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60" r:id="rId3"/>
    <p:sldId id="267" r:id="rId4"/>
    <p:sldId id="261" r:id="rId5"/>
    <p:sldId id="265" r:id="rId6"/>
    <p:sldId id="266" r:id="rId7"/>
    <p:sldId id="262" r:id="rId8"/>
    <p:sldId id="257" r:id="rId9"/>
    <p:sldId id="258" r:id="rId10"/>
    <p:sldId id="259" r:id="rId11"/>
    <p:sldId id="268" r:id="rId1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DF918"/>
    <a:srgbClr val="74FB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70" d="100"/>
          <a:sy n="70" d="100"/>
        </p:scale>
        <p:origin x="-2208" y="-280"/>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printerSettings" Target="printerSettings/printerSettings1.bin"/><Relationship Id="rId14" Type="http://schemas.openxmlformats.org/officeDocument/2006/relationships/presProps" Target="presProps.xml"/><Relationship Id="rId15" Type="http://schemas.openxmlformats.org/officeDocument/2006/relationships/viewProps" Target="viewProps.xml"/><Relationship Id="rId16" Type="http://schemas.openxmlformats.org/officeDocument/2006/relationships/theme" Target="theme/theme1.xml"/><Relationship Id="rId1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s>
</file>

<file path=ppt/charts/_rels/chart1.xml.rels><?xml version="1.0" encoding="UTF-8" standalone="yes"?>
<Relationships xmlns="http://schemas.openxmlformats.org/package/2006/relationships"><Relationship Id="rId1" Type="http://schemas.openxmlformats.org/officeDocument/2006/relationships/oleObject" Target="file:///\\cit\eol\EOL%20Documents%20Folders\stith\My%20Documents\ORCAS\Cu_data.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it\eol\EOL%20Documents%20Folders\stith\My%20Documents\ORCAS\Cu_data.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it\eol\EOL%20Documents%20Folders\stith\My%20Documents\ORCAS\Cu_data.xlsx" TargetMode="External"/><Relationship Id="rId2"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ORCAS RF03</a:t>
            </a:r>
          </a:p>
        </c:rich>
      </c:tx>
      <c:layout/>
      <c:overlay val="1"/>
    </c:title>
    <c:autoTitleDeleted val="0"/>
    <c:plotArea>
      <c:layout/>
      <c:scatterChart>
        <c:scatterStyle val="lineMarker"/>
        <c:varyColors val="0"/>
        <c:ser>
          <c:idx val="0"/>
          <c:order val="0"/>
          <c:tx>
            <c:v>cwc</c:v>
          </c:tx>
          <c:spPr>
            <a:ln w="28575">
              <a:noFill/>
            </a:ln>
          </c:spPr>
          <c:marker>
            <c:symbol val="diamond"/>
            <c:size val="2"/>
          </c:marker>
          <c:xVal>
            <c:numRef>
              <c:f>Sheet1!$D$2:$D$29581</c:f>
              <c:numCache>
                <c:formatCode>[$-F400]h:mm:ss\ AM/PM</c:formatCode>
                <c:ptCount val="29580"/>
                <c:pt idx="0">
                  <c:v>0.619456018518519</c:v>
                </c:pt>
                <c:pt idx="1">
                  <c:v>0.619467592592593</c:v>
                </c:pt>
                <c:pt idx="2">
                  <c:v>0.619479166666667</c:v>
                </c:pt>
                <c:pt idx="3">
                  <c:v>0.61949074074074</c:v>
                </c:pt>
                <c:pt idx="4">
                  <c:v>0.619502314814815</c:v>
                </c:pt>
                <c:pt idx="5">
                  <c:v>0.619513888888889</c:v>
                </c:pt>
                <c:pt idx="6">
                  <c:v>0.619525462962963</c:v>
                </c:pt>
                <c:pt idx="7">
                  <c:v>0.619537037037037</c:v>
                </c:pt>
                <c:pt idx="8">
                  <c:v>0.619548611111111</c:v>
                </c:pt>
                <c:pt idx="9">
                  <c:v>0.619560185185185</c:v>
                </c:pt>
                <c:pt idx="10">
                  <c:v>0.619571759259259</c:v>
                </c:pt>
                <c:pt idx="11">
                  <c:v>0.619583333333334</c:v>
                </c:pt>
                <c:pt idx="12">
                  <c:v>0.619594907407408</c:v>
                </c:pt>
                <c:pt idx="13">
                  <c:v>0.619606481481482</c:v>
                </c:pt>
                <c:pt idx="14">
                  <c:v>0.619618055555556</c:v>
                </c:pt>
                <c:pt idx="15">
                  <c:v>0.61962962962963</c:v>
                </c:pt>
                <c:pt idx="16">
                  <c:v>0.619641203703704</c:v>
                </c:pt>
                <c:pt idx="17">
                  <c:v>0.619652777777778</c:v>
                </c:pt>
                <c:pt idx="18">
                  <c:v>0.619664351851852</c:v>
                </c:pt>
                <c:pt idx="19">
                  <c:v>0.619675925925926</c:v>
                </c:pt>
                <c:pt idx="20">
                  <c:v>0.6196875</c:v>
                </c:pt>
                <c:pt idx="21">
                  <c:v>0.619699074074075</c:v>
                </c:pt>
                <c:pt idx="22">
                  <c:v>0.619710648148148</c:v>
                </c:pt>
                <c:pt idx="23">
                  <c:v>0.619722222222222</c:v>
                </c:pt>
                <c:pt idx="24">
                  <c:v>0.619733796296296</c:v>
                </c:pt>
                <c:pt idx="25">
                  <c:v>0.619745370370371</c:v>
                </c:pt>
                <c:pt idx="26">
                  <c:v>0.619756944444445</c:v>
                </c:pt>
                <c:pt idx="27">
                  <c:v>0.619768518518519</c:v>
                </c:pt>
                <c:pt idx="28">
                  <c:v>0.619780092592593</c:v>
                </c:pt>
                <c:pt idx="29">
                  <c:v>0.619791666666667</c:v>
                </c:pt>
                <c:pt idx="30">
                  <c:v>0.619803240740741</c:v>
                </c:pt>
                <c:pt idx="31">
                  <c:v>0.619814814814815</c:v>
                </c:pt>
                <c:pt idx="32">
                  <c:v>0.619826388888889</c:v>
                </c:pt>
                <c:pt idx="33">
                  <c:v>0.619837962962963</c:v>
                </c:pt>
                <c:pt idx="34">
                  <c:v>0.619849537037037</c:v>
                </c:pt>
                <c:pt idx="35">
                  <c:v>0.619861111111111</c:v>
                </c:pt>
                <c:pt idx="36">
                  <c:v>0.619872685185185</c:v>
                </c:pt>
                <c:pt idx="37">
                  <c:v>0.619884259259259</c:v>
                </c:pt>
                <c:pt idx="38">
                  <c:v>0.619895833333334</c:v>
                </c:pt>
                <c:pt idx="39">
                  <c:v>0.619907407407408</c:v>
                </c:pt>
                <c:pt idx="40">
                  <c:v>0.619918981481482</c:v>
                </c:pt>
                <c:pt idx="41">
                  <c:v>0.619930555555556</c:v>
                </c:pt>
                <c:pt idx="42">
                  <c:v>0.61994212962963</c:v>
                </c:pt>
                <c:pt idx="43">
                  <c:v>0.619953703703704</c:v>
                </c:pt>
                <c:pt idx="44">
                  <c:v>0.619965277777778</c:v>
                </c:pt>
                <c:pt idx="45">
                  <c:v>0.619976851851852</c:v>
                </c:pt>
                <c:pt idx="46">
                  <c:v>0.619988425925926</c:v>
                </c:pt>
                <c:pt idx="47">
                  <c:v>0.62</c:v>
                </c:pt>
                <c:pt idx="48">
                  <c:v>0.620011574074074</c:v>
                </c:pt>
                <c:pt idx="49">
                  <c:v>0.620023148148148</c:v>
                </c:pt>
                <c:pt idx="50">
                  <c:v>0.620034722222222</c:v>
                </c:pt>
                <c:pt idx="51">
                  <c:v>0.620046296296297</c:v>
                </c:pt>
                <c:pt idx="52">
                  <c:v>0.620057870370371</c:v>
                </c:pt>
                <c:pt idx="53">
                  <c:v>0.620069444444445</c:v>
                </c:pt>
                <c:pt idx="54">
                  <c:v>0.620081018518519</c:v>
                </c:pt>
                <c:pt idx="55">
                  <c:v>0.620092592592593</c:v>
                </c:pt>
                <c:pt idx="56">
                  <c:v>0.620104166666667</c:v>
                </c:pt>
                <c:pt idx="57">
                  <c:v>0.62011574074074</c:v>
                </c:pt>
                <c:pt idx="58">
                  <c:v>0.620127314814815</c:v>
                </c:pt>
                <c:pt idx="59">
                  <c:v>0.620138888888889</c:v>
                </c:pt>
                <c:pt idx="60">
                  <c:v>0.620150462962963</c:v>
                </c:pt>
                <c:pt idx="61">
                  <c:v>0.620162037037037</c:v>
                </c:pt>
                <c:pt idx="62">
                  <c:v>0.620173611111111</c:v>
                </c:pt>
                <c:pt idx="63">
                  <c:v>0.620185185185185</c:v>
                </c:pt>
                <c:pt idx="64">
                  <c:v>0.620196759259259</c:v>
                </c:pt>
                <c:pt idx="65">
                  <c:v>0.620208333333334</c:v>
                </c:pt>
                <c:pt idx="66">
                  <c:v>0.620219907407408</c:v>
                </c:pt>
                <c:pt idx="67">
                  <c:v>0.620231481481482</c:v>
                </c:pt>
                <c:pt idx="68">
                  <c:v>0.620243055555556</c:v>
                </c:pt>
                <c:pt idx="69">
                  <c:v>0.62025462962963</c:v>
                </c:pt>
                <c:pt idx="70">
                  <c:v>0.620266203703704</c:v>
                </c:pt>
                <c:pt idx="71">
                  <c:v>0.620277777777778</c:v>
                </c:pt>
                <c:pt idx="72">
                  <c:v>0.620289351851852</c:v>
                </c:pt>
                <c:pt idx="73">
                  <c:v>0.620300925925926</c:v>
                </c:pt>
                <c:pt idx="74">
                  <c:v>0.6203125</c:v>
                </c:pt>
                <c:pt idx="75">
                  <c:v>0.620324074074074</c:v>
                </c:pt>
                <c:pt idx="76">
                  <c:v>0.620335648148148</c:v>
                </c:pt>
                <c:pt idx="77">
                  <c:v>0.620347222222222</c:v>
                </c:pt>
                <c:pt idx="78">
                  <c:v>0.620358796296296</c:v>
                </c:pt>
                <c:pt idx="79">
                  <c:v>0.620370370370371</c:v>
                </c:pt>
                <c:pt idx="80">
                  <c:v>0.620381944444445</c:v>
                </c:pt>
                <c:pt idx="81">
                  <c:v>0.620393518518519</c:v>
                </c:pt>
                <c:pt idx="82">
                  <c:v>0.620405092592593</c:v>
                </c:pt>
                <c:pt idx="83">
                  <c:v>0.620416666666666</c:v>
                </c:pt>
                <c:pt idx="84">
                  <c:v>0.620428240740741</c:v>
                </c:pt>
                <c:pt idx="85">
                  <c:v>0.620439814814815</c:v>
                </c:pt>
                <c:pt idx="86">
                  <c:v>0.620451388888889</c:v>
                </c:pt>
                <c:pt idx="87">
                  <c:v>0.620462962962962</c:v>
                </c:pt>
                <c:pt idx="88">
                  <c:v>0.620474537037037</c:v>
                </c:pt>
                <c:pt idx="89">
                  <c:v>0.620486111111111</c:v>
                </c:pt>
                <c:pt idx="90">
                  <c:v>0.620497685185185</c:v>
                </c:pt>
                <c:pt idx="91">
                  <c:v>0.620509259259259</c:v>
                </c:pt>
                <c:pt idx="92">
                  <c:v>0.620520833333334</c:v>
                </c:pt>
                <c:pt idx="93">
                  <c:v>0.620532407407407</c:v>
                </c:pt>
                <c:pt idx="94">
                  <c:v>0.620543981481482</c:v>
                </c:pt>
                <c:pt idx="95">
                  <c:v>0.620555555555556</c:v>
                </c:pt>
                <c:pt idx="96">
                  <c:v>0.620567129629629</c:v>
                </c:pt>
                <c:pt idx="97">
                  <c:v>0.620578703703704</c:v>
                </c:pt>
                <c:pt idx="98">
                  <c:v>0.620590277777778</c:v>
                </c:pt>
                <c:pt idx="99">
                  <c:v>0.620601851851852</c:v>
                </c:pt>
                <c:pt idx="100">
                  <c:v>0.620613425925926</c:v>
                </c:pt>
                <c:pt idx="101">
                  <c:v>0.620625</c:v>
                </c:pt>
                <c:pt idx="102">
                  <c:v>0.620636574074074</c:v>
                </c:pt>
                <c:pt idx="103">
                  <c:v>0.620648148148149</c:v>
                </c:pt>
                <c:pt idx="104">
                  <c:v>0.620659722222222</c:v>
                </c:pt>
                <c:pt idx="105">
                  <c:v>0.620671296296297</c:v>
                </c:pt>
                <c:pt idx="106">
                  <c:v>0.620682870370371</c:v>
                </c:pt>
                <c:pt idx="107">
                  <c:v>0.620694444444445</c:v>
                </c:pt>
                <c:pt idx="108">
                  <c:v>0.620706018518519</c:v>
                </c:pt>
                <c:pt idx="109">
                  <c:v>0.620717592592593</c:v>
                </c:pt>
                <c:pt idx="110">
                  <c:v>0.620729166666667</c:v>
                </c:pt>
                <c:pt idx="111">
                  <c:v>0.620740740740741</c:v>
                </c:pt>
                <c:pt idx="112">
                  <c:v>0.620752314814815</c:v>
                </c:pt>
                <c:pt idx="113">
                  <c:v>0.620763888888889</c:v>
                </c:pt>
                <c:pt idx="114">
                  <c:v>0.620775462962963</c:v>
                </c:pt>
                <c:pt idx="115">
                  <c:v>0.620787037037037</c:v>
                </c:pt>
                <c:pt idx="116">
                  <c:v>0.620798611111111</c:v>
                </c:pt>
                <c:pt idx="117">
                  <c:v>0.620810185185185</c:v>
                </c:pt>
                <c:pt idx="118">
                  <c:v>0.620821759259259</c:v>
                </c:pt>
                <c:pt idx="119">
                  <c:v>0.620833333333334</c:v>
                </c:pt>
                <c:pt idx="120">
                  <c:v>0.620844907407408</c:v>
                </c:pt>
                <c:pt idx="121">
                  <c:v>0.620856481481482</c:v>
                </c:pt>
                <c:pt idx="122">
                  <c:v>0.620868055555556</c:v>
                </c:pt>
                <c:pt idx="123">
                  <c:v>0.62087962962963</c:v>
                </c:pt>
                <c:pt idx="124">
                  <c:v>0.620891203703704</c:v>
                </c:pt>
                <c:pt idx="125">
                  <c:v>0.620902777777778</c:v>
                </c:pt>
                <c:pt idx="126">
                  <c:v>0.620914351851852</c:v>
                </c:pt>
                <c:pt idx="127">
                  <c:v>0.620925925925926</c:v>
                </c:pt>
                <c:pt idx="128">
                  <c:v>0.6209375</c:v>
                </c:pt>
                <c:pt idx="129">
                  <c:v>0.620949074074075</c:v>
                </c:pt>
                <c:pt idx="130">
                  <c:v>0.620960648148148</c:v>
                </c:pt>
                <c:pt idx="131">
                  <c:v>0.620972222222222</c:v>
                </c:pt>
                <c:pt idx="132">
                  <c:v>0.620983796296296</c:v>
                </c:pt>
                <c:pt idx="133">
                  <c:v>0.620995370370371</c:v>
                </c:pt>
                <c:pt idx="134">
                  <c:v>0.621006944444445</c:v>
                </c:pt>
                <c:pt idx="135">
                  <c:v>0.621018518518519</c:v>
                </c:pt>
                <c:pt idx="136">
                  <c:v>0.621030092592593</c:v>
                </c:pt>
                <c:pt idx="137">
                  <c:v>0.621041666666667</c:v>
                </c:pt>
                <c:pt idx="138">
                  <c:v>0.62105324074074</c:v>
                </c:pt>
                <c:pt idx="139">
                  <c:v>0.621064814814815</c:v>
                </c:pt>
                <c:pt idx="140">
                  <c:v>0.621076388888889</c:v>
                </c:pt>
                <c:pt idx="141">
                  <c:v>0.621087962962963</c:v>
                </c:pt>
                <c:pt idx="142">
                  <c:v>0.621099537037037</c:v>
                </c:pt>
                <c:pt idx="143">
                  <c:v>0.621111111111111</c:v>
                </c:pt>
                <c:pt idx="144">
                  <c:v>0.621122685185185</c:v>
                </c:pt>
                <c:pt idx="145">
                  <c:v>0.621134259259259</c:v>
                </c:pt>
                <c:pt idx="146">
                  <c:v>0.621145833333334</c:v>
                </c:pt>
                <c:pt idx="147">
                  <c:v>0.621157407407408</c:v>
                </c:pt>
                <c:pt idx="148">
                  <c:v>0.621168981481482</c:v>
                </c:pt>
                <c:pt idx="149">
                  <c:v>0.621180555555556</c:v>
                </c:pt>
                <c:pt idx="150">
                  <c:v>0.62119212962963</c:v>
                </c:pt>
                <c:pt idx="151">
                  <c:v>0.621203703703704</c:v>
                </c:pt>
                <c:pt idx="152">
                  <c:v>0.621215277777778</c:v>
                </c:pt>
                <c:pt idx="153">
                  <c:v>0.621226851851852</c:v>
                </c:pt>
                <c:pt idx="154">
                  <c:v>0.621238425925926</c:v>
                </c:pt>
                <c:pt idx="155">
                  <c:v>0.62125</c:v>
                </c:pt>
                <c:pt idx="156">
                  <c:v>0.621261574074074</c:v>
                </c:pt>
                <c:pt idx="157">
                  <c:v>0.621273148148148</c:v>
                </c:pt>
                <c:pt idx="158">
                  <c:v>0.621284722222222</c:v>
                </c:pt>
                <c:pt idx="159">
                  <c:v>0.621296296296297</c:v>
                </c:pt>
                <c:pt idx="160">
                  <c:v>0.621307870370371</c:v>
                </c:pt>
                <c:pt idx="161">
                  <c:v>0.621319444444445</c:v>
                </c:pt>
                <c:pt idx="162">
                  <c:v>0.621331018518519</c:v>
                </c:pt>
                <c:pt idx="163">
                  <c:v>0.621342592592593</c:v>
                </c:pt>
                <c:pt idx="164">
                  <c:v>0.621354166666666</c:v>
                </c:pt>
                <c:pt idx="165">
                  <c:v>0.62136574074074</c:v>
                </c:pt>
                <c:pt idx="166">
                  <c:v>0.621377314814815</c:v>
                </c:pt>
                <c:pt idx="167">
                  <c:v>0.621388888888889</c:v>
                </c:pt>
                <c:pt idx="168">
                  <c:v>0.621400462962963</c:v>
                </c:pt>
                <c:pt idx="169">
                  <c:v>0.621412037037037</c:v>
                </c:pt>
                <c:pt idx="170">
                  <c:v>0.621423611111111</c:v>
                </c:pt>
                <c:pt idx="171">
                  <c:v>0.621435185185185</c:v>
                </c:pt>
                <c:pt idx="172">
                  <c:v>0.621446759259259</c:v>
                </c:pt>
                <c:pt idx="173">
                  <c:v>0.621458333333333</c:v>
                </c:pt>
                <c:pt idx="174">
                  <c:v>0.621469907407408</c:v>
                </c:pt>
                <c:pt idx="175">
                  <c:v>0.621481481481482</c:v>
                </c:pt>
                <c:pt idx="176">
                  <c:v>0.621493055555556</c:v>
                </c:pt>
                <c:pt idx="177">
                  <c:v>0.62150462962963</c:v>
                </c:pt>
                <c:pt idx="178">
                  <c:v>0.621516203703703</c:v>
                </c:pt>
                <c:pt idx="179">
                  <c:v>0.621527777777778</c:v>
                </c:pt>
                <c:pt idx="180">
                  <c:v>0.621539351851852</c:v>
                </c:pt>
                <c:pt idx="181">
                  <c:v>0.621550925925926</c:v>
                </c:pt>
                <c:pt idx="182">
                  <c:v>0.6215625</c:v>
                </c:pt>
                <c:pt idx="183">
                  <c:v>0.621574074074074</c:v>
                </c:pt>
                <c:pt idx="184">
                  <c:v>0.621585648148148</c:v>
                </c:pt>
                <c:pt idx="185">
                  <c:v>0.621597222222222</c:v>
                </c:pt>
                <c:pt idx="186">
                  <c:v>0.621608796296297</c:v>
                </c:pt>
                <c:pt idx="187">
                  <c:v>0.621620370370371</c:v>
                </c:pt>
                <c:pt idx="188">
                  <c:v>0.621631944444445</c:v>
                </c:pt>
                <c:pt idx="189">
                  <c:v>0.621643518518519</c:v>
                </c:pt>
                <c:pt idx="190">
                  <c:v>0.621655092592593</c:v>
                </c:pt>
                <c:pt idx="191">
                  <c:v>0.621666666666667</c:v>
                </c:pt>
                <c:pt idx="192">
                  <c:v>0.621678240740741</c:v>
                </c:pt>
                <c:pt idx="193">
                  <c:v>0.621689814814815</c:v>
                </c:pt>
                <c:pt idx="194">
                  <c:v>0.621701388888889</c:v>
                </c:pt>
                <c:pt idx="195">
                  <c:v>0.621712962962963</c:v>
                </c:pt>
                <c:pt idx="196">
                  <c:v>0.621724537037037</c:v>
                </c:pt>
                <c:pt idx="197">
                  <c:v>0.621736111111111</c:v>
                </c:pt>
                <c:pt idx="198">
                  <c:v>0.621747685185186</c:v>
                </c:pt>
                <c:pt idx="199">
                  <c:v>0.621759259259259</c:v>
                </c:pt>
                <c:pt idx="200">
                  <c:v>0.621770833333334</c:v>
                </c:pt>
                <c:pt idx="201">
                  <c:v>0.621782407407408</c:v>
                </c:pt>
                <c:pt idx="202">
                  <c:v>0.621793981481482</c:v>
                </c:pt>
                <c:pt idx="203">
                  <c:v>0.621805555555556</c:v>
                </c:pt>
                <c:pt idx="204">
                  <c:v>0.621817129629629</c:v>
                </c:pt>
                <c:pt idx="205">
                  <c:v>0.621828703703704</c:v>
                </c:pt>
                <c:pt idx="206">
                  <c:v>0.621840277777778</c:v>
                </c:pt>
                <c:pt idx="207">
                  <c:v>0.621851851851852</c:v>
                </c:pt>
                <c:pt idx="208">
                  <c:v>0.621863425925926</c:v>
                </c:pt>
                <c:pt idx="209">
                  <c:v>0.621875</c:v>
                </c:pt>
                <c:pt idx="210">
                  <c:v>0.621886574074074</c:v>
                </c:pt>
                <c:pt idx="211">
                  <c:v>0.621898148148148</c:v>
                </c:pt>
                <c:pt idx="212">
                  <c:v>0.621909722222222</c:v>
                </c:pt>
                <c:pt idx="213">
                  <c:v>0.621921296296297</c:v>
                </c:pt>
                <c:pt idx="214">
                  <c:v>0.621932870370371</c:v>
                </c:pt>
                <c:pt idx="215">
                  <c:v>0.621944444444445</c:v>
                </c:pt>
                <c:pt idx="216">
                  <c:v>0.621956018518519</c:v>
                </c:pt>
                <c:pt idx="217">
                  <c:v>0.621967592592593</c:v>
                </c:pt>
                <c:pt idx="218">
                  <c:v>0.621979166666667</c:v>
                </c:pt>
                <c:pt idx="219">
                  <c:v>0.621990740740741</c:v>
                </c:pt>
                <c:pt idx="220">
                  <c:v>0.622002314814815</c:v>
                </c:pt>
                <c:pt idx="221">
                  <c:v>0.622013888888889</c:v>
                </c:pt>
                <c:pt idx="222">
                  <c:v>0.622025462962963</c:v>
                </c:pt>
                <c:pt idx="223">
                  <c:v>0.622037037037037</c:v>
                </c:pt>
                <c:pt idx="224">
                  <c:v>0.622048611111111</c:v>
                </c:pt>
                <c:pt idx="225">
                  <c:v>0.622060185185185</c:v>
                </c:pt>
                <c:pt idx="226">
                  <c:v>0.622071759259259</c:v>
                </c:pt>
                <c:pt idx="227">
                  <c:v>0.622083333333333</c:v>
                </c:pt>
                <c:pt idx="228">
                  <c:v>0.622094907407408</c:v>
                </c:pt>
                <c:pt idx="229">
                  <c:v>0.622106481481482</c:v>
                </c:pt>
                <c:pt idx="230">
                  <c:v>0.622118055555556</c:v>
                </c:pt>
                <c:pt idx="231">
                  <c:v>0.62212962962963</c:v>
                </c:pt>
                <c:pt idx="232">
                  <c:v>0.622141203703704</c:v>
                </c:pt>
                <c:pt idx="233">
                  <c:v>0.622152777777778</c:v>
                </c:pt>
                <c:pt idx="234">
                  <c:v>0.622164351851852</c:v>
                </c:pt>
                <c:pt idx="235">
                  <c:v>0.622175925925926</c:v>
                </c:pt>
                <c:pt idx="236">
                  <c:v>0.6221875</c:v>
                </c:pt>
                <c:pt idx="237">
                  <c:v>0.622199074074075</c:v>
                </c:pt>
                <c:pt idx="238">
                  <c:v>0.622210648148148</c:v>
                </c:pt>
                <c:pt idx="239">
                  <c:v>0.622222222222222</c:v>
                </c:pt>
                <c:pt idx="240">
                  <c:v>0.622233796296296</c:v>
                </c:pt>
                <c:pt idx="241">
                  <c:v>0.622245370370371</c:v>
                </c:pt>
                <c:pt idx="242">
                  <c:v>0.622256944444445</c:v>
                </c:pt>
                <c:pt idx="243">
                  <c:v>0.622268518518519</c:v>
                </c:pt>
                <c:pt idx="244">
                  <c:v>0.622280092592593</c:v>
                </c:pt>
                <c:pt idx="245">
                  <c:v>0.622291666666667</c:v>
                </c:pt>
                <c:pt idx="246">
                  <c:v>0.62230324074074</c:v>
                </c:pt>
                <c:pt idx="247">
                  <c:v>0.622314814814815</c:v>
                </c:pt>
                <c:pt idx="248">
                  <c:v>0.622326388888889</c:v>
                </c:pt>
                <c:pt idx="249">
                  <c:v>0.622337962962962</c:v>
                </c:pt>
                <c:pt idx="250">
                  <c:v>0.622349537037037</c:v>
                </c:pt>
                <c:pt idx="251">
                  <c:v>0.622361111111111</c:v>
                </c:pt>
                <c:pt idx="252">
                  <c:v>0.622372685185185</c:v>
                </c:pt>
                <c:pt idx="253">
                  <c:v>0.622384259259259</c:v>
                </c:pt>
                <c:pt idx="254">
                  <c:v>0.622395833333334</c:v>
                </c:pt>
                <c:pt idx="255">
                  <c:v>0.622407407407408</c:v>
                </c:pt>
                <c:pt idx="256">
                  <c:v>0.622418981481481</c:v>
                </c:pt>
                <c:pt idx="257">
                  <c:v>0.622430555555556</c:v>
                </c:pt>
                <c:pt idx="258">
                  <c:v>0.622442129629629</c:v>
                </c:pt>
                <c:pt idx="259">
                  <c:v>0.622453703703704</c:v>
                </c:pt>
                <c:pt idx="260">
                  <c:v>0.622465277777778</c:v>
                </c:pt>
                <c:pt idx="261">
                  <c:v>0.622476851851852</c:v>
                </c:pt>
                <c:pt idx="262">
                  <c:v>0.622488425925926</c:v>
                </c:pt>
                <c:pt idx="263">
                  <c:v>0.6225</c:v>
                </c:pt>
                <c:pt idx="264">
                  <c:v>0.622511574074074</c:v>
                </c:pt>
                <c:pt idx="265">
                  <c:v>0.622523148148148</c:v>
                </c:pt>
                <c:pt idx="266">
                  <c:v>0.622534722222222</c:v>
                </c:pt>
                <c:pt idx="267">
                  <c:v>0.622546296296296</c:v>
                </c:pt>
                <c:pt idx="268">
                  <c:v>0.622557870370371</c:v>
                </c:pt>
                <c:pt idx="269">
                  <c:v>0.622569444444445</c:v>
                </c:pt>
                <c:pt idx="270">
                  <c:v>0.622581018518519</c:v>
                </c:pt>
                <c:pt idx="271">
                  <c:v>0.622592592592593</c:v>
                </c:pt>
                <c:pt idx="272">
                  <c:v>0.622604166666667</c:v>
                </c:pt>
                <c:pt idx="273">
                  <c:v>0.622615740740741</c:v>
                </c:pt>
                <c:pt idx="274">
                  <c:v>0.622627314814815</c:v>
                </c:pt>
                <c:pt idx="275">
                  <c:v>0.622638888888889</c:v>
                </c:pt>
                <c:pt idx="276">
                  <c:v>0.622650462962963</c:v>
                </c:pt>
                <c:pt idx="277">
                  <c:v>0.622662037037037</c:v>
                </c:pt>
                <c:pt idx="278">
                  <c:v>0.622673611111111</c:v>
                </c:pt>
                <c:pt idx="279">
                  <c:v>0.622685185185185</c:v>
                </c:pt>
                <c:pt idx="280">
                  <c:v>0.622696759259259</c:v>
                </c:pt>
                <c:pt idx="281">
                  <c:v>0.622708333333334</c:v>
                </c:pt>
                <c:pt idx="282">
                  <c:v>0.622719907407408</c:v>
                </c:pt>
                <c:pt idx="283">
                  <c:v>0.622731481481482</c:v>
                </c:pt>
                <c:pt idx="284">
                  <c:v>0.622743055555556</c:v>
                </c:pt>
                <c:pt idx="285">
                  <c:v>0.62275462962963</c:v>
                </c:pt>
                <c:pt idx="286">
                  <c:v>0.622766203703704</c:v>
                </c:pt>
                <c:pt idx="287">
                  <c:v>0.622777777777778</c:v>
                </c:pt>
                <c:pt idx="288">
                  <c:v>0.622789351851852</c:v>
                </c:pt>
                <c:pt idx="289">
                  <c:v>0.622800925925926</c:v>
                </c:pt>
                <c:pt idx="290">
                  <c:v>0.6228125</c:v>
                </c:pt>
                <c:pt idx="291">
                  <c:v>0.622824074074074</c:v>
                </c:pt>
                <c:pt idx="292">
                  <c:v>0.622835648148149</c:v>
                </c:pt>
                <c:pt idx="293">
                  <c:v>0.622847222222222</c:v>
                </c:pt>
                <c:pt idx="294">
                  <c:v>0.622858796296297</c:v>
                </c:pt>
                <c:pt idx="295">
                  <c:v>0.622870370370371</c:v>
                </c:pt>
                <c:pt idx="296">
                  <c:v>0.622881944444445</c:v>
                </c:pt>
                <c:pt idx="297">
                  <c:v>0.622893518518519</c:v>
                </c:pt>
                <c:pt idx="298">
                  <c:v>0.622905092592593</c:v>
                </c:pt>
                <c:pt idx="299">
                  <c:v>0.622916666666667</c:v>
                </c:pt>
                <c:pt idx="300">
                  <c:v>0.622928240740741</c:v>
                </c:pt>
                <c:pt idx="301">
                  <c:v>0.622939814814815</c:v>
                </c:pt>
                <c:pt idx="302">
                  <c:v>0.622951388888889</c:v>
                </c:pt>
                <c:pt idx="303">
                  <c:v>0.622962962962962</c:v>
                </c:pt>
                <c:pt idx="304">
                  <c:v>0.622974537037037</c:v>
                </c:pt>
                <c:pt idx="305">
                  <c:v>0.622986111111111</c:v>
                </c:pt>
                <c:pt idx="306">
                  <c:v>0.622997685185186</c:v>
                </c:pt>
                <c:pt idx="307">
                  <c:v>0.623009259259259</c:v>
                </c:pt>
                <c:pt idx="308">
                  <c:v>0.623020833333334</c:v>
                </c:pt>
                <c:pt idx="309">
                  <c:v>0.623032407407408</c:v>
                </c:pt>
                <c:pt idx="310">
                  <c:v>0.623043981481482</c:v>
                </c:pt>
                <c:pt idx="311">
                  <c:v>0.623055555555556</c:v>
                </c:pt>
                <c:pt idx="312">
                  <c:v>0.623067129629629</c:v>
                </c:pt>
                <c:pt idx="313">
                  <c:v>0.623078703703704</c:v>
                </c:pt>
                <c:pt idx="314">
                  <c:v>0.623090277777778</c:v>
                </c:pt>
                <c:pt idx="315">
                  <c:v>0.623101851851852</c:v>
                </c:pt>
                <c:pt idx="316">
                  <c:v>0.623113425925926</c:v>
                </c:pt>
                <c:pt idx="317">
                  <c:v>0.623125</c:v>
                </c:pt>
                <c:pt idx="318">
                  <c:v>0.623136574074074</c:v>
                </c:pt>
                <c:pt idx="319">
                  <c:v>0.623148148148148</c:v>
                </c:pt>
                <c:pt idx="320">
                  <c:v>0.623159722222222</c:v>
                </c:pt>
                <c:pt idx="321">
                  <c:v>0.623171296296297</c:v>
                </c:pt>
                <c:pt idx="322">
                  <c:v>0.623182870370371</c:v>
                </c:pt>
                <c:pt idx="323">
                  <c:v>0.623194444444445</c:v>
                </c:pt>
                <c:pt idx="324">
                  <c:v>0.623206018518519</c:v>
                </c:pt>
                <c:pt idx="325">
                  <c:v>0.623217592592593</c:v>
                </c:pt>
                <c:pt idx="326">
                  <c:v>0.623229166666667</c:v>
                </c:pt>
                <c:pt idx="327">
                  <c:v>0.623240740740741</c:v>
                </c:pt>
                <c:pt idx="328">
                  <c:v>0.623252314814815</c:v>
                </c:pt>
                <c:pt idx="329">
                  <c:v>0.623263888888889</c:v>
                </c:pt>
                <c:pt idx="330">
                  <c:v>0.623275462962963</c:v>
                </c:pt>
                <c:pt idx="331">
                  <c:v>0.623287037037037</c:v>
                </c:pt>
                <c:pt idx="332">
                  <c:v>0.623298611111111</c:v>
                </c:pt>
                <c:pt idx="333">
                  <c:v>0.623310185185185</c:v>
                </c:pt>
                <c:pt idx="334">
                  <c:v>0.623321759259259</c:v>
                </c:pt>
                <c:pt idx="335">
                  <c:v>0.623333333333333</c:v>
                </c:pt>
                <c:pt idx="336">
                  <c:v>0.623344907407408</c:v>
                </c:pt>
                <c:pt idx="337">
                  <c:v>0.623356481481482</c:v>
                </c:pt>
                <c:pt idx="338">
                  <c:v>0.623368055555556</c:v>
                </c:pt>
                <c:pt idx="339">
                  <c:v>0.62337962962963</c:v>
                </c:pt>
                <c:pt idx="340">
                  <c:v>0.623391203703704</c:v>
                </c:pt>
                <c:pt idx="341">
                  <c:v>0.623402777777777</c:v>
                </c:pt>
                <c:pt idx="342">
                  <c:v>0.623414351851852</c:v>
                </c:pt>
                <c:pt idx="343">
                  <c:v>0.623425925925926</c:v>
                </c:pt>
                <c:pt idx="344">
                  <c:v>0.6234375</c:v>
                </c:pt>
                <c:pt idx="345">
                  <c:v>0.623449074074074</c:v>
                </c:pt>
                <c:pt idx="346">
                  <c:v>0.623460648148148</c:v>
                </c:pt>
                <c:pt idx="347">
                  <c:v>0.623472222222222</c:v>
                </c:pt>
                <c:pt idx="348">
                  <c:v>0.623483796296296</c:v>
                </c:pt>
                <c:pt idx="349">
                  <c:v>0.623495370370371</c:v>
                </c:pt>
                <c:pt idx="350">
                  <c:v>0.623506944444444</c:v>
                </c:pt>
                <c:pt idx="351">
                  <c:v>0.623518518518519</c:v>
                </c:pt>
                <c:pt idx="352">
                  <c:v>0.623530092592593</c:v>
                </c:pt>
                <c:pt idx="353">
                  <c:v>0.623541666666667</c:v>
                </c:pt>
                <c:pt idx="354">
                  <c:v>0.62355324074074</c:v>
                </c:pt>
                <c:pt idx="355">
                  <c:v>0.623564814814815</c:v>
                </c:pt>
                <c:pt idx="356">
                  <c:v>0.623576388888889</c:v>
                </c:pt>
                <c:pt idx="357">
                  <c:v>0.623587962962962</c:v>
                </c:pt>
                <c:pt idx="358">
                  <c:v>0.623599537037037</c:v>
                </c:pt>
                <c:pt idx="359">
                  <c:v>0.623611111111111</c:v>
                </c:pt>
                <c:pt idx="360">
                  <c:v>0.623622685185185</c:v>
                </c:pt>
                <c:pt idx="361">
                  <c:v>0.623634259259259</c:v>
                </c:pt>
                <c:pt idx="362">
                  <c:v>0.623645833333334</c:v>
                </c:pt>
                <c:pt idx="363">
                  <c:v>0.623657407407408</c:v>
                </c:pt>
                <c:pt idx="364">
                  <c:v>0.623668981481482</c:v>
                </c:pt>
                <c:pt idx="365">
                  <c:v>0.623680555555556</c:v>
                </c:pt>
                <c:pt idx="366">
                  <c:v>0.62369212962963</c:v>
                </c:pt>
                <c:pt idx="367">
                  <c:v>0.623703703703704</c:v>
                </c:pt>
                <c:pt idx="368">
                  <c:v>0.623715277777778</c:v>
                </c:pt>
                <c:pt idx="369">
                  <c:v>0.623726851851852</c:v>
                </c:pt>
                <c:pt idx="370">
                  <c:v>0.623738425925926</c:v>
                </c:pt>
                <c:pt idx="371">
                  <c:v>0.62375</c:v>
                </c:pt>
                <c:pt idx="372">
                  <c:v>0.623761574074074</c:v>
                </c:pt>
                <c:pt idx="373">
                  <c:v>0.623773148148148</c:v>
                </c:pt>
                <c:pt idx="374">
                  <c:v>0.623784722222222</c:v>
                </c:pt>
                <c:pt idx="375">
                  <c:v>0.623796296296297</c:v>
                </c:pt>
                <c:pt idx="376">
                  <c:v>0.623807870370371</c:v>
                </c:pt>
                <c:pt idx="377">
                  <c:v>0.623819444444445</c:v>
                </c:pt>
                <c:pt idx="378">
                  <c:v>0.623831018518519</c:v>
                </c:pt>
                <c:pt idx="379">
                  <c:v>0.623842592592593</c:v>
                </c:pt>
                <c:pt idx="380">
                  <c:v>0.623854166666667</c:v>
                </c:pt>
                <c:pt idx="381">
                  <c:v>0.62386574074074</c:v>
                </c:pt>
                <c:pt idx="382">
                  <c:v>0.623877314814815</c:v>
                </c:pt>
                <c:pt idx="383">
                  <c:v>0.623888888888889</c:v>
                </c:pt>
                <c:pt idx="384">
                  <c:v>0.623900462962963</c:v>
                </c:pt>
                <c:pt idx="385">
                  <c:v>0.623912037037037</c:v>
                </c:pt>
                <c:pt idx="386">
                  <c:v>0.623923611111112</c:v>
                </c:pt>
                <c:pt idx="387">
                  <c:v>0.623935185185185</c:v>
                </c:pt>
                <c:pt idx="388">
                  <c:v>0.623946759259259</c:v>
                </c:pt>
                <c:pt idx="389">
                  <c:v>0.623958333333334</c:v>
                </c:pt>
                <c:pt idx="390">
                  <c:v>0.623969907407408</c:v>
                </c:pt>
                <c:pt idx="391">
                  <c:v>0.623981481481482</c:v>
                </c:pt>
                <c:pt idx="392">
                  <c:v>0.623993055555556</c:v>
                </c:pt>
                <c:pt idx="393">
                  <c:v>0.62400462962963</c:v>
                </c:pt>
                <c:pt idx="394">
                  <c:v>0.624016203703704</c:v>
                </c:pt>
                <c:pt idx="395">
                  <c:v>0.624027777777778</c:v>
                </c:pt>
                <c:pt idx="396">
                  <c:v>0.624039351851852</c:v>
                </c:pt>
                <c:pt idx="397">
                  <c:v>0.624050925925926</c:v>
                </c:pt>
                <c:pt idx="398">
                  <c:v>0.6240625</c:v>
                </c:pt>
                <c:pt idx="399">
                  <c:v>0.624074074074074</c:v>
                </c:pt>
                <c:pt idx="400">
                  <c:v>0.624085648148148</c:v>
                </c:pt>
                <c:pt idx="401">
                  <c:v>0.624097222222222</c:v>
                </c:pt>
                <c:pt idx="402">
                  <c:v>0.624108796296296</c:v>
                </c:pt>
                <c:pt idx="403">
                  <c:v>0.624120370370371</c:v>
                </c:pt>
                <c:pt idx="404">
                  <c:v>0.624131944444445</c:v>
                </c:pt>
                <c:pt idx="405">
                  <c:v>0.624143518518519</c:v>
                </c:pt>
                <c:pt idx="406">
                  <c:v>0.624155092592593</c:v>
                </c:pt>
                <c:pt idx="407">
                  <c:v>0.624166666666666</c:v>
                </c:pt>
                <c:pt idx="408">
                  <c:v>0.624178240740741</c:v>
                </c:pt>
                <c:pt idx="409">
                  <c:v>0.624189814814815</c:v>
                </c:pt>
                <c:pt idx="410">
                  <c:v>0.624201388888889</c:v>
                </c:pt>
                <c:pt idx="411">
                  <c:v>0.624212962962962</c:v>
                </c:pt>
                <c:pt idx="412">
                  <c:v>0.624224537037037</c:v>
                </c:pt>
                <c:pt idx="413">
                  <c:v>0.624236111111111</c:v>
                </c:pt>
                <c:pt idx="414">
                  <c:v>0.624247685185185</c:v>
                </c:pt>
                <c:pt idx="415">
                  <c:v>0.624259259259259</c:v>
                </c:pt>
                <c:pt idx="416">
                  <c:v>0.624270833333334</c:v>
                </c:pt>
                <c:pt idx="417">
                  <c:v>0.624282407407407</c:v>
                </c:pt>
                <c:pt idx="418">
                  <c:v>0.624293981481482</c:v>
                </c:pt>
                <c:pt idx="419">
                  <c:v>0.624305555555556</c:v>
                </c:pt>
                <c:pt idx="420">
                  <c:v>0.624317129629629</c:v>
                </c:pt>
                <c:pt idx="421">
                  <c:v>0.624328703703704</c:v>
                </c:pt>
                <c:pt idx="422">
                  <c:v>0.624340277777778</c:v>
                </c:pt>
                <c:pt idx="423">
                  <c:v>0.624351851851852</c:v>
                </c:pt>
                <c:pt idx="424">
                  <c:v>0.624363425925926</c:v>
                </c:pt>
                <c:pt idx="425">
                  <c:v>0.624375</c:v>
                </c:pt>
                <c:pt idx="426">
                  <c:v>0.624386574074074</c:v>
                </c:pt>
                <c:pt idx="427">
                  <c:v>0.624398148148148</c:v>
                </c:pt>
                <c:pt idx="428">
                  <c:v>0.624409722222222</c:v>
                </c:pt>
                <c:pt idx="429">
                  <c:v>0.624421296296297</c:v>
                </c:pt>
                <c:pt idx="430">
                  <c:v>0.62443287037037</c:v>
                </c:pt>
                <c:pt idx="431">
                  <c:v>0.624444444444445</c:v>
                </c:pt>
                <c:pt idx="432">
                  <c:v>0.624456018518519</c:v>
                </c:pt>
                <c:pt idx="433">
                  <c:v>0.624467592592593</c:v>
                </c:pt>
                <c:pt idx="434">
                  <c:v>0.624479166666667</c:v>
                </c:pt>
                <c:pt idx="435">
                  <c:v>0.62449074074074</c:v>
                </c:pt>
                <c:pt idx="436">
                  <c:v>0.624502314814815</c:v>
                </c:pt>
                <c:pt idx="437">
                  <c:v>0.624513888888889</c:v>
                </c:pt>
                <c:pt idx="438">
                  <c:v>0.624525462962963</c:v>
                </c:pt>
                <c:pt idx="439">
                  <c:v>0.624537037037037</c:v>
                </c:pt>
                <c:pt idx="440">
                  <c:v>0.624548611111111</c:v>
                </c:pt>
                <c:pt idx="441">
                  <c:v>0.624560185185185</c:v>
                </c:pt>
                <c:pt idx="442">
                  <c:v>0.624571759259259</c:v>
                </c:pt>
                <c:pt idx="443">
                  <c:v>0.624583333333334</c:v>
                </c:pt>
                <c:pt idx="444">
                  <c:v>0.624594907407408</c:v>
                </c:pt>
                <c:pt idx="445">
                  <c:v>0.624606481481482</c:v>
                </c:pt>
                <c:pt idx="446">
                  <c:v>0.624618055555556</c:v>
                </c:pt>
                <c:pt idx="447">
                  <c:v>0.62462962962963</c:v>
                </c:pt>
                <c:pt idx="448">
                  <c:v>0.624641203703704</c:v>
                </c:pt>
                <c:pt idx="449">
                  <c:v>0.624652777777778</c:v>
                </c:pt>
                <c:pt idx="450">
                  <c:v>0.624664351851852</c:v>
                </c:pt>
                <c:pt idx="451">
                  <c:v>0.624675925925926</c:v>
                </c:pt>
                <c:pt idx="452">
                  <c:v>0.6246875</c:v>
                </c:pt>
                <c:pt idx="453">
                  <c:v>0.624699074074075</c:v>
                </c:pt>
                <c:pt idx="454">
                  <c:v>0.624710648148148</c:v>
                </c:pt>
                <c:pt idx="455">
                  <c:v>0.624722222222222</c:v>
                </c:pt>
                <c:pt idx="456">
                  <c:v>0.624733796296296</c:v>
                </c:pt>
                <c:pt idx="457">
                  <c:v>0.624745370370371</c:v>
                </c:pt>
                <c:pt idx="458">
                  <c:v>0.624756944444445</c:v>
                </c:pt>
                <c:pt idx="459">
                  <c:v>0.624768518518519</c:v>
                </c:pt>
                <c:pt idx="460">
                  <c:v>0.624780092592593</c:v>
                </c:pt>
                <c:pt idx="461">
                  <c:v>0.624791666666667</c:v>
                </c:pt>
                <c:pt idx="462">
                  <c:v>0.624803240740741</c:v>
                </c:pt>
                <c:pt idx="463">
                  <c:v>0.624814814814815</c:v>
                </c:pt>
                <c:pt idx="464">
                  <c:v>0.624826388888889</c:v>
                </c:pt>
                <c:pt idx="465">
                  <c:v>0.624837962962963</c:v>
                </c:pt>
                <c:pt idx="466">
                  <c:v>0.624849537037037</c:v>
                </c:pt>
                <c:pt idx="467">
                  <c:v>0.624861111111111</c:v>
                </c:pt>
                <c:pt idx="468">
                  <c:v>0.624872685185185</c:v>
                </c:pt>
                <c:pt idx="469">
                  <c:v>0.624884259259259</c:v>
                </c:pt>
                <c:pt idx="470">
                  <c:v>0.624895833333334</c:v>
                </c:pt>
                <c:pt idx="471">
                  <c:v>0.624907407407408</c:v>
                </c:pt>
                <c:pt idx="472">
                  <c:v>0.624918981481482</c:v>
                </c:pt>
                <c:pt idx="473">
                  <c:v>0.624930555555556</c:v>
                </c:pt>
                <c:pt idx="474">
                  <c:v>0.62494212962963</c:v>
                </c:pt>
                <c:pt idx="475">
                  <c:v>0.624953703703704</c:v>
                </c:pt>
                <c:pt idx="476">
                  <c:v>0.624965277777778</c:v>
                </c:pt>
                <c:pt idx="477">
                  <c:v>0.624976851851852</c:v>
                </c:pt>
                <c:pt idx="478">
                  <c:v>0.624988425925926</c:v>
                </c:pt>
                <c:pt idx="479">
                  <c:v>0.625</c:v>
                </c:pt>
                <c:pt idx="480">
                  <c:v>0.625011574074074</c:v>
                </c:pt>
                <c:pt idx="481">
                  <c:v>0.625023148148148</c:v>
                </c:pt>
                <c:pt idx="482">
                  <c:v>0.625034722222222</c:v>
                </c:pt>
                <c:pt idx="483">
                  <c:v>0.625046296296297</c:v>
                </c:pt>
                <c:pt idx="484">
                  <c:v>0.625057870370371</c:v>
                </c:pt>
                <c:pt idx="485">
                  <c:v>0.625069444444445</c:v>
                </c:pt>
                <c:pt idx="486">
                  <c:v>0.625081018518519</c:v>
                </c:pt>
                <c:pt idx="487">
                  <c:v>0.625092592592593</c:v>
                </c:pt>
                <c:pt idx="488">
                  <c:v>0.625104166666667</c:v>
                </c:pt>
                <c:pt idx="489">
                  <c:v>0.62511574074074</c:v>
                </c:pt>
                <c:pt idx="490">
                  <c:v>0.625127314814815</c:v>
                </c:pt>
                <c:pt idx="491">
                  <c:v>0.625138888888889</c:v>
                </c:pt>
                <c:pt idx="492">
                  <c:v>0.625150462962963</c:v>
                </c:pt>
                <c:pt idx="493">
                  <c:v>0.625162037037037</c:v>
                </c:pt>
                <c:pt idx="494">
                  <c:v>0.625173611111111</c:v>
                </c:pt>
                <c:pt idx="495">
                  <c:v>0.625185185185185</c:v>
                </c:pt>
                <c:pt idx="496">
                  <c:v>0.625196759259259</c:v>
                </c:pt>
                <c:pt idx="497">
                  <c:v>0.625208333333334</c:v>
                </c:pt>
                <c:pt idx="498">
                  <c:v>0.625219907407408</c:v>
                </c:pt>
                <c:pt idx="499">
                  <c:v>0.625231481481482</c:v>
                </c:pt>
                <c:pt idx="500">
                  <c:v>0.625243055555556</c:v>
                </c:pt>
                <c:pt idx="501">
                  <c:v>0.62525462962963</c:v>
                </c:pt>
                <c:pt idx="502">
                  <c:v>0.625266203703704</c:v>
                </c:pt>
                <c:pt idx="503">
                  <c:v>0.625277777777778</c:v>
                </c:pt>
                <c:pt idx="504">
                  <c:v>0.625289351851852</c:v>
                </c:pt>
                <c:pt idx="505">
                  <c:v>0.625300925925926</c:v>
                </c:pt>
                <c:pt idx="506">
                  <c:v>0.6253125</c:v>
                </c:pt>
                <c:pt idx="507">
                  <c:v>0.625324074074074</c:v>
                </c:pt>
                <c:pt idx="508">
                  <c:v>0.625335648148148</c:v>
                </c:pt>
                <c:pt idx="509">
                  <c:v>0.625347222222222</c:v>
                </c:pt>
                <c:pt idx="510">
                  <c:v>0.625358796296296</c:v>
                </c:pt>
                <c:pt idx="511">
                  <c:v>0.625370370370371</c:v>
                </c:pt>
                <c:pt idx="512">
                  <c:v>0.625381944444445</c:v>
                </c:pt>
                <c:pt idx="513">
                  <c:v>0.625393518518519</c:v>
                </c:pt>
                <c:pt idx="514">
                  <c:v>0.625405092592593</c:v>
                </c:pt>
                <c:pt idx="515">
                  <c:v>0.625416666666666</c:v>
                </c:pt>
                <c:pt idx="516">
                  <c:v>0.625428240740741</c:v>
                </c:pt>
                <c:pt idx="517">
                  <c:v>0.625439814814815</c:v>
                </c:pt>
                <c:pt idx="518">
                  <c:v>0.625451388888889</c:v>
                </c:pt>
                <c:pt idx="519">
                  <c:v>0.625462962962962</c:v>
                </c:pt>
                <c:pt idx="520">
                  <c:v>0.625474537037037</c:v>
                </c:pt>
                <c:pt idx="521">
                  <c:v>0.625486111111111</c:v>
                </c:pt>
                <c:pt idx="522">
                  <c:v>0.625497685185185</c:v>
                </c:pt>
                <c:pt idx="523">
                  <c:v>0.625509259259259</c:v>
                </c:pt>
                <c:pt idx="524">
                  <c:v>0.625520833333334</c:v>
                </c:pt>
                <c:pt idx="525">
                  <c:v>0.625532407407407</c:v>
                </c:pt>
                <c:pt idx="526">
                  <c:v>0.625543981481482</c:v>
                </c:pt>
                <c:pt idx="527">
                  <c:v>0.625555555555556</c:v>
                </c:pt>
                <c:pt idx="528">
                  <c:v>0.625567129629629</c:v>
                </c:pt>
                <c:pt idx="529">
                  <c:v>0.625578703703704</c:v>
                </c:pt>
                <c:pt idx="530">
                  <c:v>0.625590277777778</c:v>
                </c:pt>
                <c:pt idx="531">
                  <c:v>0.625601851851852</c:v>
                </c:pt>
                <c:pt idx="532">
                  <c:v>0.625613425925926</c:v>
                </c:pt>
                <c:pt idx="533">
                  <c:v>0.625625</c:v>
                </c:pt>
                <c:pt idx="534">
                  <c:v>0.625636574074074</c:v>
                </c:pt>
                <c:pt idx="535">
                  <c:v>0.625648148148149</c:v>
                </c:pt>
                <c:pt idx="536">
                  <c:v>0.625659722222222</c:v>
                </c:pt>
                <c:pt idx="537">
                  <c:v>0.625671296296297</c:v>
                </c:pt>
                <c:pt idx="538">
                  <c:v>0.625682870370371</c:v>
                </c:pt>
                <c:pt idx="539">
                  <c:v>0.625694444444445</c:v>
                </c:pt>
                <c:pt idx="540">
                  <c:v>0.625706018518519</c:v>
                </c:pt>
                <c:pt idx="541">
                  <c:v>0.625717592592593</c:v>
                </c:pt>
                <c:pt idx="542">
                  <c:v>0.625729166666667</c:v>
                </c:pt>
                <c:pt idx="543">
                  <c:v>0.625740740740741</c:v>
                </c:pt>
                <c:pt idx="544">
                  <c:v>0.625752314814815</c:v>
                </c:pt>
                <c:pt idx="545">
                  <c:v>0.625763888888889</c:v>
                </c:pt>
                <c:pt idx="546">
                  <c:v>0.625775462962963</c:v>
                </c:pt>
                <c:pt idx="547">
                  <c:v>0.625787037037037</c:v>
                </c:pt>
                <c:pt idx="548">
                  <c:v>0.625798611111111</c:v>
                </c:pt>
                <c:pt idx="549">
                  <c:v>0.625810185185185</c:v>
                </c:pt>
                <c:pt idx="550">
                  <c:v>0.625821759259259</c:v>
                </c:pt>
                <c:pt idx="551">
                  <c:v>0.625833333333334</c:v>
                </c:pt>
                <c:pt idx="552">
                  <c:v>0.625844907407408</c:v>
                </c:pt>
                <c:pt idx="553">
                  <c:v>0.625856481481482</c:v>
                </c:pt>
                <c:pt idx="554">
                  <c:v>0.625868055555556</c:v>
                </c:pt>
                <c:pt idx="555">
                  <c:v>0.62587962962963</c:v>
                </c:pt>
                <c:pt idx="556">
                  <c:v>0.625891203703704</c:v>
                </c:pt>
                <c:pt idx="557">
                  <c:v>0.625902777777778</c:v>
                </c:pt>
                <c:pt idx="558">
                  <c:v>0.625914351851852</c:v>
                </c:pt>
                <c:pt idx="559">
                  <c:v>0.625925925925926</c:v>
                </c:pt>
                <c:pt idx="560">
                  <c:v>0.6259375</c:v>
                </c:pt>
                <c:pt idx="561">
                  <c:v>0.625949074074075</c:v>
                </c:pt>
                <c:pt idx="562">
                  <c:v>0.625960648148148</c:v>
                </c:pt>
                <c:pt idx="563">
                  <c:v>0.625972222222222</c:v>
                </c:pt>
                <c:pt idx="564">
                  <c:v>0.625983796296296</c:v>
                </c:pt>
                <c:pt idx="565">
                  <c:v>0.625995370370371</c:v>
                </c:pt>
                <c:pt idx="566">
                  <c:v>0.626006944444445</c:v>
                </c:pt>
                <c:pt idx="567">
                  <c:v>0.626018518518519</c:v>
                </c:pt>
                <c:pt idx="568">
                  <c:v>0.626030092592593</c:v>
                </c:pt>
                <c:pt idx="569">
                  <c:v>0.626041666666667</c:v>
                </c:pt>
                <c:pt idx="570">
                  <c:v>0.626053240740741</c:v>
                </c:pt>
                <c:pt idx="571">
                  <c:v>0.626064814814815</c:v>
                </c:pt>
                <c:pt idx="572">
                  <c:v>0.626076388888889</c:v>
                </c:pt>
                <c:pt idx="573">
                  <c:v>0.626087962962963</c:v>
                </c:pt>
                <c:pt idx="574">
                  <c:v>0.626099537037037</c:v>
                </c:pt>
                <c:pt idx="575">
                  <c:v>0.626111111111111</c:v>
                </c:pt>
                <c:pt idx="576">
                  <c:v>0.626122685185185</c:v>
                </c:pt>
                <c:pt idx="577">
                  <c:v>0.626134259259259</c:v>
                </c:pt>
                <c:pt idx="578">
                  <c:v>0.626145833333334</c:v>
                </c:pt>
                <c:pt idx="579">
                  <c:v>0.626157407407408</c:v>
                </c:pt>
                <c:pt idx="580">
                  <c:v>0.626168981481482</c:v>
                </c:pt>
                <c:pt idx="581">
                  <c:v>0.626180555555556</c:v>
                </c:pt>
                <c:pt idx="582">
                  <c:v>0.62619212962963</c:v>
                </c:pt>
                <c:pt idx="583">
                  <c:v>0.626203703703704</c:v>
                </c:pt>
                <c:pt idx="584">
                  <c:v>0.626215277777778</c:v>
                </c:pt>
                <c:pt idx="585">
                  <c:v>0.626226851851852</c:v>
                </c:pt>
                <c:pt idx="586">
                  <c:v>0.626238425925926</c:v>
                </c:pt>
                <c:pt idx="587">
                  <c:v>0.62625</c:v>
                </c:pt>
                <c:pt idx="588">
                  <c:v>0.626261574074074</c:v>
                </c:pt>
                <c:pt idx="589">
                  <c:v>0.626273148148148</c:v>
                </c:pt>
                <c:pt idx="590">
                  <c:v>0.626284722222222</c:v>
                </c:pt>
                <c:pt idx="591">
                  <c:v>0.626296296296297</c:v>
                </c:pt>
                <c:pt idx="592">
                  <c:v>0.626307870370371</c:v>
                </c:pt>
                <c:pt idx="593">
                  <c:v>0.626319444444445</c:v>
                </c:pt>
                <c:pt idx="594">
                  <c:v>0.626331018518519</c:v>
                </c:pt>
                <c:pt idx="595">
                  <c:v>0.626342592592593</c:v>
                </c:pt>
                <c:pt idx="596">
                  <c:v>0.626354166666667</c:v>
                </c:pt>
                <c:pt idx="597">
                  <c:v>0.62636574074074</c:v>
                </c:pt>
                <c:pt idx="598">
                  <c:v>0.626377314814815</c:v>
                </c:pt>
                <c:pt idx="599">
                  <c:v>0.626388888888889</c:v>
                </c:pt>
                <c:pt idx="600">
                  <c:v>0.626400462962963</c:v>
                </c:pt>
                <c:pt idx="601">
                  <c:v>0.626412037037037</c:v>
                </c:pt>
                <c:pt idx="602">
                  <c:v>0.626423611111111</c:v>
                </c:pt>
                <c:pt idx="603">
                  <c:v>0.626435185185185</c:v>
                </c:pt>
                <c:pt idx="604">
                  <c:v>0.626446759259259</c:v>
                </c:pt>
                <c:pt idx="605">
                  <c:v>0.626458333333333</c:v>
                </c:pt>
                <c:pt idx="606">
                  <c:v>0.626469907407408</c:v>
                </c:pt>
                <c:pt idx="607">
                  <c:v>0.626481481481482</c:v>
                </c:pt>
                <c:pt idx="608">
                  <c:v>0.626493055555556</c:v>
                </c:pt>
                <c:pt idx="609">
                  <c:v>0.62650462962963</c:v>
                </c:pt>
                <c:pt idx="610">
                  <c:v>0.626516203703704</c:v>
                </c:pt>
                <c:pt idx="611">
                  <c:v>0.626527777777778</c:v>
                </c:pt>
                <c:pt idx="612">
                  <c:v>0.626539351851852</c:v>
                </c:pt>
                <c:pt idx="613">
                  <c:v>0.626550925925926</c:v>
                </c:pt>
                <c:pt idx="614">
                  <c:v>0.6265625</c:v>
                </c:pt>
                <c:pt idx="615">
                  <c:v>0.626574074074074</c:v>
                </c:pt>
                <c:pt idx="616">
                  <c:v>0.626585648148148</c:v>
                </c:pt>
                <c:pt idx="617">
                  <c:v>0.626597222222222</c:v>
                </c:pt>
                <c:pt idx="618">
                  <c:v>0.626608796296297</c:v>
                </c:pt>
                <c:pt idx="619">
                  <c:v>0.626620370370371</c:v>
                </c:pt>
                <c:pt idx="620">
                  <c:v>0.626631944444445</c:v>
                </c:pt>
                <c:pt idx="621">
                  <c:v>0.626643518518519</c:v>
                </c:pt>
                <c:pt idx="622">
                  <c:v>0.626655092592593</c:v>
                </c:pt>
                <c:pt idx="623">
                  <c:v>0.626666666666667</c:v>
                </c:pt>
                <c:pt idx="624">
                  <c:v>0.626678240740741</c:v>
                </c:pt>
                <c:pt idx="625">
                  <c:v>0.626689814814815</c:v>
                </c:pt>
                <c:pt idx="626">
                  <c:v>0.626701388888889</c:v>
                </c:pt>
                <c:pt idx="627">
                  <c:v>0.626712962962963</c:v>
                </c:pt>
                <c:pt idx="628">
                  <c:v>0.626724537037037</c:v>
                </c:pt>
                <c:pt idx="629">
                  <c:v>0.626736111111111</c:v>
                </c:pt>
                <c:pt idx="630">
                  <c:v>0.626747685185186</c:v>
                </c:pt>
                <c:pt idx="631">
                  <c:v>0.626759259259259</c:v>
                </c:pt>
                <c:pt idx="632">
                  <c:v>0.626770833333334</c:v>
                </c:pt>
                <c:pt idx="633">
                  <c:v>0.626782407407408</c:v>
                </c:pt>
                <c:pt idx="634">
                  <c:v>0.626793981481482</c:v>
                </c:pt>
                <c:pt idx="635">
                  <c:v>0.626805555555556</c:v>
                </c:pt>
                <c:pt idx="636">
                  <c:v>0.626817129629629</c:v>
                </c:pt>
                <c:pt idx="637">
                  <c:v>0.626828703703704</c:v>
                </c:pt>
                <c:pt idx="638">
                  <c:v>0.626840277777778</c:v>
                </c:pt>
                <c:pt idx="639">
                  <c:v>0.626851851851852</c:v>
                </c:pt>
                <c:pt idx="640">
                  <c:v>0.626863425925926</c:v>
                </c:pt>
                <c:pt idx="641">
                  <c:v>0.626875</c:v>
                </c:pt>
                <c:pt idx="642">
                  <c:v>0.626886574074074</c:v>
                </c:pt>
                <c:pt idx="643">
                  <c:v>0.626898148148148</c:v>
                </c:pt>
                <c:pt idx="644">
                  <c:v>0.626909722222222</c:v>
                </c:pt>
                <c:pt idx="645">
                  <c:v>0.626921296296297</c:v>
                </c:pt>
                <c:pt idx="646">
                  <c:v>0.626932870370371</c:v>
                </c:pt>
                <c:pt idx="647">
                  <c:v>0.626944444444445</c:v>
                </c:pt>
                <c:pt idx="648">
                  <c:v>0.626956018518519</c:v>
                </c:pt>
                <c:pt idx="649">
                  <c:v>0.626967592592593</c:v>
                </c:pt>
                <c:pt idx="650">
                  <c:v>0.626979166666667</c:v>
                </c:pt>
                <c:pt idx="651">
                  <c:v>0.626990740740741</c:v>
                </c:pt>
                <c:pt idx="652">
                  <c:v>0.627002314814815</c:v>
                </c:pt>
                <c:pt idx="653">
                  <c:v>0.627013888888889</c:v>
                </c:pt>
                <c:pt idx="654">
                  <c:v>0.627025462962963</c:v>
                </c:pt>
                <c:pt idx="655">
                  <c:v>0.627037037037037</c:v>
                </c:pt>
                <c:pt idx="656">
                  <c:v>0.627048611111111</c:v>
                </c:pt>
                <c:pt idx="657">
                  <c:v>0.627060185185185</c:v>
                </c:pt>
                <c:pt idx="658">
                  <c:v>0.627071759259259</c:v>
                </c:pt>
                <c:pt idx="659">
                  <c:v>0.627083333333333</c:v>
                </c:pt>
                <c:pt idx="660">
                  <c:v>0.627094907407408</c:v>
                </c:pt>
                <c:pt idx="661">
                  <c:v>0.627106481481482</c:v>
                </c:pt>
                <c:pt idx="662">
                  <c:v>0.627118055555556</c:v>
                </c:pt>
                <c:pt idx="663">
                  <c:v>0.62712962962963</c:v>
                </c:pt>
                <c:pt idx="664">
                  <c:v>0.627141203703704</c:v>
                </c:pt>
                <c:pt idx="665">
                  <c:v>0.627152777777778</c:v>
                </c:pt>
                <c:pt idx="666">
                  <c:v>0.627164351851852</c:v>
                </c:pt>
                <c:pt idx="667">
                  <c:v>0.627175925925926</c:v>
                </c:pt>
                <c:pt idx="668">
                  <c:v>0.6271875</c:v>
                </c:pt>
                <c:pt idx="669">
                  <c:v>0.627199074074075</c:v>
                </c:pt>
                <c:pt idx="670">
                  <c:v>0.627210648148148</c:v>
                </c:pt>
                <c:pt idx="671">
                  <c:v>0.627222222222222</c:v>
                </c:pt>
                <c:pt idx="672">
                  <c:v>0.627233796296296</c:v>
                </c:pt>
                <c:pt idx="673">
                  <c:v>0.627245370370371</c:v>
                </c:pt>
                <c:pt idx="674">
                  <c:v>0.627256944444445</c:v>
                </c:pt>
                <c:pt idx="675">
                  <c:v>0.627268518518519</c:v>
                </c:pt>
                <c:pt idx="676">
                  <c:v>0.627280092592593</c:v>
                </c:pt>
                <c:pt idx="677">
                  <c:v>0.627291666666667</c:v>
                </c:pt>
                <c:pt idx="678">
                  <c:v>0.62730324074074</c:v>
                </c:pt>
                <c:pt idx="679">
                  <c:v>0.627314814814815</c:v>
                </c:pt>
                <c:pt idx="680">
                  <c:v>0.627326388888889</c:v>
                </c:pt>
                <c:pt idx="681">
                  <c:v>0.627337962962963</c:v>
                </c:pt>
                <c:pt idx="682">
                  <c:v>0.627349537037037</c:v>
                </c:pt>
                <c:pt idx="683">
                  <c:v>0.627361111111111</c:v>
                </c:pt>
                <c:pt idx="684">
                  <c:v>0.627372685185185</c:v>
                </c:pt>
                <c:pt idx="685">
                  <c:v>0.627384259259259</c:v>
                </c:pt>
                <c:pt idx="686">
                  <c:v>0.627395833333334</c:v>
                </c:pt>
                <c:pt idx="687">
                  <c:v>0.627407407407408</c:v>
                </c:pt>
                <c:pt idx="688">
                  <c:v>0.627418981481481</c:v>
                </c:pt>
                <c:pt idx="689">
                  <c:v>0.627430555555556</c:v>
                </c:pt>
                <c:pt idx="690">
                  <c:v>0.627442129629629</c:v>
                </c:pt>
                <c:pt idx="691">
                  <c:v>0.627453703703704</c:v>
                </c:pt>
                <c:pt idx="692">
                  <c:v>0.627465277777778</c:v>
                </c:pt>
                <c:pt idx="693">
                  <c:v>0.627476851851852</c:v>
                </c:pt>
                <c:pt idx="694">
                  <c:v>0.627488425925926</c:v>
                </c:pt>
                <c:pt idx="695">
                  <c:v>0.6275</c:v>
                </c:pt>
                <c:pt idx="696">
                  <c:v>0.627511574074074</c:v>
                </c:pt>
                <c:pt idx="697">
                  <c:v>0.627523148148148</c:v>
                </c:pt>
                <c:pt idx="698">
                  <c:v>0.627534722222222</c:v>
                </c:pt>
                <c:pt idx="699">
                  <c:v>0.627546296296296</c:v>
                </c:pt>
                <c:pt idx="700">
                  <c:v>0.627557870370371</c:v>
                </c:pt>
                <c:pt idx="701">
                  <c:v>0.627569444444445</c:v>
                </c:pt>
                <c:pt idx="702">
                  <c:v>0.627581018518519</c:v>
                </c:pt>
                <c:pt idx="703">
                  <c:v>0.627592592592593</c:v>
                </c:pt>
                <c:pt idx="704">
                  <c:v>0.627604166666667</c:v>
                </c:pt>
                <c:pt idx="705">
                  <c:v>0.627615740740741</c:v>
                </c:pt>
                <c:pt idx="706">
                  <c:v>0.627627314814815</c:v>
                </c:pt>
                <c:pt idx="707">
                  <c:v>0.627638888888889</c:v>
                </c:pt>
                <c:pt idx="708">
                  <c:v>0.627650462962963</c:v>
                </c:pt>
                <c:pt idx="709">
                  <c:v>0.627662037037037</c:v>
                </c:pt>
                <c:pt idx="710">
                  <c:v>0.627673611111111</c:v>
                </c:pt>
                <c:pt idx="711">
                  <c:v>0.627685185185185</c:v>
                </c:pt>
                <c:pt idx="712">
                  <c:v>0.627696759259259</c:v>
                </c:pt>
                <c:pt idx="713">
                  <c:v>0.627708333333334</c:v>
                </c:pt>
                <c:pt idx="714">
                  <c:v>0.627719907407408</c:v>
                </c:pt>
                <c:pt idx="715">
                  <c:v>0.627731481481482</c:v>
                </c:pt>
                <c:pt idx="716">
                  <c:v>0.627743055555556</c:v>
                </c:pt>
                <c:pt idx="717">
                  <c:v>0.62775462962963</c:v>
                </c:pt>
                <c:pt idx="718">
                  <c:v>0.627766203703704</c:v>
                </c:pt>
                <c:pt idx="719">
                  <c:v>0.627777777777778</c:v>
                </c:pt>
                <c:pt idx="720">
                  <c:v>0.627789351851852</c:v>
                </c:pt>
                <c:pt idx="721">
                  <c:v>0.627800925925926</c:v>
                </c:pt>
                <c:pt idx="722">
                  <c:v>0.6278125</c:v>
                </c:pt>
                <c:pt idx="723">
                  <c:v>0.627824074074074</c:v>
                </c:pt>
                <c:pt idx="724">
                  <c:v>0.627835648148149</c:v>
                </c:pt>
                <c:pt idx="725">
                  <c:v>0.627847222222222</c:v>
                </c:pt>
                <c:pt idx="726">
                  <c:v>0.627858796296297</c:v>
                </c:pt>
                <c:pt idx="727">
                  <c:v>0.627870370370371</c:v>
                </c:pt>
                <c:pt idx="728">
                  <c:v>0.627881944444445</c:v>
                </c:pt>
                <c:pt idx="729">
                  <c:v>0.627893518518519</c:v>
                </c:pt>
                <c:pt idx="730">
                  <c:v>0.627905092592593</c:v>
                </c:pt>
                <c:pt idx="731">
                  <c:v>0.627916666666667</c:v>
                </c:pt>
                <c:pt idx="732">
                  <c:v>0.627928240740741</c:v>
                </c:pt>
                <c:pt idx="733">
                  <c:v>0.627939814814815</c:v>
                </c:pt>
                <c:pt idx="734">
                  <c:v>0.627951388888889</c:v>
                </c:pt>
                <c:pt idx="735">
                  <c:v>0.627962962962962</c:v>
                </c:pt>
                <c:pt idx="736">
                  <c:v>0.627974537037037</c:v>
                </c:pt>
                <c:pt idx="737">
                  <c:v>0.627986111111111</c:v>
                </c:pt>
                <c:pt idx="738">
                  <c:v>0.627997685185186</c:v>
                </c:pt>
                <c:pt idx="739">
                  <c:v>0.628009259259259</c:v>
                </c:pt>
                <c:pt idx="740">
                  <c:v>0.628020833333334</c:v>
                </c:pt>
                <c:pt idx="741">
                  <c:v>0.628032407407408</c:v>
                </c:pt>
                <c:pt idx="742">
                  <c:v>0.628043981481482</c:v>
                </c:pt>
                <c:pt idx="743">
                  <c:v>0.628055555555556</c:v>
                </c:pt>
                <c:pt idx="744">
                  <c:v>0.628067129629629</c:v>
                </c:pt>
                <c:pt idx="745">
                  <c:v>0.628078703703704</c:v>
                </c:pt>
                <c:pt idx="746">
                  <c:v>0.628090277777778</c:v>
                </c:pt>
                <c:pt idx="747">
                  <c:v>0.628101851851852</c:v>
                </c:pt>
                <c:pt idx="748">
                  <c:v>0.628113425925926</c:v>
                </c:pt>
                <c:pt idx="749">
                  <c:v>0.628125</c:v>
                </c:pt>
                <c:pt idx="750">
                  <c:v>0.628136574074074</c:v>
                </c:pt>
                <c:pt idx="751">
                  <c:v>0.628148148148148</c:v>
                </c:pt>
                <c:pt idx="752">
                  <c:v>0.628159722222222</c:v>
                </c:pt>
                <c:pt idx="753">
                  <c:v>0.628171296296297</c:v>
                </c:pt>
                <c:pt idx="754">
                  <c:v>0.628182870370371</c:v>
                </c:pt>
                <c:pt idx="755">
                  <c:v>0.628194444444445</c:v>
                </c:pt>
                <c:pt idx="756">
                  <c:v>0.628206018518519</c:v>
                </c:pt>
                <c:pt idx="757">
                  <c:v>0.628217592592593</c:v>
                </c:pt>
                <c:pt idx="758">
                  <c:v>0.628229166666667</c:v>
                </c:pt>
                <c:pt idx="759">
                  <c:v>0.628240740740741</c:v>
                </c:pt>
                <c:pt idx="760">
                  <c:v>0.628252314814815</c:v>
                </c:pt>
                <c:pt idx="761">
                  <c:v>0.628263888888889</c:v>
                </c:pt>
                <c:pt idx="762">
                  <c:v>0.628275462962963</c:v>
                </c:pt>
                <c:pt idx="763">
                  <c:v>0.628287037037037</c:v>
                </c:pt>
                <c:pt idx="764">
                  <c:v>0.628298611111111</c:v>
                </c:pt>
                <c:pt idx="765">
                  <c:v>0.628310185185185</c:v>
                </c:pt>
                <c:pt idx="766">
                  <c:v>0.628321759259259</c:v>
                </c:pt>
                <c:pt idx="767">
                  <c:v>0.628333333333333</c:v>
                </c:pt>
                <c:pt idx="768">
                  <c:v>0.628344907407408</c:v>
                </c:pt>
                <c:pt idx="769">
                  <c:v>0.628356481481482</c:v>
                </c:pt>
                <c:pt idx="770">
                  <c:v>0.628368055555556</c:v>
                </c:pt>
                <c:pt idx="771">
                  <c:v>0.62837962962963</c:v>
                </c:pt>
                <c:pt idx="772">
                  <c:v>0.628391203703704</c:v>
                </c:pt>
                <c:pt idx="773">
                  <c:v>0.628402777777777</c:v>
                </c:pt>
                <c:pt idx="774">
                  <c:v>0.628414351851852</c:v>
                </c:pt>
                <c:pt idx="775">
                  <c:v>0.628425925925926</c:v>
                </c:pt>
                <c:pt idx="776">
                  <c:v>0.6284375</c:v>
                </c:pt>
                <c:pt idx="777">
                  <c:v>0.628449074074074</c:v>
                </c:pt>
                <c:pt idx="778">
                  <c:v>0.628460648148148</c:v>
                </c:pt>
                <c:pt idx="779">
                  <c:v>0.628472222222222</c:v>
                </c:pt>
                <c:pt idx="780">
                  <c:v>0.628483796296296</c:v>
                </c:pt>
                <c:pt idx="781">
                  <c:v>0.628495370370371</c:v>
                </c:pt>
                <c:pt idx="782">
                  <c:v>0.628506944444444</c:v>
                </c:pt>
                <c:pt idx="783">
                  <c:v>0.628518518518519</c:v>
                </c:pt>
                <c:pt idx="784">
                  <c:v>0.628530092592593</c:v>
                </c:pt>
                <c:pt idx="785">
                  <c:v>0.628541666666667</c:v>
                </c:pt>
                <c:pt idx="786">
                  <c:v>0.62855324074074</c:v>
                </c:pt>
                <c:pt idx="787">
                  <c:v>0.628564814814815</c:v>
                </c:pt>
                <c:pt idx="788">
                  <c:v>0.628576388888889</c:v>
                </c:pt>
                <c:pt idx="789">
                  <c:v>0.628587962962962</c:v>
                </c:pt>
                <c:pt idx="790">
                  <c:v>0.628599537037037</c:v>
                </c:pt>
                <c:pt idx="791">
                  <c:v>0.628611111111111</c:v>
                </c:pt>
                <c:pt idx="792">
                  <c:v>0.628622685185186</c:v>
                </c:pt>
                <c:pt idx="793">
                  <c:v>0.628634259259259</c:v>
                </c:pt>
                <c:pt idx="794">
                  <c:v>0.628645833333334</c:v>
                </c:pt>
                <c:pt idx="795">
                  <c:v>0.628657407407408</c:v>
                </c:pt>
                <c:pt idx="796">
                  <c:v>0.628668981481482</c:v>
                </c:pt>
                <c:pt idx="797">
                  <c:v>0.628680555555556</c:v>
                </c:pt>
                <c:pt idx="798">
                  <c:v>0.62869212962963</c:v>
                </c:pt>
                <c:pt idx="799">
                  <c:v>0.628703703703704</c:v>
                </c:pt>
                <c:pt idx="800">
                  <c:v>0.628715277777778</c:v>
                </c:pt>
                <c:pt idx="801">
                  <c:v>0.628726851851852</c:v>
                </c:pt>
                <c:pt idx="802">
                  <c:v>0.628738425925926</c:v>
                </c:pt>
                <c:pt idx="803">
                  <c:v>0.62875</c:v>
                </c:pt>
                <c:pt idx="804">
                  <c:v>0.628761574074074</c:v>
                </c:pt>
                <c:pt idx="805">
                  <c:v>0.628773148148148</c:v>
                </c:pt>
                <c:pt idx="806">
                  <c:v>0.628784722222222</c:v>
                </c:pt>
                <c:pt idx="807">
                  <c:v>0.628796296296297</c:v>
                </c:pt>
                <c:pt idx="808">
                  <c:v>0.628807870370371</c:v>
                </c:pt>
                <c:pt idx="809">
                  <c:v>0.628819444444445</c:v>
                </c:pt>
                <c:pt idx="810">
                  <c:v>0.628831018518519</c:v>
                </c:pt>
                <c:pt idx="811">
                  <c:v>0.628842592592593</c:v>
                </c:pt>
                <c:pt idx="812">
                  <c:v>0.628854166666667</c:v>
                </c:pt>
                <c:pt idx="813">
                  <c:v>0.62886574074074</c:v>
                </c:pt>
                <c:pt idx="814">
                  <c:v>0.628877314814815</c:v>
                </c:pt>
                <c:pt idx="815">
                  <c:v>0.628888888888889</c:v>
                </c:pt>
                <c:pt idx="816">
                  <c:v>0.628900462962963</c:v>
                </c:pt>
                <c:pt idx="817">
                  <c:v>0.628912037037037</c:v>
                </c:pt>
                <c:pt idx="818">
                  <c:v>0.628923611111111</c:v>
                </c:pt>
                <c:pt idx="819">
                  <c:v>0.628935185185185</c:v>
                </c:pt>
                <c:pt idx="820">
                  <c:v>0.628946759259259</c:v>
                </c:pt>
                <c:pt idx="821">
                  <c:v>0.628958333333334</c:v>
                </c:pt>
                <c:pt idx="822">
                  <c:v>0.628969907407408</c:v>
                </c:pt>
                <c:pt idx="823">
                  <c:v>0.628981481481482</c:v>
                </c:pt>
                <c:pt idx="824">
                  <c:v>0.628993055555556</c:v>
                </c:pt>
                <c:pt idx="825">
                  <c:v>0.62900462962963</c:v>
                </c:pt>
                <c:pt idx="826">
                  <c:v>0.629016203703704</c:v>
                </c:pt>
                <c:pt idx="827">
                  <c:v>0.629027777777778</c:v>
                </c:pt>
                <c:pt idx="828">
                  <c:v>0.629039351851852</c:v>
                </c:pt>
                <c:pt idx="829">
                  <c:v>0.629050925925926</c:v>
                </c:pt>
                <c:pt idx="830">
                  <c:v>0.6290625</c:v>
                </c:pt>
                <c:pt idx="831">
                  <c:v>0.629074074074074</c:v>
                </c:pt>
                <c:pt idx="832">
                  <c:v>0.629085648148149</c:v>
                </c:pt>
                <c:pt idx="833">
                  <c:v>0.629097222222222</c:v>
                </c:pt>
                <c:pt idx="834">
                  <c:v>0.629108796296297</c:v>
                </c:pt>
                <c:pt idx="835">
                  <c:v>0.629120370370371</c:v>
                </c:pt>
                <c:pt idx="836">
                  <c:v>0.629131944444445</c:v>
                </c:pt>
                <c:pt idx="837">
                  <c:v>0.629143518518519</c:v>
                </c:pt>
                <c:pt idx="838">
                  <c:v>0.629155092592593</c:v>
                </c:pt>
                <c:pt idx="839">
                  <c:v>0.629166666666666</c:v>
                </c:pt>
                <c:pt idx="840">
                  <c:v>0.629178240740741</c:v>
                </c:pt>
                <c:pt idx="841">
                  <c:v>0.629189814814815</c:v>
                </c:pt>
                <c:pt idx="842">
                  <c:v>0.629201388888889</c:v>
                </c:pt>
                <c:pt idx="843">
                  <c:v>0.629212962962962</c:v>
                </c:pt>
                <c:pt idx="844">
                  <c:v>0.629224537037037</c:v>
                </c:pt>
                <c:pt idx="845">
                  <c:v>0.629236111111111</c:v>
                </c:pt>
                <c:pt idx="846">
                  <c:v>0.629247685185185</c:v>
                </c:pt>
                <c:pt idx="847">
                  <c:v>0.629259259259259</c:v>
                </c:pt>
                <c:pt idx="848">
                  <c:v>0.629270833333334</c:v>
                </c:pt>
                <c:pt idx="849">
                  <c:v>0.629282407407408</c:v>
                </c:pt>
                <c:pt idx="850">
                  <c:v>0.629293981481482</c:v>
                </c:pt>
                <c:pt idx="851">
                  <c:v>0.629305555555556</c:v>
                </c:pt>
                <c:pt idx="852">
                  <c:v>0.629317129629629</c:v>
                </c:pt>
                <c:pt idx="853">
                  <c:v>0.629328703703704</c:v>
                </c:pt>
                <c:pt idx="854">
                  <c:v>0.629340277777778</c:v>
                </c:pt>
                <c:pt idx="855">
                  <c:v>0.629351851851852</c:v>
                </c:pt>
                <c:pt idx="856">
                  <c:v>0.629363425925926</c:v>
                </c:pt>
                <c:pt idx="857">
                  <c:v>0.629375</c:v>
                </c:pt>
                <c:pt idx="858">
                  <c:v>0.629386574074074</c:v>
                </c:pt>
                <c:pt idx="859">
                  <c:v>0.629398148148148</c:v>
                </c:pt>
                <c:pt idx="860">
                  <c:v>0.629409722222222</c:v>
                </c:pt>
                <c:pt idx="861">
                  <c:v>0.629421296296297</c:v>
                </c:pt>
                <c:pt idx="862">
                  <c:v>0.62943287037037</c:v>
                </c:pt>
                <c:pt idx="863">
                  <c:v>0.629444444444445</c:v>
                </c:pt>
                <c:pt idx="864">
                  <c:v>0.629456018518519</c:v>
                </c:pt>
                <c:pt idx="865">
                  <c:v>0.629467592592593</c:v>
                </c:pt>
                <c:pt idx="866">
                  <c:v>0.629479166666667</c:v>
                </c:pt>
                <c:pt idx="867">
                  <c:v>0.62949074074074</c:v>
                </c:pt>
                <c:pt idx="868">
                  <c:v>0.629502314814815</c:v>
                </c:pt>
                <c:pt idx="869">
                  <c:v>0.629513888888889</c:v>
                </c:pt>
                <c:pt idx="870">
                  <c:v>0.629525462962963</c:v>
                </c:pt>
                <c:pt idx="871">
                  <c:v>0.629537037037037</c:v>
                </c:pt>
                <c:pt idx="872">
                  <c:v>0.629548611111112</c:v>
                </c:pt>
                <c:pt idx="873">
                  <c:v>0.629560185185185</c:v>
                </c:pt>
                <c:pt idx="874">
                  <c:v>0.629571759259259</c:v>
                </c:pt>
                <c:pt idx="875">
                  <c:v>0.629583333333334</c:v>
                </c:pt>
                <c:pt idx="876">
                  <c:v>0.629594907407408</c:v>
                </c:pt>
                <c:pt idx="877">
                  <c:v>0.629606481481482</c:v>
                </c:pt>
                <c:pt idx="878">
                  <c:v>0.629618055555556</c:v>
                </c:pt>
                <c:pt idx="879">
                  <c:v>0.62962962962963</c:v>
                </c:pt>
                <c:pt idx="880">
                  <c:v>0.629641203703704</c:v>
                </c:pt>
                <c:pt idx="881">
                  <c:v>0.629652777777778</c:v>
                </c:pt>
                <c:pt idx="882">
                  <c:v>0.629664351851852</c:v>
                </c:pt>
                <c:pt idx="883">
                  <c:v>0.629675925925926</c:v>
                </c:pt>
                <c:pt idx="884">
                  <c:v>0.6296875</c:v>
                </c:pt>
                <c:pt idx="885">
                  <c:v>0.629699074074075</c:v>
                </c:pt>
                <c:pt idx="886">
                  <c:v>0.629710648148148</c:v>
                </c:pt>
                <c:pt idx="887">
                  <c:v>0.629722222222222</c:v>
                </c:pt>
                <c:pt idx="888">
                  <c:v>0.629733796296296</c:v>
                </c:pt>
                <c:pt idx="889">
                  <c:v>0.629745370370371</c:v>
                </c:pt>
                <c:pt idx="890">
                  <c:v>0.629756944444445</c:v>
                </c:pt>
                <c:pt idx="891">
                  <c:v>0.629768518518519</c:v>
                </c:pt>
                <c:pt idx="892">
                  <c:v>0.629780092592593</c:v>
                </c:pt>
                <c:pt idx="893">
                  <c:v>0.629791666666667</c:v>
                </c:pt>
                <c:pt idx="894">
                  <c:v>0.629803240740741</c:v>
                </c:pt>
                <c:pt idx="895">
                  <c:v>0.629814814814815</c:v>
                </c:pt>
                <c:pt idx="896">
                  <c:v>0.629826388888889</c:v>
                </c:pt>
                <c:pt idx="897">
                  <c:v>0.629837962962963</c:v>
                </c:pt>
                <c:pt idx="898">
                  <c:v>0.629849537037037</c:v>
                </c:pt>
                <c:pt idx="899">
                  <c:v>0.629861111111111</c:v>
                </c:pt>
                <c:pt idx="900">
                  <c:v>0.629872685185185</c:v>
                </c:pt>
                <c:pt idx="901">
                  <c:v>0.629884259259259</c:v>
                </c:pt>
                <c:pt idx="902">
                  <c:v>0.629895833333334</c:v>
                </c:pt>
                <c:pt idx="903">
                  <c:v>0.629907407407408</c:v>
                </c:pt>
                <c:pt idx="904">
                  <c:v>0.629918981481482</c:v>
                </c:pt>
                <c:pt idx="905">
                  <c:v>0.629930555555556</c:v>
                </c:pt>
                <c:pt idx="906">
                  <c:v>0.62994212962963</c:v>
                </c:pt>
                <c:pt idx="907">
                  <c:v>0.629953703703704</c:v>
                </c:pt>
                <c:pt idx="908">
                  <c:v>0.629965277777778</c:v>
                </c:pt>
                <c:pt idx="909">
                  <c:v>0.629976851851852</c:v>
                </c:pt>
                <c:pt idx="910">
                  <c:v>0.629988425925926</c:v>
                </c:pt>
                <c:pt idx="911">
                  <c:v>0.63</c:v>
                </c:pt>
                <c:pt idx="912">
                  <c:v>0.630011574074074</c:v>
                </c:pt>
                <c:pt idx="913">
                  <c:v>0.630023148148148</c:v>
                </c:pt>
                <c:pt idx="914">
                  <c:v>0.630034722222222</c:v>
                </c:pt>
                <c:pt idx="915">
                  <c:v>0.630046296296297</c:v>
                </c:pt>
                <c:pt idx="916">
                  <c:v>0.630057870370371</c:v>
                </c:pt>
                <c:pt idx="917">
                  <c:v>0.630069444444445</c:v>
                </c:pt>
                <c:pt idx="918">
                  <c:v>0.630081018518519</c:v>
                </c:pt>
                <c:pt idx="919">
                  <c:v>0.630092592592593</c:v>
                </c:pt>
                <c:pt idx="920">
                  <c:v>0.630104166666667</c:v>
                </c:pt>
                <c:pt idx="921">
                  <c:v>0.63011574074074</c:v>
                </c:pt>
                <c:pt idx="922">
                  <c:v>0.630127314814815</c:v>
                </c:pt>
                <c:pt idx="923">
                  <c:v>0.630138888888889</c:v>
                </c:pt>
                <c:pt idx="924">
                  <c:v>0.630150462962963</c:v>
                </c:pt>
                <c:pt idx="925">
                  <c:v>0.630162037037037</c:v>
                </c:pt>
                <c:pt idx="926">
                  <c:v>0.630173611111111</c:v>
                </c:pt>
                <c:pt idx="927">
                  <c:v>0.630185185185185</c:v>
                </c:pt>
                <c:pt idx="928">
                  <c:v>0.630196759259259</c:v>
                </c:pt>
                <c:pt idx="929">
                  <c:v>0.630208333333334</c:v>
                </c:pt>
                <c:pt idx="930">
                  <c:v>0.630219907407408</c:v>
                </c:pt>
                <c:pt idx="931">
                  <c:v>0.630231481481482</c:v>
                </c:pt>
                <c:pt idx="932">
                  <c:v>0.630243055555556</c:v>
                </c:pt>
                <c:pt idx="933">
                  <c:v>0.63025462962963</c:v>
                </c:pt>
                <c:pt idx="934">
                  <c:v>0.630266203703704</c:v>
                </c:pt>
                <c:pt idx="935">
                  <c:v>0.630277777777778</c:v>
                </c:pt>
                <c:pt idx="936">
                  <c:v>0.630289351851852</c:v>
                </c:pt>
                <c:pt idx="937">
                  <c:v>0.630300925925926</c:v>
                </c:pt>
                <c:pt idx="938">
                  <c:v>0.6303125</c:v>
                </c:pt>
                <c:pt idx="939">
                  <c:v>0.630324074074074</c:v>
                </c:pt>
                <c:pt idx="940">
                  <c:v>0.630335648148148</c:v>
                </c:pt>
                <c:pt idx="941">
                  <c:v>0.630347222222222</c:v>
                </c:pt>
                <c:pt idx="942">
                  <c:v>0.630358796296296</c:v>
                </c:pt>
                <c:pt idx="943">
                  <c:v>0.630370370370371</c:v>
                </c:pt>
                <c:pt idx="944">
                  <c:v>0.630381944444445</c:v>
                </c:pt>
                <c:pt idx="945">
                  <c:v>0.630393518518519</c:v>
                </c:pt>
                <c:pt idx="946">
                  <c:v>0.630405092592593</c:v>
                </c:pt>
                <c:pt idx="947">
                  <c:v>0.630416666666666</c:v>
                </c:pt>
                <c:pt idx="948">
                  <c:v>0.630428240740741</c:v>
                </c:pt>
                <c:pt idx="949">
                  <c:v>0.630439814814815</c:v>
                </c:pt>
                <c:pt idx="950">
                  <c:v>0.630451388888889</c:v>
                </c:pt>
                <c:pt idx="951">
                  <c:v>0.630462962962962</c:v>
                </c:pt>
                <c:pt idx="952">
                  <c:v>0.630474537037037</c:v>
                </c:pt>
                <c:pt idx="953">
                  <c:v>0.630486111111111</c:v>
                </c:pt>
                <c:pt idx="954">
                  <c:v>0.630497685185185</c:v>
                </c:pt>
                <c:pt idx="955">
                  <c:v>0.630509259259259</c:v>
                </c:pt>
                <c:pt idx="956">
                  <c:v>0.630520833333334</c:v>
                </c:pt>
                <c:pt idx="957">
                  <c:v>0.630532407407408</c:v>
                </c:pt>
                <c:pt idx="958">
                  <c:v>0.630543981481482</c:v>
                </c:pt>
                <c:pt idx="959">
                  <c:v>0.630555555555556</c:v>
                </c:pt>
                <c:pt idx="960">
                  <c:v>0.630567129629629</c:v>
                </c:pt>
                <c:pt idx="961">
                  <c:v>0.630578703703704</c:v>
                </c:pt>
                <c:pt idx="962">
                  <c:v>0.630590277777778</c:v>
                </c:pt>
                <c:pt idx="963">
                  <c:v>0.630601851851852</c:v>
                </c:pt>
                <c:pt idx="964">
                  <c:v>0.630613425925926</c:v>
                </c:pt>
                <c:pt idx="965">
                  <c:v>0.630625</c:v>
                </c:pt>
                <c:pt idx="966">
                  <c:v>0.630636574074074</c:v>
                </c:pt>
                <c:pt idx="967">
                  <c:v>0.630648148148149</c:v>
                </c:pt>
                <c:pt idx="968">
                  <c:v>0.630659722222222</c:v>
                </c:pt>
                <c:pt idx="969">
                  <c:v>0.630671296296297</c:v>
                </c:pt>
                <c:pt idx="970">
                  <c:v>0.630682870370371</c:v>
                </c:pt>
                <c:pt idx="971">
                  <c:v>0.630694444444445</c:v>
                </c:pt>
                <c:pt idx="972">
                  <c:v>0.630706018518519</c:v>
                </c:pt>
                <c:pt idx="973">
                  <c:v>0.630717592592593</c:v>
                </c:pt>
                <c:pt idx="974">
                  <c:v>0.630729166666667</c:v>
                </c:pt>
                <c:pt idx="975">
                  <c:v>0.630740740740741</c:v>
                </c:pt>
                <c:pt idx="976">
                  <c:v>0.630752314814815</c:v>
                </c:pt>
                <c:pt idx="977">
                  <c:v>0.630763888888889</c:v>
                </c:pt>
                <c:pt idx="978">
                  <c:v>0.630775462962963</c:v>
                </c:pt>
                <c:pt idx="979">
                  <c:v>0.630787037037037</c:v>
                </c:pt>
                <c:pt idx="980">
                  <c:v>0.630798611111111</c:v>
                </c:pt>
                <c:pt idx="981">
                  <c:v>0.630810185185185</c:v>
                </c:pt>
                <c:pt idx="982">
                  <c:v>0.630821759259259</c:v>
                </c:pt>
                <c:pt idx="983">
                  <c:v>0.630833333333334</c:v>
                </c:pt>
                <c:pt idx="984">
                  <c:v>0.630844907407408</c:v>
                </c:pt>
                <c:pt idx="985">
                  <c:v>0.630856481481482</c:v>
                </c:pt>
                <c:pt idx="986">
                  <c:v>0.630868055555556</c:v>
                </c:pt>
                <c:pt idx="987">
                  <c:v>0.63087962962963</c:v>
                </c:pt>
                <c:pt idx="988">
                  <c:v>0.630891203703704</c:v>
                </c:pt>
                <c:pt idx="989">
                  <c:v>0.630902777777778</c:v>
                </c:pt>
                <c:pt idx="990">
                  <c:v>0.630914351851852</c:v>
                </c:pt>
                <c:pt idx="991">
                  <c:v>0.630925925925926</c:v>
                </c:pt>
                <c:pt idx="992">
                  <c:v>0.6309375</c:v>
                </c:pt>
                <c:pt idx="993">
                  <c:v>0.630949074074075</c:v>
                </c:pt>
                <c:pt idx="994">
                  <c:v>0.630960648148148</c:v>
                </c:pt>
                <c:pt idx="995">
                  <c:v>0.630972222222222</c:v>
                </c:pt>
                <c:pt idx="996">
                  <c:v>0.630983796296296</c:v>
                </c:pt>
                <c:pt idx="997">
                  <c:v>0.630995370370371</c:v>
                </c:pt>
                <c:pt idx="998">
                  <c:v>0.631006944444445</c:v>
                </c:pt>
                <c:pt idx="999">
                  <c:v>0.631018518518519</c:v>
                </c:pt>
                <c:pt idx="1000">
                  <c:v>0.631030092592593</c:v>
                </c:pt>
                <c:pt idx="1001">
                  <c:v>0.631041666666667</c:v>
                </c:pt>
                <c:pt idx="1002">
                  <c:v>0.631053240740741</c:v>
                </c:pt>
                <c:pt idx="1003">
                  <c:v>0.631064814814815</c:v>
                </c:pt>
                <c:pt idx="1004">
                  <c:v>0.631076388888889</c:v>
                </c:pt>
                <c:pt idx="1005">
                  <c:v>0.631087962962963</c:v>
                </c:pt>
                <c:pt idx="1006">
                  <c:v>0.631099537037037</c:v>
                </c:pt>
                <c:pt idx="1007">
                  <c:v>0.631111111111111</c:v>
                </c:pt>
                <c:pt idx="1008">
                  <c:v>0.631122685185185</c:v>
                </c:pt>
                <c:pt idx="1009">
                  <c:v>0.631134259259259</c:v>
                </c:pt>
                <c:pt idx="1010">
                  <c:v>0.631145833333334</c:v>
                </c:pt>
                <c:pt idx="1011">
                  <c:v>0.631157407407408</c:v>
                </c:pt>
                <c:pt idx="1012">
                  <c:v>0.631168981481482</c:v>
                </c:pt>
                <c:pt idx="1013">
                  <c:v>0.631180555555556</c:v>
                </c:pt>
                <c:pt idx="1014">
                  <c:v>0.63119212962963</c:v>
                </c:pt>
                <c:pt idx="1015">
                  <c:v>0.631203703703704</c:v>
                </c:pt>
                <c:pt idx="1016">
                  <c:v>0.631215277777778</c:v>
                </c:pt>
                <c:pt idx="1017">
                  <c:v>0.631226851851852</c:v>
                </c:pt>
                <c:pt idx="1018">
                  <c:v>0.631238425925926</c:v>
                </c:pt>
                <c:pt idx="1019">
                  <c:v>0.63125</c:v>
                </c:pt>
                <c:pt idx="1020">
                  <c:v>0.631261574074074</c:v>
                </c:pt>
                <c:pt idx="1021">
                  <c:v>0.631273148148148</c:v>
                </c:pt>
                <c:pt idx="1022">
                  <c:v>0.631284722222222</c:v>
                </c:pt>
                <c:pt idx="1023">
                  <c:v>0.631296296296296</c:v>
                </c:pt>
                <c:pt idx="1024">
                  <c:v>0.631307870370371</c:v>
                </c:pt>
                <c:pt idx="1025">
                  <c:v>0.631319444444445</c:v>
                </c:pt>
                <c:pt idx="1026">
                  <c:v>0.631331018518519</c:v>
                </c:pt>
                <c:pt idx="1027">
                  <c:v>0.631342592592593</c:v>
                </c:pt>
                <c:pt idx="1028">
                  <c:v>0.631354166666667</c:v>
                </c:pt>
                <c:pt idx="1029">
                  <c:v>0.63136574074074</c:v>
                </c:pt>
                <c:pt idx="1030">
                  <c:v>0.631377314814815</c:v>
                </c:pt>
                <c:pt idx="1031">
                  <c:v>0.631388888888889</c:v>
                </c:pt>
                <c:pt idx="1032">
                  <c:v>0.631400462962963</c:v>
                </c:pt>
                <c:pt idx="1033">
                  <c:v>0.631412037037037</c:v>
                </c:pt>
                <c:pt idx="1034">
                  <c:v>0.631423611111111</c:v>
                </c:pt>
                <c:pt idx="1035">
                  <c:v>0.631435185185185</c:v>
                </c:pt>
                <c:pt idx="1036">
                  <c:v>0.631446759259259</c:v>
                </c:pt>
                <c:pt idx="1037">
                  <c:v>0.631458333333333</c:v>
                </c:pt>
                <c:pt idx="1038">
                  <c:v>0.631469907407408</c:v>
                </c:pt>
                <c:pt idx="1039">
                  <c:v>0.631481481481482</c:v>
                </c:pt>
                <c:pt idx="1040">
                  <c:v>0.631493055555556</c:v>
                </c:pt>
                <c:pt idx="1041">
                  <c:v>0.63150462962963</c:v>
                </c:pt>
                <c:pt idx="1042">
                  <c:v>0.631516203703703</c:v>
                </c:pt>
                <c:pt idx="1043">
                  <c:v>0.631527777777778</c:v>
                </c:pt>
                <c:pt idx="1044">
                  <c:v>0.631539351851852</c:v>
                </c:pt>
                <c:pt idx="1045">
                  <c:v>0.631550925925926</c:v>
                </c:pt>
                <c:pt idx="1046">
                  <c:v>0.6315625</c:v>
                </c:pt>
                <c:pt idx="1047">
                  <c:v>0.631574074074074</c:v>
                </c:pt>
                <c:pt idx="1048">
                  <c:v>0.631585648148148</c:v>
                </c:pt>
                <c:pt idx="1049">
                  <c:v>0.631597222222222</c:v>
                </c:pt>
                <c:pt idx="1050">
                  <c:v>0.631608796296297</c:v>
                </c:pt>
                <c:pt idx="1051">
                  <c:v>0.631620370370371</c:v>
                </c:pt>
                <c:pt idx="1052">
                  <c:v>0.631631944444445</c:v>
                </c:pt>
                <c:pt idx="1053">
                  <c:v>0.631643518518519</c:v>
                </c:pt>
                <c:pt idx="1054">
                  <c:v>0.631655092592593</c:v>
                </c:pt>
                <c:pt idx="1055">
                  <c:v>0.631666666666667</c:v>
                </c:pt>
                <c:pt idx="1056">
                  <c:v>0.631678240740741</c:v>
                </c:pt>
                <c:pt idx="1057">
                  <c:v>0.631689814814815</c:v>
                </c:pt>
                <c:pt idx="1058">
                  <c:v>0.631701388888889</c:v>
                </c:pt>
                <c:pt idx="1059">
                  <c:v>0.631712962962963</c:v>
                </c:pt>
                <c:pt idx="1060">
                  <c:v>0.631724537037037</c:v>
                </c:pt>
                <c:pt idx="1061">
                  <c:v>0.631736111111111</c:v>
                </c:pt>
                <c:pt idx="1062">
                  <c:v>0.631747685185186</c:v>
                </c:pt>
                <c:pt idx="1063">
                  <c:v>0.631759259259259</c:v>
                </c:pt>
                <c:pt idx="1064">
                  <c:v>0.631770833333334</c:v>
                </c:pt>
                <c:pt idx="1065">
                  <c:v>0.631782407407408</c:v>
                </c:pt>
                <c:pt idx="1066">
                  <c:v>0.631793981481482</c:v>
                </c:pt>
                <c:pt idx="1067">
                  <c:v>0.631805555555556</c:v>
                </c:pt>
                <c:pt idx="1068">
                  <c:v>0.63181712962963</c:v>
                </c:pt>
                <c:pt idx="1069">
                  <c:v>0.631828703703704</c:v>
                </c:pt>
                <c:pt idx="1070">
                  <c:v>0.631840277777778</c:v>
                </c:pt>
                <c:pt idx="1071">
                  <c:v>0.631851851851852</c:v>
                </c:pt>
                <c:pt idx="1072">
                  <c:v>0.631863425925926</c:v>
                </c:pt>
                <c:pt idx="1073">
                  <c:v>0.631875</c:v>
                </c:pt>
                <c:pt idx="1074">
                  <c:v>0.631886574074074</c:v>
                </c:pt>
                <c:pt idx="1075">
                  <c:v>0.631898148148148</c:v>
                </c:pt>
                <c:pt idx="1076">
                  <c:v>0.631909722222222</c:v>
                </c:pt>
                <c:pt idx="1077">
                  <c:v>0.631921296296297</c:v>
                </c:pt>
                <c:pt idx="1078">
                  <c:v>0.631932870370371</c:v>
                </c:pt>
                <c:pt idx="1079">
                  <c:v>0.631944444444445</c:v>
                </c:pt>
                <c:pt idx="1080">
                  <c:v>0.631956018518519</c:v>
                </c:pt>
                <c:pt idx="1081">
                  <c:v>0.631967592592593</c:v>
                </c:pt>
                <c:pt idx="1082">
                  <c:v>0.631979166666667</c:v>
                </c:pt>
                <c:pt idx="1083">
                  <c:v>0.631990740740741</c:v>
                </c:pt>
                <c:pt idx="1084">
                  <c:v>0.632002314814815</c:v>
                </c:pt>
                <c:pt idx="1085">
                  <c:v>0.632013888888889</c:v>
                </c:pt>
                <c:pt idx="1086">
                  <c:v>0.632025462962963</c:v>
                </c:pt>
                <c:pt idx="1087">
                  <c:v>0.632037037037037</c:v>
                </c:pt>
                <c:pt idx="1088">
                  <c:v>0.632048611111111</c:v>
                </c:pt>
                <c:pt idx="1089">
                  <c:v>0.632060185185185</c:v>
                </c:pt>
                <c:pt idx="1090">
                  <c:v>0.632071759259259</c:v>
                </c:pt>
                <c:pt idx="1091">
                  <c:v>0.632083333333333</c:v>
                </c:pt>
                <c:pt idx="1092">
                  <c:v>0.632094907407408</c:v>
                </c:pt>
                <c:pt idx="1093">
                  <c:v>0.632106481481482</c:v>
                </c:pt>
                <c:pt idx="1094">
                  <c:v>0.632118055555556</c:v>
                </c:pt>
                <c:pt idx="1095">
                  <c:v>0.63212962962963</c:v>
                </c:pt>
                <c:pt idx="1096">
                  <c:v>0.632141203703704</c:v>
                </c:pt>
                <c:pt idx="1097">
                  <c:v>0.632152777777778</c:v>
                </c:pt>
                <c:pt idx="1098">
                  <c:v>0.632164351851852</c:v>
                </c:pt>
                <c:pt idx="1099">
                  <c:v>0.632175925925926</c:v>
                </c:pt>
                <c:pt idx="1100">
                  <c:v>0.6321875</c:v>
                </c:pt>
                <c:pt idx="1101">
                  <c:v>0.632199074074075</c:v>
                </c:pt>
                <c:pt idx="1102">
                  <c:v>0.632210648148148</c:v>
                </c:pt>
                <c:pt idx="1103">
                  <c:v>0.632222222222222</c:v>
                </c:pt>
                <c:pt idx="1104">
                  <c:v>0.632233796296296</c:v>
                </c:pt>
                <c:pt idx="1105">
                  <c:v>0.632245370370371</c:v>
                </c:pt>
                <c:pt idx="1106">
                  <c:v>0.632256944444445</c:v>
                </c:pt>
                <c:pt idx="1107">
                  <c:v>0.632268518518519</c:v>
                </c:pt>
                <c:pt idx="1108">
                  <c:v>0.632280092592593</c:v>
                </c:pt>
                <c:pt idx="1109">
                  <c:v>0.632291666666667</c:v>
                </c:pt>
                <c:pt idx="1110">
                  <c:v>0.63230324074074</c:v>
                </c:pt>
                <c:pt idx="1111">
                  <c:v>0.632314814814815</c:v>
                </c:pt>
                <c:pt idx="1112">
                  <c:v>0.632326388888889</c:v>
                </c:pt>
                <c:pt idx="1113">
                  <c:v>0.632337962962963</c:v>
                </c:pt>
                <c:pt idx="1114">
                  <c:v>0.632349537037037</c:v>
                </c:pt>
                <c:pt idx="1115">
                  <c:v>0.632361111111111</c:v>
                </c:pt>
                <c:pt idx="1116">
                  <c:v>0.632372685185185</c:v>
                </c:pt>
                <c:pt idx="1117">
                  <c:v>0.632384259259259</c:v>
                </c:pt>
                <c:pt idx="1118">
                  <c:v>0.632395833333334</c:v>
                </c:pt>
                <c:pt idx="1119">
                  <c:v>0.632407407407408</c:v>
                </c:pt>
                <c:pt idx="1120">
                  <c:v>0.632418981481482</c:v>
                </c:pt>
                <c:pt idx="1121">
                  <c:v>0.632430555555556</c:v>
                </c:pt>
                <c:pt idx="1122">
                  <c:v>0.632442129629629</c:v>
                </c:pt>
                <c:pt idx="1123">
                  <c:v>0.632453703703704</c:v>
                </c:pt>
                <c:pt idx="1124">
                  <c:v>0.632465277777778</c:v>
                </c:pt>
                <c:pt idx="1125">
                  <c:v>0.632476851851852</c:v>
                </c:pt>
                <c:pt idx="1126">
                  <c:v>0.632488425925926</c:v>
                </c:pt>
                <c:pt idx="1127">
                  <c:v>0.6325</c:v>
                </c:pt>
                <c:pt idx="1128">
                  <c:v>0.632511574074074</c:v>
                </c:pt>
                <c:pt idx="1129">
                  <c:v>0.632523148148148</c:v>
                </c:pt>
                <c:pt idx="1130">
                  <c:v>0.632534722222222</c:v>
                </c:pt>
                <c:pt idx="1131">
                  <c:v>0.632546296296296</c:v>
                </c:pt>
                <c:pt idx="1132">
                  <c:v>0.632557870370371</c:v>
                </c:pt>
                <c:pt idx="1133">
                  <c:v>0.632569444444445</c:v>
                </c:pt>
                <c:pt idx="1134">
                  <c:v>0.632581018518519</c:v>
                </c:pt>
                <c:pt idx="1135">
                  <c:v>0.632592592592593</c:v>
                </c:pt>
                <c:pt idx="1136">
                  <c:v>0.632604166666667</c:v>
                </c:pt>
                <c:pt idx="1137">
                  <c:v>0.632615740740741</c:v>
                </c:pt>
                <c:pt idx="1138">
                  <c:v>0.632627314814815</c:v>
                </c:pt>
                <c:pt idx="1139">
                  <c:v>0.632638888888889</c:v>
                </c:pt>
                <c:pt idx="1140">
                  <c:v>0.632650462962963</c:v>
                </c:pt>
                <c:pt idx="1141">
                  <c:v>0.632662037037037</c:v>
                </c:pt>
                <c:pt idx="1142">
                  <c:v>0.632673611111111</c:v>
                </c:pt>
                <c:pt idx="1143">
                  <c:v>0.632685185185185</c:v>
                </c:pt>
                <c:pt idx="1144">
                  <c:v>0.632696759259259</c:v>
                </c:pt>
                <c:pt idx="1145">
                  <c:v>0.632708333333334</c:v>
                </c:pt>
                <c:pt idx="1146">
                  <c:v>0.632719907407408</c:v>
                </c:pt>
                <c:pt idx="1147">
                  <c:v>0.632731481481482</c:v>
                </c:pt>
                <c:pt idx="1148">
                  <c:v>0.632743055555556</c:v>
                </c:pt>
                <c:pt idx="1149">
                  <c:v>0.63275462962963</c:v>
                </c:pt>
                <c:pt idx="1150">
                  <c:v>0.632766203703704</c:v>
                </c:pt>
                <c:pt idx="1151">
                  <c:v>0.632777777777778</c:v>
                </c:pt>
                <c:pt idx="1152">
                  <c:v>0.632789351851852</c:v>
                </c:pt>
                <c:pt idx="1153">
                  <c:v>0.632800925925926</c:v>
                </c:pt>
                <c:pt idx="1154">
                  <c:v>0.6328125</c:v>
                </c:pt>
                <c:pt idx="1155">
                  <c:v>0.632824074074074</c:v>
                </c:pt>
                <c:pt idx="1156">
                  <c:v>0.632835648148149</c:v>
                </c:pt>
                <c:pt idx="1157">
                  <c:v>0.632847222222222</c:v>
                </c:pt>
                <c:pt idx="1158">
                  <c:v>0.632858796296297</c:v>
                </c:pt>
                <c:pt idx="1159">
                  <c:v>0.632870370370371</c:v>
                </c:pt>
                <c:pt idx="1160">
                  <c:v>0.632881944444445</c:v>
                </c:pt>
                <c:pt idx="1161">
                  <c:v>0.632893518518519</c:v>
                </c:pt>
                <c:pt idx="1162">
                  <c:v>0.632905092592593</c:v>
                </c:pt>
                <c:pt idx="1163">
                  <c:v>0.632916666666667</c:v>
                </c:pt>
                <c:pt idx="1164">
                  <c:v>0.632928240740741</c:v>
                </c:pt>
                <c:pt idx="1165">
                  <c:v>0.632939814814815</c:v>
                </c:pt>
                <c:pt idx="1166">
                  <c:v>0.632951388888889</c:v>
                </c:pt>
                <c:pt idx="1167">
                  <c:v>0.632962962962962</c:v>
                </c:pt>
                <c:pt idx="1168">
                  <c:v>0.632974537037037</c:v>
                </c:pt>
                <c:pt idx="1169">
                  <c:v>0.632986111111111</c:v>
                </c:pt>
                <c:pt idx="1170">
                  <c:v>0.632997685185186</c:v>
                </c:pt>
                <c:pt idx="1171">
                  <c:v>0.633009259259259</c:v>
                </c:pt>
                <c:pt idx="1172">
                  <c:v>0.633020833333334</c:v>
                </c:pt>
                <c:pt idx="1173">
                  <c:v>0.633032407407408</c:v>
                </c:pt>
                <c:pt idx="1174">
                  <c:v>0.633043981481482</c:v>
                </c:pt>
                <c:pt idx="1175">
                  <c:v>0.633055555555556</c:v>
                </c:pt>
                <c:pt idx="1176">
                  <c:v>0.633067129629629</c:v>
                </c:pt>
                <c:pt idx="1177">
                  <c:v>0.633078703703704</c:v>
                </c:pt>
                <c:pt idx="1178">
                  <c:v>0.633090277777778</c:v>
                </c:pt>
                <c:pt idx="1179">
                  <c:v>0.633101851851852</c:v>
                </c:pt>
                <c:pt idx="1180">
                  <c:v>0.633113425925926</c:v>
                </c:pt>
                <c:pt idx="1181">
                  <c:v>0.633125</c:v>
                </c:pt>
                <c:pt idx="1182">
                  <c:v>0.633136574074074</c:v>
                </c:pt>
                <c:pt idx="1183">
                  <c:v>0.633148148148148</c:v>
                </c:pt>
                <c:pt idx="1184">
                  <c:v>0.633159722222222</c:v>
                </c:pt>
                <c:pt idx="1185">
                  <c:v>0.633171296296297</c:v>
                </c:pt>
                <c:pt idx="1186">
                  <c:v>0.633182870370371</c:v>
                </c:pt>
                <c:pt idx="1187">
                  <c:v>0.633194444444445</c:v>
                </c:pt>
                <c:pt idx="1188">
                  <c:v>0.633206018518519</c:v>
                </c:pt>
                <c:pt idx="1189">
                  <c:v>0.633217592592593</c:v>
                </c:pt>
                <c:pt idx="1190">
                  <c:v>0.633229166666667</c:v>
                </c:pt>
                <c:pt idx="1191">
                  <c:v>0.633240740740741</c:v>
                </c:pt>
                <c:pt idx="1192">
                  <c:v>0.633252314814815</c:v>
                </c:pt>
                <c:pt idx="1193">
                  <c:v>0.633263888888889</c:v>
                </c:pt>
                <c:pt idx="1194">
                  <c:v>0.633275462962963</c:v>
                </c:pt>
                <c:pt idx="1195">
                  <c:v>0.633287037037037</c:v>
                </c:pt>
                <c:pt idx="1196">
                  <c:v>0.633298611111111</c:v>
                </c:pt>
                <c:pt idx="1197">
                  <c:v>0.633310185185185</c:v>
                </c:pt>
                <c:pt idx="1198">
                  <c:v>0.633321759259259</c:v>
                </c:pt>
                <c:pt idx="1199">
                  <c:v>0.633333333333333</c:v>
                </c:pt>
                <c:pt idx="1200">
                  <c:v>0.633344907407408</c:v>
                </c:pt>
                <c:pt idx="1201">
                  <c:v>0.633356481481482</c:v>
                </c:pt>
                <c:pt idx="1202">
                  <c:v>0.633368055555556</c:v>
                </c:pt>
                <c:pt idx="1203">
                  <c:v>0.63337962962963</c:v>
                </c:pt>
                <c:pt idx="1204">
                  <c:v>0.633391203703704</c:v>
                </c:pt>
                <c:pt idx="1205">
                  <c:v>0.633402777777778</c:v>
                </c:pt>
                <c:pt idx="1206">
                  <c:v>0.633414351851851</c:v>
                </c:pt>
                <c:pt idx="1207">
                  <c:v>0.633425925925926</c:v>
                </c:pt>
                <c:pt idx="1208">
                  <c:v>0.6334375</c:v>
                </c:pt>
                <c:pt idx="1209">
                  <c:v>0.633449074074074</c:v>
                </c:pt>
                <c:pt idx="1210">
                  <c:v>0.633460648148148</c:v>
                </c:pt>
                <c:pt idx="1211">
                  <c:v>0.633472222222222</c:v>
                </c:pt>
                <c:pt idx="1212">
                  <c:v>0.633483796296296</c:v>
                </c:pt>
                <c:pt idx="1213">
                  <c:v>0.633495370370371</c:v>
                </c:pt>
                <c:pt idx="1214">
                  <c:v>0.633506944444444</c:v>
                </c:pt>
                <c:pt idx="1215">
                  <c:v>0.633518518518519</c:v>
                </c:pt>
                <c:pt idx="1216">
                  <c:v>0.633530092592593</c:v>
                </c:pt>
                <c:pt idx="1217">
                  <c:v>0.633541666666667</c:v>
                </c:pt>
                <c:pt idx="1218">
                  <c:v>0.63355324074074</c:v>
                </c:pt>
                <c:pt idx="1219">
                  <c:v>0.633564814814815</c:v>
                </c:pt>
                <c:pt idx="1220">
                  <c:v>0.633576388888889</c:v>
                </c:pt>
                <c:pt idx="1221">
                  <c:v>0.633587962962962</c:v>
                </c:pt>
                <c:pt idx="1222">
                  <c:v>0.633599537037037</c:v>
                </c:pt>
                <c:pt idx="1223">
                  <c:v>0.633611111111111</c:v>
                </c:pt>
                <c:pt idx="1224">
                  <c:v>0.633622685185186</c:v>
                </c:pt>
                <c:pt idx="1225">
                  <c:v>0.633634259259259</c:v>
                </c:pt>
                <c:pt idx="1226">
                  <c:v>0.633645833333334</c:v>
                </c:pt>
                <c:pt idx="1227">
                  <c:v>0.633657407407408</c:v>
                </c:pt>
                <c:pt idx="1228">
                  <c:v>0.633668981481482</c:v>
                </c:pt>
                <c:pt idx="1229">
                  <c:v>0.633680555555556</c:v>
                </c:pt>
                <c:pt idx="1230">
                  <c:v>0.63369212962963</c:v>
                </c:pt>
                <c:pt idx="1231">
                  <c:v>0.633703703703704</c:v>
                </c:pt>
                <c:pt idx="1232">
                  <c:v>0.633715277777778</c:v>
                </c:pt>
                <c:pt idx="1233">
                  <c:v>0.633726851851852</c:v>
                </c:pt>
                <c:pt idx="1234">
                  <c:v>0.633738425925926</c:v>
                </c:pt>
                <c:pt idx="1235">
                  <c:v>0.63375</c:v>
                </c:pt>
                <c:pt idx="1236">
                  <c:v>0.633761574074074</c:v>
                </c:pt>
                <c:pt idx="1237">
                  <c:v>0.633773148148148</c:v>
                </c:pt>
                <c:pt idx="1238">
                  <c:v>0.633784722222222</c:v>
                </c:pt>
                <c:pt idx="1239">
                  <c:v>0.633796296296297</c:v>
                </c:pt>
                <c:pt idx="1240">
                  <c:v>0.633807870370371</c:v>
                </c:pt>
                <c:pt idx="1241">
                  <c:v>0.633819444444445</c:v>
                </c:pt>
                <c:pt idx="1242">
                  <c:v>0.633831018518519</c:v>
                </c:pt>
                <c:pt idx="1243">
                  <c:v>0.633842592592593</c:v>
                </c:pt>
                <c:pt idx="1244">
                  <c:v>0.633854166666667</c:v>
                </c:pt>
                <c:pt idx="1245">
                  <c:v>0.633865740740741</c:v>
                </c:pt>
                <c:pt idx="1246">
                  <c:v>0.633877314814815</c:v>
                </c:pt>
                <c:pt idx="1247">
                  <c:v>0.633888888888889</c:v>
                </c:pt>
                <c:pt idx="1248">
                  <c:v>0.633900462962963</c:v>
                </c:pt>
                <c:pt idx="1249">
                  <c:v>0.633912037037037</c:v>
                </c:pt>
                <c:pt idx="1250">
                  <c:v>0.633923611111111</c:v>
                </c:pt>
                <c:pt idx="1251">
                  <c:v>0.633935185185185</c:v>
                </c:pt>
                <c:pt idx="1252">
                  <c:v>0.633946759259259</c:v>
                </c:pt>
                <c:pt idx="1253">
                  <c:v>0.633958333333334</c:v>
                </c:pt>
                <c:pt idx="1254">
                  <c:v>0.633969907407408</c:v>
                </c:pt>
                <c:pt idx="1255">
                  <c:v>0.633981481481482</c:v>
                </c:pt>
                <c:pt idx="1256">
                  <c:v>0.633993055555556</c:v>
                </c:pt>
                <c:pt idx="1257">
                  <c:v>0.63400462962963</c:v>
                </c:pt>
                <c:pt idx="1258">
                  <c:v>0.634016203703704</c:v>
                </c:pt>
                <c:pt idx="1259">
                  <c:v>0.634027777777778</c:v>
                </c:pt>
                <c:pt idx="1260">
                  <c:v>0.634039351851852</c:v>
                </c:pt>
                <c:pt idx="1261">
                  <c:v>0.634050925925926</c:v>
                </c:pt>
                <c:pt idx="1262">
                  <c:v>0.6340625</c:v>
                </c:pt>
                <c:pt idx="1263">
                  <c:v>0.634074074074074</c:v>
                </c:pt>
                <c:pt idx="1264">
                  <c:v>0.634085648148149</c:v>
                </c:pt>
                <c:pt idx="1265">
                  <c:v>0.634097222222222</c:v>
                </c:pt>
                <c:pt idx="1266">
                  <c:v>0.634108796296297</c:v>
                </c:pt>
                <c:pt idx="1267">
                  <c:v>0.634120370370371</c:v>
                </c:pt>
                <c:pt idx="1268">
                  <c:v>0.634131944444445</c:v>
                </c:pt>
                <c:pt idx="1269">
                  <c:v>0.634143518518519</c:v>
                </c:pt>
                <c:pt idx="1270">
                  <c:v>0.634155092592593</c:v>
                </c:pt>
                <c:pt idx="1271">
                  <c:v>0.634166666666667</c:v>
                </c:pt>
                <c:pt idx="1272">
                  <c:v>0.634178240740741</c:v>
                </c:pt>
                <c:pt idx="1273">
                  <c:v>0.634189814814815</c:v>
                </c:pt>
                <c:pt idx="1274">
                  <c:v>0.634201388888889</c:v>
                </c:pt>
                <c:pt idx="1275">
                  <c:v>0.634212962962962</c:v>
                </c:pt>
                <c:pt idx="1276">
                  <c:v>0.634224537037037</c:v>
                </c:pt>
                <c:pt idx="1277">
                  <c:v>0.634236111111111</c:v>
                </c:pt>
                <c:pt idx="1278">
                  <c:v>0.634247685185185</c:v>
                </c:pt>
                <c:pt idx="1279">
                  <c:v>0.634259259259259</c:v>
                </c:pt>
                <c:pt idx="1280">
                  <c:v>0.634270833333334</c:v>
                </c:pt>
                <c:pt idx="1281">
                  <c:v>0.634282407407408</c:v>
                </c:pt>
                <c:pt idx="1282">
                  <c:v>0.634293981481482</c:v>
                </c:pt>
                <c:pt idx="1283">
                  <c:v>0.634305555555556</c:v>
                </c:pt>
                <c:pt idx="1284">
                  <c:v>0.634317129629629</c:v>
                </c:pt>
                <c:pt idx="1285">
                  <c:v>0.634328703703704</c:v>
                </c:pt>
                <c:pt idx="1286">
                  <c:v>0.634340277777778</c:v>
                </c:pt>
                <c:pt idx="1287">
                  <c:v>0.634351851851852</c:v>
                </c:pt>
                <c:pt idx="1288">
                  <c:v>0.634363425925926</c:v>
                </c:pt>
                <c:pt idx="1289">
                  <c:v>0.634375</c:v>
                </c:pt>
                <c:pt idx="1290">
                  <c:v>0.634386574074074</c:v>
                </c:pt>
                <c:pt idx="1291">
                  <c:v>0.634398148148148</c:v>
                </c:pt>
                <c:pt idx="1292">
                  <c:v>0.634409722222222</c:v>
                </c:pt>
                <c:pt idx="1293">
                  <c:v>0.634421296296297</c:v>
                </c:pt>
                <c:pt idx="1294">
                  <c:v>0.63443287037037</c:v>
                </c:pt>
                <c:pt idx="1295">
                  <c:v>0.634444444444445</c:v>
                </c:pt>
                <c:pt idx="1296">
                  <c:v>0.634456018518519</c:v>
                </c:pt>
                <c:pt idx="1297">
                  <c:v>0.634467592592593</c:v>
                </c:pt>
                <c:pt idx="1298">
                  <c:v>0.634479166666667</c:v>
                </c:pt>
                <c:pt idx="1299">
                  <c:v>0.63449074074074</c:v>
                </c:pt>
                <c:pt idx="1300">
                  <c:v>0.634502314814815</c:v>
                </c:pt>
                <c:pt idx="1301">
                  <c:v>0.634513888888889</c:v>
                </c:pt>
                <c:pt idx="1302">
                  <c:v>0.634525462962963</c:v>
                </c:pt>
                <c:pt idx="1303">
                  <c:v>0.634537037037037</c:v>
                </c:pt>
                <c:pt idx="1304">
                  <c:v>0.634548611111112</c:v>
                </c:pt>
                <c:pt idx="1305">
                  <c:v>0.634560185185185</c:v>
                </c:pt>
                <c:pt idx="1306">
                  <c:v>0.634571759259259</c:v>
                </c:pt>
                <c:pt idx="1307">
                  <c:v>0.634583333333334</c:v>
                </c:pt>
                <c:pt idx="1308">
                  <c:v>0.634594907407408</c:v>
                </c:pt>
                <c:pt idx="1309">
                  <c:v>0.634606481481482</c:v>
                </c:pt>
                <c:pt idx="1310">
                  <c:v>0.634618055555556</c:v>
                </c:pt>
                <c:pt idx="1311">
                  <c:v>0.63462962962963</c:v>
                </c:pt>
                <c:pt idx="1312">
                  <c:v>0.634641203703704</c:v>
                </c:pt>
                <c:pt idx="1313">
                  <c:v>0.634652777777778</c:v>
                </c:pt>
                <c:pt idx="1314">
                  <c:v>0.634664351851852</c:v>
                </c:pt>
                <c:pt idx="1315">
                  <c:v>0.634675925925926</c:v>
                </c:pt>
                <c:pt idx="1316">
                  <c:v>0.6346875</c:v>
                </c:pt>
                <c:pt idx="1317">
                  <c:v>0.634699074074075</c:v>
                </c:pt>
                <c:pt idx="1318">
                  <c:v>0.634710648148148</c:v>
                </c:pt>
                <c:pt idx="1319">
                  <c:v>0.634722222222222</c:v>
                </c:pt>
                <c:pt idx="1320">
                  <c:v>0.634733796296296</c:v>
                </c:pt>
                <c:pt idx="1321">
                  <c:v>0.634745370370371</c:v>
                </c:pt>
                <c:pt idx="1322">
                  <c:v>0.634756944444445</c:v>
                </c:pt>
                <c:pt idx="1323">
                  <c:v>0.634768518518519</c:v>
                </c:pt>
                <c:pt idx="1324">
                  <c:v>0.634780092592593</c:v>
                </c:pt>
                <c:pt idx="1325">
                  <c:v>0.634791666666667</c:v>
                </c:pt>
                <c:pt idx="1326">
                  <c:v>0.634803240740741</c:v>
                </c:pt>
                <c:pt idx="1327">
                  <c:v>0.634814814814815</c:v>
                </c:pt>
                <c:pt idx="1328">
                  <c:v>0.634826388888889</c:v>
                </c:pt>
                <c:pt idx="1329">
                  <c:v>0.634837962962963</c:v>
                </c:pt>
                <c:pt idx="1330">
                  <c:v>0.634849537037037</c:v>
                </c:pt>
                <c:pt idx="1331">
                  <c:v>0.634861111111111</c:v>
                </c:pt>
                <c:pt idx="1332">
                  <c:v>0.634872685185185</c:v>
                </c:pt>
                <c:pt idx="1333">
                  <c:v>0.634884259259259</c:v>
                </c:pt>
                <c:pt idx="1334">
                  <c:v>0.634895833333334</c:v>
                </c:pt>
                <c:pt idx="1335">
                  <c:v>0.634907407407408</c:v>
                </c:pt>
                <c:pt idx="1336">
                  <c:v>0.634918981481482</c:v>
                </c:pt>
                <c:pt idx="1337">
                  <c:v>0.634930555555556</c:v>
                </c:pt>
                <c:pt idx="1338">
                  <c:v>0.63494212962963</c:v>
                </c:pt>
                <c:pt idx="1339">
                  <c:v>0.634953703703704</c:v>
                </c:pt>
                <c:pt idx="1340">
                  <c:v>0.634965277777778</c:v>
                </c:pt>
                <c:pt idx="1341">
                  <c:v>0.634976851851852</c:v>
                </c:pt>
                <c:pt idx="1342">
                  <c:v>0.634988425925926</c:v>
                </c:pt>
                <c:pt idx="1343">
                  <c:v>0.635</c:v>
                </c:pt>
                <c:pt idx="1344">
                  <c:v>0.635011574074074</c:v>
                </c:pt>
                <c:pt idx="1345">
                  <c:v>0.635023148148148</c:v>
                </c:pt>
                <c:pt idx="1346">
                  <c:v>0.635034722222222</c:v>
                </c:pt>
                <c:pt idx="1347">
                  <c:v>0.635046296296297</c:v>
                </c:pt>
                <c:pt idx="1348">
                  <c:v>0.635057870370371</c:v>
                </c:pt>
                <c:pt idx="1349">
                  <c:v>0.635069444444445</c:v>
                </c:pt>
                <c:pt idx="1350">
                  <c:v>0.635081018518519</c:v>
                </c:pt>
                <c:pt idx="1351">
                  <c:v>0.635092592592593</c:v>
                </c:pt>
                <c:pt idx="1352">
                  <c:v>0.635104166666667</c:v>
                </c:pt>
                <c:pt idx="1353">
                  <c:v>0.63511574074074</c:v>
                </c:pt>
                <c:pt idx="1354">
                  <c:v>0.635127314814815</c:v>
                </c:pt>
                <c:pt idx="1355">
                  <c:v>0.635138888888889</c:v>
                </c:pt>
                <c:pt idx="1356">
                  <c:v>0.635150462962963</c:v>
                </c:pt>
                <c:pt idx="1357">
                  <c:v>0.635162037037037</c:v>
                </c:pt>
                <c:pt idx="1358">
                  <c:v>0.635173611111111</c:v>
                </c:pt>
                <c:pt idx="1359">
                  <c:v>0.635185185185185</c:v>
                </c:pt>
                <c:pt idx="1360">
                  <c:v>0.635196759259259</c:v>
                </c:pt>
                <c:pt idx="1361">
                  <c:v>0.635208333333334</c:v>
                </c:pt>
                <c:pt idx="1362">
                  <c:v>0.635219907407408</c:v>
                </c:pt>
                <c:pt idx="1363">
                  <c:v>0.635231481481482</c:v>
                </c:pt>
                <c:pt idx="1364">
                  <c:v>0.635243055555556</c:v>
                </c:pt>
                <c:pt idx="1365">
                  <c:v>0.63525462962963</c:v>
                </c:pt>
                <c:pt idx="1366">
                  <c:v>0.635266203703704</c:v>
                </c:pt>
                <c:pt idx="1367">
                  <c:v>0.635277777777778</c:v>
                </c:pt>
                <c:pt idx="1368">
                  <c:v>0.635289351851852</c:v>
                </c:pt>
                <c:pt idx="1369">
                  <c:v>0.635300925925926</c:v>
                </c:pt>
                <c:pt idx="1370">
                  <c:v>0.6353125</c:v>
                </c:pt>
                <c:pt idx="1371">
                  <c:v>0.635324074074074</c:v>
                </c:pt>
                <c:pt idx="1372">
                  <c:v>0.635335648148148</c:v>
                </c:pt>
                <c:pt idx="1373">
                  <c:v>0.635347222222222</c:v>
                </c:pt>
                <c:pt idx="1374">
                  <c:v>0.635358796296296</c:v>
                </c:pt>
                <c:pt idx="1375">
                  <c:v>0.635370370370371</c:v>
                </c:pt>
                <c:pt idx="1376">
                  <c:v>0.635381944444445</c:v>
                </c:pt>
                <c:pt idx="1377">
                  <c:v>0.635393518518519</c:v>
                </c:pt>
                <c:pt idx="1378">
                  <c:v>0.635405092592593</c:v>
                </c:pt>
                <c:pt idx="1379">
                  <c:v>0.635416666666666</c:v>
                </c:pt>
                <c:pt idx="1380">
                  <c:v>0.635428240740741</c:v>
                </c:pt>
                <c:pt idx="1381">
                  <c:v>0.635439814814815</c:v>
                </c:pt>
                <c:pt idx="1382">
                  <c:v>0.635451388888889</c:v>
                </c:pt>
                <c:pt idx="1383">
                  <c:v>0.635462962962962</c:v>
                </c:pt>
                <c:pt idx="1384">
                  <c:v>0.635474537037037</c:v>
                </c:pt>
                <c:pt idx="1385">
                  <c:v>0.635486111111111</c:v>
                </c:pt>
                <c:pt idx="1386">
                  <c:v>0.635497685185185</c:v>
                </c:pt>
                <c:pt idx="1387">
                  <c:v>0.635509259259259</c:v>
                </c:pt>
                <c:pt idx="1388">
                  <c:v>0.635520833333334</c:v>
                </c:pt>
                <c:pt idx="1389">
                  <c:v>0.635532407407408</c:v>
                </c:pt>
                <c:pt idx="1390">
                  <c:v>0.635543981481482</c:v>
                </c:pt>
                <c:pt idx="1391">
                  <c:v>0.635555555555556</c:v>
                </c:pt>
                <c:pt idx="1392">
                  <c:v>0.635567129629629</c:v>
                </c:pt>
                <c:pt idx="1393">
                  <c:v>0.635578703703704</c:v>
                </c:pt>
                <c:pt idx="1394">
                  <c:v>0.635590277777778</c:v>
                </c:pt>
                <c:pt idx="1395">
                  <c:v>0.635601851851852</c:v>
                </c:pt>
                <c:pt idx="1396">
                  <c:v>0.635613425925926</c:v>
                </c:pt>
                <c:pt idx="1397">
                  <c:v>0.635625</c:v>
                </c:pt>
                <c:pt idx="1398">
                  <c:v>0.635636574074074</c:v>
                </c:pt>
                <c:pt idx="1399">
                  <c:v>0.635648148148149</c:v>
                </c:pt>
                <c:pt idx="1400">
                  <c:v>0.635659722222222</c:v>
                </c:pt>
                <c:pt idx="1401">
                  <c:v>0.635671296296297</c:v>
                </c:pt>
                <c:pt idx="1402">
                  <c:v>0.635682870370371</c:v>
                </c:pt>
                <c:pt idx="1403">
                  <c:v>0.635694444444445</c:v>
                </c:pt>
                <c:pt idx="1404">
                  <c:v>0.635706018518519</c:v>
                </c:pt>
                <c:pt idx="1405">
                  <c:v>0.635717592592593</c:v>
                </c:pt>
                <c:pt idx="1406">
                  <c:v>0.635729166666667</c:v>
                </c:pt>
                <c:pt idx="1407">
                  <c:v>0.635740740740741</c:v>
                </c:pt>
                <c:pt idx="1408">
                  <c:v>0.635752314814815</c:v>
                </c:pt>
                <c:pt idx="1409">
                  <c:v>0.635763888888889</c:v>
                </c:pt>
                <c:pt idx="1410">
                  <c:v>0.635775462962963</c:v>
                </c:pt>
                <c:pt idx="1411">
                  <c:v>0.635787037037037</c:v>
                </c:pt>
                <c:pt idx="1412">
                  <c:v>0.635798611111112</c:v>
                </c:pt>
                <c:pt idx="1413">
                  <c:v>0.635810185185185</c:v>
                </c:pt>
                <c:pt idx="1414">
                  <c:v>0.635821759259259</c:v>
                </c:pt>
                <c:pt idx="1415">
                  <c:v>0.635833333333334</c:v>
                </c:pt>
                <c:pt idx="1416">
                  <c:v>0.635844907407408</c:v>
                </c:pt>
                <c:pt idx="1417">
                  <c:v>0.635856481481482</c:v>
                </c:pt>
                <c:pt idx="1418">
                  <c:v>0.635868055555556</c:v>
                </c:pt>
                <c:pt idx="1419">
                  <c:v>0.63587962962963</c:v>
                </c:pt>
                <c:pt idx="1420">
                  <c:v>0.635891203703704</c:v>
                </c:pt>
                <c:pt idx="1421">
                  <c:v>0.635902777777778</c:v>
                </c:pt>
                <c:pt idx="1422">
                  <c:v>0.635914351851852</c:v>
                </c:pt>
                <c:pt idx="1423">
                  <c:v>0.635925925925926</c:v>
                </c:pt>
                <c:pt idx="1424">
                  <c:v>0.6359375</c:v>
                </c:pt>
                <c:pt idx="1425">
                  <c:v>0.635949074074075</c:v>
                </c:pt>
                <c:pt idx="1426">
                  <c:v>0.635960648148148</c:v>
                </c:pt>
                <c:pt idx="1427">
                  <c:v>0.635972222222222</c:v>
                </c:pt>
                <c:pt idx="1428">
                  <c:v>0.635983796296296</c:v>
                </c:pt>
                <c:pt idx="1429">
                  <c:v>0.635995370370371</c:v>
                </c:pt>
                <c:pt idx="1430">
                  <c:v>0.636006944444445</c:v>
                </c:pt>
                <c:pt idx="1431">
                  <c:v>0.636018518518519</c:v>
                </c:pt>
                <c:pt idx="1432">
                  <c:v>0.636030092592593</c:v>
                </c:pt>
                <c:pt idx="1433">
                  <c:v>0.636041666666667</c:v>
                </c:pt>
                <c:pt idx="1434">
                  <c:v>0.636053240740741</c:v>
                </c:pt>
                <c:pt idx="1435">
                  <c:v>0.636064814814815</c:v>
                </c:pt>
                <c:pt idx="1436">
                  <c:v>0.636076388888889</c:v>
                </c:pt>
                <c:pt idx="1437">
                  <c:v>0.636087962962963</c:v>
                </c:pt>
                <c:pt idx="1438">
                  <c:v>0.636099537037037</c:v>
                </c:pt>
                <c:pt idx="1439">
                  <c:v>0.636111111111111</c:v>
                </c:pt>
                <c:pt idx="1440">
                  <c:v>0.636122685185185</c:v>
                </c:pt>
                <c:pt idx="1441">
                  <c:v>0.636134259259259</c:v>
                </c:pt>
                <c:pt idx="1442">
                  <c:v>0.636145833333334</c:v>
                </c:pt>
                <c:pt idx="1443">
                  <c:v>0.636157407407408</c:v>
                </c:pt>
                <c:pt idx="1444">
                  <c:v>0.636168981481482</c:v>
                </c:pt>
                <c:pt idx="1445">
                  <c:v>0.636180555555556</c:v>
                </c:pt>
                <c:pt idx="1446">
                  <c:v>0.63619212962963</c:v>
                </c:pt>
                <c:pt idx="1447">
                  <c:v>0.636203703703704</c:v>
                </c:pt>
                <c:pt idx="1448">
                  <c:v>0.636215277777778</c:v>
                </c:pt>
                <c:pt idx="1449">
                  <c:v>0.636226851851852</c:v>
                </c:pt>
                <c:pt idx="1450">
                  <c:v>0.636238425925926</c:v>
                </c:pt>
                <c:pt idx="1451">
                  <c:v>0.63625</c:v>
                </c:pt>
                <c:pt idx="1452">
                  <c:v>0.636261574074074</c:v>
                </c:pt>
                <c:pt idx="1453">
                  <c:v>0.636273148148148</c:v>
                </c:pt>
                <c:pt idx="1454">
                  <c:v>0.636284722222222</c:v>
                </c:pt>
                <c:pt idx="1455">
                  <c:v>0.636296296296296</c:v>
                </c:pt>
                <c:pt idx="1456">
                  <c:v>0.636307870370371</c:v>
                </c:pt>
                <c:pt idx="1457">
                  <c:v>0.636319444444445</c:v>
                </c:pt>
                <c:pt idx="1458">
                  <c:v>0.636331018518519</c:v>
                </c:pt>
                <c:pt idx="1459">
                  <c:v>0.636342592592593</c:v>
                </c:pt>
                <c:pt idx="1460">
                  <c:v>0.636354166666667</c:v>
                </c:pt>
                <c:pt idx="1461">
                  <c:v>0.63636574074074</c:v>
                </c:pt>
                <c:pt idx="1462">
                  <c:v>0.636377314814815</c:v>
                </c:pt>
                <c:pt idx="1463">
                  <c:v>0.636388888888889</c:v>
                </c:pt>
                <c:pt idx="1464">
                  <c:v>0.636400462962963</c:v>
                </c:pt>
                <c:pt idx="1465">
                  <c:v>0.636412037037037</c:v>
                </c:pt>
                <c:pt idx="1466">
                  <c:v>0.636423611111111</c:v>
                </c:pt>
                <c:pt idx="1467">
                  <c:v>0.636435185185185</c:v>
                </c:pt>
                <c:pt idx="1468">
                  <c:v>0.636446759259259</c:v>
                </c:pt>
                <c:pt idx="1469">
                  <c:v>0.636458333333334</c:v>
                </c:pt>
                <c:pt idx="1470">
                  <c:v>0.636469907407408</c:v>
                </c:pt>
                <c:pt idx="1471">
                  <c:v>0.636481481481482</c:v>
                </c:pt>
                <c:pt idx="1472">
                  <c:v>0.636493055555556</c:v>
                </c:pt>
                <c:pt idx="1473">
                  <c:v>0.63650462962963</c:v>
                </c:pt>
                <c:pt idx="1474">
                  <c:v>0.636516203703703</c:v>
                </c:pt>
                <c:pt idx="1475">
                  <c:v>0.636527777777778</c:v>
                </c:pt>
                <c:pt idx="1476">
                  <c:v>0.636539351851852</c:v>
                </c:pt>
                <c:pt idx="1477">
                  <c:v>0.636550925925926</c:v>
                </c:pt>
                <c:pt idx="1478">
                  <c:v>0.6365625</c:v>
                </c:pt>
                <c:pt idx="1479">
                  <c:v>0.636574074074074</c:v>
                </c:pt>
                <c:pt idx="1480">
                  <c:v>0.636585648148148</c:v>
                </c:pt>
                <c:pt idx="1481">
                  <c:v>0.636597222222222</c:v>
                </c:pt>
                <c:pt idx="1482">
                  <c:v>0.636608796296297</c:v>
                </c:pt>
                <c:pt idx="1483">
                  <c:v>0.636620370370371</c:v>
                </c:pt>
                <c:pt idx="1484">
                  <c:v>0.636631944444445</c:v>
                </c:pt>
                <c:pt idx="1485">
                  <c:v>0.636643518518519</c:v>
                </c:pt>
                <c:pt idx="1486">
                  <c:v>0.636655092592593</c:v>
                </c:pt>
                <c:pt idx="1487">
                  <c:v>0.636666666666667</c:v>
                </c:pt>
                <c:pt idx="1488">
                  <c:v>0.636678240740741</c:v>
                </c:pt>
                <c:pt idx="1489">
                  <c:v>0.636689814814815</c:v>
                </c:pt>
                <c:pt idx="1490">
                  <c:v>0.636701388888889</c:v>
                </c:pt>
                <c:pt idx="1491">
                  <c:v>0.636712962962963</c:v>
                </c:pt>
                <c:pt idx="1492">
                  <c:v>0.636724537037037</c:v>
                </c:pt>
                <c:pt idx="1493">
                  <c:v>0.636736111111111</c:v>
                </c:pt>
                <c:pt idx="1494">
                  <c:v>0.636747685185186</c:v>
                </c:pt>
                <c:pt idx="1495">
                  <c:v>0.636759259259259</c:v>
                </c:pt>
                <c:pt idx="1496">
                  <c:v>0.636770833333334</c:v>
                </c:pt>
                <c:pt idx="1497">
                  <c:v>0.636782407407408</c:v>
                </c:pt>
                <c:pt idx="1498">
                  <c:v>0.636793981481482</c:v>
                </c:pt>
                <c:pt idx="1499">
                  <c:v>0.636805555555556</c:v>
                </c:pt>
                <c:pt idx="1500">
                  <c:v>0.63681712962963</c:v>
                </c:pt>
                <c:pt idx="1501">
                  <c:v>0.636828703703704</c:v>
                </c:pt>
                <c:pt idx="1502">
                  <c:v>0.636840277777778</c:v>
                </c:pt>
                <c:pt idx="1503">
                  <c:v>0.636851851851852</c:v>
                </c:pt>
                <c:pt idx="1504">
                  <c:v>0.636863425925926</c:v>
                </c:pt>
                <c:pt idx="1505">
                  <c:v>0.636875</c:v>
                </c:pt>
                <c:pt idx="1506">
                  <c:v>0.636886574074074</c:v>
                </c:pt>
                <c:pt idx="1507">
                  <c:v>0.636898148148149</c:v>
                </c:pt>
                <c:pt idx="1508">
                  <c:v>0.636909722222222</c:v>
                </c:pt>
                <c:pt idx="1509">
                  <c:v>0.636921296296297</c:v>
                </c:pt>
                <c:pt idx="1510">
                  <c:v>0.636932870370371</c:v>
                </c:pt>
                <c:pt idx="1511">
                  <c:v>0.636944444444445</c:v>
                </c:pt>
                <c:pt idx="1512">
                  <c:v>0.636956018518519</c:v>
                </c:pt>
                <c:pt idx="1513">
                  <c:v>0.636967592592593</c:v>
                </c:pt>
                <c:pt idx="1514">
                  <c:v>0.636979166666667</c:v>
                </c:pt>
                <c:pt idx="1515">
                  <c:v>0.636990740740741</c:v>
                </c:pt>
                <c:pt idx="1516">
                  <c:v>0.637002314814815</c:v>
                </c:pt>
                <c:pt idx="1517">
                  <c:v>0.637013888888889</c:v>
                </c:pt>
                <c:pt idx="1518">
                  <c:v>0.637025462962963</c:v>
                </c:pt>
                <c:pt idx="1519">
                  <c:v>0.637037037037037</c:v>
                </c:pt>
                <c:pt idx="1520">
                  <c:v>0.637048611111111</c:v>
                </c:pt>
                <c:pt idx="1521">
                  <c:v>0.637060185185185</c:v>
                </c:pt>
                <c:pt idx="1522">
                  <c:v>0.637071759259259</c:v>
                </c:pt>
                <c:pt idx="1523">
                  <c:v>0.637083333333333</c:v>
                </c:pt>
                <c:pt idx="1524">
                  <c:v>0.637094907407408</c:v>
                </c:pt>
                <c:pt idx="1525">
                  <c:v>0.637106481481482</c:v>
                </c:pt>
                <c:pt idx="1526">
                  <c:v>0.637118055555556</c:v>
                </c:pt>
                <c:pt idx="1527">
                  <c:v>0.63712962962963</c:v>
                </c:pt>
                <c:pt idx="1528">
                  <c:v>0.637141203703704</c:v>
                </c:pt>
                <c:pt idx="1529">
                  <c:v>0.637152777777778</c:v>
                </c:pt>
                <c:pt idx="1530">
                  <c:v>0.637164351851852</c:v>
                </c:pt>
                <c:pt idx="1531">
                  <c:v>0.637175925925926</c:v>
                </c:pt>
                <c:pt idx="1532">
                  <c:v>0.6371875</c:v>
                </c:pt>
                <c:pt idx="1533">
                  <c:v>0.637199074074075</c:v>
                </c:pt>
                <c:pt idx="1534">
                  <c:v>0.637210648148148</c:v>
                </c:pt>
                <c:pt idx="1535">
                  <c:v>0.637222222222222</c:v>
                </c:pt>
                <c:pt idx="1536">
                  <c:v>0.637233796296296</c:v>
                </c:pt>
                <c:pt idx="1537">
                  <c:v>0.637245370370371</c:v>
                </c:pt>
                <c:pt idx="1538">
                  <c:v>0.637256944444445</c:v>
                </c:pt>
                <c:pt idx="1539">
                  <c:v>0.637268518518519</c:v>
                </c:pt>
                <c:pt idx="1540">
                  <c:v>0.637280092592593</c:v>
                </c:pt>
                <c:pt idx="1541">
                  <c:v>0.637291666666667</c:v>
                </c:pt>
                <c:pt idx="1542">
                  <c:v>0.63730324074074</c:v>
                </c:pt>
                <c:pt idx="1543">
                  <c:v>0.637314814814815</c:v>
                </c:pt>
                <c:pt idx="1544">
                  <c:v>0.637326388888889</c:v>
                </c:pt>
                <c:pt idx="1545">
                  <c:v>0.637337962962963</c:v>
                </c:pt>
                <c:pt idx="1546">
                  <c:v>0.637349537037037</c:v>
                </c:pt>
                <c:pt idx="1547">
                  <c:v>0.637361111111111</c:v>
                </c:pt>
                <c:pt idx="1548">
                  <c:v>0.637372685185185</c:v>
                </c:pt>
                <c:pt idx="1549">
                  <c:v>0.637384259259259</c:v>
                </c:pt>
                <c:pt idx="1550">
                  <c:v>0.637395833333334</c:v>
                </c:pt>
                <c:pt idx="1551">
                  <c:v>0.637407407407408</c:v>
                </c:pt>
                <c:pt idx="1552">
                  <c:v>0.637418981481482</c:v>
                </c:pt>
                <c:pt idx="1553">
                  <c:v>0.637430555555556</c:v>
                </c:pt>
                <c:pt idx="1554">
                  <c:v>0.637442129629629</c:v>
                </c:pt>
                <c:pt idx="1555">
                  <c:v>0.637453703703704</c:v>
                </c:pt>
                <c:pt idx="1556">
                  <c:v>0.637465277777778</c:v>
                </c:pt>
                <c:pt idx="1557">
                  <c:v>0.637476851851852</c:v>
                </c:pt>
                <c:pt idx="1558">
                  <c:v>0.637488425925926</c:v>
                </c:pt>
                <c:pt idx="1559">
                  <c:v>0.6375</c:v>
                </c:pt>
                <c:pt idx="1560">
                  <c:v>0.637511574074074</c:v>
                </c:pt>
                <c:pt idx="1561">
                  <c:v>0.637523148148148</c:v>
                </c:pt>
                <c:pt idx="1562">
                  <c:v>0.637534722222222</c:v>
                </c:pt>
                <c:pt idx="1563">
                  <c:v>0.637546296296296</c:v>
                </c:pt>
                <c:pt idx="1564">
                  <c:v>0.637557870370371</c:v>
                </c:pt>
                <c:pt idx="1565">
                  <c:v>0.637569444444445</c:v>
                </c:pt>
                <c:pt idx="1566">
                  <c:v>0.637581018518519</c:v>
                </c:pt>
                <c:pt idx="1567">
                  <c:v>0.637592592592593</c:v>
                </c:pt>
                <c:pt idx="1568">
                  <c:v>0.637604166666667</c:v>
                </c:pt>
                <c:pt idx="1569">
                  <c:v>0.637615740740741</c:v>
                </c:pt>
                <c:pt idx="1570">
                  <c:v>0.637627314814815</c:v>
                </c:pt>
                <c:pt idx="1571">
                  <c:v>0.637638888888889</c:v>
                </c:pt>
                <c:pt idx="1572">
                  <c:v>0.637650462962963</c:v>
                </c:pt>
                <c:pt idx="1573">
                  <c:v>0.637662037037037</c:v>
                </c:pt>
                <c:pt idx="1574">
                  <c:v>0.637673611111111</c:v>
                </c:pt>
                <c:pt idx="1575">
                  <c:v>0.637685185185185</c:v>
                </c:pt>
                <c:pt idx="1576">
                  <c:v>0.637696759259259</c:v>
                </c:pt>
                <c:pt idx="1577">
                  <c:v>0.637708333333334</c:v>
                </c:pt>
                <c:pt idx="1578">
                  <c:v>0.637719907407408</c:v>
                </c:pt>
                <c:pt idx="1579">
                  <c:v>0.637731481481482</c:v>
                </c:pt>
                <c:pt idx="1580">
                  <c:v>0.637743055555556</c:v>
                </c:pt>
                <c:pt idx="1581">
                  <c:v>0.63775462962963</c:v>
                </c:pt>
                <c:pt idx="1582">
                  <c:v>0.637766203703704</c:v>
                </c:pt>
                <c:pt idx="1583">
                  <c:v>0.637777777777778</c:v>
                </c:pt>
                <c:pt idx="1584">
                  <c:v>0.637789351851852</c:v>
                </c:pt>
                <c:pt idx="1585">
                  <c:v>0.637800925925926</c:v>
                </c:pt>
                <c:pt idx="1586">
                  <c:v>0.6378125</c:v>
                </c:pt>
                <c:pt idx="1587">
                  <c:v>0.637824074074075</c:v>
                </c:pt>
                <c:pt idx="1588">
                  <c:v>0.637835648148149</c:v>
                </c:pt>
                <c:pt idx="1589">
                  <c:v>0.637847222222222</c:v>
                </c:pt>
                <c:pt idx="1590">
                  <c:v>0.637858796296297</c:v>
                </c:pt>
                <c:pt idx="1591">
                  <c:v>0.637870370370371</c:v>
                </c:pt>
                <c:pt idx="1592">
                  <c:v>0.637881944444445</c:v>
                </c:pt>
                <c:pt idx="1593">
                  <c:v>0.637893518518519</c:v>
                </c:pt>
                <c:pt idx="1594">
                  <c:v>0.637905092592593</c:v>
                </c:pt>
                <c:pt idx="1595">
                  <c:v>0.637916666666667</c:v>
                </c:pt>
                <c:pt idx="1596">
                  <c:v>0.637928240740741</c:v>
                </c:pt>
                <c:pt idx="1597">
                  <c:v>0.637939814814815</c:v>
                </c:pt>
                <c:pt idx="1598">
                  <c:v>0.637951388888889</c:v>
                </c:pt>
                <c:pt idx="1599">
                  <c:v>0.637962962962962</c:v>
                </c:pt>
                <c:pt idx="1600">
                  <c:v>0.637974537037037</c:v>
                </c:pt>
                <c:pt idx="1601">
                  <c:v>0.637986111111111</c:v>
                </c:pt>
                <c:pt idx="1602">
                  <c:v>0.637997685185186</c:v>
                </c:pt>
                <c:pt idx="1603">
                  <c:v>0.638009259259259</c:v>
                </c:pt>
                <c:pt idx="1604">
                  <c:v>0.638020833333334</c:v>
                </c:pt>
                <c:pt idx="1605">
                  <c:v>0.638032407407408</c:v>
                </c:pt>
                <c:pt idx="1606">
                  <c:v>0.638043981481482</c:v>
                </c:pt>
                <c:pt idx="1607">
                  <c:v>0.638055555555556</c:v>
                </c:pt>
                <c:pt idx="1608">
                  <c:v>0.638067129629629</c:v>
                </c:pt>
                <c:pt idx="1609">
                  <c:v>0.638078703703704</c:v>
                </c:pt>
                <c:pt idx="1610">
                  <c:v>0.638090277777778</c:v>
                </c:pt>
                <c:pt idx="1611">
                  <c:v>0.638101851851852</c:v>
                </c:pt>
                <c:pt idx="1612">
                  <c:v>0.638113425925926</c:v>
                </c:pt>
                <c:pt idx="1613">
                  <c:v>0.638125</c:v>
                </c:pt>
                <c:pt idx="1614">
                  <c:v>0.638136574074074</c:v>
                </c:pt>
                <c:pt idx="1615">
                  <c:v>0.638148148148148</c:v>
                </c:pt>
                <c:pt idx="1616">
                  <c:v>0.638159722222222</c:v>
                </c:pt>
                <c:pt idx="1617">
                  <c:v>0.638171296296297</c:v>
                </c:pt>
                <c:pt idx="1618">
                  <c:v>0.638182870370371</c:v>
                </c:pt>
                <c:pt idx="1619">
                  <c:v>0.638194444444445</c:v>
                </c:pt>
                <c:pt idx="1620">
                  <c:v>0.638206018518519</c:v>
                </c:pt>
                <c:pt idx="1621">
                  <c:v>0.638217592592593</c:v>
                </c:pt>
                <c:pt idx="1622">
                  <c:v>0.638229166666667</c:v>
                </c:pt>
                <c:pt idx="1623">
                  <c:v>0.638240740740741</c:v>
                </c:pt>
                <c:pt idx="1624">
                  <c:v>0.638252314814815</c:v>
                </c:pt>
                <c:pt idx="1625">
                  <c:v>0.638263888888889</c:v>
                </c:pt>
                <c:pt idx="1626">
                  <c:v>0.638275462962963</c:v>
                </c:pt>
                <c:pt idx="1627">
                  <c:v>0.638287037037037</c:v>
                </c:pt>
                <c:pt idx="1628">
                  <c:v>0.638298611111111</c:v>
                </c:pt>
                <c:pt idx="1629">
                  <c:v>0.638310185185185</c:v>
                </c:pt>
                <c:pt idx="1630">
                  <c:v>0.638321759259259</c:v>
                </c:pt>
                <c:pt idx="1631">
                  <c:v>0.638333333333333</c:v>
                </c:pt>
                <c:pt idx="1632">
                  <c:v>0.638344907407408</c:v>
                </c:pt>
                <c:pt idx="1633">
                  <c:v>0.638356481481482</c:v>
                </c:pt>
                <c:pt idx="1634">
                  <c:v>0.638368055555556</c:v>
                </c:pt>
                <c:pt idx="1635">
                  <c:v>0.63837962962963</c:v>
                </c:pt>
                <c:pt idx="1636">
                  <c:v>0.638391203703704</c:v>
                </c:pt>
                <c:pt idx="1637">
                  <c:v>0.638402777777778</c:v>
                </c:pt>
                <c:pt idx="1638">
                  <c:v>0.638414351851851</c:v>
                </c:pt>
                <c:pt idx="1639">
                  <c:v>0.638425925925926</c:v>
                </c:pt>
                <c:pt idx="1640">
                  <c:v>0.6384375</c:v>
                </c:pt>
                <c:pt idx="1641">
                  <c:v>0.638449074074074</c:v>
                </c:pt>
                <c:pt idx="1642">
                  <c:v>0.638460648148148</c:v>
                </c:pt>
                <c:pt idx="1643">
                  <c:v>0.638472222222222</c:v>
                </c:pt>
                <c:pt idx="1644">
                  <c:v>0.638483796296296</c:v>
                </c:pt>
                <c:pt idx="1645">
                  <c:v>0.638495370370371</c:v>
                </c:pt>
                <c:pt idx="1646">
                  <c:v>0.638506944444444</c:v>
                </c:pt>
                <c:pt idx="1647">
                  <c:v>0.638518518518519</c:v>
                </c:pt>
                <c:pt idx="1648">
                  <c:v>0.638530092592593</c:v>
                </c:pt>
                <c:pt idx="1649">
                  <c:v>0.638541666666667</c:v>
                </c:pt>
                <c:pt idx="1650">
                  <c:v>0.63855324074074</c:v>
                </c:pt>
                <c:pt idx="1651">
                  <c:v>0.638564814814815</c:v>
                </c:pt>
                <c:pt idx="1652">
                  <c:v>0.638576388888889</c:v>
                </c:pt>
                <c:pt idx="1653">
                  <c:v>0.638587962962962</c:v>
                </c:pt>
                <c:pt idx="1654">
                  <c:v>0.638599537037037</c:v>
                </c:pt>
                <c:pt idx="1655">
                  <c:v>0.638611111111111</c:v>
                </c:pt>
                <c:pt idx="1656">
                  <c:v>0.638622685185186</c:v>
                </c:pt>
                <c:pt idx="1657">
                  <c:v>0.638634259259259</c:v>
                </c:pt>
                <c:pt idx="1658">
                  <c:v>0.638645833333334</c:v>
                </c:pt>
                <c:pt idx="1659">
                  <c:v>0.638657407407408</c:v>
                </c:pt>
                <c:pt idx="1660">
                  <c:v>0.638668981481482</c:v>
                </c:pt>
                <c:pt idx="1661">
                  <c:v>0.638680555555556</c:v>
                </c:pt>
                <c:pt idx="1662">
                  <c:v>0.63869212962963</c:v>
                </c:pt>
                <c:pt idx="1663">
                  <c:v>0.638703703703704</c:v>
                </c:pt>
                <c:pt idx="1664">
                  <c:v>0.638715277777778</c:v>
                </c:pt>
                <c:pt idx="1665">
                  <c:v>0.638726851851852</c:v>
                </c:pt>
                <c:pt idx="1666">
                  <c:v>0.638738425925926</c:v>
                </c:pt>
                <c:pt idx="1667">
                  <c:v>0.63875</c:v>
                </c:pt>
                <c:pt idx="1668">
                  <c:v>0.638761574074074</c:v>
                </c:pt>
                <c:pt idx="1669">
                  <c:v>0.638773148148148</c:v>
                </c:pt>
                <c:pt idx="1670">
                  <c:v>0.638784722222222</c:v>
                </c:pt>
                <c:pt idx="1671">
                  <c:v>0.638796296296297</c:v>
                </c:pt>
                <c:pt idx="1672">
                  <c:v>0.638807870370371</c:v>
                </c:pt>
                <c:pt idx="1673">
                  <c:v>0.638819444444445</c:v>
                </c:pt>
                <c:pt idx="1674">
                  <c:v>0.638831018518519</c:v>
                </c:pt>
                <c:pt idx="1675">
                  <c:v>0.638842592592593</c:v>
                </c:pt>
                <c:pt idx="1676">
                  <c:v>0.638854166666667</c:v>
                </c:pt>
                <c:pt idx="1677">
                  <c:v>0.638865740740741</c:v>
                </c:pt>
                <c:pt idx="1678">
                  <c:v>0.638877314814815</c:v>
                </c:pt>
                <c:pt idx="1679">
                  <c:v>0.638888888888889</c:v>
                </c:pt>
                <c:pt idx="1680">
                  <c:v>0.638900462962963</c:v>
                </c:pt>
                <c:pt idx="1681">
                  <c:v>0.638912037037037</c:v>
                </c:pt>
                <c:pt idx="1682">
                  <c:v>0.638923611111111</c:v>
                </c:pt>
                <c:pt idx="1683">
                  <c:v>0.638935185185185</c:v>
                </c:pt>
                <c:pt idx="1684">
                  <c:v>0.638946759259259</c:v>
                </c:pt>
                <c:pt idx="1685">
                  <c:v>0.638958333333334</c:v>
                </c:pt>
                <c:pt idx="1686">
                  <c:v>0.638969907407408</c:v>
                </c:pt>
                <c:pt idx="1687">
                  <c:v>0.638981481481482</c:v>
                </c:pt>
                <c:pt idx="1688">
                  <c:v>0.638993055555556</c:v>
                </c:pt>
                <c:pt idx="1689">
                  <c:v>0.63900462962963</c:v>
                </c:pt>
                <c:pt idx="1690">
                  <c:v>0.639016203703704</c:v>
                </c:pt>
                <c:pt idx="1691">
                  <c:v>0.639027777777778</c:v>
                </c:pt>
                <c:pt idx="1692">
                  <c:v>0.639039351851852</c:v>
                </c:pt>
                <c:pt idx="1693">
                  <c:v>0.639050925925926</c:v>
                </c:pt>
                <c:pt idx="1694">
                  <c:v>0.6390625</c:v>
                </c:pt>
                <c:pt idx="1695">
                  <c:v>0.639074074074074</c:v>
                </c:pt>
                <c:pt idx="1696">
                  <c:v>0.639085648148149</c:v>
                </c:pt>
                <c:pt idx="1697">
                  <c:v>0.639097222222222</c:v>
                </c:pt>
                <c:pt idx="1698">
                  <c:v>0.639108796296296</c:v>
                </c:pt>
                <c:pt idx="1699">
                  <c:v>0.639120370370371</c:v>
                </c:pt>
                <c:pt idx="1700">
                  <c:v>0.639131944444445</c:v>
                </c:pt>
                <c:pt idx="1701">
                  <c:v>0.639143518518519</c:v>
                </c:pt>
                <c:pt idx="1702">
                  <c:v>0.639155092592593</c:v>
                </c:pt>
                <c:pt idx="1703">
                  <c:v>0.639166666666667</c:v>
                </c:pt>
                <c:pt idx="1704">
                  <c:v>0.639178240740741</c:v>
                </c:pt>
                <c:pt idx="1705">
                  <c:v>0.639189814814815</c:v>
                </c:pt>
                <c:pt idx="1706">
                  <c:v>0.639201388888889</c:v>
                </c:pt>
                <c:pt idx="1707">
                  <c:v>0.639212962962962</c:v>
                </c:pt>
                <c:pt idx="1708">
                  <c:v>0.639224537037037</c:v>
                </c:pt>
                <c:pt idx="1709">
                  <c:v>0.639236111111111</c:v>
                </c:pt>
                <c:pt idx="1710">
                  <c:v>0.639247685185185</c:v>
                </c:pt>
                <c:pt idx="1711">
                  <c:v>0.639259259259259</c:v>
                </c:pt>
                <c:pt idx="1712">
                  <c:v>0.639270833333334</c:v>
                </c:pt>
                <c:pt idx="1713">
                  <c:v>0.639282407407408</c:v>
                </c:pt>
                <c:pt idx="1714">
                  <c:v>0.639293981481482</c:v>
                </c:pt>
                <c:pt idx="1715">
                  <c:v>0.639305555555556</c:v>
                </c:pt>
                <c:pt idx="1716">
                  <c:v>0.639317129629629</c:v>
                </c:pt>
                <c:pt idx="1717">
                  <c:v>0.639328703703704</c:v>
                </c:pt>
                <c:pt idx="1718">
                  <c:v>0.639340277777778</c:v>
                </c:pt>
                <c:pt idx="1719">
                  <c:v>0.639351851851852</c:v>
                </c:pt>
                <c:pt idx="1720">
                  <c:v>0.639363425925926</c:v>
                </c:pt>
                <c:pt idx="1721">
                  <c:v>0.639375</c:v>
                </c:pt>
                <c:pt idx="1722">
                  <c:v>0.639386574074074</c:v>
                </c:pt>
                <c:pt idx="1723">
                  <c:v>0.639398148148148</c:v>
                </c:pt>
                <c:pt idx="1724">
                  <c:v>0.639409722222222</c:v>
                </c:pt>
                <c:pt idx="1725">
                  <c:v>0.639421296296297</c:v>
                </c:pt>
                <c:pt idx="1726">
                  <c:v>0.63943287037037</c:v>
                </c:pt>
                <c:pt idx="1727">
                  <c:v>0.639444444444445</c:v>
                </c:pt>
                <c:pt idx="1728">
                  <c:v>0.639456018518519</c:v>
                </c:pt>
                <c:pt idx="1729">
                  <c:v>0.639467592592593</c:v>
                </c:pt>
                <c:pt idx="1730">
                  <c:v>0.639479166666667</c:v>
                </c:pt>
                <c:pt idx="1731">
                  <c:v>0.63949074074074</c:v>
                </c:pt>
                <c:pt idx="1732">
                  <c:v>0.639502314814815</c:v>
                </c:pt>
                <c:pt idx="1733">
                  <c:v>0.639513888888889</c:v>
                </c:pt>
                <c:pt idx="1734">
                  <c:v>0.639525462962963</c:v>
                </c:pt>
                <c:pt idx="1735">
                  <c:v>0.639537037037037</c:v>
                </c:pt>
                <c:pt idx="1736">
                  <c:v>0.639548611111112</c:v>
                </c:pt>
                <c:pt idx="1737">
                  <c:v>0.639560185185185</c:v>
                </c:pt>
                <c:pt idx="1738">
                  <c:v>0.639571759259259</c:v>
                </c:pt>
                <c:pt idx="1739">
                  <c:v>0.639583333333333</c:v>
                </c:pt>
                <c:pt idx="1740">
                  <c:v>0.639594907407408</c:v>
                </c:pt>
                <c:pt idx="1741">
                  <c:v>0.639606481481482</c:v>
                </c:pt>
                <c:pt idx="1742">
                  <c:v>0.639618055555556</c:v>
                </c:pt>
                <c:pt idx="1743">
                  <c:v>0.63962962962963</c:v>
                </c:pt>
                <c:pt idx="1744">
                  <c:v>0.639641203703704</c:v>
                </c:pt>
                <c:pt idx="1745">
                  <c:v>0.639652777777778</c:v>
                </c:pt>
                <c:pt idx="1746">
                  <c:v>0.639664351851852</c:v>
                </c:pt>
                <c:pt idx="1747">
                  <c:v>0.639675925925926</c:v>
                </c:pt>
                <c:pt idx="1748">
                  <c:v>0.6396875</c:v>
                </c:pt>
                <c:pt idx="1749">
                  <c:v>0.639699074074075</c:v>
                </c:pt>
                <c:pt idx="1750">
                  <c:v>0.639710648148148</c:v>
                </c:pt>
                <c:pt idx="1751">
                  <c:v>0.639722222222222</c:v>
                </c:pt>
                <c:pt idx="1752">
                  <c:v>0.639733796296296</c:v>
                </c:pt>
                <c:pt idx="1753">
                  <c:v>0.639745370370371</c:v>
                </c:pt>
                <c:pt idx="1754">
                  <c:v>0.639756944444445</c:v>
                </c:pt>
                <c:pt idx="1755">
                  <c:v>0.639768518518519</c:v>
                </c:pt>
                <c:pt idx="1756">
                  <c:v>0.639780092592593</c:v>
                </c:pt>
                <c:pt idx="1757">
                  <c:v>0.639791666666667</c:v>
                </c:pt>
                <c:pt idx="1758">
                  <c:v>0.639803240740741</c:v>
                </c:pt>
                <c:pt idx="1759">
                  <c:v>0.639814814814815</c:v>
                </c:pt>
                <c:pt idx="1760">
                  <c:v>0.639826388888889</c:v>
                </c:pt>
                <c:pt idx="1761">
                  <c:v>0.639837962962963</c:v>
                </c:pt>
                <c:pt idx="1762">
                  <c:v>0.639849537037037</c:v>
                </c:pt>
                <c:pt idx="1763">
                  <c:v>0.639861111111111</c:v>
                </c:pt>
                <c:pt idx="1764">
                  <c:v>0.639872685185185</c:v>
                </c:pt>
                <c:pt idx="1765">
                  <c:v>0.639884259259259</c:v>
                </c:pt>
                <c:pt idx="1766">
                  <c:v>0.639895833333334</c:v>
                </c:pt>
                <c:pt idx="1767">
                  <c:v>0.639907407407408</c:v>
                </c:pt>
                <c:pt idx="1768">
                  <c:v>0.639918981481482</c:v>
                </c:pt>
                <c:pt idx="1769">
                  <c:v>0.639930555555556</c:v>
                </c:pt>
                <c:pt idx="1770">
                  <c:v>0.639942129629629</c:v>
                </c:pt>
                <c:pt idx="1771">
                  <c:v>0.639953703703704</c:v>
                </c:pt>
                <c:pt idx="1772">
                  <c:v>0.639965277777778</c:v>
                </c:pt>
                <c:pt idx="1773">
                  <c:v>0.639976851851852</c:v>
                </c:pt>
                <c:pt idx="1774">
                  <c:v>0.639988425925926</c:v>
                </c:pt>
                <c:pt idx="1775">
                  <c:v>0.64</c:v>
                </c:pt>
                <c:pt idx="1776">
                  <c:v>0.640011574074074</c:v>
                </c:pt>
                <c:pt idx="1777">
                  <c:v>0.640023148148148</c:v>
                </c:pt>
                <c:pt idx="1778">
                  <c:v>0.640034722222222</c:v>
                </c:pt>
                <c:pt idx="1779">
                  <c:v>0.640046296296297</c:v>
                </c:pt>
                <c:pt idx="1780">
                  <c:v>0.640057870370371</c:v>
                </c:pt>
                <c:pt idx="1781">
                  <c:v>0.640069444444445</c:v>
                </c:pt>
                <c:pt idx="1782">
                  <c:v>0.640081018518519</c:v>
                </c:pt>
                <c:pt idx="1783">
                  <c:v>0.640092592592593</c:v>
                </c:pt>
                <c:pt idx="1784">
                  <c:v>0.640104166666667</c:v>
                </c:pt>
                <c:pt idx="1785">
                  <c:v>0.64011574074074</c:v>
                </c:pt>
                <c:pt idx="1786">
                  <c:v>0.640127314814815</c:v>
                </c:pt>
                <c:pt idx="1787">
                  <c:v>0.640138888888889</c:v>
                </c:pt>
                <c:pt idx="1788">
                  <c:v>0.640150462962963</c:v>
                </c:pt>
                <c:pt idx="1789">
                  <c:v>0.640162037037037</c:v>
                </c:pt>
                <c:pt idx="1790">
                  <c:v>0.640173611111111</c:v>
                </c:pt>
                <c:pt idx="1791">
                  <c:v>0.640185185185185</c:v>
                </c:pt>
                <c:pt idx="1792">
                  <c:v>0.640196759259259</c:v>
                </c:pt>
                <c:pt idx="1793">
                  <c:v>0.640208333333334</c:v>
                </c:pt>
                <c:pt idx="1794">
                  <c:v>0.640219907407408</c:v>
                </c:pt>
                <c:pt idx="1795">
                  <c:v>0.640231481481482</c:v>
                </c:pt>
                <c:pt idx="1796">
                  <c:v>0.640243055555556</c:v>
                </c:pt>
                <c:pt idx="1797">
                  <c:v>0.64025462962963</c:v>
                </c:pt>
                <c:pt idx="1798">
                  <c:v>0.640266203703704</c:v>
                </c:pt>
                <c:pt idx="1799">
                  <c:v>0.640277777777778</c:v>
                </c:pt>
                <c:pt idx="1800">
                  <c:v>0.640289351851852</c:v>
                </c:pt>
                <c:pt idx="1801">
                  <c:v>0.640300925925926</c:v>
                </c:pt>
                <c:pt idx="1802">
                  <c:v>0.6403125</c:v>
                </c:pt>
                <c:pt idx="1803">
                  <c:v>0.640324074074074</c:v>
                </c:pt>
                <c:pt idx="1804">
                  <c:v>0.640335648148148</c:v>
                </c:pt>
                <c:pt idx="1805">
                  <c:v>0.640347222222222</c:v>
                </c:pt>
                <c:pt idx="1806">
                  <c:v>0.640358796296296</c:v>
                </c:pt>
                <c:pt idx="1807">
                  <c:v>0.640370370370371</c:v>
                </c:pt>
                <c:pt idx="1808">
                  <c:v>0.640381944444445</c:v>
                </c:pt>
                <c:pt idx="1809">
                  <c:v>0.640393518518519</c:v>
                </c:pt>
                <c:pt idx="1810">
                  <c:v>0.640405092592593</c:v>
                </c:pt>
                <c:pt idx="1811">
                  <c:v>0.640416666666666</c:v>
                </c:pt>
                <c:pt idx="1812">
                  <c:v>0.640428240740741</c:v>
                </c:pt>
                <c:pt idx="1813">
                  <c:v>0.640439814814815</c:v>
                </c:pt>
                <c:pt idx="1814">
                  <c:v>0.640451388888889</c:v>
                </c:pt>
                <c:pt idx="1815">
                  <c:v>0.640462962962962</c:v>
                </c:pt>
                <c:pt idx="1816">
                  <c:v>0.640474537037037</c:v>
                </c:pt>
                <c:pt idx="1817">
                  <c:v>0.640486111111111</c:v>
                </c:pt>
                <c:pt idx="1818">
                  <c:v>0.640497685185185</c:v>
                </c:pt>
                <c:pt idx="1819">
                  <c:v>0.640509259259259</c:v>
                </c:pt>
                <c:pt idx="1820">
                  <c:v>0.640520833333334</c:v>
                </c:pt>
                <c:pt idx="1821">
                  <c:v>0.640532407407407</c:v>
                </c:pt>
                <c:pt idx="1822">
                  <c:v>0.640543981481482</c:v>
                </c:pt>
                <c:pt idx="1823">
                  <c:v>0.640555555555556</c:v>
                </c:pt>
                <c:pt idx="1824">
                  <c:v>0.640567129629629</c:v>
                </c:pt>
                <c:pt idx="1825">
                  <c:v>0.640578703703704</c:v>
                </c:pt>
                <c:pt idx="1826">
                  <c:v>0.640590277777778</c:v>
                </c:pt>
                <c:pt idx="1827">
                  <c:v>0.640601851851852</c:v>
                </c:pt>
                <c:pt idx="1828">
                  <c:v>0.640613425925926</c:v>
                </c:pt>
                <c:pt idx="1829">
                  <c:v>0.640625</c:v>
                </c:pt>
                <c:pt idx="1830">
                  <c:v>0.640636574074074</c:v>
                </c:pt>
                <c:pt idx="1831">
                  <c:v>0.640648148148149</c:v>
                </c:pt>
                <c:pt idx="1832">
                  <c:v>0.640659722222222</c:v>
                </c:pt>
                <c:pt idx="1833">
                  <c:v>0.640671296296297</c:v>
                </c:pt>
                <c:pt idx="1834">
                  <c:v>0.640682870370371</c:v>
                </c:pt>
                <c:pt idx="1835">
                  <c:v>0.640694444444445</c:v>
                </c:pt>
                <c:pt idx="1836">
                  <c:v>0.640706018518519</c:v>
                </c:pt>
                <c:pt idx="1837">
                  <c:v>0.640717592592593</c:v>
                </c:pt>
                <c:pt idx="1838">
                  <c:v>0.640729166666667</c:v>
                </c:pt>
                <c:pt idx="1839">
                  <c:v>0.640740740740741</c:v>
                </c:pt>
                <c:pt idx="1840">
                  <c:v>0.640752314814815</c:v>
                </c:pt>
                <c:pt idx="1841">
                  <c:v>0.640763888888889</c:v>
                </c:pt>
                <c:pt idx="1842">
                  <c:v>0.640775462962963</c:v>
                </c:pt>
                <c:pt idx="1843">
                  <c:v>0.640787037037037</c:v>
                </c:pt>
                <c:pt idx="1844">
                  <c:v>0.640798611111112</c:v>
                </c:pt>
                <c:pt idx="1845">
                  <c:v>0.640810185185185</c:v>
                </c:pt>
                <c:pt idx="1846">
                  <c:v>0.640821759259259</c:v>
                </c:pt>
                <c:pt idx="1847">
                  <c:v>0.640833333333334</c:v>
                </c:pt>
                <c:pt idx="1848">
                  <c:v>0.640844907407408</c:v>
                </c:pt>
                <c:pt idx="1849">
                  <c:v>0.640856481481482</c:v>
                </c:pt>
                <c:pt idx="1850">
                  <c:v>0.640868055555556</c:v>
                </c:pt>
                <c:pt idx="1851">
                  <c:v>0.64087962962963</c:v>
                </c:pt>
                <c:pt idx="1852">
                  <c:v>0.640891203703704</c:v>
                </c:pt>
                <c:pt idx="1853">
                  <c:v>0.640902777777778</c:v>
                </c:pt>
                <c:pt idx="1854">
                  <c:v>0.640914351851852</c:v>
                </c:pt>
                <c:pt idx="1855">
                  <c:v>0.640925925925926</c:v>
                </c:pt>
                <c:pt idx="1856">
                  <c:v>0.6409375</c:v>
                </c:pt>
                <c:pt idx="1857">
                  <c:v>0.640949074074075</c:v>
                </c:pt>
                <c:pt idx="1858">
                  <c:v>0.640960648148148</c:v>
                </c:pt>
                <c:pt idx="1859">
                  <c:v>0.640972222222222</c:v>
                </c:pt>
                <c:pt idx="1860">
                  <c:v>0.640983796296296</c:v>
                </c:pt>
                <c:pt idx="1861">
                  <c:v>0.640995370370371</c:v>
                </c:pt>
                <c:pt idx="1862">
                  <c:v>0.641006944444445</c:v>
                </c:pt>
                <c:pt idx="1863">
                  <c:v>0.641018518518519</c:v>
                </c:pt>
                <c:pt idx="1864">
                  <c:v>0.641030092592593</c:v>
                </c:pt>
                <c:pt idx="1865">
                  <c:v>0.641041666666667</c:v>
                </c:pt>
                <c:pt idx="1866">
                  <c:v>0.641053240740741</c:v>
                </c:pt>
                <c:pt idx="1867">
                  <c:v>0.641064814814815</c:v>
                </c:pt>
                <c:pt idx="1868">
                  <c:v>0.641076388888889</c:v>
                </c:pt>
                <c:pt idx="1869">
                  <c:v>0.641087962962963</c:v>
                </c:pt>
                <c:pt idx="1870">
                  <c:v>0.641099537037037</c:v>
                </c:pt>
                <c:pt idx="1871">
                  <c:v>0.641111111111111</c:v>
                </c:pt>
                <c:pt idx="1872">
                  <c:v>0.641122685185185</c:v>
                </c:pt>
                <c:pt idx="1873">
                  <c:v>0.641134259259259</c:v>
                </c:pt>
                <c:pt idx="1874">
                  <c:v>0.641145833333334</c:v>
                </c:pt>
                <c:pt idx="1875">
                  <c:v>0.641157407407408</c:v>
                </c:pt>
                <c:pt idx="1876">
                  <c:v>0.641168981481482</c:v>
                </c:pt>
                <c:pt idx="1877">
                  <c:v>0.641180555555556</c:v>
                </c:pt>
                <c:pt idx="1878">
                  <c:v>0.64119212962963</c:v>
                </c:pt>
                <c:pt idx="1879">
                  <c:v>0.641203703703704</c:v>
                </c:pt>
                <c:pt idx="1880">
                  <c:v>0.641215277777778</c:v>
                </c:pt>
                <c:pt idx="1881">
                  <c:v>0.641226851851852</c:v>
                </c:pt>
                <c:pt idx="1882">
                  <c:v>0.641238425925926</c:v>
                </c:pt>
                <c:pt idx="1883">
                  <c:v>0.64125</c:v>
                </c:pt>
                <c:pt idx="1884">
                  <c:v>0.641261574074074</c:v>
                </c:pt>
                <c:pt idx="1885">
                  <c:v>0.641273148148148</c:v>
                </c:pt>
                <c:pt idx="1886">
                  <c:v>0.641284722222222</c:v>
                </c:pt>
                <c:pt idx="1887">
                  <c:v>0.641296296296296</c:v>
                </c:pt>
                <c:pt idx="1888">
                  <c:v>0.641307870370371</c:v>
                </c:pt>
                <c:pt idx="1889">
                  <c:v>0.641319444444445</c:v>
                </c:pt>
                <c:pt idx="1890">
                  <c:v>0.641331018518519</c:v>
                </c:pt>
                <c:pt idx="1891">
                  <c:v>0.641342592592593</c:v>
                </c:pt>
                <c:pt idx="1892">
                  <c:v>0.641354166666667</c:v>
                </c:pt>
                <c:pt idx="1893">
                  <c:v>0.64136574074074</c:v>
                </c:pt>
                <c:pt idx="1894">
                  <c:v>0.641377314814815</c:v>
                </c:pt>
                <c:pt idx="1895">
                  <c:v>0.641388888888889</c:v>
                </c:pt>
                <c:pt idx="1896">
                  <c:v>0.641400462962963</c:v>
                </c:pt>
                <c:pt idx="1897">
                  <c:v>0.641412037037037</c:v>
                </c:pt>
                <c:pt idx="1898">
                  <c:v>0.641423611111111</c:v>
                </c:pt>
                <c:pt idx="1899">
                  <c:v>0.641435185185185</c:v>
                </c:pt>
                <c:pt idx="1900">
                  <c:v>0.641446759259259</c:v>
                </c:pt>
                <c:pt idx="1901">
                  <c:v>0.641458333333334</c:v>
                </c:pt>
                <c:pt idx="1902">
                  <c:v>0.641469907407408</c:v>
                </c:pt>
                <c:pt idx="1903">
                  <c:v>0.641481481481482</c:v>
                </c:pt>
                <c:pt idx="1904">
                  <c:v>0.641493055555556</c:v>
                </c:pt>
                <c:pt idx="1905">
                  <c:v>0.64150462962963</c:v>
                </c:pt>
                <c:pt idx="1906">
                  <c:v>0.641516203703704</c:v>
                </c:pt>
                <c:pt idx="1907">
                  <c:v>0.641527777777778</c:v>
                </c:pt>
                <c:pt idx="1908">
                  <c:v>0.641539351851852</c:v>
                </c:pt>
                <c:pt idx="1909">
                  <c:v>0.641550925925926</c:v>
                </c:pt>
                <c:pt idx="1910">
                  <c:v>0.6415625</c:v>
                </c:pt>
                <c:pt idx="1911">
                  <c:v>0.641574074074074</c:v>
                </c:pt>
                <c:pt idx="1912">
                  <c:v>0.641585648148148</c:v>
                </c:pt>
                <c:pt idx="1913">
                  <c:v>0.641597222222222</c:v>
                </c:pt>
                <c:pt idx="1914">
                  <c:v>0.641608796296297</c:v>
                </c:pt>
                <c:pt idx="1915">
                  <c:v>0.641620370370371</c:v>
                </c:pt>
                <c:pt idx="1916">
                  <c:v>0.641631944444445</c:v>
                </c:pt>
                <c:pt idx="1917">
                  <c:v>0.641643518518519</c:v>
                </c:pt>
                <c:pt idx="1918">
                  <c:v>0.641655092592593</c:v>
                </c:pt>
                <c:pt idx="1919">
                  <c:v>0.641666666666667</c:v>
                </c:pt>
                <c:pt idx="1920">
                  <c:v>0.641678240740741</c:v>
                </c:pt>
                <c:pt idx="1921">
                  <c:v>0.641689814814815</c:v>
                </c:pt>
                <c:pt idx="1922">
                  <c:v>0.641701388888889</c:v>
                </c:pt>
                <c:pt idx="1923">
                  <c:v>0.641712962962963</c:v>
                </c:pt>
                <c:pt idx="1924">
                  <c:v>0.641724537037037</c:v>
                </c:pt>
                <c:pt idx="1925">
                  <c:v>0.641736111111111</c:v>
                </c:pt>
                <c:pt idx="1926">
                  <c:v>0.641747685185186</c:v>
                </c:pt>
                <c:pt idx="1927">
                  <c:v>0.641759259259259</c:v>
                </c:pt>
                <c:pt idx="1928">
                  <c:v>0.641770833333334</c:v>
                </c:pt>
                <c:pt idx="1929">
                  <c:v>0.641782407407408</c:v>
                </c:pt>
                <c:pt idx="1930">
                  <c:v>0.641793981481482</c:v>
                </c:pt>
                <c:pt idx="1931">
                  <c:v>0.641805555555556</c:v>
                </c:pt>
                <c:pt idx="1932">
                  <c:v>0.64181712962963</c:v>
                </c:pt>
                <c:pt idx="1933">
                  <c:v>0.641828703703704</c:v>
                </c:pt>
                <c:pt idx="1934">
                  <c:v>0.641840277777778</c:v>
                </c:pt>
                <c:pt idx="1935">
                  <c:v>0.641851851851852</c:v>
                </c:pt>
                <c:pt idx="1936">
                  <c:v>0.641863425925926</c:v>
                </c:pt>
                <c:pt idx="1937">
                  <c:v>0.641875</c:v>
                </c:pt>
                <c:pt idx="1938">
                  <c:v>0.641886574074074</c:v>
                </c:pt>
                <c:pt idx="1939">
                  <c:v>0.641898148148149</c:v>
                </c:pt>
                <c:pt idx="1940">
                  <c:v>0.641909722222222</c:v>
                </c:pt>
                <c:pt idx="1941">
                  <c:v>0.641921296296297</c:v>
                </c:pt>
                <c:pt idx="1942">
                  <c:v>0.641932870370371</c:v>
                </c:pt>
                <c:pt idx="1943">
                  <c:v>0.641944444444445</c:v>
                </c:pt>
                <c:pt idx="1944">
                  <c:v>0.641956018518519</c:v>
                </c:pt>
                <c:pt idx="1945">
                  <c:v>0.641967592592593</c:v>
                </c:pt>
                <c:pt idx="1946">
                  <c:v>0.641979166666667</c:v>
                </c:pt>
                <c:pt idx="1947">
                  <c:v>0.641990740740741</c:v>
                </c:pt>
                <c:pt idx="1948">
                  <c:v>0.642002314814815</c:v>
                </c:pt>
                <c:pt idx="1949">
                  <c:v>0.642013888888889</c:v>
                </c:pt>
                <c:pt idx="1950">
                  <c:v>0.642025462962963</c:v>
                </c:pt>
                <c:pt idx="1951">
                  <c:v>0.642037037037037</c:v>
                </c:pt>
                <c:pt idx="1952">
                  <c:v>0.642048611111111</c:v>
                </c:pt>
                <c:pt idx="1953">
                  <c:v>0.642060185185185</c:v>
                </c:pt>
                <c:pt idx="1954">
                  <c:v>0.642071759259259</c:v>
                </c:pt>
                <c:pt idx="1955">
                  <c:v>0.642083333333333</c:v>
                </c:pt>
                <c:pt idx="1956">
                  <c:v>0.642094907407408</c:v>
                </c:pt>
                <c:pt idx="1957">
                  <c:v>0.642106481481482</c:v>
                </c:pt>
                <c:pt idx="1958">
                  <c:v>0.642118055555556</c:v>
                </c:pt>
                <c:pt idx="1959">
                  <c:v>0.64212962962963</c:v>
                </c:pt>
                <c:pt idx="1960">
                  <c:v>0.642141203703704</c:v>
                </c:pt>
                <c:pt idx="1961">
                  <c:v>0.642152777777778</c:v>
                </c:pt>
                <c:pt idx="1962">
                  <c:v>0.642164351851852</c:v>
                </c:pt>
                <c:pt idx="1963">
                  <c:v>0.642175925925926</c:v>
                </c:pt>
                <c:pt idx="1964">
                  <c:v>0.6421875</c:v>
                </c:pt>
                <c:pt idx="1965">
                  <c:v>0.642199074074075</c:v>
                </c:pt>
                <c:pt idx="1966">
                  <c:v>0.642210648148148</c:v>
                </c:pt>
                <c:pt idx="1967">
                  <c:v>0.642222222222222</c:v>
                </c:pt>
                <c:pt idx="1968">
                  <c:v>0.642233796296296</c:v>
                </c:pt>
                <c:pt idx="1969">
                  <c:v>0.642245370370371</c:v>
                </c:pt>
                <c:pt idx="1970">
                  <c:v>0.642256944444445</c:v>
                </c:pt>
                <c:pt idx="1971">
                  <c:v>0.642268518518519</c:v>
                </c:pt>
                <c:pt idx="1972">
                  <c:v>0.642280092592593</c:v>
                </c:pt>
                <c:pt idx="1973">
                  <c:v>0.642291666666667</c:v>
                </c:pt>
                <c:pt idx="1974">
                  <c:v>0.64230324074074</c:v>
                </c:pt>
                <c:pt idx="1975">
                  <c:v>0.642314814814815</c:v>
                </c:pt>
                <c:pt idx="1976">
                  <c:v>0.642326388888889</c:v>
                </c:pt>
                <c:pt idx="1977">
                  <c:v>0.642337962962963</c:v>
                </c:pt>
                <c:pt idx="1978">
                  <c:v>0.642349537037037</c:v>
                </c:pt>
                <c:pt idx="1979">
                  <c:v>0.642361111111111</c:v>
                </c:pt>
                <c:pt idx="1980">
                  <c:v>0.642372685185185</c:v>
                </c:pt>
                <c:pt idx="1981">
                  <c:v>0.642384259259259</c:v>
                </c:pt>
                <c:pt idx="1982">
                  <c:v>0.642395833333334</c:v>
                </c:pt>
                <c:pt idx="1983">
                  <c:v>0.642407407407408</c:v>
                </c:pt>
                <c:pt idx="1984">
                  <c:v>0.642418981481482</c:v>
                </c:pt>
                <c:pt idx="1985">
                  <c:v>0.642430555555556</c:v>
                </c:pt>
                <c:pt idx="1986">
                  <c:v>0.642442129629629</c:v>
                </c:pt>
                <c:pt idx="1987">
                  <c:v>0.642453703703704</c:v>
                </c:pt>
                <c:pt idx="1988">
                  <c:v>0.642465277777778</c:v>
                </c:pt>
                <c:pt idx="1989">
                  <c:v>0.642476851851852</c:v>
                </c:pt>
                <c:pt idx="1990">
                  <c:v>0.642488425925926</c:v>
                </c:pt>
                <c:pt idx="1991">
                  <c:v>0.6425</c:v>
                </c:pt>
                <c:pt idx="1992">
                  <c:v>0.642511574074074</c:v>
                </c:pt>
                <c:pt idx="1993">
                  <c:v>0.642523148148148</c:v>
                </c:pt>
                <c:pt idx="1994">
                  <c:v>0.642534722222222</c:v>
                </c:pt>
                <c:pt idx="1995">
                  <c:v>0.642546296296296</c:v>
                </c:pt>
                <c:pt idx="1996">
                  <c:v>0.642557870370371</c:v>
                </c:pt>
                <c:pt idx="1997">
                  <c:v>0.642569444444445</c:v>
                </c:pt>
                <c:pt idx="1998">
                  <c:v>0.642581018518519</c:v>
                </c:pt>
                <c:pt idx="1999">
                  <c:v>0.642592592592593</c:v>
                </c:pt>
                <c:pt idx="2000">
                  <c:v>0.642604166666667</c:v>
                </c:pt>
                <c:pt idx="2001">
                  <c:v>0.642615740740741</c:v>
                </c:pt>
                <c:pt idx="2002">
                  <c:v>0.642627314814815</c:v>
                </c:pt>
                <c:pt idx="2003">
                  <c:v>0.642638888888889</c:v>
                </c:pt>
                <c:pt idx="2004">
                  <c:v>0.642650462962963</c:v>
                </c:pt>
                <c:pt idx="2005">
                  <c:v>0.642662037037037</c:v>
                </c:pt>
                <c:pt idx="2006">
                  <c:v>0.642673611111111</c:v>
                </c:pt>
                <c:pt idx="2007">
                  <c:v>0.642685185185185</c:v>
                </c:pt>
                <c:pt idx="2008">
                  <c:v>0.642696759259259</c:v>
                </c:pt>
                <c:pt idx="2009">
                  <c:v>0.642708333333334</c:v>
                </c:pt>
                <c:pt idx="2010">
                  <c:v>0.642719907407408</c:v>
                </c:pt>
                <c:pt idx="2011">
                  <c:v>0.642731481481482</c:v>
                </c:pt>
                <c:pt idx="2012">
                  <c:v>0.642743055555556</c:v>
                </c:pt>
                <c:pt idx="2013">
                  <c:v>0.64275462962963</c:v>
                </c:pt>
                <c:pt idx="2014">
                  <c:v>0.642766203703704</c:v>
                </c:pt>
                <c:pt idx="2015">
                  <c:v>0.642777777777778</c:v>
                </c:pt>
                <c:pt idx="2016">
                  <c:v>0.642789351851852</c:v>
                </c:pt>
                <c:pt idx="2017">
                  <c:v>0.642800925925926</c:v>
                </c:pt>
                <c:pt idx="2018">
                  <c:v>0.6428125</c:v>
                </c:pt>
                <c:pt idx="2019">
                  <c:v>0.642824074074075</c:v>
                </c:pt>
                <c:pt idx="2020">
                  <c:v>0.642835648148149</c:v>
                </c:pt>
                <c:pt idx="2021">
                  <c:v>0.642847222222222</c:v>
                </c:pt>
                <c:pt idx="2022">
                  <c:v>0.642858796296297</c:v>
                </c:pt>
                <c:pt idx="2023">
                  <c:v>0.642870370370371</c:v>
                </c:pt>
                <c:pt idx="2024">
                  <c:v>0.642881944444445</c:v>
                </c:pt>
                <c:pt idx="2025">
                  <c:v>0.642893518518519</c:v>
                </c:pt>
                <c:pt idx="2026">
                  <c:v>0.642905092592593</c:v>
                </c:pt>
                <c:pt idx="2027">
                  <c:v>0.642916666666667</c:v>
                </c:pt>
                <c:pt idx="2028">
                  <c:v>0.642928240740741</c:v>
                </c:pt>
                <c:pt idx="2029">
                  <c:v>0.642939814814815</c:v>
                </c:pt>
                <c:pt idx="2030">
                  <c:v>0.642951388888889</c:v>
                </c:pt>
                <c:pt idx="2031">
                  <c:v>0.642962962962963</c:v>
                </c:pt>
                <c:pt idx="2032">
                  <c:v>0.642974537037037</c:v>
                </c:pt>
                <c:pt idx="2033">
                  <c:v>0.642986111111111</c:v>
                </c:pt>
                <c:pt idx="2034">
                  <c:v>0.642997685185186</c:v>
                </c:pt>
                <c:pt idx="2035">
                  <c:v>0.643009259259259</c:v>
                </c:pt>
                <c:pt idx="2036">
                  <c:v>0.643020833333334</c:v>
                </c:pt>
                <c:pt idx="2037">
                  <c:v>0.643032407407408</c:v>
                </c:pt>
                <c:pt idx="2038">
                  <c:v>0.643043981481482</c:v>
                </c:pt>
                <c:pt idx="2039">
                  <c:v>0.643055555555556</c:v>
                </c:pt>
                <c:pt idx="2040">
                  <c:v>0.643067129629629</c:v>
                </c:pt>
                <c:pt idx="2041">
                  <c:v>0.643078703703704</c:v>
                </c:pt>
                <c:pt idx="2042">
                  <c:v>0.643090277777778</c:v>
                </c:pt>
                <c:pt idx="2043">
                  <c:v>0.643101851851852</c:v>
                </c:pt>
                <c:pt idx="2044">
                  <c:v>0.643113425925926</c:v>
                </c:pt>
                <c:pt idx="2045">
                  <c:v>0.643125</c:v>
                </c:pt>
                <c:pt idx="2046">
                  <c:v>0.643136574074074</c:v>
                </c:pt>
                <c:pt idx="2047">
                  <c:v>0.643148148148148</c:v>
                </c:pt>
                <c:pt idx="2048">
                  <c:v>0.643159722222222</c:v>
                </c:pt>
                <c:pt idx="2049">
                  <c:v>0.643171296296297</c:v>
                </c:pt>
                <c:pt idx="2050">
                  <c:v>0.643182870370371</c:v>
                </c:pt>
                <c:pt idx="2051">
                  <c:v>0.643194444444445</c:v>
                </c:pt>
                <c:pt idx="2052">
                  <c:v>0.643206018518519</c:v>
                </c:pt>
                <c:pt idx="2053">
                  <c:v>0.643217592592593</c:v>
                </c:pt>
                <c:pt idx="2054">
                  <c:v>0.643229166666667</c:v>
                </c:pt>
                <c:pt idx="2055">
                  <c:v>0.643240740740741</c:v>
                </c:pt>
                <c:pt idx="2056">
                  <c:v>0.643252314814815</c:v>
                </c:pt>
                <c:pt idx="2057">
                  <c:v>0.643263888888889</c:v>
                </c:pt>
                <c:pt idx="2058">
                  <c:v>0.643275462962963</c:v>
                </c:pt>
                <c:pt idx="2059">
                  <c:v>0.643287037037037</c:v>
                </c:pt>
                <c:pt idx="2060">
                  <c:v>0.643298611111111</c:v>
                </c:pt>
                <c:pt idx="2061">
                  <c:v>0.643310185185185</c:v>
                </c:pt>
                <c:pt idx="2062">
                  <c:v>0.643321759259259</c:v>
                </c:pt>
                <c:pt idx="2063">
                  <c:v>0.643333333333333</c:v>
                </c:pt>
                <c:pt idx="2064">
                  <c:v>0.643344907407408</c:v>
                </c:pt>
                <c:pt idx="2065">
                  <c:v>0.643356481481482</c:v>
                </c:pt>
                <c:pt idx="2066">
                  <c:v>0.643368055555556</c:v>
                </c:pt>
                <c:pt idx="2067">
                  <c:v>0.64337962962963</c:v>
                </c:pt>
                <c:pt idx="2068">
                  <c:v>0.643391203703704</c:v>
                </c:pt>
                <c:pt idx="2069">
                  <c:v>0.643402777777778</c:v>
                </c:pt>
                <c:pt idx="2070">
                  <c:v>0.643414351851851</c:v>
                </c:pt>
                <c:pt idx="2071">
                  <c:v>0.643425925925926</c:v>
                </c:pt>
                <c:pt idx="2072">
                  <c:v>0.6434375</c:v>
                </c:pt>
                <c:pt idx="2073">
                  <c:v>0.643449074074074</c:v>
                </c:pt>
                <c:pt idx="2074">
                  <c:v>0.643460648148148</c:v>
                </c:pt>
                <c:pt idx="2075">
                  <c:v>0.643472222222222</c:v>
                </c:pt>
                <c:pt idx="2076">
                  <c:v>0.643483796296296</c:v>
                </c:pt>
                <c:pt idx="2077">
                  <c:v>0.643495370370371</c:v>
                </c:pt>
                <c:pt idx="2078">
                  <c:v>0.643506944444444</c:v>
                </c:pt>
                <c:pt idx="2079">
                  <c:v>0.643518518518519</c:v>
                </c:pt>
                <c:pt idx="2080">
                  <c:v>0.643530092592593</c:v>
                </c:pt>
                <c:pt idx="2081">
                  <c:v>0.643541666666667</c:v>
                </c:pt>
                <c:pt idx="2082">
                  <c:v>0.64355324074074</c:v>
                </c:pt>
                <c:pt idx="2083">
                  <c:v>0.643564814814815</c:v>
                </c:pt>
                <c:pt idx="2084">
                  <c:v>0.643576388888889</c:v>
                </c:pt>
                <c:pt idx="2085">
                  <c:v>0.643587962962962</c:v>
                </c:pt>
                <c:pt idx="2086">
                  <c:v>0.643599537037037</c:v>
                </c:pt>
                <c:pt idx="2087">
                  <c:v>0.643611111111111</c:v>
                </c:pt>
                <c:pt idx="2088">
                  <c:v>0.643622685185186</c:v>
                </c:pt>
                <c:pt idx="2089">
                  <c:v>0.643634259259259</c:v>
                </c:pt>
                <c:pt idx="2090">
                  <c:v>0.643645833333334</c:v>
                </c:pt>
                <c:pt idx="2091">
                  <c:v>0.643657407407408</c:v>
                </c:pt>
                <c:pt idx="2092">
                  <c:v>0.643668981481482</c:v>
                </c:pt>
                <c:pt idx="2093">
                  <c:v>0.643680555555556</c:v>
                </c:pt>
                <c:pt idx="2094">
                  <c:v>0.64369212962963</c:v>
                </c:pt>
                <c:pt idx="2095">
                  <c:v>0.643703703703704</c:v>
                </c:pt>
                <c:pt idx="2096">
                  <c:v>0.643715277777778</c:v>
                </c:pt>
                <c:pt idx="2097">
                  <c:v>0.643726851851852</c:v>
                </c:pt>
                <c:pt idx="2098">
                  <c:v>0.643738425925926</c:v>
                </c:pt>
                <c:pt idx="2099">
                  <c:v>0.64375</c:v>
                </c:pt>
                <c:pt idx="2100">
                  <c:v>0.643761574074074</c:v>
                </c:pt>
                <c:pt idx="2101">
                  <c:v>0.643773148148148</c:v>
                </c:pt>
                <c:pt idx="2102">
                  <c:v>0.643784722222222</c:v>
                </c:pt>
                <c:pt idx="2103">
                  <c:v>0.643796296296297</c:v>
                </c:pt>
                <c:pt idx="2104">
                  <c:v>0.643807870370371</c:v>
                </c:pt>
                <c:pt idx="2105">
                  <c:v>0.643819444444445</c:v>
                </c:pt>
                <c:pt idx="2106">
                  <c:v>0.643831018518519</c:v>
                </c:pt>
                <c:pt idx="2107">
                  <c:v>0.643842592592593</c:v>
                </c:pt>
                <c:pt idx="2108">
                  <c:v>0.643854166666667</c:v>
                </c:pt>
                <c:pt idx="2109">
                  <c:v>0.643865740740741</c:v>
                </c:pt>
                <c:pt idx="2110">
                  <c:v>0.643877314814815</c:v>
                </c:pt>
                <c:pt idx="2111">
                  <c:v>0.643888888888889</c:v>
                </c:pt>
                <c:pt idx="2112">
                  <c:v>0.643900462962963</c:v>
                </c:pt>
                <c:pt idx="2113">
                  <c:v>0.643912037037037</c:v>
                </c:pt>
                <c:pt idx="2114">
                  <c:v>0.643923611111111</c:v>
                </c:pt>
                <c:pt idx="2115">
                  <c:v>0.643935185185185</c:v>
                </c:pt>
                <c:pt idx="2116">
                  <c:v>0.643946759259259</c:v>
                </c:pt>
                <c:pt idx="2117">
                  <c:v>0.643958333333334</c:v>
                </c:pt>
                <c:pt idx="2118">
                  <c:v>0.643969907407408</c:v>
                </c:pt>
                <c:pt idx="2119">
                  <c:v>0.643981481481482</c:v>
                </c:pt>
                <c:pt idx="2120">
                  <c:v>0.643993055555556</c:v>
                </c:pt>
                <c:pt idx="2121">
                  <c:v>0.64400462962963</c:v>
                </c:pt>
                <c:pt idx="2122">
                  <c:v>0.644016203703704</c:v>
                </c:pt>
                <c:pt idx="2123">
                  <c:v>0.644027777777778</c:v>
                </c:pt>
                <c:pt idx="2124">
                  <c:v>0.644039351851852</c:v>
                </c:pt>
                <c:pt idx="2125">
                  <c:v>0.644050925925926</c:v>
                </c:pt>
                <c:pt idx="2126">
                  <c:v>0.6440625</c:v>
                </c:pt>
                <c:pt idx="2127">
                  <c:v>0.644074074074074</c:v>
                </c:pt>
                <c:pt idx="2128">
                  <c:v>0.644085648148149</c:v>
                </c:pt>
                <c:pt idx="2129">
                  <c:v>0.644097222222222</c:v>
                </c:pt>
                <c:pt idx="2130">
                  <c:v>0.644108796296296</c:v>
                </c:pt>
                <c:pt idx="2131">
                  <c:v>0.644120370370371</c:v>
                </c:pt>
                <c:pt idx="2132">
                  <c:v>0.644131944444445</c:v>
                </c:pt>
                <c:pt idx="2133">
                  <c:v>0.644143518518519</c:v>
                </c:pt>
                <c:pt idx="2134">
                  <c:v>0.644155092592593</c:v>
                </c:pt>
                <c:pt idx="2135">
                  <c:v>0.644166666666667</c:v>
                </c:pt>
                <c:pt idx="2136">
                  <c:v>0.644178240740741</c:v>
                </c:pt>
                <c:pt idx="2137">
                  <c:v>0.644189814814815</c:v>
                </c:pt>
                <c:pt idx="2138">
                  <c:v>0.644201388888889</c:v>
                </c:pt>
                <c:pt idx="2139">
                  <c:v>0.644212962962962</c:v>
                </c:pt>
                <c:pt idx="2140">
                  <c:v>0.644224537037037</c:v>
                </c:pt>
                <c:pt idx="2141">
                  <c:v>0.644236111111111</c:v>
                </c:pt>
                <c:pt idx="2142">
                  <c:v>0.644247685185186</c:v>
                </c:pt>
                <c:pt idx="2143">
                  <c:v>0.644259259259259</c:v>
                </c:pt>
                <c:pt idx="2144">
                  <c:v>0.644270833333334</c:v>
                </c:pt>
                <c:pt idx="2145">
                  <c:v>0.644282407407408</c:v>
                </c:pt>
                <c:pt idx="2146">
                  <c:v>0.644293981481482</c:v>
                </c:pt>
                <c:pt idx="2147">
                  <c:v>0.644305555555556</c:v>
                </c:pt>
                <c:pt idx="2148">
                  <c:v>0.644317129629629</c:v>
                </c:pt>
                <c:pt idx="2149">
                  <c:v>0.644328703703704</c:v>
                </c:pt>
                <c:pt idx="2150">
                  <c:v>0.644340277777778</c:v>
                </c:pt>
                <c:pt idx="2151">
                  <c:v>0.644351851851852</c:v>
                </c:pt>
                <c:pt idx="2152">
                  <c:v>0.644363425925926</c:v>
                </c:pt>
                <c:pt idx="2153">
                  <c:v>0.644375</c:v>
                </c:pt>
                <c:pt idx="2154">
                  <c:v>0.644386574074074</c:v>
                </c:pt>
                <c:pt idx="2155">
                  <c:v>0.644398148148148</c:v>
                </c:pt>
                <c:pt idx="2156">
                  <c:v>0.644409722222222</c:v>
                </c:pt>
                <c:pt idx="2157">
                  <c:v>0.644421296296297</c:v>
                </c:pt>
                <c:pt idx="2158">
                  <c:v>0.64443287037037</c:v>
                </c:pt>
                <c:pt idx="2159">
                  <c:v>0.644444444444445</c:v>
                </c:pt>
                <c:pt idx="2160">
                  <c:v>0.644456018518519</c:v>
                </c:pt>
                <c:pt idx="2161">
                  <c:v>0.644467592592593</c:v>
                </c:pt>
                <c:pt idx="2162">
                  <c:v>0.644479166666667</c:v>
                </c:pt>
                <c:pt idx="2163">
                  <c:v>0.64449074074074</c:v>
                </c:pt>
                <c:pt idx="2164">
                  <c:v>0.644502314814815</c:v>
                </c:pt>
                <c:pt idx="2165">
                  <c:v>0.644513888888889</c:v>
                </c:pt>
                <c:pt idx="2166">
                  <c:v>0.644525462962963</c:v>
                </c:pt>
                <c:pt idx="2167">
                  <c:v>0.644537037037037</c:v>
                </c:pt>
                <c:pt idx="2168">
                  <c:v>0.644548611111111</c:v>
                </c:pt>
                <c:pt idx="2169">
                  <c:v>0.644560185185185</c:v>
                </c:pt>
                <c:pt idx="2170">
                  <c:v>0.644571759259259</c:v>
                </c:pt>
                <c:pt idx="2171">
                  <c:v>0.644583333333333</c:v>
                </c:pt>
                <c:pt idx="2172">
                  <c:v>0.644594907407408</c:v>
                </c:pt>
                <c:pt idx="2173">
                  <c:v>0.644606481481482</c:v>
                </c:pt>
                <c:pt idx="2174">
                  <c:v>0.644618055555556</c:v>
                </c:pt>
                <c:pt idx="2175">
                  <c:v>0.64462962962963</c:v>
                </c:pt>
                <c:pt idx="2176">
                  <c:v>0.644641203703704</c:v>
                </c:pt>
                <c:pt idx="2177">
                  <c:v>0.644652777777778</c:v>
                </c:pt>
                <c:pt idx="2178">
                  <c:v>0.644664351851852</c:v>
                </c:pt>
                <c:pt idx="2179">
                  <c:v>0.644675925925926</c:v>
                </c:pt>
                <c:pt idx="2180">
                  <c:v>0.6446875</c:v>
                </c:pt>
                <c:pt idx="2181">
                  <c:v>0.644699074074075</c:v>
                </c:pt>
                <c:pt idx="2182">
                  <c:v>0.644710648148149</c:v>
                </c:pt>
                <c:pt idx="2183">
                  <c:v>0.644722222222222</c:v>
                </c:pt>
                <c:pt idx="2184">
                  <c:v>0.644733796296297</c:v>
                </c:pt>
                <c:pt idx="2185">
                  <c:v>0.644745370370371</c:v>
                </c:pt>
                <c:pt idx="2186">
                  <c:v>0.644756944444445</c:v>
                </c:pt>
                <c:pt idx="2187">
                  <c:v>0.644768518518519</c:v>
                </c:pt>
                <c:pt idx="2188">
                  <c:v>0.644780092592593</c:v>
                </c:pt>
                <c:pt idx="2189">
                  <c:v>0.644791666666667</c:v>
                </c:pt>
                <c:pt idx="2190">
                  <c:v>0.644803240740741</c:v>
                </c:pt>
                <c:pt idx="2191">
                  <c:v>0.644814814814815</c:v>
                </c:pt>
                <c:pt idx="2192">
                  <c:v>0.644826388888889</c:v>
                </c:pt>
                <c:pt idx="2193">
                  <c:v>0.644837962962963</c:v>
                </c:pt>
                <c:pt idx="2194">
                  <c:v>0.644849537037037</c:v>
                </c:pt>
                <c:pt idx="2195">
                  <c:v>0.644861111111111</c:v>
                </c:pt>
                <c:pt idx="2196">
                  <c:v>0.644872685185185</c:v>
                </c:pt>
                <c:pt idx="2197">
                  <c:v>0.644884259259259</c:v>
                </c:pt>
                <c:pt idx="2198">
                  <c:v>0.644895833333334</c:v>
                </c:pt>
                <c:pt idx="2199">
                  <c:v>0.644907407407408</c:v>
                </c:pt>
                <c:pt idx="2200">
                  <c:v>0.644918981481482</c:v>
                </c:pt>
                <c:pt idx="2201">
                  <c:v>0.644930555555556</c:v>
                </c:pt>
                <c:pt idx="2202">
                  <c:v>0.64494212962963</c:v>
                </c:pt>
                <c:pt idx="2203">
                  <c:v>0.644953703703704</c:v>
                </c:pt>
                <c:pt idx="2204">
                  <c:v>0.644965277777778</c:v>
                </c:pt>
                <c:pt idx="2205">
                  <c:v>0.644976851851852</c:v>
                </c:pt>
                <c:pt idx="2206">
                  <c:v>0.644988425925926</c:v>
                </c:pt>
                <c:pt idx="2207">
                  <c:v>0.645</c:v>
                </c:pt>
                <c:pt idx="2208">
                  <c:v>0.645011574074074</c:v>
                </c:pt>
                <c:pt idx="2209">
                  <c:v>0.645023148148148</c:v>
                </c:pt>
                <c:pt idx="2210">
                  <c:v>0.645034722222222</c:v>
                </c:pt>
                <c:pt idx="2211">
                  <c:v>0.645046296296297</c:v>
                </c:pt>
                <c:pt idx="2212">
                  <c:v>0.645057870370371</c:v>
                </c:pt>
                <c:pt idx="2213">
                  <c:v>0.645069444444445</c:v>
                </c:pt>
                <c:pt idx="2214">
                  <c:v>0.645081018518519</c:v>
                </c:pt>
                <c:pt idx="2215">
                  <c:v>0.645092592592593</c:v>
                </c:pt>
                <c:pt idx="2216">
                  <c:v>0.645104166666667</c:v>
                </c:pt>
                <c:pt idx="2217">
                  <c:v>0.64511574074074</c:v>
                </c:pt>
                <c:pt idx="2218">
                  <c:v>0.645127314814815</c:v>
                </c:pt>
                <c:pt idx="2219">
                  <c:v>0.645138888888889</c:v>
                </c:pt>
                <c:pt idx="2220">
                  <c:v>0.645150462962963</c:v>
                </c:pt>
                <c:pt idx="2221">
                  <c:v>0.645162037037037</c:v>
                </c:pt>
                <c:pt idx="2222">
                  <c:v>0.645173611111112</c:v>
                </c:pt>
                <c:pt idx="2223">
                  <c:v>0.645185185185185</c:v>
                </c:pt>
                <c:pt idx="2224">
                  <c:v>0.645196759259259</c:v>
                </c:pt>
                <c:pt idx="2225">
                  <c:v>0.645208333333334</c:v>
                </c:pt>
                <c:pt idx="2226">
                  <c:v>0.645219907407408</c:v>
                </c:pt>
                <c:pt idx="2227">
                  <c:v>0.645231481481482</c:v>
                </c:pt>
                <c:pt idx="2228">
                  <c:v>0.645243055555556</c:v>
                </c:pt>
                <c:pt idx="2229">
                  <c:v>0.64525462962963</c:v>
                </c:pt>
                <c:pt idx="2230">
                  <c:v>0.645266203703704</c:v>
                </c:pt>
                <c:pt idx="2231">
                  <c:v>0.645277777777778</c:v>
                </c:pt>
                <c:pt idx="2232">
                  <c:v>0.645289351851852</c:v>
                </c:pt>
                <c:pt idx="2233">
                  <c:v>0.645300925925926</c:v>
                </c:pt>
                <c:pt idx="2234">
                  <c:v>0.6453125</c:v>
                </c:pt>
                <c:pt idx="2235">
                  <c:v>0.645324074074074</c:v>
                </c:pt>
                <c:pt idx="2236">
                  <c:v>0.645335648148148</c:v>
                </c:pt>
                <c:pt idx="2237">
                  <c:v>0.645347222222222</c:v>
                </c:pt>
                <c:pt idx="2238">
                  <c:v>0.645358796296296</c:v>
                </c:pt>
                <c:pt idx="2239">
                  <c:v>0.645370370370371</c:v>
                </c:pt>
                <c:pt idx="2240">
                  <c:v>0.645381944444445</c:v>
                </c:pt>
                <c:pt idx="2241">
                  <c:v>0.645393518518519</c:v>
                </c:pt>
                <c:pt idx="2242">
                  <c:v>0.645405092592593</c:v>
                </c:pt>
                <c:pt idx="2243">
                  <c:v>0.645416666666666</c:v>
                </c:pt>
                <c:pt idx="2244">
                  <c:v>0.645428240740741</c:v>
                </c:pt>
                <c:pt idx="2245">
                  <c:v>0.645439814814815</c:v>
                </c:pt>
                <c:pt idx="2246">
                  <c:v>0.645451388888889</c:v>
                </c:pt>
                <c:pt idx="2247">
                  <c:v>0.645462962962962</c:v>
                </c:pt>
                <c:pt idx="2248">
                  <c:v>0.645474537037037</c:v>
                </c:pt>
                <c:pt idx="2249">
                  <c:v>0.645486111111111</c:v>
                </c:pt>
                <c:pt idx="2250">
                  <c:v>0.645497685185185</c:v>
                </c:pt>
                <c:pt idx="2251">
                  <c:v>0.645509259259259</c:v>
                </c:pt>
                <c:pt idx="2252">
                  <c:v>0.645520833333334</c:v>
                </c:pt>
                <c:pt idx="2253">
                  <c:v>0.645532407407407</c:v>
                </c:pt>
                <c:pt idx="2254">
                  <c:v>0.645543981481482</c:v>
                </c:pt>
                <c:pt idx="2255">
                  <c:v>0.645555555555556</c:v>
                </c:pt>
                <c:pt idx="2256">
                  <c:v>0.645567129629629</c:v>
                </c:pt>
                <c:pt idx="2257">
                  <c:v>0.645578703703704</c:v>
                </c:pt>
                <c:pt idx="2258">
                  <c:v>0.645590277777778</c:v>
                </c:pt>
                <c:pt idx="2259">
                  <c:v>0.645601851851852</c:v>
                </c:pt>
                <c:pt idx="2260">
                  <c:v>0.645613425925926</c:v>
                </c:pt>
                <c:pt idx="2261">
                  <c:v>0.645625</c:v>
                </c:pt>
                <c:pt idx="2262">
                  <c:v>0.645636574074074</c:v>
                </c:pt>
                <c:pt idx="2263">
                  <c:v>0.645648148148149</c:v>
                </c:pt>
                <c:pt idx="2264">
                  <c:v>0.645659722222222</c:v>
                </c:pt>
                <c:pt idx="2265">
                  <c:v>0.645671296296297</c:v>
                </c:pt>
                <c:pt idx="2266">
                  <c:v>0.645682870370371</c:v>
                </c:pt>
                <c:pt idx="2267">
                  <c:v>0.645694444444445</c:v>
                </c:pt>
                <c:pt idx="2268">
                  <c:v>0.645706018518519</c:v>
                </c:pt>
                <c:pt idx="2269">
                  <c:v>0.645717592592593</c:v>
                </c:pt>
                <c:pt idx="2270">
                  <c:v>0.645729166666667</c:v>
                </c:pt>
                <c:pt idx="2271">
                  <c:v>0.645740740740741</c:v>
                </c:pt>
                <c:pt idx="2272">
                  <c:v>0.645752314814815</c:v>
                </c:pt>
                <c:pt idx="2273">
                  <c:v>0.645763888888889</c:v>
                </c:pt>
                <c:pt idx="2274">
                  <c:v>0.645775462962963</c:v>
                </c:pt>
                <c:pt idx="2275">
                  <c:v>0.645787037037037</c:v>
                </c:pt>
                <c:pt idx="2276">
                  <c:v>0.645798611111112</c:v>
                </c:pt>
                <c:pt idx="2277">
                  <c:v>0.645810185185185</c:v>
                </c:pt>
                <c:pt idx="2278">
                  <c:v>0.645821759259259</c:v>
                </c:pt>
                <c:pt idx="2279">
                  <c:v>0.645833333333334</c:v>
                </c:pt>
                <c:pt idx="2280">
                  <c:v>0.645844907407408</c:v>
                </c:pt>
                <c:pt idx="2281">
                  <c:v>0.645856481481482</c:v>
                </c:pt>
                <c:pt idx="2282">
                  <c:v>0.645868055555556</c:v>
                </c:pt>
                <c:pt idx="2283">
                  <c:v>0.64587962962963</c:v>
                </c:pt>
                <c:pt idx="2284">
                  <c:v>0.645891203703704</c:v>
                </c:pt>
                <c:pt idx="2285">
                  <c:v>0.645902777777778</c:v>
                </c:pt>
                <c:pt idx="2286">
                  <c:v>0.645914351851852</c:v>
                </c:pt>
                <c:pt idx="2287">
                  <c:v>0.645925925925926</c:v>
                </c:pt>
                <c:pt idx="2288">
                  <c:v>0.6459375</c:v>
                </c:pt>
                <c:pt idx="2289">
                  <c:v>0.645949074074075</c:v>
                </c:pt>
                <c:pt idx="2290">
                  <c:v>0.645960648148148</c:v>
                </c:pt>
                <c:pt idx="2291">
                  <c:v>0.645972222222222</c:v>
                </c:pt>
                <c:pt idx="2292">
                  <c:v>0.645983796296296</c:v>
                </c:pt>
                <c:pt idx="2293">
                  <c:v>0.645995370370371</c:v>
                </c:pt>
                <c:pt idx="2294">
                  <c:v>0.646006944444445</c:v>
                </c:pt>
                <c:pt idx="2295">
                  <c:v>0.646018518518519</c:v>
                </c:pt>
                <c:pt idx="2296">
                  <c:v>0.646030092592593</c:v>
                </c:pt>
                <c:pt idx="2297">
                  <c:v>0.646041666666667</c:v>
                </c:pt>
                <c:pt idx="2298">
                  <c:v>0.646053240740741</c:v>
                </c:pt>
                <c:pt idx="2299">
                  <c:v>0.646064814814815</c:v>
                </c:pt>
                <c:pt idx="2300">
                  <c:v>0.646076388888889</c:v>
                </c:pt>
                <c:pt idx="2301">
                  <c:v>0.646087962962963</c:v>
                </c:pt>
                <c:pt idx="2302">
                  <c:v>0.646099537037037</c:v>
                </c:pt>
                <c:pt idx="2303">
                  <c:v>0.646111111111111</c:v>
                </c:pt>
                <c:pt idx="2304">
                  <c:v>0.646122685185185</c:v>
                </c:pt>
                <c:pt idx="2305">
                  <c:v>0.646134259259259</c:v>
                </c:pt>
                <c:pt idx="2306">
                  <c:v>0.646145833333334</c:v>
                </c:pt>
                <c:pt idx="2307">
                  <c:v>0.646157407407408</c:v>
                </c:pt>
                <c:pt idx="2308">
                  <c:v>0.646168981481482</c:v>
                </c:pt>
                <c:pt idx="2309">
                  <c:v>0.646180555555556</c:v>
                </c:pt>
                <c:pt idx="2310">
                  <c:v>0.64619212962963</c:v>
                </c:pt>
                <c:pt idx="2311">
                  <c:v>0.646203703703704</c:v>
                </c:pt>
                <c:pt idx="2312">
                  <c:v>0.646215277777778</c:v>
                </c:pt>
                <c:pt idx="2313">
                  <c:v>0.646226851851852</c:v>
                </c:pt>
                <c:pt idx="2314">
                  <c:v>0.646238425925926</c:v>
                </c:pt>
                <c:pt idx="2315">
                  <c:v>0.64625</c:v>
                </c:pt>
                <c:pt idx="2316">
                  <c:v>0.646261574074074</c:v>
                </c:pt>
                <c:pt idx="2317">
                  <c:v>0.646273148148148</c:v>
                </c:pt>
                <c:pt idx="2318">
                  <c:v>0.646284722222222</c:v>
                </c:pt>
                <c:pt idx="2319">
                  <c:v>0.646296296296297</c:v>
                </c:pt>
                <c:pt idx="2320">
                  <c:v>0.646307870370371</c:v>
                </c:pt>
                <c:pt idx="2321">
                  <c:v>0.646319444444445</c:v>
                </c:pt>
                <c:pt idx="2322">
                  <c:v>0.646331018518519</c:v>
                </c:pt>
                <c:pt idx="2323">
                  <c:v>0.646342592592593</c:v>
                </c:pt>
                <c:pt idx="2324">
                  <c:v>0.646354166666667</c:v>
                </c:pt>
                <c:pt idx="2325">
                  <c:v>0.64636574074074</c:v>
                </c:pt>
                <c:pt idx="2326">
                  <c:v>0.646377314814815</c:v>
                </c:pt>
                <c:pt idx="2327">
                  <c:v>0.646388888888889</c:v>
                </c:pt>
                <c:pt idx="2328">
                  <c:v>0.646400462962963</c:v>
                </c:pt>
                <c:pt idx="2329">
                  <c:v>0.646412037037037</c:v>
                </c:pt>
                <c:pt idx="2330">
                  <c:v>0.646423611111111</c:v>
                </c:pt>
                <c:pt idx="2331">
                  <c:v>0.646435185185185</c:v>
                </c:pt>
                <c:pt idx="2332">
                  <c:v>0.646446759259259</c:v>
                </c:pt>
                <c:pt idx="2333">
                  <c:v>0.646458333333334</c:v>
                </c:pt>
                <c:pt idx="2334">
                  <c:v>0.646469907407408</c:v>
                </c:pt>
                <c:pt idx="2335">
                  <c:v>0.646481481481482</c:v>
                </c:pt>
                <c:pt idx="2336">
                  <c:v>0.646493055555556</c:v>
                </c:pt>
                <c:pt idx="2337">
                  <c:v>0.64650462962963</c:v>
                </c:pt>
                <c:pt idx="2338">
                  <c:v>0.646516203703704</c:v>
                </c:pt>
                <c:pt idx="2339">
                  <c:v>0.646527777777778</c:v>
                </c:pt>
                <c:pt idx="2340">
                  <c:v>0.646539351851852</c:v>
                </c:pt>
                <c:pt idx="2341">
                  <c:v>0.646550925925926</c:v>
                </c:pt>
                <c:pt idx="2342">
                  <c:v>0.6465625</c:v>
                </c:pt>
                <c:pt idx="2343">
                  <c:v>0.646574074074074</c:v>
                </c:pt>
                <c:pt idx="2344">
                  <c:v>0.646585648148148</c:v>
                </c:pt>
                <c:pt idx="2345">
                  <c:v>0.646597222222222</c:v>
                </c:pt>
                <c:pt idx="2346">
                  <c:v>0.646608796296297</c:v>
                </c:pt>
                <c:pt idx="2347">
                  <c:v>0.646620370370371</c:v>
                </c:pt>
                <c:pt idx="2348">
                  <c:v>0.646631944444445</c:v>
                </c:pt>
                <c:pt idx="2349">
                  <c:v>0.646643518518519</c:v>
                </c:pt>
                <c:pt idx="2350">
                  <c:v>0.646655092592593</c:v>
                </c:pt>
                <c:pt idx="2351">
                  <c:v>0.646666666666667</c:v>
                </c:pt>
                <c:pt idx="2352">
                  <c:v>0.646678240740741</c:v>
                </c:pt>
                <c:pt idx="2353">
                  <c:v>0.646689814814815</c:v>
                </c:pt>
                <c:pt idx="2354">
                  <c:v>0.646701388888889</c:v>
                </c:pt>
                <c:pt idx="2355">
                  <c:v>0.646712962962963</c:v>
                </c:pt>
                <c:pt idx="2356">
                  <c:v>0.646724537037037</c:v>
                </c:pt>
                <c:pt idx="2357">
                  <c:v>0.646736111111111</c:v>
                </c:pt>
                <c:pt idx="2358">
                  <c:v>0.646747685185186</c:v>
                </c:pt>
                <c:pt idx="2359">
                  <c:v>0.64675925925926</c:v>
                </c:pt>
                <c:pt idx="2360">
                  <c:v>0.646770833333334</c:v>
                </c:pt>
                <c:pt idx="2361">
                  <c:v>0.646782407407408</c:v>
                </c:pt>
                <c:pt idx="2362">
                  <c:v>0.646793981481482</c:v>
                </c:pt>
                <c:pt idx="2363">
                  <c:v>0.646805555555556</c:v>
                </c:pt>
                <c:pt idx="2364">
                  <c:v>0.64681712962963</c:v>
                </c:pt>
                <c:pt idx="2365">
                  <c:v>0.646828703703704</c:v>
                </c:pt>
                <c:pt idx="2366">
                  <c:v>0.646840277777778</c:v>
                </c:pt>
                <c:pt idx="2367">
                  <c:v>0.646851851851852</c:v>
                </c:pt>
                <c:pt idx="2368">
                  <c:v>0.646863425925926</c:v>
                </c:pt>
                <c:pt idx="2369">
                  <c:v>0.646875</c:v>
                </c:pt>
                <c:pt idx="2370">
                  <c:v>0.646886574074074</c:v>
                </c:pt>
                <c:pt idx="2371">
                  <c:v>0.646898148148149</c:v>
                </c:pt>
                <c:pt idx="2372">
                  <c:v>0.646909722222222</c:v>
                </c:pt>
                <c:pt idx="2373">
                  <c:v>0.646921296296297</c:v>
                </c:pt>
                <c:pt idx="2374">
                  <c:v>0.646932870370371</c:v>
                </c:pt>
                <c:pt idx="2375">
                  <c:v>0.646944444444445</c:v>
                </c:pt>
                <c:pt idx="2376">
                  <c:v>0.646956018518519</c:v>
                </c:pt>
                <c:pt idx="2377">
                  <c:v>0.646967592592593</c:v>
                </c:pt>
                <c:pt idx="2378">
                  <c:v>0.646979166666667</c:v>
                </c:pt>
                <c:pt idx="2379">
                  <c:v>0.646990740740741</c:v>
                </c:pt>
                <c:pt idx="2380">
                  <c:v>0.647002314814815</c:v>
                </c:pt>
                <c:pt idx="2381">
                  <c:v>0.647013888888889</c:v>
                </c:pt>
                <c:pt idx="2382">
                  <c:v>0.647025462962963</c:v>
                </c:pt>
                <c:pt idx="2383">
                  <c:v>0.647037037037037</c:v>
                </c:pt>
                <c:pt idx="2384">
                  <c:v>0.647048611111111</c:v>
                </c:pt>
                <c:pt idx="2385">
                  <c:v>0.647060185185185</c:v>
                </c:pt>
                <c:pt idx="2386">
                  <c:v>0.647071759259259</c:v>
                </c:pt>
                <c:pt idx="2387">
                  <c:v>0.647083333333333</c:v>
                </c:pt>
                <c:pt idx="2388">
                  <c:v>0.647094907407408</c:v>
                </c:pt>
                <c:pt idx="2389">
                  <c:v>0.647106481481482</c:v>
                </c:pt>
                <c:pt idx="2390">
                  <c:v>0.647118055555556</c:v>
                </c:pt>
                <c:pt idx="2391">
                  <c:v>0.64712962962963</c:v>
                </c:pt>
                <c:pt idx="2392">
                  <c:v>0.647141203703704</c:v>
                </c:pt>
                <c:pt idx="2393">
                  <c:v>0.647152777777778</c:v>
                </c:pt>
                <c:pt idx="2394">
                  <c:v>0.647164351851852</c:v>
                </c:pt>
                <c:pt idx="2395">
                  <c:v>0.647175925925926</c:v>
                </c:pt>
                <c:pt idx="2396">
                  <c:v>0.6471875</c:v>
                </c:pt>
                <c:pt idx="2397">
                  <c:v>0.647199074074075</c:v>
                </c:pt>
                <c:pt idx="2398">
                  <c:v>0.647210648148148</c:v>
                </c:pt>
                <c:pt idx="2399">
                  <c:v>0.647222222222222</c:v>
                </c:pt>
                <c:pt idx="2400">
                  <c:v>0.647233796296296</c:v>
                </c:pt>
                <c:pt idx="2401">
                  <c:v>0.647245370370371</c:v>
                </c:pt>
                <c:pt idx="2402">
                  <c:v>0.647256944444445</c:v>
                </c:pt>
                <c:pt idx="2403">
                  <c:v>0.647268518518519</c:v>
                </c:pt>
                <c:pt idx="2404">
                  <c:v>0.647280092592593</c:v>
                </c:pt>
                <c:pt idx="2405">
                  <c:v>0.647291666666667</c:v>
                </c:pt>
                <c:pt idx="2406">
                  <c:v>0.64730324074074</c:v>
                </c:pt>
                <c:pt idx="2407">
                  <c:v>0.647314814814815</c:v>
                </c:pt>
                <c:pt idx="2408">
                  <c:v>0.647326388888889</c:v>
                </c:pt>
                <c:pt idx="2409">
                  <c:v>0.647337962962963</c:v>
                </c:pt>
                <c:pt idx="2410">
                  <c:v>0.647349537037037</c:v>
                </c:pt>
                <c:pt idx="2411">
                  <c:v>0.647361111111111</c:v>
                </c:pt>
                <c:pt idx="2412">
                  <c:v>0.647372685185185</c:v>
                </c:pt>
                <c:pt idx="2413">
                  <c:v>0.647384259259259</c:v>
                </c:pt>
                <c:pt idx="2414">
                  <c:v>0.647395833333334</c:v>
                </c:pt>
                <c:pt idx="2415">
                  <c:v>0.647407407407408</c:v>
                </c:pt>
                <c:pt idx="2416">
                  <c:v>0.647418981481482</c:v>
                </c:pt>
                <c:pt idx="2417">
                  <c:v>0.647430555555556</c:v>
                </c:pt>
                <c:pt idx="2418">
                  <c:v>0.64744212962963</c:v>
                </c:pt>
                <c:pt idx="2419">
                  <c:v>0.647453703703704</c:v>
                </c:pt>
                <c:pt idx="2420">
                  <c:v>0.647465277777778</c:v>
                </c:pt>
                <c:pt idx="2421">
                  <c:v>0.647476851851852</c:v>
                </c:pt>
                <c:pt idx="2422">
                  <c:v>0.647488425925926</c:v>
                </c:pt>
                <c:pt idx="2423">
                  <c:v>0.6475</c:v>
                </c:pt>
                <c:pt idx="2424">
                  <c:v>0.647511574074074</c:v>
                </c:pt>
                <c:pt idx="2425">
                  <c:v>0.647523148148148</c:v>
                </c:pt>
                <c:pt idx="2426">
                  <c:v>0.647534722222222</c:v>
                </c:pt>
                <c:pt idx="2427">
                  <c:v>0.647546296296296</c:v>
                </c:pt>
                <c:pt idx="2428">
                  <c:v>0.647557870370371</c:v>
                </c:pt>
                <c:pt idx="2429">
                  <c:v>0.647569444444445</c:v>
                </c:pt>
                <c:pt idx="2430">
                  <c:v>0.647581018518519</c:v>
                </c:pt>
                <c:pt idx="2431">
                  <c:v>0.647592592592593</c:v>
                </c:pt>
                <c:pt idx="2432">
                  <c:v>0.647604166666667</c:v>
                </c:pt>
                <c:pt idx="2433">
                  <c:v>0.647615740740741</c:v>
                </c:pt>
                <c:pt idx="2434">
                  <c:v>0.647627314814815</c:v>
                </c:pt>
                <c:pt idx="2435">
                  <c:v>0.647638888888889</c:v>
                </c:pt>
                <c:pt idx="2436">
                  <c:v>0.647650462962963</c:v>
                </c:pt>
                <c:pt idx="2437">
                  <c:v>0.647662037037037</c:v>
                </c:pt>
                <c:pt idx="2438">
                  <c:v>0.647673611111111</c:v>
                </c:pt>
                <c:pt idx="2439">
                  <c:v>0.647685185185185</c:v>
                </c:pt>
                <c:pt idx="2440">
                  <c:v>0.647696759259259</c:v>
                </c:pt>
                <c:pt idx="2441">
                  <c:v>0.647708333333334</c:v>
                </c:pt>
                <c:pt idx="2442">
                  <c:v>0.647719907407408</c:v>
                </c:pt>
                <c:pt idx="2443">
                  <c:v>0.647731481481482</c:v>
                </c:pt>
                <c:pt idx="2444">
                  <c:v>0.647743055555556</c:v>
                </c:pt>
                <c:pt idx="2445">
                  <c:v>0.64775462962963</c:v>
                </c:pt>
                <c:pt idx="2446">
                  <c:v>0.647766203703704</c:v>
                </c:pt>
                <c:pt idx="2447">
                  <c:v>0.647777777777778</c:v>
                </c:pt>
                <c:pt idx="2448">
                  <c:v>0.647789351851852</c:v>
                </c:pt>
                <c:pt idx="2449">
                  <c:v>0.647800925925926</c:v>
                </c:pt>
                <c:pt idx="2450">
                  <c:v>0.6478125</c:v>
                </c:pt>
                <c:pt idx="2451">
                  <c:v>0.647824074074075</c:v>
                </c:pt>
                <c:pt idx="2452">
                  <c:v>0.647835648148149</c:v>
                </c:pt>
                <c:pt idx="2453">
                  <c:v>0.647847222222222</c:v>
                </c:pt>
                <c:pt idx="2454">
                  <c:v>0.647858796296297</c:v>
                </c:pt>
                <c:pt idx="2455">
                  <c:v>0.647870370370371</c:v>
                </c:pt>
                <c:pt idx="2456">
                  <c:v>0.647881944444445</c:v>
                </c:pt>
                <c:pt idx="2457">
                  <c:v>0.647893518518519</c:v>
                </c:pt>
                <c:pt idx="2458">
                  <c:v>0.647905092592593</c:v>
                </c:pt>
                <c:pt idx="2459">
                  <c:v>0.647916666666667</c:v>
                </c:pt>
                <c:pt idx="2460">
                  <c:v>0.647928240740741</c:v>
                </c:pt>
                <c:pt idx="2461">
                  <c:v>0.647939814814815</c:v>
                </c:pt>
                <c:pt idx="2462">
                  <c:v>0.647951388888889</c:v>
                </c:pt>
                <c:pt idx="2463">
                  <c:v>0.647962962962963</c:v>
                </c:pt>
                <c:pt idx="2464">
                  <c:v>0.647974537037037</c:v>
                </c:pt>
                <c:pt idx="2465">
                  <c:v>0.647986111111111</c:v>
                </c:pt>
                <c:pt idx="2466">
                  <c:v>0.647997685185186</c:v>
                </c:pt>
                <c:pt idx="2467">
                  <c:v>0.648009259259259</c:v>
                </c:pt>
                <c:pt idx="2468">
                  <c:v>0.648020833333334</c:v>
                </c:pt>
                <c:pt idx="2469">
                  <c:v>0.648032407407408</c:v>
                </c:pt>
                <c:pt idx="2470">
                  <c:v>0.648043981481482</c:v>
                </c:pt>
                <c:pt idx="2471">
                  <c:v>0.648055555555556</c:v>
                </c:pt>
                <c:pt idx="2472">
                  <c:v>0.648067129629629</c:v>
                </c:pt>
                <c:pt idx="2473">
                  <c:v>0.648078703703704</c:v>
                </c:pt>
                <c:pt idx="2474">
                  <c:v>0.648090277777778</c:v>
                </c:pt>
                <c:pt idx="2475">
                  <c:v>0.648101851851852</c:v>
                </c:pt>
                <c:pt idx="2476">
                  <c:v>0.648113425925926</c:v>
                </c:pt>
                <c:pt idx="2477">
                  <c:v>0.648125</c:v>
                </c:pt>
                <c:pt idx="2478">
                  <c:v>0.648136574074074</c:v>
                </c:pt>
                <c:pt idx="2479">
                  <c:v>0.648148148148148</c:v>
                </c:pt>
                <c:pt idx="2480">
                  <c:v>0.648159722222222</c:v>
                </c:pt>
                <c:pt idx="2481">
                  <c:v>0.648171296296297</c:v>
                </c:pt>
                <c:pt idx="2482">
                  <c:v>0.648182870370371</c:v>
                </c:pt>
                <c:pt idx="2483">
                  <c:v>0.648194444444445</c:v>
                </c:pt>
                <c:pt idx="2484">
                  <c:v>0.648206018518519</c:v>
                </c:pt>
                <c:pt idx="2485">
                  <c:v>0.648217592592593</c:v>
                </c:pt>
                <c:pt idx="2486">
                  <c:v>0.648229166666667</c:v>
                </c:pt>
                <c:pt idx="2487">
                  <c:v>0.648240740740741</c:v>
                </c:pt>
                <c:pt idx="2488">
                  <c:v>0.648252314814815</c:v>
                </c:pt>
                <c:pt idx="2489">
                  <c:v>0.648263888888889</c:v>
                </c:pt>
                <c:pt idx="2490">
                  <c:v>0.648275462962963</c:v>
                </c:pt>
                <c:pt idx="2491">
                  <c:v>0.648287037037037</c:v>
                </c:pt>
                <c:pt idx="2492">
                  <c:v>0.648298611111111</c:v>
                </c:pt>
                <c:pt idx="2493">
                  <c:v>0.648310185185185</c:v>
                </c:pt>
                <c:pt idx="2494">
                  <c:v>0.648321759259259</c:v>
                </c:pt>
                <c:pt idx="2495">
                  <c:v>0.648333333333333</c:v>
                </c:pt>
                <c:pt idx="2496">
                  <c:v>0.648344907407408</c:v>
                </c:pt>
                <c:pt idx="2497">
                  <c:v>0.648356481481482</c:v>
                </c:pt>
                <c:pt idx="2498">
                  <c:v>0.648368055555556</c:v>
                </c:pt>
                <c:pt idx="2499">
                  <c:v>0.64837962962963</c:v>
                </c:pt>
                <c:pt idx="2500">
                  <c:v>0.648391203703704</c:v>
                </c:pt>
                <c:pt idx="2501">
                  <c:v>0.648402777777778</c:v>
                </c:pt>
                <c:pt idx="2502">
                  <c:v>0.648414351851851</c:v>
                </c:pt>
                <c:pt idx="2503">
                  <c:v>0.648425925925926</c:v>
                </c:pt>
                <c:pt idx="2504">
                  <c:v>0.6484375</c:v>
                </c:pt>
                <c:pt idx="2505">
                  <c:v>0.648449074074074</c:v>
                </c:pt>
                <c:pt idx="2506">
                  <c:v>0.648460648148148</c:v>
                </c:pt>
                <c:pt idx="2507">
                  <c:v>0.648472222222222</c:v>
                </c:pt>
                <c:pt idx="2508">
                  <c:v>0.648483796296296</c:v>
                </c:pt>
                <c:pt idx="2509">
                  <c:v>0.648495370370371</c:v>
                </c:pt>
                <c:pt idx="2510">
                  <c:v>0.648506944444445</c:v>
                </c:pt>
                <c:pt idx="2511">
                  <c:v>0.648518518518519</c:v>
                </c:pt>
                <c:pt idx="2512">
                  <c:v>0.648530092592593</c:v>
                </c:pt>
                <c:pt idx="2513">
                  <c:v>0.648541666666667</c:v>
                </c:pt>
                <c:pt idx="2514">
                  <c:v>0.64855324074074</c:v>
                </c:pt>
                <c:pt idx="2515">
                  <c:v>0.648564814814815</c:v>
                </c:pt>
                <c:pt idx="2516">
                  <c:v>0.648576388888889</c:v>
                </c:pt>
                <c:pt idx="2517">
                  <c:v>0.648587962962962</c:v>
                </c:pt>
                <c:pt idx="2518">
                  <c:v>0.648599537037037</c:v>
                </c:pt>
                <c:pt idx="2519">
                  <c:v>0.648611111111111</c:v>
                </c:pt>
                <c:pt idx="2520">
                  <c:v>0.648622685185186</c:v>
                </c:pt>
                <c:pt idx="2521">
                  <c:v>0.648634259259259</c:v>
                </c:pt>
                <c:pt idx="2522">
                  <c:v>0.648645833333334</c:v>
                </c:pt>
                <c:pt idx="2523">
                  <c:v>0.648657407407408</c:v>
                </c:pt>
                <c:pt idx="2524">
                  <c:v>0.648668981481482</c:v>
                </c:pt>
                <c:pt idx="2525">
                  <c:v>0.648680555555556</c:v>
                </c:pt>
                <c:pt idx="2526">
                  <c:v>0.64869212962963</c:v>
                </c:pt>
                <c:pt idx="2527">
                  <c:v>0.648703703703704</c:v>
                </c:pt>
                <c:pt idx="2528">
                  <c:v>0.648715277777778</c:v>
                </c:pt>
                <c:pt idx="2529">
                  <c:v>0.648726851851852</c:v>
                </c:pt>
                <c:pt idx="2530">
                  <c:v>0.648738425925926</c:v>
                </c:pt>
                <c:pt idx="2531">
                  <c:v>0.64875</c:v>
                </c:pt>
                <c:pt idx="2532">
                  <c:v>0.648761574074074</c:v>
                </c:pt>
                <c:pt idx="2533">
                  <c:v>0.648773148148148</c:v>
                </c:pt>
                <c:pt idx="2534">
                  <c:v>0.648784722222222</c:v>
                </c:pt>
                <c:pt idx="2535">
                  <c:v>0.648796296296297</c:v>
                </c:pt>
                <c:pt idx="2536">
                  <c:v>0.648807870370371</c:v>
                </c:pt>
                <c:pt idx="2537">
                  <c:v>0.648819444444445</c:v>
                </c:pt>
                <c:pt idx="2538">
                  <c:v>0.648831018518519</c:v>
                </c:pt>
                <c:pt idx="2539">
                  <c:v>0.648842592592593</c:v>
                </c:pt>
                <c:pt idx="2540">
                  <c:v>0.648854166666667</c:v>
                </c:pt>
                <c:pt idx="2541">
                  <c:v>0.648865740740741</c:v>
                </c:pt>
                <c:pt idx="2542">
                  <c:v>0.648877314814815</c:v>
                </c:pt>
                <c:pt idx="2543">
                  <c:v>0.648888888888889</c:v>
                </c:pt>
                <c:pt idx="2544">
                  <c:v>0.648900462962963</c:v>
                </c:pt>
                <c:pt idx="2545">
                  <c:v>0.648912037037037</c:v>
                </c:pt>
                <c:pt idx="2546">
                  <c:v>0.648923611111111</c:v>
                </c:pt>
                <c:pt idx="2547">
                  <c:v>0.648935185185185</c:v>
                </c:pt>
                <c:pt idx="2548">
                  <c:v>0.648946759259259</c:v>
                </c:pt>
                <c:pt idx="2549">
                  <c:v>0.648958333333334</c:v>
                </c:pt>
                <c:pt idx="2550">
                  <c:v>0.648969907407408</c:v>
                </c:pt>
                <c:pt idx="2551">
                  <c:v>0.648981481481482</c:v>
                </c:pt>
                <c:pt idx="2552">
                  <c:v>0.648993055555556</c:v>
                </c:pt>
                <c:pt idx="2553">
                  <c:v>0.64900462962963</c:v>
                </c:pt>
                <c:pt idx="2554">
                  <c:v>0.649016203703704</c:v>
                </c:pt>
                <c:pt idx="2555">
                  <c:v>0.649027777777778</c:v>
                </c:pt>
                <c:pt idx="2556">
                  <c:v>0.649039351851852</c:v>
                </c:pt>
                <c:pt idx="2557">
                  <c:v>0.649050925925926</c:v>
                </c:pt>
                <c:pt idx="2558">
                  <c:v>0.6490625</c:v>
                </c:pt>
                <c:pt idx="2559">
                  <c:v>0.649074074074074</c:v>
                </c:pt>
                <c:pt idx="2560">
                  <c:v>0.649085648148149</c:v>
                </c:pt>
                <c:pt idx="2561">
                  <c:v>0.649097222222222</c:v>
                </c:pt>
                <c:pt idx="2562">
                  <c:v>0.649108796296296</c:v>
                </c:pt>
                <c:pt idx="2563">
                  <c:v>0.649120370370371</c:v>
                </c:pt>
                <c:pt idx="2564">
                  <c:v>0.649131944444445</c:v>
                </c:pt>
                <c:pt idx="2565">
                  <c:v>0.649143518518519</c:v>
                </c:pt>
                <c:pt idx="2566">
                  <c:v>0.649155092592593</c:v>
                </c:pt>
                <c:pt idx="2567">
                  <c:v>0.649166666666667</c:v>
                </c:pt>
                <c:pt idx="2568">
                  <c:v>0.649178240740741</c:v>
                </c:pt>
                <c:pt idx="2569">
                  <c:v>0.649189814814815</c:v>
                </c:pt>
                <c:pt idx="2570">
                  <c:v>0.649201388888889</c:v>
                </c:pt>
                <c:pt idx="2571">
                  <c:v>0.649212962962962</c:v>
                </c:pt>
                <c:pt idx="2572">
                  <c:v>0.649224537037037</c:v>
                </c:pt>
                <c:pt idx="2573">
                  <c:v>0.649236111111111</c:v>
                </c:pt>
                <c:pt idx="2574">
                  <c:v>0.649247685185186</c:v>
                </c:pt>
                <c:pt idx="2575">
                  <c:v>0.649259259259259</c:v>
                </c:pt>
                <c:pt idx="2576">
                  <c:v>0.649270833333334</c:v>
                </c:pt>
                <c:pt idx="2577">
                  <c:v>0.649282407407408</c:v>
                </c:pt>
                <c:pt idx="2578">
                  <c:v>0.649293981481482</c:v>
                </c:pt>
                <c:pt idx="2579">
                  <c:v>0.649305555555556</c:v>
                </c:pt>
                <c:pt idx="2580">
                  <c:v>0.649317129629629</c:v>
                </c:pt>
                <c:pt idx="2581">
                  <c:v>0.649328703703704</c:v>
                </c:pt>
                <c:pt idx="2582">
                  <c:v>0.649340277777778</c:v>
                </c:pt>
                <c:pt idx="2583">
                  <c:v>0.649351851851852</c:v>
                </c:pt>
                <c:pt idx="2584">
                  <c:v>0.649363425925926</c:v>
                </c:pt>
                <c:pt idx="2585">
                  <c:v>0.649375</c:v>
                </c:pt>
                <c:pt idx="2586">
                  <c:v>0.649386574074074</c:v>
                </c:pt>
                <c:pt idx="2587">
                  <c:v>0.649398148148148</c:v>
                </c:pt>
                <c:pt idx="2588">
                  <c:v>0.649409722222222</c:v>
                </c:pt>
                <c:pt idx="2589">
                  <c:v>0.649421296296297</c:v>
                </c:pt>
                <c:pt idx="2590">
                  <c:v>0.64943287037037</c:v>
                </c:pt>
                <c:pt idx="2591">
                  <c:v>0.649444444444445</c:v>
                </c:pt>
                <c:pt idx="2592">
                  <c:v>0.649456018518519</c:v>
                </c:pt>
                <c:pt idx="2593">
                  <c:v>0.649467592592593</c:v>
                </c:pt>
                <c:pt idx="2594">
                  <c:v>0.649479166666667</c:v>
                </c:pt>
                <c:pt idx="2595">
                  <c:v>0.649490740740741</c:v>
                </c:pt>
                <c:pt idx="2596">
                  <c:v>0.649502314814815</c:v>
                </c:pt>
                <c:pt idx="2597">
                  <c:v>0.649513888888889</c:v>
                </c:pt>
                <c:pt idx="2598">
                  <c:v>0.649525462962963</c:v>
                </c:pt>
                <c:pt idx="2599">
                  <c:v>0.649537037037037</c:v>
                </c:pt>
                <c:pt idx="2600">
                  <c:v>0.649548611111111</c:v>
                </c:pt>
                <c:pt idx="2601">
                  <c:v>0.649560185185185</c:v>
                </c:pt>
                <c:pt idx="2602">
                  <c:v>0.649571759259259</c:v>
                </c:pt>
                <c:pt idx="2603">
                  <c:v>0.649583333333333</c:v>
                </c:pt>
                <c:pt idx="2604">
                  <c:v>0.649594907407408</c:v>
                </c:pt>
                <c:pt idx="2605">
                  <c:v>0.649606481481482</c:v>
                </c:pt>
                <c:pt idx="2606">
                  <c:v>0.649618055555556</c:v>
                </c:pt>
                <c:pt idx="2607">
                  <c:v>0.64962962962963</c:v>
                </c:pt>
                <c:pt idx="2608">
                  <c:v>0.649641203703704</c:v>
                </c:pt>
                <c:pt idx="2609">
                  <c:v>0.649652777777778</c:v>
                </c:pt>
                <c:pt idx="2610">
                  <c:v>0.649664351851852</c:v>
                </c:pt>
                <c:pt idx="2611">
                  <c:v>0.649675925925926</c:v>
                </c:pt>
                <c:pt idx="2612">
                  <c:v>0.6496875</c:v>
                </c:pt>
                <c:pt idx="2613">
                  <c:v>0.649699074074075</c:v>
                </c:pt>
                <c:pt idx="2614">
                  <c:v>0.649710648148149</c:v>
                </c:pt>
                <c:pt idx="2615">
                  <c:v>0.649722222222222</c:v>
                </c:pt>
                <c:pt idx="2616">
                  <c:v>0.649733796296297</c:v>
                </c:pt>
                <c:pt idx="2617">
                  <c:v>0.649745370370371</c:v>
                </c:pt>
                <c:pt idx="2618">
                  <c:v>0.649756944444445</c:v>
                </c:pt>
                <c:pt idx="2619">
                  <c:v>0.649768518518519</c:v>
                </c:pt>
                <c:pt idx="2620">
                  <c:v>0.649780092592593</c:v>
                </c:pt>
                <c:pt idx="2621">
                  <c:v>0.649791666666667</c:v>
                </c:pt>
                <c:pt idx="2622">
                  <c:v>0.649803240740741</c:v>
                </c:pt>
                <c:pt idx="2623">
                  <c:v>0.649814814814815</c:v>
                </c:pt>
                <c:pt idx="2624">
                  <c:v>0.649826388888889</c:v>
                </c:pt>
                <c:pt idx="2625">
                  <c:v>0.649837962962963</c:v>
                </c:pt>
                <c:pt idx="2626">
                  <c:v>0.649849537037037</c:v>
                </c:pt>
                <c:pt idx="2627">
                  <c:v>0.649861111111111</c:v>
                </c:pt>
                <c:pt idx="2628">
                  <c:v>0.649872685185185</c:v>
                </c:pt>
                <c:pt idx="2629">
                  <c:v>0.649884259259259</c:v>
                </c:pt>
                <c:pt idx="2630">
                  <c:v>0.649895833333334</c:v>
                </c:pt>
                <c:pt idx="2631">
                  <c:v>0.649907407407408</c:v>
                </c:pt>
                <c:pt idx="2632">
                  <c:v>0.649918981481482</c:v>
                </c:pt>
                <c:pt idx="2633">
                  <c:v>0.649930555555556</c:v>
                </c:pt>
                <c:pt idx="2634">
                  <c:v>0.64994212962963</c:v>
                </c:pt>
                <c:pt idx="2635">
                  <c:v>0.649953703703704</c:v>
                </c:pt>
                <c:pt idx="2636">
                  <c:v>0.649965277777778</c:v>
                </c:pt>
                <c:pt idx="2637">
                  <c:v>0.649976851851852</c:v>
                </c:pt>
                <c:pt idx="2638">
                  <c:v>0.649988425925926</c:v>
                </c:pt>
                <c:pt idx="2639">
                  <c:v>0.65</c:v>
                </c:pt>
                <c:pt idx="2640">
                  <c:v>0.650011574074074</c:v>
                </c:pt>
                <c:pt idx="2641">
                  <c:v>0.650023148148148</c:v>
                </c:pt>
                <c:pt idx="2642">
                  <c:v>0.650034722222222</c:v>
                </c:pt>
                <c:pt idx="2643">
                  <c:v>0.650046296296297</c:v>
                </c:pt>
                <c:pt idx="2644">
                  <c:v>0.650057870370371</c:v>
                </c:pt>
                <c:pt idx="2645">
                  <c:v>0.650069444444445</c:v>
                </c:pt>
                <c:pt idx="2646">
                  <c:v>0.650081018518519</c:v>
                </c:pt>
                <c:pt idx="2647">
                  <c:v>0.650092592592593</c:v>
                </c:pt>
                <c:pt idx="2648">
                  <c:v>0.650104166666667</c:v>
                </c:pt>
                <c:pt idx="2649">
                  <c:v>0.65011574074074</c:v>
                </c:pt>
                <c:pt idx="2650">
                  <c:v>0.650127314814815</c:v>
                </c:pt>
                <c:pt idx="2651">
                  <c:v>0.650138888888889</c:v>
                </c:pt>
                <c:pt idx="2652">
                  <c:v>0.650150462962963</c:v>
                </c:pt>
                <c:pt idx="2653">
                  <c:v>0.650162037037037</c:v>
                </c:pt>
                <c:pt idx="2654">
                  <c:v>0.650173611111112</c:v>
                </c:pt>
                <c:pt idx="2655">
                  <c:v>0.650185185185185</c:v>
                </c:pt>
                <c:pt idx="2656">
                  <c:v>0.650196759259259</c:v>
                </c:pt>
                <c:pt idx="2657">
                  <c:v>0.650208333333334</c:v>
                </c:pt>
                <c:pt idx="2658">
                  <c:v>0.650219907407408</c:v>
                </c:pt>
                <c:pt idx="2659">
                  <c:v>0.650231481481482</c:v>
                </c:pt>
                <c:pt idx="2660">
                  <c:v>0.650243055555556</c:v>
                </c:pt>
                <c:pt idx="2661">
                  <c:v>0.65025462962963</c:v>
                </c:pt>
                <c:pt idx="2662">
                  <c:v>0.650266203703704</c:v>
                </c:pt>
                <c:pt idx="2663">
                  <c:v>0.650277777777778</c:v>
                </c:pt>
                <c:pt idx="2664">
                  <c:v>0.650289351851852</c:v>
                </c:pt>
                <c:pt idx="2665">
                  <c:v>0.650300925925926</c:v>
                </c:pt>
                <c:pt idx="2666">
                  <c:v>0.6503125</c:v>
                </c:pt>
                <c:pt idx="2667">
                  <c:v>0.650324074074074</c:v>
                </c:pt>
                <c:pt idx="2668">
                  <c:v>0.650335648148148</c:v>
                </c:pt>
                <c:pt idx="2669">
                  <c:v>0.650347222222222</c:v>
                </c:pt>
                <c:pt idx="2670">
                  <c:v>0.650358796296296</c:v>
                </c:pt>
                <c:pt idx="2671">
                  <c:v>0.650370370370371</c:v>
                </c:pt>
                <c:pt idx="2672">
                  <c:v>0.650381944444445</c:v>
                </c:pt>
                <c:pt idx="2673">
                  <c:v>0.650393518518519</c:v>
                </c:pt>
                <c:pt idx="2674">
                  <c:v>0.650405092592593</c:v>
                </c:pt>
                <c:pt idx="2675">
                  <c:v>0.650416666666666</c:v>
                </c:pt>
                <c:pt idx="2676">
                  <c:v>0.650428240740741</c:v>
                </c:pt>
                <c:pt idx="2677">
                  <c:v>0.650439814814815</c:v>
                </c:pt>
                <c:pt idx="2678">
                  <c:v>0.650451388888889</c:v>
                </c:pt>
                <c:pt idx="2679">
                  <c:v>0.650462962962962</c:v>
                </c:pt>
                <c:pt idx="2680">
                  <c:v>0.650474537037037</c:v>
                </c:pt>
                <c:pt idx="2681">
                  <c:v>0.650486111111111</c:v>
                </c:pt>
                <c:pt idx="2682">
                  <c:v>0.650497685185185</c:v>
                </c:pt>
                <c:pt idx="2683">
                  <c:v>0.650509259259259</c:v>
                </c:pt>
                <c:pt idx="2684">
                  <c:v>0.650520833333334</c:v>
                </c:pt>
                <c:pt idx="2685">
                  <c:v>0.650532407407407</c:v>
                </c:pt>
                <c:pt idx="2686">
                  <c:v>0.650543981481482</c:v>
                </c:pt>
                <c:pt idx="2687">
                  <c:v>0.650555555555556</c:v>
                </c:pt>
                <c:pt idx="2688">
                  <c:v>0.650567129629629</c:v>
                </c:pt>
                <c:pt idx="2689">
                  <c:v>0.650578703703704</c:v>
                </c:pt>
                <c:pt idx="2690">
                  <c:v>0.650590277777778</c:v>
                </c:pt>
                <c:pt idx="2691">
                  <c:v>0.650601851851852</c:v>
                </c:pt>
                <c:pt idx="2692">
                  <c:v>0.650613425925926</c:v>
                </c:pt>
                <c:pt idx="2693">
                  <c:v>0.650625</c:v>
                </c:pt>
                <c:pt idx="2694">
                  <c:v>0.650636574074074</c:v>
                </c:pt>
                <c:pt idx="2695">
                  <c:v>0.650648148148149</c:v>
                </c:pt>
                <c:pt idx="2696">
                  <c:v>0.650659722222222</c:v>
                </c:pt>
                <c:pt idx="2697">
                  <c:v>0.650671296296297</c:v>
                </c:pt>
                <c:pt idx="2698">
                  <c:v>0.650682870370371</c:v>
                </c:pt>
                <c:pt idx="2699">
                  <c:v>0.650694444444445</c:v>
                </c:pt>
                <c:pt idx="2700">
                  <c:v>0.650706018518519</c:v>
                </c:pt>
                <c:pt idx="2701">
                  <c:v>0.650717592592593</c:v>
                </c:pt>
                <c:pt idx="2702">
                  <c:v>0.650729166666667</c:v>
                </c:pt>
                <c:pt idx="2703">
                  <c:v>0.650740740740741</c:v>
                </c:pt>
                <c:pt idx="2704">
                  <c:v>0.650752314814815</c:v>
                </c:pt>
                <c:pt idx="2705">
                  <c:v>0.650763888888889</c:v>
                </c:pt>
                <c:pt idx="2706">
                  <c:v>0.650775462962963</c:v>
                </c:pt>
                <c:pt idx="2707">
                  <c:v>0.650787037037037</c:v>
                </c:pt>
                <c:pt idx="2708">
                  <c:v>0.650798611111112</c:v>
                </c:pt>
                <c:pt idx="2709">
                  <c:v>0.650810185185185</c:v>
                </c:pt>
                <c:pt idx="2710">
                  <c:v>0.650821759259259</c:v>
                </c:pt>
                <c:pt idx="2711">
                  <c:v>0.650833333333334</c:v>
                </c:pt>
                <c:pt idx="2712">
                  <c:v>0.650844907407408</c:v>
                </c:pt>
                <c:pt idx="2713">
                  <c:v>0.650856481481482</c:v>
                </c:pt>
                <c:pt idx="2714">
                  <c:v>0.650868055555556</c:v>
                </c:pt>
                <c:pt idx="2715">
                  <c:v>0.65087962962963</c:v>
                </c:pt>
                <c:pt idx="2716">
                  <c:v>0.650891203703704</c:v>
                </c:pt>
                <c:pt idx="2717">
                  <c:v>0.650902777777778</c:v>
                </c:pt>
                <c:pt idx="2718">
                  <c:v>0.650914351851852</c:v>
                </c:pt>
                <c:pt idx="2719">
                  <c:v>0.650925925925926</c:v>
                </c:pt>
                <c:pt idx="2720">
                  <c:v>0.6509375</c:v>
                </c:pt>
                <c:pt idx="2721">
                  <c:v>0.650949074074075</c:v>
                </c:pt>
                <c:pt idx="2722">
                  <c:v>0.650960648148148</c:v>
                </c:pt>
                <c:pt idx="2723">
                  <c:v>0.650972222222222</c:v>
                </c:pt>
                <c:pt idx="2724">
                  <c:v>0.650983796296296</c:v>
                </c:pt>
                <c:pt idx="2725">
                  <c:v>0.650995370370371</c:v>
                </c:pt>
                <c:pt idx="2726">
                  <c:v>0.651006944444445</c:v>
                </c:pt>
                <c:pt idx="2727">
                  <c:v>0.651018518518519</c:v>
                </c:pt>
                <c:pt idx="2728">
                  <c:v>0.651030092592593</c:v>
                </c:pt>
                <c:pt idx="2729">
                  <c:v>0.651041666666667</c:v>
                </c:pt>
                <c:pt idx="2730">
                  <c:v>0.651053240740741</c:v>
                </c:pt>
                <c:pt idx="2731">
                  <c:v>0.651064814814815</c:v>
                </c:pt>
                <c:pt idx="2732">
                  <c:v>0.651076388888889</c:v>
                </c:pt>
                <c:pt idx="2733">
                  <c:v>0.651087962962963</c:v>
                </c:pt>
                <c:pt idx="2734">
                  <c:v>0.651099537037037</c:v>
                </c:pt>
                <c:pt idx="2735">
                  <c:v>0.651111111111111</c:v>
                </c:pt>
                <c:pt idx="2736">
                  <c:v>0.651122685185185</c:v>
                </c:pt>
                <c:pt idx="2737">
                  <c:v>0.651134259259259</c:v>
                </c:pt>
                <c:pt idx="2738">
                  <c:v>0.651145833333334</c:v>
                </c:pt>
                <c:pt idx="2739">
                  <c:v>0.651157407407408</c:v>
                </c:pt>
                <c:pt idx="2740">
                  <c:v>0.651168981481482</c:v>
                </c:pt>
                <c:pt idx="2741">
                  <c:v>0.651180555555556</c:v>
                </c:pt>
                <c:pt idx="2742">
                  <c:v>0.65119212962963</c:v>
                </c:pt>
                <c:pt idx="2743">
                  <c:v>0.651203703703704</c:v>
                </c:pt>
                <c:pt idx="2744">
                  <c:v>0.651215277777778</c:v>
                </c:pt>
                <c:pt idx="2745">
                  <c:v>0.651226851851852</c:v>
                </c:pt>
                <c:pt idx="2746">
                  <c:v>0.651238425925926</c:v>
                </c:pt>
                <c:pt idx="2747">
                  <c:v>0.65125</c:v>
                </c:pt>
                <c:pt idx="2748">
                  <c:v>0.651261574074074</c:v>
                </c:pt>
                <c:pt idx="2749">
                  <c:v>0.651273148148148</c:v>
                </c:pt>
                <c:pt idx="2750">
                  <c:v>0.651284722222222</c:v>
                </c:pt>
                <c:pt idx="2751">
                  <c:v>0.651296296296297</c:v>
                </c:pt>
                <c:pt idx="2752">
                  <c:v>0.651307870370371</c:v>
                </c:pt>
                <c:pt idx="2753">
                  <c:v>0.651319444444445</c:v>
                </c:pt>
                <c:pt idx="2754">
                  <c:v>0.651331018518519</c:v>
                </c:pt>
                <c:pt idx="2755">
                  <c:v>0.651342592592593</c:v>
                </c:pt>
                <c:pt idx="2756">
                  <c:v>0.651354166666667</c:v>
                </c:pt>
                <c:pt idx="2757">
                  <c:v>0.65136574074074</c:v>
                </c:pt>
                <c:pt idx="2758">
                  <c:v>0.651377314814815</c:v>
                </c:pt>
                <c:pt idx="2759">
                  <c:v>0.651388888888889</c:v>
                </c:pt>
                <c:pt idx="2760">
                  <c:v>0.651400462962963</c:v>
                </c:pt>
                <c:pt idx="2761">
                  <c:v>0.651412037037037</c:v>
                </c:pt>
                <c:pt idx="2762">
                  <c:v>0.651423611111111</c:v>
                </c:pt>
                <c:pt idx="2763">
                  <c:v>0.651435185185185</c:v>
                </c:pt>
                <c:pt idx="2764">
                  <c:v>0.651446759259259</c:v>
                </c:pt>
                <c:pt idx="2765">
                  <c:v>0.651458333333334</c:v>
                </c:pt>
                <c:pt idx="2766">
                  <c:v>0.651469907407408</c:v>
                </c:pt>
                <c:pt idx="2767">
                  <c:v>0.651481481481482</c:v>
                </c:pt>
                <c:pt idx="2768">
                  <c:v>0.651493055555556</c:v>
                </c:pt>
                <c:pt idx="2769">
                  <c:v>0.65150462962963</c:v>
                </c:pt>
                <c:pt idx="2770">
                  <c:v>0.651516203703704</c:v>
                </c:pt>
                <c:pt idx="2771">
                  <c:v>0.651527777777778</c:v>
                </c:pt>
                <c:pt idx="2772">
                  <c:v>0.651539351851852</c:v>
                </c:pt>
                <c:pt idx="2773">
                  <c:v>0.651550925925926</c:v>
                </c:pt>
                <c:pt idx="2774">
                  <c:v>0.6515625</c:v>
                </c:pt>
                <c:pt idx="2775">
                  <c:v>0.651574074074074</c:v>
                </c:pt>
                <c:pt idx="2776">
                  <c:v>0.651585648148148</c:v>
                </c:pt>
                <c:pt idx="2777">
                  <c:v>0.651597222222222</c:v>
                </c:pt>
                <c:pt idx="2778">
                  <c:v>0.651608796296297</c:v>
                </c:pt>
                <c:pt idx="2779">
                  <c:v>0.651620370370371</c:v>
                </c:pt>
                <c:pt idx="2780">
                  <c:v>0.651631944444445</c:v>
                </c:pt>
                <c:pt idx="2781">
                  <c:v>0.651643518518519</c:v>
                </c:pt>
                <c:pt idx="2782">
                  <c:v>0.651655092592593</c:v>
                </c:pt>
                <c:pt idx="2783">
                  <c:v>0.651666666666667</c:v>
                </c:pt>
                <c:pt idx="2784">
                  <c:v>0.651678240740741</c:v>
                </c:pt>
                <c:pt idx="2785">
                  <c:v>0.651689814814815</c:v>
                </c:pt>
                <c:pt idx="2786">
                  <c:v>0.651701388888889</c:v>
                </c:pt>
                <c:pt idx="2787">
                  <c:v>0.651712962962963</c:v>
                </c:pt>
                <c:pt idx="2788">
                  <c:v>0.651724537037037</c:v>
                </c:pt>
                <c:pt idx="2789">
                  <c:v>0.651736111111111</c:v>
                </c:pt>
                <c:pt idx="2790">
                  <c:v>0.651747685185186</c:v>
                </c:pt>
                <c:pt idx="2791">
                  <c:v>0.65175925925926</c:v>
                </c:pt>
                <c:pt idx="2792">
                  <c:v>0.651770833333334</c:v>
                </c:pt>
                <c:pt idx="2793">
                  <c:v>0.651782407407408</c:v>
                </c:pt>
                <c:pt idx="2794">
                  <c:v>0.651793981481482</c:v>
                </c:pt>
                <c:pt idx="2795">
                  <c:v>0.651805555555556</c:v>
                </c:pt>
                <c:pt idx="2796">
                  <c:v>0.65181712962963</c:v>
                </c:pt>
                <c:pt idx="2797">
                  <c:v>0.651828703703704</c:v>
                </c:pt>
                <c:pt idx="2798">
                  <c:v>0.651840277777778</c:v>
                </c:pt>
                <c:pt idx="2799">
                  <c:v>0.651851851851852</c:v>
                </c:pt>
                <c:pt idx="2800">
                  <c:v>0.651863425925926</c:v>
                </c:pt>
                <c:pt idx="2801">
                  <c:v>0.651875</c:v>
                </c:pt>
                <c:pt idx="2802">
                  <c:v>0.651886574074074</c:v>
                </c:pt>
                <c:pt idx="2803">
                  <c:v>0.651898148148149</c:v>
                </c:pt>
                <c:pt idx="2804">
                  <c:v>0.651909722222222</c:v>
                </c:pt>
                <c:pt idx="2805">
                  <c:v>0.651921296296297</c:v>
                </c:pt>
                <c:pt idx="2806">
                  <c:v>0.651932870370371</c:v>
                </c:pt>
                <c:pt idx="2807">
                  <c:v>0.651944444444445</c:v>
                </c:pt>
                <c:pt idx="2808">
                  <c:v>0.651956018518519</c:v>
                </c:pt>
                <c:pt idx="2809">
                  <c:v>0.651967592592593</c:v>
                </c:pt>
                <c:pt idx="2810">
                  <c:v>0.651979166666667</c:v>
                </c:pt>
                <c:pt idx="2811">
                  <c:v>0.651990740740741</c:v>
                </c:pt>
                <c:pt idx="2812">
                  <c:v>0.652002314814815</c:v>
                </c:pt>
                <c:pt idx="2813">
                  <c:v>0.652013888888889</c:v>
                </c:pt>
                <c:pt idx="2814">
                  <c:v>0.652025462962963</c:v>
                </c:pt>
                <c:pt idx="2815">
                  <c:v>0.652037037037037</c:v>
                </c:pt>
                <c:pt idx="2816">
                  <c:v>0.652048611111111</c:v>
                </c:pt>
                <c:pt idx="2817">
                  <c:v>0.652060185185185</c:v>
                </c:pt>
                <c:pt idx="2818">
                  <c:v>0.652071759259259</c:v>
                </c:pt>
                <c:pt idx="2819">
                  <c:v>0.652083333333334</c:v>
                </c:pt>
                <c:pt idx="2820">
                  <c:v>0.652094907407408</c:v>
                </c:pt>
                <c:pt idx="2821">
                  <c:v>0.652106481481482</c:v>
                </c:pt>
                <c:pt idx="2822">
                  <c:v>0.652118055555556</c:v>
                </c:pt>
                <c:pt idx="2823">
                  <c:v>0.65212962962963</c:v>
                </c:pt>
                <c:pt idx="2824">
                  <c:v>0.652141203703704</c:v>
                </c:pt>
                <c:pt idx="2825">
                  <c:v>0.652152777777778</c:v>
                </c:pt>
                <c:pt idx="2826">
                  <c:v>0.652164351851852</c:v>
                </c:pt>
                <c:pt idx="2827">
                  <c:v>0.652175925925926</c:v>
                </c:pt>
                <c:pt idx="2828">
                  <c:v>0.6521875</c:v>
                </c:pt>
                <c:pt idx="2829">
                  <c:v>0.652199074074075</c:v>
                </c:pt>
                <c:pt idx="2830">
                  <c:v>0.652210648148148</c:v>
                </c:pt>
                <c:pt idx="2831">
                  <c:v>0.652222222222222</c:v>
                </c:pt>
                <c:pt idx="2832">
                  <c:v>0.652233796296296</c:v>
                </c:pt>
                <c:pt idx="2833">
                  <c:v>0.652245370370371</c:v>
                </c:pt>
                <c:pt idx="2834">
                  <c:v>0.652256944444444</c:v>
                </c:pt>
                <c:pt idx="2835">
                  <c:v>0.652268518518519</c:v>
                </c:pt>
                <c:pt idx="2836">
                  <c:v>0.652280092592593</c:v>
                </c:pt>
                <c:pt idx="2837">
                  <c:v>0.652291666666667</c:v>
                </c:pt>
                <c:pt idx="2838">
                  <c:v>0.65230324074074</c:v>
                </c:pt>
                <c:pt idx="2839">
                  <c:v>0.652314814814815</c:v>
                </c:pt>
                <c:pt idx="2840">
                  <c:v>0.652326388888889</c:v>
                </c:pt>
                <c:pt idx="2841">
                  <c:v>0.652337962962963</c:v>
                </c:pt>
                <c:pt idx="2842">
                  <c:v>0.652349537037037</c:v>
                </c:pt>
                <c:pt idx="2843">
                  <c:v>0.652361111111111</c:v>
                </c:pt>
                <c:pt idx="2844">
                  <c:v>0.652372685185185</c:v>
                </c:pt>
                <c:pt idx="2845">
                  <c:v>0.652384259259259</c:v>
                </c:pt>
                <c:pt idx="2846">
                  <c:v>0.652395833333334</c:v>
                </c:pt>
                <c:pt idx="2847">
                  <c:v>0.652407407407408</c:v>
                </c:pt>
                <c:pt idx="2848">
                  <c:v>0.652418981481482</c:v>
                </c:pt>
                <c:pt idx="2849">
                  <c:v>0.652430555555556</c:v>
                </c:pt>
                <c:pt idx="2850">
                  <c:v>0.65244212962963</c:v>
                </c:pt>
                <c:pt idx="2851">
                  <c:v>0.652453703703704</c:v>
                </c:pt>
                <c:pt idx="2852">
                  <c:v>0.652465277777778</c:v>
                </c:pt>
                <c:pt idx="2853">
                  <c:v>0.652476851851852</c:v>
                </c:pt>
                <c:pt idx="2854">
                  <c:v>0.652488425925926</c:v>
                </c:pt>
                <c:pt idx="2855">
                  <c:v>0.6525</c:v>
                </c:pt>
                <c:pt idx="2856">
                  <c:v>0.652511574074074</c:v>
                </c:pt>
                <c:pt idx="2857">
                  <c:v>0.652523148148148</c:v>
                </c:pt>
                <c:pt idx="2858">
                  <c:v>0.652534722222222</c:v>
                </c:pt>
                <c:pt idx="2859">
                  <c:v>0.652546296296297</c:v>
                </c:pt>
                <c:pt idx="2860">
                  <c:v>0.652557870370371</c:v>
                </c:pt>
                <c:pt idx="2861">
                  <c:v>0.652569444444445</c:v>
                </c:pt>
                <c:pt idx="2862">
                  <c:v>0.652581018518519</c:v>
                </c:pt>
                <c:pt idx="2863">
                  <c:v>0.652592592592593</c:v>
                </c:pt>
                <c:pt idx="2864">
                  <c:v>0.652604166666667</c:v>
                </c:pt>
                <c:pt idx="2865">
                  <c:v>0.652615740740741</c:v>
                </c:pt>
                <c:pt idx="2866">
                  <c:v>0.652627314814815</c:v>
                </c:pt>
                <c:pt idx="2867">
                  <c:v>0.652638888888889</c:v>
                </c:pt>
                <c:pt idx="2868">
                  <c:v>0.652650462962963</c:v>
                </c:pt>
                <c:pt idx="2869">
                  <c:v>0.652662037037037</c:v>
                </c:pt>
                <c:pt idx="2870">
                  <c:v>0.652673611111111</c:v>
                </c:pt>
                <c:pt idx="2871">
                  <c:v>0.652685185185185</c:v>
                </c:pt>
                <c:pt idx="2872">
                  <c:v>0.652696759259259</c:v>
                </c:pt>
                <c:pt idx="2873">
                  <c:v>0.652708333333334</c:v>
                </c:pt>
                <c:pt idx="2874">
                  <c:v>0.652719907407408</c:v>
                </c:pt>
                <c:pt idx="2875">
                  <c:v>0.652731481481482</c:v>
                </c:pt>
                <c:pt idx="2876">
                  <c:v>0.652743055555556</c:v>
                </c:pt>
                <c:pt idx="2877">
                  <c:v>0.65275462962963</c:v>
                </c:pt>
                <c:pt idx="2878">
                  <c:v>0.652766203703704</c:v>
                </c:pt>
                <c:pt idx="2879">
                  <c:v>0.652777777777778</c:v>
                </c:pt>
                <c:pt idx="2880">
                  <c:v>0.652789351851852</c:v>
                </c:pt>
                <c:pt idx="2881">
                  <c:v>0.652800925925926</c:v>
                </c:pt>
                <c:pt idx="2882">
                  <c:v>0.6528125</c:v>
                </c:pt>
                <c:pt idx="2883">
                  <c:v>0.652824074074075</c:v>
                </c:pt>
                <c:pt idx="2884">
                  <c:v>0.652835648148148</c:v>
                </c:pt>
                <c:pt idx="2885">
                  <c:v>0.652847222222222</c:v>
                </c:pt>
                <c:pt idx="2886">
                  <c:v>0.652858796296297</c:v>
                </c:pt>
                <c:pt idx="2887">
                  <c:v>0.652870370370371</c:v>
                </c:pt>
                <c:pt idx="2888">
                  <c:v>0.652881944444445</c:v>
                </c:pt>
                <c:pt idx="2889">
                  <c:v>0.652893518518519</c:v>
                </c:pt>
                <c:pt idx="2890">
                  <c:v>0.652905092592593</c:v>
                </c:pt>
                <c:pt idx="2891">
                  <c:v>0.652916666666667</c:v>
                </c:pt>
                <c:pt idx="2892">
                  <c:v>0.652928240740741</c:v>
                </c:pt>
                <c:pt idx="2893">
                  <c:v>0.652939814814815</c:v>
                </c:pt>
                <c:pt idx="2894">
                  <c:v>0.652951388888889</c:v>
                </c:pt>
                <c:pt idx="2895">
                  <c:v>0.652962962962963</c:v>
                </c:pt>
                <c:pt idx="2896">
                  <c:v>0.652974537037037</c:v>
                </c:pt>
                <c:pt idx="2897">
                  <c:v>0.652986111111111</c:v>
                </c:pt>
                <c:pt idx="2898">
                  <c:v>0.652997685185186</c:v>
                </c:pt>
                <c:pt idx="2899">
                  <c:v>0.653009259259259</c:v>
                </c:pt>
                <c:pt idx="2900">
                  <c:v>0.653020833333334</c:v>
                </c:pt>
                <c:pt idx="2901">
                  <c:v>0.653032407407408</c:v>
                </c:pt>
                <c:pt idx="2902">
                  <c:v>0.653043981481482</c:v>
                </c:pt>
                <c:pt idx="2903">
                  <c:v>0.653055555555556</c:v>
                </c:pt>
                <c:pt idx="2904">
                  <c:v>0.653067129629629</c:v>
                </c:pt>
                <c:pt idx="2905">
                  <c:v>0.653078703703704</c:v>
                </c:pt>
                <c:pt idx="2906">
                  <c:v>0.653090277777778</c:v>
                </c:pt>
                <c:pt idx="2907">
                  <c:v>0.653101851851852</c:v>
                </c:pt>
                <c:pt idx="2908">
                  <c:v>0.653113425925926</c:v>
                </c:pt>
                <c:pt idx="2909">
                  <c:v>0.653125</c:v>
                </c:pt>
                <c:pt idx="2910">
                  <c:v>0.653136574074074</c:v>
                </c:pt>
                <c:pt idx="2911">
                  <c:v>0.653148148148148</c:v>
                </c:pt>
                <c:pt idx="2912">
                  <c:v>0.653159722222222</c:v>
                </c:pt>
                <c:pt idx="2913">
                  <c:v>0.653171296296297</c:v>
                </c:pt>
                <c:pt idx="2914">
                  <c:v>0.653182870370371</c:v>
                </c:pt>
                <c:pt idx="2915">
                  <c:v>0.653194444444445</c:v>
                </c:pt>
                <c:pt idx="2916">
                  <c:v>0.653206018518519</c:v>
                </c:pt>
                <c:pt idx="2917">
                  <c:v>0.653217592592593</c:v>
                </c:pt>
                <c:pt idx="2918">
                  <c:v>0.653229166666667</c:v>
                </c:pt>
                <c:pt idx="2919">
                  <c:v>0.653240740740741</c:v>
                </c:pt>
                <c:pt idx="2920">
                  <c:v>0.653252314814815</c:v>
                </c:pt>
                <c:pt idx="2921">
                  <c:v>0.653263888888889</c:v>
                </c:pt>
                <c:pt idx="2922">
                  <c:v>0.653275462962963</c:v>
                </c:pt>
                <c:pt idx="2923">
                  <c:v>0.653287037037037</c:v>
                </c:pt>
                <c:pt idx="2924">
                  <c:v>0.653298611111111</c:v>
                </c:pt>
                <c:pt idx="2925">
                  <c:v>0.653310185185185</c:v>
                </c:pt>
                <c:pt idx="2926">
                  <c:v>0.653321759259259</c:v>
                </c:pt>
                <c:pt idx="2927">
                  <c:v>0.653333333333333</c:v>
                </c:pt>
                <c:pt idx="2928">
                  <c:v>0.653344907407408</c:v>
                </c:pt>
                <c:pt idx="2929">
                  <c:v>0.653356481481482</c:v>
                </c:pt>
                <c:pt idx="2930">
                  <c:v>0.653368055555556</c:v>
                </c:pt>
                <c:pt idx="2931">
                  <c:v>0.65337962962963</c:v>
                </c:pt>
                <c:pt idx="2932">
                  <c:v>0.653391203703704</c:v>
                </c:pt>
                <c:pt idx="2933">
                  <c:v>0.653402777777778</c:v>
                </c:pt>
                <c:pt idx="2934">
                  <c:v>0.653414351851851</c:v>
                </c:pt>
                <c:pt idx="2935">
                  <c:v>0.653425925925926</c:v>
                </c:pt>
                <c:pt idx="2936">
                  <c:v>0.6534375</c:v>
                </c:pt>
                <c:pt idx="2937">
                  <c:v>0.653449074074074</c:v>
                </c:pt>
                <c:pt idx="2938">
                  <c:v>0.653460648148148</c:v>
                </c:pt>
                <c:pt idx="2939">
                  <c:v>0.653472222222222</c:v>
                </c:pt>
                <c:pt idx="2940">
                  <c:v>0.653483796296296</c:v>
                </c:pt>
                <c:pt idx="2941">
                  <c:v>0.653495370370371</c:v>
                </c:pt>
                <c:pt idx="2942">
                  <c:v>0.653506944444445</c:v>
                </c:pt>
                <c:pt idx="2943">
                  <c:v>0.653518518518519</c:v>
                </c:pt>
                <c:pt idx="2944">
                  <c:v>0.653530092592593</c:v>
                </c:pt>
                <c:pt idx="2945">
                  <c:v>0.653541666666667</c:v>
                </c:pt>
                <c:pt idx="2946">
                  <c:v>0.65355324074074</c:v>
                </c:pt>
                <c:pt idx="2947">
                  <c:v>0.653564814814815</c:v>
                </c:pt>
                <c:pt idx="2948">
                  <c:v>0.653576388888889</c:v>
                </c:pt>
                <c:pt idx="2949">
                  <c:v>0.653587962962962</c:v>
                </c:pt>
                <c:pt idx="2950">
                  <c:v>0.653599537037037</c:v>
                </c:pt>
                <c:pt idx="2951">
                  <c:v>0.653611111111111</c:v>
                </c:pt>
                <c:pt idx="2952">
                  <c:v>0.653622685185186</c:v>
                </c:pt>
                <c:pt idx="2953">
                  <c:v>0.653634259259259</c:v>
                </c:pt>
                <c:pt idx="2954">
                  <c:v>0.653645833333334</c:v>
                </c:pt>
                <c:pt idx="2955">
                  <c:v>0.653657407407408</c:v>
                </c:pt>
                <c:pt idx="2956">
                  <c:v>0.653668981481482</c:v>
                </c:pt>
                <c:pt idx="2957">
                  <c:v>0.653680555555556</c:v>
                </c:pt>
                <c:pt idx="2958">
                  <c:v>0.65369212962963</c:v>
                </c:pt>
                <c:pt idx="2959">
                  <c:v>0.653703703703704</c:v>
                </c:pt>
                <c:pt idx="2960">
                  <c:v>0.653715277777778</c:v>
                </c:pt>
                <c:pt idx="2961">
                  <c:v>0.653726851851852</c:v>
                </c:pt>
                <c:pt idx="2962">
                  <c:v>0.653738425925926</c:v>
                </c:pt>
                <c:pt idx="2963">
                  <c:v>0.65375</c:v>
                </c:pt>
                <c:pt idx="2964">
                  <c:v>0.653761574074074</c:v>
                </c:pt>
                <c:pt idx="2965">
                  <c:v>0.653773148148148</c:v>
                </c:pt>
                <c:pt idx="2966">
                  <c:v>0.653784722222222</c:v>
                </c:pt>
                <c:pt idx="2967">
                  <c:v>0.653796296296297</c:v>
                </c:pt>
                <c:pt idx="2968">
                  <c:v>0.653807870370371</c:v>
                </c:pt>
                <c:pt idx="2969">
                  <c:v>0.653819444444445</c:v>
                </c:pt>
                <c:pt idx="2970">
                  <c:v>0.653831018518519</c:v>
                </c:pt>
                <c:pt idx="2971">
                  <c:v>0.653842592592593</c:v>
                </c:pt>
                <c:pt idx="2972">
                  <c:v>0.653854166666667</c:v>
                </c:pt>
                <c:pt idx="2973">
                  <c:v>0.653865740740741</c:v>
                </c:pt>
                <c:pt idx="2974">
                  <c:v>0.653877314814815</c:v>
                </c:pt>
                <c:pt idx="2975">
                  <c:v>0.653888888888889</c:v>
                </c:pt>
                <c:pt idx="2976">
                  <c:v>0.653900462962963</c:v>
                </c:pt>
                <c:pt idx="2977">
                  <c:v>0.653912037037037</c:v>
                </c:pt>
                <c:pt idx="2978">
                  <c:v>0.653923611111111</c:v>
                </c:pt>
                <c:pt idx="2979">
                  <c:v>0.653935185185185</c:v>
                </c:pt>
                <c:pt idx="2980">
                  <c:v>0.653946759259259</c:v>
                </c:pt>
                <c:pt idx="2981">
                  <c:v>0.653958333333334</c:v>
                </c:pt>
                <c:pt idx="2982">
                  <c:v>0.653969907407408</c:v>
                </c:pt>
                <c:pt idx="2983">
                  <c:v>0.653981481481482</c:v>
                </c:pt>
                <c:pt idx="2984">
                  <c:v>0.653993055555556</c:v>
                </c:pt>
                <c:pt idx="2985">
                  <c:v>0.65400462962963</c:v>
                </c:pt>
                <c:pt idx="2986">
                  <c:v>0.654016203703704</c:v>
                </c:pt>
                <c:pt idx="2987">
                  <c:v>0.654027777777778</c:v>
                </c:pt>
                <c:pt idx="2988">
                  <c:v>0.654039351851852</c:v>
                </c:pt>
                <c:pt idx="2989">
                  <c:v>0.654050925925926</c:v>
                </c:pt>
                <c:pt idx="2990">
                  <c:v>0.6540625</c:v>
                </c:pt>
                <c:pt idx="2991">
                  <c:v>0.654074074074074</c:v>
                </c:pt>
                <c:pt idx="2992">
                  <c:v>0.654085648148149</c:v>
                </c:pt>
                <c:pt idx="2993">
                  <c:v>0.654097222222222</c:v>
                </c:pt>
                <c:pt idx="2994">
                  <c:v>0.654108796296297</c:v>
                </c:pt>
                <c:pt idx="2995">
                  <c:v>0.654120370370371</c:v>
                </c:pt>
                <c:pt idx="2996">
                  <c:v>0.654131944444445</c:v>
                </c:pt>
                <c:pt idx="2997">
                  <c:v>0.654143518518519</c:v>
                </c:pt>
                <c:pt idx="2998">
                  <c:v>0.654155092592593</c:v>
                </c:pt>
                <c:pt idx="2999">
                  <c:v>0.654166666666667</c:v>
                </c:pt>
                <c:pt idx="3000">
                  <c:v>0.654178240740741</c:v>
                </c:pt>
                <c:pt idx="3001">
                  <c:v>0.654189814814815</c:v>
                </c:pt>
                <c:pt idx="3002">
                  <c:v>0.654201388888889</c:v>
                </c:pt>
                <c:pt idx="3003">
                  <c:v>0.654212962962962</c:v>
                </c:pt>
                <c:pt idx="3004">
                  <c:v>0.654224537037037</c:v>
                </c:pt>
                <c:pt idx="3005">
                  <c:v>0.654236111111111</c:v>
                </c:pt>
                <c:pt idx="3006">
                  <c:v>0.654247685185186</c:v>
                </c:pt>
                <c:pt idx="3007">
                  <c:v>0.654259259259259</c:v>
                </c:pt>
                <c:pt idx="3008">
                  <c:v>0.654270833333334</c:v>
                </c:pt>
                <c:pt idx="3009">
                  <c:v>0.654282407407408</c:v>
                </c:pt>
                <c:pt idx="3010">
                  <c:v>0.654293981481482</c:v>
                </c:pt>
                <c:pt idx="3011">
                  <c:v>0.654305555555556</c:v>
                </c:pt>
                <c:pt idx="3012">
                  <c:v>0.654317129629629</c:v>
                </c:pt>
                <c:pt idx="3013">
                  <c:v>0.654328703703704</c:v>
                </c:pt>
                <c:pt idx="3014">
                  <c:v>0.654340277777778</c:v>
                </c:pt>
                <c:pt idx="3015">
                  <c:v>0.654351851851852</c:v>
                </c:pt>
                <c:pt idx="3016">
                  <c:v>0.654363425925926</c:v>
                </c:pt>
                <c:pt idx="3017">
                  <c:v>0.654375</c:v>
                </c:pt>
                <c:pt idx="3018">
                  <c:v>0.654386574074074</c:v>
                </c:pt>
                <c:pt idx="3019">
                  <c:v>0.654398148148148</c:v>
                </c:pt>
                <c:pt idx="3020">
                  <c:v>0.654409722222222</c:v>
                </c:pt>
                <c:pt idx="3021">
                  <c:v>0.654421296296297</c:v>
                </c:pt>
                <c:pt idx="3022">
                  <c:v>0.654432870370371</c:v>
                </c:pt>
                <c:pt idx="3023">
                  <c:v>0.654444444444445</c:v>
                </c:pt>
                <c:pt idx="3024">
                  <c:v>0.654456018518519</c:v>
                </c:pt>
                <c:pt idx="3025">
                  <c:v>0.654467592592593</c:v>
                </c:pt>
                <c:pt idx="3026">
                  <c:v>0.654479166666667</c:v>
                </c:pt>
                <c:pt idx="3027">
                  <c:v>0.654490740740741</c:v>
                </c:pt>
                <c:pt idx="3028">
                  <c:v>0.654502314814815</c:v>
                </c:pt>
                <c:pt idx="3029">
                  <c:v>0.654513888888889</c:v>
                </c:pt>
                <c:pt idx="3030">
                  <c:v>0.654525462962963</c:v>
                </c:pt>
                <c:pt idx="3031">
                  <c:v>0.654537037037037</c:v>
                </c:pt>
                <c:pt idx="3032">
                  <c:v>0.654548611111111</c:v>
                </c:pt>
                <c:pt idx="3033">
                  <c:v>0.654560185185185</c:v>
                </c:pt>
                <c:pt idx="3034">
                  <c:v>0.654571759259259</c:v>
                </c:pt>
                <c:pt idx="3035">
                  <c:v>0.654583333333333</c:v>
                </c:pt>
                <c:pt idx="3036">
                  <c:v>0.654594907407408</c:v>
                </c:pt>
                <c:pt idx="3037">
                  <c:v>0.654606481481482</c:v>
                </c:pt>
                <c:pt idx="3038">
                  <c:v>0.654618055555556</c:v>
                </c:pt>
                <c:pt idx="3039">
                  <c:v>0.65462962962963</c:v>
                </c:pt>
                <c:pt idx="3040">
                  <c:v>0.654641203703704</c:v>
                </c:pt>
                <c:pt idx="3041">
                  <c:v>0.654652777777778</c:v>
                </c:pt>
                <c:pt idx="3042">
                  <c:v>0.654664351851852</c:v>
                </c:pt>
                <c:pt idx="3043">
                  <c:v>0.654675925925926</c:v>
                </c:pt>
                <c:pt idx="3044">
                  <c:v>0.6546875</c:v>
                </c:pt>
                <c:pt idx="3045">
                  <c:v>0.654699074074075</c:v>
                </c:pt>
                <c:pt idx="3046">
                  <c:v>0.654710648148149</c:v>
                </c:pt>
                <c:pt idx="3047">
                  <c:v>0.654722222222222</c:v>
                </c:pt>
                <c:pt idx="3048">
                  <c:v>0.654733796296296</c:v>
                </c:pt>
                <c:pt idx="3049">
                  <c:v>0.654745370370371</c:v>
                </c:pt>
                <c:pt idx="3050">
                  <c:v>0.654756944444445</c:v>
                </c:pt>
                <c:pt idx="3051">
                  <c:v>0.654768518518519</c:v>
                </c:pt>
                <c:pt idx="3052">
                  <c:v>0.654780092592593</c:v>
                </c:pt>
                <c:pt idx="3053">
                  <c:v>0.654791666666667</c:v>
                </c:pt>
                <c:pt idx="3054">
                  <c:v>0.654803240740741</c:v>
                </c:pt>
                <c:pt idx="3055">
                  <c:v>0.654814814814815</c:v>
                </c:pt>
                <c:pt idx="3056">
                  <c:v>0.654826388888889</c:v>
                </c:pt>
                <c:pt idx="3057">
                  <c:v>0.654837962962963</c:v>
                </c:pt>
                <c:pt idx="3058">
                  <c:v>0.654849537037037</c:v>
                </c:pt>
                <c:pt idx="3059">
                  <c:v>0.654861111111111</c:v>
                </c:pt>
                <c:pt idx="3060">
                  <c:v>0.654872685185185</c:v>
                </c:pt>
                <c:pt idx="3061">
                  <c:v>0.654884259259259</c:v>
                </c:pt>
                <c:pt idx="3062">
                  <c:v>0.654895833333334</c:v>
                </c:pt>
                <c:pt idx="3063">
                  <c:v>0.654907407407408</c:v>
                </c:pt>
                <c:pt idx="3064">
                  <c:v>0.654918981481482</c:v>
                </c:pt>
                <c:pt idx="3065">
                  <c:v>0.654930555555556</c:v>
                </c:pt>
                <c:pt idx="3066">
                  <c:v>0.65494212962963</c:v>
                </c:pt>
                <c:pt idx="3067">
                  <c:v>0.654953703703704</c:v>
                </c:pt>
                <c:pt idx="3068">
                  <c:v>0.654965277777778</c:v>
                </c:pt>
                <c:pt idx="3069">
                  <c:v>0.654976851851852</c:v>
                </c:pt>
                <c:pt idx="3070">
                  <c:v>0.654988425925926</c:v>
                </c:pt>
                <c:pt idx="3071">
                  <c:v>0.655</c:v>
                </c:pt>
                <c:pt idx="3072">
                  <c:v>0.655011574074074</c:v>
                </c:pt>
                <c:pt idx="3073">
                  <c:v>0.655023148148148</c:v>
                </c:pt>
                <c:pt idx="3074">
                  <c:v>0.655034722222222</c:v>
                </c:pt>
                <c:pt idx="3075">
                  <c:v>0.655046296296297</c:v>
                </c:pt>
                <c:pt idx="3076">
                  <c:v>0.655057870370371</c:v>
                </c:pt>
                <c:pt idx="3077">
                  <c:v>0.655069444444445</c:v>
                </c:pt>
                <c:pt idx="3078">
                  <c:v>0.655081018518519</c:v>
                </c:pt>
                <c:pt idx="3079">
                  <c:v>0.655092592592593</c:v>
                </c:pt>
                <c:pt idx="3080">
                  <c:v>0.655104166666667</c:v>
                </c:pt>
                <c:pt idx="3081">
                  <c:v>0.65511574074074</c:v>
                </c:pt>
                <c:pt idx="3082">
                  <c:v>0.655127314814815</c:v>
                </c:pt>
                <c:pt idx="3083">
                  <c:v>0.655138888888889</c:v>
                </c:pt>
                <c:pt idx="3084">
                  <c:v>0.655150462962963</c:v>
                </c:pt>
                <c:pt idx="3085">
                  <c:v>0.655162037037037</c:v>
                </c:pt>
                <c:pt idx="3086">
                  <c:v>0.655173611111112</c:v>
                </c:pt>
                <c:pt idx="3087">
                  <c:v>0.655185185185185</c:v>
                </c:pt>
                <c:pt idx="3088">
                  <c:v>0.655196759259259</c:v>
                </c:pt>
                <c:pt idx="3089">
                  <c:v>0.655208333333334</c:v>
                </c:pt>
                <c:pt idx="3090">
                  <c:v>0.655219907407408</c:v>
                </c:pt>
                <c:pt idx="3091">
                  <c:v>0.655231481481482</c:v>
                </c:pt>
                <c:pt idx="3092">
                  <c:v>0.655243055555556</c:v>
                </c:pt>
                <c:pt idx="3093">
                  <c:v>0.65525462962963</c:v>
                </c:pt>
                <c:pt idx="3094">
                  <c:v>0.655266203703704</c:v>
                </c:pt>
                <c:pt idx="3095">
                  <c:v>0.655277777777778</c:v>
                </c:pt>
                <c:pt idx="3096">
                  <c:v>0.655289351851852</c:v>
                </c:pt>
                <c:pt idx="3097">
                  <c:v>0.655300925925926</c:v>
                </c:pt>
                <c:pt idx="3098">
                  <c:v>0.6553125</c:v>
                </c:pt>
                <c:pt idx="3099">
                  <c:v>0.655324074074074</c:v>
                </c:pt>
                <c:pt idx="3100">
                  <c:v>0.655335648148148</c:v>
                </c:pt>
                <c:pt idx="3101">
                  <c:v>0.655347222222222</c:v>
                </c:pt>
                <c:pt idx="3102">
                  <c:v>0.655358796296296</c:v>
                </c:pt>
                <c:pt idx="3103">
                  <c:v>0.655370370370371</c:v>
                </c:pt>
                <c:pt idx="3104">
                  <c:v>0.655381944444445</c:v>
                </c:pt>
                <c:pt idx="3105">
                  <c:v>0.655393518518519</c:v>
                </c:pt>
                <c:pt idx="3106">
                  <c:v>0.655405092592593</c:v>
                </c:pt>
                <c:pt idx="3107">
                  <c:v>0.655416666666666</c:v>
                </c:pt>
                <c:pt idx="3108">
                  <c:v>0.655428240740741</c:v>
                </c:pt>
                <c:pt idx="3109">
                  <c:v>0.655439814814815</c:v>
                </c:pt>
                <c:pt idx="3110">
                  <c:v>0.655451388888889</c:v>
                </c:pt>
                <c:pt idx="3111">
                  <c:v>0.655462962962962</c:v>
                </c:pt>
                <c:pt idx="3112">
                  <c:v>0.655474537037037</c:v>
                </c:pt>
                <c:pt idx="3113">
                  <c:v>0.655486111111111</c:v>
                </c:pt>
                <c:pt idx="3114">
                  <c:v>0.655497685185185</c:v>
                </c:pt>
                <c:pt idx="3115">
                  <c:v>0.655509259259259</c:v>
                </c:pt>
                <c:pt idx="3116">
                  <c:v>0.655520833333334</c:v>
                </c:pt>
                <c:pt idx="3117">
                  <c:v>0.655532407407407</c:v>
                </c:pt>
                <c:pt idx="3118">
                  <c:v>0.655543981481482</c:v>
                </c:pt>
                <c:pt idx="3119">
                  <c:v>0.655555555555556</c:v>
                </c:pt>
                <c:pt idx="3120">
                  <c:v>0.655567129629629</c:v>
                </c:pt>
                <c:pt idx="3121">
                  <c:v>0.655578703703704</c:v>
                </c:pt>
                <c:pt idx="3122">
                  <c:v>0.655590277777778</c:v>
                </c:pt>
                <c:pt idx="3123">
                  <c:v>0.655601851851852</c:v>
                </c:pt>
                <c:pt idx="3124">
                  <c:v>0.655613425925926</c:v>
                </c:pt>
                <c:pt idx="3125">
                  <c:v>0.655625</c:v>
                </c:pt>
                <c:pt idx="3126">
                  <c:v>0.655636574074074</c:v>
                </c:pt>
                <c:pt idx="3127">
                  <c:v>0.655648148148149</c:v>
                </c:pt>
                <c:pt idx="3128">
                  <c:v>0.655659722222222</c:v>
                </c:pt>
                <c:pt idx="3129">
                  <c:v>0.655671296296297</c:v>
                </c:pt>
                <c:pt idx="3130">
                  <c:v>0.655682870370371</c:v>
                </c:pt>
                <c:pt idx="3131">
                  <c:v>0.655694444444445</c:v>
                </c:pt>
                <c:pt idx="3132">
                  <c:v>0.655706018518519</c:v>
                </c:pt>
                <c:pt idx="3133">
                  <c:v>0.655717592592593</c:v>
                </c:pt>
                <c:pt idx="3134">
                  <c:v>0.655729166666667</c:v>
                </c:pt>
                <c:pt idx="3135">
                  <c:v>0.655740740740741</c:v>
                </c:pt>
                <c:pt idx="3136">
                  <c:v>0.655752314814815</c:v>
                </c:pt>
                <c:pt idx="3137">
                  <c:v>0.655763888888889</c:v>
                </c:pt>
                <c:pt idx="3138">
                  <c:v>0.655775462962963</c:v>
                </c:pt>
                <c:pt idx="3139">
                  <c:v>0.655787037037037</c:v>
                </c:pt>
                <c:pt idx="3140">
                  <c:v>0.655798611111112</c:v>
                </c:pt>
                <c:pt idx="3141">
                  <c:v>0.655810185185185</c:v>
                </c:pt>
                <c:pt idx="3142">
                  <c:v>0.655821759259259</c:v>
                </c:pt>
                <c:pt idx="3143">
                  <c:v>0.655833333333334</c:v>
                </c:pt>
                <c:pt idx="3144">
                  <c:v>0.655844907407408</c:v>
                </c:pt>
                <c:pt idx="3145">
                  <c:v>0.655856481481482</c:v>
                </c:pt>
                <c:pt idx="3146">
                  <c:v>0.655868055555556</c:v>
                </c:pt>
                <c:pt idx="3147">
                  <c:v>0.65587962962963</c:v>
                </c:pt>
                <c:pt idx="3148">
                  <c:v>0.655891203703704</c:v>
                </c:pt>
                <c:pt idx="3149">
                  <c:v>0.655902777777778</c:v>
                </c:pt>
                <c:pt idx="3150">
                  <c:v>0.655914351851852</c:v>
                </c:pt>
                <c:pt idx="3151">
                  <c:v>0.655925925925926</c:v>
                </c:pt>
                <c:pt idx="3152">
                  <c:v>0.6559375</c:v>
                </c:pt>
                <c:pt idx="3153">
                  <c:v>0.655949074074075</c:v>
                </c:pt>
                <c:pt idx="3154">
                  <c:v>0.655960648148148</c:v>
                </c:pt>
                <c:pt idx="3155">
                  <c:v>0.655972222222222</c:v>
                </c:pt>
                <c:pt idx="3156">
                  <c:v>0.655983796296296</c:v>
                </c:pt>
                <c:pt idx="3157">
                  <c:v>0.655995370370371</c:v>
                </c:pt>
                <c:pt idx="3158">
                  <c:v>0.656006944444445</c:v>
                </c:pt>
                <c:pt idx="3159">
                  <c:v>0.656018518518519</c:v>
                </c:pt>
                <c:pt idx="3160">
                  <c:v>0.656030092592593</c:v>
                </c:pt>
                <c:pt idx="3161">
                  <c:v>0.656041666666667</c:v>
                </c:pt>
                <c:pt idx="3162">
                  <c:v>0.656053240740741</c:v>
                </c:pt>
                <c:pt idx="3163">
                  <c:v>0.656064814814815</c:v>
                </c:pt>
                <c:pt idx="3164">
                  <c:v>0.656076388888889</c:v>
                </c:pt>
                <c:pt idx="3165">
                  <c:v>0.656087962962963</c:v>
                </c:pt>
                <c:pt idx="3166">
                  <c:v>0.656099537037037</c:v>
                </c:pt>
                <c:pt idx="3167">
                  <c:v>0.656111111111111</c:v>
                </c:pt>
                <c:pt idx="3168">
                  <c:v>0.656122685185185</c:v>
                </c:pt>
                <c:pt idx="3169">
                  <c:v>0.656134259259259</c:v>
                </c:pt>
                <c:pt idx="3170">
                  <c:v>0.656145833333334</c:v>
                </c:pt>
                <c:pt idx="3171">
                  <c:v>0.656157407407408</c:v>
                </c:pt>
                <c:pt idx="3172">
                  <c:v>0.656168981481482</c:v>
                </c:pt>
                <c:pt idx="3173">
                  <c:v>0.656180555555556</c:v>
                </c:pt>
                <c:pt idx="3174">
                  <c:v>0.65619212962963</c:v>
                </c:pt>
                <c:pt idx="3175">
                  <c:v>0.656203703703704</c:v>
                </c:pt>
                <c:pt idx="3176">
                  <c:v>0.656215277777778</c:v>
                </c:pt>
                <c:pt idx="3177">
                  <c:v>0.656226851851852</c:v>
                </c:pt>
                <c:pt idx="3178">
                  <c:v>0.656238425925926</c:v>
                </c:pt>
                <c:pt idx="3179">
                  <c:v>0.65625</c:v>
                </c:pt>
                <c:pt idx="3180">
                  <c:v>0.656261574074074</c:v>
                </c:pt>
                <c:pt idx="3181">
                  <c:v>0.656273148148148</c:v>
                </c:pt>
                <c:pt idx="3182">
                  <c:v>0.656284722222222</c:v>
                </c:pt>
                <c:pt idx="3183">
                  <c:v>0.656296296296297</c:v>
                </c:pt>
                <c:pt idx="3184">
                  <c:v>0.656307870370371</c:v>
                </c:pt>
                <c:pt idx="3185">
                  <c:v>0.656319444444445</c:v>
                </c:pt>
                <c:pt idx="3186">
                  <c:v>0.656331018518519</c:v>
                </c:pt>
                <c:pt idx="3187">
                  <c:v>0.656342592592593</c:v>
                </c:pt>
                <c:pt idx="3188">
                  <c:v>0.656354166666667</c:v>
                </c:pt>
                <c:pt idx="3189">
                  <c:v>0.65636574074074</c:v>
                </c:pt>
                <c:pt idx="3190">
                  <c:v>0.656377314814815</c:v>
                </c:pt>
                <c:pt idx="3191">
                  <c:v>0.656388888888889</c:v>
                </c:pt>
                <c:pt idx="3192">
                  <c:v>0.656400462962963</c:v>
                </c:pt>
                <c:pt idx="3193">
                  <c:v>0.656412037037037</c:v>
                </c:pt>
                <c:pt idx="3194">
                  <c:v>0.656423611111111</c:v>
                </c:pt>
                <c:pt idx="3195">
                  <c:v>0.656435185185185</c:v>
                </c:pt>
                <c:pt idx="3196">
                  <c:v>0.656446759259259</c:v>
                </c:pt>
                <c:pt idx="3197">
                  <c:v>0.656458333333334</c:v>
                </c:pt>
                <c:pt idx="3198">
                  <c:v>0.656469907407408</c:v>
                </c:pt>
                <c:pt idx="3199">
                  <c:v>0.656481481481482</c:v>
                </c:pt>
                <c:pt idx="3200">
                  <c:v>0.656493055555556</c:v>
                </c:pt>
                <c:pt idx="3201">
                  <c:v>0.65650462962963</c:v>
                </c:pt>
                <c:pt idx="3202">
                  <c:v>0.656516203703704</c:v>
                </c:pt>
                <c:pt idx="3203">
                  <c:v>0.656527777777778</c:v>
                </c:pt>
                <c:pt idx="3204">
                  <c:v>0.656539351851852</c:v>
                </c:pt>
                <c:pt idx="3205">
                  <c:v>0.656550925925926</c:v>
                </c:pt>
                <c:pt idx="3206">
                  <c:v>0.6565625</c:v>
                </c:pt>
                <c:pt idx="3207">
                  <c:v>0.656574074074074</c:v>
                </c:pt>
                <c:pt idx="3208">
                  <c:v>0.656585648148148</c:v>
                </c:pt>
                <c:pt idx="3209">
                  <c:v>0.656597222222222</c:v>
                </c:pt>
                <c:pt idx="3210">
                  <c:v>0.656608796296297</c:v>
                </c:pt>
                <c:pt idx="3211">
                  <c:v>0.656620370370371</c:v>
                </c:pt>
                <c:pt idx="3212">
                  <c:v>0.656631944444445</c:v>
                </c:pt>
                <c:pt idx="3213">
                  <c:v>0.656643518518519</c:v>
                </c:pt>
                <c:pt idx="3214">
                  <c:v>0.656655092592593</c:v>
                </c:pt>
                <c:pt idx="3215">
                  <c:v>0.656666666666667</c:v>
                </c:pt>
                <c:pt idx="3216">
                  <c:v>0.656678240740741</c:v>
                </c:pt>
                <c:pt idx="3217">
                  <c:v>0.656689814814815</c:v>
                </c:pt>
                <c:pt idx="3218">
                  <c:v>0.656701388888889</c:v>
                </c:pt>
                <c:pt idx="3219">
                  <c:v>0.656712962962963</c:v>
                </c:pt>
                <c:pt idx="3220">
                  <c:v>0.656724537037037</c:v>
                </c:pt>
                <c:pt idx="3221">
                  <c:v>0.656736111111111</c:v>
                </c:pt>
                <c:pt idx="3222">
                  <c:v>0.656747685185186</c:v>
                </c:pt>
                <c:pt idx="3223">
                  <c:v>0.65675925925926</c:v>
                </c:pt>
                <c:pt idx="3224">
                  <c:v>0.656770833333334</c:v>
                </c:pt>
                <c:pt idx="3225">
                  <c:v>0.656782407407408</c:v>
                </c:pt>
                <c:pt idx="3226">
                  <c:v>0.656793981481482</c:v>
                </c:pt>
                <c:pt idx="3227">
                  <c:v>0.656805555555556</c:v>
                </c:pt>
                <c:pt idx="3228">
                  <c:v>0.65681712962963</c:v>
                </c:pt>
                <c:pt idx="3229">
                  <c:v>0.656828703703704</c:v>
                </c:pt>
                <c:pt idx="3230">
                  <c:v>0.656840277777778</c:v>
                </c:pt>
                <c:pt idx="3231">
                  <c:v>0.656851851851852</c:v>
                </c:pt>
                <c:pt idx="3232">
                  <c:v>0.656863425925926</c:v>
                </c:pt>
                <c:pt idx="3233">
                  <c:v>0.656875</c:v>
                </c:pt>
                <c:pt idx="3234">
                  <c:v>0.656886574074074</c:v>
                </c:pt>
                <c:pt idx="3235">
                  <c:v>0.656898148148149</c:v>
                </c:pt>
                <c:pt idx="3236">
                  <c:v>0.656909722222222</c:v>
                </c:pt>
                <c:pt idx="3237">
                  <c:v>0.656921296296297</c:v>
                </c:pt>
                <c:pt idx="3238">
                  <c:v>0.656932870370371</c:v>
                </c:pt>
                <c:pt idx="3239">
                  <c:v>0.656944444444445</c:v>
                </c:pt>
                <c:pt idx="3240">
                  <c:v>0.656956018518519</c:v>
                </c:pt>
                <c:pt idx="3241">
                  <c:v>0.656967592592593</c:v>
                </c:pt>
                <c:pt idx="3242">
                  <c:v>0.656979166666667</c:v>
                </c:pt>
                <c:pt idx="3243">
                  <c:v>0.656990740740741</c:v>
                </c:pt>
                <c:pt idx="3244">
                  <c:v>0.657002314814815</c:v>
                </c:pt>
                <c:pt idx="3245">
                  <c:v>0.657013888888889</c:v>
                </c:pt>
                <c:pt idx="3246">
                  <c:v>0.657025462962963</c:v>
                </c:pt>
                <c:pt idx="3247">
                  <c:v>0.657037037037037</c:v>
                </c:pt>
                <c:pt idx="3248">
                  <c:v>0.657048611111111</c:v>
                </c:pt>
                <c:pt idx="3249">
                  <c:v>0.657060185185185</c:v>
                </c:pt>
                <c:pt idx="3250">
                  <c:v>0.657071759259259</c:v>
                </c:pt>
                <c:pt idx="3251">
                  <c:v>0.657083333333334</c:v>
                </c:pt>
                <c:pt idx="3252">
                  <c:v>0.657094907407408</c:v>
                </c:pt>
                <c:pt idx="3253">
                  <c:v>0.657106481481482</c:v>
                </c:pt>
                <c:pt idx="3254">
                  <c:v>0.657118055555556</c:v>
                </c:pt>
                <c:pt idx="3255">
                  <c:v>0.65712962962963</c:v>
                </c:pt>
                <c:pt idx="3256">
                  <c:v>0.657141203703704</c:v>
                </c:pt>
                <c:pt idx="3257">
                  <c:v>0.657152777777778</c:v>
                </c:pt>
                <c:pt idx="3258">
                  <c:v>0.657164351851852</c:v>
                </c:pt>
                <c:pt idx="3259">
                  <c:v>0.657175925925926</c:v>
                </c:pt>
                <c:pt idx="3260">
                  <c:v>0.6571875</c:v>
                </c:pt>
                <c:pt idx="3261">
                  <c:v>0.657199074074075</c:v>
                </c:pt>
                <c:pt idx="3262">
                  <c:v>0.657210648148148</c:v>
                </c:pt>
                <c:pt idx="3263">
                  <c:v>0.657222222222222</c:v>
                </c:pt>
                <c:pt idx="3264">
                  <c:v>0.657233796296296</c:v>
                </c:pt>
                <c:pt idx="3265">
                  <c:v>0.657245370370371</c:v>
                </c:pt>
                <c:pt idx="3266">
                  <c:v>0.657256944444445</c:v>
                </c:pt>
                <c:pt idx="3267">
                  <c:v>0.657268518518519</c:v>
                </c:pt>
                <c:pt idx="3268">
                  <c:v>0.657280092592593</c:v>
                </c:pt>
                <c:pt idx="3269">
                  <c:v>0.657291666666667</c:v>
                </c:pt>
                <c:pt idx="3270">
                  <c:v>0.657303240740741</c:v>
                </c:pt>
                <c:pt idx="3271">
                  <c:v>0.657314814814815</c:v>
                </c:pt>
                <c:pt idx="3272">
                  <c:v>0.657326388888889</c:v>
                </c:pt>
                <c:pt idx="3273">
                  <c:v>0.657337962962963</c:v>
                </c:pt>
                <c:pt idx="3274">
                  <c:v>0.657349537037037</c:v>
                </c:pt>
                <c:pt idx="3275">
                  <c:v>0.657361111111111</c:v>
                </c:pt>
                <c:pt idx="3276">
                  <c:v>0.657372685185185</c:v>
                </c:pt>
                <c:pt idx="3277">
                  <c:v>0.657384259259259</c:v>
                </c:pt>
                <c:pt idx="3278">
                  <c:v>0.657395833333334</c:v>
                </c:pt>
                <c:pt idx="3279">
                  <c:v>0.657407407407408</c:v>
                </c:pt>
                <c:pt idx="3280">
                  <c:v>0.657418981481482</c:v>
                </c:pt>
                <c:pt idx="3281">
                  <c:v>0.657430555555556</c:v>
                </c:pt>
                <c:pt idx="3282">
                  <c:v>0.65744212962963</c:v>
                </c:pt>
                <c:pt idx="3283">
                  <c:v>0.657453703703704</c:v>
                </c:pt>
                <c:pt idx="3284">
                  <c:v>0.657465277777778</c:v>
                </c:pt>
                <c:pt idx="3285">
                  <c:v>0.657476851851852</c:v>
                </c:pt>
                <c:pt idx="3286">
                  <c:v>0.657488425925926</c:v>
                </c:pt>
                <c:pt idx="3287">
                  <c:v>0.6575</c:v>
                </c:pt>
                <c:pt idx="3288">
                  <c:v>0.657511574074074</c:v>
                </c:pt>
                <c:pt idx="3289">
                  <c:v>0.657523148148148</c:v>
                </c:pt>
                <c:pt idx="3290">
                  <c:v>0.657534722222222</c:v>
                </c:pt>
                <c:pt idx="3291">
                  <c:v>0.657546296296297</c:v>
                </c:pt>
                <c:pt idx="3292">
                  <c:v>0.657557870370371</c:v>
                </c:pt>
                <c:pt idx="3293">
                  <c:v>0.657569444444445</c:v>
                </c:pt>
                <c:pt idx="3294">
                  <c:v>0.657581018518519</c:v>
                </c:pt>
                <c:pt idx="3295">
                  <c:v>0.657592592592593</c:v>
                </c:pt>
                <c:pt idx="3296">
                  <c:v>0.657604166666667</c:v>
                </c:pt>
                <c:pt idx="3297">
                  <c:v>0.657615740740741</c:v>
                </c:pt>
                <c:pt idx="3298">
                  <c:v>0.657627314814815</c:v>
                </c:pt>
                <c:pt idx="3299">
                  <c:v>0.657638888888889</c:v>
                </c:pt>
                <c:pt idx="3300">
                  <c:v>0.657650462962963</c:v>
                </c:pt>
                <c:pt idx="3301">
                  <c:v>0.657662037037037</c:v>
                </c:pt>
                <c:pt idx="3302">
                  <c:v>0.657673611111111</c:v>
                </c:pt>
                <c:pt idx="3303">
                  <c:v>0.657685185185185</c:v>
                </c:pt>
                <c:pt idx="3304">
                  <c:v>0.657696759259259</c:v>
                </c:pt>
                <c:pt idx="3305">
                  <c:v>0.657708333333334</c:v>
                </c:pt>
                <c:pt idx="3306">
                  <c:v>0.657719907407408</c:v>
                </c:pt>
                <c:pt idx="3307">
                  <c:v>0.657731481481482</c:v>
                </c:pt>
                <c:pt idx="3308">
                  <c:v>0.657743055555556</c:v>
                </c:pt>
                <c:pt idx="3309">
                  <c:v>0.65775462962963</c:v>
                </c:pt>
                <c:pt idx="3310">
                  <c:v>0.657766203703704</c:v>
                </c:pt>
                <c:pt idx="3311">
                  <c:v>0.657777777777778</c:v>
                </c:pt>
                <c:pt idx="3312">
                  <c:v>0.657789351851852</c:v>
                </c:pt>
                <c:pt idx="3313">
                  <c:v>0.657800925925926</c:v>
                </c:pt>
                <c:pt idx="3314">
                  <c:v>0.6578125</c:v>
                </c:pt>
                <c:pt idx="3315">
                  <c:v>0.657824074074075</c:v>
                </c:pt>
                <c:pt idx="3316">
                  <c:v>0.657835648148148</c:v>
                </c:pt>
                <c:pt idx="3317">
                  <c:v>0.657847222222222</c:v>
                </c:pt>
                <c:pt idx="3318">
                  <c:v>0.657858796296297</c:v>
                </c:pt>
                <c:pt idx="3319">
                  <c:v>0.657870370370371</c:v>
                </c:pt>
                <c:pt idx="3320">
                  <c:v>0.657881944444445</c:v>
                </c:pt>
                <c:pt idx="3321">
                  <c:v>0.657893518518519</c:v>
                </c:pt>
                <c:pt idx="3322">
                  <c:v>0.657905092592593</c:v>
                </c:pt>
                <c:pt idx="3323">
                  <c:v>0.657916666666667</c:v>
                </c:pt>
                <c:pt idx="3324">
                  <c:v>0.657928240740741</c:v>
                </c:pt>
                <c:pt idx="3325">
                  <c:v>0.657939814814815</c:v>
                </c:pt>
                <c:pt idx="3326">
                  <c:v>0.657951388888889</c:v>
                </c:pt>
                <c:pt idx="3327">
                  <c:v>0.657962962962963</c:v>
                </c:pt>
                <c:pt idx="3328">
                  <c:v>0.657974537037037</c:v>
                </c:pt>
                <c:pt idx="3329">
                  <c:v>0.657986111111111</c:v>
                </c:pt>
                <c:pt idx="3330">
                  <c:v>0.657997685185186</c:v>
                </c:pt>
                <c:pt idx="3331">
                  <c:v>0.658009259259259</c:v>
                </c:pt>
                <c:pt idx="3332">
                  <c:v>0.658020833333334</c:v>
                </c:pt>
                <c:pt idx="3333">
                  <c:v>0.658032407407408</c:v>
                </c:pt>
                <c:pt idx="3334">
                  <c:v>0.658043981481482</c:v>
                </c:pt>
                <c:pt idx="3335">
                  <c:v>0.658055555555556</c:v>
                </c:pt>
                <c:pt idx="3336">
                  <c:v>0.658067129629629</c:v>
                </c:pt>
                <c:pt idx="3337">
                  <c:v>0.658078703703704</c:v>
                </c:pt>
                <c:pt idx="3338">
                  <c:v>0.658090277777778</c:v>
                </c:pt>
                <c:pt idx="3339">
                  <c:v>0.658101851851852</c:v>
                </c:pt>
                <c:pt idx="3340">
                  <c:v>0.658113425925926</c:v>
                </c:pt>
                <c:pt idx="3341">
                  <c:v>0.658125</c:v>
                </c:pt>
                <c:pt idx="3342">
                  <c:v>0.658136574074074</c:v>
                </c:pt>
                <c:pt idx="3343">
                  <c:v>0.658148148148148</c:v>
                </c:pt>
                <c:pt idx="3344">
                  <c:v>0.658159722222222</c:v>
                </c:pt>
                <c:pt idx="3345">
                  <c:v>0.658171296296297</c:v>
                </c:pt>
                <c:pt idx="3346">
                  <c:v>0.658182870370371</c:v>
                </c:pt>
                <c:pt idx="3347">
                  <c:v>0.658194444444445</c:v>
                </c:pt>
                <c:pt idx="3348">
                  <c:v>0.658206018518519</c:v>
                </c:pt>
                <c:pt idx="3349">
                  <c:v>0.658217592592593</c:v>
                </c:pt>
                <c:pt idx="3350">
                  <c:v>0.658229166666667</c:v>
                </c:pt>
                <c:pt idx="3351">
                  <c:v>0.658240740740741</c:v>
                </c:pt>
                <c:pt idx="3352">
                  <c:v>0.658252314814815</c:v>
                </c:pt>
                <c:pt idx="3353">
                  <c:v>0.658263888888889</c:v>
                </c:pt>
                <c:pt idx="3354">
                  <c:v>0.658275462962963</c:v>
                </c:pt>
                <c:pt idx="3355">
                  <c:v>0.658287037037037</c:v>
                </c:pt>
                <c:pt idx="3356">
                  <c:v>0.658298611111111</c:v>
                </c:pt>
                <c:pt idx="3357">
                  <c:v>0.658310185185185</c:v>
                </c:pt>
                <c:pt idx="3358">
                  <c:v>0.658321759259259</c:v>
                </c:pt>
                <c:pt idx="3359">
                  <c:v>0.658333333333333</c:v>
                </c:pt>
                <c:pt idx="3360">
                  <c:v>0.658344907407408</c:v>
                </c:pt>
                <c:pt idx="3361">
                  <c:v>0.658356481481482</c:v>
                </c:pt>
                <c:pt idx="3362">
                  <c:v>0.658368055555556</c:v>
                </c:pt>
                <c:pt idx="3363">
                  <c:v>0.65837962962963</c:v>
                </c:pt>
                <c:pt idx="3364">
                  <c:v>0.658391203703704</c:v>
                </c:pt>
                <c:pt idx="3365">
                  <c:v>0.658402777777778</c:v>
                </c:pt>
                <c:pt idx="3366">
                  <c:v>0.658414351851851</c:v>
                </c:pt>
                <c:pt idx="3367">
                  <c:v>0.658425925925926</c:v>
                </c:pt>
                <c:pt idx="3368">
                  <c:v>0.6584375</c:v>
                </c:pt>
                <c:pt idx="3369">
                  <c:v>0.658449074074075</c:v>
                </c:pt>
                <c:pt idx="3370">
                  <c:v>0.658460648148148</c:v>
                </c:pt>
                <c:pt idx="3371">
                  <c:v>0.658472222222222</c:v>
                </c:pt>
                <c:pt idx="3372">
                  <c:v>0.658483796296296</c:v>
                </c:pt>
                <c:pt idx="3373">
                  <c:v>0.658495370370371</c:v>
                </c:pt>
                <c:pt idx="3374">
                  <c:v>0.658506944444445</c:v>
                </c:pt>
                <c:pt idx="3375">
                  <c:v>0.658518518518519</c:v>
                </c:pt>
                <c:pt idx="3376">
                  <c:v>0.658530092592593</c:v>
                </c:pt>
                <c:pt idx="3377">
                  <c:v>0.658541666666667</c:v>
                </c:pt>
                <c:pt idx="3378">
                  <c:v>0.65855324074074</c:v>
                </c:pt>
                <c:pt idx="3379">
                  <c:v>0.658564814814815</c:v>
                </c:pt>
                <c:pt idx="3380">
                  <c:v>0.658576388888889</c:v>
                </c:pt>
                <c:pt idx="3381">
                  <c:v>0.658587962962963</c:v>
                </c:pt>
                <c:pt idx="3382">
                  <c:v>0.658599537037037</c:v>
                </c:pt>
                <c:pt idx="3383">
                  <c:v>0.658611111111111</c:v>
                </c:pt>
                <c:pt idx="3384">
                  <c:v>0.658622685185186</c:v>
                </c:pt>
                <c:pt idx="3385">
                  <c:v>0.658634259259259</c:v>
                </c:pt>
                <c:pt idx="3386">
                  <c:v>0.658645833333334</c:v>
                </c:pt>
                <c:pt idx="3387">
                  <c:v>0.658657407407408</c:v>
                </c:pt>
                <c:pt idx="3388">
                  <c:v>0.658668981481482</c:v>
                </c:pt>
                <c:pt idx="3389">
                  <c:v>0.658680555555556</c:v>
                </c:pt>
                <c:pt idx="3390">
                  <c:v>0.65869212962963</c:v>
                </c:pt>
                <c:pt idx="3391">
                  <c:v>0.658703703703704</c:v>
                </c:pt>
                <c:pt idx="3392">
                  <c:v>0.658715277777778</c:v>
                </c:pt>
                <c:pt idx="3393">
                  <c:v>0.658726851851852</c:v>
                </c:pt>
                <c:pt idx="3394">
                  <c:v>0.658738425925926</c:v>
                </c:pt>
                <c:pt idx="3395">
                  <c:v>0.65875</c:v>
                </c:pt>
                <c:pt idx="3396">
                  <c:v>0.658761574074074</c:v>
                </c:pt>
                <c:pt idx="3397">
                  <c:v>0.658773148148148</c:v>
                </c:pt>
                <c:pt idx="3398">
                  <c:v>0.658784722222222</c:v>
                </c:pt>
                <c:pt idx="3399">
                  <c:v>0.658796296296297</c:v>
                </c:pt>
                <c:pt idx="3400">
                  <c:v>0.658807870370371</c:v>
                </c:pt>
                <c:pt idx="3401">
                  <c:v>0.658819444444445</c:v>
                </c:pt>
                <c:pt idx="3402">
                  <c:v>0.658831018518519</c:v>
                </c:pt>
                <c:pt idx="3403">
                  <c:v>0.658842592592593</c:v>
                </c:pt>
                <c:pt idx="3404">
                  <c:v>0.658854166666667</c:v>
                </c:pt>
                <c:pt idx="3405">
                  <c:v>0.658865740740741</c:v>
                </c:pt>
                <c:pt idx="3406">
                  <c:v>0.658877314814815</c:v>
                </c:pt>
                <c:pt idx="3407">
                  <c:v>0.658888888888889</c:v>
                </c:pt>
                <c:pt idx="3408">
                  <c:v>0.658900462962963</c:v>
                </c:pt>
                <c:pt idx="3409">
                  <c:v>0.658912037037037</c:v>
                </c:pt>
                <c:pt idx="3410">
                  <c:v>0.658923611111111</c:v>
                </c:pt>
                <c:pt idx="3411">
                  <c:v>0.658935185185185</c:v>
                </c:pt>
                <c:pt idx="3412">
                  <c:v>0.658946759259259</c:v>
                </c:pt>
                <c:pt idx="3413">
                  <c:v>0.658958333333334</c:v>
                </c:pt>
                <c:pt idx="3414">
                  <c:v>0.658969907407408</c:v>
                </c:pt>
                <c:pt idx="3415">
                  <c:v>0.658981481481482</c:v>
                </c:pt>
                <c:pt idx="3416">
                  <c:v>0.658993055555556</c:v>
                </c:pt>
                <c:pt idx="3417">
                  <c:v>0.65900462962963</c:v>
                </c:pt>
                <c:pt idx="3418">
                  <c:v>0.659016203703704</c:v>
                </c:pt>
                <c:pt idx="3419">
                  <c:v>0.659027777777778</c:v>
                </c:pt>
                <c:pt idx="3420">
                  <c:v>0.659039351851852</c:v>
                </c:pt>
                <c:pt idx="3421">
                  <c:v>0.659050925925926</c:v>
                </c:pt>
                <c:pt idx="3422">
                  <c:v>0.6590625</c:v>
                </c:pt>
                <c:pt idx="3423">
                  <c:v>0.659074074074074</c:v>
                </c:pt>
                <c:pt idx="3424">
                  <c:v>0.659085648148149</c:v>
                </c:pt>
                <c:pt idx="3425">
                  <c:v>0.659097222222222</c:v>
                </c:pt>
                <c:pt idx="3426">
                  <c:v>0.659108796296297</c:v>
                </c:pt>
                <c:pt idx="3427">
                  <c:v>0.659120370370371</c:v>
                </c:pt>
                <c:pt idx="3428">
                  <c:v>0.659131944444445</c:v>
                </c:pt>
                <c:pt idx="3429">
                  <c:v>0.659143518518519</c:v>
                </c:pt>
                <c:pt idx="3430">
                  <c:v>0.659155092592593</c:v>
                </c:pt>
                <c:pt idx="3431">
                  <c:v>0.659166666666667</c:v>
                </c:pt>
                <c:pt idx="3432">
                  <c:v>0.659178240740741</c:v>
                </c:pt>
                <c:pt idx="3433">
                  <c:v>0.659189814814815</c:v>
                </c:pt>
                <c:pt idx="3434">
                  <c:v>0.659201388888889</c:v>
                </c:pt>
                <c:pt idx="3435">
                  <c:v>0.659212962962962</c:v>
                </c:pt>
                <c:pt idx="3436">
                  <c:v>0.659224537037037</c:v>
                </c:pt>
                <c:pt idx="3437">
                  <c:v>0.659236111111111</c:v>
                </c:pt>
                <c:pt idx="3438">
                  <c:v>0.659247685185186</c:v>
                </c:pt>
                <c:pt idx="3439">
                  <c:v>0.659259259259259</c:v>
                </c:pt>
                <c:pt idx="3440">
                  <c:v>0.659270833333334</c:v>
                </c:pt>
                <c:pt idx="3441">
                  <c:v>0.659282407407408</c:v>
                </c:pt>
                <c:pt idx="3442">
                  <c:v>0.659293981481482</c:v>
                </c:pt>
                <c:pt idx="3443">
                  <c:v>0.659305555555556</c:v>
                </c:pt>
                <c:pt idx="3444">
                  <c:v>0.659317129629629</c:v>
                </c:pt>
                <c:pt idx="3445">
                  <c:v>0.659328703703704</c:v>
                </c:pt>
                <c:pt idx="3446">
                  <c:v>0.659340277777778</c:v>
                </c:pt>
                <c:pt idx="3447">
                  <c:v>0.659351851851852</c:v>
                </c:pt>
                <c:pt idx="3448">
                  <c:v>0.659363425925926</c:v>
                </c:pt>
                <c:pt idx="3449">
                  <c:v>0.659375</c:v>
                </c:pt>
                <c:pt idx="3450">
                  <c:v>0.659386574074074</c:v>
                </c:pt>
                <c:pt idx="3451">
                  <c:v>0.659398148148148</c:v>
                </c:pt>
                <c:pt idx="3452">
                  <c:v>0.659409722222222</c:v>
                </c:pt>
                <c:pt idx="3453">
                  <c:v>0.659421296296297</c:v>
                </c:pt>
                <c:pt idx="3454">
                  <c:v>0.659432870370371</c:v>
                </c:pt>
                <c:pt idx="3455">
                  <c:v>0.659444444444445</c:v>
                </c:pt>
                <c:pt idx="3456">
                  <c:v>0.659456018518519</c:v>
                </c:pt>
                <c:pt idx="3457">
                  <c:v>0.659467592592593</c:v>
                </c:pt>
                <c:pt idx="3458">
                  <c:v>0.659479166666667</c:v>
                </c:pt>
                <c:pt idx="3459">
                  <c:v>0.659490740740741</c:v>
                </c:pt>
                <c:pt idx="3460">
                  <c:v>0.659502314814815</c:v>
                </c:pt>
                <c:pt idx="3461">
                  <c:v>0.659513888888889</c:v>
                </c:pt>
                <c:pt idx="3462">
                  <c:v>0.659525462962963</c:v>
                </c:pt>
                <c:pt idx="3463">
                  <c:v>0.659537037037037</c:v>
                </c:pt>
                <c:pt idx="3464">
                  <c:v>0.659548611111111</c:v>
                </c:pt>
                <c:pt idx="3465">
                  <c:v>0.659560185185185</c:v>
                </c:pt>
                <c:pt idx="3466">
                  <c:v>0.659571759259259</c:v>
                </c:pt>
                <c:pt idx="3467">
                  <c:v>0.659583333333333</c:v>
                </c:pt>
                <c:pt idx="3468">
                  <c:v>0.659594907407408</c:v>
                </c:pt>
                <c:pt idx="3469">
                  <c:v>0.659606481481482</c:v>
                </c:pt>
                <c:pt idx="3470">
                  <c:v>0.659618055555556</c:v>
                </c:pt>
                <c:pt idx="3471">
                  <c:v>0.65962962962963</c:v>
                </c:pt>
                <c:pt idx="3472">
                  <c:v>0.659641203703704</c:v>
                </c:pt>
                <c:pt idx="3473">
                  <c:v>0.659652777777778</c:v>
                </c:pt>
                <c:pt idx="3474">
                  <c:v>0.659664351851852</c:v>
                </c:pt>
                <c:pt idx="3475">
                  <c:v>0.659675925925926</c:v>
                </c:pt>
                <c:pt idx="3476">
                  <c:v>0.6596875</c:v>
                </c:pt>
                <c:pt idx="3477">
                  <c:v>0.659699074074075</c:v>
                </c:pt>
                <c:pt idx="3478">
                  <c:v>0.659710648148149</c:v>
                </c:pt>
                <c:pt idx="3479">
                  <c:v>0.659722222222222</c:v>
                </c:pt>
                <c:pt idx="3480">
                  <c:v>0.659733796296296</c:v>
                </c:pt>
                <c:pt idx="3481">
                  <c:v>0.659745370370371</c:v>
                </c:pt>
                <c:pt idx="3482">
                  <c:v>0.659756944444445</c:v>
                </c:pt>
                <c:pt idx="3483">
                  <c:v>0.659768518518519</c:v>
                </c:pt>
                <c:pt idx="3484">
                  <c:v>0.659780092592593</c:v>
                </c:pt>
                <c:pt idx="3485">
                  <c:v>0.659791666666667</c:v>
                </c:pt>
                <c:pt idx="3486">
                  <c:v>0.659803240740741</c:v>
                </c:pt>
                <c:pt idx="3487">
                  <c:v>0.659814814814815</c:v>
                </c:pt>
                <c:pt idx="3488">
                  <c:v>0.659826388888889</c:v>
                </c:pt>
                <c:pt idx="3489">
                  <c:v>0.659837962962963</c:v>
                </c:pt>
                <c:pt idx="3490">
                  <c:v>0.659849537037037</c:v>
                </c:pt>
                <c:pt idx="3491">
                  <c:v>0.659861111111111</c:v>
                </c:pt>
                <c:pt idx="3492">
                  <c:v>0.659872685185186</c:v>
                </c:pt>
                <c:pt idx="3493">
                  <c:v>0.659884259259259</c:v>
                </c:pt>
                <c:pt idx="3494">
                  <c:v>0.659895833333334</c:v>
                </c:pt>
                <c:pt idx="3495">
                  <c:v>0.659907407407408</c:v>
                </c:pt>
                <c:pt idx="3496">
                  <c:v>0.659918981481482</c:v>
                </c:pt>
                <c:pt idx="3497">
                  <c:v>0.659930555555556</c:v>
                </c:pt>
                <c:pt idx="3498">
                  <c:v>0.65994212962963</c:v>
                </c:pt>
                <c:pt idx="3499">
                  <c:v>0.659953703703704</c:v>
                </c:pt>
                <c:pt idx="3500">
                  <c:v>0.659965277777778</c:v>
                </c:pt>
                <c:pt idx="3501">
                  <c:v>0.659976851851852</c:v>
                </c:pt>
                <c:pt idx="3502">
                  <c:v>0.659988425925926</c:v>
                </c:pt>
                <c:pt idx="3503">
                  <c:v>0.66</c:v>
                </c:pt>
                <c:pt idx="3504">
                  <c:v>0.660011574074074</c:v>
                </c:pt>
                <c:pt idx="3505">
                  <c:v>0.660023148148148</c:v>
                </c:pt>
                <c:pt idx="3506">
                  <c:v>0.660034722222222</c:v>
                </c:pt>
                <c:pt idx="3507">
                  <c:v>0.660046296296297</c:v>
                </c:pt>
                <c:pt idx="3508">
                  <c:v>0.660057870370371</c:v>
                </c:pt>
                <c:pt idx="3509">
                  <c:v>0.660069444444445</c:v>
                </c:pt>
                <c:pt idx="3510">
                  <c:v>0.660081018518519</c:v>
                </c:pt>
                <c:pt idx="3511">
                  <c:v>0.660092592592593</c:v>
                </c:pt>
                <c:pt idx="3512">
                  <c:v>0.660104166666667</c:v>
                </c:pt>
                <c:pt idx="3513">
                  <c:v>0.66011574074074</c:v>
                </c:pt>
                <c:pt idx="3514">
                  <c:v>0.660127314814815</c:v>
                </c:pt>
                <c:pt idx="3515">
                  <c:v>0.660138888888889</c:v>
                </c:pt>
                <c:pt idx="3516">
                  <c:v>0.660150462962963</c:v>
                </c:pt>
                <c:pt idx="3517">
                  <c:v>0.660162037037037</c:v>
                </c:pt>
                <c:pt idx="3518">
                  <c:v>0.660173611111111</c:v>
                </c:pt>
                <c:pt idx="3519">
                  <c:v>0.660185185185185</c:v>
                </c:pt>
                <c:pt idx="3520">
                  <c:v>0.660196759259259</c:v>
                </c:pt>
                <c:pt idx="3521">
                  <c:v>0.660208333333334</c:v>
                </c:pt>
                <c:pt idx="3522">
                  <c:v>0.660219907407408</c:v>
                </c:pt>
                <c:pt idx="3523">
                  <c:v>0.660231481481482</c:v>
                </c:pt>
                <c:pt idx="3524">
                  <c:v>0.660243055555556</c:v>
                </c:pt>
                <c:pt idx="3525">
                  <c:v>0.66025462962963</c:v>
                </c:pt>
                <c:pt idx="3526">
                  <c:v>0.660266203703704</c:v>
                </c:pt>
                <c:pt idx="3527">
                  <c:v>0.660277777777778</c:v>
                </c:pt>
                <c:pt idx="3528">
                  <c:v>0.660289351851852</c:v>
                </c:pt>
                <c:pt idx="3529">
                  <c:v>0.660300925925926</c:v>
                </c:pt>
                <c:pt idx="3530">
                  <c:v>0.6603125</c:v>
                </c:pt>
                <c:pt idx="3531">
                  <c:v>0.660324074074074</c:v>
                </c:pt>
                <c:pt idx="3532">
                  <c:v>0.660335648148149</c:v>
                </c:pt>
                <c:pt idx="3533">
                  <c:v>0.660347222222222</c:v>
                </c:pt>
                <c:pt idx="3534">
                  <c:v>0.660358796296297</c:v>
                </c:pt>
                <c:pt idx="3535">
                  <c:v>0.660370370370371</c:v>
                </c:pt>
                <c:pt idx="3536">
                  <c:v>0.660381944444445</c:v>
                </c:pt>
                <c:pt idx="3537">
                  <c:v>0.660393518518519</c:v>
                </c:pt>
                <c:pt idx="3538">
                  <c:v>0.660405092592593</c:v>
                </c:pt>
                <c:pt idx="3539">
                  <c:v>0.660416666666666</c:v>
                </c:pt>
                <c:pt idx="3540">
                  <c:v>0.660428240740741</c:v>
                </c:pt>
                <c:pt idx="3541">
                  <c:v>0.660439814814815</c:v>
                </c:pt>
                <c:pt idx="3542">
                  <c:v>0.660451388888889</c:v>
                </c:pt>
                <c:pt idx="3543">
                  <c:v>0.660462962962962</c:v>
                </c:pt>
                <c:pt idx="3544">
                  <c:v>0.660474537037037</c:v>
                </c:pt>
                <c:pt idx="3545">
                  <c:v>0.660486111111111</c:v>
                </c:pt>
                <c:pt idx="3546">
                  <c:v>0.660497685185185</c:v>
                </c:pt>
                <c:pt idx="3547">
                  <c:v>0.660509259259259</c:v>
                </c:pt>
                <c:pt idx="3548">
                  <c:v>0.660520833333334</c:v>
                </c:pt>
                <c:pt idx="3549">
                  <c:v>0.660532407407407</c:v>
                </c:pt>
                <c:pt idx="3550">
                  <c:v>0.660543981481482</c:v>
                </c:pt>
                <c:pt idx="3551">
                  <c:v>0.660555555555556</c:v>
                </c:pt>
                <c:pt idx="3552">
                  <c:v>0.660567129629629</c:v>
                </c:pt>
                <c:pt idx="3553">
                  <c:v>0.660578703703704</c:v>
                </c:pt>
                <c:pt idx="3554">
                  <c:v>0.660590277777778</c:v>
                </c:pt>
                <c:pt idx="3555">
                  <c:v>0.660601851851852</c:v>
                </c:pt>
                <c:pt idx="3556">
                  <c:v>0.660613425925926</c:v>
                </c:pt>
                <c:pt idx="3557">
                  <c:v>0.660625</c:v>
                </c:pt>
                <c:pt idx="3558">
                  <c:v>0.660636574074074</c:v>
                </c:pt>
                <c:pt idx="3559">
                  <c:v>0.660648148148148</c:v>
                </c:pt>
                <c:pt idx="3560">
                  <c:v>0.660659722222222</c:v>
                </c:pt>
                <c:pt idx="3561">
                  <c:v>0.660671296296297</c:v>
                </c:pt>
                <c:pt idx="3562">
                  <c:v>0.660682870370371</c:v>
                </c:pt>
                <c:pt idx="3563">
                  <c:v>0.660694444444445</c:v>
                </c:pt>
                <c:pt idx="3564">
                  <c:v>0.660706018518519</c:v>
                </c:pt>
                <c:pt idx="3565">
                  <c:v>0.660717592592593</c:v>
                </c:pt>
                <c:pt idx="3566">
                  <c:v>0.660729166666667</c:v>
                </c:pt>
                <c:pt idx="3567">
                  <c:v>0.660740740740741</c:v>
                </c:pt>
                <c:pt idx="3568">
                  <c:v>0.660752314814815</c:v>
                </c:pt>
                <c:pt idx="3569">
                  <c:v>0.660763888888889</c:v>
                </c:pt>
                <c:pt idx="3570">
                  <c:v>0.660775462962963</c:v>
                </c:pt>
                <c:pt idx="3571">
                  <c:v>0.660787037037037</c:v>
                </c:pt>
                <c:pt idx="3572">
                  <c:v>0.660798611111112</c:v>
                </c:pt>
                <c:pt idx="3573">
                  <c:v>0.660810185185185</c:v>
                </c:pt>
                <c:pt idx="3574">
                  <c:v>0.660821759259259</c:v>
                </c:pt>
                <c:pt idx="3575">
                  <c:v>0.660833333333334</c:v>
                </c:pt>
                <c:pt idx="3576">
                  <c:v>0.660844907407408</c:v>
                </c:pt>
                <c:pt idx="3577">
                  <c:v>0.660856481481482</c:v>
                </c:pt>
                <c:pt idx="3578">
                  <c:v>0.660868055555556</c:v>
                </c:pt>
                <c:pt idx="3579">
                  <c:v>0.66087962962963</c:v>
                </c:pt>
                <c:pt idx="3580">
                  <c:v>0.660891203703704</c:v>
                </c:pt>
                <c:pt idx="3581">
                  <c:v>0.660902777777778</c:v>
                </c:pt>
                <c:pt idx="3582">
                  <c:v>0.660914351851852</c:v>
                </c:pt>
                <c:pt idx="3583">
                  <c:v>0.660925925925926</c:v>
                </c:pt>
                <c:pt idx="3584">
                  <c:v>0.6609375</c:v>
                </c:pt>
                <c:pt idx="3585">
                  <c:v>0.660949074074075</c:v>
                </c:pt>
                <c:pt idx="3586">
                  <c:v>0.660960648148148</c:v>
                </c:pt>
                <c:pt idx="3587">
                  <c:v>0.660972222222222</c:v>
                </c:pt>
                <c:pt idx="3588">
                  <c:v>0.660983796296296</c:v>
                </c:pt>
                <c:pt idx="3589">
                  <c:v>0.660995370370371</c:v>
                </c:pt>
                <c:pt idx="3590">
                  <c:v>0.661006944444445</c:v>
                </c:pt>
                <c:pt idx="3591">
                  <c:v>0.661018518518519</c:v>
                </c:pt>
                <c:pt idx="3592">
                  <c:v>0.661030092592593</c:v>
                </c:pt>
                <c:pt idx="3593">
                  <c:v>0.661041666666667</c:v>
                </c:pt>
                <c:pt idx="3594">
                  <c:v>0.661053240740741</c:v>
                </c:pt>
                <c:pt idx="3595">
                  <c:v>0.661064814814815</c:v>
                </c:pt>
                <c:pt idx="3596">
                  <c:v>0.661076388888889</c:v>
                </c:pt>
                <c:pt idx="3597">
                  <c:v>0.661087962962963</c:v>
                </c:pt>
                <c:pt idx="3598">
                  <c:v>0.661099537037037</c:v>
                </c:pt>
                <c:pt idx="3599">
                  <c:v>0.661111111111111</c:v>
                </c:pt>
                <c:pt idx="3600">
                  <c:v>0.661122685185185</c:v>
                </c:pt>
                <c:pt idx="3601">
                  <c:v>0.661134259259259</c:v>
                </c:pt>
                <c:pt idx="3602">
                  <c:v>0.661145833333334</c:v>
                </c:pt>
                <c:pt idx="3603">
                  <c:v>0.661157407407408</c:v>
                </c:pt>
                <c:pt idx="3604">
                  <c:v>0.661168981481482</c:v>
                </c:pt>
                <c:pt idx="3605">
                  <c:v>0.661180555555556</c:v>
                </c:pt>
                <c:pt idx="3606">
                  <c:v>0.66119212962963</c:v>
                </c:pt>
                <c:pt idx="3607">
                  <c:v>0.661203703703704</c:v>
                </c:pt>
                <c:pt idx="3608">
                  <c:v>0.661215277777778</c:v>
                </c:pt>
                <c:pt idx="3609">
                  <c:v>0.661226851851852</c:v>
                </c:pt>
                <c:pt idx="3610">
                  <c:v>0.661238425925926</c:v>
                </c:pt>
                <c:pt idx="3611">
                  <c:v>0.66125</c:v>
                </c:pt>
                <c:pt idx="3612">
                  <c:v>0.661261574074074</c:v>
                </c:pt>
                <c:pt idx="3613">
                  <c:v>0.661273148148148</c:v>
                </c:pt>
                <c:pt idx="3614">
                  <c:v>0.661284722222222</c:v>
                </c:pt>
                <c:pt idx="3615">
                  <c:v>0.661296296296297</c:v>
                </c:pt>
                <c:pt idx="3616">
                  <c:v>0.661307870370371</c:v>
                </c:pt>
                <c:pt idx="3617">
                  <c:v>0.661319444444445</c:v>
                </c:pt>
                <c:pt idx="3618">
                  <c:v>0.661331018518519</c:v>
                </c:pt>
                <c:pt idx="3619">
                  <c:v>0.661342592592593</c:v>
                </c:pt>
                <c:pt idx="3620">
                  <c:v>0.661354166666667</c:v>
                </c:pt>
                <c:pt idx="3621">
                  <c:v>0.66136574074074</c:v>
                </c:pt>
                <c:pt idx="3622">
                  <c:v>0.661377314814815</c:v>
                </c:pt>
                <c:pt idx="3623">
                  <c:v>0.661388888888889</c:v>
                </c:pt>
                <c:pt idx="3624">
                  <c:v>0.661400462962963</c:v>
                </c:pt>
                <c:pt idx="3625">
                  <c:v>0.661412037037037</c:v>
                </c:pt>
                <c:pt idx="3626">
                  <c:v>0.661423611111111</c:v>
                </c:pt>
                <c:pt idx="3627">
                  <c:v>0.661435185185185</c:v>
                </c:pt>
                <c:pt idx="3628">
                  <c:v>0.661446759259259</c:v>
                </c:pt>
                <c:pt idx="3629">
                  <c:v>0.661458333333334</c:v>
                </c:pt>
                <c:pt idx="3630">
                  <c:v>0.661469907407408</c:v>
                </c:pt>
                <c:pt idx="3631">
                  <c:v>0.661481481481482</c:v>
                </c:pt>
                <c:pt idx="3632">
                  <c:v>0.661493055555556</c:v>
                </c:pt>
                <c:pt idx="3633">
                  <c:v>0.66150462962963</c:v>
                </c:pt>
                <c:pt idx="3634">
                  <c:v>0.661516203703704</c:v>
                </c:pt>
                <c:pt idx="3635">
                  <c:v>0.661527777777778</c:v>
                </c:pt>
                <c:pt idx="3636">
                  <c:v>0.661539351851852</c:v>
                </c:pt>
                <c:pt idx="3637">
                  <c:v>0.661550925925926</c:v>
                </c:pt>
                <c:pt idx="3638">
                  <c:v>0.6615625</c:v>
                </c:pt>
                <c:pt idx="3639">
                  <c:v>0.661574074074074</c:v>
                </c:pt>
                <c:pt idx="3640">
                  <c:v>0.661585648148148</c:v>
                </c:pt>
                <c:pt idx="3641">
                  <c:v>0.661597222222222</c:v>
                </c:pt>
                <c:pt idx="3642">
                  <c:v>0.661608796296297</c:v>
                </c:pt>
                <c:pt idx="3643">
                  <c:v>0.661620370370371</c:v>
                </c:pt>
                <c:pt idx="3644">
                  <c:v>0.661631944444445</c:v>
                </c:pt>
                <c:pt idx="3645">
                  <c:v>0.661643518518519</c:v>
                </c:pt>
                <c:pt idx="3646">
                  <c:v>0.661655092592593</c:v>
                </c:pt>
                <c:pt idx="3647">
                  <c:v>0.661666666666667</c:v>
                </c:pt>
                <c:pt idx="3648">
                  <c:v>0.661678240740741</c:v>
                </c:pt>
                <c:pt idx="3649">
                  <c:v>0.661689814814815</c:v>
                </c:pt>
                <c:pt idx="3650">
                  <c:v>0.661701388888889</c:v>
                </c:pt>
                <c:pt idx="3651">
                  <c:v>0.661712962962963</c:v>
                </c:pt>
                <c:pt idx="3652">
                  <c:v>0.661724537037037</c:v>
                </c:pt>
                <c:pt idx="3653">
                  <c:v>0.661736111111111</c:v>
                </c:pt>
                <c:pt idx="3654">
                  <c:v>0.661747685185186</c:v>
                </c:pt>
                <c:pt idx="3655">
                  <c:v>0.66175925925926</c:v>
                </c:pt>
                <c:pt idx="3656">
                  <c:v>0.661770833333334</c:v>
                </c:pt>
                <c:pt idx="3657">
                  <c:v>0.661782407407408</c:v>
                </c:pt>
                <c:pt idx="3658">
                  <c:v>0.661793981481482</c:v>
                </c:pt>
                <c:pt idx="3659">
                  <c:v>0.661805555555556</c:v>
                </c:pt>
                <c:pt idx="3660">
                  <c:v>0.66181712962963</c:v>
                </c:pt>
                <c:pt idx="3661">
                  <c:v>0.661828703703704</c:v>
                </c:pt>
                <c:pt idx="3662">
                  <c:v>0.661840277777778</c:v>
                </c:pt>
                <c:pt idx="3663">
                  <c:v>0.661851851851852</c:v>
                </c:pt>
                <c:pt idx="3664">
                  <c:v>0.661863425925926</c:v>
                </c:pt>
                <c:pt idx="3665">
                  <c:v>0.661875</c:v>
                </c:pt>
                <c:pt idx="3666">
                  <c:v>0.661886574074074</c:v>
                </c:pt>
                <c:pt idx="3667">
                  <c:v>0.661898148148149</c:v>
                </c:pt>
                <c:pt idx="3668">
                  <c:v>0.661909722222222</c:v>
                </c:pt>
                <c:pt idx="3669">
                  <c:v>0.661921296296297</c:v>
                </c:pt>
                <c:pt idx="3670">
                  <c:v>0.661932870370371</c:v>
                </c:pt>
                <c:pt idx="3671">
                  <c:v>0.661944444444445</c:v>
                </c:pt>
                <c:pt idx="3672">
                  <c:v>0.661956018518519</c:v>
                </c:pt>
                <c:pt idx="3673">
                  <c:v>0.661967592592593</c:v>
                </c:pt>
                <c:pt idx="3674">
                  <c:v>0.661979166666667</c:v>
                </c:pt>
                <c:pt idx="3675">
                  <c:v>0.661990740740741</c:v>
                </c:pt>
                <c:pt idx="3676">
                  <c:v>0.662002314814815</c:v>
                </c:pt>
                <c:pt idx="3677">
                  <c:v>0.662013888888889</c:v>
                </c:pt>
                <c:pt idx="3678">
                  <c:v>0.662025462962963</c:v>
                </c:pt>
                <c:pt idx="3679">
                  <c:v>0.662037037037037</c:v>
                </c:pt>
                <c:pt idx="3680">
                  <c:v>0.662048611111111</c:v>
                </c:pt>
                <c:pt idx="3681">
                  <c:v>0.662060185185185</c:v>
                </c:pt>
                <c:pt idx="3682">
                  <c:v>0.662071759259259</c:v>
                </c:pt>
                <c:pt idx="3683">
                  <c:v>0.662083333333334</c:v>
                </c:pt>
                <c:pt idx="3684">
                  <c:v>0.662094907407408</c:v>
                </c:pt>
                <c:pt idx="3685">
                  <c:v>0.662106481481482</c:v>
                </c:pt>
                <c:pt idx="3686">
                  <c:v>0.662118055555556</c:v>
                </c:pt>
                <c:pt idx="3687">
                  <c:v>0.66212962962963</c:v>
                </c:pt>
                <c:pt idx="3688">
                  <c:v>0.662141203703704</c:v>
                </c:pt>
                <c:pt idx="3689">
                  <c:v>0.662152777777778</c:v>
                </c:pt>
                <c:pt idx="3690">
                  <c:v>0.662164351851852</c:v>
                </c:pt>
                <c:pt idx="3691">
                  <c:v>0.662175925925926</c:v>
                </c:pt>
                <c:pt idx="3692">
                  <c:v>0.6621875</c:v>
                </c:pt>
                <c:pt idx="3693">
                  <c:v>0.662199074074075</c:v>
                </c:pt>
                <c:pt idx="3694">
                  <c:v>0.662210648148148</c:v>
                </c:pt>
                <c:pt idx="3695">
                  <c:v>0.662222222222222</c:v>
                </c:pt>
                <c:pt idx="3696">
                  <c:v>0.662233796296296</c:v>
                </c:pt>
                <c:pt idx="3697">
                  <c:v>0.662245370370371</c:v>
                </c:pt>
                <c:pt idx="3698">
                  <c:v>0.662256944444445</c:v>
                </c:pt>
                <c:pt idx="3699">
                  <c:v>0.662268518518519</c:v>
                </c:pt>
                <c:pt idx="3700">
                  <c:v>0.662280092592593</c:v>
                </c:pt>
                <c:pt idx="3701">
                  <c:v>0.662291666666667</c:v>
                </c:pt>
                <c:pt idx="3702">
                  <c:v>0.662303240740741</c:v>
                </c:pt>
                <c:pt idx="3703">
                  <c:v>0.662314814814815</c:v>
                </c:pt>
                <c:pt idx="3704">
                  <c:v>0.662326388888889</c:v>
                </c:pt>
                <c:pt idx="3705">
                  <c:v>0.662337962962963</c:v>
                </c:pt>
                <c:pt idx="3706">
                  <c:v>0.662349537037037</c:v>
                </c:pt>
                <c:pt idx="3707">
                  <c:v>0.662361111111111</c:v>
                </c:pt>
                <c:pt idx="3708">
                  <c:v>0.662372685185185</c:v>
                </c:pt>
                <c:pt idx="3709">
                  <c:v>0.662384259259259</c:v>
                </c:pt>
                <c:pt idx="3710">
                  <c:v>0.662395833333334</c:v>
                </c:pt>
                <c:pt idx="3711">
                  <c:v>0.662407407407408</c:v>
                </c:pt>
                <c:pt idx="3712">
                  <c:v>0.662418981481482</c:v>
                </c:pt>
                <c:pt idx="3713">
                  <c:v>0.662430555555556</c:v>
                </c:pt>
                <c:pt idx="3714">
                  <c:v>0.66244212962963</c:v>
                </c:pt>
                <c:pt idx="3715">
                  <c:v>0.662453703703704</c:v>
                </c:pt>
                <c:pt idx="3716">
                  <c:v>0.662465277777778</c:v>
                </c:pt>
                <c:pt idx="3717">
                  <c:v>0.662476851851852</c:v>
                </c:pt>
                <c:pt idx="3718">
                  <c:v>0.662488425925926</c:v>
                </c:pt>
                <c:pt idx="3719">
                  <c:v>0.6625</c:v>
                </c:pt>
                <c:pt idx="3720">
                  <c:v>0.662511574074074</c:v>
                </c:pt>
                <c:pt idx="3721">
                  <c:v>0.662523148148148</c:v>
                </c:pt>
                <c:pt idx="3722">
                  <c:v>0.662534722222222</c:v>
                </c:pt>
                <c:pt idx="3723">
                  <c:v>0.662546296296296</c:v>
                </c:pt>
                <c:pt idx="3724">
                  <c:v>0.662557870370371</c:v>
                </c:pt>
                <c:pt idx="3725">
                  <c:v>0.662569444444445</c:v>
                </c:pt>
                <c:pt idx="3726">
                  <c:v>0.662581018518519</c:v>
                </c:pt>
                <c:pt idx="3727">
                  <c:v>0.662592592592593</c:v>
                </c:pt>
                <c:pt idx="3728">
                  <c:v>0.662604166666667</c:v>
                </c:pt>
                <c:pt idx="3729">
                  <c:v>0.662615740740741</c:v>
                </c:pt>
                <c:pt idx="3730">
                  <c:v>0.662627314814815</c:v>
                </c:pt>
                <c:pt idx="3731">
                  <c:v>0.662638888888889</c:v>
                </c:pt>
                <c:pt idx="3732">
                  <c:v>0.662650462962963</c:v>
                </c:pt>
                <c:pt idx="3733">
                  <c:v>0.662662037037037</c:v>
                </c:pt>
                <c:pt idx="3734">
                  <c:v>0.662673611111111</c:v>
                </c:pt>
                <c:pt idx="3735">
                  <c:v>0.662685185185185</c:v>
                </c:pt>
                <c:pt idx="3736">
                  <c:v>0.662696759259259</c:v>
                </c:pt>
                <c:pt idx="3737">
                  <c:v>0.662708333333334</c:v>
                </c:pt>
                <c:pt idx="3738">
                  <c:v>0.662719907407408</c:v>
                </c:pt>
                <c:pt idx="3739">
                  <c:v>0.662731481481482</c:v>
                </c:pt>
                <c:pt idx="3740">
                  <c:v>0.662743055555556</c:v>
                </c:pt>
                <c:pt idx="3741">
                  <c:v>0.66275462962963</c:v>
                </c:pt>
                <c:pt idx="3742">
                  <c:v>0.662766203703704</c:v>
                </c:pt>
                <c:pt idx="3743">
                  <c:v>0.662777777777778</c:v>
                </c:pt>
                <c:pt idx="3744">
                  <c:v>0.662789351851852</c:v>
                </c:pt>
                <c:pt idx="3745">
                  <c:v>0.662800925925926</c:v>
                </c:pt>
                <c:pt idx="3746">
                  <c:v>0.6628125</c:v>
                </c:pt>
                <c:pt idx="3747">
                  <c:v>0.662824074074075</c:v>
                </c:pt>
                <c:pt idx="3748">
                  <c:v>0.662835648148148</c:v>
                </c:pt>
                <c:pt idx="3749">
                  <c:v>0.662847222222222</c:v>
                </c:pt>
                <c:pt idx="3750">
                  <c:v>0.662858796296297</c:v>
                </c:pt>
                <c:pt idx="3751">
                  <c:v>0.662870370370371</c:v>
                </c:pt>
                <c:pt idx="3752">
                  <c:v>0.662881944444445</c:v>
                </c:pt>
                <c:pt idx="3753">
                  <c:v>0.662893518518519</c:v>
                </c:pt>
                <c:pt idx="3754">
                  <c:v>0.662905092592593</c:v>
                </c:pt>
                <c:pt idx="3755">
                  <c:v>0.662916666666667</c:v>
                </c:pt>
                <c:pt idx="3756">
                  <c:v>0.662928240740741</c:v>
                </c:pt>
                <c:pt idx="3757">
                  <c:v>0.662939814814815</c:v>
                </c:pt>
                <c:pt idx="3758">
                  <c:v>0.662951388888889</c:v>
                </c:pt>
                <c:pt idx="3759">
                  <c:v>0.662962962962963</c:v>
                </c:pt>
                <c:pt idx="3760">
                  <c:v>0.662974537037037</c:v>
                </c:pt>
                <c:pt idx="3761">
                  <c:v>0.662986111111111</c:v>
                </c:pt>
                <c:pt idx="3762">
                  <c:v>0.662997685185186</c:v>
                </c:pt>
                <c:pt idx="3763">
                  <c:v>0.663009259259259</c:v>
                </c:pt>
                <c:pt idx="3764">
                  <c:v>0.663020833333334</c:v>
                </c:pt>
                <c:pt idx="3765">
                  <c:v>0.663032407407408</c:v>
                </c:pt>
                <c:pt idx="3766">
                  <c:v>0.663043981481482</c:v>
                </c:pt>
                <c:pt idx="3767">
                  <c:v>0.663055555555556</c:v>
                </c:pt>
                <c:pt idx="3768">
                  <c:v>0.66306712962963</c:v>
                </c:pt>
                <c:pt idx="3769">
                  <c:v>0.663078703703704</c:v>
                </c:pt>
                <c:pt idx="3770">
                  <c:v>0.663090277777778</c:v>
                </c:pt>
                <c:pt idx="3771">
                  <c:v>0.663101851851852</c:v>
                </c:pt>
                <c:pt idx="3772">
                  <c:v>0.663113425925926</c:v>
                </c:pt>
                <c:pt idx="3773">
                  <c:v>0.663125</c:v>
                </c:pt>
                <c:pt idx="3774">
                  <c:v>0.663136574074074</c:v>
                </c:pt>
                <c:pt idx="3775">
                  <c:v>0.663148148148148</c:v>
                </c:pt>
                <c:pt idx="3776">
                  <c:v>0.663159722222222</c:v>
                </c:pt>
                <c:pt idx="3777">
                  <c:v>0.663171296296297</c:v>
                </c:pt>
                <c:pt idx="3778">
                  <c:v>0.663182870370371</c:v>
                </c:pt>
                <c:pt idx="3779">
                  <c:v>0.663194444444445</c:v>
                </c:pt>
                <c:pt idx="3780">
                  <c:v>0.663206018518519</c:v>
                </c:pt>
                <c:pt idx="3781">
                  <c:v>0.663217592592593</c:v>
                </c:pt>
                <c:pt idx="3782">
                  <c:v>0.663229166666667</c:v>
                </c:pt>
                <c:pt idx="3783">
                  <c:v>0.663240740740741</c:v>
                </c:pt>
                <c:pt idx="3784">
                  <c:v>0.663252314814815</c:v>
                </c:pt>
                <c:pt idx="3785">
                  <c:v>0.663263888888889</c:v>
                </c:pt>
                <c:pt idx="3786">
                  <c:v>0.663275462962963</c:v>
                </c:pt>
                <c:pt idx="3787">
                  <c:v>0.663287037037037</c:v>
                </c:pt>
                <c:pt idx="3788">
                  <c:v>0.663298611111111</c:v>
                </c:pt>
                <c:pt idx="3789">
                  <c:v>0.663310185185185</c:v>
                </c:pt>
                <c:pt idx="3790">
                  <c:v>0.663321759259259</c:v>
                </c:pt>
                <c:pt idx="3791">
                  <c:v>0.663333333333333</c:v>
                </c:pt>
                <c:pt idx="3792">
                  <c:v>0.663344907407408</c:v>
                </c:pt>
                <c:pt idx="3793">
                  <c:v>0.663356481481482</c:v>
                </c:pt>
                <c:pt idx="3794">
                  <c:v>0.663368055555556</c:v>
                </c:pt>
                <c:pt idx="3795">
                  <c:v>0.66337962962963</c:v>
                </c:pt>
                <c:pt idx="3796">
                  <c:v>0.663391203703704</c:v>
                </c:pt>
                <c:pt idx="3797">
                  <c:v>0.663402777777778</c:v>
                </c:pt>
                <c:pt idx="3798">
                  <c:v>0.663414351851852</c:v>
                </c:pt>
                <c:pt idx="3799">
                  <c:v>0.663425925925926</c:v>
                </c:pt>
                <c:pt idx="3800">
                  <c:v>0.6634375</c:v>
                </c:pt>
                <c:pt idx="3801">
                  <c:v>0.663449074074075</c:v>
                </c:pt>
                <c:pt idx="3802">
                  <c:v>0.663460648148148</c:v>
                </c:pt>
                <c:pt idx="3803">
                  <c:v>0.663472222222222</c:v>
                </c:pt>
                <c:pt idx="3804">
                  <c:v>0.663483796296296</c:v>
                </c:pt>
                <c:pt idx="3805">
                  <c:v>0.663495370370371</c:v>
                </c:pt>
                <c:pt idx="3806">
                  <c:v>0.663506944444445</c:v>
                </c:pt>
                <c:pt idx="3807">
                  <c:v>0.663518518518519</c:v>
                </c:pt>
                <c:pt idx="3808">
                  <c:v>0.663530092592593</c:v>
                </c:pt>
                <c:pt idx="3809">
                  <c:v>0.663541666666667</c:v>
                </c:pt>
                <c:pt idx="3810">
                  <c:v>0.66355324074074</c:v>
                </c:pt>
                <c:pt idx="3811">
                  <c:v>0.663564814814815</c:v>
                </c:pt>
                <c:pt idx="3812">
                  <c:v>0.663576388888889</c:v>
                </c:pt>
                <c:pt idx="3813">
                  <c:v>0.663587962962963</c:v>
                </c:pt>
                <c:pt idx="3814">
                  <c:v>0.663599537037037</c:v>
                </c:pt>
                <c:pt idx="3815">
                  <c:v>0.663611111111111</c:v>
                </c:pt>
                <c:pt idx="3816">
                  <c:v>0.663622685185186</c:v>
                </c:pt>
                <c:pt idx="3817">
                  <c:v>0.663634259259259</c:v>
                </c:pt>
                <c:pt idx="3818">
                  <c:v>0.663645833333334</c:v>
                </c:pt>
                <c:pt idx="3819">
                  <c:v>0.663657407407408</c:v>
                </c:pt>
                <c:pt idx="3820">
                  <c:v>0.663668981481482</c:v>
                </c:pt>
                <c:pt idx="3821">
                  <c:v>0.663680555555556</c:v>
                </c:pt>
                <c:pt idx="3822">
                  <c:v>0.66369212962963</c:v>
                </c:pt>
                <c:pt idx="3823">
                  <c:v>0.663703703703704</c:v>
                </c:pt>
                <c:pt idx="3824">
                  <c:v>0.663715277777778</c:v>
                </c:pt>
                <c:pt idx="3825">
                  <c:v>0.663726851851852</c:v>
                </c:pt>
                <c:pt idx="3826">
                  <c:v>0.663738425925926</c:v>
                </c:pt>
                <c:pt idx="3827">
                  <c:v>0.66375</c:v>
                </c:pt>
                <c:pt idx="3828">
                  <c:v>0.663761574074074</c:v>
                </c:pt>
                <c:pt idx="3829">
                  <c:v>0.663773148148148</c:v>
                </c:pt>
                <c:pt idx="3830">
                  <c:v>0.663784722222222</c:v>
                </c:pt>
                <c:pt idx="3831">
                  <c:v>0.663796296296297</c:v>
                </c:pt>
                <c:pt idx="3832">
                  <c:v>0.663807870370371</c:v>
                </c:pt>
                <c:pt idx="3833">
                  <c:v>0.663819444444445</c:v>
                </c:pt>
                <c:pt idx="3834">
                  <c:v>0.663831018518519</c:v>
                </c:pt>
                <c:pt idx="3835">
                  <c:v>0.663842592592593</c:v>
                </c:pt>
                <c:pt idx="3836">
                  <c:v>0.663854166666667</c:v>
                </c:pt>
                <c:pt idx="3837">
                  <c:v>0.663865740740741</c:v>
                </c:pt>
                <c:pt idx="3838">
                  <c:v>0.663877314814815</c:v>
                </c:pt>
                <c:pt idx="3839">
                  <c:v>0.663888888888889</c:v>
                </c:pt>
                <c:pt idx="3840">
                  <c:v>0.663900462962963</c:v>
                </c:pt>
                <c:pt idx="3841">
                  <c:v>0.663912037037037</c:v>
                </c:pt>
                <c:pt idx="3842">
                  <c:v>0.663923611111111</c:v>
                </c:pt>
                <c:pt idx="3843">
                  <c:v>0.663935185185185</c:v>
                </c:pt>
                <c:pt idx="3844">
                  <c:v>0.663946759259259</c:v>
                </c:pt>
                <c:pt idx="3845">
                  <c:v>0.663958333333334</c:v>
                </c:pt>
                <c:pt idx="3846">
                  <c:v>0.663969907407408</c:v>
                </c:pt>
                <c:pt idx="3847">
                  <c:v>0.663981481481482</c:v>
                </c:pt>
                <c:pt idx="3848">
                  <c:v>0.663993055555556</c:v>
                </c:pt>
                <c:pt idx="3849">
                  <c:v>0.66400462962963</c:v>
                </c:pt>
                <c:pt idx="3850">
                  <c:v>0.664016203703704</c:v>
                </c:pt>
                <c:pt idx="3851">
                  <c:v>0.664027777777778</c:v>
                </c:pt>
                <c:pt idx="3852">
                  <c:v>0.664039351851852</c:v>
                </c:pt>
                <c:pt idx="3853">
                  <c:v>0.664050925925926</c:v>
                </c:pt>
                <c:pt idx="3854">
                  <c:v>0.6640625</c:v>
                </c:pt>
                <c:pt idx="3855">
                  <c:v>0.664074074074074</c:v>
                </c:pt>
                <c:pt idx="3856">
                  <c:v>0.664085648148149</c:v>
                </c:pt>
                <c:pt idx="3857">
                  <c:v>0.664097222222222</c:v>
                </c:pt>
                <c:pt idx="3858">
                  <c:v>0.664108796296297</c:v>
                </c:pt>
                <c:pt idx="3859">
                  <c:v>0.664120370370371</c:v>
                </c:pt>
                <c:pt idx="3860">
                  <c:v>0.664131944444445</c:v>
                </c:pt>
                <c:pt idx="3861">
                  <c:v>0.664143518518519</c:v>
                </c:pt>
                <c:pt idx="3862">
                  <c:v>0.664155092592593</c:v>
                </c:pt>
                <c:pt idx="3863">
                  <c:v>0.664166666666667</c:v>
                </c:pt>
                <c:pt idx="3864">
                  <c:v>0.664178240740741</c:v>
                </c:pt>
                <c:pt idx="3865">
                  <c:v>0.664189814814815</c:v>
                </c:pt>
                <c:pt idx="3866">
                  <c:v>0.664201388888889</c:v>
                </c:pt>
                <c:pt idx="3867">
                  <c:v>0.664212962962962</c:v>
                </c:pt>
                <c:pt idx="3868">
                  <c:v>0.664224537037037</c:v>
                </c:pt>
                <c:pt idx="3869">
                  <c:v>0.664236111111111</c:v>
                </c:pt>
                <c:pt idx="3870">
                  <c:v>0.664247685185186</c:v>
                </c:pt>
                <c:pt idx="3871">
                  <c:v>0.664259259259259</c:v>
                </c:pt>
                <c:pt idx="3872">
                  <c:v>0.664270833333334</c:v>
                </c:pt>
                <c:pt idx="3873">
                  <c:v>0.664282407407408</c:v>
                </c:pt>
                <c:pt idx="3874">
                  <c:v>0.664293981481482</c:v>
                </c:pt>
                <c:pt idx="3875">
                  <c:v>0.664305555555556</c:v>
                </c:pt>
                <c:pt idx="3876">
                  <c:v>0.664317129629629</c:v>
                </c:pt>
                <c:pt idx="3877">
                  <c:v>0.664328703703704</c:v>
                </c:pt>
                <c:pt idx="3878">
                  <c:v>0.664340277777778</c:v>
                </c:pt>
                <c:pt idx="3879">
                  <c:v>0.664351851851852</c:v>
                </c:pt>
                <c:pt idx="3880">
                  <c:v>0.664363425925926</c:v>
                </c:pt>
                <c:pt idx="3881">
                  <c:v>0.664375</c:v>
                </c:pt>
                <c:pt idx="3882">
                  <c:v>0.664386574074074</c:v>
                </c:pt>
                <c:pt idx="3883">
                  <c:v>0.664398148148148</c:v>
                </c:pt>
                <c:pt idx="3884">
                  <c:v>0.664409722222222</c:v>
                </c:pt>
                <c:pt idx="3885">
                  <c:v>0.664421296296297</c:v>
                </c:pt>
                <c:pt idx="3886">
                  <c:v>0.664432870370371</c:v>
                </c:pt>
                <c:pt idx="3887">
                  <c:v>0.664444444444445</c:v>
                </c:pt>
                <c:pt idx="3888">
                  <c:v>0.664456018518519</c:v>
                </c:pt>
                <c:pt idx="3889">
                  <c:v>0.664467592592593</c:v>
                </c:pt>
                <c:pt idx="3890">
                  <c:v>0.664479166666667</c:v>
                </c:pt>
                <c:pt idx="3891">
                  <c:v>0.664490740740741</c:v>
                </c:pt>
                <c:pt idx="3892">
                  <c:v>0.664502314814815</c:v>
                </c:pt>
                <c:pt idx="3893">
                  <c:v>0.664513888888889</c:v>
                </c:pt>
                <c:pt idx="3894">
                  <c:v>0.664525462962963</c:v>
                </c:pt>
                <c:pt idx="3895">
                  <c:v>0.664537037037037</c:v>
                </c:pt>
                <c:pt idx="3896">
                  <c:v>0.664548611111111</c:v>
                </c:pt>
                <c:pt idx="3897">
                  <c:v>0.664560185185185</c:v>
                </c:pt>
                <c:pt idx="3898">
                  <c:v>0.664571759259259</c:v>
                </c:pt>
                <c:pt idx="3899">
                  <c:v>0.664583333333333</c:v>
                </c:pt>
                <c:pt idx="3900">
                  <c:v>0.664594907407408</c:v>
                </c:pt>
                <c:pt idx="3901">
                  <c:v>0.664606481481482</c:v>
                </c:pt>
                <c:pt idx="3902">
                  <c:v>0.664618055555556</c:v>
                </c:pt>
                <c:pt idx="3903">
                  <c:v>0.66462962962963</c:v>
                </c:pt>
                <c:pt idx="3904">
                  <c:v>0.664641203703704</c:v>
                </c:pt>
                <c:pt idx="3905">
                  <c:v>0.664652777777778</c:v>
                </c:pt>
                <c:pt idx="3906">
                  <c:v>0.664664351851852</c:v>
                </c:pt>
                <c:pt idx="3907">
                  <c:v>0.664675925925926</c:v>
                </c:pt>
                <c:pt idx="3908">
                  <c:v>0.6646875</c:v>
                </c:pt>
                <c:pt idx="3909">
                  <c:v>0.664699074074075</c:v>
                </c:pt>
                <c:pt idx="3910">
                  <c:v>0.664710648148149</c:v>
                </c:pt>
                <c:pt idx="3911">
                  <c:v>0.664722222222222</c:v>
                </c:pt>
                <c:pt idx="3912">
                  <c:v>0.664733796296296</c:v>
                </c:pt>
                <c:pt idx="3913">
                  <c:v>0.664745370370371</c:v>
                </c:pt>
                <c:pt idx="3914">
                  <c:v>0.664756944444445</c:v>
                </c:pt>
                <c:pt idx="3915">
                  <c:v>0.664768518518519</c:v>
                </c:pt>
                <c:pt idx="3916">
                  <c:v>0.664780092592593</c:v>
                </c:pt>
                <c:pt idx="3917">
                  <c:v>0.664791666666667</c:v>
                </c:pt>
                <c:pt idx="3918">
                  <c:v>0.664803240740741</c:v>
                </c:pt>
                <c:pt idx="3919">
                  <c:v>0.664814814814815</c:v>
                </c:pt>
                <c:pt idx="3920">
                  <c:v>0.664826388888889</c:v>
                </c:pt>
                <c:pt idx="3921">
                  <c:v>0.664837962962963</c:v>
                </c:pt>
                <c:pt idx="3922">
                  <c:v>0.664849537037037</c:v>
                </c:pt>
                <c:pt idx="3923">
                  <c:v>0.664861111111111</c:v>
                </c:pt>
                <c:pt idx="3924">
                  <c:v>0.664872685185186</c:v>
                </c:pt>
                <c:pt idx="3925">
                  <c:v>0.664884259259259</c:v>
                </c:pt>
                <c:pt idx="3926">
                  <c:v>0.664895833333334</c:v>
                </c:pt>
                <c:pt idx="3927">
                  <c:v>0.664907407407408</c:v>
                </c:pt>
                <c:pt idx="3928">
                  <c:v>0.664918981481482</c:v>
                </c:pt>
                <c:pt idx="3929">
                  <c:v>0.664930555555556</c:v>
                </c:pt>
                <c:pt idx="3930">
                  <c:v>0.66494212962963</c:v>
                </c:pt>
                <c:pt idx="3931">
                  <c:v>0.664953703703704</c:v>
                </c:pt>
                <c:pt idx="3932">
                  <c:v>0.664965277777778</c:v>
                </c:pt>
                <c:pt idx="3933">
                  <c:v>0.664976851851852</c:v>
                </c:pt>
                <c:pt idx="3934">
                  <c:v>0.664988425925926</c:v>
                </c:pt>
                <c:pt idx="3935">
                  <c:v>0.665</c:v>
                </c:pt>
                <c:pt idx="3936">
                  <c:v>0.665011574074074</c:v>
                </c:pt>
                <c:pt idx="3937">
                  <c:v>0.665023148148148</c:v>
                </c:pt>
                <c:pt idx="3938">
                  <c:v>0.665034722222222</c:v>
                </c:pt>
                <c:pt idx="3939">
                  <c:v>0.665046296296297</c:v>
                </c:pt>
                <c:pt idx="3940">
                  <c:v>0.665057870370371</c:v>
                </c:pt>
                <c:pt idx="3941">
                  <c:v>0.665069444444445</c:v>
                </c:pt>
                <c:pt idx="3942">
                  <c:v>0.665081018518519</c:v>
                </c:pt>
                <c:pt idx="3943">
                  <c:v>0.665092592592593</c:v>
                </c:pt>
                <c:pt idx="3944">
                  <c:v>0.665104166666667</c:v>
                </c:pt>
                <c:pt idx="3945">
                  <c:v>0.665115740740741</c:v>
                </c:pt>
                <c:pt idx="3946">
                  <c:v>0.665127314814815</c:v>
                </c:pt>
                <c:pt idx="3947">
                  <c:v>0.665138888888889</c:v>
                </c:pt>
                <c:pt idx="3948">
                  <c:v>0.665150462962963</c:v>
                </c:pt>
                <c:pt idx="3949">
                  <c:v>0.665162037037037</c:v>
                </c:pt>
                <c:pt idx="3950">
                  <c:v>0.665173611111111</c:v>
                </c:pt>
                <c:pt idx="3951">
                  <c:v>0.665185185185185</c:v>
                </c:pt>
                <c:pt idx="3952">
                  <c:v>0.665196759259259</c:v>
                </c:pt>
                <c:pt idx="3953">
                  <c:v>0.665208333333334</c:v>
                </c:pt>
                <c:pt idx="3954">
                  <c:v>0.665219907407408</c:v>
                </c:pt>
                <c:pt idx="3955">
                  <c:v>0.665231481481482</c:v>
                </c:pt>
                <c:pt idx="3956">
                  <c:v>0.665243055555556</c:v>
                </c:pt>
                <c:pt idx="3957">
                  <c:v>0.66525462962963</c:v>
                </c:pt>
                <c:pt idx="3958">
                  <c:v>0.665266203703704</c:v>
                </c:pt>
                <c:pt idx="3959">
                  <c:v>0.665277777777778</c:v>
                </c:pt>
                <c:pt idx="3960">
                  <c:v>0.665289351851852</c:v>
                </c:pt>
                <c:pt idx="3961">
                  <c:v>0.665300925925926</c:v>
                </c:pt>
                <c:pt idx="3962">
                  <c:v>0.6653125</c:v>
                </c:pt>
                <c:pt idx="3963">
                  <c:v>0.665324074074074</c:v>
                </c:pt>
                <c:pt idx="3964">
                  <c:v>0.665335648148149</c:v>
                </c:pt>
                <c:pt idx="3965">
                  <c:v>0.665347222222222</c:v>
                </c:pt>
                <c:pt idx="3966">
                  <c:v>0.665358796296297</c:v>
                </c:pt>
                <c:pt idx="3967">
                  <c:v>0.665370370370371</c:v>
                </c:pt>
                <c:pt idx="3968">
                  <c:v>0.665381944444445</c:v>
                </c:pt>
                <c:pt idx="3969">
                  <c:v>0.665393518518519</c:v>
                </c:pt>
                <c:pt idx="3970">
                  <c:v>0.665405092592593</c:v>
                </c:pt>
                <c:pt idx="3971">
                  <c:v>0.665416666666667</c:v>
                </c:pt>
                <c:pt idx="3972">
                  <c:v>0.665428240740741</c:v>
                </c:pt>
                <c:pt idx="3973">
                  <c:v>0.665439814814815</c:v>
                </c:pt>
                <c:pt idx="3974">
                  <c:v>0.665451388888889</c:v>
                </c:pt>
                <c:pt idx="3975">
                  <c:v>0.665462962962962</c:v>
                </c:pt>
                <c:pt idx="3976">
                  <c:v>0.665474537037037</c:v>
                </c:pt>
                <c:pt idx="3977">
                  <c:v>0.665486111111111</c:v>
                </c:pt>
                <c:pt idx="3978">
                  <c:v>0.665497685185185</c:v>
                </c:pt>
                <c:pt idx="3979">
                  <c:v>0.665509259259259</c:v>
                </c:pt>
                <c:pt idx="3980">
                  <c:v>0.665520833333334</c:v>
                </c:pt>
                <c:pt idx="3981">
                  <c:v>0.665532407407407</c:v>
                </c:pt>
                <c:pt idx="3982">
                  <c:v>0.665543981481482</c:v>
                </c:pt>
                <c:pt idx="3983">
                  <c:v>0.665555555555556</c:v>
                </c:pt>
                <c:pt idx="3984">
                  <c:v>0.665567129629629</c:v>
                </c:pt>
                <c:pt idx="3985">
                  <c:v>0.665578703703704</c:v>
                </c:pt>
                <c:pt idx="3986">
                  <c:v>0.665590277777778</c:v>
                </c:pt>
                <c:pt idx="3987">
                  <c:v>0.665601851851852</c:v>
                </c:pt>
                <c:pt idx="3988">
                  <c:v>0.665613425925926</c:v>
                </c:pt>
                <c:pt idx="3989">
                  <c:v>0.665625</c:v>
                </c:pt>
                <c:pt idx="3990">
                  <c:v>0.665636574074074</c:v>
                </c:pt>
                <c:pt idx="3991">
                  <c:v>0.665648148148148</c:v>
                </c:pt>
                <c:pt idx="3992">
                  <c:v>0.665659722222222</c:v>
                </c:pt>
                <c:pt idx="3993">
                  <c:v>0.665671296296297</c:v>
                </c:pt>
                <c:pt idx="3994">
                  <c:v>0.665682870370371</c:v>
                </c:pt>
                <c:pt idx="3995">
                  <c:v>0.665694444444445</c:v>
                </c:pt>
                <c:pt idx="3996">
                  <c:v>0.665706018518519</c:v>
                </c:pt>
                <c:pt idx="3997">
                  <c:v>0.665717592592593</c:v>
                </c:pt>
                <c:pt idx="3998">
                  <c:v>0.665729166666667</c:v>
                </c:pt>
                <c:pt idx="3999">
                  <c:v>0.665740740740741</c:v>
                </c:pt>
                <c:pt idx="4000">
                  <c:v>0.665752314814815</c:v>
                </c:pt>
                <c:pt idx="4001">
                  <c:v>0.665763888888889</c:v>
                </c:pt>
                <c:pt idx="4002">
                  <c:v>0.665775462962963</c:v>
                </c:pt>
                <c:pt idx="4003">
                  <c:v>0.665787037037037</c:v>
                </c:pt>
                <c:pt idx="4004">
                  <c:v>0.665798611111112</c:v>
                </c:pt>
                <c:pt idx="4005">
                  <c:v>0.665810185185185</c:v>
                </c:pt>
                <c:pt idx="4006">
                  <c:v>0.665821759259259</c:v>
                </c:pt>
                <c:pt idx="4007">
                  <c:v>0.665833333333334</c:v>
                </c:pt>
                <c:pt idx="4008">
                  <c:v>0.665844907407408</c:v>
                </c:pt>
                <c:pt idx="4009">
                  <c:v>0.665856481481482</c:v>
                </c:pt>
                <c:pt idx="4010">
                  <c:v>0.665868055555556</c:v>
                </c:pt>
                <c:pt idx="4011">
                  <c:v>0.66587962962963</c:v>
                </c:pt>
                <c:pt idx="4012">
                  <c:v>0.665891203703704</c:v>
                </c:pt>
                <c:pt idx="4013">
                  <c:v>0.665902777777778</c:v>
                </c:pt>
                <c:pt idx="4014">
                  <c:v>0.665914351851852</c:v>
                </c:pt>
                <c:pt idx="4015">
                  <c:v>0.665925925925926</c:v>
                </c:pt>
                <c:pt idx="4016">
                  <c:v>0.6659375</c:v>
                </c:pt>
                <c:pt idx="4017">
                  <c:v>0.665949074074075</c:v>
                </c:pt>
                <c:pt idx="4018">
                  <c:v>0.665960648148148</c:v>
                </c:pt>
                <c:pt idx="4019">
                  <c:v>0.665972222222222</c:v>
                </c:pt>
                <c:pt idx="4020">
                  <c:v>0.665983796296296</c:v>
                </c:pt>
                <c:pt idx="4021">
                  <c:v>0.665995370370371</c:v>
                </c:pt>
                <c:pt idx="4022">
                  <c:v>0.666006944444445</c:v>
                </c:pt>
                <c:pt idx="4023">
                  <c:v>0.666018518518519</c:v>
                </c:pt>
                <c:pt idx="4024">
                  <c:v>0.666030092592593</c:v>
                </c:pt>
                <c:pt idx="4025">
                  <c:v>0.666041666666667</c:v>
                </c:pt>
                <c:pt idx="4026">
                  <c:v>0.666053240740741</c:v>
                </c:pt>
                <c:pt idx="4027">
                  <c:v>0.666064814814815</c:v>
                </c:pt>
                <c:pt idx="4028">
                  <c:v>0.666076388888889</c:v>
                </c:pt>
                <c:pt idx="4029">
                  <c:v>0.666087962962963</c:v>
                </c:pt>
                <c:pt idx="4030">
                  <c:v>0.666099537037037</c:v>
                </c:pt>
                <c:pt idx="4031">
                  <c:v>0.666111111111111</c:v>
                </c:pt>
                <c:pt idx="4032">
                  <c:v>0.666122685185185</c:v>
                </c:pt>
                <c:pt idx="4033">
                  <c:v>0.666134259259259</c:v>
                </c:pt>
                <c:pt idx="4034">
                  <c:v>0.666145833333334</c:v>
                </c:pt>
                <c:pt idx="4035">
                  <c:v>0.666157407407408</c:v>
                </c:pt>
                <c:pt idx="4036">
                  <c:v>0.666168981481482</c:v>
                </c:pt>
                <c:pt idx="4037">
                  <c:v>0.666180555555556</c:v>
                </c:pt>
                <c:pt idx="4038">
                  <c:v>0.66619212962963</c:v>
                </c:pt>
                <c:pt idx="4039">
                  <c:v>0.666203703703704</c:v>
                </c:pt>
                <c:pt idx="4040">
                  <c:v>0.666215277777778</c:v>
                </c:pt>
                <c:pt idx="4041">
                  <c:v>0.666226851851852</c:v>
                </c:pt>
                <c:pt idx="4042">
                  <c:v>0.666238425925926</c:v>
                </c:pt>
                <c:pt idx="4043">
                  <c:v>0.66625</c:v>
                </c:pt>
                <c:pt idx="4044">
                  <c:v>0.666261574074074</c:v>
                </c:pt>
                <c:pt idx="4045">
                  <c:v>0.666273148148148</c:v>
                </c:pt>
                <c:pt idx="4046">
                  <c:v>0.666284722222222</c:v>
                </c:pt>
                <c:pt idx="4047">
                  <c:v>0.666296296296297</c:v>
                </c:pt>
                <c:pt idx="4048">
                  <c:v>0.666307870370371</c:v>
                </c:pt>
                <c:pt idx="4049">
                  <c:v>0.666319444444445</c:v>
                </c:pt>
                <c:pt idx="4050">
                  <c:v>0.666331018518519</c:v>
                </c:pt>
                <c:pt idx="4051">
                  <c:v>0.666342592592593</c:v>
                </c:pt>
                <c:pt idx="4052">
                  <c:v>0.666354166666667</c:v>
                </c:pt>
                <c:pt idx="4053">
                  <c:v>0.66636574074074</c:v>
                </c:pt>
                <c:pt idx="4054">
                  <c:v>0.666377314814815</c:v>
                </c:pt>
                <c:pt idx="4055">
                  <c:v>0.666388888888889</c:v>
                </c:pt>
                <c:pt idx="4056">
                  <c:v>0.666400462962963</c:v>
                </c:pt>
                <c:pt idx="4057">
                  <c:v>0.666412037037037</c:v>
                </c:pt>
                <c:pt idx="4058">
                  <c:v>0.666423611111111</c:v>
                </c:pt>
                <c:pt idx="4059">
                  <c:v>0.666435185185185</c:v>
                </c:pt>
                <c:pt idx="4060">
                  <c:v>0.666446759259259</c:v>
                </c:pt>
                <c:pt idx="4061">
                  <c:v>0.666458333333334</c:v>
                </c:pt>
                <c:pt idx="4062">
                  <c:v>0.666469907407408</c:v>
                </c:pt>
                <c:pt idx="4063">
                  <c:v>0.666481481481482</c:v>
                </c:pt>
                <c:pt idx="4064">
                  <c:v>0.666493055555556</c:v>
                </c:pt>
                <c:pt idx="4065">
                  <c:v>0.66650462962963</c:v>
                </c:pt>
                <c:pt idx="4066">
                  <c:v>0.666516203703704</c:v>
                </c:pt>
                <c:pt idx="4067">
                  <c:v>0.666527777777778</c:v>
                </c:pt>
                <c:pt idx="4068">
                  <c:v>0.666539351851852</c:v>
                </c:pt>
                <c:pt idx="4069">
                  <c:v>0.666550925925926</c:v>
                </c:pt>
                <c:pt idx="4070">
                  <c:v>0.6665625</c:v>
                </c:pt>
                <c:pt idx="4071">
                  <c:v>0.666574074074074</c:v>
                </c:pt>
                <c:pt idx="4072">
                  <c:v>0.666585648148148</c:v>
                </c:pt>
                <c:pt idx="4073">
                  <c:v>0.666597222222222</c:v>
                </c:pt>
                <c:pt idx="4074">
                  <c:v>0.666608796296297</c:v>
                </c:pt>
                <c:pt idx="4075">
                  <c:v>0.666620370370371</c:v>
                </c:pt>
                <c:pt idx="4076">
                  <c:v>0.666631944444445</c:v>
                </c:pt>
                <c:pt idx="4077">
                  <c:v>0.666643518518519</c:v>
                </c:pt>
                <c:pt idx="4078">
                  <c:v>0.666655092592593</c:v>
                </c:pt>
                <c:pt idx="4079">
                  <c:v>0.666666666666667</c:v>
                </c:pt>
                <c:pt idx="4080">
                  <c:v>0.666678240740741</c:v>
                </c:pt>
                <c:pt idx="4081">
                  <c:v>0.666689814814815</c:v>
                </c:pt>
                <c:pt idx="4082">
                  <c:v>0.666701388888889</c:v>
                </c:pt>
                <c:pt idx="4083">
                  <c:v>0.666712962962963</c:v>
                </c:pt>
                <c:pt idx="4084">
                  <c:v>0.666724537037037</c:v>
                </c:pt>
                <c:pt idx="4085">
                  <c:v>0.666736111111111</c:v>
                </c:pt>
                <c:pt idx="4086">
                  <c:v>0.666747685185186</c:v>
                </c:pt>
                <c:pt idx="4087">
                  <c:v>0.66675925925926</c:v>
                </c:pt>
                <c:pt idx="4088">
                  <c:v>0.666770833333334</c:v>
                </c:pt>
                <c:pt idx="4089">
                  <c:v>0.666782407407408</c:v>
                </c:pt>
                <c:pt idx="4090">
                  <c:v>0.666793981481482</c:v>
                </c:pt>
                <c:pt idx="4091">
                  <c:v>0.666805555555556</c:v>
                </c:pt>
                <c:pt idx="4092">
                  <c:v>0.66681712962963</c:v>
                </c:pt>
                <c:pt idx="4093">
                  <c:v>0.666828703703704</c:v>
                </c:pt>
                <c:pt idx="4094">
                  <c:v>0.666840277777778</c:v>
                </c:pt>
                <c:pt idx="4095">
                  <c:v>0.666851851851852</c:v>
                </c:pt>
                <c:pt idx="4096">
                  <c:v>0.666863425925926</c:v>
                </c:pt>
                <c:pt idx="4097">
                  <c:v>0.666875</c:v>
                </c:pt>
                <c:pt idx="4098">
                  <c:v>0.666886574074074</c:v>
                </c:pt>
                <c:pt idx="4099">
                  <c:v>0.666898148148149</c:v>
                </c:pt>
                <c:pt idx="4100">
                  <c:v>0.666909722222222</c:v>
                </c:pt>
                <c:pt idx="4101">
                  <c:v>0.666921296296297</c:v>
                </c:pt>
                <c:pt idx="4102">
                  <c:v>0.666932870370371</c:v>
                </c:pt>
                <c:pt idx="4103">
                  <c:v>0.666944444444445</c:v>
                </c:pt>
                <c:pt idx="4104">
                  <c:v>0.666956018518519</c:v>
                </c:pt>
                <c:pt idx="4105">
                  <c:v>0.666967592592593</c:v>
                </c:pt>
                <c:pt idx="4106">
                  <c:v>0.666979166666667</c:v>
                </c:pt>
                <c:pt idx="4107">
                  <c:v>0.666990740740741</c:v>
                </c:pt>
                <c:pt idx="4108">
                  <c:v>0.667002314814815</c:v>
                </c:pt>
                <c:pt idx="4109">
                  <c:v>0.667013888888889</c:v>
                </c:pt>
                <c:pt idx="4110">
                  <c:v>0.667025462962963</c:v>
                </c:pt>
                <c:pt idx="4111">
                  <c:v>0.667037037037037</c:v>
                </c:pt>
                <c:pt idx="4112">
                  <c:v>0.667048611111112</c:v>
                </c:pt>
                <c:pt idx="4113">
                  <c:v>0.667060185185185</c:v>
                </c:pt>
                <c:pt idx="4114">
                  <c:v>0.667071759259259</c:v>
                </c:pt>
                <c:pt idx="4115">
                  <c:v>0.667083333333334</c:v>
                </c:pt>
                <c:pt idx="4116">
                  <c:v>0.667094907407408</c:v>
                </c:pt>
                <c:pt idx="4117">
                  <c:v>0.667106481481482</c:v>
                </c:pt>
                <c:pt idx="4118">
                  <c:v>0.667118055555556</c:v>
                </c:pt>
                <c:pt idx="4119">
                  <c:v>0.66712962962963</c:v>
                </c:pt>
                <c:pt idx="4120">
                  <c:v>0.667141203703704</c:v>
                </c:pt>
                <c:pt idx="4121">
                  <c:v>0.667152777777778</c:v>
                </c:pt>
                <c:pt idx="4122">
                  <c:v>0.667164351851852</c:v>
                </c:pt>
                <c:pt idx="4123">
                  <c:v>0.667175925925926</c:v>
                </c:pt>
                <c:pt idx="4124">
                  <c:v>0.6671875</c:v>
                </c:pt>
                <c:pt idx="4125">
                  <c:v>0.667199074074075</c:v>
                </c:pt>
                <c:pt idx="4126">
                  <c:v>0.667210648148148</c:v>
                </c:pt>
                <c:pt idx="4127">
                  <c:v>0.667222222222222</c:v>
                </c:pt>
                <c:pt idx="4128">
                  <c:v>0.667233796296296</c:v>
                </c:pt>
                <c:pt idx="4129">
                  <c:v>0.667245370370371</c:v>
                </c:pt>
                <c:pt idx="4130">
                  <c:v>0.667256944444445</c:v>
                </c:pt>
                <c:pt idx="4131">
                  <c:v>0.667268518518519</c:v>
                </c:pt>
                <c:pt idx="4132">
                  <c:v>0.667280092592593</c:v>
                </c:pt>
                <c:pt idx="4133">
                  <c:v>0.667291666666667</c:v>
                </c:pt>
                <c:pt idx="4134">
                  <c:v>0.667303240740741</c:v>
                </c:pt>
                <c:pt idx="4135">
                  <c:v>0.667314814814815</c:v>
                </c:pt>
                <c:pt idx="4136">
                  <c:v>0.667326388888889</c:v>
                </c:pt>
                <c:pt idx="4137">
                  <c:v>0.667337962962963</c:v>
                </c:pt>
                <c:pt idx="4138">
                  <c:v>0.667349537037037</c:v>
                </c:pt>
                <c:pt idx="4139">
                  <c:v>0.667361111111111</c:v>
                </c:pt>
                <c:pt idx="4140">
                  <c:v>0.667372685185185</c:v>
                </c:pt>
                <c:pt idx="4141">
                  <c:v>0.667384259259259</c:v>
                </c:pt>
                <c:pt idx="4142">
                  <c:v>0.667395833333334</c:v>
                </c:pt>
                <c:pt idx="4143">
                  <c:v>0.667407407407408</c:v>
                </c:pt>
                <c:pt idx="4144">
                  <c:v>0.667418981481481</c:v>
                </c:pt>
                <c:pt idx="4145">
                  <c:v>0.667430555555556</c:v>
                </c:pt>
                <c:pt idx="4146">
                  <c:v>0.66744212962963</c:v>
                </c:pt>
                <c:pt idx="4147">
                  <c:v>0.667453703703704</c:v>
                </c:pt>
                <c:pt idx="4148">
                  <c:v>0.667465277777778</c:v>
                </c:pt>
                <c:pt idx="4149">
                  <c:v>0.667476851851852</c:v>
                </c:pt>
                <c:pt idx="4150">
                  <c:v>0.667488425925926</c:v>
                </c:pt>
                <c:pt idx="4151">
                  <c:v>0.6675</c:v>
                </c:pt>
                <c:pt idx="4152">
                  <c:v>0.667511574074074</c:v>
                </c:pt>
                <c:pt idx="4153">
                  <c:v>0.667523148148148</c:v>
                </c:pt>
                <c:pt idx="4154">
                  <c:v>0.667534722222222</c:v>
                </c:pt>
                <c:pt idx="4155">
                  <c:v>0.667546296296296</c:v>
                </c:pt>
                <c:pt idx="4156">
                  <c:v>0.667557870370371</c:v>
                </c:pt>
                <c:pt idx="4157">
                  <c:v>0.667569444444445</c:v>
                </c:pt>
                <c:pt idx="4158">
                  <c:v>0.667581018518519</c:v>
                </c:pt>
                <c:pt idx="4159">
                  <c:v>0.667592592592593</c:v>
                </c:pt>
                <c:pt idx="4160">
                  <c:v>0.667604166666667</c:v>
                </c:pt>
                <c:pt idx="4161">
                  <c:v>0.667615740740741</c:v>
                </c:pt>
                <c:pt idx="4162">
                  <c:v>0.667627314814815</c:v>
                </c:pt>
                <c:pt idx="4163">
                  <c:v>0.667638888888889</c:v>
                </c:pt>
                <c:pt idx="4164">
                  <c:v>0.667650462962963</c:v>
                </c:pt>
                <c:pt idx="4165">
                  <c:v>0.667662037037037</c:v>
                </c:pt>
                <c:pt idx="4166">
                  <c:v>0.667673611111111</c:v>
                </c:pt>
                <c:pt idx="4167">
                  <c:v>0.667685185185186</c:v>
                </c:pt>
                <c:pt idx="4168">
                  <c:v>0.667696759259259</c:v>
                </c:pt>
                <c:pt idx="4169">
                  <c:v>0.667708333333334</c:v>
                </c:pt>
                <c:pt idx="4170">
                  <c:v>0.667719907407408</c:v>
                </c:pt>
                <c:pt idx="4171">
                  <c:v>0.667731481481482</c:v>
                </c:pt>
                <c:pt idx="4172">
                  <c:v>0.667743055555556</c:v>
                </c:pt>
                <c:pt idx="4173">
                  <c:v>0.66775462962963</c:v>
                </c:pt>
                <c:pt idx="4174">
                  <c:v>0.667766203703704</c:v>
                </c:pt>
                <c:pt idx="4175">
                  <c:v>0.667777777777778</c:v>
                </c:pt>
                <c:pt idx="4176">
                  <c:v>0.667789351851852</c:v>
                </c:pt>
                <c:pt idx="4177">
                  <c:v>0.667800925925926</c:v>
                </c:pt>
                <c:pt idx="4178">
                  <c:v>0.6678125</c:v>
                </c:pt>
                <c:pt idx="4179">
                  <c:v>0.667824074074075</c:v>
                </c:pt>
                <c:pt idx="4180">
                  <c:v>0.667835648148148</c:v>
                </c:pt>
                <c:pt idx="4181">
                  <c:v>0.667847222222223</c:v>
                </c:pt>
                <c:pt idx="4182">
                  <c:v>0.667858796296297</c:v>
                </c:pt>
                <c:pt idx="4183">
                  <c:v>0.667870370370371</c:v>
                </c:pt>
                <c:pt idx="4184">
                  <c:v>0.667881944444445</c:v>
                </c:pt>
                <c:pt idx="4185">
                  <c:v>0.667893518518519</c:v>
                </c:pt>
                <c:pt idx="4186">
                  <c:v>0.667905092592593</c:v>
                </c:pt>
                <c:pt idx="4187">
                  <c:v>0.667916666666667</c:v>
                </c:pt>
                <c:pt idx="4188">
                  <c:v>0.667928240740741</c:v>
                </c:pt>
                <c:pt idx="4189">
                  <c:v>0.667939814814815</c:v>
                </c:pt>
                <c:pt idx="4190">
                  <c:v>0.667951388888889</c:v>
                </c:pt>
                <c:pt idx="4191">
                  <c:v>0.667962962962963</c:v>
                </c:pt>
                <c:pt idx="4192">
                  <c:v>0.667974537037037</c:v>
                </c:pt>
                <c:pt idx="4193">
                  <c:v>0.667986111111111</c:v>
                </c:pt>
                <c:pt idx="4194">
                  <c:v>0.667997685185186</c:v>
                </c:pt>
                <c:pt idx="4195">
                  <c:v>0.668009259259259</c:v>
                </c:pt>
                <c:pt idx="4196">
                  <c:v>0.668020833333334</c:v>
                </c:pt>
                <c:pt idx="4197">
                  <c:v>0.668032407407408</c:v>
                </c:pt>
                <c:pt idx="4198">
                  <c:v>0.668043981481482</c:v>
                </c:pt>
                <c:pt idx="4199">
                  <c:v>0.668055555555556</c:v>
                </c:pt>
                <c:pt idx="4200">
                  <c:v>0.66806712962963</c:v>
                </c:pt>
                <c:pt idx="4201">
                  <c:v>0.668078703703704</c:v>
                </c:pt>
                <c:pt idx="4202">
                  <c:v>0.668090277777778</c:v>
                </c:pt>
                <c:pt idx="4203">
                  <c:v>0.668101851851852</c:v>
                </c:pt>
                <c:pt idx="4204">
                  <c:v>0.668113425925926</c:v>
                </c:pt>
                <c:pt idx="4205">
                  <c:v>0.668125</c:v>
                </c:pt>
                <c:pt idx="4206">
                  <c:v>0.668136574074074</c:v>
                </c:pt>
                <c:pt idx="4207">
                  <c:v>0.668148148148148</c:v>
                </c:pt>
                <c:pt idx="4208">
                  <c:v>0.668159722222222</c:v>
                </c:pt>
                <c:pt idx="4209">
                  <c:v>0.668171296296297</c:v>
                </c:pt>
                <c:pt idx="4210">
                  <c:v>0.668182870370371</c:v>
                </c:pt>
                <c:pt idx="4211">
                  <c:v>0.668194444444445</c:v>
                </c:pt>
                <c:pt idx="4212">
                  <c:v>0.668206018518519</c:v>
                </c:pt>
                <c:pt idx="4213">
                  <c:v>0.668217592592593</c:v>
                </c:pt>
                <c:pt idx="4214">
                  <c:v>0.668229166666667</c:v>
                </c:pt>
                <c:pt idx="4215">
                  <c:v>0.668240740740741</c:v>
                </c:pt>
                <c:pt idx="4216">
                  <c:v>0.668252314814815</c:v>
                </c:pt>
                <c:pt idx="4217">
                  <c:v>0.668263888888889</c:v>
                </c:pt>
                <c:pt idx="4218">
                  <c:v>0.668275462962963</c:v>
                </c:pt>
                <c:pt idx="4219">
                  <c:v>0.668287037037037</c:v>
                </c:pt>
                <c:pt idx="4220">
                  <c:v>0.668298611111111</c:v>
                </c:pt>
                <c:pt idx="4221">
                  <c:v>0.668310185185185</c:v>
                </c:pt>
                <c:pt idx="4222">
                  <c:v>0.668321759259259</c:v>
                </c:pt>
                <c:pt idx="4223">
                  <c:v>0.668333333333333</c:v>
                </c:pt>
                <c:pt idx="4224">
                  <c:v>0.668344907407408</c:v>
                </c:pt>
                <c:pt idx="4225">
                  <c:v>0.668356481481482</c:v>
                </c:pt>
                <c:pt idx="4226">
                  <c:v>0.668368055555556</c:v>
                </c:pt>
                <c:pt idx="4227">
                  <c:v>0.66837962962963</c:v>
                </c:pt>
                <c:pt idx="4228">
                  <c:v>0.668391203703704</c:v>
                </c:pt>
                <c:pt idx="4229">
                  <c:v>0.668402777777778</c:v>
                </c:pt>
                <c:pt idx="4230">
                  <c:v>0.668414351851852</c:v>
                </c:pt>
                <c:pt idx="4231">
                  <c:v>0.668425925925926</c:v>
                </c:pt>
                <c:pt idx="4232">
                  <c:v>0.6684375</c:v>
                </c:pt>
                <c:pt idx="4233">
                  <c:v>0.668449074074075</c:v>
                </c:pt>
                <c:pt idx="4234">
                  <c:v>0.668460648148148</c:v>
                </c:pt>
                <c:pt idx="4235">
                  <c:v>0.668472222222222</c:v>
                </c:pt>
                <c:pt idx="4236">
                  <c:v>0.668483796296296</c:v>
                </c:pt>
                <c:pt idx="4237">
                  <c:v>0.668495370370371</c:v>
                </c:pt>
                <c:pt idx="4238">
                  <c:v>0.668506944444445</c:v>
                </c:pt>
                <c:pt idx="4239">
                  <c:v>0.668518518518519</c:v>
                </c:pt>
                <c:pt idx="4240">
                  <c:v>0.668530092592593</c:v>
                </c:pt>
                <c:pt idx="4241">
                  <c:v>0.668541666666667</c:v>
                </c:pt>
                <c:pt idx="4242">
                  <c:v>0.66855324074074</c:v>
                </c:pt>
                <c:pt idx="4243">
                  <c:v>0.668564814814815</c:v>
                </c:pt>
                <c:pt idx="4244">
                  <c:v>0.668576388888889</c:v>
                </c:pt>
                <c:pt idx="4245">
                  <c:v>0.668587962962963</c:v>
                </c:pt>
                <c:pt idx="4246">
                  <c:v>0.668599537037037</c:v>
                </c:pt>
                <c:pt idx="4247">
                  <c:v>0.668611111111111</c:v>
                </c:pt>
                <c:pt idx="4248">
                  <c:v>0.668622685185186</c:v>
                </c:pt>
                <c:pt idx="4249">
                  <c:v>0.668634259259259</c:v>
                </c:pt>
                <c:pt idx="4250">
                  <c:v>0.668645833333334</c:v>
                </c:pt>
                <c:pt idx="4251">
                  <c:v>0.668657407407408</c:v>
                </c:pt>
                <c:pt idx="4252">
                  <c:v>0.668668981481482</c:v>
                </c:pt>
                <c:pt idx="4253">
                  <c:v>0.668680555555556</c:v>
                </c:pt>
                <c:pt idx="4254">
                  <c:v>0.66869212962963</c:v>
                </c:pt>
                <c:pt idx="4255">
                  <c:v>0.668703703703704</c:v>
                </c:pt>
                <c:pt idx="4256">
                  <c:v>0.668715277777778</c:v>
                </c:pt>
                <c:pt idx="4257">
                  <c:v>0.668726851851852</c:v>
                </c:pt>
                <c:pt idx="4258">
                  <c:v>0.668738425925926</c:v>
                </c:pt>
                <c:pt idx="4259">
                  <c:v>0.66875</c:v>
                </c:pt>
                <c:pt idx="4260">
                  <c:v>0.668761574074074</c:v>
                </c:pt>
                <c:pt idx="4261">
                  <c:v>0.668773148148148</c:v>
                </c:pt>
                <c:pt idx="4262">
                  <c:v>0.668784722222222</c:v>
                </c:pt>
                <c:pt idx="4263">
                  <c:v>0.668796296296297</c:v>
                </c:pt>
                <c:pt idx="4264">
                  <c:v>0.668807870370371</c:v>
                </c:pt>
                <c:pt idx="4265">
                  <c:v>0.668819444444445</c:v>
                </c:pt>
                <c:pt idx="4266">
                  <c:v>0.668831018518519</c:v>
                </c:pt>
                <c:pt idx="4267">
                  <c:v>0.668842592592593</c:v>
                </c:pt>
                <c:pt idx="4268">
                  <c:v>0.668854166666667</c:v>
                </c:pt>
                <c:pt idx="4269">
                  <c:v>0.668865740740741</c:v>
                </c:pt>
                <c:pt idx="4270">
                  <c:v>0.668877314814815</c:v>
                </c:pt>
                <c:pt idx="4271">
                  <c:v>0.668888888888889</c:v>
                </c:pt>
                <c:pt idx="4272">
                  <c:v>0.668900462962963</c:v>
                </c:pt>
                <c:pt idx="4273">
                  <c:v>0.668912037037037</c:v>
                </c:pt>
                <c:pt idx="4274">
                  <c:v>0.668923611111111</c:v>
                </c:pt>
                <c:pt idx="4275">
                  <c:v>0.668935185185185</c:v>
                </c:pt>
                <c:pt idx="4276">
                  <c:v>0.668946759259259</c:v>
                </c:pt>
                <c:pt idx="4277">
                  <c:v>0.668958333333334</c:v>
                </c:pt>
                <c:pt idx="4278">
                  <c:v>0.668969907407408</c:v>
                </c:pt>
                <c:pt idx="4279">
                  <c:v>0.668981481481482</c:v>
                </c:pt>
                <c:pt idx="4280">
                  <c:v>0.668993055555556</c:v>
                </c:pt>
                <c:pt idx="4281">
                  <c:v>0.66900462962963</c:v>
                </c:pt>
                <c:pt idx="4282">
                  <c:v>0.669016203703704</c:v>
                </c:pt>
                <c:pt idx="4283">
                  <c:v>0.669027777777778</c:v>
                </c:pt>
                <c:pt idx="4284">
                  <c:v>0.669039351851852</c:v>
                </c:pt>
                <c:pt idx="4285">
                  <c:v>0.669050925925926</c:v>
                </c:pt>
                <c:pt idx="4286">
                  <c:v>0.6690625</c:v>
                </c:pt>
                <c:pt idx="4287">
                  <c:v>0.669074074074074</c:v>
                </c:pt>
                <c:pt idx="4288">
                  <c:v>0.669085648148149</c:v>
                </c:pt>
                <c:pt idx="4289">
                  <c:v>0.669097222222222</c:v>
                </c:pt>
                <c:pt idx="4290">
                  <c:v>0.669108796296297</c:v>
                </c:pt>
                <c:pt idx="4291">
                  <c:v>0.669120370370371</c:v>
                </c:pt>
                <c:pt idx="4292">
                  <c:v>0.669131944444445</c:v>
                </c:pt>
                <c:pt idx="4293">
                  <c:v>0.669143518518519</c:v>
                </c:pt>
                <c:pt idx="4294">
                  <c:v>0.669155092592593</c:v>
                </c:pt>
                <c:pt idx="4295">
                  <c:v>0.669166666666667</c:v>
                </c:pt>
                <c:pt idx="4296">
                  <c:v>0.669178240740741</c:v>
                </c:pt>
                <c:pt idx="4297">
                  <c:v>0.669189814814815</c:v>
                </c:pt>
                <c:pt idx="4298">
                  <c:v>0.669201388888889</c:v>
                </c:pt>
                <c:pt idx="4299">
                  <c:v>0.669212962962962</c:v>
                </c:pt>
                <c:pt idx="4300">
                  <c:v>0.669224537037037</c:v>
                </c:pt>
                <c:pt idx="4301">
                  <c:v>0.669236111111111</c:v>
                </c:pt>
                <c:pt idx="4302">
                  <c:v>0.669247685185186</c:v>
                </c:pt>
                <c:pt idx="4303">
                  <c:v>0.669259259259259</c:v>
                </c:pt>
                <c:pt idx="4304">
                  <c:v>0.669270833333334</c:v>
                </c:pt>
                <c:pt idx="4305">
                  <c:v>0.669282407407408</c:v>
                </c:pt>
                <c:pt idx="4306">
                  <c:v>0.669293981481482</c:v>
                </c:pt>
                <c:pt idx="4307">
                  <c:v>0.669305555555556</c:v>
                </c:pt>
                <c:pt idx="4308">
                  <c:v>0.669317129629629</c:v>
                </c:pt>
                <c:pt idx="4309">
                  <c:v>0.669328703703704</c:v>
                </c:pt>
                <c:pt idx="4310">
                  <c:v>0.669340277777778</c:v>
                </c:pt>
                <c:pt idx="4311">
                  <c:v>0.669351851851852</c:v>
                </c:pt>
                <c:pt idx="4312">
                  <c:v>0.669363425925926</c:v>
                </c:pt>
                <c:pt idx="4313">
                  <c:v>0.669375</c:v>
                </c:pt>
                <c:pt idx="4314">
                  <c:v>0.669386574074074</c:v>
                </c:pt>
                <c:pt idx="4315">
                  <c:v>0.669398148148148</c:v>
                </c:pt>
                <c:pt idx="4316">
                  <c:v>0.669409722222222</c:v>
                </c:pt>
                <c:pt idx="4317">
                  <c:v>0.669421296296297</c:v>
                </c:pt>
                <c:pt idx="4318">
                  <c:v>0.669432870370371</c:v>
                </c:pt>
                <c:pt idx="4319">
                  <c:v>0.669444444444445</c:v>
                </c:pt>
                <c:pt idx="4320">
                  <c:v>0.669456018518519</c:v>
                </c:pt>
                <c:pt idx="4321">
                  <c:v>0.669467592592593</c:v>
                </c:pt>
                <c:pt idx="4322">
                  <c:v>0.669479166666667</c:v>
                </c:pt>
                <c:pt idx="4323">
                  <c:v>0.669490740740741</c:v>
                </c:pt>
                <c:pt idx="4324">
                  <c:v>0.669502314814815</c:v>
                </c:pt>
                <c:pt idx="4325">
                  <c:v>0.669513888888889</c:v>
                </c:pt>
                <c:pt idx="4326">
                  <c:v>0.669525462962963</c:v>
                </c:pt>
                <c:pt idx="4327">
                  <c:v>0.669537037037037</c:v>
                </c:pt>
                <c:pt idx="4328">
                  <c:v>0.669548611111111</c:v>
                </c:pt>
                <c:pt idx="4329">
                  <c:v>0.669560185185185</c:v>
                </c:pt>
                <c:pt idx="4330">
                  <c:v>0.669571759259259</c:v>
                </c:pt>
                <c:pt idx="4331">
                  <c:v>0.669583333333333</c:v>
                </c:pt>
                <c:pt idx="4332">
                  <c:v>0.669594907407408</c:v>
                </c:pt>
                <c:pt idx="4333">
                  <c:v>0.669606481481482</c:v>
                </c:pt>
                <c:pt idx="4334">
                  <c:v>0.669618055555556</c:v>
                </c:pt>
                <c:pt idx="4335">
                  <c:v>0.66962962962963</c:v>
                </c:pt>
                <c:pt idx="4336">
                  <c:v>0.669641203703704</c:v>
                </c:pt>
                <c:pt idx="4337">
                  <c:v>0.669652777777778</c:v>
                </c:pt>
                <c:pt idx="4338">
                  <c:v>0.669664351851852</c:v>
                </c:pt>
                <c:pt idx="4339">
                  <c:v>0.669675925925926</c:v>
                </c:pt>
                <c:pt idx="4340">
                  <c:v>0.6696875</c:v>
                </c:pt>
                <c:pt idx="4341">
                  <c:v>0.669699074074075</c:v>
                </c:pt>
                <c:pt idx="4342">
                  <c:v>0.669710648148149</c:v>
                </c:pt>
                <c:pt idx="4343">
                  <c:v>0.669722222222222</c:v>
                </c:pt>
                <c:pt idx="4344">
                  <c:v>0.669733796296297</c:v>
                </c:pt>
                <c:pt idx="4345">
                  <c:v>0.669745370370371</c:v>
                </c:pt>
                <c:pt idx="4346">
                  <c:v>0.669756944444445</c:v>
                </c:pt>
                <c:pt idx="4347">
                  <c:v>0.669768518518519</c:v>
                </c:pt>
                <c:pt idx="4348">
                  <c:v>0.669780092592593</c:v>
                </c:pt>
                <c:pt idx="4349">
                  <c:v>0.669791666666667</c:v>
                </c:pt>
                <c:pt idx="4350">
                  <c:v>0.669803240740741</c:v>
                </c:pt>
                <c:pt idx="4351">
                  <c:v>0.669814814814815</c:v>
                </c:pt>
                <c:pt idx="4352">
                  <c:v>0.669826388888889</c:v>
                </c:pt>
                <c:pt idx="4353">
                  <c:v>0.669837962962963</c:v>
                </c:pt>
                <c:pt idx="4354">
                  <c:v>0.669849537037037</c:v>
                </c:pt>
                <c:pt idx="4355">
                  <c:v>0.669861111111111</c:v>
                </c:pt>
                <c:pt idx="4356">
                  <c:v>0.669872685185186</c:v>
                </c:pt>
                <c:pt idx="4357">
                  <c:v>0.669884259259259</c:v>
                </c:pt>
                <c:pt idx="4358">
                  <c:v>0.669895833333334</c:v>
                </c:pt>
                <c:pt idx="4359">
                  <c:v>0.669907407407408</c:v>
                </c:pt>
                <c:pt idx="4360">
                  <c:v>0.669918981481482</c:v>
                </c:pt>
                <c:pt idx="4361">
                  <c:v>0.669930555555556</c:v>
                </c:pt>
                <c:pt idx="4362">
                  <c:v>0.66994212962963</c:v>
                </c:pt>
                <c:pt idx="4363">
                  <c:v>0.669953703703704</c:v>
                </c:pt>
                <c:pt idx="4364">
                  <c:v>0.669965277777778</c:v>
                </c:pt>
                <c:pt idx="4365">
                  <c:v>0.669976851851852</c:v>
                </c:pt>
                <c:pt idx="4366">
                  <c:v>0.669988425925926</c:v>
                </c:pt>
                <c:pt idx="4367">
                  <c:v>0.67</c:v>
                </c:pt>
                <c:pt idx="4368">
                  <c:v>0.670011574074074</c:v>
                </c:pt>
                <c:pt idx="4369">
                  <c:v>0.670023148148148</c:v>
                </c:pt>
                <c:pt idx="4370">
                  <c:v>0.670034722222222</c:v>
                </c:pt>
                <c:pt idx="4371">
                  <c:v>0.670046296296297</c:v>
                </c:pt>
                <c:pt idx="4372">
                  <c:v>0.670057870370371</c:v>
                </c:pt>
                <c:pt idx="4373">
                  <c:v>0.670069444444445</c:v>
                </c:pt>
                <c:pt idx="4374">
                  <c:v>0.670081018518519</c:v>
                </c:pt>
                <c:pt idx="4375">
                  <c:v>0.670092592592593</c:v>
                </c:pt>
                <c:pt idx="4376">
                  <c:v>0.670104166666667</c:v>
                </c:pt>
                <c:pt idx="4377">
                  <c:v>0.670115740740741</c:v>
                </c:pt>
                <c:pt idx="4378">
                  <c:v>0.670127314814815</c:v>
                </c:pt>
                <c:pt idx="4379">
                  <c:v>0.670138888888889</c:v>
                </c:pt>
                <c:pt idx="4380">
                  <c:v>0.670150462962963</c:v>
                </c:pt>
                <c:pt idx="4381">
                  <c:v>0.670162037037037</c:v>
                </c:pt>
                <c:pt idx="4382">
                  <c:v>0.670173611111111</c:v>
                </c:pt>
                <c:pt idx="4383">
                  <c:v>0.670185185185185</c:v>
                </c:pt>
                <c:pt idx="4384">
                  <c:v>0.670196759259259</c:v>
                </c:pt>
                <c:pt idx="4385">
                  <c:v>0.670208333333334</c:v>
                </c:pt>
                <c:pt idx="4386">
                  <c:v>0.670219907407408</c:v>
                </c:pt>
                <c:pt idx="4387">
                  <c:v>0.670231481481482</c:v>
                </c:pt>
                <c:pt idx="4388">
                  <c:v>0.670243055555556</c:v>
                </c:pt>
                <c:pt idx="4389">
                  <c:v>0.67025462962963</c:v>
                </c:pt>
                <c:pt idx="4390">
                  <c:v>0.670266203703704</c:v>
                </c:pt>
                <c:pt idx="4391">
                  <c:v>0.670277777777778</c:v>
                </c:pt>
                <c:pt idx="4392">
                  <c:v>0.670289351851852</c:v>
                </c:pt>
                <c:pt idx="4393">
                  <c:v>0.670300925925926</c:v>
                </c:pt>
                <c:pt idx="4394">
                  <c:v>0.6703125</c:v>
                </c:pt>
                <c:pt idx="4395">
                  <c:v>0.670324074074074</c:v>
                </c:pt>
                <c:pt idx="4396">
                  <c:v>0.670335648148149</c:v>
                </c:pt>
                <c:pt idx="4397">
                  <c:v>0.670347222222222</c:v>
                </c:pt>
                <c:pt idx="4398">
                  <c:v>0.670358796296296</c:v>
                </c:pt>
                <c:pt idx="4399">
                  <c:v>0.670370370370371</c:v>
                </c:pt>
                <c:pt idx="4400">
                  <c:v>0.670381944444445</c:v>
                </c:pt>
                <c:pt idx="4401">
                  <c:v>0.670393518518519</c:v>
                </c:pt>
                <c:pt idx="4402">
                  <c:v>0.670405092592593</c:v>
                </c:pt>
                <c:pt idx="4403">
                  <c:v>0.670416666666667</c:v>
                </c:pt>
                <c:pt idx="4404">
                  <c:v>0.670428240740741</c:v>
                </c:pt>
                <c:pt idx="4405">
                  <c:v>0.670439814814815</c:v>
                </c:pt>
                <c:pt idx="4406">
                  <c:v>0.670451388888889</c:v>
                </c:pt>
                <c:pt idx="4407">
                  <c:v>0.670462962962962</c:v>
                </c:pt>
                <c:pt idx="4408">
                  <c:v>0.670474537037037</c:v>
                </c:pt>
                <c:pt idx="4409">
                  <c:v>0.670486111111111</c:v>
                </c:pt>
                <c:pt idx="4410">
                  <c:v>0.670497685185185</c:v>
                </c:pt>
                <c:pt idx="4411">
                  <c:v>0.670509259259259</c:v>
                </c:pt>
                <c:pt idx="4412">
                  <c:v>0.670520833333334</c:v>
                </c:pt>
                <c:pt idx="4413">
                  <c:v>0.670532407407408</c:v>
                </c:pt>
                <c:pt idx="4414">
                  <c:v>0.670543981481482</c:v>
                </c:pt>
                <c:pt idx="4415">
                  <c:v>0.670555555555556</c:v>
                </c:pt>
                <c:pt idx="4416">
                  <c:v>0.670567129629629</c:v>
                </c:pt>
                <c:pt idx="4417">
                  <c:v>0.670578703703704</c:v>
                </c:pt>
                <c:pt idx="4418">
                  <c:v>0.670590277777778</c:v>
                </c:pt>
                <c:pt idx="4419">
                  <c:v>0.670601851851852</c:v>
                </c:pt>
                <c:pt idx="4420">
                  <c:v>0.670613425925926</c:v>
                </c:pt>
                <c:pt idx="4421">
                  <c:v>0.670625</c:v>
                </c:pt>
                <c:pt idx="4422">
                  <c:v>0.670636574074074</c:v>
                </c:pt>
                <c:pt idx="4423">
                  <c:v>0.670648148148148</c:v>
                </c:pt>
                <c:pt idx="4424">
                  <c:v>0.670659722222222</c:v>
                </c:pt>
                <c:pt idx="4425">
                  <c:v>0.670671296296297</c:v>
                </c:pt>
                <c:pt idx="4426">
                  <c:v>0.670682870370371</c:v>
                </c:pt>
                <c:pt idx="4427">
                  <c:v>0.670694444444445</c:v>
                </c:pt>
                <c:pt idx="4428">
                  <c:v>0.670706018518519</c:v>
                </c:pt>
                <c:pt idx="4429">
                  <c:v>0.670717592592593</c:v>
                </c:pt>
                <c:pt idx="4430">
                  <c:v>0.670729166666667</c:v>
                </c:pt>
                <c:pt idx="4431">
                  <c:v>0.670740740740741</c:v>
                </c:pt>
                <c:pt idx="4432">
                  <c:v>0.670752314814815</c:v>
                </c:pt>
                <c:pt idx="4433">
                  <c:v>0.670763888888889</c:v>
                </c:pt>
                <c:pt idx="4434">
                  <c:v>0.670775462962963</c:v>
                </c:pt>
                <c:pt idx="4435">
                  <c:v>0.670787037037037</c:v>
                </c:pt>
                <c:pt idx="4436">
                  <c:v>0.670798611111112</c:v>
                </c:pt>
                <c:pt idx="4437">
                  <c:v>0.670810185185185</c:v>
                </c:pt>
                <c:pt idx="4438">
                  <c:v>0.670821759259259</c:v>
                </c:pt>
                <c:pt idx="4439">
                  <c:v>0.670833333333334</c:v>
                </c:pt>
                <c:pt idx="4440">
                  <c:v>0.670844907407408</c:v>
                </c:pt>
                <c:pt idx="4441">
                  <c:v>0.670856481481482</c:v>
                </c:pt>
                <c:pt idx="4442">
                  <c:v>0.670868055555556</c:v>
                </c:pt>
                <c:pt idx="4443">
                  <c:v>0.67087962962963</c:v>
                </c:pt>
                <c:pt idx="4444">
                  <c:v>0.670891203703704</c:v>
                </c:pt>
                <c:pt idx="4445">
                  <c:v>0.670902777777778</c:v>
                </c:pt>
                <c:pt idx="4446">
                  <c:v>0.670914351851852</c:v>
                </c:pt>
                <c:pt idx="4447">
                  <c:v>0.670925925925926</c:v>
                </c:pt>
                <c:pt idx="4448">
                  <c:v>0.6709375</c:v>
                </c:pt>
                <c:pt idx="4449">
                  <c:v>0.670949074074075</c:v>
                </c:pt>
                <c:pt idx="4450">
                  <c:v>0.670960648148148</c:v>
                </c:pt>
                <c:pt idx="4451">
                  <c:v>0.670972222222222</c:v>
                </c:pt>
                <c:pt idx="4452">
                  <c:v>0.670983796296296</c:v>
                </c:pt>
                <c:pt idx="4453">
                  <c:v>0.670995370370371</c:v>
                </c:pt>
                <c:pt idx="4454">
                  <c:v>0.671006944444445</c:v>
                </c:pt>
                <c:pt idx="4455">
                  <c:v>0.671018518518519</c:v>
                </c:pt>
                <c:pt idx="4456">
                  <c:v>0.671030092592593</c:v>
                </c:pt>
                <c:pt idx="4457">
                  <c:v>0.671041666666667</c:v>
                </c:pt>
                <c:pt idx="4458">
                  <c:v>0.671053240740741</c:v>
                </c:pt>
                <c:pt idx="4459">
                  <c:v>0.671064814814815</c:v>
                </c:pt>
                <c:pt idx="4460">
                  <c:v>0.671076388888889</c:v>
                </c:pt>
                <c:pt idx="4461">
                  <c:v>0.671087962962963</c:v>
                </c:pt>
                <c:pt idx="4462">
                  <c:v>0.671099537037037</c:v>
                </c:pt>
                <c:pt idx="4463">
                  <c:v>0.671111111111111</c:v>
                </c:pt>
                <c:pt idx="4464">
                  <c:v>0.671122685185185</c:v>
                </c:pt>
                <c:pt idx="4465">
                  <c:v>0.671134259259259</c:v>
                </c:pt>
                <c:pt idx="4466">
                  <c:v>0.671145833333334</c:v>
                </c:pt>
                <c:pt idx="4467">
                  <c:v>0.671157407407408</c:v>
                </c:pt>
                <c:pt idx="4468">
                  <c:v>0.671168981481482</c:v>
                </c:pt>
                <c:pt idx="4469">
                  <c:v>0.671180555555556</c:v>
                </c:pt>
                <c:pt idx="4470">
                  <c:v>0.67119212962963</c:v>
                </c:pt>
                <c:pt idx="4471">
                  <c:v>0.671203703703704</c:v>
                </c:pt>
                <c:pt idx="4472">
                  <c:v>0.671215277777778</c:v>
                </c:pt>
                <c:pt idx="4473">
                  <c:v>0.671226851851852</c:v>
                </c:pt>
                <c:pt idx="4474">
                  <c:v>0.671238425925926</c:v>
                </c:pt>
                <c:pt idx="4475">
                  <c:v>0.67125</c:v>
                </c:pt>
                <c:pt idx="4476">
                  <c:v>0.671261574074074</c:v>
                </c:pt>
                <c:pt idx="4477">
                  <c:v>0.671273148148148</c:v>
                </c:pt>
                <c:pt idx="4478">
                  <c:v>0.671284722222222</c:v>
                </c:pt>
                <c:pt idx="4479">
                  <c:v>0.671296296296297</c:v>
                </c:pt>
                <c:pt idx="4480">
                  <c:v>0.671307870370371</c:v>
                </c:pt>
                <c:pt idx="4481">
                  <c:v>0.671319444444445</c:v>
                </c:pt>
                <c:pt idx="4482">
                  <c:v>0.671331018518519</c:v>
                </c:pt>
                <c:pt idx="4483">
                  <c:v>0.671342592592593</c:v>
                </c:pt>
                <c:pt idx="4484">
                  <c:v>0.671354166666667</c:v>
                </c:pt>
                <c:pt idx="4485">
                  <c:v>0.67136574074074</c:v>
                </c:pt>
                <c:pt idx="4486">
                  <c:v>0.671377314814815</c:v>
                </c:pt>
                <c:pt idx="4487">
                  <c:v>0.671388888888889</c:v>
                </c:pt>
                <c:pt idx="4488">
                  <c:v>0.671400462962963</c:v>
                </c:pt>
                <c:pt idx="4489">
                  <c:v>0.671412037037037</c:v>
                </c:pt>
                <c:pt idx="4490">
                  <c:v>0.671423611111111</c:v>
                </c:pt>
                <c:pt idx="4491">
                  <c:v>0.671435185185185</c:v>
                </c:pt>
                <c:pt idx="4492">
                  <c:v>0.671446759259259</c:v>
                </c:pt>
                <c:pt idx="4493">
                  <c:v>0.671458333333334</c:v>
                </c:pt>
                <c:pt idx="4494">
                  <c:v>0.671469907407408</c:v>
                </c:pt>
                <c:pt idx="4495">
                  <c:v>0.671481481481482</c:v>
                </c:pt>
                <c:pt idx="4496">
                  <c:v>0.671493055555556</c:v>
                </c:pt>
                <c:pt idx="4497">
                  <c:v>0.67150462962963</c:v>
                </c:pt>
                <c:pt idx="4498">
                  <c:v>0.671516203703704</c:v>
                </c:pt>
                <c:pt idx="4499">
                  <c:v>0.671527777777778</c:v>
                </c:pt>
                <c:pt idx="4500">
                  <c:v>0.671539351851852</c:v>
                </c:pt>
                <c:pt idx="4501">
                  <c:v>0.671550925925926</c:v>
                </c:pt>
                <c:pt idx="4502">
                  <c:v>0.6715625</c:v>
                </c:pt>
                <c:pt idx="4503">
                  <c:v>0.671574074074074</c:v>
                </c:pt>
                <c:pt idx="4504">
                  <c:v>0.671585648148148</c:v>
                </c:pt>
                <c:pt idx="4505">
                  <c:v>0.671597222222222</c:v>
                </c:pt>
                <c:pt idx="4506">
                  <c:v>0.671608796296297</c:v>
                </c:pt>
                <c:pt idx="4507">
                  <c:v>0.671620370370371</c:v>
                </c:pt>
                <c:pt idx="4508">
                  <c:v>0.671631944444445</c:v>
                </c:pt>
                <c:pt idx="4509">
                  <c:v>0.671643518518519</c:v>
                </c:pt>
                <c:pt idx="4510">
                  <c:v>0.671655092592593</c:v>
                </c:pt>
                <c:pt idx="4511">
                  <c:v>0.671666666666667</c:v>
                </c:pt>
                <c:pt idx="4512">
                  <c:v>0.671678240740741</c:v>
                </c:pt>
                <c:pt idx="4513">
                  <c:v>0.671689814814815</c:v>
                </c:pt>
                <c:pt idx="4514">
                  <c:v>0.671701388888889</c:v>
                </c:pt>
                <c:pt idx="4515">
                  <c:v>0.671712962962963</c:v>
                </c:pt>
                <c:pt idx="4516">
                  <c:v>0.671724537037037</c:v>
                </c:pt>
                <c:pt idx="4517">
                  <c:v>0.671736111111111</c:v>
                </c:pt>
                <c:pt idx="4518">
                  <c:v>0.671747685185186</c:v>
                </c:pt>
                <c:pt idx="4519">
                  <c:v>0.67175925925926</c:v>
                </c:pt>
                <c:pt idx="4520">
                  <c:v>0.671770833333334</c:v>
                </c:pt>
                <c:pt idx="4521">
                  <c:v>0.671782407407408</c:v>
                </c:pt>
                <c:pt idx="4522">
                  <c:v>0.671793981481482</c:v>
                </c:pt>
                <c:pt idx="4523">
                  <c:v>0.671805555555556</c:v>
                </c:pt>
                <c:pt idx="4524">
                  <c:v>0.67181712962963</c:v>
                </c:pt>
                <c:pt idx="4525">
                  <c:v>0.671828703703704</c:v>
                </c:pt>
                <c:pt idx="4526">
                  <c:v>0.671840277777778</c:v>
                </c:pt>
                <c:pt idx="4527">
                  <c:v>0.671851851851852</c:v>
                </c:pt>
                <c:pt idx="4528">
                  <c:v>0.671863425925926</c:v>
                </c:pt>
                <c:pt idx="4529">
                  <c:v>0.671875</c:v>
                </c:pt>
                <c:pt idx="4530">
                  <c:v>0.671886574074074</c:v>
                </c:pt>
                <c:pt idx="4531">
                  <c:v>0.671898148148149</c:v>
                </c:pt>
                <c:pt idx="4532">
                  <c:v>0.671909722222222</c:v>
                </c:pt>
                <c:pt idx="4533">
                  <c:v>0.671921296296297</c:v>
                </c:pt>
                <c:pt idx="4534">
                  <c:v>0.671932870370371</c:v>
                </c:pt>
                <c:pt idx="4535">
                  <c:v>0.671944444444445</c:v>
                </c:pt>
                <c:pt idx="4536">
                  <c:v>0.671956018518519</c:v>
                </c:pt>
                <c:pt idx="4537">
                  <c:v>0.671967592592593</c:v>
                </c:pt>
                <c:pt idx="4538">
                  <c:v>0.671979166666667</c:v>
                </c:pt>
                <c:pt idx="4539">
                  <c:v>0.671990740740741</c:v>
                </c:pt>
                <c:pt idx="4540">
                  <c:v>0.672002314814815</c:v>
                </c:pt>
                <c:pt idx="4541">
                  <c:v>0.672013888888889</c:v>
                </c:pt>
                <c:pt idx="4542">
                  <c:v>0.672025462962963</c:v>
                </c:pt>
                <c:pt idx="4543">
                  <c:v>0.672037037037037</c:v>
                </c:pt>
                <c:pt idx="4544">
                  <c:v>0.672048611111112</c:v>
                </c:pt>
                <c:pt idx="4545">
                  <c:v>0.672060185185185</c:v>
                </c:pt>
                <c:pt idx="4546">
                  <c:v>0.672071759259259</c:v>
                </c:pt>
                <c:pt idx="4547">
                  <c:v>0.672083333333334</c:v>
                </c:pt>
                <c:pt idx="4548">
                  <c:v>0.672094907407408</c:v>
                </c:pt>
                <c:pt idx="4549">
                  <c:v>0.672106481481482</c:v>
                </c:pt>
                <c:pt idx="4550">
                  <c:v>0.672118055555556</c:v>
                </c:pt>
                <c:pt idx="4551">
                  <c:v>0.67212962962963</c:v>
                </c:pt>
                <c:pt idx="4552">
                  <c:v>0.672141203703704</c:v>
                </c:pt>
                <c:pt idx="4553">
                  <c:v>0.672152777777778</c:v>
                </c:pt>
                <c:pt idx="4554">
                  <c:v>0.672164351851852</c:v>
                </c:pt>
                <c:pt idx="4555">
                  <c:v>0.672175925925926</c:v>
                </c:pt>
                <c:pt idx="4556">
                  <c:v>0.6721875</c:v>
                </c:pt>
                <c:pt idx="4557">
                  <c:v>0.672199074074075</c:v>
                </c:pt>
                <c:pt idx="4558">
                  <c:v>0.672210648148148</c:v>
                </c:pt>
                <c:pt idx="4559">
                  <c:v>0.672222222222222</c:v>
                </c:pt>
                <c:pt idx="4560">
                  <c:v>0.672233796296296</c:v>
                </c:pt>
                <c:pt idx="4561">
                  <c:v>0.672245370370371</c:v>
                </c:pt>
                <c:pt idx="4562">
                  <c:v>0.672256944444445</c:v>
                </c:pt>
                <c:pt idx="4563">
                  <c:v>0.672268518518519</c:v>
                </c:pt>
                <c:pt idx="4564">
                  <c:v>0.672280092592593</c:v>
                </c:pt>
                <c:pt idx="4565">
                  <c:v>0.672291666666667</c:v>
                </c:pt>
                <c:pt idx="4566">
                  <c:v>0.672303240740741</c:v>
                </c:pt>
                <c:pt idx="4567">
                  <c:v>0.672314814814815</c:v>
                </c:pt>
                <c:pt idx="4568">
                  <c:v>0.672326388888889</c:v>
                </c:pt>
                <c:pt idx="4569">
                  <c:v>0.672337962962963</c:v>
                </c:pt>
                <c:pt idx="4570">
                  <c:v>0.672349537037037</c:v>
                </c:pt>
                <c:pt idx="4571">
                  <c:v>0.672361111111111</c:v>
                </c:pt>
                <c:pt idx="4572">
                  <c:v>0.672372685185185</c:v>
                </c:pt>
                <c:pt idx="4573">
                  <c:v>0.672384259259259</c:v>
                </c:pt>
                <c:pt idx="4574">
                  <c:v>0.672395833333334</c:v>
                </c:pt>
                <c:pt idx="4575">
                  <c:v>0.672407407407408</c:v>
                </c:pt>
                <c:pt idx="4576">
                  <c:v>0.672418981481482</c:v>
                </c:pt>
                <c:pt idx="4577">
                  <c:v>0.672430555555556</c:v>
                </c:pt>
                <c:pt idx="4578">
                  <c:v>0.67244212962963</c:v>
                </c:pt>
                <c:pt idx="4579">
                  <c:v>0.672453703703704</c:v>
                </c:pt>
                <c:pt idx="4580">
                  <c:v>0.672465277777778</c:v>
                </c:pt>
                <c:pt idx="4581">
                  <c:v>0.672476851851852</c:v>
                </c:pt>
                <c:pt idx="4582">
                  <c:v>0.672488425925926</c:v>
                </c:pt>
                <c:pt idx="4583">
                  <c:v>0.6725</c:v>
                </c:pt>
                <c:pt idx="4584">
                  <c:v>0.672511574074074</c:v>
                </c:pt>
                <c:pt idx="4585">
                  <c:v>0.672523148148148</c:v>
                </c:pt>
                <c:pt idx="4586">
                  <c:v>0.672534722222222</c:v>
                </c:pt>
                <c:pt idx="4587">
                  <c:v>0.672546296296296</c:v>
                </c:pt>
                <c:pt idx="4588">
                  <c:v>0.672557870370371</c:v>
                </c:pt>
                <c:pt idx="4589">
                  <c:v>0.672569444444445</c:v>
                </c:pt>
                <c:pt idx="4590">
                  <c:v>0.672581018518519</c:v>
                </c:pt>
                <c:pt idx="4591">
                  <c:v>0.672592592592593</c:v>
                </c:pt>
                <c:pt idx="4592">
                  <c:v>0.672604166666667</c:v>
                </c:pt>
                <c:pt idx="4593">
                  <c:v>0.672615740740741</c:v>
                </c:pt>
                <c:pt idx="4594">
                  <c:v>0.672627314814815</c:v>
                </c:pt>
                <c:pt idx="4595">
                  <c:v>0.672638888888889</c:v>
                </c:pt>
                <c:pt idx="4596">
                  <c:v>0.672650462962963</c:v>
                </c:pt>
                <c:pt idx="4597">
                  <c:v>0.672662037037037</c:v>
                </c:pt>
                <c:pt idx="4598">
                  <c:v>0.672673611111111</c:v>
                </c:pt>
                <c:pt idx="4599">
                  <c:v>0.672685185185186</c:v>
                </c:pt>
                <c:pt idx="4600">
                  <c:v>0.672696759259259</c:v>
                </c:pt>
                <c:pt idx="4601">
                  <c:v>0.672708333333334</c:v>
                </c:pt>
                <c:pt idx="4602">
                  <c:v>0.672719907407408</c:v>
                </c:pt>
                <c:pt idx="4603">
                  <c:v>0.672731481481482</c:v>
                </c:pt>
                <c:pt idx="4604">
                  <c:v>0.672743055555556</c:v>
                </c:pt>
                <c:pt idx="4605">
                  <c:v>0.67275462962963</c:v>
                </c:pt>
                <c:pt idx="4606">
                  <c:v>0.672766203703704</c:v>
                </c:pt>
                <c:pt idx="4607">
                  <c:v>0.672777777777778</c:v>
                </c:pt>
                <c:pt idx="4608">
                  <c:v>0.672789351851852</c:v>
                </c:pt>
                <c:pt idx="4609">
                  <c:v>0.672800925925926</c:v>
                </c:pt>
                <c:pt idx="4610">
                  <c:v>0.6728125</c:v>
                </c:pt>
                <c:pt idx="4611">
                  <c:v>0.672824074074075</c:v>
                </c:pt>
                <c:pt idx="4612">
                  <c:v>0.672835648148148</c:v>
                </c:pt>
                <c:pt idx="4613">
                  <c:v>0.672847222222223</c:v>
                </c:pt>
                <c:pt idx="4614">
                  <c:v>0.672858796296297</c:v>
                </c:pt>
                <c:pt idx="4615">
                  <c:v>0.672870370370371</c:v>
                </c:pt>
                <c:pt idx="4616">
                  <c:v>0.672881944444445</c:v>
                </c:pt>
                <c:pt idx="4617">
                  <c:v>0.672893518518519</c:v>
                </c:pt>
                <c:pt idx="4618">
                  <c:v>0.672905092592593</c:v>
                </c:pt>
                <c:pt idx="4619">
                  <c:v>0.672916666666667</c:v>
                </c:pt>
                <c:pt idx="4620">
                  <c:v>0.672928240740741</c:v>
                </c:pt>
                <c:pt idx="4621">
                  <c:v>0.672939814814815</c:v>
                </c:pt>
                <c:pt idx="4622">
                  <c:v>0.672951388888889</c:v>
                </c:pt>
                <c:pt idx="4623">
                  <c:v>0.672962962962963</c:v>
                </c:pt>
                <c:pt idx="4624">
                  <c:v>0.672974537037037</c:v>
                </c:pt>
                <c:pt idx="4625">
                  <c:v>0.672986111111111</c:v>
                </c:pt>
                <c:pt idx="4626">
                  <c:v>0.672997685185186</c:v>
                </c:pt>
                <c:pt idx="4627">
                  <c:v>0.673009259259259</c:v>
                </c:pt>
                <c:pt idx="4628">
                  <c:v>0.673020833333334</c:v>
                </c:pt>
                <c:pt idx="4629">
                  <c:v>0.673032407407408</c:v>
                </c:pt>
                <c:pt idx="4630">
                  <c:v>0.673043981481482</c:v>
                </c:pt>
                <c:pt idx="4631">
                  <c:v>0.673055555555556</c:v>
                </c:pt>
                <c:pt idx="4632">
                  <c:v>0.67306712962963</c:v>
                </c:pt>
                <c:pt idx="4633">
                  <c:v>0.673078703703704</c:v>
                </c:pt>
                <c:pt idx="4634">
                  <c:v>0.673090277777778</c:v>
                </c:pt>
                <c:pt idx="4635">
                  <c:v>0.673101851851852</c:v>
                </c:pt>
                <c:pt idx="4636">
                  <c:v>0.673113425925926</c:v>
                </c:pt>
                <c:pt idx="4637">
                  <c:v>0.673125</c:v>
                </c:pt>
                <c:pt idx="4638">
                  <c:v>0.673136574074074</c:v>
                </c:pt>
                <c:pt idx="4639">
                  <c:v>0.673148148148149</c:v>
                </c:pt>
                <c:pt idx="4640">
                  <c:v>0.673159722222222</c:v>
                </c:pt>
                <c:pt idx="4641">
                  <c:v>0.673171296296297</c:v>
                </c:pt>
                <c:pt idx="4642">
                  <c:v>0.673182870370371</c:v>
                </c:pt>
                <c:pt idx="4643">
                  <c:v>0.673194444444445</c:v>
                </c:pt>
                <c:pt idx="4644">
                  <c:v>0.673206018518519</c:v>
                </c:pt>
                <c:pt idx="4645">
                  <c:v>0.673217592592593</c:v>
                </c:pt>
                <c:pt idx="4646">
                  <c:v>0.673229166666667</c:v>
                </c:pt>
                <c:pt idx="4647">
                  <c:v>0.673240740740741</c:v>
                </c:pt>
                <c:pt idx="4648">
                  <c:v>0.673252314814815</c:v>
                </c:pt>
                <c:pt idx="4649">
                  <c:v>0.673263888888889</c:v>
                </c:pt>
                <c:pt idx="4650">
                  <c:v>0.673275462962963</c:v>
                </c:pt>
                <c:pt idx="4651">
                  <c:v>0.673287037037037</c:v>
                </c:pt>
                <c:pt idx="4652">
                  <c:v>0.673298611111111</c:v>
                </c:pt>
                <c:pt idx="4653">
                  <c:v>0.673310185185185</c:v>
                </c:pt>
                <c:pt idx="4654">
                  <c:v>0.673321759259259</c:v>
                </c:pt>
                <c:pt idx="4655">
                  <c:v>0.673333333333333</c:v>
                </c:pt>
                <c:pt idx="4656">
                  <c:v>0.673344907407408</c:v>
                </c:pt>
                <c:pt idx="4657">
                  <c:v>0.673356481481482</c:v>
                </c:pt>
                <c:pt idx="4658">
                  <c:v>0.673368055555556</c:v>
                </c:pt>
                <c:pt idx="4659">
                  <c:v>0.67337962962963</c:v>
                </c:pt>
                <c:pt idx="4660">
                  <c:v>0.673391203703704</c:v>
                </c:pt>
                <c:pt idx="4661">
                  <c:v>0.673402777777778</c:v>
                </c:pt>
                <c:pt idx="4662">
                  <c:v>0.673414351851852</c:v>
                </c:pt>
                <c:pt idx="4663">
                  <c:v>0.673425925925926</c:v>
                </c:pt>
                <c:pt idx="4664">
                  <c:v>0.6734375</c:v>
                </c:pt>
                <c:pt idx="4665">
                  <c:v>0.673449074074075</c:v>
                </c:pt>
                <c:pt idx="4666">
                  <c:v>0.673460648148148</c:v>
                </c:pt>
                <c:pt idx="4667">
                  <c:v>0.673472222222222</c:v>
                </c:pt>
                <c:pt idx="4668">
                  <c:v>0.673483796296296</c:v>
                </c:pt>
                <c:pt idx="4669">
                  <c:v>0.673495370370371</c:v>
                </c:pt>
                <c:pt idx="4670">
                  <c:v>0.673506944444445</c:v>
                </c:pt>
                <c:pt idx="4671">
                  <c:v>0.673518518518519</c:v>
                </c:pt>
                <c:pt idx="4672">
                  <c:v>0.673530092592593</c:v>
                </c:pt>
                <c:pt idx="4673">
                  <c:v>0.673541666666667</c:v>
                </c:pt>
                <c:pt idx="4674">
                  <c:v>0.67355324074074</c:v>
                </c:pt>
                <c:pt idx="4675">
                  <c:v>0.673564814814815</c:v>
                </c:pt>
                <c:pt idx="4676">
                  <c:v>0.673576388888889</c:v>
                </c:pt>
                <c:pt idx="4677">
                  <c:v>0.673587962962963</c:v>
                </c:pt>
                <c:pt idx="4678">
                  <c:v>0.673599537037037</c:v>
                </c:pt>
                <c:pt idx="4679">
                  <c:v>0.673611111111112</c:v>
                </c:pt>
                <c:pt idx="4680">
                  <c:v>0.673622685185186</c:v>
                </c:pt>
                <c:pt idx="4681">
                  <c:v>0.673634259259259</c:v>
                </c:pt>
                <c:pt idx="4682">
                  <c:v>0.673645833333334</c:v>
                </c:pt>
                <c:pt idx="4683">
                  <c:v>0.673657407407408</c:v>
                </c:pt>
                <c:pt idx="4684">
                  <c:v>0.673668981481482</c:v>
                </c:pt>
                <c:pt idx="4685">
                  <c:v>0.673680555555556</c:v>
                </c:pt>
                <c:pt idx="4686">
                  <c:v>0.67369212962963</c:v>
                </c:pt>
                <c:pt idx="4687">
                  <c:v>0.673703703703704</c:v>
                </c:pt>
                <c:pt idx="4688">
                  <c:v>0.673715277777778</c:v>
                </c:pt>
                <c:pt idx="4689">
                  <c:v>0.673726851851852</c:v>
                </c:pt>
                <c:pt idx="4690">
                  <c:v>0.673738425925926</c:v>
                </c:pt>
                <c:pt idx="4691">
                  <c:v>0.67375</c:v>
                </c:pt>
                <c:pt idx="4692">
                  <c:v>0.673761574074074</c:v>
                </c:pt>
                <c:pt idx="4693">
                  <c:v>0.673773148148148</c:v>
                </c:pt>
                <c:pt idx="4694">
                  <c:v>0.673784722222222</c:v>
                </c:pt>
                <c:pt idx="4695">
                  <c:v>0.673796296296297</c:v>
                </c:pt>
                <c:pt idx="4696">
                  <c:v>0.673807870370371</c:v>
                </c:pt>
                <c:pt idx="4697">
                  <c:v>0.673819444444445</c:v>
                </c:pt>
                <c:pt idx="4698">
                  <c:v>0.673831018518519</c:v>
                </c:pt>
                <c:pt idx="4699">
                  <c:v>0.673842592592593</c:v>
                </c:pt>
                <c:pt idx="4700">
                  <c:v>0.673854166666667</c:v>
                </c:pt>
                <c:pt idx="4701">
                  <c:v>0.673865740740741</c:v>
                </c:pt>
                <c:pt idx="4702">
                  <c:v>0.673877314814815</c:v>
                </c:pt>
                <c:pt idx="4703">
                  <c:v>0.673888888888889</c:v>
                </c:pt>
                <c:pt idx="4704">
                  <c:v>0.673900462962963</c:v>
                </c:pt>
                <c:pt idx="4705">
                  <c:v>0.673912037037037</c:v>
                </c:pt>
                <c:pt idx="4706">
                  <c:v>0.673923611111111</c:v>
                </c:pt>
                <c:pt idx="4707">
                  <c:v>0.673935185185185</c:v>
                </c:pt>
                <c:pt idx="4708">
                  <c:v>0.673946759259259</c:v>
                </c:pt>
                <c:pt idx="4709">
                  <c:v>0.673958333333334</c:v>
                </c:pt>
                <c:pt idx="4710">
                  <c:v>0.673969907407408</c:v>
                </c:pt>
                <c:pt idx="4711">
                  <c:v>0.673981481481482</c:v>
                </c:pt>
                <c:pt idx="4712">
                  <c:v>0.673993055555556</c:v>
                </c:pt>
                <c:pt idx="4713">
                  <c:v>0.67400462962963</c:v>
                </c:pt>
                <c:pt idx="4714">
                  <c:v>0.674016203703704</c:v>
                </c:pt>
                <c:pt idx="4715">
                  <c:v>0.674027777777778</c:v>
                </c:pt>
                <c:pt idx="4716">
                  <c:v>0.674039351851852</c:v>
                </c:pt>
                <c:pt idx="4717">
                  <c:v>0.674050925925926</c:v>
                </c:pt>
                <c:pt idx="4718">
                  <c:v>0.6740625</c:v>
                </c:pt>
                <c:pt idx="4719">
                  <c:v>0.674074074074075</c:v>
                </c:pt>
                <c:pt idx="4720">
                  <c:v>0.674085648148149</c:v>
                </c:pt>
                <c:pt idx="4721">
                  <c:v>0.674097222222222</c:v>
                </c:pt>
                <c:pt idx="4722">
                  <c:v>0.674108796296297</c:v>
                </c:pt>
                <c:pt idx="4723">
                  <c:v>0.674120370370371</c:v>
                </c:pt>
                <c:pt idx="4724">
                  <c:v>0.674131944444445</c:v>
                </c:pt>
                <c:pt idx="4725">
                  <c:v>0.674143518518519</c:v>
                </c:pt>
                <c:pt idx="4726">
                  <c:v>0.674155092592593</c:v>
                </c:pt>
                <c:pt idx="4727">
                  <c:v>0.674166666666667</c:v>
                </c:pt>
                <c:pt idx="4728">
                  <c:v>0.674178240740741</c:v>
                </c:pt>
                <c:pt idx="4729">
                  <c:v>0.674189814814815</c:v>
                </c:pt>
                <c:pt idx="4730">
                  <c:v>0.674201388888889</c:v>
                </c:pt>
                <c:pt idx="4731">
                  <c:v>0.674212962962963</c:v>
                </c:pt>
                <c:pt idx="4732">
                  <c:v>0.674224537037037</c:v>
                </c:pt>
                <c:pt idx="4733">
                  <c:v>0.674236111111111</c:v>
                </c:pt>
                <c:pt idx="4734">
                  <c:v>0.674247685185186</c:v>
                </c:pt>
                <c:pt idx="4735">
                  <c:v>0.674259259259259</c:v>
                </c:pt>
                <c:pt idx="4736">
                  <c:v>0.674270833333334</c:v>
                </c:pt>
                <c:pt idx="4737">
                  <c:v>0.674282407407408</c:v>
                </c:pt>
                <c:pt idx="4738">
                  <c:v>0.674293981481482</c:v>
                </c:pt>
                <c:pt idx="4739">
                  <c:v>0.674305555555556</c:v>
                </c:pt>
                <c:pt idx="4740">
                  <c:v>0.674317129629629</c:v>
                </c:pt>
                <c:pt idx="4741">
                  <c:v>0.674328703703704</c:v>
                </c:pt>
                <c:pt idx="4742">
                  <c:v>0.674340277777778</c:v>
                </c:pt>
                <c:pt idx="4743">
                  <c:v>0.674351851851852</c:v>
                </c:pt>
                <c:pt idx="4744">
                  <c:v>0.674363425925926</c:v>
                </c:pt>
                <c:pt idx="4745">
                  <c:v>0.674375</c:v>
                </c:pt>
                <c:pt idx="4746">
                  <c:v>0.674386574074074</c:v>
                </c:pt>
                <c:pt idx="4747">
                  <c:v>0.674398148148148</c:v>
                </c:pt>
                <c:pt idx="4748">
                  <c:v>0.674409722222222</c:v>
                </c:pt>
                <c:pt idx="4749">
                  <c:v>0.674421296296297</c:v>
                </c:pt>
                <c:pt idx="4750">
                  <c:v>0.674432870370371</c:v>
                </c:pt>
                <c:pt idx="4751">
                  <c:v>0.674444444444445</c:v>
                </c:pt>
                <c:pt idx="4752">
                  <c:v>0.674456018518519</c:v>
                </c:pt>
                <c:pt idx="4753">
                  <c:v>0.674467592592593</c:v>
                </c:pt>
                <c:pt idx="4754">
                  <c:v>0.674479166666667</c:v>
                </c:pt>
                <c:pt idx="4755">
                  <c:v>0.674490740740741</c:v>
                </c:pt>
                <c:pt idx="4756">
                  <c:v>0.674502314814815</c:v>
                </c:pt>
                <c:pt idx="4757">
                  <c:v>0.674513888888889</c:v>
                </c:pt>
                <c:pt idx="4758">
                  <c:v>0.674525462962963</c:v>
                </c:pt>
                <c:pt idx="4759">
                  <c:v>0.674537037037037</c:v>
                </c:pt>
                <c:pt idx="4760">
                  <c:v>0.674548611111111</c:v>
                </c:pt>
                <c:pt idx="4761">
                  <c:v>0.674560185185185</c:v>
                </c:pt>
                <c:pt idx="4762">
                  <c:v>0.674571759259259</c:v>
                </c:pt>
                <c:pt idx="4763">
                  <c:v>0.674583333333333</c:v>
                </c:pt>
                <c:pt idx="4764">
                  <c:v>0.674594907407408</c:v>
                </c:pt>
                <c:pt idx="4765">
                  <c:v>0.674606481481482</c:v>
                </c:pt>
                <c:pt idx="4766">
                  <c:v>0.674618055555556</c:v>
                </c:pt>
                <c:pt idx="4767">
                  <c:v>0.67462962962963</c:v>
                </c:pt>
                <c:pt idx="4768">
                  <c:v>0.674641203703704</c:v>
                </c:pt>
                <c:pt idx="4769">
                  <c:v>0.674652777777778</c:v>
                </c:pt>
                <c:pt idx="4770">
                  <c:v>0.674664351851852</c:v>
                </c:pt>
                <c:pt idx="4771">
                  <c:v>0.674675925925926</c:v>
                </c:pt>
                <c:pt idx="4772">
                  <c:v>0.6746875</c:v>
                </c:pt>
                <c:pt idx="4773">
                  <c:v>0.674699074074075</c:v>
                </c:pt>
                <c:pt idx="4774">
                  <c:v>0.674710648148149</c:v>
                </c:pt>
                <c:pt idx="4775">
                  <c:v>0.674722222222222</c:v>
                </c:pt>
                <c:pt idx="4776">
                  <c:v>0.674733796296297</c:v>
                </c:pt>
                <c:pt idx="4777">
                  <c:v>0.674745370370371</c:v>
                </c:pt>
                <c:pt idx="4778">
                  <c:v>0.674756944444445</c:v>
                </c:pt>
                <c:pt idx="4779">
                  <c:v>0.674768518518519</c:v>
                </c:pt>
                <c:pt idx="4780">
                  <c:v>0.674780092592593</c:v>
                </c:pt>
                <c:pt idx="4781">
                  <c:v>0.674791666666667</c:v>
                </c:pt>
                <c:pt idx="4782">
                  <c:v>0.674803240740741</c:v>
                </c:pt>
                <c:pt idx="4783">
                  <c:v>0.674814814814815</c:v>
                </c:pt>
                <c:pt idx="4784">
                  <c:v>0.674826388888889</c:v>
                </c:pt>
                <c:pt idx="4785">
                  <c:v>0.674837962962963</c:v>
                </c:pt>
                <c:pt idx="4786">
                  <c:v>0.674849537037037</c:v>
                </c:pt>
                <c:pt idx="4787">
                  <c:v>0.674861111111111</c:v>
                </c:pt>
                <c:pt idx="4788">
                  <c:v>0.674872685185186</c:v>
                </c:pt>
                <c:pt idx="4789">
                  <c:v>0.674884259259259</c:v>
                </c:pt>
                <c:pt idx="4790">
                  <c:v>0.674895833333334</c:v>
                </c:pt>
                <c:pt idx="4791">
                  <c:v>0.674907407407408</c:v>
                </c:pt>
                <c:pt idx="4792">
                  <c:v>0.674918981481482</c:v>
                </c:pt>
                <c:pt idx="4793">
                  <c:v>0.674930555555556</c:v>
                </c:pt>
                <c:pt idx="4794">
                  <c:v>0.67494212962963</c:v>
                </c:pt>
                <c:pt idx="4795">
                  <c:v>0.674953703703704</c:v>
                </c:pt>
                <c:pt idx="4796">
                  <c:v>0.674965277777778</c:v>
                </c:pt>
                <c:pt idx="4797">
                  <c:v>0.674976851851852</c:v>
                </c:pt>
                <c:pt idx="4798">
                  <c:v>0.674988425925926</c:v>
                </c:pt>
                <c:pt idx="4799">
                  <c:v>0.675</c:v>
                </c:pt>
                <c:pt idx="4800">
                  <c:v>0.675011574074074</c:v>
                </c:pt>
                <c:pt idx="4801">
                  <c:v>0.675023148148148</c:v>
                </c:pt>
                <c:pt idx="4802">
                  <c:v>0.675034722222222</c:v>
                </c:pt>
                <c:pt idx="4803">
                  <c:v>0.675046296296297</c:v>
                </c:pt>
                <c:pt idx="4804">
                  <c:v>0.675057870370371</c:v>
                </c:pt>
                <c:pt idx="4805">
                  <c:v>0.675069444444445</c:v>
                </c:pt>
                <c:pt idx="4806">
                  <c:v>0.675081018518519</c:v>
                </c:pt>
                <c:pt idx="4807">
                  <c:v>0.675092592592593</c:v>
                </c:pt>
                <c:pt idx="4808">
                  <c:v>0.675104166666667</c:v>
                </c:pt>
                <c:pt idx="4809">
                  <c:v>0.675115740740741</c:v>
                </c:pt>
                <c:pt idx="4810">
                  <c:v>0.675127314814815</c:v>
                </c:pt>
                <c:pt idx="4811">
                  <c:v>0.675138888888889</c:v>
                </c:pt>
                <c:pt idx="4812">
                  <c:v>0.675150462962963</c:v>
                </c:pt>
                <c:pt idx="4813">
                  <c:v>0.675162037037037</c:v>
                </c:pt>
                <c:pt idx="4814">
                  <c:v>0.675173611111111</c:v>
                </c:pt>
                <c:pt idx="4815">
                  <c:v>0.675185185185185</c:v>
                </c:pt>
                <c:pt idx="4816">
                  <c:v>0.675196759259259</c:v>
                </c:pt>
                <c:pt idx="4817">
                  <c:v>0.675208333333334</c:v>
                </c:pt>
                <c:pt idx="4818">
                  <c:v>0.675219907407408</c:v>
                </c:pt>
                <c:pt idx="4819">
                  <c:v>0.675231481481482</c:v>
                </c:pt>
                <c:pt idx="4820">
                  <c:v>0.675243055555556</c:v>
                </c:pt>
                <c:pt idx="4821">
                  <c:v>0.67525462962963</c:v>
                </c:pt>
                <c:pt idx="4822">
                  <c:v>0.675266203703704</c:v>
                </c:pt>
                <c:pt idx="4823">
                  <c:v>0.675277777777778</c:v>
                </c:pt>
                <c:pt idx="4824">
                  <c:v>0.675289351851852</c:v>
                </c:pt>
                <c:pt idx="4825">
                  <c:v>0.675300925925926</c:v>
                </c:pt>
                <c:pt idx="4826">
                  <c:v>0.6753125</c:v>
                </c:pt>
                <c:pt idx="4827">
                  <c:v>0.675324074074074</c:v>
                </c:pt>
                <c:pt idx="4828">
                  <c:v>0.675335648148149</c:v>
                </c:pt>
                <c:pt idx="4829">
                  <c:v>0.675347222222222</c:v>
                </c:pt>
                <c:pt idx="4830">
                  <c:v>0.675358796296296</c:v>
                </c:pt>
                <c:pt idx="4831">
                  <c:v>0.675370370370371</c:v>
                </c:pt>
                <c:pt idx="4832">
                  <c:v>0.675381944444445</c:v>
                </c:pt>
                <c:pt idx="4833">
                  <c:v>0.675393518518519</c:v>
                </c:pt>
                <c:pt idx="4834">
                  <c:v>0.675405092592593</c:v>
                </c:pt>
                <c:pt idx="4835">
                  <c:v>0.675416666666667</c:v>
                </c:pt>
                <c:pt idx="4836">
                  <c:v>0.675428240740741</c:v>
                </c:pt>
                <c:pt idx="4837">
                  <c:v>0.675439814814815</c:v>
                </c:pt>
                <c:pt idx="4838">
                  <c:v>0.675451388888889</c:v>
                </c:pt>
                <c:pt idx="4839">
                  <c:v>0.675462962962962</c:v>
                </c:pt>
                <c:pt idx="4840">
                  <c:v>0.675474537037037</c:v>
                </c:pt>
                <c:pt idx="4841">
                  <c:v>0.675486111111111</c:v>
                </c:pt>
                <c:pt idx="4842">
                  <c:v>0.675497685185186</c:v>
                </c:pt>
                <c:pt idx="4843">
                  <c:v>0.675509259259259</c:v>
                </c:pt>
                <c:pt idx="4844">
                  <c:v>0.675520833333334</c:v>
                </c:pt>
                <c:pt idx="4845">
                  <c:v>0.675532407407408</c:v>
                </c:pt>
                <c:pt idx="4846">
                  <c:v>0.675543981481482</c:v>
                </c:pt>
                <c:pt idx="4847">
                  <c:v>0.675555555555556</c:v>
                </c:pt>
                <c:pt idx="4848">
                  <c:v>0.675567129629629</c:v>
                </c:pt>
                <c:pt idx="4849">
                  <c:v>0.675578703703704</c:v>
                </c:pt>
                <c:pt idx="4850">
                  <c:v>0.675590277777778</c:v>
                </c:pt>
                <c:pt idx="4851">
                  <c:v>0.675601851851852</c:v>
                </c:pt>
                <c:pt idx="4852">
                  <c:v>0.675613425925926</c:v>
                </c:pt>
                <c:pt idx="4853">
                  <c:v>0.675625</c:v>
                </c:pt>
                <c:pt idx="4854">
                  <c:v>0.675636574074074</c:v>
                </c:pt>
                <c:pt idx="4855">
                  <c:v>0.675648148148148</c:v>
                </c:pt>
                <c:pt idx="4856">
                  <c:v>0.675659722222223</c:v>
                </c:pt>
                <c:pt idx="4857">
                  <c:v>0.675671296296297</c:v>
                </c:pt>
                <c:pt idx="4858">
                  <c:v>0.675682870370371</c:v>
                </c:pt>
                <c:pt idx="4859">
                  <c:v>0.675694444444445</c:v>
                </c:pt>
                <c:pt idx="4860">
                  <c:v>0.675706018518519</c:v>
                </c:pt>
                <c:pt idx="4861">
                  <c:v>0.675717592592593</c:v>
                </c:pt>
                <c:pt idx="4862">
                  <c:v>0.675729166666667</c:v>
                </c:pt>
                <c:pt idx="4863">
                  <c:v>0.675740740740741</c:v>
                </c:pt>
                <c:pt idx="4864">
                  <c:v>0.675752314814815</c:v>
                </c:pt>
                <c:pt idx="4865">
                  <c:v>0.675763888888889</c:v>
                </c:pt>
                <c:pt idx="4866">
                  <c:v>0.675775462962963</c:v>
                </c:pt>
                <c:pt idx="4867">
                  <c:v>0.675787037037037</c:v>
                </c:pt>
                <c:pt idx="4868">
                  <c:v>0.675798611111112</c:v>
                </c:pt>
                <c:pt idx="4869">
                  <c:v>0.675810185185185</c:v>
                </c:pt>
                <c:pt idx="4870">
                  <c:v>0.675821759259259</c:v>
                </c:pt>
                <c:pt idx="4871">
                  <c:v>0.675833333333334</c:v>
                </c:pt>
                <c:pt idx="4872">
                  <c:v>0.675844907407408</c:v>
                </c:pt>
                <c:pt idx="4873">
                  <c:v>0.675856481481482</c:v>
                </c:pt>
                <c:pt idx="4874">
                  <c:v>0.675868055555556</c:v>
                </c:pt>
                <c:pt idx="4875">
                  <c:v>0.67587962962963</c:v>
                </c:pt>
                <c:pt idx="4876">
                  <c:v>0.675891203703704</c:v>
                </c:pt>
                <c:pt idx="4877">
                  <c:v>0.675902777777778</c:v>
                </c:pt>
                <c:pt idx="4878">
                  <c:v>0.675914351851852</c:v>
                </c:pt>
                <c:pt idx="4879">
                  <c:v>0.675925925925926</c:v>
                </c:pt>
                <c:pt idx="4880">
                  <c:v>0.6759375</c:v>
                </c:pt>
                <c:pt idx="4881">
                  <c:v>0.675949074074075</c:v>
                </c:pt>
                <c:pt idx="4882">
                  <c:v>0.675960648148149</c:v>
                </c:pt>
                <c:pt idx="4883">
                  <c:v>0.675972222222222</c:v>
                </c:pt>
                <c:pt idx="4884">
                  <c:v>0.675983796296297</c:v>
                </c:pt>
                <c:pt idx="4885">
                  <c:v>0.675995370370371</c:v>
                </c:pt>
                <c:pt idx="4886">
                  <c:v>0.676006944444445</c:v>
                </c:pt>
                <c:pt idx="4887">
                  <c:v>0.676018518518519</c:v>
                </c:pt>
                <c:pt idx="4888">
                  <c:v>0.676030092592593</c:v>
                </c:pt>
                <c:pt idx="4889">
                  <c:v>0.676041666666667</c:v>
                </c:pt>
                <c:pt idx="4890">
                  <c:v>0.676053240740741</c:v>
                </c:pt>
                <c:pt idx="4891">
                  <c:v>0.676064814814815</c:v>
                </c:pt>
                <c:pt idx="4892">
                  <c:v>0.676076388888889</c:v>
                </c:pt>
                <c:pt idx="4893">
                  <c:v>0.676087962962963</c:v>
                </c:pt>
                <c:pt idx="4894">
                  <c:v>0.676099537037037</c:v>
                </c:pt>
                <c:pt idx="4895">
                  <c:v>0.676111111111111</c:v>
                </c:pt>
                <c:pt idx="4896">
                  <c:v>0.676122685185185</c:v>
                </c:pt>
                <c:pt idx="4897">
                  <c:v>0.676134259259259</c:v>
                </c:pt>
                <c:pt idx="4898">
                  <c:v>0.676145833333334</c:v>
                </c:pt>
                <c:pt idx="4899">
                  <c:v>0.676157407407408</c:v>
                </c:pt>
                <c:pt idx="4900">
                  <c:v>0.676168981481482</c:v>
                </c:pt>
                <c:pt idx="4901">
                  <c:v>0.676180555555556</c:v>
                </c:pt>
                <c:pt idx="4902">
                  <c:v>0.67619212962963</c:v>
                </c:pt>
                <c:pt idx="4903">
                  <c:v>0.676203703703704</c:v>
                </c:pt>
                <c:pt idx="4904">
                  <c:v>0.676215277777778</c:v>
                </c:pt>
                <c:pt idx="4905">
                  <c:v>0.676226851851852</c:v>
                </c:pt>
                <c:pt idx="4906">
                  <c:v>0.676238425925926</c:v>
                </c:pt>
                <c:pt idx="4907">
                  <c:v>0.67625</c:v>
                </c:pt>
                <c:pt idx="4908">
                  <c:v>0.676261574074074</c:v>
                </c:pt>
                <c:pt idx="4909">
                  <c:v>0.676273148148148</c:v>
                </c:pt>
                <c:pt idx="4910">
                  <c:v>0.676284722222222</c:v>
                </c:pt>
                <c:pt idx="4911">
                  <c:v>0.676296296296297</c:v>
                </c:pt>
                <c:pt idx="4912">
                  <c:v>0.676307870370371</c:v>
                </c:pt>
                <c:pt idx="4913">
                  <c:v>0.676319444444445</c:v>
                </c:pt>
                <c:pt idx="4914">
                  <c:v>0.676331018518519</c:v>
                </c:pt>
                <c:pt idx="4915">
                  <c:v>0.676342592592593</c:v>
                </c:pt>
                <c:pt idx="4916">
                  <c:v>0.676354166666667</c:v>
                </c:pt>
                <c:pt idx="4917">
                  <c:v>0.67636574074074</c:v>
                </c:pt>
                <c:pt idx="4918">
                  <c:v>0.676377314814815</c:v>
                </c:pt>
                <c:pt idx="4919">
                  <c:v>0.676388888888889</c:v>
                </c:pt>
                <c:pt idx="4920">
                  <c:v>0.676400462962963</c:v>
                </c:pt>
                <c:pt idx="4921">
                  <c:v>0.676412037037037</c:v>
                </c:pt>
                <c:pt idx="4922">
                  <c:v>0.676423611111112</c:v>
                </c:pt>
                <c:pt idx="4923">
                  <c:v>0.676435185185185</c:v>
                </c:pt>
                <c:pt idx="4924">
                  <c:v>0.676446759259259</c:v>
                </c:pt>
                <c:pt idx="4925">
                  <c:v>0.676458333333334</c:v>
                </c:pt>
                <c:pt idx="4926">
                  <c:v>0.676469907407408</c:v>
                </c:pt>
                <c:pt idx="4927">
                  <c:v>0.676481481481482</c:v>
                </c:pt>
                <c:pt idx="4928">
                  <c:v>0.676493055555556</c:v>
                </c:pt>
                <c:pt idx="4929">
                  <c:v>0.67650462962963</c:v>
                </c:pt>
                <c:pt idx="4930">
                  <c:v>0.676516203703704</c:v>
                </c:pt>
                <c:pt idx="4931">
                  <c:v>0.676527777777778</c:v>
                </c:pt>
                <c:pt idx="4932">
                  <c:v>0.676539351851852</c:v>
                </c:pt>
                <c:pt idx="4933">
                  <c:v>0.676550925925926</c:v>
                </c:pt>
                <c:pt idx="4934">
                  <c:v>0.6765625</c:v>
                </c:pt>
                <c:pt idx="4935">
                  <c:v>0.676574074074074</c:v>
                </c:pt>
                <c:pt idx="4936">
                  <c:v>0.676585648148148</c:v>
                </c:pt>
                <c:pt idx="4937">
                  <c:v>0.676597222222222</c:v>
                </c:pt>
                <c:pt idx="4938">
                  <c:v>0.676608796296297</c:v>
                </c:pt>
                <c:pt idx="4939">
                  <c:v>0.676620370370371</c:v>
                </c:pt>
                <c:pt idx="4940">
                  <c:v>0.676631944444445</c:v>
                </c:pt>
                <c:pt idx="4941">
                  <c:v>0.676643518518519</c:v>
                </c:pt>
                <c:pt idx="4942">
                  <c:v>0.676655092592593</c:v>
                </c:pt>
                <c:pt idx="4943">
                  <c:v>0.676666666666667</c:v>
                </c:pt>
                <c:pt idx="4944">
                  <c:v>0.676678240740741</c:v>
                </c:pt>
                <c:pt idx="4945">
                  <c:v>0.676689814814815</c:v>
                </c:pt>
                <c:pt idx="4946">
                  <c:v>0.676701388888889</c:v>
                </c:pt>
                <c:pt idx="4947">
                  <c:v>0.676712962962963</c:v>
                </c:pt>
                <c:pt idx="4948">
                  <c:v>0.676724537037037</c:v>
                </c:pt>
                <c:pt idx="4949">
                  <c:v>0.676736111111111</c:v>
                </c:pt>
                <c:pt idx="4950">
                  <c:v>0.676747685185185</c:v>
                </c:pt>
                <c:pt idx="4951">
                  <c:v>0.67675925925926</c:v>
                </c:pt>
                <c:pt idx="4952">
                  <c:v>0.676770833333334</c:v>
                </c:pt>
                <c:pt idx="4953">
                  <c:v>0.676782407407408</c:v>
                </c:pt>
                <c:pt idx="4954">
                  <c:v>0.676793981481482</c:v>
                </c:pt>
                <c:pt idx="4955">
                  <c:v>0.676805555555556</c:v>
                </c:pt>
                <c:pt idx="4956">
                  <c:v>0.67681712962963</c:v>
                </c:pt>
                <c:pt idx="4957">
                  <c:v>0.676828703703704</c:v>
                </c:pt>
                <c:pt idx="4958">
                  <c:v>0.676840277777778</c:v>
                </c:pt>
                <c:pt idx="4959">
                  <c:v>0.676851851851852</c:v>
                </c:pt>
                <c:pt idx="4960">
                  <c:v>0.676863425925926</c:v>
                </c:pt>
                <c:pt idx="4961">
                  <c:v>0.676875</c:v>
                </c:pt>
                <c:pt idx="4962">
                  <c:v>0.676886574074074</c:v>
                </c:pt>
                <c:pt idx="4963">
                  <c:v>0.676898148148149</c:v>
                </c:pt>
                <c:pt idx="4964">
                  <c:v>0.676909722222222</c:v>
                </c:pt>
                <c:pt idx="4965">
                  <c:v>0.676921296296297</c:v>
                </c:pt>
                <c:pt idx="4966">
                  <c:v>0.676932870370371</c:v>
                </c:pt>
                <c:pt idx="4967">
                  <c:v>0.676944444444445</c:v>
                </c:pt>
                <c:pt idx="4968">
                  <c:v>0.676956018518519</c:v>
                </c:pt>
                <c:pt idx="4969">
                  <c:v>0.676967592592593</c:v>
                </c:pt>
                <c:pt idx="4970">
                  <c:v>0.676979166666667</c:v>
                </c:pt>
                <c:pt idx="4971">
                  <c:v>0.676990740740741</c:v>
                </c:pt>
                <c:pt idx="4972">
                  <c:v>0.677002314814815</c:v>
                </c:pt>
                <c:pt idx="4973">
                  <c:v>0.677013888888889</c:v>
                </c:pt>
                <c:pt idx="4974">
                  <c:v>0.677025462962963</c:v>
                </c:pt>
                <c:pt idx="4975">
                  <c:v>0.677037037037037</c:v>
                </c:pt>
                <c:pt idx="4976">
                  <c:v>0.677048611111112</c:v>
                </c:pt>
                <c:pt idx="4977">
                  <c:v>0.677060185185185</c:v>
                </c:pt>
                <c:pt idx="4978">
                  <c:v>0.677071759259259</c:v>
                </c:pt>
                <c:pt idx="4979">
                  <c:v>0.677083333333334</c:v>
                </c:pt>
                <c:pt idx="4980">
                  <c:v>0.677094907407408</c:v>
                </c:pt>
                <c:pt idx="4981">
                  <c:v>0.677106481481482</c:v>
                </c:pt>
                <c:pt idx="4982">
                  <c:v>0.677118055555556</c:v>
                </c:pt>
                <c:pt idx="4983">
                  <c:v>0.67712962962963</c:v>
                </c:pt>
                <c:pt idx="4984">
                  <c:v>0.677141203703704</c:v>
                </c:pt>
                <c:pt idx="4985">
                  <c:v>0.677152777777778</c:v>
                </c:pt>
                <c:pt idx="4986">
                  <c:v>0.677164351851852</c:v>
                </c:pt>
                <c:pt idx="4987">
                  <c:v>0.677175925925926</c:v>
                </c:pt>
                <c:pt idx="4988">
                  <c:v>0.6771875</c:v>
                </c:pt>
                <c:pt idx="4989">
                  <c:v>0.677199074074075</c:v>
                </c:pt>
                <c:pt idx="4990">
                  <c:v>0.677210648148148</c:v>
                </c:pt>
                <c:pt idx="4991">
                  <c:v>0.677222222222222</c:v>
                </c:pt>
                <c:pt idx="4992">
                  <c:v>0.677233796296296</c:v>
                </c:pt>
                <c:pt idx="4993">
                  <c:v>0.677245370370371</c:v>
                </c:pt>
                <c:pt idx="4994">
                  <c:v>0.677256944444445</c:v>
                </c:pt>
                <c:pt idx="4995">
                  <c:v>0.677268518518519</c:v>
                </c:pt>
                <c:pt idx="4996">
                  <c:v>0.677280092592593</c:v>
                </c:pt>
                <c:pt idx="4997">
                  <c:v>0.677291666666667</c:v>
                </c:pt>
                <c:pt idx="4998">
                  <c:v>0.677303240740741</c:v>
                </c:pt>
                <c:pt idx="4999">
                  <c:v>0.677314814814815</c:v>
                </c:pt>
                <c:pt idx="5000">
                  <c:v>0.677326388888889</c:v>
                </c:pt>
                <c:pt idx="5001">
                  <c:v>0.677337962962963</c:v>
                </c:pt>
                <c:pt idx="5002">
                  <c:v>0.677349537037037</c:v>
                </c:pt>
                <c:pt idx="5003">
                  <c:v>0.677361111111111</c:v>
                </c:pt>
                <c:pt idx="5004">
                  <c:v>0.677372685185185</c:v>
                </c:pt>
                <c:pt idx="5005">
                  <c:v>0.677384259259259</c:v>
                </c:pt>
                <c:pt idx="5006">
                  <c:v>0.677395833333334</c:v>
                </c:pt>
                <c:pt idx="5007">
                  <c:v>0.677407407407408</c:v>
                </c:pt>
                <c:pt idx="5008">
                  <c:v>0.677418981481482</c:v>
                </c:pt>
                <c:pt idx="5009">
                  <c:v>0.677430555555556</c:v>
                </c:pt>
                <c:pt idx="5010">
                  <c:v>0.67744212962963</c:v>
                </c:pt>
                <c:pt idx="5011">
                  <c:v>0.677453703703704</c:v>
                </c:pt>
                <c:pt idx="5012">
                  <c:v>0.677465277777778</c:v>
                </c:pt>
                <c:pt idx="5013">
                  <c:v>0.677476851851852</c:v>
                </c:pt>
                <c:pt idx="5014">
                  <c:v>0.677488425925926</c:v>
                </c:pt>
                <c:pt idx="5015">
                  <c:v>0.6775</c:v>
                </c:pt>
                <c:pt idx="5016">
                  <c:v>0.677511574074074</c:v>
                </c:pt>
                <c:pt idx="5017">
                  <c:v>0.677523148148148</c:v>
                </c:pt>
                <c:pt idx="5018">
                  <c:v>0.677534722222222</c:v>
                </c:pt>
                <c:pt idx="5019">
                  <c:v>0.677546296296297</c:v>
                </c:pt>
                <c:pt idx="5020">
                  <c:v>0.677557870370371</c:v>
                </c:pt>
                <c:pt idx="5021">
                  <c:v>0.677569444444445</c:v>
                </c:pt>
                <c:pt idx="5022">
                  <c:v>0.677581018518519</c:v>
                </c:pt>
                <c:pt idx="5023">
                  <c:v>0.677592592592593</c:v>
                </c:pt>
                <c:pt idx="5024">
                  <c:v>0.677604166666667</c:v>
                </c:pt>
                <c:pt idx="5025">
                  <c:v>0.677615740740741</c:v>
                </c:pt>
                <c:pt idx="5026">
                  <c:v>0.677627314814815</c:v>
                </c:pt>
                <c:pt idx="5027">
                  <c:v>0.677638888888889</c:v>
                </c:pt>
                <c:pt idx="5028">
                  <c:v>0.677650462962963</c:v>
                </c:pt>
                <c:pt idx="5029">
                  <c:v>0.677662037037037</c:v>
                </c:pt>
                <c:pt idx="5030">
                  <c:v>0.677673611111111</c:v>
                </c:pt>
                <c:pt idx="5031">
                  <c:v>0.677685185185186</c:v>
                </c:pt>
                <c:pt idx="5032">
                  <c:v>0.677696759259259</c:v>
                </c:pt>
                <c:pt idx="5033">
                  <c:v>0.677708333333334</c:v>
                </c:pt>
                <c:pt idx="5034">
                  <c:v>0.677719907407408</c:v>
                </c:pt>
                <c:pt idx="5035">
                  <c:v>0.677731481481482</c:v>
                </c:pt>
                <c:pt idx="5036">
                  <c:v>0.677743055555556</c:v>
                </c:pt>
                <c:pt idx="5037">
                  <c:v>0.67775462962963</c:v>
                </c:pt>
                <c:pt idx="5038">
                  <c:v>0.677766203703704</c:v>
                </c:pt>
                <c:pt idx="5039">
                  <c:v>0.677777777777778</c:v>
                </c:pt>
                <c:pt idx="5040">
                  <c:v>0.677789351851852</c:v>
                </c:pt>
                <c:pt idx="5041">
                  <c:v>0.677800925925926</c:v>
                </c:pt>
                <c:pt idx="5042">
                  <c:v>0.6778125</c:v>
                </c:pt>
                <c:pt idx="5043">
                  <c:v>0.677824074074075</c:v>
                </c:pt>
                <c:pt idx="5044">
                  <c:v>0.677835648148148</c:v>
                </c:pt>
                <c:pt idx="5045">
                  <c:v>0.677847222222223</c:v>
                </c:pt>
                <c:pt idx="5046">
                  <c:v>0.677858796296297</c:v>
                </c:pt>
                <c:pt idx="5047">
                  <c:v>0.677870370370371</c:v>
                </c:pt>
                <c:pt idx="5048">
                  <c:v>0.677881944444445</c:v>
                </c:pt>
                <c:pt idx="5049">
                  <c:v>0.677893518518519</c:v>
                </c:pt>
                <c:pt idx="5050">
                  <c:v>0.677905092592593</c:v>
                </c:pt>
                <c:pt idx="5051">
                  <c:v>0.677916666666667</c:v>
                </c:pt>
                <c:pt idx="5052">
                  <c:v>0.677928240740741</c:v>
                </c:pt>
                <c:pt idx="5053">
                  <c:v>0.677939814814815</c:v>
                </c:pt>
                <c:pt idx="5054">
                  <c:v>0.677951388888889</c:v>
                </c:pt>
                <c:pt idx="5055">
                  <c:v>0.677962962962963</c:v>
                </c:pt>
                <c:pt idx="5056">
                  <c:v>0.677974537037037</c:v>
                </c:pt>
                <c:pt idx="5057">
                  <c:v>0.677986111111111</c:v>
                </c:pt>
                <c:pt idx="5058">
                  <c:v>0.677997685185186</c:v>
                </c:pt>
                <c:pt idx="5059">
                  <c:v>0.67800925925926</c:v>
                </c:pt>
                <c:pt idx="5060">
                  <c:v>0.678020833333334</c:v>
                </c:pt>
                <c:pt idx="5061">
                  <c:v>0.678032407407408</c:v>
                </c:pt>
                <c:pt idx="5062">
                  <c:v>0.678043981481482</c:v>
                </c:pt>
                <c:pt idx="5063">
                  <c:v>0.678055555555556</c:v>
                </c:pt>
                <c:pt idx="5064">
                  <c:v>0.67806712962963</c:v>
                </c:pt>
                <c:pt idx="5065">
                  <c:v>0.678078703703704</c:v>
                </c:pt>
                <c:pt idx="5066">
                  <c:v>0.678090277777778</c:v>
                </c:pt>
                <c:pt idx="5067">
                  <c:v>0.678101851851852</c:v>
                </c:pt>
                <c:pt idx="5068">
                  <c:v>0.678113425925926</c:v>
                </c:pt>
                <c:pt idx="5069">
                  <c:v>0.678125</c:v>
                </c:pt>
                <c:pt idx="5070">
                  <c:v>0.678136574074074</c:v>
                </c:pt>
                <c:pt idx="5071">
                  <c:v>0.678148148148149</c:v>
                </c:pt>
                <c:pt idx="5072">
                  <c:v>0.678159722222222</c:v>
                </c:pt>
                <c:pt idx="5073">
                  <c:v>0.678171296296297</c:v>
                </c:pt>
                <c:pt idx="5074">
                  <c:v>0.678182870370371</c:v>
                </c:pt>
                <c:pt idx="5075">
                  <c:v>0.678194444444445</c:v>
                </c:pt>
                <c:pt idx="5076">
                  <c:v>0.678206018518519</c:v>
                </c:pt>
                <c:pt idx="5077">
                  <c:v>0.678217592592593</c:v>
                </c:pt>
                <c:pt idx="5078">
                  <c:v>0.678229166666667</c:v>
                </c:pt>
                <c:pt idx="5079">
                  <c:v>0.678240740740741</c:v>
                </c:pt>
                <c:pt idx="5080">
                  <c:v>0.678252314814815</c:v>
                </c:pt>
                <c:pt idx="5081">
                  <c:v>0.678263888888889</c:v>
                </c:pt>
                <c:pt idx="5082">
                  <c:v>0.678275462962963</c:v>
                </c:pt>
                <c:pt idx="5083">
                  <c:v>0.678287037037037</c:v>
                </c:pt>
                <c:pt idx="5084">
                  <c:v>0.678298611111111</c:v>
                </c:pt>
                <c:pt idx="5085">
                  <c:v>0.678310185185185</c:v>
                </c:pt>
                <c:pt idx="5086">
                  <c:v>0.678321759259259</c:v>
                </c:pt>
                <c:pt idx="5087">
                  <c:v>0.678333333333333</c:v>
                </c:pt>
                <c:pt idx="5088">
                  <c:v>0.678344907407408</c:v>
                </c:pt>
                <c:pt idx="5089">
                  <c:v>0.678356481481482</c:v>
                </c:pt>
                <c:pt idx="5090">
                  <c:v>0.678368055555556</c:v>
                </c:pt>
                <c:pt idx="5091">
                  <c:v>0.67837962962963</c:v>
                </c:pt>
                <c:pt idx="5092">
                  <c:v>0.678391203703704</c:v>
                </c:pt>
                <c:pt idx="5093">
                  <c:v>0.678402777777778</c:v>
                </c:pt>
                <c:pt idx="5094">
                  <c:v>0.678414351851852</c:v>
                </c:pt>
                <c:pt idx="5095">
                  <c:v>0.678425925925926</c:v>
                </c:pt>
                <c:pt idx="5096">
                  <c:v>0.6784375</c:v>
                </c:pt>
                <c:pt idx="5097">
                  <c:v>0.678449074074075</c:v>
                </c:pt>
                <c:pt idx="5098">
                  <c:v>0.678460648148148</c:v>
                </c:pt>
                <c:pt idx="5099">
                  <c:v>0.678472222222222</c:v>
                </c:pt>
                <c:pt idx="5100">
                  <c:v>0.678483796296296</c:v>
                </c:pt>
                <c:pt idx="5101">
                  <c:v>0.678495370370371</c:v>
                </c:pt>
                <c:pt idx="5102">
                  <c:v>0.678506944444445</c:v>
                </c:pt>
                <c:pt idx="5103">
                  <c:v>0.678518518518519</c:v>
                </c:pt>
                <c:pt idx="5104">
                  <c:v>0.678530092592593</c:v>
                </c:pt>
                <c:pt idx="5105">
                  <c:v>0.678541666666667</c:v>
                </c:pt>
                <c:pt idx="5106">
                  <c:v>0.67855324074074</c:v>
                </c:pt>
                <c:pt idx="5107">
                  <c:v>0.678564814814815</c:v>
                </c:pt>
                <c:pt idx="5108">
                  <c:v>0.678576388888889</c:v>
                </c:pt>
                <c:pt idx="5109">
                  <c:v>0.678587962962963</c:v>
                </c:pt>
                <c:pt idx="5110">
                  <c:v>0.678599537037037</c:v>
                </c:pt>
                <c:pt idx="5111">
                  <c:v>0.678611111111112</c:v>
                </c:pt>
                <c:pt idx="5112">
                  <c:v>0.678622685185186</c:v>
                </c:pt>
                <c:pt idx="5113">
                  <c:v>0.678634259259259</c:v>
                </c:pt>
                <c:pt idx="5114">
                  <c:v>0.678645833333334</c:v>
                </c:pt>
                <c:pt idx="5115">
                  <c:v>0.678657407407408</c:v>
                </c:pt>
                <c:pt idx="5116">
                  <c:v>0.678668981481482</c:v>
                </c:pt>
                <c:pt idx="5117">
                  <c:v>0.678680555555556</c:v>
                </c:pt>
                <c:pt idx="5118">
                  <c:v>0.67869212962963</c:v>
                </c:pt>
                <c:pt idx="5119">
                  <c:v>0.678703703703704</c:v>
                </c:pt>
                <c:pt idx="5120">
                  <c:v>0.678715277777778</c:v>
                </c:pt>
                <c:pt idx="5121">
                  <c:v>0.678726851851852</c:v>
                </c:pt>
                <c:pt idx="5122">
                  <c:v>0.678738425925926</c:v>
                </c:pt>
                <c:pt idx="5123">
                  <c:v>0.67875</c:v>
                </c:pt>
                <c:pt idx="5124">
                  <c:v>0.678761574074074</c:v>
                </c:pt>
                <c:pt idx="5125">
                  <c:v>0.678773148148148</c:v>
                </c:pt>
                <c:pt idx="5126">
                  <c:v>0.678784722222222</c:v>
                </c:pt>
                <c:pt idx="5127">
                  <c:v>0.678796296296297</c:v>
                </c:pt>
                <c:pt idx="5128">
                  <c:v>0.678807870370371</c:v>
                </c:pt>
                <c:pt idx="5129">
                  <c:v>0.678819444444445</c:v>
                </c:pt>
                <c:pt idx="5130">
                  <c:v>0.678831018518519</c:v>
                </c:pt>
                <c:pt idx="5131">
                  <c:v>0.678842592592593</c:v>
                </c:pt>
                <c:pt idx="5132">
                  <c:v>0.678854166666667</c:v>
                </c:pt>
                <c:pt idx="5133">
                  <c:v>0.678865740740741</c:v>
                </c:pt>
                <c:pt idx="5134">
                  <c:v>0.678877314814815</c:v>
                </c:pt>
                <c:pt idx="5135">
                  <c:v>0.678888888888889</c:v>
                </c:pt>
                <c:pt idx="5136">
                  <c:v>0.678900462962963</c:v>
                </c:pt>
                <c:pt idx="5137">
                  <c:v>0.678912037037037</c:v>
                </c:pt>
                <c:pt idx="5138">
                  <c:v>0.678923611111111</c:v>
                </c:pt>
                <c:pt idx="5139">
                  <c:v>0.678935185185185</c:v>
                </c:pt>
                <c:pt idx="5140">
                  <c:v>0.678946759259259</c:v>
                </c:pt>
                <c:pt idx="5141">
                  <c:v>0.678958333333334</c:v>
                </c:pt>
                <c:pt idx="5142">
                  <c:v>0.678969907407408</c:v>
                </c:pt>
                <c:pt idx="5143">
                  <c:v>0.678981481481482</c:v>
                </c:pt>
                <c:pt idx="5144">
                  <c:v>0.678993055555556</c:v>
                </c:pt>
                <c:pt idx="5145">
                  <c:v>0.67900462962963</c:v>
                </c:pt>
                <c:pt idx="5146">
                  <c:v>0.679016203703704</c:v>
                </c:pt>
                <c:pt idx="5147">
                  <c:v>0.679027777777778</c:v>
                </c:pt>
                <c:pt idx="5148">
                  <c:v>0.679039351851852</c:v>
                </c:pt>
                <c:pt idx="5149">
                  <c:v>0.679050925925926</c:v>
                </c:pt>
                <c:pt idx="5150">
                  <c:v>0.6790625</c:v>
                </c:pt>
                <c:pt idx="5151">
                  <c:v>0.679074074074075</c:v>
                </c:pt>
                <c:pt idx="5152">
                  <c:v>0.679085648148149</c:v>
                </c:pt>
                <c:pt idx="5153">
                  <c:v>0.679097222222222</c:v>
                </c:pt>
                <c:pt idx="5154">
                  <c:v>0.679108796296297</c:v>
                </c:pt>
                <c:pt idx="5155">
                  <c:v>0.679120370370371</c:v>
                </c:pt>
                <c:pt idx="5156">
                  <c:v>0.679131944444445</c:v>
                </c:pt>
                <c:pt idx="5157">
                  <c:v>0.679143518518519</c:v>
                </c:pt>
                <c:pt idx="5158">
                  <c:v>0.679155092592593</c:v>
                </c:pt>
                <c:pt idx="5159">
                  <c:v>0.679166666666667</c:v>
                </c:pt>
                <c:pt idx="5160">
                  <c:v>0.679178240740741</c:v>
                </c:pt>
                <c:pt idx="5161">
                  <c:v>0.679189814814815</c:v>
                </c:pt>
                <c:pt idx="5162">
                  <c:v>0.679201388888889</c:v>
                </c:pt>
                <c:pt idx="5163">
                  <c:v>0.679212962962963</c:v>
                </c:pt>
                <c:pt idx="5164">
                  <c:v>0.679224537037037</c:v>
                </c:pt>
                <c:pt idx="5165">
                  <c:v>0.679236111111111</c:v>
                </c:pt>
                <c:pt idx="5166">
                  <c:v>0.679247685185186</c:v>
                </c:pt>
                <c:pt idx="5167">
                  <c:v>0.679259259259259</c:v>
                </c:pt>
                <c:pt idx="5168">
                  <c:v>0.679270833333334</c:v>
                </c:pt>
                <c:pt idx="5169">
                  <c:v>0.679282407407408</c:v>
                </c:pt>
                <c:pt idx="5170">
                  <c:v>0.679293981481482</c:v>
                </c:pt>
                <c:pt idx="5171">
                  <c:v>0.679305555555556</c:v>
                </c:pt>
                <c:pt idx="5172">
                  <c:v>0.679317129629629</c:v>
                </c:pt>
                <c:pt idx="5173">
                  <c:v>0.679328703703704</c:v>
                </c:pt>
                <c:pt idx="5174">
                  <c:v>0.679340277777778</c:v>
                </c:pt>
                <c:pt idx="5175">
                  <c:v>0.679351851851852</c:v>
                </c:pt>
                <c:pt idx="5176">
                  <c:v>0.679363425925926</c:v>
                </c:pt>
                <c:pt idx="5177">
                  <c:v>0.679375</c:v>
                </c:pt>
                <c:pt idx="5178">
                  <c:v>0.679386574074074</c:v>
                </c:pt>
                <c:pt idx="5179">
                  <c:v>0.679398148148148</c:v>
                </c:pt>
                <c:pt idx="5180">
                  <c:v>0.679409722222222</c:v>
                </c:pt>
                <c:pt idx="5181">
                  <c:v>0.679421296296297</c:v>
                </c:pt>
                <c:pt idx="5182">
                  <c:v>0.679432870370371</c:v>
                </c:pt>
                <c:pt idx="5183">
                  <c:v>0.679444444444445</c:v>
                </c:pt>
                <c:pt idx="5184">
                  <c:v>0.679456018518519</c:v>
                </c:pt>
                <c:pt idx="5185">
                  <c:v>0.679467592592593</c:v>
                </c:pt>
                <c:pt idx="5186">
                  <c:v>0.679479166666667</c:v>
                </c:pt>
                <c:pt idx="5187">
                  <c:v>0.679490740740741</c:v>
                </c:pt>
                <c:pt idx="5188">
                  <c:v>0.679502314814815</c:v>
                </c:pt>
                <c:pt idx="5189">
                  <c:v>0.679513888888889</c:v>
                </c:pt>
                <c:pt idx="5190">
                  <c:v>0.679525462962963</c:v>
                </c:pt>
                <c:pt idx="5191">
                  <c:v>0.679537037037037</c:v>
                </c:pt>
                <c:pt idx="5192">
                  <c:v>0.679548611111111</c:v>
                </c:pt>
                <c:pt idx="5193">
                  <c:v>0.679560185185185</c:v>
                </c:pt>
                <c:pt idx="5194">
                  <c:v>0.679571759259259</c:v>
                </c:pt>
                <c:pt idx="5195">
                  <c:v>0.679583333333333</c:v>
                </c:pt>
                <c:pt idx="5196">
                  <c:v>0.679594907407408</c:v>
                </c:pt>
                <c:pt idx="5197">
                  <c:v>0.679606481481482</c:v>
                </c:pt>
                <c:pt idx="5198">
                  <c:v>0.679618055555556</c:v>
                </c:pt>
                <c:pt idx="5199">
                  <c:v>0.67962962962963</c:v>
                </c:pt>
                <c:pt idx="5200">
                  <c:v>0.679641203703704</c:v>
                </c:pt>
                <c:pt idx="5201">
                  <c:v>0.679652777777778</c:v>
                </c:pt>
                <c:pt idx="5202">
                  <c:v>0.679664351851852</c:v>
                </c:pt>
                <c:pt idx="5203">
                  <c:v>0.679675925925926</c:v>
                </c:pt>
                <c:pt idx="5204">
                  <c:v>0.6796875</c:v>
                </c:pt>
                <c:pt idx="5205">
                  <c:v>0.679699074074075</c:v>
                </c:pt>
                <c:pt idx="5206">
                  <c:v>0.679710648148149</c:v>
                </c:pt>
                <c:pt idx="5207">
                  <c:v>0.679722222222222</c:v>
                </c:pt>
                <c:pt idx="5208">
                  <c:v>0.679733796296297</c:v>
                </c:pt>
                <c:pt idx="5209">
                  <c:v>0.679745370370371</c:v>
                </c:pt>
                <c:pt idx="5210">
                  <c:v>0.679756944444445</c:v>
                </c:pt>
                <c:pt idx="5211">
                  <c:v>0.679768518518519</c:v>
                </c:pt>
                <c:pt idx="5212">
                  <c:v>0.679780092592593</c:v>
                </c:pt>
                <c:pt idx="5213">
                  <c:v>0.679791666666667</c:v>
                </c:pt>
                <c:pt idx="5214">
                  <c:v>0.679803240740741</c:v>
                </c:pt>
                <c:pt idx="5215">
                  <c:v>0.679814814814815</c:v>
                </c:pt>
                <c:pt idx="5216">
                  <c:v>0.679826388888889</c:v>
                </c:pt>
                <c:pt idx="5217">
                  <c:v>0.679837962962963</c:v>
                </c:pt>
                <c:pt idx="5218">
                  <c:v>0.679849537037037</c:v>
                </c:pt>
                <c:pt idx="5219">
                  <c:v>0.679861111111111</c:v>
                </c:pt>
                <c:pt idx="5220">
                  <c:v>0.679872685185186</c:v>
                </c:pt>
                <c:pt idx="5221">
                  <c:v>0.679884259259259</c:v>
                </c:pt>
                <c:pt idx="5222">
                  <c:v>0.679895833333334</c:v>
                </c:pt>
                <c:pt idx="5223">
                  <c:v>0.679907407407408</c:v>
                </c:pt>
                <c:pt idx="5224">
                  <c:v>0.679918981481482</c:v>
                </c:pt>
                <c:pt idx="5225">
                  <c:v>0.679930555555556</c:v>
                </c:pt>
                <c:pt idx="5226">
                  <c:v>0.67994212962963</c:v>
                </c:pt>
                <c:pt idx="5227">
                  <c:v>0.679953703703704</c:v>
                </c:pt>
                <c:pt idx="5228">
                  <c:v>0.679965277777778</c:v>
                </c:pt>
                <c:pt idx="5229">
                  <c:v>0.679976851851852</c:v>
                </c:pt>
                <c:pt idx="5230">
                  <c:v>0.679988425925926</c:v>
                </c:pt>
                <c:pt idx="5231">
                  <c:v>0.68</c:v>
                </c:pt>
                <c:pt idx="5232">
                  <c:v>0.680011574074074</c:v>
                </c:pt>
                <c:pt idx="5233">
                  <c:v>0.680023148148148</c:v>
                </c:pt>
                <c:pt idx="5234">
                  <c:v>0.680034722222222</c:v>
                </c:pt>
                <c:pt idx="5235">
                  <c:v>0.680046296296297</c:v>
                </c:pt>
                <c:pt idx="5236">
                  <c:v>0.680057870370371</c:v>
                </c:pt>
                <c:pt idx="5237">
                  <c:v>0.680069444444445</c:v>
                </c:pt>
                <c:pt idx="5238">
                  <c:v>0.680081018518519</c:v>
                </c:pt>
                <c:pt idx="5239">
                  <c:v>0.680092592592593</c:v>
                </c:pt>
                <c:pt idx="5240">
                  <c:v>0.680104166666667</c:v>
                </c:pt>
                <c:pt idx="5241">
                  <c:v>0.680115740740741</c:v>
                </c:pt>
                <c:pt idx="5242">
                  <c:v>0.680127314814815</c:v>
                </c:pt>
                <c:pt idx="5243">
                  <c:v>0.680138888888889</c:v>
                </c:pt>
                <c:pt idx="5244">
                  <c:v>0.680150462962963</c:v>
                </c:pt>
                <c:pt idx="5245">
                  <c:v>0.680162037037037</c:v>
                </c:pt>
                <c:pt idx="5246">
                  <c:v>0.680173611111111</c:v>
                </c:pt>
                <c:pt idx="5247">
                  <c:v>0.680185185185185</c:v>
                </c:pt>
                <c:pt idx="5248">
                  <c:v>0.680196759259259</c:v>
                </c:pt>
                <c:pt idx="5249">
                  <c:v>0.680208333333334</c:v>
                </c:pt>
                <c:pt idx="5250">
                  <c:v>0.680219907407408</c:v>
                </c:pt>
                <c:pt idx="5251">
                  <c:v>0.680231481481482</c:v>
                </c:pt>
                <c:pt idx="5252">
                  <c:v>0.680243055555556</c:v>
                </c:pt>
                <c:pt idx="5253">
                  <c:v>0.68025462962963</c:v>
                </c:pt>
                <c:pt idx="5254">
                  <c:v>0.680266203703704</c:v>
                </c:pt>
                <c:pt idx="5255">
                  <c:v>0.680277777777778</c:v>
                </c:pt>
                <c:pt idx="5256">
                  <c:v>0.680289351851852</c:v>
                </c:pt>
                <c:pt idx="5257">
                  <c:v>0.680300925925926</c:v>
                </c:pt>
                <c:pt idx="5258">
                  <c:v>0.6803125</c:v>
                </c:pt>
                <c:pt idx="5259">
                  <c:v>0.680324074074074</c:v>
                </c:pt>
                <c:pt idx="5260">
                  <c:v>0.680335648148149</c:v>
                </c:pt>
                <c:pt idx="5261">
                  <c:v>0.680347222222222</c:v>
                </c:pt>
                <c:pt idx="5262">
                  <c:v>0.680358796296296</c:v>
                </c:pt>
                <c:pt idx="5263">
                  <c:v>0.680370370370371</c:v>
                </c:pt>
                <c:pt idx="5264">
                  <c:v>0.680381944444445</c:v>
                </c:pt>
                <c:pt idx="5265">
                  <c:v>0.680393518518519</c:v>
                </c:pt>
                <c:pt idx="5266">
                  <c:v>0.680405092592593</c:v>
                </c:pt>
                <c:pt idx="5267">
                  <c:v>0.680416666666667</c:v>
                </c:pt>
                <c:pt idx="5268">
                  <c:v>0.680428240740741</c:v>
                </c:pt>
                <c:pt idx="5269">
                  <c:v>0.680439814814815</c:v>
                </c:pt>
                <c:pt idx="5270">
                  <c:v>0.680451388888889</c:v>
                </c:pt>
                <c:pt idx="5271">
                  <c:v>0.680462962962962</c:v>
                </c:pt>
                <c:pt idx="5272">
                  <c:v>0.680474537037037</c:v>
                </c:pt>
                <c:pt idx="5273">
                  <c:v>0.680486111111111</c:v>
                </c:pt>
                <c:pt idx="5274">
                  <c:v>0.680497685185186</c:v>
                </c:pt>
                <c:pt idx="5275">
                  <c:v>0.680509259259259</c:v>
                </c:pt>
                <c:pt idx="5276">
                  <c:v>0.680520833333334</c:v>
                </c:pt>
                <c:pt idx="5277">
                  <c:v>0.680532407407408</c:v>
                </c:pt>
                <c:pt idx="5278">
                  <c:v>0.680543981481482</c:v>
                </c:pt>
                <c:pt idx="5279">
                  <c:v>0.680555555555556</c:v>
                </c:pt>
                <c:pt idx="5280">
                  <c:v>0.680567129629629</c:v>
                </c:pt>
                <c:pt idx="5281">
                  <c:v>0.680578703703704</c:v>
                </c:pt>
                <c:pt idx="5282">
                  <c:v>0.680590277777778</c:v>
                </c:pt>
                <c:pt idx="5283">
                  <c:v>0.680601851851852</c:v>
                </c:pt>
                <c:pt idx="5284">
                  <c:v>0.680613425925926</c:v>
                </c:pt>
                <c:pt idx="5285">
                  <c:v>0.680625</c:v>
                </c:pt>
                <c:pt idx="5286">
                  <c:v>0.680636574074074</c:v>
                </c:pt>
                <c:pt idx="5287">
                  <c:v>0.680648148148148</c:v>
                </c:pt>
                <c:pt idx="5288">
                  <c:v>0.680659722222223</c:v>
                </c:pt>
                <c:pt idx="5289">
                  <c:v>0.680671296296297</c:v>
                </c:pt>
                <c:pt idx="5290">
                  <c:v>0.680682870370371</c:v>
                </c:pt>
                <c:pt idx="5291">
                  <c:v>0.680694444444445</c:v>
                </c:pt>
                <c:pt idx="5292">
                  <c:v>0.680706018518519</c:v>
                </c:pt>
                <c:pt idx="5293">
                  <c:v>0.680717592592593</c:v>
                </c:pt>
                <c:pt idx="5294">
                  <c:v>0.680729166666667</c:v>
                </c:pt>
                <c:pt idx="5295">
                  <c:v>0.680740740740741</c:v>
                </c:pt>
                <c:pt idx="5296">
                  <c:v>0.680752314814815</c:v>
                </c:pt>
                <c:pt idx="5297">
                  <c:v>0.680763888888889</c:v>
                </c:pt>
                <c:pt idx="5298">
                  <c:v>0.680775462962963</c:v>
                </c:pt>
                <c:pt idx="5299">
                  <c:v>0.680787037037037</c:v>
                </c:pt>
                <c:pt idx="5300">
                  <c:v>0.680798611111112</c:v>
                </c:pt>
                <c:pt idx="5301">
                  <c:v>0.680810185185185</c:v>
                </c:pt>
                <c:pt idx="5302">
                  <c:v>0.680821759259259</c:v>
                </c:pt>
                <c:pt idx="5303">
                  <c:v>0.680833333333334</c:v>
                </c:pt>
                <c:pt idx="5304">
                  <c:v>0.680844907407408</c:v>
                </c:pt>
                <c:pt idx="5305">
                  <c:v>0.680856481481482</c:v>
                </c:pt>
                <c:pt idx="5306">
                  <c:v>0.680868055555556</c:v>
                </c:pt>
                <c:pt idx="5307">
                  <c:v>0.68087962962963</c:v>
                </c:pt>
                <c:pt idx="5308">
                  <c:v>0.680891203703704</c:v>
                </c:pt>
                <c:pt idx="5309">
                  <c:v>0.680902777777778</c:v>
                </c:pt>
                <c:pt idx="5310">
                  <c:v>0.680914351851852</c:v>
                </c:pt>
                <c:pt idx="5311">
                  <c:v>0.680925925925926</c:v>
                </c:pt>
                <c:pt idx="5312">
                  <c:v>0.6809375</c:v>
                </c:pt>
                <c:pt idx="5313">
                  <c:v>0.680949074074075</c:v>
                </c:pt>
                <c:pt idx="5314">
                  <c:v>0.680960648148149</c:v>
                </c:pt>
                <c:pt idx="5315">
                  <c:v>0.680972222222222</c:v>
                </c:pt>
                <c:pt idx="5316">
                  <c:v>0.680983796296297</c:v>
                </c:pt>
                <c:pt idx="5317">
                  <c:v>0.680995370370371</c:v>
                </c:pt>
                <c:pt idx="5318">
                  <c:v>0.681006944444445</c:v>
                </c:pt>
                <c:pt idx="5319">
                  <c:v>0.681018518518519</c:v>
                </c:pt>
                <c:pt idx="5320">
                  <c:v>0.681030092592593</c:v>
                </c:pt>
                <c:pt idx="5321">
                  <c:v>0.681041666666667</c:v>
                </c:pt>
                <c:pt idx="5322">
                  <c:v>0.681053240740741</c:v>
                </c:pt>
                <c:pt idx="5323">
                  <c:v>0.681064814814815</c:v>
                </c:pt>
                <c:pt idx="5324">
                  <c:v>0.681076388888889</c:v>
                </c:pt>
                <c:pt idx="5325">
                  <c:v>0.681087962962963</c:v>
                </c:pt>
                <c:pt idx="5326">
                  <c:v>0.681099537037037</c:v>
                </c:pt>
                <c:pt idx="5327">
                  <c:v>0.681111111111111</c:v>
                </c:pt>
                <c:pt idx="5328">
                  <c:v>0.681122685185185</c:v>
                </c:pt>
                <c:pt idx="5329">
                  <c:v>0.681134259259259</c:v>
                </c:pt>
                <c:pt idx="5330">
                  <c:v>0.681145833333334</c:v>
                </c:pt>
                <c:pt idx="5331">
                  <c:v>0.681157407407408</c:v>
                </c:pt>
                <c:pt idx="5332">
                  <c:v>0.681168981481482</c:v>
                </c:pt>
                <c:pt idx="5333">
                  <c:v>0.681180555555556</c:v>
                </c:pt>
                <c:pt idx="5334">
                  <c:v>0.68119212962963</c:v>
                </c:pt>
                <c:pt idx="5335">
                  <c:v>0.681203703703704</c:v>
                </c:pt>
                <c:pt idx="5336">
                  <c:v>0.681215277777778</c:v>
                </c:pt>
                <c:pt idx="5337">
                  <c:v>0.681226851851852</c:v>
                </c:pt>
                <c:pt idx="5338">
                  <c:v>0.681238425925926</c:v>
                </c:pt>
                <c:pt idx="5339">
                  <c:v>0.68125</c:v>
                </c:pt>
                <c:pt idx="5340">
                  <c:v>0.681261574074074</c:v>
                </c:pt>
                <c:pt idx="5341">
                  <c:v>0.681273148148148</c:v>
                </c:pt>
                <c:pt idx="5342">
                  <c:v>0.681284722222222</c:v>
                </c:pt>
                <c:pt idx="5343">
                  <c:v>0.681296296296297</c:v>
                </c:pt>
                <c:pt idx="5344">
                  <c:v>0.681307870370371</c:v>
                </c:pt>
                <c:pt idx="5345">
                  <c:v>0.681319444444445</c:v>
                </c:pt>
                <c:pt idx="5346">
                  <c:v>0.681331018518519</c:v>
                </c:pt>
                <c:pt idx="5347">
                  <c:v>0.681342592592593</c:v>
                </c:pt>
                <c:pt idx="5348">
                  <c:v>0.681354166666667</c:v>
                </c:pt>
                <c:pt idx="5349">
                  <c:v>0.68136574074074</c:v>
                </c:pt>
                <c:pt idx="5350">
                  <c:v>0.681377314814815</c:v>
                </c:pt>
                <c:pt idx="5351">
                  <c:v>0.681388888888889</c:v>
                </c:pt>
                <c:pt idx="5352">
                  <c:v>0.681400462962963</c:v>
                </c:pt>
                <c:pt idx="5353">
                  <c:v>0.681412037037037</c:v>
                </c:pt>
                <c:pt idx="5354">
                  <c:v>0.681423611111111</c:v>
                </c:pt>
                <c:pt idx="5355">
                  <c:v>0.681435185185185</c:v>
                </c:pt>
                <c:pt idx="5356">
                  <c:v>0.681446759259259</c:v>
                </c:pt>
                <c:pt idx="5357">
                  <c:v>0.681458333333334</c:v>
                </c:pt>
                <c:pt idx="5358">
                  <c:v>0.681469907407408</c:v>
                </c:pt>
                <c:pt idx="5359">
                  <c:v>0.681481481481482</c:v>
                </c:pt>
                <c:pt idx="5360">
                  <c:v>0.681493055555556</c:v>
                </c:pt>
                <c:pt idx="5361">
                  <c:v>0.68150462962963</c:v>
                </c:pt>
                <c:pt idx="5362">
                  <c:v>0.681516203703704</c:v>
                </c:pt>
                <c:pt idx="5363">
                  <c:v>0.681527777777778</c:v>
                </c:pt>
                <c:pt idx="5364">
                  <c:v>0.681539351851852</c:v>
                </c:pt>
                <c:pt idx="5365">
                  <c:v>0.681550925925926</c:v>
                </c:pt>
                <c:pt idx="5366">
                  <c:v>0.6815625</c:v>
                </c:pt>
                <c:pt idx="5367">
                  <c:v>0.681574074074074</c:v>
                </c:pt>
                <c:pt idx="5368">
                  <c:v>0.681585648148148</c:v>
                </c:pt>
                <c:pt idx="5369">
                  <c:v>0.681597222222222</c:v>
                </c:pt>
                <c:pt idx="5370">
                  <c:v>0.681608796296297</c:v>
                </c:pt>
                <c:pt idx="5371">
                  <c:v>0.681620370370371</c:v>
                </c:pt>
                <c:pt idx="5372">
                  <c:v>0.681631944444445</c:v>
                </c:pt>
                <c:pt idx="5373">
                  <c:v>0.681643518518519</c:v>
                </c:pt>
                <c:pt idx="5374">
                  <c:v>0.681655092592593</c:v>
                </c:pt>
                <c:pt idx="5375">
                  <c:v>0.681666666666667</c:v>
                </c:pt>
                <c:pt idx="5376">
                  <c:v>0.681678240740741</c:v>
                </c:pt>
                <c:pt idx="5377">
                  <c:v>0.681689814814815</c:v>
                </c:pt>
                <c:pt idx="5378">
                  <c:v>0.681701388888889</c:v>
                </c:pt>
                <c:pt idx="5379">
                  <c:v>0.681712962962963</c:v>
                </c:pt>
                <c:pt idx="5380">
                  <c:v>0.681724537037037</c:v>
                </c:pt>
                <c:pt idx="5381">
                  <c:v>0.681736111111111</c:v>
                </c:pt>
                <c:pt idx="5382">
                  <c:v>0.681747685185186</c:v>
                </c:pt>
                <c:pt idx="5383">
                  <c:v>0.68175925925926</c:v>
                </c:pt>
                <c:pt idx="5384">
                  <c:v>0.681770833333334</c:v>
                </c:pt>
                <c:pt idx="5385">
                  <c:v>0.681782407407408</c:v>
                </c:pt>
                <c:pt idx="5386">
                  <c:v>0.681793981481482</c:v>
                </c:pt>
                <c:pt idx="5387">
                  <c:v>0.681805555555556</c:v>
                </c:pt>
                <c:pt idx="5388">
                  <c:v>0.68181712962963</c:v>
                </c:pt>
                <c:pt idx="5389">
                  <c:v>0.681828703703704</c:v>
                </c:pt>
                <c:pt idx="5390">
                  <c:v>0.681840277777778</c:v>
                </c:pt>
                <c:pt idx="5391">
                  <c:v>0.681851851851852</c:v>
                </c:pt>
                <c:pt idx="5392">
                  <c:v>0.681863425925926</c:v>
                </c:pt>
                <c:pt idx="5393">
                  <c:v>0.681875</c:v>
                </c:pt>
                <c:pt idx="5394">
                  <c:v>0.681886574074074</c:v>
                </c:pt>
                <c:pt idx="5395">
                  <c:v>0.681898148148149</c:v>
                </c:pt>
                <c:pt idx="5396">
                  <c:v>0.681909722222222</c:v>
                </c:pt>
                <c:pt idx="5397">
                  <c:v>0.681921296296297</c:v>
                </c:pt>
                <c:pt idx="5398">
                  <c:v>0.681932870370371</c:v>
                </c:pt>
                <c:pt idx="5399">
                  <c:v>0.681944444444445</c:v>
                </c:pt>
                <c:pt idx="5400">
                  <c:v>0.681956018518519</c:v>
                </c:pt>
                <c:pt idx="5401">
                  <c:v>0.681967592592593</c:v>
                </c:pt>
                <c:pt idx="5402">
                  <c:v>0.681979166666667</c:v>
                </c:pt>
                <c:pt idx="5403">
                  <c:v>0.681990740740741</c:v>
                </c:pt>
                <c:pt idx="5404">
                  <c:v>0.682002314814815</c:v>
                </c:pt>
                <c:pt idx="5405">
                  <c:v>0.682013888888889</c:v>
                </c:pt>
                <c:pt idx="5406">
                  <c:v>0.682025462962963</c:v>
                </c:pt>
                <c:pt idx="5407">
                  <c:v>0.682037037037037</c:v>
                </c:pt>
                <c:pt idx="5408">
                  <c:v>0.682048611111112</c:v>
                </c:pt>
                <c:pt idx="5409">
                  <c:v>0.682060185185185</c:v>
                </c:pt>
                <c:pt idx="5410">
                  <c:v>0.682071759259259</c:v>
                </c:pt>
                <c:pt idx="5411">
                  <c:v>0.682083333333334</c:v>
                </c:pt>
                <c:pt idx="5412">
                  <c:v>0.682094907407408</c:v>
                </c:pt>
                <c:pt idx="5413">
                  <c:v>0.682106481481482</c:v>
                </c:pt>
                <c:pt idx="5414">
                  <c:v>0.682118055555556</c:v>
                </c:pt>
                <c:pt idx="5415">
                  <c:v>0.68212962962963</c:v>
                </c:pt>
                <c:pt idx="5416">
                  <c:v>0.682141203703704</c:v>
                </c:pt>
                <c:pt idx="5417">
                  <c:v>0.682152777777778</c:v>
                </c:pt>
                <c:pt idx="5418">
                  <c:v>0.682164351851852</c:v>
                </c:pt>
                <c:pt idx="5419">
                  <c:v>0.682175925925926</c:v>
                </c:pt>
                <c:pt idx="5420">
                  <c:v>0.6821875</c:v>
                </c:pt>
                <c:pt idx="5421">
                  <c:v>0.682199074074075</c:v>
                </c:pt>
                <c:pt idx="5422">
                  <c:v>0.682210648148148</c:v>
                </c:pt>
                <c:pt idx="5423">
                  <c:v>0.682222222222222</c:v>
                </c:pt>
                <c:pt idx="5424">
                  <c:v>0.682233796296296</c:v>
                </c:pt>
                <c:pt idx="5425">
                  <c:v>0.682245370370371</c:v>
                </c:pt>
                <c:pt idx="5426">
                  <c:v>0.682256944444445</c:v>
                </c:pt>
                <c:pt idx="5427">
                  <c:v>0.682268518518519</c:v>
                </c:pt>
                <c:pt idx="5428">
                  <c:v>0.682280092592593</c:v>
                </c:pt>
                <c:pt idx="5429">
                  <c:v>0.682291666666667</c:v>
                </c:pt>
                <c:pt idx="5430">
                  <c:v>0.682303240740741</c:v>
                </c:pt>
                <c:pt idx="5431">
                  <c:v>0.682314814814815</c:v>
                </c:pt>
                <c:pt idx="5432">
                  <c:v>0.682326388888889</c:v>
                </c:pt>
                <c:pt idx="5433">
                  <c:v>0.682337962962963</c:v>
                </c:pt>
                <c:pt idx="5434">
                  <c:v>0.682349537037037</c:v>
                </c:pt>
                <c:pt idx="5435">
                  <c:v>0.682361111111111</c:v>
                </c:pt>
                <c:pt idx="5436">
                  <c:v>0.682372685185185</c:v>
                </c:pt>
                <c:pt idx="5437">
                  <c:v>0.682384259259259</c:v>
                </c:pt>
                <c:pt idx="5438">
                  <c:v>0.682395833333334</c:v>
                </c:pt>
                <c:pt idx="5439">
                  <c:v>0.682407407407408</c:v>
                </c:pt>
                <c:pt idx="5440">
                  <c:v>0.682418981481482</c:v>
                </c:pt>
                <c:pt idx="5441">
                  <c:v>0.682430555555556</c:v>
                </c:pt>
                <c:pt idx="5442">
                  <c:v>0.68244212962963</c:v>
                </c:pt>
                <c:pt idx="5443">
                  <c:v>0.682453703703704</c:v>
                </c:pt>
                <c:pt idx="5444">
                  <c:v>0.682465277777778</c:v>
                </c:pt>
                <c:pt idx="5445">
                  <c:v>0.682476851851852</c:v>
                </c:pt>
                <c:pt idx="5446">
                  <c:v>0.682488425925926</c:v>
                </c:pt>
                <c:pt idx="5447">
                  <c:v>0.6825</c:v>
                </c:pt>
                <c:pt idx="5448">
                  <c:v>0.682511574074074</c:v>
                </c:pt>
                <c:pt idx="5449">
                  <c:v>0.682523148148148</c:v>
                </c:pt>
                <c:pt idx="5450">
                  <c:v>0.682534722222222</c:v>
                </c:pt>
                <c:pt idx="5451">
                  <c:v>0.682546296296297</c:v>
                </c:pt>
                <c:pt idx="5452">
                  <c:v>0.682557870370371</c:v>
                </c:pt>
                <c:pt idx="5453">
                  <c:v>0.682569444444445</c:v>
                </c:pt>
                <c:pt idx="5454">
                  <c:v>0.682581018518519</c:v>
                </c:pt>
                <c:pt idx="5455">
                  <c:v>0.682592592592593</c:v>
                </c:pt>
                <c:pt idx="5456">
                  <c:v>0.682604166666667</c:v>
                </c:pt>
                <c:pt idx="5457">
                  <c:v>0.682615740740741</c:v>
                </c:pt>
                <c:pt idx="5458">
                  <c:v>0.682627314814815</c:v>
                </c:pt>
                <c:pt idx="5459">
                  <c:v>0.682638888888889</c:v>
                </c:pt>
                <c:pt idx="5460">
                  <c:v>0.682650462962963</c:v>
                </c:pt>
                <c:pt idx="5461">
                  <c:v>0.682662037037037</c:v>
                </c:pt>
                <c:pt idx="5462">
                  <c:v>0.682673611111112</c:v>
                </c:pt>
                <c:pt idx="5463">
                  <c:v>0.682685185185186</c:v>
                </c:pt>
                <c:pt idx="5464">
                  <c:v>0.682696759259259</c:v>
                </c:pt>
                <c:pt idx="5465">
                  <c:v>0.682708333333334</c:v>
                </c:pt>
                <c:pt idx="5466">
                  <c:v>0.682719907407408</c:v>
                </c:pt>
                <c:pt idx="5467">
                  <c:v>0.682731481481482</c:v>
                </c:pt>
                <c:pt idx="5468">
                  <c:v>0.682743055555556</c:v>
                </c:pt>
                <c:pt idx="5469">
                  <c:v>0.68275462962963</c:v>
                </c:pt>
                <c:pt idx="5470">
                  <c:v>0.682766203703704</c:v>
                </c:pt>
                <c:pt idx="5471">
                  <c:v>0.682777777777778</c:v>
                </c:pt>
                <c:pt idx="5472">
                  <c:v>0.682789351851852</c:v>
                </c:pt>
                <c:pt idx="5473">
                  <c:v>0.682800925925926</c:v>
                </c:pt>
                <c:pt idx="5474">
                  <c:v>0.6828125</c:v>
                </c:pt>
                <c:pt idx="5475">
                  <c:v>0.682824074074075</c:v>
                </c:pt>
                <c:pt idx="5476">
                  <c:v>0.682835648148148</c:v>
                </c:pt>
                <c:pt idx="5477">
                  <c:v>0.682847222222223</c:v>
                </c:pt>
                <c:pt idx="5478">
                  <c:v>0.682858796296297</c:v>
                </c:pt>
                <c:pt idx="5479">
                  <c:v>0.682870370370371</c:v>
                </c:pt>
                <c:pt idx="5480">
                  <c:v>0.682881944444445</c:v>
                </c:pt>
                <c:pt idx="5481">
                  <c:v>0.682893518518519</c:v>
                </c:pt>
                <c:pt idx="5482">
                  <c:v>0.682905092592593</c:v>
                </c:pt>
                <c:pt idx="5483">
                  <c:v>0.682916666666667</c:v>
                </c:pt>
                <c:pt idx="5484">
                  <c:v>0.682928240740741</c:v>
                </c:pt>
                <c:pt idx="5485">
                  <c:v>0.682939814814815</c:v>
                </c:pt>
                <c:pt idx="5486">
                  <c:v>0.682951388888889</c:v>
                </c:pt>
                <c:pt idx="5487">
                  <c:v>0.682962962962963</c:v>
                </c:pt>
                <c:pt idx="5488">
                  <c:v>0.682974537037037</c:v>
                </c:pt>
                <c:pt idx="5489">
                  <c:v>0.682986111111111</c:v>
                </c:pt>
                <c:pt idx="5490">
                  <c:v>0.682997685185186</c:v>
                </c:pt>
                <c:pt idx="5491">
                  <c:v>0.68300925925926</c:v>
                </c:pt>
                <c:pt idx="5492">
                  <c:v>0.683020833333334</c:v>
                </c:pt>
                <c:pt idx="5493">
                  <c:v>0.683032407407408</c:v>
                </c:pt>
                <c:pt idx="5494">
                  <c:v>0.683043981481482</c:v>
                </c:pt>
                <c:pt idx="5495">
                  <c:v>0.683055555555556</c:v>
                </c:pt>
                <c:pt idx="5496">
                  <c:v>0.68306712962963</c:v>
                </c:pt>
                <c:pt idx="5497">
                  <c:v>0.683078703703704</c:v>
                </c:pt>
                <c:pt idx="5498">
                  <c:v>0.683090277777778</c:v>
                </c:pt>
                <c:pt idx="5499">
                  <c:v>0.683101851851852</c:v>
                </c:pt>
                <c:pt idx="5500">
                  <c:v>0.683113425925926</c:v>
                </c:pt>
                <c:pt idx="5501">
                  <c:v>0.683125</c:v>
                </c:pt>
                <c:pt idx="5502">
                  <c:v>0.683136574074074</c:v>
                </c:pt>
                <c:pt idx="5503">
                  <c:v>0.683148148148149</c:v>
                </c:pt>
                <c:pt idx="5504">
                  <c:v>0.683159722222222</c:v>
                </c:pt>
                <c:pt idx="5505">
                  <c:v>0.683171296296297</c:v>
                </c:pt>
                <c:pt idx="5506">
                  <c:v>0.683182870370371</c:v>
                </c:pt>
                <c:pt idx="5507">
                  <c:v>0.683194444444445</c:v>
                </c:pt>
                <c:pt idx="5508">
                  <c:v>0.683206018518519</c:v>
                </c:pt>
                <c:pt idx="5509">
                  <c:v>0.683217592592593</c:v>
                </c:pt>
                <c:pt idx="5510">
                  <c:v>0.683229166666667</c:v>
                </c:pt>
                <c:pt idx="5511">
                  <c:v>0.683240740740741</c:v>
                </c:pt>
                <c:pt idx="5512">
                  <c:v>0.683252314814815</c:v>
                </c:pt>
                <c:pt idx="5513">
                  <c:v>0.683263888888889</c:v>
                </c:pt>
                <c:pt idx="5514">
                  <c:v>0.683275462962963</c:v>
                </c:pt>
                <c:pt idx="5515">
                  <c:v>0.683287037037037</c:v>
                </c:pt>
                <c:pt idx="5516">
                  <c:v>0.683298611111111</c:v>
                </c:pt>
                <c:pt idx="5517">
                  <c:v>0.683310185185185</c:v>
                </c:pt>
                <c:pt idx="5518">
                  <c:v>0.683321759259259</c:v>
                </c:pt>
                <c:pt idx="5519">
                  <c:v>0.683333333333334</c:v>
                </c:pt>
                <c:pt idx="5520">
                  <c:v>0.683344907407408</c:v>
                </c:pt>
                <c:pt idx="5521">
                  <c:v>0.683356481481482</c:v>
                </c:pt>
                <c:pt idx="5522">
                  <c:v>0.683368055555556</c:v>
                </c:pt>
                <c:pt idx="5523">
                  <c:v>0.68337962962963</c:v>
                </c:pt>
                <c:pt idx="5524">
                  <c:v>0.683391203703704</c:v>
                </c:pt>
                <c:pt idx="5525">
                  <c:v>0.683402777777778</c:v>
                </c:pt>
                <c:pt idx="5526">
                  <c:v>0.683414351851852</c:v>
                </c:pt>
                <c:pt idx="5527">
                  <c:v>0.683425925925926</c:v>
                </c:pt>
                <c:pt idx="5528">
                  <c:v>0.6834375</c:v>
                </c:pt>
                <c:pt idx="5529">
                  <c:v>0.683449074074075</c:v>
                </c:pt>
                <c:pt idx="5530">
                  <c:v>0.683460648148148</c:v>
                </c:pt>
                <c:pt idx="5531">
                  <c:v>0.683472222222222</c:v>
                </c:pt>
                <c:pt idx="5532">
                  <c:v>0.683483796296296</c:v>
                </c:pt>
                <c:pt idx="5533">
                  <c:v>0.683495370370371</c:v>
                </c:pt>
                <c:pt idx="5534">
                  <c:v>0.683506944444444</c:v>
                </c:pt>
                <c:pt idx="5535">
                  <c:v>0.683518518518519</c:v>
                </c:pt>
                <c:pt idx="5536">
                  <c:v>0.683530092592593</c:v>
                </c:pt>
                <c:pt idx="5537">
                  <c:v>0.683541666666667</c:v>
                </c:pt>
                <c:pt idx="5538">
                  <c:v>0.68355324074074</c:v>
                </c:pt>
                <c:pt idx="5539">
                  <c:v>0.683564814814815</c:v>
                </c:pt>
                <c:pt idx="5540">
                  <c:v>0.683576388888889</c:v>
                </c:pt>
                <c:pt idx="5541">
                  <c:v>0.683587962962963</c:v>
                </c:pt>
                <c:pt idx="5542">
                  <c:v>0.683599537037037</c:v>
                </c:pt>
                <c:pt idx="5543">
                  <c:v>0.683611111111111</c:v>
                </c:pt>
                <c:pt idx="5544">
                  <c:v>0.683622685185186</c:v>
                </c:pt>
                <c:pt idx="5545">
                  <c:v>0.683634259259259</c:v>
                </c:pt>
                <c:pt idx="5546">
                  <c:v>0.683645833333334</c:v>
                </c:pt>
                <c:pt idx="5547">
                  <c:v>0.683657407407408</c:v>
                </c:pt>
                <c:pt idx="5548">
                  <c:v>0.683668981481482</c:v>
                </c:pt>
                <c:pt idx="5549">
                  <c:v>0.683680555555556</c:v>
                </c:pt>
                <c:pt idx="5550">
                  <c:v>0.68369212962963</c:v>
                </c:pt>
                <c:pt idx="5551">
                  <c:v>0.683703703703704</c:v>
                </c:pt>
                <c:pt idx="5552">
                  <c:v>0.683715277777778</c:v>
                </c:pt>
                <c:pt idx="5553">
                  <c:v>0.683726851851852</c:v>
                </c:pt>
                <c:pt idx="5554">
                  <c:v>0.683738425925926</c:v>
                </c:pt>
                <c:pt idx="5555">
                  <c:v>0.68375</c:v>
                </c:pt>
                <c:pt idx="5556">
                  <c:v>0.683761574074074</c:v>
                </c:pt>
                <c:pt idx="5557">
                  <c:v>0.683773148148148</c:v>
                </c:pt>
                <c:pt idx="5558">
                  <c:v>0.683784722222222</c:v>
                </c:pt>
                <c:pt idx="5559">
                  <c:v>0.683796296296297</c:v>
                </c:pt>
                <c:pt idx="5560">
                  <c:v>0.683807870370371</c:v>
                </c:pt>
                <c:pt idx="5561">
                  <c:v>0.683819444444445</c:v>
                </c:pt>
                <c:pt idx="5562">
                  <c:v>0.683831018518519</c:v>
                </c:pt>
                <c:pt idx="5563">
                  <c:v>0.683842592592593</c:v>
                </c:pt>
                <c:pt idx="5564">
                  <c:v>0.683854166666667</c:v>
                </c:pt>
                <c:pt idx="5565">
                  <c:v>0.683865740740741</c:v>
                </c:pt>
                <c:pt idx="5566">
                  <c:v>0.683877314814815</c:v>
                </c:pt>
                <c:pt idx="5567">
                  <c:v>0.683888888888889</c:v>
                </c:pt>
                <c:pt idx="5568">
                  <c:v>0.683900462962963</c:v>
                </c:pt>
                <c:pt idx="5569">
                  <c:v>0.683912037037037</c:v>
                </c:pt>
                <c:pt idx="5570">
                  <c:v>0.683923611111111</c:v>
                </c:pt>
                <c:pt idx="5571">
                  <c:v>0.683935185185185</c:v>
                </c:pt>
                <c:pt idx="5572">
                  <c:v>0.683946759259259</c:v>
                </c:pt>
                <c:pt idx="5573">
                  <c:v>0.683958333333334</c:v>
                </c:pt>
                <c:pt idx="5574">
                  <c:v>0.683969907407408</c:v>
                </c:pt>
                <c:pt idx="5575">
                  <c:v>0.683981481481482</c:v>
                </c:pt>
                <c:pt idx="5576">
                  <c:v>0.683993055555556</c:v>
                </c:pt>
                <c:pt idx="5577">
                  <c:v>0.68400462962963</c:v>
                </c:pt>
                <c:pt idx="5578">
                  <c:v>0.684016203703704</c:v>
                </c:pt>
                <c:pt idx="5579">
                  <c:v>0.684027777777778</c:v>
                </c:pt>
                <c:pt idx="5580">
                  <c:v>0.684039351851852</c:v>
                </c:pt>
                <c:pt idx="5581">
                  <c:v>0.684050925925926</c:v>
                </c:pt>
                <c:pt idx="5582">
                  <c:v>0.6840625</c:v>
                </c:pt>
                <c:pt idx="5583">
                  <c:v>0.684074074074075</c:v>
                </c:pt>
                <c:pt idx="5584">
                  <c:v>0.684085648148148</c:v>
                </c:pt>
                <c:pt idx="5585">
                  <c:v>0.684097222222222</c:v>
                </c:pt>
                <c:pt idx="5586">
                  <c:v>0.684108796296297</c:v>
                </c:pt>
                <c:pt idx="5587">
                  <c:v>0.684120370370371</c:v>
                </c:pt>
                <c:pt idx="5588">
                  <c:v>0.684131944444445</c:v>
                </c:pt>
                <c:pt idx="5589">
                  <c:v>0.684143518518519</c:v>
                </c:pt>
                <c:pt idx="5590">
                  <c:v>0.684155092592593</c:v>
                </c:pt>
                <c:pt idx="5591">
                  <c:v>0.684166666666667</c:v>
                </c:pt>
                <c:pt idx="5592">
                  <c:v>0.684178240740741</c:v>
                </c:pt>
                <c:pt idx="5593">
                  <c:v>0.684189814814815</c:v>
                </c:pt>
                <c:pt idx="5594">
                  <c:v>0.684201388888889</c:v>
                </c:pt>
                <c:pt idx="5595">
                  <c:v>0.684212962962963</c:v>
                </c:pt>
                <c:pt idx="5596">
                  <c:v>0.684224537037037</c:v>
                </c:pt>
                <c:pt idx="5597">
                  <c:v>0.684236111111111</c:v>
                </c:pt>
                <c:pt idx="5598">
                  <c:v>0.684247685185186</c:v>
                </c:pt>
                <c:pt idx="5599">
                  <c:v>0.684259259259259</c:v>
                </c:pt>
                <c:pt idx="5600">
                  <c:v>0.684270833333334</c:v>
                </c:pt>
                <c:pt idx="5601">
                  <c:v>0.684282407407408</c:v>
                </c:pt>
                <c:pt idx="5602">
                  <c:v>0.684293981481482</c:v>
                </c:pt>
                <c:pt idx="5603">
                  <c:v>0.684305555555556</c:v>
                </c:pt>
                <c:pt idx="5604">
                  <c:v>0.684317129629629</c:v>
                </c:pt>
                <c:pt idx="5605">
                  <c:v>0.684328703703704</c:v>
                </c:pt>
                <c:pt idx="5606">
                  <c:v>0.684340277777778</c:v>
                </c:pt>
                <c:pt idx="5607">
                  <c:v>0.684351851851852</c:v>
                </c:pt>
                <c:pt idx="5608">
                  <c:v>0.684363425925926</c:v>
                </c:pt>
                <c:pt idx="5609">
                  <c:v>0.684375</c:v>
                </c:pt>
                <c:pt idx="5610">
                  <c:v>0.684386574074074</c:v>
                </c:pt>
                <c:pt idx="5611">
                  <c:v>0.684398148148148</c:v>
                </c:pt>
                <c:pt idx="5612">
                  <c:v>0.684409722222222</c:v>
                </c:pt>
                <c:pt idx="5613">
                  <c:v>0.684421296296297</c:v>
                </c:pt>
                <c:pt idx="5614">
                  <c:v>0.684432870370371</c:v>
                </c:pt>
                <c:pt idx="5615">
                  <c:v>0.684444444444445</c:v>
                </c:pt>
                <c:pt idx="5616">
                  <c:v>0.684456018518519</c:v>
                </c:pt>
                <c:pt idx="5617">
                  <c:v>0.684467592592593</c:v>
                </c:pt>
                <c:pt idx="5618">
                  <c:v>0.684479166666667</c:v>
                </c:pt>
                <c:pt idx="5619">
                  <c:v>0.684490740740741</c:v>
                </c:pt>
                <c:pt idx="5620">
                  <c:v>0.684502314814815</c:v>
                </c:pt>
                <c:pt idx="5621">
                  <c:v>0.684513888888889</c:v>
                </c:pt>
                <c:pt idx="5622">
                  <c:v>0.684525462962963</c:v>
                </c:pt>
                <c:pt idx="5623">
                  <c:v>0.684537037037037</c:v>
                </c:pt>
                <c:pt idx="5624">
                  <c:v>0.684548611111111</c:v>
                </c:pt>
                <c:pt idx="5625">
                  <c:v>0.684560185185185</c:v>
                </c:pt>
                <c:pt idx="5626">
                  <c:v>0.684571759259259</c:v>
                </c:pt>
                <c:pt idx="5627">
                  <c:v>0.684583333333333</c:v>
                </c:pt>
                <c:pt idx="5628">
                  <c:v>0.684594907407408</c:v>
                </c:pt>
                <c:pt idx="5629">
                  <c:v>0.684606481481482</c:v>
                </c:pt>
                <c:pt idx="5630">
                  <c:v>0.684618055555556</c:v>
                </c:pt>
                <c:pt idx="5631">
                  <c:v>0.68462962962963</c:v>
                </c:pt>
                <c:pt idx="5632">
                  <c:v>0.684641203703704</c:v>
                </c:pt>
                <c:pt idx="5633">
                  <c:v>0.684652777777778</c:v>
                </c:pt>
                <c:pt idx="5634">
                  <c:v>0.684664351851852</c:v>
                </c:pt>
                <c:pt idx="5635">
                  <c:v>0.684675925925926</c:v>
                </c:pt>
                <c:pt idx="5636">
                  <c:v>0.6846875</c:v>
                </c:pt>
                <c:pt idx="5637">
                  <c:v>0.684699074074075</c:v>
                </c:pt>
                <c:pt idx="5638">
                  <c:v>0.684710648148149</c:v>
                </c:pt>
                <c:pt idx="5639">
                  <c:v>0.684722222222222</c:v>
                </c:pt>
                <c:pt idx="5640">
                  <c:v>0.684733796296297</c:v>
                </c:pt>
                <c:pt idx="5641">
                  <c:v>0.684745370370371</c:v>
                </c:pt>
                <c:pt idx="5642">
                  <c:v>0.684756944444445</c:v>
                </c:pt>
                <c:pt idx="5643">
                  <c:v>0.684768518518519</c:v>
                </c:pt>
                <c:pt idx="5644">
                  <c:v>0.684780092592593</c:v>
                </c:pt>
                <c:pt idx="5645">
                  <c:v>0.684791666666667</c:v>
                </c:pt>
                <c:pt idx="5646">
                  <c:v>0.684803240740741</c:v>
                </c:pt>
                <c:pt idx="5647">
                  <c:v>0.684814814814815</c:v>
                </c:pt>
                <c:pt idx="5648">
                  <c:v>0.684826388888889</c:v>
                </c:pt>
                <c:pt idx="5649">
                  <c:v>0.684837962962963</c:v>
                </c:pt>
                <c:pt idx="5650">
                  <c:v>0.684849537037037</c:v>
                </c:pt>
                <c:pt idx="5651">
                  <c:v>0.684861111111111</c:v>
                </c:pt>
                <c:pt idx="5652">
                  <c:v>0.684872685185186</c:v>
                </c:pt>
                <c:pt idx="5653">
                  <c:v>0.684884259259259</c:v>
                </c:pt>
                <c:pt idx="5654">
                  <c:v>0.684895833333334</c:v>
                </c:pt>
                <c:pt idx="5655">
                  <c:v>0.684907407407408</c:v>
                </c:pt>
                <c:pt idx="5656">
                  <c:v>0.684918981481482</c:v>
                </c:pt>
                <c:pt idx="5657">
                  <c:v>0.684930555555556</c:v>
                </c:pt>
                <c:pt idx="5658">
                  <c:v>0.68494212962963</c:v>
                </c:pt>
                <c:pt idx="5659">
                  <c:v>0.684953703703704</c:v>
                </c:pt>
                <c:pt idx="5660">
                  <c:v>0.684965277777778</c:v>
                </c:pt>
                <c:pt idx="5661">
                  <c:v>0.684976851851852</c:v>
                </c:pt>
                <c:pt idx="5662">
                  <c:v>0.684988425925926</c:v>
                </c:pt>
                <c:pt idx="5663">
                  <c:v>0.685</c:v>
                </c:pt>
                <c:pt idx="5664">
                  <c:v>0.685011574074074</c:v>
                </c:pt>
                <c:pt idx="5665">
                  <c:v>0.685023148148148</c:v>
                </c:pt>
                <c:pt idx="5666">
                  <c:v>0.685034722222222</c:v>
                </c:pt>
                <c:pt idx="5667">
                  <c:v>0.685046296296297</c:v>
                </c:pt>
                <c:pt idx="5668">
                  <c:v>0.685057870370371</c:v>
                </c:pt>
                <c:pt idx="5669">
                  <c:v>0.685069444444445</c:v>
                </c:pt>
                <c:pt idx="5670">
                  <c:v>0.685081018518519</c:v>
                </c:pt>
                <c:pt idx="5671">
                  <c:v>0.685092592592593</c:v>
                </c:pt>
                <c:pt idx="5672">
                  <c:v>0.685104166666667</c:v>
                </c:pt>
                <c:pt idx="5673">
                  <c:v>0.685115740740741</c:v>
                </c:pt>
                <c:pt idx="5674">
                  <c:v>0.685127314814815</c:v>
                </c:pt>
                <c:pt idx="5675">
                  <c:v>0.685138888888889</c:v>
                </c:pt>
                <c:pt idx="5676">
                  <c:v>0.685150462962963</c:v>
                </c:pt>
                <c:pt idx="5677">
                  <c:v>0.685162037037037</c:v>
                </c:pt>
                <c:pt idx="5678">
                  <c:v>0.685173611111111</c:v>
                </c:pt>
                <c:pt idx="5679">
                  <c:v>0.685185185185185</c:v>
                </c:pt>
                <c:pt idx="5680">
                  <c:v>0.685196759259259</c:v>
                </c:pt>
                <c:pt idx="5681">
                  <c:v>0.685208333333334</c:v>
                </c:pt>
                <c:pt idx="5682">
                  <c:v>0.685219907407408</c:v>
                </c:pt>
                <c:pt idx="5683">
                  <c:v>0.685231481481482</c:v>
                </c:pt>
                <c:pt idx="5684">
                  <c:v>0.685243055555556</c:v>
                </c:pt>
                <c:pt idx="5685">
                  <c:v>0.68525462962963</c:v>
                </c:pt>
                <c:pt idx="5686">
                  <c:v>0.685266203703704</c:v>
                </c:pt>
                <c:pt idx="5687">
                  <c:v>0.685277777777778</c:v>
                </c:pt>
                <c:pt idx="5688">
                  <c:v>0.685289351851852</c:v>
                </c:pt>
                <c:pt idx="5689">
                  <c:v>0.685300925925926</c:v>
                </c:pt>
                <c:pt idx="5690">
                  <c:v>0.6853125</c:v>
                </c:pt>
                <c:pt idx="5691">
                  <c:v>0.685324074074074</c:v>
                </c:pt>
                <c:pt idx="5692">
                  <c:v>0.685335648148149</c:v>
                </c:pt>
                <c:pt idx="5693">
                  <c:v>0.685347222222222</c:v>
                </c:pt>
                <c:pt idx="5694">
                  <c:v>0.685358796296297</c:v>
                </c:pt>
                <c:pt idx="5695">
                  <c:v>0.685370370370371</c:v>
                </c:pt>
                <c:pt idx="5696">
                  <c:v>0.685381944444445</c:v>
                </c:pt>
                <c:pt idx="5697">
                  <c:v>0.685393518518519</c:v>
                </c:pt>
                <c:pt idx="5698">
                  <c:v>0.685405092592593</c:v>
                </c:pt>
                <c:pt idx="5699">
                  <c:v>0.685416666666667</c:v>
                </c:pt>
                <c:pt idx="5700">
                  <c:v>0.685428240740741</c:v>
                </c:pt>
                <c:pt idx="5701">
                  <c:v>0.685439814814815</c:v>
                </c:pt>
                <c:pt idx="5702">
                  <c:v>0.685451388888889</c:v>
                </c:pt>
                <c:pt idx="5703">
                  <c:v>0.685462962962962</c:v>
                </c:pt>
                <c:pt idx="5704">
                  <c:v>0.685474537037037</c:v>
                </c:pt>
                <c:pt idx="5705">
                  <c:v>0.685486111111111</c:v>
                </c:pt>
                <c:pt idx="5706">
                  <c:v>0.685497685185186</c:v>
                </c:pt>
                <c:pt idx="5707">
                  <c:v>0.685509259259259</c:v>
                </c:pt>
                <c:pt idx="5708">
                  <c:v>0.685520833333334</c:v>
                </c:pt>
                <c:pt idx="5709">
                  <c:v>0.685532407407408</c:v>
                </c:pt>
                <c:pt idx="5710">
                  <c:v>0.685543981481482</c:v>
                </c:pt>
                <c:pt idx="5711">
                  <c:v>0.685555555555556</c:v>
                </c:pt>
                <c:pt idx="5712">
                  <c:v>0.685567129629629</c:v>
                </c:pt>
                <c:pt idx="5713">
                  <c:v>0.685578703703704</c:v>
                </c:pt>
                <c:pt idx="5714">
                  <c:v>0.685590277777778</c:v>
                </c:pt>
                <c:pt idx="5715">
                  <c:v>0.685601851851852</c:v>
                </c:pt>
                <c:pt idx="5716">
                  <c:v>0.685613425925926</c:v>
                </c:pt>
                <c:pt idx="5717">
                  <c:v>0.685625</c:v>
                </c:pt>
                <c:pt idx="5718">
                  <c:v>0.685636574074074</c:v>
                </c:pt>
                <c:pt idx="5719">
                  <c:v>0.685648148148148</c:v>
                </c:pt>
                <c:pt idx="5720">
                  <c:v>0.685659722222223</c:v>
                </c:pt>
                <c:pt idx="5721">
                  <c:v>0.685671296296297</c:v>
                </c:pt>
                <c:pt idx="5722">
                  <c:v>0.685682870370371</c:v>
                </c:pt>
                <c:pt idx="5723">
                  <c:v>0.685694444444445</c:v>
                </c:pt>
                <c:pt idx="5724">
                  <c:v>0.685706018518519</c:v>
                </c:pt>
                <c:pt idx="5725">
                  <c:v>0.685717592592593</c:v>
                </c:pt>
                <c:pt idx="5726">
                  <c:v>0.685729166666667</c:v>
                </c:pt>
                <c:pt idx="5727">
                  <c:v>0.685740740740741</c:v>
                </c:pt>
                <c:pt idx="5728">
                  <c:v>0.685752314814815</c:v>
                </c:pt>
                <c:pt idx="5729">
                  <c:v>0.685763888888889</c:v>
                </c:pt>
                <c:pt idx="5730">
                  <c:v>0.685775462962963</c:v>
                </c:pt>
                <c:pt idx="5731">
                  <c:v>0.685787037037037</c:v>
                </c:pt>
                <c:pt idx="5732">
                  <c:v>0.685798611111112</c:v>
                </c:pt>
                <c:pt idx="5733">
                  <c:v>0.685810185185185</c:v>
                </c:pt>
                <c:pt idx="5734">
                  <c:v>0.68582175925926</c:v>
                </c:pt>
                <c:pt idx="5735">
                  <c:v>0.685833333333334</c:v>
                </c:pt>
                <c:pt idx="5736">
                  <c:v>0.685844907407408</c:v>
                </c:pt>
                <c:pt idx="5737">
                  <c:v>0.685856481481482</c:v>
                </c:pt>
                <c:pt idx="5738">
                  <c:v>0.685868055555556</c:v>
                </c:pt>
                <c:pt idx="5739">
                  <c:v>0.68587962962963</c:v>
                </c:pt>
                <c:pt idx="5740">
                  <c:v>0.685891203703704</c:v>
                </c:pt>
                <c:pt idx="5741">
                  <c:v>0.685902777777778</c:v>
                </c:pt>
                <c:pt idx="5742">
                  <c:v>0.685914351851852</c:v>
                </c:pt>
                <c:pt idx="5743">
                  <c:v>0.685925925925926</c:v>
                </c:pt>
                <c:pt idx="5744">
                  <c:v>0.6859375</c:v>
                </c:pt>
                <c:pt idx="5745">
                  <c:v>0.685949074074075</c:v>
                </c:pt>
                <c:pt idx="5746">
                  <c:v>0.685960648148149</c:v>
                </c:pt>
                <c:pt idx="5747">
                  <c:v>0.685972222222222</c:v>
                </c:pt>
                <c:pt idx="5748">
                  <c:v>0.685983796296296</c:v>
                </c:pt>
                <c:pt idx="5749">
                  <c:v>0.685995370370371</c:v>
                </c:pt>
                <c:pt idx="5750">
                  <c:v>0.686006944444445</c:v>
                </c:pt>
                <c:pt idx="5751">
                  <c:v>0.686018518518519</c:v>
                </c:pt>
                <c:pt idx="5752">
                  <c:v>0.686030092592593</c:v>
                </c:pt>
                <c:pt idx="5753">
                  <c:v>0.686041666666667</c:v>
                </c:pt>
                <c:pt idx="5754">
                  <c:v>0.686053240740741</c:v>
                </c:pt>
                <c:pt idx="5755">
                  <c:v>0.686064814814815</c:v>
                </c:pt>
                <c:pt idx="5756">
                  <c:v>0.686076388888889</c:v>
                </c:pt>
                <c:pt idx="5757">
                  <c:v>0.686087962962963</c:v>
                </c:pt>
                <c:pt idx="5758">
                  <c:v>0.686099537037037</c:v>
                </c:pt>
                <c:pt idx="5759">
                  <c:v>0.686111111111111</c:v>
                </c:pt>
                <c:pt idx="5760">
                  <c:v>0.686122685185185</c:v>
                </c:pt>
                <c:pt idx="5761">
                  <c:v>0.686134259259259</c:v>
                </c:pt>
                <c:pt idx="5762">
                  <c:v>0.686145833333334</c:v>
                </c:pt>
                <c:pt idx="5763">
                  <c:v>0.686157407407408</c:v>
                </c:pt>
                <c:pt idx="5764">
                  <c:v>0.686168981481482</c:v>
                </c:pt>
                <c:pt idx="5765">
                  <c:v>0.686180555555556</c:v>
                </c:pt>
                <c:pt idx="5766">
                  <c:v>0.68619212962963</c:v>
                </c:pt>
                <c:pt idx="5767">
                  <c:v>0.686203703703704</c:v>
                </c:pt>
                <c:pt idx="5768">
                  <c:v>0.686215277777778</c:v>
                </c:pt>
                <c:pt idx="5769">
                  <c:v>0.686226851851852</c:v>
                </c:pt>
                <c:pt idx="5770">
                  <c:v>0.686238425925926</c:v>
                </c:pt>
                <c:pt idx="5771">
                  <c:v>0.68625</c:v>
                </c:pt>
                <c:pt idx="5772">
                  <c:v>0.686261574074074</c:v>
                </c:pt>
                <c:pt idx="5773">
                  <c:v>0.686273148148148</c:v>
                </c:pt>
                <c:pt idx="5774">
                  <c:v>0.686284722222222</c:v>
                </c:pt>
                <c:pt idx="5775">
                  <c:v>0.686296296296297</c:v>
                </c:pt>
                <c:pt idx="5776">
                  <c:v>0.686307870370371</c:v>
                </c:pt>
                <c:pt idx="5777">
                  <c:v>0.686319444444445</c:v>
                </c:pt>
                <c:pt idx="5778">
                  <c:v>0.686331018518519</c:v>
                </c:pt>
                <c:pt idx="5779">
                  <c:v>0.686342592592593</c:v>
                </c:pt>
                <c:pt idx="5780">
                  <c:v>0.686354166666667</c:v>
                </c:pt>
                <c:pt idx="5781">
                  <c:v>0.68636574074074</c:v>
                </c:pt>
                <c:pt idx="5782">
                  <c:v>0.686377314814815</c:v>
                </c:pt>
                <c:pt idx="5783">
                  <c:v>0.686388888888889</c:v>
                </c:pt>
                <c:pt idx="5784">
                  <c:v>0.686400462962963</c:v>
                </c:pt>
                <c:pt idx="5785">
                  <c:v>0.686412037037037</c:v>
                </c:pt>
                <c:pt idx="5786">
                  <c:v>0.686423611111112</c:v>
                </c:pt>
                <c:pt idx="5787">
                  <c:v>0.686435185185185</c:v>
                </c:pt>
                <c:pt idx="5788">
                  <c:v>0.686446759259259</c:v>
                </c:pt>
                <c:pt idx="5789">
                  <c:v>0.686458333333334</c:v>
                </c:pt>
                <c:pt idx="5790">
                  <c:v>0.686469907407408</c:v>
                </c:pt>
                <c:pt idx="5791">
                  <c:v>0.686481481481482</c:v>
                </c:pt>
                <c:pt idx="5792">
                  <c:v>0.686493055555556</c:v>
                </c:pt>
                <c:pt idx="5793">
                  <c:v>0.68650462962963</c:v>
                </c:pt>
                <c:pt idx="5794">
                  <c:v>0.686516203703704</c:v>
                </c:pt>
                <c:pt idx="5795">
                  <c:v>0.686527777777778</c:v>
                </c:pt>
                <c:pt idx="5796">
                  <c:v>0.686539351851852</c:v>
                </c:pt>
                <c:pt idx="5797">
                  <c:v>0.686550925925926</c:v>
                </c:pt>
                <c:pt idx="5798">
                  <c:v>0.6865625</c:v>
                </c:pt>
                <c:pt idx="5799">
                  <c:v>0.686574074074074</c:v>
                </c:pt>
                <c:pt idx="5800">
                  <c:v>0.686585648148148</c:v>
                </c:pt>
                <c:pt idx="5801">
                  <c:v>0.686597222222222</c:v>
                </c:pt>
                <c:pt idx="5802">
                  <c:v>0.686608796296297</c:v>
                </c:pt>
                <c:pt idx="5803">
                  <c:v>0.686620370370371</c:v>
                </c:pt>
                <c:pt idx="5804">
                  <c:v>0.686631944444445</c:v>
                </c:pt>
                <c:pt idx="5805">
                  <c:v>0.686643518518519</c:v>
                </c:pt>
                <c:pt idx="5806">
                  <c:v>0.686655092592593</c:v>
                </c:pt>
                <c:pt idx="5807">
                  <c:v>0.686666666666667</c:v>
                </c:pt>
                <c:pt idx="5808">
                  <c:v>0.686678240740741</c:v>
                </c:pt>
                <c:pt idx="5809">
                  <c:v>0.686689814814815</c:v>
                </c:pt>
                <c:pt idx="5810">
                  <c:v>0.686701388888889</c:v>
                </c:pt>
                <c:pt idx="5811">
                  <c:v>0.686712962962963</c:v>
                </c:pt>
                <c:pt idx="5812">
                  <c:v>0.686724537037037</c:v>
                </c:pt>
                <c:pt idx="5813">
                  <c:v>0.686736111111111</c:v>
                </c:pt>
                <c:pt idx="5814">
                  <c:v>0.686747685185186</c:v>
                </c:pt>
                <c:pt idx="5815">
                  <c:v>0.68675925925926</c:v>
                </c:pt>
                <c:pt idx="5816">
                  <c:v>0.686770833333334</c:v>
                </c:pt>
                <c:pt idx="5817">
                  <c:v>0.686782407407408</c:v>
                </c:pt>
                <c:pt idx="5818">
                  <c:v>0.686793981481482</c:v>
                </c:pt>
                <c:pt idx="5819">
                  <c:v>0.686805555555556</c:v>
                </c:pt>
                <c:pt idx="5820">
                  <c:v>0.686817129629629</c:v>
                </c:pt>
                <c:pt idx="5821">
                  <c:v>0.686828703703704</c:v>
                </c:pt>
                <c:pt idx="5822">
                  <c:v>0.686840277777778</c:v>
                </c:pt>
                <c:pt idx="5823">
                  <c:v>0.686851851851852</c:v>
                </c:pt>
                <c:pt idx="5824">
                  <c:v>0.686863425925926</c:v>
                </c:pt>
                <c:pt idx="5825">
                  <c:v>0.686875</c:v>
                </c:pt>
                <c:pt idx="5826">
                  <c:v>0.686886574074074</c:v>
                </c:pt>
                <c:pt idx="5827">
                  <c:v>0.686898148148149</c:v>
                </c:pt>
                <c:pt idx="5828">
                  <c:v>0.686909722222222</c:v>
                </c:pt>
                <c:pt idx="5829">
                  <c:v>0.686921296296297</c:v>
                </c:pt>
                <c:pt idx="5830">
                  <c:v>0.686932870370371</c:v>
                </c:pt>
                <c:pt idx="5831">
                  <c:v>0.686944444444445</c:v>
                </c:pt>
                <c:pt idx="5832">
                  <c:v>0.686956018518519</c:v>
                </c:pt>
                <c:pt idx="5833">
                  <c:v>0.686967592592593</c:v>
                </c:pt>
                <c:pt idx="5834">
                  <c:v>0.686979166666667</c:v>
                </c:pt>
                <c:pt idx="5835">
                  <c:v>0.686990740740741</c:v>
                </c:pt>
                <c:pt idx="5836">
                  <c:v>0.687002314814815</c:v>
                </c:pt>
                <c:pt idx="5837">
                  <c:v>0.687013888888889</c:v>
                </c:pt>
                <c:pt idx="5838">
                  <c:v>0.687025462962963</c:v>
                </c:pt>
                <c:pt idx="5839">
                  <c:v>0.687037037037037</c:v>
                </c:pt>
                <c:pt idx="5840">
                  <c:v>0.687048611111112</c:v>
                </c:pt>
                <c:pt idx="5841">
                  <c:v>0.687060185185185</c:v>
                </c:pt>
                <c:pt idx="5842">
                  <c:v>0.687071759259259</c:v>
                </c:pt>
                <c:pt idx="5843">
                  <c:v>0.687083333333334</c:v>
                </c:pt>
                <c:pt idx="5844">
                  <c:v>0.687094907407408</c:v>
                </c:pt>
                <c:pt idx="5845">
                  <c:v>0.687106481481482</c:v>
                </c:pt>
                <c:pt idx="5846">
                  <c:v>0.687118055555556</c:v>
                </c:pt>
                <c:pt idx="5847">
                  <c:v>0.68712962962963</c:v>
                </c:pt>
                <c:pt idx="5848">
                  <c:v>0.687141203703704</c:v>
                </c:pt>
                <c:pt idx="5849">
                  <c:v>0.687152777777778</c:v>
                </c:pt>
                <c:pt idx="5850">
                  <c:v>0.687164351851852</c:v>
                </c:pt>
                <c:pt idx="5851">
                  <c:v>0.687175925925926</c:v>
                </c:pt>
                <c:pt idx="5852">
                  <c:v>0.6871875</c:v>
                </c:pt>
                <c:pt idx="5853">
                  <c:v>0.687199074074075</c:v>
                </c:pt>
                <c:pt idx="5854">
                  <c:v>0.687210648148148</c:v>
                </c:pt>
                <c:pt idx="5855">
                  <c:v>0.687222222222222</c:v>
                </c:pt>
                <c:pt idx="5856">
                  <c:v>0.687233796296296</c:v>
                </c:pt>
                <c:pt idx="5857">
                  <c:v>0.687245370370371</c:v>
                </c:pt>
                <c:pt idx="5858">
                  <c:v>0.687256944444445</c:v>
                </c:pt>
                <c:pt idx="5859">
                  <c:v>0.687268518518519</c:v>
                </c:pt>
                <c:pt idx="5860">
                  <c:v>0.687280092592593</c:v>
                </c:pt>
                <c:pt idx="5861">
                  <c:v>0.687291666666667</c:v>
                </c:pt>
                <c:pt idx="5862">
                  <c:v>0.687303240740741</c:v>
                </c:pt>
                <c:pt idx="5863">
                  <c:v>0.687314814814815</c:v>
                </c:pt>
                <c:pt idx="5864">
                  <c:v>0.687326388888889</c:v>
                </c:pt>
                <c:pt idx="5865">
                  <c:v>0.687337962962963</c:v>
                </c:pt>
                <c:pt idx="5866">
                  <c:v>0.687349537037037</c:v>
                </c:pt>
                <c:pt idx="5867">
                  <c:v>0.687361111111111</c:v>
                </c:pt>
                <c:pt idx="5868">
                  <c:v>0.687372685185185</c:v>
                </c:pt>
                <c:pt idx="5869">
                  <c:v>0.687384259259259</c:v>
                </c:pt>
                <c:pt idx="5870">
                  <c:v>0.687395833333334</c:v>
                </c:pt>
                <c:pt idx="5871">
                  <c:v>0.687407407407408</c:v>
                </c:pt>
                <c:pt idx="5872">
                  <c:v>0.687418981481482</c:v>
                </c:pt>
                <c:pt idx="5873">
                  <c:v>0.687430555555556</c:v>
                </c:pt>
                <c:pt idx="5874">
                  <c:v>0.68744212962963</c:v>
                </c:pt>
                <c:pt idx="5875">
                  <c:v>0.687453703703704</c:v>
                </c:pt>
                <c:pt idx="5876">
                  <c:v>0.687465277777778</c:v>
                </c:pt>
                <c:pt idx="5877">
                  <c:v>0.687476851851852</c:v>
                </c:pt>
                <c:pt idx="5878">
                  <c:v>0.687488425925926</c:v>
                </c:pt>
                <c:pt idx="5879">
                  <c:v>0.6875</c:v>
                </c:pt>
                <c:pt idx="5880">
                  <c:v>0.687511574074074</c:v>
                </c:pt>
                <c:pt idx="5881">
                  <c:v>0.687523148148148</c:v>
                </c:pt>
                <c:pt idx="5882">
                  <c:v>0.687534722222222</c:v>
                </c:pt>
                <c:pt idx="5883">
                  <c:v>0.687546296296297</c:v>
                </c:pt>
                <c:pt idx="5884">
                  <c:v>0.687557870370371</c:v>
                </c:pt>
                <c:pt idx="5885">
                  <c:v>0.687569444444445</c:v>
                </c:pt>
                <c:pt idx="5886">
                  <c:v>0.687581018518519</c:v>
                </c:pt>
                <c:pt idx="5887">
                  <c:v>0.687592592592593</c:v>
                </c:pt>
                <c:pt idx="5888">
                  <c:v>0.687604166666667</c:v>
                </c:pt>
                <c:pt idx="5889">
                  <c:v>0.687615740740741</c:v>
                </c:pt>
                <c:pt idx="5890">
                  <c:v>0.687627314814815</c:v>
                </c:pt>
                <c:pt idx="5891">
                  <c:v>0.687638888888889</c:v>
                </c:pt>
                <c:pt idx="5892">
                  <c:v>0.687650462962963</c:v>
                </c:pt>
                <c:pt idx="5893">
                  <c:v>0.687662037037037</c:v>
                </c:pt>
                <c:pt idx="5894">
                  <c:v>0.687673611111112</c:v>
                </c:pt>
                <c:pt idx="5895">
                  <c:v>0.687685185185186</c:v>
                </c:pt>
                <c:pt idx="5896">
                  <c:v>0.687696759259259</c:v>
                </c:pt>
                <c:pt idx="5897">
                  <c:v>0.687708333333334</c:v>
                </c:pt>
                <c:pt idx="5898">
                  <c:v>0.687719907407408</c:v>
                </c:pt>
                <c:pt idx="5899">
                  <c:v>0.687731481481482</c:v>
                </c:pt>
                <c:pt idx="5900">
                  <c:v>0.687743055555556</c:v>
                </c:pt>
                <c:pt idx="5901">
                  <c:v>0.68775462962963</c:v>
                </c:pt>
                <c:pt idx="5902">
                  <c:v>0.687766203703704</c:v>
                </c:pt>
                <c:pt idx="5903">
                  <c:v>0.687777777777778</c:v>
                </c:pt>
                <c:pt idx="5904">
                  <c:v>0.687789351851852</c:v>
                </c:pt>
                <c:pt idx="5905">
                  <c:v>0.687800925925926</c:v>
                </c:pt>
                <c:pt idx="5906">
                  <c:v>0.6878125</c:v>
                </c:pt>
                <c:pt idx="5907">
                  <c:v>0.687824074074075</c:v>
                </c:pt>
                <c:pt idx="5908">
                  <c:v>0.687835648148148</c:v>
                </c:pt>
                <c:pt idx="5909">
                  <c:v>0.687847222222223</c:v>
                </c:pt>
                <c:pt idx="5910">
                  <c:v>0.687858796296297</c:v>
                </c:pt>
                <c:pt idx="5911">
                  <c:v>0.687870370370371</c:v>
                </c:pt>
                <c:pt idx="5912">
                  <c:v>0.687881944444445</c:v>
                </c:pt>
                <c:pt idx="5913">
                  <c:v>0.687893518518519</c:v>
                </c:pt>
                <c:pt idx="5914">
                  <c:v>0.687905092592593</c:v>
                </c:pt>
                <c:pt idx="5915">
                  <c:v>0.687916666666667</c:v>
                </c:pt>
                <c:pt idx="5916">
                  <c:v>0.687928240740741</c:v>
                </c:pt>
                <c:pt idx="5917">
                  <c:v>0.687939814814815</c:v>
                </c:pt>
                <c:pt idx="5918">
                  <c:v>0.687951388888889</c:v>
                </c:pt>
                <c:pt idx="5919">
                  <c:v>0.687962962962963</c:v>
                </c:pt>
                <c:pt idx="5920">
                  <c:v>0.687974537037037</c:v>
                </c:pt>
                <c:pt idx="5921">
                  <c:v>0.687986111111111</c:v>
                </c:pt>
                <c:pt idx="5922">
                  <c:v>0.687997685185186</c:v>
                </c:pt>
                <c:pt idx="5923">
                  <c:v>0.68800925925926</c:v>
                </c:pt>
                <c:pt idx="5924">
                  <c:v>0.688020833333334</c:v>
                </c:pt>
                <c:pt idx="5925">
                  <c:v>0.688032407407408</c:v>
                </c:pt>
                <c:pt idx="5926">
                  <c:v>0.688043981481482</c:v>
                </c:pt>
                <c:pt idx="5927">
                  <c:v>0.688055555555556</c:v>
                </c:pt>
                <c:pt idx="5928">
                  <c:v>0.68806712962963</c:v>
                </c:pt>
                <c:pt idx="5929">
                  <c:v>0.688078703703704</c:v>
                </c:pt>
                <c:pt idx="5930">
                  <c:v>0.688090277777778</c:v>
                </c:pt>
                <c:pt idx="5931">
                  <c:v>0.688101851851852</c:v>
                </c:pt>
                <c:pt idx="5932">
                  <c:v>0.688113425925926</c:v>
                </c:pt>
                <c:pt idx="5933">
                  <c:v>0.688125</c:v>
                </c:pt>
                <c:pt idx="5934">
                  <c:v>0.688136574074074</c:v>
                </c:pt>
                <c:pt idx="5935">
                  <c:v>0.688148148148149</c:v>
                </c:pt>
                <c:pt idx="5936">
                  <c:v>0.688159722222222</c:v>
                </c:pt>
                <c:pt idx="5937">
                  <c:v>0.688171296296297</c:v>
                </c:pt>
                <c:pt idx="5938">
                  <c:v>0.688182870370371</c:v>
                </c:pt>
                <c:pt idx="5939">
                  <c:v>0.688194444444445</c:v>
                </c:pt>
                <c:pt idx="5940">
                  <c:v>0.688206018518519</c:v>
                </c:pt>
                <c:pt idx="5941">
                  <c:v>0.688217592592593</c:v>
                </c:pt>
                <c:pt idx="5942">
                  <c:v>0.688229166666667</c:v>
                </c:pt>
                <c:pt idx="5943">
                  <c:v>0.688240740740741</c:v>
                </c:pt>
                <c:pt idx="5944">
                  <c:v>0.688252314814815</c:v>
                </c:pt>
                <c:pt idx="5945">
                  <c:v>0.688263888888889</c:v>
                </c:pt>
                <c:pt idx="5946">
                  <c:v>0.688275462962963</c:v>
                </c:pt>
                <c:pt idx="5947">
                  <c:v>0.688287037037037</c:v>
                </c:pt>
                <c:pt idx="5948">
                  <c:v>0.688298611111111</c:v>
                </c:pt>
                <c:pt idx="5949">
                  <c:v>0.688310185185185</c:v>
                </c:pt>
                <c:pt idx="5950">
                  <c:v>0.688321759259259</c:v>
                </c:pt>
                <c:pt idx="5951">
                  <c:v>0.688333333333334</c:v>
                </c:pt>
                <c:pt idx="5952">
                  <c:v>0.688344907407408</c:v>
                </c:pt>
                <c:pt idx="5953">
                  <c:v>0.688356481481482</c:v>
                </c:pt>
                <c:pt idx="5954">
                  <c:v>0.688368055555556</c:v>
                </c:pt>
                <c:pt idx="5955">
                  <c:v>0.68837962962963</c:v>
                </c:pt>
                <c:pt idx="5956">
                  <c:v>0.688391203703704</c:v>
                </c:pt>
                <c:pt idx="5957">
                  <c:v>0.688402777777778</c:v>
                </c:pt>
                <c:pt idx="5958">
                  <c:v>0.688414351851852</c:v>
                </c:pt>
                <c:pt idx="5959">
                  <c:v>0.688425925925926</c:v>
                </c:pt>
                <c:pt idx="5960">
                  <c:v>0.6884375</c:v>
                </c:pt>
                <c:pt idx="5961">
                  <c:v>0.688449074074075</c:v>
                </c:pt>
                <c:pt idx="5962">
                  <c:v>0.688460648148148</c:v>
                </c:pt>
                <c:pt idx="5963">
                  <c:v>0.688472222222222</c:v>
                </c:pt>
                <c:pt idx="5964">
                  <c:v>0.688483796296296</c:v>
                </c:pt>
                <c:pt idx="5965">
                  <c:v>0.688495370370371</c:v>
                </c:pt>
                <c:pt idx="5966">
                  <c:v>0.688506944444444</c:v>
                </c:pt>
                <c:pt idx="5967">
                  <c:v>0.688518518518519</c:v>
                </c:pt>
                <c:pt idx="5968">
                  <c:v>0.688530092592593</c:v>
                </c:pt>
                <c:pt idx="5969">
                  <c:v>0.688541666666667</c:v>
                </c:pt>
                <c:pt idx="5970">
                  <c:v>0.688553240740741</c:v>
                </c:pt>
                <c:pt idx="5971">
                  <c:v>0.688564814814815</c:v>
                </c:pt>
                <c:pt idx="5972">
                  <c:v>0.688576388888889</c:v>
                </c:pt>
                <c:pt idx="5973">
                  <c:v>0.688587962962963</c:v>
                </c:pt>
                <c:pt idx="5974">
                  <c:v>0.688599537037037</c:v>
                </c:pt>
                <c:pt idx="5975">
                  <c:v>0.688611111111111</c:v>
                </c:pt>
                <c:pt idx="5976">
                  <c:v>0.688622685185186</c:v>
                </c:pt>
                <c:pt idx="5977">
                  <c:v>0.688634259259259</c:v>
                </c:pt>
                <c:pt idx="5978">
                  <c:v>0.688645833333334</c:v>
                </c:pt>
                <c:pt idx="5979">
                  <c:v>0.688657407407408</c:v>
                </c:pt>
                <c:pt idx="5980">
                  <c:v>0.688668981481482</c:v>
                </c:pt>
                <c:pt idx="5981">
                  <c:v>0.688680555555556</c:v>
                </c:pt>
                <c:pt idx="5982">
                  <c:v>0.68869212962963</c:v>
                </c:pt>
                <c:pt idx="5983">
                  <c:v>0.688703703703704</c:v>
                </c:pt>
                <c:pt idx="5984">
                  <c:v>0.688715277777778</c:v>
                </c:pt>
                <c:pt idx="5985">
                  <c:v>0.688726851851852</c:v>
                </c:pt>
                <c:pt idx="5986">
                  <c:v>0.688738425925926</c:v>
                </c:pt>
                <c:pt idx="5987">
                  <c:v>0.68875</c:v>
                </c:pt>
                <c:pt idx="5988">
                  <c:v>0.688761574074074</c:v>
                </c:pt>
                <c:pt idx="5989">
                  <c:v>0.688773148148148</c:v>
                </c:pt>
                <c:pt idx="5990">
                  <c:v>0.688784722222222</c:v>
                </c:pt>
                <c:pt idx="5991">
                  <c:v>0.688796296296297</c:v>
                </c:pt>
                <c:pt idx="5992">
                  <c:v>0.688807870370371</c:v>
                </c:pt>
                <c:pt idx="5993">
                  <c:v>0.688819444444445</c:v>
                </c:pt>
                <c:pt idx="5994">
                  <c:v>0.688831018518519</c:v>
                </c:pt>
                <c:pt idx="5995">
                  <c:v>0.688842592592593</c:v>
                </c:pt>
                <c:pt idx="5996">
                  <c:v>0.688854166666667</c:v>
                </c:pt>
                <c:pt idx="5997">
                  <c:v>0.688865740740741</c:v>
                </c:pt>
                <c:pt idx="5998">
                  <c:v>0.688877314814815</c:v>
                </c:pt>
                <c:pt idx="5999">
                  <c:v>0.688888888888889</c:v>
                </c:pt>
                <c:pt idx="6000">
                  <c:v>0.688900462962963</c:v>
                </c:pt>
                <c:pt idx="6001">
                  <c:v>0.688912037037037</c:v>
                </c:pt>
                <c:pt idx="6002">
                  <c:v>0.688923611111111</c:v>
                </c:pt>
                <c:pt idx="6003">
                  <c:v>0.688935185185185</c:v>
                </c:pt>
                <c:pt idx="6004">
                  <c:v>0.688946759259259</c:v>
                </c:pt>
                <c:pt idx="6005">
                  <c:v>0.688958333333334</c:v>
                </c:pt>
                <c:pt idx="6006">
                  <c:v>0.688969907407408</c:v>
                </c:pt>
                <c:pt idx="6007">
                  <c:v>0.688981481481482</c:v>
                </c:pt>
                <c:pt idx="6008">
                  <c:v>0.688993055555556</c:v>
                </c:pt>
                <c:pt idx="6009">
                  <c:v>0.68900462962963</c:v>
                </c:pt>
                <c:pt idx="6010">
                  <c:v>0.689016203703704</c:v>
                </c:pt>
                <c:pt idx="6011">
                  <c:v>0.689027777777778</c:v>
                </c:pt>
                <c:pt idx="6012">
                  <c:v>0.689039351851852</c:v>
                </c:pt>
                <c:pt idx="6013">
                  <c:v>0.689050925925926</c:v>
                </c:pt>
                <c:pt idx="6014">
                  <c:v>0.6890625</c:v>
                </c:pt>
                <c:pt idx="6015">
                  <c:v>0.689074074074075</c:v>
                </c:pt>
                <c:pt idx="6016">
                  <c:v>0.689085648148148</c:v>
                </c:pt>
                <c:pt idx="6017">
                  <c:v>0.689097222222222</c:v>
                </c:pt>
                <c:pt idx="6018">
                  <c:v>0.689108796296297</c:v>
                </c:pt>
                <c:pt idx="6019">
                  <c:v>0.689120370370371</c:v>
                </c:pt>
                <c:pt idx="6020">
                  <c:v>0.689131944444445</c:v>
                </c:pt>
                <c:pt idx="6021">
                  <c:v>0.689143518518519</c:v>
                </c:pt>
                <c:pt idx="6022">
                  <c:v>0.689155092592593</c:v>
                </c:pt>
                <c:pt idx="6023">
                  <c:v>0.689166666666667</c:v>
                </c:pt>
                <c:pt idx="6024">
                  <c:v>0.689178240740741</c:v>
                </c:pt>
                <c:pt idx="6025">
                  <c:v>0.689189814814815</c:v>
                </c:pt>
                <c:pt idx="6026">
                  <c:v>0.689201388888889</c:v>
                </c:pt>
                <c:pt idx="6027">
                  <c:v>0.689212962962963</c:v>
                </c:pt>
                <c:pt idx="6028">
                  <c:v>0.689224537037037</c:v>
                </c:pt>
                <c:pt idx="6029">
                  <c:v>0.689236111111111</c:v>
                </c:pt>
                <c:pt idx="6030">
                  <c:v>0.689247685185186</c:v>
                </c:pt>
                <c:pt idx="6031">
                  <c:v>0.689259259259259</c:v>
                </c:pt>
                <c:pt idx="6032">
                  <c:v>0.689270833333334</c:v>
                </c:pt>
                <c:pt idx="6033">
                  <c:v>0.689282407407408</c:v>
                </c:pt>
                <c:pt idx="6034">
                  <c:v>0.689293981481482</c:v>
                </c:pt>
                <c:pt idx="6035">
                  <c:v>0.689305555555556</c:v>
                </c:pt>
                <c:pt idx="6036">
                  <c:v>0.689317129629629</c:v>
                </c:pt>
                <c:pt idx="6037">
                  <c:v>0.689328703703704</c:v>
                </c:pt>
                <c:pt idx="6038">
                  <c:v>0.689340277777778</c:v>
                </c:pt>
                <c:pt idx="6039">
                  <c:v>0.689351851851852</c:v>
                </c:pt>
                <c:pt idx="6040">
                  <c:v>0.689363425925926</c:v>
                </c:pt>
                <c:pt idx="6041">
                  <c:v>0.689375</c:v>
                </c:pt>
                <c:pt idx="6042">
                  <c:v>0.689386574074074</c:v>
                </c:pt>
                <c:pt idx="6043">
                  <c:v>0.689398148148148</c:v>
                </c:pt>
                <c:pt idx="6044">
                  <c:v>0.689409722222222</c:v>
                </c:pt>
                <c:pt idx="6045">
                  <c:v>0.689421296296297</c:v>
                </c:pt>
                <c:pt idx="6046">
                  <c:v>0.689432870370371</c:v>
                </c:pt>
                <c:pt idx="6047">
                  <c:v>0.689444444444445</c:v>
                </c:pt>
                <c:pt idx="6048">
                  <c:v>0.689456018518519</c:v>
                </c:pt>
                <c:pt idx="6049">
                  <c:v>0.689467592592593</c:v>
                </c:pt>
                <c:pt idx="6050">
                  <c:v>0.689479166666667</c:v>
                </c:pt>
                <c:pt idx="6051">
                  <c:v>0.689490740740741</c:v>
                </c:pt>
                <c:pt idx="6052">
                  <c:v>0.689502314814815</c:v>
                </c:pt>
                <c:pt idx="6053">
                  <c:v>0.689513888888889</c:v>
                </c:pt>
                <c:pt idx="6054">
                  <c:v>0.689525462962963</c:v>
                </c:pt>
                <c:pt idx="6055">
                  <c:v>0.689537037037037</c:v>
                </c:pt>
                <c:pt idx="6056">
                  <c:v>0.689548611111111</c:v>
                </c:pt>
                <c:pt idx="6057">
                  <c:v>0.689560185185185</c:v>
                </c:pt>
                <c:pt idx="6058">
                  <c:v>0.689571759259259</c:v>
                </c:pt>
                <c:pt idx="6059">
                  <c:v>0.689583333333333</c:v>
                </c:pt>
                <c:pt idx="6060">
                  <c:v>0.689594907407408</c:v>
                </c:pt>
                <c:pt idx="6061">
                  <c:v>0.689606481481482</c:v>
                </c:pt>
                <c:pt idx="6062">
                  <c:v>0.689618055555556</c:v>
                </c:pt>
                <c:pt idx="6063">
                  <c:v>0.68962962962963</c:v>
                </c:pt>
                <c:pt idx="6064">
                  <c:v>0.689641203703704</c:v>
                </c:pt>
                <c:pt idx="6065">
                  <c:v>0.689652777777778</c:v>
                </c:pt>
                <c:pt idx="6066">
                  <c:v>0.689664351851852</c:v>
                </c:pt>
                <c:pt idx="6067">
                  <c:v>0.689675925925926</c:v>
                </c:pt>
                <c:pt idx="6068">
                  <c:v>0.6896875</c:v>
                </c:pt>
                <c:pt idx="6069">
                  <c:v>0.689699074074075</c:v>
                </c:pt>
                <c:pt idx="6070">
                  <c:v>0.689710648148149</c:v>
                </c:pt>
                <c:pt idx="6071">
                  <c:v>0.689722222222222</c:v>
                </c:pt>
                <c:pt idx="6072">
                  <c:v>0.689733796296297</c:v>
                </c:pt>
                <c:pt idx="6073">
                  <c:v>0.689745370370371</c:v>
                </c:pt>
                <c:pt idx="6074">
                  <c:v>0.689756944444445</c:v>
                </c:pt>
                <c:pt idx="6075">
                  <c:v>0.689768518518519</c:v>
                </c:pt>
                <c:pt idx="6076">
                  <c:v>0.689780092592593</c:v>
                </c:pt>
                <c:pt idx="6077">
                  <c:v>0.689791666666667</c:v>
                </c:pt>
                <c:pt idx="6078">
                  <c:v>0.689803240740741</c:v>
                </c:pt>
                <c:pt idx="6079">
                  <c:v>0.689814814814815</c:v>
                </c:pt>
                <c:pt idx="6080">
                  <c:v>0.689826388888889</c:v>
                </c:pt>
                <c:pt idx="6081">
                  <c:v>0.689837962962963</c:v>
                </c:pt>
                <c:pt idx="6082">
                  <c:v>0.689849537037037</c:v>
                </c:pt>
                <c:pt idx="6083">
                  <c:v>0.689861111111111</c:v>
                </c:pt>
                <c:pt idx="6084">
                  <c:v>0.689872685185186</c:v>
                </c:pt>
                <c:pt idx="6085">
                  <c:v>0.689884259259259</c:v>
                </c:pt>
                <c:pt idx="6086">
                  <c:v>0.689895833333334</c:v>
                </c:pt>
                <c:pt idx="6087">
                  <c:v>0.689907407407408</c:v>
                </c:pt>
                <c:pt idx="6088">
                  <c:v>0.689918981481482</c:v>
                </c:pt>
                <c:pt idx="6089">
                  <c:v>0.689930555555556</c:v>
                </c:pt>
                <c:pt idx="6090">
                  <c:v>0.68994212962963</c:v>
                </c:pt>
                <c:pt idx="6091">
                  <c:v>0.689953703703704</c:v>
                </c:pt>
                <c:pt idx="6092">
                  <c:v>0.689965277777778</c:v>
                </c:pt>
                <c:pt idx="6093">
                  <c:v>0.689976851851852</c:v>
                </c:pt>
                <c:pt idx="6094">
                  <c:v>0.689988425925926</c:v>
                </c:pt>
                <c:pt idx="6095">
                  <c:v>0.69</c:v>
                </c:pt>
                <c:pt idx="6096">
                  <c:v>0.690011574074074</c:v>
                </c:pt>
                <c:pt idx="6097">
                  <c:v>0.690023148148148</c:v>
                </c:pt>
                <c:pt idx="6098">
                  <c:v>0.690034722222222</c:v>
                </c:pt>
                <c:pt idx="6099">
                  <c:v>0.690046296296297</c:v>
                </c:pt>
                <c:pt idx="6100">
                  <c:v>0.690057870370371</c:v>
                </c:pt>
                <c:pt idx="6101">
                  <c:v>0.690069444444445</c:v>
                </c:pt>
                <c:pt idx="6102">
                  <c:v>0.690081018518519</c:v>
                </c:pt>
                <c:pt idx="6103">
                  <c:v>0.690092592592593</c:v>
                </c:pt>
                <c:pt idx="6104">
                  <c:v>0.690104166666667</c:v>
                </c:pt>
                <c:pt idx="6105">
                  <c:v>0.690115740740741</c:v>
                </c:pt>
                <c:pt idx="6106">
                  <c:v>0.690127314814815</c:v>
                </c:pt>
                <c:pt idx="6107">
                  <c:v>0.690138888888889</c:v>
                </c:pt>
                <c:pt idx="6108">
                  <c:v>0.690150462962963</c:v>
                </c:pt>
                <c:pt idx="6109">
                  <c:v>0.690162037037037</c:v>
                </c:pt>
                <c:pt idx="6110">
                  <c:v>0.690173611111111</c:v>
                </c:pt>
                <c:pt idx="6111">
                  <c:v>0.690185185185185</c:v>
                </c:pt>
                <c:pt idx="6112">
                  <c:v>0.690196759259259</c:v>
                </c:pt>
                <c:pt idx="6113">
                  <c:v>0.690208333333334</c:v>
                </c:pt>
                <c:pt idx="6114">
                  <c:v>0.690219907407408</c:v>
                </c:pt>
                <c:pt idx="6115">
                  <c:v>0.690231481481482</c:v>
                </c:pt>
                <c:pt idx="6116">
                  <c:v>0.690243055555556</c:v>
                </c:pt>
                <c:pt idx="6117">
                  <c:v>0.69025462962963</c:v>
                </c:pt>
                <c:pt idx="6118">
                  <c:v>0.690266203703704</c:v>
                </c:pt>
                <c:pt idx="6119">
                  <c:v>0.690277777777778</c:v>
                </c:pt>
                <c:pt idx="6120">
                  <c:v>0.690289351851852</c:v>
                </c:pt>
                <c:pt idx="6121">
                  <c:v>0.690300925925926</c:v>
                </c:pt>
                <c:pt idx="6122">
                  <c:v>0.6903125</c:v>
                </c:pt>
                <c:pt idx="6123">
                  <c:v>0.690324074074074</c:v>
                </c:pt>
                <c:pt idx="6124">
                  <c:v>0.690335648148149</c:v>
                </c:pt>
                <c:pt idx="6125">
                  <c:v>0.690347222222222</c:v>
                </c:pt>
                <c:pt idx="6126">
                  <c:v>0.690358796296297</c:v>
                </c:pt>
                <c:pt idx="6127">
                  <c:v>0.690370370370371</c:v>
                </c:pt>
                <c:pt idx="6128">
                  <c:v>0.690381944444445</c:v>
                </c:pt>
                <c:pt idx="6129">
                  <c:v>0.690393518518519</c:v>
                </c:pt>
                <c:pt idx="6130">
                  <c:v>0.690405092592593</c:v>
                </c:pt>
                <c:pt idx="6131">
                  <c:v>0.690416666666667</c:v>
                </c:pt>
                <c:pt idx="6132">
                  <c:v>0.690428240740741</c:v>
                </c:pt>
                <c:pt idx="6133">
                  <c:v>0.690439814814815</c:v>
                </c:pt>
                <c:pt idx="6134">
                  <c:v>0.690451388888889</c:v>
                </c:pt>
                <c:pt idx="6135">
                  <c:v>0.690462962962962</c:v>
                </c:pt>
                <c:pt idx="6136">
                  <c:v>0.690474537037037</c:v>
                </c:pt>
                <c:pt idx="6137">
                  <c:v>0.690486111111111</c:v>
                </c:pt>
                <c:pt idx="6138">
                  <c:v>0.690497685185186</c:v>
                </c:pt>
                <c:pt idx="6139">
                  <c:v>0.690509259259259</c:v>
                </c:pt>
                <c:pt idx="6140">
                  <c:v>0.690520833333334</c:v>
                </c:pt>
                <c:pt idx="6141">
                  <c:v>0.690532407407408</c:v>
                </c:pt>
                <c:pt idx="6142">
                  <c:v>0.690543981481482</c:v>
                </c:pt>
                <c:pt idx="6143">
                  <c:v>0.690555555555556</c:v>
                </c:pt>
                <c:pt idx="6144">
                  <c:v>0.690567129629629</c:v>
                </c:pt>
                <c:pt idx="6145">
                  <c:v>0.690578703703704</c:v>
                </c:pt>
                <c:pt idx="6146">
                  <c:v>0.690590277777778</c:v>
                </c:pt>
                <c:pt idx="6147">
                  <c:v>0.690601851851852</c:v>
                </c:pt>
                <c:pt idx="6148">
                  <c:v>0.690613425925926</c:v>
                </c:pt>
                <c:pt idx="6149">
                  <c:v>0.690625</c:v>
                </c:pt>
                <c:pt idx="6150">
                  <c:v>0.690636574074074</c:v>
                </c:pt>
                <c:pt idx="6151">
                  <c:v>0.690648148148148</c:v>
                </c:pt>
                <c:pt idx="6152">
                  <c:v>0.690659722222223</c:v>
                </c:pt>
                <c:pt idx="6153">
                  <c:v>0.690671296296297</c:v>
                </c:pt>
                <c:pt idx="6154">
                  <c:v>0.690682870370371</c:v>
                </c:pt>
                <c:pt idx="6155">
                  <c:v>0.690694444444445</c:v>
                </c:pt>
                <c:pt idx="6156">
                  <c:v>0.690706018518519</c:v>
                </c:pt>
                <c:pt idx="6157">
                  <c:v>0.690717592592593</c:v>
                </c:pt>
                <c:pt idx="6158">
                  <c:v>0.690729166666667</c:v>
                </c:pt>
                <c:pt idx="6159">
                  <c:v>0.690740740740741</c:v>
                </c:pt>
                <c:pt idx="6160">
                  <c:v>0.690752314814815</c:v>
                </c:pt>
                <c:pt idx="6161">
                  <c:v>0.690763888888889</c:v>
                </c:pt>
                <c:pt idx="6162">
                  <c:v>0.690775462962963</c:v>
                </c:pt>
                <c:pt idx="6163">
                  <c:v>0.690787037037037</c:v>
                </c:pt>
                <c:pt idx="6164">
                  <c:v>0.690798611111112</c:v>
                </c:pt>
                <c:pt idx="6165">
                  <c:v>0.690810185185185</c:v>
                </c:pt>
                <c:pt idx="6166">
                  <c:v>0.69082175925926</c:v>
                </c:pt>
                <c:pt idx="6167">
                  <c:v>0.690833333333334</c:v>
                </c:pt>
                <c:pt idx="6168">
                  <c:v>0.690844907407408</c:v>
                </c:pt>
                <c:pt idx="6169">
                  <c:v>0.690856481481482</c:v>
                </c:pt>
                <c:pt idx="6170">
                  <c:v>0.690868055555556</c:v>
                </c:pt>
                <c:pt idx="6171">
                  <c:v>0.69087962962963</c:v>
                </c:pt>
                <c:pt idx="6172">
                  <c:v>0.690891203703704</c:v>
                </c:pt>
                <c:pt idx="6173">
                  <c:v>0.690902777777778</c:v>
                </c:pt>
                <c:pt idx="6174">
                  <c:v>0.690914351851852</c:v>
                </c:pt>
                <c:pt idx="6175">
                  <c:v>0.690925925925926</c:v>
                </c:pt>
                <c:pt idx="6176">
                  <c:v>0.6909375</c:v>
                </c:pt>
                <c:pt idx="6177">
                  <c:v>0.690949074074075</c:v>
                </c:pt>
                <c:pt idx="6178">
                  <c:v>0.690960648148149</c:v>
                </c:pt>
                <c:pt idx="6179">
                  <c:v>0.690972222222222</c:v>
                </c:pt>
                <c:pt idx="6180">
                  <c:v>0.690983796296296</c:v>
                </c:pt>
                <c:pt idx="6181">
                  <c:v>0.690995370370371</c:v>
                </c:pt>
                <c:pt idx="6182">
                  <c:v>0.691006944444445</c:v>
                </c:pt>
                <c:pt idx="6183">
                  <c:v>0.691018518518519</c:v>
                </c:pt>
                <c:pt idx="6184">
                  <c:v>0.691030092592593</c:v>
                </c:pt>
                <c:pt idx="6185">
                  <c:v>0.691041666666667</c:v>
                </c:pt>
                <c:pt idx="6186">
                  <c:v>0.691053240740741</c:v>
                </c:pt>
                <c:pt idx="6187">
                  <c:v>0.691064814814815</c:v>
                </c:pt>
                <c:pt idx="6188">
                  <c:v>0.691076388888889</c:v>
                </c:pt>
                <c:pt idx="6189">
                  <c:v>0.691087962962963</c:v>
                </c:pt>
                <c:pt idx="6190">
                  <c:v>0.691099537037037</c:v>
                </c:pt>
                <c:pt idx="6191">
                  <c:v>0.691111111111111</c:v>
                </c:pt>
                <c:pt idx="6192">
                  <c:v>0.691122685185185</c:v>
                </c:pt>
                <c:pt idx="6193">
                  <c:v>0.691134259259259</c:v>
                </c:pt>
                <c:pt idx="6194">
                  <c:v>0.691145833333334</c:v>
                </c:pt>
                <c:pt idx="6195">
                  <c:v>0.691157407407408</c:v>
                </c:pt>
                <c:pt idx="6196">
                  <c:v>0.691168981481482</c:v>
                </c:pt>
                <c:pt idx="6197">
                  <c:v>0.691180555555556</c:v>
                </c:pt>
                <c:pt idx="6198">
                  <c:v>0.69119212962963</c:v>
                </c:pt>
                <c:pt idx="6199">
                  <c:v>0.691203703703704</c:v>
                </c:pt>
                <c:pt idx="6200">
                  <c:v>0.691215277777778</c:v>
                </c:pt>
                <c:pt idx="6201">
                  <c:v>0.691226851851852</c:v>
                </c:pt>
                <c:pt idx="6202">
                  <c:v>0.691238425925926</c:v>
                </c:pt>
                <c:pt idx="6203">
                  <c:v>0.69125</c:v>
                </c:pt>
                <c:pt idx="6204">
                  <c:v>0.691261574074074</c:v>
                </c:pt>
                <c:pt idx="6205">
                  <c:v>0.691273148148148</c:v>
                </c:pt>
                <c:pt idx="6206">
                  <c:v>0.691284722222222</c:v>
                </c:pt>
                <c:pt idx="6207">
                  <c:v>0.691296296296297</c:v>
                </c:pt>
                <c:pt idx="6208">
                  <c:v>0.691307870370371</c:v>
                </c:pt>
                <c:pt idx="6209">
                  <c:v>0.691319444444445</c:v>
                </c:pt>
                <c:pt idx="6210">
                  <c:v>0.691331018518519</c:v>
                </c:pt>
                <c:pt idx="6211">
                  <c:v>0.691342592592593</c:v>
                </c:pt>
                <c:pt idx="6212">
                  <c:v>0.691354166666667</c:v>
                </c:pt>
                <c:pt idx="6213">
                  <c:v>0.69136574074074</c:v>
                </c:pt>
                <c:pt idx="6214">
                  <c:v>0.691377314814815</c:v>
                </c:pt>
                <c:pt idx="6215">
                  <c:v>0.691388888888889</c:v>
                </c:pt>
                <c:pt idx="6216">
                  <c:v>0.691400462962963</c:v>
                </c:pt>
                <c:pt idx="6217">
                  <c:v>0.691412037037037</c:v>
                </c:pt>
                <c:pt idx="6218">
                  <c:v>0.691423611111111</c:v>
                </c:pt>
                <c:pt idx="6219">
                  <c:v>0.691435185185185</c:v>
                </c:pt>
                <c:pt idx="6220">
                  <c:v>0.691446759259259</c:v>
                </c:pt>
                <c:pt idx="6221">
                  <c:v>0.691458333333334</c:v>
                </c:pt>
                <c:pt idx="6222">
                  <c:v>0.691469907407408</c:v>
                </c:pt>
                <c:pt idx="6223">
                  <c:v>0.691481481481482</c:v>
                </c:pt>
                <c:pt idx="6224">
                  <c:v>0.691493055555556</c:v>
                </c:pt>
                <c:pt idx="6225">
                  <c:v>0.69150462962963</c:v>
                </c:pt>
                <c:pt idx="6226">
                  <c:v>0.691516203703704</c:v>
                </c:pt>
                <c:pt idx="6227">
                  <c:v>0.691527777777778</c:v>
                </c:pt>
                <c:pt idx="6228">
                  <c:v>0.691539351851852</c:v>
                </c:pt>
                <c:pt idx="6229">
                  <c:v>0.691550925925926</c:v>
                </c:pt>
                <c:pt idx="6230">
                  <c:v>0.6915625</c:v>
                </c:pt>
                <c:pt idx="6231">
                  <c:v>0.691574074074074</c:v>
                </c:pt>
                <c:pt idx="6232">
                  <c:v>0.691585648148148</c:v>
                </c:pt>
                <c:pt idx="6233">
                  <c:v>0.691597222222222</c:v>
                </c:pt>
                <c:pt idx="6234">
                  <c:v>0.691608796296297</c:v>
                </c:pt>
                <c:pt idx="6235">
                  <c:v>0.691620370370371</c:v>
                </c:pt>
                <c:pt idx="6236">
                  <c:v>0.691631944444445</c:v>
                </c:pt>
                <c:pt idx="6237">
                  <c:v>0.691643518518519</c:v>
                </c:pt>
                <c:pt idx="6238">
                  <c:v>0.691655092592593</c:v>
                </c:pt>
                <c:pt idx="6239">
                  <c:v>0.691666666666667</c:v>
                </c:pt>
                <c:pt idx="6240">
                  <c:v>0.691678240740741</c:v>
                </c:pt>
                <c:pt idx="6241">
                  <c:v>0.691689814814815</c:v>
                </c:pt>
                <c:pt idx="6242">
                  <c:v>0.691701388888889</c:v>
                </c:pt>
                <c:pt idx="6243">
                  <c:v>0.691712962962963</c:v>
                </c:pt>
                <c:pt idx="6244">
                  <c:v>0.691724537037037</c:v>
                </c:pt>
                <c:pt idx="6245">
                  <c:v>0.691736111111111</c:v>
                </c:pt>
                <c:pt idx="6246">
                  <c:v>0.691747685185186</c:v>
                </c:pt>
                <c:pt idx="6247">
                  <c:v>0.69175925925926</c:v>
                </c:pt>
                <c:pt idx="6248">
                  <c:v>0.691770833333334</c:v>
                </c:pt>
                <c:pt idx="6249">
                  <c:v>0.691782407407408</c:v>
                </c:pt>
                <c:pt idx="6250">
                  <c:v>0.691793981481482</c:v>
                </c:pt>
                <c:pt idx="6251">
                  <c:v>0.691805555555556</c:v>
                </c:pt>
                <c:pt idx="6252">
                  <c:v>0.691817129629629</c:v>
                </c:pt>
                <c:pt idx="6253">
                  <c:v>0.691828703703704</c:v>
                </c:pt>
                <c:pt idx="6254">
                  <c:v>0.691840277777778</c:v>
                </c:pt>
                <c:pt idx="6255">
                  <c:v>0.691851851851852</c:v>
                </c:pt>
                <c:pt idx="6256">
                  <c:v>0.691863425925926</c:v>
                </c:pt>
                <c:pt idx="6257">
                  <c:v>0.691875</c:v>
                </c:pt>
                <c:pt idx="6258">
                  <c:v>0.691886574074074</c:v>
                </c:pt>
                <c:pt idx="6259">
                  <c:v>0.691898148148148</c:v>
                </c:pt>
                <c:pt idx="6260">
                  <c:v>0.691909722222222</c:v>
                </c:pt>
                <c:pt idx="6261">
                  <c:v>0.691921296296297</c:v>
                </c:pt>
                <c:pt idx="6262">
                  <c:v>0.691932870370371</c:v>
                </c:pt>
                <c:pt idx="6263">
                  <c:v>0.691944444444445</c:v>
                </c:pt>
                <c:pt idx="6264">
                  <c:v>0.691956018518519</c:v>
                </c:pt>
                <c:pt idx="6265">
                  <c:v>0.691967592592593</c:v>
                </c:pt>
                <c:pt idx="6266">
                  <c:v>0.691979166666667</c:v>
                </c:pt>
                <c:pt idx="6267">
                  <c:v>0.691990740740741</c:v>
                </c:pt>
                <c:pt idx="6268">
                  <c:v>0.692002314814815</c:v>
                </c:pt>
                <c:pt idx="6269">
                  <c:v>0.692013888888889</c:v>
                </c:pt>
                <c:pt idx="6270">
                  <c:v>0.692025462962963</c:v>
                </c:pt>
                <c:pt idx="6271">
                  <c:v>0.692037037037037</c:v>
                </c:pt>
                <c:pt idx="6272">
                  <c:v>0.692048611111112</c:v>
                </c:pt>
                <c:pt idx="6273">
                  <c:v>0.692060185185185</c:v>
                </c:pt>
                <c:pt idx="6274">
                  <c:v>0.692071759259259</c:v>
                </c:pt>
                <c:pt idx="6275">
                  <c:v>0.692083333333334</c:v>
                </c:pt>
                <c:pt idx="6276">
                  <c:v>0.692094907407408</c:v>
                </c:pt>
                <c:pt idx="6277">
                  <c:v>0.692106481481482</c:v>
                </c:pt>
                <c:pt idx="6278">
                  <c:v>0.692118055555556</c:v>
                </c:pt>
                <c:pt idx="6279">
                  <c:v>0.69212962962963</c:v>
                </c:pt>
                <c:pt idx="6280">
                  <c:v>0.692141203703704</c:v>
                </c:pt>
                <c:pt idx="6281">
                  <c:v>0.692152777777778</c:v>
                </c:pt>
                <c:pt idx="6282">
                  <c:v>0.692164351851852</c:v>
                </c:pt>
                <c:pt idx="6283">
                  <c:v>0.692175925925926</c:v>
                </c:pt>
                <c:pt idx="6284">
                  <c:v>0.6921875</c:v>
                </c:pt>
                <c:pt idx="6285">
                  <c:v>0.692199074074075</c:v>
                </c:pt>
                <c:pt idx="6286">
                  <c:v>0.692210648148148</c:v>
                </c:pt>
                <c:pt idx="6287">
                  <c:v>0.692222222222222</c:v>
                </c:pt>
                <c:pt idx="6288">
                  <c:v>0.692233796296296</c:v>
                </c:pt>
                <c:pt idx="6289">
                  <c:v>0.692245370370371</c:v>
                </c:pt>
                <c:pt idx="6290">
                  <c:v>0.692256944444445</c:v>
                </c:pt>
                <c:pt idx="6291">
                  <c:v>0.692268518518519</c:v>
                </c:pt>
                <c:pt idx="6292">
                  <c:v>0.692280092592593</c:v>
                </c:pt>
                <c:pt idx="6293">
                  <c:v>0.692291666666667</c:v>
                </c:pt>
                <c:pt idx="6294">
                  <c:v>0.692303240740741</c:v>
                </c:pt>
                <c:pt idx="6295">
                  <c:v>0.692314814814815</c:v>
                </c:pt>
                <c:pt idx="6296">
                  <c:v>0.692326388888889</c:v>
                </c:pt>
                <c:pt idx="6297">
                  <c:v>0.692337962962963</c:v>
                </c:pt>
                <c:pt idx="6298">
                  <c:v>0.692349537037037</c:v>
                </c:pt>
                <c:pt idx="6299">
                  <c:v>0.692361111111111</c:v>
                </c:pt>
                <c:pt idx="6300">
                  <c:v>0.692372685185185</c:v>
                </c:pt>
                <c:pt idx="6301">
                  <c:v>0.692384259259259</c:v>
                </c:pt>
                <c:pt idx="6302">
                  <c:v>0.692395833333334</c:v>
                </c:pt>
                <c:pt idx="6303">
                  <c:v>0.692407407407408</c:v>
                </c:pt>
                <c:pt idx="6304">
                  <c:v>0.692418981481482</c:v>
                </c:pt>
                <c:pt idx="6305">
                  <c:v>0.692430555555556</c:v>
                </c:pt>
                <c:pt idx="6306">
                  <c:v>0.69244212962963</c:v>
                </c:pt>
                <c:pt idx="6307">
                  <c:v>0.692453703703704</c:v>
                </c:pt>
                <c:pt idx="6308">
                  <c:v>0.692465277777778</c:v>
                </c:pt>
                <c:pt idx="6309">
                  <c:v>0.692476851851852</c:v>
                </c:pt>
                <c:pt idx="6310">
                  <c:v>0.692488425925926</c:v>
                </c:pt>
                <c:pt idx="6311">
                  <c:v>0.6925</c:v>
                </c:pt>
                <c:pt idx="6312">
                  <c:v>0.692511574074074</c:v>
                </c:pt>
                <c:pt idx="6313">
                  <c:v>0.692523148148148</c:v>
                </c:pt>
                <c:pt idx="6314">
                  <c:v>0.692534722222222</c:v>
                </c:pt>
                <c:pt idx="6315">
                  <c:v>0.692546296296297</c:v>
                </c:pt>
                <c:pt idx="6316">
                  <c:v>0.692557870370371</c:v>
                </c:pt>
                <c:pt idx="6317">
                  <c:v>0.692569444444445</c:v>
                </c:pt>
                <c:pt idx="6318">
                  <c:v>0.692581018518519</c:v>
                </c:pt>
                <c:pt idx="6319">
                  <c:v>0.692592592592593</c:v>
                </c:pt>
                <c:pt idx="6320">
                  <c:v>0.692604166666667</c:v>
                </c:pt>
                <c:pt idx="6321">
                  <c:v>0.692615740740741</c:v>
                </c:pt>
                <c:pt idx="6322">
                  <c:v>0.692627314814815</c:v>
                </c:pt>
                <c:pt idx="6323">
                  <c:v>0.692638888888889</c:v>
                </c:pt>
                <c:pt idx="6324">
                  <c:v>0.692650462962963</c:v>
                </c:pt>
                <c:pt idx="6325">
                  <c:v>0.692662037037037</c:v>
                </c:pt>
                <c:pt idx="6326">
                  <c:v>0.692673611111112</c:v>
                </c:pt>
                <c:pt idx="6327">
                  <c:v>0.692685185185186</c:v>
                </c:pt>
                <c:pt idx="6328">
                  <c:v>0.692696759259259</c:v>
                </c:pt>
                <c:pt idx="6329">
                  <c:v>0.692708333333334</c:v>
                </c:pt>
                <c:pt idx="6330">
                  <c:v>0.692719907407408</c:v>
                </c:pt>
                <c:pt idx="6331">
                  <c:v>0.692731481481482</c:v>
                </c:pt>
                <c:pt idx="6332">
                  <c:v>0.692743055555556</c:v>
                </c:pt>
                <c:pt idx="6333">
                  <c:v>0.69275462962963</c:v>
                </c:pt>
                <c:pt idx="6334">
                  <c:v>0.692766203703704</c:v>
                </c:pt>
                <c:pt idx="6335">
                  <c:v>0.692777777777778</c:v>
                </c:pt>
                <c:pt idx="6336">
                  <c:v>0.692789351851852</c:v>
                </c:pt>
                <c:pt idx="6337">
                  <c:v>0.692800925925926</c:v>
                </c:pt>
                <c:pt idx="6338">
                  <c:v>0.6928125</c:v>
                </c:pt>
                <c:pt idx="6339">
                  <c:v>0.692824074074075</c:v>
                </c:pt>
                <c:pt idx="6340">
                  <c:v>0.692835648148148</c:v>
                </c:pt>
                <c:pt idx="6341">
                  <c:v>0.692847222222223</c:v>
                </c:pt>
                <c:pt idx="6342">
                  <c:v>0.692858796296297</c:v>
                </c:pt>
                <c:pt idx="6343">
                  <c:v>0.692870370370371</c:v>
                </c:pt>
                <c:pt idx="6344">
                  <c:v>0.692881944444445</c:v>
                </c:pt>
                <c:pt idx="6345">
                  <c:v>0.692893518518519</c:v>
                </c:pt>
                <c:pt idx="6346">
                  <c:v>0.692905092592593</c:v>
                </c:pt>
                <c:pt idx="6347">
                  <c:v>0.692916666666667</c:v>
                </c:pt>
                <c:pt idx="6348">
                  <c:v>0.692928240740741</c:v>
                </c:pt>
                <c:pt idx="6349">
                  <c:v>0.692939814814815</c:v>
                </c:pt>
                <c:pt idx="6350">
                  <c:v>0.692951388888889</c:v>
                </c:pt>
                <c:pt idx="6351">
                  <c:v>0.692962962962963</c:v>
                </c:pt>
                <c:pt idx="6352">
                  <c:v>0.692974537037037</c:v>
                </c:pt>
                <c:pt idx="6353">
                  <c:v>0.692986111111111</c:v>
                </c:pt>
                <c:pt idx="6354">
                  <c:v>0.692997685185186</c:v>
                </c:pt>
                <c:pt idx="6355">
                  <c:v>0.69300925925926</c:v>
                </c:pt>
                <c:pt idx="6356">
                  <c:v>0.693020833333334</c:v>
                </c:pt>
                <c:pt idx="6357">
                  <c:v>0.693032407407408</c:v>
                </c:pt>
                <c:pt idx="6358">
                  <c:v>0.693043981481482</c:v>
                </c:pt>
                <c:pt idx="6359">
                  <c:v>0.693055555555556</c:v>
                </c:pt>
                <c:pt idx="6360">
                  <c:v>0.69306712962963</c:v>
                </c:pt>
                <c:pt idx="6361">
                  <c:v>0.693078703703704</c:v>
                </c:pt>
                <c:pt idx="6362">
                  <c:v>0.693090277777778</c:v>
                </c:pt>
                <c:pt idx="6363">
                  <c:v>0.693101851851852</c:v>
                </c:pt>
                <c:pt idx="6364">
                  <c:v>0.693113425925926</c:v>
                </c:pt>
                <c:pt idx="6365">
                  <c:v>0.693125</c:v>
                </c:pt>
                <c:pt idx="6366">
                  <c:v>0.693136574074074</c:v>
                </c:pt>
                <c:pt idx="6367">
                  <c:v>0.693148148148149</c:v>
                </c:pt>
                <c:pt idx="6368">
                  <c:v>0.693159722222222</c:v>
                </c:pt>
                <c:pt idx="6369">
                  <c:v>0.693171296296297</c:v>
                </c:pt>
                <c:pt idx="6370">
                  <c:v>0.693182870370371</c:v>
                </c:pt>
                <c:pt idx="6371">
                  <c:v>0.693194444444445</c:v>
                </c:pt>
                <c:pt idx="6372">
                  <c:v>0.693206018518519</c:v>
                </c:pt>
                <c:pt idx="6373">
                  <c:v>0.693217592592593</c:v>
                </c:pt>
                <c:pt idx="6374">
                  <c:v>0.693229166666667</c:v>
                </c:pt>
                <c:pt idx="6375">
                  <c:v>0.693240740740741</c:v>
                </c:pt>
                <c:pt idx="6376">
                  <c:v>0.693252314814815</c:v>
                </c:pt>
                <c:pt idx="6377">
                  <c:v>0.693263888888889</c:v>
                </c:pt>
                <c:pt idx="6378">
                  <c:v>0.693275462962963</c:v>
                </c:pt>
                <c:pt idx="6379">
                  <c:v>0.693287037037037</c:v>
                </c:pt>
                <c:pt idx="6380">
                  <c:v>0.693298611111111</c:v>
                </c:pt>
                <c:pt idx="6381">
                  <c:v>0.693310185185185</c:v>
                </c:pt>
                <c:pt idx="6382">
                  <c:v>0.693321759259259</c:v>
                </c:pt>
                <c:pt idx="6383">
                  <c:v>0.693333333333334</c:v>
                </c:pt>
                <c:pt idx="6384">
                  <c:v>0.693344907407408</c:v>
                </c:pt>
                <c:pt idx="6385">
                  <c:v>0.693356481481482</c:v>
                </c:pt>
                <c:pt idx="6386">
                  <c:v>0.693368055555556</c:v>
                </c:pt>
                <c:pt idx="6387">
                  <c:v>0.69337962962963</c:v>
                </c:pt>
                <c:pt idx="6388">
                  <c:v>0.693391203703704</c:v>
                </c:pt>
                <c:pt idx="6389">
                  <c:v>0.693402777777778</c:v>
                </c:pt>
                <c:pt idx="6390">
                  <c:v>0.693414351851852</c:v>
                </c:pt>
                <c:pt idx="6391">
                  <c:v>0.693425925925926</c:v>
                </c:pt>
                <c:pt idx="6392">
                  <c:v>0.6934375</c:v>
                </c:pt>
                <c:pt idx="6393">
                  <c:v>0.693449074074075</c:v>
                </c:pt>
                <c:pt idx="6394">
                  <c:v>0.693460648148148</c:v>
                </c:pt>
                <c:pt idx="6395">
                  <c:v>0.693472222222222</c:v>
                </c:pt>
                <c:pt idx="6396">
                  <c:v>0.693483796296296</c:v>
                </c:pt>
                <c:pt idx="6397">
                  <c:v>0.693495370370371</c:v>
                </c:pt>
                <c:pt idx="6398">
                  <c:v>0.693506944444444</c:v>
                </c:pt>
                <c:pt idx="6399">
                  <c:v>0.693518518518519</c:v>
                </c:pt>
                <c:pt idx="6400">
                  <c:v>0.693530092592593</c:v>
                </c:pt>
                <c:pt idx="6401">
                  <c:v>0.693541666666667</c:v>
                </c:pt>
                <c:pt idx="6402">
                  <c:v>0.693553240740741</c:v>
                </c:pt>
                <c:pt idx="6403">
                  <c:v>0.693564814814815</c:v>
                </c:pt>
                <c:pt idx="6404">
                  <c:v>0.693576388888889</c:v>
                </c:pt>
                <c:pt idx="6405">
                  <c:v>0.693587962962963</c:v>
                </c:pt>
                <c:pt idx="6406">
                  <c:v>0.693599537037037</c:v>
                </c:pt>
                <c:pt idx="6407">
                  <c:v>0.693611111111111</c:v>
                </c:pt>
                <c:pt idx="6408">
                  <c:v>0.693622685185186</c:v>
                </c:pt>
                <c:pt idx="6409">
                  <c:v>0.69363425925926</c:v>
                </c:pt>
                <c:pt idx="6410">
                  <c:v>0.693645833333334</c:v>
                </c:pt>
                <c:pt idx="6411">
                  <c:v>0.693657407407408</c:v>
                </c:pt>
                <c:pt idx="6412">
                  <c:v>0.693668981481482</c:v>
                </c:pt>
                <c:pt idx="6413">
                  <c:v>0.693680555555556</c:v>
                </c:pt>
                <c:pt idx="6414">
                  <c:v>0.69369212962963</c:v>
                </c:pt>
                <c:pt idx="6415">
                  <c:v>0.693703703703704</c:v>
                </c:pt>
                <c:pt idx="6416">
                  <c:v>0.693715277777778</c:v>
                </c:pt>
                <c:pt idx="6417">
                  <c:v>0.693726851851852</c:v>
                </c:pt>
                <c:pt idx="6418">
                  <c:v>0.693738425925926</c:v>
                </c:pt>
                <c:pt idx="6419">
                  <c:v>0.69375</c:v>
                </c:pt>
                <c:pt idx="6420">
                  <c:v>0.693761574074074</c:v>
                </c:pt>
                <c:pt idx="6421">
                  <c:v>0.693773148148148</c:v>
                </c:pt>
                <c:pt idx="6422">
                  <c:v>0.693784722222222</c:v>
                </c:pt>
                <c:pt idx="6423">
                  <c:v>0.693796296296297</c:v>
                </c:pt>
                <c:pt idx="6424">
                  <c:v>0.693807870370371</c:v>
                </c:pt>
                <c:pt idx="6425">
                  <c:v>0.693819444444445</c:v>
                </c:pt>
                <c:pt idx="6426">
                  <c:v>0.693831018518519</c:v>
                </c:pt>
                <c:pt idx="6427">
                  <c:v>0.693842592592593</c:v>
                </c:pt>
                <c:pt idx="6428">
                  <c:v>0.693854166666667</c:v>
                </c:pt>
                <c:pt idx="6429">
                  <c:v>0.693865740740741</c:v>
                </c:pt>
                <c:pt idx="6430">
                  <c:v>0.693877314814815</c:v>
                </c:pt>
                <c:pt idx="6431">
                  <c:v>0.693888888888889</c:v>
                </c:pt>
                <c:pt idx="6432">
                  <c:v>0.693900462962963</c:v>
                </c:pt>
                <c:pt idx="6433">
                  <c:v>0.693912037037037</c:v>
                </c:pt>
                <c:pt idx="6434">
                  <c:v>0.693923611111111</c:v>
                </c:pt>
                <c:pt idx="6435">
                  <c:v>0.693935185185185</c:v>
                </c:pt>
                <c:pt idx="6436">
                  <c:v>0.693946759259259</c:v>
                </c:pt>
                <c:pt idx="6437">
                  <c:v>0.693958333333334</c:v>
                </c:pt>
                <c:pt idx="6438">
                  <c:v>0.693969907407408</c:v>
                </c:pt>
                <c:pt idx="6439">
                  <c:v>0.693981481481482</c:v>
                </c:pt>
                <c:pt idx="6440">
                  <c:v>0.693993055555556</c:v>
                </c:pt>
                <c:pt idx="6441">
                  <c:v>0.69400462962963</c:v>
                </c:pt>
                <c:pt idx="6442">
                  <c:v>0.694016203703704</c:v>
                </c:pt>
                <c:pt idx="6443">
                  <c:v>0.694027777777778</c:v>
                </c:pt>
                <c:pt idx="6444">
                  <c:v>0.694039351851852</c:v>
                </c:pt>
                <c:pt idx="6445">
                  <c:v>0.694050925925926</c:v>
                </c:pt>
                <c:pt idx="6446">
                  <c:v>0.6940625</c:v>
                </c:pt>
                <c:pt idx="6447">
                  <c:v>0.694074074074075</c:v>
                </c:pt>
                <c:pt idx="6448">
                  <c:v>0.694085648148148</c:v>
                </c:pt>
                <c:pt idx="6449">
                  <c:v>0.694097222222222</c:v>
                </c:pt>
                <c:pt idx="6450">
                  <c:v>0.694108796296297</c:v>
                </c:pt>
                <c:pt idx="6451">
                  <c:v>0.694120370370371</c:v>
                </c:pt>
                <c:pt idx="6452">
                  <c:v>0.694131944444445</c:v>
                </c:pt>
                <c:pt idx="6453">
                  <c:v>0.694143518518519</c:v>
                </c:pt>
                <c:pt idx="6454">
                  <c:v>0.694155092592593</c:v>
                </c:pt>
                <c:pt idx="6455">
                  <c:v>0.694166666666667</c:v>
                </c:pt>
                <c:pt idx="6456">
                  <c:v>0.694178240740741</c:v>
                </c:pt>
                <c:pt idx="6457">
                  <c:v>0.694189814814815</c:v>
                </c:pt>
                <c:pt idx="6458">
                  <c:v>0.694201388888889</c:v>
                </c:pt>
                <c:pt idx="6459">
                  <c:v>0.694212962962963</c:v>
                </c:pt>
                <c:pt idx="6460">
                  <c:v>0.694224537037037</c:v>
                </c:pt>
                <c:pt idx="6461">
                  <c:v>0.694236111111111</c:v>
                </c:pt>
                <c:pt idx="6462">
                  <c:v>0.694247685185186</c:v>
                </c:pt>
                <c:pt idx="6463">
                  <c:v>0.694259259259259</c:v>
                </c:pt>
                <c:pt idx="6464">
                  <c:v>0.694270833333334</c:v>
                </c:pt>
                <c:pt idx="6465">
                  <c:v>0.694282407407408</c:v>
                </c:pt>
                <c:pt idx="6466">
                  <c:v>0.694293981481482</c:v>
                </c:pt>
                <c:pt idx="6467">
                  <c:v>0.694305555555556</c:v>
                </c:pt>
                <c:pt idx="6468">
                  <c:v>0.69431712962963</c:v>
                </c:pt>
                <c:pt idx="6469">
                  <c:v>0.694328703703704</c:v>
                </c:pt>
                <c:pt idx="6470">
                  <c:v>0.694340277777778</c:v>
                </c:pt>
                <c:pt idx="6471">
                  <c:v>0.694351851851852</c:v>
                </c:pt>
                <c:pt idx="6472">
                  <c:v>0.694363425925926</c:v>
                </c:pt>
                <c:pt idx="6473">
                  <c:v>0.694375</c:v>
                </c:pt>
                <c:pt idx="6474">
                  <c:v>0.694386574074074</c:v>
                </c:pt>
                <c:pt idx="6475">
                  <c:v>0.694398148148148</c:v>
                </c:pt>
                <c:pt idx="6476">
                  <c:v>0.694409722222222</c:v>
                </c:pt>
                <c:pt idx="6477">
                  <c:v>0.694421296296297</c:v>
                </c:pt>
                <c:pt idx="6478">
                  <c:v>0.694432870370371</c:v>
                </c:pt>
                <c:pt idx="6479">
                  <c:v>0.694444444444445</c:v>
                </c:pt>
                <c:pt idx="6480">
                  <c:v>0.694456018518519</c:v>
                </c:pt>
                <c:pt idx="6481">
                  <c:v>0.694467592592593</c:v>
                </c:pt>
                <c:pt idx="6482">
                  <c:v>0.694479166666667</c:v>
                </c:pt>
                <c:pt idx="6483">
                  <c:v>0.694490740740741</c:v>
                </c:pt>
                <c:pt idx="6484">
                  <c:v>0.694502314814815</c:v>
                </c:pt>
                <c:pt idx="6485">
                  <c:v>0.694513888888889</c:v>
                </c:pt>
                <c:pt idx="6486">
                  <c:v>0.694525462962963</c:v>
                </c:pt>
                <c:pt idx="6487">
                  <c:v>0.694537037037037</c:v>
                </c:pt>
                <c:pt idx="6488">
                  <c:v>0.694548611111111</c:v>
                </c:pt>
                <c:pt idx="6489">
                  <c:v>0.694560185185185</c:v>
                </c:pt>
                <c:pt idx="6490">
                  <c:v>0.694571759259259</c:v>
                </c:pt>
                <c:pt idx="6491">
                  <c:v>0.694583333333333</c:v>
                </c:pt>
                <c:pt idx="6492">
                  <c:v>0.694594907407408</c:v>
                </c:pt>
                <c:pt idx="6493">
                  <c:v>0.694606481481482</c:v>
                </c:pt>
                <c:pt idx="6494">
                  <c:v>0.694618055555556</c:v>
                </c:pt>
                <c:pt idx="6495">
                  <c:v>0.69462962962963</c:v>
                </c:pt>
                <c:pt idx="6496">
                  <c:v>0.694641203703704</c:v>
                </c:pt>
                <c:pt idx="6497">
                  <c:v>0.694652777777778</c:v>
                </c:pt>
                <c:pt idx="6498">
                  <c:v>0.694664351851852</c:v>
                </c:pt>
                <c:pt idx="6499">
                  <c:v>0.694675925925926</c:v>
                </c:pt>
                <c:pt idx="6500">
                  <c:v>0.6946875</c:v>
                </c:pt>
                <c:pt idx="6501">
                  <c:v>0.694699074074075</c:v>
                </c:pt>
                <c:pt idx="6502">
                  <c:v>0.694710648148149</c:v>
                </c:pt>
                <c:pt idx="6503">
                  <c:v>0.694722222222222</c:v>
                </c:pt>
                <c:pt idx="6504">
                  <c:v>0.694733796296297</c:v>
                </c:pt>
                <c:pt idx="6505">
                  <c:v>0.694745370370371</c:v>
                </c:pt>
                <c:pt idx="6506">
                  <c:v>0.694756944444445</c:v>
                </c:pt>
                <c:pt idx="6507">
                  <c:v>0.694768518518519</c:v>
                </c:pt>
                <c:pt idx="6508">
                  <c:v>0.694780092592593</c:v>
                </c:pt>
                <c:pt idx="6509">
                  <c:v>0.694791666666667</c:v>
                </c:pt>
                <c:pt idx="6510">
                  <c:v>0.694803240740741</c:v>
                </c:pt>
                <c:pt idx="6511">
                  <c:v>0.694814814814815</c:v>
                </c:pt>
                <c:pt idx="6512">
                  <c:v>0.694826388888889</c:v>
                </c:pt>
                <c:pt idx="6513">
                  <c:v>0.694837962962963</c:v>
                </c:pt>
                <c:pt idx="6514">
                  <c:v>0.694849537037037</c:v>
                </c:pt>
                <c:pt idx="6515">
                  <c:v>0.694861111111111</c:v>
                </c:pt>
                <c:pt idx="6516">
                  <c:v>0.694872685185186</c:v>
                </c:pt>
                <c:pt idx="6517">
                  <c:v>0.694884259259259</c:v>
                </c:pt>
                <c:pt idx="6518">
                  <c:v>0.694895833333334</c:v>
                </c:pt>
                <c:pt idx="6519">
                  <c:v>0.694907407407408</c:v>
                </c:pt>
                <c:pt idx="6520">
                  <c:v>0.694918981481482</c:v>
                </c:pt>
                <c:pt idx="6521">
                  <c:v>0.694930555555556</c:v>
                </c:pt>
                <c:pt idx="6522">
                  <c:v>0.69494212962963</c:v>
                </c:pt>
                <c:pt idx="6523">
                  <c:v>0.694953703703704</c:v>
                </c:pt>
                <c:pt idx="6524">
                  <c:v>0.694965277777778</c:v>
                </c:pt>
                <c:pt idx="6525">
                  <c:v>0.694976851851852</c:v>
                </c:pt>
                <c:pt idx="6526">
                  <c:v>0.694988425925926</c:v>
                </c:pt>
                <c:pt idx="6527">
                  <c:v>0.695</c:v>
                </c:pt>
                <c:pt idx="6528">
                  <c:v>0.695011574074074</c:v>
                </c:pt>
                <c:pt idx="6529">
                  <c:v>0.695023148148148</c:v>
                </c:pt>
                <c:pt idx="6530">
                  <c:v>0.695034722222222</c:v>
                </c:pt>
                <c:pt idx="6531">
                  <c:v>0.695046296296297</c:v>
                </c:pt>
                <c:pt idx="6532">
                  <c:v>0.695057870370371</c:v>
                </c:pt>
                <c:pt idx="6533">
                  <c:v>0.695069444444445</c:v>
                </c:pt>
                <c:pt idx="6534">
                  <c:v>0.695081018518519</c:v>
                </c:pt>
                <c:pt idx="6535">
                  <c:v>0.695092592592593</c:v>
                </c:pt>
                <c:pt idx="6536">
                  <c:v>0.695104166666667</c:v>
                </c:pt>
                <c:pt idx="6537">
                  <c:v>0.695115740740741</c:v>
                </c:pt>
                <c:pt idx="6538">
                  <c:v>0.695127314814815</c:v>
                </c:pt>
                <c:pt idx="6539">
                  <c:v>0.695138888888889</c:v>
                </c:pt>
                <c:pt idx="6540">
                  <c:v>0.695150462962963</c:v>
                </c:pt>
                <c:pt idx="6541">
                  <c:v>0.695162037037037</c:v>
                </c:pt>
                <c:pt idx="6542">
                  <c:v>0.695173611111111</c:v>
                </c:pt>
                <c:pt idx="6543">
                  <c:v>0.695185185185185</c:v>
                </c:pt>
                <c:pt idx="6544">
                  <c:v>0.695196759259259</c:v>
                </c:pt>
                <c:pt idx="6545">
                  <c:v>0.695208333333334</c:v>
                </c:pt>
                <c:pt idx="6546">
                  <c:v>0.695219907407408</c:v>
                </c:pt>
                <c:pt idx="6547">
                  <c:v>0.695231481481482</c:v>
                </c:pt>
                <c:pt idx="6548">
                  <c:v>0.695243055555556</c:v>
                </c:pt>
                <c:pt idx="6549">
                  <c:v>0.69525462962963</c:v>
                </c:pt>
                <c:pt idx="6550">
                  <c:v>0.695266203703704</c:v>
                </c:pt>
                <c:pt idx="6551">
                  <c:v>0.695277777777778</c:v>
                </c:pt>
                <c:pt idx="6552">
                  <c:v>0.695289351851852</c:v>
                </c:pt>
                <c:pt idx="6553">
                  <c:v>0.695300925925926</c:v>
                </c:pt>
                <c:pt idx="6554">
                  <c:v>0.6953125</c:v>
                </c:pt>
                <c:pt idx="6555">
                  <c:v>0.695324074074074</c:v>
                </c:pt>
                <c:pt idx="6556">
                  <c:v>0.695335648148149</c:v>
                </c:pt>
                <c:pt idx="6557">
                  <c:v>0.695347222222222</c:v>
                </c:pt>
                <c:pt idx="6558">
                  <c:v>0.695358796296297</c:v>
                </c:pt>
                <c:pt idx="6559">
                  <c:v>0.695370370370371</c:v>
                </c:pt>
                <c:pt idx="6560">
                  <c:v>0.695381944444445</c:v>
                </c:pt>
                <c:pt idx="6561">
                  <c:v>0.695393518518519</c:v>
                </c:pt>
                <c:pt idx="6562">
                  <c:v>0.695405092592593</c:v>
                </c:pt>
                <c:pt idx="6563">
                  <c:v>0.695416666666667</c:v>
                </c:pt>
                <c:pt idx="6564">
                  <c:v>0.695428240740741</c:v>
                </c:pt>
                <c:pt idx="6565">
                  <c:v>0.695439814814815</c:v>
                </c:pt>
                <c:pt idx="6566">
                  <c:v>0.695451388888889</c:v>
                </c:pt>
                <c:pt idx="6567">
                  <c:v>0.695462962962962</c:v>
                </c:pt>
                <c:pt idx="6568">
                  <c:v>0.695474537037037</c:v>
                </c:pt>
                <c:pt idx="6569">
                  <c:v>0.695486111111111</c:v>
                </c:pt>
                <c:pt idx="6570">
                  <c:v>0.695497685185186</c:v>
                </c:pt>
                <c:pt idx="6571">
                  <c:v>0.695509259259259</c:v>
                </c:pt>
                <c:pt idx="6572">
                  <c:v>0.695520833333334</c:v>
                </c:pt>
                <c:pt idx="6573">
                  <c:v>0.695532407407408</c:v>
                </c:pt>
                <c:pt idx="6574">
                  <c:v>0.695543981481482</c:v>
                </c:pt>
                <c:pt idx="6575">
                  <c:v>0.695555555555556</c:v>
                </c:pt>
                <c:pt idx="6576">
                  <c:v>0.695567129629629</c:v>
                </c:pt>
                <c:pt idx="6577">
                  <c:v>0.695578703703704</c:v>
                </c:pt>
                <c:pt idx="6578">
                  <c:v>0.695590277777778</c:v>
                </c:pt>
                <c:pt idx="6579">
                  <c:v>0.695601851851852</c:v>
                </c:pt>
                <c:pt idx="6580">
                  <c:v>0.695613425925926</c:v>
                </c:pt>
                <c:pt idx="6581">
                  <c:v>0.695625</c:v>
                </c:pt>
                <c:pt idx="6582">
                  <c:v>0.695636574074074</c:v>
                </c:pt>
                <c:pt idx="6583">
                  <c:v>0.695648148148148</c:v>
                </c:pt>
                <c:pt idx="6584">
                  <c:v>0.695659722222223</c:v>
                </c:pt>
                <c:pt idx="6585">
                  <c:v>0.695671296296297</c:v>
                </c:pt>
                <c:pt idx="6586">
                  <c:v>0.695682870370371</c:v>
                </c:pt>
                <c:pt idx="6587">
                  <c:v>0.695694444444445</c:v>
                </c:pt>
                <c:pt idx="6588">
                  <c:v>0.695706018518519</c:v>
                </c:pt>
                <c:pt idx="6589">
                  <c:v>0.695717592592593</c:v>
                </c:pt>
                <c:pt idx="6590">
                  <c:v>0.695729166666667</c:v>
                </c:pt>
                <c:pt idx="6591">
                  <c:v>0.695740740740741</c:v>
                </c:pt>
                <c:pt idx="6592">
                  <c:v>0.695752314814815</c:v>
                </c:pt>
                <c:pt idx="6593">
                  <c:v>0.695763888888889</c:v>
                </c:pt>
                <c:pt idx="6594">
                  <c:v>0.695775462962963</c:v>
                </c:pt>
                <c:pt idx="6595">
                  <c:v>0.695787037037037</c:v>
                </c:pt>
                <c:pt idx="6596">
                  <c:v>0.695798611111112</c:v>
                </c:pt>
                <c:pt idx="6597">
                  <c:v>0.695810185185185</c:v>
                </c:pt>
                <c:pt idx="6598">
                  <c:v>0.69582175925926</c:v>
                </c:pt>
                <c:pt idx="6599">
                  <c:v>0.695833333333334</c:v>
                </c:pt>
                <c:pt idx="6600">
                  <c:v>0.695844907407408</c:v>
                </c:pt>
                <c:pt idx="6601">
                  <c:v>0.695856481481482</c:v>
                </c:pt>
                <c:pt idx="6602">
                  <c:v>0.695868055555556</c:v>
                </c:pt>
                <c:pt idx="6603">
                  <c:v>0.69587962962963</c:v>
                </c:pt>
                <c:pt idx="6604">
                  <c:v>0.695891203703704</c:v>
                </c:pt>
                <c:pt idx="6605">
                  <c:v>0.695902777777778</c:v>
                </c:pt>
                <c:pt idx="6606">
                  <c:v>0.695914351851852</c:v>
                </c:pt>
                <c:pt idx="6607">
                  <c:v>0.695925925925926</c:v>
                </c:pt>
                <c:pt idx="6608">
                  <c:v>0.6959375</c:v>
                </c:pt>
                <c:pt idx="6609">
                  <c:v>0.695949074074075</c:v>
                </c:pt>
                <c:pt idx="6610">
                  <c:v>0.695960648148149</c:v>
                </c:pt>
                <c:pt idx="6611">
                  <c:v>0.695972222222222</c:v>
                </c:pt>
                <c:pt idx="6612">
                  <c:v>0.695983796296296</c:v>
                </c:pt>
                <c:pt idx="6613">
                  <c:v>0.695995370370371</c:v>
                </c:pt>
                <c:pt idx="6614">
                  <c:v>0.696006944444445</c:v>
                </c:pt>
                <c:pt idx="6615">
                  <c:v>0.696018518518519</c:v>
                </c:pt>
                <c:pt idx="6616">
                  <c:v>0.696030092592593</c:v>
                </c:pt>
                <c:pt idx="6617">
                  <c:v>0.696041666666667</c:v>
                </c:pt>
                <c:pt idx="6618">
                  <c:v>0.696053240740741</c:v>
                </c:pt>
                <c:pt idx="6619">
                  <c:v>0.696064814814815</c:v>
                </c:pt>
                <c:pt idx="6620">
                  <c:v>0.696076388888889</c:v>
                </c:pt>
                <c:pt idx="6621">
                  <c:v>0.696087962962963</c:v>
                </c:pt>
                <c:pt idx="6622">
                  <c:v>0.696099537037037</c:v>
                </c:pt>
                <c:pt idx="6623">
                  <c:v>0.696111111111111</c:v>
                </c:pt>
                <c:pt idx="6624">
                  <c:v>0.696122685185185</c:v>
                </c:pt>
                <c:pt idx="6625">
                  <c:v>0.696134259259259</c:v>
                </c:pt>
                <c:pt idx="6626">
                  <c:v>0.696145833333334</c:v>
                </c:pt>
                <c:pt idx="6627">
                  <c:v>0.696157407407408</c:v>
                </c:pt>
                <c:pt idx="6628">
                  <c:v>0.696168981481482</c:v>
                </c:pt>
                <c:pt idx="6629">
                  <c:v>0.696180555555556</c:v>
                </c:pt>
                <c:pt idx="6630">
                  <c:v>0.69619212962963</c:v>
                </c:pt>
                <c:pt idx="6631">
                  <c:v>0.696203703703704</c:v>
                </c:pt>
                <c:pt idx="6632">
                  <c:v>0.696215277777778</c:v>
                </c:pt>
                <c:pt idx="6633">
                  <c:v>0.696226851851852</c:v>
                </c:pt>
                <c:pt idx="6634">
                  <c:v>0.696238425925926</c:v>
                </c:pt>
                <c:pt idx="6635">
                  <c:v>0.69625</c:v>
                </c:pt>
                <c:pt idx="6636">
                  <c:v>0.696261574074074</c:v>
                </c:pt>
                <c:pt idx="6637">
                  <c:v>0.696273148148148</c:v>
                </c:pt>
                <c:pt idx="6638">
                  <c:v>0.696284722222222</c:v>
                </c:pt>
                <c:pt idx="6639">
                  <c:v>0.696296296296297</c:v>
                </c:pt>
                <c:pt idx="6640">
                  <c:v>0.696307870370371</c:v>
                </c:pt>
                <c:pt idx="6641">
                  <c:v>0.696319444444445</c:v>
                </c:pt>
                <c:pt idx="6642">
                  <c:v>0.696331018518519</c:v>
                </c:pt>
                <c:pt idx="6643">
                  <c:v>0.696342592592593</c:v>
                </c:pt>
                <c:pt idx="6644">
                  <c:v>0.696354166666667</c:v>
                </c:pt>
                <c:pt idx="6645">
                  <c:v>0.696365740740741</c:v>
                </c:pt>
                <c:pt idx="6646">
                  <c:v>0.696377314814815</c:v>
                </c:pt>
                <c:pt idx="6647">
                  <c:v>0.696388888888889</c:v>
                </c:pt>
                <c:pt idx="6648">
                  <c:v>0.696400462962963</c:v>
                </c:pt>
                <c:pt idx="6649">
                  <c:v>0.696412037037037</c:v>
                </c:pt>
                <c:pt idx="6650">
                  <c:v>0.696423611111111</c:v>
                </c:pt>
                <c:pt idx="6651">
                  <c:v>0.696435185185185</c:v>
                </c:pt>
                <c:pt idx="6652">
                  <c:v>0.696446759259259</c:v>
                </c:pt>
                <c:pt idx="6653">
                  <c:v>0.696458333333334</c:v>
                </c:pt>
                <c:pt idx="6654">
                  <c:v>0.696469907407408</c:v>
                </c:pt>
                <c:pt idx="6655">
                  <c:v>0.696481481481482</c:v>
                </c:pt>
                <c:pt idx="6656">
                  <c:v>0.696493055555556</c:v>
                </c:pt>
                <c:pt idx="6657">
                  <c:v>0.69650462962963</c:v>
                </c:pt>
                <c:pt idx="6658">
                  <c:v>0.696516203703704</c:v>
                </c:pt>
                <c:pt idx="6659">
                  <c:v>0.696527777777778</c:v>
                </c:pt>
                <c:pt idx="6660">
                  <c:v>0.696539351851852</c:v>
                </c:pt>
                <c:pt idx="6661">
                  <c:v>0.696550925925926</c:v>
                </c:pt>
                <c:pt idx="6662">
                  <c:v>0.6965625</c:v>
                </c:pt>
                <c:pt idx="6663">
                  <c:v>0.696574074074074</c:v>
                </c:pt>
                <c:pt idx="6664">
                  <c:v>0.696585648148148</c:v>
                </c:pt>
                <c:pt idx="6665">
                  <c:v>0.696597222222222</c:v>
                </c:pt>
                <c:pt idx="6666">
                  <c:v>0.696608796296297</c:v>
                </c:pt>
                <c:pt idx="6667">
                  <c:v>0.696620370370371</c:v>
                </c:pt>
                <c:pt idx="6668">
                  <c:v>0.696631944444445</c:v>
                </c:pt>
                <c:pt idx="6669">
                  <c:v>0.696643518518519</c:v>
                </c:pt>
                <c:pt idx="6670">
                  <c:v>0.696655092592593</c:v>
                </c:pt>
                <c:pt idx="6671">
                  <c:v>0.696666666666667</c:v>
                </c:pt>
                <c:pt idx="6672">
                  <c:v>0.696678240740741</c:v>
                </c:pt>
                <c:pt idx="6673">
                  <c:v>0.696689814814815</c:v>
                </c:pt>
                <c:pt idx="6674">
                  <c:v>0.696701388888889</c:v>
                </c:pt>
                <c:pt idx="6675">
                  <c:v>0.696712962962963</c:v>
                </c:pt>
                <c:pt idx="6676">
                  <c:v>0.696724537037037</c:v>
                </c:pt>
                <c:pt idx="6677">
                  <c:v>0.696736111111111</c:v>
                </c:pt>
                <c:pt idx="6678">
                  <c:v>0.696747685185186</c:v>
                </c:pt>
                <c:pt idx="6679">
                  <c:v>0.69675925925926</c:v>
                </c:pt>
                <c:pt idx="6680">
                  <c:v>0.696770833333334</c:v>
                </c:pt>
                <c:pt idx="6681">
                  <c:v>0.696782407407408</c:v>
                </c:pt>
                <c:pt idx="6682">
                  <c:v>0.696793981481482</c:v>
                </c:pt>
                <c:pt idx="6683">
                  <c:v>0.696805555555556</c:v>
                </c:pt>
                <c:pt idx="6684">
                  <c:v>0.696817129629629</c:v>
                </c:pt>
                <c:pt idx="6685">
                  <c:v>0.696828703703704</c:v>
                </c:pt>
                <c:pt idx="6686">
                  <c:v>0.696840277777778</c:v>
                </c:pt>
                <c:pt idx="6687">
                  <c:v>0.696851851851852</c:v>
                </c:pt>
                <c:pt idx="6688">
                  <c:v>0.696863425925926</c:v>
                </c:pt>
                <c:pt idx="6689">
                  <c:v>0.696875</c:v>
                </c:pt>
                <c:pt idx="6690">
                  <c:v>0.696886574074074</c:v>
                </c:pt>
                <c:pt idx="6691">
                  <c:v>0.696898148148148</c:v>
                </c:pt>
                <c:pt idx="6692">
                  <c:v>0.696909722222222</c:v>
                </c:pt>
                <c:pt idx="6693">
                  <c:v>0.696921296296297</c:v>
                </c:pt>
                <c:pt idx="6694">
                  <c:v>0.696932870370371</c:v>
                </c:pt>
                <c:pt idx="6695">
                  <c:v>0.696944444444445</c:v>
                </c:pt>
                <c:pt idx="6696">
                  <c:v>0.696956018518519</c:v>
                </c:pt>
                <c:pt idx="6697">
                  <c:v>0.696967592592593</c:v>
                </c:pt>
                <c:pt idx="6698">
                  <c:v>0.696979166666667</c:v>
                </c:pt>
                <c:pt idx="6699">
                  <c:v>0.696990740740741</c:v>
                </c:pt>
                <c:pt idx="6700">
                  <c:v>0.697002314814815</c:v>
                </c:pt>
                <c:pt idx="6701">
                  <c:v>0.697013888888889</c:v>
                </c:pt>
                <c:pt idx="6702">
                  <c:v>0.697025462962963</c:v>
                </c:pt>
                <c:pt idx="6703">
                  <c:v>0.697037037037037</c:v>
                </c:pt>
                <c:pt idx="6704">
                  <c:v>0.697048611111112</c:v>
                </c:pt>
                <c:pt idx="6705">
                  <c:v>0.697060185185185</c:v>
                </c:pt>
                <c:pt idx="6706">
                  <c:v>0.697071759259259</c:v>
                </c:pt>
                <c:pt idx="6707">
                  <c:v>0.697083333333334</c:v>
                </c:pt>
                <c:pt idx="6708">
                  <c:v>0.697094907407408</c:v>
                </c:pt>
                <c:pt idx="6709">
                  <c:v>0.697106481481482</c:v>
                </c:pt>
                <c:pt idx="6710">
                  <c:v>0.697118055555556</c:v>
                </c:pt>
                <c:pt idx="6711">
                  <c:v>0.69712962962963</c:v>
                </c:pt>
                <c:pt idx="6712">
                  <c:v>0.697141203703704</c:v>
                </c:pt>
                <c:pt idx="6713">
                  <c:v>0.697152777777778</c:v>
                </c:pt>
                <c:pt idx="6714">
                  <c:v>0.697164351851852</c:v>
                </c:pt>
                <c:pt idx="6715">
                  <c:v>0.697175925925926</c:v>
                </c:pt>
                <c:pt idx="6716">
                  <c:v>0.6971875</c:v>
                </c:pt>
                <c:pt idx="6717">
                  <c:v>0.697199074074075</c:v>
                </c:pt>
                <c:pt idx="6718">
                  <c:v>0.697210648148148</c:v>
                </c:pt>
                <c:pt idx="6719">
                  <c:v>0.697222222222222</c:v>
                </c:pt>
                <c:pt idx="6720">
                  <c:v>0.697233796296296</c:v>
                </c:pt>
                <c:pt idx="6721">
                  <c:v>0.697245370370371</c:v>
                </c:pt>
                <c:pt idx="6722">
                  <c:v>0.697256944444445</c:v>
                </c:pt>
                <c:pt idx="6723">
                  <c:v>0.697268518518519</c:v>
                </c:pt>
                <c:pt idx="6724">
                  <c:v>0.697280092592593</c:v>
                </c:pt>
                <c:pt idx="6725">
                  <c:v>0.697291666666667</c:v>
                </c:pt>
                <c:pt idx="6726">
                  <c:v>0.697303240740741</c:v>
                </c:pt>
                <c:pt idx="6727">
                  <c:v>0.697314814814815</c:v>
                </c:pt>
                <c:pt idx="6728">
                  <c:v>0.697326388888889</c:v>
                </c:pt>
                <c:pt idx="6729">
                  <c:v>0.697337962962963</c:v>
                </c:pt>
                <c:pt idx="6730">
                  <c:v>0.697349537037037</c:v>
                </c:pt>
                <c:pt idx="6731">
                  <c:v>0.697361111111111</c:v>
                </c:pt>
                <c:pt idx="6732">
                  <c:v>0.697372685185185</c:v>
                </c:pt>
                <c:pt idx="6733">
                  <c:v>0.697384259259259</c:v>
                </c:pt>
                <c:pt idx="6734">
                  <c:v>0.697395833333334</c:v>
                </c:pt>
                <c:pt idx="6735">
                  <c:v>0.697407407407408</c:v>
                </c:pt>
                <c:pt idx="6736">
                  <c:v>0.697418981481482</c:v>
                </c:pt>
                <c:pt idx="6737">
                  <c:v>0.697430555555556</c:v>
                </c:pt>
                <c:pt idx="6738">
                  <c:v>0.69744212962963</c:v>
                </c:pt>
                <c:pt idx="6739">
                  <c:v>0.697453703703704</c:v>
                </c:pt>
                <c:pt idx="6740">
                  <c:v>0.697465277777778</c:v>
                </c:pt>
                <c:pt idx="6741">
                  <c:v>0.697476851851852</c:v>
                </c:pt>
                <c:pt idx="6742">
                  <c:v>0.697488425925926</c:v>
                </c:pt>
                <c:pt idx="6743">
                  <c:v>0.6975</c:v>
                </c:pt>
                <c:pt idx="6744">
                  <c:v>0.697511574074074</c:v>
                </c:pt>
                <c:pt idx="6745">
                  <c:v>0.697523148148148</c:v>
                </c:pt>
                <c:pt idx="6746">
                  <c:v>0.697534722222222</c:v>
                </c:pt>
                <c:pt idx="6747">
                  <c:v>0.697546296296297</c:v>
                </c:pt>
                <c:pt idx="6748">
                  <c:v>0.697557870370371</c:v>
                </c:pt>
                <c:pt idx="6749">
                  <c:v>0.697569444444445</c:v>
                </c:pt>
                <c:pt idx="6750">
                  <c:v>0.697581018518519</c:v>
                </c:pt>
                <c:pt idx="6751">
                  <c:v>0.697592592592593</c:v>
                </c:pt>
                <c:pt idx="6752">
                  <c:v>0.697604166666667</c:v>
                </c:pt>
                <c:pt idx="6753">
                  <c:v>0.697615740740741</c:v>
                </c:pt>
                <c:pt idx="6754">
                  <c:v>0.697627314814815</c:v>
                </c:pt>
                <c:pt idx="6755">
                  <c:v>0.697638888888889</c:v>
                </c:pt>
                <c:pt idx="6756">
                  <c:v>0.697650462962963</c:v>
                </c:pt>
                <c:pt idx="6757">
                  <c:v>0.697662037037037</c:v>
                </c:pt>
                <c:pt idx="6758">
                  <c:v>0.697673611111112</c:v>
                </c:pt>
                <c:pt idx="6759">
                  <c:v>0.697685185185186</c:v>
                </c:pt>
                <c:pt idx="6760">
                  <c:v>0.697696759259259</c:v>
                </c:pt>
                <c:pt idx="6761">
                  <c:v>0.697708333333334</c:v>
                </c:pt>
                <c:pt idx="6762">
                  <c:v>0.697719907407408</c:v>
                </c:pt>
                <c:pt idx="6763">
                  <c:v>0.697731481481482</c:v>
                </c:pt>
                <c:pt idx="6764">
                  <c:v>0.697743055555556</c:v>
                </c:pt>
                <c:pt idx="6765">
                  <c:v>0.69775462962963</c:v>
                </c:pt>
                <c:pt idx="6766">
                  <c:v>0.697766203703704</c:v>
                </c:pt>
                <c:pt idx="6767">
                  <c:v>0.697777777777778</c:v>
                </c:pt>
                <c:pt idx="6768">
                  <c:v>0.697789351851852</c:v>
                </c:pt>
                <c:pt idx="6769">
                  <c:v>0.697800925925926</c:v>
                </c:pt>
                <c:pt idx="6770">
                  <c:v>0.6978125</c:v>
                </c:pt>
                <c:pt idx="6771">
                  <c:v>0.697824074074075</c:v>
                </c:pt>
                <c:pt idx="6772">
                  <c:v>0.697835648148149</c:v>
                </c:pt>
                <c:pt idx="6773">
                  <c:v>0.697847222222223</c:v>
                </c:pt>
                <c:pt idx="6774">
                  <c:v>0.697858796296297</c:v>
                </c:pt>
                <c:pt idx="6775">
                  <c:v>0.697870370370371</c:v>
                </c:pt>
                <c:pt idx="6776">
                  <c:v>0.697881944444445</c:v>
                </c:pt>
                <c:pt idx="6777">
                  <c:v>0.697893518518519</c:v>
                </c:pt>
                <c:pt idx="6778">
                  <c:v>0.697905092592593</c:v>
                </c:pt>
                <c:pt idx="6779">
                  <c:v>0.697916666666667</c:v>
                </c:pt>
                <c:pt idx="6780">
                  <c:v>0.697928240740741</c:v>
                </c:pt>
                <c:pt idx="6781">
                  <c:v>0.697939814814815</c:v>
                </c:pt>
                <c:pt idx="6782">
                  <c:v>0.697951388888889</c:v>
                </c:pt>
                <c:pt idx="6783">
                  <c:v>0.697962962962963</c:v>
                </c:pt>
                <c:pt idx="6784">
                  <c:v>0.697974537037037</c:v>
                </c:pt>
                <c:pt idx="6785">
                  <c:v>0.697986111111111</c:v>
                </c:pt>
                <c:pt idx="6786">
                  <c:v>0.697997685185186</c:v>
                </c:pt>
                <c:pt idx="6787">
                  <c:v>0.69800925925926</c:v>
                </c:pt>
                <c:pt idx="6788">
                  <c:v>0.698020833333334</c:v>
                </c:pt>
                <c:pt idx="6789">
                  <c:v>0.698032407407408</c:v>
                </c:pt>
                <c:pt idx="6790">
                  <c:v>0.698043981481482</c:v>
                </c:pt>
                <c:pt idx="6791">
                  <c:v>0.698055555555556</c:v>
                </c:pt>
                <c:pt idx="6792">
                  <c:v>0.69806712962963</c:v>
                </c:pt>
                <c:pt idx="6793">
                  <c:v>0.698078703703704</c:v>
                </c:pt>
                <c:pt idx="6794">
                  <c:v>0.698090277777778</c:v>
                </c:pt>
                <c:pt idx="6795">
                  <c:v>0.698101851851852</c:v>
                </c:pt>
                <c:pt idx="6796">
                  <c:v>0.698113425925926</c:v>
                </c:pt>
                <c:pt idx="6797">
                  <c:v>0.698125</c:v>
                </c:pt>
                <c:pt idx="6798">
                  <c:v>0.698136574074074</c:v>
                </c:pt>
                <c:pt idx="6799">
                  <c:v>0.698148148148149</c:v>
                </c:pt>
                <c:pt idx="6800">
                  <c:v>0.698159722222222</c:v>
                </c:pt>
                <c:pt idx="6801">
                  <c:v>0.698171296296297</c:v>
                </c:pt>
                <c:pt idx="6802">
                  <c:v>0.698182870370371</c:v>
                </c:pt>
                <c:pt idx="6803">
                  <c:v>0.698194444444445</c:v>
                </c:pt>
                <c:pt idx="6804">
                  <c:v>0.698206018518519</c:v>
                </c:pt>
                <c:pt idx="6805">
                  <c:v>0.698217592592593</c:v>
                </c:pt>
                <c:pt idx="6806">
                  <c:v>0.698229166666667</c:v>
                </c:pt>
                <c:pt idx="6807">
                  <c:v>0.698240740740741</c:v>
                </c:pt>
                <c:pt idx="6808">
                  <c:v>0.698252314814815</c:v>
                </c:pt>
                <c:pt idx="6809">
                  <c:v>0.698263888888889</c:v>
                </c:pt>
                <c:pt idx="6810">
                  <c:v>0.698275462962963</c:v>
                </c:pt>
                <c:pt idx="6811">
                  <c:v>0.698287037037037</c:v>
                </c:pt>
                <c:pt idx="6812">
                  <c:v>0.698298611111112</c:v>
                </c:pt>
                <c:pt idx="6813">
                  <c:v>0.698310185185185</c:v>
                </c:pt>
                <c:pt idx="6814">
                  <c:v>0.698321759259259</c:v>
                </c:pt>
                <c:pt idx="6815">
                  <c:v>0.698333333333334</c:v>
                </c:pt>
                <c:pt idx="6816">
                  <c:v>0.698344907407408</c:v>
                </c:pt>
                <c:pt idx="6817">
                  <c:v>0.698356481481482</c:v>
                </c:pt>
                <c:pt idx="6818">
                  <c:v>0.698368055555556</c:v>
                </c:pt>
                <c:pt idx="6819">
                  <c:v>0.69837962962963</c:v>
                </c:pt>
                <c:pt idx="6820">
                  <c:v>0.698391203703704</c:v>
                </c:pt>
                <c:pt idx="6821">
                  <c:v>0.698402777777778</c:v>
                </c:pt>
                <c:pt idx="6822">
                  <c:v>0.698414351851852</c:v>
                </c:pt>
                <c:pt idx="6823">
                  <c:v>0.698425925925926</c:v>
                </c:pt>
                <c:pt idx="6824">
                  <c:v>0.6984375</c:v>
                </c:pt>
                <c:pt idx="6825">
                  <c:v>0.698449074074075</c:v>
                </c:pt>
                <c:pt idx="6826">
                  <c:v>0.698460648148148</c:v>
                </c:pt>
                <c:pt idx="6827">
                  <c:v>0.698472222222222</c:v>
                </c:pt>
                <c:pt idx="6828">
                  <c:v>0.698483796296296</c:v>
                </c:pt>
                <c:pt idx="6829">
                  <c:v>0.698495370370371</c:v>
                </c:pt>
                <c:pt idx="6830">
                  <c:v>0.698506944444444</c:v>
                </c:pt>
                <c:pt idx="6831">
                  <c:v>0.698518518518519</c:v>
                </c:pt>
                <c:pt idx="6832">
                  <c:v>0.698530092592593</c:v>
                </c:pt>
                <c:pt idx="6833">
                  <c:v>0.698541666666667</c:v>
                </c:pt>
                <c:pt idx="6834">
                  <c:v>0.698553240740741</c:v>
                </c:pt>
                <c:pt idx="6835">
                  <c:v>0.698564814814815</c:v>
                </c:pt>
                <c:pt idx="6836">
                  <c:v>0.698576388888889</c:v>
                </c:pt>
                <c:pt idx="6837">
                  <c:v>0.698587962962963</c:v>
                </c:pt>
                <c:pt idx="6838">
                  <c:v>0.698599537037037</c:v>
                </c:pt>
                <c:pt idx="6839">
                  <c:v>0.698611111111111</c:v>
                </c:pt>
                <c:pt idx="6840">
                  <c:v>0.698622685185186</c:v>
                </c:pt>
                <c:pt idx="6841">
                  <c:v>0.69863425925926</c:v>
                </c:pt>
                <c:pt idx="6842">
                  <c:v>0.698645833333334</c:v>
                </c:pt>
                <c:pt idx="6843">
                  <c:v>0.698657407407408</c:v>
                </c:pt>
                <c:pt idx="6844">
                  <c:v>0.698668981481482</c:v>
                </c:pt>
                <c:pt idx="6845">
                  <c:v>0.698680555555556</c:v>
                </c:pt>
                <c:pt idx="6846">
                  <c:v>0.69869212962963</c:v>
                </c:pt>
                <c:pt idx="6847">
                  <c:v>0.698703703703704</c:v>
                </c:pt>
                <c:pt idx="6848">
                  <c:v>0.698715277777778</c:v>
                </c:pt>
                <c:pt idx="6849">
                  <c:v>0.698726851851852</c:v>
                </c:pt>
                <c:pt idx="6850">
                  <c:v>0.698738425925926</c:v>
                </c:pt>
                <c:pt idx="6851">
                  <c:v>0.69875</c:v>
                </c:pt>
                <c:pt idx="6852">
                  <c:v>0.698761574074074</c:v>
                </c:pt>
                <c:pt idx="6853">
                  <c:v>0.698773148148148</c:v>
                </c:pt>
                <c:pt idx="6854">
                  <c:v>0.698784722222222</c:v>
                </c:pt>
                <c:pt idx="6855">
                  <c:v>0.698796296296297</c:v>
                </c:pt>
                <c:pt idx="6856">
                  <c:v>0.698807870370371</c:v>
                </c:pt>
                <c:pt idx="6857">
                  <c:v>0.698819444444445</c:v>
                </c:pt>
                <c:pt idx="6858">
                  <c:v>0.698831018518519</c:v>
                </c:pt>
                <c:pt idx="6859">
                  <c:v>0.698842592592593</c:v>
                </c:pt>
                <c:pt idx="6860">
                  <c:v>0.698854166666667</c:v>
                </c:pt>
                <c:pt idx="6861">
                  <c:v>0.698865740740741</c:v>
                </c:pt>
                <c:pt idx="6862">
                  <c:v>0.698877314814815</c:v>
                </c:pt>
                <c:pt idx="6863">
                  <c:v>0.698888888888889</c:v>
                </c:pt>
                <c:pt idx="6864">
                  <c:v>0.698900462962963</c:v>
                </c:pt>
                <c:pt idx="6865">
                  <c:v>0.698912037037037</c:v>
                </c:pt>
                <c:pt idx="6866">
                  <c:v>0.698923611111111</c:v>
                </c:pt>
                <c:pt idx="6867">
                  <c:v>0.698935185185185</c:v>
                </c:pt>
                <c:pt idx="6868">
                  <c:v>0.698946759259259</c:v>
                </c:pt>
                <c:pt idx="6869">
                  <c:v>0.698958333333334</c:v>
                </c:pt>
                <c:pt idx="6870">
                  <c:v>0.698969907407408</c:v>
                </c:pt>
                <c:pt idx="6871">
                  <c:v>0.698981481481482</c:v>
                </c:pt>
                <c:pt idx="6872">
                  <c:v>0.698993055555556</c:v>
                </c:pt>
                <c:pt idx="6873">
                  <c:v>0.69900462962963</c:v>
                </c:pt>
                <c:pt idx="6874">
                  <c:v>0.699016203703704</c:v>
                </c:pt>
                <c:pt idx="6875">
                  <c:v>0.699027777777778</c:v>
                </c:pt>
                <c:pt idx="6876">
                  <c:v>0.699039351851852</c:v>
                </c:pt>
                <c:pt idx="6877">
                  <c:v>0.699050925925926</c:v>
                </c:pt>
                <c:pt idx="6878">
                  <c:v>0.6990625</c:v>
                </c:pt>
                <c:pt idx="6879">
                  <c:v>0.699074074074075</c:v>
                </c:pt>
                <c:pt idx="6880">
                  <c:v>0.699085648148148</c:v>
                </c:pt>
                <c:pt idx="6881">
                  <c:v>0.699097222222223</c:v>
                </c:pt>
                <c:pt idx="6882">
                  <c:v>0.699108796296297</c:v>
                </c:pt>
                <c:pt idx="6883">
                  <c:v>0.699120370370371</c:v>
                </c:pt>
                <c:pt idx="6884">
                  <c:v>0.699131944444445</c:v>
                </c:pt>
                <c:pt idx="6885">
                  <c:v>0.699143518518519</c:v>
                </c:pt>
                <c:pt idx="6886">
                  <c:v>0.699155092592593</c:v>
                </c:pt>
                <c:pt idx="6887">
                  <c:v>0.699166666666667</c:v>
                </c:pt>
                <c:pt idx="6888">
                  <c:v>0.699178240740741</c:v>
                </c:pt>
                <c:pt idx="6889">
                  <c:v>0.699189814814815</c:v>
                </c:pt>
                <c:pt idx="6890">
                  <c:v>0.699201388888889</c:v>
                </c:pt>
                <c:pt idx="6891">
                  <c:v>0.699212962962963</c:v>
                </c:pt>
                <c:pt idx="6892">
                  <c:v>0.699224537037037</c:v>
                </c:pt>
                <c:pt idx="6893">
                  <c:v>0.699236111111111</c:v>
                </c:pt>
                <c:pt idx="6894">
                  <c:v>0.699247685185186</c:v>
                </c:pt>
                <c:pt idx="6895">
                  <c:v>0.699259259259259</c:v>
                </c:pt>
                <c:pt idx="6896">
                  <c:v>0.699270833333334</c:v>
                </c:pt>
                <c:pt idx="6897">
                  <c:v>0.699282407407408</c:v>
                </c:pt>
                <c:pt idx="6898">
                  <c:v>0.699293981481482</c:v>
                </c:pt>
                <c:pt idx="6899">
                  <c:v>0.699305555555556</c:v>
                </c:pt>
                <c:pt idx="6900">
                  <c:v>0.69931712962963</c:v>
                </c:pt>
                <c:pt idx="6901">
                  <c:v>0.699328703703704</c:v>
                </c:pt>
                <c:pt idx="6902">
                  <c:v>0.699340277777778</c:v>
                </c:pt>
                <c:pt idx="6903">
                  <c:v>0.699351851851852</c:v>
                </c:pt>
                <c:pt idx="6904">
                  <c:v>0.699363425925926</c:v>
                </c:pt>
                <c:pt idx="6905">
                  <c:v>0.699375</c:v>
                </c:pt>
                <c:pt idx="6906">
                  <c:v>0.699386574074074</c:v>
                </c:pt>
                <c:pt idx="6907">
                  <c:v>0.699398148148148</c:v>
                </c:pt>
                <c:pt idx="6908">
                  <c:v>0.699409722222222</c:v>
                </c:pt>
                <c:pt idx="6909">
                  <c:v>0.699421296296297</c:v>
                </c:pt>
                <c:pt idx="6910">
                  <c:v>0.699432870370371</c:v>
                </c:pt>
                <c:pt idx="6911">
                  <c:v>0.699444444444445</c:v>
                </c:pt>
                <c:pt idx="6912">
                  <c:v>0.699456018518519</c:v>
                </c:pt>
                <c:pt idx="6913">
                  <c:v>0.699467592592593</c:v>
                </c:pt>
                <c:pt idx="6914">
                  <c:v>0.699479166666667</c:v>
                </c:pt>
                <c:pt idx="6915">
                  <c:v>0.699490740740741</c:v>
                </c:pt>
                <c:pt idx="6916">
                  <c:v>0.699502314814815</c:v>
                </c:pt>
                <c:pt idx="6917">
                  <c:v>0.699513888888889</c:v>
                </c:pt>
                <c:pt idx="6918">
                  <c:v>0.699525462962963</c:v>
                </c:pt>
                <c:pt idx="6919">
                  <c:v>0.699537037037037</c:v>
                </c:pt>
                <c:pt idx="6920">
                  <c:v>0.699548611111111</c:v>
                </c:pt>
                <c:pt idx="6921">
                  <c:v>0.699560185185185</c:v>
                </c:pt>
                <c:pt idx="6922">
                  <c:v>0.699571759259259</c:v>
                </c:pt>
                <c:pt idx="6923">
                  <c:v>0.699583333333333</c:v>
                </c:pt>
                <c:pt idx="6924">
                  <c:v>0.699594907407408</c:v>
                </c:pt>
                <c:pt idx="6925">
                  <c:v>0.699606481481482</c:v>
                </c:pt>
                <c:pt idx="6926">
                  <c:v>0.699618055555556</c:v>
                </c:pt>
                <c:pt idx="6927">
                  <c:v>0.69962962962963</c:v>
                </c:pt>
                <c:pt idx="6928">
                  <c:v>0.699641203703704</c:v>
                </c:pt>
                <c:pt idx="6929">
                  <c:v>0.699652777777778</c:v>
                </c:pt>
                <c:pt idx="6930">
                  <c:v>0.699664351851852</c:v>
                </c:pt>
                <c:pt idx="6931">
                  <c:v>0.699675925925926</c:v>
                </c:pt>
                <c:pt idx="6932">
                  <c:v>0.6996875</c:v>
                </c:pt>
                <c:pt idx="6933">
                  <c:v>0.699699074074075</c:v>
                </c:pt>
                <c:pt idx="6934">
                  <c:v>0.699710648148148</c:v>
                </c:pt>
                <c:pt idx="6935">
                  <c:v>0.699722222222222</c:v>
                </c:pt>
                <c:pt idx="6936">
                  <c:v>0.699733796296297</c:v>
                </c:pt>
                <c:pt idx="6937">
                  <c:v>0.699745370370371</c:v>
                </c:pt>
                <c:pt idx="6938">
                  <c:v>0.699756944444445</c:v>
                </c:pt>
                <c:pt idx="6939">
                  <c:v>0.699768518518519</c:v>
                </c:pt>
                <c:pt idx="6940">
                  <c:v>0.699780092592593</c:v>
                </c:pt>
                <c:pt idx="6941">
                  <c:v>0.699791666666667</c:v>
                </c:pt>
                <c:pt idx="6942">
                  <c:v>0.699803240740741</c:v>
                </c:pt>
                <c:pt idx="6943">
                  <c:v>0.699814814814815</c:v>
                </c:pt>
                <c:pt idx="6944">
                  <c:v>0.699826388888889</c:v>
                </c:pt>
                <c:pt idx="6945">
                  <c:v>0.699837962962963</c:v>
                </c:pt>
                <c:pt idx="6946">
                  <c:v>0.699849537037037</c:v>
                </c:pt>
                <c:pt idx="6947">
                  <c:v>0.699861111111111</c:v>
                </c:pt>
                <c:pt idx="6948">
                  <c:v>0.699872685185186</c:v>
                </c:pt>
                <c:pt idx="6949">
                  <c:v>0.699884259259259</c:v>
                </c:pt>
                <c:pt idx="6950">
                  <c:v>0.699895833333334</c:v>
                </c:pt>
                <c:pt idx="6951">
                  <c:v>0.699907407407408</c:v>
                </c:pt>
                <c:pt idx="6952">
                  <c:v>0.699918981481482</c:v>
                </c:pt>
                <c:pt idx="6953">
                  <c:v>0.699930555555556</c:v>
                </c:pt>
                <c:pt idx="6954">
                  <c:v>0.69994212962963</c:v>
                </c:pt>
                <c:pt idx="6955">
                  <c:v>0.699953703703704</c:v>
                </c:pt>
                <c:pt idx="6956">
                  <c:v>0.699965277777778</c:v>
                </c:pt>
                <c:pt idx="6957">
                  <c:v>0.699976851851852</c:v>
                </c:pt>
                <c:pt idx="6958">
                  <c:v>0.699988425925926</c:v>
                </c:pt>
                <c:pt idx="6959">
                  <c:v>0.7</c:v>
                </c:pt>
                <c:pt idx="6960">
                  <c:v>0.700011574074074</c:v>
                </c:pt>
                <c:pt idx="6961">
                  <c:v>0.700023148148148</c:v>
                </c:pt>
                <c:pt idx="6962">
                  <c:v>0.700034722222222</c:v>
                </c:pt>
                <c:pt idx="6963">
                  <c:v>0.700046296296296</c:v>
                </c:pt>
                <c:pt idx="6964">
                  <c:v>0.700057870370371</c:v>
                </c:pt>
                <c:pt idx="6965">
                  <c:v>0.700069444444445</c:v>
                </c:pt>
                <c:pt idx="6966">
                  <c:v>0.700081018518519</c:v>
                </c:pt>
                <c:pt idx="6967">
                  <c:v>0.700092592592593</c:v>
                </c:pt>
                <c:pt idx="6968">
                  <c:v>0.700104166666666</c:v>
                </c:pt>
                <c:pt idx="6969">
                  <c:v>0.70011574074074</c:v>
                </c:pt>
                <c:pt idx="6970">
                  <c:v>0.700127314814815</c:v>
                </c:pt>
                <c:pt idx="6971">
                  <c:v>0.700138888888889</c:v>
                </c:pt>
                <c:pt idx="6972">
                  <c:v>0.700150462962963</c:v>
                </c:pt>
                <c:pt idx="6973">
                  <c:v>0.700162037037037</c:v>
                </c:pt>
                <c:pt idx="6974">
                  <c:v>0.700173611111111</c:v>
                </c:pt>
                <c:pt idx="6975">
                  <c:v>0.700185185185185</c:v>
                </c:pt>
                <c:pt idx="6976">
                  <c:v>0.700196759259259</c:v>
                </c:pt>
                <c:pt idx="6977">
                  <c:v>0.700208333333333</c:v>
                </c:pt>
                <c:pt idx="6978">
                  <c:v>0.700219907407408</c:v>
                </c:pt>
                <c:pt idx="6979">
                  <c:v>0.700231481481482</c:v>
                </c:pt>
                <c:pt idx="6980">
                  <c:v>0.700243055555556</c:v>
                </c:pt>
                <c:pt idx="6981">
                  <c:v>0.70025462962963</c:v>
                </c:pt>
                <c:pt idx="6982">
                  <c:v>0.700266203703703</c:v>
                </c:pt>
                <c:pt idx="6983">
                  <c:v>0.700277777777778</c:v>
                </c:pt>
                <c:pt idx="6984">
                  <c:v>0.700289351851852</c:v>
                </c:pt>
                <c:pt idx="6985">
                  <c:v>0.700300925925926</c:v>
                </c:pt>
                <c:pt idx="6986">
                  <c:v>0.7003125</c:v>
                </c:pt>
                <c:pt idx="6987">
                  <c:v>0.700324074074074</c:v>
                </c:pt>
                <c:pt idx="6988">
                  <c:v>0.700335648148148</c:v>
                </c:pt>
                <c:pt idx="6989">
                  <c:v>0.700347222222222</c:v>
                </c:pt>
                <c:pt idx="6990">
                  <c:v>0.700358796296296</c:v>
                </c:pt>
                <c:pt idx="6991">
                  <c:v>0.700370370370371</c:v>
                </c:pt>
                <c:pt idx="6992">
                  <c:v>0.700381944444445</c:v>
                </c:pt>
                <c:pt idx="6993">
                  <c:v>0.700393518518519</c:v>
                </c:pt>
                <c:pt idx="6994">
                  <c:v>0.700405092592593</c:v>
                </c:pt>
                <c:pt idx="6995">
                  <c:v>0.700416666666667</c:v>
                </c:pt>
                <c:pt idx="6996">
                  <c:v>0.70042824074074</c:v>
                </c:pt>
                <c:pt idx="6997">
                  <c:v>0.700439814814815</c:v>
                </c:pt>
                <c:pt idx="6998">
                  <c:v>0.700451388888889</c:v>
                </c:pt>
                <c:pt idx="6999">
                  <c:v>0.700462962962962</c:v>
                </c:pt>
                <c:pt idx="7000">
                  <c:v>0.700474537037037</c:v>
                </c:pt>
                <c:pt idx="7001">
                  <c:v>0.700486111111111</c:v>
                </c:pt>
                <c:pt idx="7002">
                  <c:v>0.700497685185185</c:v>
                </c:pt>
                <c:pt idx="7003">
                  <c:v>0.700509259259259</c:v>
                </c:pt>
                <c:pt idx="7004">
                  <c:v>0.700520833333334</c:v>
                </c:pt>
                <c:pt idx="7005">
                  <c:v>0.700532407407407</c:v>
                </c:pt>
                <c:pt idx="7006">
                  <c:v>0.700543981481481</c:v>
                </c:pt>
                <c:pt idx="7007">
                  <c:v>0.700555555555556</c:v>
                </c:pt>
                <c:pt idx="7008">
                  <c:v>0.700567129629629</c:v>
                </c:pt>
                <c:pt idx="7009">
                  <c:v>0.700578703703704</c:v>
                </c:pt>
                <c:pt idx="7010">
                  <c:v>0.700590277777778</c:v>
                </c:pt>
                <c:pt idx="7011">
                  <c:v>0.700601851851852</c:v>
                </c:pt>
                <c:pt idx="7012">
                  <c:v>0.700613425925926</c:v>
                </c:pt>
                <c:pt idx="7013">
                  <c:v>0.700625</c:v>
                </c:pt>
                <c:pt idx="7014">
                  <c:v>0.700636574074074</c:v>
                </c:pt>
                <c:pt idx="7015">
                  <c:v>0.700648148148148</c:v>
                </c:pt>
                <c:pt idx="7016">
                  <c:v>0.700659722222222</c:v>
                </c:pt>
                <c:pt idx="7017">
                  <c:v>0.700671296296297</c:v>
                </c:pt>
                <c:pt idx="7018">
                  <c:v>0.700682870370371</c:v>
                </c:pt>
                <c:pt idx="7019">
                  <c:v>0.700694444444445</c:v>
                </c:pt>
                <c:pt idx="7020">
                  <c:v>0.700706018518519</c:v>
                </c:pt>
                <c:pt idx="7021">
                  <c:v>0.700717592592593</c:v>
                </c:pt>
                <c:pt idx="7022">
                  <c:v>0.700729166666667</c:v>
                </c:pt>
                <c:pt idx="7023">
                  <c:v>0.700740740740741</c:v>
                </c:pt>
                <c:pt idx="7024">
                  <c:v>0.700752314814815</c:v>
                </c:pt>
                <c:pt idx="7025">
                  <c:v>0.700763888888889</c:v>
                </c:pt>
                <c:pt idx="7026">
                  <c:v>0.700775462962963</c:v>
                </c:pt>
                <c:pt idx="7027">
                  <c:v>0.700787037037037</c:v>
                </c:pt>
                <c:pt idx="7028">
                  <c:v>0.700798611111111</c:v>
                </c:pt>
                <c:pt idx="7029">
                  <c:v>0.700810185185185</c:v>
                </c:pt>
                <c:pt idx="7030">
                  <c:v>0.700821759259259</c:v>
                </c:pt>
                <c:pt idx="7031">
                  <c:v>0.700833333333333</c:v>
                </c:pt>
                <c:pt idx="7032">
                  <c:v>0.700844907407408</c:v>
                </c:pt>
                <c:pt idx="7033">
                  <c:v>0.700856481481482</c:v>
                </c:pt>
                <c:pt idx="7034">
                  <c:v>0.700868055555556</c:v>
                </c:pt>
                <c:pt idx="7035">
                  <c:v>0.70087962962963</c:v>
                </c:pt>
                <c:pt idx="7036">
                  <c:v>0.700891203703704</c:v>
                </c:pt>
                <c:pt idx="7037">
                  <c:v>0.700902777777778</c:v>
                </c:pt>
                <c:pt idx="7038">
                  <c:v>0.700914351851852</c:v>
                </c:pt>
                <c:pt idx="7039">
                  <c:v>0.700925925925926</c:v>
                </c:pt>
                <c:pt idx="7040">
                  <c:v>0.7009375</c:v>
                </c:pt>
                <c:pt idx="7041">
                  <c:v>0.700949074074074</c:v>
                </c:pt>
                <c:pt idx="7042">
                  <c:v>0.700960648148148</c:v>
                </c:pt>
                <c:pt idx="7043">
                  <c:v>0.700972222222222</c:v>
                </c:pt>
                <c:pt idx="7044">
                  <c:v>0.700983796296296</c:v>
                </c:pt>
                <c:pt idx="7045">
                  <c:v>0.700995370370371</c:v>
                </c:pt>
                <c:pt idx="7046">
                  <c:v>0.701006944444444</c:v>
                </c:pt>
                <c:pt idx="7047">
                  <c:v>0.701018518518519</c:v>
                </c:pt>
                <c:pt idx="7048">
                  <c:v>0.701030092592593</c:v>
                </c:pt>
                <c:pt idx="7049">
                  <c:v>0.701041666666667</c:v>
                </c:pt>
                <c:pt idx="7050">
                  <c:v>0.70105324074074</c:v>
                </c:pt>
                <c:pt idx="7051">
                  <c:v>0.701064814814815</c:v>
                </c:pt>
                <c:pt idx="7052">
                  <c:v>0.701076388888889</c:v>
                </c:pt>
                <c:pt idx="7053">
                  <c:v>0.701087962962962</c:v>
                </c:pt>
                <c:pt idx="7054">
                  <c:v>0.701099537037037</c:v>
                </c:pt>
                <c:pt idx="7055">
                  <c:v>0.701111111111111</c:v>
                </c:pt>
                <c:pt idx="7056">
                  <c:v>0.701122685185185</c:v>
                </c:pt>
                <c:pt idx="7057">
                  <c:v>0.701134259259259</c:v>
                </c:pt>
                <c:pt idx="7058">
                  <c:v>0.701145833333334</c:v>
                </c:pt>
                <c:pt idx="7059">
                  <c:v>0.701157407407408</c:v>
                </c:pt>
                <c:pt idx="7060">
                  <c:v>0.701168981481481</c:v>
                </c:pt>
                <c:pt idx="7061">
                  <c:v>0.701180555555556</c:v>
                </c:pt>
                <c:pt idx="7062">
                  <c:v>0.701192129629629</c:v>
                </c:pt>
                <c:pt idx="7063">
                  <c:v>0.701203703703704</c:v>
                </c:pt>
                <c:pt idx="7064">
                  <c:v>0.701215277777778</c:v>
                </c:pt>
                <c:pt idx="7065">
                  <c:v>0.701226851851852</c:v>
                </c:pt>
                <c:pt idx="7066">
                  <c:v>0.701238425925926</c:v>
                </c:pt>
                <c:pt idx="7067">
                  <c:v>0.70125</c:v>
                </c:pt>
                <c:pt idx="7068">
                  <c:v>0.701261574074074</c:v>
                </c:pt>
                <c:pt idx="7069">
                  <c:v>0.701273148148148</c:v>
                </c:pt>
                <c:pt idx="7070">
                  <c:v>0.701284722222222</c:v>
                </c:pt>
                <c:pt idx="7071">
                  <c:v>0.701296296296296</c:v>
                </c:pt>
                <c:pt idx="7072">
                  <c:v>0.701307870370371</c:v>
                </c:pt>
                <c:pt idx="7073">
                  <c:v>0.701319444444445</c:v>
                </c:pt>
                <c:pt idx="7074">
                  <c:v>0.701331018518519</c:v>
                </c:pt>
                <c:pt idx="7075">
                  <c:v>0.701342592592593</c:v>
                </c:pt>
                <c:pt idx="7076">
                  <c:v>0.701354166666666</c:v>
                </c:pt>
                <c:pt idx="7077">
                  <c:v>0.70136574074074</c:v>
                </c:pt>
                <c:pt idx="7078">
                  <c:v>0.701377314814815</c:v>
                </c:pt>
                <c:pt idx="7079">
                  <c:v>0.701388888888889</c:v>
                </c:pt>
                <c:pt idx="7080">
                  <c:v>0.701400462962963</c:v>
                </c:pt>
                <c:pt idx="7081">
                  <c:v>0.701412037037037</c:v>
                </c:pt>
                <c:pt idx="7082">
                  <c:v>0.701423611111111</c:v>
                </c:pt>
                <c:pt idx="7083">
                  <c:v>0.701435185185185</c:v>
                </c:pt>
                <c:pt idx="7084">
                  <c:v>0.701446759259259</c:v>
                </c:pt>
                <c:pt idx="7085">
                  <c:v>0.701458333333333</c:v>
                </c:pt>
                <c:pt idx="7086">
                  <c:v>0.701469907407407</c:v>
                </c:pt>
                <c:pt idx="7087">
                  <c:v>0.701481481481482</c:v>
                </c:pt>
                <c:pt idx="7088">
                  <c:v>0.701493055555556</c:v>
                </c:pt>
                <c:pt idx="7089">
                  <c:v>0.70150462962963</c:v>
                </c:pt>
                <c:pt idx="7090">
                  <c:v>0.701516203703703</c:v>
                </c:pt>
                <c:pt idx="7091">
                  <c:v>0.701527777777777</c:v>
                </c:pt>
                <c:pt idx="7092">
                  <c:v>0.701539351851852</c:v>
                </c:pt>
                <c:pt idx="7093">
                  <c:v>0.701550925925925</c:v>
                </c:pt>
                <c:pt idx="7094">
                  <c:v>0.7015625</c:v>
                </c:pt>
                <c:pt idx="7095">
                  <c:v>0.701574074074074</c:v>
                </c:pt>
                <c:pt idx="7096">
                  <c:v>0.701585648148148</c:v>
                </c:pt>
                <c:pt idx="7097">
                  <c:v>0.701597222222222</c:v>
                </c:pt>
                <c:pt idx="7098">
                  <c:v>0.701608796296297</c:v>
                </c:pt>
                <c:pt idx="7099">
                  <c:v>0.701620370370371</c:v>
                </c:pt>
                <c:pt idx="7100">
                  <c:v>0.701631944444445</c:v>
                </c:pt>
                <c:pt idx="7101">
                  <c:v>0.701643518518519</c:v>
                </c:pt>
                <c:pt idx="7102">
                  <c:v>0.701655092592593</c:v>
                </c:pt>
                <c:pt idx="7103">
                  <c:v>0.701666666666667</c:v>
                </c:pt>
                <c:pt idx="7104">
                  <c:v>0.701678240740741</c:v>
                </c:pt>
                <c:pt idx="7105">
                  <c:v>0.701689814814815</c:v>
                </c:pt>
                <c:pt idx="7106">
                  <c:v>0.701701388888889</c:v>
                </c:pt>
                <c:pt idx="7107">
                  <c:v>0.701712962962962</c:v>
                </c:pt>
                <c:pt idx="7108">
                  <c:v>0.701724537037037</c:v>
                </c:pt>
                <c:pt idx="7109">
                  <c:v>0.701736111111111</c:v>
                </c:pt>
                <c:pt idx="7110">
                  <c:v>0.701747685185185</c:v>
                </c:pt>
                <c:pt idx="7111">
                  <c:v>0.701759259259259</c:v>
                </c:pt>
                <c:pt idx="7112">
                  <c:v>0.701770833333334</c:v>
                </c:pt>
                <c:pt idx="7113">
                  <c:v>0.701782407407408</c:v>
                </c:pt>
                <c:pt idx="7114">
                  <c:v>0.701793981481482</c:v>
                </c:pt>
                <c:pt idx="7115">
                  <c:v>0.701805555555556</c:v>
                </c:pt>
                <c:pt idx="7116">
                  <c:v>0.701817129629629</c:v>
                </c:pt>
                <c:pt idx="7117">
                  <c:v>0.701828703703704</c:v>
                </c:pt>
                <c:pt idx="7118">
                  <c:v>0.701840277777778</c:v>
                </c:pt>
                <c:pt idx="7119">
                  <c:v>0.701851851851852</c:v>
                </c:pt>
                <c:pt idx="7120">
                  <c:v>0.701863425925926</c:v>
                </c:pt>
                <c:pt idx="7121">
                  <c:v>0.701875</c:v>
                </c:pt>
                <c:pt idx="7122">
                  <c:v>0.701886574074074</c:v>
                </c:pt>
                <c:pt idx="7123">
                  <c:v>0.701898148148148</c:v>
                </c:pt>
                <c:pt idx="7124">
                  <c:v>0.701909722222222</c:v>
                </c:pt>
                <c:pt idx="7125">
                  <c:v>0.701921296296297</c:v>
                </c:pt>
                <c:pt idx="7126">
                  <c:v>0.70193287037037</c:v>
                </c:pt>
                <c:pt idx="7127">
                  <c:v>0.701944444444445</c:v>
                </c:pt>
                <c:pt idx="7128">
                  <c:v>0.701956018518519</c:v>
                </c:pt>
                <c:pt idx="7129">
                  <c:v>0.701967592592593</c:v>
                </c:pt>
                <c:pt idx="7130">
                  <c:v>0.701979166666667</c:v>
                </c:pt>
                <c:pt idx="7131">
                  <c:v>0.70199074074074</c:v>
                </c:pt>
                <c:pt idx="7132">
                  <c:v>0.702002314814815</c:v>
                </c:pt>
                <c:pt idx="7133">
                  <c:v>0.702013888888889</c:v>
                </c:pt>
                <c:pt idx="7134">
                  <c:v>0.702025462962963</c:v>
                </c:pt>
                <c:pt idx="7135">
                  <c:v>0.702037037037037</c:v>
                </c:pt>
                <c:pt idx="7136">
                  <c:v>0.702048611111112</c:v>
                </c:pt>
                <c:pt idx="7137">
                  <c:v>0.702060185185185</c:v>
                </c:pt>
                <c:pt idx="7138">
                  <c:v>0.702071759259259</c:v>
                </c:pt>
                <c:pt idx="7139">
                  <c:v>0.702083333333333</c:v>
                </c:pt>
                <c:pt idx="7140">
                  <c:v>0.702094907407408</c:v>
                </c:pt>
                <c:pt idx="7141">
                  <c:v>0.702106481481482</c:v>
                </c:pt>
                <c:pt idx="7142">
                  <c:v>0.702118055555556</c:v>
                </c:pt>
                <c:pt idx="7143">
                  <c:v>0.70212962962963</c:v>
                </c:pt>
                <c:pt idx="7144">
                  <c:v>0.702141203703704</c:v>
                </c:pt>
                <c:pt idx="7145">
                  <c:v>0.702152777777777</c:v>
                </c:pt>
                <c:pt idx="7146">
                  <c:v>0.702164351851852</c:v>
                </c:pt>
                <c:pt idx="7147">
                  <c:v>0.702175925925926</c:v>
                </c:pt>
                <c:pt idx="7148">
                  <c:v>0.7021875</c:v>
                </c:pt>
                <c:pt idx="7149">
                  <c:v>0.702199074074074</c:v>
                </c:pt>
                <c:pt idx="7150">
                  <c:v>0.702210648148148</c:v>
                </c:pt>
                <c:pt idx="7151">
                  <c:v>0.702222222222222</c:v>
                </c:pt>
                <c:pt idx="7152">
                  <c:v>0.702233796296296</c:v>
                </c:pt>
                <c:pt idx="7153">
                  <c:v>0.702245370370371</c:v>
                </c:pt>
                <c:pt idx="7154">
                  <c:v>0.702256944444444</c:v>
                </c:pt>
                <c:pt idx="7155">
                  <c:v>0.702268518518519</c:v>
                </c:pt>
                <c:pt idx="7156">
                  <c:v>0.702280092592593</c:v>
                </c:pt>
                <c:pt idx="7157">
                  <c:v>0.702291666666667</c:v>
                </c:pt>
                <c:pt idx="7158">
                  <c:v>0.702303240740741</c:v>
                </c:pt>
                <c:pt idx="7159">
                  <c:v>0.702314814814815</c:v>
                </c:pt>
                <c:pt idx="7160">
                  <c:v>0.702326388888889</c:v>
                </c:pt>
                <c:pt idx="7161">
                  <c:v>0.702337962962962</c:v>
                </c:pt>
                <c:pt idx="7162">
                  <c:v>0.702349537037037</c:v>
                </c:pt>
                <c:pt idx="7163">
                  <c:v>0.702361111111111</c:v>
                </c:pt>
                <c:pt idx="7164">
                  <c:v>0.702372685185185</c:v>
                </c:pt>
                <c:pt idx="7165">
                  <c:v>0.702384259259259</c:v>
                </c:pt>
                <c:pt idx="7166">
                  <c:v>0.702395833333334</c:v>
                </c:pt>
                <c:pt idx="7167">
                  <c:v>0.702407407407408</c:v>
                </c:pt>
                <c:pt idx="7168">
                  <c:v>0.702418981481481</c:v>
                </c:pt>
                <c:pt idx="7169">
                  <c:v>0.702430555555556</c:v>
                </c:pt>
                <c:pt idx="7170">
                  <c:v>0.702442129629629</c:v>
                </c:pt>
                <c:pt idx="7171">
                  <c:v>0.702453703703703</c:v>
                </c:pt>
                <c:pt idx="7172">
                  <c:v>0.702465277777778</c:v>
                </c:pt>
                <c:pt idx="7173">
                  <c:v>0.702476851851852</c:v>
                </c:pt>
                <c:pt idx="7174">
                  <c:v>0.702488425925926</c:v>
                </c:pt>
                <c:pt idx="7175">
                  <c:v>0.7025</c:v>
                </c:pt>
                <c:pt idx="7176">
                  <c:v>0.702511574074074</c:v>
                </c:pt>
                <c:pt idx="7177">
                  <c:v>0.702523148148148</c:v>
                </c:pt>
                <c:pt idx="7178">
                  <c:v>0.702534722222222</c:v>
                </c:pt>
                <c:pt idx="7179">
                  <c:v>0.702546296296296</c:v>
                </c:pt>
                <c:pt idx="7180">
                  <c:v>0.70255787037037</c:v>
                </c:pt>
                <c:pt idx="7181">
                  <c:v>0.702569444444445</c:v>
                </c:pt>
                <c:pt idx="7182">
                  <c:v>0.702581018518519</c:v>
                </c:pt>
                <c:pt idx="7183">
                  <c:v>0.702592592592593</c:v>
                </c:pt>
                <c:pt idx="7184">
                  <c:v>0.702604166666667</c:v>
                </c:pt>
                <c:pt idx="7185">
                  <c:v>0.70261574074074</c:v>
                </c:pt>
                <c:pt idx="7186">
                  <c:v>0.702627314814815</c:v>
                </c:pt>
                <c:pt idx="7187">
                  <c:v>0.702638888888889</c:v>
                </c:pt>
                <c:pt idx="7188">
                  <c:v>0.702650462962963</c:v>
                </c:pt>
                <c:pt idx="7189">
                  <c:v>0.702662037037037</c:v>
                </c:pt>
                <c:pt idx="7190">
                  <c:v>0.702673611111111</c:v>
                </c:pt>
                <c:pt idx="7191">
                  <c:v>0.702685185185185</c:v>
                </c:pt>
                <c:pt idx="7192">
                  <c:v>0.702696759259259</c:v>
                </c:pt>
                <c:pt idx="7193">
                  <c:v>0.702708333333334</c:v>
                </c:pt>
                <c:pt idx="7194">
                  <c:v>0.702719907407408</c:v>
                </c:pt>
                <c:pt idx="7195">
                  <c:v>0.702731481481482</c:v>
                </c:pt>
                <c:pt idx="7196">
                  <c:v>0.702743055555556</c:v>
                </c:pt>
                <c:pt idx="7197">
                  <c:v>0.70275462962963</c:v>
                </c:pt>
                <c:pt idx="7198">
                  <c:v>0.702766203703704</c:v>
                </c:pt>
                <c:pt idx="7199">
                  <c:v>0.702777777777778</c:v>
                </c:pt>
                <c:pt idx="7200">
                  <c:v>0.702789351851852</c:v>
                </c:pt>
                <c:pt idx="7201">
                  <c:v>0.702800925925926</c:v>
                </c:pt>
                <c:pt idx="7202">
                  <c:v>0.7028125</c:v>
                </c:pt>
                <c:pt idx="7203">
                  <c:v>0.702824074074074</c:v>
                </c:pt>
                <c:pt idx="7204">
                  <c:v>0.702835648148148</c:v>
                </c:pt>
                <c:pt idx="7205">
                  <c:v>0.702847222222222</c:v>
                </c:pt>
                <c:pt idx="7206">
                  <c:v>0.702858796296296</c:v>
                </c:pt>
                <c:pt idx="7207">
                  <c:v>0.702870370370371</c:v>
                </c:pt>
                <c:pt idx="7208">
                  <c:v>0.702881944444445</c:v>
                </c:pt>
                <c:pt idx="7209">
                  <c:v>0.702893518518519</c:v>
                </c:pt>
                <c:pt idx="7210">
                  <c:v>0.702905092592593</c:v>
                </c:pt>
                <c:pt idx="7211">
                  <c:v>0.702916666666666</c:v>
                </c:pt>
                <c:pt idx="7212">
                  <c:v>0.702928240740741</c:v>
                </c:pt>
                <c:pt idx="7213">
                  <c:v>0.702939814814815</c:v>
                </c:pt>
                <c:pt idx="7214">
                  <c:v>0.702951388888889</c:v>
                </c:pt>
                <c:pt idx="7215">
                  <c:v>0.702962962962963</c:v>
                </c:pt>
                <c:pt idx="7216">
                  <c:v>0.702974537037037</c:v>
                </c:pt>
                <c:pt idx="7217">
                  <c:v>0.702986111111111</c:v>
                </c:pt>
                <c:pt idx="7218">
                  <c:v>0.702997685185185</c:v>
                </c:pt>
                <c:pt idx="7219">
                  <c:v>0.703009259259259</c:v>
                </c:pt>
                <c:pt idx="7220">
                  <c:v>0.703020833333334</c:v>
                </c:pt>
                <c:pt idx="7221">
                  <c:v>0.703032407407408</c:v>
                </c:pt>
                <c:pt idx="7222">
                  <c:v>0.703043981481482</c:v>
                </c:pt>
                <c:pt idx="7223">
                  <c:v>0.703055555555556</c:v>
                </c:pt>
                <c:pt idx="7224">
                  <c:v>0.70306712962963</c:v>
                </c:pt>
                <c:pt idx="7225">
                  <c:v>0.703078703703704</c:v>
                </c:pt>
                <c:pt idx="7226">
                  <c:v>0.703090277777778</c:v>
                </c:pt>
                <c:pt idx="7227">
                  <c:v>0.703101851851852</c:v>
                </c:pt>
                <c:pt idx="7228">
                  <c:v>0.703113425925926</c:v>
                </c:pt>
                <c:pt idx="7229">
                  <c:v>0.703125</c:v>
                </c:pt>
                <c:pt idx="7230">
                  <c:v>0.703136574074074</c:v>
                </c:pt>
                <c:pt idx="7231">
                  <c:v>0.703148148148148</c:v>
                </c:pt>
                <c:pt idx="7232">
                  <c:v>0.703159722222222</c:v>
                </c:pt>
                <c:pt idx="7233">
                  <c:v>0.703171296296297</c:v>
                </c:pt>
                <c:pt idx="7234">
                  <c:v>0.703182870370371</c:v>
                </c:pt>
                <c:pt idx="7235">
                  <c:v>0.703194444444445</c:v>
                </c:pt>
                <c:pt idx="7236">
                  <c:v>0.703206018518519</c:v>
                </c:pt>
                <c:pt idx="7237">
                  <c:v>0.703217592592593</c:v>
                </c:pt>
                <c:pt idx="7238">
                  <c:v>0.703229166666667</c:v>
                </c:pt>
                <c:pt idx="7239">
                  <c:v>0.70324074074074</c:v>
                </c:pt>
                <c:pt idx="7240">
                  <c:v>0.703252314814815</c:v>
                </c:pt>
                <c:pt idx="7241">
                  <c:v>0.703263888888889</c:v>
                </c:pt>
                <c:pt idx="7242">
                  <c:v>0.703275462962963</c:v>
                </c:pt>
                <c:pt idx="7243">
                  <c:v>0.703287037037037</c:v>
                </c:pt>
                <c:pt idx="7244">
                  <c:v>0.703298611111111</c:v>
                </c:pt>
                <c:pt idx="7245">
                  <c:v>0.703310185185185</c:v>
                </c:pt>
                <c:pt idx="7246">
                  <c:v>0.703321759259259</c:v>
                </c:pt>
                <c:pt idx="7247">
                  <c:v>0.703333333333334</c:v>
                </c:pt>
                <c:pt idx="7248">
                  <c:v>0.703344907407408</c:v>
                </c:pt>
                <c:pt idx="7249">
                  <c:v>0.703356481481481</c:v>
                </c:pt>
                <c:pt idx="7250">
                  <c:v>0.703368055555556</c:v>
                </c:pt>
                <c:pt idx="7251">
                  <c:v>0.70337962962963</c:v>
                </c:pt>
                <c:pt idx="7252">
                  <c:v>0.703391203703704</c:v>
                </c:pt>
                <c:pt idx="7253">
                  <c:v>0.703402777777778</c:v>
                </c:pt>
                <c:pt idx="7254">
                  <c:v>0.703414351851851</c:v>
                </c:pt>
                <c:pt idx="7255">
                  <c:v>0.703425925925926</c:v>
                </c:pt>
                <c:pt idx="7256">
                  <c:v>0.7034375</c:v>
                </c:pt>
                <c:pt idx="7257">
                  <c:v>0.703449074074074</c:v>
                </c:pt>
                <c:pt idx="7258">
                  <c:v>0.703460648148148</c:v>
                </c:pt>
                <c:pt idx="7259">
                  <c:v>0.703472222222222</c:v>
                </c:pt>
                <c:pt idx="7260">
                  <c:v>0.703483796296296</c:v>
                </c:pt>
                <c:pt idx="7261">
                  <c:v>0.703495370370371</c:v>
                </c:pt>
                <c:pt idx="7262">
                  <c:v>0.703506944444444</c:v>
                </c:pt>
                <c:pt idx="7263">
                  <c:v>0.703518518518519</c:v>
                </c:pt>
                <c:pt idx="7264">
                  <c:v>0.703530092592593</c:v>
                </c:pt>
                <c:pt idx="7265">
                  <c:v>0.703541666666667</c:v>
                </c:pt>
                <c:pt idx="7266">
                  <c:v>0.70355324074074</c:v>
                </c:pt>
                <c:pt idx="7267">
                  <c:v>0.703564814814815</c:v>
                </c:pt>
                <c:pt idx="7268">
                  <c:v>0.703576388888889</c:v>
                </c:pt>
                <c:pt idx="7269">
                  <c:v>0.703587962962962</c:v>
                </c:pt>
                <c:pt idx="7270">
                  <c:v>0.703599537037037</c:v>
                </c:pt>
                <c:pt idx="7271">
                  <c:v>0.703611111111111</c:v>
                </c:pt>
                <c:pt idx="7272">
                  <c:v>0.703622685185185</c:v>
                </c:pt>
                <c:pt idx="7273">
                  <c:v>0.703634259259259</c:v>
                </c:pt>
                <c:pt idx="7274">
                  <c:v>0.703645833333334</c:v>
                </c:pt>
                <c:pt idx="7275">
                  <c:v>0.703657407407408</c:v>
                </c:pt>
                <c:pt idx="7276">
                  <c:v>0.703668981481482</c:v>
                </c:pt>
                <c:pt idx="7277">
                  <c:v>0.703680555555556</c:v>
                </c:pt>
                <c:pt idx="7278">
                  <c:v>0.70369212962963</c:v>
                </c:pt>
                <c:pt idx="7279">
                  <c:v>0.703703703703704</c:v>
                </c:pt>
                <c:pt idx="7280">
                  <c:v>0.703715277777778</c:v>
                </c:pt>
                <c:pt idx="7281">
                  <c:v>0.703726851851852</c:v>
                </c:pt>
                <c:pt idx="7282">
                  <c:v>0.703738425925926</c:v>
                </c:pt>
                <c:pt idx="7283">
                  <c:v>0.70375</c:v>
                </c:pt>
                <c:pt idx="7284">
                  <c:v>0.703761574074074</c:v>
                </c:pt>
                <c:pt idx="7285">
                  <c:v>0.703773148148148</c:v>
                </c:pt>
                <c:pt idx="7286">
                  <c:v>0.703784722222222</c:v>
                </c:pt>
                <c:pt idx="7287">
                  <c:v>0.703796296296297</c:v>
                </c:pt>
                <c:pt idx="7288">
                  <c:v>0.703807870370371</c:v>
                </c:pt>
                <c:pt idx="7289">
                  <c:v>0.703819444444445</c:v>
                </c:pt>
                <c:pt idx="7290">
                  <c:v>0.703831018518519</c:v>
                </c:pt>
                <c:pt idx="7291">
                  <c:v>0.703842592592593</c:v>
                </c:pt>
                <c:pt idx="7292">
                  <c:v>0.703854166666667</c:v>
                </c:pt>
                <c:pt idx="7293">
                  <c:v>0.70386574074074</c:v>
                </c:pt>
                <c:pt idx="7294">
                  <c:v>0.703877314814815</c:v>
                </c:pt>
                <c:pt idx="7295">
                  <c:v>0.703888888888889</c:v>
                </c:pt>
                <c:pt idx="7296">
                  <c:v>0.703900462962963</c:v>
                </c:pt>
                <c:pt idx="7297">
                  <c:v>0.703912037037037</c:v>
                </c:pt>
                <c:pt idx="7298">
                  <c:v>0.703923611111111</c:v>
                </c:pt>
                <c:pt idx="7299">
                  <c:v>0.703935185185185</c:v>
                </c:pt>
                <c:pt idx="7300">
                  <c:v>0.703946759259259</c:v>
                </c:pt>
                <c:pt idx="7301">
                  <c:v>0.703958333333334</c:v>
                </c:pt>
                <c:pt idx="7302">
                  <c:v>0.703969907407408</c:v>
                </c:pt>
                <c:pt idx="7303">
                  <c:v>0.703981481481482</c:v>
                </c:pt>
                <c:pt idx="7304">
                  <c:v>0.703993055555556</c:v>
                </c:pt>
                <c:pt idx="7305">
                  <c:v>0.70400462962963</c:v>
                </c:pt>
                <c:pt idx="7306">
                  <c:v>0.704016203703704</c:v>
                </c:pt>
                <c:pt idx="7307">
                  <c:v>0.704027777777778</c:v>
                </c:pt>
                <c:pt idx="7308">
                  <c:v>0.704039351851852</c:v>
                </c:pt>
                <c:pt idx="7309">
                  <c:v>0.704050925925926</c:v>
                </c:pt>
                <c:pt idx="7310">
                  <c:v>0.7040625</c:v>
                </c:pt>
                <c:pt idx="7311">
                  <c:v>0.704074074074074</c:v>
                </c:pt>
                <c:pt idx="7312">
                  <c:v>0.704085648148148</c:v>
                </c:pt>
                <c:pt idx="7313">
                  <c:v>0.704097222222222</c:v>
                </c:pt>
                <c:pt idx="7314">
                  <c:v>0.704108796296296</c:v>
                </c:pt>
                <c:pt idx="7315">
                  <c:v>0.70412037037037</c:v>
                </c:pt>
                <c:pt idx="7316">
                  <c:v>0.704131944444445</c:v>
                </c:pt>
                <c:pt idx="7317">
                  <c:v>0.704143518518519</c:v>
                </c:pt>
                <c:pt idx="7318">
                  <c:v>0.704155092592593</c:v>
                </c:pt>
                <c:pt idx="7319">
                  <c:v>0.704166666666666</c:v>
                </c:pt>
                <c:pt idx="7320">
                  <c:v>0.704178240740741</c:v>
                </c:pt>
                <c:pt idx="7321">
                  <c:v>0.704189814814815</c:v>
                </c:pt>
                <c:pt idx="7322">
                  <c:v>0.704201388888889</c:v>
                </c:pt>
                <c:pt idx="7323">
                  <c:v>0.704212962962962</c:v>
                </c:pt>
                <c:pt idx="7324">
                  <c:v>0.704224537037037</c:v>
                </c:pt>
                <c:pt idx="7325">
                  <c:v>0.704236111111111</c:v>
                </c:pt>
                <c:pt idx="7326">
                  <c:v>0.704247685185185</c:v>
                </c:pt>
                <c:pt idx="7327">
                  <c:v>0.704259259259259</c:v>
                </c:pt>
                <c:pt idx="7328">
                  <c:v>0.704270833333334</c:v>
                </c:pt>
                <c:pt idx="7329">
                  <c:v>0.704282407407407</c:v>
                </c:pt>
                <c:pt idx="7330">
                  <c:v>0.704293981481482</c:v>
                </c:pt>
                <c:pt idx="7331">
                  <c:v>0.704305555555556</c:v>
                </c:pt>
                <c:pt idx="7332">
                  <c:v>0.704317129629629</c:v>
                </c:pt>
                <c:pt idx="7333">
                  <c:v>0.704328703703704</c:v>
                </c:pt>
                <c:pt idx="7334">
                  <c:v>0.704340277777778</c:v>
                </c:pt>
                <c:pt idx="7335">
                  <c:v>0.704351851851852</c:v>
                </c:pt>
                <c:pt idx="7336">
                  <c:v>0.704363425925925</c:v>
                </c:pt>
                <c:pt idx="7337">
                  <c:v>0.704375</c:v>
                </c:pt>
                <c:pt idx="7338">
                  <c:v>0.704386574074074</c:v>
                </c:pt>
                <c:pt idx="7339">
                  <c:v>0.704398148148148</c:v>
                </c:pt>
                <c:pt idx="7340">
                  <c:v>0.704409722222222</c:v>
                </c:pt>
                <c:pt idx="7341">
                  <c:v>0.704421296296297</c:v>
                </c:pt>
                <c:pt idx="7342">
                  <c:v>0.704432870370371</c:v>
                </c:pt>
                <c:pt idx="7343">
                  <c:v>0.704444444444445</c:v>
                </c:pt>
                <c:pt idx="7344">
                  <c:v>0.704456018518519</c:v>
                </c:pt>
                <c:pt idx="7345">
                  <c:v>0.704467592592593</c:v>
                </c:pt>
                <c:pt idx="7346">
                  <c:v>0.704479166666667</c:v>
                </c:pt>
                <c:pt idx="7347">
                  <c:v>0.704490740740741</c:v>
                </c:pt>
                <c:pt idx="7348">
                  <c:v>0.704502314814815</c:v>
                </c:pt>
                <c:pt idx="7349">
                  <c:v>0.704513888888889</c:v>
                </c:pt>
                <c:pt idx="7350">
                  <c:v>0.704525462962963</c:v>
                </c:pt>
                <c:pt idx="7351">
                  <c:v>0.704537037037037</c:v>
                </c:pt>
                <c:pt idx="7352">
                  <c:v>0.704548611111111</c:v>
                </c:pt>
                <c:pt idx="7353">
                  <c:v>0.704560185185185</c:v>
                </c:pt>
                <c:pt idx="7354">
                  <c:v>0.704571759259259</c:v>
                </c:pt>
                <c:pt idx="7355">
                  <c:v>0.704583333333333</c:v>
                </c:pt>
                <c:pt idx="7356">
                  <c:v>0.704594907407408</c:v>
                </c:pt>
                <c:pt idx="7357">
                  <c:v>0.704606481481482</c:v>
                </c:pt>
                <c:pt idx="7358">
                  <c:v>0.704618055555556</c:v>
                </c:pt>
                <c:pt idx="7359">
                  <c:v>0.70462962962963</c:v>
                </c:pt>
                <c:pt idx="7360">
                  <c:v>0.704641203703704</c:v>
                </c:pt>
                <c:pt idx="7361">
                  <c:v>0.704652777777778</c:v>
                </c:pt>
                <c:pt idx="7362">
                  <c:v>0.704664351851852</c:v>
                </c:pt>
                <c:pt idx="7363">
                  <c:v>0.704675925925926</c:v>
                </c:pt>
                <c:pt idx="7364">
                  <c:v>0.7046875</c:v>
                </c:pt>
                <c:pt idx="7365">
                  <c:v>0.704699074074075</c:v>
                </c:pt>
                <c:pt idx="7366">
                  <c:v>0.704710648148148</c:v>
                </c:pt>
                <c:pt idx="7367">
                  <c:v>0.704722222222222</c:v>
                </c:pt>
                <c:pt idx="7368">
                  <c:v>0.704733796296296</c:v>
                </c:pt>
                <c:pt idx="7369">
                  <c:v>0.704745370370371</c:v>
                </c:pt>
                <c:pt idx="7370">
                  <c:v>0.704756944444445</c:v>
                </c:pt>
                <c:pt idx="7371">
                  <c:v>0.704768518518519</c:v>
                </c:pt>
                <c:pt idx="7372">
                  <c:v>0.704780092592593</c:v>
                </c:pt>
                <c:pt idx="7373">
                  <c:v>0.704791666666667</c:v>
                </c:pt>
                <c:pt idx="7374">
                  <c:v>0.70480324074074</c:v>
                </c:pt>
                <c:pt idx="7375">
                  <c:v>0.704814814814815</c:v>
                </c:pt>
                <c:pt idx="7376">
                  <c:v>0.704826388888889</c:v>
                </c:pt>
                <c:pt idx="7377">
                  <c:v>0.704837962962963</c:v>
                </c:pt>
                <c:pt idx="7378">
                  <c:v>0.704849537037037</c:v>
                </c:pt>
                <c:pt idx="7379">
                  <c:v>0.704861111111111</c:v>
                </c:pt>
                <c:pt idx="7380">
                  <c:v>0.704872685185185</c:v>
                </c:pt>
                <c:pt idx="7381">
                  <c:v>0.704884259259259</c:v>
                </c:pt>
                <c:pt idx="7382">
                  <c:v>0.704895833333334</c:v>
                </c:pt>
                <c:pt idx="7383">
                  <c:v>0.704907407407408</c:v>
                </c:pt>
                <c:pt idx="7384">
                  <c:v>0.704918981481482</c:v>
                </c:pt>
                <c:pt idx="7385">
                  <c:v>0.704930555555556</c:v>
                </c:pt>
                <c:pt idx="7386">
                  <c:v>0.704942129629629</c:v>
                </c:pt>
                <c:pt idx="7387">
                  <c:v>0.704953703703704</c:v>
                </c:pt>
                <c:pt idx="7388">
                  <c:v>0.704965277777778</c:v>
                </c:pt>
                <c:pt idx="7389">
                  <c:v>0.704976851851852</c:v>
                </c:pt>
                <c:pt idx="7390">
                  <c:v>0.704988425925926</c:v>
                </c:pt>
                <c:pt idx="7391">
                  <c:v>0.705</c:v>
                </c:pt>
                <c:pt idx="7392">
                  <c:v>0.705011574074074</c:v>
                </c:pt>
                <c:pt idx="7393">
                  <c:v>0.705023148148148</c:v>
                </c:pt>
                <c:pt idx="7394">
                  <c:v>0.705034722222222</c:v>
                </c:pt>
                <c:pt idx="7395">
                  <c:v>0.705046296296296</c:v>
                </c:pt>
                <c:pt idx="7396">
                  <c:v>0.705057870370371</c:v>
                </c:pt>
                <c:pt idx="7397">
                  <c:v>0.705069444444445</c:v>
                </c:pt>
                <c:pt idx="7398">
                  <c:v>0.705081018518519</c:v>
                </c:pt>
                <c:pt idx="7399">
                  <c:v>0.705092592592593</c:v>
                </c:pt>
                <c:pt idx="7400">
                  <c:v>0.705104166666666</c:v>
                </c:pt>
                <c:pt idx="7401">
                  <c:v>0.705115740740741</c:v>
                </c:pt>
                <c:pt idx="7402">
                  <c:v>0.705127314814815</c:v>
                </c:pt>
                <c:pt idx="7403">
                  <c:v>0.705138888888889</c:v>
                </c:pt>
                <c:pt idx="7404">
                  <c:v>0.705150462962963</c:v>
                </c:pt>
                <c:pt idx="7405">
                  <c:v>0.705162037037037</c:v>
                </c:pt>
                <c:pt idx="7406">
                  <c:v>0.705173611111111</c:v>
                </c:pt>
                <c:pt idx="7407">
                  <c:v>0.705185185185185</c:v>
                </c:pt>
                <c:pt idx="7408">
                  <c:v>0.705196759259259</c:v>
                </c:pt>
                <c:pt idx="7409">
                  <c:v>0.705208333333333</c:v>
                </c:pt>
                <c:pt idx="7410">
                  <c:v>0.705219907407408</c:v>
                </c:pt>
                <c:pt idx="7411">
                  <c:v>0.705231481481482</c:v>
                </c:pt>
                <c:pt idx="7412">
                  <c:v>0.705243055555556</c:v>
                </c:pt>
                <c:pt idx="7413">
                  <c:v>0.70525462962963</c:v>
                </c:pt>
                <c:pt idx="7414">
                  <c:v>0.705266203703703</c:v>
                </c:pt>
                <c:pt idx="7415">
                  <c:v>0.705277777777778</c:v>
                </c:pt>
                <c:pt idx="7416">
                  <c:v>0.705289351851852</c:v>
                </c:pt>
                <c:pt idx="7417">
                  <c:v>0.705300925925926</c:v>
                </c:pt>
                <c:pt idx="7418">
                  <c:v>0.7053125</c:v>
                </c:pt>
                <c:pt idx="7419">
                  <c:v>0.705324074074074</c:v>
                </c:pt>
                <c:pt idx="7420">
                  <c:v>0.705335648148148</c:v>
                </c:pt>
                <c:pt idx="7421">
                  <c:v>0.705347222222222</c:v>
                </c:pt>
                <c:pt idx="7422">
                  <c:v>0.705358796296296</c:v>
                </c:pt>
                <c:pt idx="7423">
                  <c:v>0.705370370370371</c:v>
                </c:pt>
                <c:pt idx="7424">
                  <c:v>0.705381944444445</c:v>
                </c:pt>
                <c:pt idx="7425">
                  <c:v>0.705393518518519</c:v>
                </c:pt>
                <c:pt idx="7426">
                  <c:v>0.705405092592593</c:v>
                </c:pt>
                <c:pt idx="7427">
                  <c:v>0.705416666666667</c:v>
                </c:pt>
                <c:pt idx="7428">
                  <c:v>0.70542824074074</c:v>
                </c:pt>
                <c:pt idx="7429">
                  <c:v>0.705439814814815</c:v>
                </c:pt>
                <c:pt idx="7430">
                  <c:v>0.705451388888889</c:v>
                </c:pt>
                <c:pt idx="7431">
                  <c:v>0.705462962962962</c:v>
                </c:pt>
                <c:pt idx="7432">
                  <c:v>0.705474537037037</c:v>
                </c:pt>
                <c:pt idx="7433">
                  <c:v>0.705486111111111</c:v>
                </c:pt>
                <c:pt idx="7434">
                  <c:v>0.705497685185185</c:v>
                </c:pt>
                <c:pt idx="7435">
                  <c:v>0.705509259259259</c:v>
                </c:pt>
                <c:pt idx="7436">
                  <c:v>0.705520833333334</c:v>
                </c:pt>
                <c:pt idx="7437">
                  <c:v>0.705532407407407</c:v>
                </c:pt>
                <c:pt idx="7438">
                  <c:v>0.705543981481481</c:v>
                </c:pt>
                <c:pt idx="7439">
                  <c:v>0.705555555555556</c:v>
                </c:pt>
                <c:pt idx="7440">
                  <c:v>0.705567129629629</c:v>
                </c:pt>
                <c:pt idx="7441">
                  <c:v>0.705578703703704</c:v>
                </c:pt>
                <c:pt idx="7442">
                  <c:v>0.705590277777778</c:v>
                </c:pt>
                <c:pt idx="7443">
                  <c:v>0.705601851851852</c:v>
                </c:pt>
                <c:pt idx="7444">
                  <c:v>0.705613425925926</c:v>
                </c:pt>
                <c:pt idx="7445">
                  <c:v>0.705625</c:v>
                </c:pt>
                <c:pt idx="7446">
                  <c:v>0.705636574074074</c:v>
                </c:pt>
                <c:pt idx="7447">
                  <c:v>0.705648148148148</c:v>
                </c:pt>
                <c:pt idx="7448">
                  <c:v>0.705659722222222</c:v>
                </c:pt>
                <c:pt idx="7449">
                  <c:v>0.705671296296297</c:v>
                </c:pt>
                <c:pt idx="7450">
                  <c:v>0.705682870370371</c:v>
                </c:pt>
                <c:pt idx="7451">
                  <c:v>0.705694444444445</c:v>
                </c:pt>
                <c:pt idx="7452">
                  <c:v>0.705706018518519</c:v>
                </c:pt>
                <c:pt idx="7453">
                  <c:v>0.705717592592593</c:v>
                </c:pt>
                <c:pt idx="7454">
                  <c:v>0.705729166666667</c:v>
                </c:pt>
                <c:pt idx="7455">
                  <c:v>0.705740740740741</c:v>
                </c:pt>
                <c:pt idx="7456">
                  <c:v>0.705752314814815</c:v>
                </c:pt>
                <c:pt idx="7457">
                  <c:v>0.705763888888889</c:v>
                </c:pt>
                <c:pt idx="7458">
                  <c:v>0.705775462962963</c:v>
                </c:pt>
                <c:pt idx="7459">
                  <c:v>0.705787037037037</c:v>
                </c:pt>
                <c:pt idx="7460">
                  <c:v>0.705798611111111</c:v>
                </c:pt>
                <c:pt idx="7461">
                  <c:v>0.705810185185185</c:v>
                </c:pt>
                <c:pt idx="7462">
                  <c:v>0.705821759259259</c:v>
                </c:pt>
                <c:pt idx="7463">
                  <c:v>0.705833333333333</c:v>
                </c:pt>
                <c:pt idx="7464">
                  <c:v>0.705844907407408</c:v>
                </c:pt>
                <c:pt idx="7465">
                  <c:v>0.705856481481482</c:v>
                </c:pt>
                <c:pt idx="7466">
                  <c:v>0.705868055555556</c:v>
                </c:pt>
                <c:pt idx="7467">
                  <c:v>0.70587962962963</c:v>
                </c:pt>
                <c:pt idx="7468">
                  <c:v>0.705891203703704</c:v>
                </c:pt>
                <c:pt idx="7469">
                  <c:v>0.705902777777778</c:v>
                </c:pt>
                <c:pt idx="7470">
                  <c:v>0.705914351851852</c:v>
                </c:pt>
                <c:pt idx="7471">
                  <c:v>0.705925925925926</c:v>
                </c:pt>
                <c:pt idx="7472">
                  <c:v>0.7059375</c:v>
                </c:pt>
                <c:pt idx="7473">
                  <c:v>0.705949074074075</c:v>
                </c:pt>
                <c:pt idx="7474">
                  <c:v>0.705960648148148</c:v>
                </c:pt>
                <c:pt idx="7475">
                  <c:v>0.705972222222222</c:v>
                </c:pt>
                <c:pt idx="7476">
                  <c:v>0.705983796296296</c:v>
                </c:pt>
                <c:pt idx="7477">
                  <c:v>0.705995370370371</c:v>
                </c:pt>
                <c:pt idx="7478">
                  <c:v>0.706006944444444</c:v>
                </c:pt>
                <c:pt idx="7479">
                  <c:v>0.706018518518519</c:v>
                </c:pt>
                <c:pt idx="7480">
                  <c:v>0.706030092592593</c:v>
                </c:pt>
                <c:pt idx="7481">
                  <c:v>0.706041666666667</c:v>
                </c:pt>
                <c:pt idx="7482">
                  <c:v>0.70605324074074</c:v>
                </c:pt>
                <c:pt idx="7483">
                  <c:v>0.706064814814815</c:v>
                </c:pt>
                <c:pt idx="7484">
                  <c:v>0.706076388888889</c:v>
                </c:pt>
                <c:pt idx="7485">
                  <c:v>0.706087962962962</c:v>
                </c:pt>
                <c:pt idx="7486">
                  <c:v>0.706099537037037</c:v>
                </c:pt>
                <c:pt idx="7487">
                  <c:v>0.706111111111111</c:v>
                </c:pt>
                <c:pt idx="7488">
                  <c:v>0.706122685185185</c:v>
                </c:pt>
                <c:pt idx="7489">
                  <c:v>0.706134259259259</c:v>
                </c:pt>
                <c:pt idx="7490">
                  <c:v>0.706145833333334</c:v>
                </c:pt>
                <c:pt idx="7491">
                  <c:v>0.706157407407408</c:v>
                </c:pt>
                <c:pt idx="7492">
                  <c:v>0.706168981481481</c:v>
                </c:pt>
                <c:pt idx="7493">
                  <c:v>0.706180555555556</c:v>
                </c:pt>
                <c:pt idx="7494">
                  <c:v>0.706192129629629</c:v>
                </c:pt>
                <c:pt idx="7495">
                  <c:v>0.706203703703704</c:v>
                </c:pt>
                <c:pt idx="7496">
                  <c:v>0.706215277777778</c:v>
                </c:pt>
                <c:pt idx="7497">
                  <c:v>0.706226851851852</c:v>
                </c:pt>
                <c:pt idx="7498">
                  <c:v>0.706238425925926</c:v>
                </c:pt>
                <c:pt idx="7499">
                  <c:v>0.70625</c:v>
                </c:pt>
                <c:pt idx="7500">
                  <c:v>0.706261574074074</c:v>
                </c:pt>
                <c:pt idx="7501">
                  <c:v>0.706273148148148</c:v>
                </c:pt>
                <c:pt idx="7502">
                  <c:v>0.706284722222222</c:v>
                </c:pt>
                <c:pt idx="7503">
                  <c:v>0.706296296296296</c:v>
                </c:pt>
                <c:pt idx="7504">
                  <c:v>0.706307870370371</c:v>
                </c:pt>
                <c:pt idx="7505">
                  <c:v>0.706319444444445</c:v>
                </c:pt>
                <c:pt idx="7506">
                  <c:v>0.706331018518519</c:v>
                </c:pt>
                <c:pt idx="7507">
                  <c:v>0.706342592592593</c:v>
                </c:pt>
                <c:pt idx="7508">
                  <c:v>0.706354166666666</c:v>
                </c:pt>
                <c:pt idx="7509">
                  <c:v>0.70636574074074</c:v>
                </c:pt>
                <c:pt idx="7510">
                  <c:v>0.706377314814815</c:v>
                </c:pt>
                <c:pt idx="7511">
                  <c:v>0.706388888888889</c:v>
                </c:pt>
                <c:pt idx="7512">
                  <c:v>0.706400462962963</c:v>
                </c:pt>
                <c:pt idx="7513">
                  <c:v>0.706412037037037</c:v>
                </c:pt>
                <c:pt idx="7514">
                  <c:v>0.706423611111111</c:v>
                </c:pt>
                <c:pt idx="7515">
                  <c:v>0.706435185185185</c:v>
                </c:pt>
                <c:pt idx="7516">
                  <c:v>0.706446759259259</c:v>
                </c:pt>
                <c:pt idx="7517">
                  <c:v>0.706458333333333</c:v>
                </c:pt>
                <c:pt idx="7518">
                  <c:v>0.706469907407407</c:v>
                </c:pt>
                <c:pt idx="7519">
                  <c:v>0.706481481481482</c:v>
                </c:pt>
                <c:pt idx="7520">
                  <c:v>0.706493055555556</c:v>
                </c:pt>
                <c:pt idx="7521">
                  <c:v>0.70650462962963</c:v>
                </c:pt>
                <c:pt idx="7522">
                  <c:v>0.706516203703703</c:v>
                </c:pt>
                <c:pt idx="7523">
                  <c:v>0.706527777777777</c:v>
                </c:pt>
                <c:pt idx="7524">
                  <c:v>0.706539351851852</c:v>
                </c:pt>
                <c:pt idx="7525">
                  <c:v>0.706550925925925</c:v>
                </c:pt>
                <c:pt idx="7526">
                  <c:v>0.7065625</c:v>
                </c:pt>
                <c:pt idx="7527">
                  <c:v>0.706574074074074</c:v>
                </c:pt>
                <c:pt idx="7528">
                  <c:v>0.706585648148148</c:v>
                </c:pt>
                <c:pt idx="7529">
                  <c:v>0.706597222222222</c:v>
                </c:pt>
                <c:pt idx="7530">
                  <c:v>0.706608796296297</c:v>
                </c:pt>
                <c:pt idx="7531">
                  <c:v>0.706620370370371</c:v>
                </c:pt>
                <c:pt idx="7532">
                  <c:v>0.706631944444445</c:v>
                </c:pt>
                <c:pt idx="7533">
                  <c:v>0.706643518518519</c:v>
                </c:pt>
                <c:pt idx="7534">
                  <c:v>0.706655092592593</c:v>
                </c:pt>
                <c:pt idx="7535">
                  <c:v>0.706666666666667</c:v>
                </c:pt>
                <c:pt idx="7536">
                  <c:v>0.706678240740741</c:v>
                </c:pt>
                <c:pt idx="7537">
                  <c:v>0.706689814814815</c:v>
                </c:pt>
                <c:pt idx="7538">
                  <c:v>0.706701388888889</c:v>
                </c:pt>
                <c:pt idx="7539">
                  <c:v>0.706712962962962</c:v>
                </c:pt>
                <c:pt idx="7540">
                  <c:v>0.706724537037037</c:v>
                </c:pt>
                <c:pt idx="7541">
                  <c:v>0.706736111111111</c:v>
                </c:pt>
                <c:pt idx="7542">
                  <c:v>0.706747685185186</c:v>
                </c:pt>
                <c:pt idx="7543">
                  <c:v>0.706759259259259</c:v>
                </c:pt>
                <c:pt idx="7544">
                  <c:v>0.706770833333334</c:v>
                </c:pt>
                <c:pt idx="7545">
                  <c:v>0.706782407407408</c:v>
                </c:pt>
                <c:pt idx="7546">
                  <c:v>0.706793981481482</c:v>
                </c:pt>
                <c:pt idx="7547">
                  <c:v>0.706805555555556</c:v>
                </c:pt>
                <c:pt idx="7548">
                  <c:v>0.706817129629629</c:v>
                </c:pt>
                <c:pt idx="7549">
                  <c:v>0.706828703703704</c:v>
                </c:pt>
                <c:pt idx="7550">
                  <c:v>0.706840277777778</c:v>
                </c:pt>
                <c:pt idx="7551">
                  <c:v>0.706851851851852</c:v>
                </c:pt>
                <c:pt idx="7552">
                  <c:v>0.706863425925926</c:v>
                </c:pt>
                <c:pt idx="7553">
                  <c:v>0.706875</c:v>
                </c:pt>
                <c:pt idx="7554">
                  <c:v>0.706886574074074</c:v>
                </c:pt>
                <c:pt idx="7555">
                  <c:v>0.706898148148148</c:v>
                </c:pt>
                <c:pt idx="7556">
                  <c:v>0.706909722222222</c:v>
                </c:pt>
                <c:pt idx="7557">
                  <c:v>0.706921296296297</c:v>
                </c:pt>
                <c:pt idx="7558">
                  <c:v>0.70693287037037</c:v>
                </c:pt>
                <c:pt idx="7559">
                  <c:v>0.706944444444445</c:v>
                </c:pt>
                <c:pt idx="7560">
                  <c:v>0.706956018518519</c:v>
                </c:pt>
                <c:pt idx="7561">
                  <c:v>0.706967592592593</c:v>
                </c:pt>
                <c:pt idx="7562">
                  <c:v>0.706979166666667</c:v>
                </c:pt>
                <c:pt idx="7563">
                  <c:v>0.70699074074074</c:v>
                </c:pt>
                <c:pt idx="7564">
                  <c:v>0.707002314814815</c:v>
                </c:pt>
                <c:pt idx="7565">
                  <c:v>0.707013888888889</c:v>
                </c:pt>
                <c:pt idx="7566">
                  <c:v>0.707025462962963</c:v>
                </c:pt>
                <c:pt idx="7567">
                  <c:v>0.707037037037037</c:v>
                </c:pt>
                <c:pt idx="7568">
                  <c:v>0.707048611111111</c:v>
                </c:pt>
                <c:pt idx="7569">
                  <c:v>0.707060185185185</c:v>
                </c:pt>
                <c:pt idx="7570">
                  <c:v>0.707071759259259</c:v>
                </c:pt>
                <c:pt idx="7571">
                  <c:v>0.707083333333333</c:v>
                </c:pt>
                <c:pt idx="7572">
                  <c:v>0.707094907407408</c:v>
                </c:pt>
                <c:pt idx="7573">
                  <c:v>0.707106481481482</c:v>
                </c:pt>
                <c:pt idx="7574">
                  <c:v>0.707118055555556</c:v>
                </c:pt>
                <c:pt idx="7575">
                  <c:v>0.70712962962963</c:v>
                </c:pt>
                <c:pt idx="7576">
                  <c:v>0.707141203703704</c:v>
                </c:pt>
                <c:pt idx="7577">
                  <c:v>0.707152777777777</c:v>
                </c:pt>
                <c:pt idx="7578">
                  <c:v>0.707164351851852</c:v>
                </c:pt>
                <c:pt idx="7579">
                  <c:v>0.707175925925926</c:v>
                </c:pt>
                <c:pt idx="7580">
                  <c:v>0.7071875</c:v>
                </c:pt>
                <c:pt idx="7581">
                  <c:v>0.707199074074074</c:v>
                </c:pt>
                <c:pt idx="7582">
                  <c:v>0.707210648148148</c:v>
                </c:pt>
                <c:pt idx="7583">
                  <c:v>0.707222222222222</c:v>
                </c:pt>
                <c:pt idx="7584">
                  <c:v>0.707233796296296</c:v>
                </c:pt>
                <c:pt idx="7585">
                  <c:v>0.707245370370371</c:v>
                </c:pt>
                <c:pt idx="7586">
                  <c:v>0.707256944444444</c:v>
                </c:pt>
                <c:pt idx="7587">
                  <c:v>0.707268518518519</c:v>
                </c:pt>
                <c:pt idx="7588">
                  <c:v>0.707280092592593</c:v>
                </c:pt>
                <c:pt idx="7589">
                  <c:v>0.707291666666667</c:v>
                </c:pt>
                <c:pt idx="7590">
                  <c:v>0.707303240740741</c:v>
                </c:pt>
                <c:pt idx="7591">
                  <c:v>0.707314814814815</c:v>
                </c:pt>
                <c:pt idx="7592">
                  <c:v>0.707326388888889</c:v>
                </c:pt>
                <c:pt idx="7593">
                  <c:v>0.707337962962962</c:v>
                </c:pt>
                <c:pt idx="7594">
                  <c:v>0.707349537037037</c:v>
                </c:pt>
                <c:pt idx="7595">
                  <c:v>0.707361111111111</c:v>
                </c:pt>
                <c:pt idx="7596">
                  <c:v>0.707372685185185</c:v>
                </c:pt>
                <c:pt idx="7597">
                  <c:v>0.707384259259259</c:v>
                </c:pt>
                <c:pt idx="7598">
                  <c:v>0.707395833333334</c:v>
                </c:pt>
                <c:pt idx="7599">
                  <c:v>0.707407407407408</c:v>
                </c:pt>
                <c:pt idx="7600">
                  <c:v>0.707418981481481</c:v>
                </c:pt>
                <c:pt idx="7601">
                  <c:v>0.707430555555556</c:v>
                </c:pt>
                <c:pt idx="7602">
                  <c:v>0.707442129629629</c:v>
                </c:pt>
                <c:pt idx="7603">
                  <c:v>0.707453703703703</c:v>
                </c:pt>
                <c:pt idx="7604">
                  <c:v>0.707465277777778</c:v>
                </c:pt>
                <c:pt idx="7605">
                  <c:v>0.707476851851852</c:v>
                </c:pt>
                <c:pt idx="7606">
                  <c:v>0.707488425925926</c:v>
                </c:pt>
                <c:pt idx="7607">
                  <c:v>0.7075</c:v>
                </c:pt>
                <c:pt idx="7608">
                  <c:v>0.707511574074074</c:v>
                </c:pt>
                <c:pt idx="7609">
                  <c:v>0.707523148148148</c:v>
                </c:pt>
                <c:pt idx="7610">
                  <c:v>0.707534722222222</c:v>
                </c:pt>
                <c:pt idx="7611">
                  <c:v>0.707546296296296</c:v>
                </c:pt>
                <c:pt idx="7612">
                  <c:v>0.70755787037037</c:v>
                </c:pt>
                <c:pt idx="7613">
                  <c:v>0.707569444444445</c:v>
                </c:pt>
                <c:pt idx="7614">
                  <c:v>0.707581018518519</c:v>
                </c:pt>
                <c:pt idx="7615">
                  <c:v>0.707592592592593</c:v>
                </c:pt>
                <c:pt idx="7616">
                  <c:v>0.707604166666667</c:v>
                </c:pt>
                <c:pt idx="7617">
                  <c:v>0.70761574074074</c:v>
                </c:pt>
                <c:pt idx="7618">
                  <c:v>0.707627314814815</c:v>
                </c:pt>
                <c:pt idx="7619">
                  <c:v>0.707638888888889</c:v>
                </c:pt>
                <c:pt idx="7620">
                  <c:v>0.707650462962963</c:v>
                </c:pt>
                <c:pt idx="7621">
                  <c:v>0.707662037037037</c:v>
                </c:pt>
                <c:pt idx="7622">
                  <c:v>0.707673611111112</c:v>
                </c:pt>
                <c:pt idx="7623">
                  <c:v>0.707685185185185</c:v>
                </c:pt>
                <c:pt idx="7624">
                  <c:v>0.707696759259259</c:v>
                </c:pt>
                <c:pt idx="7625">
                  <c:v>0.707708333333334</c:v>
                </c:pt>
                <c:pt idx="7626">
                  <c:v>0.707719907407408</c:v>
                </c:pt>
                <c:pt idx="7627">
                  <c:v>0.707731481481482</c:v>
                </c:pt>
                <c:pt idx="7628">
                  <c:v>0.707743055555556</c:v>
                </c:pt>
                <c:pt idx="7629">
                  <c:v>0.70775462962963</c:v>
                </c:pt>
                <c:pt idx="7630">
                  <c:v>0.707766203703704</c:v>
                </c:pt>
                <c:pt idx="7631">
                  <c:v>0.707777777777778</c:v>
                </c:pt>
                <c:pt idx="7632">
                  <c:v>0.707789351851852</c:v>
                </c:pt>
                <c:pt idx="7633">
                  <c:v>0.707800925925926</c:v>
                </c:pt>
                <c:pt idx="7634">
                  <c:v>0.7078125</c:v>
                </c:pt>
                <c:pt idx="7635">
                  <c:v>0.707824074074074</c:v>
                </c:pt>
                <c:pt idx="7636">
                  <c:v>0.707835648148148</c:v>
                </c:pt>
                <c:pt idx="7637">
                  <c:v>0.707847222222222</c:v>
                </c:pt>
                <c:pt idx="7638">
                  <c:v>0.707858796296296</c:v>
                </c:pt>
                <c:pt idx="7639">
                  <c:v>0.707870370370371</c:v>
                </c:pt>
                <c:pt idx="7640">
                  <c:v>0.707881944444445</c:v>
                </c:pt>
                <c:pt idx="7641">
                  <c:v>0.707893518518519</c:v>
                </c:pt>
                <c:pt idx="7642">
                  <c:v>0.707905092592593</c:v>
                </c:pt>
                <c:pt idx="7643">
                  <c:v>0.707916666666666</c:v>
                </c:pt>
                <c:pt idx="7644">
                  <c:v>0.707928240740741</c:v>
                </c:pt>
                <c:pt idx="7645">
                  <c:v>0.707939814814815</c:v>
                </c:pt>
                <c:pt idx="7646">
                  <c:v>0.707951388888889</c:v>
                </c:pt>
                <c:pt idx="7647">
                  <c:v>0.707962962962963</c:v>
                </c:pt>
                <c:pt idx="7648">
                  <c:v>0.707974537037037</c:v>
                </c:pt>
                <c:pt idx="7649">
                  <c:v>0.707986111111111</c:v>
                </c:pt>
                <c:pt idx="7650">
                  <c:v>0.707997685185185</c:v>
                </c:pt>
                <c:pt idx="7651">
                  <c:v>0.708009259259259</c:v>
                </c:pt>
                <c:pt idx="7652">
                  <c:v>0.708020833333334</c:v>
                </c:pt>
                <c:pt idx="7653">
                  <c:v>0.708032407407408</c:v>
                </c:pt>
                <c:pt idx="7654">
                  <c:v>0.708043981481482</c:v>
                </c:pt>
                <c:pt idx="7655">
                  <c:v>0.708055555555556</c:v>
                </c:pt>
                <c:pt idx="7656">
                  <c:v>0.70806712962963</c:v>
                </c:pt>
                <c:pt idx="7657">
                  <c:v>0.708078703703704</c:v>
                </c:pt>
                <c:pt idx="7658">
                  <c:v>0.708090277777778</c:v>
                </c:pt>
                <c:pt idx="7659">
                  <c:v>0.708101851851852</c:v>
                </c:pt>
                <c:pt idx="7660">
                  <c:v>0.708113425925926</c:v>
                </c:pt>
                <c:pt idx="7661">
                  <c:v>0.708125</c:v>
                </c:pt>
                <c:pt idx="7662">
                  <c:v>0.708136574074074</c:v>
                </c:pt>
                <c:pt idx="7663">
                  <c:v>0.708148148148148</c:v>
                </c:pt>
                <c:pt idx="7664">
                  <c:v>0.708159722222222</c:v>
                </c:pt>
                <c:pt idx="7665">
                  <c:v>0.708171296296297</c:v>
                </c:pt>
                <c:pt idx="7666">
                  <c:v>0.708182870370371</c:v>
                </c:pt>
                <c:pt idx="7667">
                  <c:v>0.708194444444445</c:v>
                </c:pt>
                <c:pt idx="7668">
                  <c:v>0.708206018518519</c:v>
                </c:pt>
                <c:pt idx="7669">
                  <c:v>0.708217592592593</c:v>
                </c:pt>
                <c:pt idx="7670">
                  <c:v>0.708229166666667</c:v>
                </c:pt>
                <c:pt idx="7671">
                  <c:v>0.70824074074074</c:v>
                </c:pt>
                <c:pt idx="7672">
                  <c:v>0.708252314814815</c:v>
                </c:pt>
                <c:pt idx="7673">
                  <c:v>0.708263888888889</c:v>
                </c:pt>
                <c:pt idx="7674">
                  <c:v>0.708275462962963</c:v>
                </c:pt>
                <c:pt idx="7675">
                  <c:v>0.708287037037037</c:v>
                </c:pt>
                <c:pt idx="7676">
                  <c:v>0.708298611111111</c:v>
                </c:pt>
                <c:pt idx="7677">
                  <c:v>0.708310185185185</c:v>
                </c:pt>
                <c:pt idx="7678">
                  <c:v>0.708321759259259</c:v>
                </c:pt>
                <c:pt idx="7679">
                  <c:v>0.708333333333334</c:v>
                </c:pt>
                <c:pt idx="7680">
                  <c:v>0.708344907407408</c:v>
                </c:pt>
                <c:pt idx="7681">
                  <c:v>0.708356481481481</c:v>
                </c:pt>
                <c:pt idx="7682">
                  <c:v>0.708368055555556</c:v>
                </c:pt>
                <c:pt idx="7683">
                  <c:v>0.70837962962963</c:v>
                </c:pt>
                <c:pt idx="7684">
                  <c:v>0.708391203703704</c:v>
                </c:pt>
                <c:pt idx="7685">
                  <c:v>0.708402777777778</c:v>
                </c:pt>
                <c:pt idx="7686">
                  <c:v>0.708414351851851</c:v>
                </c:pt>
                <c:pt idx="7687">
                  <c:v>0.708425925925926</c:v>
                </c:pt>
                <c:pt idx="7688">
                  <c:v>0.7084375</c:v>
                </c:pt>
                <c:pt idx="7689">
                  <c:v>0.708449074074074</c:v>
                </c:pt>
                <c:pt idx="7690">
                  <c:v>0.708460648148148</c:v>
                </c:pt>
                <c:pt idx="7691">
                  <c:v>0.708472222222222</c:v>
                </c:pt>
                <c:pt idx="7692">
                  <c:v>0.708483796296296</c:v>
                </c:pt>
                <c:pt idx="7693">
                  <c:v>0.708495370370371</c:v>
                </c:pt>
                <c:pt idx="7694">
                  <c:v>0.708506944444444</c:v>
                </c:pt>
                <c:pt idx="7695">
                  <c:v>0.708518518518519</c:v>
                </c:pt>
                <c:pt idx="7696">
                  <c:v>0.708530092592593</c:v>
                </c:pt>
                <c:pt idx="7697">
                  <c:v>0.708541666666667</c:v>
                </c:pt>
                <c:pt idx="7698">
                  <c:v>0.70855324074074</c:v>
                </c:pt>
                <c:pt idx="7699">
                  <c:v>0.708564814814815</c:v>
                </c:pt>
                <c:pt idx="7700">
                  <c:v>0.708576388888889</c:v>
                </c:pt>
                <c:pt idx="7701">
                  <c:v>0.708587962962962</c:v>
                </c:pt>
                <c:pt idx="7702">
                  <c:v>0.708599537037037</c:v>
                </c:pt>
                <c:pt idx="7703">
                  <c:v>0.708611111111111</c:v>
                </c:pt>
                <c:pt idx="7704">
                  <c:v>0.708622685185185</c:v>
                </c:pt>
                <c:pt idx="7705">
                  <c:v>0.708634259259259</c:v>
                </c:pt>
                <c:pt idx="7706">
                  <c:v>0.708645833333334</c:v>
                </c:pt>
                <c:pt idx="7707">
                  <c:v>0.708657407407408</c:v>
                </c:pt>
                <c:pt idx="7708">
                  <c:v>0.708668981481482</c:v>
                </c:pt>
                <c:pt idx="7709">
                  <c:v>0.708680555555556</c:v>
                </c:pt>
                <c:pt idx="7710">
                  <c:v>0.70869212962963</c:v>
                </c:pt>
                <c:pt idx="7711">
                  <c:v>0.708703703703704</c:v>
                </c:pt>
                <c:pt idx="7712">
                  <c:v>0.708715277777778</c:v>
                </c:pt>
                <c:pt idx="7713">
                  <c:v>0.708726851851852</c:v>
                </c:pt>
                <c:pt idx="7714">
                  <c:v>0.708738425925926</c:v>
                </c:pt>
                <c:pt idx="7715">
                  <c:v>0.70875</c:v>
                </c:pt>
                <c:pt idx="7716">
                  <c:v>0.708761574074074</c:v>
                </c:pt>
                <c:pt idx="7717">
                  <c:v>0.708773148148148</c:v>
                </c:pt>
                <c:pt idx="7718">
                  <c:v>0.708784722222222</c:v>
                </c:pt>
                <c:pt idx="7719">
                  <c:v>0.708796296296297</c:v>
                </c:pt>
                <c:pt idx="7720">
                  <c:v>0.708807870370371</c:v>
                </c:pt>
                <c:pt idx="7721">
                  <c:v>0.708819444444445</c:v>
                </c:pt>
                <c:pt idx="7722">
                  <c:v>0.708831018518519</c:v>
                </c:pt>
                <c:pt idx="7723">
                  <c:v>0.708842592592593</c:v>
                </c:pt>
                <c:pt idx="7724">
                  <c:v>0.708854166666667</c:v>
                </c:pt>
                <c:pt idx="7725">
                  <c:v>0.70886574074074</c:v>
                </c:pt>
                <c:pt idx="7726">
                  <c:v>0.708877314814815</c:v>
                </c:pt>
                <c:pt idx="7727">
                  <c:v>0.708888888888889</c:v>
                </c:pt>
                <c:pt idx="7728">
                  <c:v>0.708900462962963</c:v>
                </c:pt>
                <c:pt idx="7729">
                  <c:v>0.708912037037037</c:v>
                </c:pt>
                <c:pt idx="7730">
                  <c:v>0.708923611111111</c:v>
                </c:pt>
                <c:pt idx="7731">
                  <c:v>0.708935185185185</c:v>
                </c:pt>
                <c:pt idx="7732">
                  <c:v>0.708946759259259</c:v>
                </c:pt>
                <c:pt idx="7733">
                  <c:v>0.708958333333334</c:v>
                </c:pt>
                <c:pt idx="7734">
                  <c:v>0.708969907407408</c:v>
                </c:pt>
                <c:pt idx="7735">
                  <c:v>0.708981481481482</c:v>
                </c:pt>
                <c:pt idx="7736">
                  <c:v>0.708993055555556</c:v>
                </c:pt>
                <c:pt idx="7737">
                  <c:v>0.70900462962963</c:v>
                </c:pt>
                <c:pt idx="7738">
                  <c:v>0.709016203703704</c:v>
                </c:pt>
                <c:pt idx="7739">
                  <c:v>0.709027777777778</c:v>
                </c:pt>
                <c:pt idx="7740">
                  <c:v>0.709039351851852</c:v>
                </c:pt>
                <c:pt idx="7741">
                  <c:v>0.709050925925926</c:v>
                </c:pt>
                <c:pt idx="7742">
                  <c:v>0.7090625</c:v>
                </c:pt>
                <c:pt idx="7743">
                  <c:v>0.709074074074074</c:v>
                </c:pt>
                <c:pt idx="7744">
                  <c:v>0.709085648148148</c:v>
                </c:pt>
                <c:pt idx="7745">
                  <c:v>0.709097222222222</c:v>
                </c:pt>
                <c:pt idx="7746">
                  <c:v>0.709108796296296</c:v>
                </c:pt>
                <c:pt idx="7747">
                  <c:v>0.709120370370371</c:v>
                </c:pt>
                <c:pt idx="7748">
                  <c:v>0.709131944444445</c:v>
                </c:pt>
                <c:pt idx="7749">
                  <c:v>0.709143518518519</c:v>
                </c:pt>
                <c:pt idx="7750">
                  <c:v>0.709155092592593</c:v>
                </c:pt>
                <c:pt idx="7751">
                  <c:v>0.709166666666666</c:v>
                </c:pt>
                <c:pt idx="7752">
                  <c:v>0.709178240740741</c:v>
                </c:pt>
                <c:pt idx="7753">
                  <c:v>0.709189814814815</c:v>
                </c:pt>
                <c:pt idx="7754">
                  <c:v>0.709201388888889</c:v>
                </c:pt>
                <c:pt idx="7755">
                  <c:v>0.709212962962962</c:v>
                </c:pt>
                <c:pt idx="7756">
                  <c:v>0.709224537037037</c:v>
                </c:pt>
                <c:pt idx="7757">
                  <c:v>0.709236111111111</c:v>
                </c:pt>
                <c:pt idx="7758">
                  <c:v>0.709247685185185</c:v>
                </c:pt>
                <c:pt idx="7759">
                  <c:v>0.709259259259259</c:v>
                </c:pt>
                <c:pt idx="7760">
                  <c:v>0.709270833333334</c:v>
                </c:pt>
                <c:pt idx="7761">
                  <c:v>0.709282407407407</c:v>
                </c:pt>
                <c:pt idx="7762">
                  <c:v>0.709293981481482</c:v>
                </c:pt>
                <c:pt idx="7763">
                  <c:v>0.709305555555556</c:v>
                </c:pt>
                <c:pt idx="7764">
                  <c:v>0.709317129629629</c:v>
                </c:pt>
                <c:pt idx="7765">
                  <c:v>0.709328703703704</c:v>
                </c:pt>
                <c:pt idx="7766">
                  <c:v>0.709340277777778</c:v>
                </c:pt>
                <c:pt idx="7767">
                  <c:v>0.709351851851852</c:v>
                </c:pt>
                <c:pt idx="7768">
                  <c:v>0.709363425925925</c:v>
                </c:pt>
                <c:pt idx="7769">
                  <c:v>0.709375</c:v>
                </c:pt>
                <c:pt idx="7770">
                  <c:v>0.709386574074074</c:v>
                </c:pt>
                <c:pt idx="7771">
                  <c:v>0.709398148148148</c:v>
                </c:pt>
                <c:pt idx="7772">
                  <c:v>0.709409722222222</c:v>
                </c:pt>
                <c:pt idx="7773">
                  <c:v>0.709421296296297</c:v>
                </c:pt>
                <c:pt idx="7774">
                  <c:v>0.709432870370371</c:v>
                </c:pt>
                <c:pt idx="7775">
                  <c:v>0.709444444444445</c:v>
                </c:pt>
                <c:pt idx="7776">
                  <c:v>0.709456018518519</c:v>
                </c:pt>
                <c:pt idx="7777">
                  <c:v>0.709467592592593</c:v>
                </c:pt>
                <c:pt idx="7778">
                  <c:v>0.709479166666667</c:v>
                </c:pt>
                <c:pt idx="7779">
                  <c:v>0.709490740740741</c:v>
                </c:pt>
                <c:pt idx="7780">
                  <c:v>0.709502314814815</c:v>
                </c:pt>
                <c:pt idx="7781">
                  <c:v>0.709513888888889</c:v>
                </c:pt>
                <c:pt idx="7782">
                  <c:v>0.709525462962963</c:v>
                </c:pt>
                <c:pt idx="7783">
                  <c:v>0.709537037037037</c:v>
                </c:pt>
                <c:pt idx="7784">
                  <c:v>0.709548611111111</c:v>
                </c:pt>
                <c:pt idx="7785">
                  <c:v>0.709560185185185</c:v>
                </c:pt>
                <c:pt idx="7786">
                  <c:v>0.709571759259259</c:v>
                </c:pt>
                <c:pt idx="7787">
                  <c:v>0.709583333333333</c:v>
                </c:pt>
                <c:pt idx="7788">
                  <c:v>0.709594907407408</c:v>
                </c:pt>
                <c:pt idx="7789">
                  <c:v>0.709606481481482</c:v>
                </c:pt>
                <c:pt idx="7790">
                  <c:v>0.709618055555556</c:v>
                </c:pt>
                <c:pt idx="7791">
                  <c:v>0.70962962962963</c:v>
                </c:pt>
                <c:pt idx="7792">
                  <c:v>0.709641203703704</c:v>
                </c:pt>
                <c:pt idx="7793">
                  <c:v>0.709652777777778</c:v>
                </c:pt>
                <c:pt idx="7794">
                  <c:v>0.709664351851852</c:v>
                </c:pt>
                <c:pt idx="7795">
                  <c:v>0.709675925925926</c:v>
                </c:pt>
                <c:pt idx="7796">
                  <c:v>0.7096875</c:v>
                </c:pt>
                <c:pt idx="7797">
                  <c:v>0.709699074074075</c:v>
                </c:pt>
                <c:pt idx="7798">
                  <c:v>0.709710648148148</c:v>
                </c:pt>
                <c:pt idx="7799">
                  <c:v>0.709722222222222</c:v>
                </c:pt>
                <c:pt idx="7800">
                  <c:v>0.709733796296296</c:v>
                </c:pt>
                <c:pt idx="7801">
                  <c:v>0.709745370370371</c:v>
                </c:pt>
                <c:pt idx="7802">
                  <c:v>0.709756944444445</c:v>
                </c:pt>
                <c:pt idx="7803">
                  <c:v>0.709768518518519</c:v>
                </c:pt>
                <c:pt idx="7804">
                  <c:v>0.709780092592593</c:v>
                </c:pt>
                <c:pt idx="7805">
                  <c:v>0.709791666666667</c:v>
                </c:pt>
                <c:pt idx="7806">
                  <c:v>0.70980324074074</c:v>
                </c:pt>
                <c:pt idx="7807">
                  <c:v>0.709814814814815</c:v>
                </c:pt>
                <c:pt idx="7808">
                  <c:v>0.709826388888889</c:v>
                </c:pt>
                <c:pt idx="7809">
                  <c:v>0.709837962962963</c:v>
                </c:pt>
                <c:pt idx="7810">
                  <c:v>0.709849537037037</c:v>
                </c:pt>
                <c:pt idx="7811">
                  <c:v>0.709861111111111</c:v>
                </c:pt>
                <c:pt idx="7812">
                  <c:v>0.709872685185185</c:v>
                </c:pt>
                <c:pt idx="7813">
                  <c:v>0.709884259259259</c:v>
                </c:pt>
                <c:pt idx="7814">
                  <c:v>0.709895833333334</c:v>
                </c:pt>
                <c:pt idx="7815">
                  <c:v>0.709907407407408</c:v>
                </c:pt>
                <c:pt idx="7816">
                  <c:v>0.709918981481482</c:v>
                </c:pt>
                <c:pt idx="7817">
                  <c:v>0.709930555555556</c:v>
                </c:pt>
                <c:pt idx="7818">
                  <c:v>0.70994212962963</c:v>
                </c:pt>
                <c:pt idx="7819">
                  <c:v>0.709953703703704</c:v>
                </c:pt>
                <c:pt idx="7820">
                  <c:v>0.709965277777778</c:v>
                </c:pt>
                <c:pt idx="7821">
                  <c:v>0.709976851851852</c:v>
                </c:pt>
                <c:pt idx="7822">
                  <c:v>0.709988425925926</c:v>
                </c:pt>
                <c:pt idx="7823">
                  <c:v>0.71</c:v>
                </c:pt>
                <c:pt idx="7824">
                  <c:v>0.710011574074074</c:v>
                </c:pt>
                <c:pt idx="7825">
                  <c:v>0.710023148148148</c:v>
                </c:pt>
                <c:pt idx="7826">
                  <c:v>0.710034722222222</c:v>
                </c:pt>
                <c:pt idx="7827">
                  <c:v>0.710046296296296</c:v>
                </c:pt>
                <c:pt idx="7828">
                  <c:v>0.710057870370371</c:v>
                </c:pt>
                <c:pt idx="7829">
                  <c:v>0.710069444444445</c:v>
                </c:pt>
                <c:pt idx="7830">
                  <c:v>0.710081018518519</c:v>
                </c:pt>
                <c:pt idx="7831">
                  <c:v>0.710092592592593</c:v>
                </c:pt>
                <c:pt idx="7832">
                  <c:v>0.710104166666666</c:v>
                </c:pt>
                <c:pt idx="7833">
                  <c:v>0.710115740740741</c:v>
                </c:pt>
                <c:pt idx="7834">
                  <c:v>0.710127314814815</c:v>
                </c:pt>
                <c:pt idx="7835">
                  <c:v>0.710138888888889</c:v>
                </c:pt>
                <c:pt idx="7836">
                  <c:v>0.710150462962963</c:v>
                </c:pt>
                <c:pt idx="7837">
                  <c:v>0.710162037037037</c:v>
                </c:pt>
                <c:pt idx="7838">
                  <c:v>0.710173611111111</c:v>
                </c:pt>
                <c:pt idx="7839">
                  <c:v>0.710185185185185</c:v>
                </c:pt>
                <c:pt idx="7840">
                  <c:v>0.710196759259259</c:v>
                </c:pt>
                <c:pt idx="7841">
                  <c:v>0.710208333333333</c:v>
                </c:pt>
                <c:pt idx="7842">
                  <c:v>0.710219907407408</c:v>
                </c:pt>
                <c:pt idx="7843">
                  <c:v>0.710231481481482</c:v>
                </c:pt>
                <c:pt idx="7844">
                  <c:v>0.710243055555556</c:v>
                </c:pt>
                <c:pt idx="7845">
                  <c:v>0.71025462962963</c:v>
                </c:pt>
                <c:pt idx="7846">
                  <c:v>0.710266203703703</c:v>
                </c:pt>
                <c:pt idx="7847">
                  <c:v>0.710277777777778</c:v>
                </c:pt>
                <c:pt idx="7848">
                  <c:v>0.710289351851852</c:v>
                </c:pt>
                <c:pt idx="7849">
                  <c:v>0.710300925925926</c:v>
                </c:pt>
                <c:pt idx="7850">
                  <c:v>0.7103125</c:v>
                </c:pt>
                <c:pt idx="7851">
                  <c:v>0.710324074074074</c:v>
                </c:pt>
                <c:pt idx="7852">
                  <c:v>0.710335648148148</c:v>
                </c:pt>
                <c:pt idx="7853">
                  <c:v>0.710347222222222</c:v>
                </c:pt>
                <c:pt idx="7854">
                  <c:v>0.710358796296296</c:v>
                </c:pt>
                <c:pt idx="7855">
                  <c:v>0.71037037037037</c:v>
                </c:pt>
                <c:pt idx="7856">
                  <c:v>0.710381944444445</c:v>
                </c:pt>
                <c:pt idx="7857">
                  <c:v>0.710393518518519</c:v>
                </c:pt>
                <c:pt idx="7858">
                  <c:v>0.710405092592593</c:v>
                </c:pt>
                <c:pt idx="7859">
                  <c:v>0.710416666666667</c:v>
                </c:pt>
                <c:pt idx="7860">
                  <c:v>0.71042824074074</c:v>
                </c:pt>
                <c:pt idx="7861">
                  <c:v>0.710439814814815</c:v>
                </c:pt>
                <c:pt idx="7862">
                  <c:v>0.710451388888889</c:v>
                </c:pt>
                <c:pt idx="7863">
                  <c:v>0.710462962962962</c:v>
                </c:pt>
                <c:pt idx="7864">
                  <c:v>0.710474537037037</c:v>
                </c:pt>
                <c:pt idx="7865">
                  <c:v>0.710486111111111</c:v>
                </c:pt>
                <c:pt idx="7866">
                  <c:v>0.710497685185185</c:v>
                </c:pt>
                <c:pt idx="7867">
                  <c:v>0.710509259259259</c:v>
                </c:pt>
                <c:pt idx="7868">
                  <c:v>0.710520833333334</c:v>
                </c:pt>
                <c:pt idx="7869">
                  <c:v>0.710532407407407</c:v>
                </c:pt>
                <c:pt idx="7870">
                  <c:v>0.710543981481482</c:v>
                </c:pt>
                <c:pt idx="7871">
                  <c:v>0.710555555555556</c:v>
                </c:pt>
                <c:pt idx="7872">
                  <c:v>0.710567129629629</c:v>
                </c:pt>
                <c:pt idx="7873">
                  <c:v>0.710578703703704</c:v>
                </c:pt>
                <c:pt idx="7874">
                  <c:v>0.710590277777778</c:v>
                </c:pt>
                <c:pt idx="7875">
                  <c:v>0.710601851851852</c:v>
                </c:pt>
                <c:pt idx="7876">
                  <c:v>0.710613425925926</c:v>
                </c:pt>
                <c:pt idx="7877">
                  <c:v>0.710625</c:v>
                </c:pt>
                <c:pt idx="7878">
                  <c:v>0.710636574074074</c:v>
                </c:pt>
                <c:pt idx="7879">
                  <c:v>0.710648148148148</c:v>
                </c:pt>
                <c:pt idx="7880">
                  <c:v>0.710659722222222</c:v>
                </c:pt>
                <c:pt idx="7881">
                  <c:v>0.710671296296297</c:v>
                </c:pt>
                <c:pt idx="7882">
                  <c:v>0.710682870370371</c:v>
                </c:pt>
                <c:pt idx="7883">
                  <c:v>0.710694444444445</c:v>
                </c:pt>
                <c:pt idx="7884">
                  <c:v>0.710706018518519</c:v>
                </c:pt>
                <c:pt idx="7885">
                  <c:v>0.710717592592593</c:v>
                </c:pt>
                <c:pt idx="7886">
                  <c:v>0.710729166666667</c:v>
                </c:pt>
                <c:pt idx="7887">
                  <c:v>0.710740740740741</c:v>
                </c:pt>
                <c:pt idx="7888">
                  <c:v>0.710752314814815</c:v>
                </c:pt>
                <c:pt idx="7889">
                  <c:v>0.710763888888889</c:v>
                </c:pt>
                <c:pt idx="7890">
                  <c:v>0.710775462962963</c:v>
                </c:pt>
                <c:pt idx="7891">
                  <c:v>0.710787037037037</c:v>
                </c:pt>
                <c:pt idx="7892">
                  <c:v>0.710798611111111</c:v>
                </c:pt>
                <c:pt idx="7893">
                  <c:v>0.710810185185185</c:v>
                </c:pt>
                <c:pt idx="7894">
                  <c:v>0.710821759259259</c:v>
                </c:pt>
                <c:pt idx="7895">
                  <c:v>0.710833333333333</c:v>
                </c:pt>
                <c:pt idx="7896">
                  <c:v>0.710844907407408</c:v>
                </c:pt>
                <c:pt idx="7897">
                  <c:v>0.710856481481482</c:v>
                </c:pt>
                <c:pt idx="7898">
                  <c:v>0.710868055555556</c:v>
                </c:pt>
                <c:pt idx="7899">
                  <c:v>0.71087962962963</c:v>
                </c:pt>
                <c:pt idx="7900">
                  <c:v>0.710891203703704</c:v>
                </c:pt>
                <c:pt idx="7901">
                  <c:v>0.710902777777778</c:v>
                </c:pt>
                <c:pt idx="7902">
                  <c:v>0.710914351851852</c:v>
                </c:pt>
                <c:pt idx="7903">
                  <c:v>0.710925925925926</c:v>
                </c:pt>
                <c:pt idx="7904">
                  <c:v>0.7109375</c:v>
                </c:pt>
                <c:pt idx="7905">
                  <c:v>0.710949074074075</c:v>
                </c:pt>
                <c:pt idx="7906">
                  <c:v>0.710960648148148</c:v>
                </c:pt>
                <c:pt idx="7907">
                  <c:v>0.710972222222222</c:v>
                </c:pt>
                <c:pt idx="7908">
                  <c:v>0.710983796296296</c:v>
                </c:pt>
                <c:pt idx="7909">
                  <c:v>0.710995370370371</c:v>
                </c:pt>
                <c:pt idx="7910">
                  <c:v>0.711006944444445</c:v>
                </c:pt>
                <c:pt idx="7911">
                  <c:v>0.711018518518519</c:v>
                </c:pt>
                <c:pt idx="7912">
                  <c:v>0.711030092592593</c:v>
                </c:pt>
                <c:pt idx="7913">
                  <c:v>0.711041666666667</c:v>
                </c:pt>
                <c:pt idx="7914">
                  <c:v>0.71105324074074</c:v>
                </c:pt>
                <c:pt idx="7915">
                  <c:v>0.711064814814815</c:v>
                </c:pt>
                <c:pt idx="7916">
                  <c:v>0.711076388888889</c:v>
                </c:pt>
                <c:pt idx="7917">
                  <c:v>0.711087962962962</c:v>
                </c:pt>
                <c:pt idx="7918">
                  <c:v>0.711099537037037</c:v>
                </c:pt>
                <c:pt idx="7919">
                  <c:v>0.711111111111111</c:v>
                </c:pt>
                <c:pt idx="7920">
                  <c:v>0.711122685185185</c:v>
                </c:pt>
                <c:pt idx="7921">
                  <c:v>0.711134259259259</c:v>
                </c:pt>
                <c:pt idx="7922">
                  <c:v>0.711145833333334</c:v>
                </c:pt>
                <c:pt idx="7923">
                  <c:v>0.711157407407408</c:v>
                </c:pt>
                <c:pt idx="7924">
                  <c:v>0.711168981481481</c:v>
                </c:pt>
                <c:pt idx="7925">
                  <c:v>0.711180555555556</c:v>
                </c:pt>
                <c:pt idx="7926">
                  <c:v>0.711192129629629</c:v>
                </c:pt>
                <c:pt idx="7927">
                  <c:v>0.711203703703704</c:v>
                </c:pt>
                <c:pt idx="7928">
                  <c:v>0.711215277777778</c:v>
                </c:pt>
                <c:pt idx="7929">
                  <c:v>0.711226851851852</c:v>
                </c:pt>
                <c:pt idx="7930">
                  <c:v>0.711238425925926</c:v>
                </c:pt>
                <c:pt idx="7931">
                  <c:v>0.71125</c:v>
                </c:pt>
                <c:pt idx="7932">
                  <c:v>0.711261574074074</c:v>
                </c:pt>
                <c:pt idx="7933">
                  <c:v>0.711273148148148</c:v>
                </c:pt>
                <c:pt idx="7934">
                  <c:v>0.711284722222222</c:v>
                </c:pt>
                <c:pt idx="7935">
                  <c:v>0.711296296296296</c:v>
                </c:pt>
                <c:pt idx="7936">
                  <c:v>0.711307870370371</c:v>
                </c:pt>
                <c:pt idx="7937">
                  <c:v>0.711319444444445</c:v>
                </c:pt>
                <c:pt idx="7938">
                  <c:v>0.711331018518519</c:v>
                </c:pt>
                <c:pt idx="7939">
                  <c:v>0.711342592592593</c:v>
                </c:pt>
                <c:pt idx="7940">
                  <c:v>0.711354166666666</c:v>
                </c:pt>
                <c:pt idx="7941">
                  <c:v>0.71136574074074</c:v>
                </c:pt>
                <c:pt idx="7942">
                  <c:v>0.711377314814815</c:v>
                </c:pt>
                <c:pt idx="7943">
                  <c:v>0.711388888888889</c:v>
                </c:pt>
                <c:pt idx="7944">
                  <c:v>0.711400462962963</c:v>
                </c:pt>
                <c:pt idx="7945">
                  <c:v>0.711412037037037</c:v>
                </c:pt>
                <c:pt idx="7946">
                  <c:v>0.711423611111111</c:v>
                </c:pt>
                <c:pt idx="7947">
                  <c:v>0.711435185185185</c:v>
                </c:pt>
                <c:pt idx="7948">
                  <c:v>0.711446759259259</c:v>
                </c:pt>
                <c:pt idx="7949">
                  <c:v>0.711458333333333</c:v>
                </c:pt>
                <c:pt idx="7950">
                  <c:v>0.711469907407407</c:v>
                </c:pt>
                <c:pt idx="7951">
                  <c:v>0.711481481481482</c:v>
                </c:pt>
                <c:pt idx="7952">
                  <c:v>0.711493055555556</c:v>
                </c:pt>
                <c:pt idx="7953">
                  <c:v>0.71150462962963</c:v>
                </c:pt>
                <c:pt idx="7954">
                  <c:v>0.711516203703703</c:v>
                </c:pt>
                <c:pt idx="7955">
                  <c:v>0.711527777777778</c:v>
                </c:pt>
                <c:pt idx="7956">
                  <c:v>0.711539351851852</c:v>
                </c:pt>
                <c:pt idx="7957">
                  <c:v>0.711550925925925</c:v>
                </c:pt>
                <c:pt idx="7958">
                  <c:v>0.7115625</c:v>
                </c:pt>
                <c:pt idx="7959">
                  <c:v>0.711574074074074</c:v>
                </c:pt>
                <c:pt idx="7960">
                  <c:v>0.711585648148148</c:v>
                </c:pt>
                <c:pt idx="7961">
                  <c:v>0.711597222222222</c:v>
                </c:pt>
                <c:pt idx="7962">
                  <c:v>0.711608796296297</c:v>
                </c:pt>
                <c:pt idx="7963">
                  <c:v>0.711620370370371</c:v>
                </c:pt>
                <c:pt idx="7964">
                  <c:v>0.711631944444445</c:v>
                </c:pt>
                <c:pt idx="7965">
                  <c:v>0.711643518518519</c:v>
                </c:pt>
                <c:pt idx="7966">
                  <c:v>0.711655092592593</c:v>
                </c:pt>
                <c:pt idx="7967">
                  <c:v>0.711666666666667</c:v>
                </c:pt>
                <c:pt idx="7968">
                  <c:v>0.711678240740741</c:v>
                </c:pt>
                <c:pt idx="7969">
                  <c:v>0.711689814814815</c:v>
                </c:pt>
                <c:pt idx="7970">
                  <c:v>0.711701388888889</c:v>
                </c:pt>
                <c:pt idx="7971">
                  <c:v>0.711712962962962</c:v>
                </c:pt>
                <c:pt idx="7972">
                  <c:v>0.711724537037037</c:v>
                </c:pt>
                <c:pt idx="7973">
                  <c:v>0.711736111111111</c:v>
                </c:pt>
                <c:pt idx="7974">
                  <c:v>0.711747685185186</c:v>
                </c:pt>
                <c:pt idx="7975">
                  <c:v>0.711759259259259</c:v>
                </c:pt>
                <c:pt idx="7976">
                  <c:v>0.711770833333334</c:v>
                </c:pt>
                <c:pt idx="7977">
                  <c:v>0.711782407407408</c:v>
                </c:pt>
                <c:pt idx="7978">
                  <c:v>0.711793981481482</c:v>
                </c:pt>
                <c:pt idx="7979">
                  <c:v>0.711805555555556</c:v>
                </c:pt>
                <c:pt idx="7980">
                  <c:v>0.711817129629629</c:v>
                </c:pt>
                <c:pt idx="7981">
                  <c:v>0.711828703703704</c:v>
                </c:pt>
                <c:pt idx="7982">
                  <c:v>0.711840277777778</c:v>
                </c:pt>
                <c:pt idx="7983">
                  <c:v>0.711851851851852</c:v>
                </c:pt>
                <c:pt idx="7984">
                  <c:v>0.711863425925926</c:v>
                </c:pt>
                <c:pt idx="7985">
                  <c:v>0.711875</c:v>
                </c:pt>
                <c:pt idx="7986">
                  <c:v>0.711886574074074</c:v>
                </c:pt>
                <c:pt idx="7987">
                  <c:v>0.711898148148148</c:v>
                </c:pt>
                <c:pt idx="7988">
                  <c:v>0.711909722222222</c:v>
                </c:pt>
                <c:pt idx="7989">
                  <c:v>0.711921296296297</c:v>
                </c:pt>
                <c:pt idx="7990">
                  <c:v>0.71193287037037</c:v>
                </c:pt>
                <c:pt idx="7991">
                  <c:v>0.711944444444445</c:v>
                </c:pt>
                <c:pt idx="7992">
                  <c:v>0.711956018518519</c:v>
                </c:pt>
                <c:pt idx="7993">
                  <c:v>0.711967592592593</c:v>
                </c:pt>
                <c:pt idx="7994">
                  <c:v>0.711979166666667</c:v>
                </c:pt>
                <c:pt idx="7995">
                  <c:v>0.711990740740741</c:v>
                </c:pt>
                <c:pt idx="7996">
                  <c:v>0.712002314814815</c:v>
                </c:pt>
                <c:pt idx="7997">
                  <c:v>0.712013888888889</c:v>
                </c:pt>
                <c:pt idx="7998">
                  <c:v>0.712025462962963</c:v>
                </c:pt>
                <c:pt idx="7999">
                  <c:v>0.712037037037037</c:v>
                </c:pt>
                <c:pt idx="8000">
                  <c:v>0.712048611111111</c:v>
                </c:pt>
                <c:pt idx="8001">
                  <c:v>0.712060185185185</c:v>
                </c:pt>
                <c:pt idx="8002">
                  <c:v>0.712071759259259</c:v>
                </c:pt>
                <c:pt idx="8003">
                  <c:v>0.712083333333333</c:v>
                </c:pt>
                <c:pt idx="8004">
                  <c:v>0.712094907407408</c:v>
                </c:pt>
                <c:pt idx="8005">
                  <c:v>0.712106481481482</c:v>
                </c:pt>
                <c:pt idx="8006">
                  <c:v>0.712118055555556</c:v>
                </c:pt>
                <c:pt idx="8007">
                  <c:v>0.71212962962963</c:v>
                </c:pt>
                <c:pt idx="8008">
                  <c:v>0.712141203703704</c:v>
                </c:pt>
                <c:pt idx="8009">
                  <c:v>0.712152777777777</c:v>
                </c:pt>
                <c:pt idx="8010">
                  <c:v>0.712164351851852</c:v>
                </c:pt>
                <c:pt idx="8011">
                  <c:v>0.712175925925926</c:v>
                </c:pt>
                <c:pt idx="8012">
                  <c:v>0.7121875</c:v>
                </c:pt>
                <c:pt idx="8013">
                  <c:v>0.712199074074074</c:v>
                </c:pt>
                <c:pt idx="8014">
                  <c:v>0.712210648148148</c:v>
                </c:pt>
                <c:pt idx="8015">
                  <c:v>0.712222222222222</c:v>
                </c:pt>
                <c:pt idx="8016">
                  <c:v>0.712233796296296</c:v>
                </c:pt>
                <c:pt idx="8017">
                  <c:v>0.712245370370371</c:v>
                </c:pt>
                <c:pt idx="8018">
                  <c:v>0.712256944444444</c:v>
                </c:pt>
                <c:pt idx="8019">
                  <c:v>0.712268518518519</c:v>
                </c:pt>
                <c:pt idx="8020">
                  <c:v>0.712280092592593</c:v>
                </c:pt>
                <c:pt idx="8021">
                  <c:v>0.712291666666667</c:v>
                </c:pt>
                <c:pt idx="8022">
                  <c:v>0.712303240740741</c:v>
                </c:pt>
                <c:pt idx="8023">
                  <c:v>0.712314814814815</c:v>
                </c:pt>
                <c:pt idx="8024">
                  <c:v>0.712326388888889</c:v>
                </c:pt>
                <c:pt idx="8025">
                  <c:v>0.712337962962962</c:v>
                </c:pt>
                <c:pt idx="8026">
                  <c:v>0.712349537037037</c:v>
                </c:pt>
                <c:pt idx="8027">
                  <c:v>0.712361111111111</c:v>
                </c:pt>
                <c:pt idx="8028">
                  <c:v>0.712372685185185</c:v>
                </c:pt>
                <c:pt idx="8029">
                  <c:v>0.712384259259259</c:v>
                </c:pt>
                <c:pt idx="8030">
                  <c:v>0.712395833333334</c:v>
                </c:pt>
                <c:pt idx="8031">
                  <c:v>0.712407407407408</c:v>
                </c:pt>
                <c:pt idx="8032">
                  <c:v>0.712418981481481</c:v>
                </c:pt>
                <c:pt idx="8033">
                  <c:v>0.712430555555556</c:v>
                </c:pt>
                <c:pt idx="8034">
                  <c:v>0.712442129629629</c:v>
                </c:pt>
                <c:pt idx="8035">
                  <c:v>0.712453703703704</c:v>
                </c:pt>
                <c:pt idx="8036">
                  <c:v>0.712465277777778</c:v>
                </c:pt>
                <c:pt idx="8037">
                  <c:v>0.712476851851852</c:v>
                </c:pt>
                <c:pt idx="8038">
                  <c:v>0.712488425925926</c:v>
                </c:pt>
                <c:pt idx="8039">
                  <c:v>0.7125</c:v>
                </c:pt>
                <c:pt idx="8040">
                  <c:v>0.712511574074074</c:v>
                </c:pt>
                <c:pt idx="8041">
                  <c:v>0.712523148148148</c:v>
                </c:pt>
                <c:pt idx="8042">
                  <c:v>0.712534722222222</c:v>
                </c:pt>
                <c:pt idx="8043">
                  <c:v>0.712546296296296</c:v>
                </c:pt>
                <c:pt idx="8044">
                  <c:v>0.71255787037037</c:v>
                </c:pt>
                <c:pt idx="8045">
                  <c:v>0.712569444444445</c:v>
                </c:pt>
                <c:pt idx="8046">
                  <c:v>0.712581018518519</c:v>
                </c:pt>
                <c:pt idx="8047">
                  <c:v>0.712592592592593</c:v>
                </c:pt>
                <c:pt idx="8048">
                  <c:v>0.712604166666667</c:v>
                </c:pt>
                <c:pt idx="8049">
                  <c:v>0.71261574074074</c:v>
                </c:pt>
                <c:pt idx="8050">
                  <c:v>0.712627314814815</c:v>
                </c:pt>
                <c:pt idx="8051">
                  <c:v>0.712638888888889</c:v>
                </c:pt>
                <c:pt idx="8052">
                  <c:v>0.712650462962963</c:v>
                </c:pt>
                <c:pt idx="8053">
                  <c:v>0.712662037037037</c:v>
                </c:pt>
                <c:pt idx="8054">
                  <c:v>0.712673611111112</c:v>
                </c:pt>
                <c:pt idx="8055">
                  <c:v>0.712685185185185</c:v>
                </c:pt>
                <c:pt idx="8056">
                  <c:v>0.712696759259259</c:v>
                </c:pt>
                <c:pt idx="8057">
                  <c:v>0.712708333333334</c:v>
                </c:pt>
                <c:pt idx="8058">
                  <c:v>0.712719907407408</c:v>
                </c:pt>
                <c:pt idx="8059">
                  <c:v>0.712731481481482</c:v>
                </c:pt>
                <c:pt idx="8060">
                  <c:v>0.712743055555556</c:v>
                </c:pt>
                <c:pt idx="8061">
                  <c:v>0.71275462962963</c:v>
                </c:pt>
                <c:pt idx="8062">
                  <c:v>0.712766203703704</c:v>
                </c:pt>
                <c:pt idx="8063">
                  <c:v>0.712777777777778</c:v>
                </c:pt>
                <c:pt idx="8064">
                  <c:v>0.712789351851852</c:v>
                </c:pt>
                <c:pt idx="8065">
                  <c:v>0.712800925925926</c:v>
                </c:pt>
                <c:pt idx="8066">
                  <c:v>0.7128125</c:v>
                </c:pt>
                <c:pt idx="8067">
                  <c:v>0.712824074074074</c:v>
                </c:pt>
                <c:pt idx="8068">
                  <c:v>0.712835648148148</c:v>
                </c:pt>
                <c:pt idx="8069">
                  <c:v>0.712847222222222</c:v>
                </c:pt>
                <c:pt idx="8070">
                  <c:v>0.712858796296296</c:v>
                </c:pt>
                <c:pt idx="8071">
                  <c:v>0.712870370370371</c:v>
                </c:pt>
                <c:pt idx="8072">
                  <c:v>0.712881944444445</c:v>
                </c:pt>
                <c:pt idx="8073">
                  <c:v>0.712893518518519</c:v>
                </c:pt>
                <c:pt idx="8074">
                  <c:v>0.712905092592593</c:v>
                </c:pt>
                <c:pt idx="8075">
                  <c:v>0.712916666666666</c:v>
                </c:pt>
                <c:pt idx="8076">
                  <c:v>0.712928240740741</c:v>
                </c:pt>
                <c:pt idx="8077">
                  <c:v>0.712939814814815</c:v>
                </c:pt>
                <c:pt idx="8078">
                  <c:v>0.712951388888889</c:v>
                </c:pt>
                <c:pt idx="8079">
                  <c:v>0.712962962962962</c:v>
                </c:pt>
                <c:pt idx="8080">
                  <c:v>0.712974537037037</c:v>
                </c:pt>
                <c:pt idx="8081">
                  <c:v>0.712986111111111</c:v>
                </c:pt>
                <c:pt idx="8082">
                  <c:v>0.712997685185185</c:v>
                </c:pt>
                <c:pt idx="8083">
                  <c:v>0.713009259259259</c:v>
                </c:pt>
                <c:pt idx="8084">
                  <c:v>0.713020833333334</c:v>
                </c:pt>
                <c:pt idx="8085">
                  <c:v>0.713032407407408</c:v>
                </c:pt>
                <c:pt idx="8086">
                  <c:v>0.713043981481482</c:v>
                </c:pt>
                <c:pt idx="8087">
                  <c:v>0.713055555555556</c:v>
                </c:pt>
                <c:pt idx="8088">
                  <c:v>0.71306712962963</c:v>
                </c:pt>
                <c:pt idx="8089">
                  <c:v>0.713078703703704</c:v>
                </c:pt>
                <c:pt idx="8090">
                  <c:v>0.713090277777778</c:v>
                </c:pt>
                <c:pt idx="8091">
                  <c:v>0.713101851851852</c:v>
                </c:pt>
                <c:pt idx="8092">
                  <c:v>0.713113425925926</c:v>
                </c:pt>
                <c:pt idx="8093">
                  <c:v>0.713125</c:v>
                </c:pt>
                <c:pt idx="8094">
                  <c:v>0.713136574074074</c:v>
                </c:pt>
                <c:pt idx="8095">
                  <c:v>0.713148148148148</c:v>
                </c:pt>
                <c:pt idx="8096">
                  <c:v>0.713159722222222</c:v>
                </c:pt>
                <c:pt idx="8097">
                  <c:v>0.713171296296297</c:v>
                </c:pt>
                <c:pt idx="8098">
                  <c:v>0.713182870370371</c:v>
                </c:pt>
                <c:pt idx="8099">
                  <c:v>0.713194444444445</c:v>
                </c:pt>
                <c:pt idx="8100">
                  <c:v>0.713206018518519</c:v>
                </c:pt>
                <c:pt idx="8101">
                  <c:v>0.713217592592593</c:v>
                </c:pt>
                <c:pt idx="8102">
                  <c:v>0.713229166666667</c:v>
                </c:pt>
                <c:pt idx="8103">
                  <c:v>0.71324074074074</c:v>
                </c:pt>
                <c:pt idx="8104">
                  <c:v>0.713252314814815</c:v>
                </c:pt>
                <c:pt idx="8105">
                  <c:v>0.713263888888889</c:v>
                </c:pt>
                <c:pt idx="8106">
                  <c:v>0.713275462962963</c:v>
                </c:pt>
                <c:pt idx="8107">
                  <c:v>0.713287037037037</c:v>
                </c:pt>
                <c:pt idx="8108">
                  <c:v>0.713298611111111</c:v>
                </c:pt>
                <c:pt idx="8109">
                  <c:v>0.713310185185185</c:v>
                </c:pt>
                <c:pt idx="8110">
                  <c:v>0.713321759259259</c:v>
                </c:pt>
                <c:pt idx="8111">
                  <c:v>0.713333333333334</c:v>
                </c:pt>
                <c:pt idx="8112">
                  <c:v>0.713344907407408</c:v>
                </c:pt>
                <c:pt idx="8113">
                  <c:v>0.713356481481481</c:v>
                </c:pt>
                <c:pt idx="8114">
                  <c:v>0.713368055555556</c:v>
                </c:pt>
                <c:pt idx="8115">
                  <c:v>0.71337962962963</c:v>
                </c:pt>
                <c:pt idx="8116">
                  <c:v>0.713391203703704</c:v>
                </c:pt>
                <c:pt idx="8117">
                  <c:v>0.713402777777778</c:v>
                </c:pt>
                <c:pt idx="8118">
                  <c:v>0.713414351851852</c:v>
                </c:pt>
                <c:pt idx="8119">
                  <c:v>0.713425925925926</c:v>
                </c:pt>
                <c:pt idx="8120">
                  <c:v>0.7134375</c:v>
                </c:pt>
                <c:pt idx="8121">
                  <c:v>0.713449074074074</c:v>
                </c:pt>
                <c:pt idx="8122">
                  <c:v>0.713460648148148</c:v>
                </c:pt>
                <c:pt idx="8123">
                  <c:v>0.713472222222222</c:v>
                </c:pt>
                <c:pt idx="8124">
                  <c:v>0.713483796296296</c:v>
                </c:pt>
                <c:pt idx="8125">
                  <c:v>0.713495370370371</c:v>
                </c:pt>
                <c:pt idx="8126">
                  <c:v>0.713506944444444</c:v>
                </c:pt>
                <c:pt idx="8127">
                  <c:v>0.713518518518519</c:v>
                </c:pt>
                <c:pt idx="8128">
                  <c:v>0.713530092592593</c:v>
                </c:pt>
                <c:pt idx="8129">
                  <c:v>0.713541666666667</c:v>
                </c:pt>
                <c:pt idx="8130">
                  <c:v>0.71355324074074</c:v>
                </c:pt>
                <c:pt idx="8131">
                  <c:v>0.713564814814815</c:v>
                </c:pt>
                <c:pt idx="8132">
                  <c:v>0.713576388888889</c:v>
                </c:pt>
                <c:pt idx="8133">
                  <c:v>0.713587962962962</c:v>
                </c:pt>
                <c:pt idx="8134">
                  <c:v>0.713599537037037</c:v>
                </c:pt>
                <c:pt idx="8135">
                  <c:v>0.713611111111111</c:v>
                </c:pt>
                <c:pt idx="8136">
                  <c:v>0.713622685185185</c:v>
                </c:pt>
                <c:pt idx="8137">
                  <c:v>0.713634259259259</c:v>
                </c:pt>
                <c:pt idx="8138">
                  <c:v>0.713645833333334</c:v>
                </c:pt>
                <c:pt idx="8139">
                  <c:v>0.713657407407408</c:v>
                </c:pt>
                <c:pt idx="8140">
                  <c:v>0.713668981481482</c:v>
                </c:pt>
                <c:pt idx="8141">
                  <c:v>0.713680555555556</c:v>
                </c:pt>
                <c:pt idx="8142">
                  <c:v>0.71369212962963</c:v>
                </c:pt>
                <c:pt idx="8143">
                  <c:v>0.713703703703704</c:v>
                </c:pt>
                <c:pt idx="8144">
                  <c:v>0.713715277777778</c:v>
                </c:pt>
                <c:pt idx="8145">
                  <c:v>0.713726851851852</c:v>
                </c:pt>
                <c:pt idx="8146">
                  <c:v>0.713738425925926</c:v>
                </c:pt>
                <c:pt idx="8147">
                  <c:v>0.71375</c:v>
                </c:pt>
                <c:pt idx="8148">
                  <c:v>0.713761574074074</c:v>
                </c:pt>
                <c:pt idx="8149">
                  <c:v>0.713773148148148</c:v>
                </c:pt>
                <c:pt idx="8150">
                  <c:v>0.713784722222222</c:v>
                </c:pt>
                <c:pt idx="8151">
                  <c:v>0.713796296296297</c:v>
                </c:pt>
                <c:pt idx="8152">
                  <c:v>0.713807870370371</c:v>
                </c:pt>
                <c:pt idx="8153">
                  <c:v>0.713819444444445</c:v>
                </c:pt>
                <c:pt idx="8154">
                  <c:v>0.713831018518519</c:v>
                </c:pt>
                <c:pt idx="8155">
                  <c:v>0.713842592592593</c:v>
                </c:pt>
                <c:pt idx="8156">
                  <c:v>0.713854166666667</c:v>
                </c:pt>
                <c:pt idx="8157">
                  <c:v>0.71386574074074</c:v>
                </c:pt>
                <c:pt idx="8158">
                  <c:v>0.713877314814815</c:v>
                </c:pt>
                <c:pt idx="8159">
                  <c:v>0.713888888888889</c:v>
                </c:pt>
                <c:pt idx="8160">
                  <c:v>0.713900462962963</c:v>
                </c:pt>
                <c:pt idx="8161">
                  <c:v>0.713912037037037</c:v>
                </c:pt>
                <c:pt idx="8162">
                  <c:v>0.713923611111111</c:v>
                </c:pt>
                <c:pt idx="8163">
                  <c:v>0.713935185185185</c:v>
                </c:pt>
                <c:pt idx="8164">
                  <c:v>0.713946759259259</c:v>
                </c:pt>
                <c:pt idx="8165">
                  <c:v>0.713958333333334</c:v>
                </c:pt>
                <c:pt idx="8166">
                  <c:v>0.713969907407408</c:v>
                </c:pt>
                <c:pt idx="8167">
                  <c:v>0.713981481481482</c:v>
                </c:pt>
                <c:pt idx="8168">
                  <c:v>0.713993055555556</c:v>
                </c:pt>
                <c:pt idx="8169">
                  <c:v>0.71400462962963</c:v>
                </c:pt>
                <c:pt idx="8170">
                  <c:v>0.714016203703704</c:v>
                </c:pt>
                <c:pt idx="8171">
                  <c:v>0.714027777777778</c:v>
                </c:pt>
                <c:pt idx="8172">
                  <c:v>0.714039351851852</c:v>
                </c:pt>
                <c:pt idx="8173">
                  <c:v>0.714050925925926</c:v>
                </c:pt>
                <c:pt idx="8174">
                  <c:v>0.7140625</c:v>
                </c:pt>
                <c:pt idx="8175">
                  <c:v>0.714074074074074</c:v>
                </c:pt>
                <c:pt idx="8176">
                  <c:v>0.714085648148148</c:v>
                </c:pt>
                <c:pt idx="8177">
                  <c:v>0.714097222222222</c:v>
                </c:pt>
                <c:pt idx="8178">
                  <c:v>0.714108796296296</c:v>
                </c:pt>
                <c:pt idx="8179">
                  <c:v>0.714120370370371</c:v>
                </c:pt>
                <c:pt idx="8180">
                  <c:v>0.714131944444445</c:v>
                </c:pt>
                <c:pt idx="8181">
                  <c:v>0.714143518518519</c:v>
                </c:pt>
                <c:pt idx="8182">
                  <c:v>0.714155092592593</c:v>
                </c:pt>
                <c:pt idx="8183">
                  <c:v>0.714166666666666</c:v>
                </c:pt>
                <c:pt idx="8184">
                  <c:v>0.714178240740741</c:v>
                </c:pt>
                <c:pt idx="8185">
                  <c:v>0.714189814814815</c:v>
                </c:pt>
                <c:pt idx="8186">
                  <c:v>0.714201388888889</c:v>
                </c:pt>
                <c:pt idx="8187">
                  <c:v>0.714212962962962</c:v>
                </c:pt>
                <c:pt idx="8188">
                  <c:v>0.714224537037037</c:v>
                </c:pt>
                <c:pt idx="8189">
                  <c:v>0.714236111111111</c:v>
                </c:pt>
                <c:pt idx="8190">
                  <c:v>0.714247685185185</c:v>
                </c:pt>
                <c:pt idx="8191">
                  <c:v>0.714259259259259</c:v>
                </c:pt>
                <c:pt idx="8192">
                  <c:v>0.714270833333334</c:v>
                </c:pt>
                <c:pt idx="8193">
                  <c:v>0.714282407407407</c:v>
                </c:pt>
                <c:pt idx="8194">
                  <c:v>0.714293981481482</c:v>
                </c:pt>
                <c:pt idx="8195">
                  <c:v>0.714305555555556</c:v>
                </c:pt>
                <c:pt idx="8196">
                  <c:v>0.714317129629629</c:v>
                </c:pt>
                <c:pt idx="8197">
                  <c:v>0.714328703703704</c:v>
                </c:pt>
                <c:pt idx="8198">
                  <c:v>0.714340277777778</c:v>
                </c:pt>
                <c:pt idx="8199">
                  <c:v>0.714351851851852</c:v>
                </c:pt>
                <c:pt idx="8200">
                  <c:v>0.714363425925925</c:v>
                </c:pt>
                <c:pt idx="8201">
                  <c:v>0.714375</c:v>
                </c:pt>
                <c:pt idx="8202">
                  <c:v>0.714386574074074</c:v>
                </c:pt>
                <c:pt idx="8203">
                  <c:v>0.714398148148148</c:v>
                </c:pt>
                <c:pt idx="8204">
                  <c:v>0.714409722222222</c:v>
                </c:pt>
                <c:pt idx="8205">
                  <c:v>0.714421296296297</c:v>
                </c:pt>
                <c:pt idx="8206">
                  <c:v>0.714432870370371</c:v>
                </c:pt>
                <c:pt idx="8207">
                  <c:v>0.714444444444445</c:v>
                </c:pt>
                <c:pt idx="8208">
                  <c:v>0.714456018518519</c:v>
                </c:pt>
                <c:pt idx="8209">
                  <c:v>0.714467592592593</c:v>
                </c:pt>
                <c:pt idx="8210">
                  <c:v>0.714479166666667</c:v>
                </c:pt>
                <c:pt idx="8211">
                  <c:v>0.714490740740741</c:v>
                </c:pt>
                <c:pt idx="8212">
                  <c:v>0.714502314814815</c:v>
                </c:pt>
                <c:pt idx="8213">
                  <c:v>0.714513888888889</c:v>
                </c:pt>
                <c:pt idx="8214">
                  <c:v>0.714525462962963</c:v>
                </c:pt>
                <c:pt idx="8215">
                  <c:v>0.714537037037037</c:v>
                </c:pt>
                <c:pt idx="8216">
                  <c:v>0.714548611111111</c:v>
                </c:pt>
                <c:pt idx="8217">
                  <c:v>0.714560185185185</c:v>
                </c:pt>
                <c:pt idx="8218">
                  <c:v>0.714571759259259</c:v>
                </c:pt>
                <c:pt idx="8219">
                  <c:v>0.714583333333333</c:v>
                </c:pt>
                <c:pt idx="8220">
                  <c:v>0.714594907407408</c:v>
                </c:pt>
                <c:pt idx="8221">
                  <c:v>0.714606481481482</c:v>
                </c:pt>
                <c:pt idx="8222">
                  <c:v>0.714618055555556</c:v>
                </c:pt>
                <c:pt idx="8223">
                  <c:v>0.71462962962963</c:v>
                </c:pt>
                <c:pt idx="8224">
                  <c:v>0.714641203703704</c:v>
                </c:pt>
                <c:pt idx="8225">
                  <c:v>0.714652777777778</c:v>
                </c:pt>
                <c:pt idx="8226">
                  <c:v>0.714664351851852</c:v>
                </c:pt>
                <c:pt idx="8227">
                  <c:v>0.714675925925926</c:v>
                </c:pt>
                <c:pt idx="8228">
                  <c:v>0.7146875</c:v>
                </c:pt>
                <c:pt idx="8229">
                  <c:v>0.714699074074075</c:v>
                </c:pt>
                <c:pt idx="8230">
                  <c:v>0.714710648148148</c:v>
                </c:pt>
                <c:pt idx="8231">
                  <c:v>0.714722222222222</c:v>
                </c:pt>
                <c:pt idx="8232">
                  <c:v>0.714733796296296</c:v>
                </c:pt>
                <c:pt idx="8233">
                  <c:v>0.714745370370371</c:v>
                </c:pt>
                <c:pt idx="8234">
                  <c:v>0.714756944444445</c:v>
                </c:pt>
                <c:pt idx="8235">
                  <c:v>0.714768518518519</c:v>
                </c:pt>
                <c:pt idx="8236">
                  <c:v>0.714780092592593</c:v>
                </c:pt>
                <c:pt idx="8237">
                  <c:v>0.714791666666667</c:v>
                </c:pt>
                <c:pt idx="8238">
                  <c:v>0.71480324074074</c:v>
                </c:pt>
                <c:pt idx="8239">
                  <c:v>0.714814814814815</c:v>
                </c:pt>
                <c:pt idx="8240">
                  <c:v>0.714826388888889</c:v>
                </c:pt>
                <c:pt idx="8241">
                  <c:v>0.714837962962963</c:v>
                </c:pt>
                <c:pt idx="8242">
                  <c:v>0.714849537037037</c:v>
                </c:pt>
                <c:pt idx="8243">
                  <c:v>0.714861111111111</c:v>
                </c:pt>
                <c:pt idx="8244">
                  <c:v>0.714872685185185</c:v>
                </c:pt>
                <c:pt idx="8245">
                  <c:v>0.714884259259259</c:v>
                </c:pt>
                <c:pt idx="8246">
                  <c:v>0.714895833333334</c:v>
                </c:pt>
                <c:pt idx="8247">
                  <c:v>0.714907407407408</c:v>
                </c:pt>
                <c:pt idx="8248">
                  <c:v>0.714918981481482</c:v>
                </c:pt>
                <c:pt idx="8249">
                  <c:v>0.714930555555556</c:v>
                </c:pt>
                <c:pt idx="8250">
                  <c:v>0.71494212962963</c:v>
                </c:pt>
                <c:pt idx="8251">
                  <c:v>0.714953703703704</c:v>
                </c:pt>
                <c:pt idx="8252">
                  <c:v>0.714965277777778</c:v>
                </c:pt>
                <c:pt idx="8253">
                  <c:v>0.714976851851852</c:v>
                </c:pt>
                <c:pt idx="8254">
                  <c:v>0.714988425925926</c:v>
                </c:pt>
                <c:pt idx="8255">
                  <c:v>0.715</c:v>
                </c:pt>
                <c:pt idx="8256">
                  <c:v>0.715011574074074</c:v>
                </c:pt>
                <c:pt idx="8257">
                  <c:v>0.715023148148148</c:v>
                </c:pt>
                <c:pt idx="8258">
                  <c:v>0.715034722222222</c:v>
                </c:pt>
                <c:pt idx="8259">
                  <c:v>0.715046296296297</c:v>
                </c:pt>
                <c:pt idx="8260">
                  <c:v>0.715057870370371</c:v>
                </c:pt>
                <c:pt idx="8261">
                  <c:v>0.715069444444445</c:v>
                </c:pt>
                <c:pt idx="8262">
                  <c:v>0.715081018518519</c:v>
                </c:pt>
                <c:pt idx="8263">
                  <c:v>0.715092592592593</c:v>
                </c:pt>
                <c:pt idx="8264">
                  <c:v>0.715104166666666</c:v>
                </c:pt>
                <c:pt idx="8265">
                  <c:v>0.715115740740741</c:v>
                </c:pt>
                <c:pt idx="8266">
                  <c:v>0.715127314814815</c:v>
                </c:pt>
                <c:pt idx="8267">
                  <c:v>0.715138888888889</c:v>
                </c:pt>
                <c:pt idx="8268">
                  <c:v>0.715150462962963</c:v>
                </c:pt>
                <c:pt idx="8269">
                  <c:v>0.715162037037037</c:v>
                </c:pt>
                <c:pt idx="8270">
                  <c:v>0.715173611111111</c:v>
                </c:pt>
                <c:pt idx="8271">
                  <c:v>0.715185185185185</c:v>
                </c:pt>
                <c:pt idx="8272">
                  <c:v>0.715196759259259</c:v>
                </c:pt>
                <c:pt idx="8273">
                  <c:v>0.715208333333333</c:v>
                </c:pt>
                <c:pt idx="8274">
                  <c:v>0.715219907407408</c:v>
                </c:pt>
                <c:pt idx="8275">
                  <c:v>0.715231481481482</c:v>
                </c:pt>
                <c:pt idx="8276">
                  <c:v>0.715243055555556</c:v>
                </c:pt>
                <c:pt idx="8277">
                  <c:v>0.71525462962963</c:v>
                </c:pt>
                <c:pt idx="8278">
                  <c:v>0.715266203703703</c:v>
                </c:pt>
                <c:pt idx="8279">
                  <c:v>0.715277777777778</c:v>
                </c:pt>
                <c:pt idx="8280">
                  <c:v>0.715289351851852</c:v>
                </c:pt>
                <c:pt idx="8281">
                  <c:v>0.715300925925926</c:v>
                </c:pt>
                <c:pt idx="8282">
                  <c:v>0.7153125</c:v>
                </c:pt>
                <c:pt idx="8283">
                  <c:v>0.715324074074074</c:v>
                </c:pt>
                <c:pt idx="8284">
                  <c:v>0.715335648148148</c:v>
                </c:pt>
                <c:pt idx="8285">
                  <c:v>0.715347222222222</c:v>
                </c:pt>
                <c:pt idx="8286">
                  <c:v>0.715358796296296</c:v>
                </c:pt>
                <c:pt idx="8287">
                  <c:v>0.71537037037037</c:v>
                </c:pt>
                <c:pt idx="8288">
                  <c:v>0.715381944444445</c:v>
                </c:pt>
                <c:pt idx="8289">
                  <c:v>0.715393518518519</c:v>
                </c:pt>
                <c:pt idx="8290">
                  <c:v>0.715405092592593</c:v>
                </c:pt>
                <c:pt idx="8291">
                  <c:v>0.715416666666667</c:v>
                </c:pt>
                <c:pt idx="8292">
                  <c:v>0.71542824074074</c:v>
                </c:pt>
                <c:pt idx="8293">
                  <c:v>0.715439814814815</c:v>
                </c:pt>
                <c:pt idx="8294">
                  <c:v>0.715451388888889</c:v>
                </c:pt>
                <c:pt idx="8295">
                  <c:v>0.715462962962962</c:v>
                </c:pt>
                <c:pt idx="8296">
                  <c:v>0.715474537037037</c:v>
                </c:pt>
                <c:pt idx="8297">
                  <c:v>0.715486111111111</c:v>
                </c:pt>
                <c:pt idx="8298">
                  <c:v>0.715497685185185</c:v>
                </c:pt>
                <c:pt idx="8299">
                  <c:v>0.715509259259259</c:v>
                </c:pt>
                <c:pt idx="8300">
                  <c:v>0.715520833333334</c:v>
                </c:pt>
                <c:pt idx="8301">
                  <c:v>0.715532407407407</c:v>
                </c:pt>
                <c:pt idx="8302">
                  <c:v>0.715543981481482</c:v>
                </c:pt>
                <c:pt idx="8303">
                  <c:v>0.715555555555556</c:v>
                </c:pt>
                <c:pt idx="8304">
                  <c:v>0.715567129629629</c:v>
                </c:pt>
                <c:pt idx="8305">
                  <c:v>0.715578703703704</c:v>
                </c:pt>
                <c:pt idx="8306">
                  <c:v>0.715590277777778</c:v>
                </c:pt>
                <c:pt idx="8307">
                  <c:v>0.715601851851852</c:v>
                </c:pt>
                <c:pt idx="8308">
                  <c:v>0.715613425925926</c:v>
                </c:pt>
                <c:pt idx="8309">
                  <c:v>0.715625</c:v>
                </c:pt>
                <c:pt idx="8310">
                  <c:v>0.715636574074074</c:v>
                </c:pt>
                <c:pt idx="8311">
                  <c:v>0.715648148148148</c:v>
                </c:pt>
                <c:pt idx="8312">
                  <c:v>0.715659722222222</c:v>
                </c:pt>
                <c:pt idx="8313">
                  <c:v>0.715671296296297</c:v>
                </c:pt>
                <c:pt idx="8314">
                  <c:v>0.715682870370371</c:v>
                </c:pt>
                <c:pt idx="8315">
                  <c:v>0.715694444444445</c:v>
                </c:pt>
                <c:pt idx="8316">
                  <c:v>0.715706018518519</c:v>
                </c:pt>
                <c:pt idx="8317">
                  <c:v>0.715717592592593</c:v>
                </c:pt>
                <c:pt idx="8318">
                  <c:v>0.715729166666667</c:v>
                </c:pt>
                <c:pt idx="8319">
                  <c:v>0.715740740740741</c:v>
                </c:pt>
                <c:pt idx="8320">
                  <c:v>0.715752314814815</c:v>
                </c:pt>
                <c:pt idx="8321">
                  <c:v>0.715763888888889</c:v>
                </c:pt>
                <c:pt idx="8322">
                  <c:v>0.715775462962963</c:v>
                </c:pt>
                <c:pt idx="8323">
                  <c:v>0.715787037037037</c:v>
                </c:pt>
                <c:pt idx="8324">
                  <c:v>0.715798611111111</c:v>
                </c:pt>
                <c:pt idx="8325">
                  <c:v>0.715810185185185</c:v>
                </c:pt>
                <c:pt idx="8326">
                  <c:v>0.715821759259259</c:v>
                </c:pt>
                <c:pt idx="8327">
                  <c:v>0.715833333333333</c:v>
                </c:pt>
                <c:pt idx="8328">
                  <c:v>0.715844907407408</c:v>
                </c:pt>
                <c:pt idx="8329">
                  <c:v>0.715856481481482</c:v>
                </c:pt>
                <c:pt idx="8330">
                  <c:v>0.715868055555556</c:v>
                </c:pt>
                <c:pt idx="8331">
                  <c:v>0.71587962962963</c:v>
                </c:pt>
                <c:pt idx="8332">
                  <c:v>0.715891203703704</c:v>
                </c:pt>
                <c:pt idx="8333">
                  <c:v>0.715902777777778</c:v>
                </c:pt>
                <c:pt idx="8334">
                  <c:v>0.715914351851852</c:v>
                </c:pt>
                <c:pt idx="8335">
                  <c:v>0.715925925925926</c:v>
                </c:pt>
                <c:pt idx="8336">
                  <c:v>0.7159375</c:v>
                </c:pt>
                <c:pt idx="8337">
                  <c:v>0.715949074074075</c:v>
                </c:pt>
                <c:pt idx="8338">
                  <c:v>0.715960648148148</c:v>
                </c:pt>
                <c:pt idx="8339">
                  <c:v>0.715972222222222</c:v>
                </c:pt>
                <c:pt idx="8340">
                  <c:v>0.715983796296296</c:v>
                </c:pt>
                <c:pt idx="8341">
                  <c:v>0.715995370370371</c:v>
                </c:pt>
                <c:pt idx="8342">
                  <c:v>0.716006944444445</c:v>
                </c:pt>
                <c:pt idx="8343">
                  <c:v>0.716018518518519</c:v>
                </c:pt>
                <c:pt idx="8344">
                  <c:v>0.716030092592593</c:v>
                </c:pt>
                <c:pt idx="8345">
                  <c:v>0.716041666666667</c:v>
                </c:pt>
                <c:pt idx="8346">
                  <c:v>0.71605324074074</c:v>
                </c:pt>
                <c:pt idx="8347">
                  <c:v>0.716064814814815</c:v>
                </c:pt>
                <c:pt idx="8348">
                  <c:v>0.716076388888889</c:v>
                </c:pt>
                <c:pt idx="8349">
                  <c:v>0.716087962962962</c:v>
                </c:pt>
                <c:pt idx="8350">
                  <c:v>0.716099537037037</c:v>
                </c:pt>
                <c:pt idx="8351">
                  <c:v>0.716111111111111</c:v>
                </c:pt>
                <c:pt idx="8352">
                  <c:v>0.716122685185185</c:v>
                </c:pt>
                <c:pt idx="8353">
                  <c:v>0.716134259259259</c:v>
                </c:pt>
                <c:pt idx="8354">
                  <c:v>0.716145833333334</c:v>
                </c:pt>
                <c:pt idx="8355">
                  <c:v>0.716157407407408</c:v>
                </c:pt>
                <c:pt idx="8356">
                  <c:v>0.716168981481481</c:v>
                </c:pt>
                <c:pt idx="8357">
                  <c:v>0.716180555555556</c:v>
                </c:pt>
                <c:pt idx="8358">
                  <c:v>0.716192129629629</c:v>
                </c:pt>
                <c:pt idx="8359">
                  <c:v>0.716203703703704</c:v>
                </c:pt>
                <c:pt idx="8360">
                  <c:v>0.716215277777778</c:v>
                </c:pt>
                <c:pt idx="8361">
                  <c:v>0.716226851851852</c:v>
                </c:pt>
                <c:pt idx="8362">
                  <c:v>0.716238425925926</c:v>
                </c:pt>
                <c:pt idx="8363">
                  <c:v>0.71625</c:v>
                </c:pt>
                <c:pt idx="8364">
                  <c:v>0.716261574074074</c:v>
                </c:pt>
                <c:pt idx="8365">
                  <c:v>0.716273148148148</c:v>
                </c:pt>
                <c:pt idx="8366">
                  <c:v>0.716284722222222</c:v>
                </c:pt>
                <c:pt idx="8367">
                  <c:v>0.716296296296296</c:v>
                </c:pt>
                <c:pt idx="8368">
                  <c:v>0.716307870370371</c:v>
                </c:pt>
                <c:pt idx="8369">
                  <c:v>0.716319444444445</c:v>
                </c:pt>
                <c:pt idx="8370">
                  <c:v>0.716331018518519</c:v>
                </c:pt>
                <c:pt idx="8371">
                  <c:v>0.716342592592593</c:v>
                </c:pt>
                <c:pt idx="8372">
                  <c:v>0.716354166666666</c:v>
                </c:pt>
                <c:pt idx="8373">
                  <c:v>0.71636574074074</c:v>
                </c:pt>
                <c:pt idx="8374">
                  <c:v>0.716377314814815</c:v>
                </c:pt>
                <c:pt idx="8375">
                  <c:v>0.716388888888889</c:v>
                </c:pt>
                <c:pt idx="8376">
                  <c:v>0.716400462962963</c:v>
                </c:pt>
                <c:pt idx="8377">
                  <c:v>0.716412037037037</c:v>
                </c:pt>
                <c:pt idx="8378">
                  <c:v>0.716423611111111</c:v>
                </c:pt>
                <c:pt idx="8379">
                  <c:v>0.716435185185185</c:v>
                </c:pt>
                <c:pt idx="8380">
                  <c:v>0.716446759259259</c:v>
                </c:pt>
                <c:pt idx="8381">
                  <c:v>0.716458333333333</c:v>
                </c:pt>
                <c:pt idx="8382">
                  <c:v>0.716469907407408</c:v>
                </c:pt>
                <c:pt idx="8383">
                  <c:v>0.716481481481482</c:v>
                </c:pt>
                <c:pt idx="8384">
                  <c:v>0.716493055555556</c:v>
                </c:pt>
                <c:pt idx="8385">
                  <c:v>0.71650462962963</c:v>
                </c:pt>
                <c:pt idx="8386">
                  <c:v>0.716516203703703</c:v>
                </c:pt>
                <c:pt idx="8387">
                  <c:v>0.716527777777778</c:v>
                </c:pt>
                <c:pt idx="8388">
                  <c:v>0.716539351851852</c:v>
                </c:pt>
                <c:pt idx="8389">
                  <c:v>0.716550925925925</c:v>
                </c:pt>
                <c:pt idx="8390">
                  <c:v>0.7165625</c:v>
                </c:pt>
                <c:pt idx="8391">
                  <c:v>0.716574074074074</c:v>
                </c:pt>
                <c:pt idx="8392">
                  <c:v>0.716585648148148</c:v>
                </c:pt>
                <c:pt idx="8393">
                  <c:v>0.716597222222222</c:v>
                </c:pt>
                <c:pt idx="8394">
                  <c:v>0.716608796296297</c:v>
                </c:pt>
                <c:pt idx="8395">
                  <c:v>0.716620370370371</c:v>
                </c:pt>
                <c:pt idx="8396">
                  <c:v>0.716631944444445</c:v>
                </c:pt>
                <c:pt idx="8397">
                  <c:v>0.716643518518519</c:v>
                </c:pt>
                <c:pt idx="8398">
                  <c:v>0.716655092592593</c:v>
                </c:pt>
                <c:pt idx="8399">
                  <c:v>0.716666666666667</c:v>
                </c:pt>
                <c:pt idx="8400">
                  <c:v>0.716678240740741</c:v>
                </c:pt>
                <c:pt idx="8401">
                  <c:v>0.716689814814815</c:v>
                </c:pt>
                <c:pt idx="8402">
                  <c:v>0.716701388888889</c:v>
                </c:pt>
                <c:pt idx="8403">
                  <c:v>0.716712962962962</c:v>
                </c:pt>
                <c:pt idx="8404">
                  <c:v>0.716724537037037</c:v>
                </c:pt>
                <c:pt idx="8405">
                  <c:v>0.716736111111111</c:v>
                </c:pt>
                <c:pt idx="8406">
                  <c:v>0.716747685185186</c:v>
                </c:pt>
                <c:pt idx="8407">
                  <c:v>0.716759259259259</c:v>
                </c:pt>
                <c:pt idx="8408">
                  <c:v>0.716770833333334</c:v>
                </c:pt>
                <c:pt idx="8409">
                  <c:v>0.716782407407408</c:v>
                </c:pt>
                <c:pt idx="8410">
                  <c:v>0.716793981481482</c:v>
                </c:pt>
                <c:pt idx="8411">
                  <c:v>0.716805555555556</c:v>
                </c:pt>
                <c:pt idx="8412">
                  <c:v>0.716817129629629</c:v>
                </c:pt>
                <c:pt idx="8413">
                  <c:v>0.716828703703704</c:v>
                </c:pt>
                <c:pt idx="8414">
                  <c:v>0.716840277777778</c:v>
                </c:pt>
                <c:pt idx="8415">
                  <c:v>0.716851851851852</c:v>
                </c:pt>
                <c:pt idx="8416">
                  <c:v>0.716863425925926</c:v>
                </c:pt>
                <c:pt idx="8417">
                  <c:v>0.716875</c:v>
                </c:pt>
                <c:pt idx="8418">
                  <c:v>0.716886574074074</c:v>
                </c:pt>
                <c:pt idx="8419">
                  <c:v>0.716898148148148</c:v>
                </c:pt>
                <c:pt idx="8420">
                  <c:v>0.716909722222222</c:v>
                </c:pt>
                <c:pt idx="8421">
                  <c:v>0.716921296296297</c:v>
                </c:pt>
                <c:pt idx="8422">
                  <c:v>0.716932870370371</c:v>
                </c:pt>
                <c:pt idx="8423">
                  <c:v>0.716944444444445</c:v>
                </c:pt>
                <c:pt idx="8424">
                  <c:v>0.716956018518519</c:v>
                </c:pt>
                <c:pt idx="8425">
                  <c:v>0.716967592592593</c:v>
                </c:pt>
                <c:pt idx="8426">
                  <c:v>0.716979166666667</c:v>
                </c:pt>
                <c:pt idx="8427">
                  <c:v>0.716990740740741</c:v>
                </c:pt>
                <c:pt idx="8428">
                  <c:v>0.717002314814815</c:v>
                </c:pt>
                <c:pt idx="8429">
                  <c:v>0.717013888888889</c:v>
                </c:pt>
                <c:pt idx="8430">
                  <c:v>0.717025462962963</c:v>
                </c:pt>
                <c:pt idx="8431">
                  <c:v>0.717037037037037</c:v>
                </c:pt>
                <c:pt idx="8432">
                  <c:v>0.717048611111111</c:v>
                </c:pt>
                <c:pt idx="8433">
                  <c:v>0.717060185185185</c:v>
                </c:pt>
                <c:pt idx="8434">
                  <c:v>0.717071759259259</c:v>
                </c:pt>
                <c:pt idx="8435">
                  <c:v>0.717083333333333</c:v>
                </c:pt>
                <c:pt idx="8436">
                  <c:v>0.717094907407408</c:v>
                </c:pt>
                <c:pt idx="8437">
                  <c:v>0.717106481481482</c:v>
                </c:pt>
                <c:pt idx="8438">
                  <c:v>0.717118055555556</c:v>
                </c:pt>
                <c:pt idx="8439">
                  <c:v>0.71712962962963</c:v>
                </c:pt>
                <c:pt idx="8440">
                  <c:v>0.717141203703704</c:v>
                </c:pt>
                <c:pt idx="8441">
                  <c:v>0.717152777777777</c:v>
                </c:pt>
                <c:pt idx="8442">
                  <c:v>0.717164351851852</c:v>
                </c:pt>
                <c:pt idx="8443">
                  <c:v>0.717175925925926</c:v>
                </c:pt>
                <c:pt idx="8444">
                  <c:v>0.7171875</c:v>
                </c:pt>
                <c:pt idx="8445">
                  <c:v>0.717199074074075</c:v>
                </c:pt>
                <c:pt idx="8446">
                  <c:v>0.717210648148148</c:v>
                </c:pt>
                <c:pt idx="8447">
                  <c:v>0.717222222222222</c:v>
                </c:pt>
                <c:pt idx="8448">
                  <c:v>0.717233796296296</c:v>
                </c:pt>
                <c:pt idx="8449">
                  <c:v>0.717245370370371</c:v>
                </c:pt>
                <c:pt idx="8450">
                  <c:v>0.717256944444444</c:v>
                </c:pt>
                <c:pt idx="8451">
                  <c:v>0.717268518518519</c:v>
                </c:pt>
                <c:pt idx="8452">
                  <c:v>0.717280092592593</c:v>
                </c:pt>
                <c:pt idx="8453">
                  <c:v>0.717291666666667</c:v>
                </c:pt>
                <c:pt idx="8454">
                  <c:v>0.717303240740741</c:v>
                </c:pt>
                <c:pt idx="8455">
                  <c:v>0.717314814814815</c:v>
                </c:pt>
                <c:pt idx="8456">
                  <c:v>0.717326388888889</c:v>
                </c:pt>
                <c:pt idx="8457">
                  <c:v>0.717337962962962</c:v>
                </c:pt>
                <c:pt idx="8458">
                  <c:v>0.717349537037037</c:v>
                </c:pt>
                <c:pt idx="8459">
                  <c:v>0.717361111111111</c:v>
                </c:pt>
                <c:pt idx="8460">
                  <c:v>0.717372685185185</c:v>
                </c:pt>
                <c:pt idx="8461">
                  <c:v>0.717384259259259</c:v>
                </c:pt>
                <c:pt idx="8462">
                  <c:v>0.717395833333334</c:v>
                </c:pt>
                <c:pt idx="8463">
                  <c:v>0.717407407407408</c:v>
                </c:pt>
                <c:pt idx="8464">
                  <c:v>0.717418981481481</c:v>
                </c:pt>
                <c:pt idx="8465">
                  <c:v>0.717430555555556</c:v>
                </c:pt>
                <c:pt idx="8466">
                  <c:v>0.717442129629629</c:v>
                </c:pt>
                <c:pt idx="8467">
                  <c:v>0.717453703703703</c:v>
                </c:pt>
                <c:pt idx="8468">
                  <c:v>0.717465277777778</c:v>
                </c:pt>
                <c:pt idx="8469">
                  <c:v>0.717476851851852</c:v>
                </c:pt>
                <c:pt idx="8470">
                  <c:v>0.717488425925926</c:v>
                </c:pt>
                <c:pt idx="8471">
                  <c:v>0.7175</c:v>
                </c:pt>
                <c:pt idx="8472">
                  <c:v>0.717511574074074</c:v>
                </c:pt>
                <c:pt idx="8473">
                  <c:v>0.717523148148148</c:v>
                </c:pt>
                <c:pt idx="8474">
                  <c:v>0.717534722222222</c:v>
                </c:pt>
                <c:pt idx="8475">
                  <c:v>0.717546296296296</c:v>
                </c:pt>
                <c:pt idx="8476">
                  <c:v>0.71755787037037</c:v>
                </c:pt>
                <c:pt idx="8477">
                  <c:v>0.717569444444445</c:v>
                </c:pt>
                <c:pt idx="8478">
                  <c:v>0.717581018518519</c:v>
                </c:pt>
                <c:pt idx="8479">
                  <c:v>0.717592592592593</c:v>
                </c:pt>
                <c:pt idx="8480">
                  <c:v>0.717604166666667</c:v>
                </c:pt>
                <c:pt idx="8481">
                  <c:v>0.71761574074074</c:v>
                </c:pt>
                <c:pt idx="8482">
                  <c:v>0.717627314814815</c:v>
                </c:pt>
                <c:pt idx="8483">
                  <c:v>0.717638888888889</c:v>
                </c:pt>
                <c:pt idx="8484">
                  <c:v>0.717650462962963</c:v>
                </c:pt>
                <c:pt idx="8485">
                  <c:v>0.717662037037037</c:v>
                </c:pt>
                <c:pt idx="8486">
                  <c:v>0.717673611111112</c:v>
                </c:pt>
                <c:pt idx="8487">
                  <c:v>0.717685185185185</c:v>
                </c:pt>
                <c:pt idx="8488">
                  <c:v>0.717696759259259</c:v>
                </c:pt>
                <c:pt idx="8489">
                  <c:v>0.717708333333334</c:v>
                </c:pt>
                <c:pt idx="8490">
                  <c:v>0.717719907407408</c:v>
                </c:pt>
                <c:pt idx="8491">
                  <c:v>0.717731481481482</c:v>
                </c:pt>
                <c:pt idx="8492">
                  <c:v>0.717743055555556</c:v>
                </c:pt>
                <c:pt idx="8493">
                  <c:v>0.71775462962963</c:v>
                </c:pt>
                <c:pt idx="8494">
                  <c:v>0.717766203703704</c:v>
                </c:pt>
                <c:pt idx="8495">
                  <c:v>0.717777777777778</c:v>
                </c:pt>
                <c:pt idx="8496">
                  <c:v>0.717789351851852</c:v>
                </c:pt>
                <c:pt idx="8497">
                  <c:v>0.717800925925926</c:v>
                </c:pt>
                <c:pt idx="8498">
                  <c:v>0.7178125</c:v>
                </c:pt>
                <c:pt idx="8499">
                  <c:v>0.717824074074074</c:v>
                </c:pt>
                <c:pt idx="8500">
                  <c:v>0.717835648148148</c:v>
                </c:pt>
                <c:pt idx="8501">
                  <c:v>0.717847222222222</c:v>
                </c:pt>
                <c:pt idx="8502">
                  <c:v>0.717858796296296</c:v>
                </c:pt>
                <c:pt idx="8503">
                  <c:v>0.717870370370371</c:v>
                </c:pt>
                <c:pt idx="8504">
                  <c:v>0.717881944444445</c:v>
                </c:pt>
                <c:pt idx="8505">
                  <c:v>0.717893518518519</c:v>
                </c:pt>
                <c:pt idx="8506">
                  <c:v>0.717905092592593</c:v>
                </c:pt>
                <c:pt idx="8507">
                  <c:v>0.717916666666666</c:v>
                </c:pt>
                <c:pt idx="8508">
                  <c:v>0.717928240740741</c:v>
                </c:pt>
                <c:pt idx="8509">
                  <c:v>0.717939814814815</c:v>
                </c:pt>
                <c:pt idx="8510">
                  <c:v>0.717951388888889</c:v>
                </c:pt>
                <c:pt idx="8511">
                  <c:v>0.717962962962962</c:v>
                </c:pt>
                <c:pt idx="8512">
                  <c:v>0.717974537037037</c:v>
                </c:pt>
                <c:pt idx="8513">
                  <c:v>0.717986111111111</c:v>
                </c:pt>
                <c:pt idx="8514">
                  <c:v>0.717997685185185</c:v>
                </c:pt>
                <c:pt idx="8515">
                  <c:v>0.718009259259259</c:v>
                </c:pt>
                <c:pt idx="8516">
                  <c:v>0.718020833333334</c:v>
                </c:pt>
                <c:pt idx="8517">
                  <c:v>0.718032407407408</c:v>
                </c:pt>
                <c:pt idx="8518">
                  <c:v>0.718043981481482</c:v>
                </c:pt>
                <c:pt idx="8519">
                  <c:v>0.718055555555556</c:v>
                </c:pt>
                <c:pt idx="8520">
                  <c:v>0.718067129629629</c:v>
                </c:pt>
                <c:pt idx="8521">
                  <c:v>0.718078703703704</c:v>
                </c:pt>
                <c:pt idx="8522">
                  <c:v>0.718090277777778</c:v>
                </c:pt>
                <c:pt idx="8523">
                  <c:v>0.718101851851852</c:v>
                </c:pt>
                <c:pt idx="8524">
                  <c:v>0.718113425925926</c:v>
                </c:pt>
                <c:pt idx="8525">
                  <c:v>0.718125</c:v>
                </c:pt>
                <c:pt idx="8526">
                  <c:v>0.718136574074074</c:v>
                </c:pt>
                <c:pt idx="8527">
                  <c:v>0.718148148148148</c:v>
                </c:pt>
                <c:pt idx="8528">
                  <c:v>0.718159722222222</c:v>
                </c:pt>
                <c:pt idx="8529">
                  <c:v>0.718171296296297</c:v>
                </c:pt>
                <c:pt idx="8530">
                  <c:v>0.71818287037037</c:v>
                </c:pt>
                <c:pt idx="8531">
                  <c:v>0.718194444444445</c:v>
                </c:pt>
                <c:pt idx="8532">
                  <c:v>0.718206018518519</c:v>
                </c:pt>
                <c:pt idx="8533">
                  <c:v>0.718217592592593</c:v>
                </c:pt>
                <c:pt idx="8534">
                  <c:v>0.718229166666667</c:v>
                </c:pt>
                <c:pt idx="8535">
                  <c:v>0.71824074074074</c:v>
                </c:pt>
                <c:pt idx="8536">
                  <c:v>0.718252314814815</c:v>
                </c:pt>
                <c:pt idx="8537">
                  <c:v>0.718263888888889</c:v>
                </c:pt>
                <c:pt idx="8538">
                  <c:v>0.718275462962963</c:v>
                </c:pt>
                <c:pt idx="8539">
                  <c:v>0.718287037037037</c:v>
                </c:pt>
                <c:pt idx="8540">
                  <c:v>0.718298611111111</c:v>
                </c:pt>
                <c:pt idx="8541">
                  <c:v>0.718310185185185</c:v>
                </c:pt>
                <c:pt idx="8542">
                  <c:v>0.718321759259259</c:v>
                </c:pt>
                <c:pt idx="8543">
                  <c:v>0.718333333333334</c:v>
                </c:pt>
                <c:pt idx="8544">
                  <c:v>0.718344907407408</c:v>
                </c:pt>
                <c:pt idx="8545">
                  <c:v>0.718356481481482</c:v>
                </c:pt>
                <c:pt idx="8546">
                  <c:v>0.718368055555556</c:v>
                </c:pt>
                <c:pt idx="8547">
                  <c:v>0.71837962962963</c:v>
                </c:pt>
                <c:pt idx="8548">
                  <c:v>0.718391203703704</c:v>
                </c:pt>
                <c:pt idx="8549">
                  <c:v>0.718402777777777</c:v>
                </c:pt>
                <c:pt idx="8550">
                  <c:v>0.718414351851852</c:v>
                </c:pt>
                <c:pt idx="8551">
                  <c:v>0.718425925925926</c:v>
                </c:pt>
                <c:pt idx="8552">
                  <c:v>0.7184375</c:v>
                </c:pt>
                <c:pt idx="8553">
                  <c:v>0.718449074074074</c:v>
                </c:pt>
                <c:pt idx="8554">
                  <c:v>0.718460648148148</c:v>
                </c:pt>
                <c:pt idx="8555">
                  <c:v>0.718472222222222</c:v>
                </c:pt>
                <c:pt idx="8556">
                  <c:v>0.718483796296296</c:v>
                </c:pt>
                <c:pt idx="8557">
                  <c:v>0.718495370370371</c:v>
                </c:pt>
                <c:pt idx="8558">
                  <c:v>0.718506944444444</c:v>
                </c:pt>
                <c:pt idx="8559">
                  <c:v>0.718518518518519</c:v>
                </c:pt>
                <c:pt idx="8560">
                  <c:v>0.718530092592593</c:v>
                </c:pt>
                <c:pt idx="8561">
                  <c:v>0.718541666666667</c:v>
                </c:pt>
                <c:pt idx="8562">
                  <c:v>0.71855324074074</c:v>
                </c:pt>
                <c:pt idx="8563">
                  <c:v>0.718564814814815</c:v>
                </c:pt>
                <c:pt idx="8564">
                  <c:v>0.718576388888889</c:v>
                </c:pt>
                <c:pt idx="8565">
                  <c:v>0.718587962962962</c:v>
                </c:pt>
                <c:pt idx="8566">
                  <c:v>0.718599537037037</c:v>
                </c:pt>
                <c:pt idx="8567">
                  <c:v>0.718611111111111</c:v>
                </c:pt>
                <c:pt idx="8568">
                  <c:v>0.718622685185185</c:v>
                </c:pt>
                <c:pt idx="8569">
                  <c:v>0.718634259259259</c:v>
                </c:pt>
                <c:pt idx="8570">
                  <c:v>0.718645833333334</c:v>
                </c:pt>
                <c:pt idx="8571">
                  <c:v>0.718657407407408</c:v>
                </c:pt>
                <c:pt idx="8572">
                  <c:v>0.718668981481482</c:v>
                </c:pt>
                <c:pt idx="8573">
                  <c:v>0.718680555555556</c:v>
                </c:pt>
                <c:pt idx="8574">
                  <c:v>0.71869212962963</c:v>
                </c:pt>
                <c:pt idx="8575">
                  <c:v>0.718703703703704</c:v>
                </c:pt>
                <c:pt idx="8576">
                  <c:v>0.718715277777778</c:v>
                </c:pt>
                <c:pt idx="8577">
                  <c:v>0.718726851851852</c:v>
                </c:pt>
                <c:pt idx="8578">
                  <c:v>0.718738425925926</c:v>
                </c:pt>
                <c:pt idx="8579">
                  <c:v>0.71875</c:v>
                </c:pt>
                <c:pt idx="8580">
                  <c:v>0.718761574074074</c:v>
                </c:pt>
                <c:pt idx="8581">
                  <c:v>0.718773148148148</c:v>
                </c:pt>
                <c:pt idx="8582">
                  <c:v>0.718784722222222</c:v>
                </c:pt>
                <c:pt idx="8583">
                  <c:v>0.718796296296297</c:v>
                </c:pt>
                <c:pt idx="8584">
                  <c:v>0.718807870370371</c:v>
                </c:pt>
                <c:pt idx="8585">
                  <c:v>0.718819444444445</c:v>
                </c:pt>
                <c:pt idx="8586">
                  <c:v>0.718831018518519</c:v>
                </c:pt>
                <c:pt idx="8587">
                  <c:v>0.718842592592593</c:v>
                </c:pt>
                <c:pt idx="8588">
                  <c:v>0.718854166666667</c:v>
                </c:pt>
                <c:pt idx="8589">
                  <c:v>0.71886574074074</c:v>
                </c:pt>
                <c:pt idx="8590">
                  <c:v>0.718877314814815</c:v>
                </c:pt>
                <c:pt idx="8591">
                  <c:v>0.718888888888889</c:v>
                </c:pt>
                <c:pt idx="8592">
                  <c:v>0.718900462962963</c:v>
                </c:pt>
                <c:pt idx="8593">
                  <c:v>0.718912037037037</c:v>
                </c:pt>
                <c:pt idx="8594">
                  <c:v>0.718923611111111</c:v>
                </c:pt>
                <c:pt idx="8595">
                  <c:v>0.718935185185185</c:v>
                </c:pt>
                <c:pt idx="8596">
                  <c:v>0.718946759259259</c:v>
                </c:pt>
                <c:pt idx="8597">
                  <c:v>0.718958333333334</c:v>
                </c:pt>
                <c:pt idx="8598">
                  <c:v>0.718969907407408</c:v>
                </c:pt>
                <c:pt idx="8599">
                  <c:v>0.718981481481482</c:v>
                </c:pt>
                <c:pt idx="8600">
                  <c:v>0.718993055555556</c:v>
                </c:pt>
                <c:pt idx="8601">
                  <c:v>0.71900462962963</c:v>
                </c:pt>
                <c:pt idx="8602">
                  <c:v>0.719016203703704</c:v>
                </c:pt>
                <c:pt idx="8603">
                  <c:v>0.719027777777778</c:v>
                </c:pt>
                <c:pt idx="8604">
                  <c:v>0.719039351851852</c:v>
                </c:pt>
                <c:pt idx="8605">
                  <c:v>0.719050925925926</c:v>
                </c:pt>
                <c:pt idx="8606">
                  <c:v>0.7190625</c:v>
                </c:pt>
                <c:pt idx="8607">
                  <c:v>0.719074074074074</c:v>
                </c:pt>
                <c:pt idx="8608">
                  <c:v>0.719085648148148</c:v>
                </c:pt>
                <c:pt idx="8609">
                  <c:v>0.719097222222222</c:v>
                </c:pt>
                <c:pt idx="8610">
                  <c:v>0.719108796296296</c:v>
                </c:pt>
                <c:pt idx="8611">
                  <c:v>0.719120370370371</c:v>
                </c:pt>
                <c:pt idx="8612">
                  <c:v>0.719131944444445</c:v>
                </c:pt>
                <c:pt idx="8613">
                  <c:v>0.719143518518519</c:v>
                </c:pt>
                <c:pt idx="8614">
                  <c:v>0.719155092592593</c:v>
                </c:pt>
                <c:pt idx="8615">
                  <c:v>0.719166666666666</c:v>
                </c:pt>
                <c:pt idx="8616">
                  <c:v>0.719178240740741</c:v>
                </c:pt>
                <c:pt idx="8617">
                  <c:v>0.719189814814815</c:v>
                </c:pt>
                <c:pt idx="8618">
                  <c:v>0.719201388888889</c:v>
                </c:pt>
                <c:pt idx="8619">
                  <c:v>0.719212962962962</c:v>
                </c:pt>
                <c:pt idx="8620">
                  <c:v>0.719224537037037</c:v>
                </c:pt>
                <c:pt idx="8621">
                  <c:v>0.719236111111111</c:v>
                </c:pt>
                <c:pt idx="8622">
                  <c:v>0.719247685185185</c:v>
                </c:pt>
                <c:pt idx="8623">
                  <c:v>0.719259259259259</c:v>
                </c:pt>
                <c:pt idx="8624">
                  <c:v>0.719270833333334</c:v>
                </c:pt>
                <c:pt idx="8625">
                  <c:v>0.719282407407407</c:v>
                </c:pt>
                <c:pt idx="8626">
                  <c:v>0.719293981481482</c:v>
                </c:pt>
                <c:pt idx="8627">
                  <c:v>0.719305555555556</c:v>
                </c:pt>
                <c:pt idx="8628">
                  <c:v>0.719317129629629</c:v>
                </c:pt>
                <c:pt idx="8629">
                  <c:v>0.719328703703704</c:v>
                </c:pt>
                <c:pt idx="8630">
                  <c:v>0.719340277777778</c:v>
                </c:pt>
                <c:pt idx="8631">
                  <c:v>0.719351851851852</c:v>
                </c:pt>
                <c:pt idx="8632">
                  <c:v>0.719363425925925</c:v>
                </c:pt>
                <c:pt idx="8633">
                  <c:v>0.719375</c:v>
                </c:pt>
                <c:pt idx="8634">
                  <c:v>0.719386574074074</c:v>
                </c:pt>
                <c:pt idx="8635">
                  <c:v>0.719398148148148</c:v>
                </c:pt>
                <c:pt idx="8636">
                  <c:v>0.719409722222222</c:v>
                </c:pt>
                <c:pt idx="8637">
                  <c:v>0.719421296296297</c:v>
                </c:pt>
                <c:pt idx="8638">
                  <c:v>0.719432870370371</c:v>
                </c:pt>
                <c:pt idx="8639">
                  <c:v>0.719444444444445</c:v>
                </c:pt>
                <c:pt idx="8640">
                  <c:v>0.719456018518519</c:v>
                </c:pt>
                <c:pt idx="8641">
                  <c:v>0.719467592592593</c:v>
                </c:pt>
                <c:pt idx="8642">
                  <c:v>0.719479166666667</c:v>
                </c:pt>
                <c:pt idx="8643">
                  <c:v>0.71949074074074</c:v>
                </c:pt>
                <c:pt idx="8644">
                  <c:v>0.719502314814815</c:v>
                </c:pt>
                <c:pt idx="8645">
                  <c:v>0.719513888888889</c:v>
                </c:pt>
                <c:pt idx="8646">
                  <c:v>0.719525462962963</c:v>
                </c:pt>
                <c:pt idx="8647">
                  <c:v>0.719537037037037</c:v>
                </c:pt>
                <c:pt idx="8648">
                  <c:v>0.719548611111111</c:v>
                </c:pt>
                <c:pt idx="8649">
                  <c:v>0.719560185185185</c:v>
                </c:pt>
                <c:pt idx="8650">
                  <c:v>0.719571759259259</c:v>
                </c:pt>
                <c:pt idx="8651">
                  <c:v>0.719583333333333</c:v>
                </c:pt>
                <c:pt idx="8652">
                  <c:v>0.719594907407408</c:v>
                </c:pt>
                <c:pt idx="8653">
                  <c:v>0.719606481481482</c:v>
                </c:pt>
                <c:pt idx="8654">
                  <c:v>0.719618055555556</c:v>
                </c:pt>
                <c:pt idx="8655">
                  <c:v>0.71962962962963</c:v>
                </c:pt>
                <c:pt idx="8656">
                  <c:v>0.719641203703704</c:v>
                </c:pt>
                <c:pt idx="8657">
                  <c:v>0.719652777777778</c:v>
                </c:pt>
                <c:pt idx="8658">
                  <c:v>0.719664351851852</c:v>
                </c:pt>
                <c:pt idx="8659">
                  <c:v>0.719675925925926</c:v>
                </c:pt>
                <c:pt idx="8660">
                  <c:v>0.7196875</c:v>
                </c:pt>
                <c:pt idx="8661">
                  <c:v>0.719699074074075</c:v>
                </c:pt>
                <c:pt idx="8662">
                  <c:v>0.719710648148148</c:v>
                </c:pt>
                <c:pt idx="8663">
                  <c:v>0.719722222222222</c:v>
                </c:pt>
                <c:pt idx="8664">
                  <c:v>0.719733796296296</c:v>
                </c:pt>
                <c:pt idx="8665">
                  <c:v>0.719745370370371</c:v>
                </c:pt>
                <c:pt idx="8666">
                  <c:v>0.719756944444445</c:v>
                </c:pt>
                <c:pt idx="8667">
                  <c:v>0.719768518518519</c:v>
                </c:pt>
                <c:pt idx="8668">
                  <c:v>0.719780092592593</c:v>
                </c:pt>
                <c:pt idx="8669">
                  <c:v>0.719791666666667</c:v>
                </c:pt>
                <c:pt idx="8670">
                  <c:v>0.719803240740741</c:v>
                </c:pt>
                <c:pt idx="8671">
                  <c:v>0.719814814814815</c:v>
                </c:pt>
                <c:pt idx="8672">
                  <c:v>0.719826388888889</c:v>
                </c:pt>
                <c:pt idx="8673">
                  <c:v>0.719837962962963</c:v>
                </c:pt>
                <c:pt idx="8674">
                  <c:v>0.719849537037037</c:v>
                </c:pt>
                <c:pt idx="8675">
                  <c:v>0.719861111111111</c:v>
                </c:pt>
                <c:pt idx="8676">
                  <c:v>0.719872685185185</c:v>
                </c:pt>
                <c:pt idx="8677">
                  <c:v>0.719884259259259</c:v>
                </c:pt>
                <c:pt idx="8678">
                  <c:v>0.719895833333334</c:v>
                </c:pt>
                <c:pt idx="8679">
                  <c:v>0.719907407407408</c:v>
                </c:pt>
                <c:pt idx="8680">
                  <c:v>0.719918981481482</c:v>
                </c:pt>
                <c:pt idx="8681">
                  <c:v>0.719930555555556</c:v>
                </c:pt>
                <c:pt idx="8682">
                  <c:v>0.71994212962963</c:v>
                </c:pt>
                <c:pt idx="8683">
                  <c:v>0.719953703703704</c:v>
                </c:pt>
                <c:pt idx="8684">
                  <c:v>0.719965277777778</c:v>
                </c:pt>
                <c:pt idx="8685">
                  <c:v>0.719976851851852</c:v>
                </c:pt>
                <c:pt idx="8686">
                  <c:v>0.719988425925926</c:v>
                </c:pt>
                <c:pt idx="8687">
                  <c:v>0.72</c:v>
                </c:pt>
                <c:pt idx="8688">
                  <c:v>0.720011574074074</c:v>
                </c:pt>
                <c:pt idx="8689">
                  <c:v>0.720023148148148</c:v>
                </c:pt>
                <c:pt idx="8690">
                  <c:v>0.720034722222222</c:v>
                </c:pt>
                <c:pt idx="8691">
                  <c:v>0.720046296296297</c:v>
                </c:pt>
                <c:pt idx="8692">
                  <c:v>0.720057870370371</c:v>
                </c:pt>
                <c:pt idx="8693">
                  <c:v>0.720069444444445</c:v>
                </c:pt>
                <c:pt idx="8694">
                  <c:v>0.720081018518519</c:v>
                </c:pt>
                <c:pt idx="8695">
                  <c:v>0.720092592592593</c:v>
                </c:pt>
                <c:pt idx="8696">
                  <c:v>0.720104166666667</c:v>
                </c:pt>
                <c:pt idx="8697">
                  <c:v>0.720115740740741</c:v>
                </c:pt>
                <c:pt idx="8698">
                  <c:v>0.720127314814815</c:v>
                </c:pt>
                <c:pt idx="8699">
                  <c:v>0.720138888888889</c:v>
                </c:pt>
                <c:pt idx="8700">
                  <c:v>0.720150462962963</c:v>
                </c:pt>
                <c:pt idx="8701">
                  <c:v>0.720162037037037</c:v>
                </c:pt>
                <c:pt idx="8702">
                  <c:v>0.720173611111111</c:v>
                </c:pt>
                <c:pt idx="8703">
                  <c:v>0.720185185185185</c:v>
                </c:pt>
                <c:pt idx="8704">
                  <c:v>0.720196759259259</c:v>
                </c:pt>
                <c:pt idx="8705">
                  <c:v>0.720208333333333</c:v>
                </c:pt>
                <c:pt idx="8706">
                  <c:v>0.720219907407408</c:v>
                </c:pt>
                <c:pt idx="8707">
                  <c:v>0.720231481481482</c:v>
                </c:pt>
                <c:pt idx="8708">
                  <c:v>0.720243055555556</c:v>
                </c:pt>
                <c:pt idx="8709">
                  <c:v>0.72025462962963</c:v>
                </c:pt>
                <c:pt idx="8710">
                  <c:v>0.720266203703704</c:v>
                </c:pt>
                <c:pt idx="8711">
                  <c:v>0.720277777777778</c:v>
                </c:pt>
                <c:pt idx="8712">
                  <c:v>0.720289351851852</c:v>
                </c:pt>
                <c:pt idx="8713">
                  <c:v>0.720300925925926</c:v>
                </c:pt>
                <c:pt idx="8714">
                  <c:v>0.7203125</c:v>
                </c:pt>
                <c:pt idx="8715">
                  <c:v>0.720324074074074</c:v>
                </c:pt>
                <c:pt idx="8716">
                  <c:v>0.720335648148148</c:v>
                </c:pt>
                <c:pt idx="8717">
                  <c:v>0.720347222222222</c:v>
                </c:pt>
                <c:pt idx="8718">
                  <c:v>0.720358796296296</c:v>
                </c:pt>
                <c:pt idx="8719">
                  <c:v>0.72037037037037</c:v>
                </c:pt>
                <c:pt idx="8720">
                  <c:v>0.720381944444445</c:v>
                </c:pt>
                <c:pt idx="8721">
                  <c:v>0.720393518518519</c:v>
                </c:pt>
                <c:pt idx="8722">
                  <c:v>0.720405092592593</c:v>
                </c:pt>
                <c:pt idx="8723">
                  <c:v>0.720416666666667</c:v>
                </c:pt>
                <c:pt idx="8724">
                  <c:v>0.72042824074074</c:v>
                </c:pt>
                <c:pt idx="8725">
                  <c:v>0.720439814814815</c:v>
                </c:pt>
                <c:pt idx="8726">
                  <c:v>0.720451388888889</c:v>
                </c:pt>
                <c:pt idx="8727">
                  <c:v>0.720462962962962</c:v>
                </c:pt>
                <c:pt idx="8728">
                  <c:v>0.720474537037037</c:v>
                </c:pt>
                <c:pt idx="8729">
                  <c:v>0.720486111111111</c:v>
                </c:pt>
                <c:pt idx="8730">
                  <c:v>0.720497685185185</c:v>
                </c:pt>
                <c:pt idx="8731">
                  <c:v>0.720509259259259</c:v>
                </c:pt>
                <c:pt idx="8732">
                  <c:v>0.720520833333334</c:v>
                </c:pt>
                <c:pt idx="8733">
                  <c:v>0.720532407407407</c:v>
                </c:pt>
                <c:pt idx="8734">
                  <c:v>0.720543981481482</c:v>
                </c:pt>
                <c:pt idx="8735">
                  <c:v>0.720555555555556</c:v>
                </c:pt>
                <c:pt idx="8736">
                  <c:v>0.720567129629629</c:v>
                </c:pt>
                <c:pt idx="8737">
                  <c:v>0.720578703703704</c:v>
                </c:pt>
                <c:pt idx="8738">
                  <c:v>0.720590277777778</c:v>
                </c:pt>
                <c:pt idx="8739">
                  <c:v>0.720601851851852</c:v>
                </c:pt>
                <c:pt idx="8740">
                  <c:v>0.720613425925926</c:v>
                </c:pt>
                <c:pt idx="8741">
                  <c:v>0.720625</c:v>
                </c:pt>
                <c:pt idx="8742">
                  <c:v>0.720636574074074</c:v>
                </c:pt>
                <c:pt idx="8743">
                  <c:v>0.720648148148148</c:v>
                </c:pt>
                <c:pt idx="8744">
                  <c:v>0.720659722222222</c:v>
                </c:pt>
                <c:pt idx="8745">
                  <c:v>0.720671296296297</c:v>
                </c:pt>
                <c:pt idx="8746">
                  <c:v>0.720682870370371</c:v>
                </c:pt>
                <c:pt idx="8747">
                  <c:v>0.720694444444445</c:v>
                </c:pt>
                <c:pt idx="8748">
                  <c:v>0.720706018518519</c:v>
                </c:pt>
                <c:pt idx="8749">
                  <c:v>0.720717592592593</c:v>
                </c:pt>
                <c:pt idx="8750">
                  <c:v>0.720729166666667</c:v>
                </c:pt>
                <c:pt idx="8751">
                  <c:v>0.720740740740741</c:v>
                </c:pt>
                <c:pt idx="8752">
                  <c:v>0.720752314814815</c:v>
                </c:pt>
                <c:pt idx="8753">
                  <c:v>0.720763888888889</c:v>
                </c:pt>
                <c:pt idx="8754">
                  <c:v>0.720775462962963</c:v>
                </c:pt>
                <c:pt idx="8755">
                  <c:v>0.720787037037037</c:v>
                </c:pt>
                <c:pt idx="8756">
                  <c:v>0.720798611111111</c:v>
                </c:pt>
                <c:pt idx="8757">
                  <c:v>0.720810185185185</c:v>
                </c:pt>
                <c:pt idx="8758">
                  <c:v>0.720821759259259</c:v>
                </c:pt>
                <c:pt idx="8759">
                  <c:v>0.720833333333333</c:v>
                </c:pt>
                <c:pt idx="8760">
                  <c:v>0.720844907407408</c:v>
                </c:pt>
                <c:pt idx="8761">
                  <c:v>0.720856481481482</c:v>
                </c:pt>
                <c:pt idx="8762">
                  <c:v>0.720868055555556</c:v>
                </c:pt>
                <c:pt idx="8763">
                  <c:v>0.72087962962963</c:v>
                </c:pt>
                <c:pt idx="8764">
                  <c:v>0.720891203703704</c:v>
                </c:pt>
                <c:pt idx="8765">
                  <c:v>0.720902777777778</c:v>
                </c:pt>
                <c:pt idx="8766">
                  <c:v>0.720914351851852</c:v>
                </c:pt>
                <c:pt idx="8767">
                  <c:v>0.720925925925926</c:v>
                </c:pt>
                <c:pt idx="8768">
                  <c:v>0.7209375</c:v>
                </c:pt>
                <c:pt idx="8769">
                  <c:v>0.720949074074075</c:v>
                </c:pt>
                <c:pt idx="8770">
                  <c:v>0.720960648148148</c:v>
                </c:pt>
                <c:pt idx="8771">
                  <c:v>0.720972222222222</c:v>
                </c:pt>
                <c:pt idx="8772">
                  <c:v>0.720983796296296</c:v>
                </c:pt>
                <c:pt idx="8773">
                  <c:v>0.720995370370371</c:v>
                </c:pt>
                <c:pt idx="8774">
                  <c:v>0.721006944444445</c:v>
                </c:pt>
                <c:pt idx="8775">
                  <c:v>0.721018518518519</c:v>
                </c:pt>
                <c:pt idx="8776">
                  <c:v>0.721030092592593</c:v>
                </c:pt>
                <c:pt idx="8777">
                  <c:v>0.721041666666667</c:v>
                </c:pt>
                <c:pt idx="8778">
                  <c:v>0.72105324074074</c:v>
                </c:pt>
                <c:pt idx="8779">
                  <c:v>0.721064814814815</c:v>
                </c:pt>
                <c:pt idx="8780">
                  <c:v>0.721076388888889</c:v>
                </c:pt>
                <c:pt idx="8781">
                  <c:v>0.721087962962963</c:v>
                </c:pt>
                <c:pt idx="8782">
                  <c:v>0.721099537037037</c:v>
                </c:pt>
                <c:pt idx="8783">
                  <c:v>0.721111111111111</c:v>
                </c:pt>
                <c:pt idx="8784">
                  <c:v>0.721122685185185</c:v>
                </c:pt>
                <c:pt idx="8785">
                  <c:v>0.721134259259259</c:v>
                </c:pt>
                <c:pt idx="8786">
                  <c:v>0.721145833333334</c:v>
                </c:pt>
                <c:pt idx="8787">
                  <c:v>0.721157407407408</c:v>
                </c:pt>
                <c:pt idx="8788">
                  <c:v>0.721168981481481</c:v>
                </c:pt>
                <c:pt idx="8789">
                  <c:v>0.721180555555556</c:v>
                </c:pt>
                <c:pt idx="8790">
                  <c:v>0.721192129629629</c:v>
                </c:pt>
                <c:pt idx="8791">
                  <c:v>0.721203703703704</c:v>
                </c:pt>
                <c:pt idx="8792">
                  <c:v>0.721215277777778</c:v>
                </c:pt>
                <c:pt idx="8793">
                  <c:v>0.721226851851852</c:v>
                </c:pt>
                <c:pt idx="8794">
                  <c:v>0.721238425925926</c:v>
                </c:pt>
                <c:pt idx="8795">
                  <c:v>0.72125</c:v>
                </c:pt>
                <c:pt idx="8796">
                  <c:v>0.721261574074074</c:v>
                </c:pt>
                <c:pt idx="8797">
                  <c:v>0.721273148148148</c:v>
                </c:pt>
                <c:pt idx="8798">
                  <c:v>0.721284722222222</c:v>
                </c:pt>
                <c:pt idx="8799">
                  <c:v>0.721296296296296</c:v>
                </c:pt>
                <c:pt idx="8800">
                  <c:v>0.721307870370371</c:v>
                </c:pt>
                <c:pt idx="8801">
                  <c:v>0.721319444444445</c:v>
                </c:pt>
                <c:pt idx="8802">
                  <c:v>0.721331018518519</c:v>
                </c:pt>
                <c:pt idx="8803">
                  <c:v>0.721342592592593</c:v>
                </c:pt>
                <c:pt idx="8804">
                  <c:v>0.721354166666666</c:v>
                </c:pt>
                <c:pt idx="8805">
                  <c:v>0.72136574074074</c:v>
                </c:pt>
                <c:pt idx="8806">
                  <c:v>0.721377314814815</c:v>
                </c:pt>
                <c:pt idx="8807">
                  <c:v>0.721388888888889</c:v>
                </c:pt>
                <c:pt idx="8808">
                  <c:v>0.721400462962963</c:v>
                </c:pt>
                <c:pt idx="8809">
                  <c:v>0.721412037037037</c:v>
                </c:pt>
                <c:pt idx="8810">
                  <c:v>0.721423611111111</c:v>
                </c:pt>
                <c:pt idx="8811">
                  <c:v>0.721435185185185</c:v>
                </c:pt>
                <c:pt idx="8812">
                  <c:v>0.721446759259259</c:v>
                </c:pt>
                <c:pt idx="8813">
                  <c:v>0.721458333333333</c:v>
                </c:pt>
                <c:pt idx="8814">
                  <c:v>0.721469907407408</c:v>
                </c:pt>
                <c:pt idx="8815">
                  <c:v>0.721481481481482</c:v>
                </c:pt>
                <c:pt idx="8816">
                  <c:v>0.721493055555556</c:v>
                </c:pt>
                <c:pt idx="8817">
                  <c:v>0.72150462962963</c:v>
                </c:pt>
                <c:pt idx="8818">
                  <c:v>0.721516203703703</c:v>
                </c:pt>
                <c:pt idx="8819">
                  <c:v>0.721527777777778</c:v>
                </c:pt>
                <c:pt idx="8820">
                  <c:v>0.721539351851852</c:v>
                </c:pt>
                <c:pt idx="8821">
                  <c:v>0.721550925925926</c:v>
                </c:pt>
                <c:pt idx="8822">
                  <c:v>0.7215625</c:v>
                </c:pt>
                <c:pt idx="8823">
                  <c:v>0.721574074074074</c:v>
                </c:pt>
                <c:pt idx="8824">
                  <c:v>0.721585648148148</c:v>
                </c:pt>
                <c:pt idx="8825">
                  <c:v>0.721597222222222</c:v>
                </c:pt>
                <c:pt idx="8826">
                  <c:v>0.721608796296297</c:v>
                </c:pt>
                <c:pt idx="8827">
                  <c:v>0.721620370370371</c:v>
                </c:pt>
                <c:pt idx="8828">
                  <c:v>0.721631944444445</c:v>
                </c:pt>
                <c:pt idx="8829">
                  <c:v>0.721643518518519</c:v>
                </c:pt>
                <c:pt idx="8830">
                  <c:v>0.721655092592593</c:v>
                </c:pt>
                <c:pt idx="8831">
                  <c:v>0.721666666666667</c:v>
                </c:pt>
                <c:pt idx="8832">
                  <c:v>0.721678240740741</c:v>
                </c:pt>
                <c:pt idx="8833">
                  <c:v>0.721689814814815</c:v>
                </c:pt>
                <c:pt idx="8834">
                  <c:v>0.721701388888889</c:v>
                </c:pt>
                <c:pt idx="8835">
                  <c:v>0.721712962962962</c:v>
                </c:pt>
                <c:pt idx="8836">
                  <c:v>0.721724537037037</c:v>
                </c:pt>
                <c:pt idx="8837">
                  <c:v>0.721736111111111</c:v>
                </c:pt>
                <c:pt idx="8838">
                  <c:v>0.721747685185186</c:v>
                </c:pt>
                <c:pt idx="8839">
                  <c:v>0.721759259259259</c:v>
                </c:pt>
                <c:pt idx="8840">
                  <c:v>0.721770833333334</c:v>
                </c:pt>
                <c:pt idx="8841">
                  <c:v>0.721782407407408</c:v>
                </c:pt>
                <c:pt idx="8842">
                  <c:v>0.721793981481482</c:v>
                </c:pt>
                <c:pt idx="8843">
                  <c:v>0.721805555555556</c:v>
                </c:pt>
                <c:pt idx="8844">
                  <c:v>0.721817129629629</c:v>
                </c:pt>
                <c:pt idx="8845">
                  <c:v>0.721828703703704</c:v>
                </c:pt>
                <c:pt idx="8846">
                  <c:v>0.721840277777778</c:v>
                </c:pt>
                <c:pt idx="8847">
                  <c:v>0.721851851851852</c:v>
                </c:pt>
                <c:pt idx="8848">
                  <c:v>0.721863425925926</c:v>
                </c:pt>
                <c:pt idx="8849">
                  <c:v>0.721875</c:v>
                </c:pt>
                <c:pt idx="8850">
                  <c:v>0.721886574074074</c:v>
                </c:pt>
                <c:pt idx="8851">
                  <c:v>0.721898148148148</c:v>
                </c:pt>
                <c:pt idx="8852">
                  <c:v>0.721909722222222</c:v>
                </c:pt>
                <c:pt idx="8853">
                  <c:v>0.721921296296297</c:v>
                </c:pt>
                <c:pt idx="8854">
                  <c:v>0.721932870370371</c:v>
                </c:pt>
                <c:pt idx="8855">
                  <c:v>0.721944444444445</c:v>
                </c:pt>
                <c:pt idx="8856">
                  <c:v>0.721956018518519</c:v>
                </c:pt>
                <c:pt idx="8857">
                  <c:v>0.721967592592593</c:v>
                </c:pt>
                <c:pt idx="8858">
                  <c:v>0.721979166666667</c:v>
                </c:pt>
                <c:pt idx="8859">
                  <c:v>0.721990740740741</c:v>
                </c:pt>
                <c:pt idx="8860">
                  <c:v>0.722002314814815</c:v>
                </c:pt>
                <c:pt idx="8861">
                  <c:v>0.722013888888889</c:v>
                </c:pt>
                <c:pt idx="8862">
                  <c:v>0.722025462962963</c:v>
                </c:pt>
                <c:pt idx="8863">
                  <c:v>0.722037037037037</c:v>
                </c:pt>
                <c:pt idx="8864">
                  <c:v>0.722048611111111</c:v>
                </c:pt>
                <c:pt idx="8865">
                  <c:v>0.722060185185185</c:v>
                </c:pt>
                <c:pt idx="8866">
                  <c:v>0.722071759259259</c:v>
                </c:pt>
                <c:pt idx="8867">
                  <c:v>0.722083333333333</c:v>
                </c:pt>
                <c:pt idx="8868">
                  <c:v>0.722094907407408</c:v>
                </c:pt>
                <c:pt idx="8869">
                  <c:v>0.722106481481482</c:v>
                </c:pt>
                <c:pt idx="8870">
                  <c:v>0.722118055555556</c:v>
                </c:pt>
                <c:pt idx="8871">
                  <c:v>0.72212962962963</c:v>
                </c:pt>
                <c:pt idx="8872">
                  <c:v>0.722141203703704</c:v>
                </c:pt>
                <c:pt idx="8873">
                  <c:v>0.722152777777777</c:v>
                </c:pt>
                <c:pt idx="8874">
                  <c:v>0.722164351851852</c:v>
                </c:pt>
                <c:pt idx="8875">
                  <c:v>0.722175925925926</c:v>
                </c:pt>
                <c:pt idx="8876">
                  <c:v>0.7221875</c:v>
                </c:pt>
                <c:pt idx="8877">
                  <c:v>0.722199074074074</c:v>
                </c:pt>
                <c:pt idx="8878">
                  <c:v>0.722210648148148</c:v>
                </c:pt>
                <c:pt idx="8879">
                  <c:v>0.722222222222222</c:v>
                </c:pt>
                <c:pt idx="8880">
                  <c:v>0.722233796296296</c:v>
                </c:pt>
                <c:pt idx="8881">
                  <c:v>0.722245370370371</c:v>
                </c:pt>
                <c:pt idx="8882">
                  <c:v>0.722256944444444</c:v>
                </c:pt>
                <c:pt idx="8883">
                  <c:v>0.722268518518519</c:v>
                </c:pt>
                <c:pt idx="8884">
                  <c:v>0.722280092592593</c:v>
                </c:pt>
                <c:pt idx="8885">
                  <c:v>0.722291666666667</c:v>
                </c:pt>
                <c:pt idx="8886">
                  <c:v>0.722303240740741</c:v>
                </c:pt>
                <c:pt idx="8887">
                  <c:v>0.722314814814815</c:v>
                </c:pt>
                <c:pt idx="8888">
                  <c:v>0.722326388888889</c:v>
                </c:pt>
                <c:pt idx="8889">
                  <c:v>0.722337962962962</c:v>
                </c:pt>
                <c:pt idx="8890">
                  <c:v>0.722349537037037</c:v>
                </c:pt>
                <c:pt idx="8891">
                  <c:v>0.722361111111111</c:v>
                </c:pt>
                <c:pt idx="8892">
                  <c:v>0.722372685185185</c:v>
                </c:pt>
                <c:pt idx="8893">
                  <c:v>0.722384259259259</c:v>
                </c:pt>
                <c:pt idx="8894">
                  <c:v>0.722395833333334</c:v>
                </c:pt>
                <c:pt idx="8895">
                  <c:v>0.722407407407408</c:v>
                </c:pt>
                <c:pt idx="8896">
                  <c:v>0.722418981481481</c:v>
                </c:pt>
                <c:pt idx="8897">
                  <c:v>0.722430555555556</c:v>
                </c:pt>
                <c:pt idx="8898">
                  <c:v>0.722442129629629</c:v>
                </c:pt>
                <c:pt idx="8899">
                  <c:v>0.722453703703703</c:v>
                </c:pt>
                <c:pt idx="8900">
                  <c:v>0.722465277777778</c:v>
                </c:pt>
                <c:pt idx="8901">
                  <c:v>0.722476851851852</c:v>
                </c:pt>
                <c:pt idx="8902">
                  <c:v>0.722488425925926</c:v>
                </c:pt>
                <c:pt idx="8903">
                  <c:v>0.7225</c:v>
                </c:pt>
                <c:pt idx="8904">
                  <c:v>0.722511574074074</c:v>
                </c:pt>
                <c:pt idx="8905">
                  <c:v>0.722523148148148</c:v>
                </c:pt>
                <c:pt idx="8906">
                  <c:v>0.722534722222222</c:v>
                </c:pt>
                <c:pt idx="8907">
                  <c:v>0.722546296296296</c:v>
                </c:pt>
                <c:pt idx="8908">
                  <c:v>0.72255787037037</c:v>
                </c:pt>
                <c:pt idx="8909">
                  <c:v>0.722569444444445</c:v>
                </c:pt>
                <c:pt idx="8910">
                  <c:v>0.722581018518519</c:v>
                </c:pt>
                <c:pt idx="8911">
                  <c:v>0.722592592592593</c:v>
                </c:pt>
                <c:pt idx="8912">
                  <c:v>0.722604166666667</c:v>
                </c:pt>
                <c:pt idx="8913">
                  <c:v>0.72261574074074</c:v>
                </c:pt>
                <c:pt idx="8914">
                  <c:v>0.722627314814815</c:v>
                </c:pt>
                <c:pt idx="8915">
                  <c:v>0.722638888888889</c:v>
                </c:pt>
                <c:pt idx="8916">
                  <c:v>0.722650462962963</c:v>
                </c:pt>
                <c:pt idx="8917">
                  <c:v>0.722662037037037</c:v>
                </c:pt>
                <c:pt idx="8918">
                  <c:v>0.722673611111111</c:v>
                </c:pt>
                <c:pt idx="8919">
                  <c:v>0.722685185185185</c:v>
                </c:pt>
                <c:pt idx="8920">
                  <c:v>0.722696759259259</c:v>
                </c:pt>
                <c:pt idx="8921">
                  <c:v>0.722708333333334</c:v>
                </c:pt>
                <c:pt idx="8922">
                  <c:v>0.722719907407408</c:v>
                </c:pt>
                <c:pt idx="8923">
                  <c:v>0.722731481481482</c:v>
                </c:pt>
                <c:pt idx="8924">
                  <c:v>0.722743055555556</c:v>
                </c:pt>
                <c:pt idx="8925">
                  <c:v>0.72275462962963</c:v>
                </c:pt>
                <c:pt idx="8926">
                  <c:v>0.722766203703704</c:v>
                </c:pt>
                <c:pt idx="8927">
                  <c:v>0.722777777777778</c:v>
                </c:pt>
                <c:pt idx="8928">
                  <c:v>0.722789351851852</c:v>
                </c:pt>
                <c:pt idx="8929">
                  <c:v>0.722800925925926</c:v>
                </c:pt>
                <c:pt idx="8930">
                  <c:v>0.7228125</c:v>
                </c:pt>
                <c:pt idx="8931">
                  <c:v>0.722824074074074</c:v>
                </c:pt>
                <c:pt idx="8932">
                  <c:v>0.722835648148149</c:v>
                </c:pt>
                <c:pt idx="8933">
                  <c:v>0.722847222222222</c:v>
                </c:pt>
                <c:pt idx="8934">
                  <c:v>0.722858796296297</c:v>
                </c:pt>
                <c:pt idx="8935">
                  <c:v>0.722870370370371</c:v>
                </c:pt>
                <c:pt idx="8936">
                  <c:v>0.722881944444445</c:v>
                </c:pt>
                <c:pt idx="8937">
                  <c:v>0.722893518518519</c:v>
                </c:pt>
                <c:pt idx="8938">
                  <c:v>0.722905092592593</c:v>
                </c:pt>
                <c:pt idx="8939">
                  <c:v>0.722916666666666</c:v>
                </c:pt>
                <c:pt idx="8940">
                  <c:v>0.722928240740741</c:v>
                </c:pt>
                <c:pt idx="8941">
                  <c:v>0.722939814814815</c:v>
                </c:pt>
                <c:pt idx="8942">
                  <c:v>0.722951388888889</c:v>
                </c:pt>
                <c:pt idx="8943">
                  <c:v>0.722962962962962</c:v>
                </c:pt>
                <c:pt idx="8944">
                  <c:v>0.722974537037037</c:v>
                </c:pt>
                <c:pt idx="8945">
                  <c:v>0.722986111111111</c:v>
                </c:pt>
                <c:pt idx="8946">
                  <c:v>0.722997685185185</c:v>
                </c:pt>
                <c:pt idx="8947">
                  <c:v>0.723009259259259</c:v>
                </c:pt>
                <c:pt idx="8948">
                  <c:v>0.723020833333334</c:v>
                </c:pt>
                <c:pt idx="8949">
                  <c:v>0.723032407407408</c:v>
                </c:pt>
                <c:pt idx="8950">
                  <c:v>0.723043981481482</c:v>
                </c:pt>
                <c:pt idx="8951">
                  <c:v>0.723055555555556</c:v>
                </c:pt>
                <c:pt idx="8952">
                  <c:v>0.723067129629629</c:v>
                </c:pt>
                <c:pt idx="8953">
                  <c:v>0.723078703703704</c:v>
                </c:pt>
                <c:pt idx="8954">
                  <c:v>0.723090277777778</c:v>
                </c:pt>
                <c:pt idx="8955">
                  <c:v>0.723101851851852</c:v>
                </c:pt>
                <c:pt idx="8956">
                  <c:v>0.723113425925926</c:v>
                </c:pt>
                <c:pt idx="8957">
                  <c:v>0.723125</c:v>
                </c:pt>
                <c:pt idx="8958">
                  <c:v>0.723136574074074</c:v>
                </c:pt>
                <c:pt idx="8959">
                  <c:v>0.723148148148148</c:v>
                </c:pt>
                <c:pt idx="8960">
                  <c:v>0.723159722222222</c:v>
                </c:pt>
                <c:pt idx="8961">
                  <c:v>0.723171296296297</c:v>
                </c:pt>
                <c:pt idx="8962">
                  <c:v>0.72318287037037</c:v>
                </c:pt>
                <c:pt idx="8963">
                  <c:v>0.723194444444445</c:v>
                </c:pt>
                <c:pt idx="8964">
                  <c:v>0.723206018518519</c:v>
                </c:pt>
                <c:pt idx="8965">
                  <c:v>0.723217592592593</c:v>
                </c:pt>
                <c:pt idx="8966">
                  <c:v>0.723229166666667</c:v>
                </c:pt>
                <c:pt idx="8967">
                  <c:v>0.72324074074074</c:v>
                </c:pt>
                <c:pt idx="8968">
                  <c:v>0.723252314814815</c:v>
                </c:pt>
                <c:pt idx="8969">
                  <c:v>0.723263888888889</c:v>
                </c:pt>
                <c:pt idx="8970">
                  <c:v>0.723275462962963</c:v>
                </c:pt>
                <c:pt idx="8971">
                  <c:v>0.723287037037037</c:v>
                </c:pt>
                <c:pt idx="8972">
                  <c:v>0.723298611111112</c:v>
                </c:pt>
                <c:pt idx="8973">
                  <c:v>0.723310185185185</c:v>
                </c:pt>
                <c:pt idx="8974">
                  <c:v>0.723321759259259</c:v>
                </c:pt>
                <c:pt idx="8975">
                  <c:v>0.723333333333334</c:v>
                </c:pt>
                <c:pt idx="8976">
                  <c:v>0.723344907407408</c:v>
                </c:pt>
                <c:pt idx="8977">
                  <c:v>0.723356481481482</c:v>
                </c:pt>
                <c:pt idx="8978">
                  <c:v>0.723368055555556</c:v>
                </c:pt>
                <c:pt idx="8979">
                  <c:v>0.72337962962963</c:v>
                </c:pt>
                <c:pt idx="8980">
                  <c:v>0.723391203703704</c:v>
                </c:pt>
                <c:pt idx="8981">
                  <c:v>0.723402777777777</c:v>
                </c:pt>
                <c:pt idx="8982">
                  <c:v>0.723414351851852</c:v>
                </c:pt>
                <c:pt idx="8983">
                  <c:v>0.723425925925926</c:v>
                </c:pt>
                <c:pt idx="8984">
                  <c:v>0.7234375</c:v>
                </c:pt>
                <c:pt idx="8985">
                  <c:v>0.723449074074074</c:v>
                </c:pt>
                <c:pt idx="8986">
                  <c:v>0.723460648148148</c:v>
                </c:pt>
                <c:pt idx="8987">
                  <c:v>0.723472222222222</c:v>
                </c:pt>
                <c:pt idx="8988">
                  <c:v>0.723483796296296</c:v>
                </c:pt>
                <c:pt idx="8989">
                  <c:v>0.723495370370371</c:v>
                </c:pt>
                <c:pt idx="8990">
                  <c:v>0.723506944444444</c:v>
                </c:pt>
                <c:pt idx="8991">
                  <c:v>0.723518518518519</c:v>
                </c:pt>
                <c:pt idx="8992">
                  <c:v>0.723530092592593</c:v>
                </c:pt>
                <c:pt idx="8993">
                  <c:v>0.723541666666667</c:v>
                </c:pt>
                <c:pt idx="8994">
                  <c:v>0.72355324074074</c:v>
                </c:pt>
                <c:pt idx="8995">
                  <c:v>0.723564814814815</c:v>
                </c:pt>
                <c:pt idx="8996">
                  <c:v>0.723576388888889</c:v>
                </c:pt>
                <c:pt idx="8997">
                  <c:v>0.723587962962963</c:v>
                </c:pt>
                <c:pt idx="8998">
                  <c:v>0.723599537037037</c:v>
                </c:pt>
                <c:pt idx="8999">
                  <c:v>0.723611111111111</c:v>
                </c:pt>
                <c:pt idx="9000">
                  <c:v>0.723622685185185</c:v>
                </c:pt>
                <c:pt idx="9001">
                  <c:v>0.723634259259259</c:v>
                </c:pt>
                <c:pt idx="9002">
                  <c:v>0.723645833333334</c:v>
                </c:pt>
                <c:pt idx="9003">
                  <c:v>0.723657407407408</c:v>
                </c:pt>
                <c:pt idx="9004">
                  <c:v>0.723668981481482</c:v>
                </c:pt>
                <c:pt idx="9005">
                  <c:v>0.723680555555556</c:v>
                </c:pt>
                <c:pt idx="9006">
                  <c:v>0.72369212962963</c:v>
                </c:pt>
                <c:pt idx="9007">
                  <c:v>0.723703703703704</c:v>
                </c:pt>
                <c:pt idx="9008">
                  <c:v>0.723715277777778</c:v>
                </c:pt>
                <c:pt idx="9009">
                  <c:v>0.723726851851852</c:v>
                </c:pt>
                <c:pt idx="9010">
                  <c:v>0.723738425925926</c:v>
                </c:pt>
                <c:pt idx="9011">
                  <c:v>0.72375</c:v>
                </c:pt>
                <c:pt idx="9012">
                  <c:v>0.723761574074074</c:v>
                </c:pt>
                <c:pt idx="9013">
                  <c:v>0.723773148148148</c:v>
                </c:pt>
                <c:pt idx="9014">
                  <c:v>0.723784722222222</c:v>
                </c:pt>
                <c:pt idx="9015">
                  <c:v>0.723796296296297</c:v>
                </c:pt>
                <c:pt idx="9016">
                  <c:v>0.723807870370371</c:v>
                </c:pt>
                <c:pt idx="9017">
                  <c:v>0.723819444444445</c:v>
                </c:pt>
                <c:pt idx="9018">
                  <c:v>0.723831018518519</c:v>
                </c:pt>
                <c:pt idx="9019">
                  <c:v>0.723842592592593</c:v>
                </c:pt>
                <c:pt idx="9020">
                  <c:v>0.723854166666667</c:v>
                </c:pt>
                <c:pt idx="9021">
                  <c:v>0.72386574074074</c:v>
                </c:pt>
                <c:pt idx="9022">
                  <c:v>0.723877314814815</c:v>
                </c:pt>
                <c:pt idx="9023">
                  <c:v>0.723888888888889</c:v>
                </c:pt>
                <c:pt idx="9024">
                  <c:v>0.723900462962963</c:v>
                </c:pt>
                <c:pt idx="9025">
                  <c:v>0.723912037037037</c:v>
                </c:pt>
                <c:pt idx="9026">
                  <c:v>0.723923611111111</c:v>
                </c:pt>
                <c:pt idx="9027">
                  <c:v>0.723935185185185</c:v>
                </c:pt>
                <c:pt idx="9028">
                  <c:v>0.723946759259259</c:v>
                </c:pt>
                <c:pt idx="9029">
                  <c:v>0.723958333333334</c:v>
                </c:pt>
                <c:pt idx="9030">
                  <c:v>0.723969907407408</c:v>
                </c:pt>
                <c:pt idx="9031">
                  <c:v>0.723981481481482</c:v>
                </c:pt>
                <c:pt idx="9032">
                  <c:v>0.723993055555556</c:v>
                </c:pt>
                <c:pt idx="9033">
                  <c:v>0.72400462962963</c:v>
                </c:pt>
                <c:pt idx="9034">
                  <c:v>0.724016203703704</c:v>
                </c:pt>
                <c:pt idx="9035">
                  <c:v>0.724027777777778</c:v>
                </c:pt>
                <c:pt idx="9036">
                  <c:v>0.724039351851852</c:v>
                </c:pt>
                <c:pt idx="9037">
                  <c:v>0.724050925925926</c:v>
                </c:pt>
                <c:pt idx="9038">
                  <c:v>0.7240625</c:v>
                </c:pt>
                <c:pt idx="9039">
                  <c:v>0.724074074074074</c:v>
                </c:pt>
                <c:pt idx="9040">
                  <c:v>0.724085648148148</c:v>
                </c:pt>
                <c:pt idx="9041">
                  <c:v>0.724097222222222</c:v>
                </c:pt>
                <c:pt idx="9042">
                  <c:v>0.724108796296296</c:v>
                </c:pt>
                <c:pt idx="9043">
                  <c:v>0.724120370370371</c:v>
                </c:pt>
                <c:pt idx="9044">
                  <c:v>0.724131944444445</c:v>
                </c:pt>
                <c:pt idx="9045">
                  <c:v>0.724143518518519</c:v>
                </c:pt>
                <c:pt idx="9046">
                  <c:v>0.724155092592593</c:v>
                </c:pt>
                <c:pt idx="9047">
                  <c:v>0.724166666666666</c:v>
                </c:pt>
                <c:pt idx="9048">
                  <c:v>0.724178240740741</c:v>
                </c:pt>
                <c:pt idx="9049">
                  <c:v>0.724189814814815</c:v>
                </c:pt>
                <c:pt idx="9050">
                  <c:v>0.724201388888889</c:v>
                </c:pt>
                <c:pt idx="9051">
                  <c:v>0.724212962962962</c:v>
                </c:pt>
                <c:pt idx="9052">
                  <c:v>0.724224537037037</c:v>
                </c:pt>
                <c:pt idx="9053">
                  <c:v>0.724236111111111</c:v>
                </c:pt>
                <c:pt idx="9054">
                  <c:v>0.724247685185185</c:v>
                </c:pt>
                <c:pt idx="9055">
                  <c:v>0.724259259259259</c:v>
                </c:pt>
                <c:pt idx="9056">
                  <c:v>0.724270833333334</c:v>
                </c:pt>
                <c:pt idx="9057">
                  <c:v>0.724282407407408</c:v>
                </c:pt>
                <c:pt idx="9058">
                  <c:v>0.724293981481482</c:v>
                </c:pt>
                <c:pt idx="9059">
                  <c:v>0.724305555555556</c:v>
                </c:pt>
                <c:pt idx="9060">
                  <c:v>0.72431712962963</c:v>
                </c:pt>
                <c:pt idx="9061">
                  <c:v>0.724328703703704</c:v>
                </c:pt>
                <c:pt idx="9062">
                  <c:v>0.724340277777778</c:v>
                </c:pt>
                <c:pt idx="9063">
                  <c:v>0.724351851851852</c:v>
                </c:pt>
                <c:pt idx="9064">
                  <c:v>0.724363425925925</c:v>
                </c:pt>
                <c:pt idx="9065">
                  <c:v>0.724375</c:v>
                </c:pt>
                <c:pt idx="9066">
                  <c:v>0.724386574074074</c:v>
                </c:pt>
                <c:pt idx="9067">
                  <c:v>0.724398148148148</c:v>
                </c:pt>
                <c:pt idx="9068">
                  <c:v>0.724409722222222</c:v>
                </c:pt>
                <c:pt idx="9069">
                  <c:v>0.724421296296297</c:v>
                </c:pt>
                <c:pt idx="9070">
                  <c:v>0.724432870370371</c:v>
                </c:pt>
                <c:pt idx="9071">
                  <c:v>0.724444444444445</c:v>
                </c:pt>
                <c:pt idx="9072">
                  <c:v>0.724456018518519</c:v>
                </c:pt>
                <c:pt idx="9073">
                  <c:v>0.724467592592593</c:v>
                </c:pt>
                <c:pt idx="9074">
                  <c:v>0.724479166666667</c:v>
                </c:pt>
                <c:pt idx="9075">
                  <c:v>0.72449074074074</c:v>
                </c:pt>
                <c:pt idx="9076">
                  <c:v>0.724502314814815</c:v>
                </c:pt>
                <c:pt idx="9077">
                  <c:v>0.724513888888889</c:v>
                </c:pt>
                <c:pt idx="9078">
                  <c:v>0.724525462962963</c:v>
                </c:pt>
                <c:pt idx="9079">
                  <c:v>0.724537037037037</c:v>
                </c:pt>
                <c:pt idx="9080">
                  <c:v>0.724548611111111</c:v>
                </c:pt>
                <c:pt idx="9081">
                  <c:v>0.724560185185185</c:v>
                </c:pt>
                <c:pt idx="9082">
                  <c:v>0.724571759259259</c:v>
                </c:pt>
                <c:pt idx="9083">
                  <c:v>0.724583333333334</c:v>
                </c:pt>
                <c:pt idx="9084">
                  <c:v>0.724594907407408</c:v>
                </c:pt>
                <c:pt idx="9085">
                  <c:v>0.724606481481482</c:v>
                </c:pt>
                <c:pt idx="9086">
                  <c:v>0.724618055555556</c:v>
                </c:pt>
                <c:pt idx="9087">
                  <c:v>0.72462962962963</c:v>
                </c:pt>
                <c:pt idx="9088">
                  <c:v>0.724641203703704</c:v>
                </c:pt>
                <c:pt idx="9089">
                  <c:v>0.724652777777778</c:v>
                </c:pt>
                <c:pt idx="9090">
                  <c:v>0.724664351851852</c:v>
                </c:pt>
                <c:pt idx="9091">
                  <c:v>0.724675925925926</c:v>
                </c:pt>
                <c:pt idx="9092">
                  <c:v>0.7246875</c:v>
                </c:pt>
                <c:pt idx="9093">
                  <c:v>0.724699074074075</c:v>
                </c:pt>
                <c:pt idx="9094">
                  <c:v>0.724710648148148</c:v>
                </c:pt>
                <c:pt idx="9095">
                  <c:v>0.724722222222222</c:v>
                </c:pt>
                <c:pt idx="9096">
                  <c:v>0.724733796296296</c:v>
                </c:pt>
                <c:pt idx="9097">
                  <c:v>0.724745370370371</c:v>
                </c:pt>
                <c:pt idx="9098">
                  <c:v>0.724756944444445</c:v>
                </c:pt>
                <c:pt idx="9099">
                  <c:v>0.724768518518519</c:v>
                </c:pt>
                <c:pt idx="9100">
                  <c:v>0.724780092592593</c:v>
                </c:pt>
                <c:pt idx="9101">
                  <c:v>0.724791666666667</c:v>
                </c:pt>
                <c:pt idx="9102">
                  <c:v>0.724803240740741</c:v>
                </c:pt>
                <c:pt idx="9103">
                  <c:v>0.724814814814815</c:v>
                </c:pt>
                <c:pt idx="9104">
                  <c:v>0.724826388888889</c:v>
                </c:pt>
                <c:pt idx="9105">
                  <c:v>0.724837962962963</c:v>
                </c:pt>
                <c:pt idx="9106">
                  <c:v>0.724849537037037</c:v>
                </c:pt>
                <c:pt idx="9107">
                  <c:v>0.724861111111111</c:v>
                </c:pt>
                <c:pt idx="9108">
                  <c:v>0.724872685185185</c:v>
                </c:pt>
                <c:pt idx="9109">
                  <c:v>0.724884259259259</c:v>
                </c:pt>
                <c:pt idx="9110">
                  <c:v>0.724895833333334</c:v>
                </c:pt>
                <c:pt idx="9111">
                  <c:v>0.724907407407408</c:v>
                </c:pt>
                <c:pt idx="9112">
                  <c:v>0.724918981481482</c:v>
                </c:pt>
                <c:pt idx="9113">
                  <c:v>0.724930555555556</c:v>
                </c:pt>
                <c:pt idx="9114">
                  <c:v>0.72494212962963</c:v>
                </c:pt>
                <c:pt idx="9115">
                  <c:v>0.724953703703704</c:v>
                </c:pt>
                <c:pt idx="9116">
                  <c:v>0.724965277777778</c:v>
                </c:pt>
                <c:pt idx="9117">
                  <c:v>0.724976851851852</c:v>
                </c:pt>
                <c:pt idx="9118">
                  <c:v>0.724988425925926</c:v>
                </c:pt>
                <c:pt idx="9119">
                  <c:v>0.725</c:v>
                </c:pt>
                <c:pt idx="9120">
                  <c:v>0.725011574074074</c:v>
                </c:pt>
                <c:pt idx="9121">
                  <c:v>0.725023148148148</c:v>
                </c:pt>
                <c:pt idx="9122">
                  <c:v>0.725034722222222</c:v>
                </c:pt>
                <c:pt idx="9123">
                  <c:v>0.725046296296297</c:v>
                </c:pt>
                <c:pt idx="9124">
                  <c:v>0.725057870370371</c:v>
                </c:pt>
                <c:pt idx="9125">
                  <c:v>0.725069444444445</c:v>
                </c:pt>
                <c:pt idx="9126">
                  <c:v>0.725081018518519</c:v>
                </c:pt>
                <c:pt idx="9127">
                  <c:v>0.725092592592593</c:v>
                </c:pt>
                <c:pt idx="9128">
                  <c:v>0.725104166666667</c:v>
                </c:pt>
                <c:pt idx="9129">
                  <c:v>0.725115740740741</c:v>
                </c:pt>
                <c:pt idx="9130">
                  <c:v>0.725127314814815</c:v>
                </c:pt>
                <c:pt idx="9131">
                  <c:v>0.725138888888889</c:v>
                </c:pt>
                <c:pt idx="9132">
                  <c:v>0.725150462962963</c:v>
                </c:pt>
                <c:pt idx="9133">
                  <c:v>0.725162037037037</c:v>
                </c:pt>
                <c:pt idx="9134">
                  <c:v>0.725173611111111</c:v>
                </c:pt>
                <c:pt idx="9135">
                  <c:v>0.725185185185185</c:v>
                </c:pt>
                <c:pt idx="9136">
                  <c:v>0.725196759259259</c:v>
                </c:pt>
                <c:pt idx="9137">
                  <c:v>0.725208333333333</c:v>
                </c:pt>
                <c:pt idx="9138">
                  <c:v>0.725219907407408</c:v>
                </c:pt>
                <c:pt idx="9139">
                  <c:v>0.725231481481482</c:v>
                </c:pt>
                <c:pt idx="9140">
                  <c:v>0.725243055555556</c:v>
                </c:pt>
                <c:pt idx="9141">
                  <c:v>0.72525462962963</c:v>
                </c:pt>
                <c:pt idx="9142">
                  <c:v>0.725266203703703</c:v>
                </c:pt>
                <c:pt idx="9143">
                  <c:v>0.725277777777778</c:v>
                </c:pt>
                <c:pt idx="9144">
                  <c:v>0.725289351851852</c:v>
                </c:pt>
                <c:pt idx="9145">
                  <c:v>0.725300925925926</c:v>
                </c:pt>
                <c:pt idx="9146">
                  <c:v>0.7253125</c:v>
                </c:pt>
                <c:pt idx="9147">
                  <c:v>0.725324074074074</c:v>
                </c:pt>
                <c:pt idx="9148">
                  <c:v>0.725335648148148</c:v>
                </c:pt>
                <c:pt idx="9149">
                  <c:v>0.725347222222222</c:v>
                </c:pt>
                <c:pt idx="9150">
                  <c:v>0.725358796296296</c:v>
                </c:pt>
                <c:pt idx="9151">
                  <c:v>0.72537037037037</c:v>
                </c:pt>
                <c:pt idx="9152">
                  <c:v>0.725381944444445</c:v>
                </c:pt>
                <c:pt idx="9153">
                  <c:v>0.725393518518519</c:v>
                </c:pt>
                <c:pt idx="9154">
                  <c:v>0.725405092592593</c:v>
                </c:pt>
                <c:pt idx="9155">
                  <c:v>0.725416666666666</c:v>
                </c:pt>
                <c:pt idx="9156">
                  <c:v>0.72542824074074</c:v>
                </c:pt>
                <c:pt idx="9157">
                  <c:v>0.725439814814815</c:v>
                </c:pt>
                <c:pt idx="9158">
                  <c:v>0.725451388888889</c:v>
                </c:pt>
                <c:pt idx="9159">
                  <c:v>0.725462962962962</c:v>
                </c:pt>
                <c:pt idx="9160">
                  <c:v>0.725474537037037</c:v>
                </c:pt>
                <c:pt idx="9161">
                  <c:v>0.725486111111111</c:v>
                </c:pt>
                <c:pt idx="9162">
                  <c:v>0.725497685185185</c:v>
                </c:pt>
                <c:pt idx="9163">
                  <c:v>0.725509259259259</c:v>
                </c:pt>
                <c:pt idx="9164">
                  <c:v>0.725520833333334</c:v>
                </c:pt>
                <c:pt idx="9165">
                  <c:v>0.725532407407407</c:v>
                </c:pt>
                <c:pt idx="9166">
                  <c:v>0.725543981481482</c:v>
                </c:pt>
                <c:pt idx="9167">
                  <c:v>0.725555555555556</c:v>
                </c:pt>
                <c:pt idx="9168">
                  <c:v>0.725567129629629</c:v>
                </c:pt>
                <c:pt idx="9169">
                  <c:v>0.725578703703704</c:v>
                </c:pt>
                <c:pt idx="9170">
                  <c:v>0.725590277777778</c:v>
                </c:pt>
                <c:pt idx="9171">
                  <c:v>0.725601851851852</c:v>
                </c:pt>
                <c:pt idx="9172">
                  <c:v>0.725613425925926</c:v>
                </c:pt>
                <c:pt idx="9173">
                  <c:v>0.725625</c:v>
                </c:pt>
                <c:pt idx="9174">
                  <c:v>0.725636574074074</c:v>
                </c:pt>
                <c:pt idx="9175">
                  <c:v>0.725648148148148</c:v>
                </c:pt>
                <c:pt idx="9176">
                  <c:v>0.725659722222222</c:v>
                </c:pt>
                <c:pt idx="9177">
                  <c:v>0.725671296296297</c:v>
                </c:pt>
                <c:pt idx="9178">
                  <c:v>0.725682870370371</c:v>
                </c:pt>
                <c:pt idx="9179">
                  <c:v>0.725694444444445</c:v>
                </c:pt>
                <c:pt idx="9180">
                  <c:v>0.725706018518519</c:v>
                </c:pt>
                <c:pt idx="9181">
                  <c:v>0.725717592592593</c:v>
                </c:pt>
                <c:pt idx="9182">
                  <c:v>0.725729166666667</c:v>
                </c:pt>
                <c:pt idx="9183">
                  <c:v>0.725740740740741</c:v>
                </c:pt>
                <c:pt idx="9184">
                  <c:v>0.725752314814815</c:v>
                </c:pt>
                <c:pt idx="9185">
                  <c:v>0.725763888888889</c:v>
                </c:pt>
                <c:pt idx="9186">
                  <c:v>0.725775462962963</c:v>
                </c:pt>
                <c:pt idx="9187">
                  <c:v>0.725787037037037</c:v>
                </c:pt>
                <c:pt idx="9188">
                  <c:v>0.725798611111111</c:v>
                </c:pt>
                <c:pt idx="9189">
                  <c:v>0.725810185185185</c:v>
                </c:pt>
                <c:pt idx="9190">
                  <c:v>0.725821759259259</c:v>
                </c:pt>
                <c:pt idx="9191">
                  <c:v>0.725833333333333</c:v>
                </c:pt>
                <c:pt idx="9192">
                  <c:v>0.725844907407408</c:v>
                </c:pt>
                <c:pt idx="9193">
                  <c:v>0.725856481481482</c:v>
                </c:pt>
                <c:pt idx="9194">
                  <c:v>0.725868055555556</c:v>
                </c:pt>
                <c:pt idx="9195">
                  <c:v>0.72587962962963</c:v>
                </c:pt>
                <c:pt idx="9196">
                  <c:v>0.725891203703704</c:v>
                </c:pt>
                <c:pt idx="9197">
                  <c:v>0.725902777777778</c:v>
                </c:pt>
                <c:pt idx="9198">
                  <c:v>0.725914351851852</c:v>
                </c:pt>
                <c:pt idx="9199">
                  <c:v>0.725925925925926</c:v>
                </c:pt>
                <c:pt idx="9200">
                  <c:v>0.7259375</c:v>
                </c:pt>
                <c:pt idx="9201">
                  <c:v>0.725949074074075</c:v>
                </c:pt>
                <c:pt idx="9202">
                  <c:v>0.725960648148148</c:v>
                </c:pt>
                <c:pt idx="9203">
                  <c:v>0.725972222222222</c:v>
                </c:pt>
                <c:pt idx="9204">
                  <c:v>0.725983796296296</c:v>
                </c:pt>
                <c:pt idx="9205">
                  <c:v>0.725995370370371</c:v>
                </c:pt>
                <c:pt idx="9206">
                  <c:v>0.726006944444445</c:v>
                </c:pt>
                <c:pt idx="9207">
                  <c:v>0.726018518518519</c:v>
                </c:pt>
                <c:pt idx="9208">
                  <c:v>0.726030092592593</c:v>
                </c:pt>
                <c:pt idx="9209">
                  <c:v>0.726041666666667</c:v>
                </c:pt>
                <c:pt idx="9210">
                  <c:v>0.72605324074074</c:v>
                </c:pt>
                <c:pt idx="9211">
                  <c:v>0.726064814814815</c:v>
                </c:pt>
                <c:pt idx="9212">
                  <c:v>0.726076388888889</c:v>
                </c:pt>
                <c:pt idx="9213">
                  <c:v>0.726087962962963</c:v>
                </c:pt>
                <c:pt idx="9214">
                  <c:v>0.726099537037037</c:v>
                </c:pt>
                <c:pt idx="9215">
                  <c:v>0.726111111111111</c:v>
                </c:pt>
                <c:pt idx="9216">
                  <c:v>0.726122685185185</c:v>
                </c:pt>
                <c:pt idx="9217">
                  <c:v>0.726134259259259</c:v>
                </c:pt>
                <c:pt idx="9218">
                  <c:v>0.726145833333334</c:v>
                </c:pt>
                <c:pt idx="9219">
                  <c:v>0.726157407407408</c:v>
                </c:pt>
                <c:pt idx="9220">
                  <c:v>0.726168981481482</c:v>
                </c:pt>
                <c:pt idx="9221">
                  <c:v>0.726180555555556</c:v>
                </c:pt>
                <c:pt idx="9222">
                  <c:v>0.726192129629629</c:v>
                </c:pt>
                <c:pt idx="9223">
                  <c:v>0.726203703703704</c:v>
                </c:pt>
                <c:pt idx="9224">
                  <c:v>0.726215277777778</c:v>
                </c:pt>
                <c:pt idx="9225">
                  <c:v>0.726226851851852</c:v>
                </c:pt>
                <c:pt idx="9226">
                  <c:v>0.726238425925926</c:v>
                </c:pt>
                <c:pt idx="9227">
                  <c:v>0.72625</c:v>
                </c:pt>
                <c:pt idx="9228">
                  <c:v>0.726261574074074</c:v>
                </c:pt>
                <c:pt idx="9229">
                  <c:v>0.726273148148148</c:v>
                </c:pt>
                <c:pt idx="9230">
                  <c:v>0.726284722222222</c:v>
                </c:pt>
                <c:pt idx="9231">
                  <c:v>0.726296296296296</c:v>
                </c:pt>
                <c:pt idx="9232">
                  <c:v>0.726307870370371</c:v>
                </c:pt>
                <c:pt idx="9233">
                  <c:v>0.726319444444445</c:v>
                </c:pt>
                <c:pt idx="9234">
                  <c:v>0.726331018518519</c:v>
                </c:pt>
                <c:pt idx="9235">
                  <c:v>0.726342592592593</c:v>
                </c:pt>
                <c:pt idx="9236">
                  <c:v>0.726354166666666</c:v>
                </c:pt>
                <c:pt idx="9237">
                  <c:v>0.72636574074074</c:v>
                </c:pt>
                <c:pt idx="9238">
                  <c:v>0.726377314814815</c:v>
                </c:pt>
                <c:pt idx="9239">
                  <c:v>0.726388888888889</c:v>
                </c:pt>
                <c:pt idx="9240">
                  <c:v>0.726400462962963</c:v>
                </c:pt>
                <c:pt idx="9241">
                  <c:v>0.726412037037037</c:v>
                </c:pt>
                <c:pt idx="9242">
                  <c:v>0.726423611111111</c:v>
                </c:pt>
                <c:pt idx="9243">
                  <c:v>0.726435185185185</c:v>
                </c:pt>
                <c:pt idx="9244">
                  <c:v>0.726446759259259</c:v>
                </c:pt>
                <c:pt idx="9245">
                  <c:v>0.726458333333333</c:v>
                </c:pt>
                <c:pt idx="9246">
                  <c:v>0.726469907407408</c:v>
                </c:pt>
                <c:pt idx="9247">
                  <c:v>0.726481481481482</c:v>
                </c:pt>
                <c:pt idx="9248">
                  <c:v>0.726493055555556</c:v>
                </c:pt>
                <c:pt idx="9249">
                  <c:v>0.72650462962963</c:v>
                </c:pt>
                <c:pt idx="9250">
                  <c:v>0.726516203703703</c:v>
                </c:pt>
                <c:pt idx="9251">
                  <c:v>0.726527777777778</c:v>
                </c:pt>
                <c:pt idx="9252">
                  <c:v>0.726539351851852</c:v>
                </c:pt>
                <c:pt idx="9253">
                  <c:v>0.726550925925926</c:v>
                </c:pt>
                <c:pt idx="9254">
                  <c:v>0.7265625</c:v>
                </c:pt>
                <c:pt idx="9255">
                  <c:v>0.726574074074074</c:v>
                </c:pt>
                <c:pt idx="9256">
                  <c:v>0.726585648148148</c:v>
                </c:pt>
                <c:pt idx="9257">
                  <c:v>0.726597222222222</c:v>
                </c:pt>
                <c:pt idx="9258">
                  <c:v>0.726608796296297</c:v>
                </c:pt>
                <c:pt idx="9259">
                  <c:v>0.726620370370371</c:v>
                </c:pt>
                <c:pt idx="9260">
                  <c:v>0.726631944444445</c:v>
                </c:pt>
                <c:pt idx="9261">
                  <c:v>0.726643518518519</c:v>
                </c:pt>
                <c:pt idx="9262">
                  <c:v>0.726655092592593</c:v>
                </c:pt>
                <c:pt idx="9263">
                  <c:v>0.726666666666667</c:v>
                </c:pt>
                <c:pt idx="9264">
                  <c:v>0.726678240740741</c:v>
                </c:pt>
                <c:pt idx="9265">
                  <c:v>0.726689814814815</c:v>
                </c:pt>
                <c:pt idx="9266">
                  <c:v>0.726701388888889</c:v>
                </c:pt>
                <c:pt idx="9267">
                  <c:v>0.726712962962962</c:v>
                </c:pt>
                <c:pt idx="9268">
                  <c:v>0.726724537037037</c:v>
                </c:pt>
                <c:pt idx="9269">
                  <c:v>0.726736111111111</c:v>
                </c:pt>
                <c:pt idx="9270">
                  <c:v>0.726747685185186</c:v>
                </c:pt>
                <c:pt idx="9271">
                  <c:v>0.726759259259259</c:v>
                </c:pt>
                <c:pt idx="9272">
                  <c:v>0.726770833333334</c:v>
                </c:pt>
                <c:pt idx="9273">
                  <c:v>0.726782407407408</c:v>
                </c:pt>
                <c:pt idx="9274">
                  <c:v>0.726793981481482</c:v>
                </c:pt>
                <c:pt idx="9275">
                  <c:v>0.726805555555556</c:v>
                </c:pt>
                <c:pt idx="9276">
                  <c:v>0.726817129629629</c:v>
                </c:pt>
                <c:pt idx="9277">
                  <c:v>0.726828703703704</c:v>
                </c:pt>
                <c:pt idx="9278">
                  <c:v>0.726840277777778</c:v>
                </c:pt>
                <c:pt idx="9279">
                  <c:v>0.726851851851852</c:v>
                </c:pt>
                <c:pt idx="9280">
                  <c:v>0.726863425925926</c:v>
                </c:pt>
                <c:pt idx="9281">
                  <c:v>0.726875</c:v>
                </c:pt>
                <c:pt idx="9282">
                  <c:v>0.726886574074074</c:v>
                </c:pt>
                <c:pt idx="9283">
                  <c:v>0.726898148148148</c:v>
                </c:pt>
                <c:pt idx="9284">
                  <c:v>0.726909722222222</c:v>
                </c:pt>
                <c:pt idx="9285">
                  <c:v>0.726921296296297</c:v>
                </c:pt>
                <c:pt idx="9286">
                  <c:v>0.726932870370371</c:v>
                </c:pt>
                <c:pt idx="9287">
                  <c:v>0.726944444444445</c:v>
                </c:pt>
                <c:pt idx="9288">
                  <c:v>0.726956018518519</c:v>
                </c:pt>
                <c:pt idx="9289">
                  <c:v>0.726967592592593</c:v>
                </c:pt>
                <c:pt idx="9290">
                  <c:v>0.726979166666667</c:v>
                </c:pt>
                <c:pt idx="9291">
                  <c:v>0.726990740740741</c:v>
                </c:pt>
                <c:pt idx="9292">
                  <c:v>0.727002314814815</c:v>
                </c:pt>
                <c:pt idx="9293">
                  <c:v>0.727013888888889</c:v>
                </c:pt>
                <c:pt idx="9294">
                  <c:v>0.727025462962963</c:v>
                </c:pt>
                <c:pt idx="9295">
                  <c:v>0.727037037037037</c:v>
                </c:pt>
                <c:pt idx="9296">
                  <c:v>0.727048611111111</c:v>
                </c:pt>
                <c:pt idx="9297">
                  <c:v>0.727060185185185</c:v>
                </c:pt>
                <c:pt idx="9298">
                  <c:v>0.727071759259259</c:v>
                </c:pt>
                <c:pt idx="9299">
                  <c:v>0.727083333333333</c:v>
                </c:pt>
                <c:pt idx="9300">
                  <c:v>0.727094907407408</c:v>
                </c:pt>
                <c:pt idx="9301">
                  <c:v>0.727106481481482</c:v>
                </c:pt>
                <c:pt idx="9302">
                  <c:v>0.727118055555556</c:v>
                </c:pt>
                <c:pt idx="9303">
                  <c:v>0.72712962962963</c:v>
                </c:pt>
                <c:pt idx="9304">
                  <c:v>0.727141203703704</c:v>
                </c:pt>
                <c:pt idx="9305">
                  <c:v>0.727152777777778</c:v>
                </c:pt>
                <c:pt idx="9306">
                  <c:v>0.727164351851852</c:v>
                </c:pt>
                <c:pt idx="9307">
                  <c:v>0.727175925925926</c:v>
                </c:pt>
                <c:pt idx="9308">
                  <c:v>0.7271875</c:v>
                </c:pt>
                <c:pt idx="9309">
                  <c:v>0.727199074074074</c:v>
                </c:pt>
                <c:pt idx="9310">
                  <c:v>0.727210648148148</c:v>
                </c:pt>
                <c:pt idx="9311">
                  <c:v>0.727222222222222</c:v>
                </c:pt>
                <c:pt idx="9312">
                  <c:v>0.727233796296296</c:v>
                </c:pt>
                <c:pt idx="9313">
                  <c:v>0.727245370370371</c:v>
                </c:pt>
                <c:pt idx="9314">
                  <c:v>0.727256944444444</c:v>
                </c:pt>
                <c:pt idx="9315">
                  <c:v>0.727268518518519</c:v>
                </c:pt>
                <c:pt idx="9316">
                  <c:v>0.727280092592593</c:v>
                </c:pt>
                <c:pt idx="9317">
                  <c:v>0.727291666666667</c:v>
                </c:pt>
                <c:pt idx="9318">
                  <c:v>0.72730324074074</c:v>
                </c:pt>
                <c:pt idx="9319">
                  <c:v>0.727314814814815</c:v>
                </c:pt>
                <c:pt idx="9320">
                  <c:v>0.727326388888889</c:v>
                </c:pt>
                <c:pt idx="9321">
                  <c:v>0.727337962962962</c:v>
                </c:pt>
                <c:pt idx="9322">
                  <c:v>0.727349537037037</c:v>
                </c:pt>
                <c:pt idx="9323">
                  <c:v>0.727361111111111</c:v>
                </c:pt>
                <c:pt idx="9324">
                  <c:v>0.727372685185185</c:v>
                </c:pt>
                <c:pt idx="9325">
                  <c:v>0.727384259259259</c:v>
                </c:pt>
                <c:pt idx="9326">
                  <c:v>0.727395833333334</c:v>
                </c:pt>
                <c:pt idx="9327">
                  <c:v>0.727407407407408</c:v>
                </c:pt>
                <c:pt idx="9328">
                  <c:v>0.727418981481481</c:v>
                </c:pt>
                <c:pt idx="9329">
                  <c:v>0.727430555555556</c:v>
                </c:pt>
                <c:pt idx="9330">
                  <c:v>0.727442129629629</c:v>
                </c:pt>
                <c:pt idx="9331">
                  <c:v>0.727453703703704</c:v>
                </c:pt>
                <c:pt idx="9332">
                  <c:v>0.727465277777778</c:v>
                </c:pt>
                <c:pt idx="9333">
                  <c:v>0.727476851851852</c:v>
                </c:pt>
                <c:pt idx="9334">
                  <c:v>0.727488425925926</c:v>
                </c:pt>
                <c:pt idx="9335">
                  <c:v>0.7275</c:v>
                </c:pt>
                <c:pt idx="9336">
                  <c:v>0.727511574074074</c:v>
                </c:pt>
                <c:pt idx="9337">
                  <c:v>0.727523148148148</c:v>
                </c:pt>
                <c:pt idx="9338">
                  <c:v>0.727534722222222</c:v>
                </c:pt>
                <c:pt idx="9339">
                  <c:v>0.727546296296296</c:v>
                </c:pt>
                <c:pt idx="9340">
                  <c:v>0.72755787037037</c:v>
                </c:pt>
                <c:pt idx="9341">
                  <c:v>0.727569444444445</c:v>
                </c:pt>
                <c:pt idx="9342">
                  <c:v>0.727581018518519</c:v>
                </c:pt>
                <c:pt idx="9343">
                  <c:v>0.727592592592593</c:v>
                </c:pt>
                <c:pt idx="9344">
                  <c:v>0.727604166666667</c:v>
                </c:pt>
                <c:pt idx="9345">
                  <c:v>0.727615740740741</c:v>
                </c:pt>
                <c:pt idx="9346">
                  <c:v>0.727627314814815</c:v>
                </c:pt>
                <c:pt idx="9347">
                  <c:v>0.727638888888889</c:v>
                </c:pt>
                <c:pt idx="9348">
                  <c:v>0.727650462962963</c:v>
                </c:pt>
                <c:pt idx="9349">
                  <c:v>0.727662037037037</c:v>
                </c:pt>
                <c:pt idx="9350">
                  <c:v>0.727673611111111</c:v>
                </c:pt>
                <c:pt idx="9351">
                  <c:v>0.727685185185185</c:v>
                </c:pt>
                <c:pt idx="9352">
                  <c:v>0.727696759259259</c:v>
                </c:pt>
                <c:pt idx="9353">
                  <c:v>0.727708333333334</c:v>
                </c:pt>
                <c:pt idx="9354">
                  <c:v>0.727719907407408</c:v>
                </c:pt>
                <c:pt idx="9355">
                  <c:v>0.727731481481482</c:v>
                </c:pt>
                <c:pt idx="9356">
                  <c:v>0.727743055555556</c:v>
                </c:pt>
                <c:pt idx="9357">
                  <c:v>0.72775462962963</c:v>
                </c:pt>
                <c:pt idx="9358">
                  <c:v>0.727766203703704</c:v>
                </c:pt>
                <c:pt idx="9359">
                  <c:v>0.727777777777778</c:v>
                </c:pt>
                <c:pt idx="9360">
                  <c:v>0.727789351851852</c:v>
                </c:pt>
                <c:pt idx="9361">
                  <c:v>0.727800925925926</c:v>
                </c:pt>
                <c:pt idx="9362">
                  <c:v>0.7278125</c:v>
                </c:pt>
                <c:pt idx="9363">
                  <c:v>0.727824074074074</c:v>
                </c:pt>
                <c:pt idx="9364">
                  <c:v>0.727835648148149</c:v>
                </c:pt>
                <c:pt idx="9365">
                  <c:v>0.727847222222222</c:v>
                </c:pt>
                <c:pt idx="9366">
                  <c:v>0.727858796296297</c:v>
                </c:pt>
                <c:pt idx="9367">
                  <c:v>0.727870370370371</c:v>
                </c:pt>
                <c:pt idx="9368">
                  <c:v>0.727881944444445</c:v>
                </c:pt>
                <c:pt idx="9369">
                  <c:v>0.727893518518519</c:v>
                </c:pt>
                <c:pt idx="9370">
                  <c:v>0.727905092592593</c:v>
                </c:pt>
                <c:pt idx="9371">
                  <c:v>0.727916666666667</c:v>
                </c:pt>
                <c:pt idx="9372">
                  <c:v>0.727928240740741</c:v>
                </c:pt>
                <c:pt idx="9373">
                  <c:v>0.727939814814815</c:v>
                </c:pt>
                <c:pt idx="9374">
                  <c:v>0.727951388888889</c:v>
                </c:pt>
                <c:pt idx="9375">
                  <c:v>0.727962962962962</c:v>
                </c:pt>
                <c:pt idx="9376">
                  <c:v>0.727974537037037</c:v>
                </c:pt>
                <c:pt idx="9377">
                  <c:v>0.727986111111111</c:v>
                </c:pt>
                <c:pt idx="9378">
                  <c:v>0.727997685185185</c:v>
                </c:pt>
                <c:pt idx="9379">
                  <c:v>0.728009259259259</c:v>
                </c:pt>
                <c:pt idx="9380">
                  <c:v>0.728020833333334</c:v>
                </c:pt>
                <c:pt idx="9381">
                  <c:v>0.728032407407408</c:v>
                </c:pt>
                <c:pt idx="9382">
                  <c:v>0.728043981481482</c:v>
                </c:pt>
                <c:pt idx="9383">
                  <c:v>0.728055555555556</c:v>
                </c:pt>
                <c:pt idx="9384">
                  <c:v>0.728067129629629</c:v>
                </c:pt>
                <c:pt idx="9385">
                  <c:v>0.728078703703704</c:v>
                </c:pt>
                <c:pt idx="9386">
                  <c:v>0.728090277777778</c:v>
                </c:pt>
                <c:pt idx="9387">
                  <c:v>0.728101851851852</c:v>
                </c:pt>
                <c:pt idx="9388">
                  <c:v>0.728113425925926</c:v>
                </c:pt>
                <c:pt idx="9389">
                  <c:v>0.728125</c:v>
                </c:pt>
                <c:pt idx="9390">
                  <c:v>0.728136574074074</c:v>
                </c:pt>
                <c:pt idx="9391">
                  <c:v>0.728148148148148</c:v>
                </c:pt>
                <c:pt idx="9392">
                  <c:v>0.728159722222222</c:v>
                </c:pt>
                <c:pt idx="9393">
                  <c:v>0.728171296296297</c:v>
                </c:pt>
                <c:pt idx="9394">
                  <c:v>0.72818287037037</c:v>
                </c:pt>
                <c:pt idx="9395">
                  <c:v>0.728194444444445</c:v>
                </c:pt>
                <c:pt idx="9396">
                  <c:v>0.728206018518519</c:v>
                </c:pt>
                <c:pt idx="9397">
                  <c:v>0.728217592592593</c:v>
                </c:pt>
                <c:pt idx="9398">
                  <c:v>0.728229166666667</c:v>
                </c:pt>
                <c:pt idx="9399">
                  <c:v>0.72824074074074</c:v>
                </c:pt>
                <c:pt idx="9400">
                  <c:v>0.728252314814815</c:v>
                </c:pt>
                <c:pt idx="9401">
                  <c:v>0.728263888888889</c:v>
                </c:pt>
                <c:pt idx="9402">
                  <c:v>0.728275462962963</c:v>
                </c:pt>
                <c:pt idx="9403">
                  <c:v>0.728287037037037</c:v>
                </c:pt>
                <c:pt idx="9404">
                  <c:v>0.728298611111112</c:v>
                </c:pt>
                <c:pt idx="9405">
                  <c:v>0.728310185185185</c:v>
                </c:pt>
                <c:pt idx="9406">
                  <c:v>0.728321759259259</c:v>
                </c:pt>
                <c:pt idx="9407">
                  <c:v>0.728333333333334</c:v>
                </c:pt>
                <c:pt idx="9408">
                  <c:v>0.728344907407408</c:v>
                </c:pt>
                <c:pt idx="9409">
                  <c:v>0.728356481481482</c:v>
                </c:pt>
                <c:pt idx="9410">
                  <c:v>0.728368055555556</c:v>
                </c:pt>
                <c:pt idx="9411">
                  <c:v>0.72837962962963</c:v>
                </c:pt>
                <c:pt idx="9412">
                  <c:v>0.728391203703704</c:v>
                </c:pt>
                <c:pt idx="9413">
                  <c:v>0.728402777777777</c:v>
                </c:pt>
                <c:pt idx="9414">
                  <c:v>0.728414351851852</c:v>
                </c:pt>
                <c:pt idx="9415">
                  <c:v>0.728425925925926</c:v>
                </c:pt>
                <c:pt idx="9416">
                  <c:v>0.7284375</c:v>
                </c:pt>
                <c:pt idx="9417">
                  <c:v>0.728449074074074</c:v>
                </c:pt>
                <c:pt idx="9418">
                  <c:v>0.728460648148148</c:v>
                </c:pt>
                <c:pt idx="9419">
                  <c:v>0.728472222222222</c:v>
                </c:pt>
                <c:pt idx="9420">
                  <c:v>0.728483796296296</c:v>
                </c:pt>
                <c:pt idx="9421">
                  <c:v>0.728495370370371</c:v>
                </c:pt>
                <c:pt idx="9422">
                  <c:v>0.728506944444444</c:v>
                </c:pt>
                <c:pt idx="9423">
                  <c:v>0.728518518518519</c:v>
                </c:pt>
                <c:pt idx="9424">
                  <c:v>0.728530092592593</c:v>
                </c:pt>
                <c:pt idx="9425">
                  <c:v>0.728541666666667</c:v>
                </c:pt>
                <c:pt idx="9426">
                  <c:v>0.72855324074074</c:v>
                </c:pt>
                <c:pt idx="9427">
                  <c:v>0.728564814814815</c:v>
                </c:pt>
                <c:pt idx="9428">
                  <c:v>0.728576388888889</c:v>
                </c:pt>
                <c:pt idx="9429">
                  <c:v>0.728587962962962</c:v>
                </c:pt>
                <c:pt idx="9430">
                  <c:v>0.728599537037037</c:v>
                </c:pt>
                <c:pt idx="9431">
                  <c:v>0.728611111111111</c:v>
                </c:pt>
                <c:pt idx="9432">
                  <c:v>0.728622685185185</c:v>
                </c:pt>
                <c:pt idx="9433">
                  <c:v>0.728634259259259</c:v>
                </c:pt>
                <c:pt idx="9434">
                  <c:v>0.728645833333334</c:v>
                </c:pt>
                <c:pt idx="9435">
                  <c:v>0.728657407407408</c:v>
                </c:pt>
                <c:pt idx="9436">
                  <c:v>0.728668981481482</c:v>
                </c:pt>
                <c:pt idx="9437">
                  <c:v>0.728680555555556</c:v>
                </c:pt>
                <c:pt idx="9438">
                  <c:v>0.72869212962963</c:v>
                </c:pt>
                <c:pt idx="9439">
                  <c:v>0.728703703703704</c:v>
                </c:pt>
                <c:pt idx="9440">
                  <c:v>0.728715277777778</c:v>
                </c:pt>
                <c:pt idx="9441">
                  <c:v>0.728726851851852</c:v>
                </c:pt>
                <c:pt idx="9442">
                  <c:v>0.728738425925926</c:v>
                </c:pt>
                <c:pt idx="9443">
                  <c:v>0.72875</c:v>
                </c:pt>
                <c:pt idx="9444">
                  <c:v>0.728761574074074</c:v>
                </c:pt>
                <c:pt idx="9445">
                  <c:v>0.728773148148148</c:v>
                </c:pt>
                <c:pt idx="9446">
                  <c:v>0.728784722222222</c:v>
                </c:pt>
                <c:pt idx="9447">
                  <c:v>0.728796296296297</c:v>
                </c:pt>
                <c:pt idx="9448">
                  <c:v>0.728807870370371</c:v>
                </c:pt>
                <c:pt idx="9449">
                  <c:v>0.728819444444445</c:v>
                </c:pt>
                <c:pt idx="9450">
                  <c:v>0.728831018518519</c:v>
                </c:pt>
                <c:pt idx="9451">
                  <c:v>0.728842592592593</c:v>
                </c:pt>
                <c:pt idx="9452">
                  <c:v>0.728854166666667</c:v>
                </c:pt>
                <c:pt idx="9453">
                  <c:v>0.72886574074074</c:v>
                </c:pt>
                <c:pt idx="9454">
                  <c:v>0.728877314814815</c:v>
                </c:pt>
                <c:pt idx="9455">
                  <c:v>0.728888888888889</c:v>
                </c:pt>
                <c:pt idx="9456">
                  <c:v>0.728900462962963</c:v>
                </c:pt>
                <c:pt idx="9457">
                  <c:v>0.728912037037037</c:v>
                </c:pt>
                <c:pt idx="9458">
                  <c:v>0.728923611111111</c:v>
                </c:pt>
                <c:pt idx="9459">
                  <c:v>0.728935185185185</c:v>
                </c:pt>
                <c:pt idx="9460">
                  <c:v>0.728946759259259</c:v>
                </c:pt>
                <c:pt idx="9461">
                  <c:v>0.728958333333334</c:v>
                </c:pt>
                <c:pt idx="9462">
                  <c:v>0.728969907407408</c:v>
                </c:pt>
                <c:pt idx="9463">
                  <c:v>0.728981481481482</c:v>
                </c:pt>
                <c:pt idx="9464">
                  <c:v>0.728993055555556</c:v>
                </c:pt>
                <c:pt idx="9465">
                  <c:v>0.72900462962963</c:v>
                </c:pt>
                <c:pt idx="9466">
                  <c:v>0.729016203703704</c:v>
                </c:pt>
                <c:pt idx="9467">
                  <c:v>0.729027777777778</c:v>
                </c:pt>
                <c:pt idx="9468">
                  <c:v>0.729039351851852</c:v>
                </c:pt>
                <c:pt idx="9469">
                  <c:v>0.729050925925926</c:v>
                </c:pt>
                <c:pt idx="9470">
                  <c:v>0.7290625</c:v>
                </c:pt>
                <c:pt idx="9471">
                  <c:v>0.729074074074074</c:v>
                </c:pt>
                <c:pt idx="9472">
                  <c:v>0.729085648148148</c:v>
                </c:pt>
                <c:pt idx="9473">
                  <c:v>0.729097222222222</c:v>
                </c:pt>
                <c:pt idx="9474">
                  <c:v>0.729108796296296</c:v>
                </c:pt>
                <c:pt idx="9475">
                  <c:v>0.729120370370371</c:v>
                </c:pt>
                <c:pt idx="9476">
                  <c:v>0.729131944444445</c:v>
                </c:pt>
                <c:pt idx="9477">
                  <c:v>0.729143518518519</c:v>
                </c:pt>
                <c:pt idx="9478">
                  <c:v>0.729155092592593</c:v>
                </c:pt>
                <c:pt idx="9479">
                  <c:v>0.729166666666666</c:v>
                </c:pt>
                <c:pt idx="9480">
                  <c:v>0.729178240740741</c:v>
                </c:pt>
                <c:pt idx="9481">
                  <c:v>0.729189814814815</c:v>
                </c:pt>
                <c:pt idx="9482">
                  <c:v>0.729201388888889</c:v>
                </c:pt>
                <c:pt idx="9483">
                  <c:v>0.729212962962962</c:v>
                </c:pt>
                <c:pt idx="9484">
                  <c:v>0.729224537037037</c:v>
                </c:pt>
                <c:pt idx="9485">
                  <c:v>0.729236111111111</c:v>
                </c:pt>
                <c:pt idx="9486">
                  <c:v>0.729247685185185</c:v>
                </c:pt>
                <c:pt idx="9487">
                  <c:v>0.729259259259259</c:v>
                </c:pt>
                <c:pt idx="9488">
                  <c:v>0.729270833333334</c:v>
                </c:pt>
                <c:pt idx="9489">
                  <c:v>0.729282407407408</c:v>
                </c:pt>
                <c:pt idx="9490">
                  <c:v>0.729293981481482</c:v>
                </c:pt>
                <c:pt idx="9491">
                  <c:v>0.729305555555556</c:v>
                </c:pt>
                <c:pt idx="9492">
                  <c:v>0.72931712962963</c:v>
                </c:pt>
                <c:pt idx="9493">
                  <c:v>0.729328703703704</c:v>
                </c:pt>
                <c:pt idx="9494">
                  <c:v>0.729340277777778</c:v>
                </c:pt>
                <c:pt idx="9495">
                  <c:v>0.729351851851852</c:v>
                </c:pt>
                <c:pt idx="9496">
                  <c:v>0.729363425925926</c:v>
                </c:pt>
                <c:pt idx="9497">
                  <c:v>0.729375</c:v>
                </c:pt>
                <c:pt idx="9498">
                  <c:v>0.729386574074074</c:v>
                </c:pt>
                <c:pt idx="9499">
                  <c:v>0.729398148148148</c:v>
                </c:pt>
                <c:pt idx="9500">
                  <c:v>0.729409722222222</c:v>
                </c:pt>
                <c:pt idx="9501">
                  <c:v>0.729421296296297</c:v>
                </c:pt>
                <c:pt idx="9502">
                  <c:v>0.729432870370371</c:v>
                </c:pt>
                <c:pt idx="9503">
                  <c:v>0.729444444444445</c:v>
                </c:pt>
                <c:pt idx="9504">
                  <c:v>0.729456018518519</c:v>
                </c:pt>
                <c:pt idx="9505">
                  <c:v>0.729467592592593</c:v>
                </c:pt>
                <c:pt idx="9506">
                  <c:v>0.729479166666667</c:v>
                </c:pt>
                <c:pt idx="9507">
                  <c:v>0.72949074074074</c:v>
                </c:pt>
                <c:pt idx="9508">
                  <c:v>0.729502314814815</c:v>
                </c:pt>
                <c:pt idx="9509">
                  <c:v>0.729513888888889</c:v>
                </c:pt>
                <c:pt idx="9510">
                  <c:v>0.729525462962963</c:v>
                </c:pt>
                <c:pt idx="9511">
                  <c:v>0.729537037037037</c:v>
                </c:pt>
                <c:pt idx="9512">
                  <c:v>0.729548611111111</c:v>
                </c:pt>
                <c:pt idx="9513">
                  <c:v>0.729560185185185</c:v>
                </c:pt>
                <c:pt idx="9514">
                  <c:v>0.729571759259259</c:v>
                </c:pt>
                <c:pt idx="9515">
                  <c:v>0.729583333333334</c:v>
                </c:pt>
                <c:pt idx="9516">
                  <c:v>0.729594907407408</c:v>
                </c:pt>
                <c:pt idx="9517">
                  <c:v>0.729606481481482</c:v>
                </c:pt>
                <c:pt idx="9518">
                  <c:v>0.729618055555556</c:v>
                </c:pt>
                <c:pt idx="9519">
                  <c:v>0.72962962962963</c:v>
                </c:pt>
                <c:pt idx="9520">
                  <c:v>0.729641203703704</c:v>
                </c:pt>
                <c:pt idx="9521">
                  <c:v>0.729652777777778</c:v>
                </c:pt>
                <c:pt idx="9522">
                  <c:v>0.729664351851852</c:v>
                </c:pt>
                <c:pt idx="9523">
                  <c:v>0.729675925925926</c:v>
                </c:pt>
                <c:pt idx="9524">
                  <c:v>0.7296875</c:v>
                </c:pt>
                <c:pt idx="9525">
                  <c:v>0.729699074074075</c:v>
                </c:pt>
                <c:pt idx="9526">
                  <c:v>0.729710648148148</c:v>
                </c:pt>
                <c:pt idx="9527">
                  <c:v>0.729722222222222</c:v>
                </c:pt>
                <c:pt idx="9528">
                  <c:v>0.729733796296296</c:v>
                </c:pt>
                <c:pt idx="9529">
                  <c:v>0.729745370370371</c:v>
                </c:pt>
                <c:pt idx="9530">
                  <c:v>0.729756944444445</c:v>
                </c:pt>
                <c:pt idx="9531">
                  <c:v>0.729768518518519</c:v>
                </c:pt>
                <c:pt idx="9532">
                  <c:v>0.729780092592593</c:v>
                </c:pt>
                <c:pt idx="9533">
                  <c:v>0.729791666666667</c:v>
                </c:pt>
                <c:pt idx="9534">
                  <c:v>0.729803240740741</c:v>
                </c:pt>
                <c:pt idx="9535">
                  <c:v>0.729814814814815</c:v>
                </c:pt>
                <c:pt idx="9536">
                  <c:v>0.729826388888889</c:v>
                </c:pt>
                <c:pt idx="9537">
                  <c:v>0.729837962962963</c:v>
                </c:pt>
                <c:pt idx="9538">
                  <c:v>0.729849537037037</c:v>
                </c:pt>
                <c:pt idx="9539">
                  <c:v>0.729861111111111</c:v>
                </c:pt>
                <c:pt idx="9540">
                  <c:v>0.729872685185185</c:v>
                </c:pt>
                <c:pt idx="9541">
                  <c:v>0.729884259259259</c:v>
                </c:pt>
                <c:pt idx="9542">
                  <c:v>0.729895833333334</c:v>
                </c:pt>
                <c:pt idx="9543">
                  <c:v>0.729907407407408</c:v>
                </c:pt>
                <c:pt idx="9544">
                  <c:v>0.729918981481482</c:v>
                </c:pt>
                <c:pt idx="9545">
                  <c:v>0.729930555555556</c:v>
                </c:pt>
                <c:pt idx="9546">
                  <c:v>0.72994212962963</c:v>
                </c:pt>
                <c:pt idx="9547">
                  <c:v>0.729953703703704</c:v>
                </c:pt>
                <c:pt idx="9548">
                  <c:v>0.729965277777778</c:v>
                </c:pt>
                <c:pt idx="9549">
                  <c:v>0.729976851851852</c:v>
                </c:pt>
                <c:pt idx="9550">
                  <c:v>0.729988425925926</c:v>
                </c:pt>
                <c:pt idx="9551">
                  <c:v>0.73</c:v>
                </c:pt>
                <c:pt idx="9552">
                  <c:v>0.730011574074074</c:v>
                </c:pt>
                <c:pt idx="9553">
                  <c:v>0.730023148148148</c:v>
                </c:pt>
                <c:pt idx="9554">
                  <c:v>0.730034722222222</c:v>
                </c:pt>
                <c:pt idx="9555">
                  <c:v>0.730046296296297</c:v>
                </c:pt>
                <c:pt idx="9556">
                  <c:v>0.730057870370371</c:v>
                </c:pt>
                <c:pt idx="9557">
                  <c:v>0.730069444444445</c:v>
                </c:pt>
                <c:pt idx="9558">
                  <c:v>0.730081018518519</c:v>
                </c:pt>
                <c:pt idx="9559">
                  <c:v>0.730092592592593</c:v>
                </c:pt>
                <c:pt idx="9560">
                  <c:v>0.730104166666667</c:v>
                </c:pt>
                <c:pt idx="9561">
                  <c:v>0.730115740740741</c:v>
                </c:pt>
                <c:pt idx="9562">
                  <c:v>0.730127314814815</c:v>
                </c:pt>
                <c:pt idx="9563">
                  <c:v>0.730138888888889</c:v>
                </c:pt>
                <c:pt idx="9564">
                  <c:v>0.730150462962963</c:v>
                </c:pt>
                <c:pt idx="9565">
                  <c:v>0.730162037037037</c:v>
                </c:pt>
                <c:pt idx="9566">
                  <c:v>0.730173611111111</c:v>
                </c:pt>
                <c:pt idx="9567">
                  <c:v>0.730185185185185</c:v>
                </c:pt>
                <c:pt idx="9568">
                  <c:v>0.730196759259259</c:v>
                </c:pt>
                <c:pt idx="9569">
                  <c:v>0.730208333333334</c:v>
                </c:pt>
                <c:pt idx="9570">
                  <c:v>0.730219907407408</c:v>
                </c:pt>
                <c:pt idx="9571">
                  <c:v>0.730231481481482</c:v>
                </c:pt>
                <c:pt idx="9572">
                  <c:v>0.730243055555556</c:v>
                </c:pt>
                <c:pt idx="9573">
                  <c:v>0.73025462962963</c:v>
                </c:pt>
                <c:pt idx="9574">
                  <c:v>0.730266203703703</c:v>
                </c:pt>
                <c:pt idx="9575">
                  <c:v>0.730277777777778</c:v>
                </c:pt>
                <c:pt idx="9576">
                  <c:v>0.730289351851852</c:v>
                </c:pt>
                <c:pt idx="9577">
                  <c:v>0.730300925925926</c:v>
                </c:pt>
                <c:pt idx="9578">
                  <c:v>0.7303125</c:v>
                </c:pt>
                <c:pt idx="9579">
                  <c:v>0.730324074074074</c:v>
                </c:pt>
                <c:pt idx="9580">
                  <c:v>0.730335648148148</c:v>
                </c:pt>
                <c:pt idx="9581">
                  <c:v>0.730347222222222</c:v>
                </c:pt>
                <c:pt idx="9582">
                  <c:v>0.730358796296296</c:v>
                </c:pt>
                <c:pt idx="9583">
                  <c:v>0.73037037037037</c:v>
                </c:pt>
                <c:pt idx="9584">
                  <c:v>0.730381944444445</c:v>
                </c:pt>
                <c:pt idx="9585">
                  <c:v>0.730393518518519</c:v>
                </c:pt>
                <c:pt idx="9586">
                  <c:v>0.730405092592593</c:v>
                </c:pt>
                <c:pt idx="9587">
                  <c:v>0.730416666666666</c:v>
                </c:pt>
                <c:pt idx="9588">
                  <c:v>0.73042824074074</c:v>
                </c:pt>
                <c:pt idx="9589">
                  <c:v>0.730439814814815</c:v>
                </c:pt>
                <c:pt idx="9590">
                  <c:v>0.730451388888889</c:v>
                </c:pt>
                <c:pt idx="9591">
                  <c:v>0.730462962962962</c:v>
                </c:pt>
                <c:pt idx="9592">
                  <c:v>0.730474537037037</c:v>
                </c:pt>
                <c:pt idx="9593">
                  <c:v>0.730486111111111</c:v>
                </c:pt>
                <c:pt idx="9594">
                  <c:v>0.730497685185185</c:v>
                </c:pt>
                <c:pt idx="9595">
                  <c:v>0.730509259259259</c:v>
                </c:pt>
                <c:pt idx="9596">
                  <c:v>0.730520833333334</c:v>
                </c:pt>
                <c:pt idx="9597">
                  <c:v>0.730532407407407</c:v>
                </c:pt>
                <c:pt idx="9598">
                  <c:v>0.730543981481482</c:v>
                </c:pt>
                <c:pt idx="9599">
                  <c:v>0.730555555555556</c:v>
                </c:pt>
                <c:pt idx="9600">
                  <c:v>0.730567129629629</c:v>
                </c:pt>
                <c:pt idx="9601">
                  <c:v>0.730578703703704</c:v>
                </c:pt>
                <c:pt idx="9602">
                  <c:v>0.730590277777778</c:v>
                </c:pt>
                <c:pt idx="9603">
                  <c:v>0.730601851851852</c:v>
                </c:pt>
                <c:pt idx="9604">
                  <c:v>0.730613425925926</c:v>
                </c:pt>
                <c:pt idx="9605">
                  <c:v>0.730625</c:v>
                </c:pt>
                <c:pt idx="9606">
                  <c:v>0.730636574074074</c:v>
                </c:pt>
                <c:pt idx="9607">
                  <c:v>0.730648148148149</c:v>
                </c:pt>
                <c:pt idx="9608">
                  <c:v>0.730659722222222</c:v>
                </c:pt>
                <c:pt idx="9609">
                  <c:v>0.730671296296297</c:v>
                </c:pt>
                <c:pt idx="9610">
                  <c:v>0.730682870370371</c:v>
                </c:pt>
                <c:pt idx="9611">
                  <c:v>0.730694444444445</c:v>
                </c:pt>
                <c:pt idx="9612">
                  <c:v>0.730706018518519</c:v>
                </c:pt>
                <c:pt idx="9613">
                  <c:v>0.730717592592593</c:v>
                </c:pt>
                <c:pt idx="9614">
                  <c:v>0.730729166666667</c:v>
                </c:pt>
                <c:pt idx="9615">
                  <c:v>0.730740740740741</c:v>
                </c:pt>
                <c:pt idx="9616">
                  <c:v>0.730752314814815</c:v>
                </c:pt>
                <c:pt idx="9617">
                  <c:v>0.730763888888889</c:v>
                </c:pt>
                <c:pt idx="9618">
                  <c:v>0.730775462962963</c:v>
                </c:pt>
                <c:pt idx="9619">
                  <c:v>0.730787037037037</c:v>
                </c:pt>
                <c:pt idx="9620">
                  <c:v>0.730798611111111</c:v>
                </c:pt>
                <c:pt idx="9621">
                  <c:v>0.730810185185185</c:v>
                </c:pt>
                <c:pt idx="9622">
                  <c:v>0.730821759259259</c:v>
                </c:pt>
                <c:pt idx="9623">
                  <c:v>0.730833333333333</c:v>
                </c:pt>
                <c:pt idx="9624">
                  <c:v>0.730844907407408</c:v>
                </c:pt>
                <c:pt idx="9625">
                  <c:v>0.730856481481482</c:v>
                </c:pt>
                <c:pt idx="9626">
                  <c:v>0.730868055555556</c:v>
                </c:pt>
                <c:pt idx="9627">
                  <c:v>0.73087962962963</c:v>
                </c:pt>
                <c:pt idx="9628">
                  <c:v>0.730891203703704</c:v>
                </c:pt>
                <c:pt idx="9629">
                  <c:v>0.730902777777778</c:v>
                </c:pt>
                <c:pt idx="9630">
                  <c:v>0.730914351851852</c:v>
                </c:pt>
                <c:pt idx="9631">
                  <c:v>0.730925925925926</c:v>
                </c:pt>
                <c:pt idx="9632">
                  <c:v>0.7309375</c:v>
                </c:pt>
                <c:pt idx="9633">
                  <c:v>0.730949074074075</c:v>
                </c:pt>
                <c:pt idx="9634">
                  <c:v>0.730960648148148</c:v>
                </c:pt>
                <c:pt idx="9635">
                  <c:v>0.730972222222222</c:v>
                </c:pt>
                <c:pt idx="9636">
                  <c:v>0.730983796296296</c:v>
                </c:pt>
                <c:pt idx="9637">
                  <c:v>0.730995370370371</c:v>
                </c:pt>
                <c:pt idx="9638">
                  <c:v>0.731006944444445</c:v>
                </c:pt>
                <c:pt idx="9639">
                  <c:v>0.731018518518519</c:v>
                </c:pt>
                <c:pt idx="9640">
                  <c:v>0.731030092592593</c:v>
                </c:pt>
                <c:pt idx="9641">
                  <c:v>0.731041666666667</c:v>
                </c:pt>
                <c:pt idx="9642">
                  <c:v>0.73105324074074</c:v>
                </c:pt>
                <c:pt idx="9643">
                  <c:v>0.731064814814815</c:v>
                </c:pt>
                <c:pt idx="9644">
                  <c:v>0.731076388888889</c:v>
                </c:pt>
                <c:pt idx="9645">
                  <c:v>0.731087962962963</c:v>
                </c:pt>
                <c:pt idx="9646">
                  <c:v>0.731099537037037</c:v>
                </c:pt>
                <c:pt idx="9647">
                  <c:v>0.731111111111111</c:v>
                </c:pt>
                <c:pt idx="9648">
                  <c:v>0.731122685185185</c:v>
                </c:pt>
                <c:pt idx="9649">
                  <c:v>0.731134259259259</c:v>
                </c:pt>
                <c:pt idx="9650">
                  <c:v>0.731145833333334</c:v>
                </c:pt>
                <c:pt idx="9651">
                  <c:v>0.731157407407408</c:v>
                </c:pt>
                <c:pt idx="9652">
                  <c:v>0.731168981481482</c:v>
                </c:pt>
                <c:pt idx="9653">
                  <c:v>0.731180555555556</c:v>
                </c:pt>
                <c:pt idx="9654">
                  <c:v>0.731192129629629</c:v>
                </c:pt>
                <c:pt idx="9655">
                  <c:v>0.731203703703704</c:v>
                </c:pt>
                <c:pt idx="9656">
                  <c:v>0.731215277777778</c:v>
                </c:pt>
                <c:pt idx="9657">
                  <c:v>0.731226851851852</c:v>
                </c:pt>
                <c:pt idx="9658">
                  <c:v>0.731238425925926</c:v>
                </c:pt>
                <c:pt idx="9659">
                  <c:v>0.73125</c:v>
                </c:pt>
                <c:pt idx="9660">
                  <c:v>0.731261574074074</c:v>
                </c:pt>
                <c:pt idx="9661">
                  <c:v>0.731273148148148</c:v>
                </c:pt>
                <c:pt idx="9662">
                  <c:v>0.731284722222222</c:v>
                </c:pt>
                <c:pt idx="9663">
                  <c:v>0.731296296296296</c:v>
                </c:pt>
                <c:pt idx="9664">
                  <c:v>0.731307870370371</c:v>
                </c:pt>
                <c:pt idx="9665">
                  <c:v>0.731319444444445</c:v>
                </c:pt>
                <c:pt idx="9666">
                  <c:v>0.731331018518519</c:v>
                </c:pt>
                <c:pt idx="9667">
                  <c:v>0.731342592592593</c:v>
                </c:pt>
                <c:pt idx="9668">
                  <c:v>0.731354166666666</c:v>
                </c:pt>
                <c:pt idx="9669">
                  <c:v>0.73136574074074</c:v>
                </c:pt>
                <c:pt idx="9670">
                  <c:v>0.731377314814815</c:v>
                </c:pt>
                <c:pt idx="9671">
                  <c:v>0.731388888888889</c:v>
                </c:pt>
                <c:pt idx="9672">
                  <c:v>0.731400462962963</c:v>
                </c:pt>
                <c:pt idx="9673">
                  <c:v>0.731412037037037</c:v>
                </c:pt>
                <c:pt idx="9674">
                  <c:v>0.731423611111111</c:v>
                </c:pt>
                <c:pt idx="9675">
                  <c:v>0.731435185185185</c:v>
                </c:pt>
                <c:pt idx="9676">
                  <c:v>0.731446759259259</c:v>
                </c:pt>
                <c:pt idx="9677">
                  <c:v>0.731458333333333</c:v>
                </c:pt>
                <c:pt idx="9678">
                  <c:v>0.731469907407408</c:v>
                </c:pt>
                <c:pt idx="9679">
                  <c:v>0.731481481481482</c:v>
                </c:pt>
                <c:pt idx="9680">
                  <c:v>0.731493055555556</c:v>
                </c:pt>
                <c:pt idx="9681">
                  <c:v>0.73150462962963</c:v>
                </c:pt>
                <c:pt idx="9682">
                  <c:v>0.731516203703703</c:v>
                </c:pt>
                <c:pt idx="9683">
                  <c:v>0.731527777777778</c:v>
                </c:pt>
                <c:pt idx="9684">
                  <c:v>0.731539351851852</c:v>
                </c:pt>
                <c:pt idx="9685">
                  <c:v>0.731550925925926</c:v>
                </c:pt>
                <c:pt idx="9686">
                  <c:v>0.7315625</c:v>
                </c:pt>
                <c:pt idx="9687">
                  <c:v>0.731574074074074</c:v>
                </c:pt>
                <c:pt idx="9688">
                  <c:v>0.731585648148148</c:v>
                </c:pt>
                <c:pt idx="9689">
                  <c:v>0.731597222222222</c:v>
                </c:pt>
                <c:pt idx="9690">
                  <c:v>0.731608796296297</c:v>
                </c:pt>
                <c:pt idx="9691">
                  <c:v>0.731620370370371</c:v>
                </c:pt>
                <c:pt idx="9692">
                  <c:v>0.731631944444445</c:v>
                </c:pt>
                <c:pt idx="9693">
                  <c:v>0.731643518518519</c:v>
                </c:pt>
                <c:pt idx="9694">
                  <c:v>0.731655092592593</c:v>
                </c:pt>
                <c:pt idx="9695">
                  <c:v>0.731666666666667</c:v>
                </c:pt>
                <c:pt idx="9696">
                  <c:v>0.731678240740741</c:v>
                </c:pt>
                <c:pt idx="9697">
                  <c:v>0.731689814814815</c:v>
                </c:pt>
                <c:pt idx="9698">
                  <c:v>0.731701388888889</c:v>
                </c:pt>
                <c:pt idx="9699">
                  <c:v>0.731712962962962</c:v>
                </c:pt>
                <c:pt idx="9700">
                  <c:v>0.731724537037037</c:v>
                </c:pt>
                <c:pt idx="9701">
                  <c:v>0.731736111111111</c:v>
                </c:pt>
                <c:pt idx="9702">
                  <c:v>0.731747685185186</c:v>
                </c:pt>
                <c:pt idx="9703">
                  <c:v>0.731759259259259</c:v>
                </c:pt>
                <c:pt idx="9704">
                  <c:v>0.731770833333334</c:v>
                </c:pt>
                <c:pt idx="9705">
                  <c:v>0.731782407407408</c:v>
                </c:pt>
                <c:pt idx="9706">
                  <c:v>0.731793981481482</c:v>
                </c:pt>
                <c:pt idx="9707">
                  <c:v>0.731805555555556</c:v>
                </c:pt>
                <c:pt idx="9708">
                  <c:v>0.731817129629629</c:v>
                </c:pt>
                <c:pt idx="9709">
                  <c:v>0.731828703703704</c:v>
                </c:pt>
                <c:pt idx="9710">
                  <c:v>0.731840277777778</c:v>
                </c:pt>
                <c:pt idx="9711">
                  <c:v>0.731851851851852</c:v>
                </c:pt>
                <c:pt idx="9712">
                  <c:v>0.731863425925926</c:v>
                </c:pt>
                <c:pt idx="9713">
                  <c:v>0.731875</c:v>
                </c:pt>
                <c:pt idx="9714">
                  <c:v>0.731886574074074</c:v>
                </c:pt>
                <c:pt idx="9715">
                  <c:v>0.731898148148148</c:v>
                </c:pt>
                <c:pt idx="9716">
                  <c:v>0.731909722222222</c:v>
                </c:pt>
                <c:pt idx="9717">
                  <c:v>0.731921296296297</c:v>
                </c:pt>
                <c:pt idx="9718">
                  <c:v>0.731932870370371</c:v>
                </c:pt>
                <c:pt idx="9719">
                  <c:v>0.731944444444445</c:v>
                </c:pt>
                <c:pt idx="9720">
                  <c:v>0.731956018518519</c:v>
                </c:pt>
                <c:pt idx="9721">
                  <c:v>0.731967592592593</c:v>
                </c:pt>
                <c:pt idx="9722">
                  <c:v>0.731979166666667</c:v>
                </c:pt>
                <c:pt idx="9723">
                  <c:v>0.731990740740741</c:v>
                </c:pt>
                <c:pt idx="9724">
                  <c:v>0.732002314814815</c:v>
                </c:pt>
                <c:pt idx="9725">
                  <c:v>0.732013888888889</c:v>
                </c:pt>
                <c:pt idx="9726">
                  <c:v>0.732025462962963</c:v>
                </c:pt>
                <c:pt idx="9727">
                  <c:v>0.732037037037037</c:v>
                </c:pt>
                <c:pt idx="9728">
                  <c:v>0.732048611111111</c:v>
                </c:pt>
                <c:pt idx="9729">
                  <c:v>0.732060185185185</c:v>
                </c:pt>
                <c:pt idx="9730">
                  <c:v>0.732071759259259</c:v>
                </c:pt>
                <c:pt idx="9731">
                  <c:v>0.732083333333333</c:v>
                </c:pt>
                <c:pt idx="9732">
                  <c:v>0.732094907407408</c:v>
                </c:pt>
                <c:pt idx="9733">
                  <c:v>0.732106481481482</c:v>
                </c:pt>
                <c:pt idx="9734">
                  <c:v>0.732118055555556</c:v>
                </c:pt>
                <c:pt idx="9735">
                  <c:v>0.73212962962963</c:v>
                </c:pt>
                <c:pt idx="9736">
                  <c:v>0.732141203703704</c:v>
                </c:pt>
                <c:pt idx="9737">
                  <c:v>0.732152777777778</c:v>
                </c:pt>
                <c:pt idx="9738">
                  <c:v>0.732164351851852</c:v>
                </c:pt>
                <c:pt idx="9739">
                  <c:v>0.732175925925926</c:v>
                </c:pt>
                <c:pt idx="9740">
                  <c:v>0.7321875</c:v>
                </c:pt>
                <c:pt idx="9741">
                  <c:v>0.732199074074074</c:v>
                </c:pt>
                <c:pt idx="9742">
                  <c:v>0.732210648148148</c:v>
                </c:pt>
                <c:pt idx="9743">
                  <c:v>0.732222222222222</c:v>
                </c:pt>
                <c:pt idx="9744">
                  <c:v>0.732233796296296</c:v>
                </c:pt>
                <c:pt idx="9745">
                  <c:v>0.732245370370371</c:v>
                </c:pt>
                <c:pt idx="9746">
                  <c:v>0.732256944444444</c:v>
                </c:pt>
                <c:pt idx="9747">
                  <c:v>0.732268518518519</c:v>
                </c:pt>
                <c:pt idx="9748">
                  <c:v>0.732280092592593</c:v>
                </c:pt>
                <c:pt idx="9749">
                  <c:v>0.732291666666667</c:v>
                </c:pt>
                <c:pt idx="9750">
                  <c:v>0.73230324074074</c:v>
                </c:pt>
                <c:pt idx="9751">
                  <c:v>0.732314814814815</c:v>
                </c:pt>
                <c:pt idx="9752">
                  <c:v>0.732326388888889</c:v>
                </c:pt>
                <c:pt idx="9753">
                  <c:v>0.732337962962962</c:v>
                </c:pt>
                <c:pt idx="9754">
                  <c:v>0.732349537037037</c:v>
                </c:pt>
                <c:pt idx="9755">
                  <c:v>0.732361111111111</c:v>
                </c:pt>
                <c:pt idx="9756">
                  <c:v>0.732372685185185</c:v>
                </c:pt>
                <c:pt idx="9757">
                  <c:v>0.732384259259259</c:v>
                </c:pt>
                <c:pt idx="9758">
                  <c:v>0.732395833333334</c:v>
                </c:pt>
                <c:pt idx="9759">
                  <c:v>0.732407407407408</c:v>
                </c:pt>
                <c:pt idx="9760">
                  <c:v>0.732418981481481</c:v>
                </c:pt>
                <c:pt idx="9761">
                  <c:v>0.732430555555556</c:v>
                </c:pt>
                <c:pt idx="9762">
                  <c:v>0.732442129629629</c:v>
                </c:pt>
                <c:pt idx="9763">
                  <c:v>0.732453703703704</c:v>
                </c:pt>
                <c:pt idx="9764">
                  <c:v>0.732465277777778</c:v>
                </c:pt>
                <c:pt idx="9765">
                  <c:v>0.732476851851852</c:v>
                </c:pt>
                <c:pt idx="9766">
                  <c:v>0.732488425925926</c:v>
                </c:pt>
                <c:pt idx="9767">
                  <c:v>0.7325</c:v>
                </c:pt>
                <c:pt idx="9768">
                  <c:v>0.732511574074074</c:v>
                </c:pt>
                <c:pt idx="9769">
                  <c:v>0.732523148148148</c:v>
                </c:pt>
                <c:pt idx="9770">
                  <c:v>0.732534722222222</c:v>
                </c:pt>
                <c:pt idx="9771">
                  <c:v>0.732546296296296</c:v>
                </c:pt>
                <c:pt idx="9772">
                  <c:v>0.732557870370371</c:v>
                </c:pt>
                <c:pt idx="9773">
                  <c:v>0.732569444444445</c:v>
                </c:pt>
                <c:pt idx="9774">
                  <c:v>0.732581018518519</c:v>
                </c:pt>
                <c:pt idx="9775">
                  <c:v>0.732592592592593</c:v>
                </c:pt>
                <c:pt idx="9776">
                  <c:v>0.732604166666667</c:v>
                </c:pt>
                <c:pt idx="9777">
                  <c:v>0.732615740740741</c:v>
                </c:pt>
                <c:pt idx="9778">
                  <c:v>0.732627314814815</c:v>
                </c:pt>
                <c:pt idx="9779">
                  <c:v>0.732638888888889</c:v>
                </c:pt>
                <c:pt idx="9780">
                  <c:v>0.732650462962963</c:v>
                </c:pt>
                <c:pt idx="9781">
                  <c:v>0.732662037037037</c:v>
                </c:pt>
                <c:pt idx="9782">
                  <c:v>0.732673611111111</c:v>
                </c:pt>
                <c:pt idx="9783">
                  <c:v>0.732685185185185</c:v>
                </c:pt>
                <c:pt idx="9784">
                  <c:v>0.732696759259259</c:v>
                </c:pt>
                <c:pt idx="9785">
                  <c:v>0.732708333333334</c:v>
                </c:pt>
                <c:pt idx="9786">
                  <c:v>0.732719907407408</c:v>
                </c:pt>
                <c:pt idx="9787">
                  <c:v>0.732731481481482</c:v>
                </c:pt>
                <c:pt idx="9788">
                  <c:v>0.732743055555556</c:v>
                </c:pt>
                <c:pt idx="9789">
                  <c:v>0.73275462962963</c:v>
                </c:pt>
                <c:pt idx="9790">
                  <c:v>0.732766203703704</c:v>
                </c:pt>
                <c:pt idx="9791">
                  <c:v>0.732777777777778</c:v>
                </c:pt>
                <c:pt idx="9792">
                  <c:v>0.732789351851852</c:v>
                </c:pt>
                <c:pt idx="9793">
                  <c:v>0.732800925925926</c:v>
                </c:pt>
                <c:pt idx="9794">
                  <c:v>0.7328125</c:v>
                </c:pt>
                <c:pt idx="9795">
                  <c:v>0.732824074074074</c:v>
                </c:pt>
                <c:pt idx="9796">
                  <c:v>0.732835648148149</c:v>
                </c:pt>
                <c:pt idx="9797">
                  <c:v>0.732847222222222</c:v>
                </c:pt>
                <c:pt idx="9798">
                  <c:v>0.732858796296297</c:v>
                </c:pt>
                <c:pt idx="9799">
                  <c:v>0.732870370370371</c:v>
                </c:pt>
                <c:pt idx="9800">
                  <c:v>0.732881944444445</c:v>
                </c:pt>
                <c:pt idx="9801">
                  <c:v>0.732893518518519</c:v>
                </c:pt>
                <c:pt idx="9802">
                  <c:v>0.732905092592593</c:v>
                </c:pt>
                <c:pt idx="9803">
                  <c:v>0.732916666666667</c:v>
                </c:pt>
                <c:pt idx="9804">
                  <c:v>0.732928240740741</c:v>
                </c:pt>
                <c:pt idx="9805">
                  <c:v>0.732939814814815</c:v>
                </c:pt>
                <c:pt idx="9806">
                  <c:v>0.732951388888889</c:v>
                </c:pt>
                <c:pt idx="9807">
                  <c:v>0.732962962962962</c:v>
                </c:pt>
                <c:pt idx="9808">
                  <c:v>0.732974537037037</c:v>
                </c:pt>
                <c:pt idx="9809">
                  <c:v>0.732986111111111</c:v>
                </c:pt>
                <c:pt idx="9810">
                  <c:v>0.732997685185185</c:v>
                </c:pt>
                <c:pt idx="9811">
                  <c:v>0.733009259259259</c:v>
                </c:pt>
                <c:pt idx="9812">
                  <c:v>0.733020833333334</c:v>
                </c:pt>
                <c:pt idx="9813">
                  <c:v>0.733032407407408</c:v>
                </c:pt>
                <c:pt idx="9814">
                  <c:v>0.733043981481482</c:v>
                </c:pt>
                <c:pt idx="9815">
                  <c:v>0.733055555555556</c:v>
                </c:pt>
                <c:pt idx="9816">
                  <c:v>0.733067129629629</c:v>
                </c:pt>
                <c:pt idx="9817">
                  <c:v>0.733078703703704</c:v>
                </c:pt>
                <c:pt idx="9818">
                  <c:v>0.733090277777778</c:v>
                </c:pt>
                <c:pt idx="9819">
                  <c:v>0.733101851851852</c:v>
                </c:pt>
                <c:pt idx="9820">
                  <c:v>0.733113425925926</c:v>
                </c:pt>
                <c:pt idx="9821">
                  <c:v>0.733125</c:v>
                </c:pt>
                <c:pt idx="9822">
                  <c:v>0.733136574074074</c:v>
                </c:pt>
                <c:pt idx="9823">
                  <c:v>0.733148148148148</c:v>
                </c:pt>
                <c:pt idx="9824">
                  <c:v>0.733159722222222</c:v>
                </c:pt>
                <c:pt idx="9825">
                  <c:v>0.733171296296297</c:v>
                </c:pt>
                <c:pt idx="9826">
                  <c:v>0.73318287037037</c:v>
                </c:pt>
                <c:pt idx="9827">
                  <c:v>0.733194444444445</c:v>
                </c:pt>
                <c:pt idx="9828">
                  <c:v>0.733206018518519</c:v>
                </c:pt>
                <c:pt idx="9829">
                  <c:v>0.733217592592593</c:v>
                </c:pt>
                <c:pt idx="9830">
                  <c:v>0.733229166666667</c:v>
                </c:pt>
                <c:pt idx="9831">
                  <c:v>0.73324074074074</c:v>
                </c:pt>
                <c:pt idx="9832">
                  <c:v>0.733252314814815</c:v>
                </c:pt>
                <c:pt idx="9833">
                  <c:v>0.733263888888889</c:v>
                </c:pt>
                <c:pt idx="9834">
                  <c:v>0.733275462962963</c:v>
                </c:pt>
                <c:pt idx="9835">
                  <c:v>0.733287037037037</c:v>
                </c:pt>
                <c:pt idx="9836">
                  <c:v>0.733298611111112</c:v>
                </c:pt>
                <c:pt idx="9837">
                  <c:v>0.733310185185185</c:v>
                </c:pt>
                <c:pt idx="9838">
                  <c:v>0.733321759259259</c:v>
                </c:pt>
                <c:pt idx="9839">
                  <c:v>0.733333333333333</c:v>
                </c:pt>
                <c:pt idx="9840">
                  <c:v>0.733344907407408</c:v>
                </c:pt>
                <c:pt idx="9841">
                  <c:v>0.733356481481482</c:v>
                </c:pt>
                <c:pt idx="9842">
                  <c:v>0.733368055555556</c:v>
                </c:pt>
                <c:pt idx="9843">
                  <c:v>0.73337962962963</c:v>
                </c:pt>
                <c:pt idx="9844">
                  <c:v>0.733391203703704</c:v>
                </c:pt>
                <c:pt idx="9845">
                  <c:v>0.733402777777777</c:v>
                </c:pt>
                <c:pt idx="9846">
                  <c:v>0.733414351851852</c:v>
                </c:pt>
                <c:pt idx="9847">
                  <c:v>0.733425925925926</c:v>
                </c:pt>
                <c:pt idx="9848">
                  <c:v>0.7334375</c:v>
                </c:pt>
                <c:pt idx="9849">
                  <c:v>0.733449074074074</c:v>
                </c:pt>
                <c:pt idx="9850">
                  <c:v>0.733460648148148</c:v>
                </c:pt>
                <c:pt idx="9851">
                  <c:v>0.733472222222222</c:v>
                </c:pt>
                <c:pt idx="9852">
                  <c:v>0.733483796296296</c:v>
                </c:pt>
                <c:pt idx="9853">
                  <c:v>0.733495370370371</c:v>
                </c:pt>
                <c:pt idx="9854">
                  <c:v>0.733506944444444</c:v>
                </c:pt>
                <c:pt idx="9855">
                  <c:v>0.733518518518519</c:v>
                </c:pt>
                <c:pt idx="9856">
                  <c:v>0.733530092592593</c:v>
                </c:pt>
                <c:pt idx="9857">
                  <c:v>0.733541666666667</c:v>
                </c:pt>
                <c:pt idx="9858">
                  <c:v>0.733553240740741</c:v>
                </c:pt>
                <c:pt idx="9859">
                  <c:v>0.733564814814815</c:v>
                </c:pt>
                <c:pt idx="9860">
                  <c:v>0.733576388888889</c:v>
                </c:pt>
                <c:pt idx="9861">
                  <c:v>0.733587962962962</c:v>
                </c:pt>
                <c:pt idx="9862">
                  <c:v>0.733599537037037</c:v>
                </c:pt>
                <c:pt idx="9863">
                  <c:v>0.733611111111111</c:v>
                </c:pt>
                <c:pt idx="9864">
                  <c:v>0.733622685185185</c:v>
                </c:pt>
                <c:pt idx="9865">
                  <c:v>0.733634259259259</c:v>
                </c:pt>
                <c:pt idx="9866">
                  <c:v>0.733645833333334</c:v>
                </c:pt>
                <c:pt idx="9867">
                  <c:v>0.733657407407408</c:v>
                </c:pt>
                <c:pt idx="9868">
                  <c:v>0.733668981481482</c:v>
                </c:pt>
                <c:pt idx="9869">
                  <c:v>0.733680555555556</c:v>
                </c:pt>
                <c:pt idx="9870">
                  <c:v>0.73369212962963</c:v>
                </c:pt>
                <c:pt idx="9871">
                  <c:v>0.733703703703704</c:v>
                </c:pt>
                <c:pt idx="9872">
                  <c:v>0.733715277777778</c:v>
                </c:pt>
                <c:pt idx="9873">
                  <c:v>0.733726851851852</c:v>
                </c:pt>
                <c:pt idx="9874">
                  <c:v>0.733738425925926</c:v>
                </c:pt>
                <c:pt idx="9875">
                  <c:v>0.73375</c:v>
                </c:pt>
                <c:pt idx="9876">
                  <c:v>0.733761574074074</c:v>
                </c:pt>
                <c:pt idx="9877">
                  <c:v>0.733773148148148</c:v>
                </c:pt>
                <c:pt idx="9878">
                  <c:v>0.733784722222222</c:v>
                </c:pt>
                <c:pt idx="9879">
                  <c:v>0.733796296296297</c:v>
                </c:pt>
                <c:pt idx="9880">
                  <c:v>0.733807870370371</c:v>
                </c:pt>
                <c:pt idx="9881">
                  <c:v>0.733819444444445</c:v>
                </c:pt>
                <c:pt idx="9882">
                  <c:v>0.733831018518519</c:v>
                </c:pt>
                <c:pt idx="9883">
                  <c:v>0.733842592592593</c:v>
                </c:pt>
                <c:pt idx="9884">
                  <c:v>0.733854166666667</c:v>
                </c:pt>
                <c:pt idx="9885">
                  <c:v>0.73386574074074</c:v>
                </c:pt>
                <c:pt idx="9886">
                  <c:v>0.733877314814815</c:v>
                </c:pt>
                <c:pt idx="9887">
                  <c:v>0.733888888888889</c:v>
                </c:pt>
                <c:pt idx="9888">
                  <c:v>0.733900462962963</c:v>
                </c:pt>
                <c:pt idx="9889">
                  <c:v>0.733912037037037</c:v>
                </c:pt>
                <c:pt idx="9890">
                  <c:v>0.733923611111111</c:v>
                </c:pt>
                <c:pt idx="9891">
                  <c:v>0.733935185185185</c:v>
                </c:pt>
                <c:pt idx="9892">
                  <c:v>0.733946759259259</c:v>
                </c:pt>
                <c:pt idx="9893">
                  <c:v>0.733958333333334</c:v>
                </c:pt>
                <c:pt idx="9894">
                  <c:v>0.733969907407408</c:v>
                </c:pt>
                <c:pt idx="9895">
                  <c:v>0.733981481481482</c:v>
                </c:pt>
                <c:pt idx="9896">
                  <c:v>0.733993055555556</c:v>
                </c:pt>
                <c:pt idx="9897">
                  <c:v>0.73400462962963</c:v>
                </c:pt>
                <c:pt idx="9898">
                  <c:v>0.734016203703704</c:v>
                </c:pt>
                <c:pt idx="9899">
                  <c:v>0.734027777777778</c:v>
                </c:pt>
                <c:pt idx="9900">
                  <c:v>0.734039351851852</c:v>
                </c:pt>
                <c:pt idx="9901">
                  <c:v>0.734050925925926</c:v>
                </c:pt>
                <c:pt idx="9902">
                  <c:v>0.7340625</c:v>
                </c:pt>
                <c:pt idx="9903">
                  <c:v>0.734074074074074</c:v>
                </c:pt>
                <c:pt idx="9904">
                  <c:v>0.734085648148148</c:v>
                </c:pt>
                <c:pt idx="9905">
                  <c:v>0.734097222222222</c:v>
                </c:pt>
                <c:pt idx="9906">
                  <c:v>0.734108796296296</c:v>
                </c:pt>
                <c:pt idx="9907">
                  <c:v>0.734120370370371</c:v>
                </c:pt>
                <c:pt idx="9908">
                  <c:v>0.734131944444445</c:v>
                </c:pt>
                <c:pt idx="9909">
                  <c:v>0.734143518518519</c:v>
                </c:pt>
                <c:pt idx="9910">
                  <c:v>0.734155092592593</c:v>
                </c:pt>
                <c:pt idx="9911">
                  <c:v>0.734166666666666</c:v>
                </c:pt>
                <c:pt idx="9912">
                  <c:v>0.734178240740741</c:v>
                </c:pt>
                <c:pt idx="9913">
                  <c:v>0.734189814814815</c:v>
                </c:pt>
                <c:pt idx="9914">
                  <c:v>0.734201388888889</c:v>
                </c:pt>
                <c:pt idx="9915">
                  <c:v>0.734212962962962</c:v>
                </c:pt>
                <c:pt idx="9916">
                  <c:v>0.734224537037037</c:v>
                </c:pt>
                <c:pt idx="9917">
                  <c:v>0.734236111111111</c:v>
                </c:pt>
                <c:pt idx="9918">
                  <c:v>0.734247685185185</c:v>
                </c:pt>
                <c:pt idx="9919">
                  <c:v>0.734259259259259</c:v>
                </c:pt>
                <c:pt idx="9920">
                  <c:v>0.734270833333334</c:v>
                </c:pt>
                <c:pt idx="9921">
                  <c:v>0.734282407407408</c:v>
                </c:pt>
                <c:pt idx="9922">
                  <c:v>0.734293981481482</c:v>
                </c:pt>
                <c:pt idx="9923">
                  <c:v>0.734305555555556</c:v>
                </c:pt>
                <c:pt idx="9924">
                  <c:v>0.73431712962963</c:v>
                </c:pt>
                <c:pt idx="9925">
                  <c:v>0.734328703703704</c:v>
                </c:pt>
                <c:pt idx="9926">
                  <c:v>0.734340277777778</c:v>
                </c:pt>
                <c:pt idx="9927">
                  <c:v>0.734351851851852</c:v>
                </c:pt>
                <c:pt idx="9928">
                  <c:v>0.734363425925926</c:v>
                </c:pt>
                <c:pt idx="9929">
                  <c:v>0.734375</c:v>
                </c:pt>
                <c:pt idx="9930">
                  <c:v>0.734386574074074</c:v>
                </c:pt>
                <c:pt idx="9931">
                  <c:v>0.734398148148148</c:v>
                </c:pt>
                <c:pt idx="9932">
                  <c:v>0.734409722222222</c:v>
                </c:pt>
                <c:pt idx="9933">
                  <c:v>0.734421296296297</c:v>
                </c:pt>
                <c:pt idx="9934">
                  <c:v>0.734432870370371</c:v>
                </c:pt>
                <c:pt idx="9935">
                  <c:v>0.734444444444445</c:v>
                </c:pt>
                <c:pt idx="9936">
                  <c:v>0.734456018518519</c:v>
                </c:pt>
                <c:pt idx="9937">
                  <c:v>0.734467592592593</c:v>
                </c:pt>
                <c:pt idx="9938">
                  <c:v>0.734479166666667</c:v>
                </c:pt>
                <c:pt idx="9939">
                  <c:v>0.73449074074074</c:v>
                </c:pt>
                <c:pt idx="9940">
                  <c:v>0.734502314814815</c:v>
                </c:pt>
                <c:pt idx="9941">
                  <c:v>0.734513888888889</c:v>
                </c:pt>
                <c:pt idx="9942">
                  <c:v>0.734525462962963</c:v>
                </c:pt>
                <c:pt idx="9943">
                  <c:v>0.734537037037037</c:v>
                </c:pt>
                <c:pt idx="9944">
                  <c:v>0.734548611111111</c:v>
                </c:pt>
                <c:pt idx="9945">
                  <c:v>0.734560185185185</c:v>
                </c:pt>
                <c:pt idx="9946">
                  <c:v>0.734571759259259</c:v>
                </c:pt>
                <c:pt idx="9947">
                  <c:v>0.734583333333334</c:v>
                </c:pt>
                <c:pt idx="9948">
                  <c:v>0.734594907407408</c:v>
                </c:pt>
                <c:pt idx="9949">
                  <c:v>0.734606481481482</c:v>
                </c:pt>
                <c:pt idx="9950">
                  <c:v>0.734618055555556</c:v>
                </c:pt>
                <c:pt idx="9951">
                  <c:v>0.73462962962963</c:v>
                </c:pt>
                <c:pt idx="9952">
                  <c:v>0.734641203703704</c:v>
                </c:pt>
                <c:pt idx="9953">
                  <c:v>0.734652777777778</c:v>
                </c:pt>
                <c:pt idx="9954">
                  <c:v>0.734664351851852</c:v>
                </c:pt>
                <c:pt idx="9955">
                  <c:v>0.734675925925926</c:v>
                </c:pt>
                <c:pt idx="9956">
                  <c:v>0.7346875</c:v>
                </c:pt>
                <c:pt idx="9957">
                  <c:v>0.734699074074075</c:v>
                </c:pt>
                <c:pt idx="9958">
                  <c:v>0.734710648148148</c:v>
                </c:pt>
                <c:pt idx="9959">
                  <c:v>0.734722222222222</c:v>
                </c:pt>
                <c:pt idx="9960">
                  <c:v>0.734733796296296</c:v>
                </c:pt>
                <c:pt idx="9961">
                  <c:v>0.734745370370371</c:v>
                </c:pt>
                <c:pt idx="9962">
                  <c:v>0.734756944444445</c:v>
                </c:pt>
                <c:pt idx="9963">
                  <c:v>0.734768518518519</c:v>
                </c:pt>
                <c:pt idx="9964">
                  <c:v>0.734780092592593</c:v>
                </c:pt>
                <c:pt idx="9965">
                  <c:v>0.734791666666667</c:v>
                </c:pt>
                <c:pt idx="9966">
                  <c:v>0.734803240740741</c:v>
                </c:pt>
                <c:pt idx="9967">
                  <c:v>0.734814814814815</c:v>
                </c:pt>
                <c:pt idx="9968">
                  <c:v>0.734826388888889</c:v>
                </c:pt>
                <c:pt idx="9969">
                  <c:v>0.734837962962963</c:v>
                </c:pt>
                <c:pt idx="9970">
                  <c:v>0.734849537037037</c:v>
                </c:pt>
                <c:pt idx="9971">
                  <c:v>0.734861111111111</c:v>
                </c:pt>
                <c:pt idx="9972">
                  <c:v>0.734872685185185</c:v>
                </c:pt>
                <c:pt idx="9973">
                  <c:v>0.734884259259259</c:v>
                </c:pt>
                <c:pt idx="9974">
                  <c:v>0.734895833333334</c:v>
                </c:pt>
                <c:pt idx="9975">
                  <c:v>0.734907407407408</c:v>
                </c:pt>
                <c:pt idx="9976">
                  <c:v>0.734918981481482</c:v>
                </c:pt>
                <c:pt idx="9977">
                  <c:v>0.734930555555556</c:v>
                </c:pt>
                <c:pt idx="9978">
                  <c:v>0.73494212962963</c:v>
                </c:pt>
                <c:pt idx="9979">
                  <c:v>0.734953703703704</c:v>
                </c:pt>
                <c:pt idx="9980">
                  <c:v>0.734965277777778</c:v>
                </c:pt>
                <c:pt idx="9981">
                  <c:v>0.734976851851852</c:v>
                </c:pt>
                <c:pt idx="9982">
                  <c:v>0.734988425925926</c:v>
                </c:pt>
                <c:pt idx="9983">
                  <c:v>0.735</c:v>
                </c:pt>
                <c:pt idx="9984">
                  <c:v>0.735011574074074</c:v>
                </c:pt>
                <c:pt idx="9985">
                  <c:v>0.735023148148148</c:v>
                </c:pt>
                <c:pt idx="9986">
                  <c:v>0.735034722222222</c:v>
                </c:pt>
                <c:pt idx="9987">
                  <c:v>0.735046296296297</c:v>
                </c:pt>
                <c:pt idx="9988">
                  <c:v>0.735057870370371</c:v>
                </c:pt>
                <c:pt idx="9989">
                  <c:v>0.735069444444445</c:v>
                </c:pt>
                <c:pt idx="9990">
                  <c:v>0.735081018518519</c:v>
                </c:pt>
                <c:pt idx="9991">
                  <c:v>0.735092592592593</c:v>
                </c:pt>
                <c:pt idx="9992">
                  <c:v>0.735104166666667</c:v>
                </c:pt>
                <c:pt idx="9993">
                  <c:v>0.73511574074074</c:v>
                </c:pt>
                <c:pt idx="9994">
                  <c:v>0.735127314814815</c:v>
                </c:pt>
                <c:pt idx="9995">
                  <c:v>0.735138888888889</c:v>
                </c:pt>
                <c:pt idx="9996">
                  <c:v>0.735150462962963</c:v>
                </c:pt>
                <c:pt idx="9997">
                  <c:v>0.735162037037037</c:v>
                </c:pt>
                <c:pt idx="9998">
                  <c:v>0.735173611111111</c:v>
                </c:pt>
                <c:pt idx="9999">
                  <c:v>0.735185185185185</c:v>
                </c:pt>
                <c:pt idx="10000">
                  <c:v>0.735196759259259</c:v>
                </c:pt>
                <c:pt idx="10001">
                  <c:v>0.735208333333334</c:v>
                </c:pt>
                <c:pt idx="10002">
                  <c:v>0.735219907407408</c:v>
                </c:pt>
                <c:pt idx="10003">
                  <c:v>0.735231481481482</c:v>
                </c:pt>
                <c:pt idx="10004">
                  <c:v>0.735243055555556</c:v>
                </c:pt>
                <c:pt idx="10005">
                  <c:v>0.73525462962963</c:v>
                </c:pt>
                <c:pt idx="10006">
                  <c:v>0.735266203703704</c:v>
                </c:pt>
                <c:pt idx="10007">
                  <c:v>0.735277777777778</c:v>
                </c:pt>
                <c:pt idx="10008">
                  <c:v>0.735289351851852</c:v>
                </c:pt>
                <c:pt idx="10009">
                  <c:v>0.735300925925926</c:v>
                </c:pt>
                <c:pt idx="10010">
                  <c:v>0.7353125</c:v>
                </c:pt>
                <c:pt idx="10011">
                  <c:v>0.735324074074074</c:v>
                </c:pt>
                <c:pt idx="10012">
                  <c:v>0.735335648148148</c:v>
                </c:pt>
                <c:pt idx="10013">
                  <c:v>0.735347222222222</c:v>
                </c:pt>
                <c:pt idx="10014">
                  <c:v>0.735358796296296</c:v>
                </c:pt>
                <c:pt idx="10015">
                  <c:v>0.73537037037037</c:v>
                </c:pt>
                <c:pt idx="10016">
                  <c:v>0.735381944444445</c:v>
                </c:pt>
                <c:pt idx="10017">
                  <c:v>0.735393518518519</c:v>
                </c:pt>
                <c:pt idx="10018">
                  <c:v>0.735405092592593</c:v>
                </c:pt>
                <c:pt idx="10019">
                  <c:v>0.735416666666666</c:v>
                </c:pt>
                <c:pt idx="10020">
                  <c:v>0.735428240740741</c:v>
                </c:pt>
                <c:pt idx="10021">
                  <c:v>0.735439814814815</c:v>
                </c:pt>
                <c:pt idx="10022">
                  <c:v>0.735451388888889</c:v>
                </c:pt>
                <c:pt idx="10023">
                  <c:v>0.735462962962962</c:v>
                </c:pt>
                <c:pt idx="10024">
                  <c:v>0.735474537037037</c:v>
                </c:pt>
                <c:pt idx="10025">
                  <c:v>0.735486111111111</c:v>
                </c:pt>
                <c:pt idx="10026">
                  <c:v>0.735497685185185</c:v>
                </c:pt>
                <c:pt idx="10027">
                  <c:v>0.735509259259259</c:v>
                </c:pt>
                <c:pt idx="10028">
                  <c:v>0.735520833333334</c:v>
                </c:pt>
                <c:pt idx="10029">
                  <c:v>0.735532407407407</c:v>
                </c:pt>
                <c:pt idx="10030">
                  <c:v>0.735543981481482</c:v>
                </c:pt>
                <c:pt idx="10031">
                  <c:v>0.735555555555556</c:v>
                </c:pt>
                <c:pt idx="10032">
                  <c:v>0.735567129629629</c:v>
                </c:pt>
                <c:pt idx="10033">
                  <c:v>0.735578703703704</c:v>
                </c:pt>
                <c:pt idx="10034">
                  <c:v>0.735590277777778</c:v>
                </c:pt>
                <c:pt idx="10035">
                  <c:v>0.735601851851852</c:v>
                </c:pt>
                <c:pt idx="10036">
                  <c:v>0.735613425925926</c:v>
                </c:pt>
                <c:pt idx="10037">
                  <c:v>0.735625</c:v>
                </c:pt>
                <c:pt idx="10038">
                  <c:v>0.735636574074074</c:v>
                </c:pt>
                <c:pt idx="10039">
                  <c:v>0.735648148148149</c:v>
                </c:pt>
                <c:pt idx="10040">
                  <c:v>0.735659722222222</c:v>
                </c:pt>
                <c:pt idx="10041">
                  <c:v>0.735671296296297</c:v>
                </c:pt>
                <c:pt idx="10042">
                  <c:v>0.735682870370371</c:v>
                </c:pt>
                <c:pt idx="10043">
                  <c:v>0.735694444444445</c:v>
                </c:pt>
                <c:pt idx="10044">
                  <c:v>0.735706018518519</c:v>
                </c:pt>
                <c:pt idx="10045">
                  <c:v>0.735717592592593</c:v>
                </c:pt>
                <c:pt idx="10046">
                  <c:v>0.735729166666667</c:v>
                </c:pt>
                <c:pt idx="10047">
                  <c:v>0.735740740740741</c:v>
                </c:pt>
                <c:pt idx="10048">
                  <c:v>0.735752314814815</c:v>
                </c:pt>
                <c:pt idx="10049">
                  <c:v>0.735763888888889</c:v>
                </c:pt>
                <c:pt idx="10050">
                  <c:v>0.735775462962963</c:v>
                </c:pt>
                <c:pt idx="10051">
                  <c:v>0.735787037037037</c:v>
                </c:pt>
                <c:pt idx="10052">
                  <c:v>0.735798611111111</c:v>
                </c:pt>
                <c:pt idx="10053">
                  <c:v>0.735810185185185</c:v>
                </c:pt>
                <c:pt idx="10054">
                  <c:v>0.735821759259259</c:v>
                </c:pt>
                <c:pt idx="10055">
                  <c:v>0.735833333333333</c:v>
                </c:pt>
                <c:pt idx="10056">
                  <c:v>0.735844907407408</c:v>
                </c:pt>
                <c:pt idx="10057">
                  <c:v>0.735856481481482</c:v>
                </c:pt>
                <c:pt idx="10058">
                  <c:v>0.735868055555556</c:v>
                </c:pt>
                <c:pt idx="10059">
                  <c:v>0.73587962962963</c:v>
                </c:pt>
                <c:pt idx="10060">
                  <c:v>0.735891203703704</c:v>
                </c:pt>
                <c:pt idx="10061">
                  <c:v>0.735902777777778</c:v>
                </c:pt>
                <c:pt idx="10062">
                  <c:v>0.735914351851852</c:v>
                </c:pt>
                <c:pt idx="10063">
                  <c:v>0.735925925925926</c:v>
                </c:pt>
                <c:pt idx="10064">
                  <c:v>0.7359375</c:v>
                </c:pt>
                <c:pt idx="10065">
                  <c:v>0.735949074074075</c:v>
                </c:pt>
                <c:pt idx="10066">
                  <c:v>0.735960648148148</c:v>
                </c:pt>
                <c:pt idx="10067">
                  <c:v>0.735972222222222</c:v>
                </c:pt>
                <c:pt idx="10068">
                  <c:v>0.735983796296296</c:v>
                </c:pt>
                <c:pt idx="10069">
                  <c:v>0.735995370370371</c:v>
                </c:pt>
                <c:pt idx="10070">
                  <c:v>0.736006944444445</c:v>
                </c:pt>
                <c:pt idx="10071">
                  <c:v>0.736018518518519</c:v>
                </c:pt>
                <c:pt idx="10072">
                  <c:v>0.736030092592593</c:v>
                </c:pt>
                <c:pt idx="10073">
                  <c:v>0.736041666666667</c:v>
                </c:pt>
                <c:pt idx="10074">
                  <c:v>0.73605324074074</c:v>
                </c:pt>
                <c:pt idx="10075">
                  <c:v>0.736064814814815</c:v>
                </c:pt>
                <c:pt idx="10076">
                  <c:v>0.736076388888889</c:v>
                </c:pt>
                <c:pt idx="10077">
                  <c:v>0.736087962962963</c:v>
                </c:pt>
                <c:pt idx="10078">
                  <c:v>0.736099537037037</c:v>
                </c:pt>
                <c:pt idx="10079">
                  <c:v>0.736111111111111</c:v>
                </c:pt>
                <c:pt idx="10080">
                  <c:v>0.736122685185185</c:v>
                </c:pt>
                <c:pt idx="10081">
                  <c:v>0.736134259259259</c:v>
                </c:pt>
                <c:pt idx="10082">
                  <c:v>0.736145833333334</c:v>
                </c:pt>
                <c:pt idx="10083">
                  <c:v>0.736157407407408</c:v>
                </c:pt>
                <c:pt idx="10084">
                  <c:v>0.736168981481482</c:v>
                </c:pt>
                <c:pt idx="10085">
                  <c:v>0.736180555555556</c:v>
                </c:pt>
                <c:pt idx="10086">
                  <c:v>0.736192129629629</c:v>
                </c:pt>
                <c:pt idx="10087">
                  <c:v>0.736203703703704</c:v>
                </c:pt>
                <c:pt idx="10088">
                  <c:v>0.736215277777778</c:v>
                </c:pt>
                <c:pt idx="10089">
                  <c:v>0.736226851851852</c:v>
                </c:pt>
                <c:pt idx="10090">
                  <c:v>0.736238425925926</c:v>
                </c:pt>
                <c:pt idx="10091">
                  <c:v>0.73625</c:v>
                </c:pt>
                <c:pt idx="10092">
                  <c:v>0.736261574074074</c:v>
                </c:pt>
                <c:pt idx="10093">
                  <c:v>0.736273148148148</c:v>
                </c:pt>
                <c:pt idx="10094">
                  <c:v>0.736284722222222</c:v>
                </c:pt>
                <c:pt idx="10095">
                  <c:v>0.736296296296296</c:v>
                </c:pt>
                <c:pt idx="10096">
                  <c:v>0.736307870370371</c:v>
                </c:pt>
                <c:pt idx="10097">
                  <c:v>0.736319444444445</c:v>
                </c:pt>
                <c:pt idx="10098">
                  <c:v>0.736331018518519</c:v>
                </c:pt>
                <c:pt idx="10099">
                  <c:v>0.736342592592593</c:v>
                </c:pt>
                <c:pt idx="10100">
                  <c:v>0.736354166666666</c:v>
                </c:pt>
                <c:pt idx="10101">
                  <c:v>0.73636574074074</c:v>
                </c:pt>
                <c:pt idx="10102">
                  <c:v>0.736377314814815</c:v>
                </c:pt>
                <c:pt idx="10103">
                  <c:v>0.736388888888889</c:v>
                </c:pt>
                <c:pt idx="10104">
                  <c:v>0.736400462962963</c:v>
                </c:pt>
                <c:pt idx="10105">
                  <c:v>0.736412037037037</c:v>
                </c:pt>
                <c:pt idx="10106">
                  <c:v>0.736423611111111</c:v>
                </c:pt>
                <c:pt idx="10107">
                  <c:v>0.736435185185185</c:v>
                </c:pt>
                <c:pt idx="10108">
                  <c:v>0.736446759259259</c:v>
                </c:pt>
                <c:pt idx="10109">
                  <c:v>0.736458333333333</c:v>
                </c:pt>
                <c:pt idx="10110">
                  <c:v>0.736469907407408</c:v>
                </c:pt>
                <c:pt idx="10111">
                  <c:v>0.736481481481482</c:v>
                </c:pt>
                <c:pt idx="10112">
                  <c:v>0.736493055555556</c:v>
                </c:pt>
                <c:pt idx="10113">
                  <c:v>0.73650462962963</c:v>
                </c:pt>
                <c:pt idx="10114">
                  <c:v>0.736516203703703</c:v>
                </c:pt>
                <c:pt idx="10115">
                  <c:v>0.736527777777778</c:v>
                </c:pt>
                <c:pt idx="10116">
                  <c:v>0.736539351851852</c:v>
                </c:pt>
                <c:pt idx="10117">
                  <c:v>0.736550925925926</c:v>
                </c:pt>
                <c:pt idx="10118">
                  <c:v>0.7365625</c:v>
                </c:pt>
                <c:pt idx="10119">
                  <c:v>0.736574074074074</c:v>
                </c:pt>
                <c:pt idx="10120">
                  <c:v>0.736585648148148</c:v>
                </c:pt>
                <c:pt idx="10121">
                  <c:v>0.736597222222222</c:v>
                </c:pt>
                <c:pt idx="10122">
                  <c:v>0.736608796296297</c:v>
                </c:pt>
                <c:pt idx="10123">
                  <c:v>0.736620370370371</c:v>
                </c:pt>
                <c:pt idx="10124">
                  <c:v>0.736631944444445</c:v>
                </c:pt>
                <c:pt idx="10125">
                  <c:v>0.736643518518519</c:v>
                </c:pt>
                <c:pt idx="10126">
                  <c:v>0.736655092592593</c:v>
                </c:pt>
                <c:pt idx="10127">
                  <c:v>0.736666666666667</c:v>
                </c:pt>
                <c:pt idx="10128">
                  <c:v>0.736678240740741</c:v>
                </c:pt>
                <c:pt idx="10129">
                  <c:v>0.736689814814815</c:v>
                </c:pt>
                <c:pt idx="10130">
                  <c:v>0.736701388888889</c:v>
                </c:pt>
                <c:pt idx="10131">
                  <c:v>0.736712962962963</c:v>
                </c:pt>
                <c:pt idx="10132">
                  <c:v>0.736724537037037</c:v>
                </c:pt>
                <c:pt idx="10133">
                  <c:v>0.736736111111111</c:v>
                </c:pt>
                <c:pt idx="10134">
                  <c:v>0.736747685185186</c:v>
                </c:pt>
                <c:pt idx="10135">
                  <c:v>0.736759259259259</c:v>
                </c:pt>
                <c:pt idx="10136">
                  <c:v>0.736770833333334</c:v>
                </c:pt>
                <c:pt idx="10137">
                  <c:v>0.736782407407408</c:v>
                </c:pt>
                <c:pt idx="10138">
                  <c:v>0.736793981481482</c:v>
                </c:pt>
                <c:pt idx="10139">
                  <c:v>0.736805555555556</c:v>
                </c:pt>
                <c:pt idx="10140">
                  <c:v>0.736817129629629</c:v>
                </c:pt>
                <c:pt idx="10141">
                  <c:v>0.736828703703704</c:v>
                </c:pt>
                <c:pt idx="10142">
                  <c:v>0.736840277777778</c:v>
                </c:pt>
                <c:pt idx="10143">
                  <c:v>0.736851851851852</c:v>
                </c:pt>
                <c:pt idx="10144">
                  <c:v>0.736863425925926</c:v>
                </c:pt>
                <c:pt idx="10145">
                  <c:v>0.736875</c:v>
                </c:pt>
                <c:pt idx="10146">
                  <c:v>0.736886574074074</c:v>
                </c:pt>
                <c:pt idx="10147">
                  <c:v>0.736898148148148</c:v>
                </c:pt>
                <c:pt idx="10148">
                  <c:v>0.736909722222222</c:v>
                </c:pt>
                <c:pt idx="10149">
                  <c:v>0.736921296296297</c:v>
                </c:pt>
                <c:pt idx="10150">
                  <c:v>0.736932870370371</c:v>
                </c:pt>
                <c:pt idx="10151">
                  <c:v>0.736944444444445</c:v>
                </c:pt>
                <c:pt idx="10152">
                  <c:v>0.736956018518519</c:v>
                </c:pt>
                <c:pt idx="10153">
                  <c:v>0.736967592592593</c:v>
                </c:pt>
                <c:pt idx="10154">
                  <c:v>0.736979166666667</c:v>
                </c:pt>
                <c:pt idx="10155">
                  <c:v>0.736990740740741</c:v>
                </c:pt>
                <c:pt idx="10156">
                  <c:v>0.737002314814815</c:v>
                </c:pt>
                <c:pt idx="10157">
                  <c:v>0.737013888888889</c:v>
                </c:pt>
                <c:pt idx="10158">
                  <c:v>0.737025462962963</c:v>
                </c:pt>
                <c:pt idx="10159">
                  <c:v>0.737037037037037</c:v>
                </c:pt>
                <c:pt idx="10160">
                  <c:v>0.737048611111111</c:v>
                </c:pt>
                <c:pt idx="10161">
                  <c:v>0.737060185185185</c:v>
                </c:pt>
                <c:pt idx="10162">
                  <c:v>0.737071759259259</c:v>
                </c:pt>
                <c:pt idx="10163">
                  <c:v>0.737083333333333</c:v>
                </c:pt>
                <c:pt idx="10164">
                  <c:v>0.737094907407408</c:v>
                </c:pt>
                <c:pt idx="10165">
                  <c:v>0.737106481481482</c:v>
                </c:pt>
                <c:pt idx="10166">
                  <c:v>0.737118055555556</c:v>
                </c:pt>
                <c:pt idx="10167">
                  <c:v>0.73712962962963</c:v>
                </c:pt>
                <c:pt idx="10168">
                  <c:v>0.737141203703704</c:v>
                </c:pt>
                <c:pt idx="10169">
                  <c:v>0.737152777777778</c:v>
                </c:pt>
                <c:pt idx="10170">
                  <c:v>0.737164351851852</c:v>
                </c:pt>
                <c:pt idx="10171">
                  <c:v>0.737175925925926</c:v>
                </c:pt>
                <c:pt idx="10172">
                  <c:v>0.7371875</c:v>
                </c:pt>
                <c:pt idx="10173">
                  <c:v>0.737199074074075</c:v>
                </c:pt>
                <c:pt idx="10174">
                  <c:v>0.737210648148148</c:v>
                </c:pt>
                <c:pt idx="10175">
                  <c:v>0.737222222222222</c:v>
                </c:pt>
                <c:pt idx="10176">
                  <c:v>0.737233796296296</c:v>
                </c:pt>
                <c:pt idx="10177">
                  <c:v>0.737245370370371</c:v>
                </c:pt>
                <c:pt idx="10178">
                  <c:v>0.737256944444444</c:v>
                </c:pt>
                <c:pt idx="10179">
                  <c:v>0.737268518518519</c:v>
                </c:pt>
                <c:pt idx="10180">
                  <c:v>0.737280092592593</c:v>
                </c:pt>
                <c:pt idx="10181">
                  <c:v>0.737291666666667</c:v>
                </c:pt>
                <c:pt idx="10182">
                  <c:v>0.73730324074074</c:v>
                </c:pt>
                <c:pt idx="10183">
                  <c:v>0.737314814814815</c:v>
                </c:pt>
                <c:pt idx="10184">
                  <c:v>0.737326388888889</c:v>
                </c:pt>
                <c:pt idx="10185">
                  <c:v>0.737337962962962</c:v>
                </c:pt>
                <c:pt idx="10186">
                  <c:v>0.737349537037037</c:v>
                </c:pt>
                <c:pt idx="10187">
                  <c:v>0.737361111111111</c:v>
                </c:pt>
                <c:pt idx="10188">
                  <c:v>0.737372685185185</c:v>
                </c:pt>
                <c:pt idx="10189">
                  <c:v>0.737384259259259</c:v>
                </c:pt>
                <c:pt idx="10190">
                  <c:v>0.737395833333334</c:v>
                </c:pt>
                <c:pt idx="10191">
                  <c:v>0.737407407407408</c:v>
                </c:pt>
                <c:pt idx="10192">
                  <c:v>0.737418981481481</c:v>
                </c:pt>
                <c:pt idx="10193">
                  <c:v>0.737430555555556</c:v>
                </c:pt>
                <c:pt idx="10194">
                  <c:v>0.737442129629629</c:v>
                </c:pt>
                <c:pt idx="10195">
                  <c:v>0.737453703703704</c:v>
                </c:pt>
                <c:pt idx="10196">
                  <c:v>0.737465277777778</c:v>
                </c:pt>
                <c:pt idx="10197">
                  <c:v>0.737476851851852</c:v>
                </c:pt>
                <c:pt idx="10198">
                  <c:v>0.737488425925926</c:v>
                </c:pt>
                <c:pt idx="10199">
                  <c:v>0.7375</c:v>
                </c:pt>
                <c:pt idx="10200">
                  <c:v>0.737511574074074</c:v>
                </c:pt>
                <c:pt idx="10201">
                  <c:v>0.737523148148148</c:v>
                </c:pt>
                <c:pt idx="10202">
                  <c:v>0.737534722222222</c:v>
                </c:pt>
                <c:pt idx="10203">
                  <c:v>0.737546296296296</c:v>
                </c:pt>
                <c:pt idx="10204">
                  <c:v>0.737557870370371</c:v>
                </c:pt>
                <c:pt idx="10205">
                  <c:v>0.737569444444445</c:v>
                </c:pt>
                <c:pt idx="10206">
                  <c:v>0.737581018518519</c:v>
                </c:pt>
                <c:pt idx="10207">
                  <c:v>0.737592592592593</c:v>
                </c:pt>
                <c:pt idx="10208">
                  <c:v>0.737604166666667</c:v>
                </c:pt>
                <c:pt idx="10209">
                  <c:v>0.737615740740741</c:v>
                </c:pt>
                <c:pt idx="10210">
                  <c:v>0.737627314814815</c:v>
                </c:pt>
                <c:pt idx="10211">
                  <c:v>0.737638888888889</c:v>
                </c:pt>
                <c:pt idx="10212">
                  <c:v>0.737650462962963</c:v>
                </c:pt>
                <c:pt idx="10213">
                  <c:v>0.737662037037037</c:v>
                </c:pt>
                <c:pt idx="10214">
                  <c:v>0.737673611111111</c:v>
                </c:pt>
                <c:pt idx="10215">
                  <c:v>0.737685185185185</c:v>
                </c:pt>
                <c:pt idx="10216">
                  <c:v>0.737696759259259</c:v>
                </c:pt>
                <c:pt idx="10217">
                  <c:v>0.737708333333334</c:v>
                </c:pt>
                <c:pt idx="10218">
                  <c:v>0.737719907407408</c:v>
                </c:pt>
                <c:pt idx="10219">
                  <c:v>0.737731481481482</c:v>
                </c:pt>
                <c:pt idx="10220">
                  <c:v>0.737743055555556</c:v>
                </c:pt>
                <c:pt idx="10221">
                  <c:v>0.73775462962963</c:v>
                </c:pt>
                <c:pt idx="10222">
                  <c:v>0.737766203703704</c:v>
                </c:pt>
                <c:pt idx="10223">
                  <c:v>0.737777777777778</c:v>
                </c:pt>
                <c:pt idx="10224">
                  <c:v>0.737789351851852</c:v>
                </c:pt>
                <c:pt idx="10225">
                  <c:v>0.737800925925926</c:v>
                </c:pt>
                <c:pt idx="10226">
                  <c:v>0.7378125</c:v>
                </c:pt>
                <c:pt idx="10227">
                  <c:v>0.737824074074074</c:v>
                </c:pt>
                <c:pt idx="10228">
                  <c:v>0.737835648148149</c:v>
                </c:pt>
                <c:pt idx="10229">
                  <c:v>0.737847222222222</c:v>
                </c:pt>
                <c:pt idx="10230">
                  <c:v>0.737858796296297</c:v>
                </c:pt>
                <c:pt idx="10231">
                  <c:v>0.737870370370371</c:v>
                </c:pt>
                <c:pt idx="10232">
                  <c:v>0.737881944444445</c:v>
                </c:pt>
                <c:pt idx="10233">
                  <c:v>0.737893518518519</c:v>
                </c:pt>
                <c:pt idx="10234">
                  <c:v>0.737905092592593</c:v>
                </c:pt>
                <c:pt idx="10235">
                  <c:v>0.737916666666667</c:v>
                </c:pt>
                <c:pt idx="10236">
                  <c:v>0.737928240740741</c:v>
                </c:pt>
                <c:pt idx="10237">
                  <c:v>0.737939814814815</c:v>
                </c:pt>
                <c:pt idx="10238">
                  <c:v>0.737951388888889</c:v>
                </c:pt>
                <c:pt idx="10239">
                  <c:v>0.737962962962962</c:v>
                </c:pt>
                <c:pt idx="10240">
                  <c:v>0.737974537037037</c:v>
                </c:pt>
                <c:pt idx="10241">
                  <c:v>0.737986111111111</c:v>
                </c:pt>
                <c:pt idx="10242">
                  <c:v>0.737997685185186</c:v>
                </c:pt>
                <c:pt idx="10243">
                  <c:v>0.738009259259259</c:v>
                </c:pt>
                <c:pt idx="10244">
                  <c:v>0.738020833333334</c:v>
                </c:pt>
                <c:pt idx="10245">
                  <c:v>0.738032407407408</c:v>
                </c:pt>
                <c:pt idx="10246">
                  <c:v>0.738043981481482</c:v>
                </c:pt>
                <c:pt idx="10247">
                  <c:v>0.738055555555556</c:v>
                </c:pt>
                <c:pt idx="10248">
                  <c:v>0.738067129629629</c:v>
                </c:pt>
                <c:pt idx="10249">
                  <c:v>0.738078703703704</c:v>
                </c:pt>
                <c:pt idx="10250">
                  <c:v>0.738090277777778</c:v>
                </c:pt>
                <c:pt idx="10251">
                  <c:v>0.738101851851852</c:v>
                </c:pt>
                <c:pt idx="10252">
                  <c:v>0.738113425925926</c:v>
                </c:pt>
                <c:pt idx="10253">
                  <c:v>0.738125</c:v>
                </c:pt>
                <c:pt idx="10254">
                  <c:v>0.738136574074074</c:v>
                </c:pt>
                <c:pt idx="10255">
                  <c:v>0.738148148148148</c:v>
                </c:pt>
                <c:pt idx="10256">
                  <c:v>0.738159722222222</c:v>
                </c:pt>
                <c:pt idx="10257">
                  <c:v>0.738171296296297</c:v>
                </c:pt>
                <c:pt idx="10258">
                  <c:v>0.73818287037037</c:v>
                </c:pt>
                <c:pt idx="10259">
                  <c:v>0.738194444444445</c:v>
                </c:pt>
                <c:pt idx="10260">
                  <c:v>0.738206018518519</c:v>
                </c:pt>
                <c:pt idx="10261">
                  <c:v>0.738217592592593</c:v>
                </c:pt>
                <c:pt idx="10262">
                  <c:v>0.738229166666667</c:v>
                </c:pt>
                <c:pt idx="10263">
                  <c:v>0.73824074074074</c:v>
                </c:pt>
                <c:pt idx="10264">
                  <c:v>0.738252314814815</c:v>
                </c:pt>
                <c:pt idx="10265">
                  <c:v>0.738263888888889</c:v>
                </c:pt>
                <c:pt idx="10266">
                  <c:v>0.738275462962963</c:v>
                </c:pt>
                <c:pt idx="10267">
                  <c:v>0.738287037037037</c:v>
                </c:pt>
                <c:pt idx="10268">
                  <c:v>0.738298611111111</c:v>
                </c:pt>
                <c:pt idx="10269">
                  <c:v>0.738310185185185</c:v>
                </c:pt>
                <c:pt idx="10270">
                  <c:v>0.738321759259259</c:v>
                </c:pt>
                <c:pt idx="10271">
                  <c:v>0.738333333333333</c:v>
                </c:pt>
                <c:pt idx="10272">
                  <c:v>0.738344907407408</c:v>
                </c:pt>
                <c:pt idx="10273">
                  <c:v>0.738356481481482</c:v>
                </c:pt>
                <c:pt idx="10274">
                  <c:v>0.738368055555556</c:v>
                </c:pt>
                <c:pt idx="10275">
                  <c:v>0.73837962962963</c:v>
                </c:pt>
                <c:pt idx="10276">
                  <c:v>0.738391203703704</c:v>
                </c:pt>
                <c:pt idx="10277">
                  <c:v>0.738402777777777</c:v>
                </c:pt>
                <c:pt idx="10278">
                  <c:v>0.738414351851852</c:v>
                </c:pt>
                <c:pt idx="10279">
                  <c:v>0.738425925925926</c:v>
                </c:pt>
                <c:pt idx="10280">
                  <c:v>0.7384375</c:v>
                </c:pt>
                <c:pt idx="10281">
                  <c:v>0.738449074074074</c:v>
                </c:pt>
                <c:pt idx="10282">
                  <c:v>0.738460648148148</c:v>
                </c:pt>
                <c:pt idx="10283">
                  <c:v>0.738472222222222</c:v>
                </c:pt>
                <c:pt idx="10284">
                  <c:v>0.738483796296296</c:v>
                </c:pt>
                <c:pt idx="10285">
                  <c:v>0.738495370370371</c:v>
                </c:pt>
                <c:pt idx="10286">
                  <c:v>0.738506944444444</c:v>
                </c:pt>
                <c:pt idx="10287">
                  <c:v>0.738518518518519</c:v>
                </c:pt>
                <c:pt idx="10288">
                  <c:v>0.738530092592593</c:v>
                </c:pt>
                <c:pt idx="10289">
                  <c:v>0.738541666666667</c:v>
                </c:pt>
                <c:pt idx="10290">
                  <c:v>0.738553240740741</c:v>
                </c:pt>
                <c:pt idx="10291">
                  <c:v>0.738564814814815</c:v>
                </c:pt>
                <c:pt idx="10292">
                  <c:v>0.738576388888889</c:v>
                </c:pt>
                <c:pt idx="10293">
                  <c:v>0.738587962962962</c:v>
                </c:pt>
                <c:pt idx="10294">
                  <c:v>0.738599537037037</c:v>
                </c:pt>
                <c:pt idx="10295">
                  <c:v>0.738611111111111</c:v>
                </c:pt>
                <c:pt idx="10296">
                  <c:v>0.738622685185185</c:v>
                </c:pt>
                <c:pt idx="10297">
                  <c:v>0.738634259259259</c:v>
                </c:pt>
                <c:pt idx="10298">
                  <c:v>0.738645833333334</c:v>
                </c:pt>
                <c:pt idx="10299">
                  <c:v>0.738657407407408</c:v>
                </c:pt>
                <c:pt idx="10300">
                  <c:v>0.738668981481482</c:v>
                </c:pt>
                <c:pt idx="10301">
                  <c:v>0.738680555555556</c:v>
                </c:pt>
                <c:pt idx="10302">
                  <c:v>0.73869212962963</c:v>
                </c:pt>
                <c:pt idx="10303">
                  <c:v>0.738703703703704</c:v>
                </c:pt>
                <c:pt idx="10304">
                  <c:v>0.738715277777778</c:v>
                </c:pt>
                <c:pt idx="10305">
                  <c:v>0.738726851851852</c:v>
                </c:pt>
                <c:pt idx="10306">
                  <c:v>0.738738425925926</c:v>
                </c:pt>
                <c:pt idx="10307">
                  <c:v>0.73875</c:v>
                </c:pt>
                <c:pt idx="10308">
                  <c:v>0.738761574074074</c:v>
                </c:pt>
                <c:pt idx="10309">
                  <c:v>0.738773148148148</c:v>
                </c:pt>
                <c:pt idx="10310">
                  <c:v>0.738784722222222</c:v>
                </c:pt>
                <c:pt idx="10311">
                  <c:v>0.738796296296297</c:v>
                </c:pt>
                <c:pt idx="10312">
                  <c:v>0.738807870370371</c:v>
                </c:pt>
                <c:pt idx="10313">
                  <c:v>0.738819444444445</c:v>
                </c:pt>
                <c:pt idx="10314">
                  <c:v>0.738831018518519</c:v>
                </c:pt>
                <c:pt idx="10315">
                  <c:v>0.738842592592593</c:v>
                </c:pt>
                <c:pt idx="10316">
                  <c:v>0.738854166666667</c:v>
                </c:pt>
                <c:pt idx="10317">
                  <c:v>0.73886574074074</c:v>
                </c:pt>
                <c:pt idx="10318">
                  <c:v>0.738877314814815</c:v>
                </c:pt>
                <c:pt idx="10319">
                  <c:v>0.738888888888889</c:v>
                </c:pt>
                <c:pt idx="10320">
                  <c:v>0.738900462962963</c:v>
                </c:pt>
                <c:pt idx="10321">
                  <c:v>0.738912037037037</c:v>
                </c:pt>
                <c:pt idx="10322">
                  <c:v>0.738923611111112</c:v>
                </c:pt>
                <c:pt idx="10323">
                  <c:v>0.738935185185185</c:v>
                </c:pt>
                <c:pt idx="10324">
                  <c:v>0.738946759259259</c:v>
                </c:pt>
                <c:pt idx="10325">
                  <c:v>0.738958333333334</c:v>
                </c:pt>
                <c:pt idx="10326">
                  <c:v>0.738969907407408</c:v>
                </c:pt>
                <c:pt idx="10327">
                  <c:v>0.738981481481482</c:v>
                </c:pt>
                <c:pt idx="10328">
                  <c:v>0.738993055555556</c:v>
                </c:pt>
                <c:pt idx="10329">
                  <c:v>0.73900462962963</c:v>
                </c:pt>
                <c:pt idx="10330">
                  <c:v>0.739016203703704</c:v>
                </c:pt>
                <c:pt idx="10331">
                  <c:v>0.739027777777778</c:v>
                </c:pt>
                <c:pt idx="10332">
                  <c:v>0.739039351851852</c:v>
                </c:pt>
                <c:pt idx="10333">
                  <c:v>0.739050925925926</c:v>
                </c:pt>
                <c:pt idx="10334">
                  <c:v>0.7390625</c:v>
                </c:pt>
                <c:pt idx="10335">
                  <c:v>0.739074074074074</c:v>
                </c:pt>
                <c:pt idx="10336">
                  <c:v>0.739085648148148</c:v>
                </c:pt>
                <c:pt idx="10337">
                  <c:v>0.739097222222222</c:v>
                </c:pt>
                <c:pt idx="10338">
                  <c:v>0.739108796296296</c:v>
                </c:pt>
                <c:pt idx="10339">
                  <c:v>0.739120370370371</c:v>
                </c:pt>
                <c:pt idx="10340">
                  <c:v>0.739131944444445</c:v>
                </c:pt>
                <c:pt idx="10341">
                  <c:v>0.739143518518519</c:v>
                </c:pt>
                <c:pt idx="10342">
                  <c:v>0.739155092592593</c:v>
                </c:pt>
                <c:pt idx="10343">
                  <c:v>0.739166666666666</c:v>
                </c:pt>
                <c:pt idx="10344">
                  <c:v>0.739178240740741</c:v>
                </c:pt>
                <c:pt idx="10345">
                  <c:v>0.739189814814815</c:v>
                </c:pt>
                <c:pt idx="10346">
                  <c:v>0.739201388888889</c:v>
                </c:pt>
                <c:pt idx="10347">
                  <c:v>0.739212962962962</c:v>
                </c:pt>
                <c:pt idx="10348">
                  <c:v>0.739224537037037</c:v>
                </c:pt>
                <c:pt idx="10349">
                  <c:v>0.739236111111111</c:v>
                </c:pt>
                <c:pt idx="10350">
                  <c:v>0.739247685185185</c:v>
                </c:pt>
                <c:pt idx="10351">
                  <c:v>0.739259259259259</c:v>
                </c:pt>
                <c:pt idx="10352">
                  <c:v>0.739270833333334</c:v>
                </c:pt>
                <c:pt idx="10353">
                  <c:v>0.739282407407408</c:v>
                </c:pt>
                <c:pt idx="10354">
                  <c:v>0.739293981481482</c:v>
                </c:pt>
                <c:pt idx="10355">
                  <c:v>0.739305555555556</c:v>
                </c:pt>
                <c:pt idx="10356">
                  <c:v>0.73931712962963</c:v>
                </c:pt>
                <c:pt idx="10357">
                  <c:v>0.739328703703704</c:v>
                </c:pt>
                <c:pt idx="10358">
                  <c:v>0.739340277777778</c:v>
                </c:pt>
                <c:pt idx="10359">
                  <c:v>0.739351851851852</c:v>
                </c:pt>
                <c:pt idx="10360">
                  <c:v>0.739363425925926</c:v>
                </c:pt>
                <c:pt idx="10361">
                  <c:v>0.739375</c:v>
                </c:pt>
                <c:pt idx="10362">
                  <c:v>0.739386574074074</c:v>
                </c:pt>
                <c:pt idx="10363">
                  <c:v>0.739398148148148</c:v>
                </c:pt>
                <c:pt idx="10364">
                  <c:v>0.739409722222222</c:v>
                </c:pt>
                <c:pt idx="10365">
                  <c:v>0.739421296296297</c:v>
                </c:pt>
                <c:pt idx="10366">
                  <c:v>0.739432870370371</c:v>
                </c:pt>
                <c:pt idx="10367">
                  <c:v>0.739444444444445</c:v>
                </c:pt>
                <c:pt idx="10368">
                  <c:v>0.739456018518519</c:v>
                </c:pt>
                <c:pt idx="10369">
                  <c:v>0.739467592592593</c:v>
                </c:pt>
                <c:pt idx="10370">
                  <c:v>0.739479166666667</c:v>
                </c:pt>
                <c:pt idx="10371">
                  <c:v>0.73949074074074</c:v>
                </c:pt>
                <c:pt idx="10372">
                  <c:v>0.739502314814815</c:v>
                </c:pt>
                <c:pt idx="10373">
                  <c:v>0.739513888888889</c:v>
                </c:pt>
                <c:pt idx="10374">
                  <c:v>0.739525462962963</c:v>
                </c:pt>
                <c:pt idx="10375">
                  <c:v>0.739537037037037</c:v>
                </c:pt>
                <c:pt idx="10376">
                  <c:v>0.739548611111111</c:v>
                </c:pt>
                <c:pt idx="10377">
                  <c:v>0.739560185185185</c:v>
                </c:pt>
                <c:pt idx="10378">
                  <c:v>0.739571759259259</c:v>
                </c:pt>
                <c:pt idx="10379">
                  <c:v>0.739583333333334</c:v>
                </c:pt>
                <c:pt idx="10380">
                  <c:v>0.739594907407408</c:v>
                </c:pt>
                <c:pt idx="10381">
                  <c:v>0.739606481481482</c:v>
                </c:pt>
                <c:pt idx="10382">
                  <c:v>0.739618055555556</c:v>
                </c:pt>
                <c:pt idx="10383">
                  <c:v>0.73962962962963</c:v>
                </c:pt>
                <c:pt idx="10384">
                  <c:v>0.739641203703704</c:v>
                </c:pt>
                <c:pt idx="10385">
                  <c:v>0.739652777777778</c:v>
                </c:pt>
                <c:pt idx="10386">
                  <c:v>0.739664351851852</c:v>
                </c:pt>
                <c:pt idx="10387">
                  <c:v>0.739675925925926</c:v>
                </c:pt>
                <c:pt idx="10388">
                  <c:v>0.7396875</c:v>
                </c:pt>
                <c:pt idx="10389">
                  <c:v>0.739699074074075</c:v>
                </c:pt>
                <c:pt idx="10390">
                  <c:v>0.739710648148148</c:v>
                </c:pt>
                <c:pt idx="10391">
                  <c:v>0.739722222222222</c:v>
                </c:pt>
                <c:pt idx="10392">
                  <c:v>0.739733796296296</c:v>
                </c:pt>
                <c:pt idx="10393">
                  <c:v>0.739745370370371</c:v>
                </c:pt>
                <c:pt idx="10394">
                  <c:v>0.739756944444445</c:v>
                </c:pt>
                <c:pt idx="10395">
                  <c:v>0.739768518518519</c:v>
                </c:pt>
                <c:pt idx="10396">
                  <c:v>0.739780092592593</c:v>
                </c:pt>
                <c:pt idx="10397">
                  <c:v>0.739791666666667</c:v>
                </c:pt>
                <c:pt idx="10398">
                  <c:v>0.739803240740741</c:v>
                </c:pt>
                <c:pt idx="10399">
                  <c:v>0.739814814814815</c:v>
                </c:pt>
                <c:pt idx="10400">
                  <c:v>0.739826388888889</c:v>
                </c:pt>
                <c:pt idx="10401">
                  <c:v>0.739837962962963</c:v>
                </c:pt>
                <c:pt idx="10402">
                  <c:v>0.739849537037037</c:v>
                </c:pt>
                <c:pt idx="10403">
                  <c:v>0.739861111111111</c:v>
                </c:pt>
                <c:pt idx="10404">
                  <c:v>0.739872685185185</c:v>
                </c:pt>
                <c:pt idx="10405">
                  <c:v>0.739884259259259</c:v>
                </c:pt>
                <c:pt idx="10406">
                  <c:v>0.739895833333334</c:v>
                </c:pt>
                <c:pt idx="10407">
                  <c:v>0.739907407407408</c:v>
                </c:pt>
                <c:pt idx="10408">
                  <c:v>0.739918981481482</c:v>
                </c:pt>
                <c:pt idx="10409">
                  <c:v>0.739930555555556</c:v>
                </c:pt>
                <c:pt idx="10410">
                  <c:v>0.73994212962963</c:v>
                </c:pt>
                <c:pt idx="10411">
                  <c:v>0.739953703703704</c:v>
                </c:pt>
                <c:pt idx="10412">
                  <c:v>0.739965277777778</c:v>
                </c:pt>
                <c:pt idx="10413">
                  <c:v>0.739976851851852</c:v>
                </c:pt>
                <c:pt idx="10414">
                  <c:v>0.739988425925926</c:v>
                </c:pt>
                <c:pt idx="10415">
                  <c:v>0.74</c:v>
                </c:pt>
                <c:pt idx="10416">
                  <c:v>0.740011574074074</c:v>
                </c:pt>
                <c:pt idx="10417">
                  <c:v>0.740023148148148</c:v>
                </c:pt>
                <c:pt idx="10418">
                  <c:v>0.740034722222222</c:v>
                </c:pt>
                <c:pt idx="10419">
                  <c:v>0.740046296296297</c:v>
                </c:pt>
                <c:pt idx="10420">
                  <c:v>0.740057870370371</c:v>
                </c:pt>
                <c:pt idx="10421">
                  <c:v>0.740069444444445</c:v>
                </c:pt>
                <c:pt idx="10422">
                  <c:v>0.740081018518519</c:v>
                </c:pt>
                <c:pt idx="10423">
                  <c:v>0.740092592592593</c:v>
                </c:pt>
                <c:pt idx="10424">
                  <c:v>0.740104166666667</c:v>
                </c:pt>
                <c:pt idx="10425">
                  <c:v>0.74011574074074</c:v>
                </c:pt>
                <c:pt idx="10426">
                  <c:v>0.740127314814815</c:v>
                </c:pt>
                <c:pt idx="10427">
                  <c:v>0.740138888888889</c:v>
                </c:pt>
                <c:pt idx="10428">
                  <c:v>0.740150462962963</c:v>
                </c:pt>
                <c:pt idx="10429">
                  <c:v>0.740162037037037</c:v>
                </c:pt>
                <c:pt idx="10430">
                  <c:v>0.740173611111111</c:v>
                </c:pt>
                <c:pt idx="10431">
                  <c:v>0.740185185185185</c:v>
                </c:pt>
                <c:pt idx="10432">
                  <c:v>0.740196759259259</c:v>
                </c:pt>
                <c:pt idx="10433">
                  <c:v>0.740208333333334</c:v>
                </c:pt>
                <c:pt idx="10434">
                  <c:v>0.740219907407408</c:v>
                </c:pt>
                <c:pt idx="10435">
                  <c:v>0.740231481481482</c:v>
                </c:pt>
                <c:pt idx="10436">
                  <c:v>0.740243055555556</c:v>
                </c:pt>
                <c:pt idx="10437">
                  <c:v>0.74025462962963</c:v>
                </c:pt>
                <c:pt idx="10438">
                  <c:v>0.740266203703704</c:v>
                </c:pt>
                <c:pt idx="10439">
                  <c:v>0.740277777777778</c:v>
                </c:pt>
                <c:pt idx="10440">
                  <c:v>0.740289351851852</c:v>
                </c:pt>
                <c:pt idx="10441">
                  <c:v>0.740300925925926</c:v>
                </c:pt>
                <c:pt idx="10442">
                  <c:v>0.7403125</c:v>
                </c:pt>
                <c:pt idx="10443">
                  <c:v>0.740324074074074</c:v>
                </c:pt>
                <c:pt idx="10444">
                  <c:v>0.740335648148148</c:v>
                </c:pt>
                <c:pt idx="10445">
                  <c:v>0.740347222222222</c:v>
                </c:pt>
                <c:pt idx="10446">
                  <c:v>0.740358796296296</c:v>
                </c:pt>
                <c:pt idx="10447">
                  <c:v>0.740370370370371</c:v>
                </c:pt>
                <c:pt idx="10448">
                  <c:v>0.740381944444445</c:v>
                </c:pt>
                <c:pt idx="10449">
                  <c:v>0.740393518518519</c:v>
                </c:pt>
                <c:pt idx="10450">
                  <c:v>0.740405092592593</c:v>
                </c:pt>
                <c:pt idx="10451">
                  <c:v>0.740416666666666</c:v>
                </c:pt>
                <c:pt idx="10452">
                  <c:v>0.740428240740741</c:v>
                </c:pt>
                <c:pt idx="10453">
                  <c:v>0.740439814814815</c:v>
                </c:pt>
                <c:pt idx="10454">
                  <c:v>0.740451388888889</c:v>
                </c:pt>
                <c:pt idx="10455">
                  <c:v>0.740462962962962</c:v>
                </c:pt>
                <c:pt idx="10456">
                  <c:v>0.740474537037037</c:v>
                </c:pt>
                <c:pt idx="10457">
                  <c:v>0.740486111111111</c:v>
                </c:pt>
                <c:pt idx="10458">
                  <c:v>0.740497685185185</c:v>
                </c:pt>
                <c:pt idx="10459">
                  <c:v>0.740509259259259</c:v>
                </c:pt>
                <c:pt idx="10460">
                  <c:v>0.740520833333334</c:v>
                </c:pt>
                <c:pt idx="10461">
                  <c:v>0.740532407407407</c:v>
                </c:pt>
                <c:pt idx="10462">
                  <c:v>0.740543981481482</c:v>
                </c:pt>
                <c:pt idx="10463">
                  <c:v>0.740555555555556</c:v>
                </c:pt>
                <c:pt idx="10464">
                  <c:v>0.740567129629629</c:v>
                </c:pt>
                <c:pt idx="10465">
                  <c:v>0.740578703703704</c:v>
                </c:pt>
                <c:pt idx="10466">
                  <c:v>0.740590277777778</c:v>
                </c:pt>
                <c:pt idx="10467">
                  <c:v>0.740601851851852</c:v>
                </c:pt>
                <c:pt idx="10468">
                  <c:v>0.740613425925926</c:v>
                </c:pt>
                <c:pt idx="10469">
                  <c:v>0.740625</c:v>
                </c:pt>
                <c:pt idx="10470">
                  <c:v>0.740636574074074</c:v>
                </c:pt>
                <c:pt idx="10471">
                  <c:v>0.740648148148149</c:v>
                </c:pt>
                <c:pt idx="10472">
                  <c:v>0.740659722222222</c:v>
                </c:pt>
                <c:pt idx="10473">
                  <c:v>0.740671296296297</c:v>
                </c:pt>
                <c:pt idx="10474">
                  <c:v>0.740682870370371</c:v>
                </c:pt>
                <c:pt idx="10475">
                  <c:v>0.740694444444445</c:v>
                </c:pt>
                <c:pt idx="10476">
                  <c:v>0.740706018518519</c:v>
                </c:pt>
                <c:pt idx="10477">
                  <c:v>0.740717592592593</c:v>
                </c:pt>
                <c:pt idx="10478">
                  <c:v>0.740729166666667</c:v>
                </c:pt>
                <c:pt idx="10479">
                  <c:v>0.740740740740741</c:v>
                </c:pt>
                <c:pt idx="10480">
                  <c:v>0.740752314814815</c:v>
                </c:pt>
                <c:pt idx="10481">
                  <c:v>0.740763888888889</c:v>
                </c:pt>
                <c:pt idx="10482">
                  <c:v>0.740775462962963</c:v>
                </c:pt>
                <c:pt idx="10483">
                  <c:v>0.740787037037037</c:v>
                </c:pt>
                <c:pt idx="10484">
                  <c:v>0.740798611111111</c:v>
                </c:pt>
                <c:pt idx="10485">
                  <c:v>0.740810185185185</c:v>
                </c:pt>
                <c:pt idx="10486">
                  <c:v>0.740821759259259</c:v>
                </c:pt>
                <c:pt idx="10487">
                  <c:v>0.740833333333333</c:v>
                </c:pt>
                <c:pt idx="10488">
                  <c:v>0.740844907407408</c:v>
                </c:pt>
                <c:pt idx="10489">
                  <c:v>0.740856481481482</c:v>
                </c:pt>
                <c:pt idx="10490">
                  <c:v>0.740868055555556</c:v>
                </c:pt>
                <c:pt idx="10491">
                  <c:v>0.74087962962963</c:v>
                </c:pt>
                <c:pt idx="10492">
                  <c:v>0.740891203703704</c:v>
                </c:pt>
                <c:pt idx="10493">
                  <c:v>0.740902777777778</c:v>
                </c:pt>
                <c:pt idx="10494">
                  <c:v>0.740914351851852</c:v>
                </c:pt>
                <c:pt idx="10495">
                  <c:v>0.740925925925926</c:v>
                </c:pt>
                <c:pt idx="10496">
                  <c:v>0.7409375</c:v>
                </c:pt>
                <c:pt idx="10497">
                  <c:v>0.740949074074075</c:v>
                </c:pt>
                <c:pt idx="10498">
                  <c:v>0.740960648148148</c:v>
                </c:pt>
                <c:pt idx="10499">
                  <c:v>0.740972222222222</c:v>
                </c:pt>
                <c:pt idx="10500">
                  <c:v>0.740983796296296</c:v>
                </c:pt>
                <c:pt idx="10501">
                  <c:v>0.740995370370371</c:v>
                </c:pt>
                <c:pt idx="10502">
                  <c:v>0.741006944444445</c:v>
                </c:pt>
                <c:pt idx="10503">
                  <c:v>0.741018518518519</c:v>
                </c:pt>
                <c:pt idx="10504">
                  <c:v>0.741030092592593</c:v>
                </c:pt>
                <c:pt idx="10505">
                  <c:v>0.741041666666667</c:v>
                </c:pt>
                <c:pt idx="10506">
                  <c:v>0.74105324074074</c:v>
                </c:pt>
                <c:pt idx="10507">
                  <c:v>0.741064814814815</c:v>
                </c:pt>
                <c:pt idx="10508">
                  <c:v>0.741076388888889</c:v>
                </c:pt>
                <c:pt idx="10509">
                  <c:v>0.741087962962963</c:v>
                </c:pt>
                <c:pt idx="10510">
                  <c:v>0.741099537037037</c:v>
                </c:pt>
                <c:pt idx="10511">
                  <c:v>0.741111111111111</c:v>
                </c:pt>
                <c:pt idx="10512">
                  <c:v>0.741122685185185</c:v>
                </c:pt>
                <c:pt idx="10513">
                  <c:v>0.741134259259259</c:v>
                </c:pt>
                <c:pt idx="10514">
                  <c:v>0.741145833333334</c:v>
                </c:pt>
                <c:pt idx="10515">
                  <c:v>0.741157407407408</c:v>
                </c:pt>
                <c:pt idx="10516">
                  <c:v>0.741168981481482</c:v>
                </c:pt>
                <c:pt idx="10517">
                  <c:v>0.741180555555556</c:v>
                </c:pt>
                <c:pt idx="10518">
                  <c:v>0.74119212962963</c:v>
                </c:pt>
                <c:pt idx="10519">
                  <c:v>0.741203703703704</c:v>
                </c:pt>
                <c:pt idx="10520">
                  <c:v>0.741215277777778</c:v>
                </c:pt>
                <c:pt idx="10521">
                  <c:v>0.741226851851852</c:v>
                </c:pt>
                <c:pt idx="10522">
                  <c:v>0.741238425925926</c:v>
                </c:pt>
                <c:pt idx="10523">
                  <c:v>0.74125</c:v>
                </c:pt>
                <c:pt idx="10524">
                  <c:v>0.741261574074074</c:v>
                </c:pt>
                <c:pt idx="10525">
                  <c:v>0.741273148148148</c:v>
                </c:pt>
                <c:pt idx="10526">
                  <c:v>0.741284722222222</c:v>
                </c:pt>
                <c:pt idx="10527">
                  <c:v>0.741296296296296</c:v>
                </c:pt>
                <c:pt idx="10528">
                  <c:v>0.741307870370371</c:v>
                </c:pt>
                <c:pt idx="10529">
                  <c:v>0.741319444444445</c:v>
                </c:pt>
                <c:pt idx="10530">
                  <c:v>0.741331018518519</c:v>
                </c:pt>
                <c:pt idx="10531">
                  <c:v>0.741342592592593</c:v>
                </c:pt>
                <c:pt idx="10532">
                  <c:v>0.741354166666666</c:v>
                </c:pt>
                <c:pt idx="10533">
                  <c:v>0.741365740740741</c:v>
                </c:pt>
                <c:pt idx="10534">
                  <c:v>0.741377314814815</c:v>
                </c:pt>
                <c:pt idx="10535">
                  <c:v>0.741388888888889</c:v>
                </c:pt>
                <c:pt idx="10536">
                  <c:v>0.741400462962963</c:v>
                </c:pt>
                <c:pt idx="10537">
                  <c:v>0.741412037037037</c:v>
                </c:pt>
                <c:pt idx="10538">
                  <c:v>0.741423611111111</c:v>
                </c:pt>
                <c:pt idx="10539">
                  <c:v>0.741435185185185</c:v>
                </c:pt>
                <c:pt idx="10540">
                  <c:v>0.741446759259259</c:v>
                </c:pt>
                <c:pt idx="10541">
                  <c:v>0.741458333333333</c:v>
                </c:pt>
                <c:pt idx="10542">
                  <c:v>0.741469907407408</c:v>
                </c:pt>
                <c:pt idx="10543">
                  <c:v>0.741481481481482</c:v>
                </c:pt>
                <c:pt idx="10544">
                  <c:v>0.741493055555556</c:v>
                </c:pt>
                <c:pt idx="10545">
                  <c:v>0.74150462962963</c:v>
                </c:pt>
                <c:pt idx="10546">
                  <c:v>0.741516203703703</c:v>
                </c:pt>
                <c:pt idx="10547">
                  <c:v>0.741527777777778</c:v>
                </c:pt>
                <c:pt idx="10548">
                  <c:v>0.741539351851852</c:v>
                </c:pt>
                <c:pt idx="10549">
                  <c:v>0.741550925925926</c:v>
                </c:pt>
                <c:pt idx="10550">
                  <c:v>0.7415625</c:v>
                </c:pt>
                <c:pt idx="10551">
                  <c:v>0.741574074074074</c:v>
                </c:pt>
                <c:pt idx="10552">
                  <c:v>0.741585648148148</c:v>
                </c:pt>
                <c:pt idx="10553">
                  <c:v>0.741597222222222</c:v>
                </c:pt>
                <c:pt idx="10554">
                  <c:v>0.741608796296297</c:v>
                </c:pt>
                <c:pt idx="10555">
                  <c:v>0.741620370370371</c:v>
                </c:pt>
                <c:pt idx="10556">
                  <c:v>0.741631944444445</c:v>
                </c:pt>
                <c:pt idx="10557">
                  <c:v>0.741643518518519</c:v>
                </c:pt>
                <c:pt idx="10558">
                  <c:v>0.741655092592593</c:v>
                </c:pt>
                <c:pt idx="10559">
                  <c:v>0.741666666666667</c:v>
                </c:pt>
                <c:pt idx="10560">
                  <c:v>0.741678240740741</c:v>
                </c:pt>
                <c:pt idx="10561">
                  <c:v>0.741689814814815</c:v>
                </c:pt>
                <c:pt idx="10562">
                  <c:v>0.741701388888889</c:v>
                </c:pt>
                <c:pt idx="10563">
                  <c:v>0.741712962962963</c:v>
                </c:pt>
                <c:pt idx="10564">
                  <c:v>0.741724537037037</c:v>
                </c:pt>
                <c:pt idx="10565">
                  <c:v>0.741736111111111</c:v>
                </c:pt>
                <c:pt idx="10566">
                  <c:v>0.741747685185186</c:v>
                </c:pt>
                <c:pt idx="10567">
                  <c:v>0.741759259259259</c:v>
                </c:pt>
                <c:pt idx="10568">
                  <c:v>0.741770833333334</c:v>
                </c:pt>
                <c:pt idx="10569">
                  <c:v>0.741782407407408</c:v>
                </c:pt>
                <c:pt idx="10570">
                  <c:v>0.741793981481482</c:v>
                </c:pt>
                <c:pt idx="10571">
                  <c:v>0.741805555555556</c:v>
                </c:pt>
                <c:pt idx="10572">
                  <c:v>0.741817129629629</c:v>
                </c:pt>
                <c:pt idx="10573">
                  <c:v>0.741828703703704</c:v>
                </c:pt>
                <c:pt idx="10574">
                  <c:v>0.741840277777778</c:v>
                </c:pt>
                <c:pt idx="10575">
                  <c:v>0.741851851851852</c:v>
                </c:pt>
                <c:pt idx="10576">
                  <c:v>0.741863425925926</c:v>
                </c:pt>
                <c:pt idx="10577">
                  <c:v>0.741875</c:v>
                </c:pt>
                <c:pt idx="10578">
                  <c:v>0.741886574074074</c:v>
                </c:pt>
                <c:pt idx="10579">
                  <c:v>0.741898148148148</c:v>
                </c:pt>
                <c:pt idx="10580">
                  <c:v>0.741909722222222</c:v>
                </c:pt>
                <c:pt idx="10581">
                  <c:v>0.741921296296297</c:v>
                </c:pt>
                <c:pt idx="10582">
                  <c:v>0.741932870370371</c:v>
                </c:pt>
                <c:pt idx="10583">
                  <c:v>0.741944444444445</c:v>
                </c:pt>
                <c:pt idx="10584">
                  <c:v>0.741956018518519</c:v>
                </c:pt>
                <c:pt idx="10585">
                  <c:v>0.741967592592593</c:v>
                </c:pt>
                <c:pt idx="10586">
                  <c:v>0.741979166666667</c:v>
                </c:pt>
                <c:pt idx="10587">
                  <c:v>0.741990740740741</c:v>
                </c:pt>
                <c:pt idx="10588">
                  <c:v>0.742002314814815</c:v>
                </c:pt>
                <c:pt idx="10589">
                  <c:v>0.742013888888889</c:v>
                </c:pt>
                <c:pt idx="10590">
                  <c:v>0.742025462962963</c:v>
                </c:pt>
                <c:pt idx="10591">
                  <c:v>0.742037037037037</c:v>
                </c:pt>
                <c:pt idx="10592">
                  <c:v>0.742048611111111</c:v>
                </c:pt>
                <c:pt idx="10593">
                  <c:v>0.742060185185185</c:v>
                </c:pt>
                <c:pt idx="10594">
                  <c:v>0.742071759259259</c:v>
                </c:pt>
                <c:pt idx="10595">
                  <c:v>0.742083333333333</c:v>
                </c:pt>
                <c:pt idx="10596">
                  <c:v>0.742094907407408</c:v>
                </c:pt>
                <c:pt idx="10597">
                  <c:v>0.742106481481482</c:v>
                </c:pt>
                <c:pt idx="10598">
                  <c:v>0.742118055555556</c:v>
                </c:pt>
                <c:pt idx="10599">
                  <c:v>0.74212962962963</c:v>
                </c:pt>
                <c:pt idx="10600">
                  <c:v>0.742141203703704</c:v>
                </c:pt>
                <c:pt idx="10601">
                  <c:v>0.742152777777778</c:v>
                </c:pt>
                <c:pt idx="10602">
                  <c:v>0.742164351851852</c:v>
                </c:pt>
                <c:pt idx="10603">
                  <c:v>0.742175925925926</c:v>
                </c:pt>
                <c:pt idx="10604">
                  <c:v>0.7421875</c:v>
                </c:pt>
                <c:pt idx="10605">
                  <c:v>0.742199074074075</c:v>
                </c:pt>
                <c:pt idx="10606">
                  <c:v>0.742210648148148</c:v>
                </c:pt>
                <c:pt idx="10607">
                  <c:v>0.742222222222222</c:v>
                </c:pt>
                <c:pt idx="10608">
                  <c:v>0.742233796296296</c:v>
                </c:pt>
                <c:pt idx="10609">
                  <c:v>0.742245370370371</c:v>
                </c:pt>
                <c:pt idx="10610">
                  <c:v>0.742256944444445</c:v>
                </c:pt>
                <c:pt idx="10611">
                  <c:v>0.742268518518519</c:v>
                </c:pt>
                <c:pt idx="10612">
                  <c:v>0.742280092592593</c:v>
                </c:pt>
                <c:pt idx="10613">
                  <c:v>0.742291666666667</c:v>
                </c:pt>
                <c:pt idx="10614">
                  <c:v>0.74230324074074</c:v>
                </c:pt>
                <c:pt idx="10615">
                  <c:v>0.742314814814815</c:v>
                </c:pt>
                <c:pt idx="10616">
                  <c:v>0.742326388888889</c:v>
                </c:pt>
                <c:pt idx="10617">
                  <c:v>0.742337962962962</c:v>
                </c:pt>
                <c:pt idx="10618">
                  <c:v>0.742349537037037</c:v>
                </c:pt>
                <c:pt idx="10619">
                  <c:v>0.742361111111111</c:v>
                </c:pt>
                <c:pt idx="10620">
                  <c:v>0.742372685185185</c:v>
                </c:pt>
                <c:pt idx="10621">
                  <c:v>0.742384259259259</c:v>
                </c:pt>
                <c:pt idx="10622">
                  <c:v>0.742395833333334</c:v>
                </c:pt>
                <c:pt idx="10623">
                  <c:v>0.742407407407408</c:v>
                </c:pt>
                <c:pt idx="10624">
                  <c:v>0.742418981481481</c:v>
                </c:pt>
                <c:pt idx="10625">
                  <c:v>0.742430555555556</c:v>
                </c:pt>
                <c:pt idx="10626">
                  <c:v>0.742442129629629</c:v>
                </c:pt>
                <c:pt idx="10627">
                  <c:v>0.742453703703704</c:v>
                </c:pt>
                <c:pt idx="10628">
                  <c:v>0.742465277777778</c:v>
                </c:pt>
                <c:pt idx="10629">
                  <c:v>0.742476851851852</c:v>
                </c:pt>
                <c:pt idx="10630">
                  <c:v>0.742488425925926</c:v>
                </c:pt>
                <c:pt idx="10631">
                  <c:v>0.7425</c:v>
                </c:pt>
                <c:pt idx="10632">
                  <c:v>0.742511574074074</c:v>
                </c:pt>
                <c:pt idx="10633">
                  <c:v>0.742523148148148</c:v>
                </c:pt>
                <c:pt idx="10634">
                  <c:v>0.742534722222222</c:v>
                </c:pt>
                <c:pt idx="10635">
                  <c:v>0.742546296296296</c:v>
                </c:pt>
                <c:pt idx="10636">
                  <c:v>0.742557870370371</c:v>
                </c:pt>
                <c:pt idx="10637">
                  <c:v>0.742569444444445</c:v>
                </c:pt>
                <c:pt idx="10638">
                  <c:v>0.742581018518519</c:v>
                </c:pt>
                <c:pt idx="10639">
                  <c:v>0.742592592592593</c:v>
                </c:pt>
                <c:pt idx="10640">
                  <c:v>0.742604166666667</c:v>
                </c:pt>
                <c:pt idx="10641">
                  <c:v>0.742615740740741</c:v>
                </c:pt>
                <c:pt idx="10642">
                  <c:v>0.742627314814815</c:v>
                </c:pt>
                <c:pt idx="10643">
                  <c:v>0.742638888888889</c:v>
                </c:pt>
                <c:pt idx="10644">
                  <c:v>0.742650462962963</c:v>
                </c:pt>
                <c:pt idx="10645">
                  <c:v>0.742662037037037</c:v>
                </c:pt>
                <c:pt idx="10646">
                  <c:v>0.742673611111111</c:v>
                </c:pt>
                <c:pt idx="10647">
                  <c:v>0.742685185185185</c:v>
                </c:pt>
                <c:pt idx="10648">
                  <c:v>0.742696759259259</c:v>
                </c:pt>
                <c:pt idx="10649">
                  <c:v>0.742708333333334</c:v>
                </c:pt>
                <c:pt idx="10650">
                  <c:v>0.742719907407408</c:v>
                </c:pt>
                <c:pt idx="10651">
                  <c:v>0.742731481481482</c:v>
                </c:pt>
                <c:pt idx="10652">
                  <c:v>0.742743055555556</c:v>
                </c:pt>
                <c:pt idx="10653">
                  <c:v>0.74275462962963</c:v>
                </c:pt>
                <c:pt idx="10654">
                  <c:v>0.742766203703704</c:v>
                </c:pt>
                <c:pt idx="10655">
                  <c:v>0.742777777777778</c:v>
                </c:pt>
                <c:pt idx="10656">
                  <c:v>0.742789351851852</c:v>
                </c:pt>
                <c:pt idx="10657">
                  <c:v>0.742800925925926</c:v>
                </c:pt>
                <c:pt idx="10658">
                  <c:v>0.7428125</c:v>
                </c:pt>
                <c:pt idx="10659">
                  <c:v>0.742824074074074</c:v>
                </c:pt>
                <c:pt idx="10660">
                  <c:v>0.742835648148149</c:v>
                </c:pt>
                <c:pt idx="10661">
                  <c:v>0.742847222222222</c:v>
                </c:pt>
                <c:pt idx="10662">
                  <c:v>0.742858796296297</c:v>
                </c:pt>
                <c:pt idx="10663">
                  <c:v>0.742870370370371</c:v>
                </c:pt>
                <c:pt idx="10664">
                  <c:v>0.742881944444445</c:v>
                </c:pt>
                <c:pt idx="10665">
                  <c:v>0.742893518518519</c:v>
                </c:pt>
                <c:pt idx="10666">
                  <c:v>0.742905092592593</c:v>
                </c:pt>
                <c:pt idx="10667">
                  <c:v>0.742916666666667</c:v>
                </c:pt>
                <c:pt idx="10668">
                  <c:v>0.742928240740741</c:v>
                </c:pt>
                <c:pt idx="10669">
                  <c:v>0.742939814814815</c:v>
                </c:pt>
                <c:pt idx="10670">
                  <c:v>0.742951388888889</c:v>
                </c:pt>
                <c:pt idx="10671">
                  <c:v>0.742962962962962</c:v>
                </c:pt>
                <c:pt idx="10672">
                  <c:v>0.742974537037037</c:v>
                </c:pt>
                <c:pt idx="10673">
                  <c:v>0.742986111111111</c:v>
                </c:pt>
                <c:pt idx="10674">
                  <c:v>0.742997685185186</c:v>
                </c:pt>
                <c:pt idx="10675">
                  <c:v>0.743009259259259</c:v>
                </c:pt>
                <c:pt idx="10676">
                  <c:v>0.743020833333334</c:v>
                </c:pt>
                <c:pt idx="10677">
                  <c:v>0.743032407407408</c:v>
                </c:pt>
                <c:pt idx="10678">
                  <c:v>0.743043981481482</c:v>
                </c:pt>
                <c:pt idx="10679">
                  <c:v>0.743055555555556</c:v>
                </c:pt>
                <c:pt idx="10680">
                  <c:v>0.743067129629629</c:v>
                </c:pt>
                <c:pt idx="10681">
                  <c:v>0.743078703703704</c:v>
                </c:pt>
                <c:pt idx="10682">
                  <c:v>0.743090277777778</c:v>
                </c:pt>
                <c:pt idx="10683">
                  <c:v>0.743101851851852</c:v>
                </c:pt>
                <c:pt idx="10684">
                  <c:v>0.743113425925926</c:v>
                </c:pt>
                <c:pt idx="10685">
                  <c:v>0.743125</c:v>
                </c:pt>
                <c:pt idx="10686">
                  <c:v>0.743136574074074</c:v>
                </c:pt>
                <c:pt idx="10687">
                  <c:v>0.743148148148148</c:v>
                </c:pt>
                <c:pt idx="10688">
                  <c:v>0.743159722222222</c:v>
                </c:pt>
                <c:pt idx="10689">
                  <c:v>0.743171296296297</c:v>
                </c:pt>
                <c:pt idx="10690">
                  <c:v>0.74318287037037</c:v>
                </c:pt>
                <c:pt idx="10691">
                  <c:v>0.743194444444445</c:v>
                </c:pt>
                <c:pt idx="10692">
                  <c:v>0.743206018518519</c:v>
                </c:pt>
                <c:pt idx="10693">
                  <c:v>0.743217592592593</c:v>
                </c:pt>
                <c:pt idx="10694">
                  <c:v>0.743229166666667</c:v>
                </c:pt>
                <c:pt idx="10695">
                  <c:v>0.743240740740741</c:v>
                </c:pt>
                <c:pt idx="10696">
                  <c:v>0.743252314814815</c:v>
                </c:pt>
                <c:pt idx="10697">
                  <c:v>0.743263888888889</c:v>
                </c:pt>
                <c:pt idx="10698">
                  <c:v>0.743275462962963</c:v>
                </c:pt>
                <c:pt idx="10699">
                  <c:v>0.743287037037037</c:v>
                </c:pt>
                <c:pt idx="10700">
                  <c:v>0.743298611111111</c:v>
                </c:pt>
                <c:pt idx="10701">
                  <c:v>0.743310185185185</c:v>
                </c:pt>
                <c:pt idx="10702">
                  <c:v>0.743321759259259</c:v>
                </c:pt>
                <c:pt idx="10703">
                  <c:v>0.743333333333333</c:v>
                </c:pt>
                <c:pt idx="10704">
                  <c:v>0.743344907407408</c:v>
                </c:pt>
                <c:pt idx="10705">
                  <c:v>0.743356481481482</c:v>
                </c:pt>
                <c:pt idx="10706">
                  <c:v>0.743368055555556</c:v>
                </c:pt>
                <c:pt idx="10707">
                  <c:v>0.74337962962963</c:v>
                </c:pt>
                <c:pt idx="10708">
                  <c:v>0.743391203703704</c:v>
                </c:pt>
                <c:pt idx="10709">
                  <c:v>0.743402777777777</c:v>
                </c:pt>
                <c:pt idx="10710">
                  <c:v>0.743414351851852</c:v>
                </c:pt>
                <c:pt idx="10711">
                  <c:v>0.743425925925926</c:v>
                </c:pt>
                <c:pt idx="10712">
                  <c:v>0.7434375</c:v>
                </c:pt>
                <c:pt idx="10713">
                  <c:v>0.743449074074074</c:v>
                </c:pt>
                <c:pt idx="10714">
                  <c:v>0.743460648148148</c:v>
                </c:pt>
                <c:pt idx="10715">
                  <c:v>0.743472222222222</c:v>
                </c:pt>
                <c:pt idx="10716">
                  <c:v>0.743483796296296</c:v>
                </c:pt>
                <c:pt idx="10717">
                  <c:v>0.743495370370371</c:v>
                </c:pt>
                <c:pt idx="10718">
                  <c:v>0.743506944444444</c:v>
                </c:pt>
                <c:pt idx="10719">
                  <c:v>0.743518518518519</c:v>
                </c:pt>
                <c:pt idx="10720">
                  <c:v>0.743530092592593</c:v>
                </c:pt>
                <c:pt idx="10721">
                  <c:v>0.743541666666667</c:v>
                </c:pt>
                <c:pt idx="10722">
                  <c:v>0.743553240740741</c:v>
                </c:pt>
                <c:pt idx="10723">
                  <c:v>0.743564814814815</c:v>
                </c:pt>
                <c:pt idx="10724">
                  <c:v>0.743576388888889</c:v>
                </c:pt>
                <c:pt idx="10725">
                  <c:v>0.743587962962962</c:v>
                </c:pt>
                <c:pt idx="10726">
                  <c:v>0.743599537037037</c:v>
                </c:pt>
                <c:pt idx="10727">
                  <c:v>0.743611111111111</c:v>
                </c:pt>
                <c:pt idx="10728">
                  <c:v>0.743622685185185</c:v>
                </c:pt>
                <c:pt idx="10729">
                  <c:v>0.743634259259259</c:v>
                </c:pt>
                <c:pt idx="10730">
                  <c:v>0.743645833333334</c:v>
                </c:pt>
                <c:pt idx="10731">
                  <c:v>0.743657407407408</c:v>
                </c:pt>
                <c:pt idx="10732">
                  <c:v>0.743668981481482</c:v>
                </c:pt>
                <c:pt idx="10733">
                  <c:v>0.743680555555556</c:v>
                </c:pt>
                <c:pt idx="10734">
                  <c:v>0.74369212962963</c:v>
                </c:pt>
                <c:pt idx="10735">
                  <c:v>0.743703703703704</c:v>
                </c:pt>
                <c:pt idx="10736">
                  <c:v>0.743715277777778</c:v>
                </c:pt>
                <c:pt idx="10737">
                  <c:v>0.743726851851852</c:v>
                </c:pt>
                <c:pt idx="10738">
                  <c:v>0.743738425925926</c:v>
                </c:pt>
                <c:pt idx="10739">
                  <c:v>0.74375</c:v>
                </c:pt>
                <c:pt idx="10740">
                  <c:v>0.743761574074074</c:v>
                </c:pt>
                <c:pt idx="10741">
                  <c:v>0.743773148148148</c:v>
                </c:pt>
                <c:pt idx="10742">
                  <c:v>0.743784722222222</c:v>
                </c:pt>
                <c:pt idx="10743">
                  <c:v>0.743796296296297</c:v>
                </c:pt>
                <c:pt idx="10744">
                  <c:v>0.743807870370371</c:v>
                </c:pt>
                <c:pt idx="10745">
                  <c:v>0.743819444444445</c:v>
                </c:pt>
                <c:pt idx="10746">
                  <c:v>0.743831018518519</c:v>
                </c:pt>
                <c:pt idx="10747">
                  <c:v>0.743842592592593</c:v>
                </c:pt>
                <c:pt idx="10748">
                  <c:v>0.743854166666667</c:v>
                </c:pt>
                <c:pt idx="10749">
                  <c:v>0.74386574074074</c:v>
                </c:pt>
                <c:pt idx="10750">
                  <c:v>0.743877314814815</c:v>
                </c:pt>
                <c:pt idx="10751">
                  <c:v>0.743888888888889</c:v>
                </c:pt>
                <c:pt idx="10752">
                  <c:v>0.743900462962963</c:v>
                </c:pt>
                <c:pt idx="10753">
                  <c:v>0.743912037037037</c:v>
                </c:pt>
                <c:pt idx="10754">
                  <c:v>0.743923611111112</c:v>
                </c:pt>
                <c:pt idx="10755">
                  <c:v>0.743935185185185</c:v>
                </c:pt>
                <c:pt idx="10756">
                  <c:v>0.743946759259259</c:v>
                </c:pt>
                <c:pt idx="10757">
                  <c:v>0.743958333333334</c:v>
                </c:pt>
                <c:pt idx="10758">
                  <c:v>0.743969907407408</c:v>
                </c:pt>
                <c:pt idx="10759">
                  <c:v>0.743981481481482</c:v>
                </c:pt>
                <c:pt idx="10760">
                  <c:v>0.743993055555556</c:v>
                </c:pt>
                <c:pt idx="10761">
                  <c:v>0.74400462962963</c:v>
                </c:pt>
                <c:pt idx="10762">
                  <c:v>0.744016203703704</c:v>
                </c:pt>
                <c:pt idx="10763">
                  <c:v>0.744027777777778</c:v>
                </c:pt>
                <c:pt idx="10764">
                  <c:v>0.744039351851852</c:v>
                </c:pt>
                <c:pt idx="10765">
                  <c:v>0.744050925925926</c:v>
                </c:pt>
                <c:pt idx="10766">
                  <c:v>0.7440625</c:v>
                </c:pt>
                <c:pt idx="10767">
                  <c:v>0.744074074074074</c:v>
                </c:pt>
                <c:pt idx="10768">
                  <c:v>0.744085648148148</c:v>
                </c:pt>
                <c:pt idx="10769">
                  <c:v>0.744097222222222</c:v>
                </c:pt>
                <c:pt idx="10770">
                  <c:v>0.744108796296296</c:v>
                </c:pt>
                <c:pt idx="10771">
                  <c:v>0.744120370370371</c:v>
                </c:pt>
                <c:pt idx="10772">
                  <c:v>0.744131944444445</c:v>
                </c:pt>
                <c:pt idx="10773">
                  <c:v>0.744143518518519</c:v>
                </c:pt>
                <c:pt idx="10774">
                  <c:v>0.744155092592593</c:v>
                </c:pt>
                <c:pt idx="10775">
                  <c:v>0.744166666666666</c:v>
                </c:pt>
                <c:pt idx="10776">
                  <c:v>0.744178240740741</c:v>
                </c:pt>
                <c:pt idx="10777">
                  <c:v>0.744189814814815</c:v>
                </c:pt>
                <c:pt idx="10778">
                  <c:v>0.744201388888889</c:v>
                </c:pt>
                <c:pt idx="10779">
                  <c:v>0.744212962962962</c:v>
                </c:pt>
                <c:pt idx="10780">
                  <c:v>0.744224537037037</c:v>
                </c:pt>
                <c:pt idx="10781">
                  <c:v>0.744236111111111</c:v>
                </c:pt>
                <c:pt idx="10782">
                  <c:v>0.744247685185185</c:v>
                </c:pt>
                <c:pt idx="10783">
                  <c:v>0.744259259259259</c:v>
                </c:pt>
                <c:pt idx="10784">
                  <c:v>0.744270833333334</c:v>
                </c:pt>
                <c:pt idx="10785">
                  <c:v>0.744282407407408</c:v>
                </c:pt>
                <c:pt idx="10786">
                  <c:v>0.744293981481482</c:v>
                </c:pt>
                <c:pt idx="10787">
                  <c:v>0.744305555555556</c:v>
                </c:pt>
                <c:pt idx="10788">
                  <c:v>0.74431712962963</c:v>
                </c:pt>
                <c:pt idx="10789">
                  <c:v>0.744328703703704</c:v>
                </c:pt>
                <c:pt idx="10790">
                  <c:v>0.744340277777778</c:v>
                </c:pt>
                <c:pt idx="10791">
                  <c:v>0.744351851851852</c:v>
                </c:pt>
                <c:pt idx="10792">
                  <c:v>0.744363425925926</c:v>
                </c:pt>
                <c:pt idx="10793">
                  <c:v>0.744375</c:v>
                </c:pt>
                <c:pt idx="10794">
                  <c:v>0.744386574074074</c:v>
                </c:pt>
                <c:pt idx="10795">
                  <c:v>0.744398148148148</c:v>
                </c:pt>
                <c:pt idx="10796">
                  <c:v>0.744409722222222</c:v>
                </c:pt>
                <c:pt idx="10797">
                  <c:v>0.744421296296297</c:v>
                </c:pt>
                <c:pt idx="10798">
                  <c:v>0.744432870370371</c:v>
                </c:pt>
                <c:pt idx="10799">
                  <c:v>0.744444444444445</c:v>
                </c:pt>
                <c:pt idx="10800">
                  <c:v>0.744456018518519</c:v>
                </c:pt>
                <c:pt idx="10801">
                  <c:v>0.744467592592593</c:v>
                </c:pt>
                <c:pt idx="10802">
                  <c:v>0.744479166666667</c:v>
                </c:pt>
                <c:pt idx="10803">
                  <c:v>0.74449074074074</c:v>
                </c:pt>
                <c:pt idx="10804">
                  <c:v>0.744502314814815</c:v>
                </c:pt>
                <c:pt idx="10805">
                  <c:v>0.744513888888889</c:v>
                </c:pt>
                <c:pt idx="10806">
                  <c:v>0.744525462962963</c:v>
                </c:pt>
                <c:pt idx="10807">
                  <c:v>0.744537037037037</c:v>
                </c:pt>
                <c:pt idx="10808">
                  <c:v>0.744548611111111</c:v>
                </c:pt>
                <c:pt idx="10809">
                  <c:v>0.744560185185185</c:v>
                </c:pt>
                <c:pt idx="10810">
                  <c:v>0.744571759259259</c:v>
                </c:pt>
                <c:pt idx="10811">
                  <c:v>0.744583333333334</c:v>
                </c:pt>
                <c:pt idx="10812">
                  <c:v>0.744594907407408</c:v>
                </c:pt>
                <c:pt idx="10813">
                  <c:v>0.744606481481482</c:v>
                </c:pt>
                <c:pt idx="10814">
                  <c:v>0.744618055555556</c:v>
                </c:pt>
                <c:pt idx="10815">
                  <c:v>0.74462962962963</c:v>
                </c:pt>
                <c:pt idx="10816">
                  <c:v>0.744641203703704</c:v>
                </c:pt>
                <c:pt idx="10817">
                  <c:v>0.744652777777778</c:v>
                </c:pt>
                <c:pt idx="10818">
                  <c:v>0.744664351851852</c:v>
                </c:pt>
                <c:pt idx="10819">
                  <c:v>0.744675925925926</c:v>
                </c:pt>
                <c:pt idx="10820">
                  <c:v>0.7446875</c:v>
                </c:pt>
                <c:pt idx="10821">
                  <c:v>0.744699074074075</c:v>
                </c:pt>
                <c:pt idx="10822">
                  <c:v>0.744710648148148</c:v>
                </c:pt>
                <c:pt idx="10823">
                  <c:v>0.744722222222222</c:v>
                </c:pt>
                <c:pt idx="10824">
                  <c:v>0.744733796296296</c:v>
                </c:pt>
                <c:pt idx="10825">
                  <c:v>0.744745370370371</c:v>
                </c:pt>
                <c:pt idx="10826">
                  <c:v>0.744756944444445</c:v>
                </c:pt>
                <c:pt idx="10827">
                  <c:v>0.744768518518519</c:v>
                </c:pt>
                <c:pt idx="10828">
                  <c:v>0.744780092592593</c:v>
                </c:pt>
                <c:pt idx="10829">
                  <c:v>0.744791666666667</c:v>
                </c:pt>
                <c:pt idx="10830">
                  <c:v>0.744803240740741</c:v>
                </c:pt>
                <c:pt idx="10831">
                  <c:v>0.744814814814815</c:v>
                </c:pt>
                <c:pt idx="10832">
                  <c:v>0.744826388888889</c:v>
                </c:pt>
                <c:pt idx="10833">
                  <c:v>0.744837962962963</c:v>
                </c:pt>
                <c:pt idx="10834">
                  <c:v>0.744849537037037</c:v>
                </c:pt>
                <c:pt idx="10835">
                  <c:v>0.744861111111111</c:v>
                </c:pt>
                <c:pt idx="10836">
                  <c:v>0.744872685185185</c:v>
                </c:pt>
                <c:pt idx="10837">
                  <c:v>0.744884259259259</c:v>
                </c:pt>
                <c:pt idx="10838">
                  <c:v>0.744895833333334</c:v>
                </c:pt>
                <c:pt idx="10839">
                  <c:v>0.744907407407408</c:v>
                </c:pt>
                <c:pt idx="10840">
                  <c:v>0.744918981481482</c:v>
                </c:pt>
                <c:pt idx="10841">
                  <c:v>0.744930555555556</c:v>
                </c:pt>
                <c:pt idx="10842">
                  <c:v>0.74494212962963</c:v>
                </c:pt>
                <c:pt idx="10843">
                  <c:v>0.744953703703704</c:v>
                </c:pt>
                <c:pt idx="10844">
                  <c:v>0.744965277777778</c:v>
                </c:pt>
                <c:pt idx="10845">
                  <c:v>0.744976851851852</c:v>
                </c:pt>
                <c:pt idx="10846">
                  <c:v>0.744988425925926</c:v>
                </c:pt>
                <c:pt idx="10847">
                  <c:v>0.745</c:v>
                </c:pt>
                <c:pt idx="10848">
                  <c:v>0.745011574074074</c:v>
                </c:pt>
                <c:pt idx="10849">
                  <c:v>0.745023148148148</c:v>
                </c:pt>
                <c:pt idx="10850">
                  <c:v>0.745034722222222</c:v>
                </c:pt>
                <c:pt idx="10851">
                  <c:v>0.745046296296297</c:v>
                </c:pt>
                <c:pt idx="10852">
                  <c:v>0.745057870370371</c:v>
                </c:pt>
                <c:pt idx="10853">
                  <c:v>0.745069444444445</c:v>
                </c:pt>
                <c:pt idx="10854">
                  <c:v>0.745081018518519</c:v>
                </c:pt>
                <c:pt idx="10855">
                  <c:v>0.745092592592593</c:v>
                </c:pt>
                <c:pt idx="10856">
                  <c:v>0.745104166666667</c:v>
                </c:pt>
                <c:pt idx="10857">
                  <c:v>0.74511574074074</c:v>
                </c:pt>
                <c:pt idx="10858">
                  <c:v>0.745127314814815</c:v>
                </c:pt>
                <c:pt idx="10859">
                  <c:v>0.745138888888889</c:v>
                </c:pt>
                <c:pt idx="10860">
                  <c:v>0.745150462962963</c:v>
                </c:pt>
                <c:pt idx="10861">
                  <c:v>0.745162037037037</c:v>
                </c:pt>
                <c:pt idx="10862">
                  <c:v>0.745173611111111</c:v>
                </c:pt>
                <c:pt idx="10863">
                  <c:v>0.745185185185185</c:v>
                </c:pt>
                <c:pt idx="10864">
                  <c:v>0.745196759259259</c:v>
                </c:pt>
                <c:pt idx="10865">
                  <c:v>0.745208333333334</c:v>
                </c:pt>
                <c:pt idx="10866">
                  <c:v>0.745219907407408</c:v>
                </c:pt>
                <c:pt idx="10867">
                  <c:v>0.745231481481482</c:v>
                </c:pt>
                <c:pt idx="10868">
                  <c:v>0.745243055555556</c:v>
                </c:pt>
                <c:pt idx="10869">
                  <c:v>0.74525462962963</c:v>
                </c:pt>
                <c:pt idx="10870">
                  <c:v>0.745266203703704</c:v>
                </c:pt>
                <c:pt idx="10871">
                  <c:v>0.745277777777778</c:v>
                </c:pt>
                <c:pt idx="10872">
                  <c:v>0.745289351851852</c:v>
                </c:pt>
                <c:pt idx="10873">
                  <c:v>0.745300925925926</c:v>
                </c:pt>
                <c:pt idx="10874">
                  <c:v>0.7453125</c:v>
                </c:pt>
                <c:pt idx="10875">
                  <c:v>0.745324074074074</c:v>
                </c:pt>
                <c:pt idx="10876">
                  <c:v>0.745335648148148</c:v>
                </c:pt>
                <c:pt idx="10877">
                  <c:v>0.745347222222222</c:v>
                </c:pt>
                <c:pt idx="10878">
                  <c:v>0.745358796296296</c:v>
                </c:pt>
                <c:pt idx="10879">
                  <c:v>0.745370370370371</c:v>
                </c:pt>
                <c:pt idx="10880">
                  <c:v>0.745381944444445</c:v>
                </c:pt>
                <c:pt idx="10881">
                  <c:v>0.745393518518519</c:v>
                </c:pt>
                <c:pt idx="10882">
                  <c:v>0.745405092592593</c:v>
                </c:pt>
                <c:pt idx="10883">
                  <c:v>0.745416666666666</c:v>
                </c:pt>
                <c:pt idx="10884">
                  <c:v>0.745428240740741</c:v>
                </c:pt>
                <c:pt idx="10885">
                  <c:v>0.745439814814815</c:v>
                </c:pt>
                <c:pt idx="10886">
                  <c:v>0.745451388888889</c:v>
                </c:pt>
                <c:pt idx="10887">
                  <c:v>0.745462962962962</c:v>
                </c:pt>
                <c:pt idx="10888">
                  <c:v>0.745474537037037</c:v>
                </c:pt>
                <c:pt idx="10889">
                  <c:v>0.745486111111111</c:v>
                </c:pt>
                <c:pt idx="10890">
                  <c:v>0.745497685185185</c:v>
                </c:pt>
                <c:pt idx="10891">
                  <c:v>0.745509259259259</c:v>
                </c:pt>
                <c:pt idx="10892">
                  <c:v>0.745520833333334</c:v>
                </c:pt>
                <c:pt idx="10893">
                  <c:v>0.745532407407407</c:v>
                </c:pt>
                <c:pt idx="10894">
                  <c:v>0.745543981481482</c:v>
                </c:pt>
                <c:pt idx="10895">
                  <c:v>0.745555555555556</c:v>
                </c:pt>
                <c:pt idx="10896">
                  <c:v>0.745567129629629</c:v>
                </c:pt>
                <c:pt idx="10897">
                  <c:v>0.745578703703704</c:v>
                </c:pt>
                <c:pt idx="10898">
                  <c:v>0.745590277777778</c:v>
                </c:pt>
                <c:pt idx="10899">
                  <c:v>0.745601851851852</c:v>
                </c:pt>
                <c:pt idx="10900">
                  <c:v>0.745613425925926</c:v>
                </c:pt>
                <c:pt idx="10901">
                  <c:v>0.745625</c:v>
                </c:pt>
                <c:pt idx="10902">
                  <c:v>0.745636574074074</c:v>
                </c:pt>
                <c:pt idx="10903">
                  <c:v>0.745648148148149</c:v>
                </c:pt>
                <c:pt idx="10904">
                  <c:v>0.745659722222222</c:v>
                </c:pt>
                <c:pt idx="10905">
                  <c:v>0.745671296296297</c:v>
                </c:pt>
                <c:pt idx="10906">
                  <c:v>0.745682870370371</c:v>
                </c:pt>
                <c:pt idx="10907">
                  <c:v>0.745694444444445</c:v>
                </c:pt>
                <c:pt idx="10908">
                  <c:v>0.745706018518519</c:v>
                </c:pt>
                <c:pt idx="10909">
                  <c:v>0.745717592592593</c:v>
                </c:pt>
                <c:pt idx="10910">
                  <c:v>0.745729166666667</c:v>
                </c:pt>
                <c:pt idx="10911">
                  <c:v>0.745740740740741</c:v>
                </c:pt>
                <c:pt idx="10912">
                  <c:v>0.745752314814815</c:v>
                </c:pt>
                <c:pt idx="10913">
                  <c:v>0.745763888888889</c:v>
                </c:pt>
                <c:pt idx="10914">
                  <c:v>0.745775462962963</c:v>
                </c:pt>
                <c:pt idx="10915">
                  <c:v>0.745787037037037</c:v>
                </c:pt>
                <c:pt idx="10916">
                  <c:v>0.745798611111111</c:v>
                </c:pt>
                <c:pt idx="10917">
                  <c:v>0.745810185185185</c:v>
                </c:pt>
                <c:pt idx="10918">
                  <c:v>0.745821759259259</c:v>
                </c:pt>
                <c:pt idx="10919">
                  <c:v>0.745833333333334</c:v>
                </c:pt>
                <c:pt idx="10920">
                  <c:v>0.745844907407408</c:v>
                </c:pt>
                <c:pt idx="10921">
                  <c:v>0.745856481481482</c:v>
                </c:pt>
                <c:pt idx="10922">
                  <c:v>0.745868055555556</c:v>
                </c:pt>
                <c:pt idx="10923">
                  <c:v>0.74587962962963</c:v>
                </c:pt>
                <c:pt idx="10924">
                  <c:v>0.745891203703704</c:v>
                </c:pt>
                <c:pt idx="10925">
                  <c:v>0.745902777777778</c:v>
                </c:pt>
                <c:pt idx="10926">
                  <c:v>0.745914351851852</c:v>
                </c:pt>
                <c:pt idx="10927">
                  <c:v>0.745925925925926</c:v>
                </c:pt>
                <c:pt idx="10928">
                  <c:v>0.7459375</c:v>
                </c:pt>
                <c:pt idx="10929">
                  <c:v>0.745949074074075</c:v>
                </c:pt>
                <c:pt idx="10930">
                  <c:v>0.745960648148148</c:v>
                </c:pt>
                <c:pt idx="10931">
                  <c:v>0.745972222222222</c:v>
                </c:pt>
                <c:pt idx="10932">
                  <c:v>0.745983796296296</c:v>
                </c:pt>
                <c:pt idx="10933">
                  <c:v>0.745995370370371</c:v>
                </c:pt>
                <c:pt idx="10934">
                  <c:v>0.746006944444445</c:v>
                </c:pt>
                <c:pt idx="10935">
                  <c:v>0.746018518518519</c:v>
                </c:pt>
                <c:pt idx="10936">
                  <c:v>0.746030092592593</c:v>
                </c:pt>
                <c:pt idx="10937">
                  <c:v>0.746041666666667</c:v>
                </c:pt>
                <c:pt idx="10938">
                  <c:v>0.74605324074074</c:v>
                </c:pt>
                <c:pt idx="10939">
                  <c:v>0.746064814814815</c:v>
                </c:pt>
                <c:pt idx="10940">
                  <c:v>0.746076388888889</c:v>
                </c:pt>
                <c:pt idx="10941">
                  <c:v>0.746087962962963</c:v>
                </c:pt>
                <c:pt idx="10942">
                  <c:v>0.746099537037037</c:v>
                </c:pt>
                <c:pt idx="10943">
                  <c:v>0.746111111111111</c:v>
                </c:pt>
                <c:pt idx="10944">
                  <c:v>0.746122685185185</c:v>
                </c:pt>
                <c:pt idx="10945">
                  <c:v>0.746134259259259</c:v>
                </c:pt>
                <c:pt idx="10946">
                  <c:v>0.746145833333334</c:v>
                </c:pt>
                <c:pt idx="10947">
                  <c:v>0.746157407407408</c:v>
                </c:pt>
                <c:pt idx="10948">
                  <c:v>0.746168981481482</c:v>
                </c:pt>
                <c:pt idx="10949">
                  <c:v>0.746180555555556</c:v>
                </c:pt>
                <c:pt idx="10950">
                  <c:v>0.74619212962963</c:v>
                </c:pt>
                <c:pt idx="10951">
                  <c:v>0.746203703703704</c:v>
                </c:pt>
                <c:pt idx="10952">
                  <c:v>0.746215277777778</c:v>
                </c:pt>
                <c:pt idx="10953">
                  <c:v>0.746226851851852</c:v>
                </c:pt>
                <c:pt idx="10954">
                  <c:v>0.746238425925926</c:v>
                </c:pt>
                <c:pt idx="10955">
                  <c:v>0.74625</c:v>
                </c:pt>
                <c:pt idx="10956">
                  <c:v>0.746261574074074</c:v>
                </c:pt>
                <c:pt idx="10957">
                  <c:v>0.746273148148148</c:v>
                </c:pt>
                <c:pt idx="10958">
                  <c:v>0.746284722222222</c:v>
                </c:pt>
                <c:pt idx="10959">
                  <c:v>0.746296296296297</c:v>
                </c:pt>
                <c:pt idx="10960">
                  <c:v>0.746307870370371</c:v>
                </c:pt>
                <c:pt idx="10961">
                  <c:v>0.746319444444445</c:v>
                </c:pt>
                <c:pt idx="10962">
                  <c:v>0.746331018518519</c:v>
                </c:pt>
                <c:pt idx="10963">
                  <c:v>0.746342592592593</c:v>
                </c:pt>
                <c:pt idx="10964">
                  <c:v>0.746354166666666</c:v>
                </c:pt>
                <c:pt idx="10965">
                  <c:v>0.746365740740741</c:v>
                </c:pt>
                <c:pt idx="10966">
                  <c:v>0.746377314814815</c:v>
                </c:pt>
                <c:pt idx="10967">
                  <c:v>0.746388888888889</c:v>
                </c:pt>
                <c:pt idx="10968">
                  <c:v>0.746400462962963</c:v>
                </c:pt>
                <c:pt idx="10969">
                  <c:v>0.746412037037037</c:v>
                </c:pt>
                <c:pt idx="10970">
                  <c:v>0.746423611111111</c:v>
                </c:pt>
                <c:pt idx="10971">
                  <c:v>0.746435185185185</c:v>
                </c:pt>
                <c:pt idx="10972">
                  <c:v>0.746446759259259</c:v>
                </c:pt>
                <c:pt idx="10973">
                  <c:v>0.746458333333333</c:v>
                </c:pt>
                <c:pt idx="10974">
                  <c:v>0.746469907407408</c:v>
                </c:pt>
                <c:pt idx="10975">
                  <c:v>0.746481481481482</c:v>
                </c:pt>
                <c:pt idx="10976">
                  <c:v>0.746493055555556</c:v>
                </c:pt>
                <c:pt idx="10977">
                  <c:v>0.74650462962963</c:v>
                </c:pt>
                <c:pt idx="10978">
                  <c:v>0.746516203703703</c:v>
                </c:pt>
                <c:pt idx="10979">
                  <c:v>0.746527777777778</c:v>
                </c:pt>
                <c:pt idx="10980">
                  <c:v>0.746539351851852</c:v>
                </c:pt>
                <c:pt idx="10981">
                  <c:v>0.746550925925926</c:v>
                </c:pt>
                <c:pt idx="10982">
                  <c:v>0.7465625</c:v>
                </c:pt>
                <c:pt idx="10983">
                  <c:v>0.746574074074074</c:v>
                </c:pt>
                <c:pt idx="10984">
                  <c:v>0.746585648148148</c:v>
                </c:pt>
                <c:pt idx="10985">
                  <c:v>0.746597222222222</c:v>
                </c:pt>
                <c:pt idx="10986">
                  <c:v>0.746608796296297</c:v>
                </c:pt>
                <c:pt idx="10987">
                  <c:v>0.746620370370371</c:v>
                </c:pt>
                <c:pt idx="10988">
                  <c:v>0.746631944444445</c:v>
                </c:pt>
                <c:pt idx="10989">
                  <c:v>0.746643518518519</c:v>
                </c:pt>
                <c:pt idx="10990">
                  <c:v>0.746655092592593</c:v>
                </c:pt>
                <c:pt idx="10991">
                  <c:v>0.746666666666667</c:v>
                </c:pt>
                <c:pt idx="10992">
                  <c:v>0.746678240740741</c:v>
                </c:pt>
                <c:pt idx="10993">
                  <c:v>0.746689814814815</c:v>
                </c:pt>
                <c:pt idx="10994">
                  <c:v>0.746701388888889</c:v>
                </c:pt>
                <c:pt idx="10995">
                  <c:v>0.746712962962963</c:v>
                </c:pt>
                <c:pt idx="10996">
                  <c:v>0.746724537037037</c:v>
                </c:pt>
                <c:pt idx="10997">
                  <c:v>0.746736111111111</c:v>
                </c:pt>
                <c:pt idx="10998">
                  <c:v>0.746747685185186</c:v>
                </c:pt>
                <c:pt idx="10999">
                  <c:v>0.746759259259259</c:v>
                </c:pt>
                <c:pt idx="11000">
                  <c:v>0.746770833333334</c:v>
                </c:pt>
                <c:pt idx="11001">
                  <c:v>0.746782407407408</c:v>
                </c:pt>
                <c:pt idx="11002">
                  <c:v>0.746793981481482</c:v>
                </c:pt>
                <c:pt idx="11003">
                  <c:v>0.746805555555556</c:v>
                </c:pt>
                <c:pt idx="11004">
                  <c:v>0.746817129629629</c:v>
                </c:pt>
                <c:pt idx="11005">
                  <c:v>0.746828703703704</c:v>
                </c:pt>
                <c:pt idx="11006">
                  <c:v>0.746840277777778</c:v>
                </c:pt>
                <c:pt idx="11007">
                  <c:v>0.746851851851852</c:v>
                </c:pt>
                <c:pt idx="11008">
                  <c:v>0.746863425925926</c:v>
                </c:pt>
                <c:pt idx="11009">
                  <c:v>0.746875</c:v>
                </c:pt>
                <c:pt idx="11010">
                  <c:v>0.746886574074074</c:v>
                </c:pt>
                <c:pt idx="11011">
                  <c:v>0.746898148148148</c:v>
                </c:pt>
                <c:pt idx="11012">
                  <c:v>0.746909722222222</c:v>
                </c:pt>
                <c:pt idx="11013">
                  <c:v>0.746921296296297</c:v>
                </c:pt>
                <c:pt idx="11014">
                  <c:v>0.746932870370371</c:v>
                </c:pt>
                <c:pt idx="11015">
                  <c:v>0.746944444444445</c:v>
                </c:pt>
                <c:pt idx="11016">
                  <c:v>0.746956018518519</c:v>
                </c:pt>
                <c:pt idx="11017">
                  <c:v>0.746967592592593</c:v>
                </c:pt>
                <c:pt idx="11018">
                  <c:v>0.746979166666667</c:v>
                </c:pt>
                <c:pt idx="11019">
                  <c:v>0.746990740740741</c:v>
                </c:pt>
                <c:pt idx="11020">
                  <c:v>0.747002314814815</c:v>
                </c:pt>
                <c:pt idx="11021">
                  <c:v>0.747013888888889</c:v>
                </c:pt>
                <c:pt idx="11022">
                  <c:v>0.747025462962963</c:v>
                </c:pt>
                <c:pt idx="11023">
                  <c:v>0.747037037037037</c:v>
                </c:pt>
                <c:pt idx="11024">
                  <c:v>0.747048611111111</c:v>
                </c:pt>
                <c:pt idx="11025">
                  <c:v>0.747060185185185</c:v>
                </c:pt>
                <c:pt idx="11026">
                  <c:v>0.747071759259259</c:v>
                </c:pt>
                <c:pt idx="11027">
                  <c:v>0.747083333333333</c:v>
                </c:pt>
                <c:pt idx="11028">
                  <c:v>0.747094907407408</c:v>
                </c:pt>
                <c:pt idx="11029">
                  <c:v>0.747106481481482</c:v>
                </c:pt>
                <c:pt idx="11030">
                  <c:v>0.747118055555556</c:v>
                </c:pt>
                <c:pt idx="11031">
                  <c:v>0.74712962962963</c:v>
                </c:pt>
                <c:pt idx="11032">
                  <c:v>0.747141203703704</c:v>
                </c:pt>
                <c:pt idx="11033">
                  <c:v>0.747152777777778</c:v>
                </c:pt>
                <c:pt idx="11034">
                  <c:v>0.747164351851852</c:v>
                </c:pt>
                <c:pt idx="11035">
                  <c:v>0.747175925925926</c:v>
                </c:pt>
                <c:pt idx="11036">
                  <c:v>0.7471875</c:v>
                </c:pt>
                <c:pt idx="11037">
                  <c:v>0.747199074074075</c:v>
                </c:pt>
                <c:pt idx="11038">
                  <c:v>0.747210648148148</c:v>
                </c:pt>
                <c:pt idx="11039">
                  <c:v>0.747222222222222</c:v>
                </c:pt>
                <c:pt idx="11040">
                  <c:v>0.747233796296296</c:v>
                </c:pt>
                <c:pt idx="11041">
                  <c:v>0.747245370370371</c:v>
                </c:pt>
                <c:pt idx="11042">
                  <c:v>0.747256944444445</c:v>
                </c:pt>
                <c:pt idx="11043">
                  <c:v>0.747268518518519</c:v>
                </c:pt>
                <c:pt idx="11044">
                  <c:v>0.747280092592593</c:v>
                </c:pt>
                <c:pt idx="11045">
                  <c:v>0.747291666666667</c:v>
                </c:pt>
                <c:pt idx="11046">
                  <c:v>0.74730324074074</c:v>
                </c:pt>
                <c:pt idx="11047">
                  <c:v>0.747314814814815</c:v>
                </c:pt>
                <c:pt idx="11048">
                  <c:v>0.747326388888889</c:v>
                </c:pt>
                <c:pt idx="11049">
                  <c:v>0.747337962962962</c:v>
                </c:pt>
                <c:pt idx="11050">
                  <c:v>0.747349537037037</c:v>
                </c:pt>
                <c:pt idx="11051">
                  <c:v>0.747361111111111</c:v>
                </c:pt>
                <c:pt idx="11052">
                  <c:v>0.747372685185185</c:v>
                </c:pt>
                <c:pt idx="11053">
                  <c:v>0.747384259259259</c:v>
                </c:pt>
                <c:pt idx="11054">
                  <c:v>0.747395833333334</c:v>
                </c:pt>
                <c:pt idx="11055">
                  <c:v>0.747407407407408</c:v>
                </c:pt>
                <c:pt idx="11056">
                  <c:v>0.747418981481481</c:v>
                </c:pt>
                <c:pt idx="11057">
                  <c:v>0.747430555555556</c:v>
                </c:pt>
                <c:pt idx="11058">
                  <c:v>0.747442129629629</c:v>
                </c:pt>
                <c:pt idx="11059">
                  <c:v>0.747453703703704</c:v>
                </c:pt>
                <c:pt idx="11060">
                  <c:v>0.747465277777778</c:v>
                </c:pt>
                <c:pt idx="11061">
                  <c:v>0.747476851851852</c:v>
                </c:pt>
                <c:pt idx="11062">
                  <c:v>0.747488425925926</c:v>
                </c:pt>
                <c:pt idx="11063">
                  <c:v>0.7475</c:v>
                </c:pt>
                <c:pt idx="11064">
                  <c:v>0.747511574074074</c:v>
                </c:pt>
                <c:pt idx="11065">
                  <c:v>0.747523148148148</c:v>
                </c:pt>
                <c:pt idx="11066">
                  <c:v>0.747534722222222</c:v>
                </c:pt>
                <c:pt idx="11067">
                  <c:v>0.747546296296296</c:v>
                </c:pt>
                <c:pt idx="11068">
                  <c:v>0.747557870370371</c:v>
                </c:pt>
                <c:pt idx="11069">
                  <c:v>0.747569444444445</c:v>
                </c:pt>
                <c:pt idx="11070">
                  <c:v>0.747581018518519</c:v>
                </c:pt>
                <c:pt idx="11071">
                  <c:v>0.747592592592593</c:v>
                </c:pt>
                <c:pt idx="11072">
                  <c:v>0.747604166666667</c:v>
                </c:pt>
                <c:pt idx="11073">
                  <c:v>0.747615740740741</c:v>
                </c:pt>
                <c:pt idx="11074">
                  <c:v>0.747627314814815</c:v>
                </c:pt>
                <c:pt idx="11075">
                  <c:v>0.747638888888889</c:v>
                </c:pt>
                <c:pt idx="11076">
                  <c:v>0.747650462962963</c:v>
                </c:pt>
                <c:pt idx="11077">
                  <c:v>0.747662037037037</c:v>
                </c:pt>
                <c:pt idx="11078">
                  <c:v>0.747673611111111</c:v>
                </c:pt>
                <c:pt idx="11079">
                  <c:v>0.747685185185185</c:v>
                </c:pt>
                <c:pt idx="11080">
                  <c:v>0.747696759259259</c:v>
                </c:pt>
                <c:pt idx="11081">
                  <c:v>0.747708333333334</c:v>
                </c:pt>
                <c:pt idx="11082">
                  <c:v>0.747719907407408</c:v>
                </c:pt>
                <c:pt idx="11083">
                  <c:v>0.747731481481482</c:v>
                </c:pt>
                <c:pt idx="11084">
                  <c:v>0.747743055555556</c:v>
                </c:pt>
                <c:pt idx="11085">
                  <c:v>0.74775462962963</c:v>
                </c:pt>
                <c:pt idx="11086">
                  <c:v>0.747766203703704</c:v>
                </c:pt>
                <c:pt idx="11087">
                  <c:v>0.747777777777778</c:v>
                </c:pt>
                <c:pt idx="11088">
                  <c:v>0.747789351851852</c:v>
                </c:pt>
                <c:pt idx="11089">
                  <c:v>0.747800925925926</c:v>
                </c:pt>
                <c:pt idx="11090">
                  <c:v>0.7478125</c:v>
                </c:pt>
                <c:pt idx="11091">
                  <c:v>0.747824074074074</c:v>
                </c:pt>
                <c:pt idx="11092">
                  <c:v>0.747835648148149</c:v>
                </c:pt>
                <c:pt idx="11093">
                  <c:v>0.747847222222222</c:v>
                </c:pt>
                <c:pt idx="11094">
                  <c:v>0.747858796296297</c:v>
                </c:pt>
                <c:pt idx="11095">
                  <c:v>0.747870370370371</c:v>
                </c:pt>
                <c:pt idx="11096">
                  <c:v>0.747881944444445</c:v>
                </c:pt>
                <c:pt idx="11097">
                  <c:v>0.747893518518519</c:v>
                </c:pt>
                <c:pt idx="11098">
                  <c:v>0.747905092592593</c:v>
                </c:pt>
                <c:pt idx="11099">
                  <c:v>0.747916666666667</c:v>
                </c:pt>
                <c:pt idx="11100">
                  <c:v>0.747928240740741</c:v>
                </c:pt>
                <c:pt idx="11101">
                  <c:v>0.747939814814815</c:v>
                </c:pt>
                <c:pt idx="11102">
                  <c:v>0.747951388888889</c:v>
                </c:pt>
                <c:pt idx="11103">
                  <c:v>0.747962962962962</c:v>
                </c:pt>
                <c:pt idx="11104">
                  <c:v>0.747974537037037</c:v>
                </c:pt>
                <c:pt idx="11105">
                  <c:v>0.747986111111111</c:v>
                </c:pt>
                <c:pt idx="11106">
                  <c:v>0.747997685185186</c:v>
                </c:pt>
                <c:pt idx="11107">
                  <c:v>0.748009259259259</c:v>
                </c:pt>
                <c:pt idx="11108">
                  <c:v>0.748020833333334</c:v>
                </c:pt>
                <c:pt idx="11109">
                  <c:v>0.748032407407408</c:v>
                </c:pt>
                <c:pt idx="11110">
                  <c:v>0.748043981481482</c:v>
                </c:pt>
                <c:pt idx="11111">
                  <c:v>0.748055555555556</c:v>
                </c:pt>
                <c:pt idx="11112">
                  <c:v>0.748067129629629</c:v>
                </c:pt>
                <c:pt idx="11113">
                  <c:v>0.748078703703704</c:v>
                </c:pt>
                <c:pt idx="11114">
                  <c:v>0.748090277777778</c:v>
                </c:pt>
                <c:pt idx="11115">
                  <c:v>0.748101851851852</c:v>
                </c:pt>
                <c:pt idx="11116">
                  <c:v>0.748113425925926</c:v>
                </c:pt>
                <c:pt idx="11117">
                  <c:v>0.748125</c:v>
                </c:pt>
                <c:pt idx="11118">
                  <c:v>0.748136574074074</c:v>
                </c:pt>
                <c:pt idx="11119">
                  <c:v>0.748148148148148</c:v>
                </c:pt>
                <c:pt idx="11120">
                  <c:v>0.748159722222222</c:v>
                </c:pt>
                <c:pt idx="11121">
                  <c:v>0.748171296296297</c:v>
                </c:pt>
                <c:pt idx="11122">
                  <c:v>0.748182870370371</c:v>
                </c:pt>
                <c:pt idx="11123">
                  <c:v>0.748194444444445</c:v>
                </c:pt>
                <c:pt idx="11124">
                  <c:v>0.748206018518519</c:v>
                </c:pt>
                <c:pt idx="11125">
                  <c:v>0.748217592592593</c:v>
                </c:pt>
                <c:pt idx="11126">
                  <c:v>0.748229166666667</c:v>
                </c:pt>
                <c:pt idx="11127">
                  <c:v>0.748240740740741</c:v>
                </c:pt>
                <c:pt idx="11128">
                  <c:v>0.748252314814815</c:v>
                </c:pt>
                <c:pt idx="11129">
                  <c:v>0.748263888888889</c:v>
                </c:pt>
                <c:pt idx="11130">
                  <c:v>0.748275462962963</c:v>
                </c:pt>
                <c:pt idx="11131">
                  <c:v>0.748287037037037</c:v>
                </c:pt>
                <c:pt idx="11132">
                  <c:v>0.748298611111111</c:v>
                </c:pt>
                <c:pt idx="11133">
                  <c:v>0.748310185185185</c:v>
                </c:pt>
                <c:pt idx="11134">
                  <c:v>0.748321759259259</c:v>
                </c:pt>
                <c:pt idx="11135">
                  <c:v>0.748333333333333</c:v>
                </c:pt>
                <c:pt idx="11136">
                  <c:v>0.748344907407408</c:v>
                </c:pt>
                <c:pt idx="11137">
                  <c:v>0.748356481481482</c:v>
                </c:pt>
                <c:pt idx="11138">
                  <c:v>0.748368055555556</c:v>
                </c:pt>
                <c:pt idx="11139">
                  <c:v>0.74837962962963</c:v>
                </c:pt>
                <c:pt idx="11140">
                  <c:v>0.748391203703704</c:v>
                </c:pt>
                <c:pt idx="11141">
                  <c:v>0.748402777777777</c:v>
                </c:pt>
                <c:pt idx="11142">
                  <c:v>0.748414351851852</c:v>
                </c:pt>
                <c:pt idx="11143">
                  <c:v>0.748425925925926</c:v>
                </c:pt>
                <c:pt idx="11144">
                  <c:v>0.7484375</c:v>
                </c:pt>
                <c:pt idx="11145">
                  <c:v>0.748449074074074</c:v>
                </c:pt>
                <c:pt idx="11146">
                  <c:v>0.748460648148148</c:v>
                </c:pt>
                <c:pt idx="11147">
                  <c:v>0.748472222222222</c:v>
                </c:pt>
                <c:pt idx="11148">
                  <c:v>0.748483796296296</c:v>
                </c:pt>
                <c:pt idx="11149">
                  <c:v>0.748495370370371</c:v>
                </c:pt>
                <c:pt idx="11150">
                  <c:v>0.748506944444444</c:v>
                </c:pt>
                <c:pt idx="11151">
                  <c:v>0.748518518518519</c:v>
                </c:pt>
                <c:pt idx="11152">
                  <c:v>0.748530092592593</c:v>
                </c:pt>
                <c:pt idx="11153">
                  <c:v>0.748541666666667</c:v>
                </c:pt>
                <c:pt idx="11154">
                  <c:v>0.748553240740741</c:v>
                </c:pt>
                <c:pt idx="11155">
                  <c:v>0.748564814814815</c:v>
                </c:pt>
                <c:pt idx="11156">
                  <c:v>0.748576388888889</c:v>
                </c:pt>
                <c:pt idx="11157">
                  <c:v>0.748587962962962</c:v>
                </c:pt>
                <c:pt idx="11158">
                  <c:v>0.748599537037037</c:v>
                </c:pt>
                <c:pt idx="11159">
                  <c:v>0.748611111111111</c:v>
                </c:pt>
                <c:pt idx="11160">
                  <c:v>0.748622685185185</c:v>
                </c:pt>
                <c:pt idx="11161">
                  <c:v>0.748634259259259</c:v>
                </c:pt>
                <c:pt idx="11162">
                  <c:v>0.748645833333334</c:v>
                </c:pt>
                <c:pt idx="11163">
                  <c:v>0.748657407407408</c:v>
                </c:pt>
                <c:pt idx="11164">
                  <c:v>0.748668981481482</c:v>
                </c:pt>
                <c:pt idx="11165">
                  <c:v>0.748680555555556</c:v>
                </c:pt>
                <c:pt idx="11166">
                  <c:v>0.74869212962963</c:v>
                </c:pt>
                <c:pt idx="11167">
                  <c:v>0.748703703703704</c:v>
                </c:pt>
                <c:pt idx="11168">
                  <c:v>0.748715277777778</c:v>
                </c:pt>
                <c:pt idx="11169">
                  <c:v>0.748726851851852</c:v>
                </c:pt>
                <c:pt idx="11170">
                  <c:v>0.748738425925926</c:v>
                </c:pt>
                <c:pt idx="11171">
                  <c:v>0.74875</c:v>
                </c:pt>
                <c:pt idx="11172">
                  <c:v>0.748761574074074</c:v>
                </c:pt>
                <c:pt idx="11173">
                  <c:v>0.748773148148148</c:v>
                </c:pt>
                <c:pt idx="11174">
                  <c:v>0.748784722222222</c:v>
                </c:pt>
                <c:pt idx="11175">
                  <c:v>0.748796296296297</c:v>
                </c:pt>
                <c:pt idx="11176">
                  <c:v>0.748807870370371</c:v>
                </c:pt>
                <c:pt idx="11177">
                  <c:v>0.748819444444445</c:v>
                </c:pt>
                <c:pt idx="11178">
                  <c:v>0.748831018518519</c:v>
                </c:pt>
                <c:pt idx="11179">
                  <c:v>0.748842592592593</c:v>
                </c:pt>
                <c:pt idx="11180">
                  <c:v>0.748854166666667</c:v>
                </c:pt>
                <c:pt idx="11181">
                  <c:v>0.74886574074074</c:v>
                </c:pt>
                <c:pt idx="11182">
                  <c:v>0.748877314814815</c:v>
                </c:pt>
                <c:pt idx="11183">
                  <c:v>0.748888888888889</c:v>
                </c:pt>
                <c:pt idx="11184">
                  <c:v>0.748900462962963</c:v>
                </c:pt>
                <c:pt idx="11185">
                  <c:v>0.748912037037037</c:v>
                </c:pt>
                <c:pt idx="11186">
                  <c:v>0.748923611111112</c:v>
                </c:pt>
                <c:pt idx="11187">
                  <c:v>0.748935185185185</c:v>
                </c:pt>
                <c:pt idx="11188">
                  <c:v>0.748946759259259</c:v>
                </c:pt>
                <c:pt idx="11189">
                  <c:v>0.748958333333334</c:v>
                </c:pt>
                <c:pt idx="11190">
                  <c:v>0.748969907407408</c:v>
                </c:pt>
                <c:pt idx="11191">
                  <c:v>0.748981481481482</c:v>
                </c:pt>
                <c:pt idx="11192">
                  <c:v>0.748993055555556</c:v>
                </c:pt>
                <c:pt idx="11193">
                  <c:v>0.74900462962963</c:v>
                </c:pt>
                <c:pt idx="11194">
                  <c:v>0.749016203703704</c:v>
                </c:pt>
                <c:pt idx="11195">
                  <c:v>0.749027777777778</c:v>
                </c:pt>
                <c:pt idx="11196">
                  <c:v>0.749039351851852</c:v>
                </c:pt>
                <c:pt idx="11197">
                  <c:v>0.749050925925926</c:v>
                </c:pt>
                <c:pt idx="11198">
                  <c:v>0.7490625</c:v>
                </c:pt>
                <c:pt idx="11199">
                  <c:v>0.749074074074074</c:v>
                </c:pt>
                <c:pt idx="11200">
                  <c:v>0.749085648148148</c:v>
                </c:pt>
                <c:pt idx="11201">
                  <c:v>0.749097222222222</c:v>
                </c:pt>
                <c:pt idx="11202">
                  <c:v>0.749108796296296</c:v>
                </c:pt>
                <c:pt idx="11203">
                  <c:v>0.749120370370371</c:v>
                </c:pt>
                <c:pt idx="11204">
                  <c:v>0.749131944444445</c:v>
                </c:pt>
                <c:pt idx="11205">
                  <c:v>0.749143518518519</c:v>
                </c:pt>
                <c:pt idx="11206">
                  <c:v>0.749155092592593</c:v>
                </c:pt>
                <c:pt idx="11207">
                  <c:v>0.749166666666666</c:v>
                </c:pt>
                <c:pt idx="11208">
                  <c:v>0.749178240740741</c:v>
                </c:pt>
                <c:pt idx="11209">
                  <c:v>0.749189814814815</c:v>
                </c:pt>
                <c:pt idx="11210">
                  <c:v>0.749201388888889</c:v>
                </c:pt>
                <c:pt idx="11211">
                  <c:v>0.749212962962962</c:v>
                </c:pt>
                <c:pt idx="11212">
                  <c:v>0.749224537037037</c:v>
                </c:pt>
                <c:pt idx="11213">
                  <c:v>0.749236111111111</c:v>
                </c:pt>
                <c:pt idx="11214">
                  <c:v>0.749247685185185</c:v>
                </c:pt>
                <c:pt idx="11215">
                  <c:v>0.749259259259259</c:v>
                </c:pt>
                <c:pt idx="11216">
                  <c:v>0.749270833333334</c:v>
                </c:pt>
                <c:pt idx="11217">
                  <c:v>0.749282407407408</c:v>
                </c:pt>
                <c:pt idx="11218">
                  <c:v>0.749293981481482</c:v>
                </c:pt>
                <c:pt idx="11219">
                  <c:v>0.749305555555556</c:v>
                </c:pt>
                <c:pt idx="11220">
                  <c:v>0.749317129629629</c:v>
                </c:pt>
                <c:pt idx="11221">
                  <c:v>0.749328703703704</c:v>
                </c:pt>
                <c:pt idx="11222">
                  <c:v>0.749340277777778</c:v>
                </c:pt>
                <c:pt idx="11223">
                  <c:v>0.749351851851852</c:v>
                </c:pt>
                <c:pt idx="11224">
                  <c:v>0.749363425925926</c:v>
                </c:pt>
                <c:pt idx="11225">
                  <c:v>0.749375</c:v>
                </c:pt>
                <c:pt idx="11226">
                  <c:v>0.749386574074074</c:v>
                </c:pt>
                <c:pt idx="11227">
                  <c:v>0.749398148148148</c:v>
                </c:pt>
                <c:pt idx="11228">
                  <c:v>0.749409722222222</c:v>
                </c:pt>
                <c:pt idx="11229">
                  <c:v>0.749421296296297</c:v>
                </c:pt>
                <c:pt idx="11230">
                  <c:v>0.74943287037037</c:v>
                </c:pt>
                <c:pt idx="11231">
                  <c:v>0.749444444444445</c:v>
                </c:pt>
                <c:pt idx="11232">
                  <c:v>0.749456018518519</c:v>
                </c:pt>
                <c:pt idx="11233">
                  <c:v>0.749467592592593</c:v>
                </c:pt>
                <c:pt idx="11234">
                  <c:v>0.749479166666667</c:v>
                </c:pt>
                <c:pt idx="11235">
                  <c:v>0.74949074074074</c:v>
                </c:pt>
                <c:pt idx="11236">
                  <c:v>0.749502314814815</c:v>
                </c:pt>
                <c:pt idx="11237">
                  <c:v>0.749513888888889</c:v>
                </c:pt>
                <c:pt idx="11238">
                  <c:v>0.749525462962963</c:v>
                </c:pt>
                <c:pt idx="11239">
                  <c:v>0.749537037037037</c:v>
                </c:pt>
                <c:pt idx="11240">
                  <c:v>0.749548611111111</c:v>
                </c:pt>
                <c:pt idx="11241">
                  <c:v>0.749560185185185</c:v>
                </c:pt>
                <c:pt idx="11242">
                  <c:v>0.749571759259259</c:v>
                </c:pt>
                <c:pt idx="11243">
                  <c:v>0.749583333333334</c:v>
                </c:pt>
                <c:pt idx="11244">
                  <c:v>0.749594907407408</c:v>
                </c:pt>
                <c:pt idx="11245">
                  <c:v>0.749606481481482</c:v>
                </c:pt>
                <c:pt idx="11246">
                  <c:v>0.749618055555556</c:v>
                </c:pt>
                <c:pt idx="11247">
                  <c:v>0.74962962962963</c:v>
                </c:pt>
                <c:pt idx="11248">
                  <c:v>0.749641203703704</c:v>
                </c:pt>
                <c:pt idx="11249">
                  <c:v>0.749652777777778</c:v>
                </c:pt>
                <c:pt idx="11250">
                  <c:v>0.749664351851852</c:v>
                </c:pt>
                <c:pt idx="11251">
                  <c:v>0.749675925925926</c:v>
                </c:pt>
                <c:pt idx="11252">
                  <c:v>0.7496875</c:v>
                </c:pt>
                <c:pt idx="11253">
                  <c:v>0.749699074074075</c:v>
                </c:pt>
                <c:pt idx="11254">
                  <c:v>0.749710648148148</c:v>
                </c:pt>
                <c:pt idx="11255">
                  <c:v>0.749722222222222</c:v>
                </c:pt>
                <c:pt idx="11256">
                  <c:v>0.749733796296296</c:v>
                </c:pt>
                <c:pt idx="11257">
                  <c:v>0.749745370370371</c:v>
                </c:pt>
                <c:pt idx="11258">
                  <c:v>0.749756944444445</c:v>
                </c:pt>
                <c:pt idx="11259">
                  <c:v>0.749768518518519</c:v>
                </c:pt>
                <c:pt idx="11260">
                  <c:v>0.749780092592593</c:v>
                </c:pt>
                <c:pt idx="11261">
                  <c:v>0.749791666666667</c:v>
                </c:pt>
                <c:pt idx="11262">
                  <c:v>0.749803240740741</c:v>
                </c:pt>
                <c:pt idx="11263">
                  <c:v>0.749814814814815</c:v>
                </c:pt>
                <c:pt idx="11264">
                  <c:v>0.749826388888889</c:v>
                </c:pt>
                <c:pt idx="11265">
                  <c:v>0.749837962962963</c:v>
                </c:pt>
                <c:pt idx="11266">
                  <c:v>0.749849537037037</c:v>
                </c:pt>
                <c:pt idx="11267">
                  <c:v>0.749861111111111</c:v>
                </c:pt>
                <c:pt idx="11268">
                  <c:v>0.749872685185185</c:v>
                </c:pt>
                <c:pt idx="11269">
                  <c:v>0.749884259259259</c:v>
                </c:pt>
                <c:pt idx="11270">
                  <c:v>0.749895833333334</c:v>
                </c:pt>
                <c:pt idx="11271">
                  <c:v>0.749907407407408</c:v>
                </c:pt>
                <c:pt idx="11272">
                  <c:v>0.749918981481482</c:v>
                </c:pt>
                <c:pt idx="11273">
                  <c:v>0.749930555555556</c:v>
                </c:pt>
                <c:pt idx="11274">
                  <c:v>0.74994212962963</c:v>
                </c:pt>
                <c:pt idx="11275">
                  <c:v>0.749953703703704</c:v>
                </c:pt>
                <c:pt idx="11276">
                  <c:v>0.749965277777778</c:v>
                </c:pt>
                <c:pt idx="11277">
                  <c:v>0.749976851851852</c:v>
                </c:pt>
                <c:pt idx="11278">
                  <c:v>0.749988425925926</c:v>
                </c:pt>
                <c:pt idx="11279">
                  <c:v>0.75</c:v>
                </c:pt>
                <c:pt idx="11280">
                  <c:v>0.750011574074074</c:v>
                </c:pt>
                <c:pt idx="11281">
                  <c:v>0.750023148148148</c:v>
                </c:pt>
                <c:pt idx="11282">
                  <c:v>0.750034722222222</c:v>
                </c:pt>
                <c:pt idx="11283">
                  <c:v>0.750046296296297</c:v>
                </c:pt>
                <c:pt idx="11284">
                  <c:v>0.750057870370371</c:v>
                </c:pt>
                <c:pt idx="11285">
                  <c:v>0.750069444444445</c:v>
                </c:pt>
                <c:pt idx="11286">
                  <c:v>0.750081018518519</c:v>
                </c:pt>
                <c:pt idx="11287">
                  <c:v>0.750092592592593</c:v>
                </c:pt>
                <c:pt idx="11288">
                  <c:v>0.750104166666667</c:v>
                </c:pt>
                <c:pt idx="11289">
                  <c:v>0.75011574074074</c:v>
                </c:pt>
                <c:pt idx="11290">
                  <c:v>0.750127314814815</c:v>
                </c:pt>
                <c:pt idx="11291">
                  <c:v>0.750138888888889</c:v>
                </c:pt>
                <c:pt idx="11292">
                  <c:v>0.750150462962963</c:v>
                </c:pt>
                <c:pt idx="11293">
                  <c:v>0.750162037037037</c:v>
                </c:pt>
                <c:pt idx="11294">
                  <c:v>0.750173611111111</c:v>
                </c:pt>
                <c:pt idx="11295">
                  <c:v>0.750185185185185</c:v>
                </c:pt>
                <c:pt idx="11296">
                  <c:v>0.750196759259259</c:v>
                </c:pt>
                <c:pt idx="11297">
                  <c:v>0.750208333333334</c:v>
                </c:pt>
                <c:pt idx="11298">
                  <c:v>0.750219907407408</c:v>
                </c:pt>
                <c:pt idx="11299">
                  <c:v>0.750231481481482</c:v>
                </c:pt>
                <c:pt idx="11300">
                  <c:v>0.750243055555556</c:v>
                </c:pt>
                <c:pt idx="11301">
                  <c:v>0.75025462962963</c:v>
                </c:pt>
                <c:pt idx="11302">
                  <c:v>0.750266203703704</c:v>
                </c:pt>
                <c:pt idx="11303">
                  <c:v>0.750277777777778</c:v>
                </c:pt>
                <c:pt idx="11304">
                  <c:v>0.750289351851852</c:v>
                </c:pt>
                <c:pt idx="11305">
                  <c:v>0.750300925925926</c:v>
                </c:pt>
                <c:pt idx="11306">
                  <c:v>0.7503125</c:v>
                </c:pt>
                <c:pt idx="11307">
                  <c:v>0.750324074074074</c:v>
                </c:pt>
                <c:pt idx="11308">
                  <c:v>0.750335648148148</c:v>
                </c:pt>
                <c:pt idx="11309">
                  <c:v>0.750347222222222</c:v>
                </c:pt>
                <c:pt idx="11310">
                  <c:v>0.750358796296296</c:v>
                </c:pt>
                <c:pt idx="11311">
                  <c:v>0.750370370370371</c:v>
                </c:pt>
                <c:pt idx="11312">
                  <c:v>0.750381944444445</c:v>
                </c:pt>
                <c:pt idx="11313">
                  <c:v>0.750393518518519</c:v>
                </c:pt>
                <c:pt idx="11314">
                  <c:v>0.750405092592593</c:v>
                </c:pt>
                <c:pt idx="11315">
                  <c:v>0.750416666666666</c:v>
                </c:pt>
                <c:pt idx="11316">
                  <c:v>0.750428240740741</c:v>
                </c:pt>
                <c:pt idx="11317">
                  <c:v>0.750439814814815</c:v>
                </c:pt>
                <c:pt idx="11318">
                  <c:v>0.750451388888889</c:v>
                </c:pt>
                <c:pt idx="11319">
                  <c:v>0.750462962962962</c:v>
                </c:pt>
                <c:pt idx="11320">
                  <c:v>0.750474537037037</c:v>
                </c:pt>
                <c:pt idx="11321">
                  <c:v>0.750486111111111</c:v>
                </c:pt>
                <c:pt idx="11322">
                  <c:v>0.750497685185185</c:v>
                </c:pt>
                <c:pt idx="11323">
                  <c:v>0.750509259259259</c:v>
                </c:pt>
                <c:pt idx="11324">
                  <c:v>0.750520833333334</c:v>
                </c:pt>
                <c:pt idx="11325">
                  <c:v>0.750532407407407</c:v>
                </c:pt>
                <c:pt idx="11326">
                  <c:v>0.750543981481482</c:v>
                </c:pt>
                <c:pt idx="11327">
                  <c:v>0.750555555555556</c:v>
                </c:pt>
                <c:pt idx="11328">
                  <c:v>0.750567129629629</c:v>
                </c:pt>
                <c:pt idx="11329">
                  <c:v>0.750578703703704</c:v>
                </c:pt>
                <c:pt idx="11330">
                  <c:v>0.750590277777778</c:v>
                </c:pt>
                <c:pt idx="11331">
                  <c:v>0.750601851851852</c:v>
                </c:pt>
                <c:pt idx="11332">
                  <c:v>0.750613425925926</c:v>
                </c:pt>
                <c:pt idx="11333">
                  <c:v>0.750625</c:v>
                </c:pt>
                <c:pt idx="11334">
                  <c:v>0.750636574074074</c:v>
                </c:pt>
                <c:pt idx="11335">
                  <c:v>0.750648148148149</c:v>
                </c:pt>
                <c:pt idx="11336">
                  <c:v>0.750659722222222</c:v>
                </c:pt>
                <c:pt idx="11337">
                  <c:v>0.750671296296297</c:v>
                </c:pt>
                <c:pt idx="11338">
                  <c:v>0.750682870370371</c:v>
                </c:pt>
                <c:pt idx="11339">
                  <c:v>0.750694444444445</c:v>
                </c:pt>
                <c:pt idx="11340">
                  <c:v>0.750706018518519</c:v>
                </c:pt>
                <c:pt idx="11341">
                  <c:v>0.750717592592593</c:v>
                </c:pt>
                <c:pt idx="11342">
                  <c:v>0.750729166666667</c:v>
                </c:pt>
                <c:pt idx="11343">
                  <c:v>0.750740740740741</c:v>
                </c:pt>
                <c:pt idx="11344">
                  <c:v>0.750752314814815</c:v>
                </c:pt>
                <c:pt idx="11345">
                  <c:v>0.750763888888889</c:v>
                </c:pt>
                <c:pt idx="11346">
                  <c:v>0.750775462962963</c:v>
                </c:pt>
                <c:pt idx="11347">
                  <c:v>0.750787037037037</c:v>
                </c:pt>
                <c:pt idx="11348">
                  <c:v>0.750798611111111</c:v>
                </c:pt>
                <c:pt idx="11349">
                  <c:v>0.750810185185185</c:v>
                </c:pt>
                <c:pt idx="11350">
                  <c:v>0.750821759259259</c:v>
                </c:pt>
                <c:pt idx="11351">
                  <c:v>0.750833333333334</c:v>
                </c:pt>
                <c:pt idx="11352">
                  <c:v>0.750844907407408</c:v>
                </c:pt>
                <c:pt idx="11353">
                  <c:v>0.750856481481482</c:v>
                </c:pt>
                <c:pt idx="11354">
                  <c:v>0.750868055555556</c:v>
                </c:pt>
                <c:pt idx="11355">
                  <c:v>0.75087962962963</c:v>
                </c:pt>
                <c:pt idx="11356">
                  <c:v>0.750891203703704</c:v>
                </c:pt>
                <c:pt idx="11357">
                  <c:v>0.750902777777778</c:v>
                </c:pt>
                <c:pt idx="11358">
                  <c:v>0.750914351851852</c:v>
                </c:pt>
                <c:pt idx="11359">
                  <c:v>0.750925925925926</c:v>
                </c:pt>
                <c:pt idx="11360">
                  <c:v>0.7509375</c:v>
                </c:pt>
                <c:pt idx="11361">
                  <c:v>0.750949074074075</c:v>
                </c:pt>
                <c:pt idx="11362">
                  <c:v>0.750960648148148</c:v>
                </c:pt>
                <c:pt idx="11363">
                  <c:v>0.750972222222222</c:v>
                </c:pt>
                <c:pt idx="11364">
                  <c:v>0.750983796296296</c:v>
                </c:pt>
                <c:pt idx="11365">
                  <c:v>0.750995370370371</c:v>
                </c:pt>
                <c:pt idx="11366">
                  <c:v>0.751006944444445</c:v>
                </c:pt>
                <c:pt idx="11367">
                  <c:v>0.751018518518519</c:v>
                </c:pt>
                <c:pt idx="11368">
                  <c:v>0.751030092592593</c:v>
                </c:pt>
                <c:pt idx="11369">
                  <c:v>0.751041666666667</c:v>
                </c:pt>
                <c:pt idx="11370">
                  <c:v>0.751053240740741</c:v>
                </c:pt>
                <c:pt idx="11371">
                  <c:v>0.751064814814815</c:v>
                </c:pt>
                <c:pt idx="11372">
                  <c:v>0.751076388888889</c:v>
                </c:pt>
                <c:pt idx="11373">
                  <c:v>0.751087962962963</c:v>
                </c:pt>
                <c:pt idx="11374">
                  <c:v>0.751099537037037</c:v>
                </c:pt>
                <c:pt idx="11375">
                  <c:v>0.751111111111111</c:v>
                </c:pt>
                <c:pt idx="11376">
                  <c:v>0.751122685185185</c:v>
                </c:pt>
                <c:pt idx="11377">
                  <c:v>0.751134259259259</c:v>
                </c:pt>
                <c:pt idx="11378">
                  <c:v>0.751145833333334</c:v>
                </c:pt>
                <c:pt idx="11379">
                  <c:v>0.751157407407408</c:v>
                </c:pt>
                <c:pt idx="11380">
                  <c:v>0.751168981481482</c:v>
                </c:pt>
                <c:pt idx="11381">
                  <c:v>0.751180555555556</c:v>
                </c:pt>
                <c:pt idx="11382">
                  <c:v>0.75119212962963</c:v>
                </c:pt>
                <c:pt idx="11383">
                  <c:v>0.751203703703704</c:v>
                </c:pt>
                <c:pt idx="11384">
                  <c:v>0.751215277777778</c:v>
                </c:pt>
                <c:pt idx="11385">
                  <c:v>0.751226851851852</c:v>
                </c:pt>
                <c:pt idx="11386">
                  <c:v>0.751238425925926</c:v>
                </c:pt>
                <c:pt idx="11387">
                  <c:v>0.75125</c:v>
                </c:pt>
                <c:pt idx="11388">
                  <c:v>0.751261574074074</c:v>
                </c:pt>
                <c:pt idx="11389">
                  <c:v>0.751273148148148</c:v>
                </c:pt>
                <c:pt idx="11390">
                  <c:v>0.751284722222222</c:v>
                </c:pt>
                <c:pt idx="11391">
                  <c:v>0.751296296296297</c:v>
                </c:pt>
                <c:pt idx="11392">
                  <c:v>0.751307870370371</c:v>
                </c:pt>
                <c:pt idx="11393">
                  <c:v>0.751319444444445</c:v>
                </c:pt>
                <c:pt idx="11394">
                  <c:v>0.751331018518519</c:v>
                </c:pt>
                <c:pt idx="11395">
                  <c:v>0.751342592592593</c:v>
                </c:pt>
                <c:pt idx="11396">
                  <c:v>0.751354166666667</c:v>
                </c:pt>
                <c:pt idx="11397">
                  <c:v>0.751365740740741</c:v>
                </c:pt>
                <c:pt idx="11398">
                  <c:v>0.751377314814815</c:v>
                </c:pt>
                <c:pt idx="11399">
                  <c:v>0.751388888888889</c:v>
                </c:pt>
                <c:pt idx="11400">
                  <c:v>0.751400462962963</c:v>
                </c:pt>
                <c:pt idx="11401">
                  <c:v>0.751412037037037</c:v>
                </c:pt>
                <c:pt idx="11402">
                  <c:v>0.751423611111111</c:v>
                </c:pt>
                <c:pt idx="11403">
                  <c:v>0.751435185185185</c:v>
                </c:pt>
                <c:pt idx="11404">
                  <c:v>0.751446759259259</c:v>
                </c:pt>
                <c:pt idx="11405">
                  <c:v>0.751458333333333</c:v>
                </c:pt>
                <c:pt idx="11406">
                  <c:v>0.751469907407408</c:v>
                </c:pt>
                <c:pt idx="11407">
                  <c:v>0.751481481481482</c:v>
                </c:pt>
                <c:pt idx="11408">
                  <c:v>0.751493055555556</c:v>
                </c:pt>
                <c:pt idx="11409">
                  <c:v>0.75150462962963</c:v>
                </c:pt>
                <c:pt idx="11410">
                  <c:v>0.751516203703704</c:v>
                </c:pt>
                <c:pt idx="11411">
                  <c:v>0.751527777777778</c:v>
                </c:pt>
                <c:pt idx="11412">
                  <c:v>0.751539351851852</c:v>
                </c:pt>
                <c:pt idx="11413">
                  <c:v>0.751550925925926</c:v>
                </c:pt>
                <c:pt idx="11414">
                  <c:v>0.7515625</c:v>
                </c:pt>
                <c:pt idx="11415">
                  <c:v>0.751574074074074</c:v>
                </c:pt>
                <c:pt idx="11416">
                  <c:v>0.751585648148148</c:v>
                </c:pt>
                <c:pt idx="11417">
                  <c:v>0.751597222222222</c:v>
                </c:pt>
                <c:pt idx="11418">
                  <c:v>0.751608796296297</c:v>
                </c:pt>
                <c:pt idx="11419">
                  <c:v>0.751620370370371</c:v>
                </c:pt>
                <c:pt idx="11420">
                  <c:v>0.751631944444445</c:v>
                </c:pt>
                <c:pt idx="11421">
                  <c:v>0.751643518518519</c:v>
                </c:pt>
                <c:pt idx="11422">
                  <c:v>0.751655092592593</c:v>
                </c:pt>
                <c:pt idx="11423">
                  <c:v>0.751666666666667</c:v>
                </c:pt>
                <c:pt idx="11424">
                  <c:v>0.751678240740741</c:v>
                </c:pt>
                <c:pt idx="11425">
                  <c:v>0.751689814814815</c:v>
                </c:pt>
                <c:pt idx="11426">
                  <c:v>0.751701388888889</c:v>
                </c:pt>
                <c:pt idx="11427">
                  <c:v>0.751712962962963</c:v>
                </c:pt>
                <c:pt idx="11428">
                  <c:v>0.751724537037037</c:v>
                </c:pt>
                <c:pt idx="11429">
                  <c:v>0.751736111111111</c:v>
                </c:pt>
                <c:pt idx="11430">
                  <c:v>0.751747685185186</c:v>
                </c:pt>
                <c:pt idx="11431">
                  <c:v>0.751759259259259</c:v>
                </c:pt>
                <c:pt idx="11432">
                  <c:v>0.751770833333334</c:v>
                </c:pt>
                <c:pt idx="11433">
                  <c:v>0.751782407407408</c:v>
                </c:pt>
                <c:pt idx="11434">
                  <c:v>0.751793981481482</c:v>
                </c:pt>
                <c:pt idx="11435">
                  <c:v>0.751805555555556</c:v>
                </c:pt>
                <c:pt idx="11436">
                  <c:v>0.751817129629629</c:v>
                </c:pt>
                <c:pt idx="11437">
                  <c:v>0.751828703703704</c:v>
                </c:pt>
                <c:pt idx="11438">
                  <c:v>0.751840277777778</c:v>
                </c:pt>
                <c:pt idx="11439">
                  <c:v>0.751851851851852</c:v>
                </c:pt>
                <c:pt idx="11440">
                  <c:v>0.751863425925926</c:v>
                </c:pt>
                <c:pt idx="11441">
                  <c:v>0.751875</c:v>
                </c:pt>
                <c:pt idx="11442">
                  <c:v>0.751886574074074</c:v>
                </c:pt>
                <c:pt idx="11443">
                  <c:v>0.751898148148148</c:v>
                </c:pt>
                <c:pt idx="11444">
                  <c:v>0.751909722222222</c:v>
                </c:pt>
                <c:pt idx="11445">
                  <c:v>0.751921296296297</c:v>
                </c:pt>
                <c:pt idx="11446">
                  <c:v>0.751932870370371</c:v>
                </c:pt>
                <c:pt idx="11447">
                  <c:v>0.751944444444445</c:v>
                </c:pt>
                <c:pt idx="11448">
                  <c:v>0.751956018518519</c:v>
                </c:pt>
                <c:pt idx="11449">
                  <c:v>0.751967592592593</c:v>
                </c:pt>
                <c:pt idx="11450">
                  <c:v>0.751979166666667</c:v>
                </c:pt>
                <c:pt idx="11451">
                  <c:v>0.751990740740741</c:v>
                </c:pt>
                <c:pt idx="11452">
                  <c:v>0.752002314814815</c:v>
                </c:pt>
                <c:pt idx="11453">
                  <c:v>0.752013888888889</c:v>
                </c:pt>
                <c:pt idx="11454">
                  <c:v>0.752025462962963</c:v>
                </c:pt>
                <c:pt idx="11455">
                  <c:v>0.752037037037037</c:v>
                </c:pt>
                <c:pt idx="11456">
                  <c:v>0.752048611111111</c:v>
                </c:pt>
                <c:pt idx="11457">
                  <c:v>0.752060185185185</c:v>
                </c:pt>
                <c:pt idx="11458">
                  <c:v>0.752071759259259</c:v>
                </c:pt>
                <c:pt idx="11459">
                  <c:v>0.752083333333333</c:v>
                </c:pt>
                <c:pt idx="11460">
                  <c:v>0.752094907407408</c:v>
                </c:pt>
                <c:pt idx="11461">
                  <c:v>0.752106481481482</c:v>
                </c:pt>
                <c:pt idx="11462">
                  <c:v>0.752118055555556</c:v>
                </c:pt>
                <c:pt idx="11463">
                  <c:v>0.75212962962963</c:v>
                </c:pt>
                <c:pt idx="11464">
                  <c:v>0.752141203703704</c:v>
                </c:pt>
                <c:pt idx="11465">
                  <c:v>0.752152777777778</c:v>
                </c:pt>
                <c:pt idx="11466">
                  <c:v>0.752164351851852</c:v>
                </c:pt>
                <c:pt idx="11467">
                  <c:v>0.752175925925926</c:v>
                </c:pt>
                <c:pt idx="11468">
                  <c:v>0.7521875</c:v>
                </c:pt>
                <c:pt idx="11469">
                  <c:v>0.752199074074075</c:v>
                </c:pt>
                <c:pt idx="11470">
                  <c:v>0.752210648148148</c:v>
                </c:pt>
                <c:pt idx="11471">
                  <c:v>0.752222222222222</c:v>
                </c:pt>
                <c:pt idx="11472">
                  <c:v>0.752233796296296</c:v>
                </c:pt>
                <c:pt idx="11473">
                  <c:v>0.752245370370371</c:v>
                </c:pt>
                <c:pt idx="11474">
                  <c:v>0.752256944444445</c:v>
                </c:pt>
                <c:pt idx="11475">
                  <c:v>0.752268518518519</c:v>
                </c:pt>
                <c:pt idx="11476">
                  <c:v>0.752280092592593</c:v>
                </c:pt>
                <c:pt idx="11477">
                  <c:v>0.752291666666667</c:v>
                </c:pt>
                <c:pt idx="11478">
                  <c:v>0.75230324074074</c:v>
                </c:pt>
                <c:pt idx="11479">
                  <c:v>0.752314814814815</c:v>
                </c:pt>
                <c:pt idx="11480">
                  <c:v>0.752326388888889</c:v>
                </c:pt>
                <c:pt idx="11481">
                  <c:v>0.752337962962963</c:v>
                </c:pt>
                <c:pt idx="11482">
                  <c:v>0.752349537037037</c:v>
                </c:pt>
                <c:pt idx="11483">
                  <c:v>0.752361111111111</c:v>
                </c:pt>
                <c:pt idx="11484">
                  <c:v>0.752372685185185</c:v>
                </c:pt>
                <c:pt idx="11485">
                  <c:v>0.752384259259259</c:v>
                </c:pt>
                <c:pt idx="11486">
                  <c:v>0.752395833333334</c:v>
                </c:pt>
                <c:pt idx="11487">
                  <c:v>0.752407407407408</c:v>
                </c:pt>
                <c:pt idx="11488">
                  <c:v>0.752418981481481</c:v>
                </c:pt>
                <c:pt idx="11489">
                  <c:v>0.752430555555556</c:v>
                </c:pt>
                <c:pt idx="11490">
                  <c:v>0.752442129629629</c:v>
                </c:pt>
                <c:pt idx="11491">
                  <c:v>0.752453703703704</c:v>
                </c:pt>
                <c:pt idx="11492">
                  <c:v>0.752465277777778</c:v>
                </c:pt>
                <c:pt idx="11493">
                  <c:v>0.752476851851852</c:v>
                </c:pt>
                <c:pt idx="11494">
                  <c:v>0.752488425925926</c:v>
                </c:pt>
                <c:pt idx="11495">
                  <c:v>0.7525</c:v>
                </c:pt>
                <c:pt idx="11496">
                  <c:v>0.752511574074074</c:v>
                </c:pt>
                <c:pt idx="11497">
                  <c:v>0.752523148148148</c:v>
                </c:pt>
                <c:pt idx="11498">
                  <c:v>0.752534722222222</c:v>
                </c:pt>
                <c:pt idx="11499">
                  <c:v>0.752546296296296</c:v>
                </c:pt>
                <c:pt idx="11500">
                  <c:v>0.752557870370371</c:v>
                </c:pt>
                <c:pt idx="11501">
                  <c:v>0.752569444444445</c:v>
                </c:pt>
                <c:pt idx="11502">
                  <c:v>0.752581018518519</c:v>
                </c:pt>
                <c:pt idx="11503">
                  <c:v>0.752592592592593</c:v>
                </c:pt>
                <c:pt idx="11504">
                  <c:v>0.752604166666667</c:v>
                </c:pt>
                <c:pt idx="11505">
                  <c:v>0.752615740740741</c:v>
                </c:pt>
                <c:pt idx="11506">
                  <c:v>0.752627314814815</c:v>
                </c:pt>
                <c:pt idx="11507">
                  <c:v>0.752638888888889</c:v>
                </c:pt>
                <c:pt idx="11508">
                  <c:v>0.752650462962963</c:v>
                </c:pt>
                <c:pt idx="11509">
                  <c:v>0.752662037037037</c:v>
                </c:pt>
                <c:pt idx="11510">
                  <c:v>0.752673611111111</c:v>
                </c:pt>
                <c:pt idx="11511">
                  <c:v>0.752685185185185</c:v>
                </c:pt>
                <c:pt idx="11512">
                  <c:v>0.752696759259259</c:v>
                </c:pt>
                <c:pt idx="11513">
                  <c:v>0.752708333333334</c:v>
                </c:pt>
                <c:pt idx="11514">
                  <c:v>0.752719907407408</c:v>
                </c:pt>
                <c:pt idx="11515">
                  <c:v>0.752731481481482</c:v>
                </c:pt>
                <c:pt idx="11516">
                  <c:v>0.752743055555556</c:v>
                </c:pt>
                <c:pt idx="11517">
                  <c:v>0.75275462962963</c:v>
                </c:pt>
                <c:pt idx="11518">
                  <c:v>0.752766203703704</c:v>
                </c:pt>
                <c:pt idx="11519">
                  <c:v>0.752777777777778</c:v>
                </c:pt>
                <c:pt idx="11520">
                  <c:v>0.752789351851852</c:v>
                </c:pt>
                <c:pt idx="11521">
                  <c:v>0.752800925925926</c:v>
                </c:pt>
                <c:pt idx="11522">
                  <c:v>0.7528125</c:v>
                </c:pt>
                <c:pt idx="11523">
                  <c:v>0.752824074074075</c:v>
                </c:pt>
                <c:pt idx="11524">
                  <c:v>0.752835648148149</c:v>
                </c:pt>
                <c:pt idx="11525">
                  <c:v>0.752847222222222</c:v>
                </c:pt>
                <c:pt idx="11526">
                  <c:v>0.752858796296297</c:v>
                </c:pt>
                <c:pt idx="11527">
                  <c:v>0.752870370370371</c:v>
                </c:pt>
                <c:pt idx="11528">
                  <c:v>0.752881944444445</c:v>
                </c:pt>
                <c:pt idx="11529">
                  <c:v>0.752893518518519</c:v>
                </c:pt>
                <c:pt idx="11530">
                  <c:v>0.752905092592593</c:v>
                </c:pt>
                <c:pt idx="11531">
                  <c:v>0.752916666666667</c:v>
                </c:pt>
                <c:pt idx="11532">
                  <c:v>0.752928240740741</c:v>
                </c:pt>
                <c:pt idx="11533">
                  <c:v>0.752939814814815</c:v>
                </c:pt>
                <c:pt idx="11534">
                  <c:v>0.752951388888889</c:v>
                </c:pt>
                <c:pt idx="11535">
                  <c:v>0.752962962962962</c:v>
                </c:pt>
                <c:pt idx="11536">
                  <c:v>0.752974537037037</c:v>
                </c:pt>
                <c:pt idx="11537">
                  <c:v>0.752986111111111</c:v>
                </c:pt>
                <c:pt idx="11538">
                  <c:v>0.752997685185186</c:v>
                </c:pt>
                <c:pt idx="11539">
                  <c:v>0.753009259259259</c:v>
                </c:pt>
                <c:pt idx="11540">
                  <c:v>0.753020833333334</c:v>
                </c:pt>
                <c:pt idx="11541">
                  <c:v>0.753032407407408</c:v>
                </c:pt>
                <c:pt idx="11542">
                  <c:v>0.753043981481482</c:v>
                </c:pt>
                <c:pt idx="11543">
                  <c:v>0.753055555555556</c:v>
                </c:pt>
                <c:pt idx="11544">
                  <c:v>0.753067129629629</c:v>
                </c:pt>
                <c:pt idx="11545">
                  <c:v>0.753078703703704</c:v>
                </c:pt>
                <c:pt idx="11546">
                  <c:v>0.753090277777778</c:v>
                </c:pt>
                <c:pt idx="11547">
                  <c:v>0.753101851851852</c:v>
                </c:pt>
                <c:pt idx="11548">
                  <c:v>0.753113425925926</c:v>
                </c:pt>
                <c:pt idx="11549">
                  <c:v>0.753125</c:v>
                </c:pt>
                <c:pt idx="11550">
                  <c:v>0.753136574074074</c:v>
                </c:pt>
                <c:pt idx="11551">
                  <c:v>0.753148148148148</c:v>
                </c:pt>
                <c:pt idx="11552">
                  <c:v>0.753159722222222</c:v>
                </c:pt>
                <c:pt idx="11553">
                  <c:v>0.753171296296297</c:v>
                </c:pt>
                <c:pt idx="11554">
                  <c:v>0.753182870370371</c:v>
                </c:pt>
                <c:pt idx="11555">
                  <c:v>0.753194444444445</c:v>
                </c:pt>
                <c:pt idx="11556">
                  <c:v>0.753206018518519</c:v>
                </c:pt>
                <c:pt idx="11557">
                  <c:v>0.753217592592593</c:v>
                </c:pt>
                <c:pt idx="11558">
                  <c:v>0.753229166666667</c:v>
                </c:pt>
                <c:pt idx="11559">
                  <c:v>0.753240740740741</c:v>
                </c:pt>
                <c:pt idx="11560">
                  <c:v>0.753252314814815</c:v>
                </c:pt>
                <c:pt idx="11561">
                  <c:v>0.753263888888889</c:v>
                </c:pt>
                <c:pt idx="11562">
                  <c:v>0.753275462962963</c:v>
                </c:pt>
                <c:pt idx="11563">
                  <c:v>0.753287037037037</c:v>
                </c:pt>
                <c:pt idx="11564">
                  <c:v>0.753298611111111</c:v>
                </c:pt>
                <c:pt idx="11565">
                  <c:v>0.753310185185185</c:v>
                </c:pt>
                <c:pt idx="11566">
                  <c:v>0.753321759259259</c:v>
                </c:pt>
                <c:pt idx="11567">
                  <c:v>0.753333333333333</c:v>
                </c:pt>
                <c:pt idx="11568">
                  <c:v>0.753344907407408</c:v>
                </c:pt>
                <c:pt idx="11569">
                  <c:v>0.753356481481482</c:v>
                </c:pt>
                <c:pt idx="11570">
                  <c:v>0.753368055555556</c:v>
                </c:pt>
                <c:pt idx="11571">
                  <c:v>0.75337962962963</c:v>
                </c:pt>
                <c:pt idx="11572">
                  <c:v>0.753391203703704</c:v>
                </c:pt>
                <c:pt idx="11573">
                  <c:v>0.753402777777777</c:v>
                </c:pt>
                <c:pt idx="11574">
                  <c:v>0.753414351851852</c:v>
                </c:pt>
                <c:pt idx="11575">
                  <c:v>0.753425925925926</c:v>
                </c:pt>
                <c:pt idx="11576">
                  <c:v>0.7534375</c:v>
                </c:pt>
                <c:pt idx="11577">
                  <c:v>0.753449074074074</c:v>
                </c:pt>
                <c:pt idx="11578">
                  <c:v>0.753460648148148</c:v>
                </c:pt>
                <c:pt idx="11579">
                  <c:v>0.753472222222222</c:v>
                </c:pt>
                <c:pt idx="11580">
                  <c:v>0.753483796296296</c:v>
                </c:pt>
                <c:pt idx="11581">
                  <c:v>0.753495370370371</c:v>
                </c:pt>
                <c:pt idx="11582">
                  <c:v>0.753506944444444</c:v>
                </c:pt>
                <c:pt idx="11583">
                  <c:v>0.753518518518519</c:v>
                </c:pt>
                <c:pt idx="11584">
                  <c:v>0.753530092592593</c:v>
                </c:pt>
                <c:pt idx="11585">
                  <c:v>0.753541666666667</c:v>
                </c:pt>
                <c:pt idx="11586">
                  <c:v>0.753553240740741</c:v>
                </c:pt>
                <c:pt idx="11587">
                  <c:v>0.753564814814815</c:v>
                </c:pt>
                <c:pt idx="11588">
                  <c:v>0.753576388888889</c:v>
                </c:pt>
                <c:pt idx="11589">
                  <c:v>0.753587962962962</c:v>
                </c:pt>
                <c:pt idx="11590">
                  <c:v>0.753599537037037</c:v>
                </c:pt>
                <c:pt idx="11591">
                  <c:v>0.753611111111111</c:v>
                </c:pt>
                <c:pt idx="11592">
                  <c:v>0.753622685185186</c:v>
                </c:pt>
                <c:pt idx="11593">
                  <c:v>0.753634259259259</c:v>
                </c:pt>
                <c:pt idx="11594">
                  <c:v>0.753645833333334</c:v>
                </c:pt>
                <c:pt idx="11595">
                  <c:v>0.753657407407408</c:v>
                </c:pt>
                <c:pt idx="11596">
                  <c:v>0.753668981481482</c:v>
                </c:pt>
                <c:pt idx="11597">
                  <c:v>0.753680555555556</c:v>
                </c:pt>
                <c:pt idx="11598">
                  <c:v>0.75369212962963</c:v>
                </c:pt>
                <c:pt idx="11599">
                  <c:v>0.753703703703704</c:v>
                </c:pt>
                <c:pt idx="11600">
                  <c:v>0.753715277777778</c:v>
                </c:pt>
                <c:pt idx="11601">
                  <c:v>0.753726851851852</c:v>
                </c:pt>
                <c:pt idx="11602">
                  <c:v>0.753738425925926</c:v>
                </c:pt>
                <c:pt idx="11603">
                  <c:v>0.75375</c:v>
                </c:pt>
                <c:pt idx="11604">
                  <c:v>0.753761574074074</c:v>
                </c:pt>
                <c:pt idx="11605">
                  <c:v>0.753773148148148</c:v>
                </c:pt>
                <c:pt idx="11606">
                  <c:v>0.753784722222222</c:v>
                </c:pt>
                <c:pt idx="11607">
                  <c:v>0.753796296296297</c:v>
                </c:pt>
                <c:pt idx="11608">
                  <c:v>0.753807870370371</c:v>
                </c:pt>
                <c:pt idx="11609">
                  <c:v>0.753819444444445</c:v>
                </c:pt>
                <c:pt idx="11610">
                  <c:v>0.753831018518519</c:v>
                </c:pt>
                <c:pt idx="11611">
                  <c:v>0.753842592592593</c:v>
                </c:pt>
                <c:pt idx="11612">
                  <c:v>0.753854166666667</c:v>
                </c:pt>
                <c:pt idx="11613">
                  <c:v>0.75386574074074</c:v>
                </c:pt>
                <c:pt idx="11614">
                  <c:v>0.753877314814815</c:v>
                </c:pt>
                <c:pt idx="11615">
                  <c:v>0.753888888888889</c:v>
                </c:pt>
                <c:pt idx="11616">
                  <c:v>0.753900462962963</c:v>
                </c:pt>
                <c:pt idx="11617">
                  <c:v>0.753912037037037</c:v>
                </c:pt>
                <c:pt idx="11618">
                  <c:v>0.753923611111111</c:v>
                </c:pt>
                <c:pt idx="11619">
                  <c:v>0.753935185185185</c:v>
                </c:pt>
                <c:pt idx="11620">
                  <c:v>0.753946759259259</c:v>
                </c:pt>
                <c:pt idx="11621">
                  <c:v>0.753958333333334</c:v>
                </c:pt>
                <c:pt idx="11622">
                  <c:v>0.753969907407408</c:v>
                </c:pt>
                <c:pt idx="11623">
                  <c:v>0.753981481481482</c:v>
                </c:pt>
                <c:pt idx="11624">
                  <c:v>0.753993055555556</c:v>
                </c:pt>
                <c:pt idx="11625">
                  <c:v>0.75400462962963</c:v>
                </c:pt>
                <c:pt idx="11626">
                  <c:v>0.754016203703704</c:v>
                </c:pt>
                <c:pt idx="11627">
                  <c:v>0.754027777777778</c:v>
                </c:pt>
                <c:pt idx="11628">
                  <c:v>0.754039351851852</c:v>
                </c:pt>
                <c:pt idx="11629">
                  <c:v>0.754050925925926</c:v>
                </c:pt>
                <c:pt idx="11630">
                  <c:v>0.7540625</c:v>
                </c:pt>
                <c:pt idx="11631">
                  <c:v>0.754074074074074</c:v>
                </c:pt>
                <c:pt idx="11632">
                  <c:v>0.754085648148149</c:v>
                </c:pt>
                <c:pt idx="11633">
                  <c:v>0.754097222222222</c:v>
                </c:pt>
                <c:pt idx="11634">
                  <c:v>0.754108796296297</c:v>
                </c:pt>
                <c:pt idx="11635">
                  <c:v>0.754120370370371</c:v>
                </c:pt>
                <c:pt idx="11636">
                  <c:v>0.754131944444445</c:v>
                </c:pt>
                <c:pt idx="11637">
                  <c:v>0.754143518518519</c:v>
                </c:pt>
                <c:pt idx="11638">
                  <c:v>0.754155092592593</c:v>
                </c:pt>
                <c:pt idx="11639">
                  <c:v>0.754166666666666</c:v>
                </c:pt>
                <c:pt idx="11640">
                  <c:v>0.754178240740741</c:v>
                </c:pt>
                <c:pt idx="11641">
                  <c:v>0.754189814814815</c:v>
                </c:pt>
                <c:pt idx="11642">
                  <c:v>0.754201388888889</c:v>
                </c:pt>
                <c:pt idx="11643">
                  <c:v>0.754212962962962</c:v>
                </c:pt>
                <c:pt idx="11644">
                  <c:v>0.754224537037037</c:v>
                </c:pt>
                <c:pt idx="11645">
                  <c:v>0.754236111111111</c:v>
                </c:pt>
                <c:pt idx="11646">
                  <c:v>0.754247685185185</c:v>
                </c:pt>
                <c:pt idx="11647">
                  <c:v>0.754259259259259</c:v>
                </c:pt>
                <c:pt idx="11648">
                  <c:v>0.754270833333334</c:v>
                </c:pt>
                <c:pt idx="11649">
                  <c:v>0.754282407407408</c:v>
                </c:pt>
                <c:pt idx="11650">
                  <c:v>0.754293981481482</c:v>
                </c:pt>
                <c:pt idx="11651">
                  <c:v>0.754305555555556</c:v>
                </c:pt>
                <c:pt idx="11652">
                  <c:v>0.754317129629629</c:v>
                </c:pt>
                <c:pt idx="11653">
                  <c:v>0.754328703703704</c:v>
                </c:pt>
                <c:pt idx="11654">
                  <c:v>0.754340277777778</c:v>
                </c:pt>
                <c:pt idx="11655">
                  <c:v>0.754351851851852</c:v>
                </c:pt>
                <c:pt idx="11656">
                  <c:v>0.754363425925926</c:v>
                </c:pt>
                <c:pt idx="11657">
                  <c:v>0.754375</c:v>
                </c:pt>
                <c:pt idx="11658">
                  <c:v>0.754386574074074</c:v>
                </c:pt>
                <c:pt idx="11659">
                  <c:v>0.754398148148148</c:v>
                </c:pt>
                <c:pt idx="11660">
                  <c:v>0.754409722222222</c:v>
                </c:pt>
                <c:pt idx="11661">
                  <c:v>0.754421296296297</c:v>
                </c:pt>
                <c:pt idx="11662">
                  <c:v>0.75443287037037</c:v>
                </c:pt>
                <c:pt idx="11663">
                  <c:v>0.754444444444445</c:v>
                </c:pt>
                <c:pt idx="11664">
                  <c:v>0.754456018518519</c:v>
                </c:pt>
                <c:pt idx="11665">
                  <c:v>0.754467592592593</c:v>
                </c:pt>
                <c:pt idx="11666">
                  <c:v>0.754479166666667</c:v>
                </c:pt>
                <c:pt idx="11667">
                  <c:v>0.75449074074074</c:v>
                </c:pt>
                <c:pt idx="11668">
                  <c:v>0.754502314814815</c:v>
                </c:pt>
                <c:pt idx="11669">
                  <c:v>0.754513888888889</c:v>
                </c:pt>
                <c:pt idx="11670">
                  <c:v>0.754525462962963</c:v>
                </c:pt>
                <c:pt idx="11671">
                  <c:v>0.754537037037037</c:v>
                </c:pt>
                <c:pt idx="11672">
                  <c:v>0.754548611111112</c:v>
                </c:pt>
                <c:pt idx="11673">
                  <c:v>0.754560185185185</c:v>
                </c:pt>
                <c:pt idx="11674">
                  <c:v>0.754571759259259</c:v>
                </c:pt>
                <c:pt idx="11675">
                  <c:v>0.754583333333334</c:v>
                </c:pt>
                <c:pt idx="11676">
                  <c:v>0.754594907407408</c:v>
                </c:pt>
                <c:pt idx="11677">
                  <c:v>0.754606481481482</c:v>
                </c:pt>
                <c:pt idx="11678">
                  <c:v>0.754618055555556</c:v>
                </c:pt>
                <c:pt idx="11679">
                  <c:v>0.75462962962963</c:v>
                </c:pt>
                <c:pt idx="11680">
                  <c:v>0.754641203703704</c:v>
                </c:pt>
                <c:pt idx="11681">
                  <c:v>0.754652777777778</c:v>
                </c:pt>
                <c:pt idx="11682">
                  <c:v>0.754664351851852</c:v>
                </c:pt>
                <c:pt idx="11683">
                  <c:v>0.754675925925926</c:v>
                </c:pt>
                <c:pt idx="11684">
                  <c:v>0.7546875</c:v>
                </c:pt>
                <c:pt idx="11685">
                  <c:v>0.754699074074075</c:v>
                </c:pt>
                <c:pt idx="11686">
                  <c:v>0.754710648148148</c:v>
                </c:pt>
                <c:pt idx="11687">
                  <c:v>0.754722222222222</c:v>
                </c:pt>
                <c:pt idx="11688">
                  <c:v>0.754733796296296</c:v>
                </c:pt>
                <c:pt idx="11689">
                  <c:v>0.754745370370371</c:v>
                </c:pt>
                <c:pt idx="11690">
                  <c:v>0.754756944444445</c:v>
                </c:pt>
                <c:pt idx="11691">
                  <c:v>0.754768518518519</c:v>
                </c:pt>
                <c:pt idx="11692">
                  <c:v>0.754780092592593</c:v>
                </c:pt>
                <c:pt idx="11693">
                  <c:v>0.754791666666667</c:v>
                </c:pt>
                <c:pt idx="11694">
                  <c:v>0.754803240740741</c:v>
                </c:pt>
                <c:pt idx="11695">
                  <c:v>0.754814814814815</c:v>
                </c:pt>
                <c:pt idx="11696">
                  <c:v>0.754826388888889</c:v>
                </c:pt>
                <c:pt idx="11697">
                  <c:v>0.754837962962963</c:v>
                </c:pt>
                <c:pt idx="11698">
                  <c:v>0.754849537037037</c:v>
                </c:pt>
                <c:pt idx="11699">
                  <c:v>0.754861111111111</c:v>
                </c:pt>
                <c:pt idx="11700">
                  <c:v>0.754872685185185</c:v>
                </c:pt>
                <c:pt idx="11701">
                  <c:v>0.754884259259259</c:v>
                </c:pt>
                <c:pt idx="11702">
                  <c:v>0.754895833333334</c:v>
                </c:pt>
                <c:pt idx="11703">
                  <c:v>0.754907407407408</c:v>
                </c:pt>
                <c:pt idx="11704">
                  <c:v>0.754918981481482</c:v>
                </c:pt>
                <c:pt idx="11705">
                  <c:v>0.754930555555556</c:v>
                </c:pt>
                <c:pt idx="11706">
                  <c:v>0.75494212962963</c:v>
                </c:pt>
                <c:pt idx="11707">
                  <c:v>0.754953703703704</c:v>
                </c:pt>
                <c:pt idx="11708">
                  <c:v>0.754965277777778</c:v>
                </c:pt>
                <c:pt idx="11709">
                  <c:v>0.754976851851852</c:v>
                </c:pt>
                <c:pt idx="11710">
                  <c:v>0.754988425925926</c:v>
                </c:pt>
                <c:pt idx="11711">
                  <c:v>0.755</c:v>
                </c:pt>
                <c:pt idx="11712">
                  <c:v>0.755011574074074</c:v>
                </c:pt>
                <c:pt idx="11713">
                  <c:v>0.755023148148148</c:v>
                </c:pt>
                <c:pt idx="11714">
                  <c:v>0.755034722222222</c:v>
                </c:pt>
                <c:pt idx="11715">
                  <c:v>0.755046296296297</c:v>
                </c:pt>
                <c:pt idx="11716">
                  <c:v>0.755057870370371</c:v>
                </c:pt>
                <c:pt idx="11717">
                  <c:v>0.755069444444445</c:v>
                </c:pt>
                <c:pt idx="11718">
                  <c:v>0.755081018518519</c:v>
                </c:pt>
                <c:pt idx="11719">
                  <c:v>0.755092592592593</c:v>
                </c:pt>
                <c:pt idx="11720">
                  <c:v>0.755104166666667</c:v>
                </c:pt>
                <c:pt idx="11721">
                  <c:v>0.75511574074074</c:v>
                </c:pt>
                <c:pt idx="11722">
                  <c:v>0.755127314814815</c:v>
                </c:pt>
                <c:pt idx="11723">
                  <c:v>0.755138888888889</c:v>
                </c:pt>
                <c:pt idx="11724">
                  <c:v>0.755150462962963</c:v>
                </c:pt>
                <c:pt idx="11725">
                  <c:v>0.755162037037037</c:v>
                </c:pt>
                <c:pt idx="11726">
                  <c:v>0.755173611111111</c:v>
                </c:pt>
                <c:pt idx="11727">
                  <c:v>0.755185185185185</c:v>
                </c:pt>
                <c:pt idx="11728">
                  <c:v>0.755196759259259</c:v>
                </c:pt>
                <c:pt idx="11729">
                  <c:v>0.755208333333334</c:v>
                </c:pt>
                <c:pt idx="11730">
                  <c:v>0.755219907407408</c:v>
                </c:pt>
                <c:pt idx="11731">
                  <c:v>0.755231481481482</c:v>
                </c:pt>
                <c:pt idx="11732">
                  <c:v>0.755243055555556</c:v>
                </c:pt>
                <c:pt idx="11733">
                  <c:v>0.75525462962963</c:v>
                </c:pt>
                <c:pt idx="11734">
                  <c:v>0.755266203703704</c:v>
                </c:pt>
                <c:pt idx="11735">
                  <c:v>0.755277777777778</c:v>
                </c:pt>
                <c:pt idx="11736">
                  <c:v>0.755289351851852</c:v>
                </c:pt>
                <c:pt idx="11737">
                  <c:v>0.755300925925926</c:v>
                </c:pt>
                <c:pt idx="11738">
                  <c:v>0.7553125</c:v>
                </c:pt>
                <c:pt idx="11739">
                  <c:v>0.755324074074074</c:v>
                </c:pt>
                <c:pt idx="11740">
                  <c:v>0.755335648148148</c:v>
                </c:pt>
                <c:pt idx="11741">
                  <c:v>0.755347222222222</c:v>
                </c:pt>
                <c:pt idx="11742">
                  <c:v>0.755358796296296</c:v>
                </c:pt>
                <c:pt idx="11743">
                  <c:v>0.755370370370371</c:v>
                </c:pt>
                <c:pt idx="11744">
                  <c:v>0.755381944444445</c:v>
                </c:pt>
                <c:pt idx="11745">
                  <c:v>0.755393518518519</c:v>
                </c:pt>
                <c:pt idx="11746">
                  <c:v>0.755405092592593</c:v>
                </c:pt>
                <c:pt idx="11747">
                  <c:v>0.755416666666666</c:v>
                </c:pt>
                <c:pt idx="11748">
                  <c:v>0.755428240740741</c:v>
                </c:pt>
                <c:pt idx="11749">
                  <c:v>0.755439814814815</c:v>
                </c:pt>
                <c:pt idx="11750">
                  <c:v>0.755451388888889</c:v>
                </c:pt>
                <c:pt idx="11751">
                  <c:v>0.755462962962962</c:v>
                </c:pt>
                <c:pt idx="11752">
                  <c:v>0.755474537037037</c:v>
                </c:pt>
                <c:pt idx="11753">
                  <c:v>0.755486111111111</c:v>
                </c:pt>
                <c:pt idx="11754">
                  <c:v>0.755497685185185</c:v>
                </c:pt>
                <c:pt idx="11755">
                  <c:v>0.755509259259259</c:v>
                </c:pt>
                <c:pt idx="11756">
                  <c:v>0.755520833333334</c:v>
                </c:pt>
                <c:pt idx="11757">
                  <c:v>0.755532407407408</c:v>
                </c:pt>
                <c:pt idx="11758">
                  <c:v>0.755543981481482</c:v>
                </c:pt>
                <c:pt idx="11759">
                  <c:v>0.755555555555556</c:v>
                </c:pt>
                <c:pt idx="11760">
                  <c:v>0.755567129629629</c:v>
                </c:pt>
                <c:pt idx="11761">
                  <c:v>0.755578703703704</c:v>
                </c:pt>
                <c:pt idx="11762">
                  <c:v>0.755590277777778</c:v>
                </c:pt>
                <c:pt idx="11763">
                  <c:v>0.755601851851852</c:v>
                </c:pt>
                <c:pt idx="11764">
                  <c:v>0.755613425925926</c:v>
                </c:pt>
                <c:pt idx="11765">
                  <c:v>0.755625</c:v>
                </c:pt>
                <c:pt idx="11766">
                  <c:v>0.755636574074074</c:v>
                </c:pt>
                <c:pt idx="11767">
                  <c:v>0.755648148148149</c:v>
                </c:pt>
                <c:pt idx="11768">
                  <c:v>0.755659722222222</c:v>
                </c:pt>
                <c:pt idx="11769">
                  <c:v>0.755671296296297</c:v>
                </c:pt>
                <c:pt idx="11770">
                  <c:v>0.755682870370371</c:v>
                </c:pt>
                <c:pt idx="11771">
                  <c:v>0.755694444444445</c:v>
                </c:pt>
                <c:pt idx="11772">
                  <c:v>0.755706018518519</c:v>
                </c:pt>
                <c:pt idx="11773">
                  <c:v>0.755717592592593</c:v>
                </c:pt>
                <c:pt idx="11774">
                  <c:v>0.755729166666667</c:v>
                </c:pt>
                <c:pt idx="11775">
                  <c:v>0.755740740740741</c:v>
                </c:pt>
                <c:pt idx="11776">
                  <c:v>0.755752314814815</c:v>
                </c:pt>
                <c:pt idx="11777">
                  <c:v>0.755763888888889</c:v>
                </c:pt>
                <c:pt idx="11778">
                  <c:v>0.755775462962963</c:v>
                </c:pt>
                <c:pt idx="11779">
                  <c:v>0.755787037037037</c:v>
                </c:pt>
                <c:pt idx="11780">
                  <c:v>0.755798611111111</c:v>
                </c:pt>
                <c:pt idx="11781">
                  <c:v>0.755810185185185</c:v>
                </c:pt>
                <c:pt idx="11782">
                  <c:v>0.755821759259259</c:v>
                </c:pt>
                <c:pt idx="11783">
                  <c:v>0.755833333333334</c:v>
                </c:pt>
                <c:pt idx="11784">
                  <c:v>0.755844907407408</c:v>
                </c:pt>
                <c:pt idx="11785">
                  <c:v>0.755856481481482</c:v>
                </c:pt>
                <c:pt idx="11786">
                  <c:v>0.755868055555556</c:v>
                </c:pt>
                <c:pt idx="11787">
                  <c:v>0.75587962962963</c:v>
                </c:pt>
                <c:pt idx="11788">
                  <c:v>0.755891203703704</c:v>
                </c:pt>
                <c:pt idx="11789">
                  <c:v>0.755902777777778</c:v>
                </c:pt>
                <c:pt idx="11790">
                  <c:v>0.755914351851852</c:v>
                </c:pt>
                <c:pt idx="11791">
                  <c:v>0.755925925925926</c:v>
                </c:pt>
                <c:pt idx="11792">
                  <c:v>0.7559375</c:v>
                </c:pt>
                <c:pt idx="11793">
                  <c:v>0.755949074074075</c:v>
                </c:pt>
                <c:pt idx="11794">
                  <c:v>0.755960648148148</c:v>
                </c:pt>
                <c:pt idx="11795">
                  <c:v>0.755972222222222</c:v>
                </c:pt>
                <c:pt idx="11796">
                  <c:v>0.755983796296296</c:v>
                </c:pt>
                <c:pt idx="11797">
                  <c:v>0.755995370370371</c:v>
                </c:pt>
                <c:pt idx="11798">
                  <c:v>0.756006944444445</c:v>
                </c:pt>
                <c:pt idx="11799">
                  <c:v>0.756018518518519</c:v>
                </c:pt>
                <c:pt idx="11800">
                  <c:v>0.756030092592593</c:v>
                </c:pt>
                <c:pt idx="11801">
                  <c:v>0.756041666666667</c:v>
                </c:pt>
                <c:pt idx="11802">
                  <c:v>0.756053240740741</c:v>
                </c:pt>
                <c:pt idx="11803">
                  <c:v>0.756064814814815</c:v>
                </c:pt>
                <c:pt idx="11804">
                  <c:v>0.756076388888889</c:v>
                </c:pt>
                <c:pt idx="11805">
                  <c:v>0.756087962962963</c:v>
                </c:pt>
                <c:pt idx="11806">
                  <c:v>0.756099537037037</c:v>
                </c:pt>
                <c:pt idx="11807">
                  <c:v>0.756111111111111</c:v>
                </c:pt>
                <c:pt idx="11808">
                  <c:v>0.756122685185185</c:v>
                </c:pt>
                <c:pt idx="11809">
                  <c:v>0.756134259259259</c:v>
                </c:pt>
                <c:pt idx="11810">
                  <c:v>0.756145833333334</c:v>
                </c:pt>
                <c:pt idx="11811">
                  <c:v>0.756157407407408</c:v>
                </c:pt>
                <c:pt idx="11812">
                  <c:v>0.756168981481482</c:v>
                </c:pt>
                <c:pt idx="11813">
                  <c:v>0.756180555555556</c:v>
                </c:pt>
                <c:pt idx="11814">
                  <c:v>0.75619212962963</c:v>
                </c:pt>
                <c:pt idx="11815">
                  <c:v>0.756203703703704</c:v>
                </c:pt>
                <c:pt idx="11816">
                  <c:v>0.756215277777778</c:v>
                </c:pt>
                <c:pt idx="11817">
                  <c:v>0.756226851851852</c:v>
                </c:pt>
                <c:pt idx="11818">
                  <c:v>0.756238425925926</c:v>
                </c:pt>
                <c:pt idx="11819">
                  <c:v>0.75625</c:v>
                </c:pt>
                <c:pt idx="11820">
                  <c:v>0.756261574074074</c:v>
                </c:pt>
                <c:pt idx="11821">
                  <c:v>0.756273148148148</c:v>
                </c:pt>
                <c:pt idx="11822">
                  <c:v>0.756284722222222</c:v>
                </c:pt>
                <c:pt idx="11823">
                  <c:v>0.756296296296296</c:v>
                </c:pt>
                <c:pt idx="11824">
                  <c:v>0.756307870370371</c:v>
                </c:pt>
                <c:pt idx="11825">
                  <c:v>0.756319444444445</c:v>
                </c:pt>
                <c:pt idx="11826">
                  <c:v>0.756331018518519</c:v>
                </c:pt>
                <c:pt idx="11827">
                  <c:v>0.756342592592593</c:v>
                </c:pt>
                <c:pt idx="11828">
                  <c:v>0.756354166666667</c:v>
                </c:pt>
                <c:pt idx="11829">
                  <c:v>0.756365740740741</c:v>
                </c:pt>
                <c:pt idx="11830">
                  <c:v>0.756377314814815</c:v>
                </c:pt>
                <c:pt idx="11831">
                  <c:v>0.756388888888889</c:v>
                </c:pt>
                <c:pt idx="11832">
                  <c:v>0.756400462962963</c:v>
                </c:pt>
                <c:pt idx="11833">
                  <c:v>0.756412037037037</c:v>
                </c:pt>
                <c:pt idx="11834">
                  <c:v>0.756423611111111</c:v>
                </c:pt>
                <c:pt idx="11835">
                  <c:v>0.756435185185185</c:v>
                </c:pt>
                <c:pt idx="11836">
                  <c:v>0.756446759259259</c:v>
                </c:pt>
                <c:pt idx="11837">
                  <c:v>0.756458333333333</c:v>
                </c:pt>
                <c:pt idx="11838">
                  <c:v>0.756469907407408</c:v>
                </c:pt>
                <c:pt idx="11839">
                  <c:v>0.756481481481482</c:v>
                </c:pt>
                <c:pt idx="11840">
                  <c:v>0.756493055555556</c:v>
                </c:pt>
                <c:pt idx="11841">
                  <c:v>0.75650462962963</c:v>
                </c:pt>
                <c:pt idx="11842">
                  <c:v>0.756516203703703</c:v>
                </c:pt>
                <c:pt idx="11843">
                  <c:v>0.756527777777778</c:v>
                </c:pt>
                <c:pt idx="11844">
                  <c:v>0.756539351851852</c:v>
                </c:pt>
                <c:pt idx="11845">
                  <c:v>0.756550925925926</c:v>
                </c:pt>
                <c:pt idx="11846">
                  <c:v>0.7565625</c:v>
                </c:pt>
                <c:pt idx="11847">
                  <c:v>0.756574074074074</c:v>
                </c:pt>
                <c:pt idx="11848">
                  <c:v>0.756585648148148</c:v>
                </c:pt>
                <c:pt idx="11849">
                  <c:v>0.756597222222222</c:v>
                </c:pt>
                <c:pt idx="11850">
                  <c:v>0.756608796296297</c:v>
                </c:pt>
                <c:pt idx="11851">
                  <c:v>0.756620370370371</c:v>
                </c:pt>
                <c:pt idx="11852">
                  <c:v>0.756631944444445</c:v>
                </c:pt>
                <c:pt idx="11853">
                  <c:v>0.756643518518519</c:v>
                </c:pt>
                <c:pt idx="11854">
                  <c:v>0.756655092592593</c:v>
                </c:pt>
                <c:pt idx="11855">
                  <c:v>0.756666666666667</c:v>
                </c:pt>
                <c:pt idx="11856">
                  <c:v>0.756678240740741</c:v>
                </c:pt>
                <c:pt idx="11857">
                  <c:v>0.756689814814815</c:v>
                </c:pt>
                <c:pt idx="11858">
                  <c:v>0.756701388888889</c:v>
                </c:pt>
                <c:pt idx="11859">
                  <c:v>0.756712962962963</c:v>
                </c:pt>
                <c:pt idx="11860">
                  <c:v>0.756724537037037</c:v>
                </c:pt>
                <c:pt idx="11861">
                  <c:v>0.756736111111111</c:v>
                </c:pt>
                <c:pt idx="11862">
                  <c:v>0.756747685185186</c:v>
                </c:pt>
                <c:pt idx="11863">
                  <c:v>0.756759259259259</c:v>
                </c:pt>
                <c:pt idx="11864">
                  <c:v>0.756770833333334</c:v>
                </c:pt>
                <c:pt idx="11865">
                  <c:v>0.756782407407408</c:v>
                </c:pt>
                <c:pt idx="11866">
                  <c:v>0.756793981481482</c:v>
                </c:pt>
                <c:pt idx="11867">
                  <c:v>0.756805555555556</c:v>
                </c:pt>
                <c:pt idx="11868">
                  <c:v>0.75681712962963</c:v>
                </c:pt>
                <c:pt idx="11869">
                  <c:v>0.756828703703704</c:v>
                </c:pt>
                <c:pt idx="11870">
                  <c:v>0.756840277777778</c:v>
                </c:pt>
                <c:pt idx="11871">
                  <c:v>0.756851851851852</c:v>
                </c:pt>
                <c:pt idx="11872">
                  <c:v>0.756863425925926</c:v>
                </c:pt>
                <c:pt idx="11873">
                  <c:v>0.756875</c:v>
                </c:pt>
                <c:pt idx="11874">
                  <c:v>0.756886574074074</c:v>
                </c:pt>
                <c:pt idx="11875">
                  <c:v>0.756898148148148</c:v>
                </c:pt>
                <c:pt idx="11876">
                  <c:v>0.756909722222222</c:v>
                </c:pt>
                <c:pt idx="11877">
                  <c:v>0.756921296296297</c:v>
                </c:pt>
                <c:pt idx="11878">
                  <c:v>0.756932870370371</c:v>
                </c:pt>
                <c:pt idx="11879">
                  <c:v>0.756944444444445</c:v>
                </c:pt>
                <c:pt idx="11880">
                  <c:v>0.756956018518519</c:v>
                </c:pt>
                <c:pt idx="11881">
                  <c:v>0.756967592592593</c:v>
                </c:pt>
                <c:pt idx="11882">
                  <c:v>0.756979166666667</c:v>
                </c:pt>
                <c:pt idx="11883">
                  <c:v>0.756990740740741</c:v>
                </c:pt>
                <c:pt idx="11884">
                  <c:v>0.757002314814815</c:v>
                </c:pt>
                <c:pt idx="11885">
                  <c:v>0.757013888888889</c:v>
                </c:pt>
                <c:pt idx="11886">
                  <c:v>0.757025462962963</c:v>
                </c:pt>
                <c:pt idx="11887">
                  <c:v>0.757037037037037</c:v>
                </c:pt>
                <c:pt idx="11888">
                  <c:v>0.757048611111111</c:v>
                </c:pt>
                <c:pt idx="11889">
                  <c:v>0.757060185185185</c:v>
                </c:pt>
                <c:pt idx="11890">
                  <c:v>0.757071759259259</c:v>
                </c:pt>
                <c:pt idx="11891">
                  <c:v>0.757083333333333</c:v>
                </c:pt>
                <c:pt idx="11892">
                  <c:v>0.757094907407408</c:v>
                </c:pt>
                <c:pt idx="11893">
                  <c:v>0.757106481481482</c:v>
                </c:pt>
                <c:pt idx="11894">
                  <c:v>0.757118055555556</c:v>
                </c:pt>
                <c:pt idx="11895">
                  <c:v>0.75712962962963</c:v>
                </c:pt>
                <c:pt idx="11896">
                  <c:v>0.757141203703704</c:v>
                </c:pt>
                <c:pt idx="11897">
                  <c:v>0.757152777777778</c:v>
                </c:pt>
                <c:pt idx="11898">
                  <c:v>0.757164351851852</c:v>
                </c:pt>
                <c:pt idx="11899">
                  <c:v>0.757175925925926</c:v>
                </c:pt>
                <c:pt idx="11900">
                  <c:v>0.7571875</c:v>
                </c:pt>
                <c:pt idx="11901">
                  <c:v>0.757199074074075</c:v>
                </c:pt>
                <c:pt idx="11902">
                  <c:v>0.757210648148148</c:v>
                </c:pt>
                <c:pt idx="11903">
                  <c:v>0.757222222222222</c:v>
                </c:pt>
                <c:pt idx="11904">
                  <c:v>0.757233796296296</c:v>
                </c:pt>
                <c:pt idx="11905">
                  <c:v>0.757245370370371</c:v>
                </c:pt>
                <c:pt idx="11906">
                  <c:v>0.757256944444445</c:v>
                </c:pt>
                <c:pt idx="11907">
                  <c:v>0.757268518518519</c:v>
                </c:pt>
                <c:pt idx="11908">
                  <c:v>0.757280092592593</c:v>
                </c:pt>
                <c:pt idx="11909">
                  <c:v>0.757291666666667</c:v>
                </c:pt>
                <c:pt idx="11910">
                  <c:v>0.75730324074074</c:v>
                </c:pt>
                <c:pt idx="11911">
                  <c:v>0.757314814814815</c:v>
                </c:pt>
                <c:pt idx="11912">
                  <c:v>0.757326388888889</c:v>
                </c:pt>
                <c:pt idx="11913">
                  <c:v>0.757337962962963</c:v>
                </c:pt>
                <c:pt idx="11914">
                  <c:v>0.757349537037037</c:v>
                </c:pt>
                <c:pt idx="11915">
                  <c:v>0.757361111111111</c:v>
                </c:pt>
                <c:pt idx="11916">
                  <c:v>0.757372685185185</c:v>
                </c:pt>
                <c:pt idx="11917">
                  <c:v>0.757384259259259</c:v>
                </c:pt>
                <c:pt idx="11918">
                  <c:v>0.757395833333334</c:v>
                </c:pt>
                <c:pt idx="11919">
                  <c:v>0.757407407407408</c:v>
                </c:pt>
                <c:pt idx="11920">
                  <c:v>0.757418981481482</c:v>
                </c:pt>
                <c:pt idx="11921">
                  <c:v>0.757430555555556</c:v>
                </c:pt>
                <c:pt idx="11922">
                  <c:v>0.757442129629629</c:v>
                </c:pt>
                <c:pt idx="11923">
                  <c:v>0.757453703703704</c:v>
                </c:pt>
                <c:pt idx="11924">
                  <c:v>0.757465277777778</c:v>
                </c:pt>
                <c:pt idx="11925">
                  <c:v>0.757476851851852</c:v>
                </c:pt>
                <c:pt idx="11926">
                  <c:v>0.757488425925926</c:v>
                </c:pt>
                <c:pt idx="11927">
                  <c:v>0.7575</c:v>
                </c:pt>
                <c:pt idx="11928">
                  <c:v>0.757511574074074</c:v>
                </c:pt>
                <c:pt idx="11929">
                  <c:v>0.757523148148148</c:v>
                </c:pt>
                <c:pt idx="11930">
                  <c:v>0.757534722222222</c:v>
                </c:pt>
                <c:pt idx="11931">
                  <c:v>0.757546296296296</c:v>
                </c:pt>
                <c:pt idx="11932">
                  <c:v>0.757557870370371</c:v>
                </c:pt>
                <c:pt idx="11933">
                  <c:v>0.757569444444445</c:v>
                </c:pt>
                <c:pt idx="11934">
                  <c:v>0.757581018518519</c:v>
                </c:pt>
                <c:pt idx="11935">
                  <c:v>0.757592592592593</c:v>
                </c:pt>
                <c:pt idx="11936">
                  <c:v>0.757604166666667</c:v>
                </c:pt>
                <c:pt idx="11937">
                  <c:v>0.757615740740741</c:v>
                </c:pt>
                <c:pt idx="11938">
                  <c:v>0.757627314814815</c:v>
                </c:pt>
                <c:pt idx="11939">
                  <c:v>0.757638888888889</c:v>
                </c:pt>
                <c:pt idx="11940">
                  <c:v>0.757650462962963</c:v>
                </c:pt>
                <c:pt idx="11941">
                  <c:v>0.757662037037037</c:v>
                </c:pt>
                <c:pt idx="11942">
                  <c:v>0.757673611111111</c:v>
                </c:pt>
                <c:pt idx="11943">
                  <c:v>0.757685185185185</c:v>
                </c:pt>
                <c:pt idx="11944">
                  <c:v>0.757696759259259</c:v>
                </c:pt>
                <c:pt idx="11945">
                  <c:v>0.757708333333334</c:v>
                </c:pt>
                <c:pt idx="11946">
                  <c:v>0.757719907407408</c:v>
                </c:pt>
                <c:pt idx="11947">
                  <c:v>0.757731481481482</c:v>
                </c:pt>
                <c:pt idx="11948">
                  <c:v>0.757743055555556</c:v>
                </c:pt>
                <c:pt idx="11949">
                  <c:v>0.75775462962963</c:v>
                </c:pt>
                <c:pt idx="11950">
                  <c:v>0.757766203703704</c:v>
                </c:pt>
                <c:pt idx="11951">
                  <c:v>0.757777777777778</c:v>
                </c:pt>
                <c:pt idx="11952">
                  <c:v>0.757789351851852</c:v>
                </c:pt>
                <c:pt idx="11953">
                  <c:v>0.757800925925926</c:v>
                </c:pt>
                <c:pt idx="11954">
                  <c:v>0.7578125</c:v>
                </c:pt>
                <c:pt idx="11955">
                  <c:v>0.757824074074075</c:v>
                </c:pt>
                <c:pt idx="11956">
                  <c:v>0.757835648148149</c:v>
                </c:pt>
                <c:pt idx="11957">
                  <c:v>0.757847222222222</c:v>
                </c:pt>
                <c:pt idx="11958">
                  <c:v>0.757858796296297</c:v>
                </c:pt>
                <c:pt idx="11959">
                  <c:v>0.757870370370371</c:v>
                </c:pt>
                <c:pt idx="11960">
                  <c:v>0.757881944444445</c:v>
                </c:pt>
                <c:pt idx="11961">
                  <c:v>0.757893518518519</c:v>
                </c:pt>
                <c:pt idx="11962">
                  <c:v>0.757905092592593</c:v>
                </c:pt>
                <c:pt idx="11963">
                  <c:v>0.757916666666667</c:v>
                </c:pt>
                <c:pt idx="11964">
                  <c:v>0.757928240740741</c:v>
                </c:pt>
                <c:pt idx="11965">
                  <c:v>0.757939814814815</c:v>
                </c:pt>
                <c:pt idx="11966">
                  <c:v>0.757951388888889</c:v>
                </c:pt>
                <c:pt idx="11967">
                  <c:v>0.757962962962962</c:v>
                </c:pt>
                <c:pt idx="11968">
                  <c:v>0.757974537037037</c:v>
                </c:pt>
                <c:pt idx="11969">
                  <c:v>0.757986111111111</c:v>
                </c:pt>
                <c:pt idx="11970">
                  <c:v>0.757997685185186</c:v>
                </c:pt>
                <c:pt idx="11971">
                  <c:v>0.758009259259259</c:v>
                </c:pt>
                <c:pt idx="11972">
                  <c:v>0.758020833333334</c:v>
                </c:pt>
                <c:pt idx="11973">
                  <c:v>0.758032407407408</c:v>
                </c:pt>
                <c:pt idx="11974">
                  <c:v>0.758043981481482</c:v>
                </c:pt>
                <c:pt idx="11975">
                  <c:v>0.758055555555556</c:v>
                </c:pt>
                <c:pt idx="11976">
                  <c:v>0.758067129629629</c:v>
                </c:pt>
                <c:pt idx="11977">
                  <c:v>0.758078703703704</c:v>
                </c:pt>
                <c:pt idx="11978">
                  <c:v>0.758090277777778</c:v>
                </c:pt>
                <c:pt idx="11979">
                  <c:v>0.758101851851852</c:v>
                </c:pt>
                <c:pt idx="11980">
                  <c:v>0.758113425925926</c:v>
                </c:pt>
                <c:pt idx="11981">
                  <c:v>0.758125</c:v>
                </c:pt>
                <c:pt idx="11982">
                  <c:v>0.758136574074074</c:v>
                </c:pt>
                <c:pt idx="11983">
                  <c:v>0.758148148148148</c:v>
                </c:pt>
                <c:pt idx="11984">
                  <c:v>0.758159722222222</c:v>
                </c:pt>
                <c:pt idx="11985">
                  <c:v>0.758171296296297</c:v>
                </c:pt>
                <c:pt idx="11986">
                  <c:v>0.758182870370371</c:v>
                </c:pt>
                <c:pt idx="11987">
                  <c:v>0.758194444444445</c:v>
                </c:pt>
                <c:pt idx="11988">
                  <c:v>0.758206018518519</c:v>
                </c:pt>
                <c:pt idx="11989">
                  <c:v>0.758217592592593</c:v>
                </c:pt>
                <c:pt idx="11990">
                  <c:v>0.758229166666667</c:v>
                </c:pt>
                <c:pt idx="11991">
                  <c:v>0.758240740740741</c:v>
                </c:pt>
                <c:pt idx="11992">
                  <c:v>0.758252314814815</c:v>
                </c:pt>
                <c:pt idx="11993">
                  <c:v>0.758263888888889</c:v>
                </c:pt>
                <c:pt idx="11994">
                  <c:v>0.758275462962963</c:v>
                </c:pt>
                <c:pt idx="11995">
                  <c:v>0.758287037037037</c:v>
                </c:pt>
                <c:pt idx="11996">
                  <c:v>0.758298611111111</c:v>
                </c:pt>
                <c:pt idx="11997">
                  <c:v>0.758310185185185</c:v>
                </c:pt>
                <c:pt idx="11998">
                  <c:v>0.758321759259259</c:v>
                </c:pt>
                <c:pt idx="11999">
                  <c:v>0.758333333333333</c:v>
                </c:pt>
                <c:pt idx="12000">
                  <c:v>0.758344907407408</c:v>
                </c:pt>
                <c:pt idx="12001">
                  <c:v>0.758356481481482</c:v>
                </c:pt>
                <c:pt idx="12002">
                  <c:v>0.758368055555556</c:v>
                </c:pt>
                <c:pt idx="12003">
                  <c:v>0.75837962962963</c:v>
                </c:pt>
                <c:pt idx="12004">
                  <c:v>0.758391203703704</c:v>
                </c:pt>
                <c:pt idx="12005">
                  <c:v>0.758402777777778</c:v>
                </c:pt>
                <c:pt idx="12006">
                  <c:v>0.758414351851851</c:v>
                </c:pt>
                <c:pt idx="12007">
                  <c:v>0.758425925925926</c:v>
                </c:pt>
                <c:pt idx="12008">
                  <c:v>0.7584375</c:v>
                </c:pt>
                <c:pt idx="12009">
                  <c:v>0.758449074074074</c:v>
                </c:pt>
                <c:pt idx="12010">
                  <c:v>0.758460648148148</c:v>
                </c:pt>
                <c:pt idx="12011">
                  <c:v>0.758472222222222</c:v>
                </c:pt>
                <c:pt idx="12012">
                  <c:v>0.758483796296296</c:v>
                </c:pt>
                <c:pt idx="12013">
                  <c:v>0.758495370370371</c:v>
                </c:pt>
                <c:pt idx="12014">
                  <c:v>0.758506944444444</c:v>
                </c:pt>
                <c:pt idx="12015">
                  <c:v>0.758518518518519</c:v>
                </c:pt>
                <c:pt idx="12016">
                  <c:v>0.758530092592593</c:v>
                </c:pt>
                <c:pt idx="12017">
                  <c:v>0.758541666666667</c:v>
                </c:pt>
                <c:pt idx="12018">
                  <c:v>0.75855324074074</c:v>
                </c:pt>
                <c:pt idx="12019">
                  <c:v>0.758564814814815</c:v>
                </c:pt>
                <c:pt idx="12020">
                  <c:v>0.758576388888889</c:v>
                </c:pt>
                <c:pt idx="12021">
                  <c:v>0.758587962962962</c:v>
                </c:pt>
                <c:pt idx="12022">
                  <c:v>0.758599537037037</c:v>
                </c:pt>
                <c:pt idx="12023">
                  <c:v>0.758611111111111</c:v>
                </c:pt>
                <c:pt idx="12024">
                  <c:v>0.758622685185186</c:v>
                </c:pt>
                <c:pt idx="12025">
                  <c:v>0.758634259259259</c:v>
                </c:pt>
                <c:pt idx="12026">
                  <c:v>0.758645833333334</c:v>
                </c:pt>
                <c:pt idx="12027">
                  <c:v>0.758657407407408</c:v>
                </c:pt>
                <c:pt idx="12028">
                  <c:v>0.758668981481482</c:v>
                </c:pt>
                <c:pt idx="12029">
                  <c:v>0.758680555555556</c:v>
                </c:pt>
                <c:pt idx="12030">
                  <c:v>0.75869212962963</c:v>
                </c:pt>
                <c:pt idx="12031">
                  <c:v>0.758703703703704</c:v>
                </c:pt>
                <c:pt idx="12032">
                  <c:v>0.758715277777778</c:v>
                </c:pt>
                <c:pt idx="12033">
                  <c:v>0.758726851851852</c:v>
                </c:pt>
                <c:pt idx="12034">
                  <c:v>0.758738425925926</c:v>
                </c:pt>
                <c:pt idx="12035">
                  <c:v>0.75875</c:v>
                </c:pt>
                <c:pt idx="12036">
                  <c:v>0.758761574074074</c:v>
                </c:pt>
                <c:pt idx="12037">
                  <c:v>0.758773148148148</c:v>
                </c:pt>
                <c:pt idx="12038">
                  <c:v>0.758784722222222</c:v>
                </c:pt>
                <c:pt idx="12039">
                  <c:v>0.758796296296297</c:v>
                </c:pt>
                <c:pt idx="12040">
                  <c:v>0.758807870370371</c:v>
                </c:pt>
                <c:pt idx="12041">
                  <c:v>0.758819444444445</c:v>
                </c:pt>
                <c:pt idx="12042">
                  <c:v>0.758831018518519</c:v>
                </c:pt>
                <c:pt idx="12043">
                  <c:v>0.758842592592593</c:v>
                </c:pt>
                <c:pt idx="12044">
                  <c:v>0.758854166666667</c:v>
                </c:pt>
                <c:pt idx="12045">
                  <c:v>0.758865740740741</c:v>
                </c:pt>
                <c:pt idx="12046">
                  <c:v>0.758877314814815</c:v>
                </c:pt>
                <c:pt idx="12047">
                  <c:v>0.758888888888889</c:v>
                </c:pt>
                <c:pt idx="12048">
                  <c:v>0.758900462962963</c:v>
                </c:pt>
                <c:pt idx="12049">
                  <c:v>0.758912037037037</c:v>
                </c:pt>
                <c:pt idx="12050">
                  <c:v>0.758923611111111</c:v>
                </c:pt>
                <c:pt idx="12051">
                  <c:v>0.758935185185185</c:v>
                </c:pt>
                <c:pt idx="12052">
                  <c:v>0.758946759259259</c:v>
                </c:pt>
                <c:pt idx="12053">
                  <c:v>0.758958333333334</c:v>
                </c:pt>
                <c:pt idx="12054">
                  <c:v>0.758969907407408</c:v>
                </c:pt>
                <c:pt idx="12055">
                  <c:v>0.758981481481482</c:v>
                </c:pt>
                <c:pt idx="12056">
                  <c:v>0.758993055555556</c:v>
                </c:pt>
                <c:pt idx="12057">
                  <c:v>0.75900462962963</c:v>
                </c:pt>
                <c:pt idx="12058">
                  <c:v>0.759016203703704</c:v>
                </c:pt>
                <c:pt idx="12059">
                  <c:v>0.759027777777778</c:v>
                </c:pt>
                <c:pt idx="12060">
                  <c:v>0.759039351851852</c:v>
                </c:pt>
                <c:pt idx="12061">
                  <c:v>0.759050925925926</c:v>
                </c:pt>
                <c:pt idx="12062">
                  <c:v>0.7590625</c:v>
                </c:pt>
                <c:pt idx="12063">
                  <c:v>0.759074074074074</c:v>
                </c:pt>
                <c:pt idx="12064">
                  <c:v>0.759085648148149</c:v>
                </c:pt>
                <c:pt idx="12065">
                  <c:v>0.759097222222222</c:v>
                </c:pt>
                <c:pt idx="12066">
                  <c:v>0.759108796296297</c:v>
                </c:pt>
                <c:pt idx="12067">
                  <c:v>0.759120370370371</c:v>
                </c:pt>
                <c:pt idx="12068">
                  <c:v>0.759131944444445</c:v>
                </c:pt>
                <c:pt idx="12069">
                  <c:v>0.759143518518519</c:v>
                </c:pt>
                <c:pt idx="12070">
                  <c:v>0.759155092592593</c:v>
                </c:pt>
                <c:pt idx="12071">
                  <c:v>0.759166666666667</c:v>
                </c:pt>
                <c:pt idx="12072">
                  <c:v>0.759178240740741</c:v>
                </c:pt>
                <c:pt idx="12073">
                  <c:v>0.759189814814815</c:v>
                </c:pt>
                <c:pt idx="12074">
                  <c:v>0.759201388888889</c:v>
                </c:pt>
                <c:pt idx="12075">
                  <c:v>0.759212962962962</c:v>
                </c:pt>
                <c:pt idx="12076">
                  <c:v>0.759224537037037</c:v>
                </c:pt>
                <c:pt idx="12077">
                  <c:v>0.759236111111111</c:v>
                </c:pt>
                <c:pt idx="12078">
                  <c:v>0.759247685185185</c:v>
                </c:pt>
                <c:pt idx="12079">
                  <c:v>0.759259259259259</c:v>
                </c:pt>
                <c:pt idx="12080">
                  <c:v>0.759270833333334</c:v>
                </c:pt>
                <c:pt idx="12081">
                  <c:v>0.759282407407408</c:v>
                </c:pt>
                <c:pt idx="12082">
                  <c:v>0.759293981481482</c:v>
                </c:pt>
                <c:pt idx="12083">
                  <c:v>0.759305555555556</c:v>
                </c:pt>
                <c:pt idx="12084">
                  <c:v>0.759317129629629</c:v>
                </c:pt>
                <c:pt idx="12085">
                  <c:v>0.759328703703704</c:v>
                </c:pt>
                <c:pt idx="12086">
                  <c:v>0.759340277777778</c:v>
                </c:pt>
                <c:pt idx="12087">
                  <c:v>0.759351851851852</c:v>
                </c:pt>
                <c:pt idx="12088">
                  <c:v>0.759363425925926</c:v>
                </c:pt>
                <c:pt idx="12089">
                  <c:v>0.759375</c:v>
                </c:pt>
                <c:pt idx="12090">
                  <c:v>0.759386574074074</c:v>
                </c:pt>
                <c:pt idx="12091">
                  <c:v>0.759398148148148</c:v>
                </c:pt>
                <c:pt idx="12092">
                  <c:v>0.759409722222222</c:v>
                </c:pt>
                <c:pt idx="12093">
                  <c:v>0.759421296296297</c:v>
                </c:pt>
                <c:pt idx="12094">
                  <c:v>0.75943287037037</c:v>
                </c:pt>
                <c:pt idx="12095">
                  <c:v>0.759444444444445</c:v>
                </c:pt>
                <c:pt idx="12096">
                  <c:v>0.759456018518519</c:v>
                </c:pt>
                <c:pt idx="12097">
                  <c:v>0.759467592592593</c:v>
                </c:pt>
                <c:pt idx="12098">
                  <c:v>0.759479166666667</c:v>
                </c:pt>
                <c:pt idx="12099">
                  <c:v>0.75949074074074</c:v>
                </c:pt>
                <c:pt idx="12100">
                  <c:v>0.759502314814815</c:v>
                </c:pt>
                <c:pt idx="12101">
                  <c:v>0.759513888888889</c:v>
                </c:pt>
                <c:pt idx="12102">
                  <c:v>0.759525462962963</c:v>
                </c:pt>
                <c:pt idx="12103">
                  <c:v>0.759537037037037</c:v>
                </c:pt>
                <c:pt idx="12104">
                  <c:v>0.759548611111112</c:v>
                </c:pt>
                <c:pt idx="12105">
                  <c:v>0.759560185185185</c:v>
                </c:pt>
                <c:pt idx="12106">
                  <c:v>0.759571759259259</c:v>
                </c:pt>
                <c:pt idx="12107">
                  <c:v>0.759583333333334</c:v>
                </c:pt>
                <c:pt idx="12108">
                  <c:v>0.759594907407408</c:v>
                </c:pt>
                <c:pt idx="12109">
                  <c:v>0.759606481481482</c:v>
                </c:pt>
                <c:pt idx="12110">
                  <c:v>0.759618055555556</c:v>
                </c:pt>
                <c:pt idx="12111">
                  <c:v>0.75962962962963</c:v>
                </c:pt>
                <c:pt idx="12112">
                  <c:v>0.759641203703704</c:v>
                </c:pt>
                <c:pt idx="12113">
                  <c:v>0.759652777777778</c:v>
                </c:pt>
                <c:pt idx="12114">
                  <c:v>0.759664351851852</c:v>
                </c:pt>
                <c:pt idx="12115">
                  <c:v>0.759675925925926</c:v>
                </c:pt>
                <c:pt idx="12116">
                  <c:v>0.7596875</c:v>
                </c:pt>
                <c:pt idx="12117">
                  <c:v>0.759699074074075</c:v>
                </c:pt>
                <c:pt idx="12118">
                  <c:v>0.759710648148148</c:v>
                </c:pt>
                <c:pt idx="12119">
                  <c:v>0.759722222222222</c:v>
                </c:pt>
                <c:pt idx="12120">
                  <c:v>0.759733796296296</c:v>
                </c:pt>
                <c:pt idx="12121">
                  <c:v>0.759745370370371</c:v>
                </c:pt>
                <c:pt idx="12122">
                  <c:v>0.759756944444445</c:v>
                </c:pt>
                <c:pt idx="12123">
                  <c:v>0.759768518518519</c:v>
                </c:pt>
                <c:pt idx="12124">
                  <c:v>0.759780092592593</c:v>
                </c:pt>
                <c:pt idx="12125">
                  <c:v>0.759791666666667</c:v>
                </c:pt>
                <c:pt idx="12126">
                  <c:v>0.759803240740741</c:v>
                </c:pt>
                <c:pt idx="12127">
                  <c:v>0.759814814814815</c:v>
                </c:pt>
                <c:pt idx="12128">
                  <c:v>0.759826388888889</c:v>
                </c:pt>
                <c:pt idx="12129">
                  <c:v>0.759837962962963</c:v>
                </c:pt>
                <c:pt idx="12130">
                  <c:v>0.759849537037037</c:v>
                </c:pt>
                <c:pt idx="12131">
                  <c:v>0.759861111111111</c:v>
                </c:pt>
                <c:pt idx="12132">
                  <c:v>0.759872685185185</c:v>
                </c:pt>
                <c:pt idx="12133">
                  <c:v>0.759884259259259</c:v>
                </c:pt>
                <c:pt idx="12134">
                  <c:v>0.759895833333334</c:v>
                </c:pt>
                <c:pt idx="12135">
                  <c:v>0.759907407407408</c:v>
                </c:pt>
                <c:pt idx="12136">
                  <c:v>0.759918981481482</c:v>
                </c:pt>
                <c:pt idx="12137">
                  <c:v>0.759930555555556</c:v>
                </c:pt>
                <c:pt idx="12138">
                  <c:v>0.75994212962963</c:v>
                </c:pt>
                <c:pt idx="12139">
                  <c:v>0.759953703703704</c:v>
                </c:pt>
                <c:pt idx="12140">
                  <c:v>0.759965277777778</c:v>
                </c:pt>
                <c:pt idx="12141">
                  <c:v>0.759976851851852</c:v>
                </c:pt>
                <c:pt idx="12142">
                  <c:v>0.759988425925926</c:v>
                </c:pt>
                <c:pt idx="12143">
                  <c:v>0.76</c:v>
                </c:pt>
                <c:pt idx="12144">
                  <c:v>0.760011574074074</c:v>
                </c:pt>
                <c:pt idx="12145">
                  <c:v>0.760023148148148</c:v>
                </c:pt>
                <c:pt idx="12146">
                  <c:v>0.760034722222222</c:v>
                </c:pt>
                <c:pt idx="12147">
                  <c:v>0.760046296296297</c:v>
                </c:pt>
                <c:pt idx="12148">
                  <c:v>0.760057870370371</c:v>
                </c:pt>
                <c:pt idx="12149">
                  <c:v>0.760069444444445</c:v>
                </c:pt>
                <c:pt idx="12150">
                  <c:v>0.760081018518519</c:v>
                </c:pt>
                <c:pt idx="12151">
                  <c:v>0.760092592592593</c:v>
                </c:pt>
                <c:pt idx="12152">
                  <c:v>0.760104166666667</c:v>
                </c:pt>
                <c:pt idx="12153">
                  <c:v>0.76011574074074</c:v>
                </c:pt>
                <c:pt idx="12154">
                  <c:v>0.760127314814815</c:v>
                </c:pt>
                <c:pt idx="12155">
                  <c:v>0.760138888888889</c:v>
                </c:pt>
                <c:pt idx="12156">
                  <c:v>0.760150462962963</c:v>
                </c:pt>
                <c:pt idx="12157">
                  <c:v>0.760162037037037</c:v>
                </c:pt>
                <c:pt idx="12158">
                  <c:v>0.760173611111111</c:v>
                </c:pt>
                <c:pt idx="12159">
                  <c:v>0.760185185185185</c:v>
                </c:pt>
                <c:pt idx="12160">
                  <c:v>0.760196759259259</c:v>
                </c:pt>
                <c:pt idx="12161">
                  <c:v>0.760208333333334</c:v>
                </c:pt>
                <c:pt idx="12162">
                  <c:v>0.760219907407408</c:v>
                </c:pt>
                <c:pt idx="12163">
                  <c:v>0.760231481481482</c:v>
                </c:pt>
                <c:pt idx="12164">
                  <c:v>0.760243055555556</c:v>
                </c:pt>
                <c:pt idx="12165">
                  <c:v>0.76025462962963</c:v>
                </c:pt>
                <c:pt idx="12166">
                  <c:v>0.760266203703704</c:v>
                </c:pt>
                <c:pt idx="12167">
                  <c:v>0.760277777777778</c:v>
                </c:pt>
                <c:pt idx="12168">
                  <c:v>0.760289351851852</c:v>
                </c:pt>
                <c:pt idx="12169">
                  <c:v>0.760300925925926</c:v>
                </c:pt>
                <c:pt idx="12170">
                  <c:v>0.7603125</c:v>
                </c:pt>
                <c:pt idx="12171">
                  <c:v>0.760324074074074</c:v>
                </c:pt>
                <c:pt idx="12172">
                  <c:v>0.760335648148148</c:v>
                </c:pt>
                <c:pt idx="12173">
                  <c:v>0.760347222222222</c:v>
                </c:pt>
                <c:pt idx="12174">
                  <c:v>0.760358796296296</c:v>
                </c:pt>
                <c:pt idx="12175">
                  <c:v>0.760370370370371</c:v>
                </c:pt>
                <c:pt idx="12176">
                  <c:v>0.760381944444445</c:v>
                </c:pt>
                <c:pt idx="12177">
                  <c:v>0.760393518518519</c:v>
                </c:pt>
                <c:pt idx="12178">
                  <c:v>0.760405092592593</c:v>
                </c:pt>
                <c:pt idx="12179">
                  <c:v>0.760416666666666</c:v>
                </c:pt>
                <c:pt idx="12180">
                  <c:v>0.760428240740741</c:v>
                </c:pt>
                <c:pt idx="12181">
                  <c:v>0.760439814814815</c:v>
                </c:pt>
                <c:pt idx="12182">
                  <c:v>0.760451388888889</c:v>
                </c:pt>
                <c:pt idx="12183">
                  <c:v>0.760462962962962</c:v>
                </c:pt>
                <c:pt idx="12184">
                  <c:v>0.760474537037037</c:v>
                </c:pt>
                <c:pt idx="12185">
                  <c:v>0.760486111111111</c:v>
                </c:pt>
                <c:pt idx="12186">
                  <c:v>0.760497685185185</c:v>
                </c:pt>
                <c:pt idx="12187">
                  <c:v>0.760509259259259</c:v>
                </c:pt>
                <c:pt idx="12188">
                  <c:v>0.760520833333334</c:v>
                </c:pt>
                <c:pt idx="12189">
                  <c:v>0.760532407407408</c:v>
                </c:pt>
                <c:pt idx="12190">
                  <c:v>0.760543981481482</c:v>
                </c:pt>
                <c:pt idx="12191">
                  <c:v>0.760555555555556</c:v>
                </c:pt>
                <c:pt idx="12192">
                  <c:v>0.76056712962963</c:v>
                </c:pt>
                <c:pt idx="12193">
                  <c:v>0.760578703703704</c:v>
                </c:pt>
                <c:pt idx="12194">
                  <c:v>0.760590277777778</c:v>
                </c:pt>
                <c:pt idx="12195">
                  <c:v>0.760601851851852</c:v>
                </c:pt>
                <c:pt idx="12196">
                  <c:v>0.760613425925926</c:v>
                </c:pt>
                <c:pt idx="12197">
                  <c:v>0.760625</c:v>
                </c:pt>
                <c:pt idx="12198">
                  <c:v>0.760636574074074</c:v>
                </c:pt>
                <c:pt idx="12199">
                  <c:v>0.760648148148149</c:v>
                </c:pt>
                <c:pt idx="12200">
                  <c:v>0.760659722222222</c:v>
                </c:pt>
                <c:pt idx="12201">
                  <c:v>0.760671296296297</c:v>
                </c:pt>
                <c:pt idx="12202">
                  <c:v>0.760682870370371</c:v>
                </c:pt>
                <c:pt idx="12203">
                  <c:v>0.760694444444445</c:v>
                </c:pt>
                <c:pt idx="12204">
                  <c:v>0.760706018518519</c:v>
                </c:pt>
                <c:pt idx="12205">
                  <c:v>0.760717592592593</c:v>
                </c:pt>
                <c:pt idx="12206">
                  <c:v>0.760729166666667</c:v>
                </c:pt>
                <c:pt idx="12207">
                  <c:v>0.760740740740741</c:v>
                </c:pt>
                <c:pt idx="12208">
                  <c:v>0.760752314814815</c:v>
                </c:pt>
                <c:pt idx="12209">
                  <c:v>0.760763888888889</c:v>
                </c:pt>
                <c:pt idx="12210">
                  <c:v>0.760775462962963</c:v>
                </c:pt>
                <c:pt idx="12211">
                  <c:v>0.760787037037037</c:v>
                </c:pt>
                <c:pt idx="12212">
                  <c:v>0.760798611111112</c:v>
                </c:pt>
                <c:pt idx="12213">
                  <c:v>0.760810185185185</c:v>
                </c:pt>
                <c:pt idx="12214">
                  <c:v>0.760821759259259</c:v>
                </c:pt>
                <c:pt idx="12215">
                  <c:v>0.760833333333334</c:v>
                </c:pt>
                <c:pt idx="12216">
                  <c:v>0.760844907407408</c:v>
                </c:pt>
                <c:pt idx="12217">
                  <c:v>0.760856481481482</c:v>
                </c:pt>
                <c:pt idx="12218">
                  <c:v>0.760868055555556</c:v>
                </c:pt>
                <c:pt idx="12219">
                  <c:v>0.76087962962963</c:v>
                </c:pt>
                <c:pt idx="12220">
                  <c:v>0.760891203703704</c:v>
                </c:pt>
                <c:pt idx="12221">
                  <c:v>0.760902777777778</c:v>
                </c:pt>
                <c:pt idx="12222">
                  <c:v>0.760914351851852</c:v>
                </c:pt>
                <c:pt idx="12223">
                  <c:v>0.760925925925926</c:v>
                </c:pt>
                <c:pt idx="12224">
                  <c:v>0.7609375</c:v>
                </c:pt>
                <c:pt idx="12225">
                  <c:v>0.760949074074075</c:v>
                </c:pt>
                <c:pt idx="12226">
                  <c:v>0.760960648148148</c:v>
                </c:pt>
                <c:pt idx="12227">
                  <c:v>0.760972222222222</c:v>
                </c:pt>
                <c:pt idx="12228">
                  <c:v>0.760983796296296</c:v>
                </c:pt>
                <c:pt idx="12229">
                  <c:v>0.760995370370371</c:v>
                </c:pt>
                <c:pt idx="12230">
                  <c:v>0.761006944444445</c:v>
                </c:pt>
                <c:pt idx="12231">
                  <c:v>0.761018518518519</c:v>
                </c:pt>
                <c:pt idx="12232">
                  <c:v>0.761030092592593</c:v>
                </c:pt>
                <c:pt idx="12233">
                  <c:v>0.761041666666667</c:v>
                </c:pt>
                <c:pt idx="12234">
                  <c:v>0.761053240740741</c:v>
                </c:pt>
                <c:pt idx="12235">
                  <c:v>0.761064814814815</c:v>
                </c:pt>
                <c:pt idx="12236">
                  <c:v>0.761076388888889</c:v>
                </c:pt>
                <c:pt idx="12237">
                  <c:v>0.761087962962963</c:v>
                </c:pt>
                <c:pt idx="12238">
                  <c:v>0.761099537037037</c:v>
                </c:pt>
                <c:pt idx="12239">
                  <c:v>0.761111111111111</c:v>
                </c:pt>
                <c:pt idx="12240">
                  <c:v>0.761122685185185</c:v>
                </c:pt>
                <c:pt idx="12241">
                  <c:v>0.761134259259259</c:v>
                </c:pt>
                <c:pt idx="12242">
                  <c:v>0.761145833333334</c:v>
                </c:pt>
                <c:pt idx="12243">
                  <c:v>0.761157407407408</c:v>
                </c:pt>
                <c:pt idx="12244">
                  <c:v>0.761168981481482</c:v>
                </c:pt>
                <c:pt idx="12245">
                  <c:v>0.761180555555556</c:v>
                </c:pt>
                <c:pt idx="12246">
                  <c:v>0.76119212962963</c:v>
                </c:pt>
                <c:pt idx="12247">
                  <c:v>0.761203703703704</c:v>
                </c:pt>
                <c:pt idx="12248">
                  <c:v>0.761215277777778</c:v>
                </c:pt>
                <c:pt idx="12249">
                  <c:v>0.761226851851852</c:v>
                </c:pt>
                <c:pt idx="12250">
                  <c:v>0.761238425925926</c:v>
                </c:pt>
                <c:pt idx="12251">
                  <c:v>0.76125</c:v>
                </c:pt>
                <c:pt idx="12252">
                  <c:v>0.761261574074074</c:v>
                </c:pt>
                <c:pt idx="12253">
                  <c:v>0.761273148148148</c:v>
                </c:pt>
                <c:pt idx="12254">
                  <c:v>0.761284722222222</c:v>
                </c:pt>
                <c:pt idx="12255">
                  <c:v>0.761296296296297</c:v>
                </c:pt>
                <c:pt idx="12256">
                  <c:v>0.761307870370371</c:v>
                </c:pt>
                <c:pt idx="12257">
                  <c:v>0.761319444444445</c:v>
                </c:pt>
                <c:pt idx="12258">
                  <c:v>0.761331018518519</c:v>
                </c:pt>
                <c:pt idx="12259">
                  <c:v>0.761342592592593</c:v>
                </c:pt>
                <c:pt idx="12260">
                  <c:v>0.761354166666667</c:v>
                </c:pt>
                <c:pt idx="12261">
                  <c:v>0.761365740740741</c:v>
                </c:pt>
                <c:pt idx="12262">
                  <c:v>0.761377314814815</c:v>
                </c:pt>
                <c:pt idx="12263">
                  <c:v>0.761388888888889</c:v>
                </c:pt>
                <c:pt idx="12264">
                  <c:v>0.761400462962963</c:v>
                </c:pt>
                <c:pt idx="12265">
                  <c:v>0.761412037037037</c:v>
                </c:pt>
                <c:pt idx="12266">
                  <c:v>0.761423611111111</c:v>
                </c:pt>
                <c:pt idx="12267">
                  <c:v>0.761435185185185</c:v>
                </c:pt>
                <c:pt idx="12268">
                  <c:v>0.761446759259259</c:v>
                </c:pt>
                <c:pt idx="12269">
                  <c:v>0.761458333333334</c:v>
                </c:pt>
                <c:pt idx="12270">
                  <c:v>0.761469907407408</c:v>
                </c:pt>
                <c:pt idx="12271">
                  <c:v>0.761481481481482</c:v>
                </c:pt>
                <c:pt idx="12272">
                  <c:v>0.761493055555556</c:v>
                </c:pt>
                <c:pt idx="12273">
                  <c:v>0.76150462962963</c:v>
                </c:pt>
                <c:pt idx="12274">
                  <c:v>0.761516203703703</c:v>
                </c:pt>
                <c:pt idx="12275">
                  <c:v>0.761527777777778</c:v>
                </c:pt>
                <c:pt idx="12276">
                  <c:v>0.761539351851852</c:v>
                </c:pt>
                <c:pt idx="12277">
                  <c:v>0.761550925925926</c:v>
                </c:pt>
                <c:pt idx="12278">
                  <c:v>0.7615625</c:v>
                </c:pt>
                <c:pt idx="12279">
                  <c:v>0.761574074074074</c:v>
                </c:pt>
                <c:pt idx="12280">
                  <c:v>0.761585648148148</c:v>
                </c:pt>
                <c:pt idx="12281">
                  <c:v>0.761597222222222</c:v>
                </c:pt>
                <c:pt idx="12282">
                  <c:v>0.761608796296297</c:v>
                </c:pt>
                <c:pt idx="12283">
                  <c:v>0.761620370370371</c:v>
                </c:pt>
                <c:pt idx="12284">
                  <c:v>0.761631944444445</c:v>
                </c:pt>
                <c:pt idx="12285">
                  <c:v>0.761643518518519</c:v>
                </c:pt>
                <c:pt idx="12286">
                  <c:v>0.761655092592593</c:v>
                </c:pt>
                <c:pt idx="12287">
                  <c:v>0.761666666666667</c:v>
                </c:pt>
                <c:pt idx="12288">
                  <c:v>0.761678240740741</c:v>
                </c:pt>
                <c:pt idx="12289">
                  <c:v>0.761689814814815</c:v>
                </c:pt>
                <c:pt idx="12290">
                  <c:v>0.761701388888889</c:v>
                </c:pt>
                <c:pt idx="12291">
                  <c:v>0.761712962962963</c:v>
                </c:pt>
                <c:pt idx="12292">
                  <c:v>0.761724537037037</c:v>
                </c:pt>
                <c:pt idx="12293">
                  <c:v>0.761736111111111</c:v>
                </c:pt>
                <c:pt idx="12294">
                  <c:v>0.761747685185186</c:v>
                </c:pt>
                <c:pt idx="12295">
                  <c:v>0.76175925925926</c:v>
                </c:pt>
                <c:pt idx="12296">
                  <c:v>0.761770833333334</c:v>
                </c:pt>
                <c:pt idx="12297">
                  <c:v>0.761782407407408</c:v>
                </c:pt>
                <c:pt idx="12298">
                  <c:v>0.761793981481482</c:v>
                </c:pt>
                <c:pt idx="12299">
                  <c:v>0.761805555555556</c:v>
                </c:pt>
                <c:pt idx="12300">
                  <c:v>0.76181712962963</c:v>
                </c:pt>
                <c:pt idx="12301">
                  <c:v>0.761828703703704</c:v>
                </c:pt>
                <c:pt idx="12302">
                  <c:v>0.761840277777778</c:v>
                </c:pt>
                <c:pt idx="12303">
                  <c:v>0.761851851851852</c:v>
                </c:pt>
                <c:pt idx="12304">
                  <c:v>0.761863425925926</c:v>
                </c:pt>
                <c:pt idx="12305">
                  <c:v>0.761875</c:v>
                </c:pt>
                <c:pt idx="12306">
                  <c:v>0.761886574074074</c:v>
                </c:pt>
                <c:pt idx="12307">
                  <c:v>0.761898148148149</c:v>
                </c:pt>
                <c:pt idx="12308">
                  <c:v>0.761909722222222</c:v>
                </c:pt>
                <c:pt idx="12309">
                  <c:v>0.761921296296297</c:v>
                </c:pt>
                <c:pt idx="12310">
                  <c:v>0.761932870370371</c:v>
                </c:pt>
                <c:pt idx="12311">
                  <c:v>0.761944444444445</c:v>
                </c:pt>
                <c:pt idx="12312">
                  <c:v>0.761956018518519</c:v>
                </c:pt>
                <c:pt idx="12313">
                  <c:v>0.761967592592593</c:v>
                </c:pt>
                <c:pt idx="12314">
                  <c:v>0.761979166666667</c:v>
                </c:pt>
                <c:pt idx="12315">
                  <c:v>0.761990740740741</c:v>
                </c:pt>
                <c:pt idx="12316">
                  <c:v>0.762002314814815</c:v>
                </c:pt>
                <c:pt idx="12317">
                  <c:v>0.762013888888889</c:v>
                </c:pt>
                <c:pt idx="12318">
                  <c:v>0.762025462962963</c:v>
                </c:pt>
                <c:pt idx="12319">
                  <c:v>0.762037037037037</c:v>
                </c:pt>
                <c:pt idx="12320">
                  <c:v>0.762048611111111</c:v>
                </c:pt>
                <c:pt idx="12321">
                  <c:v>0.762060185185185</c:v>
                </c:pt>
                <c:pt idx="12322">
                  <c:v>0.762071759259259</c:v>
                </c:pt>
                <c:pt idx="12323">
                  <c:v>0.762083333333333</c:v>
                </c:pt>
                <c:pt idx="12324">
                  <c:v>0.762094907407408</c:v>
                </c:pt>
                <c:pt idx="12325">
                  <c:v>0.762106481481482</c:v>
                </c:pt>
                <c:pt idx="12326">
                  <c:v>0.762118055555556</c:v>
                </c:pt>
                <c:pt idx="12327">
                  <c:v>0.76212962962963</c:v>
                </c:pt>
                <c:pt idx="12328">
                  <c:v>0.762141203703704</c:v>
                </c:pt>
                <c:pt idx="12329">
                  <c:v>0.762152777777778</c:v>
                </c:pt>
                <c:pt idx="12330">
                  <c:v>0.762164351851852</c:v>
                </c:pt>
                <c:pt idx="12331">
                  <c:v>0.762175925925926</c:v>
                </c:pt>
                <c:pt idx="12332">
                  <c:v>0.7621875</c:v>
                </c:pt>
                <c:pt idx="12333">
                  <c:v>0.762199074074075</c:v>
                </c:pt>
                <c:pt idx="12334">
                  <c:v>0.762210648148148</c:v>
                </c:pt>
                <c:pt idx="12335">
                  <c:v>0.762222222222222</c:v>
                </c:pt>
                <c:pt idx="12336">
                  <c:v>0.762233796296296</c:v>
                </c:pt>
                <c:pt idx="12337">
                  <c:v>0.762245370370371</c:v>
                </c:pt>
                <c:pt idx="12338">
                  <c:v>0.762256944444445</c:v>
                </c:pt>
                <c:pt idx="12339">
                  <c:v>0.762268518518519</c:v>
                </c:pt>
                <c:pt idx="12340">
                  <c:v>0.762280092592593</c:v>
                </c:pt>
                <c:pt idx="12341">
                  <c:v>0.762291666666667</c:v>
                </c:pt>
                <c:pt idx="12342">
                  <c:v>0.76230324074074</c:v>
                </c:pt>
                <c:pt idx="12343">
                  <c:v>0.762314814814815</c:v>
                </c:pt>
                <c:pt idx="12344">
                  <c:v>0.762326388888889</c:v>
                </c:pt>
                <c:pt idx="12345">
                  <c:v>0.762337962962963</c:v>
                </c:pt>
                <c:pt idx="12346">
                  <c:v>0.762349537037037</c:v>
                </c:pt>
                <c:pt idx="12347">
                  <c:v>0.762361111111111</c:v>
                </c:pt>
                <c:pt idx="12348">
                  <c:v>0.762372685185185</c:v>
                </c:pt>
                <c:pt idx="12349">
                  <c:v>0.762384259259259</c:v>
                </c:pt>
                <c:pt idx="12350">
                  <c:v>0.762395833333334</c:v>
                </c:pt>
                <c:pt idx="12351">
                  <c:v>0.762407407407408</c:v>
                </c:pt>
                <c:pt idx="12352">
                  <c:v>0.762418981481482</c:v>
                </c:pt>
                <c:pt idx="12353">
                  <c:v>0.762430555555556</c:v>
                </c:pt>
                <c:pt idx="12354">
                  <c:v>0.762442129629629</c:v>
                </c:pt>
                <c:pt idx="12355">
                  <c:v>0.762453703703704</c:v>
                </c:pt>
                <c:pt idx="12356">
                  <c:v>0.762465277777778</c:v>
                </c:pt>
                <c:pt idx="12357">
                  <c:v>0.762476851851852</c:v>
                </c:pt>
                <c:pt idx="12358">
                  <c:v>0.762488425925926</c:v>
                </c:pt>
                <c:pt idx="12359">
                  <c:v>0.7625</c:v>
                </c:pt>
                <c:pt idx="12360">
                  <c:v>0.762511574074074</c:v>
                </c:pt>
                <c:pt idx="12361">
                  <c:v>0.762523148148148</c:v>
                </c:pt>
                <c:pt idx="12362">
                  <c:v>0.762534722222222</c:v>
                </c:pt>
                <c:pt idx="12363">
                  <c:v>0.762546296296296</c:v>
                </c:pt>
                <c:pt idx="12364">
                  <c:v>0.762557870370371</c:v>
                </c:pt>
                <c:pt idx="12365">
                  <c:v>0.762569444444445</c:v>
                </c:pt>
                <c:pt idx="12366">
                  <c:v>0.762581018518519</c:v>
                </c:pt>
                <c:pt idx="12367">
                  <c:v>0.762592592592593</c:v>
                </c:pt>
                <c:pt idx="12368">
                  <c:v>0.762604166666667</c:v>
                </c:pt>
                <c:pt idx="12369">
                  <c:v>0.762615740740741</c:v>
                </c:pt>
                <c:pt idx="12370">
                  <c:v>0.762627314814815</c:v>
                </c:pt>
                <c:pt idx="12371">
                  <c:v>0.762638888888889</c:v>
                </c:pt>
                <c:pt idx="12372">
                  <c:v>0.762650462962963</c:v>
                </c:pt>
                <c:pt idx="12373">
                  <c:v>0.762662037037037</c:v>
                </c:pt>
                <c:pt idx="12374">
                  <c:v>0.762673611111111</c:v>
                </c:pt>
                <c:pt idx="12375">
                  <c:v>0.762685185185185</c:v>
                </c:pt>
                <c:pt idx="12376">
                  <c:v>0.762696759259259</c:v>
                </c:pt>
                <c:pt idx="12377">
                  <c:v>0.762708333333334</c:v>
                </c:pt>
                <c:pt idx="12378">
                  <c:v>0.762719907407408</c:v>
                </c:pt>
                <c:pt idx="12379">
                  <c:v>0.762731481481482</c:v>
                </c:pt>
                <c:pt idx="12380">
                  <c:v>0.762743055555556</c:v>
                </c:pt>
                <c:pt idx="12381">
                  <c:v>0.76275462962963</c:v>
                </c:pt>
                <c:pt idx="12382">
                  <c:v>0.762766203703704</c:v>
                </c:pt>
                <c:pt idx="12383">
                  <c:v>0.762777777777778</c:v>
                </c:pt>
                <c:pt idx="12384">
                  <c:v>0.762789351851852</c:v>
                </c:pt>
                <c:pt idx="12385">
                  <c:v>0.762800925925926</c:v>
                </c:pt>
                <c:pt idx="12386">
                  <c:v>0.7628125</c:v>
                </c:pt>
                <c:pt idx="12387">
                  <c:v>0.762824074074075</c:v>
                </c:pt>
                <c:pt idx="12388">
                  <c:v>0.762835648148149</c:v>
                </c:pt>
                <c:pt idx="12389">
                  <c:v>0.762847222222222</c:v>
                </c:pt>
                <c:pt idx="12390">
                  <c:v>0.762858796296297</c:v>
                </c:pt>
                <c:pt idx="12391">
                  <c:v>0.762870370370371</c:v>
                </c:pt>
                <c:pt idx="12392">
                  <c:v>0.762881944444445</c:v>
                </c:pt>
                <c:pt idx="12393">
                  <c:v>0.762893518518519</c:v>
                </c:pt>
                <c:pt idx="12394">
                  <c:v>0.762905092592593</c:v>
                </c:pt>
                <c:pt idx="12395">
                  <c:v>0.762916666666667</c:v>
                </c:pt>
                <c:pt idx="12396">
                  <c:v>0.762928240740741</c:v>
                </c:pt>
                <c:pt idx="12397">
                  <c:v>0.762939814814815</c:v>
                </c:pt>
                <c:pt idx="12398">
                  <c:v>0.762951388888889</c:v>
                </c:pt>
                <c:pt idx="12399">
                  <c:v>0.762962962962962</c:v>
                </c:pt>
                <c:pt idx="12400">
                  <c:v>0.762974537037037</c:v>
                </c:pt>
                <c:pt idx="12401">
                  <c:v>0.762986111111111</c:v>
                </c:pt>
                <c:pt idx="12402">
                  <c:v>0.762997685185186</c:v>
                </c:pt>
                <c:pt idx="12403">
                  <c:v>0.763009259259259</c:v>
                </c:pt>
                <c:pt idx="12404">
                  <c:v>0.763020833333334</c:v>
                </c:pt>
                <c:pt idx="12405">
                  <c:v>0.763032407407408</c:v>
                </c:pt>
                <c:pt idx="12406">
                  <c:v>0.763043981481482</c:v>
                </c:pt>
                <c:pt idx="12407">
                  <c:v>0.763055555555556</c:v>
                </c:pt>
                <c:pt idx="12408">
                  <c:v>0.763067129629629</c:v>
                </c:pt>
                <c:pt idx="12409">
                  <c:v>0.763078703703704</c:v>
                </c:pt>
                <c:pt idx="12410">
                  <c:v>0.763090277777778</c:v>
                </c:pt>
                <c:pt idx="12411">
                  <c:v>0.763101851851852</c:v>
                </c:pt>
                <c:pt idx="12412">
                  <c:v>0.763113425925926</c:v>
                </c:pt>
                <c:pt idx="12413">
                  <c:v>0.763125</c:v>
                </c:pt>
                <c:pt idx="12414">
                  <c:v>0.763136574074074</c:v>
                </c:pt>
                <c:pt idx="12415">
                  <c:v>0.763148148148148</c:v>
                </c:pt>
                <c:pt idx="12416">
                  <c:v>0.763159722222222</c:v>
                </c:pt>
                <c:pt idx="12417">
                  <c:v>0.763171296296297</c:v>
                </c:pt>
                <c:pt idx="12418">
                  <c:v>0.763182870370371</c:v>
                </c:pt>
                <c:pt idx="12419">
                  <c:v>0.763194444444445</c:v>
                </c:pt>
                <c:pt idx="12420">
                  <c:v>0.763206018518519</c:v>
                </c:pt>
                <c:pt idx="12421">
                  <c:v>0.763217592592593</c:v>
                </c:pt>
                <c:pt idx="12422">
                  <c:v>0.763229166666667</c:v>
                </c:pt>
                <c:pt idx="12423">
                  <c:v>0.763240740740741</c:v>
                </c:pt>
                <c:pt idx="12424">
                  <c:v>0.763252314814815</c:v>
                </c:pt>
                <c:pt idx="12425">
                  <c:v>0.763263888888889</c:v>
                </c:pt>
                <c:pt idx="12426">
                  <c:v>0.763275462962963</c:v>
                </c:pt>
                <c:pt idx="12427">
                  <c:v>0.763287037037037</c:v>
                </c:pt>
                <c:pt idx="12428">
                  <c:v>0.763298611111111</c:v>
                </c:pt>
                <c:pt idx="12429">
                  <c:v>0.763310185185185</c:v>
                </c:pt>
                <c:pt idx="12430">
                  <c:v>0.763321759259259</c:v>
                </c:pt>
                <c:pt idx="12431">
                  <c:v>0.763333333333333</c:v>
                </c:pt>
                <c:pt idx="12432">
                  <c:v>0.763344907407408</c:v>
                </c:pt>
                <c:pt idx="12433">
                  <c:v>0.763356481481482</c:v>
                </c:pt>
                <c:pt idx="12434">
                  <c:v>0.763368055555556</c:v>
                </c:pt>
                <c:pt idx="12435">
                  <c:v>0.76337962962963</c:v>
                </c:pt>
                <c:pt idx="12436">
                  <c:v>0.763391203703704</c:v>
                </c:pt>
                <c:pt idx="12437">
                  <c:v>0.763402777777778</c:v>
                </c:pt>
                <c:pt idx="12438">
                  <c:v>0.763414351851852</c:v>
                </c:pt>
                <c:pt idx="12439">
                  <c:v>0.763425925925926</c:v>
                </c:pt>
                <c:pt idx="12440">
                  <c:v>0.7634375</c:v>
                </c:pt>
                <c:pt idx="12441">
                  <c:v>0.763449074074074</c:v>
                </c:pt>
                <c:pt idx="12442">
                  <c:v>0.763460648148148</c:v>
                </c:pt>
                <c:pt idx="12443">
                  <c:v>0.763472222222222</c:v>
                </c:pt>
                <c:pt idx="12444">
                  <c:v>0.763483796296296</c:v>
                </c:pt>
                <c:pt idx="12445">
                  <c:v>0.763495370370371</c:v>
                </c:pt>
                <c:pt idx="12446">
                  <c:v>0.763506944444444</c:v>
                </c:pt>
                <c:pt idx="12447">
                  <c:v>0.763518518518519</c:v>
                </c:pt>
                <c:pt idx="12448">
                  <c:v>0.763530092592593</c:v>
                </c:pt>
                <c:pt idx="12449">
                  <c:v>0.763541666666667</c:v>
                </c:pt>
                <c:pt idx="12450">
                  <c:v>0.76355324074074</c:v>
                </c:pt>
                <c:pt idx="12451">
                  <c:v>0.763564814814815</c:v>
                </c:pt>
                <c:pt idx="12452">
                  <c:v>0.763576388888889</c:v>
                </c:pt>
                <c:pt idx="12453">
                  <c:v>0.763587962962962</c:v>
                </c:pt>
                <c:pt idx="12454">
                  <c:v>0.763599537037037</c:v>
                </c:pt>
                <c:pt idx="12455">
                  <c:v>0.763611111111111</c:v>
                </c:pt>
                <c:pt idx="12456">
                  <c:v>0.763622685185186</c:v>
                </c:pt>
                <c:pt idx="12457">
                  <c:v>0.763634259259259</c:v>
                </c:pt>
                <c:pt idx="12458">
                  <c:v>0.763645833333334</c:v>
                </c:pt>
                <c:pt idx="12459">
                  <c:v>0.763657407407408</c:v>
                </c:pt>
                <c:pt idx="12460">
                  <c:v>0.763668981481482</c:v>
                </c:pt>
                <c:pt idx="12461">
                  <c:v>0.763680555555556</c:v>
                </c:pt>
                <c:pt idx="12462">
                  <c:v>0.76369212962963</c:v>
                </c:pt>
                <c:pt idx="12463">
                  <c:v>0.763703703703704</c:v>
                </c:pt>
                <c:pt idx="12464">
                  <c:v>0.763715277777778</c:v>
                </c:pt>
                <c:pt idx="12465">
                  <c:v>0.763726851851852</c:v>
                </c:pt>
                <c:pt idx="12466">
                  <c:v>0.763738425925926</c:v>
                </c:pt>
                <c:pt idx="12467">
                  <c:v>0.76375</c:v>
                </c:pt>
                <c:pt idx="12468">
                  <c:v>0.763761574074074</c:v>
                </c:pt>
                <c:pt idx="12469">
                  <c:v>0.763773148148148</c:v>
                </c:pt>
                <c:pt idx="12470">
                  <c:v>0.763784722222222</c:v>
                </c:pt>
                <c:pt idx="12471">
                  <c:v>0.763796296296297</c:v>
                </c:pt>
                <c:pt idx="12472">
                  <c:v>0.763807870370371</c:v>
                </c:pt>
                <c:pt idx="12473">
                  <c:v>0.763819444444445</c:v>
                </c:pt>
                <c:pt idx="12474">
                  <c:v>0.763831018518519</c:v>
                </c:pt>
                <c:pt idx="12475">
                  <c:v>0.763842592592593</c:v>
                </c:pt>
                <c:pt idx="12476">
                  <c:v>0.763854166666667</c:v>
                </c:pt>
                <c:pt idx="12477">
                  <c:v>0.763865740740741</c:v>
                </c:pt>
                <c:pt idx="12478">
                  <c:v>0.763877314814815</c:v>
                </c:pt>
                <c:pt idx="12479">
                  <c:v>0.763888888888889</c:v>
                </c:pt>
                <c:pt idx="12480">
                  <c:v>0.763900462962963</c:v>
                </c:pt>
                <c:pt idx="12481">
                  <c:v>0.763912037037037</c:v>
                </c:pt>
                <c:pt idx="12482">
                  <c:v>0.763923611111111</c:v>
                </c:pt>
                <c:pt idx="12483">
                  <c:v>0.763935185185185</c:v>
                </c:pt>
                <c:pt idx="12484">
                  <c:v>0.763946759259259</c:v>
                </c:pt>
                <c:pt idx="12485">
                  <c:v>0.763958333333334</c:v>
                </c:pt>
                <c:pt idx="12486">
                  <c:v>0.763969907407408</c:v>
                </c:pt>
                <c:pt idx="12487">
                  <c:v>0.763981481481482</c:v>
                </c:pt>
                <c:pt idx="12488">
                  <c:v>0.763993055555556</c:v>
                </c:pt>
                <c:pt idx="12489">
                  <c:v>0.76400462962963</c:v>
                </c:pt>
                <c:pt idx="12490">
                  <c:v>0.764016203703704</c:v>
                </c:pt>
                <c:pt idx="12491">
                  <c:v>0.764027777777778</c:v>
                </c:pt>
                <c:pt idx="12492">
                  <c:v>0.764039351851852</c:v>
                </c:pt>
                <c:pt idx="12493">
                  <c:v>0.764050925925926</c:v>
                </c:pt>
                <c:pt idx="12494">
                  <c:v>0.7640625</c:v>
                </c:pt>
                <c:pt idx="12495">
                  <c:v>0.764074074074074</c:v>
                </c:pt>
                <c:pt idx="12496">
                  <c:v>0.764085648148149</c:v>
                </c:pt>
                <c:pt idx="12497">
                  <c:v>0.764097222222222</c:v>
                </c:pt>
                <c:pt idx="12498">
                  <c:v>0.764108796296296</c:v>
                </c:pt>
                <c:pt idx="12499">
                  <c:v>0.764120370370371</c:v>
                </c:pt>
                <c:pt idx="12500">
                  <c:v>0.764131944444445</c:v>
                </c:pt>
                <c:pt idx="12501">
                  <c:v>0.764143518518519</c:v>
                </c:pt>
                <c:pt idx="12502">
                  <c:v>0.764155092592593</c:v>
                </c:pt>
                <c:pt idx="12503">
                  <c:v>0.764166666666667</c:v>
                </c:pt>
                <c:pt idx="12504">
                  <c:v>0.764178240740741</c:v>
                </c:pt>
                <c:pt idx="12505">
                  <c:v>0.764189814814815</c:v>
                </c:pt>
                <c:pt idx="12506">
                  <c:v>0.764201388888889</c:v>
                </c:pt>
                <c:pt idx="12507">
                  <c:v>0.764212962962962</c:v>
                </c:pt>
                <c:pt idx="12508">
                  <c:v>0.764224537037037</c:v>
                </c:pt>
                <c:pt idx="12509">
                  <c:v>0.764236111111111</c:v>
                </c:pt>
                <c:pt idx="12510">
                  <c:v>0.764247685185185</c:v>
                </c:pt>
                <c:pt idx="12511">
                  <c:v>0.764259259259259</c:v>
                </c:pt>
                <c:pt idx="12512">
                  <c:v>0.764270833333334</c:v>
                </c:pt>
                <c:pt idx="12513">
                  <c:v>0.764282407407408</c:v>
                </c:pt>
                <c:pt idx="12514">
                  <c:v>0.764293981481482</c:v>
                </c:pt>
                <c:pt idx="12515">
                  <c:v>0.764305555555556</c:v>
                </c:pt>
                <c:pt idx="12516">
                  <c:v>0.764317129629629</c:v>
                </c:pt>
                <c:pt idx="12517">
                  <c:v>0.764328703703704</c:v>
                </c:pt>
                <c:pt idx="12518">
                  <c:v>0.764340277777778</c:v>
                </c:pt>
                <c:pt idx="12519">
                  <c:v>0.764351851851852</c:v>
                </c:pt>
                <c:pt idx="12520">
                  <c:v>0.764363425925926</c:v>
                </c:pt>
                <c:pt idx="12521">
                  <c:v>0.764375</c:v>
                </c:pt>
                <c:pt idx="12522">
                  <c:v>0.764386574074074</c:v>
                </c:pt>
                <c:pt idx="12523">
                  <c:v>0.764398148148148</c:v>
                </c:pt>
                <c:pt idx="12524">
                  <c:v>0.764409722222222</c:v>
                </c:pt>
                <c:pt idx="12525">
                  <c:v>0.764421296296297</c:v>
                </c:pt>
                <c:pt idx="12526">
                  <c:v>0.76443287037037</c:v>
                </c:pt>
                <c:pt idx="12527">
                  <c:v>0.764444444444445</c:v>
                </c:pt>
                <c:pt idx="12528">
                  <c:v>0.764456018518519</c:v>
                </c:pt>
                <c:pt idx="12529">
                  <c:v>0.764467592592593</c:v>
                </c:pt>
                <c:pt idx="12530">
                  <c:v>0.764479166666667</c:v>
                </c:pt>
                <c:pt idx="12531">
                  <c:v>0.76449074074074</c:v>
                </c:pt>
                <c:pt idx="12532">
                  <c:v>0.764502314814815</c:v>
                </c:pt>
                <c:pt idx="12533">
                  <c:v>0.764513888888889</c:v>
                </c:pt>
                <c:pt idx="12534">
                  <c:v>0.764525462962963</c:v>
                </c:pt>
                <c:pt idx="12535">
                  <c:v>0.764537037037037</c:v>
                </c:pt>
                <c:pt idx="12536">
                  <c:v>0.764548611111112</c:v>
                </c:pt>
                <c:pt idx="12537">
                  <c:v>0.764560185185185</c:v>
                </c:pt>
                <c:pt idx="12538">
                  <c:v>0.764571759259259</c:v>
                </c:pt>
                <c:pt idx="12539">
                  <c:v>0.764583333333333</c:v>
                </c:pt>
                <c:pt idx="12540">
                  <c:v>0.764594907407408</c:v>
                </c:pt>
                <c:pt idx="12541">
                  <c:v>0.764606481481482</c:v>
                </c:pt>
                <c:pt idx="12542">
                  <c:v>0.764618055555556</c:v>
                </c:pt>
                <c:pt idx="12543">
                  <c:v>0.76462962962963</c:v>
                </c:pt>
                <c:pt idx="12544">
                  <c:v>0.764641203703704</c:v>
                </c:pt>
                <c:pt idx="12545">
                  <c:v>0.764652777777778</c:v>
                </c:pt>
                <c:pt idx="12546">
                  <c:v>0.764664351851852</c:v>
                </c:pt>
                <c:pt idx="12547">
                  <c:v>0.764675925925926</c:v>
                </c:pt>
                <c:pt idx="12548">
                  <c:v>0.7646875</c:v>
                </c:pt>
                <c:pt idx="12549">
                  <c:v>0.764699074074075</c:v>
                </c:pt>
                <c:pt idx="12550">
                  <c:v>0.764710648148148</c:v>
                </c:pt>
                <c:pt idx="12551">
                  <c:v>0.764722222222222</c:v>
                </c:pt>
                <c:pt idx="12552">
                  <c:v>0.764733796296296</c:v>
                </c:pt>
                <c:pt idx="12553">
                  <c:v>0.764745370370371</c:v>
                </c:pt>
                <c:pt idx="12554">
                  <c:v>0.764756944444445</c:v>
                </c:pt>
                <c:pt idx="12555">
                  <c:v>0.764768518518519</c:v>
                </c:pt>
                <c:pt idx="12556">
                  <c:v>0.764780092592593</c:v>
                </c:pt>
                <c:pt idx="12557">
                  <c:v>0.764791666666667</c:v>
                </c:pt>
                <c:pt idx="12558">
                  <c:v>0.764803240740741</c:v>
                </c:pt>
                <c:pt idx="12559">
                  <c:v>0.764814814814815</c:v>
                </c:pt>
                <c:pt idx="12560">
                  <c:v>0.764826388888889</c:v>
                </c:pt>
                <c:pt idx="12561">
                  <c:v>0.764837962962963</c:v>
                </c:pt>
                <c:pt idx="12562">
                  <c:v>0.764849537037037</c:v>
                </c:pt>
                <c:pt idx="12563">
                  <c:v>0.764861111111111</c:v>
                </c:pt>
                <c:pt idx="12564">
                  <c:v>0.764872685185185</c:v>
                </c:pt>
                <c:pt idx="12565">
                  <c:v>0.764884259259259</c:v>
                </c:pt>
                <c:pt idx="12566">
                  <c:v>0.764895833333334</c:v>
                </c:pt>
                <c:pt idx="12567">
                  <c:v>0.764907407407408</c:v>
                </c:pt>
                <c:pt idx="12568">
                  <c:v>0.764918981481482</c:v>
                </c:pt>
                <c:pt idx="12569">
                  <c:v>0.764930555555556</c:v>
                </c:pt>
                <c:pt idx="12570">
                  <c:v>0.76494212962963</c:v>
                </c:pt>
                <c:pt idx="12571">
                  <c:v>0.764953703703704</c:v>
                </c:pt>
                <c:pt idx="12572">
                  <c:v>0.764965277777778</c:v>
                </c:pt>
                <c:pt idx="12573">
                  <c:v>0.764976851851852</c:v>
                </c:pt>
                <c:pt idx="12574">
                  <c:v>0.764988425925926</c:v>
                </c:pt>
                <c:pt idx="12575">
                  <c:v>0.765</c:v>
                </c:pt>
                <c:pt idx="12576">
                  <c:v>0.765011574074074</c:v>
                </c:pt>
                <c:pt idx="12577">
                  <c:v>0.765023148148148</c:v>
                </c:pt>
                <c:pt idx="12578">
                  <c:v>0.765034722222222</c:v>
                </c:pt>
                <c:pt idx="12579">
                  <c:v>0.765046296296297</c:v>
                </c:pt>
                <c:pt idx="12580">
                  <c:v>0.765057870370371</c:v>
                </c:pt>
                <c:pt idx="12581">
                  <c:v>0.765069444444445</c:v>
                </c:pt>
                <c:pt idx="12582">
                  <c:v>0.765081018518519</c:v>
                </c:pt>
                <c:pt idx="12583">
                  <c:v>0.765092592592593</c:v>
                </c:pt>
                <c:pt idx="12584">
                  <c:v>0.765104166666667</c:v>
                </c:pt>
                <c:pt idx="12585">
                  <c:v>0.76511574074074</c:v>
                </c:pt>
                <c:pt idx="12586">
                  <c:v>0.765127314814815</c:v>
                </c:pt>
                <c:pt idx="12587">
                  <c:v>0.765138888888889</c:v>
                </c:pt>
                <c:pt idx="12588">
                  <c:v>0.765150462962963</c:v>
                </c:pt>
                <c:pt idx="12589">
                  <c:v>0.765162037037037</c:v>
                </c:pt>
                <c:pt idx="12590">
                  <c:v>0.765173611111111</c:v>
                </c:pt>
                <c:pt idx="12591">
                  <c:v>0.765185185185185</c:v>
                </c:pt>
                <c:pt idx="12592">
                  <c:v>0.765196759259259</c:v>
                </c:pt>
                <c:pt idx="12593">
                  <c:v>0.765208333333334</c:v>
                </c:pt>
                <c:pt idx="12594">
                  <c:v>0.765219907407408</c:v>
                </c:pt>
                <c:pt idx="12595">
                  <c:v>0.765231481481482</c:v>
                </c:pt>
                <c:pt idx="12596">
                  <c:v>0.765243055555556</c:v>
                </c:pt>
                <c:pt idx="12597">
                  <c:v>0.76525462962963</c:v>
                </c:pt>
                <c:pt idx="12598">
                  <c:v>0.765266203703704</c:v>
                </c:pt>
                <c:pt idx="12599">
                  <c:v>0.765277777777778</c:v>
                </c:pt>
                <c:pt idx="12600">
                  <c:v>0.765289351851852</c:v>
                </c:pt>
                <c:pt idx="12601">
                  <c:v>0.765300925925926</c:v>
                </c:pt>
                <c:pt idx="12602">
                  <c:v>0.7653125</c:v>
                </c:pt>
                <c:pt idx="12603">
                  <c:v>0.765324074074074</c:v>
                </c:pt>
                <c:pt idx="12604">
                  <c:v>0.765335648148148</c:v>
                </c:pt>
                <c:pt idx="12605">
                  <c:v>0.765347222222222</c:v>
                </c:pt>
                <c:pt idx="12606">
                  <c:v>0.765358796296296</c:v>
                </c:pt>
                <c:pt idx="12607">
                  <c:v>0.765370370370371</c:v>
                </c:pt>
                <c:pt idx="12608">
                  <c:v>0.765381944444445</c:v>
                </c:pt>
                <c:pt idx="12609">
                  <c:v>0.765393518518519</c:v>
                </c:pt>
                <c:pt idx="12610">
                  <c:v>0.765405092592593</c:v>
                </c:pt>
                <c:pt idx="12611">
                  <c:v>0.765416666666666</c:v>
                </c:pt>
                <c:pt idx="12612">
                  <c:v>0.765428240740741</c:v>
                </c:pt>
                <c:pt idx="12613">
                  <c:v>0.765439814814815</c:v>
                </c:pt>
                <c:pt idx="12614">
                  <c:v>0.765451388888889</c:v>
                </c:pt>
                <c:pt idx="12615">
                  <c:v>0.765462962962962</c:v>
                </c:pt>
                <c:pt idx="12616">
                  <c:v>0.765474537037037</c:v>
                </c:pt>
                <c:pt idx="12617">
                  <c:v>0.765486111111111</c:v>
                </c:pt>
                <c:pt idx="12618">
                  <c:v>0.765497685185185</c:v>
                </c:pt>
                <c:pt idx="12619">
                  <c:v>0.765509259259259</c:v>
                </c:pt>
                <c:pt idx="12620">
                  <c:v>0.765520833333334</c:v>
                </c:pt>
                <c:pt idx="12621">
                  <c:v>0.765532407407407</c:v>
                </c:pt>
                <c:pt idx="12622">
                  <c:v>0.765543981481482</c:v>
                </c:pt>
                <c:pt idx="12623">
                  <c:v>0.765555555555556</c:v>
                </c:pt>
                <c:pt idx="12624">
                  <c:v>0.76556712962963</c:v>
                </c:pt>
                <c:pt idx="12625">
                  <c:v>0.765578703703704</c:v>
                </c:pt>
                <c:pt idx="12626">
                  <c:v>0.765590277777778</c:v>
                </c:pt>
                <c:pt idx="12627">
                  <c:v>0.765601851851852</c:v>
                </c:pt>
                <c:pt idx="12628">
                  <c:v>0.765613425925926</c:v>
                </c:pt>
                <c:pt idx="12629">
                  <c:v>0.765625</c:v>
                </c:pt>
                <c:pt idx="12630">
                  <c:v>0.765636574074074</c:v>
                </c:pt>
                <c:pt idx="12631">
                  <c:v>0.765648148148149</c:v>
                </c:pt>
                <c:pt idx="12632">
                  <c:v>0.765659722222222</c:v>
                </c:pt>
                <c:pt idx="12633">
                  <c:v>0.765671296296297</c:v>
                </c:pt>
                <c:pt idx="12634">
                  <c:v>0.765682870370371</c:v>
                </c:pt>
                <c:pt idx="12635">
                  <c:v>0.765694444444445</c:v>
                </c:pt>
                <c:pt idx="12636">
                  <c:v>0.765706018518519</c:v>
                </c:pt>
                <c:pt idx="12637">
                  <c:v>0.765717592592593</c:v>
                </c:pt>
                <c:pt idx="12638">
                  <c:v>0.765729166666667</c:v>
                </c:pt>
                <c:pt idx="12639">
                  <c:v>0.765740740740741</c:v>
                </c:pt>
                <c:pt idx="12640">
                  <c:v>0.765752314814815</c:v>
                </c:pt>
                <c:pt idx="12641">
                  <c:v>0.765763888888889</c:v>
                </c:pt>
                <c:pt idx="12642">
                  <c:v>0.765775462962963</c:v>
                </c:pt>
                <c:pt idx="12643">
                  <c:v>0.765787037037037</c:v>
                </c:pt>
                <c:pt idx="12644">
                  <c:v>0.765798611111112</c:v>
                </c:pt>
                <c:pt idx="12645">
                  <c:v>0.765810185185185</c:v>
                </c:pt>
                <c:pt idx="12646">
                  <c:v>0.765821759259259</c:v>
                </c:pt>
                <c:pt idx="12647">
                  <c:v>0.765833333333334</c:v>
                </c:pt>
                <c:pt idx="12648">
                  <c:v>0.765844907407408</c:v>
                </c:pt>
                <c:pt idx="12649">
                  <c:v>0.765856481481482</c:v>
                </c:pt>
                <c:pt idx="12650">
                  <c:v>0.765868055555556</c:v>
                </c:pt>
                <c:pt idx="12651">
                  <c:v>0.76587962962963</c:v>
                </c:pt>
                <c:pt idx="12652">
                  <c:v>0.765891203703704</c:v>
                </c:pt>
                <c:pt idx="12653">
                  <c:v>0.765902777777778</c:v>
                </c:pt>
                <c:pt idx="12654">
                  <c:v>0.765914351851852</c:v>
                </c:pt>
                <c:pt idx="12655">
                  <c:v>0.765925925925926</c:v>
                </c:pt>
                <c:pt idx="12656">
                  <c:v>0.7659375</c:v>
                </c:pt>
                <c:pt idx="12657">
                  <c:v>0.765949074074075</c:v>
                </c:pt>
                <c:pt idx="12658">
                  <c:v>0.765960648148148</c:v>
                </c:pt>
                <c:pt idx="12659">
                  <c:v>0.765972222222222</c:v>
                </c:pt>
                <c:pt idx="12660">
                  <c:v>0.765983796296296</c:v>
                </c:pt>
                <c:pt idx="12661">
                  <c:v>0.765995370370371</c:v>
                </c:pt>
                <c:pt idx="12662">
                  <c:v>0.766006944444445</c:v>
                </c:pt>
                <c:pt idx="12663">
                  <c:v>0.766018518518519</c:v>
                </c:pt>
                <c:pt idx="12664">
                  <c:v>0.766030092592593</c:v>
                </c:pt>
                <c:pt idx="12665">
                  <c:v>0.766041666666667</c:v>
                </c:pt>
                <c:pt idx="12666">
                  <c:v>0.766053240740741</c:v>
                </c:pt>
                <c:pt idx="12667">
                  <c:v>0.766064814814815</c:v>
                </c:pt>
                <c:pt idx="12668">
                  <c:v>0.766076388888889</c:v>
                </c:pt>
                <c:pt idx="12669">
                  <c:v>0.766087962962963</c:v>
                </c:pt>
                <c:pt idx="12670">
                  <c:v>0.766099537037037</c:v>
                </c:pt>
                <c:pt idx="12671">
                  <c:v>0.766111111111111</c:v>
                </c:pt>
                <c:pt idx="12672">
                  <c:v>0.766122685185185</c:v>
                </c:pt>
                <c:pt idx="12673">
                  <c:v>0.766134259259259</c:v>
                </c:pt>
                <c:pt idx="12674">
                  <c:v>0.766145833333334</c:v>
                </c:pt>
                <c:pt idx="12675">
                  <c:v>0.766157407407408</c:v>
                </c:pt>
                <c:pt idx="12676">
                  <c:v>0.766168981481482</c:v>
                </c:pt>
                <c:pt idx="12677">
                  <c:v>0.766180555555556</c:v>
                </c:pt>
                <c:pt idx="12678">
                  <c:v>0.76619212962963</c:v>
                </c:pt>
                <c:pt idx="12679">
                  <c:v>0.766203703703704</c:v>
                </c:pt>
                <c:pt idx="12680">
                  <c:v>0.766215277777778</c:v>
                </c:pt>
                <c:pt idx="12681">
                  <c:v>0.766226851851852</c:v>
                </c:pt>
                <c:pt idx="12682">
                  <c:v>0.766238425925926</c:v>
                </c:pt>
                <c:pt idx="12683">
                  <c:v>0.76625</c:v>
                </c:pt>
                <c:pt idx="12684">
                  <c:v>0.766261574074074</c:v>
                </c:pt>
                <c:pt idx="12685">
                  <c:v>0.766273148148148</c:v>
                </c:pt>
                <c:pt idx="12686">
                  <c:v>0.766284722222222</c:v>
                </c:pt>
                <c:pt idx="12687">
                  <c:v>0.766296296296297</c:v>
                </c:pt>
                <c:pt idx="12688">
                  <c:v>0.766307870370371</c:v>
                </c:pt>
                <c:pt idx="12689">
                  <c:v>0.766319444444445</c:v>
                </c:pt>
                <c:pt idx="12690">
                  <c:v>0.766331018518519</c:v>
                </c:pt>
                <c:pt idx="12691">
                  <c:v>0.766342592592593</c:v>
                </c:pt>
                <c:pt idx="12692">
                  <c:v>0.766354166666667</c:v>
                </c:pt>
                <c:pt idx="12693">
                  <c:v>0.76636574074074</c:v>
                </c:pt>
                <c:pt idx="12694">
                  <c:v>0.766377314814815</c:v>
                </c:pt>
                <c:pt idx="12695">
                  <c:v>0.766388888888889</c:v>
                </c:pt>
                <c:pt idx="12696">
                  <c:v>0.766400462962963</c:v>
                </c:pt>
                <c:pt idx="12697">
                  <c:v>0.766412037037037</c:v>
                </c:pt>
                <c:pt idx="12698">
                  <c:v>0.766423611111111</c:v>
                </c:pt>
                <c:pt idx="12699">
                  <c:v>0.766435185185185</c:v>
                </c:pt>
                <c:pt idx="12700">
                  <c:v>0.766446759259259</c:v>
                </c:pt>
                <c:pt idx="12701">
                  <c:v>0.766458333333334</c:v>
                </c:pt>
                <c:pt idx="12702">
                  <c:v>0.766469907407408</c:v>
                </c:pt>
                <c:pt idx="12703">
                  <c:v>0.766481481481482</c:v>
                </c:pt>
                <c:pt idx="12704">
                  <c:v>0.766493055555556</c:v>
                </c:pt>
                <c:pt idx="12705">
                  <c:v>0.76650462962963</c:v>
                </c:pt>
                <c:pt idx="12706">
                  <c:v>0.766516203703704</c:v>
                </c:pt>
                <c:pt idx="12707">
                  <c:v>0.766527777777778</c:v>
                </c:pt>
                <c:pt idx="12708">
                  <c:v>0.766539351851852</c:v>
                </c:pt>
                <c:pt idx="12709">
                  <c:v>0.766550925925926</c:v>
                </c:pt>
                <c:pt idx="12710">
                  <c:v>0.7665625</c:v>
                </c:pt>
                <c:pt idx="12711">
                  <c:v>0.766574074074074</c:v>
                </c:pt>
                <c:pt idx="12712">
                  <c:v>0.766585648148148</c:v>
                </c:pt>
                <c:pt idx="12713">
                  <c:v>0.766597222222222</c:v>
                </c:pt>
                <c:pt idx="12714">
                  <c:v>0.766608796296297</c:v>
                </c:pt>
                <c:pt idx="12715">
                  <c:v>0.766620370370371</c:v>
                </c:pt>
                <c:pt idx="12716">
                  <c:v>0.766631944444445</c:v>
                </c:pt>
                <c:pt idx="12717">
                  <c:v>0.766643518518519</c:v>
                </c:pt>
                <c:pt idx="12718">
                  <c:v>0.766655092592593</c:v>
                </c:pt>
                <c:pt idx="12719">
                  <c:v>0.766666666666667</c:v>
                </c:pt>
                <c:pt idx="12720">
                  <c:v>0.766678240740741</c:v>
                </c:pt>
                <c:pt idx="12721">
                  <c:v>0.766689814814815</c:v>
                </c:pt>
                <c:pt idx="12722">
                  <c:v>0.766701388888889</c:v>
                </c:pt>
                <c:pt idx="12723">
                  <c:v>0.766712962962963</c:v>
                </c:pt>
                <c:pt idx="12724">
                  <c:v>0.766724537037037</c:v>
                </c:pt>
                <c:pt idx="12725">
                  <c:v>0.766736111111111</c:v>
                </c:pt>
                <c:pt idx="12726">
                  <c:v>0.766747685185186</c:v>
                </c:pt>
                <c:pt idx="12727">
                  <c:v>0.76675925925926</c:v>
                </c:pt>
                <c:pt idx="12728">
                  <c:v>0.766770833333334</c:v>
                </c:pt>
                <c:pt idx="12729">
                  <c:v>0.766782407407408</c:v>
                </c:pt>
                <c:pt idx="12730">
                  <c:v>0.766793981481482</c:v>
                </c:pt>
                <c:pt idx="12731">
                  <c:v>0.766805555555556</c:v>
                </c:pt>
                <c:pt idx="12732">
                  <c:v>0.76681712962963</c:v>
                </c:pt>
                <c:pt idx="12733">
                  <c:v>0.766828703703704</c:v>
                </c:pt>
                <c:pt idx="12734">
                  <c:v>0.766840277777778</c:v>
                </c:pt>
                <c:pt idx="12735">
                  <c:v>0.766851851851852</c:v>
                </c:pt>
                <c:pt idx="12736">
                  <c:v>0.766863425925926</c:v>
                </c:pt>
                <c:pt idx="12737">
                  <c:v>0.766875</c:v>
                </c:pt>
                <c:pt idx="12738">
                  <c:v>0.766886574074074</c:v>
                </c:pt>
                <c:pt idx="12739">
                  <c:v>0.766898148148149</c:v>
                </c:pt>
                <c:pt idx="12740">
                  <c:v>0.766909722222222</c:v>
                </c:pt>
                <c:pt idx="12741">
                  <c:v>0.766921296296297</c:v>
                </c:pt>
                <c:pt idx="12742">
                  <c:v>0.766932870370371</c:v>
                </c:pt>
                <c:pt idx="12743">
                  <c:v>0.766944444444445</c:v>
                </c:pt>
                <c:pt idx="12744">
                  <c:v>0.766956018518519</c:v>
                </c:pt>
                <c:pt idx="12745">
                  <c:v>0.766967592592593</c:v>
                </c:pt>
                <c:pt idx="12746">
                  <c:v>0.766979166666667</c:v>
                </c:pt>
                <c:pt idx="12747">
                  <c:v>0.766990740740741</c:v>
                </c:pt>
                <c:pt idx="12748">
                  <c:v>0.767002314814815</c:v>
                </c:pt>
                <c:pt idx="12749">
                  <c:v>0.767013888888889</c:v>
                </c:pt>
                <c:pt idx="12750">
                  <c:v>0.767025462962963</c:v>
                </c:pt>
                <c:pt idx="12751">
                  <c:v>0.767037037037037</c:v>
                </c:pt>
                <c:pt idx="12752">
                  <c:v>0.767048611111111</c:v>
                </c:pt>
                <c:pt idx="12753">
                  <c:v>0.767060185185185</c:v>
                </c:pt>
                <c:pt idx="12754">
                  <c:v>0.767071759259259</c:v>
                </c:pt>
                <c:pt idx="12755">
                  <c:v>0.767083333333333</c:v>
                </c:pt>
                <c:pt idx="12756">
                  <c:v>0.767094907407408</c:v>
                </c:pt>
                <c:pt idx="12757">
                  <c:v>0.767106481481482</c:v>
                </c:pt>
                <c:pt idx="12758">
                  <c:v>0.767118055555556</c:v>
                </c:pt>
                <c:pt idx="12759">
                  <c:v>0.76712962962963</c:v>
                </c:pt>
                <c:pt idx="12760">
                  <c:v>0.767141203703704</c:v>
                </c:pt>
                <c:pt idx="12761">
                  <c:v>0.767152777777778</c:v>
                </c:pt>
                <c:pt idx="12762">
                  <c:v>0.767164351851852</c:v>
                </c:pt>
                <c:pt idx="12763">
                  <c:v>0.767175925925926</c:v>
                </c:pt>
                <c:pt idx="12764">
                  <c:v>0.7671875</c:v>
                </c:pt>
                <c:pt idx="12765">
                  <c:v>0.767199074074075</c:v>
                </c:pt>
                <c:pt idx="12766">
                  <c:v>0.767210648148148</c:v>
                </c:pt>
                <c:pt idx="12767">
                  <c:v>0.767222222222222</c:v>
                </c:pt>
                <c:pt idx="12768">
                  <c:v>0.767233796296296</c:v>
                </c:pt>
                <c:pt idx="12769">
                  <c:v>0.767245370370371</c:v>
                </c:pt>
                <c:pt idx="12770">
                  <c:v>0.767256944444445</c:v>
                </c:pt>
                <c:pt idx="12771">
                  <c:v>0.767268518518519</c:v>
                </c:pt>
                <c:pt idx="12772">
                  <c:v>0.767280092592593</c:v>
                </c:pt>
                <c:pt idx="12773">
                  <c:v>0.767291666666667</c:v>
                </c:pt>
                <c:pt idx="12774">
                  <c:v>0.76730324074074</c:v>
                </c:pt>
                <c:pt idx="12775">
                  <c:v>0.767314814814815</c:v>
                </c:pt>
                <c:pt idx="12776">
                  <c:v>0.767326388888889</c:v>
                </c:pt>
                <c:pt idx="12777">
                  <c:v>0.767337962962963</c:v>
                </c:pt>
                <c:pt idx="12778">
                  <c:v>0.767349537037037</c:v>
                </c:pt>
                <c:pt idx="12779">
                  <c:v>0.767361111111111</c:v>
                </c:pt>
                <c:pt idx="12780">
                  <c:v>0.767372685185185</c:v>
                </c:pt>
                <c:pt idx="12781">
                  <c:v>0.767384259259259</c:v>
                </c:pt>
                <c:pt idx="12782">
                  <c:v>0.767395833333334</c:v>
                </c:pt>
                <c:pt idx="12783">
                  <c:v>0.767407407407408</c:v>
                </c:pt>
                <c:pt idx="12784">
                  <c:v>0.767418981481482</c:v>
                </c:pt>
                <c:pt idx="12785">
                  <c:v>0.767430555555556</c:v>
                </c:pt>
                <c:pt idx="12786">
                  <c:v>0.767442129629629</c:v>
                </c:pt>
                <c:pt idx="12787">
                  <c:v>0.767453703703704</c:v>
                </c:pt>
                <c:pt idx="12788">
                  <c:v>0.767465277777778</c:v>
                </c:pt>
                <c:pt idx="12789">
                  <c:v>0.767476851851852</c:v>
                </c:pt>
                <c:pt idx="12790">
                  <c:v>0.767488425925926</c:v>
                </c:pt>
                <c:pt idx="12791">
                  <c:v>0.7675</c:v>
                </c:pt>
                <c:pt idx="12792">
                  <c:v>0.767511574074074</c:v>
                </c:pt>
                <c:pt idx="12793">
                  <c:v>0.767523148148148</c:v>
                </c:pt>
                <c:pt idx="12794">
                  <c:v>0.767534722222222</c:v>
                </c:pt>
                <c:pt idx="12795">
                  <c:v>0.767546296296296</c:v>
                </c:pt>
                <c:pt idx="12796">
                  <c:v>0.767557870370371</c:v>
                </c:pt>
                <c:pt idx="12797">
                  <c:v>0.767569444444445</c:v>
                </c:pt>
                <c:pt idx="12798">
                  <c:v>0.767581018518519</c:v>
                </c:pt>
                <c:pt idx="12799">
                  <c:v>0.767592592592593</c:v>
                </c:pt>
                <c:pt idx="12800">
                  <c:v>0.767604166666667</c:v>
                </c:pt>
                <c:pt idx="12801">
                  <c:v>0.767615740740741</c:v>
                </c:pt>
                <c:pt idx="12802">
                  <c:v>0.767627314814815</c:v>
                </c:pt>
                <c:pt idx="12803">
                  <c:v>0.767638888888889</c:v>
                </c:pt>
                <c:pt idx="12804">
                  <c:v>0.767650462962963</c:v>
                </c:pt>
                <c:pt idx="12805">
                  <c:v>0.767662037037037</c:v>
                </c:pt>
                <c:pt idx="12806">
                  <c:v>0.767673611111111</c:v>
                </c:pt>
                <c:pt idx="12807">
                  <c:v>0.767685185185185</c:v>
                </c:pt>
                <c:pt idx="12808">
                  <c:v>0.767696759259259</c:v>
                </c:pt>
                <c:pt idx="12809">
                  <c:v>0.767708333333334</c:v>
                </c:pt>
                <c:pt idx="12810">
                  <c:v>0.767719907407408</c:v>
                </c:pt>
                <c:pt idx="12811">
                  <c:v>0.767731481481482</c:v>
                </c:pt>
                <c:pt idx="12812">
                  <c:v>0.767743055555556</c:v>
                </c:pt>
                <c:pt idx="12813">
                  <c:v>0.76775462962963</c:v>
                </c:pt>
                <c:pt idx="12814">
                  <c:v>0.767766203703704</c:v>
                </c:pt>
                <c:pt idx="12815">
                  <c:v>0.767777777777778</c:v>
                </c:pt>
                <c:pt idx="12816">
                  <c:v>0.767789351851852</c:v>
                </c:pt>
                <c:pt idx="12817">
                  <c:v>0.767800925925926</c:v>
                </c:pt>
                <c:pt idx="12818">
                  <c:v>0.7678125</c:v>
                </c:pt>
                <c:pt idx="12819">
                  <c:v>0.767824074074075</c:v>
                </c:pt>
                <c:pt idx="12820">
                  <c:v>0.767835648148149</c:v>
                </c:pt>
                <c:pt idx="12821">
                  <c:v>0.767847222222222</c:v>
                </c:pt>
                <c:pt idx="12822">
                  <c:v>0.767858796296297</c:v>
                </c:pt>
                <c:pt idx="12823">
                  <c:v>0.767870370370371</c:v>
                </c:pt>
                <c:pt idx="12824">
                  <c:v>0.767881944444445</c:v>
                </c:pt>
                <c:pt idx="12825">
                  <c:v>0.767893518518519</c:v>
                </c:pt>
                <c:pt idx="12826">
                  <c:v>0.767905092592593</c:v>
                </c:pt>
                <c:pt idx="12827">
                  <c:v>0.767916666666667</c:v>
                </c:pt>
                <c:pt idx="12828">
                  <c:v>0.767928240740741</c:v>
                </c:pt>
                <c:pt idx="12829">
                  <c:v>0.767939814814815</c:v>
                </c:pt>
                <c:pt idx="12830">
                  <c:v>0.767951388888889</c:v>
                </c:pt>
                <c:pt idx="12831">
                  <c:v>0.767962962962963</c:v>
                </c:pt>
                <c:pt idx="12832">
                  <c:v>0.767974537037037</c:v>
                </c:pt>
                <c:pt idx="12833">
                  <c:v>0.767986111111111</c:v>
                </c:pt>
                <c:pt idx="12834">
                  <c:v>0.767997685185186</c:v>
                </c:pt>
                <c:pt idx="12835">
                  <c:v>0.768009259259259</c:v>
                </c:pt>
                <c:pt idx="12836">
                  <c:v>0.768020833333334</c:v>
                </c:pt>
                <c:pt idx="12837">
                  <c:v>0.768032407407408</c:v>
                </c:pt>
                <c:pt idx="12838">
                  <c:v>0.768043981481482</c:v>
                </c:pt>
                <c:pt idx="12839">
                  <c:v>0.768055555555556</c:v>
                </c:pt>
                <c:pt idx="12840">
                  <c:v>0.768067129629629</c:v>
                </c:pt>
                <c:pt idx="12841">
                  <c:v>0.768078703703704</c:v>
                </c:pt>
                <c:pt idx="12842">
                  <c:v>0.768090277777778</c:v>
                </c:pt>
                <c:pt idx="12843">
                  <c:v>0.768101851851852</c:v>
                </c:pt>
                <c:pt idx="12844">
                  <c:v>0.768113425925926</c:v>
                </c:pt>
                <c:pt idx="12845">
                  <c:v>0.768125</c:v>
                </c:pt>
                <c:pt idx="12846">
                  <c:v>0.768136574074074</c:v>
                </c:pt>
                <c:pt idx="12847">
                  <c:v>0.768148148148148</c:v>
                </c:pt>
                <c:pt idx="12848">
                  <c:v>0.768159722222222</c:v>
                </c:pt>
                <c:pt idx="12849">
                  <c:v>0.768171296296297</c:v>
                </c:pt>
                <c:pt idx="12850">
                  <c:v>0.768182870370371</c:v>
                </c:pt>
                <c:pt idx="12851">
                  <c:v>0.768194444444445</c:v>
                </c:pt>
                <c:pt idx="12852">
                  <c:v>0.768206018518519</c:v>
                </c:pt>
                <c:pt idx="12853">
                  <c:v>0.768217592592593</c:v>
                </c:pt>
                <c:pt idx="12854">
                  <c:v>0.768229166666667</c:v>
                </c:pt>
                <c:pt idx="12855">
                  <c:v>0.768240740740741</c:v>
                </c:pt>
                <c:pt idx="12856">
                  <c:v>0.768252314814815</c:v>
                </c:pt>
                <c:pt idx="12857">
                  <c:v>0.768263888888889</c:v>
                </c:pt>
                <c:pt idx="12858">
                  <c:v>0.768275462962963</c:v>
                </c:pt>
                <c:pt idx="12859">
                  <c:v>0.768287037037037</c:v>
                </c:pt>
                <c:pt idx="12860">
                  <c:v>0.768298611111111</c:v>
                </c:pt>
                <c:pt idx="12861">
                  <c:v>0.768310185185185</c:v>
                </c:pt>
                <c:pt idx="12862">
                  <c:v>0.768321759259259</c:v>
                </c:pt>
                <c:pt idx="12863">
                  <c:v>0.768333333333333</c:v>
                </c:pt>
                <c:pt idx="12864">
                  <c:v>0.768344907407408</c:v>
                </c:pt>
                <c:pt idx="12865">
                  <c:v>0.768356481481482</c:v>
                </c:pt>
                <c:pt idx="12866">
                  <c:v>0.768368055555556</c:v>
                </c:pt>
                <c:pt idx="12867">
                  <c:v>0.76837962962963</c:v>
                </c:pt>
                <c:pt idx="12868">
                  <c:v>0.768391203703704</c:v>
                </c:pt>
                <c:pt idx="12869">
                  <c:v>0.768402777777778</c:v>
                </c:pt>
                <c:pt idx="12870">
                  <c:v>0.768414351851852</c:v>
                </c:pt>
                <c:pt idx="12871">
                  <c:v>0.768425925925926</c:v>
                </c:pt>
                <c:pt idx="12872">
                  <c:v>0.7684375</c:v>
                </c:pt>
                <c:pt idx="12873">
                  <c:v>0.768449074074075</c:v>
                </c:pt>
                <c:pt idx="12874">
                  <c:v>0.768460648148148</c:v>
                </c:pt>
                <c:pt idx="12875">
                  <c:v>0.768472222222222</c:v>
                </c:pt>
                <c:pt idx="12876">
                  <c:v>0.768483796296296</c:v>
                </c:pt>
                <c:pt idx="12877">
                  <c:v>0.768495370370371</c:v>
                </c:pt>
                <c:pt idx="12878">
                  <c:v>0.768506944444444</c:v>
                </c:pt>
                <c:pt idx="12879">
                  <c:v>0.768518518518519</c:v>
                </c:pt>
                <c:pt idx="12880">
                  <c:v>0.768530092592593</c:v>
                </c:pt>
                <c:pt idx="12881">
                  <c:v>0.768541666666667</c:v>
                </c:pt>
                <c:pt idx="12882">
                  <c:v>0.76855324074074</c:v>
                </c:pt>
                <c:pt idx="12883">
                  <c:v>0.768564814814815</c:v>
                </c:pt>
                <c:pt idx="12884">
                  <c:v>0.768576388888889</c:v>
                </c:pt>
                <c:pt idx="12885">
                  <c:v>0.768587962962962</c:v>
                </c:pt>
                <c:pt idx="12886">
                  <c:v>0.768599537037037</c:v>
                </c:pt>
                <c:pt idx="12887">
                  <c:v>0.768611111111111</c:v>
                </c:pt>
                <c:pt idx="12888">
                  <c:v>0.768622685185186</c:v>
                </c:pt>
                <c:pt idx="12889">
                  <c:v>0.768634259259259</c:v>
                </c:pt>
                <c:pt idx="12890">
                  <c:v>0.768645833333334</c:v>
                </c:pt>
                <c:pt idx="12891">
                  <c:v>0.768657407407408</c:v>
                </c:pt>
                <c:pt idx="12892">
                  <c:v>0.768668981481482</c:v>
                </c:pt>
                <c:pt idx="12893">
                  <c:v>0.768680555555556</c:v>
                </c:pt>
                <c:pt idx="12894">
                  <c:v>0.76869212962963</c:v>
                </c:pt>
                <c:pt idx="12895">
                  <c:v>0.768703703703704</c:v>
                </c:pt>
                <c:pt idx="12896">
                  <c:v>0.768715277777778</c:v>
                </c:pt>
                <c:pt idx="12897">
                  <c:v>0.768726851851852</c:v>
                </c:pt>
                <c:pt idx="12898">
                  <c:v>0.768738425925926</c:v>
                </c:pt>
                <c:pt idx="12899">
                  <c:v>0.76875</c:v>
                </c:pt>
                <c:pt idx="12900">
                  <c:v>0.768761574074074</c:v>
                </c:pt>
                <c:pt idx="12901">
                  <c:v>0.768773148148148</c:v>
                </c:pt>
                <c:pt idx="12902">
                  <c:v>0.768784722222222</c:v>
                </c:pt>
                <c:pt idx="12903">
                  <c:v>0.768796296296297</c:v>
                </c:pt>
                <c:pt idx="12904">
                  <c:v>0.768807870370371</c:v>
                </c:pt>
                <c:pt idx="12905">
                  <c:v>0.768819444444445</c:v>
                </c:pt>
                <c:pt idx="12906">
                  <c:v>0.768831018518519</c:v>
                </c:pt>
                <c:pt idx="12907">
                  <c:v>0.768842592592593</c:v>
                </c:pt>
                <c:pt idx="12908">
                  <c:v>0.768854166666667</c:v>
                </c:pt>
                <c:pt idx="12909">
                  <c:v>0.768865740740741</c:v>
                </c:pt>
                <c:pt idx="12910">
                  <c:v>0.768877314814815</c:v>
                </c:pt>
                <c:pt idx="12911">
                  <c:v>0.768888888888889</c:v>
                </c:pt>
                <c:pt idx="12912">
                  <c:v>0.768900462962963</c:v>
                </c:pt>
                <c:pt idx="12913">
                  <c:v>0.768912037037037</c:v>
                </c:pt>
                <c:pt idx="12914">
                  <c:v>0.768923611111111</c:v>
                </c:pt>
                <c:pt idx="12915">
                  <c:v>0.768935185185185</c:v>
                </c:pt>
                <c:pt idx="12916">
                  <c:v>0.768946759259259</c:v>
                </c:pt>
                <c:pt idx="12917">
                  <c:v>0.768958333333334</c:v>
                </c:pt>
                <c:pt idx="12918">
                  <c:v>0.768969907407408</c:v>
                </c:pt>
                <c:pt idx="12919">
                  <c:v>0.768981481481482</c:v>
                </c:pt>
                <c:pt idx="12920">
                  <c:v>0.768993055555556</c:v>
                </c:pt>
                <c:pt idx="12921">
                  <c:v>0.76900462962963</c:v>
                </c:pt>
                <c:pt idx="12922">
                  <c:v>0.769016203703704</c:v>
                </c:pt>
                <c:pt idx="12923">
                  <c:v>0.769027777777778</c:v>
                </c:pt>
                <c:pt idx="12924">
                  <c:v>0.769039351851852</c:v>
                </c:pt>
                <c:pt idx="12925">
                  <c:v>0.769050925925926</c:v>
                </c:pt>
                <c:pt idx="12926">
                  <c:v>0.7690625</c:v>
                </c:pt>
                <c:pt idx="12927">
                  <c:v>0.769074074074074</c:v>
                </c:pt>
                <c:pt idx="12928">
                  <c:v>0.769085648148149</c:v>
                </c:pt>
                <c:pt idx="12929">
                  <c:v>0.769097222222222</c:v>
                </c:pt>
                <c:pt idx="12930">
                  <c:v>0.769108796296297</c:v>
                </c:pt>
                <c:pt idx="12931">
                  <c:v>0.769120370370371</c:v>
                </c:pt>
                <c:pt idx="12932">
                  <c:v>0.769131944444445</c:v>
                </c:pt>
                <c:pt idx="12933">
                  <c:v>0.769143518518519</c:v>
                </c:pt>
                <c:pt idx="12934">
                  <c:v>0.769155092592593</c:v>
                </c:pt>
                <c:pt idx="12935">
                  <c:v>0.769166666666667</c:v>
                </c:pt>
                <c:pt idx="12936">
                  <c:v>0.769178240740741</c:v>
                </c:pt>
                <c:pt idx="12937">
                  <c:v>0.769189814814815</c:v>
                </c:pt>
                <c:pt idx="12938">
                  <c:v>0.769201388888889</c:v>
                </c:pt>
                <c:pt idx="12939">
                  <c:v>0.769212962962962</c:v>
                </c:pt>
                <c:pt idx="12940">
                  <c:v>0.769224537037037</c:v>
                </c:pt>
                <c:pt idx="12941">
                  <c:v>0.769236111111111</c:v>
                </c:pt>
                <c:pt idx="12942">
                  <c:v>0.769247685185186</c:v>
                </c:pt>
                <c:pt idx="12943">
                  <c:v>0.769259259259259</c:v>
                </c:pt>
                <c:pt idx="12944">
                  <c:v>0.769270833333334</c:v>
                </c:pt>
                <c:pt idx="12945">
                  <c:v>0.769282407407408</c:v>
                </c:pt>
                <c:pt idx="12946">
                  <c:v>0.769293981481482</c:v>
                </c:pt>
                <c:pt idx="12947">
                  <c:v>0.769305555555556</c:v>
                </c:pt>
                <c:pt idx="12948">
                  <c:v>0.769317129629629</c:v>
                </c:pt>
                <c:pt idx="12949">
                  <c:v>0.769328703703704</c:v>
                </c:pt>
                <c:pt idx="12950">
                  <c:v>0.769340277777778</c:v>
                </c:pt>
                <c:pt idx="12951">
                  <c:v>0.769351851851852</c:v>
                </c:pt>
                <c:pt idx="12952">
                  <c:v>0.769363425925926</c:v>
                </c:pt>
                <c:pt idx="12953">
                  <c:v>0.769375</c:v>
                </c:pt>
                <c:pt idx="12954">
                  <c:v>0.769386574074074</c:v>
                </c:pt>
                <c:pt idx="12955">
                  <c:v>0.769398148148148</c:v>
                </c:pt>
                <c:pt idx="12956">
                  <c:v>0.769409722222222</c:v>
                </c:pt>
                <c:pt idx="12957">
                  <c:v>0.769421296296297</c:v>
                </c:pt>
                <c:pt idx="12958">
                  <c:v>0.76943287037037</c:v>
                </c:pt>
                <c:pt idx="12959">
                  <c:v>0.769444444444445</c:v>
                </c:pt>
                <c:pt idx="12960">
                  <c:v>0.769456018518519</c:v>
                </c:pt>
                <c:pt idx="12961">
                  <c:v>0.769467592592593</c:v>
                </c:pt>
                <c:pt idx="12962">
                  <c:v>0.769479166666667</c:v>
                </c:pt>
                <c:pt idx="12963">
                  <c:v>0.76949074074074</c:v>
                </c:pt>
                <c:pt idx="12964">
                  <c:v>0.769502314814815</c:v>
                </c:pt>
                <c:pt idx="12965">
                  <c:v>0.769513888888889</c:v>
                </c:pt>
                <c:pt idx="12966">
                  <c:v>0.769525462962963</c:v>
                </c:pt>
                <c:pt idx="12967">
                  <c:v>0.769537037037037</c:v>
                </c:pt>
                <c:pt idx="12968">
                  <c:v>0.769548611111111</c:v>
                </c:pt>
                <c:pt idx="12969">
                  <c:v>0.769560185185185</c:v>
                </c:pt>
                <c:pt idx="12970">
                  <c:v>0.769571759259259</c:v>
                </c:pt>
                <c:pt idx="12971">
                  <c:v>0.769583333333333</c:v>
                </c:pt>
                <c:pt idx="12972">
                  <c:v>0.769594907407408</c:v>
                </c:pt>
                <c:pt idx="12973">
                  <c:v>0.769606481481482</c:v>
                </c:pt>
                <c:pt idx="12974">
                  <c:v>0.769618055555556</c:v>
                </c:pt>
                <c:pt idx="12975">
                  <c:v>0.76962962962963</c:v>
                </c:pt>
                <c:pt idx="12976">
                  <c:v>0.769641203703704</c:v>
                </c:pt>
                <c:pt idx="12977">
                  <c:v>0.769652777777778</c:v>
                </c:pt>
                <c:pt idx="12978">
                  <c:v>0.769664351851852</c:v>
                </c:pt>
                <c:pt idx="12979">
                  <c:v>0.769675925925926</c:v>
                </c:pt>
                <c:pt idx="12980">
                  <c:v>0.7696875</c:v>
                </c:pt>
                <c:pt idx="12981">
                  <c:v>0.769699074074075</c:v>
                </c:pt>
                <c:pt idx="12982">
                  <c:v>0.769710648148149</c:v>
                </c:pt>
                <c:pt idx="12983">
                  <c:v>0.769722222222222</c:v>
                </c:pt>
                <c:pt idx="12984">
                  <c:v>0.769733796296297</c:v>
                </c:pt>
                <c:pt idx="12985">
                  <c:v>0.769745370370371</c:v>
                </c:pt>
                <c:pt idx="12986">
                  <c:v>0.769756944444445</c:v>
                </c:pt>
                <c:pt idx="12987">
                  <c:v>0.769768518518519</c:v>
                </c:pt>
                <c:pt idx="12988">
                  <c:v>0.769780092592593</c:v>
                </c:pt>
                <c:pt idx="12989">
                  <c:v>0.769791666666667</c:v>
                </c:pt>
                <c:pt idx="12990">
                  <c:v>0.769803240740741</c:v>
                </c:pt>
                <c:pt idx="12991">
                  <c:v>0.769814814814815</c:v>
                </c:pt>
                <c:pt idx="12992">
                  <c:v>0.769826388888889</c:v>
                </c:pt>
                <c:pt idx="12993">
                  <c:v>0.769837962962963</c:v>
                </c:pt>
                <c:pt idx="12994">
                  <c:v>0.769849537037037</c:v>
                </c:pt>
                <c:pt idx="12995">
                  <c:v>0.769861111111111</c:v>
                </c:pt>
                <c:pt idx="12996">
                  <c:v>0.769872685185185</c:v>
                </c:pt>
                <c:pt idx="12997">
                  <c:v>0.769884259259259</c:v>
                </c:pt>
                <c:pt idx="12998">
                  <c:v>0.769895833333334</c:v>
                </c:pt>
                <c:pt idx="12999">
                  <c:v>0.769907407407408</c:v>
                </c:pt>
                <c:pt idx="13000">
                  <c:v>0.769918981481482</c:v>
                </c:pt>
                <c:pt idx="13001">
                  <c:v>0.769930555555556</c:v>
                </c:pt>
                <c:pt idx="13002">
                  <c:v>0.76994212962963</c:v>
                </c:pt>
                <c:pt idx="13003">
                  <c:v>0.769953703703704</c:v>
                </c:pt>
                <c:pt idx="13004">
                  <c:v>0.769965277777778</c:v>
                </c:pt>
                <c:pt idx="13005">
                  <c:v>0.769976851851852</c:v>
                </c:pt>
                <c:pt idx="13006">
                  <c:v>0.769988425925926</c:v>
                </c:pt>
                <c:pt idx="13007">
                  <c:v>0.77</c:v>
                </c:pt>
                <c:pt idx="13008">
                  <c:v>0.770011574074074</c:v>
                </c:pt>
                <c:pt idx="13009">
                  <c:v>0.770023148148148</c:v>
                </c:pt>
                <c:pt idx="13010">
                  <c:v>0.770034722222222</c:v>
                </c:pt>
                <c:pt idx="13011">
                  <c:v>0.770046296296296</c:v>
                </c:pt>
                <c:pt idx="13012">
                  <c:v>0.77005787037037</c:v>
                </c:pt>
                <c:pt idx="13013">
                  <c:v>0.770069444444445</c:v>
                </c:pt>
                <c:pt idx="13014">
                  <c:v>0.770081018518519</c:v>
                </c:pt>
                <c:pt idx="13015">
                  <c:v>0.770092592592593</c:v>
                </c:pt>
                <c:pt idx="13016">
                  <c:v>0.770104166666667</c:v>
                </c:pt>
                <c:pt idx="13017">
                  <c:v>0.77011574074074</c:v>
                </c:pt>
                <c:pt idx="13018">
                  <c:v>0.770127314814815</c:v>
                </c:pt>
                <c:pt idx="13019">
                  <c:v>0.770138888888889</c:v>
                </c:pt>
                <c:pt idx="13020">
                  <c:v>0.770150462962963</c:v>
                </c:pt>
                <c:pt idx="13021">
                  <c:v>0.770162037037037</c:v>
                </c:pt>
                <c:pt idx="13022">
                  <c:v>0.770173611111111</c:v>
                </c:pt>
                <c:pt idx="13023">
                  <c:v>0.770185185185185</c:v>
                </c:pt>
                <c:pt idx="13024">
                  <c:v>0.770196759259259</c:v>
                </c:pt>
                <c:pt idx="13025">
                  <c:v>0.770208333333334</c:v>
                </c:pt>
                <c:pt idx="13026">
                  <c:v>0.770219907407407</c:v>
                </c:pt>
                <c:pt idx="13027">
                  <c:v>0.770231481481482</c:v>
                </c:pt>
                <c:pt idx="13028">
                  <c:v>0.770243055555556</c:v>
                </c:pt>
                <c:pt idx="13029">
                  <c:v>0.770254629629629</c:v>
                </c:pt>
                <c:pt idx="13030">
                  <c:v>0.770266203703704</c:v>
                </c:pt>
                <c:pt idx="13031">
                  <c:v>0.770277777777777</c:v>
                </c:pt>
                <c:pt idx="13032">
                  <c:v>0.770289351851852</c:v>
                </c:pt>
                <c:pt idx="13033">
                  <c:v>0.770300925925925</c:v>
                </c:pt>
                <c:pt idx="13034">
                  <c:v>0.7703125</c:v>
                </c:pt>
                <c:pt idx="13035">
                  <c:v>0.770324074074074</c:v>
                </c:pt>
                <c:pt idx="13036">
                  <c:v>0.770335648148148</c:v>
                </c:pt>
                <c:pt idx="13037">
                  <c:v>0.770347222222222</c:v>
                </c:pt>
                <c:pt idx="13038">
                  <c:v>0.770358796296296</c:v>
                </c:pt>
                <c:pt idx="13039">
                  <c:v>0.770370370370371</c:v>
                </c:pt>
                <c:pt idx="13040">
                  <c:v>0.770381944444444</c:v>
                </c:pt>
                <c:pt idx="13041">
                  <c:v>0.770393518518519</c:v>
                </c:pt>
                <c:pt idx="13042">
                  <c:v>0.770405092592593</c:v>
                </c:pt>
                <c:pt idx="13043">
                  <c:v>0.770416666666666</c:v>
                </c:pt>
                <c:pt idx="13044">
                  <c:v>0.77042824074074</c:v>
                </c:pt>
                <c:pt idx="13045">
                  <c:v>0.770439814814815</c:v>
                </c:pt>
                <c:pt idx="13046">
                  <c:v>0.770451388888889</c:v>
                </c:pt>
                <c:pt idx="13047">
                  <c:v>0.770462962962962</c:v>
                </c:pt>
                <c:pt idx="13048">
                  <c:v>0.770474537037037</c:v>
                </c:pt>
                <c:pt idx="13049">
                  <c:v>0.770486111111111</c:v>
                </c:pt>
                <c:pt idx="13050">
                  <c:v>0.770497685185185</c:v>
                </c:pt>
                <c:pt idx="13051">
                  <c:v>0.770509259259259</c:v>
                </c:pt>
                <c:pt idx="13052">
                  <c:v>0.770520833333333</c:v>
                </c:pt>
                <c:pt idx="13053">
                  <c:v>0.770532407407407</c:v>
                </c:pt>
                <c:pt idx="13054">
                  <c:v>0.770543981481481</c:v>
                </c:pt>
                <c:pt idx="13055">
                  <c:v>0.770555555555555</c:v>
                </c:pt>
                <c:pt idx="13056">
                  <c:v>0.770567129629629</c:v>
                </c:pt>
                <c:pt idx="13057">
                  <c:v>0.770578703703703</c:v>
                </c:pt>
                <c:pt idx="13058">
                  <c:v>0.770590277777778</c:v>
                </c:pt>
                <c:pt idx="13059">
                  <c:v>0.770601851851852</c:v>
                </c:pt>
                <c:pt idx="13060">
                  <c:v>0.770613425925926</c:v>
                </c:pt>
                <c:pt idx="13061">
                  <c:v>0.770625</c:v>
                </c:pt>
                <c:pt idx="13062">
                  <c:v>0.770636574074074</c:v>
                </c:pt>
                <c:pt idx="13063">
                  <c:v>0.770648148148148</c:v>
                </c:pt>
                <c:pt idx="13064">
                  <c:v>0.770659722222222</c:v>
                </c:pt>
                <c:pt idx="13065">
                  <c:v>0.770671296296297</c:v>
                </c:pt>
                <c:pt idx="13066">
                  <c:v>0.770682870370371</c:v>
                </c:pt>
                <c:pt idx="13067">
                  <c:v>0.770694444444445</c:v>
                </c:pt>
                <c:pt idx="13068">
                  <c:v>0.770706018518519</c:v>
                </c:pt>
                <c:pt idx="13069">
                  <c:v>0.770717592592593</c:v>
                </c:pt>
                <c:pt idx="13070">
                  <c:v>0.770729166666667</c:v>
                </c:pt>
                <c:pt idx="13071">
                  <c:v>0.77074074074074</c:v>
                </c:pt>
                <c:pt idx="13072">
                  <c:v>0.770752314814815</c:v>
                </c:pt>
                <c:pt idx="13073">
                  <c:v>0.770763888888889</c:v>
                </c:pt>
                <c:pt idx="13074">
                  <c:v>0.770775462962963</c:v>
                </c:pt>
                <c:pt idx="13075">
                  <c:v>0.770787037037037</c:v>
                </c:pt>
                <c:pt idx="13076">
                  <c:v>0.770798611111111</c:v>
                </c:pt>
                <c:pt idx="13077">
                  <c:v>0.770810185185185</c:v>
                </c:pt>
                <c:pt idx="13078">
                  <c:v>0.770821759259259</c:v>
                </c:pt>
                <c:pt idx="13079">
                  <c:v>0.770833333333334</c:v>
                </c:pt>
                <c:pt idx="13080">
                  <c:v>0.770844907407408</c:v>
                </c:pt>
                <c:pt idx="13081">
                  <c:v>0.770856481481481</c:v>
                </c:pt>
                <c:pt idx="13082">
                  <c:v>0.770868055555556</c:v>
                </c:pt>
                <c:pt idx="13083">
                  <c:v>0.77087962962963</c:v>
                </c:pt>
                <c:pt idx="13084">
                  <c:v>0.770891203703704</c:v>
                </c:pt>
                <c:pt idx="13085">
                  <c:v>0.770902777777778</c:v>
                </c:pt>
                <c:pt idx="13086">
                  <c:v>0.770914351851851</c:v>
                </c:pt>
                <c:pt idx="13087">
                  <c:v>0.770925925925926</c:v>
                </c:pt>
                <c:pt idx="13088">
                  <c:v>0.7709375</c:v>
                </c:pt>
                <c:pt idx="13089">
                  <c:v>0.770949074074074</c:v>
                </c:pt>
                <c:pt idx="13090">
                  <c:v>0.770960648148148</c:v>
                </c:pt>
                <c:pt idx="13091">
                  <c:v>0.770972222222222</c:v>
                </c:pt>
                <c:pt idx="13092">
                  <c:v>0.770983796296296</c:v>
                </c:pt>
                <c:pt idx="13093">
                  <c:v>0.770995370370371</c:v>
                </c:pt>
                <c:pt idx="13094">
                  <c:v>0.771006944444444</c:v>
                </c:pt>
                <c:pt idx="13095">
                  <c:v>0.771018518518519</c:v>
                </c:pt>
                <c:pt idx="13096">
                  <c:v>0.771030092592593</c:v>
                </c:pt>
                <c:pt idx="13097">
                  <c:v>0.771041666666667</c:v>
                </c:pt>
                <c:pt idx="13098">
                  <c:v>0.77105324074074</c:v>
                </c:pt>
                <c:pt idx="13099">
                  <c:v>0.771064814814815</c:v>
                </c:pt>
                <c:pt idx="13100">
                  <c:v>0.771076388888889</c:v>
                </c:pt>
                <c:pt idx="13101">
                  <c:v>0.771087962962962</c:v>
                </c:pt>
                <c:pt idx="13102">
                  <c:v>0.771099537037037</c:v>
                </c:pt>
                <c:pt idx="13103">
                  <c:v>0.771111111111111</c:v>
                </c:pt>
                <c:pt idx="13104">
                  <c:v>0.771122685185185</c:v>
                </c:pt>
                <c:pt idx="13105">
                  <c:v>0.771134259259259</c:v>
                </c:pt>
                <c:pt idx="13106">
                  <c:v>0.771145833333334</c:v>
                </c:pt>
                <c:pt idx="13107">
                  <c:v>0.771157407407408</c:v>
                </c:pt>
                <c:pt idx="13108">
                  <c:v>0.771168981481481</c:v>
                </c:pt>
                <c:pt idx="13109">
                  <c:v>0.771180555555555</c:v>
                </c:pt>
                <c:pt idx="13110">
                  <c:v>0.77119212962963</c:v>
                </c:pt>
                <c:pt idx="13111">
                  <c:v>0.771203703703703</c:v>
                </c:pt>
                <c:pt idx="13112">
                  <c:v>0.771215277777778</c:v>
                </c:pt>
                <c:pt idx="13113">
                  <c:v>0.771226851851852</c:v>
                </c:pt>
                <c:pt idx="13114">
                  <c:v>0.771238425925925</c:v>
                </c:pt>
                <c:pt idx="13115">
                  <c:v>0.77125</c:v>
                </c:pt>
                <c:pt idx="13116">
                  <c:v>0.771261574074074</c:v>
                </c:pt>
                <c:pt idx="13117">
                  <c:v>0.771273148148148</c:v>
                </c:pt>
                <c:pt idx="13118">
                  <c:v>0.771284722222222</c:v>
                </c:pt>
                <c:pt idx="13119">
                  <c:v>0.771296296296296</c:v>
                </c:pt>
                <c:pt idx="13120">
                  <c:v>0.771307870370371</c:v>
                </c:pt>
                <c:pt idx="13121">
                  <c:v>0.771319444444444</c:v>
                </c:pt>
                <c:pt idx="13122">
                  <c:v>0.771331018518519</c:v>
                </c:pt>
                <c:pt idx="13123">
                  <c:v>0.771342592592593</c:v>
                </c:pt>
                <c:pt idx="13124">
                  <c:v>0.771354166666666</c:v>
                </c:pt>
                <c:pt idx="13125">
                  <c:v>0.77136574074074</c:v>
                </c:pt>
                <c:pt idx="13126">
                  <c:v>0.771377314814815</c:v>
                </c:pt>
                <c:pt idx="13127">
                  <c:v>0.771388888888889</c:v>
                </c:pt>
                <c:pt idx="13128">
                  <c:v>0.771400462962962</c:v>
                </c:pt>
                <c:pt idx="13129">
                  <c:v>0.771412037037037</c:v>
                </c:pt>
                <c:pt idx="13130">
                  <c:v>0.771423611111111</c:v>
                </c:pt>
                <c:pt idx="13131">
                  <c:v>0.771435185185185</c:v>
                </c:pt>
                <c:pt idx="13132">
                  <c:v>0.771446759259259</c:v>
                </c:pt>
                <c:pt idx="13133">
                  <c:v>0.771458333333334</c:v>
                </c:pt>
                <c:pt idx="13134">
                  <c:v>0.771469907407407</c:v>
                </c:pt>
                <c:pt idx="13135">
                  <c:v>0.771481481481481</c:v>
                </c:pt>
                <c:pt idx="13136">
                  <c:v>0.771493055555556</c:v>
                </c:pt>
                <c:pt idx="13137">
                  <c:v>0.771504629629629</c:v>
                </c:pt>
                <c:pt idx="13138">
                  <c:v>0.771516203703703</c:v>
                </c:pt>
                <c:pt idx="13139">
                  <c:v>0.771527777777778</c:v>
                </c:pt>
                <c:pt idx="13140">
                  <c:v>0.771539351851851</c:v>
                </c:pt>
                <c:pt idx="13141">
                  <c:v>0.771550925925925</c:v>
                </c:pt>
                <c:pt idx="13142">
                  <c:v>0.7715625</c:v>
                </c:pt>
                <c:pt idx="13143">
                  <c:v>0.771574074074074</c:v>
                </c:pt>
                <c:pt idx="13144">
                  <c:v>0.771585648148148</c:v>
                </c:pt>
                <c:pt idx="13145">
                  <c:v>0.771597222222222</c:v>
                </c:pt>
                <c:pt idx="13146">
                  <c:v>0.771608796296296</c:v>
                </c:pt>
                <c:pt idx="13147">
                  <c:v>0.771620370370371</c:v>
                </c:pt>
                <c:pt idx="13148">
                  <c:v>0.771631944444445</c:v>
                </c:pt>
                <c:pt idx="13149">
                  <c:v>0.771643518518519</c:v>
                </c:pt>
                <c:pt idx="13150">
                  <c:v>0.771655092592593</c:v>
                </c:pt>
                <c:pt idx="13151">
                  <c:v>0.771666666666666</c:v>
                </c:pt>
                <c:pt idx="13152">
                  <c:v>0.771678240740741</c:v>
                </c:pt>
                <c:pt idx="13153">
                  <c:v>0.771689814814815</c:v>
                </c:pt>
                <c:pt idx="13154">
                  <c:v>0.771701388888889</c:v>
                </c:pt>
                <c:pt idx="13155">
                  <c:v>0.771712962962962</c:v>
                </c:pt>
                <c:pt idx="13156">
                  <c:v>0.771724537037037</c:v>
                </c:pt>
                <c:pt idx="13157">
                  <c:v>0.771736111111111</c:v>
                </c:pt>
                <c:pt idx="13158">
                  <c:v>0.771747685185185</c:v>
                </c:pt>
                <c:pt idx="13159">
                  <c:v>0.771759259259259</c:v>
                </c:pt>
                <c:pt idx="13160">
                  <c:v>0.771770833333334</c:v>
                </c:pt>
                <c:pt idx="13161">
                  <c:v>0.771782407407407</c:v>
                </c:pt>
                <c:pt idx="13162">
                  <c:v>0.771793981481482</c:v>
                </c:pt>
                <c:pt idx="13163">
                  <c:v>0.771805555555556</c:v>
                </c:pt>
                <c:pt idx="13164">
                  <c:v>0.771817129629629</c:v>
                </c:pt>
                <c:pt idx="13165">
                  <c:v>0.771828703703704</c:v>
                </c:pt>
                <c:pt idx="13166">
                  <c:v>0.771840277777778</c:v>
                </c:pt>
                <c:pt idx="13167">
                  <c:v>0.771851851851852</c:v>
                </c:pt>
                <c:pt idx="13168">
                  <c:v>0.771863425925925</c:v>
                </c:pt>
                <c:pt idx="13169">
                  <c:v>0.771875</c:v>
                </c:pt>
                <c:pt idx="13170">
                  <c:v>0.771886574074074</c:v>
                </c:pt>
                <c:pt idx="13171">
                  <c:v>0.771898148148148</c:v>
                </c:pt>
                <c:pt idx="13172">
                  <c:v>0.771909722222222</c:v>
                </c:pt>
                <c:pt idx="13173">
                  <c:v>0.771921296296297</c:v>
                </c:pt>
                <c:pt idx="13174">
                  <c:v>0.771932870370371</c:v>
                </c:pt>
                <c:pt idx="13175">
                  <c:v>0.771944444444445</c:v>
                </c:pt>
                <c:pt idx="13176">
                  <c:v>0.771956018518519</c:v>
                </c:pt>
                <c:pt idx="13177">
                  <c:v>0.771967592592593</c:v>
                </c:pt>
                <c:pt idx="13178">
                  <c:v>0.771979166666667</c:v>
                </c:pt>
                <c:pt idx="13179">
                  <c:v>0.771990740740741</c:v>
                </c:pt>
                <c:pt idx="13180">
                  <c:v>0.772002314814815</c:v>
                </c:pt>
                <c:pt idx="13181">
                  <c:v>0.772013888888889</c:v>
                </c:pt>
                <c:pt idx="13182">
                  <c:v>0.772025462962963</c:v>
                </c:pt>
                <c:pt idx="13183">
                  <c:v>0.772037037037037</c:v>
                </c:pt>
                <c:pt idx="13184">
                  <c:v>0.772048611111111</c:v>
                </c:pt>
                <c:pt idx="13185">
                  <c:v>0.772060185185185</c:v>
                </c:pt>
                <c:pt idx="13186">
                  <c:v>0.772071759259259</c:v>
                </c:pt>
                <c:pt idx="13187">
                  <c:v>0.772083333333333</c:v>
                </c:pt>
                <c:pt idx="13188">
                  <c:v>0.772094907407408</c:v>
                </c:pt>
                <c:pt idx="13189">
                  <c:v>0.772106481481481</c:v>
                </c:pt>
                <c:pt idx="13190">
                  <c:v>0.772118055555556</c:v>
                </c:pt>
                <c:pt idx="13191">
                  <c:v>0.77212962962963</c:v>
                </c:pt>
                <c:pt idx="13192">
                  <c:v>0.772141203703704</c:v>
                </c:pt>
                <c:pt idx="13193">
                  <c:v>0.772152777777778</c:v>
                </c:pt>
                <c:pt idx="13194">
                  <c:v>0.772164351851851</c:v>
                </c:pt>
                <c:pt idx="13195">
                  <c:v>0.772175925925926</c:v>
                </c:pt>
                <c:pt idx="13196">
                  <c:v>0.7721875</c:v>
                </c:pt>
                <c:pt idx="13197">
                  <c:v>0.772199074074074</c:v>
                </c:pt>
                <c:pt idx="13198">
                  <c:v>0.772210648148148</c:v>
                </c:pt>
                <c:pt idx="13199">
                  <c:v>0.772222222222222</c:v>
                </c:pt>
                <c:pt idx="13200">
                  <c:v>0.772233796296296</c:v>
                </c:pt>
                <c:pt idx="13201">
                  <c:v>0.77224537037037</c:v>
                </c:pt>
                <c:pt idx="13202">
                  <c:v>0.772256944444444</c:v>
                </c:pt>
                <c:pt idx="13203">
                  <c:v>0.772268518518519</c:v>
                </c:pt>
                <c:pt idx="13204">
                  <c:v>0.772280092592593</c:v>
                </c:pt>
                <c:pt idx="13205">
                  <c:v>0.772291666666667</c:v>
                </c:pt>
                <c:pt idx="13206">
                  <c:v>0.77230324074074</c:v>
                </c:pt>
                <c:pt idx="13207">
                  <c:v>0.772314814814815</c:v>
                </c:pt>
                <c:pt idx="13208">
                  <c:v>0.772326388888889</c:v>
                </c:pt>
                <c:pt idx="13209">
                  <c:v>0.772337962962962</c:v>
                </c:pt>
                <c:pt idx="13210">
                  <c:v>0.772349537037037</c:v>
                </c:pt>
                <c:pt idx="13211">
                  <c:v>0.772361111111111</c:v>
                </c:pt>
                <c:pt idx="13212">
                  <c:v>0.772372685185185</c:v>
                </c:pt>
                <c:pt idx="13213">
                  <c:v>0.772384259259259</c:v>
                </c:pt>
                <c:pt idx="13214">
                  <c:v>0.772395833333334</c:v>
                </c:pt>
                <c:pt idx="13215">
                  <c:v>0.772407407407407</c:v>
                </c:pt>
                <c:pt idx="13216">
                  <c:v>0.772418981481481</c:v>
                </c:pt>
                <c:pt idx="13217">
                  <c:v>0.772430555555555</c:v>
                </c:pt>
                <c:pt idx="13218">
                  <c:v>0.772442129629629</c:v>
                </c:pt>
                <c:pt idx="13219">
                  <c:v>0.772453703703704</c:v>
                </c:pt>
                <c:pt idx="13220">
                  <c:v>0.772465277777777</c:v>
                </c:pt>
                <c:pt idx="13221">
                  <c:v>0.772476851851852</c:v>
                </c:pt>
                <c:pt idx="13222">
                  <c:v>0.772488425925925</c:v>
                </c:pt>
                <c:pt idx="13223">
                  <c:v>0.7725</c:v>
                </c:pt>
                <c:pt idx="13224">
                  <c:v>0.772511574074074</c:v>
                </c:pt>
                <c:pt idx="13225">
                  <c:v>0.772523148148148</c:v>
                </c:pt>
                <c:pt idx="13226">
                  <c:v>0.772534722222222</c:v>
                </c:pt>
                <c:pt idx="13227">
                  <c:v>0.772546296296296</c:v>
                </c:pt>
                <c:pt idx="13228">
                  <c:v>0.772557870370371</c:v>
                </c:pt>
                <c:pt idx="13229">
                  <c:v>0.772569444444444</c:v>
                </c:pt>
                <c:pt idx="13230">
                  <c:v>0.772581018518519</c:v>
                </c:pt>
                <c:pt idx="13231">
                  <c:v>0.772592592592593</c:v>
                </c:pt>
                <c:pt idx="13232">
                  <c:v>0.772604166666666</c:v>
                </c:pt>
                <c:pt idx="13233">
                  <c:v>0.772615740740741</c:v>
                </c:pt>
                <c:pt idx="13234">
                  <c:v>0.772627314814815</c:v>
                </c:pt>
                <c:pt idx="13235">
                  <c:v>0.772638888888889</c:v>
                </c:pt>
                <c:pt idx="13236">
                  <c:v>0.772650462962963</c:v>
                </c:pt>
                <c:pt idx="13237">
                  <c:v>0.772662037037037</c:v>
                </c:pt>
                <c:pt idx="13238">
                  <c:v>0.772673611111111</c:v>
                </c:pt>
                <c:pt idx="13239">
                  <c:v>0.772685185185185</c:v>
                </c:pt>
                <c:pt idx="13240">
                  <c:v>0.772696759259259</c:v>
                </c:pt>
                <c:pt idx="13241">
                  <c:v>0.772708333333333</c:v>
                </c:pt>
                <c:pt idx="13242">
                  <c:v>0.772719907407408</c:v>
                </c:pt>
                <c:pt idx="13243">
                  <c:v>0.772731481481482</c:v>
                </c:pt>
                <c:pt idx="13244">
                  <c:v>0.772743055555556</c:v>
                </c:pt>
                <c:pt idx="13245">
                  <c:v>0.77275462962963</c:v>
                </c:pt>
                <c:pt idx="13246">
                  <c:v>0.772766203703703</c:v>
                </c:pt>
                <c:pt idx="13247">
                  <c:v>0.772777777777778</c:v>
                </c:pt>
                <c:pt idx="13248">
                  <c:v>0.772789351851852</c:v>
                </c:pt>
                <c:pt idx="13249">
                  <c:v>0.772800925925926</c:v>
                </c:pt>
                <c:pt idx="13250">
                  <c:v>0.7728125</c:v>
                </c:pt>
                <c:pt idx="13251">
                  <c:v>0.772824074074074</c:v>
                </c:pt>
                <c:pt idx="13252">
                  <c:v>0.772835648148148</c:v>
                </c:pt>
                <c:pt idx="13253">
                  <c:v>0.772847222222222</c:v>
                </c:pt>
                <c:pt idx="13254">
                  <c:v>0.772858796296296</c:v>
                </c:pt>
                <c:pt idx="13255">
                  <c:v>0.77287037037037</c:v>
                </c:pt>
                <c:pt idx="13256">
                  <c:v>0.772881944444445</c:v>
                </c:pt>
                <c:pt idx="13257">
                  <c:v>0.772893518518519</c:v>
                </c:pt>
                <c:pt idx="13258">
                  <c:v>0.772905092592593</c:v>
                </c:pt>
                <c:pt idx="13259">
                  <c:v>0.772916666666667</c:v>
                </c:pt>
                <c:pt idx="13260">
                  <c:v>0.77292824074074</c:v>
                </c:pt>
                <c:pt idx="13261">
                  <c:v>0.772939814814815</c:v>
                </c:pt>
                <c:pt idx="13262">
                  <c:v>0.772951388888889</c:v>
                </c:pt>
                <c:pt idx="13263">
                  <c:v>0.772962962962962</c:v>
                </c:pt>
                <c:pt idx="13264">
                  <c:v>0.772974537037037</c:v>
                </c:pt>
                <c:pt idx="13265">
                  <c:v>0.772986111111111</c:v>
                </c:pt>
                <c:pt idx="13266">
                  <c:v>0.772997685185185</c:v>
                </c:pt>
                <c:pt idx="13267">
                  <c:v>0.773009259259259</c:v>
                </c:pt>
                <c:pt idx="13268">
                  <c:v>0.773020833333334</c:v>
                </c:pt>
                <c:pt idx="13269">
                  <c:v>0.773032407407407</c:v>
                </c:pt>
                <c:pt idx="13270">
                  <c:v>0.773043981481482</c:v>
                </c:pt>
                <c:pt idx="13271">
                  <c:v>0.773055555555556</c:v>
                </c:pt>
                <c:pt idx="13272">
                  <c:v>0.773067129629629</c:v>
                </c:pt>
                <c:pt idx="13273">
                  <c:v>0.773078703703704</c:v>
                </c:pt>
                <c:pt idx="13274">
                  <c:v>0.773090277777778</c:v>
                </c:pt>
                <c:pt idx="13275">
                  <c:v>0.773101851851852</c:v>
                </c:pt>
                <c:pt idx="13276">
                  <c:v>0.773113425925925</c:v>
                </c:pt>
                <c:pt idx="13277">
                  <c:v>0.773125</c:v>
                </c:pt>
                <c:pt idx="13278">
                  <c:v>0.773136574074074</c:v>
                </c:pt>
                <c:pt idx="13279">
                  <c:v>0.773148148148148</c:v>
                </c:pt>
                <c:pt idx="13280">
                  <c:v>0.773159722222222</c:v>
                </c:pt>
                <c:pt idx="13281">
                  <c:v>0.773171296296296</c:v>
                </c:pt>
                <c:pt idx="13282">
                  <c:v>0.773182870370371</c:v>
                </c:pt>
                <c:pt idx="13283">
                  <c:v>0.773194444444445</c:v>
                </c:pt>
                <c:pt idx="13284">
                  <c:v>0.773206018518519</c:v>
                </c:pt>
                <c:pt idx="13285">
                  <c:v>0.773217592592593</c:v>
                </c:pt>
                <c:pt idx="13286">
                  <c:v>0.773229166666666</c:v>
                </c:pt>
                <c:pt idx="13287">
                  <c:v>0.77324074074074</c:v>
                </c:pt>
                <c:pt idx="13288">
                  <c:v>0.773252314814815</c:v>
                </c:pt>
                <c:pt idx="13289">
                  <c:v>0.773263888888889</c:v>
                </c:pt>
                <c:pt idx="13290">
                  <c:v>0.773275462962963</c:v>
                </c:pt>
                <c:pt idx="13291">
                  <c:v>0.773287037037037</c:v>
                </c:pt>
                <c:pt idx="13292">
                  <c:v>0.773298611111111</c:v>
                </c:pt>
                <c:pt idx="13293">
                  <c:v>0.773310185185185</c:v>
                </c:pt>
                <c:pt idx="13294">
                  <c:v>0.773321759259259</c:v>
                </c:pt>
                <c:pt idx="13295">
                  <c:v>0.773333333333333</c:v>
                </c:pt>
                <c:pt idx="13296">
                  <c:v>0.773344907407408</c:v>
                </c:pt>
                <c:pt idx="13297">
                  <c:v>0.773356481481481</c:v>
                </c:pt>
                <c:pt idx="13298">
                  <c:v>0.773368055555555</c:v>
                </c:pt>
                <c:pt idx="13299">
                  <c:v>0.77337962962963</c:v>
                </c:pt>
                <c:pt idx="13300">
                  <c:v>0.773391203703704</c:v>
                </c:pt>
                <c:pt idx="13301">
                  <c:v>0.773402777777777</c:v>
                </c:pt>
                <c:pt idx="13302">
                  <c:v>0.773414351851851</c:v>
                </c:pt>
                <c:pt idx="13303">
                  <c:v>0.773425925925926</c:v>
                </c:pt>
                <c:pt idx="13304">
                  <c:v>0.7734375</c:v>
                </c:pt>
                <c:pt idx="13305">
                  <c:v>0.773449074074074</c:v>
                </c:pt>
                <c:pt idx="13306">
                  <c:v>0.773460648148148</c:v>
                </c:pt>
                <c:pt idx="13307">
                  <c:v>0.773472222222222</c:v>
                </c:pt>
                <c:pt idx="13308">
                  <c:v>0.773483796296296</c:v>
                </c:pt>
                <c:pt idx="13309">
                  <c:v>0.773495370370371</c:v>
                </c:pt>
                <c:pt idx="13310">
                  <c:v>0.773506944444444</c:v>
                </c:pt>
                <c:pt idx="13311">
                  <c:v>0.773518518518519</c:v>
                </c:pt>
                <c:pt idx="13312">
                  <c:v>0.773530092592593</c:v>
                </c:pt>
                <c:pt idx="13313">
                  <c:v>0.773541666666667</c:v>
                </c:pt>
                <c:pt idx="13314">
                  <c:v>0.77355324074074</c:v>
                </c:pt>
                <c:pt idx="13315">
                  <c:v>0.773564814814815</c:v>
                </c:pt>
                <c:pt idx="13316">
                  <c:v>0.773576388888889</c:v>
                </c:pt>
                <c:pt idx="13317">
                  <c:v>0.773587962962962</c:v>
                </c:pt>
                <c:pt idx="13318">
                  <c:v>0.773599537037037</c:v>
                </c:pt>
                <c:pt idx="13319">
                  <c:v>0.773611111111111</c:v>
                </c:pt>
                <c:pt idx="13320">
                  <c:v>0.773622685185185</c:v>
                </c:pt>
                <c:pt idx="13321">
                  <c:v>0.773634259259259</c:v>
                </c:pt>
                <c:pt idx="13322">
                  <c:v>0.773645833333334</c:v>
                </c:pt>
                <c:pt idx="13323">
                  <c:v>0.773657407407408</c:v>
                </c:pt>
                <c:pt idx="13324">
                  <c:v>0.773668981481481</c:v>
                </c:pt>
                <c:pt idx="13325">
                  <c:v>0.773680555555556</c:v>
                </c:pt>
                <c:pt idx="13326">
                  <c:v>0.773692129629629</c:v>
                </c:pt>
                <c:pt idx="13327">
                  <c:v>0.773703703703704</c:v>
                </c:pt>
                <c:pt idx="13328">
                  <c:v>0.773715277777778</c:v>
                </c:pt>
                <c:pt idx="13329">
                  <c:v>0.773726851851852</c:v>
                </c:pt>
                <c:pt idx="13330">
                  <c:v>0.773738425925926</c:v>
                </c:pt>
                <c:pt idx="13331">
                  <c:v>0.77375</c:v>
                </c:pt>
                <c:pt idx="13332">
                  <c:v>0.773761574074074</c:v>
                </c:pt>
                <c:pt idx="13333">
                  <c:v>0.773773148148148</c:v>
                </c:pt>
                <c:pt idx="13334">
                  <c:v>0.773784722222222</c:v>
                </c:pt>
                <c:pt idx="13335">
                  <c:v>0.773796296296296</c:v>
                </c:pt>
                <c:pt idx="13336">
                  <c:v>0.773807870370371</c:v>
                </c:pt>
                <c:pt idx="13337">
                  <c:v>0.773819444444445</c:v>
                </c:pt>
                <c:pt idx="13338">
                  <c:v>0.773831018518519</c:v>
                </c:pt>
                <c:pt idx="13339">
                  <c:v>0.773842592592593</c:v>
                </c:pt>
                <c:pt idx="13340">
                  <c:v>0.773854166666666</c:v>
                </c:pt>
                <c:pt idx="13341">
                  <c:v>0.77386574074074</c:v>
                </c:pt>
                <c:pt idx="13342">
                  <c:v>0.773877314814815</c:v>
                </c:pt>
                <c:pt idx="13343">
                  <c:v>0.773888888888889</c:v>
                </c:pt>
                <c:pt idx="13344">
                  <c:v>0.773900462962963</c:v>
                </c:pt>
                <c:pt idx="13345">
                  <c:v>0.773912037037037</c:v>
                </c:pt>
                <c:pt idx="13346">
                  <c:v>0.773923611111111</c:v>
                </c:pt>
                <c:pt idx="13347">
                  <c:v>0.773935185185185</c:v>
                </c:pt>
                <c:pt idx="13348">
                  <c:v>0.773946759259259</c:v>
                </c:pt>
                <c:pt idx="13349">
                  <c:v>0.773958333333333</c:v>
                </c:pt>
                <c:pt idx="13350">
                  <c:v>0.773969907407407</c:v>
                </c:pt>
                <c:pt idx="13351">
                  <c:v>0.773981481481482</c:v>
                </c:pt>
                <c:pt idx="13352">
                  <c:v>0.773993055555556</c:v>
                </c:pt>
                <c:pt idx="13353">
                  <c:v>0.77400462962963</c:v>
                </c:pt>
                <c:pt idx="13354">
                  <c:v>0.774016203703703</c:v>
                </c:pt>
                <c:pt idx="13355">
                  <c:v>0.774027777777778</c:v>
                </c:pt>
                <c:pt idx="13356">
                  <c:v>0.774039351851852</c:v>
                </c:pt>
                <c:pt idx="13357">
                  <c:v>0.774050925925925</c:v>
                </c:pt>
                <c:pt idx="13358">
                  <c:v>0.7740625</c:v>
                </c:pt>
                <c:pt idx="13359">
                  <c:v>0.774074074074074</c:v>
                </c:pt>
                <c:pt idx="13360">
                  <c:v>0.774085648148148</c:v>
                </c:pt>
                <c:pt idx="13361">
                  <c:v>0.774097222222222</c:v>
                </c:pt>
                <c:pt idx="13362">
                  <c:v>0.774108796296296</c:v>
                </c:pt>
                <c:pt idx="13363">
                  <c:v>0.774120370370371</c:v>
                </c:pt>
                <c:pt idx="13364">
                  <c:v>0.774131944444444</c:v>
                </c:pt>
                <c:pt idx="13365">
                  <c:v>0.774143518518519</c:v>
                </c:pt>
                <c:pt idx="13366">
                  <c:v>0.774155092592593</c:v>
                </c:pt>
                <c:pt idx="13367">
                  <c:v>0.774166666666666</c:v>
                </c:pt>
                <c:pt idx="13368">
                  <c:v>0.77417824074074</c:v>
                </c:pt>
                <c:pt idx="13369">
                  <c:v>0.774189814814815</c:v>
                </c:pt>
                <c:pt idx="13370">
                  <c:v>0.774201388888889</c:v>
                </c:pt>
                <c:pt idx="13371">
                  <c:v>0.774212962962962</c:v>
                </c:pt>
                <c:pt idx="13372">
                  <c:v>0.774224537037037</c:v>
                </c:pt>
                <c:pt idx="13373">
                  <c:v>0.774236111111111</c:v>
                </c:pt>
                <c:pt idx="13374">
                  <c:v>0.774247685185185</c:v>
                </c:pt>
                <c:pt idx="13375">
                  <c:v>0.774259259259259</c:v>
                </c:pt>
                <c:pt idx="13376">
                  <c:v>0.774270833333334</c:v>
                </c:pt>
                <c:pt idx="13377">
                  <c:v>0.774282407407407</c:v>
                </c:pt>
                <c:pt idx="13378">
                  <c:v>0.774293981481481</c:v>
                </c:pt>
                <c:pt idx="13379">
                  <c:v>0.774305555555556</c:v>
                </c:pt>
                <c:pt idx="13380">
                  <c:v>0.774317129629629</c:v>
                </c:pt>
                <c:pt idx="13381">
                  <c:v>0.774328703703704</c:v>
                </c:pt>
                <c:pt idx="13382">
                  <c:v>0.774340277777778</c:v>
                </c:pt>
                <c:pt idx="13383">
                  <c:v>0.774351851851852</c:v>
                </c:pt>
                <c:pt idx="13384">
                  <c:v>0.774363425925925</c:v>
                </c:pt>
                <c:pt idx="13385">
                  <c:v>0.774375</c:v>
                </c:pt>
                <c:pt idx="13386">
                  <c:v>0.774386574074074</c:v>
                </c:pt>
                <c:pt idx="13387">
                  <c:v>0.774398148148148</c:v>
                </c:pt>
                <c:pt idx="13388">
                  <c:v>0.774409722222222</c:v>
                </c:pt>
                <c:pt idx="13389">
                  <c:v>0.774421296296296</c:v>
                </c:pt>
                <c:pt idx="13390">
                  <c:v>0.77443287037037</c:v>
                </c:pt>
                <c:pt idx="13391">
                  <c:v>0.774444444444445</c:v>
                </c:pt>
                <c:pt idx="13392">
                  <c:v>0.774456018518519</c:v>
                </c:pt>
                <c:pt idx="13393">
                  <c:v>0.774467592592593</c:v>
                </c:pt>
                <c:pt idx="13394">
                  <c:v>0.774479166666666</c:v>
                </c:pt>
                <c:pt idx="13395">
                  <c:v>0.77449074074074</c:v>
                </c:pt>
                <c:pt idx="13396">
                  <c:v>0.774502314814814</c:v>
                </c:pt>
                <c:pt idx="13397">
                  <c:v>0.774513888888889</c:v>
                </c:pt>
                <c:pt idx="13398">
                  <c:v>0.774525462962963</c:v>
                </c:pt>
                <c:pt idx="13399">
                  <c:v>0.774537037037037</c:v>
                </c:pt>
                <c:pt idx="13400">
                  <c:v>0.774548611111111</c:v>
                </c:pt>
                <c:pt idx="13401">
                  <c:v>0.774560185185185</c:v>
                </c:pt>
                <c:pt idx="13402">
                  <c:v>0.774571759259259</c:v>
                </c:pt>
                <c:pt idx="13403">
                  <c:v>0.774583333333333</c:v>
                </c:pt>
                <c:pt idx="13404">
                  <c:v>0.774594907407407</c:v>
                </c:pt>
                <c:pt idx="13405">
                  <c:v>0.774606481481482</c:v>
                </c:pt>
                <c:pt idx="13406">
                  <c:v>0.774618055555556</c:v>
                </c:pt>
                <c:pt idx="13407">
                  <c:v>0.77462962962963</c:v>
                </c:pt>
                <c:pt idx="13408">
                  <c:v>0.774641203703704</c:v>
                </c:pt>
                <c:pt idx="13409">
                  <c:v>0.774652777777777</c:v>
                </c:pt>
                <c:pt idx="13410">
                  <c:v>0.774664351851852</c:v>
                </c:pt>
                <c:pt idx="13411">
                  <c:v>0.774675925925926</c:v>
                </c:pt>
                <c:pt idx="13412">
                  <c:v>0.7746875</c:v>
                </c:pt>
                <c:pt idx="13413">
                  <c:v>0.774699074074074</c:v>
                </c:pt>
                <c:pt idx="13414">
                  <c:v>0.774710648148148</c:v>
                </c:pt>
                <c:pt idx="13415">
                  <c:v>0.774722222222222</c:v>
                </c:pt>
                <c:pt idx="13416">
                  <c:v>0.774733796296296</c:v>
                </c:pt>
                <c:pt idx="13417">
                  <c:v>0.774745370370371</c:v>
                </c:pt>
                <c:pt idx="13418">
                  <c:v>0.774756944444444</c:v>
                </c:pt>
                <c:pt idx="13419">
                  <c:v>0.774768518518519</c:v>
                </c:pt>
                <c:pt idx="13420">
                  <c:v>0.774780092592593</c:v>
                </c:pt>
                <c:pt idx="13421">
                  <c:v>0.774791666666667</c:v>
                </c:pt>
                <c:pt idx="13422">
                  <c:v>0.774803240740741</c:v>
                </c:pt>
                <c:pt idx="13423">
                  <c:v>0.774814814814815</c:v>
                </c:pt>
                <c:pt idx="13424">
                  <c:v>0.774826388888889</c:v>
                </c:pt>
                <c:pt idx="13425">
                  <c:v>0.774837962962962</c:v>
                </c:pt>
                <c:pt idx="13426">
                  <c:v>0.774849537037037</c:v>
                </c:pt>
                <c:pt idx="13427">
                  <c:v>0.774861111111111</c:v>
                </c:pt>
                <c:pt idx="13428">
                  <c:v>0.774872685185185</c:v>
                </c:pt>
                <c:pt idx="13429">
                  <c:v>0.774884259259259</c:v>
                </c:pt>
                <c:pt idx="13430">
                  <c:v>0.774895833333334</c:v>
                </c:pt>
                <c:pt idx="13431">
                  <c:v>0.774907407407408</c:v>
                </c:pt>
                <c:pt idx="13432">
                  <c:v>0.774918981481481</c:v>
                </c:pt>
                <c:pt idx="13433">
                  <c:v>0.774930555555556</c:v>
                </c:pt>
                <c:pt idx="13434">
                  <c:v>0.774942129629629</c:v>
                </c:pt>
                <c:pt idx="13435">
                  <c:v>0.774953703703704</c:v>
                </c:pt>
                <c:pt idx="13436">
                  <c:v>0.774965277777778</c:v>
                </c:pt>
                <c:pt idx="13437">
                  <c:v>0.774976851851852</c:v>
                </c:pt>
                <c:pt idx="13438">
                  <c:v>0.774988425925926</c:v>
                </c:pt>
                <c:pt idx="13439">
                  <c:v>0.775</c:v>
                </c:pt>
                <c:pt idx="13440">
                  <c:v>0.775011574074074</c:v>
                </c:pt>
                <c:pt idx="13441">
                  <c:v>0.775023148148148</c:v>
                </c:pt>
                <c:pt idx="13442">
                  <c:v>0.775034722222222</c:v>
                </c:pt>
                <c:pt idx="13443">
                  <c:v>0.775046296296296</c:v>
                </c:pt>
                <c:pt idx="13444">
                  <c:v>0.77505787037037</c:v>
                </c:pt>
                <c:pt idx="13445">
                  <c:v>0.775069444444445</c:v>
                </c:pt>
                <c:pt idx="13446">
                  <c:v>0.775081018518519</c:v>
                </c:pt>
                <c:pt idx="13447">
                  <c:v>0.775092592592593</c:v>
                </c:pt>
                <c:pt idx="13448">
                  <c:v>0.775104166666667</c:v>
                </c:pt>
                <c:pt idx="13449">
                  <c:v>0.77511574074074</c:v>
                </c:pt>
                <c:pt idx="13450">
                  <c:v>0.775127314814815</c:v>
                </c:pt>
                <c:pt idx="13451">
                  <c:v>0.775138888888889</c:v>
                </c:pt>
                <c:pt idx="13452">
                  <c:v>0.775150462962963</c:v>
                </c:pt>
                <c:pt idx="13453">
                  <c:v>0.775162037037037</c:v>
                </c:pt>
                <c:pt idx="13454">
                  <c:v>0.775173611111111</c:v>
                </c:pt>
                <c:pt idx="13455">
                  <c:v>0.775185185185185</c:v>
                </c:pt>
                <c:pt idx="13456">
                  <c:v>0.775196759259259</c:v>
                </c:pt>
                <c:pt idx="13457">
                  <c:v>0.775208333333334</c:v>
                </c:pt>
                <c:pt idx="13458">
                  <c:v>0.775219907407407</c:v>
                </c:pt>
                <c:pt idx="13459">
                  <c:v>0.775231481481482</c:v>
                </c:pt>
                <c:pt idx="13460">
                  <c:v>0.775243055555556</c:v>
                </c:pt>
                <c:pt idx="13461">
                  <c:v>0.775254629629629</c:v>
                </c:pt>
                <c:pt idx="13462">
                  <c:v>0.775266203703704</c:v>
                </c:pt>
                <c:pt idx="13463">
                  <c:v>0.775277777777777</c:v>
                </c:pt>
                <c:pt idx="13464">
                  <c:v>0.775289351851852</c:v>
                </c:pt>
                <c:pt idx="13465">
                  <c:v>0.775300925925925</c:v>
                </c:pt>
                <c:pt idx="13466">
                  <c:v>0.7753125</c:v>
                </c:pt>
                <c:pt idx="13467">
                  <c:v>0.775324074074074</c:v>
                </c:pt>
                <c:pt idx="13468">
                  <c:v>0.775335648148148</c:v>
                </c:pt>
                <c:pt idx="13469">
                  <c:v>0.775347222222222</c:v>
                </c:pt>
                <c:pt idx="13470">
                  <c:v>0.775358796296296</c:v>
                </c:pt>
                <c:pt idx="13471">
                  <c:v>0.775370370370371</c:v>
                </c:pt>
                <c:pt idx="13472">
                  <c:v>0.775381944444444</c:v>
                </c:pt>
                <c:pt idx="13473">
                  <c:v>0.775393518518519</c:v>
                </c:pt>
                <c:pt idx="13474">
                  <c:v>0.775405092592593</c:v>
                </c:pt>
                <c:pt idx="13475">
                  <c:v>0.775416666666666</c:v>
                </c:pt>
                <c:pt idx="13476">
                  <c:v>0.77542824074074</c:v>
                </c:pt>
                <c:pt idx="13477">
                  <c:v>0.775439814814815</c:v>
                </c:pt>
                <c:pt idx="13478">
                  <c:v>0.775451388888889</c:v>
                </c:pt>
                <c:pt idx="13479">
                  <c:v>0.775462962962962</c:v>
                </c:pt>
                <c:pt idx="13480">
                  <c:v>0.775474537037037</c:v>
                </c:pt>
                <c:pt idx="13481">
                  <c:v>0.775486111111111</c:v>
                </c:pt>
                <c:pt idx="13482">
                  <c:v>0.775497685185185</c:v>
                </c:pt>
                <c:pt idx="13483">
                  <c:v>0.775509259259259</c:v>
                </c:pt>
                <c:pt idx="13484">
                  <c:v>0.775520833333333</c:v>
                </c:pt>
                <c:pt idx="13485">
                  <c:v>0.775532407407407</c:v>
                </c:pt>
                <c:pt idx="13486">
                  <c:v>0.775543981481481</c:v>
                </c:pt>
                <c:pt idx="13487">
                  <c:v>0.775555555555555</c:v>
                </c:pt>
                <c:pt idx="13488">
                  <c:v>0.775567129629629</c:v>
                </c:pt>
                <c:pt idx="13489">
                  <c:v>0.775578703703703</c:v>
                </c:pt>
                <c:pt idx="13490">
                  <c:v>0.775590277777778</c:v>
                </c:pt>
                <c:pt idx="13491">
                  <c:v>0.775601851851852</c:v>
                </c:pt>
                <c:pt idx="13492">
                  <c:v>0.775613425925926</c:v>
                </c:pt>
                <c:pt idx="13493">
                  <c:v>0.775625</c:v>
                </c:pt>
                <c:pt idx="13494">
                  <c:v>0.775636574074074</c:v>
                </c:pt>
                <c:pt idx="13495">
                  <c:v>0.775648148148148</c:v>
                </c:pt>
                <c:pt idx="13496">
                  <c:v>0.775659722222222</c:v>
                </c:pt>
                <c:pt idx="13497">
                  <c:v>0.775671296296297</c:v>
                </c:pt>
                <c:pt idx="13498">
                  <c:v>0.775682870370371</c:v>
                </c:pt>
                <c:pt idx="13499">
                  <c:v>0.775694444444445</c:v>
                </c:pt>
                <c:pt idx="13500">
                  <c:v>0.775706018518519</c:v>
                </c:pt>
                <c:pt idx="13501">
                  <c:v>0.775717592592593</c:v>
                </c:pt>
                <c:pt idx="13502">
                  <c:v>0.775729166666667</c:v>
                </c:pt>
                <c:pt idx="13503">
                  <c:v>0.77574074074074</c:v>
                </c:pt>
                <c:pt idx="13504">
                  <c:v>0.775752314814815</c:v>
                </c:pt>
                <c:pt idx="13505">
                  <c:v>0.775763888888889</c:v>
                </c:pt>
                <c:pt idx="13506">
                  <c:v>0.775775462962963</c:v>
                </c:pt>
                <c:pt idx="13507">
                  <c:v>0.775787037037037</c:v>
                </c:pt>
                <c:pt idx="13508">
                  <c:v>0.775798611111111</c:v>
                </c:pt>
                <c:pt idx="13509">
                  <c:v>0.775810185185185</c:v>
                </c:pt>
                <c:pt idx="13510">
                  <c:v>0.775821759259259</c:v>
                </c:pt>
                <c:pt idx="13511">
                  <c:v>0.775833333333334</c:v>
                </c:pt>
                <c:pt idx="13512">
                  <c:v>0.775844907407408</c:v>
                </c:pt>
                <c:pt idx="13513">
                  <c:v>0.775856481481481</c:v>
                </c:pt>
                <c:pt idx="13514">
                  <c:v>0.775868055555556</c:v>
                </c:pt>
                <c:pt idx="13515">
                  <c:v>0.77587962962963</c:v>
                </c:pt>
                <c:pt idx="13516">
                  <c:v>0.775891203703704</c:v>
                </c:pt>
                <c:pt idx="13517">
                  <c:v>0.775902777777778</c:v>
                </c:pt>
                <c:pt idx="13518">
                  <c:v>0.775914351851852</c:v>
                </c:pt>
                <c:pt idx="13519">
                  <c:v>0.775925925925926</c:v>
                </c:pt>
                <c:pt idx="13520">
                  <c:v>0.7759375</c:v>
                </c:pt>
                <c:pt idx="13521">
                  <c:v>0.775949074074074</c:v>
                </c:pt>
                <c:pt idx="13522">
                  <c:v>0.775960648148148</c:v>
                </c:pt>
                <c:pt idx="13523">
                  <c:v>0.775972222222222</c:v>
                </c:pt>
                <c:pt idx="13524">
                  <c:v>0.775983796296296</c:v>
                </c:pt>
                <c:pt idx="13525">
                  <c:v>0.775995370370371</c:v>
                </c:pt>
                <c:pt idx="13526">
                  <c:v>0.776006944444444</c:v>
                </c:pt>
                <c:pt idx="13527">
                  <c:v>0.776018518518519</c:v>
                </c:pt>
                <c:pt idx="13528">
                  <c:v>0.776030092592593</c:v>
                </c:pt>
                <c:pt idx="13529">
                  <c:v>0.776041666666667</c:v>
                </c:pt>
                <c:pt idx="13530">
                  <c:v>0.77605324074074</c:v>
                </c:pt>
                <c:pt idx="13531">
                  <c:v>0.776064814814815</c:v>
                </c:pt>
                <c:pt idx="13532">
                  <c:v>0.776076388888889</c:v>
                </c:pt>
                <c:pt idx="13533">
                  <c:v>0.776087962962962</c:v>
                </c:pt>
                <c:pt idx="13534">
                  <c:v>0.776099537037037</c:v>
                </c:pt>
                <c:pt idx="13535">
                  <c:v>0.776111111111111</c:v>
                </c:pt>
                <c:pt idx="13536">
                  <c:v>0.776122685185185</c:v>
                </c:pt>
                <c:pt idx="13537">
                  <c:v>0.776134259259259</c:v>
                </c:pt>
                <c:pt idx="13538">
                  <c:v>0.776145833333334</c:v>
                </c:pt>
                <c:pt idx="13539">
                  <c:v>0.776157407407408</c:v>
                </c:pt>
                <c:pt idx="13540">
                  <c:v>0.776168981481481</c:v>
                </c:pt>
                <c:pt idx="13541">
                  <c:v>0.776180555555555</c:v>
                </c:pt>
                <c:pt idx="13542">
                  <c:v>0.77619212962963</c:v>
                </c:pt>
                <c:pt idx="13543">
                  <c:v>0.776203703703703</c:v>
                </c:pt>
                <c:pt idx="13544">
                  <c:v>0.776215277777778</c:v>
                </c:pt>
                <c:pt idx="13545">
                  <c:v>0.776226851851852</c:v>
                </c:pt>
                <c:pt idx="13546">
                  <c:v>0.776238425925926</c:v>
                </c:pt>
                <c:pt idx="13547">
                  <c:v>0.77625</c:v>
                </c:pt>
                <c:pt idx="13548">
                  <c:v>0.776261574074074</c:v>
                </c:pt>
                <c:pt idx="13549">
                  <c:v>0.776273148148148</c:v>
                </c:pt>
                <c:pt idx="13550">
                  <c:v>0.776284722222222</c:v>
                </c:pt>
                <c:pt idx="13551">
                  <c:v>0.776296296296296</c:v>
                </c:pt>
                <c:pt idx="13552">
                  <c:v>0.776307870370371</c:v>
                </c:pt>
                <c:pt idx="13553">
                  <c:v>0.776319444444444</c:v>
                </c:pt>
                <c:pt idx="13554">
                  <c:v>0.776331018518519</c:v>
                </c:pt>
                <c:pt idx="13555">
                  <c:v>0.776342592592593</c:v>
                </c:pt>
                <c:pt idx="13556">
                  <c:v>0.776354166666666</c:v>
                </c:pt>
                <c:pt idx="13557">
                  <c:v>0.77636574074074</c:v>
                </c:pt>
                <c:pt idx="13558">
                  <c:v>0.776377314814815</c:v>
                </c:pt>
                <c:pt idx="13559">
                  <c:v>0.776388888888889</c:v>
                </c:pt>
                <c:pt idx="13560">
                  <c:v>0.776400462962962</c:v>
                </c:pt>
                <c:pt idx="13561">
                  <c:v>0.776412037037037</c:v>
                </c:pt>
                <c:pt idx="13562">
                  <c:v>0.776423611111111</c:v>
                </c:pt>
                <c:pt idx="13563">
                  <c:v>0.776435185185185</c:v>
                </c:pt>
                <c:pt idx="13564">
                  <c:v>0.776446759259259</c:v>
                </c:pt>
                <c:pt idx="13565">
                  <c:v>0.776458333333334</c:v>
                </c:pt>
                <c:pt idx="13566">
                  <c:v>0.776469907407407</c:v>
                </c:pt>
                <c:pt idx="13567">
                  <c:v>0.776481481481481</c:v>
                </c:pt>
                <c:pt idx="13568">
                  <c:v>0.776493055555556</c:v>
                </c:pt>
                <c:pt idx="13569">
                  <c:v>0.776504629629629</c:v>
                </c:pt>
                <c:pt idx="13570">
                  <c:v>0.776516203703703</c:v>
                </c:pt>
                <c:pt idx="13571">
                  <c:v>0.776527777777778</c:v>
                </c:pt>
                <c:pt idx="13572">
                  <c:v>0.776539351851851</c:v>
                </c:pt>
                <c:pt idx="13573">
                  <c:v>0.776550925925925</c:v>
                </c:pt>
                <c:pt idx="13574">
                  <c:v>0.7765625</c:v>
                </c:pt>
                <c:pt idx="13575">
                  <c:v>0.776574074074074</c:v>
                </c:pt>
                <c:pt idx="13576">
                  <c:v>0.776585648148148</c:v>
                </c:pt>
                <c:pt idx="13577">
                  <c:v>0.776597222222222</c:v>
                </c:pt>
                <c:pt idx="13578">
                  <c:v>0.776608796296296</c:v>
                </c:pt>
                <c:pt idx="13579">
                  <c:v>0.776620370370371</c:v>
                </c:pt>
                <c:pt idx="13580">
                  <c:v>0.776631944444445</c:v>
                </c:pt>
                <c:pt idx="13581">
                  <c:v>0.776643518518519</c:v>
                </c:pt>
                <c:pt idx="13582">
                  <c:v>0.776655092592593</c:v>
                </c:pt>
                <c:pt idx="13583">
                  <c:v>0.776666666666666</c:v>
                </c:pt>
                <c:pt idx="13584">
                  <c:v>0.776678240740741</c:v>
                </c:pt>
                <c:pt idx="13585">
                  <c:v>0.776689814814815</c:v>
                </c:pt>
                <c:pt idx="13586">
                  <c:v>0.776701388888889</c:v>
                </c:pt>
                <c:pt idx="13587">
                  <c:v>0.776712962962962</c:v>
                </c:pt>
                <c:pt idx="13588">
                  <c:v>0.776724537037037</c:v>
                </c:pt>
                <c:pt idx="13589">
                  <c:v>0.776736111111111</c:v>
                </c:pt>
                <c:pt idx="13590">
                  <c:v>0.776747685185185</c:v>
                </c:pt>
                <c:pt idx="13591">
                  <c:v>0.776759259259259</c:v>
                </c:pt>
                <c:pt idx="13592">
                  <c:v>0.776770833333334</c:v>
                </c:pt>
                <c:pt idx="13593">
                  <c:v>0.776782407407407</c:v>
                </c:pt>
                <c:pt idx="13594">
                  <c:v>0.776793981481482</c:v>
                </c:pt>
                <c:pt idx="13595">
                  <c:v>0.776805555555556</c:v>
                </c:pt>
                <c:pt idx="13596">
                  <c:v>0.776817129629629</c:v>
                </c:pt>
                <c:pt idx="13597">
                  <c:v>0.776828703703704</c:v>
                </c:pt>
                <c:pt idx="13598">
                  <c:v>0.776840277777778</c:v>
                </c:pt>
                <c:pt idx="13599">
                  <c:v>0.776851851851852</c:v>
                </c:pt>
                <c:pt idx="13600">
                  <c:v>0.776863425925925</c:v>
                </c:pt>
                <c:pt idx="13601">
                  <c:v>0.776875</c:v>
                </c:pt>
                <c:pt idx="13602">
                  <c:v>0.776886574074074</c:v>
                </c:pt>
                <c:pt idx="13603">
                  <c:v>0.776898148148148</c:v>
                </c:pt>
                <c:pt idx="13604">
                  <c:v>0.776909722222222</c:v>
                </c:pt>
                <c:pt idx="13605">
                  <c:v>0.776921296296297</c:v>
                </c:pt>
                <c:pt idx="13606">
                  <c:v>0.776932870370371</c:v>
                </c:pt>
                <c:pt idx="13607">
                  <c:v>0.776944444444445</c:v>
                </c:pt>
                <c:pt idx="13608">
                  <c:v>0.776956018518519</c:v>
                </c:pt>
                <c:pt idx="13609">
                  <c:v>0.776967592592593</c:v>
                </c:pt>
                <c:pt idx="13610">
                  <c:v>0.776979166666667</c:v>
                </c:pt>
                <c:pt idx="13611">
                  <c:v>0.776990740740741</c:v>
                </c:pt>
                <c:pt idx="13612">
                  <c:v>0.777002314814815</c:v>
                </c:pt>
                <c:pt idx="13613">
                  <c:v>0.777013888888889</c:v>
                </c:pt>
                <c:pt idx="13614">
                  <c:v>0.777025462962963</c:v>
                </c:pt>
                <c:pt idx="13615">
                  <c:v>0.777037037037037</c:v>
                </c:pt>
                <c:pt idx="13616">
                  <c:v>0.777048611111111</c:v>
                </c:pt>
                <c:pt idx="13617">
                  <c:v>0.777060185185185</c:v>
                </c:pt>
                <c:pt idx="13618">
                  <c:v>0.777071759259259</c:v>
                </c:pt>
                <c:pt idx="13619">
                  <c:v>0.777083333333333</c:v>
                </c:pt>
                <c:pt idx="13620">
                  <c:v>0.777094907407408</c:v>
                </c:pt>
                <c:pt idx="13621">
                  <c:v>0.777106481481481</c:v>
                </c:pt>
                <c:pt idx="13622">
                  <c:v>0.777118055555556</c:v>
                </c:pt>
                <c:pt idx="13623">
                  <c:v>0.77712962962963</c:v>
                </c:pt>
                <c:pt idx="13624">
                  <c:v>0.777141203703704</c:v>
                </c:pt>
                <c:pt idx="13625">
                  <c:v>0.777152777777778</c:v>
                </c:pt>
                <c:pt idx="13626">
                  <c:v>0.777164351851851</c:v>
                </c:pt>
                <c:pt idx="13627">
                  <c:v>0.777175925925926</c:v>
                </c:pt>
                <c:pt idx="13628">
                  <c:v>0.7771875</c:v>
                </c:pt>
                <c:pt idx="13629">
                  <c:v>0.777199074074074</c:v>
                </c:pt>
                <c:pt idx="13630">
                  <c:v>0.777210648148148</c:v>
                </c:pt>
                <c:pt idx="13631">
                  <c:v>0.777222222222222</c:v>
                </c:pt>
                <c:pt idx="13632">
                  <c:v>0.777233796296296</c:v>
                </c:pt>
                <c:pt idx="13633">
                  <c:v>0.77724537037037</c:v>
                </c:pt>
                <c:pt idx="13634">
                  <c:v>0.777256944444444</c:v>
                </c:pt>
                <c:pt idx="13635">
                  <c:v>0.777268518518519</c:v>
                </c:pt>
                <c:pt idx="13636">
                  <c:v>0.777280092592593</c:v>
                </c:pt>
                <c:pt idx="13637">
                  <c:v>0.777291666666667</c:v>
                </c:pt>
                <c:pt idx="13638">
                  <c:v>0.77730324074074</c:v>
                </c:pt>
                <c:pt idx="13639">
                  <c:v>0.777314814814815</c:v>
                </c:pt>
                <c:pt idx="13640">
                  <c:v>0.777326388888889</c:v>
                </c:pt>
                <c:pt idx="13641">
                  <c:v>0.777337962962962</c:v>
                </c:pt>
                <c:pt idx="13642">
                  <c:v>0.777349537037037</c:v>
                </c:pt>
                <c:pt idx="13643">
                  <c:v>0.777361111111111</c:v>
                </c:pt>
                <c:pt idx="13644">
                  <c:v>0.777372685185185</c:v>
                </c:pt>
                <c:pt idx="13645">
                  <c:v>0.777384259259259</c:v>
                </c:pt>
                <c:pt idx="13646">
                  <c:v>0.777395833333334</c:v>
                </c:pt>
                <c:pt idx="13647">
                  <c:v>0.777407407407407</c:v>
                </c:pt>
                <c:pt idx="13648">
                  <c:v>0.777418981481481</c:v>
                </c:pt>
                <c:pt idx="13649">
                  <c:v>0.777430555555555</c:v>
                </c:pt>
                <c:pt idx="13650">
                  <c:v>0.777442129629629</c:v>
                </c:pt>
                <c:pt idx="13651">
                  <c:v>0.777453703703704</c:v>
                </c:pt>
                <c:pt idx="13652">
                  <c:v>0.777465277777777</c:v>
                </c:pt>
                <c:pt idx="13653">
                  <c:v>0.777476851851852</c:v>
                </c:pt>
                <c:pt idx="13654">
                  <c:v>0.777488425925925</c:v>
                </c:pt>
                <c:pt idx="13655">
                  <c:v>0.7775</c:v>
                </c:pt>
                <c:pt idx="13656">
                  <c:v>0.777511574074074</c:v>
                </c:pt>
                <c:pt idx="13657">
                  <c:v>0.777523148148148</c:v>
                </c:pt>
                <c:pt idx="13658">
                  <c:v>0.777534722222222</c:v>
                </c:pt>
                <c:pt idx="13659">
                  <c:v>0.777546296296296</c:v>
                </c:pt>
                <c:pt idx="13660">
                  <c:v>0.777557870370371</c:v>
                </c:pt>
                <c:pt idx="13661">
                  <c:v>0.777569444444444</c:v>
                </c:pt>
                <c:pt idx="13662">
                  <c:v>0.777581018518519</c:v>
                </c:pt>
                <c:pt idx="13663">
                  <c:v>0.777592592592593</c:v>
                </c:pt>
                <c:pt idx="13664">
                  <c:v>0.777604166666666</c:v>
                </c:pt>
                <c:pt idx="13665">
                  <c:v>0.777615740740741</c:v>
                </c:pt>
                <c:pt idx="13666">
                  <c:v>0.777627314814815</c:v>
                </c:pt>
                <c:pt idx="13667">
                  <c:v>0.777638888888889</c:v>
                </c:pt>
                <c:pt idx="13668">
                  <c:v>0.777650462962963</c:v>
                </c:pt>
                <c:pt idx="13669">
                  <c:v>0.777662037037037</c:v>
                </c:pt>
                <c:pt idx="13670">
                  <c:v>0.777673611111111</c:v>
                </c:pt>
                <c:pt idx="13671">
                  <c:v>0.777685185185185</c:v>
                </c:pt>
                <c:pt idx="13672">
                  <c:v>0.777696759259259</c:v>
                </c:pt>
                <c:pt idx="13673">
                  <c:v>0.777708333333333</c:v>
                </c:pt>
                <c:pt idx="13674">
                  <c:v>0.777719907407408</c:v>
                </c:pt>
                <c:pt idx="13675">
                  <c:v>0.777731481481482</c:v>
                </c:pt>
                <c:pt idx="13676">
                  <c:v>0.777743055555556</c:v>
                </c:pt>
                <c:pt idx="13677">
                  <c:v>0.77775462962963</c:v>
                </c:pt>
                <c:pt idx="13678">
                  <c:v>0.777766203703703</c:v>
                </c:pt>
                <c:pt idx="13679">
                  <c:v>0.777777777777778</c:v>
                </c:pt>
                <c:pt idx="13680">
                  <c:v>0.777789351851852</c:v>
                </c:pt>
                <c:pt idx="13681">
                  <c:v>0.777800925925926</c:v>
                </c:pt>
                <c:pt idx="13682">
                  <c:v>0.7778125</c:v>
                </c:pt>
                <c:pt idx="13683">
                  <c:v>0.777824074074074</c:v>
                </c:pt>
                <c:pt idx="13684">
                  <c:v>0.777835648148148</c:v>
                </c:pt>
                <c:pt idx="13685">
                  <c:v>0.777847222222222</c:v>
                </c:pt>
                <c:pt idx="13686">
                  <c:v>0.777858796296296</c:v>
                </c:pt>
                <c:pt idx="13687">
                  <c:v>0.77787037037037</c:v>
                </c:pt>
                <c:pt idx="13688">
                  <c:v>0.777881944444445</c:v>
                </c:pt>
                <c:pt idx="13689">
                  <c:v>0.777893518518519</c:v>
                </c:pt>
                <c:pt idx="13690">
                  <c:v>0.777905092592593</c:v>
                </c:pt>
                <c:pt idx="13691">
                  <c:v>0.777916666666667</c:v>
                </c:pt>
                <c:pt idx="13692">
                  <c:v>0.77792824074074</c:v>
                </c:pt>
                <c:pt idx="13693">
                  <c:v>0.777939814814815</c:v>
                </c:pt>
                <c:pt idx="13694">
                  <c:v>0.777951388888889</c:v>
                </c:pt>
                <c:pt idx="13695">
                  <c:v>0.777962962962962</c:v>
                </c:pt>
                <c:pt idx="13696">
                  <c:v>0.777974537037037</c:v>
                </c:pt>
                <c:pt idx="13697">
                  <c:v>0.777986111111111</c:v>
                </c:pt>
                <c:pt idx="13698">
                  <c:v>0.777997685185185</c:v>
                </c:pt>
                <c:pt idx="13699">
                  <c:v>0.778009259259259</c:v>
                </c:pt>
                <c:pt idx="13700">
                  <c:v>0.778020833333334</c:v>
                </c:pt>
                <c:pt idx="13701">
                  <c:v>0.778032407407407</c:v>
                </c:pt>
                <c:pt idx="13702">
                  <c:v>0.778043981481482</c:v>
                </c:pt>
                <c:pt idx="13703">
                  <c:v>0.778055555555556</c:v>
                </c:pt>
                <c:pt idx="13704">
                  <c:v>0.778067129629629</c:v>
                </c:pt>
                <c:pt idx="13705">
                  <c:v>0.778078703703704</c:v>
                </c:pt>
                <c:pt idx="13706">
                  <c:v>0.778090277777778</c:v>
                </c:pt>
                <c:pt idx="13707">
                  <c:v>0.778101851851852</c:v>
                </c:pt>
                <c:pt idx="13708">
                  <c:v>0.778113425925925</c:v>
                </c:pt>
                <c:pt idx="13709">
                  <c:v>0.778125</c:v>
                </c:pt>
                <c:pt idx="13710">
                  <c:v>0.778136574074074</c:v>
                </c:pt>
                <c:pt idx="13711">
                  <c:v>0.778148148148148</c:v>
                </c:pt>
                <c:pt idx="13712">
                  <c:v>0.778159722222222</c:v>
                </c:pt>
                <c:pt idx="13713">
                  <c:v>0.778171296296296</c:v>
                </c:pt>
                <c:pt idx="13714">
                  <c:v>0.778182870370371</c:v>
                </c:pt>
                <c:pt idx="13715">
                  <c:v>0.778194444444445</c:v>
                </c:pt>
                <c:pt idx="13716">
                  <c:v>0.778206018518519</c:v>
                </c:pt>
                <c:pt idx="13717">
                  <c:v>0.778217592592593</c:v>
                </c:pt>
                <c:pt idx="13718">
                  <c:v>0.778229166666666</c:v>
                </c:pt>
                <c:pt idx="13719">
                  <c:v>0.77824074074074</c:v>
                </c:pt>
                <c:pt idx="13720">
                  <c:v>0.778252314814815</c:v>
                </c:pt>
                <c:pt idx="13721">
                  <c:v>0.778263888888889</c:v>
                </c:pt>
                <c:pt idx="13722">
                  <c:v>0.778275462962963</c:v>
                </c:pt>
                <c:pt idx="13723">
                  <c:v>0.778287037037037</c:v>
                </c:pt>
                <c:pt idx="13724">
                  <c:v>0.778298611111111</c:v>
                </c:pt>
                <c:pt idx="13725">
                  <c:v>0.778310185185185</c:v>
                </c:pt>
                <c:pt idx="13726">
                  <c:v>0.778321759259259</c:v>
                </c:pt>
                <c:pt idx="13727">
                  <c:v>0.778333333333333</c:v>
                </c:pt>
                <c:pt idx="13728">
                  <c:v>0.778344907407408</c:v>
                </c:pt>
                <c:pt idx="13729">
                  <c:v>0.778356481481481</c:v>
                </c:pt>
                <c:pt idx="13730">
                  <c:v>0.778368055555555</c:v>
                </c:pt>
                <c:pt idx="13731">
                  <c:v>0.77837962962963</c:v>
                </c:pt>
                <c:pt idx="13732">
                  <c:v>0.778391203703704</c:v>
                </c:pt>
                <c:pt idx="13733">
                  <c:v>0.778402777777777</c:v>
                </c:pt>
                <c:pt idx="13734">
                  <c:v>0.778414351851851</c:v>
                </c:pt>
                <c:pt idx="13735">
                  <c:v>0.778425925925926</c:v>
                </c:pt>
                <c:pt idx="13736">
                  <c:v>0.7784375</c:v>
                </c:pt>
                <c:pt idx="13737">
                  <c:v>0.778449074074074</c:v>
                </c:pt>
                <c:pt idx="13738">
                  <c:v>0.778460648148148</c:v>
                </c:pt>
                <c:pt idx="13739">
                  <c:v>0.778472222222222</c:v>
                </c:pt>
                <c:pt idx="13740">
                  <c:v>0.778483796296296</c:v>
                </c:pt>
                <c:pt idx="13741">
                  <c:v>0.778495370370371</c:v>
                </c:pt>
                <c:pt idx="13742">
                  <c:v>0.778506944444444</c:v>
                </c:pt>
                <c:pt idx="13743">
                  <c:v>0.778518518518519</c:v>
                </c:pt>
                <c:pt idx="13744">
                  <c:v>0.778530092592593</c:v>
                </c:pt>
                <c:pt idx="13745">
                  <c:v>0.778541666666667</c:v>
                </c:pt>
                <c:pt idx="13746">
                  <c:v>0.77855324074074</c:v>
                </c:pt>
                <c:pt idx="13747">
                  <c:v>0.778564814814815</c:v>
                </c:pt>
                <c:pt idx="13748">
                  <c:v>0.778576388888889</c:v>
                </c:pt>
                <c:pt idx="13749">
                  <c:v>0.778587962962962</c:v>
                </c:pt>
                <c:pt idx="13750">
                  <c:v>0.778599537037037</c:v>
                </c:pt>
                <c:pt idx="13751">
                  <c:v>0.778611111111111</c:v>
                </c:pt>
                <c:pt idx="13752">
                  <c:v>0.778622685185185</c:v>
                </c:pt>
                <c:pt idx="13753">
                  <c:v>0.778634259259259</c:v>
                </c:pt>
                <c:pt idx="13754">
                  <c:v>0.778645833333334</c:v>
                </c:pt>
                <c:pt idx="13755">
                  <c:v>0.778657407407408</c:v>
                </c:pt>
                <c:pt idx="13756">
                  <c:v>0.778668981481481</c:v>
                </c:pt>
                <c:pt idx="13757">
                  <c:v>0.778680555555556</c:v>
                </c:pt>
                <c:pt idx="13758">
                  <c:v>0.778692129629629</c:v>
                </c:pt>
                <c:pt idx="13759">
                  <c:v>0.778703703703704</c:v>
                </c:pt>
                <c:pt idx="13760">
                  <c:v>0.778715277777778</c:v>
                </c:pt>
                <c:pt idx="13761">
                  <c:v>0.778726851851852</c:v>
                </c:pt>
                <c:pt idx="13762">
                  <c:v>0.778738425925926</c:v>
                </c:pt>
                <c:pt idx="13763">
                  <c:v>0.77875</c:v>
                </c:pt>
                <c:pt idx="13764">
                  <c:v>0.778761574074074</c:v>
                </c:pt>
                <c:pt idx="13765">
                  <c:v>0.778773148148148</c:v>
                </c:pt>
                <c:pt idx="13766">
                  <c:v>0.778784722222222</c:v>
                </c:pt>
                <c:pt idx="13767">
                  <c:v>0.778796296296296</c:v>
                </c:pt>
                <c:pt idx="13768">
                  <c:v>0.778807870370371</c:v>
                </c:pt>
                <c:pt idx="13769">
                  <c:v>0.778819444444445</c:v>
                </c:pt>
                <c:pt idx="13770">
                  <c:v>0.778831018518519</c:v>
                </c:pt>
                <c:pt idx="13771">
                  <c:v>0.778842592592593</c:v>
                </c:pt>
                <c:pt idx="13772">
                  <c:v>0.778854166666666</c:v>
                </c:pt>
                <c:pt idx="13773">
                  <c:v>0.77886574074074</c:v>
                </c:pt>
                <c:pt idx="13774">
                  <c:v>0.778877314814815</c:v>
                </c:pt>
                <c:pt idx="13775">
                  <c:v>0.778888888888889</c:v>
                </c:pt>
                <c:pt idx="13776">
                  <c:v>0.778900462962963</c:v>
                </c:pt>
                <c:pt idx="13777">
                  <c:v>0.778912037037037</c:v>
                </c:pt>
                <c:pt idx="13778">
                  <c:v>0.778923611111111</c:v>
                </c:pt>
                <c:pt idx="13779">
                  <c:v>0.778935185185185</c:v>
                </c:pt>
                <c:pt idx="13780">
                  <c:v>0.778946759259259</c:v>
                </c:pt>
                <c:pt idx="13781">
                  <c:v>0.778958333333333</c:v>
                </c:pt>
                <c:pt idx="13782">
                  <c:v>0.778969907407408</c:v>
                </c:pt>
                <c:pt idx="13783">
                  <c:v>0.778981481481482</c:v>
                </c:pt>
                <c:pt idx="13784">
                  <c:v>0.778993055555556</c:v>
                </c:pt>
                <c:pt idx="13785">
                  <c:v>0.77900462962963</c:v>
                </c:pt>
                <c:pt idx="13786">
                  <c:v>0.779016203703703</c:v>
                </c:pt>
                <c:pt idx="13787">
                  <c:v>0.779027777777778</c:v>
                </c:pt>
                <c:pt idx="13788">
                  <c:v>0.779039351851852</c:v>
                </c:pt>
                <c:pt idx="13789">
                  <c:v>0.779050925925925</c:v>
                </c:pt>
                <c:pt idx="13790">
                  <c:v>0.7790625</c:v>
                </c:pt>
                <c:pt idx="13791">
                  <c:v>0.779074074074074</c:v>
                </c:pt>
                <c:pt idx="13792">
                  <c:v>0.779085648148148</c:v>
                </c:pt>
                <c:pt idx="13793">
                  <c:v>0.779097222222222</c:v>
                </c:pt>
                <c:pt idx="13794">
                  <c:v>0.779108796296296</c:v>
                </c:pt>
                <c:pt idx="13795">
                  <c:v>0.779120370370371</c:v>
                </c:pt>
                <c:pt idx="13796">
                  <c:v>0.779131944444444</c:v>
                </c:pt>
                <c:pt idx="13797">
                  <c:v>0.779143518518519</c:v>
                </c:pt>
                <c:pt idx="13798">
                  <c:v>0.779155092592593</c:v>
                </c:pt>
                <c:pt idx="13799">
                  <c:v>0.779166666666666</c:v>
                </c:pt>
                <c:pt idx="13800">
                  <c:v>0.77917824074074</c:v>
                </c:pt>
                <c:pt idx="13801">
                  <c:v>0.779189814814815</c:v>
                </c:pt>
                <c:pt idx="13802">
                  <c:v>0.779201388888889</c:v>
                </c:pt>
                <c:pt idx="13803">
                  <c:v>0.779212962962962</c:v>
                </c:pt>
                <c:pt idx="13804">
                  <c:v>0.779224537037037</c:v>
                </c:pt>
                <c:pt idx="13805">
                  <c:v>0.779236111111111</c:v>
                </c:pt>
                <c:pt idx="13806">
                  <c:v>0.779247685185185</c:v>
                </c:pt>
                <c:pt idx="13807">
                  <c:v>0.779259259259259</c:v>
                </c:pt>
                <c:pt idx="13808">
                  <c:v>0.779270833333334</c:v>
                </c:pt>
                <c:pt idx="13809">
                  <c:v>0.779282407407407</c:v>
                </c:pt>
                <c:pt idx="13810">
                  <c:v>0.779293981481481</c:v>
                </c:pt>
                <c:pt idx="13811">
                  <c:v>0.779305555555556</c:v>
                </c:pt>
                <c:pt idx="13812">
                  <c:v>0.779317129629629</c:v>
                </c:pt>
                <c:pt idx="13813">
                  <c:v>0.779328703703704</c:v>
                </c:pt>
                <c:pt idx="13814">
                  <c:v>0.779340277777778</c:v>
                </c:pt>
                <c:pt idx="13815">
                  <c:v>0.779351851851852</c:v>
                </c:pt>
                <c:pt idx="13816">
                  <c:v>0.779363425925925</c:v>
                </c:pt>
                <c:pt idx="13817">
                  <c:v>0.779375</c:v>
                </c:pt>
                <c:pt idx="13818">
                  <c:v>0.779386574074074</c:v>
                </c:pt>
                <c:pt idx="13819">
                  <c:v>0.779398148148148</c:v>
                </c:pt>
                <c:pt idx="13820">
                  <c:v>0.779409722222222</c:v>
                </c:pt>
                <c:pt idx="13821">
                  <c:v>0.779421296296296</c:v>
                </c:pt>
                <c:pt idx="13822">
                  <c:v>0.77943287037037</c:v>
                </c:pt>
                <c:pt idx="13823">
                  <c:v>0.779444444444445</c:v>
                </c:pt>
                <c:pt idx="13824">
                  <c:v>0.779456018518519</c:v>
                </c:pt>
                <c:pt idx="13825">
                  <c:v>0.779467592592593</c:v>
                </c:pt>
                <c:pt idx="13826">
                  <c:v>0.779479166666666</c:v>
                </c:pt>
                <c:pt idx="13827">
                  <c:v>0.77949074074074</c:v>
                </c:pt>
                <c:pt idx="13828">
                  <c:v>0.779502314814815</c:v>
                </c:pt>
                <c:pt idx="13829">
                  <c:v>0.779513888888889</c:v>
                </c:pt>
                <c:pt idx="13830">
                  <c:v>0.779525462962963</c:v>
                </c:pt>
                <c:pt idx="13831">
                  <c:v>0.779537037037037</c:v>
                </c:pt>
                <c:pt idx="13832">
                  <c:v>0.779548611111111</c:v>
                </c:pt>
                <c:pt idx="13833">
                  <c:v>0.779560185185185</c:v>
                </c:pt>
                <c:pt idx="13834">
                  <c:v>0.779571759259259</c:v>
                </c:pt>
                <c:pt idx="13835">
                  <c:v>0.779583333333333</c:v>
                </c:pt>
                <c:pt idx="13836">
                  <c:v>0.779594907407407</c:v>
                </c:pt>
                <c:pt idx="13837">
                  <c:v>0.779606481481482</c:v>
                </c:pt>
                <c:pt idx="13838">
                  <c:v>0.779618055555556</c:v>
                </c:pt>
                <c:pt idx="13839">
                  <c:v>0.77962962962963</c:v>
                </c:pt>
                <c:pt idx="13840">
                  <c:v>0.779641203703704</c:v>
                </c:pt>
                <c:pt idx="13841">
                  <c:v>0.779652777777777</c:v>
                </c:pt>
                <c:pt idx="13842">
                  <c:v>0.779664351851852</c:v>
                </c:pt>
                <c:pt idx="13843">
                  <c:v>0.779675925925926</c:v>
                </c:pt>
                <c:pt idx="13844">
                  <c:v>0.7796875</c:v>
                </c:pt>
                <c:pt idx="13845">
                  <c:v>0.779699074074074</c:v>
                </c:pt>
                <c:pt idx="13846">
                  <c:v>0.779710648148148</c:v>
                </c:pt>
                <c:pt idx="13847">
                  <c:v>0.779722222222222</c:v>
                </c:pt>
                <c:pt idx="13848">
                  <c:v>0.779733796296296</c:v>
                </c:pt>
                <c:pt idx="13849">
                  <c:v>0.779745370370371</c:v>
                </c:pt>
                <c:pt idx="13850">
                  <c:v>0.779756944444444</c:v>
                </c:pt>
                <c:pt idx="13851">
                  <c:v>0.779768518518519</c:v>
                </c:pt>
                <c:pt idx="13852">
                  <c:v>0.779780092592593</c:v>
                </c:pt>
                <c:pt idx="13853">
                  <c:v>0.779791666666667</c:v>
                </c:pt>
                <c:pt idx="13854">
                  <c:v>0.779803240740741</c:v>
                </c:pt>
                <c:pt idx="13855">
                  <c:v>0.779814814814815</c:v>
                </c:pt>
                <c:pt idx="13856">
                  <c:v>0.779826388888889</c:v>
                </c:pt>
                <c:pt idx="13857">
                  <c:v>0.779837962962962</c:v>
                </c:pt>
                <c:pt idx="13858">
                  <c:v>0.779849537037037</c:v>
                </c:pt>
                <c:pt idx="13859">
                  <c:v>0.779861111111111</c:v>
                </c:pt>
                <c:pt idx="13860">
                  <c:v>0.779872685185185</c:v>
                </c:pt>
                <c:pt idx="13861">
                  <c:v>0.779884259259259</c:v>
                </c:pt>
                <c:pt idx="13862">
                  <c:v>0.779895833333334</c:v>
                </c:pt>
                <c:pt idx="13863">
                  <c:v>0.779907407407408</c:v>
                </c:pt>
                <c:pt idx="13864">
                  <c:v>0.779918981481481</c:v>
                </c:pt>
                <c:pt idx="13865">
                  <c:v>0.779930555555556</c:v>
                </c:pt>
                <c:pt idx="13866">
                  <c:v>0.779942129629629</c:v>
                </c:pt>
                <c:pt idx="13867">
                  <c:v>0.779953703703703</c:v>
                </c:pt>
                <c:pt idx="13868">
                  <c:v>0.779965277777778</c:v>
                </c:pt>
                <c:pt idx="13869">
                  <c:v>0.779976851851852</c:v>
                </c:pt>
                <c:pt idx="13870">
                  <c:v>0.779988425925926</c:v>
                </c:pt>
                <c:pt idx="13871">
                  <c:v>0.78</c:v>
                </c:pt>
                <c:pt idx="13872">
                  <c:v>0.780011574074074</c:v>
                </c:pt>
                <c:pt idx="13873">
                  <c:v>0.780023148148148</c:v>
                </c:pt>
                <c:pt idx="13874">
                  <c:v>0.780034722222222</c:v>
                </c:pt>
                <c:pt idx="13875">
                  <c:v>0.780046296296296</c:v>
                </c:pt>
                <c:pt idx="13876">
                  <c:v>0.78005787037037</c:v>
                </c:pt>
                <c:pt idx="13877">
                  <c:v>0.780069444444445</c:v>
                </c:pt>
                <c:pt idx="13878">
                  <c:v>0.780081018518519</c:v>
                </c:pt>
                <c:pt idx="13879">
                  <c:v>0.780092592592593</c:v>
                </c:pt>
                <c:pt idx="13880">
                  <c:v>0.780104166666666</c:v>
                </c:pt>
                <c:pt idx="13881">
                  <c:v>0.78011574074074</c:v>
                </c:pt>
                <c:pt idx="13882">
                  <c:v>0.780127314814815</c:v>
                </c:pt>
                <c:pt idx="13883">
                  <c:v>0.780138888888889</c:v>
                </c:pt>
                <c:pt idx="13884">
                  <c:v>0.780150462962963</c:v>
                </c:pt>
                <c:pt idx="13885">
                  <c:v>0.780162037037037</c:v>
                </c:pt>
                <c:pt idx="13886">
                  <c:v>0.780173611111111</c:v>
                </c:pt>
                <c:pt idx="13887">
                  <c:v>0.780185185185185</c:v>
                </c:pt>
                <c:pt idx="13888">
                  <c:v>0.780196759259259</c:v>
                </c:pt>
                <c:pt idx="13889">
                  <c:v>0.780208333333333</c:v>
                </c:pt>
                <c:pt idx="13890">
                  <c:v>0.780219907407407</c:v>
                </c:pt>
                <c:pt idx="13891">
                  <c:v>0.780231481481482</c:v>
                </c:pt>
                <c:pt idx="13892">
                  <c:v>0.780243055555556</c:v>
                </c:pt>
                <c:pt idx="13893">
                  <c:v>0.78025462962963</c:v>
                </c:pt>
                <c:pt idx="13894">
                  <c:v>0.780266203703704</c:v>
                </c:pt>
                <c:pt idx="13895">
                  <c:v>0.780277777777777</c:v>
                </c:pt>
                <c:pt idx="13896">
                  <c:v>0.780289351851852</c:v>
                </c:pt>
                <c:pt idx="13897">
                  <c:v>0.780300925925925</c:v>
                </c:pt>
                <c:pt idx="13898">
                  <c:v>0.7803125</c:v>
                </c:pt>
                <c:pt idx="13899">
                  <c:v>0.780324074074074</c:v>
                </c:pt>
                <c:pt idx="13900">
                  <c:v>0.780335648148148</c:v>
                </c:pt>
                <c:pt idx="13901">
                  <c:v>0.780347222222222</c:v>
                </c:pt>
                <c:pt idx="13902">
                  <c:v>0.780358796296296</c:v>
                </c:pt>
                <c:pt idx="13903">
                  <c:v>0.780370370370371</c:v>
                </c:pt>
                <c:pt idx="13904">
                  <c:v>0.780381944444444</c:v>
                </c:pt>
                <c:pt idx="13905">
                  <c:v>0.780393518518519</c:v>
                </c:pt>
                <c:pt idx="13906">
                  <c:v>0.780405092592593</c:v>
                </c:pt>
                <c:pt idx="13907">
                  <c:v>0.780416666666666</c:v>
                </c:pt>
                <c:pt idx="13908">
                  <c:v>0.78042824074074</c:v>
                </c:pt>
                <c:pt idx="13909">
                  <c:v>0.780439814814815</c:v>
                </c:pt>
                <c:pt idx="13910">
                  <c:v>0.780451388888889</c:v>
                </c:pt>
                <c:pt idx="13911">
                  <c:v>0.780462962962962</c:v>
                </c:pt>
                <c:pt idx="13912">
                  <c:v>0.780474537037037</c:v>
                </c:pt>
                <c:pt idx="13913">
                  <c:v>0.780486111111111</c:v>
                </c:pt>
                <c:pt idx="13914">
                  <c:v>0.780497685185185</c:v>
                </c:pt>
                <c:pt idx="13915">
                  <c:v>0.780509259259259</c:v>
                </c:pt>
                <c:pt idx="13916">
                  <c:v>0.780520833333333</c:v>
                </c:pt>
                <c:pt idx="13917">
                  <c:v>0.780532407407407</c:v>
                </c:pt>
                <c:pt idx="13918">
                  <c:v>0.780543981481481</c:v>
                </c:pt>
                <c:pt idx="13919">
                  <c:v>0.780555555555556</c:v>
                </c:pt>
                <c:pt idx="13920">
                  <c:v>0.780567129629629</c:v>
                </c:pt>
                <c:pt idx="13921">
                  <c:v>0.780578703703703</c:v>
                </c:pt>
                <c:pt idx="13922">
                  <c:v>0.780590277777778</c:v>
                </c:pt>
                <c:pt idx="13923">
                  <c:v>0.780601851851852</c:v>
                </c:pt>
                <c:pt idx="13924">
                  <c:v>0.780613425925926</c:v>
                </c:pt>
                <c:pt idx="13925">
                  <c:v>0.780625</c:v>
                </c:pt>
                <c:pt idx="13926">
                  <c:v>0.780636574074074</c:v>
                </c:pt>
                <c:pt idx="13927">
                  <c:v>0.780648148148148</c:v>
                </c:pt>
                <c:pt idx="13928">
                  <c:v>0.780659722222222</c:v>
                </c:pt>
                <c:pt idx="13929">
                  <c:v>0.780671296296297</c:v>
                </c:pt>
                <c:pt idx="13930">
                  <c:v>0.78068287037037</c:v>
                </c:pt>
                <c:pt idx="13931">
                  <c:v>0.780694444444445</c:v>
                </c:pt>
                <c:pt idx="13932">
                  <c:v>0.780706018518519</c:v>
                </c:pt>
                <c:pt idx="13933">
                  <c:v>0.780717592592593</c:v>
                </c:pt>
                <c:pt idx="13934">
                  <c:v>0.780729166666667</c:v>
                </c:pt>
                <c:pt idx="13935">
                  <c:v>0.78074074074074</c:v>
                </c:pt>
                <c:pt idx="13936">
                  <c:v>0.780752314814815</c:v>
                </c:pt>
                <c:pt idx="13937">
                  <c:v>0.780763888888889</c:v>
                </c:pt>
                <c:pt idx="13938">
                  <c:v>0.780775462962963</c:v>
                </c:pt>
                <c:pt idx="13939">
                  <c:v>0.780787037037037</c:v>
                </c:pt>
                <c:pt idx="13940">
                  <c:v>0.780798611111111</c:v>
                </c:pt>
                <c:pt idx="13941">
                  <c:v>0.780810185185185</c:v>
                </c:pt>
                <c:pt idx="13942">
                  <c:v>0.780821759259259</c:v>
                </c:pt>
                <c:pt idx="13943">
                  <c:v>0.780833333333334</c:v>
                </c:pt>
                <c:pt idx="13944">
                  <c:v>0.780844907407408</c:v>
                </c:pt>
                <c:pt idx="13945">
                  <c:v>0.780856481481482</c:v>
                </c:pt>
                <c:pt idx="13946">
                  <c:v>0.780868055555556</c:v>
                </c:pt>
                <c:pt idx="13947">
                  <c:v>0.78087962962963</c:v>
                </c:pt>
                <c:pt idx="13948">
                  <c:v>0.780891203703704</c:v>
                </c:pt>
                <c:pt idx="13949">
                  <c:v>0.780902777777777</c:v>
                </c:pt>
                <c:pt idx="13950">
                  <c:v>0.780914351851852</c:v>
                </c:pt>
                <c:pt idx="13951">
                  <c:v>0.780925925925926</c:v>
                </c:pt>
                <c:pt idx="13952">
                  <c:v>0.7809375</c:v>
                </c:pt>
                <c:pt idx="13953">
                  <c:v>0.780949074074074</c:v>
                </c:pt>
                <c:pt idx="13954">
                  <c:v>0.780960648148148</c:v>
                </c:pt>
                <c:pt idx="13955">
                  <c:v>0.780972222222222</c:v>
                </c:pt>
                <c:pt idx="13956">
                  <c:v>0.780983796296296</c:v>
                </c:pt>
                <c:pt idx="13957">
                  <c:v>0.780995370370371</c:v>
                </c:pt>
                <c:pt idx="13958">
                  <c:v>0.781006944444444</c:v>
                </c:pt>
                <c:pt idx="13959">
                  <c:v>0.781018518518519</c:v>
                </c:pt>
                <c:pt idx="13960">
                  <c:v>0.781030092592593</c:v>
                </c:pt>
                <c:pt idx="13961">
                  <c:v>0.781041666666667</c:v>
                </c:pt>
                <c:pt idx="13962">
                  <c:v>0.78105324074074</c:v>
                </c:pt>
                <c:pt idx="13963">
                  <c:v>0.781064814814815</c:v>
                </c:pt>
                <c:pt idx="13964">
                  <c:v>0.781076388888889</c:v>
                </c:pt>
                <c:pt idx="13965">
                  <c:v>0.781087962962962</c:v>
                </c:pt>
                <c:pt idx="13966">
                  <c:v>0.781099537037037</c:v>
                </c:pt>
                <c:pt idx="13967">
                  <c:v>0.781111111111111</c:v>
                </c:pt>
                <c:pt idx="13968">
                  <c:v>0.781122685185185</c:v>
                </c:pt>
                <c:pt idx="13969">
                  <c:v>0.781134259259259</c:v>
                </c:pt>
                <c:pt idx="13970">
                  <c:v>0.781145833333334</c:v>
                </c:pt>
                <c:pt idx="13971">
                  <c:v>0.781157407407407</c:v>
                </c:pt>
                <c:pt idx="13972">
                  <c:v>0.781168981481481</c:v>
                </c:pt>
                <c:pt idx="13973">
                  <c:v>0.781180555555555</c:v>
                </c:pt>
                <c:pt idx="13974">
                  <c:v>0.78119212962963</c:v>
                </c:pt>
                <c:pt idx="13975">
                  <c:v>0.781203703703703</c:v>
                </c:pt>
                <c:pt idx="13976">
                  <c:v>0.781215277777778</c:v>
                </c:pt>
                <c:pt idx="13977">
                  <c:v>0.781226851851852</c:v>
                </c:pt>
                <c:pt idx="13978">
                  <c:v>0.781238425925926</c:v>
                </c:pt>
                <c:pt idx="13979">
                  <c:v>0.78125</c:v>
                </c:pt>
                <c:pt idx="13980">
                  <c:v>0.781261574074074</c:v>
                </c:pt>
                <c:pt idx="13981">
                  <c:v>0.781273148148148</c:v>
                </c:pt>
                <c:pt idx="13982">
                  <c:v>0.781284722222222</c:v>
                </c:pt>
                <c:pt idx="13983">
                  <c:v>0.781296296296296</c:v>
                </c:pt>
                <c:pt idx="13984">
                  <c:v>0.781307870370371</c:v>
                </c:pt>
                <c:pt idx="13985">
                  <c:v>0.781319444444445</c:v>
                </c:pt>
                <c:pt idx="13986">
                  <c:v>0.781331018518519</c:v>
                </c:pt>
                <c:pt idx="13987">
                  <c:v>0.781342592592593</c:v>
                </c:pt>
                <c:pt idx="13988">
                  <c:v>0.781354166666666</c:v>
                </c:pt>
                <c:pt idx="13989">
                  <c:v>0.78136574074074</c:v>
                </c:pt>
                <c:pt idx="13990">
                  <c:v>0.781377314814815</c:v>
                </c:pt>
                <c:pt idx="13991">
                  <c:v>0.781388888888889</c:v>
                </c:pt>
                <c:pt idx="13992">
                  <c:v>0.781400462962962</c:v>
                </c:pt>
                <c:pt idx="13993">
                  <c:v>0.781412037037037</c:v>
                </c:pt>
                <c:pt idx="13994">
                  <c:v>0.781423611111111</c:v>
                </c:pt>
                <c:pt idx="13995">
                  <c:v>0.781435185185185</c:v>
                </c:pt>
                <c:pt idx="13996">
                  <c:v>0.781446759259259</c:v>
                </c:pt>
                <c:pt idx="13997">
                  <c:v>0.781458333333334</c:v>
                </c:pt>
                <c:pt idx="13998">
                  <c:v>0.781469907407407</c:v>
                </c:pt>
                <c:pt idx="13999">
                  <c:v>0.781481481481481</c:v>
                </c:pt>
                <c:pt idx="14000">
                  <c:v>0.781493055555556</c:v>
                </c:pt>
                <c:pt idx="14001">
                  <c:v>0.781504629629629</c:v>
                </c:pt>
                <c:pt idx="14002">
                  <c:v>0.781516203703703</c:v>
                </c:pt>
                <c:pt idx="14003">
                  <c:v>0.781527777777778</c:v>
                </c:pt>
                <c:pt idx="14004">
                  <c:v>0.781539351851851</c:v>
                </c:pt>
                <c:pt idx="14005">
                  <c:v>0.781550925925925</c:v>
                </c:pt>
                <c:pt idx="14006">
                  <c:v>0.7815625</c:v>
                </c:pt>
                <c:pt idx="14007">
                  <c:v>0.781574074074074</c:v>
                </c:pt>
                <c:pt idx="14008">
                  <c:v>0.781585648148148</c:v>
                </c:pt>
                <c:pt idx="14009">
                  <c:v>0.781597222222222</c:v>
                </c:pt>
                <c:pt idx="14010">
                  <c:v>0.781608796296296</c:v>
                </c:pt>
                <c:pt idx="14011">
                  <c:v>0.781620370370371</c:v>
                </c:pt>
                <c:pt idx="14012">
                  <c:v>0.781631944444445</c:v>
                </c:pt>
                <c:pt idx="14013">
                  <c:v>0.781643518518519</c:v>
                </c:pt>
                <c:pt idx="14014">
                  <c:v>0.781655092592593</c:v>
                </c:pt>
                <c:pt idx="14015">
                  <c:v>0.781666666666666</c:v>
                </c:pt>
                <c:pt idx="14016">
                  <c:v>0.781678240740741</c:v>
                </c:pt>
                <c:pt idx="14017">
                  <c:v>0.781689814814815</c:v>
                </c:pt>
                <c:pt idx="14018">
                  <c:v>0.781701388888889</c:v>
                </c:pt>
                <c:pt idx="14019">
                  <c:v>0.781712962962962</c:v>
                </c:pt>
                <c:pt idx="14020">
                  <c:v>0.781724537037037</c:v>
                </c:pt>
                <c:pt idx="14021">
                  <c:v>0.781736111111111</c:v>
                </c:pt>
                <c:pt idx="14022">
                  <c:v>0.781747685185185</c:v>
                </c:pt>
                <c:pt idx="14023">
                  <c:v>0.781759259259259</c:v>
                </c:pt>
                <c:pt idx="14024">
                  <c:v>0.781770833333334</c:v>
                </c:pt>
                <c:pt idx="14025">
                  <c:v>0.781782407407407</c:v>
                </c:pt>
                <c:pt idx="14026">
                  <c:v>0.781793981481482</c:v>
                </c:pt>
                <c:pt idx="14027">
                  <c:v>0.781805555555556</c:v>
                </c:pt>
                <c:pt idx="14028">
                  <c:v>0.781817129629629</c:v>
                </c:pt>
                <c:pt idx="14029">
                  <c:v>0.781828703703704</c:v>
                </c:pt>
                <c:pt idx="14030">
                  <c:v>0.781840277777778</c:v>
                </c:pt>
                <c:pt idx="14031">
                  <c:v>0.781851851851852</c:v>
                </c:pt>
                <c:pt idx="14032">
                  <c:v>0.781863425925925</c:v>
                </c:pt>
                <c:pt idx="14033">
                  <c:v>0.781875</c:v>
                </c:pt>
                <c:pt idx="14034">
                  <c:v>0.781886574074074</c:v>
                </c:pt>
                <c:pt idx="14035">
                  <c:v>0.781898148148148</c:v>
                </c:pt>
                <c:pt idx="14036">
                  <c:v>0.781909722222222</c:v>
                </c:pt>
                <c:pt idx="14037">
                  <c:v>0.781921296296297</c:v>
                </c:pt>
                <c:pt idx="14038">
                  <c:v>0.781932870370371</c:v>
                </c:pt>
                <c:pt idx="14039">
                  <c:v>0.781944444444445</c:v>
                </c:pt>
                <c:pt idx="14040">
                  <c:v>0.781956018518519</c:v>
                </c:pt>
                <c:pt idx="14041">
                  <c:v>0.781967592592593</c:v>
                </c:pt>
                <c:pt idx="14042">
                  <c:v>0.781979166666667</c:v>
                </c:pt>
                <c:pt idx="14043">
                  <c:v>0.78199074074074</c:v>
                </c:pt>
                <c:pt idx="14044">
                  <c:v>0.782002314814815</c:v>
                </c:pt>
                <c:pt idx="14045">
                  <c:v>0.782013888888889</c:v>
                </c:pt>
                <c:pt idx="14046">
                  <c:v>0.782025462962963</c:v>
                </c:pt>
                <c:pt idx="14047">
                  <c:v>0.782037037037037</c:v>
                </c:pt>
                <c:pt idx="14048">
                  <c:v>0.782048611111111</c:v>
                </c:pt>
                <c:pt idx="14049">
                  <c:v>0.782060185185185</c:v>
                </c:pt>
                <c:pt idx="14050">
                  <c:v>0.782071759259259</c:v>
                </c:pt>
                <c:pt idx="14051">
                  <c:v>0.782083333333333</c:v>
                </c:pt>
                <c:pt idx="14052">
                  <c:v>0.782094907407408</c:v>
                </c:pt>
                <c:pt idx="14053">
                  <c:v>0.782106481481481</c:v>
                </c:pt>
                <c:pt idx="14054">
                  <c:v>0.782118055555556</c:v>
                </c:pt>
                <c:pt idx="14055">
                  <c:v>0.78212962962963</c:v>
                </c:pt>
                <c:pt idx="14056">
                  <c:v>0.782141203703704</c:v>
                </c:pt>
                <c:pt idx="14057">
                  <c:v>0.782152777777778</c:v>
                </c:pt>
                <c:pt idx="14058">
                  <c:v>0.782164351851851</c:v>
                </c:pt>
                <c:pt idx="14059">
                  <c:v>0.782175925925926</c:v>
                </c:pt>
                <c:pt idx="14060">
                  <c:v>0.7821875</c:v>
                </c:pt>
                <c:pt idx="14061">
                  <c:v>0.782199074074074</c:v>
                </c:pt>
                <c:pt idx="14062">
                  <c:v>0.782210648148148</c:v>
                </c:pt>
                <c:pt idx="14063">
                  <c:v>0.782222222222222</c:v>
                </c:pt>
                <c:pt idx="14064">
                  <c:v>0.782233796296296</c:v>
                </c:pt>
                <c:pt idx="14065">
                  <c:v>0.78224537037037</c:v>
                </c:pt>
                <c:pt idx="14066">
                  <c:v>0.782256944444444</c:v>
                </c:pt>
                <c:pt idx="14067">
                  <c:v>0.782268518518519</c:v>
                </c:pt>
                <c:pt idx="14068">
                  <c:v>0.782280092592593</c:v>
                </c:pt>
                <c:pt idx="14069">
                  <c:v>0.782291666666667</c:v>
                </c:pt>
                <c:pt idx="14070">
                  <c:v>0.78230324074074</c:v>
                </c:pt>
                <c:pt idx="14071">
                  <c:v>0.782314814814815</c:v>
                </c:pt>
                <c:pt idx="14072">
                  <c:v>0.782326388888889</c:v>
                </c:pt>
                <c:pt idx="14073">
                  <c:v>0.782337962962962</c:v>
                </c:pt>
                <c:pt idx="14074">
                  <c:v>0.782349537037037</c:v>
                </c:pt>
                <c:pt idx="14075">
                  <c:v>0.782361111111111</c:v>
                </c:pt>
                <c:pt idx="14076">
                  <c:v>0.782372685185185</c:v>
                </c:pt>
                <c:pt idx="14077">
                  <c:v>0.782384259259259</c:v>
                </c:pt>
                <c:pt idx="14078">
                  <c:v>0.782395833333334</c:v>
                </c:pt>
                <c:pt idx="14079">
                  <c:v>0.782407407407407</c:v>
                </c:pt>
                <c:pt idx="14080">
                  <c:v>0.782418981481481</c:v>
                </c:pt>
                <c:pt idx="14081">
                  <c:v>0.782430555555555</c:v>
                </c:pt>
                <c:pt idx="14082">
                  <c:v>0.782442129629629</c:v>
                </c:pt>
                <c:pt idx="14083">
                  <c:v>0.782453703703703</c:v>
                </c:pt>
                <c:pt idx="14084">
                  <c:v>0.782465277777777</c:v>
                </c:pt>
                <c:pt idx="14085">
                  <c:v>0.782476851851852</c:v>
                </c:pt>
                <c:pt idx="14086">
                  <c:v>0.782488425925925</c:v>
                </c:pt>
                <c:pt idx="14087">
                  <c:v>0.7825</c:v>
                </c:pt>
                <c:pt idx="14088">
                  <c:v>0.782511574074074</c:v>
                </c:pt>
                <c:pt idx="14089">
                  <c:v>0.782523148148148</c:v>
                </c:pt>
                <c:pt idx="14090">
                  <c:v>0.782534722222222</c:v>
                </c:pt>
                <c:pt idx="14091">
                  <c:v>0.782546296296296</c:v>
                </c:pt>
                <c:pt idx="14092">
                  <c:v>0.782557870370371</c:v>
                </c:pt>
                <c:pt idx="14093">
                  <c:v>0.782569444444444</c:v>
                </c:pt>
                <c:pt idx="14094">
                  <c:v>0.782581018518519</c:v>
                </c:pt>
                <c:pt idx="14095">
                  <c:v>0.782592592592593</c:v>
                </c:pt>
                <c:pt idx="14096">
                  <c:v>0.782604166666667</c:v>
                </c:pt>
                <c:pt idx="14097">
                  <c:v>0.782615740740741</c:v>
                </c:pt>
                <c:pt idx="14098">
                  <c:v>0.782627314814815</c:v>
                </c:pt>
                <c:pt idx="14099">
                  <c:v>0.782638888888889</c:v>
                </c:pt>
                <c:pt idx="14100">
                  <c:v>0.782650462962963</c:v>
                </c:pt>
                <c:pt idx="14101">
                  <c:v>0.782662037037037</c:v>
                </c:pt>
                <c:pt idx="14102">
                  <c:v>0.782673611111111</c:v>
                </c:pt>
                <c:pt idx="14103">
                  <c:v>0.782685185185185</c:v>
                </c:pt>
                <c:pt idx="14104">
                  <c:v>0.782696759259259</c:v>
                </c:pt>
                <c:pt idx="14105">
                  <c:v>0.782708333333333</c:v>
                </c:pt>
                <c:pt idx="14106">
                  <c:v>0.782719907407408</c:v>
                </c:pt>
                <c:pt idx="14107">
                  <c:v>0.782731481481482</c:v>
                </c:pt>
                <c:pt idx="14108">
                  <c:v>0.782743055555556</c:v>
                </c:pt>
                <c:pt idx="14109">
                  <c:v>0.78275462962963</c:v>
                </c:pt>
                <c:pt idx="14110">
                  <c:v>0.782766203703704</c:v>
                </c:pt>
                <c:pt idx="14111">
                  <c:v>0.782777777777778</c:v>
                </c:pt>
                <c:pt idx="14112">
                  <c:v>0.782789351851852</c:v>
                </c:pt>
                <c:pt idx="14113">
                  <c:v>0.782800925925926</c:v>
                </c:pt>
                <c:pt idx="14114">
                  <c:v>0.7828125</c:v>
                </c:pt>
                <c:pt idx="14115">
                  <c:v>0.782824074074074</c:v>
                </c:pt>
                <c:pt idx="14116">
                  <c:v>0.782835648148148</c:v>
                </c:pt>
                <c:pt idx="14117">
                  <c:v>0.782847222222222</c:v>
                </c:pt>
                <c:pt idx="14118">
                  <c:v>0.782858796296296</c:v>
                </c:pt>
                <c:pt idx="14119">
                  <c:v>0.78287037037037</c:v>
                </c:pt>
                <c:pt idx="14120">
                  <c:v>0.782881944444445</c:v>
                </c:pt>
                <c:pt idx="14121">
                  <c:v>0.782893518518519</c:v>
                </c:pt>
                <c:pt idx="14122">
                  <c:v>0.782905092592593</c:v>
                </c:pt>
                <c:pt idx="14123">
                  <c:v>0.782916666666667</c:v>
                </c:pt>
                <c:pt idx="14124">
                  <c:v>0.78292824074074</c:v>
                </c:pt>
                <c:pt idx="14125">
                  <c:v>0.782939814814815</c:v>
                </c:pt>
                <c:pt idx="14126">
                  <c:v>0.782951388888889</c:v>
                </c:pt>
                <c:pt idx="14127">
                  <c:v>0.782962962962962</c:v>
                </c:pt>
                <c:pt idx="14128">
                  <c:v>0.782974537037037</c:v>
                </c:pt>
                <c:pt idx="14129">
                  <c:v>0.782986111111111</c:v>
                </c:pt>
                <c:pt idx="14130">
                  <c:v>0.782997685185185</c:v>
                </c:pt>
                <c:pt idx="14131">
                  <c:v>0.783009259259259</c:v>
                </c:pt>
                <c:pt idx="14132">
                  <c:v>0.783020833333334</c:v>
                </c:pt>
                <c:pt idx="14133">
                  <c:v>0.783032407407407</c:v>
                </c:pt>
                <c:pt idx="14134">
                  <c:v>0.783043981481482</c:v>
                </c:pt>
                <c:pt idx="14135">
                  <c:v>0.783055555555556</c:v>
                </c:pt>
                <c:pt idx="14136">
                  <c:v>0.783067129629629</c:v>
                </c:pt>
                <c:pt idx="14137">
                  <c:v>0.783078703703704</c:v>
                </c:pt>
                <c:pt idx="14138">
                  <c:v>0.783090277777778</c:v>
                </c:pt>
                <c:pt idx="14139">
                  <c:v>0.783101851851852</c:v>
                </c:pt>
                <c:pt idx="14140">
                  <c:v>0.783113425925925</c:v>
                </c:pt>
                <c:pt idx="14141">
                  <c:v>0.783125</c:v>
                </c:pt>
                <c:pt idx="14142">
                  <c:v>0.783136574074074</c:v>
                </c:pt>
                <c:pt idx="14143">
                  <c:v>0.783148148148148</c:v>
                </c:pt>
                <c:pt idx="14144">
                  <c:v>0.783159722222222</c:v>
                </c:pt>
                <c:pt idx="14145">
                  <c:v>0.783171296296296</c:v>
                </c:pt>
                <c:pt idx="14146">
                  <c:v>0.783182870370371</c:v>
                </c:pt>
                <c:pt idx="14147">
                  <c:v>0.783194444444445</c:v>
                </c:pt>
                <c:pt idx="14148">
                  <c:v>0.783206018518519</c:v>
                </c:pt>
                <c:pt idx="14149">
                  <c:v>0.783217592592593</c:v>
                </c:pt>
                <c:pt idx="14150">
                  <c:v>0.783229166666666</c:v>
                </c:pt>
                <c:pt idx="14151">
                  <c:v>0.78324074074074</c:v>
                </c:pt>
                <c:pt idx="14152">
                  <c:v>0.783252314814815</c:v>
                </c:pt>
                <c:pt idx="14153">
                  <c:v>0.783263888888889</c:v>
                </c:pt>
                <c:pt idx="14154">
                  <c:v>0.783275462962963</c:v>
                </c:pt>
                <c:pt idx="14155">
                  <c:v>0.783287037037037</c:v>
                </c:pt>
                <c:pt idx="14156">
                  <c:v>0.783298611111111</c:v>
                </c:pt>
                <c:pt idx="14157">
                  <c:v>0.783310185185185</c:v>
                </c:pt>
                <c:pt idx="14158">
                  <c:v>0.783321759259259</c:v>
                </c:pt>
                <c:pt idx="14159">
                  <c:v>0.783333333333333</c:v>
                </c:pt>
                <c:pt idx="14160">
                  <c:v>0.783344907407408</c:v>
                </c:pt>
                <c:pt idx="14161">
                  <c:v>0.783356481481481</c:v>
                </c:pt>
                <c:pt idx="14162">
                  <c:v>0.783368055555555</c:v>
                </c:pt>
                <c:pt idx="14163">
                  <c:v>0.78337962962963</c:v>
                </c:pt>
                <c:pt idx="14164">
                  <c:v>0.783391203703704</c:v>
                </c:pt>
                <c:pt idx="14165">
                  <c:v>0.783402777777777</c:v>
                </c:pt>
                <c:pt idx="14166">
                  <c:v>0.783414351851851</c:v>
                </c:pt>
                <c:pt idx="14167">
                  <c:v>0.783425925925926</c:v>
                </c:pt>
                <c:pt idx="14168">
                  <c:v>0.7834375</c:v>
                </c:pt>
                <c:pt idx="14169">
                  <c:v>0.783449074074074</c:v>
                </c:pt>
                <c:pt idx="14170">
                  <c:v>0.783460648148148</c:v>
                </c:pt>
                <c:pt idx="14171">
                  <c:v>0.783472222222222</c:v>
                </c:pt>
                <c:pt idx="14172">
                  <c:v>0.783483796296296</c:v>
                </c:pt>
                <c:pt idx="14173">
                  <c:v>0.783495370370371</c:v>
                </c:pt>
                <c:pt idx="14174">
                  <c:v>0.783506944444444</c:v>
                </c:pt>
                <c:pt idx="14175">
                  <c:v>0.783518518518519</c:v>
                </c:pt>
                <c:pt idx="14176">
                  <c:v>0.783530092592593</c:v>
                </c:pt>
                <c:pt idx="14177">
                  <c:v>0.783541666666667</c:v>
                </c:pt>
                <c:pt idx="14178">
                  <c:v>0.78355324074074</c:v>
                </c:pt>
                <c:pt idx="14179">
                  <c:v>0.783564814814815</c:v>
                </c:pt>
                <c:pt idx="14180">
                  <c:v>0.783576388888889</c:v>
                </c:pt>
                <c:pt idx="14181">
                  <c:v>0.783587962962962</c:v>
                </c:pt>
                <c:pt idx="14182">
                  <c:v>0.783599537037037</c:v>
                </c:pt>
                <c:pt idx="14183">
                  <c:v>0.783611111111111</c:v>
                </c:pt>
                <c:pt idx="14184">
                  <c:v>0.783622685185185</c:v>
                </c:pt>
                <c:pt idx="14185">
                  <c:v>0.783634259259259</c:v>
                </c:pt>
                <c:pt idx="14186">
                  <c:v>0.783645833333334</c:v>
                </c:pt>
                <c:pt idx="14187">
                  <c:v>0.783657407407408</c:v>
                </c:pt>
                <c:pt idx="14188">
                  <c:v>0.783668981481481</c:v>
                </c:pt>
                <c:pt idx="14189">
                  <c:v>0.783680555555556</c:v>
                </c:pt>
                <c:pt idx="14190">
                  <c:v>0.783692129629629</c:v>
                </c:pt>
                <c:pt idx="14191">
                  <c:v>0.783703703703704</c:v>
                </c:pt>
                <c:pt idx="14192">
                  <c:v>0.783715277777778</c:v>
                </c:pt>
                <c:pt idx="14193">
                  <c:v>0.783726851851852</c:v>
                </c:pt>
                <c:pt idx="14194">
                  <c:v>0.783738425925926</c:v>
                </c:pt>
                <c:pt idx="14195">
                  <c:v>0.78375</c:v>
                </c:pt>
                <c:pt idx="14196">
                  <c:v>0.783761574074074</c:v>
                </c:pt>
                <c:pt idx="14197">
                  <c:v>0.783773148148148</c:v>
                </c:pt>
                <c:pt idx="14198">
                  <c:v>0.783784722222222</c:v>
                </c:pt>
                <c:pt idx="14199">
                  <c:v>0.783796296296296</c:v>
                </c:pt>
                <c:pt idx="14200">
                  <c:v>0.783807870370371</c:v>
                </c:pt>
                <c:pt idx="14201">
                  <c:v>0.783819444444445</c:v>
                </c:pt>
                <c:pt idx="14202">
                  <c:v>0.783831018518519</c:v>
                </c:pt>
                <c:pt idx="14203">
                  <c:v>0.783842592592593</c:v>
                </c:pt>
                <c:pt idx="14204">
                  <c:v>0.783854166666666</c:v>
                </c:pt>
                <c:pt idx="14205">
                  <c:v>0.78386574074074</c:v>
                </c:pt>
                <c:pt idx="14206">
                  <c:v>0.783877314814815</c:v>
                </c:pt>
                <c:pt idx="14207">
                  <c:v>0.783888888888889</c:v>
                </c:pt>
                <c:pt idx="14208">
                  <c:v>0.783900462962963</c:v>
                </c:pt>
                <c:pt idx="14209">
                  <c:v>0.783912037037037</c:v>
                </c:pt>
                <c:pt idx="14210">
                  <c:v>0.783923611111111</c:v>
                </c:pt>
                <c:pt idx="14211">
                  <c:v>0.783935185185185</c:v>
                </c:pt>
                <c:pt idx="14212">
                  <c:v>0.783946759259259</c:v>
                </c:pt>
                <c:pt idx="14213">
                  <c:v>0.783958333333333</c:v>
                </c:pt>
                <c:pt idx="14214">
                  <c:v>0.783969907407408</c:v>
                </c:pt>
                <c:pt idx="14215">
                  <c:v>0.783981481481482</c:v>
                </c:pt>
                <c:pt idx="14216">
                  <c:v>0.783993055555556</c:v>
                </c:pt>
                <c:pt idx="14217">
                  <c:v>0.78400462962963</c:v>
                </c:pt>
                <c:pt idx="14218">
                  <c:v>0.784016203703703</c:v>
                </c:pt>
                <c:pt idx="14219">
                  <c:v>0.784027777777778</c:v>
                </c:pt>
                <c:pt idx="14220">
                  <c:v>0.784039351851852</c:v>
                </c:pt>
                <c:pt idx="14221">
                  <c:v>0.784050925925926</c:v>
                </c:pt>
                <c:pt idx="14222">
                  <c:v>0.7840625</c:v>
                </c:pt>
                <c:pt idx="14223">
                  <c:v>0.784074074074074</c:v>
                </c:pt>
                <c:pt idx="14224">
                  <c:v>0.784085648148148</c:v>
                </c:pt>
                <c:pt idx="14225">
                  <c:v>0.784097222222222</c:v>
                </c:pt>
                <c:pt idx="14226">
                  <c:v>0.784108796296296</c:v>
                </c:pt>
                <c:pt idx="14227">
                  <c:v>0.784120370370371</c:v>
                </c:pt>
                <c:pt idx="14228">
                  <c:v>0.784131944444444</c:v>
                </c:pt>
                <c:pt idx="14229">
                  <c:v>0.784143518518519</c:v>
                </c:pt>
                <c:pt idx="14230">
                  <c:v>0.784155092592593</c:v>
                </c:pt>
                <c:pt idx="14231">
                  <c:v>0.784166666666666</c:v>
                </c:pt>
                <c:pt idx="14232">
                  <c:v>0.78417824074074</c:v>
                </c:pt>
                <c:pt idx="14233">
                  <c:v>0.784189814814815</c:v>
                </c:pt>
                <c:pt idx="14234">
                  <c:v>0.784201388888889</c:v>
                </c:pt>
                <c:pt idx="14235">
                  <c:v>0.784212962962962</c:v>
                </c:pt>
                <c:pt idx="14236">
                  <c:v>0.784224537037037</c:v>
                </c:pt>
                <c:pt idx="14237">
                  <c:v>0.784236111111111</c:v>
                </c:pt>
                <c:pt idx="14238">
                  <c:v>0.784247685185185</c:v>
                </c:pt>
                <c:pt idx="14239">
                  <c:v>0.784259259259259</c:v>
                </c:pt>
                <c:pt idx="14240">
                  <c:v>0.784270833333334</c:v>
                </c:pt>
                <c:pt idx="14241">
                  <c:v>0.784282407407407</c:v>
                </c:pt>
                <c:pt idx="14242">
                  <c:v>0.784293981481481</c:v>
                </c:pt>
                <c:pt idx="14243">
                  <c:v>0.784305555555556</c:v>
                </c:pt>
                <c:pt idx="14244">
                  <c:v>0.784317129629629</c:v>
                </c:pt>
                <c:pt idx="14245">
                  <c:v>0.784328703703704</c:v>
                </c:pt>
                <c:pt idx="14246">
                  <c:v>0.784340277777778</c:v>
                </c:pt>
                <c:pt idx="14247">
                  <c:v>0.784351851851852</c:v>
                </c:pt>
                <c:pt idx="14248">
                  <c:v>0.784363425925925</c:v>
                </c:pt>
                <c:pt idx="14249">
                  <c:v>0.784375</c:v>
                </c:pt>
                <c:pt idx="14250">
                  <c:v>0.784386574074074</c:v>
                </c:pt>
                <c:pt idx="14251">
                  <c:v>0.784398148148148</c:v>
                </c:pt>
                <c:pt idx="14252">
                  <c:v>0.784409722222222</c:v>
                </c:pt>
                <c:pt idx="14253">
                  <c:v>0.784421296296296</c:v>
                </c:pt>
                <c:pt idx="14254">
                  <c:v>0.78443287037037</c:v>
                </c:pt>
                <c:pt idx="14255">
                  <c:v>0.784444444444445</c:v>
                </c:pt>
                <c:pt idx="14256">
                  <c:v>0.784456018518519</c:v>
                </c:pt>
                <c:pt idx="14257">
                  <c:v>0.784467592592593</c:v>
                </c:pt>
                <c:pt idx="14258">
                  <c:v>0.784479166666666</c:v>
                </c:pt>
                <c:pt idx="14259">
                  <c:v>0.78449074074074</c:v>
                </c:pt>
                <c:pt idx="14260">
                  <c:v>0.784502314814814</c:v>
                </c:pt>
                <c:pt idx="14261">
                  <c:v>0.784513888888889</c:v>
                </c:pt>
                <c:pt idx="14262">
                  <c:v>0.784525462962963</c:v>
                </c:pt>
                <c:pt idx="14263">
                  <c:v>0.784537037037037</c:v>
                </c:pt>
                <c:pt idx="14264">
                  <c:v>0.784548611111111</c:v>
                </c:pt>
                <c:pt idx="14265">
                  <c:v>0.784560185185185</c:v>
                </c:pt>
                <c:pt idx="14266">
                  <c:v>0.784571759259259</c:v>
                </c:pt>
                <c:pt idx="14267">
                  <c:v>0.784583333333333</c:v>
                </c:pt>
                <c:pt idx="14268">
                  <c:v>0.784594907407407</c:v>
                </c:pt>
                <c:pt idx="14269">
                  <c:v>0.784606481481482</c:v>
                </c:pt>
                <c:pt idx="14270">
                  <c:v>0.784618055555556</c:v>
                </c:pt>
                <c:pt idx="14271">
                  <c:v>0.78462962962963</c:v>
                </c:pt>
                <c:pt idx="14272">
                  <c:v>0.784641203703704</c:v>
                </c:pt>
                <c:pt idx="14273">
                  <c:v>0.784652777777777</c:v>
                </c:pt>
                <c:pt idx="14274">
                  <c:v>0.784664351851852</c:v>
                </c:pt>
                <c:pt idx="14275">
                  <c:v>0.784675925925926</c:v>
                </c:pt>
                <c:pt idx="14276">
                  <c:v>0.7846875</c:v>
                </c:pt>
                <c:pt idx="14277">
                  <c:v>0.784699074074074</c:v>
                </c:pt>
                <c:pt idx="14278">
                  <c:v>0.784710648148148</c:v>
                </c:pt>
                <c:pt idx="14279">
                  <c:v>0.784722222222222</c:v>
                </c:pt>
                <c:pt idx="14280">
                  <c:v>0.784733796296296</c:v>
                </c:pt>
                <c:pt idx="14281">
                  <c:v>0.784745370370371</c:v>
                </c:pt>
                <c:pt idx="14282">
                  <c:v>0.784756944444444</c:v>
                </c:pt>
                <c:pt idx="14283">
                  <c:v>0.784768518518519</c:v>
                </c:pt>
                <c:pt idx="14284">
                  <c:v>0.784780092592593</c:v>
                </c:pt>
                <c:pt idx="14285">
                  <c:v>0.784791666666667</c:v>
                </c:pt>
                <c:pt idx="14286">
                  <c:v>0.784803240740741</c:v>
                </c:pt>
                <c:pt idx="14287">
                  <c:v>0.784814814814815</c:v>
                </c:pt>
                <c:pt idx="14288">
                  <c:v>0.784826388888889</c:v>
                </c:pt>
                <c:pt idx="14289">
                  <c:v>0.784837962962962</c:v>
                </c:pt>
                <c:pt idx="14290">
                  <c:v>0.784849537037037</c:v>
                </c:pt>
                <c:pt idx="14291">
                  <c:v>0.784861111111111</c:v>
                </c:pt>
                <c:pt idx="14292">
                  <c:v>0.784872685185185</c:v>
                </c:pt>
                <c:pt idx="14293">
                  <c:v>0.784884259259259</c:v>
                </c:pt>
                <c:pt idx="14294">
                  <c:v>0.784895833333334</c:v>
                </c:pt>
                <c:pt idx="14295">
                  <c:v>0.784907407407408</c:v>
                </c:pt>
                <c:pt idx="14296">
                  <c:v>0.784918981481481</c:v>
                </c:pt>
                <c:pt idx="14297">
                  <c:v>0.784930555555556</c:v>
                </c:pt>
                <c:pt idx="14298">
                  <c:v>0.784942129629629</c:v>
                </c:pt>
                <c:pt idx="14299">
                  <c:v>0.784953703703703</c:v>
                </c:pt>
                <c:pt idx="14300">
                  <c:v>0.784965277777778</c:v>
                </c:pt>
                <c:pt idx="14301">
                  <c:v>0.784976851851852</c:v>
                </c:pt>
                <c:pt idx="14302">
                  <c:v>0.784988425925926</c:v>
                </c:pt>
                <c:pt idx="14303">
                  <c:v>0.785</c:v>
                </c:pt>
                <c:pt idx="14304">
                  <c:v>0.785011574074074</c:v>
                </c:pt>
                <c:pt idx="14305">
                  <c:v>0.785023148148148</c:v>
                </c:pt>
                <c:pt idx="14306">
                  <c:v>0.785034722222222</c:v>
                </c:pt>
                <c:pt idx="14307">
                  <c:v>0.785046296296296</c:v>
                </c:pt>
                <c:pt idx="14308">
                  <c:v>0.78505787037037</c:v>
                </c:pt>
                <c:pt idx="14309">
                  <c:v>0.785069444444445</c:v>
                </c:pt>
                <c:pt idx="14310">
                  <c:v>0.785081018518519</c:v>
                </c:pt>
                <c:pt idx="14311">
                  <c:v>0.785092592592593</c:v>
                </c:pt>
                <c:pt idx="14312">
                  <c:v>0.785104166666666</c:v>
                </c:pt>
                <c:pt idx="14313">
                  <c:v>0.78511574074074</c:v>
                </c:pt>
                <c:pt idx="14314">
                  <c:v>0.785127314814815</c:v>
                </c:pt>
                <c:pt idx="14315">
                  <c:v>0.785138888888889</c:v>
                </c:pt>
                <c:pt idx="14316">
                  <c:v>0.785150462962963</c:v>
                </c:pt>
                <c:pt idx="14317">
                  <c:v>0.785162037037037</c:v>
                </c:pt>
                <c:pt idx="14318">
                  <c:v>0.785173611111111</c:v>
                </c:pt>
                <c:pt idx="14319">
                  <c:v>0.785185185185185</c:v>
                </c:pt>
                <c:pt idx="14320">
                  <c:v>0.785196759259259</c:v>
                </c:pt>
                <c:pt idx="14321">
                  <c:v>0.785208333333333</c:v>
                </c:pt>
                <c:pt idx="14322">
                  <c:v>0.785219907407407</c:v>
                </c:pt>
                <c:pt idx="14323">
                  <c:v>0.785231481481482</c:v>
                </c:pt>
                <c:pt idx="14324">
                  <c:v>0.785243055555556</c:v>
                </c:pt>
                <c:pt idx="14325">
                  <c:v>0.78525462962963</c:v>
                </c:pt>
                <c:pt idx="14326">
                  <c:v>0.785266203703704</c:v>
                </c:pt>
                <c:pt idx="14327">
                  <c:v>0.785277777777777</c:v>
                </c:pt>
                <c:pt idx="14328">
                  <c:v>0.785289351851852</c:v>
                </c:pt>
                <c:pt idx="14329">
                  <c:v>0.785300925925925</c:v>
                </c:pt>
                <c:pt idx="14330">
                  <c:v>0.7853125</c:v>
                </c:pt>
                <c:pt idx="14331">
                  <c:v>0.785324074074074</c:v>
                </c:pt>
                <c:pt idx="14332">
                  <c:v>0.785335648148148</c:v>
                </c:pt>
                <c:pt idx="14333">
                  <c:v>0.785347222222222</c:v>
                </c:pt>
                <c:pt idx="14334">
                  <c:v>0.785358796296296</c:v>
                </c:pt>
                <c:pt idx="14335">
                  <c:v>0.785370370370371</c:v>
                </c:pt>
                <c:pt idx="14336">
                  <c:v>0.785381944444444</c:v>
                </c:pt>
                <c:pt idx="14337">
                  <c:v>0.785393518518519</c:v>
                </c:pt>
                <c:pt idx="14338">
                  <c:v>0.785405092592593</c:v>
                </c:pt>
                <c:pt idx="14339">
                  <c:v>0.785416666666666</c:v>
                </c:pt>
                <c:pt idx="14340">
                  <c:v>0.78542824074074</c:v>
                </c:pt>
                <c:pt idx="14341">
                  <c:v>0.785439814814815</c:v>
                </c:pt>
                <c:pt idx="14342">
                  <c:v>0.785451388888889</c:v>
                </c:pt>
                <c:pt idx="14343">
                  <c:v>0.785462962962962</c:v>
                </c:pt>
                <c:pt idx="14344">
                  <c:v>0.785474537037037</c:v>
                </c:pt>
                <c:pt idx="14345">
                  <c:v>0.785486111111111</c:v>
                </c:pt>
                <c:pt idx="14346">
                  <c:v>0.785497685185185</c:v>
                </c:pt>
                <c:pt idx="14347">
                  <c:v>0.785509259259259</c:v>
                </c:pt>
                <c:pt idx="14348">
                  <c:v>0.785520833333333</c:v>
                </c:pt>
                <c:pt idx="14349">
                  <c:v>0.785532407407407</c:v>
                </c:pt>
                <c:pt idx="14350">
                  <c:v>0.785543981481481</c:v>
                </c:pt>
                <c:pt idx="14351">
                  <c:v>0.785555555555556</c:v>
                </c:pt>
                <c:pt idx="14352">
                  <c:v>0.785567129629629</c:v>
                </c:pt>
                <c:pt idx="14353">
                  <c:v>0.785578703703703</c:v>
                </c:pt>
                <c:pt idx="14354">
                  <c:v>0.785590277777778</c:v>
                </c:pt>
                <c:pt idx="14355">
                  <c:v>0.785601851851852</c:v>
                </c:pt>
                <c:pt idx="14356">
                  <c:v>0.785613425925926</c:v>
                </c:pt>
                <c:pt idx="14357">
                  <c:v>0.785625</c:v>
                </c:pt>
                <c:pt idx="14358">
                  <c:v>0.785636574074074</c:v>
                </c:pt>
                <c:pt idx="14359">
                  <c:v>0.785648148148148</c:v>
                </c:pt>
                <c:pt idx="14360">
                  <c:v>0.785659722222222</c:v>
                </c:pt>
                <c:pt idx="14361">
                  <c:v>0.785671296296297</c:v>
                </c:pt>
                <c:pt idx="14362">
                  <c:v>0.78568287037037</c:v>
                </c:pt>
                <c:pt idx="14363">
                  <c:v>0.785694444444445</c:v>
                </c:pt>
                <c:pt idx="14364">
                  <c:v>0.785706018518519</c:v>
                </c:pt>
                <c:pt idx="14365">
                  <c:v>0.785717592592593</c:v>
                </c:pt>
                <c:pt idx="14366">
                  <c:v>0.785729166666667</c:v>
                </c:pt>
                <c:pt idx="14367">
                  <c:v>0.78574074074074</c:v>
                </c:pt>
                <c:pt idx="14368">
                  <c:v>0.785752314814815</c:v>
                </c:pt>
                <c:pt idx="14369">
                  <c:v>0.785763888888889</c:v>
                </c:pt>
                <c:pt idx="14370">
                  <c:v>0.785775462962963</c:v>
                </c:pt>
                <c:pt idx="14371">
                  <c:v>0.785787037037037</c:v>
                </c:pt>
                <c:pt idx="14372">
                  <c:v>0.785798611111112</c:v>
                </c:pt>
                <c:pt idx="14373">
                  <c:v>0.785810185185185</c:v>
                </c:pt>
                <c:pt idx="14374">
                  <c:v>0.785821759259259</c:v>
                </c:pt>
                <c:pt idx="14375">
                  <c:v>0.785833333333334</c:v>
                </c:pt>
                <c:pt idx="14376">
                  <c:v>0.785844907407408</c:v>
                </c:pt>
                <c:pt idx="14377">
                  <c:v>0.785856481481482</c:v>
                </c:pt>
                <c:pt idx="14378">
                  <c:v>0.785868055555556</c:v>
                </c:pt>
                <c:pt idx="14379">
                  <c:v>0.78587962962963</c:v>
                </c:pt>
                <c:pt idx="14380">
                  <c:v>0.785891203703704</c:v>
                </c:pt>
                <c:pt idx="14381">
                  <c:v>0.785902777777777</c:v>
                </c:pt>
                <c:pt idx="14382">
                  <c:v>0.785914351851852</c:v>
                </c:pt>
                <c:pt idx="14383">
                  <c:v>0.785925925925926</c:v>
                </c:pt>
                <c:pt idx="14384">
                  <c:v>0.7859375</c:v>
                </c:pt>
                <c:pt idx="14385">
                  <c:v>0.785949074074074</c:v>
                </c:pt>
                <c:pt idx="14386">
                  <c:v>0.785960648148148</c:v>
                </c:pt>
                <c:pt idx="14387">
                  <c:v>0.785972222222222</c:v>
                </c:pt>
                <c:pt idx="14388">
                  <c:v>0.785983796296296</c:v>
                </c:pt>
                <c:pt idx="14389">
                  <c:v>0.785995370370371</c:v>
                </c:pt>
                <c:pt idx="14390">
                  <c:v>0.786006944444444</c:v>
                </c:pt>
                <c:pt idx="14391">
                  <c:v>0.786018518518519</c:v>
                </c:pt>
                <c:pt idx="14392">
                  <c:v>0.786030092592593</c:v>
                </c:pt>
                <c:pt idx="14393">
                  <c:v>0.786041666666667</c:v>
                </c:pt>
                <c:pt idx="14394">
                  <c:v>0.78605324074074</c:v>
                </c:pt>
                <c:pt idx="14395">
                  <c:v>0.786064814814815</c:v>
                </c:pt>
                <c:pt idx="14396">
                  <c:v>0.786076388888889</c:v>
                </c:pt>
                <c:pt idx="14397">
                  <c:v>0.786087962962962</c:v>
                </c:pt>
                <c:pt idx="14398">
                  <c:v>0.786099537037037</c:v>
                </c:pt>
                <c:pt idx="14399">
                  <c:v>0.786111111111111</c:v>
                </c:pt>
                <c:pt idx="14400">
                  <c:v>0.786122685185185</c:v>
                </c:pt>
                <c:pt idx="14401">
                  <c:v>0.786134259259259</c:v>
                </c:pt>
                <c:pt idx="14402">
                  <c:v>0.786145833333334</c:v>
                </c:pt>
                <c:pt idx="14403">
                  <c:v>0.786157407407407</c:v>
                </c:pt>
                <c:pt idx="14404">
                  <c:v>0.786168981481481</c:v>
                </c:pt>
                <c:pt idx="14405">
                  <c:v>0.786180555555555</c:v>
                </c:pt>
                <c:pt idx="14406">
                  <c:v>0.78619212962963</c:v>
                </c:pt>
                <c:pt idx="14407">
                  <c:v>0.786203703703703</c:v>
                </c:pt>
                <c:pt idx="14408">
                  <c:v>0.786215277777778</c:v>
                </c:pt>
                <c:pt idx="14409">
                  <c:v>0.786226851851852</c:v>
                </c:pt>
                <c:pt idx="14410">
                  <c:v>0.786238425925926</c:v>
                </c:pt>
                <c:pt idx="14411">
                  <c:v>0.78625</c:v>
                </c:pt>
                <c:pt idx="14412">
                  <c:v>0.786261574074074</c:v>
                </c:pt>
                <c:pt idx="14413">
                  <c:v>0.786273148148148</c:v>
                </c:pt>
                <c:pt idx="14414">
                  <c:v>0.786284722222222</c:v>
                </c:pt>
                <c:pt idx="14415">
                  <c:v>0.786296296296296</c:v>
                </c:pt>
                <c:pt idx="14416">
                  <c:v>0.786307870370371</c:v>
                </c:pt>
                <c:pt idx="14417">
                  <c:v>0.786319444444445</c:v>
                </c:pt>
                <c:pt idx="14418">
                  <c:v>0.786331018518519</c:v>
                </c:pt>
                <c:pt idx="14419">
                  <c:v>0.786342592592593</c:v>
                </c:pt>
                <c:pt idx="14420">
                  <c:v>0.786354166666666</c:v>
                </c:pt>
                <c:pt idx="14421">
                  <c:v>0.78636574074074</c:v>
                </c:pt>
                <c:pt idx="14422">
                  <c:v>0.786377314814815</c:v>
                </c:pt>
                <c:pt idx="14423">
                  <c:v>0.786388888888889</c:v>
                </c:pt>
                <c:pt idx="14424">
                  <c:v>0.786400462962962</c:v>
                </c:pt>
                <c:pt idx="14425">
                  <c:v>0.786412037037037</c:v>
                </c:pt>
                <c:pt idx="14426">
                  <c:v>0.786423611111111</c:v>
                </c:pt>
                <c:pt idx="14427">
                  <c:v>0.786435185185185</c:v>
                </c:pt>
                <c:pt idx="14428">
                  <c:v>0.786446759259259</c:v>
                </c:pt>
                <c:pt idx="14429">
                  <c:v>0.786458333333334</c:v>
                </c:pt>
                <c:pt idx="14430">
                  <c:v>0.786469907407407</c:v>
                </c:pt>
                <c:pt idx="14431">
                  <c:v>0.786481481481481</c:v>
                </c:pt>
                <c:pt idx="14432">
                  <c:v>0.786493055555556</c:v>
                </c:pt>
                <c:pt idx="14433">
                  <c:v>0.786504629629629</c:v>
                </c:pt>
                <c:pt idx="14434">
                  <c:v>0.786516203703703</c:v>
                </c:pt>
                <c:pt idx="14435">
                  <c:v>0.786527777777778</c:v>
                </c:pt>
                <c:pt idx="14436">
                  <c:v>0.786539351851851</c:v>
                </c:pt>
                <c:pt idx="14437">
                  <c:v>0.786550925925925</c:v>
                </c:pt>
                <c:pt idx="14438">
                  <c:v>0.7865625</c:v>
                </c:pt>
                <c:pt idx="14439">
                  <c:v>0.786574074074074</c:v>
                </c:pt>
                <c:pt idx="14440">
                  <c:v>0.786585648148148</c:v>
                </c:pt>
                <c:pt idx="14441">
                  <c:v>0.786597222222222</c:v>
                </c:pt>
                <c:pt idx="14442">
                  <c:v>0.786608796296296</c:v>
                </c:pt>
                <c:pt idx="14443">
                  <c:v>0.786620370370371</c:v>
                </c:pt>
                <c:pt idx="14444">
                  <c:v>0.786631944444445</c:v>
                </c:pt>
                <c:pt idx="14445">
                  <c:v>0.786643518518519</c:v>
                </c:pt>
                <c:pt idx="14446">
                  <c:v>0.786655092592593</c:v>
                </c:pt>
                <c:pt idx="14447">
                  <c:v>0.786666666666666</c:v>
                </c:pt>
                <c:pt idx="14448">
                  <c:v>0.786678240740741</c:v>
                </c:pt>
                <c:pt idx="14449">
                  <c:v>0.786689814814815</c:v>
                </c:pt>
                <c:pt idx="14450">
                  <c:v>0.786701388888889</c:v>
                </c:pt>
                <c:pt idx="14451">
                  <c:v>0.786712962962962</c:v>
                </c:pt>
                <c:pt idx="14452">
                  <c:v>0.786724537037037</c:v>
                </c:pt>
                <c:pt idx="14453">
                  <c:v>0.786736111111111</c:v>
                </c:pt>
                <c:pt idx="14454">
                  <c:v>0.786747685185185</c:v>
                </c:pt>
                <c:pt idx="14455">
                  <c:v>0.786759259259259</c:v>
                </c:pt>
                <c:pt idx="14456">
                  <c:v>0.786770833333334</c:v>
                </c:pt>
                <c:pt idx="14457">
                  <c:v>0.786782407407408</c:v>
                </c:pt>
                <c:pt idx="14458">
                  <c:v>0.786793981481482</c:v>
                </c:pt>
                <c:pt idx="14459">
                  <c:v>0.786805555555556</c:v>
                </c:pt>
                <c:pt idx="14460">
                  <c:v>0.786817129629629</c:v>
                </c:pt>
                <c:pt idx="14461">
                  <c:v>0.786828703703704</c:v>
                </c:pt>
                <c:pt idx="14462">
                  <c:v>0.786840277777778</c:v>
                </c:pt>
                <c:pt idx="14463">
                  <c:v>0.786851851851852</c:v>
                </c:pt>
                <c:pt idx="14464">
                  <c:v>0.786863425925925</c:v>
                </c:pt>
                <c:pt idx="14465">
                  <c:v>0.786875</c:v>
                </c:pt>
                <c:pt idx="14466">
                  <c:v>0.786886574074074</c:v>
                </c:pt>
                <c:pt idx="14467">
                  <c:v>0.786898148148148</c:v>
                </c:pt>
                <c:pt idx="14468">
                  <c:v>0.786909722222222</c:v>
                </c:pt>
                <c:pt idx="14469">
                  <c:v>0.786921296296297</c:v>
                </c:pt>
                <c:pt idx="14470">
                  <c:v>0.786932870370371</c:v>
                </c:pt>
                <c:pt idx="14471">
                  <c:v>0.786944444444445</c:v>
                </c:pt>
                <c:pt idx="14472">
                  <c:v>0.786956018518519</c:v>
                </c:pt>
                <c:pt idx="14473">
                  <c:v>0.786967592592593</c:v>
                </c:pt>
                <c:pt idx="14474">
                  <c:v>0.786979166666667</c:v>
                </c:pt>
                <c:pt idx="14475">
                  <c:v>0.78699074074074</c:v>
                </c:pt>
                <c:pt idx="14476">
                  <c:v>0.787002314814815</c:v>
                </c:pt>
                <c:pt idx="14477">
                  <c:v>0.787013888888889</c:v>
                </c:pt>
                <c:pt idx="14478">
                  <c:v>0.787025462962963</c:v>
                </c:pt>
                <c:pt idx="14479">
                  <c:v>0.787037037037037</c:v>
                </c:pt>
                <c:pt idx="14480">
                  <c:v>0.787048611111111</c:v>
                </c:pt>
                <c:pt idx="14481">
                  <c:v>0.787060185185185</c:v>
                </c:pt>
                <c:pt idx="14482">
                  <c:v>0.787071759259259</c:v>
                </c:pt>
                <c:pt idx="14483">
                  <c:v>0.787083333333333</c:v>
                </c:pt>
                <c:pt idx="14484">
                  <c:v>0.787094907407408</c:v>
                </c:pt>
                <c:pt idx="14485">
                  <c:v>0.787106481481481</c:v>
                </c:pt>
                <c:pt idx="14486">
                  <c:v>0.787118055555556</c:v>
                </c:pt>
                <c:pt idx="14487">
                  <c:v>0.78712962962963</c:v>
                </c:pt>
                <c:pt idx="14488">
                  <c:v>0.787141203703704</c:v>
                </c:pt>
                <c:pt idx="14489">
                  <c:v>0.787152777777778</c:v>
                </c:pt>
                <c:pt idx="14490">
                  <c:v>0.787164351851851</c:v>
                </c:pt>
                <c:pt idx="14491">
                  <c:v>0.787175925925926</c:v>
                </c:pt>
                <c:pt idx="14492">
                  <c:v>0.7871875</c:v>
                </c:pt>
                <c:pt idx="14493">
                  <c:v>0.787199074074074</c:v>
                </c:pt>
                <c:pt idx="14494">
                  <c:v>0.787210648148148</c:v>
                </c:pt>
                <c:pt idx="14495">
                  <c:v>0.787222222222222</c:v>
                </c:pt>
                <c:pt idx="14496">
                  <c:v>0.787233796296296</c:v>
                </c:pt>
                <c:pt idx="14497">
                  <c:v>0.787245370370371</c:v>
                </c:pt>
                <c:pt idx="14498">
                  <c:v>0.787256944444444</c:v>
                </c:pt>
                <c:pt idx="14499">
                  <c:v>0.787268518518519</c:v>
                </c:pt>
                <c:pt idx="14500">
                  <c:v>0.787280092592593</c:v>
                </c:pt>
                <c:pt idx="14501">
                  <c:v>0.787291666666667</c:v>
                </c:pt>
                <c:pt idx="14502">
                  <c:v>0.78730324074074</c:v>
                </c:pt>
                <c:pt idx="14503">
                  <c:v>0.787314814814815</c:v>
                </c:pt>
                <c:pt idx="14504">
                  <c:v>0.787326388888889</c:v>
                </c:pt>
                <c:pt idx="14505">
                  <c:v>0.787337962962962</c:v>
                </c:pt>
                <c:pt idx="14506">
                  <c:v>0.787349537037037</c:v>
                </c:pt>
                <c:pt idx="14507">
                  <c:v>0.787361111111111</c:v>
                </c:pt>
                <c:pt idx="14508">
                  <c:v>0.787372685185185</c:v>
                </c:pt>
                <c:pt idx="14509">
                  <c:v>0.787384259259259</c:v>
                </c:pt>
                <c:pt idx="14510">
                  <c:v>0.787395833333334</c:v>
                </c:pt>
                <c:pt idx="14511">
                  <c:v>0.787407407407407</c:v>
                </c:pt>
                <c:pt idx="14512">
                  <c:v>0.787418981481481</c:v>
                </c:pt>
                <c:pt idx="14513">
                  <c:v>0.787430555555555</c:v>
                </c:pt>
                <c:pt idx="14514">
                  <c:v>0.787442129629629</c:v>
                </c:pt>
                <c:pt idx="14515">
                  <c:v>0.787453703703703</c:v>
                </c:pt>
                <c:pt idx="14516">
                  <c:v>0.787465277777777</c:v>
                </c:pt>
                <c:pt idx="14517">
                  <c:v>0.787476851851852</c:v>
                </c:pt>
                <c:pt idx="14518">
                  <c:v>0.787488425925925</c:v>
                </c:pt>
                <c:pt idx="14519">
                  <c:v>0.7875</c:v>
                </c:pt>
                <c:pt idx="14520">
                  <c:v>0.787511574074074</c:v>
                </c:pt>
                <c:pt idx="14521">
                  <c:v>0.787523148148148</c:v>
                </c:pt>
                <c:pt idx="14522">
                  <c:v>0.787534722222222</c:v>
                </c:pt>
                <c:pt idx="14523">
                  <c:v>0.787546296296296</c:v>
                </c:pt>
                <c:pt idx="14524">
                  <c:v>0.787557870370371</c:v>
                </c:pt>
                <c:pt idx="14525">
                  <c:v>0.787569444444444</c:v>
                </c:pt>
                <c:pt idx="14526">
                  <c:v>0.787581018518519</c:v>
                </c:pt>
                <c:pt idx="14527">
                  <c:v>0.787592592592593</c:v>
                </c:pt>
                <c:pt idx="14528">
                  <c:v>0.787604166666667</c:v>
                </c:pt>
                <c:pt idx="14529">
                  <c:v>0.787615740740741</c:v>
                </c:pt>
                <c:pt idx="14530">
                  <c:v>0.787627314814815</c:v>
                </c:pt>
                <c:pt idx="14531">
                  <c:v>0.787638888888889</c:v>
                </c:pt>
                <c:pt idx="14532">
                  <c:v>0.787650462962963</c:v>
                </c:pt>
                <c:pt idx="14533">
                  <c:v>0.787662037037037</c:v>
                </c:pt>
                <c:pt idx="14534">
                  <c:v>0.787673611111111</c:v>
                </c:pt>
                <c:pt idx="14535">
                  <c:v>0.787685185185185</c:v>
                </c:pt>
                <c:pt idx="14536">
                  <c:v>0.787696759259259</c:v>
                </c:pt>
                <c:pt idx="14537">
                  <c:v>0.787708333333333</c:v>
                </c:pt>
                <c:pt idx="14538">
                  <c:v>0.787719907407408</c:v>
                </c:pt>
                <c:pt idx="14539">
                  <c:v>0.787731481481482</c:v>
                </c:pt>
                <c:pt idx="14540">
                  <c:v>0.787743055555556</c:v>
                </c:pt>
                <c:pt idx="14541">
                  <c:v>0.78775462962963</c:v>
                </c:pt>
                <c:pt idx="14542">
                  <c:v>0.787766203703703</c:v>
                </c:pt>
                <c:pt idx="14543">
                  <c:v>0.787777777777778</c:v>
                </c:pt>
                <c:pt idx="14544">
                  <c:v>0.787789351851852</c:v>
                </c:pt>
                <c:pt idx="14545">
                  <c:v>0.787800925925926</c:v>
                </c:pt>
                <c:pt idx="14546">
                  <c:v>0.7878125</c:v>
                </c:pt>
                <c:pt idx="14547">
                  <c:v>0.787824074074074</c:v>
                </c:pt>
                <c:pt idx="14548">
                  <c:v>0.787835648148148</c:v>
                </c:pt>
                <c:pt idx="14549">
                  <c:v>0.787847222222222</c:v>
                </c:pt>
                <c:pt idx="14550">
                  <c:v>0.787858796296296</c:v>
                </c:pt>
                <c:pt idx="14551">
                  <c:v>0.78787037037037</c:v>
                </c:pt>
                <c:pt idx="14552">
                  <c:v>0.787881944444445</c:v>
                </c:pt>
                <c:pt idx="14553">
                  <c:v>0.787893518518519</c:v>
                </c:pt>
                <c:pt idx="14554">
                  <c:v>0.787905092592593</c:v>
                </c:pt>
                <c:pt idx="14555">
                  <c:v>0.787916666666666</c:v>
                </c:pt>
                <c:pt idx="14556">
                  <c:v>0.78792824074074</c:v>
                </c:pt>
                <c:pt idx="14557">
                  <c:v>0.787939814814815</c:v>
                </c:pt>
                <c:pt idx="14558">
                  <c:v>0.787951388888889</c:v>
                </c:pt>
                <c:pt idx="14559">
                  <c:v>0.787962962962962</c:v>
                </c:pt>
                <c:pt idx="14560">
                  <c:v>0.787974537037037</c:v>
                </c:pt>
                <c:pt idx="14561">
                  <c:v>0.787986111111111</c:v>
                </c:pt>
                <c:pt idx="14562">
                  <c:v>0.787997685185185</c:v>
                </c:pt>
                <c:pt idx="14563">
                  <c:v>0.788009259259259</c:v>
                </c:pt>
                <c:pt idx="14564">
                  <c:v>0.788020833333334</c:v>
                </c:pt>
                <c:pt idx="14565">
                  <c:v>0.788032407407407</c:v>
                </c:pt>
                <c:pt idx="14566">
                  <c:v>0.788043981481482</c:v>
                </c:pt>
                <c:pt idx="14567">
                  <c:v>0.788055555555556</c:v>
                </c:pt>
                <c:pt idx="14568">
                  <c:v>0.788067129629629</c:v>
                </c:pt>
                <c:pt idx="14569">
                  <c:v>0.788078703703704</c:v>
                </c:pt>
                <c:pt idx="14570">
                  <c:v>0.788090277777778</c:v>
                </c:pt>
                <c:pt idx="14571">
                  <c:v>0.788101851851852</c:v>
                </c:pt>
                <c:pt idx="14572">
                  <c:v>0.788113425925925</c:v>
                </c:pt>
                <c:pt idx="14573">
                  <c:v>0.788125</c:v>
                </c:pt>
                <c:pt idx="14574">
                  <c:v>0.788136574074074</c:v>
                </c:pt>
                <c:pt idx="14575">
                  <c:v>0.788148148148148</c:v>
                </c:pt>
                <c:pt idx="14576">
                  <c:v>0.788159722222222</c:v>
                </c:pt>
                <c:pt idx="14577">
                  <c:v>0.788171296296296</c:v>
                </c:pt>
                <c:pt idx="14578">
                  <c:v>0.788182870370371</c:v>
                </c:pt>
                <c:pt idx="14579">
                  <c:v>0.788194444444445</c:v>
                </c:pt>
                <c:pt idx="14580">
                  <c:v>0.788206018518519</c:v>
                </c:pt>
                <c:pt idx="14581">
                  <c:v>0.788217592592593</c:v>
                </c:pt>
                <c:pt idx="14582">
                  <c:v>0.788229166666666</c:v>
                </c:pt>
                <c:pt idx="14583">
                  <c:v>0.78824074074074</c:v>
                </c:pt>
                <c:pt idx="14584">
                  <c:v>0.788252314814815</c:v>
                </c:pt>
                <c:pt idx="14585">
                  <c:v>0.788263888888889</c:v>
                </c:pt>
                <c:pt idx="14586">
                  <c:v>0.788275462962963</c:v>
                </c:pt>
                <c:pt idx="14587">
                  <c:v>0.788287037037037</c:v>
                </c:pt>
                <c:pt idx="14588">
                  <c:v>0.788298611111111</c:v>
                </c:pt>
                <c:pt idx="14589">
                  <c:v>0.788310185185185</c:v>
                </c:pt>
                <c:pt idx="14590">
                  <c:v>0.788321759259259</c:v>
                </c:pt>
                <c:pt idx="14591">
                  <c:v>0.788333333333333</c:v>
                </c:pt>
                <c:pt idx="14592">
                  <c:v>0.788344907407408</c:v>
                </c:pt>
                <c:pt idx="14593">
                  <c:v>0.788356481481481</c:v>
                </c:pt>
                <c:pt idx="14594">
                  <c:v>0.788368055555556</c:v>
                </c:pt>
                <c:pt idx="14595">
                  <c:v>0.78837962962963</c:v>
                </c:pt>
                <c:pt idx="14596">
                  <c:v>0.788391203703704</c:v>
                </c:pt>
                <c:pt idx="14597">
                  <c:v>0.788402777777777</c:v>
                </c:pt>
                <c:pt idx="14598">
                  <c:v>0.788414351851851</c:v>
                </c:pt>
                <c:pt idx="14599">
                  <c:v>0.788425925925926</c:v>
                </c:pt>
                <c:pt idx="14600">
                  <c:v>0.7884375</c:v>
                </c:pt>
                <c:pt idx="14601">
                  <c:v>0.788449074074074</c:v>
                </c:pt>
                <c:pt idx="14602">
                  <c:v>0.788460648148148</c:v>
                </c:pt>
                <c:pt idx="14603">
                  <c:v>0.788472222222222</c:v>
                </c:pt>
                <c:pt idx="14604">
                  <c:v>0.788483796296296</c:v>
                </c:pt>
                <c:pt idx="14605">
                  <c:v>0.78849537037037</c:v>
                </c:pt>
                <c:pt idx="14606">
                  <c:v>0.788506944444444</c:v>
                </c:pt>
                <c:pt idx="14607">
                  <c:v>0.788518518518519</c:v>
                </c:pt>
                <c:pt idx="14608">
                  <c:v>0.788530092592593</c:v>
                </c:pt>
                <c:pt idx="14609">
                  <c:v>0.788541666666667</c:v>
                </c:pt>
                <c:pt idx="14610">
                  <c:v>0.78855324074074</c:v>
                </c:pt>
                <c:pt idx="14611">
                  <c:v>0.788564814814815</c:v>
                </c:pt>
                <c:pt idx="14612">
                  <c:v>0.788576388888889</c:v>
                </c:pt>
                <c:pt idx="14613">
                  <c:v>0.788587962962962</c:v>
                </c:pt>
                <c:pt idx="14614">
                  <c:v>0.788599537037037</c:v>
                </c:pt>
                <c:pt idx="14615">
                  <c:v>0.788611111111111</c:v>
                </c:pt>
                <c:pt idx="14616">
                  <c:v>0.788622685185185</c:v>
                </c:pt>
                <c:pt idx="14617">
                  <c:v>0.788634259259259</c:v>
                </c:pt>
                <c:pt idx="14618">
                  <c:v>0.788645833333334</c:v>
                </c:pt>
                <c:pt idx="14619">
                  <c:v>0.788657407407408</c:v>
                </c:pt>
                <c:pt idx="14620">
                  <c:v>0.788668981481482</c:v>
                </c:pt>
                <c:pt idx="14621">
                  <c:v>0.788680555555556</c:v>
                </c:pt>
                <c:pt idx="14622">
                  <c:v>0.788692129629629</c:v>
                </c:pt>
                <c:pt idx="14623">
                  <c:v>0.788703703703704</c:v>
                </c:pt>
                <c:pt idx="14624">
                  <c:v>0.788715277777778</c:v>
                </c:pt>
                <c:pt idx="14625">
                  <c:v>0.788726851851852</c:v>
                </c:pt>
                <c:pt idx="14626">
                  <c:v>0.788738425925926</c:v>
                </c:pt>
                <c:pt idx="14627">
                  <c:v>0.78875</c:v>
                </c:pt>
                <c:pt idx="14628">
                  <c:v>0.788761574074074</c:v>
                </c:pt>
                <c:pt idx="14629">
                  <c:v>0.788773148148148</c:v>
                </c:pt>
                <c:pt idx="14630">
                  <c:v>0.788784722222222</c:v>
                </c:pt>
                <c:pt idx="14631">
                  <c:v>0.788796296296296</c:v>
                </c:pt>
                <c:pt idx="14632">
                  <c:v>0.788807870370371</c:v>
                </c:pt>
                <c:pt idx="14633">
                  <c:v>0.788819444444445</c:v>
                </c:pt>
                <c:pt idx="14634">
                  <c:v>0.788831018518519</c:v>
                </c:pt>
                <c:pt idx="14635">
                  <c:v>0.788842592592593</c:v>
                </c:pt>
                <c:pt idx="14636">
                  <c:v>0.788854166666666</c:v>
                </c:pt>
                <c:pt idx="14637">
                  <c:v>0.78886574074074</c:v>
                </c:pt>
                <c:pt idx="14638">
                  <c:v>0.788877314814815</c:v>
                </c:pt>
                <c:pt idx="14639">
                  <c:v>0.788888888888889</c:v>
                </c:pt>
                <c:pt idx="14640">
                  <c:v>0.788900462962963</c:v>
                </c:pt>
                <c:pt idx="14641">
                  <c:v>0.788912037037037</c:v>
                </c:pt>
                <c:pt idx="14642">
                  <c:v>0.788923611111111</c:v>
                </c:pt>
                <c:pt idx="14643">
                  <c:v>0.788935185185185</c:v>
                </c:pt>
                <c:pt idx="14644">
                  <c:v>0.788946759259259</c:v>
                </c:pt>
                <c:pt idx="14645">
                  <c:v>0.788958333333333</c:v>
                </c:pt>
                <c:pt idx="14646">
                  <c:v>0.788969907407407</c:v>
                </c:pt>
                <c:pt idx="14647">
                  <c:v>0.788981481481482</c:v>
                </c:pt>
                <c:pt idx="14648">
                  <c:v>0.788993055555556</c:v>
                </c:pt>
                <c:pt idx="14649">
                  <c:v>0.78900462962963</c:v>
                </c:pt>
                <c:pt idx="14650">
                  <c:v>0.789016203703703</c:v>
                </c:pt>
                <c:pt idx="14651">
                  <c:v>0.789027777777778</c:v>
                </c:pt>
                <c:pt idx="14652">
                  <c:v>0.789039351851852</c:v>
                </c:pt>
                <c:pt idx="14653">
                  <c:v>0.789050925925926</c:v>
                </c:pt>
                <c:pt idx="14654">
                  <c:v>0.7890625</c:v>
                </c:pt>
                <c:pt idx="14655">
                  <c:v>0.789074074074074</c:v>
                </c:pt>
                <c:pt idx="14656">
                  <c:v>0.789085648148148</c:v>
                </c:pt>
                <c:pt idx="14657">
                  <c:v>0.789097222222222</c:v>
                </c:pt>
                <c:pt idx="14658">
                  <c:v>0.789108796296296</c:v>
                </c:pt>
                <c:pt idx="14659">
                  <c:v>0.789120370370371</c:v>
                </c:pt>
                <c:pt idx="14660">
                  <c:v>0.789131944444445</c:v>
                </c:pt>
                <c:pt idx="14661">
                  <c:v>0.789143518518519</c:v>
                </c:pt>
                <c:pt idx="14662">
                  <c:v>0.789155092592593</c:v>
                </c:pt>
                <c:pt idx="14663">
                  <c:v>0.789166666666666</c:v>
                </c:pt>
                <c:pt idx="14664">
                  <c:v>0.78917824074074</c:v>
                </c:pt>
                <c:pt idx="14665">
                  <c:v>0.789189814814815</c:v>
                </c:pt>
                <c:pt idx="14666">
                  <c:v>0.789201388888889</c:v>
                </c:pt>
                <c:pt idx="14667">
                  <c:v>0.789212962962962</c:v>
                </c:pt>
                <c:pt idx="14668">
                  <c:v>0.789224537037037</c:v>
                </c:pt>
                <c:pt idx="14669">
                  <c:v>0.789236111111111</c:v>
                </c:pt>
                <c:pt idx="14670">
                  <c:v>0.789247685185185</c:v>
                </c:pt>
                <c:pt idx="14671">
                  <c:v>0.789259259259259</c:v>
                </c:pt>
                <c:pt idx="14672">
                  <c:v>0.789270833333334</c:v>
                </c:pt>
                <c:pt idx="14673">
                  <c:v>0.789282407407407</c:v>
                </c:pt>
                <c:pt idx="14674">
                  <c:v>0.789293981481481</c:v>
                </c:pt>
                <c:pt idx="14675">
                  <c:v>0.789305555555556</c:v>
                </c:pt>
                <c:pt idx="14676">
                  <c:v>0.789317129629629</c:v>
                </c:pt>
                <c:pt idx="14677">
                  <c:v>0.789328703703704</c:v>
                </c:pt>
                <c:pt idx="14678">
                  <c:v>0.789340277777778</c:v>
                </c:pt>
                <c:pt idx="14679">
                  <c:v>0.789351851851852</c:v>
                </c:pt>
                <c:pt idx="14680">
                  <c:v>0.789363425925925</c:v>
                </c:pt>
                <c:pt idx="14681">
                  <c:v>0.789375</c:v>
                </c:pt>
                <c:pt idx="14682">
                  <c:v>0.789386574074074</c:v>
                </c:pt>
                <c:pt idx="14683">
                  <c:v>0.789398148148148</c:v>
                </c:pt>
                <c:pt idx="14684">
                  <c:v>0.789409722222222</c:v>
                </c:pt>
                <c:pt idx="14685">
                  <c:v>0.789421296296296</c:v>
                </c:pt>
                <c:pt idx="14686">
                  <c:v>0.78943287037037</c:v>
                </c:pt>
                <c:pt idx="14687">
                  <c:v>0.789444444444445</c:v>
                </c:pt>
                <c:pt idx="14688">
                  <c:v>0.789456018518519</c:v>
                </c:pt>
                <c:pt idx="14689">
                  <c:v>0.789467592592593</c:v>
                </c:pt>
                <c:pt idx="14690">
                  <c:v>0.789479166666666</c:v>
                </c:pt>
                <c:pt idx="14691">
                  <c:v>0.78949074074074</c:v>
                </c:pt>
                <c:pt idx="14692">
                  <c:v>0.789502314814815</c:v>
                </c:pt>
                <c:pt idx="14693">
                  <c:v>0.789513888888889</c:v>
                </c:pt>
                <c:pt idx="14694">
                  <c:v>0.789525462962963</c:v>
                </c:pt>
                <c:pt idx="14695">
                  <c:v>0.789537037037037</c:v>
                </c:pt>
                <c:pt idx="14696">
                  <c:v>0.789548611111111</c:v>
                </c:pt>
                <c:pt idx="14697">
                  <c:v>0.789560185185185</c:v>
                </c:pt>
                <c:pt idx="14698">
                  <c:v>0.789571759259259</c:v>
                </c:pt>
                <c:pt idx="14699">
                  <c:v>0.789583333333333</c:v>
                </c:pt>
                <c:pt idx="14700">
                  <c:v>0.789594907407407</c:v>
                </c:pt>
                <c:pt idx="14701">
                  <c:v>0.789606481481482</c:v>
                </c:pt>
                <c:pt idx="14702">
                  <c:v>0.789618055555556</c:v>
                </c:pt>
                <c:pt idx="14703">
                  <c:v>0.78962962962963</c:v>
                </c:pt>
                <c:pt idx="14704">
                  <c:v>0.789641203703704</c:v>
                </c:pt>
                <c:pt idx="14705">
                  <c:v>0.789652777777778</c:v>
                </c:pt>
                <c:pt idx="14706">
                  <c:v>0.789664351851851</c:v>
                </c:pt>
                <c:pt idx="14707">
                  <c:v>0.789675925925926</c:v>
                </c:pt>
                <c:pt idx="14708">
                  <c:v>0.7896875</c:v>
                </c:pt>
                <c:pt idx="14709">
                  <c:v>0.789699074074074</c:v>
                </c:pt>
                <c:pt idx="14710">
                  <c:v>0.789710648148148</c:v>
                </c:pt>
                <c:pt idx="14711">
                  <c:v>0.789722222222222</c:v>
                </c:pt>
                <c:pt idx="14712">
                  <c:v>0.789733796296296</c:v>
                </c:pt>
                <c:pt idx="14713">
                  <c:v>0.789745370370371</c:v>
                </c:pt>
                <c:pt idx="14714">
                  <c:v>0.789756944444444</c:v>
                </c:pt>
                <c:pt idx="14715">
                  <c:v>0.789768518518519</c:v>
                </c:pt>
                <c:pt idx="14716">
                  <c:v>0.789780092592593</c:v>
                </c:pt>
                <c:pt idx="14717">
                  <c:v>0.789791666666667</c:v>
                </c:pt>
                <c:pt idx="14718">
                  <c:v>0.78980324074074</c:v>
                </c:pt>
                <c:pt idx="14719">
                  <c:v>0.789814814814815</c:v>
                </c:pt>
                <c:pt idx="14720">
                  <c:v>0.789826388888889</c:v>
                </c:pt>
                <c:pt idx="14721">
                  <c:v>0.789837962962962</c:v>
                </c:pt>
                <c:pt idx="14722">
                  <c:v>0.789849537037037</c:v>
                </c:pt>
                <c:pt idx="14723">
                  <c:v>0.789861111111111</c:v>
                </c:pt>
                <c:pt idx="14724">
                  <c:v>0.789872685185185</c:v>
                </c:pt>
                <c:pt idx="14725">
                  <c:v>0.789884259259259</c:v>
                </c:pt>
                <c:pt idx="14726">
                  <c:v>0.789895833333334</c:v>
                </c:pt>
                <c:pt idx="14727">
                  <c:v>0.789907407407408</c:v>
                </c:pt>
                <c:pt idx="14728">
                  <c:v>0.789918981481481</c:v>
                </c:pt>
                <c:pt idx="14729">
                  <c:v>0.789930555555556</c:v>
                </c:pt>
                <c:pt idx="14730">
                  <c:v>0.789942129629629</c:v>
                </c:pt>
                <c:pt idx="14731">
                  <c:v>0.789953703703704</c:v>
                </c:pt>
                <c:pt idx="14732">
                  <c:v>0.789965277777778</c:v>
                </c:pt>
                <c:pt idx="14733">
                  <c:v>0.789976851851852</c:v>
                </c:pt>
                <c:pt idx="14734">
                  <c:v>0.789988425925926</c:v>
                </c:pt>
                <c:pt idx="14735">
                  <c:v>0.79</c:v>
                </c:pt>
                <c:pt idx="14736">
                  <c:v>0.790011574074074</c:v>
                </c:pt>
                <c:pt idx="14737">
                  <c:v>0.790023148148148</c:v>
                </c:pt>
                <c:pt idx="14738">
                  <c:v>0.790034722222222</c:v>
                </c:pt>
                <c:pt idx="14739">
                  <c:v>0.790046296296296</c:v>
                </c:pt>
                <c:pt idx="14740">
                  <c:v>0.79005787037037</c:v>
                </c:pt>
                <c:pt idx="14741">
                  <c:v>0.790069444444445</c:v>
                </c:pt>
                <c:pt idx="14742">
                  <c:v>0.790081018518519</c:v>
                </c:pt>
                <c:pt idx="14743">
                  <c:v>0.790092592592593</c:v>
                </c:pt>
                <c:pt idx="14744">
                  <c:v>0.790104166666666</c:v>
                </c:pt>
                <c:pt idx="14745">
                  <c:v>0.79011574074074</c:v>
                </c:pt>
                <c:pt idx="14746">
                  <c:v>0.790127314814815</c:v>
                </c:pt>
                <c:pt idx="14747">
                  <c:v>0.790138888888889</c:v>
                </c:pt>
                <c:pt idx="14748">
                  <c:v>0.790150462962963</c:v>
                </c:pt>
                <c:pt idx="14749">
                  <c:v>0.790162037037037</c:v>
                </c:pt>
                <c:pt idx="14750">
                  <c:v>0.790173611111111</c:v>
                </c:pt>
                <c:pt idx="14751">
                  <c:v>0.790185185185185</c:v>
                </c:pt>
                <c:pt idx="14752">
                  <c:v>0.790196759259259</c:v>
                </c:pt>
                <c:pt idx="14753">
                  <c:v>0.790208333333333</c:v>
                </c:pt>
                <c:pt idx="14754">
                  <c:v>0.790219907407407</c:v>
                </c:pt>
                <c:pt idx="14755">
                  <c:v>0.790231481481482</c:v>
                </c:pt>
                <c:pt idx="14756">
                  <c:v>0.790243055555556</c:v>
                </c:pt>
                <c:pt idx="14757">
                  <c:v>0.79025462962963</c:v>
                </c:pt>
                <c:pt idx="14758">
                  <c:v>0.790266203703703</c:v>
                </c:pt>
                <c:pt idx="14759">
                  <c:v>0.790277777777777</c:v>
                </c:pt>
                <c:pt idx="14760">
                  <c:v>0.790289351851852</c:v>
                </c:pt>
                <c:pt idx="14761">
                  <c:v>0.790300925925925</c:v>
                </c:pt>
                <c:pt idx="14762">
                  <c:v>0.7903125</c:v>
                </c:pt>
                <c:pt idx="14763">
                  <c:v>0.790324074074074</c:v>
                </c:pt>
                <c:pt idx="14764">
                  <c:v>0.790335648148148</c:v>
                </c:pt>
                <c:pt idx="14765">
                  <c:v>0.790347222222222</c:v>
                </c:pt>
                <c:pt idx="14766">
                  <c:v>0.790358796296296</c:v>
                </c:pt>
                <c:pt idx="14767">
                  <c:v>0.790370370370371</c:v>
                </c:pt>
                <c:pt idx="14768">
                  <c:v>0.790381944444444</c:v>
                </c:pt>
                <c:pt idx="14769">
                  <c:v>0.790393518518519</c:v>
                </c:pt>
                <c:pt idx="14770">
                  <c:v>0.790405092592593</c:v>
                </c:pt>
                <c:pt idx="14771">
                  <c:v>0.790416666666666</c:v>
                </c:pt>
                <c:pt idx="14772">
                  <c:v>0.79042824074074</c:v>
                </c:pt>
                <c:pt idx="14773">
                  <c:v>0.790439814814815</c:v>
                </c:pt>
                <c:pt idx="14774">
                  <c:v>0.790451388888889</c:v>
                </c:pt>
                <c:pt idx="14775">
                  <c:v>0.790462962962962</c:v>
                </c:pt>
                <c:pt idx="14776">
                  <c:v>0.790474537037037</c:v>
                </c:pt>
                <c:pt idx="14777">
                  <c:v>0.790486111111111</c:v>
                </c:pt>
                <c:pt idx="14778">
                  <c:v>0.790497685185185</c:v>
                </c:pt>
                <c:pt idx="14779">
                  <c:v>0.790509259259259</c:v>
                </c:pt>
                <c:pt idx="14780">
                  <c:v>0.790520833333333</c:v>
                </c:pt>
                <c:pt idx="14781">
                  <c:v>0.790532407407407</c:v>
                </c:pt>
                <c:pt idx="14782">
                  <c:v>0.790543981481481</c:v>
                </c:pt>
                <c:pt idx="14783">
                  <c:v>0.790555555555556</c:v>
                </c:pt>
                <c:pt idx="14784">
                  <c:v>0.790567129629629</c:v>
                </c:pt>
                <c:pt idx="14785">
                  <c:v>0.790578703703704</c:v>
                </c:pt>
                <c:pt idx="14786">
                  <c:v>0.790590277777778</c:v>
                </c:pt>
                <c:pt idx="14787">
                  <c:v>0.790601851851852</c:v>
                </c:pt>
                <c:pt idx="14788">
                  <c:v>0.790613425925926</c:v>
                </c:pt>
                <c:pt idx="14789">
                  <c:v>0.790625</c:v>
                </c:pt>
                <c:pt idx="14790">
                  <c:v>0.790636574074074</c:v>
                </c:pt>
                <c:pt idx="14791">
                  <c:v>0.790648148148148</c:v>
                </c:pt>
                <c:pt idx="14792">
                  <c:v>0.790659722222222</c:v>
                </c:pt>
                <c:pt idx="14793">
                  <c:v>0.790671296296297</c:v>
                </c:pt>
                <c:pt idx="14794">
                  <c:v>0.79068287037037</c:v>
                </c:pt>
                <c:pt idx="14795">
                  <c:v>0.790694444444445</c:v>
                </c:pt>
                <c:pt idx="14796">
                  <c:v>0.790706018518519</c:v>
                </c:pt>
                <c:pt idx="14797">
                  <c:v>0.790717592592593</c:v>
                </c:pt>
                <c:pt idx="14798">
                  <c:v>0.790729166666667</c:v>
                </c:pt>
                <c:pt idx="14799">
                  <c:v>0.79074074074074</c:v>
                </c:pt>
                <c:pt idx="14800">
                  <c:v>0.790752314814815</c:v>
                </c:pt>
                <c:pt idx="14801">
                  <c:v>0.790763888888889</c:v>
                </c:pt>
                <c:pt idx="14802">
                  <c:v>0.790775462962963</c:v>
                </c:pt>
                <c:pt idx="14803">
                  <c:v>0.790787037037037</c:v>
                </c:pt>
                <c:pt idx="14804">
                  <c:v>0.790798611111112</c:v>
                </c:pt>
                <c:pt idx="14805">
                  <c:v>0.790810185185185</c:v>
                </c:pt>
                <c:pt idx="14806">
                  <c:v>0.790821759259259</c:v>
                </c:pt>
                <c:pt idx="14807">
                  <c:v>0.790833333333334</c:v>
                </c:pt>
                <c:pt idx="14808">
                  <c:v>0.790844907407408</c:v>
                </c:pt>
                <c:pt idx="14809">
                  <c:v>0.790856481481482</c:v>
                </c:pt>
                <c:pt idx="14810">
                  <c:v>0.790868055555556</c:v>
                </c:pt>
                <c:pt idx="14811">
                  <c:v>0.79087962962963</c:v>
                </c:pt>
                <c:pt idx="14812">
                  <c:v>0.790891203703704</c:v>
                </c:pt>
                <c:pt idx="14813">
                  <c:v>0.790902777777777</c:v>
                </c:pt>
                <c:pt idx="14814">
                  <c:v>0.790914351851852</c:v>
                </c:pt>
                <c:pt idx="14815">
                  <c:v>0.790925925925926</c:v>
                </c:pt>
                <c:pt idx="14816">
                  <c:v>0.7909375</c:v>
                </c:pt>
                <c:pt idx="14817">
                  <c:v>0.790949074074074</c:v>
                </c:pt>
                <c:pt idx="14818">
                  <c:v>0.790960648148148</c:v>
                </c:pt>
                <c:pt idx="14819">
                  <c:v>0.790972222222222</c:v>
                </c:pt>
                <c:pt idx="14820">
                  <c:v>0.790983796296296</c:v>
                </c:pt>
                <c:pt idx="14821">
                  <c:v>0.790995370370371</c:v>
                </c:pt>
                <c:pt idx="14822">
                  <c:v>0.791006944444444</c:v>
                </c:pt>
                <c:pt idx="14823">
                  <c:v>0.791018518518519</c:v>
                </c:pt>
                <c:pt idx="14824">
                  <c:v>0.791030092592593</c:v>
                </c:pt>
                <c:pt idx="14825">
                  <c:v>0.791041666666667</c:v>
                </c:pt>
                <c:pt idx="14826">
                  <c:v>0.79105324074074</c:v>
                </c:pt>
                <c:pt idx="14827">
                  <c:v>0.791064814814815</c:v>
                </c:pt>
                <c:pt idx="14828">
                  <c:v>0.791076388888889</c:v>
                </c:pt>
                <c:pt idx="14829">
                  <c:v>0.791087962962962</c:v>
                </c:pt>
                <c:pt idx="14830">
                  <c:v>0.791099537037037</c:v>
                </c:pt>
                <c:pt idx="14831">
                  <c:v>0.791111111111111</c:v>
                </c:pt>
                <c:pt idx="14832">
                  <c:v>0.791122685185185</c:v>
                </c:pt>
                <c:pt idx="14833">
                  <c:v>0.791134259259259</c:v>
                </c:pt>
                <c:pt idx="14834">
                  <c:v>0.791145833333334</c:v>
                </c:pt>
                <c:pt idx="14835">
                  <c:v>0.791157407407407</c:v>
                </c:pt>
                <c:pt idx="14836">
                  <c:v>0.791168981481481</c:v>
                </c:pt>
                <c:pt idx="14837">
                  <c:v>0.791180555555555</c:v>
                </c:pt>
                <c:pt idx="14838">
                  <c:v>0.79119212962963</c:v>
                </c:pt>
                <c:pt idx="14839">
                  <c:v>0.791203703703703</c:v>
                </c:pt>
                <c:pt idx="14840">
                  <c:v>0.791215277777778</c:v>
                </c:pt>
                <c:pt idx="14841">
                  <c:v>0.791226851851852</c:v>
                </c:pt>
                <c:pt idx="14842">
                  <c:v>0.791238425925926</c:v>
                </c:pt>
                <c:pt idx="14843">
                  <c:v>0.79125</c:v>
                </c:pt>
                <c:pt idx="14844">
                  <c:v>0.791261574074074</c:v>
                </c:pt>
                <c:pt idx="14845">
                  <c:v>0.791273148148148</c:v>
                </c:pt>
                <c:pt idx="14846">
                  <c:v>0.791284722222222</c:v>
                </c:pt>
                <c:pt idx="14847">
                  <c:v>0.791296296296296</c:v>
                </c:pt>
                <c:pt idx="14848">
                  <c:v>0.791307870370371</c:v>
                </c:pt>
                <c:pt idx="14849">
                  <c:v>0.791319444444445</c:v>
                </c:pt>
                <c:pt idx="14850">
                  <c:v>0.791331018518519</c:v>
                </c:pt>
                <c:pt idx="14851">
                  <c:v>0.791342592592593</c:v>
                </c:pt>
                <c:pt idx="14852">
                  <c:v>0.791354166666666</c:v>
                </c:pt>
                <c:pt idx="14853">
                  <c:v>0.79136574074074</c:v>
                </c:pt>
                <c:pt idx="14854">
                  <c:v>0.791377314814815</c:v>
                </c:pt>
                <c:pt idx="14855">
                  <c:v>0.791388888888889</c:v>
                </c:pt>
                <c:pt idx="14856">
                  <c:v>0.791400462962963</c:v>
                </c:pt>
                <c:pt idx="14857">
                  <c:v>0.791412037037037</c:v>
                </c:pt>
                <c:pt idx="14858">
                  <c:v>0.791423611111111</c:v>
                </c:pt>
                <c:pt idx="14859">
                  <c:v>0.791435185185185</c:v>
                </c:pt>
                <c:pt idx="14860">
                  <c:v>0.791446759259259</c:v>
                </c:pt>
                <c:pt idx="14861">
                  <c:v>0.791458333333334</c:v>
                </c:pt>
                <c:pt idx="14862">
                  <c:v>0.791469907407407</c:v>
                </c:pt>
                <c:pt idx="14863">
                  <c:v>0.791481481481481</c:v>
                </c:pt>
                <c:pt idx="14864">
                  <c:v>0.791493055555556</c:v>
                </c:pt>
                <c:pt idx="14865">
                  <c:v>0.791504629629629</c:v>
                </c:pt>
                <c:pt idx="14866">
                  <c:v>0.791516203703703</c:v>
                </c:pt>
                <c:pt idx="14867">
                  <c:v>0.791527777777778</c:v>
                </c:pt>
                <c:pt idx="14868">
                  <c:v>0.791539351851852</c:v>
                </c:pt>
                <c:pt idx="14869">
                  <c:v>0.791550925925925</c:v>
                </c:pt>
                <c:pt idx="14870">
                  <c:v>0.791562499999999</c:v>
                </c:pt>
                <c:pt idx="14871">
                  <c:v>0.791574074074074</c:v>
                </c:pt>
                <c:pt idx="14872">
                  <c:v>0.791585648148148</c:v>
                </c:pt>
                <c:pt idx="14873">
                  <c:v>0.791597222222222</c:v>
                </c:pt>
                <c:pt idx="14874">
                  <c:v>0.791608796296296</c:v>
                </c:pt>
                <c:pt idx="14875">
                  <c:v>0.791620370370371</c:v>
                </c:pt>
                <c:pt idx="14876">
                  <c:v>0.791631944444445</c:v>
                </c:pt>
                <c:pt idx="14877">
                  <c:v>0.791643518518519</c:v>
                </c:pt>
                <c:pt idx="14878">
                  <c:v>0.791655092592593</c:v>
                </c:pt>
                <c:pt idx="14879">
                  <c:v>0.791666666666666</c:v>
                </c:pt>
                <c:pt idx="14880">
                  <c:v>0.791678240740741</c:v>
                </c:pt>
                <c:pt idx="14881">
                  <c:v>0.791689814814815</c:v>
                </c:pt>
                <c:pt idx="14882">
                  <c:v>0.791701388888889</c:v>
                </c:pt>
                <c:pt idx="14883">
                  <c:v>0.791712962962962</c:v>
                </c:pt>
                <c:pt idx="14884">
                  <c:v>0.791724537037037</c:v>
                </c:pt>
                <c:pt idx="14885">
                  <c:v>0.791736111111111</c:v>
                </c:pt>
                <c:pt idx="14886">
                  <c:v>0.791747685185185</c:v>
                </c:pt>
                <c:pt idx="14887">
                  <c:v>0.791759259259259</c:v>
                </c:pt>
                <c:pt idx="14888">
                  <c:v>0.791770833333334</c:v>
                </c:pt>
                <c:pt idx="14889">
                  <c:v>0.791782407407408</c:v>
                </c:pt>
                <c:pt idx="14890">
                  <c:v>0.791793981481482</c:v>
                </c:pt>
                <c:pt idx="14891">
                  <c:v>0.791805555555556</c:v>
                </c:pt>
                <c:pt idx="14892">
                  <c:v>0.791817129629629</c:v>
                </c:pt>
                <c:pt idx="14893">
                  <c:v>0.791828703703704</c:v>
                </c:pt>
                <c:pt idx="14894">
                  <c:v>0.791840277777778</c:v>
                </c:pt>
                <c:pt idx="14895">
                  <c:v>0.791851851851852</c:v>
                </c:pt>
                <c:pt idx="14896">
                  <c:v>0.791863425925926</c:v>
                </c:pt>
                <c:pt idx="14897">
                  <c:v>0.791875</c:v>
                </c:pt>
                <c:pt idx="14898">
                  <c:v>0.791886574074074</c:v>
                </c:pt>
                <c:pt idx="14899">
                  <c:v>0.791898148148148</c:v>
                </c:pt>
                <c:pt idx="14900">
                  <c:v>0.791909722222222</c:v>
                </c:pt>
                <c:pt idx="14901">
                  <c:v>0.791921296296297</c:v>
                </c:pt>
                <c:pt idx="14902">
                  <c:v>0.791932870370371</c:v>
                </c:pt>
                <c:pt idx="14903">
                  <c:v>0.791944444444445</c:v>
                </c:pt>
                <c:pt idx="14904">
                  <c:v>0.791956018518519</c:v>
                </c:pt>
                <c:pt idx="14905">
                  <c:v>0.791967592592593</c:v>
                </c:pt>
                <c:pt idx="14906">
                  <c:v>0.791979166666667</c:v>
                </c:pt>
                <c:pt idx="14907">
                  <c:v>0.79199074074074</c:v>
                </c:pt>
                <c:pt idx="14908">
                  <c:v>0.792002314814815</c:v>
                </c:pt>
                <c:pt idx="14909">
                  <c:v>0.792013888888889</c:v>
                </c:pt>
                <c:pt idx="14910">
                  <c:v>0.792025462962963</c:v>
                </c:pt>
                <c:pt idx="14911">
                  <c:v>0.792037037037037</c:v>
                </c:pt>
                <c:pt idx="14912">
                  <c:v>0.792048611111111</c:v>
                </c:pt>
                <c:pt idx="14913">
                  <c:v>0.792060185185185</c:v>
                </c:pt>
                <c:pt idx="14914">
                  <c:v>0.792071759259259</c:v>
                </c:pt>
                <c:pt idx="14915">
                  <c:v>0.792083333333333</c:v>
                </c:pt>
                <c:pt idx="14916">
                  <c:v>0.792094907407408</c:v>
                </c:pt>
                <c:pt idx="14917">
                  <c:v>0.792106481481481</c:v>
                </c:pt>
                <c:pt idx="14918">
                  <c:v>0.792118055555556</c:v>
                </c:pt>
                <c:pt idx="14919">
                  <c:v>0.79212962962963</c:v>
                </c:pt>
                <c:pt idx="14920">
                  <c:v>0.792141203703704</c:v>
                </c:pt>
                <c:pt idx="14921">
                  <c:v>0.792152777777778</c:v>
                </c:pt>
                <c:pt idx="14922">
                  <c:v>0.792164351851851</c:v>
                </c:pt>
                <c:pt idx="14923">
                  <c:v>0.792175925925926</c:v>
                </c:pt>
                <c:pt idx="14924">
                  <c:v>0.7921875</c:v>
                </c:pt>
                <c:pt idx="14925">
                  <c:v>0.792199074074074</c:v>
                </c:pt>
                <c:pt idx="14926">
                  <c:v>0.792210648148148</c:v>
                </c:pt>
                <c:pt idx="14927">
                  <c:v>0.792222222222222</c:v>
                </c:pt>
                <c:pt idx="14928">
                  <c:v>0.792233796296296</c:v>
                </c:pt>
                <c:pt idx="14929">
                  <c:v>0.792245370370371</c:v>
                </c:pt>
                <c:pt idx="14930">
                  <c:v>0.792256944444444</c:v>
                </c:pt>
                <c:pt idx="14931">
                  <c:v>0.792268518518519</c:v>
                </c:pt>
                <c:pt idx="14932">
                  <c:v>0.792280092592593</c:v>
                </c:pt>
                <c:pt idx="14933">
                  <c:v>0.792291666666667</c:v>
                </c:pt>
                <c:pt idx="14934">
                  <c:v>0.79230324074074</c:v>
                </c:pt>
                <c:pt idx="14935">
                  <c:v>0.792314814814815</c:v>
                </c:pt>
                <c:pt idx="14936">
                  <c:v>0.792326388888889</c:v>
                </c:pt>
                <c:pt idx="14937">
                  <c:v>0.792337962962962</c:v>
                </c:pt>
                <c:pt idx="14938">
                  <c:v>0.792349537037037</c:v>
                </c:pt>
                <c:pt idx="14939">
                  <c:v>0.792361111111111</c:v>
                </c:pt>
                <c:pt idx="14940">
                  <c:v>0.792372685185185</c:v>
                </c:pt>
                <c:pt idx="14941">
                  <c:v>0.792384259259259</c:v>
                </c:pt>
                <c:pt idx="14942">
                  <c:v>0.792395833333334</c:v>
                </c:pt>
                <c:pt idx="14943">
                  <c:v>0.792407407407407</c:v>
                </c:pt>
                <c:pt idx="14944">
                  <c:v>0.792418981481481</c:v>
                </c:pt>
                <c:pt idx="14945">
                  <c:v>0.792430555555555</c:v>
                </c:pt>
                <c:pt idx="14946">
                  <c:v>0.792442129629629</c:v>
                </c:pt>
                <c:pt idx="14947">
                  <c:v>0.792453703703703</c:v>
                </c:pt>
                <c:pt idx="14948">
                  <c:v>0.792465277777777</c:v>
                </c:pt>
                <c:pt idx="14949">
                  <c:v>0.792476851851852</c:v>
                </c:pt>
                <c:pt idx="14950">
                  <c:v>0.792488425925925</c:v>
                </c:pt>
                <c:pt idx="14951">
                  <c:v>0.7925</c:v>
                </c:pt>
                <c:pt idx="14952">
                  <c:v>0.792511574074074</c:v>
                </c:pt>
                <c:pt idx="14953">
                  <c:v>0.792523148148148</c:v>
                </c:pt>
                <c:pt idx="14954">
                  <c:v>0.792534722222222</c:v>
                </c:pt>
                <c:pt idx="14955">
                  <c:v>0.792546296296296</c:v>
                </c:pt>
                <c:pt idx="14956">
                  <c:v>0.792557870370371</c:v>
                </c:pt>
                <c:pt idx="14957">
                  <c:v>0.792569444444444</c:v>
                </c:pt>
                <c:pt idx="14958">
                  <c:v>0.792581018518519</c:v>
                </c:pt>
                <c:pt idx="14959">
                  <c:v>0.792592592592593</c:v>
                </c:pt>
                <c:pt idx="14960">
                  <c:v>0.792604166666667</c:v>
                </c:pt>
                <c:pt idx="14961">
                  <c:v>0.792615740740741</c:v>
                </c:pt>
                <c:pt idx="14962">
                  <c:v>0.792627314814815</c:v>
                </c:pt>
                <c:pt idx="14963">
                  <c:v>0.792638888888889</c:v>
                </c:pt>
                <c:pt idx="14964">
                  <c:v>0.792650462962963</c:v>
                </c:pt>
                <c:pt idx="14965">
                  <c:v>0.792662037037037</c:v>
                </c:pt>
                <c:pt idx="14966">
                  <c:v>0.792673611111111</c:v>
                </c:pt>
                <c:pt idx="14967">
                  <c:v>0.792685185185185</c:v>
                </c:pt>
                <c:pt idx="14968">
                  <c:v>0.792696759259259</c:v>
                </c:pt>
                <c:pt idx="14969">
                  <c:v>0.792708333333334</c:v>
                </c:pt>
                <c:pt idx="14970">
                  <c:v>0.792719907407408</c:v>
                </c:pt>
                <c:pt idx="14971">
                  <c:v>0.792731481481482</c:v>
                </c:pt>
                <c:pt idx="14972">
                  <c:v>0.792743055555556</c:v>
                </c:pt>
                <c:pt idx="14973">
                  <c:v>0.79275462962963</c:v>
                </c:pt>
                <c:pt idx="14974">
                  <c:v>0.792766203703703</c:v>
                </c:pt>
                <c:pt idx="14975">
                  <c:v>0.792777777777778</c:v>
                </c:pt>
                <c:pt idx="14976">
                  <c:v>0.792789351851852</c:v>
                </c:pt>
                <c:pt idx="14977">
                  <c:v>0.792800925925926</c:v>
                </c:pt>
                <c:pt idx="14978">
                  <c:v>0.7928125</c:v>
                </c:pt>
                <c:pt idx="14979">
                  <c:v>0.792824074074074</c:v>
                </c:pt>
                <c:pt idx="14980">
                  <c:v>0.792835648148148</c:v>
                </c:pt>
                <c:pt idx="14981">
                  <c:v>0.792847222222222</c:v>
                </c:pt>
                <c:pt idx="14982">
                  <c:v>0.792858796296296</c:v>
                </c:pt>
                <c:pt idx="14983">
                  <c:v>0.79287037037037</c:v>
                </c:pt>
                <c:pt idx="14984">
                  <c:v>0.792881944444445</c:v>
                </c:pt>
                <c:pt idx="14985">
                  <c:v>0.792893518518519</c:v>
                </c:pt>
                <c:pt idx="14986">
                  <c:v>0.792905092592593</c:v>
                </c:pt>
                <c:pt idx="14987">
                  <c:v>0.792916666666666</c:v>
                </c:pt>
                <c:pt idx="14988">
                  <c:v>0.79292824074074</c:v>
                </c:pt>
                <c:pt idx="14989">
                  <c:v>0.792939814814815</c:v>
                </c:pt>
                <c:pt idx="14990">
                  <c:v>0.792951388888889</c:v>
                </c:pt>
                <c:pt idx="14991">
                  <c:v>0.792962962962962</c:v>
                </c:pt>
                <c:pt idx="14992">
                  <c:v>0.792974537037037</c:v>
                </c:pt>
                <c:pt idx="14993">
                  <c:v>0.792986111111111</c:v>
                </c:pt>
                <c:pt idx="14994">
                  <c:v>0.792997685185185</c:v>
                </c:pt>
                <c:pt idx="14995">
                  <c:v>0.793009259259259</c:v>
                </c:pt>
                <c:pt idx="14996">
                  <c:v>0.793020833333334</c:v>
                </c:pt>
                <c:pt idx="14997">
                  <c:v>0.793032407407407</c:v>
                </c:pt>
                <c:pt idx="14998">
                  <c:v>0.793043981481482</c:v>
                </c:pt>
                <c:pt idx="14999">
                  <c:v>0.793055555555556</c:v>
                </c:pt>
                <c:pt idx="15000">
                  <c:v>0.793067129629629</c:v>
                </c:pt>
                <c:pt idx="15001">
                  <c:v>0.793078703703704</c:v>
                </c:pt>
                <c:pt idx="15002">
                  <c:v>0.793090277777778</c:v>
                </c:pt>
                <c:pt idx="15003">
                  <c:v>0.793101851851852</c:v>
                </c:pt>
                <c:pt idx="15004">
                  <c:v>0.793113425925925</c:v>
                </c:pt>
                <c:pt idx="15005">
                  <c:v>0.793125</c:v>
                </c:pt>
                <c:pt idx="15006">
                  <c:v>0.793136574074074</c:v>
                </c:pt>
                <c:pt idx="15007">
                  <c:v>0.793148148148148</c:v>
                </c:pt>
                <c:pt idx="15008">
                  <c:v>0.793159722222222</c:v>
                </c:pt>
                <c:pt idx="15009">
                  <c:v>0.793171296296297</c:v>
                </c:pt>
                <c:pt idx="15010">
                  <c:v>0.793182870370371</c:v>
                </c:pt>
                <c:pt idx="15011">
                  <c:v>0.793194444444445</c:v>
                </c:pt>
                <c:pt idx="15012">
                  <c:v>0.793206018518519</c:v>
                </c:pt>
                <c:pt idx="15013">
                  <c:v>0.793217592592593</c:v>
                </c:pt>
                <c:pt idx="15014">
                  <c:v>0.793229166666666</c:v>
                </c:pt>
                <c:pt idx="15015">
                  <c:v>0.79324074074074</c:v>
                </c:pt>
                <c:pt idx="15016">
                  <c:v>0.793252314814815</c:v>
                </c:pt>
                <c:pt idx="15017">
                  <c:v>0.793263888888889</c:v>
                </c:pt>
                <c:pt idx="15018">
                  <c:v>0.793275462962963</c:v>
                </c:pt>
                <c:pt idx="15019">
                  <c:v>0.793287037037037</c:v>
                </c:pt>
                <c:pt idx="15020">
                  <c:v>0.793298611111111</c:v>
                </c:pt>
                <c:pt idx="15021">
                  <c:v>0.793310185185185</c:v>
                </c:pt>
                <c:pt idx="15022">
                  <c:v>0.793321759259259</c:v>
                </c:pt>
                <c:pt idx="15023">
                  <c:v>0.793333333333333</c:v>
                </c:pt>
                <c:pt idx="15024">
                  <c:v>0.793344907407408</c:v>
                </c:pt>
                <c:pt idx="15025">
                  <c:v>0.793356481481481</c:v>
                </c:pt>
                <c:pt idx="15026">
                  <c:v>0.793368055555556</c:v>
                </c:pt>
                <c:pt idx="15027">
                  <c:v>0.79337962962963</c:v>
                </c:pt>
                <c:pt idx="15028">
                  <c:v>0.793391203703704</c:v>
                </c:pt>
                <c:pt idx="15029">
                  <c:v>0.793402777777777</c:v>
                </c:pt>
                <c:pt idx="15030">
                  <c:v>0.793414351851851</c:v>
                </c:pt>
                <c:pt idx="15031">
                  <c:v>0.793425925925926</c:v>
                </c:pt>
                <c:pt idx="15032">
                  <c:v>0.7934375</c:v>
                </c:pt>
                <c:pt idx="15033">
                  <c:v>0.793449074074074</c:v>
                </c:pt>
                <c:pt idx="15034">
                  <c:v>0.793460648148148</c:v>
                </c:pt>
                <c:pt idx="15035">
                  <c:v>0.793472222222222</c:v>
                </c:pt>
                <c:pt idx="15036">
                  <c:v>0.793483796296296</c:v>
                </c:pt>
                <c:pt idx="15037">
                  <c:v>0.79349537037037</c:v>
                </c:pt>
                <c:pt idx="15038">
                  <c:v>0.793506944444444</c:v>
                </c:pt>
                <c:pt idx="15039">
                  <c:v>0.793518518518519</c:v>
                </c:pt>
                <c:pt idx="15040">
                  <c:v>0.793530092592593</c:v>
                </c:pt>
                <c:pt idx="15041">
                  <c:v>0.793541666666667</c:v>
                </c:pt>
                <c:pt idx="15042">
                  <c:v>0.79355324074074</c:v>
                </c:pt>
                <c:pt idx="15043">
                  <c:v>0.793564814814815</c:v>
                </c:pt>
                <c:pt idx="15044">
                  <c:v>0.793576388888889</c:v>
                </c:pt>
                <c:pt idx="15045">
                  <c:v>0.793587962962962</c:v>
                </c:pt>
                <c:pt idx="15046">
                  <c:v>0.793599537037037</c:v>
                </c:pt>
                <c:pt idx="15047">
                  <c:v>0.793611111111111</c:v>
                </c:pt>
                <c:pt idx="15048">
                  <c:v>0.793622685185185</c:v>
                </c:pt>
                <c:pt idx="15049">
                  <c:v>0.793634259259259</c:v>
                </c:pt>
                <c:pt idx="15050">
                  <c:v>0.793645833333334</c:v>
                </c:pt>
                <c:pt idx="15051">
                  <c:v>0.793657407407408</c:v>
                </c:pt>
                <c:pt idx="15052">
                  <c:v>0.793668981481482</c:v>
                </c:pt>
                <c:pt idx="15053">
                  <c:v>0.793680555555556</c:v>
                </c:pt>
                <c:pt idx="15054">
                  <c:v>0.793692129629629</c:v>
                </c:pt>
                <c:pt idx="15055">
                  <c:v>0.793703703703704</c:v>
                </c:pt>
                <c:pt idx="15056">
                  <c:v>0.793715277777778</c:v>
                </c:pt>
                <c:pt idx="15057">
                  <c:v>0.793726851851852</c:v>
                </c:pt>
                <c:pt idx="15058">
                  <c:v>0.793738425925926</c:v>
                </c:pt>
                <c:pt idx="15059">
                  <c:v>0.79375</c:v>
                </c:pt>
                <c:pt idx="15060">
                  <c:v>0.793761574074074</c:v>
                </c:pt>
                <c:pt idx="15061">
                  <c:v>0.793773148148148</c:v>
                </c:pt>
                <c:pt idx="15062">
                  <c:v>0.793784722222222</c:v>
                </c:pt>
                <c:pt idx="15063">
                  <c:v>0.793796296296296</c:v>
                </c:pt>
                <c:pt idx="15064">
                  <c:v>0.793807870370371</c:v>
                </c:pt>
                <c:pt idx="15065">
                  <c:v>0.793819444444445</c:v>
                </c:pt>
                <c:pt idx="15066">
                  <c:v>0.793831018518519</c:v>
                </c:pt>
                <c:pt idx="15067">
                  <c:v>0.793842592592593</c:v>
                </c:pt>
                <c:pt idx="15068">
                  <c:v>0.793854166666666</c:v>
                </c:pt>
                <c:pt idx="15069">
                  <c:v>0.79386574074074</c:v>
                </c:pt>
                <c:pt idx="15070">
                  <c:v>0.793877314814815</c:v>
                </c:pt>
                <c:pt idx="15071">
                  <c:v>0.793888888888889</c:v>
                </c:pt>
                <c:pt idx="15072">
                  <c:v>0.793900462962963</c:v>
                </c:pt>
                <c:pt idx="15073">
                  <c:v>0.793912037037037</c:v>
                </c:pt>
                <c:pt idx="15074">
                  <c:v>0.793923611111111</c:v>
                </c:pt>
                <c:pt idx="15075">
                  <c:v>0.793935185185185</c:v>
                </c:pt>
                <c:pt idx="15076">
                  <c:v>0.793946759259259</c:v>
                </c:pt>
                <c:pt idx="15077">
                  <c:v>0.793958333333333</c:v>
                </c:pt>
                <c:pt idx="15078">
                  <c:v>0.793969907407407</c:v>
                </c:pt>
                <c:pt idx="15079">
                  <c:v>0.793981481481482</c:v>
                </c:pt>
                <c:pt idx="15080">
                  <c:v>0.793993055555556</c:v>
                </c:pt>
                <c:pt idx="15081">
                  <c:v>0.79400462962963</c:v>
                </c:pt>
                <c:pt idx="15082">
                  <c:v>0.794016203703703</c:v>
                </c:pt>
                <c:pt idx="15083">
                  <c:v>0.794027777777778</c:v>
                </c:pt>
                <c:pt idx="15084">
                  <c:v>0.794039351851852</c:v>
                </c:pt>
                <c:pt idx="15085">
                  <c:v>0.794050925925926</c:v>
                </c:pt>
                <c:pt idx="15086">
                  <c:v>0.7940625</c:v>
                </c:pt>
                <c:pt idx="15087">
                  <c:v>0.794074074074074</c:v>
                </c:pt>
                <c:pt idx="15088">
                  <c:v>0.794085648148148</c:v>
                </c:pt>
                <c:pt idx="15089">
                  <c:v>0.794097222222222</c:v>
                </c:pt>
                <c:pt idx="15090">
                  <c:v>0.794108796296296</c:v>
                </c:pt>
                <c:pt idx="15091">
                  <c:v>0.794120370370371</c:v>
                </c:pt>
                <c:pt idx="15092">
                  <c:v>0.794131944444445</c:v>
                </c:pt>
                <c:pt idx="15093">
                  <c:v>0.794143518518519</c:v>
                </c:pt>
                <c:pt idx="15094">
                  <c:v>0.794155092592593</c:v>
                </c:pt>
                <c:pt idx="15095">
                  <c:v>0.794166666666666</c:v>
                </c:pt>
                <c:pt idx="15096">
                  <c:v>0.79417824074074</c:v>
                </c:pt>
                <c:pt idx="15097">
                  <c:v>0.794189814814815</c:v>
                </c:pt>
                <c:pt idx="15098">
                  <c:v>0.794201388888889</c:v>
                </c:pt>
                <c:pt idx="15099">
                  <c:v>0.794212962962962</c:v>
                </c:pt>
                <c:pt idx="15100">
                  <c:v>0.794224537037037</c:v>
                </c:pt>
                <c:pt idx="15101">
                  <c:v>0.794236111111111</c:v>
                </c:pt>
                <c:pt idx="15102">
                  <c:v>0.794247685185185</c:v>
                </c:pt>
                <c:pt idx="15103">
                  <c:v>0.794259259259259</c:v>
                </c:pt>
                <c:pt idx="15104">
                  <c:v>0.794270833333334</c:v>
                </c:pt>
                <c:pt idx="15105">
                  <c:v>0.794282407407407</c:v>
                </c:pt>
                <c:pt idx="15106">
                  <c:v>0.794293981481481</c:v>
                </c:pt>
                <c:pt idx="15107">
                  <c:v>0.794305555555556</c:v>
                </c:pt>
                <c:pt idx="15108">
                  <c:v>0.794317129629629</c:v>
                </c:pt>
                <c:pt idx="15109">
                  <c:v>0.794328703703704</c:v>
                </c:pt>
                <c:pt idx="15110">
                  <c:v>0.794340277777778</c:v>
                </c:pt>
                <c:pt idx="15111">
                  <c:v>0.794351851851852</c:v>
                </c:pt>
                <c:pt idx="15112">
                  <c:v>0.794363425925925</c:v>
                </c:pt>
                <c:pt idx="15113">
                  <c:v>0.794375</c:v>
                </c:pt>
                <c:pt idx="15114">
                  <c:v>0.794386574074074</c:v>
                </c:pt>
                <c:pt idx="15115">
                  <c:v>0.794398148148148</c:v>
                </c:pt>
                <c:pt idx="15116">
                  <c:v>0.794409722222222</c:v>
                </c:pt>
                <c:pt idx="15117">
                  <c:v>0.794421296296296</c:v>
                </c:pt>
                <c:pt idx="15118">
                  <c:v>0.79443287037037</c:v>
                </c:pt>
                <c:pt idx="15119">
                  <c:v>0.794444444444445</c:v>
                </c:pt>
                <c:pt idx="15120">
                  <c:v>0.794456018518519</c:v>
                </c:pt>
                <c:pt idx="15121">
                  <c:v>0.794467592592593</c:v>
                </c:pt>
                <c:pt idx="15122">
                  <c:v>0.794479166666666</c:v>
                </c:pt>
                <c:pt idx="15123">
                  <c:v>0.79449074074074</c:v>
                </c:pt>
                <c:pt idx="15124">
                  <c:v>0.794502314814814</c:v>
                </c:pt>
                <c:pt idx="15125">
                  <c:v>0.794513888888889</c:v>
                </c:pt>
                <c:pt idx="15126">
                  <c:v>0.794525462962963</c:v>
                </c:pt>
                <c:pt idx="15127">
                  <c:v>0.794537037037037</c:v>
                </c:pt>
                <c:pt idx="15128">
                  <c:v>0.794548611111111</c:v>
                </c:pt>
                <c:pt idx="15129">
                  <c:v>0.794560185185185</c:v>
                </c:pt>
                <c:pt idx="15130">
                  <c:v>0.794571759259259</c:v>
                </c:pt>
                <c:pt idx="15131">
                  <c:v>0.794583333333333</c:v>
                </c:pt>
                <c:pt idx="15132">
                  <c:v>0.794594907407408</c:v>
                </c:pt>
                <c:pt idx="15133">
                  <c:v>0.794606481481482</c:v>
                </c:pt>
                <c:pt idx="15134">
                  <c:v>0.794618055555556</c:v>
                </c:pt>
                <c:pt idx="15135">
                  <c:v>0.79462962962963</c:v>
                </c:pt>
                <c:pt idx="15136">
                  <c:v>0.794641203703704</c:v>
                </c:pt>
                <c:pt idx="15137">
                  <c:v>0.794652777777778</c:v>
                </c:pt>
                <c:pt idx="15138">
                  <c:v>0.794664351851851</c:v>
                </c:pt>
                <c:pt idx="15139">
                  <c:v>0.794675925925926</c:v>
                </c:pt>
                <c:pt idx="15140">
                  <c:v>0.7946875</c:v>
                </c:pt>
                <c:pt idx="15141">
                  <c:v>0.794699074074074</c:v>
                </c:pt>
                <c:pt idx="15142">
                  <c:v>0.794710648148148</c:v>
                </c:pt>
                <c:pt idx="15143">
                  <c:v>0.794722222222222</c:v>
                </c:pt>
                <c:pt idx="15144">
                  <c:v>0.794733796296296</c:v>
                </c:pt>
                <c:pt idx="15145">
                  <c:v>0.794745370370371</c:v>
                </c:pt>
                <c:pt idx="15146">
                  <c:v>0.794756944444444</c:v>
                </c:pt>
                <c:pt idx="15147">
                  <c:v>0.794768518518519</c:v>
                </c:pt>
                <c:pt idx="15148">
                  <c:v>0.794780092592593</c:v>
                </c:pt>
                <c:pt idx="15149">
                  <c:v>0.794791666666667</c:v>
                </c:pt>
                <c:pt idx="15150">
                  <c:v>0.79480324074074</c:v>
                </c:pt>
                <c:pt idx="15151">
                  <c:v>0.794814814814815</c:v>
                </c:pt>
                <c:pt idx="15152">
                  <c:v>0.794826388888889</c:v>
                </c:pt>
                <c:pt idx="15153">
                  <c:v>0.794837962962962</c:v>
                </c:pt>
                <c:pt idx="15154">
                  <c:v>0.794849537037037</c:v>
                </c:pt>
                <c:pt idx="15155">
                  <c:v>0.794861111111111</c:v>
                </c:pt>
                <c:pt idx="15156">
                  <c:v>0.794872685185185</c:v>
                </c:pt>
                <c:pt idx="15157">
                  <c:v>0.794884259259259</c:v>
                </c:pt>
                <c:pt idx="15158">
                  <c:v>0.794895833333334</c:v>
                </c:pt>
                <c:pt idx="15159">
                  <c:v>0.794907407407408</c:v>
                </c:pt>
                <c:pt idx="15160">
                  <c:v>0.794918981481481</c:v>
                </c:pt>
                <c:pt idx="15161">
                  <c:v>0.794930555555556</c:v>
                </c:pt>
                <c:pt idx="15162">
                  <c:v>0.794942129629629</c:v>
                </c:pt>
                <c:pt idx="15163">
                  <c:v>0.794953703703704</c:v>
                </c:pt>
                <c:pt idx="15164">
                  <c:v>0.794965277777778</c:v>
                </c:pt>
                <c:pt idx="15165">
                  <c:v>0.794976851851852</c:v>
                </c:pt>
                <c:pt idx="15166">
                  <c:v>0.794988425925926</c:v>
                </c:pt>
                <c:pt idx="15167">
                  <c:v>0.795</c:v>
                </c:pt>
                <c:pt idx="15168">
                  <c:v>0.795011574074074</c:v>
                </c:pt>
                <c:pt idx="15169">
                  <c:v>0.795023148148148</c:v>
                </c:pt>
                <c:pt idx="15170">
                  <c:v>0.795034722222222</c:v>
                </c:pt>
                <c:pt idx="15171">
                  <c:v>0.795046296296296</c:v>
                </c:pt>
                <c:pt idx="15172">
                  <c:v>0.795057870370371</c:v>
                </c:pt>
                <c:pt idx="15173">
                  <c:v>0.795069444444445</c:v>
                </c:pt>
                <c:pt idx="15174">
                  <c:v>0.795081018518519</c:v>
                </c:pt>
                <c:pt idx="15175">
                  <c:v>0.795092592592593</c:v>
                </c:pt>
                <c:pt idx="15176">
                  <c:v>0.795104166666666</c:v>
                </c:pt>
                <c:pt idx="15177">
                  <c:v>0.79511574074074</c:v>
                </c:pt>
                <c:pt idx="15178">
                  <c:v>0.795127314814815</c:v>
                </c:pt>
                <c:pt idx="15179">
                  <c:v>0.795138888888889</c:v>
                </c:pt>
                <c:pt idx="15180">
                  <c:v>0.795150462962963</c:v>
                </c:pt>
                <c:pt idx="15181">
                  <c:v>0.795162037037037</c:v>
                </c:pt>
                <c:pt idx="15182">
                  <c:v>0.795173611111111</c:v>
                </c:pt>
                <c:pt idx="15183">
                  <c:v>0.795185185185185</c:v>
                </c:pt>
                <c:pt idx="15184">
                  <c:v>0.795196759259259</c:v>
                </c:pt>
                <c:pt idx="15185">
                  <c:v>0.795208333333333</c:v>
                </c:pt>
                <c:pt idx="15186">
                  <c:v>0.795219907407407</c:v>
                </c:pt>
                <c:pt idx="15187">
                  <c:v>0.795231481481482</c:v>
                </c:pt>
                <c:pt idx="15188">
                  <c:v>0.795243055555556</c:v>
                </c:pt>
                <c:pt idx="15189">
                  <c:v>0.79525462962963</c:v>
                </c:pt>
                <c:pt idx="15190">
                  <c:v>0.795266203703703</c:v>
                </c:pt>
                <c:pt idx="15191">
                  <c:v>0.795277777777777</c:v>
                </c:pt>
                <c:pt idx="15192">
                  <c:v>0.795289351851852</c:v>
                </c:pt>
                <c:pt idx="15193">
                  <c:v>0.795300925925925</c:v>
                </c:pt>
                <c:pt idx="15194">
                  <c:v>0.7953125</c:v>
                </c:pt>
                <c:pt idx="15195">
                  <c:v>0.795324074074074</c:v>
                </c:pt>
                <c:pt idx="15196">
                  <c:v>0.795335648148148</c:v>
                </c:pt>
                <c:pt idx="15197">
                  <c:v>0.795347222222222</c:v>
                </c:pt>
                <c:pt idx="15198">
                  <c:v>0.795358796296296</c:v>
                </c:pt>
                <c:pt idx="15199">
                  <c:v>0.795370370370371</c:v>
                </c:pt>
                <c:pt idx="15200">
                  <c:v>0.795381944444444</c:v>
                </c:pt>
                <c:pt idx="15201">
                  <c:v>0.795393518518519</c:v>
                </c:pt>
                <c:pt idx="15202">
                  <c:v>0.795405092592593</c:v>
                </c:pt>
                <c:pt idx="15203">
                  <c:v>0.795416666666666</c:v>
                </c:pt>
                <c:pt idx="15204">
                  <c:v>0.79542824074074</c:v>
                </c:pt>
                <c:pt idx="15205">
                  <c:v>0.795439814814815</c:v>
                </c:pt>
                <c:pt idx="15206">
                  <c:v>0.795451388888889</c:v>
                </c:pt>
                <c:pt idx="15207">
                  <c:v>0.795462962962962</c:v>
                </c:pt>
                <c:pt idx="15208">
                  <c:v>0.795474537037037</c:v>
                </c:pt>
                <c:pt idx="15209">
                  <c:v>0.795486111111111</c:v>
                </c:pt>
                <c:pt idx="15210">
                  <c:v>0.795497685185185</c:v>
                </c:pt>
                <c:pt idx="15211">
                  <c:v>0.795509259259259</c:v>
                </c:pt>
                <c:pt idx="15212">
                  <c:v>0.795520833333333</c:v>
                </c:pt>
                <c:pt idx="15213">
                  <c:v>0.795532407407407</c:v>
                </c:pt>
                <c:pt idx="15214">
                  <c:v>0.795543981481481</c:v>
                </c:pt>
                <c:pt idx="15215">
                  <c:v>0.795555555555556</c:v>
                </c:pt>
                <c:pt idx="15216">
                  <c:v>0.795567129629629</c:v>
                </c:pt>
                <c:pt idx="15217">
                  <c:v>0.795578703703703</c:v>
                </c:pt>
                <c:pt idx="15218">
                  <c:v>0.795590277777778</c:v>
                </c:pt>
                <c:pt idx="15219">
                  <c:v>0.795601851851852</c:v>
                </c:pt>
                <c:pt idx="15220">
                  <c:v>0.795613425925926</c:v>
                </c:pt>
                <c:pt idx="15221">
                  <c:v>0.795625</c:v>
                </c:pt>
                <c:pt idx="15222">
                  <c:v>0.795636574074074</c:v>
                </c:pt>
                <c:pt idx="15223">
                  <c:v>0.795648148148148</c:v>
                </c:pt>
                <c:pt idx="15224">
                  <c:v>0.795659722222222</c:v>
                </c:pt>
                <c:pt idx="15225">
                  <c:v>0.795671296296297</c:v>
                </c:pt>
                <c:pt idx="15226">
                  <c:v>0.79568287037037</c:v>
                </c:pt>
                <c:pt idx="15227">
                  <c:v>0.795694444444445</c:v>
                </c:pt>
                <c:pt idx="15228">
                  <c:v>0.795706018518519</c:v>
                </c:pt>
                <c:pt idx="15229">
                  <c:v>0.795717592592593</c:v>
                </c:pt>
                <c:pt idx="15230">
                  <c:v>0.795729166666667</c:v>
                </c:pt>
                <c:pt idx="15231">
                  <c:v>0.79574074074074</c:v>
                </c:pt>
                <c:pt idx="15232">
                  <c:v>0.795752314814815</c:v>
                </c:pt>
                <c:pt idx="15233">
                  <c:v>0.795763888888889</c:v>
                </c:pt>
                <c:pt idx="15234">
                  <c:v>0.795775462962963</c:v>
                </c:pt>
                <c:pt idx="15235">
                  <c:v>0.795787037037037</c:v>
                </c:pt>
                <c:pt idx="15236">
                  <c:v>0.795798611111112</c:v>
                </c:pt>
                <c:pt idx="15237">
                  <c:v>0.795810185185185</c:v>
                </c:pt>
                <c:pt idx="15238">
                  <c:v>0.795821759259259</c:v>
                </c:pt>
                <c:pt idx="15239">
                  <c:v>0.795833333333333</c:v>
                </c:pt>
                <c:pt idx="15240">
                  <c:v>0.795844907407408</c:v>
                </c:pt>
                <c:pt idx="15241">
                  <c:v>0.795856481481482</c:v>
                </c:pt>
                <c:pt idx="15242">
                  <c:v>0.795868055555556</c:v>
                </c:pt>
                <c:pt idx="15243">
                  <c:v>0.79587962962963</c:v>
                </c:pt>
                <c:pt idx="15244">
                  <c:v>0.795891203703704</c:v>
                </c:pt>
                <c:pt idx="15245">
                  <c:v>0.795902777777777</c:v>
                </c:pt>
                <c:pt idx="15246">
                  <c:v>0.795914351851852</c:v>
                </c:pt>
                <c:pt idx="15247">
                  <c:v>0.795925925925926</c:v>
                </c:pt>
                <c:pt idx="15248">
                  <c:v>0.7959375</c:v>
                </c:pt>
                <c:pt idx="15249">
                  <c:v>0.795949074074074</c:v>
                </c:pt>
                <c:pt idx="15250">
                  <c:v>0.795960648148148</c:v>
                </c:pt>
                <c:pt idx="15251">
                  <c:v>0.795972222222222</c:v>
                </c:pt>
                <c:pt idx="15252">
                  <c:v>0.795983796296296</c:v>
                </c:pt>
                <c:pt idx="15253">
                  <c:v>0.795995370370371</c:v>
                </c:pt>
                <c:pt idx="15254">
                  <c:v>0.796006944444444</c:v>
                </c:pt>
                <c:pt idx="15255">
                  <c:v>0.796018518518519</c:v>
                </c:pt>
                <c:pt idx="15256">
                  <c:v>0.796030092592593</c:v>
                </c:pt>
                <c:pt idx="15257">
                  <c:v>0.796041666666667</c:v>
                </c:pt>
                <c:pt idx="15258">
                  <c:v>0.79605324074074</c:v>
                </c:pt>
                <c:pt idx="15259">
                  <c:v>0.796064814814815</c:v>
                </c:pt>
                <c:pt idx="15260">
                  <c:v>0.796076388888889</c:v>
                </c:pt>
                <c:pt idx="15261">
                  <c:v>0.796087962962962</c:v>
                </c:pt>
                <c:pt idx="15262">
                  <c:v>0.796099537037037</c:v>
                </c:pt>
                <c:pt idx="15263">
                  <c:v>0.796111111111111</c:v>
                </c:pt>
                <c:pt idx="15264">
                  <c:v>0.796122685185185</c:v>
                </c:pt>
                <c:pt idx="15265">
                  <c:v>0.796134259259259</c:v>
                </c:pt>
                <c:pt idx="15266">
                  <c:v>0.796145833333334</c:v>
                </c:pt>
                <c:pt idx="15267">
                  <c:v>0.796157407407407</c:v>
                </c:pt>
                <c:pt idx="15268">
                  <c:v>0.796168981481481</c:v>
                </c:pt>
                <c:pt idx="15269">
                  <c:v>0.796180555555556</c:v>
                </c:pt>
                <c:pt idx="15270">
                  <c:v>0.796192129629629</c:v>
                </c:pt>
                <c:pt idx="15271">
                  <c:v>0.796203703703703</c:v>
                </c:pt>
                <c:pt idx="15272">
                  <c:v>0.796215277777778</c:v>
                </c:pt>
                <c:pt idx="15273">
                  <c:v>0.796226851851852</c:v>
                </c:pt>
                <c:pt idx="15274">
                  <c:v>0.796238425925926</c:v>
                </c:pt>
                <c:pt idx="15275">
                  <c:v>0.79625</c:v>
                </c:pt>
                <c:pt idx="15276">
                  <c:v>0.796261574074074</c:v>
                </c:pt>
                <c:pt idx="15277">
                  <c:v>0.796273148148148</c:v>
                </c:pt>
                <c:pt idx="15278">
                  <c:v>0.796284722222222</c:v>
                </c:pt>
                <c:pt idx="15279">
                  <c:v>0.796296296296296</c:v>
                </c:pt>
                <c:pt idx="15280">
                  <c:v>0.79630787037037</c:v>
                </c:pt>
                <c:pt idx="15281">
                  <c:v>0.796319444444445</c:v>
                </c:pt>
                <c:pt idx="15282">
                  <c:v>0.796331018518519</c:v>
                </c:pt>
                <c:pt idx="15283">
                  <c:v>0.796342592592593</c:v>
                </c:pt>
                <c:pt idx="15284">
                  <c:v>0.796354166666666</c:v>
                </c:pt>
                <c:pt idx="15285">
                  <c:v>0.79636574074074</c:v>
                </c:pt>
                <c:pt idx="15286">
                  <c:v>0.796377314814815</c:v>
                </c:pt>
                <c:pt idx="15287">
                  <c:v>0.796388888888889</c:v>
                </c:pt>
                <c:pt idx="15288">
                  <c:v>0.796400462962963</c:v>
                </c:pt>
                <c:pt idx="15289">
                  <c:v>0.796412037037037</c:v>
                </c:pt>
                <c:pt idx="15290">
                  <c:v>0.796423611111111</c:v>
                </c:pt>
                <c:pt idx="15291">
                  <c:v>0.796435185185185</c:v>
                </c:pt>
                <c:pt idx="15292">
                  <c:v>0.796446759259259</c:v>
                </c:pt>
                <c:pt idx="15293">
                  <c:v>0.796458333333334</c:v>
                </c:pt>
                <c:pt idx="15294">
                  <c:v>0.796469907407407</c:v>
                </c:pt>
                <c:pt idx="15295">
                  <c:v>0.796481481481482</c:v>
                </c:pt>
                <c:pt idx="15296">
                  <c:v>0.796493055555556</c:v>
                </c:pt>
                <c:pt idx="15297">
                  <c:v>0.796504629629629</c:v>
                </c:pt>
                <c:pt idx="15298">
                  <c:v>0.796516203703703</c:v>
                </c:pt>
                <c:pt idx="15299">
                  <c:v>0.796527777777777</c:v>
                </c:pt>
                <c:pt idx="15300">
                  <c:v>0.796539351851852</c:v>
                </c:pt>
                <c:pt idx="15301">
                  <c:v>0.796550925925925</c:v>
                </c:pt>
                <c:pt idx="15302">
                  <c:v>0.796562499999999</c:v>
                </c:pt>
                <c:pt idx="15303">
                  <c:v>0.796574074074074</c:v>
                </c:pt>
                <c:pt idx="15304">
                  <c:v>0.796585648148148</c:v>
                </c:pt>
                <c:pt idx="15305">
                  <c:v>0.796597222222222</c:v>
                </c:pt>
                <c:pt idx="15306">
                  <c:v>0.796608796296296</c:v>
                </c:pt>
                <c:pt idx="15307">
                  <c:v>0.796620370370371</c:v>
                </c:pt>
                <c:pt idx="15308">
                  <c:v>0.796631944444445</c:v>
                </c:pt>
                <c:pt idx="15309">
                  <c:v>0.796643518518519</c:v>
                </c:pt>
                <c:pt idx="15310">
                  <c:v>0.796655092592593</c:v>
                </c:pt>
                <c:pt idx="15311">
                  <c:v>0.796666666666666</c:v>
                </c:pt>
                <c:pt idx="15312">
                  <c:v>0.796678240740741</c:v>
                </c:pt>
                <c:pt idx="15313">
                  <c:v>0.796689814814815</c:v>
                </c:pt>
                <c:pt idx="15314">
                  <c:v>0.796701388888889</c:v>
                </c:pt>
                <c:pt idx="15315">
                  <c:v>0.796712962962962</c:v>
                </c:pt>
                <c:pt idx="15316">
                  <c:v>0.796724537037037</c:v>
                </c:pt>
                <c:pt idx="15317">
                  <c:v>0.796736111111111</c:v>
                </c:pt>
                <c:pt idx="15318">
                  <c:v>0.796747685185185</c:v>
                </c:pt>
                <c:pt idx="15319">
                  <c:v>0.796759259259259</c:v>
                </c:pt>
                <c:pt idx="15320">
                  <c:v>0.796770833333334</c:v>
                </c:pt>
                <c:pt idx="15321">
                  <c:v>0.796782407407407</c:v>
                </c:pt>
                <c:pt idx="15322">
                  <c:v>0.796793981481482</c:v>
                </c:pt>
                <c:pt idx="15323">
                  <c:v>0.796805555555556</c:v>
                </c:pt>
                <c:pt idx="15324">
                  <c:v>0.796817129629629</c:v>
                </c:pt>
                <c:pt idx="15325">
                  <c:v>0.796828703703704</c:v>
                </c:pt>
                <c:pt idx="15326">
                  <c:v>0.796840277777778</c:v>
                </c:pt>
                <c:pt idx="15327">
                  <c:v>0.796851851851852</c:v>
                </c:pt>
                <c:pt idx="15328">
                  <c:v>0.796863425925926</c:v>
                </c:pt>
                <c:pt idx="15329">
                  <c:v>0.796875</c:v>
                </c:pt>
                <c:pt idx="15330">
                  <c:v>0.796886574074074</c:v>
                </c:pt>
                <c:pt idx="15331">
                  <c:v>0.796898148148148</c:v>
                </c:pt>
                <c:pt idx="15332">
                  <c:v>0.796909722222222</c:v>
                </c:pt>
                <c:pt idx="15333">
                  <c:v>0.796921296296297</c:v>
                </c:pt>
                <c:pt idx="15334">
                  <c:v>0.796932870370371</c:v>
                </c:pt>
                <c:pt idx="15335">
                  <c:v>0.796944444444445</c:v>
                </c:pt>
                <c:pt idx="15336">
                  <c:v>0.796956018518519</c:v>
                </c:pt>
                <c:pt idx="15337">
                  <c:v>0.796967592592593</c:v>
                </c:pt>
                <c:pt idx="15338">
                  <c:v>0.796979166666667</c:v>
                </c:pt>
                <c:pt idx="15339">
                  <c:v>0.79699074074074</c:v>
                </c:pt>
                <c:pt idx="15340">
                  <c:v>0.797002314814815</c:v>
                </c:pt>
                <c:pt idx="15341">
                  <c:v>0.797013888888889</c:v>
                </c:pt>
                <c:pt idx="15342">
                  <c:v>0.797025462962963</c:v>
                </c:pt>
                <c:pt idx="15343">
                  <c:v>0.797037037037037</c:v>
                </c:pt>
                <c:pt idx="15344">
                  <c:v>0.797048611111111</c:v>
                </c:pt>
                <c:pt idx="15345">
                  <c:v>0.797060185185185</c:v>
                </c:pt>
                <c:pt idx="15346">
                  <c:v>0.797071759259259</c:v>
                </c:pt>
                <c:pt idx="15347">
                  <c:v>0.797083333333333</c:v>
                </c:pt>
                <c:pt idx="15348">
                  <c:v>0.797094907407408</c:v>
                </c:pt>
                <c:pt idx="15349">
                  <c:v>0.797106481481481</c:v>
                </c:pt>
                <c:pt idx="15350">
                  <c:v>0.797118055555556</c:v>
                </c:pt>
                <c:pt idx="15351">
                  <c:v>0.79712962962963</c:v>
                </c:pt>
                <c:pt idx="15352">
                  <c:v>0.797141203703704</c:v>
                </c:pt>
                <c:pt idx="15353">
                  <c:v>0.797152777777778</c:v>
                </c:pt>
                <c:pt idx="15354">
                  <c:v>0.797164351851851</c:v>
                </c:pt>
                <c:pt idx="15355">
                  <c:v>0.797175925925926</c:v>
                </c:pt>
                <c:pt idx="15356">
                  <c:v>0.7971875</c:v>
                </c:pt>
                <c:pt idx="15357">
                  <c:v>0.797199074074074</c:v>
                </c:pt>
                <c:pt idx="15358">
                  <c:v>0.797210648148148</c:v>
                </c:pt>
                <c:pt idx="15359">
                  <c:v>0.797222222222222</c:v>
                </c:pt>
                <c:pt idx="15360">
                  <c:v>0.797233796296296</c:v>
                </c:pt>
                <c:pt idx="15361">
                  <c:v>0.797245370370371</c:v>
                </c:pt>
                <c:pt idx="15362">
                  <c:v>0.797256944444444</c:v>
                </c:pt>
                <c:pt idx="15363">
                  <c:v>0.797268518518519</c:v>
                </c:pt>
                <c:pt idx="15364">
                  <c:v>0.797280092592593</c:v>
                </c:pt>
                <c:pt idx="15365">
                  <c:v>0.797291666666667</c:v>
                </c:pt>
                <c:pt idx="15366">
                  <c:v>0.79730324074074</c:v>
                </c:pt>
                <c:pt idx="15367">
                  <c:v>0.797314814814815</c:v>
                </c:pt>
                <c:pt idx="15368">
                  <c:v>0.797326388888889</c:v>
                </c:pt>
                <c:pt idx="15369">
                  <c:v>0.797337962962962</c:v>
                </c:pt>
                <c:pt idx="15370">
                  <c:v>0.797349537037037</c:v>
                </c:pt>
                <c:pt idx="15371">
                  <c:v>0.797361111111111</c:v>
                </c:pt>
                <c:pt idx="15372">
                  <c:v>0.797372685185185</c:v>
                </c:pt>
                <c:pt idx="15373">
                  <c:v>0.797384259259259</c:v>
                </c:pt>
                <c:pt idx="15374">
                  <c:v>0.797395833333334</c:v>
                </c:pt>
                <c:pt idx="15375">
                  <c:v>0.797407407407407</c:v>
                </c:pt>
                <c:pt idx="15376">
                  <c:v>0.797418981481481</c:v>
                </c:pt>
                <c:pt idx="15377">
                  <c:v>0.797430555555555</c:v>
                </c:pt>
                <c:pt idx="15378">
                  <c:v>0.797442129629629</c:v>
                </c:pt>
                <c:pt idx="15379">
                  <c:v>0.797453703703703</c:v>
                </c:pt>
                <c:pt idx="15380">
                  <c:v>0.797465277777778</c:v>
                </c:pt>
                <c:pt idx="15381">
                  <c:v>0.797476851851851</c:v>
                </c:pt>
                <c:pt idx="15382">
                  <c:v>0.797488425925925</c:v>
                </c:pt>
                <c:pt idx="15383">
                  <c:v>0.7975</c:v>
                </c:pt>
                <c:pt idx="15384">
                  <c:v>0.797511574074074</c:v>
                </c:pt>
                <c:pt idx="15385">
                  <c:v>0.797523148148148</c:v>
                </c:pt>
                <c:pt idx="15386">
                  <c:v>0.797534722222222</c:v>
                </c:pt>
                <c:pt idx="15387">
                  <c:v>0.797546296296296</c:v>
                </c:pt>
                <c:pt idx="15388">
                  <c:v>0.797557870370371</c:v>
                </c:pt>
                <c:pt idx="15389">
                  <c:v>0.797569444444444</c:v>
                </c:pt>
                <c:pt idx="15390">
                  <c:v>0.797581018518519</c:v>
                </c:pt>
                <c:pt idx="15391">
                  <c:v>0.797592592592593</c:v>
                </c:pt>
                <c:pt idx="15392">
                  <c:v>0.797604166666667</c:v>
                </c:pt>
                <c:pt idx="15393">
                  <c:v>0.79761574074074</c:v>
                </c:pt>
                <c:pt idx="15394">
                  <c:v>0.797627314814815</c:v>
                </c:pt>
                <c:pt idx="15395">
                  <c:v>0.797638888888889</c:v>
                </c:pt>
                <c:pt idx="15396">
                  <c:v>0.797650462962963</c:v>
                </c:pt>
                <c:pt idx="15397">
                  <c:v>0.797662037037037</c:v>
                </c:pt>
                <c:pt idx="15398">
                  <c:v>0.797673611111111</c:v>
                </c:pt>
                <c:pt idx="15399">
                  <c:v>0.797685185185185</c:v>
                </c:pt>
                <c:pt idx="15400">
                  <c:v>0.797696759259259</c:v>
                </c:pt>
                <c:pt idx="15401">
                  <c:v>0.797708333333334</c:v>
                </c:pt>
                <c:pt idx="15402">
                  <c:v>0.797719907407408</c:v>
                </c:pt>
                <c:pt idx="15403">
                  <c:v>0.797731481481482</c:v>
                </c:pt>
                <c:pt idx="15404">
                  <c:v>0.797743055555556</c:v>
                </c:pt>
                <c:pt idx="15405">
                  <c:v>0.79775462962963</c:v>
                </c:pt>
                <c:pt idx="15406">
                  <c:v>0.797766203703704</c:v>
                </c:pt>
                <c:pt idx="15407">
                  <c:v>0.797777777777778</c:v>
                </c:pt>
                <c:pt idx="15408">
                  <c:v>0.797789351851852</c:v>
                </c:pt>
                <c:pt idx="15409">
                  <c:v>0.797800925925926</c:v>
                </c:pt>
                <c:pt idx="15410">
                  <c:v>0.7978125</c:v>
                </c:pt>
                <c:pt idx="15411">
                  <c:v>0.797824074074074</c:v>
                </c:pt>
                <c:pt idx="15412">
                  <c:v>0.797835648148148</c:v>
                </c:pt>
                <c:pt idx="15413">
                  <c:v>0.797847222222222</c:v>
                </c:pt>
                <c:pt idx="15414">
                  <c:v>0.797858796296296</c:v>
                </c:pt>
                <c:pt idx="15415">
                  <c:v>0.79787037037037</c:v>
                </c:pt>
                <c:pt idx="15416">
                  <c:v>0.797881944444445</c:v>
                </c:pt>
                <c:pt idx="15417">
                  <c:v>0.797893518518519</c:v>
                </c:pt>
                <c:pt idx="15418">
                  <c:v>0.797905092592593</c:v>
                </c:pt>
                <c:pt idx="15419">
                  <c:v>0.797916666666666</c:v>
                </c:pt>
                <c:pt idx="15420">
                  <c:v>0.797928240740741</c:v>
                </c:pt>
                <c:pt idx="15421">
                  <c:v>0.797939814814815</c:v>
                </c:pt>
                <c:pt idx="15422">
                  <c:v>0.797951388888889</c:v>
                </c:pt>
                <c:pt idx="15423">
                  <c:v>0.797962962962962</c:v>
                </c:pt>
                <c:pt idx="15424">
                  <c:v>0.797974537037037</c:v>
                </c:pt>
                <c:pt idx="15425">
                  <c:v>0.797986111111111</c:v>
                </c:pt>
                <c:pt idx="15426">
                  <c:v>0.797997685185185</c:v>
                </c:pt>
                <c:pt idx="15427">
                  <c:v>0.798009259259259</c:v>
                </c:pt>
                <c:pt idx="15428">
                  <c:v>0.798020833333334</c:v>
                </c:pt>
                <c:pt idx="15429">
                  <c:v>0.798032407407407</c:v>
                </c:pt>
                <c:pt idx="15430">
                  <c:v>0.798043981481482</c:v>
                </c:pt>
                <c:pt idx="15431">
                  <c:v>0.798055555555556</c:v>
                </c:pt>
                <c:pt idx="15432">
                  <c:v>0.798067129629629</c:v>
                </c:pt>
                <c:pt idx="15433">
                  <c:v>0.798078703703704</c:v>
                </c:pt>
                <c:pt idx="15434">
                  <c:v>0.798090277777778</c:v>
                </c:pt>
                <c:pt idx="15435">
                  <c:v>0.798101851851852</c:v>
                </c:pt>
                <c:pt idx="15436">
                  <c:v>0.798113425925925</c:v>
                </c:pt>
                <c:pt idx="15437">
                  <c:v>0.798125</c:v>
                </c:pt>
                <c:pt idx="15438">
                  <c:v>0.798136574074074</c:v>
                </c:pt>
                <c:pt idx="15439">
                  <c:v>0.798148148148148</c:v>
                </c:pt>
                <c:pt idx="15440">
                  <c:v>0.798159722222222</c:v>
                </c:pt>
                <c:pt idx="15441">
                  <c:v>0.798171296296297</c:v>
                </c:pt>
                <c:pt idx="15442">
                  <c:v>0.798182870370371</c:v>
                </c:pt>
                <c:pt idx="15443">
                  <c:v>0.798194444444445</c:v>
                </c:pt>
                <c:pt idx="15444">
                  <c:v>0.798206018518519</c:v>
                </c:pt>
                <c:pt idx="15445">
                  <c:v>0.798217592592593</c:v>
                </c:pt>
                <c:pt idx="15446">
                  <c:v>0.798229166666667</c:v>
                </c:pt>
                <c:pt idx="15447">
                  <c:v>0.79824074074074</c:v>
                </c:pt>
                <c:pt idx="15448">
                  <c:v>0.798252314814815</c:v>
                </c:pt>
                <c:pt idx="15449">
                  <c:v>0.798263888888889</c:v>
                </c:pt>
                <c:pt idx="15450">
                  <c:v>0.798275462962963</c:v>
                </c:pt>
                <c:pt idx="15451">
                  <c:v>0.798287037037037</c:v>
                </c:pt>
                <c:pt idx="15452">
                  <c:v>0.798298611111111</c:v>
                </c:pt>
                <c:pt idx="15453">
                  <c:v>0.798310185185185</c:v>
                </c:pt>
                <c:pt idx="15454">
                  <c:v>0.798321759259259</c:v>
                </c:pt>
                <c:pt idx="15455">
                  <c:v>0.798333333333333</c:v>
                </c:pt>
                <c:pt idx="15456">
                  <c:v>0.798344907407408</c:v>
                </c:pt>
                <c:pt idx="15457">
                  <c:v>0.798356481481481</c:v>
                </c:pt>
                <c:pt idx="15458">
                  <c:v>0.798368055555556</c:v>
                </c:pt>
                <c:pt idx="15459">
                  <c:v>0.79837962962963</c:v>
                </c:pt>
                <c:pt idx="15460">
                  <c:v>0.798391203703704</c:v>
                </c:pt>
                <c:pt idx="15461">
                  <c:v>0.798402777777777</c:v>
                </c:pt>
                <c:pt idx="15462">
                  <c:v>0.798414351851851</c:v>
                </c:pt>
                <c:pt idx="15463">
                  <c:v>0.798425925925926</c:v>
                </c:pt>
                <c:pt idx="15464">
                  <c:v>0.7984375</c:v>
                </c:pt>
                <c:pt idx="15465">
                  <c:v>0.798449074074074</c:v>
                </c:pt>
                <c:pt idx="15466">
                  <c:v>0.798460648148148</c:v>
                </c:pt>
                <c:pt idx="15467">
                  <c:v>0.798472222222222</c:v>
                </c:pt>
                <c:pt idx="15468">
                  <c:v>0.798483796296296</c:v>
                </c:pt>
                <c:pt idx="15469">
                  <c:v>0.79849537037037</c:v>
                </c:pt>
                <c:pt idx="15470">
                  <c:v>0.798506944444444</c:v>
                </c:pt>
                <c:pt idx="15471">
                  <c:v>0.798518518518519</c:v>
                </c:pt>
                <c:pt idx="15472">
                  <c:v>0.798530092592593</c:v>
                </c:pt>
                <c:pt idx="15473">
                  <c:v>0.798541666666667</c:v>
                </c:pt>
                <c:pt idx="15474">
                  <c:v>0.79855324074074</c:v>
                </c:pt>
                <c:pt idx="15475">
                  <c:v>0.798564814814815</c:v>
                </c:pt>
                <c:pt idx="15476">
                  <c:v>0.798576388888889</c:v>
                </c:pt>
                <c:pt idx="15477">
                  <c:v>0.798587962962962</c:v>
                </c:pt>
                <c:pt idx="15478">
                  <c:v>0.798599537037037</c:v>
                </c:pt>
                <c:pt idx="15479">
                  <c:v>0.798611111111111</c:v>
                </c:pt>
                <c:pt idx="15480">
                  <c:v>0.798622685185185</c:v>
                </c:pt>
                <c:pt idx="15481">
                  <c:v>0.798634259259259</c:v>
                </c:pt>
                <c:pt idx="15482">
                  <c:v>0.798645833333334</c:v>
                </c:pt>
                <c:pt idx="15483">
                  <c:v>0.798657407407408</c:v>
                </c:pt>
                <c:pt idx="15484">
                  <c:v>0.798668981481482</c:v>
                </c:pt>
                <c:pt idx="15485">
                  <c:v>0.798680555555556</c:v>
                </c:pt>
                <c:pt idx="15486">
                  <c:v>0.798692129629629</c:v>
                </c:pt>
                <c:pt idx="15487">
                  <c:v>0.798703703703704</c:v>
                </c:pt>
                <c:pt idx="15488">
                  <c:v>0.798715277777778</c:v>
                </c:pt>
                <c:pt idx="15489">
                  <c:v>0.798726851851852</c:v>
                </c:pt>
                <c:pt idx="15490">
                  <c:v>0.798738425925926</c:v>
                </c:pt>
                <c:pt idx="15491">
                  <c:v>0.79875</c:v>
                </c:pt>
                <c:pt idx="15492">
                  <c:v>0.798761574074074</c:v>
                </c:pt>
                <c:pt idx="15493">
                  <c:v>0.798773148148148</c:v>
                </c:pt>
                <c:pt idx="15494">
                  <c:v>0.798784722222222</c:v>
                </c:pt>
                <c:pt idx="15495">
                  <c:v>0.798796296296296</c:v>
                </c:pt>
                <c:pt idx="15496">
                  <c:v>0.798807870370371</c:v>
                </c:pt>
                <c:pt idx="15497">
                  <c:v>0.798819444444445</c:v>
                </c:pt>
                <c:pt idx="15498">
                  <c:v>0.798831018518519</c:v>
                </c:pt>
                <c:pt idx="15499">
                  <c:v>0.798842592592593</c:v>
                </c:pt>
                <c:pt idx="15500">
                  <c:v>0.798854166666666</c:v>
                </c:pt>
                <c:pt idx="15501">
                  <c:v>0.79886574074074</c:v>
                </c:pt>
                <c:pt idx="15502">
                  <c:v>0.798877314814815</c:v>
                </c:pt>
                <c:pt idx="15503">
                  <c:v>0.798888888888889</c:v>
                </c:pt>
                <c:pt idx="15504">
                  <c:v>0.798900462962963</c:v>
                </c:pt>
                <c:pt idx="15505">
                  <c:v>0.798912037037037</c:v>
                </c:pt>
                <c:pt idx="15506">
                  <c:v>0.798923611111111</c:v>
                </c:pt>
                <c:pt idx="15507">
                  <c:v>0.798935185185185</c:v>
                </c:pt>
                <c:pt idx="15508">
                  <c:v>0.798946759259259</c:v>
                </c:pt>
                <c:pt idx="15509">
                  <c:v>0.798958333333333</c:v>
                </c:pt>
                <c:pt idx="15510">
                  <c:v>0.798969907407407</c:v>
                </c:pt>
                <c:pt idx="15511">
                  <c:v>0.798981481481482</c:v>
                </c:pt>
                <c:pt idx="15512">
                  <c:v>0.798993055555556</c:v>
                </c:pt>
                <c:pt idx="15513">
                  <c:v>0.79900462962963</c:v>
                </c:pt>
                <c:pt idx="15514">
                  <c:v>0.799016203703703</c:v>
                </c:pt>
                <c:pt idx="15515">
                  <c:v>0.799027777777778</c:v>
                </c:pt>
                <c:pt idx="15516">
                  <c:v>0.799039351851852</c:v>
                </c:pt>
                <c:pt idx="15517">
                  <c:v>0.799050925925926</c:v>
                </c:pt>
                <c:pt idx="15518">
                  <c:v>0.7990625</c:v>
                </c:pt>
                <c:pt idx="15519">
                  <c:v>0.799074074074074</c:v>
                </c:pt>
                <c:pt idx="15520">
                  <c:v>0.799085648148148</c:v>
                </c:pt>
                <c:pt idx="15521">
                  <c:v>0.799097222222222</c:v>
                </c:pt>
                <c:pt idx="15522">
                  <c:v>0.799108796296296</c:v>
                </c:pt>
                <c:pt idx="15523">
                  <c:v>0.799120370370371</c:v>
                </c:pt>
                <c:pt idx="15524">
                  <c:v>0.799131944444445</c:v>
                </c:pt>
                <c:pt idx="15525">
                  <c:v>0.799143518518519</c:v>
                </c:pt>
                <c:pt idx="15526">
                  <c:v>0.799155092592593</c:v>
                </c:pt>
                <c:pt idx="15527">
                  <c:v>0.799166666666666</c:v>
                </c:pt>
                <c:pt idx="15528">
                  <c:v>0.79917824074074</c:v>
                </c:pt>
                <c:pt idx="15529">
                  <c:v>0.799189814814815</c:v>
                </c:pt>
                <c:pt idx="15530">
                  <c:v>0.799201388888889</c:v>
                </c:pt>
                <c:pt idx="15531">
                  <c:v>0.799212962962962</c:v>
                </c:pt>
                <c:pt idx="15532">
                  <c:v>0.799224537037037</c:v>
                </c:pt>
                <c:pt idx="15533">
                  <c:v>0.799236111111111</c:v>
                </c:pt>
                <c:pt idx="15534">
                  <c:v>0.799247685185185</c:v>
                </c:pt>
                <c:pt idx="15535">
                  <c:v>0.799259259259259</c:v>
                </c:pt>
                <c:pt idx="15536">
                  <c:v>0.799270833333334</c:v>
                </c:pt>
                <c:pt idx="15537">
                  <c:v>0.799282407407407</c:v>
                </c:pt>
                <c:pt idx="15538">
                  <c:v>0.799293981481481</c:v>
                </c:pt>
                <c:pt idx="15539">
                  <c:v>0.799305555555556</c:v>
                </c:pt>
                <c:pt idx="15540">
                  <c:v>0.799317129629629</c:v>
                </c:pt>
                <c:pt idx="15541">
                  <c:v>0.799328703703704</c:v>
                </c:pt>
                <c:pt idx="15542">
                  <c:v>0.799340277777778</c:v>
                </c:pt>
                <c:pt idx="15543">
                  <c:v>0.799351851851852</c:v>
                </c:pt>
                <c:pt idx="15544">
                  <c:v>0.799363425925925</c:v>
                </c:pt>
                <c:pt idx="15545">
                  <c:v>0.799375</c:v>
                </c:pt>
                <c:pt idx="15546">
                  <c:v>0.799386574074074</c:v>
                </c:pt>
                <c:pt idx="15547">
                  <c:v>0.799398148148148</c:v>
                </c:pt>
                <c:pt idx="15548">
                  <c:v>0.799409722222222</c:v>
                </c:pt>
                <c:pt idx="15549">
                  <c:v>0.799421296296296</c:v>
                </c:pt>
                <c:pt idx="15550">
                  <c:v>0.79943287037037</c:v>
                </c:pt>
                <c:pt idx="15551">
                  <c:v>0.799444444444445</c:v>
                </c:pt>
                <c:pt idx="15552">
                  <c:v>0.799456018518519</c:v>
                </c:pt>
                <c:pt idx="15553">
                  <c:v>0.799467592592593</c:v>
                </c:pt>
                <c:pt idx="15554">
                  <c:v>0.799479166666666</c:v>
                </c:pt>
                <c:pt idx="15555">
                  <c:v>0.79949074074074</c:v>
                </c:pt>
                <c:pt idx="15556">
                  <c:v>0.799502314814815</c:v>
                </c:pt>
                <c:pt idx="15557">
                  <c:v>0.799513888888889</c:v>
                </c:pt>
                <c:pt idx="15558">
                  <c:v>0.799525462962963</c:v>
                </c:pt>
                <c:pt idx="15559">
                  <c:v>0.799537037037037</c:v>
                </c:pt>
                <c:pt idx="15560">
                  <c:v>0.799548611111111</c:v>
                </c:pt>
                <c:pt idx="15561">
                  <c:v>0.799560185185185</c:v>
                </c:pt>
                <c:pt idx="15562">
                  <c:v>0.799571759259259</c:v>
                </c:pt>
                <c:pt idx="15563">
                  <c:v>0.799583333333333</c:v>
                </c:pt>
                <c:pt idx="15564">
                  <c:v>0.799594907407408</c:v>
                </c:pt>
                <c:pt idx="15565">
                  <c:v>0.799606481481482</c:v>
                </c:pt>
                <c:pt idx="15566">
                  <c:v>0.799618055555556</c:v>
                </c:pt>
                <c:pt idx="15567">
                  <c:v>0.79962962962963</c:v>
                </c:pt>
                <c:pt idx="15568">
                  <c:v>0.799641203703704</c:v>
                </c:pt>
                <c:pt idx="15569">
                  <c:v>0.799652777777778</c:v>
                </c:pt>
                <c:pt idx="15570">
                  <c:v>0.799664351851851</c:v>
                </c:pt>
                <c:pt idx="15571">
                  <c:v>0.799675925925926</c:v>
                </c:pt>
                <c:pt idx="15572">
                  <c:v>0.7996875</c:v>
                </c:pt>
                <c:pt idx="15573">
                  <c:v>0.799699074074074</c:v>
                </c:pt>
                <c:pt idx="15574">
                  <c:v>0.799710648148148</c:v>
                </c:pt>
                <c:pt idx="15575">
                  <c:v>0.799722222222222</c:v>
                </c:pt>
                <c:pt idx="15576">
                  <c:v>0.799733796296296</c:v>
                </c:pt>
                <c:pt idx="15577">
                  <c:v>0.799745370370371</c:v>
                </c:pt>
                <c:pt idx="15578">
                  <c:v>0.799756944444444</c:v>
                </c:pt>
                <c:pt idx="15579">
                  <c:v>0.799768518518519</c:v>
                </c:pt>
                <c:pt idx="15580">
                  <c:v>0.799780092592593</c:v>
                </c:pt>
                <c:pt idx="15581">
                  <c:v>0.799791666666667</c:v>
                </c:pt>
                <c:pt idx="15582">
                  <c:v>0.79980324074074</c:v>
                </c:pt>
                <c:pt idx="15583">
                  <c:v>0.799814814814815</c:v>
                </c:pt>
                <c:pt idx="15584">
                  <c:v>0.799826388888889</c:v>
                </c:pt>
                <c:pt idx="15585">
                  <c:v>0.799837962962962</c:v>
                </c:pt>
                <c:pt idx="15586">
                  <c:v>0.799849537037037</c:v>
                </c:pt>
                <c:pt idx="15587">
                  <c:v>0.799861111111111</c:v>
                </c:pt>
                <c:pt idx="15588">
                  <c:v>0.799872685185185</c:v>
                </c:pt>
                <c:pt idx="15589">
                  <c:v>0.799884259259259</c:v>
                </c:pt>
                <c:pt idx="15590">
                  <c:v>0.799895833333334</c:v>
                </c:pt>
                <c:pt idx="15591">
                  <c:v>0.799907407407408</c:v>
                </c:pt>
                <c:pt idx="15592">
                  <c:v>0.799918981481481</c:v>
                </c:pt>
                <c:pt idx="15593">
                  <c:v>0.799930555555556</c:v>
                </c:pt>
                <c:pt idx="15594">
                  <c:v>0.799942129629629</c:v>
                </c:pt>
                <c:pt idx="15595">
                  <c:v>0.799953703703704</c:v>
                </c:pt>
                <c:pt idx="15596">
                  <c:v>0.799965277777778</c:v>
                </c:pt>
                <c:pt idx="15597">
                  <c:v>0.799976851851852</c:v>
                </c:pt>
                <c:pt idx="15598">
                  <c:v>0.799988425925926</c:v>
                </c:pt>
                <c:pt idx="15599">
                  <c:v>0.8</c:v>
                </c:pt>
                <c:pt idx="15600">
                  <c:v>0.800011574074074</c:v>
                </c:pt>
                <c:pt idx="15601">
                  <c:v>0.800023148148148</c:v>
                </c:pt>
                <c:pt idx="15602">
                  <c:v>0.800034722222222</c:v>
                </c:pt>
                <c:pt idx="15603">
                  <c:v>0.800046296296296</c:v>
                </c:pt>
                <c:pt idx="15604">
                  <c:v>0.800057870370371</c:v>
                </c:pt>
                <c:pt idx="15605">
                  <c:v>0.800069444444445</c:v>
                </c:pt>
                <c:pt idx="15606">
                  <c:v>0.800081018518519</c:v>
                </c:pt>
                <c:pt idx="15607">
                  <c:v>0.800092592592593</c:v>
                </c:pt>
                <c:pt idx="15608">
                  <c:v>0.800104166666666</c:v>
                </c:pt>
                <c:pt idx="15609">
                  <c:v>0.80011574074074</c:v>
                </c:pt>
                <c:pt idx="15610">
                  <c:v>0.800127314814815</c:v>
                </c:pt>
                <c:pt idx="15611">
                  <c:v>0.800138888888889</c:v>
                </c:pt>
                <c:pt idx="15612">
                  <c:v>0.800150462962963</c:v>
                </c:pt>
                <c:pt idx="15613">
                  <c:v>0.800162037037037</c:v>
                </c:pt>
                <c:pt idx="15614">
                  <c:v>0.800173611111111</c:v>
                </c:pt>
                <c:pt idx="15615">
                  <c:v>0.800185185185185</c:v>
                </c:pt>
                <c:pt idx="15616">
                  <c:v>0.800196759259259</c:v>
                </c:pt>
                <c:pt idx="15617">
                  <c:v>0.800208333333333</c:v>
                </c:pt>
                <c:pt idx="15618">
                  <c:v>0.800219907407407</c:v>
                </c:pt>
                <c:pt idx="15619">
                  <c:v>0.800231481481482</c:v>
                </c:pt>
                <c:pt idx="15620">
                  <c:v>0.800243055555556</c:v>
                </c:pt>
                <c:pt idx="15621">
                  <c:v>0.80025462962963</c:v>
                </c:pt>
                <c:pt idx="15622">
                  <c:v>0.800266203703703</c:v>
                </c:pt>
                <c:pt idx="15623">
                  <c:v>0.800277777777777</c:v>
                </c:pt>
                <c:pt idx="15624">
                  <c:v>0.800289351851852</c:v>
                </c:pt>
                <c:pt idx="15625">
                  <c:v>0.800300925925925</c:v>
                </c:pt>
                <c:pt idx="15626">
                  <c:v>0.8003125</c:v>
                </c:pt>
                <c:pt idx="15627">
                  <c:v>0.800324074074074</c:v>
                </c:pt>
                <c:pt idx="15628">
                  <c:v>0.800335648148148</c:v>
                </c:pt>
                <c:pt idx="15629">
                  <c:v>0.800347222222222</c:v>
                </c:pt>
                <c:pt idx="15630">
                  <c:v>0.800358796296296</c:v>
                </c:pt>
                <c:pt idx="15631">
                  <c:v>0.800370370370371</c:v>
                </c:pt>
                <c:pt idx="15632">
                  <c:v>0.800381944444444</c:v>
                </c:pt>
                <c:pt idx="15633">
                  <c:v>0.800393518518519</c:v>
                </c:pt>
                <c:pt idx="15634">
                  <c:v>0.800405092592593</c:v>
                </c:pt>
                <c:pt idx="15635">
                  <c:v>0.800416666666666</c:v>
                </c:pt>
                <c:pt idx="15636">
                  <c:v>0.800428240740741</c:v>
                </c:pt>
                <c:pt idx="15637">
                  <c:v>0.800439814814815</c:v>
                </c:pt>
                <c:pt idx="15638">
                  <c:v>0.800451388888889</c:v>
                </c:pt>
                <c:pt idx="15639">
                  <c:v>0.800462962962962</c:v>
                </c:pt>
                <c:pt idx="15640">
                  <c:v>0.800474537037037</c:v>
                </c:pt>
                <c:pt idx="15641">
                  <c:v>0.800486111111111</c:v>
                </c:pt>
                <c:pt idx="15642">
                  <c:v>0.800497685185185</c:v>
                </c:pt>
                <c:pt idx="15643">
                  <c:v>0.800509259259259</c:v>
                </c:pt>
                <c:pt idx="15644">
                  <c:v>0.800520833333334</c:v>
                </c:pt>
                <c:pt idx="15645">
                  <c:v>0.800532407407407</c:v>
                </c:pt>
                <c:pt idx="15646">
                  <c:v>0.800543981481481</c:v>
                </c:pt>
                <c:pt idx="15647">
                  <c:v>0.800555555555556</c:v>
                </c:pt>
                <c:pt idx="15648">
                  <c:v>0.800567129629629</c:v>
                </c:pt>
                <c:pt idx="15649">
                  <c:v>0.800578703703703</c:v>
                </c:pt>
                <c:pt idx="15650">
                  <c:v>0.800590277777778</c:v>
                </c:pt>
                <c:pt idx="15651">
                  <c:v>0.800601851851852</c:v>
                </c:pt>
                <c:pt idx="15652">
                  <c:v>0.800613425925926</c:v>
                </c:pt>
                <c:pt idx="15653">
                  <c:v>0.800625</c:v>
                </c:pt>
                <c:pt idx="15654">
                  <c:v>0.800636574074074</c:v>
                </c:pt>
                <c:pt idx="15655">
                  <c:v>0.800648148148148</c:v>
                </c:pt>
                <c:pt idx="15656">
                  <c:v>0.800659722222222</c:v>
                </c:pt>
                <c:pt idx="15657">
                  <c:v>0.800671296296297</c:v>
                </c:pt>
                <c:pt idx="15658">
                  <c:v>0.800682870370371</c:v>
                </c:pt>
                <c:pt idx="15659">
                  <c:v>0.800694444444445</c:v>
                </c:pt>
                <c:pt idx="15660">
                  <c:v>0.800706018518519</c:v>
                </c:pt>
                <c:pt idx="15661">
                  <c:v>0.800717592592593</c:v>
                </c:pt>
                <c:pt idx="15662">
                  <c:v>0.800729166666667</c:v>
                </c:pt>
                <c:pt idx="15663">
                  <c:v>0.80074074074074</c:v>
                </c:pt>
                <c:pt idx="15664">
                  <c:v>0.800752314814815</c:v>
                </c:pt>
                <c:pt idx="15665">
                  <c:v>0.800763888888889</c:v>
                </c:pt>
                <c:pt idx="15666">
                  <c:v>0.800775462962963</c:v>
                </c:pt>
                <c:pt idx="15667">
                  <c:v>0.800787037037037</c:v>
                </c:pt>
                <c:pt idx="15668">
                  <c:v>0.800798611111111</c:v>
                </c:pt>
                <c:pt idx="15669">
                  <c:v>0.800810185185185</c:v>
                </c:pt>
                <c:pt idx="15670">
                  <c:v>0.800821759259259</c:v>
                </c:pt>
                <c:pt idx="15671">
                  <c:v>0.800833333333333</c:v>
                </c:pt>
                <c:pt idx="15672">
                  <c:v>0.800844907407408</c:v>
                </c:pt>
                <c:pt idx="15673">
                  <c:v>0.800856481481482</c:v>
                </c:pt>
                <c:pt idx="15674">
                  <c:v>0.800868055555556</c:v>
                </c:pt>
                <c:pt idx="15675">
                  <c:v>0.80087962962963</c:v>
                </c:pt>
                <c:pt idx="15676">
                  <c:v>0.800891203703704</c:v>
                </c:pt>
                <c:pt idx="15677">
                  <c:v>0.800902777777777</c:v>
                </c:pt>
                <c:pt idx="15678">
                  <c:v>0.800914351851852</c:v>
                </c:pt>
                <c:pt idx="15679">
                  <c:v>0.800925925925926</c:v>
                </c:pt>
                <c:pt idx="15680">
                  <c:v>0.8009375</c:v>
                </c:pt>
                <c:pt idx="15681">
                  <c:v>0.800949074074075</c:v>
                </c:pt>
                <c:pt idx="15682">
                  <c:v>0.800960648148148</c:v>
                </c:pt>
                <c:pt idx="15683">
                  <c:v>0.800972222222222</c:v>
                </c:pt>
                <c:pt idx="15684">
                  <c:v>0.800983796296296</c:v>
                </c:pt>
                <c:pt idx="15685">
                  <c:v>0.800995370370371</c:v>
                </c:pt>
                <c:pt idx="15686">
                  <c:v>0.801006944444444</c:v>
                </c:pt>
                <c:pt idx="15687">
                  <c:v>0.801018518518519</c:v>
                </c:pt>
                <c:pt idx="15688">
                  <c:v>0.801030092592593</c:v>
                </c:pt>
                <c:pt idx="15689">
                  <c:v>0.801041666666667</c:v>
                </c:pt>
                <c:pt idx="15690">
                  <c:v>0.801053240740741</c:v>
                </c:pt>
                <c:pt idx="15691">
                  <c:v>0.801064814814815</c:v>
                </c:pt>
                <c:pt idx="15692">
                  <c:v>0.801076388888889</c:v>
                </c:pt>
                <c:pt idx="15693">
                  <c:v>0.801087962962962</c:v>
                </c:pt>
                <c:pt idx="15694">
                  <c:v>0.801099537037037</c:v>
                </c:pt>
                <c:pt idx="15695">
                  <c:v>0.801111111111111</c:v>
                </c:pt>
                <c:pt idx="15696">
                  <c:v>0.801122685185185</c:v>
                </c:pt>
                <c:pt idx="15697">
                  <c:v>0.801134259259259</c:v>
                </c:pt>
                <c:pt idx="15698">
                  <c:v>0.801145833333334</c:v>
                </c:pt>
                <c:pt idx="15699">
                  <c:v>0.801157407407408</c:v>
                </c:pt>
                <c:pt idx="15700">
                  <c:v>0.801168981481481</c:v>
                </c:pt>
                <c:pt idx="15701">
                  <c:v>0.801180555555556</c:v>
                </c:pt>
                <c:pt idx="15702">
                  <c:v>0.801192129629629</c:v>
                </c:pt>
                <c:pt idx="15703">
                  <c:v>0.801203703703703</c:v>
                </c:pt>
                <c:pt idx="15704">
                  <c:v>0.801215277777778</c:v>
                </c:pt>
                <c:pt idx="15705">
                  <c:v>0.801226851851852</c:v>
                </c:pt>
                <c:pt idx="15706">
                  <c:v>0.801238425925926</c:v>
                </c:pt>
                <c:pt idx="15707">
                  <c:v>0.80125</c:v>
                </c:pt>
                <c:pt idx="15708">
                  <c:v>0.801261574074074</c:v>
                </c:pt>
                <c:pt idx="15709">
                  <c:v>0.801273148148148</c:v>
                </c:pt>
                <c:pt idx="15710">
                  <c:v>0.801284722222222</c:v>
                </c:pt>
                <c:pt idx="15711">
                  <c:v>0.801296296296296</c:v>
                </c:pt>
                <c:pt idx="15712">
                  <c:v>0.801307870370371</c:v>
                </c:pt>
                <c:pt idx="15713">
                  <c:v>0.801319444444445</c:v>
                </c:pt>
                <c:pt idx="15714">
                  <c:v>0.801331018518519</c:v>
                </c:pt>
                <c:pt idx="15715">
                  <c:v>0.801342592592593</c:v>
                </c:pt>
                <c:pt idx="15716">
                  <c:v>0.801354166666667</c:v>
                </c:pt>
                <c:pt idx="15717">
                  <c:v>0.80136574074074</c:v>
                </c:pt>
                <c:pt idx="15718">
                  <c:v>0.801377314814815</c:v>
                </c:pt>
                <c:pt idx="15719">
                  <c:v>0.801388888888889</c:v>
                </c:pt>
                <c:pt idx="15720">
                  <c:v>0.801400462962963</c:v>
                </c:pt>
                <c:pt idx="15721">
                  <c:v>0.801412037037037</c:v>
                </c:pt>
                <c:pt idx="15722">
                  <c:v>0.801423611111111</c:v>
                </c:pt>
                <c:pt idx="15723">
                  <c:v>0.801435185185185</c:v>
                </c:pt>
                <c:pt idx="15724">
                  <c:v>0.801446759259259</c:v>
                </c:pt>
                <c:pt idx="15725">
                  <c:v>0.801458333333334</c:v>
                </c:pt>
                <c:pt idx="15726">
                  <c:v>0.801469907407407</c:v>
                </c:pt>
                <c:pt idx="15727">
                  <c:v>0.801481481481482</c:v>
                </c:pt>
                <c:pt idx="15728">
                  <c:v>0.801493055555556</c:v>
                </c:pt>
                <c:pt idx="15729">
                  <c:v>0.801504629629629</c:v>
                </c:pt>
                <c:pt idx="15730">
                  <c:v>0.801516203703704</c:v>
                </c:pt>
                <c:pt idx="15731">
                  <c:v>0.801527777777777</c:v>
                </c:pt>
                <c:pt idx="15732">
                  <c:v>0.801539351851852</c:v>
                </c:pt>
                <c:pt idx="15733">
                  <c:v>0.801550925925925</c:v>
                </c:pt>
                <c:pt idx="15734">
                  <c:v>0.8015625</c:v>
                </c:pt>
                <c:pt idx="15735">
                  <c:v>0.801574074074074</c:v>
                </c:pt>
                <c:pt idx="15736">
                  <c:v>0.801585648148148</c:v>
                </c:pt>
                <c:pt idx="15737">
                  <c:v>0.801597222222222</c:v>
                </c:pt>
                <c:pt idx="15738">
                  <c:v>0.801608796296297</c:v>
                </c:pt>
                <c:pt idx="15739">
                  <c:v>0.801620370370371</c:v>
                </c:pt>
                <c:pt idx="15740">
                  <c:v>0.801631944444445</c:v>
                </c:pt>
                <c:pt idx="15741">
                  <c:v>0.801643518518519</c:v>
                </c:pt>
                <c:pt idx="15742">
                  <c:v>0.801655092592593</c:v>
                </c:pt>
                <c:pt idx="15743">
                  <c:v>0.801666666666666</c:v>
                </c:pt>
                <c:pt idx="15744">
                  <c:v>0.801678240740741</c:v>
                </c:pt>
                <c:pt idx="15745">
                  <c:v>0.801689814814815</c:v>
                </c:pt>
                <c:pt idx="15746">
                  <c:v>0.801701388888889</c:v>
                </c:pt>
                <c:pt idx="15747">
                  <c:v>0.801712962962963</c:v>
                </c:pt>
                <c:pt idx="15748">
                  <c:v>0.801724537037037</c:v>
                </c:pt>
                <c:pt idx="15749">
                  <c:v>0.801736111111111</c:v>
                </c:pt>
                <c:pt idx="15750">
                  <c:v>0.801747685185185</c:v>
                </c:pt>
                <c:pt idx="15751">
                  <c:v>0.801759259259259</c:v>
                </c:pt>
                <c:pt idx="15752">
                  <c:v>0.801770833333334</c:v>
                </c:pt>
                <c:pt idx="15753">
                  <c:v>0.801782407407408</c:v>
                </c:pt>
                <c:pt idx="15754">
                  <c:v>0.801793981481482</c:v>
                </c:pt>
                <c:pt idx="15755">
                  <c:v>0.801805555555556</c:v>
                </c:pt>
                <c:pt idx="15756">
                  <c:v>0.80181712962963</c:v>
                </c:pt>
                <c:pt idx="15757">
                  <c:v>0.801828703703704</c:v>
                </c:pt>
                <c:pt idx="15758">
                  <c:v>0.801840277777778</c:v>
                </c:pt>
                <c:pt idx="15759">
                  <c:v>0.801851851851852</c:v>
                </c:pt>
                <c:pt idx="15760">
                  <c:v>0.801863425925926</c:v>
                </c:pt>
                <c:pt idx="15761">
                  <c:v>0.801875</c:v>
                </c:pt>
                <c:pt idx="15762">
                  <c:v>0.801886574074074</c:v>
                </c:pt>
                <c:pt idx="15763">
                  <c:v>0.801898148148148</c:v>
                </c:pt>
                <c:pt idx="15764">
                  <c:v>0.801909722222222</c:v>
                </c:pt>
                <c:pt idx="15765">
                  <c:v>0.801921296296297</c:v>
                </c:pt>
                <c:pt idx="15766">
                  <c:v>0.801932870370371</c:v>
                </c:pt>
                <c:pt idx="15767">
                  <c:v>0.801944444444445</c:v>
                </c:pt>
                <c:pt idx="15768">
                  <c:v>0.801956018518519</c:v>
                </c:pt>
                <c:pt idx="15769">
                  <c:v>0.801967592592593</c:v>
                </c:pt>
                <c:pt idx="15770">
                  <c:v>0.801979166666667</c:v>
                </c:pt>
                <c:pt idx="15771">
                  <c:v>0.80199074074074</c:v>
                </c:pt>
                <c:pt idx="15772">
                  <c:v>0.802002314814815</c:v>
                </c:pt>
                <c:pt idx="15773">
                  <c:v>0.802013888888889</c:v>
                </c:pt>
                <c:pt idx="15774">
                  <c:v>0.802025462962963</c:v>
                </c:pt>
                <c:pt idx="15775">
                  <c:v>0.802037037037037</c:v>
                </c:pt>
                <c:pt idx="15776">
                  <c:v>0.802048611111111</c:v>
                </c:pt>
                <c:pt idx="15777">
                  <c:v>0.802060185185185</c:v>
                </c:pt>
                <c:pt idx="15778">
                  <c:v>0.802071759259259</c:v>
                </c:pt>
                <c:pt idx="15779">
                  <c:v>0.802083333333334</c:v>
                </c:pt>
                <c:pt idx="15780">
                  <c:v>0.802094907407408</c:v>
                </c:pt>
                <c:pt idx="15781">
                  <c:v>0.802106481481481</c:v>
                </c:pt>
                <c:pt idx="15782">
                  <c:v>0.802118055555556</c:v>
                </c:pt>
                <c:pt idx="15783">
                  <c:v>0.80212962962963</c:v>
                </c:pt>
                <c:pt idx="15784">
                  <c:v>0.802141203703704</c:v>
                </c:pt>
                <c:pt idx="15785">
                  <c:v>0.802152777777778</c:v>
                </c:pt>
                <c:pt idx="15786">
                  <c:v>0.802164351851851</c:v>
                </c:pt>
                <c:pt idx="15787">
                  <c:v>0.802175925925926</c:v>
                </c:pt>
                <c:pt idx="15788">
                  <c:v>0.8021875</c:v>
                </c:pt>
                <c:pt idx="15789">
                  <c:v>0.802199074074074</c:v>
                </c:pt>
                <c:pt idx="15790">
                  <c:v>0.802210648148148</c:v>
                </c:pt>
                <c:pt idx="15791">
                  <c:v>0.802222222222222</c:v>
                </c:pt>
                <c:pt idx="15792">
                  <c:v>0.802233796296296</c:v>
                </c:pt>
                <c:pt idx="15793">
                  <c:v>0.802245370370371</c:v>
                </c:pt>
                <c:pt idx="15794">
                  <c:v>0.802256944444444</c:v>
                </c:pt>
                <c:pt idx="15795">
                  <c:v>0.802268518518519</c:v>
                </c:pt>
                <c:pt idx="15796">
                  <c:v>0.802280092592593</c:v>
                </c:pt>
                <c:pt idx="15797">
                  <c:v>0.802291666666667</c:v>
                </c:pt>
                <c:pt idx="15798">
                  <c:v>0.802303240740741</c:v>
                </c:pt>
                <c:pt idx="15799">
                  <c:v>0.802314814814815</c:v>
                </c:pt>
                <c:pt idx="15800">
                  <c:v>0.802326388888889</c:v>
                </c:pt>
                <c:pt idx="15801">
                  <c:v>0.802337962962963</c:v>
                </c:pt>
                <c:pt idx="15802">
                  <c:v>0.802349537037037</c:v>
                </c:pt>
                <c:pt idx="15803">
                  <c:v>0.802361111111111</c:v>
                </c:pt>
                <c:pt idx="15804">
                  <c:v>0.802372685185185</c:v>
                </c:pt>
                <c:pt idx="15805">
                  <c:v>0.802384259259259</c:v>
                </c:pt>
                <c:pt idx="15806">
                  <c:v>0.802395833333334</c:v>
                </c:pt>
                <c:pt idx="15807">
                  <c:v>0.802407407407408</c:v>
                </c:pt>
                <c:pt idx="15808">
                  <c:v>0.802418981481481</c:v>
                </c:pt>
                <c:pt idx="15809">
                  <c:v>0.802430555555555</c:v>
                </c:pt>
                <c:pt idx="15810">
                  <c:v>0.80244212962963</c:v>
                </c:pt>
                <c:pt idx="15811">
                  <c:v>0.802453703703703</c:v>
                </c:pt>
                <c:pt idx="15812">
                  <c:v>0.802465277777778</c:v>
                </c:pt>
                <c:pt idx="15813">
                  <c:v>0.802476851851852</c:v>
                </c:pt>
                <c:pt idx="15814">
                  <c:v>0.802488425925925</c:v>
                </c:pt>
                <c:pt idx="15815">
                  <c:v>0.8025</c:v>
                </c:pt>
                <c:pt idx="15816">
                  <c:v>0.802511574074074</c:v>
                </c:pt>
                <c:pt idx="15817">
                  <c:v>0.802523148148148</c:v>
                </c:pt>
                <c:pt idx="15818">
                  <c:v>0.802534722222222</c:v>
                </c:pt>
                <c:pt idx="15819">
                  <c:v>0.802546296296296</c:v>
                </c:pt>
                <c:pt idx="15820">
                  <c:v>0.802557870370371</c:v>
                </c:pt>
                <c:pt idx="15821">
                  <c:v>0.802569444444444</c:v>
                </c:pt>
                <c:pt idx="15822">
                  <c:v>0.802581018518519</c:v>
                </c:pt>
                <c:pt idx="15823">
                  <c:v>0.802592592592593</c:v>
                </c:pt>
                <c:pt idx="15824">
                  <c:v>0.802604166666667</c:v>
                </c:pt>
                <c:pt idx="15825">
                  <c:v>0.80261574074074</c:v>
                </c:pt>
                <c:pt idx="15826">
                  <c:v>0.802627314814815</c:v>
                </c:pt>
                <c:pt idx="15827">
                  <c:v>0.802638888888889</c:v>
                </c:pt>
                <c:pt idx="15828">
                  <c:v>0.802650462962963</c:v>
                </c:pt>
                <c:pt idx="15829">
                  <c:v>0.802662037037037</c:v>
                </c:pt>
                <c:pt idx="15830">
                  <c:v>0.802673611111111</c:v>
                </c:pt>
                <c:pt idx="15831">
                  <c:v>0.802685185185185</c:v>
                </c:pt>
                <c:pt idx="15832">
                  <c:v>0.802696759259259</c:v>
                </c:pt>
                <c:pt idx="15833">
                  <c:v>0.802708333333334</c:v>
                </c:pt>
                <c:pt idx="15834">
                  <c:v>0.802719907407408</c:v>
                </c:pt>
                <c:pt idx="15835">
                  <c:v>0.802731481481482</c:v>
                </c:pt>
                <c:pt idx="15836">
                  <c:v>0.802743055555556</c:v>
                </c:pt>
                <c:pt idx="15837">
                  <c:v>0.80275462962963</c:v>
                </c:pt>
                <c:pt idx="15838">
                  <c:v>0.802766203703704</c:v>
                </c:pt>
                <c:pt idx="15839">
                  <c:v>0.802777777777778</c:v>
                </c:pt>
                <c:pt idx="15840">
                  <c:v>0.802789351851852</c:v>
                </c:pt>
                <c:pt idx="15841">
                  <c:v>0.802800925925926</c:v>
                </c:pt>
                <c:pt idx="15842">
                  <c:v>0.8028125</c:v>
                </c:pt>
                <c:pt idx="15843">
                  <c:v>0.802824074074074</c:v>
                </c:pt>
                <c:pt idx="15844">
                  <c:v>0.802835648148148</c:v>
                </c:pt>
                <c:pt idx="15845">
                  <c:v>0.802847222222222</c:v>
                </c:pt>
                <c:pt idx="15846">
                  <c:v>0.802858796296296</c:v>
                </c:pt>
                <c:pt idx="15847">
                  <c:v>0.802870370370371</c:v>
                </c:pt>
                <c:pt idx="15848">
                  <c:v>0.802881944444445</c:v>
                </c:pt>
                <c:pt idx="15849">
                  <c:v>0.802893518518519</c:v>
                </c:pt>
                <c:pt idx="15850">
                  <c:v>0.802905092592593</c:v>
                </c:pt>
                <c:pt idx="15851">
                  <c:v>0.802916666666666</c:v>
                </c:pt>
                <c:pt idx="15852">
                  <c:v>0.802928240740741</c:v>
                </c:pt>
                <c:pt idx="15853">
                  <c:v>0.802939814814815</c:v>
                </c:pt>
                <c:pt idx="15854">
                  <c:v>0.802951388888889</c:v>
                </c:pt>
                <c:pt idx="15855">
                  <c:v>0.802962962962963</c:v>
                </c:pt>
                <c:pt idx="15856">
                  <c:v>0.802974537037037</c:v>
                </c:pt>
                <c:pt idx="15857">
                  <c:v>0.802986111111111</c:v>
                </c:pt>
                <c:pt idx="15858">
                  <c:v>0.802997685185185</c:v>
                </c:pt>
                <c:pt idx="15859">
                  <c:v>0.803009259259259</c:v>
                </c:pt>
                <c:pt idx="15860">
                  <c:v>0.803020833333334</c:v>
                </c:pt>
                <c:pt idx="15861">
                  <c:v>0.803032407407407</c:v>
                </c:pt>
                <c:pt idx="15862">
                  <c:v>0.803043981481482</c:v>
                </c:pt>
                <c:pt idx="15863">
                  <c:v>0.803055555555556</c:v>
                </c:pt>
                <c:pt idx="15864">
                  <c:v>0.80306712962963</c:v>
                </c:pt>
                <c:pt idx="15865">
                  <c:v>0.803078703703704</c:v>
                </c:pt>
                <c:pt idx="15866">
                  <c:v>0.803090277777778</c:v>
                </c:pt>
                <c:pt idx="15867">
                  <c:v>0.803101851851852</c:v>
                </c:pt>
                <c:pt idx="15868">
                  <c:v>0.803113425925925</c:v>
                </c:pt>
                <c:pt idx="15869">
                  <c:v>0.803125</c:v>
                </c:pt>
                <c:pt idx="15870">
                  <c:v>0.803136574074074</c:v>
                </c:pt>
                <c:pt idx="15871">
                  <c:v>0.803148148148148</c:v>
                </c:pt>
                <c:pt idx="15872">
                  <c:v>0.803159722222222</c:v>
                </c:pt>
                <c:pt idx="15873">
                  <c:v>0.803171296296297</c:v>
                </c:pt>
                <c:pt idx="15874">
                  <c:v>0.803182870370371</c:v>
                </c:pt>
                <c:pt idx="15875">
                  <c:v>0.803194444444445</c:v>
                </c:pt>
                <c:pt idx="15876">
                  <c:v>0.803206018518519</c:v>
                </c:pt>
                <c:pt idx="15877">
                  <c:v>0.803217592592593</c:v>
                </c:pt>
                <c:pt idx="15878">
                  <c:v>0.803229166666667</c:v>
                </c:pt>
                <c:pt idx="15879">
                  <c:v>0.803240740740741</c:v>
                </c:pt>
                <c:pt idx="15880">
                  <c:v>0.803252314814815</c:v>
                </c:pt>
                <c:pt idx="15881">
                  <c:v>0.803263888888889</c:v>
                </c:pt>
                <c:pt idx="15882">
                  <c:v>0.803275462962963</c:v>
                </c:pt>
                <c:pt idx="15883">
                  <c:v>0.803287037037037</c:v>
                </c:pt>
                <c:pt idx="15884">
                  <c:v>0.803298611111111</c:v>
                </c:pt>
                <c:pt idx="15885">
                  <c:v>0.803310185185185</c:v>
                </c:pt>
                <c:pt idx="15886">
                  <c:v>0.803321759259259</c:v>
                </c:pt>
                <c:pt idx="15887">
                  <c:v>0.803333333333333</c:v>
                </c:pt>
                <c:pt idx="15888">
                  <c:v>0.803344907407408</c:v>
                </c:pt>
                <c:pt idx="15889">
                  <c:v>0.803356481481481</c:v>
                </c:pt>
                <c:pt idx="15890">
                  <c:v>0.803368055555556</c:v>
                </c:pt>
                <c:pt idx="15891">
                  <c:v>0.80337962962963</c:v>
                </c:pt>
                <c:pt idx="15892">
                  <c:v>0.803391203703704</c:v>
                </c:pt>
                <c:pt idx="15893">
                  <c:v>0.803402777777778</c:v>
                </c:pt>
                <c:pt idx="15894">
                  <c:v>0.803414351851851</c:v>
                </c:pt>
                <c:pt idx="15895">
                  <c:v>0.803425925925926</c:v>
                </c:pt>
                <c:pt idx="15896">
                  <c:v>0.8034375</c:v>
                </c:pt>
                <c:pt idx="15897">
                  <c:v>0.803449074074074</c:v>
                </c:pt>
                <c:pt idx="15898">
                  <c:v>0.803460648148148</c:v>
                </c:pt>
                <c:pt idx="15899">
                  <c:v>0.803472222222222</c:v>
                </c:pt>
                <c:pt idx="15900">
                  <c:v>0.803483796296296</c:v>
                </c:pt>
                <c:pt idx="15901">
                  <c:v>0.803495370370371</c:v>
                </c:pt>
                <c:pt idx="15902">
                  <c:v>0.803506944444444</c:v>
                </c:pt>
                <c:pt idx="15903">
                  <c:v>0.803518518518519</c:v>
                </c:pt>
                <c:pt idx="15904">
                  <c:v>0.803530092592593</c:v>
                </c:pt>
                <c:pt idx="15905">
                  <c:v>0.803541666666667</c:v>
                </c:pt>
                <c:pt idx="15906">
                  <c:v>0.80355324074074</c:v>
                </c:pt>
                <c:pt idx="15907">
                  <c:v>0.803564814814815</c:v>
                </c:pt>
                <c:pt idx="15908">
                  <c:v>0.803576388888889</c:v>
                </c:pt>
                <c:pt idx="15909">
                  <c:v>0.803587962962962</c:v>
                </c:pt>
                <c:pt idx="15910">
                  <c:v>0.803599537037037</c:v>
                </c:pt>
                <c:pt idx="15911">
                  <c:v>0.803611111111111</c:v>
                </c:pt>
                <c:pt idx="15912">
                  <c:v>0.803622685185185</c:v>
                </c:pt>
                <c:pt idx="15913">
                  <c:v>0.803634259259259</c:v>
                </c:pt>
                <c:pt idx="15914">
                  <c:v>0.803645833333334</c:v>
                </c:pt>
                <c:pt idx="15915">
                  <c:v>0.803657407407408</c:v>
                </c:pt>
                <c:pt idx="15916">
                  <c:v>0.803668981481482</c:v>
                </c:pt>
                <c:pt idx="15917">
                  <c:v>0.803680555555556</c:v>
                </c:pt>
                <c:pt idx="15918">
                  <c:v>0.80369212962963</c:v>
                </c:pt>
                <c:pt idx="15919">
                  <c:v>0.803703703703704</c:v>
                </c:pt>
                <c:pt idx="15920">
                  <c:v>0.803715277777778</c:v>
                </c:pt>
                <c:pt idx="15921">
                  <c:v>0.803726851851852</c:v>
                </c:pt>
                <c:pt idx="15922">
                  <c:v>0.803738425925926</c:v>
                </c:pt>
                <c:pt idx="15923">
                  <c:v>0.80375</c:v>
                </c:pt>
                <c:pt idx="15924">
                  <c:v>0.803761574074074</c:v>
                </c:pt>
                <c:pt idx="15925">
                  <c:v>0.803773148148148</c:v>
                </c:pt>
                <c:pt idx="15926">
                  <c:v>0.803784722222222</c:v>
                </c:pt>
                <c:pt idx="15927">
                  <c:v>0.803796296296297</c:v>
                </c:pt>
                <c:pt idx="15928">
                  <c:v>0.803807870370371</c:v>
                </c:pt>
                <c:pt idx="15929">
                  <c:v>0.803819444444445</c:v>
                </c:pt>
                <c:pt idx="15930">
                  <c:v>0.803831018518519</c:v>
                </c:pt>
                <c:pt idx="15931">
                  <c:v>0.803842592592593</c:v>
                </c:pt>
                <c:pt idx="15932">
                  <c:v>0.803854166666666</c:v>
                </c:pt>
                <c:pt idx="15933">
                  <c:v>0.803865740740741</c:v>
                </c:pt>
                <c:pt idx="15934">
                  <c:v>0.803877314814815</c:v>
                </c:pt>
                <c:pt idx="15935">
                  <c:v>0.803888888888889</c:v>
                </c:pt>
                <c:pt idx="15936">
                  <c:v>0.803900462962963</c:v>
                </c:pt>
                <c:pt idx="15937">
                  <c:v>0.803912037037037</c:v>
                </c:pt>
                <c:pt idx="15938">
                  <c:v>0.803923611111111</c:v>
                </c:pt>
                <c:pt idx="15939">
                  <c:v>0.803935185185185</c:v>
                </c:pt>
                <c:pt idx="15940">
                  <c:v>0.803946759259259</c:v>
                </c:pt>
                <c:pt idx="15941">
                  <c:v>0.803958333333334</c:v>
                </c:pt>
                <c:pt idx="15942">
                  <c:v>0.803969907407408</c:v>
                </c:pt>
                <c:pt idx="15943">
                  <c:v>0.803981481481482</c:v>
                </c:pt>
                <c:pt idx="15944">
                  <c:v>0.803993055555556</c:v>
                </c:pt>
                <c:pt idx="15945">
                  <c:v>0.80400462962963</c:v>
                </c:pt>
                <c:pt idx="15946">
                  <c:v>0.804016203703703</c:v>
                </c:pt>
                <c:pt idx="15947">
                  <c:v>0.804027777777778</c:v>
                </c:pt>
                <c:pt idx="15948">
                  <c:v>0.804039351851852</c:v>
                </c:pt>
                <c:pt idx="15949">
                  <c:v>0.804050925925926</c:v>
                </c:pt>
                <c:pt idx="15950">
                  <c:v>0.8040625</c:v>
                </c:pt>
                <c:pt idx="15951">
                  <c:v>0.804074074074074</c:v>
                </c:pt>
                <c:pt idx="15952">
                  <c:v>0.804085648148148</c:v>
                </c:pt>
                <c:pt idx="15953">
                  <c:v>0.804097222222222</c:v>
                </c:pt>
                <c:pt idx="15954">
                  <c:v>0.804108796296296</c:v>
                </c:pt>
                <c:pt idx="15955">
                  <c:v>0.80412037037037</c:v>
                </c:pt>
                <c:pt idx="15956">
                  <c:v>0.804131944444445</c:v>
                </c:pt>
                <c:pt idx="15957">
                  <c:v>0.804143518518519</c:v>
                </c:pt>
                <c:pt idx="15958">
                  <c:v>0.804155092592593</c:v>
                </c:pt>
                <c:pt idx="15959">
                  <c:v>0.804166666666667</c:v>
                </c:pt>
                <c:pt idx="15960">
                  <c:v>0.80417824074074</c:v>
                </c:pt>
                <c:pt idx="15961">
                  <c:v>0.804189814814815</c:v>
                </c:pt>
                <c:pt idx="15962">
                  <c:v>0.804201388888889</c:v>
                </c:pt>
                <c:pt idx="15963">
                  <c:v>0.804212962962962</c:v>
                </c:pt>
                <c:pt idx="15964">
                  <c:v>0.804224537037037</c:v>
                </c:pt>
                <c:pt idx="15965">
                  <c:v>0.804236111111111</c:v>
                </c:pt>
                <c:pt idx="15966">
                  <c:v>0.804247685185185</c:v>
                </c:pt>
                <c:pt idx="15967">
                  <c:v>0.804259259259259</c:v>
                </c:pt>
                <c:pt idx="15968">
                  <c:v>0.804270833333334</c:v>
                </c:pt>
                <c:pt idx="15969">
                  <c:v>0.804282407407407</c:v>
                </c:pt>
                <c:pt idx="15970">
                  <c:v>0.804293981481482</c:v>
                </c:pt>
                <c:pt idx="15971">
                  <c:v>0.804305555555556</c:v>
                </c:pt>
                <c:pt idx="15972">
                  <c:v>0.804317129629629</c:v>
                </c:pt>
                <c:pt idx="15973">
                  <c:v>0.804328703703704</c:v>
                </c:pt>
                <c:pt idx="15974">
                  <c:v>0.804340277777778</c:v>
                </c:pt>
                <c:pt idx="15975">
                  <c:v>0.804351851851852</c:v>
                </c:pt>
                <c:pt idx="15976">
                  <c:v>0.804363425925925</c:v>
                </c:pt>
                <c:pt idx="15977">
                  <c:v>0.804375</c:v>
                </c:pt>
                <c:pt idx="15978">
                  <c:v>0.804386574074074</c:v>
                </c:pt>
                <c:pt idx="15979">
                  <c:v>0.804398148148148</c:v>
                </c:pt>
                <c:pt idx="15980">
                  <c:v>0.804409722222222</c:v>
                </c:pt>
                <c:pt idx="15981">
                  <c:v>0.804421296296297</c:v>
                </c:pt>
                <c:pt idx="15982">
                  <c:v>0.804432870370371</c:v>
                </c:pt>
                <c:pt idx="15983">
                  <c:v>0.804444444444445</c:v>
                </c:pt>
                <c:pt idx="15984">
                  <c:v>0.804456018518519</c:v>
                </c:pt>
                <c:pt idx="15985">
                  <c:v>0.804467592592593</c:v>
                </c:pt>
                <c:pt idx="15986">
                  <c:v>0.804479166666666</c:v>
                </c:pt>
                <c:pt idx="15987">
                  <c:v>0.804490740740741</c:v>
                </c:pt>
                <c:pt idx="15988">
                  <c:v>0.804502314814815</c:v>
                </c:pt>
                <c:pt idx="15989">
                  <c:v>0.804513888888889</c:v>
                </c:pt>
                <c:pt idx="15990">
                  <c:v>0.804525462962963</c:v>
                </c:pt>
                <c:pt idx="15991">
                  <c:v>0.804537037037037</c:v>
                </c:pt>
                <c:pt idx="15992">
                  <c:v>0.804548611111111</c:v>
                </c:pt>
                <c:pt idx="15993">
                  <c:v>0.804560185185185</c:v>
                </c:pt>
                <c:pt idx="15994">
                  <c:v>0.804571759259259</c:v>
                </c:pt>
                <c:pt idx="15995">
                  <c:v>0.804583333333333</c:v>
                </c:pt>
                <c:pt idx="15996">
                  <c:v>0.804594907407408</c:v>
                </c:pt>
                <c:pt idx="15997">
                  <c:v>0.804606481481482</c:v>
                </c:pt>
                <c:pt idx="15998">
                  <c:v>0.804618055555556</c:v>
                </c:pt>
                <c:pt idx="15999">
                  <c:v>0.80462962962963</c:v>
                </c:pt>
                <c:pt idx="16000">
                  <c:v>0.804641203703704</c:v>
                </c:pt>
                <c:pt idx="16001">
                  <c:v>0.804652777777778</c:v>
                </c:pt>
                <c:pt idx="16002">
                  <c:v>0.804664351851852</c:v>
                </c:pt>
                <c:pt idx="16003">
                  <c:v>0.804675925925926</c:v>
                </c:pt>
                <c:pt idx="16004">
                  <c:v>0.8046875</c:v>
                </c:pt>
                <c:pt idx="16005">
                  <c:v>0.804699074074075</c:v>
                </c:pt>
                <c:pt idx="16006">
                  <c:v>0.804710648148148</c:v>
                </c:pt>
                <c:pt idx="16007">
                  <c:v>0.804722222222222</c:v>
                </c:pt>
                <c:pt idx="16008">
                  <c:v>0.804733796296296</c:v>
                </c:pt>
                <c:pt idx="16009">
                  <c:v>0.804745370370371</c:v>
                </c:pt>
                <c:pt idx="16010">
                  <c:v>0.804756944444445</c:v>
                </c:pt>
                <c:pt idx="16011">
                  <c:v>0.804768518518519</c:v>
                </c:pt>
                <c:pt idx="16012">
                  <c:v>0.804780092592593</c:v>
                </c:pt>
                <c:pt idx="16013">
                  <c:v>0.804791666666667</c:v>
                </c:pt>
                <c:pt idx="16014">
                  <c:v>0.80480324074074</c:v>
                </c:pt>
                <c:pt idx="16015">
                  <c:v>0.804814814814815</c:v>
                </c:pt>
                <c:pt idx="16016">
                  <c:v>0.804826388888889</c:v>
                </c:pt>
                <c:pt idx="16017">
                  <c:v>0.804837962962962</c:v>
                </c:pt>
                <c:pt idx="16018">
                  <c:v>0.804849537037037</c:v>
                </c:pt>
                <c:pt idx="16019">
                  <c:v>0.804861111111111</c:v>
                </c:pt>
                <c:pt idx="16020">
                  <c:v>0.804872685185185</c:v>
                </c:pt>
                <c:pt idx="16021">
                  <c:v>0.804884259259259</c:v>
                </c:pt>
                <c:pt idx="16022">
                  <c:v>0.804895833333334</c:v>
                </c:pt>
                <c:pt idx="16023">
                  <c:v>0.804907407407408</c:v>
                </c:pt>
                <c:pt idx="16024">
                  <c:v>0.804918981481481</c:v>
                </c:pt>
                <c:pt idx="16025">
                  <c:v>0.804930555555556</c:v>
                </c:pt>
                <c:pt idx="16026">
                  <c:v>0.804942129629629</c:v>
                </c:pt>
                <c:pt idx="16027">
                  <c:v>0.804953703703704</c:v>
                </c:pt>
                <c:pt idx="16028">
                  <c:v>0.804965277777778</c:v>
                </c:pt>
                <c:pt idx="16029">
                  <c:v>0.804976851851852</c:v>
                </c:pt>
                <c:pt idx="16030">
                  <c:v>0.804988425925926</c:v>
                </c:pt>
                <c:pt idx="16031">
                  <c:v>0.805</c:v>
                </c:pt>
                <c:pt idx="16032">
                  <c:v>0.805011574074074</c:v>
                </c:pt>
                <c:pt idx="16033">
                  <c:v>0.805023148148148</c:v>
                </c:pt>
                <c:pt idx="16034">
                  <c:v>0.805034722222222</c:v>
                </c:pt>
                <c:pt idx="16035">
                  <c:v>0.805046296296296</c:v>
                </c:pt>
                <c:pt idx="16036">
                  <c:v>0.805057870370371</c:v>
                </c:pt>
                <c:pt idx="16037">
                  <c:v>0.805069444444445</c:v>
                </c:pt>
                <c:pt idx="16038">
                  <c:v>0.805081018518519</c:v>
                </c:pt>
                <c:pt idx="16039">
                  <c:v>0.805092592592593</c:v>
                </c:pt>
                <c:pt idx="16040">
                  <c:v>0.805104166666666</c:v>
                </c:pt>
                <c:pt idx="16041">
                  <c:v>0.805115740740741</c:v>
                </c:pt>
                <c:pt idx="16042">
                  <c:v>0.805127314814815</c:v>
                </c:pt>
                <c:pt idx="16043">
                  <c:v>0.805138888888889</c:v>
                </c:pt>
                <c:pt idx="16044">
                  <c:v>0.805150462962963</c:v>
                </c:pt>
                <c:pt idx="16045">
                  <c:v>0.805162037037037</c:v>
                </c:pt>
                <c:pt idx="16046">
                  <c:v>0.805173611111111</c:v>
                </c:pt>
                <c:pt idx="16047">
                  <c:v>0.805185185185185</c:v>
                </c:pt>
                <c:pt idx="16048">
                  <c:v>0.805196759259259</c:v>
                </c:pt>
                <c:pt idx="16049">
                  <c:v>0.805208333333333</c:v>
                </c:pt>
                <c:pt idx="16050">
                  <c:v>0.805219907407407</c:v>
                </c:pt>
                <c:pt idx="16051">
                  <c:v>0.805231481481482</c:v>
                </c:pt>
                <c:pt idx="16052">
                  <c:v>0.805243055555556</c:v>
                </c:pt>
                <c:pt idx="16053">
                  <c:v>0.80525462962963</c:v>
                </c:pt>
                <c:pt idx="16054">
                  <c:v>0.805266203703703</c:v>
                </c:pt>
                <c:pt idx="16055">
                  <c:v>0.805277777777778</c:v>
                </c:pt>
                <c:pt idx="16056">
                  <c:v>0.805289351851852</c:v>
                </c:pt>
                <c:pt idx="16057">
                  <c:v>0.805300925925925</c:v>
                </c:pt>
                <c:pt idx="16058">
                  <c:v>0.8053125</c:v>
                </c:pt>
                <c:pt idx="16059">
                  <c:v>0.805324074074074</c:v>
                </c:pt>
                <c:pt idx="16060">
                  <c:v>0.805335648148148</c:v>
                </c:pt>
                <c:pt idx="16061">
                  <c:v>0.805347222222222</c:v>
                </c:pt>
                <c:pt idx="16062">
                  <c:v>0.805358796296296</c:v>
                </c:pt>
                <c:pt idx="16063">
                  <c:v>0.805370370370371</c:v>
                </c:pt>
                <c:pt idx="16064">
                  <c:v>0.805381944444444</c:v>
                </c:pt>
                <c:pt idx="16065">
                  <c:v>0.805393518518519</c:v>
                </c:pt>
                <c:pt idx="16066">
                  <c:v>0.805405092592593</c:v>
                </c:pt>
                <c:pt idx="16067">
                  <c:v>0.805416666666667</c:v>
                </c:pt>
                <c:pt idx="16068">
                  <c:v>0.80542824074074</c:v>
                </c:pt>
                <c:pt idx="16069">
                  <c:v>0.805439814814815</c:v>
                </c:pt>
                <c:pt idx="16070">
                  <c:v>0.805451388888889</c:v>
                </c:pt>
                <c:pt idx="16071">
                  <c:v>0.805462962962962</c:v>
                </c:pt>
                <c:pt idx="16072">
                  <c:v>0.805474537037037</c:v>
                </c:pt>
                <c:pt idx="16073">
                  <c:v>0.805486111111111</c:v>
                </c:pt>
                <c:pt idx="16074">
                  <c:v>0.805497685185185</c:v>
                </c:pt>
                <c:pt idx="16075">
                  <c:v>0.805509259259259</c:v>
                </c:pt>
                <c:pt idx="16076">
                  <c:v>0.805520833333334</c:v>
                </c:pt>
                <c:pt idx="16077">
                  <c:v>0.805532407407407</c:v>
                </c:pt>
                <c:pt idx="16078">
                  <c:v>0.805543981481481</c:v>
                </c:pt>
                <c:pt idx="16079">
                  <c:v>0.805555555555556</c:v>
                </c:pt>
                <c:pt idx="16080">
                  <c:v>0.805567129629629</c:v>
                </c:pt>
                <c:pt idx="16081">
                  <c:v>0.805578703703704</c:v>
                </c:pt>
                <c:pt idx="16082">
                  <c:v>0.805590277777778</c:v>
                </c:pt>
                <c:pt idx="16083">
                  <c:v>0.805601851851852</c:v>
                </c:pt>
                <c:pt idx="16084">
                  <c:v>0.805613425925926</c:v>
                </c:pt>
                <c:pt idx="16085">
                  <c:v>0.805625</c:v>
                </c:pt>
                <c:pt idx="16086">
                  <c:v>0.805636574074074</c:v>
                </c:pt>
                <c:pt idx="16087">
                  <c:v>0.805648148148148</c:v>
                </c:pt>
                <c:pt idx="16088">
                  <c:v>0.805659722222222</c:v>
                </c:pt>
                <c:pt idx="16089">
                  <c:v>0.805671296296297</c:v>
                </c:pt>
                <c:pt idx="16090">
                  <c:v>0.805682870370371</c:v>
                </c:pt>
                <c:pt idx="16091">
                  <c:v>0.805694444444445</c:v>
                </c:pt>
                <c:pt idx="16092">
                  <c:v>0.805706018518519</c:v>
                </c:pt>
                <c:pt idx="16093">
                  <c:v>0.805717592592593</c:v>
                </c:pt>
                <c:pt idx="16094">
                  <c:v>0.805729166666667</c:v>
                </c:pt>
                <c:pt idx="16095">
                  <c:v>0.805740740740741</c:v>
                </c:pt>
                <c:pt idx="16096">
                  <c:v>0.805752314814815</c:v>
                </c:pt>
                <c:pt idx="16097">
                  <c:v>0.805763888888889</c:v>
                </c:pt>
                <c:pt idx="16098">
                  <c:v>0.805775462962963</c:v>
                </c:pt>
                <c:pt idx="16099">
                  <c:v>0.805787037037037</c:v>
                </c:pt>
                <c:pt idx="16100">
                  <c:v>0.805798611111111</c:v>
                </c:pt>
                <c:pt idx="16101">
                  <c:v>0.805810185185185</c:v>
                </c:pt>
                <c:pt idx="16102">
                  <c:v>0.805821759259259</c:v>
                </c:pt>
                <c:pt idx="16103">
                  <c:v>0.805833333333333</c:v>
                </c:pt>
                <c:pt idx="16104">
                  <c:v>0.805844907407408</c:v>
                </c:pt>
                <c:pt idx="16105">
                  <c:v>0.805856481481482</c:v>
                </c:pt>
                <c:pt idx="16106">
                  <c:v>0.805868055555556</c:v>
                </c:pt>
                <c:pt idx="16107">
                  <c:v>0.80587962962963</c:v>
                </c:pt>
                <c:pt idx="16108">
                  <c:v>0.805891203703704</c:v>
                </c:pt>
                <c:pt idx="16109">
                  <c:v>0.805902777777777</c:v>
                </c:pt>
                <c:pt idx="16110">
                  <c:v>0.805914351851852</c:v>
                </c:pt>
                <c:pt idx="16111">
                  <c:v>0.805925925925926</c:v>
                </c:pt>
                <c:pt idx="16112">
                  <c:v>0.8059375</c:v>
                </c:pt>
                <c:pt idx="16113">
                  <c:v>0.805949074074075</c:v>
                </c:pt>
                <c:pt idx="16114">
                  <c:v>0.805960648148148</c:v>
                </c:pt>
                <c:pt idx="16115">
                  <c:v>0.805972222222222</c:v>
                </c:pt>
                <c:pt idx="16116">
                  <c:v>0.805983796296296</c:v>
                </c:pt>
                <c:pt idx="16117">
                  <c:v>0.805995370370371</c:v>
                </c:pt>
                <c:pt idx="16118">
                  <c:v>0.806006944444444</c:v>
                </c:pt>
                <c:pt idx="16119">
                  <c:v>0.806018518518519</c:v>
                </c:pt>
                <c:pt idx="16120">
                  <c:v>0.806030092592593</c:v>
                </c:pt>
                <c:pt idx="16121">
                  <c:v>0.806041666666667</c:v>
                </c:pt>
                <c:pt idx="16122">
                  <c:v>0.806053240740741</c:v>
                </c:pt>
                <c:pt idx="16123">
                  <c:v>0.806064814814815</c:v>
                </c:pt>
                <c:pt idx="16124">
                  <c:v>0.806076388888889</c:v>
                </c:pt>
                <c:pt idx="16125">
                  <c:v>0.806087962962962</c:v>
                </c:pt>
                <c:pt idx="16126">
                  <c:v>0.806099537037037</c:v>
                </c:pt>
                <c:pt idx="16127">
                  <c:v>0.806111111111111</c:v>
                </c:pt>
                <c:pt idx="16128">
                  <c:v>0.806122685185185</c:v>
                </c:pt>
                <c:pt idx="16129">
                  <c:v>0.806134259259259</c:v>
                </c:pt>
                <c:pt idx="16130">
                  <c:v>0.806145833333334</c:v>
                </c:pt>
                <c:pt idx="16131">
                  <c:v>0.806157407407408</c:v>
                </c:pt>
                <c:pt idx="16132">
                  <c:v>0.806168981481481</c:v>
                </c:pt>
                <c:pt idx="16133">
                  <c:v>0.806180555555556</c:v>
                </c:pt>
                <c:pt idx="16134">
                  <c:v>0.806192129629629</c:v>
                </c:pt>
                <c:pt idx="16135">
                  <c:v>0.806203703703704</c:v>
                </c:pt>
                <c:pt idx="16136">
                  <c:v>0.806215277777778</c:v>
                </c:pt>
                <c:pt idx="16137">
                  <c:v>0.806226851851852</c:v>
                </c:pt>
                <c:pt idx="16138">
                  <c:v>0.806238425925926</c:v>
                </c:pt>
                <c:pt idx="16139">
                  <c:v>0.80625</c:v>
                </c:pt>
                <c:pt idx="16140">
                  <c:v>0.806261574074074</c:v>
                </c:pt>
                <c:pt idx="16141">
                  <c:v>0.806273148148148</c:v>
                </c:pt>
                <c:pt idx="16142">
                  <c:v>0.806284722222222</c:v>
                </c:pt>
                <c:pt idx="16143">
                  <c:v>0.806296296296296</c:v>
                </c:pt>
                <c:pt idx="16144">
                  <c:v>0.806307870370371</c:v>
                </c:pt>
                <c:pt idx="16145">
                  <c:v>0.806319444444445</c:v>
                </c:pt>
                <c:pt idx="16146">
                  <c:v>0.806331018518519</c:v>
                </c:pt>
                <c:pt idx="16147">
                  <c:v>0.806342592592593</c:v>
                </c:pt>
                <c:pt idx="16148">
                  <c:v>0.806354166666667</c:v>
                </c:pt>
                <c:pt idx="16149">
                  <c:v>0.80636574074074</c:v>
                </c:pt>
                <c:pt idx="16150">
                  <c:v>0.806377314814815</c:v>
                </c:pt>
                <c:pt idx="16151">
                  <c:v>0.806388888888889</c:v>
                </c:pt>
                <c:pt idx="16152">
                  <c:v>0.806400462962963</c:v>
                </c:pt>
                <c:pt idx="16153">
                  <c:v>0.806412037037037</c:v>
                </c:pt>
                <c:pt idx="16154">
                  <c:v>0.806423611111111</c:v>
                </c:pt>
                <c:pt idx="16155">
                  <c:v>0.806435185185185</c:v>
                </c:pt>
                <c:pt idx="16156">
                  <c:v>0.806446759259259</c:v>
                </c:pt>
                <c:pt idx="16157">
                  <c:v>0.806458333333334</c:v>
                </c:pt>
                <c:pt idx="16158">
                  <c:v>0.806469907407407</c:v>
                </c:pt>
                <c:pt idx="16159">
                  <c:v>0.806481481481482</c:v>
                </c:pt>
                <c:pt idx="16160">
                  <c:v>0.806493055555556</c:v>
                </c:pt>
                <c:pt idx="16161">
                  <c:v>0.806504629629629</c:v>
                </c:pt>
                <c:pt idx="16162">
                  <c:v>0.806516203703704</c:v>
                </c:pt>
                <c:pt idx="16163">
                  <c:v>0.806527777777777</c:v>
                </c:pt>
                <c:pt idx="16164">
                  <c:v>0.806539351851852</c:v>
                </c:pt>
                <c:pt idx="16165">
                  <c:v>0.806550925925925</c:v>
                </c:pt>
                <c:pt idx="16166">
                  <c:v>0.8065625</c:v>
                </c:pt>
                <c:pt idx="16167">
                  <c:v>0.806574074074074</c:v>
                </c:pt>
                <c:pt idx="16168">
                  <c:v>0.806585648148148</c:v>
                </c:pt>
                <c:pt idx="16169">
                  <c:v>0.806597222222222</c:v>
                </c:pt>
                <c:pt idx="16170">
                  <c:v>0.806608796296297</c:v>
                </c:pt>
                <c:pt idx="16171">
                  <c:v>0.806620370370371</c:v>
                </c:pt>
                <c:pt idx="16172">
                  <c:v>0.806631944444445</c:v>
                </c:pt>
                <c:pt idx="16173">
                  <c:v>0.806643518518519</c:v>
                </c:pt>
                <c:pt idx="16174">
                  <c:v>0.806655092592593</c:v>
                </c:pt>
                <c:pt idx="16175">
                  <c:v>0.806666666666666</c:v>
                </c:pt>
                <c:pt idx="16176">
                  <c:v>0.806678240740741</c:v>
                </c:pt>
                <c:pt idx="16177">
                  <c:v>0.806689814814815</c:v>
                </c:pt>
                <c:pt idx="16178">
                  <c:v>0.806701388888889</c:v>
                </c:pt>
                <c:pt idx="16179">
                  <c:v>0.806712962962962</c:v>
                </c:pt>
                <c:pt idx="16180">
                  <c:v>0.806724537037037</c:v>
                </c:pt>
                <c:pt idx="16181">
                  <c:v>0.806736111111111</c:v>
                </c:pt>
                <c:pt idx="16182">
                  <c:v>0.806747685185185</c:v>
                </c:pt>
                <c:pt idx="16183">
                  <c:v>0.806759259259259</c:v>
                </c:pt>
                <c:pt idx="16184">
                  <c:v>0.806770833333334</c:v>
                </c:pt>
                <c:pt idx="16185">
                  <c:v>0.806782407407408</c:v>
                </c:pt>
                <c:pt idx="16186">
                  <c:v>0.806793981481482</c:v>
                </c:pt>
                <c:pt idx="16187">
                  <c:v>0.806805555555556</c:v>
                </c:pt>
                <c:pt idx="16188">
                  <c:v>0.80681712962963</c:v>
                </c:pt>
                <c:pt idx="16189">
                  <c:v>0.806828703703704</c:v>
                </c:pt>
                <c:pt idx="16190">
                  <c:v>0.806840277777778</c:v>
                </c:pt>
                <c:pt idx="16191">
                  <c:v>0.806851851851852</c:v>
                </c:pt>
                <c:pt idx="16192">
                  <c:v>0.806863425925926</c:v>
                </c:pt>
                <c:pt idx="16193">
                  <c:v>0.806875</c:v>
                </c:pt>
                <c:pt idx="16194">
                  <c:v>0.806886574074074</c:v>
                </c:pt>
                <c:pt idx="16195">
                  <c:v>0.806898148148148</c:v>
                </c:pt>
                <c:pt idx="16196">
                  <c:v>0.806909722222222</c:v>
                </c:pt>
                <c:pt idx="16197">
                  <c:v>0.806921296296297</c:v>
                </c:pt>
                <c:pt idx="16198">
                  <c:v>0.806932870370371</c:v>
                </c:pt>
                <c:pt idx="16199">
                  <c:v>0.806944444444445</c:v>
                </c:pt>
                <c:pt idx="16200">
                  <c:v>0.806956018518519</c:v>
                </c:pt>
                <c:pt idx="16201">
                  <c:v>0.806967592592593</c:v>
                </c:pt>
                <c:pt idx="16202">
                  <c:v>0.806979166666667</c:v>
                </c:pt>
                <c:pt idx="16203">
                  <c:v>0.80699074074074</c:v>
                </c:pt>
                <c:pt idx="16204">
                  <c:v>0.807002314814815</c:v>
                </c:pt>
                <c:pt idx="16205">
                  <c:v>0.807013888888889</c:v>
                </c:pt>
                <c:pt idx="16206">
                  <c:v>0.807025462962963</c:v>
                </c:pt>
                <c:pt idx="16207">
                  <c:v>0.807037037037037</c:v>
                </c:pt>
                <c:pt idx="16208">
                  <c:v>0.807048611111111</c:v>
                </c:pt>
                <c:pt idx="16209">
                  <c:v>0.807060185185185</c:v>
                </c:pt>
                <c:pt idx="16210">
                  <c:v>0.807071759259259</c:v>
                </c:pt>
                <c:pt idx="16211">
                  <c:v>0.807083333333334</c:v>
                </c:pt>
                <c:pt idx="16212">
                  <c:v>0.807094907407408</c:v>
                </c:pt>
                <c:pt idx="16213">
                  <c:v>0.807106481481481</c:v>
                </c:pt>
                <c:pt idx="16214">
                  <c:v>0.807118055555556</c:v>
                </c:pt>
                <c:pt idx="16215">
                  <c:v>0.80712962962963</c:v>
                </c:pt>
                <c:pt idx="16216">
                  <c:v>0.807141203703704</c:v>
                </c:pt>
                <c:pt idx="16217">
                  <c:v>0.807152777777778</c:v>
                </c:pt>
                <c:pt idx="16218">
                  <c:v>0.807164351851852</c:v>
                </c:pt>
                <c:pt idx="16219">
                  <c:v>0.807175925925926</c:v>
                </c:pt>
                <c:pt idx="16220">
                  <c:v>0.8071875</c:v>
                </c:pt>
                <c:pt idx="16221">
                  <c:v>0.807199074074074</c:v>
                </c:pt>
                <c:pt idx="16222">
                  <c:v>0.807210648148148</c:v>
                </c:pt>
                <c:pt idx="16223">
                  <c:v>0.807222222222222</c:v>
                </c:pt>
                <c:pt idx="16224">
                  <c:v>0.807233796296296</c:v>
                </c:pt>
                <c:pt idx="16225">
                  <c:v>0.807245370370371</c:v>
                </c:pt>
                <c:pt idx="16226">
                  <c:v>0.807256944444444</c:v>
                </c:pt>
                <c:pt idx="16227">
                  <c:v>0.807268518518519</c:v>
                </c:pt>
                <c:pt idx="16228">
                  <c:v>0.807280092592593</c:v>
                </c:pt>
                <c:pt idx="16229">
                  <c:v>0.807291666666667</c:v>
                </c:pt>
                <c:pt idx="16230">
                  <c:v>0.807303240740741</c:v>
                </c:pt>
                <c:pt idx="16231">
                  <c:v>0.807314814814815</c:v>
                </c:pt>
                <c:pt idx="16232">
                  <c:v>0.807326388888889</c:v>
                </c:pt>
                <c:pt idx="16233">
                  <c:v>0.807337962962963</c:v>
                </c:pt>
                <c:pt idx="16234">
                  <c:v>0.807349537037037</c:v>
                </c:pt>
                <c:pt idx="16235">
                  <c:v>0.807361111111111</c:v>
                </c:pt>
                <c:pt idx="16236">
                  <c:v>0.807372685185185</c:v>
                </c:pt>
                <c:pt idx="16237">
                  <c:v>0.807384259259259</c:v>
                </c:pt>
                <c:pt idx="16238">
                  <c:v>0.807395833333334</c:v>
                </c:pt>
                <c:pt idx="16239">
                  <c:v>0.807407407407408</c:v>
                </c:pt>
                <c:pt idx="16240">
                  <c:v>0.807418981481481</c:v>
                </c:pt>
                <c:pt idx="16241">
                  <c:v>0.807430555555555</c:v>
                </c:pt>
                <c:pt idx="16242">
                  <c:v>0.80744212962963</c:v>
                </c:pt>
                <c:pt idx="16243">
                  <c:v>0.807453703703703</c:v>
                </c:pt>
                <c:pt idx="16244">
                  <c:v>0.807465277777778</c:v>
                </c:pt>
                <c:pt idx="16245">
                  <c:v>0.807476851851852</c:v>
                </c:pt>
                <c:pt idx="16246">
                  <c:v>0.807488425925926</c:v>
                </c:pt>
                <c:pt idx="16247">
                  <c:v>0.8075</c:v>
                </c:pt>
                <c:pt idx="16248">
                  <c:v>0.807511574074074</c:v>
                </c:pt>
                <c:pt idx="16249">
                  <c:v>0.807523148148148</c:v>
                </c:pt>
                <c:pt idx="16250">
                  <c:v>0.807534722222222</c:v>
                </c:pt>
                <c:pt idx="16251">
                  <c:v>0.807546296296296</c:v>
                </c:pt>
                <c:pt idx="16252">
                  <c:v>0.807557870370371</c:v>
                </c:pt>
                <c:pt idx="16253">
                  <c:v>0.807569444444444</c:v>
                </c:pt>
                <c:pt idx="16254">
                  <c:v>0.807581018518519</c:v>
                </c:pt>
                <c:pt idx="16255">
                  <c:v>0.807592592592593</c:v>
                </c:pt>
                <c:pt idx="16256">
                  <c:v>0.807604166666667</c:v>
                </c:pt>
                <c:pt idx="16257">
                  <c:v>0.80761574074074</c:v>
                </c:pt>
                <c:pt idx="16258">
                  <c:v>0.807627314814815</c:v>
                </c:pt>
                <c:pt idx="16259">
                  <c:v>0.807638888888889</c:v>
                </c:pt>
                <c:pt idx="16260">
                  <c:v>0.807650462962963</c:v>
                </c:pt>
                <c:pt idx="16261">
                  <c:v>0.807662037037037</c:v>
                </c:pt>
                <c:pt idx="16262">
                  <c:v>0.807673611111111</c:v>
                </c:pt>
                <c:pt idx="16263">
                  <c:v>0.807685185185185</c:v>
                </c:pt>
                <c:pt idx="16264">
                  <c:v>0.807696759259259</c:v>
                </c:pt>
                <c:pt idx="16265">
                  <c:v>0.807708333333334</c:v>
                </c:pt>
                <c:pt idx="16266">
                  <c:v>0.807719907407408</c:v>
                </c:pt>
                <c:pt idx="16267">
                  <c:v>0.807731481481482</c:v>
                </c:pt>
                <c:pt idx="16268">
                  <c:v>0.807743055555556</c:v>
                </c:pt>
                <c:pt idx="16269">
                  <c:v>0.80775462962963</c:v>
                </c:pt>
                <c:pt idx="16270">
                  <c:v>0.807766203703704</c:v>
                </c:pt>
                <c:pt idx="16271">
                  <c:v>0.807777777777778</c:v>
                </c:pt>
                <c:pt idx="16272">
                  <c:v>0.807789351851852</c:v>
                </c:pt>
                <c:pt idx="16273">
                  <c:v>0.807800925925926</c:v>
                </c:pt>
                <c:pt idx="16274">
                  <c:v>0.8078125</c:v>
                </c:pt>
                <c:pt idx="16275">
                  <c:v>0.807824074074074</c:v>
                </c:pt>
                <c:pt idx="16276">
                  <c:v>0.807835648148148</c:v>
                </c:pt>
                <c:pt idx="16277">
                  <c:v>0.807847222222222</c:v>
                </c:pt>
                <c:pt idx="16278">
                  <c:v>0.807858796296296</c:v>
                </c:pt>
                <c:pt idx="16279">
                  <c:v>0.807870370370371</c:v>
                </c:pt>
                <c:pt idx="16280">
                  <c:v>0.807881944444445</c:v>
                </c:pt>
                <c:pt idx="16281">
                  <c:v>0.807893518518519</c:v>
                </c:pt>
                <c:pt idx="16282">
                  <c:v>0.807905092592593</c:v>
                </c:pt>
                <c:pt idx="16283">
                  <c:v>0.807916666666666</c:v>
                </c:pt>
                <c:pt idx="16284">
                  <c:v>0.807928240740741</c:v>
                </c:pt>
                <c:pt idx="16285">
                  <c:v>0.807939814814815</c:v>
                </c:pt>
                <c:pt idx="16286">
                  <c:v>0.807951388888889</c:v>
                </c:pt>
                <c:pt idx="16287">
                  <c:v>0.807962962962963</c:v>
                </c:pt>
                <c:pt idx="16288">
                  <c:v>0.807974537037037</c:v>
                </c:pt>
                <c:pt idx="16289">
                  <c:v>0.807986111111111</c:v>
                </c:pt>
                <c:pt idx="16290">
                  <c:v>0.807997685185185</c:v>
                </c:pt>
                <c:pt idx="16291">
                  <c:v>0.808009259259259</c:v>
                </c:pt>
                <c:pt idx="16292">
                  <c:v>0.808020833333334</c:v>
                </c:pt>
                <c:pt idx="16293">
                  <c:v>0.808032407407407</c:v>
                </c:pt>
                <c:pt idx="16294">
                  <c:v>0.808043981481482</c:v>
                </c:pt>
                <c:pt idx="16295">
                  <c:v>0.808055555555556</c:v>
                </c:pt>
                <c:pt idx="16296">
                  <c:v>0.80806712962963</c:v>
                </c:pt>
                <c:pt idx="16297">
                  <c:v>0.808078703703704</c:v>
                </c:pt>
                <c:pt idx="16298">
                  <c:v>0.808090277777778</c:v>
                </c:pt>
                <c:pt idx="16299">
                  <c:v>0.808101851851852</c:v>
                </c:pt>
                <c:pt idx="16300">
                  <c:v>0.808113425925925</c:v>
                </c:pt>
                <c:pt idx="16301">
                  <c:v>0.808125</c:v>
                </c:pt>
                <c:pt idx="16302">
                  <c:v>0.808136574074074</c:v>
                </c:pt>
                <c:pt idx="16303">
                  <c:v>0.808148148148148</c:v>
                </c:pt>
                <c:pt idx="16304">
                  <c:v>0.808159722222222</c:v>
                </c:pt>
                <c:pt idx="16305">
                  <c:v>0.808171296296297</c:v>
                </c:pt>
                <c:pt idx="16306">
                  <c:v>0.808182870370371</c:v>
                </c:pt>
                <c:pt idx="16307">
                  <c:v>0.808194444444445</c:v>
                </c:pt>
                <c:pt idx="16308">
                  <c:v>0.808206018518519</c:v>
                </c:pt>
                <c:pt idx="16309">
                  <c:v>0.808217592592593</c:v>
                </c:pt>
                <c:pt idx="16310">
                  <c:v>0.808229166666667</c:v>
                </c:pt>
                <c:pt idx="16311">
                  <c:v>0.808240740740741</c:v>
                </c:pt>
                <c:pt idx="16312">
                  <c:v>0.808252314814815</c:v>
                </c:pt>
                <c:pt idx="16313">
                  <c:v>0.808263888888889</c:v>
                </c:pt>
                <c:pt idx="16314">
                  <c:v>0.808275462962963</c:v>
                </c:pt>
                <c:pt idx="16315">
                  <c:v>0.808287037037037</c:v>
                </c:pt>
                <c:pt idx="16316">
                  <c:v>0.808298611111111</c:v>
                </c:pt>
                <c:pt idx="16317">
                  <c:v>0.808310185185185</c:v>
                </c:pt>
                <c:pt idx="16318">
                  <c:v>0.808321759259259</c:v>
                </c:pt>
                <c:pt idx="16319">
                  <c:v>0.808333333333333</c:v>
                </c:pt>
                <c:pt idx="16320">
                  <c:v>0.808344907407408</c:v>
                </c:pt>
                <c:pt idx="16321">
                  <c:v>0.808356481481481</c:v>
                </c:pt>
                <c:pt idx="16322">
                  <c:v>0.808368055555556</c:v>
                </c:pt>
                <c:pt idx="16323">
                  <c:v>0.80837962962963</c:v>
                </c:pt>
                <c:pt idx="16324">
                  <c:v>0.808391203703704</c:v>
                </c:pt>
                <c:pt idx="16325">
                  <c:v>0.808402777777778</c:v>
                </c:pt>
                <c:pt idx="16326">
                  <c:v>0.808414351851851</c:v>
                </c:pt>
                <c:pt idx="16327">
                  <c:v>0.808425925925926</c:v>
                </c:pt>
                <c:pt idx="16328">
                  <c:v>0.8084375</c:v>
                </c:pt>
                <c:pt idx="16329">
                  <c:v>0.808449074074074</c:v>
                </c:pt>
                <c:pt idx="16330">
                  <c:v>0.808460648148148</c:v>
                </c:pt>
                <c:pt idx="16331">
                  <c:v>0.808472222222222</c:v>
                </c:pt>
                <c:pt idx="16332">
                  <c:v>0.808483796296296</c:v>
                </c:pt>
                <c:pt idx="16333">
                  <c:v>0.808495370370371</c:v>
                </c:pt>
                <c:pt idx="16334">
                  <c:v>0.808506944444444</c:v>
                </c:pt>
                <c:pt idx="16335">
                  <c:v>0.808518518518519</c:v>
                </c:pt>
                <c:pt idx="16336">
                  <c:v>0.808530092592593</c:v>
                </c:pt>
                <c:pt idx="16337">
                  <c:v>0.808541666666667</c:v>
                </c:pt>
                <c:pt idx="16338">
                  <c:v>0.80855324074074</c:v>
                </c:pt>
                <c:pt idx="16339">
                  <c:v>0.808564814814815</c:v>
                </c:pt>
                <c:pt idx="16340">
                  <c:v>0.808576388888889</c:v>
                </c:pt>
                <c:pt idx="16341">
                  <c:v>0.808587962962962</c:v>
                </c:pt>
                <c:pt idx="16342">
                  <c:v>0.808599537037037</c:v>
                </c:pt>
                <c:pt idx="16343">
                  <c:v>0.808611111111111</c:v>
                </c:pt>
                <c:pt idx="16344">
                  <c:v>0.808622685185185</c:v>
                </c:pt>
                <c:pt idx="16345">
                  <c:v>0.808634259259259</c:v>
                </c:pt>
                <c:pt idx="16346">
                  <c:v>0.808645833333334</c:v>
                </c:pt>
                <c:pt idx="16347">
                  <c:v>0.808657407407408</c:v>
                </c:pt>
                <c:pt idx="16348">
                  <c:v>0.808668981481482</c:v>
                </c:pt>
                <c:pt idx="16349">
                  <c:v>0.808680555555556</c:v>
                </c:pt>
                <c:pt idx="16350">
                  <c:v>0.80869212962963</c:v>
                </c:pt>
                <c:pt idx="16351">
                  <c:v>0.808703703703704</c:v>
                </c:pt>
                <c:pt idx="16352">
                  <c:v>0.808715277777778</c:v>
                </c:pt>
                <c:pt idx="16353">
                  <c:v>0.808726851851852</c:v>
                </c:pt>
                <c:pt idx="16354">
                  <c:v>0.808738425925926</c:v>
                </c:pt>
                <c:pt idx="16355">
                  <c:v>0.80875</c:v>
                </c:pt>
                <c:pt idx="16356">
                  <c:v>0.808761574074074</c:v>
                </c:pt>
                <c:pt idx="16357">
                  <c:v>0.808773148148148</c:v>
                </c:pt>
                <c:pt idx="16358">
                  <c:v>0.808784722222222</c:v>
                </c:pt>
                <c:pt idx="16359">
                  <c:v>0.808796296296297</c:v>
                </c:pt>
                <c:pt idx="16360">
                  <c:v>0.808807870370371</c:v>
                </c:pt>
                <c:pt idx="16361">
                  <c:v>0.808819444444445</c:v>
                </c:pt>
                <c:pt idx="16362">
                  <c:v>0.808831018518519</c:v>
                </c:pt>
                <c:pt idx="16363">
                  <c:v>0.808842592592593</c:v>
                </c:pt>
                <c:pt idx="16364">
                  <c:v>0.808854166666666</c:v>
                </c:pt>
                <c:pt idx="16365">
                  <c:v>0.808865740740741</c:v>
                </c:pt>
                <c:pt idx="16366">
                  <c:v>0.808877314814815</c:v>
                </c:pt>
                <c:pt idx="16367">
                  <c:v>0.808888888888889</c:v>
                </c:pt>
                <c:pt idx="16368">
                  <c:v>0.808900462962963</c:v>
                </c:pt>
                <c:pt idx="16369">
                  <c:v>0.808912037037037</c:v>
                </c:pt>
                <c:pt idx="16370">
                  <c:v>0.808923611111111</c:v>
                </c:pt>
                <c:pt idx="16371">
                  <c:v>0.808935185185185</c:v>
                </c:pt>
                <c:pt idx="16372">
                  <c:v>0.808946759259259</c:v>
                </c:pt>
                <c:pt idx="16373">
                  <c:v>0.808958333333334</c:v>
                </c:pt>
                <c:pt idx="16374">
                  <c:v>0.808969907407408</c:v>
                </c:pt>
                <c:pt idx="16375">
                  <c:v>0.808981481481482</c:v>
                </c:pt>
                <c:pt idx="16376">
                  <c:v>0.808993055555556</c:v>
                </c:pt>
                <c:pt idx="16377">
                  <c:v>0.80900462962963</c:v>
                </c:pt>
                <c:pt idx="16378">
                  <c:v>0.809016203703703</c:v>
                </c:pt>
                <c:pt idx="16379">
                  <c:v>0.809027777777778</c:v>
                </c:pt>
                <c:pt idx="16380">
                  <c:v>0.809039351851852</c:v>
                </c:pt>
                <c:pt idx="16381">
                  <c:v>0.809050925925926</c:v>
                </c:pt>
                <c:pt idx="16382">
                  <c:v>0.8090625</c:v>
                </c:pt>
                <c:pt idx="16383">
                  <c:v>0.809074074074074</c:v>
                </c:pt>
                <c:pt idx="16384">
                  <c:v>0.809085648148148</c:v>
                </c:pt>
                <c:pt idx="16385">
                  <c:v>0.809097222222222</c:v>
                </c:pt>
                <c:pt idx="16386">
                  <c:v>0.809108796296296</c:v>
                </c:pt>
                <c:pt idx="16387">
                  <c:v>0.80912037037037</c:v>
                </c:pt>
                <c:pt idx="16388">
                  <c:v>0.809131944444445</c:v>
                </c:pt>
                <c:pt idx="16389">
                  <c:v>0.809143518518519</c:v>
                </c:pt>
                <c:pt idx="16390">
                  <c:v>0.809155092592593</c:v>
                </c:pt>
                <c:pt idx="16391">
                  <c:v>0.809166666666667</c:v>
                </c:pt>
                <c:pt idx="16392">
                  <c:v>0.80917824074074</c:v>
                </c:pt>
                <c:pt idx="16393">
                  <c:v>0.809189814814815</c:v>
                </c:pt>
                <c:pt idx="16394">
                  <c:v>0.809201388888889</c:v>
                </c:pt>
                <c:pt idx="16395">
                  <c:v>0.809212962962962</c:v>
                </c:pt>
                <c:pt idx="16396">
                  <c:v>0.809224537037037</c:v>
                </c:pt>
                <c:pt idx="16397">
                  <c:v>0.809236111111111</c:v>
                </c:pt>
                <c:pt idx="16398">
                  <c:v>0.809247685185185</c:v>
                </c:pt>
                <c:pt idx="16399">
                  <c:v>0.809259259259259</c:v>
                </c:pt>
                <c:pt idx="16400">
                  <c:v>0.809270833333334</c:v>
                </c:pt>
                <c:pt idx="16401">
                  <c:v>0.809282407407407</c:v>
                </c:pt>
                <c:pt idx="16402">
                  <c:v>0.809293981481482</c:v>
                </c:pt>
                <c:pt idx="16403">
                  <c:v>0.809305555555556</c:v>
                </c:pt>
                <c:pt idx="16404">
                  <c:v>0.809317129629629</c:v>
                </c:pt>
                <c:pt idx="16405">
                  <c:v>0.809328703703704</c:v>
                </c:pt>
                <c:pt idx="16406">
                  <c:v>0.809340277777778</c:v>
                </c:pt>
                <c:pt idx="16407">
                  <c:v>0.809351851851852</c:v>
                </c:pt>
                <c:pt idx="16408">
                  <c:v>0.809363425925925</c:v>
                </c:pt>
                <c:pt idx="16409">
                  <c:v>0.809375</c:v>
                </c:pt>
                <c:pt idx="16410">
                  <c:v>0.809386574074074</c:v>
                </c:pt>
                <c:pt idx="16411">
                  <c:v>0.809398148148148</c:v>
                </c:pt>
                <c:pt idx="16412">
                  <c:v>0.809409722222222</c:v>
                </c:pt>
                <c:pt idx="16413">
                  <c:v>0.809421296296297</c:v>
                </c:pt>
                <c:pt idx="16414">
                  <c:v>0.809432870370371</c:v>
                </c:pt>
                <c:pt idx="16415">
                  <c:v>0.809444444444445</c:v>
                </c:pt>
                <c:pt idx="16416">
                  <c:v>0.809456018518519</c:v>
                </c:pt>
                <c:pt idx="16417">
                  <c:v>0.809467592592593</c:v>
                </c:pt>
                <c:pt idx="16418">
                  <c:v>0.809479166666666</c:v>
                </c:pt>
                <c:pt idx="16419">
                  <c:v>0.809490740740741</c:v>
                </c:pt>
                <c:pt idx="16420">
                  <c:v>0.809502314814815</c:v>
                </c:pt>
                <c:pt idx="16421">
                  <c:v>0.809513888888889</c:v>
                </c:pt>
                <c:pt idx="16422">
                  <c:v>0.809525462962963</c:v>
                </c:pt>
                <c:pt idx="16423">
                  <c:v>0.809537037037037</c:v>
                </c:pt>
                <c:pt idx="16424">
                  <c:v>0.809548611111111</c:v>
                </c:pt>
                <c:pt idx="16425">
                  <c:v>0.809560185185185</c:v>
                </c:pt>
                <c:pt idx="16426">
                  <c:v>0.809571759259259</c:v>
                </c:pt>
                <c:pt idx="16427">
                  <c:v>0.809583333333333</c:v>
                </c:pt>
                <c:pt idx="16428">
                  <c:v>0.809594907407408</c:v>
                </c:pt>
                <c:pt idx="16429">
                  <c:v>0.809606481481482</c:v>
                </c:pt>
                <c:pt idx="16430">
                  <c:v>0.809618055555556</c:v>
                </c:pt>
                <c:pt idx="16431">
                  <c:v>0.80962962962963</c:v>
                </c:pt>
                <c:pt idx="16432">
                  <c:v>0.809641203703704</c:v>
                </c:pt>
                <c:pt idx="16433">
                  <c:v>0.809652777777778</c:v>
                </c:pt>
                <c:pt idx="16434">
                  <c:v>0.809664351851852</c:v>
                </c:pt>
                <c:pt idx="16435">
                  <c:v>0.809675925925926</c:v>
                </c:pt>
                <c:pt idx="16436">
                  <c:v>0.8096875</c:v>
                </c:pt>
                <c:pt idx="16437">
                  <c:v>0.809699074074075</c:v>
                </c:pt>
                <c:pt idx="16438">
                  <c:v>0.809710648148148</c:v>
                </c:pt>
                <c:pt idx="16439">
                  <c:v>0.809722222222222</c:v>
                </c:pt>
                <c:pt idx="16440">
                  <c:v>0.809733796296296</c:v>
                </c:pt>
                <c:pt idx="16441">
                  <c:v>0.809745370370371</c:v>
                </c:pt>
                <c:pt idx="16442">
                  <c:v>0.809756944444445</c:v>
                </c:pt>
                <c:pt idx="16443">
                  <c:v>0.809768518518519</c:v>
                </c:pt>
                <c:pt idx="16444">
                  <c:v>0.809780092592593</c:v>
                </c:pt>
                <c:pt idx="16445">
                  <c:v>0.809791666666667</c:v>
                </c:pt>
                <c:pt idx="16446">
                  <c:v>0.80980324074074</c:v>
                </c:pt>
                <c:pt idx="16447">
                  <c:v>0.809814814814815</c:v>
                </c:pt>
                <c:pt idx="16448">
                  <c:v>0.809826388888889</c:v>
                </c:pt>
                <c:pt idx="16449">
                  <c:v>0.809837962962962</c:v>
                </c:pt>
                <c:pt idx="16450">
                  <c:v>0.809849537037037</c:v>
                </c:pt>
                <c:pt idx="16451">
                  <c:v>0.809861111111111</c:v>
                </c:pt>
                <c:pt idx="16452">
                  <c:v>0.809872685185185</c:v>
                </c:pt>
                <c:pt idx="16453">
                  <c:v>0.809884259259259</c:v>
                </c:pt>
                <c:pt idx="16454">
                  <c:v>0.809895833333334</c:v>
                </c:pt>
                <c:pt idx="16455">
                  <c:v>0.809907407407408</c:v>
                </c:pt>
                <c:pt idx="16456">
                  <c:v>0.809918981481481</c:v>
                </c:pt>
                <c:pt idx="16457">
                  <c:v>0.809930555555556</c:v>
                </c:pt>
                <c:pt idx="16458">
                  <c:v>0.809942129629629</c:v>
                </c:pt>
                <c:pt idx="16459">
                  <c:v>0.809953703703704</c:v>
                </c:pt>
                <c:pt idx="16460">
                  <c:v>0.809965277777778</c:v>
                </c:pt>
                <c:pt idx="16461">
                  <c:v>0.809976851851852</c:v>
                </c:pt>
                <c:pt idx="16462">
                  <c:v>0.809988425925926</c:v>
                </c:pt>
                <c:pt idx="16463">
                  <c:v>0.81</c:v>
                </c:pt>
                <c:pt idx="16464">
                  <c:v>0.810011574074074</c:v>
                </c:pt>
                <c:pt idx="16465">
                  <c:v>0.810023148148148</c:v>
                </c:pt>
                <c:pt idx="16466">
                  <c:v>0.810034722222222</c:v>
                </c:pt>
                <c:pt idx="16467">
                  <c:v>0.810046296296296</c:v>
                </c:pt>
                <c:pt idx="16468">
                  <c:v>0.810057870370371</c:v>
                </c:pt>
                <c:pt idx="16469">
                  <c:v>0.810069444444445</c:v>
                </c:pt>
                <c:pt idx="16470">
                  <c:v>0.810081018518519</c:v>
                </c:pt>
                <c:pt idx="16471">
                  <c:v>0.810092592592593</c:v>
                </c:pt>
                <c:pt idx="16472">
                  <c:v>0.810104166666666</c:v>
                </c:pt>
                <c:pt idx="16473">
                  <c:v>0.810115740740741</c:v>
                </c:pt>
                <c:pt idx="16474">
                  <c:v>0.810127314814815</c:v>
                </c:pt>
                <c:pt idx="16475">
                  <c:v>0.810138888888889</c:v>
                </c:pt>
                <c:pt idx="16476">
                  <c:v>0.810150462962963</c:v>
                </c:pt>
                <c:pt idx="16477">
                  <c:v>0.810162037037037</c:v>
                </c:pt>
                <c:pt idx="16478">
                  <c:v>0.810173611111111</c:v>
                </c:pt>
                <c:pt idx="16479">
                  <c:v>0.810185185185185</c:v>
                </c:pt>
                <c:pt idx="16480">
                  <c:v>0.810196759259259</c:v>
                </c:pt>
                <c:pt idx="16481">
                  <c:v>0.810208333333333</c:v>
                </c:pt>
                <c:pt idx="16482">
                  <c:v>0.810219907407408</c:v>
                </c:pt>
                <c:pt idx="16483">
                  <c:v>0.810231481481482</c:v>
                </c:pt>
                <c:pt idx="16484">
                  <c:v>0.810243055555556</c:v>
                </c:pt>
                <c:pt idx="16485">
                  <c:v>0.81025462962963</c:v>
                </c:pt>
                <c:pt idx="16486">
                  <c:v>0.810266203703703</c:v>
                </c:pt>
                <c:pt idx="16487">
                  <c:v>0.810277777777778</c:v>
                </c:pt>
                <c:pt idx="16488">
                  <c:v>0.810289351851852</c:v>
                </c:pt>
                <c:pt idx="16489">
                  <c:v>0.810300925925925</c:v>
                </c:pt>
                <c:pt idx="16490">
                  <c:v>0.8103125</c:v>
                </c:pt>
                <c:pt idx="16491">
                  <c:v>0.810324074074074</c:v>
                </c:pt>
                <c:pt idx="16492">
                  <c:v>0.810335648148148</c:v>
                </c:pt>
                <c:pt idx="16493">
                  <c:v>0.810347222222222</c:v>
                </c:pt>
                <c:pt idx="16494">
                  <c:v>0.810358796296296</c:v>
                </c:pt>
                <c:pt idx="16495">
                  <c:v>0.810370370370371</c:v>
                </c:pt>
                <c:pt idx="16496">
                  <c:v>0.810381944444444</c:v>
                </c:pt>
                <c:pt idx="16497">
                  <c:v>0.810393518518519</c:v>
                </c:pt>
                <c:pt idx="16498">
                  <c:v>0.810405092592593</c:v>
                </c:pt>
                <c:pt idx="16499">
                  <c:v>0.810416666666667</c:v>
                </c:pt>
                <c:pt idx="16500">
                  <c:v>0.81042824074074</c:v>
                </c:pt>
                <c:pt idx="16501">
                  <c:v>0.810439814814815</c:v>
                </c:pt>
                <c:pt idx="16502">
                  <c:v>0.810451388888889</c:v>
                </c:pt>
                <c:pt idx="16503">
                  <c:v>0.810462962962962</c:v>
                </c:pt>
                <c:pt idx="16504">
                  <c:v>0.810474537037037</c:v>
                </c:pt>
                <c:pt idx="16505">
                  <c:v>0.810486111111111</c:v>
                </c:pt>
                <c:pt idx="16506">
                  <c:v>0.810497685185185</c:v>
                </c:pt>
                <c:pt idx="16507">
                  <c:v>0.810509259259259</c:v>
                </c:pt>
                <c:pt idx="16508">
                  <c:v>0.810520833333334</c:v>
                </c:pt>
                <c:pt idx="16509">
                  <c:v>0.810532407407407</c:v>
                </c:pt>
                <c:pt idx="16510">
                  <c:v>0.810543981481481</c:v>
                </c:pt>
                <c:pt idx="16511">
                  <c:v>0.810555555555556</c:v>
                </c:pt>
                <c:pt idx="16512">
                  <c:v>0.810567129629629</c:v>
                </c:pt>
                <c:pt idx="16513">
                  <c:v>0.810578703703704</c:v>
                </c:pt>
                <c:pt idx="16514">
                  <c:v>0.810590277777778</c:v>
                </c:pt>
                <c:pt idx="16515">
                  <c:v>0.810601851851852</c:v>
                </c:pt>
                <c:pt idx="16516">
                  <c:v>0.810613425925926</c:v>
                </c:pt>
                <c:pt idx="16517">
                  <c:v>0.810625</c:v>
                </c:pt>
                <c:pt idx="16518">
                  <c:v>0.810636574074074</c:v>
                </c:pt>
                <c:pt idx="16519">
                  <c:v>0.810648148148148</c:v>
                </c:pt>
                <c:pt idx="16520">
                  <c:v>0.810659722222222</c:v>
                </c:pt>
                <c:pt idx="16521">
                  <c:v>0.810671296296297</c:v>
                </c:pt>
                <c:pt idx="16522">
                  <c:v>0.810682870370371</c:v>
                </c:pt>
                <c:pt idx="16523">
                  <c:v>0.810694444444445</c:v>
                </c:pt>
                <c:pt idx="16524">
                  <c:v>0.810706018518519</c:v>
                </c:pt>
                <c:pt idx="16525">
                  <c:v>0.810717592592593</c:v>
                </c:pt>
                <c:pt idx="16526">
                  <c:v>0.810729166666667</c:v>
                </c:pt>
                <c:pt idx="16527">
                  <c:v>0.810740740740741</c:v>
                </c:pt>
                <c:pt idx="16528">
                  <c:v>0.810752314814815</c:v>
                </c:pt>
                <c:pt idx="16529">
                  <c:v>0.810763888888889</c:v>
                </c:pt>
                <c:pt idx="16530">
                  <c:v>0.810775462962963</c:v>
                </c:pt>
                <c:pt idx="16531">
                  <c:v>0.810787037037037</c:v>
                </c:pt>
                <c:pt idx="16532">
                  <c:v>0.810798611111111</c:v>
                </c:pt>
                <c:pt idx="16533">
                  <c:v>0.810810185185185</c:v>
                </c:pt>
                <c:pt idx="16534">
                  <c:v>0.810821759259259</c:v>
                </c:pt>
                <c:pt idx="16535">
                  <c:v>0.810833333333333</c:v>
                </c:pt>
                <c:pt idx="16536">
                  <c:v>0.810844907407408</c:v>
                </c:pt>
                <c:pt idx="16537">
                  <c:v>0.810856481481482</c:v>
                </c:pt>
                <c:pt idx="16538">
                  <c:v>0.810868055555556</c:v>
                </c:pt>
                <c:pt idx="16539">
                  <c:v>0.81087962962963</c:v>
                </c:pt>
                <c:pt idx="16540">
                  <c:v>0.810891203703704</c:v>
                </c:pt>
                <c:pt idx="16541">
                  <c:v>0.810902777777777</c:v>
                </c:pt>
                <c:pt idx="16542">
                  <c:v>0.810914351851852</c:v>
                </c:pt>
                <c:pt idx="16543">
                  <c:v>0.810925925925926</c:v>
                </c:pt>
                <c:pt idx="16544">
                  <c:v>0.8109375</c:v>
                </c:pt>
                <c:pt idx="16545">
                  <c:v>0.810949074074075</c:v>
                </c:pt>
                <c:pt idx="16546">
                  <c:v>0.810960648148148</c:v>
                </c:pt>
                <c:pt idx="16547">
                  <c:v>0.810972222222222</c:v>
                </c:pt>
                <c:pt idx="16548">
                  <c:v>0.810983796296296</c:v>
                </c:pt>
                <c:pt idx="16549">
                  <c:v>0.810995370370371</c:v>
                </c:pt>
                <c:pt idx="16550">
                  <c:v>0.811006944444444</c:v>
                </c:pt>
                <c:pt idx="16551">
                  <c:v>0.811018518518519</c:v>
                </c:pt>
                <c:pt idx="16552">
                  <c:v>0.811030092592593</c:v>
                </c:pt>
                <c:pt idx="16553">
                  <c:v>0.811041666666667</c:v>
                </c:pt>
                <c:pt idx="16554">
                  <c:v>0.811053240740741</c:v>
                </c:pt>
                <c:pt idx="16555">
                  <c:v>0.811064814814815</c:v>
                </c:pt>
                <c:pt idx="16556">
                  <c:v>0.811076388888889</c:v>
                </c:pt>
                <c:pt idx="16557">
                  <c:v>0.811087962962962</c:v>
                </c:pt>
                <c:pt idx="16558">
                  <c:v>0.811099537037037</c:v>
                </c:pt>
                <c:pt idx="16559">
                  <c:v>0.811111111111111</c:v>
                </c:pt>
                <c:pt idx="16560">
                  <c:v>0.811122685185185</c:v>
                </c:pt>
                <c:pt idx="16561">
                  <c:v>0.811134259259259</c:v>
                </c:pt>
                <c:pt idx="16562">
                  <c:v>0.811145833333334</c:v>
                </c:pt>
                <c:pt idx="16563">
                  <c:v>0.811157407407408</c:v>
                </c:pt>
                <c:pt idx="16564">
                  <c:v>0.811168981481481</c:v>
                </c:pt>
                <c:pt idx="16565">
                  <c:v>0.811180555555556</c:v>
                </c:pt>
                <c:pt idx="16566">
                  <c:v>0.811192129629629</c:v>
                </c:pt>
                <c:pt idx="16567">
                  <c:v>0.811203703703703</c:v>
                </c:pt>
                <c:pt idx="16568">
                  <c:v>0.811215277777778</c:v>
                </c:pt>
                <c:pt idx="16569">
                  <c:v>0.811226851851852</c:v>
                </c:pt>
                <c:pt idx="16570">
                  <c:v>0.811238425925926</c:v>
                </c:pt>
                <c:pt idx="16571">
                  <c:v>0.81125</c:v>
                </c:pt>
                <c:pt idx="16572">
                  <c:v>0.811261574074074</c:v>
                </c:pt>
                <c:pt idx="16573">
                  <c:v>0.811273148148148</c:v>
                </c:pt>
                <c:pt idx="16574">
                  <c:v>0.811284722222222</c:v>
                </c:pt>
                <c:pt idx="16575">
                  <c:v>0.811296296296296</c:v>
                </c:pt>
                <c:pt idx="16576">
                  <c:v>0.811307870370371</c:v>
                </c:pt>
                <c:pt idx="16577">
                  <c:v>0.811319444444445</c:v>
                </c:pt>
                <c:pt idx="16578">
                  <c:v>0.811331018518519</c:v>
                </c:pt>
                <c:pt idx="16579">
                  <c:v>0.811342592592593</c:v>
                </c:pt>
                <c:pt idx="16580">
                  <c:v>0.811354166666666</c:v>
                </c:pt>
                <c:pt idx="16581">
                  <c:v>0.81136574074074</c:v>
                </c:pt>
                <c:pt idx="16582">
                  <c:v>0.811377314814815</c:v>
                </c:pt>
                <c:pt idx="16583">
                  <c:v>0.811388888888889</c:v>
                </c:pt>
                <c:pt idx="16584">
                  <c:v>0.811400462962963</c:v>
                </c:pt>
                <c:pt idx="16585">
                  <c:v>0.811412037037037</c:v>
                </c:pt>
                <c:pt idx="16586">
                  <c:v>0.811423611111111</c:v>
                </c:pt>
                <c:pt idx="16587">
                  <c:v>0.811435185185185</c:v>
                </c:pt>
                <c:pt idx="16588">
                  <c:v>0.811446759259259</c:v>
                </c:pt>
                <c:pt idx="16589">
                  <c:v>0.811458333333333</c:v>
                </c:pt>
                <c:pt idx="16590">
                  <c:v>0.811469907407407</c:v>
                </c:pt>
                <c:pt idx="16591">
                  <c:v>0.811481481481482</c:v>
                </c:pt>
                <c:pt idx="16592">
                  <c:v>0.811493055555556</c:v>
                </c:pt>
                <c:pt idx="16593">
                  <c:v>0.81150462962963</c:v>
                </c:pt>
                <c:pt idx="16594">
                  <c:v>0.811516203703704</c:v>
                </c:pt>
                <c:pt idx="16595">
                  <c:v>0.811527777777777</c:v>
                </c:pt>
                <c:pt idx="16596">
                  <c:v>0.811539351851852</c:v>
                </c:pt>
                <c:pt idx="16597">
                  <c:v>0.811550925925925</c:v>
                </c:pt>
                <c:pt idx="16598">
                  <c:v>0.8115625</c:v>
                </c:pt>
                <c:pt idx="16599">
                  <c:v>0.811574074074074</c:v>
                </c:pt>
                <c:pt idx="16600">
                  <c:v>0.811585648148148</c:v>
                </c:pt>
                <c:pt idx="16601">
                  <c:v>0.811597222222222</c:v>
                </c:pt>
                <c:pt idx="16602">
                  <c:v>0.811608796296297</c:v>
                </c:pt>
                <c:pt idx="16603">
                  <c:v>0.811620370370371</c:v>
                </c:pt>
                <c:pt idx="16604">
                  <c:v>0.811631944444445</c:v>
                </c:pt>
                <c:pt idx="16605">
                  <c:v>0.811643518518519</c:v>
                </c:pt>
                <c:pt idx="16606">
                  <c:v>0.811655092592593</c:v>
                </c:pt>
                <c:pt idx="16607">
                  <c:v>0.811666666666666</c:v>
                </c:pt>
                <c:pt idx="16608">
                  <c:v>0.811678240740741</c:v>
                </c:pt>
                <c:pt idx="16609">
                  <c:v>0.811689814814815</c:v>
                </c:pt>
                <c:pt idx="16610">
                  <c:v>0.811701388888889</c:v>
                </c:pt>
                <c:pt idx="16611">
                  <c:v>0.811712962962962</c:v>
                </c:pt>
                <c:pt idx="16612">
                  <c:v>0.811724537037037</c:v>
                </c:pt>
                <c:pt idx="16613">
                  <c:v>0.811736111111111</c:v>
                </c:pt>
                <c:pt idx="16614">
                  <c:v>0.811747685185185</c:v>
                </c:pt>
                <c:pt idx="16615">
                  <c:v>0.811759259259259</c:v>
                </c:pt>
                <c:pt idx="16616">
                  <c:v>0.811770833333334</c:v>
                </c:pt>
                <c:pt idx="16617">
                  <c:v>0.811782407407408</c:v>
                </c:pt>
                <c:pt idx="16618">
                  <c:v>0.811793981481482</c:v>
                </c:pt>
                <c:pt idx="16619">
                  <c:v>0.811805555555556</c:v>
                </c:pt>
                <c:pt idx="16620">
                  <c:v>0.811817129629629</c:v>
                </c:pt>
                <c:pt idx="16621">
                  <c:v>0.811828703703704</c:v>
                </c:pt>
                <c:pt idx="16622">
                  <c:v>0.811840277777778</c:v>
                </c:pt>
                <c:pt idx="16623">
                  <c:v>0.811851851851852</c:v>
                </c:pt>
                <c:pt idx="16624">
                  <c:v>0.811863425925926</c:v>
                </c:pt>
                <c:pt idx="16625">
                  <c:v>0.811875</c:v>
                </c:pt>
                <c:pt idx="16626">
                  <c:v>0.811886574074074</c:v>
                </c:pt>
                <c:pt idx="16627">
                  <c:v>0.811898148148148</c:v>
                </c:pt>
                <c:pt idx="16628">
                  <c:v>0.811909722222222</c:v>
                </c:pt>
                <c:pt idx="16629">
                  <c:v>0.811921296296297</c:v>
                </c:pt>
                <c:pt idx="16630">
                  <c:v>0.81193287037037</c:v>
                </c:pt>
                <c:pt idx="16631">
                  <c:v>0.811944444444445</c:v>
                </c:pt>
                <c:pt idx="16632">
                  <c:v>0.811956018518519</c:v>
                </c:pt>
                <c:pt idx="16633">
                  <c:v>0.811967592592593</c:v>
                </c:pt>
                <c:pt idx="16634">
                  <c:v>0.811979166666667</c:v>
                </c:pt>
                <c:pt idx="16635">
                  <c:v>0.81199074074074</c:v>
                </c:pt>
                <c:pt idx="16636">
                  <c:v>0.812002314814815</c:v>
                </c:pt>
                <c:pt idx="16637">
                  <c:v>0.812013888888889</c:v>
                </c:pt>
                <c:pt idx="16638">
                  <c:v>0.812025462962963</c:v>
                </c:pt>
                <c:pt idx="16639">
                  <c:v>0.812037037037037</c:v>
                </c:pt>
                <c:pt idx="16640">
                  <c:v>0.812048611111111</c:v>
                </c:pt>
                <c:pt idx="16641">
                  <c:v>0.812060185185185</c:v>
                </c:pt>
                <c:pt idx="16642">
                  <c:v>0.812071759259259</c:v>
                </c:pt>
                <c:pt idx="16643">
                  <c:v>0.812083333333334</c:v>
                </c:pt>
                <c:pt idx="16644">
                  <c:v>0.812094907407408</c:v>
                </c:pt>
                <c:pt idx="16645">
                  <c:v>0.812106481481482</c:v>
                </c:pt>
                <c:pt idx="16646">
                  <c:v>0.812118055555556</c:v>
                </c:pt>
                <c:pt idx="16647">
                  <c:v>0.81212962962963</c:v>
                </c:pt>
                <c:pt idx="16648">
                  <c:v>0.812141203703704</c:v>
                </c:pt>
                <c:pt idx="16649">
                  <c:v>0.812152777777777</c:v>
                </c:pt>
                <c:pt idx="16650">
                  <c:v>0.812164351851852</c:v>
                </c:pt>
                <c:pt idx="16651">
                  <c:v>0.812175925925926</c:v>
                </c:pt>
                <c:pt idx="16652">
                  <c:v>0.8121875</c:v>
                </c:pt>
                <c:pt idx="16653">
                  <c:v>0.812199074074074</c:v>
                </c:pt>
                <c:pt idx="16654">
                  <c:v>0.812210648148148</c:v>
                </c:pt>
                <c:pt idx="16655">
                  <c:v>0.812222222222222</c:v>
                </c:pt>
                <c:pt idx="16656">
                  <c:v>0.812233796296296</c:v>
                </c:pt>
                <c:pt idx="16657">
                  <c:v>0.812245370370371</c:v>
                </c:pt>
                <c:pt idx="16658">
                  <c:v>0.812256944444444</c:v>
                </c:pt>
                <c:pt idx="16659">
                  <c:v>0.812268518518519</c:v>
                </c:pt>
                <c:pt idx="16660">
                  <c:v>0.812280092592593</c:v>
                </c:pt>
                <c:pt idx="16661">
                  <c:v>0.812291666666667</c:v>
                </c:pt>
                <c:pt idx="16662">
                  <c:v>0.812303240740741</c:v>
                </c:pt>
                <c:pt idx="16663">
                  <c:v>0.812314814814815</c:v>
                </c:pt>
                <c:pt idx="16664">
                  <c:v>0.812326388888889</c:v>
                </c:pt>
                <c:pt idx="16665">
                  <c:v>0.812337962962963</c:v>
                </c:pt>
                <c:pt idx="16666">
                  <c:v>0.812349537037037</c:v>
                </c:pt>
                <c:pt idx="16667">
                  <c:v>0.812361111111111</c:v>
                </c:pt>
                <c:pt idx="16668">
                  <c:v>0.812372685185185</c:v>
                </c:pt>
                <c:pt idx="16669">
                  <c:v>0.812384259259259</c:v>
                </c:pt>
                <c:pt idx="16670">
                  <c:v>0.812395833333334</c:v>
                </c:pt>
                <c:pt idx="16671">
                  <c:v>0.812407407407408</c:v>
                </c:pt>
                <c:pt idx="16672">
                  <c:v>0.812418981481481</c:v>
                </c:pt>
                <c:pt idx="16673">
                  <c:v>0.812430555555555</c:v>
                </c:pt>
                <c:pt idx="16674">
                  <c:v>0.81244212962963</c:v>
                </c:pt>
                <c:pt idx="16675">
                  <c:v>0.812453703703703</c:v>
                </c:pt>
                <c:pt idx="16676">
                  <c:v>0.812465277777778</c:v>
                </c:pt>
                <c:pt idx="16677">
                  <c:v>0.812476851851852</c:v>
                </c:pt>
                <c:pt idx="16678">
                  <c:v>0.812488425925926</c:v>
                </c:pt>
                <c:pt idx="16679">
                  <c:v>0.8125</c:v>
                </c:pt>
                <c:pt idx="16680">
                  <c:v>0.812511574074074</c:v>
                </c:pt>
                <c:pt idx="16681">
                  <c:v>0.812523148148148</c:v>
                </c:pt>
                <c:pt idx="16682">
                  <c:v>0.812534722222222</c:v>
                </c:pt>
                <c:pt idx="16683">
                  <c:v>0.812546296296296</c:v>
                </c:pt>
                <c:pt idx="16684">
                  <c:v>0.812557870370371</c:v>
                </c:pt>
                <c:pt idx="16685">
                  <c:v>0.812569444444445</c:v>
                </c:pt>
                <c:pt idx="16686">
                  <c:v>0.812581018518519</c:v>
                </c:pt>
                <c:pt idx="16687">
                  <c:v>0.812592592592593</c:v>
                </c:pt>
                <c:pt idx="16688">
                  <c:v>0.812604166666667</c:v>
                </c:pt>
                <c:pt idx="16689">
                  <c:v>0.81261574074074</c:v>
                </c:pt>
                <c:pt idx="16690">
                  <c:v>0.812627314814815</c:v>
                </c:pt>
                <c:pt idx="16691">
                  <c:v>0.812638888888889</c:v>
                </c:pt>
                <c:pt idx="16692">
                  <c:v>0.812650462962963</c:v>
                </c:pt>
                <c:pt idx="16693">
                  <c:v>0.812662037037037</c:v>
                </c:pt>
                <c:pt idx="16694">
                  <c:v>0.812673611111111</c:v>
                </c:pt>
                <c:pt idx="16695">
                  <c:v>0.812685185185185</c:v>
                </c:pt>
                <c:pt idx="16696">
                  <c:v>0.812696759259259</c:v>
                </c:pt>
                <c:pt idx="16697">
                  <c:v>0.812708333333334</c:v>
                </c:pt>
                <c:pt idx="16698">
                  <c:v>0.812719907407408</c:v>
                </c:pt>
                <c:pt idx="16699">
                  <c:v>0.812731481481482</c:v>
                </c:pt>
                <c:pt idx="16700">
                  <c:v>0.812743055555556</c:v>
                </c:pt>
                <c:pt idx="16701">
                  <c:v>0.81275462962963</c:v>
                </c:pt>
                <c:pt idx="16702">
                  <c:v>0.812766203703704</c:v>
                </c:pt>
                <c:pt idx="16703">
                  <c:v>0.812777777777778</c:v>
                </c:pt>
                <c:pt idx="16704">
                  <c:v>0.812789351851852</c:v>
                </c:pt>
                <c:pt idx="16705">
                  <c:v>0.812800925925926</c:v>
                </c:pt>
                <c:pt idx="16706">
                  <c:v>0.8128125</c:v>
                </c:pt>
                <c:pt idx="16707">
                  <c:v>0.812824074074074</c:v>
                </c:pt>
                <c:pt idx="16708">
                  <c:v>0.812835648148148</c:v>
                </c:pt>
                <c:pt idx="16709">
                  <c:v>0.812847222222222</c:v>
                </c:pt>
                <c:pt idx="16710">
                  <c:v>0.812858796296296</c:v>
                </c:pt>
                <c:pt idx="16711">
                  <c:v>0.812870370370371</c:v>
                </c:pt>
                <c:pt idx="16712">
                  <c:v>0.812881944444445</c:v>
                </c:pt>
                <c:pt idx="16713">
                  <c:v>0.812893518518519</c:v>
                </c:pt>
                <c:pt idx="16714">
                  <c:v>0.812905092592593</c:v>
                </c:pt>
                <c:pt idx="16715">
                  <c:v>0.812916666666666</c:v>
                </c:pt>
                <c:pt idx="16716">
                  <c:v>0.812928240740741</c:v>
                </c:pt>
                <c:pt idx="16717">
                  <c:v>0.812939814814815</c:v>
                </c:pt>
                <c:pt idx="16718">
                  <c:v>0.812951388888889</c:v>
                </c:pt>
                <c:pt idx="16719">
                  <c:v>0.812962962962963</c:v>
                </c:pt>
                <c:pt idx="16720">
                  <c:v>0.812974537037037</c:v>
                </c:pt>
                <c:pt idx="16721">
                  <c:v>0.812986111111111</c:v>
                </c:pt>
                <c:pt idx="16722">
                  <c:v>0.812997685185185</c:v>
                </c:pt>
                <c:pt idx="16723">
                  <c:v>0.813009259259259</c:v>
                </c:pt>
                <c:pt idx="16724">
                  <c:v>0.813020833333334</c:v>
                </c:pt>
                <c:pt idx="16725">
                  <c:v>0.813032407407407</c:v>
                </c:pt>
                <c:pt idx="16726">
                  <c:v>0.813043981481482</c:v>
                </c:pt>
                <c:pt idx="16727">
                  <c:v>0.813055555555556</c:v>
                </c:pt>
                <c:pt idx="16728">
                  <c:v>0.81306712962963</c:v>
                </c:pt>
                <c:pt idx="16729">
                  <c:v>0.813078703703704</c:v>
                </c:pt>
                <c:pt idx="16730">
                  <c:v>0.813090277777778</c:v>
                </c:pt>
                <c:pt idx="16731">
                  <c:v>0.813101851851852</c:v>
                </c:pt>
                <c:pt idx="16732">
                  <c:v>0.813113425925925</c:v>
                </c:pt>
                <c:pt idx="16733">
                  <c:v>0.813125</c:v>
                </c:pt>
                <c:pt idx="16734">
                  <c:v>0.813136574074074</c:v>
                </c:pt>
                <c:pt idx="16735">
                  <c:v>0.813148148148148</c:v>
                </c:pt>
                <c:pt idx="16736">
                  <c:v>0.813159722222222</c:v>
                </c:pt>
                <c:pt idx="16737">
                  <c:v>0.813171296296297</c:v>
                </c:pt>
                <c:pt idx="16738">
                  <c:v>0.813182870370371</c:v>
                </c:pt>
                <c:pt idx="16739">
                  <c:v>0.813194444444445</c:v>
                </c:pt>
                <c:pt idx="16740">
                  <c:v>0.813206018518519</c:v>
                </c:pt>
                <c:pt idx="16741">
                  <c:v>0.813217592592593</c:v>
                </c:pt>
                <c:pt idx="16742">
                  <c:v>0.813229166666667</c:v>
                </c:pt>
                <c:pt idx="16743">
                  <c:v>0.81324074074074</c:v>
                </c:pt>
                <c:pt idx="16744">
                  <c:v>0.813252314814815</c:v>
                </c:pt>
                <c:pt idx="16745">
                  <c:v>0.813263888888889</c:v>
                </c:pt>
                <c:pt idx="16746">
                  <c:v>0.813275462962963</c:v>
                </c:pt>
                <c:pt idx="16747">
                  <c:v>0.813287037037037</c:v>
                </c:pt>
                <c:pt idx="16748">
                  <c:v>0.813298611111111</c:v>
                </c:pt>
                <c:pt idx="16749">
                  <c:v>0.813310185185185</c:v>
                </c:pt>
                <c:pt idx="16750">
                  <c:v>0.813321759259259</c:v>
                </c:pt>
                <c:pt idx="16751">
                  <c:v>0.813333333333333</c:v>
                </c:pt>
                <c:pt idx="16752">
                  <c:v>0.813344907407408</c:v>
                </c:pt>
                <c:pt idx="16753">
                  <c:v>0.813356481481481</c:v>
                </c:pt>
                <c:pt idx="16754">
                  <c:v>0.813368055555556</c:v>
                </c:pt>
                <c:pt idx="16755">
                  <c:v>0.81337962962963</c:v>
                </c:pt>
                <c:pt idx="16756">
                  <c:v>0.813391203703704</c:v>
                </c:pt>
                <c:pt idx="16757">
                  <c:v>0.813402777777778</c:v>
                </c:pt>
                <c:pt idx="16758">
                  <c:v>0.813414351851851</c:v>
                </c:pt>
                <c:pt idx="16759">
                  <c:v>0.813425925925926</c:v>
                </c:pt>
                <c:pt idx="16760">
                  <c:v>0.8134375</c:v>
                </c:pt>
                <c:pt idx="16761">
                  <c:v>0.813449074074074</c:v>
                </c:pt>
                <c:pt idx="16762">
                  <c:v>0.813460648148148</c:v>
                </c:pt>
                <c:pt idx="16763">
                  <c:v>0.813472222222222</c:v>
                </c:pt>
                <c:pt idx="16764">
                  <c:v>0.813483796296296</c:v>
                </c:pt>
                <c:pt idx="16765">
                  <c:v>0.813495370370371</c:v>
                </c:pt>
                <c:pt idx="16766">
                  <c:v>0.813506944444444</c:v>
                </c:pt>
                <c:pt idx="16767">
                  <c:v>0.813518518518519</c:v>
                </c:pt>
                <c:pt idx="16768">
                  <c:v>0.813530092592593</c:v>
                </c:pt>
                <c:pt idx="16769">
                  <c:v>0.813541666666667</c:v>
                </c:pt>
                <c:pt idx="16770">
                  <c:v>0.81355324074074</c:v>
                </c:pt>
                <c:pt idx="16771">
                  <c:v>0.813564814814815</c:v>
                </c:pt>
                <c:pt idx="16772">
                  <c:v>0.813576388888889</c:v>
                </c:pt>
                <c:pt idx="16773">
                  <c:v>0.813587962962962</c:v>
                </c:pt>
                <c:pt idx="16774">
                  <c:v>0.813599537037037</c:v>
                </c:pt>
                <c:pt idx="16775">
                  <c:v>0.813611111111111</c:v>
                </c:pt>
                <c:pt idx="16776">
                  <c:v>0.813622685185185</c:v>
                </c:pt>
                <c:pt idx="16777">
                  <c:v>0.813634259259259</c:v>
                </c:pt>
                <c:pt idx="16778">
                  <c:v>0.813645833333334</c:v>
                </c:pt>
                <c:pt idx="16779">
                  <c:v>0.813657407407408</c:v>
                </c:pt>
                <c:pt idx="16780">
                  <c:v>0.813668981481482</c:v>
                </c:pt>
                <c:pt idx="16781">
                  <c:v>0.813680555555556</c:v>
                </c:pt>
                <c:pt idx="16782">
                  <c:v>0.81369212962963</c:v>
                </c:pt>
                <c:pt idx="16783">
                  <c:v>0.813703703703704</c:v>
                </c:pt>
                <c:pt idx="16784">
                  <c:v>0.813715277777778</c:v>
                </c:pt>
                <c:pt idx="16785">
                  <c:v>0.813726851851852</c:v>
                </c:pt>
                <c:pt idx="16786">
                  <c:v>0.813738425925926</c:v>
                </c:pt>
                <c:pt idx="16787">
                  <c:v>0.81375</c:v>
                </c:pt>
                <c:pt idx="16788">
                  <c:v>0.813761574074074</c:v>
                </c:pt>
                <c:pt idx="16789">
                  <c:v>0.813773148148148</c:v>
                </c:pt>
                <c:pt idx="16790">
                  <c:v>0.813784722222222</c:v>
                </c:pt>
                <c:pt idx="16791">
                  <c:v>0.813796296296297</c:v>
                </c:pt>
                <c:pt idx="16792">
                  <c:v>0.813807870370371</c:v>
                </c:pt>
                <c:pt idx="16793">
                  <c:v>0.813819444444445</c:v>
                </c:pt>
                <c:pt idx="16794">
                  <c:v>0.813831018518519</c:v>
                </c:pt>
                <c:pt idx="16795">
                  <c:v>0.813842592592593</c:v>
                </c:pt>
                <c:pt idx="16796">
                  <c:v>0.813854166666667</c:v>
                </c:pt>
                <c:pt idx="16797">
                  <c:v>0.813865740740741</c:v>
                </c:pt>
                <c:pt idx="16798">
                  <c:v>0.813877314814815</c:v>
                </c:pt>
                <c:pt idx="16799">
                  <c:v>0.813888888888889</c:v>
                </c:pt>
                <c:pt idx="16800">
                  <c:v>0.813900462962963</c:v>
                </c:pt>
                <c:pt idx="16801">
                  <c:v>0.813912037037037</c:v>
                </c:pt>
                <c:pt idx="16802">
                  <c:v>0.813923611111111</c:v>
                </c:pt>
                <c:pt idx="16803">
                  <c:v>0.813935185185185</c:v>
                </c:pt>
                <c:pt idx="16804">
                  <c:v>0.813946759259259</c:v>
                </c:pt>
                <c:pt idx="16805">
                  <c:v>0.813958333333334</c:v>
                </c:pt>
                <c:pt idx="16806">
                  <c:v>0.813969907407408</c:v>
                </c:pt>
                <c:pt idx="16807">
                  <c:v>0.813981481481482</c:v>
                </c:pt>
                <c:pt idx="16808">
                  <c:v>0.813993055555556</c:v>
                </c:pt>
                <c:pt idx="16809">
                  <c:v>0.81400462962963</c:v>
                </c:pt>
                <c:pt idx="16810">
                  <c:v>0.814016203703704</c:v>
                </c:pt>
                <c:pt idx="16811">
                  <c:v>0.814027777777778</c:v>
                </c:pt>
                <c:pt idx="16812">
                  <c:v>0.814039351851852</c:v>
                </c:pt>
                <c:pt idx="16813">
                  <c:v>0.814050925925926</c:v>
                </c:pt>
                <c:pt idx="16814">
                  <c:v>0.8140625</c:v>
                </c:pt>
                <c:pt idx="16815">
                  <c:v>0.814074074074074</c:v>
                </c:pt>
                <c:pt idx="16816">
                  <c:v>0.814085648148148</c:v>
                </c:pt>
                <c:pt idx="16817">
                  <c:v>0.814097222222222</c:v>
                </c:pt>
                <c:pt idx="16818">
                  <c:v>0.814108796296296</c:v>
                </c:pt>
                <c:pt idx="16819">
                  <c:v>0.814120370370371</c:v>
                </c:pt>
                <c:pt idx="16820">
                  <c:v>0.814131944444445</c:v>
                </c:pt>
                <c:pt idx="16821">
                  <c:v>0.814143518518519</c:v>
                </c:pt>
                <c:pt idx="16822">
                  <c:v>0.814155092592593</c:v>
                </c:pt>
                <c:pt idx="16823">
                  <c:v>0.814166666666667</c:v>
                </c:pt>
                <c:pt idx="16824">
                  <c:v>0.81417824074074</c:v>
                </c:pt>
                <c:pt idx="16825">
                  <c:v>0.814189814814815</c:v>
                </c:pt>
                <c:pt idx="16826">
                  <c:v>0.814201388888889</c:v>
                </c:pt>
                <c:pt idx="16827">
                  <c:v>0.814212962962962</c:v>
                </c:pt>
                <c:pt idx="16828">
                  <c:v>0.814224537037037</c:v>
                </c:pt>
                <c:pt idx="16829">
                  <c:v>0.814236111111111</c:v>
                </c:pt>
                <c:pt idx="16830">
                  <c:v>0.814247685185185</c:v>
                </c:pt>
                <c:pt idx="16831">
                  <c:v>0.814259259259259</c:v>
                </c:pt>
                <c:pt idx="16832">
                  <c:v>0.814270833333334</c:v>
                </c:pt>
                <c:pt idx="16833">
                  <c:v>0.814282407407407</c:v>
                </c:pt>
                <c:pt idx="16834">
                  <c:v>0.814293981481482</c:v>
                </c:pt>
                <c:pt idx="16835">
                  <c:v>0.814305555555556</c:v>
                </c:pt>
                <c:pt idx="16836">
                  <c:v>0.814317129629629</c:v>
                </c:pt>
                <c:pt idx="16837">
                  <c:v>0.814328703703704</c:v>
                </c:pt>
                <c:pt idx="16838">
                  <c:v>0.814340277777778</c:v>
                </c:pt>
                <c:pt idx="16839">
                  <c:v>0.814351851851852</c:v>
                </c:pt>
                <c:pt idx="16840">
                  <c:v>0.814363425925925</c:v>
                </c:pt>
                <c:pt idx="16841">
                  <c:v>0.814375</c:v>
                </c:pt>
                <c:pt idx="16842">
                  <c:v>0.814386574074074</c:v>
                </c:pt>
                <c:pt idx="16843">
                  <c:v>0.814398148148148</c:v>
                </c:pt>
                <c:pt idx="16844">
                  <c:v>0.814409722222222</c:v>
                </c:pt>
                <c:pt idx="16845">
                  <c:v>0.814421296296297</c:v>
                </c:pt>
                <c:pt idx="16846">
                  <c:v>0.814432870370371</c:v>
                </c:pt>
                <c:pt idx="16847">
                  <c:v>0.814444444444445</c:v>
                </c:pt>
                <c:pt idx="16848">
                  <c:v>0.814456018518519</c:v>
                </c:pt>
                <c:pt idx="16849">
                  <c:v>0.814467592592593</c:v>
                </c:pt>
                <c:pt idx="16850">
                  <c:v>0.814479166666666</c:v>
                </c:pt>
                <c:pt idx="16851">
                  <c:v>0.814490740740741</c:v>
                </c:pt>
                <c:pt idx="16852">
                  <c:v>0.814502314814815</c:v>
                </c:pt>
                <c:pt idx="16853">
                  <c:v>0.814513888888889</c:v>
                </c:pt>
                <c:pt idx="16854">
                  <c:v>0.814525462962963</c:v>
                </c:pt>
                <c:pt idx="16855">
                  <c:v>0.814537037037037</c:v>
                </c:pt>
                <c:pt idx="16856">
                  <c:v>0.814548611111111</c:v>
                </c:pt>
                <c:pt idx="16857">
                  <c:v>0.814560185185185</c:v>
                </c:pt>
                <c:pt idx="16858">
                  <c:v>0.814571759259259</c:v>
                </c:pt>
                <c:pt idx="16859">
                  <c:v>0.814583333333333</c:v>
                </c:pt>
                <c:pt idx="16860">
                  <c:v>0.814594907407408</c:v>
                </c:pt>
                <c:pt idx="16861">
                  <c:v>0.814606481481482</c:v>
                </c:pt>
                <c:pt idx="16862">
                  <c:v>0.814618055555556</c:v>
                </c:pt>
                <c:pt idx="16863">
                  <c:v>0.81462962962963</c:v>
                </c:pt>
                <c:pt idx="16864">
                  <c:v>0.814641203703704</c:v>
                </c:pt>
                <c:pt idx="16865">
                  <c:v>0.814652777777778</c:v>
                </c:pt>
                <c:pt idx="16866">
                  <c:v>0.814664351851852</c:v>
                </c:pt>
                <c:pt idx="16867">
                  <c:v>0.814675925925926</c:v>
                </c:pt>
                <c:pt idx="16868">
                  <c:v>0.8146875</c:v>
                </c:pt>
                <c:pt idx="16869">
                  <c:v>0.814699074074075</c:v>
                </c:pt>
                <c:pt idx="16870">
                  <c:v>0.814710648148148</c:v>
                </c:pt>
                <c:pt idx="16871">
                  <c:v>0.814722222222222</c:v>
                </c:pt>
                <c:pt idx="16872">
                  <c:v>0.814733796296296</c:v>
                </c:pt>
                <c:pt idx="16873">
                  <c:v>0.814745370370371</c:v>
                </c:pt>
                <c:pt idx="16874">
                  <c:v>0.814756944444445</c:v>
                </c:pt>
                <c:pt idx="16875">
                  <c:v>0.814768518518519</c:v>
                </c:pt>
                <c:pt idx="16876">
                  <c:v>0.814780092592593</c:v>
                </c:pt>
                <c:pt idx="16877">
                  <c:v>0.814791666666667</c:v>
                </c:pt>
                <c:pt idx="16878">
                  <c:v>0.81480324074074</c:v>
                </c:pt>
                <c:pt idx="16879">
                  <c:v>0.814814814814815</c:v>
                </c:pt>
                <c:pt idx="16880">
                  <c:v>0.814826388888889</c:v>
                </c:pt>
                <c:pt idx="16881">
                  <c:v>0.814837962962963</c:v>
                </c:pt>
                <c:pt idx="16882">
                  <c:v>0.814849537037037</c:v>
                </c:pt>
                <c:pt idx="16883">
                  <c:v>0.814861111111111</c:v>
                </c:pt>
                <c:pt idx="16884">
                  <c:v>0.814872685185185</c:v>
                </c:pt>
                <c:pt idx="16885">
                  <c:v>0.814884259259259</c:v>
                </c:pt>
                <c:pt idx="16886">
                  <c:v>0.814895833333334</c:v>
                </c:pt>
                <c:pt idx="16887">
                  <c:v>0.814907407407408</c:v>
                </c:pt>
                <c:pt idx="16888">
                  <c:v>0.814918981481481</c:v>
                </c:pt>
                <c:pt idx="16889">
                  <c:v>0.814930555555556</c:v>
                </c:pt>
                <c:pt idx="16890">
                  <c:v>0.814942129629629</c:v>
                </c:pt>
                <c:pt idx="16891">
                  <c:v>0.814953703703704</c:v>
                </c:pt>
                <c:pt idx="16892">
                  <c:v>0.814965277777778</c:v>
                </c:pt>
                <c:pt idx="16893">
                  <c:v>0.814976851851852</c:v>
                </c:pt>
                <c:pt idx="16894">
                  <c:v>0.814988425925926</c:v>
                </c:pt>
                <c:pt idx="16895">
                  <c:v>0.815</c:v>
                </c:pt>
                <c:pt idx="16896">
                  <c:v>0.815011574074074</c:v>
                </c:pt>
                <c:pt idx="16897">
                  <c:v>0.815023148148148</c:v>
                </c:pt>
                <c:pt idx="16898">
                  <c:v>0.815034722222222</c:v>
                </c:pt>
                <c:pt idx="16899">
                  <c:v>0.815046296296296</c:v>
                </c:pt>
                <c:pt idx="16900">
                  <c:v>0.815057870370371</c:v>
                </c:pt>
                <c:pt idx="16901">
                  <c:v>0.815069444444445</c:v>
                </c:pt>
                <c:pt idx="16902">
                  <c:v>0.815081018518519</c:v>
                </c:pt>
                <c:pt idx="16903">
                  <c:v>0.815092592592593</c:v>
                </c:pt>
                <c:pt idx="16904">
                  <c:v>0.815104166666666</c:v>
                </c:pt>
                <c:pt idx="16905">
                  <c:v>0.815115740740741</c:v>
                </c:pt>
                <c:pt idx="16906">
                  <c:v>0.815127314814815</c:v>
                </c:pt>
                <c:pt idx="16907">
                  <c:v>0.815138888888889</c:v>
                </c:pt>
                <c:pt idx="16908">
                  <c:v>0.815150462962963</c:v>
                </c:pt>
                <c:pt idx="16909">
                  <c:v>0.815162037037037</c:v>
                </c:pt>
                <c:pt idx="16910">
                  <c:v>0.815173611111111</c:v>
                </c:pt>
                <c:pt idx="16911">
                  <c:v>0.815185185185185</c:v>
                </c:pt>
                <c:pt idx="16912">
                  <c:v>0.815196759259259</c:v>
                </c:pt>
                <c:pt idx="16913">
                  <c:v>0.815208333333333</c:v>
                </c:pt>
                <c:pt idx="16914">
                  <c:v>0.815219907407408</c:v>
                </c:pt>
                <c:pt idx="16915">
                  <c:v>0.815231481481482</c:v>
                </c:pt>
                <c:pt idx="16916">
                  <c:v>0.815243055555556</c:v>
                </c:pt>
                <c:pt idx="16917">
                  <c:v>0.81525462962963</c:v>
                </c:pt>
                <c:pt idx="16918">
                  <c:v>0.815266203703703</c:v>
                </c:pt>
                <c:pt idx="16919">
                  <c:v>0.815277777777778</c:v>
                </c:pt>
                <c:pt idx="16920">
                  <c:v>0.815289351851852</c:v>
                </c:pt>
                <c:pt idx="16921">
                  <c:v>0.815300925925926</c:v>
                </c:pt>
                <c:pt idx="16922">
                  <c:v>0.8153125</c:v>
                </c:pt>
                <c:pt idx="16923">
                  <c:v>0.815324074074074</c:v>
                </c:pt>
                <c:pt idx="16924">
                  <c:v>0.815335648148148</c:v>
                </c:pt>
                <c:pt idx="16925">
                  <c:v>0.815347222222222</c:v>
                </c:pt>
                <c:pt idx="16926">
                  <c:v>0.815358796296296</c:v>
                </c:pt>
                <c:pt idx="16927">
                  <c:v>0.815370370370371</c:v>
                </c:pt>
                <c:pt idx="16928">
                  <c:v>0.815381944444444</c:v>
                </c:pt>
                <c:pt idx="16929">
                  <c:v>0.815393518518519</c:v>
                </c:pt>
                <c:pt idx="16930">
                  <c:v>0.815405092592593</c:v>
                </c:pt>
                <c:pt idx="16931">
                  <c:v>0.815416666666667</c:v>
                </c:pt>
                <c:pt idx="16932">
                  <c:v>0.81542824074074</c:v>
                </c:pt>
                <c:pt idx="16933">
                  <c:v>0.815439814814815</c:v>
                </c:pt>
                <c:pt idx="16934">
                  <c:v>0.815451388888889</c:v>
                </c:pt>
                <c:pt idx="16935">
                  <c:v>0.815462962962962</c:v>
                </c:pt>
                <c:pt idx="16936">
                  <c:v>0.815474537037037</c:v>
                </c:pt>
                <c:pt idx="16937">
                  <c:v>0.815486111111111</c:v>
                </c:pt>
                <c:pt idx="16938">
                  <c:v>0.815497685185185</c:v>
                </c:pt>
                <c:pt idx="16939">
                  <c:v>0.815509259259259</c:v>
                </c:pt>
                <c:pt idx="16940">
                  <c:v>0.815520833333334</c:v>
                </c:pt>
                <c:pt idx="16941">
                  <c:v>0.815532407407407</c:v>
                </c:pt>
                <c:pt idx="16942">
                  <c:v>0.815543981481481</c:v>
                </c:pt>
                <c:pt idx="16943">
                  <c:v>0.815555555555556</c:v>
                </c:pt>
                <c:pt idx="16944">
                  <c:v>0.815567129629629</c:v>
                </c:pt>
                <c:pt idx="16945">
                  <c:v>0.815578703703704</c:v>
                </c:pt>
                <c:pt idx="16946">
                  <c:v>0.815590277777778</c:v>
                </c:pt>
                <c:pt idx="16947">
                  <c:v>0.815601851851852</c:v>
                </c:pt>
                <c:pt idx="16948">
                  <c:v>0.815613425925926</c:v>
                </c:pt>
                <c:pt idx="16949">
                  <c:v>0.815625</c:v>
                </c:pt>
                <c:pt idx="16950">
                  <c:v>0.815636574074074</c:v>
                </c:pt>
                <c:pt idx="16951">
                  <c:v>0.815648148148148</c:v>
                </c:pt>
                <c:pt idx="16952">
                  <c:v>0.815659722222222</c:v>
                </c:pt>
                <c:pt idx="16953">
                  <c:v>0.815671296296297</c:v>
                </c:pt>
                <c:pt idx="16954">
                  <c:v>0.815682870370371</c:v>
                </c:pt>
                <c:pt idx="16955">
                  <c:v>0.815694444444445</c:v>
                </c:pt>
                <c:pt idx="16956">
                  <c:v>0.815706018518519</c:v>
                </c:pt>
                <c:pt idx="16957">
                  <c:v>0.815717592592593</c:v>
                </c:pt>
                <c:pt idx="16958">
                  <c:v>0.815729166666667</c:v>
                </c:pt>
                <c:pt idx="16959">
                  <c:v>0.815740740740741</c:v>
                </c:pt>
                <c:pt idx="16960">
                  <c:v>0.815752314814815</c:v>
                </c:pt>
                <c:pt idx="16961">
                  <c:v>0.815763888888889</c:v>
                </c:pt>
                <c:pt idx="16962">
                  <c:v>0.815775462962963</c:v>
                </c:pt>
                <c:pt idx="16963">
                  <c:v>0.815787037037037</c:v>
                </c:pt>
                <c:pt idx="16964">
                  <c:v>0.815798611111111</c:v>
                </c:pt>
                <c:pt idx="16965">
                  <c:v>0.815810185185185</c:v>
                </c:pt>
                <c:pt idx="16966">
                  <c:v>0.815821759259259</c:v>
                </c:pt>
                <c:pt idx="16967">
                  <c:v>0.815833333333333</c:v>
                </c:pt>
                <c:pt idx="16968">
                  <c:v>0.815844907407408</c:v>
                </c:pt>
                <c:pt idx="16969">
                  <c:v>0.815856481481482</c:v>
                </c:pt>
                <c:pt idx="16970">
                  <c:v>0.815868055555556</c:v>
                </c:pt>
                <c:pt idx="16971">
                  <c:v>0.81587962962963</c:v>
                </c:pt>
                <c:pt idx="16972">
                  <c:v>0.815891203703704</c:v>
                </c:pt>
                <c:pt idx="16973">
                  <c:v>0.815902777777777</c:v>
                </c:pt>
                <c:pt idx="16974">
                  <c:v>0.815914351851852</c:v>
                </c:pt>
                <c:pt idx="16975">
                  <c:v>0.815925925925926</c:v>
                </c:pt>
                <c:pt idx="16976">
                  <c:v>0.8159375</c:v>
                </c:pt>
                <c:pt idx="16977">
                  <c:v>0.815949074074074</c:v>
                </c:pt>
                <c:pt idx="16978">
                  <c:v>0.815960648148148</c:v>
                </c:pt>
                <c:pt idx="16979">
                  <c:v>0.815972222222222</c:v>
                </c:pt>
                <c:pt idx="16980">
                  <c:v>0.815983796296296</c:v>
                </c:pt>
                <c:pt idx="16981">
                  <c:v>0.815995370370371</c:v>
                </c:pt>
                <c:pt idx="16982">
                  <c:v>0.816006944444444</c:v>
                </c:pt>
                <c:pt idx="16983">
                  <c:v>0.816018518518519</c:v>
                </c:pt>
                <c:pt idx="16984">
                  <c:v>0.816030092592593</c:v>
                </c:pt>
                <c:pt idx="16985">
                  <c:v>0.816041666666667</c:v>
                </c:pt>
                <c:pt idx="16986">
                  <c:v>0.816053240740741</c:v>
                </c:pt>
                <c:pt idx="16987">
                  <c:v>0.816064814814815</c:v>
                </c:pt>
                <c:pt idx="16988">
                  <c:v>0.816076388888889</c:v>
                </c:pt>
                <c:pt idx="16989">
                  <c:v>0.816087962962962</c:v>
                </c:pt>
                <c:pt idx="16990">
                  <c:v>0.816099537037037</c:v>
                </c:pt>
                <c:pt idx="16991">
                  <c:v>0.816111111111111</c:v>
                </c:pt>
                <c:pt idx="16992">
                  <c:v>0.816122685185185</c:v>
                </c:pt>
                <c:pt idx="16993">
                  <c:v>0.816134259259259</c:v>
                </c:pt>
                <c:pt idx="16994">
                  <c:v>0.816145833333334</c:v>
                </c:pt>
                <c:pt idx="16995">
                  <c:v>0.816157407407408</c:v>
                </c:pt>
                <c:pt idx="16996">
                  <c:v>0.816168981481481</c:v>
                </c:pt>
                <c:pt idx="16997">
                  <c:v>0.816180555555556</c:v>
                </c:pt>
                <c:pt idx="16998">
                  <c:v>0.816192129629629</c:v>
                </c:pt>
                <c:pt idx="16999">
                  <c:v>0.816203703703703</c:v>
                </c:pt>
                <c:pt idx="17000">
                  <c:v>0.816215277777778</c:v>
                </c:pt>
                <c:pt idx="17001">
                  <c:v>0.816226851851852</c:v>
                </c:pt>
                <c:pt idx="17002">
                  <c:v>0.816238425925926</c:v>
                </c:pt>
                <c:pt idx="17003">
                  <c:v>0.81625</c:v>
                </c:pt>
                <c:pt idx="17004">
                  <c:v>0.816261574074074</c:v>
                </c:pt>
                <c:pt idx="17005">
                  <c:v>0.816273148148148</c:v>
                </c:pt>
                <c:pt idx="17006">
                  <c:v>0.816284722222222</c:v>
                </c:pt>
                <c:pt idx="17007">
                  <c:v>0.816296296296296</c:v>
                </c:pt>
                <c:pt idx="17008">
                  <c:v>0.816307870370371</c:v>
                </c:pt>
                <c:pt idx="17009">
                  <c:v>0.816319444444445</c:v>
                </c:pt>
                <c:pt idx="17010">
                  <c:v>0.816331018518519</c:v>
                </c:pt>
                <c:pt idx="17011">
                  <c:v>0.816342592592593</c:v>
                </c:pt>
                <c:pt idx="17012">
                  <c:v>0.816354166666666</c:v>
                </c:pt>
                <c:pt idx="17013">
                  <c:v>0.81636574074074</c:v>
                </c:pt>
                <c:pt idx="17014">
                  <c:v>0.816377314814815</c:v>
                </c:pt>
                <c:pt idx="17015">
                  <c:v>0.816388888888889</c:v>
                </c:pt>
                <c:pt idx="17016">
                  <c:v>0.816400462962963</c:v>
                </c:pt>
                <c:pt idx="17017">
                  <c:v>0.816412037037037</c:v>
                </c:pt>
                <c:pt idx="17018">
                  <c:v>0.816423611111111</c:v>
                </c:pt>
                <c:pt idx="17019">
                  <c:v>0.816435185185185</c:v>
                </c:pt>
                <c:pt idx="17020">
                  <c:v>0.816446759259259</c:v>
                </c:pt>
                <c:pt idx="17021">
                  <c:v>0.816458333333333</c:v>
                </c:pt>
                <c:pt idx="17022">
                  <c:v>0.816469907407407</c:v>
                </c:pt>
                <c:pt idx="17023">
                  <c:v>0.816481481481482</c:v>
                </c:pt>
                <c:pt idx="17024">
                  <c:v>0.816493055555556</c:v>
                </c:pt>
                <c:pt idx="17025">
                  <c:v>0.81650462962963</c:v>
                </c:pt>
                <c:pt idx="17026">
                  <c:v>0.816516203703704</c:v>
                </c:pt>
                <c:pt idx="17027">
                  <c:v>0.816527777777777</c:v>
                </c:pt>
                <c:pt idx="17028">
                  <c:v>0.816539351851852</c:v>
                </c:pt>
                <c:pt idx="17029">
                  <c:v>0.816550925925925</c:v>
                </c:pt>
                <c:pt idx="17030">
                  <c:v>0.8165625</c:v>
                </c:pt>
                <c:pt idx="17031">
                  <c:v>0.816574074074074</c:v>
                </c:pt>
                <c:pt idx="17032">
                  <c:v>0.816585648148148</c:v>
                </c:pt>
                <c:pt idx="17033">
                  <c:v>0.816597222222222</c:v>
                </c:pt>
                <c:pt idx="17034">
                  <c:v>0.816608796296297</c:v>
                </c:pt>
                <c:pt idx="17035">
                  <c:v>0.816620370370371</c:v>
                </c:pt>
                <c:pt idx="17036">
                  <c:v>0.816631944444445</c:v>
                </c:pt>
                <c:pt idx="17037">
                  <c:v>0.816643518518519</c:v>
                </c:pt>
                <c:pt idx="17038">
                  <c:v>0.816655092592593</c:v>
                </c:pt>
                <c:pt idx="17039">
                  <c:v>0.816666666666666</c:v>
                </c:pt>
                <c:pt idx="17040">
                  <c:v>0.816678240740741</c:v>
                </c:pt>
                <c:pt idx="17041">
                  <c:v>0.816689814814815</c:v>
                </c:pt>
                <c:pt idx="17042">
                  <c:v>0.816701388888889</c:v>
                </c:pt>
                <c:pt idx="17043">
                  <c:v>0.816712962962962</c:v>
                </c:pt>
                <c:pt idx="17044">
                  <c:v>0.816724537037037</c:v>
                </c:pt>
                <c:pt idx="17045">
                  <c:v>0.816736111111111</c:v>
                </c:pt>
                <c:pt idx="17046">
                  <c:v>0.816747685185185</c:v>
                </c:pt>
                <c:pt idx="17047">
                  <c:v>0.816759259259259</c:v>
                </c:pt>
                <c:pt idx="17048">
                  <c:v>0.816770833333334</c:v>
                </c:pt>
                <c:pt idx="17049">
                  <c:v>0.816782407407408</c:v>
                </c:pt>
                <c:pt idx="17050">
                  <c:v>0.816793981481482</c:v>
                </c:pt>
                <c:pt idx="17051">
                  <c:v>0.816805555555556</c:v>
                </c:pt>
                <c:pt idx="17052">
                  <c:v>0.816817129629629</c:v>
                </c:pt>
                <c:pt idx="17053">
                  <c:v>0.816828703703704</c:v>
                </c:pt>
                <c:pt idx="17054">
                  <c:v>0.816840277777778</c:v>
                </c:pt>
                <c:pt idx="17055">
                  <c:v>0.816851851851852</c:v>
                </c:pt>
                <c:pt idx="17056">
                  <c:v>0.816863425925926</c:v>
                </c:pt>
                <c:pt idx="17057">
                  <c:v>0.816875</c:v>
                </c:pt>
                <c:pt idx="17058">
                  <c:v>0.816886574074074</c:v>
                </c:pt>
                <c:pt idx="17059">
                  <c:v>0.816898148148148</c:v>
                </c:pt>
                <c:pt idx="17060">
                  <c:v>0.816909722222222</c:v>
                </c:pt>
                <c:pt idx="17061">
                  <c:v>0.816921296296297</c:v>
                </c:pt>
                <c:pt idx="17062">
                  <c:v>0.81693287037037</c:v>
                </c:pt>
                <c:pt idx="17063">
                  <c:v>0.816944444444445</c:v>
                </c:pt>
                <c:pt idx="17064">
                  <c:v>0.816956018518519</c:v>
                </c:pt>
                <c:pt idx="17065">
                  <c:v>0.816967592592593</c:v>
                </c:pt>
                <c:pt idx="17066">
                  <c:v>0.816979166666667</c:v>
                </c:pt>
                <c:pt idx="17067">
                  <c:v>0.81699074074074</c:v>
                </c:pt>
                <c:pt idx="17068">
                  <c:v>0.817002314814815</c:v>
                </c:pt>
                <c:pt idx="17069">
                  <c:v>0.817013888888889</c:v>
                </c:pt>
                <c:pt idx="17070">
                  <c:v>0.817025462962963</c:v>
                </c:pt>
                <c:pt idx="17071">
                  <c:v>0.817037037037037</c:v>
                </c:pt>
                <c:pt idx="17072">
                  <c:v>0.817048611111112</c:v>
                </c:pt>
                <c:pt idx="17073">
                  <c:v>0.817060185185185</c:v>
                </c:pt>
                <c:pt idx="17074">
                  <c:v>0.817071759259259</c:v>
                </c:pt>
                <c:pt idx="17075">
                  <c:v>0.817083333333334</c:v>
                </c:pt>
                <c:pt idx="17076">
                  <c:v>0.817094907407408</c:v>
                </c:pt>
                <c:pt idx="17077">
                  <c:v>0.817106481481482</c:v>
                </c:pt>
                <c:pt idx="17078">
                  <c:v>0.817118055555556</c:v>
                </c:pt>
                <c:pt idx="17079">
                  <c:v>0.81712962962963</c:v>
                </c:pt>
                <c:pt idx="17080">
                  <c:v>0.817141203703704</c:v>
                </c:pt>
                <c:pt idx="17081">
                  <c:v>0.817152777777777</c:v>
                </c:pt>
                <c:pt idx="17082">
                  <c:v>0.817164351851852</c:v>
                </c:pt>
                <c:pt idx="17083">
                  <c:v>0.817175925925926</c:v>
                </c:pt>
                <c:pt idx="17084">
                  <c:v>0.8171875</c:v>
                </c:pt>
                <c:pt idx="17085">
                  <c:v>0.817199074074075</c:v>
                </c:pt>
                <c:pt idx="17086">
                  <c:v>0.817210648148148</c:v>
                </c:pt>
                <c:pt idx="17087">
                  <c:v>0.817222222222222</c:v>
                </c:pt>
                <c:pt idx="17088">
                  <c:v>0.817233796296296</c:v>
                </c:pt>
                <c:pt idx="17089">
                  <c:v>0.817245370370371</c:v>
                </c:pt>
                <c:pt idx="17090">
                  <c:v>0.817256944444444</c:v>
                </c:pt>
                <c:pt idx="17091">
                  <c:v>0.817268518518519</c:v>
                </c:pt>
                <c:pt idx="17092">
                  <c:v>0.817280092592593</c:v>
                </c:pt>
                <c:pt idx="17093">
                  <c:v>0.817291666666667</c:v>
                </c:pt>
                <c:pt idx="17094">
                  <c:v>0.817303240740741</c:v>
                </c:pt>
                <c:pt idx="17095">
                  <c:v>0.817314814814815</c:v>
                </c:pt>
                <c:pt idx="17096">
                  <c:v>0.817326388888889</c:v>
                </c:pt>
                <c:pt idx="17097">
                  <c:v>0.817337962962963</c:v>
                </c:pt>
                <c:pt idx="17098">
                  <c:v>0.817349537037037</c:v>
                </c:pt>
                <c:pt idx="17099">
                  <c:v>0.817361111111111</c:v>
                </c:pt>
                <c:pt idx="17100">
                  <c:v>0.817372685185185</c:v>
                </c:pt>
                <c:pt idx="17101">
                  <c:v>0.817384259259259</c:v>
                </c:pt>
                <c:pt idx="17102">
                  <c:v>0.817395833333334</c:v>
                </c:pt>
                <c:pt idx="17103">
                  <c:v>0.817407407407408</c:v>
                </c:pt>
                <c:pt idx="17104">
                  <c:v>0.817418981481481</c:v>
                </c:pt>
                <c:pt idx="17105">
                  <c:v>0.817430555555556</c:v>
                </c:pt>
                <c:pt idx="17106">
                  <c:v>0.81744212962963</c:v>
                </c:pt>
                <c:pt idx="17107">
                  <c:v>0.817453703703703</c:v>
                </c:pt>
                <c:pt idx="17108">
                  <c:v>0.817465277777778</c:v>
                </c:pt>
                <c:pt idx="17109">
                  <c:v>0.817476851851852</c:v>
                </c:pt>
                <c:pt idx="17110">
                  <c:v>0.817488425925926</c:v>
                </c:pt>
                <c:pt idx="17111">
                  <c:v>0.8175</c:v>
                </c:pt>
                <c:pt idx="17112">
                  <c:v>0.817511574074074</c:v>
                </c:pt>
                <c:pt idx="17113">
                  <c:v>0.817523148148148</c:v>
                </c:pt>
                <c:pt idx="17114">
                  <c:v>0.817534722222222</c:v>
                </c:pt>
                <c:pt idx="17115">
                  <c:v>0.817546296296296</c:v>
                </c:pt>
                <c:pt idx="17116">
                  <c:v>0.817557870370371</c:v>
                </c:pt>
                <c:pt idx="17117">
                  <c:v>0.817569444444445</c:v>
                </c:pt>
                <c:pt idx="17118">
                  <c:v>0.817581018518519</c:v>
                </c:pt>
                <c:pt idx="17119">
                  <c:v>0.817592592592593</c:v>
                </c:pt>
                <c:pt idx="17120">
                  <c:v>0.817604166666667</c:v>
                </c:pt>
                <c:pt idx="17121">
                  <c:v>0.81761574074074</c:v>
                </c:pt>
                <c:pt idx="17122">
                  <c:v>0.817627314814815</c:v>
                </c:pt>
                <c:pt idx="17123">
                  <c:v>0.817638888888889</c:v>
                </c:pt>
                <c:pt idx="17124">
                  <c:v>0.817650462962963</c:v>
                </c:pt>
                <c:pt idx="17125">
                  <c:v>0.817662037037037</c:v>
                </c:pt>
                <c:pt idx="17126">
                  <c:v>0.817673611111111</c:v>
                </c:pt>
                <c:pt idx="17127">
                  <c:v>0.817685185185185</c:v>
                </c:pt>
                <c:pt idx="17128">
                  <c:v>0.817696759259259</c:v>
                </c:pt>
                <c:pt idx="17129">
                  <c:v>0.817708333333334</c:v>
                </c:pt>
                <c:pt idx="17130">
                  <c:v>0.817719907407408</c:v>
                </c:pt>
                <c:pt idx="17131">
                  <c:v>0.817731481481482</c:v>
                </c:pt>
                <c:pt idx="17132">
                  <c:v>0.817743055555556</c:v>
                </c:pt>
                <c:pt idx="17133">
                  <c:v>0.81775462962963</c:v>
                </c:pt>
                <c:pt idx="17134">
                  <c:v>0.817766203703704</c:v>
                </c:pt>
                <c:pt idx="17135">
                  <c:v>0.817777777777778</c:v>
                </c:pt>
                <c:pt idx="17136">
                  <c:v>0.817789351851852</c:v>
                </c:pt>
                <c:pt idx="17137">
                  <c:v>0.817800925925926</c:v>
                </c:pt>
                <c:pt idx="17138">
                  <c:v>0.8178125</c:v>
                </c:pt>
                <c:pt idx="17139">
                  <c:v>0.817824074074074</c:v>
                </c:pt>
                <c:pt idx="17140">
                  <c:v>0.817835648148148</c:v>
                </c:pt>
                <c:pt idx="17141">
                  <c:v>0.817847222222222</c:v>
                </c:pt>
                <c:pt idx="17142">
                  <c:v>0.817858796296296</c:v>
                </c:pt>
                <c:pt idx="17143">
                  <c:v>0.817870370370371</c:v>
                </c:pt>
                <c:pt idx="17144">
                  <c:v>0.817881944444445</c:v>
                </c:pt>
                <c:pt idx="17145">
                  <c:v>0.817893518518519</c:v>
                </c:pt>
                <c:pt idx="17146">
                  <c:v>0.817905092592593</c:v>
                </c:pt>
                <c:pt idx="17147">
                  <c:v>0.817916666666666</c:v>
                </c:pt>
                <c:pt idx="17148">
                  <c:v>0.817928240740741</c:v>
                </c:pt>
                <c:pt idx="17149">
                  <c:v>0.817939814814815</c:v>
                </c:pt>
                <c:pt idx="17150">
                  <c:v>0.817951388888889</c:v>
                </c:pt>
                <c:pt idx="17151">
                  <c:v>0.817962962962963</c:v>
                </c:pt>
                <c:pt idx="17152">
                  <c:v>0.817974537037037</c:v>
                </c:pt>
                <c:pt idx="17153">
                  <c:v>0.817986111111111</c:v>
                </c:pt>
                <c:pt idx="17154">
                  <c:v>0.817997685185185</c:v>
                </c:pt>
                <c:pt idx="17155">
                  <c:v>0.818009259259259</c:v>
                </c:pt>
                <c:pt idx="17156">
                  <c:v>0.818020833333334</c:v>
                </c:pt>
                <c:pt idx="17157">
                  <c:v>0.818032407407408</c:v>
                </c:pt>
                <c:pt idx="17158">
                  <c:v>0.818043981481482</c:v>
                </c:pt>
                <c:pt idx="17159">
                  <c:v>0.818055555555556</c:v>
                </c:pt>
                <c:pt idx="17160">
                  <c:v>0.81806712962963</c:v>
                </c:pt>
                <c:pt idx="17161">
                  <c:v>0.818078703703704</c:v>
                </c:pt>
                <c:pt idx="17162">
                  <c:v>0.818090277777778</c:v>
                </c:pt>
                <c:pt idx="17163">
                  <c:v>0.818101851851852</c:v>
                </c:pt>
                <c:pt idx="17164">
                  <c:v>0.818113425925925</c:v>
                </c:pt>
                <c:pt idx="17165">
                  <c:v>0.818125</c:v>
                </c:pt>
                <c:pt idx="17166">
                  <c:v>0.818136574074074</c:v>
                </c:pt>
                <c:pt idx="17167">
                  <c:v>0.818148148148148</c:v>
                </c:pt>
                <c:pt idx="17168">
                  <c:v>0.818159722222222</c:v>
                </c:pt>
                <c:pt idx="17169">
                  <c:v>0.818171296296297</c:v>
                </c:pt>
                <c:pt idx="17170">
                  <c:v>0.818182870370371</c:v>
                </c:pt>
                <c:pt idx="17171">
                  <c:v>0.818194444444445</c:v>
                </c:pt>
                <c:pt idx="17172">
                  <c:v>0.818206018518519</c:v>
                </c:pt>
                <c:pt idx="17173">
                  <c:v>0.818217592592593</c:v>
                </c:pt>
                <c:pt idx="17174">
                  <c:v>0.818229166666667</c:v>
                </c:pt>
                <c:pt idx="17175">
                  <c:v>0.81824074074074</c:v>
                </c:pt>
                <c:pt idx="17176">
                  <c:v>0.818252314814815</c:v>
                </c:pt>
                <c:pt idx="17177">
                  <c:v>0.818263888888889</c:v>
                </c:pt>
                <c:pt idx="17178">
                  <c:v>0.818275462962963</c:v>
                </c:pt>
                <c:pt idx="17179">
                  <c:v>0.818287037037037</c:v>
                </c:pt>
                <c:pt idx="17180">
                  <c:v>0.818298611111111</c:v>
                </c:pt>
                <c:pt idx="17181">
                  <c:v>0.818310185185185</c:v>
                </c:pt>
                <c:pt idx="17182">
                  <c:v>0.818321759259259</c:v>
                </c:pt>
                <c:pt idx="17183">
                  <c:v>0.818333333333334</c:v>
                </c:pt>
                <c:pt idx="17184">
                  <c:v>0.818344907407408</c:v>
                </c:pt>
                <c:pt idx="17185">
                  <c:v>0.818356481481481</c:v>
                </c:pt>
                <c:pt idx="17186">
                  <c:v>0.818368055555556</c:v>
                </c:pt>
                <c:pt idx="17187">
                  <c:v>0.81837962962963</c:v>
                </c:pt>
                <c:pt idx="17188">
                  <c:v>0.818391203703704</c:v>
                </c:pt>
                <c:pt idx="17189">
                  <c:v>0.818402777777778</c:v>
                </c:pt>
                <c:pt idx="17190">
                  <c:v>0.818414351851851</c:v>
                </c:pt>
                <c:pt idx="17191">
                  <c:v>0.818425925925926</c:v>
                </c:pt>
                <c:pt idx="17192">
                  <c:v>0.8184375</c:v>
                </c:pt>
                <c:pt idx="17193">
                  <c:v>0.818449074074074</c:v>
                </c:pt>
                <c:pt idx="17194">
                  <c:v>0.818460648148148</c:v>
                </c:pt>
                <c:pt idx="17195">
                  <c:v>0.818472222222222</c:v>
                </c:pt>
                <c:pt idx="17196">
                  <c:v>0.818483796296296</c:v>
                </c:pt>
                <c:pt idx="17197">
                  <c:v>0.818495370370371</c:v>
                </c:pt>
                <c:pt idx="17198">
                  <c:v>0.818506944444444</c:v>
                </c:pt>
                <c:pt idx="17199">
                  <c:v>0.818518518518519</c:v>
                </c:pt>
                <c:pt idx="17200">
                  <c:v>0.818530092592593</c:v>
                </c:pt>
                <c:pt idx="17201">
                  <c:v>0.818541666666667</c:v>
                </c:pt>
                <c:pt idx="17202">
                  <c:v>0.81855324074074</c:v>
                </c:pt>
                <c:pt idx="17203">
                  <c:v>0.818564814814815</c:v>
                </c:pt>
                <c:pt idx="17204">
                  <c:v>0.818576388888889</c:v>
                </c:pt>
                <c:pt idx="17205">
                  <c:v>0.818587962962962</c:v>
                </c:pt>
                <c:pt idx="17206">
                  <c:v>0.818599537037037</c:v>
                </c:pt>
                <c:pt idx="17207">
                  <c:v>0.818611111111111</c:v>
                </c:pt>
                <c:pt idx="17208">
                  <c:v>0.818622685185185</c:v>
                </c:pt>
                <c:pt idx="17209">
                  <c:v>0.818634259259259</c:v>
                </c:pt>
                <c:pt idx="17210">
                  <c:v>0.818645833333334</c:v>
                </c:pt>
                <c:pt idx="17211">
                  <c:v>0.818657407407408</c:v>
                </c:pt>
                <c:pt idx="17212">
                  <c:v>0.818668981481482</c:v>
                </c:pt>
                <c:pt idx="17213">
                  <c:v>0.818680555555556</c:v>
                </c:pt>
                <c:pt idx="17214">
                  <c:v>0.81869212962963</c:v>
                </c:pt>
                <c:pt idx="17215">
                  <c:v>0.818703703703704</c:v>
                </c:pt>
                <c:pt idx="17216">
                  <c:v>0.818715277777778</c:v>
                </c:pt>
                <c:pt idx="17217">
                  <c:v>0.818726851851852</c:v>
                </c:pt>
                <c:pt idx="17218">
                  <c:v>0.818738425925926</c:v>
                </c:pt>
                <c:pt idx="17219">
                  <c:v>0.81875</c:v>
                </c:pt>
                <c:pt idx="17220">
                  <c:v>0.818761574074074</c:v>
                </c:pt>
                <c:pt idx="17221">
                  <c:v>0.818773148148148</c:v>
                </c:pt>
                <c:pt idx="17222">
                  <c:v>0.818784722222222</c:v>
                </c:pt>
                <c:pt idx="17223">
                  <c:v>0.818796296296297</c:v>
                </c:pt>
                <c:pt idx="17224">
                  <c:v>0.818807870370371</c:v>
                </c:pt>
                <c:pt idx="17225">
                  <c:v>0.818819444444445</c:v>
                </c:pt>
                <c:pt idx="17226">
                  <c:v>0.818831018518519</c:v>
                </c:pt>
                <c:pt idx="17227">
                  <c:v>0.818842592592593</c:v>
                </c:pt>
                <c:pt idx="17228">
                  <c:v>0.818854166666667</c:v>
                </c:pt>
                <c:pt idx="17229">
                  <c:v>0.818865740740741</c:v>
                </c:pt>
                <c:pt idx="17230">
                  <c:v>0.818877314814815</c:v>
                </c:pt>
                <c:pt idx="17231">
                  <c:v>0.818888888888889</c:v>
                </c:pt>
                <c:pt idx="17232">
                  <c:v>0.818900462962963</c:v>
                </c:pt>
                <c:pt idx="17233">
                  <c:v>0.818912037037037</c:v>
                </c:pt>
                <c:pt idx="17234">
                  <c:v>0.818923611111111</c:v>
                </c:pt>
                <c:pt idx="17235">
                  <c:v>0.818935185185185</c:v>
                </c:pt>
                <c:pt idx="17236">
                  <c:v>0.818946759259259</c:v>
                </c:pt>
                <c:pt idx="17237">
                  <c:v>0.818958333333334</c:v>
                </c:pt>
                <c:pt idx="17238">
                  <c:v>0.818969907407408</c:v>
                </c:pt>
                <c:pt idx="17239">
                  <c:v>0.818981481481482</c:v>
                </c:pt>
                <c:pt idx="17240">
                  <c:v>0.818993055555556</c:v>
                </c:pt>
                <c:pt idx="17241">
                  <c:v>0.81900462962963</c:v>
                </c:pt>
                <c:pt idx="17242">
                  <c:v>0.819016203703703</c:v>
                </c:pt>
                <c:pt idx="17243">
                  <c:v>0.819027777777778</c:v>
                </c:pt>
                <c:pt idx="17244">
                  <c:v>0.819039351851852</c:v>
                </c:pt>
                <c:pt idx="17245">
                  <c:v>0.819050925925926</c:v>
                </c:pt>
                <c:pt idx="17246">
                  <c:v>0.8190625</c:v>
                </c:pt>
                <c:pt idx="17247">
                  <c:v>0.819074074074074</c:v>
                </c:pt>
                <c:pt idx="17248">
                  <c:v>0.819085648148148</c:v>
                </c:pt>
                <c:pt idx="17249">
                  <c:v>0.819097222222222</c:v>
                </c:pt>
                <c:pt idx="17250">
                  <c:v>0.819108796296296</c:v>
                </c:pt>
                <c:pt idx="17251">
                  <c:v>0.819120370370371</c:v>
                </c:pt>
                <c:pt idx="17252">
                  <c:v>0.819131944444445</c:v>
                </c:pt>
                <c:pt idx="17253">
                  <c:v>0.819143518518519</c:v>
                </c:pt>
                <c:pt idx="17254">
                  <c:v>0.819155092592593</c:v>
                </c:pt>
                <c:pt idx="17255">
                  <c:v>0.819166666666666</c:v>
                </c:pt>
                <c:pt idx="17256">
                  <c:v>0.81917824074074</c:v>
                </c:pt>
                <c:pt idx="17257">
                  <c:v>0.819189814814815</c:v>
                </c:pt>
                <c:pt idx="17258">
                  <c:v>0.819201388888889</c:v>
                </c:pt>
                <c:pt idx="17259">
                  <c:v>0.819212962962962</c:v>
                </c:pt>
                <c:pt idx="17260">
                  <c:v>0.819224537037037</c:v>
                </c:pt>
                <c:pt idx="17261">
                  <c:v>0.819236111111111</c:v>
                </c:pt>
                <c:pt idx="17262">
                  <c:v>0.819247685185185</c:v>
                </c:pt>
                <c:pt idx="17263">
                  <c:v>0.819259259259259</c:v>
                </c:pt>
                <c:pt idx="17264">
                  <c:v>0.819270833333334</c:v>
                </c:pt>
                <c:pt idx="17265">
                  <c:v>0.819282407407407</c:v>
                </c:pt>
                <c:pt idx="17266">
                  <c:v>0.819293981481482</c:v>
                </c:pt>
                <c:pt idx="17267">
                  <c:v>0.819305555555556</c:v>
                </c:pt>
                <c:pt idx="17268">
                  <c:v>0.819317129629629</c:v>
                </c:pt>
                <c:pt idx="17269">
                  <c:v>0.819328703703704</c:v>
                </c:pt>
                <c:pt idx="17270">
                  <c:v>0.819340277777778</c:v>
                </c:pt>
                <c:pt idx="17271">
                  <c:v>0.819351851851852</c:v>
                </c:pt>
                <c:pt idx="17272">
                  <c:v>0.819363425925925</c:v>
                </c:pt>
                <c:pt idx="17273">
                  <c:v>0.819375</c:v>
                </c:pt>
                <c:pt idx="17274">
                  <c:v>0.819386574074074</c:v>
                </c:pt>
                <c:pt idx="17275">
                  <c:v>0.819398148148148</c:v>
                </c:pt>
                <c:pt idx="17276">
                  <c:v>0.819409722222222</c:v>
                </c:pt>
                <c:pt idx="17277">
                  <c:v>0.819421296296297</c:v>
                </c:pt>
                <c:pt idx="17278">
                  <c:v>0.819432870370371</c:v>
                </c:pt>
                <c:pt idx="17279">
                  <c:v>0.819444444444445</c:v>
                </c:pt>
                <c:pt idx="17280">
                  <c:v>0.819456018518519</c:v>
                </c:pt>
                <c:pt idx="17281">
                  <c:v>0.819467592592593</c:v>
                </c:pt>
                <c:pt idx="17282">
                  <c:v>0.819479166666666</c:v>
                </c:pt>
                <c:pt idx="17283">
                  <c:v>0.819490740740741</c:v>
                </c:pt>
                <c:pt idx="17284">
                  <c:v>0.819502314814815</c:v>
                </c:pt>
                <c:pt idx="17285">
                  <c:v>0.819513888888889</c:v>
                </c:pt>
                <c:pt idx="17286">
                  <c:v>0.819525462962963</c:v>
                </c:pt>
                <c:pt idx="17287">
                  <c:v>0.819537037037037</c:v>
                </c:pt>
                <c:pt idx="17288">
                  <c:v>0.819548611111111</c:v>
                </c:pt>
                <c:pt idx="17289">
                  <c:v>0.819560185185185</c:v>
                </c:pt>
                <c:pt idx="17290">
                  <c:v>0.819571759259259</c:v>
                </c:pt>
                <c:pt idx="17291">
                  <c:v>0.819583333333333</c:v>
                </c:pt>
                <c:pt idx="17292">
                  <c:v>0.819594907407408</c:v>
                </c:pt>
                <c:pt idx="17293">
                  <c:v>0.819606481481482</c:v>
                </c:pt>
                <c:pt idx="17294">
                  <c:v>0.819618055555556</c:v>
                </c:pt>
                <c:pt idx="17295">
                  <c:v>0.81962962962963</c:v>
                </c:pt>
                <c:pt idx="17296">
                  <c:v>0.819641203703704</c:v>
                </c:pt>
                <c:pt idx="17297">
                  <c:v>0.819652777777778</c:v>
                </c:pt>
                <c:pt idx="17298">
                  <c:v>0.819664351851852</c:v>
                </c:pt>
                <c:pt idx="17299">
                  <c:v>0.819675925925926</c:v>
                </c:pt>
                <c:pt idx="17300">
                  <c:v>0.8196875</c:v>
                </c:pt>
                <c:pt idx="17301">
                  <c:v>0.819699074074075</c:v>
                </c:pt>
                <c:pt idx="17302">
                  <c:v>0.819710648148148</c:v>
                </c:pt>
                <c:pt idx="17303">
                  <c:v>0.819722222222222</c:v>
                </c:pt>
                <c:pt idx="17304">
                  <c:v>0.819733796296296</c:v>
                </c:pt>
                <c:pt idx="17305">
                  <c:v>0.819745370370371</c:v>
                </c:pt>
                <c:pt idx="17306">
                  <c:v>0.819756944444445</c:v>
                </c:pt>
                <c:pt idx="17307">
                  <c:v>0.819768518518519</c:v>
                </c:pt>
                <c:pt idx="17308">
                  <c:v>0.819780092592593</c:v>
                </c:pt>
                <c:pt idx="17309">
                  <c:v>0.819791666666667</c:v>
                </c:pt>
                <c:pt idx="17310">
                  <c:v>0.81980324074074</c:v>
                </c:pt>
                <c:pt idx="17311">
                  <c:v>0.819814814814815</c:v>
                </c:pt>
                <c:pt idx="17312">
                  <c:v>0.819826388888889</c:v>
                </c:pt>
                <c:pt idx="17313">
                  <c:v>0.819837962962963</c:v>
                </c:pt>
                <c:pt idx="17314">
                  <c:v>0.819849537037037</c:v>
                </c:pt>
                <c:pt idx="17315">
                  <c:v>0.819861111111111</c:v>
                </c:pt>
                <c:pt idx="17316">
                  <c:v>0.819872685185185</c:v>
                </c:pt>
                <c:pt idx="17317">
                  <c:v>0.819884259259259</c:v>
                </c:pt>
                <c:pt idx="17318">
                  <c:v>0.819895833333334</c:v>
                </c:pt>
                <c:pt idx="17319">
                  <c:v>0.819907407407408</c:v>
                </c:pt>
                <c:pt idx="17320">
                  <c:v>0.819918981481482</c:v>
                </c:pt>
                <c:pt idx="17321">
                  <c:v>0.819930555555556</c:v>
                </c:pt>
                <c:pt idx="17322">
                  <c:v>0.819942129629629</c:v>
                </c:pt>
                <c:pt idx="17323">
                  <c:v>0.819953703703704</c:v>
                </c:pt>
                <c:pt idx="17324">
                  <c:v>0.819965277777778</c:v>
                </c:pt>
                <c:pt idx="17325">
                  <c:v>0.819976851851852</c:v>
                </c:pt>
                <c:pt idx="17326">
                  <c:v>0.819988425925926</c:v>
                </c:pt>
                <c:pt idx="17327">
                  <c:v>0.82</c:v>
                </c:pt>
                <c:pt idx="17328">
                  <c:v>0.820011574074074</c:v>
                </c:pt>
                <c:pt idx="17329">
                  <c:v>0.820023148148148</c:v>
                </c:pt>
                <c:pt idx="17330">
                  <c:v>0.820034722222222</c:v>
                </c:pt>
                <c:pt idx="17331">
                  <c:v>0.820046296296297</c:v>
                </c:pt>
                <c:pt idx="17332">
                  <c:v>0.820057870370371</c:v>
                </c:pt>
                <c:pt idx="17333">
                  <c:v>0.820069444444445</c:v>
                </c:pt>
                <c:pt idx="17334">
                  <c:v>0.820081018518519</c:v>
                </c:pt>
                <c:pt idx="17335">
                  <c:v>0.820092592592593</c:v>
                </c:pt>
                <c:pt idx="17336">
                  <c:v>0.820104166666666</c:v>
                </c:pt>
                <c:pt idx="17337">
                  <c:v>0.820115740740741</c:v>
                </c:pt>
                <c:pt idx="17338">
                  <c:v>0.820127314814815</c:v>
                </c:pt>
                <c:pt idx="17339">
                  <c:v>0.820138888888889</c:v>
                </c:pt>
                <c:pt idx="17340">
                  <c:v>0.820150462962963</c:v>
                </c:pt>
                <c:pt idx="17341">
                  <c:v>0.820162037037037</c:v>
                </c:pt>
                <c:pt idx="17342">
                  <c:v>0.820173611111111</c:v>
                </c:pt>
                <c:pt idx="17343">
                  <c:v>0.820185185185185</c:v>
                </c:pt>
                <c:pt idx="17344">
                  <c:v>0.820196759259259</c:v>
                </c:pt>
                <c:pt idx="17345">
                  <c:v>0.820208333333333</c:v>
                </c:pt>
                <c:pt idx="17346">
                  <c:v>0.820219907407408</c:v>
                </c:pt>
                <c:pt idx="17347">
                  <c:v>0.820231481481482</c:v>
                </c:pt>
                <c:pt idx="17348">
                  <c:v>0.820243055555556</c:v>
                </c:pt>
                <c:pt idx="17349">
                  <c:v>0.82025462962963</c:v>
                </c:pt>
                <c:pt idx="17350">
                  <c:v>0.820266203703703</c:v>
                </c:pt>
                <c:pt idx="17351">
                  <c:v>0.820277777777778</c:v>
                </c:pt>
                <c:pt idx="17352">
                  <c:v>0.820289351851852</c:v>
                </c:pt>
                <c:pt idx="17353">
                  <c:v>0.820300925925926</c:v>
                </c:pt>
                <c:pt idx="17354">
                  <c:v>0.8203125</c:v>
                </c:pt>
                <c:pt idx="17355">
                  <c:v>0.820324074074074</c:v>
                </c:pt>
                <c:pt idx="17356">
                  <c:v>0.820335648148148</c:v>
                </c:pt>
                <c:pt idx="17357">
                  <c:v>0.820347222222222</c:v>
                </c:pt>
                <c:pt idx="17358">
                  <c:v>0.820358796296296</c:v>
                </c:pt>
                <c:pt idx="17359">
                  <c:v>0.820370370370371</c:v>
                </c:pt>
                <c:pt idx="17360">
                  <c:v>0.820381944444445</c:v>
                </c:pt>
                <c:pt idx="17361">
                  <c:v>0.820393518518519</c:v>
                </c:pt>
                <c:pt idx="17362">
                  <c:v>0.820405092592593</c:v>
                </c:pt>
                <c:pt idx="17363">
                  <c:v>0.820416666666667</c:v>
                </c:pt>
                <c:pt idx="17364">
                  <c:v>0.82042824074074</c:v>
                </c:pt>
                <c:pt idx="17365">
                  <c:v>0.820439814814815</c:v>
                </c:pt>
                <c:pt idx="17366">
                  <c:v>0.820451388888889</c:v>
                </c:pt>
                <c:pt idx="17367">
                  <c:v>0.820462962962962</c:v>
                </c:pt>
                <c:pt idx="17368">
                  <c:v>0.820474537037037</c:v>
                </c:pt>
                <c:pt idx="17369">
                  <c:v>0.820486111111111</c:v>
                </c:pt>
                <c:pt idx="17370">
                  <c:v>0.820497685185185</c:v>
                </c:pt>
                <c:pt idx="17371">
                  <c:v>0.820509259259259</c:v>
                </c:pt>
                <c:pt idx="17372">
                  <c:v>0.820520833333334</c:v>
                </c:pt>
                <c:pt idx="17373">
                  <c:v>0.820532407407407</c:v>
                </c:pt>
                <c:pt idx="17374">
                  <c:v>0.820543981481481</c:v>
                </c:pt>
                <c:pt idx="17375">
                  <c:v>0.820555555555556</c:v>
                </c:pt>
                <c:pt idx="17376">
                  <c:v>0.820567129629629</c:v>
                </c:pt>
                <c:pt idx="17377">
                  <c:v>0.820578703703704</c:v>
                </c:pt>
                <c:pt idx="17378">
                  <c:v>0.820590277777778</c:v>
                </c:pt>
                <c:pt idx="17379">
                  <c:v>0.820601851851852</c:v>
                </c:pt>
                <c:pt idx="17380">
                  <c:v>0.820613425925926</c:v>
                </c:pt>
                <c:pt idx="17381">
                  <c:v>0.820625</c:v>
                </c:pt>
                <c:pt idx="17382">
                  <c:v>0.820636574074074</c:v>
                </c:pt>
                <c:pt idx="17383">
                  <c:v>0.820648148148148</c:v>
                </c:pt>
                <c:pt idx="17384">
                  <c:v>0.820659722222222</c:v>
                </c:pt>
                <c:pt idx="17385">
                  <c:v>0.820671296296297</c:v>
                </c:pt>
                <c:pt idx="17386">
                  <c:v>0.820682870370371</c:v>
                </c:pt>
                <c:pt idx="17387">
                  <c:v>0.820694444444445</c:v>
                </c:pt>
                <c:pt idx="17388">
                  <c:v>0.820706018518519</c:v>
                </c:pt>
                <c:pt idx="17389">
                  <c:v>0.820717592592593</c:v>
                </c:pt>
                <c:pt idx="17390">
                  <c:v>0.820729166666667</c:v>
                </c:pt>
                <c:pt idx="17391">
                  <c:v>0.820740740740741</c:v>
                </c:pt>
                <c:pt idx="17392">
                  <c:v>0.820752314814815</c:v>
                </c:pt>
                <c:pt idx="17393">
                  <c:v>0.820763888888889</c:v>
                </c:pt>
                <c:pt idx="17394">
                  <c:v>0.820775462962963</c:v>
                </c:pt>
                <c:pt idx="17395">
                  <c:v>0.820787037037037</c:v>
                </c:pt>
                <c:pt idx="17396">
                  <c:v>0.820798611111111</c:v>
                </c:pt>
                <c:pt idx="17397">
                  <c:v>0.820810185185185</c:v>
                </c:pt>
                <c:pt idx="17398">
                  <c:v>0.820821759259259</c:v>
                </c:pt>
                <c:pt idx="17399">
                  <c:v>0.820833333333333</c:v>
                </c:pt>
                <c:pt idx="17400">
                  <c:v>0.820844907407408</c:v>
                </c:pt>
                <c:pt idx="17401">
                  <c:v>0.820856481481482</c:v>
                </c:pt>
                <c:pt idx="17402">
                  <c:v>0.820868055555556</c:v>
                </c:pt>
                <c:pt idx="17403">
                  <c:v>0.82087962962963</c:v>
                </c:pt>
                <c:pt idx="17404">
                  <c:v>0.820891203703704</c:v>
                </c:pt>
                <c:pt idx="17405">
                  <c:v>0.820902777777778</c:v>
                </c:pt>
                <c:pt idx="17406">
                  <c:v>0.820914351851852</c:v>
                </c:pt>
                <c:pt idx="17407">
                  <c:v>0.820925925925926</c:v>
                </c:pt>
                <c:pt idx="17408">
                  <c:v>0.8209375</c:v>
                </c:pt>
                <c:pt idx="17409">
                  <c:v>0.820949074074074</c:v>
                </c:pt>
                <c:pt idx="17410">
                  <c:v>0.820960648148148</c:v>
                </c:pt>
                <c:pt idx="17411">
                  <c:v>0.820972222222222</c:v>
                </c:pt>
                <c:pt idx="17412">
                  <c:v>0.820983796296296</c:v>
                </c:pt>
                <c:pt idx="17413">
                  <c:v>0.820995370370371</c:v>
                </c:pt>
                <c:pt idx="17414">
                  <c:v>0.821006944444444</c:v>
                </c:pt>
                <c:pt idx="17415">
                  <c:v>0.821018518518519</c:v>
                </c:pt>
                <c:pt idx="17416">
                  <c:v>0.821030092592593</c:v>
                </c:pt>
                <c:pt idx="17417">
                  <c:v>0.821041666666667</c:v>
                </c:pt>
                <c:pt idx="17418">
                  <c:v>0.82105324074074</c:v>
                </c:pt>
                <c:pt idx="17419">
                  <c:v>0.821064814814815</c:v>
                </c:pt>
                <c:pt idx="17420">
                  <c:v>0.821076388888889</c:v>
                </c:pt>
                <c:pt idx="17421">
                  <c:v>0.821087962962962</c:v>
                </c:pt>
                <c:pt idx="17422">
                  <c:v>0.821099537037037</c:v>
                </c:pt>
                <c:pt idx="17423">
                  <c:v>0.821111111111111</c:v>
                </c:pt>
                <c:pt idx="17424">
                  <c:v>0.821122685185185</c:v>
                </c:pt>
                <c:pt idx="17425">
                  <c:v>0.821134259259259</c:v>
                </c:pt>
                <c:pt idx="17426">
                  <c:v>0.821145833333334</c:v>
                </c:pt>
                <c:pt idx="17427">
                  <c:v>0.821157407407408</c:v>
                </c:pt>
                <c:pt idx="17428">
                  <c:v>0.821168981481481</c:v>
                </c:pt>
                <c:pt idx="17429">
                  <c:v>0.821180555555556</c:v>
                </c:pt>
                <c:pt idx="17430">
                  <c:v>0.821192129629629</c:v>
                </c:pt>
                <c:pt idx="17431">
                  <c:v>0.821203703703704</c:v>
                </c:pt>
                <c:pt idx="17432">
                  <c:v>0.821215277777778</c:v>
                </c:pt>
                <c:pt idx="17433">
                  <c:v>0.821226851851852</c:v>
                </c:pt>
                <c:pt idx="17434">
                  <c:v>0.821238425925926</c:v>
                </c:pt>
                <c:pt idx="17435">
                  <c:v>0.82125</c:v>
                </c:pt>
                <c:pt idx="17436">
                  <c:v>0.821261574074074</c:v>
                </c:pt>
                <c:pt idx="17437">
                  <c:v>0.821273148148148</c:v>
                </c:pt>
                <c:pt idx="17438">
                  <c:v>0.821284722222222</c:v>
                </c:pt>
                <c:pt idx="17439">
                  <c:v>0.821296296296296</c:v>
                </c:pt>
                <c:pt idx="17440">
                  <c:v>0.821307870370371</c:v>
                </c:pt>
                <c:pt idx="17441">
                  <c:v>0.821319444444445</c:v>
                </c:pt>
                <c:pt idx="17442">
                  <c:v>0.821331018518519</c:v>
                </c:pt>
                <c:pt idx="17443">
                  <c:v>0.821342592592593</c:v>
                </c:pt>
                <c:pt idx="17444">
                  <c:v>0.821354166666666</c:v>
                </c:pt>
                <c:pt idx="17445">
                  <c:v>0.82136574074074</c:v>
                </c:pt>
                <c:pt idx="17446">
                  <c:v>0.821377314814815</c:v>
                </c:pt>
                <c:pt idx="17447">
                  <c:v>0.821388888888889</c:v>
                </c:pt>
                <c:pt idx="17448">
                  <c:v>0.821400462962963</c:v>
                </c:pt>
                <c:pt idx="17449">
                  <c:v>0.821412037037037</c:v>
                </c:pt>
                <c:pt idx="17450">
                  <c:v>0.821423611111111</c:v>
                </c:pt>
                <c:pt idx="17451">
                  <c:v>0.821435185185185</c:v>
                </c:pt>
                <c:pt idx="17452">
                  <c:v>0.821446759259259</c:v>
                </c:pt>
                <c:pt idx="17453">
                  <c:v>0.821458333333333</c:v>
                </c:pt>
                <c:pt idx="17454">
                  <c:v>0.821469907407407</c:v>
                </c:pt>
                <c:pt idx="17455">
                  <c:v>0.821481481481482</c:v>
                </c:pt>
                <c:pt idx="17456">
                  <c:v>0.821493055555556</c:v>
                </c:pt>
                <c:pt idx="17457">
                  <c:v>0.82150462962963</c:v>
                </c:pt>
                <c:pt idx="17458">
                  <c:v>0.821516203703703</c:v>
                </c:pt>
                <c:pt idx="17459">
                  <c:v>0.821527777777777</c:v>
                </c:pt>
                <c:pt idx="17460">
                  <c:v>0.821539351851852</c:v>
                </c:pt>
                <c:pt idx="17461">
                  <c:v>0.821550925925925</c:v>
                </c:pt>
                <c:pt idx="17462">
                  <c:v>0.8215625</c:v>
                </c:pt>
                <c:pt idx="17463">
                  <c:v>0.821574074074074</c:v>
                </c:pt>
                <c:pt idx="17464">
                  <c:v>0.821585648148148</c:v>
                </c:pt>
                <c:pt idx="17465">
                  <c:v>0.821597222222222</c:v>
                </c:pt>
                <c:pt idx="17466">
                  <c:v>0.821608796296297</c:v>
                </c:pt>
                <c:pt idx="17467">
                  <c:v>0.821620370370371</c:v>
                </c:pt>
                <c:pt idx="17468">
                  <c:v>0.821631944444445</c:v>
                </c:pt>
                <c:pt idx="17469">
                  <c:v>0.821643518518519</c:v>
                </c:pt>
                <c:pt idx="17470">
                  <c:v>0.821655092592593</c:v>
                </c:pt>
                <c:pt idx="17471">
                  <c:v>0.821666666666667</c:v>
                </c:pt>
                <c:pt idx="17472">
                  <c:v>0.821678240740741</c:v>
                </c:pt>
                <c:pt idx="17473">
                  <c:v>0.821689814814815</c:v>
                </c:pt>
                <c:pt idx="17474">
                  <c:v>0.821701388888889</c:v>
                </c:pt>
                <c:pt idx="17475">
                  <c:v>0.821712962962962</c:v>
                </c:pt>
                <c:pt idx="17476">
                  <c:v>0.821724537037037</c:v>
                </c:pt>
                <c:pt idx="17477">
                  <c:v>0.821736111111111</c:v>
                </c:pt>
                <c:pt idx="17478">
                  <c:v>0.821747685185185</c:v>
                </c:pt>
                <c:pt idx="17479">
                  <c:v>0.821759259259259</c:v>
                </c:pt>
                <c:pt idx="17480">
                  <c:v>0.821770833333334</c:v>
                </c:pt>
                <c:pt idx="17481">
                  <c:v>0.821782407407408</c:v>
                </c:pt>
                <c:pt idx="17482">
                  <c:v>0.821793981481482</c:v>
                </c:pt>
                <c:pt idx="17483">
                  <c:v>0.821805555555556</c:v>
                </c:pt>
                <c:pt idx="17484">
                  <c:v>0.821817129629629</c:v>
                </c:pt>
                <c:pt idx="17485">
                  <c:v>0.821828703703704</c:v>
                </c:pt>
                <c:pt idx="17486">
                  <c:v>0.821840277777778</c:v>
                </c:pt>
                <c:pt idx="17487">
                  <c:v>0.821851851851852</c:v>
                </c:pt>
                <c:pt idx="17488">
                  <c:v>0.821863425925926</c:v>
                </c:pt>
                <c:pt idx="17489">
                  <c:v>0.821875</c:v>
                </c:pt>
                <c:pt idx="17490">
                  <c:v>0.821886574074074</c:v>
                </c:pt>
                <c:pt idx="17491">
                  <c:v>0.821898148148148</c:v>
                </c:pt>
                <c:pt idx="17492">
                  <c:v>0.821909722222222</c:v>
                </c:pt>
                <c:pt idx="17493">
                  <c:v>0.821921296296297</c:v>
                </c:pt>
                <c:pt idx="17494">
                  <c:v>0.821932870370371</c:v>
                </c:pt>
                <c:pt idx="17495">
                  <c:v>0.821944444444445</c:v>
                </c:pt>
                <c:pt idx="17496">
                  <c:v>0.821956018518519</c:v>
                </c:pt>
                <c:pt idx="17497">
                  <c:v>0.821967592592593</c:v>
                </c:pt>
                <c:pt idx="17498">
                  <c:v>0.821979166666667</c:v>
                </c:pt>
                <c:pt idx="17499">
                  <c:v>0.82199074074074</c:v>
                </c:pt>
                <c:pt idx="17500">
                  <c:v>0.822002314814815</c:v>
                </c:pt>
                <c:pt idx="17501">
                  <c:v>0.822013888888889</c:v>
                </c:pt>
                <c:pt idx="17502">
                  <c:v>0.822025462962963</c:v>
                </c:pt>
                <c:pt idx="17503">
                  <c:v>0.822037037037037</c:v>
                </c:pt>
                <c:pt idx="17504">
                  <c:v>0.822048611111112</c:v>
                </c:pt>
                <c:pt idx="17505">
                  <c:v>0.822060185185185</c:v>
                </c:pt>
                <c:pt idx="17506">
                  <c:v>0.822071759259259</c:v>
                </c:pt>
                <c:pt idx="17507">
                  <c:v>0.822083333333334</c:v>
                </c:pt>
                <c:pt idx="17508">
                  <c:v>0.822094907407408</c:v>
                </c:pt>
                <c:pt idx="17509">
                  <c:v>0.822106481481482</c:v>
                </c:pt>
                <c:pt idx="17510">
                  <c:v>0.822118055555556</c:v>
                </c:pt>
                <c:pt idx="17511">
                  <c:v>0.82212962962963</c:v>
                </c:pt>
                <c:pt idx="17512">
                  <c:v>0.822141203703704</c:v>
                </c:pt>
                <c:pt idx="17513">
                  <c:v>0.822152777777777</c:v>
                </c:pt>
                <c:pt idx="17514">
                  <c:v>0.822164351851852</c:v>
                </c:pt>
                <c:pt idx="17515">
                  <c:v>0.822175925925926</c:v>
                </c:pt>
                <c:pt idx="17516">
                  <c:v>0.8221875</c:v>
                </c:pt>
                <c:pt idx="17517">
                  <c:v>0.822199074074075</c:v>
                </c:pt>
                <c:pt idx="17518">
                  <c:v>0.822210648148148</c:v>
                </c:pt>
                <c:pt idx="17519">
                  <c:v>0.822222222222222</c:v>
                </c:pt>
                <c:pt idx="17520">
                  <c:v>0.822233796296296</c:v>
                </c:pt>
                <c:pt idx="17521">
                  <c:v>0.822245370370371</c:v>
                </c:pt>
                <c:pt idx="17522">
                  <c:v>0.822256944444444</c:v>
                </c:pt>
                <c:pt idx="17523">
                  <c:v>0.822268518518519</c:v>
                </c:pt>
                <c:pt idx="17524">
                  <c:v>0.822280092592593</c:v>
                </c:pt>
                <c:pt idx="17525">
                  <c:v>0.822291666666667</c:v>
                </c:pt>
                <c:pt idx="17526">
                  <c:v>0.822303240740741</c:v>
                </c:pt>
                <c:pt idx="17527">
                  <c:v>0.822314814814815</c:v>
                </c:pt>
                <c:pt idx="17528">
                  <c:v>0.822326388888889</c:v>
                </c:pt>
                <c:pt idx="17529">
                  <c:v>0.822337962962962</c:v>
                </c:pt>
                <c:pt idx="17530">
                  <c:v>0.822349537037037</c:v>
                </c:pt>
                <c:pt idx="17531">
                  <c:v>0.822361111111111</c:v>
                </c:pt>
                <c:pt idx="17532">
                  <c:v>0.822372685185185</c:v>
                </c:pt>
                <c:pt idx="17533">
                  <c:v>0.822384259259259</c:v>
                </c:pt>
                <c:pt idx="17534">
                  <c:v>0.822395833333334</c:v>
                </c:pt>
                <c:pt idx="17535">
                  <c:v>0.822407407407408</c:v>
                </c:pt>
                <c:pt idx="17536">
                  <c:v>0.822418981481481</c:v>
                </c:pt>
                <c:pt idx="17537">
                  <c:v>0.822430555555556</c:v>
                </c:pt>
                <c:pt idx="17538">
                  <c:v>0.82244212962963</c:v>
                </c:pt>
                <c:pt idx="17539">
                  <c:v>0.822453703703703</c:v>
                </c:pt>
                <c:pt idx="17540">
                  <c:v>0.822465277777778</c:v>
                </c:pt>
                <c:pt idx="17541">
                  <c:v>0.822476851851852</c:v>
                </c:pt>
                <c:pt idx="17542">
                  <c:v>0.822488425925926</c:v>
                </c:pt>
                <c:pt idx="17543">
                  <c:v>0.8225</c:v>
                </c:pt>
                <c:pt idx="17544">
                  <c:v>0.822511574074074</c:v>
                </c:pt>
                <c:pt idx="17545">
                  <c:v>0.822523148148148</c:v>
                </c:pt>
                <c:pt idx="17546">
                  <c:v>0.822534722222222</c:v>
                </c:pt>
                <c:pt idx="17547">
                  <c:v>0.822546296296296</c:v>
                </c:pt>
                <c:pt idx="17548">
                  <c:v>0.822557870370371</c:v>
                </c:pt>
                <c:pt idx="17549">
                  <c:v>0.822569444444445</c:v>
                </c:pt>
                <c:pt idx="17550">
                  <c:v>0.822581018518519</c:v>
                </c:pt>
                <c:pt idx="17551">
                  <c:v>0.822592592592593</c:v>
                </c:pt>
                <c:pt idx="17552">
                  <c:v>0.822604166666667</c:v>
                </c:pt>
                <c:pt idx="17553">
                  <c:v>0.82261574074074</c:v>
                </c:pt>
                <c:pt idx="17554">
                  <c:v>0.822627314814815</c:v>
                </c:pt>
                <c:pt idx="17555">
                  <c:v>0.822638888888889</c:v>
                </c:pt>
                <c:pt idx="17556">
                  <c:v>0.822650462962963</c:v>
                </c:pt>
                <c:pt idx="17557">
                  <c:v>0.822662037037037</c:v>
                </c:pt>
                <c:pt idx="17558">
                  <c:v>0.822673611111111</c:v>
                </c:pt>
                <c:pt idx="17559">
                  <c:v>0.822685185185185</c:v>
                </c:pt>
                <c:pt idx="17560">
                  <c:v>0.822696759259259</c:v>
                </c:pt>
                <c:pt idx="17561">
                  <c:v>0.822708333333334</c:v>
                </c:pt>
                <c:pt idx="17562">
                  <c:v>0.822719907407408</c:v>
                </c:pt>
                <c:pt idx="17563">
                  <c:v>0.822731481481482</c:v>
                </c:pt>
                <c:pt idx="17564">
                  <c:v>0.822743055555556</c:v>
                </c:pt>
                <c:pt idx="17565">
                  <c:v>0.82275462962963</c:v>
                </c:pt>
                <c:pt idx="17566">
                  <c:v>0.822766203703704</c:v>
                </c:pt>
                <c:pt idx="17567">
                  <c:v>0.822777777777778</c:v>
                </c:pt>
                <c:pt idx="17568">
                  <c:v>0.822789351851852</c:v>
                </c:pt>
                <c:pt idx="17569">
                  <c:v>0.822800925925926</c:v>
                </c:pt>
                <c:pt idx="17570">
                  <c:v>0.8228125</c:v>
                </c:pt>
                <c:pt idx="17571">
                  <c:v>0.822824074074074</c:v>
                </c:pt>
                <c:pt idx="17572">
                  <c:v>0.822835648148148</c:v>
                </c:pt>
                <c:pt idx="17573">
                  <c:v>0.822847222222222</c:v>
                </c:pt>
                <c:pt idx="17574">
                  <c:v>0.822858796296296</c:v>
                </c:pt>
                <c:pt idx="17575">
                  <c:v>0.822870370370371</c:v>
                </c:pt>
                <c:pt idx="17576">
                  <c:v>0.822881944444445</c:v>
                </c:pt>
                <c:pt idx="17577">
                  <c:v>0.822893518518519</c:v>
                </c:pt>
                <c:pt idx="17578">
                  <c:v>0.822905092592593</c:v>
                </c:pt>
                <c:pt idx="17579">
                  <c:v>0.822916666666666</c:v>
                </c:pt>
                <c:pt idx="17580">
                  <c:v>0.822928240740741</c:v>
                </c:pt>
                <c:pt idx="17581">
                  <c:v>0.822939814814815</c:v>
                </c:pt>
                <c:pt idx="17582">
                  <c:v>0.822951388888889</c:v>
                </c:pt>
                <c:pt idx="17583">
                  <c:v>0.822962962962963</c:v>
                </c:pt>
                <c:pt idx="17584">
                  <c:v>0.822974537037037</c:v>
                </c:pt>
                <c:pt idx="17585">
                  <c:v>0.822986111111111</c:v>
                </c:pt>
                <c:pt idx="17586">
                  <c:v>0.822997685185185</c:v>
                </c:pt>
                <c:pt idx="17587">
                  <c:v>0.823009259259259</c:v>
                </c:pt>
                <c:pt idx="17588">
                  <c:v>0.823020833333334</c:v>
                </c:pt>
                <c:pt idx="17589">
                  <c:v>0.823032407407408</c:v>
                </c:pt>
                <c:pt idx="17590">
                  <c:v>0.823043981481482</c:v>
                </c:pt>
                <c:pt idx="17591">
                  <c:v>0.823055555555556</c:v>
                </c:pt>
                <c:pt idx="17592">
                  <c:v>0.82306712962963</c:v>
                </c:pt>
                <c:pt idx="17593">
                  <c:v>0.823078703703704</c:v>
                </c:pt>
                <c:pt idx="17594">
                  <c:v>0.823090277777778</c:v>
                </c:pt>
                <c:pt idx="17595">
                  <c:v>0.823101851851852</c:v>
                </c:pt>
                <c:pt idx="17596">
                  <c:v>0.823113425925926</c:v>
                </c:pt>
                <c:pt idx="17597">
                  <c:v>0.823125</c:v>
                </c:pt>
                <c:pt idx="17598">
                  <c:v>0.823136574074074</c:v>
                </c:pt>
                <c:pt idx="17599">
                  <c:v>0.823148148148148</c:v>
                </c:pt>
                <c:pt idx="17600">
                  <c:v>0.823159722222222</c:v>
                </c:pt>
                <c:pt idx="17601">
                  <c:v>0.823171296296297</c:v>
                </c:pt>
                <c:pt idx="17602">
                  <c:v>0.823182870370371</c:v>
                </c:pt>
                <c:pt idx="17603">
                  <c:v>0.823194444444445</c:v>
                </c:pt>
                <c:pt idx="17604">
                  <c:v>0.823206018518519</c:v>
                </c:pt>
                <c:pt idx="17605">
                  <c:v>0.823217592592593</c:v>
                </c:pt>
                <c:pt idx="17606">
                  <c:v>0.823229166666667</c:v>
                </c:pt>
                <c:pt idx="17607">
                  <c:v>0.82324074074074</c:v>
                </c:pt>
                <c:pt idx="17608">
                  <c:v>0.823252314814815</c:v>
                </c:pt>
                <c:pt idx="17609">
                  <c:v>0.823263888888889</c:v>
                </c:pt>
                <c:pt idx="17610">
                  <c:v>0.823275462962963</c:v>
                </c:pt>
                <c:pt idx="17611">
                  <c:v>0.823287037037037</c:v>
                </c:pt>
                <c:pt idx="17612">
                  <c:v>0.823298611111111</c:v>
                </c:pt>
                <c:pt idx="17613">
                  <c:v>0.823310185185185</c:v>
                </c:pt>
                <c:pt idx="17614">
                  <c:v>0.823321759259259</c:v>
                </c:pt>
                <c:pt idx="17615">
                  <c:v>0.823333333333334</c:v>
                </c:pt>
                <c:pt idx="17616">
                  <c:v>0.823344907407408</c:v>
                </c:pt>
                <c:pt idx="17617">
                  <c:v>0.823356481481481</c:v>
                </c:pt>
                <c:pt idx="17618">
                  <c:v>0.823368055555556</c:v>
                </c:pt>
                <c:pt idx="17619">
                  <c:v>0.82337962962963</c:v>
                </c:pt>
                <c:pt idx="17620">
                  <c:v>0.823391203703704</c:v>
                </c:pt>
                <c:pt idx="17621">
                  <c:v>0.823402777777778</c:v>
                </c:pt>
                <c:pt idx="17622">
                  <c:v>0.823414351851851</c:v>
                </c:pt>
                <c:pt idx="17623">
                  <c:v>0.823425925925926</c:v>
                </c:pt>
                <c:pt idx="17624">
                  <c:v>0.8234375</c:v>
                </c:pt>
                <c:pt idx="17625">
                  <c:v>0.823449074074074</c:v>
                </c:pt>
                <c:pt idx="17626">
                  <c:v>0.823460648148148</c:v>
                </c:pt>
                <c:pt idx="17627">
                  <c:v>0.823472222222222</c:v>
                </c:pt>
                <c:pt idx="17628">
                  <c:v>0.823483796296296</c:v>
                </c:pt>
                <c:pt idx="17629">
                  <c:v>0.823495370370371</c:v>
                </c:pt>
                <c:pt idx="17630">
                  <c:v>0.823506944444444</c:v>
                </c:pt>
                <c:pt idx="17631">
                  <c:v>0.823518518518519</c:v>
                </c:pt>
                <c:pt idx="17632">
                  <c:v>0.823530092592593</c:v>
                </c:pt>
                <c:pt idx="17633">
                  <c:v>0.823541666666667</c:v>
                </c:pt>
                <c:pt idx="17634">
                  <c:v>0.82355324074074</c:v>
                </c:pt>
                <c:pt idx="17635">
                  <c:v>0.823564814814815</c:v>
                </c:pt>
                <c:pt idx="17636">
                  <c:v>0.823576388888889</c:v>
                </c:pt>
                <c:pt idx="17637">
                  <c:v>0.823587962962963</c:v>
                </c:pt>
                <c:pt idx="17638">
                  <c:v>0.823599537037037</c:v>
                </c:pt>
                <c:pt idx="17639">
                  <c:v>0.823611111111111</c:v>
                </c:pt>
                <c:pt idx="17640">
                  <c:v>0.823622685185185</c:v>
                </c:pt>
                <c:pt idx="17641">
                  <c:v>0.823634259259259</c:v>
                </c:pt>
                <c:pt idx="17642">
                  <c:v>0.823645833333334</c:v>
                </c:pt>
                <c:pt idx="17643">
                  <c:v>0.823657407407408</c:v>
                </c:pt>
                <c:pt idx="17644">
                  <c:v>0.823668981481482</c:v>
                </c:pt>
                <c:pt idx="17645">
                  <c:v>0.823680555555556</c:v>
                </c:pt>
                <c:pt idx="17646">
                  <c:v>0.82369212962963</c:v>
                </c:pt>
                <c:pt idx="17647">
                  <c:v>0.823703703703704</c:v>
                </c:pt>
                <c:pt idx="17648">
                  <c:v>0.823715277777778</c:v>
                </c:pt>
                <c:pt idx="17649">
                  <c:v>0.823726851851852</c:v>
                </c:pt>
                <c:pt idx="17650">
                  <c:v>0.823738425925926</c:v>
                </c:pt>
                <c:pt idx="17651">
                  <c:v>0.82375</c:v>
                </c:pt>
                <c:pt idx="17652">
                  <c:v>0.823761574074074</c:v>
                </c:pt>
                <c:pt idx="17653">
                  <c:v>0.823773148148148</c:v>
                </c:pt>
                <c:pt idx="17654">
                  <c:v>0.823784722222222</c:v>
                </c:pt>
                <c:pt idx="17655">
                  <c:v>0.823796296296297</c:v>
                </c:pt>
                <c:pt idx="17656">
                  <c:v>0.823807870370371</c:v>
                </c:pt>
                <c:pt idx="17657">
                  <c:v>0.823819444444445</c:v>
                </c:pt>
                <c:pt idx="17658">
                  <c:v>0.823831018518519</c:v>
                </c:pt>
                <c:pt idx="17659">
                  <c:v>0.823842592592593</c:v>
                </c:pt>
                <c:pt idx="17660">
                  <c:v>0.823854166666667</c:v>
                </c:pt>
                <c:pt idx="17661">
                  <c:v>0.823865740740741</c:v>
                </c:pt>
                <c:pt idx="17662">
                  <c:v>0.823877314814815</c:v>
                </c:pt>
                <c:pt idx="17663">
                  <c:v>0.823888888888889</c:v>
                </c:pt>
                <c:pt idx="17664">
                  <c:v>0.823900462962963</c:v>
                </c:pt>
                <c:pt idx="17665">
                  <c:v>0.823912037037037</c:v>
                </c:pt>
                <c:pt idx="17666">
                  <c:v>0.823923611111111</c:v>
                </c:pt>
                <c:pt idx="17667">
                  <c:v>0.823935185185185</c:v>
                </c:pt>
                <c:pt idx="17668">
                  <c:v>0.823946759259259</c:v>
                </c:pt>
                <c:pt idx="17669">
                  <c:v>0.823958333333334</c:v>
                </c:pt>
                <c:pt idx="17670">
                  <c:v>0.823969907407408</c:v>
                </c:pt>
                <c:pt idx="17671">
                  <c:v>0.823981481481482</c:v>
                </c:pt>
                <c:pt idx="17672">
                  <c:v>0.823993055555556</c:v>
                </c:pt>
                <c:pt idx="17673">
                  <c:v>0.82400462962963</c:v>
                </c:pt>
                <c:pt idx="17674">
                  <c:v>0.824016203703703</c:v>
                </c:pt>
                <c:pt idx="17675">
                  <c:v>0.824027777777778</c:v>
                </c:pt>
                <c:pt idx="17676">
                  <c:v>0.824039351851852</c:v>
                </c:pt>
                <c:pt idx="17677">
                  <c:v>0.824050925925926</c:v>
                </c:pt>
                <c:pt idx="17678">
                  <c:v>0.8240625</c:v>
                </c:pt>
                <c:pt idx="17679">
                  <c:v>0.824074074074074</c:v>
                </c:pt>
                <c:pt idx="17680">
                  <c:v>0.824085648148148</c:v>
                </c:pt>
                <c:pt idx="17681">
                  <c:v>0.824097222222222</c:v>
                </c:pt>
                <c:pt idx="17682">
                  <c:v>0.824108796296296</c:v>
                </c:pt>
                <c:pt idx="17683">
                  <c:v>0.824120370370371</c:v>
                </c:pt>
                <c:pt idx="17684">
                  <c:v>0.824131944444445</c:v>
                </c:pt>
                <c:pt idx="17685">
                  <c:v>0.824143518518519</c:v>
                </c:pt>
                <c:pt idx="17686">
                  <c:v>0.824155092592593</c:v>
                </c:pt>
                <c:pt idx="17687">
                  <c:v>0.824166666666666</c:v>
                </c:pt>
                <c:pt idx="17688">
                  <c:v>0.82417824074074</c:v>
                </c:pt>
                <c:pt idx="17689">
                  <c:v>0.824189814814815</c:v>
                </c:pt>
                <c:pt idx="17690">
                  <c:v>0.824201388888889</c:v>
                </c:pt>
                <c:pt idx="17691">
                  <c:v>0.824212962962962</c:v>
                </c:pt>
                <c:pt idx="17692">
                  <c:v>0.824224537037037</c:v>
                </c:pt>
                <c:pt idx="17693">
                  <c:v>0.824236111111111</c:v>
                </c:pt>
                <c:pt idx="17694">
                  <c:v>0.824247685185185</c:v>
                </c:pt>
                <c:pt idx="17695">
                  <c:v>0.824259259259259</c:v>
                </c:pt>
                <c:pt idx="17696">
                  <c:v>0.824270833333334</c:v>
                </c:pt>
                <c:pt idx="17697">
                  <c:v>0.824282407407407</c:v>
                </c:pt>
                <c:pt idx="17698">
                  <c:v>0.824293981481482</c:v>
                </c:pt>
                <c:pt idx="17699">
                  <c:v>0.824305555555556</c:v>
                </c:pt>
                <c:pt idx="17700">
                  <c:v>0.824317129629629</c:v>
                </c:pt>
                <c:pt idx="17701">
                  <c:v>0.824328703703704</c:v>
                </c:pt>
                <c:pt idx="17702">
                  <c:v>0.824340277777778</c:v>
                </c:pt>
                <c:pt idx="17703">
                  <c:v>0.824351851851852</c:v>
                </c:pt>
                <c:pt idx="17704">
                  <c:v>0.824363425925925</c:v>
                </c:pt>
                <c:pt idx="17705">
                  <c:v>0.824375</c:v>
                </c:pt>
                <c:pt idx="17706">
                  <c:v>0.824386574074074</c:v>
                </c:pt>
                <c:pt idx="17707">
                  <c:v>0.824398148148148</c:v>
                </c:pt>
                <c:pt idx="17708">
                  <c:v>0.824409722222222</c:v>
                </c:pt>
                <c:pt idx="17709">
                  <c:v>0.824421296296297</c:v>
                </c:pt>
                <c:pt idx="17710">
                  <c:v>0.824432870370371</c:v>
                </c:pt>
                <c:pt idx="17711">
                  <c:v>0.824444444444445</c:v>
                </c:pt>
                <c:pt idx="17712">
                  <c:v>0.824456018518519</c:v>
                </c:pt>
                <c:pt idx="17713">
                  <c:v>0.824467592592593</c:v>
                </c:pt>
                <c:pt idx="17714">
                  <c:v>0.824479166666666</c:v>
                </c:pt>
                <c:pt idx="17715">
                  <c:v>0.824490740740741</c:v>
                </c:pt>
                <c:pt idx="17716">
                  <c:v>0.824502314814815</c:v>
                </c:pt>
                <c:pt idx="17717">
                  <c:v>0.824513888888889</c:v>
                </c:pt>
                <c:pt idx="17718">
                  <c:v>0.824525462962963</c:v>
                </c:pt>
                <c:pt idx="17719">
                  <c:v>0.824537037037037</c:v>
                </c:pt>
                <c:pt idx="17720">
                  <c:v>0.824548611111111</c:v>
                </c:pt>
                <c:pt idx="17721">
                  <c:v>0.824560185185185</c:v>
                </c:pt>
                <c:pt idx="17722">
                  <c:v>0.824571759259259</c:v>
                </c:pt>
                <c:pt idx="17723">
                  <c:v>0.824583333333333</c:v>
                </c:pt>
                <c:pt idx="17724">
                  <c:v>0.824594907407408</c:v>
                </c:pt>
                <c:pt idx="17725">
                  <c:v>0.824606481481482</c:v>
                </c:pt>
                <c:pt idx="17726">
                  <c:v>0.824618055555556</c:v>
                </c:pt>
                <c:pt idx="17727">
                  <c:v>0.82462962962963</c:v>
                </c:pt>
                <c:pt idx="17728">
                  <c:v>0.824641203703704</c:v>
                </c:pt>
                <c:pt idx="17729">
                  <c:v>0.824652777777778</c:v>
                </c:pt>
                <c:pt idx="17730">
                  <c:v>0.824664351851852</c:v>
                </c:pt>
                <c:pt idx="17731">
                  <c:v>0.824675925925926</c:v>
                </c:pt>
                <c:pt idx="17732">
                  <c:v>0.8246875</c:v>
                </c:pt>
                <c:pt idx="17733">
                  <c:v>0.824699074074075</c:v>
                </c:pt>
                <c:pt idx="17734">
                  <c:v>0.824710648148148</c:v>
                </c:pt>
                <c:pt idx="17735">
                  <c:v>0.824722222222222</c:v>
                </c:pt>
                <c:pt idx="17736">
                  <c:v>0.824733796296296</c:v>
                </c:pt>
                <c:pt idx="17737">
                  <c:v>0.824745370370371</c:v>
                </c:pt>
                <c:pt idx="17738">
                  <c:v>0.824756944444445</c:v>
                </c:pt>
                <c:pt idx="17739">
                  <c:v>0.824768518518519</c:v>
                </c:pt>
                <c:pt idx="17740">
                  <c:v>0.824780092592593</c:v>
                </c:pt>
                <c:pt idx="17741">
                  <c:v>0.824791666666667</c:v>
                </c:pt>
                <c:pt idx="17742">
                  <c:v>0.82480324074074</c:v>
                </c:pt>
                <c:pt idx="17743">
                  <c:v>0.824814814814815</c:v>
                </c:pt>
                <c:pt idx="17744">
                  <c:v>0.824826388888889</c:v>
                </c:pt>
                <c:pt idx="17745">
                  <c:v>0.824837962962963</c:v>
                </c:pt>
                <c:pt idx="17746">
                  <c:v>0.824849537037037</c:v>
                </c:pt>
                <c:pt idx="17747">
                  <c:v>0.824861111111111</c:v>
                </c:pt>
                <c:pt idx="17748">
                  <c:v>0.824872685185185</c:v>
                </c:pt>
                <c:pt idx="17749">
                  <c:v>0.824884259259259</c:v>
                </c:pt>
                <c:pt idx="17750">
                  <c:v>0.824895833333334</c:v>
                </c:pt>
                <c:pt idx="17751">
                  <c:v>0.824907407407408</c:v>
                </c:pt>
                <c:pt idx="17752">
                  <c:v>0.824918981481482</c:v>
                </c:pt>
                <c:pt idx="17753">
                  <c:v>0.824930555555556</c:v>
                </c:pt>
                <c:pt idx="17754">
                  <c:v>0.824942129629629</c:v>
                </c:pt>
                <c:pt idx="17755">
                  <c:v>0.824953703703704</c:v>
                </c:pt>
                <c:pt idx="17756">
                  <c:v>0.824965277777778</c:v>
                </c:pt>
                <c:pt idx="17757">
                  <c:v>0.824976851851852</c:v>
                </c:pt>
                <c:pt idx="17758">
                  <c:v>0.824988425925926</c:v>
                </c:pt>
                <c:pt idx="17759">
                  <c:v>0.825</c:v>
                </c:pt>
                <c:pt idx="17760">
                  <c:v>0.825011574074074</c:v>
                </c:pt>
                <c:pt idx="17761">
                  <c:v>0.825023148148148</c:v>
                </c:pt>
                <c:pt idx="17762">
                  <c:v>0.825034722222222</c:v>
                </c:pt>
                <c:pt idx="17763">
                  <c:v>0.825046296296297</c:v>
                </c:pt>
                <c:pt idx="17764">
                  <c:v>0.825057870370371</c:v>
                </c:pt>
                <c:pt idx="17765">
                  <c:v>0.825069444444445</c:v>
                </c:pt>
                <c:pt idx="17766">
                  <c:v>0.825081018518519</c:v>
                </c:pt>
                <c:pt idx="17767">
                  <c:v>0.825092592592593</c:v>
                </c:pt>
                <c:pt idx="17768">
                  <c:v>0.825104166666666</c:v>
                </c:pt>
                <c:pt idx="17769">
                  <c:v>0.825115740740741</c:v>
                </c:pt>
                <c:pt idx="17770">
                  <c:v>0.825127314814815</c:v>
                </c:pt>
                <c:pt idx="17771">
                  <c:v>0.825138888888889</c:v>
                </c:pt>
                <c:pt idx="17772">
                  <c:v>0.825150462962963</c:v>
                </c:pt>
                <c:pt idx="17773">
                  <c:v>0.825162037037037</c:v>
                </c:pt>
                <c:pt idx="17774">
                  <c:v>0.825173611111111</c:v>
                </c:pt>
                <c:pt idx="17775">
                  <c:v>0.825185185185185</c:v>
                </c:pt>
                <c:pt idx="17776">
                  <c:v>0.825196759259259</c:v>
                </c:pt>
                <c:pt idx="17777">
                  <c:v>0.825208333333333</c:v>
                </c:pt>
                <c:pt idx="17778">
                  <c:v>0.825219907407408</c:v>
                </c:pt>
                <c:pt idx="17779">
                  <c:v>0.825231481481482</c:v>
                </c:pt>
                <c:pt idx="17780">
                  <c:v>0.825243055555556</c:v>
                </c:pt>
                <c:pt idx="17781">
                  <c:v>0.82525462962963</c:v>
                </c:pt>
                <c:pt idx="17782">
                  <c:v>0.825266203703703</c:v>
                </c:pt>
                <c:pt idx="17783">
                  <c:v>0.825277777777778</c:v>
                </c:pt>
                <c:pt idx="17784">
                  <c:v>0.825289351851852</c:v>
                </c:pt>
                <c:pt idx="17785">
                  <c:v>0.825300925925926</c:v>
                </c:pt>
                <c:pt idx="17786">
                  <c:v>0.8253125</c:v>
                </c:pt>
                <c:pt idx="17787">
                  <c:v>0.825324074074074</c:v>
                </c:pt>
                <c:pt idx="17788">
                  <c:v>0.825335648148148</c:v>
                </c:pt>
                <c:pt idx="17789">
                  <c:v>0.825347222222222</c:v>
                </c:pt>
                <c:pt idx="17790">
                  <c:v>0.825358796296296</c:v>
                </c:pt>
                <c:pt idx="17791">
                  <c:v>0.825370370370371</c:v>
                </c:pt>
                <c:pt idx="17792">
                  <c:v>0.825381944444445</c:v>
                </c:pt>
                <c:pt idx="17793">
                  <c:v>0.825393518518519</c:v>
                </c:pt>
                <c:pt idx="17794">
                  <c:v>0.825405092592593</c:v>
                </c:pt>
                <c:pt idx="17795">
                  <c:v>0.825416666666667</c:v>
                </c:pt>
                <c:pt idx="17796">
                  <c:v>0.82542824074074</c:v>
                </c:pt>
                <c:pt idx="17797">
                  <c:v>0.825439814814815</c:v>
                </c:pt>
                <c:pt idx="17798">
                  <c:v>0.825451388888889</c:v>
                </c:pt>
                <c:pt idx="17799">
                  <c:v>0.825462962962962</c:v>
                </c:pt>
                <c:pt idx="17800">
                  <c:v>0.825474537037037</c:v>
                </c:pt>
                <c:pt idx="17801">
                  <c:v>0.825486111111111</c:v>
                </c:pt>
                <c:pt idx="17802">
                  <c:v>0.825497685185185</c:v>
                </c:pt>
                <c:pt idx="17803">
                  <c:v>0.825509259259259</c:v>
                </c:pt>
                <c:pt idx="17804">
                  <c:v>0.825520833333334</c:v>
                </c:pt>
                <c:pt idx="17805">
                  <c:v>0.825532407407407</c:v>
                </c:pt>
                <c:pt idx="17806">
                  <c:v>0.825543981481481</c:v>
                </c:pt>
                <c:pt idx="17807">
                  <c:v>0.825555555555556</c:v>
                </c:pt>
                <c:pt idx="17808">
                  <c:v>0.825567129629629</c:v>
                </c:pt>
                <c:pt idx="17809">
                  <c:v>0.825578703703704</c:v>
                </c:pt>
                <c:pt idx="17810">
                  <c:v>0.825590277777778</c:v>
                </c:pt>
                <c:pt idx="17811">
                  <c:v>0.825601851851852</c:v>
                </c:pt>
                <c:pt idx="17812">
                  <c:v>0.825613425925926</c:v>
                </c:pt>
                <c:pt idx="17813">
                  <c:v>0.825625</c:v>
                </c:pt>
                <c:pt idx="17814">
                  <c:v>0.825636574074074</c:v>
                </c:pt>
                <c:pt idx="17815">
                  <c:v>0.825648148148148</c:v>
                </c:pt>
                <c:pt idx="17816">
                  <c:v>0.825659722222222</c:v>
                </c:pt>
                <c:pt idx="17817">
                  <c:v>0.825671296296297</c:v>
                </c:pt>
                <c:pt idx="17818">
                  <c:v>0.825682870370371</c:v>
                </c:pt>
                <c:pt idx="17819">
                  <c:v>0.825694444444445</c:v>
                </c:pt>
                <c:pt idx="17820">
                  <c:v>0.825706018518519</c:v>
                </c:pt>
                <c:pt idx="17821">
                  <c:v>0.825717592592593</c:v>
                </c:pt>
                <c:pt idx="17822">
                  <c:v>0.825729166666667</c:v>
                </c:pt>
                <c:pt idx="17823">
                  <c:v>0.825740740740741</c:v>
                </c:pt>
                <c:pt idx="17824">
                  <c:v>0.825752314814815</c:v>
                </c:pt>
                <c:pt idx="17825">
                  <c:v>0.825763888888889</c:v>
                </c:pt>
                <c:pt idx="17826">
                  <c:v>0.825775462962963</c:v>
                </c:pt>
                <c:pt idx="17827">
                  <c:v>0.825787037037037</c:v>
                </c:pt>
                <c:pt idx="17828">
                  <c:v>0.825798611111111</c:v>
                </c:pt>
                <c:pt idx="17829">
                  <c:v>0.825810185185185</c:v>
                </c:pt>
                <c:pt idx="17830">
                  <c:v>0.825821759259259</c:v>
                </c:pt>
                <c:pt idx="17831">
                  <c:v>0.825833333333333</c:v>
                </c:pt>
                <c:pt idx="17832">
                  <c:v>0.825844907407408</c:v>
                </c:pt>
                <c:pt idx="17833">
                  <c:v>0.825856481481482</c:v>
                </c:pt>
                <c:pt idx="17834">
                  <c:v>0.825868055555556</c:v>
                </c:pt>
                <c:pt idx="17835">
                  <c:v>0.82587962962963</c:v>
                </c:pt>
                <c:pt idx="17836">
                  <c:v>0.825891203703704</c:v>
                </c:pt>
                <c:pt idx="17837">
                  <c:v>0.825902777777778</c:v>
                </c:pt>
                <c:pt idx="17838">
                  <c:v>0.825914351851852</c:v>
                </c:pt>
                <c:pt idx="17839">
                  <c:v>0.825925925925926</c:v>
                </c:pt>
                <c:pt idx="17840">
                  <c:v>0.8259375</c:v>
                </c:pt>
                <c:pt idx="17841">
                  <c:v>0.825949074074074</c:v>
                </c:pt>
                <c:pt idx="17842">
                  <c:v>0.825960648148148</c:v>
                </c:pt>
                <c:pt idx="17843">
                  <c:v>0.825972222222222</c:v>
                </c:pt>
                <c:pt idx="17844">
                  <c:v>0.825983796296296</c:v>
                </c:pt>
                <c:pt idx="17845">
                  <c:v>0.825995370370371</c:v>
                </c:pt>
                <c:pt idx="17846">
                  <c:v>0.826006944444444</c:v>
                </c:pt>
                <c:pt idx="17847">
                  <c:v>0.826018518518519</c:v>
                </c:pt>
                <c:pt idx="17848">
                  <c:v>0.826030092592593</c:v>
                </c:pt>
                <c:pt idx="17849">
                  <c:v>0.826041666666667</c:v>
                </c:pt>
                <c:pt idx="17850">
                  <c:v>0.82605324074074</c:v>
                </c:pt>
                <c:pt idx="17851">
                  <c:v>0.826064814814815</c:v>
                </c:pt>
                <c:pt idx="17852">
                  <c:v>0.826076388888889</c:v>
                </c:pt>
                <c:pt idx="17853">
                  <c:v>0.826087962962962</c:v>
                </c:pt>
                <c:pt idx="17854">
                  <c:v>0.826099537037037</c:v>
                </c:pt>
                <c:pt idx="17855">
                  <c:v>0.826111111111111</c:v>
                </c:pt>
                <c:pt idx="17856">
                  <c:v>0.826122685185185</c:v>
                </c:pt>
                <c:pt idx="17857">
                  <c:v>0.826134259259259</c:v>
                </c:pt>
                <c:pt idx="17858">
                  <c:v>0.826145833333334</c:v>
                </c:pt>
                <c:pt idx="17859">
                  <c:v>0.826157407407408</c:v>
                </c:pt>
                <c:pt idx="17860">
                  <c:v>0.826168981481481</c:v>
                </c:pt>
                <c:pt idx="17861">
                  <c:v>0.826180555555556</c:v>
                </c:pt>
                <c:pt idx="17862">
                  <c:v>0.826192129629629</c:v>
                </c:pt>
                <c:pt idx="17863">
                  <c:v>0.826203703703704</c:v>
                </c:pt>
                <c:pt idx="17864">
                  <c:v>0.826215277777778</c:v>
                </c:pt>
                <c:pt idx="17865">
                  <c:v>0.826226851851852</c:v>
                </c:pt>
                <c:pt idx="17866">
                  <c:v>0.826238425925926</c:v>
                </c:pt>
                <c:pt idx="17867">
                  <c:v>0.82625</c:v>
                </c:pt>
                <c:pt idx="17868">
                  <c:v>0.826261574074074</c:v>
                </c:pt>
                <c:pt idx="17869">
                  <c:v>0.826273148148148</c:v>
                </c:pt>
                <c:pt idx="17870">
                  <c:v>0.826284722222222</c:v>
                </c:pt>
                <c:pt idx="17871">
                  <c:v>0.826296296296296</c:v>
                </c:pt>
                <c:pt idx="17872">
                  <c:v>0.826307870370371</c:v>
                </c:pt>
                <c:pt idx="17873">
                  <c:v>0.826319444444445</c:v>
                </c:pt>
                <c:pt idx="17874">
                  <c:v>0.826331018518519</c:v>
                </c:pt>
                <c:pt idx="17875">
                  <c:v>0.826342592592593</c:v>
                </c:pt>
                <c:pt idx="17876">
                  <c:v>0.826354166666666</c:v>
                </c:pt>
                <c:pt idx="17877">
                  <c:v>0.82636574074074</c:v>
                </c:pt>
                <c:pt idx="17878">
                  <c:v>0.826377314814815</c:v>
                </c:pt>
                <c:pt idx="17879">
                  <c:v>0.826388888888889</c:v>
                </c:pt>
                <c:pt idx="17880">
                  <c:v>0.826400462962963</c:v>
                </c:pt>
                <c:pt idx="17881">
                  <c:v>0.826412037037037</c:v>
                </c:pt>
                <c:pt idx="17882">
                  <c:v>0.826423611111111</c:v>
                </c:pt>
                <c:pt idx="17883">
                  <c:v>0.826435185185185</c:v>
                </c:pt>
                <c:pt idx="17884">
                  <c:v>0.826446759259259</c:v>
                </c:pt>
                <c:pt idx="17885">
                  <c:v>0.826458333333333</c:v>
                </c:pt>
                <c:pt idx="17886">
                  <c:v>0.826469907407407</c:v>
                </c:pt>
                <c:pt idx="17887">
                  <c:v>0.826481481481482</c:v>
                </c:pt>
                <c:pt idx="17888">
                  <c:v>0.826493055555556</c:v>
                </c:pt>
                <c:pt idx="17889">
                  <c:v>0.82650462962963</c:v>
                </c:pt>
                <c:pt idx="17890">
                  <c:v>0.826516203703703</c:v>
                </c:pt>
                <c:pt idx="17891">
                  <c:v>0.826527777777777</c:v>
                </c:pt>
                <c:pt idx="17892">
                  <c:v>0.826539351851852</c:v>
                </c:pt>
                <c:pt idx="17893">
                  <c:v>0.826550925925925</c:v>
                </c:pt>
                <c:pt idx="17894">
                  <c:v>0.8265625</c:v>
                </c:pt>
                <c:pt idx="17895">
                  <c:v>0.826574074074074</c:v>
                </c:pt>
                <c:pt idx="17896">
                  <c:v>0.826585648148148</c:v>
                </c:pt>
                <c:pt idx="17897">
                  <c:v>0.826597222222222</c:v>
                </c:pt>
                <c:pt idx="17898">
                  <c:v>0.826608796296297</c:v>
                </c:pt>
                <c:pt idx="17899">
                  <c:v>0.826620370370371</c:v>
                </c:pt>
                <c:pt idx="17900">
                  <c:v>0.826631944444445</c:v>
                </c:pt>
                <c:pt idx="17901">
                  <c:v>0.826643518518519</c:v>
                </c:pt>
                <c:pt idx="17902">
                  <c:v>0.826655092592593</c:v>
                </c:pt>
                <c:pt idx="17903">
                  <c:v>0.826666666666667</c:v>
                </c:pt>
                <c:pt idx="17904">
                  <c:v>0.826678240740741</c:v>
                </c:pt>
                <c:pt idx="17905">
                  <c:v>0.826689814814815</c:v>
                </c:pt>
                <c:pt idx="17906">
                  <c:v>0.826701388888889</c:v>
                </c:pt>
                <c:pt idx="17907">
                  <c:v>0.826712962962962</c:v>
                </c:pt>
                <c:pt idx="17908">
                  <c:v>0.826724537037037</c:v>
                </c:pt>
                <c:pt idx="17909">
                  <c:v>0.826736111111111</c:v>
                </c:pt>
                <c:pt idx="17910">
                  <c:v>0.826747685185185</c:v>
                </c:pt>
                <c:pt idx="17911">
                  <c:v>0.826759259259259</c:v>
                </c:pt>
                <c:pt idx="17912">
                  <c:v>0.826770833333334</c:v>
                </c:pt>
                <c:pt idx="17913">
                  <c:v>0.826782407407408</c:v>
                </c:pt>
                <c:pt idx="17914">
                  <c:v>0.826793981481482</c:v>
                </c:pt>
                <c:pt idx="17915">
                  <c:v>0.826805555555556</c:v>
                </c:pt>
                <c:pt idx="17916">
                  <c:v>0.826817129629629</c:v>
                </c:pt>
                <c:pt idx="17917">
                  <c:v>0.826828703703704</c:v>
                </c:pt>
                <c:pt idx="17918">
                  <c:v>0.826840277777778</c:v>
                </c:pt>
                <c:pt idx="17919">
                  <c:v>0.826851851851852</c:v>
                </c:pt>
                <c:pt idx="17920">
                  <c:v>0.826863425925926</c:v>
                </c:pt>
                <c:pt idx="17921">
                  <c:v>0.826875</c:v>
                </c:pt>
                <c:pt idx="17922">
                  <c:v>0.826886574074074</c:v>
                </c:pt>
                <c:pt idx="17923">
                  <c:v>0.826898148148148</c:v>
                </c:pt>
                <c:pt idx="17924">
                  <c:v>0.826909722222222</c:v>
                </c:pt>
                <c:pt idx="17925">
                  <c:v>0.826921296296297</c:v>
                </c:pt>
                <c:pt idx="17926">
                  <c:v>0.826932870370371</c:v>
                </c:pt>
                <c:pt idx="17927">
                  <c:v>0.826944444444445</c:v>
                </c:pt>
                <c:pt idx="17928">
                  <c:v>0.826956018518519</c:v>
                </c:pt>
                <c:pt idx="17929">
                  <c:v>0.826967592592593</c:v>
                </c:pt>
                <c:pt idx="17930">
                  <c:v>0.826979166666667</c:v>
                </c:pt>
                <c:pt idx="17931">
                  <c:v>0.82699074074074</c:v>
                </c:pt>
                <c:pt idx="17932">
                  <c:v>0.827002314814815</c:v>
                </c:pt>
                <c:pt idx="17933">
                  <c:v>0.827013888888889</c:v>
                </c:pt>
                <c:pt idx="17934">
                  <c:v>0.827025462962963</c:v>
                </c:pt>
                <c:pt idx="17935">
                  <c:v>0.827037037037037</c:v>
                </c:pt>
                <c:pt idx="17936">
                  <c:v>0.827048611111112</c:v>
                </c:pt>
                <c:pt idx="17937">
                  <c:v>0.827060185185185</c:v>
                </c:pt>
                <c:pt idx="17938">
                  <c:v>0.827071759259259</c:v>
                </c:pt>
                <c:pt idx="17939">
                  <c:v>0.827083333333333</c:v>
                </c:pt>
                <c:pt idx="17940">
                  <c:v>0.827094907407408</c:v>
                </c:pt>
                <c:pt idx="17941">
                  <c:v>0.827106481481482</c:v>
                </c:pt>
                <c:pt idx="17942">
                  <c:v>0.827118055555556</c:v>
                </c:pt>
                <c:pt idx="17943">
                  <c:v>0.82712962962963</c:v>
                </c:pt>
                <c:pt idx="17944">
                  <c:v>0.827141203703704</c:v>
                </c:pt>
                <c:pt idx="17945">
                  <c:v>0.827152777777777</c:v>
                </c:pt>
                <c:pt idx="17946">
                  <c:v>0.827164351851852</c:v>
                </c:pt>
                <c:pt idx="17947">
                  <c:v>0.827175925925926</c:v>
                </c:pt>
                <c:pt idx="17948">
                  <c:v>0.8271875</c:v>
                </c:pt>
                <c:pt idx="17949">
                  <c:v>0.827199074074075</c:v>
                </c:pt>
                <c:pt idx="17950">
                  <c:v>0.827210648148148</c:v>
                </c:pt>
                <c:pt idx="17951">
                  <c:v>0.827222222222222</c:v>
                </c:pt>
                <c:pt idx="17952">
                  <c:v>0.827233796296296</c:v>
                </c:pt>
                <c:pt idx="17953">
                  <c:v>0.827245370370371</c:v>
                </c:pt>
                <c:pt idx="17954">
                  <c:v>0.827256944444444</c:v>
                </c:pt>
                <c:pt idx="17955">
                  <c:v>0.827268518518519</c:v>
                </c:pt>
                <c:pt idx="17956">
                  <c:v>0.827280092592593</c:v>
                </c:pt>
                <c:pt idx="17957">
                  <c:v>0.827291666666667</c:v>
                </c:pt>
                <c:pt idx="17958">
                  <c:v>0.827303240740741</c:v>
                </c:pt>
                <c:pt idx="17959">
                  <c:v>0.827314814814815</c:v>
                </c:pt>
                <c:pt idx="17960">
                  <c:v>0.827326388888889</c:v>
                </c:pt>
                <c:pt idx="17961">
                  <c:v>0.827337962962962</c:v>
                </c:pt>
                <c:pt idx="17962">
                  <c:v>0.827349537037037</c:v>
                </c:pt>
                <c:pt idx="17963">
                  <c:v>0.827361111111111</c:v>
                </c:pt>
                <c:pt idx="17964">
                  <c:v>0.827372685185185</c:v>
                </c:pt>
                <c:pt idx="17965">
                  <c:v>0.827384259259259</c:v>
                </c:pt>
                <c:pt idx="17966">
                  <c:v>0.827395833333334</c:v>
                </c:pt>
                <c:pt idx="17967">
                  <c:v>0.827407407407408</c:v>
                </c:pt>
                <c:pt idx="17968">
                  <c:v>0.827418981481481</c:v>
                </c:pt>
                <c:pt idx="17969">
                  <c:v>0.827430555555556</c:v>
                </c:pt>
                <c:pt idx="17970">
                  <c:v>0.827442129629629</c:v>
                </c:pt>
                <c:pt idx="17971">
                  <c:v>0.827453703703703</c:v>
                </c:pt>
                <c:pt idx="17972">
                  <c:v>0.827465277777778</c:v>
                </c:pt>
                <c:pt idx="17973">
                  <c:v>0.827476851851852</c:v>
                </c:pt>
                <c:pt idx="17974">
                  <c:v>0.827488425925926</c:v>
                </c:pt>
                <c:pt idx="17975">
                  <c:v>0.8275</c:v>
                </c:pt>
                <c:pt idx="17976">
                  <c:v>0.827511574074074</c:v>
                </c:pt>
                <c:pt idx="17977">
                  <c:v>0.827523148148148</c:v>
                </c:pt>
                <c:pt idx="17978">
                  <c:v>0.827534722222222</c:v>
                </c:pt>
                <c:pt idx="17979">
                  <c:v>0.827546296296296</c:v>
                </c:pt>
                <c:pt idx="17980">
                  <c:v>0.82755787037037</c:v>
                </c:pt>
                <c:pt idx="17981">
                  <c:v>0.827569444444445</c:v>
                </c:pt>
                <c:pt idx="17982">
                  <c:v>0.827581018518519</c:v>
                </c:pt>
                <c:pt idx="17983">
                  <c:v>0.827592592592593</c:v>
                </c:pt>
                <c:pt idx="17984">
                  <c:v>0.827604166666667</c:v>
                </c:pt>
                <c:pt idx="17985">
                  <c:v>0.82761574074074</c:v>
                </c:pt>
                <c:pt idx="17986">
                  <c:v>0.827627314814815</c:v>
                </c:pt>
                <c:pt idx="17987">
                  <c:v>0.827638888888889</c:v>
                </c:pt>
                <c:pt idx="17988">
                  <c:v>0.827650462962963</c:v>
                </c:pt>
                <c:pt idx="17989">
                  <c:v>0.827662037037037</c:v>
                </c:pt>
                <c:pt idx="17990">
                  <c:v>0.827673611111111</c:v>
                </c:pt>
                <c:pt idx="17991">
                  <c:v>0.827685185185185</c:v>
                </c:pt>
                <c:pt idx="17992">
                  <c:v>0.827696759259259</c:v>
                </c:pt>
                <c:pt idx="17993">
                  <c:v>0.827708333333334</c:v>
                </c:pt>
                <c:pt idx="17994">
                  <c:v>0.827719907407408</c:v>
                </c:pt>
                <c:pt idx="17995">
                  <c:v>0.827731481481482</c:v>
                </c:pt>
                <c:pt idx="17996">
                  <c:v>0.827743055555556</c:v>
                </c:pt>
                <c:pt idx="17997">
                  <c:v>0.82775462962963</c:v>
                </c:pt>
                <c:pt idx="17998">
                  <c:v>0.827766203703704</c:v>
                </c:pt>
                <c:pt idx="17999">
                  <c:v>0.827777777777778</c:v>
                </c:pt>
                <c:pt idx="18000">
                  <c:v>0.827789351851852</c:v>
                </c:pt>
                <c:pt idx="18001">
                  <c:v>0.827800925925926</c:v>
                </c:pt>
                <c:pt idx="18002">
                  <c:v>0.8278125</c:v>
                </c:pt>
                <c:pt idx="18003">
                  <c:v>0.827824074074074</c:v>
                </c:pt>
                <c:pt idx="18004">
                  <c:v>0.827835648148148</c:v>
                </c:pt>
                <c:pt idx="18005">
                  <c:v>0.827847222222222</c:v>
                </c:pt>
                <c:pt idx="18006">
                  <c:v>0.827858796296297</c:v>
                </c:pt>
                <c:pt idx="18007">
                  <c:v>0.827870370370371</c:v>
                </c:pt>
                <c:pt idx="18008">
                  <c:v>0.827881944444445</c:v>
                </c:pt>
                <c:pt idx="18009">
                  <c:v>0.827893518518519</c:v>
                </c:pt>
                <c:pt idx="18010">
                  <c:v>0.827905092592593</c:v>
                </c:pt>
                <c:pt idx="18011">
                  <c:v>0.827916666666666</c:v>
                </c:pt>
                <c:pt idx="18012">
                  <c:v>0.827928240740741</c:v>
                </c:pt>
                <c:pt idx="18013">
                  <c:v>0.827939814814815</c:v>
                </c:pt>
                <c:pt idx="18014">
                  <c:v>0.827951388888889</c:v>
                </c:pt>
                <c:pt idx="18015">
                  <c:v>0.827962962962963</c:v>
                </c:pt>
                <c:pt idx="18016">
                  <c:v>0.827974537037037</c:v>
                </c:pt>
                <c:pt idx="18017">
                  <c:v>0.827986111111111</c:v>
                </c:pt>
                <c:pt idx="18018">
                  <c:v>0.827997685185185</c:v>
                </c:pt>
                <c:pt idx="18019">
                  <c:v>0.828009259259259</c:v>
                </c:pt>
                <c:pt idx="18020">
                  <c:v>0.828020833333334</c:v>
                </c:pt>
                <c:pt idx="18021">
                  <c:v>0.828032407407408</c:v>
                </c:pt>
                <c:pt idx="18022">
                  <c:v>0.828043981481482</c:v>
                </c:pt>
                <c:pt idx="18023">
                  <c:v>0.828055555555556</c:v>
                </c:pt>
                <c:pt idx="18024">
                  <c:v>0.82806712962963</c:v>
                </c:pt>
                <c:pt idx="18025">
                  <c:v>0.828078703703704</c:v>
                </c:pt>
                <c:pt idx="18026">
                  <c:v>0.828090277777778</c:v>
                </c:pt>
                <c:pt idx="18027">
                  <c:v>0.828101851851852</c:v>
                </c:pt>
                <c:pt idx="18028">
                  <c:v>0.828113425925926</c:v>
                </c:pt>
                <c:pt idx="18029">
                  <c:v>0.828125</c:v>
                </c:pt>
                <c:pt idx="18030">
                  <c:v>0.828136574074074</c:v>
                </c:pt>
                <c:pt idx="18031">
                  <c:v>0.828148148148148</c:v>
                </c:pt>
                <c:pt idx="18032">
                  <c:v>0.828159722222222</c:v>
                </c:pt>
                <c:pt idx="18033">
                  <c:v>0.828171296296297</c:v>
                </c:pt>
                <c:pt idx="18034">
                  <c:v>0.828182870370371</c:v>
                </c:pt>
                <c:pt idx="18035">
                  <c:v>0.828194444444445</c:v>
                </c:pt>
                <c:pt idx="18036">
                  <c:v>0.828206018518519</c:v>
                </c:pt>
                <c:pt idx="18037">
                  <c:v>0.828217592592593</c:v>
                </c:pt>
                <c:pt idx="18038">
                  <c:v>0.828229166666667</c:v>
                </c:pt>
                <c:pt idx="18039">
                  <c:v>0.82824074074074</c:v>
                </c:pt>
                <c:pt idx="18040">
                  <c:v>0.828252314814815</c:v>
                </c:pt>
                <c:pt idx="18041">
                  <c:v>0.828263888888889</c:v>
                </c:pt>
                <c:pt idx="18042">
                  <c:v>0.828275462962963</c:v>
                </c:pt>
                <c:pt idx="18043">
                  <c:v>0.828287037037037</c:v>
                </c:pt>
                <c:pt idx="18044">
                  <c:v>0.828298611111111</c:v>
                </c:pt>
                <c:pt idx="18045">
                  <c:v>0.828310185185185</c:v>
                </c:pt>
                <c:pt idx="18046">
                  <c:v>0.828321759259259</c:v>
                </c:pt>
                <c:pt idx="18047">
                  <c:v>0.828333333333334</c:v>
                </c:pt>
                <c:pt idx="18048">
                  <c:v>0.828344907407408</c:v>
                </c:pt>
                <c:pt idx="18049">
                  <c:v>0.828356481481481</c:v>
                </c:pt>
                <c:pt idx="18050">
                  <c:v>0.828368055555556</c:v>
                </c:pt>
                <c:pt idx="18051">
                  <c:v>0.82837962962963</c:v>
                </c:pt>
                <c:pt idx="18052">
                  <c:v>0.828391203703704</c:v>
                </c:pt>
                <c:pt idx="18053">
                  <c:v>0.828402777777778</c:v>
                </c:pt>
                <c:pt idx="18054">
                  <c:v>0.828414351851851</c:v>
                </c:pt>
                <c:pt idx="18055">
                  <c:v>0.828425925925926</c:v>
                </c:pt>
                <c:pt idx="18056">
                  <c:v>0.8284375</c:v>
                </c:pt>
                <c:pt idx="18057">
                  <c:v>0.828449074074074</c:v>
                </c:pt>
                <c:pt idx="18058">
                  <c:v>0.828460648148148</c:v>
                </c:pt>
                <c:pt idx="18059">
                  <c:v>0.828472222222222</c:v>
                </c:pt>
                <c:pt idx="18060">
                  <c:v>0.828483796296296</c:v>
                </c:pt>
                <c:pt idx="18061">
                  <c:v>0.828495370370371</c:v>
                </c:pt>
                <c:pt idx="18062">
                  <c:v>0.828506944444444</c:v>
                </c:pt>
                <c:pt idx="18063">
                  <c:v>0.828518518518519</c:v>
                </c:pt>
                <c:pt idx="18064">
                  <c:v>0.828530092592593</c:v>
                </c:pt>
                <c:pt idx="18065">
                  <c:v>0.828541666666667</c:v>
                </c:pt>
                <c:pt idx="18066">
                  <c:v>0.82855324074074</c:v>
                </c:pt>
                <c:pt idx="18067">
                  <c:v>0.828564814814815</c:v>
                </c:pt>
                <c:pt idx="18068">
                  <c:v>0.828576388888889</c:v>
                </c:pt>
                <c:pt idx="18069">
                  <c:v>0.828587962962963</c:v>
                </c:pt>
                <c:pt idx="18070">
                  <c:v>0.828599537037037</c:v>
                </c:pt>
                <c:pt idx="18071">
                  <c:v>0.828611111111111</c:v>
                </c:pt>
                <c:pt idx="18072">
                  <c:v>0.828622685185185</c:v>
                </c:pt>
                <c:pt idx="18073">
                  <c:v>0.828634259259259</c:v>
                </c:pt>
                <c:pt idx="18074">
                  <c:v>0.828645833333334</c:v>
                </c:pt>
                <c:pt idx="18075">
                  <c:v>0.828657407407408</c:v>
                </c:pt>
                <c:pt idx="18076">
                  <c:v>0.828668981481482</c:v>
                </c:pt>
                <c:pt idx="18077">
                  <c:v>0.828680555555556</c:v>
                </c:pt>
                <c:pt idx="18078">
                  <c:v>0.82869212962963</c:v>
                </c:pt>
                <c:pt idx="18079">
                  <c:v>0.828703703703704</c:v>
                </c:pt>
                <c:pt idx="18080">
                  <c:v>0.828715277777778</c:v>
                </c:pt>
                <c:pt idx="18081">
                  <c:v>0.828726851851852</c:v>
                </c:pt>
                <c:pt idx="18082">
                  <c:v>0.828738425925926</c:v>
                </c:pt>
                <c:pt idx="18083">
                  <c:v>0.82875</c:v>
                </c:pt>
                <c:pt idx="18084">
                  <c:v>0.828761574074074</c:v>
                </c:pt>
                <c:pt idx="18085">
                  <c:v>0.828773148148148</c:v>
                </c:pt>
                <c:pt idx="18086">
                  <c:v>0.828784722222222</c:v>
                </c:pt>
                <c:pt idx="18087">
                  <c:v>0.828796296296297</c:v>
                </c:pt>
                <c:pt idx="18088">
                  <c:v>0.828807870370371</c:v>
                </c:pt>
                <c:pt idx="18089">
                  <c:v>0.828819444444445</c:v>
                </c:pt>
                <c:pt idx="18090">
                  <c:v>0.828831018518519</c:v>
                </c:pt>
                <c:pt idx="18091">
                  <c:v>0.828842592592593</c:v>
                </c:pt>
                <c:pt idx="18092">
                  <c:v>0.828854166666667</c:v>
                </c:pt>
                <c:pt idx="18093">
                  <c:v>0.82886574074074</c:v>
                </c:pt>
                <c:pt idx="18094">
                  <c:v>0.828877314814815</c:v>
                </c:pt>
                <c:pt idx="18095">
                  <c:v>0.828888888888889</c:v>
                </c:pt>
                <c:pt idx="18096">
                  <c:v>0.828900462962963</c:v>
                </c:pt>
                <c:pt idx="18097">
                  <c:v>0.828912037037037</c:v>
                </c:pt>
                <c:pt idx="18098">
                  <c:v>0.828923611111111</c:v>
                </c:pt>
                <c:pt idx="18099">
                  <c:v>0.828935185185185</c:v>
                </c:pt>
                <c:pt idx="18100">
                  <c:v>0.828946759259259</c:v>
                </c:pt>
                <c:pt idx="18101">
                  <c:v>0.828958333333334</c:v>
                </c:pt>
                <c:pt idx="18102">
                  <c:v>0.828969907407408</c:v>
                </c:pt>
                <c:pt idx="18103">
                  <c:v>0.828981481481482</c:v>
                </c:pt>
                <c:pt idx="18104">
                  <c:v>0.828993055555556</c:v>
                </c:pt>
                <c:pt idx="18105">
                  <c:v>0.82900462962963</c:v>
                </c:pt>
                <c:pt idx="18106">
                  <c:v>0.829016203703704</c:v>
                </c:pt>
                <c:pt idx="18107">
                  <c:v>0.829027777777778</c:v>
                </c:pt>
                <c:pt idx="18108">
                  <c:v>0.829039351851852</c:v>
                </c:pt>
                <c:pt idx="18109">
                  <c:v>0.829050925925926</c:v>
                </c:pt>
                <c:pt idx="18110">
                  <c:v>0.8290625</c:v>
                </c:pt>
                <c:pt idx="18111">
                  <c:v>0.829074074074074</c:v>
                </c:pt>
                <c:pt idx="18112">
                  <c:v>0.829085648148148</c:v>
                </c:pt>
                <c:pt idx="18113">
                  <c:v>0.829097222222222</c:v>
                </c:pt>
                <c:pt idx="18114">
                  <c:v>0.829108796296296</c:v>
                </c:pt>
                <c:pt idx="18115">
                  <c:v>0.829120370370371</c:v>
                </c:pt>
                <c:pt idx="18116">
                  <c:v>0.829131944444445</c:v>
                </c:pt>
                <c:pt idx="18117">
                  <c:v>0.829143518518519</c:v>
                </c:pt>
                <c:pt idx="18118">
                  <c:v>0.829155092592593</c:v>
                </c:pt>
                <c:pt idx="18119">
                  <c:v>0.829166666666666</c:v>
                </c:pt>
                <c:pt idx="18120">
                  <c:v>0.829178240740741</c:v>
                </c:pt>
                <c:pt idx="18121">
                  <c:v>0.829189814814815</c:v>
                </c:pt>
                <c:pt idx="18122">
                  <c:v>0.829201388888889</c:v>
                </c:pt>
                <c:pt idx="18123">
                  <c:v>0.829212962962962</c:v>
                </c:pt>
                <c:pt idx="18124">
                  <c:v>0.829224537037037</c:v>
                </c:pt>
                <c:pt idx="18125">
                  <c:v>0.829236111111111</c:v>
                </c:pt>
                <c:pt idx="18126">
                  <c:v>0.829247685185185</c:v>
                </c:pt>
                <c:pt idx="18127">
                  <c:v>0.829259259259259</c:v>
                </c:pt>
                <c:pt idx="18128">
                  <c:v>0.829270833333334</c:v>
                </c:pt>
                <c:pt idx="18129">
                  <c:v>0.829282407407407</c:v>
                </c:pt>
                <c:pt idx="18130">
                  <c:v>0.829293981481482</c:v>
                </c:pt>
                <c:pt idx="18131">
                  <c:v>0.829305555555556</c:v>
                </c:pt>
                <c:pt idx="18132">
                  <c:v>0.82931712962963</c:v>
                </c:pt>
                <c:pt idx="18133">
                  <c:v>0.829328703703704</c:v>
                </c:pt>
                <c:pt idx="18134">
                  <c:v>0.829340277777778</c:v>
                </c:pt>
                <c:pt idx="18135">
                  <c:v>0.829351851851852</c:v>
                </c:pt>
                <c:pt idx="18136">
                  <c:v>0.829363425925925</c:v>
                </c:pt>
                <c:pt idx="18137">
                  <c:v>0.829375</c:v>
                </c:pt>
                <c:pt idx="18138">
                  <c:v>0.829386574074074</c:v>
                </c:pt>
                <c:pt idx="18139">
                  <c:v>0.829398148148148</c:v>
                </c:pt>
                <c:pt idx="18140">
                  <c:v>0.829409722222222</c:v>
                </c:pt>
                <c:pt idx="18141">
                  <c:v>0.829421296296297</c:v>
                </c:pt>
                <c:pt idx="18142">
                  <c:v>0.829432870370371</c:v>
                </c:pt>
                <c:pt idx="18143">
                  <c:v>0.829444444444445</c:v>
                </c:pt>
                <c:pt idx="18144">
                  <c:v>0.829456018518519</c:v>
                </c:pt>
                <c:pt idx="18145">
                  <c:v>0.829467592592593</c:v>
                </c:pt>
                <c:pt idx="18146">
                  <c:v>0.829479166666667</c:v>
                </c:pt>
                <c:pt idx="18147">
                  <c:v>0.829490740740741</c:v>
                </c:pt>
                <c:pt idx="18148">
                  <c:v>0.829502314814815</c:v>
                </c:pt>
                <c:pt idx="18149">
                  <c:v>0.829513888888889</c:v>
                </c:pt>
                <c:pt idx="18150">
                  <c:v>0.829525462962963</c:v>
                </c:pt>
                <c:pt idx="18151">
                  <c:v>0.829537037037037</c:v>
                </c:pt>
                <c:pt idx="18152">
                  <c:v>0.829548611111111</c:v>
                </c:pt>
                <c:pt idx="18153">
                  <c:v>0.829560185185185</c:v>
                </c:pt>
                <c:pt idx="18154">
                  <c:v>0.829571759259259</c:v>
                </c:pt>
                <c:pt idx="18155">
                  <c:v>0.829583333333333</c:v>
                </c:pt>
                <c:pt idx="18156">
                  <c:v>0.829594907407408</c:v>
                </c:pt>
                <c:pt idx="18157">
                  <c:v>0.829606481481482</c:v>
                </c:pt>
                <c:pt idx="18158">
                  <c:v>0.829618055555556</c:v>
                </c:pt>
                <c:pt idx="18159">
                  <c:v>0.82962962962963</c:v>
                </c:pt>
                <c:pt idx="18160">
                  <c:v>0.829641203703704</c:v>
                </c:pt>
                <c:pt idx="18161">
                  <c:v>0.829652777777778</c:v>
                </c:pt>
                <c:pt idx="18162">
                  <c:v>0.829664351851852</c:v>
                </c:pt>
                <c:pt idx="18163">
                  <c:v>0.829675925925926</c:v>
                </c:pt>
                <c:pt idx="18164">
                  <c:v>0.8296875</c:v>
                </c:pt>
                <c:pt idx="18165">
                  <c:v>0.829699074074075</c:v>
                </c:pt>
                <c:pt idx="18166">
                  <c:v>0.829710648148148</c:v>
                </c:pt>
                <c:pt idx="18167">
                  <c:v>0.829722222222222</c:v>
                </c:pt>
                <c:pt idx="18168">
                  <c:v>0.829733796296296</c:v>
                </c:pt>
                <c:pt idx="18169">
                  <c:v>0.829745370370371</c:v>
                </c:pt>
                <c:pt idx="18170">
                  <c:v>0.829756944444445</c:v>
                </c:pt>
                <c:pt idx="18171">
                  <c:v>0.829768518518519</c:v>
                </c:pt>
                <c:pt idx="18172">
                  <c:v>0.829780092592593</c:v>
                </c:pt>
                <c:pt idx="18173">
                  <c:v>0.829791666666667</c:v>
                </c:pt>
                <c:pt idx="18174">
                  <c:v>0.82980324074074</c:v>
                </c:pt>
                <c:pt idx="18175">
                  <c:v>0.829814814814815</c:v>
                </c:pt>
                <c:pt idx="18176">
                  <c:v>0.829826388888889</c:v>
                </c:pt>
                <c:pt idx="18177">
                  <c:v>0.829837962962963</c:v>
                </c:pt>
                <c:pt idx="18178">
                  <c:v>0.829849537037037</c:v>
                </c:pt>
                <c:pt idx="18179">
                  <c:v>0.829861111111111</c:v>
                </c:pt>
                <c:pt idx="18180">
                  <c:v>0.829872685185185</c:v>
                </c:pt>
                <c:pt idx="18181">
                  <c:v>0.829884259259259</c:v>
                </c:pt>
                <c:pt idx="18182">
                  <c:v>0.829895833333334</c:v>
                </c:pt>
                <c:pt idx="18183">
                  <c:v>0.829907407407408</c:v>
                </c:pt>
                <c:pt idx="18184">
                  <c:v>0.829918981481482</c:v>
                </c:pt>
                <c:pt idx="18185">
                  <c:v>0.829930555555556</c:v>
                </c:pt>
                <c:pt idx="18186">
                  <c:v>0.829942129629629</c:v>
                </c:pt>
                <c:pt idx="18187">
                  <c:v>0.829953703703704</c:v>
                </c:pt>
                <c:pt idx="18188">
                  <c:v>0.829965277777778</c:v>
                </c:pt>
                <c:pt idx="18189">
                  <c:v>0.829976851851852</c:v>
                </c:pt>
                <c:pt idx="18190">
                  <c:v>0.829988425925926</c:v>
                </c:pt>
                <c:pt idx="18191">
                  <c:v>0.83</c:v>
                </c:pt>
                <c:pt idx="18192">
                  <c:v>0.830011574074074</c:v>
                </c:pt>
                <c:pt idx="18193">
                  <c:v>0.830023148148148</c:v>
                </c:pt>
                <c:pt idx="18194">
                  <c:v>0.830034722222222</c:v>
                </c:pt>
                <c:pt idx="18195">
                  <c:v>0.830046296296297</c:v>
                </c:pt>
                <c:pt idx="18196">
                  <c:v>0.830057870370371</c:v>
                </c:pt>
                <c:pt idx="18197">
                  <c:v>0.830069444444445</c:v>
                </c:pt>
                <c:pt idx="18198">
                  <c:v>0.830081018518519</c:v>
                </c:pt>
                <c:pt idx="18199">
                  <c:v>0.830092592592593</c:v>
                </c:pt>
                <c:pt idx="18200">
                  <c:v>0.830104166666666</c:v>
                </c:pt>
                <c:pt idx="18201">
                  <c:v>0.830115740740741</c:v>
                </c:pt>
                <c:pt idx="18202">
                  <c:v>0.830127314814815</c:v>
                </c:pt>
                <c:pt idx="18203">
                  <c:v>0.830138888888889</c:v>
                </c:pt>
                <c:pt idx="18204">
                  <c:v>0.830150462962963</c:v>
                </c:pt>
                <c:pt idx="18205">
                  <c:v>0.830162037037037</c:v>
                </c:pt>
                <c:pt idx="18206">
                  <c:v>0.830173611111111</c:v>
                </c:pt>
                <c:pt idx="18207">
                  <c:v>0.830185185185185</c:v>
                </c:pt>
                <c:pt idx="18208">
                  <c:v>0.830196759259259</c:v>
                </c:pt>
                <c:pt idx="18209">
                  <c:v>0.830208333333333</c:v>
                </c:pt>
                <c:pt idx="18210">
                  <c:v>0.830219907407408</c:v>
                </c:pt>
                <c:pt idx="18211">
                  <c:v>0.830231481481482</c:v>
                </c:pt>
                <c:pt idx="18212">
                  <c:v>0.830243055555556</c:v>
                </c:pt>
                <c:pt idx="18213">
                  <c:v>0.83025462962963</c:v>
                </c:pt>
                <c:pt idx="18214">
                  <c:v>0.830266203703703</c:v>
                </c:pt>
                <c:pt idx="18215">
                  <c:v>0.830277777777778</c:v>
                </c:pt>
                <c:pt idx="18216">
                  <c:v>0.830289351851852</c:v>
                </c:pt>
                <c:pt idx="18217">
                  <c:v>0.830300925925926</c:v>
                </c:pt>
                <c:pt idx="18218">
                  <c:v>0.8303125</c:v>
                </c:pt>
                <c:pt idx="18219">
                  <c:v>0.830324074074074</c:v>
                </c:pt>
                <c:pt idx="18220">
                  <c:v>0.830335648148148</c:v>
                </c:pt>
                <c:pt idx="18221">
                  <c:v>0.830347222222222</c:v>
                </c:pt>
                <c:pt idx="18222">
                  <c:v>0.830358796296296</c:v>
                </c:pt>
                <c:pt idx="18223">
                  <c:v>0.830370370370371</c:v>
                </c:pt>
                <c:pt idx="18224">
                  <c:v>0.830381944444445</c:v>
                </c:pt>
                <c:pt idx="18225">
                  <c:v>0.830393518518519</c:v>
                </c:pt>
                <c:pt idx="18226">
                  <c:v>0.830405092592593</c:v>
                </c:pt>
                <c:pt idx="18227">
                  <c:v>0.830416666666667</c:v>
                </c:pt>
                <c:pt idx="18228">
                  <c:v>0.83042824074074</c:v>
                </c:pt>
                <c:pt idx="18229">
                  <c:v>0.830439814814815</c:v>
                </c:pt>
                <c:pt idx="18230">
                  <c:v>0.830451388888889</c:v>
                </c:pt>
                <c:pt idx="18231">
                  <c:v>0.830462962962962</c:v>
                </c:pt>
                <c:pt idx="18232">
                  <c:v>0.830474537037037</c:v>
                </c:pt>
                <c:pt idx="18233">
                  <c:v>0.830486111111111</c:v>
                </c:pt>
                <c:pt idx="18234">
                  <c:v>0.830497685185185</c:v>
                </c:pt>
                <c:pt idx="18235">
                  <c:v>0.830509259259259</c:v>
                </c:pt>
                <c:pt idx="18236">
                  <c:v>0.830520833333334</c:v>
                </c:pt>
                <c:pt idx="18237">
                  <c:v>0.830532407407407</c:v>
                </c:pt>
                <c:pt idx="18238">
                  <c:v>0.830543981481481</c:v>
                </c:pt>
                <c:pt idx="18239">
                  <c:v>0.830555555555556</c:v>
                </c:pt>
                <c:pt idx="18240">
                  <c:v>0.830567129629629</c:v>
                </c:pt>
                <c:pt idx="18241">
                  <c:v>0.830578703703704</c:v>
                </c:pt>
                <c:pt idx="18242">
                  <c:v>0.830590277777778</c:v>
                </c:pt>
                <c:pt idx="18243">
                  <c:v>0.830601851851852</c:v>
                </c:pt>
                <c:pt idx="18244">
                  <c:v>0.830613425925926</c:v>
                </c:pt>
                <c:pt idx="18245">
                  <c:v>0.830625</c:v>
                </c:pt>
                <c:pt idx="18246">
                  <c:v>0.830636574074074</c:v>
                </c:pt>
                <c:pt idx="18247">
                  <c:v>0.830648148148148</c:v>
                </c:pt>
                <c:pt idx="18248">
                  <c:v>0.830659722222222</c:v>
                </c:pt>
                <c:pt idx="18249">
                  <c:v>0.830671296296297</c:v>
                </c:pt>
                <c:pt idx="18250">
                  <c:v>0.830682870370371</c:v>
                </c:pt>
                <c:pt idx="18251">
                  <c:v>0.830694444444445</c:v>
                </c:pt>
                <c:pt idx="18252">
                  <c:v>0.830706018518519</c:v>
                </c:pt>
                <c:pt idx="18253">
                  <c:v>0.830717592592593</c:v>
                </c:pt>
                <c:pt idx="18254">
                  <c:v>0.830729166666667</c:v>
                </c:pt>
                <c:pt idx="18255">
                  <c:v>0.830740740740741</c:v>
                </c:pt>
                <c:pt idx="18256">
                  <c:v>0.830752314814815</c:v>
                </c:pt>
                <c:pt idx="18257">
                  <c:v>0.830763888888889</c:v>
                </c:pt>
                <c:pt idx="18258">
                  <c:v>0.830775462962963</c:v>
                </c:pt>
                <c:pt idx="18259">
                  <c:v>0.830787037037037</c:v>
                </c:pt>
                <c:pt idx="18260">
                  <c:v>0.830798611111111</c:v>
                </c:pt>
                <c:pt idx="18261">
                  <c:v>0.830810185185185</c:v>
                </c:pt>
                <c:pt idx="18262">
                  <c:v>0.830821759259259</c:v>
                </c:pt>
                <c:pt idx="18263">
                  <c:v>0.830833333333333</c:v>
                </c:pt>
                <c:pt idx="18264">
                  <c:v>0.830844907407408</c:v>
                </c:pt>
                <c:pt idx="18265">
                  <c:v>0.830856481481482</c:v>
                </c:pt>
                <c:pt idx="18266">
                  <c:v>0.830868055555556</c:v>
                </c:pt>
                <c:pt idx="18267">
                  <c:v>0.83087962962963</c:v>
                </c:pt>
                <c:pt idx="18268">
                  <c:v>0.830891203703704</c:v>
                </c:pt>
                <c:pt idx="18269">
                  <c:v>0.830902777777778</c:v>
                </c:pt>
                <c:pt idx="18270">
                  <c:v>0.830914351851852</c:v>
                </c:pt>
                <c:pt idx="18271">
                  <c:v>0.830925925925926</c:v>
                </c:pt>
                <c:pt idx="18272">
                  <c:v>0.8309375</c:v>
                </c:pt>
                <c:pt idx="18273">
                  <c:v>0.830949074074075</c:v>
                </c:pt>
                <c:pt idx="18274">
                  <c:v>0.830960648148148</c:v>
                </c:pt>
                <c:pt idx="18275">
                  <c:v>0.830972222222222</c:v>
                </c:pt>
                <c:pt idx="18276">
                  <c:v>0.830983796296296</c:v>
                </c:pt>
                <c:pt idx="18277">
                  <c:v>0.830995370370371</c:v>
                </c:pt>
                <c:pt idx="18278">
                  <c:v>0.831006944444444</c:v>
                </c:pt>
                <c:pt idx="18279">
                  <c:v>0.831018518518519</c:v>
                </c:pt>
                <c:pt idx="18280">
                  <c:v>0.831030092592593</c:v>
                </c:pt>
                <c:pt idx="18281">
                  <c:v>0.831041666666667</c:v>
                </c:pt>
                <c:pt idx="18282">
                  <c:v>0.83105324074074</c:v>
                </c:pt>
                <c:pt idx="18283">
                  <c:v>0.831064814814815</c:v>
                </c:pt>
                <c:pt idx="18284">
                  <c:v>0.831076388888889</c:v>
                </c:pt>
                <c:pt idx="18285">
                  <c:v>0.831087962962962</c:v>
                </c:pt>
                <c:pt idx="18286">
                  <c:v>0.831099537037037</c:v>
                </c:pt>
                <c:pt idx="18287">
                  <c:v>0.831111111111111</c:v>
                </c:pt>
                <c:pt idx="18288">
                  <c:v>0.831122685185185</c:v>
                </c:pt>
                <c:pt idx="18289">
                  <c:v>0.831134259259259</c:v>
                </c:pt>
                <c:pt idx="18290">
                  <c:v>0.831145833333334</c:v>
                </c:pt>
                <c:pt idx="18291">
                  <c:v>0.831157407407408</c:v>
                </c:pt>
                <c:pt idx="18292">
                  <c:v>0.831168981481481</c:v>
                </c:pt>
                <c:pt idx="18293">
                  <c:v>0.831180555555556</c:v>
                </c:pt>
                <c:pt idx="18294">
                  <c:v>0.831192129629629</c:v>
                </c:pt>
                <c:pt idx="18295">
                  <c:v>0.831203703703704</c:v>
                </c:pt>
                <c:pt idx="18296">
                  <c:v>0.831215277777778</c:v>
                </c:pt>
                <c:pt idx="18297">
                  <c:v>0.831226851851852</c:v>
                </c:pt>
                <c:pt idx="18298">
                  <c:v>0.831238425925926</c:v>
                </c:pt>
                <c:pt idx="18299">
                  <c:v>0.83125</c:v>
                </c:pt>
                <c:pt idx="18300">
                  <c:v>0.831261574074074</c:v>
                </c:pt>
                <c:pt idx="18301">
                  <c:v>0.831273148148148</c:v>
                </c:pt>
                <c:pt idx="18302">
                  <c:v>0.831284722222222</c:v>
                </c:pt>
                <c:pt idx="18303">
                  <c:v>0.831296296296296</c:v>
                </c:pt>
                <c:pt idx="18304">
                  <c:v>0.831307870370371</c:v>
                </c:pt>
                <c:pt idx="18305">
                  <c:v>0.831319444444445</c:v>
                </c:pt>
                <c:pt idx="18306">
                  <c:v>0.831331018518519</c:v>
                </c:pt>
                <c:pt idx="18307">
                  <c:v>0.831342592592593</c:v>
                </c:pt>
                <c:pt idx="18308">
                  <c:v>0.831354166666666</c:v>
                </c:pt>
                <c:pt idx="18309">
                  <c:v>0.83136574074074</c:v>
                </c:pt>
                <c:pt idx="18310">
                  <c:v>0.831377314814815</c:v>
                </c:pt>
                <c:pt idx="18311">
                  <c:v>0.831388888888889</c:v>
                </c:pt>
                <c:pt idx="18312">
                  <c:v>0.831400462962963</c:v>
                </c:pt>
                <c:pt idx="18313">
                  <c:v>0.831412037037037</c:v>
                </c:pt>
                <c:pt idx="18314">
                  <c:v>0.831423611111111</c:v>
                </c:pt>
                <c:pt idx="18315">
                  <c:v>0.831435185185185</c:v>
                </c:pt>
                <c:pt idx="18316">
                  <c:v>0.831446759259259</c:v>
                </c:pt>
                <c:pt idx="18317">
                  <c:v>0.831458333333333</c:v>
                </c:pt>
                <c:pt idx="18318">
                  <c:v>0.831469907407407</c:v>
                </c:pt>
                <c:pt idx="18319">
                  <c:v>0.831481481481482</c:v>
                </c:pt>
                <c:pt idx="18320">
                  <c:v>0.831493055555556</c:v>
                </c:pt>
                <c:pt idx="18321">
                  <c:v>0.83150462962963</c:v>
                </c:pt>
                <c:pt idx="18322">
                  <c:v>0.831516203703703</c:v>
                </c:pt>
                <c:pt idx="18323">
                  <c:v>0.831527777777777</c:v>
                </c:pt>
                <c:pt idx="18324">
                  <c:v>0.831539351851852</c:v>
                </c:pt>
                <c:pt idx="18325">
                  <c:v>0.831550925925925</c:v>
                </c:pt>
                <c:pt idx="18326">
                  <c:v>0.8315625</c:v>
                </c:pt>
                <c:pt idx="18327">
                  <c:v>0.831574074074074</c:v>
                </c:pt>
                <c:pt idx="18328">
                  <c:v>0.831585648148148</c:v>
                </c:pt>
                <c:pt idx="18329">
                  <c:v>0.831597222222222</c:v>
                </c:pt>
                <c:pt idx="18330">
                  <c:v>0.831608796296297</c:v>
                </c:pt>
                <c:pt idx="18331">
                  <c:v>0.831620370370371</c:v>
                </c:pt>
                <c:pt idx="18332">
                  <c:v>0.831631944444445</c:v>
                </c:pt>
                <c:pt idx="18333">
                  <c:v>0.831643518518519</c:v>
                </c:pt>
                <c:pt idx="18334">
                  <c:v>0.831655092592593</c:v>
                </c:pt>
                <c:pt idx="18335">
                  <c:v>0.831666666666667</c:v>
                </c:pt>
                <c:pt idx="18336">
                  <c:v>0.831678240740741</c:v>
                </c:pt>
                <c:pt idx="18337">
                  <c:v>0.831689814814815</c:v>
                </c:pt>
                <c:pt idx="18338">
                  <c:v>0.831701388888889</c:v>
                </c:pt>
                <c:pt idx="18339">
                  <c:v>0.831712962962962</c:v>
                </c:pt>
                <c:pt idx="18340">
                  <c:v>0.831724537037037</c:v>
                </c:pt>
                <c:pt idx="18341">
                  <c:v>0.831736111111111</c:v>
                </c:pt>
                <c:pt idx="18342">
                  <c:v>0.831747685185186</c:v>
                </c:pt>
                <c:pt idx="18343">
                  <c:v>0.831759259259259</c:v>
                </c:pt>
                <c:pt idx="18344">
                  <c:v>0.831770833333334</c:v>
                </c:pt>
                <c:pt idx="18345">
                  <c:v>0.831782407407408</c:v>
                </c:pt>
                <c:pt idx="18346">
                  <c:v>0.831793981481482</c:v>
                </c:pt>
                <c:pt idx="18347">
                  <c:v>0.831805555555556</c:v>
                </c:pt>
                <c:pt idx="18348">
                  <c:v>0.831817129629629</c:v>
                </c:pt>
                <c:pt idx="18349">
                  <c:v>0.831828703703704</c:v>
                </c:pt>
                <c:pt idx="18350">
                  <c:v>0.831840277777778</c:v>
                </c:pt>
                <c:pt idx="18351">
                  <c:v>0.831851851851852</c:v>
                </c:pt>
                <c:pt idx="18352">
                  <c:v>0.831863425925926</c:v>
                </c:pt>
                <c:pt idx="18353">
                  <c:v>0.831875</c:v>
                </c:pt>
                <c:pt idx="18354">
                  <c:v>0.831886574074074</c:v>
                </c:pt>
                <c:pt idx="18355">
                  <c:v>0.831898148148148</c:v>
                </c:pt>
                <c:pt idx="18356">
                  <c:v>0.831909722222222</c:v>
                </c:pt>
                <c:pt idx="18357">
                  <c:v>0.831921296296297</c:v>
                </c:pt>
                <c:pt idx="18358">
                  <c:v>0.831932870370371</c:v>
                </c:pt>
                <c:pt idx="18359">
                  <c:v>0.831944444444445</c:v>
                </c:pt>
                <c:pt idx="18360">
                  <c:v>0.831956018518519</c:v>
                </c:pt>
                <c:pt idx="18361">
                  <c:v>0.831967592592593</c:v>
                </c:pt>
                <c:pt idx="18362">
                  <c:v>0.831979166666667</c:v>
                </c:pt>
                <c:pt idx="18363">
                  <c:v>0.83199074074074</c:v>
                </c:pt>
                <c:pt idx="18364">
                  <c:v>0.832002314814815</c:v>
                </c:pt>
                <c:pt idx="18365">
                  <c:v>0.832013888888889</c:v>
                </c:pt>
                <c:pt idx="18366">
                  <c:v>0.832025462962963</c:v>
                </c:pt>
                <c:pt idx="18367">
                  <c:v>0.832037037037037</c:v>
                </c:pt>
                <c:pt idx="18368">
                  <c:v>0.832048611111111</c:v>
                </c:pt>
                <c:pt idx="18369">
                  <c:v>0.832060185185185</c:v>
                </c:pt>
                <c:pt idx="18370">
                  <c:v>0.832071759259259</c:v>
                </c:pt>
                <c:pt idx="18371">
                  <c:v>0.832083333333333</c:v>
                </c:pt>
                <c:pt idx="18372">
                  <c:v>0.832094907407408</c:v>
                </c:pt>
                <c:pt idx="18373">
                  <c:v>0.832106481481482</c:v>
                </c:pt>
                <c:pt idx="18374">
                  <c:v>0.832118055555556</c:v>
                </c:pt>
                <c:pt idx="18375">
                  <c:v>0.83212962962963</c:v>
                </c:pt>
                <c:pt idx="18376">
                  <c:v>0.832141203703704</c:v>
                </c:pt>
                <c:pt idx="18377">
                  <c:v>0.832152777777777</c:v>
                </c:pt>
                <c:pt idx="18378">
                  <c:v>0.832164351851852</c:v>
                </c:pt>
                <c:pt idx="18379">
                  <c:v>0.832175925925926</c:v>
                </c:pt>
                <c:pt idx="18380">
                  <c:v>0.8321875</c:v>
                </c:pt>
                <c:pt idx="18381">
                  <c:v>0.832199074074075</c:v>
                </c:pt>
                <c:pt idx="18382">
                  <c:v>0.832210648148148</c:v>
                </c:pt>
                <c:pt idx="18383">
                  <c:v>0.832222222222222</c:v>
                </c:pt>
                <c:pt idx="18384">
                  <c:v>0.832233796296296</c:v>
                </c:pt>
                <c:pt idx="18385">
                  <c:v>0.832245370370371</c:v>
                </c:pt>
                <c:pt idx="18386">
                  <c:v>0.832256944444444</c:v>
                </c:pt>
                <c:pt idx="18387">
                  <c:v>0.832268518518519</c:v>
                </c:pt>
                <c:pt idx="18388">
                  <c:v>0.832280092592593</c:v>
                </c:pt>
                <c:pt idx="18389">
                  <c:v>0.832291666666667</c:v>
                </c:pt>
                <c:pt idx="18390">
                  <c:v>0.832303240740741</c:v>
                </c:pt>
                <c:pt idx="18391">
                  <c:v>0.832314814814815</c:v>
                </c:pt>
                <c:pt idx="18392">
                  <c:v>0.832326388888889</c:v>
                </c:pt>
                <c:pt idx="18393">
                  <c:v>0.832337962962962</c:v>
                </c:pt>
                <c:pt idx="18394">
                  <c:v>0.832349537037037</c:v>
                </c:pt>
                <c:pt idx="18395">
                  <c:v>0.832361111111111</c:v>
                </c:pt>
                <c:pt idx="18396">
                  <c:v>0.832372685185185</c:v>
                </c:pt>
                <c:pt idx="18397">
                  <c:v>0.832384259259259</c:v>
                </c:pt>
                <c:pt idx="18398">
                  <c:v>0.832395833333334</c:v>
                </c:pt>
                <c:pt idx="18399">
                  <c:v>0.832407407407408</c:v>
                </c:pt>
                <c:pt idx="18400">
                  <c:v>0.832418981481481</c:v>
                </c:pt>
                <c:pt idx="18401">
                  <c:v>0.832430555555556</c:v>
                </c:pt>
                <c:pt idx="18402">
                  <c:v>0.832442129629629</c:v>
                </c:pt>
                <c:pt idx="18403">
                  <c:v>0.832453703703703</c:v>
                </c:pt>
                <c:pt idx="18404">
                  <c:v>0.832465277777778</c:v>
                </c:pt>
                <c:pt idx="18405">
                  <c:v>0.832476851851852</c:v>
                </c:pt>
                <c:pt idx="18406">
                  <c:v>0.832488425925926</c:v>
                </c:pt>
                <c:pt idx="18407">
                  <c:v>0.8325</c:v>
                </c:pt>
                <c:pt idx="18408">
                  <c:v>0.832511574074074</c:v>
                </c:pt>
                <c:pt idx="18409">
                  <c:v>0.832523148148148</c:v>
                </c:pt>
                <c:pt idx="18410">
                  <c:v>0.832534722222222</c:v>
                </c:pt>
                <c:pt idx="18411">
                  <c:v>0.832546296296296</c:v>
                </c:pt>
                <c:pt idx="18412">
                  <c:v>0.83255787037037</c:v>
                </c:pt>
                <c:pt idx="18413">
                  <c:v>0.832569444444445</c:v>
                </c:pt>
                <c:pt idx="18414">
                  <c:v>0.832581018518519</c:v>
                </c:pt>
                <c:pt idx="18415">
                  <c:v>0.832592592592593</c:v>
                </c:pt>
                <c:pt idx="18416">
                  <c:v>0.832604166666667</c:v>
                </c:pt>
                <c:pt idx="18417">
                  <c:v>0.83261574074074</c:v>
                </c:pt>
                <c:pt idx="18418">
                  <c:v>0.832627314814815</c:v>
                </c:pt>
                <c:pt idx="18419">
                  <c:v>0.832638888888889</c:v>
                </c:pt>
                <c:pt idx="18420">
                  <c:v>0.832650462962963</c:v>
                </c:pt>
                <c:pt idx="18421">
                  <c:v>0.832662037037037</c:v>
                </c:pt>
                <c:pt idx="18422">
                  <c:v>0.832673611111112</c:v>
                </c:pt>
                <c:pt idx="18423">
                  <c:v>0.832685185185185</c:v>
                </c:pt>
                <c:pt idx="18424">
                  <c:v>0.832696759259259</c:v>
                </c:pt>
                <c:pt idx="18425">
                  <c:v>0.832708333333334</c:v>
                </c:pt>
                <c:pt idx="18426">
                  <c:v>0.832719907407408</c:v>
                </c:pt>
                <c:pt idx="18427">
                  <c:v>0.832731481481482</c:v>
                </c:pt>
                <c:pt idx="18428">
                  <c:v>0.832743055555556</c:v>
                </c:pt>
                <c:pt idx="18429">
                  <c:v>0.83275462962963</c:v>
                </c:pt>
                <c:pt idx="18430">
                  <c:v>0.832766203703704</c:v>
                </c:pt>
                <c:pt idx="18431">
                  <c:v>0.832777777777778</c:v>
                </c:pt>
                <c:pt idx="18432">
                  <c:v>0.832789351851852</c:v>
                </c:pt>
                <c:pt idx="18433">
                  <c:v>0.832800925925926</c:v>
                </c:pt>
                <c:pt idx="18434">
                  <c:v>0.8328125</c:v>
                </c:pt>
                <c:pt idx="18435">
                  <c:v>0.832824074074074</c:v>
                </c:pt>
                <c:pt idx="18436">
                  <c:v>0.832835648148148</c:v>
                </c:pt>
                <c:pt idx="18437">
                  <c:v>0.832847222222222</c:v>
                </c:pt>
                <c:pt idx="18438">
                  <c:v>0.832858796296297</c:v>
                </c:pt>
                <c:pt idx="18439">
                  <c:v>0.832870370370371</c:v>
                </c:pt>
                <c:pt idx="18440">
                  <c:v>0.832881944444445</c:v>
                </c:pt>
                <c:pt idx="18441">
                  <c:v>0.832893518518519</c:v>
                </c:pt>
                <c:pt idx="18442">
                  <c:v>0.832905092592593</c:v>
                </c:pt>
                <c:pt idx="18443">
                  <c:v>0.832916666666666</c:v>
                </c:pt>
                <c:pt idx="18444">
                  <c:v>0.832928240740741</c:v>
                </c:pt>
                <c:pt idx="18445">
                  <c:v>0.832939814814815</c:v>
                </c:pt>
                <c:pt idx="18446">
                  <c:v>0.832951388888889</c:v>
                </c:pt>
                <c:pt idx="18447">
                  <c:v>0.832962962962963</c:v>
                </c:pt>
                <c:pt idx="18448">
                  <c:v>0.832974537037037</c:v>
                </c:pt>
                <c:pt idx="18449">
                  <c:v>0.832986111111111</c:v>
                </c:pt>
                <c:pt idx="18450">
                  <c:v>0.832997685185185</c:v>
                </c:pt>
                <c:pt idx="18451">
                  <c:v>0.833009259259259</c:v>
                </c:pt>
                <c:pt idx="18452">
                  <c:v>0.833020833333334</c:v>
                </c:pt>
                <c:pt idx="18453">
                  <c:v>0.833032407407408</c:v>
                </c:pt>
                <c:pt idx="18454">
                  <c:v>0.833043981481482</c:v>
                </c:pt>
                <c:pt idx="18455">
                  <c:v>0.833055555555556</c:v>
                </c:pt>
                <c:pt idx="18456">
                  <c:v>0.83306712962963</c:v>
                </c:pt>
                <c:pt idx="18457">
                  <c:v>0.833078703703704</c:v>
                </c:pt>
                <c:pt idx="18458">
                  <c:v>0.833090277777778</c:v>
                </c:pt>
                <c:pt idx="18459">
                  <c:v>0.833101851851852</c:v>
                </c:pt>
                <c:pt idx="18460">
                  <c:v>0.833113425925926</c:v>
                </c:pt>
                <c:pt idx="18461">
                  <c:v>0.833125</c:v>
                </c:pt>
                <c:pt idx="18462">
                  <c:v>0.833136574074074</c:v>
                </c:pt>
                <c:pt idx="18463">
                  <c:v>0.833148148148148</c:v>
                </c:pt>
                <c:pt idx="18464">
                  <c:v>0.833159722222222</c:v>
                </c:pt>
                <c:pt idx="18465">
                  <c:v>0.833171296296297</c:v>
                </c:pt>
                <c:pt idx="18466">
                  <c:v>0.833182870370371</c:v>
                </c:pt>
                <c:pt idx="18467">
                  <c:v>0.833194444444445</c:v>
                </c:pt>
                <c:pt idx="18468">
                  <c:v>0.833206018518519</c:v>
                </c:pt>
                <c:pt idx="18469">
                  <c:v>0.833217592592593</c:v>
                </c:pt>
                <c:pt idx="18470">
                  <c:v>0.833229166666667</c:v>
                </c:pt>
                <c:pt idx="18471">
                  <c:v>0.83324074074074</c:v>
                </c:pt>
                <c:pt idx="18472">
                  <c:v>0.833252314814815</c:v>
                </c:pt>
                <c:pt idx="18473">
                  <c:v>0.833263888888889</c:v>
                </c:pt>
                <c:pt idx="18474">
                  <c:v>0.833275462962963</c:v>
                </c:pt>
                <c:pt idx="18475">
                  <c:v>0.833287037037037</c:v>
                </c:pt>
                <c:pt idx="18476">
                  <c:v>0.833298611111111</c:v>
                </c:pt>
                <c:pt idx="18477">
                  <c:v>0.833310185185185</c:v>
                </c:pt>
                <c:pt idx="18478">
                  <c:v>0.833321759259259</c:v>
                </c:pt>
                <c:pt idx="18479">
                  <c:v>0.833333333333334</c:v>
                </c:pt>
                <c:pt idx="18480">
                  <c:v>0.833344907407408</c:v>
                </c:pt>
                <c:pt idx="18481">
                  <c:v>0.833356481481481</c:v>
                </c:pt>
                <c:pt idx="18482">
                  <c:v>0.833368055555556</c:v>
                </c:pt>
                <c:pt idx="18483">
                  <c:v>0.83337962962963</c:v>
                </c:pt>
                <c:pt idx="18484">
                  <c:v>0.833391203703704</c:v>
                </c:pt>
                <c:pt idx="18485">
                  <c:v>0.833402777777778</c:v>
                </c:pt>
                <c:pt idx="18486">
                  <c:v>0.833414351851851</c:v>
                </c:pt>
                <c:pt idx="18487">
                  <c:v>0.833425925925926</c:v>
                </c:pt>
                <c:pt idx="18488">
                  <c:v>0.8334375</c:v>
                </c:pt>
                <c:pt idx="18489">
                  <c:v>0.833449074074074</c:v>
                </c:pt>
                <c:pt idx="18490">
                  <c:v>0.833460648148148</c:v>
                </c:pt>
                <c:pt idx="18491">
                  <c:v>0.833472222222222</c:v>
                </c:pt>
                <c:pt idx="18492">
                  <c:v>0.833483796296296</c:v>
                </c:pt>
                <c:pt idx="18493">
                  <c:v>0.833495370370371</c:v>
                </c:pt>
                <c:pt idx="18494">
                  <c:v>0.833506944444444</c:v>
                </c:pt>
                <c:pt idx="18495">
                  <c:v>0.833518518518519</c:v>
                </c:pt>
                <c:pt idx="18496">
                  <c:v>0.833530092592593</c:v>
                </c:pt>
                <c:pt idx="18497">
                  <c:v>0.833541666666667</c:v>
                </c:pt>
                <c:pt idx="18498">
                  <c:v>0.833553240740741</c:v>
                </c:pt>
                <c:pt idx="18499">
                  <c:v>0.833564814814815</c:v>
                </c:pt>
                <c:pt idx="18500">
                  <c:v>0.833576388888889</c:v>
                </c:pt>
                <c:pt idx="18501">
                  <c:v>0.833587962962963</c:v>
                </c:pt>
                <c:pt idx="18502">
                  <c:v>0.833599537037037</c:v>
                </c:pt>
                <c:pt idx="18503">
                  <c:v>0.833611111111111</c:v>
                </c:pt>
                <c:pt idx="18504">
                  <c:v>0.833622685185185</c:v>
                </c:pt>
                <c:pt idx="18505">
                  <c:v>0.833634259259259</c:v>
                </c:pt>
                <c:pt idx="18506">
                  <c:v>0.833645833333334</c:v>
                </c:pt>
                <c:pt idx="18507">
                  <c:v>0.833657407407408</c:v>
                </c:pt>
                <c:pt idx="18508">
                  <c:v>0.833668981481482</c:v>
                </c:pt>
                <c:pt idx="18509">
                  <c:v>0.833680555555556</c:v>
                </c:pt>
                <c:pt idx="18510">
                  <c:v>0.83369212962963</c:v>
                </c:pt>
                <c:pt idx="18511">
                  <c:v>0.833703703703704</c:v>
                </c:pt>
                <c:pt idx="18512">
                  <c:v>0.833715277777778</c:v>
                </c:pt>
                <c:pt idx="18513">
                  <c:v>0.833726851851852</c:v>
                </c:pt>
                <c:pt idx="18514">
                  <c:v>0.833738425925926</c:v>
                </c:pt>
                <c:pt idx="18515">
                  <c:v>0.83375</c:v>
                </c:pt>
                <c:pt idx="18516">
                  <c:v>0.833761574074074</c:v>
                </c:pt>
                <c:pt idx="18517">
                  <c:v>0.833773148148148</c:v>
                </c:pt>
                <c:pt idx="18518">
                  <c:v>0.833784722222222</c:v>
                </c:pt>
                <c:pt idx="18519">
                  <c:v>0.833796296296297</c:v>
                </c:pt>
                <c:pt idx="18520">
                  <c:v>0.833807870370371</c:v>
                </c:pt>
                <c:pt idx="18521">
                  <c:v>0.833819444444445</c:v>
                </c:pt>
                <c:pt idx="18522">
                  <c:v>0.833831018518519</c:v>
                </c:pt>
                <c:pt idx="18523">
                  <c:v>0.833842592592593</c:v>
                </c:pt>
                <c:pt idx="18524">
                  <c:v>0.833854166666667</c:v>
                </c:pt>
                <c:pt idx="18525">
                  <c:v>0.83386574074074</c:v>
                </c:pt>
                <c:pt idx="18526">
                  <c:v>0.833877314814815</c:v>
                </c:pt>
                <c:pt idx="18527">
                  <c:v>0.833888888888889</c:v>
                </c:pt>
                <c:pt idx="18528">
                  <c:v>0.833900462962963</c:v>
                </c:pt>
                <c:pt idx="18529">
                  <c:v>0.833912037037037</c:v>
                </c:pt>
                <c:pt idx="18530">
                  <c:v>0.833923611111111</c:v>
                </c:pt>
                <c:pt idx="18531">
                  <c:v>0.833935185185185</c:v>
                </c:pt>
                <c:pt idx="18532">
                  <c:v>0.833946759259259</c:v>
                </c:pt>
                <c:pt idx="18533">
                  <c:v>0.833958333333334</c:v>
                </c:pt>
                <c:pt idx="18534">
                  <c:v>0.833969907407408</c:v>
                </c:pt>
                <c:pt idx="18535">
                  <c:v>0.833981481481482</c:v>
                </c:pt>
                <c:pt idx="18536">
                  <c:v>0.833993055555556</c:v>
                </c:pt>
                <c:pt idx="18537">
                  <c:v>0.83400462962963</c:v>
                </c:pt>
                <c:pt idx="18538">
                  <c:v>0.834016203703704</c:v>
                </c:pt>
                <c:pt idx="18539">
                  <c:v>0.834027777777778</c:v>
                </c:pt>
                <c:pt idx="18540">
                  <c:v>0.834039351851852</c:v>
                </c:pt>
                <c:pt idx="18541">
                  <c:v>0.834050925925926</c:v>
                </c:pt>
                <c:pt idx="18542">
                  <c:v>0.8340625</c:v>
                </c:pt>
                <c:pt idx="18543">
                  <c:v>0.834074074074074</c:v>
                </c:pt>
                <c:pt idx="18544">
                  <c:v>0.834085648148148</c:v>
                </c:pt>
                <c:pt idx="18545">
                  <c:v>0.834097222222222</c:v>
                </c:pt>
                <c:pt idx="18546">
                  <c:v>0.834108796296296</c:v>
                </c:pt>
                <c:pt idx="18547">
                  <c:v>0.834120370370371</c:v>
                </c:pt>
                <c:pt idx="18548">
                  <c:v>0.834131944444445</c:v>
                </c:pt>
                <c:pt idx="18549">
                  <c:v>0.834143518518519</c:v>
                </c:pt>
                <c:pt idx="18550">
                  <c:v>0.834155092592593</c:v>
                </c:pt>
                <c:pt idx="18551">
                  <c:v>0.834166666666666</c:v>
                </c:pt>
                <c:pt idx="18552">
                  <c:v>0.834178240740741</c:v>
                </c:pt>
                <c:pt idx="18553">
                  <c:v>0.834189814814815</c:v>
                </c:pt>
                <c:pt idx="18554">
                  <c:v>0.834201388888889</c:v>
                </c:pt>
                <c:pt idx="18555">
                  <c:v>0.834212962962962</c:v>
                </c:pt>
                <c:pt idx="18556">
                  <c:v>0.834224537037037</c:v>
                </c:pt>
                <c:pt idx="18557">
                  <c:v>0.834236111111111</c:v>
                </c:pt>
                <c:pt idx="18558">
                  <c:v>0.834247685185185</c:v>
                </c:pt>
                <c:pt idx="18559">
                  <c:v>0.834259259259259</c:v>
                </c:pt>
                <c:pt idx="18560">
                  <c:v>0.834270833333334</c:v>
                </c:pt>
                <c:pt idx="18561">
                  <c:v>0.834282407407407</c:v>
                </c:pt>
                <c:pt idx="18562">
                  <c:v>0.834293981481482</c:v>
                </c:pt>
                <c:pt idx="18563">
                  <c:v>0.834305555555556</c:v>
                </c:pt>
                <c:pt idx="18564">
                  <c:v>0.83431712962963</c:v>
                </c:pt>
                <c:pt idx="18565">
                  <c:v>0.834328703703704</c:v>
                </c:pt>
                <c:pt idx="18566">
                  <c:v>0.834340277777778</c:v>
                </c:pt>
                <c:pt idx="18567">
                  <c:v>0.834351851851852</c:v>
                </c:pt>
                <c:pt idx="18568">
                  <c:v>0.834363425925925</c:v>
                </c:pt>
                <c:pt idx="18569">
                  <c:v>0.834375</c:v>
                </c:pt>
                <c:pt idx="18570">
                  <c:v>0.834386574074074</c:v>
                </c:pt>
                <c:pt idx="18571">
                  <c:v>0.834398148148148</c:v>
                </c:pt>
                <c:pt idx="18572">
                  <c:v>0.834409722222222</c:v>
                </c:pt>
                <c:pt idx="18573">
                  <c:v>0.834421296296297</c:v>
                </c:pt>
                <c:pt idx="18574">
                  <c:v>0.834432870370371</c:v>
                </c:pt>
                <c:pt idx="18575">
                  <c:v>0.834444444444445</c:v>
                </c:pt>
                <c:pt idx="18576">
                  <c:v>0.834456018518519</c:v>
                </c:pt>
                <c:pt idx="18577">
                  <c:v>0.834467592592593</c:v>
                </c:pt>
                <c:pt idx="18578">
                  <c:v>0.834479166666667</c:v>
                </c:pt>
                <c:pt idx="18579">
                  <c:v>0.834490740740741</c:v>
                </c:pt>
                <c:pt idx="18580">
                  <c:v>0.834502314814815</c:v>
                </c:pt>
                <c:pt idx="18581">
                  <c:v>0.834513888888889</c:v>
                </c:pt>
                <c:pt idx="18582">
                  <c:v>0.834525462962963</c:v>
                </c:pt>
                <c:pt idx="18583">
                  <c:v>0.834537037037037</c:v>
                </c:pt>
                <c:pt idx="18584">
                  <c:v>0.834548611111111</c:v>
                </c:pt>
                <c:pt idx="18585">
                  <c:v>0.834560185185185</c:v>
                </c:pt>
                <c:pt idx="18586">
                  <c:v>0.834571759259259</c:v>
                </c:pt>
                <c:pt idx="18587">
                  <c:v>0.834583333333333</c:v>
                </c:pt>
                <c:pt idx="18588">
                  <c:v>0.834594907407408</c:v>
                </c:pt>
                <c:pt idx="18589">
                  <c:v>0.834606481481482</c:v>
                </c:pt>
                <c:pt idx="18590">
                  <c:v>0.834618055555556</c:v>
                </c:pt>
                <c:pt idx="18591">
                  <c:v>0.83462962962963</c:v>
                </c:pt>
                <c:pt idx="18592">
                  <c:v>0.834641203703704</c:v>
                </c:pt>
                <c:pt idx="18593">
                  <c:v>0.834652777777778</c:v>
                </c:pt>
                <c:pt idx="18594">
                  <c:v>0.834664351851852</c:v>
                </c:pt>
                <c:pt idx="18595">
                  <c:v>0.834675925925926</c:v>
                </c:pt>
                <c:pt idx="18596">
                  <c:v>0.8346875</c:v>
                </c:pt>
                <c:pt idx="18597">
                  <c:v>0.834699074074075</c:v>
                </c:pt>
                <c:pt idx="18598">
                  <c:v>0.834710648148148</c:v>
                </c:pt>
                <c:pt idx="18599">
                  <c:v>0.834722222222222</c:v>
                </c:pt>
                <c:pt idx="18600">
                  <c:v>0.834733796296296</c:v>
                </c:pt>
                <c:pt idx="18601">
                  <c:v>0.834745370370371</c:v>
                </c:pt>
                <c:pt idx="18602">
                  <c:v>0.834756944444445</c:v>
                </c:pt>
                <c:pt idx="18603">
                  <c:v>0.834768518518519</c:v>
                </c:pt>
                <c:pt idx="18604">
                  <c:v>0.834780092592593</c:v>
                </c:pt>
                <c:pt idx="18605">
                  <c:v>0.834791666666667</c:v>
                </c:pt>
                <c:pt idx="18606">
                  <c:v>0.83480324074074</c:v>
                </c:pt>
                <c:pt idx="18607">
                  <c:v>0.834814814814815</c:v>
                </c:pt>
                <c:pt idx="18608">
                  <c:v>0.834826388888889</c:v>
                </c:pt>
                <c:pt idx="18609">
                  <c:v>0.834837962962963</c:v>
                </c:pt>
                <c:pt idx="18610">
                  <c:v>0.834849537037037</c:v>
                </c:pt>
                <c:pt idx="18611">
                  <c:v>0.834861111111111</c:v>
                </c:pt>
                <c:pt idx="18612">
                  <c:v>0.834872685185185</c:v>
                </c:pt>
                <c:pt idx="18613">
                  <c:v>0.834884259259259</c:v>
                </c:pt>
                <c:pt idx="18614">
                  <c:v>0.834895833333334</c:v>
                </c:pt>
                <c:pt idx="18615">
                  <c:v>0.834907407407408</c:v>
                </c:pt>
                <c:pt idx="18616">
                  <c:v>0.834918981481482</c:v>
                </c:pt>
                <c:pt idx="18617">
                  <c:v>0.834930555555556</c:v>
                </c:pt>
                <c:pt idx="18618">
                  <c:v>0.83494212962963</c:v>
                </c:pt>
                <c:pt idx="18619">
                  <c:v>0.834953703703704</c:v>
                </c:pt>
                <c:pt idx="18620">
                  <c:v>0.834965277777778</c:v>
                </c:pt>
                <c:pt idx="18621">
                  <c:v>0.834976851851852</c:v>
                </c:pt>
                <c:pt idx="18622">
                  <c:v>0.834988425925926</c:v>
                </c:pt>
                <c:pt idx="18623">
                  <c:v>0.835</c:v>
                </c:pt>
                <c:pt idx="18624">
                  <c:v>0.835011574074074</c:v>
                </c:pt>
                <c:pt idx="18625">
                  <c:v>0.835023148148148</c:v>
                </c:pt>
                <c:pt idx="18626">
                  <c:v>0.835034722222222</c:v>
                </c:pt>
                <c:pt idx="18627">
                  <c:v>0.835046296296297</c:v>
                </c:pt>
                <c:pt idx="18628">
                  <c:v>0.835057870370371</c:v>
                </c:pt>
                <c:pt idx="18629">
                  <c:v>0.835069444444445</c:v>
                </c:pt>
                <c:pt idx="18630">
                  <c:v>0.835081018518519</c:v>
                </c:pt>
                <c:pt idx="18631">
                  <c:v>0.835092592592593</c:v>
                </c:pt>
                <c:pt idx="18632">
                  <c:v>0.835104166666666</c:v>
                </c:pt>
                <c:pt idx="18633">
                  <c:v>0.835115740740741</c:v>
                </c:pt>
                <c:pt idx="18634">
                  <c:v>0.835127314814815</c:v>
                </c:pt>
                <c:pt idx="18635">
                  <c:v>0.835138888888889</c:v>
                </c:pt>
                <c:pt idx="18636">
                  <c:v>0.835150462962963</c:v>
                </c:pt>
                <c:pt idx="18637">
                  <c:v>0.835162037037037</c:v>
                </c:pt>
                <c:pt idx="18638">
                  <c:v>0.835173611111111</c:v>
                </c:pt>
                <c:pt idx="18639">
                  <c:v>0.835185185185185</c:v>
                </c:pt>
                <c:pt idx="18640">
                  <c:v>0.835196759259259</c:v>
                </c:pt>
                <c:pt idx="18641">
                  <c:v>0.835208333333334</c:v>
                </c:pt>
                <c:pt idx="18642">
                  <c:v>0.835219907407408</c:v>
                </c:pt>
                <c:pt idx="18643">
                  <c:v>0.835231481481482</c:v>
                </c:pt>
                <c:pt idx="18644">
                  <c:v>0.835243055555556</c:v>
                </c:pt>
                <c:pt idx="18645">
                  <c:v>0.83525462962963</c:v>
                </c:pt>
                <c:pt idx="18646">
                  <c:v>0.835266203703703</c:v>
                </c:pt>
                <c:pt idx="18647">
                  <c:v>0.835277777777778</c:v>
                </c:pt>
                <c:pt idx="18648">
                  <c:v>0.835289351851852</c:v>
                </c:pt>
                <c:pt idx="18649">
                  <c:v>0.835300925925926</c:v>
                </c:pt>
                <c:pt idx="18650">
                  <c:v>0.8353125</c:v>
                </c:pt>
                <c:pt idx="18651">
                  <c:v>0.835324074074074</c:v>
                </c:pt>
                <c:pt idx="18652">
                  <c:v>0.835335648148148</c:v>
                </c:pt>
                <c:pt idx="18653">
                  <c:v>0.835347222222222</c:v>
                </c:pt>
                <c:pt idx="18654">
                  <c:v>0.835358796296296</c:v>
                </c:pt>
                <c:pt idx="18655">
                  <c:v>0.83537037037037</c:v>
                </c:pt>
                <c:pt idx="18656">
                  <c:v>0.835381944444445</c:v>
                </c:pt>
                <c:pt idx="18657">
                  <c:v>0.835393518518519</c:v>
                </c:pt>
                <c:pt idx="18658">
                  <c:v>0.835405092592593</c:v>
                </c:pt>
                <c:pt idx="18659">
                  <c:v>0.835416666666667</c:v>
                </c:pt>
                <c:pt idx="18660">
                  <c:v>0.83542824074074</c:v>
                </c:pt>
                <c:pt idx="18661">
                  <c:v>0.835439814814815</c:v>
                </c:pt>
                <c:pt idx="18662">
                  <c:v>0.835451388888889</c:v>
                </c:pt>
                <c:pt idx="18663">
                  <c:v>0.835462962962962</c:v>
                </c:pt>
                <c:pt idx="18664">
                  <c:v>0.835474537037037</c:v>
                </c:pt>
                <c:pt idx="18665">
                  <c:v>0.835486111111111</c:v>
                </c:pt>
                <c:pt idx="18666">
                  <c:v>0.835497685185185</c:v>
                </c:pt>
                <c:pt idx="18667">
                  <c:v>0.835509259259259</c:v>
                </c:pt>
                <c:pt idx="18668">
                  <c:v>0.835520833333334</c:v>
                </c:pt>
                <c:pt idx="18669">
                  <c:v>0.835532407407407</c:v>
                </c:pt>
                <c:pt idx="18670">
                  <c:v>0.835543981481482</c:v>
                </c:pt>
                <c:pt idx="18671">
                  <c:v>0.835555555555556</c:v>
                </c:pt>
                <c:pt idx="18672">
                  <c:v>0.835567129629629</c:v>
                </c:pt>
                <c:pt idx="18673">
                  <c:v>0.835578703703704</c:v>
                </c:pt>
                <c:pt idx="18674">
                  <c:v>0.835590277777778</c:v>
                </c:pt>
                <c:pt idx="18675">
                  <c:v>0.835601851851852</c:v>
                </c:pt>
                <c:pt idx="18676">
                  <c:v>0.835613425925926</c:v>
                </c:pt>
                <c:pt idx="18677">
                  <c:v>0.835625</c:v>
                </c:pt>
                <c:pt idx="18678">
                  <c:v>0.835636574074074</c:v>
                </c:pt>
                <c:pt idx="18679">
                  <c:v>0.835648148148148</c:v>
                </c:pt>
                <c:pt idx="18680">
                  <c:v>0.835659722222222</c:v>
                </c:pt>
                <c:pt idx="18681">
                  <c:v>0.835671296296297</c:v>
                </c:pt>
                <c:pt idx="18682">
                  <c:v>0.835682870370371</c:v>
                </c:pt>
                <c:pt idx="18683">
                  <c:v>0.835694444444445</c:v>
                </c:pt>
                <c:pt idx="18684">
                  <c:v>0.835706018518519</c:v>
                </c:pt>
                <c:pt idx="18685">
                  <c:v>0.835717592592593</c:v>
                </c:pt>
                <c:pt idx="18686">
                  <c:v>0.835729166666667</c:v>
                </c:pt>
                <c:pt idx="18687">
                  <c:v>0.835740740740741</c:v>
                </c:pt>
                <c:pt idx="18688">
                  <c:v>0.835752314814815</c:v>
                </c:pt>
                <c:pt idx="18689">
                  <c:v>0.835763888888889</c:v>
                </c:pt>
                <c:pt idx="18690">
                  <c:v>0.835775462962963</c:v>
                </c:pt>
                <c:pt idx="18691">
                  <c:v>0.835787037037037</c:v>
                </c:pt>
                <c:pt idx="18692">
                  <c:v>0.835798611111111</c:v>
                </c:pt>
                <c:pt idx="18693">
                  <c:v>0.835810185185185</c:v>
                </c:pt>
                <c:pt idx="18694">
                  <c:v>0.835821759259259</c:v>
                </c:pt>
                <c:pt idx="18695">
                  <c:v>0.835833333333333</c:v>
                </c:pt>
                <c:pt idx="18696">
                  <c:v>0.835844907407408</c:v>
                </c:pt>
                <c:pt idx="18697">
                  <c:v>0.835856481481482</c:v>
                </c:pt>
                <c:pt idx="18698">
                  <c:v>0.835868055555556</c:v>
                </c:pt>
                <c:pt idx="18699">
                  <c:v>0.83587962962963</c:v>
                </c:pt>
                <c:pt idx="18700">
                  <c:v>0.835891203703704</c:v>
                </c:pt>
                <c:pt idx="18701">
                  <c:v>0.835902777777778</c:v>
                </c:pt>
                <c:pt idx="18702">
                  <c:v>0.835914351851852</c:v>
                </c:pt>
                <c:pt idx="18703">
                  <c:v>0.835925925925926</c:v>
                </c:pt>
                <c:pt idx="18704">
                  <c:v>0.8359375</c:v>
                </c:pt>
                <c:pt idx="18705">
                  <c:v>0.835949074074075</c:v>
                </c:pt>
                <c:pt idx="18706">
                  <c:v>0.835960648148148</c:v>
                </c:pt>
                <c:pt idx="18707">
                  <c:v>0.835972222222222</c:v>
                </c:pt>
                <c:pt idx="18708">
                  <c:v>0.835983796296296</c:v>
                </c:pt>
                <c:pt idx="18709">
                  <c:v>0.835995370370371</c:v>
                </c:pt>
                <c:pt idx="18710">
                  <c:v>0.836006944444445</c:v>
                </c:pt>
                <c:pt idx="18711">
                  <c:v>0.836018518518519</c:v>
                </c:pt>
                <c:pt idx="18712">
                  <c:v>0.836030092592593</c:v>
                </c:pt>
                <c:pt idx="18713">
                  <c:v>0.836041666666667</c:v>
                </c:pt>
                <c:pt idx="18714">
                  <c:v>0.83605324074074</c:v>
                </c:pt>
                <c:pt idx="18715">
                  <c:v>0.836064814814815</c:v>
                </c:pt>
                <c:pt idx="18716">
                  <c:v>0.836076388888889</c:v>
                </c:pt>
                <c:pt idx="18717">
                  <c:v>0.836087962962962</c:v>
                </c:pt>
                <c:pt idx="18718">
                  <c:v>0.836099537037037</c:v>
                </c:pt>
                <c:pt idx="18719">
                  <c:v>0.836111111111111</c:v>
                </c:pt>
                <c:pt idx="18720">
                  <c:v>0.836122685185185</c:v>
                </c:pt>
                <c:pt idx="18721">
                  <c:v>0.836134259259259</c:v>
                </c:pt>
                <c:pt idx="18722">
                  <c:v>0.836145833333334</c:v>
                </c:pt>
                <c:pt idx="18723">
                  <c:v>0.836157407407408</c:v>
                </c:pt>
                <c:pt idx="18724">
                  <c:v>0.836168981481481</c:v>
                </c:pt>
                <c:pt idx="18725">
                  <c:v>0.836180555555556</c:v>
                </c:pt>
                <c:pt idx="18726">
                  <c:v>0.836192129629629</c:v>
                </c:pt>
                <c:pt idx="18727">
                  <c:v>0.836203703703704</c:v>
                </c:pt>
                <c:pt idx="18728">
                  <c:v>0.836215277777778</c:v>
                </c:pt>
                <c:pt idx="18729">
                  <c:v>0.836226851851852</c:v>
                </c:pt>
                <c:pt idx="18730">
                  <c:v>0.836238425925926</c:v>
                </c:pt>
                <c:pt idx="18731">
                  <c:v>0.83625</c:v>
                </c:pt>
                <c:pt idx="18732">
                  <c:v>0.836261574074074</c:v>
                </c:pt>
                <c:pt idx="18733">
                  <c:v>0.836273148148148</c:v>
                </c:pt>
                <c:pt idx="18734">
                  <c:v>0.836284722222222</c:v>
                </c:pt>
                <c:pt idx="18735">
                  <c:v>0.836296296296296</c:v>
                </c:pt>
                <c:pt idx="18736">
                  <c:v>0.836307870370371</c:v>
                </c:pt>
                <c:pt idx="18737">
                  <c:v>0.836319444444445</c:v>
                </c:pt>
                <c:pt idx="18738">
                  <c:v>0.836331018518519</c:v>
                </c:pt>
                <c:pt idx="18739">
                  <c:v>0.836342592592593</c:v>
                </c:pt>
                <c:pt idx="18740">
                  <c:v>0.836354166666666</c:v>
                </c:pt>
                <c:pt idx="18741">
                  <c:v>0.83636574074074</c:v>
                </c:pt>
                <c:pt idx="18742">
                  <c:v>0.836377314814815</c:v>
                </c:pt>
                <c:pt idx="18743">
                  <c:v>0.836388888888889</c:v>
                </c:pt>
                <c:pt idx="18744">
                  <c:v>0.836400462962963</c:v>
                </c:pt>
                <c:pt idx="18745">
                  <c:v>0.836412037037037</c:v>
                </c:pt>
                <c:pt idx="18746">
                  <c:v>0.836423611111111</c:v>
                </c:pt>
                <c:pt idx="18747">
                  <c:v>0.836435185185185</c:v>
                </c:pt>
                <c:pt idx="18748">
                  <c:v>0.836446759259259</c:v>
                </c:pt>
                <c:pt idx="18749">
                  <c:v>0.836458333333333</c:v>
                </c:pt>
                <c:pt idx="18750">
                  <c:v>0.836469907407407</c:v>
                </c:pt>
                <c:pt idx="18751">
                  <c:v>0.836481481481482</c:v>
                </c:pt>
                <c:pt idx="18752">
                  <c:v>0.836493055555556</c:v>
                </c:pt>
                <c:pt idx="18753">
                  <c:v>0.83650462962963</c:v>
                </c:pt>
                <c:pt idx="18754">
                  <c:v>0.836516203703703</c:v>
                </c:pt>
                <c:pt idx="18755">
                  <c:v>0.836527777777778</c:v>
                </c:pt>
                <c:pt idx="18756">
                  <c:v>0.836539351851852</c:v>
                </c:pt>
                <c:pt idx="18757">
                  <c:v>0.836550925925925</c:v>
                </c:pt>
                <c:pt idx="18758">
                  <c:v>0.8365625</c:v>
                </c:pt>
                <c:pt idx="18759">
                  <c:v>0.836574074074074</c:v>
                </c:pt>
                <c:pt idx="18760">
                  <c:v>0.836585648148148</c:v>
                </c:pt>
                <c:pt idx="18761">
                  <c:v>0.836597222222222</c:v>
                </c:pt>
                <c:pt idx="18762">
                  <c:v>0.836608796296297</c:v>
                </c:pt>
                <c:pt idx="18763">
                  <c:v>0.836620370370371</c:v>
                </c:pt>
                <c:pt idx="18764">
                  <c:v>0.836631944444445</c:v>
                </c:pt>
                <c:pt idx="18765">
                  <c:v>0.836643518518519</c:v>
                </c:pt>
                <c:pt idx="18766">
                  <c:v>0.836655092592593</c:v>
                </c:pt>
                <c:pt idx="18767">
                  <c:v>0.836666666666667</c:v>
                </c:pt>
                <c:pt idx="18768">
                  <c:v>0.836678240740741</c:v>
                </c:pt>
                <c:pt idx="18769">
                  <c:v>0.836689814814815</c:v>
                </c:pt>
                <c:pt idx="18770">
                  <c:v>0.836701388888889</c:v>
                </c:pt>
                <c:pt idx="18771">
                  <c:v>0.836712962962962</c:v>
                </c:pt>
                <c:pt idx="18772">
                  <c:v>0.836724537037037</c:v>
                </c:pt>
                <c:pt idx="18773">
                  <c:v>0.836736111111111</c:v>
                </c:pt>
                <c:pt idx="18774">
                  <c:v>0.836747685185186</c:v>
                </c:pt>
                <c:pt idx="18775">
                  <c:v>0.836759259259259</c:v>
                </c:pt>
                <c:pt idx="18776">
                  <c:v>0.836770833333334</c:v>
                </c:pt>
                <c:pt idx="18777">
                  <c:v>0.836782407407408</c:v>
                </c:pt>
                <c:pt idx="18778">
                  <c:v>0.836793981481482</c:v>
                </c:pt>
                <c:pt idx="18779">
                  <c:v>0.836805555555556</c:v>
                </c:pt>
                <c:pt idx="18780">
                  <c:v>0.836817129629629</c:v>
                </c:pt>
                <c:pt idx="18781">
                  <c:v>0.836828703703704</c:v>
                </c:pt>
                <c:pt idx="18782">
                  <c:v>0.836840277777778</c:v>
                </c:pt>
                <c:pt idx="18783">
                  <c:v>0.836851851851852</c:v>
                </c:pt>
                <c:pt idx="18784">
                  <c:v>0.836863425925926</c:v>
                </c:pt>
                <c:pt idx="18785">
                  <c:v>0.836875</c:v>
                </c:pt>
                <c:pt idx="18786">
                  <c:v>0.836886574074074</c:v>
                </c:pt>
                <c:pt idx="18787">
                  <c:v>0.836898148148148</c:v>
                </c:pt>
                <c:pt idx="18788">
                  <c:v>0.836909722222222</c:v>
                </c:pt>
                <c:pt idx="18789">
                  <c:v>0.836921296296297</c:v>
                </c:pt>
                <c:pt idx="18790">
                  <c:v>0.836932870370371</c:v>
                </c:pt>
                <c:pt idx="18791">
                  <c:v>0.836944444444445</c:v>
                </c:pt>
                <c:pt idx="18792">
                  <c:v>0.836956018518519</c:v>
                </c:pt>
                <c:pt idx="18793">
                  <c:v>0.836967592592593</c:v>
                </c:pt>
                <c:pt idx="18794">
                  <c:v>0.836979166666667</c:v>
                </c:pt>
                <c:pt idx="18795">
                  <c:v>0.836990740740741</c:v>
                </c:pt>
                <c:pt idx="18796">
                  <c:v>0.837002314814815</c:v>
                </c:pt>
                <c:pt idx="18797">
                  <c:v>0.837013888888889</c:v>
                </c:pt>
                <c:pt idx="18798">
                  <c:v>0.837025462962963</c:v>
                </c:pt>
                <c:pt idx="18799">
                  <c:v>0.837037037037037</c:v>
                </c:pt>
                <c:pt idx="18800">
                  <c:v>0.837048611111111</c:v>
                </c:pt>
                <c:pt idx="18801">
                  <c:v>0.837060185185185</c:v>
                </c:pt>
                <c:pt idx="18802">
                  <c:v>0.837071759259259</c:v>
                </c:pt>
                <c:pt idx="18803">
                  <c:v>0.837083333333333</c:v>
                </c:pt>
                <c:pt idx="18804">
                  <c:v>0.837094907407408</c:v>
                </c:pt>
                <c:pt idx="18805">
                  <c:v>0.837106481481482</c:v>
                </c:pt>
                <c:pt idx="18806">
                  <c:v>0.837118055555556</c:v>
                </c:pt>
                <c:pt idx="18807">
                  <c:v>0.83712962962963</c:v>
                </c:pt>
                <c:pt idx="18808">
                  <c:v>0.837141203703704</c:v>
                </c:pt>
                <c:pt idx="18809">
                  <c:v>0.837152777777777</c:v>
                </c:pt>
                <c:pt idx="18810">
                  <c:v>0.837164351851852</c:v>
                </c:pt>
                <c:pt idx="18811">
                  <c:v>0.837175925925926</c:v>
                </c:pt>
                <c:pt idx="18812">
                  <c:v>0.8371875</c:v>
                </c:pt>
                <c:pt idx="18813">
                  <c:v>0.837199074074075</c:v>
                </c:pt>
                <c:pt idx="18814">
                  <c:v>0.837210648148148</c:v>
                </c:pt>
                <c:pt idx="18815">
                  <c:v>0.837222222222222</c:v>
                </c:pt>
                <c:pt idx="18816">
                  <c:v>0.837233796296296</c:v>
                </c:pt>
                <c:pt idx="18817">
                  <c:v>0.837245370370371</c:v>
                </c:pt>
                <c:pt idx="18818">
                  <c:v>0.837256944444444</c:v>
                </c:pt>
                <c:pt idx="18819">
                  <c:v>0.837268518518519</c:v>
                </c:pt>
                <c:pt idx="18820">
                  <c:v>0.837280092592593</c:v>
                </c:pt>
                <c:pt idx="18821">
                  <c:v>0.837291666666667</c:v>
                </c:pt>
                <c:pt idx="18822">
                  <c:v>0.837303240740741</c:v>
                </c:pt>
                <c:pt idx="18823">
                  <c:v>0.837314814814815</c:v>
                </c:pt>
                <c:pt idx="18824">
                  <c:v>0.837326388888889</c:v>
                </c:pt>
                <c:pt idx="18825">
                  <c:v>0.837337962962962</c:v>
                </c:pt>
                <c:pt idx="18826">
                  <c:v>0.837349537037037</c:v>
                </c:pt>
                <c:pt idx="18827">
                  <c:v>0.837361111111111</c:v>
                </c:pt>
                <c:pt idx="18828">
                  <c:v>0.837372685185185</c:v>
                </c:pt>
                <c:pt idx="18829">
                  <c:v>0.837384259259259</c:v>
                </c:pt>
                <c:pt idx="18830">
                  <c:v>0.837395833333334</c:v>
                </c:pt>
                <c:pt idx="18831">
                  <c:v>0.837407407407408</c:v>
                </c:pt>
                <c:pt idx="18832">
                  <c:v>0.837418981481481</c:v>
                </c:pt>
                <c:pt idx="18833">
                  <c:v>0.837430555555556</c:v>
                </c:pt>
                <c:pt idx="18834">
                  <c:v>0.837442129629629</c:v>
                </c:pt>
                <c:pt idx="18835">
                  <c:v>0.837453703703704</c:v>
                </c:pt>
                <c:pt idx="18836">
                  <c:v>0.837465277777778</c:v>
                </c:pt>
                <c:pt idx="18837">
                  <c:v>0.837476851851852</c:v>
                </c:pt>
                <c:pt idx="18838">
                  <c:v>0.837488425925926</c:v>
                </c:pt>
                <c:pt idx="18839">
                  <c:v>0.8375</c:v>
                </c:pt>
                <c:pt idx="18840">
                  <c:v>0.837511574074074</c:v>
                </c:pt>
                <c:pt idx="18841">
                  <c:v>0.837523148148148</c:v>
                </c:pt>
                <c:pt idx="18842">
                  <c:v>0.837534722222222</c:v>
                </c:pt>
                <c:pt idx="18843">
                  <c:v>0.837546296296296</c:v>
                </c:pt>
                <c:pt idx="18844">
                  <c:v>0.83755787037037</c:v>
                </c:pt>
                <c:pt idx="18845">
                  <c:v>0.837569444444445</c:v>
                </c:pt>
                <c:pt idx="18846">
                  <c:v>0.837581018518519</c:v>
                </c:pt>
                <c:pt idx="18847">
                  <c:v>0.837592592592593</c:v>
                </c:pt>
                <c:pt idx="18848">
                  <c:v>0.837604166666667</c:v>
                </c:pt>
                <c:pt idx="18849">
                  <c:v>0.83761574074074</c:v>
                </c:pt>
                <c:pt idx="18850">
                  <c:v>0.837627314814815</c:v>
                </c:pt>
                <c:pt idx="18851">
                  <c:v>0.837638888888889</c:v>
                </c:pt>
                <c:pt idx="18852">
                  <c:v>0.837650462962963</c:v>
                </c:pt>
                <c:pt idx="18853">
                  <c:v>0.837662037037037</c:v>
                </c:pt>
                <c:pt idx="18854">
                  <c:v>0.837673611111112</c:v>
                </c:pt>
                <c:pt idx="18855">
                  <c:v>0.837685185185185</c:v>
                </c:pt>
                <c:pt idx="18856">
                  <c:v>0.837696759259259</c:v>
                </c:pt>
                <c:pt idx="18857">
                  <c:v>0.837708333333334</c:v>
                </c:pt>
                <c:pt idx="18858">
                  <c:v>0.837719907407408</c:v>
                </c:pt>
                <c:pt idx="18859">
                  <c:v>0.837731481481482</c:v>
                </c:pt>
                <c:pt idx="18860">
                  <c:v>0.837743055555556</c:v>
                </c:pt>
                <c:pt idx="18861">
                  <c:v>0.83775462962963</c:v>
                </c:pt>
                <c:pt idx="18862">
                  <c:v>0.837766203703704</c:v>
                </c:pt>
                <c:pt idx="18863">
                  <c:v>0.837777777777778</c:v>
                </c:pt>
                <c:pt idx="18864">
                  <c:v>0.837789351851852</c:v>
                </c:pt>
                <c:pt idx="18865">
                  <c:v>0.837800925925926</c:v>
                </c:pt>
                <c:pt idx="18866">
                  <c:v>0.8378125</c:v>
                </c:pt>
                <c:pt idx="18867">
                  <c:v>0.837824074074075</c:v>
                </c:pt>
                <c:pt idx="18868">
                  <c:v>0.837835648148148</c:v>
                </c:pt>
                <c:pt idx="18869">
                  <c:v>0.837847222222222</c:v>
                </c:pt>
                <c:pt idx="18870">
                  <c:v>0.837858796296297</c:v>
                </c:pt>
                <c:pt idx="18871">
                  <c:v>0.837870370370371</c:v>
                </c:pt>
                <c:pt idx="18872">
                  <c:v>0.837881944444445</c:v>
                </c:pt>
                <c:pt idx="18873">
                  <c:v>0.837893518518519</c:v>
                </c:pt>
                <c:pt idx="18874">
                  <c:v>0.837905092592593</c:v>
                </c:pt>
                <c:pt idx="18875">
                  <c:v>0.837916666666666</c:v>
                </c:pt>
                <c:pt idx="18876">
                  <c:v>0.837928240740741</c:v>
                </c:pt>
                <c:pt idx="18877">
                  <c:v>0.837939814814815</c:v>
                </c:pt>
                <c:pt idx="18878">
                  <c:v>0.837951388888889</c:v>
                </c:pt>
                <c:pt idx="18879">
                  <c:v>0.837962962962962</c:v>
                </c:pt>
                <c:pt idx="18880">
                  <c:v>0.837974537037037</c:v>
                </c:pt>
                <c:pt idx="18881">
                  <c:v>0.837986111111111</c:v>
                </c:pt>
                <c:pt idx="18882">
                  <c:v>0.837997685185185</c:v>
                </c:pt>
                <c:pt idx="18883">
                  <c:v>0.838009259259259</c:v>
                </c:pt>
                <c:pt idx="18884">
                  <c:v>0.838020833333334</c:v>
                </c:pt>
                <c:pt idx="18885">
                  <c:v>0.838032407407408</c:v>
                </c:pt>
                <c:pt idx="18886">
                  <c:v>0.838043981481482</c:v>
                </c:pt>
                <c:pt idx="18887">
                  <c:v>0.838055555555556</c:v>
                </c:pt>
                <c:pt idx="18888">
                  <c:v>0.83806712962963</c:v>
                </c:pt>
                <c:pt idx="18889">
                  <c:v>0.838078703703704</c:v>
                </c:pt>
                <c:pt idx="18890">
                  <c:v>0.838090277777778</c:v>
                </c:pt>
                <c:pt idx="18891">
                  <c:v>0.838101851851852</c:v>
                </c:pt>
                <c:pt idx="18892">
                  <c:v>0.838113425925926</c:v>
                </c:pt>
                <c:pt idx="18893">
                  <c:v>0.838125</c:v>
                </c:pt>
                <c:pt idx="18894">
                  <c:v>0.838136574074074</c:v>
                </c:pt>
                <c:pt idx="18895">
                  <c:v>0.838148148148148</c:v>
                </c:pt>
                <c:pt idx="18896">
                  <c:v>0.838159722222222</c:v>
                </c:pt>
                <c:pt idx="18897">
                  <c:v>0.838171296296297</c:v>
                </c:pt>
                <c:pt idx="18898">
                  <c:v>0.838182870370371</c:v>
                </c:pt>
                <c:pt idx="18899">
                  <c:v>0.838194444444445</c:v>
                </c:pt>
                <c:pt idx="18900">
                  <c:v>0.838206018518519</c:v>
                </c:pt>
                <c:pt idx="18901">
                  <c:v>0.838217592592593</c:v>
                </c:pt>
                <c:pt idx="18902">
                  <c:v>0.838229166666667</c:v>
                </c:pt>
                <c:pt idx="18903">
                  <c:v>0.83824074074074</c:v>
                </c:pt>
                <c:pt idx="18904">
                  <c:v>0.838252314814815</c:v>
                </c:pt>
                <c:pt idx="18905">
                  <c:v>0.838263888888889</c:v>
                </c:pt>
                <c:pt idx="18906">
                  <c:v>0.838275462962963</c:v>
                </c:pt>
                <c:pt idx="18907">
                  <c:v>0.838287037037037</c:v>
                </c:pt>
                <c:pt idx="18908">
                  <c:v>0.838298611111111</c:v>
                </c:pt>
                <c:pt idx="18909">
                  <c:v>0.838310185185185</c:v>
                </c:pt>
                <c:pt idx="18910">
                  <c:v>0.838321759259259</c:v>
                </c:pt>
                <c:pt idx="18911">
                  <c:v>0.838333333333334</c:v>
                </c:pt>
                <c:pt idx="18912">
                  <c:v>0.838344907407408</c:v>
                </c:pt>
                <c:pt idx="18913">
                  <c:v>0.838356481481481</c:v>
                </c:pt>
                <c:pt idx="18914">
                  <c:v>0.838368055555556</c:v>
                </c:pt>
                <c:pt idx="18915">
                  <c:v>0.83837962962963</c:v>
                </c:pt>
                <c:pt idx="18916">
                  <c:v>0.838391203703704</c:v>
                </c:pt>
                <c:pt idx="18917">
                  <c:v>0.838402777777778</c:v>
                </c:pt>
                <c:pt idx="18918">
                  <c:v>0.838414351851852</c:v>
                </c:pt>
                <c:pt idx="18919">
                  <c:v>0.838425925925926</c:v>
                </c:pt>
                <c:pt idx="18920">
                  <c:v>0.8384375</c:v>
                </c:pt>
                <c:pt idx="18921">
                  <c:v>0.838449074074074</c:v>
                </c:pt>
                <c:pt idx="18922">
                  <c:v>0.838460648148148</c:v>
                </c:pt>
                <c:pt idx="18923">
                  <c:v>0.838472222222222</c:v>
                </c:pt>
                <c:pt idx="18924">
                  <c:v>0.838483796296296</c:v>
                </c:pt>
                <c:pt idx="18925">
                  <c:v>0.838495370370371</c:v>
                </c:pt>
                <c:pt idx="18926">
                  <c:v>0.838506944444444</c:v>
                </c:pt>
                <c:pt idx="18927">
                  <c:v>0.838518518518519</c:v>
                </c:pt>
                <c:pt idx="18928">
                  <c:v>0.838530092592593</c:v>
                </c:pt>
                <c:pt idx="18929">
                  <c:v>0.838541666666667</c:v>
                </c:pt>
                <c:pt idx="18930">
                  <c:v>0.838553240740741</c:v>
                </c:pt>
                <c:pt idx="18931">
                  <c:v>0.838564814814815</c:v>
                </c:pt>
                <c:pt idx="18932">
                  <c:v>0.838576388888889</c:v>
                </c:pt>
                <c:pt idx="18933">
                  <c:v>0.838587962962963</c:v>
                </c:pt>
                <c:pt idx="18934">
                  <c:v>0.838599537037037</c:v>
                </c:pt>
                <c:pt idx="18935">
                  <c:v>0.838611111111111</c:v>
                </c:pt>
                <c:pt idx="18936">
                  <c:v>0.838622685185185</c:v>
                </c:pt>
                <c:pt idx="18937">
                  <c:v>0.838634259259259</c:v>
                </c:pt>
                <c:pt idx="18938">
                  <c:v>0.838645833333334</c:v>
                </c:pt>
                <c:pt idx="18939">
                  <c:v>0.838657407407408</c:v>
                </c:pt>
                <c:pt idx="18940">
                  <c:v>0.838668981481482</c:v>
                </c:pt>
                <c:pt idx="18941">
                  <c:v>0.838680555555556</c:v>
                </c:pt>
                <c:pt idx="18942">
                  <c:v>0.83869212962963</c:v>
                </c:pt>
                <c:pt idx="18943">
                  <c:v>0.838703703703704</c:v>
                </c:pt>
                <c:pt idx="18944">
                  <c:v>0.838715277777778</c:v>
                </c:pt>
                <c:pt idx="18945">
                  <c:v>0.838726851851852</c:v>
                </c:pt>
                <c:pt idx="18946">
                  <c:v>0.838738425925926</c:v>
                </c:pt>
                <c:pt idx="18947">
                  <c:v>0.83875</c:v>
                </c:pt>
                <c:pt idx="18948">
                  <c:v>0.838761574074074</c:v>
                </c:pt>
                <c:pt idx="18949">
                  <c:v>0.838773148148148</c:v>
                </c:pt>
                <c:pt idx="18950">
                  <c:v>0.838784722222222</c:v>
                </c:pt>
                <c:pt idx="18951">
                  <c:v>0.838796296296297</c:v>
                </c:pt>
                <c:pt idx="18952">
                  <c:v>0.838807870370371</c:v>
                </c:pt>
                <c:pt idx="18953">
                  <c:v>0.838819444444445</c:v>
                </c:pt>
                <c:pt idx="18954">
                  <c:v>0.838831018518519</c:v>
                </c:pt>
                <c:pt idx="18955">
                  <c:v>0.838842592592593</c:v>
                </c:pt>
                <c:pt idx="18956">
                  <c:v>0.838854166666667</c:v>
                </c:pt>
                <c:pt idx="18957">
                  <c:v>0.83886574074074</c:v>
                </c:pt>
                <c:pt idx="18958">
                  <c:v>0.838877314814815</c:v>
                </c:pt>
                <c:pt idx="18959">
                  <c:v>0.838888888888889</c:v>
                </c:pt>
                <c:pt idx="18960">
                  <c:v>0.838900462962963</c:v>
                </c:pt>
                <c:pt idx="18961">
                  <c:v>0.838912037037037</c:v>
                </c:pt>
                <c:pt idx="18962">
                  <c:v>0.838923611111111</c:v>
                </c:pt>
                <c:pt idx="18963">
                  <c:v>0.838935185185185</c:v>
                </c:pt>
                <c:pt idx="18964">
                  <c:v>0.838946759259259</c:v>
                </c:pt>
                <c:pt idx="18965">
                  <c:v>0.838958333333334</c:v>
                </c:pt>
                <c:pt idx="18966">
                  <c:v>0.838969907407408</c:v>
                </c:pt>
                <c:pt idx="18967">
                  <c:v>0.838981481481482</c:v>
                </c:pt>
                <c:pt idx="18968">
                  <c:v>0.838993055555556</c:v>
                </c:pt>
                <c:pt idx="18969">
                  <c:v>0.83900462962963</c:v>
                </c:pt>
                <c:pt idx="18970">
                  <c:v>0.839016203703704</c:v>
                </c:pt>
                <c:pt idx="18971">
                  <c:v>0.839027777777778</c:v>
                </c:pt>
                <c:pt idx="18972">
                  <c:v>0.839039351851852</c:v>
                </c:pt>
                <c:pt idx="18973">
                  <c:v>0.839050925925926</c:v>
                </c:pt>
                <c:pt idx="18974">
                  <c:v>0.8390625</c:v>
                </c:pt>
                <c:pt idx="18975">
                  <c:v>0.839074074074074</c:v>
                </c:pt>
                <c:pt idx="18976">
                  <c:v>0.839085648148148</c:v>
                </c:pt>
                <c:pt idx="18977">
                  <c:v>0.839097222222222</c:v>
                </c:pt>
                <c:pt idx="18978">
                  <c:v>0.839108796296296</c:v>
                </c:pt>
                <c:pt idx="18979">
                  <c:v>0.839120370370371</c:v>
                </c:pt>
                <c:pt idx="18980">
                  <c:v>0.839131944444445</c:v>
                </c:pt>
                <c:pt idx="18981">
                  <c:v>0.839143518518519</c:v>
                </c:pt>
                <c:pt idx="18982">
                  <c:v>0.839155092592593</c:v>
                </c:pt>
                <c:pt idx="18983">
                  <c:v>0.839166666666666</c:v>
                </c:pt>
                <c:pt idx="18984">
                  <c:v>0.839178240740741</c:v>
                </c:pt>
                <c:pt idx="18985">
                  <c:v>0.839189814814815</c:v>
                </c:pt>
                <c:pt idx="18986">
                  <c:v>0.839201388888889</c:v>
                </c:pt>
                <c:pt idx="18987">
                  <c:v>0.839212962962962</c:v>
                </c:pt>
                <c:pt idx="18988">
                  <c:v>0.839224537037037</c:v>
                </c:pt>
                <c:pt idx="18989">
                  <c:v>0.839236111111111</c:v>
                </c:pt>
                <c:pt idx="18990">
                  <c:v>0.839247685185185</c:v>
                </c:pt>
                <c:pt idx="18991">
                  <c:v>0.839259259259259</c:v>
                </c:pt>
                <c:pt idx="18992">
                  <c:v>0.839270833333334</c:v>
                </c:pt>
                <c:pt idx="18993">
                  <c:v>0.839282407407407</c:v>
                </c:pt>
                <c:pt idx="18994">
                  <c:v>0.839293981481482</c:v>
                </c:pt>
                <c:pt idx="18995">
                  <c:v>0.839305555555556</c:v>
                </c:pt>
                <c:pt idx="18996">
                  <c:v>0.83931712962963</c:v>
                </c:pt>
                <c:pt idx="18997">
                  <c:v>0.839328703703704</c:v>
                </c:pt>
                <c:pt idx="18998">
                  <c:v>0.839340277777778</c:v>
                </c:pt>
                <c:pt idx="18999">
                  <c:v>0.839351851851852</c:v>
                </c:pt>
                <c:pt idx="19000">
                  <c:v>0.839363425925925</c:v>
                </c:pt>
                <c:pt idx="19001">
                  <c:v>0.839375</c:v>
                </c:pt>
                <c:pt idx="19002">
                  <c:v>0.839386574074074</c:v>
                </c:pt>
                <c:pt idx="19003">
                  <c:v>0.839398148148148</c:v>
                </c:pt>
                <c:pt idx="19004">
                  <c:v>0.839409722222222</c:v>
                </c:pt>
                <c:pt idx="19005">
                  <c:v>0.839421296296297</c:v>
                </c:pt>
                <c:pt idx="19006">
                  <c:v>0.839432870370371</c:v>
                </c:pt>
                <c:pt idx="19007">
                  <c:v>0.839444444444445</c:v>
                </c:pt>
                <c:pt idx="19008">
                  <c:v>0.839456018518519</c:v>
                </c:pt>
                <c:pt idx="19009">
                  <c:v>0.839467592592593</c:v>
                </c:pt>
                <c:pt idx="19010">
                  <c:v>0.839479166666667</c:v>
                </c:pt>
                <c:pt idx="19011">
                  <c:v>0.839490740740741</c:v>
                </c:pt>
                <c:pt idx="19012">
                  <c:v>0.839502314814815</c:v>
                </c:pt>
                <c:pt idx="19013">
                  <c:v>0.839513888888889</c:v>
                </c:pt>
                <c:pt idx="19014">
                  <c:v>0.839525462962963</c:v>
                </c:pt>
                <c:pt idx="19015">
                  <c:v>0.839537037037037</c:v>
                </c:pt>
                <c:pt idx="19016">
                  <c:v>0.839548611111111</c:v>
                </c:pt>
                <c:pt idx="19017">
                  <c:v>0.839560185185185</c:v>
                </c:pt>
                <c:pt idx="19018">
                  <c:v>0.839571759259259</c:v>
                </c:pt>
                <c:pt idx="19019">
                  <c:v>0.839583333333333</c:v>
                </c:pt>
                <c:pt idx="19020">
                  <c:v>0.839594907407408</c:v>
                </c:pt>
                <c:pt idx="19021">
                  <c:v>0.839606481481482</c:v>
                </c:pt>
                <c:pt idx="19022">
                  <c:v>0.839618055555556</c:v>
                </c:pt>
                <c:pt idx="19023">
                  <c:v>0.83962962962963</c:v>
                </c:pt>
                <c:pt idx="19024">
                  <c:v>0.839641203703704</c:v>
                </c:pt>
                <c:pt idx="19025">
                  <c:v>0.839652777777778</c:v>
                </c:pt>
                <c:pt idx="19026">
                  <c:v>0.839664351851852</c:v>
                </c:pt>
                <c:pt idx="19027">
                  <c:v>0.839675925925926</c:v>
                </c:pt>
                <c:pt idx="19028">
                  <c:v>0.8396875</c:v>
                </c:pt>
                <c:pt idx="19029">
                  <c:v>0.839699074074075</c:v>
                </c:pt>
                <c:pt idx="19030">
                  <c:v>0.839710648148148</c:v>
                </c:pt>
                <c:pt idx="19031">
                  <c:v>0.839722222222222</c:v>
                </c:pt>
                <c:pt idx="19032">
                  <c:v>0.839733796296296</c:v>
                </c:pt>
                <c:pt idx="19033">
                  <c:v>0.839745370370371</c:v>
                </c:pt>
                <c:pt idx="19034">
                  <c:v>0.839756944444445</c:v>
                </c:pt>
                <c:pt idx="19035">
                  <c:v>0.839768518518519</c:v>
                </c:pt>
                <c:pt idx="19036">
                  <c:v>0.839780092592593</c:v>
                </c:pt>
                <c:pt idx="19037">
                  <c:v>0.839791666666667</c:v>
                </c:pt>
                <c:pt idx="19038">
                  <c:v>0.83980324074074</c:v>
                </c:pt>
                <c:pt idx="19039">
                  <c:v>0.839814814814815</c:v>
                </c:pt>
                <c:pt idx="19040">
                  <c:v>0.839826388888889</c:v>
                </c:pt>
                <c:pt idx="19041">
                  <c:v>0.839837962962963</c:v>
                </c:pt>
                <c:pt idx="19042">
                  <c:v>0.839849537037037</c:v>
                </c:pt>
                <c:pt idx="19043">
                  <c:v>0.839861111111111</c:v>
                </c:pt>
                <c:pt idx="19044">
                  <c:v>0.839872685185185</c:v>
                </c:pt>
                <c:pt idx="19045">
                  <c:v>0.839884259259259</c:v>
                </c:pt>
                <c:pt idx="19046">
                  <c:v>0.839895833333334</c:v>
                </c:pt>
                <c:pt idx="19047">
                  <c:v>0.839907407407408</c:v>
                </c:pt>
                <c:pt idx="19048">
                  <c:v>0.839918981481482</c:v>
                </c:pt>
                <c:pt idx="19049">
                  <c:v>0.839930555555556</c:v>
                </c:pt>
                <c:pt idx="19050">
                  <c:v>0.83994212962963</c:v>
                </c:pt>
                <c:pt idx="19051">
                  <c:v>0.839953703703704</c:v>
                </c:pt>
                <c:pt idx="19052">
                  <c:v>0.839965277777778</c:v>
                </c:pt>
                <c:pt idx="19053">
                  <c:v>0.839976851851852</c:v>
                </c:pt>
                <c:pt idx="19054">
                  <c:v>0.839988425925926</c:v>
                </c:pt>
                <c:pt idx="19055">
                  <c:v>0.84</c:v>
                </c:pt>
                <c:pt idx="19056">
                  <c:v>0.840011574074074</c:v>
                </c:pt>
                <c:pt idx="19057">
                  <c:v>0.840023148148148</c:v>
                </c:pt>
                <c:pt idx="19058">
                  <c:v>0.840034722222222</c:v>
                </c:pt>
                <c:pt idx="19059">
                  <c:v>0.840046296296297</c:v>
                </c:pt>
                <c:pt idx="19060">
                  <c:v>0.840057870370371</c:v>
                </c:pt>
                <c:pt idx="19061">
                  <c:v>0.840069444444445</c:v>
                </c:pt>
                <c:pt idx="19062">
                  <c:v>0.840081018518519</c:v>
                </c:pt>
                <c:pt idx="19063">
                  <c:v>0.840092592592593</c:v>
                </c:pt>
                <c:pt idx="19064">
                  <c:v>0.840104166666666</c:v>
                </c:pt>
                <c:pt idx="19065">
                  <c:v>0.840115740740741</c:v>
                </c:pt>
                <c:pt idx="19066">
                  <c:v>0.840127314814815</c:v>
                </c:pt>
                <c:pt idx="19067">
                  <c:v>0.840138888888889</c:v>
                </c:pt>
                <c:pt idx="19068">
                  <c:v>0.840150462962963</c:v>
                </c:pt>
                <c:pt idx="19069">
                  <c:v>0.840162037037037</c:v>
                </c:pt>
                <c:pt idx="19070">
                  <c:v>0.840173611111111</c:v>
                </c:pt>
                <c:pt idx="19071">
                  <c:v>0.840185185185185</c:v>
                </c:pt>
                <c:pt idx="19072">
                  <c:v>0.840196759259259</c:v>
                </c:pt>
                <c:pt idx="19073">
                  <c:v>0.840208333333334</c:v>
                </c:pt>
                <c:pt idx="19074">
                  <c:v>0.840219907407408</c:v>
                </c:pt>
                <c:pt idx="19075">
                  <c:v>0.840231481481482</c:v>
                </c:pt>
                <c:pt idx="19076">
                  <c:v>0.840243055555556</c:v>
                </c:pt>
                <c:pt idx="19077">
                  <c:v>0.84025462962963</c:v>
                </c:pt>
                <c:pt idx="19078">
                  <c:v>0.840266203703703</c:v>
                </c:pt>
                <c:pt idx="19079">
                  <c:v>0.840277777777778</c:v>
                </c:pt>
                <c:pt idx="19080">
                  <c:v>0.840289351851852</c:v>
                </c:pt>
                <c:pt idx="19081">
                  <c:v>0.840300925925926</c:v>
                </c:pt>
                <c:pt idx="19082">
                  <c:v>0.8403125</c:v>
                </c:pt>
                <c:pt idx="19083">
                  <c:v>0.840324074074074</c:v>
                </c:pt>
                <c:pt idx="19084">
                  <c:v>0.840335648148148</c:v>
                </c:pt>
                <c:pt idx="19085">
                  <c:v>0.840347222222222</c:v>
                </c:pt>
                <c:pt idx="19086">
                  <c:v>0.840358796296296</c:v>
                </c:pt>
                <c:pt idx="19087">
                  <c:v>0.84037037037037</c:v>
                </c:pt>
                <c:pt idx="19088">
                  <c:v>0.840381944444445</c:v>
                </c:pt>
                <c:pt idx="19089">
                  <c:v>0.840393518518519</c:v>
                </c:pt>
                <c:pt idx="19090">
                  <c:v>0.840405092592593</c:v>
                </c:pt>
                <c:pt idx="19091">
                  <c:v>0.840416666666667</c:v>
                </c:pt>
                <c:pt idx="19092">
                  <c:v>0.84042824074074</c:v>
                </c:pt>
                <c:pt idx="19093">
                  <c:v>0.840439814814815</c:v>
                </c:pt>
                <c:pt idx="19094">
                  <c:v>0.840451388888889</c:v>
                </c:pt>
                <c:pt idx="19095">
                  <c:v>0.840462962962962</c:v>
                </c:pt>
                <c:pt idx="19096">
                  <c:v>0.840474537037037</c:v>
                </c:pt>
                <c:pt idx="19097">
                  <c:v>0.840486111111111</c:v>
                </c:pt>
                <c:pt idx="19098">
                  <c:v>0.840497685185185</c:v>
                </c:pt>
                <c:pt idx="19099">
                  <c:v>0.840509259259259</c:v>
                </c:pt>
                <c:pt idx="19100">
                  <c:v>0.840520833333334</c:v>
                </c:pt>
                <c:pt idx="19101">
                  <c:v>0.840532407407407</c:v>
                </c:pt>
                <c:pt idx="19102">
                  <c:v>0.840543981481482</c:v>
                </c:pt>
                <c:pt idx="19103">
                  <c:v>0.840555555555556</c:v>
                </c:pt>
                <c:pt idx="19104">
                  <c:v>0.840567129629629</c:v>
                </c:pt>
                <c:pt idx="19105">
                  <c:v>0.840578703703704</c:v>
                </c:pt>
                <c:pt idx="19106">
                  <c:v>0.840590277777778</c:v>
                </c:pt>
                <c:pt idx="19107">
                  <c:v>0.840601851851852</c:v>
                </c:pt>
                <c:pt idx="19108">
                  <c:v>0.840613425925926</c:v>
                </c:pt>
                <c:pt idx="19109">
                  <c:v>0.840625</c:v>
                </c:pt>
                <c:pt idx="19110">
                  <c:v>0.840636574074074</c:v>
                </c:pt>
                <c:pt idx="19111">
                  <c:v>0.840648148148148</c:v>
                </c:pt>
                <c:pt idx="19112">
                  <c:v>0.840659722222222</c:v>
                </c:pt>
                <c:pt idx="19113">
                  <c:v>0.840671296296297</c:v>
                </c:pt>
                <c:pt idx="19114">
                  <c:v>0.840682870370371</c:v>
                </c:pt>
                <c:pt idx="19115">
                  <c:v>0.840694444444445</c:v>
                </c:pt>
                <c:pt idx="19116">
                  <c:v>0.840706018518519</c:v>
                </c:pt>
                <c:pt idx="19117">
                  <c:v>0.840717592592593</c:v>
                </c:pt>
                <c:pt idx="19118">
                  <c:v>0.840729166666667</c:v>
                </c:pt>
                <c:pt idx="19119">
                  <c:v>0.840740740740741</c:v>
                </c:pt>
                <c:pt idx="19120">
                  <c:v>0.840752314814815</c:v>
                </c:pt>
                <c:pt idx="19121">
                  <c:v>0.840763888888889</c:v>
                </c:pt>
                <c:pt idx="19122">
                  <c:v>0.840775462962963</c:v>
                </c:pt>
                <c:pt idx="19123">
                  <c:v>0.840787037037037</c:v>
                </c:pt>
                <c:pt idx="19124">
                  <c:v>0.840798611111111</c:v>
                </c:pt>
                <c:pt idx="19125">
                  <c:v>0.840810185185185</c:v>
                </c:pt>
                <c:pt idx="19126">
                  <c:v>0.840821759259259</c:v>
                </c:pt>
                <c:pt idx="19127">
                  <c:v>0.840833333333333</c:v>
                </c:pt>
                <c:pt idx="19128">
                  <c:v>0.840844907407408</c:v>
                </c:pt>
                <c:pt idx="19129">
                  <c:v>0.840856481481482</c:v>
                </c:pt>
                <c:pt idx="19130">
                  <c:v>0.840868055555556</c:v>
                </c:pt>
                <c:pt idx="19131">
                  <c:v>0.84087962962963</c:v>
                </c:pt>
                <c:pt idx="19132">
                  <c:v>0.840891203703704</c:v>
                </c:pt>
                <c:pt idx="19133">
                  <c:v>0.840902777777778</c:v>
                </c:pt>
                <c:pt idx="19134">
                  <c:v>0.840914351851852</c:v>
                </c:pt>
                <c:pt idx="19135">
                  <c:v>0.840925925925926</c:v>
                </c:pt>
                <c:pt idx="19136">
                  <c:v>0.8409375</c:v>
                </c:pt>
                <c:pt idx="19137">
                  <c:v>0.840949074074075</c:v>
                </c:pt>
                <c:pt idx="19138">
                  <c:v>0.840960648148148</c:v>
                </c:pt>
                <c:pt idx="19139">
                  <c:v>0.840972222222222</c:v>
                </c:pt>
                <c:pt idx="19140">
                  <c:v>0.840983796296296</c:v>
                </c:pt>
                <c:pt idx="19141">
                  <c:v>0.840995370370371</c:v>
                </c:pt>
                <c:pt idx="19142">
                  <c:v>0.841006944444445</c:v>
                </c:pt>
                <c:pt idx="19143">
                  <c:v>0.841018518518519</c:v>
                </c:pt>
                <c:pt idx="19144">
                  <c:v>0.841030092592593</c:v>
                </c:pt>
                <c:pt idx="19145">
                  <c:v>0.841041666666667</c:v>
                </c:pt>
                <c:pt idx="19146">
                  <c:v>0.84105324074074</c:v>
                </c:pt>
                <c:pt idx="19147">
                  <c:v>0.841064814814815</c:v>
                </c:pt>
                <c:pt idx="19148">
                  <c:v>0.841076388888889</c:v>
                </c:pt>
                <c:pt idx="19149">
                  <c:v>0.841087962962962</c:v>
                </c:pt>
                <c:pt idx="19150">
                  <c:v>0.841099537037037</c:v>
                </c:pt>
                <c:pt idx="19151">
                  <c:v>0.841111111111111</c:v>
                </c:pt>
                <c:pt idx="19152">
                  <c:v>0.841122685185185</c:v>
                </c:pt>
                <c:pt idx="19153">
                  <c:v>0.841134259259259</c:v>
                </c:pt>
                <c:pt idx="19154">
                  <c:v>0.841145833333334</c:v>
                </c:pt>
                <c:pt idx="19155">
                  <c:v>0.841157407407408</c:v>
                </c:pt>
                <c:pt idx="19156">
                  <c:v>0.841168981481481</c:v>
                </c:pt>
                <c:pt idx="19157">
                  <c:v>0.841180555555556</c:v>
                </c:pt>
                <c:pt idx="19158">
                  <c:v>0.841192129629629</c:v>
                </c:pt>
                <c:pt idx="19159">
                  <c:v>0.841203703703704</c:v>
                </c:pt>
                <c:pt idx="19160">
                  <c:v>0.841215277777778</c:v>
                </c:pt>
                <c:pt idx="19161">
                  <c:v>0.841226851851852</c:v>
                </c:pt>
                <c:pt idx="19162">
                  <c:v>0.841238425925926</c:v>
                </c:pt>
                <c:pt idx="19163">
                  <c:v>0.84125</c:v>
                </c:pt>
                <c:pt idx="19164">
                  <c:v>0.841261574074074</c:v>
                </c:pt>
                <c:pt idx="19165">
                  <c:v>0.841273148148148</c:v>
                </c:pt>
                <c:pt idx="19166">
                  <c:v>0.841284722222222</c:v>
                </c:pt>
                <c:pt idx="19167">
                  <c:v>0.841296296296296</c:v>
                </c:pt>
                <c:pt idx="19168">
                  <c:v>0.841307870370371</c:v>
                </c:pt>
                <c:pt idx="19169">
                  <c:v>0.841319444444445</c:v>
                </c:pt>
                <c:pt idx="19170">
                  <c:v>0.841331018518519</c:v>
                </c:pt>
                <c:pt idx="19171">
                  <c:v>0.841342592592593</c:v>
                </c:pt>
                <c:pt idx="19172">
                  <c:v>0.841354166666666</c:v>
                </c:pt>
                <c:pt idx="19173">
                  <c:v>0.841365740740741</c:v>
                </c:pt>
                <c:pt idx="19174">
                  <c:v>0.841377314814815</c:v>
                </c:pt>
                <c:pt idx="19175">
                  <c:v>0.841388888888889</c:v>
                </c:pt>
                <c:pt idx="19176">
                  <c:v>0.841400462962963</c:v>
                </c:pt>
                <c:pt idx="19177">
                  <c:v>0.841412037037037</c:v>
                </c:pt>
                <c:pt idx="19178">
                  <c:v>0.841423611111111</c:v>
                </c:pt>
                <c:pt idx="19179">
                  <c:v>0.841435185185185</c:v>
                </c:pt>
                <c:pt idx="19180">
                  <c:v>0.841446759259259</c:v>
                </c:pt>
                <c:pt idx="19181">
                  <c:v>0.841458333333333</c:v>
                </c:pt>
                <c:pt idx="19182">
                  <c:v>0.841469907407408</c:v>
                </c:pt>
                <c:pt idx="19183">
                  <c:v>0.841481481481482</c:v>
                </c:pt>
                <c:pt idx="19184">
                  <c:v>0.841493055555556</c:v>
                </c:pt>
                <c:pt idx="19185">
                  <c:v>0.84150462962963</c:v>
                </c:pt>
                <c:pt idx="19186">
                  <c:v>0.841516203703703</c:v>
                </c:pt>
                <c:pt idx="19187">
                  <c:v>0.841527777777778</c:v>
                </c:pt>
                <c:pt idx="19188">
                  <c:v>0.841539351851852</c:v>
                </c:pt>
                <c:pt idx="19189">
                  <c:v>0.841550925925925</c:v>
                </c:pt>
                <c:pt idx="19190">
                  <c:v>0.8415625</c:v>
                </c:pt>
                <c:pt idx="19191">
                  <c:v>0.841574074074074</c:v>
                </c:pt>
                <c:pt idx="19192">
                  <c:v>0.841585648148148</c:v>
                </c:pt>
                <c:pt idx="19193">
                  <c:v>0.841597222222222</c:v>
                </c:pt>
                <c:pt idx="19194">
                  <c:v>0.841608796296297</c:v>
                </c:pt>
                <c:pt idx="19195">
                  <c:v>0.841620370370371</c:v>
                </c:pt>
                <c:pt idx="19196">
                  <c:v>0.841631944444445</c:v>
                </c:pt>
                <c:pt idx="19197">
                  <c:v>0.841643518518519</c:v>
                </c:pt>
                <c:pt idx="19198">
                  <c:v>0.841655092592593</c:v>
                </c:pt>
                <c:pt idx="19199">
                  <c:v>0.841666666666667</c:v>
                </c:pt>
                <c:pt idx="19200">
                  <c:v>0.841678240740741</c:v>
                </c:pt>
                <c:pt idx="19201">
                  <c:v>0.841689814814815</c:v>
                </c:pt>
                <c:pt idx="19202">
                  <c:v>0.841701388888889</c:v>
                </c:pt>
                <c:pt idx="19203">
                  <c:v>0.841712962962962</c:v>
                </c:pt>
                <c:pt idx="19204">
                  <c:v>0.841724537037037</c:v>
                </c:pt>
                <c:pt idx="19205">
                  <c:v>0.841736111111111</c:v>
                </c:pt>
                <c:pt idx="19206">
                  <c:v>0.841747685185186</c:v>
                </c:pt>
                <c:pt idx="19207">
                  <c:v>0.841759259259259</c:v>
                </c:pt>
                <c:pt idx="19208">
                  <c:v>0.841770833333334</c:v>
                </c:pt>
                <c:pt idx="19209">
                  <c:v>0.841782407407408</c:v>
                </c:pt>
                <c:pt idx="19210">
                  <c:v>0.841793981481482</c:v>
                </c:pt>
                <c:pt idx="19211">
                  <c:v>0.841805555555556</c:v>
                </c:pt>
                <c:pt idx="19212">
                  <c:v>0.841817129629629</c:v>
                </c:pt>
                <c:pt idx="19213">
                  <c:v>0.841828703703704</c:v>
                </c:pt>
                <c:pt idx="19214">
                  <c:v>0.841840277777778</c:v>
                </c:pt>
                <c:pt idx="19215">
                  <c:v>0.841851851851852</c:v>
                </c:pt>
                <c:pt idx="19216">
                  <c:v>0.841863425925926</c:v>
                </c:pt>
                <c:pt idx="19217">
                  <c:v>0.841875</c:v>
                </c:pt>
                <c:pt idx="19218">
                  <c:v>0.841886574074074</c:v>
                </c:pt>
                <c:pt idx="19219">
                  <c:v>0.841898148148148</c:v>
                </c:pt>
                <c:pt idx="19220">
                  <c:v>0.841909722222222</c:v>
                </c:pt>
                <c:pt idx="19221">
                  <c:v>0.841921296296297</c:v>
                </c:pt>
                <c:pt idx="19222">
                  <c:v>0.841932870370371</c:v>
                </c:pt>
                <c:pt idx="19223">
                  <c:v>0.841944444444445</c:v>
                </c:pt>
                <c:pt idx="19224">
                  <c:v>0.841956018518519</c:v>
                </c:pt>
                <c:pt idx="19225">
                  <c:v>0.841967592592593</c:v>
                </c:pt>
                <c:pt idx="19226">
                  <c:v>0.841979166666667</c:v>
                </c:pt>
                <c:pt idx="19227">
                  <c:v>0.841990740740741</c:v>
                </c:pt>
                <c:pt idx="19228">
                  <c:v>0.842002314814815</c:v>
                </c:pt>
                <c:pt idx="19229">
                  <c:v>0.842013888888889</c:v>
                </c:pt>
                <c:pt idx="19230">
                  <c:v>0.842025462962963</c:v>
                </c:pt>
                <c:pt idx="19231">
                  <c:v>0.842037037037037</c:v>
                </c:pt>
                <c:pt idx="19232">
                  <c:v>0.842048611111111</c:v>
                </c:pt>
                <c:pt idx="19233">
                  <c:v>0.842060185185185</c:v>
                </c:pt>
                <c:pt idx="19234">
                  <c:v>0.842071759259259</c:v>
                </c:pt>
                <c:pt idx="19235">
                  <c:v>0.842083333333333</c:v>
                </c:pt>
                <c:pt idx="19236">
                  <c:v>0.842094907407408</c:v>
                </c:pt>
                <c:pt idx="19237">
                  <c:v>0.842106481481482</c:v>
                </c:pt>
                <c:pt idx="19238">
                  <c:v>0.842118055555556</c:v>
                </c:pt>
                <c:pt idx="19239">
                  <c:v>0.84212962962963</c:v>
                </c:pt>
                <c:pt idx="19240">
                  <c:v>0.842141203703704</c:v>
                </c:pt>
                <c:pt idx="19241">
                  <c:v>0.842152777777777</c:v>
                </c:pt>
                <c:pt idx="19242">
                  <c:v>0.842164351851852</c:v>
                </c:pt>
                <c:pt idx="19243">
                  <c:v>0.842175925925926</c:v>
                </c:pt>
                <c:pt idx="19244">
                  <c:v>0.8421875</c:v>
                </c:pt>
                <c:pt idx="19245">
                  <c:v>0.842199074074075</c:v>
                </c:pt>
                <c:pt idx="19246">
                  <c:v>0.842210648148148</c:v>
                </c:pt>
                <c:pt idx="19247">
                  <c:v>0.842222222222222</c:v>
                </c:pt>
                <c:pt idx="19248">
                  <c:v>0.842233796296296</c:v>
                </c:pt>
                <c:pt idx="19249">
                  <c:v>0.842245370370371</c:v>
                </c:pt>
                <c:pt idx="19250">
                  <c:v>0.842256944444444</c:v>
                </c:pt>
                <c:pt idx="19251">
                  <c:v>0.842268518518519</c:v>
                </c:pt>
                <c:pt idx="19252">
                  <c:v>0.842280092592593</c:v>
                </c:pt>
                <c:pt idx="19253">
                  <c:v>0.842291666666667</c:v>
                </c:pt>
                <c:pt idx="19254">
                  <c:v>0.842303240740741</c:v>
                </c:pt>
                <c:pt idx="19255">
                  <c:v>0.842314814814815</c:v>
                </c:pt>
                <c:pt idx="19256">
                  <c:v>0.842326388888889</c:v>
                </c:pt>
                <c:pt idx="19257">
                  <c:v>0.842337962962962</c:v>
                </c:pt>
                <c:pt idx="19258">
                  <c:v>0.842349537037037</c:v>
                </c:pt>
                <c:pt idx="19259">
                  <c:v>0.842361111111111</c:v>
                </c:pt>
                <c:pt idx="19260">
                  <c:v>0.842372685185185</c:v>
                </c:pt>
                <c:pt idx="19261">
                  <c:v>0.842384259259259</c:v>
                </c:pt>
                <c:pt idx="19262">
                  <c:v>0.842395833333334</c:v>
                </c:pt>
                <c:pt idx="19263">
                  <c:v>0.842407407407408</c:v>
                </c:pt>
                <c:pt idx="19264">
                  <c:v>0.842418981481481</c:v>
                </c:pt>
                <c:pt idx="19265">
                  <c:v>0.842430555555556</c:v>
                </c:pt>
                <c:pt idx="19266">
                  <c:v>0.842442129629629</c:v>
                </c:pt>
                <c:pt idx="19267">
                  <c:v>0.842453703703703</c:v>
                </c:pt>
                <c:pt idx="19268">
                  <c:v>0.842465277777778</c:v>
                </c:pt>
                <c:pt idx="19269">
                  <c:v>0.842476851851852</c:v>
                </c:pt>
                <c:pt idx="19270">
                  <c:v>0.842488425925926</c:v>
                </c:pt>
                <c:pt idx="19271">
                  <c:v>0.8425</c:v>
                </c:pt>
                <c:pt idx="19272">
                  <c:v>0.842511574074074</c:v>
                </c:pt>
                <c:pt idx="19273">
                  <c:v>0.842523148148148</c:v>
                </c:pt>
                <c:pt idx="19274">
                  <c:v>0.842534722222222</c:v>
                </c:pt>
                <c:pt idx="19275">
                  <c:v>0.842546296296296</c:v>
                </c:pt>
                <c:pt idx="19276">
                  <c:v>0.842557870370371</c:v>
                </c:pt>
                <c:pt idx="19277">
                  <c:v>0.842569444444445</c:v>
                </c:pt>
                <c:pt idx="19278">
                  <c:v>0.842581018518519</c:v>
                </c:pt>
                <c:pt idx="19279">
                  <c:v>0.842592592592593</c:v>
                </c:pt>
                <c:pt idx="19280">
                  <c:v>0.842604166666667</c:v>
                </c:pt>
                <c:pt idx="19281">
                  <c:v>0.84261574074074</c:v>
                </c:pt>
                <c:pt idx="19282">
                  <c:v>0.842627314814815</c:v>
                </c:pt>
                <c:pt idx="19283">
                  <c:v>0.842638888888889</c:v>
                </c:pt>
                <c:pt idx="19284">
                  <c:v>0.842650462962963</c:v>
                </c:pt>
                <c:pt idx="19285">
                  <c:v>0.842662037037037</c:v>
                </c:pt>
                <c:pt idx="19286">
                  <c:v>0.842673611111112</c:v>
                </c:pt>
                <c:pt idx="19287">
                  <c:v>0.842685185185185</c:v>
                </c:pt>
                <c:pt idx="19288">
                  <c:v>0.842696759259259</c:v>
                </c:pt>
                <c:pt idx="19289">
                  <c:v>0.842708333333334</c:v>
                </c:pt>
                <c:pt idx="19290">
                  <c:v>0.842719907407408</c:v>
                </c:pt>
                <c:pt idx="19291">
                  <c:v>0.842731481481482</c:v>
                </c:pt>
                <c:pt idx="19292">
                  <c:v>0.842743055555556</c:v>
                </c:pt>
                <c:pt idx="19293">
                  <c:v>0.84275462962963</c:v>
                </c:pt>
                <c:pt idx="19294">
                  <c:v>0.842766203703704</c:v>
                </c:pt>
                <c:pt idx="19295">
                  <c:v>0.842777777777778</c:v>
                </c:pt>
                <c:pt idx="19296">
                  <c:v>0.842789351851852</c:v>
                </c:pt>
                <c:pt idx="19297">
                  <c:v>0.842800925925926</c:v>
                </c:pt>
                <c:pt idx="19298">
                  <c:v>0.8428125</c:v>
                </c:pt>
                <c:pt idx="19299">
                  <c:v>0.842824074074075</c:v>
                </c:pt>
                <c:pt idx="19300">
                  <c:v>0.842835648148148</c:v>
                </c:pt>
                <c:pt idx="19301">
                  <c:v>0.842847222222222</c:v>
                </c:pt>
                <c:pt idx="19302">
                  <c:v>0.842858796296297</c:v>
                </c:pt>
                <c:pt idx="19303">
                  <c:v>0.842870370370371</c:v>
                </c:pt>
                <c:pt idx="19304">
                  <c:v>0.842881944444445</c:v>
                </c:pt>
                <c:pt idx="19305">
                  <c:v>0.842893518518519</c:v>
                </c:pt>
                <c:pt idx="19306">
                  <c:v>0.842905092592593</c:v>
                </c:pt>
                <c:pt idx="19307">
                  <c:v>0.842916666666666</c:v>
                </c:pt>
                <c:pt idx="19308">
                  <c:v>0.842928240740741</c:v>
                </c:pt>
                <c:pt idx="19309">
                  <c:v>0.842939814814815</c:v>
                </c:pt>
                <c:pt idx="19310">
                  <c:v>0.842951388888889</c:v>
                </c:pt>
                <c:pt idx="19311">
                  <c:v>0.842962962962962</c:v>
                </c:pt>
                <c:pt idx="19312">
                  <c:v>0.842974537037037</c:v>
                </c:pt>
                <c:pt idx="19313">
                  <c:v>0.842986111111111</c:v>
                </c:pt>
                <c:pt idx="19314">
                  <c:v>0.842997685185185</c:v>
                </c:pt>
                <c:pt idx="19315">
                  <c:v>0.843009259259259</c:v>
                </c:pt>
                <c:pt idx="19316">
                  <c:v>0.843020833333334</c:v>
                </c:pt>
                <c:pt idx="19317">
                  <c:v>0.843032407407408</c:v>
                </c:pt>
                <c:pt idx="19318">
                  <c:v>0.843043981481482</c:v>
                </c:pt>
                <c:pt idx="19319">
                  <c:v>0.843055555555556</c:v>
                </c:pt>
                <c:pt idx="19320">
                  <c:v>0.843067129629629</c:v>
                </c:pt>
                <c:pt idx="19321">
                  <c:v>0.843078703703704</c:v>
                </c:pt>
                <c:pt idx="19322">
                  <c:v>0.843090277777778</c:v>
                </c:pt>
                <c:pt idx="19323">
                  <c:v>0.843101851851852</c:v>
                </c:pt>
                <c:pt idx="19324">
                  <c:v>0.843113425925926</c:v>
                </c:pt>
                <c:pt idx="19325">
                  <c:v>0.843125</c:v>
                </c:pt>
                <c:pt idx="19326">
                  <c:v>0.843136574074074</c:v>
                </c:pt>
                <c:pt idx="19327">
                  <c:v>0.843148148148148</c:v>
                </c:pt>
                <c:pt idx="19328">
                  <c:v>0.843159722222222</c:v>
                </c:pt>
                <c:pt idx="19329">
                  <c:v>0.843171296296297</c:v>
                </c:pt>
                <c:pt idx="19330">
                  <c:v>0.84318287037037</c:v>
                </c:pt>
                <c:pt idx="19331">
                  <c:v>0.843194444444445</c:v>
                </c:pt>
                <c:pt idx="19332">
                  <c:v>0.843206018518519</c:v>
                </c:pt>
                <c:pt idx="19333">
                  <c:v>0.843217592592593</c:v>
                </c:pt>
                <c:pt idx="19334">
                  <c:v>0.843229166666667</c:v>
                </c:pt>
                <c:pt idx="19335">
                  <c:v>0.84324074074074</c:v>
                </c:pt>
                <c:pt idx="19336">
                  <c:v>0.843252314814815</c:v>
                </c:pt>
                <c:pt idx="19337">
                  <c:v>0.843263888888889</c:v>
                </c:pt>
                <c:pt idx="19338">
                  <c:v>0.843275462962963</c:v>
                </c:pt>
                <c:pt idx="19339">
                  <c:v>0.843287037037037</c:v>
                </c:pt>
                <c:pt idx="19340">
                  <c:v>0.843298611111111</c:v>
                </c:pt>
                <c:pt idx="19341">
                  <c:v>0.843310185185185</c:v>
                </c:pt>
                <c:pt idx="19342">
                  <c:v>0.843321759259259</c:v>
                </c:pt>
                <c:pt idx="19343">
                  <c:v>0.843333333333334</c:v>
                </c:pt>
                <c:pt idx="19344">
                  <c:v>0.843344907407408</c:v>
                </c:pt>
                <c:pt idx="19345">
                  <c:v>0.843356481481482</c:v>
                </c:pt>
                <c:pt idx="19346">
                  <c:v>0.843368055555556</c:v>
                </c:pt>
                <c:pt idx="19347">
                  <c:v>0.84337962962963</c:v>
                </c:pt>
                <c:pt idx="19348">
                  <c:v>0.843391203703704</c:v>
                </c:pt>
                <c:pt idx="19349">
                  <c:v>0.843402777777777</c:v>
                </c:pt>
                <c:pt idx="19350">
                  <c:v>0.843414351851852</c:v>
                </c:pt>
                <c:pt idx="19351">
                  <c:v>0.843425925925926</c:v>
                </c:pt>
                <c:pt idx="19352">
                  <c:v>0.8434375</c:v>
                </c:pt>
                <c:pt idx="19353">
                  <c:v>0.843449074074074</c:v>
                </c:pt>
                <c:pt idx="19354">
                  <c:v>0.843460648148148</c:v>
                </c:pt>
                <c:pt idx="19355">
                  <c:v>0.843472222222222</c:v>
                </c:pt>
                <c:pt idx="19356">
                  <c:v>0.843483796296296</c:v>
                </c:pt>
                <c:pt idx="19357">
                  <c:v>0.843495370370371</c:v>
                </c:pt>
                <c:pt idx="19358">
                  <c:v>0.843506944444444</c:v>
                </c:pt>
                <c:pt idx="19359">
                  <c:v>0.843518518518519</c:v>
                </c:pt>
                <c:pt idx="19360">
                  <c:v>0.843530092592593</c:v>
                </c:pt>
                <c:pt idx="19361">
                  <c:v>0.843541666666667</c:v>
                </c:pt>
                <c:pt idx="19362">
                  <c:v>0.843553240740741</c:v>
                </c:pt>
                <c:pt idx="19363">
                  <c:v>0.843564814814815</c:v>
                </c:pt>
                <c:pt idx="19364">
                  <c:v>0.843576388888889</c:v>
                </c:pt>
                <c:pt idx="19365">
                  <c:v>0.843587962962963</c:v>
                </c:pt>
                <c:pt idx="19366">
                  <c:v>0.843599537037037</c:v>
                </c:pt>
                <c:pt idx="19367">
                  <c:v>0.843611111111111</c:v>
                </c:pt>
                <c:pt idx="19368">
                  <c:v>0.843622685185185</c:v>
                </c:pt>
                <c:pt idx="19369">
                  <c:v>0.843634259259259</c:v>
                </c:pt>
                <c:pt idx="19370">
                  <c:v>0.843645833333334</c:v>
                </c:pt>
                <c:pt idx="19371">
                  <c:v>0.843657407407408</c:v>
                </c:pt>
                <c:pt idx="19372">
                  <c:v>0.843668981481482</c:v>
                </c:pt>
                <c:pt idx="19373">
                  <c:v>0.843680555555556</c:v>
                </c:pt>
                <c:pt idx="19374">
                  <c:v>0.84369212962963</c:v>
                </c:pt>
                <c:pt idx="19375">
                  <c:v>0.843703703703704</c:v>
                </c:pt>
                <c:pt idx="19376">
                  <c:v>0.843715277777778</c:v>
                </c:pt>
                <c:pt idx="19377">
                  <c:v>0.843726851851852</c:v>
                </c:pt>
                <c:pt idx="19378">
                  <c:v>0.843738425925926</c:v>
                </c:pt>
                <c:pt idx="19379">
                  <c:v>0.84375</c:v>
                </c:pt>
                <c:pt idx="19380">
                  <c:v>0.843761574074074</c:v>
                </c:pt>
                <c:pt idx="19381">
                  <c:v>0.843773148148148</c:v>
                </c:pt>
                <c:pt idx="19382">
                  <c:v>0.843784722222222</c:v>
                </c:pt>
                <c:pt idx="19383">
                  <c:v>0.843796296296297</c:v>
                </c:pt>
                <c:pt idx="19384">
                  <c:v>0.843807870370371</c:v>
                </c:pt>
                <c:pt idx="19385">
                  <c:v>0.843819444444445</c:v>
                </c:pt>
                <c:pt idx="19386">
                  <c:v>0.843831018518519</c:v>
                </c:pt>
                <c:pt idx="19387">
                  <c:v>0.843842592592593</c:v>
                </c:pt>
                <c:pt idx="19388">
                  <c:v>0.843854166666667</c:v>
                </c:pt>
                <c:pt idx="19389">
                  <c:v>0.84386574074074</c:v>
                </c:pt>
                <c:pt idx="19390">
                  <c:v>0.843877314814815</c:v>
                </c:pt>
                <c:pt idx="19391">
                  <c:v>0.843888888888889</c:v>
                </c:pt>
                <c:pt idx="19392">
                  <c:v>0.843900462962963</c:v>
                </c:pt>
                <c:pt idx="19393">
                  <c:v>0.843912037037037</c:v>
                </c:pt>
                <c:pt idx="19394">
                  <c:v>0.843923611111111</c:v>
                </c:pt>
                <c:pt idx="19395">
                  <c:v>0.843935185185185</c:v>
                </c:pt>
                <c:pt idx="19396">
                  <c:v>0.843946759259259</c:v>
                </c:pt>
                <c:pt idx="19397">
                  <c:v>0.843958333333334</c:v>
                </c:pt>
                <c:pt idx="19398">
                  <c:v>0.843969907407408</c:v>
                </c:pt>
                <c:pt idx="19399">
                  <c:v>0.843981481481482</c:v>
                </c:pt>
                <c:pt idx="19400">
                  <c:v>0.843993055555556</c:v>
                </c:pt>
                <c:pt idx="19401">
                  <c:v>0.84400462962963</c:v>
                </c:pt>
                <c:pt idx="19402">
                  <c:v>0.844016203703704</c:v>
                </c:pt>
                <c:pt idx="19403">
                  <c:v>0.844027777777778</c:v>
                </c:pt>
                <c:pt idx="19404">
                  <c:v>0.844039351851852</c:v>
                </c:pt>
                <c:pt idx="19405">
                  <c:v>0.844050925925926</c:v>
                </c:pt>
                <c:pt idx="19406">
                  <c:v>0.8440625</c:v>
                </c:pt>
                <c:pt idx="19407">
                  <c:v>0.844074074074074</c:v>
                </c:pt>
                <c:pt idx="19408">
                  <c:v>0.844085648148148</c:v>
                </c:pt>
                <c:pt idx="19409">
                  <c:v>0.844097222222222</c:v>
                </c:pt>
                <c:pt idx="19410">
                  <c:v>0.844108796296296</c:v>
                </c:pt>
                <c:pt idx="19411">
                  <c:v>0.844120370370371</c:v>
                </c:pt>
                <c:pt idx="19412">
                  <c:v>0.844131944444445</c:v>
                </c:pt>
                <c:pt idx="19413">
                  <c:v>0.844143518518519</c:v>
                </c:pt>
                <c:pt idx="19414">
                  <c:v>0.844155092592593</c:v>
                </c:pt>
                <c:pt idx="19415">
                  <c:v>0.844166666666666</c:v>
                </c:pt>
                <c:pt idx="19416">
                  <c:v>0.844178240740741</c:v>
                </c:pt>
                <c:pt idx="19417">
                  <c:v>0.844189814814815</c:v>
                </c:pt>
                <c:pt idx="19418">
                  <c:v>0.844201388888889</c:v>
                </c:pt>
                <c:pt idx="19419">
                  <c:v>0.844212962962963</c:v>
                </c:pt>
                <c:pt idx="19420">
                  <c:v>0.844224537037037</c:v>
                </c:pt>
                <c:pt idx="19421">
                  <c:v>0.844236111111111</c:v>
                </c:pt>
                <c:pt idx="19422">
                  <c:v>0.844247685185185</c:v>
                </c:pt>
                <c:pt idx="19423">
                  <c:v>0.844259259259259</c:v>
                </c:pt>
                <c:pt idx="19424">
                  <c:v>0.844270833333334</c:v>
                </c:pt>
                <c:pt idx="19425">
                  <c:v>0.844282407407407</c:v>
                </c:pt>
                <c:pt idx="19426">
                  <c:v>0.844293981481482</c:v>
                </c:pt>
                <c:pt idx="19427">
                  <c:v>0.844305555555556</c:v>
                </c:pt>
                <c:pt idx="19428">
                  <c:v>0.84431712962963</c:v>
                </c:pt>
                <c:pt idx="19429">
                  <c:v>0.844328703703704</c:v>
                </c:pt>
                <c:pt idx="19430">
                  <c:v>0.844340277777778</c:v>
                </c:pt>
                <c:pt idx="19431">
                  <c:v>0.844351851851852</c:v>
                </c:pt>
                <c:pt idx="19432">
                  <c:v>0.844363425925925</c:v>
                </c:pt>
                <c:pt idx="19433">
                  <c:v>0.844375</c:v>
                </c:pt>
                <c:pt idx="19434">
                  <c:v>0.844386574074074</c:v>
                </c:pt>
                <c:pt idx="19435">
                  <c:v>0.844398148148148</c:v>
                </c:pt>
                <c:pt idx="19436">
                  <c:v>0.844409722222222</c:v>
                </c:pt>
                <c:pt idx="19437">
                  <c:v>0.844421296296297</c:v>
                </c:pt>
                <c:pt idx="19438">
                  <c:v>0.844432870370371</c:v>
                </c:pt>
                <c:pt idx="19439">
                  <c:v>0.844444444444445</c:v>
                </c:pt>
                <c:pt idx="19440">
                  <c:v>0.844456018518519</c:v>
                </c:pt>
                <c:pt idx="19441">
                  <c:v>0.844467592592593</c:v>
                </c:pt>
                <c:pt idx="19442">
                  <c:v>0.844479166666667</c:v>
                </c:pt>
                <c:pt idx="19443">
                  <c:v>0.84449074074074</c:v>
                </c:pt>
                <c:pt idx="19444">
                  <c:v>0.844502314814815</c:v>
                </c:pt>
                <c:pt idx="19445">
                  <c:v>0.844513888888889</c:v>
                </c:pt>
                <c:pt idx="19446">
                  <c:v>0.844525462962963</c:v>
                </c:pt>
                <c:pt idx="19447">
                  <c:v>0.844537037037037</c:v>
                </c:pt>
                <c:pt idx="19448">
                  <c:v>0.844548611111111</c:v>
                </c:pt>
                <c:pt idx="19449">
                  <c:v>0.844560185185185</c:v>
                </c:pt>
                <c:pt idx="19450">
                  <c:v>0.844571759259259</c:v>
                </c:pt>
                <c:pt idx="19451">
                  <c:v>0.844583333333333</c:v>
                </c:pt>
                <c:pt idx="19452">
                  <c:v>0.844594907407408</c:v>
                </c:pt>
                <c:pt idx="19453">
                  <c:v>0.844606481481482</c:v>
                </c:pt>
                <c:pt idx="19454">
                  <c:v>0.844618055555556</c:v>
                </c:pt>
                <c:pt idx="19455">
                  <c:v>0.84462962962963</c:v>
                </c:pt>
                <c:pt idx="19456">
                  <c:v>0.844641203703704</c:v>
                </c:pt>
                <c:pt idx="19457">
                  <c:v>0.844652777777778</c:v>
                </c:pt>
                <c:pt idx="19458">
                  <c:v>0.844664351851852</c:v>
                </c:pt>
                <c:pt idx="19459">
                  <c:v>0.844675925925926</c:v>
                </c:pt>
                <c:pt idx="19460">
                  <c:v>0.8446875</c:v>
                </c:pt>
                <c:pt idx="19461">
                  <c:v>0.844699074074075</c:v>
                </c:pt>
                <c:pt idx="19462">
                  <c:v>0.844710648148148</c:v>
                </c:pt>
                <c:pt idx="19463">
                  <c:v>0.844722222222222</c:v>
                </c:pt>
                <c:pt idx="19464">
                  <c:v>0.844733796296296</c:v>
                </c:pt>
                <c:pt idx="19465">
                  <c:v>0.844745370370371</c:v>
                </c:pt>
                <c:pt idx="19466">
                  <c:v>0.844756944444445</c:v>
                </c:pt>
                <c:pt idx="19467">
                  <c:v>0.844768518518519</c:v>
                </c:pt>
                <c:pt idx="19468">
                  <c:v>0.844780092592593</c:v>
                </c:pt>
                <c:pt idx="19469">
                  <c:v>0.844791666666667</c:v>
                </c:pt>
                <c:pt idx="19470">
                  <c:v>0.844803240740741</c:v>
                </c:pt>
                <c:pt idx="19471">
                  <c:v>0.844814814814815</c:v>
                </c:pt>
                <c:pt idx="19472">
                  <c:v>0.844826388888889</c:v>
                </c:pt>
                <c:pt idx="19473">
                  <c:v>0.844837962962963</c:v>
                </c:pt>
                <c:pt idx="19474">
                  <c:v>0.844849537037037</c:v>
                </c:pt>
                <c:pt idx="19475">
                  <c:v>0.844861111111111</c:v>
                </c:pt>
                <c:pt idx="19476">
                  <c:v>0.844872685185185</c:v>
                </c:pt>
                <c:pt idx="19477">
                  <c:v>0.844884259259259</c:v>
                </c:pt>
                <c:pt idx="19478">
                  <c:v>0.844895833333334</c:v>
                </c:pt>
                <c:pt idx="19479">
                  <c:v>0.844907407407408</c:v>
                </c:pt>
                <c:pt idx="19480">
                  <c:v>0.844918981481482</c:v>
                </c:pt>
                <c:pt idx="19481">
                  <c:v>0.844930555555556</c:v>
                </c:pt>
                <c:pt idx="19482">
                  <c:v>0.84494212962963</c:v>
                </c:pt>
                <c:pt idx="19483">
                  <c:v>0.844953703703704</c:v>
                </c:pt>
                <c:pt idx="19484">
                  <c:v>0.844965277777778</c:v>
                </c:pt>
                <c:pt idx="19485">
                  <c:v>0.844976851851852</c:v>
                </c:pt>
                <c:pt idx="19486">
                  <c:v>0.844988425925926</c:v>
                </c:pt>
                <c:pt idx="19487">
                  <c:v>0.845</c:v>
                </c:pt>
                <c:pt idx="19488">
                  <c:v>0.845011574074074</c:v>
                </c:pt>
                <c:pt idx="19489">
                  <c:v>0.845023148148148</c:v>
                </c:pt>
                <c:pt idx="19490">
                  <c:v>0.845034722222222</c:v>
                </c:pt>
                <c:pt idx="19491">
                  <c:v>0.845046296296297</c:v>
                </c:pt>
                <c:pt idx="19492">
                  <c:v>0.845057870370371</c:v>
                </c:pt>
                <c:pt idx="19493">
                  <c:v>0.845069444444445</c:v>
                </c:pt>
                <c:pt idx="19494">
                  <c:v>0.845081018518519</c:v>
                </c:pt>
                <c:pt idx="19495">
                  <c:v>0.845092592592593</c:v>
                </c:pt>
                <c:pt idx="19496">
                  <c:v>0.845104166666667</c:v>
                </c:pt>
                <c:pt idx="19497">
                  <c:v>0.845115740740741</c:v>
                </c:pt>
                <c:pt idx="19498">
                  <c:v>0.845127314814815</c:v>
                </c:pt>
                <c:pt idx="19499">
                  <c:v>0.845138888888889</c:v>
                </c:pt>
                <c:pt idx="19500">
                  <c:v>0.845150462962963</c:v>
                </c:pt>
                <c:pt idx="19501">
                  <c:v>0.845162037037037</c:v>
                </c:pt>
                <c:pt idx="19502">
                  <c:v>0.845173611111111</c:v>
                </c:pt>
                <c:pt idx="19503">
                  <c:v>0.845185185185185</c:v>
                </c:pt>
                <c:pt idx="19504">
                  <c:v>0.845196759259259</c:v>
                </c:pt>
                <c:pt idx="19505">
                  <c:v>0.845208333333334</c:v>
                </c:pt>
                <c:pt idx="19506">
                  <c:v>0.845219907407408</c:v>
                </c:pt>
                <c:pt idx="19507">
                  <c:v>0.845231481481482</c:v>
                </c:pt>
                <c:pt idx="19508">
                  <c:v>0.845243055555556</c:v>
                </c:pt>
                <c:pt idx="19509">
                  <c:v>0.84525462962963</c:v>
                </c:pt>
                <c:pt idx="19510">
                  <c:v>0.845266203703704</c:v>
                </c:pt>
                <c:pt idx="19511">
                  <c:v>0.845277777777778</c:v>
                </c:pt>
                <c:pt idx="19512">
                  <c:v>0.845289351851852</c:v>
                </c:pt>
                <c:pt idx="19513">
                  <c:v>0.845300925925926</c:v>
                </c:pt>
                <c:pt idx="19514">
                  <c:v>0.8453125</c:v>
                </c:pt>
                <c:pt idx="19515">
                  <c:v>0.845324074074074</c:v>
                </c:pt>
                <c:pt idx="19516">
                  <c:v>0.845335648148148</c:v>
                </c:pt>
                <c:pt idx="19517">
                  <c:v>0.845347222222222</c:v>
                </c:pt>
                <c:pt idx="19518">
                  <c:v>0.845358796296296</c:v>
                </c:pt>
                <c:pt idx="19519">
                  <c:v>0.84537037037037</c:v>
                </c:pt>
                <c:pt idx="19520">
                  <c:v>0.845381944444445</c:v>
                </c:pt>
                <c:pt idx="19521">
                  <c:v>0.845393518518519</c:v>
                </c:pt>
                <c:pt idx="19522">
                  <c:v>0.845405092592593</c:v>
                </c:pt>
                <c:pt idx="19523">
                  <c:v>0.845416666666667</c:v>
                </c:pt>
                <c:pt idx="19524">
                  <c:v>0.84542824074074</c:v>
                </c:pt>
                <c:pt idx="19525">
                  <c:v>0.845439814814815</c:v>
                </c:pt>
                <c:pt idx="19526">
                  <c:v>0.845451388888889</c:v>
                </c:pt>
                <c:pt idx="19527">
                  <c:v>0.845462962962962</c:v>
                </c:pt>
                <c:pt idx="19528">
                  <c:v>0.845474537037037</c:v>
                </c:pt>
                <c:pt idx="19529">
                  <c:v>0.845486111111111</c:v>
                </c:pt>
                <c:pt idx="19530">
                  <c:v>0.845497685185185</c:v>
                </c:pt>
                <c:pt idx="19531">
                  <c:v>0.845509259259259</c:v>
                </c:pt>
                <c:pt idx="19532">
                  <c:v>0.845520833333334</c:v>
                </c:pt>
                <c:pt idx="19533">
                  <c:v>0.845532407407407</c:v>
                </c:pt>
                <c:pt idx="19534">
                  <c:v>0.845543981481482</c:v>
                </c:pt>
                <c:pt idx="19535">
                  <c:v>0.845555555555556</c:v>
                </c:pt>
                <c:pt idx="19536">
                  <c:v>0.845567129629629</c:v>
                </c:pt>
                <c:pt idx="19537">
                  <c:v>0.845578703703704</c:v>
                </c:pt>
                <c:pt idx="19538">
                  <c:v>0.845590277777778</c:v>
                </c:pt>
                <c:pt idx="19539">
                  <c:v>0.845601851851852</c:v>
                </c:pt>
                <c:pt idx="19540">
                  <c:v>0.845613425925926</c:v>
                </c:pt>
                <c:pt idx="19541">
                  <c:v>0.845625</c:v>
                </c:pt>
                <c:pt idx="19542">
                  <c:v>0.845636574074074</c:v>
                </c:pt>
                <c:pt idx="19543">
                  <c:v>0.845648148148148</c:v>
                </c:pt>
                <c:pt idx="19544">
                  <c:v>0.845659722222222</c:v>
                </c:pt>
                <c:pt idx="19545">
                  <c:v>0.845671296296297</c:v>
                </c:pt>
                <c:pt idx="19546">
                  <c:v>0.845682870370371</c:v>
                </c:pt>
                <c:pt idx="19547">
                  <c:v>0.845694444444445</c:v>
                </c:pt>
                <c:pt idx="19548">
                  <c:v>0.845706018518519</c:v>
                </c:pt>
                <c:pt idx="19549">
                  <c:v>0.845717592592593</c:v>
                </c:pt>
                <c:pt idx="19550">
                  <c:v>0.845729166666667</c:v>
                </c:pt>
                <c:pt idx="19551">
                  <c:v>0.845740740740741</c:v>
                </c:pt>
                <c:pt idx="19552">
                  <c:v>0.845752314814815</c:v>
                </c:pt>
                <c:pt idx="19553">
                  <c:v>0.845763888888889</c:v>
                </c:pt>
                <c:pt idx="19554">
                  <c:v>0.845775462962963</c:v>
                </c:pt>
                <c:pt idx="19555">
                  <c:v>0.845787037037037</c:v>
                </c:pt>
                <c:pt idx="19556">
                  <c:v>0.845798611111111</c:v>
                </c:pt>
                <c:pt idx="19557">
                  <c:v>0.845810185185185</c:v>
                </c:pt>
                <c:pt idx="19558">
                  <c:v>0.845821759259259</c:v>
                </c:pt>
                <c:pt idx="19559">
                  <c:v>0.845833333333333</c:v>
                </c:pt>
                <c:pt idx="19560">
                  <c:v>0.845844907407408</c:v>
                </c:pt>
                <c:pt idx="19561">
                  <c:v>0.845856481481482</c:v>
                </c:pt>
                <c:pt idx="19562">
                  <c:v>0.845868055555556</c:v>
                </c:pt>
                <c:pt idx="19563">
                  <c:v>0.84587962962963</c:v>
                </c:pt>
                <c:pt idx="19564">
                  <c:v>0.845891203703704</c:v>
                </c:pt>
                <c:pt idx="19565">
                  <c:v>0.845902777777778</c:v>
                </c:pt>
                <c:pt idx="19566">
                  <c:v>0.845914351851852</c:v>
                </c:pt>
                <c:pt idx="19567">
                  <c:v>0.845925925925926</c:v>
                </c:pt>
                <c:pt idx="19568">
                  <c:v>0.8459375</c:v>
                </c:pt>
                <c:pt idx="19569">
                  <c:v>0.845949074074075</c:v>
                </c:pt>
                <c:pt idx="19570">
                  <c:v>0.845960648148148</c:v>
                </c:pt>
                <c:pt idx="19571">
                  <c:v>0.845972222222222</c:v>
                </c:pt>
                <c:pt idx="19572">
                  <c:v>0.845983796296296</c:v>
                </c:pt>
                <c:pt idx="19573">
                  <c:v>0.845995370370371</c:v>
                </c:pt>
                <c:pt idx="19574">
                  <c:v>0.846006944444445</c:v>
                </c:pt>
                <c:pt idx="19575">
                  <c:v>0.846018518518519</c:v>
                </c:pt>
                <c:pt idx="19576">
                  <c:v>0.846030092592593</c:v>
                </c:pt>
                <c:pt idx="19577">
                  <c:v>0.846041666666667</c:v>
                </c:pt>
                <c:pt idx="19578">
                  <c:v>0.84605324074074</c:v>
                </c:pt>
                <c:pt idx="19579">
                  <c:v>0.846064814814815</c:v>
                </c:pt>
                <c:pt idx="19580">
                  <c:v>0.846076388888889</c:v>
                </c:pt>
                <c:pt idx="19581">
                  <c:v>0.846087962962963</c:v>
                </c:pt>
                <c:pt idx="19582">
                  <c:v>0.846099537037037</c:v>
                </c:pt>
                <c:pt idx="19583">
                  <c:v>0.846111111111111</c:v>
                </c:pt>
                <c:pt idx="19584">
                  <c:v>0.846122685185185</c:v>
                </c:pt>
                <c:pt idx="19585">
                  <c:v>0.846134259259259</c:v>
                </c:pt>
                <c:pt idx="19586">
                  <c:v>0.846145833333334</c:v>
                </c:pt>
                <c:pt idx="19587">
                  <c:v>0.846157407407408</c:v>
                </c:pt>
                <c:pt idx="19588">
                  <c:v>0.846168981481481</c:v>
                </c:pt>
                <c:pt idx="19589">
                  <c:v>0.846180555555556</c:v>
                </c:pt>
                <c:pt idx="19590">
                  <c:v>0.846192129629629</c:v>
                </c:pt>
                <c:pt idx="19591">
                  <c:v>0.846203703703704</c:v>
                </c:pt>
                <c:pt idx="19592">
                  <c:v>0.846215277777778</c:v>
                </c:pt>
                <c:pt idx="19593">
                  <c:v>0.846226851851852</c:v>
                </c:pt>
                <c:pt idx="19594">
                  <c:v>0.846238425925926</c:v>
                </c:pt>
                <c:pt idx="19595">
                  <c:v>0.84625</c:v>
                </c:pt>
                <c:pt idx="19596">
                  <c:v>0.846261574074074</c:v>
                </c:pt>
                <c:pt idx="19597">
                  <c:v>0.846273148148148</c:v>
                </c:pt>
                <c:pt idx="19598">
                  <c:v>0.846284722222222</c:v>
                </c:pt>
                <c:pt idx="19599">
                  <c:v>0.846296296296296</c:v>
                </c:pt>
                <c:pt idx="19600">
                  <c:v>0.846307870370371</c:v>
                </c:pt>
                <c:pt idx="19601">
                  <c:v>0.846319444444445</c:v>
                </c:pt>
                <c:pt idx="19602">
                  <c:v>0.846331018518519</c:v>
                </c:pt>
                <c:pt idx="19603">
                  <c:v>0.846342592592593</c:v>
                </c:pt>
                <c:pt idx="19604">
                  <c:v>0.846354166666666</c:v>
                </c:pt>
                <c:pt idx="19605">
                  <c:v>0.846365740740741</c:v>
                </c:pt>
                <c:pt idx="19606">
                  <c:v>0.846377314814815</c:v>
                </c:pt>
                <c:pt idx="19607">
                  <c:v>0.846388888888889</c:v>
                </c:pt>
                <c:pt idx="19608">
                  <c:v>0.846400462962963</c:v>
                </c:pt>
                <c:pt idx="19609">
                  <c:v>0.846412037037037</c:v>
                </c:pt>
                <c:pt idx="19610">
                  <c:v>0.846423611111111</c:v>
                </c:pt>
                <c:pt idx="19611">
                  <c:v>0.846435185185185</c:v>
                </c:pt>
                <c:pt idx="19612">
                  <c:v>0.846446759259259</c:v>
                </c:pt>
                <c:pt idx="19613">
                  <c:v>0.846458333333333</c:v>
                </c:pt>
                <c:pt idx="19614">
                  <c:v>0.846469907407408</c:v>
                </c:pt>
                <c:pt idx="19615">
                  <c:v>0.846481481481482</c:v>
                </c:pt>
                <c:pt idx="19616">
                  <c:v>0.846493055555556</c:v>
                </c:pt>
                <c:pt idx="19617">
                  <c:v>0.84650462962963</c:v>
                </c:pt>
                <c:pt idx="19618">
                  <c:v>0.846516203703703</c:v>
                </c:pt>
                <c:pt idx="19619">
                  <c:v>0.846527777777778</c:v>
                </c:pt>
                <c:pt idx="19620">
                  <c:v>0.846539351851852</c:v>
                </c:pt>
                <c:pt idx="19621">
                  <c:v>0.846550925925926</c:v>
                </c:pt>
                <c:pt idx="19622">
                  <c:v>0.8465625</c:v>
                </c:pt>
                <c:pt idx="19623">
                  <c:v>0.846574074074074</c:v>
                </c:pt>
                <c:pt idx="19624">
                  <c:v>0.846585648148148</c:v>
                </c:pt>
                <c:pt idx="19625">
                  <c:v>0.846597222222222</c:v>
                </c:pt>
                <c:pt idx="19626">
                  <c:v>0.846608796296297</c:v>
                </c:pt>
                <c:pt idx="19627">
                  <c:v>0.846620370370371</c:v>
                </c:pt>
                <c:pt idx="19628">
                  <c:v>0.846631944444445</c:v>
                </c:pt>
                <c:pt idx="19629">
                  <c:v>0.846643518518519</c:v>
                </c:pt>
                <c:pt idx="19630">
                  <c:v>0.846655092592593</c:v>
                </c:pt>
                <c:pt idx="19631">
                  <c:v>0.846666666666667</c:v>
                </c:pt>
                <c:pt idx="19632">
                  <c:v>0.846678240740741</c:v>
                </c:pt>
                <c:pt idx="19633">
                  <c:v>0.846689814814815</c:v>
                </c:pt>
                <c:pt idx="19634">
                  <c:v>0.846701388888889</c:v>
                </c:pt>
                <c:pt idx="19635">
                  <c:v>0.846712962962962</c:v>
                </c:pt>
                <c:pt idx="19636">
                  <c:v>0.846724537037037</c:v>
                </c:pt>
                <c:pt idx="19637">
                  <c:v>0.846736111111111</c:v>
                </c:pt>
                <c:pt idx="19638">
                  <c:v>0.846747685185186</c:v>
                </c:pt>
                <c:pt idx="19639">
                  <c:v>0.846759259259259</c:v>
                </c:pt>
                <c:pt idx="19640">
                  <c:v>0.846770833333334</c:v>
                </c:pt>
                <c:pt idx="19641">
                  <c:v>0.846782407407408</c:v>
                </c:pt>
                <c:pt idx="19642">
                  <c:v>0.846793981481482</c:v>
                </c:pt>
                <c:pt idx="19643">
                  <c:v>0.846805555555556</c:v>
                </c:pt>
                <c:pt idx="19644">
                  <c:v>0.846817129629629</c:v>
                </c:pt>
                <c:pt idx="19645">
                  <c:v>0.846828703703704</c:v>
                </c:pt>
                <c:pt idx="19646">
                  <c:v>0.846840277777778</c:v>
                </c:pt>
                <c:pt idx="19647">
                  <c:v>0.846851851851852</c:v>
                </c:pt>
                <c:pt idx="19648">
                  <c:v>0.846863425925926</c:v>
                </c:pt>
                <c:pt idx="19649">
                  <c:v>0.846875</c:v>
                </c:pt>
                <c:pt idx="19650">
                  <c:v>0.846886574074074</c:v>
                </c:pt>
                <c:pt idx="19651">
                  <c:v>0.846898148148148</c:v>
                </c:pt>
                <c:pt idx="19652">
                  <c:v>0.846909722222222</c:v>
                </c:pt>
                <c:pt idx="19653">
                  <c:v>0.846921296296297</c:v>
                </c:pt>
                <c:pt idx="19654">
                  <c:v>0.846932870370371</c:v>
                </c:pt>
                <c:pt idx="19655">
                  <c:v>0.846944444444445</c:v>
                </c:pt>
                <c:pt idx="19656">
                  <c:v>0.846956018518519</c:v>
                </c:pt>
                <c:pt idx="19657">
                  <c:v>0.846967592592593</c:v>
                </c:pt>
                <c:pt idx="19658">
                  <c:v>0.846979166666667</c:v>
                </c:pt>
                <c:pt idx="19659">
                  <c:v>0.846990740740741</c:v>
                </c:pt>
                <c:pt idx="19660">
                  <c:v>0.847002314814815</c:v>
                </c:pt>
                <c:pt idx="19661">
                  <c:v>0.847013888888889</c:v>
                </c:pt>
                <c:pt idx="19662">
                  <c:v>0.847025462962963</c:v>
                </c:pt>
                <c:pt idx="19663">
                  <c:v>0.847037037037037</c:v>
                </c:pt>
                <c:pt idx="19664">
                  <c:v>0.847048611111111</c:v>
                </c:pt>
                <c:pt idx="19665">
                  <c:v>0.847060185185185</c:v>
                </c:pt>
                <c:pt idx="19666">
                  <c:v>0.847071759259259</c:v>
                </c:pt>
                <c:pt idx="19667">
                  <c:v>0.847083333333333</c:v>
                </c:pt>
                <c:pt idx="19668">
                  <c:v>0.847094907407408</c:v>
                </c:pt>
                <c:pt idx="19669">
                  <c:v>0.847106481481482</c:v>
                </c:pt>
                <c:pt idx="19670">
                  <c:v>0.847118055555556</c:v>
                </c:pt>
                <c:pt idx="19671">
                  <c:v>0.84712962962963</c:v>
                </c:pt>
                <c:pt idx="19672">
                  <c:v>0.847141203703704</c:v>
                </c:pt>
                <c:pt idx="19673">
                  <c:v>0.847152777777777</c:v>
                </c:pt>
                <c:pt idx="19674">
                  <c:v>0.847164351851852</c:v>
                </c:pt>
                <c:pt idx="19675">
                  <c:v>0.847175925925926</c:v>
                </c:pt>
                <c:pt idx="19676">
                  <c:v>0.8471875</c:v>
                </c:pt>
                <c:pt idx="19677">
                  <c:v>0.847199074074074</c:v>
                </c:pt>
                <c:pt idx="19678">
                  <c:v>0.847210648148148</c:v>
                </c:pt>
                <c:pt idx="19679">
                  <c:v>0.847222222222222</c:v>
                </c:pt>
                <c:pt idx="19680">
                  <c:v>0.847233796296296</c:v>
                </c:pt>
                <c:pt idx="19681">
                  <c:v>0.847245370370371</c:v>
                </c:pt>
                <c:pt idx="19682">
                  <c:v>0.847256944444444</c:v>
                </c:pt>
                <c:pt idx="19683">
                  <c:v>0.847268518518519</c:v>
                </c:pt>
                <c:pt idx="19684">
                  <c:v>0.847280092592593</c:v>
                </c:pt>
                <c:pt idx="19685">
                  <c:v>0.847291666666667</c:v>
                </c:pt>
                <c:pt idx="19686">
                  <c:v>0.847303240740741</c:v>
                </c:pt>
                <c:pt idx="19687">
                  <c:v>0.847314814814815</c:v>
                </c:pt>
                <c:pt idx="19688">
                  <c:v>0.847326388888889</c:v>
                </c:pt>
                <c:pt idx="19689">
                  <c:v>0.847337962962962</c:v>
                </c:pt>
                <c:pt idx="19690">
                  <c:v>0.847349537037037</c:v>
                </c:pt>
                <c:pt idx="19691">
                  <c:v>0.847361111111111</c:v>
                </c:pt>
                <c:pt idx="19692">
                  <c:v>0.847372685185185</c:v>
                </c:pt>
                <c:pt idx="19693">
                  <c:v>0.847384259259259</c:v>
                </c:pt>
                <c:pt idx="19694">
                  <c:v>0.847395833333334</c:v>
                </c:pt>
                <c:pt idx="19695">
                  <c:v>0.847407407407408</c:v>
                </c:pt>
                <c:pt idx="19696">
                  <c:v>0.847418981481481</c:v>
                </c:pt>
                <c:pt idx="19697">
                  <c:v>0.847430555555556</c:v>
                </c:pt>
                <c:pt idx="19698">
                  <c:v>0.847442129629629</c:v>
                </c:pt>
                <c:pt idx="19699">
                  <c:v>0.847453703703703</c:v>
                </c:pt>
                <c:pt idx="19700">
                  <c:v>0.847465277777778</c:v>
                </c:pt>
                <c:pt idx="19701">
                  <c:v>0.847476851851852</c:v>
                </c:pt>
                <c:pt idx="19702">
                  <c:v>0.847488425925926</c:v>
                </c:pt>
                <c:pt idx="19703">
                  <c:v>0.8475</c:v>
                </c:pt>
                <c:pt idx="19704">
                  <c:v>0.847511574074074</c:v>
                </c:pt>
                <c:pt idx="19705">
                  <c:v>0.847523148148148</c:v>
                </c:pt>
                <c:pt idx="19706">
                  <c:v>0.847534722222222</c:v>
                </c:pt>
                <c:pt idx="19707">
                  <c:v>0.847546296296296</c:v>
                </c:pt>
                <c:pt idx="19708">
                  <c:v>0.847557870370371</c:v>
                </c:pt>
                <c:pt idx="19709">
                  <c:v>0.847569444444445</c:v>
                </c:pt>
                <c:pt idx="19710">
                  <c:v>0.847581018518519</c:v>
                </c:pt>
                <c:pt idx="19711">
                  <c:v>0.847592592592593</c:v>
                </c:pt>
                <c:pt idx="19712">
                  <c:v>0.847604166666667</c:v>
                </c:pt>
                <c:pt idx="19713">
                  <c:v>0.84761574074074</c:v>
                </c:pt>
                <c:pt idx="19714">
                  <c:v>0.847627314814815</c:v>
                </c:pt>
                <c:pt idx="19715">
                  <c:v>0.847638888888889</c:v>
                </c:pt>
                <c:pt idx="19716">
                  <c:v>0.847650462962963</c:v>
                </c:pt>
                <c:pt idx="19717">
                  <c:v>0.847662037037037</c:v>
                </c:pt>
                <c:pt idx="19718">
                  <c:v>0.847673611111111</c:v>
                </c:pt>
                <c:pt idx="19719">
                  <c:v>0.847685185185185</c:v>
                </c:pt>
                <c:pt idx="19720">
                  <c:v>0.847696759259259</c:v>
                </c:pt>
                <c:pt idx="19721">
                  <c:v>0.847708333333334</c:v>
                </c:pt>
                <c:pt idx="19722">
                  <c:v>0.847719907407408</c:v>
                </c:pt>
                <c:pt idx="19723">
                  <c:v>0.847731481481482</c:v>
                </c:pt>
                <c:pt idx="19724">
                  <c:v>0.847743055555556</c:v>
                </c:pt>
                <c:pt idx="19725">
                  <c:v>0.84775462962963</c:v>
                </c:pt>
                <c:pt idx="19726">
                  <c:v>0.847766203703704</c:v>
                </c:pt>
                <c:pt idx="19727">
                  <c:v>0.847777777777778</c:v>
                </c:pt>
                <c:pt idx="19728">
                  <c:v>0.847789351851852</c:v>
                </c:pt>
                <c:pt idx="19729">
                  <c:v>0.847800925925926</c:v>
                </c:pt>
                <c:pt idx="19730">
                  <c:v>0.8478125</c:v>
                </c:pt>
                <c:pt idx="19731">
                  <c:v>0.847824074074075</c:v>
                </c:pt>
                <c:pt idx="19732">
                  <c:v>0.847835648148149</c:v>
                </c:pt>
                <c:pt idx="19733">
                  <c:v>0.847847222222222</c:v>
                </c:pt>
                <c:pt idx="19734">
                  <c:v>0.847858796296297</c:v>
                </c:pt>
                <c:pt idx="19735">
                  <c:v>0.847870370370371</c:v>
                </c:pt>
                <c:pt idx="19736">
                  <c:v>0.847881944444445</c:v>
                </c:pt>
                <c:pt idx="19737">
                  <c:v>0.847893518518519</c:v>
                </c:pt>
                <c:pt idx="19738">
                  <c:v>0.847905092592593</c:v>
                </c:pt>
                <c:pt idx="19739">
                  <c:v>0.847916666666666</c:v>
                </c:pt>
                <c:pt idx="19740">
                  <c:v>0.847928240740741</c:v>
                </c:pt>
                <c:pt idx="19741">
                  <c:v>0.847939814814815</c:v>
                </c:pt>
                <c:pt idx="19742">
                  <c:v>0.847951388888889</c:v>
                </c:pt>
                <c:pt idx="19743">
                  <c:v>0.847962962962962</c:v>
                </c:pt>
                <c:pt idx="19744">
                  <c:v>0.847974537037037</c:v>
                </c:pt>
                <c:pt idx="19745">
                  <c:v>0.847986111111111</c:v>
                </c:pt>
                <c:pt idx="19746">
                  <c:v>0.847997685185185</c:v>
                </c:pt>
                <c:pt idx="19747">
                  <c:v>0.848009259259259</c:v>
                </c:pt>
                <c:pt idx="19748">
                  <c:v>0.848020833333334</c:v>
                </c:pt>
                <c:pt idx="19749">
                  <c:v>0.848032407407408</c:v>
                </c:pt>
                <c:pt idx="19750">
                  <c:v>0.848043981481482</c:v>
                </c:pt>
                <c:pt idx="19751">
                  <c:v>0.848055555555556</c:v>
                </c:pt>
                <c:pt idx="19752">
                  <c:v>0.848067129629629</c:v>
                </c:pt>
                <c:pt idx="19753">
                  <c:v>0.848078703703704</c:v>
                </c:pt>
                <c:pt idx="19754">
                  <c:v>0.848090277777778</c:v>
                </c:pt>
                <c:pt idx="19755">
                  <c:v>0.848101851851852</c:v>
                </c:pt>
                <c:pt idx="19756">
                  <c:v>0.848113425925926</c:v>
                </c:pt>
                <c:pt idx="19757">
                  <c:v>0.848125</c:v>
                </c:pt>
                <c:pt idx="19758">
                  <c:v>0.848136574074074</c:v>
                </c:pt>
                <c:pt idx="19759">
                  <c:v>0.848148148148148</c:v>
                </c:pt>
                <c:pt idx="19760">
                  <c:v>0.848159722222222</c:v>
                </c:pt>
                <c:pt idx="19761">
                  <c:v>0.848171296296297</c:v>
                </c:pt>
                <c:pt idx="19762">
                  <c:v>0.84818287037037</c:v>
                </c:pt>
                <c:pt idx="19763">
                  <c:v>0.848194444444445</c:v>
                </c:pt>
                <c:pt idx="19764">
                  <c:v>0.848206018518519</c:v>
                </c:pt>
                <c:pt idx="19765">
                  <c:v>0.848217592592593</c:v>
                </c:pt>
                <c:pt idx="19766">
                  <c:v>0.848229166666667</c:v>
                </c:pt>
                <c:pt idx="19767">
                  <c:v>0.84824074074074</c:v>
                </c:pt>
                <c:pt idx="19768">
                  <c:v>0.848252314814815</c:v>
                </c:pt>
                <c:pt idx="19769">
                  <c:v>0.848263888888889</c:v>
                </c:pt>
                <c:pt idx="19770">
                  <c:v>0.848275462962963</c:v>
                </c:pt>
                <c:pt idx="19771">
                  <c:v>0.848287037037037</c:v>
                </c:pt>
                <c:pt idx="19772">
                  <c:v>0.848298611111112</c:v>
                </c:pt>
                <c:pt idx="19773">
                  <c:v>0.848310185185185</c:v>
                </c:pt>
                <c:pt idx="19774">
                  <c:v>0.848321759259259</c:v>
                </c:pt>
                <c:pt idx="19775">
                  <c:v>0.848333333333334</c:v>
                </c:pt>
                <c:pt idx="19776">
                  <c:v>0.848344907407408</c:v>
                </c:pt>
                <c:pt idx="19777">
                  <c:v>0.848356481481482</c:v>
                </c:pt>
                <c:pt idx="19778">
                  <c:v>0.848368055555556</c:v>
                </c:pt>
                <c:pt idx="19779">
                  <c:v>0.84837962962963</c:v>
                </c:pt>
                <c:pt idx="19780">
                  <c:v>0.848391203703704</c:v>
                </c:pt>
                <c:pt idx="19781">
                  <c:v>0.848402777777777</c:v>
                </c:pt>
                <c:pt idx="19782">
                  <c:v>0.848414351851852</c:v>
                </c:pt>
                <c:pt idx="19783">
                  <c:v>0.848425925925926</c:v>
                </c:pt>
                <c:pt idx="19784">
                  <c:v>0.8484375</c:v>
                </c:pt>
                <c:pt idx="19785">
                  <c:v>0.848449074074074</c:v>
                </c:pt>
                <c:pt idx="19786">
                  <c:v>0.848460648148148</c:v>
                </c:pt>
                <c:pt idx="19787">
                  <c:v>0.848472222222222</c:v>
                </c:pt>
                <c:pt idx="19788">
                  <c:v>0.848483796296296</c:v>
                </c:pt>
                <c:pt idx="19789">
                  <c:v>0.848495370370371</c:v>
                </c:pt>
                <c:pt idx="19790">
                  <c:v>0.848506944444444</c:v>
                </c:pt>
                <c:pt idx="19791">
                  <c:v>0.848518518518519</c:v>
                </c:pt>
                <c:pt idx="19792">
                  <c:v>0.848530092592593</c:v>
                </c:pt>
                <c:pt idx="19793">
                  <c:v>0.848541666666667</c:v>
                </c:pt>
                <c:pt idx="19794">
                  <c:v>0.848553240740741</c:v>
                </c:pt>
                <c:pt idx="19795">
                  <c:v>0.848564814814815</c:v>
                </c:pt>
                <c:pt idx="19796">
                  <c:v>0.848576388888889</c:v>
                </c:pt>
                <c:pt idx="19797">
                  <c:v>0.848587962962963</c:v>
                </c:pt>
                <c:pt idx="19798">
                  <c:v>0.848599537037037</c:v>
                </c:pt>
                <c:pt idx="19799">
                  <c:v>0.848611111111111</c:v>
                </c:pt>
                <c:pt idx="19800">
                  <c:v>0.848622685185185</c:v>
                </c:pt>
                <c:pt idx="19801">
                  <c:v>0.848634259259259</c:v>
                </c:pt>
                <c:pt idx="19802">
                  <c:v>0.848645833333334</c:v>
                </c:pt>
                <c:pt idx="19803">
                  <c:v>0.848657407407408</c:v>
                </c:pt>
                <c:pt idx="19804">
                  <c:v>0.848668981481482</c:v>
                </c:pt>
                <c:pt idx="19805">
                  <c:v>0.848680555555556</c:v>
                </c:pt>
                <c:pt idx="19806">
                  <c:v>0.84869212962963</c:v>
                </c:pt>
                <c:pt idx="19807">
                  <c:v>0.848703703703704</c:v>
                </c:pt>
                <c:pt idx="19808">
                  <c:v>0.848715277777778</c:v>
                </c:pt>
                <c:pt idx="19809">
                  <c:v>0.848726851851852</c:v>
                </c:pt>
                <c:pt idx="19810">
                  <c:v>0.848738425925926</c:v>
                </c:pt>
                <c:pt idx="19811">
                  <c:v>0.84875</c:v>
                </c:pt>
                <c:pt idx="19812">
                  <c:v>0.848761574074074</c:v>
                </c:pt>
                <c:pt idx="19813">
                  <c:v>0.848773148148148</c:v>
                </c:pt>
                <c:pt idx="19814">
                  <c:v>0.848784722222222</c:v>
                </c:pt>
                <c:pt idx="19815">
                  <c:v>0.848796296296297</c:v>
                </c:pt>
                <c:pt idx="19816">
                  <c:v>0.848807870370371</c:v>
                </c:pt>
                <c:pt idx="19817">
                  <c:v>0.848819444444445</c:v>
                </c:pt>
                <c:pt idx="19818">
                  <c:v>0.848831018518519</c:v>
                </c:pt>
                <c:pt idx="19819">
                  <c:v>0.848842592592593</c:v>
                </c:pt>
                <c:pt idx="19820">
                  <c:v>0.848854166666667</c:v>
                </c:pt>
                <c:pt idx="19821">
                  <c:v>0.84886574074074</c:v>
                </c:pt>
                <c:pt idx="19822">
                  <c:v>0.848877314814815</c:v>
                </c:pt>
                <c:pt idx="19823">
                  <c:v>0.848888888888889</c:v>
                </c:pt>
                <c:pt idx="19824">
                  <c:v>0.848900462962963</c:v>
                </c:pt>
                <c:pt idx="19825">
                  <c:v>0.848912037037037</c:v>
                </c:pt>
                <c:pt idx="19826">
                  <c:v>0.848923611111111</c:v>
                </c:pt>
                <c:pt idx="19827">
                  <c:v>0.848935185185185</c:v>
                </c:pt>
                <c:pt idx="19828">
                  <c:v>0.848946759259259</c:v>
                </c:pt>
                <c:pt idx="19829">
                  <c:v>0.848958333333334</c:v>
                </c:pt>
                <c:pt idx="19830">
                  <c:v>0.848969907407408</c:v>
                </c:pt>
                <c:pt idx="19831">
                  <c:v>0.848981481481482</c:v>
                </c:pt>
                <c:pt idx="19832">
                  <c:v>0.848993055555556</c:v>
                </c:pt>
                <c:pt idx="19833">
                  <c:v>0.84900462962963</c:v>
                </c:pt>
                <c:pt idx="19834">
                  <c:v>0.849016203703704</c:v>
                </c:pt>
                <c:pt idx="19835">
                  <c:v>0.849027777777778</c:v>
                </c:pt>
                <c:pt idx="19836">
                  <c:v>0.849039351851852</c:v>
                </c:pt>
                <c:pt idx="19837">
                  <c:v>0.849050925925926</c:v>
                </c:pt>
                <c:pt idx="19838">
                  <c:v>0.8490625</c:v>
                </c:pt>
                <c:pt idx="19839">
                  <c:v>0.849074074074074</c:v>
                </c:pt>
                <c:pt idx="19840">
                  <c:v>0.849085648148148</c:v>
                </c:pt>
                <c:pt idx="19841">
                  <c:v>0.849097222222222</c:v>
                </c:pt>
                <c:pt idx="19842">
                  <c:v>0.849108796296296</c:v>
                </c:pt>
                <c:pt idx="19843">
                  <c:v>0.849120370370371</c:v>
                </c:pt>
                <c:pt idx="19844">
                  <c:v>0.849131944444445</c:v>
                </c:pt>
                <c:pt idx="19845">
                  <c:v>0.849143518518519</c:v>
                </c:pt>
                <c:pt idx="19846">
                  <c:v>0.849155092592593</c:v>
                </c:pt>
                <c:pt idx="19847">
                  <c:v>0.849166666666666</c:v>
                </c:pt>
                <c:pt idx="19848">
                  <c:v>0.849178240740741</c:v>
                </c:pt>
                <c:pt idx="19849">
                  <c:v>0.849189814814815</c:v>
                </c:pt>
                <c:pt idx="19850">
                  <c:v>0.849201388888889</c:v>
                </c:pt>
                <c:pt idx="19851">
                  <c:v>0.849212962962963</c:v>
                </c:pt>
                <c:pt idx="19852">
                  <c:v>0.849224537037037</c:v>
                </c:pt>
                <c:pt idx="19853">
                  <c:v>0.849236111111111</c:v>
                </c:pt>
                <c:pt idx="19854">
                  <c:v>0.849247685185185</c:v>
                </c:pt>
                <c:pt idx="19855">
                  <c:v>0.849259259259259</c:v>
                </c:pt>
                <c:pt idx="19856">
                  <c:v>0.849270833333334</c:v>
                </c:pt>
                <c:pt idx="19857">
                  <c:v>0.849282407407408</c:v>
                </c:pt>
                <c:pt idx="19858">
                  <c:v>0.849293981481482</c:v>
                </c:pt>
                <c:pt idx="19859">
                  <c:v>0.849305555555556</c:v>
                </c:pt>
                <c:pt idx="19860">
                  <c:v>0.84931712962963</c:v>
                </c:pt>
                <c:pt idx="19861">
                  <c:v>0.849328703703704</c:v>
                </c:pt>
                <c:pt idx="19862">
                  <c:v>0.849340277777778</c:v>
                </c:pt>
                <c:pt idx="19863">
                  <c:v>0.849351851851852</c:v>
                </c:pt>
                <c:pt idx="19864">
                  <c:v>0.849363425925925</c:v>
                </c:pt>
                <c:pt idx="19865">
                  <c:v>0.849375</c:v>
                </c:pt>
                <c:pt idx="19866">
                  <c:v>0.849386574074074</c:v>
                </c:pt>
                <c:pt idx="19867">
                  <c:v>0.849398148148148</c:v>
                </c:pt>
                <c:pt idx="19868">
                  <c:v>0.849409722222222</c:v>
                </c:pt>
                <c:pt idx="19869">
                  <c:v>0.849421296296297</c:v>
                </c:pt>
                <c:pt idx="19870">
                  <c:v>0.849432870370371</c:v>
                </c:pt>
                <c:pt idx="19871">
                  <c:v>0.849444444444445</c:v>
                </c:pt>
                <c:pt idx="19872">
                  <c:v>0.849456018518519</c:v>
                </c:pt>
                <c:pt idx="19873">
                  <c:v>0.849467592592593</c:v>
                </c:pt>
                <c:pt idx="19874">
                  <c:v>0.849479166666667</c:v>
                </c:pt>
                <c:pt idx="19875">
                  <c:v>0.84949074074074</c:v>
                </c:pt>
                <c:pt idx="19876">
                  <c:v>0.849502314814815</c:v>
                </c:pt>
                <c:pt idx="19877">
                  <c:v>0.849513888888889</c:v>
                </c:pt>
                <c:pt idx="19878">
                  <c:v>0.849525462962963</c:v>
                </c:pt>
                <c:pt idx="19879">
                  <c:v>0.849537037037037</c:v>
                </c:pt>
                <c:pt idx="19880">
                  <c:v>0.849548611111111</c:v>
                </c:pt>
                <c:pt idx="19881">
                  <c:v>0.849560185185185</c:v>
                </c:pt>
                <c:pt idx="19882">
                  <c:v>0.849571759259259</c:v>
                </c:pt>
                <c:pt idx="19883">
                  <c:v>0.849583333333334</c:v>
                </c:pt>
                <c:pt idx="19884">
                  <c:v>0.849594907407408</c:v>
                </c:pt>
                <c:pt idx="19885">
                  <c:v>0.849606481481482</c:v>
                </c:pt>
                <c:pt idx="19886">
                  <c:v>0.849618055555556</c:v>
                </c:pt>
                <c:pt idx="19887">
                  <c:v>0.84962962962963</c:v>
                </c:pt>
                <c:pt idx="19888">
                  <c:v>0.849641203703704</c:v>
                </c:pt>
                <c:pt idx="19889">
                  <c:v>0.849652777777778</c:v>
                </c:pt>
                <c:pt idx="19890">
                  <c:v>0.849664351851852</c:v>
                </c:pt>
                <c:pt idx="19891">
                  <c:v>0.849675925925926</c:v>
                </c:pt>
                <c:pt idx="19892">
                  <c:v>0.8496875</c:v>
                </c:pt>
                <c:pt idx="19893">
                  <c:v>0.849699074074075</c:v>
                </c:pt>
                <c:pt idx="19894">
                  <c:v>0.849710648148148</c:v>
                </c:pt>
                <c:pt idx="19895">
                  <c:v>0.849722222222222</c:v>
                </c:pt>
                <c:pt idx="19896">
                  <c:v>0.849733796296296</c:v>
                </c:pt>
                <c:pt idx="19897">
                  <c:v>0.849745370370371</c:v>
                </c:pt>
                <c:pt idx="19898">
                  <c:v>0.849756944444445</c:v>
                </c:pt>
                <c:pt idx="19899">
                  <c:v>0.849768518518519</c:v>
                </c:pt>
                <c:pt idx="19900">
                  <c:v>0.849780092592593</c:v>
                </c:pt>
                <c:pt idx="19901">
                  <c:v>0.849791666666667</c:v>
                </c:pt>
                <c:pt idx="19902">
                  <c:v>0.849803240740741</c:v>
                </c:pt>
                <c:pt idx="19903">
                  <c:v>0.849814814814815</c:v>
                </c:pt>
                <c:pt idx="19904">
                  <c:v>0.849826388888889</c:v>
                </c:pt>
                <c:pt idx="19905">
                  <c:v>0.849837962962963</c:v>
                </c:pt>
                <c:pt idx="19906">
                  <c:v>0.849849537037037</c:v>
                </c:pt>
                <c:pt idx="19907">
                  <c:v>0.849861111111111</c:v>
                </c:pt>
                <c:pt idx="19908">
                  <c:v>0.849872685185185</c:v>
                </c:pt>
                <c:pt idx="19909">
                  <c:v>0.849884259259259</c:v>
                </c:pt>
                <c:pt idx="19910">
                  <c:v>0.849895833333334</c:v>
                </c:pt>
                <c:pt idx="19911">
                  <c:v>0.849907407407408</c:v>
                </c:pt>
                <c:pt idx="19912">
                  <c:v>0.849918981481482</c:v>
                </c:pt>
                <c:pt idx="19913">
                  <c:v>0.849930555555556</c:v>
                </c:pt>
                <c:pt idx="19914">
                  <c:v>0.84994212962963</c:v>
                </c:pt>
                <c:pt idx="19915">
                  <c:v>0.849953703703704</c:v>
                </c:pt>
                <c:pt idx="19916">
                  <c:v>0.849965277777778</c:v>
                </c:pt>
                <c:pt idx="19917">
                  <c:v>0.849976851851852</c:v>
                </c:pt>
                <c:pt idx="19918">
                  <c:v>0.849988425925926</c:v>
                </c:pt>
                <c:pt idx="19919">
                  <c:v>0.85</c:v>
                </c:pt>
                <c:pt idx="19920">
                  <c:v>0.850011574074074</c:v>
                </c:pt>
                <c:pt idx="19921">
                  <c:v>0.850023148148148</c:v>
                </c:pt>
                <c:pt idx="19922">
                  <c:v>0.850034722222222</c:v>
                </c:pt>
                <c:pt idx="19923">
                  <c:v>0.850046296296297</c:v>
                </c:pt>
                <c:pt idx="19924">
                  <c:v>0.850057870370371</c:v>
                </c:pt>
                <c:pt idx="19925">
                  <c:v>0.850069444444445</c:v>
                </c:pt>
                <c:pt idx="19926">
                  <c:v>0.850081018518519</c:v>
                </c:pt>
                <c:pt idx="19927">
                  <c:v>0.850092592592593</c:v>
                </c:pt>
                <c:pt idx="19928">
                  <c:v>0.850104166666667</c:v>
                </c:pt>
                <c:pt idx="19929">
                  <c:v>0.850115740740741</c:v>
                </c:pt>
                <c:pt idx="19930">
                  <c:v>0.850127314814815</c:v>
                </c:pt>
                <c:pt idx="19931">
                  <c:v>0.850138888888889</c:v>
                </c:pt>
                <c:pt idx="19932">
                  <c:v>0.850150462962963</c:v>
                </c:pt>
                <c:pt idx="19933">
                  <c:v>0.850162037037037</c:v>
                </c:pt>
                <c:pt idx="19934">
                  <c:v>0.850173611111111</c:v>
                </c:pt>
                <c:pt idx="19935">
                  <c:v>0.850185185185185</c:v>
                </c:pt>
                <c:pt idx="19936">
                  <c:v>0.850196759259259</c:v>
                </c:pt>
                <c:pt idx="19937">
                  <c:v>0.850208333333334</c:v>
                </c:pt>
                <c:pt idx="19938">
                  <c:v>0.850219907407408</c:v>
                </c:pt>
                <c:pt idx="19939">
                  <c:v>0.850231481481482</c:v>
                </c:pt>
                <c:pt idx="19940">
                  <c:v>0.850243055555556</c:v>
                </c:pt>
                <c:pt idx="19941">
                  <c:v>0.85025462962963</c:v>
                </c:pt>
                <c:pt idx="19942">
                  <c:v>0.850266203703703</c:v>
                </c:pt>
                <c:pt idx="19943">
                  <c:v>0.850277777777778</c:v>
                </c:pt>
                <c:pt idx="19944">
                  <c:v>0.850289351851852</c:v>
                </c:pt>
                <c:pt idx="19945">
                  <c:v>0.850300925925926</c:v>
                </c:pt>
                <c:pt idx="19946">
                  <c:v>0.8503125</c:v>
                </c:pt>
                <c:pt idx="19947">
                  <c:v>0.850324074074074</c:v>
                </c:pt>
                <c:pt idx="19948">
                  <c:v>0.850335648148148</c:v>
                </c:pt>
                <c:pt idx="19949">
                  <c:v>0.850347222222222</c:v>
                </c:pt>
                <c:pt idx="19950">
                  <c:v>0.850358796296296</c:v>
                </c:pt>
                <c:pt idx="19951">
                  <c:v>0.85037037037037</c:v>
                </c:pt>
                <c:pt idx="19952">
                  <c:v>0.850381944444445</c:v>
                </c:pt>
                <c:pt idx="19953">
                  <c:v>0.850393518518519</c:v>
                </c:pt>
                <c:pt idx="19954">
                  <c:v>0.850405092592593</c:v>
                </c:pt>
                <c:pt idx="19955">
                  <c:v>0.850416666666666</c:v>
                </c:pt>
                <c:pt idx="19956">
                  <c:v>0.85042824074074</c:v>
                </c:pt>
                <c:pt idx="19957">
                  <c:v>0.850439814814815</c:v>
                </c:pt>
                <c:pt idx="19958">
                  <c:v>0.850451388888889</c:v>
                </c:pt>
                <c:pt idx="19959">
                  <c:v>0.850462962962962</c:v>
                </c:pt>
                <c:pt idx="19960">
                  <c:v>0.850474537037037</c:v>
                </c:pt>
                <c:pt idx="19961">
                  <c:v>0.850486111111111</c:v>
                </c:pt>
                <c:pt idx="19962">
                  <c:v>0.850497685185185</c:v>
                </c:pt>
                <c:pt idx="19963">
                  <c:v>0.850509259259259</c:v>
                </c:pt>
                <c:pt idx="19964">
                  <c:v>0.850520833333334</c:v>
                </c:pt>
                <c:pt idx="19965">
                  <c:v>0.850532407407407</c:v>
                </c:pt>
                <c:pt idx="19966">
                  <c:v>0.850543981481482</c:v>
                </c:pt>
                <c:pt idx="19967">
                  <c:v>0.850555555555556</c:v>
                </c:pt>
                <c:pt idx="19968">
                  <c:v>0.850567129629629</c:v>
                </c:pt>
                <c:pt idx="19969">
                  <c:v>0.850578703703704</c:v>
                </c:pt>
                <c:pt idx="19970">
                  <c:v>0.850590277777778</c:v>
                </c:pt>
                <c:pt idx="19971">
                  <c:v>0.850601851851852</c:v>
                </c:pt>
                <c:pt idx="19972">
                  <c:v>0.850613425925926</c:v>
                </c:pt>
                <c:pt idx="19973">
                  <c:v>0.850625</c:v>
                </c:pt>
                <c:pt idx="19974">
                  <c:v>0.850636574074074</c:v>
                </c:pt>
                <c:pt idx="19975">
                  <c:v>0.850648148148148</c:v>
                </c:pt>
                <c:pt idx="19976">
                  <c:v>0.850659722222222</c:v>
                </c:pt>
                <c:pt idx="19977">
                  <c:v>0.850671296296297</c:v>
                </c:pt>
                <c:pt idx="19978">
                  <c:v>0.850682870370371</c:v>
                </c:pt>
                <c:pt idx="19979">
                  <c:v>0.850694444444445</c:v>
                </c:pt>
                <c:pt idx="19980">
                  <c:v>0.850706018518519</c:v>
                </c:pt>
                <c:pt idx="19981">
                  <c:v>0.850717592592593</c:v>
                </c:pt>
                <c:pt idx="19982">
                  <c:v>0.850729166666667</c:v>
                </c:pt>
                <c:pt idx="19983">
                  <c:v>0.850740740740741</c:v>
                </c:pt>
                <c:pt idx="19984">
                  <c:v>0.850752314814815</c:v>
                </c:pt>
                <c:pt idx="19985">
                  <c:v>0.850763888888889</c:v>
                </c:pt>
                <c:pt idx="19986">
                  <c:v>0.850775462962963</c:v>
                </c:pt>
                <c:pt idx="19987">
                  <c:v>0.850787037037037</c:v>
                </c:pt>
                <c:pt idx="19988">
                  <c:v>0.850798611111111</c:v>
                </c:pt>
                <c:pt idx="19989">
                  <c:v>0.850810185185185</c:v>
                </c:pt>
                <c:pt idx="19990">
                  <c:v>0.850821759259259</c:v>
                </c:pt>
                <c:pt idx="19991">
                  <c:v>0.850833333333333</c:v>
                </c:pt>
                <c:pt idx="19992">
                  <c:v>0.850844907407408</c:v>
                </c:pt>
                <c:pt idx="19993">
                  <c:v>0.850856481481482</c:v>
                </c:pt>
                <c:pt idx="19994">
                  <c:v>0.850868055555556</c:v>
                </c:pt>
                <c:pt idx="19995">
                  <c:v>0.85087962962963</c:v>
                </c:pt>
                <c:pt idx="19996">
                  <c:v>0.850891203703704</c:v>
                </c:pt>
                <c:pt idx="19997">
                  <c:v>0.850902777777778</c:v>
                </c:pt>
                <c:pt idx="19998">
                  <c:v>0.850914351851852</c:v>
                </c:pt>
                <c:pt idx="19999">
                  <c:v>0.850925925925926</c:v>
                </c:pt>
                <c:pt idx="20000">
                  <c:v>0.8509375</c:v>
                </c:pt>
                <c:pt idx="20001">
                  <c:v>0.850949074074075</c:v>
                </c:pt>
                <c:pt idx="20002">
                  <c:v>0.850960648148148</c:v>
                </c:pt>
                <c:pt idx="20003">
                  <c:v>0.850972222222222</c:v>
                </c:pt>
                <c:pt idx="20004">
                  <c:v>0.850983796296296</c:v>
                </c:pt>
                <c:pt idx="20005">
                  <c:v>0.850995370370371</c:v>
                </c:pt>
                <c:pt idx="20006">
                  <c:v>0.851006944444445</c:v>
                </c:pt>
                <c:pt idx="20007">
                  <c:v>0.851018518518519</c:v>
                </c:pt>
                <c:pt idx="20008">
                  <c:v>0.851030092592593</c:v>
                </c:pt>
                <c:pt idx="20009">
                  <c:v>0.851041666666667</c:v>
                </c:pt>
                <c:pt idx="20010">
                  <c:v>0.85105324074074</c:v>
                </c:pt>
                <c:pt idx="20011">
                  <c:v>0.851064814814815</c:v>
                </c:pt>
                <c:pt idx="20012">
                  <c:v>0.851076388888889</c:v>
                </c:pt>
                <c:pt idx="20013">
                  <c:v>0.851087962962963</c:v>
                </c:pt>
                <c:pt idx="20014">
                  <c:v>0.851099537037037</c:v>
                </c:pt>
                <c:pt idx="20015">
                  <c:v>0.851111111111111</c:v>
                </c:pt>
                <c:pt idx="20016">
                  <c:v>0.851122685185185</c:v>
                </c:pt>
                <c:pt idx="20017">
                  <c:v>0.851134259259259</c:v>
                </c:pt>
                <c:pt idx="20018">
                  <c:v>0.851145833333334</c:v>
                </c:pt>
                <c:pt idx="20019">
                  <c:v>0.851157407407408</c:v>
                </c:pt>
                <c:pt idx="20020">
                  <c:v>0.851168981481482</c:v>
                </c:pt>
                <c:pt idx="20021">
                  <c:v>0.851180555555556</c:v>
                </c:pt>
                <c:pt idx="20022">
                  <c:v>0.851192129629629</c:v>
                </c:pt>
                <c:pt idx="20023">
                  <c:v>0.851203703703704</c:v>
                </c:pt>
                <c:pt idx="20024">
                  <c:v>0.851215277777778</c:v>
                </c:pt>
                <c:pt idx="20025">
                  <c:v>0.851226851851852</c:v>
                </c:pt>
                <c:pt idx="20026">
                  <c:v>0.851238425925926</c:v>
                </c:pt>
                <c:pt idx="20027">
                  <c:v>0.85125</c:v>
                </c:pt>
                <c:pt idx="20028">
                  <c:v>0.851261574074074</c:v>
                </c:pt>
                <c:pt idx="20029">
                  <c:v>0.851273148148148</c:v>
                </c:pt>
                <c:pt idx="20030">
                  <c:v>0.851284722222222</c:v>
                </c:pt>
                <c:pt idx="20031">
                  <c:v>0.851296296296296</c:v>
                </c:pt>
                <c:pt idx="20032">
                  <c:v>0.851307870370371</c:v>
                </c:pt>
                <c:pt idx="20033">
                  <c:v>0.851319444444445</c:v>
                </c:pt>
                <c:pt idx="20034">
                  <c:v>0.851331018518519</c:v>
                </c:pt>
                <c:pt idx="20035">
                  <c:v>0.851342592592593</c:v>
                </c:pt>
                <c:pt idx="20036">
                  <c:v>0.851354166666666</c:v>
                </c:pt>
                <c:pt idx="20037">
                  <c:v>0.851365740740741</c:v>
                </c:pt>
                <c:pt idx="20038">
                  <c:v>0.851377314814815</c:v>
                </c:pt>
                <c:pt idx="20039">
                  <c:v>0.851388888888889</c:v>
                </c:pt>
                <c:pt idx="20040">
                  <c:v>0.851400462962963</c:v>
                </c:pt>
                <c:pt idx="20041">
                  <c:v>0.851412037037037</c:v>
                </c:pt>
                <c:pt idx="20042">
                  <c:v>0.851423611111111</c:v>
                </c:pt>
                <c:pt idx="20043">
                  <c:v>0.851435185185185</c:v>
                </c:pt>
                <c:pt idx="20044">
                  <c:v>0.851446759259259</c:v>
                </c:pt>
                <c:pt idx="20045">
                  <c:v>0.851458333333333</c:v>
                </c:pt>
                <c:pt idx="20046">
                  <c:v>0.851469907407408</c:v>
                </c:pt>
                <c:pt idx="20047">
                  <c:v>0.851481481481482</c:v>
                </c:pt>
                <c:pt idx="20048">
                  <c:v>0.851493055555556</c:v>
                </c:pt>
                <c:pt idx="20049">
                  <c:v>0.85150462962963</c:v>
                </c:pt>
                <c:pt idx="20050">
                  <c:v>0.851516203703703</c:v>
                </c:pt>
                <c:pt idx="20051">
                  <c:v>0.851527777777778</c:v>
                </c:pt>
                <c:pt idx="20052">
                  <c:v>0.851539351851852</c:v>
                </c:pt>
                <c:pt idx="20053">
                  <c:v>0.851550925925926</c:v>
                </c:pt>
                <c:pt idx="20054">
                  <c:v>0.8515625</c:v>
                </c:pt>
                <c:pt idx="20055">
                  <c:v>0.851574074074074</c:v>
                </c:pt>
                <c:pt idx="20056">
                  <c:v>0.851585648148148</c:v>
                </c:pt>
                <c:pt idx="20057">
                  <c:v>0.851597222222222</c:v>
                </c:pt>
                <c:pt idx="20058">
                  <c:v>0.851608796296297</c:v>
                </c:pt>
                <c:pt idx="20059">
                  <c:v>0.851620370370371</c:v>
                </c:pt>
                <c:pt idx="20060">
                  <c:v>0.851631944444445</c:v>
                </c:pt>
                <c:pt idx="20061">
                  <c:v>0.851643518518519</c:v>
                </c:pt>
                <c:pt idx="20062">
                  <c:v>0.851655092592593</c:v>
                </c:pt>
                <c:pt idx="20063">
                  <c:v>0.851666666666667</c:v>
                </c:pt>
                <c:pt idx="20064">
                  <c:v>0.851678240740741</c:v>
                </c:pt>
                <c:pt idx="20065">
                  <c:v>0.851689814814815</c:v>
                </c:pt>
                <c:pt idx="20066">
                  <c:v>0.851701388888889</c:v>
                </c:pt>
                <c:pt idx="20067">
                  <c:v>0.851712962962962</c:v>
                </c:pt>
                <c:pt idx="20068">
                  <c:v>0.851724537037037</c:v>
                </c:pt>
                <c:pt idx="20069">
                  <c:v>0.851736111111111</c:v>
                </c:pt>
                <c:pt idx="20070">
                  <c:v>0.851747685185186</c:v>
                </c:pt>
                <c:pt idx="20071">
                  <c:v>0.851759259259259</c:v>
                </c:pt>
                <c:pt idx="20072">
                  <c:v>0.851770833333334</c:v>
                </c:pt>
                <c:pt idx="20073">
                  <c:v>0.851782407407408</c:v>
                </c:pt>
                <c:pt idx="20074">
                  <c:v>0.851793981481482</c:v>
                </c:pt>
                <c:pt idx="20075">
                  <c:v>0.851805555555556</c:v>
                </c:pt>
                <c:pt idx="20076">
                  <c:v>0.851817129629629</c:v>
                </c:pt>
                <c:pt idx="20077">
                  <c:v>0.851828703703704</c:v>
                </c:pt>
                <c:pt idx="20078">
                  <c:v>0.851840277777778</c:v>
                </c:pt>
                <c:pt idx="20079">
                  <c:v>0.851851851851852</c:v>
                </c:pt>
                <c:pt idx="20080">
                  <c:v>0.851863425925926</c:v>
                </c:pt>
                <c:pt idx="20081">
                  <c:v>0.851875</c:v>
                </c:pt>
                <c:pt idx="20082">
                  <c:v>0.851886574074074</c:v>
                </c:pt>
                <c:pt idx="20083">
                  <c:v>0.851898148148148</c:v>
                </c:pt>
                <c:pt idx="20084">
                  <c:v>0.851909722222222</c:v>
                </c:pt>
                <c:pt idx="20085">
                  <c:v>0.851921296296297</c:v>
                </c:pt>
                <c:pt idx="20086">
                  <c:v>0.851932870370371</c:v>
                </c:pt>
                <c:pt idx="20087">
                  <c:v>0.851944444444445</c:v>
                </c:pt>
                <c:pt idx="20088">
                  <c:v>0.851956018518519</c:v>
                </c:pt>
                <c:pt idx="20089">
                  <c:v>0.851967592592593</c:v>
                </c:pt>
                <c:pt idx="20090">
                  <c:v>0.851979166666667</c:v>
                </c:pt>
                <c:pt idx="20091">
                  <c:v>0.851990740740741</c:v>
                </c:pt>
                <c:pt idx="20092">
                  <c:v>0.852002314814815</c:v>
                </c:pt>
                <c:pt idx="20093">
                  <c:v>0.852013888888889</c:v>
                </c:pt>
                <c:pt idx="20094">
                  <c:v>0.852025462962963</c:v>
                </c:pt>
                <c:pt idx="20095">
                  <c:v>0.852037037037037</c:v>
                </c:pt>
                <c:pt idx="20096">
                  <c:v>0.852048611111111</c:v>
                </c:pt>
                <c:pt idx="20097">
                  <c:v>0.852060185185185</c:v>
                </c:pt>
                <c:pt idx="20098">
                  <c:v>0.852071759259259</c:v>
                </c:pt>
                <c:pt idx="20099">
                  <c:v>0.852083333333333</c:v>
                </c:pt>
                <c:pt idx="20100">
                  <c:v>0.852094907407408</c:v>
                </c:pt>
                <c:pt idx="20101">
                  <c:v>0.852106481481482</c:v>
                </c:pt>
                <c:pt idx="20102">
                  <c:v>0.852118055555556</c:v>
                </c:pt>
                <c:pt idx="20103">
                  <c:v>0.85212962962963</c:v>
                </c:pt>
                <c:pt idx="20104">
                  <c:v>0.852141203703704</c:v>
                </c:pt>
                <c:pt idx="20105">
                  <c:v>0.852152777777778</c:v>
                </c:pt>
                <c:pt idx="20106">
                  <c:v>0.852164351851852</c:v>
                </c:pt>
                <c:pt idx="20107">
                  <c:v>0.852175925925926</c:v>
                </c:pt>
                <c:pt idx="20108">
                  <c:v>0.8521875</c:v>
                </c:pt>
                <c:pt idx="20109">
                  <c:v>0.852199074074074</c:v>
                </c:pt>
                <c:pt idx="20110">
                  <c:v>0.852210648148148</c:v>
                </c:pt>
                <c:pt idx="20111">
                  <c:v>0.852222222222222</c:v>
                </c:pt>
                <c:pt idx="20112">
                  <c:v>0.852233796296296</c:v>
                </c:pt>
                <c:pt idx="20113">
                  <c:v>0.852245370370371</c:v>
                </c:pt>
                <c:pt idx="20114">
                  <c:v>0.852256944444444</c:v>
                </c:pt>
                <c:pt idx="20115">
                  <c:v>0.852268518518519</c:v>
                </c:pt>
                <c:pt idx="20116">
                  <c:v>0.852280092592593</c:v>
                </c:pt>
                <c:pt idx="20117">
                  <c:v>0.852291666666667</c:v>
                </c:pt>
                <c:pt idx="20118">
                  <c:v>0.85230324074074</c:v>
                </c:pt>
                <c:pt idx="20119">
                  <c:v>0.852314814814815</c:v>
                </c:pt>
                <c:pt idx="20120">
                  <c:v>0.852326388888889</c:v>
                </c:pt>
                <c:pt idx="20121">
                  <c:v>0.852337962962962</c:v>
                </c:pt>
                <c:pt idx="20122">
                  <c:v>0.852349537037037</c:v>
                </c:pt>
                <c:pt idx="20123">
                  <c:v>0.852361111111111</c:v>
                </c:pt>
                <c:pt idx="20124">
                  <c:v>0.852372685185185</c:v>
                </c:pt>
                <c:pt idx="20125">
                  <c:v>0.852384259259259</c:v>
                </c:pt>
                <c:pt idx="20126">
                  <c:v>0.852395833333334</c:v>
                </c:pt>
                <c:pt idx="20127">
                  <c:v>0.852407407407408</c:v>
                </c:pt>
                <c:pt idx="20128">
                  <c:v>0.852418981481481</c:v>
                </c:pt>
                <c:pt idx="20129">
                  <c:v>0.852430555555556</c:v>
                </c:pt>
                <c:pt idx="20130">
                  <c:v>0.852442129629629</c:v>
                </c:pt>
                <c:pt idx="20131">
                  <c:v>0.852453703703704</c:v>
                </c:pt>
                <c:pt idx="20132">
                  <c:v>0.852465277777778</c:v>
                </c:pt>
                <c:pt idx="20133">
                  <c:v>0.852476851851852</c:v>
                </c:pt>
                <c:pt idx="20134">
                  <c:v>0.852488425925926</c:v>
                </c:pt>
                <c:pt idx="20135">
                  <c:v>0.8525</c:v>
                </c:pt>
                <c:pt idx="20136">
                  <c:v>0.852511574074074</c:v>
                </c:pt>
                <c:pt idx="20137">
                  <c:v>0.852523148148148</c:v>
                </c:pt>
                <c:pt idx="20138">
                  <c:v>0.852534722222222</c:v>
                </c:pt>
                <c:pt idx="20139">
                  <c:v>0.852546296296296</c:v>
                </c:pt>
                <c:pt idx="20140">
                  <c:v>0.852557870370371</c:v>
                </c:pt>
                <c:pt idx="20141">
                  <c:v>0.852569444444445</c:v>
                </c:pt>
                <c:pt idx="20142">
                  <c:v>0.852581018518519</c:v>
                </c:pt>
                <c:pt idx="20143">
                  <c:v>0.852592592592593</c:v>
                </c:pt>
                <c:pt idx="20144">
                  <c:v>0.852604166666667</c:v>
                </c:pt>
                <c:pt idx="20145">
                  <c:v>0.852615740740741</c:v>
                </c:pt>
                <c:pt idx="20146">
                  <c:v>0.852627314814815</c:v>
                </c:pt>
                <c:pt idx="20147">
                  <c:v>0.852638888888889</c:v>
                </c:pt>
                <c:pt idx="20148">
                  <c:v>0.852650462962963</c:v>
                </c:pt>
                <c:pt idx="20149">
                  <c:v>0.852662037037037</c:v>
                </c:pt>
                <c:pt idx="20150">
                  <c:v>0.852673611111111</c:v>
                </c:pt>
                <c:pt idx="20151">
                  <c:v>0.852685185185185</c:v>
                </c:pt>
                <c:pt idx="20152">
                  <c:v>0.852696759259259</c:v>
                </c:pt>
                <c:pt idx="20153">
                  <c:v>0.852708333333334</c:v>
                </c:pt>
                <c:pt idx="20154">
                  <c:v>0.852719907407408</c:v>
                </c:pt>
                <c:pt idx="20155">
                  <c:v>0.852731481481482</c:v>
                </c:pt>
                <c:pt idx="20156">
                  <c:v>0.852743055555556</c:v>
                </c:pt>
                <c:pt idx="20157">
                  <c:v>0.85275462962963</c:v>
                </c:pt>
                <c:pt idx="20158">
                  <c:v>0.852766203703704</c:v>
                </c:pt>
                <c:pt idx="20159">
                  <c:v>0.852777777777778</c:v>
                </c:pt>
                <c:pt idx="20160">
                  <c:v>0.852789351851852</c:v>
                </c:pt>
                <c:pt idx="20161">
                  <c:v>0.852800925925926</c:v>
                </c:pt>
                <c:pt idx="20162">
                  <c:v>0.8528125</c:v>
                </c:pt>
                <c:pt idx="20163">
                  <c:v>0.852824074074075</c:v>
                </c:pt>
                <c:pt idx="20164">
                  <c:v>0.852835648148149</c:v>
                </c:pt>
                <c:pt idx="20165">
                  <c:v>0.852847222222222</c:v>
                </c:pt>
                <c:pt idx="20166">
                  <c:v>0.852858796296297</c:v>
                </c:pt>
                <c:pt idx="20167">
                  <c:v>0.852870370370371</c:v>
                </c:pt>
                <c:pt idx="20168">
                  <c:v>0.852881944444445</c:v>
                </c:pt>
                <c:pt idx="20169">
                  <c:v>0.852893518518519</c:v>
                </c:pt>
                <c:pt idx="20170">
                  <c:v>0.852905092592593</c:v>
                </c:pt>
                <c:pt idx="20171">
                  <c:v>0.852916666666667</c:v>
                </c:pt>
                <c:pt idx="20172">
                  <c:v>0.852928240740741</c:v>
                </c:pt>
                <c:pt idx="20173">
                  <c:v>0.852939814814815</c:v>
                </c:pt>
                <c:pt idx="20174">
                  <c:v>0.852951388888889</c:v>
                </c:pt>
                <c:pt idx="20175">
                  <c:v>0.852962962962962</c:v>
                </c:pt>
                <c:pt idx="20176">
                  <c:v>0.852974537037037</c:v>
                </c:pt>
                <c:pt idx="20177">
                  <c:v>0.852986111111111</c:v>
                </c:pt>
                <c:pt idx="20178">
                  <c:v>0.852997685185185</c:v>
                </c:pt>
                <c:pt idx="20179">
                  <c:v>0.853009259259259</c:v>
                </c:pt>
                <c:pt idx="20180">
                  <c:v>0.853020833333334</c:v>
                </c:pt>
                <c:pt idx="20181">
                  <c:v>0.853032407407408</c:v>
                </c:pt>
                <c:pt idx="20182">
                  <c:v>0.853043981481482</c:v>
                </c:pt>
                <c:pt idx="20183">
                  <c:v>0.853055555555556</c:v>
                </c:pt>
                <c:pt idx="20184">
                  <c:v>0.853067129629629</c:v>
                </c:pt>
                <c:pt idx="20185">
                  <c:v>0.853078703703704</c:v>
                </c:pt>
                <c:pt idx="20186">
                  <c:v>0.853090277777778</c:v>
                </c:pt>
                <c:pt idx="20187">
                  <c:v>0.853101851851852</c:v>
                </c:pt>
                <c:pt idx="20188">
                  <c:v>0.853113425925926</c:v>
                </c:pt>
                <c:pt idx="20189">
                  <c:v>0.853125</c:v>
                </c:pt>
                <c:pt idx="20190">
                  <c:v>0.853136574074074</c:v>
                </c:pt>
                <c:pt idx="20191">
                  <c:v>0.853148148148148</c:v>
                </c:pt>
                <c:pt idx="20192">
                  <c:v>0.853159722222222</c:v>
                </c:pt>
                <c:pt idx="20193">
                  <c:v>0.853171296296297</c:v>
                </c:pt>
                <c:pt idx="20194">
                  <c:v>0.85318287037037</c:v>
                </c:pt>
                <c:pt idx="20195">
                  <c:v>0.853194444444445</c:v>
                </c:pt>
                <c:pt idx="20196">
                  <c:v>0.853206018518519</c:v>
                </c:pt>
                <c:pt idx="20197">
                  <c:v>0.853217592592593</c:v>
                </c:pt>
                <c:pt idx="20198">
                  <c:v>0.853229166666667</c:v>
                </c:pt>
                <c:pt idx="20199">
                  <c:v>0.85324074074074</c:v>
                </c:pt>
                <c:pt idx="20200">
                  <c:v>0.853252314814815</c:v>
                </c:pt>
                <c:pt idx="20201">
                  <c:v>0.853263888888889</c:v>
                </c:pt>
                <c:pt idx="20202">
                  <c:v>0.853275462962963</c:v>
                </c:pt>
                <c:pt idx="20203">
                  <c:v>0.853287037037037</c:v>
                </c:pt>
                <c:pt idx="20204">
                  <c:v>0.853298611111112</c:v>
                </c:pt>
                <c:pt idx="20205">
                  <c:v>0.853310185185185</c:v>
                </c:pt>
                <c:pt idx="20206">
                  <c:v>0.853321759259259</c:v>
                </c:pt>
                <c:pt idx="20207">
                  <c:v>0.853333333333334</c:v>
                </c:pt>
                <c:pt idx="20208">
                  <c:v>0.853344907407408</c:v>
                </c:pt>
                <c:pt idx="20209">
                  <c:v>0.853356481481482</c:v>
                </c:pt>
                <c:pt idx="20210">
                  <c:v>0.853368055555556</c:v>
                </c:pt>
                <c:pt idx="20211">
                  <c:v>0.85337962962963</c:v>
                </c:pt>
                <c:pt idx="20212">
                  <c:v>0.853391203703704</c:v>
                </c:pt>
                <c:pt idx="20213">
                  <c:v>0.853402777777777</c:v>
                </c:pt>
                <c:pt idx="20214">
                  <c:v>0.853414351851852</c:v>
                </c:pt>
                <c:pt idx="20215">
                  <c:v>0.853425925925926</c:v>
                </c:pt>
                <c:pt idx="20216">
                  <c:v>0.8534375</c:v>
                </c:pt>
                <c:pt idx="20217">
                  <c:v>0.853449074074074</c:v>
                </c:pt>
                <c:pt idx="20218">
                  <c:v>0.853460648148148</c:v>
                </c:pt>
                <c:pt idx="20219">
                  <c:v>0.853472222222222</c:v>
                </c:pt>
                <c:pt idx="20220">
                  <c:v>0.853483796296296</c:v>
                </c:pt>
                <c:pt idx="20221">
                  <c:v>0.853495370370371</c:v>
                </c:pt>
                <c:pt idx="20222">
                  <c:v>0.853506944444444</c:v>
                </c:pt>
                <c:pt idx="20223">
                  <c:v>0.853518518518519</c:v>
                </c:pt>
                <c:pt idx="20224">
                  <c:v>0.853530092592593</c:v>
                </c:pt>
                <c:pt idx="20225">
                  <c:v>0.853541666666667</c:v>
                </c:pt>
                <c:pt idx="20226">
                  <c:v>0.853553240740741</c:v>
                </c:pt>
                <c:pt idx="20227">
                  <c:v>0.853564814814815</c:v>
                </c:pt>
                <c:pt idx="20228">
                  <c:v>0.853576388888889</c:v>
                </c:pt>
                <c:pt idx="20229">
                  <c:v>0.853587962962962</c:v>
                </c:pt>
                <c:pt idx="20230">
                  <c:v>0.853599537037037</c:v>
                </c:pt>
                <c:pt idx="20231">
                  <c:v>0.853611111111111</c:v>
                </c:pt>
                <c:pt idx="20232">
                  <c:v>0.853622685185185</c:v>
                </c:pt>
                <c:pt idx="20233">
                  <c:v>0.853634259259259</c:v>
                </c:pt>
                <c:pt idx="20234">
                  <c:v>0.853645833333334</c:v>
                </c:pt>
                <c:pt idx="20235">
                  <c:v>0.853657407407408</c:v>
                </c:pt>
                <c:pt idx="20236">
                  <c:v>0.853668981481482</c:v>
                </c:pt>
                <c:pt idx="20237">
                  <c:v>0.853680555555556</c:v>
                </c:pt>
                <c:pt idx="20238">
                  <c:v>0.85369212962963</c:v>
                </c:pt>
                <c:pt idx="20239">
                  <c:v>0.853703703703704</c:v>
                </c:pt>
                <c:pt idx="20240">
                  <c:v>0.853715277777778</c:v>
                </c:pt>
                <c:pt idx="20241">
                  <c:v>0.853726851851852</c:v>
                </c:pt>
                <c:pt idx="20242">
                  <c:v>0.853738425925926</c:v>
                </c:pt>
                <c:pt idx="20243">
                  <c:v>0.85375</c:v>
                </c:pt>
                <c:pt idx="20244">
                  <c:v>0.853761574074074</c:v>
                </c:pt>
                <c:pt idx="20245">
                  <c:v>0.853773148148148</c:v>
                </c:pt>
                <c:pt idx="20246">
                  <c:v>0.853784722222222</c:v>
                </c:pt>
                <c:pt idx="20247">
                  <c:v>0.853796296296297</c:v>
                </c:pt>
                <c:pt idx="20248">
                  <c:v>0.853807870370371</c:v>
                </c:pt>
                <c:pt idx="20249">
                  <c:v>0.853819444444445</c:v>
                </c:pt>
                <c:pt idx="20250">
                  <c:v>0.853831018518519</c:v>
                </c:pt>
                <c:pt idx="20251">
                  <c:v>0.853842592592593</c:v>
                </c:pt>
                <c:pt idx="20252">
                  <c:v>0.853854166666667</c:v>
                </c:pt>
                <c:pt idx="20253">
                  <c:v>0.85386574074074</c:v>
                </c:pt>
                <c:pt idx="20254">
                  <c:v>0.853877314814815</c:v>
                </c:pt>
                <c:pt idx="20255">
                  <c:v>0.853888888888889</c:v>
                </c:pt>
                <c:pt idx="20256">
                  <c:v>0.853900462962963</c:v>
                </c:pt>
                <c:pt idx="20257">
                  <c:v>0.853912037037037</c:v>
                </c:pt>
                <c:pt idx="20258">
                  <c:v>0.853923611111111</c:v>
                </c:pt>
                <c:pt idx="20259">
                  <c:v>0.853935185185185</c:v>
                </c:pt>
                <c:pt idx="20260">
                  <c:v>0.853946759259259</c:v>
                </c:pt>
                <c:pt idx="20261">
                  <c:v>0.853958333333334</c:v>
                </c:pt>
                <c:pt idx="20262">
                  <c:v>0.853969907407408</c:v>
                </c:pt>
                <c:pt idx="20263">
                  <c:v>0.853981481481482</c:v>
                </c:pt>
                <c:pt idx="20264">
                  <c:v>0.853993055555556</c:v>
                </c:pt>
                <c:pt idx="20265">
                  <c:v>0.85400462962963</c:v>
                </c:pt>
                <c:pt idx="20266">
                  <c:v>0.854016203703704</c:v>
                </c:pt>
                <c:pt idx="20267">
                  <c:v>0.854027777777778</c:v>
                </c:pt>
                <c:pt idx="20268">
                  <c:v>0.854039351851852</c:v>
                </c:pt>
                <c:pt idx="20269">
                  <c:v>0.854050925925926</c:v>
                </c:pt>
                <c:pt idx="20270">
                  <c:v>0.8540625</c:v>
                </c:pt>
                <c:pt idx="20271">
                  <c:v>0.854074074074074</c:v>
                </c:pt>
                <c:pt idx="20272">
                  <c:v>0.854085648148148</c:v>
                </c:pt>
                <c:pt idx="20273">
                  <c:v>0.854097222222222</c:v>
                </c:pt>
                <c:pt idx="20274">
                  <c:v>0.854108796296296</c:v>
                </c:pt>
                <c:pt idx="20275">
                  <c:v>0.854120370370371</c:v>
                </c:pt>
                <c:pt idx="20276">
                  <c:v>0.854131944444445</c:v>
                </c:pt>
                <c:pt idx="20277">
                  <c:v>0.854143518518519</c:v>
                </c:pt>
                <c:pt idx="20278">
                  <c:v>0.854155092592593</c:v>
                </c:pt>
                <c:pt idx="20279">
                  <c:v>0.854166666666666</c:v>
                </c:pt>
                <c:pt idx="20280">
                  <c:v>0.854178240740741</c:v>
                </c:pt>
                <c:pt idx="20281">
                  <c:v>0.854189814814815</c:v>
                </c:pt>
                <c:pt idx="20282">
                  <c:v>0.854201388888889</c:v>
                </c:pt>
                <c:pt idx="20283">
                  <c:v>0.854212962962963</c:v>
                </c:pt>
                <c:pt idx="20284">
                  <c:v>0.854224537037037</c:v>
                </c:pt>
                <c:pt idx="20285">
                  <c:v>0.854236111111111</c:v>
                </c:pt>
                <c:pt idx="20286">
                  <c:v>0.854247685185185</c:v>
                </c:pt>
                <c:pt idx="20287">
                  <c:v>0.854259259259259</c:v>
                </c:pt>
                <c:pt idx="20288">
                  <c:v>0.854270833333334</c:v>
                </c:pt>
                <c:pt idx="20289">
                  <c:v>0.854282407407408</c:v>
                </c:pt>
                <c:pt idx="20290">
                  <c:v>0.854293981481482</c:v>
                </c:pt>
                <c:pt idx="20291">
                  <c:v>0.854305555555556</c:v>
                </c:pt>
                <c:pt idx="20292">
                  <c:v>0.85431712962963</c:v>
                </c:pt>
                <c:pt idx="20293">
                  <c:v>0.854328703703704</c:v>
                </c:pt>
                <c:pt idx="20294">
                  <c:v>0.854340277777778</c:v>
                </c:pt>
                <c:pt idx="20295">
                  <c:v>0.854351851851852</c:v>
                </c:pt>
                <c:pt idx="20296">
                  <c:v>0.854363425925926</c:v>
                </c:pt>
                <c:pt idx="20297">
                  <c:v>0.854375</c:v>
                </c:pt>
                <c:pt idx="20298">
                  <c:v>0.854386574074074</c:v>
                </c:pt>
                <c:pt idx="20299">
                  <c:v>0.854398148148148</c:v>
                </c:pt>
                <c:pt idx="20300">
                  <c:v>0.854409722222222</c:v>
                </c:pt>
                <c:pt idx="20301">
                  <c:v>0.854421296296297</c:v>
                </c:pt>
                <c:pt idx="20302">
                  <c:v>0.854432870370371</c:v>
                </c:pt>
                <c:pt idx="20303">
                  <c:v>0.854444444444445</c:v>
                </c:pt>
                <c:pt idx="20304">
                  <c:v>0.854456018518519</c:v>
                </c:pt>
                <c:pt idx="20305">
                  <c:v>0.854467592592593</c:v>
                </c:pt>
                <c:pt idx="20306">
                  <c:v>0.854479166666667</c:v>
                </c:pt>
                <c:pt idx="20307">
                  <c:v>0.85449074074074</c:v>
                </c:pt>
                <c:pt idx="20308">
                  <c:v>0.854502314814815</c:v>
                </c:pt>
                <c:pt idx="20309">
                  <c:v>0.854513888888889</c:v>
                </c:pt>
                <c:pt idx="20310">
                  <c:v>0.854525462962963</c:v>
                </c:pt>
                <c:pt idx="20311">
                  <c:v>0.854537037037037</c:v>
                </c:pt>
                <c:pt idx="20312">
                  <c:v>0.854548611111111</c:v>
                </c:pt>
                <c:pt idx="20313">
                  <c:v>0.854560185185185</c:v>
                </c:pt>
                <c:pt idx="20314">
                  <c:v>0.854571759259259</c:v>
                </c:pt>
                <c:pt idx="20315">
                  <c:v>0.854583333333334</c:v>
                </c:pt>
                <c:pt idx="20316">
                  <c:v>0.854594907407408</c:v>
                </c:pt>
                <c:pt idx="20317">
                  <c:v>0.854606481481482</c:v>
                </c:pt>
                <c:pt idx="20318">
                  <c:v>0.854618055555556</c:v>
                </c:pt>
                <c:pt idx="20319">
                  <c:v>0.85462962962963</c:v>
                </c:pt>
                <c:pt idx="20320">
                  <c:v>0.854641203703704</c:v>
                </c:pt>
                <c:pt idx="20321">
                  <c:v>0.854652777777778</c:v>
                </c:pt>
                <c:pt idx="20322">
                  <c:v>0.854664351851852</c:v>
                </c:pt>
                <c:pt idx="20323">
                  <c:v>0.854675925925926</c:v>
                </c:pt>
                <c:pt idx="20324">
                  <c:v>0.8546875</c:v>
                </c:pt>
                <c:pt idx="20325">
                  <c:v>0.854699074074075</c:v>
                </c:pt>
                <c:pt idx="20326">
                  <c:v>0.854710648148148</c:v>
                </c:pt>
                <c:pt idx="20327">
                  <c:v>0.854722222222222</c:v>
                </c:pt>
                <c:pt idx="20328">
                  <c:v>0.854733796296296</c:v>
                </c:pt>
                <c:pt idx="20329">
                  <c:v>0.854745370370371</c:v>
                </c:pt>
                <c:pt idx="20330">
                  <c:v>0.854756944444445</c:v>
                </c:pt>
                <c:pt idx="20331">
                  <c:v>0.854768518518519</c:v>
                </c:pt>
                <c:pt idx="20332">
                  <c:v>0.854780092592593</c:v>
                </c:pt>
                <c:pt idx="20333">
                  <c:v>0.854791666666667</c:v>
                </c:pt>
                <c:pt idx="20334">
                  <c:v>0.854803240740741</c:v>
                </c:pt>
                <c:pt idx="20335">
                  <c:v>0.854814814814815</c:v>
                </c:pt>
                <c:pt idx="20336">
                  <c:v>0.854826388888889</c:v>
                </c:pt>
                <c:pt idx="20337">
                  <c:v>0.854837962962963</c:v>
                </c:pt>
                <c:pt idx="20338">
                  <c:v>0.854849537037037</c:v>
                </c:pt>
                <c:pt idx="20339">
                  <c:v>0.854861111111111</c:v>
                </c:pt>
                <c:pt idx="20340">
                  <c:v>0.854872685185185</c:v>
                </c:pt>
                <c:pt idx="20341">
                  <c:v>0.854884259259259</c:v>
                </c:pt>
                <c:pt idx="20342">
                  <c:v>0.854895833333334</c:v>
                </c:pt>
                <c:pt idx="20343">
                  <c:v>0.854907407407408</c:v>
                </c:pt>
                <c:pt idx="20344">
                  <c:v>0.854918981481482</c:v>
                </c:pt>
                <c:pt idx="20345">
                  <c:v>0.854930555555556</c:v>
                </c:pt>
                <c:pt idx="20346">
                  <c:v>0.85494212962963</c:v>
                </c:pt>
                <c:pt idx="20347">
                  <c:v>0.854953703703704</c:v>
                </c:pt>
                <c:pt idx="20348">
                  <c:v>0.854965277777778</c:v>
                </c:pt>
                <c:pt idx="20349">
                  <c:v>0.854976851851852</c:v>
                </c:pt>
                <c:pt idx="20350">
                  <c:v>0.854988425925926</c:v>
                </c:pt>
                <c:pt idx="20351">
                  <c:v>0.855</c:v>
                </c:pt>
                <c:pt idx="20352">
                  <c:v>0.855011574074074</c:v>
                </c:pt>
                <c:pt idx="20353">
                  <c:v>0.855023148148148</c:v>
                </c:pt>
                <c:pt idx="20354">
                  <c:v>0.855034722222222</c:v>
                </c:pt>
                <c:pt idx="20355">
                  <c:v>0.855046296296297</c:v>
                </c:pt>
                <c:pt idx="20356">
                  <c:v>0.855057870370371</c:v>
                </c:pt>
                <c:pt idx="20357">
                  <c:v>0.855069444444445</c:v>
                </c:pt>
                <c:pt idx="20358">
                  <c:v>0.855081018518519</c:v>
                </c:pt>
                <c:pt idx="20359">
                  <c:v>0.855092592592593</c:v>
                </c:pt>
                <c:pt idx="20360">
                  <c:v>0.855104166666667</c:v>
                </c:pt>
                <c:pt idx="20361">
                  <c:v>0.855115740740741</c:v>
                </c:pt>
                <c:pt idx="20362">
                  <c:v>0.855127314814815</c:v>
                </c:pt>
                <c:pt idx="20363">
                  <c:v>0.855138888888889</c:v>
                </c:pt>
                <c:pt idx="20364">
                  <c:v>0.855150462962963</c:v>
                </c:pt>
                <c:pt idx="20365">
                  <c:v>0.855162037037037</c:v>
                </c:pt>
                <c:pt idx="20366">
                  <c:v>0.855173611111111</c:v>
                </c:pt>
                <c:pt idx="20367">
                  <c:v>0.855185185185185</c:v>
                </c:pt>
                <c:pt idx="20368">
                  <c:v>0.855196759259259</c:v>
                </c:pt>
                <c:pt idx="20369">
                  <c:v>0.855208333333334</c:v>
                </c:pt>
                <c:pt idx="20370">
                  <c:v>0.855219907407408</c:v>
                </c:pt>
                <c:pt idx="20371">
                  <c:v>0.855231481481482</c:v>
                </c:pt>
                <c:pt idx="20372">
                  <c:v>0.855243055555556</c:v>
                </c:pt>
                <c:pt idx="20373">
                  <c:v>0.85525462962963</c:v>
                </c:pt>
                <c:pt idx="20374">
                  <c:v>0.855266203703703</c:v>
                </c:pt>
                <c:pt idx="20375">
                  <c:v>0.855277777777778</c:v>
                </c:pt>
                <c:pt idx="20376">
                  <c:v>0.855289351851852</c:v>
                </c:pt>
                <c:pt idx="20377">
                  <c:v>0.855300925925926</c:v>
                </c:pt>
                <c:pt idx="20378">
                  <c:v>0.8553125</c:v>
                </c:pt>
                <c:pt idx="20379">
                  <c:v>0.855324074074074</c:v>
                </c:pt>
                <c:pt idx="20380">
                  <c:v>0.855335648148148</c:v>
                </c:pt>
                <c:pt idx="20381">
                  <c:v>0.855347222222222</c:v>
                </c:pt>
                <c:pt idx="20382">
                  <c:v>0.855358796296296</c:v>
                </c:pt>
                <c:pt idx="20383">
                  <c:v>0.855370370370371</c:v>
                </c:pt>
                <c:pt idx="20384">
                  <c:v>0.855381944444445</c:v>
                </c:pt>
                <c:pt idx="20385">
                  <c:v>0.855393518518519</c:v>
                </c:pt>
                <c:pt idx="20386">
                  <c:v>0.855405092592593</c:v>
                </c:pt>
                <c:pt idx="20387">
                  <c:v>0.855416666666666</c:v>
                </c:pt>
                <c:pt idx="20388">
                  <c:v>0.85542824074074</c:v>
                </c:pt>
                <c:pt idx="20389">
                  <c:v>0.855439814814815</c:v>
                </c:pt>
                <c:pt idx="20390">
                  <c:v>0.855451388888889</c:v>
                </c:pt>
                <c:pt idx="20391">
                  <c:v>0.855462962962962</c:v>
                </c:pt>
                <c:pt idx="20392">
                  <c:v>0.855474537037037</c:v>
                </c:pt>
                <c:pt idx="20393">
                  <c:v>0.855486111111111</c:v>
                </c:pt>
                <c:pt idx="20394">
                  <c:v>0.855497685185185</c:v>
                </c:pt>
                <c:pt idx="20395">
                  <c:v>0.855509259259259</c:v>
                </c:pt>
                <c:pt idx="20396">
                  <c:v>0.855520833333334</c:v>
                </c:pt>
                <c:pt idx="20397">
                  <c:v>0.855532407407407</c:v>
                </c:pt>
                <c:pt idx="20398">
                  <c:v>0.855543981481482</c:v>
                </c:pt>
                <c:pt idx="20399">
                  <c:v>0.855555555555556</c:v>
                </c:pt>
                <c:pt idx="20400">
                  <c:v>0.855567129629629</c:v>
                </c:pt>
                <c:pt idx="20401">
                  <c:v>0.855578703703704</c:v>
                </c:pt>
                <c:pt idx="20402">
                  <c:v>0.855590277777778</c:v>
                </c:pt>
                <c:pt idx="20403">
                  <c:v>0.855601851851852</c:v>
                </c:pt>
                <c:pt idx="20404">
                  <c:v>0.855613425925926</c:v>
                </c:pt>
                <c:pt idx="20405">
                  <c:v>0.855625</c:v>
                </c:pt>
                <c:pt idx="20406">
                  <c:v>0.855636574074074</c:v>
                </c:pt>
                <c:pt idx="20407">
                  <c:v>0.855648148148149</c:v>
                </c:pt>
                <c:pt idx="20408">
                  <c:v>0.855659722222222</c:v>
                </c:pt>
                <c:pt idx="20409">
                  <c:v>0.855671296296297</c:v>
                </c:pt>
                <c:pt idx="20410">
                  <c:v>0.855682870370371</c:v>
                </c:pt>
                <c:pt idx="20411">
                  <c:v>0.855694444444445</c:v>
                </c:pt>
                <c:pt idx="20412">
                  <c:v>0.855706018518519</c:v>
                </c:pt>
                <c:pt idx="20413">
                  <c:v>0.855717592592593</c:v>
                </c:pt>
                <c:pt idx="20414">
                  <c:v>0.855729166666667</c:v>
                </c:pt>
                <c:pt idx="20415">
                  <c:v>0.855740740740741</c:v>
                </c:pt>
                <c:pt idx="20416">
                  <c:v>0.855752314814815</c:v>
                </c:pt>
                <c:pt idx="20417">
                  <c:v>0.855763888888889</c:v>
                </c:pt>
                <c:pt idx="20418">
                  <c:v>0.855775462962963</c:v>
                </c:pt>
                <c:pt idx="20419">
                  <c:v>0.855787037037037</c:v>
                </c:pt>
                <c:pt idx="20420">
                  <c:v>0.855798611111111</c:v>
                </c:pt>
                <c:pt idx="20421">
                  <c:v>0.855810185185185</c:v>
                </c:pt>
                <c:pt idx="20422">
                  <c:v>0.855821759259259</c:v>
                </c:pt>
                <c:pt idx="20423">
                  <c:v>0.855833333333334</c:v>
                </c:pt>
                <c:pt idx="20424">
                  <c:v>0.855844907407408</c:v>
                </c:pt>
                <c:pt idx="20425">
                  <c:v>0.855856481481482</c:v>
                </c:pt>
                <c:pt idx="20426">
                  <c:v>0.855868055555556</c:v>
                </c:pt>
                <c:pt idx="20427">
                  <c:v>0.85587962962963</c:v>
                </c:pt>
                <c:pt idx="20428">
                  <c:v>0.855891203703704</c:v>
                </c:pt>
                <c:pt idx="20429">
                  <c:v>0.855902777777778</c:v>
                </c:pt>
                <c:pt idx="20430">
                  <c:v>0.855914351851852</c:v>
                </c:pt>
                <c:pt idx="20431">
                  <c:v>0.855925925925926</c:v>
                </c:pt>
                <c:pt idx="20432">
                  <c:v>0.8559375</c:v>
                </c:pt>
                <c:pt idx="20433">
                  <c:v>0.855949074074075</c:v>
                </c:pt>
                <c:pt idx="20434">
                  <c:v>0.855960648148148</c:v>
                </c:pt>
                <c:pt idx="20435">
                  <c:v>0.855972222222222</c:v>
                </c:pt>
                <c:pt idx="20436">
                  <c:v>0.855983796296296</c:v>
                </c:pt>
                <c:pt idx="20437">
                  <c:v>0.855995370370371</c:v>
                </c:pt>
                <c:pt idx="20438">
                  <c:v>0.856006944444445</c:v>
                </c:pt>
                <c:pt idx="20439">
                  <c:v>0.856018518518519</c:v>
                </c:pt>
                <c:pt idx="20440">
                  <c:v>0.856030092592593</c:v>
                </c:pt>
                <c:pt idx="20441">
                  <c:v>0.856041666666667</c:v>
                </c:pt>
                <c:pt idx="20442">
                  <c:v>0.85605324074074</c:v>
                </c:pt>
                <c:pt idx="20443">
                  <c:v>0.856064814814815</c:v>
                </c:pt>
                <c:pt idx="20444">
                  <c:v>0.856076388888889</c:v>
                </c:pt>
                <c:pt idx="20445">
                  <c:v>0.856087962962963</c:v>
                </c:pt>
                <c:pt idx="20446">
                  <c:v>0.856099537037037</c:v>
                </c:pt>
                <c:pt idx="20447">
                  <c:v>0.856111111111111</c:v>
                </c:pt>
                <c:pt idx="20448">
                  <c:v>0.856122685185185</c:v>
                </c:pt>
                <c:pt idx="20449">
                  <c:v>0.856134259259259</c:v>
                </c:pt>
                <c:pt idx="20450">
                  <c:v>0.856145833333334</c:v>
                </c:pt>
                <c:pt idx="20451">
                  <c:v>0.856157407407408</c:v>
                </c:pt>
                <c:pt idx="20452">
                  <c:v>0.856168981481482</c:v>
                </c:pt>
                <c:pt idx="20453">
                  <c:v>0.856180555555556</c:v>
                </c:pt>
                <c:pt idx="20454">
                  <c:v>0.856192129629629</c:v>
                </c:pt>
                <c:pt idx="20455">
                  <c:v>0.856203703703704</c:v>
                </c:pt>
                <c:pt idx="20456">
                  <c:v>0.856215277777778</c:v>
                </c:pt>
                <c:pt idx="20457">
                  <c:v>0.856226851851852</c:v>
                </c:pt>
                <c:pt idx="20458">
                  <c:v>0.856238425925926</c:v>
                </c:pt>
                <c:pt idx="20459">
                  <c:v>0.85625</c:v>
                </c:pt>
                <c:pt idx="20460">
                  <c:v>0.856261574074074</c:v>
                </c:pt>
                <c:pt idx="20461">
                  <c:v>0.856273148148148</c:v>
                </c:pt>
                <c:pt idx="20462">
                  <c:v>0.856284722222222</c:v>
                </c:pt>
                <c:pt idx="20463">
                  <c:v>0.856296296296296</c:v>
                </c:pt>
                <c:pt idx="20464">
                  <c:v>0.856307870370371</c:v>
                </c:pt>
                <c:pt idx="20465">
                  <c:v>0.856319444444445</c:v>
                </c:pt>
                <c:pt idx="20466">
                  <c:v>0.856331018518519</c:v>
                </c:pt>
                <c:pt idx="20467">
                  <c:v>0.856342592592593</c:v>
                </c:pt>
                <c:pt idx="20468">
                  <c:v>0.856354166666666</c:v>
                </c:pt>
                <c:pt idx="20469">
                  <c:v>0.856365740740741</c:v>
                </c:pt>
                <c:pt idx="20470">
                  <c:v>0.856377314814815</c:v>
                </c:pt>
                <c:pt idx="20471">
                  <c:v>0.856388888888889</c:v>
                </c:pt>
                <c:pt idx="20472">
                  <c:v>0.856400462962963</c:v>
                </c:pt>
                <c:pt idx="20473">
                  <c:v>0.856412037037037</c:v>
                </c:pt>
                <c:pt idx="20474">
                  <c:v>0.856423611111111</c:v>
                </c:pt>
                <c:pt idx="20475">
                  <c:v>0.856435185185185</c:v>
                </c:pt>
                <c:pt idx="20476">
                  <c:v>0.856446759259259</c:v>
                </c:pt>
                <c:pt idx="20477">
                  <c:v>0.856458333333333</c:v>
                </c:pt>
                <c:pt idx="20478">
                  <c:v>0.856469907407408</c:v>
                </c:pt>
                <c:pt idx="20479">
                  <c:v>0.856481481481482</c:v>
                </c:pt>
                <c:pt idx="20480">
                  <c:v>0.856493055555556</c:v>
                </c:pt>
                <c:pt idx="20481">
                  <c:v>0.85650462962963</c:v>
                </c:pt>
                <c:pt idx="20482">
                  <c:v>0.856516203703703</c:v>
                </c:pt>
                <c:pt idx="20483">
                  <c:v>0.856527777777778</c:v>
                </c:pt>
                <c:pt idx="20484">
                  <c:v>0.856539351851852</c:v>
                </c:pt>
                <c:pt idx="20485">
                  <c:v>0.856550925925926</c:v>
                </c:pt>
                <c:pt idx="20486">
                  <c:v>0.8565625</c:v>
                </c:pt>
                <c:pt idx="20487">
                  <c:v>0.856574074074074</c:v>
                </c:pt>
                <c:pt idx="20488">
                  <c:v>0.856585648148148</c:v>
                </c:pt>
                <c:pt idx="20489">
                  <c:v>0.856597222222222</c:v>
                </c:pt>
                <c:pt idx="20490">
                  <c:v>0.856608796296297</c:v>
                </c:pt>
                <c:pt idx="20491">
                  <c:v>0.856620370370371</c:v>
                </c:pt>
                <c:pt idx="20492">
                  <c:v>0.856631944444445</c:v>
                </c:pt>
                <c:pt idx="20493">
                  <c:v>0.856643518518519</c:v>
                </c:pt>
                <c:pt idx="20494">
                  <c:v>0.856655092592593</c:v>
                </c:pt>
                <c:pt idx="20495">
                  <c:v>0.856666666666667</c:v>
                </c:pt>
                <c:pt idx="20496">
                  <c:v>0.856678240740741</c:v>
                </c:pt>
                <c:pt idx="20497">
                  <c:v>0.856689814814815</c:v>
                </c:pt>
                <c:pt idx="20498">
                  <c:v>0.856701388888889</c:v>
                </c:pt>
                <c:pt idx="20499">
                  <c:v>0.856712962962962</c:v>
                </c:pt>
                <c:pt idx="20500">
                  <c:v>0.856724537037037</c:v>
                </c:pt>
                <c:pt idx="20501">
                  <c:v>0.856736111111111</c:v>
                </c:pt>
                <c:pt idx="20502">
                  <c:v>0.856747685185186</c:v>
                </c:pt>
                <c:pt idx="20503">
                  <c:v>0.856759259259259</c:v>
                </c:pt>
                <c:pt idx="20504">
                  <c:v>0.856770833333334</c:v>
                </c:pt>
                <c:pt idx="20505">
                  <c:v>0.856782407407408</c:v>
                </c:pt>
                <c:pt idx="20506">
                  <c:v>0.856793981481482</c:v>
                </c:pt>
                <c:pt idx="20507">
                  <c:v>0.856805555555556</c:v>
                </c:pt>
                <c:pt idx="20508">
                  <c:v>0.856817129629629</c:v>
                </c:pt>
                <c:pt idx="20509">
                  <c:v>0.856828703703704</c:v>
                </c:pt>
                <c:pt idx="20510">
                  <c:v>0.856840277777778</c:v>
                </c:pt>
                <c:pt idx="20511">
                  <c:v>0.856851851851852</c:v>
                </c:pt>
                <c:pt idx="20512">
                  <c:v>0.856863425925926</c:v>
                </c:pt>
                <c:pt idx="20513">
                  <c:v>0.856875</c:v>
                </c:pt>
                <c:pt idx="20514">
                  <c:v>0.856886574074074</c:v>
                </c:pt>
                <c:pt idx="20515">
                  <c:v>0.856898148148148</c:v>
                </c:pt>
                <c:pt idx="20516">
                  <c:v>0.856909722222222</c:v>
                </c:pt>
                <c:pt idx="20517">
                  <c:v>0.856921296296297</c:v>
                </c:pt>
                <c:pt idx="20518">
                  <c:v>0.856932870370371</c:v>
                </c:pt>
                <c:pt idx="20519">
                  <c:v>0.856944444444445</c:v>
                </c:pt>
                <c:pt idx="20520">
                  <c:v>0.856956018518519</c:v>
                </c:pt>
                <c:pt idx="20521">
                  <c:v>0.856967592592593</c:v>
                </c:pt>
                <c:pt idx="20522">
                  <c:v>0.856979166666667</c:v>
                </c:pt>
                <c:pt idx="20523">
                  <c:v>0.856990740740741</c:v>
                </c:pt>
                <c:pt idx="20524">
                  <c:v>0.857002314814815</c:v>
                </c:pt>
                <c:pt idx="20525">
                  <c:v>0.857013888888889</c:v>
                </c:pt>
                <c:pt idx="20526">
                  <c:v>0.857025462962963</c:v>
                </c:pt>
                <c:pt idx="20527">
                  <c:v>0.857037037037037</c:v>
                </c:pt>
                <c:pt idx="20528">
                  <c:v>0.857048611111111</c:v>
                </c:pt>
                <c:pt idx="20529">
                  <c:v>0.857060185185185</c:v>
                </c:pt>
                <c:pt idx="20530">
                  <c:v>0.857071759259259</c:v>
                </c:pt>
                <c:pt idx="20531">
                  <c:v>0.857083333333333</c:v>
                </c:pt>
                <c:pt idx="20532">
                  <c:v>0.857094907407408</c:v>
                </c:pt>
                <c:pt idx="20533">
                  <c:v>0.857106481481482</c:v>
                </c:pt>
                <c:pt idx="20534">
                  <c:v>0.857118055555556</c:v>
                </c:pt>
                <c:pt idx="20535">
                  <c:v>0.85712962962963</c:v>
                </c:pt>
                <c:pt idx="20536">
                  <c:v>0.857141203703704</c:v>
                </c:pt>
                <c:pt idx="20537">
                  <c:v>0.857152777777778</c:v>
                </c:pt>
                <c:pt idx="20538">
                  <c:v>0.857164351851852</c:v>
                </c:pt>
                <c:pt idx="20539">
                  <c:v>0.857175925925926</c:v>
                </c:pt>
                <c:pt idx="20540">
                  <c:v>0.8571875</c:v>
                </c:pt>
                <c:pt idx="20541">
                  <c:v>0.857199074074074</c:v>
                </c:pt>
                <c:pt idx="20542">
                  <c:v>0.857210648148148</c:v>
                </c:pt>
                <c:pt idx="20543">
                  <c:v>0.857222222222222</c:v>
                </c:pt>
                <c:pt idx="20544">
                  <c:v>0.857233796296296</c:v>
                </c:pt>
                <c:pt idx="20545">
                  <c:v>0.857245370370371</c:v>
                </c:pt>
                <c:pt idx="20546">
                  <c:v>0.857256944444444</c:v>
                </c:pt>
                <c:pt idx="20547">
                  <c:v>0.857268518518519</c:v>
                </c:pt>
                <c:pt idx="20548">
                  <c:v>0.857280092592593</c:v>
                </c:pt>
                <c:pt idx="20549">
                  <c:v>0.857291666666667</c:v>
                </c:pt>
                <c:pt idx="20550">
                  <c:v>0.85730324074074</c:v>
                </c:pt>
                <c:pt idx="20551">
                  <c:v>0.857314814814815</c:v>
                </c:pt>
                <c:pt idx="20552">
                  <c:v>0.857326388888889</c:v>
                </c:pt>
                <c:pt idx="20553">
                  <c:v>0.857337962962962</c:v>
                </c:pt>
                <c:pt idx="20554">
                  <c:v>0.857349537037037</c:v>
                </c:pt>
                <c:pt idx="20555">
                  <c:v>0.857361111111111</c:v>
                </c:pt>
                <c:pt idx="20556">
                  <c:v>0.857372685185185</c:v>
                </c:pt>
                <c:pt idx="20557">
                  <c:v>0.857384259259259</c:v>
                </c:pt>
                <c:pt idx="20558">
                  <c:v>0.857395833333334</c:v>
                </c:pt>
                <c:pt idx="20559">
                  <c:v>0.857407407407408</c:v>
                </c:pt>
                <c:pt idx="20560">
                  <c:v>0.857418981481481</c:v>
                </c:pt>
                <c:pt idx="20561">
                  <c:v>0.857430555555556</c:v>
                </c:pt>
                <c:pt idx="20562">
                  <c:v>0.857442129629629</c:v>
                </c:pt>
                <c:pt idx="20563">
                  <c:v>0.857453703703704</c:v>
                </c:pt>
                <c:pt idx="20564">
                  <c:v>0.857465277777778</c:v>
                </c:pt>
                <c:pt idx="20565">
                  <c:v>0.857476851851852</c:v>
                </c:pt>
                <c:pt idx="20566">
                  <c:v>0.857488425925926</c:v>
                </c:pt>
                <c:pt idx="20567">
                  <c:v>0.8575</c:v>
                </c:pt>
                <c:pt idx="20568">
                  <c:v>0.857511574074074</c:v>
                </c:pt>
                <c:pt idx="20569">
                  <c:v>0.857523148148148</c:v>
                </c:pt>
                <c:pt idx="20570">
                  <c:v>0.857534722222222</c:v>
                </c:pt>
                <c:pt idx="20571">
                  <c:v>0.857546296296296</c:v>
                </c:pt>
                <c:pt idx="20572">
                  <c:v>0.857557870370371</c:v>
                </c:pt>
                <c:pt idx="20573">
                  <c:v>0.857569444444445</c:v>
                </c:pt>
                <c:pt idx="20574">
                  <c:v>0.857581018518519</c:v>
                </c:pt>
                <c:pt idx="20575">
                  <c:v>0.857592592592593</c:v>
                </c:pt>
                <c:pt idx="20576">
                  <c:v>0.857604166666667</c:v>
                </c:pt>
                <c:pt idx="20577">
                  <c:v>0.857615740740741</c:v>
                </c:pt>
                <c:pt idx="20578">
                  <c:v>0.857627314814815</c:v>
                </c:pt>
                <c:pt idx="20579">
                  <c:v>0.857638888888889</c:v>
                </c:pt>
                <c:pt idx="20580">
                  <c:v>0.857650462962963</c:v>
                </c:pt>
                <c:pt idx="20581">
                  <c:v>0.857662037037037</c:v>
                </c:pt>
                <c:pt idx="20582">
                  <c:v>0.857673611111111</c:v>
                </c:pt>
                <c:pt idx="20583">
                  <c:v>0.857685185185185</c:v>
                </c:pt>
                <c:pt idx="20584">
                  <c:v>0.857696759259259</c:v>
                </c:pt>
                <c:pt idx="20585">
                  <c:v>0.857708333333334</c:v>
                </c:pt>
                <c:pt idx="20586">
                  <c:v>0.857719907407408</c:v>
                </c:pt>
                <c:pt idx="20587">
                  <c:v>0.857731481481482</c:v>
                </c:pt>
                <c:pt idx="20588">
                  <c:v>0.857743055555556</c:v>
                </c:pt>
                <c:pt idx="20589">
                  <c:v>0.85775462962963</c:v>
                </c:pt>
                <c:pt idx="20590">
                  <c:v>0.857766203703704</c:v>
                </c:pt>
                <c:pt idx="20591">
                  <c:v>0.857777777777778</c:v>
                </c:pt>
                <c:pt idx="20592">
                  <c:v>0.857789351851852</c:v>
                </c:pt>
                <c:pt idx="20593">
                  <c:v>0.857800925925926</c:v>
                </c:pt>
                <c:pt idx="20594">
                  <c:v>0.8578125</c:v>
                </c:pt>
                <c:pt idx="20595">
                  <c:v>0.857824074074075</c:v>
                </c:pt>
                <c:pt idx="20596">
                  <c:v>0.857835648148149</c:v>
                </c:pt>
                <c:pt idx="20597">
                  <c:v>0.857847222222222</c:v>
                </c:pt>
                <c:pt idx="20598">
                  <c:v>0.857858796296297</c:v>
                </c:pt>
                <c:pt idx="20599">
                  <c:v>0.857870370370371</c:v>
                </c:pt>
                <c:pt idx="20600">
                  <c:v>0.857881944444445</c:v>
                </c:pt>
                <c:pt idx="20601">
                  <c:v>0.857893518518519</c:v>
                </c:pt>
                <c:pt idx="20602">
                  <c:v>0.857905092592593</c:v>
                </c:pt>
                <c:pt idx="20603">
                  <c:v>0.857916666666667</c:v>
                </c:pt>
                <c:pt idx="20604">
                  <c:v>0.857928240740741</c:v>
                </c:pt>
                <c:pt idx="20605">
                  <c:v>0.857939814814815</c:v>
                </c:pt>
                <c:pt idx="20606">
                  <c:v>0.857951388888889</c:v>
                </c:pt>
                <c:pt idx="20607">
                  <c:v>0.857962962962962</c:v>
                </c:pt>
                <c:pt idx="20608">
                  <c:v>0.857974537037037</c:v>
                </c:pt>
                <c:pt idx="20609">
                  <c:v>0.857986111111111</c:v>
                </c:pt>
                <c:pt idx="20610">
                  <c:v>0.857997685185185</c:v>
                </c:pt>
                <c:pt idx="20611">
                  <c:v>0.858009259259259</c:v>
                </c:pt>
                <c:pt idx="20612">
                  <c:v>0.858020833333334</c:v>
                </c:pt>
                <c:pt idx="20613">
                  <c:v>0.858032407407408</c:v>
                </c:pt>
                <c:pt idx="20614">
                  <c:v>0.858043981481482</c:v>
                </c:pt>
                <c:pt idx="20615">
                  <c:v>0.858055555555556</c:v>
                </c:pt>
                <c:pt idx="20616">
                  <c:v>0.858067129629629</c:v>
                </c:pt>
                <c:pt idx="20617">
                  <c:v>0.858078703703704</c:v>
                </c:pt>
                <c:pt idx="20618">
                  <c:v>0.858090277777778</c:v>
                </c:pt>
                <c:pt idx="20619">
                  <c:v>0.858101851851852</c:v>
                </c:pt>
                <c:pt idx="20620">
                  <c:v>0.858113425925926</c:v>
                </c:pt>
                <c:pt idx="20621">
                  <c:v>0.858125</c:v>
                </c:pt>
                <c:pt idx="20622">
                  <c:v>0.858136574074074</c:v>
                </c:pt>
                <c:pt idx="20623">
                  <c:v>0.858148148148148</c:v>
                </c:pt>
                <c:pt idx="20624">
                  <c:v>0.858159722222222</c:v>
                </c:pt>
                <c:pt idx="20625">
                  <c:v>0.858171296296297</c:v>
                </c:pt>
                <c:pt idx="20626">
                  <c:v>0.85818287037037</c:v>
                </c:pt>
                <c:pt idx="20627">
                  <c:v>0.858194444444445</c:v>
                </c:pt>
                <c:pt idx="20628">
                  <c:v>0.858206018518519</c:v>
                </c:pt>
                <c:pt idx="20629">
                  <c:v>0.858217592592593</c:v>
                </c:pt>
                <c:pt idx="20630">
                  <c:v>0.858229166666667</c:v>
                </c:pt>
                <c:pt idx="20631">
                  <c:v>0.85824074074074</c:v>
                </c:pt>
                <c:pt idx="20632">
                  <c:v>0.858252314814815</c:v>
                </c:pt>
                <c:pt idx="20633">
                  <c:v>0.858263888888889</c:v>
                </c:pt>
                <c:pt idx="20634">
                  <c:v>0.858275462962963</c:v>
                </c:pt>
                <c:pt idx="20635">
                  <c:v>0.858287037037037</c:v>
                </c:pt>
                <c:pt idx="20636">
                  <c:v>0.858298611111112</c:v>
                </c:pt>
                <c:pt idx="20637">
                  <c:v>0.858310185185185</c:v>
                </c:pt>
                <c:pt idx="20638">
                  <c:v>0.858321759259259</c:v>
                </c:pt>
                <c:pt idx="20639">
                  <c:v>0.858333333333333</c:v>
                </c:pt>
                <c:pt idx="20640">
                  <c:v>0.858344907407408</c:v>
                </c:pt>
                <c:pt idx="20641">
                  <c:v>0.858356481481482</c:v>
                </c:pt>
                <c:pt idx="20642">
                  <c:v>0.858368055555556</c:v>
                </c:pt>
                <c:pt idx="20643">
                  <c:v>0.85837962962963</c:v>
                </c:pt>
                <c:pt idx="20644">
                  <c:v>0.858391203703704</c:v>
                </c:pt>
                <c:pt idx="20645">
                  <c:v>0.858402777777777</c:v>
                </c:pt>
                <c:pt idx="20646">
                  <c:v>0.858414351851852</c:v>
                </c:pt>
                <c:pt idx="20647">
                  <c:v>0.858425925925926</c:v>
                </c:pt>
                <c:pt idx="20648">
                  <c:v>0.8584375</c:v>
                </c:pt>
                <c:pt idx="20649">
                  <c:v>0.858449074074075</c:v>
                </c:pt>
                <c:pt idx="20650">
                  <c:v>0.858460648148148</c:v>
                </c:pt>
                <c:pt idx="20651">
                  <c:v>0.858472222222222</c:v>
                </c:pt>
                <c:pt idx="20652">
                  <c:v>0.858483796296296</c:v>
                </c:pt>
                <c:pt idx="20653">
                  <c:v>0.858495370370371</c:v>
                </c:pt>
                <c:pt idx="20654">
                  <c:v>0.858506944444444</c:v>
                </c:pt>
                <c:pt idx="20655">
                  <c:v>0.858518518518519</c:v>
                </c:pt>
                <c:pt idx="20656">
                  <c:v>0.858530092592593</c:v>
                </c:pt>
                <c:pt idx="20657">
                  <c:v>0.858541666666667</c:v>
                </c:pt>
                <c:pt idx="20658">
                  <c:v>0.858553240740741</c:v>
                </c:pt>
                <c:pt idx="20659">
                  <c:v>0.858564814814815</c:v>
                </c:pt>
                <c:pt idx="20660">
                  <c:v>0.858576388888889</c:v>
                </c:pt>
                <c:pt idx="20661">
                  <c:v>0.858587962962962</c:v>
                </c:pt>
                <c:pt idx="20662">
                  <c:v>0.858599537037037</c:v>
                </c:pt>
                <c:pt idx="20663">
                  <c:v>0.858611111111111</c:v>
                </c:pt>
                <c:pt idx="20664">
                  <c:v>0.858622685185185</c:v>
                </c:pt>
                <c:pt idx="20665">
                  <c:v>0.858634259259259</c:v>
                </c:pt>
                <c:pt idx="20666">
                  <c:v>0.858645833333334</c:v>
                </c:pt>
                <c:pt idx="20667">
                  <c:v>0.858657407407408</c:v>
                </c:pt>
                <c:pt idx="20668">
                  <c:v>0.858668981481482</c:v>
                </c:pt>
                <c:pt idx="20669">
                  <c:v>0.858680555555556</c:v>
                </c:pt>
                <c:pt idx="20670">
                  <c:v>0.85869212962963</c:v>
                </c:pt>
                <c:pt idx="20671">
                  <c:v>0.858703703703704</c:v>
                </c:pt>
                <c:pt idx="20672">
                  <c:v>0.858715277777778</c:v>
                </c:pt>
                <c:pt idx="20673">
                  <c:v>0.858726851851852</c:v>
                </c:pt>
                <c:pt idx="20674">
                  <c:v>0.858738425925926</c:v>
                </c:pt>
                <c:pt idx="20675">
                  <c:v>0.85875</c:v>
                </c:pt>
                <c:pt idx="20676">
                  <c:v>0.858761574074074</c:v>
                </c:pt>
                <c:pt idx="20677">
                  <c:v>0.858773148148148</c:v>
                </c:pt>
                <c:pt idx="20678">
                  <c:v>0.858784722222222</c:v>
                </c:pt>
                <c:pt idx="20679">
                  <c:v>0.858796296296297</c:v>
                </c:pt>
                <c:pt idx="20680">
                  <c:v>0.858807870370371</c:v>
                </c:pt>
                <c:pt idx="20681">
                  <c:v>0.858819444444445</c:v>
                </c:pt>
                <c:pt idx="20682">
                  <c:v>0.858831018518519</c:v>
                </c:pt>
                <c:pt idx="20683">
                  <c:v>0.858842592592593</c:v>
                </c:pt>
                <c:pt idx="20684">
                  <c:v>0.858854166666667</c:v>
                </c:pt>
                <c:pt idx="20685">
                  <c:v>0.85886574074074</c:v>
                </c:pt>
                <c:pt idx="20686">
                  <c:v>0.858877314814815</c:v>
                </c:pt>
                <c:pt idx="20687">
                  <c:v>0.858888888888889</c:v>
                </c:pt>
                <c:pt idx="20688">
                  <c:v>0.858900462962963</c:v>
                </c:pt>
                <c:pt idx="20689">
                  <c:v>0.858912037037037</c:v>
                </c:pt>
                <c:pt idx="20690">
                  <c:v>0.858923611111111</c:v>
                </c:pt>
                <c:pt idx="20691">
                  <c:v>0.858935185185185</c:v>
                </c:pt>
                <c:pt idx="20692">
                  <c:v>0.858946759259259</c:v>
                </c:pt>
                <c:pt idx="20693">
                  <c:v>0.858958333333334</c:v>
                </c:pt>
                <c:pt idx="20694">
                  <c:v>0.858969907407408</c:v>
                </c:pt>
                <c:pt idx="20695">
                  <c:v>0.858981481481482</c:v>
                </c:pt>
                <c:pt idx="20696">
                  <c:v>0.858993055555556</c:v>
                </c:pt>
                <c:pt idx="20697">
                  <c:v>0.85900462962963</c:v>
                </c:pt>
                <c:pt idx="20698">
                  <c:v>0.859016203703704</c:v>
                </c:pt>
                <c:pt idx="20699">
                  <c:v>0.859027777777778</c:v>
                </c:pt>
                <c:pt idx="20700">
                  <c:v>0.859039351851852</c:v>
                </c:pt>
                <c:pt idx="20701">
                  <c:v>0.859050925925926</c:v>
                </c:pt>
                <c:pt idx="20702">
                  <c:v>0.8590625</c:v>
                </c:pt>
                <c:pt idx="20703">
                  <c:v>0.859074074074074</c:v>
                </c:pt>
                <c:pt idx="20704">
                  <c:v>0.859085648148148</c:v>
                </c:pt>
                <c:pt idx="20705">
                  <c:v>0.859097222222222</c:v>
                </c:pt>
                <c:pt idx="20706">
                  <c:v>0.859108796296296</c:v>
                </c:pt>
                <c:pt idx="20707">
                  <c:v>0.859120370370371</c:v>
                </c:pt>
                <c:pt idx="20708">
                  <c:v>0.859131944444445</c:v>
                </c:pt>
                <c:pt idx="20709">
                  <c:v>0.859143518518519</c:v>
                </c:pt>
                <c:pt idx="20710">
                  <c:v>0.859155092592593</c:v>
                </c:pt>
                <c:pt idx="20711">
                  <c:v>0.859166666666666</c:v>
                </c:pt>
                <c:pt idx="20712">
                  <c:v>0.859178240740741</c:v>
                </c:pt>
                <c:pt idx="20713">
                  <c:v>0.859189814814815</c:v>
                </c:pt>
                <c:pt idx="20714">
                  <c:v>0.859201388888889</c:v>
                </c:pt>
                <c:pt idx="20715">
                  <c:v>0.859212962962963</c:v>
                </c:pt>
                <c:pt idx="20716">
                  <c:v>0.859224537037037</c:v>
                </c:pt>
                <c:pt idx="20717">
                  <c:v>0.859236111111111</c:v>
                </c:pt>
                <c:pt idx="20718">
                  <c:v>0.859247685185185</c:v>
                </c:pt>
                <c:pt idx="20719">
                  <c:v>0.859259259259259</c:v>
                </c:pt>
                <c:pt idx="20720">
                  <c:v>0.859270833333334</c:v>
                </c:pt>
                <c:pt idx="20721">
                  <c:v>0.859282407407408</c:v>
                </c:pt>
                <c:pt idx="20722">
                  <c:v>0.859293981481482</c:v>
                </c:pt>
                <c:pt idx="20723">
                  <c:v>0.859305555555556</c:v>
                </c:pt>
                <c:pt idx="20724">
                  <c:v>0.85931712962963</c:v>
                </c:pt>
                <c:pt idx="20725">
                  <c:v>0.859328703703704</c:v>
                </c:pt>
                <c:pt idx="20726">
                  <c:v>0.859340277777778</c:v>
                </c:pt>
                <c:pt idx="20727">
                  <c:v>0.859351851851852</c:v>
                </c:pt>
                <c:pt idx="20728">
                  <c:v>0.859363425925926</c:v>
                </c:pt>
                <c:pt idx="20729">
                  <c:v>0.859375</c:v>
                </c:pt>
                <c:pt idx="20730">
                  <c:v>0.859386574074074</c:v>
                </c:pt>
                <c:pt idx="20731">
                  <c:v>0.859398148148148</c:v>
                </c:pt>
                <c:pt idx="20732">
                  <c:v>0.859409722222222</c:v>
                </c:pt>
                <c:pt idx="20733">
                  <c:v>0.859421296296297</c:v>
                </c:pt>
                <c:pt idx="20734">
                  <c:v>0.859432870370371</c:v>
                </c:pt>
                <c:pt idx="20735">
                  <c:v>0.859444444444445</c:v>
                </c:pt>
                <c:pt idx="20736">
                  <c:v>0.859456018518519</c:v>
                </c:pt>
                <c:pt idx="20737">
                  <c:v>0.859467592592593</c:v>
                </c:pt>
                <c:pt idx="20738">
                  <c:v>0.859479166666667</c:v>
                </c:pt>
                <c:pt idx="20739">
                  <c:v>0.85949074074074</c:v>
                </c:pt>
                <c:pt idx="20740">
                  <c:v>0.859502314814815</c:v>
                </c:pt>
                <c:pt idx="20741">
                  <c:v>0.859513888888889</c:v>
                </c:pt>
                <c:pt idx="20742">
                  <c:v>0.859525462962963</c:v>
                </c:pt>
                <c:pt idx="20743">
                  <c:v>0.859537037037037</c:v>
                </c:pt>
                <c:pt idx="20744">
                  <c:v>0.859548611111111</c:v>
                </c:pt>
                <c:pt idx="20745">
                  <c:v>0.859560185185185</c:v>
                </c:pt>
                <c:pt idx="20746">
                  <c:v>0.859571759259259</c:v>
                </c:pt>
                <c:pt idx="20747">
                  <c:v>0.859583333333334</c:v>
                </c:pt>
                <c:pt idx="20748">
                  <c:v>0.859594907407408</c:v>
                </c:pt>
                <c:pt idx="20749">
                  <c:v>0.859606481481482</c:v>
                </c:pt>
                <c:pt idx="20750">
                  <c:v>0.859618055555556</c:v>
                </c:pt>
                <c:pt idx="20751">
                  <c:v>0.85962962962963</c:v>
                </c:pt>
                <c:pt idx="20752">
                  <c:v>0.859641203703704</c:v>
                </c:pt>
                <c:pt idx="20753">
                  <c:v>0.859652777777778</c:v>
                </c:pt>
                <c:pt idx="20754">
                  <c:v>0.859664351851852</c:v>
                </c:pt>
                <c:pt idx="20755">
                  <c:v>0.859675925925926</c:v>
                </c:pt>
                <c:pt idx="20756">
                  <c:v>0.8596875</c:v>
                </c:pt>
                <c:pt idx="20757">
                  <c:v>0.859699074074075</c:v>
                </c:pt>
                <c:pt idx="20758">
                  <c:v>0.859710648148148</c:v>
                </c:pt>
                <c:pt idx="20759">
                  <c:v>0.859722222222222</c:v>
                </c:pt>
                <c:pt idx="20760">
                  <c:v>0.859733796296296</c:v>
                </c:pt>
                <c:pt idx="20761">
                  <c:v>0.859745370370371</c:v>
                </c:pt>
                <c:pt idx="20762">
                  <c:v>0.859756944444445</c:v>
                </c:pt>
                <c:pt idx="20763">
                  <c:v>0.859768518518519</c:v>
                </c:pt>
                <c:pt idx="20764">
                  <c:v>0.859780092592593</c:v>
                </c:pt>
                <c:pt idx="20765">
                  <c:v>0.859791666666667</c:v>
                </c:pt>
                <c:pt idx="20766">
                  <c:v>0.859803240740741</c:v>
                </c:pt>
                <c:pt idx="20767">
                  <c:v>0.859814814814815</c:v>
                </c:pt>
                <c:pt idx="20768">
                  <c:v>0.859826388888889</c:v>
                </c:pt>
                <c:pt idx="20769">
                  <c:v>0.859837962962963</c:v>
                </c:pt>
                <c:pt idx="20770">
                  <c:v>0.859849537037037</c:v>
                </c:pt>
                <c:pt idx="20771">
                  <c:v>0.859861111111111</c:v>
                </c:pt>
                <c:pt idx="20772">
                  <c:v>0.859872685185185</c:v>
                </c:pt>
                <c:pt idx="20773">
                  <c:v>0.859884259259259</c:v>
                </c:pt>
                <c:pt idx="20774">
                  <c:v>0.859895833333334</c:v>
                </c:pt>
                <c:pt idx="20775">
                  <c:v>0.859907407407408</c:v>
                </c:pt>
                <c:pt idx="20776">
                  <c:v>0.859918981481482</c:v>
                </c:pt>
                <c:pt idx="20777">
                  <c:v>0.859930555555556</c:v>
                </c:pt>
                <c:pt idx="20778">
                  <c:v>0.85994212962963</c:v>
                </c:pt>
                <c:pt idx="20779">
                  <c:v>0.859953703703704</c:v>
                </c:pt>
                <c:pt idx="20780">
                  <c:v>0.859965277777778</c:v>
                </c:pt>
                <c:pt idx="20781">
                  <c:v>0.859976851851852</c:v>
                </c:pt>
                <c:pt idx="20782">
                  <c:v>0.859988425925926</c:v>
                </c:pt>
                <c:pt idx="20783">
                  <c:v>0.86</c:v>
                </c:pt>
                <c:pt idx="20784">
                  <c:v>0.860011574074074</c:v>
                </c:pt>
                <c:pt idx="20785">
                  <c:v>0.860023148148148</c:v>
                </c:pt>
                <c:pt idx="20786">
                  <c:v>0.860034722222222</c:v>
                </c:pt>
                <c:pt idx="20787">
                  <c:v>0.860046296296297</c:v>
                </c:pt>
                <c:pt idx="20788">
                  <c:v>0.860057870370371</c:v>
                </c:pt>
                <c:pt idx="20789">
                  <c:v>0.860069444444445</c:v>
                </c:pt>
                <c:pt idx="20790">
                  <c:v>0.860081018518519</c:v>
                </c:pt>
                <c:pt idx="20791">
                  <c:v>0.860092592592593</c:v>
                </c:pt>
                <c:pt idx="20792">
                  <c:v>0.860104166666667</c:v>
                </c:pt>
                <c:pt idx="20793">
                  <c:v>0.86011574074074</c:v>
                </c:pt>
                <c:pt idx="20794">
                  <c:v>0.860127314814815</c:v>
                </c:pt>
                <c:pt idx="20795">
                  <c:v>0.860138888888889</c:v>
                </c:pt>
                <c:pt idx="20796">
                  <c:v>0.860150462962963</c:v>
                </c:pt>
                <c:pt idx="20797">
                  <c:v>0.860162037037037</c:v>
                </c:pt>
                <c:pt idx="20798">
                  <c:v>0.860173611111111</c:v>
                </c:pt>
                <c:pt idx="20799">
                  <c:v>0.860185185185185</c:v>
                </c:pt>
                <c:pt idx="20800">
                  <c:v>0.860196759259259</c:v>
                </c:pt>
                <c:pt idx="20801">
                  <c:v>0.860208333333334</c:v>
                </c:pt>
                <c:pt idx="20802">
                  <c:v>0.860219907407408</c:v>
                </c:pt>
                <c:pt idx="20803">
                  <c:v>0.860231481481482</c:v>
                </c:pt>
                <c:pt idx="20804">
                  <c:v>0.860243055555556</c:v>
                </c:pt>
                <c:pt idx="20805">
                  <c:v>0.86025462962963</c:v>
                </c:pt>
                <c:pt idx="20806">
                  <c:v>0.860266203703704</c:v>
                </c:pt>
                <c:pt idx="20807">
                  <c:v>0.860277777777778</c:v>
                </c:pt>
                <c:pt idx="20808">
                  <c:v>0.860289351851852</c:v>
                </c:pt>
                <c:pt idx="20809">
                  <c:v>0.860300925925926</c:v>
                </c:pt>
                <c:pt idx="20810">
                  <c:v>0.8603125</c:v>
                </c:pt>
                <c:pt idx="20811">
                  <c:v>0.860324074074074</c:v>
                </c:pt>
                <c:pt idx="20812">
                  <c:v>0.860335648148148</c:v>
                </c:pt>
                <c:pt idx="20813">
                  <c:v>0.860347222222222</c:v>
                </c:pt>
                <c:pt idx="20814">
                  <c:v>0.860358796296296</c:v>
                </c:pt>
                <c:pt idx="20815">
                  <c:v>0.860370370370371</c:v>
                </c:pt>
                <c:pt idx="20816">
                  <c:v>0.860381944444445</c:v>
                </c:pt>
                <c:pt idx="20817">
                  <c:v>0.860393518518519</c:v>
                </c:pt>
                <c:pt idx="20818">
                  <c:v>0.860405092592593</c:v>
                </c:pt>
                <c:pt idx="20819">
                  <c:v>0.860416666666666</c:v>
                </c:pt>
                <c:pt idx="20820">
                  <c:v>0.860428240740741</c:v>
                </c:pt>
                <c:pt idx="20821">
                  <c:v>0.860439814814815</c:v>
                </c:pt>
                <c:pt idx="20822">
                  <c:v>0.860451388888889</c:v>
                </c:pt>
                <c:pt idx="20823">
                  <c:v>0.860462962962962</c:v>
                </c:pt>
                <c:pt idx="20824">
                  <c:v>0.860474537037037</c:v>
                </c:pt>
                <c:pt idx="20825">
                  <c:v>0.860486111111111</c:v>
                </c:pt>
                <c:pt idx="20826">
                  <c:v>0.860497685185185</c:v>
                </c:pt>
                <c:pt idx="20827">
                  <c:v>0.860509259259259</c:v>
                </c:pt>
                <c:pt idx="20828">
                  <c:v>0.860520833333334</c:v>
                </c:pt>
                <c:pt idx="20829">
                  <c:v>0.860532407407407</c:v>
                </c:pt>
                <c:pt idx="20830">
                  <c:v>0.860543981481482</c:v>
                </c:pt>
                <c:pt idx="20831">
                  <c:v>0.860555555555556</c:v>
                </c:pt>
                <c:pt idx="20832">
                  <c:v>0.86056712962963</c:v>
                </c:pt>
                <c:pt idx="20833">
                  <c:v>0.860578703703704</c:v>
                </c:pt>
                <c:pt idx="20834">
                  <c:v>0.860590277777778</c:v>
                </c:pt>
                <c:pt idx="20835">
                  <c:v>0.860601851851852</c:v>
                </c:pt>
                <c:pt idx="20836">
                  <c:v>0.860613425925926</c:v>
                </c:pt>
                <c:pt idx="20837">
                  <c:v>0.860625</c:v>
                </c:pt>
                <c:pt idx="20838">
                  <c:v>0.860636574074074</c:v>
                </c:pt>
                <c:pt idx="20839">
                  <c:v>0.860648148148149</c:v>
                </c:pt>
                <c:pt idx="20840">
                  <c:v>0.860659722222222</c:v>
                </c:pt>
                <c:pt idx="20841">
                  <c:v>0.860671296296297</c:v>
                </c:pt>
                <c:pt idx="20842">
                  <c:v>0.860682870370371</c:v>
                </c:pt>
                <c:pt idx="20843">
                  <c:v>0.860694444444445</c:v>
                </c:pt>
                <c:pt idx="20844">
                  <c:v>0.860706018518519</c:v>
                </c:pt>
                <c:pt idx="20845">
                  <c:v>0.860717592592593</c:v>
                </c:pt>
                <c:pt idx="20846">
                  <c:v>0.860729166666667</c:v>
                </c:pt>
                <c:pt idx="20847">
                  <c:v>0.860740740740741</c:v>
                </c:pt>
                <c:pt idx="20848">
                  <c:v>0.860752314814815</c:v>
                </c:pt>
                <c:pt idx="20849">
                  <c:v>0.860763888888889</c:v>
                </c:pt>
                <c:pt idx="20850">
                  <c:v>0.860775462962963</c:v>
                </c:pt>
                <c:pt idx="20851">
                  <c:v>0.860787037037037</c:v>
                </c:pt>
                <c:pt idx="20852">
                  <c:v>0.860798611111111</c:v>
                </c:pt>
                <c:pt idx="20853">
                  <c:v>0.860810185185185</c:v>
                </c:pt>
                <c:pt idx="20854">
                  <c:v>0.860821759259259</c:v>
                </c:pt>
                <c:pt idx="20855">
                  <c:v>0.860833333333334</c:v>
                </c:pt>
                <c:pt idx="20856">
                  <c:v>0.860844907407408</c:v>
                </c:pt>
                <c:pt idx="20857">
                  <c:v>0.860856481481482</c:v>
                </c:pt>
                <c:pt idx="20858">
                  <c:v>0.860868055555556</c:v>
                </c:pt>
                <c:pt idx="20859">
                  <c:v>0.86087962962963</c:v>
                </c:pt>
                <c:pt idx="20860">
                  <c:v>0.860891203703704</c:v>
                </c:pt>
                <c:pt idx="20861">
                  <c:v>0.860902777777778</c:v>
                </c:pt>
                <c:pt idx="20862">
                  <c:v>0.860914351851852</c:v>
                </c:pt>
                <c:pt idx="20863">
                  <c:v>0.860925925925926</c:v>
                </c:pt>
                <c:pt idx="20864">
                  <c:v>0.8609375</c:v>
                </c:pt>
                <c:pt idx="20865">
                  <c:v>0.860949074074075</c:v>
                </c:pt>
                <c:pt idx="20866">
                  <c:v>0.860960648148148</c:v>
                </c:pt>
                <c:pt idx="20867">
                  <c:v>0.860972222222222</c:v>
                </c:pt>
                <c:pt idx="20868">
                  <c:v>0.860983796296296</c:v>
                </c:pt>
                <c:pt idx="20869">
                  <c:v>0.860995370370371</c:v>
                </c:pt>
                <c:pt idx="20870">
                  <c:v>0.861006944444445</c:v>
                </c:pt>
                <c:pt idx="20871">
                  <c:v>0.861018518518519</c:v>
                </c:pt>
                <c:pt idx="20872">
                  <c:v>0.861030092592593</c:v>
                </c:pt>
                <c:pt idx="20873">
                  <c:v>0.861041666666667</c:v>
                </c:pt>
                <c:pt idx="20874">
                  <c:v>0.86105324074074</c:v>
                </c:pt>
                <c:pt idx="20875">
                  <c:v>0.861064814814815</c:v>
                </c:pt>
                <c:pt idx="20876">
                  <c:v>0.861076388888889</c:v>
                </c:pt>
                <c:pt idx="20877">
                  <c:v>0.861087962962963</c:v>
                </c:pt>
                <c:pt idx="20878">
                  <c:v>0.861099537037037</c:v>
                </c:pt>
                <c:pt idx="20879">
                  <c:v>0.861111111111111</c:v>
                </c:pt>
                <c:pt idx="20880">
                  <c:v>0.861122685185185</c:v>
                </c:pt>
                <c:pt idx="20881">
                  <c:v>0.861134259259259</c:v>
                </c:pt>
                <c:pt idx="20882">
                  <c:v>0.861145833333334</c:v>
                </c:pt>
                <c:pt idx="20883">
                  <c:v>0.861157407407408</c:v>
                </c:pt>
                <c:pt idx="20884">
                  <c:v>0.861168981481482</c:v>
                </c:pt>
                <c:pt idx="20885">
                  <c:v>0.861180555555556</c:v>
                </c:pt>
                <c:pt idx="20886">
                  <c:v>0.861192129629629</c:v>
                </c:pt>
                <c:pt idx="20887">
                  <c:v>0.861203703703704</c:v>
                </c:pt>
                <c:pt idx="20888">
                  <c:v>0.861215277777778</c:v>
                </c:pt>
                <c:pt idx="20889">
                  <c:v>0.861226851851852</c:v>
                </c:pt>
                <c:pt idx="20890">
                  <c:v>0.861238425925926</c:v>
                </c:pt>
                <c:pt idx="20891">
                  <c:v>0.86125</c:v>
                </c:pt>
                <c:pt idx="20892">
                  <c:v>0.861261574074074</c:v>
                </c:pt>
                <c:pt idx="20893">
                  <c:v>0.861273148148148</c:v>
                </c:pt>
                <c:pt idx="20894">
                  <c:v>0.861284722222222</c:v>
                </c:pt>
                <c:pt idx="20895">
                  <c:v>0.861296296296297</c:v>
                </c:pt>
                <c:pt idx="20896">
                  <c:v>0.861307870370371</c:v>
                </c:pt>
                <c:pt idx="20897">
                  <c:v>0.861319444444445</c:v>
                </c:pt>
                <c:pt idx="20898">
                  <c:v>0.861331018518519</c:v>
                </c:pt>
                <c:pt idx="20899">
                  <c:v>0.861342592592593</c:v>
                </c:pt>
                <c:pt idx="20900">
                  <c:v>0.861354166666666</c:v>
                </c:pt>
                <c:pt idx="20901">
                  <c:v>0.861365740740741</c:v>
                </c:pt>
                <c:pt idx="20902">
                  <c:v>0.861377314814815</c:v>
                </c:pt>
                <c:pt idx="20903">
                  <c:v>0.861388888888889</c:v>
                </c:pt>
                <c:pt idx="20904">
                  <c:v>0.861400462962963</c:v>
                </c:pt>
                <c:pt idx="20905">
                  <c:v>0.861412037037037</c:v>
                </c:pt>
                <c:pt idx="20906">
                  <c:v>0.861423611111111</c:v>
                </c:pt>
                <c:pt idx="20907">
                  <c:v>0.861435185185185</c:v>
                </c:pt>
                <c:pt idx="20908">
                  <c:v>0.861446759259259</c:v>
                </c:pt>
                <c:pt idx="20909">
                  <c:v>0.861458333333333</c:v>
                </c:pt>
                <c:pt idx="20910">
                  <c:v>0.861469907407408</c:v>
                </c:pt>
                <c:pt idx="20911">
                  <c:v>0.861481481481482</c:v>
                </c:pt>
                <c:pt idx="20912">
                  <c:v>0.861493055555556</c:v>
                </c:pt>
                <c:pt idx="20913">
                  <c:v>0.86150462962963</c:v>
                </c:pt>
                <c:pt idx="20914">
                  <c:v>0.861516203703703</c:v>
                </c:pt>
                <c:pt idx="20915">
                  <c:v>0.861527777777778</c:v>
                </c:pt>
                <c:pt idx="20916">
                  <c:v>0.861539351851852</c:v>
                </c:pt>
                <c:pt idx="20917">
                  <c:v>0.861550925925926</c:v>
                </c:pt>
                <c:pt idx="20918">
                  <c:v>0.8615625</c:v>
                </c:pt>
                <c:pt idx="20919">
                  <c:v>0.861574074074074</c:v>
                </c:pt>
                <c:pt idx="20920">
                  <c:v>0.861585648148148</c:v>
                </c:pt>
                <c:pt idx="20921">
                  <c:v>0.861597222222222</c:v>
                </c:pt>
                <c:pt idx="20922">
                  <c:v>0.861608796296297</c:v>
                </c:pt>
                <c:pt idx="20923">
                  <c:v>0.861620370370371</c:v>
                </c:pt>
                <c:pt idx="20924">
                  <c:v>0.861631944444445</c:v>
                </c:pt>
                <c:pt idx="20925">
                  <c:v>0.861643518518519</c:v>
                </c:pt>
                <c:pt idx="20926">
                  <c:v>0.861655092592593</c:v>
                </c:pt>
                <c:pt idx="20927">
                  <c:v>0.861666666666667</c:v>
                </c:pt>
                <c:pt idx="20928">
                  <c:v>0.861678240740741</c:v>
                </c:pt>
                <c:pt idx="20929">
                  <c:v>0.861689814814815</c:v>
                </c:pt>
                <c:pt idx="20930">
                  <c:v>0.861701388888889</c:v>
                </c:pt>
                <c:pt idx="20931">
                  <c:v>0.861712962962963</c:v>
                </c:pt>
                <c:pt idx="20932">
                  <c:v>0.861724537037037</c:v>
                </c:pt>
                <c:pt idx="20933">
                  <c:v>0.861736111111111</c:v>
                </c:pt>
                <c:pt idx="20934">
                  <c:v>0.861747685185186</c:v>
                </c:pt>
                <c:pt idx="20935">
                  <c:v>0.861759259259259</c:v>
                </c:pt>
                <c:pt idx="20936">
                  <c:v>0.861770833333334</c:v>
                </c:pt>
                <c:pt idx="20937">
                  <c:v>0.861782407407408</c:v>
                </c:pt>
                <c:pt idx="20938">
                  <c:v>0.861793981481482</c:v>
                </c:pt>
                <c:pt idx="20939">
                  <c:v>0.861805555555556</c:v>
                </c:pt>
                <c:pt idx="20940">
                  <c:v>0.861817129629629</c:v>
                </c:pt>
                <c:pt idx="20941">
                  <c:v>0.861828703703704</c:v>
                </c:pt>
                <c:pt idx="20942">
                  <c:v>0.861840277777778</c:v>
                </c:pt>
                <c:pt idx="20943">
                  <c:v>0.861851851851852</c:v>
                </c:pt>
                <c:pt idx="20944">
                  <c:v>0.861863425925926</c:v>
                </c:pt>
                <c:pt idx="20945">
                  <c:v>0.861875</c:v>
                </c:pt>
                <c:pt idx="20946">
                  <c:v>0.861886574074074</c:v>
                </c:pt>
                <c:pt idx="20947">
                  <c:v>0.861898148148148</c:v>
                </c:pt>
                <c:pt idx="20948">
                  <c:v>0.861909722222222</c:v>
                </c:pt>
                <c:pt idx="20949">
                  <c:v>0.861921296296297</c:v>
                </c:pt>
                <c:pt idx="20950">
                  <c:v>0.861932870370371</c:v>
                </c:pt>
                <c:pt idx="20951">
                  <c:v>0.861944444444445</c:v>
                </c:pt>
                <c:pt idx="20952">
                  <c:v>0.861956018518519</c:v>
                </c:pt>
                <c:pt idx="20953">
                  <c:v>0.861967592592593</c:v>
                </c:pt>
                <c:pt idx="20954">
                  <c:v>0.861979166666667</c:v>
                </c:pt>
                <c:pt idx="20955">
                  <c:v>0.861990740740741</c:v>
                </c:pt>
                <c:pt idx="20956">
                  <c:v>0.862002314814815</c:v>
                </c:pt>
                <c:pt idx="20957">
                  <c:v>0.862013888888889</c:v>
                </c:pt>
                <c:pt idx="20958">
                  <c:v>0.862025462962963</c:v>
                </c:pt>
                <c:pt idx="20959">
                  <c:v>0.862037037037037</c:v>
                </c:pt>
                <c:pt idx="20960">
                  <c:v>0.862048611111111</c:v>
                </c:pt>
                <c:pt idx="20961">
                  <c:v>0.862060185185185</c:v>
                </c:pt>
                <c:pt idx="20962">
                  <c:v>0.862071759259259</c:v>
                </c:pt>
                <c:pt idx="20963">
                  <c:v>0.862083333333333</c:v>
                </c:pt>
                <c:pt idx="20964">
                  <c:v>0.862094907407408</c:v>
                </c:pt>
                <c:pt idx="20965">
                  <c:v>0.862106481481482</c:v>
                </c:pt>
                <c:pt idx="20966">
                  <c:v>0.862118055555556</c:v>
                </c:pt>
                <c:pt idx="20967">
                  <c:v>0.86212962962963</c:v>
                </c:pt>
                <c:pt idx="20968">
                  <c:v>0.862141203703704</c:v>
                </c:pt>
                <c:pt idx="20969">
                  <c:v>0.862152777777778</c:v>
                </c:pt>
                <c:pt idx="20970">
                  <c:v>0.862164351851852</c:v>
                </c:pt>
                <c:pt idx="20971">
                  <c:v>0.862175925925926</c:v>
                </c:pt>
                <c:pt idx="20972">
                  <c:v>0.8621875</c:v>
                </c:pt>
                <c:pt idx="20973">
                  <c:v>0.862199074074075</c:v>
                </c:pt>
                <c:pt idx="20974">
                  <c:v>0.862210648148148</c:v>
                </c:pt>
                <c:pt idx="20975">
                  <c:v>0.862222222222222</c:v>
                </c:pt>
                <c:pt idx="20976">
                  <c:v>0.862233796296296</c:v>
                </c:pt>
                <c:pt idx="20977">
                  <c:v>0.862245370370371</c:v>
                </c:pt>
                <c:pt idx="20978">
                  <c:v>0.862256944444444</c:v>
                </c:pt>
                <c:pt idx="20979">
                  <c:v>0.862268518518519</c:v>
                </c:pt>
                <c:pt idx="20980">
                  <c:v>0.862280092592593</c:v>
                </c:pt>
                <c:pt idx="20981">
                  <c:v>0.862291666666667</c:v>
                </c:pt>
                <c:pt idx="20982">
                  <c:v>0.86230324074074</c:v>
                </c:pt>
                <c:pt idx="20983">
                  <c:v>0.862314814814815</c:v>
                </c:pt>
                <c:pt idx="20984">
                  <c:v>0.862326388888889</c:v>
                </c:pt>
                <c:pt idx="20985">
                  <c:v>0.862337962962962</c:v>
                </c:pt>
                <c:pt idx="20986">
                  <c:v>0.862349537037037</c:v>
                </c:pt>
                <c:pt idx="20987">
                  <c:v>0.862361111111111</c:v>
                </c:pt>
                <c:pt idx="20988">
                  <c:v>0.862372685185185</c:v>
                </c:pt>
                <c:pt idx="20989">
                  <c:v>0.862384259259259</c:v>
                </c:pt>
                <c:pt idx="20990">
                  <c:v>0.862395833333334</c:v>
                </c:pt>
                <c:pt idx="20991">
                  <c:v>0.862407407407408</c:v>
                </c:pt>
                <c:pt idx="20992">
                  <c:v>0.862418981481481</c:v>
                </c:pt>
                <c:pt idx="20993">
                  <c:v>0.862430555555556</c:v>
                </c:pt>
                <c:pt idx="20994">
                  <c:v>0.862442129629629</c:v>
                </c:pt>
                <c:pt idx="20995">
                  <c:v>0.862453703703704</c:v>
                </c:pt>
                <c:pt idx="20996">
                  <c:v>0.862465277777778</c:v>
                </c:pt>
                <c:pt idx="20997">
                  <c:v>0.862476851851852</c:v>
                </c:pt>
                <c:pt idx="20998">
                  <c:v>0.862488425925926</c:v>
                </c:pt>
                <c:pt idx="20999">
                  <c:v>0.8625</c:v>
                </c:pt>
                <c:pt idx="21000">
                  <c:v>0.862511574074074</c:v>
                </c:pt>
                <c:pt idx="21001">
                  <c:v>0.862523148148148</c:v>
                </c:pt>
                <c:pt idx="21002">
                  <c:v>0.862534722222222</c:v>
                </c:pt>
                <c:pt idx="21003">
                  <c:v>0.862546296296296</c:v>
                </c:pt>
                <c:pt idx="21004">
                  <c:v>0.862557870370371</c:v>
                </c:pt>
                <c:pt idx="21005">
                  <c:v>0.862569444444445</c:v>
                </c:pt>
                <c:pt idx="21006">
                  <c:v>0.862581018518519</c:v>
                </c:pt>
                <c:pt idx="21007">
                  <c:v>0.862592592592593</c:v>
                </c:pt>
                <c:pt idx="21008">
                  <c:v>0.862604166666667</c:v>
                </c:pt>
                <c:pt idx="21009">
                  <c:v>0.862615740740741</c:v>
                </c:pt>
                <c:pt idx="21010">
                  <c:v>0.862627314814815</c:v>
                </c:pt>
                <c:pt idx="21011">
                  <c:v>0.862638888888889</c:v>
                </c:pt>
                <c:pt idx="21012">
                  <c:v>0.862650462962963</c:v>
                </c:pt>
                <c:pt idx="21013">
                  <c:v>0.862662037037037</c:v>
                </c:pt>
                <c:pt idx="21014">
                  <c:v>0.862673611111111</c:v>
                </c:pt>
                <c:pt idx="21015">
                  <c:v>0.862685185185185</c:v>
                </c:pt>
                <c:pt idx="21016">
                  <c:v>0.862696759259259</c:v>
                </c:pt>
                <c:pt idx="21017">
                  <c:v>0.862708333333334</c:v>
                </c:pt>
                <c:pt idx="21018">
                  <c:v>0.862719907407408</c:v>
                </c:pt>
                <c:pt idx="21019">
                  <c:v>0.862731481481482</c:v>
                </c:pt>
                <c:pt idx="21020">
                  <c:v>0.862743055555556</c:v>
                </c:pt>
                <c:pt idx="21021">
                  <c:v>0.86275462962963</c:v>
                </c:pt>
                <c:pt idx="21022">
                  <c:v>0.862766203703704</c:v>
                </c:pt>
                <c:pt idx="21023">
                  <c:v>0.862777777777778</c:v>
                </c:pt>
                <c:pt idx="21024">
                  <c:v>0.862789351851852</c:v>
                </c:pt>
                <c:pt idx="21025">
                  <c:v>0.862800925925926</c:v>
                </c:pt>
                <c:pt idx="21026">
                  <c:v>0.8628125</c:v>
                </c:pt>
                <c:pt idx="21027">
                  <c:v>0.862824074074074</c:v>
                </c:pt>
                <c:pt idx="21028">
                  <c:v>0.862835648148149</c:v>
                </c:pt>
                <c:pt idx="21029">
                  <c:v>0.862847222222222</c:v>
                </c:pt>
                <c:pt idx="21030">
                  <c:v>0.862858796296297</c:v>
                </c:pt>
                <c:pt idx="21031">
                  <c:v>0.862870370370371</c:v>
                </c:pt>
                <c:pt idx="21032">
                  <c:v>0.862881944444445</c:v>
                </c:pt>
                <c:pt idx="21033">
                  <c:v>0.862893518518519</c:v>
                </c:pt>
                <c:pt idx="21034">
                  <c:v>0.862905092592593</c:v>
                </c:pt>
                <c:pt idx="21035">
                  <c:v>0.862916666666667</c:v>
                </c:pt>
                <c:pt idx="21036">
                  <c:v>0.862928240740741</c:v>
                </c:pt>
                <c:pt idx="21037">
                  <c:v>0.862939814814815</c:v>
                </c:pt>
                <c:pt idx="21038">
                  <c:v>0.862951388888889</c:v>
                </c:pt>
                <c:pt idx="21039">
                  <c:v>0.862962962962962</c:v>
                </c:pt>
                <c:pt idx="21040">
                  <c:v>0.862974537037037</c:v>
                </c:pt>
                <c:pt idx="21041">
                  <c:v>0.862986111111111</c:v>
                </c:pt>
                <c:pt idx="21042">
                  <c:v>0.862997685185186</c:v>
                </c:pt>
                <c:pt idx="21043">
                  <c:v>0.863009259259259</c:v>
                </c:pt>
                <c:pt idx="21044">
                  <c:v>0.863020833333334</c:v>
                </c:pt>
                <c:pt idx="21045">
                  <c:v>0.863032407407408</c:v>
                </c:pt>
                <c:pt idx="21046">
                  <c:v>0.863043981481482</c:v>
                </c:pt>
                <c:pt idx="21047">
                  <c:v>0.863055555555556</c:v>
                </c:pt>
                <c:pt idx="21048">
                  <c:v>0.863067129629629</c:v>
                </c:pt>
                <c:pt idx="21049">
                  <c:v>0.863078703703704</c:v>
                </c:pt>
                <c:pt idx="21050">
                  <c:v>0.863090277777778</c:v>
                </c:pt>
                <c:pt idx="21051">
                  <c:v>0.863101851851852</c:v>
                </c:pt>
                <c:pt idx="21052">
                  <c:v>0.863113425925926</c:v>
                </c:pt>
                <c:pt idx="21053">
                  <c:v>0.863125</c:v>
                </c:pt>
                <c:pt idx="21054">
                  <c:v>0.863136574074074</c:v>
                </c:pt>
                <c:pt idx="21055">
                  <c:v>0.863148148148148</c:v>
                </c:pt>
                <c:pt idx="21056">
                  <c:v>0.863159722222222</c:v>
                </c:pt>
                <c:pt idx="21057">
                  <c:v>0.863171296296297</c:v>
                </c:pt>
                <c:pt idx="21058">
                  <c:v>0.863182870370371</c:v>
                </c:pt>
                <c:pt idx="21059">
                  <c:v>0.863194444444445</c:v>
                </c:pt>
                <c:pt idx="21060">
                  <c:v>0.863206018518519</c:v>
                </c:pt>
                <c:pt idx="21061">
                  <c:v>0.863217592592593</c:v>
                </c:pt>
                <c:pt idx="21062">
                  <c:v>0.863229166666667</c:v>
                </c:pt>
                <c:pt idx="21063">
                  <c:v>0.86324074074074</c:v>
                </c:pt>
                <c:pt idx="21064">
                  <c:v>0.863252314814815</c:v>
                </c:pt>
                <c:pt idx="21065">
                  <c:v>0.863263888888889</c:v>
                </c:pt>
                <c:pt idx="21066">
                  <c:v>0.863275462962963</c:v>
                </c:pt>
                <c:pt idx="21067">
                  <c:v>0.863287037037037</c:v>
                </c:pt>
                <c:pt idx="21068">
                  <c:v>0.863298611111111</c:v>
                </c:pt>
                <c:pt idx="21069">
                  <c:v>0.863310185185185</c:v>
                </c:pt>
                <c:pt idx="21070">
                  <c:v>0.863321759259259</c:v>
                </c:pt>
                <c:pt idx="21071">
                  <c:v>0.863333333333333</c:v>
                </c:pt>
                <c:pt idx="21072">
                  <c:v>0.863344907407408</c:v>
                </c:pt>
                <c:pt idx="21073">
                  <c:v>0.863356481481482</c:v>
                </c:pt>
                <c:pt idx="21074">
                  <c:v>0.863368055555556</c:v>
                </c:pt>
                <c:pt idx="21075">
                  <c:v>0.86337962962963</c:v>
                </c:pt>
                <c:pt idx="21076">
                  <c:v>0.863391203703704</c:v>
                </c:pt>
                <c:pt idx="21077">
                  <c:v>0.863402777777777</c:v>
                </c:pt>
                <c:pt idx="21078">
                  <c:v>0.863414351851852</c:v>
                </c:pt>
                <c:pt idx="21079">
                  <c:v>0.863425925925926</c:v>
                </c:pt>
                <c:pt idx="21080">
                  <c:v>0.8634375</c:v>
                </c:pt>
                <c:pt idx="21081">
                  <c:v>0.863449074074075</c:v>
                </c:pt>
                <c:pt idx="21082">
                  <c:v>0.863460648148148</c:v>
                </c:pt>
                <c:pt idx="21083">
                  <c:v>0.863472222222222</c:v>
                </c:pt>
                <c:pt idx="21084">
                  <c:v>0.863483796296296</c:v>
                </c:pt>
                <c:pt idx="21085">
                  <c:v>0.863495370370371</c:v>
                </c:pt>
                <c:pt idx="21086">
                  <c:v>0.863506944444444</c:v>
                </c:pt>
                <c:pt idx="21087">
                  <c:v>0.863518518518519</c:v>
                </c:pt>
                <c:pt idx="21088">
                  <c:v>0.863530092592593</c:v>
                </c:pt>
                <c:pt idx="21089">
                  <c:v>0.863541666666667</c:v>
                </c:pt>
                <c:pt idx="21090">
                  <c:v>0.863553240740741</c:v>
                </c:pt>
                <c:pt idx="21091">
                  <c:v>0.863564814814815</c:v>
                </c:pt>
                <c:pt idx="21092">
                  <c:v>0.863576388888889</c:v>
                </c:pt>
                <c:pt idx="21093">
                  <c:v>0.863587962962962</c:v>
                </c:pt>
                <c:pt idx="21094">
                  <c:v>0.863599537037037</c:v>
                </c:pt>
                <c:pt idx="21095">
                  <c:v>0.863611111111111</c:v>
                </c:pt>
                <c:pt idx="21096">
                  <c:v>0.863622685185185</c:v>
                </c:pt>
                <c:pt idx="21097">
                  <c:v>0.863634259259259</c:v>
                </c:pt>
                <c:pt idx="21098">
                  <c:v>0.863645833333334</c:v>
                </c:pt>
                <c:pt idx="21099">
                  <c:v>0.863657407407408</c:v>
                </c:pt>
                <c:pt idx="21100">
                  <c:v>0.863668981481482</c:v>
                </c:pt>
                <c:pt idx="21101">
                  <c:v>0.863680555555556</c:v>
                </c:pt>
                <c:pt idx="21102">
                  <c:v>0.86369212962963</c:v>
                </c:pt>
                <c:pt idx="21103">
                  <c:v>0.863703703703704</c:v>
                </c:pt>
                <c:pt idx="21104">
                  <c:v>0.863715277777778</c:v>
                </c:pt>
                <c:pt idx="21105">
                  <c:v>0.863726851851852</c:v>
                </c:pt>
                <c:pt idx="21106">
                  <c:v>0.863738425925926</c:v>
                </c:pt>
                <c:pt idx="21107">
                  <c:v>0.86375</c:v>
                </c:pt>
                <c:pt idx="21108">
                  <c:v>0.863761574074074</c:v>
                </c:pt>
                <c:pt idx="21109">
                  <c:v>0.863773148148148</c:v>
                </c:pt>
                <c:pt idx="21110">
                  <c:v>0.863784722222222</c:v>
                </c:pt>
                <c:pt idx="21111">
                  <c:v>0.863796296296297</c:v>
                </c:pt>
                <c:pt idx="21112">
                  <c:v>0.863807870370371</c:v>
                </c:pt>
                <c:pt idx="21113">
                  <c:v>0.863819444444445</c:v>
                </c:pt>
                <c:pt idx="21114">
                  <c:v>0.863831018518519</c:v>
                </c:pt>
                <c:pt idx="21115">
                  <c:v>0.863842592592593</c:v>
                </c:pt>
                <c:pt idx="21116">
                  <c:v>0.863854166666667</c:v>
                </c:pt>
                <c:pt idx="21117">
                  <c:v>0.86386574074074</c:v>
                </c:pt>
                <c:pt idx="21118">
                  <c:v>0.863877314814815</c:v>
                </c:pt>
                <c:pt idx="21119">
                  <c:v>0.863888888888889</c:v>
                </c:pt>
                <c:pt idx="21120">
                  <c:v>0.863900462962963</c:v>
                </c:pt>
                <c:pt idx="21121">
                  <c:v>0.863912037037037</c:v>
                </c:pt>
                <c:pt idx="21122">
                  <c:v>0.863923611111112</c:v>
                </c:pt>
                <c:pt idx="21123">
                  <c:v>0.863935185185185</c:v>
                </c:pt>
                <c:pt idx="21124">
                  <c:v>0.863946759259259</c:v>
                </c:pt>
                <c:pt idx="21125">
                  <c:v>0.863958333333334</c:v>
                </c:pt>
                <c:pt idx="21126">
                  <c:v>0.863969907407408</c:v>
                </c:pt>
                <c:pt idx="21127">
                  <c:v>0.863981481481482</c:v>
                </c:pt>
                <c:pt idx="21128">
                  <c:v>0.863993055555556</c:v>
                </c:pt>
                <c:pt idx="21129">
                  <c:v>0.86400462962963</c:v>
                </c:pt>
                <c:pt idx="21130">
                  <c:v>0.864016203703704</c:v>
                </c:pt>
                <c:pt idx="21131">
                  <c:v>0.864027777777778</c:v>
                </c:pt>
                <c:pt idx="21132">
                  <c:v>0.864039351851852</c:v>
                </c:pt>
                <c:pt idx="21133">
                  <c:v>0.864050925925926</c:v>
                </c:pt>
                <c:pt idx="21134">
                  <c:v>0.8640625</c:v>
                </c:pt>
                <c:pt idx="21135">
                  <c:v>0.864074074074074</c:v>
                </c:pt>
                <c:pt idx="21136">
                  <c:v>0.864085648148148</c:v>
                </c:pt>
                <c:pt idx="21137">
                  <c:v>0.864097222222222</c:v>
                </c:pt>
                <c:pt idx="21138">
                  <c:v>0.864108796296296</c:v>
                </c:pt>
                <c:pt idx="21139">
                  <c:v>0.864120370370371</c:v>
                </c:pt>
                <c:pt idx="21140">
                  <c:v>0.864131944444445</c:v>
                </c:pt>
                <c:pt idx="21141">
                  <c:v>0.864143518518519</c:v>
                </c:pt>
                <c:pt idx="21142">
                  <c:v>0.864155092592593</c:v>
                </c:pt>
                <c:pt idx="21143">
                  <c:v>0.864166666666666</c:v>
                </c:pt>
                <c:pt idx="21144">
                  <c:v>0.864178240740741</c:v>
                </c:pt>
                <c:pt idx="21145">
                  <c:v>0.864189814814815</c:v>
                </c:pt>
                <c:pt idx="21146">
                  <c:v>0.864201388888889</c:v>
                </c:pt>
                <c:pt idx="21147">
                  <c:v>0.864212962962963</c:v>
                </c:pt>
                <c:pt idx="21148">
                  <c:v>0.864224537037037</c:v>
                </c:pt>
                <c:pt idx="21149">
                  <c:v>0.864236111111111</c:v>
                </c:pt>
                <c:pt idx="21150">
                  <c:v>0.864247685185185</c:v>
                </c:pt>
                <c:pt idx="21151">
                  <c:v>0.864259259259259</c:v>
                </c:pt>
                <c:pt idx="21152">
                  <c:v>0.864270833333334</c:v>
                </c:pt>
                <c:pt idx="21153">
                  <c:v>0.864282407407408</c:v>
                </c:pt>
                <c:pt idx="21154">
                  <c:v>0.864293981481482</c:v>
                </c:pt>
                <c:pt idx="21155">
                  <c:v>0.864305555555556</c:v>
                </c:pt>
                <c:pt idx="21156">
                  <c:v>0.86431712962963</c:v>
                </c:pt>
                <c:pt idx="21157">
                  <c:v>0.864328703703704</c:v>
                </c:pt>
                <c:pt idx="21158">
                  <c:v>0.864340277777778</c:v>
                </c:pt>
                <c:pt idx="21159">
                  <c:v>0.864351851851852</c:v>
                </c:pt>
                <c:pt idx="21160">
                  <c:v>0.864363425925926</c:v>
                </c:pt>
                <c:pt idx="21161">
                  <c:v>0.864375</c:v>
                </c:pt>
                <c:pt idx="21162">
                  <c:v>0.864386574074074</c:v>
                </c:pt>
                <c:pt idx="21163">
                  <c:v>0.864398148148148</c:v>
                </c:pt>
                <c:pt idx="21164">
                  <c:v>0.864409722222222</c:v>
                </c:pt>
                <c:pt idx="21165">
                  <c:v>0.864421296296297</c:v>
                </c:pt>
                <c:pt idx="21166">
                  <c:v>0.864432870370371</c:v>
                </c:pt>
                <c:pt idx="21167">
                  <c:v>0.864444444444445</c:v>
                </c:pt>
                <c:pt idx="21168">
                  <c:v>0.864456018518519</c:v>
                </c:pt>
                <c:pt idx="21169">
                  <c:v>0.864467592592593</c:v>
                </c:pt>
                <c:pt idx="21170">
                  <c:v>0.864479166666667</c:v>
                </c:pt>
                <c:pt idx="21171">
                  <c:v>0.86449074074074</c:v>
                </c:pt>
                <c:pt idx="21172">
                  <c:v>0.864502314814815</c:v>
                </c:pt>
                <c:pt idx="21173">
                  <c:v>0.864513888888889</c:v>
                </c:pt>
                <c:pt idx="21174">
                  <c:v>0.864525462962963</c:v>
                </c:pt>
                <c:pt idx="21175">
                  <c:v>0.864537037037037</c:v>
                </c:pt>
                <c:pt idx="21176">
                  <c:v>0.864548611111111</c:v>
                </c:pt>
                <c:pt idx="21177">
                  <c:v>0.864560185185185</c:v>
                </c:pt>
                <c:pt idx="21178">
                  <c:v>0.864571759259259</c:v>
                </c:pt>
                <c:pt idx="21179">
                  <c:v>0.864583333333334</c:v>
                </c:pt>
                <c:pt idx="21180">
                  <c:v>0.864594907407408</c:v>
                </c:pt>
                <c:pt idx="21181">
                  <c:v>0.864606481481482</c:v>
                </c:pt>
                <c:pt idx="21182">
                  <c:v>0.864618055555556</c:v>
                </c:pt>
                <c:pt idx="21183">
                  <c:v>0.86462962962963</c:v>
                </c:pt>
                <c:pt idx="21184">
                  <c:v>0.864641203703704</c:v>
                </c:pt>
                <c:pt idx="21185">
                  <c:v>0.864652777777778</c:v>
                </c:pt>
                <c:pt idx="21186">
                  <c:v>0.864664351851852</c:v>
                </c:pt>
                <c:pt idx="21187">
                  <c:v>0.864675925925926</c:v>
                </c:pt>
                <c:pt idx="21188">
                  <c:v>0.8646875</c:v>
                </c:pt>
                <c:pt idx="21189">
                  <c:v>0.864699074074075</c:v>
                </c:pt>
                <c:pt idx="21190">
                  <c:v>0.864710648148148</c:v>
                </c:pt>
                <c:pt idx="21191">
                  <c:v>0.864722222222222</c:v>
                </c:pt>
                <c:pt idx="21192">
                  <c:v>0.864733796296296</c:v>
                </c:pt>
                <c:pt idx="21193">
                  <c:v>0.864745370370371</c:v>
                </c:pt>
                <c:pt idx="21194">
                  <c:v>0.864756944444445</c:v>
                </c:pt>
                <c:pt idx="21195">
                  <c:v>0.864768518518519</c:v>
                </c:pt>
                <c:pt idx="21196">
                  <c:v>0.864780092592593</c:v>
                </c:pt>
                <c:pt idx="21197">
                  <c:v>0.864791666666667</c:v>
                </c:pt>
                <c:pt idx="21198">
                  <c:v>0.864803240740741</c:v>
                </c:pt>
                <c:pt idx="21199">
                  <c:v>0.864814814814815</c:v>
                </c:pt>
                <c:pt idx="21200">
                  <c:v>0.864826388888889</c:v>
                </c:pt>
                <c:pt idx="21201">
                  <c:v>0.864837962962963</c:v>
                </c:pt>
                <c:pt idx="21202">
                  <c:v>0.864849537037037</c:v>
                </c:pt>
                <c:pt idx="21203">
                  <c:v>0.864861111111111</c:v>
                </c:pt>
                <c:pt idx="21204">
                  <c:v>0.864872685185185</c:v>
                </c:pt>
                <c:pt idx="21205">
                  <c:v>0.864884259259259</c:v>
                </c:pt>
                <c:pt idx="21206">
                  <c:v>0.864895833333334</c:v>
                </c:pt>
                <c:pt idx="21207">
                  <c:v>0.864907407407408</c:v>
                </c:pt>
                <c:pt idx="21208">
                  <c:v>0.864918981481482</c:v>
                </c:pt>
                <c:pt idx="21209">
                  <c:v>0.864930555555556</c:v>
                </c:pt>
                <c:pt idx="21210">
                  <c:v>0.86494212962963</c:v>
                </c:pt>
                <c:pt idx="21211">
                  <c:v>0.864953703703704</c:v>
                </c:pt>
                <c:pt idx="21212">
                  <c:v>0.864965277777778</c:v>
                </c:pt>
                <c:pt idx="21213">
                  <c:v>0.864976851851852</c:v>
                </c:pt>
                <c:pt idx="21214">
                  <c:v>0.864988425925926</c:v>
                </c:pt>
                <c:pt idx="21215">
                  <c:v>0.865</c:v>
                </c:pt>
                <c:pt idx="21216">
                  <c:v>0.865011574074074</c:v>
                </c:pt>
                <c:pt idx="21217">
                  <c:v>0.865023148148148</c:v>
                </c:pt>
                <c:pt idx="21218">
                  <c:v>0.865034722222222</c:v>
                </c:pt>
                <c:pt idx="21219">
                  <c:v>0.865046296296297</c:v>
                </c:pt>
                <c:pt idx="21220">
                  <c:v>0.865057870370371</c:v>
                </c:pt>
                <c:pt idx="21221">
                  <c:v>0.865069444444445</c:v>
                </c:pt>
                <c:pt idx="21222">
                  <c:v>0.865081018518519</c:v>
                </c:pt>
                <c:pt idx="21223">
                  <c:v>0.865092592592593</c:v>
                </c:pt>
                <c:pt idx="21224">
                  <c:v>0.865104166666667</c:v>
                </c:pt>
                <c:pt idx="21225">
                  <c:v>0.86511574074074</c:v>
                </c:pt>
                <c:pt idx="21226">
                  <c:v>0.865127314814815</c:v>
                </c:pt>
                <c:pt idx="21227">
                  <c:v>0.865138888888889</c:v>
                </c:pt>
                <c:pt idx="21228">
                  <c:v>0.865150462962963</c:v>
                </c:pt>
                <c:pt idx="21229">
                  <c:v>0.865162037037037</c:v>
                </c:pt>
                <c:pt idx="21230">
                  <c:v>0.865173611111111</c:v>
                </c:pt>
                <c:pt idx="21231">
                  <c:v>0.865185185185185</c:v>
                </c:pt>
                <c:pt idx="21232">
                  <c:v>0.865196759259259</c:v>
                </c:pt>
                <c:pt idx="21233">
                  <c:v>0.865208333333334</c:v>
                </c:pt>
                <c:pt idx="21234">
                  <c:v>0.865219907407408</c:v>
                </c:pt>
                <c:pt idx="21235">
                  <c:v>0.865231481481482</c:v>
                </c:pt>
                <c:pt idx="21236">
                  <c:v>0.865243055555556</c:v>
                </c:pt>
                <c:pt idx="21237">
                  <c:v>0.86525462962963</c:v>
                </c:pt>
                <c:pt idx="21238">
                  <c:v>0.865266203703704</c:v>
                </c:pt>
                <c:pt idx="21239">
                  <c:v>0.865277777777778</c:v>
                </c:pt>
                <c:pt idx="21240">
                  <c:v>0.865289351851852</c:v>
                </c:pt>
                <c:pt idx="21241">
                  <c:v>0.865300925925926</c:v>
                </c:pt>
                <c:pt idx="21242">
                  <c:v>0.8653125</c:v>
                </c:pt>
                <c:pt idx="21243">
                  <c:v>0.865324074074074</c:v>
                </c:pt>
                <c:pt idx="21244">
                  <c:v>0.865335648148148</c:v>
                </c:pt>
                <c:pt idx="21245">
                  <c:v>0.865347222222222</c:v>
                </c:pt>
                <c:pt idx="21246">
                  <c:v>0.865358796296296</c:v>
                </c:pt>
                <c:pt idx="21247">
                  <c:v>0.865370370370371</c:v>
                </c:pt>
                <c:pt idx="21248">
                  <c:v>0.865381944444445</c:v>
                </c:pt>
                <c:pt idx="21249">
                  <c:v>0.865393518518519</c:v>
                </c:pt>
                <c:pt idx="21250">
                  <c:v>0.865405092592593</c:v>
                </c:pt>
                <c:pt idx="21251">
                  <c:v>0.865416666666666</c:v>
                </c:pt>
                <c:pt idx="21252">
                  <c:v>0.865428240740741</c:v>
                </c:pt>
                <c:pt idx="21253">
                  <c:v>0.865439814814815</c:v>
                </c:pt>
                <c:pt idx="21254">
                  <c:v>0.865451388888889</c:v>
                </c:pt>
                <c:pt idx="21255">
                  <c:v>0.865462962962962</c:v>
                </c:pt>
                <c:pt idx="21256">
                  <c:v>0.865474537037037</c:v>
                </c:pt>
                <c:pt idx="21257">
                  <c:v>0.865486111111111</c:v>
                </c:pt>
                <c:pt idx="21258">
                  <c:v>0.865497685185185</c:v>
                </c:pt>
                <c:pt idx="21259">
                  <c:v>0.865509259259259</c:v>
                </c:pt>
                <c:pt idx="21260">
                  <c:v>0.865520833333334</c:v>
                </c:pt>
                <c:pt idx="21261">
                  <c:v>0.865532407407407</c:v>
                </c:pt>
                <c:pt idx="21262">
                  <c:v>0.865543981481482</c:v>
                </c:pt>
                <c:pt idx="21263">
                  <c:v>0.865555555555556</c:v>
                </c:pt>
                <c:pt idx="21264">
                  <c:v>0.86556712962963</c:v>
                </c:pt>
                <c:pt idx="21265">
                  <c:v>0.865578703703704</c:v>
                </c:pt>
                <c:pt idx="21266">
                  <c:v>0.865590277777778</c:v>
                </c:pt>
                <c:pt idx="21267">
                  <c:v>0.865601851851852</c:v>
                </c:pt>
                <c:pt idx="21268">
                  <c:v>0.865613425925926</c:v>
                </c:pt>
                <c:pt idx="21269">
                  <c:v>0.865625</c:v>
                </c:pt>
                <c:pt idx="21270">
                  <c:v>0.865636574074074</c:v>
                </c:pt>
                <c:pt idx="21271">
                  <c:v>0.865648148148149</c:v>
                </c:pt>
                <c:pt idx="21272">
                  <c:v>0.865659722222222</c:v>
                </c:pt>
                <c:pt idx="21273">
                  <c:v>0.865671296296297</c:v>
                </c:pt>
                <c:pt idx="21274">
                  <c:v>0.865682870370371</c:v>
                </c:pt>
                <c:pt idx="21275">
                  <c:v>0.865694444444445</c:v>
                </c:pt>
                <c:pt idx="21276">
                  <c:v>0.865706018518519</c:v>
                </c:pt>
                <c:pt idx="21277">
                  <c:v>0.865717592592593</c:v>
                </c:pt>
                <c:pt idx="21278">
                  <c:v>0.865729166666667</c:v>
                </c:pt>
                <c:pt idx="21279">
                  <c:v>0.865740740740741</c:v>
                </c:pt>
                <c:pt idx="21280">
                  <c:v>0.865752314814815</c:v>
                </c:pt>
                <c:pt idx="21281">
                  <c:v>0.865763888888889</c:v>
                </c:pt>
                <c:pt idx="21282">
                  <c:v>0.865775462962963</c:v>
                </c:pt>
                <c:pt idx="21283">
                  <c:v>0.865787037037037</c:v>
                </c:pt>
                <c:pt idx="21284">
                  <c:v>0.865798611111112</c:v>
                </c:pt>
                <c:pt idx="21285">
                  <c:v>0.865810185185185</c:v>
                </c:pt>
                <c:pt idx="21286">
                  <c:v>0.865821759259259</c:v>
                </c:pt>
                <c:pt idx="21287">
                  <c:v>0.865833333333334</c:v>
                </c:pt>
                <c:pt idx="21288">
                  <c:v>0.865844907407408</c:v>
                </c:pt>
                <c:pt idx="21289">
                  <c:v>0.865856481481482</c:v>
                </c:pt>
                <c:pt idx="21290">
                  <c:v>0.865868055555556</c:v>
                </c:pt>
                <c:pt idx="21291">
                  <c:v>0.86587962962963</c:v>
                </c:pt>
                <c:pt idx="21292">
                  <c:v>0.865891203703704</c:v>
                </c:pt>
                <c:pt idx="21293">
                  <c:v>0.865902777777778</c:v>
                </c:pt>
                <c:pt idx="21294">
                  <c:v>0.865914351851852</c:v>
                </c:pt>
                <c:pt idx="21295">
                  <c:v>0.865925925925926</c:v>
                </c:pt>
                <c:pt idx="21296">
                  <c:v>0.8659375</c:v>
                </c:pt>
                <c:pt idx="21297">
                  <c:v>0.865949074074075</c:v>
                </c:pt>
                <c:pt idx="21298">
                  <c:v>0.865960648148148</c:v>
                </c:pt>
                <c:pt idx="21299">
                  <c:v>0.865972222222222</c:v>
                </c:pt>
                <c:pt idx="21300">
                  <c:v>0.865983796296296</c:v>
                </c:pt>
                <c:pt idx="21301">
                  <c:v>0.865995370370371</c:v>
                </c:pt>
                <c:pt idx="21302">
                  <c:v>0.866006944444445</c:v>
                </c:pt>
                <c:pt idx="21303">
                  <c:v>0.866018518518519</c:v>
                </c:pt>
                <c:pt idx="21304">
                  <c:v>0.866030092592593</c:v>
                </c:pt>
                <c:pt idx="21305">
                  <c:v>0.866041666666667</c:v>
                </c:pt>
                <c:pt idx="21306">
                  <c:v>0.86605324074074</c:v>
                </c:pt>
                <c:pt idx="21307">
                  <c:v>0.866064814814815</c:v>
                </c:pt>
                <c:pt idx="21308">
                  <c:v>0.866076388888889</c:v>
                </c:pt>
                <c:pt idx="21309">
                  <c:v>0.866087962962963</c:v>
                </c:pt>
                <c:pt idx="21310">
                  <c:v>0.866099537037037</c:v>
                </c:pt>
                <c:pt idx="21311">
                  <c:v>0.866111111111111</c:v>
                </c:pt>
                <c:pt idx="21312">
                  <c:v>0.866122685185185</c:v>
                </c:pt>
                <c:pt idx="21313">
                  <c:v>0.866134259259259</c:v>
                </c:pt>
                <c:pt idx="21314">
                  <c:v>0.866145833333334</c:v>
                </c:pt>
                <c:pt idx="21315">
                  <c:v>0.866157407407408</c:v>
                </c:pt>
                <c:pt idx="21316">
                  <c:v>0.866168981481482</c:v>
                </c:pt>
                <c:pt idx="21317">
                  <c:v>0.866180555555556</c:v>
                </c:pt>
                <c:pt idx="21318">
                  <c:v>0.86619212962963</c:v>
                </c:pt>
                <c:pt idx="21319">
                  <c:v>0.866203703703704</c:v>
                </c:pt>
                <c:pt idx="21320">
                  <c:v>0.866215277777778</c:v>
                </c:pt>
                <c:pt idx="21321">
                  <c:v>0.866226851851852</c:v>
                </c:pt>
                <c:pt idx="21322">
                  <c:v>0.866238425925926</c:v>
                </c:pt>
                <c:pt idx="21323">
                  <c:v>0.86625</c:v>
                </c:pt>
                <c:pt idx="21324">
                  <c:v>0.866261574074074</c:v>
                </c:pt>
                <c:pt idx="21325">
                  <c:v>0.866273148148148</c:v>
                </c:pt>
                <c:pt idx="21326">
                  <c:v>0.866284722222222</c:v>
                </c:pt>
                <c:pt idx="21327">
                  <c:v>0.866296296296297</c:v>
                </c:pt>
                <c:pt idx="21328">
                  <c:v>0.866307870370371</c:v>
                </c:pt>
                <c:pt idx="21329">
                  <c:v>0.866319444444445</c:v>
                </c:pt>
                <c:pt idx="21330">
                  <c:v>0.866331018518519</c:v>
                </c:pt>
                <c:pt idx="21331">
                  <c:v>0.866342592592593</c:v>
                </c:pt>
                <c:pt idx="21332">
                  <c:v>0.866354166666666</c:v>
                </c:pt>
                <c:pt idx="21333">
                  <c:v>0.866365740740741</c:v>
                </c:pt>
                <c:pt idx="21334">
                  <c:v>0.866377314814815</c:v>
                </c:pt>
                <c:pt idx="21335">
                  <c:v>0.866388888888889</c:v>
                </c:pt>
                <c:pt idx="21336">
                  <c:v>0.866400462962963</c:v>
                </c:pt>
                <c:pt idx="21337">
                  <c:v>0.866412037037037</c:v>
                </c:pt>
                <c:pt idx="21338">
                  <c:v>0.866423611111111</c:v>
                </c:pt>
                <c:pt idx="21339">
                  <c:v>0.866435185185185</c:v>
                </c:pt>
                <c:pt idx="21340">
                  <c:v>0.866446759259259</c:v>
                </c:pt>
                <c:pt idx="21341">
                  <c:v>0.866458333333333</c:v>
                </c:pt>
                <c:pt idx="21342">
                  <c:v>0.866469907407408</c:v>
                </c:pt>
                <c:pt idx="21343">
                  <c:v>0.866481481481482</c:v>
                </c:pt>
                <c:pt idx="21344">
                  <c:v>0.866493055555556</c:v>
                </c:pt>
                <c:pt idx="21345">
                  <c:v>0.86650462962963</c:v>
                </c:pt>
                <c:pt idx="21346">
                  <c:v>0.866516203703703</c:v>
                </c:pt>
                <c:pt idx="21347">
                  <c:v>0.866527777777778</c:v>
                </c:pt>
                <c:pt idx="21348">
                  <c:v>0.866539351851852</c:v>
                </c:pt>
                <c:pt idx="21349">
                  <c:v>0.866550925925926</c:v>
                </c:pt>
                <c:pt idx="21350">
                  <c:v>0.8665625</c:v>
                </c:pt>
                <c:pt idx="21351">
                  <c:v>0.866574074074074</c:v>
                </c:pt>
                <c:pt idx="21352">
                  <c:v>0.866585648148148</c:v>
                </c:pt>
                <c:pt idx="21353">
                  <c:v>0.866597222222222</c:v>
                </c:pt>
                <c:pt idx="21354">
                  <c:v>0.866608796296297</c:v>
                </c:pt>
                <c:pt idx="21355">
                  <c:v>0.866620370370371</c:v>
                </c:pt>
                <c:pt idx="21356">
                  <c:v>0.866631944444445</c:v>
                </c:pt>
                <c:pt idx="21357">
                  <c:v>0.866643518518519</c:v>
                </c:pt>
                <c:pt idx="21358">
                  <c:v>0.866655092592593</c:v>
                </c:pt>
                <c:pt idx="21359">
                  <c:v>0.866666666666667</c:v>
                </c:pt>
                <c:pt idx="21360">
                  <c:v>0.866678240740741</c:v>
                </c:pt>
                <c:pt idx="21361">
                  <c:v>0.866689814814815</c:v>
                </c:pt>
                <c:pt idx="21362">
                  <c:v>0.866701388888889</c:v>
                </c:pt>
                <c:pt idx="21363">
                  <c:v>0.866712962962963</c:v>
                </c:pt>
                <c:pt idx="21364">
                  <c:v>0.866724537037037</c:v>
                </c:pt>
                <c:pt idx="21365">
                  <c:v>0.866736111111111</c:v>
                </c:pt>
                <c:pt idx="21366">
                  <c:v>0.866747685185186</c:v>
                </c:pt>
                <c:pt idx="21367">
                  <c:v>0.866759259259259</c:v>
                </c:pt>
                <c:pt idx="21368">
                  <c:v>0.866770833333334</c:v>
                </c:pt>
                <c:pt idx="21369">
                  <c:v>0.866782407407408</c:v>
                </c:pt>
                <c:pt idx="21370">
                  <c:v>0.866793981481482</c:v>
                </c:pt>
                <c:pt idx="21371">
                  <c:v>0.866805555555556</c:v>
                </c:pt>
                <c:pt idx="21372">
                  <c:v>0.866817129629629</c:v>
                </c:pt>
                <c:pt idx="21373">
                  <c:v>0.866828703703704</c:v>
                </c:pt>
                <c:pt idx="21374">
                  <c:v>0.866840277777778</c:v>
                </c:pt>
                <c:pt idx="21375">
                  <c:v>0.866851851851852</c:v>
                </c:pt>
                <c:pt idx="21376">
                  <c:v>0.866863425925926</c:v>
                </c:pt>
                <c:pt idx="21377">
                  <c:v>0.866875</c:v>
                </c:pt>
                <c:pt idx="21378">
                  <c:v>0.866886574074074</c:v>
                </c:pt>
                <c:pt idx="21379">
                  <c:v>0.866898148148148</c:v>
                </c:pt>
                <c:pt idx="21380">
                  <c:v>0.866909722222222</c:v>
                </c:pt>
                <c:pt idx="21381">
                  <c:v>0.866921296296297</c:v>
                </c:pt>
                <c:pt idx="21382">
                  <c:v>0.866932870370371</c:v>
                </c:pt>
                <c:pt idx="21383">
                  <c:v>0.866944444444445</c:v>
                </c:pt>
                <c:pt idx="21384">
                  <c:v>0.866956018518519</c:v>
                </c:pt>
                <c:pt idx="21385">
                  <c:v>0.866967592592593</c:v>
                </c:pt>
                <c:pt idx="21386">
                  <c:v>0.866979166666667</c:v>
                </c:pt>
                <c:pt idx="21387">
                  <c:v>0.866990740740741</c:v>
                </c:pt>
                <c:pt idx="21388">
                  <c:v>0.867002314814815</c:v>
                </c:pt>
                <c:pt idx="21389">
                  <c:v>0.867013888888889</c:v>
                </c:pt>
                <c:pt idx="21390">
                  <c:v>0.867025462962963</c:v>
                </c:pt>
                <c:pt idx="21391">
                  <c:v>0.867037037037037</c:v>
                </c:pt>
                <c:pt idx="21392">
                  <c:v>0.867048611111111</c:v>
                </c:pt>
                <c:pt idx="21393">
                  <c:v>0.867060185185185</c:v>
                </c:pt>
                <c:pt idx="21394">
                  <c:v>0.867071759259259</c:v>
                </c:pt>
                <c:pt idx="21395">
                  <c:v>0.867083333333333</c:v>
                </c:pt>
                <c:pt idx="21396">
                  <c:v>0.867094907407408</c:v>
                </c:pt>
                <c:pt idx="21397">
                  <c:v>0.867106481481482</c:v>
                </c:pt>
                <c:pt idx="21398">
                  <c:v>0.867118055555556</c:v>
                </c:pt>
                <c:pt idx="21399">
                  <c:v>0.86712962962963</c:v>
                </c:pt>
                <c:pt idx="21400">
                  <c:v>0.867141203703704</c:v>
                </c:pt>
                <c:pt idx="21401">
                  <c:v>0.867152777777778</c:v>
                </c:pt>
                <c:pt idx="21402">
                  <c:v>0.867164351851852</c:v>
                </c:pt>
                <c:pt idx="21403">
                  <c:v>0.867175925925926</c:v>
                </c:pt>
                <c:pt idx="21404">
                  <c:v>0.8671875</c:v>
                </c:pt>
                <c:pt idx="21405">
                  <c:v>0.867199074074075</c:v>
                </c:pt>
                <c:pt idx="21406">
                  <c:v>0.867210648148148</c:v>
                </c:pt>
                <c:pt idx="21407">
                  <c:v>0.867222222222222</c:v>
                </c:pt>
                <c:pt idx="21408">
                  <c:v>0.867233796296296</c:v>
                </c:pt>
                <c:pt idx="21409">
                  <c:v>0.867245370370371</c:v>
                </c:pt>
                <c:pt idx="21410">
                  <c:v>0.867256944444445</c:v>
                </c:pt>
                <c:pt idx="21411">
                  <c:v>0.867268518518519</c:v>
                </c:pt>
                <c:pt idx="21412">
                  <c:v>0.867280092592593</c:v>
                </c:pt>
                <c:pt idx="21413">
                  <c:v>0.867291666666667</c:v>
                </c:pt>
                <c:pt idx="21414">
                  <c:v>0.86730324074074</c:v>
                </c:pt>
                <c:pt idx="21415">
                  <c:v>0.867314814814815</c:v>
                </c:pt>
                <c:pt idx="21416">
                  <c:v>0.867326388888889</c:v>
                </c:pt>
                <c:pt idx="21417">
                  <c:v>0.867337962962962</c:v>
                </c:pt>
                <c:pt idx="21418">
                  <c:v>0.867349537037037</c:v>
                </c:pt>
                <c:pt idx="21419">
                  <c:v>0.867361111111111</c:v>
                </c:pt>
                <c:pt idx="21420">
                  <c:v>0.867372685185185</c:v>
                </c:pt>
                <c:pt idx="21421">
                  <c:v>0.867384259259259</c:v>
                </c:pt>
                <c:pt idx="21422">
                  <c:v>0.867395833333334</c:v>
                </c:pt>
                <c:pt idx="21423">
                  <c:v>0.867407407407408</c:v>
                </c:pt>
                <c:pt idx="21424">
                  <c:v>0.867418981481481</c:v>
                </c:pt>
                <c:pt idx="21425">
                  <c:v>0.867430555555556</c:v>
                </c:pt>
                <c:pt idx="21426">
                  <c:v>0.867442129629629</c:v>
                </c:pt>
                <c:pt idx="21427">
                  <c:v>0.867453703703704</c:v>
                </c:pt>
                <c:pt idx="21428">
                  <c:v>0.867465277777778</c:v>
                </c:pt>
                <c:pt idx="21429">
                  <c:v>0.867476851851852</c:v>
                </c:pt>
                <c:pt idx="21430">
                  <c:v>0.867488425925926</c:v>
                </c:pt>
                <c:pt idx="21431">
                  <c:v>0.8675</c:v>
                </c:pt>
                <c:pt idx="21432">
                  <c:v>0.867511574074074</c:v>
                </c:pt>
                <c:pt idx="21433">
                  <c:v>0.867523148148148</c:v>
                </c:pt>
                <c:pt idx="21434">
                  <c:v>0.867534722222222</c:v>
                </c:pt>
                <c:pt idx="21435">
                  <c:v>0.867546296296296</c:v>
                </c:pt>
                <c:pt idx="21436">
                  <c:v>0.867557870370371</c:v>
                </c:pt>
                <c:pt idx="21437">
                  <c:v>0.867569444444445</c:v>
                </c:pt>
                <c:pt idx="21438">
                  <c:v>0.867581018518519</c:v>
                </c:pt>
                <c:pt idx="21439">
                  <c:v>0.867592592592593</c:v>
                </c:pt>
                <c:pt idx="21440">
                  <c:v>0.867604166666667</c:v>
                </c:pt>
                <c:pt idx="21441">
                  <c:v>0.867615740740741</c:v>
                </c:pt>
                <c:pt idx="21442">
                  <c:v>0.867627314814815</c:v>
                </c:pt>
                <c:pt idx="21443">
                  <c:v>0.867638888888889</c:v>
                </c:pt>
                <c:pt idx="21444">
                  <c:v>0.867650462962963</c:v>
                </c:pt>
                <c:pt idx="21445">
                  <c:v>0.867662037037037</c:v>
                </c:pt>
                <c:pt idx="21446">
                  <c:v>0.867673611111111</c:v>
                </c:pt>
                <c:pt idx="21447">
                  <c:v>0.867685185185185</c:v>
                </c:pt>
                <c:pt idx="21448">
                  <c:v>0.867696759259259</c:v>
                </c:pt>
                <c:pt idx="21449">
                  <c:v>0.867708333333334</c:v>
                </c:pt>
                <c:pt idx="21450">
                  <c:v>0.867719907407408</c:v>
                </c:pt>
                <c:pt idx="21451">
                  <c:v>0.867731481481482</c:v>
                </c:pt>
                <c:pt idx="21452">
                  <c:v>0.867743055555556</c:v>
                </c:pt>
                <c:pt idx="21453">
                  <c:v>0.86775462962963</c:v>
                </c:pt>
                <c:pt idx="21454">
                  <c:v>0.867766203703704</c:v>
                </c:pt>
                <c:pt idx="21455">
                  <c:v>0.867777777777778</c:v>
                </c:pt>
                <c:pt idx="21456">
                  <c:v>0.867789351851852</c:v>
                </c:pt>
                <c:pt idx="21457">
                  <c:v>0.867800925925926</c:v>
                </c:pt>
                <c:pt idx="21458">
                  <c:v>0.8678125</c:v>
                </c:pt>
                <c:pt idx="21459">
                  <c:v>0.867824074074074</c:v>
                </c:pt>
                <c:pt idx="21460">
                  <c:v>0.867835648148149</c:v>
                </c:pt>
                <c:pt idx="21461">
                  <c:v>0.867847222222222</c:v>
                </c:pt>
                <c:pt idx="21462">
                  <c:v>0.867858796296297</c:v>
                </c:pt>
                <c:pt idx="21463">
                  <c:v>0.867870370370371</c:v>
                </c:pt>
                <c:pt idx="21464">
                  <c:v>0.867881944444445</c:v>
                </c:pt>
                <c:pt idx="21465">
                  <c:v>0.867893518518519</c:v>
                </c:pt>
                <c:pt idx="21466">
                  <c:v>0.867905092592593</c:v>
                </c:pt>
                <c:pt idx="21467">
                  <c:v>0.867916666666667</c:v>
                </c:pt>
                <c:pt idx="21468">
                  <c:v>0.867928240740741</c:v>
                </c:pt>
                <c:pt idx="21469">
                  <c:v>0.867939814814815</c:v>
                </c:pt>
                <c:pt idx="21470">
                  <c:v>0.867951388888889</c:v>
                </c:pt>
                <c:pt idx="21471">
                  <c:v>0.867962962962962</c:v>
                </c:pt>
                <c:pt idx="21472">
                  <c:v>0.867974537037037</c:v>
                </c:pt>
                <c:pt idx="21473">
                  <c:v>0.867986111111111</c:v>
                </c:pt>
                <c:pt idx="21474">
                  <c:v>0.867997685185186</c:v>
                </c:pt>
                <c:pt idx="21475">
                  <c:v>0.868009259259259</c:v>
                </c:pt>
                <c:pt idx="21476">
                  <c:v>0.868020833333334</c:v>
                </c:pt>
                <c:pt idx="21477">
                  <c:v>0.868032407407408</c:v>
                </c:pt>
                <c:pt idx="21478">
                  <c:v>0.868043981481482</c:v>
                </c:pt>
                <c:pt idx="21479">
                  <c:v>0.868055555555556</c:v>
                </c:pt>
                <c:pt idx="21480">
                  <c:v>0.868067129629629</c:v>
                </c:pt>
                <c:pt idx="21481">
                  <c:v>0.868078703703704</c:v>
                </c:pt>
                <c:pt idx="21482">
                  <c:v>0.868090277777778</c:v>
                </c:pt>
                <c:pt idx="21483">
                  <c:v>0.868101851851852</c:v>
                </c:pt>
                <c:pt idx="21484">
                  <c:v>0.868113425925926</c:v>
                </c:pt>
                <c:pt idx="21485">
                  <c:v>0.868125</c:v>
                </c:pt>
                <c:pt idx="21486">
                  <c:v>0.868136574074074</c:v>
                </c:pt>
                <c:pt idx="21487">
                  <c:v>0.868148148148148</c:v>
                </c:pt>
                <c:pt idx="21488">
                  <c:v>0.868159722222222</c:v>
                </c:pt>
                <c:pt idx="21489">
                  <c:v>0.868171296296297</c:v>
                </c:pt>
                <c:pt idx="21490">
                  <c:v>0.868182870370371</c:v>
                </c:pt>
                <c:pt idx="21491">
                  <c:v>0.868194444444445</c:v>
                </c:pt>
                <c:pt idx="21492">
                  <c:v>0.868206018518519</c:v>
                </c:pt>
                <c:pt idx="21493">
                  <c:v>0.868217592592593</c:v>
                </c:pt>
                <c:pt idx="21494">
                  <c:v>0.868229166666667</c:v>
                </c:pt>
                <c:pt idx="21495">
                  <c:v>0.868240740740741</c:v>
                </c:pt>
                <c:pt idx="21496">
                  <c:v>0.868252314814815</c:v>
                </c:pt>
                <c:pt idx="21497">
                  <c:v>0.868263888888889</c:v>
                </c:pt>
                <c:pt idx="21498">
                  <c:v>0.868275462962963</c:v>
                </c:pt>
                <c:pt idx="21499">
                  <c:v>0.868287037037037</c:v>
                </c:pt>
                <c:pt idx="21500">
                  <c:v>0.868298611111111</c:v>
                </c:pt>
                <c:pt idx="21501">
                  <c:v>0.868310185185185</c:v>
                </c:pt>
                <c:pt idx="21502">
                  <c:v>0.868321759259259</c:v>
                </c:pt>
                <c:pt idx="21503">
                  <c:v>0.868333333333333</c:v>
                </c:pt>
                <c:pt idx="21504">
                  <c:v>0.868344907407408</c:v>
                </c:pt>
                <c:pt idx="21505">
                  <c:v>0.868356481481482</c:v>
                </c:pt>
                <c:pt idx="21506">
                  <c:v>0.868368055555556</c:v>
                </c:pt>
                <c:pt idx="21507">
                  <c:v>0.86837962962963</c:v>
                </c:pt>
                <c:pt idx="21508">
                  <c:v>0.868391203703704</c:v>
                </c:pt>
                <c:pt idx="21509">
                  <c:v>0.868402777777777</c:v>
                </c:pt>
                <c:pt idx="21510">
                  <c:v>0.868414351851852</c:v>
                </c:pt>
                <c:pt idx="21511">
                  <c:v>0.868425925925926</c:v>
                </c:pt>
                <c:pt idx="21512">
                  <c:v>0.8684375</c:v>
                </c:pt>
                <c:pt idx="21513">
                  <c:v>0.868449074074075</c:v>
                </c:pt>
                <c:pt idx="21514">
                  <c:v>0.868460648148148</c:v>
                </c:pt>
                <c:pt idx="21515">
                  <c:v>0.868472222222222</c:v>
                </c:pt>
                <c:pt idx="21516">
                  <c:v>0.868483796296296</c:v>
                </c:pt>
                <c:pt idx="21517">
                  <c:v>0.868495370370371</c:v>
                </c:pt>
                <c:pt idx="21518">
                  <c:v>0.868506944444444</c:v>
                </c:pt>
                <c:pt idx="21519">
                  <c:v>0.868518518518519</c:v>
                </c:pt>
                <c:pt idx="21520">
                  <c:v>0.868530092592593</c:v>
                </c:pt>
                <c:pt idx="21521">
                  <c:v>0.868541666666667</c:v>
                </c:pt>
                <c:pt idx="21522">
                  <c:v>0.868553240740741</c:v>
                </c:pt>
                <c:pt idx="21523">
                  <c:v>0.868564814814815</c:v>
                </c:pt>
                <c:pt idx="21524">
                  <c:v>0.868576388888889</c:v>
                </c:pt>
                <c:pt idx="21525">
                  <c:v>0.868587962962962</c:v>
                </c:pt>
                <c:pt idx="21526">
                  <c:v>0.868599537037037</c:v>
                </c:pt>
                <c:pt idx="21527">
                  <c:v>0.868611111111111</c:v>
                </c:pt>
                <c:pt idx="21528">
                  <c:v>0.868622685185185</c:v>
                </c:pt>
                <c:pt idx="21529">
                  <c:v>0.868634259259259</c:v>
                </c:pt>
                <c:pt idx="21530">
                  <c:v>0.868645833333334</c:v>
                </c:pt>
                <c:pt idx="21531">
                  <c:v>0.868657407407408</c:v>
                </c:pt>
                <c:pt idx="21532">
                  <c:v>0.868668981481482</c:v>
                </c:pt>
                <c:pt idx="21533">
                  <c:v>0.868680555555556</c:v>
                </c:pt>
                <c:pt idx="21534">
                  <c:v>0.86869212962963</c:v>
                </c:pt>
                <c:pt idx="21535">
                  <c:v>0.868703703703704</c:v>
                </c:pt>
                <c:pt idx="21536">
                  <c:v>0.868715277777778</c:v>
                </c:pt>
                <c:pt idx="21537">
                  <c:v>0.868726851851852</c:v>
                </c:pt>
                <c:pt idx="21538">
                  <c:v>0.868738425925926</c:v>
                </c:pt>
                <c:pt idx="21539">
                  <c:v>0.86875</c:v>
                </c:pt>
                <c:pt idx="21540">
                  <c:v>0.868761574074074</c:v>
                </c:pt>
                <c:pt idx="21541">
                  <c:v>0.868773148148148</c:v>
                </c:pt>
                <c:pt idx="21542">
                  <c:v>0.868784722222222</c:v>
                </c:pt>
                <c:pt idx="21543">
                  <c:v>0.868796296296297</c:v>
                </c:pt>
                <c:pt idx="21544">
                  <c:v>0.868807870370371</c:v>
                </c:pt>
                <c:pt idx="21545">
                  <c:v>0.868819444444445</c:v>
                </c:pt>
                <c:pt idx="21546">
                  <c:v>0.868831018518519</c:v>
                </c:pt>
                <c:pt idx="21547">
                  <c:v>0.868842592592593</c:v>
                </c:pt>
                <c:pt idx="21548">
                  <c:v>0.868854166666667</c:v>
                </c:pt>
                <c:pt idx="21549">
                  <c:v>0.86886574074074</c:v>
                </c:pt>
                <c:pt idx="21550">
                  <c:v>0.868877314814815</c:v>
                </c:pt>
                <c:pt idx="21551">
                  <c:v>0.868888888888889</c:v>
                </c:pt>
                <c:pt idx="21552">
                  <c:v>0.868900462962963</c:v>
                </c:pt>
                <c:pt idx="21553">
                  <c:v>0.868912037037037</c:v>
                </c:pt>
                <c:pt idx="21554">
                  <c:v>0.868923611111112</c:v>
                </c:pt>
                <c:pt idx="21555">
                  <c:v>0.868935185185185</c:v>
                </c:pt>
                <c:pt idx="21556">
                  <c:v>0.868946759259259</c:v>
                </c:pt>
                <c:pt idx="21557">
                  <c:v>0.868958333333334</c:v>
                </c:pt>
                <c:pt idx="21558">
                  <c:v>0.868969907407408</c:v>
                </c:pt>
                <c:pt idx="21559">
                  <c:v>0.868981481481482</c:v>
                </c:pt>
                <c:pt idx="21560">
                  <c:v>0.868993055555556</c:v>
                </c:pt>
                <c:pt idx="21561">
                  <c:v>0.86900462962963</c:v>
                </c:pt>
                <c:pt idx="21562">
                  <c:v>0.869016203703704</c:v>
                </c:pt>
                <c:pt idx="21563">
                  <c:v>0.869027777777778</c:v>
                </c:pt>
                <c:pt idx="21564">
                  <c:v>0.869039351851852</c:v>
                </c:pt>
                <c:pt idx="21565">
                  <c:v>0.869050925925926</c:v>
                </c:pt>
                <c:pt idx="21566">
                  <c:v>0.8690625</c:v>
                </c:pt>
                <c:pt idx="21567">
                  <c:v>0.869074074074074</c:v>
                </c:pt>
                <c:pt idx="21568">
                  <c:v>0.869085648148148</c:v>
                </c:pt>
                <c:pt idx="21569">
                  <c:v>0.869097222222222</c:v>
                </c:pt>
                <c:pt idx="21570">
                  <c:v>0.869108796296297</c:v>
                </c:pt>
                <c:pt idx="21571">
                  <c:v>0.869120370370371</c:v>
                </c:pt>
                <c:pt idx="21572">
                  <c:v>0.869131944444445</c:v>
                </c:pt>
                <c:pt idx="21573">
                  <c:v>0.869143518518519</c:v>
                </c:pt>
                <c:pt idx="21574">
                  <c:v>0.869155092592593</c:v>
                </c:pt>
                <c:pt idx="21575">
                  <c:v>0.869166666666666</c:v>
                </c:pt>
                <c:pt idx="21576">
                  <c:v>0.869178240740741</c:v>
                </c:pt>
                <c:pt idx="21577">
                  <c:v>0.869189814814815</c:v>
                </c:pt>
                <c:pt idx="21578">
                  <c:v>0.869201388888889</c:v>
                </c:pt>
                <c:pt idx="21579">
                  <c:v>0.869212962962962</c:v>
                </c:pt>
                <c:pt idx="21580">
                  <c:v>0.869224537037037</c:v>
                </c:pt>
                <c:pt idx="21581">
                  <c:v>0.869236111111111</c:v>
                </c:pt>
                <c:pt idx="21582">
                  <c:v>0.869247685185185</c:v>
                </c:pt>
                <c:pt idx="21583">
                  <c:v>0.869259259259259</c:v>
                </c:pt>
                <c:pt idx="21584">
                  <c:v>0.869270833333334</c:v>
                </c:pt>
                <c:pt idx="21585">
                  <c:v>0.869282407407408</c:v>
                </c:pt>
                <c:pt idx="21586">
                  <c:v>0.869293981481482</c:v>
                </c:pt>
                <c:pt idx="21587">
                  <c:v>0.869305555555556</c:v>
                </c:pt>
                <c:pt idx="21588">
                  <c:v>0.86931712962963</c:v>
                </c:pt>
                <c:pt idx="21589">
                  <c:v>0.869328703703704</c:v>
                </c:pt>
                <c:pt idx="21590">
                  <c:v>0.869340277777778</c:v>
                </c:pt>
                <c:pt idx="21591">
                  <c:v>0.869351851851852</c:v>
                </c:pt>
                <c:pt idx="21592">
                  <c:v>0.869363425925926</c:v>
                </c:pt>
                <c:pt idx="21593">
                  <c:v>0.869375</c:v>
                </c:pt>
                <c:pt idx="21594">
                  <c:v>0.869386574074074</c:v>
                </c:pt>
                <c:pt idx="21595">
                  <c:v>0.869398148148148</c:v>
                </c:pt>
                <c:pt idx="21596">
                  <c:v>0.869409722222222</c:v>
                </c:pt>
                <c:pt idx="21597">
                  <c:v>0.869421296296297</c:v>
                </c:pt>
                <c:pt idx="21598">
                  <c:v>0.869432870370371</c:v>
                </c:pt>
                <c:pt idx="21599">
                  <c:v>0.869444444444445</c:v>
                </c:pt>
                <c:pt idx="21600">
                  <c:v>0.869456018518519</c:v>
                </c:pt>
                <c:pt idx="21601">
                  <c:v>0.869467592592593</c:v>
                </c:pt>
                <c:pt idx="21602">
                  <c:v>0.869479166666667</c:v>
                </c:pt>
                <c:pt idx="21603">
                  <c:v>0.86949074074074</c:v>
                </c:pt>
                <c:pt idx="21604">
                  <c:v>0.869502314814815</c:v>
                </c:pt>
                <c:pt idx="21605">
                  <c:v>0.869513888888889</c:v>
                </c:pt>
                <c:pt idx="21606">
                  <c:v>0.869525462962963</c:v>
                </c:pt>
                <c:pt idx="21607">
                  <c:v>0.869537037037037</c:v>
                </c:pt>
                <c:pt idx="21608">
                  <c:v>0.869548611111111</c:v>
                </c:pt>
                <c:pt idx="21609">
                  <c:v>0.869560185185185</c:v>
                </c:pt>
                <c:pt idx="21610">
                  <c:v>0.869571759259259</c:v>
                </c:pt>
                <c:pt idx="21611">
                  <c:v>0.869583333333334</c:v>
                </c:pt>
                <c:pt idx="21612">
                  <c:v>0.869594907407408</c:v>
                </c:pt>
                <c:pt idx="21613">
                  <c:v>0.869606481481482</c:v>
                </c:pt>
                <c:pt idx="21614">
                  <c:v>0.869618055555556</c:v>
                </c:pt>
                <c:pt idx="21615">
                  <c:v>0.86962962962963</c:v>
                </c:pt>
                <c:pt idx="21616">
                  <c:v>0.869641203703704</c:v>
                </c:pt>
                <c:pt idx="21617">
                  <c:v>0.869652777777778</c:v>
                </c:pt>
                <c:pt idx="21618">
                  <c:v>0.869664351851852</c:v>
                </c:pt>
                <c:pt idx="21619">
                  <c:v>0.869675925925926</c:v>
                </c:pt>
                <c:pt idx="21620">
                  <c:v>0.8696875</c:v>
                </c:pt>
                <c:pt idx="21621">
                  <c:v>0.869699074074075</c:v>
                </c:pt>
                <c:pt idx="21622">
                  <c:v>0.869710648148148</c:v>
                </c:pt>
                <c:pt idx="21623">
                  <c:v>0.869722222222222</c:v>
                </c:pt>
                <c:pt idx="21624">
                  <c:v>0.869733796296296</c:v>
                </c:pt>
                <c:pt idx="21625">
                  <c:v>0.869745370370371</c:v>
                </c:pt>
                <c:pt idx="21626">
                  <c:v>0.869756944444445</c:v>
                </c:pt>
                <c:pt idx="21627">
                  <c:v>0.869768518518519</c:v>
                </c:pt>
                <c:pt idx="21628">
                  <c:v>0.869780092592593</c:v>
                </c:pt>
                <c:pt idx="21629">
                  <c:v>0.869791666666667</c:v>
                </c:pt>
                <c:pt idx="21630">
                  <c:v>0.869803240740741</c:v>
                </c:pt>
                <c:pt idx="21631">
                  <c:v>0.869814814814815</c:v>
                </c:pt>
                <c:pt idx="21632">
                  <c:v>0.869826388888889</c:v>
                </c:pt>
                <c:pt idx="21633">
                  <c:v>0.869837962962963</c:v>
                </c:pt>
                <c:pt idx="21634">
                  <c:v>0.869849537037037</c:v>
                </c:pt>
                <c:pt idx="21635">
                  <c:v>0.869861111111111</c:v>
                </c:pt>
                <c:pt idx="21636">
                  <c:v>0.869872685185185</c:v>
                </c:pt>
                <c:pt idx="21637">
                  <c:v>0.869884259259259</c:v>
                </c:pt>
                <c:pt idx="21638">
                  <c:v>0.869895833333334</c:v>
                </c:pt>
                <c:pt idx="21639">
                  <c:v>0.869907407407408</c:v>
                </c:pt>
                <c:pt idx="21640">
                  <c:v>0.869918981481482</c:v>
                </c:pt>
                <c:pt idx="21641">
                  <c:v>0.869930555555556</c:v>
                </c:pt>
                <c:pt idx="21642">
                  <c:v>0.86994212962963</c:v>
                </c:pt>
                <c:pt idx="21643">
                  <c:v>0.869953703703704</c:v>
                </c:pt>
                <c:pt idx="21644">
                  <c:v>0.869965277777778</c:v>
                </c:pt>
                <c:pt idx="21645">
                  <c:v>0.869976851851852</c:v>
                </c:pt>
                <c:pt idx="21646">
                  <c:v>0.869988425925926</c:v>
                </c:pt>
                <c:pt idx="21647">
                  <c:v>0.87</c:v>
                </c:pt>
                <c:pt idx="21648">
                  <c:v>0.870011574074074</c:v>
                </c:pt>
                <c:pt idx="21649">
                  <c:v>0.870023148148148</c:v>
                </c:pt>
                <c:pt idx="21650">
                  <c:v>0.870034722222222</c:v>
                </c:pt>
                <c:pt idx="21651">
                  <c:v>0.870046296296297</c:v>
                </c:pt>
                <c:pt idx="21652">
                  <c:v>0.870057870370371</c:v>
                </c:pt>
                <c:pt idx="21653">
                  <c:v>0.870069444444445</c:v>
                </c:pt>
                <c:pt idx="21654">
                  <c:v>0.870081018518519</c:v>
                </c:pt>
                <c:pt idx="21655">
                  <c:v>0.870092592592593</c:v>
                </c:pt>
                <c:pt idx="21656">
                  <c:v>0.870104166666667</c:v>
                </c:pt>
                <c:pt idx="21657">
                  <c:v>0.87011574074074</c:v>
                </c:pt>
                <c:pt idx="21658">
                  <c:v>0.870127314814815</c:v>
                </c:pt>
                <c:pt idx="21659">
                  <c:v>0.870138888888889</c:v>
                </c:pt>
                <c:pt idx="21660">
                  <c:v>0.870150462962963</c:v>
                </c:pt>
                <c:pt idx="21661">
                  <c:v>0.870162037037037</c:v>
                </c:pt>
                <c:pt idx="21662">
                  <c:v>0.870173611111111</c:v>
                </c:pt>
                <c:pt idx="21663">
                  <c:v>0.870185185185185</c:v>
                </c:pt>
                <c:pt idx="21664">
                  <c:v>0.870196759259259</c:v>
                </c:pt>
                <c:pt idx="21665">
                  <c:v>0.870208333333334</c:v>
                </c:pt>
                <c:pt idx="21666">
                  <c:v>0.870219907407408</c:v>
                </c:pt>
                <c:pt idx="21667">
                  <c:v>0.870231481481482</c:v>
                </c:pt>
                <c:pt idx="21668">
                  <c:v>0.870243055555556</c:v>
                </c:pt>
                <c:pt idx="21669">
                  <c:v>0.87025462962963</c:v>
                </c:pt>
                <c:pt idx="21670">
                  <c:v>0.870266203703704</c:v>
                </c:pt>
                <c:pt idx="21671">
                  <c:v>0.870277777777778</c:v>
                </c:pt>
                <c:pt idx="21672">
                  <c:v>0.870289351851852</c:v>
                </c:pt>
                <c:pt idx="21673">
                  <c:v>0.870300925925926</c:v>
                </c:pt>
                <c:pt idx="21674">
                  <c:v>0.8703125</c:v>
                </c:pt>
                <c:pt idx="21675">
                  <c:v>0.870324074074074</c:v>
                </c:pt>
                <c:pt idx="21676">
                  <c:v>0.870335648148148</c:v>
                </c:pt>
                <c:pt idx="21677">
                  <c:v>0.870347222222222</c:v>
                </c:pt>
                <c:pt idx="21678">
                  <c:v>0.870358796296296</c:v>
                </c:pt>
                <c:pt idx="21679">
                  <c:v>0.870370370370371</c:v>
                </c:pt>
                <c:pt idx="21680">
                  <c:v>0.870381944444445</c:v>
                </c:pt>
                <c:pt idx="21681">
                  <c:v>0.870393518518519</c:v>
                </c:pt>
                <c:pt idx="21682">
                  <c:v>0.870405092592593</c:v>
                </c:pt>
                <c:pt idx="21683">
                  <c:v>0.870416666666666</c:v>
                </c:pt>
                <c:pt idx="21684">
                  <c:v>0.870428240740741</c:v>
                </c:pt>
                <c:pt idx="21685">
                  <c:v>0.870439814814815</c:v>
                </c:pt>
                <c:pt idx="21686">
                  <c:v>0.870451388888889</c:v>
                </c:pt>
                <c:pt idx="21687">
                  <c:v>0.870462962962962</c:v>
                </c:pt>
                <c:pt idx="21688">
                  <c:v>0.870474537037037</c:v>
                </c:pt>
                <c:pt idx="21689">
                  <c:v>0.870486111111111</c:v>
                </c:pt>
                <c:pt idx="21690">
                  <c:v>0.870497685185185</c:v>
                </c:pt>
                <c:pt idx="21691">
                  <c:v>0.870509259259259</c:v>
                </c:pt>
                <c:pt idx="21692">
                  <c:v>0.870520833333334</c:v>
                </c:pt>
                <c:pt idx="21693">
                  <c:v>0.870532407407407</c:v>
                </c:pt>
                <c:pt idx="21694">
                  <c:v>0.870543981481482</c:v>
                </c:pt>
                <c:pt idx="21695">
                  <c:v>0.870555555555556</c:v>
                </c:pt>
                <c:pt idx="21696">
                  <c:v>0.87056712962963</c:v>
                </c:pt>
                <c:pt idx="21697">
                  <c:v>0.870578703703704</c:v>
                </c:pt>
                <c:pt idx="21698">
                  <c:v>0.870590277777778</c:v>
                </c:pt>
                <c:pt idx="21699">
                  <c:v>0.870601851851852</c:v>
                </c:pt>
                <c:pt idx="21700">
                  <c:v>0.870613425925926</c:v>
                </c:pt>
                <c:pt idx="21701">
                  <c:v>0.870625</c:v>
                </c:pt>
                <c:pt idx="21702">
                  <c:v>0.870636574074074</c:v>
                </c:pt>
                <c:pt idx="21703">
                  <c:v>0.870648148148149</c:v>
                </c:pt>
                <c:pt idx="21704">
                  <c:v>0.870659722222222</c:v>
                </c:pt>
                <c:pt idx="21705">
                  <c:v>0.870671296296297</c:v>
                </c:pt>
                <c:pt idx="21706">
                  <c:v>0.870682870370371</c:v>
                </c:pt>
                <c:pt idx="21707">
                  <c:v>0.870694444444445</c:v>
                </c:pt>
                <c:pt idx="21708">
                  <c:v>0.870706018518519</c:v>
                </c:pt>
                <c:pt idx="21709">
                  <c:v>0.870717592592593</c:v>
                </c:pt>
                <c:pt idx="21710">
                  <c:v>0.870729166666667</c:v>
                </c:pt>
                <c:pt idx="21711">
                  <c:v>0.870740740740741</c:v>
                </c:pt>
                <c:pt idx="21712">
                  <c:v>0.870752314814815</c:v>
                </c:pt>
                <c:pt idx="21713">
                  <c:v>0.870763888888889</c:v>
                </c:pt>
                <c:pt idx="21714">
                  <c:v>0.870775462962963</c:v>
                </c:pt>
                <c:pt idx="21715">
                  <c:v>0.870787037037037</c:v>
                </c:pt>
                <c:pt idx="21716">
                  <c:v>0.870798611111112</c:v>
                </c:pt>
                <c:pt idx="21717">
                  <c:v>0.870810185185185</c:v>
                </c:pt>
                <c:pt idx="21718">
                  <c:v>0.870821759259259</c:v>
                </c:pt>
                <c:pt idx="21719">
                  <c:v>0.870833333333334</c:v>
                </c:pt>
                <c:pt idx="21720">
                  <c:v>0.870844907407408</c:v>
                </c:pt>
                <c:pt idx="21721">
                  <c:v>0.870856481481482</c:v>
                </c:pt>
                <c:pt idx="21722">
                  <c:v>0.870868055555556</c:v>
                </c:pt>
                <c:pt idx="21723">
                  <c:v>0.87087962962963</c:v>
                </c:pt>
                <c:pt idx="21724">
                  <c:v>0.870891203703704</c:v>
                </c:pt>
                <c:pt idx="21725">
                  <c:v>0.870902777777778</c:v>
                </c:pt>
                <c:pt idx="21726">
                  <c:v>0.870914351851852</c:v>
                </c:pt>
                <c:pt idx="21727">
                  <c:v>0.870925925925926</c:v>
                </c:pt>
                <c:pt idx="21728">
                  <c:v>0.8709375</c:v>
                </c:pt>
                <c:pt idx="21729">
                  <c:v>0.870949074074075</c:v>
                </c:pt>
                <c:pt idx="21730">
                  <c:v>0.870960648148148</c:v>
                </c:pt>
                <c:pt idx="21731">
                  <c:v>0.870972222222222</c:v>
                </c:pt>
                <c:pt idx="21732">
                  <c:v>0.870983796296296</c:v>
                </c:pt>
                <c:pt idx="21733">
                  <c:v>0.870995370370371</c:v>
                </c:pt>
                <c:pt idx="21734">
                  <c:v>0.871006944444445</c:v>
                </c:pt>
                <c:pt idx="21735">
                  <c:v>0.871018518518519</c:v>
                </c:pt>
                <c:pt idx="21736">
                  <c:v>0.871030092592593</c:v>
                </c:pt>
                <c:pt idx="21737">
                  <c:v>0.871041666666667</c:v>
                </c:pt>
                <c:pt idx="21738">
                  <c:v>0.87105324074074</c:v>
                </c:pt>
                <c:pt idx="21739">
                  <c:v>0.871064814814815</c:v>
                </c:pt>
                <c:pt idx="21740">
                  <c:v>0.871076388888889</c:v>
                </c:pt>
                <c:pt idx="21741">
                  <c:v>0.871087962962963</c:v>
                </c:pt>
                <c:pt idx="21742">
                  <c:v>0.871099537037037</c:v>
                </c:pt>
                <c:pt idx="21743">
                  <c:v>0.871111111111111</c:v>
                </c:pt>
                <c:pt idx="21744">
                  <c:v>0.871122685185185</c:v>
                </c:pt>
                <c:pt idx="21745">
                  <c:v>0.871134259259259</c:v>
                </c:pt>
                <c:pt idx="21746">
                  <c:v>0.871145833333334</c:v>
                </c:pt>
                <c:pt idx="21747">
                  <c:v>0.871157407407408</c:v>
                </c:pt>
                <c:pt idx="21748">
                  <c:v>0.871168981481482</c:v>
                </c:pt>
                <c:pt idx="21749">
                  <c:v>0.871180555555556</c:v>
                </c:pt>
                <c:pt idx="21750">
                  <c:v>0.87119212962963</c:v>
                </c:pt>
                <c:pt idx="21751">
                  <c:v>0.871203703703704</c:v>
                </c:pt>
                <c:pt idx="21752">
                  <c:v>0.871215277777778</c:v>
                </c:pt>
                <c:pt idx="21753">
                  <c:v>0.871226851851852</c:v>
                </c:pt>
                <c:pt idx="21754">
                  <c:v>0.871238425925926</c:v>
                </c:pt>
                <c:pt idx="21755">
                  <c:v>0.87125</c:v>
                </c:pt>
                <c:pt idx="21756">
                  <c:v>0.871261574074074</c:v>
                </c:pt>
                <c:pt idx="21757">
                  <c:v>0.871273148148148</c:v>
                </c:pt>
                <c:pt idx="21758">
                  <c:v>0.871284722222222</c:v>
                </c:pt>
                <c:pt idx="21759">
                  <c:v>0.871296296296297</c:v>
                </c:pt>
                <c:pt idx="21760">
                  <c:v>0.871307870370371</c:v>
                </c:pt>
                <c:pt idx="21761">
                  <c:v>0.871319444444445</c:v>
                </c:pt>
                <c:pt idx="21762">
                  <c:v>0.871331018518519</c:v>
                </c:pt>
                <c:pt idx="21763">
                  <c:v>0.871342592592593</c:v>
                </c:pt>
                <c:pt idx="21764">
                  <c:v>0.871354166666666</c:v>
                </c:pt>
                <c:pt idx="21765">
                  <c:v>0.871365740740741</c:v>
                </c:pt>
                <c:pt idx="21766">
                  <c:v>0.871377314814815</c:v>
                </c:pt>
                <c:pt idx="21767">
                  <c:v>0.871388888888889</c:v>
                </c:pt>
                <c:pt idx="21768">
                  <c:v>0.871400462962963</c:v>
                </c:pt>
                <c:pt idx="21769">
                  <c:v>0.871412037037037</c:v>
                </c:pt>
                <c:pt idx="21770">
                  <c:v>0.871423611111111</c:v>
                </c:pt>
                <c:pt idx="21771">
                  <c:v>0.871435185185185</c:v>
                </c:pt>
                <c:pt idx="21772">
                  <c:v>0.871446759259259</c:v>
                </c:pt>
                <c:pt idx="21773">
                  <c:v>0.871458333333334</c:v>
                </c:pt>
                <c:pt idx="21774">
                  <c:v>0.871469907407408</c:v>
                </c:pt>
                <c:pt idx="21775">
                  <c:v>0.871481481481482</c:v>
                </c:pt>
                <c:pt idx="21776">
                  <c:v>0.871493055555556</c:v>
                </c:pt>
                <c:pt idx="21777">
                  <c:v>0.87150462962963</c:v>
                </c:pt>
                <c:pt idx="21778">
                  <c:v>0.871516203703703</c:v>
                </c:pt>
                <c:pt idx="21779">
                  <c:v>0.871527777777778</c:v>
                </c:pt>
                <c:pt idx="21780">
                  <c:v>0.871539351851852</c:v>
                </c:pt>
                <c:pt idx="21781">
                  <c:v>0.871550925925926</c:v>
                </c:pt>
                <c:pt idx="21782">
                  <c:v>0.8715625</c:v>
                </c:pt>
                <c:pt idx="21783">
                  <c:v>0.871574074074074</c:v>
                </c:pt>
                <c:pt idx="21784">
                  <c:v>0.871585648148148</c:v>
                </c:pt>
                <c:pt idx="21785">
                  <c:v>0.871597222222222</c:v>
                </c:pt>
                <c:pt idx="21786">
                  <c:v>0.871608796296297</c:v>
                </c:pt>
                <c:pt idx="21787">
                  <c:v>0.871620370370371</c:v>
                </c:pt>
                <c:pt idx="21788">
                  <c:v>0.871631944444445</c:v>
                </c:pt>
                <c:pt idx="21789">
                  <c:v>0.871643518518519</c:v>
                </c:pt>
                <c:pt idx="21790">
                  <c:v>0.871655092592593</c:v>
                </c:pt>
                <c:pt idx="21791">
                  <c:v>0.871666666666667</c:v>
                </c:pt>
                <c:pt idx="21792">
                  <c:v>0.871678240740741</c:v>
                </c:pt>
                <c:pt idx="21793">
                  <c:v>0.871689814814815</c:v>
                </c:pt>
                <c:pt idx="21794">
                  <c:v>0.871701388888889</c:v>
                </c:pt>
                <c:pt idx="21795">
                  <c:v>0.871712962962963</c:v>
                </c:pt>
                <c:pt idx="21796">
                  <c:v>0.871724537037037</c:v>
                </c:pt>
                <c:pt idx="21797">
                  <c:v>0.871736111111111</c:v>
                </c:pt>
                <c:pt idx="21798">
                  <c:v>0.871747685185186</c:v>
                </c:pt>
                <c:pt idx="21799">
                  <c:v>0.871759259259259</c:v>
                </c:pt>
                <c:pt idx="21800">
                  <c:v>0.871770833333334</c:v>
                </c:pt>
                <c:pt idx="21801">
                  <c:v>0.871782407407408</c:v>
                </c:pt>
                <c:pt idx="21802">
                  <c:v>0.871793981481482</c:v>
                </c:pt>
                <c:pt idx="21803">
                  <c:v>0.871805555555556</c:v>
                </c:pt>
                <c:pt idx="21804">
                  <c:v>0.871817129629629</c:v>
                </c:pt>
                <c:pt idx="21805">
                  <c:v>0.871828703703704</c:v>
                </c:pt>
                <c:pt idx="21806">
                  <c:v>0.871840277777778</c:v>
                </c:pt>
                <c:pt idx="21807">
                  <c:v>0.871851851851852</c:v>
                </c:pt>
                <c:pt idx="21808">
                  <c:v>0.871863425925926</c:v>
                </c:pt>
                <c:pt idx="21809">
                  <c:v>0.871875</c:v>
                </c:pt>
                <c:pt idx="21810">
                  <c:v>0.871886574074074</c:v>
                </c:pt>
                <c:pt idx="21811">
                  <c:v>0.871898148148148</c:v>
                </c:pt>
                <c:pt idx="21812">
                  <c:v>0.871909722222222</c:v>
                </c:pt>
                <c:pt idx="21813">
                  <c:v>0.871921296296297</c:v>
                </c:pt>
                <c:pt idx="21814">
                  <c:v>0.871932870370371</c:v>
                </c:pt>
                <c:pt idx="21815">
                  <c:v>0.871944444444445</c:v>
                </c:pt>
                <c:pt idx="21816">
                  <c:v>0.871956018518519</c:v>
                </c:pt>
                <c:pt idx="21817">
                  <c:v>0.871967592592593</c:v>
                </c:pt>
                <c:pt idx="21818">
                  <c:v>0.871979166666667</c:v>
                </c:pt>
                <c:pt idx="21819">
                  <c:v>0.871990740740741</c:v>
                </c:pt>
                <c:pt idx="21820">
                  <c:v>0.872002314814815</c:v>
                </c:pt>
                <c:pt idx="21821">
                  <c:v>0.872013888888889</c:v>
                </c:pt>
                <c:pt idx="21822">
                  <c:v>0.872025462962963</c:v>
                </c:pt>
                <c:pt idx="21823">
                  <c:v>0.872037037037037</c:v>
                </c:pt>
                <c:pt idx="21824">
                  <c:v>0.872048611111111</c:v>
                </c:pt>
                <c:pt idx="21825">
                  <c:v>0.872060185185185</c:v>
                </c:pt>
                <c:pt idx="21826">
                  <c:v>0.872071759259259</c:v>
                </c:pt>
                <c:pt idx="21827">
                  <c:v>0.872083333333333</c:v>
                </c:pt>
                <c:pt idx="21828">
                  <c:v>0.872094907407408</c:v>
                </c:pt>
                <c:pt idx="21829">
                  <c:v>0.872106481481482</c:v>
                </c:pt>
                <c:pt idx="21830">
                  <c:v>0.872118055555556</c:v>
                </c:pt>
                <c:pt idx="21831">
                  <c:v>0.87212962962963</c:v>
                </c:pt>
                <c:pt idx="21832">
                  <c:v>0.872141203703704</c:v>
                </c:pt>
                <c:pt idx="21833">
                  <c:v>0.872152777777778</c:v>
                </c:pt>
                <c:pt idx="21834">
                  <c:v>0.872164351851852</c:v>
                </c:pt>
                <c:pt idx="21835">
                  <c:v>0.872175925925926</c:v>
                </c:pt>
                <c:pt idx="21836">
                  <c:v>0.8721875</c:v>
                </c:pt>
                <c:pt idx="21837">
                  <c:v>0.872199074074075</c:v>
                </c:pt>
                <c:pt idx="21838">
                  <c:v>0.872210648148148</c:v>
                </c:pt>
                <c:pt idx="21839">
                  <c:v>0.872222222222222</c:v>
                </c:pt>
                <c:pt idx="21840">
                  <c:v>0.872233796296296</c:v>
                </c:pt>
                <c:pt idx="21841">
                  <c:v>0.872245370370371</c:v>
                </c:pt>
                <c:pt idx="21842">
                  <c:v>0.872256944444445</c:v>
                </c:pt>
                <c:pt idx="21843">
                  <c:v>0.872268518518519</c:v>
                </c:pt>
                <c:pt idx="21844">
                  <c:v>0.872280092592593</c:v>
                </c:pt>
                <c:pt idx="21845">
                  <c:v>0.872291666666667</c:v>
                </c:pt>
                <c:pt idx="21846">
                  <c:v>0.87230324074074</c:v>
                </c:pt>
                <c:pt idx="21847">
                  <c:v>0.872314814814815</c:v>
                </c:pt>
                <c:pt idx="21848">
                  <c:v>0.872326388888889</c:v>
                </c:pt>
                <c:pt idx="21849">
                  <c:v>0.872337962962962</c:v>
                </c:pt>
                <c:pt idx="21850">
                  <c:v>0.872349537037037</c:v>
                </c:pt>
                <c:pt idx="21851">
                  <c:v>0.872361111111111</c:v>
                </c:pt>
                <c:pt idx="21852">
                  <c:v>0.872372685185185</c:v>
                </c:pt>
                <c:pt idx="21853">
                  <c:v>0.872384259259259</c:v>
                </c:pt>
                <c:pt idx="21854">
                  <c:v>0.872395833333334</c:v>
                </c:pt>
                <c:pt idx="21855">
                  <c:v>0.872407407407408</c:v>
                </c:pt>
                <c:pt idx="21856">
                  <c:v>0.872418981481481</c:v>
                </c:pt>
                <c:pt idx="21857">
                  <c:v>0.872430555555556</c:v>
                </c:pt>
                <c:pt idx="21858">
                  <c:v>0.872442129629629</c:v>
                </c:pt>
                <c:pt idx="21859">
                  <c:v>0.872453703703704</c:v>
                </c:pt>
                <c:pt idx="21860">
                  <c:v>0.872465277777778</c:v>
                </c:pt>
                <c:pt idx="21861">
                  <c:v>0.872476851851852</c:v>
                </c:pt>
                <c:pt idx="21862">
                  <c:v>0.872488425925926</c:v>
                </c:pt>
                <c:pt idx="21863">
                  <c:v>0.8725</c:v>
                </c:pt>
                <c:pt idx="21864">
                  <c:v>0.872511574074074</c:v>
                </c:pt>
                <c:pt idx="21865">
                  <c:v>0.872523148148148</c:v>
                </c:pt>
                <c:pt idx="21866">
                  <c:v>0.872534722222222</c:v>
                </c:pt>
                <c:pt idx="21867">
                  <c:v>0.872546296296296</c:v>
                </c:pt>
                <c:pt idx="21868">
                  <c:v>0.872557870370371</c:v>
                </c:pt>
                <c:pt idx="21869">
                  <c:v>0.872569444444445</c:v>
                </c:pt>
                <c:pt idx="21870">
                  <c:v>0.872581018518519</c:v>
                </c:pt>
                <c:pt idx="21871">
                  <c:v>0.872592592592593</c:v>
                </c:pt>
                <c:pt idx="21872">
                  <c:v>0.872604166666667</c:v>
                </c:pt>
                <c:pt idx="21873">
                  <c:v>0.872615740740741</c:v>
                </c:pt>
                <c:pt idx="21874">
                  <c:v>0.872627314814815</c:v>
                </c:pt>
                <c:pt idx="21875">
                  <c:v>0.872638888888889</c:v>
                </c:pt>
                <c:pt idx="21876">
                  <c:v>0.872650462962963</c:v>
                </c:pt>
                <c:pt idx="21877">
                  <c:v>0.872662037037037</c:v>
                </c:pt>
                <c:pt idx="21878">
                  <c:v>0.872673611111111</c:v>
                </c:pt>
                <c:pt idx="21879">
                  <c:v>0.872685185185185</c:v>
                </c:pt>
                <c:pt idx="21880">
                  <c:v>0.872696759259259</c:v>
                </c:pt>
                <c:pt idx="21881">
                  <c:v>0.872708333333334</c:v>
                </c:pt>
                <c:pt idx="21882">
                  <c:v>0.872719907407408</c:v>
                </c:pt>
                <c:pt idx="21883">
                  <c:v>0.872731481481482</c:v>
                </c:pt>
                <c:pt idx="21884">
                  <c:v>0.872743055555556</c:v>
                </c:pt>
                <c:pt idx="21885">
                  <c:v>0.87275462962963</c:v>
                </c:pt>
                <c:pt idx="21886">
                  <c:v>0.872766203703704</c:v>
                </c:pt>
                <c:pt idx="21887">
                  <c:v>0.872777777777778</c:v>
                </c:pt>
                <c:pt idx="21888">
                  <c:v>0.872789351851852</c:v>
                </c:pt>
                <c:pt idx="21889">
                  <c:v>0.872800925925926</c:v>
                </c:pt>
                <c:pt idx="21890">
                  <c:v>0.8728125</c:v>
                </c:pt>
                <c:pt idx="21891">
                  <c:v>0.872824074074074</c:v>
                </c:pt>
                <c:pt idx="21892">
                  <c:v>0.872835648148149</c:v>
                </c:pt>
                <c:pt idx="21893">
                  <c:v>0.872847222222222</c:v>
                </c:pt>
                <c:pt idx="21894">
                  <c:v>0.872858796296297</c:v>
                </c:pt>
                <c:pt idx="21895">
                  <c:v>0.872870370370371</c:v>
                </c:pt>
                <c:pt idx="21896">
                  <c:v>0.872881944444445</c:v>
                </c:pt>
                <c:pt idx="21897">
                  <c:v>0.872893518518519</c:v>
                </c:pt>
                <c:pt idx="21898">
                  <c:v>0.872905092592593</c:v>
                </c:pt>
                <c:pt idx="21899">
                  <c:v>0.872916666666667</c:v>
                </c:pt>
                <c:pt idx="21900">
                  <c:v>0.872928240740741</c:v>
                </c:pt>
                <c:pt idx="21901">
                  <c:v>0.872939814814815</c:v>
                </c:pt>
                <c:pt idx="21902">
                  <c:v>0.872951388888889</c:v>
                </c:pt>
                <c:pt idx="21903">
                  <c:v>0.872962962962962</c:v>
                </c:pt>
                <c:pt idx="21904">
                  <c:v>0.872974537037037</c:v>
                </c:pt>
                <c:pt idx="21905">
                  <c:v>0.872986111111111</c:v>
                </c:pt>
                <c:pt idx="21906">
                  <c:v>0.872997685185186</c:v>
                </c:pt>
                <c:pt idx="21907">
                  <c:v>0.873009259259259</c:v>
                </c:pt>
                <c:pt idx="21908">
                  <c:v>0.873020833333334</c:v>
                </c:pt>
                <c:pt idx="21909">
                  <c:v>0.873032407407408</c:v>
                </c:pt>
                <c:pt idx="21910">
                  <c:v>0.873043981481482</c:v>
                </c:pt>
                <c:pt idx="21911">
                  <c:v>0.873055555555556</c:v>
                </c:pt>
                <c:pt idx="21912">
                  <c:v>0.873067129629629</c:v>
                </c:pt>
                <c:pt idx="21913">
                  <c:v>0.873078703703704</c:v>
                </c:pt>
                <c:pt idx="21914">
                  <c:v>0.873090277777778</c:v>
                </c:pt>
                <c:pt idx="21915">
                  <c:v>0.873101851851852</c:v>
                </c:pt>
                <c:pt idx="21916">
                  <c:v>0.873113425925926</c:v>
                </c:pt>
                <c:pt idx="21917">
                  <c:v>0.873125</c:v>
                </c:pt>
                <c:pt idx="21918">
                  <c:v>0.873136574074074</c:v>
                </c:pt>
                <c:pt idx="21919">
                  <c:v>0.873148148148148</c:v>
                </c:pt>
                <c:pt idx="21920">
                  <c:v>0.873159722222222</c:v>
                </c:pt>
                <c:pt idx="21921">
                  <c:v>0.873171296296297</c:v>
                </c:pt>
                <c:pt idx="21922">
                  <c:v>0.873182870370371</c:v>
                </c:pt>
                <c:pt idx="21923">
                  <c:v>0.873194444444445</c:v>
                </c:pt>
                <c:pt idx="21924">
                  <c:v>0.873206018518519</c:v>
                </c:pt>
                <c:pt idx="21925">
                  <c:v>0.873217592592593</c:v>
                </c:pt>
                <c:pt idx="21926">
                  <c:v>0.873229166666667</c:v>
                </c:pt>
                <c:pt idx="21927">
                  <c:v>0.873240740740741</c:v>
                </c:pt>
                <c:pt idx="21928">
                  <c:v>0.873252314814815</c:v>
                </c:pt>
                <c:pt idx="21929">
                  <c:v>0.873263888888889</c:v>
                </c:pt>
                <c:pt idx="21930">
                  <c:v>0.873275462962963</c:v>
                </c:pt>
                <c:pt idx="21931">
                  <c:v>0.873287037037037</c:v>
                </c:pt>
                <c:pt idx="21932">
                  <c:v>0.873298611111111</c:v>
                </c:pt>
                <c:pt idx="21933">
                  <c:v>0.873310185185185</c:v>
                </c:pt>
                <c:pt idx="21934">
                  <c:v>0.873321759259259</c:v>
                </c:pt>
                <c:pt idx="21935">
                  <c:v>0.873333333333333</c:v>
                </c:pt>
                <c:pt idx="21936">
                  <c:v>0.873344907407408</c:v>
                </c:pt>
                <c:pt idx="21937">
                  <c:v>0.873356481481482</c:v>
                </c:pt>
                <c:pt idx="21938">
                  <c:v>0.873368055555556</c:v>
                </c:pt>
                <c:pt idx="21939">
                  <c:v>0.87337962962963</c:v>
                </c:pt>
                <c:pt idx="21940">
                  <c:v>0.873391203703704</c:v>
                </c:pt>
                <c:pt idx="21941">
                  <c:v>0.873402777777777</c:v>
                </c:pt>
                <c:pt idx="21942">
                  <c:v>0.873414351851852</c:v>
                </c:pt>
                <c:pt idx="21943">
                  <c:v>0.873425925925926</c:v>
                </c:pt>
                <c:pt idx="21944">
                  <c:v>0.8734375</c:v>
                </c:pt>
                <c:pt idx="21945">
                  <c:v>0.873449074074075</c:v>
                </c:pt>
                <c:pt idx="21946">
                  <c:v>0.873460648148148</c:v>
                </c:pt>
                <c:pt idx="21947">
                  <c:v>0.873472222222222</c:v>
                </c:pt>
                <c:pt idx="21948">
                  <c:v>0.873483796296296</c:v>
                </c:pt>
                <c:pt idx="21949">
                  <c:v>0.873495370370371</c:v>
                </c:pt>
                <c:pt idx="21950">
                  <c:v>0.873506944444444</c:v>
                </c:pt>
                <c:pt idx="21951">
                  <c:v>0.873518518518519</c:v>
                </c:pt>
                <c:pt idx="21952">
                  <c:v>0.873530092592593</c:v>
                </c:pt>
                <c:pt idx="21953">
                  <c:v>0.873541666666667</c:v>
                </c:pt>
                <c:pt idx="21954">
                  <c:v>0.873553240740741</c:v>
                </c:pt>
                <c:pt idx="21955">
                  <c:v>0.873564814814815</c:v>
                </c:pt>
                <c:pt idx="21956">
                  <c:v>0.873576388888889</c:v>
                </c:pt>
                <c:pt idx="21957">
                  <c:v>0.873587962962962</c:v>
                </c:pt>
                <c:pt idx="21958">
                  <c:v>0.873599537037037</c:v>
                </c:pt>
                <c:pt idx="21959">
                  <c:v>0.873611111111111</c:v>
                </c:pt>
                <c:pt idx="21960">
                  <c:v>0.873622685185185</c:v>
                </c:pt>
                <c:pt idx="21961">
                  <c:v>0.873634259259259</c:v>
                </c:pt>
                <c:pt idx="21962">
                  <c:v>0.873645833333334</c:v>
                </c:pt>
                <c:pt idx="21963">
                  <c:v>0.873657407407408</c:v>
                </c:pt>
                <c:pt idx="21964">
                  <c:v>0.873668981481482</c:v>
                </c:pt>
                <c:pt idx="21965">
                  <c:v>0.873680555555556</c:v>
                </c:pt>
                <c:pt idx="21966">
                  <c:v>0.87369212962963</c:v>
                </c:pt>
                <c:pt idx="21967">
                  <c:v>0.873703703703704</c:v>
                </c:pt>
                <c:pt idx="21968">
                  <c:v>0.873715277777778</c:v>
                </c:pt>
                <c:pt idx="21969">
                  <c:v>0.873726851851852</c:v>
                </c:pt>
                <c:pt idx="21970">
                  <c:v>0.873738425925926</c:v>
                </c:pt>
                <c:pt idx="21971">
                  <c:v>0.87375</c:v>
                </c:pt>
                <c:pt idx="21972">
                  <c:v>0.873761574074074</c:v>
                </c:pt>
                <c:pt idx="21973">
                  <c:v>0.873773148148148</c:v>
                </c:pt>
                <c:pt idx="21974">
                  <c:v>0.873784722222222</c:v>
                </c:pt>
                <c:pt idx="21975">
                  <c:v>0.873796296296297</c:v>
                </c:pt>
                <c:pt idx="21976">
                  <c:v>0.873807870370371</c:v>
                </c:pt>
                <c:pt idx="21977">
                  <c:v>0.873819444444445</c:v>
                </c:pt>
                <c:pt idx="21978">
                  <c:v>0.873831018518519</c:v>
                </c:pt>
                <c:pt idx="21979">
                  <c:v>0.873842592592593</c:v>
                </c:pt>
                <c:pt idx="21980">
                  <c:v>0.873854166666667</c:v>
                </c:pt>
                <c:pt idx="21981">
                  <c:v>0.87386574074074</c:v>
                </c:pt>
                <c:pt idx="21982">
                  <c:v>0.873877314814815</c:v>
                </c:pt>
                <c:pt idx="21983">
                  <c:v>0.873888888888889</c:v>
                </c:pt>
                <c:pt idx="21984">
                  <c:v>0.873900462962963</c:v>
                </c:pt>
                <c:pt idx="21985">
                  <c:v>0.873912037037037</c:v>
                </c:pt>
                <c:pt idx="21986">
                  <c:v>0.873923611111112</c:v>
                </c:pt>
                <c:pt idx="21987">
                  <c:v>0.873935185185185</c:v>
                </c:pt>
                <c:pt idx="21988">
                  <c:v>0.873946759259259</c:v>
                </c:pt>
                <c:pt idx="21989">
                  <c:v>0.873958333333334</c:v>
                </c:pt>
                <c:pt idx="21990">
                  <c:v>0.873969907407408</c:v>
                </c:pt>
                <c:pt idx="21991">
                  <c:v>0.873981481481482</c:v>
                </c:pt>
                <c:pt idx="21992">
                  <c:v>0.873993055555556</c:v>
                </c:pt>
                <c:pt idx="21993">
                  <c:v>0.87400462962963</c:v>
                </c:pt>
                <c:pt idx="21994">
                  <c:v>0.874016203703704</c:v>
                </c:pt>
                <c:pt idx="21995">
                  <c:v>0.874027777777778</c:v>
                </c:pt>
                <c:pt idx="21996">
                  <c:v>0.874039351851852</c:v>
                </c:pt>
                <c:pt idx="21997">
                  <c:v>0.874050925925926</c:v>
                </c:pt>
                <c:pt idx="21998">
                  <c:v>0.8740625</c:v>
                </c:pt>
                <c:pt idx="21999">
                  <c:v>0.874074074074075</c:v>
                </c:pt>
                <c:pt idx="22000">
                  <c:v>0.874085648148148</c:v>
                </c:pt>
                <c:pt idx="22001">
                  <c:v>0.874097222222222</c:v>
                </c:pt>
                <c:pt idx="22002">
                  <c:v>0.874108796296297</c:v>
                </c:pt>
                <c:pt idx="22003">
                  <c:v>0.874120370370371</c:v>
                </c:pt>
                <c:pt idx="22004">
                  <c:v>0.874131944444445</c:v>
                </c:pt>
                <c:pt idx="22005">
                  <c:v>0.874143518518519</c:v>
                </c:pt>
                <c:pt idx="22006">
                  <c:v>0.874155092592593</c:v>
                </c:pt>
                <c:pt idx="22007">
                  <c:v>0.874166666666666</c:v>
                </c:pt>
                <c:pt idx="22008">
                  <c:v>0.874178240740741</c:v>
                </c:pt>
                <c:pt idx="22009">
                  <c:v>0.874189814814815</c:v>
                </c:pt>
                <c:pt idx="22010">
                  <c:v>0.874201388888889</c:v>
                </c:pt>
                <c:pt idx="22011">
                  <c:v>0.874212962962962</c:v>
                </c:pt>
                <c:pt idx="22012">
                  <c:v>0.874224537037037</c:v>
                </c:pt>
                <c:pt idx="22013">
                  <c:v>0.874236111111111</c:v>
                </c:pt>
                <c:pt idx="22014">
                  <c:v>0.874247685185185</c:v>
                </c:pt>
                <c:pt idx="22015">
                  <c:v>0.874259259259259</c:v>
                </c:pt>
                <c:pt idx="22016">
                  <c:v>0.874270833333334</c:v>
                </c:pt>
                <c:pt idx="22017">
                  <c:v>0.874282407407408</c:v>
                </c:pt>
                <c:pt idx="22018">
                  <c:v>0.874293981481482</c:v>
                </c:pt>
                <c:pt idx="22019">
                  <c:v>0.874305555555556</c:v>
                </c:pt>
                <c:pt idx="22020">
                  <c:v>0.874317129629629</c:v>
                </c:pt>
                <c:pt idx="22021">
                  <c:v>0.874328703703704</c:v>
                </c:pt>
                <c:pt idx="22022">
                  <c:v>0.874340277777778</c:v>
                </c:pt>
                <c:pt idx="22023">
                  <c:v>0.874351851851852</c:v>
                </c:pt>
                <c:pt idx="22024">
                  <c:v>0.874363425925926</c:v>
                </c:pt>
                <c:pt idx="22025">
                  <c:v>0.874375</c:v>
                </c:pt>
                <c:pt idx="22026">
                  <c:v>0.874386574074074</c:v>
                </c:pt>
                <c:pt idx="22027">
                  <c:v>0.874398148148148</c:v>
                </c:pt>
                <c:pt idx="22028">
                  <c:v>0.874409722222222</c:v>
                </c:pt>
                <c:pt idx="22029">
                  <c:v>0.874421296296297</c:v>
                </c:pt>
                <c:pt idx="22030">
                  <c:v>0.87443287037037</c:v>
                </c:pt>
                <c:pt idx="22031">
                  <c:v>0.874444444444445</c:v>
                </c:pt>
                <c:pt idx="22032">
                  <c:v>0.874456018518519</c:v>
                </c:pt>
                <c:pt idx="22033">
                  <c:v>0.874467592592593</c:v>
                </c:pt>
                <c:pt idx="22034">
                  <c:v>0.874479166666667</c:v>
                </c:pt>
                <c:pt idx="22035">
                  <c:v>0.87449074074074</c:v>
                </c:pt>
                <c:pt idx="22036">
                  <c:v>0.874502314814815</c:v>
                </c:pt>
                <c:pt idx="22037">
                  <c:v>0.874513888888889</c:v>
                </c:pt>
                <c:pt idx="22038">
                  <c:v>0.874525462962963</c:v>
                </c:pt>
                <c:pt idx="22039">
                  <c:v>0.874537037037037</c:v>
                </c:pt>
                <c:pt idx="22040">
                  <c:v>0.874548611111111</c:v>
                </c:pt>
                <c:pt idx="22041">
                  <c:v>0.874560185185185</c:v>
                </c:pt>
                <c:pt idx="22042">
                  <c:v>0.874571759259259</c:v>
                </c:pt>
                <c:pt idx="22043">
                  <c:v>0.874583333333334</c:v>
                </c:pt>
                <c:pt idx="22044">
                  <c:v>0.874594907407408</c:v>
                </c:pt>
                <c:pt idx="22045">
                  <c:v>0.874606481481482</c:v>
                </c:pt>
                <c:pt idx="22046">
                  <c:v>0.874618055555556</c:v>
                </c:pt>
                <c:pt idx="22047">
                  <c:v>0.87462962962963</c:v>
                </c:pt>
                <c:pt idx="22048">
                  <c:v>0.874641203703704</c:v>
                </c:pt>
                <c:pt idx="22049">
                  <c:v>0.874652777777778</c:v>
                </c:pt>
                <c:pt idx="22050">
                  <c:v>0.874664351851852</c:v>
                </c:pt>
                <c:pt idx="22051">
                  <c:v>0.874675925925926</c:v>
                </c:pt>
                <c:pt idx="22052">
                  <c:v>0.8746875</c:v>
                </c:pt>
                <c:pt idx="22053">
                  <c:v>0.874699074074075</c:v>
                </c:pt>
                <c:pt idx="22054">
                  <c:v>0.874710648148148</c:v>
                </c:pt>
                <c:pt idx="22055">
                  <c:v>0.874722222222222</c:v>
                </c:pt>
                <c:pt idx="22056">
                  <c:v>0.874733796296296</c:v>
                </c:pt>
                <c:pt idx="22057">
                  <c:v>0.874745370370371</c:v>
                </c:pt>
                <c:pt idx="22058">
                  <c:v>0.874756944444445</c:v>
                </c:pt>
                <c:pt idx="22059">
                  <c:v>0.874768518518519</c:v>
                </c:pt>
                <c:pt idx="22060">
                  <c:v>0.874780092592593</c:v>
                </c:pt>
                <c:pt idx="22061">
                  <c:v>0.874791666666667</c:v>
                </c:pt>
                <c:pt idx="22062">
                  <c:v>0.874803240740741</c:v>
                </c:pt>
                <c:pt idx="22063">
                  <c:v>0.874814814814815</c:v>
                </c:pt>
                <c:pt idx="22064">
                  <c:v>0.874826388888889</c:v>
                </c:pt>
                <c:pt idx="22065">
                  <c:v>0.874837962962963</c:v>
                </c:pt>
                <c:pt idx="22066">
                  <c:v>0.874849537037037</c:v>
                </c:pt>
                <c:pt idx="22067">
                  <c:v>0.874861111111111</c:v>
                </c:pt>
                <c:pt idx="22068">
                  <c:v>0.874872685185185</c:v>
                </c:pt>
                <c:pt idx="22069">
                  <c:v>0.874884259259259</c:v>
                </c:pt>
                <c:pt idx="22070">
                  <c:v>0.874895833333334</c:v>
                </c:pt>
                <c:pt idx="22071">
                  <c:v>0.874907407407408</c:v>
                </c:pt>
                <c:pt idx="22072">
                  <c:v>0.874918981481482</c:v>
                </c:pt>
                <c:pt idx="22073">
                  <c:v>0.874930555555556</c:v>
                </c:pt>
                <c:pt idx="22074">
                  <c:v>0.87494212962963</c:v>
                </c:pt>
                <c:pt idx="22075">
                  <c:v>0.874953703703704</c:v>
                </c:pt>
                <c:pt idx="22076">
                  <c:v>0.874965277777778</c:v>
                </c:pt>
                <c:pt idx="22077">
                  <c:v>0.874976851851852</c:v>
                </c:pt>
                <c:pt idx="22078">
                  <c:v>0.874988425925926</c:v>
                </c:pt>
                <c:pt idx="22079">
                  <c:v>0.875</c:v>
                </c:pt>
                <c:pt idx="22080">
                  <c:v>0.875011574074074</c:v>
                </c:pt>
                <c:pt idx="22081">
                  <c:v>0.875023148148148</c:v>
                </c:pt>
                <c:pt idx="22082">
                  <c:v>0.875034722222222</c:v>
                </c:pt>
                <c:pt idx="22083">
                  <c:v>0.875046296296297</c:v>
                </c:pt>
                <c:pt idx="22084">
                  <c:v>0.875057870370371</c:v>
                </c:pt>
                <c:pt idx="22085">
                  <c:v>0.875069444444445</c:v>
                </c:pt>
                <c:pt idx="22086">
                  <c:v>0.875081018518519</c:v>
                </c:pt>
                <c:pt idx="22087">
                  <c:v>0.875092592592593</c:v>
                </c:pt>
                <c:pt idx="22088">
                  <c:v>0.875104166666667</c:v>
                </c:pt>
                <c:pt idx="22089">
                  <c:v>0.87511574074074</c:v>
                </c:pt>
                <c:pt idx="22090">
                  <c:v>0.875127314814815</c:v>
                </c:pt>
                <c:pt idx="22091">
                  <c:v>0.875138888888889</c:v>
                </c:pt>
                <c:pt idx="22092">
                  <c:v>0.875150462962963</c:v>
                </c:pt>
                <c:pt idx="22093">
                  <c:v>0.875162037037037</c:v>
                </c:pt>
                <c:pt idx="22094">
                  <c:v>0.875173611111111</c:v>
                </c:pt>
                <c:pt idx="22095">
                  <c:v>0.875185185185185</c:v>
                </c:pt>
                <c:pt idx="22096">
                  <c:v>0.875196759259259</c:v>
                </c:pt>
                <c:pt idx="22097">
                  <c:v>0.875208333333334</c:v>
                </c:pt>
                <c:pt idx="22098">
                  <c:v>0.875219907407408</c:v>
                </c:pt>
                <c:pt idx="22099">
                  <c:v>0.875231481481482</c:v>
                </c:pt>
                <c:pt idx="22100">
                  <c:v>0.875243055555556</c:v>
                </c:pt>
                <c:pt idx="22101">
                  <c:v>0.87525462962963</c:v>
                </c:pt>
                <c:pt idx="22102">
                  <c:v>0.875266203703704</c:v>
                </c:pt>
                <c:pt idx="22103">
                  <c:v>0.875277777777778</c:v>
                </c:pt>
                <c:pt idx="22104">
                  <c:v>0.875289351851852</c:v>
                </c:pt>
                <c:pt idx="22105">
                  <c:v>0.875300925925926</c:v>
                </c:pt>
                <c:pt idx="22106">
                  <c:v>0.8753125</c:v>
                </c:pt>
                <c:pt idx="22107">
                  <c:v>0.875324074074074</c:v>
                </c:pt>
                <c:pt idx="22108">
                  <c:v>0.875335648148148</c:v>
                </c:pt>
                <c:pt idx="22109">
                  <c:v>0.875347222222222</c:v>
                </c:pt>
                <c:pt idx="22110">
                  <c:v>0.875358796296296</c:v>
                </c:pt>
                <c:pt idx="22111">
                  <c:v>0.875370370370371</c:v>
                </c:pt>
                <c:pt idx="22112">
                  <c:v>0.875381944444445</c:v>
                </c:pt>
                <c:pt idx="22113">
                  <c:v>0.875393518518519</c:v>
                </c:pt>
                <c:pt idx="22114">
                  <c:v>0.875405092592593</c:v>
                </c:pt>
                <c:pt idx="22115">
                  <c:v>0.875416666666666</c:v>
                </c:pt>
                <c:pt idx="22116">
                  <c:v>0.875428240740741</c:v>
                </c:pt>
                <c:pt idx="22117">
                  <c:v>0.875439814814815</c:v>
                </c:pt>
                <c:pt idx="22118">
                  <c:v>0.875451388888889</c:v>
                </c:pt>
                <c:pt idx="22119">
                  <c:v>0.875462962962963</c:v>
                </c:pt>
                <c:pt idx="22120">
                  <c:v>0.875474537037037</c:v>
                </c:pt>
                <c:pt idx="22121">
                  <c:v>0.875486111111111</c:v>
                </c:pt>
                <c:pt idx="22122">
                  <c:v>0.875497685185185</c:v>
                </c:pt>
                <c:pt idx="22123">
                  <c:v>0.875509259259259</c:v>
                </c:pt>
                <c:pt idx="22124">
                  <c:v>0.875520833333334</c:v>
                </c:pt>
                <c:pt idx="22125">
                  <c:v>0.875532407407407</c:v>
                </c:pt>
                <c:pt idx="22126">
                  <c:v>0.875543981481482</c:v>
                </c:pt>
                <c:pt idx="22127">
                  <c:v>0.875555555555556</c:v>
                </c:pt>
                <c:pt idx="22128">
                  <c:v>0.87556712962963</c:v>
                </c:pt>
                <c:pt idx="22129">
                  <c:v>0.875578703703704</c:v>
                </c:pt>
                <c:pt idx="22130">
                  <c:v>0.875590277777778</c:v>
                </c:pt>
                <c:pt idx="22131">
                  <c:v>0.875601851851852</c:v>
                </c:pt>
                <c:pt idx="22132">
                  <c:v>0.875613425925926</c:v>
                </c:pt>
                <c:pt idx="22133">
                  <c:v>0.875625</c:v>
                </c:pt>
                <c:pt idx="22134">
                  <c:v>0.875636574074074</c:v>
                </c:pt>
                <c:pt idx="22135">
                  <c:v>0.875648148148149</c:v>
                </c:pt>
                <c:pt idx="22136">
                  <c:v>0.875659722222222</c:v>
                </c:pt>
                <c:pt idx="22137">
                  <c:v>0.875671296296297</c:v>
                </c:pt>
                <c:pt idx="22138">
                  <c:v>0.875682870370371</c:v>
                </c:pt>
                <c:pt idx="22139">
                  <c:v>0.875694444444445</c:v>
                </c:pt>
                <c:pt idx="22140">
                  <c:v>0.875706018518519</c:v>
                </c:pt>
                <c:pt idx="22141">
                  <c:v>0.875717592592593</c:v>
                </c:pt>
                <c:pt idx="22142">
                  <c:v>0.875729166666667</c:v>
                </c:pt>
                <c:pt idx="22143">
                  <c:v>0.875740740740741</c:v>
                </c:pt>
                <c:pt idx="22144">
                  <c:v>0.875752314814815</c:v>
                </c:pt>
                <c:pt idx="22145">
                  <c:v>0.875763888888889</c:v>
                </c:pt>
                <c:pt idx="22146">
                  <c:v>0.875775462962963</c:v>
                </c:pt>
                <c:pt idx="22147">
                  <c:v>0.875787037037037</c:v>
                </c:pt>
                <c:pt idx="22148">
                  <c:v>0.875798611111112</c:v>
                </c:pt>
                <c:pt idx="22149">
                  <c:v>0.875810185185185</c:v>
                </c:pt>
                <c:pt idx="22150">
                  <c:v>0.875821759259259</c:v>
                </c:pt>
                <c:pt idx="22151">
                  <c:v>0.875833333333334</c:v>
                </c:pt>
                <c:pt idx="22152">
                  <c:v>0.875844907407408</c:v>
                </c:pt>
                <c:pt idx="22153">
                  <c:v>0.875856481481482</c:v>
                </c:pt>
                <c:pt idx="22154">
                  <c:v>0.875868055555556</c:v>
                </c:pt>
                <c:pt idx="22155">
                  <c:v>0.87587962962963</c:v>
                </c:pt>
                <c:pt idx="22156">
                  <c:v>0.875891203703704</c:v>
                </c:pt>
                <c:pt idx="22157">
                  <c:v>0.875902777777778</c:v>
                </c:pt>
                <c:pt idx="22158">
                  <c:v>0.875914351851852</c:v>
                </c:pt>
                <c:pt idx="22159">
                  <c:v>0.875925925925926</c:v>
                </c:pt>
                <c:pt idx="22160">
                  <c:v>0.8759375</c:v>
                </c:pt>
                <c:pt idx="22161">
                  <c:v>0.875949074074075</c:v>
                </c:pt>
                <c:pt idx="22162">
                  <c:v>0.875960648148148</c:v>
                </c:pt>
                <c:pt idx="22163">
                  <c:v>0.875972222222222</c:v>
                </c:pt>
                <c:pt idx="22164">
                  <c:v>0.875983796296296</c:v>
                </c:pt>
                <c:pt idx="22165">
                  <c:v>0.875995370370371</c:v>
                </c:pt>
                <c:pt idx="22166">
                  <c:v>0.876006944444445</c:v>
                </c:pt>
                <c:pt idx="22167">
                  <c:v>0.876018518518519</c:v>
                </c:pt>
                <c:pt idx="22168">
                  <c:v>0.876030092592593</c:v>
                </c:pt>
                <c:pt idx="22169">
                  <c:v>0.876041666666667</c:v>
                </c:pt>
                <c:pt idx="22170">
                  <c:v>0.876053240740741</c:v>
                </c:pt>
                <c:pt idx="22171">
                  <c:v>0.876064814814815</c:v>
                </c:pt>
                <c:pt idx="22172">
                  <c:v>0.876076388888889</c:v>
                </c:pt>
                <c:pt idx="22173">
                  <c:v>0.876087962962963</c:v>
                </c:pt>
                <c:pt idx="22174">
                  <c:v>0.876099537037037</c:v>
                </c:pt>
                <c:pt idx="22175">
                  <c:v>0.876111111111111</c:v>
                </c:pt>
                <c:pt idx="22176">
                  <c:v>0.876122685185185</c:v>
                </c:pt>
                <c:pt idx="22177">
                  <c:v>0.876134259259259</c:v>
                </c:pt>
                <c:pt idx="22178">
                  <c:v>0.876145833333334</c:v>
                </c:pt>
                <c:pt idx="22179">
                  <c:v>0.876157407407408</c:v>
                </c:pt>
                <c:pt idx="22180">
                  <c:v>0.876168981481482</c:v>
                </c:pt>
                <c:pt idx="22181">
                  <c:v>0.876180555555556</c:v>
                </c:pt>
                <c:pt idx="22182">
                  <c:v>0.87619212962963</c:v>
                </c:pt>
                <c:pt idx="22183">
                  <c:v>0.876203703703704</c:v>
                </c:pt>
                <c:pt idx="22184">
                  <c:v>0.876215277777778</c:v>
                </c:pt>
                <c:pt idx="22185">
                  <c:v>0.876226851851852</c:v>
                </c:pt>
                <c:pt idx="22186">
                  <c:v>0.876238425925926</c:v>
                </c:pt>
                <c:pt idx="22187">
                  <c:v>0.87625</c:v>
                </c:pt>
                <c:pt idx="22188">
                  <c:v>0.876261574074074</c:v>
                </c:pt>
                <c:pt idx="22189">
                  <c:v>0.876273148148148</c:v>
                </c:pt>
                <c:pt idx="22190">
                  <c:v>0.876284722222222</c:v>
                </c:pt>
                <c:pt idx="22191">
                  <c:v>0.876296296296297</c:v>
                </c:pt>
                <c:pt idx="22192">
                  <c:v>0.876307870370371</c:v>
                </c:pt>
                <c:pt idx="22193">
                  <c:v>0.876319444444445</c:v>
                </c:pt>
                <c:pt idx="22194">
                  <c:v>0.876331018518519</c:v>
                </c:pt>
                <c:pt idx="22195">
                  <c:v>0.876342592592593</c:v>
                </c:pt>
                <c:pt idx="22196">
                  <c:v>0.876354166666667</c:v>
                </c:pt>
                <c:pt idx="22197">
                  <c:v>0.876365740740741</c:v>
                </c:pt>
                <c:pt idx="22198">
                  <c:v>0.876377314814815</c:v>
                </c:pt>
                <c:pt idx="22199">
                  <c:v>0.876388888888889</c:v>
                </c:pt>
                <c:pt idx="22200">
                  <c:v>0.876400462962963</c:v>
                </c:pt>
                <c:pt idx="22201">
                  <c:v>0.876412037037037</c:v>
                </c:pt>
                <c:pt idx="22202">
                  <c:v>0.876423611111111</c:v>
                </c:pt>
                <c:pt idx="22203">
                  <c:v>0.876435185185185</c:v>
                </c:pt>
                <c:pt idx="22204">
                  <c:v>0.876446759259259</c:v>
                </c:pt>
                <c:pt idx="22205">
                  <c:v>0.876458333333334</c:v>
                </c:pt>
                <c:pt idx="22206">
                  <c:v>0.876469907407408</c:v>
                </c:pt>
                <c:pt idx="22207">
                  <c:v>0.876481481481482</c:v>
                </c:pt>
                <c:pt idx="22208">
                  <c:v>0.876493055555556</c:v>
                </c:pt>
                <c:pt idx="22209">
                  <c:v>0.87650462962963</c:v>
                </c:pt>
                <c:pt idx="22210">
                  <c:v>0.876516203703704</c:v>
                </c:pt>
                <c:pt idx="22211">
                  <c:v>0.876527777777778</c:v>
                </c:pt>
                <c:pt idx="22212">
                  <c:v>0.876539351851852</c:v>
                </c:pt>
                <c:pt idx="22213">
                  <c:v>0.876550925925926</c:v>
                </c:pt>
                <c:pt idx="22214">
                  <c:v>0.8765625</c:v>
                </c:pt>
                <c:pt idx="22215">
                  <c:v>0.876574074074074</c:v>
                </c:pt>
                <c:pt idx="22216">
                  <c:v>0.876585648148148</c:v>
                </c:pt>
                <c:pt idx="22217">
                  <c:v>0.876597222222222</c:v>
                </c:pt>
                <c:pt idx="22218">
                  <c:v>0.876608796296297</c:v>
                </c:pt>
                <c:pt idx="22219">
                  <c:v>0.876620370370371</c:v>
                </c:pt>
                <c:pt idx="22220">
                  <c:v>0.876631944444445</c:v>
                </c:pt>
                <c:pt idx="22221">
                  <c:v>0.876643518518519</c:v>
                </c:pt>
                <c:pt idx="22222">
                  <c:v>0.876655092592593</c:v>
                </c:pt>
                <c:pt idx="22223">
                  <c:v>0.876666666666667</c:v>
                </c:pt>
                <c:pt idx="22224">
                  <c:v>0.876678240740741</c:v>
                </c:pt>
                <c:pt idx="22225">
                  <c:v>0.876689814814815</c:v>
                </c:pt>
                <c:pt idx="22226">
                  <c:v>0.876701388888889</c:v>
                </c:pt>
                <c:pt idx="22227">
                  <c:v>0.876712962962963</c:v>
                </c:pt>
                <c:pt idx="22228">
                  <c:v>0.876724537037037</c:v>
                </c:pt>
                <c:pt idx="22229">
                  <c:v>0.876736111111111</c:v>
                </c:pt>
                <c:pt idx="22230">
                  <c:v>0.876747685185186</c:v>
                </c:pt>
                <c:pt idx="22231">
                  <c:v>0.876759259259259</c:v>
                </c:pt>
                <c:pt idx="22232">
                  <c:v>0.876770833333334</c:v>
                </c:pt>
                <c:pt idx="22233">
                  <c:v>0.876782407407408</c:v>
                </c:pt>
                <c:pt idx="22234">
                  <c:v>0.876793981481482</c:v>
                </c:pt>
                <c:pt idx="22235">
                  <c:v>0.876805555555556</c:v>
                </c:pt>
                <c:pt idx="22236">
                  <c:v>0.876817129629629</c:v>
                </c:pt>
                <c:pt idx="22237">
                  <c:v>0.876828703703704</c:v>
                </c:pt>
                <c:pt idx="22238">
                  <c:v>0.876840277777778</c:v>
                </c:pt>
                <c:pt idx="22239">
                  <c:v>0.876851851851852</c:v>
                </c:pt>
                <c:pt idx="22240">
                  <c:v>0.876863425925926</c:v>
                </c:pt>
                <c:pt idx="22241">
                  <c:v>0.876875</c:v>
                </c:pt>
                <c:pt idx="22242">
                  <c:v>0.876886574074074</c:v>
                </c:pt>
                <c:pt idx="22243">
                  <c:v>0.876898148148148</c:v>
                </c:pt>
                <c:pt idx="22244">
                  <c:v>0.876909722222222</c:v>
                </c:pt>
                <c:pt idx="22245">
                  <c:v>0.876921296296297</c:v>
                </c:pt>
                <c:pt idx="22246">
                  <c:v>0.876932870370371</c:v>
                </c:pt>
                <c:pt idx="22247">
                  <c:v>0.876944444444445</c:v>
                </c:pt>
                <c:pt idx="22248">
                  <c:v>0.876956018518519</c:v>
                </c:pt>
                <c:pt idx="22249">
                  <c:v>0.876967592592593</c:v>
                </c:pt>
                <c:pt idx="22250">
                  <c:v>0.876979166666667</c:v>
                </c:pt>
                <c:pt idx="22251">
                  <c:v>0.876990740740741</c:v>
                </c:pt>
                <c:pt idx="22252">
                  <c:v>0.877002314814815</c:v>
                </c:pt>
                <c:pt idx="22253">
                  <c:v>0.877013888888889</c:v>
                </c:pt>
                <c:pt idx="22254">
                  <c:v>0.877025462962963</c:v>
                </c:pt>
                <c:pt idx="22255">
                  <c:v>0.877037037037037</c:v>
                </c:pt>
                <c:pt idx="22256">
                  <c:v>0.877048611111111</c:v>
                </c:pt>
                <c:pt idx="22257">
                  <c:v>0.877060185185185</c:v>
                </c:pt>
                <c:pt idx="22258">
                  <c:v>0.877071759259259</c:v>
                </c:pt>
                <c:pt idx="22259">
                  <c:v>0.877083333333333</c:v>
                </c:pt>
                <c:pt idx="22260">
                  <c:v>0.877094907407408</c:v>
                </c:pt>
                <c:pt idx="22261">
                  <c:v>0.877106481481482</c:v>
                </c:pt>
                <c:pt idx="22262">
                  <c:v>0.877118055555556</c:v>
                </c:pt>
                <c:pt idx="22263">
                  <c:v>0.87712962962963</c:v>
                </c:pt>
                <c:pt idx="22264">
                  <c:v>0.877141203703704</c:v>
                </c:pt>
                <c:pt idx="22265">
                  <c:v>0.877152777777778</c:v>
                </c:pt>
                <c:pt idx="22266">
                  <c:v>0.877164351851852</c:v>
                </c:pt>
                <c:pt idx="22267">
                  <c:v>0.877175925925926</c:v>
                </c:pt>
                <c:pt idx="22268">
                  <c:v>0.8771875</c:v>
                </c:pt>
                <c:pt idx="22269">
                  <c:v>0.877199074074075</c:v>
                </c:pt>
                <c:pt idx="22270">
                  <c:v>0.877210648148148</c:v>
                </c:pt>
                <c:pt idx="22271">
                  <c:v>0.877222222222222</c:v>
                </c:pt>
                <c:pt idx="22272">
                  <c:v>0.877233796296296</c:v>
                </c:pt>
                <c:pt idx="22273">
                  <c:v>0.877245370370371</c:v>
                </c:pt>
                <c:pt idx="22274">
                  <c:v>0.877256944444445</c:v>
                </c:pt>
                <c:pt idx="22275">
                  <c:v>0.877268518518519</c:v>
                </c:pt>
                <c:pt idx="22276">
                  <c:v>0.877280092592593</c:v>
                </c:pt>
                <c:pt idx="22277">
                  <c:v>0.877291666666667</c:v>
                </c:pt>
                <c:pt idx="22278">
                  <c:v>0.87730324074074</c:v>
                </c:pt>
                <c:pt idx="22279">
                  <c:v>0.877314814814815</c:v>
                </c:pt>
                <c:pt idx="22280">
                  <c:v>0.877326388888889</c:v>
                </c:pt>
                <c:pt idx="22281">
                  <c:v>0.877337962962963</c:v>
                </c:pt>
                <c:pt idx="22282">
                  <c:v>0.877349537037037</c:v>
                </c:pt>
                <c:pt idx="22283">
                  <c:v>0.877361111111111</c:v>
                </c:pt>
                <c:pt idx="22284">
                  <c:v>0.877372685185185</c:v>
                </c:pt>
                <c:pt idx="22285">
                  <c:v>0.877384259259259</c:v>
                </c:pt>
                <c:pt idx="22286">
                  <c:v>0.877395833333334</c:v>
                </c:pt>
                <c:pt idx="22287">
                  <c:v>0.877407407407408</c:v>
                </c:pt>
                <c:pt idx="22288">
                  <c:v>0.877418981481481</c:v>
                </c:pt>
                <c:pt idx="22289">
                  <c:v>0.877430555555556</c:v>
                </c:pt>
                <c:pt idx="22290">
                  <c:v>0.877442129629629</c:v>
                </c:pt>
                <c:pt idx="22291">
                  <c:v>0.877453703703704</c:v>
                </c:pt>
                <c:pt idx="22292">
                  <c:v>0.877465277777778</c:v>
                </c:pt>
                <c:pt idx="22293">
                  <c:v>0.877476851851852</c:v>
                </c:pt>
                <c:pt idx="22294">
                  <c:v>0.877488425925926</c:v>
                </c:pt>
                <c:pt idx="22295">
                  <c:v>0.8775</c:v>
                </c:pt>
                <c:pt idx="22296">
                  <c:v>0.877511574074074</c:v>
                </c:pt>
                <c:pt idx="22297">
                  <c:v>0.877523148148148</c:v>
                </c:pt>
                <c:pt idx="22298">
                  <c:v>0.877534722222222</c:v>
                </c:pt>
                <c:pt idx="22299">
                  <c:v>0.877546296296296</c:v>
                </c:pt>
                <c:pt idx="22300">
                  <c:v>0.877557870370371</c:v>
                </c:pt>
                <c:pt idx="22301">
                  <c:v>0.877569444444445</c:v>
                </c:pt>
                <c:pt idx="22302">
                  <c:v>0.877581018518519</c:v>
                </c:pt>
                <c:pt idx="22303">
                  <c:v>0.877592592592593</c:v>
                </c:pt>
                <c:pt idx="22304">
                  <c:v>0.877604166666667</c:v>
                </c:pt>
                <c:pt idx="22305">
                  <c:v>0.877615740740741</c:v>
                </c:pt>
                <c:pt idx="22306">
                  <c:v>0.877627314814815</c:v>
                </c:pt>
                <c:pt idx="22307">
                  <c:v>0.877638888888889</c:v>
                </c:pt>
                <c:pt idx="22308">
                  <c:v>0.877650462962963</c:v>
                </c:pt>
                <c:pt idx="22309">
                  <c:v>0.877662037037037</c:v>
                </c:pt>
                <c:pt idx="22310">
                  <c:v>0.877673611111111</c:v>
                </c:pt>
                <c:pt idx="22311">
                  <c:v>0.877685185185185</c:v>
                </c:pt>
                <c:pt idx="22312">
                  <c:v>0.877696759259259</c:v>
                </c:pt>
                <c:pt idx="22313">
                  <c:v>0.877708333333334</c:v>
                </c:pt>
                <c:pt idx="22314">
                  <c:v>0.877719907407408</c:v>
                </c:pt>
                <c:pt idx="22315">
                  <c:v>0.877731481481482</c:v>
                </c:pt>
                <c:pt idx="22316">
                  <c:v>0.877743055555556</c:v>
                </c:pt>
                <c:pt idx="22317">
                  <c:v>0.87775462962963</c:v>
                </c:pt>
                <c:pt idx="22318">
                  <c:v>0.877766203703704</c:v>
                </c:pt>
                <c:pt idx="22319">
                  <c:v>0.877777777777778</c:v>
                </c:pt>
                <c:pt idx="22320">
                  <c:v>0.877789351851852</c:v>
                </c:pt>
                <c:pt idx="22321">
                  <c:v>0.877800925925926</c:v>
                </c:pt>
                <c:pt idx="22322">
                  <c:v>0.8778125</c:v>
                </c:pt>
                <c:pt idx="22323">
                  <c:v>0.877824074074075</c:v>
                </c:pt>
                <c:pt idx="22324">
                  <c:v>0.877835648148149</c:v>
                </c:pt>
                <c:pt idx="22325">
                  <c:v>0.877847222222222</c:v>
                </c:pt>
                <c:pt idx="22326">
                  <c:v>0.877858796296297</c:v>
                </c:pt>
                <c:pt idx="22327">
                  <c:v>0.877870370370371</c:v>
                </c:pt>
                <c:pt idx="22328">
                  <c:v>0.877881944444445</c:v>
                </c:pt>
                <c:pt idx="22329">
                  <c:v>0.877893518518519</c:v>
                </c:pt>
                <c:pt idx="22330">
                  <c:v>0.877905092592593</c:v>
                </c:pt>
                <c:pt idx="22331">
                  <c:v>0.877916666666667</c:v>
                </c:pt>
                <c:pt idx="22332">
                  <c:v>0.877928240740741</c:v>
                </c:pt>
                <c:pt idx="22333">
                  <c:v>0.877939814814815</c:v>
                </c:pt>
                <c:pt idx="22334">
                  <c:v>0.877951388888889</c:v>
                </c:pt>
                <c:pt idx="22335">
                  <c:v>0.877962962962962</c:v>
                </c:pt>
                <c:pt idx="22336">
                  <c:v>0.877974537037037</c:v>
                </c:pt>
                <c:pt idx="22337">
                  <c:v>0.877986111111111</c:v>
                </c:pt>
                <c:pt idx="22338">
                  <c:v>0.877997685185186</c:v>
                </c:pt>
                <c:pt idx="22339">
                  <c:v>0.878009259259259</c:v>
                </c:pt>
                <c:pt idx="22340">
                  <c:v>0.878020833333334</c:v>
                </c:pt>
                <c:pt idx="22341">
                  <c:v>0.878032407407408</c:v>
                </c:pt>
                <c:pt idx="22342">
                  <c:v>0.878043981481482</c:v>
                </c:pt>
                <c:pt idx="22343">
                  <c:v>0.878055555555556</c:v>
                </c:pt>
                <c:pt idx="22344">
                  <c:v>0.878067129629629</c:v>
                </c:pt>
                <c:pt idx="22345">
                  <c:v>0.878078703703704</c:v>
                </c:pt>
                <c:pt idx="22346">
                  <c:v>0.878090277777778</c:v>
                </c:pt>
                <c:pt idx="22347">
                  <c:v>0.878101851851852</c:v>
                </c:pt>
                <c:pt idx="22348">
                  <c:v>0.878113425925926</c:v>
                </c:pt>
                <c:pt idx="22349">
                  <c:v>0.878125</c:v>
                </c:pt>
                <c:pt idx="22350">
                  <c:v>0.878136574074074</c:v>
                </c:pt>
                <c:pt idx="22351">
                  <c:v>0.878148148148148</c:v>
                </c:pt>
                <c:pt idx="22352">
                  <c:v>0.878159722222222</c:v>
                </c:pt>
                <c:pt idx="22353">
                  <c:v>0.878171296296297</c:v>
                </c:pt>
                <c:pt idx="22354">
                  <c:v>0.878182870370371</c:v>
                </c:pt>
                <c:pt idx="22355">
                  <c:v>0.878194444444445</c:v>
                </c:pt>
                <c:pt idx="22356">
                  <c:v>0.878206018518519</c:v>
                </c:pt>
                <c:pt idx="22357">
                  <c:v>0.878217592592593</c:v>
                </c:pt>
                <c:pt idx="22358">
                  <c:v>0.878229166666667</c:v>
                </c:pt>
                <c:pt idx="22359">
                  <c:v>0.878240740740741</c:v>
                </c:pt>
                <c:pt idx="22360">
                  <c:v>0.878252314814815</c:v>
                </c:pt>
                <c:pt idx="22361">
                  <c:v>0.878263888888889</c:v>
                </c:pt>
                <c:pt idx="22362">
                  <c:v>0.878275462962963</c:v>
                </c:pt>
                <c:pt idx="22363">
                  <c:v>0.878287037037037</c:v>
                </c:pt>
                <c:pt idx="22364">
                  <c:v>0.878298611111111</c:v>
                </c:pt>
                <c:pt idx="22365">
                  <c:v>0.878310185185185</c:v>
                </c:pt>
                <c:pt idx="22366">
                  <c:v>0.878321759259259</c:v>
                </c:pt>
                <c:pt idx="22367">
                  <c:v>0.878333333333333</c:v>
                </c:pt>
                <c:pt idx="22368">
                  <c:v>0.878344907407408</c:v>
                </c:pt>
                <c:pt idx="22369">
                  <c:v>0.878356481481482</c:v>
                </c:pt>
                <c:pt idx="22370">
                  <c:v>0.878368055555556</c:v>
                </c:pt>
                <c:pt idx="22371">
                  <c:v>0.87837962962963</c:v>
                </c:pt>
                <c:pt idx="22372">
                  <c:v>0.878391203703704</c:v>
                </c:pt>
                <c:pt idx="22373">
                  <c:v>0.878402777777777</c:v>
                </c:pt>
                <c:pt idx="22374">
                  <c:v>0.878414351851852</c:v>
                </c:pt>
                <c:pt idx="22375">
                  <c:v>0.878425925925926</c:v>
                </c:pt>
                <c:pt idx="22376">
                  <c:v>0.8784375</c:v>
                </c:pt>
                <c:pt idx="22377">
                  <c:v>0.878449074074074</c:v>
                </c:pt>
                <c:pt idx="22378">
                  <c:v>0.878460648148148</c:v>
                </c:pt>
                <c:pt idx="22379">
                  <c:v>0.878472222222222</c:v>
                </c:pt>
                <c:pt idx="22380">
                  <c:v>0.878483796296296</c:v>
                </c:pt>
                <c:pt idx="22381">
                  <c:v>0.878495370370371</c:v>
                </c:pt>
                <c:pt idx="22382">
                  <c:v>0.878506944444444</c:v>
                </c:pt>
                <c:pt idx="22383">
                  <c:v>0.878518518518519</c:v>
                </c:pt>
                <c:pt idx="22384">
                  <c:v>0.878530092592593</c:v>
                </c:pt>
                <c:pt idx="22385">
                  <c:v>0.878541666666667</c:v>
                </c:pt>
                <c:pt idx="22386">
                  <c:v>0.878553240740741</c:v>
                </c:pt>
                <c:pt idx="22387">
                  <c:v>0.878564814814815</c:v>
                </c:pt>
                <c:pt idx="22388">
                  <c:v>0.878576388888889</c:v>
                </c:pt>
                <c:pt idx="22389">
                  <c:v>0.878587962962962</c:v>
                </c:pt>
                <c:pt idx="22390">
                  <c:v>0.878599537037037</c:v>
                </c:pt>
                <c:pt idx="22391">
                  <c:v>0.878611111111111</c:v>
                </c:pt>
                <c:pt idx="22392">
                  <c:v>0.878622685185186</c:v>
                </c:pt>
                <c:pt idx="22393">
                  <c:v>0.878634259259259</c:v>
                </c:pt>
                <c:pt idx="22394">
                  <c:v>0.878645833333334</c:v>
                </c:pt>
                <c:pt idx="22395">
                  <c:v>0.878657407407408</c:v>
                </c:pt>
                <c:pt idx="22396">
                  <c:v>0.878668981481482</c:v>
                </c:pt>
                <c:pt idx="22397">
                  <c:v>0.878680555555556</c:v>
                </c:pt>
                <c:pt idx="22398">
                  <c:v>0.87869212962963</c:v>
                </c:pt>
                <c:pt idx="22399">
                  <c:v>0.878703703703704</c:v>
                </c:pt>
                <c:pt idx="22400">
                  <c:v>0.878715277777778</c:v>
                </c:pt>
                <c:pt idx="22401">
                  <c:v>0.878726851851852</c:v>
                </c:pt>
                <c:pt idx="22402">
                  <c:v>0.878738425925926</c:v>
                </c:pt>
                <c:pt idx="22403">
                  <c:v>0.87875</c:v>
                </c:pt>
                <c:pt idx="22404">
                  <c:v>0.878761574074074</c:v>
                </c:pt>
                <c:pt idx="22405">
                  <c:v>0.878773148148148</c:v>
                </c:pt>
                <c:pt idx="22406">
                  <c:v>0.878784722222222</c:v>
                </c:pt>
                <c:pt idx="22407">
                  <c:v>0.878796296296297</c:v>
                </c:pt>
                <c:pt idx="22408">
                  <c:v>0.878807870370371</c:v>
                </c:pt>
                <c:pt idx="22409">
                  <c:v>0.878819444444445</c:v>
                </c:pt>
                <c:pt idx="22410">
                  <c:v>0.878831018518519</c:v>
                </c:pt>
                <c:pt idx="22411">
                  <c:v>0.878842592592593</c:v>
                </c:pt>
                <c:pt idx="22412">
                  <c:v>0.878854166666667</c:v>
                </c:pt>
                <c:pt idx="22413">
                  <c:v>0.87886574074074</c:v>
                </c:pt>
                <c:pt idx="22414">
                  <c:v>0.878877314814815</c:v>
                </c:pt>
                <c:pt idx="22415">
                  <c:v>0.878888888888889</c:v>
                </c:pt>
                <c:pt idx="22416">
                  <c:v>0.878900462962963</c:v>
                </c:pt>
                <c:pt idx="22417">
                  <c:v>0.878912037037037</c:v>
                </c:pt>
                <c:pt idx="22418">
                  <c:v>0.878923611111111</c:v>
                </c:pt>
                <c:pt idx="22419">
                  <c:v>0.878935185185185</c:v>
                </c:pt>
                <c:pt idx="22420">
                  <c:v>0.878946759259259</c:v>
                </c:pt>
                <c:pt idx="22421">
                  <c:v>0.878958333333334</c:v>
                </c:pt>
                <c:pt idx="22422">
                  <c:v>0.878969907407408</c:v>
                </c:pt>
                <c:pt idx="22423">
                  <c:v>0.878981481481482</c:v>
                </c:pt>
                <c:pt idx="22424">
                  <c:v>0.878993055555556</c:v>
                </c:pt>
                <c:pt idx="22425">
                  <c:v>0.87900462962963</c:v>
                </c:pt>
                <c:pt idx="22426">
                  <c:v>0.879016203703704</c:v>
                </c:pt>
                <c:pt idx="22427">
                  <c:v>0.879027777777778</c:v>
                </c:pt>
                <c:pt idx="22428">
                  <c:v>0.879039351851852</c:v>
                </c:pt>
                <c:pt idx="22429">
                  <c:v>0.879050925925926</c:v>
                </c:pt>
                <c:pt idx="22430">
                  <c:v>0.8790625</c:v>
                </c:pt>
                <c:pt idx="22431">
                  <c:v>0.879074074074075</c:v>
                </c:pt>
                <c:pt idx="22432">
                  <c:v>0.879085648148149</c:v>
                </c:pt>
                <c:pt idx="22433">
                  <c:v>0.879097222222222</c:v>
                </c:pt>
                <c:pt idx="22434">
                  <c:v>0.879108796296297</c:v>
                </c:pt>
                <c:pt idx="22435">
                  <c:v>0.879120370370371</c:v>
                </c:pt>
                <c:pt idx="22436">
                  <c:v>0.879131944444445</c:v>
                </c:pt>
                <c:pt idx="22437">
                  <c:v>0.879143518518519</c:v>
                </c:pt>
                <c:pt idx="22438">
                  <c:v>0.879155092592593</c:v>
                </c:pt>
                <c:pt idx="22439">
                  <c:v>0.879166666666666</c:v>
                </c:pt>
                <c:pt idx="22440">
                  <c:v>0.879178240740741</c:v>
                </c:pt>
                <c:pt idx="22441">
                  <c:v>0.879189814814815</c:v>
                </c:pt>
                <c:pt idx="22442">
                  <c:v>0.879201388888889</c:v>
                </c:pt>
                <c:pt idx="22443">
                  <c:v>0.879212962962962</c:v>
                </c:pt>
                <c:pt idx="22444">
                  <c:v>0.879224537037037</c:v>
                </c:pt>
                <c:pt idx="22445">
                  <c:v>0.879236111111111</c:v>
                </c:pt>
                <c:pt idx="22446">
                  <c:v>0.879247685185185</c:v>
                </c:pt>
                <c:pt idx="22447">
                  <c:v>0.879259259259259</c:v>
                </c:pt>
                <c:pt idx="22448">
                  <c:v>0.879270833333334</c:v>
                </c:pt>
                <c:pt idx="22449">
                  <c:v>0.879282407407408</c:v>
                </c:pt>
                <c:pt idx="22450">
                  <c:v>0.879293981481482</c:v>
                </c:pt>
                <c:pt idx="22451">
                  <c:v>0.879305555555556</c:v>
                </c:pt>
                <c:pt idx="22452">
                  <c:v>0.879317129629629</c:v>
                </c:pt>
                <c:pt idx="22453">
                  <c:v>0.879328703703704</c:v>
                </c:pt>
                <c:pt idx="22454">
                  <c:v>0.879340277777778</c:v>
                </c:pt>
                <c:pt idx="22455">
                  <c:v>0.879351851851852</c:v>
                </c:pt>
                <c:pt idx="22456">
                  <c:v>0.879363425925926</c:v>
                </c:pt>
                <c:pt idx="22457">
                  <c:v>0.879375</c:v>
                </c:pt>
                <c:pt idx="22458">
                  <c:v>0.879386574074074</c:v>
                </c:pt>
                <c:pt idx="22459">
                  <c:v>0.879398148148148</c:v>
                </c:pt>
                <c:pt idx="22460">
                  <c:v>0.879409722222222</c:v>
                </c:pt>
                <c:pt idx="22461">
                  <c:v>0.879421296296297</c:v>
                </c:pt>
                <c:pt idx="22462">
                  <c:v>0.87943287037037</c:v>
                </c:pt>
                <c:pt idx="22463">
                  <c:v>0.879444444444445</c:v>
                </c:pt>
                <c:pt idx="22464">
                  <c:v>0.879456018518519</c:v>
                </c:pt>
                <c:pt idx="22465">
                  <c:v>0.879467592592593</c:v>
                </c:pt>
                <c:pt idx="22466">
                  <c:v>0.879479166666667</c:v>
                </c:pt>
                <c:pt idx="22467">
                  <c:v>0.87949074074074</c:v>
                </c:pt>
                <c:pt idx="22468">
                  <c:v>0.879502314814815</c:v>
                </c:pt>
                <c:pt idx="22469">
                  <c:v>0.879513888888889</c:v>
                </c:pt>
                <c:pt idx="22470">
                  <c:v>0.879525462962963</c:v>
                </c:pt>
                <c:pt idx="22471">
                  <c:v>0.879537037037037</c:v>
                </c:pt>
                <c:pt idx="22472">
                  <c:v>0.879548611111112</c:v>
                </c:pt>
                <c:pt idx="22473">
                  <c:v>0.879560185185185</c:v>
                </c:pt>
                <c:pt idx="22474">
                  <c:v>0.879571759259259</c:v>
                </c:pt>
                <c:pt idx="22475">
                  <c:v>0.879583333333334</c:v>
                </c:pt>
                <c:pt idx="22476">
                  <c:v>0.879594907407408</c:v>
                </c:pt>
                <c:pt idx="22477">
                  <c:v>0.879606481481482</c:v>
                </c:pt>
                <c:pt idx="22478">
                  <c:v>0.879618055555556</c:v>
                </c:pt>
                <c:pt idx="22479">
                  <c:v>0.87962962962963</c:v>
                </c:pt>
                <c:pt idx="22480">
                  <c:v>0.879641203703704</c:v>
                </c:pt>
                <c:pt idx="22481">
                  <c:v>0.879652777777778</c:v>
                </c:pt>
                <c:pt idx="22482">
                  <c:v>0.879664351851852</c:v>
                </c:pt>
                <c:pt idx="22483">
                  <c:v>0.879675925925926</c:v>
                </c:pt>
                <c:pt idx="22484">
                  <c:v>0.8796875</c:v>
                </c:pt>
                <c:pt idx="22485">
                  <c:v>0.879699074074075</c:v>
                </c:pt>
                <c:pt idx="22486">
                  <c:v>0.879710648148148</c:v>
                </c:pt>
                <c:pt idx="22487">
                  <c:v>0.879722222222222</c:v>
                </c:pt>
                <c:pt idx="22488">
                  <c:v>0.879733796296297</c:v>
                </c:pt>
                <c:pt idx="22489">
                  <c:v>0.879745370370371</c:v>
                </c:pt>
                <c:pt idx="22490">
                  <c:v>0.879756944444445</c:v>
                </c:pt>
                <c:pt idx="22491">
                  <c:v>0.879768518518519</c:v>
                </c:pt>
                <c:pt idx="22492">
                  <c:v>0.879780092592593</c:v>
                </c:pt>
                <c:pt idx="22493">
                  <c:v>0.879791666666667</c:v>
                </c:pt>
                <c:pt idx="22494">
                  <c:v>0.879803240740741</c:v>
                </c:pt>
                <c:pt idx="22495">
                  <c:v>0.879814814814815</c:v>
                </c:pt>
                <c:pt idx="22496">
                  <c:v>0.879826388888889</c:v>
                </c:pt>
                <c:pt idx="22497">
                  <c:v>0.879837962962963</c:v>
                </c:pt>
                <c:pt idx="22498">
                  <c:v>0.879849537037037</c:v>
                </c:pt>
                <c:pt idx="22499">
                  <c:v>0.879861111111111</c:v>
                </c:pt>
                <c:pt idx="22500">
                  <c:v>0.879872685185185</c:v>
                </c:pt>
                <c:pt idx="22501">
                  <c:v>0.879884259259259</c:v>
                </c:pt>
                <c:pt idx="22502">
                  <c:v>0.879895833333334</c:v>
                </c:pt>
                <c:pt idx="22503">
                  <c:v>0.879907407407408</c:v>
                </c:pt>
                <c:pt idx="22504">
                  <c:v>0.879918981481482</c:v>
                </c:pt>
                <c:pt idx="22505">
                  <c:v>0.879930555555556</c:v>
                </c:pt>
                <c:pt idx="22506">
                  <c:v>0.87994212962963</c:v>
                </c:pt>
                <c:pt idx="22507">
                  <c:v>0.879953703703704</c:v>
                </c:pt>
                <c:pt idx="22508">
                  <c:v>0.879965277777778</c:v>
                </c:pt>
                <c:pt idx="22509">
                  <c:v>0.879976851851852</c:v>
                </c:pt>
                <c:pt idx="22510">
                  <c:v>0.879988425925926</c:v>
                </c:pt>
                <c:pt idx="22511">
                  <c:v>0.88</c:v>
                </c:pt>
                <c:pt idx="22512">
                  <c:v>0.880011574074074</c:v>
                </c:pt>
                <c:pt idx="22513">
                  <c:v>0.880023148148148</c:v>
                </c:pt>
                <c:pt idx="22514">
                  <c:v>0.880034722222222</c:v>
                </c:pt>
                <c:pt idx="22515">
                  <c:v>0.880046296296297</c:v>
                </c:pt>
                <c:pt idx="22516">
                  <c:v>0.880057870370371</c:v>
                </c:pt>
                <c:pt idx="22517">
                  <c:v>0.880069444444445</c:v>
                </c:pt>
                <c:pt idx="22518">
                  <c:v>0.880081018518519</c:v>
                </c:pt>
                <c:pt idx="22519">
                  <c:v>0.880092592592593</c:v>
                </c:pt>
                <c:pt idx="22520">
                  <c:v>0.880104166666667</c:v>
                </c:pt>
                <c:pt idx="22521">
                  <c:v>0.88011574074074</c:v>
                </c:pt>
                <c:pt idx="22522">
                  <c:v>0.880127314814815</c:v>
                </c:pt>
                <c:pt idx="22523">
                  <c:v>0.880138888888889</c:v>
                </c:pt>
                <c:pt idx="22524">
                  <c:v>0.880150462962963</c:v>
                </c:pt>
                <c:pt idx="22525">
                  <c:v>0.880162037037037</c:v>
                </c:pt>
                <c:pt idx="22526">
                  <c:v>0.880173611111111</c:v>
                </c:pt>
                <c:pt idx="22527">
                  <c:v>0.880185185185185</c:v>
                </c:pt>
                <c:pt idx="22528">
                  <c:v>0.880196759259259</c:v>
                </c:pt>
                <c:pt idx="22529">
                  <c:v>0.880208333333334</c:v>
                </c:pt>
                <c:pt idx="22530">
                  <c:v>0.880219907407408</c:v>
                </c:pt>
                <c:pt idx="22531">
                  <c:v>0.880231481481482</c:v>
                </c:pt>
                <c:pt idx="22532">
                  <c:v>0.880243055555556</c:v>
                </c:pt>
                <c:pt idx="22533">
                  <c:v>0.88025462962963</c:v>
                </c:pt>
                <c:pt idx="22534">
                  <c:v>0.880266203703704</c:v>
                </c:pt>
                <c:pt idx="22535">
                  <c:v>0.880277777777778</c:v>
                </c:pt>
                <c:pt idx="22536">
                  <c:v>0.880289351851852</c:v>
                </c:pt>
                <c:pt idx="22537">
                  <c:v>0.880300925925926</c:v>
                </c:pt>
                <c:pt idx="22538">
                  <c:v>0.8803125</c:v>
                </c:pt>
                <c:pt idx="22539">
                  <c:v>0.880324074074074</c:v>
                </c:pt>
                <c:pt idx="22540">
                  <c:v>0.880335648148148</c:v>
                </c:pt>
                <c:pt idx="22541">
                  <c:v>0.880347222222222</c:v>
                </c:pt>
                <c:pt idx="22542">
                  <c:v>0.880358796296296</c:v>
                </c:pt>
                <c:pt idx="22543">
                  <c:v>0.880370370370371</c:v>
                </c:pt>
                <c:pt idx="22544">
                  <c:v>0.880381944444445</c:v>
                </c:pt>
                <c:pt idx="22545">
                  <c:v>0.880393518518519</c:v>
                </c:pt>
                <c:pt idx="22546">
                  <c:v>0.880405092592593</c:v>
                </c:pt>
                <c:pt idx="22547">
                  <c:v>0.880416666666666</c:v>
                </c:pt>
                <c:pt idx="22548">
                  <c:v>0.880428240740741</c:v>
                </c:pt>
                <c:pt idx="22549">
                  <c:v>0.880439814814815</c:v>
                </c:pt>
                <c:pt idx="22550">
                  <c:v>0.880451388888889</c:v>
                </c:pt>
                <c:pt idx="22551">
                  <c:v>0.880462962962962</c:v>
                </c:pt>
                <c:pt idx="22552">
                  <c:v>0.880474537037037</c:v>
                </c:pt>
                <c:pt idx="22553">
                  <c:v>0.880486111111111</c:v>
                </c:pt>
                <c:pt idx="22554">
                  <c:v>0.880497685185185</c:v>
                </c:pt>
                <c:pt idx="22555">
                  <c:v>0.880509259259259</c:v>
                </c:pt>
                <c:pt idx="22556">
                  <c:v>0.880520833333334</c:v>
                </c:pt>
                <c:pt idx="22557">
                  <c:v>0.880532407407408</c:v>
                </c:pt>
                <c:pt idx="22558">
                  <c:v>0.880543981481482</c:v>
                </c:pt>
                <c:pt idx="22559">
                  <c:v>0.880555555555556</c:v>
                </c:pt>
                <c:pt idx="22560">
                  <c:v>0.88056712962963</c:v>
                </c:pt>
                <c:pt idx="22561">
                  <c:v>0.880578703703704</c:v>
                </c:pt>
                <c:pt idx="22562">
                  <c:v>0.880590277777778</c:v>
                </c:pt>
                <c:pt idx="22563">
                  <c:v>0.880601851851852</c:v>
                </c:pt>
                <c:pt idx="22564">
                  <c:v>0.880613425925926</c:v>
                </c:pt>
                <c:pt idx="22565">
                  <c:v>0.880625</c:v>
                </c:pt>
                <c:pt idx="22566">
                  <c:v>0.880636574074074</c:v>
                </c:pt>
                <c:pt idx="22567">
                  <c:v>0.880648148148149</c:v>
                </c:pt>
                <c:pt idx="22568">
                  <c:v>0.880659722222222</c:v>
                </c:pt>
                <c:pt idx="22569">
                  <c:v>0.880671296296297</c:v>
                </c:pt>
                <c:pt idx="22570">
                  <c:v>0.880682870370371</c:v>
                </c:pt>
                <c:pt idx="22571">
                  <c:v>0.880694444444445</c:v>
                </c:pt>
                <c:pt idx="22572">
                  <c:v>0.880706018518519</c:v>
                </c:pt>
                <c:pt idx="22573">
                  <c:v>0.880717592592593</c:v>
                </c:pt>
                <c:pt idx="22574">
                  <c:v>0.880729166666667</c:v>
                </c:pt>
                <c:pt idx="22575">
                  <c:v>0.880740740740741</c:v>
                </c:pt>
                <c:pt idx="22576">
                  <c:v>0.880752314814815</c:v>
                </c:pt>
                <c:pt idx="22577">
                  <c:v>0.880763888888889</c:v>
                </c:pt>
                <c:pt idx="22578">
                  <c:v>0.880775462962963</c:v>
                </c:pt>
                <c:pt idx="22579">
                  <c:v>0.880787037037037</c:v>
                </c:pt>
                <c:pt idx="22580">
                  <c:v>0.880798611111112</c:v>
                </c:pt>
                <c:pt idx="22581">
                  <c:v>0.880810185185185</c:v>
                </c:pt>
                <c:pt idx="22582">
                  <c:v>0.880821759259259</c:v>
                </c:pt>
                <c:pt idx="22583">
                  <c:v>0.880833333333334</c:v>
                </c:pt>
                <c:pt idx="22584">
                  <c:v>0.880844907407408</c:v>
                </c:pt>
                <c:pt idx="22585">
                  <c:v>0.880856481481482</c:v>
                </c:pt>
                <c:pt idx="22586">
                  <c:v>0.880868055555556</c:v>
                </c:pt>
                <c:pt idx="22587">
                  <c:v>0.88087962962963</c:v>
                </c:pt>
                <c:pt idx="22588">
                  <c:v>0.880891203703704</c:v>
                </c:pt>
                <c:pt idx="22589">
                  <c:v>0.880902777777778</c:v>
                </c:pt>
                <c:pt idx="22590">
                  <c:v>0.880914351851852</c:v>
                </c:pt>
                <c:pt idx="22591">
                  <c:v>0.880925925925926</c:v>
                </c:pt>
                <c:pt idx="22592">
                  <c:v>0.8809375</c:v>
                </c:pt>
                <c:pt idx="22593">
                  <c:v>0.880949074074075</c:v>
                </c:pt>
                <c:pt idx="22594">
                  <c:v>0.880960648148148</c:v>
                </c:pt>
                <c:pt idx="22595">
                  <c:v>0.880972222222222</c:v>
                </c:pt>
                <c:pt idx="22596">
                  <c:v>0.880983796296296</c:v>
                </c:pt>
                <c:pt idx="22597">
                  <c:v>0.880995370370371</c:v>
                </c:pt>
                <c:pt idx="22598">
                  <c:v>0.881006944444445</c:v>
                </c:pt>
                <c:pt idx="22599">
                  <c:v>0.881018518518519</c:v>
                </c:pt>
                <c:pt idx="22600">
                  <c:v>0.881030092592593</c:v>
                </c:pt>
                <c:pt idx="22601">
                  <c:v>0.881041666666667</c:v>
                </c:pt>
                <c:pt idx="22602">
                  <c:v>0.881053240740741</c:v>
                </c:pt>
                <c:pt idx="22603">
                  <c:v>0.881064814814815</c:v>
                </c:pt>
                <c:pt idx="22604">
                  <c:v>0.881076388888889</c:v>
                </c:pt>
                <c:pt idx="22605">
                  <c:v>0.881087962962963</c:v>
                </c:pt>
                <c:pt idx="22606">
                  <c:v>0.881099537037037</c:v>
                </c:pt>
                <c:pt idx="22607">
                  <c:v>0.881111111111111</c:v>
                </c:pt>
                <c:pt idx="22608">
                  <c:v>0.881122685185185</c:v>
                </c:pt>
                <c:pt idx="22609">
                  <c:v>0.881134259259259</c:v>
                </c:pt>
                <c:pt idx="22610">
                  <c:v>0.881145833333334</c:v>
                </c:pt>
                <c:pt idx="22611">
                  <c:v>0.881157407407408</c:v>
                </c:pt>
                <c:pt idx="22612">
                  <c:v>0.881168981481482</c:v>
                </c:pt>
                <c:pt idx="22613">
                  <c:v>0.881180555555556</c:v>
                </c:pt>
                <c:pt idx="22614">
                  <c:v>0.88119212962963</c:v>
                </c:pt>
                <c:pt idx="22615">
                  <c:v>0.881203703703704</c:v>
                </c:pt>
                <c:pt idx="22616">
                  <c:v>0.881215277777778</c:v>
                </c:pt>
                <c:pt idx="22617">
                  <c:v>0.881226851851852</c:v>
                </c:pt>
                <c:pt idx="22618">
                  <c:v>0.881238425925926</c:v>
                </c:pt>
                <c:pt idx="22619">
                  <c:v>0.88125</c:v>
                </c:pt>
                <c:pt idx="22620">
                  <c:v>0.881261574074074</c:v>
                </c:pt>
                <c:pt idx="22621">
                  <c:v>0.881273148148148</c:v>
                </c:pt>
                <c:pt idx="22622">
                  <c:v>0.881284722222222</c:v>
                </c:pt>
                <c:pt idx="22623">
                  <c:v>0.881296296296297</c:v>
                </c:pt>
                <c:pt idx="22624">
                  <c:v>0.881307870370371</c:v>
                </c:pt>
                <c:pt idx="22625">
                  <c:v>0.881319444444445</c:v>
                </c:pt>
                <c:pt idx="22626">
                  <c:v>0.881331018518519</c:v>
                </c:pt>
                <c:pt idx="22627">
                  <c:v>0.881342592592593</c:v>
                </c:pt>
                <c:pt idx="22628">
                  <c:v>0.881354166666667</c:v>
                </c:pt>
                <c:pt idx="22629">
                  <c:v>0.881365740740741</c:v>
                </c:pt>
                <c:pt idx="22630">
                  <c:v>0.881377314814815</c:v>
                </c:pt>
                <c:pt idx="22631">
                  <c:v>0.881388888888889</c:v>
                </c:pt>
                <c:pt idx="22632">
                  <c:v>0.881400462962963</c:v>
                </c:pt>
                <c:pt idx="22633">
                  <c:v>0.881412037037037</c:v>
                </c:pt>
                <c:pt idx="22634">
                  <c:v>0.881423611111111</c:v>
                </c:pt>
                <c:pt idx="22635">
                  <c:v>0.881435185185185</c:v>
                </c:pt>
                <c:pt idx="22636">
                  <c:v>0.881446759259259</c:v>
                </c:pt>
                <c:pt idx="22637">
                  <c:v>0.881458333333334</c:v>
                </c:pt>
                <c:pt idx="22638">
                  <c:v>0.881469907407408</c:v>
                </c:pt>
                <c:pt idx="22639">
                  <c:v>0.881481481481482</c:v>
                </c:pt>
                <c:pt idx="22640">
                  <c:v>0.881493055555556</c:v>
                </c:pt>
                <c:pt idx="22641">
                  <c:v>0.88150462962963</c:v>
                </c:pt>
                <c:pt idx="22642">
                  <c:v>0.881516203703703</c:v>
                </c:pt>
                <c:pt idx="22643">
                  <c:v>0.881527777777778</c:v>
                </c:pt>
                <c:pt idx="22644">
                  <c:v>0.881539351851852</c:v>
                </c:pt>
                <c:pt idx="22645">
                  <c:v>0.881550925925926</c:v>
                </c:pt>
                <c:pt idx="22646">
                  <c:v>0.8815625</c:v>
                </c:pt>
                <c:pt idx="22647">
                  <c:v>0.881574074074074</c:v>
                </c:pt>
                <c:pt idx="22648">
                  <c:v>0.881585648148148</c:v>
                </c:pt>
                <c:pt idx="22649">
                  <c:v>0.881597222222222</c:v>
                </c:pt>
                <c:pt idx="22650">
                  <c:v>0.881608796296297</c:v>
                </c:pt>
                <c:pt idx="22651">
                  <c:v>0.881620370370371</c:v>
                </c:pt>
                <c:pt idx="22652">
                  <c:v>0.881631944444445</c:v>
                </c:pt>
                <c:pt idx="22653">
                  <c:v>0.881643518518519</c:v>
                </c:pt>
                <c:pt idx="22654">
                  <c:v>0.881655092592593</c:v>
                </c:pt>
                <c:pt idx="22655">
                  <c:v>0.881666666666667</c:v>
                </c:pt>
                <c:pt idx="22656">
                  <c:v>0.881678240740741</c:v>
                </c:pt>
                <c:pt idx="22657">
                  <c:v>0.881689814814815</c:v>
                </c:pt>
                <c:pt idx="22658">
                  <c:v>0.881701388888889</c:v>
                </c:pt>
                <c:pt idx="22659">
                  <c:v>0.881712962962963</c:v>
                </c:pt>
                <c:pt idx="22660">
                  <c:v>0.881724537037037</c:v>
                </c:pt>
                <c:pt idx="22661">
                  <c:v>0.881736111111111</c:v>
                </c:pt>
                <c:pt idx="22662">
                  <c:v>0.881747685185186</c:v>
                </c:pt>
                <c:pt idx="22663">
                  <c:v>0.881759259259259</c:v>
                </c:pt>
                <c:pt idx="22664">
                  <c:v>0.881770833333334</c:v>
                </c:pt>
                <c:pt idx="22665">
                  <c:v>0.881782407407408</c:v>
                </c:pt>
                <c:pt idx="22666">
                  <c:v>0.881793981481482</c:v>
                </c:pt>
                <c:pt idx="22667">
                  <c:v>0.881805555555556</c:v>
                </c:pt>
                <c:pt idx="22668">
                  <c:v>0.88181712962963</c:v>
                </c:pt>
                <c:pt idx="22669">
                  <c:v>0.881828703703704</c:v>
                </c:pt>
                <c:pt idx="22670">
                  <c:v>0.881840277777778</c:v>
                </c:pt>
                <c:pt idx="22671">
                  <c:v>0.881851851851852</c:v>
                </c:pt>
                <c:pt idx="22672">
                  <c:v>0.881863425925926</c:v>
                </c:pt>
                <c:pt idx="22673">
                  <c:v>0.881875</c:v>
                </c:pt>
                <c:pt idx="22674">
                  <c:v>0.881886574074074</c:v>
                </c:pt>
                <c:pt idx="22675">
                  <c:v>0.881898148148148</c:v>
                </c:pt>
                <c:pt idx="22676">
                  <c:v>0.881909722222222</c:v>
                </c:pt>
                <c:pt idx="22677">
                  <c:v>0.881921296296297</c:v>
                </c:pt>
                <c:pt idx="22678">
                  <c:v>0.881932870370371</c:v>
                </c:pt>
                <c:pt idx="22679">
                  <c:v>0.881944444444445</c:v>
                </c:pt>
                <c:pt idx="22680">
                  <c:v>0.881956018518519</c:v>
                </c:pt>
                <c:pt idx="22681">
                  <c:v>0.881967592592593</c:v>
                </c:pt>
                <c:pt idx="22682">
                  <c:v>0.881979166666667</c:v>
                </c:pt>
                <c:pt idx="22683">
                  <c:v>0.881990740740741</c:v>
                </c:pt>
                <c:pt idx="22684">
                  <c:v>0.882002314814815</c:v>
                </c:pt>
                <c:pt idx="22685">
                  <c:v>0.882013888888889</c:v>
                </c:pt>
                <c:pt idx="22686">
                  <c:v>0.882025462962963</c:v>
                </c:pt>
                <c:pt idx="22687">
                  <c:v>0.882037037037037</c:v>
                </c:pt>
                <c:pt idx="22688">
                  <c:v>0.882048611111111</c:v>
                </c:pt>
                <c:pt idx="22689">
                  <c:v>0.882060185185185</c:v>
                </c:pt>
                <c:pt idx="22690">
                  <c:v>0.882071759259259</c:v>
                </c:pt>
                <c:pt idx="22691">
                  <c:v>0.882083333333333</c:v>
                </c:pt>
                <c:pt idx="22692">
                  <c:v>0.882094907407408</c:v>
                </c:pt>
                <c:pt idx="22693">
                  <c:v>0.882106481481482</c:v>
                </c:pt>
                <c:pt idx="22694">
                  <c:v>0.882118055555556</c:v>
                </c:pt>
                <c:pt idx="22695">
                  <c:v>0.88212962962963</c:v>
                </c:pt>
                <c:pt idx="22696">
                  <c:v>0.882141203703704</c:v>
                </c:pt>
                <c:pt idx="22697">
                  <c:v>0.882152777777778</c:v>
                </c:pt>
                <c:pt idx="22698">
                  <c:v>0.882164351851852</c:v>
                </c:pt>
                <c:pt idx="22699">
                  <c:v>0.882175925925926</c:v>
                </c:pt>
                <c:pt idx="22700">
                  <c:v>0.8821875</c:v>
                </c:pt>
                <c:pt idx="22701">
                  <c:v>0.882199074074075</c:v>
                </c:pt>
                <c:pt idx="22702">
                  <c:v>0.882210648148148</c:v>
                </c:pt>
                <c:pt idx="22703">
                  <c:v>0.882222222222222</c:v>
                </c:pt>
                <c:pt idx="22704">
                  <c:v>0.882233796296296</c:v>
                </c:pt>
                <c:pt idx="22705">
                  <c:v>0.882245370370371</c:v>
                </c:pt>
                <c:pt idx="22706">
                  <c:v>0.882256944444445</c:v>
                </c:pt>
                <c:pt idx="22707">
                  <c:v>0.882268518518519</c:v>
                </c:pt>
                <c:pt idx="22708">
                  <c:v>0.882280092592593</c:v>
                </c:pt>
                <c:pt idx="22709">
                  <c:v>0.882291666666667</c:v>
                </c:pt>
                <c:pt idx="22710">
                  <c:v>0.88230324074074</c:v>
                </c:pt>
                <c:pt idx="22711">
                  <c:v>0.882314814814815</c:v>
                </c:pt>
                <c:pt idx="22712">
                  <c:v>0.882326388888889</c:v>
                </c:pt>
                <c:pt idx="22713">
                  <c:v>0.882337962962963</c:v>
                </c:pt>
                <c:pt idx="22714">
                  <c:v>0.882349537037037</c:v>
                </c:pt>
                <c:pt idx="22715">
                  <c:v>0.882361111111111</c:v>
                </c:pt>
                <c:pt idx="22716">
                  <c:v>0.882372685185185</c:v>
                </c:pt>
                <c:pt idx="22717">
                  <c:v>0.882384259259259</c:v>
                </c:pt>
                <c:pt idx="22718">
                  <c:v>0.882395833333334</c:v>
                </c:pt>
                <c:pt idx="22719">
                  <c:v>0.882407407407408</c:v>
                </c:pt>
                <c:pt idx="22720">
                  <c:v>0.882418981481482</c:v>
                </c:pt>
                <c:pt idx="22721">
                  <c:v>0.882430555555556</c:v>
                </c:pt>
                <c:pt idx="22722">
                  <c:v>0.882442129629629</c:v>
                </c:pt>
                <c:pt idx="22723">
                  <c:v>0.882453703703704</c:v>
                </c:pt>
                <c:pt idx="22724">
                  <c:v>0.882465277777778</c:v>
                </c:pt>
                <c:pt idx="22725">
                  <c:v>0.882476851851852</c:v>
                </c:pt>
                <c:pt idx="22726">
                  <c:v>0.882488425925926</c:v>
                </c:pt>
                <c:pt idx="22727">
                  <c:v>0.8825</c:v>
                </c:pt>
                <c:pt idx="22728">
                  <c:v>0.882511574074074</c:v>
                </c:pt>
                <c:pt idx="22729">
                  <c:v>0.882523148148148</c:v>
                </c:pt>
                <c:pt idx="22730">
                  <c:v>0.882534722222222</c:v>
                </c:pt>
                <c:pt idx="22731">
                  <c:v>0.882546296296296</c:v>
                </c:pt>
                <c:pt idx="22732">
                  <c:v>0.882557870370371</c:v>
                </c:pt>
                <c:pt idx="22733">
                  <c:v>0.882569444444445</c:v>
                </c:pt>
                <c:pt idx="22734">
                  <c:v>0.882581018518519</c:v>
                </c:pt>
                <c:pt idx="22735">
                  <c:v>0.882592592592593</c:v>
                </c:pt>
                <c:pt idx="22736">
                  <c:v>0.882604166666667</c:v>
                </c:pt>
                <c:pt idx="22737">
                  <c:v>0.882615740740741</c:v>
                </c:pt>
                <c:pt idx="22738">
                  <c:v>0.882627314814815</c:v>
                </c:pt>
                <c:pt idx="22739">
                  <c:v>0.882638888888889</c:v>
                </c:pt>
                <c:pt idx="22740">
                  <c:v>0.882650462962963</c:v>
                </c:pt>
                <c:pt idx="22741">
                  <c:v>0.882662037037037</c:v>
                </c:pt>
                <c:pt idx="22742">
                  <c:v>0.882673611111111</c:v>
                </c:pt>
                <c:pt idx="22743">
                  <c:v>0.882685185185185</c:v>
                </c:pt>
                <c:pt idx="22744">
                  <c:v>0.882696759259259</c:v>
                </c:pt>
                <c:pt idx="22745">
                  <c:v>0.882708333333334</c:v>
                </c:pt>
                <c:pt idx="22746">
                  <c:v>0.882719907407408</c:v>
                </c:pt>
                <c:pt idx="22747">
                  <c:v>0.882731481481482</c:v>
                </c:pt>
                <c:pt idx="22748">
                  <c:v>0.882743055555556</c:v>
                </c:pt>
                <c:pt idx="22749">
                  <c:v>0.88275462962963</c:v>
                </c:pt>
                <c:pt idx="22750">
                  <c:v>0.882766203703704</c:v>
                </c:pt>
                <c:pt idx="22751">
                  <c:v>0.882777777777778</c:v>
                </c:pt>
                <c:pt idx="22752">
                  <c:v>0.882789351851852</c:v>
                </c:pt>
                <c:pt idx="22753">
                  <c:v>0.882800925925926</c:v>
                </c:pt>
                <c:pt idx="22754">
                  <c:v>0.8828125</c:v>
                </c:pt>
                <c:pt idx="22755">
                  <c:v>0.882824074074075</c:v>
                </c:pt>
                <c:pt idx="22756">
                  <c:v>0.882835648148149</c:v>
                </c:pt>
                <c:pt idx="22757">
                  <c:v>0.882847222222222</c:v>
                </c:pt>
                <c:pt idx="22758">
                  <c:v>0.882858796296297</c:v>
                </c:pt>
                <c:pt idx="22759">
                  <c:v>0.882870370370371</c:v>
                </c:pt>
                <c:pt idx="22760">
                  <c:v>0.882881944444445</c:v>
                </c:pt>
                <c:pt idx="22761">
                  <c:v>0.882893518518519</c:v>
                </c:pt>
                <c:pt idx="22762">
                  <c:v>0.882905092592593</c:v>
                </c:pt>
                <c:pt idx="22763">
                  <c:v>0.882916666666667</c:v>
                </c:pt>
                <c:pt idx="22764">
                  <c:v>0.882928240740741</c:v>
                </c:pt>
                <c:pt idx="22765">
                  <c:v>0.882939814814815</c:v>
                </c:pt>
                <c:pt idx="22766">
                  <c:v>0.882951388888889</c:v>
                </c:pt>
                <c:pt idx="22767">
                  <c:v>0.882962962962962</c:v>
                </c:pt>
                <c:pt idx="22768">
                  <c:v>0.882974537037037</c:v>
                </c:pt>
                <c:pt idx="22769">
                  <c:v>0.882986111111111</c:v>
                </c:pt>
                <c:pt idx="22770">
                  <c:v>0.882997685185186</c:v>
                </c:pt>
                <c:pt idx="22771">
                  <c:v>0.883009259259259</c:v>
                </c:pt>
                <c:pt idx="22772">
                  <c:v>0.883020833333334</c:v>
                </c:pt>
                <c:pt idx="22773">
                  <c:v>0.883032407407408</c:v>
                </c:pt>
                <c:pt idx="22774">
                  <c:v>0.883043981481482</c:v>
                </c:pt>
                <c:pt idx="22775">
                  <c:v>0.883055555555556</c:v>
                </c:pt>
                <c:pt idx="22776">
                  <c:v>0.883067129629629</c:v>
                </c:pt>
                <c:pt idx="22777">
                  <c:v>0.883078703703704</c:v>
                </c:pt>
                <c:pt idx="22778">
                  <c:v>0.883090277777778</c:v>
                </c:pt>
                <c:pt idx="22779">
                  <c:v>0.883101851851852</c:v>
                </c:pt>
                <c:pt idx="22780">
                  <c:v>0.883113425925926</c:v>
                </c:pt>
                <c:pt idx="22781">
                  <c:v>0.883125</c:v>
                </c:pt>
                <c:pt idx="22782">
                  <c:v>0.883136574074074</c:v>
                </c:pt>
                <c:pt idx="22783">
                  <c:v>0.883148148148148</c:v>
                </c:pt>
                <c:pt idx="22784">
                  <c:v>0.883159722222222</c:v>
                </c:pt>
                <c:pt idx="22785">
                  <c:v>0.883171296296297</c:v>
                </c:pt>
                <c:pt idx="22786">
                  <c:v>0.883182870370371</c:v>
                </c:pt>
                <c:pt idx="22787">
                  <c:v>0.883194444444445</c:v>
                </c:pt>
                <c:pt idx="22788">
                  <c:v>0.883206018518519</c:v>
                </c:pt>
                <c:pt idx="22789">
                  <c:v>0.883217592592593</c:v>
                </c:pt>
                <c:pt idx="22790">
                  <c:v>0.883229166666667</c:v>
                </c:pt>
                <c:pt idx="22791">
                  <c:v>0.883240740740741</c:v>
                </c:pt>
                <c:pt idx="22792">
                  <c:v>0.883252314814815</c:v>
                </c:pt>
                <c:pt idx="22793">
                  <c:v>0.883263888888889</c:v>
                </c:pt>
                <c:pt idx="22794">
                  <c:v>0.883275462962963</c:v>
                </c:pt>
                <c:pt idx="22795">
                  <c:v>0.883287037037037</c:v>
                </c:pt>
                <c:pt idx="22796">
                  <c:v>0.883298611111111</c:v>
                </c:pt>
                <c:pt idx="22797">
                  <c:v>0.883310185185185</c:v>
                </c:pt>
                <c:pt idx="22798">
                  <c:v>0.883321759259259</c:v>
                </c:pt>
                <c:pt idx="22799">
                  <c:v>0.883333333333333</c:v>
                </c:pt>
                <c:pt idx="22800">
                  <c:v>0.883344907407408</c:v>
                </c:pt>
                <c:pt idx="22801">
                  <c:v>0.883356481481482</c:v>
                </c:pt>
                <c:pt idx="22802">
                  <c:v>0.883368055555556</c:v>
                </c:pt>
                <c:pt idx="22803">
                  <c:v>0.88337962962963</c:v>
                </c:pt>
                <c:pt idx="22804">
                  <c:v>0.883391203703704</c:v>
                </c:pt>
                <c:pt idx="22805">
                  <c:v>0.883402777777778</c:v>
                </c:pt>
                <c:pt idx="22806">
                  <c:v>0.883414351851852</c:v>
                </c:pt>
                <c:pt idx="22807">
                  <c:v>0.883425925925926</c:v>
                </c:pt>
                <c:pt idx="22808">
                  <c:v>0.8834375</c:v>
                </c:pt>
                <c:pt idx="22809">
                  <c:v>0.883449074074074</c:v>
                </c:pt>
                <c:pt idx="22810">
                  <c:v>0.883460648148148</c:v>
                </c:pt>
                <c:pt idx="22811">
                  <c:v>0.883472222222222</c:v>
                </c:pt>
                <c:pt idx="22812">
                  <c:v>0.883483796296296</c:v>
                </c:pt>
                <c:pt idx="22813">
                  <c:v>0.883495370370371</c:v>
                </c:pt>
                <c:pt idx="22814">
                  <c:v>0.883506944444444</c:v>
                </c:pt>
                <c:pt idx="22815">
                  <c:v>0.883518518518519</c:v>
                </c:pt>
                <c:pt idx="22816">
                  <c:v>0.883530092592593</c:v>
                </c:pt>
                <c:pt idx="22817">
                  <c:v>0.883541666666667</c:v>
                </c:pt>
                <c:pt idx="22818">
                  <c:v>0.88355324074074</c:v>
                </c:pt>
                <c:pt idx="22819">
                  <c:v>0.883564814814815</c:v>
                </c:pt>
                <c:pt idx="22820">
                  <c:v>0.883576388888889</c:v>
                </c:pt>
                <c:pt idx="22821">
                  <c:v>0.883587962962962</c:v>
                </c:pt>
                <c:pt idx="22822">
                  <c:v>0.883599537037037</c:v>
                </c:pt>
                <c:pt idx="22823">
                  <c:v>0.883611111111111</c:v>
                </c:pt>
                <c:pt idx="22824">
                  <c:v>0.883622685185186</c:v>
                </c:pt>
                <c:pt idx="22825">
                  <c:v>0.883634259259259</c:v>
                </c:pt>
                <c:pt idx="22826">
                  <c:v>0.883645833333334</c:v>
                </c:pt>
                <c:pt idx="22827">
                  <c:v>0.883657407407408</c:v>
                </c:pt>
                <c:pt idx="22828">
                  <c:v>0.883668981481482</c:v>
                </c:pt>
                <c:pt idx="22829">
                  <c:v>0.883680555555556</c:v>
                </c:pt>
                <c:pt idx="22830">
                  <c:v>0.88369212962963</c:v>
                </c:pt>
                <c:pt idx="22831">
                  <c:v>0.883703703703704</c:v>
                </c:pt>
                <c:pt idx="22832">
                  <c:v>0.883715277777778</c:v>
                </c:pt>
                <c:pt idx="22833">
                  <c:v>0.883726851851852</c:v>
                </c:pt>
                <c:pt idx="22834">
                  <c:v>0.883738425925926</c:v>
                </c:pt>
                <c:pt idx="22835">
                  <c:v>0.88375</c:v>
                </c:pt>
                <c:pt idx="22836">
                  <c:v>0.883761574074074</c:v>
                </c:pt>
                <c:pt idx="22837">
                  <c:v>0.883773148148148</c:v>
                </c:pt>
                <c:pt idx="22838">
                  <c:v>0.883784722222222</c:v>
                </c:pt>
                <c:pt idx="22839">
                  <c:v>0.883796296296297</c:v>
                </c:pt>
                <c:pt idx="22840">
                  <c:v>0.883807870370371</c:v>
                </c:pt>
                <c:pt idx="22841">
                  <c:v>0.883819444444445</c:v>
                </c:pt>
                <c:pt idx="22842">
                  <c:v>0.883831018518519</c:v>
                </c:pt>
                <c:pt idx="22843">
                  <c:v>0.883842592592593</c:v>
                </c:pt>
                <c:pt idx="22844">
                  <c:v>0.883854166666667</c:v>
                </c:pt>
                <c:pt idx="22845">
                  <c:v>0.883865740740741</c:v>
                </c:pt>
                <c:pt idx="22846">
                  <c:v>0.883877314814815</c:v>
                </c:pt>
                <c:pt idx="22847">
                  <c:v>0.883888888888889</c:v>
                </c:pt>
                <c:pt idx="22848">
                  <c:v>0.883900462962963</c:v>
                </c:pt>
                <c:pt idx="22849">
                  <c:v>0.883912037037037</c:v>
                </c:pt>
                <c:pt idx="22850">
                  <c:v>0.883923611111111</c:v>
                </c:pt>
                <c:pt idx="22851">
                  <c:v>0.883935185185185</c:v>
                </c:pt>
                <c:pt idx="22852">
                  <c:v>0.883946759259259</c:v>
                </c:pt>
                <c:pt idx="22853">
                  <c:v>0.883958333333334</c:v>
                </c:pt>
                <c:pt idx="22854">
                  <c:v>0.883969907407408</c:v>
                </c:pt>
                <c:pt idx="22855">
                  <c:v>0.883981481481482</c:v>
                </c:pt>
                <c:pt idx="22856">
                  <c:v>0.883993055555556</c:v>
                </c:pt>
                <c:pt idx="22857">
                  <c:v>0.88400462962963</c:v>
                </c:pt>
                <c:pt idx="22858">
                  <c:v>0.884016203703704</c:v>
                </c:pt>
                <c:pt idx="22859">
                  <c:v>0.884027777777778</c:v>
                </c:pt>
                <c:pt idx="22860">
                  <c:v>0.884039351851852</c:v>
                </c:pt>
                <c:pt idx="22861">
                  <c:v>0.884050925925926</c:v>
                </c:pt>
                <c:pt idx="22862">
                  <c:v>0.8840625</c:v>
                </c:pt>
                <c:pt idx="22863">
                  <c:v>0.884074074074075</c:v>
                </c:pt>
                <c:pt idx="22864">
                  <c:v>0.884085648148149</c:v>
                </c:pt>
                <c:pt idx="22865">
                  <c:v>0.884097222222222</c:v>
                </c:pt>
                <c:pt idx="22866">
                  <c:v>0.884108796296297</c:v>
                </c:pt>
                <c:pt idx="22867">
                  <c:v>0.884120370370371</c:v>
                </c:pt>
                <c:pt idx="22868">
                  <c:v>0.884131944444445</c:v>
                </c:pt>
                <c:pt idx="22869">
                  <c:v>0.884143518518519</c:v>
                </c:pt>
                <c:pt idx="22870">
                  <c:v>0.884155092592593</c:v>
                </c:pt>
                <c:pt idx="22871">
                  <c:v>0.884166666666667</c:v>
                </c:pt>
                <c:pt idx="22872">
                  <c:v>0.884178240740741</c:v>
                </c:pt>
                <c:pt idx="22873">
                  <c:v>0.884189814814815</c:v>
                </c:pt>
                <c:pt idx="22874">
                  <c:v>0.884201388888889</c:v>
                </c:pt>
                <c:pt idx="22875">
                  <c:v>0.884212962962962</c:v>
                </c:pt>
                <c:pt idx="22876">
                  <c:v>0.884224537037037</c:v>
                </c:pt>
                <c:pt idx="22877">
                  <c:v>0.884236111111111</c:v>
                </c:pt>
                <c:pt idx="22878">
                  <c:v>0.884247685185185</c:v>
                </c:pt>
                <c:pt idx="22879">
                  <c:v>0.884259259259259</c:v>
                </c:pt>
                <c:pt idx="22880">
                  <c:v>0.884270833333334</c:v>
                </c:pt>
                <c:pt idx="22881">
                  <c:v>0.884282407407408</c:v>
                </c:pt>
                <c:pt idx="22882">
                  <c:v>0.884293981481482</c:v>
                </c:pt>
                <c:pt idx="22883">
                  <c:v>0.884305555555556</c:v>
                </c:pt>
                <c:pt idx="22884">
                  <c:v>0.884317129629629</c:v>
                </c:pt>
                <c:pt idx="22885">
                  <c:v>0.884328703703704</c:v>
                </c:pt>
                <c:pt idx="22886">
                  <c:v>0.884340277777778</c:v>
                </c:pt>
                <c:pt idx="22887">
                  <c:v>0.884351851851852</c:v>
                </c:pt>
                <c:pt idx="22888">
                  <c:v>0.884363425925926</c:v>
                </c:pt>
                <c:pt idx="22889">
                  <c:v>0.884375</c:v>
                </c:pt>
                <c:pt idx="22890">
                  <c:v>0.884386574074074</c:v>
                </c:pt>
                <c:pt idx="22891">
                  <c:v>0.884398148148148</c:v>
                </c:pt>
                <c:pt idx="22892">
                  <c:v>0.884409722222222</c:v>
                </c:pt>
                <c:pt idx="22893">
                  <c:v>0.884421296296297</c:v>
                </c:pt>
                <c:pt idx="22894">
                  <c:v>0.88443287037037</c:v>
                </c:pt>
                <c:pt idx="22895">
                  <c:v>0.884444444444445</c:v>
                </c:pt>
                <c:pt idx="22896">
                  <c:v>0.884456018518519</c:v>
                </c:pt>
                <c:pt idx="22897">
                  <c:v>0.884467592592593</c:v>
                </c:pt>
                <c:pt idx="22898">
                  <c:v>0.884479166666667</c:v>
                </c:pt>
                <c:pt idx="22899">
                  <c:v>0.88449074074074</c:v>
                </c:pt>
                <c:pt idx="22900">
                  <c:v>0.884502314814815</c:v>
                </c:pt>
                <c:pt idx="22901">
                  <c:v>0.884513888888889</c:v>
                </c:pt>
                <c:pt idx="22902">
                  <c:v>0.884525462962963</c:v>
                </c:pt>
                <c:pt idx="22903">
                  <c:v>0.884537037037037</c:v>
                </c:pt>
                <c:pt idx="22904">
                  <c:v>0.884548611111112</c:v>
                </c:pt>
                <c:pt idx="22905">
                  <c:v>0.884560185185185</c:v>
                </c:pt>
                <c:pt idx="22906">
                  <c:v>0.884571759259259</c:v>
                </c:pt>
                <c:pt idx="22907">
                  <c:v>0.884583333333334</c:v>
                </c:pt>
                <c:pt idx="22908">
                  <c:v>0.884594907407408</c:v>
                </c:pt>
                <c:pt idx="22909">
                  <c:v>0.884606481481482</c:v>
                </c:pt>
                <c:pt idx="22910">
                  <c:v>0.884618055555556</c:v>
                </c:pt>
                <c:pt idx="22911">
                  <c:v>0.88462962962963</c:v>
                </c:pt>
                <c:pt idx="22912">
                  <c:v>0.884641203703704</c:v>
                </c:pt>
                <c:pt idx="22913">
                  <c:v>0.884652777777778</c:v>
                </c:pt>
                <c:pt idx="22914">
                  <c:v>0.884664351851852</c:v>
                </c:pt>
                <c:pt idx="22915">
                  <c:v>0.884675925925926</c:v>
                </c:pt>
                <c:pt idx="22916">
                  <c:v>0.8846875</c:v>
                </c:pt>
                <c:pt idx="22917">
                  <c:v>0.884699074074075</c:v>
                </c:pt>
                <c:pt idx="22918">
                  <c:v>0.884710648148148</c:v>
                </c:pt>
                <c:pt idx="22919">
                  <c:v>0.884722222222222</c:v>
                </c:pt>
                <c:pt idx="22920">
                  <c:v>0.884733796296296</c:v>
                </c:pt>
                <c:pt idx="22921">
                  <c:v>0.884745370370371</c:v>
                </c:pt>
                <c:pt idx="22922">
                  <c:v>0.884756944444445</c:v>
                </c:pt>
                <c:pt idx="22923">
                  <c:v>0.884768518518519</c:v>
                </c:pt>
                <c:pt idx="22924">
                  <c:v>0.884780092592593</c:v>
                </c:pt>
                <c:pt idx="22925">
                  <c:v>0.884791666666667</c:v>
                </c:pt>
                <c:pt idx="22926">
                  <c:v>0.884803240740741</c:v>
                </c:pt>
                <c:pt idx="22927">
                  <c:v>0.884814814814815</c:v>
                </c:pt>
                <c:pt idx="22928">
                  <c:v>0.884826388888889</c:v>
                </c:pt>
                <c:pt idx="22929">
                  <c:v>0.884837962962963</c:v>
                </c:pt>
                <c:pt idx="22930">
                  <c:v>0.884849537037037</c:v>
                </c:pt>
                <c:pt idx="22931">
                  <c:v>0.884861111111111</c:v>
                </c:pt>
                <c:pt idx="22932">
                  <c:v>0.884872685185185</c:v>
                </c:pt>
                <c:pt idx="22933">
                  <c:v>0.884884259259259</c:v>
                </c:pt>
                <c:pt idx="22934">
                  <c:v>0.884895833333334</c:v>
                </c:pt>
                <c:pt idx="22935">
                  <c:v>0.884907407407408</c:v>
                </c:pt>
                <c:pt idx="22936">
                  <c:v>0.884918981481482</c:v>
                </c:pt>
                <c:pt idx="22937">
                  <c:v>0.884930555555556</c:v>
                </c:pt>
                <c:pt idx="22938">
                  <c:v>0.88494212962963</c:v>
                </c:pt>
                <c:pt idx="22939">
                  <c:v>0.884953703703704</c:v>
                </c:pt>
                <c:pt idx="22940">
                  <c:v>0.884965277777778</c:v>
                </c:pt>
                <c:pt idx="22941">
                  <c:v>0.884976851851852</c:v>
                </c:pt>
                <c:pt idx="22942">
                  <c:v>0.884988425925926</c:v>
                </c:pt>
                <c:pt idx="22943">
                  <c:v>0.885</c:v>
                </c:pt>
                <c:pt idx="22944">
                  <c:v>0.885011574074074</c:v>
                </c:pt>
                <c:pt idx="22945">
                  <c:v>0.885023148148148</c:v>
                </c:pt>
                <c:pt idx="22946">
                  <c:v>0.885034722222222</c:v>
                </c:pt>
                <c:pt idx="22947">
                  <c:v>0.885046296296297</c:v>
                </c:pt>
                <c:pt idx="22948">
                  <c:v>0.885057870370371</c:v>
                </c:pt>
                <c:pt idx="22949">
                  <c:v>0.885069444444445</c:v>
                </c:pt>
                <c:pt idx="22950">
                  <c:v>0.885081018518519</c:v>
                </c:pt>
                <c:pt idx="22951">
                  <c:v>0.885092592592593</c:v>
                </c:pt>
                <c:pt idx="22952">
                  <c:v>0.885104166666667</c:v>
                </c:pt>
                <c:pt idx="22953">
                  <c:v>0.88511574074074</c:v>
                </c:pt>
                <c:pt idx="22954">
                  <c:v>0.885127314814815</c:v>
                </c:pt>
                <c:pt idx="22955">
                  <c:v>0.885138888888889</c:v>
                </c:pt>
                <c:pt idx="22956">
                  <c:v>0.885150462962963</c:v>
                </c:pt>
                <c:pt idx="22957">
                  <c:v>0.885162037037037</c:v>
                </c:pt>
                <c:pt idx="22958">
                  <c:v>0.885173611111111</c:v>
                </c:pt>
                <c:pt idx="22959">
                  <c:v>0.885185185185185</c:v>
                </c:pt>
                <c:pt idx="22960">
                  <c:v>0.885196759259259</c:v>
                </c:pt>
                <c:pt idx="22961">
                  <c:v>0.885208333333334</c:v>
                </c:pt>
                <c:pt idx="22962">
                  <c:v>0.885219907407408</c:v>
                </c:pt>
                <c:pt idx="22963">
                  <c:v>0.885231481481482</c:v>
                </c:pt>
                <c:pt idx="22964">
                  <c:v>0.885243055555556</c:v>
                </c:pt>
                <c:pt idx="22965">
                  <c:v>0.88525462962963</c:v>
                </c:pt>
                <c:pt idx="22966">
                  <c:v>0.885266203703704</c:v>
                </c:pt>
                <c:pt idx="22967">
                  <c:v>0.885277777777778</c:v>
                </c:pt>
                <c:pt idx="22968">
                  <c:v>0.885289351851852</c:v>
                </c:pt>
                <c:pt idx="22969">
                  <c:v>0.885300925925926</c:v>
                </c:pt>
                <c:pt idx="22970">
                  <c:v>0.8853125</c:v>
                </c:pt>
                <c:pt idx="22971">
                  <c:v>0.885324074074074</c:v>
                </c:pt>
                <c:pt idx="22972">
                  <c:v>0.885335648148148</c:v>
                </c:pt>
                <c:pt idx="22973">
                  <c:v>0.885347222222222</c:v>
                </c:pt>
                <c:pt idx="22974">
                  <c:v>0.885358796296296</c:v>
                </c:pt>
                <c:pt idx="22975">
                  <c:v>0.885370370370371</c:v>
                </c:pt>
                <c:pt idx="22976">
                  <c:v>0.885381944444445</c:v>
                </c:pt>
                <c:pt idx="22977">
                  <c:v>0.885393518518519</c:v>
                </c:pt>
                <c:pt idx="22978">
                  <c:v>0.885405092592593</c:v>
                </c:pt>
                <c:pt idx="22979">
                  <c:v>0.885416666666666</c:v>
                </c:pt>
                <c:pt idx="22980">
                  <c:v>0.885428240740741</c:v>
                </c:pt>
                <c:pt idx="22981">
                  <c:v>0.885439814814815</c:v>
                </c:pt>
                <c:pt idx="22982">
                  <c:v>0.885451388888889</c:v>
                </c:pt>
                <c:pt idx="22983">
                  <c:v>0.885462962962963</c:v>
                </c:pt>
                <c:pt idx="22984">
                  <c:v>0.885474537037037</c:v>
                </c:pt>
                <c:pt idx="22985">
                  <c:v>0.885486111111111</c:v>
                </c:pt>
                <c:pt idx="22986">
                  <c:v>0.885497685185185</c:v>
                </c:pt>
                <c:pt idx="22987">
                  <c:v>0.885509259259259</c:v>
                </c:pt>
                <c:pt idx="22988">
                  <c:v>0.885520833333334</c:v>
                </c:pt>
                <c:pt idx="22989">
                  <c:v>0.885532407407408</c:v>
                </c:pt>
                <c:pt idx="22990">
                  <c:v>0.885543981481482</c:v>
                </c:pt>
                <c:pt idx="22991">
                  <c:v>0.885555555555556</c:v>
                </c:pt>
                <c:pt idx="22992">
                  <c:v>0.88556712962963</c:v>
                </c:pt>
                <c:pt idx="22993">
                  <c:v>0.885578703703704</c:v>
                </c:pt>
                <c:pt idx="22994">
                  <c:v>0.885590277777778</c:v>
                </c:pt>
                <c:pt idx="22995">
                  <c:v>0.885601851851852</c:v>
                </c:pt>
                <c:pt idx="22996">
                  <c:v>0.885613425925926</c:v>
                </c:pt>
                <c:pt idx="22997">
                  <c:v>0.885625</c:v>
                </c:pt>
                <c:pt idx="22998">
                  <c:v>0.885636574074074</c:v>
                </c:pt>
                <c:pt idx="22999">
                  <c:v>0.885648148148149</c:v>
                </c:pt>
                <c:pt idx="23000">
                  <c:v>0.885659722222222</c:v>
                </c:pt>
                <c:pt idx="23001">
                  <c:v>0.885671296296297</c:v>
                </c:pt>
                <c:pt idx="23002">
                  <c:v>0.885682870370371</c:v>
                </c:pt>
                <c:pt idx="23003">
                  <c:v>0.885694444444445</c:v>
                </c:pt>
                <c:pt idx="23004">
                  <c:v>0.885706018518519</c:v>
                </c:pt>
                <c:pt idx="23005">
                  <c:v>0.885717592592593</c:v>
                </c:pt>
                <c:pt idx="23006">
                  <c:v>0.885729166666667</c:v>
                </c:pt>
                <c:pt idx="23007">
                  <c:v>0.885740740740741</c:v>
                </c:pt>
                <c:pt idx="23008">
                  <c:v>0.885752314814815</c:v>
                </c:pt>
                <c:pt idx="23009">
                  <c:v>0.885763888888889</c:v>
                </c:pt>
                <c:pt idx="23010">
                  <c:v>0.885775462962963</c:v>
                </c:pt>
                <c:pt idx="23011">
                  <c:v>0.885787037037037</c:v>
                </c:pt>
                <c:pt idx="23012">
                  <c:v>0.885798611111112</c:v>
                </c:pt>
                <c:pt idx="23013">
                  <c:v>0.885810185185185</c:v>
                </c:pt>
                <c:pt idx="23014">
                  <c:v>0.885821759259259</c:v>
                </c:pt>
                <c:pt idx="23015">
                  <c:v>0.885833333333334</c:v>
                </c:pt>
                <c:pt idx="23016">
                  <c:v>0.885844907407408</c:v>
                </c:pt>
                <c:pt idx="23017">
                  <c:v>0.885856481481482</c:v>
                </c:pt>
                <c:pt idx="23018">
                  <c:v>0.885868055555556</c:v>
                </c:pt>
                <c:pt idx="23019">
                  <c:v>0.88587962962963</c:v>
                </c:pt>
                <c:pt idx="23020">
                  <c:v>0.885891203703704</c:v>
                </c:pt>
                <c:pt idx="23021">
                  <c:v>0.885902777777778</c:v>
                </c:pt>
                <c:pt idx="23022">
                  <c:v>0.885914351851852</c:v>
                </c:pt>
                <c:pt idx="23023">
                  <c:v>0.885925925925926</c:v>
                </c:pt>
                <c:pt idx="23024">
                  <c:v>0.8859375</c:v>
                </c:pt>
                <c:pt idx="23025">
                  <c:v>0.885949074074075</c:v>
                </c:pt>
                <c:pt idx="23026">
                  <c:v>0.885960648148148</c:v>
                </c:pt>
                <c:pt idx="23027">
                  <c:v>0.885972222222222</c:v>
                </c:pt>
                <c:pt idx="23028">
                  <c:v>0.885983796296296</c:v>
                </c:pt>
                <c:pt idx="23029">
                  <c:v>0.885995370370371</c:v>
                </c:pt>
                <c:pt idx="23030">
                  <c:v>0.886006944444445</c:v>
                </c:pt>
                <c:pt idx="23031">
                  <c:v>0.886018518518519</c:v>
                </c:pt>
                <c:pt idx="23032">
                  <c:v>0.886030092592593</c:v>
                </c:pt>
                <c:pt idx="23033">
                  <c:v>0.886041666666667</c:v>
                </c:pt>
                <c:pt idx="23034">
                  <c:v>0.886053240740741</c:v>
                </c:pt>
                <c:pt idx="23035">
                  <c:v>0.886064814814815</c:v>
                </c:pt>
                <c:pt idx="23036">
                  <c:v>0.886076388888889</c:v>
                </c:pt>
                <c:pt idx="23037">
                  <c:v>0.886087962962963</c:v>
                </c:pt>
                <c:pt idx="23038">
                  <c:v>0.886099537037037</c:v>
                </c:pt>
                <c:pt idx="23039">
                  <c:v>0.886111111111111</c:v>
                </c:pt>
                <c:pt idx="23040">
                  <c:v>0.886122685185185</c:v>
                </c:pt>
                <c:pt idx="23041">
                  <c:v>0.886134259259259</c:v>
                </c:pt>
                <c:pt idx="23042">
                  <c:v>0.886145833333334</c:v>
                </c:pt>
                <c:pt idx="23043">
                  <c:v>0.886157407407408</c:v>
                </c:pt>
                <c:pt idx="23044">
                  <c:v>0.886168981481482</c:v>
                </c:pt>
                <c:pt idx="23045">
                  <c:v>0.886180555555556</c:v>
                </c:pt>
                <c:pt idx="23046">
                  <c:v>0.88619212962963</c:v>
                </c:pt>
                <c:pt idx="23047">
                  <c:v>0.886203703703704</c:v>
                </c:pt>
                <c:pt idx="23048">
                  <c:v>0.886215277777778</c:v>
                </c:pt>
                <c:pt idx="23049">
                  <c:v>0.886226851851852</c:v>
                </c:pt>
                <c:pt idx="23050">
                  <c:v>0.886238425925926</c:v>
                </c:pt>
                <c:pt idx="23051">
                  <c:v>0.88625</c:v>
                </c:pt>
                <c:pt idx="23052">
                  <c:v>0.886261574074074</c:v>
                </c:pt>
                <c:pt idx="23053">
                  <c:v>0.886273148148148</c:v>
                </c:pt>
                <c:pt idx="23054">
                  <c:v>0.886284722222222</c:v>
                </c:pt>
                <c:pt idx="23055">
                  <c:v>0.886296296296297</c:v>
                </c:pt>
                <c:pt idx="23056">
                  <c:v>0.886307870370371</c:v>
                </c:pt>
                <c:pt idx="23057">
                  <c:v>0.886319444444445</c:v>
                </c:pt>
                <c:pt idx="23058">
                  <c:v>0.886331018518519</c:v>
                </c:pt>
                <c:pt idx="23059">
                  <c:v>0.886342592592593</c:v>
                </c:pt>
                <c:pt idx="23060">
                  <c:v>0.886354166666667</c:v>
                </c:pt>
                <c:pt idx="23061">
                  <c:v>0.886365740740741</c:v>
                </c:pt>
                <c:pt idx="23062">
                  <c:v>0.886377314814815</c:v>
                </c:pt>
                <c:pt idx="23063">
                  <c:v>0.886388888888889</c:v>
                </c:pt>
                <c:pt idx="23064">
                  <c:v>0.886400462962963</c:v>
                </c:pt>
                <c:pt idx="23065">
                  <c:v>0.886412037037037</c:v>
                </c:pt>
                <c:pt idx="23066">
                  <c:v>0.886423611111111</c:v>
                </c:pt>
                <c:pt idx="23067">
                  <c:v>0.886435185185185</c:v>
                </c:pt>
                <c:pt idx="23068">
                  <c:v>0.886446759259259</c:v>
                </c:pt>
                <c:pt idx="23069">
                  <c:v>0.886458333333334</c:v>
                </c:pt>
                <c:pt idx="23070">
                  <c:v>0.886469907407408</c:v>
                </c:pt>
                <c:pt idx="23071">
                  <c:v>0.886481481481482</c:v>
                </c:pt>
                <c:pt idx="23072">
                  <c:v>0.886493055555556</c:v>
                </c:pt>
                <c:pt idx="23073">
                  <c:v>0.88650462962963</c:v>
                </c:pt>
                <c:pt idx="23074">
                  <c:v>0.886516203703703</c:v>
                </c:pt>
                <c:pt idx="23075">
                  <c:v>0.886527777777778</c:v>
                </c:pt>
                <c:pt idx="23076">
                  <c:v>0.886539351851852</c:v>
                </c:pt>
                <c:pt idx="23077">
                  <c:v>0.886550925925926</c:v>
                </c:pt>
                <c:pt idx="23078">
                  <c:v>0.8865625</c:v>
                </c:pt>
                <c:pt idx="23079">
                  <c:v>0.886574074074074</c:v>
                </c:pt>
                <c:pt idx="23080">
                  <c:v>0.886585648148148</c:v>
                </c:pt>
                <c:pt idx="23081">
                  <c:v>0.886597222222222</c:v>
                </c:pt>
                <c:pt idx="23082">
                  <c:v>0.886608796296297</c:v>
                </c:pt>
                <c:pt idx="23083">
                  <c:v>0.886620370370371</c:v>
                </c:pt>
                <c:pt idx="23084">
                  <c:v>0.886631944444445</c:v>
                </c:pt>
                <c:pt idx="23085">
                  <c:v>0.886643518518519</c:v>
                </c:pt>
                <c:pt idx="23086">
                  <c:v>0.886655092592593</c:v>
                </c:pt>
                <c:pt idx="23087">
                  <c:v>0.886666666666667</c:v>
                </c:pt>
                <c:pt idx="23088">
                  <c:v>0.886678240740741</c:v>
                </c:pt>
                <c:pt idx="23089">
                  <c:v>0.886689814814815</c:v>
                </c:pt>
                <c:pt idx="23090">
                  <c:v>0.886701388888889</c:v>
                </c:pt>
                <c:pt idx="23091">
                  <c:v>0.886712962962963</c:v>
                </c:pt>
                <c:pt idx="23092">
                  <c:v>0.886724537037037</c:v>
                </c:pt>
                <c:pt idx="23093">
                  <c:v>0.886736111111111</c:v>
                </c:pt>
                <c:pt idx="23094">
                  <c:v>0.886747685185186</c:v>
                </c:pt>
                <c:pt idx="23095">
                  <c:v>0.88675925925926</c:v>
                </c:pt>
                <c:pt idx="23096">
                  <c:v>0.886770833333334</c:v>
                </c:pt>
                <c:pt idx="23097">
                  <c:v>0.886782407407408</c:v>
                </c:pt>
                <c:pt idx="23098">
                  <c:v>0.886793981481482</c:v>
                </c:pt>
                <c:pt idx="23099">
                  <c:v>0.886805555555556</c:v>
                </c:pt>
                <c:pt idx="23100">
                  <c:v>0.88681712962963</c:v>
                </c:pt>
                <c:pt idx="23101">
                  <c:v>0.886828703703704</c:v>
                </c:pt>
                <c:pt idx="23102">
                  <c:v>0.886840277777778</c:v>
                </c:pt>
                <c:pt idx="23103">
                  <c:v>0.886851851851852</c:v>
                </c:pt>
                <c:pt idx="23104">
                  <c:v>0.886863425925926</c:v>
                </c:pt>
                <c:pt idx="23105">
                  <c:v>0.886875</c:v>
                </c:pt>
                <c:pt idx="23106">
                  <c:v>0.886886574074074</c:v>
                </c:pt>
                <c:pt idx="23107">
                  <c:v>0.886898148148149</c:v>
                </c:pt>
                <c:pt idx="23108">
                  <c:v>0.886909722222222</c:v>
                </c:pt>
                <c:pt idx="23109">
                  <c:v>0.886921296296297</c:v>
                </c:pt>
                <c:pt idx="23110">
                  <c:v>0.886932870370371</c:v>
                </c:pt>
                <c:pt idx="23111">
                  <c:v>0.886944444444445</c:v>
                </c:pt>
                <c:pt idx="23112">
                  <c:v>0.886956018518519</c:v>
                </c:pt>
                <c:pt idx="23113">
                  <c:v>0.886967592592593</c:v>
                </c:pt>
                <c:pt idx="23114">
                  <c:v>0.886979166666667</c:v>
                </c:pt>
                <c:pt idx="23115">
                  <c:v>0.886990740740741</c:v>
                </c:pt>
                <c:pt idx="23116">
                  <c:v>0.887002314814815</c:v>
                </c:pt>
                <c:pt idx="23117">
                  <c:v>0.887013888888889</c:v>
                </c:pt>
                <c:pt idx="23118">
                  <c:v>0.887025462962963</c:v>
                </c:pt>
                <c:pt idx="23119">
                  <c:v>0.887037037037037</c:v>
                </c:pt>
                <c:pt idx="23120">
                  <c:v>0.887048611111111</c:v>
                </c:pt>
                <c:pt idx="23121">
                  <c:v>0.887060185185185</c:v>
                </c:pt>
                <c:pt idx="23122">
                  <c:v>0.887071759259259</c:v>
                </c:pt>
                <c:pt idx="23123">
                  <c:v>0.887083333333333</c:v>
                </c:pt>
                <c:pt idx="23124">
                  <c:v>0.887094907407408</c:v>
                </c:pt>
                <c:pt idx="23125">
                  <c:v>0.887106481481482</c:v>
                </c:pt>
                <c:pt idx="23126">
                  <c:v>0.887118055555556</c:v>
                </c:pt>
                <c:pt idx="23127">
                  <c:v>0.88712962962963</c:v>
                </c:pt>
                <c:pt idx="23128">
                  <c:v>0.887141203703704</c:v>
                </c:pt>
                <c:pt idx="23129">
                  <c:v>0.887152777777778</c:v>
                </c:pt>
                <c:pt idx="23130">
                  <c:v>0.887164351851852</c:v>
                </c:pt>
                <c:pt idx="23131">
                  <c:v>0.887175925925926</c:v>
                </c:pt>
                <c:pt idx="23132">
                  <c:v>0.8871875</c:v>
                </c:pt>
                <c:pt idx="23133">
                  <c:v>0.887199074074075</c:v>
                </c:pt>
                <c:pt idx="23134">
                  <c:v>0.887210648148148</c:v>
                </c:pt>
                <c:pt idx="23135">
                  <c:v>0.887222222222222</c:v>
                </c:pt>
                <c:pt idx="23136">
                  <c:v>0.887233796296296</c:v>
                </c:pt>
                <c:pt idx="23137">
                  <c:v>0.887245370370371</c:v>
                </c:pt>
                <c:pt idx="23138">
                  <c:v>0.887256944444445</c:v>
                </c:pt>
                <c:pt idx="23139">
                  <c:v>0.887268518518519</c:v>
                </c:pt>
                <c:pt idx="23140">
                  <c:v>0.887280092592593</c:v>
                </c:pt>
                <c:pt idx="23141">
                  <c:v>0.887291666666667</c:v>
                </c:pt>
                <c:pt idx="23142">
                  <c:v>0.88730324074074</c:v>
                </c:pt>
                <c:pt idx="23143">
                  <c:v>0.887314814814815</c:v>
                </c:pt>
                <c:pt idx="23144">
                  <c:v>0.887326388888889</c:v>
                </c:pt>
                <c:pt idx="23145">
                  <c:v>0.887337962962963</c:v>
                </c:pt>
                <c:pt idx="23146">
                  <c:v>0.887349537037037</c:v>
                </c:pt>
                <c:pt idx="23147">
                  <c:v>0.887361111111111</c:v>
                </c:pt>
                <c:pt idx="23148">
                  <c:v>0.887372685185185</c:v>
                </c:pt>
                <c:pt idx="23149">
                  <c:v>0.887384259259259</c:v>
                </c:pt>
                <c:pt idx="23150">
                  <c:v>0.887395833333334</c:v>
                </c:pt>
                <c:pt idx="23151">
                  <c:v>0.887407407407408</c:v>
                </c:pt>
                <c:pt idx="23152">
                  <c:v>0.887418981481482</c:v>
                </c:pt>
                <c:pt idx="23153">
                  <c:v>0.887430555555556</c:v>
                </c:pt>
                <c:pt idx="23154">
                  <c:v>0.887442129629629</c:v>
                </c:pt>
                <c:pt idx="23155">
                  <c:v>0.887453703703704</c:v>
                </c:pt>
                <c:pt idx="23156">
                  <c:v>0.887465277777778</c:v>
                </c:pt>
                <c:pt idx="23157">
                  <c:v>0.887476851851852</c:v>
                </c:pt>
                <c:pt idx="23158">
                  <c:v>0.887488425925926</c:v>
                </c:pt>
                <c:pt idx="23159">
                  <c:v>0.8875</c:v>
                </c:pt>
                <c:pt idx="23160">
                  <c:v>0.887511574074074</c:v>
                </c:pt>
                <c:pt idx="23161">
                  <c:v>0.887523148148148</c:v>
                </c:pt>
                <c:pt idx="23162">
                  <c:v>0.887534722222222</c:v>
                </c:pt>
                <c:pt idx="23163">
                  <c:v>0.887546296296296</c:v>
                </c:pt>
                <c:pt idx="23164">
                  <c:v>0.887557870370371</c:v>
                </c:pt>
                <c:pt idx="23165">
                  <c:v>0.887569444444445</c:v>
                </c:pt>
                <c:pt idx="23166">
                  <c:v>0.887581018518519</c:v>
                </c:pt>
                <c:pt idx="23167">
                  <c:v>0.887592592592593</c:v>
                </c:pt>
                <c:pt idx="23168">
                  <c:v>0.887604166666667</c:v>
                </c:pt>
                <c:pt idx="23169">
                  <c:v>0.887615740740741</c:v>
                </c:pt>
                <c:pt idx="23170">
                  <c:v>0.887627314814815</c:v>
                </c:pt>
                <c:pt idx="23171">
                  <c:v>0.887638888888889</c:v>
                </c:pt>
                <c:pt idx="23172">
                  <c:v>0.887650462962963</c:v>
                </c:pt>
                <c:pt idx="23173">
                  <c:v>0.887662037037037</c:v>
                </c:pt>
                <c:pt idx="23174">
                  <c:v>0.887673611111111</c:v>
                </c:pt>
                <c:pt idx="23175">
                  <c:v>0.887685185185185</c:v>
                </c:pt>
                <c:pt idx="23176">
                  <c:v>0.887696759259259</c:v>
                </c:pt>
                <c:pt idx="23177">
                  <c:v>0.887708333333334</c:v>
                </c:pt>
                <c:pt idx="23178">
                  <c:v>0.887719907407408</c:v>
                </c:pt>
                <c:pt idx="23179">
                  <c:v>0.887731481481482</c:v>
                </c:pt>
                <c:pt idx="23180">
                  <c:v>0.887743055555556</c:v>
                </c:pt>
                <c:pt idx="23181">
                  <c:v>0.88775462962963</c:v>
                </c:pt>
                <c:pt idx="23182">
                  <c:v>0.887766203703704</c:v>
                </c:pt>
                <c:pt idx="23183">
                  <c:v>0.887777777777778</c:v>
                </c:pt>
                <c:pt idx="23184">
                  <c:v>0.887789351851852</c:v>
                </c:pt>
                <c:pt idx="23185">
                  <c:v>0.887800925925926</c:v>
                </c:pt>
                <c:pt idx="23186">
                  <c:v>0.8878125</c:v>
                </c:pt>
                <c:pt idx="23187">
                  <c:v>0.887824074074075</c:v>
                </c:pt>
                <c:pt idx="23188">
                  <c:v>0.887835648148149</c:v>
                </c:pt>
                <c:pt idx="23189">
                  <c:v>0.887847222222222</c:v>
                </c:pt>
                <c:pt idx="23190">
                  <c:v>0.887858796296297</c:v>
                </c:pt>
                <c:pt idx="23191">
                  <c:v>0.887870370370371</c:v>
                </c:pt>
                <c:pt idx="23192">
                  <c:v>0.887881944444445</c:v>
                </c:pt>
                <c:pt idx="23193">
                  <c:v>0.887893518518519</c:v>
                </c:pt>
                <c:pt idx="23194">
                  <c:v>0.887905092592593</c:v>
                </c:pt>
                <c:pt idx="23195">
                  <c:v>0.887916666666667</c:v>
                </c:pt>
                <c:pt idx="23196">
                  <c:v>0.887928240740741</c:v>
                </c:pt>
                <c:pt idx="23197">
                  <c:v>0.887939814814815</c:v>
                </c:pt>
                <c:pt idx="23198">
                  <c:v>0.887951388888889</c:v>
                </c:pt>
                <c:pt idx="23199">
                  <c:v>0.887962962962962</c:v>
                </c:pt>
                <c:pt idx="23200">
                  <c:v>0.887974537037037</c:v>
                </c:pt>
                <c:pt idx="23201">
                  <c:v>0.887986111111111</c:v>
                </c:pt>
                <c:pt idx="23202">
                  <c:v>0.887997685185186</c:v>
                </c:pt>
                <c:pt idx="23203">
                  <c:v>0.888009259259259</c:v>
                </c:pt>
                <c:pt idx="23204">
                  <c:v>0.888020833333334</c:v>
                </c:pt>
                <c:pt idx="23205">
                  <c:v>0.888032407407408</c:v>
                </c:pt>
                <c:pt idx="23206">
                  <c:v>0.888043981481482</c:v>
                </c:pt>
                <c:pt idx="23207">
                  <c:v>0.888055555555556</c:v>
                </c:pt>
                <c:pt idx="23208">
                  <c:v>0.888067129629629</c:v>
                </c:pt>
                <c:pt idx="23209">
                  <c:v>0.888078703703704</c:v>
                </c:pt>
                <c:pt idx="23210">
                  <c:v>0.888090277777778</c:v>
                </c:pt>
                <c:pt idx="23211">
                  <c:v>0.888101851851852</c:v>
                </c:pt>
                <c:pt idx="23212">
                  <c:v>0.888113425925926</c:v>
                </c:pt>
                <c:pt idx="23213">
                  <c:v>0.888125</c:v>
                </c:pt>
                <c:pt idx="23214">
                  <c:v>0.888136574074074</c:v>
                </c:pt>
                <c:pt idx="23215">
                  <c:v>0.888148148148148</c:v>
                </c:pt>
                <c:pt idx="23216">
                  <c:v>0.888159722222222</c:v>
                </c:pt>
                <c:pt idx="23217">
                  <c:v>0.888171296296297</c:v>
                </c:pt>
                <c:pt idx="23218">
                  <c:v>0.888182870370371</c:v>
                </c:pt>
                <c:pt idx="23219">
                  <c:v>0.888194444444445</c:v>
                </c:pt>
                <c:pt idx="23220">
                  <c:v>0.888206018518519</c:v>
                </c:pt>
                <c:pt idx="23221">
                  <c:v>0.888217592592593</c:v>
                </c:pt>
                <c:pt idx="23222">
                  <c:v>0.888229166666667</c:v>
                </c:pt>
                <c:pt idx="23223">
                  <c:v>0.888240740740741</c:v>
                </c:pt>
                <c:pt idx="23224">
                  <c:v>0.888252314814815</c:v>
                </c:pt>
                <c:pt idx="23225">
                  <c:v>0.888263888888889</c:v>
                </c:pt>
                <c:pt idx="23226">
                  <c:v>0.888275462962963</c:v>
                </c:pt>
                <c:pt idx="23227">
                  <c:v>0.888287037037037</c:v>
                </c:pt>
                <c:pt idx="23228">
                  <c:v>0.888298611111111</c:v>
                </c:pt>
                <c:pt idx="23229">
                  <c:v>0.888310185185185</c:v>
                </c:pt>
                <c:pt idx="23230">
                  <c:v>0.888321759259259</c:v>
                </c:pt>
                <c:pt idx="23231">
                  <c:v>0.888333333333333</c:v>
                </c:pt>
                <c:pt idx="23232">
                  <c:v>0.888344907407408</c:v>
                </c:pt>
                <c:pt idx="23233">
                  <c:v>0.888356481481482</c:v>
                </c:pt>
                <c:pt idx="23234">
                  <c:v>0.888368055555556</c:v>
                </c:pt>
                <c:pt idx="23235">
                  <c:v>0.88837962962963</c:v>
                </c:pt>
                <c:pt idx="23236">
                  <c:v>0.888391203703704</c:v>
                </c:pt>
                <c:pt idx="23237">
                  <c:v>0.888402777777778</c:v>
                </c:pt>
                <c:pt idx="23238">
                  <c:v>0.888414351851852</c:v>
                </c:pt>
                <c:pt idx="23239">
                  <c:v>0.888425925925926</c:v>
                </c:pt>
                <c:pt idx="23240">
                  <c:v>0.8884375</c:v>
                </c:pt>
                <c:pt idx="23241">
                  <c:v>0.888449074074074</c:v>
                </c:pt>
                <c:pt idx="23242">
                  <c:v>0.888460648148148</c:v>
                </c:pt>
                <c:pt idx="23243">
                  <c:v>0.888472222222222</c:v>
                </c:pt>
                <c:pt idx="23244">
                  <c:v>0.888483796296296</c:v>
                </c:pt>
                <c:pt idx="23245">
                  <c:v>0.888495370370371</c:v>
                </c:pt>
                <c:pt idx="23246">
                  <c:v>0.888506944444444</c:v>
                </c:pt>
                <c:pt idx="23247">
                  <c:v>0.888518518518519</c:v>
                </c:pt>
                <c:pt idx="23248">
                  <c:v>0.888530092592593</c:v>
                </c:pt>
                <c:pt idx="23249">
                  <c:v>0.888541666666667</c:v>
                </c:pt>
                <c:pt idx="23250">
                  <c:v>0.88855324074074</c:v>
                </c:pt>
                <c:pt idx="23251">
                  <c:v>0.888564814814815</c:v>
                </c:pt>
                <c:pt idx="23252">
                  <c:v>0.888576388888889</c:v>
                </c:pt>
                <c:pt idx="23253">
                  <c:v>0.888587962962962</c:v>
                </c:pt>
                <c:pt idx="23254">
                  <c:v>0.888599537037037</c:v>
                </c:pt>
                <c:pt idx="23255">
                  <c:v>0.888611111111111</c:v>
                </c:pt>
                <c:pt idx="23256">
                  <c:v>0.888622685185186</c:v>
                </c:pt>
                <c:pt idx="23257">
                  <c:v>0.888634259259259</c:v>
                </c:pt>
                <c:pt idx="23258">
                  <c:v>0.888645833333334</c:v>
                </c:pt>
                <c:pt idx="23259">
                  <c:v>0.888657407407408</c:v>
                </c:pt>
                <c:pt idx="23260">
                  <c:v>0.888668981481482</c:v>
                </c:pt>
                <c:pt idx="23261">
                  <c:v>0.888680555555556</c:v>
                </c:pt>
                <c:pt idx="23262">
                  <c:v>0.88869212962963</c:v>
                </c:pt>
                <c:pt idx="23263">
                  <c:v>0.888703703703704</c:v>
                </c:pt>
                <c:pt idx="23264">
                  <c:v>0.888715277777778</c:v>
                </c:pt>
                <c:pt idx="23265">
                  <c:v>0.888726851851852</c:v>
                </c:pt>
                <c:pt idx="23266">
                  <c:v>0.888738425925926</c:v>
                </c:pt>
                <c:pt idx="23267">
                  <c:v>0.88875</c:v>
                </c:pt>
                <c:pt idx="23268">
                  <c:v>0.888761574074074</c:v>
                </c:pt>
                <c:pt idx="23269">
                  <c:v>0.888773148148148</c:v>
                </c:pt>
                <c:pt idx="23270">
                  <c:v>0.888784722222222</c:v>
                </c:pt>
                <c:pt idx="23271">
                  <c:v>0.888796296296297</c:v>
                </c:pt>
                <c:pt idx="23272">
                  <c:v>0.888807870370371</c:v>
                </c:pt>
                <c:pt idx="23273">
                  <c:v>0.888819444444445</c:v>
                </c:pt>
                <c:pt idx="23274">
                  <c:v>0.888831018518519</c:v>
                </c:pt>
                <c:pt idx="23275">
                  <c:v>0.888842592592593</c:v>
                </c:pt>
                <c:pt idx="23276">
                  <c:v>0.888854166666667</c:v>
                </c:pt>
                <c:pt idx="23277">
                  <c:v>0.888865740740741</c:v>
                </c:pt>
                <c:pt idx="23278">
                  <c:v>0.888877314814815</c:v>
                </c:pt>
                <c:pt idx="23279">
                  <c:v>0.888888888888889</c:v>
                </c:pt>
                <c:pt idx="23280">
                  <c:v>0.888900462962963</c:v>
                </c:pt>
                <c:pt idx="23281">
                  <c:v>0.888912037037037</c:v>
                </c:pt>
                <c:pt idx="23282">
                  <c:v>0.888923611111111</c:v>
                </c:pt>
                <c:pt idx="23283">
                  <c:v>0.888935185185185</c:v>
                </c:pt>
                <c:pt idx="23284">
                  <c:v>0.888946759259259</c:v>
                </c:pt>
                <c:pt idx="23285">
                  <c:v>0.888958333333334</c:v>
                </c:pt>
                <c:pt idx="23286">
                  <c:v>0.888969907407408</c:v>
                </c:pt>
                <c:pt idx="23287">
                  <c:v>0.888981481481482</c:v>
                </c:pt>
                <c:pt idx="23288">
                  <c:v>0.888993055555556</c:v>
                </c:pt>
                <c:pt idx="23289">
                  <c:v>0.88900462962963</c:v>
                </c:pt>
                <c:pt idx="23290">
                  <c:v>0.889016203703704</c:v>
                </c:pt>
                <c:pt idx="23291">
                  <c:v>0.889027777777778</c:v>
                </c:pt>
                <c:pt idx="23292">
                  <c:v>0.889039351851852</c:v>
                </c:pt>
                <c:pt idx="23293">
                  <c:v>0.889050925925926</c:v>
                </c:pt>
                <c:pt idx="23294">
                  <c:v>0.8890625</c:v>
                </c:pt>
                <c:pt idx="23295">
                  <c:v>0.889074074074075</c:v>
                </c:pt>
                <c:pt idx="23296">
                  <c:v>0.889085648148149</c:v>
                </c:pt>
                <c:pt idx="23297">
                  <c:v>0.889097222222222</c:v>
                </c:pt>
                <c:pt idx="23298">
                  <c:v>0.889108796296297</c:v>
                </c:pt>
                <c:pt idx="23299">
                  <c:v>0.889120370370371</c:v>
                </c:pt>
                <c:pt idx="23300">
                  <c:v>0.889131944444445</c:v>
                </c:pt>
                <c:pt idx="23301">
                  <c:v>0.889143518518519</c:v>
                </c:pt>
                <c:pt idx="23302">
                  <c:v>0.889155092592593</c:v>
                </c:pt>
                <c:pt idx="23303">
                  <c:v>0.889166666666667</c:v>
                </c:pt>
                <c:pt idx="23304">
                  <c:v>0.889178240740741</c:v>
                </c:pt>
                <c:pt idx="23305">
                  <c:v>0.889189814814815</c:v>
                </c:pt>
                <c:pt idx="23306">
                  <c:v>0.889201388888889</c:v>
                </c:pt>
                <c:pt idx="23307">
                  <c:v>0.889212962962962</c:v>
                </c:pt>
                <c:pt idx="23308">
                  <c:v>0.889224537037037</c:v>
                </c:pt>
                <c:pt idx="23309">
                  <c:v>0.889236111111111</c:v>
                </c:pt>
                <c:pt idx="23310">
                  <c:v>0.889247685185185</c:v>
                </c:pt>
                <c:pt idx="23311">
                  <c:v>0.889259259259259</c:v>
                </c:pt>
                <c:pt idx="23312">
                  <c:v>0.889270833333334</c:v>
                </c:pt>
                <c:pt idx="23313">
                  <c:v>0.889282407407408</c:v>
                </c:pt>
                <c:pt idx="23314">
                  <c:v>0.889293981481482</c:v>
                </c:pt>
                <c:pt idx="23315">
                  <c:v>0.889305555555556</c:v>
                </c:pt>
                <c:pt idx="23316">
                  <c:v>0.889317129629629</c:v>
                </c:pt>
                <c:pt idx="23317">
                  <c:v>0.889328703703704</c:v>
                </c:pt>
                <c:pt idx="23318">
                  <c:v>0.889340277777778</c:v>
                </c:pt>
                <c:pt idx="23319">
                  <c:v>0.889351851851852</c:v>
                </c:pt>
                <c:pt idx="23320">
                  <c:v>0.889363425925926</c:v>
                </c:pt>
                <c:pt idx="23321">
                  <c:v>0.889375</c:v>
                </c:pt>
                <c:pt idx="23322">
                  <c:v>0.889386574074074</c:v>
                </c:pt>
                <c:pt idx="23323">
                  <c:v>0.889398148148148</c:v>
                </c:pt>
                <c:pt idx="23324">
                  <c:v>0.889409722222222</c:v>
                </c:pt>
                <c:pt idx="23325">
                  <c:v>0.889421296296297</c:v>
                </c:pt>
                <c:pt idx="23326">
                  <c:v>0.88943287037037</c:v>
                </c:pt>
                <c:pt idx="23327">
                  <c:v>0.889444444444445</c:v>
                </c:pt>
                <c:pt idx="23328">
                  <c:v>0.889456018518519</c:v>
                </c:pt>
                <c:pt idx="23329">
                  <c:v>0.889467592592593</c:v>
                </c:pt>
                <c:pt idx="23330">
                  <c:v>0.889479166666667</c:v>
                </c:pt>
                <c:pt idx="23331">
                  <c:v>0.88949074074074</c:v>
                </c:pt>
                <c:pt idx="23332">
                  <c:v>0.889502314814815</c:v>
                </c:pt>
                <c:pt idx="23333">
                  <c:v>0.889513888888889</c:v>
                </c:pt>
                <c:pt idx="23334">
                  <c:v>0.889525462962963</c:v>
                </c:pt>
                <c:pt idx="23335">
                  <c:v>0.889537037037037</c:v>
                </c:pt>
                <c:pt idx="23336">
                  <c:v>0.889548611111112</c:v>
                </c:pt>
                <c:pt idx="23337">
                  <c:v>0.889560185185185</c:v>
                </c:pt>
                <c:pt idx="23338">
                  <c:v>0.889571759259259</c:v>
                </c:pt>
                <c:pt idx="23339">
                  <c:v>0.889583333333333</c:v>
                </c:pt>
                <c:pt idx="23340">
                  <c:v>0.889594907407408</c:v>
                </c:pt>
                <c:pt idx="23341">
                  <c:v>0.889606481481482</c:v>
                </c:pt>
                <c:pt idx="23342">
                  <c:v>0.889618055555556</c:v>
                </c:pt>
                <c:pt idx="23343">
                  <c:v>0.88962962962963</c:v>
                </c:pt>
                <c:pt idx="23344">
                  <c:v>0.889641203703704</c:v>
                </c:pt>
                <c:pt idx="23345">
                  <c:v>0.889652777777778</c:v>
                </c:pt>
                <c:pt idx="23346">
                  <c:v>0.889664351851852</c:v>
                </c:pt>
                <c:pt idx="23347">
                  <c:v>0.889675925925926</c:v>
                </c:pt>
                <c:pt idx="23348">
                  <c:v>0.8896875</c:v>
                </c:pt>
                <c:pt idx="23349">
                  <c:v>0.889699074074075</c:v>
                </c:pt>
                <c:pt idx="23350">
                  <c:v>0.889710648148148</c:v>
                </c:pt>
                <c:pt idx="23351">
                  <c:v>0.889722222222222</c:v>
                </c:pt>
                <c:pt idx="23352">
                  <c:v>0.889733796296297</c:v>
                </c:pt>
                <c:pt idx="23353">
                  <c:v>0.889745370370371</c:v>
                </c:pt>
                <c:pt idx="23354">
                  <c:v>0.889756944444445</c:v>
                </c:pt>
                <c:pt idx="23355">
                  <c:v>0.889768518518519</c:v>
                </c:pt>
                <c:pt idx="23356">
                  <c:v>0.889780092592593</c:v>
                </c:pt>
                <c:pt idx="23357">
                  <c:v>0.889791666666667</c:v>
                </c:pt>
                <c:pt idx="23358">
                  <c:v>0.889803240740741</c:v>
                </c:pt>
                <c:pt idx="23359">
                  <c:v>0.889814814814815</c:v>
                </c:pt>
                <c:pt idx="23360">
                  <c:v>0.889826388888889</c:v>
                </c:pt>
                <c:pt idx="23361">
                  <c:v>0.889837962962963</c:v>
                </c:pt>
                <c:pt idx="23362">
                  <c:v>0.889849537037037</c:v>
                </c:pt>
                <c:pt idx="23363">
                  <c:v>0.889861111111111</c:v>
                </c:pt>
                <c:pt idx="23364">
                  <c:v>0.889872685185185</c:v>
                </c:pt>
                <c:pt idx="23365">
                  <c:v>0.889884259259259</c:v>
                </c:pt>
                <c:pt idx="23366">
                  <c:v>0.889895833333334</c:v>
                </c:pt>
                <c:pt idx="23367">
                  <c:v>0.889907407407408</c:v>
                </c:pt>
                <c:pt idx="23368">
                  <c:v>0.889918981481482</c:v>
                </c:pt>
                <c:pt idx="23369">
                  <c:v>0.889930555555556</c:v>
                </c:pt>
                <c:pt idx="23370">
                  <c:v>0.88994212962963</c:v>
                </c:pt>
                <c:pt idx="23371">
                  <c:v>0.889953703703704</c:v>
                </c:pt>
                <c:pt idx="23372">
                  <c:v>0.889965277777778</c:v>
                </c:pt>
                <c:pt idx="23373">
                  <c:v>0.889976851851852</c:v>
                </c:pt>
                <c:pt idx="23374">
                  <c:v>0.889988425925926</c:v>
                </c:pt>
                <c:pt idx="23375">
                  <c:v>0.89</c:v>
                </c:pt>
                <c:pt idx="23376">
                  <c:v>0.890011574074074</c:v>
                </c:pt>
                <c:pt idx="23377">
                  <c:v>0.890023148148148</c:v>
                </c:pt>
                <c:pt idx="23378">
                  <c:v>0.890034722222222</c:v>
                </c:pt>
                <c:pt idx="23379">
                  <c:v>0.890046296296297</c:v>
                </c:pt>
                <c:pt idx="23380">
                  <c:v>0.890057870370371</c:v>
                </c:pt>
                <c:pt idx="23381">
                  <c:v>0.890069444444445</c:v>
                </c:pt>
                <c:pt idx="23382">
                  <c:v>0.890081018518519</c:v>
                </c:pt>
                <c:pt idx="23383">
                  <c:v>0.890092592592593</c:v>
                </c:pt>
                <c:pt idx="23384">
                  <c:v>0.890104166666667</c:v>
                </c:pt>
                <c:pt idx="23385">
                  <c:v>0.89011574074074</c:v>
                </c:pt>
                <c:pt idx="23386">
                  <c:v>0.890127314814815</c:v>
                </c:pt>
                <c:pt idx="23387">
                  <c:v>0.890138888888889</c:v>
                </c:pt>
                <c:pt idx="23388">
                  <c:v>0.890150462962963</c:v>
                </c:pt>
                <c:pt idx="23389">
                  <c:v>0.890162037037037</c:v>
                </c:pt>
                <c:pt idx="23390">
                  <c:v>0.890173611111111</c:v>
                </c:pt>
                <c:pt idx="23391">
                  <c:v>0.890185185185185</c:v>
                </c:pt>
                <c:pt idx="23392">
                  <c:v>0.890196759259259</c:v>
                </c:pt>
                <c:pt idx="23393">
                  <c:v>0.890208333333334</c:v>
                </c:pt>
                <c:pt idx="23394">
                  <c:v>0.890219907407408</c:v>
                </c:pt>
                <c:pt idx="23395">
                  <c:v>0.890231481481482</c:v>
                </c:pt>
                <c:pt idx="23396">
                  <c:v>0.890243055555556</c:v>
                </c:pt>
                <c:pt idx="23397">
                  <c:v>0.89025462962963</c:v>
                </c:pt>
                <c:pt idx="23398">
                  <c:v>0.890266203703704</c:v>
                </c:pt>
                <c:pt idx="23399">
                  <c:v>0.890277777777778</c:v>
                </c:pt>
                <c:pt idx="23400">
                  <c:v>0.890289351851852</c:v>
                </c:pt>
                <c:pt idx="23401">
                  <c:v>0.890300925925926</c:v>
                </c:pt>
                <c:pt idx="23402">
                  <c:v>0.8903125</c:v>
                </c:pt>
                <c:pt idx="23403">
                  <c:v>0.890324074074074</c:v>
                </c:pt>
                <c:pt idx="23404">
                  <c:v>0.890335648148148</c:v>
                </c:pt>
                <c:pt idx="23405">
                  <c:v>0.890347222222222</c:v>
                </c:pt>
                <c:pt idx="23406">
                  <c:v>0.890358796296296</c:v>
                </c:pt>
                <c:pt idx="23407">
                  <c:v>0.890370370370371</c:v>
                </c:pt>
                <c:pt idx="23408">
                  <c:v>0.890381944444445</c:v>
                </c:pt>
                <c:pt idx="23409">
                  <c:v>0.890393518518519</c:v>
                </c:pt>
                <c:pt idx="23410">
                  <c:v>0.890405092592593</c:v>
                </c:pt>
                <c:pt idx="23411">
                  <c:v>0.890416666666666</c:v>
                </c:pt>
                <c:pt idx="23412">
                  <c:v>0.890428240740741</c:v>
                </c:pt>
                <c:pt idx="23413">
                  <c:v>0.890439814814815</c:v>
                </c:pt>
                <c:pt idx="23414">
                  <c:v>0.890451388888889</c:v>
                </c:pt>
                <c:pt idx="23415">
                  <c:v>0.890462962962962</c:v>
                </c:pt>
                <c:pt idx="23416">
                  <c:v>0.890474537037037</c:v>
                </c:pt>
                <c:pt idx="23417">
                  <c:v>0.890486111111111</c:v>
                </c:pt>
                <c:pt idx="23418">
                  <c:v>0.890497685185185</c:v>
                </c:pt>
                <c:pt idx="23419">
                  <c:v>0.890509259259259</c:v>
                </c:pt>
                <c:pt idx="23420">
                  <c:v>0.890520833333334</c:v>
                </c:pt>
                <c:pt idx="23421">
                  <c:v>0.890532407407408</c:v>
                </c:pt>
                <c:pt idx="23422">
                  <c:v>0.890543981481482</c:v>
                </c:pt>
                <c:pt idx="23423">
                  <c:v>0.890555555555556</c:v>
                </c:pt>
                <c:pt idx="23424">
                  <c:v>0.89056712962963</c:v>
                </c:pt>
                <c:pt idx="23425">
                  <c:v>0.890578703703704</c:v>
                </c:pt>
                <c:pt idx="23426">
                  <c:v>0.890590277777778</c:v>
                </c:pt>
                <c:pt idx="23427">
                  <c:v>0.890601851851852</c:v>
                </c:pt>
                <c:pt idx="23428">
                  <c:v>0.890613425925926</c:v>
                </c:pt>
                <c:pt idx="23429">
                  <c:v>0.890625</c:v>
                </c:pt>
                <c:pt idx="23430">
                  <c:v>0.890636574074074</c:v>
                </c:pt>
                <c:pt idx="23431">
                  <c:v>0.890648148148149</c:v>
                </c:pt>
                <c:pt idx="23432">
                  <c:v>0.890659722222222</c:v>
                </c:pt>
                <c:pt idx="23433">
                  <c:v>0.890671296296297</c:v>
                </c:pt>
                <c:pt idx="23434">
                  <c:v>0.890682870370371</c:v>
                </c:pt>
                <c:pt idx="23435">
                  <c:v>0.890694444444445</c:v>
                </c:pt>
                <c:pt idx="23436">
                  <c:v>0.890706018518519</c:v>
                </c:pt>
                <c:pt idx="23437">
                  <c:v>0.890717592592593</c:v>
                </c:pt>
                <c:pt idx="23438">
                  <c:v>0.890729166666667</c:v>
                </c:pt>
                <c:pt idx="23439">
                  <c:v>0.890740740740741</c:v>
                </c:pt>
                <c:pt idx="23440">
                  <c:v>0.890752314814815</c:v>
                </c:pt>
                <c:pt idx="23441">
                  <c:v>0.890763888888889</c:v>
                </c:pt>
                <c:pt idx="23442">
                  <c:v>0.890775462962963</c:v>
                </c:pt>
                <c:pt idx="23443">
                  <c:v>0.890787037037037</c:v>
                </c:pt>
                <c:pt idx="23444">
                  <c:v>0.890798611111112</c:v>
                </c:pt>
                <c:pt idx="23445">
                  <c:v>0.890810185185185</c:v>
                </c:pt>
                <c:pt idx="23446">
                  <c:v>0.890821759259259</c:v>
                </c:pt>
                <c:pt idx="23447">
                  <c:v>0.890833333333334</c:v>
                </c:pt>
                <c:pt idx="23448">
                  <c:v>0.890844907407408</c:v>
                </c:pt>
                <c:pt idx="23449">
                  <c:v>0.890856481481482</c:v>
                </c:pt>
                <c:pt idx="23450">
                  <c:v>0.890868055555556</c:v>
                </c:pt>
                <c:pt idx="23451">
                  <c:v>0.89087962962963</c:v>
                </c:pt>
                <c:pt idx="23452">
                  <c:v>0.890891203703704</c:v>
                </c:pt>
                <c:pt idx="23453">
                  <c:v>0.890902777777778</c:v>
                </c:pt>
                <c:pt idx="23454">
                  <c:v>0.890914351851852</c:v>
                </c:pt>
                <c:pt idx="23455">
                  <c:v>0.890925925925926</c:v>
                </c:pt>
                <c:pt idx="23456">
                  <c:v>0.8909375</c:v>
                </c:pt>
                <c:pt idx="23457">
                  <c:v>0.890949074074075</c:v>
                </c:pt>
                <c:pt idx="23458">
                  <c:v>0.890960648148148</c:v>
                </c:pt>
                <c:pt idx="23459">
                  <c:v>0.890972222222222</c:v>
                </c:pt>
                <c:pt idx="23460">
                  <c:v>0.890983796296296</c:v>
                </c:pt>
                <c:pt idx="23461">
                  <c:v>0.890995370370371</c:v>
                </c:pt>
                <c:pt idx="23462">
                  <c:v>0.891006944444445</c:v>
                </c:pt>
                <c:pt idx="23463">
                  <c:v>0.891018518518519</c:v>
                </c:pt>
                <c:pt idx="23464">
                  <c:v>0.891030092592593</c:v>
                </c:pt>
                <c:pt idx="23465">
                  <c:v>0.891041666666667</c:v>
                </c:pt>
                <c:pt idx="23466">
                  <c:v>0.891053240740741</c:v>
                </c:pt>
                <c:pt idx="23467">
                  <c:v>0.891064814814815</c:v>
                </c:pt>
                <c:pt idx="23468">
                  <c:v>0.891076388888889</c:v>
                </c:pt>
                <c:pt idx="23469">
                  <c:v>0.891087962962963</c:v>
                </c:pt>
                <c:pt idx="23470">
                  <c:v>0.891099537037037</c:v>
                </c:pt>
                <c:pt idx="23471">
                  <c:v>0.891111111111111</c:v>
                </c:pt>
                <c:pt idx="23472">
                  <c:v>0.891122685185185</c:v>
                </c:pt>
                <c:pt idx="23473">
                  <c:v>0.891134259259259</c:v>
                </c:pt>
                <c:pt idx="23474">
                  <c:v>0.891145833333334</c:v>
                </c:pt>
                <c:pt idx="23475">
                  <c:v>0.891157407407408</c:v>
                </c:pt>
                <c:pt idx="23476">
                  <c:v>0.891168981481482</c:v>
                </c:pt>
                <c:pt idx="23477">
                  <c:v>0.891180555555556</c:v>
                </c:pt>
                <c:pt idx="23478">
                  <c:v>0.89119212962963</c:v>
                </c:pt>
                <c:pt idx="23479">
                  <c:v>0.891203703703704</c:v>
                </c:pt>
                <c:pt idx="23480">
                  <c:v>0.891215277777778</c:v>
                </c:pt>
                <c:pt idx="23481">
                  <c:v>0.891226851851852</c:v>
                </c:pt>
                <c:pt idx="23482">
                  <c:v>0.891238425925926</c:v>
                </c:pt>
                <c:pt idx="23483">
                  <c:v>0.89125</c:v>
                </c:pt>
                <c:pt idx="23484">
                  <c:v>0.891261574074074</c:v>
                </c:pt>
                <c:pt idx="23485">
                  <c:v>0.891273148148148</c:v>
                </c:pt>
                <c:pt idx="23486">
                  <c:v>0.891284722222222</c:v>
                </c:pt>
                <c:pt idx="23487">
                  <c:v>0.891296296296297</c:v>
                </c:pt>
                <c:pt idx="23488">
                  <c:v>0.891307870370371</c:v>
                </c:pt>
                <c:pt idx="23489">
                  <c:v>0.891319444444445</c:v>
                </c:pt>
                <c:pt idx="23490">
                  <c:v>0.891331018518519</c:v>
                </c:pt>
                <c:pt idx="23491">
                  <c:v>0.891342592592593</c:v>
                </c:pt>
                <c:pt idx="23492">
                  <c:v>0.891354166666667</c:v>
                </c:pt>
                <c:pt idx="23493">
                  <c:v>0.89136574074074</c:v>
                </c:pt>
                <c:pt idx="23494">
                  <c:v>0.891377314814815</c:v>
                </c:pt>
                <c:pt idx="23495">
                  <c:v>0.891388888888889</c:v>
                </c:pt>
                <c:pt idx="23496">
                  <c:v>0.891400462962963</c:v>
                </c:pt>
                <c:pt idx="23497">
                  <c:v>0.891412037037037</c:v>
                </c:pt>
                <c:pt idx="23498">
                  <c:v>0.891423611111111</c:v>
                </c:pt>
                <c:pt idx="23499">
                  <c:v>0.891435185185185</c:v>
                </c:pt>
                <c:pt idx="23500">
                  <c:v>0.891446759259259</c:v>
                </c:pt>
                <c:pt idx="23501">
                  <c:v>0.891458333333334</c:v>
                </c:pt>
                <c:pt idx="23502">
                  <c:v>0.891469907407408</c:v>
                </c:pt>
                <c:pt idx="23503">
                  <c:v>0.891481481481482</c:v>
                </c:pt>
                <c:pt idx="23504">
                  <c:v>0.891493055555556</c:v>
                </c:pt>
                <c:pt idx="23505">
                  <c:v>0.89150462962963</c:v>
                </c:pt>
                <c:pt idx="23506">
                  <c:v>0.891516203703704</c:v>
                </c:pt>
                <c:pt idx="23507">
                  <c:v>0.891527777777778</c:v>
                </c:pt>
                <c:pt idx="23508">
                  <c:v>0.891539351851852</c:v>
                </c:pt>
                <c:pt idx="23509">
                  <c:v>0.891550925925926</c:v>
                </c:pt>
                <c:pt idx="23510">
                  <c:v>0.8915625</c:v>
                </c:pt>
                <c:pt idx="23511">
                  <c:v>0.891574074074074</c:v>
                </c:pt>
                <c:pt idx="23512">
                  <c:v>0.891585648148148</c:v>
                </c:pt>
                <c:pt idx="23513">
                  <c:v>0.891597222222222</c:v>
                </c:pt>
                <c:pt idx="23514">
                  <c:v>0.891608796296297</c:v>
                </c:pt>
                <c:pt idx="23515">
                  <c:v>0.891620370370371</c:v>
                </c:pt>
                <c:pt idx="23516">
                  <c:v>0.891631944444445</c:v>
                </c:pt>
                <c:pt idx="23517">
                  <c:v>0.891643518518519</c:v>
                </c:pt>
                <c:pt idx="23518">
                  <c:v>0.891655092592593</c:v>
                </c:pt>
                <c:pt idx="23519">
                  <c:v>0.891666666666667</c:v>
                </c:pt>
                <c:pt idx="23520">
                  <c:v>0.891678240740741</c:v>
                </c:pt>
                <c:pt idx="23521">
                  <c:v>0.891689814814815</c:v>
                </c:pt>
                <c:pt idx="23522">
                  <c:v>0.891701388888889</c:v>
                </c:pt>
                <c:pt idx="23523">
                  <c:v>0.891712962962963</c:v>
                </c:pt>
                <c:pt idx="23524">
                  <c:v>0.891724537037037</c:v>
                </c:pt>
                <c:pt idx="23525">
                  <c:v>0.891736111111111</c:v>
                </c:pt>
                <c:pt idx="23526">
                  <c:v>0.891747685185186</c:v>
                </c:pt>
                <c:pt idx="23527">
                  <c:v>0.89175925925926</c:v>
                </c:pt>
                <c:pt idx="23528">
                  <c:v>0.891770833333334</c:v>
                </c:pt>
                <c:pt idx="23529">
                  <c:v>0.891782407407408</c:v>
                </c:pt>
                <c:pt idx="23530">
                  <c:v>0.891793981481482</c:v>
                </c:pt>
                <c:pt idx="23531">
                  <c:v>0.891805555555556</c:v>
                </c:pt>
                <c:pt idx="23532">
                  <c:v>0.89181712962963</c:v>
                </c:pt>
                <c:pt idx="23533">
                  <c:v>0.891828703703704</c:v>
                </c:pt>
                <c:pt idx="23534">
                  <c:v>0.891840277777778</c:v>
                </c:pt>
                <c:pt idx="23535">
                  <c:v>0.891851851851852</c:v>
                </c:pt>
                <c:pt idx="23536">
                  <c:v>0.891863425925926</c:v>
                </c:pt>
                <c:pt idx="23537">
                  <c:v>0.891875</c:v>
                </c:pt>
                <c:pt idx="23538">
                  <c:v>0.891886574074074</c:v>
                </c:pt>
                <c:pt idx="23539">
                  <c:v>0.891898148148149</c:v>
                </c:pt>
                <c:pt idx="23540">
                  <c:v>0.891909722222222</c:v>
                </c:pt>
                <c:pt idx="23541">
                  <c:v>0.891921296296297</c:v>
                </c:pt>
                <c:pt idx="23542">
                  <c:v>0.891932870370371</c:v>
                </c:pt>
                <c:pt idx="23543">
                  <c:v>0.891944444444445</c:v>
                </c:pt>
                <c:pt idx="23544">
                  <c:v>0.891956018518519</c:v>
                </c:pt>
                <c:pt idx="23545">
                  <c:v>0.891967592592593</c:v>
                </c:pt>
                <c:pt idx="23546">
                  <c:v>0.891979166666667</c:v>
                </c:pt>
                <c:pt idx="23547">
                  <c:v>0.891990740740741</c:v>
                </c:pt>
                <c:pt idx="23548">
                  <c:v>0.892002314814815</c:v>
                </c:pt>
                <c:pt idx="23549">
                  <c:v>0.892013888888889</c:v>
                </c:pt>
                <c:pt idx="23550">
                  <c:v>0.892025462962963</c:v>
                </c:pt>
                <c:pt idx="23551">
                  <c:v>0.892037037037037</c:v>
                </c:pt>
                <c:pt idx="23552">
                  <c:v>0.892048611111111</c:v>
                </c:pt>
                <c:pt idx="23553">
                  <c:v>0.892060185185185</c:v>
                </c:pt>
                <c:pt idx="23554">
                  <c:v>0.892071759259259</c:v>
                </c:pt>
                <c:pt idx="23555">
                  <c:v>0.892083333333333</c:v>
                </c:pt>
                <c:pt idx="23556">
                  <c:v>0.892094907407408</c:v>
                </c:pt>
                <c:pt idx="23557">
                  <c:v>0.892106481481482</c:v>
                </c:pt>
                <c:pt idx="23558">
                  <c:v>0.892118055555556</c:v>
                </c:pt>
                <c:pt idx="23559">
                  <c:v>0.89212962962963</c:v>
                </c:pt>
                <c:pt idx="23560">
                  <c:v>0.892141203703704</c:v>
                </c:pt>
                <c:pt idx="23561">
                  <c:v>0.892152777777778</c:v>
                </c:pt>
                <c:pt idx="23562">
                  <c:v>0.892164351851852</c:v>
                </c:pt>
                <c:pt idx="23563">
                  <c:v>0.892175925925926</c:v>
                </c:pt>
                <c:pt idx="23564">
                  <c:v>0.8921875</c:v>
                </c:pt>
                <c:pt idx="23565">
                  <c:v>0.892199074074075</c:v>
                </c:pt>
                <c:pt idx="23566">
                  <c:v>0.892210648148148</c:v>
                </c:pt>
                <c:pt idx="23567">
                  <c:v>0.892222222222222</c:v>
                </c:pt>
                <c:pt idx="23568">
                  <c:v>0.892233796296296</c:v>
                </c:pt>
                <c:pt idx="23569">
                  <c:v>0.892245370370371</c:v>
                </c:pt>
                <c:pt idx="23570">
                  <c:v>0.892256944444445</c:v>
                </c:pt>
                <c:pt idx="23571">
                  <c:v>0.892268518518519</c:v>
                </c:pt>
                <c:pt idx="23572">
                  <c:v>0.892280092592593</c:v>
                </c:pt>
                <c:pt idx="23573">
                  <c:v>0.892291666666667</c:v>
                </c:pt>
                <c:pt idx="23574">
                  <c:v>0.89230324074074</c:v>
                </c:pt>
                <c:pt idx="23575">
                  <c:v>0.892314814814815</c:v>
                </c:pt>
                <c:pt idx="23576">
                  <c:v>0.892326388888889</c:v>
                </c:pt>
                <c:pt idx="23577">
                  <c:v>0.892337962962963</c:v>
                </c:pt>
                <c:pt idx="23578">
                  <c:v>0.892349537037037</c:v>
                </c:pt>
                <c:pt idx="23579">
                  <c:v>0.892361111111111</c:v>
                </c:pt>
                <c:pt idx="23580">
                  <c:v>0.892372685185185</c:v>
                </c:pt>
                <c:pt idx="23581">
                  <c:v>0.892384259259259</c:v>
                </c:pt>
                <c:pt idx="23582">
                  <c:v>0.892395833333334</c:v>
                </c:pt>
                <c:pt idx="23583">
                  <c:v>0.892407407407408</c:v>
                </c:pt>
                <c:pt idx="23584">
                  <c:v>0.892418981481482</c:v>
                </c:pt>
                <c:pt idx="23585">
                  <c:v>0.892430555555556</c:v>
                </c:pt>
                <c:pt idx="23586">
                  <c:v>0.892442129629629</c:v>
                </c:pt>
                <c:pt idx="23587">
                  <c:v>0.892453703703704</c:v>
                </c:pt>
                <c:pt idx="23588">
                  <c:v>0.892465277777778</c:v>
                </c:pt>
                <c:pt idx="23589">
                  <c:v>0.892476851851852</c:v>
                </c:pt>
                <c:pt idx="23590">
                  <c:v>0.892488425925926</c:v>
                </c:pt>
                <c:pt idx="23591">
                  <c:v>0.8925</c:v>
                </c:pt>
                <c:pt idx="23592">
                  <c:v>0.892511574074074</c:v>
                </c:pt>
                <c:pt idx="23593">
                  <c:v>0.892523148148148</c:v>
                </c:pt>
                <c:pt idx="23594">
                  <c:v>0.892534722222222</c:v>
                </c:pt>
                <c:pt idx="23595">
                  <c:v>0.892546296296296</c:v>
                </c:pt>
                <c:pt idx="23596">
                  <c:v>0.892557870370371</c:v>
                </c:pt>
                <c:pt idx="23597">
                  <c:v>0.892569444444445</c:v>
                </c:pt>
                <c:pt idx="23598">
                  <c:v>0.892581018518519</c:v>
                </c:pt>
                <c:pt idx="23599">
                  <c:v>0.892592592592593</c:v>
                </c:pt>
                <c:pt idx="23600">
                  <c:v>0.892604166666667</c:v>
                </c:pt>
                <c:pt idx="23601">
                  <c:v>0.892615740740741</c:v>
                </c:pt>
                <c:pt idx="23602">
                  <c:v>0.892627314814815</c:v>
                </c:pt>
                <c:pt idx="23603">
                  <c:v>0.892638888888889</c:v>
                </c:pt>
                <c:pt idx="23604">
                  <c:v>0.892650462962963</c:v>
                </c:pt>
                <c:pt idx="23605">
                  <c:v>0.892662037037037</c:v>
                </c:pt>
                <c:pt idx="23606">
                  <c:v>0.892673611111111</c:v>
                </c:pt>
                <c:pt idx="23607">
                  <c:v>0.892685185185185</c:v>
                </c:pt>
                <c:pt idx="23608">
                  <c:v>0.892696759259259</c:v>
                </c:pt>
                <c:pt idx="23609">
                  <c:v>0.892708333333334</c:v>
                </c:pt>
                <c:pt idx="23610">
                  <c:v>0.892719907407408</c:v>
                </c:pt>
                <c:pt idx="23611">
                  <c:v>0.892731481481482</c:v>
                </c:pt>
                <c:pt idx="23612">
                  <c:v>0.892743055555556</c:v>
                </c:pt>
                <c:pt idx="23613">
                  <c:v>0.89275462962963</c:v>
                </c:pt>
                <c:pt idx="23614">
                  <c:v>0.892766203703704</c:v>
                </c:pt>
                <c:pt idx="23615">
                  <c:v>0.892777777777778</c:v>
                </c:pt>
                <c:pt idx="23616">
                  <c:v>0.892789351851852</c:v>
                </c:pt>
                <c:pt idx="23617">
                  <c:v>0.892800925925926</c:v>
                </c:pt>
                <c:pt idx="23618">
                  <c:v>0.8928125</c:v>
                </c:pt>
                <c:pt idx="23619">
                  <c:v>0.892824074074075</c:v>
                </c:pt>
                <c:pt idx="23620">
                  <c:v>0.892835648148149</c:v>
                </c:pt>
                <c:pt idx="23621">
                  <c:v>0.892847222222222</c:v>
                </c:pt>
                <c:pt idx="23622">
                  <c:v>0.892858796296297</c:v>
                </c:pt>
                <c:pt idx="23623">
                  <c:v>0.892870370370371</c:v>
                </c:pt>
                <c:pt idx="23624">
                  <c:v>0.892881944444445</c:v>
                </c:pt>
                <c:pt idx="23625">
                  <c:v>0.892893518518519</c:v>
                </c:pt>
                <c:pt idx="23626">
                  <c:v>0.892905092592593</c:v>
                </c:pt>
                <c:pt idx="23627">
                  <c:v>0.892916666666667</c:v>
                </c:pt>
                <c:pt idx="23628">
                  <c:v>0.892928240740741</c:v>
                </c:pt>
                <c:pt idx="23629">
                  <c:v>0.892939814814815</c:v>
                </c:pt>
                <c:pt idx="23630">
                  <c:v>0.892951388888889</c:v>
                </c:pt>
                <c:pt idx="23631">
                  <c:v>0.892962962962963</c:v>
                </c:pt>
                <c:pt idx="23632">
                  <c:v>0.892974537037037</c:v>
                </c:pt>
                <c:pt idx="23633">
                  <c:v>0.892986111111111</c:v>
                </c:pt>
                <c:pt idx="23634">
                  <c:v>0.892997685185186</c:v>
                </c:pt>
                <c:pt idx="23635">
                  <c:v>0.893009259259259</c:v>
                </c:pt>
                <c:pt idx="23636">
                  <c:v>0.893020833333334</c:v>
                </c:pt>
                <c:pt idx="23637">
                  <c:v>0.893032407407408</c:v>
                </c:pt>
                <c:pt idx="23638">
                  <c:v>0.893043981481482</c:v>
                </c:pt>
                <c:pt idx="23639">
                  <c:v>0.893055555555556</c:v>
                </c:pt>
                <c:pt idx="23640">
                  <c:v>0.893067129629629</c:v>
                </c:pt>
                <c:pt idx="23641">
                  <c:v>0.893078703703704</c:v>
                </c:pt>
                <c:pt idx="23642">
                  <c:v>0.893090277777778</c:v>
                </c:pt>
                <c:pt idx="23643">
                  <c:v>0.893101851851852</c:v>
                </c:pt>
                <c:pt idx="23644">
                  <c:v>0.893113425925926</c:v>
                </c:pt>
                <c:pt idx="23645">
                  <c:v>0.893125</c:v>
                </c:pt>
                <c:pt idx="23646">
                  <c:v>0.893136574074074</c:v>
                </c:pt>
                <c:pt idx="23647">
                  <c:v>0.893148148148148</c:v>
                </c:pt>
                <c:pt idx="23648">
                  <c:v>0.893159722222222</c:v>
                </c:pt>
                <c:pt idx="23649">
                  <c:v>0.893171296296297</c:v>
                </c:pt>
                <c:pt idx="23650">
                  <c:v>0.893182870370371</c:v>
                </c:pt>
                <c:pt idx="23651">
                  <c:v>0.893194444444445</c:v>
                </c:pt>
                <c:pt idx="23652">
                  <c:v>0.893206018518519</c:v>
                </c:pt>
                <c:pt idx="23653">
                  <c:v>0.893217592592593</c:v>
                </c:pt>
                <c:pt idx="23654">
                  <c:v>0.893229166666667</c:v>
                </c:pt>
                <c:pt idx="23655">
                  <c:v>0.893240740740741</c:v>
                </c:pt>
                <c:pt idx="23656">
                  <c:v>0.893252314814815</c:v>
                </c:pt>
                <c:pt idx="23657">
                  <c:v>0.893263888888889</c:v>
                </c:pt>
                <c:pt idx="23658">
                  <c:v>0.893275462962963</c:v>
                </c:pt>
                <c:pt idx="23659">
                  <c:v>0.893287037037037</c:v>
                </c:pt>
                <c:pt idx="23660">
                  <c:v>0.893298611111111</c:v>
                </c:pt>
                <c:pt idx="23661">
                  <c:v>0.893310185185185</c:v>
                </c:pt>
                <c:pt idx="23662">
                  <c:v>0.893321759259259</c:v>
                </c:pt>
                <c:pt idx="23663">
                  <c:v>0.893333333333333</c:v>
                </c:pt>
                <c:pt idx="23664">
                  <c:v>0.893344907407408</c:v>
                </c:pt>
                <c:pt idx="23665">
                  <c:v>0.893356481481482</c:v>
                </c:pt>
                <c:pt idx="23666">
                  <c:v>0.893368055555556</c:v>
                </c:pt>
                <c:pt idx="23667">
                  <c:v>0.89337962962963</c:v>
                </c:pt>
                <c:pt idx="23668">
                  <c:v>0.893391203703704</c:v>
                </c:pt>
                <c:pt idx="23669">
                  <c:v>0.893402777777778</c:v>
                </c:pt>
                <c:pt idx="23670">
                  <c:v>0.893414351851852</c:v>
                </c:pt>
                <c:pt idx="23671">
                  <c:v>0.893425925925926</c:v>
                </c:pt>
                <c:pt idx="23672">
                  <c:v>0.8934375</c:v>
                </c:pt>
                <c:pt idx="23673">
                  <c:v>0.893449074074075</c:v>
                </c:pt>
                <c:pt idx="23674">
                  <c:v>0.893460648148148</c:v>
                </c:pt>
                <c:pt idx="23675">
                  <c:v>0.893472222222222</c:v>
                </c:pt>
                <c:pt idx="23676">
                  <c:v>0.893483796296296</c:v>
                </c:pt>
                <c:pt idx="23677">
                  <c:v>0.893495370370371</c:v>
                </c:pt>
                <c:pt idx="23678">
                  <c:v>0.893506944444444</c:v>
                </c:pt>
                <c:pt idx="23679">
                  <c:v>0.893518518518519</c:v>
                </c:pt>
                <c:pt idx="23680">
                  <c:v>0.893530092592593</c:v>
                </c:pt>
                <c:pt idx="23681">
                  <c:v>0.893541666666667</c:v>
                </c:pt>
                <c:pt idx="23682">
                  <c:v>0.89355324074074</c:v>
                </c:pt>
                <c:pt idx="23683">
                  <c:v>0.893564814814815</c:v>
                </c:pt>
                <c:pt idx="23684">
                  <c:v>0.893576388888889</c:v>
                </c:pt>
                <c:pt idx="23685">
                  <c:v>0.893587962962962</c:v>
                </c:pt>
                <c:pt idx="23686">
                  <c:v>0.893599537037037</c:v>
                </c:pt>
                <c:pt idx="23687">
                  <c:v>0.893611111111111</c:v>
                </c:pt>
                <c:pt idx="23688">
                  <c:v>0.893622685185186</c:v>
                </c:pt>
                <c:pt idx="23689">
                  <c:v>0.893634259259259</c:v>
                </c:pt>
                <c:pt idx="23690">
                  <c:v>0.893645833333334</c:v>
                </c:pt>
                <c:pt idx="23691">
                  <c:v>0.893657407407408</c:v>
                </c:pt>
                <c:pt idx="23692">
                  <c:v>0.893668981481482</c:v>
                </c:pt>
                <c:pt idx="23693">
                  <c:v>0.893680555555556</c:v>
                </c:pt>
                <c:pt idx="23694">
                  <c:v>0.89369212962963</c:v>
                </c:pt>
                <c:pt idx="23695">
                  <c:v>0.893703703703704</c:v>
                </c:pt>
                <c:pt idx="23696">
                  <c:v>0.893715277777778</c:v>
                </c:pt>
                <c:pt idx="23697">
                  <c:v>0.893726851851852</c:v>
                </c:pt>
                <c:pt idx="23698">
                  <c:v>0.893738425925926</c:v>
                </c:pt>
                <c:pt idx="23699">
                  <c:v>0.89375</c:v>
                </c:pt>
                <c:pt idx="23700">
                  <c:v>0.893761574074074</c:v>
                </c:pt>
                <c:pt idx="23701">
                  <c:v>0.893773148148148</c:v>
                </c:pt>
                <c:pt idx="23702">
                  <c:v>0.893784722222222</c:v>
                </c:pt>
                <c:pt idx="23703">
                  <c:v>0.893796296296297</c:v>
                </c:pt>
                <c:pt idx="23704">
                  <c:v>0.893807870370371</c:v>
                </c:pt>
                <c:pt idx="23705">
                  <c:v>0.893819444444445</c:v>
                </c:pt>
                <c:pt idx="23706">
                  <c:v>0.893831018518519</c:v>
                </c:pt>
                <c:pt idx="23707">
                  <c:v>0.893842592592593</c:v>
                </c:pt>
                <c:pt idx="23708">
                  <c:v>0.893854166666667</c:v>
                </c:pt>
                <c:pt idx="23709">
                  <c:v>0.893865740740741</c:v>
                </c:pt>
                <c:pt idx="23710">
                  <c:v>0.893877314814815</c:v>
                </c:pt>
                <c:pt idx="23711">
                  <c:v>0.893888888888889</c:v>
                </c:pt>
                <c:pt idx="23712">
                  <c:v>0.893900462962963</c:v>
                </c:pt>
                <c:pt idx="23713">
                  <c:v>0.893912037037037</c:v>
                </c:pt>
                <c:pt idx="23714">
                  <c:v>0.893923611111111</c:v>
                </c:pt>
                <c:pt idx="23715">
                  <c:v>0.893935185185185</c:v>
                </c:pt>
                <c:pt idx="23716">
                  <c:v>0.893946759259259</c:v>
                </c:pt>
                <c:pt idx="23717">
                  <c:v>0.893958333333334</c:v>
                </c:pt>
                <c:pt idx="23718">
                  <c:v>0.893969907407408</c:v>
                </c:pt>
                <c:pt idx="23719">
                  <c:v>0.893981481481482</c:v>
                </c:pt>
                <c:pt idx="23720">
                  <c:v>0.893993055555556</c:v>
                </c:pt>
                <c:pt idx="23721">
                  <c:v>0.89400462962963</c:v>
                </c:pt>
                <c:pt idx="23722">
                  <c:v>0.894016203703704</c:v>
                </c:pt>
                <c:pt idx="23723">
                  <c:v>0.894027777777778</c:v>
                </c:pt>
                <c:pt idx="23724">
                  <c:v>0.894039351851852</c:v>
                </c:pt>
                <c:pt idx="23725">
                  <c:v>0.894050925925926</c:v>
                </c:pt>
                <c:pt idx="23726">
                  <c:v>0.8940625</c:v>
                </c:pt>
                <c:pt idx="23727">
                  <c:v>0.894074074074074</c:v>
                </c:pt>
                <c:pt idx="23728">
                  <c:v>0.894085648148149</c:v>
                </c:pt>
                <c:pt idx="23729">
                  <c:v>0.894097222222222</c:v>
                </c:pt>
                <c:pt idx="23730">
                  <c:v>0.894108796296297</c:v>
                </c:pt>
                <c:pt idx="23731">
                  <c:v>0.894120370370371</c:v>
                </c:pt>
                <c:pt idx="23732">
                  <c:v>0.894131944444445</c:v>
                </c:pt>
                <c:pt idx="23733">
                  <c:v>0.894143518518519</c:v>
                </c:pt>
                <c:pt idx="23734">
                  <c:v>0.894155092592593</c:v>
                </c:pt>
                <c:pt idx="23735">
                  <c:v>0.894166666666667</c:v>
                </c:pt>
                <c:pt idx="23736">
                  <c:v>0.894178240740741</c:v>
                </c:pt>
                <c:pt idx="23737">
                  <c:v>0.894189814814815</c:v>
                </c:pt>
                <c:pt idx="23738">
                  <c:v>0.894201388888889</c:v>
                </c:pt>
                <c:pt idx="23739">
                  <c:v>0.894212962962962</c:v>
                </c:pt>
                <c:pt idx="23740">
                  <c:v>0.894224537037037</c:v>
                </c:pt>
                <c:pt idx="23741">
                  <c:v>0.894236111111111</c:v>
                </c:pt>
                <c:pt idx="23742">
                  <c:v>0.894247685185186</c:v>
                </c:pt>
                <c:pt idx="23743">
                  <c:v>0.894259259259259</c:v>
                </c:pt>
                <c:pt idx="23744">
                  <c:v>0.894270833333334</c:v>
                </c:pt>
                <c:pt idx="23745">
                  <c:v>0.894282407407408</c:v>
                </c:pt>
                <c:pt idx="23746">
                  <c:v>0.894293981481482</c:v>
                </c:pt>
                <c:pt idx="23747">
                  <c:v>0.894305555555556</c:v>
                </c:pt>
                <c:pt idx="23748">
                  <c:v>0.894317129629629</c:v>
                </c:pt>
                <c:pt idx="23749">
                  <c:v>0.894328703703704</c:v>
                </c:pt>
                <c:pt idx="23750">
                  <c:v>0.894340277777778</c:v>
                </c:pt>
                <c:pt idx="23751">
                  <c:v>0.894351851851852</c:v>
                </c:pt>
                <c:pt idx="23752">
                  <c:v>0.894363425925926</c:v>
                </c:pt>
                <c:pt idx="23753">
                  <c:v>0.894375</c:v>
                </c:pt>
                <c:pt idx="23754">
                  <c:v>0.894386574074074</c:v>
                </c:pt>
                <c:pt idx="23755">
                  <c:v>0.894398148148148</c:v>
                </c:pt>
                <c:pt idx="23756">
                  <c:v>0.894409722222222</c:v>
                </c:pt>
                <c:pt idx="23757">
                  <c:v>0.894421296296297</c:v>
                </c:pt>
                <c:pt idx="23758">
                  <c:v>0.89443287037037</c:v>
                </c:pt>
                <c:pt idx="23759">
                  <c:v>0.894444444444445</c:v>
                </c:pt>
                <c:pt idx="23760">
                  <c:v>0.894456018518519</c:v>
                </c:pt>
                <c:pt idx="23761">
                  <c:v>0.894467592592593</c:v>
                </c:pt>
                <c:pt idx="23762">
                  <c:v>0.894479166666667</c:v>
                </c:pt>
                <c:pt idx="23763">
                  <c:v>0.89449074074074</c:v>
                </c:pt>
                <c:pt idx="23764">
                  <c:v>0.894502314814815</c:v>
                </c:pt>
                <c:pt idx="23765">
                  <c:v>0.894513888888889</c:v>
                </c:pt>
                <c:pt idx="23766">
                  <c:v>0.894525462962963</c:v>
                </c:pt>
                <c:pt idx="23767">
                  <c:v>0.894537037037037</c:v>
                </c:pt>
                <c:pt idx="23768">
                  <c:v>0.894548611111111</c:v>
                </c:pt>
                <c:pt idx="23769">
                  <c:v>0.894560185185185</c:v>
                </c:pt>
                <c:pt idx="23770">
                  <c:v>0.894571759259259</c:v>
                </c:pt>
                <c:pt idx="23771">
                  <c:v>0.894583333333333</c:v>
                </c:pt>
                <c:pt idx="23772">
                  <c:v>0.894594907407408</c:v>
                </c:pt>
                <c:pt idx="23773">
                  <c:v>0.894606481481482</c:v>
                </c:pt>
                <c:pt idx="23774">
                  <c:v>0.894618055555556</c:v>
                </c:pt>
                <c:pt idx="23775">
                  <c:v>0.89462962962963</c:v>
                </c:pt>
                <c:pt idx="23776">
                  <c:v>0.894641203703704</c:v>
                </c:pt>
                <c:pt idx="23777">
                  <c:v>0.894652777777778</c:v>
                </c:pt>
                <c:pt idx="23778">
                  <c:v>0.894664351851852</c:v>
                </c:pt>
                <c:pt idx="23779">
                  <c:v>0.894675925925926</c:v>
                </c:pt>
                <c:pt idx="23780">
                  <c:v>0.8946875</c:v>
                </c:pt>
                <c:pt idx="23781">
                  <c:v>0.894699074074075</c:v>
                </c:pt>
                <c:pt idx="23782">
                  <c:v>0.894710648148149</c:v>
                </c:pt>
                <c:pt idx="23783">
                  <c:v>0.894722222222222</c:v>
                </c:pt>
                <c:pt idx="23784">
                  <c:v>0.894733796296297</c:v>
                </c:pt>
                <c:pt idx="23785">
                  <c:v>0.894745370370371</c:v>
                </c:pt>
                <c:pt idx="23786">
                  <c:v>0.894756944444445</c:v>
                </c:pt>
                <c:pt idx="23787">
                  <c:v>0.894768518518519</c:v>
                </c:pt>
                <c:pt idx="23788">
                  <c:v>0.894780092592593</c:v>
                </c:pt>
                <c:pt idx="23789">
                  <c:v>0.894791666666667</c:v>
                </c:pt>
                <c:pt idx="23790">
                  <c:v>0.894803240740741</c:v>
                </c:pt>
                <c:pt idx="23791">
                  <c:v>0.894814814814815</c:v>
                </c:pt>
                <c:pt idx="23792">
                  <c:v>0.894826388888889</c:v>
                </c:pt>
                <c:pt idx="23793">
                  <c:v>0.894837962962963</c:v>
                </c:pt>
                <c:pt idx="23794">
                  <c:v>0.894849537037037</c:v>
                </c:pt>
                <c:pt idx="23795">
                  <c:v>0.894861111111111</c:v>
                </c:pt>
                <c:pt idx="23796">
                  <c:v>0.894872685185185</c:v>
                </c:pt>
                <c:pt idx="23797">
                  <c:v>0.894884259259259</c:v>
                </c:pt>
                <c:pt idx="23798">
                  <c:v>0.894895833333334</c:v>
                </c:pt>
                <c:pt idx="23799">
                  <c:v>0.894907407407408</c:v>
                </c:pt>
                <c:pt idx="23800">
                  <c:v>0.894918981481482</c:v>
                </c:pt>
                <c:pt idx="23801">
                  <c:v>0.894930555555556</c:v>
                </c:pt>
                <c:pt idx="23802">
                  <c:v>0.89494212962963</c:v>
                </c:pt>
                <c:pt idx="23803">
                  <c:v>0.894953703703704</c:v>
                </c:pt>
                <c:pt idx="23804">
                  <c:v>0.894965277777778</c:v>
                </c:pt>
                <c:pt idx="23805">
                  <c:v>0.894976851851852</c:v>
                </c:pt>
                <c:pt idx="23806">
                  <c:v>0.894988425925926</c:v>
                </c:pt>
                <c:pt idx="23807">
                  <c:v>0.895</c:v>
                </c:pt>
                <c:pt idx="23808">
                  <c:v>0.895011574074074</c:v>
                </c:pt>
                <c:pt idx="23809">
                  <c:v>0.895023148148148</c:v>
                </c:pt>
                <c:pt idx="23810">
                  <c:v>0.895034722222222</c:v>
                </c:pt>
                <c:pt idx="23811">
                  <c:v>0.895046296296297</c:v>
                </c:pt>
                <c:pt idx="23812">
                  <c:v>0.895057870370371</c:v>
                </c:pt>
                <c:pt idx="23813">
                  <c:v>0.895069444444445</c:v>
                </c:pt>
                <c:pt idx="23814">
                  <c:v>0.895081018518519</c:v>
                </c:pt>
                <c:pt idx="23815">
                  <c:v>0.895092592592593</c:v>
                </c:pt>
                <c:pt idx="23816">
                  <c:v>0.895104166666667</c:v>
                </c:pt>
                <c:pt idx="23817">
                  <c:v>0.89511574074074</c:v>
                </c:pt>
                <c:pt idx="23818">
                  <c:v>0.895127314814815</c:v>
                </c:pt>
                <c:pt idx="23819">
                  <c:v>0.895138888888889</c:v>
                </c:pt>
                <c:pt idx="23820">
                  <c:v>0.895150462962963</c:v>
                </c:pt>
                <c:pt idx="23821">
                  <c:v>0.895162037037037</c:v>
                </c:pt>
                <c:pt idx="23822">
                  <c:v>0.895173611111112</c:v>
                </c:pt>
                <c:pt idx="23823">
                  <c:v>0.895185185185185</c:v>
                </c:pt>
                <c:pt idx="23824">
                  <c:v>0.895196759259259</c:v>
                </c:pt>
                <c:pt idx="23825">
                  <c:v>0.895208333333334</c:v>
                </c:pt>
                <c:pt idx="23826">
                  <c:v>0.895219907407408</c:v>
                </c:pt>
                <c:pt idx="23827">
                  <c:v>0.895231481481482</c:v>
                </c:pt>
                <c:pt idx="23828">
                  <c:v>0.895243055555556</c:v>
                </c:pt>
                <c:pt idx="23829">
                  <c:v>0.89525462962963</c:v>
                </c:pt>
                <c:pt idx="23830">
                  <c:v>0.895266203703704</c:v>
                </c:pt>
                <c:pt idx="23831">
                  <c:v>0.895277777777778</c:v>
                </c:pt>
                <c:pt idx="23832">
                  <c:v>0.895289351851852</c:v>
                </c:pt>
                <c:pt idx="23833">
                  <c:v>0.895300925925926</c:v>
                </c:pt>
                <c:pt idx="23834">
                  <c:v>0.8953125</c:v>
                </c:pt>
                <c:pt idx="23835">
                  <c:v>0.895324074074074</c:v>
                </c:pt>
                <c:pt idx="23836">
                  <c:v>0.895335648148148</c:v>
                </c:pt>
                <c:pt idx="23837">
                  <c:v>0.895347222222222</c:v>
                </c:pt>
                <c:pt idx="23838">
                  <c:v>0.895358796296296</c:v>
                </c:pt>
                <c:pt idx="23839">
                  <c:v>0.895370370370371</c:v>
                </c:pt>
                <c:pt idx="23840">
                  <c:v>0.895381944444445</c:v>
                </c:pt>
                <c:pt idx="23841">
                  <c:v>0.895393518518519</c:v>
                </c:pt>
                <c:pt idx="23842">
                  <c:v>0.895405092592593</c:v>
                </c:pt>
                <c:pt idx="23843">
                  <c:v>0.895416666666666</c:v>
                </c:pt>
                <c:pt idx="23844">
                  <c:v>0.895428240740741</c:v>
                </c:pt>
                <c:pt idx="23845">
                  <c:v>0.895439814814815</c:v>
                </c:pt>
                <c:pt idx="23846">
                  <c:v>0.895451388888889</c:v>
                </c:pt>
                <c:pt idx="23847">
                  <c:v>0.895462962962963</c:v>
                </c:pt>
                <c:pt idx="23848">
                  <c:v>0.895474537037037</c:v>
                </c:pt>
                <c:pt idx="23849">
                  <c:v>0.895486111111111</c:v>
                </c:pt>
                <c:pt idx="23850">
                  <c:v>0.895497685185185</c:v>
                </c:pt>
                <c:pt idx="23851">
                  <c:v>0.895509259259259</c:v>
                </c:pt>
                <c:pt idx="23852">
                  <c:v>0.895520833333334</c:v>
                </c:pt>
                <c:pt idx="23853">
                  <c:v>0.895532407407408</c:v>
                </c:pt>
                <c:pt idx="23854">
                  <c:v>0.895543981481482</c:v>
                </c:pt>
                <c:pt idx="23855">
                  <c:v>0.895555555555556</c:v>
                </c:pt>
                <c:pt idx="23856">
                  <c:v>0.89556712962963</c:v>
                </c:pt>
                <c:pt idx="23857">
                  <c:v>0.895578703703704</c:v>
                </c:pt>
                <c:pt idx="23858">
                  <c:v>0.895590277777778</c:v>
                </c:pt>
                <c:pt idx="23859">
                  <c:v>0.895601851851852</c:v>
                </c:pt>
                <c:pt idx="23860">
                  <c:v>0.895613425925926</c:v>
                </c:pt>
                <c:pt idx="23861">
                  <c:v>0.895625</c:v>
                </c:pt>
                <c:pt idx="23862">
                  <c:v>0.895636574074074</c:v>
                </c:pt>
                <c:pt idx="23863">
                  <c:v>0.895648148148149</c:v>
                </c:pt>
                <c:pt idx="23864">
                  <c:v>0.895659722222222</c:v>
                </c:pt>
                <c:pt idx="23865">
                  <c:v>0.895671296296297</c:v>
                </c:pt>
                <c:pt idx="23866">
                  <c:v>0.895682870370371</c:v>
                </c:pt>
                <c:pt idx="23867">
                  <c:v>0.895694444444445</c:v>
                </c:pt>
                <c:pt idx="23868">
                  <c:v>0.895706018518519</c:v>
                </c:pt>
                <c:pt idx="23869">
                  <c:v>0.895717592592593</c:v>
                </c:pt>
                <c:pt idx="23870">
                  <c:v>0.895729166666667</c:v>
                </c:pt>
                <c:pt idx="23871">
                  <c:v>0.895740740740741</c:v>
                </c:pt>
                <c:pt idx="23872">
                  <c:v>0.895752314814815</c:v>
                </c:pt>
                <c:pt idx="23873">
                  <c:v>0.895763888888889</c:v>
                </c:pt>
                <c:pt idx="23874">
                  <c:v>0.895775462962963</c:v>
                </c:pt>
                <c:pt idx="23875">
                  <c:v>0.895787037037037</c:v>
                </c:pt>
                <c:pt idx="23876">
                  <c:v>0.895798611111112</c:v>
                </c:pt>
                <c:pt idx="23877">
                  <c:v>0.895810185185185</c:v>
                </c:pt>
                <c:pt idx="23878">
                  <c:v>0.895821759259259</c:v>
                </c:pt>
                <c:pt idx="23879">
                  <c:v>0.895833333333334</c:v>
                </c:pt>
                <c:pt idx="23880">
                  <c:v>0.895844907407408</c:v>
                </c:pt>
                <c:pt idx="23881">
                  <c:v>0.895856481481482</c:v>
                </c:pt>
                <c:pt idx="23882">
                  <c:v>0.895868055555556</c:v>
                </c:pt>
                <c:pt idx="23883">
                  <c:v>0.89587962962963</c:v>
                </c:pt>
                <c:pt idx="23884">
                  <c:v>0.895891203703704</c:v>
                </c:pt>
                <c:pt idx="23885">
                  <c:v>0.895902777777778</c:v>
                </c:pt>
                <c:pt idx="23886">
                  <c:v>0.895914351851852</c:v>
                </c:pt>
                <c:pt idx="23887">
                  <c:v>0.895925925925926</c:v>
                </c:pt>
                <c:pt idx="23888">
                  <c:v>0.8959375</c:v>
                </c:pt>
                <c:pt idx="23889">
                  <c:v>0.895949074074075</c:v>
                </c:pt>
                <c:pt idx="23890">
                  <c:v>0.895960648148148</c:v>
                </c:pt>
                <c:pt idx="23891">
                  <c:v>0.895972222222222</c:v>
                </c:pt>
                <c:pt idx="23892">
                  <c:v>0.895983796296296</c:v>
                </c:pt>
                <c:pt idx="23893">
                  <c:v>0.895995370370371</c:v>
                </c:pt>
                <c:pt idx="23894">
                  <c:v>0.896006944444445</c:v>
                </c:pt>
                <c:pt idx="23895">
                  <c:v>0.896018518518519</c:v>
                </c:pt>
                <c:pt idx="23896">
                  <c:v>0.896030092592593</c:v>
                </c:pt>
                <c:pt idx="23897">
                  <c:v>0.896041666666667</c:v>
                </c:pt>
                <c:pt idx="23898">
                  <c:v>0.896053240740741</c:v>
                </c:pt>
                <c:pt idx="23899">
                  <c:v>0.896064814814815</c:v>
                </c:pt>
                <c:pt idx="23900">
                  <c:v>0.896076388888889</c:v>
                </c:pt>
                <c:pt idx="23901">
                  <c:v>0.896087962962963</c:v>
                </c:pt>
                <c:pt idx="23902">
                  <c:v>0.896099537037037</c:v>
                </c:pt>
                <c:pt idx="23903">
                  <c:v>0.896111111111111</c:v>
                </c:pt>
                <c:pt idx="23904">
                  <c:v>0.896122685185185</c:v>
                </c:pt>
                <c:pt idx="23905">
                  <c:v>0.896134259259259</c:v>
                </c:pt>
                <c:pt idx="23906">
                  <c:v>0.896145833333334</c:v>
                </c:pt>
                <c:pt idx="23907">
                  <c:v>0.896157407407408</c:v>
                </c:pt>
                <c:pt idx="23908">
                  <c:v>0.896168981481482</c:v>
                </c:pt>
                <c:pt idx="23909">
                  <c:v>0.896180555555556</c:v>
                </c:pt>
                <c:pt idx="23910">
                  <c:v>0.89619212962963</c:v>
                </c:pt>
                <c:pt idx="23911">
                  <c:v>0.896203703703704</c:v>
                </c:pt>
                <c:pt idx="23912">
                  <c:v>0.896215277777778</c:v>
                </c:pt>
                <c:pt idx="23913">
                  <c:v>0.896226851851852</c:v>
                </c:pt>
                <c:pt idx="23914">
                  <c:v>0.896238425925926</c:v>
                </c:pt>
                <c:pt idx="23915">
                  <c:v>0.89625</c:v>
                </c:pt>
                <c:pt idx="23916">
                  <c:v>0.896261574074074</c:v>
                </c:pt>
                <c:pt idx="23917">
                  <c:v>0.896273148148148</c:v>
                </c:pt>
                <c:pt idx="23918">
                  <c:v>0.896284722222222</c:v>
                </c:pt>
                <c:pt idx="23919">
                  <c:v>0.896296296296297</c:v>
                </c:pt>
                <c:pt idx="23920">
                  <c:v>0.896307870370371</c:v>
                </c:pt>
                <c:pt idx="23921">
                  <c:v>0.896319444444445</c:v>
                </c:pt>
                <c:pt idx="23922">
                  <c:v>0.896331018518519</c:v>
                </c:pt>
                <c:pt idx="23923">
                  <c:v>0.896342592592593</c:v>
                </c:pt>
                <c:pt idx="23924">
                  <c:v>0.896354166666667</c:v>
                </c:pt>
                <c:pt idx="23925">
                  <c:v>0.89636574074074</c:v>
                </c:pt>
                <c:pt idx="23926">
                  <c:v>0.896377314814815</c:v>
                </c:pt>
                <c:pt idx="23927">
                  <c:v>0.896388888888889</c:v>
                </c:pt>
                <c:pt idx="23928">
                  <c:v>0.896400462962963</c:v>
                </c:pt>
                <c:pt idx="23929">
                  <c:v>0.896412037037037</c:v>
                </c:pt>
                <c:pt idx="23930">
                  <c:v>0.896423611111111</c:v>
                </c:pt>
                <c:pt idx="23931">
                  <c:v>0.896435185185185</c:v>
                </c:pt>
                <c:pt idx="23932">
                  <c:v>0.896446759259259</c:v>
                </c:pt>
                <c:pt idx="23933">
                  <c:v>0.896458333333334</c:v>
                </c:pt>
                <c:pt idx="23934">
                  <c:v>0.896469907407408</c:v>
                </c:pt>
                <c:pt idx="23935">
                  <c:v>0.896481481481482</c:v>
                </c:pt>
                <c:pt idx="23936">
                  <c:v>0.896493055555556</c:v>
                </c:pt>
                <c:pt idx="23937">
                  <c:v>0.89650462962963</c:v>
                </c:pt>
                <c:pt idx="23938">
                  <c:v>0.896516203703704</c:v>
                </c:pt>
                <c:pt idx="23939">
                  <c:v>0.896527777777778</c:v>
                </c:pt>
                <c:pt idx="23940">
                  <c:v>0.896539351851852</c:v>
                </c:pt>
                <c:pt idx="23941">
                  <c:v>0.896550925925926</c:v>
                </c:pt>
                <c:pt idx="23942">
                  <c:v>0.8965625</c:v>
                </c:pt>
                <c:pt idx="23943">
                  <c:v>0.896574074074074</c:v>
                </c:pt>
                <c:pt idx="23944">
                  <c:v>0.896585648148148</c:v>
                </c:pt>
                <c:pt idx="23945">
                  <c:v>0.896597222222222</c:v>
                </c:pt>
                <c:pt idx="23946">
                  <c:v>0.896608796296297</c:v>
                </c:pt>
                <c:pt idx="23947">
                  <c:v>0.896620370370371</c:v>
                </c:pt>
                <c:pt idx="23948">
                  <c:v>0.896631944444445</c:v>
                </c:pt>
                <c:pt idx="23949">
                  <c:v>0.896643518518519</c:v>
                </c:pt>
                <c:pt idx="23950">
                  <c:v>0.896655092592593</c:v>
                </c:pt>
                <c:pt idx="23951">
                  <c:v>0.896666666666667</c:v>
                </c:pt>
                <c:pt idx="23952">
                  <c:v>0.896678240740741</c:v>
                </c:pt>
                <c:pt idx="23953">
                  <c:v>0.896689814814815</c:v>
                </c:pt>
                <c:pt idx="23954">
                  <c:v>0.896701388888889</c:v>
                </c:pt>
                <c:pt idx="23955">
                  <c:v>0.896712962962963</c:v>
                </c:pt>
                <c:pt idx="23956">
                  <c:v>0.896724537037037</c:v>
                </c:pt>
                <c:pt idx="23957">
                  <c:v>0.896736111111111</c:v>
                </c:pt>
                <c:pt idx="23958">
                  <c:v>0.896747685185186</c:v>
                </c:pt>
                <c:pt idx="23959">
                  <c:v>0.89675925925926</c:v>
                </c:pt>
                <c:pt idx="23960">
                  <c:v>0.896770833333334</c:v>
                </c:pt>
                <c:pt idx="23961">
                  <c:v>0.896782407407408</c:v>
                </c:pt>
                <c:pt idx="23962">
                  <c:v>0.896793981481482</c:v>
                </c:pt>
                <c:pt idx="23963">
                  <c:v>0.896805555555556</c:v>
                </c:pt>
                <c:pt idx="23964">
                  <c:v>0.89681712962963</c:v>
                </c:pt>
                <c:pt idx="23965">
                  <c:v>0.896828703703704</c:v>
                </c:pt>
                <c:pt idx="23966">
                  <c:v>0.896840277777778</c:v>
                </c:pt>
                <c:pt idx="23967">
                  <c:v>0.896851851851852</c:v>
                </c:pt>
                <c:pt idx="23968">
                  <c:v>0.896863425925926</c:v>
                </c:pt>
                <c:pt idx="23969">
                  <c:v>0.896875</c:v>
                </c:pt>
                <c:pt idx="23970">
                  <c:v>0.896886574074074</c:v>
                </c:pt>
                <c:pt idx="23971">
                  <c:v>0.896898148148149</c:v>
                </c:pt>
                <c:pt idx="23972">
                  <c:v>0.896909722222222</c:v>
                </c:pt>
                <c:pt idx="23973">
                  <c:v>0.896921296296297</c:v>
                </c:pt>
                <c:pt idx="23974">
                  <c:v>0.896932870370371</c:v>
                </c:pt>
                <c:pt idx="23975">
                  <c:v>0.896944444444445</c:v>
                </c:pt>
                <c:pt idx="23976">
                  <c:v>0.896956018518519</c:v>
                </c:pt>
                <c:pt idx="23977">
                  <c:v>0.896967592592593</c:v>
                </c:pt>
                <c:pt idx="23978">
                  <c:v>0.896979166666667</c:v>
                </c:pt>
                <c:pt idx="23979">
                  <c:v>0.896990740740741</c:v>
                </c:pt>
                <c:pt idx="23980">
                  <c:v>0.897002314814815</c:v>
                </c:pt>
                <c:pt idx="23981">
                  <c:v>0.897013888888889</c:v>
                </c:pt>
                <c:pt idx="23982">
                  <c:v>0.897025462962963</c:v>
                </c:pt>
                <c:pt idx="23983">
                  <c:v>0.897037037037037</c:v>
                </c:pt>
                <c:pt idx="23984">
                  <c:v>0.897048611111111</c:v>
                </c:pt>
                <c:pt idx="23985">
                  <c:v>0.897060185185185</c:v>
                </c:pt>
                <c:pt idx="23986">
                  <c:v>0.897071759259259</c:v>
                </c:pt>
                <c:pt idx="23987">
                  <c:v>0.897083333333333</c:v>
                </c:pt>
                <c:pt idx="23988">
                  <c:v>0.897094907407408</c:v>
                </c:pt>
                <c:pt idx="23989">
                  <c:v>0.897106481481482</c:v>
                </c:pt>
                <c:pt idx="23990">
                  <c:v>0.897118055555556</c:v>
                </c:pt>
                <c:pt idx="23991">
                  <c:v>0.89712962962963</c:v>
                </c:pt>
                <c:pt idx="23992">
                  <c:v>0.897141203703704</c:v>
                </c:pt>
                <c:pt idx="23993">
                  <c:v>0.897152777777778</c:v>
                </c:pt>
                <c:pt idx="23994">
                  <c:v>0.897164351851852</c:v>
                </c:pt>
                <c:pt idx="23995">
                  <c:v>0.897175925925926</c:v>
                </c:pt>
                <c:pt idx="23996">
                  <c:v>0.8971875</c:v>
                </c:pt>
                <c:pt idx="23997">
                  <c:v>0.897199074074075</c:v>
                </c:pt>
                <c:pt idx="23998">
                  <c:v>0.897210648148148</c:v>
                </c:pt>
                <c:pt idx="23999">
                  <c:v>0.897222222222222</c:v>
                </c:pt>
                <c:pt idx="24000">
                  <c:v>0.897233796296296</c:v>
                </c:pt>
                <c:pt idx="24001">
                  <c:v>0.897245370370371</c:v>
                </c:pt>
                <c:pt idx="24002">
                  <c:v>0.897256944444445</c:v>
                </c:pt>
                <c:pt idx="24003">
                  <c:v>0.897268518518519</c:v>
                </c:pt>
                <c:pt idx="24004">
                  <c:v>0.897280092592593</c:v>
                </c:pt>
                <c:pt idx="24005">
                  <c:v>0.897291666666667</c:v>
                </c:pt>
                <c:pt idx="24006">
                  <c:v>0.89730324074074</c:v>
                </c:pt>
                <c:pt idx="24007">
                  <c:v>0.897314814814815</c:v>
                </c:pt>
                <c:pt idx="24008">
                  <c:v>0.897326388888889</c:v>
                </c:pt>
                <c:pt idx="24009">
                  <c:v>0.897337962962963</c:v>
                </c:pt>
                <c:pt idx="24010">
                  <c:v>0.897349537037037</c:v>
                </c:pt>
                <c:pt idx="24011">
                  <c:v>0.897361111111111</c:v>
                </c:pt>
                <c:pt idx="24012">
                  <c:v>0.897372685185185</c:v>
                </c:pt>
                <c:pt idx="24013">
                  <c:v>0.897384259259259</c:v>
                </c:pt>
                <c:pt idx="24014">
                  <c:v>0.897395833333334</c:v>
                </c:pt>
                <c:pt idx="24015">
                  <c:v>0.897407407407408</c:v>
                </c:pt>
                <c:pt idx="24016">
                  <c:v>0.897418981481482</c:v>
                </c:pt>
                <c:pt idx="24017">
                  <c:v>0.897430555555556</c:v>
                </c:pt>
                <c:pt idx="24018">
                  <c:v>0.89744212962963</c:v>
                </c:pt>
                <c:pt idx="24019">
                  <c:v>0.897453703703704</c:v>
                </c:pt>
                <c:pt idx="24020">
                  <c:v>0.897465277777778</c:v>
                </c:pt>
                <c:pt idx="24021">
                  <c:v>0.897476851851852</c:v>
                </c:pt>
                <c:pt idx="24022">
                  <c:v>0.897488425925926</c:v>
                </c:pt>
                <c:pt idx="24023">
                  <c:v>0.8975</c:v>
                </c:pt>
                <c:pt idx="24024">
                  <c:v>0.897511574074074</c:v>
                </c:pt>
                <c:pt idx="24025">
                  <c:v>0.897523148148148</c:v>
                </c:pt>
                <c:pt idx="24026">
                  <c:v>0.897534722222222</c:v>
                </c:pt>
                <c:pt idx="24027">
                  <c:v>0.897546296296296</c:v>
                </c:pt>
                <c:pt idx="24028">
                  <c:v>0.897557870370371</c:v>
                </c:pt>
                <c:pt idx="24029">
                  <c:v>0.897569444444445</c:v>
                </c:pt>
                <c:pt idx="24030">
                  <c:v>0.897581018518519</c:v>
                </c:pt>
                <c:pt idx="24031">
                  <c:v>0.897592592592593</c:v>
                </c:pt>
                <c:pt idx="24032">
                  <c:v>0.897604166666667</c:v>
                </c:pt>
                <c:pt idx="24033">
                  <c:v>0.897615740740741</c:v>
                </c:pt>
                <c:pt idx="24034">
                  <c:v>0.897627314814815</c:v>
                </c:pt>
                <c:pt idx="24035">
                  <c:v>0.897638888888889</c:v>
                </c:pt>
                <c:pt idx="24036">
                  <c:v>0.897650462962963</c:v>
                </c:pt>
                <c:pt idx="24037">
                  <c:v>0.897662037037037</c:v>
                </c:pt>
                <c:pt idx="24038">
                  <c:v>0.897673611111111</c:v>
                </c:pt>
                <c:pt idx="24039">
                  <c:v>0.897685185185185</c:v>
                </c:pt>
                <c:pt idx="24040">
                  <c:v>0.897696759259259</c:v>
                </c:pt>
                <c:pt idx="24041">
                  <c:v>0.897708333333334</c:v>
                </c:pt>
                <c:pt idx="24042">
                  <c:v>0.897719907407408</c:v>
                </c:pt>
                <c:pt idx="24043">
                  <c:v>0.897731481481482</c:v>
                </c:pt>
                <c:pt idx="24044">
                  <c:v>0.897743055555556</c:v>
                </c:pt>
                <c:pt idx="24045">
                  <c:v>0.89775462962963</c:v>
                </c:pt>
                <c:pt idx="24046">
                  <c:v>0.897766203703704</c:v>
                </c:pt>
                <c:pt idx="24047">
                  <c:v>0.897777777777778</c:v>
                </c:pt>
                <c:pt idx="24048">
                  <c:v>0.897789351851852</c:v>
                </c:pt>
                <c:pt idx="24049">
                  <c:v>0.897800925925926</c:v>
                </c:pt>
                <c:pt idx="24050">
                  <c:v>0.8978125</c:v>
                </c:pt>
                <c:pt idx="24051">
                  <c:v>0.897824074074075</c:v>
                </c:pt>
                <c:pt idx="24052">
                  <c:v>0.897835648148149</c:v>
                </c:pt>
                <c:pt idx="24053">
                  <c:v>0.897847222222222</c:v>
                </c:pt>
                <c:pt idx="24054">
                  <c:v>0.897858796296297</c:v>
                </c:pt>
                <c:pt idx="24055">
                  <c:v>0.897870370370371</c:v>
                </c:pt>
                <c:pt idx="24056">
                  <c:v>0.897881944444445</c:v>
                </c:pt>
                <c:pt idx="24057">
                  <c:v>0.897893518518519</c:v>
                </c:pt>
                <c:pt idx="24058">
                  <c:v>0.897905092592593</c:v>
                </c:pt>
                <c:pt idx="24059">
                  <c:v>0.897916666666667</c:v>
                </c:pt>
                <c:pt idx="24060">
                  <c:v>0.897928240740741</c:v>
                </c:pt>
                <c:pt idx="24061">
                  <c:v>0.897939814814815</c:v>
                </c:pt>
                <c:pt idx="24062">
                  <c:v>0.897951388888889</c:v>
                </c:pt>
                <c:pt idx="24063">
                  <c:v>0.897962962962963</c:v>
                </c:pt>
                <c:pt idx="24064">
                  <c:v>0.897974537037037</c:v>
                </c:pt>
                <c:pt idx="24065">
                  <c:v>0.897986111111111</c:v>
                </c:pt>
                <c:pt idx="24066">
                  <c:v>0.897997685185186</c:v>
                </c:pt>
                <c:pt idx="24067">
                  <c:v>0.898009259259259</c:v>
                </c:pt>
                <c:pt idx="24068">
                  <c:v>0.898020833333334</c:v>
                </c:pt>
                <c:pt idx="24069">
                  <c:v>0.898032407407408</c:v>
                </c:pt>
                <c:pt idx="24070">
                  <c:v>0.898043981481482</c:v>
                </c:pt>
                <c:pt idx="24071">
                  <c:v>0.898055555555556</c:v>
                </c:pt>
                <c:pt idx="24072">
                  <c:v>0.898067129629629</c:v>
                </c:pt>
                <c:pt idx="24073">
                  <c:v>0.898078703703704</c:v>
                </c:pt>
                <c:pt idx="24074">
                  <c:v>0.898090277777778</c:v>
                </c:pt>
                <c:pt idx="24075">
                  <c:v>0.898101851851852</c:v>
                </c:pt>
                <c:pt idx="24076">
                  <c:v>0.898113425925926</c:v>
                </c:pt>
                <c:pt idx="24077">
                  <c:v>0.898125</c:v>
                </c:pt>
                <c:pt idx="24078">
                  <c:v>0.898136574074074</c:v>
                </c:pt>
                <c:pt idx="24079">
                  <c:v>0.898148148148148</c:v>
                </c:pt>
                <c:pt idx="24080">
                  <c:v>0.898159722222222</c:v>
                </c:pt>
                <c:pt idx="24081">
                  <c:v>0.898171296296297</c:v>
                </c:pt>
                <c:pt idx="24082">
                  <c:v>0.898182870370371</c:v>
                </c:pt>
                <c:pt idx="24083">
                  <c:v>0.898194444444445</c:v>
                </c:pt>
                <c:pt idx="24084">
                  <c:v>0.898206018518519</c:v>
                </c:pt>
                <c:pt idx="24085">
                  <c:v>0.898217592592593</c:v>
                </c:pt>
                <c:pt idx="24086">
                  <c:v>0.898229166666667</c:v>
                </c:pt>
                <c:pt idx="24087">
                  <c:v>0.898240740740741</c:v>
                </c:pt>
                <c:pt idx="24088">
                  <c:v>0.898252314814815</c:v>
                </c:pt>
                <c:pt idx="24089">
                  <c:v>0.898263888888889</c:v>
                </c:pt>
                <c:pt idx="24090">
                  <c:v>0.898275462962963</c:v>
                </c:pt>
                <c:pt idx="24091">
                  <c:v>0.898287037037037</c:v>
                </c:pt>
                <c:pt idx="24092">
                  <c:v>0.898298611111111</c:v>
                </c:pt>
                <c:pt idx="24093">
                  <c:v>0.898310185185185</c:v>
                </c:pt>
                <c:pt idx="24094">
                  <c:v>0.898321759259259</c:v>
                </c:pt>
                <c:pt idx="24095">
                  <c:v>0.898333333333333</c:v>
                </c:pt>
                <c:pt idx="24096">
                  <c:v>0.898344907407408</c:v>
                </c:pt>
                <c:pt idx="24097">
                  <c:v>0.898356481481482</c:v>
                </c:pt>
                <c:pt idx="24098">
                  <c:v>0.898368055555556</c:v>
                </c:pt>
                <c:pt idx="24099">
                  <c:v>0.89837962962963</c:v>
                </c:pt>
                <c:pt idx="24100">
                  <c:v>0.898391203703704</c:v>
                </c:pt>
                <c:pt idx="24101">
                  <c:v>0.898402777777778</c:v>
                </c:pt>
                <c:pt idx="24102">
                  <c:v>0.898414351851852</c:v>
                </c:pt>
                <c:pt idx="24103">
                  <c:v>0.898425925925926</c:v>
                </c:pt>
                <c:pt idx="24104">
                  <c:v>0.8984375</c:v>
                </c:pt>
                <c:pt idx="24105">
                  <c:v>0.898449074074075</c:v>
                </c:pt>
                <c:pt idx="24106">
                  <c:v>0.898460648148148</c:v>
                </c:pt>
                <c:pt idx="24107">
                  <c:v>0.898472222222222</c:v>
                </c:pt>
                <c:pt idx="24108">
                  <c:v>0.898483796296296</c:v>
                </c:pt>
                <c:pt idx="24109">
                  <c:v>0.898495370370371</c:v>
                </c:pt>
                <c:pt idx="24110">
                  <c:v>0.898506944444445</c:v>
                </c:pt>
                <c:pt idx="24111">
                  <c:v>0.898518518518519</c:v>
                </c:pt>
                <c:pt idx="24112">
                  <c:v>0.898530092592593</c:v>
                </c:pt>
                <c:pt idx="24113">
                  <c:v>0.898541666666667</c:v>
                </c:pt>
                <c:pt idx="24114">
                  <c:v>0.89855324074074</c:v>
                </c:pt>
                <c:pt idx="24115">
                  <c:v>0.898564814814815</c:v>
                </c:pt>
                <c:pt idx="24116">
                  <c:v>0.898576388888889</c:v>
                </c:pt>
                <c:pt idx="24117">
                  <c:v>0.898587962962962</c:v>
                </c:pt>
                <c:pt idx="24118">
                  <c:v>0.898599537037037</c:v>
                </c:pt>
                <c:pt idx="24119">
                  <c:v>0.898611111111111</c:v>
                </c:pt>
                <c:pt idx="24120">
                  <c:v>0.898622685185186</c:v>
                </c:pt>
                <c:pt idx="24121">
                  <c:v>0.898634259259259</c:v>
                </c:pt>
                <c:pt idx="24122">
                  <c:v>0.898645833333334</c:v>
                </c:pt>
                <c:pt idx="24123">
                  <c:v>0.898657407407408</c:v>
                </c:pt>
                <c:pt idx="24124">
                  <c:v>0.898668981481482</c:v>
                </c:pt>
                <c:pt idx="24125">
                  <c:v>0.898680555555556</c:v>
                </c:pt>
                <c:pt idx="24126">
                  <c:v>0.89869212962963</c:v>
                </c:pt>
                <c:pt idx="24127">
                  <c:v>0.898703703703704</c:v>
                </c:pt>
                <c:pt idx="24128">
                  <c:v>0.898715277777778</c:v>
                </c:pt>
                <c:pt idx="24129">
                  <c:v>0.898726851851852</c:v>
                </c:pt>
                <c:pt idx="24130">
                  <c:v>0.898738425925926</c:v>
                </c:pt>
                <c:pt idx="24131">
                  <c:v>0.89875</c:v>
                </c:pt>
                <c:pt idx="24132">
                  <c:v>0.898761574074074</c:v>
                </c:pt>
                <c:pt idx="24133">
                  <c:v>0.898773148148148</c:v>
                </c:pt>
                <c:pt idx="24134">
                  <c:v>0.898784722222222</c:v>
                </c:pt>
                <c:pt idx="24135">
                  <c:v>0.898796296296297</c:v>
                </c:pt>
                <c:pt idx="24136">
                  <c:v>0.898807870370371</c:v>
                </c:pt>
                <c:pt idx="24137">
                  <c:v>0.898819444444445</c:v>
                </c:pt>
                <c:pt idx="24138">
                  <c:v>0.898831018518519</c:v>
                </c:pt>
                <c:pt idx="24139">
                  <c:v>0.898842592592593</c:v>
                </c:pt>
                <c:pt idx="24140">
                  <c:v>0.898854166666667</c:v>
                </c:pt>
                <c:pt idx="24141">
                  <c:v>0.898865740740741</c:v>
                </c:pt>
                <c:pt idx="24142">
                  <c:v>0.898877314814815</c:v>
                </c:pt>
                <c:pt idx="24143">
                  <c:v>0.898888888888889</c:v>
                </c:pt>
                <c:pt idx="24144">
                  <c:v>0.898900462962963</c:v>
                </c:pt>
                <c:pt idx="24145">
                  <c:v>0.898912037037037</c:v>
                </c:pt>
                <c:pt idx="24146">
                  <c:v>0.898923611111111</c:v>
                </c:pt>
                <c:pt idx="24147">
                  <c:v>0.898935185185185</c:v>
                </c:pt>
                <c:pt idx="24148">
                  <c:v>0.898946759259259</c:v>
                </c:pt>
                <c:pt idx="24149">
                  <c:v>0.898958333333334</c:v>
                </c:pt>
                <c:pt idx="24150">
                  <c:v>0.898969907407408</c:v>
                </c:pt>
                <c:pt idx="24151">
                  <c:v>0.898981481481482</c:v>
                </c:pt>
                <c:pt idx="24152">
                  <c:v>0.898993055555556</c:v>
                </c:pt>
                <c:pt idx="24153">
                  <c:v>0.89900462962963</c:v>
                </c:pt>
                <c:pt idx="24154">
                  <c:v>0.899016203703704</c:v>
                </c:pt>
                <c:pt idx="24155">
                  <c:v>0.899027777777778</c:v>
                </c:pt>
                <c:pt idx="24156">
                  <c:v>0.899039351851852</c:v>
                </c:pt>
                <c:pt idx="24157">
                  <c:v>0.899050925925926</c:v>
                </c:pt>
                <c:pt idx="24158">
                  <c:v>0.8990625</c:v>
                </c:pt>
                <c:pt idx="24159">
                  <c:v>0.899074074074074</c:v>
                </c:pt>
                <c:pt idx="24160">
                  <c:v>0.899085648148149</c:v>
                </c:pt>
                <c:pt idx="24161">
                  <c:v>0.899097222222222</c:v>
                </c:pt>
                <c:pt idx="24162">
                  <c:v>0.899108796296297</c:v>
                </c:pt>
                <c:pt idx="24163">
                  <c:v>0.899120370370371</c:v>
                </c:pt>
                <c:pt idx="24164">
                  <c:v>0.899131944444445</c:v>
                </c:pt>
                <c:pt idx="24165">
                  <c:v>0.899143518518519</c:v>
                </c:pt>
                <c:pt idx="24166">
                  <c:v>0.899155092592593</c:v>
                </c:pt>
                <c:pt idx="24167">
                  <c:v>0.899166666666667</c:v>
                </c:pt>
                <c:pt idx="24168">
                  <c:v>0.899178240740741</c:v>
                </c:pt>
                <c:pt idx="24169">
                  <c:v>0.899189814814815</c:v>
                </c:pt>
                <c:pt idx="24170">
                  <c:v>0.899201388888889</c:v>
                </c:pt>
                <c:pt idx="24171">
                  <c:v>0.899212962962962</c:v>
                </c:pt>
                <c:pt idx="24172">
                  <c:v>0.899224537037037</c:v>
                </c:pt>
                <c:pt idx="24173">
                  <c:v>0.899236111111111</c:v>
                </c:pt>
                <c:pt idx="24174">
                  <c:v>0.899247685185186</c:v>
                </c:pt>
                <c:pt idx="24175">
                  <c:v>0.899259259259259</c:v>
                </c:pt>
                <c:pt idx="24176">
                  <c:v>0.899270833333334</c:v>
                </c:pt>
                <c:pt idx="24177">
                  <c:v>0.899282407407408</c:v>
                </c:pt>
                <c:pt idx="24178">
                  <c:v>0.899293981481482</c:v>
                </c:pt>
                <c:pt idx="24179">
                  <c:v>0.899305555555556</c:v>
                </c:pt>
                <c:pt idx="24180">
                  <c:v>0.899317129629629</c:v>
                </c:pt>
                <c:pt idx="24181">
                  <c:v>0.899328703703704</c:v>
                </c:pt>
                <c:pt idx="24182">
                  <c:v>0.899340277777778</c:v>
                </c:pt>
                <c:pt idx="24183">
                  <c:v>0.899351851851852</c:v>
                </c:pt>
                <c:pt idx="24184">
                  <c:v>0.899363425925926</c:v>
                </c:pt>
                <c:pt idx="24185">
                  <c:v>0.899375</c:v>
                </c:pt>
                <c:pt idx="24186">
                  <c:v>0.899386574074074</c:v>
                </c:pt>
                <c:pt idx="24187">
                  <c:v>0.899398148148148</c:v>
                </c:pt>
                <c:pt idx="24188">
                  <c:v>0.899409722222222</c:v>
                </c:pt>
                <c:pt idx="24189">
                  <c:v>0.899421296296297</c:v>
                </c:pt>
                <c:pt idx="24190">
                  <c:v>0.89943287037037</c:v>
                </c:pt>
                <c:pt idx="24191">
                  <c:v>0.899444444444445</c:v>
                </c:pt>
                <c:pt idx="24192">
                  <c:v>0.899456018518519</c:v>
                </c:pt>
                <c:pt idx="24193">
                  <c:v>0.899467592592593</c:v>
                </c:pt>
                <c:pt idx="24194">
                  <c:v>0.899479166666667</c:v>
                </c:pt>
                <c:pt idx="24195">
                  <c:v>0.899490740740741</c:v>
                </c:pt>
                <c:pt idx="24196">
                  <c:v>0.899502314814815</c:v>
                </c:pt>
                <c:pt idx="24197">
                  <c:v>0.899513888888889</c:v>
                </c:pt>
                <c:pt idx="24198">
                  <c:v>0.899525462962963</c:v>
                </c:pt>
                <c:pt idx="24199">
                  <c:v>0.899537037037037</c:v>
                </c:pt>
                <c:pt idx="24200">
                  <c:v>0.899548611111111</c:v>
                </c:pt>
                <c:pt idx="24201">
                  <c:v>0.899560185185185</c:v>
                </c:pt>
                <c:pt idx="24202">
                  <c:v>0.899571759259259</c:v>
                </c:pt>
                <c:pt idx="24203">
                  <c:v>0.899583333333333</c:v>
                </c:pt>
                <c:pt idx="24204">
                  <c:v>0.899594907407408</c:v>
                </c:pt>
                <c:pt idx="24205">
                  <c:v>0.899606481481482</c:v>
                </c:pt>
                <c:pt idx="24206">
                  <c:v>0.899618055555556</c:v>
                </c:pt>
                <c:pt idx="24207">
                  <c:v>0.89962962962963</c:v>
                </c:pt>
                <c:pt idx="24208">
                  <c:v>0.899641203703704</c:v>
                </c:pt>
                <c:pt idx="24209">
                  <c:v>0.899652777777778</c:v>
                </c:pt>
                <c:pt idx="24210">
                  <c:v>0.899664351851852</c:v>
                </c:pt>
                <c:pt idx="24211">
                  <c:v>0.899675925925926</c:v>
                </c:pt>
                <c:pt idx="24212">
                  <c:v>0.8996875</c:v>
                </c:pt>
                <c:pt idx="24213">
                  <c:v>0.899699074074075</c:v>
                </c:pt>
                <c:pt idx="24214">
                  <c:v>0.899710648148149</c:v>
                </c:pt>
                <c:pt idx="24215">
                  <c:v>0.899722222222222</c:v>
                </c:pt>
                <c:pt idx="24216">
                  <c:v>0.899733796296297</c:v>
                </c:pt>
                <c:pt idx="24217">
                  <c:v>0.899745370370371</c:v>
                </c:pt>
                <c:pt idx="24218">
                  <c:v>0.899756944444445</c:v>
                </c:pt>
                <c:pt idx="24219">
                  <c:v>0.899768518518519</c:v>
                </c:pt>
                <c:pt idx="24220">
                  <c:v>0.899780092592593</c:v>
                </c:pt>
                <c:pt idx="24221">
                  <c:v>0.899791666666667</c:v>
                </c:pt>
                <c:pt idx="24222">
                  <c:v>0.899803240740741</c:v>
                </c:pt>
                <c:pt idx="24223">
                  <c:v>0.899814814814815</c:v>
                </c:pt>
                <c:pt idx="24224">
                  <c:v>0.899826388888889</c:v>
                </c:pt>
                <c:pt idx="24225">
                  <c:v>0.899837962962963</c:v>
                </c:pt>
                <c:pt idx="24226">
                  <c:v>0.899849537037037</c:v>
                </c:pt>
                <c:pt idx="24227">
                  <c:v>0.899861111111111</c:v>
                </c:pt>
                <c:pt idx="24228">
                  <c:v>0.899872685185185</c:v>
                </c:pt>
                <c:pt idx="24229">
                  <c:v>0.899884259259259</c:v>
                </c:pt>
                <c:pt idx="24230">
                  <c:v>0.899895833333334</c:v>
                </c:pt>
                <c:pt idx="24231">
                  <c:v>0.899907407407408</c:v>
                </c:pt>
                <c:pt idx="24232">
                  <c:v>0.899918981481482</c:v>
                </c:pt>
                <c:pt idx="24233">
                  <c:v>0.899930555555556</c:v>
                </c:pt>
                <c:pt idx="24234">
                  <c:v>0.89994212962963</c:v>
                </c:pt>
                <c:pt idx="24235">
                  <c:v>0.899953703703704</c:v>
                </c:pt>
                <c:pt idx="24236">
                  <c:v>0.899965277777778</c:v>
                </c:pt>
                <c:pt idx="24237">
                  <c:v>0.899976851851852</c:v>
                </c:pt>
                <c:pt idx="24238">
                  <c:v>0.899988425925926</c:v>
                </c:pt>
                <c:pt idx="24239">
                  <c:v>0.9</c:v>
                </c:pt>
                <c:pt idx="24240">
                  <c:v>0.900011574074074</c:v>
                </c:pt>
                <c:pt idx="24241">
                  <c:v>0.900023148148148</c:v>
                </c:pt>
                <c:pt idx="24242">
                  <c:v>0.900034722222222</c:v>
                </c:pt>
                <c:pt idx="24243">
                  <c:v>0.900046296296296</c:v>
                </c:pt>
                <c:pt idx="24244">
                  <c:v>0.900057870370371</c:v>
                </c:pt>
                <c:pt idx="24245">
                  <c:v>0.900069444444445</c:v>
                </c:pt>
                <c:pt idx="24246">
                  <c:v>0.900081018518519</c:v>
                </c:pt>
                <c:pt idx="24247">
                  <c:v>0.900092592592593</c:v>
                </c:pt>
                <c:pt idx="24248">
                  <c:v>0.900104166666667</c:v>
                </c:pt>
                <c:pt idx="24249">
                  <c:v>0.90011574074074</c:v>
                </c:pt>
                <c:pt idx="24250">
                  <c:v>0.900127314814815</c:v>
                </c:pt>
                <c:pt idx="24251">
                  <c:v>0.900138888888889</c:v>
                </c:pt>
                <c:pt idx="24252">
                  <c:v>0.900150462962963</c:v>
                </c:pt>
                <c:pt idx="24253">
                  <c:v>0.900162037037037</c:v>
                </c:pt>
                <c:pt idx="24254">
                  <c:v>0.900173611111111</c:v>
                </c:pt>
                <c:pt idx="24255">
                  <c:v>0.900185185185185</c:v>
                </c:pt>
                <c:pt idx="24256">
                  <c:v>0.900196759259259</c:v>
                </c:pt>
                <c:pt idx="24257">
                  <c:v>0.900208333333334</c:v>
                </c:pt>
                <c:pt idx="24258">
                  <c:v>0.900219907407407</c:v>
                </c:pt>
                <c:pt idx="24259">
                  <c:v>0.900231481481482</c:v>
                </c:pt>
                <c:pt idx="24260">
                  <c:v>0.900243055555556</c:v>
                </c:pt>
                <c:pt idx="24261">
                  <c:v>0.90025462962963</c:v>
                </c:pt>
                <c:pt idx="24262">
                  <c:v>0.900266203703704</c:v>
                </c:pt>
                <c:pt idx="24263">
                  <c:v>0.900277777777777</c:v>
                </c:pt>
                <c:pt idx="24264">
                  <c:v>0.900289351851852</c:v>
                </c:pt>
                <c:pt idx="24265">
                  <c:v>0.900300925925925</c:v>
                </c:pt>
                <c:pt idx="24266">
                  <c:v>0.9003125</c:v>
                </c:pt>
                <c:pt idx="24267">
                  <c:v>0.900324074074074</c:v>
                </c:pt>
                <c:pt idx="24268">
                  <c:v>0.900335648148148</c:v>
                </c:pt>
                <c:pt idx="24269">
                  <c:v>0.900347222222222</c:v>
                </c:pt>
                <c:pt idx="24270">
                  <c:v>0.900358796296296</c:v>
                </c:pt>
                <c:pt idx="24271">
                  <c:v>0.900370370370371</c:v>
                </c:pt>
                <c:pt idx="24272">
                  <c:v>0.900381944444444</c:v>
                </c:pt>
                <c:pt idx="24273">
                  <c:v>0.900393518518519</c:v>
                </c:pt>
                <c:pt idx="24274">
                  <c:v>0.900405092592593</c:v>
                </c:pt>
                <c:pt idx="24275">
                  <c:v>0.900416666666666</c:v>
                </c:pt>
                <c:pt idx="24276">
                  <c:v>0.900428240740741</c:v>
                </c:pt>
                <c:pt idx="24277">
                  <c:v>0.900439814814815</c:v>
                </c:pt>
                <c:pt idx="24278">
                  <c:v>0.900451388888889</c:v>
                </c:pt>
                <c:pt idx="24279">
                  <c:v>0.900462962962962</c:v>
                </c:pt>
                <c:pt idx="24280">
                  <c:v>0.900474537037037</c:v>
                </c:pt>
                <c:pt idx="24281">
                  <c:v>0.900486111111111</c:v>
                </c:pt>
                <c:pt idx="24282">
                  <c:v>0.900497685185185</c:v>
                </c:pt>
                <c:pt idx="24283">
                  <c:v>0.900509259259259</c:v>
                </c:pt>
                <c:pt idx="24284">
                  <c:v>0.900520833333334</c:v>
                </c:pt>
                <c:pt idx="24285">
                  <c:v>0.900532407407407</c:v>
                </c:pt>
                <c:pt idx="24286">
                  <c:v>0.900543981481481</c:v>
                </c:pt>
                <c:pt idx="24287">
                  <c:v>0.900555555555556</c:v>
                </c:pt>
                <c:pt idx="24288">
                  <c:v>0.900567129629629</c:v>
                </c:pt>
                <c:pt idx="24289">
                  <c:v>0.900578703703703</c:v>
                </c:pt>
                <c:pt idx="24290">
                  <c:v>0.900590277777778</c:v>
                </c:pt>
                <c:pt idx="24291">
                  <c:v>0.900601851851852</c:v>
                </c:pt>
                <c:pt idx="24292">
                  <c:v>0.900613425925926</c:v>
                </c:pt>
                <c:pt idx="24293">
                  <c:v>0.900625</c:v>
                </c:pt>
                <c:pt idx="24294">
                  <c:v>0.900636574074074</c:v>
                </c:pt>
                <c:pt idx="24295">
                  <c:v>0.900648148148148</c:v>
                </c:pt>
                <c:pt idx="24296">
                  <c:v>0.900659722222222</c:v>
                </c:pt>
                <c:pt idx="24297">
                  <c:v>0.900671296296297</c:v>
                </c:pt>
                <c:pt idx="24298">
                  <c:v>0.900682870370371</c:v>
                </c:pt>
                <c:pt idx="24299">
                  <c:v>0.900694444444445</c:v>
                </c:pt>
                <c:pt idx="24300">
                  <c:v>0.900706018518519</c:v>
                </c:pt>
                <c:pt idx="24301">
                  <c:v>0.900717592592593</c:v>
                </c:pt>
                <c:pt idx="24302">
                  <c:v>0.900729166666667</c:v>
                </c:pt>
                <c:pt idx="24303">
                  <c:v>0.90074074074074</c:v>
                </c:pt>
                <c:pt idx="24304">
                  <c:v>0.900752314814815</c:v>
                </c:pt>
                <c:pt idx="24305">
                  <c:v>0.900763888888889</c:v>
                </c:pt>
                <c:pt idx="24306">
                  <c:v>0.900775462962963</c:v>
                </c:pt>
                <c:pt idx="24307">
                  <c:v>0.900787037037037</c:v>
                </c:pt>
                <c:pt idx="24308">
                  <c:v>0.900798611111111</c:v>
                </c:pt>
                <c:pt idx="24309">
                  <c:v>0.900810185185185</c:v>
                </c:pt>
                <c:pt idx="24310">
                  <c:v>0.900821759259259</c:v>
                </c:pt>
                <c:pt idx="24311">
                  <c:v>0.900833333333334</c:v>
                </c:pt>
                <c:pt idx="24312">
                  <c:v>0.900844907407408</c:v>
                </c:pt>
                <c:pt idx="24313">
                  <c:v>0.900856481481481</c:v>
                </c:pt>
                <c:pt idx="24314">
                  <c:v>0.900868055555556</c:v>
                </c:pt>
                <c:pt idx="24315">
                  <c:v>0.90087962962963</c:v>
                </c:pt>
                <c:pt idx="24316">
                  <c:v>0.900891203703704</c:v>
                </c:pt>
                <c:pt idx="24317">
                  <c:v>0.900902777777778</c:v>
                </c:pt>
                <c:pt idx="24318">
                  <c:v>0.900914351851852</c:v>
                </c:pt>
                <c:pt idx="24319">
                  <c:v>0.900925925925926</c:v>
                </c:pt>
                <c:pt idx="24320">
                  <c:v>0.9009375</c:v>
                </c:pt>
                <c:pt idx="24321">
                  <c:v>0.900949074074075</c:v>
                </c:pt>
                <c:pt idx="24322">
                  <c:v>0.900960648148148</c:v>
                </c:pt>
                <c:pt idx="24323">
                  <c:v>0.900972222222222</c:v>
                </c:pt>
                <c:pt idx="24324">
                  <c:v>0.900983796296296</c:v>
                </c:pt>
                <c:pt idx="24325">
                  <c:v>0.900995370370371</c:v>
                </c:pt>
                <c:pt idx="24326">
                  <c:v>0.901006944444444</c:v>
                </c:pt>
                <c:pt idx="24327">
                  <c:v>0.901018518518519</c:v>
                </c:pt>
                <c:pt idx="24328">
                  <c:v>0.901030092592593</c:v>
                </c:pt>
                <c:pt idx="24329">
                  <c:v>0.901041666666667</c:v>
                </c:pt>
                <c:pt idx="24330">
                  <c:v>0.901053240740741</c:v>
                </c:pt>
                <c:pt idx="24331">
                  <c:v>0.901064814814815</c:v>
                </c:pt>
                <c:pt idx="24332">
                  <c:v>0.901076388888889</c:v>
                </c:pt>
                <c:pt idx="24333">
                  <c:v>0.901087962962963</c:v>
                </c:pt>
                <c:pt idx="24334">
                  <c:v>0.901099537037037</c:v>
                </c:pt>
                <c:pt idx="24335">
                  <c:v>0.901111111111111</c:v>
                </c:pt>
                <c:pt idx="24336">
                  <c:v>0.901122685185185</c:v>
                </c:pt>
                <c:pt idx="24337">
                  <c:v>0.901134259259259</c:v>
                </c:pt>
                <c:pt idx="24338">
                  <c:v>0.901145833333334</c:v>
                </c:pt>
                <c:pt idx="24339">
                  <c:v>0.901157407407408</c:v>
                </c:pt>
                <c:pt idx="24340">
                  <c:v>0.901168981481481</c:v>
                </c:pt>
                <c:pt idx="24341">
                  <c:v>0.901180555555556</c:v>
                </c:pt>
                <c:pt idx="24342">
                  <c:v>0.90119212962963</c:v>
                </c:pt>
                <c:pt idx="24343">
                  <c:v>0.901203703703703</c:v>
                </c:pt>
                <c:pt idx="24344">
                  <c:v>0.901215277777778</c:v>
                </c:pt>
                <c:pt idx="24345">
                  <c:v>0.901226851851852</c:v>
                </c:pt>
                <c:pt idx="24346">
                  <c:v>0.901238425925926</c:v>
                </c:pt>
                <c:pt idx="24347">
                  <c:v>0.90125</c:v>
                </c:pt>
                <c:pt idx="24348">
                  <c:v>0.901261574074074</c:v>
                </c:pt>
                <c:pt idx="24349">
                  <c:v>0.901273148148148</c:v>
                </c:pt>
                <c:pt idx="24350">
                  <c:v>0.901284722222222</c:v>
                </c:pt>
                <c:pt idx="24351">
                  <c:v>0.901296296296296</c:v>
                </c:pt>
                <c:pt idx="24352">
                  <c:v>0.901307870370371</c:v>
                </c:pt>
                <c:pt idx="24353">
                  <c:v>0.901319444444444</c:v>
                </c:pt>
                <c:pt idx="24354">
                  <c:v>0.901331018518519</c:v>
                </c:pt>
                <c:pt idx="24355">
                  <c:v>0.901342592592593</c:v>
                </c:pt>
                <c:pt idx="24356">
                  <c:v>0.901354166666667</c:v>
                </c:pt>
                <c:pt idx="24357">
                  <c:v>0.90136574074074</c:v>
                </c:pt>
                <c:pt idx="24358">
                  <c:v>0.901377314814815</c:v>
                </c:pt>
                <c:pt idx="24359">
                  <c:v>0.901388888888889</c:v>
                </c:pt>
                <c:pt idx="24360">
                  <c:v>0.901400462962962</c:v>
                </c:pt>
                <c:pt idx="24361">
                  <c:v>0.901412037037037</c:v>
                </c:pt>
                <c:pt idx="24362">
                  <c:v>0.901423611111111</c:v>
                </c:pt>
                <c:pt idx="24363">
                  <c:v>0.901435185185185</c:v>
                </c:pt>
                <c:pt idx="24364">
                  <c:v>0.901446759259259</c:v>
                </c:pt>
                <c:pt idx="24365">
                  <c:v>0.901458333333334</c:v>
                </c:pt>
                <c:pt idx="24366">
                  <c:v>0.901469907407407</c:v>
                </c:pt>
                <c:pt idx="24367">
                  <c:v>0.901481481481481</c:v>
                </c:pt>
                <c:pt idx="24368">
                  <c:v>0.901493055555556</c:v>
                </c:pt>
                <c:pt idx="24369">
                  <c:v>0.901504629629629</c:v>
                </c:pt>
                <c:pt idx="24370">
                  <c:v>0.901516203703704</c:v>
                </c:pt>
                <c:pt idx="24371">
                  <c:v>0.901527777777778</c:v>
                </c:pt>
                <c:pt idx="24372">
                  <c:v>0.901539351851851</c:v>
                </c:pt>
                <c:pt idx="24373">
                  <c:v>0.901550925925925</c:v>
                </c:pt>
                <c:pt idx="24374">
                  <c:v>0.9015625</c:v>
                </c:pt>
                <c:pt idx="24375">
                  <c:v>0.901574074074074</c:v>
                </c:pt>
                <c:pt idx="24376">
                  <c:v>0.901585648148148</c:v>
                </c:pt>
                <c:pt idx="24377">
                  <c:v>0.901597222222222</c:v>
                </c:pt>
                <c:pt idx="24378">
                  <c:v>0.901608796296297</c:v>
                </c:pt>
                <c:pt idx="24379">
                  <c:v>0.901620370370371</c:v>
                </c:pt>
                <c:pt idx="24380">
                  <c:v>0.901631944444445</c:v>
                </c:pt>
                <c:pt idx="24381">
                  <c:v>0.901643518518519</c:v>
                </c:pt>
                <c:pt idx="24382">
                  <c:v>0.901655092592593</c:v>
                </c:pt>
                <c:pt idx="24383">
                  <c:v>0.901666666666666</c:v>
                </c:pt>
                <c:pt idx="24384">
                  <c:v>0.901678240740741</c:v>
                </c:pt>
                <c:pt idx="24385">
                  <c:v>0.901689814814815</c:v>
                </c:pt>
                <c:pt idx="24386">
                  <c:v>0.901701388888889</c:v>
                </c:pt>
                <c:pt idx="24387">
                  <c:v>0.901712962962963</c:v>
                </c:pt>
                <c:pt idx="24388">
                  <c:v>0.901724537037037</c:v>
                </c:pt>
                <c:pt idx="24389">
                  <c:v>0.901736111111111</c:v>
                </c:pt>
                <c:pt idx="24390">
                  <c:v>0.901747685185185</c:v>
                </c:pt>
                <c:pt idx="24391">
                  <c:v>0.901759259259259</c:v>
                </c:pt>
                <c:pt idx="24392">
                  <c:v>0.901770833333334</c:v>
                </c:pt>
                <c:pt idx="24393">
                  <c:v>0.901782407407407</c:v>
                </c:pt>
                <c:pt idx="24394">
                  <c:v>0.901793981481482</c:v>
                </c:pt>
                <c:pt idx="24395">
                  <c:v>0.901805555555556</c:v>
                </c:pt>
                <c:pt idx="24396">
                  <c:v>0.90181712962963</c:v>
                </c:pt>
                <c:pt idx="24397">
                  <c:v>0.901828703703704</c:v>
                </c:pt>
                <c:pt idx="24398">
                  <c:v>0.901840277777778</c:v>
                </c:pt>
                <c:pt idx="24399">
                  <c:v>0.901851851851852</c:v>
                </c:pt>
                <c:pt idx="24400">
                  <c:v>0.901863425925925</c:v>
                </c:pt>
                <c:pt idx="24401">
                  <c:v>0.901875</c:v>
                </c:pt>
                <c:pt idx="24402">
                  <c:v>0.901886574074074</c:v>
                </c:pt>
                <c:pt idx="24403">
                  <c:v>0.901898148148148</c:v>
                </c:pt>
                <c:pt idx="24404">
                  <c:v>0.901909722222222</c:v>
                </c:pt>
                <c:pt idx="24405">
                  <c:v>0.901921296296297</c:v>
                </c:pt>
                <c:pt idx="24406">
                  <c:v>0.901932870370371</c:v>
                </c:pt>
                <c:pt idx="24407">
                  <c:v>0.901944444444445</c:v>
                </c:pt>
                <c:pt idx="24408">
                  <c:v>0.901956018518519</c:v>
                </c:pt>
                <c:pt idx="24409">
                  <c:v>0.901967592592593</c:v>
                </c:pt>
                <c:pt idx="24410">
                  <c:v>0.901979166666667</c:v>
                </c:pt>
                <c:pt idx="24411">
                  <c:v>0.901990740740741</c:v>
                </c:pt>
                <c:pt idx="24412">
                  <c:v>0.902002314814815</c:v>
                </c:pt>
                <c:pt idx="24413">
                  <c:v>0.902013888888889</c:v>
                </c:pt>
                <c:pt idx="24414">
                  <c:v>0.902025462962963</c:v>
                </c:pt>
                <c:pt idx="24415">
                  <c:v>0.902037037037037</c:v>
                </c:pt>
                <c:pt idx="24416">
                  <c:v>0.902048611111111</c:v>
                </c:pt>
                <c:pt idx="24417">
                  <c:v>0.902060185185185</c:v>
                </c:pt>
                <c:pt idx="24418">
                  <c:v>0.902071759259259</c:v>
                </c:pt>
                <c:pt idx="24419">
                  <c:v>0.902083333333333</c:v>
                </c:pt>
                <c:pt idx="24420">
                  <c:v>0.902094907407408</c:v>
                </c:pt>
                <c:pt idx="24421">
                  <c:v>0.902106481481482</c:v>
                </c:pt>
                <c:pt idx="24422">
                  <c:v>0.902118055555556</c:v>
                </c:pt>
                <c:pt idx="24423">
                  <c:v>0.90212962962963</c:v>
                </c:pt>
                <c:pt idx="24424">
                  <c:v>0.902141203703704</c:v>
                </c:pt>
                <c:pt idx="24425">
                  <c:v>0.902152777777778</c:v>
                </c:pt>
                <c:pt idx="24426">
                  <c:v>0.902164351851851</c:v>
                </c:pt>
                <c:pt idx="24427">
                  <c:v>0.902175925925926</c:v>
                </c:pt>
                <c:pt idx="24428">
                  <c:v>0.9021875</c:v>
                </c:pt>
                <c:pt idx="24429">
                  <c:v>0.902199074074074</c:v>
                </c:pt>
                <c:pt idx="24430">
                  <c:v>0.902210648148148</c:v>
                </c:pt>
                <c:pt idx="24431">
                  <c:v>0.902222222222222</c:v>
                </c:pt>
                <c:pt idx="24432">
                  <c:v>0.902233796296296</c:v>
                </c:pt>
                <c:pt idx="24433">
                  <c:v>0.902245370370371</c:v>
                </c:pt>
                <c:pt idx="24434">
                  <c:v>0.902256944444444</c:v>
                </c:pt>
                <c:pt idx="24435">
                  <c:v>0.902268518518519</c:v>
                </c:pt>
                <c:pt idx="24436">
                  <c:v>0.902280092592593</c:v>
                </c:pt>
                <c:pt idx="24437">
                  <c:v>0.902291666666667</c:v>
                </c:pt>
                <c:pt idx="24438">
                  <c:v>0.90230324074074</c:v>
                </c:pt>
                <c:pt idx="24439">
                  <c:v>0.902314814814815</c:v>
                </c:pt>
                <c:pt idx="24440">
                  <c:v>0.902326388888889</c:v>
                </c:pt>
                <c:pt idx="24441">
                  <c:v>0.902337962962963</c:v>
                </c:pt>
                <c:pt idx="24442">
                  <c:v>0.902349537037037</c:v>
                </c:pt>
                <c:pt idx="24443">
                  <c:v>0.902361111111111</c:v>
                </c:pt>
                <c:pt idx="24444">
                  <c:v>0.902372685185185</c:v>
                </c:pt>
                <c:pt idx="24445">
                  <c:v>0.902384259259259</c:v>
                </c:pt>
                <c:pt idx="24446">
                  <c:v>0.902395833333334</c:v>
                </c:pt>
                <c:pt idx="24447">
                  <c:v>0.902407407407407</c:v>
                </c:pt>
                <c:pt idx="24448">
                  <c:v>0.902418981481481</c:v>
                </c:pt>
                <c:pt idx="24449">
                  <c:v>0.902430555555555</c:v>
                </c:pt>
                <c:pt idx="24450">
                  <c:v>0.902442129629629</c:v>
                </c:pt>
                <c:pt idx="24451">
                  <c:v>0.902453703703704</c:v>
                </c:pt>
                <c:pt idx="24452">
                  <c:v>0.902465277777777</c:v>
                </c:pt>
                <c:pt idx="24453">
                  <c:v>0.902476851851852</c:v>
                </c:pt>
                <c:pt idx="24454">
                  <c:v>0.902488425925925</c:v>
                </c:pt>
                <c:pt idx="24455">
                  <c:v>0.9025</c:v>
                </c:pt>
                <c:pt idx="24456">
                  <c:v>0.902511574074074</c:v>
                </c:pt>
                <c:pt idx="24457">
                  <c:v>0.902523148148148</c:v>
                </c:pt>
                <c:pt idx="24458">
                  <c:v>0.902534722222222</c:v>
                </c:pt>
                <c:pt idx="24459">
                  <c:v>0.902546296296296</c:v>
                </c:pt>
                <c:pt idx="24460">
                  <c:v>0.902557870370371</c:v>
                </c:pt>
                <c:pt idx="24461">
                  <c:v>0.902569444444444</c:v>
                </c:pt>
                <c:pt idx="24462">
                  <c:v>0.902581018518519</c:v>
                </c:pt>
                <c:pt idx="24463">
                  <c:v>0.902592592592593</c:v>
                </c:pt>
                <c:pt idx="24464">
                  <c:v>0.902604166666667</c:v>
                </c:pt>
                <c:pt idx="24465">
                  <c:v>0.902615740740741</c:v>
                </c:pt>
                <c:pt idx="24466">
                  <c:v>0.902627314814815</c:v>
                </c:pt>
                <c:pt idx="24467">
                  <c:v>0.902638888888889</c:v>
                </c:pt>
                <c:pt idx="24468">
                  <c:v>0.902650462962963</c:v>
                </c:pt>
                <c:pt idx="24469">
                  <c:v>0.902662037037037</c:v>
                </c:pt>
                <c:pt idx="24470">
                  <c:v>0.902673611111111</c:v>
                </c:pt>
                <c:pt idx="24471">
                  <c:v>0.902685185185185</c:v>
                </c:pt>
                <c:pt idx="24472">
                  <c:v>0.902696759259259</c:v>
                </c:pt>
                <c:pt idx="24473">
                  <c:v>0.902708333333334</c:v>
                </c:pt>
                <c:pt idx="24474">
                  <c:v>0.902719907407408</c:v>
                </c:pt>
                <c:pt idx="24475">
                  <c:v>0.902731481481482</c:v>
                </c:pt>
                <c:pt idx="24476">
                  <c:v>0.902743055555556</c:v>
                </c:pt>
                <c:pt idx="24477">
                  <c:v>0.90275462962963</c:v>
                </c:pt>
                <c:pt idx="24478">
                  <c:v>0.902766203703704</c:v>
                </c:pt>
                <c:pt idx="24479">
                  <c:v>0.902777777777778</c:v>
                </c:pt>
                <c:pt idx="24480">
                  <c:v>0.902789351851852</c:v>
                </c:pt>
                <c:pt idx="24481">
                  <c:v>0.902800925925926</c:v>
                </c:pt>
                <c:pt idx="24482">
                  <c:v>0.9028125</c:v>
                </c:pt>
                <c:pt idx="24483">
                  <c:v>0.902824074074074</c:v>
                </c:pt>
                <c:pt idx="24484">
                  <c:v>0.902835648148148</c:v>
                </c:pt>
                <c:pt idx="24485">
                  <c:v>0.902847222222222</c:v>
                </c:pt>
                <c:pt idx="24486">
                  <c:v>0.902858796296296</c:v>
                </c:pt>
                <c:pt idx="24487">
                  <c:v>0.902870370370371</c:v>
                </c:pt>
                <c:pt idx="24488">
                  <c:v>0.902881944444445</c:v>
                </c:pt>
                <c:pt idx="24489">
                  <c:v>0.902893518518519</c:v>
                </c:pt>
                <c:pt idx="24490">
                  <c:v>0.902905092592593</c:v>
                </c:pt>
                <c:pt idx="24491">
                  <c:v>0.902916666666667</c:v>
                </c:pt>
                <c:pt idx="24492">
                  <c:v>0.90292824074074</c:v>
                </c:pt>
                <c:pt idx="24493">
                  <c:v>0.902939814814815</c:v>
                </c:pt>
                <c:pt idx="24494">
                  <c:v>0.902951388888889</c:v>
                </c:pt>
                <c:pt idx="24495">
                  <c:v>0.902962962962962</c:v>
                </c:pt>
                <c:pt idx="24496">
                  <c:v>0.902974537037037</c:v>
                </c:pt>
                <c:pt idx="24497">
                  <c:v>0.902986111111111</c:v>
                </c:pt>
                <c:pt idx="24498">
                  <c:v>0.902997685185185</c:v>
                </c:pt>
                <c:pt idx="24499">
                  <c:v>0.903009259259259</c:v>
                </c:pt>
                <c:pt idx="24500">
                  <c:v>0.903020833333334</c:v>
                </c:pt>
                <c:pt idx="24501">
                  <c:v>0.903032407407407</c:v>
                </c:pt>
                <c:pt idx="24502">
                  <c:v>0.903043981481482</c:v>
                </c:pt>
                <c:pt idx="24503">
                  <c:v>0.903055555555556</c:v>
                </c:pt>
                <c:pt idx="24504">
                  <c:v>0.903067129629629</c:v>
                </c:pt>
                <c:pt idx="24505">
                  <c:v>0.903078703703704</c:v>
                </c:pt>
                <c:pt idx="24506">
                  <c:v>0.903090277777778</c:v>
                </c:pt>
                <c:pt idx="24507">
                  <c:v>0.903101851851852</c:v>
                </c:pt>
                <c:pt idx="24508">
                  <c:v>0.903113425925925</c:v>
                </c:pt>
                <c:pt idx="24509">
                  <c:v>0.903125</c:v>
                </c:pt>
                <c:pt idx="24510">
                  <c:v>0.903136574074074</c:v>
                </c:pt>
                <c:pt idx="24511">
                  <c:v>0.903148148148148</c:v>
                </c:pt>
                <c:pt idx="24512">
                  <c:v>0.903159722222222</c:v>
                </c:pt>
                <c:pt idx="24513">
                  <c:v>0.903171296296297</c:v>
                </c:pt>
                <c:pt idx="24514">
                  <c:v>0.903182870370371</c:v>
                </c:pt>
                <c:pt idx="24515">
                  <c:v>0.903194444444445</c:v>
                </c:pt>
                <c:pt idx="24516">
                  <c:v>0.903206018518519</c:v>
                </c:pt>
                <c:pt idx="24517">
                  <c:v>0.903217592592593</c:v>
                </c:pt>
                <c:pt idx="24518">
                  <c:v>0.903229166666667</c:v>
                </c:pt>
                <c:pt idx="24519">
                  <c:v>0.903240740740741</c:v>
                </c:pt>
                <c:pt idx="24520">
                  <c:v>0.903252314814815</c:v>
                </c:pt>
                <c:pt idx="24521">
                  <c:v>0.903263888888889</c:v>
                </c:pt>
                <c:pt idx="24522">
                  <c:v>0.903275462962963</c:v>
                </c:pt>
                <c:pt idx="24523">
                  <c:v>0.903287037037037</c:v>
                </c:pt>
                <c:pt idx="24524">
                  <c:v>0.903298611111111</c:v>
                </c:pt>
                <c:pt idx="24525">
                  <c:v>0.903310185185185</c:v>
                </c:pt>
                <c:pt idx="24526">
                  <c:v>0.903321759259259</c:v>
                </c:pt>
                <c:pt idx="24527">
                  <c:v>0.903333333333333</c:v>
                </c:pt>
                <c:pt idx="24528">
                  <c:v>0.903344907407408</c:v>
                </c:pt>
                <c:pt idx="24529">
                  <c:v>0.903356481481481</c:v>
                </c:pt>
                <c:pt idx="24530">
                  <c:v>0.903368055555556</c:v>
                </c:pt>
                <c:pt idx="24531">
                  <c:v>0.90337962962963</c:v>
                </c:pt>
                <c:pt idx="24532">
                  <c:v>0.903391203703704</c:v>
                </c:pt>
                <c:pt idx="24533">
                  <c:v>0.903402777777778</c:v>
                </c:pt>
                <c:pt idx="24534">
                  <c:v>0.903414351851851</c:v>
                </c:pt>
                <c:pt idx="24535">
                  <c:v>0.903425925925926</c:v>
                </c:pt>
                <c:pt idx="24536">
                  <c:v>0.9034375</c:v>
                </c:pt>
                <c:pt idx="24537">
                  <c:v>0.903449074074074</c:v>
                </c:pt>
                <c:pt idx="24538">
                  <c:v>0.903460648148148</c:v>
                </c:pt>
                <c:pt idx="24539">
                  <c:v>0.903472222222222</c:v>
                </c:pt>
                <c:pt idx="24540">
                  <c:v>0.903483796296296</c:v>
                </c:pt>
                <c:pt idx="24541">
                  <c:v>0.903495370370371</c:v>
                </c:pt>
                <c:pt idx="24542">
                  <c:v>0.903506944444444</c:v>
                </c:pt>
                <c:pt idx="24543">
                  <c:v>0.903518518518519</c:v>
                </c:pt>
                <c:pt idx="24544">
                  <c:v>0.903530092592593</c:v>
                </c:pt>
                <c:pt idx="24545">
                  <c:v>0.903541666666667</c:v>
                </c:pt>
                <c:pt idx="24546">
                  <c:v>0.90355324074074</c:v>
                </c:pt>
                <c:pt idx="24547">
                  <c:v>0.903564814814815</c:v>
                </c:pt>
                <c:pt idx="24548">
                  <c:v>0.903576388888889</c:v>
                </c:pt>
                <c:pt idx="24549">
                  <c:v>0.903587962962962</c:v>
                </c:pt>
                <c:pt idx="24550">
                  <c:v>0.903599537037037</c:v>
                </c:pt>
                <c:pt idx="24551">
                  <c:v>0.903611111111111</c:v>
                </c:pt>
                <c:pt idx="24552">
                  <c:v>0.903622685185185</c:v>
                </c:pt>
                <c:pt idx="24553">
                  <c:v>0.903634259259259</c:v>
                </c:pt>
                <c:pt idx="24554">
                  <c:v>0.903645833333334</c:v>
                </c:pt>
                <c:pt idx="24555">
                  <c:v>0.903657407407408</c:v>
                </c:pt>
                <c:pt idx="24556">
                  <c:v>0.903668981481481</c:v>
                </c:pt>
                <c:pt idx="24557">
                  <c:v>0.903680555555556</c:v>
                </c:pt>
                <c:pt idx="24558">
                  <c:v>0.90369212962963</c:v>
                </c:pt>
                <c:pt idx="24559">
                  <c:v>0.903703703703704</c:v>
                </c:pt>
                <c:pt idx="24560">
                  <c:v>0.903715277777778</c:v>
                </c:pt>
                <c:pt idx="24561">
                  <c:v>0.903726851851852</c:v>
                </c:pt>
                <c:pt idx="24562">
                  <c:v>0.903738425925926</c:v>
                </c:pt>
                <c:pt idx="24563">
                  <c:v>0.90375</c:v>
                </c:pt>
                <c:pt idx="24564">
                  <c:v>0.903761574074074</c:v>
                </c:pt>
                <c:pt idx="24565">
                  <c:v>0.903773148148148</c:v>
                </c:pt>
                <c:pt idx="24566">
                  <c:v>0.903784722222222</c:v>
                </c:pt>
                <c:pt idx="24567">
                  <c:v>0.903796296296297</c:v>
                </c:pt>
                <c:pt idx="24568">
                  <c:v>0.903807870370371</c:v>
                </c:pt>
                <c:pt idx="24569">
                  <c:v>0.903819444444445</c:v>
                </c:pt>
                <c:pt idx="24570">
                  <c:v>0.903831018518519</c:v>
                </c:pt>
                <c:pt idx="24571">
                  <c:v>0.903842592592593</c:v>
                </c:pt>
                <c:pt idx="24572">
                  <c:v>0.903854166666666</c:v>
                </c:pt>
                <c:pt idx="24573">
                  <c:v>0.903865740740741</c:v>
                </c:pt>
                <c:pt idx="24574">
                  <c:v>0.903877314814815</c:v>
                </c:pt>
                <c:pt idx="24575">
                  <c:v>0.903888888888889</c:v>
                </c:pt>
                <c:pt idx="24576">
                  <c:v>0.903900462962963</c:v>
                </c:pt>
                <c:pt idx="24577">
                  <c:v>0.903912037037037</c:v>
                </c:pt>
                <c:pt idx="24578">
                  <c:v>0.903923611111111</c:v>
                </c:pt>
                <c:pt idx="24579">
                  <c:v>0.903935185185185</c:v>
                </c:pt>
                <c:pt idx="24580">
                  <c:v>0.903946759259259</c:v>
                </c:pt>
                <c:pt idx="24581">
                  <c:v>0.903958333333334</c:v>
                </c:pt>
                <c:pt idx="24582">
                  <c:v>0.903969907407408</c:v>
                </c:pt>
                <c:pt idx="24583">
                  <c:v>0.903981481481482</c:v>
                </c:pt>
                <c:pt idx="24584">
                  <c:v>0.903993055555556</c:v>
                </c:pt>
                <c:pt idx="24585">
                  <c:v>0.90400462962963</c:v>
                </c:pt>
                <c:pt idx="24586">
                  <c:v>0.904016203703703</c:v>
                </c:pt>
                <c:pt idx="24587">
                  <c:v>0.904027777777778</c:v>
                </c:pt>
                <c:pt idx="24588">
                  <c:v>0.904039351851852</c:v>
                </c:pt>
                <c:pt idx="24589">
                  <c:v>0.904050925925925</c:v>
                </c:pt>
                <c:pt idx="24590">
                  <c:v>0.9040625</c:v>
                </c:pt>
                <c:pt idx="24591">
                  <c:v>0.904074074074074</c:v>
                </c:pt>
                <c:pt idx="24592">
                  <c:v>0.904085648148148</c:v>
                </c:pt>
                <c:pt idx="24593">
                  <c:v>0.904097222222222</c:v>
                </c:pt>
                <c:pt idx="24594">
                  <c:v>0.904108796296296</c:v>
                </c:pt>
                <c:pt idx="24595">
                  <c:v>0.904120370370371</c:v>
                </c:pt>
                <c:pt idx="24596">
                  <c:v>0.904131944444444</c:v>
                </c:pt>
                <c:pt idx="24597">
                  <c:v>0.904143518518519</c:v>
                </c:pt>
                <c:pt idx="24598">
                  <c:v>0.904155092592593</c:v>
                </c:pt>
                <c:pt idx="24599">
                  <c:v>0.904166666666667</c:v>
                </c:pt>
                <c:pt idx="24600">
                  <c:v>0.90417824074074</c:v>
                </c:pt>
                <c:pt idx="24601">
                  <c:v>0.904189814814815</c:v>
                </c:pt>
                <c:pt idx="24602">
                  <c:v>0.904201388888889</c:v>
                </c:pt>
                <c:pt idx="24603">
                  <c:v>0.904212962962962</c:v>
                </c:pt>
                <c:pt idx="24604">
                  <c:v>0.904224537037037</c:v>
                </c:pt>
                <c:pt idx="24605">
                  <c:v>0.904236111111111</c:v>
                </c:pt>
                <c:pt idx="24606">
                  <c:v>0.904247685185185</c:v>
                </c:pt>
                <c:pt idx="24607">
                  <c:v>0.904259259259259</c:v>
                </c:pt>
                <c:pt idx="24608">
                  <c:v>0.904270833333334</c:v>
                </c:pt>
                <c:pt idx="24609">
                  <c:v>0.904282407407407</c:v>
                </c:pt>
                <c:pt idx="24610">
                  <c:v>0.904293981481481</c:v>
                </c:pt>
                <c:pt idx="24611">
                  <c:v>0.904305555555556</c:v>
                </c:pt>
                <c:pt idx="24612">
                  <c:v>0.904317129629629</c:v>
                </c:pt>
                <c:pt idx="24613">
                  <c:v>0.904328703703704</c:v>
                </c:pt>
                <c:pt idx="24614">
                  <c:v>0.904340277777778</c:v>
                </c:pt>
                <c:pt idx="24615">
                  <c:v>0.904351851851852</c:v>
                </c:pt>
                <c:pt idx="24616">
                  <c:v>0.904363425925925</c:v>
                </c:pt>
                <c:pt idx="24617">
                  <c:v>0.904375</c:v>
                </c:pt>
                <c:pt idx="24618">
                  <c:v>0.904386574074074</c:v>
                </c:pt>
                <c:pt idx="24619">
                  <c:v>0.904398148148148</c:v>
                </c:pt>
                <c:pt idx="24620">
                  <c:v>0.904409722222222</c:v>
                </c:pt>
                <c:pt idx="24621">
                  <c:v>0.904421296296297</c:v>
                </c:pt>
                <c:pt idx="24622">
                  <c:v>0.90443287037037</c:v>
                </c:pt>
                <c:pt idx="24623">
                  <c:v>0.904444444444445</c:v>
                </c:pt>
                <c:pt idx="24624">
                  <c:v>0.904456018518519</c:v>
                </c:pt>
                <c:pt idx="24625">
                  <c:v>0.904467592592593</c:v>
                </c:pt>
                <c:pt idx="24626">
                  <c:v>0.904479166666666</c:v>
                </c:pt>
                <c:pt idx="24627">
                  <c:v>0.90449074074074</c:v>
                </c:pt>
                <c:pt idx="24628">
                  <c:v>0.904502314814815</c:v>
                </c:pt>
                <c:pt idx="24629">
                  <c:v>0.904513888888889</c:v>
                </c:pt>
                <c:pt idx="24630">
                  <c:v>0.904525462962963</c:v>
                </c:pt>
                <c:pt idx="24631">
                  <c:v>0.904537037037037</c:v>
                </c:pt>
                <c:pt idx="24632">
                  <c:v>0.904548611111111</c:v>
                </c:pt>
                <c:pt idx="24633">
                  <c:v>0.904560185185185</c:v>
                </c:pt>
                <c:pt idx="24634">
                  <c:v>0.904571759259259</c:v>
                </c:pt>
                <c:pt idx="24635">
                  <c:v>0.904583333333333</c:v>
                </c:pt>
                <c:pt idx="24636">
                  <c:v>0.904594907407407</c:v>
                </c:pt>
                <c:pt idx="24637">
                  <c:v>0.904606481481482</c:v>
                </c:pt>
                <c:pt idx="24638">
                  <c:v>0.904618055555556</c:v>
                </c:pt>
                <c:pt idx="24639">
                  <c:v>0.90462962962963</c:v>
                </c:pt>
                <c:pt idx="24640">
                  <c:v>0.904641203703704</c:v>
                </c:pt>
                <c:pt idx="24641">
                  <c:v>0.904652777777778</c:v>
                </c:pt>
                <c:pt idx="24642">
                  <c:v>0.904664351851852</c:v>
                </c:pt>
                <c:pt idx="24643">
                  <c:v>0.904675925925926</c:v>
                </c:pt>
                <c:pt idx="24644">
                  <c:v>0.9046875</c:v>
                </c:pt>
                <c:pt idx="24645">
                  <c:v>0.904699074074075</c:v>
                </c:pt>
                <c:pt idx="24646">
                  <c:v>0.904710648148148</c:v>
                </c:pt>
                <c:pt idx="24647">
                  <c:v>0.904722222222222</c:v>
                </c:pt>
                <c:pt idx="24648">
                  <c:v>0.904733796296296</c:v>
                </c:pt>
                <c:pt idx="24649">
                  <c:v>0.904745370370371</c:v>
                </c:pt>
                <c:pt idx="24650">
                  <c:v>0.904756944444444</c:v>
                </c:pt>
                <c:pt idx="24651">
                  <c:v>0.904768518518519</c:v>
                </c:pt>
                <c:pt idx="24652">
                  <c:v>0.904780092592593</c:v>
                </c:pt>
                <c:pt idx="24653">
                  <c:v>0.904791666666667</c:v>
                </c:pt>
                <c:pt idx="24654">
                  <c:v>0.904803240740741</c:v>
                </c:pt>
                <c:pt idx="24655">
                  <c:v>0.904814814814815</c:v>
                </c:pt>
                <c:pt idx="24656">
                  <c:v>0.904826388888889</c:v>
                </c:pt>
                <c:pt idx="24657">
                  <c:v>0.904837962962962</c:v>
                </c:pt>
                <c:pt idx="24658">
                  <c:v>0.904849537037037</c:v>
                </c:pt>
                <c:pt idx="24659">
                  <c:v>0.904861111111111</c:v>
                </c:pt>
                <c:pt idx="24660">
                  <c:v>0.904872685185185</c:v>
                </c:pt>
                <c:pt idx="24661">
                  <c:v>0.904884259259259</c:v>
                </c:pt>
                <c:pt idx="24662">
                  <c:v>0.904895833333334</c:v>
                </c:pt>
                <c:pt idx="24663">
                  <c:v>0.904907407407408</c:v>
                </c:pt>
                <c:pt idx="24664">
                  <c:v>0.904918981481482</c:v>
                </c:pt>
                <c:pt idx="24665">
                  <c:v>0.904930555555556</c:v>
                </c:pt>
                <c:pt idx="24666">
                  <c:v>0.904942129629629</c:v>
                </c:pt>
                <c:pt idx="24667">
                  <c:v>0.904953703703704</c:v>
                </c:pt>
                <c:pt idx="24668">
                  <c:v>0.904965277777778</c:v>
                </c:pt>
                <c:pt idx="24669">
                  <c:v>0.904976851851852</c:v>
                </c:pt>
                <c:pt idx="24670">
                  <c:v>0.904988425925926</c:v>
                </c:pt>
                <c:pt idx="24671">
                  <c:v>0.905</c:v>
                </c:pt>
                <c:pt idx="24672">
                  <c:v>0.905011574074074</c:v>
                </c:pt>
                <c:pt idx="24673">
                  <c:v>0.905023148148148</c:v>
                </c:pt>
                <c:pt idx="24674">
                  <c:v>0.905034722222222</c:v>
                </c:pt>
                <c:pt idx="24675">
                  <c:v>0.905046296296296</c:v>
                </c:pt>
                <c:pt idx="24676">
                  <c:v>0.905057870370371</c:v>
                </c:pt>
                <c:pt idx="24677">
                  <c:v>0.905069444444445</c:v>
                </c:pt>
                <c:pt idx="24678">
                  <c:v>0.905081018518519</c:v>
                </c:pt>
                <c:pt idx="24679">
                  <c:v>0.905092592592593</c:v>
                </c:pt>
                <c:pt idx="24680">
                  <c:v>0.905104166666666</c:v>
                </c:pt>
                <c:pt idx="24681">
                  <c:v>0.90511574074074</c:v>
                </c:pt>
                <c:pt idx="24682">
                  <c:v>0.905127314814815</c:v>
                </c:pt>
                <c:pt idx="24683">
                  <c:v>0.905138888888889</c:v>
                </c:pt>
                <c:pt idx="24684">
                  <c:v>0.905150462962963</c:v>
                </c:pt>
                <c:pt idx="24685">
                  <c:v>0.905162037037037</c:v>
                </c:pt>
                <c:pt idx="24686">
                  <c:v>0.905173611111111</c:v>
                </c:pt>
                <c:pt idx="24687">
                  <c:v>0.905185185185185</c:v>
                </c:pt>
                <c:pt idx="24688">
                  <c:v>0.905196759259259</c:v>
                </c:pt>
                <c:pt idx="24689">
                  <c:v>0.905208333333333</c:v>
                </c:pt>
                <c:pt idx="24690">
                  <c:v>0.905219907407407</c:v>
                </c:pt>
                <c:pt idx="24691">
                  <c:v>0.905231481481482</c:v>
                </c:pt>
                <c:pt idx="24692">
                  <c:v>0.905243055555556</c:v>
                </c:pt>
                <c:pt idx="24693">
                  <c:v>0.90525462962963</c:v>
                </c:pt>
                <c:pt idx="24694">
                  <c:v>0.905266203703704</c:v>
                </c:pt>
                <c:pt idx="24695">
                  <c:v>0.905277777777777</c:v>
                </c:pt>
                <c:pt idx="24696">
                  <c:v>0.905289351851852</c:v>
                </c:pt>
                <c:pt idx="24697">
                  <c:v>0.905300925925925</c:v>
                </c:pt>
                <c:pt idx="24698">
                  <c:v>0.9053125</c:v>
                </c:pt>
                <c:pt idx="24699">
                  <c:v>0.905324074074074</c:v>
                </c:pt>
                <c:pt idx="24700">
                  <c:v>0.905335648148148</c:v>
                </c:pt>
                <c:pt idx="24701">
                  <c:v>0.905347222222222</c:v>
                </c:pt>
                <c:pt idx="24702">
                  <c:v>0.905358796296296</c:v>
                </c:pt>
                <c:pt idx="24703">
                  <c:v>0.905370370370371</c:v>
                </c:pt>
                <c:pt idx="24704">
                  <c:v>0.905381944444444</c:v>
                </c:pt>
                <c:pt idx="24705">
                  <c:v>0.905393518518519</c:v>
                </c:pt>
                <c:pt idx="24706">
                  <c:v>0.905405092592593</c:v>
                </c:pt>
                <c:pt idx="24707">
                  <c:v>0.905416666666666</c:v>
                </c:pt>
                <c:pt idx="24708">
                  <c:v>0.905428240740741</c:v>
                </c:pt>
                <c:pt idx="24709">
                  <c:v>0.905439814814815</c:v>
                </c:pt>
                <c:pt idx="24710">
                  <c:v>0.905451388888889</c:v>
                </c:pt>
                <c:pt idx="24711">
                  <c:v>0.905462962962962</c:v>
                </c:pt>
                <c:pt idx="24712">
                  <c:v>0.905474537037037</c:v>
                </c:pt>
                <c:pt idx="24713">
                  <c:v>0.905486111111111</c:v>
                </c:pt>
                <c:pt idx="24714">
                  <c:v>0.905497685185185</c:v>
                </c:pt>
                <c:pt idx="24715">
                  <c:v>0.905509259259259</c:v>
                </c:pt>
                <c:pt idx="24716">
                  <c:v>0.905520833333334</c:v>
                </c:pt>
                <c:pt idx="24717">
                  <c:v>0.905532407407407</c:v>
                </c:pt>
                <c:pt idx="24718">
                  <c:v>0.905543981481481</c:v>
                </c:pt>
                <c:pt idx="24719">
                  <c:v>0.905555555555556</c:v>
                </c:pt>
                <c:pt idx="24720">
                  <c:v>0.905567129629629</c:v>
                </c:pt>
                <c:pt idx="24721">
                  <c:v>0.905578703703704</c:v>
                </c:pt>
                <c:pt idx="24722">
                  <c:v>0.905590277777778</c:v>
                </c:pt>
                <c:pt idx="24723">
                  <c:v>0.905601851851852</c:v>
                </c:pt>
                <c:pt idx="24724">
                  <c:v>0.905613425925926</c:v>
                </c:pt>
                <c:pt idx="24725">
                  <c:v>0.905625</c:v>
                </c:pt>
                <c:pt idx="24726">
                  <c:v>0.905636574074074</c:v>
                </c:pt>
                <c:pt idx="24727">
                  <c:v>0.905648148148148</c:v>
                </c:pt>
                <c:pt idx="24728">
                  <c:v>0.905659722222222</c:v>
                </c:pt>
                <c:pt idx="24729">
                  <c:v>0.905671296296297</c:v>
                </c:pt>
                <c:pt idx="24730">
                  <c:v>0.905682870370371</c:v>
                </c:pt>
                <c:pt idx="24731">
                  <c:v>0.905694444444445</c:v>
                </c:pt>
                <c:pt idx="24732">
                  <c:v>0.905706018518519</c:v>
                </c:pt>
                <c:pt idx="24733">
                  <c:v>0.905717592592593</c:v>
                </c:pt>
                <c:pt idx="24734">
                  <c:v>0.905729166666667</c:v>
                </c:pt>
                <c:pt idx="24735">
                  <c:v>0.90574074074074</c:v>
                </c:pt>
                <c:pt idx="24736">
                  <c:v>0.905752314814815</c:v>
                </c:pt>
                <c:pt idx="24737">
                  <c:v>0.905763888888889</c:v>
                </c:pt>
                <c:pt idx="24738">
                  <c:v>0.905775462962963</c:v>
                </c:pt>
                <c:pt idx="24739">
                  <c:v>0.905787037037037</c:v>
                </c:pt>
                <c:pt idx="24740">
                  <c:v>0.905798611111111</c:v>
                </c:pt>
                <c:pt idx="24741">
                  <c:v>0.905810185185185</c:v>
                </c:pt>
                <c:pt idx="24742">
                  <c:v>0.905821759259259</c:v>
                </c:pt>
                <c:pt idx="24743">
                  <c:v>0.905833333333334</c:v>
                </c:pt>
                <c:pt idx="24744">
                  <c:v>0.905844907407408</c:v>
                </c:pt>
                <c:pt idx="24745">
                  <c:v>0.905856481481482</c:v>
                </c:pt>
                <c:pt idx="24746">
                  <c:v>0.905868055555556</c:v>
                </c:pt>
                <c:pt idx="24747">
                  <c:v>0.90587962962963</c:v>
                </c:pt>
                <c:pt idx="24748">
                  <c:v>0.905891203703704</c:v>
                </c:pt>
                <c:pt idx="24749">
                  <c:v>0.905902777777777</c:v>
                </c:pt>
                <c:pt idx="24750">
                  <c:v>0.905914351851852</c:v>
                </c:pt>
                <c:pt idx="24751">
                  <c:v>0.905925925925926</c:v>
                </c:pt>
                <c:pt idx="24752">
                  <c:v>0.9059375</c:v>
                </c:pt>
                <c:pt idx="24753">
                  <c:v>0.905949074074075</c:v>
                </c:pt>
                <c:pt idx="24754">
                  <c:v>0.905960648148148</c:v>
                </c:pt>
                <c:pt idx="24755">
                  <c:v>0.905972222222222</c:v>
                </c:pt>
                <c:pt idx="24756">
                  <c:v>0.905983796296296</c:v>
                </c:pt>
                <c:pt idx="24757">
                  <c:v>0.905995370370371</c:v>
                </c:pt>
                <c:pt idx="24758">
                  <c:v>0.906006944444444</c:v>
                </c:pt>
                <c:pt idx="24759">
                  <c:v>0.906018518518519</c:v>
                </c:pt>
                <c:pt idx="24760">
                  <c:v>0.906030092592593</c:v>
                </c:pt>
                <c:pt idx="24761">
                  <c:v>0.906041666666667</c:v>
                </c:pt>
                <c:pt idx="24762">
                  <c:v>0.906053240740741</c:v>
                </c:pt>
                <c:pt idx="24763">
                  <c:v>0.906064814814815</c:v>
                </c:pt>
                <c:pt idx="24764">
                  <c:v>0.906076388888889</c:v>
                </c:pt>
                <c:pt idx="24765">
                  <c:v>0.906087962962963</c:v>
                </c:pt>
                <c:pt idx="24766">
                  <c:v>0.906099537037037</c:v>
                </c:pt>
                <c:pt idx="24767">
                  <c:v>0.906111111111111</c:v>
                </c:pt>
                <c:pt idx="24768">
                  <c:v>0.906122685185185</c:v>
                </c:pt>
                <c:pt idx="24769">
                  <c:v>0.906134259259259</c:v>
                </c:pt>
                <c:pt idx="24770">
                  <c:v>0.906145833333334</c:v>
                </c:pt>
                <c:pt idx="24771">
                  <c:v>0.906157407407408</c:v>
                </c:pt>
                <c:pt idx="24772">
                  <c:v>0.906168981481481</c:v>
                </c:pt>
                <c:pt idx="24773">
                  <c:v>0.906180555555556</c:v>
                </c:pt>
                <c:pt idx="24774">
                  <c:v>0.90619212962963</c:v>
                </c:pt>
                <c:pt idx="24775">
                  <c:v>0.906203703703703</c:v>
                </c:pt>
                <c:pt idx="24776">
                  <c:v>0.906215277777778</c:v>
                </c:pt>
                <c:pt idx="24777">
                  <c:v>0.906226851851852</c:v>
                </c:pt>
                <c:pt idx="24778">
                  <c:v>0.906238425925926</c:v>
                </c:pt>
                <c:pt idx="24779">
                  <c:v>0.90625</c:v>
                </c:pt>
                <c:pt idx="24780">
                  <c:v>0.906261574074074</c:v>
                </c:pt>
                <c:pt idx="24781">
                  <c:v>0.906273148148148</c:v>
                </c:pt>
                <c:pt idx="24782">
                  <c:v>0.906284722222222</c:v>
                </c:pt>
                <c:pt idx="24783">
                  <c:v>0.906296296296296</c:v>
                </c:pt>
                <c:pt idx="24784">
                  <c:v>0.906307870370371</c:v>
                </c:pt>
                <c:pt idx="24785">
                  <c:v>0.906319444444445</c:v>
                </c:pt>
                <c:pt idx="24786">
                  <c:v>0.906331018518519</c:v>
                </c:pt>
                <c:pt idx="24787">
                  <c:v>0.906342592592593</c:v>
                </c:pt>
                <c:pt idx="24788">
                  <c:v>0.906354166666667</c:v>
                </c:pt>
                <c:pt idx="24789">
                  <c:v>0.90636574074074</c:v>
                </c:pt>
                <c:pt idx="24790">
                  <c:v>0.906377314814815</c:v>
                </c:pt>
                <c:pt idx="24791">
                  <c:v>0.906388888888889</c:v>
                </c:pt>
                <c:pt idx="24792">
                  <c:v>0.906400462962962</c:v>
                </c:pt>
                <c:pt idx="24793">
                  <c:v>0.906412037037037</c:v>
                </c:pt>
                <c:pt idx="24794">
                  <c:v>0.906423611111111</c:v>
                </c:pt>
                <c:pt idx="24795">
                  <c:v>0.906435185185185</c:v>
                </c:pt>
                <c:pt idx="24796">
                  <c:v>0.906446759259259</c:v>
                </c:pt>
                <c:pt idx="24797">
                  <c:v>0.906458333333334</c:v>
                </c:pt>
                <c:pt idx="24798">
                  <c:v>0.906469907407407</c:v>
                </c:pt>
                <c:pt idx="24799">
                  <c:v>0.906481481481481</c:v>
                </c:pt>
                <c:pt idx="24800">
                  <c:v>0.906493055555556</c:v>
                </c:pt>
                <c:pt idx="24801">
                  <c:v>0.906504629629629</c:v>
                </c:pt>
                <c:pt idx="24802">
                  <c:v>0.906516203703704</c:v>
                </c:pt>
                <c:pt idx="24803">
                  <c:v>0.906527777777778</c:v>
                </c:pt>
                <c:pt idx="24804">
                  <c:v>0.906539351851852</c:v>
                </c:pt>
                <c:pt idx="24805">
                  <c:v>0.906550925925925</c:v>
                </c:pt>
                <c:pt idx="24806">
                  <c:v>0.9065625</c:v>
                </c:pt>
                <c:pt idx="24807">
                  <c:v>0.906574074074074</c:v>
                </c:pt>
                <c:pt idx="24808">
                  <c:v>0.906585648148148</c:v>
                </c:pt>
                <c:pt idx="24809">
                  <c:v>0.906597222222222</c:v>
                </c:pt>
                <c:pt idx="24810">
                  <c:v>0.906608796296297</c:v>
                </c:pt>
                <c:pt idx="24811">
                  <c:v>0.906620370370371</c:v>
                </c:pt>
                <c:pt idx="24812">
                  <c:v>0.906631944444445</c:v>
                </c:pt>
                <c:pt idx="24813">
                  <c:v>0.906643518518519</c:v>
                </c:pt>
                <c:pt idx="24814">
                  <c:v>0.906655092592593</c:v>
                </c:pt>
                <c:pt idx="24815">
                  <c:v>0.906666666666666</c:v>
                </c:pt>
                <c:pt idx="24816">
                  <c:v>0.906678240740741</c:v>
                </c:pt>
                <c:pt idx="24817">
                  <c:v>0.906689814814815</c:v>
                </c:pt>
                <c:pt idx="24818">
                  <c:v>0.906701388888889</c:v>
                </c:pt>
                <c:pt idx="24819">
                  <c:v>0.906712962962963</c:v>
                </c:pt>
                <c:pt idx="24820">
                  <c:v>0.906724537037037</c:v>
                </c:pt>
                <c:pt idx="24821">
                  <c:v>0.906736111111111</c:v>
                </c:pt>
                <c:pt idx="24822">
                  <c:v>0.906747685185185</c:v>
                </c:pt>
                <c:pt idx="24823">
                  <c:v>0.906759259259259</c:v>
                </c:pt>
                <c:pt idx="24824">
                  <c:v>0.906770833333334</c:v>
                </c:pt>
                <c:pt idx="24825">
                  <c:v>0.906782407407407</c:v>
                </c:pt>
                <c:pt idx="24826">
                  <c:v>0.906793981481482</c:v>
                </c:pt>
                <c:pt idx="24827">
                  <c:v>0.906805555555556</c:v>
                </c:pt>
                <c:pt idx="24828">
                  <c:v>0.90681712962963</c:v>
                </c:pt>
                <c:pt idx="24829">
                  <c:v>0.906828703703704</c:v>
                </c:pt>
                <c:pt idx="24830">
                  <c:v>0.906840277777778</c:v>
                </c:pt>
                <c:pt idx="24831">
                  <c:v>0.906851851851852</c:v>
                </c:pt>
                <c:pt idx="24832">
                  <c:v>0.906863425925925</c:v>
                </c:pt>
                <c:pt idx="24833">
                  <c:v>0.906875</c:v>
                </c:pt>
                <c:pt idx="24834">
                  <c:v>0.906886574074074</c:v>
                </c:pt>
                <c:pt idx="24835">
                  <c:v>0.906898148148148</c:v>
                </c:pt>
                <c:pt idx="24836">
                  <c:v>0.906909722222222</c:v>
                </c:pt>
                <c:pt idx="24837">
                  <c:v>0.906921296296297</c:v>
                </c:pt>
                <c:pt idx="24838">
                  <c:v>0.906932870370371</c:v>
                </c:pt>
                <c:pt idx="24839">
                  <c:v>0.906944444444445</c:v>
                </c:pt>
                <c:pt idx="24840">
                  <c:v>0.906956018518519</c:v>
                </c:pt>
                <c:pt idx="24841">
                  <c:v>0.906967592592593</c:v>
                </c:pt>
                <c:pt idx="24842">
                  <c:v>0.906979166666667</c:v>
                </c:pt>
                <c:pt idx="24843">
                  <c:v>0.90699074074074</c:v>
                </c:pt>
                <c:pt idx="24844">
                  <c:v>0.907002314814815</c:v>
                </c:pt>
                <c:pt idx="24845">
                  <c:v>0.907013888888889</c:v>
                </c:pt>
                <c:pt idx="24846">
                  <c:v>0.907025462962963</c:v>
                </c:pt>
                <c:pt idx="24847">
                  <c:v>0.907037037037037</c:v>
                </c:pt>
                <c:pt idx="24848">
                  <c:v>0.907048611111111</c:v>
                </c:pt>
                <c:pt idx="24849">
                  <c:v>0.907060185185185</c:v>
                </c:pt>
                <c:pt idx="24850">
                  <c:v>0.907071759259259</c:v>
                </c:pt>
                <c:pt idx="24851">
                  <c:v>0.907083333333333</c:v>
                </c:pt>
                <c:pt idx="24852">
                  <c:v>0.907094907407408</c:v>
                </c:pt>
                <c:pt idx="24853">
                  <c:v>0.907106481481481</c:v>
                </c:pt>
                <c:pt idx="24854">
                  <c:v>0.907118055555556</c:v>
                </c:pt>
                <c:pt idx="24855">
                  <c:v>0.90712962962963</c:v>
                </c:pt>
                <c:pt idx="24856">
                  <c:v>0.907141203703704</c:v>
                </c:pt>
                <c:pt idx="24857">
                  <c:v>0.907152777777778</c:v>
                </c:pt>
                <c:pt idx="24858">
                  <c:v>0.907164351851851</c:v>
                </c:pt>
                <c:pt idx="24859">
                  <c:v>0.907175925925926</c:v>
                </c:pt>
                <c:pt idx="24860">
                  <c:v>0.9071875</c:v>
                </c:pt>
                <c:pt idx="24861">
                  <c:v>0.907199074074074</c:v>
                </c:pt>
                <c:pt idx="24862">
                  <c:v>0.907210648148148</c:v>
                </c:pt>
                <c:pt idx="24863">
                  <c:v>0.907222222222222</c:v>
                </c:pt>
                <c:pt idx="24864">
                  <c:v>0.907233796296296</c:v>
                </c:pt>
                <c:pt idx="24865">
                  <c:v>0.907245370370371</c:v>
                </c:pt>
                <c:pt idx="24866">
                  <c:v>0.907256944444444</c:v>
                </c:pt>
                <c:pt idx="24867">
                  <c:v>0.907268518518519</c:v>
                </c:pt>
                <c:pt idx="24868">
                  <c:v>0.907280092592593</c:v>
                </c:pt>
                <c:pt idx="24869">
                  <c:v>0.907291666666667</c:v>
                </c:pt>
                <c:pt idx="24870">
                  <c:v>0.90730324074074</c:v>
                </c:pt>
                <c:pt idx="24871">
                  <c:v>0.907314814814815</c:v>
                </c:pt>
                <c:pt idx="24872">
                  <c:v>0.907326388888889</c:v>
                </c:pt>
                <c:pt idx="24873">
                  <c:v>0.907337962962963</c:v>
                </c:pt>
                <c:pt idx="24874">
                  <c:v>0.907349537037037</c:v>
                </c:pt>
                <c:pt idx="24875">
                  <c:v>0.907361111111111</c:v>
                </c:pt>
                <c:pt idx="24876">
                  <c:v>0.907372685185185</c:v>
                </c:pt>
                <c:pt idx="24877">
                  <c:v>0.907384259259259</c:v>
                </c:pt>
                <c:pt idx="24878">
                  <c:v>0.907395833333334</c:v>
                </c:pt>
                <c:pt idx="24879">
                  <c:v>0.907407407407407</c:v>
                </c:pt>
                <c:pt idx="24880">
                  <c:v>0.907418981481481</c:v>
                </c:pt>
                <c:pt idx="24881">
                  <c:v>0.907430555555555</c:v>
                </c:pt>
                <c:pt idx="24882">
                  <c:v>0.90744212962963</c:v>
                </c:pt>
                <c:pt idx="24883">
                  <c:v>0.907453703703703</c:v>
                </c:pt>
                <c:pt idx="24884">
                  <c:v>0.907465277777777</c:v>
                </c:pt>
                <c:pt idx="24885">
                  <c:v>0.907476851851852</c:v>
                </c:pt>
                <c:pt idx="24886">
                  <c:v>0.907488425925925</c:v>
                </c:pt>
                <c:pt idx="24887">
                  <c:v>0.9075</c:v>
                </c:pt>
                <c:pt idx="24888">
                  <c:v>0.907511574074074</c:v>
                </c:pt>
                <c:pt idx="24889">
                  <c:v>0.907523148148148</c:v>
                </c:pt>
                <c:pt idx="24890">
                  <c:v>0.907534722222222</c:v>
                </c:pt>
                <c:pt idx="24891">
                  <c:v>0.907546296296296</c:v>
                </c:pt>
                <c:pt idx="24892">
                  <c:v>0.907557870370371</c:v>
                </c:pt>
                <c:pt idx="24893">
                  <c:v>0.907569444444444</c:v>
                </c:pt>
                <c:pt idx="24894">
                  <c:v>0.907581018518519</c:v>
                </c:pt>
                <c:pt idx="24895">
                  <c:v>0.907592592592593</c:v>
                </c:pt>
                <c:pt idx="24896">
                  <c:v>0.907604166666667</c:v>
                </c:pt>
                <c:pt idx="24897">
                  <c:v>0.907615740740741</c:v>
                </c:pt>
                <c:pt idx="24898">
                  <c:v>0.907627314814815</c:v>
                </c:pt>
                <c:pt idx="24899">
                  <c:v>0.907638888888889</c:v>
                </c:pt>
                <c:pt idx="24900">
                  <c:v>0.907650462962963</c:v>
                </c:pt>
                <c:pt idx="24901">
                  <c:v>0.907662037037037</c:v>
                </c:pt>
                <c:pt idx="24902">
                  <c:v>0.907673611111111</c:v>
                </c:pt>
                <c:pt idx="24903">
                  <c:v>0.907685185185185</c:v>
                </c:pt>
                <c:pt idx="24904">
                  <c:v>0.907696759259259</c:v>
                </c:pt>
                <c:pt idx="24905">
                  <c:v>0.907708333333334</c:v>
                </c:pt>
                <c:pt idx="24906">
                  <c:v>0.907719907407408</c:v>
                </c:pt>
                <c:pt idx="24907">
                  <c:v>0.907731481481482</c:v>
                </c:pt>
                <c:pt idx="24908">
                  <c:v>0.907743055555556</c:v>
                </c:pt>
                <c:pt idx="24909">
                  <c:v>0.90775462962963</c:v>
                </c:pt>
                <c:pt idx="24910">
                  <c:v>0.907766203703704</c:v>
                </c:pt>
                <c:pt idx="24911">
                  <c:v>0.907777777777778</c:v>
                </c:pt>
                <c:pt idx="24912">
                  <c:v>0.907789351851852</c:v>
                </c:pt>
                <c:pt idx="24913">
                  <c:v>0.907800925925926</c:v>
                </c:pt>
                <c:pt idx="24914">
                  <c:v>0.9078125</c:v>
                </c:pt>
                <c:pt idx="24915">
                  <c:v>0.907824074074074</c:v>
                </c:pt>
                <c:pt idx="24916">
                  <c:v>0.907835648148148</c:v>
                </c:pt>
                <c:pt idx="24917">
                  <c:v>0.907847222222222</c:v>
                </c:pt>
                <c:pt idx="24918">
                  <c:v>0.907858796296296</c:v>
                </c:pt>
                <c:pt idx="24919">
                  <c:v>0.907870370370371</c:v>
                </c:pt>
                <c:pt idx="24920">
                  <c:v>0.907881944444445</c:v>
                </c:pt>
                <c:pt idx="24921">
                  <c:v>0.907893518518519</c:v>
                </c:pt>
                <c:pt idx="24922">
                  <c:v>0.907905092592593</c:v>
                </c:pt>
                <c:pt idx="24923">
                  <c:v>0.907916666666667</c:v>
                </c:pt>
                <c:pt idx="24924">
                  <c:v>0.90792824074074</c:v>
                </c:pt>
                <c:pt idx="24925">
                  <c:v>0.907939814814815</c:v>
                </c:pt>
                <c:pt idx="24926">
                  <c:v>0.907951388888889</c:v>
                </c:pt>
                <c:pt idx="24927">
                  <c:v>0.907962962962962</c:v>
                </c:pt>
                <c:pt idx="24928">
                  <c:v>0.907974537037037</c:v>
                </c:pt>
                <c:pt idx="24929">
                  <c:v>0.907986111111111</c:v>
                </c:pt>
                <c:pt idx="24930">
                  <c:v>0.907997685185185</c:v>
                </c:pt>
                <c:pt idx="24931">
                  <c:v>0.908009259259259</c:v>
                </c:pt>
                <c:pt idx="24932">
                  <c:v>0.908020833333334</c:v>
                </c:pt>
                <c:pt idx="24933">
                  <c:v>0.908032407407407</c:v>
                </c:pt>
                <c:pt idx="24934">
                  <c:v>0.908043981481482</c:v>
                </c:pt>
                <c:pt idx="24935">
                  <c:v>0.908055555555556</c:v>
                </c:pt>
                <c:pt idx="24936">
                  <c:v>0.908067129629629</c:v>
                </c:pt>
                <c:pt idx="24937">
                  <c:v>0.908078703703704</c:v>
                </c:pt>
                <c:pt idx="24938">
                  <c:v>0.908090277777778</c:v>
                </c:pt>
                <c:pt idx="24939">
                  <c:v>0.908101851851852</c:v>
                </c:pt>
                <c:pt idx="24940">
                  <c:v>0.908113425925925</c:v>
                </c:pt>
                <c:pt idx="24941">
                  <c:v>0.908125</c:v>
                </c:pt>
                <c:pt idx="24942">
                  <c:v>0.908136574074074</c:v>
                </c:pt>
                <c:pt idx="24943">
                  <c:v>0.908148148148148</c:v>
                </c:pt>
                <c:pt idx="24944">
                  <c:v>0.908159722222222</c:v>
                </c:pt>
                <c:pt idx="24945">
                  <c:v>0.908171296296297</c:v>
                </c:pt>
                <c:pt idx="24946">
                  <c:v>0.908182870370371</c:v>
                </c:pt>
                <c:pt idx="24947">
                  <c:v>0.908194444444445</c:v>
                </c:pt>
                <c:pt idx="24948">
                  <c:v>0.908206018518519</c:v>
                </c:pt>
                <c:pt idx="24949">
                  <c:v>0.908217592592593</c:v>
                </c:pt>
                <c:pt idx="24950">
                  <c:v>0.908229166666667</c:v>
                </c:pt>
                <c:pt idx="24951">
                  <c:v>0.908240740740741</c:v>
                </c:pt>
                <c:pt idx="24952">
                  <c:v>0.908252314814815</c:v>
                </c:pt>
                <c:pt idx="24953">
                  <c:v>0.908263888888889</c:v>
                </c:pt>
                <c:pt idx="24954">
                  <c:v>0.908275462962963</c:v>
                </c:pt>
                <c:pt idx="24955">
                  <c:v>0.908287037037037</c:v>
                </c:pt>
                <c:pt idx="24956">
                  <c:v>0.908298611111111</c:v>
                </c:pt>
                <c:pt idx="24957">
                  <c:v>0.908310185185185</c:v>
                </c:pt>
                <c:pt idx="24958">
                  <c:v>0.908321759259259</c:v>
                </c:pt>
                <c:pt idx="24959">
                  <c:v>0.908333333333333</c:v>
                </c:pt>
                <c:pt idx="24960">
                  <c:v>0.908344907407408</c:v>
                </c:pt>
                <c:pt idx="24961">
                  <c:v>0.908356481481481</c:v>
                </c:pt>
                <c:pt idx="24962">
                  <c:v>0.908368055555556</c:v>
                </c:pt>
                <c:pt idx="24963">
                  <c:v>0.90837962962963</c:v>
                </c:pt>
                <c:pt idx="24964">
                  <c:v>0.908391203703704</c:v>
                </c:pt>
                <c:pt idx="24965">
                  <c:v>0.908402777777778</c:v>
                </c:pt>
                <c:pt idx="24966">
                  <c:v>0.908414351851851</c:v>
                </c:pt>
                <c:pt idx="24967">
                  <c:v>0.908425925925926</c:v>
                </c:pt>
                <c:pt idx="24968">
                  <c:v>0.9084375</c:v>
                </c:pt>
                <c:pt idx="24969">
                  <c:v>0.908449074074074</c:v>
                </c:pt>
                <c:pt idx="24970">
                  <c:v>0.908460648148148</c:v>
                </c:pt>
                <c:pt idx="24971">
                  <c:v>0.908472222222222</c:v>
                </c:pt>
                <c:pt idx="24972">
                  <c:v>0.908483796296296</c:v>
                </c:pt>
                <c:pt idx="24973">
                  <c:v>0.908495370370371</c:v>
                </c:pt>
                <c:pt idx="24974">
                  <c:v>0.908506944444444</c:v>
                </c:pt>
                <c:pt idx="24975">
                  <c:v>0.908518518518519</c:v>
                </c:pt>
                <c:pt idx="24976">
                  <c:v>0.908530092592593</c:v>
                </c:pt>
                <c:pt idx="24977">
                  <c:v>0.908541666666667</c:v>
                </c:pt>
                <c:pt idx="24978">
                  <c:v>0.90855324074074</c:v>
                </c:pt>
                <c:pt idx="24979">
                  <c:v>0.908564814814815</c:v>
                </c:pt>
                <c:pt idx="24980">
                  <c:v>0.908576388888889</c:v>
                </c:pt>
                <c:pt idx="24981">
                  <c:v>0.908587962962962</c:v>
                </c:pt>
                <c:pt idx="24982">
                  <c:v>0.908599537037037</c:v>
                </c:pt>
                <c:pt idx="24983">
                  <c:v>0.908611111111111</c:v>
                </c:pt>
                <c:pt idx="24984">
                  <c:v>0.908622685185185</c:v>
                </c:pt>
                <c:pt idx="24985">
                  <c:v>0.908634259259259</c:v>
                </c:pt>
                <c:pt idx="24986">
                  <c:v>0.908645833333334</c:v>
                </c:pt>
                <c:pt idx="24987">
                  <c:v>0.908657407407408</c:v>
                </c:pt>
                <c:pt idx="24988">
                  <c:v>0.908668981481481</c:v>
                </c:pt>
                <c:pt idx="24989">
                  <c:v>0.908680555555556</c:v>
                </c:pt>
                <c:pt idx="24990">
                  <c:v>0.90869212962963</c:v>
                </c:pt>
                <c:pt idx="24991">
                  <c:v>0.908703703703704</c:v>
                </c:pt>
                <c:pt idx="24992">
                  <c:v>0.908715277777778</c:v>
                </c:pt>
                <c:pt idx="24993">
                  <c:v>0.908726851851852</c:v>
                </c:pt>
                <c:pt idx="24994">
                  <c:v>0.908738425925926</c:v>
                </c:pt>
                <c:pt idx="24995">
                  <c:v>0.90875</c:v>
                </c:pt>
                <c:pt idx="24996">
                  <c:v>0.908761574074074</c:v>
                </c:pt>
                <c:pt idx="24997">
                  <c:v>0.908773148148148</c:v>
                </c:pt>
                <c:pt idx="24998">
                  <c:v>0.908784722222222</c:v>
                </c:pt>
                <c:pt idx="24999">
                  <c:v>0.908796296296297</c:v>
                </c:pt>
                <c:pt idx="25000">
                  <c:v>0.908807870370371</c:v>
                </c:pt>
                <c:pt idx="25001">
                  <c:v>0.908819444444445</c:v>
                </c:pt>
                <c:pt idx="25002">
                  <c:v>0.908831018518519</c:v>
                </c:pt>
                <c:pt idx="25003">
                  <c:v>0.908842592592593</c:v>
                </c:pt>
                <c:pt idx="25004">
                  <c:v>0.908854166666666</c:v>
                </c:pt>
                <c:pt idx="25005">
                  <c:v>0.908865740740741</c:v>
                </c:pt>
                <c:pt idx="25006">
                  <c:v>0.908877314814815</c:v>
                </c:pt>
                <c:pt idx="25007">
                  <c:v>0.908888888888889</c:v>
                </c:pt>
                <c:pt idx="25008">
                  <c:v>0.908900462962963</c:v>
                </c:pt>
                <c:pt idx="25009">
                  <c:v>0.908912037037037</c:v>
                </c:pt>
                <c:pt idx="25010">
                  <c:v>0.908923611111111</c:v>
                </c:pt>
                <c:pt idx="25011">
                  <c:v>0.908935185185185</c:v>
                </c:pt>
                <c:pt idx="25012">
                  <c:v>0.908946759259259</c:v>
                </c:pt>
                <c:pt idx="25013">
                  <c:v>0.908958333333334</c:v>
                </c:pt>
                <c:pt idx="25014">
                  <c:v>0.908969907407408</c:v>
                </c:pt>
                <c:pt idx="25015">
                  <c:v>0.908981481481482</c:v>
                </c:pt>
                <c:pt idx="25016">
                  <c:v>0.908993055555556</c:v>
                </c:pt>
                <c:pt idx="25017">
                  <c:v>0.90900462962963</c:v>
                </c:pt>
                <c:pt idx="25018">
                  <c:v>0.909016203703703</c:v>
                </c:pt>
                <c:pt idx="25019">
                  <c:v>0.909027777777778</c:v>
                </c:pt>
                <c:pt idx="25020">
                  <c:v>0.909039351851852</c:v>
                </c:pt>
                <c:pt idx="25021">
                  <c:v>0.909050925925926</c:v>
                </c:pt>
                <c:pt idx="25022">
                  <c:v>0.9090625</c:v>
                </c:pt>
                <c:pt idx="25023">
                  <c:v>0.909074074074074</c:v>
                </c:pt>
                <c:pt idx="25024">
                  <c:v>0.909085648148148</c:v>
                </c:pt>
                <c:pt idx="25025">
                  <c:v>0.909097222222222</c:v>
                </c:pt>
                <c:pt idx="25026">
                  <c:v>0.909108796296296</c:v>
                </c:pt>
                <c:pt idx="25027">
                  <c:v>0.909120370370371</c:v>
                </c:pt>
                <c:pt idx="25028">
                  <c:v>0.909131944444444</c:v>
                </c:pt>
                <c:pt idx="25029">
                  <c:v>0.909143518518519</c:v>
                </c:pt>
                <c:pt idx="25030">
                  <c:v>0.909155092592593</c:v>
                </c:pt>
                <c:pt idx="25031">
                  <c:v>0.909166666666667</c:v>
                </c:pt>
                <c:pt idx="25032">
                  <c:v>0.90917824074074</c:v>
                </c:pt>
                <c:pt idx="25033">
                  <c:v>0.909189814814815</c:v>
                </c:pt>
                <c:pt idx="25034">
                  <c:v>0.909201388888889</c:v>
                </c:pt>
                <c:pt idx="25035">
                  <c:v>0.909212962962962</c:v>
                </c:pt>
                <c:pt idx="25036">
                  <c:v>0.909224537037037</c:v>
                </c:pt>
                <c:pt idx="25037">
                  <c:v>0.909236111111111</c:v>
                </c:pt>
                <c:pt idx="25038">
                  <c:v>0.909247685185185</c:v>
                </c:pt>
                <c:pt idx="25039">
                  <c:v>0.909259259259259</c:v>
                </c:pt>
                <c:pt idx="25040">
                  <c:v>0.909270833333334</c:v>
                </c:pt>
                <c:pt idx="25041">
                  <c:v>0.909282407407407</c:v>
                </c:pt>
                <c:pt idx="25042">
                  <c:v>0.909293981481481</c:v>
                </c:pt>
                <c:pt idx="25043">
                  <c:v>0.909305555555556</c:v>
                </c:pt>
                <c:pt idx="25044">
                  <c:v>0.909317129629629</c:v>
                </c:pt>
                <c:pt idx="25045">
                  <c:v>0.909328703703704</c:v>
                </c:pt>
                <c:pt idx="25046">
                  <c:v>0.909340277777778</c:v>
                </c:pt>
                <c:pt idx="25047">
                  <c:v>0.909351851851852</c:v>
                </c:pt>
                <c:pt idx="25048">
                  <c:v>0.909363425925925</c:v>
                </c:pt>
                <c:pt idx="25049">
                  <c:v>0.909375</c:v>
                </c:pt>
                <c:pt idx="25050">
                  <c:v>0.909386574074074</c:v>
                </c:pt>
                <c:pt idx="25051">
                  <c:v>0.909398148148148</c:v>
                </c:pt>
                <c:pt idx="25052">
                  <c:v>0.909409722222222</c:v>
                </c:pt>
                <c:pt idx="25053">
                  <c:v>0.909421296296297</c:v>
                </c:pt>
                <c:pt idx="25054">
                  <c:v>0.90943287037037</c:v>
                </c:pt>
                <c:pt idx="25055">
                  <c:v>0.909444444444445</c:v>
                </c:pt>
                <c:pt idx="25056">
                  <c:v>0.909456018518519</c:v>
                </c:pt>
                <c:pt idx="25057">
                  <c:v>0.909467592592593</c:v>
                </c:pt>
                <c:pt idx="25058">
                  <c:v>0.909479166666666</c:v>
                </c:pt>
                <c:pt idx="25059">
                  <c:v>0.909490740740741</c:v>
                </c:pt>
                <c:pt idx="25060">
                  <c:v>0.909502314814815</c:v>
                </c:pt>
                <c:pt idx="25061">
                  <c:v>0.909513888888889</c:v>
                </c:pt>
                <c:pt idx="25062">
                  <c:v>0.909525462962963</c:v>
                </c:pt>
                <c:pt idx="25063">
                  <c:v>0.909537037037037</c:v>
                </c:pt>
                <c:pt idx="25064">
                  <c:v>0.909548611111111</c:v>
                </c:pt>
                <c:pt idx="25065">
                  <c:v>0.909560185185185</c:v>
                </c:pt>
                <c:pt idx="25066">
                  <c:v>0.909571759259259</c:v>
                </c:pt>
                <c:pt idx="25067">
                  <c:v>0.909583333333333</c:v>
                </c:pt>
                <c:pt idx="25068">
                  <c:v>0.909594907407407</c:v>
                </c:pt>
                <c:pt idx="25069">
                  <c:v>0.909606481481482</c:v>
                </c:pt>
                <c:pt idx="25070">
                  <c:v>0.909618055555556</c:v>
                </c:pt>
                <c:pt idx="25071">
                  <c:v>0.90962962962963</c:v>
                </c:pt>
                <c:pt idx="25072">
                  <c:v>0.909641203703704</c:v>
                </c:pt>
                <c:pt idx="25073">
                  <c:v>0.909652777777778</c:v>
                </c:pt>
                <c:pt idx="25074">
                  <c:v>0.909664351851852</c:v>
                </c:pt>
                <c:pt idx="25075">
                  <c:v>0.909675925925926</c:v>
                </c:pt>
                <c:pt idx="25076">
                  <c:v>0.9096875</c:v>
                </c:pt>
                <c:pt idx="25077">
                  <c:v>0.909699074074074</c:v>
                </c:pt>
                <c:pt idx="25078">
                  <c:v>0.909710648148148</c:v>
                </c:pt>
                <c:pt idx="25079">
                  <c:v>0.909722222222222</c:v>
                </c:pt>
                <c:pt idx="25080">
                  <c:v>0.909733796296296</c:v>
                </c:pt>
                <c:pt idx="25081">
                  <c:v>0.909745370370371</c:v>
                </c:pt>
                <c:pt idx="25082">
                  <c:v>0.909756944444444</c:v>
                </c:pt>
                <c:pt idx="25083">
                  <c:v>0.909768518518519</c:v>
                </c:pt>
                <c:pt idx="25084">
                  <c:v>0.909780092592593</c:v>
                </c:pt>
                <c:pt idx="25085">
                  <c:v>0.909791666666667</c:v>
                </c:pt>
                <c:pt idx="25086">
                  <c:v>0.909803240740741</c:v>
                </c:pt>
                <c:pt idx="25087">
                  <c:v>0.909814814814815</c:v>
                </c:pt>
                <c:pt idx="25088">
                  <c:v>0.909826388888889</c:v>
                </c:pt>
                <c:pt idx="25089">
                  <c:v>0.909837962962962</c:v>
                </c:pt>
                <c:pt idx="25090">
                  <c:v>0.909849537037037</c:v>
                </c:pt>
                <c:pt idx="25091">
                  <c:v>0.909861111111111</c:v>
                </c:pt>
                <c:pt idx="25092">
                  <c:v>0.909872685185185</c:v>
                </c:pt>
                <c:pt idx="25093">
                  <c:v>0.909884259259259</c:v>
                </c:pt>
                <c:pt idx="25094">
                  <c:v>0.909895833333334</c:v>
                </c:pt>
                <c:pt idx="25095">
                  <c:v>0.909907407407408</c:v>
                </c:pt>
                <c:pt idx="25096">
                  <c:v>0.909918981481482</c:v>
                </c:pt>
                <c:pt idx="25097">
                  <c:v>0.909930555555556</c:v>
                </c:pt>
                <c:pt idx="25098">
                  <c:v>0.909942129629629</c:v>
                </c:pt>
                <c:pt idx="25099">
                  <c:v>0.909953703703704</c:v>
                </c:pt>
                <c:pt idx="25100">
                  <c:v>0.909965277777778</c:v>
                </c:pt>
                <c:pt idx="25101">
                  <c:v>0.909976851851852</c:v>
                </c:pt>
                <c:pt idx="25102">
                  <c:v>0.909988425925926</c:v>
                </c:pt>
                <c:pt idx="25103">
                  <c:v>0.91</c:v>
                </c:pt>
                <c:pt idx="25104">
                  <c:v>0.910011574074074</c:v>
                </c:pt>
                <c:pt idx="25105">
                  <c:v>0.910023148148148</c:v>
                </c:pt>
                <c:pt idx="25106">
                  <c:v>0.910034722222222</c:v>
                </c:pt>
                <c:pt idx="25107">
                  <c:v>0.910046296296296</c:v>
                </c:pt>
                <c:pt idx="25108">
                  <c:v>0.910057870370371</c:v>
                </c:pt>
                <c:pt idx="25109">
                  <c:v>0.910069444444445</c:v>
                </c:pt>
                <c:pt idx="25110">
                  <c:v>0.910081018518519</c:v>
                </c:pt>
                <c:pt idx="25111">
                  <c:v>0.910092592592593</c:v>
                </c:pt>
                <c:pt idx="25112">
                  <c:v>0.910104166666666</c:v>
                </c:pt>
                <c:pt idx="25113">
                  <c:v>0.91011574074074</c:v>
                </c:pt>
                <c:pt idx="25114">
                  <c:v>0.910127314814815</c:v>
                </c:pt>
                <c:pt idx="25115">
                  <c:v>0.910138888888889</c:v>
                </c:pt>
                <c:pt idx="25116">
                  <c:v>0.910150462962963</c:v>
                </c:pt>
                <c:pt idx="25117">
                  <c:v>0.910162037037037</c:v>
                </c:pt>
                <c:pt idx="25118">
                  <c:v>0.910173611111111</c:v>
                </c:pt>
                <c:pt idx="25119">
                  <c:v>0.910185185185185</c:v>
                </c:pt>
                <c:pt idx="25120">
                  <c:v>0.910196759259259</c:v>
                </c:pt>
                <c:pt idx="25121">
                  <c:v>0.910208333333333</c:v>
                </c:pt>
                <c:pt idx="25122">
                  <c:v>0.910219907407407</c:v>
                </c:pt>
                <c:pt idx="25123">
                  <c:v>0.910231481481482</c:v>
                </c:pt>
                <c:pt idx="25124">
                  <c:v>0.910243055555556</c:v>
                </c:pt>
                <c:pt idx="25125">
                  <c:v>0.91025462962963</c:v>
                </c:pt>
                <c:pt idx="25126">
                  <c:v>0.910266203703704</c:v>
                </c:pt>
                <c:pt idx="25127">
                  <c:v>0.910277777777777</c:v>
                </c:pt>
                <c:pt idx="25128">
                  <c:v>0.910289351851852</c:v>
                </c:pt>
                <c:pt idx="25129">
                  <c:v>0.910300925925925</c:v>
                </c:pt>
                <c:pt idx="25130">
                  <c:v>0.9103125</c:v>
                </c:pt>
                <c:pt idx="25131">
                  <c:v>0.910324074074074</c:v>
                </c:pt>
                <c:pt idx="25132">
                  <c:v>0.910335648148148</c:v>
                </c:pt>
                <c:pt idx="25133">
                  <c:v>0.910347222222222</c:v>
                </c:pt>
                <c:pt idx="25134">
                  <c:v>0.910358796296296</c:v>
                </c:pt>
                <c:pt idx="25135">
                  <c:v>0.910370370370371</c:v>
                </c:pt>
                <c:pt idx="25136">
                  <c:v>0.910381944444444</c:v>
                </c:pt>
                <c:pt idx="25137">
                  <c:v>0.910393518518519</c:v>
                </c:pt>
                <c:pt idx="25138">
                  <c:v>0.910405092592593</c:v>
                </c:pt>
                <c:pt idx="25139">
                  <c:v>0.910416666666666</c:v>
                </c:pt>
                <c:pt idx="25140">
                  <c:v>0.910428240740741</c:v>
                </c:pt>
                <c:pt idx="25141">
                  <c:v>0.910439814814815</c:v>
                </c:pt>
                <c:pt idx="25142">
                  <c:v>0.910451388888889</c:v>
                </c:pt>
                <c:pt idx="25143">
                  <c:v>0.910462962962962</c:v>
                </c:pt>
                <c:pt idx="25144">
                  <c:v>0.910474537037037</c:v>
                </c:pt>
                <c:pt idx="25145">
                  <c:v>0.910486111111111</c:v>
                </c:pt>
                <c:pt idx="25146">
                  <c:v>0.910497685185185</c:v>
                </c:pt>
                <c:pt idx="25147">
                  <c:v>0.910509259259259</c:v>
                </c:pt>
                <c:pt idx="25148">
                  <c:v>0.910520833333334</c:v>
                </c:pt>
                <c:pt idx="25149">
                  <c:v>0.910532407407407</c:v>
                </c:pt>
                <c:pt idx="25150">
                  <c:v>0.910543981481481</c:v>
                </c:pt>
                <c:pt idx="25151">
                  <c:v>0.910555555555556</c:v>
                </c:pt>
                <c:pt idx="25152">
                  <c:v>0.910567129629629</c:v>
                </c:pt>
                <c:pt idx="25153">
                  <c:v>0.910578703703704</c:v>
                </c:pt>
                <c:pt idx="25154">
                  <c:v>0.910590277777778</c:v>
                </c:pt>
                <c:pt idx="25155">
                  <c:v>0.910601851851852</c:v>
                </c:pt>
                <c:pt idx="25156">
                  <c:v>0.910613425925926</c:v>
                </c:pt>
                <c:pt idx="25157">
                  <c:v>0.910625</c:v>
                </c:pt>
                <c:pt idx="25158">
                  <c:v>0.910636574074074</c:v>
                </c:pt>
                <c:pt idx="25159">
                  <c:v>0.910648148148148</c:v>
                </c:pt>
                <c:pt idx="25160">
                  <c:v>0.910659722222222</c:v>
                </c:pt>
                <c:pt idx="25161">
                  <c:v>0.910671296296297</c:v>
                </c:pt>
                <c:pt idx="25162">
                  <c:v>0.910682870370371</c:v>
                </c:pt>
                <c:pt idx="25163">
                  <c:v>0.910694444444445</c:v>
                </c:pt>
                <c:pt idx="25164">
                  <c:v>0.910706018518519</c:v>
                </c:pt>
                <c:pt idx="25165">
                  <c:v>0.910717592592593</c:v>
                </c:pt>
                <c:pt idx="25166">
                  <c:v>0.910729166666667</c:v>
                </c:pt>
                <c:pt idx="25167">
                  <c:v>0.91074074074074</c:v>
                </c:pt>
                <c:pt idx="25168">
                  <c:v>0.910752314814815</c:v>
                </c:pt>
                <c:pt idx="25169">
                  <c:v>0.910763888888889</c:v>
                </c:pt>
                <c:pt idx="25170">
                  <c:v>0.910775462962963</c:v>
                </c:pt>
                <c:pt idx="25171">
                  <c:v>0.910787037037037</c:v>
                </c:pt>
                <c:pt idx="25172">
                  <c:v>0.910798611111112</c:v>
                </c:pt>
                <c:pt idx="25173">
                  <c:v>0.910810185185185</c:v>
                </c:pt>
                <c:pt idx="25174">
                  <c:v>0.910821759259259</c:v>
                </c:pt>
                <c:pt idx="25175">
                  <c:v>0.910833333333334</c:v>
                </c:pt>
                <c:pt idx="25176">
                  <c:v>0.910844907407408</c:v>
                </c:pt>
                <c:pt idx="25177">
                  <c:v>0.910856481481482</c:v>
                </c:pt>
                <c:pt idx="25178">
                  <c:v>0.910868055555556</c:v>
                </c:pt>
                <c:pt idx="25179">
                  <c:v>0.91087962962963</c:v>
                </c:pt>
                <c:pt idx="25180">
                  <c:v>0.910891203703704</c:v>
                </c:pt>
                <c:pt idx="25181">
                  <c:v>0.910902777777777</c:v>
                </c:pt>
                <c:pt idx="25182">
                  <c:v>0.910914351851852</c:v>
                </c:pt>
                <c:pt idx="25183">
                  <c:v>0.910925925925926</c:v>
                </c:pt>
                <c:pt idx="25184">
                  <c:v>0.9109375</c:v>
                </c:pt>
                <c:pt idx="25185">
                  <c:v>0.910949074074075</c:v>
                </c:pt>
                <c:pt idx="25186">
                  <c:v>0.910960648148148</c:v>
                </c:pt>
                <c:pt idx="25187">
                  <c:v>0.910972222222222</c:v>
                </c:pt>
                <c:pt idx="25188">
                  <c:v>0.910983796296296</c:v>
                </c:pt>
                <c:pt idx="25189">
                  <c:v>0.910995370370371</c:v>
                </c:pt>
                <c:pt idx="25190">
                  <c:v>0.911006944444444</c:v>
                </c:pt>
                <c:pt idx="25191">
                  <c:v>0.911018518518519</c:v>
                </c:pt>
                <c:pt idx="25192">
                  <c:v>0.911030092592593</c:v>
                </c:pt>
                <c:pt idx="25193">
                  <c:v>0.911041666666667</c:v>
                </c:pt>
                <c:pt idx="25194">
                  <c:v>0.911053240740741</c:v>
                </c:pt>
                <c:pt idx="25195">
                  <c:v>0.911064814814815</c:v>
                </c:pt>
                <c:pt idx="25196">
                  <c:v>0.911076388888889</c:v>
                </c:pt>
                <c:pt idx="25197">
                  <c:v>0.911087962962963</c:v>
                </c:pt>
                <c:pt idx="25198">
                  <c:v>0.911099537037037</c:v>
                </c:pt>
                <c:pt idx="25199">
                  <c:v>0.911111111111111</c:v>
                </c:pt>
                <c:pt idx="25200">
                  <c:v>0.911122685185185</c:v>
                </c:pt>
                <c:pt idx="25201">
                  <c:v>0.911134259259259</c:v>
                </c:pt>
                <c:pt idx="25202">
                  <c:v>0.911145833333334</c:v>
                </c:pt>
                <c:pt idx="25203">
                  <c:v>0.911157407407408</c:v>
                </c:pt>
                <c:pt idx="25204">
                  <c:v>0.911168981481481</c:v>
                </c:pt>
                <c:pt idx="25205">
                  <c:v>0.911180555555556</c:v>
                </c:pt>
                <c:pt idx="25206">
                  <c:v>0.91119212962963</c:v>
                </c:pt>
                <c:pt idx="25207">
                  <c:v>0.911203703703703</c:v>
                </c:pt>
                <c:pt idx="25208">
                  <c:v>0.911215277777778</c:v>
                </c:pt>
                <c:pt idx="25209">
                  <c:v>0.911226851851852</c:v>
                </c:pt>
                <c:pt idx="25210">
                  <c:v>0.911238425925926</c:v>
                </c:pt>
                <c:pt idx="25211">
                  <c:v>0.91125</c:v>
                </c:pt>
                <c:pt idx="25212">
                  <c:v>0.911261574074074</c:v>
                </c:pt>
                <c:pt idx="25213">
                  <c:v>0.911273148148148</c:v>
                </c:pt>
                <c:pt idx="25214">
                  <c:v>0.911284722222222</c:v>
                </c:pt>
                <c:pt idx="25215">
                  <c:v>0.911296296296296</c:v>
                </c:pt>
                <c:pt idx="25216">
                  <c:v>0.911307870370371</c:v>
                </c:pt>
                <c:pt idx="25217">
                  <c:v>0.911319444444445</c:v>
                </c:pt>
                <c:pt idx="25218">
                  <c:v>0.911331018518519</c:v>
                </c:pt>
                <c:pt idx="25219">
                  <c:v>0.911342592592593</c:v>
                </c:pt>
                <c:pt idx="25220">
                  <c:v>0.911354166666667</c:v>
                </c:pt>
                <c:pt idx="25221">
                  <c:v>0.91136574074074</c:v>
                </c:pt>
                <c:pt idx="25222">
                  <c:v>0.911377314814815</c:v>
                </c:pt>
                <c:pt idx="25223">
                  <c:v>0.911388888888889</c:v>
                </c:pt>
                <c:pt idx="25224">
                  <c:v>0.911400462962962</c:v>
                </c:pt>
                <c:pt idx="25225">
                  <c:v>0.911412037037037</c:v>
                </c:pt>
                <c:pt idx="25226">
                  <c:v>0.911423611111111</c:v>
                </c:pt>
                <c:pt idx="25227">
                  <c:v>0.911435185185185</c:v>
                </c:pt>
                <c:pt idx="25228">
                  <c:v>0.911446759259259</c:v>
                </c:pt>
                <c:pt idx="25229">
                  <c:v>0.911458333333334</c:v>
                </c:pt>
                <c:pt idx="25230">
                  <c:v>0.911469907407407</c:v>
                </c:pt>
                <c:pt idx="25231">
                  <c:v>0.911481481481481</c:v>
                </c:pt>
                <c:pt idx="25232">
                  <c:v>0.911493055555556</c:v>
                </c:pt>
                <c:pt idx="25233">
                  <c:v>0.91150462962963</c:v>
                </c:pt>
                <c:pt idx="25234">
                  <c:v>0.911516203703704</c:v>
                </c:pt>
                <c:pt idx="25235">
                  <c:v>0.911527777777778</c:v>
                </c:pt>
                <c:pt idx="25236">
                  <c:v>0.911539351851852</c:v>
                </c:pt>
                <c:pt idx="25237">
                  <c:v>0.911550925925925</c:v>
                </c:pt>
                <c:pt idx="25238">
                  <c:v>0.9115625</c:v>
                </c:pt>
                <c:pt idx="25239">
                  <c:v>0.911574074074074</c:v>
                </c:pt>
                <c:pt idx="25240">
                  <c:v>0.911585648148148</c:v>
                </c:pt>
                <c:pt idx="25241">
                  <c:v>0.911597222222222</c:v>
                </c:pt>
                <c:pt idx="25242">
                  <c:v>0.911608796296297</c:v>
                </c:pt>
                <c:pt idx="25243">
                  <c:v>0.911620370370371</c:v>
                </c:pt>
                <c:pt idx="25244">
                  <c:v>0.911631944444445</c:v>
                </c:pt>
                <c:pt idx="25245">
                  <c:v>0.911643518518519</c:v>
                </c:pt>
                <c:pt idx="25246">
                  <c:v>0.911655092592593</c:v>
                </c:pt>
                <c:pt idx="25247">
                  <c:v>0.911666666666666</c:v>
                </c:pt>
                <c:pt idx="25248">
                  <c:v>0.911678240740741</c:v>
                </c:pt>
                <c:pt idx="25249">
                  <c:v>0.911689814814815</c:v>
                </c:pt>
                <c:pt idx="25250">
                  <c:v>0.911701388888889</c:v>
                </c:pt>
                <c:pt idx="25251">
                  <c:v>0.911712962962963</c:v>
                </c:pt>
                <c:pt idx="25252">
                  <c:v>0.911724537037037</c:v>
                </c:pt>
                <c:pt idx="25253">
                  <c:v>0.911736111111111</c:v>
                </c:pt>
                <c:pt idx="25254">
                  <c:v>0.911747685185185</c:v>
                </c:pt>
                <c:pt idx="25255">
                  <c:v>0.911759259259259</c:v>
                </c:pt>
                <c:pt idx="25256">
                  <c:v>0.911770833333334</c:v>
                </c:pt>
                <c:pt idx="25257">
                  <c:v>0.911782407407408</c:v>
                </c:pt>
                <c:pt idx="25258">
                  <c:v>0.911793981481482</c:v>
                </c:pt>
                <c:pt idx="25259">
                  <c:v>0.911805555555556</c:v>
                </c:pt>
                <c:pt idx="25260">
                  <c:v>0.91181712962963</c:v>
                </c:pt>
                <c:pt idx="25261">
                  <c:v>0.911828703703704</c:v>
                </c:pt>
                <c:pt idx="25262">
                  <c:v>0.911840277777778</c:v>
                </c:pt>
                <c:pt idx="25263">
                  <c:v>0.911851851851852</c:v>
                </c:pt>
                <c:pt idx="25264">
                  <c:v>0.911863425925925</c:v>
                </c:pt>
                <c:pt idx="25265">
                  <c:v>0.911875</c:v>
                </c:pt>
                <c:pt idx="25266">
                  <c:v>0.911886574074074</c:v>
                </c:pt>
                <c:pt idx="25267">
                  <c:v>0.911898148148148</c:v>
                </c:pt>
                <c:pt idx="25268">
                  <c:v>0.911909722222222</c:v>
                </c:pt>
                <c:pt idx="25269">
                  <c:v>0.911921296296297</c:v>
                </c:pt>
                <c:pt idx="25270">
                  <c:v>0.911932870370371</c:v>
                </c:pt>
                <c:pt idx="25271">
                  <c:v>0.911944444444445</c:v>
                </c:pt>
                <c:pt idx="25272">
                  <c:v>0.911956018518519</c:v>
                </c:pt>
                <c:pt idx="25273">
                  <c:v>0.911967592592593</c:v>
                </c:pt>
                <c:pt idx="25274">
                  <c:v>0.911979166666667</c:v>
                </c:pt>
                <c:pt idx="25275">
                  <c:v>0.91199074074074</c:v>
                </c:pt>
                <c:pt idx="25276">
                  <c:v>0.912002314814815</c:v>
                </c:pt>
                <c:pt idx="25277">
                  <c:v>0.912013888888889</c:v>
                </c:pt>
                <c:pt idx="25278">
                  <c:v>0.912025462962963</c:v>
                </c:pt>
                <c:pt idx="25279">
                  <c:v>0.912037037037037</c:v>
                </c:pt>
                <c:pt idx="25280">
                  <c:v>0.912048611111111</c:v>
                </c:pt>
                <c:pt idx="25281">
                  <c:v>0.912060185185185</c:v>
                </c:pt>
                <c:pt idx="25282">
                  <c:v>0.912071759259259</c:v>
                </c:pt>
                <c:pt idx="25283">
                  <c:v>0.912083333333334</c:v>
                </c:pt>
                <c:pt idx="25284">
                  <c:v>0.912094907407408</c:v>
                </c:pt>
                <c:pt idx="25285">
                  <c:v>0.912106481481481</c:v>
                </c:pt>
                <c:pt idx="25286">
                  <c:v>0.912118055555556</c:v>
                </c:pt>
                <c:pt idx="25287">
                  <c:v>0.91212962962963</c:v>
                </c:pt>
                <c:pt idx="25288">
                  <c:v>0.912141203703704</c:v>
                </c:pt>
                <c:pt idx="25289">
                  <c:v>0.912152777777778</c:v>
                </c:pt>
                <c:pt idx="25290">
                  <c:v>0.912164351851851</c:v>
                </c:pt>
                <c:pt idx="25291">
                  <c:v>0.912175925925926</c:v>
                </c:pt>
                <c:pt idx="25292">
                  <c:v>0.9121875</c:v>
                </c:pt>
                <c:pt idx="25293">
                  <c:v>0.912199074074074</c:v>
                </c:pt>
                <c:pt idx="25294">
                  <c:v>0.912210648148148</c:v>
                </c:pt>
                <c:pt idx="25295">
                  <c:v>0.912222222222222</c:v>
                </c:pt>
                <c:pt idx="25296">
                  <c:v>0.912233796296296</c:v>
                </c:pt>
                <c:pt idx="25297">
                  <c:v>0.912245370370371</c:v>
                </c:pt>
                <c:pt idx="25298">
                  <c:v>0.912256944444444</c:v>
                </c:pt>
                <c:pt idx="25299">
                  <c:v>0.912268518518519</c:v>
                </c:pt>
                <c:pt idx="25300">
                  <c:v>0.912280092592593</c:v>
                </c:pt>
                <c:pt idx="25301">
                  <c:v>0.912291666666667</c:v>
                </c:pt>
                <c:pt idx="25302">
                  <c:v>0.91230324074074</c:v>
                </c:pt>
                <c:pt idx="25303">
                  <c:v>0.912314814814815</c:v>
                </c:pt>
                <c:pt idx="25304">
                  <c:v>0.912326388888889</c:v>
                </c:pt>
                <c:pt idx="25305">
                  <c:v>0.912337962962963</c:v>
                </c:pt>
                <c:pt idx="25306">
                  <c:v>0.912349537037037</c:v>
                </c:pt>
                <c:pt idx="25307">
                  <c:v>0.912361111111111</c:v>
                </c:pt>
                <c:pt idx="25308">
                  <c:v>0.912372685185185</c:v>
                </c:pt>
                <c:pt idx="25309">
                  <c:v>0.912384259259259</c:v>
                </c:pt>
                <c:pt idx="25310">
                  <c:v>0.912395833333334</c:v>
                </c:pt>
                <c:pt idx="25311">
                  <c:v>0.912407407407407</c:v>
                </c:pt>
                <c:pt idx="25312">
                  <c:v>0.912418981481481</c:v>
                </c:pt>
                <c:pt idx="25313">
                  <c:v>0.912430555555555</c:v>
                </c:pt>
                <c:pt idx="25314">
                  <c:v>0.91244212962963</c:v>
                </c:pt>
                <c:pt idx="25315">
                  <c:v>0.912453703703703</c:v>
                </c:pt>
                <c:pt idx="25316">
                  <c:v>0.912465277777778</c:v>
                </c:pt>
                <c:pt idx="25317">
                  <c:v>0.912476851851852</c:v>
                </c:pt>
                <c:pt idx="25318">
                  <c:v>0.912488425925925</c:v>
                </c:pt>
                <c:pt idx="25319">
                  <c:v>0.9125</c:v>
                </c:pt>
                <c:pt idx="25320">
                  <c:v>0.912511574074074</c:v>
                </c:pt>
                <c:pt idx="25321">
                  <c:v>0.912523148148148</c:v>
                </c:pt>
                <c:pt idx="25322">
                  <c:v>0.912534722222222</c:v>
                </c:pt>
                <c:pt idx="25323">
                  <c:v>0.912546296296296</c:v>
                </c:pt>
                <c:pt idx="25324">
                  <c:v>0.912557870370371</c:v>
                </c:pt>
                <c:pt idx="25325">
                  <c:v>0.912569444444444</c:v>
                </c:pt>
                <c:pt idx="25326">
                  <c:v>0.912581018518519</c:v>
                </c:pt>
                <c:pt idx="25327">
                  <c:v>0.912592592592593</c:v>
                </c:pt>
                <c:pt idx="25328">
                  <c:v>0.912604166666667</c:v>
                </c:pt>
                <c:pt idx="25329">
                  <c:v>0.912615740740741</c:v>
                </c:pt>
                <c:pt idx="25330">
                  <c:v>0.912627314814815</c:v>
                </c:pt>
                <c:pt idx="25331">
                  <c:v>0.912638888888889</c:v>
                </c:pt>
                <c:pt idx="25332">
                  <c:v>0.912650462962963</c:v>
                </c:pt>
                <c:pt idx="25333">
                  <c:v>0.912662037037037</c:v>
                </c:pt>
                <c:pt idx="25334">
                  <c:v>0.912673611111111</c:v>
                </c:pt>
                <c:pt idx="25335">
                  <c:v>0.912685185185185</c:v>
                </c:pt>
                <c:pt idx="25336">
                  <c:v>0.912696759259259</c:v>
                </c:pt>
                <c:pt idx="25337">
                  <c:v>0.912708333333334</c:v>
                </c:pt>
                <c:pt idx="25338">
                  <c:v>0.912719907407408</c:v>
                </c:pt>
                <c:pt idx="25339">
                  <c:v>0.912731481481482</c:v>
                </c:pt>
                <c:pt idx="25340">
                  <c:v>0.912743055555556</c:v>
                </c:pt>
                <c:pt idx="25341">
                  <c:v>0.91275462962963</c:v>
                </c:pt>
                <c:pt idx="25342">
                  <c:v>0.912766203703704</c:v>
                </c:pt>
                <c:pt idx="25343">
                  <c:v>0.912777777777778</c:v>
                </c:pt>
                <c:pt idx="25344">
                  <c:v>0.912789351851852</c:v>
                </c:pt>
                <c:pt idx="25345">
                  <c:v>0.912800925925926</c:v>
                </c:pt>
                <c:pt idx="25346">
                  <c:v>0.9128125</c:v>
                </c:pt>
                <c:pt idx="25347">
                  <c:v>0.912824074074074</c:v>
                </c:pt>
                <c:pt idx="25348">
                  <c:v>0.912835648148148</c:v>
                </c:pt>
                <c:pt idx="25349">
                  <c:v>0.912847222222222</c:v>
                </c:pt>
                <c:pt idx="25350">
                  <c:v>0.912858796296296</c:v>
                </c:pt>
                <c:pt idx="25351">
                  <c:v>0.912870370370371</c:v>
                </c:pt>
                <c:pt idx="25352">
                  <c:v>0.912881944444445</c:v>
                </c:pt>
                <c:pt idx="25353">
                  <c:v>0.912893518518519</c:v>
                </c:pt>
                <c:pt idx="25354">
                  <c:v>0.912905092592593</c:v>
                </c:pt>
                <c:pt idx="25355">
                  <c:v>0.912916666666666</c:v>
                </c:pt>
                <c:pt idx="25356">
                  <c:v>0.912928240740741</c:v>
                </c:pt>
                <c:pt idx="25357">
                  <c:v>0.912939814814815</c:v>
                </c:pt>
                <c:pt idx="25358">
                  <c:v>0.912951388888889</c:v>
                </c:pt>
                <c:pt idx="25359">
                  <c:v>0.912962962962962</c:v>
                </c:pt>
                <c:pt idx="25360">
                  <c:v>0.912974537037037</c:v>
                </c:pt>
                <c:pt idx="25361">
                  <c:v>0.912986111111111</c:v>
                </c:pt>
                <c:pt idx="25362">
                  <c:v>0.912997685185185</c:v>
                </c:pt>
                <c:pt idx="25363">
                  <c:v>0.913009259259259</c:v>
                </c:pt>
                <c:pt idx="25364">
                  <c:v>0.913020833333334</c:v>
                </c:pt>
                <c:pt idx="25365">
                  <c:v>0.913032407407407</c:v>
                </c:pt>
                <c:pt idx="25366">
                  <c:v>0.913043981481482</c:v>
                </c:pt>
                <c:pt idx="25367">
                  <c:v>0.913055555555556</c:v>
                </c:pt>
                <c:pt idx="25368">
                  <c:v>0.913067129629629</c:v>
                </c:pt>
                <c:pt idx="25369">
                  <c:v>0.913078703703704</c:v>
                </c:pt>
                <c:pt idx="25370">
                  <c:v>0.913090277777778</c:v>
                </c:pt>
                <c:pt idx="25371">
                  <c:v>0.913101851851852</c:v>
                </c:pt>
                <c:pt idx="25372">
                  <c:v>0.913113425925925</c:v>
                </c:pt>
                <c:pt idx="25373">
                  <c:v>0.913125</c:v>
                </c:pt>
                <c:pt idx="25374">
                  <c:v>0.913136574074074</c:v>
                </c:pt>
                <c:pt idx="25375">
                  <c:v>0.913148148148148</c:v>
                </c:pt>
                <c:pt idx="25376">
                  <c:v>0.913159722222222</c:v>
                </c:pt>
                <c:pt idx="25377">
                  <c:v>0.913171296296297</c:v>
                </c:pt>
                <c:pt idx="25378">
                  <c:v>0.913182870370371</c:v>
                </c:pt>
                <c:pt idx="25379">
                  <c:v>0.913194444444445</c:v>
                </c:pt>
                <c:pt idx="25380">
                  <c:v>0.913206018518519</c:v>
                </c:pt>
                <c:pt idx="25381">
                  <c:v>0.913217592592593</c:v>
                </c:pt>
                <c:pt idx="25382">
                  <c:v>0.913229166666667</c:v>
                </c:pt>
                <c:pt idx="25383">
                  <c:v>0.913240740740741</c:v>
                </c:pt>
                <c:pt idx="25384">
                  <c:v>0.913252314814815</c:v>
                </c:pt>
                <c:pt idx="25385">
                  <c:v>0.913263888888889</c:v>
                </c:pt>
                <c:pt idx="25386">
                  <c:v>0.913275462962963</c:v>
                </c:pt>
                <c:pt idx="25387">
                  <c:v>0.913287037037037</c:v>
                </c:pt>
                <c:pt idx="25388">
                  <c:v>0.913298611111111</c:v>
                </c:pt>
                <c:pt idx="25389">
                  <c:v>0.913310185185185</c:v>
                </c:pt>
                <c:pt idx="25390">
                  <c:v>0.913321759259259</c:v>
                </c:pt>
                <c:pt idx="25391">
                  <c:v>0.913333333333333</c:v>
                </c:pt>
                <c:pt idx="25392">
                  <c:v>0.913344907407408</c:v>
                </c:pt>
                <c:pt idx="25393">
                  <c:v>0.913356481481481</c:v>
                </c:pt>
                <c:pt idx="25394">
                  <c:v>0.913368055555556</c:v>
                </c:pt>
                <c:pt idx="25395">
                  <c:v>0.91337962962963</c:v>
                </c:pt>
                <c:pt idx="25396">
                  <c:v>0.913391203703704</c:v>
                </c:pt>
                <c:pt idx="25397">
                  <c:v>0.913402777777778</c:v>
                </c:pt>
                <c:pt idx="25398">
                  <c:v>0.913414351851851</c:v>
                </c:pt>
                <c:pt idx="25399">
                  <c:v>0.913425925925926</c:v>
                </c:pt>
                <c:pt idx="25400">
                  <c:v>0.9134375</c:v>
                </c:pt>
                <c:pt idx="25401">
                  <c:v>0.913449074074074</c:v>
                </c:pt>
                <c:pt idx="25402">
                  <c:v>0.913460648148148</c:v>
                </c:pt>
                <c:pt idx="25403">
                  <c:v>0.913472222222222</c:v>
                </c:pt>
                <c:pt idx="25404">
                  <c:v>0.913483796296296</c:v>
                </c:pt>
                <c:pt idx="25405">
                  <c:v>0.913495370370371</c:v>
                </c:pt>
                <c:pt idx="25406">
                  <c:v>0.913506944444444</c:v>
                </c:pt>
                <c:pt idx="25407">
                  <c:v>0.913518518518519</c:v>
                </c:pt>
                <c:pt idx="25408">
                  <c:v>0.913530092592593</c:v>
                </c:pt>
                <c:pt idx="25409">
                  <c:v>0.913541666666667</c:v>
                </c:pt>
                <c:pt idx="25410">
                  <c:v>0.91355324074074</c:v>
                </c:pt>
                <c:pt idx="25411">
                  <c:v>0.913564814814815</c:v>
                </c:pt>
                <c:pt idx="25412">
                  <c:v>0.913576388888889</c:v>
                </c:pt>
                <c:pt idx="25413">
                  <c:v>0.913587962962962</c:v>
                </c:pt>
                <c:pt idx="25414">
                  <c:v>0.913599537037037</c:v>
                </c:pt>
                <c:pt idx="25415">
                  <c:v>0.913611111111111</c:v>
                </c:pt>
                <c:pt idx="25416">
                  <c:v>0.913622685185185</c:v>
                </c:pt>
                <c:pt idx="25417">
                  <c:v>0.913634259259259</c:v>
                </c:pt>
                <c:pt idx="25418">
                  <c:v>0.913645833333334</c:v>
                </c:pt>
                <c:pt idx="25419">
                  <c:v>0.913657407407408</c:v>
                </c:pt>
                <c:pt idx="25420">
                  <c:v>0.913668981481482</c:v>
                </c:pt>
                <c:pt idx="25421">
                  <c:v>0.913680555555556</c:v>
                </c:pt>
                <c:pt idx="25422">
                  <c:v>0.91369212962963</c:v>
                </c:pt>
                <c:pt idx="25423">
                  <c:v>0.913703703703704</c:v>
                </c:pt>
                <c:pt idx="25424">
                  <c:v>0.913715277777778</c:v>
                </c:pt>
                <c:pt idx="25425">
                  <c:v>0.913726851851852</c:v>
                </c:pt>
                <c:pt idx="25426">
                  <c:v>0.913738425925926</c:v>
                </c:pt>
                <c:pt idx="25427">
                  <c:v>0.91375</c:v>
                </c:pt>
                <c:pt idx="25428">
                  <c:v>0.913761574074074</c:v>
                </c:pt>
                <c:pt idx="25429">
                  <c:v>0.913773148148148</c:v>
                </c:pt>
                <c:pt idx="25430">
                  <c:v>0.913784722222222</c:v>
                </c:pt>
                <c:pt idx="25431">
                  <c:v>0.913796296296297</c:v>
                </c:pt>
                <c:pt idx="25432">
                  <c:v>0.913807870370371</c:v>
                </c:pt>
                <c:pt idx="25433">
                  <c:v>0.913819444444445</c:v>
                </c:pt>
                <c:pt idx="25434">
                  <c:v>0.913831018518519</c:v>
                </c:pt>
                <c:pt idx="25435">
                  <c:v>0.913842592592593</c:v>
                </c:pt>
                <c:pt idx="25436">
                  <c:v>0.913854166666666</c:v>
                </c:pt>
                <c:pt idx="25437">
                  <c:v>0.913865740740741</c:v>
                </c:pt>
                <c:pt idx="25438">
                  <c:v>0.913877314814815</c:v>
                </c:pt>
                <c:pt idx="25439">
                  <c:v>0.913888888888889</c:v>
                </c:pt>
                <c:pt idx="25440">
                  <c:v>0.913900462962963</c:v>
                </c:pt>
                <c:pt idx="25441">
                  <c:v>0.913912037037037</c:v>
                </c:pt>
                <c:pt idx="25442">
                  <c:v>0.913923611111111</c:v>
                </c:pt>
                <c:pt idx="25443">
                  <c:v>0.913935185185185</c:v>
                </c:pt>
                <c:pt idx="25444">
                  <c:v>0.913946759259259</c:v>
                </c:pt>
                <c:pt idx="25445">
                  <c:v>0.913958333333334</c:v>
                </c:pt>
                <c:pt idx="25446">
                  <c:v>0.913969907407408</c:v>
                </c:pt>
                <c:pt idx="25447">
                  <c:v>0.913981481481482</c:v>
                </c:pt>
                <c:pt idx="25448">
                  <c:v>0.913993055555556</c:v>
                </c:pt>
                <c:pt idx="25449">
                  <c:v>0.91400462962963</c:v>
                </c:pt>
                <c:pt idx="25450">
                  <c:v>0.914016203703703</c:v>
                </c:pt>
                <c:pt idx="25451">
                  <c:v>0.914027777777778</c:v>
                </c:pt>
                <c:pt idx="25452">
                  <c:v>0.914039351851852</c:v>
                </c:pt>
                <c:pt idx="25453">
                  <c:v>0.914050925925926</c:v>
                </c:pt>
                <c:pt idx="25454">
                  <c:v>0.9140625</c:v>
                </c:pt>
                <c:pt idx="25455">
                  <c:v>0.914074074074074</c:v>
                </c:pt>
                <c:pt idx="25456">
                  <c:v>0.914085648148148</c:v>
                </c:pt>
                <c:pt idx="25457">
                  <c:v>0.914097222222222</c:v>
                </c:pt>
                <c:pt idx="25458">
                  <c:v>0.914108796296296</c:v>
                </c:pt>
                <c:pt idx="25459">
                  <c:v>0.914120370370371</c:v>
                </c:pt>
                <c:pt idx="25460">
                  <c:v>0.914131944444445</c:v>
                </c:pt>
                <c:pt idx="25461">
                  <c:v>0.914143518518519</c:v>
                </c:pt>
                <c:pt idx="25462">
                  <c:v>0.914155092592593</c:v>
                </c:pt>
                <c:pt idx="25463">
                  <c:v>0.914166666666667</c:v>
                </c:pt>
                <c:pt idx="25464">
                  <c:v>0.91417824074074</c:v>
                </c:pt>
                <c:pt idx="25465">
                  <c:v>0.914189814814815</c:v>
                </c:pt>
                <c:pt idx="25466">
                  <c:v>0.914201388888889</c:v>
                </c:pt>
                <c:pt idx="25467">
                  <c:v>0.914212962962962</c:v>
                </c:pt>
                <c:pt idx="25468">
                  <c:v>0.914224537037037</c:v>
                </c:pt>
                <c:pt idx="25469">
                  <c:v>0.914236111111111</c:v>
                </c:pt>
                <c:pt idx="25470">
                  <c:v>0.914247685185185</c:v>
                </c:pt>
                <c:pt idx="25471">
                  <c:v>0.914259259259259</c:v>
                </c:pt>
                <c:pt idx="25472">
                  <c:v>0.914270833333334</c:v>
                </c:pt>
                <c:pt idx="25473">
                  <c:v>0.914282407407407</c:v>
                </c:pt>
                <c:pt idx="25474">
                  <c:v>0.914293981481481</c:v>
                </c:pt>
                <c:pt idx="25475">
                  <c:v>0.914305555555556</c:v>
                </c:pt>
                <c:pt idx="25476">
                  <c:v>0.914317129629629</c:v>
                </c:pt>
                <c:pt idx="25477">
                  <c:v>0.914328703703704</c:v>
                </c:pt>
                <c:pt idx="25478">
                  <c:v>0.914340277777778</c:v>
                </c:pt>
                <c:pt idx="25479">
                  <c:v>0.914351851851852</c:v>
                </c:pt>
                <c:pt idx="25480">
                  <c:v>0.914363425925925</c:v>
                </c:pt>
                <c:pt idx="25481">
                  <c:v>0.914375</c:v>
                </c:pt>
                <c:pt idx="25482">
                  <c:v>0.914386574074074</c:v>
                </c:pt>
                <c:pt idx="25483">
                  <c:v>0.914398148148148</c:v>
                </c:pt>
                <c:pt idx="25484">
                  <c:v>0.914409722222222</c:v>
                </c:pt>
                <c:pt idx="25485">
                  <c:v>0.914421296296297</c:v>
                </c:pt>
                <c:pt idx="25486">
                  <c:v>0.91443287037037</c:v>
                </c:pt>
                <c:pt idx="25487">
                  <c:v>0.914444444444445</c:v>
                </c:pt>
                <c:pt idx="25488">
                  <c:v>0.914456018518519</c:v>
                </c:pt>
                <c:pt idx="25489">
                  <c:v>0.914467592592593</c:v>
                </c:pt>
                <c:pt idx="25490">
                  <c:v>0.914479166666666</c:v>
                </c:pt>
                <c:pt idx="25491">
                  <c:v>0.914490740740741</c:v>
                </c:pt>
                <c:pt idx="25492">
                  <c:v>0.914502314814815</c:v>
                </c:pt>
                <c:pt idx="25493">
                  <c:v>0.914513888888889</c:v>
                </c:pt>
                <c:pt idx="25494">
                  <c:v>0.914525462962963</c:v>
                </c:pt>
                <c:pt idx="25495">
                  <c:v>0.914537037037037</c:v>
                </c:pt>
                <c:pt idx="25496">
                  <c:v>0.914548611111111</c:v>
                </c:pt>
                <c:pt idx="25497">
                  <c:v>0.914560185185185</c:v>
                </c:pt>
                <c:pt idx="25498">
                  <c:v>0.914571759259259</c:v>
                </c:pt>
                <c:pt idx="25499">
                  <c:v>0.914583333333333</c:v>
                </c:pt>
                <c:pt idx="25500">
                  <c:v>0.914594907407407</c:v>
                </c:pt>
                <c:pt idx="25501">
                  <c:v>0.914606481481482</c:v>
                </c:pt>
                <c:pt idx="25502">
                  <c:v>0.914618055555556</c:v>
                </c:pt>
                <c:pt idx="25503">
                  <c:v>0.91462962962963</c:v>
                </c:pt>
                <c:pt idx="25504">
                  <c:v>0.914641203703704</c:v>
                </c:pt>
                <c:pt idx="25505">
                  <c:v>0.914652777777778</c:v>
                </c:pt>
                <c:pt idx="25506">
                  <c:v>0.914664351851852</c:v>
                </c:pt>
                <c:pt idx="25507">
                  <c:v>0.914675925925926</c:v>
                </c:pt>
                <c:pt idx="25508">
                  <c:v>0.9146875</c:v>
                </c:pt>
                <c:pt idx="25509">
                  <c:v>0.914699074074074</c:v>
                </c:pt>
                <c:pt idx="25510">
                  <c:v>0.914710648148148</c:v>
                </c:pt>
                <c:pt idx="25511">
                  <c:v>0.914722222222222</c:v>
                </c:pt>
                <c:pt idx="25512">
                  <c:v>0.914733796296296</c:v>
                </c:pt>
                <c:pt idx="25513">
                  <c:v>0.914745370370371</c:v>
                </c:pt>
                <c:pt idx="25514">
                  <c:v>0.914756944444444</c:v>
                </c:pt>
                <c:pt idx="25515">
                  <c:v>0.914768518518519</c:v>
                </c:pt>
                <c:pt idx="25516">
                  <c:v>0.914780092592593</c:v>
                </c:pt>
                <c:pt idx="25517">
                  <c:v>0.914791666666667</c:v>
                </c:pt>
                <c:pt idx="25518">
                  <c:v>0.91480324074074</c:v>
                </c:pt>
                <c:pt idx="25519">
                  <c:v>0.914814814814815</c:v>
                </c:pt>
                <c:pt idx="25520">
                  <c:v>0.914826388888889</c:v>
                </c:pt>
                <c:pt idx="25521">
                  <c:v>0.914837962962962</c:v>
                </c:pt>
                <c:pt idx="25522">
                  <c:v>0.914849537037037</c:v>
                </c:pt>
                <c:pt idx="25523">
                  <c:v>0.914861111111111</c:v>
                </c:pt>
                <c:pt idx="25524">
                  <c:v>0.914872685185185</c:v>
                </c:pt>
                <c:pt idx="25525">
                  <c:v>0.914884259259259</c:v>
                </c:pt>
                <c:pt idx="25526">
                  <c:v>0.914895833333334</c:v>
                </c:pt>
                <c:pt idx="25527">
                  <c:v>0.914907407407408</c:v>
                </c:pt>
                <c:pt idx="25528">
                  <c:v>0.914918981481481</c:v>
                </c:pt>
                <c:pt idx="25529">
                  <c:v>0.914930555555556</c:v>
                </c:pt>
                <c:pt idx="25530">
                  <c:v>0.914942129629629</c:v>
                </c:pt>
                <c:pt idx="25531">
                  <c:v>0.914953703703704</c:v>
                </c:pt>
                <c:pt idx="25532">
                  <c:v>0.914965277777778</c:v>
                </c:pt>
                <c:pt idx="25533">
                  <c:v>0.914976851851852</c:v>
                </c:pt>
                <c:pt idx="25534">
                  <c:v>0.914988425925926</c:v>
                </c:pt>
                <c:pt idx="25535">
                  <c:v>0.915</c:v>
                </c:pt>
                <c:pt idx="25536">
                  <c:v>0.915011574074074</c:v>
                </c:pt>
                <c:pt idx="25537">
                  <c:v>0.915023148148148</c:v>
                </c:pt>
                <c:pt idx="25538">
                  <c:v>0.915034722222222</c:v>
                </c:pt>
                <c:pt idx="25539">
                  <c:v>0.915046296296296</c:v>
                </c:pt>
                <c:pt idx="25540">
                  <c:v>0.915057870370371</c:v>
                </c:pt>
                <c:pt idx="25541">
                  <c:v>0.915069444444445</c:v>
                </c:pt>
                <c:pt idx="25542">
                  <c:v>0.915081018518519</c:v>
                </c:pt>
                <c:pt idx="25543">
                  <c:v>0.915092592592593</c:v>
                </c:pt>
                <c:pt idx="25544">
                  <c:v>0.915104166666666</c:v>
                </c:pt>
                <c:pt idx="25545">
                  <c:v>0.91511574074074</c:v>
                </c:pt>
                <c:pt idx="25546">
                  <c:v>0.915127314814815</c:v>
                </c:pt>
                <c:pt idx="25547">
                  <c:v>0.915138888888889</c:v>
                </c:pt>
                <c:pt idx="25548">
                  <c:v>0.915150462962963</c:v>
                </c:pt>
                <c:pt idx="25549">
                  <c:v>0.915162037037037</c:v>
                </c:pt>
                <c:pt idx="25550">
                  <c:v>0.915173611111111</c:v>
                </c:pt>
                <c:pt idx="25551">
                  <c:v>0.915185185185185</c:v>
                </c:pt>
                <c:pt idx="25552">
                  <c:v>0.915196759259259</c:v>
                </c:pt>
                <c:pt idx="25553">
                  <c:v>0.915208333333333</c:v>
                </c:pt>
                <c:pt idx="25554">
                  <c:v>0.915219907407407</c:v>
                </c:pt>
                <c:pt idx="25555">
                  <c:v>0.915231481481482</c:v>
                </c:pt>
                <c:pt idx="25556">
                  <c:v>0.915243055555556</c:v>
                </c:pt>
                <c:pt idx="25557">
                  <c:v>0.91525462962963</c:v>
                </c:pt>
                <c:pt idx="25558">
                  <c:v>0.915266203703703</c:v>
                </c:pt>
                <c:pt idx="25559">
                  <c:v>0.915277777777777</c:v>
                </c:pt>
                <c:pt idx="25560">
                  <c:v>0.915289351851852</c:v>
                </c:pt>
                <c:pt idx="25561">
                  <c:v>0.915300925925925</c:v>
                </c:pt>
                <c:pt idx="25562">
                  <c:v>0.9153125</c:v>
                </c:pt>
                <c:pt idx="25563">
                  <c:v>0.915324074074074</c:v>
                </c:pt>
                <c:pt idx="25564">
                  <c:v>0.915335648148148</c:v>
                </c:pt>
                <c:pt idx="25565">
                  <c:v>0.915347222222222</c:v>
                </c:pt>
                <c:pt idx="25566">
                  <c:v>0.915358796296296</c:v>
                </c:pt>
                <c:pt idx="25567">
                  <c:v>0.915370370370371</c:v>
                </c:pt>
                <c:pt idx="25568">
                  <c:v>0.915381944444444</c:v>
                </c:pt>
                <c:pt idx="25569">
                  <c:v>0.915393518518519</c:v>
                </c:pt>
                <c:pt idx="25570">
                  <c:v>0.915405092592593</c:v>
                </c:pt>
                <c:pt idx="25571">
                  <c:v>0.915416666666666</c:v>
                </c:pt>
                <c:pt idx="25572">
                  <c:v>0.915428240740741</c:v>
                </c:pt>
                <c:pt idx="25573">
                  <c:v>0.915439814814815</c:v>
                </c:pt>
                <c:pt idx="25574">
                  <c:v>0.915451388888889</c:v>
                </c:pt>
                <c:pt idx="25575">
                  <c:v>0.915462962962962</c:v>
                </c:pt>
                <c:pt idx="25576">
                  <c:v>0.915474537037037</c:v>
                </c:pt>
                <c:pt idx="25577">
                  <c:v>0.915486111111111</c:v>
                </c:pt>
                <c:pt idx="25578">
                  <c:v>0.915497685185185</c:v>
                </c:pt>
                <c:pt idx="25579">
                  <c:v>0.915509259259259</c:v>
                </c:pt>
                <c:pt idx="25580">
                  <c:v>0.915520833333334</c:v>
                </c:pt>
                <c:pt idx="25581">
                  <c:v>0.915532407407407</c:v>
                </c:pt>
                <c:pt idx="25582">
                  <c:v>0.915543981481482</c:v>
                </c:pt>
                <c:pt idx="25583">
                  <c:v>0.915555555555556</c:v>
                </c:pt>
                <c:pt idx="25584">
                  <c:v>0.915567129629629</c:v>
                </c:pt>
                <c:pt idx="25585">
                  <c:v>0.915578703703704</c:v>
                </c:pt>
                <c:pt idx="25586">
                  <c:v>0.915590277777778</c:v>
                </c:pt>
                <c:pt idx="25587">
                  <c:v>0.915601851851852</c:v>
                </c:pt>
                <c:pt idx="25588">
                  <c:v>0.915613425925926</c:v>
                </c:pt>
                <c:pt idx="25589">
                  <c:v>0.915625</c:v>
                </c:pt>
                <c:pt idx="25590">
                  <c:v>0.915636574074074</c:v>
                </c:pt>
                <c:pt idx="25591">
                  <c:v>0.915648148148148</c:v>
                </c:pt>
                <c:pt idx="25592">
                  <c:v>0.915659722222222</c:v>
                </c:pt>
                <c:pt idx="25593">
                  <c:v>0.915671296296297</c:v>
                </c:pt>
                <c:pt idx="25594">
                  <c:v>0.915682870370371</c:v>
                </c:pt>
                <c:pt idx="25595">
                  <c:v>0.915694444444445</c:v>
                </c:pt>
                <c:pt idx="25596">
                  <c:v>0.915706018518519</c:v>
                </c:pt>
                <c:pt idx="25597">
                  <c:v>0.915717592592593</c:v>
                </c:pt>
                <c:pt idx="25598">
                  <c:v>0.915729166666667</c:v>
                </c:pt>
                <c:pt idx="25599">
                  <c:v>0.91574074074074</c:v>
                </c:pt>
                <c:pt idx="25600">
                  <c:v>0.915752314814815</c:v>
                </c:pt>
                <c:pt idx="25601">
                  <c:v>0.915763888888889</c:v>
                </c:pt>
                <c:pt idx="25602">
                  <c:v>0.915775462962963</c:v>
                </c:pt>
                <c:pt idx="25603">
                  <c:v>0.915787037037037</c:v>
                </c:pt>
                <c:pt idx="25604">
                  <c:v>0.915798611111112</c:v>
                </c:pt>
                <c:pt idx="25605">
                  <c:v>0.915810185185185</c:v>
                </c:pt>
                <c:pt idx="25606">
                  <c:v>0.915821759259259</c:v>
                </c:pt>
                <c:pt idx="25607">
                  <c:v>0.915833333333334</c:v>
                </c:pt>
                <c:pt idx="25608">
                  <c:v>0.915844907407408</c:v>
                </c:pt>
                <c:pt idx="25609">
                  <c:v>0.915856481481482</c:v>
                </c:pt>
                <c:pt idx="25610">
                  <c:v>0.915868055555556</c:v>
                </c:pt>
                <c:pt idx="25611">
                  <c:v>0.91587962962963</c:v>
                </c:pt>
                <c:pt idx="25612">
                  <c:v>0.915891203703704</c:v>
                </c:pt>
                <c:pt idx="25613">
                  <c:v>0.915902777777777</c:v>
                </c:pt>
                <c:pt idx="25614">
                  <c:v>0.915914351851852</c:v>
                </c:pt>
                <c:pt idx="25615">
                  <c:v>0.915925925925926</c:v>
                </c:pt>
                <c:pt idx="25616">
                  <c:v>0.9159375</c:v>
                </c:pt>
                <c:pt idx="25617">
                  <c:v>0.915949074074075</c:v>
                </c:pt>
                <c:pt idx="25618">
                  <c:v>0.915960648148148</c:v>
                </c:pt>
                <c:pt idx="25619">
                  <c:v>0.915972222222222</c:v>
                </c:pt>
                <c:pt idx="25620">
                  <c:v>0.915983796296296</c:v>
                </c:pt>
                <c:pt idx="25621">
                  <c:v>0.915995370370371</c:v>
                </c:pt>
                <c:pt idx="25622">
                  <c:v>0.916006944444444</c:v>
                </c:pt>
                <c:pt idx="25623">
                  <c:v>0.916018518518519</c:v>
                </c:pt>
                <c:pt idx="25624">
                  <c:v>0.916030092592593</c:v>
                </c:pt>
                <c:pt idx="25625">
                  <c:v>0.916041666666667</c:v>
                </c:pt>
                <c:pt idx="25626">
                  <c:v>0.916053240740741</c:v>
                </c:pt>
                <c:pt idx="25627">
                  <c:v>0.916064814814815</c:v>
                </c:pt>
                <c:pt idx="25628">
                  <c:v>0.916076388888889</c:v>
                </c:pt>
                <c:pt idx="25629">
                  <c:v>0.916087962962962</c:v>
                </c:pt>
                <c:pt idx="25630">
                  <c:v>0.916099537037037</c:v>
                </c:pt>
                <c:pt idx="25631">
                  <c:v>0.916111111111111</c:v>
                </c:pt>
                <c:pt idx="25632">
                  <c:v>0.916122685185185</c:v>
                </c:pt>
                <c:pt idx="25633">
                  <c:v>0.916134259259259</c:v>
                </c:pt>
                <c:pt idx="25634">
                  <c:v>0.916145833333334</c:v>
                </c:pt>
                <c:pt idx="25635">
                  <c:v>0.916157407407408</c:v>
                </c:pt>
                <c:pt idx="25636">
                  <c:v>0.916168981481481</c:v>
                </c:pt>
                <c:pt idx="25637">
                  <c:v>0.916180555555556</c:v>
                </c:pt>
                <c:pt idx="25638">
                  <c:v>0.91619212962963</c:v>
                </c:pt>
                <c:pt idx="25639">
                  <c:v>0.916203703703703</c:v>
                </c:pt>
                <c:pt idx="25640">
                  <c:v>0.916215277777778</c:v>
                </c:pt>
                <c:pt idx="25641">
                  <c:v>0.916226851851852</c:v>
                </c:pt>
                <c:pt idx="25642">
                  <c:v>0.916238425925926</c:v>
                </c:pt>
                <c:pt idx="25643">
                  <c:v>0.91625</c:v>
                </c:pt>
                <c:pt idx="25644">
                  <c:v>0.916261574074074</c:v>
                </c:pt>
                <c:pt idx="25645">
                  <c:v>0.916273148148148</c:v>
                </c:pt>
                <c:pt idx="25646">
                  <c:v>0.916284722222222</c:v>
                </c:pt>
                <c:pt idx="25647">
                  <c:v>0.916296296296296</c:v>
                </c:pt>
                <c:pt idx="25648">
                  <c:v>0.916307870370371</c:v>
                </c:pt>
                <c:pt idx="25649">
                  <c:v>0.916319444444445</c:v>
                </c:pt>
                <c:pt idx="25650">
                  <c:v>0.916331018518519</c:v>
                </c:pt>
                <c:pt idx="25651">
                  <c:v>0.916342592592593</c:v>
                </c:pt>
                <c:pt idx="25652">
                  <c:v>0.916354166666667</c:v>
                </c:pt>
                <c:pt idx="25653">
                  <c:v>0.91636574074074</c:v>
                </c:pt>
                <c:pt idx="25654">
                  <c:v>0.916377314814815</c:v>
                </c:pt>
                <c:pt idx="25655">
                  <c:v>0.916388888888889</c:v>
                </c:pt>
                <c:pt idx="25656">
                  <c:v>0.916400462962963</c:v>
                </c:pt>
                <c:pt idx="25657">
                  <c:v>0.916412037037037</c:v>
                </c:pt>
                <c:pt idx="25658">
                  <c:v>0.916423611111111</c:v>
                </c:pt>
                <c:pt idx="25659">
                  <c:v>0.916435185185185</c:v>
                </c:pt>
                <c:pt idx="25660">
                  <c:v>0.916446759259259</c:v>
                </c:pt>
                <c:pt idx="25661">
                  <c:v>0.916458333333334</c:v>
                </c:pt>
                <c:pt idx="25662">
                  <c:v>0.916469907407407</c:v>
                </c:pt>
                <c:pt idx="25663">
                  <c:v>0.916481481481481</c:v>
                </c:pt>
                <c:pt idx="25664">
                  <c:v>0.916493055555556</c:v>
                </c:pt>
                <c:pt idx="25665">
                  <c:v>0.91650462962963</c:v>
                </c:pt>
                <c:pt idx="25666">
                  <c:v>0.916516203703704</c:v>
                </c:pt>
                <c:pt idx="25667">
                  <c:v>0.916527777777778</c:v>
                </c:pt>
                <c:pt idx="25668">
                  <c:v>0.916539351851852</c:v>
                </c:pt>
                <c:pt idx="25669">
                  <c:v>0.916550925925925</c:v>
                </c:pt>
                <c:pt idx="25670">
                  <c:v>0.916562499999999</c:v>
                </c:pt>
                <c:pt idx="25671">
                  <c:v>0.916574074074074</c:v>
                </c:pt>
                <c:pt idx="25672">
                  <c:v>0.916585648148148</c:v>
                </c:pt>
                <c:pt idx="25673">
                  <c:v>0.916597222222222</c:v>
                </c:pt>
                <c:pt idx="25674">
                  <c:v>0.916608796296297</c:v>
                </c:pt>
                <c:pt idx="25675">
                  <c:v>0.916620370370371</c:v>
                </c:pt>
                <c:pt idx="25676">
                  <c:v>0.916631944444445</c:v>
                </c:pt>
                <c:pt idx="25677">
                  <c:v>0.916643518518519</c:v>
                </c:pt>
                <c:pt idx="25678">
                  <c:v>0.916655092592593</c:v>
                </c:pt>
                <c:pt idx="25679">
                  <c:v>0.916666666666666</c:v>
                </c:pt>
                <c:pt idx="25680">
                  <c:v>0.916678240740741</c:v>
                </c:pt>
                <c:pt idx="25681">
                  <c:v>0.916689814814815</c:v>
                </c:pt>
                <c:pt idx="25682">
                  <c:v>0.916701388888889</c:v>
                </c:pt>
                <c:pt idx="25683">
                  <c:v>0.916712962962963</c:v>
                </c:pt>
                <c:pt idx="25684">
                  <c:v>0.916724537037037</c:v>
                </c:pt>
                <c:pt idx="25685">
                  <c:v>0.916736111111111</c:v>
                </c:pt>
                <c:pt idx="25686">
                  <c:v>0.916747685185185</c:v>
                </c:pt>
                <c:pt idx="25687">
                  <c:v>0.916759259259259</c:v>
                </c:pt>
                <c:pt idx="25688">
                  <c:v>0.916770833333334</c:v>
                </c:pt>
                <c:pt idx="25689">
                  <c:v>0.916782407407408</c:v>
                </c:pt>
                <c:pt idx="25690">
                  <c:v>0.916793981481482</c:v>
                </c:pt>
                <c:pt idx="25691">
                  <c:v>0.916805555555556</c:v>
                </c:pt>
                <c:pt idx="25692">
                  <c:v>0.91681712962963</c:v>
                </c:pt>
                <c:pt idx="25693">
                  <c:v>0.916828703703704</c:v>
                </c:pt>
                <c:pt idx="25694">
                  <c:v>0.916840277777778</c:v>
                </c:pt>
                <c:pt idx="25695">
                  <c:v>0.916851851851852</c:v>
                </c:pt>
                <c:pt idx="25696">
                  <c:v>0.916863425925926</c:v>
                </c:pt>
                <c:pt idx="25697">
                  <c:v>0.916875</c:v>
                </c:pt>
                <c:pt idx="25698">
                  <c:v>0.916886574074074</c:v>
                </c:pt>
                <c:pt idx="25699">
                  <c:v>0.916898148148148</c:v>
                </c:pt>
                <c:pt idx="25700">
                  <c:v>0.916909722222222</c:v>
                </c:pt>
                <c:pt idx="25701">
                  <c:v>0.916921296296297</c:v>
                </c:pt>
                <c:pt idx="25702">
                  <c:v>0.916932870370371</c:v>
                </c:pt>
                <c:pt idx="25703">
                  <c:v>0.916944444444445</c:v>
                </c:pt>
                <c:pt idx="25704">
                  <c:v>0.916956018518519</c:v>
                </c:pt>
                <c:pt idx="25705">
                  <c:v>0.916967592592593</c:v>
                </c:pt>
                <c:pt idx="25706">
                  <c:v>0.916979166666667</c:v>
                </c:pt>
                <c:pt idx="25707">
                  <c:v>0.91699074074074</c:v>
                </c:pt>
                <c:pt idx="25708">
                  <c:v>0.917002314814815</c:v>
                </c:pt>
                <c:pt idx="25709">
                  <c:v>0.917013888888889</c:v>
                </c:pt>
                <c:pt idx="25710">
                  <c:v>0.917025462962963</c:v>
                </c:pt>
                <c:pt idx="25711">
                  <c:v>0.917037037037037</c:v>
                </c:pt>
                <c:pt idx="25712">
                  <c:v>0.917048611111111</c:v>
                </c:pt>
                <c:pt idx="25713">
                  <c:v>0.917060185185185</c:v>
                </c:pt>
                <c:pt idx="25714">
                  <c:v>0.917071759259259</c:v>
                </c:pt>
                <c:pt idx="25715">
                  <c:v>0.917083333333334</c:v>
                </c:pt>
                <c:pt idx="25716">
                  <c:v>0.917094907407408</c:v>
                </c:pt>
                <c:pt idx="25717">
                  <c:v>0.917106481481481</c:v>
                </c:pt>
                <c:pt idx="25718">
                  <c:v>0.917118055555556</c:v>
                </c:pt>
                <c:pt idx="25719">
                  <c:v>0.91712962962963</c:v>
                </c:pt>
                <c:pt idx="25720">
                  <c:v>0.917141203703704</c:v>
                </c:pt>
                <c:pt idx="25721">
                  <c:v>0.917152777777778</c:v>
                </c:pt>
                <c:pt idx="25722">
                  <c:v>0.917164351851851</c:v>
                </c:pt>
                <c:pt idx="25723">
                  <c:v>0.917175925925926</c:v>
                </c:pt>
                <c:pt idx="25724">
                  <c:v>0.9171875</c:v>
                </c:pt>
                <c:pt idx="25725">
                  <c:v>0.917199074074075</c:v>
                </c:pt>
                <c:pt idx="25726">
                  <c:v>0.917210648148148</c:v>
                </c:pt>
                <c:pt idx="25727">
                  <c:v>0.917222222222222</c:v>
                </c:pt>
                <c:pt idx="25728">
                  <c:v>0.917233796296296</c:v>
                </c:pt>
                <c:pt idx="25729">
                  <c:v>0.917245370370371</c:v>
                </c:pt>
                <c:pt idx="25730">
                  <c:v>0.917256944444444</c:v>
                </c:pt>
                <c:pt idx="25731">
                  <c:v>0.917268518518519</c:v>
                </c:pt>
                <c:pt idx="25732">
                  <c:v>0.917280092592593</c:v>
                </c:pt>
                <c:pt idx="25733">
                  <c:v>0.917291666666667</c:v>
                </c:pt>
                <c:pt idx="25734">
                  <c:v>0.917303240740741</c:v>
                </c:pt>
                <c:pt idx="25735">
                  <c:v>0.917314814814815</c:v>
                </c:pt>
                <c:pt idx="25736">
                  <c:v>0.917326388888889</c:v>
                </c:pt>
                <c:pt idx="25737">
                  <c:v>0.917337962962963</c:v>
                </c:pt>
                <c:pt idx="25738">
                  <c:v>0.917349537037037</c:v>
                </c:pt>
                <c:pt idx="25739">
                  <c:v>0.917361111111111</c:v>
                </c:pt>
                <c:pt idx="25740">
                  <c:v>0.917372685185185</c:v>
                </c:pt>
                <c:pt idx="25741">
                  <c:v>0.917384259259259</c:v>
                </c:pt>
                <c:pt idx="25742">
                  <c:v>0.917395833333334</c:v>
                </c:pt>
                <c:pt idx="25743">
                  <c:v>0.917407407407407</c:v>
                </c:pt>
                <c:pt idx="25744">
                  <c:v>0.917418981481481</c:v>
                </c:pt>
                <c:pt idx="25745">
                  <c:v>0.917430555555556</c:v>
                </c:pt>
                <c:pt idx="25746">
                  <c:v>0.91744212962963</c:v>
                </c:pt>
                <c:pt idx="25747">
                  <c:v>0.917453703703703</c:v>
                </c:pt>
                <c:pt idx="25748">
                  <c:v>0.917465277777778</c:v>
                </c:pt>
                <c:pt idx="25749">
                  <c:v>0.917476851851852</c:v>
                </c:pt>
                <c:pt idx="25750">
                  <c:v>0.917488425925925</c:v>
                </c:pt>
                <c:pt idx="25751">
                  <c:v>0.9175</c:v>
                </c:pt>
                <c:pt idx="25752">
                  <c:v>0.917511574074074</c:v>
                </c:pt>
                <c:pt idx="25753">
                  <c:v>0.917523148148148</c:v>
                </c:pt>
                <c:pt idx="25754">
                  <c:v>0.917534722222222</c:v>
                </c:pt>
                <c:pt idx="25755">
                  <c:v>0.917546296296296</c:v>
                </c:pt>
                <c:pt idx="25756">
                  <c:v>0.917557870370371</c:v>
                </c:pt>
                <c:pt idx="25757">
                  <c:v>0.917569444444444</c:v>
                </c:pt>
                <c:pt idx="25758">
                  <c:v>0.917581018518519</c:v>
                </c:pt>
                <c:pt idx="25759">
                  <c:v>0.917592592592593</c:v>
                </c:pt>
                <c:pt idx="25760">
                  <c:v>0.917604166666667</c:v>
                </c:pt>
                <c:pt idx="25761">
                  <c:v>0.917615740740741</c:v>
                </c:pt>
                <c:pt idx="25762">
                  <c:v>0.917627314814815</c:v>
                </c:pt>
                <c:pt idx="25763">
                  <c:v>0.917638888888889</c:v>
                </c:pt>
                <c:pt idx="25764">
                  <c:v>0.917650462962963</c:v>
                </c:pt>
                <c:pt idx="25765">
                  <c:v>0.917662037037037</c:v>
                </c:pt>
                <c:pt idx="25766">
                  <c:v>0.917673611111111</c:v>
                </c:pt>
                <c:pt idx="25767">
                  <c:v>0.917685185185185</c:v>
                </c:pt>
                <c:pt idx="25768">
                  <c:v>0.917696759259259</c:v>
                </c:pt>
                <c:pt idx="25769">
                  <c:v>0.917708333333334</c:v>
                </c:pt>
                <c:pt idx="25770">
                  <c:v>0.917719907407408</c:v>
                </c:pt>
                <c:pt idx="25771">
                  <c:v>0.917731481481482</c:v>
                </c:pt>
                <c:pt idx="25772">
                  <c:v>0.917743055555556</c:v>
                </c:pt>
                <c:pt idx="25773">
                  <c:v>0.91775462962963</c:v>
                </c:pt>
                <c:pt idx="25774">
                  <c:v>0.917766203703704</c:v>
                </c:pt>
                <c:pt idx="25775">
                  <c:v>0.917777777777778</c:v>
                </c:pt>
                <c:pt idx="25776">
                  <c:v>0.917789351851852</c:v>
                </c:pt>
                <c:pt idx="25777">
                  <c:v>0.917800925925926</c:v>
                </c:pt>
                <c:pt idx="25778">
                  <c:v>0.9178125</c:v>
                </c:pt>
                <c:pt idx="25779">
                  <c:v>0.917824074074074</c:v>
                </c:pt>
                <c:pt idx="25780">
                  <c:v>0.917835648148148</c:v>
                </c:pt>
                <c:pt idx="25781">
                  <c:v>0.917847222222222</c:v>
                </c:pt>
                <c:pt idx="25782">
                  <c:v>0.917858796296296</c:v>
                </c:pt>
                <c:pt idx="25783">
                  <c:v>0.917870370370371</c:v>
                </c:pt>
                <c:pt idx="25784">
                  <c:v>0.917881944444445</c:v>
                </c:pt>
                <c:pt idx="25785">
                  <c:v>0.917893518518519</c:v>
                </c:pt>
                <c:pt idx="25786">
                  <c:v>0.917905092592593</c:v>
                </c:pt>
                <c:pt idx="25787">
                  <c:v>0.917916666666666</c:v>
                </c:pt>
                <c:pt idx="25788">
                  <c:v>0.917928240740741</c:v>
                </c:pt>
                <c:pt idx="25789">
                  <c:v>0.917939814814815</c:v>
                </c:pt>
                <c:pt idx="25790">
                  <c:v>0.917951388888889</c:v>
                </c:pt>
                <c:pt idx="25791">
                  <c:v>0.917962962962963</c:v>
                </c:pt>
                <c:pt idx="25792">
                  <c:v>0.917974537037037</c:v>
                </c:pt>
                <c:pt idx="25793">
                  <c:v>0.917986111111111</c:v>
                </c:pt>
                <c:pt idx="25794">
                  <c:v>0.917997685185185</c:v>
                </c:pt>
                <c:pt idx="25795">
                  <c:v>0.918009259259259</c:v>
                </c:pt>
                <c:pt idx="25796">
                  <c:v>0.918020833333334</c:v>
                </c:pt>
                <c:pt idx="25797">
                  <c:v>0.918032407407407</c:v>
                </c:pt>
                <c:pt idx="25798">
                  <c:v>0.918043981481482</c:v>
                </c:pt>
                <c:pt idx="25799">
                  <c:v>0.918055555555556</c:v>
                </c:pt>
                <c:pt idx="25800">
                  <c:v>0.918067129629629</c:v>
                </c:pt>
                <c:pt idx="25801">
                  <c:v>0.918078703703704</c:v>
                </c:pt>
                <c:pt idx="25802">
                  <c:v>0.918090277777778</c:v>
                </c:pt>
                <c:pt idx="25803">
                  <c:v>0.918101851851852</c:v>
                </c:pt>
                <c:pt idx="25804">
                  <c:v>0.918113425925925</c:v>
                </c:pt>
                <c:pt idx="25805">
                  <c:v>0.918125</c:v>
                </c:pt>
                <c:pt idx="25806">
                  <c:v>0.918136574074074</c:v>
                </c:pt>
                <c:pt idx="25807">
                  <c:v>0.918148148148148</c:v>
                </c:pt>
                <c:pt idx="25808">
                  <c:v>0.918159722222222</c:v>
                </c:pt>
                <c:pt idx="25809">
                  <c:v>0.918171296296297</c:v>
                </c:pt>
                <c:pt idx="25810">
                  <c:v>0.918182870370371</c:v>
                </c:pt>
                <c:pt idx="25811">
                  <c:v>0.918194444444445</c:v>
                </c:pt>
                <c:pt idx="25812">
                  <c:v>0.918206018518519</c:v>
                </c:pt>
                <c:pt idx="25813">
                  <c:v>0.918217592592593</c:v>
                </c:pt>
                <c:pt idx="25814">
                  <c:v>0.918229166666667</c:v>
                </c:pt>
                <c:pt idx="25815">
                  <c:v>0.918240740740741</c:v>
                </c:pt>
                <c:pt idx="25816">
                  <c:v>0.918252314814815</c:v>
                </c:pt>
                <c:pt idx="25817">
                  <c:v>0.918263888888889</c:v>
                </c:pt>
                <c:pt idx="25818">
                  <c:v>0.918275462962963</c:v>
                </c:pt>
                <c:pt idx="25819">
                  <c:v>0.918287037037037</c:v>
                </c:pt>
                <c:pt idx="25820">
                  <c:v>0.918298611111111</c:v>
                </c:pt>
                <c:pt idx="25821">
                  <c:v>0.918310185185185</c:v>
                </c:pt>
                <c:pt idx="25822">
                  <c:v>0.918321759259259</c:v>
                </c:pt>
                <c:pt idx="25823">
                  <c:v>0.918333333333333</c:v>
                </c:pt>
                <c:pt idx="25824">
                  <c:v>0.918344907407408</c:v>
                </c:pt>
                <c:pt idx="25825">
                  <c:v>0.918356481481481</c:v>
                </c:pt>
                <c:pt idx="25826">
                  <c:v>0.918368055555556</c:v>
                </c:pt>
                <c:pt idx="25827">
                  <c:v>0.91837962962963</c:v>
                </c:pt>
                <c:pt idx="25828">
                  <c:v>0.918391203703704</c:v>
                </c:pt>
                <c:pt idx="25829">
                  <c:v>0.918402777777778</c:v>
                </c:pt>
                <c:pt idx="25830">
                  <c:v>0.918414351851851</c:v>
                </c:pt>
                <c:pt idx="25831">
                  <c:v>0.918425925925926</c:v>
                </c:pt>
                <c:pt idx="25832">
                  <c:v>0.9184375</c:v>
                </c:pt>
                <c:pt idx="25833">
                  <c:v>0.918449074074074</c:v>
                </c:pt>
                <c:pt idx="25834">
                  <c:v>0.918460648148148</c:v>
                </c:pt>
                <c:pt idx="25835">
                  <c:v>0.918472222222222</c:v>
                </c:pt>
                <c:pt idx="25836">
                  <c:v>0.918483796296296</c:v>
                </c:pt>
                <c:pt idx="25837">
                  <c:v>0.918495370370371</c:v>
                </c:pt>
                <c:pt idx="25838">
                  <c:v>0.918506944444444</c:v>
                </c:pt>
                <c:pt idx="25839">
                  <c:v>0.918518518518519</c:v>
                </c:pt>
                <c:pt idx="25840">
                  <c:v>0.918530092592593</c:v>
                </c:pt>
                <c:pt idx="25841">
                  <c:v>0.918541666666667</c:v>
                </c:pt>
                <c:pt idx="25842">
                  <c:v>0.91855324074074</c:v>
                </c:pt>
                <c:pt idx="25843">
                  <c:v>0.918564814814815</c:v>
                </c:pt>
                <c:pt idx="25844">
                  <c:v>0.918576388888889</c:v>
                </c:pt>
                <c:pt idx="25845">
                  <c:v>0.918587962962962</c:v>
                </c:pt>
                <c:pt idx="25846">
                  <c:v>0.918599537037037</c:v>
                </c:pt>
                <c:pt idx="25847">
                  <c:v>0.918611111111111</c:v>
                </c:pt>
                <c:pt idx="25848">
                  <c:v>0.918622685185185</c:v>
                </c:pt>
                <c:pt idx="25849">
                  <c:v>0.918634259259259</c:v>
                </c:pt>
                <c:pt idx="25850">
                  <c:v>0.918645833333334</c:v>
                </c:pt>
                <c:pt idx="25851">
                  <c:v>0.918657407407408</c:v>
                </c:pt>
                <c:pt idx="25852">
                  <c:v>0.918668981481482</c:v>
                </c:pt>
                <c:pt idx="25853">
                  <c:v>0.918680555555556</c:v>
                </c:pt>
                <c:pt idx="25854">
                  <c:v>0.91869212962963</c:v>
                </c:pt>
                <c:pt idx="25855">
                  <c:v>0.918703703703704</c:v>
                </c:pt>
                <c:pt idx="25856">
                  <c:v>0.918715277777778</c:v>
                </c:pt>
                <c:pt idx="25857">
                  <c:v>0.918726851851852</c:v>
                </c:pt>
                <c:pt idx="25858">
                  <c:v>0.918738425925926</c:v>
                </c:pt>
                <c:pt idx="25859">
                  <c:v>0.91875</c:v>
                </c:pt>
                <c:pt idx="25860">
                  <c:v>0.918761574074074</c:v>
                </c:pt>
                <c:pt idx="25861">
                  <c:v>0.918773148148148</c:v>
                </c:pt>
                <c:pt idx="25862">
                  <c:v>0.918784722222222</c:v>
                </c:pt>
                <c:pt idx="25863">
                  <c:v>0.918796296296297</c:v>
                </c:pt>
                <c:pt idx="25864">
                  <c:v>0.918807870370371</c:v>
                </c:pt>
                <c:pt idx="25865">
                  <c:v>0.918819444444445</c:v>
                </c:pt>
                <c:pt idx="25866">
                  <c:v>0.918831018518519</c:v>
                </c:pt>
                <c:pt idx="25867">
                  <c:v>0.918842592592593</c:v>
                </c:pt>
                <c:pt idx="25868">
                  <c:v>0.918854166666667</c:v>
                </c:pt>
                <c:pt idx="25869">
                  <c:v>0.918865740740741</c:v>
                </c:pt>
                <c:pt idx="25870">
                  <c:v>0.918877314814815</c:v>
                </c:pt>
                <c:pt idx="25871">
                  <c:v>0.918888888888889</c:v>
                </c:pt>
                <c:pt idx="25872">
                  <c:v>0.918900462962963</c:v>
                </c:pt>
                <c:pt idx="25873">
                  <c:v>0.918912037037037</c:v>
                </c:pt>
                <c:pt idx="25874">
                  <c:v>0.918923611111111</c:v>
                </c:pt>
                <c:pt idx="25875">
                  <c:v>0.918935185185185</c:v>
                </c:pt>
                <c:pt idx="25876">
                  <c:v>0.918946759259259</c:v>
                </c:pt>
                <c:pt idx="25877">
                  <c:v>0.918958333333334</c:v>
                </c:pt>
                <c:pt idx="25878">
                  <c:v>0.918969907407408</c:v>
                </c:pt>
                <c:pt idx="25879">
                  <c:v>0.918981481481482</c:v>
                </c:pt>
                <c:pt idx="25880">
                  <c:v>0.918993055555556</c:v>
                </c:pt>
                <c:pt idx="25881">
                  <c:v>0.91900462962963</c:v>
                </c:pt>
                <c:pt idx="25882">
                  <c:v>0.919016203703703</c:v>
                </c:pt>
                <c:pt idx="25883">
                  <c:v>0.919027777777778</c:v>
                </c:pt>
                <c:pt idx="25884">
                  <c:v>0.919039351851852</c:v>
                </c:pt>
                <c:pt idx="25885">
                  <c:v>0.919050925925926</c:v>
                </c:pt>
                <c:pt idx="25886">
                  <c:v>0.9190625</c:v>
                </c:pt>
                <c:pt idx="25887">
                  <c:v>0.919074074074074</c:v>
                </c:pt>
                <c:pt idx="25888">
                  <c:v>0.919085648148148</c:v>
                </c:pt>
                <c:pt idx="25889">
                  <c:v>0.919097222222222</c:v>
                </c:pt>
                <c:pt idx="25890">
                  <c:v>0.919108796296296</c:v>
                </c:pt>
                <c:pt idx="25891">
                  <c:v>0.919120370370371</c:v>
                </c:pt>
                <c:pt idx="25892">
                  <c:v>0.919131944444445</c:v>
                </c:pt>
                <c:pt idx="25893">
                  <c:v>0.919143518518519</c:v>
                </c:pt>
                <c:pt idx="25894">
                  <c:v>0.919155092592593</c:v>
                </c:pt>
                <c:pt idx="25895">
                  <c:v>0.919166666666667</c:v>
                </c:pt>
                <c:pt idx="25896">
                  <c:v>0.91917824074074</c:v>
                </c:pt>
                <c:pt idx="25897">
                  <c:v>0.919189814814815</c:v>
                </c:pt>
                <c:pt idx="25898">
                  <c:v>0.919201388888889</c:v>
                </c:pt>
                <c:pt idx="25899">
                  <c:v>0.919212962962962</c:v>
                </c:pt>
                <c:pt idx="25900">
                  <c:v>0.919224537037037</c:v>
                </c:pt>
                <c:pt idx="25901">
                  <c:v>0.919236111111111</c:v>
                </c:pt>
                <c:pt idx="25902">
                  <c:v>0.919247685185185</c:v>
                </c:pt>
                <c:pt idx="25903">
                  <c:v>0.919259259259259</c:v>
                </c:pt>
                <c:pt idx="25904">
                  <c:v>0.919270833333334</c:v>
                </c:pt>
                <c:pt idx="25905">
                  <c:v>0.919282407407407</c:v>
                </c:pt>
                <c:pt idx="25906">
                  <c:v>0.919293981481481</c:v>
                </c:pt>
                <c:pt idx="25907">
                  <c:v>0.919305555555556</c:v>
                </c:pt>
                <c:pt idx="25908">
                  <c:v>0.919317129629629</c:v>
                </c:pt>
                <c:pt idx="25909">
                  <c:v>0.919328703703704</c:v>
                </c:pt>
                <c:pt idx="25910">
                  <c:v>0.919340277777778</c:v>
                </c:pt>
                <c:pt idx="25911">
                  <c:v>0.919351851851852</c:v>
                </c:pt>
                <c:pt idx="25912">
                  <c:v>0.919363425925925</c:v>
                </c:pt>
                <c:pt idx="25913">
                  <c:v>0.919375</c:v>
                </c:pt>
                <c:pt idx="25914">
                  <c:v>0.919386574074074</c:v>
                </c:pt>
                <c:pt idx="25915">
                  <c:v>0.919398148148148</c:v>
                </c:pt>
                <c:pt idx="25916">
                  <c:v>0.919409722222222</c:v>
                </c:pt>
                <c:pt idx="25917">
                  <c:v>0.919421296296297</c:v>
                </c:pt>
                <c:pt idx="25918">
                  <c:v>0.919432870370371</c:v>
                </c:pt>
                <c:pt idx="25919">
                  <c:v>0.919444444444445</c:v>
                </c:pt>
                <c:pt idx="25920">
                  <c:v>0.919456018518519</c:v>
                </c:pt>
                <c:pt idx="25921">
                  <c:v>0.919467592592593</c:v>
                </c:pt>
                <c:pt idx="25922">
                  <c:v>0.919479166666666</c:v>
                </c:pt>
                <c:pt idx="25923">
                  <c:v>0.919490740740741</c:v>
                </c:pt>
                <c:pt idx="25924">
                  <c:v>0.919502314814815</c:v>
                </c:pt>
                <c:pt idx="25925">
                  <c:v>0.919513888888889</c:v>
                </c:pt>
                <c:pt idx="25926">
                  <c:v>0.919525462962963</c:v>
                </c:pt>
                <c:pt idx="25927">
                  <c:v>0.919537037037037</c:v>
                </c:pt>
                <c:pt idx="25928">
                  <c:v>0.919548611111111</c:v>
                </c:pt>
                <c:pt idx="25929">
                  <c:v>0.919560185185185</c:v>
                </c:pt>
                <c:pt idx="25930">
                  <c:v>0.919571759259259</c:v>
                </c:pt>
                <c:pt idx="25931">
                  <c:v>0.919583333333333</c:v>
                </c:pt>
                <c:pt idx="25932">
                  <c:v>0.919594907407408</c:v>
                </c:pt>
                <c:pt idx="25933">
                  <c:v>0.919606481481482</c:v>
                </c:pt>
                <c:pt idx="25934">
                  <c:v>0.919618055555556</c:v>
                </c:pt>
                <c:pt idx="25935">
                  <c:v>0.91962962962963</c:v>
                </c:pt>
                <c:pt idx="25936">
                  <c:v>0.919641203703704</c:v>
                </c:pt>
                <c:pt idx="25937">
                  <c:v>0.919652777777778</c:v>
                </c:pt>
                <c:pt idx="25938">
                  <c:v>0.919664351851852</c:v>
                </c:pt>
                <c:pt idx="25939">
                  <c:v>0.919675925925926</c:v>
                </c:pt>
                <c:pt idx="25940">
                  <c:v>0.9196875</c:v>
                </c:pt>
                <c:pt idx="25941">
                  <c:v>0.919699074074074</c:v>
                </c:pt>
                <c:pt idx="25942">
                  <c:v>0.919710648148148</c:v>
                </c:pt>
                <c:pt idx="25943">
                  <c:v>0.919722222222222</c:v>
                </c:pt>
                <c:pt idx="25944">
                  <c:v>0.919733796296296</c:v>
                </c:pt>
                <c:pt idx="25945">
                  <c:v>0.919745370370371</c:v>
                </c:pt>
                <c:pt idx="25946">
                  <c:v>0.919756944444444</c:v>
                </c:pt>
                <c:pt idx="25947">
                  <c:v>0.919768518518519</c:v>
                </c:pt>
                <c:pt idx="25948">
                  <c:v>0.919780092592593</c:v>
                </c:pt>
                <c:pt idx="25949">
                  <c:v>0.919791666666667</c:v>
                </c:pt>
                <c:pt idx="25950">
                  <c:v>0.91980324074074</c:v>
                </c:pt>
                <c:pt idx="25951">
                  <c:v>0.919814814814815</c:v>
                </c:pt>
                <c:pt idx="25952">
                  <c:v>0.919826388888889</c:v>
                </c:pt>
                <c:pt idx="25953">
                  <c:v>0.919837962962962</c:v>
                </c:pt>
                <c:pt idx="25954">
                  <c:v>0.919849537037037</c:v>
                </c:pt>
                <c:pt idx="25955">
                  <c:v>0.919861111111111</c:v>
                </c:pt>
                <c:pt idx="25956">
                  <c:v>0.919872685185185</c:v>
                </c:pt>
                <c:pt idx="25957">
                  <c:v>0.919884259259259</c:v>
                </c:pt>
                <c:pt idx="25958">
                  <c:v>0.919895833333334</c:v>
                </c:pt>
                <c:pt idx="25959">
                  <c:v>0.919907407407408</c:v>
                </c:pt>
                <c:pt idx="25960">
                  <c:v>0.919918981481481</c:v>
                </c:pt>
                <c:pt idx="25961">
                  <c:v>0.919930555555556</c:v>
                </c:pt>
                <c:pt idx="25962">
                  <c:v>0.919942129629629</c:v>
                </c:pt>
                <c:pt idx="25963">
                  <c:v>0.919953703703704</c:v>
                </c:pt>
                <c:pt idx="25964">
                  <c:v>0.919965277777778</c:v>
                </c:pt>
                <c:pt idx="25965">
                  <c:v>0.919976851851852</c:v>
                </c:pt>
                <c:pt idx="25966">
                  <c:v>0.919988425925926</c:v>
                </c:pt>
                <c:pt idx="25967">
                  <c:v>0.92</c:v>
                </c:pt>
                <c:pt idx="25968">
                  <c:v>0.920011574074074</c:v>
                </c:pt>
                <c:pt idx="25969">
                  <c:v>0.920023148148148</c:v>
                </c:pt>
                <c:pt idx="25970">
                  <c:v>0.920034722222222</c:v>
                </c:pt>
                <c:pt idx="25971">
                  <c:v>0.920046296296297</c:v>
                </c:pt>
                <c:pt idx="25972">
                  <c:v>0.920057870370371</c:v>
                </c:pt>
                <c:pt idx="25973">
                  <c:v>0.920069444444445</c:v>
                </c:pt>
                <c:pt idx="25974">
                  <c:v>0.920081018518519</c:v>
                </c:pt>
                <c:pt idx="25975">
                  <c:v>0.920092592592593</c:v>
                </c:pt>
                <c:pt idx="25976">
                  <c:v>0.920104166666666</c:v>
                </c:pt>
                <c:pt idx="25977">
                  <c:v>0.92011574074074</c:v>
                </c:pt>
                <c:pt idx="25978">
                  <c:v>0.920127314814815</c:v>
                </c:pt>
                <c:pt idx="25979">
                  <c:v>0.920138888888889</c:v>
                </c:pt>
                <c:pt idx="25980">
                  <c:v>0.920150462962963</c:v>
                </c:pt>
                <c:pt idx="25981">
                  <c:v>0.920162037037037</c:v>
                </c:pt>
                <c:pt idx="25982">
                  <c:v>0.920173611111111</c:v>
                </c:pt>
                <c:pt idx="25983">
                  <c:v>0.920185185185185</c:v>
                </c:pt>
                <c:pt idx="25984">
                  <c:v>0.920196759259259</c:v>
                </c:pt>
                <c:pt idx="25985">
                  <c:v>0.920208333333333</c:v>
                </c:pt>
                <c:pt idx="25986">
                  <c:v>0.920219907407407</c:v>
                </c:pt>
                <c:pt idx="25987">
                  <c:v>0.920231481481482</c:v>
                </c:pt>
                <c:pt idx="25988">
                  <c:v>0.920243055555556</c:v>
                </c:pt>
                <c:pt idx="25989">
                  <c:v>0.92025462962963</c:v>
                </c:pt>
                <c:pt idx="25990">
                  <c:v>0.920266203703703</c:v>
                </c:pt>
                <c:pt idx="25991">
                  <c:v>0.920277777777778</c:v>
                </c:pt>
                <c:pt idx="25992">
                  <c:v>0.920289351851852</c:v>
                </c:pt>
                <c:pt idx="25993">
                  <c:v>0.920300925925925</c:v>
                </c:pt>
                <c:pt idx="25994">
                  <c:v>0.9203125</c:v>
                </c:pt>
                <c:pt idx="25995">
                  <c:v>0.920324074074074</c:v>
                </c:pt>
                <c:pt idx="25996">
                  <c:v>0.920335648148148</c:v>
                </c:pt>
                <c:pt idx="25997">
                  <c:v>0.920347222222222</c:v>
                </c:pt>
                <c:pt idx="25998">
                  <c:v>0.920358796296296</c:v>
                </c:pt>
                <c:pt idx="25999">
                  <c:v>0.920370370370371</c:v>
                </c:pt>
                <c:pt idx="26000">
                  <c:v>0.920381944444444</c:v>
                </c:pt>
                <c:pt idx="26001">
                  <c:v>0.920393518518519</c:v>
                </c:pt>
                <c:pt idx="26002">
                  <c:v>0.920405092592593</c:v>
                </c:pt>
                <c:pt idx="26003">
                  <c:v>0.920416666666666</c:v>
                </c:pt>
                <c:pt idx="26004">
                  <c:v>0.920428240740741</c:v>
                </c:pt>
                <c:pt idx="26005">
                  <c:v>0.920439814814815</c:v>
                </c:pt>
                <c:pt idx="26006">
                  <c:v>0.920451388888889</c:v>
                </c:pt>
                <c:pt idx="26007">
                  <c:v>0.920462962962962</c:v>
                </c:pt>
                <c:pt idx="26008">
                  <c:v>0.920474537037037</c:v>
                </c:pt>
                <c:pt idx="26009">
                  <c:v>0.920486111111111</c:v>
                </c:pt>
                <c:pt idx="26010">
                  <c:v>0.920497685185185</c:v>
                </c:pt>
                <c:pt idx="26011">
                  <c:v>0.920509259259259</c:v>
                </c:pt>
                <c:pt idx="26012">
                  <c:v>0.920520833333334</c:v>
                </c:pt>
                <c:pt idx="26013">
                  <c:v>0.920532407407407</c:v>
                </c:pt>
                <c:pt idx="26014">
                  <c:v>0.920543981481482</c:v>
                </c:pt>
                <c:pt idx="26015">
                  <c:v>0.920555555555556</c:v>
                </c:pt>
                <c:pt idx="26016">
                  <c:v>0.920567129629629</c:v>
                </c:pt>
                <c:pt idx="26017">
                  <c:v>0.920578703703704</c:v>
                </c:pt>
                <c:pt idx="26018">
                  <c:v>0.920590277777778</c:v>
                </c:pt>
                <c:pt idx="26019">
                  <c:v>0.920601851851852</c:v>
                </c:pt>
                <c:pt idx="26020">
                  <c:v>0.920613425925926</c:v>
                </c:pt>
                <c:pt idx="26021">
                  <c:v>0.920625</c:v>
                </c:pt>
                <c:pt idx="26022">
                  <c:v>0.920636574074074</c:v>
                </c:pt>
                <c:pt idx="26023">
                  <c:v>0.920648148148148</c:v>
                </c:pt>
                <c:pt idx="26024">
                  <c:v>0.920659722222222</c:v>
                </c:pt>
                <c:pt idx="26025">
                  <c:v>0.920671296296297</c:v>
                </c:pt>
                <c:pt idx="26026">
                  <c:v>0.920682870370371</c:v>
                </c:pt>
                <c:pt idx="26027">
                  <c:v>0.920694444444445</c:v>
                </c:pt>
                <c:pt idx="26028">
                  <c:v>0.920706018518519</c:v>
                </c:pt>
                <c:pt idx="26029">
                  <c:v>0.920717592592593</c:v>
                </c:pt>
                <c:pt idx="26030">
                  <c:v>0.920729166666667</c:v>
                </c:pt>
                <c:pt idx="26031">
                  <c:v>0.920740740740741</c:v>
                </c:pt>
                <c:pt idx="26032">
                  <c:v>0.920752314814815</c:v>
                </c:pt>
                <c:pt idx="26033">
                  <c:v>0.920763888888889</c:v>
                </c:pt>
                <c:pt idx="26034">
                  <c:v>0.920775462962963</c:v>
                </c:pt>
                <c:pt idx="26035">
                  <c:v>0.920787037037037</c:v>
                </c:pt>
                <c:pt idx="26036">
                  <c:v>0.920798611111112</c:v>
                </c:pt>
                <c:pt idx="26037">
                  <c:v>0.920810185185185</c:v>
                </c:pt>
                <c:pt idx="26038">
                  <c:v>0.920821759259259</c:v>
                </c:pt>
                <c:pt idx="26039">
                  <c:v>0.920833333333333</c:v>
                </c:pt>
                <c:pt idx="26040">
                  <c:v>0.920844907407408</c:v>
                </c:pt>
                <c:pt idx="26041">
                  <c:v>0.920856481481482</c:v>
                </c:pt>
                <c:pt idx="26042">
                  <c:v>0.920868055555556</c:v>
                </c:pt>
                <c:pt idx="26043">
                  <c:v>0.92087962962963</c:v>
                </c:pt>
                <c:pt idx="26044">
                  <c:v>0.920891203703704</c:v>
                </c:pt>
                <c:pt idx="26045">
                  <c:v>0.920902777777777</c:v>
                </c:pt>
                <c:pt idx="26046">
                  <c:v>0.920914351851852</c:v>
                </c:pt>
                <c:pt idx="26047">
                  <c:v>0.920925925925926</c:v>
                </c:pt>
                <c:pt idx="26048">
                  <c:v>0.9209375</c:v>
                </c:pt>
                <c:pt idx="26049">
                  <c:v>0.920949074074075</c:v>
                </c:pt>
                <c:pt idx="26050">
                  <c:v>0.920960648148148</c:v>
                </c:pt>
                <c:pt idx="26051">
                  <c:v>0.920972222222222</c:v>
                </c:pt>
                <c:pt idx="26052">
                  <c:v>0.920983796296296</c:v>
                </c:pt>
                <c:pt idx="26053">
                  <c:v>0.920995370370371</c:v>
                </c:pt>
                <c:pt idx="26054">
                  <c:v>0.921006944444444</c:v>
                </c:pt>
                <c:pt idx="26055">
                  <c:v>0.921018518518519</c:v>
                </c:pt>
                <c:pt idx="26056">
                  <c:v>0.921030092592593</c:v>
                </c:pt>
                <c:pt idx="26057">
                  <c:v>0.921041666666667</c:v>
                </c:pt>
                <c:pt idx="26058">
                  <c:v>0.921053240740741</c:v>
                </c:pt>
                <c:pt idx="26059">
                  <c:v>0.921064814814815</c:v>
                </c:pt>
                <c:pt idx="26060">
                  <c:v>0.921076388888889</c:v>
                </c:pt>
                <c:pt idx="26061">
                  <c:v>0.921087962962962</c:v>
                </c:pt>
                <c:pt idx="26062">
                  <c:v>0.921099537037037</c:v>
                </c:pt>
                <c:pt idx="26063">
                  <c:v>0.921111111111111</c:v>
                </c:pt>
                <c:pt idx="26064">
                  <c:v>0.921122685185185</c:v>
                </c:pt>
                <c:pt idx="26065">
                  <c:v>0.921134259259259</c:v>
                </c:pt>
                <c:pt idx="26066">
                  <c:v>0.921145833333334</c:v>
                </c:pt>
                <c:pt idx="26067">
                  <c:v>0.921157407407408</c:v>
                </c:pt>
                <c:pt idx="26068">
                  <c:v>0.921168981481481</c:v>
                </c:pt>
                <c:pt idx="26069">
                  <c:v>0.921180555555556</c:v>
                </c:pt>
                <c:pt idx="26070">
                  <c:v>0.921192129629629</c:v>
                </c:pt>
                <c:pt idx="26071">
                  <c:v>0.921203703703703</c:v>
                </c:pt>
                <c:pt idx="26072">
                  <c:v>0.921215277777778</c:v>
                </c:pt>
                <c:pt idx="26073">
                  <c:v>0.921226851851852</c:v>
                </c:pt>
                <c:pt idx="26074">
                  <c:v>0.921238425925926</c:v>
                </c:pt>
                <c:pt idx="26075">
                  <c:v>0.92125</c:v>
                </c:pt>
                <c:pt idx="26076">
                  <c:v>0.921261574074074</c:v>
                </c:pt>
                <c:pt idx="26077">
                  <c:v>0.921273148148148</c:v>
                </c:pt>
                <c:pt idx="26078">
                  <c:v>0.921284722222222</c:v>
                </c:pt>
                <c:pt idx="26079">
                  <c:v>0.921296296296296</c:v>
                </c:pt>
                <c:pt idx="26080">
                  <c:v>0.921307870370371</c:v>
                </c:pt>
                <c:pt idx="26081">
                  <c:v>0.921319444444445</c:v>
                </c:pt>
                <c:pt idx="26082">
                  <c:v>0.921331018518519</c:v>
                </c:pt>
                <c:pt idx="26083">
                  <c:v>0.921342592592593</c:v>
                </c:pt>
                <c:pt idx="26084">
                  <c:v>0.921354166666667</c:v>
                </c:pt>
                <c:pt idx="26085">
                  <c:v>0.92136574074074</c:v>
                </c:pt>
                <c:pt idx="26086">
                  <c:v>0.921377314814815</c:v>
                </c:pt>
                <c:pt idx="26087">
                  <c:v>0.921388888888889</c:v>
                </c:pt>
                <c:pt idx="26088">
                  <c:v>0.921400462962963</c:v>
                </c:pt>
                <c:pt idx="26089">
                  <c:v>0.921412037037037</c:v>
                </c:pt>
                <c:pt idx="26090">
                  <c:v>0.921423611111111</c:v>
                </c:pt>
                <c:pt idx="26091">
                  <c:v>0.921435185185185</c:v>
                </c:pt>
                <c:pt idx="26092">
                  <c:v>0.921446759259259</c:v>
                </c:pt>
                <c:pt idx="26093">
                  <c:v>0.921458333333334</c:v>
                </c:pt>
                <c:pt idx="26094">
                  <c:v>0.921469907407407</c:v>
                </c:pt>
                <c:pt idx="26095">
                  <c:v>0.921481481481482</c:v>
                </c:pt>
                <c:pt idx="26096">
                  <c:v>0.921493055555556</c:v>
                </c:pt>
                <c:pt idx="26097">
                  <c:v>0.92150462962963</c:v>
                </c:pt>
                <c:pt idx="26098">
                  <c:v>0.921516203703704</c:v>
                </c:pt>
                <c:pt idx="26099">
                  <c:v>0.921527777777777</c:v>
                </c:pt>
                <c:pt idx="26100">
                  <c:v>0.921539351851852</c:v>
                </c:pt>
                <c:pt idx="26101">
                  <c:v>0.921550925925925</c:v>
                </c:pt>
                <c:pt idx="26102">
                  <c:v>0.921562499999999</c:v>
                </c:pt>
                <c:pt idx="26103">
                  <c:v>0.921574074074074</c:v>
                </c:pt>
                <c:pt idx="26104">
                  <c:v>0.921585648148148</c:v>
                </c:pt>
                <c:pt idx="26105">
                  <c:v>0.921597222222222</c:v>
                </c:pt>
                <c:pt idx="26106">
                  <c:v>0.921608796296297</c:v>
                </c:pt>
                <c:pt idx="26107">
                  <c:v>0.921620370370371</c:v>
                </c:pt>
                <c:pt idx="26108">
                  <c:v>0.921631944444445</c:v>
                </c:pt>
                <c:pt idx="26109">
                  <c:v>0.921643518518519</c:v>
                </c:pt>
                <c:pt idx="26110">
                  <c:v>0.921655092592593</c:v>
                </c:pt>
                <c:pt idx="26111">
                  <c:v>0.921666666666666</c:v>
                </c:pt>
                <c:pt idx="26112">
                  <c:v>0.921678240740741</c:v>
                </c:pt>
                <c:pt idx="26113">
                  <c:v>0.921689814814815</c:v>
                </c:pt>
                <c:pt idx="26114">
                  <c:v>0.921701388888889</c:v>
                </c:pt>
                <c:pt idx="26115">
                  <c:v>0.921712962962963</c:v>
                </c:pt>
                <c:pt idx="26116">
                  <c:v>0.921724537037037</c:v>
                </c:pt>
                <c:pt idx="26117">
                  <c:v>0.921736111111111</c:v>
                </c:pt>
                <c:pt idx="26118">
                  <c:v>0.921747685185185</c:v>
                </c:pt>
                <c:pt idx="26119">
                  <c:v>0.921759259259259</c:v>
                </c:pt>
                <c:pt idx="26120">
                  <c:v>0.921770833333334</c:v>
                </c:pt>
                <c:pt idx="26121">
                  <c:v>0.921782407407408</c:v>
                </c:pt>
                <c:pt idx="26122">
                  <c:v>0.921793981481482</c:v>
                </c:pt>
                <c:pt idx="26123">
                  <c:v>0.921805555555556</c:v>
                </c:pt>
                <c:pt idx="26124">
                  <c:v>0.92181712962963</c:v>
                </c:pt>
                <c:pt idx="26125">
                  <c:v>0.921828703703704</c:v>
                </c:pt>
                <c:pt idx="26126">
                  <c:v>0.921840277777778</c:v>
                </c:pt>
                <c:pt idx="26127">
                  <c:v>0.921851851851852</c:v>
                </c:pt>
                <c:pt idx="26128">
                  <c:v>0.921863425925926</c:v>
                </c:pt>
                <c:pt idx="26129">
                  <c:v>0.921875</c:v>
                </c:pt>
                <c:pt idx="26130">
                  <c:v>0.921886574074074</c:v>
                </c:pt>
                <c:pt idx="26131">
                  <c:v>0.921898148148148</c:v>
                </c:pt>
                <c:pt idx="26132">
                  <c:v>0.921909722222222</c:v>
                </c:pt>
                <c:pt idx="26133">
                  <c:v>0.921921296296297</c:v>
                </c:pt>
                <c:pt idx="26134">
                  <c:v>0.921932870370371</c:v>
                </c:pt>
                <c:pt idx="26135">
                  <c:v>0.921944444444445</c:v>
                </c:pt>
                <c:pt idx="26136">
                  <c:v>0.921956018518519</c:v>
                </c:pt>
                <c:pt idx="26137">
                  <c:v>0.921967592592593</c:v>
                </c:pt>
                <c:pt idx="26138">
                  <c:v>0.921979166666667</c:v>
                </c:pt>
                <c:pt idx="26139">
                  <c:v>0.92199074074074</c:v>
                </c:pt>
                <c:pt idx="26140">
                  <c:v>0.922002314814815</c:v>
                </c:pt>
                <c:pt idx="26141">
                  <c:v>0.922013888888889</c:v>
                </c:pt>
                <c:pt idx="26142">
                  <c:v>0.922025462962963</c:v>
                </c:pt>
                <c:pt idx="26143">
                  <c:v>0.922037037037037</c:v>
                </c:pt>
                <c:pt idx="26144">
                  <c:v>0.922048611111111</c:v>
                </c:pt>
                <c:pt idx="26145">
                  <c:v>0.922060185185185</c:v>
                </c:pt>
                <c:pt idx="26146">
                  <c:v>0.922071759259259</c:v>
                </c:pt>
                <c:pt idx="26147">
                  <c:v>0.922083333333334</c:v>
                </c:pt>
                <c:pt idx="26148">
                  <c:v>0.922094907407408</c:v>
                </c:pt>
                <c:pt idx="26149">
                  <c:v>0.922106481481481</c:v>
                </c:pt>
                <c:pt idx="26150">
                  <c:v>0.922118055555556</c:v>
                </c:pt>
                <c:pt idx="26151">
                  <c:v>0.92212962962963</c:v>
                </c:pt>
                <c:pt idx="26152">
                  <c:v>0.922141203703704</c:v>
                </c:pt>
                <c:pt idx="26153">
                  <c:v>0.922152777777778</c:v>
                </c:pt>
                <c:pt idx="26154">
                  <c:v>0.922164351851852</c:v>
                </c:pt>
                <c:pt idx="26155">
                  <c:v>0.922175925925926</c:v>
                </c:pt>
                <c:pt idx="26156">
                  <c:v>0.9221875</c:v>
                </c:pt>
                <c:pt idx="26157">
                  <c:v>0.922199074074075</c:v>
                </c:pt>
                <c:pt idx="26158">
                  <c:v>0.922210648148148</c:v>
                </c:pt>
                <c:pt idx="26159">
                  <c:v>0.922222222222222</c:v>
                </c:pt>
                <c:pt idx="26160">
                  <c:v>0.922233796296296</c:v>
                </c:pt>
                <c:pt idx="26161">
                  <c:v>0.922245370370371</c:v>
                </c:pt>
                <c:pt idx="26162">
                  <c:v>0.922256944444444</c:v>
                </c:pt>
                <c:pt idx="26163">
                  <c:v>0.922268518518519</c:v>
                </c:pt>
                <c:pt idx="26164">
                  <c:v>0.922280092592593</c:v>
                </c:pt>
                <c:pt idx="26165">
                  <c:v>0.922291666666667</c:v>
                </c:pt>
                <c:pt idx="26166">
                  <c:v>0.922303240740741</c:v>
                </c:pt>
                <c:pt idx="26167">
                  <c:v>0.922314814814815</c:v>
                </c:pt>
                <c:pt idx="26168">
                  <c:v>0.922326388888889</c:v>
                </c:pt>
                <c:pt idx="26169">
                  <c:v>0.922337962962963</c:v>
                </c:pt>
                <c:pt idx="26170">
                  <c:v>0.922349537037037</c:v>
                </c:pt>
                <c:pt idx="26171">
                  <c:v>0.922361111111111</c:v>
                </c:pt>
                <c:pt idx="26172">
                  <c:v>0.922372685185185</c:v>
                </c:pt>
                <c:pt idx="26173">
                  <c:v>0.922384259259259</c:v>
                </c:pt>
                <c:pt idx="26174">
                  <c:v>0.922395833333334</c:v>
                </c:pt>
                <c:pt idx="26175">
                  <c:v>0.922407407407407</c:v>
                </c:pt>
                <c:pt idx="26176">
                  <c:v>0.922418981481481</c:v>
                </c:pt>
                <c:pt idx="26177">
                  <c:v>0.922430555555556</c:v>
                </c:pt>
                <c:pt idx="26178">
                  <c:v>0.92244212962963</c:v>
                </c:pt>
                <c:pt idx="26179">
                  <c:v>0.922453703703703</c:v>
                </c:pt>
                <c:pt idx="26180">
                  <c:v>0.922465277777778</c:v>
                </c:pt>
                <c:pt idx="26181">
                  <c:v>0.922476851851852</c:v>
                </c:pt>
                <c:pt idx="26182">
                  <c:v>0.922488425925925</c:v>
                </c:pt>
                <c:pt idx="26183">
                  <c:v>0.9225</c:v>
                </c:pt>
                <c:pt idx="26184">
                  <c:v>0.922511574074074</c:v>
                </c:pt>
                <c:pt idx="26185">
                  <c:v>0.922523148148148</c:v>
                </c:pt>
                <c:pt idx="26186">
                  <c:v>0.922534722222222</c:v>
                </c:pt>
                <c:pt idx="26187">
                  <c:v>0.922546296296296</c:v>
                </c:pt>
                <c:pt idx="26188">
                  <c:v>0.922557870370371</c:v>
                </c:pt>
                <c:pt idx="26189">
                  <c:v>0.922569444444444</c:v>
                </c:pt>
                <c:pt idx="26190">
                  <c:v>0.922581018518519</c:v>
                </c:pt>
                <c:pt idx="26191">
                  <c:v>0.922592592592593</c:v>
                </c:pt>
                <c:pt idx="26192">
                  <c:v>0.922604166666667</c:v>
                </c:pt>
                <c:pt idx="26193">
                  <c:v>0.92261574074074</c:v>
                </c:pt>
                <c:pt idx="26194">
                  <c:v>0.922627314814815</c:v>
                </c:pt>
                <c:pt idx="26195">
                  <c:v>0.922638888888889</c:v>
                </c:pt>
                <c:pt idx="26196">
                  <c:v>0.922650462962963</c:v>
                </c:pt>
                <c:pt idx="26197">
                  <c:v>0.922662037037037</c:v>
                </c:pt>
                <c:pt idx="26198">
                  <c:v>0.922673611111111</c:v>
                </c:pt>
                <c:pt idx="26199">
                  <c:v>0.922685185185185</c:v>
                </c:pt>
                <c:pt idx="26200">
                  <c:v>0.922696759259259</c:v>
                </c:pt>
                <c:pt idx="26201">
                  <c:v>0.922708333333334</c:v>
                </c:pt>
                <c:pt idx="26202">
                  <c:v>0.922719907407408</c:v>
                </c:pt>
                <c:pt idx="26203">
                  <c:v>0.922731481481482</c:v>
                </c:pt>
                <c:pt idx="26204">
                  <c:v>0.922743055555556</c:v>
                </c:pt>
                <c:pt idx="26205">
                  <c:v>0.92275462962963</c:v>
                </c:pt>
                <c:pt idx="26206">
                  <c:v>0.922766203703704</c:v>
                </c:pt>
                <c:pt idx="26207">
                  <c:v>0.922777777777778</c:v>
                </c:pt>
                <c:pt idx="26208">
                  <c:v>0.922789351851852</c:v>
                </c:pt>
                <c:pt idx="26209">
                  <c:v>0.922800925925926</c:v>
                </c:pt>
                <c:pt idx="26210">
                  <c:v>0.9228125</c:v>
                </c:pt>
                <c:pt idx="26211">
                  <c:v>0.922824074074074</c:v>
                </c:pt>
                <c:pt idx="26212">
                  <c:v>0.922835648148148</c:v>
                </c:pt>
                <c:pt idx="26213">
                  <c:v>0.922847222222222</c:v>
                </c:pt>
                <c:pt idx="26214">
                  <c:v>0.922858796296296</c:v>
                </c:pt>
                <c:pt idx="26215">
                  <c:v>0.922870370370371</c:v>
                </c:pt>
                <c:pt idx="26216">
                  <c:v>0.922881944444445</c:v>
                </c:pt>
                <c:pt idx="26217">
                  <c:v>0.922893518518519</c:v>
                </c:pt>
                <c:pt idx="26218">
                  <c:v>0.922905092592593</c:v>
                </c:pt>
                <c:pt idx="26219">
                  <c:v>0.922916666666666</c:v>
                </c:pt>
                <c:pt idx="26220">
                  <c:v>0.922928240740741</c:v>
                </c:pt>
                <c:pt idx="26221">
                  <c:v>0.922939814814815</c:v>
                </c:pt>
                <c:pt idx="26222">
                  <c:v>0.922951388888889</c:v>
                </c:pt>
                <c:pt idx="26223">
                  <c:v>0.922962962962963</c:v>
                </c:pt>
                <c:pt idx="26224">
                  <c:v>0.922974537037037</c:v>
                </c:pt>
                <c:pt idx="26225">
                  <c:v>0.922986111111111</c:v>
                </c:pt>
                <c:pt idx="26226">
                  <c:v>0.922997685185185</c:v>
                </c:pt>
                <c:pt idx="26227">
                  <c:v>0.923009259259259</c:v>
                </c:pt>
                <c:pt idx="26228">
                  <c:v>0.923020833333334</c:v>
                </c:pt>
                <c:pt idx="26229">
                  <c:v>0.923032407407407</c:v>
                </c:pt>
                <c:pt idx="26230">
                  <c:v>0.923043981481482</c:v>
                </c:pt>
                <c:pt idx="26231">
                  <c:v>0.923055555555556</c:v>
                </c:pt>
                <c:pt idx="26232">
                  <c:v>0.92306712962963</c:v>
                </c:pt>
                <c:pt idx="26233">
                  <c:v>0.923078703703704</c:v>
                </c:pt>
                <c:pt idx="26234">
                  <c:v>0.923090277777778</c:v>
                </c:pt>
                <c:pt idx="26235">
                  <c:v>0.923101851851852</c:v>
                </c:pt>
                <c:pt idx="26236">
                  <c:v>0.923113425925925</c:v>
                </c:pt>
                <c:pt idx="26237">
                  <c:v>0.923125</c:v>
                </c:pt>
                <c:pt idx="26238">
                  <c:v>0.923136574074074</c:v>
                </c:pt>
                <c:pt idx="26239">
                  <c:v>0.923148148148148</c:v>
                </c:pt>
                <c:pt idx="26240">
                  <c:v>0.923159722222222</c:v>
                </c:pt>
                <c:pt idx="26241">
                  <c:v>0.923171296296297</c:v>
                </c:pt>
                <c:pt idx="26242">
                  <c:v>0.923182870370371</c:v>
                </c:pt>
                <c:pt idx="26243">
                  <c:v>0.923194444444445</c:v>
                </c:pt>
                <c:pt idx="26244">
                  <c:v>0.923206018518519</c:v>
                </c:pt>
                <c:pt idx="26245">
                  <c:v>0.923217592592593</c:v>
                </c:pt>
                <c:pt idx="26246">
                  <c:v>0.923229166666667</c:v>
                </c:pt>
                <c:pt idx="26247">
                  <c:v>0.923240740740741</c:v>
                </c:pt>
                <c:pt idx="26248">
                  <c:v>0.923252314814815</c:v>
                </c:pt>
                <c:pt idx="26249">
                  <c:v>0.923263888888889</c:v>
                </c:pt>
                <c:pt idx="26250">
                  <c:v>0.923275462962963</c:v>
                </c:pt>
                <c:pt idx="26251">
                  <c:v>0.923287037037037</c:v>
                </c:pt>
                <c:pt idx="26252">
                  <c:v>0.923298611111111</c:v>
                </c:pt>
                <c:pt idx="26253">
                  <c:v>0.923310185185185</c:v>
                </c:pt>
                <c:pt idx="26254">
                  <c:v>0.923321759259259</c:v>
                </c:pt>
                <c:pt idx="26255">
                  <c:v>0.923333333333333</c:v>
                </c:pt>
                <c:pt idx="26256">
                  <c:v>0.923344907407408</c:v>
                </c:pt>
                <c:pt idx="26257">
                  <c:v>0.923356481481482</c:v>
                </c:pt>
                <c:pt idx="26258">
                  <c:v>0.923368055555556</c:v>
                </c:pt>
                <c:pt idx="26259">
                  <c:v>0.92337962962963</c:v>
                </c:pt>
                <c:pt idx="26260">
                  <c:v>0.923391203703704</c:v>
                </c:pt>
                <c:pt idx="26261">
                  <c:v>0.923402777777778</c:v>
                </c:pt>
                <c:pt idx="26262">
                  <c:v>0.923414351851851</c:v>
                </c:pt>
                <c:pt idx="26263">
                  <c:v>0.923425925925926</c:v>
                </c:pt>
                <c:pt idx="26264">
                  <c:v>0.9234375</c:v>
                </c:pt>
                <c:pt idx="26265">
                  <c:v>0.923449074074074</c:v>
                </c:pt>
                <c:pt idx="26266">
                  <c:v>0.923460648148148</c:v>
                </c:pt>
                <c:pt idx="26267">
                  <c:v>0.923472222222222</c:v>
                </c:pt>
                <c:pt idx="26268">
                  <c:v>0.923483796296296</c:v>
                </c:pt>
                <c:pt idx="26269">
                  <c:v>0.923495370370371</c:v>
                </c:pt>
                <c:pt idx="26270">
                  <c:v>0.923506944444444</c:v>
                </c:pt>
                <c:pt idx="26271">
                  <c:v>0.923518518518519</c:v>
                </c:pt>
                <c:pt idx="26272">
                  <c:v>0.923530092592593</c:v>
                </c:pt>
                <c:pt idx="26273">
                  <c:v>0.923541666666667</c:v>
                </c:pt>
                <c:pt idx="26274">
                  <c:v>0.92355324074074</c:v>
                </c:pt>
                <c:pt idx="26275">
                  <c:v>0.923564814814815</c:v>
                </c:pt>
                <c:pt idx="26276">
                  <c:v>0.923576388888889</c:v>
                </c:pt>
                <c:pt idx="26277">
                  <c:v>0.923587962962962</c:v>
                </c:pt>
                <c:pt idx="26278">
                  <c:v>0.923599537037037</c:v>
                </c:pt>
                <c:pt idx="26279">
                  <c:v>0.923611111111111</c:v>
                </c:pt>
                <c:pt idx="26280">
                  <c:v>0.923622685185185</c:v>
                </c:pt>
                <c:pt idx="26281">
                  <c:v>0.923634259259259</c:v>
                </c:pt>
                <c:pt idx="26282">
                  <c:v>0.923645833333334</c:v>
                </c:pt>
                <c:pt idx="26283">
                  <c:v>0.923657407407408</c:v>
                </c:pt>
                <c:pt idx="26284">
                  <c:v>0.923668981481482</c:v>
                </c:pt>
                <c:pt idx="26285">
                  <c:v>0.923680555555556</c:v>
                </c:pt>
                <c:pt idx="26286">
                  <c:v>0.92369212962963</c:v>
                </c:pt>
                <c:pt idx="26287">
                  <c:v>0.923703703703704</c:v>
                </c:pt>
                <c:pt idx="26288">
                  <c:v>0.923715277777778</c:v>
                </c:pt>
                <c:pt idx="26289">
                  <c:v>0.923726851851852</c:v>
                </c:pt>
                <c:pt idx="26290">
                  <c:v>0.923738425925926</c:v>
                </c:pt>
                <c:pt idx="26291">
                  <c:v>0.92375</c:v>
                </c:pt>
                <c:pt idx="26292">
                  <c:v>0.923761574074074</c:v>
                </c:pt>
                <c:pt idx="26293">
                  <c:v>0.923773148148148</c:v>
                </c:pt>
                <c:pt idx="26294">
                  <c:v>0.923784722222222</c:v>
                </c:pt>
                <c:pt idx="26295">
                  <c:v>0.923796296296297</c:v>
                </c:pt>
                <c:pt idx="26296">
                  <c:v>0.923807870370371</c:v>
                </c:pt>
                <c:pt idx="26297">
                  <c:v>0.923819444444445</c:v>
                </c:pt>
                <c:pt idx="26298">
                  <c:v>0.923831018518519</c:v>
                </c:pt>
                <c:pt idx="26299">
                  <c:v>0.923842592592593</c:v>
                </c:pt>
                <c:pt idx="26300">
                  <c:v>0.923854166666667</c:v>
                </c:pt>
                <c:pt idx="26301">
                  <c:v>0.923865740740741</c:v>
                </c:pt>
                <c:pt idx="26302">
                  <c:v>0.923877314814815</c:v>
                </c:pt>
                <c:pt idx="26303">
                  <c:v>0.923888888888889</c:v>
                </c:pt>
                <c:pt idx="26304">
                  <c:v>0.923900462962963</c:v>
                </c:pt>
                <c:pt idx="26305">
                  <c:v>0.923912037037037</c:v>
                </c:pt>
                <c:pt idx="26306">
                  <c:v>0.923923611111111</c:v>
                </c:pt>
                <c:pt idx="26307">
                  <c:v>0.923935185185185</c:v>
                </c:pt>
                <c:pt idx="26308">
                  <c:v>0.923946759259259</c:v>
                </c:pt>
                <c:pt idx="26309">
                  <c:v>0.923958333333334</c:v>
                </c:pt>
                <c:pt idx="26310">
                  <c:v>0.923969907407408</c:v>
                </c:pt>
                <c:pt idx="26311">
                  <c:v>0.923981481481482</c:v>
                </c:pt>
                <c:pt idx="26312">
                  <c:v>0.923993055555556</c:v>
                </c:pt>
                <c:pt idx="26313">
                  <c:v>0.92400462962963</c:v>
                </c:pt>
                <c:pt idx="26314">
                  <c:v>0.924016203703703</c:v>
                </c:pt>
                <c:pt idx="26315">
                  <c:v>0.924027777777778</c:v>
                </c:pt>
                <c:pt idx="26316">
                  <c:v>0.924039351851852</c:v>
                </c:pt>
                <c:pt idx="26317">
                  <c:v>0.924050925925926</c:v>
                </c:pt>
                <c:pt idx="26318">
                  <c:v>0.9240625</c:v>
                </c:pt>
                <c:pt idx="26319">
                  <c:v>0.924074074074074</c:v>
                </c:pt>
                <c:pt idx="26320">
                  <c:v>0.924085648148148</c:v>
                </c:pt>
                <c:pt idx="26321">
                  <c:v>0.924097222222222</c:v>
                </c:pt>
                <c:pt idx="26322">
                  <c:v>0.924108796296296</c:v>
                </c:pt>
                <c:pt idx="26323">
                  <c:v>0.924120370370371</c:v>
                </c:pt>
                <c:pt idx="26324">
                  <c:v>0.924131944444445</c:v>
                </c:pt>
                <c:pt idx="26325">
                  <c:v>0.924143518518519</c:v>
                </c:pt>
                <c:pt idx="26326">
                  <c:v>0.924155092592593</c:v>
                </c:pt>
                <c:pt idx="26327">
                  <c:v>0.924166666666667</c:v>
                </c:pt>
                <c:pt idx="26328">
                  <c:v>0.92417824074074</c:v>
                </c:pt>
                <c:pt idx="26329">
                  <c:v>0.924189814814815</c:v>
                </c:pt>
                <c:pt idx="26330">
                  <c:v>0.924201388888889</c:v>
                </c:pt>
                <c:pt idx="26331">
                  <c:v>0.924212962962962</c:v>
                </c:pt>
                <c:pt idx="26332">
                  <c:v>0.924224537037037</c:v>
                </c:pt>
                <c:pt idx="26333">
                  <c:v>0.924236111111111</c:v>
                </c:pt>
                <c:pt idx="26334">
                  <c:v>0.924247685185185</c:v>
                </c:pt>
                <c:pt idx="26335">
                  <c:v>0.924259259259259</c:v>
                </c:pt>
                <c:pt idx="26336">
                  <c:v>0.924270833333334</c:v>
                </c:pt>
                <c:pt idx="26337">
                  <c:v>0.924282407407407</c:v>
                </c:pt>
                <c:pt idx="26338">
                  <c:v>0.924293981481481</c:v>
                </c:pt>
                <c:pt idx="26339">
                  <c:v>0.924305555555556</c:v>
                </c:pt>
                <c:pt idx="26340">
                  <c:v>0.924317129629629</c:v>
                </c:pt>
                <c:pt idx="26341">
                  <c:v>0.924328703703704</c:v>
                </c:pt>
                <c:pt idx="26342">
                  <c:v>0.924340277777778</c:v>
                </c:pt>
                <c:pt idx="26343">
                  <c:v>0.924351851851852</c:v>
                </c:pt>
                <c:pt idx="26344">
                  <c:v>0.924363425925925</c:v>
                </c:pt>
                <c:pt idx="26345">
                  <c:v>0.924375</c:v>
                </c:pt>
                <c:pt idx="26346">
                  <c:v>0.924386574074074</c:v>
                </c:pt>
                <c:pt idx="26347">
                  <c:v>0.924398148148148</c:v>
                </c:pt>
                <c:pt idx="26348">
                  <c:v>0.924409722222222</c:v>
                </c:pt>
                <c:pt idx="26349">
                  <c:v>0.924421296296297</c:v>
                </c:pt>
                <c:pt idx="26350">
                  <c:v>0.924432870370371</c:v>
                </c:pt>
                <c:pt idx="26351">
                  <c:v>0.924444444444445</c:v>
                </c:pt>
                <c:pt idx="26352">
                  <c:v>0.924456018518519</c:v>
                </c:pt>
                <c:pt idx="26353">
                  <c:v>0.924467592592593</c:v>
                </c:pt>
                <c:pt idx="26354">
                  <c:v>0.924479166666666</c:v>
                </c:pt>
                <c:pt idx="26355">
                  <c:v>0.924490740740741</c:v>
                </c:pt>
                <c:pt idx="26356">
                  <c:v>0.924502314814815</c:v>
                </c:pt>
                <c:pt idx="26357">
                  <c:v>0.924513888888889</c:v>
                </c:pt>
                <c:pt idx="26358">
                  <c:v>0.924525462962963</c:v>
                </c:pt>
                <c:pt idx="26359">
                  <c:v>0.924537037037037</c:v>
                </c:pt>
                <c:pt idx="26360">
                  <c:v>0.924548611111111</c:v>
                </c:pt>
                <c:pt idx="26361">
                  <c:v>0.924560185185185</c:v>
                </c:pt>
                <c:pt idx="26362">
                  <c:v>0.924571759259259</c:v>
                </c:pt>
                <c:pt idx="26363">
                  <c:v>0.924583333333333</c:v>
                </c:pt>
                <c:pt idx="26364">
                  <c:v>0.924594907407408</c:v>
                </c:pt>
                <c:pt idx="26365">
                  <c:v>0.924606481481482</c:v>
                </c:pt>
                <c:pt idx="26366">
                  <c:v>0.924618055555556</c:v>
                </c:pt>
                <c:pt idx="26367">
                  <c:v>0.92462962962963</c:v>
                </c:pt>
                <c:pt idx="26368">
                  <c:v>0.924641203703704</c:v>
                </c:pt>
                <c:pt idx="26369">
                  <c:v>0.924652777777778</c:v>
                </c:pt>
                <c:pt idx="26370">
                  <c:v>0.924664351851852</c:v>
                </c:pt>
                <c:pt idx="26371">
                  <c:v>0.924675925925926</c:v>
                </c:pt>
                <c:pt idx="26372">
                  <c:v>0.9246875</c:v>
                </c:pt>
                <c:pt idx="26373">
                  <c:v>0.924699074074075</c:v>
                </c:pt>
                <c:pt idx="26374">
                  <c:v>0.924710648148148</c:v>
                </c:pt>
                <c:pt idx="26375">
                  <c:v>0.924722222222222</c:v>
                </c:pt>
                <c:pt idx="26376">
                  <c:v>0.924733796296296</c:v>
                </c:pt>
                <c:pt idx="26377">
                  <c:v>0.924745370370371</c:v>
                </c:pt>
                <c:pt idx="26378">
                  <c:v>0.924756944444444</c:v>
                </c:pt>
                <c:pt idx="26379">
                  <c:v>0.924768518518519</c:v>
                </c:pt>
                <c:pt idx="26380">
                  <c:v>0.924780092592593</c:v>
                </c:pt>
                <c:pt idx="26381">
                  <c:v>0.924791666666667</c:v>
                </c:pt>
                <c:pt idx="26382">
                  <c:v>0.92480324074074</c:v>
                </c:pt>
                <c:pt idx="26383">
                  <c:v>0.924814814814815</c:v>
                </c:pt>
                <c:pt idx="26384">
                  <c:v>0.924826388888889</c:v>
                </c:pt>
                <c:pt idx="26385">
                  <c:v>0.924837962962962</c:v>
                </c:pt>
                <c:pt idx="26386">
                  <c:v>0.924849537037037</c:v>
                </c:pt>
                <c:pt idx="26387">
                  <c:v>0.924861111111111</c:v>
                </c:pt>
                <c:pt idx="26388">
                  <c:v>0.924872685185185</c:v>
                </c:pt>
                <c:pt idx="26389">
                  <c:v>0.924884259259259</c:v>
                </c:pt>
                <c:pt idx="26390">
                  <c:v>0.924895833333334</c:v>
                </c:pt>
                <c:pt idx="26391">
                  <c:v>0.924907407407408</c:v>
                </c:pt>
                <c:pt idx="26392">
                  <c:v>0.924918981481481</c:v>
                </c:pt>
                <c:pt idx="26393">
                  <c:v>0.924930555555556</c:v>
                </c:pt>
                <c:pt idx="26394">
                  <c:v>0.924942129629629</c:v>
                </c:pt>
                <c:pt idx="26395">
                  <c:v>0.924953703703704</c:v>
                </c:pt>
                <c:pt idx="26396">
                  <c:v>0.924965277777778</c:v>
                </c:pt>
                <c:pt idx="26397">
                  <c:v>0.924976851851852</c:v>
                </c:pt>
                <c:pt idx="26398">
                  <c:v>0.924988425925926</c:v>
                </c:pt>
                <c:pt idx="26399">
                  <c:v>0.925</c:v>
                </c:pt>
                <c:pt idx="26400">
                  <c:v>0.925011574074074</c:v>
                </c:pt>
                <c:pt idx="26401">
                  <c:v>0.925023148148148</c:v>
                </c:pt>
                <c:pt idx="26402">
                  <c:v>0.925034722222222</c:v>
                </c:pt>
                <c:pt idx="26403">
                  <c:v>0.925046296296297</c:v>
                </c:pt>
                <c:pt idx="26404">
                  <c:v>0.925057870370371</c:v>
                </c:pt>
                <c:pt idx="26405">
                  <c:v>0.925069444444445</c:v>
                </c:pt>
                <c:pt idx="26406">
                  <c:v>0.925081018518519</c:v>
                </c:pt>
                <c:pt idx="26407">
                  <c:v>0.925092592592593</c:v>
                </c:pt>
                <c:pt idx="26408">
                  <c:v>0.925104166666666</c:v>
                </c:pt>
                <c:pt idx="26409">
                  <c:v>0.925115740740741</c:v>
                </c:pt>
                <c:pt idx="26410">
                  <c:v>0.925127314814815</c:v>
                </c:pt>
                <c:pt idx="26411">
                  <c:v>0.925138888888889</c:v>
                </c:pt>
                <c:pt idx="26412">
                  <c:v>0.925150462962963</c:v>
                </c:pt>
                <c:pt idx="26413">
                  <c:v>0.925162037037037</c:v>
                </c:pt>
                <c:pt idx="26414">
                  <c:v>0.925173611111111</c:v>
                </c:pt>
                <c:pt idx="26415">
                  <c:v>0.925185185185185</c:v>
                </c:pt>
                <c:pt idx="26416">
                  <c:v>0.925196759259259</c:v>
                </c:pt>
                <c:pt idx="26417">
                  <c:v>0.925208333333333</c:v>
                </c:pt>
                <c:pt idx="26418">
                  <c:v>0.925219907407407</c:v>
                </c:pt>
                <c:pt idx="26419">
                  <c:v>0.925231481481482</c:v>
                </c:pt>
                <c:pt idx="26420">
                  <c:v>0.925243055555556</c:v>
                </c:pt>
                <c:pt idx="26421">
                  <c:v>0.92525462962963</c:v>
                </c:pt>
                <c:pt idx="26422">
                  <c:v>0.925266203703703</c:v>
                </c:pt>
                <c:pt idx="26423">
                  <c:v>0.925277777777778</c:v>
                </c:pt>
                <c:pt idx="26424">
                  <c:v>0.925289351851852</c:v>
                </c:pt>
                <c:pt idx="26425">
                  <c:v>0.925300925925925</c:v>
                </c:pt>
                <c:pt idx="26426">
                  <c:v>0.9253125</c:v>
                </c:pt>
                <c:pt idx="26427">
                  <c:v>0.925324074074074</c:v>
                </c:pt>
                <c:pt idx="26428">
                  <c:v>0.925335648148148</c:v>
                </c:pt>
                <c:pt idx="26429">
                  <c:v>0.925347222222222</c:v>
                </c:pt>
                <c:pt idx="26430">
                  <c:v>0.925358796296296</c:v>
                </c:pt>
                <c:pt idx="26431">
                  <c:v>0.925370370370371</c:v>
                </c:pt>
                <c:pt idx="26432">
                  <c:v>0.925381944444444</c:v>
                </c:pt>
                <c:pt idx="26433">
                  <c:v>0.925393518518519</c:v>
                </c:pt>
                <c:pt idx="26434">
                  <c:v>0.925405092592593</c:v>
                </c:pt>
                <c:pt idx="26435">
                  <c:v>0.925416666666666</c:v>
                </c:pt>
                <c:pt idx="26436">
                  <c:v>0.925428240740741</c:v>
                </c:pt>
                <c:pt idx="26437">
                  <c:v>0.925439814814815</c:v>
                </c:pt>
                <c:pt idx="26438">
                  <c:v>0.925451388888889</c:v>
                </c:pt>
                <c:pt idx="26439">
                  <c:v>0.925462962962962</c:v>
                </c:pt>
                <c:pt idx="26440">
                  <c:v>0.925474537037037</c:v>
                </c:pt>
                <c:pt idx="26441">
                  <c:v>0.925486111111111</c:v>
                </c:pt>
                <c:pt idx="26442">
                  <c:v>0.925497685185185</c:v>
                </c:pt>
                <c:pt idx="26443">
                  <c:v>0.925509259259259</c:v>
                </c:pt>
                <c:pt idx="26444">
                  <c:v>0.925520833333334</c:v>
                </c:pt>
                <c:pt idx="26445">
                  <c:v>0.925532407407407</c:v>
                </c:pt>
                <c:pt idx="26446">
                  <c:v>0.925543981481482</c:v>
                </c:pt>
                <c:pt idx="26447">
                  <c:v>0.925555555555556</c:v>
                </c:pt>
                <c:pt idx="26448">
                  <c:v>0.925567129629629</c:v>
                </c:pt>
                <c:pt idx="26449">
                  <c:v>0.925578703703704</c:v>
                </c:pt>
                <c:pt idx="26450">
                  <c:v>0.925590277777778</c:v>
                </c:pt>
                <c:pt idx="26451">
                  <c:v>0.925601851851852</c:v>
                </c:pt>
                <c:pt idx="26452">
                  <c:v>0.925613425925926</c:v>
                </c:pt>
                <c:pt idx="26453">
                  <c:v>0.925625</c:v>
                </c:pt>
                <c:pt idx="26454">
                  <c:v>0.925636574074074</c:v>
                </c:pt>
                <c:pt idx="26455">
                  <c:v>0.925648148148148</c:v>
                </c:pt>
                <c:pt idx="26456">
                  <c:v>0.925659722222222</c:v>
                </c:pt>
                <c:pt idx="26457">
                  <c:v>0.925671296296297</c:v>
                </c:pt>
                <c:pt idx="26458">
                  <c:v>0.925682870370371</c:v>
                </c:pt>
                <c:pt idx="26459">
                  <c:v>0.925694444444445</c:v>
                </c:pt>
                <c:pt idx="26460">
                  <c:v>0.925706018518519</c:v>
                </c:pt>
                <c:pt idx="26461">
                  <c:v>0.925717592592593</c:v>
                </c:pt>
                <c:pt idx="26462">
                  <c:v>0.925729166666667</c:v>
                </c:pt>
                <c:pt idx="26463">
                  <c:v>0.925740740740741</c:v>
                </c:pt>
                <c:pt idx="26464">
                  <c:v>0.925752314814815</c:v>
                </c:pt>
                <c:pt idx="26465">
                  <c:v>0.925763888888889</c:v>
                </c:pt>
                <c:pt idx="26466">
                  <c:v>0.925775462962963</c:v>
                </c:pt>
                <c:pt idx="26467">
                  <c:v>0.925787037037037</c:v>
                </c:pt>
                <c:pt idx="26468">
                  <c:v>0.925798611111111</c:v>
                </c:pt>
                <c:pt idx="26469">
                  <c:v>0.925810185185185</c:v>
                </c:pt>
                <c:pt idx="26470">
                  <c:v>0.925821759259259</c:v>
                </c:pt>
                <c:pt idx="26471">
                  <c:v>0.925833333333333</c:v>
                </c:pt>
                <c:pt idx="26472">
                  <c:v>0.925844907407408</c:v>
                </c:pt>
                <c:pt idx="26473">
                  <c:v>0.925856481481482</c:v>
                </c:pt>
                <c:pt idx="26474">
                  <c:v>0.925868055555556</c:v>
                </c:pt>
                <c:pt idx="26475">
                  <c:v>0.92587962962963</c:v>
                </c:pt>
                <c:pt idx="26476">
                  <c:v>0.925891203703704</c:v>
                </c:pt>
                <c:pt idx="26477">
                  <c:v>0.925902777777777</c:v>
                </c:pt>
                <c:pt idx="26478">
                  <c:v>0.925914351851852</c:v>
                </c:pt>
                <c:pt idx="26479">
                  <c:v>0.925925925925926</c:v>
                </c:pt>
                <c:pt idx="26480">
                  <c:v>0.9259375</c:v>
                </c:pt>
                <c:pt idx="26481">
                  <c:v>0.925949074074075</c:v>
                </c:pt>
                <c:pt idx="26482">
                  <c:v>0.925960648148148</c:v>
                </c:pt>
                <c:pt idx="26483">
                  <c:v>0.925972222222222</c:v>
                </c:pt>
                <c:pt idx="26484">
                  <c:v>0.925983796296296</c:v>
                </c:pt>
                <c:pt idx="26485">
                  <c:v>0.925995370370371</c:v>
                </c:pt>
                <c:pt idx="26486">
                  <c:v>0.926006944444444</c:v>
                </c:pt>
                <c:pt idx="26487">
                  <c:v>0.926018518518519</c:v>
                </c:pt>
                <c:pt idx="26488">
                  <c:v>0.926030092592593</c:v>
                </c:pt>
                <c:pt idx="26489">
                  <c:v>0.926041666666667</c:v>
                </c:pt>
                <c:pt idx="26490">
                  <c:v>0.926053240740741</c:v>
                </c:pt>
                <c:pt idx="26491">
                  <c:v>0.926064814814815</c:v>
                </c:pt>
                <c:pt idx="26492">
                  <c:v>0.926076388888889</c:v>
                </c:pt>
                <c:pt idx="26493">
                  <c:v>0.926087962962962</c:v>
                </c:pt>
                <c:pt idx="26494">
                  <c:v>0.926099537037037</c:v>
                </c:pt>
                <c:pt idx="26495">
                  <c:v>0.926111111111111</c:v>
                </c:pt>
                <c:pt idx="26496">
                  <c:v>0.926122685185185</c:v>
                </c:pt>
                <c:pt idx="26497">
                  <c:v>0.926134259259259</c:v>
                </c:pt>
                <c:pt idx="26498">
                  <c:v>0.926145833333334</c:v>
                </c:pt>
                <c:pt idx="26499">
                  <c:v>0.926157407407408</c:v>
                </c:pt>
                <c:pt idx="26500">
                  <c:v>0.926168981481481</c:v>
                </c:pt>
                <c:pt idx="26501">
                  <c:v>0.926180555555556</c:v>
                </c:pt>
                <c:pt idx="26502">
                  <c:v>0.926192129629629</c:v>
                </c:pt>
                <c:pt idx="26503">
                  <c:v>0.926203703703704</c:v>
                </c:pt>
                <c:pt idx="26504">
                  <c:v>0.926215277777778</c:v>
                </c:pt>
                <c:pt idx="26505">
                  <c:v>0.926226851851852</c:v>
                </c:pt>
                <c:pt idx="26506">
                  <c:v>0.926238425925926</c:v>
                </c:pt>
                <c:pt idx="26507">
                  <c:v>0.92625</c:v>
                </c:pt>
                <c:pt idx="26508">
                  <c:v>0.926261574074074</c:v>
                </c:pt>
                <c:pt idx="26509">
                  <c:v>0.926273148148148</c:v>
                </c:pt>
                <c:pt idx="26510">
                  <c:v>0.926284722222222</c:v>
                </c:pt>
                <c:pt idx="26511">
                  <c:v>0.926296296296296</c:v>
                </c:pt>
                <c:pt idx="26512">
                  <c:v>0.926307870370371</c:v>
                </c:pt>
                <c:pt idx="26513">
                  <c:v>0.926319444444445</c:v>
                </c:pt>
                <c:pt idx="26514">
                  <c:v>0.926331018518519</c:v>
                </c:pt>
                <c:pt idx="26515">
                  <c:v>0.926342592592593</c:v>
                </c:pt>
                <c:pt idx="26516">
                  <c:v>0.926354166666667</c:v>
                </c:pt>
                <c:pt idx="26517">
                  <c:v>0.92636574074074</c:v>
                </c:pt>
                <c:pt idx="26518">
                  <c:v>0.926377314814815</c:v>
                </c:pt>
                <c:pt idx="26519">
                  <c:v>0.926388888888889</c:v>
                </c:pt>
                <c:pt idx="26520">
                  <c:v>0.926400462962963</c:v>
                </c:pt>
                <c:pt idx="26521">
                  <c:v>0.926412037037037</c:v>
                </c:pt>
                <c:pt idx="26522">
                  <c:v>0.926423611111111</c:v>
                </c:pt>
                <c:pt idx="26523">
                  <c:v>0.926435185185185</c:v>
                </c:pt>
                <c:pt idx="26524">
                  <c:v>0.926446759259259</c:v>
                </c:pt>
                <c:pt idx="26525">
                  <c:v>0.926458333333334</c:v>
                </c:pt>
                <c:pt idx="26526">
                  <c:v>0.926469907407407</c:v>
                </c:pt>
                <c:pt idx="26527">
                  <c:v>0.926481481481482</c:v>
                </c:pt>
                <c:pt idx="26528">
                  <c:v>0.926493055555556</c:v>
                </c:pt>
                <c:pt idx="26529">
                  <c:v>0.92650462962963</c:v>
                </c:pt>
                <c:pt idx="26530">
                  <c:v>0.926516203703704</c:v>
                </c:pt>
                <c:pt idx="26531">
                  <c:v>0.926527777777777</c:v>
                </c:pt>
                <c:pt idx="26532">
                  <c:v>0.926539351851852</c:v>
                </c:pt>
                <c:pt idx="26533">
                  <c:v>0.926550925925925</c:v>
                </c:pt>
                <c:pt idx="26534">
                  <c:v>0.9265625</c:v>
                </c:pt>
                <c:pt idx="26535">
                  <c:v>0.926574074074074</c:v>
                </c:pt>
                <c:pt idx="26536">
                  <c:v>0.926585648148148</c:v>
                </c:pt>
                <c:pt idx="26537">
                  <c:v>0.926597222222222</c:v>
                </c:pt>
                <c:pt idx="26538">
                  <c:v>0.926608796296297</c:v>
                </c:pt>
                <c:pt idx="26539">
                  <c:v>0.926620370370371</c:v>
                </c:pt>
                <c:pt idx="26540">
                  <c:v>0.926631944444445</c:v>
                </c:pt>
                <c:pt idx="26541">
                  <c:v>0.926643518518519</c:v>
                </c:pt>
                <c:pt idx="26542">
                  <c:v>0.926655092592593</c:v>
                </c:pt>
                <c:pt idx="26543">
                  <c:v>0.926666666666666</c:v>
                </c:pt>
                <c:pt idx="26544">
                  <c:v>0.926678240740741</c:v>
                </c:pt>
                <c:pt idx="26545">
                  <c:v>0.926689814814815</c:v>
                </c:pt>
                <c:pt idx="26546">
                  <c:v>0.926701388888889</c:v>
                </c:pt>
                <c:pt idx="26547">
                  <c:v>0.926712962962963</c:v>
                </c:pt>
                <c:pt idx="26548">
                  <c:v>0.926724537037037</c:v>
                </c:pt>
                <c:pt idx="26549">
                  <c:v>0.926736111111111</c:v>
                </c:pt>
                <c:pt idx="26550">
                  <c:v>0.926747685185185</c:v>
                </c:pt>
                <c:pt idx="26551">
                  <c:v>0.926759259259259</c:v>
                </c:pt>
                <c:pt idx="26552">
                  <c:v>0.926770833333334</c:v>
                </c:pt>
                <c:pt idx="26553">
                  <c:v>0.926782407407408</c:v>
                </c:pt>
                <c:pt idx="26554">
                  <c:v>0.926793981481482</c:v>
                </c:pt>
                <c:pt idx="26555">
                  <c:v>0.926805555555556</c:v>
                </c:pt>
                <c:pt idx="26556">
                  <c:v>0.92681712962963</c:v>
                </c:pt>
                <c:pt idx="26557">
                  <c:v>0.926828703703704</c:v>
                </c:pt>
                <c:pt idx="26558">
                  <c:v>0.926840277777778</c:v>
                </c:pt>
                <c:pt idx="26559">
                  <c:v>0.926851851851852</c:v>
                </c:pt>
                <c:pt idx="26560">
                  <c:v>0.926863425925926</c:v>
                </c:pt>
                <c:pt idx="26561">
                  <c:v>0.926875</c:v>
                </c:pt>
                <c:pt idx="26562">
                  <c:v>0.926886574074074</c:v>
                </c:pt>
                <c:pt idx="26563">
                  <c:v>0.926898148148148</c:v>
                </c:pt>
                <c:pt idx="26564">
                  <c:v>0.926909722222222</c:v>
                </c:pt>
                <c:pt idx="26565">
                  <c:v>0.926921296296297</c:v>
                </c:pt>
                <c:pt idx="26566">
                  <c:v>0.926932870370371</c:v>
                </c:pt>
                <c:pt idx="26567">
                  <c:v>0.926944444444445</c:v>
                </c:pt>
                <c:pt idx="26568">
                  <c:v>0.926956018518519</c:v>
                </c:pt>
                <c:pt idx="26569">
                  <c:v>0.926967592592593</c:v>
                </c:pt>
                <c:pt idx="26570">
                  <c:v>0.926979166666667</c:v>
                </c:pt>
                <c:pt idx="26571">
                  <c:v>0.92699074074074</c:v>
                </c:pt>
                <c:pt idx="26572">
                  <c:v>0.927002314814815</c:v>
                </c:pt>
                <c:pt idx="26573">
                  <c:v>0.927013888888889</c:v>
                </c:pt>
                <c:pt idx="26574">
                  <c:v>0.927025462962963</c:v>
                </c:pt>
                <c:pt idx="26575">
                  <c:v>0.927037037037037</c:v>
                </c:pt>
                <c:pt idx="26576">
                  <c:v>0.927048611111111</c:v>
                </c:pt>
                <c:pt idx="26577">
                  <c:v>0.927060185185185</c:v>
                </c:pt>
                <c:pt idx="26578">
                  <c:v>0.927071759259259</c:v>
                </c:pt>
                <c:pt idx="26579">
                  <c:v>0.927083333333334</c:v>
                </c:pt>
                <c:pt idx="26580">
                  <c:v>0.927094907407408</c:v>
                </c:pt>
                <c:pt idx="26581">
                  <c:v>0.927106481481481</c:v>
                </c:pt>
                <c:pt idx="26582">
                  <c:v>0.927118055555556</c:v>
                </c:pt>
                <c:pt idx="26583">
                  <c:v>0.92712962962963</c:v>
                </c:pt>
                <c:pt idx="26584">
                  <c:v>0.927141203703704</c:v>
                </c:pt>
                <c:pt idx="26585">
                  <c:v>0.927152777777778</c:v>
                </c:pt>
                <c:pt idx="26586">
                  <c:v>0.927164351851852</c:v>
                </c:pt>
                <c:pt idx="26587">
                  <c:v>0.927175925925926</c:v>
                </c:pt>
                <c:pt idx="26588">
                  <c:v>0.9271875</c:v>
                </c:pt>
                <c:pt idx="26589">
                  <c:v>0.927199074074075</c:v>
                </c:pt>
                <c:pt idx="26590">
                  <c:v>0.927210648148148</c:v>
                </c:pt>
                <c:pt idx="26591">
                  <c:v>0.927222222222222</c:v>
                </c:pt>
                <c:pt idx="26592">
                  <c:v>0.927233796296296</c:v>
                </c:pt>
                <c:pt idx="26593">
                  <c:v>0.927245370370371</c:v>
                </c:pt>
                <c:pt idx="26594">
                  <c:v>0.927256944444444</c:v>
                </c:pt>
                <c:pt idx="26595">
                  <c:v>0.927268518518519</c:v>
                </c:pt>
                <c:pt idx="26596">
                  <c:v>0.927280092592593</c:v>
                </c:pt>
                <c:pt idx="26597">
                  <c:v>0.927291666666667</c:v>
                </c:pt>
                <c:pt idx="26598">
                  <c:v>0.927303240740741</c:v>
                </c:pt>
                <c:pt idx="26599">
                  <c:v>0.927314814814815</c:v>
                </c:pt>
                <c:pt idx="26600">
                  <c:v>0.927326388888889</c:v>
                </c:pt>
                <c:pt idx="26601">
                  <c:v>0.927337962962963</c:v>
                </c:pt>
                <c:pt idx="26602">
                  <c:v>0.927349537037037</c:v>
                </c:pt>
                <c:pt idx="26603">
                  <c:v>0.927361111111111</c:v>
                </c:pt>
                <c:pt idx="26604">
                  <c:v>0.927372685185185</c:v>
                </c:pt>
                <c:pt idx="26605">
                  <c:v>0.927384259259259</c:v>
                </c:pt>
                <c:pt idx="26606">
                  <c:v>0.927395833333334</c:v>
                </c:pt>
                <c:pt idx="26607">
                  <c:v>0.927407407407408</c:v>
                </c:pt>
                <c:pt idx="26608">
                  <c:v>0.927418981481481</c:v>
                </c:pt>
                <c:pt idx="26609">
                  <c:v>0.927430555555556</c:v>
                </c:pt>
                <c:pt idx="26610">
                  <c:v>0.92744212962963</c:v>
                </c:pt>
                <c:pt idx="26611">
                  <c:v>0.927453703703703</c:v>
                </c:pt>
                <c:pt idx="26612">
                  <c:v>0.927465277777778</c:v>
                </c:pt>
                <c:pt idx="26613">
                  <c:v>0.927476851851852</c:v>
                </c:pt>
                <c:pt idx="26614">
                  <c:v>0.927488425925925</c:v>
                </c:pt>
                <c:pt idx="26615">
                  <c:v>0.9275</c:v>
                </c:pt>
                <c:pt idx="26616">
                  <c:v>0.927511574074074</c:v>
                </c:pt>
                <c:pt idx="26617">
                  <c:v>0.927523148148148</c:v>
                </c:pt>
                <c:pt idx="26618">
                  <c:v>0.927534722222222</c:v>
                </c:pt>
                <c:pt idx="26619">
                  <c:v>0.927546296296296</c:v>
                </c:pt>
                <c:pt idx="26620">
                  <c:v>0.927557870370371</c:v>
                </c:pt>
                <c:pt idx="26621">
                  <c:v>0.927569444444444</c:v>
                </c:pt>
                <c:pt idx="26622">
                  <c:v>0.927581018518519</c:v>
                </c:pt>
                <c:pt idx="26623">
                  <c:v>0.927592592592593</c:v>
                </c:pt>
                <c:pt idx="26624">
                  <c:v>0.927604166666667</c:v>
                </c:pt>
                <c:pt idx="26625">
                  <c:v>0.92761574074074</c:v>
                </c:pt>
                <c:pt idx="26626">
                  <c:v>0.927627314814815</c:v>
                </c:pt>
                <c:pt idx="26627">
                  <c:v>0.927638888888889</c:v>
                </c:pt>
                <c:pt idx="26628">
                  <c:v>0.927650462962963</c:v>
                </c:pt>
                <c:pt idx="26629">
                  <c:v>0.927662037037037</c:v>
                </c:pt>
                <c:pt idx="26630">
                  <c:v>0.927673611111111</c:v>
                </c:pt>
                <c:pt idx="26631">
                  <c:v>0.927685185185185</c:v>
                </c:pt>
                <c:pt idx="26632">
                  <c:v>0.927696759259259</c:v>
                </c:pt>
                <c:pt idx="26633">
                  <c:v>0.927708333333334</c:v>
                </c:pt>
                <c:pt idx="26634">
                  <c:v>0.927719907407408</c:v>
                </c:pt>
                <c:pt idx="26635">
                  <c:v>0.927731481481482</c:v>
                </c:pt>
                <c:pt idx="26636">
                  <c:v>0.927743055555556</c:v>
                </c:pt>
                <c:pt idx="26637">
                  <c:v>0.92775462962963</c:v>
                </c:pt>
                <c:pt idx="26638">
                  <c:v>0.927766203703704</c:v>
                </c:pt>
                <c:pt idx="26639">
                  <c:v>0.927777777777778</c:v>
                </c:pt>
                <c:pt idx="26640">
                  <c:v>0.927789351851852</c:v>
                </c:pt>
                <c:pt idx="26641">
                  <c:v>0.927800925925926</c:v>
                </c:pt>
                <c:pt idx="26642">
                  <c:v>0.9278125</c:v>
                </c:pt>
                <c:pt idx="26643">
                  <c:v>0.927824074074074</c:v>
                </c:pt>
                <c:pt idx="26644">
                  <c:v>0.927835648148148</c:v>
                </c:pt>
                <c:pt idx="26645">
                  <c:v>0.927847222222222</c:v>
                </c:pt>
                <c:pt idx="26646">
                  <c:v>0.927858796296297</c:v>
                </c:pt>
                <c:pt idx="26647">
                  <c:v>0.927870370370371</c:v>
                </c:pt>
                <c:pt idx="26648">
                  <c:v>0.927881944444445</c:v>
                </c:pt>
                <c:pt idx="26649">
                  <c:v>0.927893518518519</c:v>
                </c:pt>
                <c:pt idx="26650">
                  <c:v>0.927905092592593</c:v>
                </c:pt>
                <c:pt idx="26651">
                  <c:v>0.927916666666666</c:v>
                </c:pt>
                <c:pt idx="26652">
                  <c:v>0.927928240740741</c:v>
                </c:pt>
                <c:pt idx="26653">
                  <c:v>0.927939814814815</c:v>
                </c:pt>
                <c:pt idx="26654">
                  <c:v>0.927951388888889</c:v>
                </c:pt>
                <c:pt idx="26655">
                  <c:v>0.927962962962963</c:v>
                </c:pt>
                <c:pt idx="26656">
                  <c:v>0.927974537037037</c:v>
                </c:pt>
                <c:pt idx="26657">
                  <c:v>0.927986111111111</c:v>
                </c:pt>
                <c:pt idx="26658">
                  <c:v>0.927997685185185</c:v>
                </c:pt>
                <c:pt idx="26659">
                  <c:v>0.928009259259259</c:v>
                </c:pt>
                <c:pt idx="26660">
                  <c:v>0.928020833333334</c:v>
                </c:pt>
                <c:pt idx="26661">
                  <c:v>0.928032407407407</c:v>
                </c:pt>
                <c:pt idx="26662">
                  <c:v>0.928043981481482</c:v>
                </c:pt>
                <c:pt idx="26663">
                  <c:v>0.928055555555556</c:v>
                </c:pt>
                <c:pt idx="26664">
                  <c:v>0.92806712962963</c:v>
                </c:pt>
                <c:pt idx="26665">
                  <c:v>0.928078703703704</c:v>
                </c:pt>
                <c:pt idx="26666">
                  <c:v>0.928090277777778</c:v>
                </c:pt>
                <c:pt idx="26667">
                  <c:v>0.928101851851852</c:v>
                </c:pt>
                <c:pt idx="26668">
                  <c:v>0.928113425925925</c:v>
                </c:pt>
                <c:pt idx="26669">
                  <c:v>0.928125</c:v>
                </c:pt>
                <c:pt idx="26670">
                  <c:v>0.928136574074074</c:v>
                </c:pt>
                <c:pt idx="26671">
                  <c:v>0.928148148148148</c:v>
                </c:pt>
                <c:pt idx="26672">
                  <c:v>0.928159722222222</c:v>
                </c:pt>
                <c:pt idx="26673">
                  <c:v>0.928171296296297</c:v>
                </c:pt>
                <c:pt idx="26674">
                  <c:v>0.928182870370371</c:v>
                </c:pt>
                <c:pt idx="26675">
                  <c:v>0.928194444444445</c:v>
                </c:pt>
                <c:pt idx="26676">
                  <c:v>0.928206018518519</c:v>
                </c:pt>
                <c:pt idx="26677">
                  <c:v>0.928217592592593</c:v>
                </c:pt>
                <c:pt idx="26678">
                  <c:v>0.928229166666667</c:v>
                </c:pt>
                <c:pt idx="26679">
                  <c:v>0.928240740740741</c:v>
                </c:pt>
                <c:pt idx="26680">
                  <c:v>0.928252314814815</c:v>
                </c:pt>
                <c:pt idx="26681">
                  <c:v>0.928263888888889</c:v>
                </c:pt>
                <c:pt idx="26682">
                  <c:v>0.928275462962963</c:v>
                </c:pt>
                <c:pt idx="26683">
                  <c:v>0.928287037037037</c:v>
                </c:pt>
                <c:pt idx="26684">
                  <c:v>0.928298611111111</c:v>
                </c:pt>
                <c:pt idx="26685">
                  <c:v>0.928310185185185</c:v>
                </c:pt>
                <c:pt idx="26686">
                  <c:v>0.928321759259259</c:v>
                </c:pt>
                <c:pt idx="26687">
                  <c:v>0.928333333333333</c:v>
                </c:pt>
                <c:pt idx="26688">
                  <c:v>0.928344907407408</c:v>
                </c:pt>
                <c:pt idx="26689">
                  <c:v>0.928356481481482</c:v>
                </c:pt>
                <c:pt idx="26690">
                  <c:v>0.928368055555556</c:v>
                </c:pt>
                <c:pt idx="26691">
                  <c:v>0.92837962962963</c:v>
                </c:pt>
                <c:pt idx="26692">
                  <c:v>0.928391203703704</c:v>
                </c:pt>
                <c:pt idx="26693">
                  <c:v>0.928402777777778</c:v>
                </c:pt>
                <c:pt idx="26694">
                  <c:v>0.928414351851851</c:v>
                </c:pt>
                <c:pt idx="26695">
                  <c:v>0.928425925925926</c:v>
                </c:pt>
                <c:pt idx="26696">
                  <c:v>0.9284375</c:v>
                </c:pt>
                <c:pt idx="26697">
                  <c:v>0.928449074074074</c:v>
                </c:pt>
                <c:pt idx="26698">
                  <c:v>0.928460648148148</c:v>
                </c:pt>
                <c:pt idx="26699">
                  <c:v>0.928472222222222</c:v>
                </c:pt>
                <c:pt idx="26700">
                  <c:v>0.928483796296296</c:v>
                </c:pt>
                <c:pt idx="26701">
                  <c:v>0.928495370370371</c:v>
                </c:pt>
                <c:pt idx="26702">
                  <c:v>0.928506944444444</c:v>
                </c:pt>
                <c:pt idx="26703">
                  <c:v>0.928518518518519</c:v>
                </c:pt>
                <c:pt idx="26704">
                  <c:v>0.928530092592593</c:v>
                </c:pt>
                <c:pt idx="26705">
                  <c:v>0.928541666666667</c:v>
                </c:pt>
                <c:pt idx="26706">
                  <c:v>0.92855324074074</c:v>
                </c:pt>
                <c:pt idx="26707">
                  <c:v>0.928564814814815</c:v>
                </c:pt>
                <c:pt idx="26708">
                  <c:v>0.928576388888889</c:v>
                </c:pt>
                <c:pt idx="26709">
                  <c:v>0.928587962962962</c:v>
                </c:pt>
                <c:pt idx="26710">
                  <c:v>0.928599537037037</c:v>
                </c:pt>
                <c:pt idx="26711">
                  <c:v>0.928611111111111</c:v>
                </c:pt>
                <c:pt idx="26712">
                  <c:v>0.928622685185185</c:v>
                </c:pt>
                <c:pt idx="26713">
                  <c:v>0.928634259259259</c:v>
                </c:pt>
                <c:pt idx="26714">
                  <c:v>0.928645833333334</c:v>
                </c:pt>
                <c:pt idx="26715">
                  <c:v>0.928657407407408</c:v>
                </c:pt>
                <c:pt idx="26716">
                  <c:v>0.928668981481482</c:v>
                </c:pt>
                <c:pt idx="26717">
                  <c:v>0.928680555555556</c:v>
                </c:pt>
                <c:pt idx="26718">
                  <c:v>0.92869212962963</c:v>
                </c:pt>
                <c:pt idx="26719">
                  <c:v>0.928703703703704</c:v>
                </c:pt>
                <c:pt idx="26720">
                  <c:v>0.928715277777778</c:v>
                </c:pt>
                <c:pt idx="26721">
                  <c:v>0.928726851851852</c:v>
                </c:pt>
                <c:pt idx="26722">
                  <c:v>0.928738425925926</c:v>
                </c:pt>
                <c:pt idx="26723">
                  <c:v>0.92875</c:v>
                </c:pt>
                <c:pt idx="26724">
                  <c:v>0.928761574074074</c:v>
                </c:pt>
                <c:pt idx="26725">
                  <c:v>0.928773148148148</c:v>
                </c:pt>
                <c:pt idx="26726">
                  <c:v>0.928784722222222</c:v>
                </c:pt>
                <c:pt idx="26727">
                  <c:v>0.928796296296297</c:v>
                </c:pt>
                <c:pt idx="26728">
                  <c:v>0.928807870370371</c:v>
                </c:pt>
                <c:pt idx="26729">
                  <c:v>0.928819444444445</c:v>
                </c:pt>
                <c:pt idx="26730">
                  <c:v>0.928831018518519</c:v>
                </c:pt>
                <c:pt idx="26731">
                  <c:v>0.928842592592593</c:v>
                </c:pt>
                <c:pt idx="26732">
                  <c:v>0.928854166666667</c:v>
                </c:pt>
                <c:pt idx="26733">
                  <c:v>0.928865740740741</c:v>
                </c:pt>
                <c:pt idx="26734">
                  <c:v>0.928877314814815</c:v>
                </c:pt>
                <c:pt idx="26735">
                  <c:v>0.928888888888889</c:v>
                </c:pt>
                <c:pt idx="26736">
                  <c:v>0.928900462962963</c:v>
                </c:pt>
                <c:pt idx="26737">
                  <c:v>0.928912037037037</c:v>
                </c:pt>
                <c:pt idx="26738">
                  <c:v>0.928923611111111</c:v>
                </c:pt>
                <c:pt idx="26739">
                  <c:v>0.928935185185185</c:v>
                </c:pt>
                <c:pt idx="26740">
                  <c:v>0.928946759259259</c:v>
                </c:pt>
                <c:pt idx="26741">
                  <c:v>0.928958333333334</c:v>
                </c:pt>
                <c:pt idx="26742">
                  <c:v>0.928969907407408</c:v>
                </c:pt>
                <c:pt idx="26743">
                  <c:v>0.928981481481482</c:v>
                </c:pt>
                <c:pt idx="26744">
                  <c:v>0.928993055555556</c:v>
                </c:pt>
                <c:pt idx="26745">
                  <c:v>0.92900462962963</c:v>
                </c:pt>
                <c:pt idx="26746">
                  <c:v>0.929016203703703</c:v>
                </c:pt>
                <c:pt idx="26747">
                  <c:v>0.929027777777778</c:v>
                </c:pt>
                <c:pt idx="26748">
                  <c:v>0.929039351851852</c:v>
                </c:pt>
                <c:pt idx="26749">
                  <c:v>0.929050925925926</c:v>
                </c:pt>
                <c:pt idx="26750">
                  <c:v>0.9290625</c:v>
                </c:pt>
                <c:pt idx="26751">
                  <c:v>0.929074074074074</c:v>
                </c:pt>
                <c:pt idx="26752">
                  <c:v>0.929085648148148</c:v>
                </c:pt>
                <c:pt idx="26753">
                  <c:v>0.929097222222222</c:v>
                </c:pt>
                <c:pt idx="26754">
                  <c:v>0.929108796296296</c:v>
                </c:pt>
                <c:pt idx="26755">
                  <c:v>0.929120370370371</c:v>
                </c:pt>
                <c:pt idx="26756">
                  <c:v>0.929131944444445</c:v>
                </c:pt>
                <c:pt idx="26757">
                  <c:v>0.929143518518519</c:v>
                </c:pt>
                <c:pt idx="26758">
                  <c:v>0.929155092592593</c:v>
                </c:pt>
                <c:pt idx="26759">
                  <c:v>0.929166666666667</c:v>
                </c:pt>
                <c:pt idx="26760">
                  <c:v>0.92917824074074</c:v>
                </c:pt>
                <c:pt idx="26761">
                  <c:v>0.929189814814815</c:v>
                </c:pt>
                <c:pt idx="26762">
                  <c:v>0.929201388888889</c:v>
                </c:pt>
                <c:pt idx="26763">
                  <c:v>0.929212962962962</c:v>
                </c:pt>
                <c:pt idx="26764">
                  <c:v>0.929224537037037</c:v>
                </c:pt>
                <c:pt idx="26765">
                  <c:v>0.929236111111111</c:v>
                </c:pt>
                <c:pt idx="26766">
                  <c:v>0.929247685185185</c:v>
                </c:pt>
                <c:pt idx="26767">
                  <c:v>0.929259259259259</c:v>
                </c:pt>
                <c:pt idx="26768">
                  <c:v>0.929270833333334</c:v>
                </c:pt>
                <c:pt idx="26769">
                  <c:v>0.929282407407407</c:v>
                </c:pt>
                <c:pt idx="26770">
                  <c:v>0.929293981481482</c:v>
                </c:pt>
                <c:pt idx="26771">
                  <c:v>0.929305555555556</c:v>
                </c:pt>
                <c:pt idx="26772">
                  <c:v>0.929317129629629</c:v>
                </c:pt>
                <c:pt idx="26773">
                  <c:v>0.929328703703704</c:v>
                </c:pt>
                <c:pt idx="26774">
                  <c:v>0.929340277777778</c:v>
                </c:pt>
                <c:pt idx="26775">
                  <c:v>0.929351851851852</c:v>
                </c:pt>
                <c:pt idx="26776">
                  <c:v>0.929363425925925</c:v>
                </c:pt>
                <c:pt idx="26777">
                  <c:v>0.929375</c:v>
                </c:pt>
                <c:pt idx="26778">
                  <c:v>0.929386574074074</c:v>
                </c:pt>
                <c:pt idx="26779">
                  <c:v>0.929398148148148</c:v>
                </c:pt>
                <c:pt idx="26780">
                  <c:v>0.929409722222222</c:v>
                </c:pt>
                <c:pt idx="26781">
                  <c:v>0.929421296296297</c:v>
                </c:pt>
                <c:pt idx="26782">
                  <c:v>0.929432870370371</c:v>
                </c:pt>
                <c:pt idx="26783">
                  <c:v>0.929444444444445</c:v>
                </c:pt>
                <c:pt idx="26784">
                  <c:v>0.929456018518519</c:v>
                </c:pt>
                <c:pt idx="26785">
                  <c:v>0.929467592592593</c:v>
                </c:pt>
                <c:pt idx="26786">
                  <c:v>0.929479166666666</c:v>
                </c:pt>
                <c:pt idx="26787">
                  <c:v>0.929490740740741</c:v>
                </c:pt>
                <c:pt idx="26788">
                  <c:v>0.929502314814815</c:v>
                </c:pt>
                <c:pt idx="26789">
                  <c:v>0.929513888888889</c:v>
                </c:pt>
                <c:pt idx="26790">
                  <c:v>0.929525462962963</c:v>
                </c:pt>
                <c:pt idx="26791">
                  <c:v>0.929537037037037</c:v>
                </c:pt>
                <c:pt idx="26792">
                  <c:v>0.929548611111111</c:v>
                </c:pt>
                <c:pt idx="26793">
                  <c:v>0.929560185185185</c:v>
                </c:pt>
                <c:pt idx="26794">
                  <c:v>0.929571759259259</c:v>
                </c:pt>
                <c:pt idx="26795">
                  <c:v>0.929583333333333</c:v>
                </c:pt>
                <c:pt idx="26796">
                  <c:v>0.929594907407408</c:v>
                </c:pt>
                <c:pt idx="26797">
                  <c:v>0.929606481481482</c:v>
                </c:pt>
                <c:pt idx="26798">
                  <c:v>0.929618055555556</c:v>
                </c:pt>
                <c:pt idx="26799">
                  <c:v>0.92962962962963</c:v>
                </c:pt>
                <c:pt idx="26800">
                  <c:v>0.929641203703704</c:v>
                </c:pt>
                <c:pt idx="26801">
                  <c:v>0.929652777777778</c:v>
                </c:pt>
                <c:pt idx="26802">
                  <c:v>0.929664351851852</c:v>
                </c:pt>
                <c:pt idx="26803">
                  <c:v>0.929675925925926</c:v>
                </c:pt>
                <c:pt idx="26804">
                  <c:v>0.9296875</c:v>
                </c:pt>
                <c:pt idx="26805">
                  <c:v>0.929699074074075</c:v>
                </c:pt>
                <c:pt idx="26806">
                  <c:v>0.929710648148148</c:v>
                </c:pt>
                <c:pt idx="26807">
                  <c:v>0.929722222222222</c:v>
                </c:pt>
                <c:pt idx="26808">
                  <c:v>0.929733796296296</c:v>
                </c:pt>
                <c:pt idx="26809">
                  <c:v>0.929745370370371</c:v>
                </c:pt>
                <c:pt idx="26810">
                  <c:v>0.929756944444445</c:v>
                </c:pt>
                <c:pt idx="26811">
                  <c:v>0.929768518518519</c:v>
                </c:pt>
                <c:pt idx="26812">
                  <c:v>0.929780092592593</c:v>
                </c:pt>
                <c:pt idx="26813">
                  <c:v>0.929791666666667</c:v>
                </c:pt>
                <c:pt idx="26814">
                  <c:v>0.92980324074074</c:v>
                </c:pt>
                <c:pt idx="26815">
                  <c:v>0.929814814814815</c:v>
                </c:pt>
                <c:pt idx="26816">
                  <c:v>0.929826388888889</c:v>
                </c:pt>
                <c:pt idx="26817">
                  <c:v>0.929837962962962</c:v>
                </c:pt>
                <c:pt idx="26818">
                  <c:v>0.929849537037037</c:v>
                </c:pt>
                <c:pt idx="26819">
                  <c:v>0.929861111111111</c:v>
                </c:pt>
                <c:pt idx="26820">
                  <c:v>0.929872685185185</c:v>
                </c:pt>
                <c:pt idx="26821">
                  <c:v>0.929884259259259</c:v>
                </c:pt>
                <c:pt idx="26822">
                  <c:v>0.929895833333334</c:v>
                </c:pt>
                <c:pt idx="26823">
                  <c:v>0.929907407407408</c:v>
                </c:pt>
                <c:pt idx="26824">
                  <c:v>0.929918981481481</c:v>
                </c:pt>
                <c:pt idx="26825">
                  <c:v>0.929930555555556</c:v>
                </c:pt>
                <c:pt idx="26826">
                  <c:v>0.929942129629629</c:v>
                </c:pt>
                <c:pt idx="26827">
                  <c:v>0.929953703703704</c:v>
                </c:pt>
                <c:pt idx="26828">
                  <c:v>0.929965277777778</c:v>
                </c:pt>
                <c:pt idx="26829">
                  <c:v>0.929976851851852</c:v>
                </c:pt>
                <c:pt idx="26830">
                  <c:v>0.929988425925926</c:v>
                </c:pt>
                <c:pt idx="26831">
                  <c:v>0.93</c:v>
                </c:pt>
                <c:pt idx="26832">
                  <c:v>0.930011574074074</c:v>
                </c:pt>
                <c:pt idx="26833">
                  <c:v>0.930023148148148</c:v>
                </c:pt>
                <c:pt idx="26834">
                  <c:v>0.930034722222222</c:v>
                </c:pt>
                <c:pt idx="26835">
                  <c:v>0.930046296296297</c:v>
                </c:pt>
                <c:pt idx="26836">
                  <c:v>0.930057870370371</c:v>
                </c:pt>
                <c:pt idx="26837">
                  <c:v>0.930069444444445</c:v>
                </c:pt>
                <c:pt idx="26838">
                  <c:v>0.930081018518519</c:v>
                </c:pt>
                <c:pt idx="26839">
                  <c:v>0.930092592592593</c:v>
                </c:pt>
                <c:pt idx="26840">
                  <c:v>0.930104166666666</c:v>
                </c:pt>
                <c:pt idx="26841">
                  <c:v>0.930115740740741</c:v>
                </c:pt>
                <c:pt idx="26842">
                  <c:v>0.930127314814815</c:v>
                </c:pt>
                <c:pt idx="26843">
                  <c:v>0.930138888888889</c:v>
                </c:pt>
                <c:pt idx="26844">
                  <c:v>0.930150462962963</c:v>
                </c:pt>
                <c:pt idx="26845">
                  <c:v>0.930162037037037</c:v>
                </c:pt>
                <c:pt idx="26846">
                  <c:v>0.930173611111111</c:v>
                </c:pt>
                <c:pt idx="26847">
                  <c:v>0.930185185185185</c:v>
                </c:pt>
                <c:pt idx="26848">
                  <c:v>0.930196759259259</c:v>
                </c:pt>
                <c:pt idx="26849">
                  <c:v>0.930208333333333</c:v>
                </c:pt>
                <c:pt idx="26850">
                  <c:v>0.930219907407407</c:v>
                </c:pt>
                <c:pt idx="26851">
                  <c:v>0.930231481481482</c:v>
                </c:pt>
                <c:pt idx="26852">
                  <c:v>0.930243055555556</c:v>
                </c:pt>
                <c:pt idx="26853">
                  <c:v>0.93025462962963</c:v>
                </c:pt>
                <c:pt idx="26854">
                  <c:v>0.930266203703703</c:v>
                </c:pt>
                <c:pt idx="26855">
                  <c:v>0.930277777777778</c:v>
                </c:pt>
                <c:pt idx="26856">
                  <c:v>0.930289351851852</c:v>
                </c:pt>
                <c:pt idx="26857">
                  <c:v>0.930300925925925</c:v>
                </c:pt>
                <c:pt idx="26858">
                  <c:v>0.9303125</c:v>
                </c:pt>
                <c:pt idx="26859">
                  <c:v>0.930324074074074</c:v>
                </c:pt>
                <c:pt idx="26860">
                  <c:v>0.930335648148148</c:v>
                </c:pt>
                <c:pt idx="26861">
                  <c:v>0.930347222222222</c:v>
                </c:pt>
                <c:pt idx="26862">
                  <c:v>0.930358796296296</c:v>
                </c:pt>
                <c:pt idx="26863">
                  <c:v>0.930370370370371</c:v>
                </c:pt>
                <c:pt idx="26864">
                  <c:v>0.930381944444444</c:v>
                </c:pt>
                <c:pt idx="26865">
                  <c:v>0.930393518518519</c:v>
                </c:pt>
                <c:pt idx="26866">
                  <c:v>0.930405092592593</c:v>
                </c:pt>
                <c:pt idx="26867">
                  <c:v>0.930416666666667</c:v>
                </c:pt>
                <c:pt idx="26868">
                  <c:v>0.93042824074074</c:v>
                </c:pt>
                <c:pt idx="26869">
                  <c:v>0.930439814814815</c:v>
                </c:pt>
                <c:pt idx="26870">
                  <c:v>0.930451388888889</c:v>
                </c:pt>
                <c:pt idx="26871">
                  <c:v>0.930462962962962</c:v>
                </c:pt>
                <c:pt idx="26872">
                  <c:v>0.930474537037037</c:v>
                </c:pt>
                <c:pt idx="26873">
                  <c:v>0.930486111111111</c:v>
                </c:pt>
                <c:pt idx="26874">
                  <c:v>0.930497685185185</c:v>
                </c:pt>
                <c:pt idx="26875">
                  <c:v>0.930509259259259</c:v>
                </c:pt>
                <c:pt idx="26876">
                  <c:v>0.930520833333334</c:v>
                </c:pt>
                <c:pt idx="26877">
                  <c:v>0.930532407407407</c:v>
                </c:pt>
                <c:pt idx="26878">
                  <c:v>0.930543981481481</c:v>
                </c:pt>
                <c:pt idx="26879">
                  <c:v>0.930555555555556</c:v>
                </c:pt>
                <c:pt idx="26880">
                  <c:v>0.930567129629629</c:v>
                </c:pt>
                <c:pt idx="26881">
                  <c:v>0.930578703703704</c:v>
                </c:pt>
                <c:pt idx="26882">
                  <c:v>0.930590277777778</c:v>
                </c:pt>
                <c:pt idx="26883">
                  <c:v>0.930601851851852</c:v>
                </c:pt>
                <c:pt idx="26884">
                  <c:v>0.930613425925926</c:v>
                </c:pt>
                <c:pt idx="26885">
                  <c:v>0.930625</c:v>
                </c:pt>
                <c:pt idx="26886">
                  <c:v>0.930636574074074</c:v>
                </c:pt>
                <c:pt idx="26887">
                  <c:v>0.930648148148148</c:v>
                </c:pt>
                <c:pt idx="26888">
                  <c:v>0.930659722222222</c:v>
                </c:pt>
                <c:pt idx="26889">
                  <c:v>0.930671296296297</c:v>
                </c:pt>
                <c:pt idx="26890">
                  <c:v>0.930682870370371</c:v>
                </c:pt>
                <c:pt idx="26891">
                  <c:v>0.930694444444445</c:v>
                </c:pt>
                <c:pt idx="26892">
                  <c:v>0.930706018518519</c:v>
                </c:pt>
                <c:pt idx="26893">
                  <c:v>0.930717592592593</c:v>
                </c:pt>
                <c:pt idx="26894">
                  <c:v>0.930729166666667</c:v>
                </c:pt>
                <c:pt idx="26895">
                  <c:v>0.930740740740741</c:v>
                </c:pt>
                <c:pt idx="26896">
                  <c:v>0.930752314814815</c:v>
                </c:pt>
                <c:pt idx="26897">
                  <c:v>0.930763888888889</c:v>
                </c:pt>
                <c:pt idx="26898">
                  <c:v>0.930775462962963</c:v>
                </c:pt>
                <c:pt idx="26899">
                  <c:v>0.930787037037037</c:v>
                </c:pt>
                <c:pt idx="26900">
                  <c:v>0.930798611111111</c:v>
                </c:pt>
                <c:pt idx="26901">
                  <c:v>0.930810185185185</c:v>
                </c:pt>
                <c:pt idx="26902">
                  <c:v>0.930821759259259</c:v>
                </c:pt>
                <c:pt idx="26903">
                  <c:v>0.930833333333333</c:v>
                </c:pt>
                <c:pt idx="26904">
                  <c:v>0.930844907407408</c:v>
                </c:pt>
                <c:pt idx="26905">
                  <c:v>0.930856481481482</c:v>
                </c:pt>
                <c:pt idx="26906">
                  <c:v>0.930868055555556</c:v>
                </c:pt>
                <c:pt idx="26907">
                  <c:v>0.93087962962963</c:v>
                </c:pt>
                <c:pt idx="26908">
                  <c:v>0.930891203703704</c:v>
                </c:pt>
                <c:pt idx="26909">
                  <c:v>0.930902777777777</c:v>
                </c:pt>
                <c:pt idx="26910">
                  <c:v>0.930914351851852</c:v>
                </c:pt>
                <c:pt idx="26911">
                  <c:v>0.930925925925926</c:v>
                </c:pt>
                <c:pt idx="26912">
                  <c:v>0.9309375</c:v>
                </c:pt>
                <c:pt idx="26913">
                  <c:v>0.930949074074075</c:v>
                </c:pt>
                <c:pt idx="26914">
                  <c:v>0.930960648148148</c:v>
                </c:pt>
                <c:pt idx="26915">
                  <c:v>0.930972222222222</c:v>
                </c:pt>
                <c:pt idx="26916">
                  <c:v>0.930983796296296</c:v>
                </c:pt>
                <c:pt idx="26917">
                  <c:v>0.930995370370371</c:v>
                </c:pt>
                <c:pt idx="26918">
                  <c:v>0.931006944444444</c:v>
                </c:pt>
                <c:pt idx="26919">
                  <c:v>0.931018518518519</c:v>
                </c:pt>
                <c:pt idx="26920">
                  <c:v>0.931030092592593</c:v>
                </c:pt>
                <c:pt idx="26921">
                  <c:v>0.931041666666667</c:v>
                </c:pt>
                <c:pt idx="26922">
                  <c:v>0.931053240740741</c:v>
                </c:pt>
                <c:pt idx="26923">
                  <c:v>0.931064814814815</c:v>
                </c:pt>
                <c:pt idx="26924">
                  <c:v>0.931076388888889</c:v>
                </c:pt>
                <c:pt idx="26925">
                  <c:v>0.931087962962962</c:v>
                </c:pt>
                <c:pt idx="26926">
                  <c:v>0.931099537037037</c:v>
                </c:pt>
                <c:pt idx="26927">
                  <c:v>0.931111111111111</c:v>
                </c:pt>
                <c:pt idx="26928">
                  <c:v>0.931122685185185</c:v>
                </c:pt>
                <c:pt idx="26929">
                  <c:v>0.931134259259259</c:v>
                </c:pt>
                <c:pt idx="26930">
                  <c:v>0.931145833333334</c:v>
                </c:pt>
                <c:pt idx="26931">
                  <c:v>0.931157407407408</c:v>
                </c:pt>
                <c:pt idx="26932">
                  <c:v>0.931168981481481</c:v>
                </c:pt>
                <c:pt idx="26933">
                  <c:v>0.931180555555556</c:v>
                </c:pt>
                <c:pt idx="26934">
                  <c:v>0.931192129629629</c:v>
                </c:pt>
                <c:pt idx="26935">
                  <c:v>0.931203703703704</c:v>
                </c:pt>
                <c:pt idx="26936">
                  <c:v>0.931215277777778</c:v>
                </c:pt>
                <c:pt idx="26937">
                  <c:v>0.931226851851852</c:v>
                </c:pt>
                <c:pt idx="26938">
                  <c:v>0.931238425925926</c:v>
                </c:pt>
                <c:pt idx="26939">
                  <c:v>0.93125</c:v>
                </c:pt>
                <c:pt idx="26940">
                  <c:v>0.931261574074074</c:v>
                </c:pt>
                <c:pt idx="26941">
                  <c:v>0.931273148148148</c:v>
                </c:pt>
                <c:pt idx="26942">
                  <c:v>0.931284722222222</c:v>
                </c:pt>
                <c:pt idx="26943">
                  <c:v>0.931296296296296</c:v>
                </c:pt>
                <c:pt idx="26944">
                  <c:v>0.931307870370371</c:v>
                </c:pt>
                <c:pt idx="26945">
                  <c:v>0.931319444444445</c:v>
                </c:pt>
                <c:pt idx="26946">
                  <c:v>0.931331018518519</c:v>
                </c:pt>
                <c:pt idx="26947">
                  <c:v>0.931342592592593</c:v>
                </c:pt>
                <c:pt idx="26948">
                  <c:v>0.931354166666667</c:v>
                </c:pt>
                <c:pt idx="26949">
                  <c:v>0.93136574074074</c:v>
                </c:pt>
                <c:pt idx="26950">
                  <c:v>0.931377314814815</c:v>
                </c:pt>
                <c:pt idx="26951">
                  <c:v>0.931388888888889</c:v>
                </c:pt>
                <c:pt idx="26952">
                  <c:v>0.931400462962963</c:v>
                </c:pt>
                <c:pt idx="26953">
                  <c:v>0.931412037037037</c:v>
                </c:pt>
                <c:pt idx="26954">
                  <c:v>0.931423611111111</c:v>
                </c:pt>
                <c:pt idx="26955">
                  <c:v>0.931435185185185</c:v>
                </c:pt>
                <c:pt idx="26956">
                  <c:v>0.931446759259259</c:v>
                </c:pt>
                <c:pt idx="26957">
                  <c:v>0.931458333333334</c:v>
                </c:pt>
                <c:pt idx="26958">
                  <c:v>0.931469907407407</c:v>
                </c:pt>
                <c:pt idx="26959">
                  <c:v>0.931481481481482</c:v>
                </c:pt>
                <c:pt idx="26960">
                  <c:v>0.931493055555556</c:v>
                </c:pt>
                <c:pt idx="26961">
                  <c:v>0.93150462962963</c:v>
                </c:pt>
                <c:pt idx="26962">
                  <c:v>0.931516203703704</c:v>
                </c:pt>
                <c:pt idx="26963">
                  <c:v>0.931527777777777</c:v>
                </c:pt>
                <c:pt idx="26964">
                  <c:v>0.931539351851852</c:v>
                </c:pt>
                <c:pt idx="26965">
                  <c:v>0.931550925925925</c:v>
                </c:pt>
                <c:pt idx="26966">
                  <c:v>0.9315625</c:v>
                </c:pt>
                <c:pt idx="26967">
                  <c:v>0.931574074074074</c:v>
                </c:pt>
                <c:pt idx="26968">
                  <c:v>0.931585648148148</c:v>
                </c:pt>
                <c:pt idx="26969">
                  <c:v>0.931597222222222</c:v>
                </c:pt>
                <c:pt idx="26970">
                  <c:v>0.931608796296297</c:v>
                </c:pt>
                <c:pt idx="26971">
                  <c:v>0.931620370370371</c:v>
                </c:pt>
                <c:pt idx="26972">
                  <c:v>0.931631944444445</c:v>
                </c:pt>
                <c:pt idx="26973">
                  <c:v>0.931643518518519</c:v>
                </c:pt>
                <c:pt idx="26974">
                  <c:v>0.931655092592593</c:v>
                </c:pt>
                <c:pt idx="26975">
                  <c:v>0.931666666666667</c:v>
                </c:pt>
                <c:pt idx="26976">
                  <c:v>0.931678240740741</c:v>
                </c:pt>
                <c:pt idx="26977">
                  <c:v>0.931689814814815</c:v>
                </c:pt>
                <c:pt idx="26978">
                  <c:v>0.931701388888889</c:v>
                </c:pt>
                <c:pt idx="26979">
                  <c:v>0.931712962962962</c:v>
                </c:pt>
                <c:pt idx="26980">
                  <c:v>0.931724537037037</c:v>
                </c:pt>
                <c:pt idx="26981">
                  <c:v>0.931736111111111</c:v>
                </c:pt>
                <c:pt idx="26982">
                  <c:v>0.931747685185185</c:v>
                </c:pt>
                <c:pt idx="26983">
                  <c:v>0.931759259259259</c:v>
                </c:pt>
                <c:pt idx="26984">
                  <c:v>0.931770833333334</c:v>
                </c:pt>
                <c:pt idx="26985">
                  <c:v>0.931782407407408</c:v>
                </c:pt>
                <c:pt idx="26986">
                  <c:v>0.931793981481482</c:v>
                </c:pt>
                <c:pt idx="26987">
                  <c:v>0.931805555555556</c:v>
                </c:pt>
                <c:pt idx="26988">
                  <c:v>0.93181712962963</c:v>
                </c:pt>
                <c:pt idx="26989">
                  <c:v>0.931828703703704</c:v>
                </c:pt>
                <c:pt idx="26990">
                  <c:v>0.931840277777778</c:v>
                </c:pt>
                <c:pt idx="26991">
                  <c:v>0.931851851851852</c:v>
                </c:pt>
                <c:pt idx="26992">
                  <c:v>0.931863425925926</c:v>
                </c:pt>
                <c:pt idx="26993">
                  <c:v>0.931875</c:v>
                </c:pt>
                <c:pt idx="26994">
                  <c:v>0.931886574074074</c:v>
                </c:pt>
                <c:pt idx="26995">
                  <c:v>0.931898148148148</c:v>
                </c:pt>
                <c:pt idx="26996">
                  <c:v>0.931909722222222</c:v>
                </c:pt>
                <c:pt idx="26997">
                  <c:v>0.931921296296297</c:v>
                </c:pt>
                <c:pt idx="26998">
                  <c:v>0.931932870370371</c:v>
                </c:pt>
                <c:pt idx="26999">
                  <c:v>0.931944444444445</c:v>
                </c:pt>
                <c:pt idx="27000">
                  <c:v>0.931956018518519</c:v>
                </c:pt>
                <c:pt idx="27001">
                  <c:v>0.931967592592593</c:v>
                </c:pt>
                <c:pt idx="27002">
                  <c:v>0.931979166666667</c:v>
                </c:pt>
                <c:pt idx="27003">
                  <c:v>0.93199074074074</c:v>
                </c:pt>
                <c:pt idx="27004">
                  <c:v>0.932002314814815</c:v>
                </c:pt>
                <c:pt idx="27005">
                  <c:v>0.932013888888889</c:v>
                </c:pt>
                <c:pt idx="27006">
                  <c:v>0.932025462962963</c:v>
                </c:pt>
                <c:pt idx="27007">
                  <c:v>0.932037037037037</c:v>
                </c:pt>
                <c:pt idx="27008">
                  <c:v>0.932048611111111</c:v>
                </c:pt>
                <c:pt idx="27009">
                  <c:v>0.932060185185185</c:v>
                </c:pt>
                <c:pt idx="27010">
                  <c:v>0.932071759259259</c:v>
                </c:pt>
                <c:pt idx="27011">
                  <c:v>0.932083333333334</c:v>
                </c:pt>
                <c:pt idx="27012">
                  <c:v>0.932094907407408</c:v>
                </c:pt>
                <c:pt idx="27013">
                  <c:v>0.932106481481481</c:v>
                </c:pt>
                <c:pt idx="27014">
                  <c:v>0.932118055555556</c:v>
                </c:pt>
                <c:pt idx="27015">
                  <c:v>0.93212962962963</c:v>
                </c:pt>
                <c:pt idx="27016">
                  <c:v>0.932141203703704</c:v>
                </c:pt>
                <c:pt idx="27017">
                  <c:v>0.932152777777778</c:v>
                </c:pt>
                <c:pt idx="27018">
                  <c:v>0.932164351851852</c:v>
                </c:pt>
                <c:pt idx="27019">
                  <c:v>0.932175925925926</c:v>
                </c:pt>
                <c:pt idx="27020">
                  <c:v>0.9321875</c:v>
                </c:pt>
                <c:pt idx="27021">
                  <c:v>0.932199074074075</c:v>
                </c:pt>
                <c:pt idx="27022">
                  <c:v>0.932210648148148</c:v>
                </c:pt>
                <c:pt idx="27023">
                  <c:v>0.932222222222222</c:v>
                </c:pt>
                <c:pt idx="27024">
                  <c:v>0.932233796296296</c:v>
                </c:pt>
                <c:pt idx="27025">
                  <c:v>0.932245370370371</c:v>
                </c:pt>
                <c:pt idx="27026">
                  <c:v>0.932256944444444</c:v>
                </c:pt>
                <c:pt idx="27027">
                  <c:v>0.932268518518519</c:v>
                </c:pt>
                <c:pt idx="27028">
                  <c:v>0.932280092592593</c:v>
                </c:pt>
                <c:pt idx="27029">
                  <c:v>0.932291666666667</c:v>
                </c:pt>
                <c:pt idx="27030">
                  <c:v>0.932303240740741</c:v>
                </c:pt>
                <c:pt idx="27031">
                  <c:v>0.932314814814815</c:v>
                </c:pt>
                <c:pt idx="27032">
                  <c:v>0.932326388888889</c:v>
                </c:pt>
                <c:pt idx="27033">
                  <c:v>0.932337962962963</c:v>
                </c:pt>
                <c:pt idx="27034">
                  <c:v>0.932349537037037</c:v>
                </c:pt>
                <c:pt idx="27035">
                  <c:v>0.932361111111111</c:v>
                </c:pt>
                <c:pt idx="27036">
                  <c:v>0.932372685185185</c:v>
                </c:pt>
                <c:pt idx="27037">
                  <c:v>0.932384259259259</c:v>
                </c:pt>
                <c:pt idx="27038">
                  <c:v>0.932395833333334</c:v>
                </c:pt>
                <c:pt idx="27039">
                  <c:v>0.932407407407408</c:v>
                </c:pt>
                <c:pt idx="27040">
                  <c:v>0.932418981481481</c:v>
                </c:pt>
                <c:pt idx="27041">
                  <c:v>0.932430555555556</c:v>
                </c:pt>
                <c:pt idx="27042">
                  <c:v>0.93244212962963</c:v>
                </c:pt>
                <c:pt idx="27043">
                  <c:v>0.932453703703703</c:v>
                </c:pt>
                <c:pt idx="27044">
                  <c:v>0.932465277777778</c:v>
                </c:pt>
                <c:pt idx="27045">
                  <c:v>0.932476851851852</c:v>
                </c:pt>
                <c:pt idx="27046">
                  <c:v>0.932488425925926</c:v>
                </c:pt>
                <c:pt idx="27047">
                  <c:v>0.9325</c:v>
                </c:pt>
                <c:pt idx="27048">
                  <c:v>0.932511574074074</c:v>
                </c:pt>
                <c:pt idx="27049">
                  <c:v>0.932523148148148</c:v>
                </c:pt>
                <c:pt idx="27050">
                  <c:v>0.932534722222222</c:v>
                </c:pt>
                <c:pt idx="27051">
                  <c:v>0.932546296296296</c:v>
                </c:pt>
                <c:pt idx="27052">
                  <c:v>0.932557870370371</c:v>
                </c:pt>
                <c:pt idx="27053">
                  <c:v>0.932569444444444</c:v>
                </c:pt>
                <c:pt idx="27054">
                  <c:v>0.932581018518519</c:v>
                </c:pt>
                <c:pt idx="27055">
                  <c:v>0.932592592592593</c:v>
                </c:pt>
                <c:pt idx="27056">
                  <c:v>0.932604166666667</c:v>
                </c:pt>
                <c:pt idx="27057">
                  <c:v>0.93261574074074</c:v>
                </c:pt>
                <c:pt idx="27058">
                  <c:v>0.932627314814815</c:v>
                </c:pt>
                <c:pt idx="27059">
                  <c:v>0.932638888888889</c:v>
                </c:pt>
                <c:pt idx="27060">
                  <c:v>0.932650462962963</c:v>
                </c:pt>
                <c:pt idx="27061">
                  <c:v>0.932662037037037</c:v>
                </c:pt>
                <c:pt idx="27062">
                  <c:v>0.932673611111111</c:v>
                </c:pt>
                <c:pt idx="27063">
                  <c:v>0.932685185185185</c:v>
                </c:pt>
                <c:pt idx="27064">
                  <c:v>0.932696759259259</c:v>
                </c:pt>
                <c:pt idx="27065">
                  <c:v>0.932708333333334</c:v>
                </c:pt>
                <c:pt idx="27066">
                  <c:v>0.932719907407408</c:v>
                </c:pt>
                <c:pt idx="27067">
                  <c:v>0.932731481481482</c:v>
                </c:pt>
                <c:pt idx="27068">
                  <c:v>0.932743055555556</c:v>
                </c:pt>
                <c:pt idx="27069">
                  <c:v>0.93275462962963</c:v>
                </c:pt>
                <c:pt idx="27070">
                  <c:v>0.932766203703704</c:v>
                </c:pt>
                <c:pt idx="27071">
                  <c:v>0.932777777777778</c:v>
                </c:pt>
                <c:pt idx="27072">
                  <c:v>0.932789351851852</c:v>
                </c:pt>
                <c:pt idx="27073">
                  <c:v>0.932800925925926</c:v>
                </c:pt>
                <c:pt idx="27074">
                  <c:v>0.9328125</c:v>
                </c:pt>
                <c:pt idx="27075">
                  <c:v>0.932824074074074</c:v>
                </c:pt>
                <c:pt idx="27076">
                  <c:v>0.932835648148148</c:v>
                </c:pt>
                <c:pt idx="27077">
                  <c:v>0.932847222222222</c:v>
                </c:pt>
                <c:pt idx="27078">
                  <c:v>0.932858796296297</c:v>
                </c:pt>
                <c:pt idx="27079">
                  <c:v>0.932870370370371</c:v>
                </c:pt>
                <c:pt idx="27080">
                  <c:v>0.932881944444445</c:v>
                </c:pt>
                <c:pt idx="27081">
                  <c:v>0.932893518518519</c:v>
                </c:pt>
                <c:pt idx="27082">
                  <c:v>0.932905092592593</c:v>
                </c:pt>
                <c:pt idx="27083">
                  <c:v>0.932916666666666</c:v>
                </c:pt>
                <c:pt idx="27084">
                  <c:v>0.932928240740741</c:v>
                </c:pt>
                <c:pt idx="27085">
                  <c:v>0.932939814814815</c:v>
                </c:pt>
                <c:pt idx="27086">
                  <c:v>0.932951388888889</c:v>
                </c:pt>
                <c:pt idx="27087">
                  <c:v>0.932962962962963</c:v>
                </c:pt>
                <c:pt idx="27088">
                  <c:v>0.932974537037037</c:v>
                </c:pt>
                <c:pt idx="27089">
                  <c:v>0.932986111111111</c:v>
                </c:pt>
                <c:pt idx="27090">
                  <c:v>0.932997685185185</c:v>
                </c:pt>
                <c:pt idx="27091">
                  <c:v>0.933009259259259</c:v>
                </c:pt>
                <c:pt idx="27092">
                  <c:v>0.933020833333334</c:v>
                </c:pt>
                <c:pt idx="27093">
                  <c:v>0.933032407407407</c:v>
                </c:pt>
                <c:pt idx="27094">
                  <c:v>0.933043981481482</c:v>
                </c:pt>
                <c:pt idx="27095">
                  <c:v>0.933055555555556</c:v>
                </c:pt>
                <c:pt idx="27096">
                  <c:v>0.93306712962963</c:v>
                </c:pt>
                <c:pt idx="27097">
                  <c:v>0.933078703703704</c:v>
                </c:pt>
                <c:pt idx="27098">
                  <c:v>0.933090277777778</c:v>
                </c:pt>
                <c:pt idx="27099">
                  <c:v>0.933101851851852</c:v>
                </c:pt>
                <c:pt idx="27100">
                  <c:v>0.933113425925925</c:v>
                </c:pt>
                <c:pt idx="27101">
                  <c:v>0.933125</c:v>
                </c:pt>
                <c:pt idx="27102">
                  <c:v>0.933136574074074</c:v>
                </c:pt>
                <c:pt idx="27103">
                  <c:v>0.933148148148148</c:v>
                </c:pt>
                <c:pt idx="27104">
                  <c:v>0.933159722222222</c:v>
                </c:pt>
                <c:pt idx="27105">
                  <c:v>0.933171296296297</c:v>
                </c:pt>
                <c:pt idx="27106">
                  <c:v>0.933182870370371</c:v>
                </c:pt>
                <c:pt idx="27107">
                  <c:v>0.933194444444445</c:v>
                </c:pt>
                <c:pt idx="27108">
                  <c:v>0.933206018518519</c:v>
                </c:pt>
                <c:pt idx="27109">
                  <c:v>0.933217592592593</c:v>
                </c:pt>
                <c:pt idx="27110">
                  <c:v>0.933229166666667</c:v>
                </c:pt>
                <c:pt idx="27111">
                  <c:v>0.933240740740741</c:v>
                </c:pt>
                <c:pt idx="27112">
                  <c:v>0.933252314814815</c:v>
                </c:pt>
                <c:pt idx="27113">
                  <c:v>0.933263888888889</c:v>
                </c:pt>
                <c:pt idx="27114">
                  <c:v>0.933275462962963</c:v>
                </c:pt>
                <c:pt idx="27115">
                  <c:v>0.933287037037037</c:v>
                </c:pt>
                <c:pt idx="27116">
                  <c:v>0.933298611111111</c:v>
                </c:pt>
                <c:pt idx="27117">
                  <c:v>0.933310185185185</c:v>
                </c:pt>
                <c:pt idx="27118">
                  <c:v>0.933321759259259</c:v>
                </c:pt>
                <c:pt idx="27119">
                  <c:v>0.933333333333333</c:v>
                </c:pt>
                <c:pt idx="27120">
                  <c:v>0.933344907407408</c:v>
                </c:pt>
                <c:pt idx="27121">
                  <c:v>0.933356481481482</c:v>
                </c:pt>
                <c:pt idx="27122">
                  <c:v>0.933368055555556</c:v>
                </c:pt>
                <c:pt idx="27123">
                  <c:v>0.93337962962963</c:v>
                </c:pt>
                <c:pt idx="27124">
                  <c:v>0.933391203703704</c:v>
                </c:pt>
                <c:pt idx="27125">
                  <c:v>0.933402777777778</c:v>
                </c:pt>
                <c:pt idx="27126">
                  <c:v>0.933414351851851</c:v>
                </c:pt>
                <c:pt idx="27127">
                  <c:v>0.933425925925926</c:v>
                </c:pt>
                <c:pt idx="27128">
                  <c:v>0.9334375</c:v>
                </c:pt>
                <c:pt idx="27129">
                  <c:v>0.933449074074074</c:v>
                </c:pt>
                <c:pt idx="27130">
                  <c:v>0.933460648148148</c:v>
                </c:pt>
                <c:pt idx="27131">
                  <c:v>0.933472222222222</c:v>
                </c:pt>
                <c:pt idx="27132">
                  <c:v>0.933483796296296</c:v>
                </c:pt>
                <c:pt idx="27133">
                  <c:v>0.933495370370371</c:v>
                </c:pt>
                <c:pt idx="27134">
                  <c:v>0.933506944444444</c:v>
                </c:pt>
                <c:pt idx="27135">
                  <c:v>0.933518518518519</c:v>
                </c:pt>
                <c:pt idx="27136">
                  <c:v>0.933530092592593</c:v>
                </c:pt>
                <c:pt idx="27137">
                  <c:v>0.933541666666667</c:v>
                </c:pt>
                <c:pt idx="27138">
                  <c:v>0.93355324074074</c:v>
                </c:pt>
                <c:pt idx="27139">
                  <c:v>0.933564814814815</c:v>
                </c:pt>
                <c:pt idx="27140">
                  <c:v>0.933576388888889</c:v>
                </c:pt>
                <c:pt idx="27141">
                  <c:v>0.933587962962963</c:v>
                </c:pt>
                <c:pt idx="27142">
                  <c:v>0.933599537037037</c:v>
                </c:pt>
                <c:pt idx="27143">
                  <c:v>0.933611111111111</c:v>
                </c:pt>
                <c:pt idx="27144">
                  <c:v>0.933622685185185</c:v>
                </c:pt>
                <c:pt idx="27145">
                  <c:v>0.933634259259259</c:v>
                </c:pt>
                <c:pt idx="27146">
                  <c:v>0.933645833333334</c:v>
                </c:pt>
                <c:pt idx="27147">
                  <c:v>0.933657407407408</c:v>
                </c:pt>
                <c:pt idx="27148">
                  <c:v>0.933668981481482</c:v>
                </c:pt>
                <c:pt idx="27149">
                  <c:v>0.933680555555556</c:v>
                </c:pt>
                <c:pt idx="27150">
                  <c:v>0.93369212962963</c:v>
                </c:pt>
                <c:pt idx="27151">
                  <c:v>0.933703703703704</c:v>
                </c:pt>
                <c:pt idx="27152">
                  <c:v>0.933715277777778</c:v>
                </c:pt>
                <c:pt idx="27153">
                  <c:v>0.933726851851852</c:v>
                </c:pt>
                <c:pt idx="27154">
                  <c:v>0.933738425925926</c:v>
                </c:pt>
                <c:pt idx="27155">
                  <c:v>0.93375</c:v>
                </c:pt>
                <c:pt idx="27156">
                  <c:v>0.933761574074074</c:v>
                </c:pt>
                <c:pt idx="27157">
                  <c:v>0.933773148148148</c:v>
                </c:pt>
                <c:pt idx="27158">
                  <c:v>0.933784722222222</c:v>
                </c:pt>
                <c:pt idx="27159">
                  <c:v>0.933796296296297</c:v>
                </c:pt>
                <c:pt idx="27160">
                  <c:v>0.933807870370371</c:v>
                </c:pt>
                <c:pt idx="27161">
                  <c:v>0.933819444444445</c:v>
                </c:pt>
                <c:pt idx="27162">
                  <c:v>0.933831018518519</c:v>
                </c:pt>
                <c:pt idx="27163">
                  <c:v>0.933842592592593</c:v>
                </c:pt>
                <c:pt idx="27164">
                  <c:v>0.933854166666667</c:v>
                </c:pt>
                <c:pt idx="27165">
                  <c:v>0.933865740740741</c:v>
                </c:pt>
                <c:pt idx="27166">
                  <c:v>0.933877314814815</c:v>
                </c:pt>
                <c:pt idx="27167">
                  <c:v>0.933888888888889</c:v>
                </c:pt>
                <c:pt idx="27168">
                  <c:v>0.933900462962963</c:v>
                </c:pt>
                <c:pt idx="27169">
                  <c:v>0.933912037037037</c:v>
                </c:pt>
                <c:pt idx="27170">
                  <c:v>0.933923611111111</c:v>
                </c:pt>
                <c:pt idx="27171">
                  <c:v>0.933935185185185</c:v>
                </c:pt>
                <c:pt idx="27172">
                  <c:v>0.933946759259259</c:v>
                </c:pt>
                <c:pt idx="27173">
                  <c:v>0.933958333333334</c:v>
                </c:pt>
                <c:pt idx="27174">
                  <c:v>0.933969907407408</c:v>
                </c:pt>
                <c:pt idx="27175">
                  <c:v>0.933981481481482</c:v>
                </c:pt>
                <c:pt idx="27176">
                  <c:v>0.933993055555556</c:v>
                </c:pt>
                <c:pt idx="27177">
                  <c:v>0.93400462962963</c:v>
                </c:pt>
                <c:pt idx="27178">
                  <c:v>0.934016203703704</c:v>
                </c:pt>
                <c:pt idx="27179">
                  <c:v>0.934027777777778</c:v>
                </c:pt>
                <c:pt idx="27180">
                  <c:v>0.934039351851852</c:v>
                </c:pt>
                <c:pt idx="27181">
                  <c:v>0.934050925925926</c:v>
                </c:pt>
                <c:pt idx="27182">
                  <c:v>0.9340625</c:v>
                </c:pt>
                <c:pt idx="27183">
                  <c:v>0.934074074074074</c:v>
                </c:pt>
                <c:pt idx="27184">
                  <c:v>0.934085648148148</c:v>
                </c:pt>
                <c:pt idx="27185">
                  <c:v>0.934097222222222</c:v>
                </c:pt>
                <c:pt idx="27186">
                  <c:v>0.934108796296296</c:v>
                </c:pt>
                <c:pt idx="27187">
                  <c:v>0.934120370370371</c:v>
                </c:pt>
                <c:pt idx="27188">
                  <c:v>0.934131944444445</c:v>
                </c:pt>
                <c:pt idx="27189">
                  <c:v>0.934143518518519</c:v>
                </c:pt>
                <c:pt idx="27190">
                  <c:v>0.934155092592593</c:v>
                </c:pt>
                <c:pt idx="27191">
                  <c:v>0.934166666666667</c:v>
                </c:pt>
                <c:pt idx="27192">
                  <c:v>0.93417824074074</c:v>
                </c:pt>
                <c:pt idx="27193">
                  <c:v>0.934189814814815</c:v>
                </c:pt>
                <c:pt idx="27194">
                  <c:v>0.934201388888889</c:v>
                </c:pt>
                <c:pt idx="27195">
                  <c:v>0.934212962962962</c:v>
                </c:pt>
                <c:pt idx="27196">
                  <c:v>0.934224537037037</c:v>
                </c:pt>
                <c:pt idx="27197">
                  <c:v>0.934236111111111</c:v>
                </c:pt>
                <c:pt idx="27198">
                  <c:v>0.934247685185185</c:v>
                </c:pt>
                <c:pt idx="27199">
                  <c:v>0.934259259259259</c:v>
                </c:pt>
                <c:pt idx="27200">
                  <c:v>0.934270833333334</c:v>
                </c:pt>
                <c:pt idx="27201">
                  <c:v>0.934282407407407</c:v>
                </c:pt>
                <c:pt idx="27202">
                  <c:v>0.934293981481482</c:v>
                </c:pt>
                <c:pt idx="27203">
                  <c:v>0.934305555555556</c:v>
                </c:pt>
                <c:pt idx="27204">
                  <c:v>0.934317129629629</c:v>
                </c:pt>
                <c:pt idx="27205">
                  <c:v>0.934328703703704</c:v>
                </c:pt>
                <c:pt idx="27206">
                  <c:v>0.934340277777778</c:v>
                </c:pt>
                <c:pt idx="27207">
                  <c:v>0.934351851851852</c:v>
                </c:pt>
                <c:pt idx="27208">
                  <c:v>0.934363425925925</c:v>
                </c:pt>
                <c:pt idx="27209">
                  <c:v>0.934375</c:v>
                </c:pt>
                <c:pt idx="27210">
                  <c:v>0.934386574074074</c:v>
                </c:pt>
                <c:pt idx="27211">
                  <c:v>0.934398148148148</c:v>
                </c:pt>
                <c:pt idx="27212">
                  <c:v>0.934409722222222</c:v>
                </c:pt>
                <c:pt idx="27213">
                  <c:v>0.934421296296297</c:v>
                </c:pt>
                <c:pt idx="27214">
                  <c:v>0.934432870370371</c:v>
                </c:pt>
                <c:pt idx="27215">
                  <c:v>0.934444444444445</c:v>
                </c:pt>
                <c:pt idx="27216">
                  <c:v>0.934456018518519</c:v>
                </c:pt>
                <c:pt idx="27217">
                  <c:v>0.934467592592593</c:v>
                </c:pt>
                <c:pt idx="27218">
                  <c:v>0.934479166666666</c:v>
                </c:pt>
                <c:pt idx="27219">
                  <c:v>0.934490740740741</c:v>
                </c:pt>
                <c:pt idx="27220">
                  <c:v>0.934502314814815</c:v>
                </c:pt>
                <c:pt idx="27221">
                  <c:v>0.934513888888889</c:v>
                </c:pt>
                <c:pt idx="27222">
                  <c:v>0.934525462962963</c:v>
                </c:pt>
                <c:pt idx="27223">
                  <c:v>0.934537037037037</c:v>
                </c:pt>
                <c:pt idx="27224">
                  <c:v>0.934548611111111</c:v>
                </c:pt>
                <c:pt idx="27225">
                  <c:v>0.934560185185185</c:v>
                </c:pt>
                <c:pt idx="27226">
                  <c:v>0.934571759259259</c:v>
                </c:pt>
                <c:pt idx="27227">
                  <c:v>0.934583333333333</c:v>
                </c:pt>
                <c:pt idx="27228">
                  <c:v>0.934594907407408</c:v>
                </c:pt>
                <c:pt idx="27229">
                  <c:v>0.934606481481482</c:v>
                </c:pt>
                <c:pt idx="27230">
                  <c:v>0.934618055555556</c:v>
                </c:pt>
                <c:pt idx="27231">
                  <c:v>0.93462962962963</c:v>
                </c:pt>
                <c:pt idx="27232">
                  <c:v>0.934641203703704</c:v>
                </c:pt>
                <c:pt idx="27233">
                  <c:v>0.934652777777778</c:v>
                </c:pt>
                <c:pt idx="27234">
                  <c:v>0.934664351851852</c:v>
                </c:pt>
                <c:pt idx="27235">
                  <c:v>0.934675925925926</c:v>
                </c:pt>
                <c:pt idx="27236">
                  <c:v>0.9346875</c:v>
                </c:pt>
                <c:pt idx="27237">
                  <c:v>0.934699074074075</c:v>
                </c:pt>
                <c:pt idx="27238">
                  <c:v>0.934710648148148</c:v>
                </c:pt>
                <c:pt idx="27239">
                  <c:v>0.934722222222222</c:v>
                </c:pt>
                <c:pt idx="27240">
                  <c:v>0.934733796296296</c:v>
                </c:pt>
                <c:pt idx="27241">
                  <c:v>0.934745370370371</c:v>
                </c:pt>
                <c:pt idx="27242">
                  <c:v>0.934756944444445</c:v>
                </c:pt>
                <c:pt idx="27243">
                  <c:v>0.934768518518519</c:v>
                </c:pt>
                <c:pt idx="27244">
                  <c:v>0.934780092592593</c:v>
                </c:pt>
                <c:pt idx="27245">
                  <c:v>0.934791666666667</c:v>
                </c:pt>
                <c:pt idx="27246">
                  <c:v>0.93480324074074</c:v>
                </c:pt>
                <c:pt idx="27247">
                  <c:v>0.934814814814815</c:v>
                </c:pt>
                <c:pt idx="27248">
                  <c:v>0.934826388888889</c:v>
                </c:pt>
                <c:pt idx="27249">
                  <c:v>0.934837962962962</c:v>
                </c:pt>
                <c:pt idx="27250">
                  <c:v>0.934849537037037</c:v>
                </c:pt>
                <c:pt idx="27251">
                  <c:v>0.934861111111111</c:v>
                </c:pt>
                <c:pt idx="27252">
                  <c:v>0.934872685185185</c:v>
                </c:pt>
                <c:pt idx="27253">
                  <c:v>0.934884259259259</c:v>
                </c:pt>
                <c:pt idx="27254">
                  <c:v>0.934895833333334</c:v>
                </c:pt>
                <c:pt idx="27255">
                  <c:v>0.934907407407408</c:v>
                </c:pt>
                <c:pt idx="27256">
                  <c:v>0.934918981481481</c:v>
                </c:pt>
                <c:pt idx="27257">
                  <c:v>0.934930555555556</c:v>
                </c:pt>
                <c:pt idx="27258">
                  <c:v>0.934942129629629</c:v>
                </c:pt>
                <c:pt idx="27259">
                  <c:v>0.934953703703704</c:v>
                </c:pt>
                <c:pt idx="27260">
                  <c:v>0.934965277777778</c:v>
                </c:pt>
                <c:pt idx="27261">
                  <c:v>0.934976851851852</c:v>
                </c:pt>
                <c:pt idx="27262">
                  <c:v>0.934988425925926</c:v>
                </c:pt>
                <c:pt idx="27263">
                  <c:v>0.935</c:v>
                </c:pt>
                <c:pt idx="27264">
                  <c:v>0.935011574074074</c:v>
                </c:pt>
                <c:pt idx="27265">
                  <c:v>0.935023148148148</c:v>
                </c:pt>
                <c:pt idx="27266">
                  <c:v>0.935034722222222</c:v>
                </c:pt>
                <c:pt idx="27267">
                  <c:v>0.935046296296297</c:v>
                </c:pt>
                <c:pt idx="27268">
                  <c:v>0.935057870370371</c:v>
                </c:pt>
                <c:pt idx="27269">
                  <c:v>0.935069444444445</c:v>
                </c:pt>
                <c:pt idx="27270">
                  <c:v>0.935081018518519</c:v>
                </c:pt>
                <c:pt idx="27271">
                  <c:v>0.935092592592593</c:v>
                </c:pt>
                <c:pt idx="27272">
                  <c:v>0.935104166666666</c:v>
                </c:pt>
                <c:pt idx="27273">
                  <c:v>0.935115740740741</c:v>
                </c:pt>
                <c:pt idx="27274">
                  <c:v>0.935127314814815</c:v>
                </c:pt>
                <c:pt idx="27275">
                  <c:v>0.935138888888889</c:v>
                </c:pt>
                <c:pt idx="27276">
                  <c:v>0.935150462962963</c:v>
                </c:pt>
                <c:pt idx="27277">
                  <c:v>0.935162037037037</c:v>
                </c:pt>
                <c:pt idx="27278">
                  <c:v>0.935173611111111</c:v>
                </c:pt>
                <c:pt idx="27279">
                  <c:v>0.935185185185185</c:v>
                </c:pt>
                <c:pt idx="27280">
                  <c:v>0.935196759259259</c:v>
                </c:pt>
                <c:pt idx="27281">
                  <c:v>0.935208333333334</c:v>
                </c:pt>
                <c:pt idx="27282">
                  <c:v>0.935219907407408</c:v>
                </c:pt>
                <c:pt idx="27283">
                  <c:v>0.935231481481482</c:v>
                </c:pt>
                <c:pt idx="27284">
                  <c:v>0.935243055555556</c:v>
                </c:pt>
                <c:pt idx="27285">
                  <c:v>0.93525462962963</c:v>
                </c:pt>
                <c:pt idx="27286">
                  <c:v>0.935266203703703</c:v>
                </c:pt>
                <c:pt idx="27287">
                  <c:v>0.935277777777778</c:v>
                </c:pt>
                <c:pt idx="27288">
                  <c:v>0.935289351851852</c:v>
                </c:pt>
                <c:pt idx="27289">
                  <c:v>0.935300925925925</c:v>
                </c:pt>
                <c:pt idx="27290">
                  <c:v>0.9353125</c:v>
                </c:pt>
                <c:pt idx="27291">
                  <c:v>0.935324074074074</c:v>
                </c:pt>
                <c:pt idx="27292">
                  <c:v>0.935335648148148</c:v>
                </c:pt>
                <c:pt idx="27293">
                  <c:v>0.935347222222222</c:v>
                </c:pt>
                <c:pt idx="27294">
                  <c:v>0.935358796296296</c:v>
                </c:pt>
                <c:pt idx="27295">
                  <c:v>0.935370370370371</c:v>
                </c:pt>
                <c:pt idx="27296">
                  <c:v>0.935381944444444</c:v>
                </c:pt>
                <c:pt idx="27297">
                  <c:v>0.935393518518519</c:v>
                </c:pt>
                <c:pt idx="27298">
                  <c:v>0.935405092592593</c:v>
                </c:pt>
                <c:pt idx="27299">
                  <c:v>0.935416666666667</c:v>
                </c:pt>
                <c:pt idx="27300">
                  <c:v>0.93542824074074</c:v>
                </c:pt>
                <c:pt idx="27301">
                  <c:v>0.935439814814815</c:v>
                </c:pt>
                <c:pt idx="27302">
                  <c:v>0.935451388888889</c:v>
                </c:pt>
                <c:pt idx="27303">
                  <c:v>0.935462962962962</c:v>
                </c:pt>
                <c:pt idx="27304">
                  <c:v>0.935474537037037</c:v>
                </c:pt>
                <c:pt idx="27305">
                  <c:v>0.935486111111111</c:v>
                </c:pt>
                <c:pt idx="27306">
                  <c:v>0.935497685185185</c:v>
                </c:pt>
                <c:pt idx="27307">
                  <c:v>0.935509259259259</c:v>
                </c:pt>
                <c:pt idx="27308">
                  <c:v>0.935520833333334</c:v>
                </c:pt>
                <c:pt idx="27309">
                  <c:v>0.935532407407407</c:v>
                </c:pt>
                <c:pt idx="27310">
                  <c:v>0.935543981481481</c:v>
                </c:pt>
                <c:pt idx="27311">
                  <c:v>0.935555555555556</c:v>
                </c:pt>
                <c:pt idx="27312">
                  <c:v>0.935567129629629</c:v>
                </c:pt>
                <c:pt idx="27313">
                  <c:v>0.935578703703704</c:v>
                </c:pt>
                <c:pt idx="27314">
                  <c:v>0.935590277777778</c:v>
                </c:pt>
                <c:pt idx="27315">
                  <c:v>0.935601851851852</c:v>
                </c:pt>
                <c:pt idx="27316">
                  <c:v>0.935613425925926</c:v>
                </c:pt>
                <c:pt idx="27317">
                  <c:v>0.935625</c:v>
                </c:pt>
                <c:pt idx="27318">
                  <c:v>0.935636574074074</c:v>
                </c:pt>
                <c:pt idx="27319">
                  <c:v>0.935648148148148</c:v>
                </c:pt>
                <c:pt idx="27320">
                  <c:v>0.935659722222222</c:v>
                </c:pt>
                <c:pt idx="27321">
                  <c:v>0.935671296296297</c:v>
                </c:pt>
                <c:pt idx="27322">
                  <c:v>0.935682870370371</c:v>
                </c:pt>
                <c:pt idx="27323">
                  <c:v>0.935694444444445</c:v>
                </c:pt>
                <c:pt idx="27324">
                  <c:v>0.935706018518519</c:v>
                </c:pt>
                <c:pt idx="27325">
                  <c:v>0.935717592592593</c:v>
                </c:pt>
                <c:pt idx="27326">
                  <c:v>0.935729166666667</c:v>
                </c:pt>
                <c:pt idx="27327">
                  <c:v>0.935740740740741</c:v>
                </c:pt>
                <c:pt idx="27328">
                  <c:v>0.935752314814815</c:v>
                </c:pt>
                <c:pt idx="27329">
                  <c:v>0.935763888888889</c:v>
                </c:pt>
                <c:pt idx="27330">
                  <c:v>0.935775462962963</c:v>
                </c:pt>
                <c:pt idx="27331">
                  <c:v>0.935787037037037</c:v>
                </c:pt>
                <c:pt idx="27332">
                  <c:v>0.935798611111111</c:v>
                </c:pt>
                <c:pt idx="27333">
                  <c:v>0.935810185185185</c:v>
                </c:pt>
                <c:pt idx="27334">
                  <c:v>0.935821759259259</c:v>
                </c:pt>
                <c:pt idx="27335">
                  <c:v>0.935833333333333</c:v>
                </c:pt>
                <c:pt idx="27336">
                  <c:v>0.935844907407408</c:v>
                </c:pt>
                <c:pt idx="27337">
                  <c:v>0.935856481481482</c:v>
                </c:pt>
                <c:pt idx="27338">
                  <c:v>0.935868055555556</c:v>
                </c:pt>
                <c:pt idx="27339">
                  <c:v>0.93587962962963</c:v>
                </c:pt>
                <c:pt idx="27340">
                  <c:v>0.935891203703704</c:v>
                </c:pt>
                <c:pt idx="27341">
                  <c:v>0.935902777777777</c:v>
                </c:pt>
                <c:pt idx="27342">
                  <c:v>0.935914351851852</c:v>
                </c:pt>
                <c:pt idx="27343">
                  <c:v>0.935925925925926</c:v>
                </c:pt>
                <c:pt idx="27344">
                  <c:v>0.9359375</c:v>
                </c:pt>
                <c:pt idx="27345">
                  <c:v>0.935949074074075</c:v>
                </c:pt>
                <c:pt idx="27346">
                  <c:v>0.935960648148148</c:v>
                </c:pt>
                <c:pt idx="27347">
                  <c:v>0.935972222222222</c:v>
                </c:pt>
                <c:pt idx="27348">
                  <c:v>0.935983796296296</c:v>
                </c:pt>
                <c:pt idx="27349">
                  <c:v>0.935995370370371</c:v>
                </c:pt>
                <c:pt idx="27350">
                  <c:v>0.936006944444444</c:v>
                </c:pt>
                <c:pt idx="27351">
                  <c:v>0.936018518518519</c:v>
                </c:pt>
                <c:pt idx="27352">
                  <c:v>0.936030092592593</c:v>
                </c:pt>
                <c:pt idx="27353">
                  <c:v>0.936041666666667</c:v>
                </c:pt>
                <c:pt idx="27354">
                  <c:v>0.936053240740741</c:v>
                </c:pt>
                <c:pt idx="27355">
                  <c:v>0.936064814814815</c:v>
                </c:pt>
                <c:pt idx="27356">
                  <c:v>0.936076388888889</c:v>
                </c:pt>
                <c:pt idx="27357">
                  <c:v>0.936087962962962</c:v>
                </c:pt>
                <c:pt idx="27358">
                  <c:v>0.936099537037037</c:v>
                </c:pt>
                <c:pt idx="27359">
                  <c:v>0.936111111111111</c:v>
                </c:pt>
                <c:pt idx="27360">
                  <c:v>0.936122685185185</c:v>
                </c:pt>
                <c:pt idx="27361">
                  <c:v>0.936134259259259</c:v>
                </c:pt>
                <c:pt idx="27362">
                  <c:v>0.936145833333334</c:v>
                </c:pt>
                <c:pt idx="27363">
                  <c:v>0.936157407407408</c:v>
                </c:pt>
                <c:pt idx="27364">
                  <c:v>0.936168981481482</c:v>
                </c:pt>
                <c:pt idx="27365">
                  <c:v>0.936180555555556</c:v>
                </c:pt>
                <c:pt idx="27366">
                  <c:v>0.936192129629629</c:v>
                </c:pt>
                <c:pt idx="27367">
                  <c:v>0.936203703703704</c:v>
                </c:pt>
                <c:pt idx="27368">
                  <c:v>0.936215277777778</c:v>
                </c:pt>
                <c:pt idx="27369">
                  <c:v>0.936226851851852</c:v>
                </c:pt>
                <c:pt idx="27370">
                  <c:v>0.936238425925926</c:v>
                </c:pt>
                <c:pt idx="27371">
                  <c:v>0.93625</c:v>
                </c:pt>
                <c:pt idx="27372">
                  <c:v>0.936261574074074</c:v>
                </c:pt>
                <c:pt idx="27373">
                  <c:v>0.936273148148148</c:v>
                </c:pt>
                <c:pt idx="27374">
                  <c:v>0.936284722222222</c:v>
                </c:pt>
                <c:pt idx="27375">
                  <c:v>0.936296296296296</c:v>
                </c:pt>
                <c:pt idx="27376">
                  <c:v>0.936307870370371</c:v>
                </c:pt>
                <c:pt idx="27377">
                  <c:v>0.936319444444445</c:v>
                </c:pt>
                <c:pt idx="27378">
                  <c:v>0.936331018518519</c:v>
                </c:pt>
                <c:pt idx="27379">
                  <c:v>0.936342592592593</c:v>
                </c:pt>
                <c:pt idx="27380">
                  <c:v>0.936354166666666</c:v>
                </c:pt>
                <c:pt idx="27381">
                  <c:v>0.93636574074074</c:v>
                </c:pt>
                <c:pt idx="27382">
                  <c:v>0.936377314814815</c:v>
                </c:pt>
                <c:pt idx="27383">
                  <c:v>0.936388888888889</c:v>
                </c:pt>
                <c:pt idx="27384">
                  <c:v>0.936400462962963</c:v>
                </c:pt>
                <c:pt idx="27385">
                  <c:v>0.936412037037037</c:v>
                </c:pt>
                <c:pt idx="27386">
                  <c:v>0.936423611111111</c:v>
                </c:pt>
                <c:pt idx="27387">
                  <c:v>0.936435185185185</c:v>
                </c:pt>
                <c:pt idx="27388">
                  <c:v>0.936446759259259</c:v>
                </c:pt>
                <c:pt idx="27389">
                  <c:v>0.936458333333333</c:v>
                </c:pt>
                <c:pt idx="27390">
                  <c:v>0.936469907407407</c:v>
                </c:pt>
                <c:pt idx="27391">
                  <c:v>0.936481481481482</c:v>
                </c:pt>
                <c:pt idx="27392">
                  <c:v>0.936493055555556</c:v>
                </c:pt>
                <c:pt idx="27393">
                  <c:v>0.93650462962963</c:v>
                </c:pt>
                <c:pt idx="27394">
                  <c:v>0.936516203703704</c:v>
                </c:pt>
                <c:pt idx="27395">
                  <c:v>0.936527777777777</c:v>
                </c:pt>
                <c:pt idx="27396">
                  <c:v>0.936539351851852</c:v>
                </c:pt>
                <c:pt idx="27397">
                  <c:v>0.936550925925925</c:v>
                </c:pt>
                <c:pt idx="27398">
                  <c:v>0.9365625</c:v>
                </c:pt>
                <c:pt idx="27399">
                  <c:v>0.936574074074074</c:v>
                </c:pt>
                <c:pt idx="27400">
                  <c:v>0.936585648148148</c:v>
                </c:pt>
                <c:pt idx="27401">
                  <c:v>0.936597222222222</c:v>
                </c:pt>
                <c:pt idx="27402">
                  <c:v>0.936608796296297</c:v>
                </c:pt>
                <c:pt idx="27403">
                  <c:v>0.936620370370371</c:v>
                </c:pt>
                <c:pt idx="27404">
                  <c:v>0.936631944444445</c:v>
                </c:pt>
                <c:pt idx="27405">
                  <c:v>0.936643518518519</c:v>
                </c:pt>
                <c:pt idx="27406">
                  <c:v>0.936655092592593</c:v>
                </c:pt>
                <c:pt idx="27407">
                  <c:v>0.936666666666667</c:v>
                </c:pt>
                <c:pt idx="27408">
                  <c:v>0.936678240740741</c:v>
                </c:pt>
                <c:pt idx="27409">
                  <c:v>0.936689814814815</c:v>
                </c:pt>
                <c:pt idx="27410">
                  <c:v>0.936701388888889</c:v>
                </c:pt>
                <c:pt idx="27411">
                  <c:v>0.936712962962962</c:v>
                </c:pt>
                <c:pt idx="27412">
                  <c:v>0.936724537037037</c:v>
                </c:pt>
                <c:pt idx="27413">
                  <c:v>0.936736111111111</c:v>
                </c:pt>
                <c:pt idx="27414">
                  <c:v>0.936747685185185</c:v>
                </c:pt>
                <c:pt idx="27415">
                  <c:v>0.936759259259259</c:v>
                </c:pt>
                <c:pt idx="27416">
                  <c:v>0.936770833333334</c:v>
                </c:pt>
                <c:pt idx="27417">
                  <c:v>0.936782407407408</c:v>
                </c:pt>
                <c:pt idx="27418">
                  <c:v>0.936793981481482</c:v>
                </c:pt>
                <c:pt idx="27419">
                  <c:v>0.936805555555556</c:v>
                </c:pt>
                <c:pt idx="27420">
                  <c:v>0.936817129629629</c:v>
                </c:pt>
                <c:pt idx="27421">
                  <c:v>0.936828703703704</c:v>
                </c:pt>
                <c:pt idx="27422">
                  <c:v>0.936840277777778</c:v>
                </c:pt>
                <c:pt idx="27423">
                  <c:v>0.936851851851852</c:v>
                </c:pt>
                <c:pt idx="27424">
                  <c:v>0.936863425925926</c:v>
                </c:pt>
                <c:pt idx="27425">
                  <c:v>0.936875</c:v>
                </c:pt>
                <c:pt idx="27426">
                  <c:v>0.936886574074074</c:v>
                </c:pt>
                <c:pt idx="27427">
                  <c:v>0.936898148148148</c:v>
                </c:pt>
                <c:pt idx="27428">
                  <c:v>0.936909722222222</c:v>
                </c:pt>
                <c:pt idx="27429">
                  <c:v>0.936921296296297</c:v>
                </c:pt>
                <c:pt idx="27430">
                  <c:v>0.936932870370371</c:v>
                </c:pt>
                <c:pt idx="27431">
                  <c:v>0.936944444444445</c:v>
                </c:pt>
                <c:pt idx="27432">
                  <c:v>0.936956018518519</c:v>
                </c:pt>
                <c:pt idx="27433">
                  <c:v>0.936967592592593</c:v>
                </c:pt>
                <c:pt idx="27434">
                  <c:v>0.936979166666667</c:v>
                </c:pt>
                <c:pt idx="27435">
                  <c:v>0.93699074074074</c:v>
                </c:pt>
                <c:pt idx="27436">
                  <c:v>0.937002314814815</c:v>
                </c:pt>
                <c:pt idx="27437">
                  <c:v>0.937013888888889</c:v>
                </c:pt>
                <c:pt idx="27438">
                  <c:v>0.937025462962963</c:v>
                </c:pt>
                <c:pt idx="27439">
                  <c:v>0.937037037037037</c:v>
                </c:pt>
                <c:pt idx="27440">
                  <c:v>0.937048611111111</c:v>
                </c:pt>
                <c:pt idx="27441">
                  <c:v>0.937060185185185</c:v>
                </c:pt>
                <c:pt idx="27442">
                  <c:v>0.937071759259259</c:v>
                </c:pt>
                <c:pt idx="27443">
                  <c:v>0.937083333333334</c:v>
                </c:pt>
                <c:pt idx="27444">
                  <c:v>0.937094907407408</c:v>
                </c:pt>
                <c:pt idx="27445">
                  <c:v>0.937106481481482</c:v>
                </c:pt>
                <c:pt idx="27446">
                  <c:v>0.937118055555556</c:v>
                </c:pt>
                <c:pt idx="27447">
                  <c:v>0.93712962962963</c:v>
                </c:pt>
                <c:pt idx="27448">
                  <c:v>0.937141203703704</c:v>
                </c:pt>
                <c:pt idx="27449">
                  <c:v>0.937152777777777</c:v>
                </c:pt>
                <c:pt idx="27450">
                  <c:v>0.937164351851852</c:v>
                </c:pt>
                <c:pt idx="27451">
                  <c:v>0.937175925925926</c:v>
                </c:pt>
                <c:pt idx="27452">
                  <c:v>0.9371875</c:v>
                </c:pt>
                <c:pt idx="27453">
                  <c:v>0.937199074074075</c:v>
                </c:pt>
                <c:pt idx="27454">
                  <c:v>0.937210648148148</c:v>
                </c:pt>
                <c:pt idx="27455">
                  <c:v>0.937222222222222</c:v>
                </c:pt>
                <c:pt idx="27456">
                  <c:v>0.937233796296296</c:v>
                </c:pt>
                <c:pt idx="27457">
                  <c:v>0.937245370370371</c:v>
                </c:pt>
                <c:pt idx="27458">
                  <c:v>0.937256944444444</c:v>
                </c:pt>
                <c:pt idx="27459">
                  <c:v>0.937268518518519</c:v>
                </c:pt>
                <c:pt idx="27460">
                  <c:v>0.937280092592593</c:v>
                </c:pt>
                <c:pt idx="27461">
                  <c:v>0.937291666666667</c:v>
                </c:pt>
                <c:pt idx="27462">
                  <c:v>0.937303240740741</c:v>
                </c:pt>
                <c:pt idx="27463">
                  <c:v>0.937314814814815</c:v>
                </c:pt>
                <c:pt idx="27464">
                  <c:v>0.937326388888889</c:v>
                </c:pt>
                <c:pt idx="27465">
                  <c:v>0.937337962962963</c:v>
                </c:pt>
                <c:pt idx="27466">
                  <c:v>0.937349537037037</c:v>
                </c:pt>
                <c:pt idx="27467">
                  <c:v>0.937361111111111</c:v>
                </c:pt>
                <c:pt idx="27468">
                  <c:v>0.937372685185185</c:v>
                </c:pt>
                <c:pt idx="27469">
                  <c:v>0.937384259259259</c:v>
                </c:pt>
                <c:pt idx="27470">
                  <c:v>0.937395833333334</c:v>
                </c:pt>
                <c:pt idx="27471">
                  <c:v>0.937407407407408</c:v>
                </c:pt>
                <c:pt idx="27472">
                  <c:v>0.937418981481481</c:v>
                </c:pt>
                <c:pt idx="27473">
                  <c:v>0.937430555555556</c:v>
                </c:pt>
                <c:pt idx="27474">
                  <c:v>0.93744212962963</c:v>
                </c:pt>
                <c:pt idx="27475">
                  <c:v>0.937453703703703</c:v>
                </c:pt>
                <c:pt idx="27476">
                  <c:v>0.937465277777778</c:v>
                </c:pt>
                <c:pt idx="27477">
                  <c:v>0.937476851851852</c:v>
                </c:pt>
                <c:pt idx="27478">
                  <c:v>0.937488425925926</c:v>
                </c:pt>
                <c:pt idx="27479">
                  <c:v>0.9375</c:v>
                </c:pt>
                <c:pt idx="27480">
                  <c:v>0.937511574074074</c:v>
                </c:pt>
                <c:pt idx="27481">
                  <c:v>0.937523148148148</c:v>
                </c:pt>
                <c:pt idx="27482">
                  <c:v>0.937534722222222</c:v>
                </c:pt>
                <c:pt idx="27483">
                  <c:v>0.937546296296296</c:v>
                </c:pt>
                <c:pt idx="27484">
                  <c:v>0.937557870370371</c:v>
                </c:pt>
                <c:pt idx="27485">
                  <c:v>0.937569444444445</c:v>
                </c:pt>
                <c:pt idx="27486">
                  <c:v>0.937581018518519</c:v>
                </c:pt>
                <c:pt idx="27487">
                  <c:v>0.937592592592593</c:v>
                </c:pt>
                <c:pt idx="27488">
                  <c:v>0.937604166666667</c:v>
                </c:pt>
                <c:pt idx="27489">
                  <c:v>0.93761574074074</c:v>
                </c:pt>
                <c:pt idx="27490">
                  <c:v>0.937627314814815</c:v>
                </c:pt>
                <c:pt idx="27491">
                  <c:v>0.937638888888889</c:v>
                </c:pt>
                <c:pt idx="27492">
                  <c:v>0.937650462962963</c:v>
                </c:pt>
                <c:pt idx="27493">
                  <c:v>0.937662037037037</c:v>
                </c:pt>
                <c:pt idx="27494">
                  <c:v>0.937673611111111</c:v>
                </c:pt>
                <c:pt idx="27495">
                  <c:v>0.937685185185185</c:v>
                </c:pt>
                <c:pt idx="27496">
                  <c:v>0.937696759259259</c:v>
                </c:pt>
                <c:pt idx="27497">
                  <c:v>0.937708333333334</c:v>
                </c:pt>
                <c:pt idx="27498">
                  <c:v>0.937719907407408</c:v>
                </c:pt>
                <c:pt idx="27499">
                  <c:v>0.937731481481482</c:v>
                </c:pt>
                <c:pt idx="27500">
                  <c:v>0.937743055555556</c:v>
                </c:pt>
                <c:pt idx="27501">
                  <c:v>0.93775462962963</c:v>
                </c:pt>
                <c:pt idx="27502">
                  <c:v>0.937766203703704</c:v>
                </c:pt>
                <c:pt idx="27503">
                  <c:v>0.937777777777778</c:v>
                </c:pt>
                <c:pt idx="27504">
                  <c:v>0.937789351851852</c:v>
                </c:pt>
                <c:pt idx="27505">
                  <c:v>0.937800925925926</c:v>
                </c:pt>
                <c:pt idx="27506">
                  <c:v>0.9378125</c:v>
                </c:pt>
                <c:pt idx="27507">
                  <c:v>0.937824074074075</c:v>
                </c:pt>
                <c:pt idx="27508">
                  <c:v>0.937835648148148</c:v>
                </c:pt>
                <c:pt idx="27509">
                  <c:v>0.937847222222222</c:v>
                </c:pt>
                <c:pt idx="27510">
                  <c:v>0.937858796296297</c:v>
                </c:pt>
                <c:pt idx="27511">
                  <c:v>0.937870370370371</c:v>
                </c:pt>
                <c:pt idx="27512">
                  <c:v>0.937881944444445</c:v>
                </c:pt>
                <c:pt idx="27513">
                  <c:v>0.937893518518519</c:v>
                </c:pt>
                <c:pt idx="27514">
                  <c:v>0.937905092592593</c:v>
                </c:pt>
                <c:pt idx="27515">
                  <c:v>0.937916666666666</c:v>
                </c:pt>
                <c:pt idx="27516">
                  <c:v>0.937928240740741</c:v>
                </c:pt>
                <c:pt idx="27517">
                  <c:v>0.937939814814815</c:v>
                </c:pt>
                <c:pt idx="27518">
                  <c:v>0.937951388888889</c:v>
                </c:pt>
                <c:pt idx="27519">
                  <c:v>0.937962962962963</c:v>
                </c:pt>
                <c:pt idx="27520">
                  <c:v>0.937974537037037</c:v>
                </c:pt>
                <c:pt idx="27521">
                  <c:v>0.937986111111111</c:v>
                </c:pt>
                <c:pt idx="27522">
                  <c:v>0.937997685185185</c:v>
                </c:pt>
                <c:pt idx="27523">
                  <c:v>0.938009259259259</c:v>
                </c:pt>
                <c:pt idx="27524">
                  <c:v>0.938020833333334</c:v>
                </c:pt>
                <c:pt idx="27525">
                  <c:v>0.938032407407407</c:v>
                </c:pt>
                <c:pt idx="27526">
                  <c:v>0.938043981481482</c:v>
                </c:pt>
                <c:pt idx="27527">
                  <c:v>0.938055555555556</c:v>
                </c:pt>
                <c:pt idx="27528">
                  <c:v>0.93806712962963</c:v>
                </c:pt>
                <c:pt idx="27529">
                  <c:v>0.938078703703704</c:v>
                </c:pt>
                <c:pt idx="27530">
                  <c:v>0.938090277777778</c:v>
                </c:pt>
                <c:pt idx="27531">
                  <c:v>0.938101851851852</c:v>
                </c:pt>
                <c:pt idx="27532">
                  <c:v>0.938113425925925</c:v>
                </c:pt>
                <c:pt idx="27533">
                  <c:v>0.938125</c:v>
                </c:pt>
                <c:pt idx="27534">
                  <c:v>0.938136574074074</c:v>
                </c:pt>
                <c:pt idx="27535">
                  <c:v>0.938148148148148</c:v>
                </c:pt>
                <c:pt idx="27536">
                  <c:v>0.938159722222222</c:v>
                </c:pt>
                <c:pt idx="27537">
                  <c:v>0.938171296296297</c:v>
                </c:pt>
                <c:pt idx="27538">
                  <c:v>0.938182870370371</c:v>
                </c:pt>
                <c:pt idx="27539">
                  <c:v>0.938194444444445</c:v>
                </c:pt>
                <c:pt idx="27540">
                  <c:v>0.938206018518519</c:v>
                </c:pt>
                <c:pt idx="27541">
                  <c:v>0.938217592592593</c:v>
                </c:pt>
                <c:pt idx="27542">
                  <c:v>0.938229166666667</c:v>
                </c:pt>
                <c:pt idx="27543">
                  <c:v>0.93824074074074</c:v>
                </c:pt>
                <c:pt idx="27544">
                  <c:v>0.938252314814815</c:v>
                </c:pt>
                <c:pt idx="27545">
                  <c:v>0.938263888888889</c:v>
                </c:pt>
                <c:pt idx="27546">
                  <c:v>0.938275462962963</c:v>
                </c:pt>
                <c:pt idx="27547">
                  <c:v>0.938287037037037</c:v>
                </c:pt>
                <c:pt idx="27548">
                  <c:v>0.938298611111111</c:v>
                </c:pt>
                <c:pt idx="27549">
                  <c:v>0.938310185185185</c:v>
                </c:pt>
                <c:pt idx="27550">
                  <c:v>0.938321759259259</c:v>
                </c:pt>
                <c:pt idx="27551">
                  <c:v>0.938333333333333</c:v>
                </c:pt>
                <c:pt idx="27552">
                  <c:v>0.938344907407408</c:v>
                </c:pt>
                <c:pt idx="27553">
                  <c:v>0.938356481481481</c:v>
                </c:pt>
                <c:pt idx="27554">
                  <c:v>0.938368055555556</c:v>
                </c:pt>
                <c:pt idx="27555">
                  <c:v>0.93837962962963</c:v>
                </c:pt>
                <c:pt idx="27556">
                  <c:v>0.938391203703704</c:v>
                </c:pt>
                <c:pt idx="27557">
                  <c:v>0.938402777777778</c:v>
                </c:pt>
                <c:pt idx="27558">
                  <c:v>0.938414351851851</c:v>
                </c:pt>
                <c:pt idx="27559">
                  <c:v>0.938425925925926</c:v>
                </c:pt>
                <c:pt idx="27560">
                  <c:v>0.9384375</c:v>
                </c:pt>
                <c:pt idx="27561">
                  <c:v>0.938449074074074</c:v>
                </c:pt>
                <c:pt idx="27562">
                  <c:v>0.938460648148148</c:v>
                </c:pt>
                <c:pt idx="27563">
                  <c:v>0.938472222222222</c:v>
                </c:pt>
                <c:pt idx="27564">
                  <c:v>0.938483796296296</c:v>
                </c:pt>
                <c:pt idx="27565">
                  <c:v>0.938495370370371</c:v>
                </c:pt>
                <c:pt idx="27566">
                  <c:v>0.938506944444444</c:v>
                </c:pt>
                <c:pt idx="27567">
                  <c:v>0.938518518518519</c:v>
                </c:pt>
                <c:pt idx="27568">
                  <c:v>0.938530092592593</c:v>
                </c:pt>
                <c:pt idx="27569">
                  <c:v>0.938541666666667</c:v>
                </c:pt>
                <c:pt idx="27570">
                  <c:v>0.93855324074074</c:v>
                </c:pt>
                <c:pt idx="27571">
                  <c:v>0.938564814814815</c:v>
                </c:pt>
                <c:pt idx="27572">
                  <c:v>0.938576388888889</c:v>
                </c:pt>
                <c:pt idx="27573">
                  <c:v>0.938587962962963</c:v>
                </c:pt>
                <c:pt idx="27574">
                  <c:v>0.938599537037037</c:v>
                </c:pt>
                <c:pt idx="27575">
                  <c:v>0.938611111111111</c:v>
                </c:pt>
                <c:pt idx="27576">
                  <c:v>0.938622685185185</c:v>
                </c:pt>
                <c:pt idx="27577">
                  <c:v>0.938634259259259</c:v>
                </c:pt>
                <c:pt idx="27578">
                  <c:v>0.938645833333334</c:v>
                </c:pt>
                <c:pt idx="27579">
                  <c:v>0.938657407407408</c:v>
                </c:pt>
                <c:pt idx="27580">
                  <c:v>0.938668981481482</c:v>
                </c:pt>
                <c:pt idx="27581">
                  <c:v>0.938680555555556</c:v>
                </c:pt>
                <c:pt idx="27582">
                  <c:v>0.93869212962963</c:v>
                </c:pt>
                <c:pt idx="27583">
                  <c:v>0.938703703703704</c:v>
                </c:pt>
                <c:pt idx="27584">
                  <c:v>0.938715277777778</c:v>
                </c:pt>
                <c:pt idx="27585">
                  <c:v>0.938726851851852</c:v>
                </c:pt>
                <c:pt idx="27586">
                  <c:v>0.938738425925926</c:v>
                </c:pt>
                <c:pt idx="27587">
                  <c:v>0.93875</c:v>
                </c:pt>
                <c:pt idx="27588">
                  <c:v>0.938761574074074</c:v>
                </c:pt>
                <c:pt idx="27589">
                  <c:v>0.938773148148148</c:v>
                </c:pt>
                <c:pt idx="27590">
                  <c:v>0.938784722222222</c:v>
                </c:pt>
                <c:pt idx="27591">
                  <c:v>0.938796296296297</c:v>
                </c:pt>
                <c:pt idx="27592">
                  <c:v>0.938807870370371</c:v>
                </c:pt>
                <c:pt idx="27593">
                  <c:v>0.938819444444445</c:v>
                </c:pt>
                <c:pt idx="27594">
                  <c:v>0.938831018518519</c:v>
                </c:pt>
                <c:pt idx="27595">
                  <c:v>0.938842592592593</c:v>
                </c:pt>
                <c:pt idx="27596">
                  <c:v>0.938854166666667</c:v>
                </c:pt>
                <c:pt idx="27597">
                  <c:v>0.938865740740741</c:v>
                </c:pt>
                <c:pt idx="27598">
                  <c:v>0.938877314814815</c:v>
                </c:pt>
                <c:pt idx="27599">
                  <c:v>0.938888888888889</c:v>
                </c:pt>
                <c:pt idx="27600">
                  <c:v>0.938900462962963</c:v>
                </c:pt>
                <c:pt idx="27601">
                  <c:v>0.938912037037037</c:v>
                </c:pt>
                <c:pt idx="27602">
                  <c:v>0.938923611111111</c:v>
                </c:pt>
                <c:pt idx="27603">
                  <c:v>0.938935185185185</c:v>
                </c:pt>
                <c:pt idx="27604">
                  <c:v>0.938946759259259</c:v>
                </c:pt>
                <c:pt idx="27605">
                  <c:v>0.938958333333334</c:v>
                </c:pt>
                <c:pt idx="27606">
                  <c:v>0.938969907407408</c:v>
                </c:pt>
                <c:pt idx="27607">
                  <c:v>0.938981481481482</c:v>
                </c:pt>
                <c:pt idx="27608">
                  <c:v>0.938993055555556</c:v>
                </c:pt>
                <c:pt idx="27609">
                  <c:v>0.93900462962963</c:v>
                </c:pt>
                <c:pt idx="27610">
                  <c:v>0.939016203703704</c:v>
                </c:pt>
                <c:pt idx="27611">
                  <c:v>0.939027777777778</c:v>
                </c:pt>
                <c:pt idx="27612">
                  <c:v>0.939039351851852</c:v>
                </c:pt>
                <c:pt idx="27613">
                  <c:v>0.939050925925926</c:v>
                </c:pt>
                <c:pt idx="27614">
                  <c:v>0.9390625</c:v>
                </c:pt>
                <c:pt idx="27615">
                  <c:v>0.939074074074074</c:v>
                </c:pt>
                <c:pt idx="27616">
                  <c:v>0.939085648148148</c:v>
                </c:pt>
                <c:pt idx="27617">
                  <c:v>0.939097222222222</c:v>
                </c:pt>
                <c:pt idx="27618">
                  <c:v>0.939108796296296</c:v>
                </c:pt>
                <c:pt idx="27619">
                  <c:v>0.939120370370371</c:v>
                </c:pt>
                <c:pt idx="27620">
                  <c:v>0.939131944444445</c:v>
                </c:pt>
                <c:pt idx="27621">
                  <c:v>0.939143518518519</c:v>
                </c:pt>
                <c:pt idx="27622">
                  <c:v>0.939155092592593</c:v>
                </c:pt>
                <c:pt idx="27623">
                  <c:v>0.939166666666667</c:v>
                </c:pt>
                <c:pt idx="27624">
                  <c:v>0.93917824074074</c:v>
                </c:pt>
                <c:pt idx="27625">
                  <c:v>0.939189814814815</c:v>
                </c:pt>
                <c:pt idx="27626">
                  <c:v>0.939201388888889</c:v>
                </c:pt>
                <c:pt idx="27627">
                  <c:v>0.939212962962962</c:v>
                </c:pt>
                <c:pt idx="27628">
                  <c:v>0.939224537037037</c:v>
                </c:pt>
                <c:pt idx="27629">
                  <c:v>0.939236111111111</c:v>
                </c:pt>
                <c:pt idx="27630">
                  <c:v>0.939247685185185</c:v>
                </c:pt>
                <c:pt idx="27631">
                  <c:v>0.939259259259259</c:v>
                </c:pt>
                <c:pt idx="27632">
                  <c:v>0.939270833333334</c:v>
                </c:pt>
                <c:pt idx="27633">
                  <c:v>0.939282407407407</c:v>
                </c:pt>
                <c:pt idx="27634">
                  <c:v>0.939293981481482</c:v>
                </c:pt>
                <c:pt idx="27635">
                  <c:v>0.939305555555556</c:v>
                </c:pt>
                <c:pt idx="27636">
                  <c:v>0.939317129629629</c:v>
                </c:pt>
                <c:pt idx="27637">
                  <c:v>0.939328703703704</c:v>
                </c:pt>
                <c:pt idx="27638">
                  <c:v>0.939340277777778</c:v>
                </c:pt>
                <c:pt idx="27639">
                  <c:v>0.939351851851852</c:v>
                </c:pt>
                <c:pt idx="27640">
                  <c:v>0.939363425925925</c:v>
                </c:pt>
                <c:pt idx="27641">
                  <c:v>0.939375</c:v>
                </c:pt>
                <c:pt idx="27642">
                  <c:v>0.939386574074074</c:v>
                </c:pt>
                <c:pt idx="27643">
                  <c:v>0.939398148148148</c:v>
                </c:pt>
                <c:pt idx="27644">
                  <c:v>0.939409722222222</c:v>
                </c:pt>
                <c:pt idx="27645">
                  <c:v>0.939421296296297</c:v>
                </c:pt>
                <c:pt idx="27646">
                  <c:v>0.939432870370371</c:v>
                </c:pt>
                <c:pt idx="27647">
                  <c:v>0.939444444444445</c:v>
                </c:pt>
                <c:pt idx="27648">
                  <c:v>0.939456018518519</c:v>
                </c:pt>
                <c:pt idx="27649">
                  <c:v>0.939467592592593</c:v>
                </c:pt>
                <c:pt idx="27650">
                  <c:v>0.939479166666667</c:v>
                </c:pt>
                <c:pt idx="27651">
                  <c:v>0.939490740740741</c:v>
                </c:pt>
                <c:pt idx="27652">
                  <c:v>0.939502314814815</c:v>
                </c:pt>
                <c:pt idx="27653">
                  <c:v>0.939513888888889</c:v>
                </c:pt>
                <c:pt idx="27654">
                  <c:v>0.939525462962963</c:v>
                </c:pt>
                <c:pt idx="27655">
                  <c:v>0.939537037037037</c:v>
                </c:pt>
                <c:pt idx="27656">
                  <c:v>0.939548611111111</c:v>
                </c:pt>
                <c:pt idx="27657">
                  <c:v>0.939560185185185</c:v>
                </c:pt>
                <c:pt idx="27658">
                  <c:v>0.939571759259259</c:v>
                </c:pt>
                <c:pt idx="27659">
                  <c:v>0.939583333333333</c:v>
                </c:pt>
                <c:pt idx="27660">
                  <c:v>0.939594907407408</c:v>
                </c:pt>
                <c:pt idx="27661">
                  <c:v>0.939606481481482</c:v>
                </c:pt>
                <c:pt idx="27662">
                  <c:v>0.939618055555556</c:v>
                </c:pt>
                <c:pt idx="27663">
                  <c:v>0.93962962962963</c:v>
                </c:pt>
                <c:pt idx="27664">
                  <c:v>0.939641203703704</c:v>
                </c:pt>
                <c:pt idx="27665">
                  <c:v>0.939652777777778</c:v>
                </c:pt>
                <c:pt idx="27666">
                  <c:v>0.939664351851852</c:v>
                </c:pt>
                <c:pt idx="27667">
                  <c:v>0.939675925925926</c:v>
                </c:pt>
                <c:pt idx="27668">
                  <c:v>0.9396875</c:v>
                </c:pt>
                <c:pt idx="27669">
                  <c:v>0.939699074074075</c:v>
                </c:pt>
                <c:pt idx="27670">
                  <c:v>0.939710648148148</c:v>
                </c:pt>
                <c:pt idx="27671">
                  <c:v>0.939722222222222</c:v>
                </c:pt>
                <c:pt idx="27672">
                  <c:v>0.939733796296296</c:v>
                </c:pt>
                <c:pt idx="27673">
                  <c:v>0.939745370370371</c:v>
                </c:pt>
                <c:pt idx="27674">
                  <c:v>0.939756944444445</c:v>
                </c:pt>
                <c:pt idx="27675">
                  <c:v>0.939768518518519</c:v>
                </c:pt>
                <c:pt idx="27676">
                  <c:v>0.939780092592593</c:v>
                </c:pt>
                <c:pt idx="27677">
                  <c:v>0.939791666666667</c:v>
                </c:pt>
                <c:pt idx="27678">
                  <c:v>0.93980324074074</c:v>
                </c:pt>
                <c:pt idx="27679">
                  <c:v>0.939814814814815</c:v>
                </c:pt>
                <c:pt idx="27680">
                  <c:v>0.939826388888889</c:v>
                </c:pt>
                <c:pt idx="27681">
                  <c:v>0.939837962962963</c:v>
                </c:pt>
                <c:pt idx="27682">
                  <c:v>0.939849537037037</c:v>
                </c:pt>
                <c:pt idx="27683">
                  <c:v>0.939861111111111</c:v>
                </c:pt>
                <c:pt idx="27684">
                  <c:v>0.939872685185185</c:v>
                </c:pt>
                <c:pt idx="27685">
                  <c:v>0.939884259259259</c:v>
                </c:pt>
                <c:pt idx="27686">
                  <c:v>0.939895833333334</c:v>
                </c:pt>
                <c:pt idx="27687">
                  <c:v>0.939907407407408</c:v>
                </c:pt>
                <c:pt idx="27688">
                  <c:v>0.939918981481481</c:v>
                </c:pt>
                <c:pt idx="27689">
                  <c:v>0.939930555555556</c:v>
                </c:pt>
                <c:pt idx="27690">
                  <c:v>0.939942129629629</c:v>
                </c:pt>
                <c:pt idx="27691">
                  <c:v>0.939953703703704</c:v>
                </c:pt>
                <c:pt idx="27692">
                  <c:v>0.939965277777778</c:v>
                </c:pt>
                <c:pt idx="27693">
                  <c:v>0.939976851851852</c:v>
                </c:pt>
                <c:pt idx="27694">
                  <c:v>0.939988425925926</c:v>
                </c:pt>
                <c:pt idx="27695">
                  <c:v>0.94</c:v>
                </c:pt>
                <c:pt idx="27696">
                  <c:v>0.940011574074074</c:v>
                </c:pt>
                <c:pt idx="27697">
                  <c:v>0.940023148148148</c:v>
                </c:pt>
                <c:pt idx="27698">
                  <c:v>0.940034722222222</c:v>
                </c:pt>
                <c:pt idx="27699">
                  <c:v>0.940046296296297</c:v>
                </c:pt>
                <c:pt idx="27700">
                  <c:v>0.940057870370371</c:v>
                </c:pt>
                <c:pt idx="27701">
                  <c:v>0.940069444444445</c:v>
                </c:pt>
                <c:pt idx="27702">
                  <c:v>0.940081018518519</c:v>
                </c:pt>
                <c:pt idx="27703">
                  <c:v>0.940092592592593</c:v>
                </c:pt>
                <c:pt idx="27704">
                  <c:v>0.940104166666666</c:v>
                </c:pt>
                <c:pt idx="27705">
                  <c:v>0.940115740740741</c:v>
                </c:pt>
                <c:pt idx="27706">
                  <c:v>0.940127314814815</c:v>
                </c:pt>
                <c:pt idx="27707">
                  <c:v>0.940138888888889</c:v>
                </c:pt>
                <c:pt idx="27708">
                  <c:v>0.940150462962963</c:v>
                </c:pt>
                <c:pt idx="27709">
                  <c:v>0.940162037037037</c:v>
                </c:pt>
                <c:pt idx="27710">
                  <c:v>0.940173611111111</c:v>
                </c:pt>
                <c:pt idx="27711">
                  <c:v>0.940185185185185</c:v>
                </c:pt>
                <c:pt idx="27712">
                  <c:v>0.940196759259259</c:v>
                </c:pt>
                <c:pt idx="27713">
                  <c:v>0.940208333333334</c:v>
                </c:pt>
                <c:pt idx="27714">
                  <c:v>0.940219907407408</c:v>
                </c:pt>
                <c:pt idx="27715">
                  <c:v>0.940231481481482</c:v>
                </c:pt>
                <c:pt idx="27716">
                  <c:v>0.940243055555556</c:v>
                </c:pt>
                <c:pt idx="27717">
                  <c:v>0.94025462962963</c:v>
                </c:pt>
                <c:pt idx="27718">
                  <c:v>0.940266203703703</c:v>
                </c:pt>
                <c:pt idx="27719">
                  <c:v>0.940277777777778</c:v>
                </c:pt>
                <c:pt idx="27720">
                  <c:v>0.940289351851852</c:v>
                </c:pt>
                <c:pt idx="27721">
                  <c:v>0.940300925925926</c:v>
                </c:pt>
                <c:pt idx="27722">
                  <c:v>0.9403125</c:v>
                </c:pt>
                <c:pt idx="27723">
                  <c:v>0.940324074074074</c:v>
                </c:pt>
                <c:pt idx="27724">
                  <c:v>0.940335648148148</c:v>
                </c:pt>
                <c:pt idx="27725">
                  <c:v>0.940347222222222</c:v>
                </c:pt>
                <c:pt idx="27726">
                  <c:v>0.940358796296296</c:v>
                </c:pt>
                <c:pt idx="27727">
                  <c:v>0.940370370370371</c:v>
                </c:pt>
                <c:pt idx="27728">
                  <c:v>0.940381944444444</c:v>
                </c:pt>
                <c:pt idx="27729">
                  <c:v>0.940393518518519</c:v>
                </c:pt>
                <c:pt idx="27730">
                  <c:v>0.940405092592593</c:v>
                </c:pt>
                <c:pt idx="27731">
                  <c:v>0.940416666666667</c:v>
                </c:pt>
                <c:pt idx="27732">
                  <c:v>0.94042824074074</c:v>
                </c:pt>
                <c:pt idx="27733">
                  <c:v>0.940439814814815</c:v>
                </c:pt>
                <c:pt idx="27734">
                  <c:v>0.940451388888889</c:v>
                </c:pt>
                <c:pt idx="27735">
                  <c:v>0.940462962962962</c:v>
                </c:pt>
                <c:pt idx="27736">
                  <c:v>0.940474537037037</c:v>
                </c:pt>
                <c:pt idx="27737">
                  <c:v>0.940486111111111</c:v>
                </c:pt>
                <c:pt idx="27738">
                  <c:v>0.940497685185185</c:v>
                </c:pt>
                <c:pt idx="27739">
                  <c:v>0.940509259259259</c:v>
                </c:pt>
                <c:pt idx="27740">
                  <c:v>0.940520833333334</c:v>
                </c:pt>
                <c:pt idx="27741">
                  <c:v>0.940532407407407</c:v>
                </c:pt>
                <c:pt idx="27742">
                  <c:v>0.940543981481481</c:v>
                </c:pt>
                <c:pt idx="27743">
                  <c:v>0.940555555555556</c:v>
                </c:pt>
                <c:pt idx="27744">
                  <c:v>0.940567129629629</c:v>
                </c:pt>
                <c:pt idx="27745">
                  <c:v>0.940578703703704</c:v>
                </c:pt>
                <c:pt idx="27746">
                  <c:v>0.940590277777778</c:v>
                </c:pt>
                <c:pt idx="27747">
                  <c:v>0.940601851851852</c:v>
                </c:pt>
                <c:pt idx="27748">
                  <c:v>0.940613425925926</c:v>
                </c:pt>
                <c:pt idx="27749">
                  <c:v>0.940625</c:v>
                </c:pt>
                <c:pt idx="27750">
                  <c:v>0.940636574074074</c:v>
                </c:pt>
                <c:pt idx="27751">
                  <c:v>0.940648148148148</c:v>
                </c:pt>
                <c:pt idx="27752">
                  <c:v>0.940659722222222</c:v>
                </c:pt>
                <c:pt idx="27753">
                  <c:v>0.940671296296297</c:v>
                </c:pt>
                <c:pt idx="27754">
                  <c:v>0.940682870370371</c:v>
                </c:pt>
                <c:pt idx="27755">
                  <c:v>0.940694444444445</c:v>
                </c:pt>
                <c:pt idx="27756">
                  <c:v>0.940706018518519</c:v>
                </c:pt>
                <c:pt idx="27757">
                  <c:v>0.940717592592593</c:v>
                </c:pt>
                <c:pt idx="27758">
                  <c:v>0.940729166666667</c:v>
                </c:pt>
                <c:pt idx="27759">
                  <c:v>0.940740740740741</c:v>
                </c:pt>
                <c:pt idx="27760">
                  <c:v>0.940752314814815</c:v>
                </c:pt>
                <c:pt idx="27761">
                  <c:v>0.940763888888889</c:v>
                </c:pt>
                <c:pt idx="27762">
                  <c:v>0.940775462962963</c:v>
                </c:pt>
                <c:pt idx="27763">
                  <c:v>0.940787037037037</c:v>
                </c:pt>
                <c:pt idx="27764">
                  <c:v>0.940798611111111</c:v>
                </c:pt>
                <c:pt idx="27765">
                  <c:v>0.940810185185185</c:v>
                </c:pt>
                <c:pt idx="27766">
                  <c:v>0.940821759259259</c:v>
                </c:pt>
                <c:pt idx="27767">
                  <c:v>0.940833333333333</c:v>
                </c:pt>
                <c:pt idx="27768">
                  <c:v>0.940844907407408</c:v>
                </c:pt>
                <c:pt idx="27769">
                  <c:v>0.940856481481482</c:v>
                </c:pt>
                <c:pt idx="27770">
                  <c:v>0.940868055555556</c:v>
                </c:pt>
                <c:pt idx="27771">
                  <c:v>0.94087962962963</c:v>
                </c:pt>
                <c:pt idx="27772">
                  <c:v>0.940891203703704</c:v>
                </c:pt>
                <c:pt idx="27773">
                  <c:v>0.940902777777778</c:v>
                </c:pt>
                <c:pt idx="27774">
                  <c:v>0.940914351851852</c:v>
                </c:pt>
                <c:pt idx="27775">
                  <c:v>0.940925925925926</c:v>
                </c:pt>
                <c:pt idx="27776">
                  <c:v>0.9409375</c:v>
                </c:pt>
                <c:pt idx="27777">
                  <c:v>0.940949074074074</c:v>
                </c:pt>
                <c:pt idx="27778">
                  <c:v>0.940960648148148</c:v>
                </c:pt>
                <c:pt idx="27779">
                  <c:v>0.940972222222222</c:v>
                </c:pt>
                <c:pt idx="27780">
                  <c:v>0.940983796296296</c:v>
                </c:pt>
                <c:pt idx="27781">
                  <c:v>0.940995370370371</c:v>
                </c:pt>
                <c:pt idx="27782">
                  <c:v>0.941006944444444</c:v>
                </c:pt>
                <c:pt idx="27783">
                  <c:v>0.941018518518519</c:v>
                </c:pt>
                <c:pt idx="27784">
                  <c:v>0.941030092592593</c:v>
                </c:pt>
                <c:pt idx="27785">
                  <c:v>0.941041666666667</c:v>
                </c:pt>
                <c:pt idx="27786">
                  <c:v>0.941053240740741</c:v>
                </c:pt>
                <c:pt idx="27787">
                  <c:v>0.941064814814815</c:v>
                </c:pt>
                <c:pt idx="27788">
                  <c:v>0.941076388888889</c:v>
                </c:pt>
                <c:pt idx="27789">
                  <c:v>0.941087962962962</c:v>
                </c:pt>
                <c:pt idx="27790">
                  <c:v>0.941099537037037</c:v>
                </c:pt>
                <c:pt idx="27791">
                  <c:v>0.941111111111111</c:v>
                </c:pt>
                <c:pt idx="27792">
                  <c:v>0.941122685185185</c:v>
                </c:pt>
                <c:pt idx="27793">
                  <c:v>0.941134259259259</c:v>
                </c:pt>
                <c:pt idx="27794">
                  <c:v>0.941145833333334</c:v>
                </c:pt>
                <c:pt idx="27795">
                  <c:v>0.941157407407408</c:v>
                </c:pt>
                <c:pt idx="27796">
                  <c:v>0.941168981481482</c:v>
                </c:pt>
                <c:pt idx="27797">
                  <c:v>0.941180555555556</c:v>
                </c:pt>
                <c:pt idx="27798">
                  <c:v>0.941192129629629</c:v>
                </c:pt>
                <c:pt idx="27799">
                  <c:v>0.941203703703704</c:v>
                </c:pt>
                <c:pt idx="27800">
                  <c:v>0.941215277777778</c:v>
                </c:pt>
                <c:pt idx="27801">
                  <c:v>0.941226851851852</c:v>
                </c:pt>
                <c:pt idx="27802">
                  <c:v>0.941238425925926</c:v>
                </c:pt>
                <c:pt idx="27803">
                  <c:v>0.94125</c:v>
                </c:pt>
                <c:pt idx="27804">
                  <c:v>0.941261574074074</c:v>
                </c:pt>
                <c:pt idx="27805">
                  <c:v>0.941273148148148</c:v>
                </c:pt>
                <c:pt idx="27806">
                  <c:v>0.941284722222222</c:v>
                </c:pt>
                <c:pt idx="27807">
                  <c:v>0.941296296296296</c:v>
                </c:pt>
                <c:pt idx="27808">
                  <c:v>0.941307870370371</c:v>
                </c:pt>
                <c:pt idx="27809">
                  <c:v>0.941319444444445</c:v>
                </c:pt>
                <c:pt idx="27810">
                  <c:v>0.941331018518519</c:v>
                </c:pt>
                <c:pt idx="27811">
                  <c:v>0.941342592592593</c:v>
                </c:pt>
                <c:pt idx="27812">
                  <c:v>0.941354166666666</c:v>
                </c:pt>
                <c:pt idx="27813">
                  <c:v>0.94136574074074</c:v>
                </c:pt>
                <c:pt idx="27814">
                  <c:v>0.941377314814815</c:v>
                </c:pt>
                <c:pt idx="27815">
                  <c:v>0.941388888888889</c:v>
                </c:pt>
                <c:pt idx="27816">
                  <c:v>0.941400462962963</c:v>
                </c:pt>
                <c:pt idx="27817">
                  <c:v>0.941412037037037</c:v>
                </c:pt>
                <c:pt idx="27818">
                  <c:v>0.941423611111111</c:v>
                </c:pt>
                <c:pt idx="27819">
                  <c:v>0.941435185185185</c:v>
                </c:pt>
                <c:pt idx="27820">
                  <c:v>0.941446759259259</c:v>
                </c:pt>
                <c:pt idx="27821">
                  <c:v>0.941458333333333</c:v>
                </c:pt>
                <c:pt idx="27822">
                  <c:v>0.941469907407407</c:v>
                </c:pt>
                <c:pt idx="27823">
                  <c:v>0.941481481481482</c:v>
                </c:pt>
                <c:pt idx="27824">
                  <c:v>0.941493055555556</c:v>
                </c:pt>
                <c:pt idx="27825">
                  <c:v>0.94150462962963</c:v>
                </c:pt>
                <c:pt idx="27826">
                  <c:v>0.941516203703704</c:v>
                </c:pt>
                <c:pt idx="27827">
                  <c:v>0.941527777777777</c:v>
                </c:pt>
                <c:pt idx="27828">
                  <c:v>0.941539351851852</c:v>
                </c:pt>
                <c:pt idx="27829">
                  <c:v>0.941550925925925</c:v>
                </c:pt>
                <c:pt idx="27830">
                  <c:v>0.9415625</c:v>
                </c:pt>
                <c:pt idx="27831">
                  <c:v>0.941574074074074</c:v>
                </c:pt>
                <c:pt idx="27832">
                  <c:v>0.941585648148148</c:v>
                </c:pt>
                <c:pt idx="27833">
                  <c:v>0.941597222222222</c:v>
                </c:pt>
                <c:pt idx="27834">
                  <c:v>0.941608796296297</c:v>
                </c:pt>
                <c:pt idx="27835">
                  <c:v>0.941620370370371</c:v>
                </c:pt>
                <c:pt idx="27836">
                  <c:v>0.941631944444445</c:v>
                </c:pt>
                <c:pt idx="27837">
                  <c:v>0.941643518518519</c:v>
                </c:pt>
                <c:pt idx="27838">
                  <c:v>0.941655092592593</c:v>
                </c:pt>
                <c:pt idx="27839">
                  <c:v>0.941666666666667</c:v>
                </c:pt>
                <c:pt idx="27840">
                  <c:v>0.941678240740741</c:v>
                </c:pt>
                <c:pt idx="27841">
                  <c:v>0.941689814814815</c:v>
                </c:pt>
                <c:pt idx="27842">
                  <c:v>0.941701388888889</c:v>
                </c:pt>
                <c:pt idx="27843">
                  <c:v>0.941712962962962</c:v>
                </c:pt>
                <c:pt idx="27844">
                  <c:v>0.941724537037037</c:v>
                </c:pt>
                <c:pt idx="27845">
                  <c:v>0.941736111111111</c:v>
                </c:pt>
                <c:pt idx="27846">
                  <c:v>0.941747685185185</c:v>
                </c:pt>
                <c:pt idx="27847">
                  <c:v>0.941759259259259</c:v>
                </c:pt>
                <c:pt idx="27848">
                  <c:v>0.941770833333334</c:v>
                </c:pt>
                <c:pt idx="27849">
                  <c:v>0.941782407407408</c:v>
                </c:pt>
                <c:pt idx="27850">
                  <c:v>0.941793981481482</c:v>
                </c:pt>
                <c:pt idx="27851">
                  <c:v>0.941805555555556</c:v>
                </c:pt>
                <c:pt idx="27852">
                  <c:v>0.941817129629629</c:v>
                </c:pt>
                <c:pt idx="27853">
                  <c:v>0.941828703703704</c:v>
                </c:pt>
                <c:pt idx="27854">
                  <c:v>0.941840277777778</c:v>
                </c:pt>
                <c:pt idx="27855">
                  <c:v>0.941851851851852</c:v>
                </c:pt>
                <c:pt idx="27856">
                  <c:v>0.941863425925926</c:v>
                </c:pt>
                <c:pt idx="27857">
                  <c:v>0.941875</c:v>
                </c:pt>
                <c:pt idx="27858">
                  <c:v>0.941886574074074</c:v>
                </c:pt>
                <c:pt idx="27859">
                  <c:v>0.941898148148148</c:v>
                </c:pt>
                <c:pt idx="27860">
                  <c:v>0.941909722222222</c:v>
                </c:pt>
                <c:pt idx="27861">
                  <c:v>0.941921296296297</c:v>
                </c:pt>
                <c:pt idx="27862">
                  <c:v>0.941932870370371</c:v>
                </c:pt>
                <c:pt idx="27863">
                  <c:v>0.941944444444445</c:v>
                </c:pt>
                <c:pt idx="27864">
                  <c:v>0.941956018518519</c:v>
                </c:pt>
                <c:pt idx="27865">
                  <c:v>0.941967592592593</c:v>
                </c:pt>
                <c:pt idx="27866">
                  <c:v>0.941979166666667</c:v>
                </c:pt>
                <c:pt idx="27867">
                  <c:v>0.94199074074074</c:v>
                </c:pt>
                <c:pt idx="27868">
                  <c:v>0.942002314814815</c:v>
                </c:pt>
                <c:pt idx="27869">
                  <c:v>0.942013888888889</c:v>
                </c:pt>
                <c:pt idx="27870">
                  <c:v>0.942025462962963</c:v>
                </c:pt>
                <c:pt idx="27871">
                  <c:v>0.942037037037037</c:v>
                </c:pt>
                <c:pt idx="27872">
                  <c:v>0.942048611111112</c:v>
                </c:pt>
                <c:pt idx="27873">
                  <c:v>0.942060185185185</c:v>
                </c:pt>
                <c:pt idx="27874">
                  <c:v>0.942071759259259</c:v>
                </c:pt>
                <c:pt idx="27875">
                  <c:v>0.942083333333334</c:v>
                </c:pt>
                <c:pt idx="27876">
                  <c:v>0.942094907407408</c:v>
                </c:pt>
                <c:pt idx="27877">
                  <c:v>0.942106481481482</c:v>
                </c:pt>
                <c:pt idx="27878">
                  <c:v>0.942118055555556</c:v>
                </c:pt>
                <c:pt idx="27879">
                  <c:v>0.94212962962963</c:v>
                </c:pt>
                <c:pt idx="27880">
                  <c:v>0.942141203703704</c:v>
                </c:pt>
                <c:pt idx="27881">
                  <c:v>0.942152777777777</c:v>
                </c:pt>
                <c:pt idx="27882">
                  <c:v>0.942164351851852</c:v>
                </c:pt>
                <c:pt idx="27883">
                  <c:v>0.942175925925926</c:v>
                </c:pt>
                <c:pt idx="27884">
                  <c:v>0.9421875</c:v>
                </c:pt>
                <c:pt idx="27885">
                  <c:v>0.942199074074075</c:v>
                </c:pt>
                <c:pt idx="27886">
                  <c:v>0.942210648148148</c:v>
                </c:pt>
                <c:pt idx="27887">
                  <c:v>0.942222222222222</c:v>
                </c:pt>
                <c:pt idx="27888">
                  <c:v>0.942233796296296</c:v>
                </c:pt>
                <c:pt idx="27889">
                  <c:v>0.942245370370371</c:v>
                </c:pt>
                <c:pt idx="27890">
                  <c:v>0.942256944444444</c:v>
                </c:pt>
                <c:pt idx="27891">
                  <c:v>0.942268518518519</c:v>
                </c:pt>
                <c:pt idx="27892">
                  <c:v>0.942280092592593</c:v>
                </c:pt>
                <c:pt idx="27893">
                  <c:v>0.942291666666667</c:v>
                </c:pt>
                <c:pt idx="27894">
                  <c:v>0.942303240740741</c:v>
                </c:pt>
                <c:pt idx="27895">
                  <c:v>0.942314814814815</c:v>
                </c:pt>
                <c:pt idx="27896">
                  <c:v>0.942326388888889</c:v>
                </c:pt>
                <c:pt idx="27897">
                  <c:v>0.942337962962963</c:v>
                </c:pt>
                <c:pt idx="27898">
                  <c:v>0.942349537037037</c:v>
                </c:pt>
                <c:pt idx="27899">
                  <c:v>0.942361111111111</c:v>
                </c:pt>
                <c:pt idx="27900">
                  <c:v>0.942372685185185</c:v>
                </c:pt>
                <c:pt idx="27901">
                  <c:v>0.942384259259259</c:v>
                </c:pt>
                <c:pt idx="27902">
                  <c:v>0.942395833333334</c:v>
                </c:pt>
                <c:pt idx="27903">
                  <c:v>0.942407407407408</c:v>
                </c:pt>
                <c:pt idx="27904">
                  <c:v>0.942418981481481</c:v>
                </c:pt>
                <c:pt idx="27905">
                  <c:v>0.942430555555556</c:v>
                </c:pt>
                <c:pt idx="27906">
                  <c:v>0.94244212962963</c:v>
                </c:pt>
                <c:pt idx="27907">
                  <c:v>0.942453703703703</c:v>
                </c:pt>
                <c:pt idx="27908">
                  <c:v>0.942465277777778</c:v>
                </c:pt>
                <c:pt idx="27909">
                  <c:v>0.942476851851852</c:v>
                </c:pt>
                <c:pt idx="27910">
                  <c:v>0.942488425925926</c:v>
                </c:pt>
                <c:pt idx="27911">
                  <c:v>0.9425</c:v>
                </c:pt>
                <c:pt idx="27912">
                  <c:v>0.942511574074074</c:v>
                </c:pt>
                <c:pt idx="27913">
                  <c:v>0.942523148148148</c:v>
                </c:pt>
                <c:pt idx="27914">
                  <c:v>0.942534722222222</c:v>
                </c:pt>
                <c:pt idx="27915">
                  <c:v>0.942546296296296</c:v>
                </c:pt>
                <c:pt idx="27916">
                  <c:v>0.942557870370371</c:v>
                </c:pt>
                <c:pt idx="27917">
                  <c:v>0.942569444444445</c:v>
                </c:pt>
                <c:pt idx="27918">
                  <c:v>0.942581018518519</c:v>
                </c:pt>
                <c:pt idx="27919">
                  <c:v>0.942592592592593</c:v>
                </c:pt>
                <c:pt idx="27920">
                  <c:v>0.942604166666667</c:v>
                </c:pt>
                <c:pt idx="27921">
                  <c:v>0.94261574074074</c:v>
                </c:pt>
                <c:pt idx="27922">
                  <c:v>0.942627314814815</c:v>
                </c:pt>
                <c:pt idx="27923">
                  <c:v>0.942638888888889</c:v>
                </c:pt>
                <c:pt idx="27924">
                  <c:v>0.942650462962963</c:v>
                </c:pt>
                <c:pt idx="27925">
                  <c:v>0.942662037037037</c:v>
                </c:pt>
                <c:pt idx="27926">
                  <c:v>0.942673611111111</c:v>
                </c:pt>
                <c:pt idx="27927">
                  <c:v>0.942685185185185</c:v>
                </c:pt>
                <c:pt idx="27928">
                  <c:v>0.942696759259259</c:v>
                </c:pt>
                <c:pt idx="27929">
                  <c:v>0.942708333333334</c:v>
                </c:pt>
                <c:pt idx="27930">
                  <c:v>0.942719907407408</c:v>
                </c:pt>
                <c:pt idx="27931">
                  <c:v>0.942731481481482</c:v>
                </c:pt>
                <c:pt idx="27932">
                  <c:v>0.942743055555556</c:v>
                </c:pt>
                <c:pt idx="27933">
                  <c:v>0.94275462962963</c:v>
                </c:pt>
                <c:pt idx="27934">
                  <c:v>0.942766203703704</c:v>
                </c:pt>
                <c:pt idx="27935">
                  <c:v>0.942777777777778</c:v>
                </c:pt>
                <c:pt idx="27936">
                  <c:v>0.942789351851852</c:v>
                </c:pt>
                <c:pt idx="27937">
                  <c:v>0.942800925925926</c:v>
                </c:pt>
                <c:pt idx="27938">
                  <c:v>0.9428125</c:v>
                </c:pt>
                <c:pt idx="27939">
                  <c:v>0.942824074074075</c:v>
                </c:pt>
                <c:pt idx="27940">
                  <c:v>0.942835648148148</c:v>
                </c:pt>
                <c:pt idx="27941">
                  <c:v>0.942847222222222</c:v>
                </c:pt>
                <c:pt idx="27942">
                  <c:v>0.942858796296297</c:v>
                </c:pt>
                <c:pt idx="27943">
                  <c:v>0.942870370370371</c:v>
                </c:pt>
                <c:pt idx="27944">
                  <c:v>0.942881944444445</c:v>
                </c:pt>
                <c:pt idx="27945">
                  <c:v>0.942893518518519</c:v>
                </c:pt>
                <c:pt idx="27946">
                  <c:v>0.942905092592593</c:v>
                </c:pt>
                <c:pt idx="27947">
                  <c:v>0.942916666666666</c:v>
                </c:pt>
                <c:pt idx="27948">
                  <c:v>0.942928240740741</c:v>
                </c:pt>
                <c:pt idx="27949">
                  <c:v>0.942939814814815</c:v>
                </c:pt>
                <c:pt idx="27950">
                  <c:v>0.942951388888889</c:v>
                </c:pt>
                <c:pt idx="27951">
                  <c:v>0.942962962962963</c:v>
                </c:pt>
                <c:pt idx="27952">
                  <c:v>0.942974537037037</c:v>
                </c:pt>
                <c:pt idx="27953">
                  <c:v>0.942986111111111</c:v>
                </c:pt>
                <c:pt idx="27954">
                  <c:v>0.942997685185185</c:v>
                </c:pt>
                <c:pt idx="27955">
                  <c:v>0.943009259259259</c:v>
                </c:pt>
                <c:pt idx="27956">
                  <c:v>0.943020833333334</c:v>
                </c:pt>
                <c:pt idx="27957">
                  <c:v>0.943032407407408</c:v>
                </c:pt>
                <c:pt idx="27958">
                  <c:v>0.943043981481482</c:v>
                </c:pt>
                <c:pt idx="27959">
                  <c:v>0.943055555555556</c:v>
                </c:pt>
                <c:pt idx="27960">
                  <c:v>0.94306712962963</c:v>
                </c:pt>
                <c:pt idx="27961">
                  <c:v>0.943078703703704</c:v>
                </c:pt>
                <c:pt idx="27962">
                  <c:v>0.943090277777778</c:v>
                </c:pt>
                <c:pt idx="27963">
                  <c:v>0.943101851851852</c:v>
                </c:pt>
                <c:pt idx="27964">
                  <c:v>0.943113425925925</c:v>
                </c:pt>
                <c:pt idx="27965">
                  <c:v>0.943125</c:v>
                </c:pt>
                <c:pt idx="27966">
                  <c:v>0.943136574074074</c:v>
                </c:pt>
                <c:pt idx="27967">
                  <c:v>0.943148148148148</c:v>
                </c:pt>
                <c:pt idx="27968">
                  <c:v>0.943159722222222</c:v>
                </c:pt>
                <c:pt idx="27969">
                  <c:v>0.943171296296297</c:v>
                </c:pt>
                <c:pt idx="27970">
                  <c:v>0.943182870370371</c:v>
                </c:pt>
                <c:pt idx="27971">
                  <c:v>0.943194444444445</c:v>
                </c:pt>
                <c:pt idx="27972">
                  <c:v>0.943206018518519</c:v>
                </c:pt>
                <c:pt idx="27973">
                  <c:v>0.943217592592593</c:v>
                </c:pt>
                <c:pt idx="27974">
                  <c:v>0.943229166666667</c:v>
                </c:pt>
                <c:pt idx="27975">
                  <c:v>0.94324074074074</c:v>
                </c:pt>
                <c:pt idx="27976">
                  <c:v>0.943252314814815</c:v>
                </c:pt>
                <c:pt idx="27977">
                  <c:v>0.943263888888889</c:v>
                </c:pt>
                <c:pt idx="27978">
                  <c:v>0.943275462962963</c:v>
                </c:pt>
                <c:pt idx="27979">
                  <c:v>0.943287037037037</c:v>
                </c:pt>
                <c:pt idx="27980">
                  <c:v>0.943298611111111</c:v>
                </c:pt>
                <c:pt idx="27981">
                  <c:v>0.943310185185185</c:v>
                </c:pt>
                <c:pt idx="27982">
                  <c:v>0.943321759259259</c:v>
                </c:pt>
                <c:pt idx="27983">
                  <c:v>0.943333333333334</c:v>
                </c:pt>
                <c:pt idx="27984">
                  <c:v>0.943344907407408</c:v>
                </c:pt>
                <c:pt idx="27985">
                  <c:v>0.943356481481481</c:v>
                </c:pt>
                <c:pt idx="27986">
                  <c:v>0.943368055555556</c:v>
                </c:pt>
                <c:pt idx="27987">
                  <c:v>0.94337962962963</c:v>
                </c:pt>
                <c:pt idx="27988">
                  <c:v>0.943391203703704</c:v>
                </c:pt>
                <c:pt idx="27989">
                  <c:v>0.943402777777778</c:v>
                </c:pt>
                <c:pt idx="27990">
                  <c:v>0.943414351851851</c:v>
                </c:pt>
                <c:pt idx="27991">
                  <c:v>0.943425925925926</c:v>
                </c:pt>
                <c:pt idx="27992">
                  <c:v>0.9434375</c:v>
                </c:pt>
                <c:pt idx="27993">
                  <c:v>0.943449074074074</c:v>
                </c:pt>
                <c:pt idx="27994">
                  <c:v>0.943460648148148</c:v>
                </c:pt>
                <c:pt idx="27995">
                  <c:v>0.943472222222222</c:v>
                </c:pt>
                <c:pt idx="27996">
                  <c:v>0.943483796296296</c:v>
                </c:pt>
                <c:pt idx="27997">
                  <c:v>0.943495370370371</c:v>
                </c:pt>
                <c:pt idx="27998">
                  <c:v>0.943506944444444</c:v>
                </c:pt>
                <c:pt idx="27999">
                  <c:v>0.943518518518519</c:v>
                </c:pt>
                <c:pt idx="28000">
                  <c:v>0.943530092592593</c:v>
                </c:pt>
                <c:pt idx="28001">
                  <c:v>0.943541666666667</c:v>
                </c:pt>
                <c:pt idx="28002">
                  <c:v>0.94355324074074</c:v>
                </c:pt>
                <c:pt idx="28003">
                  <c:v>0.943564814814815</c:v>
                </c:pt>
                <c:pt idx="28004">
                  <c:v>0.943576388888889</c:v>
                </c:pt>
                <c:pt idx="28005">
                  <c:v>0.943587962962963</c:v>
                </c:pt>
                <c:pt idx="28006">
                  <c:v>0.943599537037037</c:v>
                </c:pt>
                <c:pt idx="28007">
                  <c:v>0.943611111111111</c:v>
                </c:pt>
                <c:pt idx="28008">
                  <c:v>0.943622685185185</c:v>
                </c:pt>
                <c:pt idx="28009">
                  <c:v>0.943634259259259</c:v>
                </c:pt>
                <c:pt idx="28010">
                  <c:v>0.943645833333334</c:v>
                </c:pt>
                <c:pt idx="28011">
                  <c:v>0.943657407407408</c:v>
                </c:pt>
                <c:pt idx="28012">
                  <c:v>0.943668981481482</c:v>
                </c:pt>
                <c:pt idx="28013">
                  <c:v>0.943680555555556</c:v>
                </c:pt>
                <c:pt idx="28014">
                  <c:v>0.94369212962963</c:v>
                </c:pt>
                <c:pt idx="28015">
                  <c:v>0.943703703703704</c:v>
                </c:pt>
                <c:pt idx="28016">
                  <c:v>0.943715277777778</c:v>
                </c:pt>
                <c:pt idx="28017">
                  <c:v>0.943726851851852</c:v>
                </c:pt>
                <c:pt idx="28018">
                  <c:v>0.943738425925926</c:v>
                </c:pt>
                <c:pt idx="28019">
                  <c:v>0.94375</c:v>
                </c:pt>
                <c:pt idx="28020">
                  <c:v>0.943761574074074</c:v>
                </c:pt>
                <c:pt idx="28021">
                  <c:v>0.943773148148148</c:v>
                </c:pt>
                <c:pt idx="28022">
                  <c:v>0.943784722222222</c:v>
                </c:pt>
                <c:pt idx="28023">
                  <c:v>0.943796296296297</c:v>
                </c:pt>
                <c:pt idx="28024">
                  <c:v>0.943807870370371</c:v>
                </c:pt>
                <c:pt idx="28025">
                  <c:v>0.943819444444445</c:v>
                </c:pt>
                <c:pt idx="28026">
                  <c:v>0.943831018518519</c:v>
                </c:pt>
                <c:pt idx="28027">
                  <c:v>0.943842592592593</c:v>
                </c:pt>
                <c:pt idx="28028">
                  <c:v>0.943854166666667</c:v>
                </c:pt>
                <c:pt idx="28029">
                  <c:v>0.943865740740741</c:v>
                </c:pt>
                <c:pt idx="28030">
                  <c:v>0.943877314814815</c:v>
                </c:pt>
                <c:pt idx="28031">
                  <c:v>0.943888888888889</c:v>
                </c:pt>
                <c:pt idx="28032">
                  <c:v>0.943900462962963</c:v>
                </c:pt>
                <c:pt idx="28033">
                  <c:v>0.943912037037037</c:v>
                </c:pt>
                <c:pt idx="28034">
                  <c:v>0.943923611111111</c:v>
                </c:pt>
                <c:pt idx="28035">
                  <c:v>0.943935185185185</c:v>
                </c:pt>
                <c:pt idx="28036">
                  <c:v>0.943946759259259</c:v>
                </c:pt>
                <c:pt idx="28037">
                  <c:v>0.943958333333334</c:v>
                </c:pt>
                <c:pt idx="28038">
                  <c:v>0.943969907407408</c:v>
                </c:pt>
                <c:pt idx="28039">
                  <c:v>0.943981481481482</c:v>
                </c:pt>
                <c:pt idx="28040">
                  <c:v>0.943993055555556</c:v>
                </c:pt>
                <c:pt idx="28041">
                  <c:v>0.94400462962963</c:v>
                </c:pt>
                <c:pt idx="28042">
                  <c:v>0.944016203703704</c:v>
                </c:pt>
                <c:pt idx="28043">
                  <c:v>0.944027777777778</c:v>
                </c:pt>
                <c:pt idx="28044">
                  <c:v>0.944039351851852</c:v>
                </c:pt>
                <c:pt idx="28045">
                  <c:v>0.944050925925926</c:v>
                </c:pt>
                <c:pt idx="28046">
                  <c:v>0.9440625</c:v>
                </c:pt>
                <c:pt idx="28047">
                  <c:v>0.944074074074074</c:v>
                </c:pt>
                <c:pt idx="28048">
                  <c:v>0.944085648148148</c:v>
                </c:pt>
                <c:pt idx="28049">
                  <c:v>0.944097222222222</c:v>
                </c:pt>
                <c:pt idx="28050">
                  <c:v>0.944108796296296</c:v>
                </c:pt>
                <c:pt idx="28051">
                  <c:v>0.944120370370371</c:v>
                </c:pt>
                <c:pt idx="28052">
                  <c:v>0.944131944444445</c:v>
                </c:pt>
                <c:pt idx="28053">
                  <c:v>0.944143518518519</c:v>
                </c:pt>
                <c:pt idx="28054">
                  <c:v>0.944155092592593</c:v>
                </c:pt>
                <c:pt idx="28055">
                  <c:v>0.944166666666666</c:v>
                </c:pt>
                <c:pt idx="28056">
                  <c:v>0.94417824074074</c:v>
                </c:pt>
                <c:pt idx="28057">
                  <c:v>0.944189814814815</c:v>
                </c:pt>
                <c:pt idx="28058">
                  <c:v>0.944201388888889</c:v>
                </c:pt>
                <c:pt idx="28059">
                  <c:v>0.944212962962962</c:v>
                </c:pt>
                <c:pt idx="28060">
                  <c:v>0.944224537037037</c:v>
                </c:pt>
                <c:pt idx="28061">
                  <c:v>0.944236111111111</c:v>
                </c:pt>
                <c:pt idx="28062">
                  <c:v>0.944247685185185</c:v>
                </c:pt>
                <c:pt idx="28063">
                  <c:v>0.944259259259259</c:v>
                </c:pt>
                <c:pt idx="28064">
                  <c:v>0.944270833333334</c:v>
                </c:pt>
                <c:pt idx="28065">
                  <c:v>0.944282407407407</c:v>
                </c:pt>
                <c:pt idx="28066">
                  <c:v>0.944293981481482</c:v>
                </c:pt>
                <c:pt idx="28067">
                  <c:v>0.944305555555556</c:v>
                </c:pt>
                <c:pt idx="28068">
                  <c:v>0.944317129629629</c:v>
                </c:pt>
                <c:pt idx="28069">
                  <c:v>0.944328703703704</c:v>
                </c:pt>
                <c:pt idx="28070">
                  <c:v>0.944340277777778</c:v>
                </c:pt>
                <c:pt idx="28071">
                  <c:v>0.944351851851852</c:v>
                </c:pt>
                <c:pt idx="28072">
                  <c:v>0.944363425925925</c:v>
                </c:pt>
                <c:pt idx="28073">
                  <c:v>0.944375</c:v>
                </c:pt>
                <c:pt idx="28074">
                  <c:v>0.944386574074074</c:v>
                </c:pt>
                <c:pt idx="28075">
                  <c:v>0.944398148148148</c:v>
                </c:pt>
                <c:pt idx="28076">
                  <c:v>0.944409722222222</c:v>
                </c:pt>
                <c:pt idx="28077">
                  <c:v>0.944421296296297</c:v>
                </c:pt>
                <c:pt idx="28078">
                  <c:v>0.944432870370371</c:v>
                </c:pt>
                <c:pt idx="28079">
                  <c:v>0.944444444444445</c:v>
                </c:pt>
                <c:pt idx="28080">
                  <c:v>0.944456018518519</c:v>
                </c:pt>
                <c:pt idx="28081">
                  <c:v>0.944467592592593</c:v>
                </c:pt>
                <c:pt idx="28082">
                  <c:v>0.944479166666667</c:v>
                </c:pt>
                <c:pt idx="28083">
                  <c:v>0.944490740740741</c:v>
                </c:pt>
                <c:pt idx="28084">
                  <c:v>0.944502314814815</c:v>
                </c:pt>
                <c:pt idx="28085">
                  <c:v>0.944513888888889</c:v>
                </c:pt>
                <c:pt idx="28086">
                  <c:v>0.944525462962963</c:v>
                </c:pt>
                <c:pt idx="28087">
                  <c:v>0.944537037037037</c:v>
                </c:pt>
                <c:pt idx="28088">
                  <c:v>0.944548611111111</c:v>
                </c:pt>
                <c:pt idx="28089">
                  <c:v>0.944560185185185</c:v>
                </c:pt>
                <c:pt idx="28090">
                  <c:v>0.944571759259259</c:v>
                </c:pt>
                <c:pt idx="28091">
                  <c:v>0.944583333333333</c:v>
                </c:pt>
                <c:pt idx="28092">
                  <c:v>0.944594907407408</c:v>
                </c:pt>
                <c:pt idx="28093">
                  <c:v>0.944606481481482</c:v>
                </c:pt>
                <c:pt idx="28094">
                  <c:v>0.944618055555556</c:v>
                </c:pt>
                <c:pt idx="28095">
                  <c:v>0.94462962962963</c:v>
                </c:pt>
                <c:pt idx="28096">
                  <c:v>0.944641203703704</c:v>
                </c:pt>
                <c:pt idx="28097">
                  <c:v>0.944652777777778</c:v>
                </c:pt>
                <c:pt idx="28098">
                  <c:v>0.944664351851852</c:v>
                </c:pt>
                <c:pt idx="28099">
                  <c:v>0.944675925925926</c:v>
                </c:pt>
                <c:pt idx="28100">
                  <c:v>0.9446875</c:v>
                </c:pt>
                <c:pt idx="28101">
                  <c:v>0.944699074074075</c:v>
                </c:pt>
                <c:pt idx="28102">
                  <c:v>0.944710648148148</c:v>
                </c:pt>
                <c:pt idx="28103">
                  <c:v>0.944722222222222</c:v>
                </c:pt>
                <c:pt idx="28104">
                  <c:v>0.944733796296296</c:v>
                </c:pt>
                <c:pt idx="28105">
                  <c:v>0.944745370370371</c:v>
                </c:pt>
                <c:pt idx="28106">
                  <c:v>0.944756944444445</c:v>
                </c:pt>
                <c:pt idx="28107">
                  <c:v>0.944768518518519</c:v>
                </c:pt>
                <c:pt idx="28108">
                  <c:v>0.944780092592593</c:v>
                </c:pt>
                <c:pt idx="28109">
                  <c:v>0.944791666666667</c:v>
                </c:pt>
                <c:pt idx="28110">
                  <c:v>0.94480324074074</c:v>
                </c:pt>
                <c:pt idx="28111">
                  <c:v>0.944814814814815</c:v>
                </c:pt>
                <c:pt idx="28112">
                  <c:v>0.944826388888889</c:v>
                </c:pt>
                <c:pt idx="28113">
                  <c:v>0.944837962962963</c:v>
                </c:pt>
                <c:pt idx="28114">
                  <c:v>0.944849537037037</c:v>
                </c:pt>
                <c:pt idx="28115">
                  <c:v>0.944861111111111</c:v>
                </c:pt>
                <c:pt idx="28116">
                  <c:v>0.944872685185185</c:v>
                </c:pt>
                <c:pt idx="28117">
                  <c:v>0.944884259259259</c:v>
                </c:pt>
                <c:pt idx="28118">
                  <c:v>0.944895833333334</c:v>
                </c:pt>
                <c:pt idx="28119">
                  <c:v>0.944907407407408</c:v>
                </c:pt>
                <c:pt idx="28120">
                  <c:v>0.944918981481482</c:v>
                </c:pt>
                <c:pt idx="28121">
                  <c:v>0.944930555555556</c:v>
                </c:pt>
                <c:pt idx="28122">
                  <c:v>0.94494212962963</c:v>
                </c:pt>
                <c:pt idx="28123">
                  <c:v>0.944953703703704</c:v>
                </c:pt>
                <c:pt idx="28124">
                  <c:v>0.944965277777778</c:v>
                </c:pt>
                <c:pt idx="28125">
                  <c:v>0.944976851851852</c:v>
                </c:pt>
                <c:pt idx="28126">
                  <c:v>0.944988425925926</c:v>
                </c:pt>
                <c:pt idx="28127">
                  <c:v>0.945</c:v>
                </c:pt>
                <c:pt idx="28128">
                  <c:v>0.945011574074074</c:v>
                </c:pt>
                <c:pt idx="28129">
                  <c:v>0.945023148148148</c:v>
                </c:pt>
                <c:pt idx="28130">
                  <c:v>0.945034722222222</c:v>
                </c:pt>
                <c:pt idx="28131">
                  <c:v>0.945046296296297</c:v>
                </c:pt>
                <c:pt idx="28132">
                  <c:v>0.945057870370371</c:v>
                </c:pt>
                <c:pt idx="28133">
                  <c:v>0.945069444444445</c:v>
                </c:pt>
                <c:pt idx="28134">
                  <c:v>0.945081018518519</c:v>
                </c:pt>
                <c:pt idx="28135">
                  <c:v>0.945092592592593</c:v>
                </c:pt>
                <c:pt idx="28136">
                  <c:v>0.945104166666666</c:v>
                </c:pt>
                <c:pt idx="28137">
                  <c:v>0.945115740740741</c:v>
                </c:pt>
                <c:pt idx="28138">
                  <c:v>0.945127314814815</c:v>
                </c:pt>
                <c:pt idx="28139">
                  <c:v>0.945138888888889</c:v>
                </c:pt>
                <c:pt idx="28140">
                  <c:v>0.945150462962963</c:v>
                </c:pt>
                <c:pt idx="28141">
                  <c:v>0.945162037037037</c:v>
                </c:pt>
                <c:pt idx="28142">
                  <c:v>0.945173611111111</c:v>
                </c:pt>
                <c:pt idx="28143">
                  <c:v>0.945185185185185</c:v>
                </c:pt>
                <c:pt idx="28144">
                  <c:v>0.945196759259259</c:v>
                </c:pt>
                <c:pt idx="28145">
                  <c:v>0.945208333333334</c:v>
                </c:pt>
                <c:pt idx="28146">
                  <c:v>0.945219907407408</c:v>
                </c:pt>
                <c:pt idx="28147">
                  <c:v>0.945231481481482</c:v>
                </c:pt>
                <c:pt idx="28148">
                  <c:v>0.945243055555556</c:v>
                </c:pt>
                <c:pt idx="28149">
                  <c:v>0.94525462962963</c:v>
                </c:pt>
                <c:pt idx="28150">
                  <c:v>0.945266203703703</c:v>
                </c:pt>
                <c:pt idx="28151">
                  <c:v>0.945277777777778</c:v>
                </c:pt>
                <c:pt idx="28152">
                  <c:v>0.945289351851852</c:v>
                </c:pt>
                <c:pt idx="28153">
                  <c:v>0.945300925925926</c:v>
                </c:pt>
                <c:pt idx="28154">
                  <c:v>0.9453125</c:v>
                </c:pt>
                <c:pt idx="28155">
                  <c:v>0.945324074074074</c:v>
                </c:pt>
                <c:pt idx="28156">
                  <c:v>0.945335648148148</c:v>
                </c:pt>
                <c:pt idx="28157">
                  <c:v>0.945347222222222</c:v>
                </c:pt>
                <c:pt idx="28158">
                  <c:v>0.945358796296296</c:v>
                </c:pt>
                <c:pt idx="28159">
                  <c:v>0.945370370370371</c:v>
                </c:pt>
                <c:pt idx="28160">
                  <c:v>0.945381944444445</c:v>
                </c:pt>
                <c:pt idx="28161">
                  <c:v>0.945393518518519</c:v>
                </c:pt>
                <c:pt idx="28162">
                  <c:v>0.945405092592593</c:v>
                </c:pt>
                <c:pt idx="28163">
                  <c:v>0.945416666666667</c:v>
                </c:pt>
                <c:pt idx="28164">
                  <c:v>0.94542824074074</c:v>
                </c:pt>
                <c:pt idx="28165">
                  <c:v>0.945439814814815</c:v>
                </c:pt>
                <c:pt idx="28166">
                  <c:v>0.945451388888889</c:v>
                </c:pt>
                <c:pt idx="28167">
                  <c:v>0.945462962962962</c:v>
                </c:pt>
                <c:pt idx="28168">
                  <c:v>0.945474537037037</c:v>
                </c:pt>
                <c:pt idx="28169">
                  <c:v>0.945486111111111</c:v>
                </c:pt>
                <c:pt idx="28170">
                  <c:v>0.945497685185185</c:v>
                </c:pt>
                <c:pt idx="28171">
                  <c:v>0.945509259259259</c:v>
                </c:pt>
                <c:pt idx="28172">
                  <c:v>0.945520833333334</c:v>
                </c:pt>
                <c:pt idx="28173">
                  <c:v>0.945532407407407</c:v>
                </c:pt>
                <c:pt idx="28174">
                  <c:v>0.945543981481481</c:v>
                </c:pt>
                <c:pt idx="28175">
                  <c:v>0.945555555555556</c:v>
                </c:pt>
                <c:pt idx="28176">
                  <c:v>0.945567129629629</c:v>
                </c:pt>
                <c:pt idx="28177">
                  <c:v>0.945578703703704</c:v>
                </c:pt>
                <c:pt idx="28178">
                  <c:v>0.945590277777778</c:v>
                </c:pt>
                <c:pt idx="28179">
                  <c:v>0.945601851851852</c:v>
                </c:pt>
                <c:pt idx="28180">
                  <c:v>0.945613425925926</c:v>
                </c:pt>
                <c:pt idx="28181">
                  <c:v>0.945625</c:v>
                </c:pt>
                <c:pt idx="28182">
                  <c:v>0.945636574074074</c:v>
                </c:pt>
                <c:pt idx="28183">
                  <c:v>0.945648148148148</c:v>
                </c:pt>
                <c:pt idx="28184">
                  <c:v>0.945659722222222</c:v>
                </c:pt>
                <c:pt idx="28185">
                  <c:v>0.945671296296297</c:v>
                </c:pt>
                <c:pt idx="28186">
                  <c:v>0.945682870370371</c:v>
                </c:pt>
                <c:pt idx="28187">
                  <c:v>0.945694444444445</c:v>
                </c:pt>
                <c:pt idx="28188">
                  <c:v>0.945706018518519</c:v>
                </c:pt>
                <c:pt idx="28189">
                  <c:v>0.945717592592593</c:v>
                </c:pt>
                <c:pt idx="28190">
                  <c:v>0.945729166666667</c:v>
                </c:pt>
                <c:pt idx="28191">
                  <c:v>0.945740740740741</c:v>
                </c:pt>
                <c:pt idx="28192">
                  <c:v>0.945752314814815</c:v>
                </c:pt>
                <c:pt idx="28193">
                  <c:v>0.945763888888889</c:v>
                </c:pt>
                <c:pt idx="28194">
                  <c:v>0.945775462962963</c:v>
                </c:pt>
                <c:pt idx="28195">
                  <c:v>0.945787037037037</c:v>
                </c:pt>
                <c:pt idx="28196">
                  <c:v>0.945798611111111</c:v>
                </c:pt>
                <c:pt idx="28197">
                  <c:v>0.945810185185185</c:v>
                </c:pt>
                <c:pt idx="28198">
                  <c:v>0.945821759259259</c:v>
                </c:pt>
                <c:pt idx="28199">
                  <c:v>0.945833333333333</c:v>
                </c:pt>
                <c:pt idx="28200">
                  <c:v>0.945844907407408</c:v>
                </c:pt>
                <c:pt idx="28201">
                  <c:v>0.945856481481482</c:v>
                </c:pt>
                <c:pt idx="28202">
                  <c:v>0.945868055555556</c:v>
                </c:pt>
                <c:pt idx="28203">
                  <c:v>0.94587962962963</c:v>
                </c:pt>
                <c:pt idx="28204">
                  <c:v>0.945891203703704</c:v>
                </c:pt>
                <c:pt idx="28205">
                  <c:v>0.945902777777778</c:v>
                </c:pt>
                <c:pt idx="28206">
                  <c:v>0.945914351851852</c:v>
                </c:pt>
                <c:pt idx="28207">
                  <c:v>0.945925925925926</c:v>
                </c:pt>
                <c:pt idx="28208">
                  <c:v>0.9459375</c:v>
                </c:pt>
                <c:pt idx="28209">
                  <c:v>0.945949074074074</c:v>
                </c:pt>
                <c:pt idx="28210">
                  <c:v>0.945960648148148</c:v>
                </c:pt>
                <c:pt idx="28211">
                  <c:v>0.945972222222222</c:v>
                </c:pt>
                <c:pt idx="28212">
                  <c:v>0.945983796296296</c:v>
                </c:pt>
                <c:pt idx="28213">
                  <c:v>0.945995370370371</c:v>
                </c:pt>
                <c:pt idx="28214">
                  <c:v>0.946006944444444</c:v>
                </c:pt>
                <c:pt idx="28215">
                  <c:v>0.946018518518519</c:v>
                </c:pt>
                <c:pt idx="28216">
                  <c:v>0.946030092592593</c:v>
                </c:pt>
                <c:pt idx="28217">
                  <c:v>0.946041666666667</c:v>
                </c:pt>
                <c:pt idx="28218">
                  <c:v>0.94605324074074</c:v>
                </c:pt>
                <c:pt idx="28219">
                  <c:v>0.946064814814815</c:v>
                </c:pt>
                <c:pt idx="28220">
                  <c:v>0.946076388888889</c:v>
                </c:pt>
                <c:pt idx="28221">
                  <c:v>0.946087962962962</c:v>
                </c:pt>
                <c:pt idx="28222">
                  <c:v>0.946099537037037</c:v>
                </c:pt>
                <c:pt idx="28223">
                  <c:v>0.946111111111111</c:v>
                </c:pt>
                <c:pt idx="28224">
                  <c:v>0.946122685185185</c:v>
                </c:pt>
                <c:pt idx="28225">
                  <c:v>0.946134259259259</c:v>
                </c:pt>
                <c:pt idx="28226">
                  <c:v>0.946145833333334</c:v>
                </c:pt>
                <c:pt idx="28227">
                  <c:v>0.946157407407408</c:v>
                </c:pt>
                <c:pt idx="28228">
                  <c:v>0.946168981481481</c:v>
                </c:pt>
                <c:pt idx="28229">
                  <c:v>0.946180555555556</c:v>
                </c:pt>
                <c:pt idx="28230">
                  <c:v>0.946192129629629</c:v>
                </c:pt>
                <c:pt idx="28231">
                  <c:v>0.946203703703704</c:v>
                </c:pt>
                <c:pt idx="28232">
                  <c:v>0.946215277777778</c:v>
                </c:pt>
                <c:pt idx="28233">
                  <c:v>0.946226851851852</c:v>
                </c:pt>
                <c:pt idx="28234">
                  <c:v>0.946238425925926</c:v>
                </c:pt>
                <c:pt idx="28235">
                  <c:v>0.94625</c:v>
                </c:pt>
                <c:pt idx="28236">
                  <c:v>0.946261574074074</c:v>
                </c:pt>
                <c:pt idx="28237">
                  <c:v>0.946273148148148</c:v>
                </c:pt>
                <c:pt idx="28238">
                  <c:v>0.946284722222222</c:v>
                </c:pt>
                <c:pt idx="28239">
                  <c:v>0.946296296296296</c:v>
                </c:pt>
                <c:pt idx="28240">
                  <c:v>0.946307870370371</c:v>
                </c:pt>
                <c:pt idx="28241">
                  <c:v>0.946319444444445</c:v>
                </c:pt>
                <c:pt idx="28242">
                  <c:v>0.946331018518519</c:v>
                </c:pt>
                <c:pt idx="28243">
                  <c:v>0.946342592592593</c:v>
                </c:pt>
                <c:pt idx="28244">
                  <c:v>0.946354166666666</c:v>
                </c:pt>
                <c:pt idx="28245">
                  <c:v>0.94636574074074</c:v>
                </c:pt>
                <c:pt idx="28246">
                  <c:v>0.946377314814815</c:v>
                </c:pt>
                <c:pt idx="28247">
                  <c:v>0.946388888888889</c:v>
                </c:pt>
                <c:pt idx="28248">
                  <c:v>0.946400462962963</c:v>
                </c:pt>
                <c:pt idx="28249">
                  <c:v>0.946412037037037</c:v>
                </c:pt>
                <c:pt idx="28250">
                  <c:v>0.946423611111111</c:v>
                </c:pt>
                <c:pt idx="28251">
                  <c:v>0.946435185185185</c:v>
                </c:pt>
                <c:pt idx="28252">
                  <c:v>0.946446759259259</c:v>
                </c:pt>
                <c:pt idx="28253">
                  <c:v>0.946458333333333</c:v>
                </c:pt>
                <c:pt idx="28254">
                  <c:v>0.946469907407407</c:v>
                </c:pt>
                <c:pt idx="28255">
                  <c:v>0.946481481481482</c:v>
                </c:pt>
                <c:pt idx="28256">
                  <c:v>0.946493055555556</c:v>
                </c:pt>
                <c:pt idx="28257">
                  <c:v>0.94650462962963</c:v>
                </c:pt>
                <c:pt idx="28258">
                  <c:v>0.946516203703703</c:v>
                </c:pt>
                <c:pt idx="28259">
                  <c:v>0.946527777777777</c:v>
                </c:pt>
                <c:pt idx="28260">
                  <c:v>0.946539351851852</c:v>
                </c:pt>
                <c:pt idx="28261">
                  <c:v>0.946550925925925</c:v>
                </c:pt>
                <c:pt idx="28262">
                  <c:v>0.9465625</c:v>
                </c:pt>
                <c:pt idx="28263">
                  <c:v>0.946574074074074</c:v>
                </c:pt>
                <c:pt idx="28264">
                  <c:v>0.946585648148148</c:v>
                </c:pt>
                <c:pt idx="28265">
                  <c:v>0.946597222222222</c:v>
                </c:pt>
                <c:pt idx="28266">
                  <c:v>0.946608796296297</c:v>
                </c:pt>
                <c:pt idx="28267">
                  <c:v>0.946620370370371</c:v>
                </c:pt>
                <c:pt idx="28268">
                  <c:v>0.946631944444445</c:v>
                </c:pt>
                <c:pt idx="28269">
                  <c:v>0.946643518518519</c:v>
                </c:pt>
                <c:pt idx="28270">
                  <c:v>0.946655092592593</c:v>
                </c:pt>
                <c:pt idx="28271">
                  <c:v>0.946666666666667</c:v>
                </c:pt>
                <c:pt idx="28272">
                  <c:v>0.946678240740741</c:v>
                </c:pt>
                <c:pt idx="28273">
                  <c:v>0.946689814814815</c:v>
                </c:pt>
                <c:pt idx="28274">
                  <c:v>0.946701388888889</c:v>
                </c:pt>
                <c:pt idx="28275">
                  <c:v>0.946712962962962</c:v>
                </c:pt>
                <c:pt idx="28276">
                  <c:v>0.946724537037037</c:v>
                </c:pt>
                <c:pt idx="28277">
                  <c:v>0.946736111111111</c:v>
                </c:pt>
                <c:pt idx="28278">
                  <c:v>0.946747685185185</c:v>
                </c:pt>
                <c:pt idx="28279">
                  <c:v>0.946759259259259</c:v>
                </c:pt>
                <c:pt idx="28280">
                  <c:v>0.946770833333334</c:v>
                </c:pt>
                <c:pt idx="28281">
                  <c:v>0.946782407407408</c:v>
                </c:pt>
                <c:pt idx="28282">
                  <c:v>0.946793981481482</c:v>
                </c:pt>
                <c:pt idx="28283">
                  <c:v>0.946805555555556</c:v>
                </c:pt>
                <c:pt idx="28284">
                  <c:v>0.946817129629629</c:v>
                </c:pt>
                <c:pt idx="28285">
                  <c:v>0.946828703703704</c:v>
                </c:pt>
                <c:pt idx="28286">
                  <c:v>0.946840277777778</c:v>
                </c:pt>
                <c:pt idx="28287">
                  <c:v>0.946851851851852</c:v>
                </c:pt>
                <c:pt idx="28288">
                  <c:v>0.946863425925926</c:v>
                </c:pt>
                <c:pt idx="28289">
                  <c:v>0.946875</c:v>
                </c:pt>
                <c:pt idx="28290">
                  <c:v>0.946886574074074</c:v>
                </c:pt>
                <c:pt idx="28291">
                  <c:v>0.946898148148148</c:v>
                </c:pt>
                <c:pt idx="28292">
                  <c:v>0.946909722222222</c:v>
                </c:pt>
                <c:pt idx="28293">
                  <c:v>0.946921296296297</c:v>
                </c:pt>
                <c:pt idx="28294">
                  <c:v>0.946932870370371</c:v>
                </c:pt>
                <c:pt idx="28295">
                  <c:v>0.946944444444445</c:v>
                </c:pt>
                <c:pt idx="28296">
                  <c:v>0.946956018518519</c:v>
                </c:pt>
                <c:pt idx="28297">
                  <c:v>0.946967592592593</c:v>
                </c:pt>
                <c:pt idx="28298">
                  <c:v>0.946979166666667</c:v>
                </c:pt>
                <c:pt idx="28299">
                  <c:v>0.94699074074074</c:v>
                </c:pt>
                <c:pt idx="28300">
                  <c:v>0.947002314814815</c:v>
                </c:pt>
                <c:pt idx="28301">
                  <c:v>0.947013888888889</c:v>
                </c:pt>
                <c:pt idx="28302">
                  <c:v>0.947025462962963</c:v>
                </c:pt>
                <c:pt idx="28303">
                  <c:v>0.947037037037037</c:v>
                </c:pt>
                <c:pt idx="28304">
                  <c:v>0.947048611111112</c:v>
                </c:pt>
                <c:pt idx="28305">
                  <c:v>0.947060185185185</c:v>
                </c:pt>
                <c:pt idx="28306">
                  <c:v>0.947071759259259</c:v>
                </c:pt>
                <c:pt idx="28307">
                  <c:v>0.947083333333334</c:v>
                </c:pt>
                <c:pt idx="28308">
                  <c:v>0.947094907407408</c:v>
                </c:pt>
                <c:pt idx="28309">
                  <c:v>0.947106481481482</c:v>
                </c:pt>
                <c:pt idx="28310">
                  <c:v>0.947118055555556</c:v>
                </c:pt>
                <c:pt idx="28311">
                  <c:v>0.94712962962963</c:v>
                </c:pt>
                <c:pt idx="28312">
                  <c:v>0.947141203703704</c:v>
                </c:pt>
                <c:pt idx="28313">
                  <c:v>0.947152777777777</c:v>
                </c:pt>
                <c:pt idx="28314">
                  <c:v>0.947164351851852</c:v>
                </c:pt>
                <c:pt idx="28315">
                  <c:v>0.947175925925926</c:v>
                </c:pt>
                <c:pt idx="28316">
                  <c:v>0.9471875</c:v>
                </c:pt>
                <c:pt idx="28317">
                  <c:v>0.947199074074075</c:v>
                </c:pt>
                <c:pt idx="28318">
                  <c:v>0.947210648148148</c:v>
                </c:pt>
                <c:pt idx="28319">
                  <c:v>0.947222222222222</c:v>
                </c:pt>
                <c:pt idx="28320">
                  <c:v>0.947233796296296</c:v>
                </c:pt>
                <c:pt idx="28321">
                  <c:v>0.947245370370371</c:v>
                </c:pt>
                <c:pt idx="28322">
                  <c:v>0.947256944444444</c:v>
                </c:pt>
                <c:pt idx="28323">
                  <c:v>0.947268518518519</c:v>
                </c:pt>
                <c:pt idx="28324">
                  <c:v>0.947280092592593</c:v>
                </c:pt>
                <c:pt idx="28325">
                  <c:v>0.947291666666667</c:v>
                </c:pt>
                <c:pt idx="28326">
                  <c:v>0.947303240740741</c:v>
                </c:pt>
                <c:pt idx="28327">
                  <c:v>0.947314814814815</c:v>
                </c:pt>
                <c:pt idx="28328">
                  <c:v>0.947326388888889</c:v>
                </c:pt>
                <c:pt idx="28329">
                  <c:v>0.947337962962962</c:v>
                </c:pt>
                <c:pt idx="28330">
                  <c:v>0.947349537037037</c:v>
                </c:pt>
                <c:pt idx="28331">
                  <c:v>0.947361111111111</c:v>
                </c:pt>
                <c:pt idx="28332">
                  <c:v>0.947372685185185</c:v>
                </c:pt>
                <c:pt idx="28333">
                  <c:v>0.947384259259259</c:v>
                </c:pt>
                <c:pt idx="28334">
                  <c:v>0.947395833333334</c:v>
                </c:pt>
                <c:pt idx="28335">
                  <c:v>0.947407407407408</c:v>
                </c:pt>
                <c:pt idx="28336">
                  <c:v>0.947418981481481</c:v>
                </c:pt>
                <c:pt idx="28337">
                  <c:v>0.947430555555556</c:v>
                </c:pt>
                <c:pt idx="28338">
                  <c:v>0.94744212962963</c:v>
                </c:pt>
                <c:pt idx="28339">
                  <c:v>0.947453703703703</c:v>
                </c:pt>
                <c:pt idx="28340">
                  <c:v>0.947465277777778</c:v>
                </c:pt>
                <c:pt idx="28341">
                  <c:v>0.947476851851852</c:v>
                </c:pt>
                <c:pt idx="28342">
                  <c:v>0.947488425925926</c:v>
                </c:pt>
                <c:pt idx="28343">
                  <c:v>0.9475</c:v>
                </c:pt>
                <c:pt idx="28344">
                  <c:v>0.947511574074074</c:v>
                </c:pt>
                <c:pt idx="28345">
                  <c:v>0.947523148148148</c:v>
                </c:pt>
                <c:pt idx="28346">
                  <c:v>0.947534722222222</c:v>
                </c:pt>
                <c:pt idx="28347">
                  <c:v>0.947546296296296</c:v>
                </c:pt>
                <c:pt idx="28348">
                  <c:v>0.947557870370371</c:v>
                </c:pt>
                <c:pt idx="28349">
                  <c:v>0.947569444444445</c:v>
                </c:pt>
                <c:pt idx="28350">
                  <c:v>0.947581018518519</c:v>
                </c:pt>
                <c:pt idx="28351">
                  <c:v>0.947592592592593</c:v>
                </c:pt>
                <c:pt idx="28352">
                  <c:v>0.947604166666667</c:v>
                </c:pt>
                <c:pt idx="28353">
                  <c:v>0.94761574074074</c:v>
                </c:pt>
                <c:pt idx="28354">
                  <c:v>0.947627314814815</c:v>
                </c:pt>
                <c:pt idx="28355">
                  <c:v>0.947638888888889</c:v>
                </c:pt>
                <c:pt idx="28356">
                  <c:v>0.947650462962963</c:v>
                </c:pt>
                <c:pt idx="28357">
                  <c:v>0.947662037037037</c:v>
                </c:pt>
                <c:pt idx="28358">
                  <c:v>0.947673611111111</c:v>
                </c:pt>
                <c:pt idx="28359">
                  <c:v>0.947685185185185</c:v>
                </c:pt>
                <c:pt idx="28360">
                  <c:v>0.947696759259259</c:v>
                </c:pt>
                <c:pt idx="28361">
                  <c:v>0.947708333333334</c:v>
                </c:pt>
                <c:pt idx="28362">
                  <c:v>0.947719907407408</c:v>
                </c:pt>
                <c:pt idx="28363">
                  <c:v>0.947731481481482</c:v>
                </c:pt>
                <c:pt idx="28364">
                  <c:v>0.947743055555556</c:v>
                </c:pt>
                <c:pt idx="28365">
                  <c:v>0.94775462962963</c:v>
                </c:pt>
                <c:pt idx="28366">
                  <c:v>0.947766203703704</c:v>
                </c:pt>
                <c:pt idx="28367">
                  <c:v>0.947777777777778</c:v>
                </c:pt>
                <c:pt idx="28368">
                  <c:v>0.947789351851852</c:v>
                </c:pt>
                <c:pt idx="28369">
                  <c:v>0.947800925925926</c:v>
                </c:pt>
                <c:pt idx="28370">
                  <c:v>0.9478125</c:v>
                </c:pt>
                <c:pt idx="28371">
                  <c:v>0.947824074074075</c:v>
                </c:pt>
                <c:pt idx="28372">
                  <c:v>0.947835648148148</c:v>
                </c:pt>
                <c:pt idx="28373">
                  <c:v>0.947847222222222</c:v>
                </c:pt>
                <c:pt idx="28374">
                  <c:v>0.947858796296297</c:v>
                </c:pt>
                <c:pt idx="28375">
                  <c:v>0.947870370370371</c:v>
                </c:pt>
                <c:pt idx="28376">
                  <c:v>0.947881944444445</c:v>
                </c:pt>
                <c:pt idx="28377">
                  <c:v>0.947893518518519</c:v>
                </c:pt>
                <c:pt idx="28378">
                  <c:v>0.947905092592593</c:v>
                </c:pt>
                <c:pt idx="28379">
                  <c:v>0.947916666666666</c:v>
                </c:pt>
                <c:pt idx="28380">
                  <c:v>0.947928240740741</c:v>
                </c:pt>
                <c:pt idx="28381">
                  <c:v>0.947939814814815</c:v>
                </c:pt>
                <c:pt idx="28382">
                  <c:v>0.947951388888889</c:v>
                </c:pt>
                <c:pt idx="28383">
                  <c:v>0.947962962962963</c:v>
                </c:pt>
                <c:pt idx="28384">
                  <c:v>0.947974537037037</c:v>
                </c:pt>
                <c:pt idx="28385">
                  <c:v>0.947986111111111</c:v>
                </c:pt>
                <c:pt idx="28386">
                  <c:v>0.947997685185185</c:v>
                </c:pt>
                <c:pt idx="28387">
                  <c:v>0.948009259259259</c:v>
                </c:pt>
                <c:pt idx="28388">
                  <c:v>0.948020833333334</c:v>
                </c:pt>
                <c:pt idx="28389">
                  <c:v>0.948032407407408</c:v>
                </c:pt>
                <c:pt idx="28390">
                  <c:v>0.948043981481482</c:v>
                </c:pt>
                <c:pt idx="28391">
                  <c:v>0.948055555555556</c:v>
                </c:pt>
                <c:pt idx="28392">
                  <c:v>0.94806712962963</c:v>
                </c:pt>
                <c:pt idx="28393">
                  <c:v>0.948078703703704</c:v>
                </c:pt>
                <c:pt idx="28394">
                  <c:v>0.948090277777778</c:v>
                </c:pt>
                <c:pt idx="28395">
                  <c:v>0.948101851851852</c:v>
                </c:pt>
                <c:pt idx="28396">
                  <c:v>0.948113425925926</c:v>
                </c:pt>
                <c:pt idx="28397">
                  <c:v>0.948125</c:v>
                </c:pt>
                <c:pt idx="28398">
                  <c:v>0.948136574074074</c:v>
                </c:pt>
                <c:pt idx="28399">
                  <c:v>0.948148148148148</c:v>
                </c:pt>
                <c:pt idx="28400">
                  <c:v>0.948159722222222</c:v>
                </c:pt>
                <c:pt idx="28401">
                  <c:v>0.948171296296297</c:v>
                </c:pt>
                <c:pt idx="28402">
                  <c:v>0.948182870370371</c:v>
                </c:pt>
                <c:pt idx="28403">
                  <c:v>0.948194444444445</c:v>
                </c:pt>
                <c:pt idx="28404">
                  <c:v>0.948206018518519</c:v>
                </c:pt>
                <c:pt idx="28405">
                  <c:v>0.948217592592593</c:v>
                </c:pt>
                <c:pt idx="28406">
                  <c:v>0.948229166666667</c:v>
                </c:pt>
                <c:pt idx="28407">
                  <c:v>0.94824074074074</c:v>
                </c:pt>
                <c:pt idx="28408">
                  <c:v>0.948252314814815</c:v>
                </c:pt>
                <c:pt idx="28409">
                  <c:v>0.948263888888889</c:v>
                </c:pt>
                <c:pt idx="28410">
                  <c:v>0.948275462962963</c:v>
                </c:pt>
                <c:pt idx="28411">
                  <c:v>0.948287037037037</c:v>
                </c:pt>
                <c:pt idx="28412">
                  <c:v>0.948298611111111</c:v>
                </c:pt>
                <c:pt idx="28413">
                  <c:v>0.948310185185185</c:v>
                </c:pt>
                <c:pt idx="28414">
                  <c:v>0.948321759259259</c:v>
                </c:pt>
                <c:pt idx="28415">
                  <c:v>0.948333333333334</c:v>
                </c:pt>
                <c:pt idx="28416">
                  <c:v>0.948344907407408</c:v>
                </c:pt>
                <c:pt idx="28417">
                  <c:v>0.948356481481481</c:v>
                </c:pt>
                <c:pt idx="28418">
                  <c:v>0.948368055555556</c:v>
                </c:pt>
                <c:pt idx="28419">
                  <c:v>0.94837962962963</c:v>
                </c:pt>
                <c:pt idx="28420">
                  <c:v>0.948391203703704</c:v>
                </c:pt>
                <c:pt idx="28421">
                  <c:v>0.948402777777778</c:v>
                </c:pt>
                <c:pt idx="28422">
                  <c:v>0.948414351851851</c:v>
                </c:pt>
                <c:pt idx="28423">
                  <c:v>0.948425925925926</c:v>
                </c:pt>
                <c:pt idx="28424">
                  <c:v>0.9484375</c:v>
                </c:pt>
                <c:pt idx="28425">
                  <c:v>0.948449074074074</c:v>
                </c:pt>
                <c:pt idx="28426">
                  <c:v>0.948460648148148</c:v>
                </c:pt>
                <c:pt idx="28427">
                  <c:v>0.948472222222222</c:v>
                </c:pt>
                <c:pt idx="28428">
                  <c:v>0.948483796296296</c:v>
                </c:pt>
                <c:pt idx="28429">
                  <c:v>0.948495370370371</c:v>
                </c:pt>
                <c:pt idx="28430">
                  <c:v>0.948506944444444</c:v>
                </c:pt>
                <c:pt idx="28431">
                  <c:v>0.948518518518519</c:v>
                </c:pt>
                <c:pt idx="28432">
                  <c:v>0.948530092592593</c:v>
                </c:pt>
                <c:pt idx="28433">
                  <c:v>0.948541666666667</c:v>
                </c:pt>
                <c:pt idx="28434">
                  <c:v>0.948553240740741</c:v>
                </c:pt>
                <c:pt idx="28435">
                  <c:v>0.948564814814815</c:v>
                </c:pt>
                <c:pt idx="28436">
                  <c:v>0.948576388888889</c:v>
                </c:pt>
                <c:pt idx="28437">
                  <c:v>0.948587962962963</c:v>
                </c:pt>
                <c:pt idx="28438">
                  <c:v>0.948599537037037</c:v>
                </c:pt>
                <c:pt idx="28439">
                  <c:v>0.948611111111111</c:v>
                </c:pt>
                <c:pt idx="28440">
                  <c:v>0.948622685185185</c:v>
                </c:pt>
                <c:pt idx="28441">
                  <c:v>0.948634259259259</c:v>
                </c:pt>
                <c:pt idx="28442">
                  <c:v>0.948645833333334</c:v>
                </c:pt>
                <c:pt idx="28443">
                  <c:v>0.948657407407408</c:v>
                </c:pt>
                <c:pt idx="28444">
                  <c:v>0.948668981481482</c:v>
                </c:pt>
                <c:pt idx="28445">
                  <c:v>0.948680555555556</c:v>
                </c:pt>
                <c:pt idx="28446">
                  <c:v>0.94869212962963</c:v>
                </c:pt>
                <c:pt idx="28447">
                  <c:v>0.948703703703704</c:v>
                </c:pt>
                <c:pt idx="28448">
                  <c:v>0.948715277777778</c:v>
                </c:pt>
                <c:pt idx="28449">
                  <c:v>0.948726851851852</c:v>
                </c:pt>
                <c:pt idx="28450">
                  <c:v>0.948738425925926</c:v>
                </c:pt>
                <c:pt idx="28451">
                  <c:v>0.94875</c:v>
                </c:pt>
                <c:pt idx="28452">
                  <c:v>0.948761574074074</c:v>
                </c:pt>
                <c:pt idx="28453">
                  <c:v>0.948773148148148</c:v>
                </c:pt>
                <c:pt idx="28454">
                  <c:v>0.948784722222222</c:v>
                </c:pt>
                <c:pt idx="28455">
                  <c:v>0.948796296296297</c:v>
                </c:pt>
                <c:pt idx="28456">
                  <c:v>0.948807870370371</c:v>
                </c:pt>
                <c:pt idx="28457">
                  <c:v>0.948819444444445</c:v>
                </c:pt>
                <c:pt idx="28458">
                  <c:v>0.948831018518519</c:v>
                </c:pt>
                <c:pt idx="28459">
                  <c:v>0.948842592592593</c:v>
                </c:pt>
                <c:pt idx="28460">
                  <c:v>0.948854166666667</c:v>
                </c:pt>
                <c:pt idx="28461">
                  <c:v>0.948865740740741</c:v>
                </c:pt>
                <c:pt idx="28462">
                  <c:v>0.948877314814815</c:v>
                </c:pt>
                <c:pt idx="28463">
                  <c:v>0.948888888888889</c:v>
                </c:pt>
                <c:pt idx="28464">
                  <c:v>0.948900462962963</c:v>
                </c:pt>
                <c:pt idx="28465">
                  <c:v>0.948912037037037</c:v>
                </c:pt>
                <c:pt idx="28466">
                  <c:v>0.948923611111111</c:v>
                </c:pt>
                <c:pt idx="28467">
                  <c:v>0.948935185185185</c:v>
                </c:pt>
                <c:pt idx="28468">
                  <c:v>0.948946759259259</c:v>
                </c:pt>
                <c:pt idx="28469">
                  <c:v>0.948958333333334</c:v>
                </c:pt>
                <c:pt idx="28470">
                  <c:v>0.948969907407408</c:v>
                </c:pt>
                <c:pt idx="28471">
                  <c:v>0.948981481481482</c:v>
                </c:pt>
                <c:pt idx="28472">
                  <c:v>0.948993055555556</c:v>
                </c:pt>
                <c:pt idx="28473">
                  <c:v>0.94900462962963</c:v>
                </c:pt>
                <c:pt idx="28474">
                  <c:v>0.949016203703704</c:v>
                </c:pt>
                <c:pt idx="28475">
                  <c:v>0.949027777777778</c:v>
                </c:pt>
                <c:pt idx="28476">
                  <c:v>0.949039351851852</c:v>
                </c:pt>
                <c:pt idx="28477">
                  <c:v>0.949050925925926</c:v>
                </c:pt>
                <c:pt idx="28478">
                  <c:v>0.9490625</c:v>
                </c:pt>
                <c:pt idx="28479">
                  <c:v>0.949074074074074</c:v>
                </c:pt>
                <c:pt idx="28480">
                  <c:v>0.949085648148148</c:v>
                </c:pt>
                <c:pt idx="28481">
                  <c:v>0.949097222222222</c:v>
                </c:pt>
                <c:pt idx="28482">
                  <c:v>0.949108796296296</c:v>
                </c:pt>
                <c:pt idx="28483">
                  <c:v>0.949120370370371</c:v>
                </c:pt>
                <c:pt idx="28484">
                  <c:v>0.949131944444445</c:v>
                </c:pt>
                <c:pt idx="28485">
                  <c:v>0.949143518518519</c:v>
                </c:pt>
                <c:pt idx="28486">
                  <c:v>0.949155092592593</c:v>
                </c:pt>
                <c:pt idx="28487">
                  <c:v>0.949166666666666</c:v>
                </c:pt>
                <c:pt idx="28488">
                  <c:v>0.94917824074074</c:v>
                </c:pt>
                <c:pt idx="28489">
                  <c:v>0.949189814814815</c:v>
                </c:pt>
                <c:pt idx="28490">
                  <c:v>0.949201388888889</c:v>
                </c:pt>
                <c:pt idx="28491">
                  <c:v>0.949212962962963</c:v>
                </c:pt>
                <c:pt idx="28492">
                  <c:v>0.949224537037037</c:v>
                </c:pt>
                <c:pt idx="28493">
                  <c:v>0.949236111111111</c:v>
                </c:pt>
                <c:pt idx="28494">
                  <c:v>0.949247685185185</c:v>
                </c:pt>
                <c:pt idx="28495">
                  <c:v>0.949259259259259</c:v>
                </c:pt>
                <c:pt idx="28496">
                  <c:v>0.949270833333334</c:v>
                </c:pt>
                <c:pt idx="28497">
                  <c:v>0.949282407407407</c:v>
                </c:pt>
                <c:pt idx="28498">
                  <c:v>0.949293981481482</c:v>
                </c:pt>
                <c:pt idx="28499">
                  <c:v>0.949305555555556</c:v>
                </c:pt>
                <c:pt idx="28500">
                  <c:v>0.949317129629629</c:v>
                </c:pt>
                <c:pt idx="28501">
                  <c:v>0.949328703703704</c:v>
                </c:pt>
                <c:pt idx="28502">
                  <c:v>0.949340277777778</c:v>
                </c:pt>
                <c:pt idx="28503">
                  <c:v>0.949351851851852</c:v>
                </c:pt>
                <c:pt idx="28504">
                  <c:v>0.949363425925925</c:v>
                </c:pt>
                <c:pt idx="28505">
                  <c:v>0.949375</c:v>
                </c:pt>
                <c:pt idx="28506">
                  <c:v>0.949386574074074</c:v>
                </c:pt>
                <c:pt idx="28507">
                  <c:v>0.949398148148148</c:v>
                </c:pt>
                <c:pt idx="28508">
                  <c:v>0.949409722222222</c:v>
                </c:pt>
                <c:pt idx="28509">
                  <c:v>0.949421296296297</c:v>
                </c:pt>
                <c:pt idx="28510">
                  <c:v>0.949432870370371</c:v>
                </c:pt>
                <c:pt idx="28511">
                  <c:v>0.949444444444445</c:v>
                </c:pt>
                <c:pt idx="28512">
                  <c:v>0.949456018518519</c:v>
                </c:pt>
                <c:pt idx="28513">
                  <c:v>0.949467592592593</c:v>
                </c:pt>
                <c:pt idx="28514">
                  <c:v>0.949479166666667</c:v>
                </c:pt>
                <c:pt idx="28515">
                  <c:v>0.949490740740741</c:v>
                </c:pt>
                <c:pt idx="28516">
                  <c:v>0.949502314814815</c:v>
                </c:pt>
                <c:pt idx="28517">
                  <c:v>0.949513888888889</c:v>
                </c:pt>
                <c:pt idx="28518">
                  <c:v>0.949525462962963</c:v>
                </c:pt>
                <c:pt idx="28519">
                  <c:v>0.949537037037037</c:v>
                </c:pt>
                <c:pt idx="28520">
                  <c:v>0.949548611111111</c:v>
                </c:pt>
                <c:pt idx="28521">
                  <c:v>0.949560185185185</c:v>
                </c:pt>
                <c:pt idx="28522">
                  <c:v>0.949571759259259</c:v>
                </c:pt>
                <c:pt idx="28523">
                  <c:v>0.949583333333333</c:v>
                </c:pt>
                <c:pt idx="28524">
                  <c:v>0.949594907407408</c:v>
                </c:pt>
                <c:pt idx="28525">
                  <c:v>0.949606481481482</c:v>
                </c:pt>
                <c:pt idx="28526">
                  <c:v>0.949618055555556</c:v>
                </c:pt>
                <c:pt idx="28527">
                  <c:v>0.94962962962963</c:v>
                </c:pt>
                <c:pt idx="28528">
                  <c:v>0.949641203703704</c:v>
                </c:pt>
                <c:pt idx="28529">
                  <c:v>0.949652777777778</c:v>
                </c:pt>
                <c:pt idx="28530">
                  <c:v>0.949664351851852</c:v>
                </c:pt>
                <c:pt idx="28531">
                  <c:v>0.949675925925926</c:v>
                </c:pt>
                <c:pt idx="28532">
                  <c:v>0.9496875</c:v>
                </c:pt>
                <c:pt idx="28533">
                  <c:v>0.949699074074075</c:v>
                </c:pt>
                <c:pt idx="28534">
                  <c:v>0.949710648148148</c:v>
                </c:pt>
                <c:pt idx="28535">
                  <c:v>0.949722222222222</c:v>
                </c:pt>
                <c:pt idx="28536">
                  <c:v>0.949733796296296</c:v>
                </c:pt>
                <c:pt idx="28537">
                  <c:v>0.949745370370371</c:v>
                </c:pt>
                <c:pt idx="28538">
                  <c:v>0.949756944444445</c:v>
                </c:pt>
                <c:pt idx="28539">
                  <c:v>0.949768518518519</c:v>
                </c:pt>
                <c:pt idx="28540">
                  <c:v>0.949780092592593</c:v>
                </c:pt>
                <c:pt idx="28541">
                  <c:v>0.949791666666667</c:v>
                </c:pt>
                <c:pt idx="28542">
                  <c:v>0.94980324074074</c:v>
                </c:pt>
                <c:pt idx="28543">
                  <c:v>0.949814814814815</c:v>
                </c:pt>
                <c:pt idx="28544">
                  <c:v>0.949826388888889</c:v>
                </c:pt>
                <c:pt idx="28545">
                  <c:v>0.949837962962963</c:v>
                </c:pt>
                <c:pt idx="28546">
                  <c:v>0.949849537037037</c:v>
                </c:pt>
                <c:pt idx="28547">
                  <c:v>0.949861111111111</c:v>
                </c:pt>
                <c:pt idx="28548">
                  <c:v>0.949872685185185</c:v>
                </c:pt>
                <c:pt idx="28549">
                  <c:v>0.949884259259259</c:v>
                </c:pt>
                <c:pt idx="28550">
                  <c:v>0.949895833333334</c:v>
                </c:pt>
                <c:pt idx="28551">
                  <c:v>0.949907407407408</c:v>
                </c:pt>
                <c:pt idx="28552">
                  <c:v>0.949918981481482</c:v>
                </c:pt>
                <c:pt idx="28553">
                  <c:v>0.949930555555556</c:v>
                </c:pt>
                <c:pt idx="28554">
                  <c:v>0.94994212962963</c:v>
                </c:pt>
                <c:pt idx="28555">
                  <c:v>0.949953703703704</c:v>
                </c:pt>
                <c:pt idx="28556">
                  <c:v>0.949965277777778</c:v>
                </c:pt>
                <c:pt idx="28557">
                  <c:v>0.949976851851852</c:v>
                </c:pt>
                <c:pt idx="28558">
                  <c:v>0.949988425925926</c:v>
                </c:pt>
                <c:pt idx="28559">
                  <c:v>0.95</c:v>
                </c:pt>
                <c:pt idx="28560">
                  <c:v>0.950011574074074</c:v>
                </c:pt>
                <c:pt idx="28561">
                  <c:v>0.950023148148148</c:v>
                </c:pt>
                <c:pt idx="28562">
                  <c:v>0.950034722222222</c:v>
                </c:pt>
                <c:pt idx="28563">
                  <c:v>0.950046296296297</c:v>
                </c:pt>
                <c:pt idx="28564">
                  <c:v>0.950057870370371</c:v>
                </c:pt>
                <c:pt idx="28565">
                  <c:v>0.950069444444445</c:v>
                </c:pt>
                <c:pt idx="28566">
                  <c:v>0.950081018518519</c:v>
                </c:pt>
                <c:pt idx="28567">
                  <c:v>0.950092592592593</c:v>
                </c:pt>
                <c:pt idx="28568">
                  <c:v>0.950104166666666</c:v>
                </c:pt>
                <c:pt idx="28569">
                  <c:v>0.950115740740741</c:v>
                </c:pt>
                <c:pt idx="28570">
                  <c:v>0.950127314814815</c:v>
                </c:pt>
                <c:pt idx="28571">
                  <c:v>0.950138888888889</c:v>
                </c:pt>
                <c:pt idx="28572">
                  <c:v>0.950150462962963</c:v>
                </c:pt>
                <c:pt idx="28573">
                  <c:v>0.950162037037037</c:v>
                </c:pt>
                <c:pt idx="28574">
                  <c:v>0.950173611111111</c:v>
                </c:pt>
                <c:pt idx="28575">
                  <c:v>0.950185185185185</c:v>
                </c:pt>
                <c:pt idx="28576">
                  <c:v>0.950196759259259</c:v>
                </c:pt>
                <c:pt idx="28577">
                  <c:v>0.950208333333334</c:v>
                </c:pt>
                <c:pt idx="28578">
                  <c:v>0.950219907407408</c:v>
                </c:pt>
                <c:pt idx="28579">
                  <c:v>0.950231481481482</c:v>
                </c:pt>
                <c:pt idx="28580">
                  <c:v>0.950243055555556</c:v>
                </c:pt>
                <c:pt idx="28581">
                  <c:v>0.95025462962963</c:v>
                </c:pt>
                <c:pt idx="28582">
                  <c:v>0.950266203703703</c:v>
                </c:pt>
                <c:pt idx="28583">
                  <c:v>0.950277777777778</c:v>
                </c:pt>
                <c:pt idx="28584">
                  <c:v>0.950289351851852</c:v>
                </c:pt>
                <c:pt idx="28585">
                  <c:v>0.950300925925926</c:v>
                </c:pt>
                <c:pt idx="28586">
                  <c:v>0.9503125</c:v>
                </c:pt>
                <c:pt idx="28587">
                  <c:v>0.950324074074074</c:v>
                </c:pt>
                <c:pt idx="28588">
                  <c:v>0.950335648148148</c:v>
                </c:pt>
                <c:pt idx="28589">
                  <c:v>0.950347222222222</c:v>
                </c:pt>
                <c:pt idx="28590">
                  <c:v>0.950358796296296</c:v>
                </c:pt>
                <c:pt idx="28591">
                  <c:v>0.950370370370371</c:v>
                </c:pt>
                <c:pt idx="28592">
                  <c:v>0.950381944444445</c:v>
                </c:pt>
                <c:pt idx="28593">
                  <c:v>0.950393518518519</c:v>
                </c:pt>
                <c:pt idx="28594">
                  <c:v>0.950405092592593</c:v>
                </c:pt>
                <c:pt idx="28595">
                  <c:v>0.950416666666667</c:v>
                </c:pt>
                <c:pt idx="28596">
                  <c:v>0.95042824074074</c:v>
                </c:pt>
                <c:pt idx="28597">
                  <c:v>0.950439814814815</c:v>
                </c:pt>
                <c:pt idx="28598">
                  <c:v>0.950451388888889</c:v>
                </c:pt>
                <c:pt idx="28599">
                  <c:v>0.950462962962962</c:v>
                </c:pt>
                <c:pt idx="28600">
                  <c:v>0.950474537037037</c:v>
                </c:pt>
                <c:pt idx="28601">
                  <c:v>0.950486111111111</c:v>
                </c:pt>
                <c:pt idx="28602">
                  <c:v>0.950497685185185</c:v>
                </c:pt>
                <c:pt idx="28603">
                  <c:v>0.950509259259259</c:v>
                </c:pt>
                <c:pt idx="28604">
                  <c:v>0.950520833333334</c:v>
                </c:pt>
                <c:pt idx="28605">
                  <c:v>0.950532407407407</c:v>
                </c:pt>
                <c:pt idx="28606">
                  <c:v>0.950543981481481</c:v>
                </c:pt>
                <c:pt idx="28607">
                  <c:v>0.950555555555556</c:v>
                </c:pt>
                <c:pt idx="28608">
                  <c:v>0.950567129629629</c:v>
                </c:pt>
                <c:pt idx="28609">
                  <c:v>0.950578703703704</c:v>
                </c:pt>
                <c:pt idx="28610">
                  <c:v>0.950590277777778</c:v>
                </c:pt>
                <c:pt idx="28611">
                  <c:v>0.950601851851852</c:v>
                </c:pt>
                <c:pt idx="28612">
                  <c:v>0.950613425925926</c:v>
                </c:pt>
                <c:pt idx="28613">
                  <c:v>0.950625</c:v>
                </c:pt>
                <c:pt idx="28614">
                  <c:v>0.950636574074074</c:v>
                </c:pt>
                <c:pt idx="28615">
                  <c:v>0.950648148148148</c:v>
                </c:pt>
                <c:pt idx="28616">
                  <c:v>0.950659722222222</c:v>
                </c:pt>
                <c:pt idx="28617">
                  <c:v>0.950671296296297</c:v>
                </c:pt>
                <c:pt idx="28618">
                  <c:v>0.950682870370371</c:v>
                </c:pt>
                <c:pt idx="28619">
                  <c:v>0.950694444444445</c:v>
                </c:pt>
                <c:pt idx="28620">
                  <c:v>0.950706018518519</c:v>
                </c:pt>
                <c:pt idx="28621">
                  <c:v>0.950717592592593</c:v>
                </c:pt>
                <c:pt idx="28622">
                  <c:v>0.950729166666667</c:v>
                </c:pt>
                <c:pt idx="28623">
                  <c:v>0.950740740740741</c:v>
                </c:pt>
                <c:pt idx="28624">
                  <c:v>0.950752314814815</c:v>
                </c:pt>
                <c:pt idx="28625">
                  <c:v>0.950763888888889</c:v>
                </c:pt>
                <c:pt idx="28626">
                  <c:v>0.950775462962963</c:v>
                </c:pt>
                <c:pt idx="28627">
                  <c:v>0.950787037037037</c:v>
                </c:pt>
                <c:pt idx="28628">
                  <c:v>0.950798611111111</c:v>
                </c:pt>
                <c:pt idx="28629">
                  <c:v>0.950810185185185</c:v>
                </c:pt>
                <c:pt idx="28630">
                  <c:v>0.950821759259259</c:v>
                </c:pt>
                <c:pt idx="28631">
                  <c:v>0.950833333333333</c:v>
                </c:pt>
                <c:pt idx="28632">
                  <c:v>0.950844907407408</c:v>
                </c:pt>
                <c:pt idx="28633">
                  <c:v>0.950856481481482</c:v>
                </c:pt>
                <c:pt idx="28634">
                  <c:v>0.950868055555556</c:v>
                </c:pt>
                <c:pt idx="28635">
                  <c:v>0.95087962962963</c:v>
                </c:pt>
                <c:pt idx="28636">
                  <c:v>0.950891203703704</c:v>
                </c:pt>
                <c:pt idx="28637">
                  <c:v>0.950902777777778</c:v>
                </c:pt>
                <c:pt idx="28638">
                  <c:v>0.950914351851852</c:v>
                </c:pt>
                <c:pt idx="28639">
                  <c:v>0.950925925925926</c:v>
                </c:pt>
                <c:pt idx="28640">
                  <c:v>0.9509375</c:v>
                </c:pt>
                <c:pt idx="28641">
                  <c:v>0.950949074074074</c:v>
                </c:pt>
                <c:pt idx="28642">
                  <c:v>0.950960648148148</c:v>
                </c:pt>
                <c:pt idx="28643">
                  <c:v>0.950972222222222</c:v>
                </c:pt>
                <c:pt idx="28644">
                  <c:v>0.950983796296296</c:v>
                </c:pt>
                <c:pt idx="28645">
                  <c:v>0.950995370370371</c:v>
                </c:pt>
                <c:pt idx="28646">
                  <c:v>0.951006944444444</c:v>
                </c:pt>
                <c:pt idx="28647">
                  <c:v>0.951018518518519</c:v>
                </c:pt>
                <c:pt idx="28648">
                  <c:v>0.951030092592593</c:v>
                </c:pt>
                <c:pt idx="28649">
                  <c:v>0.951041666666667</c:v>
                </c:pt>
                <c:pt idx="28650">
                  <c:v>0.95105324074074</c:v>
                </c:pt>
                <c:pt idx="28651">
                  <c:v>0.951064814814815</c:v>
                </c:pt>
                <c:pt idx="28652">
                  <c:v>0.951076388888889</c:v>
                </c:pt>
                <c:pt idx="28653">
                  <c:v>0.951087962962962</c:v>
                </c:pt>
                <c:pt idx="28654">
                  <c:v>0.951099537037037</c:v>
                </c:pt>
                <c:pt idx="28655">
                  <c:v>0.951111111111111</c:v>
                </c:pt>
                <c:pt idx="28656">
                  <c:v>0.951122685185185</c:v>
                </c:pt>
                <c:pt idx="28657">
                  <c:v>0.951134259259259</c:v>
                </c:pt>
                <c:pt idx="28658">
                  <c:v>0.951145833333334</c:v>
                </c:pt>
                <c:pt idx="28659">
                  <c:v>0.951157407407408</c:v>
                </c:pt>
                <c:pt idx="28660">
                  <c:v>0.951168981481481</c:v>
                </c:pt>
                <c:pt idx="28661">
                  <c:v>0.951180555555556</c:v>
                </c:pt>
                <c:pt idx="28662">
                  <c:v>0.951192129629629</c:v>
                </c:pt>
                <c:pt idx="28663">
                  <c:v>0.951203703703704</c:v>
                </c:pt>
                <c:pt idx="28664">
                  <c:v>0.951215277777778</c:v>
                </c:pt>
                <c:pt idx="28665">
                  <c:v>0.951226851851852</c:v>
                </c:pt>
                <c:pt idx="28666">
                  <c:v>0.951238425925926</c:v>
                </c:pt>
                <c:pt idx="28667">
                  <c:v>0.95125</c:v>
                </c:pt>
                <c:pt idx="28668">
                  <c:v>0.951261574074074</c:v>
                </c:pt>
                <c:pt idx="28669">
                  <c:v>0.951273148148148</c:v>
                </c:pt>
                <c:pt idx="28670">
                  <c:v>0.951284722222222</c:v>
                </c:pt>
                <c:pt idx="28671">
                  <c:v>0.951296296296296</c:v>
                </c:pt>
                <c:pt idx="28672">
                  <c:v>0.951307870370371</c:v>
                </c:pt>
                <c:pt idx="28673">
                  <c:v>0.951319444444445</c:v>
                </c:pt>
                <c:pt idx="28674">
                  <c:v>0.951331018518519</c:v>
                </c:pt>
                <c:pt idx="28675">
                  <c:v>0.951342592592593</c:v>
                </c:pt>
                <c:pt idx="28676">
                  <c:v>0.951354166666666</c:v>
                </c:pt>
                <c:pt idx="28677">
                  <c:v>0.95136574074074</c:v>
                </c:pt>
                <c:pt idx="28678">
                  <c:v>0.951377314814815</c:v>
                </c:pt>
                <c:pt idx="28679">
                  <c:v>0.951388888888889</c:v>
                </c:pt>
                <c:pt idx="28680">
                  <c:v>0.951400462962963</c:v>
                </c:pt>
                <c:pt idx="28681">
                  <c:v>0.951412037037037</c:v>
                </c:pt>
                <c:pt idx="28682">
                  <c:v>0.951423611111111</c:v>
                </c:pt>
                <c:pt idx="28683">
                  <c:v>0.951435185185185</c:v>
                </c:pt>
                <c:pt idx="28684">
                  <c:v>0.951446759259259</c:v>
                </c:pt>
                <c:pt idx="28685">
                  <c:v>0.951458333333333</c:v>
                </c:pt>
                <c:pt idx="28686">
                  <c:v>0.951469907407407</c:v>
                </c:pt>
                <c:pt idx="28687">
                  <c:v>0.951481481481482</c:v>
                </c:pt>
                <c:pt idx="28688">
                  <c:v>0.951493055555556</c:v>
                </c:pt>
                <c:pt idx="28689">
                  <c:v>0.95150462962963</c:v>
                </c:pt>
                <c:pt idx="28690">
                  <c:v>0.951516203703703</c:v>
                </c:pt>
                <c:pt idx="28691">
                  <c:v>0.951527777777777</c:v>
                </c:pt>
                <c:pt idx="28692">
                  <c:v>0.951539351851852</c:v>
                </c:pt>
                <c:pt idx="28693">
                  <c:v>0.951550925925925</c:v>
                </c:pt>
                <c:pt idx="28694">
                  <c:v>0.9515625</c:v>
                </c:pt>
                <c:pt idx="28695">
                  <c:v>0.951574074074074</c:v>
                </c:pt>
                <c:pt idx="28696">
                  <c:v>0.951585648148148</c:v>
                </c:pt>
                <c:pt idx="28697">
                  <c:v>0.951597222222222</c:v>
                </c:pt>
                <c:pt idx="28698">
                  <c:v>0.951608796296297</c:v>
                </c:pt>
                <c:pt idx="28699">
                  <c:v>0.951620370370371</c:v>
                </c:pt>
                <c:pt idx="28700">
                  <c:v>0.951631944444445</c:v>
                </c:pt>
                <c:pt idx="28701">
                  <c:v>0.951643518518519</c:v>
                </c:pt>
                <c:pt idx="28702">
                  <c:v>0.951655092592593</c:v>
                </c:pt>
                <c:pt idx="28703">
                  <c:v>0.951666666666667</c:v>
                </c:pt>
                <c:pt idx="28704">
                  <c:v>0.951678240740741</c:v>
                </c:pt>
                <c:pt idx="28705">
                  <c:v>0.951689814814815</c:v>
                </c:pt>
                <c:pt idx="28706">
                  <c:v>0.951701388888889</c:v>
                </c:pt>
                <c:pt idx="28707">
                  <c:v>0.951712962962962</c:v>
                </c:pt>
                <c:pt idx="28708">
                  <c:v>0.951724537037037</c:v>
                </c:pt>
                <c:pt idx="28709">
                  <c:v>0.951736111111111</c:v>
                </c:pt>
                <c:pt idx="28710">
                  <c:v>0.951747685185185</c:v>
                </c:pt>
                <c:pt idx="28711">
                  <c:v>0.951759259259259</c:v>
                </c:pt>
                <c:pt idx="28712">
                  <c:v>0.951770833333334</c:v>
                </c:pt>
                <c:pt idx="28713">
                  <c:v>0.951782407407408</c:v>
                </c:pt>
                <c:pt idx="28714">
                  <c:v>0.951793981481482</c:v>
                </c:pt>
                <c:pt idx="28715">
                  <c:v>0.951805555555556</c:v>
                </c:pt>
                <c:pt idx="28716">
                  <c:v>0.951817129629629</c:v>
                </c:pt>
                <c:pt idx="28717">
                  <c:v>0.951828703703704</c:v>
                </c:pt>
                <c:pt idx="28718">
                  <c:v>0.951840277777778</c:v>
                </c:pt>
                <c:pt idx="28719">
                  <c:v>0.951851851851852</c:v>
                </c:pt>
                <c:pt idx="28720">
                  <c:v>0.951863425925926</c:v>
                </c:pt>
                <c:pt idx="28721">
                  <c:v>0.951875</c:v>
                </c:pt>
                <c:pt idx="28722">
                  <c:v>0.951886574074074</c:v>
                </c:pt>
                <c:pt idx="28723">
                  <c:v>0.951898148148148</c:v>
                </c:pt>
                <c:pt idx="28724">
                  <c:v>0.951909722222222</c:v>
                </c:pt>
                <c:pt idx="28725">
                  <c:v>0.951921296296297</c:v>
                </c:pt>
                <c:pt idx="28726">
                  <c:v>0.951932870370371</c:v>
                </c:pt>
                <c:pt idx="28727">
                  <c:v>0.951944444444445</c:v>
                </c:pt>
                <c:pt idx="28728">
                  <c:v>0.951956018518519</c:v>
                </c:pt>
                <c:pt idx="28729">
                  <c:v>0.951967592592593</c:v>
                </c:pt>
                <c:pt idx="28730">
                  <c:v>0.951979166666667</c:v>
                </c:pt>
                <c:pt idx="28731">
                  <c:v>0.95199074074074</c:v>
                </c:pt>
                <c:pt idx="28732">
                  <c:v>0.952002314814815</c:v>
                </c:pt>
                <c:pt idx="28733">
                  <c:v>0.952013888888889</c:v>
                </c:pt>
                <c:pt idx="28734">
                  <c:v>0.952025462962963</c:v>
                </c:pt>
                <c:pt idx="28735">
                  <c:v>0.952037037037037</c:v>
                </c:pt>
                <c:pt idx="28736">
                  <c:v>0.952048611111112</c:v>
                </c:pt>
                <c:pt idx="28737">
                  <c:v>0.952060185185185</c:v>
                </c:pt>
                <c:pt idx="28738">
                  <c:v>0.952071759259259</c:v>
                </c:pt>
                <c:pt idx="28739">
                  <c:v>0.952083333333333</c:v>
                </c:pt>
                <c:pt idx="28740">
                  <c:v>0.952094907407408</c:v>
                </c:pt>
                <c:pt idx="28741">
                  <c:v>0.952106481481482</c:v>
                </c:pt>
                <c:pt idx="28742">
                  <c:v>0.952118055555556</c:v>
                </c:pt>
                <c:pt idx="28743">
                  <c:v>0.95212962962963</c:v>
                </c:pt>
                <c:pt idx="28744">
                  <c:v>0.952141203703704</c:v>
                </c:pt>
                <c:pt idx="28745">
                  <c:v>0.952152777777777</c:v>
                </c:pt>
                <c:pt idx="28746">
                  <c:v>0.952164351851852</c:v>
                </c:pt>
                <c:pt idx="28747">
                  <c:v>0.952175925925926</c:v>
                </c:pt>
                <c:pt idx="28748">
                  <c:v>0.9521875</c:v>
                </c:pt>
                <c:pt idx="28749">
                  <c:v>0.952199074074075</c:v>
                </c:pt>
                <c:pt idx="28750">
                  <c:v>0.952210648148148</c:v>
                </c:pt>
                <c:pt idx="28751">
                  <c:v>0.952222222222222</c:v>
                </c:pt>
                <c:pt idx="28752">
                  <c:v>0.952233796296296</c:v>
                </c:pt>
                <c:pt idx="28753">
                  <c:v>0.952245370370371</c:v>
                </c:pt>
                <c:pt idx="28754">
                  <c:v>0.952256944444444</c:v>
                </c:pt>
                <c:pt idx="28755">
                  <c:v>0.952268518518519</c:v>
                </c:pt>
                <c:pt idx="28756">
                  <c:v>0.952280092592593</c:v>
                </c:pt>
                <c:pt idx="28757">
                  <c:v>0.952291666666667</c:v>
                </c:pt>
                <c:pt idx="28758">
                  <c:v>0.952303240740741</c:v>
                </c:pt>
                <c:pt idx="28759">
                  <c:v>0.952314814814815</c:v>
                </c:pt>
                <c:pt idx="28760">
                  <c:v>0.952326388888889</c:v>
                </c:pt>
                <c:pt idx="28761">
                  <c:v>0.952337962962962</c:v>
                </c:pt>
                <c:pt idx="28762">
                  <c:v>0.952349537037037</c:v>
                </c:pt>
                <c:pt idx="28763">
                  <c:v>0.952361111111111</c:v>
                </c:pt>
                <c:pt idx="28764">
                  <c:v>0.952372685185185</c:v>
                </c:pt>
                <c:pt idx="28765">
                  <c:v>0.952384259259259</c:v>
                </c:pt>
                <c:pt idx="28766">
                  <c:v>0.952395833333334</c:v>
                </c:pt>
                <c:pt idx="28767">
                  <c:v>0.952407407407408</c:v>
                </c:pt>
                <c:pt idx="28768">
                  <c:v>0.952418981481481</c:v>
                </c:pt>
                <c:pt idx="28769">
                  <c:v>0.952430555555556</c:v>
                </c:pt>
                <c:pt idx="28770">
                  <c:v>0.952442129629629</c:v>
                </c:pt>
                <c:pt idx="28771">
                  <c:v>0.952453703703703</c:v>
                </c:pt>
                <c:pt idx="28772">
                  <c:v>0.952465277777778</c:v>
                </c:pt>
                <c:pt idx="28773">
                  <c:v>0.952476851851852</c:v>
                </c:pt>
                <c:pt idx="28774">
                  <c:v>0.952488425925926</c:v>
                </c:pt>
                <c:pt idx="28775">
                  <c:v>0.9525</c:v>
                </c:pt>
                <c:pt idx="28776">
                  <c:v>0.952511574074074</c:v>
                </c:pt>
                <c:pt idx="28777">
                  <c:v>0.952523148148148</c:v>
                </c:pt>
                <c:pt idx="28778">
                  <c:v>0.952534722222222</c:v>
                </c:pt>
                <c:pt idx="28779">
                  <c:v>0.952546296296296</c:v>
                </c:pt>
                <c:pt idx="28780">
                  <c:v>0.952557870370371</c:v>
                </c:pt>
                <c:pt idx="28781">
                  <c:v>0.952569444444445</c:v>
                </c:pt>
                <c:pt idx="28782">
                  <c:v>0.952581018518519</c:v>
                </c:pt>
                <c:pt idx="28783">
                  <c:v>0.952592592592593</c:v>
                </c:pt>
                <c:pt idx="28784">
                  <c:v>0.952604166666667</c:v>
                </c:pt>
                <c:pt idx="28785">
                  <c:v>0.95261574074074</c:v>
                </c:pt>
                <c:pt idx="28786">
                  <c:v>0.952627314814815</c:v>
                </c:pt>
                <c:pt idx="28787">
                  <c:v>0.952638888888889</c:v>
                </c:pt>
                <c:pt idx="28788">
                  <c:v>0.952650462962963</c:v>
                </c:pt>
                <c:pt idx="28789">
                  <c:v>0.952662037037037</c:v>
                </c:pt>
                <c:pt idx="28790">
                  <c:v>0.952673611111111</c:v>
                </c:pt>
                <c:pt idx="28791">
                  <c:v>0.952685185185185</c:v>
                </c:pt>
                <c:pt idx="28792">
                  <c:v>0.952696759259259</c:v>
                </c:pt>
                <c:pt idx="28793">
                  <c:v>0.952708333333334</c:v>
                </c:pt>
                <c:pt idx="28794">
                  <c:v>0.952719907407408</c:v>
                </c:pt>
                <c:pt idx="28795">
                  <c:v>0.952731481481482</c:v>
                </c:pt>
                <c:pt idx="28796">
                  <c:v>0.952743055555556</c:v>
                </c:pt>
                <c:pt idx="28797">
                  <c:v>0.95275462962963</c:v>
                </c:pt>
                <c:pt idx="28798">
                  <c:v>0.952766203703704</c:v>
                </c:pt>
                <c:pt idx="28799">
                  <c:v>0.952777777777778</c:v>
                </c:pt>
                <c:pt idx="28800">
                  <c:v>0.952789351851852</c:v>
                </c:pt>
                <c:pt idx="28801">
                  <c:v>0.952800925925926</c:v>
                </c:pt>
                <c:pt idx="28802">
                  <c:v>0.9528125</c:v>
                </c:pt>
                <c:pt idx="28803">
                  <c:v>0.952824074074075</c:v>
                </c:pt>
                <c:pt idx="28804">
                  <c:v>0.952835648148148</c:v>
                </c:pt>
                <c:pt idx="28805">
                  <c:v>0.952847222222222</c:v>
                </c:pt>
                <c:pt idx="28806">
                  <c:v>0.952858796296297</c:v>
                </c:pt>
                <c:pt idx="28807">
                  <c:v>0.952870370370371</c:v>
                </c:pt>
                <c:pt idx="28808">
                  <c:v>0.952881944444445</c:v>
                </c:pt>
                <c:pt idx="28809">
                  <c:v>0.952893518518519</c:v>
                </c:pt>
                <c:pt idx="28810">
                  <c:v>0.952905092592593</c:v>
                </c:pt>
                <c:pt idx="28811">
                  <c:v>0.952916666666666</c:v>
                </c:pt>
                <c:pt idx="28812">
                  <c:v>0.952928240740741</c:v>
                </c:pt>
                <c:pt idx="28813">
                  <c:v>0.952939814814815</c:v>
                </c:pt>
                <c:pt idx="28814">
                  <c:v>0.952951388888889</c:v>
                </c:pt>
                <c:pt idx="28815">
                  <c:v>0.952962962962963</c:v>
                </c:pt>
                <c:pt idx="28816">
                  <c:v>0.952974537037037</c:v>
                </c:pt>
                <c:pt idx="28817">
                  <c:v>0.952986111111111</c:v>
                </c:pt>
                <c:pt idx="28818">
                  <c:v>0.952997685185185</c:v>
                </c:pt>
                <c:pt idx="28819">
                  <c:v>0.953009259259259</c:v>
                </c:pt>
                <c:pt idx="28820">
                  <c:v>0.953020833333334</c:v>
                </c:pt>
                <c:pt idx="28821">
                  <c:v>0.953032407407408</c:v>
                </c:pt>
                <c:pt idx="28822">
                  <c:v>0.953043981481482</c:v>
                </c:pt>
                <c:pt idx="28823">
                  <c:v>0.953055555555556</c:v>
                </c:pt>
                <c:pt idx="28824">
                  <c:v>0.95306712962963</c:v>
                </c:pt>
                <c:pt idx="28825">
                  <c:v>0.953078703703704</c:v>
                </c:pt>
                <c:pt idx="28826">
                  <c:v>0.953090277777778</c:v>
                </c:pt>
                <c:pt idx="28827">
                  <c:v>0.953101851851852</c:v>
                </c:pt>
                <c:pt idx="28828">
                  <c:v>0.953113425925926</c:v>
                </c:pt>
                <c:pt idx="28829">
                  <c:v>0.953125</c:v>
                </c:pt>
                <c:pt idx="28830">
                  <c:v>0.953136574074074</c:v>
                </c:pt>
                <c:pt idx="28831">
                  <c:v>0.953148148148148</c:v>
                </c:pt>
                <c:pt idx="28832">
                  <c:v>0.953159722222222</c:v>
                </c:pt>
                <c:pt idx="28833">
                  <c:v>0.953171296296297</c:v>
                </c:pt>
                <c:pt idx="28834">
                  <c:v>0.953182870370371</c:v>
                </c:pt>
                <c:pt idx="28835">
                  <c:v>0.953194444444445</c:v>
                </c:pt>
                <c:pt idx="28836">
                  <c:v>0.953206018518519</c:v>
                </c:pt>
                <c:pt idx="28837">
                  <c:v>0.953217592592593</c:v>
                </c:pt>
                <c:pt idx="28838">
                  <c:v>0.953229166666667</c:v>
                </c:pt>
                <c:pt idx="28839">
                  <c:v>0.95324074074074</c:v>
                </c:pt>
                <c:pt idx="28840">
                  <c:v>0.953252314814815</c:v>
                </c:pt>
                <c:pt idx="28841">
                  <c:v>0.953263888888889</c:v>
                </c:pt>
                <c:pt idx="28842">
                  <c:v>0.953275462962963</c:v>
                </c:pt>
                <c:pt idx="28843">
                  <c:v>0.953287037037037</c:v>
                </c:pt>
                <c:pt idx="28844">
                  <c:v>0.953298611111111</c:v>
                </c:pt>
                <c:pt idx="28845">
                  <c:v>0.953310185185185</c:v>
                </c:pt>
                <c:pt idx="28846">
                  <c:v>0.953321759259259</c:v>
                </c:pt>
                <c:pt idx="28847">
                  <c:v>0.953333333333334</c:v>
                </c:pt>
                <c:pt idx="28848">
                  <c:v>0.953344907407408</c:v>
                </c:pt>
                <c:pt idx="28849">
                  <c:v>0.953356481481481</c:v>
                </c:pt>
                <c:pt idx="28850">
                  <c:v>0.953368055555556</c:v>
                </c:pt>
                <c:pt idx="28851">
                  <c:v>0.95337962962963</c:v>
                </c:pt>
                <c:pt idx="28852">
                  <c:v>0.953391203703704</c:v>
                </c:pt>
                <c:pt idx="28853">
                  <c:v>0.953402777777778</c:v>
                </c:pt>
                <c:pt idx="28854">
                  <c:v>0.953414351851851</c:v>
                </c:pt>
                <c:pt idx="28855">
                  <c:v>0.953425925925926</c:v>
                </c:pt>
                <c:pt idx="28856">
                  <c:v>0.9534375</c:v>
                </c:pt>
                <c:pt idx="28857">
                  <c:v>0.953449074074074</c:v>
                </c:pt>
                <c:pt idx="28858">
                  <c:v>0.953460648148148</c:v>
                </c:pt>
                <c:pt idx="28859">
                  <c:v>0.953472222222222</c:v>
                </c:pt>
                <c:pt idx="28860">
                  <c:v>0.953483796296296</c:v>
                </c:pt>
                <c:pt idx="28861">
                  <c:v>0.953495370370371</c:v>
                </c:pt>
                <c:pt idx="28862">
                  <c:v>0.953506944444444</c:v>
                </c:pt>
                <c:pt idx="28863">
                  <c:v>0.953518518518519</c:v>
                </c:pt>
                <c:pt idx="28864">
                  <c:v>0.953530092592593</c:v>
                </c:pt>
                <c:pt idx="28865">
                  <c:v>0.953541666666667</c:v>
                </c:pt>
                <c:pt idx="28866">
                  <c:v>0.953553240740741</c:v>
                </c:pt>
                <c:pt idx="28867">
                  <c:v>0.953564814814815</c:v>
                </c:pt>
                <c:pt idx="28868">
                  <c:v>0.953576388888889</c:v>
                </c:pt>
                <c:pt idx="28869">
                  <c:v>0.953587962962963</c:v>
                </c:pt>
                <c:pt idx="28870">
                  <c:v>0.953599537037037</c:v>
                </c:pt>
                <c:pt idx="28871">
                  <c:v>0.953611111111111</c:v>
                </c:pt>
                <c:pt idx="28872">
                  <c:v>0.953622685185185</c:v>
                </c:pt>
                <c:pt idx="28873">
                  <c:v>0.953634259259259</c:v>
                </c:pt>
                <c:pt idx="28874">
                  <c:v>0.953645833333334</c:v>
                </c:pt>
                <c:pt idx="28875">
                  <c:v>0.953657407407408</c:v>
                </c:pt>
                <c:pt idx="28876">
                  <c:v>0.953668981481482</c:v>
                </c:pt>
                <c:pt idx="28877">
                  <c:v>0.953680555555556</c:v>
                </c:pt>
                <c:pt idx="28878">
                  <c:v>0.95369212962963</c:v>
                </c:pt>
                <c:pt idx="28879">
                  <c:v>0.953703703703704</c:v>
                </c:pt>
                <c:pt idx="28880">
                  <c:v>0.953715277777778</c:v>
                </c:pt>
                <c:pt idx="28881">
                  <c:v>0.953726851851852</c:v>
                </c:pt>
                <c:pt idx="28882">
                  <c:v>0.953738425925926</c:v>
                </c:pt>
                <c:pt idx="28883">
                  <c:v>0.95375</c:v>
                </c:pt>
                <c:pt idx="28884">
                  <c:v>0.953761574074074</c:v>
                </c:pt>
                <c:pt idx="28885">
                  <c:v>0.953773148148148</c:v>
                </c:pt>
                <c:pt idx="28886">
                  <c:v>0.953784722222222</c:v>
                </c:pt>
                <c:pt idx="28887">
                  <c:v>0.953796296296297</c:v>
                </c:pt>
                <c:pt idx="28888">
                  <c:v>0.953807870370371</c:v>
                </c:pt>
                <c:pt idx="28889">
                  <c:v>0.953819444444445</c:v>
                </c:pt>
                <c:pt idx="28890">
                  <c:v>0.953831018518519</c:v>
                </c:pt>
                <c:pt idx="28891">
                  <c:v>0.953842592592593</c:v>
                </c:pt>
                <c:pt idx="28892">
                  <c:v>0.953854166666667</c:v>
                </c:pt>
                <c:pt idx="28893">
                  <c:v>0.95386574074074</c:v>
                </c:pt>
                <c:pt idx="28894">
                  <c:v>0.953877314814815</c:v>
                </c:pt>
                <c:pt idx="28895">
                  <c:v>0.953888888888889</c:v>
                </c:pt>
                <c:pt idx="28896">
                  <c:v>0.953900462962963</c:v>
                </c:pt>
                <c:pt idx="28897">
                  <c:v>0.953912037037037</c:v>
                </c:pt>
                <c:pt idx="28898">
                  <c:v>0.953923611111111</c:v>
                </c:pt>
                <c:pt idx="28899">
                  <c:v>0.953935185185185</c:v>
                </c:pt>
                <c:pt idx="28900">
                  <c:v>0.953946759259259</c:v>
                </c:pt>
                <c:pt idx="28901">
                  <c:v>0.953958333333334</c:v>
                </c:pt>
                <c:pt idx="28902">
                  <c:v>0.953969907407408</c:v>
                </c:pt>
                <c:pt idx="28903">
                  <c:v>0.953981481481482</c:v>
                </c:pt>
                <c:pt idx="28904">
                  <c:v>0.953993055555556</c:v>
                </c:pt>
                <c:pt idx="28905">
                  <c:v>0.95400462962963</c:v>
                </c:pt>
                <c:pt idx="28906">
                  <c:v>0.954016203703704</c:v>
                </c:pt>
                <c:pt idx="28907">
                  <c:v>0.954027777777778</c:v>
                </c:pt>
                <c:pt idx="28908">
                  <c:v>0.954039351851852</c:v>
                </c:pt>
                <c:pt idx="28909">
                  <c:v>0.954050925925926</c:v>
                </c:pt>
                <c:pt idx="28910">
                  <c:v>0.9540625</c:v>
                </c:pt>
                <c:pt idx="28911">
                  <c:v>0.954074074074074</c:v>
                </c:pt>
                <c:pt idx="28912">
                  <c:v>0.954085648148148</c:v>
                </c:pt>
                <c:pt idx="28913">
                  <c:v>0.954097222222222</c:v>
                </c:pt>
                <c:pt idx="28914">
                  <c:v>0.954108796296296</c:v>
                </c:pt>
                <c:pt idx="28915">
                  <c:v>0.954120370370371</c:v>
                </c:pt>
                <c:pt idx="28916">
                  <c:v>0.954131944444445</c:v>
                </c:pt>
                <c:pt idx="28917">
                  <c:v>0.954143518518519</c:v>
                </c:pt>
                <c:pt idx="28918">
                  <c:v>0.954155092592593</c:v>
                </c:pt>
                <c:pt idx="28919">
                  <c:v>0.954166666666666</c:v>
                </c:pt>
                <c:pt idx="28920">
                  <c:v>0.954178240740741</c:v>
                </c:pt>
                <c:pt idx="28921">
                  <c:v>0.954189814814815</c:v>
                </c:pt>
                <c:pt idx="28922">
                  <c:v>0.954201388888889</c:v>
                </c:pt>
                <c:pt idx="28923">
                  <c:v>0.954212962962963</c:v>
                </c:pt>
                <c:pt idx="28924">
                  <c:v>0.954224537037037</c:v>
                </c:pt>
                <c:pt idx="28925">
                  <c:v>0.954236111111111</c:v>
                </c:pt>
                <c:pt idx="28926">
                  <c:v>0.954247685185185</c:v>
                </c:pt>
                <c:pt idx="28927">
                  <c:v>0.954259259259259</c:v>
                </c:pt>
                <c:pt idx="28928">
                  <c:v>0.954270833333334</c:v>
                </c:pt>
                <c:pt idx="28929">
                  <c:v>0.954282407407407</c:v>
                </c:pt>
                <c:pt idx="28930">
                  <c:v>0.954293981481482</c:v>
                </c:pt>
                <c:pt idx="28931">
                  <c:v>0.954305555555556</c:v>
                </c:pt>
                <c:pt idx="28932">
                  <c:v>0.95431712962963</c:v>
                </c:pt>
                <c:pt idx="28933">
                  <c:v>0.954328703703704</c:v>
                </c:pt>
                <c:pt idx="28934">
                  <c:v>0.954340277777778</c:v>
                </c:pt>
                <c:pt idx="28935">
                  <c:v>0.954351851851852</c:v>
                </c:pt>
                <c:pt idx="28936">
                  <c:v>0.954363425925925</c:v>
                </c:pt>
                <c:pt idx="28937">
                  <c:v>0.954375</c:v>
                </c:pt>
                <c:pt idx="28938">
                  <c:v>0.954386574074074</c:v>
                </c:pt>
                <c:pt idx="28939">
                  <c:v>0.954398148148148</c:v>
                </c:pt>
                <c:pt idx="28940">
                  <c:v>0.954409722222222</c:v>
                </c:pt>
                <c:pt idx="28941">
                  <c:v>0.954421296296297</c:v>
                </c:pt>
                <c:pt idx="28942">
                  <c:v>0.954432870370371</c:v>
                </c:pt>
                <c:pt idx="28943">
                  <c:v>0.954444444444445</c:v>
                </c:pt>
                <c:pt idx="28944">
                  <c:v>0.954456018518519</c:v>
                </c:pt>
                <c:pt idx="28945">
                  <c:v>0.954467592592593</c:v>
                </c:pt>
                <c:pt idx="28946">
                  <c:v>0.954479166666667</c:v>
                </c:pt>
                <c:pt idx="28947">
                  <c:v>0.954490740740741</c:v>
                </c:pt>
                <c:pt idx="28948">
                  <c:v>0.954502314814815</c:v>
                </c:pt>
                <c:pt idx="28949">
                  <c:v>0.954513888888889</c:v>
                </c:pt>
                <c:pt idx="28950">
                  <c:v>0.954525462962963</c:v>
                </c:pt>
                <c:pt idx="28951">
                  <c:v>0.954537037037037</c:v>
                </c:pt>
                <c:pt idx="28952">
                  <c:v>0.954548611111111</c:v>
                </c:pt>
                <c:pt idx="28953">
                  <c:v>0.954560185185185</c:v>
                </c:pt>
                <c:pt idx="28954">
                  <c:v>0.954571759259259</c:v>
                </c:pt>
                <c:pt idx="28955">
                  <c:v>0.954583333333333</c:v>
                </c:pt>
                <c:pt idx="28956">
                  <c:v>0.954594907407408</c:v>
                </c:pt>
                <c:pt idx="28957">
                  <c:v>0.954606481481482</c:v>
                </c:pt>
                <c:pt idx="28958">
                  <c:v>0.954618055555556</c:v>
                </c:pt>
                <c:pt idx="28959">
                  <c:v>0.95462962962963</c:v>
                </c:pt>
                <c:pt idx="28960">
                  <c:v>0.954641203703704</c:v>
                </c:pt>
                <c:pt idx="28961">
                  <c:v>0.954652777777778</c:v>
                </c:pt>
                <c:pt idx="28962">
                  <c:v>0.954664351851852</c:v>
                </c:pt>
                <c:pt idx="28963">
                  <c:v>0.954675925925926</c:v>
                </c:pt>
                <c:pt idx="28964">
                  <c:v>0.9546875</c:v>
                </c:pt>
                <c:pt idx="28965">
                  <c:v>0.954699074074075</c:v>
                </c:pt>
                <c:pt idx="28966">
                  <c:v>0.954710648148148</c:v>
                </c:pt>
                <c:pt idx="28967">
                  <c:v>0.954722222222222</c:v>
                </c:pt>
                <c:pt idx="28968">
                  <c:v>0.954733796296296</c:v>
                </c:pt>
                <c:pt idx="28969">
                  <c:v>0.954745370370371</c:v>
                </c:pt>
                <c:pt idx="28970">
                  <c:v>0.954756944444445</c:v>
                </c:pt>
                <c:pt idx="28971">
                  <c:v>0.954768518518519</c:v>
                </c:pt>
                <c:pt idx="28972">
                  <c:v>0.954780092592593</c:v>
                </c:pt>
                <c:pt idx="28973">
                  <c:v>0.954791666666667</c:v>
                </c:pt>
                <c:pt idx="28974">
                  <c:v>0.95480324074074</c:v>
                </c:pt>
                <c:pt idx="28975">
                  <c:v>0.954814814814815</c:v>
                </c:pt>
                <c:pt idx="28976">
                  <c:v>0.954826388888889</c:v>
                </c:pt>
                <c:pt idx="28977">
                  <c:v>0.954837962962963</c:v>
                </c:pt>
                <c:pt idx="28978">
                  <c:v>0.954849537037037</c:v>
                </c:pt>
                <c:pt idx="28979">
                  <c:v>0.954861111111111</c:v>
                </c:pt>
                <c:pt idx="28980">
                  <c:v>0.954872685185185</c:v>
                </c:pt>
                <c:pt idx="28981">
                  <c:v>0.954884259259259</c:v>
                </c:pt>
                <c:pt idx="28982">
                  <c:v>0.954895833333334</c:v>
                </c:pt>
                <c:pt idx="28983">
                  <c:v>0.954907407407408</c:v>
                </c:pt>
                <c:pt idx="28984">
                  <c:v>0.954918981481482</c:v>
                </c:pt>
                <c:pt idx="28985">
                  <c:v>0.954930555555556</c:v>
                </c:pt>
                <c:pt idx="28986">
                  <c:v>0.95494212962963</c:v>
                </c:pt>
                <c:pt idx="28987">
                  <c:v>0.954953703703704</c:v>
                </c:pt>
                <c:pt idx="28988">
                  <c:v>0.954965277777778</c:v>
                </c:pt>
                <c:pt idx="28989">
                  <c:v>0.954976851851852</c:v>
                </c:pt>
                <c:pt idx="28990">
                  <c:v>0.954988425925926</c:v>
                </c:pt>
                <c:pt idx="28991">
                  <c:v>0.955</c:v>
                </c:pt>
                <c:pt idx="28992">
                  <c:v>0.955011574074074</c:v>
                </c:pt>
                <c:pt idx="28993">
                  <c:v>0.955023148148148</c:v>
                </c:pt>
                <c:pt idx="28994">
                  <c:v>0.955034722222222</c:v>
                </c:pt>
                <c:pt idx="28995">
                  <c:v>0.955046296296297</c:v>
                </c:pt>
                <c:pt idx="28996">
                  <c:v>0.955057870370371</c:v>
                </c:pt>
                <c:pt idx="28997">
                  <c:v>0.955069444444445</c:v>
                </c:pt>
                <c:pt idx="28998">
                  <c:v>0.955081018518519</c:v>
                </c:pt>
                <c:pt idx="28999">
                  <c:v>0.955092592592593</c:v>
                </c:pt>
                <c:pt idx="29000">
                  <c:v>0.955104166666666</c:v>
                </c:pt>
                <c:pt idx="29001">
                  <c:v>0.955115740740741</c:v>
                </c:pt>
                <c:pt idx="29002">
                  <c:v>0.955127314814815</c:v>
                </c:pt>
                <c:pt idx="29003">
                  <c:v>0.955138888888889</c:v>
                </c:pt>
                <c:pt idx="29004">
                  <c:v>0.955150462962963</c:v>
                </c:pt>
                <c:pt idx="29005">
                  <c:v>0.955162037037037</c:v>
                </c:pt>
                <c:pt idx="29006">
                  <c:v>0.955173611111111</c:v>
                </c:pt>
                <c:pt idx="29007">
                  <c:v>0.955185185185185</c:v>
                </c:pt>
                <c:pt idx="29008">
                  <c:v>0.955196759259259</c:v>
                </c:pt>
                <c:pt idx="29009">
                  <c:v>0.955208333333334</c:v>
                </c:pt>
                <c:pt idx="29010">
                  <c:v>0.955219907407408</c:v>
                </c:pt>
                <c:pt idx="29011">
                  <c:v>0.955231481481482</c:v>
                </c:pt>
                <c:pt idx="29012">
                  <c:v>0.955243055555556</c:v>
                </c:pt>
                <c:pt idx="29013">
                  <c:v>0.95525462962963</c:v>
                </c:pt>
                <c:pt idx="29014">
                  <c:v>0.955266203703703</c:v>
                </c:pt>
                <c:pt idx="29015">
                  <c:v>0.955277777777778</c:v>
                </c:pt>
                <c:pt idx="29016">
                  <c:v>0.955289351851852</c:v>
                </c:pt>
                <c:pt idx="29017">
                  <c:v>0.955300925925926</c:v>
                </c:pt>
                <c:pt idx="29018">
                  <c:v>0.9553125</c:v>
                </c:pt>
                <c:pt idx="29019">
                  <c:v>0.955324074074074</c:v>
                </c:pt>
                <c:pt idx="29020">
                  <c:v>0.955335648148148</c:v>
                </c:pt>
                <c:pt idx="29021">
                  <c:v>0.955347222222222</c:v>
                </c:pt>
                <c:pt idx="29022">
                  <c:v>0.955358796296296</c:v>
                </c:pt>
                <c:pt idx="29023">
                  <c:v>0.955370370370371</c:v>
                </c:pt>
                <c:pt idx="29024">
                  <c:v>0.955381944444445</c:v>
                </c:pt>
                <c:pt idx="29025">
                  <c:v>0.955393518518519</c:v>
                </c:pt>
                <c:pt idx="29026">
                  <c:v>0.955405092592593</c:v>
                </c:pt>
                <c:pt idx="29027">
                  <c:v>0.955416666666667</c:v>
                </c:pt>
                <c:pt idx="29028">
                  <c:v>0.95542824074074</c:v>
                </c:pt>
                <c:pt idx="29029">
                  <c:v>0.955439814814815</c:v>
                </c:pt>
                <c:pt idx="29030">
                  <c:v>0.955451388888889</c:v>
                </c:pt>
                <c:pt idx="29031">
                  <c:v>0.955462962962962</c:v>
                </c:pt>
                <c:pt idx="29032">
                  <c:v>0.955474537037037</c:v>
                </c:pt>
                <c:pt idx="29033">
                  <c:v>0.955486111111111</c:v>
                </c:pt>
                <c:pt idx="29034">
                  <c:v>0.955497685185185</c:v>
                </c:pt>
                <c:pt idx="29035">
                  <c:v>0.955509259259259</c:v>
                </c:pt>
                <c:pt idx="29036">
                  <c:v>0.955520833333334</c:v>
                </c:pt>
                <c:pt idx="29037">
                  <c:v>0.955532407407407</c:v>
                </c:pt>
                <c:pt idx="29038">
                  <c:v>0.955543981481481</c:v>
                </c:pt>
                <c:pt idx="29039">
                  <c:v>0.955555555555556</c:v>
                </c:pt>
                <c:pt idx="29040">
                  <c:v>0.955567129629629</c:v>
                </c:pt>
                <c:pt idx="29041">
                  <c:v>0.955578703703704</c:v>
                </c:pt>
                <c:pt idx="29042">
                  <c:v>0.955590277777778</c:v>
                </c:pt>
                <c:pt idx="29043">
                  <c:v>0.955601851851852</c:v>
                </c:pt>
                <c:pt idx="29044">
                  <c:v>0.955613425925926</c:v>
                </c:pt>
                <c:pt idx="29045">
                  <c:v>0.955625</c:v>
                </c:pt>
                <c:pt idx="29046">
                  <c:v>0.955636574074074</c:v>
                </c:pt>
                <c:pt idx="29047">
                  <c:v>0.955648148148148</c:v>
                </c:pt>
                <c:pt idx="29048">
                  <c:v>0.955659722222222</c:v>
                </c:pt>
                <c:pt idx="29049">
                  <c:v>0.955671296296297</c:v>
                </c:pt>
                <c:pt idx="29050">
                  <c:v>0.955682870370371</c:v>
                </c:pt>
                <c:pt idx="29051">
                  <c:v>0.955694444444445</c:v>
                </c:pt>
                <c:pt idx="29052">
                  <c:v>0.955706018518519</c:v>
                </c:pt>
                <c:pt idx="29053">
                  <c:v>0.955717592592593</c:v>
                </c:pt>
                <c:pt idx="29054">
                  <c:v>0.955729166666667</c:v>
                </c:pt>
                <c:pt idx="29055">
                  <c:v>0.955740740740741</c:v>
                </c:pt>
                <c:pt idx="29056">
                  <c:v>0.955752314814815</c:v>
                </c:pt>
                <c:pt idx="29057">
                  <c:v>0.955763888888889</c:v>
                </c:pt>
                <c:pt idx="29058">
                  <c:v>0.955775462962963</c:v>
                </c:pt>
                <c:pt idx="29059">
                  <c:v>0.955787037037037</c:v>
                </c:pt>
                <c:pt idx="29060">
                  <c:v>0.955798611111111</c:v>
                </c:pt>
                <c:pt idx="29061">
                  <c:v>0.955810185185185</c:v>
                </c:pt>
                <c:pt idx="29062">
                  <c:v>0.955821759259259</c:v>
                </c:pt>
                <c:pt idx="29063">
                  <c:v>0.955833333333334</c:v>
                </c:pt>
                <c:pt idx="29064">
                  <c:v>0.955844907407408</c:v>
                </c:pt>
                <c:pt idx="29065">
                  <c:v>0.955856481481482</c:v>
                </c:pt>
                <c:pt idx="29066">
                  <c:v>0.955868055555556</c:v>
                </c:pt>
                <c:pt idx="29067">
                  <c:v>0.95587962962963</c:v>
                </c:pt>
                <c:pt idx="29068">
                  <c:v>0.955891203703704</c:v>
                </c:pt>
                <c:pt idx="29069">
                  <c:v>0.955902777777778</c:v>
                </c:pt>
                <c:pt idx="29070">
                  <c:v>0.955914351851852</c:v>
                </c:pt>
                <c:pt idx="29071">
                  <c:v>0.955925925925926</c:v>
                </c:pt>
                <c:pt idx="29072">
                  <c:v>0.9559375</c:v>
                </c:pt>
                <c:pt idx="29073">
                  <c:v>0.955949074074075</c:v>
                </c:pt>
                <c:pt idx="29074">
                  <c:v>0.955960648148148</c:v>
                </c:pt>
                <c:pt idx="29075">
                  <c:v>0.955972222222222</c:v>
                </c:pt>
                <c:pt idx="29076">
                  <c:v>0.955983796296296</c:v>
                </c:pt>
                <c:pt idx="29077">
                  <c:v>0.955995370370371</c:v>
                </c:pt>
                <c:pt idx="29078">
                  <c:v>0.956006944444444</c:v>
                </c:pt>
                <c:pt idx="29079">
                  <c:v>0.956018518518519</c:v>
                </c:pt>
                <c:pt idx="29080">
                  <c:v>0.956030092592593</c:v>
                </c:pt>
                <c:pt idx="29081">
                  <c:v>0.956041666666667</c:v>
                </c:pt>
                <c:pt idx="29082">
                  <c:v>0.95605324074074</c:v>
                </c:pt>
                <c:pt idx="29083">
                  <c:v>0.956064814814815</c:v>
                </c:pt>
                <c:pt idx="29084">
                  <c:v>0.956076388888889</c:v>
                </c:pt>
                <c:pt idx="29085">
                  <c:v>0.956087962962962</c:v>
                </c:pt>
                <c:pt idx="29086">
                  <c:v>0.956099537037037</c:v>
                </c:pt>
                <c:pt idx="29087">
                  <c:v>0.956111111111111</c:v>
                </c:pt>
                <c:pt idx="29088">
                  <c:v>0.956122685185185</c:v>
                </c:pt>
                <c:pt idx="29089">
                  <c:v>0.956134259259259</c:v>
                </c:pt>
                <c:pt idx="29090">
                  <c:v>0.956145833333334</c:v>
                </c:pt>
                <c:pt idx="29091">
                  <c:v>0.956157407407408</c:v>
                </c:pt>
                <c:pt idx="29092">
                  <c:v>0.956168981481481</c:v>
                </c:pt>
                <c:pt idx="29093">
                  <c:v>0.956180555555556</c:v>
                </c:pt>
                <c:pt idx="29094">
                  <c:v>0.956192129629629</c:v>
                </c:pt>
                <c:pt idx="29095">
                  <c:v>0.956203703703704</c:v>
                </c:pt>
                <c:pt idx="29096">
                  <c:v>0.956215277777778</c:v>
                </c:pt>
                <c:pt idx="29097">
                  <c:v>0.956226851851852</c:v>
                </c:pt>
                <c:pt idx="29098">
                  <c:v>0.956238425925926</c:v>
                </c:pt>
                <c:pt idx="29099">
                  <c:v>0.95625</c:v>
                </c:pt>
                <c:pt idx="29100">
                  <c:v>0.956261574074074</c:v>
                </c:pt>
                <c:pt idx="29101">
                  <c:v>0.956273148148148</c:v>
                </c:pt>
                <c:pt idx="29102">
                  <c:v>0.956284722222222</c:v>
                </c:pt>
                <c:pt idx="29103">
                  <c:v>0.956296296296296</c:v>
                </c:pt>
                <c:pt idx="29104">
                  <c:v>0.956307870370371</c:v>
                </c:pt>
                <c:pt idx="29105">
                  <c:v>0.956319444444445</c:v>
                </c:pt>
                <c:pt idx="29106">
                  <c:v>0.956331018518519</c:v>
                </c:pt>
                <c:pt idx="29107">
                  <c:v>0.956342592592593</c:v>
                </c:pt>
                <c:pt idx="29108">
                  <c:v>0.956354166666666</c:v>
                </c:pt>
                <c:pt idx="29109">
                  <c:v>0.956365740740741</c:v>
                </c:pt>
                <c:pt idx="29110">
                  <c:v>0.956377314814815</c:v>
                </c:pt>
                <c:pt idx="29111">
                  <c:v>0.956388888888889</c:v>
                </c:pt>
                <c:pt idx="29112">
                  <c:v>0.956400462962963</c:v>
                </c:pt>
                <c:pt idx="29113">
                  <c:v>0.956412037037037</c:v>
                </c:pt>
                <c:pt idx="29114">
                  <c:v>0.956423611111111</c:v>
                </c:pt>
                <c:pt idx="29115">
                  <c:v>0.956435185185185</c:v>
                </c:pt>
                <c:pt idx="29116">
                  <c:v>0.956446759259259</c:v>
                </c:pt>
                <c:pt idx="29117">
                  <c:v>0.956458333333333</c:v>
                </c:pt>
                <c:pt idx="29118">
                  <c:v>0.956469907407407</c:v>
                </c:pt>
                <c:pt idx="29119">
                  <c:v>0.956481481481482</c:v>
                </c:pt>
                <c:pt idx="29120">
                  <c:v>0.956493055555556</c:v>
                </c:pt>
                <c:pt idx="29121">
                  <c:v>0.95650462962963</c:v>
                </c:pt>
                <c:pt idx="29122">
                  <c:v>0.956516203703703</c:v>
                </c:pt>
                <c:pt idx="29123">
                  <c:v>0.956527777777777</c:v>
                </c:pt>
                <c:pt idx="29124">
                  <c:v>0.956539351851852</c:v>
                </c:pt>
                <c:pt idx="29125">
                  <c:v>0.956550925925925</c:v>
                </c:pt>
                <c:pt idx="29126">
                  <c:v>0.9565625</c:v>
                </c:pt>
                <c:pt idx="29127">
                  <c:v>0.956574074074074</c:v>
                </c:pt>
                <c:pt idx="29128">
                  <c:v>0.956585648148148</c:v>
                </c:pt>
                <c:pt idx="29129">
                  <c:v>0.956597222222222</c:v>
                </c:pt>
                <c:pt idx="29130">
                  <c:v>0.956608796296297</c:v>
                </c:pt>
                <c:pt idx="29131">
                  <c:v>0.956620370370371</c:v>
                </c:pt>
                <c:pt idx="29132">
                  <c:v>0.956631944444445</c:v>
                </c:pt>
                <c:pt idx="29133">
                  <c:v>0.956643518518519</c:v>
                </c:pt>
                <c:pt idx="29134">
                  <c:v>0.956655092592593</c:v>
                </c:pt>
                <c:pt idx="29135">
                  <c:v>0.956666666666667</c:v>
                </c:pt>
                <c:pt idx="29136">
                  <c:v>0.956678240740741</c:v>
                </c:pt>
                <c:pt idx="29137">
                  <c:v>0.956689814814815</c:v>
                </c:pt>
                <c:pt idx="29138">
                  <c:v>0.956701388888889</c:v>
                </c:pt>
                <c:pt idx="29139">
                  <c:v>0.956712962962962</c:v>
                </c:pt>
                <c:pt idx="29140">
                  <c:v>0.956724537037037</c:v>
                </c:pt>
                <c:pt idx="29141">
                  <c:v>0.956736111111111</c:v>
                </c:pt>
                <c:pt idx="29142">
                  <c:v>0.956747685185186</c:v>
                </c:pt>
                <c:pt idx="29143">
                  <c:v>0.956759259259259</c:v>
                </c:pt>
                <c:pt idx="29144">
                  <c:v>0.956770833333334</c:v>
                </c:pt>
                <c:pt idx="29145">
                  <c:v>0.956782407407408</c:v>
                </c:pt>
                <c:pt idx="29146">
                  <c:v>0.956793981481482</c:v>
                </c:pt>
                <c:pt idx="29147">
                  <c:v>0.956805555555556</c:v>
                </c:pt>
                <c:pt idx="29148">
                  <c:v>0.956817129629629</c:v>
                </c:pt>
                <c:pt idx="29149">
                  <c:v>0.956828703703704</c:v>
                </c:pt>
                <c:pt idx="29150">
                  <c:v>0.956840277777778</c:v>
                </c:pt>
                <c:pt idx="29151">
                  <c:v>0.956851851851852</c:v>
                </c:pt>
                <c:pt idx="29152">
                  <c:v>0.956863425925926</c:v>
                </c:pt>
                <c:pt idx="29153">
                  <c:v>0.956875</c:v>
                </c:pt>
                <c:pt idx="29154">
                  <c:v>0.956886574074074</c:v>
                </c:pt>
                <c:pt idx="29155">
                  <c:v>0.956898148148148</c:v>
                </c:pt>
                <c:pt idx="29156">
                  <c:v>0.956909722222222</c:v>
                </c:pt>
                <c:pt idx="29157">
                  <c:v>0.956921296296297</c:v>
                </c:pt>
                <c:pt idx="29158">
                  <c:v>0.956932870370371</c:v>
                </c:pt>
                <c:pt idx="29159">
                  <c:v>0.956944444444445</c:v>
                </c:pt>
                <c:pt idx="29160">
                  <c:v>0.956956018518519</c:v>
                </c:pt>
                <c:pt idx="29161">
                  <c:v>0.956967592592593</c:v>
                </c:pt>
                <c:pt idx="29162">
                  <c:v>0.956979166666667</c:v>
                </c:pt>
                <c:pt idx="29163">
                  <c:v>0.95699074074074</c:v>
                </c:pt>
                <c:pt idx="29164">
                  <c:v>0.957002314814815</c:v>
                </c:pt>
                <c:pt idx="29165">
                  <c:v>0.957013888888889</c:v>
                </c:pt>
                <c:pt idx="29166">
                  <c:v>0.957025462962963</c:v>
                </c:pt>
                <c:pt idx="29167">
                  <c:v>0.957037037037037</c:v>
                </c:pt>
                <c:pt idx="29168">
                  <c:v>0.957048611111111</c:v>
                </c:pt>
                <c:pt idx="29169">
                  <c:v>0.957060185185185</c:v>
                </c:pt>
                <c:pt idx="29170">
                  <c:v>0.957071759259259</c:v>
                </c:pt>
                <c:pt idx="29171">
                  <c:v>0.957083333333333</c:v>
                </c:pt>
                <c:pt idx="29172">
                  <c:v>0.957094907407408</c:v>
                </c:pt>
                <c:pt idx="29173">
                  <c:v>0.957106481481482</c:v>
                </c:pt>
                <c:pt idx="29174">
                  <c:v>0.957118055555556</c:v>
                </c:pt>
                <c:pt idx="29175">
                  <c:v>0.95712962962963</c:v>
                </c:pt>
                <c:pt idx="29176">
                  <c:v>0.957141203703704</c:v>
                </c:pt>
                <c:pt idx="29177">
                  <c:v>0.957152777777777</c:v>
                </c:pt>
                <c:pt idx="29178">
                  <c:v>0.957164351851852</c:v>
                </c:pt>
                <c:pt idx="29179">
                  <c:v>0.957175925925926</c:v>
                </c:pt>
                <c:pt idx="29180">
                  <c:v>0.9571875</c:v>
                </c:pt>
                <c:pt idx="29181">
                  <c:v>0.957199074074075</c:v>
                </c:pt>
                <c:pt idx="29182">
                  <c:v>0.957210648148148</c:v>
                </c:pt>
                <c:pt idx="29183">
                  <c:v>0.957222222222222</c:v>
                </c:pt>
                <c:pt idx="29184">
                  <c:v>0.957233796296296</c:v>
                </c:pt>
                <c:pt idx="29185">
                  <c:v>0.957245370370371</c:v>
                </c:pt>
                <c:pt idx="29186">
                  <c:v>0.957256944444444</c:v>
                </c:pt>
                <c:pt idx="29187">
                  <c:v>0.957268518518519</c:v>
                </c:pt>
                <c:pt idx="29188">
                  <c:v>0.957280092592593</c:v>
                </c:pt>
                <c:pt idx="29189">
                  <c:v>0.957291666666667</c:v>
                </c:pt>
                <c:pt idx="29190">
                  <c:v>0.957303240740741</c:v>
                </c:pt>
                <c:pt idx="29191">
                  <c:v>0.957314814814815</c:v>
                </c:pt>
                <c:pt idx="29192">
                  <c:v>0.957326388888889</c:v>
                </c:pt>
                <c:pt idx="29193">
                  <c:v>0.957337962962962</c:v>
                </c:pt>
                <c:pt idx="29194">
                  <c:v>0.957349537037037</c:v>
                </c:pt>
                <c:pt idx="29195">
                  <c:v>0.957361111111111</c:v>
                </c:pt>
                <c:pt idx="29196">
                  <c:v>0.957372685185185</c:v>
                </c:pt>
                <c:pt idx="29197">
                  <c:v>0.957384259259259</c:v>
                </c:pt>
                <c:pt idx="29198">
                  <c:v>0.957395833333334</c:v>
                </c:pt>
                <c:pt idx="29199">
                  <c:v>0.957407407407408</c:v>
                </c:pt>
                <c:pt idx="29200">
                  <c:v>0.957418981481481</c:v>
                </c:pt>
                <c:pt idx="29201">
                  <c:v>0.957430555555556</c:v>
                </c:pt>
                <c:pt idx="29202">
                  <c:v>0.957442129629629</c:v>
                </c:pt>
                <c:pt idx="29203">
                  <c:v>0.957453703703703</c:v>
                </c:pt>
                <c:pt idx="29204">
                  <c:v>0.957465277777778</c:v>
                </c:pt>
                <c:pt idx="29205">
                  <c:v>0.957476851851852</c:v>
                </c:pt>
                <c:pt idx="29206">
                  <c:v>0.957488425925926</c:v>
                </c:pt>
                <c:pt idx="29207">
                  <c:v>0.9575</c:v>
                </c:pt>
                <c:pt idx="29208">
                  <c:v>0.957511574074074</c:v>
                </c:pt>
                <c:pt idx="29209">
                  <c:v>0.957523148148148</c:v>
                </c:pt>
                <c:pt idx="29210">
                  <c:v>0.957534722222222</c:v>
                </c:pt>
                <c:pt idx="29211">
                  <c:v>0.957546296296296</c:v>
                </c:pt>
                <c:pt idx="29212">
                  <c:v>0.957557870370371</c:v>
                </c:pt>
                <c:pt idx="29213">
                  <c:v>0.957569444444445</c:v>
                </c:pt>
                <c:pt idx="29214">
                  <c:v>0.957581018518519</c:v>
                </c:pt>
                <c:pt idx="29215">
                  <c:v>0.957592592592593</c:v>
                </c:pt>
                <c:pt idx="29216">
                  <c:v>0.957604166666667</c:v>
                </c:pt>
                <c:pt idx="29217">
                  <c:v>0.95761574074074</c:v>
                </c:pt>
                <c:pt idx="29218">
                  <c:v>0.957627314814815</c:v>
                </c:pt>
                <c:pt idx="29219">
                  <c:v>0.957638888888889</c:v>
                </c:pt>
                <c:pt idx="29220">
                  <c:v>0.957650462962963</c:v>
                </c:pt>
                <c:pt idx="29221">
                  <c:v>0.957662037037037</c:v>
                </c:pt>
                <c:pt idx="29222">
                  <c:v>0.957673611111112</c:v>
                </c:pt>
                <c:pt idx="29223">
                  <c:v>0.957685185185185</c:v>
                </c:pt>
                <c:pt idx="29224">
                  <c:v>0.957696759259259</c:v>
                </c:pt>
                <c:pt idx="29225">
                  <c:v>0.957708333333334</c:v>
                </c:pt>
                <c:pt idx="29226">
                  <c:v>0.957719907407408</c:v>
                </c:pt>
                <c:pt idx="29227">
                  <c:v>0.957731481481482</c:v>
                </c:pt>
                <c:pt idx="29228">
                  <c:v>0.957743055555556</c:v>
                </c:pt>
                <c:pt idx="29229">
                  <c:v>0.95775462962963</c:v>
                </c:pt>
                <c:pt idx="29230">
                  <c:v>0.957766203703704</c:v>
                </c:pt>
                <c:pt idx="29231">
                  <c:v>0.957777777777778</c:v>
                </c:pt>
                <c:pt idx="29232">
                  <c:v>0.957789351851852</c:v>
                </c:pt>
                <c:pt idx="29233">
                  <c:v>0.957800925925926</c:v>
                </c:pt>
                <c:pt idx="29234">
                  <c:v>0.9578125</c:v>
                </c:pt>
                <c:pt idx="29235">
                  <c:v>0.957824074074075</c:v>
                </c:pt>
                <c:pt idx="29236">
                  <c:v>0.957835648148148</c:v>
                </c:pt>
                <c:pt idx="29237">
                  <c:v>0.957847222222222</c:v>
                </c:pt>
                <c:pt idx="29238">
                  <c:v>0.957858796296297</c:v>
                </c:pt>
                <c:pt idx="29239">
                  <c:v>0.957870370370371</c:v>
                </c:pt>
                <c:pt idx="29240">
                  <c:v>0.957881944444445</c:v>
                </c:pt>
                <c:pt idx="29241">
                  <c:v>0.957893518518519</c:v>
                </c:pt>
                <c:pt idx="29242">
                  <c:v>0.957905092592593</c:v>
                </c:pt>
                <c:pt idx="29243">
                  <c:v>0.957916666666666</c:v>
                </c:pt>
                <c:pt idx="29244">
                  <c:v>0.957928240740741</c:v>
                </c:pt>
                <c:pt idx="29245">
                  <c:v>0.957939814814815</c:v>
                </c:pt>
                <c:pt idx="29246">
                  <c:v>0.957951388888889</c:v>
                </c:pt>
                <c:pt idx="29247">
                  <c:v>0.957962962962963</c:v>
                </c:pt>
                <c:pt idx="29248">
                  <c:v>0.957974537037037</c:v>
                </c:pt>
                <c:pt idx="29249">
                  <c:v>0.957986111111111</c:v>
                </c:pt>
                <c:pt idx="29250">
                  <c:v>0.957997685185185</c:v>
                </c:pt>
                <c:pt idx="29251">
                  <c:v>0.958009259259259</c:v>
                </c:pt>
                <c:pt idx="29252">
                  <c:v>0.958020833333334</c:v>
                </c:pt>
                <c:pt idx="29253">
                  <c:v>0.958032407407408</c:v>
                </c:pt>
                <c:pt idx="29254">
                  <c:v>0.958043981481482</c:v>
                </c:pt>
                <c:pt idx="29255">
                  <c:v>0.958055555555556</c:v>
                </c:pt>
                <c:pt idx="29256">
                  <c:v>0.95806712962963</c:v>
                </c:pt>
                <c:pt idx="29257">
                  <c:v>0.958078703703704</c:v>
                </c:pt>
                <c:pt idx="29258">
                  <c:v>0.958090277777778</c:v>
                </c:pt>
                <c:pt idx="29259">
                  <c:v>0.958101851851852</c:v>
                </c:pt>
                <c:pt idx="29260">
                  <c:v>0.958113425925926</c:v>
                </c:pt>
                <c:pt idx="29261">
                  <c:v>0.958125</c:v>
                </c:pt>
                <c:pt idx="29262">
                  <c:v>0.958136574074074</c:v>
                </c:pt>
                <c:pt idx="29263">
                  <c:v>0.958148148148148</c:v>
                </c:pt>
                <c:pt idx="29264">
                  <c:v>0.958159722222222</c:v>
                </c:pt>
                <c:pt idx="29265">
                  <c:v>0.958171296296297</c:v>
                </c:pt>
                <c:pt idx="29266">
                  <c:v>0.958182870370371</c:v>
                </c:pt>
                <c:pt idx="29267">
                  <c:v>0.958194444444445</c:v>
                </c:pt>
                <c:pt idx="29268">
                  <c:v>0.958206018518519</c:v>
                </c:pt>
                <c:pt idx="29269">
                  <c:v>0.958217592592593</c:v>
                </c:pt>
                <c:pt idx="29270">
                  <c:v>0.958229166666667</c:v>
                </c:pt>
                <c:pt idx="29271">
                  <c:v>0.95824074074074</c:v>
                </c:pt>
                <c:pt idx="29272">
                  <c:v>0.958252314814815</c:v>
                </c:pt>
                <c:pt idx="29273">
                  <c:v>0.958263888888889</c:v>
                </c:pt>
                <c:pt idx="29274">
                  <c:v>0.958275462962963</c:v>
                </c:pt>
                <c:pt idx="29275">
                  <c:v>0.958287037037037</c:v>
                </c:pt>
                <c:pt idx="29276">
                  <c:v>0.958298611111111</c:v>
                </c:pt>
                <c:pt idx="29277">
                  <c:v>0.958310185185185</c:v>
                </c:pt>
                <c:pt idx="29278">
                  <c:v>0.958321759259259</c:v>
                </c:pt>
                <c:pt idx="29279">
                  <c:v>0.958333333333334</c:v>
                </c:pt>
                <c:pt idx="29280">
                  <c:v>0.958344907407408</c:v>
                </c:pt>
                <c:pt idx="29281">
                  <c:v>0.958356481481481</c:v>
                </c:pt>
                <c:pt idx="29282">
                  <c:v>0.958368055555556</c:v>
                </c:pt>
                <c:pt idx="29283">
                  <c:v>0.95837962962963</c:v>
                </c:pt>
                <c:pt idx="29284">
                  <c:v>0.958391203703704</c:v>
                </c:pt>
                <c:pt idx="29285">
                  <c:v>0.958402777777778</c:v>
                </c:pt>
                <c:pt idx="29286">
                  <c:v>0.958414351851851</c:v>
                </c:pt>
                <c:pt idx="29287">
                  <c:v>0.958425925925926</c:v>
                </c:pt>
                <c:pt idx="29288">
                  <c:v>0.9584375</c:v>
                </c:pt>
                <c:pt idx="29289">
                  <c:v>0.958449074074075</c:v>
                </c:pt>
                <c:pt idx="29290">
                  <c:v>0.958460648148148</c:v>
                </c:pt>
                <c:pt idx="29291">
                  <c:v>0.958472222222222</c:v>
                </c:pt>
                <c:pt idx="29292">
                  <c:v>0.958483796296296</c:v>
                </c:pt>
                <c:pt idx="29293">
                  <c:v>0.958495370370371</c:v>
                </c:pt>
                <c:pt idx="29294">
                  <c:v>0.958506944444444</c:v>
                </c:pt>
                <c:pt idx="29295">
                  <c:v>0.958518518518519</c:v>
                </c:pt>
                <c:pt idx="29296">
                  <c:v>0.958530092592593</c:v>
                </c:pt>
                <c:pt idx="29297">
                  <c:v>0.958541666666667</c:v>
                </c:pt>
                <c:pt idx="29298">
                  <c:v>0.958553240740741</c:v>
                </c:pt>
                <c:pt idx="29299">
                  <c:v>0.958564814814815</c:v>
                </c:pt>
                <c:pt idx="29300">
                  <c:v>0.958576388888889</c:v>
                </c:pt>
                <c:pt idx="29301">
                  <c:v>0.958587962962963</c:v>
                </c:pt>
                <c:pt idx="29302">
                  <c:v>0.958599537037037</c:v>
                </c:pt>
                <c:pt idx="29303">
                  <c:v>0.958611111111111</c:v>
                </c:pt>
                <c:pt idx="29304">
                  <c:v>0.958622685185185</c:v>
                </c:pt>
                <c:pt idx="29305">
                  <c:v>0.958634259259259</c:v>
                </c:pt>
                <c:pt idx="29306">
                  <c:v>0.958645833333334</c:v>
                </c:pt>
                <c:pt idx="29307">
                  <c:v>0.958657407407408</c:v>
                </c:pt>
                <c:pt idx="29308">
                  <c:v>0.958668981481482</c:v>
                </c:pt>
                <c:pt idx="29309">
                  <c:v>0.958680555555556</c:v>
                </c:pt>
                <c:pt idx="29310">
                  <c:v>0.95869212962963</c:v>
                </c:pt>
                <c:pt idx="29311">
                  <c:v>0.958703703703704</c:v>
                </c:pt>
                <c:pt idx="29312">
                  <c:v>0.958715277777778</c:v>
                </c:pt>
                <c:pt idx="29313">
                  <c:v>0.958726851851852</c:v>
                </c:pt>
                <c:pt idx="29314">
                  <c:v>0.958738425925926</c:v>
                </c:pt>
                <c:pt idx="29315">
                  <c:v>0.95875</c:v>
                </c:pt>
                <c:pt idx="29316">
                  <c:v>0.958761574074074</c:v>
                </c:pt>
                <c:pt idx="29317">
                  <c:v>0.958773148148148</c:v>
                </c:pt>
                <c:pt idx="29318">
                  <c:v>0.958784722222222</c:v>
                </c:pt>
                <c:pt idx="29319">
                  <c:v>0.958796296296297</c:v>
                </c:pt>
                <c:pt idx="29320">
                  <c:v>0.958807870370371</c:v>
                </c:pt>
                <c:pt idx="29321">
                  <c:v>0.958819444444445</c:v>
                </c:pt>
                <c:pt idx="29322">
                  <c:v>0.958831018518519</c:v>
                </c:pt>
                <c:pt idx="29323">
                  <c:v>0.958842592592593</c:v>
                </c:pt>
                <c:pt idx="29324">
                  <c:v>0.958854166666667</c:v>
                </c:pt>
                <c:pt idx="29325">
                  <c:v>0.95886574074074</c:v>
                </c:pt>
                <c:pt idx="29326">
                  <c:v>0.958877314814815</c:v>
                </c:pt>
                <c:pt idx="29327">
                  <c:v>0.958888888888889</c:v>
                </c:pt>
                <c:pt idx="29328">
                  <c:v>0.958900462962963</c:v>
                </c:pt>
                <c:pt idx="29329">
                  <c:v>0.958912037037037</c:v>
                </c:pt>
                <c:pt idx="29330">
                  <c:v>0.958923611111111</c:v>
                </c:pt>
                <c:pt idx="29331">
                  <c:v>0.958935185185185</c:v>
                </c:pt>
                <c:pt idx="29332">
                  <c:v>0.958946759259259</c:v>
                </c:pt>
                <c:pt idx="29333">
                  <c:v>0.958958333333334</c:v>
                </c:pt>
                <c:pt idx="29334">
                  <c:v>0.958969907407408</c:v>
                </c:pt>
                <c:pt idx="29335">
                  <c:v>0.958981481481482</c:v>
                </c:pt>
                <c:pt idx="29336">
                  <c:v>0.958993055555556</c:v>
                </c:pt>
                <c:pt idx="29337">
                  <c:v>0.95900462962963</c:v>
                </c:pt>
                <c:pt idx="29338">
                  <c:v>0.959016203703704</c:v>
                </c:pt>
                <c:pt idx="29339">
                  <c:v>0.959027777777778</c:v>
                </c:pt>
                <c:pt idx="29340">
                  <c:v>0.959039351851852</c:v>
                </c:pt>
                <c:pt idx="29341">
                  <c:v>0.959050925925926</c:v>
                </c:pt>
                <c:pt idx="29342">
                  <c:v>0.9590625</c:v>
                </c:pt>
                <c:pt idx="29343">
                  <c:v>0.959074074074074</c:v>
                </c:pt>
                <c:pt idx="29344">
                  <c:v>0.959085648148148</c:v>
                </c:pt>
                <c:pt idx="29345">
                  <c:v>0.959097222222222</c:v>
                </c:pt>
                <c:pt idx="29346">
                  <c:v>0.959108796296296</c:v>
                </c:pt>
                <c:pt idx="29347">
                  <c:v>0.959120370370371</c:v>
                </c:pt>
                <c:pt idx="29348">
                  <c:v>0.959131944444445</c:v>
                </c:pt>
                <c:pt idx="29349">
                  <c:v>0.959143518518519</c:v>
                </c:pt>
                <c:pt idx="29350">
                  <c:v>0.959155092592593</c:v>
                </c:pt>
                <c:pt idx="29351">
                  <c:v>0.959166666666666</c:v>
                </c:pt>
                <c:pt idx="29352">
                  <c:v>0.959178240740741</c:v>
                </c:pt>
                <c:pt idx="29353">
                  <c:v>0.959189814814815</c:v>
                </c:pt>
                <c:pt idx="29354">
                  <c:v>0.959201388888889</c:v>
                </c:pt>
                <c:pt idx="29355">
                  <c:v>0.959212962962963</c:v>
                </c:pt>
                <c:pt idx="29356">
                  <c:v>0.959224537037037</c:v>
                </c:pt>
                <c:pt idx="29357">
                  <c:v>0.959236111111111</c:v>
                </c:pt>
                <c:pt idx="29358">
                  <c:v>0.959247685185185</c:v>
                </c:pt>
                <c:pt idx="29359">
                  <c:v>0.959259259259259</c:v>
                </c:pt>
                <c:pt idx="29360">
                  <c:v>0.959270833333334</c:v>
                </c:pt>
                <c:pt idx="29361">
                  <c:v>0.959282407407407</c:v>
                </c:pt>
                <c:pt idx="29362">
                  <c:v>0.959293981481482</c:v>
                </c:pt>
                <c:pt idx="29363">
                  <c:v>0.959305555555556</c:v>
                </c:pt>
                <c:pt idx="29364">
                  <c:v>0.95931712962963</c:v>
                </c:pt>
                <c:pt idx="29365">
                  <c:v>0.959328703703704</c:v>
                </c:pt>
                <c:pt idx="29366">
                  <c:v>0.959340277777778</c:v>
                </c:pt>
                <c:pt idx="29367">
                  <c:v>0.959351851851852</c:v>
                </c:pt>
                <c:pt idx="29368">
                  <c:v>0.959363425925925</c:v>
                </c:pt>
                <c:pt idx="29369">
                  <c:v>0.959375</c:v>
                </c:pt>
                <c:pt idx="29370">
                  <c:v>0.959386574074074</c:v>
                </c:pt>
                <c:pt idx="29371">
                  <c:v>0.959398148148148</c:v>
                </c:pt>
                <c:pt idx="29372">
                  <c:v>0.959409722222222</c:v>
                </c:pt>
                <c:pt idx="29373">
                  <c:v>0.959421296296297</c:v>
                </c:pt>
                <c:pt idx="29374">
                  <c:v>0.959432870370371</c:v>
                </c:pt>
                <c:pt idx="29375">
                  <c:v>0.959444444444445</c:v>
                </c:pt>
                <c:pt idx="29376">
                  <c:v>0.959456018518519</c:v>
                </c:pt>
                <c:pt idx="29377">
                  <c:v>0.959467592592593</c:v>
                </c:pt>
                <c:pt idx="29378">
                  <c:v>0.959479166666667</c:v>
                </c:pt>
                <c:pt idx="29379">
                  <c:v>0.959490740740741</c:v>
                </c:pt>
                <c:pt idx="29380">
                  <c:v>0.959502314814815</c:v>
                </c:pt>
                <c:pt idx="29381">
                  <c:v>0.959513888888889</c:v>
                </c:pt>
                <c:pt idx="29382">
                  <c:v>0.959525462962963</c:v>
                </c:pt>
                <c:pt idx="29383">
                  <c:v>0.959537037037037</c:v>
                </c:pt>
                <c:pt idx="29384">
                  <c:v>0.959548611111111</c:v>
                </c:pt>
                <c:pt idx="29385">
                  <c:v>0.959560185185185</c:v>
                </c:pt>
                <c:pt idx="29386">
                  <c:v>0.959571759259259</c:v>
                </c:pt>
                <c:pt idx="29387">
                  <c:v>0.959583333333333</c:v>
                </c:pt>
                <c:pt idx="29388">
                  <c:v>0.959594907407408</c:v>
                </c:pt>
                <c:pt idx="29389">
                  <c:v>0.959606481481482</c:v>
                </c:pt>
                <c:pt idx="29390">
                  <c:v>0.959618055555556</c:v>
                </c:pt>
                <c:pt idx="29391">
                  <c:v>0.95962962962963</c:v>
                </c:pt>
                <c:pt idx="29392">
                  <c:v>0.959641203703704</c:v>
                </c:pt>
                <c:pt idx="29393">
                  <c:v>0.959652777777778</c:v>
                </c:pt>
                <c:pt idx="29394">
                  <c:v>0.959664351851852</c:v>
                </c:pt>
                <c:pt idx="29395">
                  <c:v>0.959675925925926</c:v>
                </c:pt>
                <c:pt idx="29396">
                  <c:v>0.9596875</c:v>
                </c:pt>
                <c:pt idx="29397">
                  <c:v>0.959699074074075</c:v>
                </c:pt>
                <c:pt idx="29398">
                  <c:v>0.959710648148148</c:v>
                </c:pt>
                <c:pt idx="29399">
                  <c:v>0.959722222222222</c:v>
                </c:pt>
                <c:pt idx="29400">
                  <c:v>0.959733796296296</c:v>
                </c:pt>
                <c:pt idx="29401">
                  <c:v>0.959745370370371</c:v>
                </c:pt>
                <c:pt idx="29402">
                  <c:v>0.959756944444445</c:v>
                </c:pt>
                <c:pt idx="29403">
                  <c:v>0.959768518518519</c:v>
                </c:pt>
                <c:pt idx="29404">
                  <c:v>0.959780092592593</c:v>
                </c:pt>
                <c:pt idx="29405">
                  <c:v>0.959791666666667</c:v>
                </c:pt>
                <c:pt idx="29406">
                  <c:v>0.95980324074074</c:v>
                </c:pt>
                <c:pt idx="29407">
                  <c:v>0.959814814814815</c:v>
                </c:pt>
                <c:pt idx="29408">
                  <c:v>0.959826388888889</c:v>
                </c:pt>
                <c:pt idx="29409">
                  <c:v>0.959837962962963</c:v>
                </c:pt>
                <c:pt idx="29410">
                  <c:v>0.959849537037037</c:v>
                </c:pt>
                <c:pt idx="29411">
                  <c:v>0.959861111111111</c:v>
                </c:pt>
                <c:pt idx="29412">
                  <c:v>0.959872685185185</c:v>
                </c:pt>
                <c:pt idx="29413">
                  <c:v>0.959884259259259</c:v>
                </c:pt>
                <c:pt idx="29414">
                  <c:v>0.959895833333334</c:v>
                </c:pt>
                <c:pt idx="29415">
                  <c:v>0.959907407407408</c:v>
                </c:pt>
                <c:pt idx="29416">
                  <c:v>0.959918981481482</c:v>
                </c:pt>
                <c:pt idx="29417">
                  <c:v>0.959930555555556</c:v>
                </c:pt>
                <c:pt idx="29418">
                  <c:v>0.95994212962963</c:v>
                </c:pt>
                <c:pt idx="29419">
                  <c:v>0.959953703703704</c:v>
                </c:pt>
                <c:pt idx="29420">
                  <c:v>0.959965277777778</c:v>
                </c:pt>
                <c:pt idx="29421">
                  <c:v>0.959976851851852</c:v>
                </c:pt>
                <c:pt idx="29422">
                  <c:v>0.959988425925926</c:v>
                </c:pt>
                <c:pt idx="29423">
                  <c:v>0.96</c:v>
                </c:pt>
                <c:pt idx="29424">
                  <c:v>0.960011574074074</c:v>
                </c:pt>
                <c:pt idx="29425">
                  <c:v>0.960023148148148</c:v>
                </c:pt>
                <c:pt idx="29426">
                  <c:v>0.960034722222222</c:v>
                </c:pt>
                <c:pt idx="29427">
                  <c:v>0.960046296296297</c:v>
                </c:pt>
                <c:pt idx="29428">
                  <c:v>0.960057870370371</c:v>
                </c:pt>
                <c:pt idx="29429">
                  <c:v>0.960069444444445</c:v>
                </c:pt>
                <c:pt idx="29430">
                  <c:v>0.960081018518519</c:v>
                </c:pt>
                <c:pt idx="29431">
                  <c:v>0.960092592592593</c:v>
                </c:pt>
                <c:pt idx="29432">
                  <c:v>0.960104166666667</c:v>
                </c:pt>
                <c:pt idx="29433">
                  <c:v>0.960115740740741</c:v>
                </c:pt>
                <c:pt idx="29434">
                  <c:v>0.960127314814815</c:v>
                </c:pt>
                <c:pt idx="29435">
                  <c:v>0.960138888888889</c:v>
                </c:pt>
                <c:pt idx="29436">
                  <c:v>0.960150462962963</c:v>
                </c:pt>
                <c:pt idx="29437">
                  <c:v>0.960162037037037</c:v>
                </c:pt>
                <c:pt idx="29438">
                  <c:v>0.960173611111111</c:v>
                </c:pt>
                <c:pt idx="29439">
                  <c:v>0.960185185185185</c:v>
                </c:pt>
                <c:pt idx="29440">
                  <c:v>0.960196759259259</c:v>
                </c:pt>
                <c:pt idx="29441">
                  <c:v>0.960208333333334</c:v>
                </c:pt>
                <c:pt idx="29442">
                  <c:v>0.960219907407408</c:v>
                </c:pt>
                <c:pt idx="29443">
                  <c:v>0.960231481481482</c:v>
                </c:pt>
                <c:pt idx="29444">
                  <c:v>0.960243055555556</c:v>
                </c:pt>
                <c:pt idx="29445">
                  <c:v>0.96025462962963</c:v>
                </c:pt>
                <c:pt idx="29446">
                  <c:v>0.960266203703703</c:v>
                </c:pt>
                <c:pt idx="29447">
                  <c:v>0.960277777777778</c:v>
                </c:pt>
                <c:pt idx="29448">
                  <c:v>0.960289351851852</c:v>
                </c:pt>
                <c:pt idx="29449">
                  <c:v>0.960300925925926</c:v>
                </c:pt>
                <c:pt idx="29450">
                  <c:v>0.9603125</c:v>
                </c:pt>
                <c:pt idx="29451">
                  <c:v>0.960324074074074</c:v>
                </c:pt>
                <c:pt idx="29452">
                  <c:v>0.960335648148148</c:v>
                </c:pt>
                <c:pt idx="29453">
                  <c:v>0.960347222222222</c:v>
                </c:pt>
                <c:pt idx="29454">
                  <c:v>0.960358796296296</c:v>
                </c:pt>
                <c:pt idx="29455">
                  <c:v>0.960370370370371</c:v>
                </c:pt>
                <c:pt idx="29456">
                  <c:v>0.960381944444445</c:v>
                </c:pt>
                <c:pt idx="29457">
                  <c:v>0.960393518518519</c:v>
                </c:pt>
                <c:pt idx="29458">
                  <c:v>0.960405092592593</c:v>
                </c:pt>
                <c:pt idx="29459">
                  <c:v>0.960416666666667</c:v>
                </c:pt>
                <c:pt idx="29460">
                  <c:v>0.96042824074074</c:v>
                </c:pt>
                <c:pt idx="29461">
                  <c:v>0.960439814814815</c:v>
                </c:pt>
                <c:pt idx="29462">
                  <c:v>0.960451388888889</c:v>
                </c:pt>
                <c:pt idx="29463">
                  <c:v>0.960462962962962</c:v>
                </c:pt>
                <c:pt idx="29464">
                  <c:v>0.960474537037037</c:v>
                </c:pt>
                <c:pt idx="29465">
                  <c:v>0.960486111111111</c:v>
                </c:pt>
                <c:pt idx="29466">
                  <c:v>0.960497685185185</c:v>
                </c:pt>
                <c:pt idx="29467">
                  <c:v>0.960509259259259</c:v>
                </c:pt>
                <c:pt idx="29468">
                  <c:v>0.960520833333334</c:v>
                </c:pt>
                <c:pt idx="29469">
                  <c:v>0.960532407407407</c:v>
                </c:pt>
                <c:pt idx="29470">
                  <c:v>0.960543981481482</c:v>
                </c:pt>
                <c:pt idx="29471">
                  <c:v>0.960555555555556</c:v>
                </c:pt>
                <c:pt idx="29472">
                  <c:v>0.960567129629629</c:v>
                </c:pt>
                <c:pt idx="29473">
                  <c:v>0.960578703703704</c:v>
                </c:pt>
                <c:pt idx="29474">
                  <c:v>0.960590277777778</c:v>
                </c:pt>
                <c:pt idx="29475">
                  <c:v>0.960601851851852</c:v>
                </c:pt>
                <c:pt idx="29476">
                  <c:v>0.960613425925926</c:v>
                </c:pt>
                <c:pt idx="29477">
                  <c:v>0.960625</c:v>
                </c:pt>
                <c:pt idx="29478">
                  <c:v>0.960636574074074</c:v>
                </c:pt>
                <c:pt idx="29479">
                  <c:v>0.960648148148148</c:v>
                </c:pt>
                <c:pt idx="29480">
                  <c:v>0.960659722222222</c:v>
                </c:pt>
                <c:pt idx="29481">
                  <c:v>0.960671296296297</c:v>
                </c:pt>
                <c:pt idx="29482">
                  <c:v>0.960682870370371</c:v>
                </c:pt>
                <c:pt idx="29483">
                  <c:v>0.960694444444445</c:v>
                </c:pt>
                <c:pt idx="29484">
                  <c:v>0.960706018518519</c:v>
                </c:pt>
                <c:pt idx="29485">
                  <c:v>0.960717592592593</c:v>
                </c:pt>
                <c:pt idx="29486">
                  <c:v>0.960729166666667</c:v>
                </c:pt>
                <c:pt idx="29487">
                  <c:v>0.960740740740741</c:v>
                </c:pt>
                <c:pt idx="29488">
                  <c:v>0.960752314814815</c:v>
                </c:pt>
                <c:pt idx="29489">
                  <c:v>0.960763888888889</c:v>
                </c:pt>
                <c:pt idx="29490">
                  <c:v>0.960775462962963</c:v>
                </c:pt>
                <c:pt idx="29491">
                  <c:v>0.960787037037037</c:v>
                </c:pt>
                <c:pt idx="29492">
                  <c:v>0.960798611111111</c:v>
                </c:pt>
                <c:pt idx="29493">
                  <c:v>0.960810185185185</c:v>
                </c:pt>
                <c:pt idx="29494">
                  <c:v>0.960821759259259</c:v>
                </c:pt>
                <c:pt idx="29495">
                  <c:v>0.960833333333334</c:v>
                </c:pt>
                <c:pt idx="29496">
                  <c:v>0.960844907407408</c:v>
                </c:pt>
                <c:pt idx="29497">
                  <c:v>0.960856481481482</c:v>
                </c:pt>
                <c:pt idx="29498">
                  <c:v>0.960868055555556</c:v>
                </c:pt>
                <c:pt idx="29499">
                  <c:v>0.96087962962963</c:v>
                </c:pt>
                <c:pt idx="29500">
                  <c:v>0.960891203703704</c:v>
                </c:pt>
                <c:pt idx="29501">
                  <c:v>0.960902777777778</c:v>
                </c:pt>
                <c:pt idx="29502">
                  <c:v>0.960914351851852</c:v>
                </c:pt>
                <c:pt idx="29503">
                  <c:v>0.960925925925926</c:v>
                </c:pt>
                <c:pt idx="29504">
                  <c:v>0.9609375</c:v>
                </c:pt>
                <c:pt idx="29505">
                  <c:v>0.960949074074075</c:v>
                </c:pt>
                <c:pt idx="29506">
                  <c:v>0.960960648148148</c:v>
                </c:pt>
                <c:pt idx="29507">
                  <c:v>0.960972222222222</c:v>
                </c:pt>
                <c:pt idx="29508">
                  <c:v>0.960983796296296</c:v>
                </c:pt>
                <c:pt idx="29509">
                  <c:v>0.960995370370371</c:v>
                </c:pt>
                <c:pt idx="29510">
                  <c:v>0.961006944444445</c:v>
                </c:pt>
                <c:pt idx="29511">
                  <c:v>0.961018518518519</c:v>
                </c:pt>
                <c:pt idx="29512">
                  <c:v>0.961030092592593</c:v>
                </c:pt>
                <c:pt idx="29513">
                  <c:v>0.961041666666667</c:v>
                </c:pt>
                <c:pt idx="29514">
                  <c:v>0.96105324074074</c:v>
                </c:pt>
                <c:pt idx="29515">
                  <c:v>0.961064814814815</c:v>
                </c:pt>
                <c:pt idx="29516">
                  <c:v>0.961076388888889</c:v>
                </c:pt>
                <c:pt idx="29517">
                  <c:v>0.961087962962962</c:v>
                </c:pt>
                <c:pt idx="29518">
                  <c:v>0.961099537037037</c:v>
                </c:pt>
                <c:pt idx="29519">
                  <c:v>0.961111111111111</c:v>
                </c:pt>
                <c:pt idx="29520">
                  <c:v>0.961122685185185</c:v>
                </c:pt>
                <c:pt idx="29521">
                  <c:v>0.961134259259259</c:v>
                </c:pt>
                <c:pt idx="29522">
                  <c:v>0.961145833333334</c:v>
                </c:pt>
                <c:pt idx="29523">
                  <c:v>0.961157407407408</c:v>
                </c:pt>
                <c:pt idx="29524">
                  <c:v>0.961168981481481</c:v>
                </c:pt>
                <c:pt idx="29525">
                  <c:v>0.961180555555556</c:v>
                </c:pt>
                <c:pt idx="29526">
                  <c:v>0.961192129629629</c:v>
                </c:pt>
                <c:pt idx="29527">
                  <c:v>0.961203703703704</c:v>
                </c:pt>
                <c:pt idx="29528">
                  <c:v>0.961215277777778</c:v>
                </c:pt>
                <c:pt idx="29529">
                  <c:v>0.961226851851852</c:v>
                </c:pt>
                <c:pt idx="29530">
                  <c:v>0.961238425925926</c:v>
                </c:pt>
                <c:pt idx="29531">
                  <c:v>0.96125</c:v>
                </c:pt>
                <c:pt idx="29532">
                  <c:v>0.961261574074074</c:v>
                </c:pt>
                <c:pt idx="29533">
                  <c:v>0.961273148148148</c:v>
                </c:pt>
                <c:pt idx="29534">
                  <c:v>0.961284722222222</c:v>
                </c:pt>
                <c:pt idx="29535">
                  <c:v>0.961296296296297</c:v>
                </c:pt>
                <c:pt idx="29536">
                  <c:v>0.961307870370371</c:v>
                </c:pt>
                <c:pt idx="29537">
                  <c:v>0.961319444444445</c:v>
                </c:pt>
                <c:pt idx="29538">
                  <c:v>0.961331018518519</c:v>
                </c:pt>
                <c:pt idx="29539">
                  <c:v>0.961342592592593</c:v>
                </c:pt>
                <c:pt idx="29540">
                  <c:v>0.961354166666666</c:v>
                </c:pt>
                <c:pt idx="29541">
                  <c:v>0.961365740740741</c:v>
                </c:pt>
                <c:pt idx="29542">
                  <c:v>0.961377314814815</c:v>
                </c:pt>
                <c:pt idx="29543">
                  <c:v>0.961388888888889</c:v>
                </c:pt>
                <c:pt idx="29544">
                  <c:v>0.961400462962963</c:v>
                </c:pt>
                <c:pt idx="29545">
                  <c:v>0.961412037037037</c:v>
                </c:pt>
                <c:pt idx="29546">
                  <c:v>0.961423611111111</c:v>
                </c:pt>
                <c:pt idx="29547">
                  <c:v>0.961435185185185</c:v>
                </c:pt>
                <c:pt idx="29548">
                  <c:v>0.961446759259259</c:v>
                </c:pt>
                <c:pt idx="29549">
                  <c:v>0.961458333333333</c:v>
                </c:pt>
                <c:pt idx="29550">
                  <c:v>0.961469907407407</c:v>
                </c:pt>
                <c:pt idx="29551">
                  <c:v>0.961481481481482</c:v>
                </c:pt>
                <c:pt idx="29552">
                  <c:v>0.961493055555556</c:v>
                </c:pt>
                <c:pt idx="29553">
                  <c:v>0.96150462962963</c:v>
                </c:pt>
                <c:pt idx="29554">
                  <c:v>0.961516203703703</c:v>
                </c:pt>
                <c:pt idx="29555">
                  <c:v>0.961527777777778</c:v>
                </c:pt>
                <c:pt idx="29556">
                  <c:v>0.961539351851852</c:v>
                </c:pt>
                <c:pt idx="29557">
                  <c:v>0.961550925925925</c:v>
                </c:pt>
                <c:pt idx="29558">
                  <c:v>0.9615625</c:v>
                </c:pt>
                <c:pt idx="29559">
                  <c:v>0.961574074074074</c:v>
                </c:pt>
                <c:pt idx="29560">
                  <c:v>0.961585648148148</c:v>
                </c:pt>
                <c:pt idx="29561">
                  <c:v>0.961597222222222</c:v>
                </c:pt>
                <c:pt idx="29562">
                  <c:v>0.961608796296297</c:v>
                </c:pt>
                <c:pt idx="29563">
                  <c:v>0.961620370370371</c:v>
                </c:pt>
                <c:pt idx="29564">
                  <c:v>0.961631944444445</c:v>
                </c:pt>
                <c:pt idx="29565">
                  <c:v>0.961643518518519</c:v>
                </c:pt>
                <c:pt idx="29566">
                  <c:v>0.961655092592593</c:v>
                </c:pt>
                <c:pt idx="29567">
                  <c:v>0.961666666666667</c:v>
                </c:pt>
                <c:pt idx="29568">
                  <c:v>0.961678240740741</c:v>
                </c:pt>
                <c:pt idx="29569">
                  <c:v>0.961689814814815</c:v>
                </c:pt>
                <c:pt idx="29570">
                  <c:v>0.961701388888889</c:v>
                </c:pt>
                <c:pt idx="29571">
                  <c:v>0.961712962962962</c:v>
                </c:pt>
                <c:pt idx="29572">
                  <c:v>0.961724537037037</c:v>
                </c:pt>
                <c:pt idx="29573">
                  <c:v>0.961736111111111</c:v>
                </c:pt>
                <c:pt idx="29574">
                  <c:v>0.961747685185186</c:v>
                </c:pt>
                <c:pt idx="29575">
                  <c:v>0.96175925925926</c:v>
                </c:pt>
                <c:pt idx="29576">
                  <c:v>0.961770833333334</c:v>
                </c:pt>
                <c:pt idx="29577">
                  <c:v>0.961782407407408</c:v>
                </c:pt>
                <c:pt idx="29578">
                  <c:v>0.961793981481482</c:v>
                </c:pt>
                <c:pt idx="29579">
                  <c:v>0.961805555555556</c:v>
                </c:pt>
              </c:numCache>
            </c:numRef>
          </c:xVal>
          <c:yVal>
            <c:numRef>
              <c:f>Sheet1!$E$2:$E$29581</c:f>
              <c:numCache>
                <c:formatCode>0.00</c:formatCode>
                <c:ptCount val="29580"/>
                <c:pt idx="0">
                  <c:v>-9999.0</c:v>
                </c:pt>
                <c:pt idx="1">
                  <c:v>-9999.0</c:v>
                </c:pt>
                <c:pt idx="2">
                  <c:v>-9999.0</c:v>
                </c:pt>
                <c:pt idx="3">
                  <c:v>-9999.0</c:v>
                </c:pt>
                <c:pt idx="4">
                  <c:v>-9999.0</c:v>
                </c:pt>
                <c:pt idx="5">
                  <c:v>-9999.0</c:v>
                </c:pt>
                <c:pt idx="6">
                  <c:v>-9999.0</c:v>
                </c:pt>
                <c:pt idx="7">
                  <c:v>-9999.0</c:v>
                </c:pt>
                <c:pt idx="8">
                  <c:v>-9999.0</c:v>
                </c:pt>
                <c:pt idx="9">
                  <c:v>-9999.0</c:v>
                </c:pt>
                <c:pt idx="10">
                  <c:v>-9999.0</c:v>
                </c:pt>
                <c:pt idx="11">
                  <c:v>-9999.0</c:v>
                </c:pt>
                <c:pt idx="12">
                  <c:v>-9999.0</c:v>
                </c:pt>
                <c:pt idx="13">
                  <c:v>-9999.0</c:v>
                </c:pt>
                <c:pt idx="14">
                  <c:v>-9999.0</c:v>
                </c:pt>
                <c:pt idx="15">
                  <c:v>-9999.0</c:v>
                </c:pt>
                <c:pt idx="16">
                  <c:v>-9999.0</c:v>
                </c:pt>
                <c:pt idx="17">
                  <c:v>-9999.0</c:v>
                </c:pt>
                <c:pt idx="18">
                  <c:v>-9999.0</c:v>
                </c:pt>
                <c:pt idx="19">
                  <c:v>-9999.0</c:v>
                </c:pt>
                <c:pt idx="20">
                  <c:v>-9999.0</c:v>
                </c:pt>
                <c:pt idx="21">
                  <c:v>-9999.0</c:v>
                </c:pt>
                <c:pt idx="22">
                  <c:v>-9999.0</c:v>
                </c:pt>
                <c:pt idx="23">
                  <c:v>-9999.0</c:v>
                </c:pt>
                <c:pt idx="24">
                  <c:v>-9999.0</c:v>
                </c:pt>
                <c:pt idx="25">
                  <c:v>-9999.0</c:v>
                </c:pt>
                <c:pt idx="26">
                  <c:v>-9999.0</c:v>
                </c:pt>
                <c:pt idx="27">
                  <c:v>-9999.0</c:v>
                </c:pt>
                <c:pt idx="28">
                  <c:v>-9999.0</c:v>
                </c:pt>
                <c:pt idx="29">
                  <c:v>-9999.0</c:v>
                </c:pt>
                <c:pt idx="30">
                  <c:v>-9999.0</c:v>
                </c:pt>
                <c:pt idx="31">
                  <c:v>-9999.0</c:v>
                </c:pt>
                <c:pt idx="32">
                  <c:v>-9999.0</c:v>
                </c:pt>
                <c:pt idx="33">
                  <c:v>-9999.0</c:v>
                </c:pt>
                <c:pt idx="34">
                  <c:v>-9999.0</c:v>
                </c:pt>
                <c:pt idx="35">
                  <c:v>-9999.0</c:v>
                </c:pt>
                <c:pt idx="36">
                  <c:v>-9999.0</c:v>
                </c:pt>
                <c:pt idx="37">
                  <c:v>-9999.0</c:v>
                </c:pt>
                <c:pt idx="38">
                  <c:v>-9999.0</c:v>
                </c:pt>
                <c:pt idx="39">
                  <c:v>-9999.0</c:v>
                </c:pt>
                <c:pt idx="40">
                  <c:v>-9999.0</c:v>
                </c:pt>
                <c:pt idx="41">
                  <c:v>-9999.0</c:v>
                </c:pt>
                <c:pt idx="42">
                  <c:v>-9999.0</c:v>
                </c:pt>
                <c:pt idx="43">
                  <c:v>-9999.0</c:v>
                </c:pt>
                <c:pt idx="44">
                  <c:v>-9999.0</c:v>
                </c:pt>
                <c:pt idx="45">
                  <c:v>-9999.0</c:v>
                </c:pt>
                <c:pt idx="46">
                  <c:v>-9999.0</c:v>
                </c:pt>
                <c:pt idx="47">
                  <c:v>-9999.0</c:v>
                </c:pt>
                <c:pt idx="48">
                  <c:v>-9999.0</c:v>
                </c:pt>
                <c:pt idx="49">
                  <c:v>-9999.0</c:v>
                </c:pt>
                <c:pt idx="50">
                  <c:v>-9999.0</c:v>
                </c:pt>
                <c:pt idx="51">
                  <c:v>-9999.0</c:v>
                </c:pt>
                <c:pt idx="52">
                  <c:v>-9999.0</c:v>
                </c:pt>
                <c:pt idx="53">
                  <c:v>-9999.0</c:v>
                </c:pt>
                <c:pt idx="54">
                  <c:v>-9999.0</c:v>
                </c:pt>
                <c:pt idx="55">
                  <c:v>-9999.0</c:v>
                </c:pt>
                <c:pt idx="56">
                  <c:v>-9999.0</c:v>
                </c:pt>
                <c:pt idx="57">
                  <c:v>-9999.0</c:v>
                </c:pt>
                <c:pt idx="58">
                  <c:v>-9999.0</c:v>
                </c:pt>
                <c:pt idx="59">
                  <c:v>-9999.0</c:v>
                </c:pt>
                <c:pt idx="60">
                  <c:v>-9999.0</c:v>
                </c:pt>
                <c:pt idx="61">
                  <c:v>-9999.0</c:v>
                </c:pt>
                <c:pt idx="62">
                  <c:v>-9999.0</c:v>
                </c:pt>
                <c:pt idx="63">
                  <c:v>-9999.0</c:v>
                </c:pt>
                <c:pt idx="64">
                  <c:v>-9999.0</c:v>
                </c:pt>
                <c:pt idx="65">
                  <c:v>-9999.0</c:v>
                </c:pt>
                <c:pt idx="66">
                  <c:v>-9999.0</c:v>
                </c:pt>
                <c:pt idx="67">
                  <c:v>-9999.0</c:v>
                </c:pt>
                <c:pt idx="68">
                  <c:v>-9999.0</c:v>
                </c:pt>
                <c:pt idx="69">
                  <c:v>-9999.0</c:v>
                </c:pt>
                <c:pt idx="70">
                  <c:v>-9999.0</c:v>
                </c:pt>
                <c:pt idx="71">
                  <c:v>-9999.0</c:v>
                </c:pt>
                <c:pt idx="72">
                  <c:v>-9999.0</c:v>
                </c:pt>
                <c:pt idx="73">
                  <c:v>-9999.0</c:v>
                </c:pt>
                <c:pt idx="74">
                  <c:v>-9999.0</c:v>
                </c:pt>
                <c:pt idx="75">
                  <c:v>-9999.0</c:v>
                </c:pt>
                <c:pt idx="76">
                  <c:v>-9999.0</c:v>
                </c:pt>
                <c:pt idx="77">
                  <c:v>-9999.0</c:v>
                </c:pt>
                <c:pt idx="78">
                  <c:v>-9999.0</c:v>
                </c:pt>
                <c:pt idx="79">
                  <c:v>-9999.0</c:v>
                </c:pt>
                <c:pt idx="80">
                  <c:v>-9999.0</c:v>
                </c:pt>
                <c:pt idx="81">
                  <c:v>-9999.0</c:v>
                </c:pt>
                <c:pt idx="82">
                  <c:v>-9999.0</c:v>
                </c:pt>
                <c:pt idx="83">
                  <c:v>-9999.0</c:v>
                </c:pt>
                <c:pt idx="84">
                  <c:v>-9999.0</c:v>
                </c:pt>
                <c:pt idx="85">
                  <c:v>-9999.0</c:v>
                </c:pt>
                <c:pt idx="86">
                  <c:v>-9999.0</c:v>
                </c:pt>
                <c:pt idx="87">
                  <c:v>-9999.0</c:v>
                </c:pt>
                <c:pt idx="88">
                  <c:v>-9999.0</c:v>
                </c:pt>
                <c:pt idx="89">
                  <c:v>-9999.0</c:v>
                </c:pt>
                <c:pt idx="90">
                  <c:v>-9999.0</c:v>
                </c:pt>
                <c:pt idx="91">
                  <c:v>-9999.0</c:v>
                </c:pt>
                <c:pt idx="92">
                  <c:v>-9999.0</c:v>
                </c:pt>
                <c:pt idx="93">
                  <c:v>-9999.0</c:v>
                </c:pt>
                <c:pt idx="94">
                  <c:v>-9999.0</c:v>
                </c:pt>
                <c:pt idx="95">
                  <c:v>-9999.0</c:v>
                </c:pt>
                <c:pt idx="96">
                  <c:v>-9999.0</c:v>
                </c:pt>
                <c:pt idx="97">
                  <c:v>-9999.0</c:v>
                </c:pt>
                <c:pt idx="98">
                  <c:v>-9999.0</c:v>
                </c:pt>
                <c:pt idx="99">
                  <c:v>-9999.0</c:v>
                </c:pt>
                <c:pt idx="100">
                  <c:v>-9999.0</c:v>
                </c:pt>
                <c:pt idx="101">
                  <c:v>-9999.0</c:v>
                </c:pt>
                <c:pt idx="102">
                  <c:v>-9999.0</c:v>
                </c:pt>
                <c:pt idx="103">
                  <c:v>-9999.0</c:v>
                </c:pt>
                <c:pt idx="104">
                  <c:v>-9999.0</c:v>
                </c:pt>
                <c:pt idx="105">
                  <c:v>-9999.0</c:v>
                </c:pt>
                <c:pt idx="106">
                  <c:v>-9999.0</c:v>
                </c:pt>
                <c:pt idx="107">
                  <c:v>-9999.0</c:v>
                </c:pt>
                <c:pt idx="108">
                  <c:v>-9999.0</c:v>
                </c:pt>
                <c:pt idx="109">
                  <c:v>-9999.0</c:v>
                </c:pt>
                <c:pt idx="110">
                  <c:v>-9999.0</c:v>
                </c:pt>
                <c:pt idx="111">
                  <c:v>-9999.0</c:v>
                </c:pt>
                <c:pt idx="112">
                  <c:v>-9999.0</c:v>
                </c:pt>
                <c:pt idx="113">
                  <c:v>-9999.0</c:v>
                </c:pt>
                <c:pt idx="114">
                  <c:v>-9999.0</c:v>
                </c:pt>
                <c:pt idx="115">
                  <c:v>-9999.0</c:v>
                </c:pt>
                <c:pt idx="116">
                  <c:v>-9999.0</c:v>
                </c:pt>
                <c:pt idx="117">
                  <c:v>-9999.0</c:v>
                </c:pt>
                <c:pt idx="118">
                  <c:v>-9999.0</c:v>
                </c:pt>
                <c:pt idx="119">
                  <c:v>-9999.0</c:v>
                </c:pt>
                <c:pt idx="120">
                  <c:v>-9999.0</c:v>
                </c:pt>
                <c:pt idx="121">
                  <c:v>-9999.0</c:v>
                </c:pt>
                <c:pt idx="122">
                  <c:v>-9999.0</c:v>
                </c:pt>
                <c:pt idx="123">
                  <c:v>-9999.0</c:v>
                </c:pt>
                <c:pt idx="124">
                  <c:v>-9999.0</c:v>
                </c:pt>
                <c:pt idx="125">
                  <c:v>-9999.0</c:v>
                </c:pt>
                <c:pt idx="126">
                  <c:v>-9999.0</c:v>
                </c:pt>
                <c:pt idx="127">
                  <c:v>-9999.0</c:v>
                </c:pt>
                <c:pt idx="128">
                  <c:v>-9999.0</c:v>
                </c:pt>
                <c:pt idx="129">
                  <c:v>-9999.0</c:v>
                </c:pt>
                <c:pt idx="130">
                  <c:v>-9999.0</c:v>
                </c:pt>
                <c:pt idx="131">
                  <c:v>-9999.0</c:v>
                </c:pt>
                <c:pt idx="132">
                  <c:v>-9999.0</c:v>
                </c:pt>
                <c:pt idx="133">
                  <c:v>-9999.0</c:v>
                </c:pt>
                <c:pt idx="134">
                  <c:v>-9999.0</c:v>
                </c:pt>
                <c:pt idx="135">
                  <c:v>-9999.0</c:v>
                </c:pt>
                <c:pt idx="136">
                  <c:v>-9999.0</c:v>
                </c:pt>
                <c:pt idx="137">
                  <c:v>-9999.0</c:v>
                </c:pt>
                <c:pt idx="138">
                  <c:v>-9999.0</c:v>
                </c:pt>
                <c:pt idx="139">
                  <c:v>-9999.0</c:v>
                </c:pt>
                <c:pt idx="140">
                  <c:v>-9999.0</c:v>
                </c:pt>
                <c:pt idx="141">
                  <c:v>-9999.0</c:v>
                </c:pt>
                <c:pt idx="142">
                  <c:v>-9999.0</c:v>
                </c:pt>
                <c:pt idx="143">
                  <c:v>-9999.0</c:v>
                </c:pt>
                <c:pt idx="144">
                  <c:v>-9999.0</c:v>
                </c:pt>
                <c:pt idx="145">
                  <c:v>-9999.0</c:v>
                </c:pt>
                <c:pt idx="146">
                  <c:v>-9999.0</c:v>
                </c:pt>
                <c:pt idx="147">
                  <c:v>-9999.0</c:v>
                </c:pt>
                <c:pt idx="148">
                  <c:v>-9999.0</c:v>
                </c:pt>
                <c:pt idx="149">
                  <c:v>-9999.0</c:v>
                </c:pt>
                <c:pt idx="150">
                  <c:v>-9999.0</c:v>
                </c:pt>
                <c:pt idx="151">
                  <c:v>-9999.0</c:v>
                </c:pt>
                <c:pt idx="152">
                  <c:v>-9999.0</c:v>
                </c:pt>
                <c:pt idx="153">
                  <c:v>-9999.0</c:v>
                </c:pt>
                <c:pt idx="154">
                  <c:v>-9999.0</c:v>
                </c:pt>
                <c:pt idx="155">
                  <c:v>-9999.0</c:v>
                </c:pt>
                <c:pt idx="156">
                  <c:v>-9999.0</c:v>
                </c:pt>
                <c:pt idx="157">
                  <c:v>-9999.0</c:v>
                </c:pt>
                <c:pt idx="158">
                  <c:v>-9999.0</c:v>
                </c:pt>
                <c:pt idx="159">
                  <c:v>-9999.0</c:v>
                </c:pt>
                <c:pt idx="160">
                  <c:v>-9999.0</c:v>
                </c:pt>
                <c:pt idx="161">
                  <c:v>-9999.0</c:v>
                </c:pt>
                <c:pt idx="162">
                  <c:v>-9999.0</c:v>
                </c:pt>
                <c:pt idx="163">
                  <c:v>-9999.0</c:v>
                </c:pt>
                <c:pt idx="164">
                  <c:v>-9999.0</c:v>
                </c:pt>
                <c:pt idx="165">
                  <c:v>-9999.0</c:v>
                </c:pt>
                <c:pt idx="166">
                  <c:v>-9999.0</c:v>
                </c:pt>
                <c:pt idx="167">
                  <c:v>-9999.0</c:v>
                </c:pt>
                <c:pt idx="168">
                  <c:v>-9999.0</c:v>
                </c:pt>
                <c:pt idx="169">
                  <c:v>-9999.0</c:v>
                </c:pt>
                <c:pt idx="170">
                  <c:v>-9999.0</c:v>
                </c:pt>
                <c:pt idx="171">
                  <c:v>-9999.0</c:v>
                </c:pt>
                <c:pt idx="172">
                  <c:v>-9999.0</c:v>
                </c:pt>
                <c:pt idx="173">
                  <c:v>-9999.0</c:v>
                </c:pt>
                <c:pt idx="174">
                  <c:v>-9999.0</c:v>
                </c:pt>
                <c:pt idx="175">
                  <c:v>-9999.0</c:v>
                </c:pt>
                <c:pt idx="176">
                  <c:v>-9999.0</c:v>
                </c:pt>
                <c:pt idx="177">
                  <c:v>-9999.0</c:v>
                </c:pt>
                <c:pt idx="178">
                  <c:v>-9999.0</c:v>
                </c:pt>
                <c:pt idx="179">
                  <c:v>-9999.0</c:v>
                </c:pt>
                <c:pt idx="180">
                  <c:v>-9999.0</c:v>
                </c:pt>
                <c:pt idx="181">
                  <c:v>-9999.0</c:v>
                </c:pt>
                <c:pt idx="182">
                  <c:v>-9999.0</c:v>
                </c:pt>
                <c:pt idx="183">
                  <c:v>-9999.0</c:v>
                </c:pt>
                <c:pt idx="184">
                  <c:v>-9999.0</c:v>
                </c:pt>
                <c:pt idx="185">
                  <c:v>-9999.0</c:v>
                </c:pt>
                <c:pt idx="186">
                  <c:v>-9999.0</c:v>
                </c:pt>
                <c:pt idx="187">
                  <c:v>-9999.0</c:v>
                </c:pt>
                <c:pt idx="188">
                  <c:v>-9999.0</c:v>
                </c:pt>
                <c:pt idx="189">
                  <c:v>-9999.0</c:v>
                </c:pt>
                <c:pt idx="190">
                  <c:v>-9999.0</c:v>
                </c:pt>
                <c:pt idx="191">
                  <c:v>-9999.0</c:v>
                </c:pt>
                <c:pt idx="192">
                  <c:v>-9999.0</c:v>
                </c:pt>
                <c:pt idx="193">
                  <c:v>-9999.0</c:v>
                </c:pt>
                <c:pt idx="194">
                  <c:v>-9999.0</c:v>
                </c:pt>
                <c:pt idx="195">
                  <c:v>-9999.0</c:v>
                </c:pt>
                <c:pt idx="196">
                  <c:v>-9999.0</c:v>
                </c:pt>
                <c:pt idx="197">
                  <c:v>-9999.0</c:v>
                </c:pt>
                <c:pt idx="198">
                  <c:v>-9999.0</c:v>
                </c:pt>
                <c:pt idx="199">
                  <c:v>-9999.0</c:v>
                </c:pt>
                <c:pt idx="200">
                  <c:v>-9999.0</c:v>
                </c:pt>
                <c:pt idx="201">
                  <c:v>-9999.0</c:v>
                </c:pt>
                <c:pt idx="202">
                  <c:v>-9999.0</c:v>
                </c:pt>
                <c:pt idx="203">
                  <c:v>-9999.0</c:v>
                </c:pt>
                <c:pt idx="204">
                  <c:v>-9999.0</c:v>
                </c:pt>
                <c:pt idx="205">
                  <c:v>-9999.0</c:v>
                </c:pt>
                <c:pt idx="206">
                  <c:v>-9999.0</c:v>
                </c:pt>
                <c:pt idx="207">
                  <c:v>-9999.0</c:v>
                </c:pt>
                <c:pt idx="208">
                  <c:v>-9999.0</c:v>
                </c:pt>
                <c:pt idx="209">
                  <c:v>-9999.0</c:v>
                </c:pt>
                <c:pt idx="210">
                  <c:v>-9999.0</c:v>
                </c:pt>
                <c:pt idx="211">
                  <c:v>-9999.0</c:v>
                </c:pt>
                <c:pt idx="212">
                  <c:v>-9999.0</c:v>
                </c:pt>
                <c:pt idx="213">
                  <c:v>-9999.0</c:v>
                </c:pt>
                <c:pt idx="214">
                  <c:v>-9999.0</c:v>
                </c:pt>
                <c:pt idx="215">
                  <c:v>-9999.0</c:v>
                </c:pt>
                <c:pt idx="216">
                  <c:v>-9999.0</c:v>
                </c:pt>
                <c:pt idx="217">
                  <c:v>-9999.0</c:v>
                </c:pt>
                <c:pt idx="218">
                  <c:v>-9999.0</c:v>
                </c:pt>
                <c:pt idx="219">
                  <c:v>-9999.0</c:v>
                </c:pt>
                <c:pt idx="220">
                  <c:v>-9999.0</c:v>
                </c:pt>
                <c:pt idx="221">
                  <c:v>-9999.0</c:v>
                </c:pt>
                <c:pt idx="222">
                  <c:v>-9999.0</c:v>
                </c:pt>
                <c:pt idx="223">
                  <c:v>-9999.0</c:v>
                </c:pt>
                <c:pt idx="224">
                  <c:v>-9999.0</c:v>
                </c:pt>
                <c:pt idx="225">
                  <c:v>-9999.0</c:v>
                </c:pt>
                <c:pt idx="226">
                  <c:v>-9999.0</c:v>
                </c:pt>
                <c:pt idx="227">
                  <c:v>-9999.0</c:v>
                </c:pt>
                <c:pt idx="228">
                  <c:v>-9999.0</c:v>
                </c:pt>
                <c:pt idx="229">
                  <c:v>-9999.0</c:v>
                </c:pt>
                <c:pt idx="230">
                  <c:v>-9999.0</c:v>
                </c:pt>
                <c:pt idx="231">
                  <c:v>-9999.0</c:v>
                </c:pt>
                <c:pt idx="232">
                  <c:v>-9999.0</c:v>
                </c:pt>
                <c:pt idx="233">
                  <c:v>-9999.0</c:v>
                </c:pt>
                <c:pt idx="234">
                  <c:v>-9999.0</c:v>
                </c:pt>
                <c:pt idx="235">
                  <c:v>-9999.0</c:v>
                </c:pt>
                <c:pt idx="236">
                  <c:v>-9999.0</c:v>
                </c:pt>
                <c:pt idx="237">
                  <c:v>-9999.0</c:v>
                </c:pt>
                <c:pt idx="238">
                  <c:v>-9999.0</c:v>
                </c:pt>
                <c:pt idx="239">
                  <c:v>-9999.0</c:v>
                </c:pt>
                <c:pt idx="240">
                  <c:v>-9999.0</c:v>
                </c:pt>
                <c:pt idx="241">
                  <c:v>-9999.0</c:v>
                </c:pt>
                <c:pt idx="242">
                  <c:v>-9999.0</c:v>
                </c:pt>
                <c:pt idx="243">
                  <c:v>-9999.0</c:v>
                </c:pt>
                <c:pt idx="244">
                  <c:v>-9999.0</c:v>
                </c:pt>
                <c:pt idx="245">
                  <c:v>-9999.0</c:v>
                </c:pt>
                <c:pt idx="246">
                  <c:v>-9999.0</c:v>
                </c:pt>
                <c:pt idx="247">
                  <c:v>-9999.0</c:v>
                </c:pt>
                <c:pt idx="248">
                  <c:v>-9999.0</c:v>
                </c:pt>
                <c:pt idx="249">
                  <c:v>-9999.0</c:v>
                </c:pt>
                <c:pt idx="250">
                  <c:v>-9999.0</c:v>
                </c:pt>
                <c:pt idx="251">
                  <c:v>-9999.0</c:v>
                </c:pt>
                <c:pt idx="252">
                  <c:v>-9999.0</c:v>
                </c:pt>
                <c:pt idx="253">
                  <c:v>-9999.0</c:v>
                </c:pt>
                <c:pt idx="254">
                  <c:v>-9999.0</c:v>
                </c:pt>
                <c:pt idx="255">
                  <c:v>-9999.0</c:v>
                </c:pt>
                <c:pt idx="256">
                  <c:v>-9999.0</c:v>
                </c:pt>
                <c:pt idx="257">
                  <c:v>-9999.0</c:v>
                </c:pt>
                <c:pt idx="258">
                  <c:v>-9999.0</c:v>
                </c:pt>
                <c:pt idx="259">
                  <c:v>-9999.0</c:v>
                </c:pt>
                <c:pt idx="260">
                  <c:v>-9999.0</c:v>
                </c:pt>
                <c:pt idx="261">
                  <c:v>-9999.0</c:v>
                </c:pt>
                <c:pt idx="262">
                  <c:v>-9999.0</c:v>
                </c:pt>
                <c:pt idx="263">
                  <c:v>-9999.0</c:v>
                </c:pt>
                <c:pt idx="264">
                  <c:v>-9999.0</c:v>
                </c:pt>
                <c:pt idx="265">
                  <c:v>-9999.0</c:v>
                </c:pt>
                <c:pt idx="266">
                  <c:v>-9999.0</c:v>
                </c:pt>
                <c:pt idx="267">
                  <c:v>-9999.0</c:v>
                </c:pt>
                <c:pt idx="268">
                  <c:v>-9999.0</c:v>
                </c:pt>
                <c:pt idx="269">
                  <c:v>-9999.0</c:v>
                </c:pt>
                <c:pt idx="270">
                  <c:v>-9999.0</c:v>
                </c:pt>
                <c:pt idx="271">
                  <c:v>-9999.0</c:v>
                </c:pt>
                <c:pt idx="272">
                  <c:v>-9999.0</c:v>
                </c:pt>
                <c:pt idx="273">
                  <c:v>-9999.0</c:v>
                </c:pt>
                <c:pt idx="274">
                  <c:v>-9999.0</c:v>
                </c:pt>
                <c:pt idx="275">
                  <c:v>-9999.0</c:v>
                </c:pt>
                <c:pt idx="276">
                  <c:v>-9999.0</c:v>
                </c:pt>
                <c:pt idx="277">
                  <c:v>-9999.0</c:v>
                </c:pt>
                <c:pt idx="278">
                  <c:v>-9999.0</c:v>
                </c:pt>
                <c:pt idx="279">
                  <c:v>-9999.0</c:v>
                </c:pt>
                <c:pt idx="280">
                  <c:v>-9999.0</c:v>
                </c:pt>
                <c:pt idx="281">
                  <c:v>-9999.0</c:v>
                </c:pt>
                <c:pt idx="282">
                  <c:v>-9999.0</c:v>
                </c:pt>
                <c:pt idx="283">
                  <c:v>-9999.0</c:v>
                </c:pt>
                <c:pt idx="284">
                  <c:v>-9999.0</c:v>
                </c:pt>
                <c:pt idx="285">
                  <c:v>-9999.0</c:v>
                </c:pt>
                <c:pt idx="286">
                  <c:v>-9999.0</c:v>
                </c:pt>
                <c:pt idx="287">
                  <c:v>-9999.0</c:v>
                </c:pt>
                <c:pt idx="288">
                  <c:v>-9999.0</c:v>
                </c:pt>
                <c:pt idx="289">
                  <c:v>-9999.0</c:v>
                </c:pt>
                <c:pt idx="290">
                  <c:v>-9999.0</c:v>
                </c:pt>
                <c:pt idx="291">
                  <c:v>-9999.0</c:v>
                </c:pt>
                <c:pt idx="292">
                  <c:v>-9999.0</c:v>
                </c:pt>
                <c:pt idx="293">
                  <c:v>-9999.0</c:v>
                </c:pt>
                <c:pt idx="294">
                  <c:v>-9999.0</c:v>
                </c:pt>
                <c:pt idx="295">
                  <c:v>-9999.0</c:v>
                </c:pt>
                <c:pt idx="296">
                  <c:v>-9999.0</c:v>
                </c:pt>
                <c:pt idx="297">
                  <c:v>-9999.0</c:v>
                </c:pt>
                <c:pt idx="298">
                  <c:v>-9999.0</c:v>
                </c:pt>
                <c:pt idx="299">
                  <c:v>-9999.0</c:v>
                </c:pt>
                <c:pt idx="300">
                  <c:v>-9999.0</c:v>
                </c:pt>
                <c:pt idx="301">
                  <c:v>-9999.0</c:v>
                </c:pt>
                <c:pt idx="302">
                  <c:v>-9999.0</c:v>
                </c:pt>
                <c:pt idx="303">
                  <c:v>-9999.0</c:v>
                </c:pt>
                <c:pt idx="304">
                  <c:v>-9999.0</c:v>
                </c:pt>
                <c:pt idx="305">
                  <c:v>-9999.0</c:v>
                </c:pt>
                <c:pt idx="306">
                  <c:v>-9999.0</c:v>
                </c:pt>
                <c:pt idx="307">
                  <c:v>-9999.0</c:v>
                </c:pt>
                <c:pt idx="308">
                  <c:v>-9999.0</c:v>
                </c:pt>
                <c:pt idx="309">
                  <c:v>-9999.0</c:v>
                </c:pt>
                <c:pt idx="310">
                  <c:v>-9999.0</c:v>
                </c:pt>
                <c:pt idx="311">
                  <c:v>-9999.0</c:v>
                </c:pt>
                <c:pt idx="312">
                  <c:v>-9999.0</c:v>
                </c:pt>
                <c:pt idx="313">
                  <c:v>-9999.0</c:v>
                </c:pt>
                <c:pt idx="314">
                  <c:v>-9999.0</c:v>
                </c:pt>
                <c:pt idx="315">
                  <c:v>-9999.0</c:v>
                </c:pt>
                <c:pt idx="316">
                  <c:v>-9999.0</c:v>
                </c:pt>
                <c:pt idx="317">
                  <c:v>-9999.0</c:v>
                </c:pt>
                <c:pt idx="318">
                  <c:v>-9999.0</c:v>
                </c:pt>
                <c:pt idx="319">
                  <c:v>-9999.0</c:v>
                </c:pt>
                <c:pt idx="320">
                  <c:v>-9999.0</c:v>
                </c:pt>
                <c:pt idx="321">
                  <c:v>-9999.0</c:v>
                </c:pt>
                <c:pt idx="322">
                  <c:v>-9999.0</c:v>
                </c:pt>
                <c:pt idx="323">
                  <c:v>-9999.0</c:v>
                </c:pt>
                <c:pt idx="324">
                  <c:v>-9999.0</c:v>
                </c:pt>
                <c:pt idx="325">
                  <c:v>-9999.0</c:v>
                </c:pt>
                <c:pt idx="326">
                  <c:v>-9999.0</c:v>
                </c:pt>
                <c:pt idx="327">
                  <c:v>-9999.0</c:v>
                </c:pt>
                <c:pt idx="328">
                  <c:v>-9999.0</c:v>
                </c:pt>
                <c:pt idx="329">
                  <c:v>-9999.0</c:v>
                </c:pt>
                <c:pt idx="330">
                  <c:v>-9999.0</c:v>
                </c:pt>
                <c:pt idx="331">
                  <c:v>-9999.0</c:v>
                </c:pt>
                <c:pt idx="332">
                  <c:v>-9999.0</c:v>
                </c:pt>
                <c:pt idx="333">
                  <c:v>-9999.0</c:v>
                </c:pt>
                <c:pt idx="334">
                  <c:v>-9999.0</c:v>
                </c:pt>
                <c:pt idx="335">
                  <c:v>-9999.0</c:v>
                </c:pt>
                <c:pt idx="336">
                  <c:v>-9999.0</c:v>
                </c:pt>
                <c:pt idx="337">
                  <c:v>-9999.0</c:v>
                </c:pt>
                <c:pt idx="338">
                  <c:v>-9999.0</c:v>
                </c:pt>
                <c:pt idx="339">
                  <c:v>-9999.0</c:v>
                </c:pt>
                <c:pt idx="340">
                  <c:v>-9999.0</c:v>
                </c:pt>
                <c:pt idx="341">
                  <c:v>-9999.0</c:v>
                </c:pt>
                <c:pt idx="342">
                  <c:v>-9999.0</c:v>
                </c:pt>
                <c:pt idx="343">
                  <c:v>-9999.0</c:v>
                </c:pt>
                <c:pt idx="344">
                  <c:v>-9999.0</c:v>
                </c:pt>
                <c:pt idx="345">
                  <c:v>-9999.0</c:v>
                </c:pt>
                <c:pt idx="346">
                  <c:v>-9999.0</c:v>
                </c:pt>
                <c:pt idx="347">
                  <c:v>-9999.0</c:v>
                </c:pt>
                <c:pt idx="348">
                  <c:v>-9999.0</c:v>
                </c:pt>
                <c:pt idx="349">
                  <c:v>-9999.0</c:v>
                </c:pt>
                <c:pt idx="350">
                  <c:v>-9999.0</c:v>
                </c:pt>
                <c:pt idx="351">
                  <c:v>-9999.0</c:v>
                </c:pt>
                <c:pt idx="352">
                  <c:v>-9999.0</c:v>
                </c:pt>
                <c:pt idx="353">
                  <c:v>-9999.0</c:v>
                </c:pt>
                <c:pt idx="354">
                  <c:v>-9999.0</c:v>
                </c:pt>
                <c:pt idx="355">
                  <c:v>-9999.0</c:v>
                </c:pt>
                <c:pt idx="356">
                  <c:v>-9999.0</c:v>
                </c:pt>
                <c:pt idx="357">
                  <c:v>-9999.0</c:v>
                </c:pt>
                <c:pt idx="358">
                  <c:v>-9999.0</c:v>
                </c:pt>
                <c:pt idx="359">
                  <c:v>-9999.0</c:v>
                </c:pt>
                <c:pt idx="360">
                  <c:v>-9999.0</c:v>
                </c:pt>
                <c:pt idx="361">
                  <c:v>-9999.0</c:v>
                </c:pt>
                <c:pt idx="362">
                  <c:v>-9999.0</c:v>
                </c:pt>
                <c:pt idx="363">
                  <c:v>-9999.0</c:v>
                </c:pt>
                <c:pt idx="364">
                  <c:v>-9999.0</c:v>
                </c:pt>
                <c:pt idx="365">
                  <c:v>-9999.0</c:v>
                </c:pt>
                <c:pt idx="366">
                  <c:v>-9999.0</c:v>
                </c:pt>
                <c:pt idx="367">
                  <c:v>-9999.0</c:v>
                </c:pt>
                <c:pt idx="368">
                  <c:v>-9999.0</c:v>
                </c:pt>
                <c:pt idx="369">
                  <c:v>-9999.0</c:v>
                </c:pt>
                <c:pt idx="370">
                  <c:v>-9999.0</c:v>
                </c:pt>
                <c:pt idx="371">
                  <c:v>-9999.0</c:v>
                </c:pt>
                <c:pt idx="372">
                  <c:v>-9999.0</c:v>
                </c:pt>
                <c:pt idx="373">
                  <c:v>-9999.0</c:v>
                </c:pt>
                <c:pt idx="374">
                  <c:v>-9999.0</c:v>
                </c:pt>
                <c:pt idx="375">
                  <c:v>-9999.0</c:v>
                </c:pt>
                <c:pt idx="376">
                  <c:v>-9999.0</c:v>
                </c:pt>
                <c:pt idx="377">
                  <c:v>-9999.0</c:v>
                </c:pt>
                <c:pt idx="378">
                  <c:v>-9999.0</c:v>
                </c:pt>
                <c:pt idx="379">
                  <c:v>-9999.0</c:v>
                </c:pt>
                <c:pt idx="380">
                  <c:v>-9999.0</c:v>
                </c:pt>
                <c:pt idx="381">
                  <c:v>-9999.0</c:v>
                </c:pt>
                <c:pt idx="382">
                  <c:v>-9999.0</c:v>
                </c:pt>
                <c:pt idx="383">
                  <c:v>-9999.0</c:v>
                </c:pt>
                <c:pt idx="384">
                  <c:v>-9999.0</c:v>
                </c:pt>
                <c:pt idx="385">
                  <c:v>-9999.0</c:v>
                </c:pt>
                <c:pt idx="386">
                  <c:v>-9999.0</c:v>
                </c:pt>
                <c:pt idx="387">
                  <c:v>-9999.0</c:v>
                </c:pt>
                <c:pt idx="388">
                  <c:v>-9999.0</c:v>
                </c:pt>
                <c:pt idx="389">
                  <c:v>-9999.0</c:v>
                </c:pt>
                <c:pt idx="390">
                  <c:v>-9999.0</c:v>
                </c:pt>
                <c:pt idx="391">
                  <c:v>-9999.0</c:v>
                </c:pt>
                <c:pt idx="392">
                  <c:v>-9999.0</c:v>
                </c:pt>
                <c:pt idx="393">
                  <c:v>-9999.0</c:v>
                </c:pt>
                <c:pt idx="394">
                  <c:v>-9999.0</c:v>
                </c:pt>
                <c:pt idx="395">
                  <c:v>-9999.0</c:v>
                </c:pt>
                <c:pt idx="396">
                  <c:v>-9999.0</c:v>
                </c:pt>
                <c:pt idx="397">
                  <c:v>-9999.0</c:v>
                </c:pt>
                <c:pt idx="398">
                  <c:v>-9999.0</c:v>
                </c:pt>
                <c:pt idx="399">
                  <c:v>-9999.0</c:v>
                </c:pt>
                <c:pt idx="400">
                  <c:v>-9999.0</c:v>
                </c:pt>
                <c:pt idx="401">
                  <c:v>-9999.0</c:v>
                </c:pt>
                <c:pt idx="402">
                  <c:v>-9999.0</c:v>
                </c:pt>
                <c:pt idx="403">
                  <c:v>-9999.0</c:v>
                </c:pt>
                <c:pt idx="404">
                  <c:v>-9999.0</c:v>
                </c:pt>
                <c:pt idx="405">
                  <c:v>-9999.0</c:v>
                </c:pt>
                <c:pt idx="406">
                  <c:v>-9999.0</c:v>
                </c:pt>
                <c:pt idx="407">
                  <c:v>-9999.0</c:v>
                </c:pt>
                <c:pt idx="408">
                  <c:v>-9999.0</c:v>
                </c:pt>
                <c:pt idx="409">
                  <c:v>-9999.0</c:v>
                </c:pt>
                <c:pt idx="410">
                  <c:v>-9999.0</c:v>
                </c:pt>
                <c:pt idx="411">
                  <c:v>-9999.0</c:v>
                </c:pt>
                <c:pt idx="412">
                  <c:v>-9999.0</c:v>
                </c:pt>
                <c:pt idx="413">
                  <c:v>-9999.0</c:v>
                </c:pt>
                <c:pt idx="414">
                  <c:v>-9999.0</c:v>
                </c:pt>
                <c:pt idx="415">
                  <c:v>-9999.0</c:v>
                </c:pt>
                <c:pt idx="416">
                  <c:v>-9999.0</c:v>
                </c:pt>
                <c:pt idx="417">
                  <c:v>-9999.0</c:v>
                </c:pt>
                <c:pt idx="418">
                  <c:v>-9999.0</c:v>
                </c:pt>
                <c:pt idx="419">
                  <c:v>-9999.0</c:v>
                </c:pt>
                <c:pt idx="420">
                  <c:v>-9999.0</c:v>
                </c:pt>
                <c:pt idx="421">
                  <c:v>-9999.0</c:v>
                </c:pt>
                <c:pt idx="422">
                  <c:v>-9999.0</c:v>
                </c:pt>
                <c:pt idx="423">
                  <c:v>-9999.0</c:v>
                </c:pt>
                <c:pt idx="424">
                  <c:v>-9999.0</c:v>
                </c:pt>
                <c:pt idx="425">
                  <c:v>-9999.0</c:v>
                </c:pt>
                <c:pt idx="426">
                  <c:v>-9999.0</c:v>
                </c:pt>
                <c:pt idx="427">
                  <c:v>-9999.0</c:v>
                </c:pt>
                <c:pt idx="428">
                  <c:v>-9999.0</c:v>
                </c:pt>
                <c:pt idx="429">
                  <c:v>-9999.0</c:v>
                </c:pt>
                <c:pt idx="430">
                  <c:v>-9999.0</c:v>
                </c:pt>
                <c:pt idx="431">
                  <c:v>-9999.0</c:v>
                </c:pt>
                <c:pt idx="432">
                  <c:v>-9999.0</c:v>
                </c:pt>
                <c:pt idx="433">
                  <c:v>-9999.0</c:v>
                </c:pt>
                <c:pt idx="434">
                  <c:v>-9999.0</c:v>
                </c:pt>
                <c:pt idx="435">
                  <c:v>-9999.0</c:v>
                </c:pt>
                <c:pt idx="436">
                  <c:v>-9999.0</c:v>
                </c:pt>
                <c:pt idx="437">
                  <c:v>-9999.0</c:v>
                </c:pt>
                <c:pt idx="438">
                  <c:v>-9999.0</c:v>
                </c:pt>
                <c:pt idx="439">
                  <c:v>-9999.0</c:v>
                </c:pt>
                <c:pt idx="440">
                  <c:v>-9999.0</c:v>
                </c:pt>
                <c:pt idx="441">
                  <c:v>-9999.0</c:v>
                </c:pt>
                <c:pt idx="442">
                  <c:v>-9999.0</c:v>
                </c:pt>
                <c:pt idx="443">
                  <c:v>-9999.0</c:v>
                </c:pt>
                <c:pt idx="444">
                  <c:v>-9999.0</c:v>
                </c:pt>
                <c:pt idx="445">
                  <c:v>-9999.0</c:v>
                </c:pt>
                <c:pt idx="446">
                  <c:v>-9999.0</c:v>
                </c:pt>
                <c:pt idx="447">
                  <c:v>-9999.0</c:v>
                </c:pt>
                <c:pt idx="448">
                  <c:v>-9999.0</c:v>
                </c:pt>
                <c:pt idx="449">
                  <c:v>-9999.0</c:v>
                </c:pt>
                <c:pt idx="450">
                  <c:v>-9999.0</c:v>
                </c:pt>
                <c:pt idx="451">
                  <c:v>-9999.0</c:v>
                </c:pt>
                <c:pt idx="452">
                  <c:v>-9999.0</c:v>
                </c:pt>
                <c:pt idx="453">
                  <c:v>-9999.0</c:v>
                </c:pt>
                <c:pt idx="454">
                  <c:v>-9999.0</c:v>
                </c:pt>
                <c:pt idx="455">
                  <c:v>-9999.0</c:v>
                </c:pt>
                <c:pt idx="456">
                  <c:v>-9999.0</c:v>
                </c:pt>
                <c:pt idx="457">
                  <c:v>-9999.0</c:v>
                </c:pt>
                <c:pt idx="458">
                  <c:v>-9999.0</c:v>
                </c:pt>
                <c:pt idx="459">
                  <c:v>-9999.0</c:v>
                </c:pt>
                <c:pt idx="460">
                  <c:v>-9999.0</c:v>
                </c:pt>
                <c:pt idx="461">
                  <c:v>-9999.0</c:v>
                </c:pt>
                <c:pt idx="462">
                  <c:v>-9999.0</c:v>
                </c:pt>
                <c:pt idx="463">
                  <c:v>-9999.0</c:v>
                </c:pt>
                <c:pt idx="464">
                  <c:v>-9999.0</c:v>
                </c:pt>
                <c:pt idx="465">
                  <c:v>-9999.0</c:v>
                </c:pt>
                <c:pt idx="466">
                  <c:v>-9999.0</c:v>
                </c:pt>
                <c:pt idx="467">
                  <c:v>-9999.0</c:v>
                </c:pt>
                <c:pt idx="468">
                  <c:v>-9999.0</c:v>
                </c:pt>
                <c:pt idx="469">
                  <c:v>-9999.0</c:v>
                </c:pt>
                <c:pt idx="470">
                  <c:v>-9999.0</c:v>
                </c:pt>
                <c:pt idx="471">
                  <c:v>-9999.0</c:v>
                </c:pt>
                <c:pt idx="472">
                  <c:v>-9999.0</c:v>
                </c:pt>
                <c:pt idx="473">
                  <c:v>-9999.0</c:v>
                </c:pt>
                <c:pt idx="474">
                  <c:v>-9999.0</c:v>
                </c:pt>
                <c:pt idx="475">
                  <c:v>-9999.0</c:v>
                </c:pt>
                <c:pt idx="476">
                  <c:v>-9999.0</c:v>
                </c:pt>
                <c:pt idx="477">
                  <c:v>-9999.0</c:v>
                </c:pt>
                <c:pt idx="478">
                  <c:v>-9999.0</c:v>
                </c:pt>
                <c:pt idx="479">
                  <c:v>-9999.0</c:v>
                </c:pt>
                <c:pt idx="480">
                  <c:v>-9999.0</c:v>
                </c:pt>
                <c:pt idx="481">
                  <c:v>-9999.0</c:v>
                </c:pt>
                <c:pt idx="482">
                  <c:v>-9999.0</c:v>
                </c:pt>
                <c:pt idx="483">
                  <c:v>-9999.0</c:v>
                </c:pt>
                <c:pt idx="484">
                  <c:v>-9999.0</c:v>
                </c:pt>
                <c:pt idx="485">
                  <c:v>-9999.0</c:v>
                </c:pt>
                <c:pt idx="486">
                  <c:v>-9999.0</c:v>
                </c:pt>
                <c:pt idx="487">
                  <c:v>-9999.0</c:v>
                </c:pt>
                <c:pt idx="488">
                  <c:v>-9999.0</c:v>
                </c:pt>
                <c:pt idx="489">
                  <c:v>-9999.0</c:v>
                </c:pt>
                <c:pt idx="490">
                  <c:v>-9999.0</c:v>
                </c:pt>
                <c:pt idx="491">
                  <c:v>-9999.0</c:v>
                </c:pt>
                <c:pt idx="492">
                  <c:v>-9999.0</c:v>
                </c:pt>
                <c:pt idx="493">
                  <c:v>-9999.0</c:v>
                </c:pt>
                <c:pt idx="494">
                  <c:v>-9999.0</c:v>
                </c:pt>
                <c:pt idx="495">
                  <c:v>-9999.0</c:v>
                </c:pt>
                <c:pt idx="496">
                  <c:v>-9999.0</c:v>
                </c:pt>
                <c:pt idx="497">
                  <c:v>-9999.0</c:v>
                </c:pt>
                <c:pt idx="498">
                  <c:v>-9999.0</c:v>
                </c:pt>
                <c:pt idx="499">
                  <c:v>-9999.0</c:v>
                </c:pt>
                <c:pt idx="500">
                  <c:v>-9999.0</c:v>
                </c:pt>
                <c:pt idx="501">
                  <c:v>-9999.0</c:v>
                </c:pt>
                <c:pt idx="502">
                  <c:v>-9999.0</c:v>
                </c:pt>
                <c:pt idx="503">
                  <c:v>-9999.0</c:v>
                </c:pt>
                <c:pt idx="504">
                  <c:v>-9999.0</c:v>
                </c:pt>
                <c:pt idx="505">
                  <c:v>-9999.0</c:v>
                </c:pt>
                <c:pt idx="506">
                  <c:v>-9999.0</c:v>
                </c:pt>
                <c:pt idx="507">
                  <c:v>-9999.0</c:v>
                </c:pt>
                <c:pt idx="508">
                  <c:v>-9999.0</c:v>
                </c:pt>
                <c:pt idx="509">
                  <c:v>-9999.0</c:v>
                </c:pt>
                <c:pt idx="510">
                  <c:v>-9999.0</c:v>
                </c:pt>
                <c:pt idx="511">
                  <c:v>-9999.0</c:v>
                </c:pt>
                <c:pt idx="512">
                  <c:v>-9999.0</c:v>
                </c:pt>
                <c:pt idx="513">
                  <c:v>-9999.0</c:v>
                </c:pt>
                <c:pt idx="514">
                  <c:v>-9999.0</c:v>
                </c:pt>
                <c:pt idx="515">
                  <c:v>-9999.0</c:v>
                </c:pt>
                <c:pt idx="516">
                  <c:v>-9999.0</c:v>
                </c:pt>
                <c:pt idx="517">
                  <c:v>-9999.0</c:v>
                </c:pt>
                <c:pt idx="518">
                  <c:v>-9999.0</c:v>
                </c:pt>
                <c:pt idx="519">
                  <c:v>-9999.0</c:v>
                </c:pt>
                <c:pt idx="520">
                  <c:v>-9999.0</c:v>
                </c:pt>
                <c:pt idx="521">
                  <c:v>-9999.0</c:v>
                </c:pt>
                <c:pt idx="522">
                  <c:v>-9999.0</c:v>
                </c:pt>
                <c:pt idx="523">
                  <c:v>-9999.0</c:v>
                </c:pt>
                <c:pt idx="524">
                  <c:v>-9999.0</c:v>
                </c:pt>
                <c:pt idx="525">
                  <c:v>-9999.0</c:v>
                </c:pt>
                <c:pt idx="526">
                  <c:v>-9999.0</c:v>
                </c:pt>
                <c:pt idx="527">
                  <c:v>-9999.0</c:v>
                </c:pt>
                <c:pt idx="528">
                  <c:v>-9999.0</c:v>
                </c:pt>
                <c:pt idx="529">
                  <c:v>-9999.0</c:v>
                </c:pt>
                <c:pt idx="530">
                  <c:v>-9999.0</c:v>
                </c:pt>
                <c:pt idx="531">
                  <c:v>-9999.0</c:v>
                </c:pt>
                <c:pt idx="532">
                  <c:v>-9999.0</c:v>
                </c:pt>
                <c:pt idx="533">
                  <c:v>-9999.0</c:v>
                </c:pt>
                <c:pt idx="534">
                  <c:v>-9999.0</c:v>
                </c:pt>
                <c:pt idx="535">
                  <c:v>-9999.0</c:v>
                </c:pt>
                <c:pt idx="536">
                  <c:v>-9999.0</c:v>
                </c:pt>
                <c:pt idx="537">
                  <c:v>-9999.0</c:v>
                </c:pt>
                <c:pt idx="538">
                  <c:v>-9999.0</c:v>
                </c:pt>
                <c:pt idx="539">
                  <c:v>-9999.0</c:v>
                </c:pt>
                <c:pt idx="540">
                  <c:v>-9999.0</c:v>
                </c:pt>
                <c:pt idx="541">
                  <c:v>-9999.0</c:v>
                </c:pt>
                <c:pt idx="542">
                  <c:v>-9999.0</c:v>
                </c:pt>
                <c:pt idx="543">
                  <c:v>-9999.0</c:v>
                </c:pt>
                <c:pt idx="544">
                  <c:v>-9999.0</c:v>
                </c:pt>
                <c:pt idx="545">
                  <c:v>-9999.0</c:v>
                </c:pt>
                <c:pt idx="546">
                  <c:v>-9999.0</c:v>
                </c:pt>
                <c:pt idx="547">
                  <c:v>-9999.0</c:v>
                </c:pt>
                <c:pt idx="548">
                  <c:v>-9999.0</c:v>
                </c:pt>
                <c:pt idx="549">
                  <c:v>-9999.0</c:v>
                </c:pt>
                <c:pt idx="550">
                  <c:v>-9999.0</c:v>
                </c:pt>
                <c:pt idx="551">
                  <c:v>-9999.0</c:v>
                </c:pt>
                <c:pt idx="552">
                  <c:v>-9999.0</c:v>
                </c:pt>
                <c:pt idx="553">
                  <c:v>-9999.0</c:v>
                </c:pt>
                <c:pt idx="554">
                  <c:v>-9999.0</c:v>
                </c:pt>
                <c:pt idx="555">
                  <c:v>-9999.0</c:v>
                </c:pt>
                <c:pt idx="556">
                  <c:v>-9999.0</c:v>
                </c:pt>
                <c:pt idx="557">
                  <c:v>0.069</c:v>
                </c:pt>
                <c:pt idx="558">
                  <c:v>0.067</c:v>
                </c:pt>
                <c:pt idx="559">
                  <c:v>0.065</c:v>
                </c:pt>
                <c:pt idx="560">
                  <c:v>0.055</c:v>
                </c:pt>
                <c:pt idx="561">
                  <c:v>0.059</c:v>
                </c:pt>
                <c:pt idx="562">
                  <c:v>0.054</c:v>
                </c:pt>
                <c:pt idx="563">
                  <c:v>0.042</c:v>
                </c:pt>
                <c:pt idx="564">
                  <c:v>0.04</c:v>
                </c:pt>
                <c:pt idx="565">
                  <c:v>0.037</c:v>
                </c:pt>
                <c:pt idx="566">
                  <c:v>0.033</c:v>
                </c:pt>
                <c:pt idx="567">
                  <c:v>0.048</c:v>
                </c:pt>
                <c:pt idx="568">
                  <c:v>0.056</c:v>
                </c:pt>
                <c:pt idx="569">
                  <c:v>0.041</c:v>
                </c:pt>
                <c:pt idx="570">
                  <c:v>0.059</c:v>
                </c:pt>
                <c:pt idx="571">
                  <c:v>0.059</c:v>
                </c:pt>
                <c:pt idx="572">
                  <c:v>0.059</c:v>
                </c:pt>
                <c:pt idx="573">
                  <c:v>0.049</c:v>
                </c:pt>
                <c:pt idx="574">
                  <c:v>0.052</c:v>
                </c:pt>
                <c:pt idx="575">
                  <c:v>0.057</c:v>
                </c:pt>
                <c:pt idx="576">
                  <c:v>0.063</c:v>
                </c:pt>
                <c:pt idx="577">
                  <c:v>0.072</c:v>
                </c:pt>
                <c:pt idx="578">
                  <c:v>0.063</c:v>
                </c:pt>
                <c:pt idx="579">
                  <c:v>0.077</c:v>
                </c:pt>
                <c:pt idx="580">
                  <c:v>0.042</c:v>
                </c:pt>
                <c:pt idx="581">
                  <c:v>0.033</c:v>
                </c:pt>
                <c:pt idx="582">
                  <c:v>0.041</c:v>
                </c:pt>
                <c:pt idx="583">
                  <c:v>0.058</c:v>
                </c:pt>
                <c:pt idx="584">
                  <c:v>0.038</c:v>
                </c:pt>
                <c:pt idx="585">
                  <c:v>0.031</c:v>
                </c:pt>
                <c:pt idx="586">
                  <c:v>0.038</c:v>
                </c:pt>
                <c:pt idx="587">
                  <c:v>0.044</c:v>
                </c:pt>
                <c:pt idx="588">
                  <c:v>0.044</c:v>
                </c:pt>
                <c:pt idx="589">
                  <c:v>0.043</c:v>
                </c:pt>
                <c:pt idx="590">
                  <c:v>0.045</c:v>
                </c:pt>
                <c:pt idx="591">
                  <c:v>0.051</c:v>
                </c:pt>
                <c:pt idx="592">
                  <c:v>0.06</c:v>
                </c:pt>
                <c:pt idx="593">
                  <c:v>0.082</c:v>
                </c:pt>
                <c:pt idx="594">
                  <c:v>0.056</c:v>
                </c:pt>
                <c:pt idx="595">
                  <c:v>0.06</c:v>
                </c:pt>
                <c:pt idx="596">
                  <c:v>0.052</c:v>
                </c:pt>
                <c:pt idx="597">
                  <c:v>0.049</c:v>
                </c:pt>
                <c:pt idx="598">
                  <c:v>0.057</c:v>
                </c:pt>
                <c:pt idx="599">
                  <c:v>0.074</c:v>
                </c:pt>
                <c:pt idx="600">
                  <c:v>0.045</c:v>
                </c:pt>
                <c:pt idx="601">
                  <c:v>0.055</c:v>
                </c:pt>
                <c:pt idx="602">
                  <c:v>0.067</c:v>
                </c:pt>
                <c:pt idx="603">
                  <c:v>0.068</c:v>
                </c:pt>
                <c:pt idx="604">
                  <c:v>0.088</c:v>
                </c:pt>
                <c:pt idx="605">
                  <c:v>0.063</c:v>
                </c:pt>
                <c:pt idx="606">
                  <c:v>0.05</c:v>
                </c:pt>
                <c:pt idx="607">
                  <c:v>0.035</c:v>
                </c:pt>
                <c:pt idx="608">
                  <c:v>0.061</c:v>
                </c:pt>
                <c:pt idx="609">
                  <c:v>0.06</c:v>
                </c:pt>
                <c:pt idx="610">
                  <c:v>0.063</c:v>
                </c:pt>
                <c:pt idx="611">
                  <c:v>0.065</c:v>
                </c:pt>
                <c:pt idx="612">
                  <c:v>0.056</c:v>
                </c:pt>
                <c:pt idx="613">
                  <c:v>0.053</c:v>
                </c:pt>
                <c:pt idx="614">
                  <c:v>0.049</c:v>
                </c:pt>
                <c:pt idx="615">
                  <c:v>0.072</c:v>
                </c:pt>
                <c:pt idx="616">
                  <c:v>0.097</c:v>
                </c:pt>
                <c:pt idx="617">
                  <c:v>0.107</c:v>
                </c:pt>
                <c:pt idx="618">
                  <c:v>0.108</c:v>
                </c:pt>
                <c:pt idx="619">
                  <c:v>0.1</c:v>
                </c:pt>
                <c:pt idx="620">
                  <c:v>0.09</c:v>
                </c:pt>
                <c:pt idx="621">
                  <c:v>0.054</c:v>
                </c:pt>
                <c:pt idx="622">
                  <c:v>0.068</c:v>
                </c:pt>
                <c:pt idx="623">
                  <c:v>0.067</c:v>
                </c:pt>
                <c:pt idx="624">
                  <c:v>0.075</c:v>
                </c:pt>
                <c:pt idx="625">
                  <c:v>0.098</c:v>
                </c:pt>
                <c:pt idx="626">
                  <c:v>0.076</c:v>
                </c:pt>
                <c:pt idx="627">
                  <c:v>0.069</c:v>
                </c:pt>
                <c:pt idx="628">
                  <c:v>0.079</c:v>
                </c:pt>
                <c:pt idx="629">
                  <c:v>0.059</c:v>
                </c:pt>
                <c:pt idx="630">
                  <c:v>0.091</c:v>
                </c:pt>
                <c:pt idx="631">
                  <c:v>0.09</c:v>
                </c:pt>
                <c:pt idx="632">
                  <c:v>0.077</c:v>
                </c:pt>
                <c:pt idx="633">
                  <c:v>0.068</c:v>
                </c:pt>
                <c:pt idx="634">
                  <c:v>0.107</c:v>
                </c:pt>
                <c:pt idx="635">
                  <c:v>0.084</c:v>
                </c:pt>
                <c:pt idx="636">
                  <c:v>0.083</c:v>
                </c:pt>
                <c:pt idx="637">
                  <c:v>0.087</c:v>
                </c:pt>
                <c:pt idx="638">
                  <c:v>0.105</c:v>
                </c:pt>
                <c:pt idx="639">
                  <c:v>0.08</c:v>
                </c:pt>
                <c:pt idx="640">
                  <c:v>0.085</c:v>
                </c:pt>
                <c:pt idx="641">
                  <c:v>0.069</c:v>
                </c:pt>
                <c:pt idx="642">
                  <c:v>0.082</c:v>
                </c:pt>
                <c:pt idx="643">
                  <c:v>0.056</c:v>
                </c:pt>
                <c:pt idx="644">
                  <c:v>0.065</c:v>
                </c:pt>
                <c:pt idx="645">
                  <c:v>0.076</c:v>
                </c:pt>
                <c:pt idx="646">
                  <c:v>0.063</c:v>
                </c:pt>
                <c:pt idx="647">
                  <c:v>0.047</c:v>
                </c:pt>
                <c:pt idx="648">
                  <c:v>0.058</c:v>
                </c:pt>
                <c:pt idx="649">
                  <c:v>0.095</c:v>
                </c:pt>
                <c:pt idx="650">
                  <c:v>0.076</c:v>
                </c:pt>
                <c:pt idx="651">
                  <c:v>-9999.0</c:v>
                </c:pt>
                <c:pt idx="652">
                  <c:v>0.098</c:v>
                </c:pt>
                <c:pt idx="653">
                  <c:v>0.078</c:v>
                </c:pt>
                <c:pt idx="654">
                  <c:v>0.074</c:v>
                </c:pt>
                <c:pt idx="655">
                  <c:v>0.102</c:v>
                </c:pt>
                <c:pt idx="656">
                  <c:v>0.087</c:v>
                </c:pt>
                <c:pt idx="657">
                  <c:v>0.083</c:v>
                </c:pt>
                <c:pt idx="658">
                  <c:v>0.091</c:v>
                </c:pt>
                <c:pt idx="659">
                  <c:v>0.096</c:v>
                </c:pt>
                <c:pt idx="660">
                  <c:v>0.107</c:v>
                </c:pt>
                <c:pt idx="661">
                  <c:v>0.109</c:v>
                </c:pt>
                <c:pt idx="662">
                  <c:v>0.086</c:v>
                </c:pt>
                <c:pt idx="663">
                  <c:v>0.113</c:v>
                </c:pt>
                <c:pt idx="664">
                  <c:v>0.091</c:v>
                </c:pt>
                <c:pt idx="665">
                  <c:v>0.101</c:v>
                </c:pt>
                <c:pt idx="666">
                  <c:v>0.094</c:v>
                </c:pt>
                <c:pt idx="667">
                  <c:v>0.08</c:v>
                </c:pt>
                <c:pt idx="668">
                  <c:v>0.078</c:v>
                </c:pt>
                <c:pt idx="669">
                  <c:v>0.089</c:v>
                </c:pt>
                <c:pt idx="670">
                  <c:v>0.076</c:v>
                </c:pt>
                <c:pt idx="671">
                  <c:v>0.079</c:v>
                </c:pt>
                <c:pt idx="672">
                  <c:v>0.071</c:v>
                </c:pt>
                <c:pt idx="673">
                  <c:v>0.065</c:v>
                </c:pt>
                <c:pt idx="674">
                  <c:v>0.071</c:v>
                </c:pt>
                <c:pt idx="675">
                  <c:v>0.08</c:v>
                </c:pt>
                <c:pt idx="676">
                  <c:v>0.062</c:v>
                </c:pt>
                <c:pt idx="677">
                  <c:v>0.059</c:v>
                </c:pt>
                <c:pt idx="678">
                  <c:v>0.063</c:v>
                </c:pt>
                <c:pt idx="679">
                  <c:v>0.074</c:v>
                </c:pt>
                <c:pt idx="680">
                  <c:v>0.08</c:v>
                </c:pt>
                <c:pt idx="681">
                  <c:v>0.092</c:v>
                </c:pt>
                <c:pt idx="682">
                  <c:v>0.082</c:v>
                </c:pt>
                <c:pt idx="683">
                  <c:v>0.074</c:v>
                </c:pt>
                <c:pt idx="684">
                  <c:v>0.08</c:v>
                </c:pt>
                <c:pt idx="685">
                  <c:v>0.057</c:v>
                </c:pt>
                <c:pt idx="686">
                  <c:v>0.078</c:v>
                </c:pt>
                <c:pt idx="687">
                  <c:v>0.056</c:v>
                </c:pt>
                <c:pt idx="688">
                  <c:v>0.068</c:v>
                </c:pt>
                <c:pt idx="689">
                  <c:v>0.088</c:v>
                </c:pt>
                <c:pt idx="690">
                  <c:v>0.087</c:v>
                </c:pt>
                <c:pt idx="691">
                  <c:v>0.08</c:v>
                </c:pt>
                <c:pt idx="692">
                  <c:v>0.075</c:v>
                </c:pt>
                <c:pt idx="693">
                  <c:v>0.073</c:v>
                </c:pt>
                <c:pt idx="694">
                  <c:v>0.106</c:v>
                </c:pt>
                <c:pt idx="695">
                  <c:v>0.083</c:v>
                </c:pt>
                <c:pt idx="696">
                  <c:v>0.095</c:v>
                </c:pt>
                <c:pt idx="697">
                  <c:v>0.121</c:v>
                </c:pt>
                <c:pt idx="698">
                  <c:v>0.119</c:v>
                </c:pt>
                <c:pt idx="699">
                  <c:v>0.085</c:v>
                </c:pt>
                <c:pt idx="700">
                  <c:v>0.099</c:v>
                </c:pt>
                <c:pt idx="701">
                  <c:v>0.096</c:v>
                </c:pt>
                <c:pt idx="702">
                  <c:v>0.083</c:v>
                </c:pt>
                <c:pt idx="703">
                  <c:v>0.064</c:v>
                </c:pt>
                <c:pt idx="704">
                  <c:v>0.053</c:v>
                </c:pt>
                <c:pt idx="705">
                  <c:v>0.06</c:v>
                </c:pt>
                <c:pt idx="706">
                  <c:v>0.053</c:v>
                </c:pt>
                <c:pt idx="707">
                  <c:v>0.067</c:v>
                </c:pt>
                <c:pt idx="708">
                  <c:v>0.083</c:v>
                </c:pt>
                <c:pt idx="709">
                  <c:v>0.08</c:v>
                </c:pt>
                <c:pt idx="710">
                  <c:v>0.062</c:v>
                </c:pt>
                <c:pt idx="711">
                  <c:v>0.066</c:v>
                </c:pt>
                <c:pt idx="712">
                  <c:v>0.064</c:v>
                </c:pt>
                <c:pt idx="713">
                  <c:v>0.063</c:v>
                </c:pt>
                <c:pt idx="714">
                  <c:v>0.071</c:v>
                </c:pt>
                <c:pt idx="715">
                  <c:v>0.086</c:v>
                </c:pt>
                <c:pt idx="716">
                  <c:v>0.057</c:v>
                </c:pt>
                <c:pt idx="717">
                  <c:v>0.05</c:v>
                </c:pt>
                <c:pt idx="718">
                  <c:v>0.049</c:v>
                </c:pt>
                <c:pt idx="719">
                  <c:v>0.053</c:v>
                </c:pt>
                <c:pt idx="720">
                  <c:v>0.052</c:v>
                </c:pt>
                <c:pt idx="721">
                  <c:v>0.062</c:v>
                </c:pt>
                <c:pt idx="722">
                  <c:v>0.043</c:v>
                </c:pt>
                <c:pt idx="723">
                  <c:v>0.062</c:v>
                </c:pt>
                <c:pt idx="724">
                  <c:v>0.065</c:v>
                </c:pt>
                <c:pt idx="725">
                  <c:v>0.05</c:v>
                </c:pt>
                <c:pt idx="726">
                  <c:v>0.044</c:v>
                </c:pt>
                <c:pt idx="727">
                  <c:v>0.07</c:v>
                </c:pt>
                <c:pt idx="728">
                  <c:v>0.063</c:v>
                </c:pt>
                <c:pt idx="729">
                  <c:v>0.054</c:v>
                </c:pt>
                <c:pt idx="730">
                  <c:v>0.043</c:v>
                </c:pt>
                <c:pt idx="731">
                  <c:v>0.049</c:v>
                </c:pt>
                <c:pt idx="732">
                  <c:v>0.039</c:v>
                </c:pt>
                <c:pt idx="733">
                  <c:v>0.072</c:v>
                </c:pt>
                <c:pt idx="734">
                  <c:v>0.051</c:v>
                </c:pt>
                <c:pt idx="735">
                  <c:v>0.055</c:v>
                </c:pt>
                <c:pt idx="736">
                  <c:v>0.063</c:v>
                </c:pt>
                <c:pt idx="737">
                  <c:v>0.059</c:v>
                </c:pt>
                <c:pt idx="738">
                  <c:v>0.058</c:v>
                </c:pt>
                <c:pt idx="739">
                  <c:v>0.058</c:v>
                </c:pt>
                <c:pt idx="740">
                  <c:v>0.056</c:v>
                </c:pt>
                <c:pt idx="741">
                  <c:v>0.061</c:v>
                </c:pt>
                <c:pt idx="742">
                  <c:v>0.05</c:v>
                </c:pt>
                <c:pt idx="743">
                  <c:v>0.044</c:v>
                </c:pt>
                <c:pt idx="744">
                  <c:v>0.038</c:v>
                </c:pt>
                <c:pt idx="745">
                  <c:v>0.027</c:v>
                </c:pt>
                <c:pt idx="746">
                  <c:v>0.032</c:v>
                </c:pt>
                <c:pt idx="747">
                  <c:v>0.04</c:v>
                </c:pt>
                <c:pt idx="748">
                  <c:v>0.049</c:v>
                </c:pt>
                <c:pt idx="749">
                  <c:v>0.052</c:v>
                </c:pt>
                <c:pt idx="750">
                  <c:v>0.051</c:v>
                </c:pt>
                <c:pt idx="751">
                  <c:v>0.053</c:v>
                </c:pt>
                <c:pt idx="752">
                  <c:v>0.049</c:v>
                </c:pt>
                <c:pt idx="753">
                  <c:v>0.043</c:v>
                </c:pt>
                <c:pt idx="754">
                  <c:v>0.043</c:v>
                </c:pt>
                <c:pt idx="755">
                  <c:v>0.046</c:v>
                </c:pt>
                <c:pt idx="756">
                  <c:v>0.054</c:v>
                </c:pt>
                <c:pt idx="757">
                  <c:v>0.053</c:v>
                </c:pt>
                <c:pt idx="758">
                  <c:v>0.071</c:v>
                </c:pt>
                <c:pt idx="759">
                  <c:v>0.072</c:v>
                </c:pt>
                <c:pt idx="760">
                  <c:v>0.074</c:v>
                </c:pt>
                <c:pt idx="761">
                  <c:v>0.077</c:v>
                </c:pt>
                <c:pt idx="762">
                  <c:v>0.077</c:v>
                </c:pt>
                <c:pt idx="763">
                  <c:v>0.068</c:v>
                </c:pt>
                <c:pt idx="764">
                  <c:v>0.075</c:v>
                </c:pt>
                <c:pt idx="765">
                  <c:v>0.083</c:v>
                </c:pt>
                <c:pt idx="766">
                  <c:v>0.084</c:v>
                </c:pt>
                <c:pt idx="767">
                  <c:v>0.074</c:v>
                </c:pt>
                <c:pt idx="768">
                  <c:v>0.087</c:v>
                </c:pt>
                <c:pt idx="769">
                  <c:v>0.075</c:v>
                </c:pt>
                <c:pt idx="770">
                  <c:v>0.069</c:v>
                </c:pt>
                <c:pt idx="771">
                  <c:v>0.069</c:v>
                </c:pt>
                <c:pt idx="772">
                  <c:v>0.066</c:v>
                </c:pt>
                <c:pt idx="773">
                  <c:v>0.061</c:v>
                </c:pt>
                <c:pt idx="774">
                  <c:v>0.065</c:v>
                </c:pt>
                <c:pt idx="775">
                  <c:v>0.071</c:v>
                </c:pt>
                <c:pt idx="776">
                  <c:v>0.086</c:v>
                </c:pt>
                <c:pt idx="777">
                  <c:v>0.082</c:v>
                </c:pt>
                <c:pt idx="778">
                  <c:v>0.109</c:v>
                </c:pt>
                <c:pt idx="779">
                  <c:v>0.092</c:v>
                </c:pt>
                <c:pt idx="780">
                  <c:v>0.073</c:v>
                </c:pt>
                <c:pt idx="781">
                  <c:v>0.072</c:v>
                </c:pt>
                <c:pt idx="782">
                  <c:v>0.068</c:v>
                </c:pt>
                <c:pt idx="783">
                  <c:v>0.068</c:v>
                </c:pt>
                <c:pt idx="784">
                  <c:v>0.085</c:v>
                </c:pt>
                <c:pt idx="785">
                  <c:v>0.087</c:v>
                </c:pt>
                <c:pt idx="786">
                  <c:v>0.08</c:v>
                </c:pt>
                <c:pt idx="787">
                  <c:v>0.07</c:v>
                </c:pt>
                <c:pt idx="788">
                  <c:v>0.067</c:v>
                </c:pt>
                <c:pt idx="789">
                  <c:v>0.063</c:v>
                </c:pt>
                <c:pt idx="790">
                  <c:v>0.061</c:v>
                </c:pt>
                <c:pt idx="791">
                  <c:v>0.051</c:v>
                </c:pt>
                <c:pt idx="792">
                  <c:v>0.065</c:v>
                </c:pt>
                <c:pt idx="793">
                  <c:v>0.058</c:v>
                </c:pt>
                <c:pt idx="794">
                  <c:v>0.055</c:v>
                </c:pt>
                <c:pt idx="795">
                  <c:v>0.05</c:v>
                </c:pt>
                <c:pt idx="796">
                  <c:v>0.057</c:v>
                </c:pt>
                <c:pt idx="797">
                  <c:v>0.042</c:v>
                </c:pt>
                <c:pt idx="798">
                  <c:v>0.06</c:v>
                </c:pt>
                <c:pt idx="799">
                  <c:v>0.05</c:v>
                </c:pt>
                <c:pt idx="800">
                  <c:v>0.046</c:v>
                </c:pt>
                <c:pt idx="801">
                  <c:v>0.049</c:v>
                </c:pt>
                <c:pt idx="802">
                  <c:v>0.052</c:v>
                </c:pt>
                <c:pt idx="803">
                  <c:v>0.048</c:v>
                </c:pt>
                <c:pt idx="804">
                  <c:v>0.047</c:v>
                </c:pt>
                <c:pt idx="805">
                  <c:v>0.052</c:v>
                </c:pt>
                <c:pt idx="806">
                  <c:v>0.056</c:v>
                </c:pt>
                <c:pt idx="807">
                  <c:v>0.052</c:v>
                </c:pt>
                <c:pt idx="808">
                  <c:v>0.055</c:v>
                </c:pt>
                <c:pt idx="809">
                  <c:v>0.057</c:v>
                </c:pt>
                <c:pt idx="810">
                  <c:v>0.049</c:v>
                </c:pt>
                <c:pt idx="811">
                  <c:v>0.038</c:v>
                </c:pt>
                <c:pt idx="812">
                  <c:v>0.049</c:v>
                </c:pt>
                <c:pt idx="813">
                  <c:v>0.05</c:v>
                </c:pt>
                <c:pt idx="814">
                  <c:v>0.057</c:v>
                </c:pt>
                <c:pt idx="815">
                  <c:v>0.053</c:v>
                </c:pt>
                <c:pt idx="816">
                  <c:v>0.057</c:v>
                </c:pt>
                <c:pt idx="817">
                  <c:v>0.052</c:v>
                </c:pt>
                <c:pt idx="818">
                  <c:v>0.055</c:v>
                </c:pt>
                <c:pt idx="819">
                  <c:v>0.054</c:v>
                </c:pt>
                <c:pt idx="820">
                  <c:v>0.043</c:v>
                </c:pt>
                <c:pt idx="821">
                  <c:v>0.055</c:v>
                </c:pt>
                <c:pt idx="822">
                  <c:v>0.05</c:v>
                </c:pt>
                <c:pt idx="823">
                  <c:v>0.043</c:v>
                </c:pt>
                <c:pt idx="824">
                  <c:v>0.048</c:v>
                </c:pt>
                <c:pt idx="825">
                  <c:v>0.043</c:v>
                </c:pt>
                <c:pt idx="826">
                  <c:v>0.049</c:v>
                </c:pt>
                <c:pt idx="827">
                  <c:v>0.054</c:v>
                </c:pt>
                <c:pt idx="828">
                  <c:v>0.051</c:v>
                </c:pt>
                <c:pt idx="829">
                  <c:v>0.054</c:v>
                </c:pt>
                <c:pt idx="830">
                  <c:v>0.042</c:v>
                </c:pt>
                <c:pt idx="831">
                  <c:v>0.036</c:v>
                </c:pt>
                <c:pt idx="832">
                  <c:v>0.042</c:v>
                </c:pt>
                <c:pt idx="833">
                  <c:v>0.045</c:v>
                </c:pt>
                <c:pt idx="834">
                  <c:v>0.047</c:v>
                </c:pt>
                <c:pt idx="835">
                  <c:v>0.048</c:v>
                </c:pt>
                <c:pt idx="836">
                  <c:v>0.04</c:v>
                </c:pt>
                <c:pt idx="837">
                  <c:v>0.039</c:v>
                </c:pt>
                <c:pt idx="838">
                  <c:v>0.038</c:v>
                </c:pt>
                <c:pt idx="839">
                  <c:v>0.045</c:v>
                </c:pt>
                <c:pt idx="840">
                  <c:v>0.04</c:v>
                </c:pt>
                <c:pt idx="841">
                  <c:v>0.036</c:v>
                </c:pt>
                <c:pt idx="842">
                  <c:v>0.029</c:v>
                </c:pt>
                <c:pt idx="843">
                  <c:v>0.028</c:v>
                </c:pt>
                <c:pt idx="844">
                  <c:v>0.023</c:v>
                </c:pt>
                <c:pt idx="845">
                  <c:v>0.027</c:v>
                </c:pt>
                <c:pt idx="846">
                  <c:v>0.036</c:v>
                </c:pt>
                <c:pt idx="847">
                  <c:v>0.028</c:v>
                </c:pt>
                <c:pt idx="848">
                  <c:v>0.029</c:v>
                </c:pt>
                <c:pt idx="849">
                  <c:v>0.023</c:v>
                </c:pt>
                <c:pt idx="850">
                  <c:v>0.019</c:v>
                </c:pt>
                <c:pt idx="851">
                  <c:v>0.024</c:v>
                </c:pt>
                <c:pt idx="852">
                  <c:v>0.025</c:v>
                </c:pt>
                <c:pt idx="853">
                  <c:v>0.028</c:v>
                </c:pt>
                <c:pt idx="854">
                  <c:v>0.025</c:v>
                </c:pt>
                <c:pt idx="855">
                  <c:v>0.017</c:v>
                </c:pt>
                <c:pt idx="856">
                  <c:v>0.023</c:v>
                </c:pt>
                <c:pt idx="857">
                  <c:v>0.026</c:v>
                </c:pt>
                <c:pt idx="858">
                  <c:v>0.028</c:v>
                </c:pt>
                <c:pt idx="859">
                  <c:v>0.035</c:v>
                </c:pt>
                <c:pt idx="860">
                  <c:v>0.034</c:v>
                </c:pt>
                <c:pt idx="861">
                  <c:v>0.032</c:v>
                </c:pt>
                <c:pt idx="862">
                  <c:v>0.027</c:v>
                </c:pt>
                <c:pt idx="863">
                  <c:v>0.031</c:v>
                </c:pt>
                <c:pt idx="864">
                  <c:v>0.039</c:v>
                </c:pt>
                <c:pt idx="865">
                  <c:v>0.037</c:v>
                </c:pt>
                <c:pt idx="866">
                  <c:v>0.034</c:v>
                </c:pt>
                <c:pt idx="867">
                  <c:v>0.034</c:v>
                </c:pt>
                <c:pt idx="868">
                  <c:v>0.035</c:v>
                </c:pt>
                <c:pt idx="869">
                  <c:v>0.035</c:v>
                </c:pt>
                <c:pt idx="870">
                  <c:v>0.031</c:v>
                </c:pt>
                <c:pt idx="871">
                  <c:v>0.039</c:v>
                </c:pt>
                <c:pt idx="872">
                  <c:v>0.034</c:v>
                </c:pt>
                <c:pt idx="873">
                  <c:v>0.025</c:v>
                </c:pt>
                <c:pt idx="874">
                  <c:v>0.034</c:v>
                </c:pt>
                <c:pt idx="875">
                  <c:v>0.036</c:v>
                </c:pt>
                <c:pt idx="876">
                  <c:v>0.031</c:v>
                </c:pt>
                <c:pt idx="877">
                  <c:v>0.031</c:v>
                </c:pt>
                <c:pt idx="878">
                  <c:v>0.03</c:v>
                </c:pt>
                <c:pt idx="879">
                  <c:v>0.03</c:v>
                </c:pt>
                <c:pt idx="880">
                  <c:v>0.033</c:v>
                </c:pt>
                <c:pt idx="881">
                  <c:v>0.034</c:v>
                </c:pt>
                <c:pt idx="882">
                  <c:v>0.039</c:v>
                </c:pt>
                <c:pt idx="883">
                  <c:v>0.048</c:v>
                </c:pt>
                <c:pt idx="884">
                  <c:v>0.038</c:v>
                </c:pt>
                <c:pt idx="885">
                  <c:v>0.032</c:v>
                </c:pt>
                <c:pt idx="886">
                  <c:v>0.036</c:v>
                </c:pt>
                <c:pt idx="887">
                  <c:v>0.039</c:v>
                </c:pt>
                <c:pt idx="888">
                  <c:v>0.041</c:v>
                </c:pt>
                <c:pt idx="889">
                  <c:v>0.029</c:v>
                </c:pt>
                <c:pt idx="890">
                  <c:v>0.027</c:v>
                </c:pt>
                <c:pt idx="891">
                  <c:v>0.023</c:v>
                </c:pt>
                <c:pt idx="892">
                  <c:v>0.029</c:v>
                </c:pt>
                <c:pt idx="893">
                  <c:v>0.028</c:v>
                </c:pt>
                <c:pt idx="894">
                  <c:v>0.026</c:v>
                </c:pt>
                <c:pt idx="895">
                  <c:v>0.026</c:v>
                </c:pt>
                <c:pt idx="896">
                  <c:v>0.025</c:v>
                </c:pt>
                <c:pt idx="897">
                  <c:v>0.026</c:v>
                </c:pt>
                <c:pt idx="898">
                  <c:v>0.025</c:v>
                </c:pt>
                <c:pt idx="899">
                  <c:v>0.025</c:v>
                </c:pt>
                <c:pt idx="900">
                  <c:v>0.029</c:v>
                </c:pt>
                <c:pt idx="901">
                  <c:v>0.024</c:v>
                </c:pt>
                <c:pt idx="902">
                  <c:v>0.024</c:v>
                </c:pt>
                <c:pt idx="903">
                  <c:v>0.023</c:v>
                </c:pt>
                <c:pt idx="904">
                  <c:v>0.025</c:v>
                </c:pt>
                <c:pt idx="905">
                  <c:v>0.021</c:v>
                </c:pt>
                <c:pt idx="906">
                  <c:v>0.028</c:v>
                </c:pt>
                <c:pt idx="907">
                  <c:v>0.024</c:v>
                </c:pt>
                <c:pt idx="908">
                  <c:v>0.027</c:v>
                </c:pt>
                <c:pt idx="909">
                  <c:v>0.027</c:v>
                </c:pt>
                <c:pt idx="910">
                  <c:v>0.029</c:v>
                </c:pt>
                <c:pt idx="911">
                  <c:v>0.026</c:v>
                </c:pt>
                <c:pt idx="912">
                  <c:v>0.02</c:v>
                </c:pt>
                <c:pt idx="913">
                  <c:v>0.025</c:v>
                </c:pt>
                <c:pt idx="914">
                  <c:v>0.029</c:v>
                </c:pt>
                <c:pt idx="915">
                  <c:v>0.028</c:v>
                </c:pt>
                <c:pt idx="916">
                  <c:v>0.024</c:v>
                </c:pt>
                <c:pt idx="917">
                  <c:v>0.023</c:v>
                </c:pt>
                <c:pt idx="918">
                  <c:v>0.032</c:v>
                </c:pt>
                <c:pt idx="919">
                  <c:v>0.036</c:v>
                </c:pt>
                <c:pt idx="920">
                  <c:v>0.027</c:v>
                </c:pt>
                <c:pt idx="921">
                  <c:v>0.028</c:v>
                </c:pt>
                <c:pt idx="922">
                  <c:v>0.031</c:v>
                </c:pt>
                <c:pt idx="923">
                  <c:v>0.028</c:v>
                </c:pt>
                <c:pt idx="924">
                  <c:v>0.026</c:v>
                </c:pt>
                <c:pt idx="925">
                  <c:v>0.027</c:v>
                </c:pt>
                <c:pt idx="926">
                  <c:v>0.026</c:v>
                </c:pt>
                <c:pt idx="927">
                  <c:v>0.024</c:v>
                </c:pt>
                <c:pt idx="928">
                  <c:v>0.024</c:v>
                </c:pt>
                <c:pt idx="929">
                  <c:v>0.028</c:v>
                </c:pt>
                <c:pt idx="930">
                  <c:v>0.039</c:v>
                </c:pt>
                <c:pt idx="931">
                  <c:v>0.037</c:v>
                </c:pt>
                <c:pt idx="932">
                  <c:v>0.036</c:v>
                </c:pt>
                <c:pt idx="933">
                  <c:v>0.03</c:v>
                </c:pt>
                <c:pt idx="934">
                  <c:v>0.025</c:v>
                </c:pt>
                <c:pt idx="935">
                  <c:v>0.023</c:v>
                </c:pt>
                <c:pt idx="936">
                  <c:v>0.02</c:v>
                </c:pt>
                <c:pt idx="937">
                  <c:v>0.018</c:v>
                </c:pt>
                <c:pt idx="938">
                  <c:v>0.019</c:v>
                </c:pt>
                <c:pt idx="939">
                  <c:v>0.016</c:v>
                </c:pt>
                <c:pt idx="940">
                  <c:v>0.02</c:v>
                </c:pt>
                <c:pt idx="941">
                  <c:v>0.019</c:v>
                </c:pt>
                <c:pt idx="942">
                  <c:v>0.02</c:v>
                </c:pt>
                <c:pt idx="943">
                  <c:v>0.018</c:v>
                </c:pt>
                <c:pt idx="944">
                  <c:v>0.017</c:v>
                </c:pt>
                <c:pt idx="945">
                  <c:v>0.012</c:v>
                </c:pt>
                <c:pt idx="946">
                  <c:v>0.018</c:v>
                </c:pt>
                <c:pt idx="947">
                  <c:v>0.014</c:v>
                </c:pt>
                <c:pt idx="948">
                  <c:v>0.01</c:v>
                </c:pt>
                <c:pt idx="949">
                  <c:v>0.008</c:v>
                </c:pt>
                <c:pt idx="950">
                  <c:v>0.01</c:v>
                </c:pt>
                <c:pt idx="951">
                  <c:v>0.008</c:v>
                </c:pt>
                <c:pt idx="952">
                  <c:v>0.007</c:v>
                </c:pt>
                <c:pt idx="953">
                  <c:v>0.01</c:v>
                </c:pt>
                <c:pt idx="954">
                  <c:v>0.008</c:v>
                </c:pt>
                <c:pt idx="955">
                  <c:v>0.008</c:v>
                </c:pt>
                <c:pt idx="956">
                  <c:v>0.007</c:v>
                </c:pt>
                <c:pt idx="957">
                  <c:v>0.005</c:v>
                </c:pt>
                <c:pt idx="958">
                  <c:v>0.002</c:v>
                </c:pt>
                <c:pt idx="959">
                  <c:v>0.003</c:v>
                </c:pt>
                <c:pt idx="960">
                  <c:v>0.004</c:v>
                </c:pt>
                <c:pt idx="961">
                  <c:v>0.004</c:v>
                </c:pt>
                <c:pt idx="962">
                  <c:v>0.007</c:v>
                </c:pt>
                <c:pt idx="963">
                  <c:v>0.02</c:v>
                </c:pt>
                <c:pt idx="964">
                  <c:v>0.022</c:v>
                </c:pt>
                <c:pt idx="965">
                  <c:v>0.022</c:v>
                </c:pt>
                <c:pt idx="966">
                  <c:v>0.014</c:v>
                </c:pt>
                <c:pt idx="967">
                  <c:v>0.02</c:v>
                </c:pt>
                <c:pt idx="968">
                  <c:v>0.02</c:v>
                </c:pt>
                <c:pt idx="969">
                  <c:v>0.017</c:v>
                </c:pt>
                <c:pt idx="970">
                  <c:v>0.02</c:v>
                </c:pt>
                <c:pt idx="971">
                  <c:v>0.016</c:v>
                </c:pt>
                <c:pt idx="972">
                  <c:v>0.019</c:v>
                </c:pt>
                <c:pt idx="973">
                  <c:v>0.025</c:v>
                </c:pt>
                <c:pt idx="974">
                  <c:v>0.028</c:v>
                </c:pt>
                <c:pt idx="975">
                  <c:v>0.033</c:v>
                </c:pt>
                <c:pt idx="976">
                  <c:v>0.033</c:v>
                </c:pt>
                <c:pt idx="977">
                  <c:v>0.036</c:v>
                </c:pt>
                <c:pt idx="978">
                  <c:v>0.032</c:v>
                </c:pt>
                <c:pt idx="979">
                  <c:v>0.033</c:v>
                </c:pt>
                <c:pt idx="980">
                  <c:v>0.031</c:v>
                </c:pt>
                <c:pt idx="981">
                  <c:v>0.023</c:v>
                </c:pt>
                <c:pt idx="982">
                  <c:v>0.021</c:v>
                </c:pt>
                <c:pt idx="983">
                  <c:v>0.028</c:v>
                </c:pt>
                <c:pt idx="984">
                  <c:v>0.036</c:v>
                </c:pt>
                <c:pt idx="985">
                  <c:v>0.036</c:v>
                </c:pt>
                <c:pt idx="986">
                  <c:v>0.027</c:v>
                </c:pt>
                <c:pt idx="987">
                  <c:v>0.028</c:v>
                </c:pt>
                <c:pt idx="988">
                  <c:v>0.027</c:v>
                </c:pt>
                <c:pt idx="989">
                  <c:v>0.029</c:v>
                </c:pt>
                <c:pt idx="990">
                  <c:v>0.035</c:v>
                </c:pt>
                <c:pt idx="991">
                  <c:v>0.041</c:v>
                </c:pt>
                <c:pt idx="992">
                  <c:v>0.035</c:v>
                </c:pt>
                <c:pt idx="993">
                  <c:v>0.036</c:v>
                </c:pt>
                <c:pt idx="994">
                  <c:v>0.03</c:v>
                </c:pt>
                <c:pt idx="995">
                  <c:v>0.033</c:v>
                </c:pt>
                <c:pt idx="996">
                  <c:v>0.031</c:v>
                </c:pt>
                <c:pt idx="997">
                  <c:v>0.031</c:v>
                </c:pt>
                <c:pt idx="998">
                  <c:v>0.035</c:v>
                </c:pt>
                <c:pt idx="999">
                  <c:v>0.033</c:v>
                </c:pt>
                <c:pt idx="1000">
                  <c:v>0.04</c:v>
                </c:pt>
                <c:pt idx="1001">
                  <c:v>0.034</c:v>
                </c:pt>
                <c:pt idx="1002">
                  <c:v>0.035</c:v>
                </c:pt>
                <c:pt idx="1003">
                  <c:v>0.032</c:v>
                </c:pt>
                <c:pt idx="1004">
                  <c:v>0.029</c:v>
                </c:pt>
                <c:pt idx="1005">
                  <c:v>0.032</c:v>
                </c:pt>
                <c:pt idx="1006">
                  <c:v>0.032</c:v>
                </c:pt>
                <c:pt idx="1007">
                  <c:v>0.03</c:v>
                </c:pt>
                <c:pt idx="1008">
                  <c:v>0.033</c:v>
                </c:pt>
                <c:pt idx="1009">
                  <c:v>0.039</c:v>
                </c:pt>
                <c:pt idx="1010">
                  <c:v>0.038</c:v>
                </c:pt>
                <c:pt idx="1011">
                  <c:v>0.031</c:v>
                </c:pt>
                <c:pt idx="1012">
                  <c:v>0.043</c:v>
                </c:pt>
                <c:pt idx="1013">
                  <c:v>0.027</c:v>
                </c:pt>
                <c:pt idx="1014">
                  <c:v>0.023</c:v>
                </c:pt>
                <c:pt idx="1015">
                  <c:v>0.035</c:v>
                </c:pt>
                <c:pt idx="1016">
                  <c:v>0.049</c:v>
                </c:pt>
                <c:pt idx="1017">
                  <c:v>0.045</c:v>
                </c:pt>
                <c:pt idx="1018">
                  <c:v>0.057</c:v>
                </c:pt>
                <c:pt idx="1019">
                  <c:v>0.057</c:v>
                </c:pt>
                <c:pt idx="1020">
                  <c:v>0.06</c:v>
                </c:pt>
                <c:pt idx="1021">
                  <c:v>0.046</c:v>
                </c:pt>
                <c:pt idx="1022">
                  <c:v>0.039</c:v>
                </c:pt>
                <c:pt idx="1023">
                  <c:v>0.042</c:v>
                </c:pt>
                <c:pt idx="1024">
                  <c:v>0.04</c:v>
                </c:pt>
                <c:pt idx="1025">
                  <c:v>0.045</c:v>
                </c:pt>
                <c:pt idx="1026">
                  <c:v>0.053</c:v>
                </c:pt>
                <c:pt idx="1027">
                  <c:v>0.049</c:v>
                </c:pt>
                <c:pt idx="1028">
                  <c:v>0.044</c:v>
                </c:pt>
                <c:pt idx="1029">
                  <c:v>0.029</c:v>
                </c:pt>
                <c:pt idx="1030">
                  <c:v>0.031</c:v>
                </c:pt>
                <c:pt idx="1031">
                  <c:v>0.041</c:v>
                </c:pt>
                <c:pt idx="1032">
                  <c:v>0.032</c:v>
                </c:pt>
                <c:pt idx="1033">
                  <c:v>0.05</c:v>
                </c:pt>
                <c:pt idx="1034">
                  <c:v>0.048</c:v>
                </c:pt>
                <c:pt idx="1035">
                  <c:v>0.033</c:v>
                </c:pt>
                <c:pt idx="1036">
                  <c:v>0.021</c:v>
                </c:pt>
                <c:pt idx="1037">
                  <c:v>0.01</c:v>
                </c:pt>
                <c:pt idx="1038">
                  <c:v>0.007</c:v>
                </c:pt>
                <c:pt idx="1039">
                  <c:v>0.004</c:v>
                </c:pt>
                <c:pt idx="1040">
                  <c:v>0.0</c:v>
                </c:pt>
                <c:pt idx="1041">
                  <c:v>0.002</c:v>
                </c:pt>
                <c:pt idx="1042">
                  <c:v>0.002</c:v>
                </c:pt>
                <c:pt idx="1043">
                  <c:v>0.002</c:v>
                </c:pt>
                <c:pt idx="1044">
                  <c:v>0.003</c:v>
                </c:pt>
                <c:pt idx="1045">
                  <c:v>0.001</c:v>
                </c:pt>
                <c:pt idx="1046">
                  <c:v>0.001</c:v>
                </c:pt>
                <c:pt idx="1047">
                  <c:v>0.0</c:v>
                </c:pt>
                <c:pt idx="1048">
                  <c:v>0.002</c:v>
                </c:pt>
                <c:pt idx="1049">
                  <c:v>0.0</c:v>
                </c:pt>
                <c:pt idx="1050">
                  <c:v>0.004</c:v>
                </c:pt>
                <c:pt idx="1051">
                  <c:v>0.003</c:v>
                </c:pt>
                <c:pt idx="1052">
                  <c:v>0.001</c:v>
                </c:pt>
                <c:pt idx="1053">
                  <c:v>0.002</c:v>
                </c:pt>
                <c:pt idx="1054">
                  <c:v>0.001</c:v>
                </c:pt>
                <c:pt idx="1055">
                  <c:v>0.0</c:v>
                </c:pt>
                <c:pt idx="1056">
                  <c:v>0.003</c:v>
                </c:pt>
                <c:pt idx="1057">
                  <c:v>0.001</c:v>
                </c:pt>
                <c:pt idx="1058">
                  <c:v>0.001</c:v>
                </c:pt>
                <c:pt idx="1059">
                  <c:v>0.001</c:v>
                </c:pt>
                <c:pt idx="1060">
                  <c:v>0.001</c:v>
                </c:pt>
                <c:pt idx="1061">
                  <c:v>0.001</c:v>
                </c:pt>
                <c:pt idx="1062">
                  <c:v>0.001</c:v>
                </c:pt>
                <c:pt idx="1063">
                  <c:v>0.002</c:v>
                </c:pt>
                <c:pt idx="1064">
                  <c:v>0.001</c:v>
                </c:pt>
                <c:pt idx="1065">
                  <c:v>0.003</c:v>
                </c:pt>
                <c:pt idx="1066">
                  <c:v>0.003</c:v>
                </c:pt>
                <c:pt idx="1067">
                  <c:v>0.002</c:v>
                </c:pt>
                <c:pt idx="1068">
                  <c:v>0.003</c:v>
                </c:pt>
                <c:pt idx="1069">
                  <c:v>0.004</c:v>
                </c:pt>
                <c:pt idx="1070">
                  <c:v>0.004</c:v>
                </c:pt>
                <c:pt idx="1071">
                  <c:v>0.002</c:v>
                </c:pt>
                <c:pt idx="1072">
                  <c:v>0.004</c:v>
                </c:pt>
                <c:pt idx="1073">
                  <c:v>0.002</c:v>
                </c:pt>
                <c:pt idx="1074">
                  <c:v>0.003</c:v>
                </c:pt>
                <c:pt idx="1075">
                  <c:v>0.003</c:v>
                </c:pt>
                <c:pt idx="1076">
                  <c:v>0.001</c:v>
                </c:pt>
                <c:pt idx="1077">
                  <c:v>0.003</c:v>
                </c:pt>
                <c:pt idx="1078">
                  <c:v>0.002</c:v>
                </c:pt>
                <c:pt idx="1079">
                  <c:v>0.005</c:v>
                </c:pt>
                <c:pt idx="1080">
                  <c:v>0.005</c:v>
                </c:pt>
                <c:pt idx="1081">
                  <c:v>0.005</c:v>
                </c:pt>
                <c:pt idx="1082">
                  <c:v>0.003</c:v>
                </c:pt>
                <c:pt idx="1083">
                  <c:v>0.003</c:v>
                </c:pt>
                <c:pt idx="1084">
                  <c:v>0.003</c:v>
                </c:pt>
                <c:pt idx="1085">
                  <c:v>0.002</c:v>
                </c:pt>
                <c:pt idx="1086">
                  <c:v>0.001</c:v>
                </c:pt>
                <c:pt idx="1087">
                  <c:v>0.002</c:v>
                </c:pt>
                <c:pt idx="1088">
                  <c:v>0.005</c:v>
                </c:pt>
                <c:pt idx="1089">
                  <c:v>0.003</c:v>
                </c:pt>
                <c:pt idx="1090">
                  <c:v>0.001</c:v>
                </c:pt>
                <c:pt idx="1091">
                  <c:v>0.003</c:v>
                </c:pt>
                <c:pt idx="1092">
                  <c:v>0.002</c:v>
                </c:pt>
                <c:pt idx="1093">
                  <c:v>0.002</c:v>
                </c:pt>
                <c:pt idx="1094">
                  <c:v>0.003</c:v>
                </c:pt>
                <c:pt idx="1095">
                  <c:v>0.002</c:v>
                </c:pt>
                <c:pt idx="1096">
                  <c:v>0.003</c:v>
                </c:pt>
                <c:pt idx="1097">
                  <c:v>0.003</c:v>
                </c:pt>
                <c:pt idx="1098">
                  <c:v>0.002</c:v>
                </c:pt>
                <c:pt idx="1099">
                  <c:v>0.001</c:v>
                </c:pt>
                <c:pt idx="1100">
                  <c:v>0.001</c:v>
                </c:pt>
                <c:pt idx="1101">
                  <c:v>0.0</c:v>
                </c:pt>
                <c:pt idx="1102">
                  <c:v>0.001</c:v>
                </c:pt>
                <c:pt idx="1103">
                  <c:v>0.001</c:v>
                </c:pt>
                <c:pt idx="1104">
                  <c:v>0.0</c:v>
                </c:pt>
                <c:pt idx="1105">
                  <c:v>0.001</c:v>
                </c:pt>
                <c:pt idx="1106">
                  <c:v>0.001</c:v>
                </c:pt>
                <c:pt idx="1107">
                  <c:v>0.001</c:v>
                </c:pt>
                <c:pt idx="1108">
                  <c:v>0.001</c:v>
                </c:pt>
                <c:pt idx="1109">
                  <c:v>0.001</c:v>
                </c:pt>
                <c:pt idx="1110">
                  <c:v>0.0</c:v>
                </c:pt>
                <c:pt idx="1111">
                  <c:v>0.0</c:v>
                </c:pt>
                <c:pt idx="1112">
                  <c:v>0.001</c:v>
                </c:pt>
                <c:pt idx="1113">
                  <c:v>0.0</c:v>
                </c:pt>
                <c:pt idx="1114">
                  <c:v>0.001</c:v>
                </c:pt>
                <c:pt idx="1115">
                  <c:v>0.001</c:v>
                </c:pt>
                <c:pt idx="1116">
                  <c:v>0.0</c:v>
                </c:pt>
                <c:pt idx="1117">
                  <c:v>0.0</c:v>
                </c:pt>
                <c:pt idx="1118">
                  <c:v>0.001</c:v>
                </c:pt>
                <c:pt idx="1119">
                  <c:v>0.001</c:v>
                </c:pt>
                <c:pt idx="1120">
                  <c:v>0.0</c:v>
                </c:pt>
                <c:pt idx="1121">
                  <c:v>0.0</c:v>
                </c:pt>
                <c:pt idx="1122">
                  <c:v>0.002</c:v>
                </c:pt>
                <c:pt idx="1123">
                  <c:v>0.001</c:v>
                </c:pt>
                <c:pt idx="1124">
                  <c:v>0.004</c:v>
                </c:pt>
                <c:pt idx="1125">
                  <c:v>0.005</c:v>
                </c:pt>
                <c:pt idx="1126">
                  <c:v>0.002</c:v>
                </c:pt>
                <c:pt idx="1127">
                  <c:v>0.003</c:v>
                </c:pt>
                <c:pt idx="1128">
                  <c:v>0.006</c:v>
                </c:pt>
                <c:pt idx="1129">
                  <c:v>0.01</c:v>
                </c:pt>
                <c:pt idx="1130">
                  <c:v>0.006</c:v>
                </c:pt>
                <c:pt idx="1131">
                  <c:v>0.005</c:v>
                </c:pt>
                <c:pt idx="1132">
                  <c:v>0.003</c:v>
                </c:pt>
                <c:pt idx="1133">
                  <c:v>0.005</c:v>
                </c:pt>
                <c:pt idx="1134">
                  <c:v>0.003</c:v>
                </c:pt>
                <c:pt idx="1135">
                  <c:v>0.005</c:v>
                </c:pt>
                <c:pt idx="1136">
                  <c:v>0.002</c:v>
                </c:pt>
                <c:pt idx="1137">
                  <c:v>0.002</c:v>
                </c:pt>
                <c:pt idx="1138">
                  <c:v>0.003</c:v>
                </c:pt>
                <c:pt idx="1139">
                  <c:v>0.001</c:v>
                </c:pt>
                <c:pt idx="1140">
                  <c:v>0.001</c:v>
                </c:pt>
                <c:pt idx="1141">
                  <c:v>0.0</c:v>
                </c:pt>
                <c:pt idx="1142">
                  <c:v>0.001</c:v>
                </c:pt>
                <c:pt idx="1143">
                  <c:v>0.003</c:v>
                </c:pt>
                <c:pt idx="1144">
                  <c:v>0.006</c:v>
                </c:pt>
                <c:pt idx="1145">
                  <c:v>0.008</c:v>
                </c:pt>
                <c:pt idx="1146">
                  <c:v>0.006</c:v>
                </c:pt>
                <c:pt idx="1147">
                  <c:v>0.006</c:v>
                </c:pt>
                <c:pt idx="1148">
                  <c:v>0.007</c:v>
                </c:pt>
                <c:pt idx="1149">
                  <c:v>0.001</c:v>
                </c:pt>
                <c:pt idx="1150">
                  <c:v>0.002</c:v>
                </c:pt>
                <c:pt idx="1151">
                  <c:v>0.003</c:v>
                </c:pt>
                <c:pt idx="1152">
                  <c:v>0.01</c:v>
                </c:pt>
                <c:pt idx="1153">
                  <c:v>0.007</c:v>
                </c:pt>
                <c:pt idx="1154">
                  <c:v>0.004</c:v>
                </c:pt>
                <c:pt idx="1155">
                  <c:v>0.008</c:v>
                </c:pt>
                <c:pt idx="1156">
                  <c:v>0.002</c:v>
                </c:pt>
                <c:pt idx="1157">
                  <c:v>0.002</c:v>
                </c:pt>
                <c:pt idx="1158">
                  <c:v>0.008</c:v>
                </c:pt>
                <c:pt idx="1159">
                  <c:v>0.012</c:v>
                </c:pt>
                <c:pt idx="1160">
                  <c:v>0.009</c:v>
                </c:pt>
                <c:pt idx="1161">
                  <c:v>0.012</c:v>
                </c:pt>
                <c:pt idx="1162">
                  <c:v>0.011</c:v>
                </c:pt>
                <c:pt idx="1163">
                  <c:v>0.004</c:v>
                </c:pt>
                <c:pt idx="1164">
                  <c:v>0.007</c:v>
                </c:pt>
                <c:pt idx="1165">
                  <c:v>0.002</c:v>
                </c:pt>
                <c:pt idx="1166">
                  <c:v>0.003</c:v>
                </c:pt>
                <c:pt idx="1167">
                  <c:v>0.003</c:v>
                </c:pt>
                <c:pt idx="1168">
                  <c:v>0.001</c:v>
                </c:pt>
                <c:pt idx="1169">
                  <c:v>0.002</c:v>
                </c:pt>
                <c:pt idx="1170">
                  <c:v>0.001</c:v>
                </c:pt>
                <c:pt idx="1171">
                  <c:v>0.0</c:v>
                </c:pt>
                <c:pt idx="1172">
                  <c:v>0.0</c:v>
                </c:pt>
                <c:pt idx="1173">
                  <c:v>0.0</c:v>
                </c:pt>
                <c:pt idx="1174">
                  <c:v>0.0</c:v>
                </c:pt>
                <c:pt idx="1175">
                  <c:v>0.0</c:v>
                </c:pt>
                <c:pt idx="1176">
                  <c:v>0.0</c:v>
                </c:pt>
                <c:pt idx="1177">
                  <c:v>0.001</c:v>
                </c:pt>
                <c:pt idx="1178">
                  <c:v>0.0</c:v>
                </c:pt>
                <c:pt idx="1179">
                  <c:v>0.001</c:v>
                </c:pt>
                <c:pt idx="1180">
                  <c:v>0.001</c:v>
                </c:pt>
                <c:pt idx="1181">
                  <c:v>0.0</c:v>
                </c:pt>
                <c:pt idx="1182">
                  <c:v>0.0</c:v>
                </c:pt>
                <c:pt idx="1183">
                  <c:v>0.0</c:v>
                </c:pt>
                <c:pt idx="1184">
                  <c:v>0.001</c:v>
                </c:pt>
                <c:pt idx="1185">
                  <c:v>0.0</c:v>
                </c:pt>
                <c:pt idx="1186">
                  <c:v>0.0</c:v>
                </c:pt>
                <c:pt idx="1187">
                  <c:v>0.002</c:v>
                </c:pt>
                <c:pt idx="1188">
                  <c:v>0.0</c:v>
                </c:pt>
                <c:pt idx="1189">
                  <c:v>0.001</c:v>
                </c:pt>
                <c:pt idx="1190">
                  <c:v>0.0</c:v>
                </c:pt>
                <c:pt idx="1191">
                  <c:v>0.0</c:v>
                </c:pt>
                <c:pt idx="1192">
                  <c:v>0.001</c:v>
                </c:pt>
                <c:pt idx="1193">
                  <c:v>0.0</c:v>
                </c:pt>
                <c:pt idx="1194">
                  <c:v>0.001</c:v>
                </c:pt>
                <c:pt idx="1195">
                  <c:v>0.001</c:v>
                </c:pt>
                <c:pt idx="1196">
                  <c:v>0.001</c:v>
                </c:pt>
                <c:pt idx="1197">
                  <c:v>0.0</c:v>
                </c:pt>
                <c:pt idx="1198">
                  <c:v>0.0</c:v>
                </c:pt>
                <c:pt idx="1199">
                  <c:v>0.0</c:v>
                </c:pt>
                <c:pt idx="1200">
                  <c:v>0.0</c:v>
                </c:pt>
                <c:pt idx="1201">
                  <c:v>0.0</c:v>
                </c:pt>
                <c:pt idx="1202">
                  <c:v>0.0</c:v>
                </c:pt>
                <c:pt idx="1203">
                  <c:v>0.001</c:v>
                </c:pt>
                <c:pt idx="1204">
                  <c:v>0.001</c:v>
                </c:pt>
                <c:pt idx="1205">
                  <c:v>0.0</c:v>
                </c:pt>
                <c:pt idx="1206">
                  <c:v>0.0</c:v>
                </c:pt>
                <c:pt idx="1207">
                  <c:v>0.0</c:v>
                </c:pt>
                <c:pt idx="1208">
                  <c:v>0.001</c:v>
                </c:pt>
                <c:pt idx="1209">
                  <c:v>0.001</c:v>
                </c:pt>
                <c:pt idx="1210">
                  <c:v>0.0</c:v>
                </c:pt>
                <c:pt idx="1211">
                  <c:v>0.001</c:v>
                </c:pt>
                <c:pt idx="1212">
                  <c:v>0.001</c:v>
                </c:pt>
                <c:pt idx="1213">
                  <c:v>0.001</c:v>
                </c:pt>
                <c:pt idx="1214">
                  <c:v>0.001</c:v>
                </c:pt>
                <c:pt idx="1215">
                  <c:v>0.0</c:v>
                </c:pt>
                <c:pt idx="1216">
                  <c:v>0.0</c:v>
                </c:pt>
                <c:pt idx="1217">
                  <c:v>0.0</c:v>
                </c:pt>
                <c:pt idx="1218">
                  <c:v>0.001</c:v>
                </c:pt>
                <c:pt idx="1219">
                  <c:v>0.001</c:v>
                </c:pt>
                <c:pt idx="1220">
                  <c:v>0.0</c:v>
                </c:pt>
                <c:pt idx="1221">
                  <c:v>0.001</c:v>
                </c:pt>
                <c:pt idx="1222">
                  <c:v>0.001</c:v>
                </c:pt>
                <c:pt idx="1223">
                  <c:v>0.001</c:v>
                </c:pt>
                <c:pt idx="1224">
                  <c:v>0.001</c:v>
                </c:pt>
                <c:pt idx="1225">
                  <c:v>0.001</c:v>
                </c:pt>
                <c:pt idx="1226">
                  <c:v>0.0</c:v>
                </c:pt>
                <c:pt idx="1227">
                  <c:v>0.001</c:v>
                </c:pt>
                <c:pt idx="1228">
                  <c:v>0.001</c:v>
                </c:pt>
                <c:pt idx="1229">
                  <c:v>0.0</c:v>
                </c:pt>
                <c:pt idx="1230">
                  <c:v>0.001</c:v>
                </c:pt>
                <c:pt idx="1231">
                  <c:v>0.001</c:v>
                </c:pt>
                <c:pt idx="1232">
                  <c:v>0.0</c:v>
                </c:pt>
                <c:pt idx="1233">
                  <c:v>0.001</c:v>
                </c:pt>
                <c:pt idx="1234">
                  <c:v>0.0</c:v>
                </c:pt>
                <c:pt idx="1235">
                  <c:v>0.001</c:v>
                </c:pt>
                <c:pt idx="1236">
                  <c:v>0.001</c:v>
                </c:pt>
                <c:pt idx="1237">
                  <c:v>0.001</c:v>
                </c:pt>
                <c:pt idx="1238">
                  <c:v>0.001</c:v>
                </c:pt>
                <c:pt idx="1239">
                  <c:v>0.0</c:v>
                </c:pt>
                <c:pt idx="1240">
                  <c:v>0.001</c:v>
                </c:pt>
                <c:pt idx="1241">
                  <c:v>0.001</c:v>
                </c:pt>
                <c:pt idx="1242">
                  <c:v>0.002</c:v>
                </c:pt>
                <c:pt idx="1243">
                  <c:v>0.0</c:v>
                </c:pt>
                <c:pt idx="1244">
                  <c:v>0.001</c:v>
                </c:pt>
                <c:pt idx="1245">
                  <c:v>0.0</c:v>
                </c:pt>
                <c:pt idx="1246">
                  <c:v>0.001</c:v>
                </c:pt>
                <c:pt idx="1247">
                  <c:v>0.001</c:v>
                </c:pt>
                <c:pt idx="1248">
                  <c:v>0.001</c:v>
                </c:pt>
                <c:pt idx="1249">
                  <c:v>0.001</c:v>
                </c:pt>
                <c:pt idx="1250">
                  <c:v>0.001</c:v>
                </c:pt>
                <c:pt idx="1251">
                  <c:v>0.001</c:v>
                </c:pt>
                <c:pt idx="1252">
                  <c:v>0.001</c:v>
                </c:pt>
                <c:pt idx="1253">
                  <c:v>0.0</c:v>
                </c:pt>
                <c:pt idx="1254">
                  <c:v>0.0</c:v>
                </c:pt>
                <c:pt idx="1255">
                  <c:v>0.001</c:v>
                </c:pt>
                <c:pt idx="1256">
                  <c:v>0.001</c:v>
                </c:pt>
                <c:pt idx="1257">
                  <c:v>0.002</c:v>
                </c:pt>
                <c:pt idx="1258">
                  <c:v>0.0</c:v>
                </c:pt>
                <c:pt idx="1259">
                  <c:v>0.0</c:v>
                </c:pt>
                <c:pt idx="1260">
                  <c:v>0.0</c:v>
                </c:pt>
                <c:pt idx="1261">
                  <c:v>0.001</c:v>
                </c:pt>
                <c:pt idx="1262">
                  <c:v>0.0</c:v>
                </c:pt>
                <c:pt idx="1263">
                  <c:v>0.0</c:v>
                </c:pt>
                <c:pt idx="1264">
                  <c:v>0.0</c:v>
                </c:pt>
                <c:pt idx="1265">
                  <c:v>0.0</c:v>
                </c:pt>
                <c:pt idx="1266">
                  <c:v>0.001</c:v>
                </c:pt>
                <c:pt idx="1267">
                  <c:v>0.001</c:v>
                </c:pt>
                <c:pt idx="1268">
                  <c:v>0.0</c:v>
                </c:pt>
                <c:pt idx="1269">
                  <c:v>0.001</c:v>
                </c:pt>
                <c:pt idx="1270">
                  <c:v>0.0</c:v>
                </c:pt>
                <c:pt idx="1271">
                  <c:v>0.0</c:v>
                </c:pt>
                <c:pt idx="1272">
                  <c:v>0.001</c:v>
                </c:pt>
                <c:pt idx="1273">
                  <c:v>0.0</c:v>
                </c:pt>
                <c:pt idx="1274">
                  <c:v>0.001</c:v>
                </c:pt>
                <c:pt idx="1275">
                  <c:v>0.0</c:v>
                </c:pt>
                <c:pt idx="1276">
                  <c:v>0.001</c:v>
                </c:pt>
                <c:pt idx="1277">
                  <c:v>0.001</c:v>
                </c:pt>
                <c:pt idx="1278">
                  <c:v>0.001</c:v>
                </c:pt>
                <c:pt idx="1279">
                  <c:v>0.001</c:v>
                </c:pt>
                <c:pt idx="1280">
                  <c:v>0.0</c:v>
                </c:pt>
                <c:pt idx="1281">
                  <c:v>0.0</c:v>
                </c:pt>
                <c:pt idx="1282">
                  <c:v>-9999.0</c:v>
                </c:pt>
                <c:pt idx="1283">
                  <c:v>0.0</c:v>
                </c:pt>
                <c:pt idx="1284">
                  <c:v>0.0</c:v>
                </c:pt>
                <c:pt idx="1285">
                  <c:v>0.0</c:v>
                </c:pt>
                <c:pt idx="1286">
                  <c:v>0.001</c:v>
                </c:pt>
                <c:pt idx="1287">
                  <c:v>0.0</c:v>
                </c:pt>
                <c:pt idx="1288">
                  <c:v>0.001</c:v>
                </c:pt>
                <c:pt idx="1289">
                  <c:v>0.001</c:v>
                </c:pt>
                <c:pt idx="1290">
                  <c:v>0.0</c:v>
                </c:pt>
                <c:pt idx="1291">
                  <c:v>0.0</c:v>
                </c:pt>
                <c:pt idx="1292">
                  <c:v>0.0</c:v>
                </c:pt>
                <c:pt idx="1293">
                  <c:v>0.0</c:v>
                </c:pt>
                <c:pt idx="1294">
                  <c:v>0.0</c:v>
                </c:pt>
                <c:pt idx="1295">
                  <c:v>0.0</c:v>
                </c:pt>
                <c:pt idx="1296">
                  <c:v>0.001</c:v>
                </c:pt>
                <c:pt idx="1297">
                  <c:v>0.0</c:v>
                </c:pt>
                <c:pt idx="1298">
                  <c:v>0.0</c:v>
                </c:pt>
                <c:pt idx="1299">
                  <c:v>0.001</c:v>
                </c:pt>
                <c:pt idx="1300">
                  <c:v>0.0</c:v>
                </c:pt>
                <c:pt idx="1301">
                  <c:v>0.0</c:v>
                </c:pt>
                <c:pt idx="1302">
                  <c:v>0.0</c:v>
                </c:pt>
                <c:pt idx="1303">
                  <c:v>0.0</c:v>
                </c:pt>
                <c:pt idx="1304">
                  <c:v>0.001</c:v>
                </c:pt>
                <c:pt idx="1305">
                  <c:v>0.001</c:v>
                </c:pt>
                <c:pt idx="1306">
                  <c:v>0.0</c:v>
                </c:pt>
                <c:pt idx="1307">
                  <c:v>0.0</c:v>
                </c:pt>
                <c:pt idx="1308">
                  <c:v>0.0</c:v>
                </c:pt>
                <c:pt idx="1309">
                  <c:v>0.0</c:v>
                </c:pt>
                <c:pt idx="1310">
                  <c:v>0.001</c:v>
                </c:pt>
                <c:pt idx="1311">
                  <c:v>0.0</c:v>
                </c:pt>
                <c:pt idx="1312">
                  <c:v>0.0</c:v>
                </c:pt>
                <c:pt idx="1313">
                  <c:v>0.001</c:v>
                </c:pt>
                <c:pt idx="1314">
                  <c:v>0.0</c:v>
                </c:pt>
                <c:pt idx="1315">
                  <c:v>0.0</c:v>
                </c:pt>
                <c:pt idx="1316">
                  <c:v>0.001</c:v>
                </c:pt>
                <c:pt idx="1317">
                  <c:v>0.002</c:v>
                </c:pt>
                <c:pt idx="1318">
                  <c:v>0.0</c:v>
                </c:pt>
                <c:pt idx="1319">
                  <c:v>0.001</c:v>
                </c:pt>
                <c:pt idx="1320">
                  <c:v>0.0</c:v>
                </c:pt>
                <c:pt idx="1321">
                  <c:v>0.0</c:v>
                </c:pt>
                <c:pt idx="1322">
                  <c:v>0.0</c:v>
                </c:pt>
                <c:pt idx="1323">
                  <c:v>0.0</c:v>
                </c:pt>
                <c:pt idx="1324">
                  <c:v>0.002</c:v>
                </c:pt>
                <c:pt idx="1325">
                  <c:v>0.001</c:v>
                </c:pt>
                <c:pt idx="1326">
                  <c:v>0.001</c:v>
                </c:pt>
                <c:pt idx="1327">
                  <c:v>0.001</c:v>
                </c:pt>
                <c:pt idx="1328">
                  <c:v>0.0</c:v>
                </c:pt>
                <c:pt idx="1329">
                  <c:v>0.0</c:v>
                </c:pt>
                <c:pt idx="1330">
                  <c:v>0.001</c:v>
                </c:pt>
                <c:pt idx="1331">
                  <c:v>0.0</c:v>
                </c:pt>
                <c:pt idx="1332">
                  <c:v>0.001</c:v>
                </c:pt>
                <c:pt idx="1333">
                  <c:v>0.0</c:v>
                </c:pt>
                <c:pt idx="1334">
                  <c:v>0.001</c:v>
                </c:pt>
                <c:pt idx="1335">
                  <c:v>0.001</c:v>
                </c:pt>
                <c:pt idx="1336">
                  <c:v>0.001</c:v>
                </c:pt>
                <c:pt idx="1337">
                  <c:v>0.001</c:v>
                </c:pt>
                <c:pt idx="1338">
                  <c:v>0.001</c:v>
                </c:pt>
                <c:pt idx="1339">
                  <c:v>0.001</c:v>
                </c:pt>
                <c:pt idx="1340">
                  <c:v>0.001</c:v>
                </c:pt>
                <c:pt idx="1341">
                  <c:v>0.001</c:v>
                </c:pt>
                <c:pt idx="1342">
                  <c:v>0.0</c:v>
                </c:pt>
                <c:pt idx="1343">
                  <c:v>0.001</c:v>
                </c:pt>
                <c:pt idx="1344">
                  <c:v>0.0</c:v>
                </c:pt>
                <c:pt idx="1345">
                  <c:v>0.0</c:v>
                </c:pt>
                <c:pt idx="1346">
                  <c:v>0.001</c:v>
                </c:pt>
                <c:pt idx="1347">
                  <c:v>0.001</c:v>
                </c:pt>
                <c:pt idx="1348">
                  <c:v>0.001</c:v>
                </c:pt>
                <c:pt idx="1349">
                  <c:v>0.0</c:v>
                </c:pt>
                <c:pt idx="1350">
                  <c:v>0.0</c:v>
                </c:pt>
                <c:pt idx="1351">
                  <c:v>0.0</c:v>
                </c:pt>
                <c:pt idx="1352">
                  <c:v>0.0</c:v>
                </c:pt>
                <c:pt idx="1353">
                  <c:v>0.0</c:v>
                </c:pt>
                <c:pt idx="1354">
                  <c:v>0.0</c:v>
                </c:pt>
                <c:pt idx="1355">
                  <c:v>0.0</c:v>
                </c:pt>
                <c:pt idx="1356">
                  <c:v>0.0</c:v>
                </c:pt>
                <c:pt idx="1357">
                  <c:v>0.0</c:v>
                </c:pt>
                <c:pt idx="1358">
                  <c:v>0.0</c:v>
                </c:pt>
                <c:pt idx="1359">
                  <c:v>0.0</c:v>
                </c:pt>
                <c:pt idx="1360">
                  <c:v>0.001</c:v>
                </c:pt>
                <c:pt idx="1361">
                  <c:v>0.0</c:v>
                </c:pt>
                <c:pt idx="1362">
                  <c:v>0.0</c:v>
                </c:pt>
                <c:pt idx="1363">
                  <c:v>0.0</c:v>
                </c:pt>
                <c:pt idx="1364">
                  <c:v>0.0</c:v>
                </c:pt>
                <c:pt idx="1365">
                  <c:v>0.0</c:v>
                </c:pt>
                <c:pt idx="1366">
                  <c:v>0.0</c:v>
                </c:pt>
                <c:pt idx="1367">
                  <c:v>0.001</c:v>
                </c:pt>
                <c:pt idx="1368">
                  <c:v>0.001</c:v>
                </c:pt>
                <c:pt idx="1369">
                  <c:v>0.0</c:v>
                </c:pt>
                <c:pt idx="1370">
                  <c:v>0.001</c:v>
                </c:pt>
                <c:pt idx="1371">
                  <c:v>0.0</c:v>
                </c:pt>
                <c:pt idx="1372">
                  <c:v>0.001</c:v>
                </c:pt>
                <c:pt idx="1373">
                  <c:v>0.0</c:v>
                </c:pt>
                <c:pt idx="1374">
                  <c:v>0.0</c:v>
                </c:pt>
                <c:pt idx="1375">
                  <c:v>0.001</c:v>
                </c:pt>
                <c:pt idx="1376">
                  <c:v>0.001</c:v>
                </c:pt>
                <c:pt idx="1377">
                  <c:v>0.001</c:v>
                </c:pt>
                <c:pt idx="1378">
                  <c:v>0.0</c:v>
                </c:pt>
                <c:pt idx="1379">
                  <c:v>0.002</c:v>
                </c:pt>
                <c:pt idx="1380">
                  <c:v>0.0</c:v>
                </c:pt>
                <c:pt idx="1381">
                  <c:v>0.001</c:v>
                </c:pt>
                <c:pt idx="1382">
                  <c:v>0.001</c:v>
                </c:pt>
                <c:pt idx="1383">
                  <c:v>0.0</c:v>
                </c:pt>
                <c:pt idx="1384">
                  <c:v>0.0</c:v>
                </c:pt>
                <c:pt idx="1385">
                  <c:v>0.001</c:v>
                </c:pt>
                <c:pt idx="1386">
                  <c:v>0.0</c:v>
                </c:pt>
                <c:pt idx="1387">
                  <c:v>0.0</c:v>
                </c:pt>
                <c:pt idx="1388">
                  <c:v>0.001</c:v>
                </c:pt>
                <c:pt idx="1389">
                  <c:v>0.0</c:v>
                </c:pt>
                <c:pt idx="1390">
                  <c:v>0.0</c:v>
                </c:pt>
                <c:pt idx="1391">
                  <c:v>0.0</c:v>
                </c:pt>
                <c:pt idx="1392">
                  <c:v>0.0</c:v>
                </c:pt>
                <c:pt idx="1393">
                  <c:v>0.0</c:v>
                </c:pt>
                <c:pt idx="1394">
                  <c:v>0.0</c:v>
                </c:pt>
                <c:pt idx="1395">
                  <c:v>0.0</c:v>
                </c:pt>
                <c:pt idx="1396">
                  <c:v>0.001</c:v>
                </c:pt>
                <c:pt idx="1397">
                  <c:v>0.0</c:v>
                </c:pt>
                <c:pt idx="1398">
                  <c:v>0.0</c:v>
                </c:pt>
                <c:pt idx="1399">
                  <c:v>0.0</c:v>
                </c:pt>
                <c:pt idx="1400">
                  <c:v>0.001</c:v>
                </c:pt>
                <c:pt idx="1401">
                  <c:v>0.0</c:v>
                </c:pt>
                <c:pt idx="1402">
                  <c:v>0.0</c:v>
                </c:pt>
                <c:pt idx="1403">
                  <c:v>0.001</c:v>
                </c:pt>
                <c:pt idx="1404">
                  <c:v>0.0</c:v>
                </c:pt>
                <c:pt idx="1405">
                  <c:v>0.0</c:v>
                </c:pt>
                <c:pt idx="1406">
                  <c:v>0.001</c:v>
                </c:pt>
                <c:pt idx="1407">
                  <c:v>0.0</c:v>
                </c:pt>
                <c:pt idx="1408">
                  <c:v>0.001</c:v>
                </c:pt>
                <c:pt idx="1409">
                  <c:v>0.0</c:v>
                </c:pt>
                <c:pt idx="1410">
                  <c:v>0.0</c:v>
                </c:pt>
                <c:pt idx="1411">
                  <c:v>0.001</c:v>
                </c:pt>
                <c:pt idx="1412">
                  <c:v>0.0</c:v>
                </c:pt>
                <c:pt idx="1413">
                  <c:v>0.0</c:v>
                </c:pt>
                <c:pt idx="1414">
                  <c:v>0.0</c:v>
                </c:pt>
                <c:pt idx="1415">
                  <c:v>0.0</c:v>
                </c:pt>
                <c:pt idx="1416">
                  <c:v>0.001</c:v>
                </c:pt>
                <c:pt idx="1417">
                  <c:v>0.001</c:v>
                </c:pt>
                <c:pt idx="1418">
                  <c:v>0.0</c:v>
                </c:pt>
                <c:pt idx="1419">
                  <c:v>0.001</c:v>
                </c:pt>
                <c:pt idx="1420">
                  <c:v>0.001</c:v>
                </c:pt>
                <c:pt idx="1421">
                  <c:v>0.001</c:v>
                </c:pt>
                <c:pt idx="1422">
                  <c:v>0.0</c:v>
                </c:pt>
                <c:pt idx="1423">
                  <c:v>0.001</c:v>
                </c:pt>
                <c:pt idx="1424">
                  <c:v>0.0</c:v>
                </c:pt>
                <c:pt idx="1425">
                  <c:v>0.001</c:v>
                </c:pt>
                <c:pt idx="1426">
                  <c:v>0.0</c:v>
                </c:pt>
                <c:pt idx="1427">
                  <c:v>0.0</c:v>
                </c:pt>
                <c:pt idx="1428">
                  <c:v>0.001</c:v>
                </c:pt>
                <c:pt idx="1429">
                  <c:v>0.0</c:v>
                </c:pt>
                <c:pt idx="1430">
                  <c:v>0.001</c:v>
                </c:pt>
                <c:pt idx="1431">
                  <c:v>0.001</c:v>
                </c:pt>
                <c:pt idx="1432">
                  <c:v>0.001</c:v>
                </c:pt>
                <c:pt idx="1433">
                  <c:v>0.001</c:v>
                </c:pt>
                <c:pt idx="1434">
                  <c:v>0.0</c:v>
                </c:pt>
                <c:pt idx="1435">
                  <c:v>0.0</c:v>
                </c:pt>
                <c:pt idx="1436">
                  <c:v>0.002</c:v>
                </c:pt>
                <c:pt idx="1437">
                  <c:v>0.001</c:v>
                </c:pt>
                <c:pt idx="1438">
                  <c:v>0.001</c:v>
                </c:pt>
                <c:pt idx="1439">
                  <c:v>0.001</c:v>
                </c:pt>
                <c:pt idx="1440">
                  <c:v>0.0</c:v>
                </c:pt>
                <c:pt idx="1441">
                  <c:v>0.0</c:v>
                </c:pt>
                <c:pt idx="1442">
                  <c:v>0.002</c:v>
                </c:pt>
                <c:pt idx="1443">
                  <c:v>0.0</c:v>
                </c:pt>
                <c:pt idx="1444">
                  <c:v>0.0</c:v>
                </c:pt>
                <c:pt idx="1445">
                  <c:v>0.001</c:v>
                </c:pt>
                <c:pt idx="1446">
                  <c:v>0.0</c:v>
                </c:pt>
                <c:pt idx="1447">
                  <c:v>0.0</c:v>
                </c:pt>
                <c:pt idx="1448">
                  <c:v>0.0</c:v>
                </c:pt>
                <c:pt idx="1449">
                  <c:v>0.0</c:v>
                </c:pt>
                <c:pt idx="1450">
                  <c:v>0.001</c:v>
                </c:pt>
                <c:pt idx="1451">
                  <c:v>0.0</c:v>
                </c:pt>
                <c:pt idx="1452">
                  <c:v>0.0</c:v>
                </c:pt>
                <c:pt idx="1453">
                  <c:v>0.0</c:v>
                </c:pt>
                <c:pt idx="1454">
                  <c:v>0.0</c:v>
                </c:pt>
                <c:pt idx="1455">
                  <c:v>0.001</c:v>
                </c:pt>
                <c:pt idx="1456">
                  <c:v>0.0</c:v>
                </c:pt>
                <c:pt idx="1457">
                  <c:v>0.0</c:v>
                </c:pt>
                <c:pt idx="1458">
                  <c:v>0.001</c:v>
                </c:pt>
                <c:pt idx="1459">
                  <c:v>0.0</c:v>
                </c:pt>
                <c:pt idx="1460">
                  <c:v>0.0</c:v>
                </c:pt>
                <c:pt idx="1461">
                  <c:v>0.001</c:v>
                </c:pt>
                <c:pt idx="1462">
                  <c:v>0.001</c:v>
                </c:pt>
                <c:pt idx="1463">
                  <c:v>0.0</c:v>
                </c:pt>
                <c:pt idx="1464">
                  <c:v>0.001</c:v>
                </c:pt>
                <c:pt idx="1465">
                  <c:v>0.0</c:v>
                </c:pt>
                <c:pt idx="1466">
                  <c:v>0.001</c:v>
                </c:pt>
                <c:pt idx="1467">
                  <c:v>0.0</c:v>
                </c:pt>
                <c:pt idx="1468">
                  <c:v>0.002</c:v>
                </c:pt>
                <c:pt idx="1469">
                  <c:v>0.001</c:v>
                </c:pt>
                <c:pt idx="1470">
                  <c:v>0.0</c:v>
                </c:pt>
                <c:pt idx="1471">
                  <c:v>0.001</c:v>
                </c:pt>
                <c:pt idx="1472">
                  <c:v>0.001</c:v>
                </c:pt>
                <c:pt idx="1473">
                  <c:v>0.001</c:v>
                </c:pt>
                <c:pt idx="1474">
                  <c:v>0.0</c:v>
                </c:pt>
                <c:pt idx="1475">
                  <c:v>0.0</c:v>
                </c:pt>
                <c:pt idx="1476">
                  <c:v>0.0</c:v>
                </c:pt>
                <c:pt idx="1477">
                  <c:v>0.001</c:v>
                </c:pt>
                <c:pt idx="1478">
                  <c:v>0.0</c:v>
                </c:pt>
                <c:pt idx="1479">
                  <c:v>0.0</c:v>
                </c:pt>
                <c:pt idx="1480">
                  <c:v>0.001</c:v>
                </c:pt>
                <c:pt idx="1481">
                  <c:v>0.001</c:v>
                </c:pt>
                <c:pt idx="1482">
                  <c:v>0.001</c:v>
                </c:pt>
                <c:pt idx="1483">
                  <c:v>0.0</c:v>
                </c:pt>
                <c:pt idx="1484">
                  <c:v>0.0</c:v>
                </c:pt>
                <c:pt idx="1485">
                  <c:v>0.001</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0.001</c:v>
                </c:pt>
                <c:pt idx="1504">
                  <c:v>0.0</c:v>
                </c:pt>
                <c:pt idx="1505">
                  <c:v>0.0</c:v>
                </c:pt>
                <c:pt idx="1506">
                  <c:v>0.001</c:v>
                </c:pt>
                <c:pt idx="1507">
                  <c:v>0.001</c:v>
                </c:pt>
                <c:pt idx="1508">
                  <c:v>0.001</c:v>
                </c:pt>
                <c:pt idx="1509">
                  <c:v>0.0</c:v>
                </c:pt>
                <c:pt idx="1510">
                  <c:v>0.0</c:v>
                </c:pt>
                <c:pt idx="1511">
                  <c:v>0.0</c:v>
                </c:pt>
                <c:pt idx="1512">
                  <c:v>0.0</c:v>
                </c:pt>
                <c:pt idx="1513">
                  <c:v>0.0</c:v>
                </c:pt>
                <c:pt idx="1514">
                  <c:v>0.001</c:v>
                </c:pt>
                <c:pt idx="1515">
                  <c:v>0.0</c:v>
                </c:pt>
                <c:pt idx="1516">
                  <c:v>0.0</c:v>
                </c:pt>
                <c:pt idx="1517">
                  <c:v>0.0</c:v>
                </c:pt>
                <c:pt idx="1518">
                  <c:v>0.0</c:v>
                </c:pt>
                <c:pt idx="1519">
                  <c:v>0.0</c:v>
                </c:pt>
                <c:pt idx="1520">
                  <c:v>0.0</c:v>
                </c:pt>
                <c:pt idx="1521">
                  <c:v>0.0</c:v>
                </c:pt>
                <c:pt idx="1522">
                  <c:v>0.0</c:v>
                </c:pt>
                <c:pt idx="1523">
                  <c:v>0.0</c:v>
                </c:pt>
                <c:pt idx="1524">
                  <c:v>0.0</c:v>
                </c:pt>
                <c:pt idx="1525">
                  <c:v>0.001</c:v>
                </c:pt>
                <c:pt idx="1526">
                  <c:v>0.0</c:v>
                </c:pt>
                <c:pt idx="1527">
                  <c:v>0.0</c:v>
                </c:pt>
                <c:pt idx="1528">
                  <c:v>0.0</c:v>
                </c:pt>
                <c:pt idx="1529">
                  <c:v>0.0</c:v>
                </c:pt>
                <c:pt idx="1530">
                  <c:v>0.0</c:v>
                </c:pt>
                <c:pt idx="1531">
                  <c:v>0.0</c:v>
                </c:pt>
                <c:pt idx="1532">
                  <c:v>0.0</c:v>
                </c:pt>
                <c:pt idx="1533">
                  <c:v>0.001</c:v>
                </c:pt>
                <c:pt idx="1534">
                  <c:v>0.0</c:v>
                </c:pt>
                <c:pt idx="1535">
                  <c:v>0.0</c:v>
                </c:pt>
                <c:pt idx="1536">
                  <c:v>0.001</c:v>
                </c:pt>
                <c:pt idx="1537">
                  <c:v>0.001</c:v>
                </c:pt>
                <c:pt idx="1538">
                  <c:v>0.0</c:v>
                </c:pt>
                <c:pt idx="1539">
                  <c:v>0.0</c:v>
                </c:pt>
                <c:pt idx="1540">
                  <c:v>0.0</c:v>
                </c:pt>
                <c:pt idx="1541">
                  <c:v>0.0</c:v>
                </c:pt>
                <c:pt idx="1542">
                  <c:v>0.001</c:v>
                </c:pt>
                <c:pt idx="1543">
                  <c:v>0.0</c:v>
                </c:pt>
                <c:pt idx="1544">
                  <c:v>0.001</c:v>
                </c:pt>
                <c:pt idx="1545">
                  <c:v>0.0</c:v>
                </c:pt>
                <c:pt idx="1546">
                  <c:v>0.0</c:v>
                </c:pt>
                <c:pt idx="1547">
                  <c:v>0.0</c:v>
                </c:pt>
                <c:pt idx="1548">
                  <c:v>0.001</c:v>
                </c:pt>
                <c:pt idx="1549">
                  <c:v>0.001</c:v>
                </c:pt>
                <c:pt idx="1550">
                  <c:v>0.0</c:v>
                </c:pt>
                <c:pt idx="1551">
                  <c:v>0.0</c:v>
                </c:pt>
                <c:pt idx="1552">
                  <c:v>0.002</c:v>
                </c:pt>
                <c:pt idx="1553">
                  <c:v>0.0</c:v>
                </c:pt>
                <c:pt idx="1554">
                  <c:v>0.001</c:v>
                </c:pt>
                <c:pt idx="1555">
                  <c:v>0.0</c:v>
                </c:pt>
                <c:pt idx="1556">
                  <c:v>0.0</c:v>
                </c:pt>
                <c:pt idx="1557">
                  <c:v>0.0</c:v>
                </c:pt>
                <c:pt idx="1558">
                  <c:v>0.0</c:v>
                </c:pt>
                <c:pt idx="1559">
                  <c:v>0.0</c:v>
                </c:pt>
                <c:pt idx="1560">
                  <c:v>0.0</c:v>
                </c:pt>
                <c:pt idx="1561">
                  <c:v>0.0</c:v>
                </c:pt>
                <c:pt idx="1562">
                  <c:v>0.001</c:v>
                </c:pt>
                <c:pt idx="1563">
                  <c:v>0.002</c:v>
                </c:pt>
                <c:pt idx="1564">
                  <c:v>0.0</c:v>
                </c:pt>
                <c:pt idx="1565">
                  <c:v>0.0</c:v>
                </c:pt>
                <c:pt idx="1566">
                  <c:v>0.001</c:v>
                </c:pt>
                <c:pt idx="1567">
                  <c:v>0.0</c:v>
                </c:pt>
                <c:pt idx="1568">
                  <c:v>0.001</c:v>
                </c:pt>
                <c:pt idx="1569">
                  <c:v>0.001</c:v>
                </c:pt>
                <c:pt idx="1570">
                  <c:v>0.0</c:v>
                </c:pt>
                <c:pt idx="1571">
                  <c:v>0.001</c:v>
                </c:pt>
                <c:pt idx="1572">
                  <c:v>0.0</c:v>
                </c:pt>
                <c:pt idx="1573">
                  <c:v>0.001</c:v>
                </c:pt>
                <c:pt idx="1574">
                  <c:v>0.001</c:v>
                </c:pt>
                <c:pt idx="1575">
                  <c:v>0.001</c:v>
                </c:pt>
                <c:pt idx="1576">
                  <c:v>0.0</c:v>
                </c:pt>
                <c:pt idx="1577">
                  <c:v>0.0</c:v>
                </c:pt>
                <c:pt idx="1578">
                  <c:v>0.0</c:v>
                </c:pt>
                <c:pt idx="1579">
                  <c:v>0.001</c:v>
                </c:pt>
                <c:pt idx="1580">
                  <c:v>0.001</c:v>
                </c:pt>
                <c:pt idx="1581">
                  <c:v>0.001</c:v>
                </c:pt>
                <c:pt idx="1582">
                  <c:v>0.001</c:v>
                </c:pt>
                <c:pt idx="1583">
                  <c:v>0.0</c:v>
                </c:pt>
                <c:pt idx="1584">
                  <c:v>0.0</c:v>
                </c:pt>
                <c:pt idx="1585">
                  <c:v>0.001</c:v>
                </c:pt>
                <c:pt idx="1586">
                  <c:v>0.0</c:v>
                </c:pt>
                <c:pt idx="1587">
                  <c:v>0.001</c:v>
                </c:pt>
                <c:pt idx="1588">
                  <c:v>0.001</c:v>
                </c:pt>
                <c:pt idx="1589">
                  <c:v>0.0</c:v>
                </c:pt>
                <c:pt idx="1590">
                  <c:v>0.001</c:v>
                </c:pt>
                <c:pt idx="1591">
                  <c:v>0.0</c:v>
                </c:pt>
                <c:pt idx="1592">
                  <c:v>0.001</c:v>
                </c:pt>
                <c:pt idx="1593">
                  <c:v>0.0</c:v>
                </c:pt>
                <c:pt idx="1594">
                  <c:v>0.0</c:v>
                </c:pt>
                <c:pt idx="1595">
                  <c:v>0.001</c:v>
                </c:pt>
                <c:pt idx="1596">
                  <c:v>0.001</c:v>
                </c:pt>
                <c:pt idx="1597">
                  <c:v>0.0</c:v>
                </c:pt>
                <c:pt idx="1598">
                  <c:v>0.001</c:v>
                </c:pt>
                <c:pt idx="1599">
                  <c:v>0.001</c:v>
                </c:pt>
                <c:pt idx="1600">
                  <c:v>0.0</c:v>
                </c:pt>
                <c:pt idx="1601">
                  <c:v>0.001</c:v>
                </c:pt>
                <c:pt idx="1602">
                  <c:v>0.0</c:v>
                </c:pt>
                <c:pt idx="1603">
                  <c:v>0.0</c:v>
                </c:pt>
                <c:pt idx="1604">
                  <c:v>0.0</c:v>
                </c:pt>
                <c:pt idx="1605">
                  <c:v>0.0</c:v>
                </c:pt>
                <c:pt idx="1606">
                  <c:v>0.0</c:v>
                </c:pt>
                <c:pt idx="1607">
                  <c:v>0.0</c:v>
                </c:pt>
                <c:pt idx="1608">
                  <c:v>0.0</c:v>
                </c:pt>
                <c:pt idx="1609">
                  <c:v>0.001</c:v>
                </c:pt>
                <c:pt idx="1610">
                  <c:v>0.0</c:v>
                </c:pt>
                <c:pt idx="1611">
                  <c:v>0.0</c:v>
                </c:pt>
                <c:pt idx="1612">
                  <c:v>0.001</c:v>
                </c:pt>
                <c:pt idx="1613">
                  <c:v>0.0</c:v>
                </c:pt>
                <c:pt idx="1614">
                  <c:v>0.0</c:v>
                </c:pt>
                <c:pt idx="1615">
                  <c:v>0.001</c:v>
                </c:pt>
                <c:pt idx="1616">
                  <c:v>0.0</c:v>
                </c:pt>
                <c:pt idx="1617">
                  <c:v>0.001</c:v>
                </c:pt>
                <c:pt idx="1618">
                  <c:v>0.001</c:v>
                </c:pt>
                <c:pt idx="1619">
                  <c:v>0.001</c:v>
                </c:pt>
                <c:pt idx="1620">
                  <c:v>0.0</c:v>
                </c:pt>
                <c:pt idx="1621">
                  <c:v>0.0</c:v>
                </c:pt>
                <c:pt idx="1622">
                  <c:v>0.003</c:v>
                </c:pt>
                <c:pt idx="1623">
                  <c:v>0.0</c:v>
                </c:pt>
                <c:pt idx="1624">
                  <c:v>0.0</c:v>
                </c:pt>
                <c:pt idx="1625">
                  <c:v>0.0</c:v>
                </c:pt>
                <c:pt idx="1626">
                  <c:v>0.0</c:v>
                </c:pt>
                <c:pt idx="1627">
                  <c:v>0.0</c:v>
                </c:pt>
                <c:pt idx="1628">
                  <c:v>0.001</c:v>
                </c:pt>
                <c:pt idx="1629">
                  <c:v>0.0</c:v>
                </c:pt>
                <c:pt idx="1630">
                  <c:v>0.001</c:v>
                </c:pt>
                <c:pt idx="1631">
                  <c:v>0.0</c:v>
                </c:pt>
                <c:pt idx="1632">
                  <c:v>0.0</c:v>
                </c:pt>
                <c:pt idx="1633">
                  <c:v>0.0</c:v>
                </c:pt>
                <c:pt idx="1634">
                  <c:v>0.0</c:v>
                </c:pt>
                <c:pt idx="1635">
                  <c:v>0.0</c:v>
                </c:pt>
                <c:pt idx="1636">
                  <c:v>0.0</c:v>
                </c:pt>
                <c:pt idx="1637">
                  <c:v>-9999.0</c:v>
                </c:pt>
                <c:pt idx="1638">
                  <c:v>-9999.0</c:v>
                </c:pt>
                <c:pt idx="1639">
                  <c:v>-9999.0</c:v>
                </c:pt>
                <c:pt idx="1640">
                  <c:v>-9999.0</c:v>
                </c:pt>
                <c:pt idx="1641">
                  <c:v>-9999.0</c:v>
                </c:pt>
                <c:pt idx="1642">
                  <c:v>-9999.0</c:v>
                </c:pt>
                <c:pt idx="1643">
                  <c:v>-9999.0</c:v>
                </c:pt>
                <c:pt idx="1644">
                  <c:v>-9999.0</c:v>
                </c:pt>
                <c:pt idx="1645">
                  <c:v>-9999.0</c:v>
                </c:pt>
                <c:pt idx="1646">
                  <c:v>-9999.0</c:v>
                </c:pt>
                <c:pt idx="1647">
                  <c:v>-9999.0</c:v>
                </c:pt>
                <c:pt idx="1648">
                  <c:v>-9999.0</c:v>
                </c:pt>
                <c:pt idx="1649">
                  <c:v>-9999.0</c:v>
                </c:pt>
                <c:pt idx="1650">
                  <c:v>-9999.0</c:v>
                </c:pt>
                <c:pt idx="1651">
                  <c:v>-9999.0</c:v>
                </c:pt>
                <c:pt idx="1652">
                  <c:v>-9999.0</c:v>
                </c:pt>
                <c:pt idx="1653">
                  <c:v>-9999.0</c:v>
                </c:pt>
                <c:pt idx="1654">
                  <c:v>-9999.0</c:v>
                </c:pt>
                <c:pt idx="1655">
                  <c:v>-9999.0</c:v>
                </c:pt>
                <c:pt idx="1656">
                  <c:v>-9999.0</c:v>
                </c:pt>
                <c:pt idx="1657">
                  <c:v>-9999.0</c:v>
                </c:pt>
                <c:pt idx="1658">
                  <c:v>-9999.0</c:v>
                </c:pt>
                <c:pt idx="1659">
                  <c:v>-9999.0</c:v>
                </c:pt>
                <c:pt idx="1660">
                  <c:v>-9999.0</c:v>
                </c:pt>
                <c:pt idx="1661">
                  <c:v>-9999.0</c:v>
                </c:pt>
                <c:pt idx="1662">
                  <c:v>-9999.0</c:v>
                </c:pt>
                <c:pt idx="1663">
                  <c:v>-9999.0</c:v>
                </c:pt>
                <c:pt idx="1664">
                  <c:v>-9999.0</c:v>
                </c:pt>
                <c:pt idx="1665">
                  <c:v>-9999.0</c:v>
                </c:pt>
                <c:pt idx="1666">
                  <c:v>-9999.0</c:v>
                </c:pt>
                <c:pt idx="1667">
                  <c:v>-9999.0</c:v>
                </c:pt>
                <c:pt idx="1668">
                  <c:v>-9999.0</c:v>
                </c:pt>
                <c:pt idx="1669">
                  <c:v>-9999.0</c:v>
                </c:pt>
                <c:pt idx="1670">
                  <c:v>-9999.0</c:v>
                </c:pt>
                <c:pt idx="1671">
                  <c:v>-9999.0</c:v>
                </c:pt>
                <c:pt idx="1672">
                  <c:v>-9999.0</c:v>
                </c:pt>
                <c:pt idx="1673">
                  <c:v>-9999.0</c:v>
                </c:pt>
                <c:pt idx="1674">
                  <c:v>-9999.0</c:v>
                </c:pt>
                <c:pt idx="1675">
                  <c:v>-9999.0</c:v>
                </c:pt>
                <c:pt idx="1676">
                  <c:v>-9999.0</c:v>
                </c:pt>
                <c:pt idx="1677">
                  <c:v>-9999.0</c:v>
                </c:pt>
                <c:pt idx="1678">
                  <c:v>-9999.0</c:v>
                </c:pt>
                <c:pt idx="1679">
                  <c:v>-9999.0</c:v>
                </c:pt>
                <c:pt idx="1680">
                  <c:v>-9999.0</c:v>
                </c:pt>
                <c:pt idx="1681">
                  <c:v>-9999.0</c:v>
                </c:pt>
                <c:pt idx="1682">
                  <c:v>-9999.0</c:v>
                </c:pt>
                <c:pt idx="1683">
                  <c:v>-9999.0</c:v>
                </c:pt>
                <c:pt idx="1684">
                  <c:v>-9999.0</c:v>
                </c:pt>
                <c:pt idx="1685">
                  <c:v>-9999.0</c:v>
                </c:pt>
                <c:pt idx="1686">
                  <c:v>-9999.0</c:v>
                </c:pt>
                <c:pt idx="1687">
                  <c:v>-9999.0</c:v>
                </c:pt>
                <c:pt idx="1688">
                  <c:v>-9999.0</c:v>
                </c:pt>
                <c:pt idx="1689">
                  <c:v>-9999.0</c:v>
                </c:pt>
                <c:pt idx="1690">
                  <c:v>-9999.0</c:v>
                </c:pt>
                <c:pt idx="1691">
                  <c:v>-9999.0</c:v>
                </c:pt>
                <c:pt idx="1692">
                  <c:v>-9999.0</c:v>
                </c:pt>
                <c:pt idx="1693">
                  <c:v>-9999.0</c:v>
                </c:pt>
                <c:pt idx="1694">
                  <c:v>-9999.0</c:v>
                </c:pt>
                <c:pt idx="1695">
                  <c:v>-9999.0</c:v>
                </c:pt>
                <c:pt idx="1696">
                  <c:v>-9999.0</c:v>
                </c:pt>
                <c:pt idx="1697">
                  <c:v>-9999.0</c:v>
                </c:pt>
                <c:pt idx="1698">
                  <c:v>-9999.0</c:v>
                </c:pt>
                <c:pt idx="1699">
                  <c:v>-9999.0</c:v>
                </c:pt>
                <c:pt idx="1700">
                  <c:v>-9999.0</c:v>
                </c:pt>
                <c:pt idx="1701">
                  <c:v>-9999.0</c:v>
                </c:pt>
                <c:pt idx="1702">
                  <c:v>-9999.0</c:v>
                </c:pt>
                <c:pt idx="1703">
                  <c:v>-9999.0</c:v>
                </c:pt>
                <c:pt idx="1704">
                  <c:v>-9999.0</c:v>
                </c:pt>
                <c:pt idx="1705">
                  <c:v>-9999.0</c:v>
                </c:pt>
                <c:pt idx="1706">
                  <c:v>-9999.0</c:v>
                </c:pt>
                <c:pt idx="1707">
                  <c:v>-9999.0</c:v>
                </c:pt>
                <c:pt idx="1708">
                  <c:v>-9999.0</c:v>
                </c:pt>
                <c:pt idx="1709">
                  <c:v>-9999.0</c:v>
                </c:pt>
                <c:pt idx="1710">
                  <c:v>-9999.0</c:v>
                </c:pt>
                <c:pt idx="1711">
                  <c:v>-9999.0</c:v>
                </c:pt>
                <c:pt idx="1712">
                  <c:v>-9999.0</c:v>
                </c:pt>
                <c:pt idx="1713">
                  <c:v>-9999.0</c:v>
                </c:pt>
                <c:pt idx="1714">
                  <c:v>-9999.0</c:v>
                </c:pt>
                <c:pt idx="1715">
                  <c:v>-9999.0</c:v>
                </c:pt>
                <c:pt idx="1716">
                  <c:v>-9999.0</c:v>
                </c:pt>
                <c:pt idx="1717">
                  <c:v>-9999.0</c:v>
                </c:pt>
                <c:pt idx="1718">
                  <c:v>-9999.0</c:v>
                </c:pt>
                <c:pt idx="1719">
                  <c:v>-9999.0</c:v>
                </c:pt>
                <c:pt idx="1720">
                  <c:v>-9999.0</c:v>
                </c:pt>
                <c:pt idx="1721">
                  <c:v>-9999.0</c:v>
                </c:pt>
                <c:pt idx="1722">
                  <c:v>-9999.0</c:v>
                </c:pt>
                <c:pt idx="1723">
                  <c:v>-9999.0</c:v>
                </c:pt>
                <c:pt idx="1724">
                  <c:v>-9999.0</c:v>
                </c:pt>
                <c:pt idx="1725">
                  <c:v>-9999.0</c:v>
                </c:pt>
                <c:pt idx="1726">
                  <c:v>-9999.0</c:v>
                </c:pt>
                <c:pt idx="1727">
                  <c:v>-9999.0</c:v>
                </c:pt>
                <c:pt idx="1728">
                  <c:v>-9999.0</c:v>
                </c:pt>
                <c:pt idx="1729">
                  <c:v>-9999.0</c:v>
                </c:pt>
                <c:pt idx="1730">
                  <c:v>-9999.0</c:v>
                </c:pt>
                <c:pt idx="1731">
                  <c:v>-9999.0</c:v>
                </c:pt>
                <c:pt idx="1732">
                  <c:v>-9999.0</c:v>
                </c:pt>
                <c:pt idx="1733">
                  <c:v>-9999.0</c:v>
                </c:pt>
                <c:pt idx="1734">
                  <c:v>-9999.0</c:v>
                </c:pt>
                <c:pt idx="1735">
                  <c:v>-9999.0</c:v>
                </c:pt>
                <c:pt idx="1736">
                  <c:v>-9999.0</c:v>
                </c:pt>
                <c:pt idx="1737">
                  <c:v>-9999.0</c:v>
                </c:pt>
                <c:pt idx="1738">
                  <c:v>-9999.0</c:v>
                </c:pt>
                <c:pt idx="1739">
                  <c:v>-9999.0</c:v>
                </c:pt>
                <c:pt idx="1740">
                  <c:v>-9999.0</c:v>
                </c:pt>
                <c:pt idx="1741">
                  <c:v>-9999.0</c:v>
                </c:pt>
                <c:pt idx="1742">
                  <c:v>-9999.0</c:v>
                </c:pt>
                <c:pt idx="1743">
                  <c:v>-9999.0</c:v>
                </c:pt>
                <c:pt idx="1744">
                  <c:v>-9999.0</c:v>
                </c:pt>
                <c:pt idx="1745">
                  <c:v>-9999.0</c:v>
                </c:pt>
                <c:pt idx="1746">
                  <c:v>-9999.0</c:v>
                </c:pt>
                <c:pt idx="1747">
                  <c:v>-9999.0</c:v>
                </c:pt>
                <c:pt idx="1748">
                  <c:v>-9999.0</c:v>
                </c:pt>
                <c:pt idx="1749">
                  <c:v>-9999.0</c:v>
                </c:pt>
                <c:pt idx="1750">
                  <c:v>-9999.0</c:v>
                </c:pt>
                <c:pt idx="1751">
                  <c:v>-9999.0</c:v>
                </c:pt>
                <c:pt idx="1752">
                  <c:v>-9999.0</c:v>
                </c:pt>
                <c:pt idx="1753">
                  <c:v>-9999.0</c:v>
                </c:pt>
                <c:pt idx="1754">
                  <c:v>-9999.0</c:v>
                </c:pt>
                <c:pt idx="1755">
                  <c:v>-9999.0</c:v>
                </c:pt>
                <c:pt idx="1756">
                  <c:v>-9999.0</c:v>
                </c:pt>
                <c:pt idx="1757">
                  <c:v>-9999.0</c:v>
                </c:pt>
                <c:pt idx="1758">
                  <c:v>-9999.0</c:v>
                </c:pt>
                <c:pt idx="1759">
                  <c:v>-9999.0</c:v>
                </c:pt>
                <c:pt idx="1760">
                  <c:v>-9999.0</c:v>
                </c:pt>
                <c:pt idx="1761">
                  <c:v>-9999.0</c:v>
                </c:pt>
                <c:pt idx="1762">
                  <c:v>-9999.0</c:v>
                </c:pt>
                <c:pt idx="1763">
                  <c:v>-9999.0</c:v>
                </c:pt>
                <c:pt idx="1764">
                  <c:v>-9999.0</c:v>
                </c:pt>
                <c:pt idx="1765">
                  <c:v>-9999.0</c:v>
                </c:pt>
                <c:pt idx="1766">
                  <c:v>-9999.0</c:v>
                </c:pt>
                <c:pt idx="1767">
                  <c:v>-9999.0</c:v>
                </c:pt>
                <c:pt idx="1768">
                  <c:v>-9999.0</c:v>
                </c:pt>
                <c:pt idx="1769">
                  <c:v>-9999.0</c:v>
                </c:pt>
                <c:pt idx="1770">
                  <c:v>-9999.0</c:v>
                </c:pt>
                <c:pt idx="1771">
                  <c:v>-9999.0</c:v>
                </c:pt>
                <c:pt idx="1772">
                  <c:v>-9999.0</c:v>
                </c:pt>
                <c:pt idx="1773">
                  <c:v>-9999.0</c:v>
                </c:pt>
                <c:pt idx="1774">
                  <c:v>-9999.0</c:v>
                </c:pt>
                <c:pt idx="1775">
                  <c:v>-9999.0</c:v>
                </c:pt>
                <c:pt idx="1776">
                  <c:v>-9999.0</c:v>
                </c:pt>
                <c:pt idx="1777">
                  <c:v>-9999.0</c:v>
                </c:pt>
                <c:pt idx="1778">
                  <c:v>-9999.0</c:v>
                </c:pt>
                <c:pt idx="1779">
                  <c:v>-9999.0</c:v>
                </c:pt>
                <c:pt idx="1780">
                  <c:v>-9999.0</c:v>
                </c:pt>
                <c:pt idx="1781">
                  <c:v>-9999.0</c:v>
                </c:pt>
                <c:pt idx="1782">
                  <c:v>-9999.0</c:v>
                </c:pt>
                <c:pt idx="1783">
                  <c:v>-9999.0</c:v>
                </c:pt>
                <c:pt idx="1784">
                  <c:v>-9999.0</c:v>
                </c:pt>
                <c:pt idx="1785">
                  <c:v>-9999.0</c:v>
                </c:pt>
                <c:pt idx="1786">
                  <c:v>0.0</c:v>
                </c:pt>
                <c:pt idx="1787">
                  <c:v>-9999.0</c:v>
                </c:pt>
                <c:pt idx="1788">
                  <c:v>-9999.0</c:v>
                </c:pt>
                <c:pt idx="1789">
                  <c:v>-9999.0</c:v>
                </c:pt>
                <c:pt idx="1790">
                  <c:v>-9999.0</c:v>
                </c:pt>
                <c:pt idx="1791">
                  <c:v>-9999.0</c:v>
                </c:pt>
                <c:pt idx="1792">
                  <c:v>-9999.0</c:v>
                </c:pt>
                <c:pt idx="1793">
                  <c:v>0.0</c:v>
                </c:pt>
                <c:pt idx="1794">
                  <c:v>0.001</c:v>
                </c:pt>
                <c:pt idx="1795">
                  <c:v>0.0</c:v>
                </c:pt>
                <c:pt idx="1796">
                  <c:v>0.0</c:v>
                </c:pt>
                <c:pt idx="1797">
                  <c:v>0.0</c:v>
                </c:pt>
                <c:pt idx="1798">
                  <c:v>0.0</c:v>
                </c:pt>
                <c:pt idx="1799">
                  <c:v>0.0</c:v>
                </c:pt>
                <c:pt idx="1800">
                  <c:v>0.002</c:v>
                </c:pt>
                <c:pt idx="1801">
                  <c:v>0.0</c:v>
                </c:pt>
                <c:pt idx="1802">
                  <c:v>0.0</c:v>
                </c:pt>
                <c:pt idx="1803">
                  <c:v>0.001</c:v>
                </c:pt>
                <c:pt idx="1804">
                  <c:v>0.0</c:v>
                </c:pt>
                <c:pt idx="1805">
                  <c:v>0.0</c:v>
                </c:pt>
                <c:pt idx="1806">
                  <c:v>0.0</c:v>
                </c:pt>
                <c:pt idx="1807">
                  <c:v>0.001</c:v>
                </c:pt>
                <c:pt idx="1808">
                  <c:v>0.001</c:v>
                </c:pt>
                <c:pt idx="1809">
                  <c:v>0.0</c:v>
                </c:pt>
                <c:pt idx="1810">
                  <c:v>0.001</c:v>
                </c:pt>
                <c:pt idx="1811">
                  <c:v>0.0</c:v>
                </c:pt>
                <c:pt idx="1812">
                  <c:v>0.001</c:v>
                </c:pt>
                <c:pt idx="1813">
                  <c:v>0.0</c:v>
                </c:pt>
                <c:pt idx="1814">
                  <c:v>0.0</c:v>
                </c:pt>
                <c:pt idx="1815">
                  <c:v>0.001</c:v>
                </c:pt>
                <c:pt idx="1816">
                  <c:v>0.001</c:v>
                </c:pt>
                <c:pt idx="1817">
                  <c:v>0.0</c:v>
                </c:pt>
                <c:pt idx="1818">
                  <c:v>0.0</c:v>
                </c:pt>
                <c:pt idx="1819">
                  <c:v>0.0</c:v>
                </c:pt>
                <c:pt idx="1820">
                  <c:v>0.0</c:v>
                </c:pt>
                <c:pt idx="1821">
                  <c:v>0.001</c:v>
                </c:pt>
                <c:pt idx="1822">
                  <c:v>0.0</c:v>
                </c:pt>
                <c:pt idx="1823">
                  <c:v>0.0</c:v>
                </c:pt>
                <c:pt idx="1824">
                  <c:v>0.0</c:v>
                </c:pt>
                <c:pt idx="1825">
                  <c:v>0.001</c:v>
                </c:pt>
                <c:pt idx="1826">
                  <c:v>0.0</c:v>
                </c:pt>
                <c:pt idx="1827">
                  <c:v>0.001</c:v>
                </c:pt>
                <c:pt idx="1828">
                  <c:v>0.0</c:v>
                </c:pt>
                <c:pt idx="1829">
                  <c:v>0.0</c:v>
                </c:pt>
                <c:pt idx="1830">
                  <c:v>0.0</c:v>
                </c:pt>
                <c:pt idx="1831">
                  <c:v>0.001</c:v>
                </c:pt>
                <c:pt idx="1832">
                  <c:v>0.001</c:v>
                </c:pt>
                <c:pt idx="1833">
                  <c:v>0.001</c:v>
                </c:pt>
                <c:pt idx="1834">
                  <c:v>0.0</c:v>
                </c:pt>
                <c:pt idx="1835">
                  <c:v>0.0</c:v>
                </c:pt>
                <c:pt idx="1836">
                  <c:v>0.0</c:v>
                </c:pt>
                <c:pt idx="1837">
                  <c:v>0.001</c:v>
                </c:pt>
                <c:pt idx="1838">
                  <c:v>0.001</c:v>
                </c:pt>
                <c:pt idx="1839">
                  <c:v>0.001</c:v>
                </c:pt>
                <c:pt idx="1840">
                  <c:v>0.001</c:v>
                </c:pt>
                <c:pt idx="1841">
                  <c:v>0.0</c:v>
                </c:pt>
                <c:pt idx="1842">
                  <c:v>0.0</c:v>
                </c:pt>
                <c:pt idx="1843">
                  <c:v>0.0</c:v>
                </c:pt>
                <c:pt idx="1844">
                  <c:v>0.001</c:v>
                </c:pt>
                <c:pt idx="1845">
                  <c:v>0.0</c:v>
                </c:pt>
                <c:pt idx="1846">
                  <c:v>0.0</c:v>
                </c:pt>
                <c:pt idx="1847">
                  <c:v>0.0</c:v>
                </c:pt>
                <c:pt idx="1848">
                  <c:v>0.001</c:v>
                </c:pt>
                <c:pt idx="1849">
                  <c:v>0.0</c:v>
                </c:pt>
                <c:pt idx="1850">
                  <c:v>0.0</c:v>
                </c:pt>
                <c:pt idx="1851">
                  <c:v>0.0</c:v>
                </c:pt>
                <c:pt idx="1852">
                  <c:v>0.001</c:v>
                </c:pt>
                <c:pt idx="1853">
                  <c:v>0.0</c:v>
                </c:pt>
                <c:pt idx="1854">
                  <c:v>0.0</c:v>
                </c:pt>
                <c:pt idx="1855">
                  <c:v>0.0</c:v>
                </c:pt>
                <c:pt idx="1856">
                  <c:v>0.0</c:v>
                </c:pt>
                <c:pt idx="1857">
                  <c:v>0.001</c:v>
                </c:pt>
                <c:pt idx="1858">
                  <c:v>0.001</c:v>
                </c:pt>
                <c:pt idx="1859">
                  <c:v>0.002</c:v>
                </c:pt>
                <c:pt idx="1860">
                  <c:v>0.0</c:v>
                </c:pt>
                <c:pt idx="1861">
                  <c:v>0.0</c:v>
                </c:pt>
                <c:pt idx="1862">
                  <c:v>0.001</c:v>
                </c:pt>
                <c:pt idx="1863">
                  <c:v>0.0</c:v>
                </c:pt>
                <c:pt idx="1864">
                  <c:v>0.0</c:v>
                </c:pt>
                <c:pt idx="1865">
                  <c:v>0.0</c:v>
                </c:pt>
                <c:pt idx="1866">
                  <c:v>0.0</c:v>
                </c:pt>
                <c:pt idx="1867">
                  <c:v>0.0</c:v>
                </c:pt>
                <c:pt idx="1868">
                  <c:v>0.0</c:v>
                </c:pt>
                <c:pt idx="1869">
                  <c:v>0.001</c:v>
                </c:pt>
                <c:pt idx="1870">
                  <c:v>0.0</c:v>
                </c:pt>
                <c:pt idx="1871">
                  <c:v>0.0</c:v>
                </c:pt>
                <c:pt idx="1872">
                  <c:v>0.0</c:v>
                </c:pt>
                <c:pt idx="1873">
                  <c:v>0.001</c:v>
                </c:pt>
                <c:pt idx="1874">
                  <c:v>0.0</c:v>
                </c:pt>
                <c:pt idx="1875">
                  <c:v>0.001</c:v>
                </c:pt>
                <c:pt idx="1876">
                  <c:v>0.0</c:v>
                </c:pt>
                <c:pt idx="1877">
                  <c:v>0.0</c:v>
                </c:pt>
                <c:pt idx="1878">
                  <c:v>0.0</c:v>
                </c:pt>
                <c:pt idx="1879">
                  <c:v>0.001</c:v>
                </c:pt>
                <c:pt idx="1880">
                  <c:v>0.0</c:v>
                </c:pt>
                <c:pt idx="1881">
                  <c:v>0.001</c:v>
                </c:pt>
                <c:pt idx="1882">
                  <c:v>0.0</c:v>
                </c:pt>
                <c:pt idx="1883">
                  <c:v>0.0</c:v>
                </c:pt>
                <c:pt idx="1884">
                  <c:v>0.0</c:v>
                </c:pt>
                <c:pt idx="1885">
                  <c:v>0.0</c:v>
                </c:pt>
                <c:pt idx="1886">
                  <c:v>0.0</c:v>
                </c:pt>
                <c:pt idx="1887">
                  <c:v>0.001</c:v>
                </c:pt>
                <c:pt idx="1888">
                  <c:v>0.001</c:v>
                </c:pt>
                <c:pt idx="1889">
                  <c:v>0.001</c:v>
                </c:pt>
                <c:pt idx="1890">
                  <c:v>0.001</c:v>
                </c:pt>
                <c:pt idx="1891">
                  <c:v>0.001</c:v>
                </c:pt>
                <c:pt idx="1892">
                  <c:v>0.001</c:v>
                </c:pt>
                <c:pt idx="1893">
                  <c:v>0.001</c:v>
                </c:pt>
                <c:pt idx="1894">
                  <c:v>0.001</c:v>
                </c:pt>
                <c:pt idx="1895">
                  <c:v>0.001</c:v>
                </c:pt>
                <c:pt idx="1896">
                  <c:v>0.0</c:v>
                </c:pt>
                <c:pt idx="1897">
                  <c:v>0.0</c:v>
                </c:pt>
                <c:pt idx="1898">
                  <c:v>0.001</c:v>
                </c:pt>
                <c:pt idx="1899">
                  <c:v>0.0</c:v>
                </c:pt>
                <c:pt idx="1900">
                  <c:v>0.0</c:v>
                </c:pt>
                <c:pt idx="1901">
                  <c:v>0.0</c:v>
                </c:pt>
                <c:pt idx="1902">
                  <c:v>0.001</c:v>
                </c:pt>
                <c:pt idx="1903">
                  <c:v>0.0</c:v>
                </c:pt>
                <c:pt idx="1904">
                  <c:v>0.0</c:v>
                </c:pt>
                <c:pt idx="1905">
                  <c:v>0.0</c:v>
                </c:pt>
                <c:pt idx="1906">
                  <c:v>0.0</c:v>
                </c:pt>
                <c:pt idx="1907">
                  <c:v>0.001</c:v>
                </c:pt>
                <c:pt idx="1908">
                  <c:v>0.001</c:v>
                </c:pt>
                <c:pt idx="1909">
                  <c:v>0.0</c:v>
                </c:pt>
                <c:pt idx="1910">
                  <c:v>0.0</c:v>
                </c:pt>
                <c:pt idx="1911">
                  <c:v>0.0</c:v>
                </c:pt>
                <c:pt idx="1912">
                  <c:v>0.0</c:v>
                </c:pt>
                <c:pt idx="1913">
                  <c:v>0.001</c:v>
                </c:pt>
                <c:pt idx="1914">
                  <c:v>0.001</c:v>
                </c:pt>
                <c:pt idx="1915">
                  <c:v>0.001</c:v>
                </c:pt>
                <c:pt idx="1916">
                  <c:v>0.001</c:v>
                </c:pt>
                <c:pt idx="1917">
                  <c:v>0.0</c:v>
                </c:pt>
                <c:pt idx="1918">
                  <c:v>0.0</c:v>
                </c:pt>
                <c:pt idx="1919">
                  <c:v>0.0</c:v>
                </c:pt>
                <c:pt idx="1920">
                  <c:v>0.0</c:v>
                </c:pt>
                <c:pt idx="1921">
                  <c:v>0.002</c:v>
                </c:pt>
                <c:pt idx="1922">
                  <c:v>0.0</c:v>
                </c:pt>
                <c:pt idx="1923">
                  <c:v>0.0</c:v>
                </c:pt>
                <c:pt idx="1924">
                  <c:v>0.001</c:v>
                </c:pt>
                <c:pt idx="1925">
                  <c:v>0.0</c:v>
                </c:pt>
                <c:pt idx="1926">
                  <c:v>0.0</c:v>
                </c:pt>
                <c:pt idx="1927">
                  <c:v>0.0</c:v>
                </c:pt>
                <c:pt idx="1928">
                  <c:v>0.001</c:v>
                </c:pt>
                <c:pt idx="1929">
                  <c:v>0.001</c:v>
                </c:pt>
                <c:pt idx="1930">
                  <c:v>0.001</c:v>
                </c:pt>
                <c:pt idx="1931">
                  <c:v>0.0</c:v>
                </c:pt>
                <c:pt idx="1932">
                  <c:v>0.001</c:v>
                </c:pt>
                <c:pt idx="1933">
                  <c:v>0.001</c:v>
                </c:pt>
                <c:pt idx="1934">
                  <c:v>0.0</c:v>
                </c:pt>
                <c:pt idx="1935">
                  <c:v>0.0</c:v>
                </c:pt>
                <c:pt idx="1936">
                  <c:v>0.0</c:v>
                </c:pt>
                <c:pt idx="1937">
                  <c:v>0.001</c:v>
                </c:pt>
                <c:pt idx="1938">
                  <c:v>0.0</c:v>
                </c:pt>
                <c:pt idx="1939">
                  <c:v>0.001</c:v>
                </c:pt>
                <c:pt idx="1940">
                  <c:v>0.001</c:v>
                </c:pt>
                <c:pt idx="1941">
                  <c:v>0.0</c:v>
                </c:pt>
                <c:pt idx="1942">
                  <c:v>0.0</c:v>
                </c:pt>
                <c:pt idx="1943">
                  <c:v>0.001</c:v>
                </c:pt>
                <c:pt idx="1944">
                  <c:v>0.001</c:v>
                </c:pt>
                <c:pt idx="1945">
                  <c:v>0.001</c:v>
                </c:pt>
                <c:pt idx="1946">
                  <c:v>0.0</c:v>
                </c:pt>
                <c:pt idx="1947">
                  <c:v>0.001</c:v>
                </c:pt>
                <c:pt idx="1948">
                  <c:v>0.001</c:v>
                </c:pt>
                <c:pt idx="1949">
                  <c:v>0.001</c:v>
                </c:pt>
                <c:pt idx="1950">
                  <c:v>0.0</c:v>
                </c:pt>
                <c:pt idx="1951">
                  <c:v>0.001</c:v>
                </c:pt>
                <c:pt idx="1952">
                  <c:v>0.001</c:v>
                </c:pt>
                <c:pt idx="1953">
                  <c:v>0.001</c:v>
                </c:pt>
                <c:pt idx="1954">
                  <c:v>0.001</c:v>
                </c:pt>
                <c:pt idx="1955">
                  <c:v>0.001</c:v>
                </c:pt>
                <c:pt idx="1956">
                  <c:v>0.001</c:v>
                </c:pt>
                <c:pt idx="1957">
                  <c:v>0.001</c:v>
                </c:pt>
                <c:pt idx="1958">
                  <c:v>0.0</c:v>
                </c:pt>
                <c:pt idx="1959">
                  <c:v>0.0</c:v>
                </c:pt>
                <c:pt idx="1960">
                  <c:v>0.001</c:v>
                </c:pt>
                <c:pt idx="1961">
                  <c:v>0.0</c:v>
                </c:pt>
                <c:pt idx="1962">
                  <c:v>0.001</c:v>
                </c:pt>
                <c:pt idx="1963">
                  <c:v>0.0</c:v>
                </c:pt>
                <c:pt idx="1964">
                  <c:v>0.0</c:v>
                </c:pt>
                <c:pt idx="1965">
                  <c:v>0.0</c:v>
                </c:pt>
                <c:pt idx="1966">
                  <c:v>0.001</c:v>
                </c:pt>
                <c:pt idx="1967">
                  <c:v>0.001</c:v>
                </c:pt>
                <c:pt idx="1968">
                  <c:v>0.0</c:v>
                </c:pt>
                <c:pt idx="1969">
                  <c:v>0.0</c:v>
                </c:pt>
                <c:pt idx="1970">
                  <c:v>0.001</c:v>
                </c:pt>
                <c:pt idx="1971">
                  <c:v>0.001</c:v>
                </c:pt>
                <c:pt idx="1972">
                  <c:v>0.001</c:v>
                </c:pt>
                <c:pt idx="1973">
                  <c:v>0.001</c:v>
                </c:pt>
                <c:pt idx="1974">
                  <c:v>0.0</c:v>
                </c:pt>
                <c:pt idx="1975">
                  <c:v>0.0</c:v>
                </c:pt>
                <c:pt idx="1976">
                  <c:v>0.001</c:v>
                </c:pt>
                <c:pt idx="1977">
                  <c:v>0.001</c:v>
                </c:pt>
                <c:pt idx="1978">
                  <c:v>0.001</c:v>
                </c:pt>
                <c:pt idx="1979">
                  <c:v>0.0</c:v>
                </c:pt>
                <c:pt idx="1980">
                  <c:v>0.001</c:v>
                </c:pt>
                <c:pt idx="1981">
                  <c:v>0.0</c:v>
                </c:pt>
                <c:pt idx="1982">
                  <c:v>0.001</c:v>
                </c:pt>
                <c:pt idx="1983">
                  <c:v>0.0</c:v>
                </c:pt>
                <c:pt idx="1984">
                  <c:v>0.0</c:v>
                </c:pt>
                <c:pt idx="1985">
                  <c:v>0.001</c:v>
                </c:pt>
                <c:pt idx="1986">
                  <c:v>0.001</c:v>
                </c:pt>
                <c:pt idx="1987">
                  <c:v>0.002</c:v>
                </c:pt>
                <c:pt idx="1988">
                  <c:v>0.001</c:v>
                </c:pt>
                <c:pt idx="1989">
                  <c:v>0.001</c:v>
                </c:pt>
                <c:pt idx="1990">
                  <c:v>0.0</c:v>
                </c:pt>
                <c:pt idx="1991">
                  <c:v>0.001</c:v>
                </c:pt>
                <c:pt idx="1992">
                  <c:v>0.001</c:v>
                </c:pt>
                <c:pt idx="1993">
                  <c:v>0.0</c:v>
                </c:pt>
                <c:pt idx="1994">
                  <c:v>0.0</c:v>
                </c:pt>
                <c:pt idx="1995">
                  <c:v>0.0</c:v>
                </c:pt>
                <c:pt idx="1996">
                  <c:v>0.001</c:v>
                </c:pt>
                <c:pt idx="1997">
                  <c:v>0.001</c:v>
                </c:pt>
                <c:pt idx="1998">
                  <c:v>0.001</c:v>
                </c:pt>
                <c:pt idx="1999">
                  <c:v>0.001</c:v>
                </c:pt>
                <c:pt idx="2000">
                  <c:v>0.001</c:v>
                </c:pt>
                <c:pt idx="2001">
                  <c:v>0.0</c:v>
                </c:pt>
                <c:pt idx="2002">
                  <c:v>0.0</c:v>
                </c:pt>
                <c:pt idx="2003">
                  <c:v>0.001</c:v>
                </c:pt>
                <c:pt idx="2004">
                  <c:v>0.0</c:v>
                </c:pt>
                <c:pt idx="2005">
                  <c:v>0.0</c:v>
                </c:pt>
                <c:pt idx="2006">
                  <c:v>0.001</c:v>
                </c:pt>
                <c:pt idx="2007">
                  <c:v>0.0</c:v>
                </c:pt>
                <c:pt idx="2008">
                  <c:v>0.001</c:v>
                </c:pt>
                <c:pt idx="2009">
                  <c:v>0.0</c:v>
                </c:pt>
                <c:pt idx="2010">
                  <c:v>0.0</c:v>
                </c:pt>
                <c:pt idx="2011">
                  <c:v>0.0</c:v>
                </c:pt>
                <c:pt idx="2012">
                  <c:v>0.001</c:v>
                </c:pt>
                <c:pt idx="2013">
                  <c:v>0.0</c:v>
                </c:pt>
                <c:pt idx="2014">
                  <c:v>0.0</c:v>
                </c:pt>
                <c:pt idx="2015">
                  <c:v>0.001</c:v>
                </c:pt>
                <c:pt idx="2016">
                  <c:v>0.0</c:v>
                </c:pt>
                <c:pt idx="2017">
                  <c:v>0.001</c:v>
                </c:pt>
                <c:pt idx="2018">
                  <c:v>0.0</c:v>
                </c:pt>
                <c:pt idx="2019">
                  <c:v>0.0</c:v>
                </c:pt>
                <c:pt idx="2020">
                  <c:v>0.001</c:v>
                </c:pt>
                <c:pt idx="2021">
                  <c:v>0.0</c:v>
                </c:pt>
                <c:pt idx="2022">
                  <c:v>0.0</c:v>
                </c:pt>
                <c:pt idx="2023">
                  <c:v>0.001</c:v>
                </c:pt>
                <c:pt idx="2024">
                  <c:v>0.0</c:v>
                </c:pt>
                <c:pt idx="2025">
                  <c:v>0.001</c:v>
                </c:pt>
                <c:pt idx="2026">
                  <c:v>0.001</c:v>
                </c:pt>
                <c:pt idx="2027">
                  <c:v>0.0</c:v>
                </c:pt>
                <c:pt idx="2028">
                  <c:v>0.0</c:v>
                </c:pt>
                <c:pt idx="2029">
                  <c:v>0.0</c:v>
                </c:pt>
                <c:pt idx="2030">
                  <c:v>0.0</c:v>
                </c:pt>
                <c:pt idx="2031">
                  <c:v>0.001</c:v>
                </c:pt>
                <c:pt idx="2032">
                  <c:v>0.001</c:v>
                </c:pt>
                <c:pt idx="2033">
                  <c:v>0.0</c:v>
                </c:pt>
                <c:pt idx="2034">
                  <c:v>0.001</c:v>
                </c:pt>
                <c:pt idx="2035">
                  <c:v>0.0</c:v>
                </c:pt>
                <c:pt idx="2036">
                  <c:v>0.0</c:v>
                </c:pt>
                <c:pt idx="2037">
                  <c:v>0.0</c:v>
                </c:pt>
                <c:pt idx="2038">
                  <c:v>0.001</c:v>
                </c:pt>
                <c:pt idx="2039">
                  <c:v>0.001</c:v>
                </c:pt>
                <c:pt idx="2040">
                  <c:v>0.001</c:v>
                </c:pt>
                <c:pt idx="2041">
                  <c:v>0.0</c:v>
                </c:pt>
                <c:pt idx="2042">
                  <c:v>0.001</c:v>
                </c:pt>
                <c:pt idx="2043">
                  <c:v>0.001</c:v>
                </c:pt>
                <c:pt idx="2044">
                  <c:v>0.001</c:v>
                </c:pt>
                <c:pt idx="2045">
                  <c:v>0.001</c:v>
                </c:pt>
                <c:pt idx="2046">
                  <c:v>0.001</c:v>
                </c:pt>
                <c:pt idx="2047">
                  <c:v>0.001</c:v>
                </c:pt>
                <c:pt idx="2048">
                  <c:v>0.0</c:v>
                </c:pt>
                <c:pt idx="2049">
                  <c:v>0.0</c:v>
                </c:pt>
                <c:pt idx="2050">
                  <c:v>0.0</c:v>
                </c:pt>
                <c:pt idx="2051">
                  <c:v>0.0</c:v>
                </c:pt>
                <c:pt idx="2052">
                  <c:v>0.0</c:v>
                </c:pt>
                <c:pt idx="2053">
                  <c:v>0.001</c:v>
                </c:pt>
                <c:pt idx="2054">
                  <c:v>0.0</c:v>
                </c:pt>
                <c:pt idx="2055">
                  <c:v>0.001</c:v>
                </c:pt>
                <c:pt idx="2056">
                  <c:v>0.0</c:v>
                </c:pt>
                <c:pt idx="2057">
                  <c:v>0.0</c:v>
                </c:pt>
                <c:pt idx="2058">
                  <c:v>0.001</c:v>
                </c:pt>
                <c:pt idx="2059">
                  <c:v>0.001</c:v>
                </c:pt>
                <c:pt idx="2060">
                  <c:v>0.001</c:v>
                </c:pt>
                <c:pt idx="2061">
                  <c:v>0.001</c:v>
                </c:pt>
                <c:pt idx="2062">
                  <c:v>0.0</c:v>
                </c:pt>
                <c:pt idx="2063">
                  <c:v>0.001</c:v>
                </c:pt>
                <c:pt idx="2064">
                  <c:v>0.0</c:v>
                </c:pt>
                <c:pt idx="2065">
                  <c:v>0.0</c:v>
                </c:pt>
                <c:pt idx="2066">
                  <c:v>0.001</c:v>
                </c:pt>
                <c:pt idx="2067">
                  <c:v>0.0</c:v>
                </c:pt>
                <c:pt idx="2068">
                  <c:v>0.001</c:v>
                </c:pt>
                <c:pt idx="2069">
                  <c:v>0.0</c:v>
                </c:pt>
                <c:pt idx="2070">
                  <c:v>0.0</c:v>
                </c:pt>
                <c:pt idx="2071">
                  <c:v>0.0</c:v>
                </c:pt>
                <c:pt idx="2072">
                  <c:v>0.001</c:v>
                </c:pt>
                <c:pt idx="2073">
                  <c:v>0.001</c:v>
                </c:pt>
                <c:pt idx="2074">
                  <c:v>0.0</c:v>
                </c:pt>
                <c:pt idx="2075">
                  <c:v>0.001</c:v>
                </c:pt>
                <c:pt idx="2076">
                  <c:v>0.001</c:v>
                </c:pt>
                <c:pt idx="2077">
                  <c:v>0.001</c:v>
                </c:pt>
                <c:pt idx="2078">
                  <c:v>0.001</c:v>
                </c:pt>
                <c:pt idx="2079">
                  <c:v>0.001</c:v>
                </c:pt>
                <c:pt idx="2080">
                  <c:v>0.001</c:v>
                </c:pt>
                <c:pt idx="2081">
                  <c:v>0.001</c:v>
                </c:pt>
                <c:pt idx="2082">
                  <c:v>0.0</c:v>
                </c:pt>
                <c:pt idx="2083">
                  <c:v>0.0</c:v>
                </c:pt>
                <c:pt idx="2084">
                  <c:v>0.0</c:v>
                </c:pt>
                <c:pt idx="2085">
                  <c:v>0.001</c:v>
                </c:pt>
                <c:pt idx="2086">
                  <c:v>0.0</c:v>
                </c:pt>
                <c:pt idx="2087">
                  <c:v>0.001</c:v>
                </c:pt>
                <c:pt idx="2088">
                  <c:v>0.001</c:v>
                </c:pt>
                <c:pt idx="2089">
                  <c:v>0.001</c:v>
                </c:pt>
                <c:pt idx="2090">
                  <c:v>0.0</c:v>
                </c:pt>
                <c:pt idx="2091">
                  <c:v>0.001</c:v>
                </c:pt>
                <c:pt idx="2092">
                  <c:v>0.0</c:v>
                </c:pt>
                <c:pt idx="2093">
                  <c:v>-9999.0</c:v>
                </c:pt>
                <c:pt idx="2094">
                  <c:v>-9999.0</c:v>
                </c:pt>
                <c:pt idx="2095">
                  <c:v>-9999.0</c:v>
                </c:pt>
                <c:pt idx="2096">
                  <c:v>-9999.0</c:v>
                </c:pt>
                <c:pt idx="2097">
                  <c:v>-9999.0</c:v>
                </c:pt>
                <c:pt idx="2098">
                  <c:v>-9999.0</c:v>
                </c:pt>
                <c:pt idx="2099">
                  <c:v>-9999.0</c:v>
                </c:pt>
                <c:pt idx="2100">
                  <c:v>-9999.0</c:v>
                </c:pt>
                <c:pt idx="2101">
                  <c:v>-9999.0</c:v>
                </c:pt>
                <c:pt idx="2102">
                  <c:v>-9999.0</c:v>
                </c:pt>
                <c:pt idx="2103">
                  <c:v>-9999.0</c:v>
                </c:pt>
                <c:pt idx="2104">
                  <c:v>-9999.0</c:v>
                </c:pt>
                <c:pt idx="2105">
                  <c:v>-9999.0</c:v>
                </c:pt>
                <c:pt idx="2106">
                  <c:v>-9999.0</c:v>
                </c:pt>
                <c:pt idx="2107">
                  <c:v>-9999.0</c:v>
                </c:pt>
                <c:pt idx="2108">
                  <c:v>-9999.0</c:v>
                </c:pt>
                <c:pt idx="2109">
                  <c:v>-9999.0</c:v>
                </c:pt>
                <c:pt idx="2110">
                  <c:v>-9999.0</c:v>
                </c:pt>
                <c:pt idx="2111">
                  <c:v>-9999.0</c:v>
                </c:pt>
                <c:pt idx="2112">
                  <c:v>-9999.0</c:v>
                </c:pt>
                <c:pt idx="2113">
                  <c:v>-9999.0</c:v>
                </c:pt>
                <c:pt idx="2114">
                  <c:v>-9999.0</c:v>
                </c:pt>
                <c:pt idx="2115">
                  <c:v>-9999.0</c:v>
                </c:pt>
                <c:pt idx="2116">
                  <c:v>-9999.0</c:v>
                </c:pt>
                <c:pt idx="2117">
                  <c:v>-9999.0</c:v>
                </c:pt>
                <c:pt idx="2118">
                  <c:v>-9999.0</c:v>
                </c:pt>
                <c:pt idx="2119">
                  <c:v>-9999.0</c:v>
                </c:pt>
                <c:pt idx="2120">
                  <c:v>-9999.0</c:v>
                </c:pt>
                <c:pt idx="2121">
                  <c:v>-9999.0</c:v>
                </c:pt>
                <c:pt idx="2122">
                  <c:v>-9999.0</c:v>
                </c:pt>
                <c:pt idx="2123">
                  <c:v>-9999.0</c:v>
                </c:pt>
                <c:pt idx="2124">
                  <c:v>-9999.0</c:v>
                </c:pt>
                <c:pt idx="2125">
                  <c:v>-9999.0</c:v>
                </c:pt>
                <c:pt idx="2126">
                  <c:v>-9999.0</c:v>
                </c:pt>
                <c:pt idx="2127">
                  <c:v>-9999.0</c:v>
                </c:pt>
                <c:pt idx="2128">
                  <c:v>-9999.0</c:v>
                </c:pt>
                <c:pt idx="2129">
                  <c:v>-9999.0</c:v>
                </c:pt>
                <c:pt idx="2130">
                  <c:v>-9999.0</c:v>
                </c:pt>
                <c:pt idx="2131">
                  <c:v>-9999.0</c:v>
                </c:pt>
                <c:pt idx="2132">
                  <c:v>-9999.0</c:v>
                </c:pt>
                <c:pt idx="2133">
                  <c:v>-9999.0</c:v>
                </c:pt>
                <c:pt idx="2134">
                  <c:v>-9999.0</c:v>
                </c:pt>
                <c:pt idx="2135">
                  <c:v>-9999.0</c:v>
                </c:pt>
                <c:pt idx="2136">
                  <c:v>-9999.0</c:v>
                </c:pt>
                <c:pt idx="2137">
                  <c:v>-9999.0</c:v>
                </c:pt>
                <c:pt idx="2138">
                  <c:v>-9999.0</c:v>
                </c:pt>
                <c:pt idx="2139">
                  <c:v>-9999.0</c:v>
                </c:pt>
                <c:pt idx="2140">
                  <c:v>-9999.0</c:v>
                </c:pt>
                <c:pt idx="2141">
                  <c:v>-9999.0</c:v>
                </c:pt>
                <c:pt idx="2142">
                  <c:v>-9999.0</c:v>
                </c:pt>
                <c:pt idx="2143">
                  <c:v>-9999.0</c:v>
                </c:pt>
                <c:pt idx="2144">
                  <c:v>-9999.0</c:v>
                </c:pt>
                <c:pt idx="2145">
                  <c:v>-9999.0</c:v>
                </c:pt>
                <c:pt idx="2146">
                  <c:v>-9999.0</c:v>
                </c:pt>
                <c:pt idx="2147">
                  <c:v>-9999.0</c:v>
                </c:pt>
                <c:pt idx="2148">
                  <c:v>-9999.0</c:v>
                </c:pt>
                <c:pt idx="2149">
                  <c:v>-9999.0</c:v>
                </c:pt>
                <c:pt idx="2150">
                  <c:v>-9999.0</c:v>
                </c:pt>
                <c:pt idx="2151">
                  <c:v>-9999.0</c:v>
                </c:pt>
                <c:pt idx="2152">
                  <c:v>-9999.0</c:v>
                </c:pt>
                <c:pt idx="2153">
                  <c:v>-9999.0</c:v>
                </c:pt>
                <c:pt idx="2154">
                  <c:v>-9999.0</c:v>
                </c:pt>
                <c:pt idx="2155">
                  <c:v>-9999.0</c:v>
                </c:pt>
                <c:pt idx="2156">
                  <c:v>-9999.0</c:v>
                </c:pt>
                <c:pt idx="2157">
                  <c:v>-9999.0</c:v>
                </c:pt>
                <c:pt idx="2158">
                  <c:v>-9999.0</c:v>
                </c:pt>
                <c:pt idx="2159">
                  <c:v>-9999.0</c:v>
                </c:pt>
                <c:pt idx="2160">
                  <c:v>-9999.0</c:v>
                </c:pt>
                <c:pt idx="2161">
                  <c:v>-9999.0</c:v>
                </c:pt>
                <c:pt idx="2162">
                  <c:v>-9999.0</c:v>
                </c:pt>
                <c:pt idx="2163">
                  <c:v>-9999.0</c:v>
                </c:pt>
                <c:pt idx="2164">
                  <c:v>-9999.0</c:v>
                </c:pt>
                <c:pt idx="2165">
                  <c:v>-9999.0</c:v>
                </c:pt>
                <c:pt idx="2166">
                  <c:v>-9999.0</c:v>
                </c:pt>
                <c:pt idx="2167">
                  <c:v>-9999.0</c:v>
                </c:pt>
                <c:pt idx="2168">
                  <c:v>-9999.0</c:v>
                </c:pt>
                <c:pt idx="2169">
                  <c:v>-9999.0</c:v>
                </c:pt>
                <c:pt idx="2170">
                  <c:v>-9999.0</c:v>
                </c:pt>
                <c:pt idx="2171">
                  <c:v>-9999.0</c:v>
                </c:pt>
                <c:pt idx="2172">
                  <c:v>-9999.0</c:v>
                </c:pt>
                <c:pt idx="2173">
                  <c:v>-9999.0</c:v>
                </c:pt>
                <c:pt idx="2174">
                  <c:v>-9999.0</c:v>
                </c:pt>
                <c:pt idx="2175">
                  <c:v>-9999.0</c:v>
                </c:pt>
                <c:pt idx="2176">
                  <c:v>-9999.0</c:v>
                </c:pt>
                <c:pt idx="2177">
                  <c:v>-9999.0</c:v>
                </c:pt>
                <c:pt idx="2178">
                  <c:v>-9999.0</c:v>
                </c:pt>
                <c:pt idx="2179">
                  <c:v>-9999.0</c:v>
                </c:pt>
                <c:pt idx="2180">
                  <c:v>-9999.0</c:v>
                </c:pt>
                <c:pt idx="2181">
                  <c:v>-9999.0</c:v>
                </c:pt>
                <c:pt idx="2182">
                  <c:v>-9999.0</c:v>
                </c:pt>
                <c:pt idx="2183">
                  <c:v>-9999.0</c:v>
                </c:pt>
                <c:pt idx="2184">
                  <c:v>-9999.0</c:v>
                </c:pt>
                <c:pt idx="2185">
                  <c:v>-9999.0</c:v>
                </c:pt>
                <c:pt idx="2186">
                  <c:v>-9999.0</c:v>
                </c:pt>
                <c:pt idx="2187">
                  <c:v>-9999.0</c:v>
                </c:pt>
                <c:pt idx="2188">
                  <c:v>-9999.0</c:v>
                </c:pt>
                <c:pt idx="2189">
                  <c:v>-9999.0</c:v>
                </c:pt>
                <c:pt idx="2190">
                  <c:v>-9999.0</c:v>
                </c:pt>
                <c:pt idx="2191">
                  <c:v>-9999.0</c:v>
                </c:pt>
                <c:pt idx="2192">
                  <c:v>-9999.0</c:v>
                </c:pt>
                <c:pt idx="2193">
                  <c:v>-9999.0</c:v>
                </c:pt>
                <c:pt idx="2194">
                  <c:v>-9999.0</c:v>
                </c:pt>
                <c:pt idx="2195">
                  <c:v>-9999.0</c:v>
                </c:pt>
                <c:pt idx="2196">
                  <c:v>-9999.0</c:v>
                </c:pt>
                <c:pt idx="2197">
                  <c:v>-9999.0</c:v>
                </c:pt>
                <c:pt idx="2198">
                  <c:v>-9999.0</c:v>
                </c:pt>
                <c:pt idx="2199">
                  <c:v>-9999.0</c:v>
                </c:pt>
                <c:pt idx="2200">
                  <c:v>-9999.0</c:v>
                </c:pt>
                <c:pt idx="2201">
                  <c:v>-9999.0</c:v>
                </c:pt>
                <c:pt idx="2202">
                  <c:v>-9999.0</c:v>
                </c:pt>
                <c:pt idx="2203">
                  <c:v>-9999.0</c:v>
                </c:pt>
                <c:pt idx="2204">
                  <c:v>-9999.0</c:v>
                </c:pt>
                <c:pt idx="2205">
                  <c:v>-9999.0</c:v>
                </c:pt>
                <c:pt idx="2206">
                  <c:v>-9999.0</c:v>
                </c:pt>
                <c:pt idx="2207">
                  <c:v>-9999.0</c:v>
                </c:pt>
                <c:pt idx="2208">
                  <c:v>-9999.0</c:v>
                </c:pt>
                <c:pt idx="2209">
                  <c:v>-9999.0</c:v>
                </c:pt>
                <c:pt idx="2210">
                  <c:v>-9999.0</c:v>
                </c:pt>
                <c:pt idx="2211">
                  <c:v>-9999.0</c:v>
                </c:pt>
                <c:pt idx="2212">
                  <c:v>-9999.0</c:v>
                </c:pt>
                <c:pt idx="2213">
                  <c:v>-9999.0</c:v>
                </c:pt>
                <c:pt idx="2214">
                  <c:v>-9999.0</c:v>
                </c:pt>
                <c:pt idx="2215">
                  <c:v>0.0</c:v>
                </c:pt>
                <c:pt idx="2216">
                  <c:v>0.0</c:v>
                </c:pt>
                <c:pt idx="2217">
                  <c:v>0.001</c:v>
                </c:pt>
                <c:pt idx="2218">
                  <c:v>0.001</c:v>
                </c:pt>
                <c:pt idx="2219">
                  <c:v>0.0</c:v>
                </c:pt>
                <c:pt idx="2220">
                  <c:v>0.001</c:v>
                </c:pt>
                <c:pt idx="2221">
                  <c:v>0.0</c:v>
                </c:pt>
                <c:pt idx="2222">
                  <c:v>0.001</c:v>
                </c:pt>
                <c:pt idx="2223">
                  <c:v>0.0</c:v>
                </c:pt>
                <c:pt idx="2224">
                  <c:v>0.0</c:v>
                </c:pt>
                <c:pt idx="2225">
                  <c:v>0.0</c:v>
                </c:pt>
                <c:pt idx="2226">
                  <c:v>0.001</c:v>
                </c:pt>
                <c:pt idx="2227">
                  <c:v>0.0</c:v>
                </c:pt>
                <c:pt idx="2228">
                  <c:v>0.0</c:v>
                </c:pt>
                <c:pt idx="2229">
                  <c:v>0.0</c:v>
                </c:pt>
                <c:pt idx="2230">
                  <c:v>0.001</c:v>
                </c:pt>
                <c:pt idx="2231">
                  <c:v>0.001</c:v>
                </c:pt>
                <c:pt idx="2232">
                  <c:v>0.001</c:v>
                </c:pt>
                <c:pt idx="2233">
                  <c:v>0.0</c:v>
                </c:pt>
                <c:pt idx="2234">
                  <c:v>0.001</c:v>
                </c:pt>
                <c:pt idx="2235">
                  <c:v>0.001</c:v>
                </c:pt>
                <c:pt idx="2236">
                  <c:v>0.0</c:v>
                </c:pt>
                <c:pt idx="2237">
                  <c:v>0.001</c:v>
                </c:pt>
                <c:pt idx="2238">
                  <c:v>0.001</c:v>
                </c:pt>
                <c:pt idx="2239">
                  <c:v>0.0</c:v>
                </c:pt>
                <c:pt idx="2240">
                  <c:v>0.0</c:v>
                </c:pt>
                <c:pt idx="2241">
                  <c:v>0.001</c:v>
                </c:pt>
                <c:pt idx="2242">
                  <c:v>0.0</c:v>
                </c:pt>
                <c:pt idx="2243">
                  <c:v>0.001</c:v>
                </c:pt>
                <c:pt idx="2244">
                  <c:v>0.0</c:v>
                </c:pt>
                <c:pt idx="2245">
                  <c:v>0.0</c:v>
                </c:pt>
                <c:pt idx="2246">
                  <c:v>0.0</c:v>
                </c:pt>
                <c:pt idx="2247">
                  <c:v>0.0</c:v>
                </c:pt>
                <c:pt idx="2248">
                  <c:v>0.001</c:v>
                </c:pt>
                <c:pt idx="2249">
                  <c:v>0.0</c:v>
                </c:pt>
                <c:pt idx="2250">
                  <c:v>0.001</c:v>
                </c:pt>
                <c:pt idx="2251">
                  <c:v>0.0</c:v>
                </c:pt>
                <c:pt idx="2252">
                  <c:v>0.0</c:v>
                </c:pt>
                <c:pt idx="2253">
                  <c:v>0.001</c:v>
                </c:pt>
                <c:pt idx="2254">
                  <c:v>0.001</c:v>
                </c:pt>
                <c:pt idx="2255">
                  <c:v>0.0</c:v>
                </c:pt>
                <c:pt idx="2256">
                  <c:v>0.0</c:v>
                </c:pt>
                <c:pt idx="2257">
                  <c:v>0.0</c:v>
                </c:pt>
                <c:pt idx="2258">
                  <c:v>0.001</c:v>
                </c:pt>
                <c:pt idx="2259">
                  <c:v>0.0</c:v>
                </c:pt>
                <c:pt idx="2260">
                  <c:v>0.0</c:v>
                </c:pt>
                <c:pt idx="2261">
                  <c:v>0.0</c:v>
                </c:pt>
                <c:pt idx="2262">
                  <c:v>0.001</c:v>
                </c:pt>
                <c:pt idx="2263">
                  <c:v>0.001</c:v>
                </c:pt>
                <c:pt idx="2264">
                  <c:v>0.001</c:v>
                </c:pt>
                <c:pt idx="2265">
                  <c:v>0.001</c:v>
                </c:pt>
                <c:pt idx="2266">
                  <c:v>0.0</c:v>
                </c:pt>
                <c:pt idx="2267">
                  <c:v>0.001</c:v>
                </c:pt>
                <c:pt idx="2268">
                  <c:v>0.0</c:v>
                </c:pt>
                <c:pt idx="2269">
                  <c:v>0.0</c:v>
                </c:pt>
                <c:pt idx="2270">
                  <c:v>0.0</c:v>
                </c:pt>
                <c:pt idx="2271">
                  <c:v>0.001</c:v>
                </c:pt>
                <c:pt idx="2272">
                  <c:v>0.001</c:v>
                </c:pt>
                <c:pt idx="2273">
                  <c:v>0.001</c:v>
                </c:pt>
                <c:pt idx="2274">
                  <c:v>0.0</c:v>
                </c:pt>
                <c:pt idx="2275">
                  <c:v>0.001</c:v>
                </c:pt>
                <c:pt idx="2276">
                  <c:v>0.0</c:v>
                </c:pt>
                <c:pt idx="2277">
                  <c:v>0.0</c:v>
                </c:pt>
                <c:pt idx="2278">
                  <c:v>0.0</c:v>
                </c:pt>
                <c:pt idx="2279">
                  <c:v>0.0</c:v>
                </c:pt>
                <c:pt idx="2280">
                  <c:v>0.001</c:v>
                </c:pt>
                <c:pt idx="2281">
                  <c:v>0.001</c:v>
                </c:pt>
                <c:pt idx="2282">
                  <c:v>0.0</c:v>
                </c:pt>
                <c:pt idx="2283">
                  <c:v>0.0</c:v>
                </c:pt>
                <c:pt idx="2284">
                  <c:v>0.0</c:v>
                </c:pt>
                <c:pt idx="2285">
                  <c:v>0.001</c:v>
                </c:pt>
                <c:pt idx="2286">
                  <c:v>0.0</c:v>
                </c:pt>
                <c:pt idx="2287">
                  <c:v>0.0</c:v>
                </c:pt>
                <c:pt idx="2288">
                  <c:v>0.001</c:v>
                </c:pt>
                <c:pt idx="2289">
                  <c:v>0.001</c:v>
                </c:pt>
                <c:pt idx="2290">
                  <c:v>0.0</c:v>
                </c:pt>
                <c:pt idx="2291">
                  <c:v>0.001</c:v>
                </c:pt>
                <c:pt idx="2292">
                  <c:v>0.0</c:v>
                </c:pt>
                <c:pt idx="2293">
                  <c:v>0.0</c:v>
                </c:pt>
                <c:pt idx="2294">
                  <c:v>0.001</c:v>
                </c:pt>
                <c:pt idx="2295">
                  <c:v>0.0</c:v>
                </c:pt>
                <c:pt idx="2296">
                  <c:v>0.001</c:v>
                </c:pt>
                <c:pt idx="2297">
                  <c:v>0.001</c:v>
                </c:pt>
                <c:pt idx="2298">
                  <c:v>0.001</c:v>
                </c:pt>
                <c:pt idx="2299">
                  <c:v>0.001</c:v>
                </c:pt>
                <c:pt idx="2300">
                  <c:v>0.0</c:v>
                </c:pt>
                <c:pt idx="2301">
                  <c:v>0.001</c:v>
                </c:pt>
                <c:pt idx="2302">
                  <c:v>0.0</c:v>
                </c:pt>
                <c:pt idx="2303">
                  <c:v>0.001</c:v>
                </c:pt>
                <c:pt idx="2304">
                  <c:v>0.001</c:v>
                </c:pt>
                <c:pt idx="2305">
                  <c:v>0.001</c:v>
                </c:pt>
                <c:pt idx="2306">
                  <c:v>0.001</c:v>
                </c:pt>
                <c:pt idx="2307">
                  <c:v>0.0</c:v>
                </c:pt>
                <c:pt idx="2308">
                  <c:v>0.0</c:v>
                </c:pt>
                <c:pt idx="2309">
                  <c:v>0.0</c:v>
                </c:pt>
                <c:pt idx="2310">
                  <c:v>0.0</c:v>
                </c:pt>
                <c:pt idx="2311">
                  <c:v>0.001</c:v>
                </c:pt>
                <c:pt idx="2312">
                  <c:v>0.001</c:v>
                </c:pt>
                <c:pt idx="2313">
                  <c:v>0.001</c:v>
                </c:pt>
                <c:pt idx="2314">
                  <c:v>0.002</c:v>
                </c:pt>
                <c:pt idx="2315">
                  <c:v>0.0</c:v>
                </c:pt>
                <c:pt idx="2316">
                  <c:v>0.0</c:v>
                </c:pt>
                <c:pt idx="2317">
                  <c:v>0.001</c:v>
                </c:pt>
                <c:pt idx="2318">
                  <c:v>0.001</c:v>
                </c:pt>
                <c:pt idx="2319">
                  <c:v>0.001</c:v>
                </c:pt>
                <c:pt idx="2320">
                  <c:v>0.001</c:v>
                </c:pt>
                <c:pt idx="2321">
                  <c:v>0.0</c:v>
                </c:pt>
                <c:pt idx="2322">
                  <c:v>0.0</c:v>
                </c:pt>
                <c:pt idx="2323">
                  <c:v>0.001</c:v>
                </c:pt>
                <c:pt idx="2324">
                  <c:v>0.002</c:v>
                </c:pt>
                <c:pt idx="2325">
                  <c:v>0.001</c:v>
                </c:pt>
                <c:pt idx="2326">
                  <c:v>0.001</c:v>
                </c:pt>
                <c:pt idx="2327">
                  <c:v>0.0</c:v>
                </c:pt>
                <c:pt idx="2328">
                  <c:v>0.001</c:v>
                </c:pt>
                <c:pt idx="2329">
                  <c:v>0.001</c:v>
                </c:pt>
                <c:pt idx="2330">
                  <c:v>0.0</c:v>
                </c:pt>
                <c:pt idx="2331">
                  <c:v>0.0</c:v>
                </c:pt>
                <c:pt idx="2332">
                  <c:v>0.001</c:v>
                </c:pt>
                <c:pt idx="2333">
                  <c:v>0.001</c:v>
                </c:pt>
                <c:pt idx="2334">
                  <c:v>0.001</c:v>
                </c:pt>
                <c:pt idx="2335">
                  <c:v>0.002</c:v>
                </c:pt>
                <c:pt idx="2336">
                  <c:v>0.001</c:v>
                </c:pt>
                <c:pt idx="2337">
                  <c:v>0.002</c:v>
                </c:pt>
                <c:pt idx="2338">
                  <c:v>0.0</c:v>
                </c:pt>
                <c:pt idx="2339">
                  <c:v>0.002</c:v>
                </c:pt>
                <c:pt idx="2340">
                  <c:v>0.001</c:v>
                </c:pt>
                <c:pt idx="2341">
                  <c:v>0.001</c:v>
                </c:pt>
                <c:pt idx="2342">
                  <c:v>0.001</c:v>
                </c:pt>
                <c:pt idx="2343">
                  <c:v>0.001</c:v>
                </c:pt>
                <c:pt idx="2344">
                  <c:v>0.001</c:v>
                </c:pt>
                <c:pt idx="2345">
                  <c:v>0.0</c:v>
                </c:pt>
                <c:pt idx="2346">
                  <c:v>0.001</c:v>
                </c:pt>
                <c:pt idx="2347">
                  <c:v>0.0</c:v>
                </c:pt>
                <c:pt idx="2348">
                  <c:v>0.0</c:v>
                </c:pt>
                <c:pt idx="2349">
                  <c:v>0.0</c:v>
                </c:pt>
                <c:pt idx="2350">
                  <c:v>0.0</c:v>
                </c:pt>
                <c:pt idx="2351">
                  <c:v>0.001</c:v>
                </c:pt>
                <c:pt idx="2352">
                  <c:v>0.001</c:v>
                </c:pt>
                <c:pt idx="2353">
                  <c:v>0.0</c:v>
                </c:pt>
                <c:pt idx="2354">
                  <c:v>0.0</c:v>
                </c:pt>
                <c:pt idx="2355">
                  <c:v>0.001</c:v>
                </c:pt>
                <c:pt idx="2356">
                  <c:v>0.001</c:v>
                </c:pt>
                <c:pt idx="2357">
                  <c:v>0.001</c:v>
                </c:pt>
                <c:pt idx="2358">
                  <c:v>0.001</c:v>
                </c:pt>
                <c:pt idx="2359">
                  <c:v>0.001</c:v>
                </c:pt>
                <c:pt idx="2360">
                  <c:v>0.001</c:v>
                </c:pt>
                <c:pt idx="2361">
                  <c:v>0.001</c:v>
                </c:pt>
                <c:pt idx="2362">
                  <c:v>0.001</c:v>
                </c:pt>
                <c:pt idx="2363">
                  <c:v>0.0</c:v>
                </c:pt>
                <c:pt idx="2364">
                  <c:v>0.001</c:v>
                </c:pt>
                <c:pt idx="2365">
                  <c:v>0.0</c:v>
                </c:pt>
                <c:pt idx="2366">
                  <c:v>0.0</c:v>
                </c:pt>
                <c:pt idx="2367">
                  <c:v>0.0</c:v>
                </c:pt>
                <c:pt idx="2368">
                  <c:v>0.0</c:v>
                </c:pt>
                <c:pt idx="2369">
                  <c:v>0.0</c:v>
                </c:pt>
                <c:pt idx="2370">
                  <c:v>0.001</c:v>
                </c:pt>
                <c:pt idx="2371">
                  <c:v>0.001</c:v>
                </c:pt>
                <c:pt idx="2372">
                  <c:v>0.0</c:v>
                </c:pt>
                <c:pt idx="2373">
                  <c:v>0.001</c:v>
                </c:pt>
                <c:pt idx="2374">
                  <c:v>0.001</c:v>
                </c:pt>
                <c:pt idx="2375">
                  <c:v>0.0</c:v>
                </c:pt>
                <c:pt idx="2376">
                  <c:v>0.001</c:v>
                </c:pt>
                <c:pt idx="2377">
                  <c:v>0.001</c:v>
                </c:pt>
                <c:pt idx="2378">
                  <c:v>0.001</c:v>
                </c:pt>
                <c:pt idx="2379">
                  <c:v>0.0</c:v>
                </c:pt>
                <c:pt idx="2380">
                  <c:v>0.0</c:v>
                </c:pt>
                <c:pt idx="2381">
                  <c:v>0.002</c:v>
                </c:pt>
                <c:pt idx="2382">
                  <c:v>0.001</c:v>
                </c:pt>
                <c:pt idx="2383">
                  <c:v>0.001</c:v>
                </c:pt>
                <c:pt idx="2384">
                  <c:v>0.001</c:v>
                </c:pt>
                <c:pt idx="2385">
                  <c:v>0.001</c:v>
                </c:pt>
                <c:pt idx="2386">
                  <c:v>0.001</c:v>
                </c:pt>
                <c:pt idx="2387">
                  <c:v>0.0</c:v>
                </c:pt>
                <c:pt idx="2388">
                  <c:v>0.002</c:v>
                </c:pt>
                <c:pt idx="2389">
                  <c:v>0.0</c:v>
                </c:pt>
                <c:pt idx="2390">
                  <c:v>0.001</c:v>
                </c:pt>
                <c:pt idx="2391">
                  <c:v>0.001</c:v>
                </c:pt>
                <c:pt idx="2392">
                  <c:v>0.001</c:v>
                </c:pt>
                <c:pt idx="2393">
                  <c:v>0.001</c:v>
                </c:pt>
                <c:pt idx="2394">
                  <c:v>0.0</c:v>
                </c:pt>
                <c:pt idx="2395">
                  <c:v>0.001</c:v>
                </c:pt>
                <c:pt idx="2396">
                  <c:v>0.0</c:v>
                </c:pt>
                <c:pt idx="2397">
                  <c:v>0.001</c:v>
                </c:pt>
                <c:pt idx="2398">
                  <c:v>0.001</c:v>
                </c:pt>
                <c:pt idx="2399">
                  <c:v>0.0</c:v>
                </c:pt>
                <c:pt idx="2400">
                  <c:v>0.001</c:v>
                </c:pt>
                <c:pt idx="2401">
                  <c:v>0.001</c:v>
                </c:pt>
                <c:pt idx="2402">
                  <c:v>0.001</c:v>
                </c:pt>
                <c:pt idx="2403">
                  <c:v>0.0</c:v>
                </c:pt>
                <c:pt idx="2404">
                  <c:v>0.001</c:v>
                </c:pt>
                <c:pt idx="2405">
                  <c:v>0.001</c:v>
                </c:pt>
                <c:pt idx="2406">
                  <c:v>0.001</c:v>
                </c:pt>
                <c:pt idx="2407">
                  <c:v>0.001</c:v>
                </c:pt>
                <c:pt idx="2408">
                  <c:v>0.0</c:v>
                </c:pt>
                <c:pt idx="2409">
                  <c:v>0.001</c:v>
                </c:pt>
                <c:pt idx="2410">
                  <c:v>0.001</c:v>
                </c:pt>
                <c:pt idx="2411">
                  <c:v>0.001</c:v>
                </c:pt>
                <c:pt idx="2412">
                  <c:v>0.001</c:v>
                </c:pt>
                <c:pt idx="2413">
                  <c:v>0.001</c:v>
                </c:pt>
                <c:pt idx="2414">
                  <c:v>0.0</c:v>
                </c:pt>
                <c:pt idx="2415">
                  <c:v>0.001</c:v>
                </c:pt>
                <c:pt idx="2416">
                  <c:v>0.002</c:v>
                </c:pt>
                <c:pt idx="2417">
                  <c:v>0.0</c:v>
                </c:pt>
                <c:pt idx="2418">
                  <c:v>0.001</c:v>
                </c:pt>
                <c:pt idx="2419">
                  <c:v>0.001</c:v>
                </c:pt>
                <c:pt idx="2420">
                  <c:v>0.001</c:v>
                </c:pt>
                <c:pt idx="2421">
                  <c:v>0.001</c:v>
                </c:pt>
                <c:pt idx="2422">
                  <c:v>0.0</c:v>
                </c:pt>
                <c:pt idx="2423">
                  <c:v>0.0</c:v>
                </c:pt>
                <c:pt idx="2424">
                  <c:v>0.0</c:v>
                </c:pt>
                <c:pt idx="2425">
                  <c:v>0.001</c:v>
                </c:pt>
                <c:pt idx="2426">
                  <c:v>0.001</c:v>
                </c:pt>
                <c:pt idx="2427">
                  <c:v>0.002</c:v>
                </c:pt>
                <c:pt idx="2428">
                  <c:v>0.001</c:v>
                </c:pt>
                <c:pt idx="2429">
                  <c:v>0.001</c:v>
                </c:pt>
                <c:pt idx="2430">
                  <c:v>0.0</c:v>
                </c:pt>
                <c:pt idx="2431">
                  <c:v>0.001</c:v>
                </c:pt>
                <c:pt idx="2432">
                  <c:v>0.002</c:v>
                </c:pt>
                <c:pt idx="2433">
                  <c:v>0.001</c:v>
                </c:pt>
                <c:pt idx="2434">
                  <c:v>0.0</c:v>
                </c:pt>
                <c:pt idx="2435">
                  <c:v>0.001</c:v>
                </c:pt>
                <c:pt idx="2436">
                  <c:v>0.001</c:v>
                </c:pt>
                <c:pt idx="2437">
                  <c:v>0.0</c:v>
                </c:pt>
                <c:pt idx="2438">
                  <c:v>0.001</c:v>
                </c:pt>
                <c:pt idx="2439">
                  <c:v>0.001</c:v>
                </c:pt>
                <c:pt idx="2440">
                  <c:v>0.002</c:v>
                </c:pt>
                <c:pt idx="2441">
                  <c:v>0.001</c:v>
                </c:pt>
                <c:pt idx="2442">
                  <c:v>0.001</c:v>
                </c:pt>
                <c:pt idx="2443">
                  <c:v>0.001</c:v>
                </c:pt>
                <c:pt idx="2444">
                  <c:v>0.001</c:v>
                </c:pt>
                <c:pt idx="2445">
                  <c:v>0.0</c:v>
                </c:pt>
                <c:pt idx="2446">
                  <c:v>0.001</c:v>
                </c:pt>
                <c:pt idx="2447">
                  <c:v>0.001</c:v>
                </c:pt>
                <c:pt idx="2448">
                  <c:v>0.0</c:v>
                </c:pt>
                <c:pt idx="2449">
                  <c:v>0.0</c:v>
                </c:pt>
                <c:pt idx="2450">
                  <c:v>0.001</c:v>
                </c:pt>
                <c:pt idx="2451">
                  <c:v>0.001</c:v>
                </c:pt>
                <c:pt idx="2452">
                  <c:v>0.001</c:v>
                </c:pt>
                <c:pt idx="2453">
                  <c:v>0.0</c:v>
                </c:pt>
                <c:pt idx="2454">
                  <c:v>0.0</c:v>
                </c:pt>
                <c:pt idx="2455">
                  <c:v>0.0</c:v>
                </c:pt>
                <c:pt idx="2456">
                  <c:v>0.001</c:v>
                </c:pt>
                <c:pt idx="2457">
                  <c:v>0.001</c:v>
                </c:pt>
                <c:pt idx="2458">
                  <c:v>0.0</c:v>
                </c:pt>
                <c:pt idx="2459">
                  <c:v>0.001</c:v>
                </c:pt>
                <c:pt idx="2460">
                  <c:v>0.001</c:v>
                </c:pt>
                <c:pt idx="2461">
                  <c:v>0.001</c:v>
                </c:pt>
                <c:pt idx="2462">
                  <c:v>0.001</c:v>
                </c:pt>
                <c:pt idx="2463">
                  <c:v>0.001</c:v>
                </c:pt>
                <c:pt idx="2464">
                  <c:v>0.001</c:v>
                </c:pt>
                <c:pt idx="2465">
                  <c:v>0.001</c:v>
                </c:pt>
                <c:pt idx="2466">
                  <c:v>0.001</c:v>
                </c:pt>
                <c:pt idx="2467">
                  <c:v>0.0</c:v>
                </c:pt>
                <c:pt idx="2468">
                  <c:v>0.0</c:v>
                </c:pt>
                <c:pt idx="2469">
                  <c:v>0.0</c:v>
                </c:pt>
                <c:pt idx="2470">
                  <c:v>0.0</c:v>
                </c:pt>
                <c:pt idx="2471">
                  <c:v>0.001</c:v>
                </c:pt>
                <c:pt idx="2472">
                  <c:v>0.002</c:v>
                </c:pt>
                <c:pt idx="2473">
                  <c:v>0.001</c:v>
                </c:pt>
                <c:pt idx="2474">
                  <c:v>0.001</c:v>
                </c:pt>
                <c:pt idx="2475">
                  <c:v>0.0</c:v>
                </c:pt>
                <c:pt idx="2476">
                  <c:v>0.001</c:v>
                </c:pt>
                <c:pt idx="2477">
                  <c:v>0.001</c:v>
                </c:pt>
                <c:pt idx="2478">
                  <c:v>0.0</c:v>
                </c:pt>
                <c:pt idx="2479">
                  <c:v>0.001</c:v>
                </c:pt>
                <c:pt idx="2480">
                  <c:v>0.001</c:v>
                </c:pt>
                <c:pt idx="2481">
                  <c:v>0.0</c:v>
                </c:pt>
                <c:pt idx="2482">
                  <c:v>0.0</c:v>
                </c:pt>
                <c:pt idx="2483">
                  <c:v>0.001</c:v>
                </c:pt>
                <c:pt idx="2484">
                  <c:v>0.0</c:v>
                </c:pt>
                <c:pt idx="2485">
                  <c:v>0.001</c:v>
                </c:pt>
                <c:pt idx="2486">
                  <c:v>0.001</c:v>
                </c:pt>
                <c:pt idx="2487">
                  <c:v>0.0</c:v>
                </c:pt>
                <c:pt idx="2488">
                  <c:v>0.001</c:v>
                </c:pt>
                <c:pt idx="2489">
                  <c:v>0.001</c:v>
                </c:pt>
                <c:pt idx="2490">
                  <c:v>0.001</c:v>
                </c:pt>
                <c:pt idx="2491">
                  <c:v>0.0</c:v>
                </c:pt>
                <c:pt idx="2492">
                  <c:v>0.001</c:v>
                </c:pt>
                <c:pt idx="2493">
                  <c:v>0.0</c:v>
                </c:pt>
                <c:pt idx="2494">
                  <c:v>0.0</c:v>
                </c:pt>
                <c:pt idx="2495">
                  <c:v>0.001</c:v>
                </c:pt>
                <c:pt idx="2496">
                  <c:v>0.0</c:v>
                </c:pt>
                <c:pt idx="2497">
                  <c:v>0.0</c:v>
                </c:pt>
                <c:pt idx="2498">
                  <c:v>0.002</c:v>
                </c:pt>
                <c:pt idx="2499">
                  <c:v>0.0</c:v>
                </c:pt>
                <c:pt idx="2500">
                  <c:v>0.0</c:v>
                </c:pt>
                <c:pt idx="2501">
                  <c:v>0.001</c:v>
                </c:pt>
                <c:pt idx="2502">
                  <c:v>0.001</c:v>
                </c:pt>
                <c:pt idx="2503">
                  <c:v>0.001</c:v>
                </c:pt>
                <c:pt idx="2504">
                  <c:v>0.001</c:v>
                </c:pt>
                <c:pt idx="2505">
                  <c:v>0.001</c:v>
                </c:pt>
                <c:pt idx="2506">
                  <c:v>0.001</c:v>
                </c:pt>
                <c:pt idx="2507">
                  <c:v>0.001</c:v>
                </c:pt>
                <c:pt idx="2508">
                  <c:v>0.0</c:v>
                </c:pt>
                <c:pt idx="2509">
                  <c:v>0.0</c:v>
                </c:pt>
                <c:pt idx="2510">
                  <c:v>0.001</c:v>
                </c:pt>
                <c:pt idx="2511">
                  <c:v>0.0</c:v>
                </c:pt>
                <c:pt idx="2512">
                  <c:v>0.001</c:v>
                </c:pt>
                <c:pt idx="2513">
                  <c:v>0.0</c:v>
                </c:pt>
                <c:pt idx="2514">
                  <c:v>0.001</c:v>
                </c:pt>
                <c:pt idx="2515">
                  <c:v>0.0</c:v>
                </c:pt>
                <c:pt idx="2516">
                  <c:v>0.0</c:v>
                </c:pt>
                <c:pt idx="2517">
                  <c:v>0.001</c:v>
                </c:pt>
                <c:pt idx="2518">
                  <c:v>0.0</c:v>
                </c:pt>
                <c:pt idx="2519">
                  <c:v>0.001</c:v>
                </c:pt>
                <c:pt idx="2520">
                  <c:v>0.001</c:v>
                </c:pt>
                <c:pt idx="2521">
                  <c:v>0.0</c:v>
                </c:pt>
                <c:pt idx="2522">
                  <c:v>0.0</c:v>
                </c:pt>
                <c:pt idx="2523">
                  <c:v>0.0</c:v>
                </c:pt>
                <c:pt idx="2524">
                  <c:v>0.0</c:v>
                </c:pt>
                <c:pt idx="2525">
                  <c:v>0.0</c:v>
                </c:pt>
                <c:pt idx="2526">
                  <c:v>0.0</c:v>
                </c:pt>
                <c:pt idx="2527">
                  <c:v>0.0</c:v>
                </c:pt>
                <c:pt idx="2528">
                  <c:v>0.0</c:v>
                </c:pt>
                <c:pt idx="2529">
                  <c:v>0.0</c:v>
                </c:pt>
                <c:pt idx="2530">
                  <c:v>0.001</c:v>
                </c:pt>
                <c:pt idx="2531">
                  <c:v>0.001</c:v>
                </c:pt>
                <c:pt idx="2532">
                  <c:v>0.001</c:v>
                </c:pt>
                <c:pt idx="2533">
                  <c:v>0.001</c:v>
                </c:pt>
                <c:pt idx="2534">
                  <c:v>0.0</c:v>
                </c:pt>
                <c:pt idx="2535">
                  <c:v>0.001</c:v>
                </c:pt>
                <c:pt idx="2536">
                  <c:v>0.001</c:v>
                </c:pt>
                <c:pt idx="2537">
                  <c:v>0.0</c:v>
                </c:pt>
                <c:pt idx="2538">
                  <c:v>0.001</c:v>
                </c:pt>
                <c:pt idx="2539">
                  <c:v>0.001</c:v>
                </c:pt>
                <c:pt idx="2540">
                  <c:v>0.001</c:v>
                </c:pt>
                <c:pt idx="2541">
                  <c:v>0.001</c:v>
                </c:pt>
                <c:pt idx="2542">
                  <c:v>0.001</c:v>
                </c:pt>
                <c:pt idx="2543">
                  <c:v>0.001</c:v>
                </c:pt>
                <c:pt idx="2544">
                  <c:v>0.001</c:v>
                </c:pt>
                <c:pt idx="2545">
                  <c:v>0.001</c:v>
                </c:pt>
                <c:pt idx="2546">
                  <c:v>0.0</c:v>
                </c:pt>
                <c:pt idx="2547">
                  <c:v>0.001</c:v>
                </c:pt>
                <c:pt idx="2548">
                  <c:v>0.001</c:v>
                </c:pt>
                <c:pt idx="2549">
                  <c:v>0.001</c:v>
                </c:pt>
                <c:pt idx="2550">
                  <c:v>0.0</c:v>
                </c:pt>
                <c:pt idx="2551">
                  <c:v>0.001</c:v>
                </c:pt>
                <c:pt idx="2552">
                  <c:v>0.001</c:v>
                </c:pt>
                <c:pt idx="2553">
                  <c:v>0.001</c:v>
                </c:pt>
                <c:pt idx="2554">
                  <c:v>0.0</c:v>
                </c:pt>
                <c:pt idx="2555">
                  <c:v>0.001</c:v>
                </c:pt>
                <c:pt idx="2556">
                  <c:v>0.001</c:v>
                </c:pt>
                <c:pt idx="2557">
                  <c:v>0.001</c:v>
                </c:pt>
                <c:pt idx="2558">
                  <c:v>0.001</c:v>
                </c:pt>
                <c:pt idx="2559">
                  <c:v>0.001</c:v>
                </c:pt>
                <c:pt idx="2560">
                  <c:v>0.0</c:v>
                </c:pt>
                <c:pt idx="2561">
                  <c:v>0.001</c:v>
                </c:pt>
                <c:pt idx="2562">
                  <c:v>0.001</c:v>
                </c:pt>
                <c:pt idx="2563">
                  <c:v>0.0</c:v>
                </c:pt>
                <c:pt idx="2564">
                  <c:v>0.002</c:v>
                </c:pt>
                <c:pt idx="2565">
                  <c:v>0.001</c:v>
                </c:pt>
                <c:pt idx="2566">
                  <c:v>0.001</c:v>
                </c:pt>
                <c:pt idx="2567">
                  <c:v>0.001</c:v>
                </c:pt>
                <c:pt idx="2568">
                  <c:v>0.001</c:v>
                </c:pt>
                <c:pt idx="2569">
                  <c:v>0.001</c:v>
                </c:pt>
                <c:pt idx="2570">
                  <c:v>0.001</c:v>
                </c:pt>
                <c:pt idx="2571">
                  <c:v>0.0</c:v>
                </c:pt>
                <c:pt idx="2572">
                  <c:v>0.001</c:v>
                </c:pt>
                <c:pt idx="2573">
                  <c:v>0.001</c:v>
                </c:pt>
                <c:pt idx="2574">
                  <c:v>0.001</c:v>
                </c:pt>
                <c:pt idx="2575">
                  <c:v>0.001</c:v>
                </c:pt>
                <c:pt idx="2576">
                  <c:v>0.001</c:v>
                </c:pt>
                <c:pt idx="2577">
                  <c:v>0.001</c:v>
                </c:pt>
                <c:pt idx="2578">
                  <c:v>0.001</c:v>
                </c:pt>
                <c:pt idx="2579">
                  <c:v>0.001</c:v>
                </c:pt>
                <c:pt idx="2580">
                  <c:v>0.001</c:v>
                </c:pt>
                <c:pt idx="2581">
                  <c:v>0.001</c:v>
                </c:pt>
                <c:pt idx="2582">
                  <c:v>0.0</c:v>
                </c:pt>
                <c:pt idx="2583">
                  <c:v>0.002</c:v>
                </c:pt>
                <c:pt idx="2584">
                  <c:v>0.001</c:v>
                </c:pt>
                <c:pt idx="2585">
                  <c:v>0.001</c:v>
                </c:pt>
                <c:pt idx="2586">
                  <c:v>0.001</c:v>
                </c:pt>
                <c:pt idx="2587">
                  <c:v>0.001</c:v>
                </c:pt>
                <c:pt idx="2588">
                  <c:v>0.001</c:v>
                </c:pt>
                <c:pt idx="2589">
                  <c:v>0.001</c:v>
                </c:pt>
                <c:pt idx="2590">
                  <c:v>0.001</c:v>
                </c:pt>
                <c:pt idx="2591">
                  <c:v>0.001</c:v>
                </c:pt>
                <c:pt idx="2592">
                  <c:v>0.0</c:v>
                </c:pt>
                <c:pt idx="2593">
                  <c:v>0.002</c:v>
                </c:pt>
                <c:pt idx="2594">
                  <c:v>0.0</c:v>
                </c:pt>
                <c:pt idx="2595">
                  <c:v>0.0</c:v>
                </c:pt>
                <c:pt idx="2596">
                  <c:v>0.001</c:v>
                </c:pt>
                <c:pt idx="2597">
                  <c:v>0.001</c:v>
                </c:pt>
                <c:pt idx="2598">
                  <c:v>0.0</c:v>
                </c:pt>
                <c:pt idx="2599">
                  <c:v>0.001</c:v>
                </c:pt>
                <c:pt idx="2600">
                  <c:v>0.0</c:v>
                </c:pt>
                <c:pt idx="2601">
                  <c:v>0.001</c:v>
                </c:pt>
                <c:pt idx="2602">
                  <c:v>0.001</c:v>
                </c:pt>
                <c:pt idx="2603">
                  <c:v>0.001</c:v>
                </c:pt>
                <c:pt idx="2604">
                  <c:v>0.0</c:v>
                </c:pt>
                <c:pt idx="2605">
                  <c:v>0.001</c:v>
                </c:pt>
                <c:pt idx="2606">
                  <c:v>0.0</c:v>
                </c:pt>
                <c:pt idx="2607">
                  <c:v>0.001</c:v>
                </c:pt>
                <c:pt idx="2608">
                  <c:v>0.0</c:v>
                </c:pt>
                <c:pt idx="2609">
                  <c:v>0.001</c:v>
                </c:pt>
                <c:pt idx="2610">
                  <c:v>0.001</c:v>
                </c:pt>
                <c:pt idx="2611">
                  <c:v>0.0</c:v>
                </c:pt>
                <c:pt idx="2612">
                  <c:v>0.001</c:v>
                </c:pt>
                <c:pt idx="2613">
                  <c:v>0.001</c:v>
                </c:pt>
                <c:pt idx="2614">
                  <c:v>0.0</c:v>
                </c:pt>
                <c:pt idx="2615">
                  <c:v>0.001</c:v>
                </c:pt>
                <c:pt idx="2616">
                  <c:v>0.001</c:v>
                </c:pt>
                <c:pt idx="2617">
                  <c:v>0.001</c:v>
                </c:pt>
                <c:pt idx="2618">
                  <c:v>0.0</c:v>
                </c:pt>
                <c:pt idx="2619">
                  <c:v>0.001</c:v>
                </c:pt>
                <c:pt idx="2620">
                  <c:v>0.001</c:v>
                </c:pt>
                <c:pt idx="2621">
                  <c:v>0.001</c:v>
                </c:pt>
                <c:pt idx="2622">
                  <c:v>0.001</c:v>
                </c:pt>
                <c:pt idx="2623">
                  <c:v>0.001</c:v>
                </c:pt>
                <c:pt idx="2624">
                  <c:v>0.002</c:v>
                </c:pt>
                <c:pt idx="2625">
                  <c:v>0.001</c:v>
                </c:pt>
                <c:pt idx="2626">
                  <c:v>0.001</c:v>
                </c:pt>
                <c:pt idx="2627">
                  <c:v>0.0</c:v>
                </c:pt>
                <c:pt idx="2628">
                  <c:v>0.001</c:v>
                </c:pt>
                <c:pt idx="2629">
                  <c:v>0.0</c:v>
                </c:pt>
                <c:pt idx="2630">
                  <c:v>0.001</c:v>
                </c:pt>
                <c:pt idx="2631">
                  <c:v>0.001</c:v>
                </c:pt>
                <c:pt idx="2632">
                  <c:v>0.001</c:v>
                </c:pt>
                <c:pt idx="2633">
                  <c:v>0.001</c:v>
                </c:pt>
                <c:pt idx="2634">
                  <c:v>0.001</c:v>
                </c:pt>
                <c:pt idx="2635">
                  <c:v>0.001</c:v>
                </c:pt>
                <c:pt idx="2636">
                  <c:v>0.001</c:v>
                </c:pt>
                <c:pt idx="2637">
                  <c:v>0.001</c:v>
                </c:pt>
                <c:pt idx="2638">
                  <c:v>0.001</c:v>
                </c:pt>
                <c:pt idx="2639">
                  <c:v>0.001</c:v>
                </c:pt>
                <c:pt idx="2640">
                  <c:v>0.0</c:v>
                </c:pt>
                <c:pt idx="2641">
                  <c:v>0.0</c:v>
                </c:pt>
                <c:pt idx="2642">
                  <c:v>0.001</c:v>
                </c:pt>
                <c:pt idx="2643">
                  <c:v>0.001</c:v>
                </c:pt>
                <c:pt idx="2644">
                  <c:v>0.001</c:v>
                </c:pt>
                <c:pt idx="2645">
                  <c:v>0.001</c:v>
                </c:pt>
                <c:pt idx="2646">
                  <c:v>0.001</c:v>
                </c:pt>
                <c:pt idx="2647">
                  <c:v>0.001</c:v>
                </c:pt>
                <c:pt idx="2648">
                  <c:v>0.0</c:v>
                </c:pt>
                <c:pt idx="2649">
                  <c:v>0.001</c:v>
                </c:pt>
                <c:pt idx="2650">
                  <c:v>0.001</c:v>
                </c:pt>
                <c:pt idx="2651">
                  <c:v>0.001</c:v>
                </c:pt>
                <c:pt idx="2652">
                  <c:v>0.002</c:v>
                </c:pt>
                <c:pt idx="2653">
                  <c:v>0.001</c:v>
                </c:pt>
                <c:pt idx="2654">
                  <c:v>0.0</c:v>
                </c:pt>
                <c:pt idx="2655">
                  <c:v>0.001</c:v>
                </c:pt>
                <c:pt idx="2656">
                  <c:v>0.0</c:v>
                </c:pt>
                <c:pt idx="2657">
                  <c:v>0.0</c:v>
                </c:pt>
                <c:pt idx="2658">
                  <c:v>0.0</c:v>
                </c:pt>
                <c:pt idx="2659">
                  <c:v>0.001</c:v>
                </c:pt>
                <c:pt idx="2660">
                  <c:v>0.001</c:v>
                </c:pt>
                <c:pt idx="2661">
                  <c:v>0.001</c:v>
                </c:pt>
                <c:pt idx="2662">
                  <c:v>0.001</c:v>
                </c:pt>
                <c:pt idx="2663">
                  <c:v>0.0</c:v>
                </c:pt>
                <c:pt idx="2664">
                  <c:v>0.0</c:v>
                </c:pt>
                <c:pt idx="2665">
                  <c:v>0.002</c:v>
                </c:pt>
                <c:pt idx="2666">
                  <c:v>0.0</c:v>
                </c:pt>
                <c:pt idx="2667">
                  <c:v>0.001</c:v>
                </c:pt>
                <c:pt idx="2668">
                  <c:v>0.001</c:v>
                </c:pt>
                <c:pt idx="2669">
                  <c:v>0.001</c:v>
                </c:pt>
                <c:pt idx="2670">
                  <c:v>0.0</c:v>
                </c:pt>
                <c:pt idx="2671">
                  <c:v>0.0</c:v>
                </c:pt>
                <c:pt idx="2672">
                  <c:v>0.001</c:v>
                </c:pt>
                <c:pt idx="2673">
                  <c:v>0.0</c:v>
                </c:pt>
                <c:pt idx="2674">
                  <c:v>0.001</c:v>
                </c:pt>
                <c:pt idx="2675">
                  <c:v>0.001</c:v>
                </c:pt>
                <c:pt idx="2676">
                  <c:v>0.001</c:v>
                </c:pt>
                <c:pt idx="2677">
                  <c:v>0.001</c:v>
                </c:pt>
                <c:pt idx="2678">
                  <c:v>0.001</c:v>
                </c:pt>
                <c:pt idx="2679">
                  <c:v>0.001</c:v>
                </c:pt>
                <c:pt idx="2680">
                  <c:v>0.0</c:v>
                </c:pt>
                <c:pt idx="2681">
                  <c:v>0.0</c:v>
                </c:pt>
                <c:pt idx="2682">
                  <c:v>0.001</c:v>
                </c:pt>
                <c:pt idx="2683">
                  <c:v>0.0</c:v>
                </c:pt>
                <c:pt idx="2684">
                  <c:v>0.0</c:v>
                </c:pt>
                <c:pt idx="2685">
                  <c:v>0.002</c:v>
                </c:pt>
                <c:pt idx="2686">
                  <c:v>0.002</c:v>
                </c:pt>
                <c:pt idx="2687">
                  <c:v>0.001</c:v>
                </c:pt>
                <c:pt idx="2688">
                  <c:v>0.001</c:v>
                </c:pt>
                <c:pt idx="2689">
                  <c:v>0.0</c:v>
                </c:pt>
                <c:pt idx="2690">
                  <c:v>0.001</c:v>
                </c:pt>
                <c:pt idx="2691">
                  <c:v>0.001</c:v>
                </c:pt>
                <c:pt idx="2692">
                  <c:v>0.002</c:v>
                </c:pt>
                <c:pt idx="2693">
                  <c:v>0.001</c:v>
                </c:pt>
                <c:pt idx="2694">
                  <c:v>0.002</c:v>
                </c:pt>
                <c:pt idx="2695">
                  <c:v>0.0</c:v>
                </c:pt>
                <c:pt idx="2696">
                  <c:v>0.002</c:v>
                </c:pt>
                <c:pt idx="2697">
                  <c:v>0.001</c:v>
                </c:pt>
                <c:pt idx="2698">
                  <c:v>0.001</c:v>
                </c:pt>
                <c:pt idx="2699">
                  <c:v>0.002</c:v>
                </c:pt>
                <c:pt idx="2700">
                  <c:v>0.0</c:v>
                </c:pt>
                <c:pt idx="2701">
                  <c:v>0.001</c:v>
                </c:pt>
                <c:pt idx="2702">
                  <c:v>0.0</c:v>
                </c:pt>
                <c:pt idx="2703">
                  <c:v>0.0</c:v>
                </c:pt>
                <c:pt idx="2704">
                  <c:v>0.001</c:v>
                </c:pt>
                <c:pt idx="2705">
                  <c:v>0.001</c:v>
                </c:pt>
                <c:pt idx="2706">
                  <c:v>0.0</c:v>
                </c:pt>
                <c:pt idx="2707">
                  <c:v>0.0</c:v>
                </c:pt>
                <c:pt idx="2708">
                  <c:v>0.002</c:v>
                </c:pt>
                <c:pt idx="2709">
                  <c:v>0.001</c:v>
                </c:pt>
                <c:pt idx="2710">
                  <c:v>0.001</c:v>
                </c:pt>
                <c:pt idx="2711">
                  <c:v>0.0</c:v>
                </c:pt>
                <c:pt idx="2712">
                  <c:v>0.001</c:v>
                </c:pt>
                <c:pt idx="2713">
                  <c:v>0.001</c:v>
                </c:pt>
                <c:pt idx="2714">
                  <c:v>0.0</c:v>
                </c:pt>
                <c:pt idx="2715">
                  <c:v>0.001</c:v>
                </c:pt>
                <c:pt idx="2716">
                  <c:v>0.001</c:v>
                </c:pt>
                <c:pt idx="2717">
                  <c:v>0.001</c:v>
                </c:pt>
                <c:pt idx="2718">
                  <c:v>0.001</c:v>
                </c:pt>
                <c:pt idx="2719">
                  <c:v>0.001</c:v>
                </c:pt>
                <c:pt idx="2720">
                  <c:v>0.001</c:v>
                </c:pt>
                <c:pt idx="2721">
                  <c:v>0.001</c:v>
                </c:pt>
                <c:pt idx="2722">
                  <c:v>0.002</c:v>
                </c:pt>
                <c:pt idx="2723">
                  <c:v>0.0</c:v>
                </c:pt>
                <c:pt idx="2724">
                  <c:v>0.001</c:v>
                </c:pt>
                <c:pt idx="2725">
                  <c:v>0.001</c:v>
                </c:pt>
                <c:pt idx="2726">
                  <c:v>0.001</c:v>
                </c:pt>
                <c:pt idx="2727">
                  <c:v>0.001</c:v>
                </c:pt>
                <c:pt idx="2728">
                  <c:v>0.002</c:v>
                </c:pt>
                <c:pt idx="2729">
                  <c:v>0.0</c:v>
                </c:pt>
                <c:pt idx="2730">
                  <c:v>0.001</c:v>
                </c:pt>
                <c:pt idx="2731">
                  <c:v>0.001</c:v>
                </c:pt>
                <c:pt idx="2732">
                  <c:v>0.001</c:v>
                </c:pt>
                <c:pt idx="2733">
                  <c:v>0.0</c:v>
                </c:pt>
                <c:pt idx="2734">
                  <c:v>0.001</c:v>
                </c:pt>
                <c:pt idx="2735">
                  <c:v>0.0</c:v>
                </c:pt>
                <c:pt idx="2736">
                  <c:v>0.001</c:v>
                </c:pt>
                <c:pt idx="2737">
                  <c:v>0.001</c:v>
                </c:pt>
                <c:pt idx="2738">
                  <c:v>0.001</c:v>
                </c:pt>
                <c:pt idx="2739">
                  <c:v>0.0</c:v>
                </c:pt>
                <c:pt idx="2740">
                  <c:v>0.001</c:v>
                </c:pt>
                <c:pt idx="2741">
                  <c:v>0.001</c:v>
                </c:pt>
                <c:pt idx="2742">
                  <c:v>0.0</c:v>
                </c:pt>
                <c:pt idx="2743">
                  <c:v>0.001</c:v>
                </c:pt>
                <c:pt idx="2744">
                  <c:v>0.001</c:v>
                </c:pt>
                <c:pt idx="2745">
                  <c:v>0.002</c:v>
                </c:pt>
                <c:pt idx="2746">
                  <c:v>0.001</c:v>
                </c:pt>
                <c:pt idx="2747">
                  <c:v>0.001</c:v>
                </c:pt>
                <c:pt idx="2748">
                  <c:v>0.0</c:v>
                </c:pt>
                <c:pt idx="2749">
                  <c:v>0.001</c:v>
                </c:pt>
                <c:pt idx="2750">
                  <c:v>0.001</c:v>
                </c:pt>
                <c:pt idx="2751">
                  <c:v>0.001</c:v>
                </c:pt>
                <c:pt idx="2752">
                  <c:v>0.0</c:v>
                </c:pt>
                <c:pt idx="2753">
                  <c:v>0.0</c:v>
                </c:pt>
                <c:pt idx="2754">
                  <c:v>0.0</c:v>
                </c:pt>
                <c:pt idx="2755">
                  <c:v>0.001</c:v>
                </c:pt>
                <c:pt idx="2756">
                  <c:v>0.001</c:v>
                </c:pt>
                <c:pt idx="2757">
                  <c:v>0.0</c:v>
                </c:pt>
                <c:pt idx="2758">
                  <c:v>0.001</c:v>
                </c:pt>
                <c:pt idx="2759">
                  <c:v>0.001</c:v>
                </c:pt>
                <c:pt idx="2760">
                  <c:v>0.001</c:v>
                </c:pt>
                <c:pt idx="2761">
                  <c:v>0.001</c:v>
                </c:pt>
                <c:pt idx="2762">
                  <c:v>0.0</c:v>
                </c:pt>
                <c:pt idx="2763">
                  <c:v>0.001</c:v>
                </c:pt>
                <c:pt idx="2764">
                  <c:v>0.0</c:v>
                </c:pt>
                <c:pt idx="2765">
                  <c:v>0.001</c:v>
                </c:pt>
                <c:pt idx="2766">
                  <c:v>0.001</c:v>
                </c:pt>
                <c:pt idx="2767">
                  <c:v>0.001</c:v>
                </c:pt>
                <c:pt idx="2768">
                  <c:v>0.0</c:v>
                </c:pt>
                <c:pt idx="2769">
                  <c:v>0.001</c:v>
                </c:pt>
                <c:pt idx="2770">
                  <c:v>0.002</c:v>
                </c:pt>
                <c:pt idx="2771">
                  <c:v>0.001</c:v>
                </c:pt>
                <c:pt idx="2772">
                  <c:v>0.001</c:v>
                </c:pt>
                <c:pt idx="2773">
                  <c:v>0.002</c:v>
                </c:pt>
                <c:pt idx="2774">
                  <c:v>0.002</c:v>
                </c:pt>
                <c:pt idx="2775">
                  <c:v>0.001</c:v>
                </c:pt>
                <c:pt idx="2776">
                  <c:v>0.001</c:v>
                </c:pt>
                <c:pt idx="2777">
                  <c:v>0.001</c:v>
                </c:pt>
                <c:pt idx="2778">
                  <c:v>0.001</c:v>
                </c:pt>
                <c:pt idx="2779">
                  <c:v>0.0</c:v>
                </c:pt>
                <c:pt idx="2780">
                  <c:v>0.001</c:v>
                </c:pt>
                <c:pt idx="2781">
                  <c:v>0.001</c:v>
                </c:pt>
                <c:pt idx="2782">
                  <c:v>0.002</c:v>
                </c:pt>
                <c:pt idx="2783">
                  <c:v>0.001</c:v>
                </c:pt>
                <c:pt idx="2784">
                  <c:v>0.002</c:v>
                </c:pt>
                <c:pt idx="2785">
                  <c:v>0.001</c:v>
                </c:pt>
                <c:pt idx="2786">
                  <c:v>0.001</c:v>
                </c:pt>
                <c:pt idx="2787">
                  <c:v>0.0</c:v>
                </c:pt>
                <c:pt idx="2788">
                  <c:v>0.0</c:v>
                </c:pt>
                <c:pt idx="2789">
                  <c:v>0.001</c:v>
                </c:pt>
                <c:pt idx="2790">
                  <c:v>0.001</c:v>
                </c:pt>
                <c:pt idx="2791">
                  <c:v>0.002</c:v>
                </c:pt>
                <c:pt idx="2792">
                  <c:v>0.0</c:v>
                </c:pt>
                <c:pt idx="2793">
                  <c:v>0.001</c:v>
                </c:pt>
                <c:pt idx="2794">
                  <c:v>0.001</c:v>
                </c:pt>
                <c:pt idx="2795">
                  <c:v>0.001</c:v>
                </c:pt>
                <c:pt idx="2796">
                  <c:v>0.001</c:v>
                </c:pt>
                <c:pt idx="2797">
                  <c:v>0.001</c:v>
                </c:pt>
                <c:pt idx="2798">
                  <c:v>0.0</c:v>
                </c:pt>
                <c:pt idx="2799">
                  <c:v>0.002</c:v>
                </c:pt>
                <c:pt idx="2800">
                  <c:v>0.0</c:v>
                </c:pt>
                <c:pt idx="2801">
                  <c:v>0.0</c:v>
                </c:pt>
                <c:pt idx="2802">
                  <c:v>0.0</c:v>
                </c:pt>
                <c:pt idx="2803">
                  <c:v>0.0</c:v>
                </c:pt>
                <c:pt idx="2804">
                  <c:v>0.001</c:v>
                </c:pt>
                <c:pt idx="2805">
                  <c:v>0.001</c:v>
                </c:pt>
                <c:pt idx="2806">
                  <c:v>0.002</c:v>
                </c:pt>
                <c:pt idx="2807">
                  <c:v>0.001</c:v>
                </c:pt>
                <c:pt idx="2808">
                  <c:v>0.0</c:v>
                </c:pt>
                <c:pt idx="2809">
                  <c:v>0.001</c:v>
                </c:pt>
                <c:pt idx="2810">
                  <c:v>0.001</c:v>
                </c:pt>
                <c:pt idx="2811">
                  <c:v>0.001</c:v>
                </c:pt>
                <c:pt idx="2812">
                  <c:v>0.001</c:v>
                </c:pt>
                <c:pt idx="2813">
                  <c:v>0.001</c:v>
                </c:pt>
                <c:pt idx="2814">
                  <c:v>0.0</c:v>
                </c:pt>
                <c:pt idx="2815">
                  <c:v>0.001</c:v>
                </c:pt>
                <c:pt idx="2816">
                  <c:v>0.001</c:v>
                </c:pt>
                <c:pt idx="2817">
                  <c:v>0.001</c:v>
                </c:pt>
                <c:pt idx="2818">
                  <c:v>0.001</c:v>
                </c:pt>
                <c:pt idx="2819">
                  <c:v>0.0</c:v>
                </c:pt>
                <c:pt idx="2820">
                  <c:v>0.001</c:v>
                </c:pt>
                <c:pt idx="2821">
                  <c:v>0.0</c:v>
                </c:pt>
                <c:pt idx="2822">
                  <c:v>0.0</c:v>
                </c:pt>
                <c:pt idx="2823">
                  <c:v>0.002</c:v>
                </c:pt>
                <c:pt idx="2824">
                  <c:v>0.001</c:v>
                </c:pt>
                <c:pt idx="2825">
                  <c:v>0.002</c:v>
                </c:pt>
                <c:pt idx="2826">
                  <c:v>0.0</c:v>
                </c:pt>
                <c:pt idx="2827">
                  <c:v>0.0</c:v>
                </c:pt>
                <c:pt idx="2828">
                  <c:v>0.0</c:v>
                </c:pt>
                <c:pt idx="2829">
                  <c:v>0.001</c:v>
                </c:pt>
                <c:pt idx="2830">
                  <c:v>0.0</c:v>
                </c:pt>
                <c:pt idx="2831">
                  <c:v>0.0</c:v>
                </c:pt>
                <c:pt idx="2832">
                  <c:v>0.001</c:v>
                </c:pt>
                <c:pt idx="2833">
                  <c:v>0.0</c:v>
                </c:pt>
                <c:pt idx="2834">
                  <c:v>0.001</c:v>
                </c:pt>
                <c:pt idx="2835">
                  <c:v>0.001</c:v>
                </c:pt>
                <c:pt idx="2836">
                  <c:v>0.001</c:v>
                </c:pt>
                <c:pt idx="2837">
                  <c:v>0.001</c:v>
                </c:pt>
                <c:pt idx="2838">
                  <c:v>0.0</c:v>
                </c:pt>
                <c:pt idx="2839">
                  <c:v>0.002</c:v>
                </c:pt>
                <c:pt idx="2840">
                  <c:v>0.001</c:v>
                </c:pt>
                <c:pt idx="2841">
                  <c:v>0.001</c:v>
                </c:pt>
                <c:pt idx="2842">
                  <c:v>0.0</c:v>
                </c:pt>
                <c:pt idx="2843">
                  <c:v>0.001</c:v>
                </c:pt>
                <c:pt idx="2844">
                  <c:v>0.0</c:v>
                </c:pt>
                <c:pt idx="2845">
                  <c:v>0.001</c:v>
                </c:pt>
                <c:pt idx="2846">
                  <c:v>0.0</c:v>
                </c:pt>
                <c:pt idx="2847">
                  <c:v>0.001</c:v>
                </c:pt>
                <c:pt idx="2848">
                  <c:v>0.001</c:v>
                </c:pt>
                <c:pt idx="2849">
                  <c:v>0.002</c:v>
                </c:pt>
                <c:pt idx="2850">
                  <c:v>0.001</c:v>
                </c:pt>
                <c:pt idx="2851">
                  <c:v>0.001</c:v>
                </c:pt>
                <c:pt idx="2852">
                  <c:v>0.001</c:v>
                </c:pt>
                <c:pt idx="2853">
                  <c:v>0.001</c:v>
                </c:pt>
                <c:pt idx="2854">
                  <c:v>0.001</c:v>
                </c:pt>
                <c:pt idx="2855">
                  <c:v>0.001</c:v>
                </c:pt>
                <c:pt idx="2856">
                  <c:v>0.0</c:v>
                </c:pt>
                <c:pt idx="2857">
                  <c:v>0.0</c:v>
                </c:pt>
                <c:pt idx="2858">
                  <c:v>0.001</c:v>
                </c:pt>
                <c:pt idx="2859">
                  <c:v>0.0</c:v>
                </c:pt>
                <c:pt idx="2860">
                  <c:v>0.001</c:v>
                </c:pt>
                <c:pt idx="2861">
                  <c:v>0.001</c:v>
                </c:pt>
                <c:pt idx="2862">
                  <c:v>0.001</c:v>
                </c:pt>
                <c:pt idx="2863">
                  <c:v>0.002</c:v>
                </c:pt>
                <c:pt idx="2864">
                  <c:v>0.002</c:v>
                </c:pt>
                <c:pt idx="2865">
                  <c:v>0.001</c:v>
                </c:pt>
                <c:pt idx="2866">
                  <c:v>0.0</c:v>
                </c:pt>
                <c:pt idx="2867">
                  <c:v>0.002</c:v>
                </c:pt>
                <c:pt idx="2868">
                  <c:v>0.0</c:v>
                </c:pt>
                <c:pt idx="2869">
                  <c:v>0.001</c:v>
                </c:pt>
                <c:pt idx="2870">
                  <c:v>0.0</c:v>
                </c:pt>
                <c:pt idx="2871">
                  <c:v>0.0</c:v>
                </c:pt>
                <c:pt idx="2872">
                  <c:v>0.0</c:v>
                </c:pt>
                <c:pt idx="2873">
                  <c:v>0.003</c:v>
                </c:pt>
                <c:pt idx="2874">
                  <c:v>0.001</c:v>
                </c:pt>
                <c:pt idx="2875">
                  <c:v>0.001</c:v>
                </c:pt>
                <c:pt idx="2876">
                  <c:v>0.0</c:v>
                </c:pt>
                <c:pt idx="2877">
                  <c:v>0.001</c:v>
                </c:pt>
                <c:pt idx="2878">
                  <c:v>0.002</c:v>
                </c:pt>
                <c:pt idx="2879">
                  <c:v>0.001</c:v>
                </c:pt>
                <c:pt idx="2880">
                  <c:v>0.001</c:v>
                </c:pt>
                <c:pt idx="2881">
                  <c:v>0.0</c:v>
                </c:pt>
                <c:pt idx="2882">
                  <c:v>0.002</c:v>
                </c:pt>
                <c:pt idx="2883">
                  <c:v>0.002</c:v>
                </c:pt>
                <c:pt idx="2884">
                  <c:v>0.002</c:v>
                </c:pt>
                <c:pt idx="2885">
                  <c:v>0.0</c:v>
                </c:pt>
                <c:pt idx="2886">
                  <c:v>0.001</c:v>
                </c:pt>
                <c:pt idx="2887">
                  <c:v>0.001</c:v>
                </c:pt>
                <c:pt idx="2888">
                  <c:v>0.001</c:v>
                </c:pt>
                <c:pt idx="2889">
                  <c:v>0.001</c:v>
                </c:pt>
                <c:pt idx="2890">
                  <c:v>0.002</c:v>
                </c:pt>
                <c:pt idx="2891">
                  <c:v>0.002</c:v>
                </c:pt>
                <c:pt idx="2892">
                  <c:v>0.001</c:v>
                </c:pt>
                <c:pt idx="2893">
                  <c:v>0.0</c:v>
                </c:pt>
                <c:pt idx="2894">
                  <c:v>0.002</c:v>
                </c:pt>
                <c:pt idx="2895">
                  <c:v>0.001</c:v>
                </c:pt>
                <c:pt idx="2896">
                  <c:v>0.0</c:v>
                </c:pt>
                <c:pt idx="2897">
                  <c:v>0.0</c:v>
                </c:pt>
                <c:pt idx="2898">
                  <c:v>0.002</c:v>
                </c:pt>
                <c:pt idx="2899">
                  <c:v>0.002</c:v>
                </c:pt>
                <c:pt idx="2900">
                  <c:v>0.001</c:v>
                </c:pt>
                <c:pt idx="2901">
                  <c:v>0.001</c:v>
                </c:pt>
                <c:pt idx="2902">
                  <c:v>0.001</c:v>
                </c:pt>
                <c:pt idx="2903">
                  <c:v>0.002</c:v>
                </c:pt>
                <c:pt idx="2904">
                  <c:v>0.0</c:v>
                </c:pt>
                <c:pt idx="2905">
                  <c:v>0.0</c:v>
                </c:pt>
                <c:pt idx="2906">
                  <c:v>0.001</c:v>
                </c:pt>
                <c:pt idx="2907">
                  <c:v>0.001</c:v>
                </c:pt>
                <c:pt idx="2908">
                  <c:v>0.0</c:v>
                </c:pt>
                <c:pt idx="2909">
                  <c:v>0.001</c:v>
                </c:pt>
                <c:pt idx="2910">
                  <c:v>0.001</c:v>
                </c:pt>
                <c:pt idx="2911">
                  <c:v>0.0</c:v>
                </c:pt>
                <c:pt idx="2912">
                  <c:v>0.0</c:v>
                </c:pt>
                <c:pt idx="2913">
                  <c:v>0.0</c:v>
                </c:pt>
                <c:pt idx="2914">
                  <c:v>0.0</c:v>
                </c:pt>
                <c:pt idx="2915">
                  <c:v>0.001</c:v>
                </c:pt>
                <c:pt idx="2916">
                  <c:v>0.001</c:v>
                </c:pt>
                <c:pt idx="2917">
                  <c:v>0.002</c:v>
                </c:pt>
                <c:pt idx="2918">
                  <c:v>0.002</c:v>
                </c:pt>
                <c:pt idx="2919">
                  <c:v>0.001</c:v>
                </c:pt>
                <c:pt idx="2920">
                  <c:v>0.001</c:v>
                </c:pt>
                <c:pt idx="2921">
                  <c:v>0.001</c:v>
                </c:pt>
                <c:pt idx="2922">
                  <c:v>0.001</c:v>
                </c:pt>
                <c:pt idx="2923">
                  <c:v>0.0</c:v>
                </c:pt>
                <c:pt idx="2924">
                  <c:v>0.0</c:v>
                </c:pt>
                <c:pt idx="2925">
                  <c:v>0.001</c:v>
                </c:pt>
                <c:pt idx="2926">
                  <c:v>0.0</c:v>
                </c:pt>
                <c:pt idx="2927">
                  <c:v>0.002</c:v>
                </c:pt>
                <c:pt idx="2928">
                  <c:v>0.001</c:v>
                </c:pt>
                <c:pt idx="2929">
                  <c:v>0.0</c:v>
                </c:pt>
                <c:pt idx="2930">
                  <c:v>0.0</c:v>
                </c:pt>
                <c:pt idx="2931">
                  <c:v>0.001</c:v>
                </c:pt>
                <c:pt idx="2932">
                  <c:v>0.0</c:v>
                </c:pt>
                <c:pt idx="2933">
                  <c:v>0.001</c:v>
                </c:pt>
                <c:pt idx="2934">
                  <c:v>0.0</c:v>
                </c:pt>
                <c:pt idx="2935">
                  <c:v>0.0</c:v>
                </c:pt>
                <c:pt idx="2936">
                  <c:v>0.001</c:v>
                </c:pt>
                <c:pt idx="2937">
                  <c:v>0.0</c:v>
                </c:pt>
                <c:pt idx="2938">
                  <c:v>0.0</c:v>
                </c:pt>
                <c:pt idx="2939">
                  <c:v>0.0</c:v>
                </c:pt>
                <c:pt idx="2940">
                  <c:v>0.001</c:v>
                </c:pt>
                <c:pt idx="2941">
                  <c:v>0.001</c:v>
                </c:pt>
                <c:pt idx="2942">
                  <c:v>0.001</c:v>
                </c:pt>
                <c:pt idx="2943">
                  <c:v>0.001</c:v>
                </c:pt>
                <c:pt idx="2944">
                  <c:v>0.001</c:v>
                </c:pt>
                <c:pt idx="2945">
                  <c:v>0.001</c:v>
                </c:pt>
                <c:pt idx="2946">
                  <c:v>0.0</c:v>
                </c:pt>
                <c:pt idx="2947">
                  <c:v>0.0</c:v>
                </c:pt>
                <c:pt idx="2948">
                  <c:v>0.001</c:v>
                </c:pt>
                <c:pt idx="2949">
                  <c:v>0.001</c:v>
                </c:pt>
                <c:pt idx="2950">
                  <c:v>0.001</c:v>
                </c:pt>
                <c:pt idx="2951">
                  <c:v>0.0</c:v>
                </c:pt>
                <c:pt idx="2952">
                  <c:v>0.001</c:v>
                </c:pt>
                <c:pt idx="2953">
                  <c:v>0.001</c:v>
                </c:pt>
                <c:pt idx="2954">
                  <c:v>0.0</c:v>
                </c:pt>
                <c:pt idx="2955">
                  <c:v>0.002</c:v>
                </c:pt>
                <c:pt idx="2956">
                  <c:v>0.001</c:v>
                </c:pt>
                <c:pt idx="2957">
                  <c:v>0.001</c:v>
                </c:pt>
                <c:pt idx="2958">
                  <c:v>0.001</c:v>
                </c:pt>
                <c:pt idx="2959">
                  <c:v>0.001</c:v>
                </c:pt>
                <c:pt idx="2960">
                  <c:v>0.001</c:v>
                </c:pt>
                <c:pt idx="2961">
                  <c:v>0.001</c:v>
                </c:pt>
                <c:pt idx="2962">
                  <c:v>0.0</c:v>
                </c:pt>
                <c:pt idx="2963">
                  <c:v>0.001</c:v>
                </c:pt>
                <c:pt idx="2964">
                  <c:v>0.001</c:v>
                </c:pt>
                <c:pt idx="2965">
                  <c:v>0.002</c:v>
                </c:pt>
                <c:pt idx="2966">
                  <c:v>0.0</c:v>
                </c:pt>
                <c:pt idx="2967">
                  <c:v>0.001</c:v>
                </c:pt>
                <c:pt idx="2968">
                  <c:v>0.001</c:v>
                </c:pt>
                <c:pt idx="2969">
                  <c:v>0.0</c:v>
                </c:pt>
                <c:pt idx="2970">
                  <c:v>0.0</c:v>
                </c:pt>
                <c:pt idx="2971">
                  <c:v>0.0</c:v>
                </c:pt>
                <c:pt idx="2972">
                  <c:v>0.002</c:v>
                </c:pt>
                <c:pt idx="2973">
                  <c:v>0.0</c:v>
                </c:pt>
                <c:pt idx="2974">
                  <c:v>0.0</c:v>
                </c:pt>
                <c:pt idx="2975">
                  <c:v>0.002</c:v>
                </c:pt>
                <c:pt idx="2976">
                  <c:v>0.001</c:v>
                </c:pt>
                <c:pt idx="2977">
                  <c:v>0.001</c:v>
                </c:pt>
                <c:pt idx="2978">
                  <c:v>0.0</c:v>
                </c:pt>
                <c:pt idx="2979">
                  <c:v>0.001</c:v>
                </c:pt>
                <c:pt idx="2980">
                  <c:v>0.0</c:v>
                </c:pt>
                <c:pt idx="2981">
                  <c:v>0.001</c:v>
                </c:pt>
                <c:pt idx="2982">
                  <c:v>0.0</c:v>
                </c:pt>
                <c:pt idx="2983">
                  <c:v>0.001</c:v>
                </c:pt>
                <c:pt idx="2984">
                  <c:v>0.001</c:v>
                </c:pt>
                <c:pt idx="2985">
                  <c:v>0.002</c:v>
                </c:pt>
                <c:pt idx="2986">
                  <c:v>0.001</c:v>
                </c:pt>
                <c:pt idx="2987">
                  <c:v>0.001</c:v>
                </c:pt>
                <c:pt idx="2988">
                  <c:v>0.001</c:v>
                </c:pt>
                <c:pt idx="2989">
                  <c:v>0.001</c:v>
                </c:pt>
                <c:pt idx="2990">
                  <c:v>0.001</c:v>
                </c:pt>
                <c:pt idx="2991">
                  <c:v>0.001</c:v>
                </c:pt>
                <c:pt idx="2992">
                  <c:v>0.001</c:v>
                </c:pt>
                <c:pt idx="2993">
                  <c:v>0.001</c:v>
                </c:pt>
                <c:pt idx="2994">
                  <c:v>0.001</c:v>
                </c:pt>
                <c:pt idx="2995">
                  <c:v>0.001</c:v>
                </c:pt>
                <c:pt idx="2996">
                  <c:v>0.001</c:v>
                </c:pt>
                <c:pt idx="2997">
                  <c:v>0.001</c:v>
                </c:pt>
                <c:pt idx="2998">
                  <c:v>0.001</c:v>
                </c:pt>
                <c:pt idx="2999">
                  <c:v>0.0</c:v>
                </c:pt>
                <c:pt idx="3000">
                  <c:v>0.001</c:v>
                </c:pt>
                <c:pt idx="3001">
                  <c:v>0.001</c:v>
                </c:pt>
                <c:pt idx="3002">
                  <c:v>0.0</c:v>
                </c:pt>
                <c:pt idx="3003">
                  <c:v>0.001</c:v>
                </c:pt>
                <c:pt idx="3004">
                  <c:v>0.001</c:v>
                </c:pt>
                <c:pt idx="3005">
                  <c:v>0.001</c:v>
                </c:pt>
                <c:pt idx="3006">
                  <c:v>0.001</c:v>
                </c:pt>
                <c:pt idx="3007">
                  <c:v>0.001</c:v>
                </c:pt>
                <c:pt idx="3008">
                  <c:v>0.001</c:v>
                </c:pt>
                <c:pt idx="3009">
                  <c:v>0.0</c:v>
                </c:pt>
                <c:pt idx="3010">
                  <c:v>0.0</c:v>
                </c:pt>
                <c:pt idx="3011">
                  <c:v>0.0</c:v>
                </c:pt>
                <c:pt idx="3012">
                  <c:v>0.001</c:v>
                </c:pt>
                <c:pt idx="3013">
                  <c:v>0.0</c:v>
                </c:pt>
                <c:pt idx="3014">
                  <c:v>0.001</c:v>
                </c:pt>
                <c:pt idx="3015">
                  <c:v>0.001</c:v>
                </c:pt>
                <c:pt idx="3016">
                  <c:v>0.001</c:v>
                </c:pt>
                <c:pt idx="3017">
                  <c:v>0.0</c:v>
                </c:pt>
                <c:pt idx="3018">
                  <c:v>0.0</c:v>
                </c:pt>
                <c:pt idx="3019">
                  <c:v>0.001</c:v>
                </c:pt>
                <c:pt idx="3020">
                  <c:v>0.0</c:v>
                </c:pt>
                <c:pt idx="3021">
                  <c:v>0.001</c:v>
                </c:pt>
                <c:pt idx="3022">
                  <c:v>0.001</c:v>
                </c:pt>
                <c:pt idx="3023">
                  <c:v>0.0</c:v>
                </c:pt>
                <c:pt idx="3024">
                  <c:v>0.001</c:v>
                </c:pt>
                <c:pt idx="3025">
                  <c:v>0.0</c:v>
                </c:pt>
                <c:pt idx="3026">
                  <c:v>0.0</c:v>
                </c:pt>
                <c:pt idx="3027">
                  <c:v>0.0</c:v>
                </c:pt>
                <c:pt idx="3028">
                  <c:v>0.001</c:v>
                </c:pt>
                <c:pt idx="3029">
                  <c:v>0.001</c:v>
                </c:pt>
                <c:pt idx="3030">
                  <c:v>0.001</c:v>
                </c:pt>
                <c:pt idx="3031">
                  <c:v>0.001</c:v>
                </c:pt>
                <c:pt idx="3032">
                  <c:v>0.001</c:v>
                </c:pt>
                <c:pt idx="3033">
                  <c:v>0.0</c:v>
                </c:pt>
                <c:pt idx="3034">
                  <c:v>0.0</c:v>
                </c:pt>
                <c:pt idx="3035">
                  <c:v>0.0</c:v>
                </c:pt>
                <c:pt idx="3036">
                  <c:v>0.001</c:v>
                </c:pt>
                <c:pt idx="3037">
                  <c:v>0.001</c:v>
                </c:pt>
                <c:pt idx="3038">
                  <c:v>0.001</c:v>
                </c:pt>
                <c:pt idx="3039">
                  <c:v>0.001</c:v>
                </c:pt>
                <c:pt idx="3040">
                  <c:v>0.001</c:v>
                </c:pt>
                <c:pt idx="3041">
                  <c:v>0.001</c:v>
                </c:pt>
                <c:pt idx="3042">
                  <c:v>0.0</c:v>
                </c:pt>
                <c:pt idx="3043">
                  <c:v>0.001</c:v>
                </c:pt>
                <c:pt idx="3044">
                  <c:v>0.0</c:v>
                </c:pt>
                <c:pt idx="3045">
                  <c:v>0.001</c:v>
                </c:pt>
                <c:pt idx="3046">
                  <c:v>0.0</c:v>
                </c:pt>
                <c:pt idx="3047">
                  <c:v>0.0</c:v>
                </c:pt>
                <c:pt idx="3048">
                  <c:v>0.0</c:v>
                </c:pt>
                <c:pt idx="3049">
                  <c:v>0.0</c:v>
                </c:pt>
                <c:pt idx="3050">
                  <c:v>0.0</c:v>
                </c:pt>
                <c:pt idx="3051">
                  <c:v>0.001</c:v>
                </c:pt>
                <c:pt idx="3052">
                  <c:v>0.001</c:v>
                </c:pt>
                <c:pt idx="3053">
                  <c:v>0.0</c:v>
                </c:pt>
                <c:pt idx="3054">
                  <c:v>0.001</c:v>
                </c:pt>
                <c:pt idx="3055">
                  <c:v>0.001</c:v>
                </c:pt>
                <c:pt idx="3056">
                  <c:v>0.001</c:v>
                </c:pt>
                <c:pt idx="3057">
                  <c:v>0.001</c:v>
                </c:pt>
                <c:pt idx="3058">
                  <c:v>0.002</c:v>
                </c:pt>
                <c:pt idx="3059">
                  <c:v>0.001</c:v>
                </c:pt>
                <c:pt idx="3060">
                  <c:v>0.001</c:v>
                </c:pt>
                <c:pt idx="3061">
                  <c:v>0.001</c:v>
                </c:pt>
                <c:pt idx="3062">
                  <c:v>0.0</c:v>
                </c:pt>
                <c:pt idx="3063">
                  <c:v>0.001</c:v>
                </c:pt>
                <c:pt idx="3064">
                  <c:v>0.001</c:v>
                </c:pt>
                <c:pt idx="3065">
                  <c:v>0.001</c:v>
                </c:pt>
                <c:pt idx="3066">
                  <c:v>0.0</c:v>
                </c:pt>
                <c:pt idx="3067">
                  <c:v>0.0</c:v>
                </c:pt>
                <c:pt idx="3068">
                  <c:v>0.002</c:v>
                </c:pt>
                <c:pt idx="3069">
                  <c:v>0.002</c:v>
                </c:pt>
                <c:pt idx="3070">
                  <c:v>0.001</c:v>
                </c:pt>
                <c:pt idx="3071">
                  <c:v>0.001</c:v>
                </c:pt>
                <c:pt idx="3072">
                  <c:v>0.0</c:v>
                </c:pt>
                <c:pt idx="3073">
                  <c:v>0.001</c:v>
                </c:pt>
                <c:pt idx="3074">
                  <c:v>0.001</c:v>
                </c:pt>
                <c:pt idx="3075">
                  <c:v>0.001</c:v>
                </c:pt>
                <c:pt idx="3076">
                  <c:v>0.002</c:v>
                </c:pt>
                <c:pt idx="3077">
                  <c:v>0.001</c:v>
                </c:pt>
                <c:pt idx="3078">
                  <c:v>0.0</c:v>
                </c:pt>
                <c:pt idx="3079">
                  <c:v>0.0</c:v>
                </c:pt>
                <c:pt idx="3080">
                  <c:v>0.001</c:v>
                </c:pt>
                <c:pt idx="3081">
                  <c:v>0.0</c:v>
                </c:pt>
                <c:pt idx="3082">
                  <c:v>0.001</c:v>
                </c:pt>
                <c:pt idx="3083">
                  <c:v>0.001</c:v>
                </c:pt>
                <c:pt idx="3084">
                  <c:v>0.001</c:v>
                </c:pt>
                <c:pt idx="3085">
                  <c:v>0.001</c:v>
                </c:pt>
                <c:pt idx="3086">
                  <c:v>0.001</c:v>
                </c:pt>
                <c:pt idx="3087">
                  <c:v>0.001</c:v>
                </c:pt>
                <c:pt idx="3088">
                  <c:v>0.002</c:v>
                </c:pt>
                <c:pt idx="3089">
                  <c:v>0.001</c:v>
                </c:pt>
                <c:pt idx="3090">
                  <c:v>0.002</c:v>
                </c:pt>
                <c:pt idx="3091">
                  <c:v>0.001</c:v>
                </c:pt>
                <c:pt idx="3092">
                  <c:v>0.001</c:v>
                </c:pt>
                <c:pt idx="3093">
                  <c:v>0.001</c:v>
                </c:pt>
                <c:pt idx="3094">
                  <c:v>0.001</c:v>
                </c:pt>
                <c:pt idx="3095">
                  <c:v>0.001</c:v>
                </c:pt>
                <c:pt idx="3096">
                  <c:v>0.0</c:v>
                </c:pt>
                <c:pt idx="3097">
                  <c:v>0.001</c:v>
                </c:pt>
                <c:pt idx="3098">
                  <c:v>0.001</c:v>
                </c:pt>
                <c:pt idx="3099">
                  <c:v>0.0</c:v>
                </c:pt>
                <c:pt idx="3100">
                  <c:v>0.001</c:v>
                </c:pt>
                <c:pt idx="3101">
                  <c:v>0.002</c:v>
                </c:pt>
                <c:pt idx="3102">
                  <c:v>0.001</c:v>
                </c:pt>
                <c:pt idx="3103">
                  <c:v>0.001</c:v>
                </c:pt>
                <c:pt idx="3104">
                  <c:v>0.001</c:v>
                </c:pt>
                <c:pt idx="3105">
                  <c:v>0.001</c:v>
                </c:pt>
                <c:pt idx="3106">
                  <c:v>0.001</c:v>
                </c:pt>
                <c:pt idx="3107">
                  <c:v>0.001</c:v>
                </c:pt>
                <c:pt idx="3108">
                  <c:v>0.001</c:v>
                </c:pt>
                <c:pt idx="3109">
                  <c:v>0.001</c:v>
                </c:pt>
                <c:pt idx="3110">
                  <c:v>0.001</c:v>
                </c:pt>
                <c:pt idx="3111">
                  <c:v>0.0</c:v>
                </c:pt>
                <c:pt idx="3112">
                  <c:v>0.001</c:v>
                </c:pt>
                <c:pt idx="3113">
                  <c:v>0.0</c:v>
                </c:pt>
                <c:pt idx="3114">
                  <c:v>0.001</c:v>
                </c:pt>
                <c:pt idx="3115">
                  <c:v>0.001</c:v>
                </c:pt>
                <c:pt idx="3116">
                  <c:v>0.001</c:v>
                </c:pt>
                <c:pt idx="3117">
                  <c:v>0.001</c:v>
                </c:pt>
                <c:pt idx="3118">
                  <c:v>0.001</c:v>
                </c:pt>
                <c:pt idx="3119">
                  <c:v>0.001</c:v>
                </c:pt>
                <c:pt idx="3120">
                  <c:v>0.001</c:v>
                </c:pt>
                <c:pt idx="3121">
                  <c:v>0.001</c:v>
                </c:pt>
                <c:pt idx="3122">
                  <c:v>0.001</c:v>
                </c:pt>
                <c:pt idx="3123">
                  <c:v>0.001</c:v>
                </c:pt>
                <c:pt idx="3124">
                  <c:v>0.001</c:v>
                </c:pt>
                <c:pt idx="3125">
                  <c:v>0.001</c:v>
                </c:pt>
                <c:pt idx="3126">
                  <c:v>0.002</c:v>
                </c:pt>
                <c:pt idx="3127">
                  <c:v>0.001</c:v>
                </c:pt>
                <c:pt idx="3128">
                  <c:v>0.001</c:v>
                </c:pt>
                <c:pt idx="3129">
                  <c:v>0.001</c:v>
                </c:pt>
                <c:pt idx="3130">
                  <c:v>0.001</c:v>
                </c:pt>
                <c:pt idx="3131">
                  <c:v>0.001</c:v>
                </c:pt>
                <c:pt idx="3132">
                  <c:v>0.001</c:v>
                </c:pt>
                <c:pt idx="3133">
                  <c:v>0.001</c:v>
                </c:pt>
                <c:pt idx="3134">
                  <c:v>0.001</c:v>
                </c:pt>
                <c:pt idx="3135">
                  <c:v>0.001</c:v>
                </c:pt>
                <c:pt idx="3136">
                  <c:v>0.001</c:v>
                </c:pt>
                <c:pt idx="3137">
                  <c:v>0.001</c:v>
                </c:pt>
                <c:pt idx="3138">
                  <c:v>0.001</c:v>
                </c:pt>
                <c:pt idx="3139">
                  <c:v>0.0</c:v>
                </c:pt>
                <c:pt idx="3140">
                  <c:v>0.001</c:v>
                </c:pt>
                <c:pt idx="3141">
                  <c:v>0.0</c:v>
                </c:pt>
                <c:pt idx="3142">
                  <c:v>0.001</c:v>
                </c:pt>
                <c:pt idx="3143">
                  <c:v>0.001</c:v>
                </c:pt>
                <c:pt idx="3144">
                  <c:v>0.001</c:v>
                </c:pt>
                <c:pt idx="3145">
                  <c:v>0.002</c:v>
                </c:pt>
                <c:pt idx="3146">
                  <c:v>0.001</c:v>
                </c:pt>
                <c:pt idx="3147">
                  <c:v>0.0</c:v>
                </c:pt>
                <c:pt idx="3148">
                  <c:v>0.001</c:v>
                </c:pt>
                <c:pt idx="3149">
                  <c:v>0.001</c:v>
                </c:pt>
                <c:pt idx="3150">
                  <c:v>0.001</c:v>
                </c:pt>
                <c:pt idx="3151">
                  <c:v>0.001</c:v>
                </c:pt>
                <c:pt idx="3152">
                  <c:v>0.0</c:v>
                </c:pt>
                <c:pt idx="3153">
                  <c:v>0.002</c:v>
                </c:pt>
                <c:pt idx="3154">
                  <c:v>0.001</c:v>
                </c:pt>
                <c:pt idx="3155">
                  <c:v>0.0</c:v>
                </c:pt>
                <c:pt idx="3156">
                  <c:v>0.0</c:v>
                </c:pt>
                <c:pt idx="3157">
                  <c:v>0.001</c:v>
                </c:pt>
                <c:pt idx="3158">
                  <c:v>0.002</c:v>
                </c:pt>
                <c:pt idx="3159">
                  <c:v>0.001</c:v>
                </c:pt>
                <c:pt idx="3160">
                  <c:v>0.002</c:v>
                </c:pt>
                <c:pt idx="3161">
                  <c:v>0.001</c:v>
                </c:pt>
                <c:pt idx="3162">
                  <c:v>0.0</c:v>
                </c:pt>
                <c:pt idx="3163">
                  <c:v>0.001</c:v>
                </c:pt>
                <c:pt idx="3164">
                  <c:v>0.001</c:v>
                </c:pt>
                <c:pt idx="3165">
                  <c:v>0.002</c:v>
                </c:pt>
                <c:pt idx="3166">
                  <c:v>0.001</c:v>
                </c:pt>
                <c:pt idx="3167">
                  <c:v>0.0</c:v>
                </c:pt>
                <c:pt idx="3168">
                  <c:v>0.002</c:v>
                </c:pt>
                <c:pt idx="3169">
                  <c:v>0.001</c:v>
                </c:pt>
                <c:pt idx="3170">
                  <c:v>0.001</c:v>
                </c:pt>
                <c:pt idx="3171">
                  <c:v>0.001</c:v>
                </c:pt>
                <c:pt idx="3172">
                  <c:v>0.0</c:v>
                </c:pt>
                <c:pt idx="3173">
                  <c:v>0.003</c:v>
                </c:pt>
                <c:pt idx="3174">
                  <c:v>0.001</c:v>
                </c:pt>
                <c:pt idx="3175">
                  <c:v>0.0</c:v>
                </c:pt>
                <c:pt idx="3176">
                  <c:v>0.001</c:v>
                </c:pt>
                <c:pt idx="3177">
                  <c:v>0.001</c:v>
                </c:pt>
                <c:pt idx="3178">
                  <c:v>0.001</c:v>
                </c:pt>
                <c:pt idx="3179">
                  <c:v>0.002</c:v>
                </c:pt>
                <c:pt idx="3180">
                  <c:v>0.0</c:v>
                </c:pt>
                <c:pt idx="3181">
                  <c:v>0.0</c:v>
                </c:pt>
                <c:pt idx="3182">
                  <c:v>0.001</c:v>
                </c:pt>
                <c:pt idx="3183">
                  <c:v>0.001</c:v>
                </c:pt>
                <c:pt idx="3184">
                  <c:v>0.001</c:v>
                </c:pt>
                <c:pt idx="3185">
                  <c:v>0.002</c:v>
                </c:pt>
                <c:pt idx="3186">
                  <c:v>0.001</c:v>
                </c:pt>
                <c:pt idx="3187">
                  <c:v>0.001</c:v>
                </c:pt>
                <c:pt idx="3188">
                  <c:v>0.001</c:v>
                </c:pt>
                <c:pt idx="3189">
                  <c:v>0.0</c:v>
                </c:pt>
                <c:pt idx="3190">
                  <c:v>0.001</c:v>
                </c:pt>
                <c:pt idx="3191">
                  <c:v>0.001</c:v>
                </c:pt>
                <c:pt idx="3192">
                  <c:v>0.001</c:v>
                </c:pt>
                <c:pt idx="3193">
                  <c:v>0.001</c:v>
                </c:pt>
                <c:pt idx="3194">
                  <c:v>0.001</c:v>
                </c:pt>
                <c:pt idx="3195">
                  <c:v>0.001</c:v>
                </c:pt>
                <c:pt idx="3196">
                  <c:v>0.001</c:v>
                </c:pt>
                <c:pt idx="3197">
                  <c:v>0.0</c:v>
                </c:pt>
                <c:pt idx="3198">
                  <c:v>0.002</c:v>
                </c:pt>
                <c:pt idx="3199">
                  <c:v>0.001</c:v>
                </c:pt>
                <c:pt idx="3200">
                  <c:v>0.0</c:v>
                </c:pt>
                <c:pt idx="3201">
                  <c:v>0.001</c:v>
                </c:pt>
                <c:pt idx="3202">
                  <c:v>0.001</c:v>
                </c:pt>
                <c:pt idx="3203">
                  <c:v>0.001</c:v>
                </c:pt>
                <c:pt idx="3204">
                  <c:v>0.001</c:v>
                </c:pt>
                <c:pt idx="3205">
                  <c:v>0.001</c:v>
                </c:pt>
                <c:pt idx="3206">
                  <c:v>0.002</c:v>
                </c:pt>
                <c:pt idx="3207">
                  <c:v>0.0</c:v>
                </c:pt>
                <c:pt idx="3208">
                  <c:v>0.0</c:v>
                </c:pt>
                <c:pt idx="3209">
                  <c:v>0.001</c:v>
                </c:pt>
                <c:pt idx="3210">
                  <c:v>0.0</c:v>
                </c:pt>
                <c:pt idx="3211">
                  <c:v>0.0</c:v>
                </c:pt>
                <c:pt idx="3212">
                  <c:v>0.001</c:v>
                </c:pt>
                <c:pt idx="3213">
                  <c:v>0.001</c:v>
                </c:pt>
                <c:pt idx="3214">
                  <c:v>0.001</c:v>
                </c:pt>
                <c:pt idx="3215">
                  <c:v>0.001</c:v>
                </c:pt>
                <c:pt idx="3216">
                  <c:v>0.0</c:v>
                </c:pt>
                <c:pt idx="3217">
                  <c:v>0.0</c:v>
                </c:pt>
                <c:pt idx="3218">
                  <c:v>0.001</c:v>
                </c:pt>
                <c:pt idx="3219">
                  <c:v>0.001</c:v>
                </c:pt>
                <c:pt idx="3220">
                  <c:v>0.0</c:v>
                </c:pt>
                <c:pt idx="3221">
                  <c:v>0.001</c:v>
                </c:pt>
                <c:pt idx="3222">
                  <c:v>0.002</c:v>
                </c:pt>
                <c:pt idx="3223">
                  <c:v>0.001</c:v>
                </c:pt>
                <c:pt idx="3224">
                  <c:v>0.001</c:v>
                </c:pt>
                <c:pt idx="3225">
                  <c:v>0.002</c:v>
                </c:pt>
                <c:pt idx="3226">
                  <c:v>0.001</c:v>
                </c:pt>
                <c:pt idx="3227">
                  <c:v>0.0</c:v>
                </c:pt>
                <c:pt idx="3228">
                  <c:v>0.002</c:v>
                </c:pt>
                <c:pt idx="3229">
                  <c:v>0.0</c:v>
                </c:pt>
                <c:pt idx="3230">
                  <c:v>0.002</c:v>
                </c:pt>
                <c:pt idx="3231">
                  <c:v>0.001</c:v>
                </c:pt>
                <c:pt idx="3232">
                  <c:v>0.002</c:v>
                </c:pt>
                <c:pt idx="3233">
                  <c:v>0.002</c:v>
                </c:pt>
                <c:pt idx="3234">
                  <c:v>0.001</c:v>
                </c:pt>
                <c:pt idx="3235">
                  <c:v>0.001</c:v>
                </c:pt>
                <c:pt idx="3236">
                  <c:v>0.0</c:v>
                </c:pt>
                <c:pt idx="3237">
                  <c:v>0.0</c:v>
                </c:pt>
                <c:pt idx="3238">
                  <c:v>0.0</c:v>
                </c:pt>
                <c:pt idx="3239">
                  <c:v>0.001</c:v>
                </c:pt>
                <c:pt idx="3240">
                  <c:v>0.0</c:v>
                </c:pt>
                <c:pt idx="3241">
                  <c:v>0.001</c:v>
                </c:pt>
                <c:pt idx="3242">
                  <c:v>0.001</c:v>
                </c:pt>
                <c:pt idx="3243">
                  <c:v>0.0</c:v>
                </c:pt>
                <c:pt idx="3244">
                  <c:v>0.001</c:v>
                </c:pt>
                <c:pt idx="3245">
                  <c:v>0.001</c:v>
                </c:pt>
                <c:pt idx="3246">
                  <c:v>0.001</c:v>
                </c:pt>
                <c:pt idx="3247">
                  <c:v>0.001</c:v>
                </c:pt>
                <c:pt idx="3248">
                  <c:v>0.0</c:v>
                </c:pt>
                <c:pt idx="3249">
                  <c:v>-9999.0</c:v>
                </c:pt>
                <c:pt idx="3250">
                  <c:v>0.0</c:v>
                </c:pt>
                <c:pt idx="3251">
                  <c:v>0.0</c:v>
                </c:pt>
                <c:pt idx="3252">
                  <c:v>0.002</c:v>
                </c:pt>
                <c:pt idx="3253">
                  <c:v>0.002</c:v>
                </c:pt>
                <c:pt idx="3254">
                  <c:v>0.001</c:v>
                </c:pt>
                <c:pt idx="3255">
                  <c:v>0.0</c:v>
                </c:pt>
                <c:pt idx="3256">
                  <c:v>0.001</c:v>
                </c:pt>
                <c:pt idx="3257">
                  <c:v>0.001</c:v>
                </c:pt>
                <c:pt idx="3258">
                  <c:v>0.0</c:v>
                </c:pt>
                <c:pt idx="3259">
                  <c:v>0.001</c:v>
                </c:pt>
                <c:pt idx="3260">
                  <c:v>0.002</c:v>
                </c:pt>
                <c:pt idx="3261">
                  <c:v>0.002</c:v>
                </c:pt>
                <c:pt idx="3262">
                  <c:v>0.001</c:v>
                </c:pt>
                <c:pt idx="3263">
                  <c:v>0.0</c:v>
                </c:pt>
                <c:pt idx="3264">
                  <c:v>0.002</c:v>
                </c:pt>
                <c:pt idx="3265">
                  <c:v>0.001</c:v>
                </c:pt>
                <c:pt idx="3266">
                  <c:v>0.0</c:v>
                </c:pt>
                <c:pt idx="3267">
                  <c:v>0.001</c:v>
                </c:pt>
                <c:pt idx="3268">
                  <c:v>0.0</c:v>
                </c:pt>
                <c:pt idx="3269">
                  <c:v>0.0</c:v>
                </c:pt>
                <c:pt idx="3270">
                  <c:v>0.002</c:v>
                </c:pt>
                <c:pt idx="3271">
                  <c:v>0.001</c:v>
                </c:pt>
                <c:pt idx="3272">
                  <c:v>0.002</c:v>
                </c:pt>
                <c:pt idx="3273">
                  <c:v>0.001</c:v>
                </c:pt>
                <c:pt idx="3274">
                  <c:v>0.002</c:v>
                </c:pt>
                <c:pt idx="3275">
                  <c:v>0.0</c:v>
                </c:pt>
                <c:pt idx="3276">
                  <c:v>0.001</c:v>
                </c:pt>
                <c:pt idx="3277">
                  <c:v>0.001</c:v>
                </c:pt>
                <c:pt idx="3278">
                  <c:v>0.001</c:v>
                </c:pt>
                <c:pt idx="3279">
                  <c:v>0.001</c:v>
                </c:pt>
                <c:pt idx="3280">
                  <c:v>0.002</c:v>
                </c:pt>
                <c:pt idx="3281">
                  <c:v>0.0</c:v>
                </c:pt>
                <c:pt idx="3282">
                  <c:v>0.0</c:v>
                </c:pt>
                <c:pt idx="3283">
                  <c:v>0.0</c:v>
                </c:pt>
                <c:pt idx="3284">
                  <c:v>0.001</c:v>
                </c:pt>
                <c:pt idx="3285">
                  <c:v>0.001</c:v>
                </c:pt>
                <c:pt idx="3286">
                  <c:v>0.001</c:v>
                </c:pt>
                <c:pt idx="3287">
                  <c:v>0.0</c:v>
                </c:pt>
                <c:pt idx="3288">
                  <c:v>0.001</c:v>
                </c:pt>
                <c:pt idx="3289">
                  <c:v>0.001</c:v>
                </c:pt>
                <c:pt idx="3290">
                  <c:v>0.001</c:v>
                </c:pt>
                <c:pt idx="3291">
                  <c:v>0.001</c:v>
                </c:pt>
                <c:pt idx="3292">
                  <c:v>0.001</c:v>
                </c:pt>
                <c:pt idx="3293">
                  <c:v>0.0</c:v>
                </c:pt>
                <c:pt idx="3294">
                  <c:v>0.001</c:v>
                </c:pt>
                <c:pt idx="3295">
                  <c:v>0.001</c:v>
                </c:pt>
                <c:pt idx="3296">
                  <c:v>0.001</c:v>
                </c:pt>
                <c:pt idx="3297">
                  <c:v>0.001</c:v>
                </c:pt>
                <c:pt idx="3298">
                  <c:v>0.001</c:v>
                </c:pt>
                <c:pt idx="3299">
                  <c:v>0.002</c:v>
                </c:pt>
                <c:pt idx="3300">
                  <c:v>0.001</c:v>
                </c:pt>
                <c:pt idx="3301">
                  <c:v>0.001</c:v>
                </c:pt>
                <c:pt idx="3302">
                  <c:v>0.001</c:v>
                </c:pt>
                <c:pt idx="3303">
                  <c:v>0.0</c:v>
                </c:pt>
                <c:pt idx="3304">
                  <c:v>0.001</c:v>
                </c:pt>
                <c:pt idx="3305">
                  <c:v>0.001</c:v>
                </c:pt>
                <c:pt idx="3306">
                  <c:v>0.001</c:v>
                </c:pt>
                <c:pt idx="3307">
                  <c:v>0.0</c:v>
                </c:pt>
                <c:pt idx="3308">
                  <c:v>0.001</c:v>
                </c:pt>
                <c:pt idx="3309">
                  <c:v>0.001</c:v>
                </c:pt>
                <c:pt idx="3310">
                  <c:v>0.001</c:v>
                </c:pt>
                <c:pt idx="3311">
                  <c:v>0.0</c:v>
                </c:pt>
                <c:pt idx="3312">
                  <c:v>0.001</c:v>
                </c:pt>
                <c:pt idx="3313">
                  <c:v>0.001</c:v>
                </c:pt>
                <c:pt idx="3314">
                  <c:v>0.001</c:v>
                </c:pt>
                <c:pt idx="3315">
                  <c:v>0.0</c:v>
                </c:pt>
                <c:pt idx="3316">
                  <c:v>0.001</c:v>
                </c:pt>
                <c:pt idx="3317">
                  <c:v>0.001</c:v>
                </c:pt>
                <c:pt idx="3318">
                  <c:v>0.001</c:v>
                </c:pt>
                <c:pt idx="3319">
                  <c:v>0.001</c:v>
                </c:pt>
                <c:pt idx="3320">
                  <c:v>0.0</c:v>
                </c:pt>
                <c:pt idx="3321">
                  <c:v>0.001</c:v>
                </c:pt>
                <c:pt idx="3322">
                  <c:v>0.001</c:v>
                </c:pt>
                <c:pt idx="3323">
                  <c:v>0.0</c:v>
                </c:pt>
                <c:pt idx="3324">
                  <c:v>0.001</c:v>
                </c:pt>
                <c:pt idx="3325">
                  <c:v>0.001</c:v>
                </c:pt>
                <c:pt idx="3326">
                  <c:v>0.001</c:v>
                </c:pt>
                <c:pt idx="3327">
                  <c:v>0.0</c:v>
                </c:pt>
                <c:pt idx="3328">
                  <c:v>0.002</c:v>
                </c:pt>
                <c:pt idx="3329">
                  <c:v>0.0</c:v>
                </c:pt>
                <c:pt idx="3330">
                  <c:v>0.0</c:v>
                </c:pt>
                <c:pt idx="3331">
                  <c:v>0.0</c:v>
                </c:pt>
                <c:pt idx="3332">
                  <c:v>0.001</c:v>
                </c:pt>
                <c:pt idx="3333">
                  <c:v>0.001</c:v>
                </c:pt>
                <c:pt idx="3334">
                  <c:v>0.001</c:v>
                </c:pt>
                <c:pt idx="3335">
                  <c:v>0.002</c:v>
                </c:pt>
                <c:pt idx="3336">
                  <c:v>0.001</c:v>
                </c:pt>
                <c:pt idx="3337">
                  <c:v>0.0</c:v>
                </c:pt>
                <c:pt idx="3338">
                  <c:v>0.0</c:v>
                </c:pt>
                <c:pt idx="3339">
                  <c:v>0.0</c:v>
                </c:pt>
                <c:pt idx="3340">
                  <c:v>0.001</c:v>
                </c:pt>
                <c:pt idx="3341">
                  <c:v>0.001</c:v>
                </c:pt>
                <c:pt idx="3342">
                  <c:v>0.0</c:v>
                </c:pt>
                <c:pt idx="3343">
                  <c:v>0.001</c:v>
                </c:pt>
                <c:pt idx="3344">
                  <c:v>0.001</c:v>
                </c:pt>
                <c:pt idx="3345">
                  <c:v>0.001</c:v>
                </c:pt>
                <c:pt idx="3346">
                  <c:v>0.001</c:v>
                </c:pt>
                <c:pt idx="3347">
                  <c:v>0.001</c:v>
                </c:pt>
                <c:pt idx="3348">
                  <c:v>0.001</c:v>
                </c:pt>
                <c:pt idx="3349">
                  <c:v>0.002</c:v>
                </c:pt>
                <c:pt idx="3350">
                  <c:v>0.002</c:v>
                </c:pt>
                <c:pt idx="3351">
                  <c:v>0.001</c:v>
                </c:pt>
                <c:pt idx="3352">
                  <c:v>0.001</c:v>
                </c:pt>
                <c:pt idx="3353">
                  <c:v>0.002</c:v>
                </c:pt>
                <c:pt idx="3354">
                  <c:v>0.002</c:v>
                </c:pt>
                <c:pt idx="3355">
                  <c:v>0.001</c:v>
                </c:pt>
                <c:pt idx="3356">
                  <c:v>0.001</c:v>
                </c:pt>
                <c:pt idx="3357">
                  <c:v>0.002</c:v>
                </c:pt>
                <c:pt idx="3358">
                  <c:v>0.001</c:v>
                </c:pt>
                <c:pt idx="3359">
                  <c:v>0.0</c:v>
                </c:pt>
                <c:pt idx="3360">
                  <c:v>0.001</c:v>
                </c:pt>
                <c:pt idx="3361">
                  <c:v>0.001</c:v>
                </c:pt>
                <c:pt idx="3362">
                  <c:v>0.0</c:v>
                </c:pt>
                <c:pt idx="3363">
                  <c:v>0.001</c:v>
                </c:pt>
                <c:pt idx="3364">
                  <c:v>0.0</c:v>
                </c:pt>
                <c:pt idx="3365">
                  <c:v>0.001</c:v>
                </c:pt>
                <c:pt idx="3366">
                  <c:v>0.0</c:v>
                </c:pt>
                <c:pt idx="3367">
                  <c:v>0.001</c:v>
                </c:pt>
                <c:pt idx="3368">
                  <c:v>0.0</c:v>
                </c:pt>
                <c:pt idx="3369">
                  <c:v>0.001</c:v>
                </c:pt>
                <c:pt idx="3370">
                  <c:v>0.0</c:v>
                </c:pt>
                <c:pt idx="3371">
                  <c:v>0.0</c:v>
                </c:pt>
                <c:pt idx="3372">
                  <c:v>0.001</c:v>
                </c:pt>
                <c:pt idx="3373">
                  <c:v>0.0</c:v>
                </c:pt>
                <c:pt idx="3374">
                  <c:v>0.001</c:v>
                </c:pt>
                <c:pt idx="3375">
                  <c:v>0.001</c:v>
                </c:pt>
                <c:pt idx="3376">
                  <c:v>0.001</c:v>
                </c:pt>
                <c:pt idx="3377">
                  <c:v>0.001</c:v>
                </c:pt>
                <c:pt idx="3378">
                  <c:v>0.002</c:v>
                </c:pt>
                <c:pt idx="3379">
                  <c:v>0.001</c:v>
                </c:pt>
                <c:pt idx="3380">
                  <c:v>0.0</c:v>
                </c:pt>
                <c:pt idx="3381">
                  <c:v>0.001</c:v>
                </c:pt>
                <c:pt idx="3382">
                  <c:v>0.001</c:v>
                </c:pt>
                <c:pt idx="3383">
                  <c:v>0.0</c:v>
                </c:pt>
                <c:pt idx="3384">
                  <c:v>0.001</c:v>
                </c:pt>
                <c:pt idx="3385">
                  <c:v>0.0</c:v>
                </c:pt>
                <c:pt idx="3386">
                  <c:v>0.001</c:v>
                </c:pt>
                <c:pt idx="3387">
                  <c:v>0.001</c:v>
                </c:pt>
                <c:pt idx="3388">
                  <c:v>0.0</c:v>
                </c:pt>
                <c:pt idx="3389">
                  <c:v>0.001</c:v>
                </c:pt>
                <c:pt idx="3390">
                  <c:v>0.001</c:v>
                </c:pt>
                <c:pt idx="3391">
                  <c:v>0.001</c:v>
                </c:pt>
                <c:pt idx="3392">
                  <c:v>0.001</c:v>
                </c:pt>
                <c:pt idx="3393">
                  <c:v>0.0</c:v>
                </c:pt>
                <c:pt idx="3394">
                  <c:v>0.0</c:v>
                </c:pt>
                <c:pt idx="3395">
                  <c:v>0.0</c:v>
                </c:pt>
                <c:pt idx="3396">
                  <c:v>0.001</c:v>
                </c:pt>
                <c:pt idx="3397">
                  <c:v>0.0</c:v>
                </c:pt>
                <c:pt idx="3398">
                  <c:v>0.002</c:v>
                </c:pt>
                <c:pt idx="3399">
                  <c:v>0.0</c:v>
                </c:pt>
                <c:pt idx="3400">
                  <c:v>0.0</c:v>
                </c:pt>
                <c:pt idx="3401">
                  <c:v>0.002</c:v>
                </c:pt>
                <c:pt idx="3402">
                  <c:v>0.001</c:v>
                </c:pt>
                <c:pt idx="3403">
                  <c:v>0.001</c:v>
                </c:pt>
                <c:pt idx="3404">
                  <c:v>0.001</c:v>
                </c:pt>
                <c:pt idx="3405">
                  <c:v>0.001</c:v>
                </c:pt>
                <c:pt idx="3406">
                  <c:v>0.001</c:v>
                </c:pt>
                <c:pt idx="3407">
                  <c:v>0.001</c:v>
                </c:pt>
                <c:pt idx="3408">
                  <c:v>0.0</c:v>
                </c:pt>
                <c:pt idx="3409">
                  <c:v>0.0</c:v>
                </c:pt>
                <c:pt idx="3410">
                  <c:v>0.001</c:v>
                </c:pt>
                <c:pt idx="3411">
                  <c:v>0.001</c:v>
                </c:pt>
                <c:pt idx="3412">
                  <c:v>0.001</c:v>
                </c:pt>
                <c:pt idx="3413">
                  <c:v>0.001</c:v>
                </c:pt>
                <c:pt idx="3414">
                  <c:v>0.0</c:v>
                </c:pt>
                <c:pt idx="3415">
                  <c:v>0.001</c:v>
                </c:pt>
                <c:pt idx="3416">
                  <c:v>0.002</c:v>
                </c:pt>
                <c:pt idx="3417">
                  <c:v>0.001</c:v>
                </c:pt>
                <c:pt idx="3418">
                  <c:v>0.001</c:v>
                </c:pt>
                <c:pt idx="3419">
                  <c:v>0.001</c:v>
                </c:pt>
                <c:pt idx="3420">
                  <c:v>0.001</c:v>
                </c:pt>
                <c:pt idx="3421">
                  <c:v>0.001</c:v>
                </c:pt>
                <c:pt idx="3422">
                  <c:v>0.002</c:v>
                </c:pt>
                <c:pt idx="3423">
                  <c:v>0.001</c:v>
                </c:pt>
                <c:pt idx="3424">
                  <c:v>0.0</c:v>
                </c:pt>
                <c:pt idx="3425">
                  <c:v>0.001</c:v>
                </c:pt>
                <c:pt idx="3426">
                  <c:v>0.001</c:v>
                </c:pt>
                <c:pt idx="3427">
                  <c:v>0.001</c:v>
                </c:pt>
                <c:pt idx="3428">
                  <c:v>0.001</c:v>
                </c:pt>
                <c:pt idx="3429">
                  <c:v>0.0</c:v>
                </c:pt>
                <c:pt idx="3430">
                  <c:v>0.001</c:v>
                </c:pt>
                <c:pt idx="3431">
                  <c:v>0.001</c:v>
                </c:pt>
                <c:pt idx="3432">
                  <c:v>0.0</c:v>
                </c:pt>
                <c:pt idx="3433">
                  <c:v>0.0</c:v>
                </c:pt>
                <c:pt idx="3434">
                  <c:v>0.001</c:v>
                </c:pt>
                <c:pt idx="3435">
                  <c:v>0.001</c:v>
                </c:pt>
                <c:pt idx="3436">
                  <c:v>0.001</c:v>
                </c:pt>
                <c:pt idx="3437">
                  <c:v>0.001</c:v>
                </c:pt>
                <c:pt idx="3438">
                  <c:v>0.001</c:v>
                </c:pt>
                <c:pt idx="3439">
                  <c:v>0.002</c:v>
                </c:pt>
                <c:pt idx="3440">
                  <c:v>0.001</c:v>
                </c:pt>
                <c:pt idx="3441">
                  <c:v>0.001</c:v>
                </c:pt>
                <c:pt idx="3442">
                  <c:v>0.0</c:v>
                </c:pt>
                <c:pt idx="3443">
                  <c:v>0.0</c:v>
                </c:pt>
                <c:pt idx="3444">
                  <c:v>0.001</c:v>
                </c:pt>
                <c:pt idx="3445">
                  <c:v>0.001</c:v>
                </c:pt>
                <c:pt idx="3446">
                  <c:v>0.001</c:v>
                </c:pt>
                <c:pt idx="3447">
                  <c:v>0.0</c:v>
                </c:pt>
                <c:pt idx="3448">
                  <c:v>0.0</c:v>
                </c:pt>
                <c:pt idx="3449">
                  <c:v>0.002</c:v>
                </c:pt>
                <c:pt idx="3450">
                  <c:v>0.001</c:v>
                </c:pt>
                <c:pt idx="3451">
                  <c:v>0.0</c:v>
                </c:pt>
                <c:pt idx="3452">
                  <c:v>0.001</c:v>
                </c:pt>
                <c:pt idx="3453">
                  <c:v>0.001</c:v>
                </c:pt>
                <c:pt idx="3454">
                  <c:v>0.0</c:v>
                </c:pt>
                <c:pt idx="3455">
                  <c:v>0.0</c:v>
                </c:pt>
                <c:pt idx="3456">
                  <c:v>0.001</c:v>
                </c:pt>
                <c:pt idx="3457">
                  <c:v>0.001</c:v>
                </c:pt>
                <c:pt idx="3458">
                  <c:v>0.001</c:v>
                </c:pt>
                <c:pt idx="3459">
                  <c:v>0.0</c:v>
                </c:pt>
                <c:pt idx="3460">
                  <c:v>0.001</c:v>
                </c:pt>
                <c:pt idx="3461">
                  <c:v>0.001</c:v>
                </c:pt>
                <c:pt idx="3462">
                  <c:v>0.001</c:v>
                </c:pt>
                <c:pt idx="3463">
                  <c:v>0.001</c:v>
                </c:pt>
                <c:pt idx="3464">
                  <c:v>0.001</c:v>
                </c:pt>
                <c:pt idx="3465">
                  <c:v>0.0</c:v>
                </c:pt>
                <c:pt idx="3466">
                  <c:v>0.001</c:v>
                </c:pt>
                <c:pt idx="3467">
                  <c:v>0.001</c:v>
                </c:pt>
                <c:pt idx="3468">
                  <c:v>0.001</c:v>
                </c:pt>
                <c:pt idx="3469">
                  <c:v>0.001</c:v>
                </c:pt>
                <c:pt idx="3470">
                  <c:v>0.001</c:v>
                </c:pt>
                <c:pt idx="3471">
                  <c:v>0.001</c:v>
                </c:pt>
                <c:pt idx="3472">
                  <c:v>0.001</c:v>
                </c:pt>
                <c:pt idx="3473">
                  <c:v>0.001</c:v>
                </c:pt>
                <c:pt idx="3474">
                  <c:v>0.0</c:v>
                </c:pt>
                <c:pt idx="3475">
                  <c:v>0.0</c:v>
                </c:pt>
                <c:pt idx="3476">
                  <c:v>0.002</c:v>
                </c:pt>
                <c:pt idx="3477">
                  <c:v>0.0</c:v>
                </c:pt>
                <c:pt idx="3478">
                  <c:v>0.0</c:v>
                </c:pt>
                <c:pt idx="3479">
                  <c:v>0.001</c:v>
                </c:pt>
                <c:pt idx="3480">
                  <c:v>0.001</c:v>
                </c:pt>
                <c:pt idx="3481">
                  <c:v>0.0</c:v>
                </c:pt>
                <c:pt idx="3482">
                  <c:v>0.001</c:v>
                </c:pt>
                <c:pt idx="3483">
                  <c:v>0.0</c:v>
                </c:pt>
                <c:pt idx="3484">
                  <c:v>0.001</c:v>
                </c:pt>
                <c:pt idx="3485">
                  <c:v>0.001</c:v>
                </c:pt>
                <c:pt idx="3486">
                  <c:v>0.001</c:v>
                </c:pt>
                <c:pt idx="3487">
                  <c:v>0.001</c:v>
                </c:pt>
                <c:pt idx="3488">
                  <c:v>0.001</c:v>
                </c:pt>
                <c:pt idx="3489">
                  <c:v>0.001</c:v>
                </c:pt>
                <c:pt idx="3490">
                  <c:v>0.001</c:v>
                </c:pt>
                <c:pt idx="3491">
                  <c:v>0.001</c:v>
                </c:pt>
                <c:pt idx="3492">
                  <c:v>0.001</c:v>
                </c:pt>
                <c:pt idx="3493">
                  <c:v>0.0</c:v>
                </c:pt>
                <c:pt idx="3494">
                  <c:v>0.0</c:v>
                </c:pt>
                <c:pt idx="3495">
                  <c:v>0.001</c:v>
                </c:pt>
                <c:pt idx="3496">
                  <c:v>0.001</c:v>
                </c:pt>
                <c:pt idx="3497">
                  <c:v>0.001</c:v>
                </c:pt>
                <c:pt idx="3498">
                  <c:v>0.001</c:v>
                </c:pt>
                <c:pt idx="3499">
                  <c:v>0.001</c:v>
                </c:pt>
                <c:pt idx="3500">
                  <c:v>0.0</c:v>
                </c:pt>
                <c:pt idx="3501">
                  <c:v>0.001</c:v>
                </c:pt>
                <c:pt idx="3502">
                  <c:v>0.0</c:v>
                </c:pt>
                <c:pt idx="3503">
                  <c:v>0.0</c:v>
                </c:pt>
                <c:pt idx="3504">
                  <c:v>0.002</c:v>
                </c:pt>
                <c:pt idx="3505">
                  <c:v>0.001</c:v>
                </c:pt>
                <c:pt idx="3506">
                  <c:v>0.001</c:v>
                </c:pt>
                <c:pt idx="3507">
                  <c:v>0.0</c:v>
                </c:pt>
                <c:pt idx="3508">
                  <c:v>0.001</c:v>
                </c:pt>
                <c:pt idx="3509">
                  <c:v>0.002</c:v>
                </c:pt>
                <c:pt idx="3510">
                  <c:v>0.0</c:v>
                </c:pt>
                <c:pt idx="3511">
                  <c:v>0.0</c:v>
                </c:pt>
                <c:pt idx="3512">
                  <c:v>0.0</c:v>
                </c:pt>
                <c:pt idx="3513">
                  <c:v>0.002</c:v>
                </c:pt>
                <c:pt idx="3514">
                  <c:v>0.0</c:v>
                </c:pt>
                <c:pt idx="3515">
                  <c:v>0.001</c:v>
                </c:pt>
                <c:pt idx="3516">
                  <c:v>0.0</c:v>
                </c:pt>
                <c:pt idx="3517">
                  <c:v>0.001</c:v>
                </c:pt>
                <c:pt idx="3518">
                  <c:v>0.001</c:v>
                </c:pt>
                <c:pt idx="3519">
                  <c:v>0.001</c:v>
                </c:pt>
                <c:pt idx="3520">
                  <c:v>0.002</c:v>
                </c:pt>
                <c:pt idx="3521">
                  <c:v>0.0</c:v>
                </c:pt>
                <c:pt idx="3522">
                  <c:v>0.001</c:v>
                </c:pt>
                <c:pt idx="3523">
                  <c:v>0.0</c:v>
                </c:pt>
                <c:pt idx="3524">
                  <c:v>0.001</c:v>
                </c:pt>
                <c:pt idx="3525">
                  <c:v>0.001</c:v>
                </c:pt>
                <c:pt idx="3526">
                  <c:v>0.0</c:v>
                </c:pt>
                <c:pt idx="3527">
                  <c:v>0.0</c:v>
                </c:pt>
                <c:pt idx="3528">
                  <c:v>0.001</c:v>
                </c:pt>
                <c:pt idx="3529">
                  <c:v>0.0</c:v>
                </c:pt>
                <c:pt idx="3530">
                  <c:v>0.001</c:v>
                </c:pt>
                <c:pt idx="3531">
                  <c:v>0.001</c:v>
                </c:pt>
                <c:pt idx="3532">
                  <c:v>0.002</c:v>
                </c:pt>
                <c:pt idx="3533">
                  <c:v>0.001</c:v>
                </c:pt>
                <c:pt idx="3534">
                  <c:v>0.001</c:v>
                </c:pt>
                <c:pt idx="3535">
                  <c:v>0.0</c:v>
                </c:pt>
                <c:pt idx="3536">
                  <c:v>0.001</c:v>
                </c:pt>
                <c:pt idx="3537">
                  <c:v>0.0</c:v>
                </c:pt>
                <c:pt idx="3538">
                  <c:v>0.001</c:v>
                </c:pt>
                <c:pt idx="3539">
                  <c:v>0.001</c:v>
                </c:pt>
                <c:pt idx="3540">
                  <c:v>0.002</c:v>
                </c:pt>
                <c:pt idx="3541">
                  <c:v>0.0</c:v>
                </c:pt>
                <c:pt idx="3542">
                  <c:v>0.0</c:v>
                </c:pt>
                <c:pt idx="3543">
                  <c:v>0.0</c:v>
                </c:pt>
                <c:pt idx="3544">
                  <c:v>0.001</c:v>
                </c:pt>
                <c:pt idx="3545">
                  <c:v>0.001</c:v>
                </c:pt>
                <c:pt idx="3546">
                  <c:v>0.002</c:v>
                </c:pt>
                <c:pt idx="3547">
                  <c:v>0.001</c:v>
                </c:pt>
                <c:pt idx="3548">
                  <c:v>0.001</c:v>
                </c:pt>
                <c:pt idx="3549">
                  <c:v>0.001</c:v>
                </c:pt>
                <c:pt idx="3550">
                  <c:v>0.002</c:v>
                </c:pt>
                <c:pt idx="3551">
                  <c:v>0.001</c:v>
                </c:pt>
                <c:pt idx="3552">
                  <c:v>0.0</c:v>
                </c:pt>
                <c:pt idx="3553">
                  <c:v>0.0</c:v>
                </c:pt>
                <c:pt idx="3554">
                  <c:v>0.002</c:v>
                </c:pt>
                <c:pt idx="3555">
                  <c:v>0.001</c:v>
                </c:pt>
                <c:pt idx="3556">
                  <c:v>0.001</c:v>
                </c:pt>
                <c:pt idx="3557">
                  <c:v>0.001</c:v>
                </c:pt>
                <c:pt idx="3558">
                  <c:v>0.001</c:v>
                </c:pt>
                <c:pt idx="3559">
                  <c:v>0.0</c:v>
                </c:pt>
                <c:pt idx="3560">
                  <c:v>0.001</c:v>
                </c:pt>
                <c:pt idx="3561">
                  <c:v>0.001</c:v>
                </c:pt>
                <c:pt idx="3562">
                  <c:v>0.002</c:v>
                </c:pt>
                <c:pt idx="3563">
                  <c:v>0.0</c:v>
                </c:pt>
                <c:pt idx="3564">
                  <c:v>0.001</c:v>
                </c:pt>
                <c:pt idx="3565">
                  <c:v>0.001</c:v>
                </c:pt>
                <c:pt idx="3566">
                  <c:v>0.001</c:v>
                </c:pt>
                <c:pt idx="3567">
                  <c:v>0.0</c:v>
                </c:pt>
                <c:pt idx="3568">
                  <c:v>0.002</c:v>
                </c:pt>
                <c:pt idx="3569">
                  <c:v>0.001</c:v>
                </c:pt>
                <c:pt idx="3570">
                  <c:v>0.0</c:v>
                </c:pt>
                <c:pt idx="3571">
                  <c:v>0.001</c:v>
                </c:pt>
                <c:pt idx="3572">
                  <c:v>0.0</c:v>
                </c:pt>
                <c:pt idx="3573">
                  <c:v>0.001</c:v>
                </c:pt>
                <c:pt idx="3574">
                  <c:v>0.001</c:v>
                </c:pt>
                <c:pt idx="3575">
                  <c:v>0.0</c:v>
                </c:pt>
                <c:pt idx="3576">
                  <c:v>0.001</c:v>
                </c:pt>
                <c:pt idx="3577">
                  <c:v>0.001</c:v>
                </c:pt>
                <c:pt idx="3578">
                  <c:v>0.001</c:v>
                </c:pt>
                <c:pt idx="3579">
                  <c:v>0.001</c:v>
                </c:pt>
                <c:pt idx="3580">
                  <c:v>0.0</c:v>
                </c:pt>
                <c:pt idx="3581">
                  <c:v>0.001</c:v>
                </c:pt>
                <c:pt idx="3582">
                  <c:v>0.001</c:v>
                </c:pt>
                <c:pt idx="3583">
                  <c:v>0.0</c:v>
                </c:pt>
                <c:pt idx="3584">
                  <c:v>0.0</c:v>
                </c:pt>
                <c:pt idx="3585">
                  <c:v>0.0</c:v>
                </c:pt>
                <c:pt idx="3586">
                  <c:v>0.0</c:v>
                </c:pt>
                <c:pt idx="3587">
                  <c:v>0.0</c:v>
                </c:pt>
                <c:pt idx="3588">
                  <c:v>0.001</c:v>
                </c:pt>
                <c:pt idx="3589">
                  <c:v>0.001</c:v>
                </c:pt>
                <c:pt idx="3590">
                  <c:v>0.0</c:v>
                </c:pt>
                <c:pt idx="3591">
                  <c:v>0.001</c:v>
                </c:pt>
                <c:pt idx="3592">
                  <c:v>0.001</c:v>
                </c:pt>
                <c:pt idx="3593">
                  <c:v>0.0</c:v>
                </c:pt>
                <c:pt idx="3594">
                  <c:v>0.0</c:v>
                </c:pt>
                <c:pt idx="3595">
                  <c:v>0.001</c:v>
                </c:pt>
                <c:pt idx="3596">
                  <c:v>0.001</c:v>
                </c:pt>
                <c:pt idx="3597">
                  <c:v>0.001</c:v>
                </c:pt>
                <c:pt idx="3598">
                  <c:v>0.0</c:v>
                </c:pt>
                <c:pt idx="3599">
                  <c:v>0.001</c:v>
                </c:pt>
                <c:pt idx="3600">
                  <c:v>0.0</c:v>
                </c:pt>
                <c:pt idx="3601">
                  <c:v>0.001</c:v>
                </c:pt>
                <c:pt idx="3602">
                  <c:v>0.002</c:v>
                </c:pt>
                <c:pt idx="3603">
                  <c:v>0.001</c:v>
                </c:pt>
                <c:pt idx="3604">
                  <c:v>0.0</c:v>
                </c:pt>
                <c:pt idx="3605">
                  <c:v>0.0</c:v>
                </c:pt>
                <c:pt idx="3606">
                  <c:v>0.001</c:v>
                </c:pt>
                <c:pt idx="3607">
                  <c:v>0.0</c:v>
                </c:pt>
                <c:pt idx="3608">
                  <c:v>0.0</c:v>
                </c:pt>
                <c:pt idx="3609">
                  <c:v>0.001</c:v>
                </c:pt>
                <c:pt idx="3610">
                  <c:v>0.0</c:v>
                </c:pt>
                <c:pt idx="3611">
                  <c:v>0.0</c:v>
                </c:pt>
                <c:pt idx="3612">
                  <c:v>0.001</c:v>
                </c:pt>
                <c:pt idx="3613">
                  <c:v>0.0</c:v>
                </c:pt>
                <c:pt idx="3614">
                  <c:v>0.001</c:v>
                </c:pt>
                <c:pt idx="3615">
                  <c:v>0.001</c:v>
                </c:pt>
                <c:pt idx="3616">
                  <c:v>0.001</c:v>
                </c:pt>
                <c:pt idx="3617">
                  <c:v>0.0</c:v>
                </c:pt>
                <c:pt idx="3618">
                  <c:v>0.001</c:v>
                </c:pt>
                <c:pt idx="3619">
                  <c:v>0.001</c:v>
                </c:pt>
                <c:pt idx="3620">
                  <c:v>0.0</c:v>
                </c:pt>
                <c:pt idx="3621">
                  <c:v>0.001</c:v>
                </c:pt>
                <c:pt idx="3622">
                  <c:v>0.0</c:v>
                </c:pt>
                <c:pt idx="3623">
                  <c:v>0.0</c:v>
                </c:pt>
                <c:pt idx="3624">
                  <c:v>0.001</c:v>
                </c:pt>
                <c:pt idx="3625">
                  <c:v>0.001</c:v>
                </c:pt>
                <c:pt idx="3626">
                  <c:v>0.0</c:v>
                </c:pt>
                <c:pt idx="3627">
                  <c:v>0.001</c:v>
                </c:pt>
                <c:pt idx="3628">
                  <c:v>0.001</c:v>
                </c:pt>
                <c:pt idx="3629">
                  <c:v>0.001</c:v>
                </c:pt>
                <c:pt idx="3630">
                  <c:v>0.001</c:v>
                </c:pt>
                <c:pt idx="3631">
                  <c:v>0.001</c:v>
                </c:pt>
                <c:pt idx="3632">
                  <c:v>0.001</c:v>
                </c:pt>
                <c:pt idx="3633">
                  <c:v>0.0</c:v>
                </c:pt>
                <c:pt idx="3634">
                  <c:v>0.001</c:v>
                </c:pt>
                <c:pt idx="3635">
                  <c:v>0.0</c:v>
                </c:pt>
                <c:pt idx="3636">
                  <c:v>0.001</c:v>
                </c:pt>
                <c:pt idx="3637">
                  <c:v>0.001</c:v>
                </c:pt>
                <c:pt idx="3638">
                  <c:v>0.001</c:v>
                </c:pt>
                <c:pt idx="3639">
                  <c:v>0.0</c:v>
                </c:pt>
                <c:pt idx="3640">
                  <c:v>0.0</c:v>
                </c:pt>
                <c:pt idx="3641">
                  <c:v>0.001</c:v>
                </c:pt>
                <c:pt idx="3642">
                  <c:v>0.001</c:v>
                </c:pt>
                <c:pt idx="3643">
                  <c:v>0.0</c:v>
                </c:pt>
                <c:pt idx="3644">
                  <c:v>0.001</c:v>
                </c:pt>
                <c:pt idx="3645">
                  <c:v>0.0</c:v>
                </c:pt>
                <c:pt idx="3646">
                  <c:v>0.001</c:v>
                </c:pt>
                <c:pt idx="3647">
                  <c:v>0.001</c:v>
                </c:pt>
                <c:pt idx="3648">
                  <c:v>0.001</c:v>
                </c:pt>
                <c:pt idx="3649">
                  <c:v>0.001</c:v>
                </c:pt>
                <c:pt idx="3650">
                  <c:v>0.001</c:v>
                </c:pt>
                <c:pt idx="3651">
                  <c:v>0.001</c:v>
                </c:pt>
                <c:pt idx="3652">
                  <c:v>0.0</c:v>
                </c:pt>
                <c:pt idx="3653">
                  <c:v>0.001</c:v>
                </c:pt>
                <c:pt idx="3654">
                  <c:v>0.001</c:v>
                </c:pt>
                <c:pt idx="3655">
                  <c:v>0.001</c:v>
                </c:pt>
                <c:pt idx="3656">
                  <c:v>0.001</c:v>
                </c:pt>
                <c:pt idx="3657">
                  <c:v>0.001</c:v>
                </c:pt>
                <c:pt idx="3658">
                  <c:v>0.0</c:v>
                </c:pt>
                <c:pt idx="3659">
                  <c:v>0.001</c:v>
                </c:pt>
                <c:pt idx="3660">
                  <c:v>0.001</c:v>
                </c:pt>
                <c:pt idx="3661">
                  <c:v>0.001</c:v>
                </c:pt>
                <c:pt idx="3662">
                  <c:v>0.0</c:v>
                </c:pt>
                <c:pt idx="3663">
                  <c:v>0.001</c:v>
                </c:pt>
                <c:pt idx="3664">
                  <c:v>0.001</c:v>
                </c:pt>
                <c:pt idx="3665">
                  <c:v>0.001</c:v>
                </c:pt>
                <c:pt idx="3666">
                  <c:v>0.0</c:v>
                </c:pt>
                <c:pt idx="3667">
                  <c:v>0.001</c:v>
                </c:pt>
                <c:pt idx="3668">
                  <c:v>0.002</c:v>
                </c:pt>
                <c:pt idx="3669">
                  <c:v>0.0</c:v>
                </c:pt>
                <c:pt idx="3670">
                  <c:v>0.001</c:v>
                </c:pt>
                <c:pt idx="3671">
                  <c:v>0.0</c:v>
                </c:pt>
                <c:pt idx="3672">
                  <c:v>0.001</c:v>
                </c:pt>
                <c:pt idx="3673">
                  <c:v>0.001</c:v>
                </c:pt>
                <c:pt idx="3674">
                  <c:v>0.001</c:v>
                </c:pt>
                <c:pt idx="3675">
                  <c:v>0.0</c:v>
                </c:pt>
                <c:pt idx="3676">
                  <c:v>0.0</c:v>
                </c:pt>
                <c:pt idx="3677">
                  <c:v>0.001</c:v>
                </c:pt>
                <c:pt idx="3678">
                  <c:v>0.001</c:v>
                </c:pt>
                <c:pt idx="3679">
                  <c:v>0.0</c:v>
                </c:pt>
                <c:pt idx="3680">
                  <c:v>0.0</c:v>
                </c:pt>
                <c:pt idx="3681">
                  <c:v>0.001</c:v>
                </c:pt>
                <c:pt idx="3682">
                  <c:v>0.001</c:v>
                </c:pt>
                <c:pt idx="3683">
                  <c:v>0.0</c:v>
                </c:pt>
                <c:pt idx="3684">
                  <c:v>0.001</c:v>
                </c:pt>
                <c:pt idx="3685">
                  <c:v>0.0</c:v>
                </c:pt>
                <c:pt idx="3686">
                  <c:v>0.0</c:v>
                </c:pt>
                <c:pt idx="3687">
                  <c:v>0.001</c:v>
                </c:pt>
                <c:pt idx="3688">
                  <c:v>0.001</c:v>
                </c:pt>
                <c:pt idx="3689">
                  <c:v>0.0</c:v>
                </c:pt>
                <c:pt idx="3690">
                  <c:v>0.001</c:v>
                </c:pt>
                <c:pt idx="3691">
                  <c:v>0.0</c:v>
                </c:pt>
                <c:pt idx="3692">
                  <c:v>0.0</c:v>
                </c:pt>
                <c:pt idx="3693">
                  <c:v>0.0</c:v>
                </c:pt>
                <c:pt idx="3694">
                  <c:v>0.0</c:v>
                </c:pt>
                <c:pt idx="3695">
                  <c:v>0.001</c:v>
                </c:pt>
                <c:pt idx="3696">
                  <c:v>0.0</c:v>
                </c:pt>
                <c:pt idx="3697">
                  <c:v>0.0</c:v>
                </c:pt>
                <c:pt idx="3698">
                  <c:v>0.001</c:v>
                </c:pt>
                <c:pt idx="3699">
                  <c:v>0.001</c:v>
                </c:pt>
                <c:pt idx="3700">
                  <c:v>0.0</c:v>
                </c:pt>
                <c:pt idx="3701">
                  <c:v>0.0</c:v>
                </c:pt>
                <c:pt idx="3702">
                  <c:v>0.001</c:v>
                </c:pt>
                <c:pt idx="3703">
                  <c:v>0.0</c:v>
                </c:pt>
                <c:pt idx="3704">
                  <c:v>0.001</c:v>
                </c:pt>
                <c:pt idx="3705">
                  <c:v>0.001</c:v>
                </c:pt>
                <c:pt idx="3706">
                  <c:v>0.0</c:v>
                </c:pt>
                <c:pt idx="3707">
                  <c:v>0.0</c:v>
                </c:pt>
                <c:pt idx="3708">
                  <c:v>0.0</c:v>
                </c:pt>
                <c:pt idx="3709">
                  <c:v>0.0</c:v>
                </c:pt>
                <c:pt idx="3710">
                  <c:v>0.001</c:v>
                </c:pt>
                <c:pt idx="3711">
                  <c:v>0.0</c:v>
                </c:pt>
                <c:pt idx="3712">
                  <c:v>0.001</c:v>
                </c:pt>
                <c:pt idx="3713">
                  <c:v>0.002</c:v>
                </c:pt>
                <c:pt idx="3714">
                  <c:v>0.002</c:v>
                </c:pt>
                <c:pt idx="3715">
                  <c:v>0.001</c:v>
                </c:pt>
                <c:pt idx="3716">
                  <c:v>0.0</c:v>
                </c:pt>
                <c:pt idx="3717">
                  <c:v>0.001</c:v>
                </c:pt>
                <c:pt idx="3718">
                  <c:v>0.002</c:v>
                </c:pt>
                <c:pt idx="3719">
                  <c:v>0.001</c:v>
                </c:pt>
                <c:pt idx="3720">
                  <c:v>0.001</c:v>
                </c:pt>
                <c:pt idx="3721">
                  <c:v>0.001</c:v>
                </c:pt>
                <c:pt idx="3722">
                  <c:v>0.001</c:v>
                </c:pt>
                <c:pt idx="3723">
                  <c:v>0.0</c:v>
                </c:pt>
                <c:pt idx="3724">
                  <c:v>0.001</c:v>
                </c:pt>
                <c:pt idx="3725">
                  <c:v>0.001</c:v>
                </c:pt>
                <c:pt idx="3726">
                  <c:v>0.0</c:v>
                </c:pt>
                <c:pt idx="3727">
                  <c:v>0.0</c:v>
                </c:pt>
                <c:pt idx="3728">
                  <c:v>0.001</c:v>
                </c:pt>
                <c:pt idx="3729">
                  <c:v>0.001</c:v>
                </c:pt>
                <c:pt idx="3730">
                  <c:v>0.001</c:v>
                </c:pt>
                <c:pt idx="3731">
                  <c:v>0.002</c:v>
                </c:pt>
                <c:pt idx="3732">
                  <c:v>0.0</c:v>
                </c:pt>
                <c:pt idx="3733">
                  <c:v>0.0</c:v>
                </c:pt>
                <c:pt idx="3734">
                  <c:v>0.001</c:v>
                </c:pt>
                <c:pt idx="3735">
                  <c:v>0.001</c:v>
                </c:pt>
                <c:pt idx="3736">
                  <c:v>0.001</c:v>
                </c:pt>
                <c:pt idx="3737">
                  <c:v>0.001</c:v>
                </c:pt>
                <c:pt idx="3738">
                  <c:v>0.001</c:v>
                </c:pt>
                <c:pt idx="3739">
                  <c:v>0.0</c:v>
                </c:pt>
                <c:pt idx="3740">
                  <c:v>0.001</c:v>
                </c:pt>
                <c:pt idx="3741">
                  <c:v>0.0</c:v>
                </c:pt>
                <c:pt idx="3742">
                  <c:v>0.001</c:v>
                </c:pt>
                <c:pt idx="3743">
                  <c:v>0.001</c:v>
                </c:pt>
                <c:pt idx="3744">
                  <c:v>0.001</c:v>
                </c:pt>
                <c:pt idx="3745">
                  <c:v>0.001</c:v>
                </c:pt>
                <c:pt idx="3746">
                  <c:v>0.001</c:v>
                </c:pt>
                <c:pt idx="3747">
                  <c:v>0.0</c:v>
                </c:pt>
                <c:pt idx="3748">
                  <c:v>0.001</c:v>
                </c:pt>
                <c:pt idx="3749">
                  <c:v>0.0</c:v>
                </c:pt>
                <c:pt idx="3750">
                  <c:v>0.001</c:v>
                </c:pt>
                <c:pt idx="3751">
                  <c:v>0.0</c:v>
                </c:pt>
                <c:pt idx="3752">
                  <c:v>0.0</c:v>
                </c:pt>
                <c:pt idx="3753">
                  <c:v>0.001</c:v>
                </c:pt>
                <c:pt idx="3754">
                  <c:v>0.001</c:v>
                </c:pt>
                <c:pt idx="3755">
                  <c:v>0.001</c:v>
                </c:pt>
                <c:pt idx="3756">
                  <c:v>0.002</c:v>
                </c:pt>
                <c:pt idx="3757">
                  <c:v>0.0</c:v>
                </c:pt>
                <c:pt idx="3758">
                  <c:v>0.001</c:v>
                </c:pt>
                <c:pt idx="3759">
                  <c:v>0.001</c:v>
                </c:pt>
                <c:pt idx="3760">
                  <c:v>0.0</c:v>
                </c:pt>
                <c:pt idx="3761">
                  <c:v>0.0</c:v>
                </c:pt>
                <c:pt idx="3762">
                  <c:v>0.002</c:v>
                </c:pt>
                <c:pt idx="3763">
                  <c:v>0.001</c:v>
                </c:pt>
                <c:pt idx="3764">
                  <c:v>0.001</c:v>
                </c:pt>
                <c:pt idx="3765">
                  <c:v>0.001</c:v>
                </c:pt>
                <c:pt idx="3766">
                  <c:v>0.001</c:v>
                </c:pt>
                <c:pt idx="3767">
                  <c:v>0.001</c:v>
                </c:pt>
                <c:pt idx="3768">
                  <c:v>0.001</c:v>
                </c:pt>
                <c:pt idx="3769">
                  <c:v>0.001</c:v>
                </c:pt>
                <c:pt idx="3770">
                  <c:v>0.001</c:v>
                </c:pt>
                <c:pt idx="3771">
                  <c:v>0.001</c:v>
                </c:pt>
                <c:pt idx="3772">
                  <c:v>0.002</c:v>
                </c:pt>
                <c:pt idx="3773">
                  <c:v>0.001</c:v>
                </c:pt>
                <c:pt idx="3774">
                  <c:v>0.001</c:v>
                </c:pt>
                <c:pt idx="3775">
                  <c:v>0.001</c:v>
                </c:pt>
                <c:pt idx="3776">
                  <c:v>0.001</c:v>
                </c:pt>
                <c:pt idx="3777">
                  <c:v>0.001</c:v>
                </c:pt>
                <c:pt idx="3778">
                  <c:v>0.001</c:v>
                </c:pt>
                <c:pt idx="3779">
                  <c:v>0.001</c:v>
                </c:pt>
                <c:pt idx="3780">
                  <c:v>0.0</c:v>
                </c:pt>
                <c:pt idx="3781">
                  <c:v>0.001</c:v>
                </c:pt>
                <c:pt idx="3782">
                  <c:v>0.001</c:v>
                </c:pt>
                <c:pt idx="3783">
                  <c:v>0.001</c:v>
                </c:pt>
                <c:pt idx="3784">
                  <c:v>0.001</c:v>
                </c:pt>
                <c:pt idx="3785">
                  <c:v>0.0</c:v>
                </c:pt>
                <c:pt idx="3786">
                  <c:v>0.001</c:v>
                </c:pt>
                <c:pt idx="3787">
                  <c:v>0.001</c:v>
                </c:pt>
                <c:pt idx="3788">
                  <c:v>0.001</c:v>
                </c:pt>
                <c:pt idx="3789">
                  <c:v>0.001</c:v>
                </c:pt>
                <c:pt idx="3790">
                  <c:v>0.001</c:v>
                </c:pt>
                <c:pt idx="3791">
                  <c:v>0.001</c:v>
                </c:pt>
                <c:pt idx="3792">
                  <c:v>0.0</c:v>
                </c:pt>
                <c:pt idx="3793">
                  <c:v>0.001</c:v>
                </c:pt>
                <c:pt idx="3794">
                  <c:v>0.0</c:v>
                </c:pt>
                <c:pt idx="3795">
                  <c:v>0.001</c:v>
                </c:pt>
                <c:pt idx="3796">
                  <c:v>0.001</c:v>
                </c:pt>
                <c:pt idx="3797">
                  <c:v>0.001</c:v>
                </c:pt>
                <c:pt idx="3798">
                  <c:v>0.002</c:v>
                </c:pt>
                <c:pt idx="3799">
                  <c:v>0.0</c:v>
                </c:pt>
                <c:pt idx="3800">
                  <c:v>0.001</c:v>
                </c:pt>
                <c:pt idx="3801">
                  <c:v>0.001</c:v>
                </c:pt>
                <c:pt idx="3802">
                  <c:v>0.0</c:v>
                </c:pt>
                <c:pt idx="3803">
                  <c:v>0.001</c:v>
                </c:pt>
                <c:pt idx="3804">
                  <c:v>0.0</c:v>
                </c:pt>
                <c:pt idx="3805">
                  <c:v>0.001</c:v>
                </c:pt>
                <c:pt idx="3806">
                  <c:v>0.001</c:v>
                </c:pt>
                <c:pt idx="3807">
                  <c:v>0.001</c:v>
                </c:pt>
                <c:pt idx="3808">
                  <c:v>0.002</c:v>
                </c:pt>
                <c:pt idx="3809">
                  <c:v>0.0</c:v>
                </c:pt>
                <c:pt idx="3810">
                  <c:v>0.001</c:v>
                </c:pt>
                <c:pt idx="3811">
                  <c:v>0.001</c:v>
                </c:pt>
                <c:pt idx="3812">
                  <c:v>0.0</c:v>
                </c:pt>
                <c:pt idx="3813">
                  <c:v>0.002</c:v>
                </c:pt>
                <c:pt idx="3814">
                  <c:v>0.0</c:v>
                </c:pt>
                <c:pt idx="3815">
                  <c:v>0.0</c:v>
                </c:pt>
                <c:pt idx="3816">
                  <c:v>0.0</c:v>
                </c:pt>
                <c:pt idx="3817">
                  <c:v>0.0</c:v>
                </c:pt>
                <c:pt idx="3818">
                  <c:v>0.001</c:v>
                </c:pt>
                <c:pt idx="3819">
                  <c:v>0.0</c:v>
                </c:pt>
                <c:pt idx="3820">
                  <c:v>0.001</c:v>
                </c:pt>
                <c:pt idx="3821">
                  <c:v>0.001</c:v>
                </c:pt>
                <c:pt idx="3822">
                  <c:v>0.001</c:v>
                </c:pt>
                <c:pt idx="3823">
                  <c:v>0.001</c:v>
                </c:pt>
                <c:pt idx="3824">
                  <c:v>0.0</c:v>
                </c:pt>
                <c:pt idx="3825">
                  <c:v>0.001</c:v>
                </c:pt>
                <c:pt idx="3826">
                  <c:v>0.0</c:v>
                </c:pt>
                <c:pt idx="3827">
                  <c:v>0.001</c:v>
                </c:pt>
                <c:pt idx="3828">
                  <c:v>0.001</c:v>
                </c:pt>
                <c:pt idx="3829">
                  <c:v>0.001</c:v>
                </c:pt>
                <c:pt idx="3830">
                  <c:v>0.001</c:v>
                </c:pt>
                <c:pt idx="3831">
                  <c:v>0.001</c:v>
                </c:pt>
                <c:pt idx="3832">
                  <c:v>0.001</c:v>
                </c:pt>
                <c:pt idx="3833">
                  <c:v>0.001</c:v>
                </c:pt>
                <c:pt idx="3834">
                  <c:v>0.0</c:v>
                </c:pt>
                <c:pt idx="3835">
                  <c:v>0.001</c:v>
                </c:pt>
                <c:pt idx="3836">
                  <c:v>0.0</c:v>
                </c:pt>
                <c:pt idx="3837">
                  <c:v>0.0</c:v>
                </c:pt>
                <c:pt idx="3838">
                  <c:v>0.001</c:v>
                </c:pt>
                <c:pt idx="3839">
                  <c:v>0.001</c:v>
                </c:pt>
                <c:pt idx="3840">
                  <c:v>0.001</c:v>
                </c:pt>
                <c:pt idx="3841">
                  <c:v>0.001</c:v>
                </c:pt>
                <c:pt idx="3842">
                  <c:v>0.0</c:v>
                </c:pt>
                <c:pt idx="3843">
                  <c:v>0.0</c:v>
                </c:pt>
                <c:pt idx="3844">
                  <c:v>0.001</c:v>
                </c:pt>
                <c:pt idx="3845">
                  <c:v>0.001</c:v>
                </c:pt>
                <c:pt idx="3846">
                  <c:v>0.001</c:v>
                </c:pt>
                <c:pt idx="3847">
                  <c:v>0.0</c:v>
                </c:pt>
                <c:pt idx="3848">
                  <c:v>0.001</c:v>
                </c:pt>
                <c:pt idx="3849">
                  <c:v>0.002</c:v>
                </c:pt>
                <c:pt idx="3850">
                  <c:v>0.0</c:v>
                </c:pt>
                <c:pt idx="3851">
                  <c:v>0.0</c:v>
                </c:pt>
                <c:pt idx="3852">
                  <c:v>0.0</c:v>
                </c:pt>
                <c:pt idx="3853">
                  <c:v>0.001</c:v>
                </c:pt>
                <c:pt idx="3854">
                  <c:v>0.001</c:v>
                </c:pt>
                <c:pt idx="3855">
                  <c:v>0.0</c:v>
                </c:pt>
                <c:pt idx="3856">
                  <c:v>0.001</c:v>
                </c:pt>
                <c:pt idx="3857">
                  <c:v>0.001</c:v>
                </c:pt>
                <c:pt idx="3858">
                  <c:v>0.001</c:v>
                </c:pt>
                <c:pt idx="3859">
                  <c:v>0.0</c:v>
                </c:pt>
                <c:pt idx="3860">
                  <c:v>0.001</c:v>
                </c:pt>
                <c:pt idx="3861">
                  <c:v>0.001</c:v>
                </c:pt>
                <c:pt idx="3862">
                  <c:v>0.0</c:v>
                </c:pt>
                <c:pt idx="3863">
                  <c:v>0.0</c:v>
                </c:pt>
                <c:pt idx="3864">
                  <c:v>0.001</c:v>
                </c:pt>
                <c:pt idx="3865">
                  <c:v>0.001</c:v>
                </c:pt>
                <c:pt idx="3866">
                  <c:v>0.001</c:v>
                </c:pt>
                <c:pt idx="3867">
                  <c:v>0.002</c:v>
                </c:pt>
                <c:pt idx="3868">
                  <c:v>0.002</c:v>
                </c:pt>
                <c:pt idx="3869">
                  <c:v>0.001</c:v>
                </c:pt>
                <c:pt idx="3870">
                  <c:v>0.001</c:v>
                </c:pt>
                <c:pt idx="3871">
                  <c:v>0.001</c:v>
                </c:pt>
                <c:pt idx="3872">
                  <c:v>0.001</c:v>
                </c:pt>
                <c:pt idx="3873">
                  <c:v>0.001</c:v>
                </c:pt>
                <c:pt idx="3874">
                  <c:v>0.0</c:v>
                </c:pt>
                <c:pt idx="3875">
                  <c:v>0.001</c:v>
                </c:pt>
                <c:pt idx="3876">
                  <c:v>0.0</c:v>
                </c:pt>
                <c:pt idx="3877">
                  <c:v>0.001</c:v>
                </c:pt>
                <c:pt idx="3878">
                  <c:v>0.0</c:v>
                </c:pt>
                <c:pt idx="3879">
                  <c:v>0.001</c:v>
                </c:pt>
                <c:pt idx="3880">
                  <c:v>0.0</c:v>
                </c:pt>
                <c:pt idx="3881">
                  <c:v>0.001</c:v>
                </c:pt>
                <c:pt idx="3882">
                  <c:v>0.001</c:v>
                </c:pt>
                <c:pt idx="3883">
                  <c:v>0.001</c:v>
                </c:pt>
                <c:pt idx="3884">
                  <c:v>0.0</c:v>
                </c:pt>
                <c:pt idx="3885">
                  <c:v>0.002</c:v>
                </c:pt>
                <c:pt idx="3886">
                  <c:v>0.001</c:v>
                </c:pt>
                <c:pt idx="3887">
                  <c:v>0.001</c:v>
                </c:pt>
                <c:pt idx="3888">
                  <c:v>0.0</c:v>
                </c:pt>
                <c:pt idx="3889">
                  <c:v>0.0</c:v>
                </c:pt>
                <c:pt idx="3890">
                  <c:v>0.001</c:v>
                </c:pt>
                <c:pt idx="3891">
                  <c:v>0.001</c:v>
                </c:pt>
                <c:pt idx="3892">
                  <c:v>0.002</c:v>
                </c:pt>
                <c:pt idx="3893">
                  <c:v>0.001</c:v>
                </c:pt>
                <c:pt idx="3894">
                  <c:v>0.001</c:v>
                </c:pt>
                <c:pt idx="3895">
                  <c:v>0.001</c:v>
                </c:pt>
                <c:pt idx="3896">
                  <c:v>0.001</c:v>
                </c:pt>
                <c:pt idx="3897">
                  <c:v>0.0</c:v>
                </c:pt>
                <c:pt idx="3898">
                  <c:v>0.0</c:v>
                </c:pt>
                <c:pt idx="3899">
                  <c:v>0.002</c:v>
                </c:pt>
                <c:pt idx="3900">
                  <c:v>0.001</c:v>
                </c:pt>
                <c:pt idx="3901">
                  <c:v>0.002</c:v>
                </c:pt>
                <c:pt idx="3902">
                  <c:v>0.001</c:v>
                </c:pt>
                <c:pt idx="3903">
                  <c:v>0.001</c:v>
                </c:pt>
                <c:pt idx="3904">
                  <c:v>0.002</c:v>
                </c:pt>
                <c:pt idx="3905">
                  <c:v>0.001</c:v>
                </c:pt>
                <c:pt idx="3906">
                  <c:v>0.001</c:v>
                </c:pt>
                <c:pt idx="3907">
                  <c:v>0.001</c:v>
                </c:pt>
                <c:pt idx="3908">
                  <c:v>0.002</c:v>
                </c:pt>
                <c:pt idx="3909">
                  <c:v>0.001</c:v>
                </c:pt>
                <c:pt idx="3910">
                  <c:v>0.001</c:v>
                </c:pt>
                <c:pt idx="3911">
                  <c:v>0.001</c:v>
                </c:pt>
                <c:pt idx="3912">
                  <c:v>0.0</c:v>
                </c:pt>
                <c:pt idx="3913">
                  <c:v>0.002</c:v>
                </c:pt>
                <c:pt idx="3914">
                  <c:v>0.001</c:v>
                </c:pt>
                <c:pt idx="3915">
                  <c:v>0.0</c:v>
                </c:pt>
                <c:pt idx="3916">
                  <c:v>0.002</c:v>
                </c:pt>
                <c:pt idx="3917">
                  <c:v>0.001</c:v>
                </c:pt>
                <c:pt idx="3918">
                  <c:v>0.001</c:v>
                </c:pt>
                <c:pt idx="3919">
                  <c:v>0.001</c:v>
                </c:pt>
                <c:pt idx="3920">
                  <c:v>0.001</c:v>
                </c:pt>
                <c:pt idx="3921">
                  <c:v>0.001</c:v>
                </c:pt>
                <c:pt idx="3922">
                  <c:v>0.001</c:v>
                </c:pt>
                <c:pt idx="3923">
                  <c:v>0.001</c:v>
                </c:pt>
                <c:pt idx="3924">
                  <c:v>0.0</c:v>
                </c:pt>
                <c:pt idx="3925">
                  <c:v>0.001</c:v>
                </c:pt>
                <c:pt idx="3926">
                  <c:v>0.0</c:v>
                </c:pt>
                <c:pt idx="3927">
                  <c:v>0.0</c:v>
                </c:pt>
                <c:pt idx="3928">
                  <c:v>0.0</c:v>
                </c:pt>
                <c:pt idx="3929">
                  <c:v>0.001</c:v>
                </c:pt>
                <c:pt idx="3930">
                  <c:v>0.001</c:v>
                </c:pt>
                <c:pt idx="3931">
                  <c:v>0.001</c:v>
                </c:pt>
                <c:pt idx="3932">
                  <c:v>0.0</c:v>
                </c:pt>
                <c:pt idx="3933">
                  <c:v>0.001</c:v>
                </c:pt>
                <c:pt idx="3934">
                  <c:v>0.001</c:v>
                </c:pt>
                <c:pt idx="3935">
                  <c:v>0.001</c:v>
                </c:pt>
                <c:pt idx="3936">
                  <c:v>0.001</c:v>
                </c:pt>
                <c:pt idx="3937">
                  <c:v>0.001</c:v>
                </c:pt>
                <c:pt idx="3938">
                  <c:v>0.001</c:v>
                </c:pt>
                <c:pt idx="3939">
                  <c:v>0.0</c:v>
                </c:pt>
                <c:pt idx="3940">
                  <c:v>0.001</c:v>
                </c:pt>
                <c:pt idx="3941">
                  <c:v>0.0</c:v>
                </c:pt>
                <c:pt idx="3942">
                  <c:v>0.001</c:v>
                </c:pt>
                <c:pt idx="3943">
                  <c:v>0.001</c:v>
                </c:pt>
                <c:pt idx="3944">
                  <c:v>0.0</c:v>
                </c:pt>
                <c:pt idx="3945">
                  <c:v>0.001</c:v>
                </c:pt>
                <c:pt idx="3946">
                  <c:v>0.0</c:v>
                </c:pt>
                <c:pt idx="3947">
                  <c:v>0.001</c:v>
                </c:pt>
                <c:pt idx="3948">
                  <c:v>0.0</c:v>
                </c:pt>
                <c:pt idx="3949">
                  <c:v>0.001</c:v>
                </c:pt>
                <c:pt idx="3950">
                  <c:v>0.001</c:v>
                </c:pt>
                <c:pt idx="3951">
                  <c:v>0.001</c:v>
                </c:pt>
                <c:pt idx="3952">
                  <c:v>0.001</c:v>
                </c:pt>
                <c:pt idx="3953">
                  <c:v>0.001</c:v>
                </c:pt>
                <c:pt idx="3954">
                  <c:v>0.001</c:v>
                </c:pt>
                <c:pt idx="3955">
                  <c:v>0.001</c:v>
                </c:pt>
                <c:pt idx="3956">
                  <c:v>0.001</c:v>
                </c:pt>
                <c:pt idx="3957">
                  <c:v>0.0</c:v>
                </c:pt>
                <c:pt idx="3958">
                  <c:v>0.001</c:v>
                </c:pt>
                <c:pt idx="3959">
                  <c:v>0.001</c:v>
                </c:pt>
                <c:pt idx="3960">
                  <c:v>0.001</c:v>
                </c:pt>
                <c:pt idx="3961">
                  <c:v>0.0</c:v>
                </c:pt>
                <c:pt idx="3962">
                  <c:v>0.0</c:v>
                </c:pt>
                <c:pt idx="3963">
                  <c:v>0.001</c:v>
                </c:pt>
                <c:pt idx="3964">
                  <c:v>0.0</c:v>
                </c:pt>
                <c:pt idx="3965">
                  <c:v>0.001</c:v>
                </c:pt>
                <c:pt idx="3966">
                  <c:v>0.001</c:v>
                </c:pt>
                <c:pt idx="3967">
                  <c:v>0.0</c:v>
                </c:pt>
                <c:pt idx="3968">
                  <c:v>0.0</c:v>
                </c:pt>
                <c:pt idx="3969">
                  <c:v>0.0</c:v>
                </c:pt>
                <c:pt idx="3970">
                  <c:v>0.0</c:v>
                </c:pt>
                <c:pt idx="3971">
                  <c:v>0.0</c:v>
                </c:pt>
                <c:pt idx="3972">
                  <c:v>0.0</c:v>
                </c:pt>
                <c:pt idx="3973">
                  <c:v>0.001</c:v>
                </c:pt>
                <c:pt idx="3974">
                  <c:v>0.0</c:v>
                </c:pt>
                <c:pt idx="3975">
                  <c:v>0.0</c:v>
                </c:pt>
                <c:pt idx="3976">
                  <c:v>0.0</c:v>
                </c:pt>
                <c:pt idx="3977">
                  <c:v>0.0</c:v>
                </c:pt>
                <c:pt idx="3978">
                  <c:v>0.0</c:v>
                </c:pt>
                <c:pt idx="3979">
                  <c:v>0.0</c:v>
                </c:pt>
                <c:pt idx="3980">
                  <c:v>0.0</c:v>
                </c:pt>
                <c:pt idx="3981">
                  <c:v>0.0</c:v>
                </c:pt>
                <c:pt idx="3982">
                  <c:v>0.001</c:v>
                </c:pt>
                <c:pt idx="3983">
                  <c:v>-9999.0</c:v>
                </c:pt>
                <c:pt idx="3984">
                  <c:v>-9999.0</c:v>
                </c:pt>
                <c:pt idx="3985">
                  <c:v>-9999.0</c:v>
                </c:pt>
                <c:pt idx="3986">
                  <c:v>-9999.0</c:v>
                </c:pt>
                <c:pt idx="3987">
                  <c:v>-9999.0</c:v>
                </c:pt>
                <c:pt idx="3988">
                  <c:v>-9999.0</c:v>
                </c:pt>
                <c:pt idx="3989">
                  <c:v>-9999.0</c:v>
                </c:pt>
                <c:pt idx="3990">
                  <c:v>-9999.0</c:v>
                </c:pt>
                <c:pt idx="3991">
                  <c:v>-9999.0</c:v>
                </c:pt>
                <c:pt idx="3992">
                  <c:v>-9999.0</c:v>
                </c:pt>
                <c:pt idx="3993">
                  <c:v>-9999.0</c:v>
                </c:pt>
                <c:pt idx="3994">
                  <c:v>-9999.0</c:v>
                </c:pt>
                <c:pt idx="3995">
                  <c:v>-9999.0</c:v>
                </c:pt>
                <c:pt idx="3996">
                  <c:v>-9999.0</c:v>
                </c:pt>
                <c:pt idx="3997">
                  <c:v>-9999.0</c:v>
                </c:pt>
                <c:pt idx="3998">
                  <c:v>-9999.0</c:v>
                </c:pt>
                <c:pt idx="3999">
                  <c:v>-9999.0</c:v>
                </c:pt>
                <c:pt idx="4000">
                  <c:v>-9999.0</c:v>
                </c:pt>
                <c:pt idx="4001">
                  <c:v>-9999.0</c:v>
                </c:pt>
                <c:pt idx="4002">
                  <c:v>-9999.0</c:v>
                </c:pt>
                <c:pt idx="4003">
                  <c:v>-9999.0</c:v>
                </c:pt>
                <c:pt idx="4004">
                  <c:v>-9999.0</c:v>
                </c:pt>
                <c:pt idx="4005">
                  <c:v>-9999.0</c:v>
                </c:pt>
                <c:pt idx="4006">
                  <c:v>-9999.0</c:v>
                </c:pt>
                <c:pt idx="4007">
                  <c:v>-9999.0</c:v>
                </c:pt>
                <c:pt idx="4008">
                  <c:v>-9999.0</c:v>
                </c:pt>
                <c:pt idx="4009">
                  <c:v>-9999.0</c:v>
                </c:pt>
                <c:pt idx="4010">
                  <c:v>-9999.0</c:v>
                </c:pt>
                <c:pt idx="4011">
                  <c:v>-9999.0</c:v>
                </c:pt>
                <c:pt idx="4012">
                  <c:v>-9999.0</c:v>
                </c:pt>
                <c:pt idx="4013">
                  <c:v>-9999.0</c:v>
                </c:pt>
                <c:pt idx="4014">
                  <c:v>0.001</c:v>
                </c:pt>
                <c:pt idx="4015">
                  <c:v>0.0</c:v>
                </c:pt>
                <c:pt idx="4016">
                  <c:v>0.001</c:v>
                </c:pt>
                <c:pt idx="4017">
                  <c:v>0.0</c:v>
                </c:pt>
                <c:pt idx="4018">
                  <c:v>0.001</c:v>
                </c:pt>
                <c:pt idx="4019">
                  <c:v>0.001</c:v>
                </c:pt>
                <c:pt idx="4020">
                  <c:v>0.001</c:v>
                </c:pt>
                <c:pt idx="4021">
                  <c:v>0.0</c:v>
                </c:pt>
                <c:pt idx="4022">
                  <c:v>0.001</c:v>
                </c:pt>
                <c:pt idx="4023">
                  <c:v>0.0</c:v>
                </c:pt>
                <c:pt idx="4024">
                  <c:v>0.001</c:v>
                </c:pt>
                <c:pt idx="4025">
                  <c:v>0.001</c:v>
                </c:pt>
                <c:pt idx="4026">
                  <c:v>0.001</c:v>
                </c:pt>
                <c:pt idx="4027">
                  <c:v>0.001</c:v>
                </c:pt>
                <c:pt idx="4028">
                  <c:v>0.0</c:v>
                </c:pt>
                <c:pt idx="4029">
                  <c:v>0.0</c:v>
                </c:pt>
                <c:pt idx="4030">
                  <c:v>0.001</c:v>
                </c:pt>
                <c:pt idx="4031">
                  <c:v>0.002</c:v>
                </c:pt>
                <c:pt idx="4032">
                  <c:v>0.001</c:v>
                </c:pt>
                <c:pt idx="4033">
                  <c:v>0.0</c:v>
                </c:pt>
                <c:pt idx="4034">
                  <c:v>0.001</c:v>
                </c:pt>
                <c:pt idx="4035">
                  <c:v>0.001</c:v>
                </c:pt>
                <c:pt idx="4036">
                  <c:v>0.001</c:v>
                </c:pt>
                <c:pt idx="4037">
                  <c:v>0.0</c:v>
                </c:pt>
                <c:pt idx="4038">
                  <c:v>0.001</c:v>
                </c:pt>
                <c:pt idx="4039">
                  <c:v>0.0</c:v>
                </c:pt>
                <c:pt idx="4040">
                  <c:v>0.0</c:v>
                </c:pt>
                <c:pt idx="4041">
                  <c:v>0.0</c:v>
                </c:pt>
                <c:pt idx="4042">
                  <c:v>0.002</c:v>
                </c:pt>
                <c:pt idx="4043">
                  <c:v>0.001</c:v>
                </c:pt>
                <c:pt idx="4044">
                  <c:v>0.0</c:v>
                </c:pt>
                <c:pt idx="4045">
                  <c:v>0.001</c:v>
                </c:pt>
                <c:pt idx="4046">
                  <c:v>0.0</c:v>
                </c:pt>
                <c:pt idx="4047">
                  <c:v>0.0</c:v>
                </c:pt>
                <c:pt idx="4048">
                  <c:v>0.0</c:v>
                </c:pt>
                <c:pt idx="4049">
                  <c:v>0.0</c:v>
                </c:pt>
                <c:pt idx="4050">
                  <c:v>0.0</c:v>
                </c:pt>
                <c:pt idx="4051">
                  <c:v>0.0</c:v>
                </c:pt>
                <c:pt idx="4052">
                  <c:v>0.001</c:v>
                </c:pt>
                <c:pt idx="4053">
                  <c:v>0.001</c:v>
                </c:pt>
                <c:pt idx="4054">
                  <c:v>0.001</c:v>
                </c:pt>
                <c:pt idx="4055">
                  <c:v>0.001</c:v>
                </c:pt>
                <c:pt idx="4056">
                  <c:v>0.001</c:v>
                </c:pt>
                <c:pt idx="4057">
                  <c:v>0.001</c:v>
                </c:pt>
                <c:pt idx="4058">
                  <c:v>0.0</c:v>
                </c:pt>
                <c:pt idx="4059">
                  <c:v>0.001</c:v>
                </c:pt>
                <c:pt idx="4060">
                  <c:v>0.001</c:v>
                </c:pt>
                <c:pt idx="4061">
                  <c:v>0.001</c:v>
                </c:pt>
                <c:pt idx="4062">
                  <c:v>0.001</c:v>
                </c:pt>
                <c:pt idx="4063">
                  <c:v>0.001</c:v>
                </c:pt>
                <c:pt idx="4064">
                  <c:v>0.0</c:v>
                </c:pt>
                <c:pt idx="4065">
                  <c:v>0.001</c:v>
                </c:pt>
                <c:pt idx="4066">
                  <c:v>0.001</c:v>
                </c:pt>
                <c:pt idx="4067">
                  <c:v>0.0</c:v>
                </c:pt>
                <c:pt idx="4068">
                  <c:v>0.001</c:v>
                </c:pt>
                <c:pt idx="4069">
                  <c:v>0.001</c:v>
                </c:pt>
                <c:pt idx="4070">
                  <c:v>0.001</c:v>
                </c:pt>
                <c:pt idx="4071">
                  <c:v>0.0</c:v>
                </c:pt>
                <c:pt idx="4072">
                  <c:v>0.001</c:v>
                </c:pt>
                <c:pt idx="4073">
                  <c:v>0.001</c:v>
                </c:pt>
                <c:pt idx="4074">
                  <c:v>0.001</c:v>
                </c:pt>
                <c:pt idx="4075">
                  <c:v>0.0</c:v>
                </c:pt>
                <c:pt idx="4076">
                  <c:v>0.001</c:v>
                </c:pt>
                <c:pt idx="4077">
                  <c:v>0.001</c:v>
                </c:pt>
                <c:pt idx="4078">
                  <c:v>0.001</c:v>
                </c:pt>
                <c:pt idx="4079">
                  <c:v>0.001</c:v>
                </c:pt>
                <c:pt idx="4080">
                  <c:v>0.0</c:v>
                </c:pt>
                <c:pt idx="4081">
                  <c:v>0.001</c:v>
                </c:pt>
                <c:pt idx="4082">
                  <c:v>0.001</c:v>
                </c:pt>
                <c:pt idx="4083">
                  <c:v>0.001</c:v>
                </c:pt>
                <c:pt idx="4084">
                  <c:v>0.0</c:v>
                </c:pt>
                <c:pt idx="4085">
                  <c:v>0.001</c:v>
                </c:pt>
                <c:pt idx="4086">
                  <c:v>0.0</c:v>
                </c:pt>
                <c:pt idx="4087">
                  <c:v>0.0</c:v>
                </c:pt>
                <c:pt idx="4088">
                  <c:v>0.0</c:v>
                </c:pt>
                <c:pt idx="4089">
                  <c:v>0.001</c:v>
                </c:pt>
                <c:pt idx="4090">
                  <c:v>0.001</c:v>
                </c:pt>
                <c:pt idx="4091">
                  <c:v>0.001</c:v>
                </c:pt>
                <c:pt idx="4092">
                  <c:v>0.001</c:v>
                </c:pt>
                <c:pt idx="4093">
                  <c:v>0.0</c:v>
                </c:pt>
                <c:pt idx="4094">
                  <c:v>0.0</c:v>
                </c:pt>
                <c:pt idx="4095">
                  <c:v>0.001</c:v>
                </c:pt>
                <c:pt idx="4096">
                  <c:v>0.001</c:v>
                </c:pt>
                <c:pt idx="4097">
                  <c:v>0.001</c:v>
                </c:pt>
                <c:pt idx="4098">
                  <c:v>0.0</c:v>
                </c:pt>
                <c:pt idx="4099">
                  <c:v>0.0</c:v>
                </c:pt>
                <c:pt idx="4100">
                  <c:v>0.0</c:v>
                </c:pt>
                <c:pt idx="4101">
                  <c:v>0.001</c:v>
                </c:pt>
                <c:pt idx="4102">
                  <c:v>0.001</c:v>
                </c:pt>
                <c:pt idx="4103">
                  <c:v>0.0</c:v>
                </c:pt>
                <c:pt idx="4104">
                  <c:v>0.001</c:v>
                </c:pt>
                <c:pt idx="4105">
                  <c:v>0.001</c:v>
                </c:pt>
                <c:pt idx="4106">
                  <c:v>0.0</c:v>
                </c:pt>
                <c:pt idx="4107">
                  <c:v>0.0</c:v>
                </c:pt>
                <c:pt idx="4108">
                  <c:v>0.001</c:v>
                </c:pt>
                <c:pt idx="4109">
                  <c:v>0.001</c:v>
                </c:pt>
                <c:pt idx="4110">
                  <c:v>0.001</c:v>
                </c:pt>
                <c:pt idx="4111">
                  <c:v>0.0</c:v>
                </c:pt>
                <c:pt idx="4112">
                  <c:v>0.001</c:v>
                </c:pt>
                <c:pt idx="4113">
                  <c:v>0.001</c:v>
                </c:pt>
                <c:pt idx="4114">
                  <c:v>0.0</c:v>
                </c:pt>
                <c:pt idx="4115">
                  <c:v>0.001</c:v>
                </c:pt>
                <c:pt idx="4116">
                  <c:v>0.001</c:v>
                </c:pt>
                <c:pt idx="4117">
                  <c:v>0.002</c:v>
                </c:pt>
                <c:pt idx="4118">
                  <c:v>0.0</c:v>
                </c:pt>
                <c:pt idx="4119">
                  <c:v>0.0</c:v>
                </c:pt>
                <c:pt idx="4120">
                  <c:v>0.0</c:v>
                </c:pt>
                <c:pt idx="4121">
                  <c:v>0.001</c:v>
                </c:pt>
                <c:pt idx="4122">
                  <c:v>0.0</c:v>
                </c:pt>
                <c:pt idx="4123">
                  <c:v>0.0</c:v>
                </c:pt>
                <c:pt idx="4124">
                  <c:v>0.001</c:v>
                </c:pt>
                <c:pt idx="4125">
                  <c:v>0.001</c:v>
                </c:pt>
                <c:pt idx="4126">
                  <c:v>0.0</c:v>
                </c:pt>
                <c:pt idx="4127">
                  <c:v>0.0</c:v>
                </c:pt>
                <c:pt idx="4128">
                  <c:v>0.0</c:v>
                </c:pt>
                <c:pt idx="4129">
                  <c:v>0.001</c:v>
                </c:pt>
                <c:pt idx="4130">
                  <c:v>0.0</c:v>
                </c:pt>
                <c:pt idx="4131">
                  <c:v>0.0</c:v>
                </c:pt>
                <c:pt idx="4132">
                  <c:v>0.0</c:v>
                </c:pt>
                <c:pt idx="4133">
                  <c:v>0.001</c:v>
                </c:pt>
                <c:pt idx="4134">
                  <c:v>0.001</c:v>
                </c:pt>
                <c:pt idx="4135">
                  <c:v>0.001</c:v>
                </c:pt>
                <c:pt idx="4136">
                  <c:v>0.001</c:v>
                </c:pt>
                <c:pt idx="4137">
                  <c:v>0.0</c:v>
                </c:pt>
                <c:pt idx="4138">
                  <c:v>0.0</c:v>
                </c:pt>
                <c:pt idx="4139">
                  <c:v>0.001</c:v>
                </c:pt>
                <c:pt idx="4140">
                  <c:v>0.001</c:v>
                </c:pt>
                <c:pt idx="4141">
                  <c:v>0.001</c:v>
                </c:pt>
                <c:pt idx="4142">
                  <c:v>0.0</c:v>
                </c:pt>
                <c:pt idx="4143">
                  <c:v>0.0</c:v>
                </c:pt>
                <c:pt idx="4144">
                  <c:v>0.001</c:v>
                </c:pt>
                <c:pt idx="4145">
                  <c:v>0.0</c:v>
                </c:pt>
                <c:pt idx="4146">
                  <c:v>0.0</c:v>
                </c:pt>
                <c:pt idx="4147">
                  <c:v>0.0</c:v>
                </c:pt>
                <c:pt idx="4148">
                  <c:v>0.001</c:v>
                </c:pt>
                <c:pt idx="4149">
                  <c:v>0.001</c:v>
                </c:pt>
                <c:pt idx="4150">
                  <c:v>0.0</c:v>
                </c:pt>
                <c:pt idx="4151">
                  <c:v>0.001</c:v>
                </c:pt>
                <c:pt idx="4152">
                  <c:v>0.0</c:v>
                </c:pt>
                <c:pt idx="4153">
                  <c:v>0.0</c:v>
                </c:pt>
                <c:pt idx="4154">
                  <c:v>0.002</c:v>
                </c:pt>
                <c:pt idx="4155">
                  <c:v>0.0</c:v>
                </c:pt>
                <c:pt idx="4156">
                  <c:v>0.0</c:v>
                </c:pt>
                <c:pt idx="4157">
                  <c:v>0.0</c:v>
                </c:pt>
                <c:pt idx="4158">
                  <c:v>0.0</c:v>
                </c:pt>
                <c:pt idx="4159">
                  <c:v>0.001</c:v>
                </c:pt>
                <c:pt idx="4160">
                  <c:v>0.001</c:v>
                </c:pt>
                <c:pt idx="4161">
                  <c:v>0.001</c:v>
                </c:pt>
                <c:pt idx="4162">
                  <c:v>0.0</c:v>
                </c:pt>
                <c:pt idx="4163">
                  <c:v>0.001</c:v>
                </c:pt>
                <c:pt idx="4164">
                  <c:v>0.002</c:v>
                </c:pt>
                <c:pt idx="4165">
                  <c:v>0.0</c:v>
                </c:pt>
                <c:pt idx="4166">
                  <c:v>0.001</c:v>
                </c:pt>
                <c:pt idx="4167">
                  <c:v>0.001</c:v>
                </c:pt>
                <c:pt idx="4168">
                  <c:v>0.001</c:v>
                </c:pt>
                <c:pt idx="4169">
                  <c:v>0.0</c:v>
                </c:pt>
                <c:pt idx="4170">
                  <c:v>0.0</c:v>
                </c:pt>
                <c:pt idx="4171">
                  <c:v>0.001</c:v>
                </c:pt>
                <c:pt idx="4172">
                  <c:v>0.001</c:v>
                </c:pt>
                <c:pt idx="4173">
                  <c:v>0.001</c:v>
                </c:pt>
                <c:pt idx="4174">
                  <c:v>0.0</c:v>
                </c:pt>
                <c:pt idx="4175">
                  <c:v>0.001</c:v>
                </c:pt>
                <c:pt idx="4176">
                  <c:v>0.001</c:v>
                </c:pt>
                <c:pt idx="4177">
                  <c:v>0.0</c:v>
                </c:pt>
                <c:pt idx="4178">
                  <c:v>0.001</c:v>
                </c:pt>
                <c:pt idx="4179">
                  <c:v>0.002</c:v>
                </c:pt>
                <c:pt idx="4180">
                  <c:v>0.001</c:v>
                </c:pt>
                <c:pt idx="4181">
                  <c:v>0.0</c:v>
                </c:pt>
                <c:pt idx="4182">
                  <c:v>0.001</c:v>
                </c:pt>
                <c:pt idx="4183">
                  <c:v>0.001</c:v>
                </c:pt>
                <c:pt idx="4184">
                  <c:v>0.0</c:v>
                </c:pt>
                <c:pt idx="4185">
                  <c:v>0.001</c:v>
                </c:pt>
                <c:pt idx="4186">
                  <c:v>0.001</c:v>
                </c:pt>
                <c:pt idx="4187">
                  <c:v>0.001</c:v>
                </c:pt>
                <c:pt idx="4188">
                  <c:v>0.001</c:v>
                </c:pt>
                <c:pt idx="4189">
                  <c:v>0.001</c:v>
                </c:pt>
                <c:pt idx="4190">
                  <c:v>0.001</c:v>
                </c:pt>
                <c:pt idx="4191">
                  <c:v>0.001</c:v>
                </c:pt>
                <c:pt idx="4192">
                  <c:v>0.0</c:v>
                </c:pt>
                <c:pt idx="4193">
                  <c:v>0.001</c:v>
                </c:pt>
                <c:pt idx="4194">
                  <c:v>0.001</c:v>
                </c:pt>
                <c:pt idx="4195">
                  <c:v>0.0</c:v>
                </c:pt>
                <c:pt idx="4196">
                  <c:v>0.001</c:v>
                </c:pt>
                <c:pt idx="4197">
                  <c:v>0.001</c:v>
                </c:pt>
                <c:pt idx="4198">
                  <c:v>0.0</c:v>
                </c:pt>
                <c:pt idx="4199">
                  <c:v>0.001</c:v>
                </c:pt>
                <c:pt idx="4200">
                  <c:v>0.001</c:v>
                </c:pt>
                <c:pt idx="4201">
                  <c:v>0.0</c:v>
                </c:pt>
                <c:pt idx="4202">
                  <c:v>0.0</c:v>
                </c:pt>
                <c:pt idx="4203">
                  <c:v>0.001</c:v>
                </c:pt>
                <c:pt idx="4204">
                  <c:v>0.0</c:v>
                </c:pt>
                <c:pt idx="4205">
                  <c:v>0.001</c:v>
                </c:pt>
                <c:pt idx="4206">
                  <c:v>0.001</c:v>
                </c:pt>
                <c:pt idx="4207">
                  <c:v>0.001</c:v>
                </c:pt>
                <c:pt idx="4208">
                  <c:v>0.0</c:v>
                </c:pt>
                <c:pt idx="4209">
                  <c:v>0.0</c:v>
                </c:pt>
                <c:pt idx="4210">
                  <c:v>0.0</c:v>
                </c:pt>
                <c:pt idx="4211">
                  <c:v>0.0</c:v>
                </c:pt>
                <c:pt idx="4212">
                  <c:v>0.001</c:v>
                </c:pt>
                <c:pt idx="4213">
                  <c:v>0.001</c:v>
                </c:pt>
                <c:pt idx="4214">
                  <c:v>0.0</c:v>
                </c:pt>
                <c:pt idx="4215">
                  <c:v>0.0</c:v>
                </c:pt>
                <c:pt idx="4216">
                  <c:v>0.001</c:v>
                </c:pt>
                <c:pt idx="4217">
                  <c:v>0.001</c:v>
                </c:pt>
                <c:pt idx="4218">
                  <c:v>0.001</c:v>
                </c:pt>
                <c:pt idx="4219">
                  <c:v>0.0</c:v>
                </c:pt>
                <c:pt idx="4220">
                  <c:v>0.001</c:v>
                </c:pt>
                <c:pt idx="4221">
                  <c:v>0.002</c:v>
                </c:pt>
                <c:pt idx="4222">
                  <c:v>0.0</c:v>
                </c:pt>
                <c:pt idx="4223">
                  <c:v>0.0</c:v>
                </c:pt>
                <c:pt idx="4224">
                  <c:v>0.001</c:v>
                </c:pt>
                <c:pt idx="4225">
                  <c:v>0.0</c:v>
                </c:pt>
                <c:pt idx="4226">
                  <c:v>0.0</c:v>
                </c:pt>
                <c:pt idx="4227">
                  <c:v>0.001</c:v>
                </c:pt>
                <c:pt idx="4228">
                  <c:v>0.001</c:v>
                </c:pt>
                <c:pt idx="4229">
                  <c:v>0.001</c:v>
                </c:pt>
                <c:pt idx="4230">
                  <c:v>0.0</c:v>
                </c:pt>
                <c:pt idx="4231">
                  <c:v>0.001</c:v>
                </c:pt>
                <c:pt idx="4232">
                  <c:v>0.001</c:v>
                </c:pt>
                <c:pt idx="4233">
                  <c:v>0.0</c:v>
                </c:pt>
                <c:pt idx="4234">
                  <c:v>0.001</c:v>
                </c:pt>
                <c:pt idx="4235">
                  <c:v>0.001</c:v>
                </c:pt>
                <c:pt idx="4236">
                  <c:v>0.001</c:v>
                </c:pt>
                <c:pt idx="4237">
                  <c:v>0.001</c:v>
                </c:pt>
                <c:pt idx="4238">
                  <c:v>0.0</c:v>
                </c:pt>
                <c:pt idx="4239">
                  <c:v>0.0</c:v>
                </c:pt>
                <c:pt idx="4240">
                  <c:v>0.001</c:v>
                </c:pt>
                <c:pt idx="4241">
                  <c:v>0.0</c:v>
                </c:pt>
                <c:pt idx="4242">
                  <c:v>0.0</c:v>
                </c:pt>
                <c:pt idx="4243">
                  <c:v>0.001</c:v>
                </c:pt>
                <c:pt idx="4244">
                  <c:v>0.0</c:v>
                </c:pt>
                <c:pt idx="4245">
                  <c:v>0.001</c:v>
                </c:pt>
                <c:pt idx="4246">
                  <c:v>0.0</c:v>
                </c:pt>
                <c:pt idx="4247">
                  <c:v>0.0</c:v>
                </c:pt>
                <c:pt idx="4248">
                  <c:v>0.0</c:v>
                </c:pt>
                <c:pt idx="4249">
                  <c:v>0.001</c:v>
                </c:pt>
                <c:pt idx="4250">
                  <c:v>0.001</c:v>
                </c:pt>
                <c:pt idx="4251">
                  <c:v>0.0</c:v>
                </c:pt>
                <c:pt idx="4252">
                  <c:v>0.001</c:v>
                </c:pt>
                <c:pt idx="4253">
                  <c:v>0.0</c:v>
                </c:pt>
                <c:pt idx="4254">
                  <c:v>0.0</c:v>
                </c:pt>
                <c:pt idx="4255">
                  <c:v>0.0</c:v>
                </c:pt>
                <c:pt idx="4256">
                  <c:v>0.0</c:v>
                </c:pt>
                <c:pt idx="4257">
                  <c:v>0.001</c:v>
                </c:pt>
                <c:pt idx="4258">
                  <c:v>0.001</c:v>
                </c:pt>
                <c:pt idx="4259">
                  <c:v>0.001</c:v>
                </c:pt>
                <c:pt idx="4260">
                  <c:v>0.0</c:v>
                </c:pt>
                <c:pt idx="4261">
                  <c:v>0.001</c:v>
                </c:pt>
                <c:pt idx="4262">
                  <c:v>0.001</c:v>
                </c:pt>
                <c:pt idx="4263">
                  <c:v>0.001</c:v>
                </c:pt>
                <c:pt idx="4264">
                  <c:v>0.0</c:v>
                </c:pt>
                <c:pt idx="4265">
                  <c:v>0.0</c:v>
                </c:pt>
                <c:pt idx="4266">
                  <c:v>0.0</c:v>
                </c:pt>
                <c:pt idx="4267">
                  <c:v>0.0</c:v>
                </c:pt>
                <c:pt idx="4268">
                  <c:v>0.0</c:v>
                </c:pt>
                <c:pt idx="4269">
                  <c:v>0.001</c:v>
                </c:pt>
                <c:pt idx="4270">
                  <c:v>0.0</c:v>
                </c:pt>
                <c:pt idx="4271">
                  <c:v>0.0</c:v>
                </c:pt>
                <c:pt idx="4272">
                  <c:v>0.0</c:v>
                </c:pt>
                <c:pt idx="4273">
                  <c:v>0.001</c:v>
                </c:pt>
                <c:pt idx="4274">
                  <c:v>0.001</c:v>
                </c:pt>
                <c:pt idx="4275">
                  <c:v>0.001</c:v>
                </c:pt>
                <c:pt idx="4276">
                  <c:v>0.0</c:v>
                </c:pt>
                <c:pt idx="4277">
                  <c:v>0.001</c:v>
                </c:pt>
                <c:pt idx="4278">
                  <c:v>0.0</c:v>
                </c:pt>
                <c:pt idx="4279">
                  <c:v>0.0</c:v>
                </c:pt>
                <c:pt idx="4280">
                  <c:v>0.0</c:v>
                </c:pt>
                <c:pt idx="4281">
                  <c:v>0.0</c:v>
                </c:pt>
                <c:pt idx="4282">
                  <c:v>0.001</c:v>
                </c:pt>
                <c:pt idx="4283">
                  <c:v>0.001</c:v>
                </c:pt>
                <c:pt idx="4284">
                  <c:v>0.0</c:v>
                </c:pt>
                <c:pt idx="4285">
                  <c:v>0.001</c:v>
                </c:pt>
                <c:pt idx="4286">
                  <c:v>0.001</c:v>
                </c:pt>
                <c:pt idx="4287">
                  <c:v>0.001</c:v>
                </c:pt>
                <c:pt idx="4288">
                  <c:v>0.0</c:v>
                </c:pt>
                <c:pt idx="4289">
                  <c:v>0.0</c:v>
                </c:pt>
                <c:pt idx="4290">
                  <c:v>0.0</c:v>
                </c:pt>
                <c:pt idx="4291">
                  <c:v>0.0</c:v>
                </c:pt>
                <c:pt idx="4292">
                  <c:v>0.0</c:v>
                </c:pt>
                <c:pt idx="4293">
                  <c:v>0.001</c:v>
                </c:pt>
                <c:pt idx="4294">
                  <c:v>0.0</c:v>
                </c:pt>
                <c:pt idx="4295">
                  <c:v>0.0</c:v>
                </c:pt>
                <c:pt idx="4296">
                  <c:v>0.0</c:v>
                </c:pt>
                <c:pt idx="4297">
                  <c:v>0.0</c:v>
                </c:pt>
                <c:pt idx="4298">
                  <c:v>0.001</c:v>
                </c:pt>
                <c:pt idx="4299">
                  <c:v>0.0</c:v>
                </c:pt>
                <c:pt idx="4300">
                  <c:v>0.001</c:v>
                </c:pt>
                <c:pt idx="4301">
                  <c:v>0.001</c:v>
                </c:pt>
                <c:pt idx="4302">
                  <c:v>0.001</c:v>
                </c:pt>
                <c:pt idx="4303">
                  <c:v>0.001</c:v>
                </c:pt>
                <c:pt idx="4304">
                  <c:v>0.001</c:v>
                </c:pt>
                <c:pt idx="4305">
                  <c:v>0.0</c:v>
                </c:pt>
                <c:pt idx="4306">
                  <c:v>0.0</c:v>
                </c:pt>
                <c:pt idx="4307">
                  <c:v>0.0</c:v>
                </c:pt>
                <c:pt idx="4308">
                  <c:v>0.001</c:v>
                </c:pt>
                <c:pt idx="4309">
                  <c:v>0.001</c:v>
                </c:pt>
                <c:pt idx="4310">
                  <c:v>0.001</c:v>
                </c:pt>
                <c:pt idx="4311">
                  <c:v>0.0</c:v>
                </c:pt>
                <c:pt idx="4312">
                  <c:v>0.0</c:v>
                </c:pt>
                <c:pt idx="4313">
                  <c:v>0.001</c:v>
                </c:pt>
                <c:pt idx="4314">
                  <c:v>0.0</c:v>
                </c:pt>
                <c:pt idx="4315">
                  <c:v>0.001</c:v>
                </c:pt>
                <c:pt idx="4316">
                  <c:v>0.0</c:v>
                </c:pt>
                <c:pt idx="4317">
                  <c:v>0.0</c:v>
                </c:pt>
                <c:pt idx="4318">
                  <c:v>0.001</c:v>
                </c:pt>
                <c:pt idx="4319">
                  <c:v>0.001</c:v>
                </c:pt>
                <c:pt idx="4320">
                  <c:v>0.001</c:v>
                </c:pt>
                <c:pt idx="4321">
                  <c:v>0.0</c:v>
                </c:pt>
                <c:pt idx="4322">
                  <c:v>0.0</c:v>
                </c:pt>
                <c:pt idx="4323">
                  <c:v>0.001</c:v>
                </c:pt>
                <c:pt idx="4324">
                  <c:v>0.0</c:v>
                </c:pt>
                <c:pt idx="4325">
                  <c:v>0.0</c:v>
                </c:pt>
                <c:pt idx="4326">
                  <c:v>0.001</c:v>
                </c:pt>
                <c:pt idx="4327">
                  <c:v>0.0</c:v>
                </c:pt>
                <c:pt idx="4328">
                  <c:v>0.0</c:v>
                </c:pt>
                <c:pt idx="4329">
                  <c:v>0.0</c:v>
                </c:pt>
                <c:pt idx="4330">
                  <c:v>0.001</c:v>
                </c:pt>
                <c:pt idx="4331">
                  <c:v>0.001</c:v>
                </c:pt>
                <c:pt idx="4332">
                  <c:v>0.0</c:v>
                </c:pt>
                <c:pt idx="4333">
                  <c:v>0.0</c:v>
                </c:pt>
                <c:pt idx="4334">
                  <c:v>0.001</c:v>
                </c:pt>
                <c:pt idx="4335">
                  <c:v>0.001</c:v>
                </c:pt>
                <c:pt idx="4336">
                  <c:v>0.0</c:v>
                </c:pt>
                <c:pt idx="4337">
                  <c:v>0.001</c:v>
                </c:pt>
                <c:pt idx="4338">
                  <c:v>0.0</c:v>
                </c:pt>
                <c:pt idx="4339">
                  <c:v>0.0</c:v>
                </c:pt>
                <c:pt idx="4340">
                  <c:v>0.001</c:v>
                </c:pt>
                <c:pt idx="4341">
                  <c:v>0.0</c:v>
                </c:pt>
                <c:pt idx="4342">
                  <c:v>0.0</c:v>
                </c:pt>
                <c:pt idx="4343">
                  <c:v>0.0</c:v>
                </c:pt>
                <c:pt idx="4344">
                  <c:v>0.002</c:v>
                </c:pt>
                <c:pt idx="4345">
                  <c:v>0.0</c:v>
                </c:pt>
                <c:pt idx="4346">
                  <c:v>0.0</c:v>
                </c:pt>
                <c:pt idx="4347">
                  <c:v>0.0</c:v>
                </c:pt>
                <c:pt idx="4348">
                  <c:v>0.001</c:v>
                </c:pt>
                <c:pt idx="4349">
                  <c:v>0.002</c:v>
                </c:pt>
                <c:pt idx="4350">
                  <c:v>0.0</c:v>
                </c:pt>
                <c:pt idx="4351">
                  <c:v>0.0</c:v>
                </c:pt>
                <c:pt idx="4352">
                  <c:v>0.001</c:v>
                </c:pt>
                <c:pt idx="4353">
                  <c:v>0.001</c:v>
                </c:pt>
                <c:pt idx="4354">
                  <c:v>0.0</c:v>
                </c:pt>
                <c:pt idx="4355">
                  <c:v>0.001</c:v>
                </c:pt>
                <c:pt idx="4356">
                  <c:v>0.001</c:v>
                </c:pt>
                <c:pt idx="4357">
                  <c:v>0.0</c:v>
                </c:pt>
                <c:pt idx="4358">
                  <c:v>0.001</c:v>
                </c:pt>
                <c:pt idx="4359">
                  <c:v>0.0</c:v>
                </c:pt>
                <c:pt idx="4360">
                  <c:v>0.0</c:v>
                </c:pt>
                <c:pt idx="4361">
                  <c:v>0.0</c:v>
                </c:pt>
                <c:pt idx="4362">
                  <c:v>0.001</c:v>
                </c:pt>
                <c:pt idx="4363">
                  <c:v>0.001</c:v>
                </c:pt>
                <c:pt idx="4364">
                  <c:v>0.0</c:v>
                </c:pt>
                <c:pt idx="4365">
                  <c:v>0.001</c:v>
                </c:pt>
                <c:pt idx="4366">
                  <c:v>0.0</c:v>
                </c:pt>
                <c:pt idx="4367">
                  <c:v>0.0</c:v>
                </c:pt>
                <c:pt idx="4368">
                  <c:v>0.001</c:v>
                </c:pt>
                <c:pt idx="4369">
                  <c:v>0.002</c:v>
                </c:pt>
                <c:pt idx="4370">
                  <c:v>0.0</c:v>
                </c:pt>
                <c:pt idx="4371">
                  <c:v>0.0</c:v>
                </c:pt>
                <c:pt idx="4372">
                  <c:v>0.001</c:v>
                </c:pt>
                <c:pt idx="4373">
                  <c:v>0.001</c:v>
                </c:pt>
                <c:pt idx="4374">
                  <c:v>0.001</c:v>
                </c:pt>
                <c:pt idx="4375">
                  <c:v>0.001</c:v>
                </c:pt>
                <c:pt idx="4376">
                  <c:v>0.0</c:v>
                </c:pt>
                <c:pt idx="4377">
                  <c:v>0.0</c:v>
                </c:pt>
                <c:pt idx="4378">
                  <c:v>0.0</c:v>
                </c:pt>
                <c:pt idx="4379">
                  <c:v>0.001</c:v>
                </c:pt>
                <c:pt idx="4380">
                  <c:v>0.001</c:v>
                </c:pt>
                <c:pt idx="4381">
                  <c:v>0.0</c:v>
                </c:pt>
                <c:pt idx="4382">
                  <c:v>0.0</c:v>
                </c:pt>
                <c:pt idx="4383">
                  <c:v>0.0</c:v>
                </c:pt>
                <c:pt idx="4384">
                  <c:v>0.001</c:v>
                </c:pt>
                <c:pt idx="4385">
                  <c:v>0.0</c:v>
                </c:pt>
                <c:pt idx="4386">
                  <c:v>0.0</c:v>
                </c:pt>
                <c:pt idx="4387">
                  <c:v>0.001</c:v>
                </c:pt>
                <c:pt idx="4388">
                  <c:v>0.0</c:v>
                </c:pt>
                <c:pt idx="4389">
                  <c:v>0.0</c:v>
                </c:pt>
                <c:pt idx="4390">
                  <c:v>0.001</c:v>
                </c:pt>
                <c:pt idx="4391">
                  <c:v>0.001</c:v>
                </c:pt>
                <c:pt idx="4392">
                  <c:v>0.0</c:v>
                </c:pt>
                <c:pt idx="4393">
                  <c:v>0.0</c:v>
                </c:pt>
                <c:pt idx="4394">
                  <c:v>0.0</c:v>
                </c:pt>
                <c:pt idx="4395">
                  <c:v>0.001</c:v>
                </c:pt>
                <c:pt idx="4396">
                  <c:v>0.0</c:v>
                </c:pt>
                <c:pt idx="4397">
                  <c:v>0.0</c:v>
                </c:pt>
                <c:pt idx="4398">
                  <c:v>0.001</c:v>
                </c:pt>
                <c:pt idx="4399">
                  <c:v>0.0</c:v>
                </c:pt>
                <c:pt idx="4400">
                  <c:v>0.001</c:v>
                </c:pt>
                <c:pt idx="4401">
                  <c:v>0.002</c:v>
                </c:pt>
                <c:pt idx="4402">
                  <c:v>0.001</c:v>
                </c:pt>
                <c:pt idx="4403">
                  <c:v>0.0</c:v>
                </c:pt>
                <c:pt idx="4404">
                  <c:v>0.001</c:v>
                </c:pt>
                <c:pt idx="4405">
                  <c:v>0.0</c:v>
                </c:pt>
                <c:pt idx="4406">
                  <c:v>0.0</c:v>
                </c:pt>
                <c:pt idx="4407">
                  <c:v>0.001</c:v>
                </c:pt>
                <c:pt idx="4408">
                  <c:v>0.001</c:v>
                </c:pt>
                <c:pt idx="4409">
                  <c:v>0.001</c:v>
                </c:pt>
                <c:pt idx="4410">
                  <c:v>0.001</c:v>
                </c:pt>
                <c:pt idx="4411">
                  <c:v>0.0</c:v>
                </c:pt>
                <c:pt idx="4412">
                  <c:v>0.0</c:v>
                </c:pt>
                <c:pt idx="4413">
                  <c:v>0.0</c:v>
                </c:pt>
                <c:pt idx="4414">
                  <c:v>0.001</c:v>
                </c:pt>
                <c:pt idx="4415">
                  <c:v>0.001</c:v>
                </c:pt>
                <c:pt idx="4416">
                  <c:v>0.001</c:v>
                </c:pt>
                <c:pt idx="4417">
                  <c:v>0.001</c:v>
                </c:pt>
                <c:pt idx="4418">
                  <c:v>0.001</c:v>
                </c:pt>
                <c:pt idx="4419">
                  <c:v>0.001</c:v>
                </c:pt>
                <c:pt idx="4420">
                  <c:v>0.0</c:v>
                </c:pt>
                <c:pt idx="4421">
                  <c:v>0.0</c:v>
                </c:pt>
                <c:pt idx="4422">
                  <c:v>0.001</c:v>
                </c:pt>
                <c:pt idx="4423">
                  <c:v>0.0</c:v>
                </c:pt>
                <c:pt idx="4424">
                  <c:v>0.001</c:v>
                </c:pt>
                <c:pt idx="4425">
                  <c:v>0.001</c:v>
                </c:pt>
                <c:pt idx="4426">
                  <c:v>0.001</c:v>
                </c:pt>
                <c:pt idx="4427">
                  <c:v>0.0</c:v>
                </c:pt>
                <c:pt idx="4428">
                  <c:v>0.001</c:v>
                </c:pt>
                <c:pt idx="4429">
                  <c:v>0.0</c:v>
                </c:pt>
                <c:pt idx="4430">
                  <c:v>0.0</c:v>
                </c:pt>
                <c:pt idx="4431">
                  <c:v>0.001</c:v>
                </c:pt>
                <c:pt idx="4432">
                  <c:v>0.0</c:v>
                </c:pt>
                <c:pt idx="4433">
                  <c:v>0.001</c:v>
                </c:pt>
                <c:pt idx="4434">
                  <c:v>0.0</c:v>
                </c:pt>
                <c:pt idx="4435">
                  <c:v>0.0</c:v>
                </c:pt>
                <c:pt idx="4436">
                  <c:v>0.002</c:v>
                </c:pt>
                <c:pt idx="4437">
                  <c:v>0.0</c:v>
                </c:pt>
                <c:pt idx="4438">
                  <c:v>0.0</c:v>
                </c:pt>
                <c:pt idx="4439">
                  <c:v>0.0</c:v>
                </c:pt>
                <c:pt idx="4440">
                  <c:v>0.001</c:v>
                </c:pt>
                <c:pt idx="4441">
                  <c:v>0.0</c:v>
                </c:pt>
                <c:pt idx="4442">
                  <c:v>0.001</c:v>
                </c:pt>
                <c:pt idx="4443">
                  <c:v>0.0</c:v>
                </c:pt>
                <c:pt idx="4444">
                  <c:v>0.001</c:v>
                </c:pt>
                <c:pt idx="4445">
                  <c:v>0.001</c:v>
                </c:pt>
                <c:pt idx="4446">
                  <c:v>0.001</c:v>
                </c:pt>
                <c:pt idx="4447">
                  <c:v>0.0</c:v>
                </c:pt>
                <c:pt idx="4448">
                  <c:v>0.0</c:v>
                </c:pt>
                <c:pt idx="4449">
                  <c:v>0.001</c:v>
                </c:pt>
                <c:pt idx="4450">
                  <c:v>0.0</c:v>
                </c:pt>
                <c:pt idx="4451">
                  <c:v>0.0</c:v>
                </c:pt>
                <c:pt idx="4452">
                  <c:v>0.001</c:v>
                </c:pt>
                <c:pt idx="4453">
                  <c:v>0.0</c:v>
                </c:pt>
                <c:pt idx="4454">
                  <c:v>0.001</c:v>
                </c:pt>
                <c:pt idx="4455">
                  <c:v>0.001</c:v>
                </c:pt>
                <c:pt idx="4456">
                  <c:v>0.001</c:v>
                </c:pt>
                <c:pt idx="4457">
                  <c:v>0.0</c:v>
                </c:pt>
                <c:pt idx="4458">
                  <c:v>0.001</c:v>
                </c:pt>
                <c:pt idx="4459">
                  <c:v>0.0</c:v>
                </c:pt>
                <c:pt idx="4460">
                  <c:v>0.0</c:v>
                </c:pt>
                <c:pt idx="4461">
                  <c:v>0.001</c:v>
                </c:pt>
                <c:pt idx="4462">
                  <c:v>0.0</c:v>
                </c:pt>
                <c:pt idx="4463">
                  <c:v>0.0</c:v>
                </c:pt>
                <c:pt idx="4464">
                  <c:v>0.001</c:v>
                </c:pt>
                <c:pt idx="4465">
                  <c:v>0.0</c:v>
                </c:pt>
                <c:pt idx="4466">
                  <c:v>0.001</c:v>
                </c:pt>
                <c:pt idx="4467">
                  <c:v>0.0</c:v>
                </c:pt>
                <c:pt idx="4468">
                  <c:v>0.0</c:v>
                </c:pt>
                <c:pt idx="4469">
                  <c:v>0.0</c:v>
                </c:pt>
                <c:pt idx="4470">
                  <c:v>0.0</c:v>
                </c:pt>
                <c:pt idx="4471">
                  <c:v>0.0</c:v>
                </c:pt>
                <c:pt idx="4472">
                  <c:v>0.0</c:v>
                </c:pt>
                <c:pt idx="4473">
                  <c:v>0.001</c:v>
                </c:pt>
                <c:pt idx="4474">
                  <c:v>0.0</c:v>
                </c:pt>
                <c:pt idx="4475">
                  <c:v>0.0</c:v>
                </c:pt>
                <c:pt idx="4476">
                  <c:v>0.001</c:v>
                </c:pt>
                <c:pt idx="4477">
                  <c:v>0.0</c:v>
                </c:pt>
                <c:pt idx="4478">
                  <c:v>0.0</c:v>
                </c:pt>
                <c:pt idx="4479">
                  <c:v>0.001</c:v>
                </c:pt>
                <c:pt idx="4480">
                  <c:v>0.001</c:v>
                </c:pt>
                <c:pt idx="4481">
                  <c:v>0.001</c:v>
                </c:pt>
                <c:pt idx="4482">
                  <c:v>0.0</c:v>
                </c:pt>
                <c:pt idx="4483">
                  <c:v>0.001</c:v>
                </c:pt>
                <c:pt idx="4484">
                  <c:v>0.0</c:v>
                </c:pt>
                <c:pt idx="4485">
                  <c:v>0.001</c:v>
                </c:pt>
                <c:pt idx="4486">
                  <c:v>0.0</c:v>
                </c:pt>
                <c:pt idx="4487">
                  <c:v>0.001</c:v>
                </c:pt>
                <c:pt idx="4488">
                  <c:v>0.001</c:v>
                </c:pt>
                <c:pt idx="4489">
                  <c:v>0.0</c:v>
                </c:pt>
                <c:pt idx="4490">
                  <c:v>0.001</c:v>
                </c:pt>
                <c:pt idx="4491">
                  <c:v>0.0</c:v>
                </c:pt>
                <c:pt idx="4492">
                  <c:v>0.0</c:v>
                </c:pt>
                <c:pt idx="4493">
                  <c:v>0.001</c:v>
                </c:pt>
                <c:pt idx="4494">
                  <c:v>0.0</c:v>
                </c:pt>
                <c:pt idx="4495">
                  <c:v>0.001</c:v>
                </c:pt>
                <c:pt idx="4496">
                  <c:v>0.0</c:v>
                </c:pt>
                <c:pt idx="4497">
                  <c:v>0.0</c:v>
                </c:pt>
                <c:pt idx="4498">
                  <c:v>0.001</c:v>
                </c:pt>
                <c:pt idx="4499">
                  <c:v>0.001</c:v>
                </c:pt>
                <c:pt idx="4500">
                  <c:v>0.001</c:v>
                </c:pt>
                <c:pt idx="4501">
                  <c:v>0.0</c:v>
                </c:pt>
                <c:pt idx="4502">
                  <c:v>0.0</c:v>
                </c:pt>
                <c:pt idx="4503">
                  <c:v>0.0</c:v>
                </c:pt>
                <c:pt idx="4504">
                  <c:v>0.001</c:v>
                </c:pt>
                <c:pt idx="4505">
                  <c:v>0.0</c:v>
                </c:pt>
                <c:pt idx="4506">
                  <c:v>0.0</c:v>
                </c:pt>
                <c:pt idx="4507">
                  <c:v>0.0</c:v>
                </c:pt>
                <c:pt idx="4508">
                  <c:v>0.0</c:v>
                </c:pt>
                <c:pt idx="4509">
                  <c:v>0.0</c:v>
                </c:pt>
                <c:pt idx="4510">
                  <c:v>0.001</c:v>
                </c:pt>
                <c:pt idx="4511">
                  <c:v>0.001</c:v>
                </c:pt>
                <c:pt idx="4512">
                  <c:v>0.0</c:v>
                </c:pt>
                <c:pt idx="4513">
                  <c:v>0.0</c:v>
                </c:pt>
                <c:pt idx="4514">
                  <c:v>0.0</c:v>
                </c:pt>
                <c:pt idx="4515">
                  <c:v>0.001</c:v>
                </c:pt>
                <c:pt idx="4516">
                  <c:v>0.0</c:v>
                </c:pt>
                <c:pt idx="4517">
                  <c:v>0.001</c:v>
                </c:pt>
                <c:pt idx="4518">
                  <c:v>0.0</c:v>
                </c:pt>
                <c:pt idx="4519">
                  <c:v>0.0</c:v>
                </c:pt>
                <c:pt idx="4520">
                  <c:v>0.0</c:v>
                </c:pt>
                <c:pt idx="4521">
                  <c:v>0.001</c:v>
                </c:pt>
                <c:pt idx="4522">
                  <c:v>0.0</c:v>
                </c:pt>
                <c:pt idx="4523">
                  <c:v>0.001</c:v>
                </c:pt>
                <c:pt idx="4524">
                  <c:v>0.0</c:v>
                </c:pt>
                <c:pt idx="4525">
                  <c:v>0.001</c:v>
                </c:pt>
                <c:pt idx="4526">
                  <c:v>0.0</c:v>
                </c:pt>
                <c:pt idx="4527">
                  <c:v>0.0</c:v>
                </c:pt>
                <c:pt idx="4528">
                  <c:v>0.0</c:v>
                </c:pt>
                <c:pt idx="4529">
                  <c:v>0.001</c:v>
                </c:pt>
                <c:pt idx="4530">
                  <c:v>0.001</c:v>
                </c:pt>
                <c:pt idx="4531">
                  <c:v>0.0</c:v>
                </c:pt>
                <c:pt idx="4532">
                  <c:v>0.0</c:v>
                </c:pt>
                <c:pt idx="4533">
                  <c:v>0.0</c:v>
                </c:pt>
                <c:pt idx="4534">
                  <c:v>0.0</c:v>
                </c:pt>
                <c:pt idx="4535">
                  <c:v>0.0</c:v>
                </c:pt>
                <c:pt idx="4536">
                  <c:v>0.001</c:v>
                </c:pt>
                <c:pt idx="4537">
                  <c:v>0.001</c:v>
                </c:pt>
                <c:pt idx="4538">
                  <c:v>0.0</c:v>
                </c:pt>
                <c:pt idx="4539">
                  <c:v>0.0</c:v>
                </c:pt>
                <c:pt idx="4540">
                  <c:v>0.0</c:v>
                </c:pt>
                <c:pt idx="4541">
                  <c:v>0.0</c:v>
                </c:pt>
                <c:pt idx="4542">
                  <c:v>0.001</c:v>
                </c:pt>
                <c:pt idx="4543">
                  <c:v>0.0</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0.001</c:v>
                </c:pt>
                <c:pt idx="4557">
                  <c:v>0.0</c:v>
                </c:pt>
                <c:pt idx="4558">
                  <c:v>0.001</c:v>
                </c:pt>
                <c:pt idx="4559">
                  <c:v>0.0</c:v>
                </c:pt>
                <c:pt idx="4560">
                  <c:v>0.0</c:v>
                </c:pt>
                <c:pt idx="4561">
                  <c:v>0.0</c:v>
                </c:pt>
                <c:pt idx="4562">
                  <c:v>0.001</c:v>
                </c:pt>
                <c:pt idx="4563">
                  <c:v>0.0</c:v>
                </c:pt>
                <c:pt idx="4564">
                  <c:v>0.0</c:v>
                </c:pt>
                <c:pt idx="4565">
                  <c:v>0.001</c:v>
                </c:pt>
                <c:pt idx="4566">
                  <c:v>0.001</c:v>
                </c:pt>
                <c:pt idx="4567">
                  <c:v>0.0</c:v>
                </c:pt>
                <c:pt idx="4568">
                  <c:v>0.0</c:v>
                </c:pt>
                <c:pt idx="4569">
                  <c:v>0.001</c:v>
                </c:pt>
                <c:pt idx="4570">
                  <c:v>0.0</c:v>
                </c:pt>
                <c:pt idx="4571">
                  <c:v>0.0</c:v>
                </c:pt>
                <c:pt idx="4572">
                  <c:v>0.0</c:v>
                </c:pt>
                <c:pt idx="4573">
                  <c:v>0.0</c:v>
                </c:pt>
                <c:pt idx="4574">
                  <c:v>0.001</c:v>
                </c:pt>
                <c:pt idx="4575">
                  <c:v>0.0</c:v>
                </c:pt>
                <c:pt idx="4576">
                  <c:v>0.0</c:v>
                </c:pt>
                <c:pt idx="4577">
                  <c:v>0.0</c:v>
                </c:pt>
                <c:pt idx="4578">
                  <c:v>0.001</c:v>
                </c:pt>
                <c:pt idx="4579">
                  <c:v>0.0</c:v>
                </c:pt>
                <c:pt idx="4580">
                  <c:v>0.0</c:v>
                </c:pt>
                <c:pt idx="4581">
                  <c:v>0.0</c:v>
                </c:pt>
                <c:pt idx="4582">
                  <c:v>0.001</c:v>
                </c:pt>
                <c:pt idx="4583">
                  <c:v>0.0</c:v>
                </c:pt>
                <c:pt idx="4584">
                  <c:v>0.0</c:v>
                </c:pt>
                <c:pt idx="4585">
                  <c:v>0.0</c:v>
                </c:pt>
                <c:pt idx="4586">
                  <c:v>0.001</c:v>
                </c:pt>
                <c:pt idx="4587">
                  <c:v>0.0</c:v>
                </c:pt>
                <c:pt idx="4588">
                  <c:v>0.0</c:v>
                </c:pt>
                <c:pt idx="4589">
                  <c:v>0.0</c:v>
                </c:pt>
                <c:pt idx="4590">
                  <c:v>0.001</c:v>
                </c:pt>
                <c:pt idx="4591">
                  <c:v>0.001</c:v>
                </c:pt>
                <c:pt idx="4592">
                  <c:v>0.0</c:v>
                </c:pt>
                <c:pt idx="4593">
                  <c:v>0.0</c:v>
                </c:pt>
                <c:pt idx="4594">
                  <c:v>0.001</c:v>
                </c:pt>
                <c:pt idx="4595">
                  <c:v>0.0</c:v>
                </c:pt>
                <c:pt idx="4596">
                  <c:v>0.001</c:v>
                </c:pt>
                <c:pt idx="4597">
                  <c:v>0.0</c:v>
                </c:pt>
                <c:pt idx="4598">
                  <c:v>0.001</c:v>
                </c:pt>
                <c:pt idx="4599">
                  <c:v>0.001</c:v>
                </c:pt>
                <c:pt idx="4600">
                  <c:v>0.0</c:v>
                </c:pt>
                <c:pt idx="4601">
                  <c:v>0.001</c:v>
                </c:pt>
                <c:pt idx="4602">
                  <c:v>0.0</c:v>
                </c:pt>
                <c:pt idx="4603">
                  <c:v>0.0</c:v>
                </c:pt>
                <c:pt idx="4604">
                  <c:v>0.0</c:v>
                </c:pt>
                <c:pt idx="4605">
                  <c:v>0.0</c:v>
                </c:pt>
                <c:pt idx="4606">
                  <c:v>0.0</c:v>
                </c:pt>
                <c:pt idx="4607">
                  <c:v>0.0</c:v>
                </c:pt>
                <c:pt idx="4608">
                  <c:v>0.001</c:v>
                </c:pt>
                <c:pt idx="4609">
                  <c:v>0.0</c:v>
                </c:pt>
                <c:pt idx="4610">
                  <c:v>0.0</c:v>
                </c:pt>
                <c:pt idx="4611">
                  <c:v>0.0</c:v>
                </c:pt>
                <c:pt idx="4612">
                  <c:v>0.0</c:v>
                </c:pt>
                <c:pt idx="4613">
                  <c:v>0.0</c:v>
                </c:pt>
                <c:pt idx="4614">
                  <c:v>0.0</c:v>
                </c:pt>
                <c:pt idx="4615">
                  <c:v>0.0</c:v>
                </c:pt>
                <c:pt idx="4616">
                  <c:v>0.0</c:v>
                </c:pt>
                <c:pt idx="4617">
                  <c:v>0.0</c:v>
                </c:pt>
                <c:pt idx="4618">
                  <c:v>0.0</c:v>
                </c:pt>
                <c:pt idx="4619">
                  <c:v>0.0</c:v>
                </c:pt>
                <c:pt idx="4620">
                  <c:v>0.0</c:v>
                </c:pt>
                <c:pt idx="4621">
                  <c:v>0.0</c:v>
                </c:pt>
                <c:pt idx="4622">
                  <c:v>0.0</c:v>
                </c:pt>
                <c:pt idx="4623">
                  <c:v>0.001</c:v>
                </c:pt>
                <c:pt idx="4624">
                  <c:v>0.0</c:v>
                </c:pt>
                <c:pt idx="4625">
                  <c:v>0.001</c:v>
                </c:pt>
                <c:pt idx="4626">
                  <c:v>0.001</c:v>
                </c:pt>
                <c:pt idx="4627">
                  <c:v>0.0</c:v>
                </c:pt>
                <c:pt idx="4628">
                  <c:v>0.001</c:v>
                </c:pt>
                <c:pt idx="4629">
                  <c:v>0.0</c:v>
                </c:pt>
                <c:pt idx="4630">
                  <c:v>0.001</c:v>
                </c:pt>
                <c:pt idx="4631">
                  <c:v>0.0</c:v>
                </c:pt>
                <c:pt idx="4632">
                  <c:v>0.0</c:v>
                </c:pt>
                <c:pt idx="4633">
                  <c:v>0.0</c:v>
                </c:pt>
                <c:pt idx="4634">
                  <c:v>0.001</c:v>
                </c:pt>
                <c:pt idx="4635">
                  <c:v>0.0</c:v>
                </c:pt>
                <c:pt idx="4636">
                  <c:v>0.001</c:v>
                </c:pt>
                <c:pt idx="4637">
                  <c:v>0.0</c:v>
                </c:pt>
                <c:pt idx="4638">
                  <c:v>0.0</c:v>
                </c:pt>
                <c:pt idx="4639">
                  <c:v>0.0</c:v>
                </c:pt>
                <c:pt idx="4640">
                  <c:v>0.0</c:v>
                </c:pt>
                <c:pt idx="4641">
                  <c:v>0.0</c:v>
                </c:pt>
                <c:pt idx="4642">
                  <c:v>0.001</c:v>
                </c:pt>
                <c:pt idx="4643">
                  <c:v>0.0</c:v>
                </c:pt>
                <c:pt idx="4644">
                  <c:v>0.002</c:v>
                </c:pt>
                <c:pt idx="4645">
                  <c:v>0.001</c:v>
                </c:pt>
                <c:pt idx="4646">
                  <c:v>0.0</c:v>
                </c:pt>
                <c:pt idx="4647">
                  <c:v>0.0</c:v>
                </c:pt>
                <c:pt idx="4648">
                  <c:v>0.0</c:v>
                </c:pt>
                <c:pt idx="4649">
                  <c:v>0.001</c:v>
                </c:pt>
                <c:pt idx="4650">
                  <c:v>0.0</c:v>
                </c:pt>
                <c:pt idx="4651">
                  <c:v>0.0</c:v>
                </c:pt>
                <c:pt idx="4652">
                  <c:v>0.0</c:v>
                </c:pt>
                <c:pt idx="4653">
                  <c:v>0.0</c:v>
                </c:pt>
                <c:pt idx="4654">
                  <c:v>0.0</c:v>
                </c:pt>
                <c:pt idx="4655">
                  <c:v>0.0</c:v>
                </c:pt>
                <c:pt idx="4656">
                  <c:v>0.001</c:v>
                </c:pt>
                <c:pt idx="4657">
                  <c:v>0.001</c:v>
                </c:pt>
                <c:pt idx="4658">
                  <c:v>0.0</c:v>
                </c:pt>
                <c:pt idx="4659">
                  <c:v>0.0</c:v>
                </c:pt>
                <c:pt idx="4660">
                  <c:v>0.0</c:v>
                </c:pt>
                <c:pt idx="4661">
                  <c:v>0.0</c:v>
                </c:pt>
                <c:pt idx="4662">
                  <c:v>0.0</c:v>
                </c:pt>
                <c:pt idx="4663">
                  <c:v>0.0</c:v>
                </c:pt>
                <c:pt idx="4664">
                  <c:v>0.001</c:v>
                </c:pt>
                <c:pt idx="4665">
                  <c:v>0.0</c:v>
                </c:pt>
                <c:pt idx="4666">
                  <c:v>0.0</c:v>
                </c:pt>
                <c:pt idx="4667">
                  <c:v>0.0</c:v>
                </c:pt>
                <c:pt idx="4668">
                  <c:v>0.0</c:v>
                </c:pt>
                <c:pt idx="4669">
                  <c:v>0.001</c:v>
                </c:pt>
                <c:pt idx="4670">
                  <c:v>0.001</c:v>
                </c:pt>
                <c:pt idx="4671">
                  <c:v>0.001</c:v>
                </c:pt>
                <c:pt idx="4672">
                  <c:v>0.0</c:v>
                </c:pt>
                <c:pt idx="4673">
                  <c:v>0.0</c:v>
                </c:pt>
                <c:pt idx="4674">
                  <c:v>0.0</c:v>
                </c:pt>
                <c:pt idx="4675">
                  <c:v>0.0</c:v>
                </c:pt>
                <c:pt idx="4676">
                  <c:v>0.0</c:v>
                </c:pt>
                <c:pt idx="4677">
                  <c:v>0.0</c:v>
                </c:pt>
                <c:pt idx="4678">
                  <c:v>0.0</c:v>
                </c:pt>
                <c:pt idx="4679">
                  <c:v>0.001</c:v>
                </c:pt>
                <c:pt idx="4680">
                  <c:v>0.0</c:v>
                </c:pt>
                <c:pt idx="4681">
                  <c:v>0.0</c:v>
                </c:pt>
                <c:pt idx="4682">
                  <c:v>0.0</c:v>
                </c:pt>
                <c:pt idx="4683">
                  <c:v>0.001</c:v>
                </c:pt>
                <c:pt idx="4684">
                  <c:v>0.0</c:v>
                </c:pt>
                <c:pt idx="4685">
                  <c:v>0.001</c:v>
                </c:pt>
                <c:pt idx="4686">
                  <c:v>0.0</c:v>
                </c:pt>
                <c:pt idx="4687">
                  <c:v>0.001</c:v>
                </c:pt>
                <c:pt idx="4688">
                  <c:v>0.0</c:v>
                </c:pt>
                <c:pt idx="4689">
                  <c:v>0.0</c:v>
                </c:pt>
                <c:pt idx="4690">
                  <c:v>0.0</c:v>
                </c:pt>
                <c:pt idx="4691">
                  <c:v>0.0</c:v>
                </c:pt>
                <c:pt idx="4692">
                  <c:v>0.0</c:v>
                </c:pt>
                <c:pt idx="4693">
                  <c:v>0.001</c:v>
                </c:pt>
                <c:pt idx="4694">
                  <c:v>0.0</c:v>
                </c:pt>
                <c:pt idx="4695">
                  <c:v>0.001</c:v>
                </c:pt>
                <c:pt idx="4696">
                  <c:v>0.001</c:v>
                </c:pt>
                <c:pt idx="4697">
                  <c:v>0.001</c:v>
                </c:pt>
                <c:pt idx="4698">
                  <c:v>0.0</c:v>
                </c:pt>
                <c:pt idx="4699">
                  <c:v>0.001</c:v>
                </c:pt>
                <c:pt idx="4700">
                  <c:v>0.0</c:v>
                </c:pt>
                <c:pt idx="4701">
                  <c:v>0.001</c:v>
                </c:pt>
                <c:pt idx="4702">
                  <c:v>0.0</c:v>
                </c:pt>
                <c:pt idx="4703">
                  <c:v>0.001</c:v>
                </c:pt>
                <c:pt idx="4704">
                  <c:v>0.001</c:v>
                </c:pt>
                <c:pt idx="4705">
                  <c:v>0.0</c:v>
                </c:pt>
                <c:pt idx="4706">
                  <c:v>0.001</c:v>
                </c:pt>
                <c:pt idx="4707">
                  <c:v>0.001</c:v>
                </c:pt>
                <c:pt idx="4708">
                  <c:v>0.0</c:v>
                </c:pt>
                <c:pt idx="4709">
                  <c:v>0.0</c:v>
                </c:pt>
                <c:pt idx="4710">
                  <c:v>0.0</c:v>
                </c:pt>
                <c:pt idx="4711">
                  <c:v>0.0</c:v>
                </c:pt>
                <c:pt idx="4712">
                  <c:v>0.0</c:v>
                </c:pt>
                <c:pt idx="4713">
                  <c:v>0.0</c:v>
                </c:pt>
                <c:pt idx="4714">
                  <c:v>0.001</c:v>
                </c:pt>
                <c:pt idx="4715">
                  <c:v>0.002</c:v>
                </c:pt>
                <c:pt idx="4716">
                  <c:v>0.001</c:v>
                </c:pt>
                <c:pt idx="4717">
                  <c:v>0.001</c:v>
                </c:pt>
                <c:pt idx="4718">
                  <c:v>0.001</c:v>
                </c:pt>
                <c:pt idx="4719">
                  <c:v>0.001</c:v>
                </c:pt>
                <c:pt idx="4720">
                  <c:v>0.0</c:v>
                </c:pt>
                <c:pt idx="4721">
                  <c:v>0.001</c:v>
                </c:pt>
                <c:pt idx="4722">
                  <c:v>0.0</c:v>
                </c:pt>
                <c:pt idx="4723">
                  <c:v>0.0</c:v>
                </c:pt>
                <c:pt idx="4724">
                  <c:v>0.001</c:v>
                </c:pt>
                <c:pt idx="4725">
                  <c:v>0.001</c:v>
                </c:pt>
                <c:pt idx="4726">
                  <c:v>0.0</c:v>
                </c:pt>
                <c:pt idx="4727">
                  <c:v>0.0</c:v>
                </c:pt>
                <c:pt idx="4728">
                  <c:v>0.0</c:v>
                </c:pt>
                <c:pt idx="4729">
                  <c:v>0.0</c:v>
                </c:pt>
                <c:pt idx="4730">
                  <c:v>0.0</c:v>
                </c:pt>
                <c:pt idx="4731">
                  <c:v>0.0</c:v>
                </c:pt>
                <c:pt idx="4732">
                  <c:v>0.0</c:v>
                </c:pt>
                <c:pt idx="4733">
                  <c:v>0.001</c:v>
                </c:pt>
                <c:pt idx="4734">
                  <c:v>0.0</c:v>
                </c:pt>
                <c:pt idx="4735">
                  <c:v>0.0</c:v>
                </c:pt>
                <c:pt idx="4736">
                  <c:v>0.001</c:v>
                </c:pt>
                <c:pt idx="4737">
                  <c:v>0.0</c:v>
                </c:pt>
                <c:pt idx="4738">
                  <c:v>0.0</c:v>
                </c:pt>
                <c:pt idx="4739">
                  <c:v>0.0</c:v>
                </c:pt>
                <c:pt idx="4740">
                  <c:v>0.0</c:v>
                </c:pt>
                <c:pt idx="4741">
                  <c:v>0.0</c:v>
                </c:pt>
                <c:pt idx="4742">
                  <c:v>0.0</c:v>
                </c:pt>
                <c:pt idx="4743">
                  <c:v>0.001</c:v>
                </c:pt>
                <c:pt idx="4744">
                  <c:v>0.0</c:v>
                </c:pt>
                <c:pt idx="4745">
                  <c:v>0.0</c:v>
                </c:pt>
                <c:pt idx="4746">
                  <c:v>0.001</c:v>
                </c:pt>
                <c:pt idx="4747">
                  <c:v>0.0</c:v>
                </c:pt>
                <c:pt idx="4748">
                  <c:v>0.0</c:v>
                </c:pt>
                <c:pt idx="4749">
                  <c:v>0.001</c:v>
                </c:pt>
                <c:pt idx="4750">
                  <c:v>0.001</c:v>
                </c:pt>
                <c:pt idx="4751">
                  <c:v>0.0</c:v>
                </c:pt>
                <c:pt idx="4752">
                  <c:v>0.001</c:v>
                </c:pt>
                <c:pt idx="4753">
                  <c:v>0.001</c:v>
                </c:pt>
                <c:pt idx="4754">
                  <c:v>0.0</c:v>
                </c:pt>
                <c:pt idx="4755">
                  <c:v>0.0</c:v>
                </c:pt>
                <c:pt idx="4756">
                  <c:v>0.001</c:v>
                </c:pt>
                <c:pt idx="4757">
                  <c:v>0.0</c:v>
                </c:pt>
                <c:pt idx="4758">
                  <c:v>0.001</c:v>
                </c:pt>
                <c:pt idx="4759">
                  <c:v>0.0</c:v>
                </c:pt>
                <c:pt idx="4760">
                  <c:v>0.0</c:v>
                </c:pt>
                <c:pt idx="4761">
                  <c:v>0.0</c:v>
                </c:pt>
                <c:pt idx="4762">
                  <c:v>0.0</c:v>
                </c:pt>
                <c:pt idx="4763">
                  <c:v>0.001</c:v>
                </c:pt>
                <c:pt idx="4764">
                  <c:v>0.0</c:v>
                </c:pt>
                <c:pt idx="4765">
                  <c:v>0.0</c:v>
                </c:pt>
                <c:pt idx="4766">
                  <c:v>0.0</c:v>
                </c:pt>
                <c:pt idx="4767">
                  <c:v>0.0</c:v>
                </c:pt>
                <c:pt idx="4768">
                  <c:v>0.0</c:v>
                </c:pt>
                <c:pt idx="4769">
                  <c:v>0.0</c:v>
                </c:pt>
                <c:pt idx="4770">
                  <c:v>0.0</c:v>
                </c:pt>
                <c:pt idx="4771">
                  <c:v>0.001</c:v>
                </c:pt>
                <c:pt idx="4772">
                  <c:v>0.001</c:v>
                </c:pt>
                <c:pt idx="4773">
                  <c:v>0.001</c:v>
                </c:pt>
                <c:pt idx="4774">
                  <c:v>0.0</c:v>
                </c:pt>
                <c:pt idx="4775">
                  <c:v>0.0</c:v>
                </c:pt>
                <c:pt idx="4776">
                  <c:v>0.0</c:v>
                </c:pt>
                <c:pt idx="4777">
                  <c:v>0.0</c:v>
                </c:pt>
                <c:pt idx="4778">
                  <c:v>0.001</c:v>
                </c:pt>
                <c:pt idx="4779">
                  <c:v>0.0</c:v>
                </c:pt>
                <c:pt idx="4780">
                  <c:v>0.002</c:v>
                </c:pt>
                <c:pt idx="4781">
                  <c:v>0.001</c:v>
                </c:pt>
                <c:pt idx="4782">
                  <c:v>0.0</c:v>
                </c:pt>
                <c:pt idx="4783">
                  <c:v>0.0</c:v>
                </c:pt>
                <c:pt idx="4784">
                  <c:v>0.0</c:v>
                </c:pt>
                <c:pt idx="4785">
                  <c:v>0.001</c:v>
                </c:pt>
                <c:pt idx="4786">
                  <c:v>0.001</c:v>
                </c:pt>
                <c:pt idx="4787">
                  <c:v>0.0</c:v>
                </c:pt>
                <c:pt idx="4788">
                  <c:v>0.0</c:v>
                </c:pt>
                <c:pt idx="4789">
                  <c:v>0.0</c:v>
                </c:pt>
                <c:pt idx="4790">
                  <c:v>0.0</c:v>
                </c:pt>
                <c:pt idx="4791">
                  <c:v>0.0</c:v>
                </c:pt>
                <c:pt idx="4792">
                  <c:v>0.001</c:v>
                </c:pt>
                <c:pt idx="4793">
                  <c:v>0.0</c:v>
                </c:pt>
                <c:pt idx="4794">
                  <c:v>0.0</c:v>
                </c:pt>
                <c:pt idx="4795">
                  <c:v>0.001</c:v>
                </c:pt>
                <c:pt idx="4796">
                  <c:v>0.0</c:v>
                </c:pt>
                <c:pt idx="4797">
                  <c:v>0.0</c:v>
                </c:pt>
                <c:pt idx="4798">
                  <c:v>0.0</c:v>
                </c:pt>
                <c:pt idx="4799">
                  <c:v>0.0</c:v>
                </c:pt>
                <c:pt idx="4800">
                  <c:v>0.0</c:v>
                </c:pt>
                <c:pt idx="4801">
                  <c:v>0.0</c:v>
                </c:pt>
                <c:pt idx="4802">
                  <c:v>0.001</c:v>
                </c:pt>
                <c:pt idx="4803">
                  <c:v>0.0</c:v>
                </c:pt>
                <c:pt idx="4804">
                  <c:v>0.0</c:v>
                </c:pt>
                <c:pt idx="4805">
                  <c:v>0.001</c:v>
                </c:pt>
                <c:pt idx="4806">
                  <c:v>0.001</c:v>
                </c:pt>
                <c:pt idx="4807">
                  <c:v>0.0</c:v>
                </c:pt>
                <c:pt idx="4808">
                  <c:v>0.0</c:v>
                </c:pt>
                <c:pt idx="4809">
                  <c:v>0.002</c:v>
                </c:pt>
                <c:pt idx="4810">
                  <c:v>0.001</c:v>
                </c:pt>
                <c:pt idx="4811">
                  <c:v>0.0</c:v>
                </c:pt>
                <c:pt idx="4812">
                  <c:v>0.001</c:v>
                </c:pt>
                <c:pt idx="4813">
                  <c:v>0.0</c:v>
                </c:pt>
                <c:pt idx="4814">
                  <c:v>0.001</c:v>
                </c:pt>
                <c:pt idx="4815">
                  <c:v>0.001</c:v>
                </c:pt>
                <c:pt idx="4816">
                  <c:v>0.0</c:v>
                </c:pt>
                <c:pt idx="4817">
                  <c:v>0.001</c:v>
                </c:pt>
                <c:pt idx="4818">
                  <c:v>0.0</c:v>
                </c:pt>
                <c:pt idx="4819">
                  <c:v>0.0</c:v>
                </c:pt>
                <c:pt idx="4820">
                  <c:v>0.001</c:v>
                </c:pt>
                <c:pt idx="4821">
                  <c:v>0.0</c:v>
                </c:pt>
                <c:pt idx="4822">
                  <c:v>0.001</c:v>
                </c:pt>
                <c:pt idx="4823">
                  <c:v>0.001</c:v>
                </c:pt>
                <c:pt idx="4824">
                  <c:v>0.001</c:v>
                </c:pt>
                <c:pt idx="4825">
                  <c:v>0.0</c:v>
                </c:pt>
                <c:pt idx="4826">
                  <c:v>0.001</c:v>
                </c:pt>
                <c:pt idx="4827">
                  <c:v>0.001</c:v>
                </c:pt>
                <c:pt idx="4828">
                  <c:v>0.002</c:v>
                </c:pt>
                <c:pt idx="4829">
                  <c:v>0.002</c:v>
                </c:pt>
                <c:pt idx="4830">
                  <c:v>0.0</c:v>
                </c:pt>
                <c:pt idx="4831">
                  <c:v>0.001</c:v>
                </c:pt>
                <c:pt idx="4832">
                  <c:v>0.001</c:v>
                </c:pt>
                <c:pt idx="4833">
                  <c:v>0.001</c:v>
                </c:pt>
                <c:pt idx="4834">
                  <c:v>0.0</c:v>
                </c:pt>
                <c:pt idx="4835">
                  <c:v>0.001</c:v>
                </c:pt>
                <c:pt idx="4836">
                  <c:v>0.0</c:v>
                </c:pt>
                <c:pt idx="4837">
                  <c:v>0.0</c:v>
                </c:pt>
                <c:pt idx="4838">
                  <c:v>0.001</c:v>
                </c:pt>
                <c:pt idx="4839">
                  <c:v>0.0</c:v>
                </c:pt>
                <c:pt idx="4840">
                  <c:v>0.0</c:v>
                </c:pt>
                <c:pt idx="4841">
                  <c:v>0.0</c:v>
                </c:pt>
                <c:pt idx="4842">
                  <c:v>0.0</c:v>
                </c:pt>
                <c:pt idx="4843">
                  <c:v>0.001</c:v>
                </c:pt>
                <c:pt idx="4844">
                  <c:v>0.0</c:v>
                </c:pt>
                <c:pt idx="4845">
                  <c:v>0.001</c:v>
                </c:pt>
                <c:pt idx="4846">
                  <c:v>0.0</c:v>
                </c:pt>
                <c:pt idx="4847">
                  <c:v>0.0</c:v>
                </c:pt>
                <c:pt idx="4848">
                  <c:v>0.001</c:v>
                </c:pt>
                <c:pt idx="4849">
                  <c:v>0.0</c:v>
                </c:pt>
                <c:pt idx="4850">
                  <c:v>0.0</c:v>
                </c:pt>
                <c:pt idx="4851">
                  <c:v>0.001</c:v>
                </c:pt>
                <c:pt idx="4852">
                  <c:v>0.0</c:v>
                </c:pt>
                <c:pt idx="4853">
                  <c:v>0.0</c:v>
                </c:pt>
                <c:pt idx="4854">
                  <c:v>0.0</c:v>
                </c:pt>
                <c:pt idx="4855">
                  <c:v>0.0</c:v>
                </c:pt>
                <c:pt idx="4856">
                  <c:v>0.0</c:v>
                </c:pt>
                <c:pt idx="4857">
                  <c:v>0.0</c:v>
                </c:pt>
                <c:pt idx="4858">
                  <c:v>0.0</c:v>
                </c:pt>
                <c:pt idx="4859">
                  <c:v>0.0</c:v>
                </c:pt>
                <c:pt idx="4860">
                  <c:v>0.0</c:v>
                </c:pt>
                <c:pt idx="4861">
                  <c:v>0.0</c:v>
                </c:pt>
                <c:pt idx="4862">
                  <c:v>0.0</c:v>
                </c:pt>
                <c:pt idx="4863">
                  <c:v>0.0</c:v>
                </c:pt>
                <c:pt idx="4864">
                  <c:v>0.001</c:v>
                </c:pt>
                <c:pt idx="4865">
                  <c:v>0.001</c:v>
                </c:pt>
                <c:pt idx="4866">
                  <c:v>0.001</c:v>
                </c:pt>
                <c:pt idx="4867">
                  <c:v>0.0</c:v>
                </c:pt>
                <c:pt idx="4868">
                  <c:v>0.0</c:v>
                </c:pt>
                <c:pt idx="4869">
                  <c:v>0.0</c:v>
                </c:pt>
                <c:pt idx="4870">
                  <c:v>0.001</c:v>
                </c:pt>
                <c:pt idx="4871">
                  <c:v>0.0</c:v>
                </c:pt>
                <c:pt idx="4872">
                  <c:v>0.0</c:v>
                </c:pt>
                <c:pt idx="4873">
                  <c:v>0.0</c:v>
                </c:pt>
                <c:pt idx="4874">
                  <c:v>0.001</c:v>
                </c:pt>
                <c:pt idx="4875">
                  <c:v>0.0</c:v>
                </c:pt>
                <c:pt idx="4876">
                  <c:v>0.002</c:v>
                </c:pt>
                <c:pt idx="4877">
                  <c:v>0.001</c:v>
                </c:pt>
                <c:pt idx="4878">
                  <c:v>0.001</c:v>
                </c:pt>
                <c:pt idx="4879">
                  <c:v>0.001</c:v>
                </c:pt>
                <c:pt idx="4880">
                  <c:v>0.0</c:v>
                </c:pt>
                <c:pt idx="4881">
                  <c:v>0.001</c:v>
                </c:pt>
                <c:pt idx="4882">
                  <c:v>0.0</c:v>
                </c:pt>
                <c:pt idx="4883">
                  <c:v>0.0</c:v>
                </c:pt>
                <c:pt idx="4884">
                  <c:v>0.0</c:v>
                </c:pt>
                <c:pt idx="4885">
                  <c:v>0.001</c:v>
                </c:pt>
                <c:pt idx="4886">
                  <c:v>0.001</c:v>
                </c:pt>
                <c:pt idx="4887">
                  <c:v>0.001</c:v>
                </c:pt>
                <c:pt idx="4888">
                  <c:v>0.0</c:v>
                </c:pt>
                <c:pt idx="4889">
                  <c:v>0.0</c:v>
                </c:pt>
                <c:pt idx="4890">
                  <c:v>0.0</c:v>
                </c:pt>
                <c:pt idx="4891">
                  <c:v>0.001</c:v>
                </c:pt>
                <c:pt idx="4892">
                  <c:v>0.0</c:v>
                </c:pt>
                <c:pt idx="4893">
                  <c:v>0.0</c:v>
                </c:pt>
                <c:pt idx="4894">
                  <c:v>0.0</c:v>
                </c:pt>
                <c:pt idx="4895">
                  <c:v>0.0</c:v>
                </c:pt>
                <c:pt idx="4896">
                  <c:v>0.0</c:v>
                </c:pt>
                <c:pt idx="4897">
                  <c:v>0.0</c:v>
                </c:pt>
                <c:pt idx="4898">
                  <c:v>0.0</c:v>
                </c:pt>
                <c:pt idx="4899">
                  <c:v>0.0</c:v>
                </c:pt>
                <c:pt idx="4900">
                  <c:v>0.001</c:v>
                </c:pt>
                <c:pt idx="4901">
                  <c:v>0.0</c:v>
                </c:pt>
                <c:pt idx="4902">
                  <c:v>0.0</c:v>
                </c:pt>
                <c:pt idx="4903">
                  <c:v>0.0</c:v>
                </c:pt>
                <c:pt idx="4904">
                  <c:v>0.001</c:v>
                </c:pt>
                <c:pt idx="4905">
                  <c:v>0.001</c:v>
                </c:pt>
                <c:pt idx="4906">
                  <c:v>0.0</c:v>
                </c:pt>
                <c:pt idx="4907">
                  <c:v>0.0</c:v>
                </c:pt>
                <c:pt idx="4908">
                  <c:v>0.0</c:v>
                </c:pt>
                <c:pt idx="4909">
                  <c:v>0.0</c:v>
                </c:pt>
                <c:pt idx="4910">
                  <c:v>0.0</c:v>
                </c:pt>
                <c:pt idx="4911">
                  <c:v>0.001</c:v>
                </c:pt>
                <c:pt idx="4912">
                  <c:v>0.0</c:v>
                </c:pt>
                <c:pt idx="4913">
                  <c:v>0.0</c:v>
                </c:pt>
                <c:pt idx="4914">
                  <c:v>0.0</c:v>
                </c:pt>
                <c:pt idx="4915">
                  <c:v>0.0</c:v>
                </c:pt>
                <c:pt idx="4916">
                  <c:v>0.0</c:v>
                </c:pt>
                <c:pt idx="4917">
                  <c:v>0.001</c:v>
                </c:pt>
                <c:pt idx="4918">
                  <c:v>0.0</c:v>
                </c:pt>
                <c:pt idx="4919">
                  <c:v>0.0</c:v>
                </c:pt>
                <c:pt idx="4920">
                  <c:v>0.001</c:v>
                </c:pt>
                <c:pt idx="4921">
                  <c:v>0.0</c:v>
                </c:pt>
                <c:pt idx="4922">
                  <c:v>0.0</c:v>
                </c:pt>
                <c:pt idx="4923">
                  <c:v>0.001</c:v>
                </c:pt>
                <c:pt idx="4924">
                  <c:v>0.001</c:v>
                </c:pt>
                <c:pt idx="4925">
                  <c:v>0.001</c:v>
                </c:pt>
                <c:pt idx="4926">
                  <c:v>0.0</c:v>
                </c:pt>
                <c:pt idx="4927">
                  <c:v>0.001</c:v>
                </c:pt>
                <c:pt idx="4928">
                  <c:v>0.001</c:v>
                </c:pt>
                <c:pt idx="4929">
                  <c:v>0.0</c:v>
                </c:pt>
                <c:pt idx="4930">
                  <c:v>0.0</c:v>
                </c:pt>
                <c:pt idx="4931">
                  <c:v>0.001</c:v>
                </c:pt>
                <c:pt idx="4932">
                  <c:v>0.0</c:v>
                </c:pt>
                <c:pt idx="4933">
                  <c:v>0.0</c:v>
                </c:pt>
                <c:pt idx="4934">
                  <c:v>0.0</c:v>
                </c:pt>
                <c:pt idx="4935">
                  <c:v>0.0</c:v>
                </c:pt>
                <c:pt idx="4936">
                  <c:v>0.0</c:v>
                </c:pt>
                <c:pt idx="4937">
                  <c:v>0.001</c:v>
                </c:pt>
                <c:pt idx="4938">
                  <c:v>0.0</c:v>
                </c:pt>
                <c:pt idx="4939">
                  <c:v>0.0</c:v>
                </c:pt>
                <c:pt idx="4940">
                  <c:v>0.0</c:v>
                </c:pt>
                <c:pt idx="4941">
                  <c:v>0.001</c:v>
                </c:pt>
                <c:pt idx="4942">
                  <c:v>0.001</c:v>
                </c:pt>
                <c:pt idx="4943">
                  <c:v>0.0</c:v>
                </c:pt>
                <c:pt idx="4944">
                  <c:v>0.0</c:v>
                </c:pt>
                <c:pt idx="4945">
                  <c:v>0.0</c:v>
                </c:pt>
                <c:pt idx="4946">
                  <c:v>0.001</c:v>
                </c:pt>
                <c:pt idx="4947">
                  <c:v>0.0</c:v>
                </c:pt>
                <c:pt idx="4948">
                  <c:v>0.001</c:v>
                </c:pt>
                <c:pt idx="4949">
                  <c:v>0.001</c:v>
                </c:pt>
                <c:pt idx="4950">
                  <c:v>0.0</c:v>
                </c:pt>
                <c:pt idx="4951">
                  <c:v>0.001</c:v>
                </c:pt>
                <c:pt idx="4952">
                  <c:v>0.001</c:v>
                </c:pt>
                <c:pt idx="4953">
                  <c:v>0.001</c:v>
                </c:pt>
                <c:pt idx="4954">
                  <c:v>0.0</c:v>
                </c:pt>
                <c:pt idx="4955">
                  <c:v>0.001</c:v>
                </c:pt>
                <c:pt idx="4956">
                  <c:v>0.0</c:v>
                </c:pt>
                <c:pt idx="4957">
                  <c:v>0.0</c:v>
                </c:pt>
                <c:pt idx="4958">
                  <c:v>0.001</c:v>
                </c:pt>
                <c:pt idx="4959">
                  <c:v>0.0</c:v>
                </c:pt>
                <c:pt idx="4960">
                  <c:v>0.0</c:v>
                </c:pt>
                <c:pt idx="4961">
                  <c:v>0.001</c:v>
                </c:pt>
                <c:pt idx="4962">
                  <c:v>0.0</c:v>
                </c:pt>
                <c:pt idx="4963">
                  <c:v>0.001</c:v>
                </c:pt>
                <c:pt idx="4964">
                  <c:v>0.0</c:v>
                </c:pt>
                <c:pt idx="4965">
                  <c:v>0.0</c:v>
                </c:pt>
                <c:pt idx="4966">
                  <c:v>0.0</c:v>
                </c:pt>
                <c:pt idx="4967">
                  <c:v>0.0</c:v>
                </c:pt>
                <c:pt idx="4968">
                  <c:v>0.0</c:v>
                </c:pt>
                <c:pt idx="4969">
                  <c:v>0.001</c:v>
                </c:pt>
                <c:pt idx="4970">
                  <c:v>0.0</c:v>
                </c:pt>
                <c:pt idx="4971">
                  <c:v>0.001</c:v>
                </c:pt>
                <c:pt idx="4972">
                  <c:v>0.0</c:v>
                </c:pt>
                <c:pt idx="4973">
                  <c:v>0.0</c:v>
                </c:pt>
                <c:pt idx="4974">
                  <c:v>0.0</c:v>
                </c:pt>
                <c:pt idx="4975">
                  <c:v>0.0</c:v>
                </c:pt>
                <c:pt idx="4976">
                  <c:v>0.001</c:v>
                </c:pt>
                <c:pt idx="4977">
                  <c:v>0.001</c:v>
                </c:pt>
                <c:pt idx="4978">
                  <c:v>0.001</c:v>
                </c:pt>
                <c:pt idx="4979">
                  <c:v>0.001</c:v>
                </c:pt>
                <c:pt idx="4980">
                  <c:v>0.0</c:v>
                </c:pt>
                <c:pt idx="4981">
                  <c:v>0.0</c:v>
                </c:pt>
                <c:pt idx="4982">
                  <c:v>0.0</c:v>
                </c:pt>
                <c:pt idx="4983">
                  <c:v>0.0</c:v>
                </c:pt>
                <c:pt idx="4984">
                  <c:v>0.001</c:v>
                </c:pt>
                <c:pt idx="4985">
                  <c:v>0.0</c:v>
                </c:pt>
                <c:pt idx="4986">
                  <c:v>0.002</c:v>
                </c:pt>
                <c:pt idx="4987">
                  <c:v>0.001</c:v>
                </c:pt>
                <c:pt idx="4988">
                  <c:v>0.0</c:v>
                </c:pt>
                <c:pt idx="4989">
                  <c:v>0.0</c:v>
                </c:pt>
                <c:pt idx="4990">
                  <c:v>0.001</c:v>
                </c:pt>
                <c:pt idx="4991">
                  <c:v>0.0</c:v>
                </c:pt>
                <c:pt idx="4992">
                  <c:v>0.0</c:v>
                </c:pt>
                <c:pt idx="4993">
                  <c:v>0.0</c:v>
                </c:pt>
                <c:pt idx="4994">
                  <c:v>0.0</c:v>
                </c:pt>
                <c:pt idx="4995">
                  <c:v>0.0</c:v>
                </c:pt>
                <c:pt idx="4996">
                  <c:v>0.001</c:v>
                </c:pt>
                <c:pt idx="4997">
                  <c:v>0.0</c:v>
                </c:pt>
                <c:pt idx="4998">
                  <c:v>0.0</c:v>
                </c:pt>
                <c:pt idx="4999">
                  <c:v>0.001</c:v>
                </c:pt>
                <c:pt idx="5000">
                  <c:v>0.001</c:v>
                </c:pt>
                <c:pt idx="5001">
                  <c:v>0.001</c:v>
                </c:pt>
                <c:pt idx="5002">
                  <c:v>0.0</c:v>
                </c:pt>
                <c:pt idx="5003">
                  <c:v>0.001</c:v>
                </c:pt>
                <c:pt idx="5004">
                  <c:v>0.002</c:v>
                </c:pt>
                <c:pt idx="5005">
                  <c:v>0.0</c:v>
                </c:pt>
                <c:pt idx="5006">
                  <c:v>0.0</c:v>
                </c:pt>
                <c:pt idx="5007">
                  <c:v>0.0</c:v>
                </c:pt>
                <c:pt idx="5008">
                  <c:v>0.001</c:v>
                </c:pt>
                <c:pt idx="5009">
                  <c:v>0.001</c:v>
                </c:pt>
                <c:pt idx="5010">
                  <c:v>0.0</c:v>
                </c:pt>
                <c:pt idx="5011">
                  <c:v>0.0</c:v>
                </c:pt>
                <c:pt idx="5012">
                  <c:v>0.001</c:v>
                </c:pt>
                <c:pt idx="5013">
                  <c:v>0.001</c:v>
                </c:pt>
                <c:pt idx="5014">
                  <c:v>0.0</c:v>
                </c:pt>
                <c:pt idx="5015">
                  <c:v>0.001</c:v>
                </c:pt>
                <c:pt idx="5016">
                  <c:v>0.0</c:v>
                </c:pt>
                <c:pt idx="5017">
                  <c:v>0.001</c:v>
                </c:pt>
                <c:pt idx="5018">
                  <c:v>0.0</c:v>
                </c:pt>
                <c:pt idx="5019">
                  <c:v>0.001</c:v>
                </c:pt>
                <c:pt idx="5020">
                  <c:v>0.0</c:v>
                </c:pt>
                <c:pt idx="5021">
                  <c:v>0.0</c:v>
                </c:pt>
                <c:pt idx="5022">
                  <c:v>0.0</c:v>
                </c:pt>
                <c:pt idx="5023">
                  <c:v>0.0</c:v>
                </c:pt>
                <c:pt idx="5024">
                  <c:v>0.0</c:v>
                </c:pt>
                <c:pt idx="5025">
                  <c:v>0.001</c:v>
                </c:pt>
                <c:pt idx="5026">
                  <c:v>0.0</c:v>
                </c:pt>
                <c:pt idx="5027">
                  <c:v>0.0</c:v>
                </c:pt>
                <c:pt idx="5028">
                  <c:v>0.001</c:v>
                </c:pt>
                <c:pt idx="5029">
                  <c:v>0.001</c:v>
                </c:pt>
                <c:pt idx="5030">
                  <c:v>0.002</c:v>
                </c:pt>
                <c:pt idx="5031">
                  <c:v>0.0</c:v>
                </c:pt>
                <c:pt idx="5032">
                  <c:v>0.0</c:v>
                </c:pt>
                <c:pt idx="5033">
                  <c:v>0.001</c:v>
                </c:pt>
                <c:pt idx="5034">
                  <c:v>0.0</c:v>
                </c:pt>
                <c:pt idx="5035">
                  <c:v>0.0</c:v>
                </c:pt>
                <c:pt idx="5036">
                  <c:v>0.0</c:v>
                </c:pt>
                <c:pt idx="5037">
                  <c:v>0.001</c:v>
                </c:pt>
                <c:pt idx="5038">
                  <c:v>0.0</c:v>
                </c:pt>
                <c:pt idx="5039">
                  <c:v>0.0</c:v>
                </c:pt>
                <c:pt idx="5040">
                  <c:v>0.0</c:v>
                </c:pt>
                <c:pt idx="5041">
                  <c:v>0.001</c:v>
                </c:pt>
                <c:pt idx="5042">
                  <c:v>0.0</c:v>
                </c:pt>
                <c:pt idx="5043">
                  <c:v>0.0</c:v>
                </c:pt>
                <c:pt idx="5044">
                  <c:v>0.0</c:v>
                </c:pt>
                <c:pt idx="5045">
                  <c:v>0.0</c:v>
                </c:pt>
                <c:pt idx="5046">
                  <c:v>0.0</c:v>
                </c:pt>
                <c:pt idx="5047">
                  <c:v>0.0</c:v>
                </c:pt>
                <c:pt idx="5048">
                  <c:v>0.0</c:v>
                </c:pt>
                <c:pt idx="5049">
                  <c:v>0.001</c:v>
                </c:pt>
                <c:pt idx="5050">
                  <c:v>0.0</c:v>
                </c:pt>
                <c:pt idx="5051">
                  <c:v>0.001</c:v>
                </c:pt>
                <c:pt idx="5052">
                  <c:v>0.0</c:v>
                </c:pt>
                <c:pt idx="5053">
                  <c:v>0.001</c:v>
                </c:pt>
                <c:pt idx="5054">
                  <c:v>0.001</c:v>
                </c:pt>
                <c:pt idx="5055">
                  <c:v>0.0</c:v>
                </c:pt>
                <c:pt idx="5056">
                  <c:v>0.0</c:v>
                </c:pt>
                <c:pt idx="5057">
                  <c:v>0.001</c:v>
                </c:pt>
                <c:pt idx="5058">
                  <c:v>0.0</c:v>
                </c:pt>
                <c:pt idx="5059">
                  <c:v>0.0</c:v>
                </c:pt>
                <c:pt idx="5060">
                  <c:v>0.0</c:v>
                </c:pt>
                <c:pt idx="5061">
                  <c:v>0.0</c:v>
                </c:pt>
                <c:pt idx="5062">
                  <c:v>0.0</c:v>
                </c:pt>
                <c:pt idx="5063">
                  <c:v>0.001</c:v>
                </c:pt>
                <c:pt idx="5064">
                  <c:v>0.001</c:v>
                </c:pt>
                <c:pt idx="5065">
                  <c:v>0.0</c:v>
                </c:pt>
                <c:pt idx="5066">
                  <c:v>0.0</c:v>
                </c:pt>
                <c:pt idx="5067">
                  <c:v>0.0</c:v>
                </c:pt>
                <c:pt idx="5068">
                  <c:v>0.0</c:v>
                </c:pt>
                <c:pt idx="5069">
                  <c:v>0.001</c:v>
                </c:pt>
                <c:pt idx="5070">
                  <c:v>0.0</c:v>
                </c:pt>
                <c:pt idx="5071">
                  <c:v>0.0</c:v>
                </c:pt>
                <c:pt idx="5072">
                  <c:v>0.0</c:v>
                </c:pt>
                <c:pt idx="5073">
                  <c:v>0.0</c:v>
                </c:pt>
                <c:pt idx="5074">
                  <c:v>0.001</c:v>
                </c:pt>
                <c:pt idx="5075">
                  <c:v>0.0</c:v>
                </c:pt>
                <c:pt idx="5076">
                  <c:v>0.002</c:v>
                </c:pt>
                <c:pt idx="5077">
                  <c:v>0.0</c:v>
                </c:pt>
                <c:pt idx="5078">
                  <c:v>0.0</c:v>
                </c:pt>
                <c:pt idx="5079">
                  <c:v>0.0</c:v>
                </c:pt>
                <c:pt idx="5080">
                  <c:v>0.0</c:v>
                </c:pt>
                <c:pt idx="5081">
                  <c:v>0.001</c:v>
                </c:pt>
                <c:pt idx="5082">
                  <c:v>0.0</c:v>
                </c:pt>
                <c:pt idx="5083">
                  <c:v>0.001</c:v>
                </c:pt>
                <c:pt idx="5084">
                  <c:v>0.001</c:v>
                </c:pt>
                <c:pt idx="5085">
                  <c:v>0.001</c:v>
                </c:pt>
                <c:pt idx="5086">
                  <c:v>0.001</c:v>
                </c:pt>
                <c:pt idx="5087">
                  <c:v>0.0</c:v>
                </c:pt>
                <c:pt idx="5088">
                  <c:v>0.001</c:v>
                </c:pt>
                <c:pt idx="5089">
                  <c:v>0.0</c:v>
                </c:pt>
                <c:pt idx="5090">
                  <c:v>0.001</c:v>
                </c:pt>
                <c:pt idx="5091">
                  <c:v>0.001</c:v>
                </c:pt>
                <c:pt idx="5092">
                  <c:v>0.001</c:v>
                </c:pt>
                <c:pt idx="5093">
                  <c:v>0.0</c:v>
                </c:pt>
                <c:pt idx="5094">
                  <c:v>0.0</c:v>
                </c:pt>
                <c:pt idx="5095">
                  <c:v>0.001</c:v>
                </c:pt>
                <c:pt idx="5096">
                  <c:v>0.0</c:v>
                </c:pt>
                <c:pt idx="5097">
                  <c:v>0.001</c:v>
                </c:pt>
                <c:pt idx="5098">
                  <c:v>0.0</c:v>
                </c:pt>
                <c:pt idx="5099">
                  <c:v>0.001</c:v>
                </c:pt>
                <c:pt idx="5100">
                  <c:v>0.0</c:v>
                </c:pt>
                <c:pt idx="5101">
                  <c:v>0.001</c:v>
                </c:pt>
                <c:pt idx="5102">
                  <c:v>0.0</c:v>
                </c:pt>
                <c:pt idx="5103">
                  <c:v>0.001</c:v>
                </c:pt>
                <c:pt idx="5104">
                  <c:v>0.001</c:v>
                </c:pt>
                <c:pt idx="5105">
                  <c:v>0.001</c:v>
                </c:pt>
                <c:pt idx="5106">
                  <c:v>0.001</c:v>
                </c:pt>
                <c:pt idx="5107">
                  <c:v>0.002</c:v>
                </c:pt>
                <c:pt idx="5108">
                  <c:v>0.001</c:v>
                </c:pt>
                <c:pt idx="5109">
                  <c:v>0.001</c:v>
                </c:pt>
                <c:pt idx="5110">
                  <c:v>0.0</c:v>
                </c:pt>
                <c:pt idx="5111">
                  <c:v>0.0</c:v>
                </c:pt>
                <c:pt idx="5112">
                  <c:v>0.0</c:v>
                </c:pt>
                <c:pt idx="5113">
                  <c:v>0.0</c:v>
                </c:pt>
                <c:pt idx="5114">
                  <c:v>0.0</c:v>
                </c:pt>
                <c:pt idx="5115">
                  <c:v>0.001</c:v>
                </c:pt>
                <c:pt idx="5116">
                  <c:v>0.0</c:v>
                </c:pt>
                <c:pt idx="5117">
                  <c:v>0.0</c:v>
                </c:pt>
                <c:pt idx="5118">
                  <c:v>0.0</c:v>
                </c:pt>
                <c:pt idx="5119">
                  <c:v>0.001</c:v>
                </c:pt>
                <c:pt idx="5120">
                  <c:v>0.0</c:v>
                </c:pt>
                <c:pt idx="5121">
                  <c:v>0.001</c:v>
                </c:pt>
                <c:pt idx="5122">
                  <c:v>0.0</c:v>
                </c:pt>
                <c:pt idx="5123">
                  <c:v>0.001</c:v>
                </c:pt>
                <c:pt idx="5124">
                  <c:v>0.0</c:v>
                </c:pt>
                <c:pt idx="5125">
                  <c:v>0.0</c:v>
                </c:pt>
                <c:pt idx="5126">
                  <c:v>0.001</c:v>
                </c:pt>
                <c:pt idx="5127">
                  <c:v>0.0</c:v>
                </c:pt>
                <c:pt idx="5128">
                  <c:v>0.0</c:v>
                </c:pt>
                <c:pt idx="5129">
                  <c:v>0.001</c:v>
                </c:pt>
                <c:pt idx="5130">
                  <c:v>0.001</c:v>
                </c:pt>
                <c:pt idx="5131">
                  <c:v>0.0</c:v>
                </c:pt>
                <c:pt idx="5132">
                  <c:v>0.001</c:v>
                </c:pt>
                <c:pt idx="5133">
                  <c:v>0.001</c:v>
                </c:pt>
                <c:pt idx="5134">
                  <c:v>0.0</c:v>
                </c:pt>
                <c:pt idx="5135">
                  <c:v>0.0</c:v>
                </c:pt>
                <c:pt idx="5136">
                  <c:v>0.001</c:v>
                </c:pt>
                <c:pt idx="5137">
                  <c:v>0.0</c:v>
                </c:pt>
                <c:pt idx="5138">
                  <c:v>0.0</c:v>
                </c:pt>
                <c:pt idx="5139">
                  <c:v>0.0</c:v>
                </c:pt>
                <c:pt idx="5140">
                  <c:v>0.0</c:v>
                </c:pt>
                <c:pt idx="5141">
                  <c:v>0.001</c:v>
                </c:pt>
                <c:pt idx="5142">
                  <c:v>0.0</c:v>
                </c:pt>
                <c:pt idx="5143">
                  <c:v>0.001</c:v>
                </c:pt>
                <c:pt idx="5144">
                  <c:v>0.0</c:v>
                </c:pt>
                <c:pt idx="5145">
                  <c:v>0.0</c:v>
                </c:pt>
                <c:pt idx="5146">
                  <c:v>0.001</c:v>
                </c:pt>
                <c:pt idx="5147">
                  <c:v>0.0</c:v>
                </c:pt>
                <c:pt idx="5148">
                  <c:v>0.0</c:v>
                </c:pt>
                <c:pt idx="5149">
                  <c:v>0.001</c:v>
                </c:pt>
                <c:pt idx="5150">
                  <c:v>0.0</c:v>
                </c:pt>
                <c:pt idx="5151">
                  <c:v>0.0</c:v>
                </c:pt>
                <c:pt idx="5152">
                  <c:v>0.0</c:v>
                </c:pt>
                <c:pt idx="5153">
                  <c:v>0.0</c:v>
                </c:pt>
                <c:pt idx="5154">
                  <c:v>0.001</c:v>
                </c:pt>
                <c:pt idx="5155">
                  <c:v>0.001</c:v>
                </c:pt>
                <c:pt idx="5156">
                  <c:v>0.001</c:v>
                </c:pt>
                <c:pt idx="5157">
                  <c:v>0.0</c:v>
                </c:pt>
                <c:pt idx="5158">
                  <c:v>0.0</c:v>
                </c:pt>
                <c:pt idx="5159">
                  <c:v>0.001</c:v>
                </c:pt>
                <c:pt idx="5160">
                  <c:v>0.0</c:v>
                </c:pt>
                <c:pt idx="5161">
                  <c:v>0.001</c:v>
                </c:pt>
                <c:pt idx="5162">
                  <c:v>0.001</c:v>
                </c:pt>
                <c:pt idx="5163">
                  <c:v>0.001</c:v>
                </c:pt>
                <c:pt idx="5164">
                  <c:v>0.0</c:v>
                </c:pt>
                <c:pt idx="5165">
                  <c:v>0.0</c:v>
                </c:pt>
                <c:pt idx="5166">
                  <c:v>0.001</c:v>
                </c:pt>
                <c:pt idx="5167">
                  <c:v>0.001</c:v>
                </c:pt>
                <c:pt idx="5168">
                  <c:v>0.003</c:v>
                </c:pt>
                <c:pt idx="5169">
                  <c:v>0.001</c:v>
                </c:pt>
                <c:pt idx="5170">
                  <c:v>0.001</c:v>
                </c:pt>
                <c:pt idx="5171">
                  <c:v>0.001</c:v>
                </c:pt>
                <c:pt idx="5172">
                  <c:v>0.0</c:v>
                </c:pt>
                <c:pt idx="5173">
                  <c:v>0.0</c:v>
                </c:pt>
                <c:pt idx="5174">
                  <c:v>0.001</c:v>
                </c:pt>
                <c:pt idx="5175">
                  <c:v>0.0</c:v>
                </c:pt>
                <c:pt idx="5176">
                  <c:v>0.001</c:v>
                </c:pt>
                <c:pt idx="5177">
                  <c:v>0.0</c:v>
                </c:pt>
                <c:pt idx="5178">
                  <c:v>0.0</c:v>
                </c:pt>
                <c:pt idx="5179">
                  <c:v>0.0</c:v>
                </c:pt>
                <c:pt idx="5180">
                  <c:v>0.0</c:v>
                </c:pt>
                <c:pt idx="5181">
                  <c:v>0.0</c:v>
                </c:pt>
                <c:pt idx="5182">
                  <c:v>0.0</c:v>
                </c:pt>
                <c:pt idx="5183">
                  <c:v>0.001</c:v>
                </c:pt>
                <c:pt idx="5184">
                  <c:v>0.0</c:v>
                </c:pt>
                <c:pt idx="5185">
                  <c:v>0.0</c:v>
                </c:pt>
                <c:pt idx="5186">
                  <c:v>0.0</c:v>
                </c:pt>
                <c:pt idx="5187">
                  <c:v>0.001</c:v>
                </c:pt>
                <c:pt idx="5188">
                  <c:v>0.001</c:v>
                </c:pt>
                <c:pt idx="5189">
                  <c:v>0.001</c:v>
                </c:pt>
                <c:pt idx="5190">
                  <c:v>0.0</c:v>
                </c:pt>
                <c:pt idx="5191">
                  <c:v>0.001</c:v>
                </c:pt>
                <c:pt idx="5192">
                  <c:v>0.001</c:v>
                </c:pt>
                <c:pt idx="5193">
                  <c:v>0.001</c:v>
                </c:pt>
                <c:pt idx="5194">
                  <c:v>0.002</c:v>
                </c:pt>
                <c:pt idx="5195">
                  <c:v>0.0</c:v>
                </c:pt>
                <c:pt idx="5196">
                  <c:v>0.0</c:v>
                </c:pt>
                <c:pt idx="5197">
                  <c:v>0.001</c:v>
                </c:pt>
                <c:pt idx="5198">
                  <c:v>0.001</c:v>
                </c:pt>
                <c:pt idx="5199">
                  <c:v>0.001</c:v>
                </c:pt>
                <c:pt idx="5200">
                  <c:v>0.0</c:v>
                </c:pt>
                <c:pt idx="5201">
                  <c:v>0.001</c:v>
                </c:pt>
                <c:pt idx="5202">
                  <c:v>0.0</c:v>
                </c:pt>
                <c:pt idx="5203">
                  <c:v>0.001</c:v>
                </c:pt>
                <c:pt idx="5204">
                  <c:v>0.0</c:v>
                </c:pt>
                <c:pt idx="5205">
                  <c:v>0.0</c:v>
                </c:pt>
                <c:pt idx="5206">
                  <c:v>0.001</c:v>
                </c:pt>
                <c:pt idx="5207">
                  <c:v>0.001</c:v>
                </c:pt>
                <c:pt idx="5208">
                  <c:v>0.0</c:v>
                </c:pt>
                <c:pt idx="5209">
                  <c:v>0.0</c:v>
                </c:pt>
                <c:pt idx="5210">
                  <c:v>0.001</c:v>
                </c:pt>
                <c:pt idx="5211">
                  <c:v>0.001</c:v>
                </c:pt>
                <c:pt idx="5212">
                  <c:v>0.001</c:v>
                </c:pt>
                <c:pt idx="5213">
                  <c:v>0.0</c:v>
                </c:pt>
                <c:pt idx="5214">
                  <c:v>0.001</c:v>
                </c:pt>
                <c:pt idx="5215">
                  <c:v>0.0</c:v>
                </c:pt>
                <c:pt idx="5216">
                  <c:v>0.001</c:v>
                </c:pt>
                <c:pt idx="5217">
                  <c:v>0.0</c:v>
                </c:pt>
                <c:pt idx="5218">
                  <c:v>0.0</c:v>
                </c:pt>
                <c:pt idx="5219">
                  <c:v>0.001</c:v>
                </c:pt>
                <c:pt idx="5220">
                  <c:v>0.0</c:v>
                </c:pt>
                <c:pt idx="5221">
                  <c:v>0.0</c:v>
                </c:pt>
                <c:pt idx="5222">
                  <c:v>0.0</c:v>
                </c:pt>
                <c:pt idx="5223">
                  <c:v>0.0</c:v>
                </c:pt>
                <c:pt idx="5224">
                  <c:v>0.0</c:v>
                </c:pt>
                <c:pt idx="5225">
                  <c:v>0.0</c:v>
                </c:pt>
                <c:pt idx="5226">
                  <c:v>0.0</c:v>
                </c:pt>
                <c:pt idx="5227">
                  <c:v>0.0</c:v>
                </c:pt>
                <c:pt idx="5228">
                  <c:v>0.0</c:v>
                </c:pt>
                <c:pt idx="5229">
                  <c:v>0.0</c:v>
                </c:pt>
                <c:pt idx="5230">
                  <c:v>0.001</c:v>
                </c:pt>
                <c:pt idx="5231">
                  <c:v>0.001</c:v>
                </c:pt>
                <c:pt idx="5232">
                  <c:v>0.0</c:v>
                </c:pt>
                <c:pt idx="5233">
                  <c:v>0.0</c:v>
                </c:pt>
                <c:pt idx="5234">
                  <c:v>0.0</c:v>
                </c:pt>
                <c:pt idx="5235">
                  <c:v>0.001</c:v>
                </c:pt>
                <c:pt idx="5236">
                  <c:v>0.0</c:v>
                </c:pt>
                <c:pt idx="5237">
                  <c:v>0.0</c:v>
                </c:pt>
                <c:pt idx="5238">
                  <c:v>0.001</c:v>
                </c:pt>
                <c:pt idx="5239">
                  <c:v>0.0</c:v>
                </c:pt>
                <c:pt idx="5240">
                  <c:v>0.001</c:v>
                </c:pt>
                <c:pt idx="5241">
                  <c:v>0.001</c:v>
                </c:pt>
                <c:pt idx="5242">
                  <c:v>0.0</c:v>
                </c:pt>
                <c:pt idx="5243">
                  <c:v>0.001</c:v>
                </c:pt>
                <c:pt idx="5244">
                  <c:v>0.001</c:v>
                </c:pt>
                <c:pt idx="5245">
                  <c:v>0.0</c:v>
                </c:pt>
                <c:pt idx="5246">
                  <c:v>0.0</c:v>
                </c:pt>
                <c:pt idx="5247">
                  <c:v>0.0</c:v>
                </c:pt>
                <c:pt idx="5248">
                  <c:v>0.0</c:v>
                </c:pt>
                <c:pt idx="5249">
                  <c:v>0.001</c:v>
                </c:pt>
                <c:pt idx="5250">
                  <c:v>0.001</c:v>
                </c:pt>
                <c:pt idx="5251">
                  <c:v>0.0</c:v>
                </c:pt>
                <c:pt idx="5252">
                  <c:v>0.0</c:v>
                </c:pt>
                <c:pt idx="5253">
                  <c:v>0.0</c:v>
                </c:pt>
                <c:pt idx="5254">
                  <c:v>0.0</c:v>
                </c:pt>
                <c:pt idx="5255">
                  <c:v>0.001</c:v>
                </c:pt>
                <c:pt idx="5256">
                  <c:v>0.0</c:v>
                </c:pt>
                <c:pt idx="5257">
                  <c:v>0.0</c:v>
                </c:pt>
                <c:pt idx="5258">
                  <c:v>0.0</c:v>
                </c:pt>
                <c:pt idx="5259">
                  <c:v>0.001</c:v>
                </c:pt>
                <c:pt idx="5260">
                  <c:v>0.0</c:v>
                </c:pt>
                <c:pt idx="5261">
                  <c:v>0.001</c:v>
                </c:pt>
                <c:pt idx="5262">
                  <c:v>0.0</c:v>
                </c:pt>
                <c:pt idx="5263">
                  <c:v>0.001</c:v>
                </c:pt>
                <c:pt idx="5264">
                  <c:v>0.0</c:v>
                </c:pt>
                <c:pt idx="5265">
                  <c:v>0.001</c:v>
                </c:pt>
                <c:pt idx="5266">
                  <c:v>0.0</c:v>
                </c:pt>
                <c:pt idx="5267">
                  <c:v>0.0</c:v>
                </c:pt>
                <c:pt idx="5268">
                  <c:v>0.0</c:v>
                </c:pt>
                <c:pt idx="5269">
                  <c:v>0.001</c:v>
                </c:pt>
                <c:pt idx="5270">
                  <c:v>0.001</c:v>
                </c:pt>
                <c:pt idx="5271">
                  <c:v>0.0</c:v>
                </c:pt>
                <c:pt idx="5272">
                  <c:v>0.001</c:v>
                </c:pt>
                <c:pt idx="5273">
                  <c:v>0.0</c:v>
                </c:pt>
                <c:pt idx="5274">
                  <c:v>0.0</c:v>
                </c:pt>
                <c:pt idx="5275">
                  <c:v>0.0</c:v>
                </c:pt>
                <c:pt idx="5276">
                  <c:v>0.0</c:v>
                </c:pt>
                <c:pt idx="5277">
                  <c:v>0.001</c:v>
                </c:pt>
                <c:pt idx="5278">
                  <c:v>0.001</c:v>
                </c:pt>
                <c:pt idx="5279">
                  <c:v>0.001</c:v>
                </c:pt>
                <c:pt idx="5280">
                  <c:v>0.001</c:v>
                </c:pt>
                <c:pt idx="5281">
                  <c:v>0.001</c:v>
                </c:pt>
                <c:pt idx="5282">
                  <c:v>0.0</c:v>
                </c:pt>
                <c:pt idx="5283">
                  <c:v>0.0</c:v>
                </c:pt>
                <c:pt idx="5284">
                  <c:v>0.0</c:v>
                </c:pt>
                <c:pt idx="5285">
                  <c:v>0.0</c:v>
                </c:pt>
                <c:pt idx="5286">
                  <c:v>0.001</c:v>
                </c:pt>
                <c:pt idx="5287">
                  <c:v>0.001</c:v>
                </c:pt>
                <c:pt idx="5288">
                  <c:v>0.0</c:v>
                </c:pt>
                <c:pt idx="5289">
                  <c:v>0.001</c:v>
                </c:pt>
                <c:pt idx="5290">
                  <c:v>0.0</c:v>
                </c:pt>
                <c:pt idx="5291">
                  <c:v>0.0</c:v>
                </c:pt>
                <c:pt idx="5292">
                  <c:v>0.0</c:v>
                </c:pt>
                <c:pt idx="5293">
                  <c:v>0.001</c:v>
                </c:pt>
                <c:pt idx="5294">
                  <c:v>0.001</c:v>
                </c:pt>
                <c:pt idx="5295">
                  <c:v>0.001</c:v>
                </c:pt>
                <c:pt idx="5296">
                  <c:v>0.0</c:v>
                </c:pt>
                <c:pt idx="5297">
                  <c:v>0.001</c:v>
                </c:pt>
                <c:pt idx="5298">
                  <c:v>0.0</c:v>
                </c:pt>
                <c:pt idx="5299">
                  <c:v>0.0</c:v>
                </c:pt>
                <c:pt idx="5300">
                  <c:v>0.0</c:v>
                </c:pt>
                <c:pt idx="5301">
                  <c:v>0.0</c:v>
                </c:pt>
                <c:pt idx="5302">
                  <c:v>0.0</c:v>
                </c:pt>
                <c:pt idx="5303">
                  <c:v>0.0</c:v>
                </c:pt>
                <c:pt idx="5304">
                  <c:v>0.0</c:v>
                </c:pt>
                <c:pt idx="5305">
                  <c:v>0.001</c:v>
                </c:pt>
                <c:pt idx="5306">
                  <c:v>0.0</c:v>
                </c:pt>
                <c:pt idx="5307">
                  <c:v>0.0</c:v>
                </c:pt>
                <c:pt idx="5308">
                  <c:v>0.001</c:v>
                </c:pt>
                <c:pt idx="5309">
                  <c:v>0.0</c:v>
                </c:pt>
                <c:pt idx="5310">
                  <c:v>0.0</c:v>
                </c:pt>
                <c:pt idx="5311">
                  <c:v>0.0</c:v>
                </c:pt>
                <c:pt idx="5312">
                  <c:v>0.0</c:v>
                </c:pt>
                <c:pt idx="5313">
                  <c:v>0.002</c:v>
                </c:pt>
                <c:pt idx="5314">
                  <c:v>0.001</c:v>
                </c:pt>
                <c:pt idx="5315">
                  <c:v>0.0</c:v>
                </c:pt>
                <c:pt idx="5316">
                  <c:v>0.0</c:v>
                </c:pt>
                <c:pt idx="5317">
                  <c:v>0.001</c:v>
                </c:pt>
                <c:pt idx="5318">
                  <c:v>0.0</c:v>
                </c:pt>
                <c:pt idx="5319">
                  <c:v>0.0</c:v>
                </c:pt>
                <c:pt idx="5320">
                  <c:v>0.0</c:v>
                </c:pt>
                <c:pt idx="5321">
                  <c:v>0.0</c:v>
                </c:pt>
                <c:pt idx="5322">
                  <c:v>0.0</c:v>
                </c:pt>
                <c:pt idx="5323">
                  <c:v>0.0</c:v>
                </c:pt>
                <c:pt idx="5324">
                  <c:v>0.0</c:v>
                </c:pt>
                <c:pt idx="5325">
                  <c:v>0.0</c:v>
                </c:pt>
                <c:pt idx="5326">
                  <c:v>0.001</c:v>
                </c:pt>
                <c:pt idx="5327">
                  <c:v>0.0</c:v>
                </c:pt>
                <c:pt idx="5328">
                  <c:v>0.0</c:v>
                </c:pt>
                <c:pt idx="5329">
                  <c:v>0.0</c:v>
                </c:pt>
                <c:pt idx="5330">
                  <c:v>0.0</c:v>
                </c:pt>
                <c:pt idx="5331">
                  <c:v>0.001</c:v>
                </c:pt>
                <c:pt idx="5332">
                  <c:v>0.001</c:v>
                </c:pt>
                <c:pt idx="5333">
                  <c:v>0.0</c:v>
                </c:pt>
                <c:pt idx="5334">
                  <c:v>0.001</c:v>
                </c:pt>
                <c:pt idx="5335">
                  <c:v>0.001</c:v>
                </c:pt>
                <c:pt idx="5336">
                  <c:v>0.0</c:v>
                </c:pt>
                <c:pt idx="5337">
                  <c:v>0.0</c:v>
                </c:pt>
                <c:pt idx="5338">
                  <c:v>0.0</c:v>
                </c:pt>
                <c:pt idx="5339">
                  <c:v>0.001</c:v>
                </c:pt>
                <c:pt idx="5340">
                  <c:v>0.0</c:v>
                </c:pt>
                <c:pt idx="5341">
                  <c:v>0.0</c:v>
                </c:pt>
                <c:pt idx="5342">
                  <c:v>0.0</c:v>
                </c:pt>
                <c:pt idx="5343">
                  <c:v>0.0</c:v>
                </c:pt>
                <c:pt idx="5344">
                  <c:v>0.0</c:v>
                </c:pt>
                <c:pt idx="5345">
                  <c:v>0.0</c:v>
                </c:pt>
                <c:pt idx="5346">
                  <c:v>0.001</c:v>
                </c:pt>
                <c:pt idx="5347">
                  <c:v>0.001</c:v>
                </c:pt>
                <c:pt idx="5348">
                  <c:v>0.0</c:v>
                </c:pt>
                <c:pt idx="5349">
                  <c:v>0.001</c:v>
                </c:pt>
                <c:pt idx="5350">
                  <c:v>0.001</c:v>
                </c:pt>
                <c:pt idx="5351">
                  <c:v>0.0</c:v>
                </c:pt>
                <c:pt idx="5352">
                  <c:v>0.001</c:v>
                </c:pt>
                <c:pt idx="5353">
                  <c:v>0.0</c:v>
                </c:pt>
                <c:pt idx="5354">
                  <c:v>0.001</c:v>
                </c:pt>
                <c:pt idx="5355">
                  <c:v>0.001</c:v>
                </c:pt>
                <c:pt idx="5356">
                  <c:v>0.0</c:v>
                </c:pt>
                <c:pt idx="5357">
                  <c:v>0.0</c:v>
                </c:pt>
                <c:pt idx="5358">
                  <c:v>0.001</c:v>
                </c:pt>
                <c:pt idx="5359">
                  <c:v>0.0</c:v>
                </c:pt>
                <c:pt idx="5360">
                  <c:v>0.001</c:v>
                </c:pt>
                <c:pt idx="5361">
                  <c:v>0.0</c:v>
                </c:pt>
                <c:pt idx="5362">
                  <c:v>0.0</c:v>
                </c:pt>
                <c:pt idx="5363">
                  <c:v>0.001</c:v>
                </c:pt>
                <c:pt idx="5364">
                  <c:v>0.0</c:v>
                </c:pt>
                <c:pt idx="5365">
                  <c:v>0.001</c:v>
                </c:pt>
                <c:pt idx="5366">
                  <c:v>0.001</c:v>
                </c:pt>
                <c:pt idx="5367">
                  <c:v>0.001</c:v>
                </c:pt>
                <c:pt idx="5368">
                  <c:v>0.0</c:v>
                </c:pt>
                <c:pt idx="5369">
                  <c:v>0.001</c:v>
                </c:pt>
                <c:pt idx="5370">
                  <c:v>0.0</c:v>
                </c:pt>
                <c:pt idx="5371">
                  <c:v>0.001</c:v>
                </c:pt>
                <c:pt idx="5372">
                  <c:v>0.0</c:v>
                </c:pt>
                <c:pt idx="5373">
                  <c:v>0.001</c:v>
                </c:pt>
                <c:pt idx="5374">
                  <c:v>0.002</c:v>
                </c:pt>
                <c:pt idx="5375">
                  <c:v>0.001</c:v>
                </c:pt>
                <c:pt idx="5376">
                  <c:v>0.002</c:v>
                </c:pt>
                <c:pt idx="5377">
                  <c:v>0.0</c:v>
                </c:pt>
                <c:pt idx="5378">
                  <c:v>0.0</c:v>
                </c:pt>
                <c:pt idx="5379">
                  <c:v>0.001</c:v>
                </c:pt>
                <c:pt idx="5380">
                  <c:v>0.0</c:v>
                </c:pt>
                <c:pt idx="5381">
                  <c:v>0.001</c:v>
                </c:pt>
                <c:pt idx="5382">
                  <c:v>0.0</c:v>
                </c:pt>
                <c:pt idx="5383">
                  <c:v>0.0</c:v>
                </c:pt>
                <c:pt idx="5384">
                  <c:v>0.0</c:v>
                </c:pt>
                <c:pt idx="5385">
                  <c:v>0.0</c:v>
                </c:pt>
                <c:pt idx="5386">
                  <c:v>0.0</c:v>
                </c:pt>
                <c:pt idx="5387">
                  <c:v>0.001</c:v>
                </c:pt>
                <c:pt idx="5388">
                  <c:v>0.001</c:v>
                </c:pt>
                <c:pt idx="5389">
                  <c:v>0.0</c:v>
                </c:pt>
                <c:pt idx="5390">
                  <c:v>0.0</c:v>
                </c:pt>
                <c:pt idx="5391">
                  <c:v>0.0</c:v>
                </c:pt>
                <c:pt idx="5392">
                  <c:v>0.001</c:v>
                </c:pt>
                <c:pt idx="5393">
                  <c:v>0.0</c:v>
                </c:pt>
                <c:pt idx="5394">
                  <c:v>0.001</c:v>
                </c:pt>
                <c:pt idx="5395">
                  <c:v>0.0</c:v>
                </c:pt>
                <c:pt idx="5396">
                  <c:v>0.0</c:v>
                </c:pt>
                <c:pt idx="5397">
                  <c:v>0.0</c:v>
                </c:pt>
                <c:pt idx="5398">
                  <c:v>0.0</c:v>
                </c:pt>
                <c:pt idx="5399">
                  <c:v>0.0</c:v>
                </c:pt>
                <c:pt idx="5400">
                  <c:v>0.0</c:v>
                </c:pt>
                <c:pt idx="5401">
                  <c:v>0.0</c:v>
                </c:pt>
                <c:pt idx="5402">
                  <c:v>0.001</c:v>
                </c:pt>
                <c:pt idx="5403">
                  <c:v>0.001</c:v>
                </c:pt>
                <c:pt idx="5404">
                  <c:v>0.0</c:v>
                </c:pt>
                <c:pt idx="5405">
                  <c:v>0.0</c:v>
                </c:pt>
                <c:pt idx="5406">
                  <c:v>0.001</c:v>
                </c:pt>
                <c:pt idx="5407">
                  <c:v>0.0</c:v>
                </c:pt>
                <c:pt idx="5408">
                  <c:v>0.002</c:v>
                </c:pt>
                <c:pt idx="5409">
                  <c:v>0.001</c:v>
                </c:pt>
                <c:pt idx="5410">
                  <c:v>0.0</c:v>
                </c:pt>
                <c:pt idx="5411">
                  <c:v>0.0</c:v>
                </c:pt>
                <c:pt idx="5412">
                  <c:v>0.001</c:v>
                </c:pt>
                <c:pt idx="5413">
                  <c:v>0.0</c:v>
                </c:pt>
                <c:pt idx="5414">
                  <c:v>0.0</c:v>
                </c:pt>
                <c:pt idx="5415">
                  <c:v>0.0</c:v>
                </c:pt>
                <c:pt idx="5416">
                  <c:v>0.001</c:v>
                </c:pt>
                <c:pt idx="5417">
                  <c:v>0.0</c:v>
                </c:pt>
                <c:pt idx="5418">
                  <c:v>0.0</c:v>
                </c:pt>
                <c:pt idx="5419">
                  <c:v>0.001</c:v>
                </c:pt>
                <c:pt idx="5420">
                  <c:v>0.002</c:v>
                </c:pt>
                <c:pt idx="5421">
                  <c:v>0.0</c:v>
                </c:pt>
                <c:pt idx="5422">
                  <c:v>0.0</c:v>
                </c:pt>
                <c:pt idx="5423">
                  <c:v>0.001</c:v>
                </c:pt>
                <c:pt idx="5424">
                  <c:v>0.0</c:v>
                </c:pt>
                <c:pt idx="5425">
                  <c:v>0.0</c:v>
                </c:pt>
                <c:pt idx="5426">
                  <c:v>0.0</c:v>
                </c:pt>
                <c:pt idx="5427">
                  <c:v>0.0</c:v>
                </c:pt>
                <c:pt idx="5428">
                  <c:v>0.0</c:v>
                </c:pt>
                <c:pt idx="5429">
                  <c:v>0.001</c:v>
                </c:pt>
                <c:pt idx="5430">
                  <c:v>0.001</c:v>
                </c:pt>
                <c:pt idx="5431">
                  <c:v>0.0</c:v>
                </c:pt>
                <c:pt idx="5432">
                  <c:v>0.0</c:v>
                </c:pt>
                <c:pt idx="5433">
                  <c:v>0.0</c:v>
                </c:pt>
                <c:pt idx="5434">
                  <c:v>0.001</c:v>
                </c:pt>
                <c:pt idx="5435">
                  <c:v>0.0</c:v>
                </c:pt>
                <c:pt idx="5436">
                  <c:v>0.002</c:v>
                </c:pt>
                <c:pt idx="5437">
                  <c:v>0.001</c:v>
                </c:pt>
                <c:pt idx="5438">
                  <c:v>0.0</c:v>
                </c:pt>
                <c:pt idx="5439">
                  <c:v>0.001</c:v>
                </c:pt>
                <c:pt idx="5440">
                  <c:v>0.001</c:v>
                </c:pt>
                <c:pt idx="5441">
                  <c:v>0.0</c:v>
                </c:pt>
                <c:pt idx="5442">
                  <c:v>0.0</c:v>
                </c:pt>
                <c:pt idx="5443">
                  <c:v>0.0</c:v>
                </c:pt>
                <c:pt idx="5444">
                  <c:v>0.0</c:v>
                </c:pt>
                <c:pt idx="5445">
                  <c:v>0.001</c:v>
                </c:pt>
                <c:pt idx="5446">
                  <c:v>0.0</c:v>
                </c:pt>
                <c:pt idx="5447">
                  <c:v>0.001</c:v>
                </c:pt>
                <c:pt idx="5448">
                  <c:v>0.0</c:v>
                </c:pt>
                <c:pt idx="5449">
                  <c:v>0.0</c:v>
                </c:pt>
                <c:pt idx="5450">
                  <c:v>0.001</c:v>
                </c:pt>
                <c:pt idx="5451">
                  <c:v>0.001</c:v>
                </c:pt>
                <c:pt idx="5452">
                  <c:v>0.001</c:v>
                </c:pt>
                <c:pt idx="5453">
                  <c:v>0.0</c:v>
                </c:pt>
                <c:pt idx="5454">
                  <c:v>0.0</c:v>
                </c:pt>
                <c:pt idx="5455">
                  <c:v>0.001</c:v>
                </c:pt>
                <c:pt idx="5456">
                  <c:v>0.002</c:v>
                </c:pt>
                <c:pt idx="5457">
                  <c:v>0.0</c:v>
                </c:pt>
                <c:pt idx="5458">
                  <c:v>0.0</c:v>
                </c:pt>
                <c:pt idx="5459">
                  <c:v>0.001</c:v>
                </c:pt>
                <c:pt idx="5460">
                  <c:v>0.002</c:v>
                </c:pt>
                <c:pt idx="5461">
                  <c:v>0.0</c:v>
                </c:pt>
                <c:pt idx="5462">
                  <c:v>0.001</c:v>
                </c:pt>
                <c:pt idx="5463">
                  <c:v>0.0</c:v>
                </c:pt>
                <c:pt idx="5464">
                  <c:v>0.0</c:v>
                </c:pt>
                <c:pt idx="5465">
                  <c:v>0.001</c:v>
                </c:pt>
                <c:pt idx="5466">
                  <c:v>0.001</c:v>
                </c:pt>
                <c:pt idx="5467">
                  <c:v>0.001</c:v>
                </c:pt>
                <c:pt idx="5468">
                  <c:v>0.0</c:v>
                </c:pt>
                <c:pt idx="5469">
                  <c:v>0.0</c:v>
                </c:pt>
                <c:pt idx="5470">
                  <c:v>0.0</c:v>
                </c:pt>
                <c:pt idx="5471">
                  <c:v>0.0</c:v>
                </c:pt>
                <c:pt idx="5472">
                  <c:v>0.0</c:v>
                </c:pt>
                <c:pt idx="5473">
                  <c:v>0.0</c:v>
                </c:pt>
                <c:pt idx="5474">
                  <c:v>0.0</c:v>
                </c:pt>
                <c:pt idx="5475">
                  <c:v>0.001</c:v>
                </c:pt>
                <c:pt idx="5476">
                  <c:v>0.0</c:v>
                </c:pt>
                <c:pt idx="5477">
                  <c:v>0.0</c:v>
                </c:pt>
                <c:pt idx="5478">
                  <c:v>0.0</c:v>
                </c:pt>
                <c:pt idx="5479">
                  <c:v>0.0</c:v>
                </c:pt>
                <c:pt idx="5480">
                  <c:v>0.001</c:v>
                </c:pt>
                <c:pt idx="5481">
                  <c:v>0.001</c:v>
                </c:pt>
                <c:pt idx="5482">
                  <c:v>0.001</c:v>
                </c:pt>
                <c:pt idx="5483">
                  <c:v>0.0</c:v>
                </c:pt>
                <c:pt idx="5484">
                  <c:v>0.0</c:v>
                </c:pt>
                <c:pt idx="5485">
                  <c:v>0.0</c:v>
                </c:pt>
                <c:pt idx="5486">
                  <c:v>0.0</c:v>
                </c:pt>
                <c:pt idx="5487">
                  <c:v>0.0</c:v>
                </c:pt>
                <c:pt idx="5488">
                  <c:v>0.001</c:v>
                </c:pt>
                <c:pt idx="5489">
                  <c:v>0.0</c:v>
                </c:pt>
                <c:pt idx="5490">
                  <c:v>0.0</c:v>
                </c:pt>
                <c:pt idx="5491">
                  <c:v>0.0</c:v>
                </c:pt>
                <c:pt idx="5492">
                  <c:v>0.001</c:v>
                </c:pt>
                <c:pt idx="5493">
                  <c:v>0.001</c:v>
                </c:pt>
                <c:pt idx="5494">
                  <c:v>0.0</c:v>
                </c:pt>
                <c:pt idx="5495">
                  <c:v>0.0</c:v>
                </c:pt>
                <c:pt idx="5496">
                  <c:v>0.0</c:v>
                </c:pt>
                <c:pt idx="5497">
                  <c:v>0.0</c:v>
                </c:pt>
                <c:pt idx="5498">
                  <c:v>0.001</c:v>
                </c:pt>
                <c:pt idx="5499">
                  <c:v>0.0</c:v>
                </c:pt>
                <c:pt idx="5500">
                  <c:v>0.001</c:v>
                </c:pt>
                <c:pt idx="5501">
                  <c:v>0.0</c:v>
                </c:pt>
                <c:pt idx="5502">
                  <c:v>0.001</c:v>
                </c:pt>
                <c:pt idx="5503">
                  <c:v>0.0</c:v>
                </c:pt>
                <c:pt idx="5504">
                  <c:v>0.001</c:v>
                </c:pt>
                <c:pt idx="5505">
                  <c:v>0.0</c:v>
                </c:pt>
                <c:pt idx="5506">
                  <c:v>0.0</c:v>
                </c:pt>
                <c:pt idx="5507">
                  <c:v>0.001</c:v>
                </c:pt>
                <c:pt idx="5508">
                  <c:v>0.001</c:v>
                </c:pt>
                <c:pt idx="5509">
                  <c:v>0.001</c:v>
                </c:pt>
                <c:pt idx="5510">
                  <c:v>0.0</c:v>
                </c:pt>
                <c:pt idx="5511">
                  <c:v>0.0</c:v>
                </c:pt>
                <c:pt idx="5512">
                  <c:v>0.0</c:v>
                </c:pt>
                <c:pt idx="5513">
                  <c:v>0.0</c:v>
                </c:pt>
                <c:pt idx="5514">
                  <c:v>0.0</c:v>
                </c:pt>
                <c:pt idx="5515">
                  <c:v>0.0</c:v>
                </c:pt>
                <c:pt idx="5516">
                  <c:v>0.001</c:v>
                </c:pt>
                <c:pt idx="5517">
                  <c:v>0.001</c:v>
                </c:pt>
                <c:pt idx="5518">
                  <c:v>0.0</c:v>
                </c:pt>
                <c:pt idx="5519">
                  <c:v>0.0</c:v>
                </c:pt>
                <c:pt idx="5520">
                  <c:v>0.0</c:v>
                </c:pt>
                <c:pt idx="5521">
                  <c:v>0.0</c:v>
                </c:pt>
                <c:pt idx="5522">
                  <c:v>0.0</c:v>
                </c:pt>
                <c:pt idx="5523">
                  <c:v>0.001</c:v>
                </c:pt>
                <c:pt idx="5524">
                  <c:v>0.0</c:v>
                </c:pt>
                <c:pt idx="5525">
                  <c:v>0.001</c:v>
                </c:pt>
                <c:pt idx="5526">
                  <c:v>0.001</c:v>
                </c:pt>
                <c:pt idx="5527">
                  <c:v>0.001</c:v>
                </c:pt>
                <c:pt idx="5528">
                  <c:v>0.001</c:v>
                </c:pt>
                <c:pt idx="5529">
                  <c:v>0.0</c:v>
                </c:pt>
                <c:pt idx="5530">
                  <c:v>0.0</c:v>
                </c:pt>
                <c:pt idx="5531">
                  <c:v>0.001</c:v>
                </c:pt>
                <c:pt idx="5532">
                  <c:v>0.001</c:v>
                </c:pt>
                <c:pt idx="5533">
                  <c:v>0.0</c:v>
                </c:pt>
                <c:pt idx="5534">
                  <c:v>0.001</c:v>
                </c:pt>
                <c:pt idx="5535">
                  <c:v>0.0</c:v>
                </c:pt>
                <c:pt idx="5536">
                  <c:v>0.0</c:v>
                </c:pt>
                <c:pt idx="5537">
                  <c:v>0.001</c:v>
                </c:pt>
                <c:pt idx="5538">
                  <c:v>0.0</c:v>
                </c:pt>
                <c:pt idx="5539">
                  <c:v>0.001</c:v>
                </c:pt>
                <c:pt idx="5540">
                  <c:v>0.0</c:v>
                </c:pt>
                <c:pt idx="5541">
                  <c:v>0.0</c:v>
                </c:pt>
                <c:pt idx="5542">
                  <c:v>0.0</c:v>
                </c:pt>
                <c:pt idx="5543">
                  <c:v>0.0</c:v>
                </c:pt>
                <c:pt idx="5544">
                  <c:v>0.001</c:v>
                </c:pt>
                <c:pt idx="5545">
                  <c:v>0.0</c:v>
                </c:pt>
                <c:pt idx="5546">
                  <c:v>0.001</c:v>
                </c:pt>
                <c:pt idx="5547">
                  <c:v>0.001</c:v>
                </c:pt>
                <c:pt idx="5548">
                  <c:v>0.0</c:v>
                </c:pt>
                <c:pt idx="5549">
                  <c:v>0.0</c:v>
                </c:pt>
                <c:pt idx="5550">
                  <c:v>0.001</c:v>
                </c:pt>
                <c:pt idx="5551">
                  <c:v>0.002</c:v>
                </c:pt>
                <c:pt idx="5552">
                  <c:v>0.0</c:v>
                </c:pt>
                <c:pt idx="5553">
                  <c:v>0.001</c:v>
                </c:pt>
                <c:pt idx="5554">
                  <c:v>0.001</c:v>
                </c:pt>
                <c:pt idx="5555">
                  <c:v>0.001</c:v>
                </c:pt>
                <c:pt idx="5556">
                  <c:v>0.001</c:v>
                </c:pt>
                <c:pt idx="5557">
                  <c:v>0.001</c:v>
                </c:pt>
                <c:pt idx="5558">
                  <c:v>0.0</c:v>
                </c:pt>
                <c:pt idx="5559">
                  <c:v>0.001</c:v>
                </c:pt>
                <c:pt idx="5560">
                  <c:v>0.0</c:v>
                </c:pt>
                <c:pt idx="5561">
                  <c:v>0.0</c:v>
                </c:pt>
                <c:pt idx="5562">
                  <c:v>0.001</c:v>
                </c:pt>
                <c:pt idx="5563">
                  <c:v>0.0</c:v>
                </c:pt>
                <c:pt idx="5564">
                  <c:v>0.0</c:v>
                </c:pt>
                <c:pt idx="5565">
                  <c:v>0.001</c:v>
                </c:pt>
                <c:pt idx="5566">
                  <c:v>0.0</c:v>
                </c:pt>
                <c:pt idx="5567">
                  <c:v>0.001</c:v>
                </c:pt>
                <c:pt idx="5568">
                  <c:v>0.0</c:v>
                </c:pt>
                <c:pt idx="5569">
                  <c:v>0.001</c:v>
                </c:pt>
                <c:pt idx="5570">
                  <c:v>0.0</c:v>
                </c:pt>
                <c:pt idx="5571">
                  <c:v>0.0</c:v>
                </c:pt>
                <c:pt idx="5572">
                  <c:v>0.0</c:v>
                </c:pt>
                <c:pt idx="5573">
                  <c:v>0.0</c:v>
                </c:pt>
                <c:pt idx="5574">
                  <c:v>0.0</c:v>
                </c:pt>
                <c:pt idx="5575">
                  <c:v>0.0</c:v>
                </c:pt>
                <c:pt idx="5576">
                  <c:v>0.001</c:v>
                </c:pt>
                <c:pt idx="5577">
                  <c:v>0.001</c:v>
                </c:pt>
                <c:pt idx="5578">
                  <c:v>0.0</c:v>
                </c:pt>
                <c:pt idx="5579">
                  <c:v>0.001</c:v>
                </c:pt>
                <c:pt idx="5580">
                  <c:v>0.002</c:v>
                </c:pt>
                <c:pt idx="5581">
                  <c:v>0.0</c:v>
                </c:pt>
                <c:pt idx="5582">
                  <c:v>0.001</c:v>
                </c:pt>
                <c:pt idx="5583">
                  <c:v>0.0</c:v>
                </c:pt>
                <c:pt idx="5584">
                  <c:v>0.001</c:v>
                </c:pt>
                <c:pt idx="5585">
                  <c:v>0.0</c:v>
                </c:pt>
                <c:pt idx="5586">
                  <c:v>0.0</c:v>
                </c:pt>
                <c:pt idx="5587">
                  <c:v>0.001</c:v>
                </c:pt>
                <c:pt idx="5588">
                  <c:v>0.001</c:v>
                </c:pt>
                <c:pt idx="5589">
                  <c:v>0.0</c:v>
                </c:pt>
                <c:pt idx="5590">
                  <c:v>0.001</c:v>
                </c:pt>
                <c:pt idx="5591">
                  <c:v>0.001</c:v>
                </c:pt>
                <c:pt idx="5592">
                  <c:v>0.0</c:v>
                </c:pt>
                <c:pt idx="5593">
                  <c:v>0.0</c:v>
                </c:pt>
                <c:pt idx="5594">
                  <c:v>0.0</c:v>
                </c:pt>
                <c:pt idx="5595">
                  <c:v>0.001</c:v>
                </c:pt>
                <c:pt idx="5596">
                  <c:v>0.0</c:v>
                </c:pt>
                <c:pt idx="5597">
                  <c:v>0.0</c:v>
                </c:pt>
                <c:pt idx="5598">
                  <c:v>0.0</c:v>
                </c:pt>
                <c:pt idx="5599">
                  <c:v>0.001</c:v>
                </c:pt>
                <c:pt idx="5600">
                  <c:v>0.0</c:v>
                </c:pt>
                <c:pt idx="5601">
                  <c:v>0.001</c:v>
                </c:pt>
                <c:pt idx="5602">
                  <c:v>0.0</c:v>
                </c:pt>
                <c:pt idx="5603">
                  <c:v>0.001</c:v>
                </c:pt>
                <c:pt idx="5604">
                  <c:v>0.0</c:v>
                </c:pt>
                <c:pt idx="5605">
                  <c:v>0.001</c:v>
                </c:pt>
                <c:pt idx="5606">
                  <c:v>0.001</c:v>
                </c:pt>
                <c:pt idx="5607">
                  <c:v>0.0</c:v>
                </c:pt>
                <c:pt idx="5608">
                  <c:v>0.0</c:v>
                </c:pt>
                <c:pt idx="5609">
                  <c:v>0.001</c:v>
                </c:pt>
                <c:pt idx="5610">
                  <c:v>0.0</c:v>
                </c:pt>
                <c:pt idx="5611">
                  <c:v>0.0</c:v>
                </c:pt>
                <c:pt idx="5612">
                  <c:v>0.0</c:v>
                </c:pt>
                <c:pt idx="5613">
                  <c:v>0.001</c:v>
                </c:pt>
                <c:pt idx="5614">
                  <c:v>0.001</c:v>
                </c:pt>
                <c:pt idx="5615">
                  <c:v>0.001</c:v>
                </c:pt>
                <c:pt idx="5616">
                  <c:v>0.001</c:v>
                </c:pt>
                <c:pt idx="5617">
                  <c:v>0.0</c:v>
                </c:pt>
                <c:pt idx="5618">
                  <c:v>0.0</c:v>
                </c:pt>
                <c:pt idx="5619">
                  <c:v>0.002</c:v>
                </c:pt>
                <c:pt idx="5620">
                  <c:v>0.0</c:v>
                </c:pt>
                <c:pt idx="5621">
                  <c:v>0.0</c:v>
                </c:pt>
                <c:pt idx="5622">
                  <c:v>0.0</c:v>
                </c:pt>
                <c:pt idx="5623">
                  <c:v>0.001</c:v>
                </c:pt>
                <c:pt idx="5624">
                  <c:v>0.0</c:v>
                </c:pt>
                <c:pt idx="5625">
                  <c:v>0.0</c:v>
                </c:pt>
                <c:pt idx="5626">
                  <c:v>0.001</c:v>
                </c:pt>
                <c:pt idx="5627">
                  <c:v>0.001</c:v>
                </c:pt>
                <c:pt idx="5628">
                  <c:v>0.0</c:v>
                </c:pt>
                <c:pt idx="5629">
                  <c:v>0.0</c:v>
                </c:pt>
                <c:pt idx="5630">
                  <c:v>0.0</c:v>
                </c:pt>
                <c:pt idx="5631">
                  <c:v>0.0</c:v>
                </c:pt>
                <c:pt idx="5632">
                  <c:v>0.0</c:v>
                </c:pt>
                <c:pt idx="5633">
                  <c:v>0.001</c:v>
                </c:pt>
                <c:pt idx="5634">
                  <c:v>0.001</c:v>
                </c:pt>
                <c:pt idx="5635">
                  <c:v>0.002</c:v>
                </c:pt>
                <c:pt idx="5636">
                  <c:v>0.001</c:v>
                </c:pt>
                <c:pt idx="5637">
                  <c:v>0.0</c:v>
                </c:pt>
                <c:pt idx="5638">
                  <c:v>0.0</c:v>
                </c:pt>
                <c:pt idx="5639">
                  <c:v>0.0</c:v>
                </c:pt>
                <c:pt idx="5640">
                  <c:v>0.0</c:v>
                </c:pt>
                <c:pt idx="5641">
                  <c:v>0.0</c:v>
                </c:pt>
                <c:pt idx="5642">
                  <c:v>0.0</c:v>
                </c:pt>
                <c:pt idx="5643">
                  <c:v>0.0</c:v>
                </c:pt>
                <c:pt idx="5644">
                  <c:v>0.0</c:v>
                </c:pt>
                <c:pt idx="5645">
                  <c:v>0.0</c:v>
                </c:pt>
                <c:pt idx="5646">
                  <c:v>0.0</c:v>
                </c:pt>
                <c:pt idx="5647">
                  <c:v>0.0</c:v>
                </c:pt>
                <c:pt idx="5648">
                  <c:v>0.001</c:v>
                </c:pt>
                <c:pt idx="5649">
                  <c:v>0.001</c:v>
                </c:pt>
                <c:pt idx="5650">
                  <c:v>0.0</c:v>
                </c:pt>
                <c:pt idx="5651">
                  <c:v>0.0</c:v>
                </c:pt>
                <c:pt idx="5652">
                  <c:v>0.0</c:v>
                </c:pt>
                <c:pt idx="5653">
                  <c:v>0.001</c:v>
                </c:pt>
                <c:pt idx="5654">
                  <c:v>0.001</c:v>
                </c:pt>
                <c:pt idx="5655">
                  <c:v>0.001</c:v>
                </c:pt>
                <c:pt idx="5656">
                  <c:v>0.001</c:v>
                </c:pt>
                <c:pt idx="5657">
                  <c:v>0.0</c:v>
                </c:pt>
                <c:pt idx="5658">
                  <c:v>0.001</c:v>
                </c:pt>
                <c:pt idx="5659">
                  <c:v>0.0</c:v>
                </c:pt>
                <c:pt idx="5660">
                  <c:v>0.0</c:v>
                </c:pt>
                <c:pt idx="5661">
                  <c:v>0.0</c:v>
                </c:pt>
                <c:pt idx="5662">
                  <c:v>0.0</c:v>
                </c:pt>
                <c:pt idx="5663">
                  <c:v>0.0</c:v>
                </c:pt>
                <c:pt idx="5664">
                  <c:v>0.0</c:v>
                </c:pt>
                <c:pt idx="5665">
                  <c:v>0.0</c:v>
                </c:pt>
                <c:pt idx="5666">
                  <c:v>0.0</c:v>
                </c:pt>
                <c:pt idx="5667">
                  <c:v>0.0</c:v>
                </c:pt>
                <c:pt idx="5668">
                  <c:v>0.0</c:v>
                </c:pt>
                <c:pt idx="5669">
                  <c:v>0.001</c:v>
                </c:pt>
                <c:pt idx="5670">
                  <c:v>0.001</c:v>
                </c:pt>
                <c:pt idx="5671">
                  <c:v>0.0</c:v>
                </c:pt>
                <c:pt idx="5672">
                  <c:v>0.0</c:v>
                </c:pt>
                <c:pt idx="5673">
                  <c:v>0.0</c:v>
                </c:pt>
                <c:pt idx="5674">
                  <c:v>0.0</c:v>
                </c:pt>
                <c:pt idx="5675">
                  <c:v>0.001</c:v>
                </c:pt>
                <c:pt idx="5676">
                  <c:v>0.0</c:v>
                </c:pt>
                <c:pt idx="5677">
                  <c:v>0.0</c:v>
                </c:pt>
                <c:pt idx="5678">
                  <c:v>0.0</c:v>
                </c:pt>
                <c:pt idx="5679">
                  <c:v>0.001</c:v>
                </c:pt>
                <c:pt idx="5680">
                  <c:v>0.001</c:v>
                </c:pt>
                <c:pt idx="5681">
                  <c:v>0.001</c:v>
                </c:pt>
                <c:pt idx="5682">
                  <c:v>0.001</c:v>
                </c:pt>
                <c:pt idx="5683">
                  <c:v>0.0</c:v>
                </c:pt>
                <c:pt idx="5684">
                  <c:v>0.001</c:v>
                </c:pt>
                <c:pt idx="5685">
                  <c:v>0.001</c:v>
                </c:pt>
                <c:pt idx="5686">
                  <c:v>0.0</c:v>
                </c:pt>
                <c:pt idx="5687">
                  <c:v>0.001</c:v>
                </c:pt>
                <c:pt idx="5688">
                  <c:v>0.001</c:v>
                </c:pt>
                <c:pt idx="5689">
                  <c:v>0.0</c:v>
                </c:pt>
                <c:pt idx="5690">
                  <c:v>0.0</c:v>
                </c:pt>
                <c:pt idx="5691">
                  <c:v>0.001</c:v>
                </c:pt>
                <c:pt idx="5692">
                  <c:v>0.001</c:v>
                </c:pt>
                <c:pt idx="5693">
                  <c:v>0.001</c:v>
                </c:pt>
                <c:pt idx="5694">
                  <c:v>0.0</c:v>
                </c:pt>
                <c:pt idx="5695">
                  <c:v>0.001</c:v>
                </c:pt>
                <c:pt idx="5696">
                  <c:v>0.001</c:v>
                </c:pt>
                <c:pt idx="5697">
                  <c:v>0.0</c:v>
                </c:pt>
                <c:pt idx="5698">
                  <c:v>0.0</c:v>
                </c:pt>
                <c:pt idx="5699">
                  <c:v>0.001</c:v>
                </c:pt>
                <c:pt idx="5700">
                  <c:v>0.0</c:v>
                </c:pt>
                <c:pt idx="5701">
                  <c:v>0.001</c:v>
                </c:pt>
                <c:pt idx="5702">
                  <c:v>0.001</c:v>
                </c:pt>
                <c:pt idx="5703">
                  <c:v>0.0</c:v>
                </c:pt>
                <c:pt idx="5704">
                  <c:v>0.0</c:v>
                </c:pt>
                <c:pt idx="5705">
                  <c:v>0.001</c:v>
                </c:pt>
                <c:pt idx="5706">
                  <c:v>0.0</c:v>
                </c:pt>
                <c:pt idx="5707">
                  <c:v>0.0</c:v>
                </c:pt>
                <c:pt idx="5708">
                  <c:v>0.0</c:v>
                </c:pt>
                <c:pt idx="5709">
                  <c:v>0.0</c:v>
                </c:pt>
                <c:pt idx="5710">
                  <c:v>0.0</c:v>
                </c:pt>
                <c:pt idx="5711">
                  <c:v>0.0</c:v>
                </c:pt>
                <c:pt idx="5712">
                  <c:v>0.0</c:v>
                </c:pt>
                <c:pt idx="5713">
                  <c:v>0.0</c:v>
                </c:pt>
                <c:pt idx="5714">
                  <c:v>0.0</c:v>
                </c:pt>
                <c:pt idx="5715">
                  <c:v>0.0</c:v>
                </c:pt>
                <c:pt idx="5716">
                  <c:v>0.0</c:v>
                </c:pt>
                <c:pt idx="5717">
                  <c:v>0.0</c:v>
                </c:pt>
                <c:pt idx="5718">
                  <c:v>0.0</c:v>
                </c:pt>
                <c:pt idx="5719">
                  <c:v>0.001</c:v>
                </c:pt>
                <c:pt idx="5720">
                  <c:v>0.0</c:v>
                </c:pt>
                <c:pt idx="5721">
                  <c:v>0.001</c:v>
                </c:pt>
                <c:pt idx="5722">
                  <c:v>0.0</c:v>
                </c:pt>
                <c:pt idx="5723">
                  <c:v>0.0</c:v>
                </c:pt>
                <c:pt idx="5724">
                  <c:v>0.0</c:v>
                </c:pt>
                <c:pt idx="5725">
                  <c:v>0.0</c:v>
                </c:pt>
                <c:pt idx="5726">
                  <c:v>0.0</c:v>
                </c:pt>
                <c:pt idx="5727">
                  <c:v>0.001</c:v>
                </c:pt>
                <c:pt idx="5728">
                  <c:v>0.001</c:v>
                </c:pt>
                <c:pt idx="5729">
                  <c:v>0.001</c:v>
                </c:pt>
                <c:pt idx="5730">
                  <c:v>0.0</c:v>
                </c:pt>
                <c:pt idx="5731">
                  <c:v>0.0</c:v>
                </c:pt>
                <c:pt idx="5732">
                  <c:v>0.0</c:v>
                </c:pt>
                <c:pt idx="5733">
                  <c:v>0.0</c:v>
                </c:pt>
                <c:pt idx="5734">
                  <c:v>0.0</c:v>
                </c:pt>
                <c:pt idx="5735">
                  <c:v>0.0</c:v>
                </c:pt>
                <c:pt idx="5736">
                  <c:v>0.0</c:v>
                </c:pt>
                <c:pt idx="5737">
                  <c:v>0.0</c:v>
                </c:pt>
                <c:pt idx="5738">
                  <c:v>0.0</c:v>
                </c:pt>
                <c:pt idx="5739">
                  <c:v>0.001</c:v>
                </c:pt>
                <c:pt idx="5740">
                  <c:v>0.0</c:v>
                </c:pt>
                <c:pt idx="5741">
                  <c:v>0.0</c:v>
                </c:pt>
                <c:pt idx="5742">
                  <c:v>0.0</c:v>
                </c:pt>
                <c:pt idx="5743">
                  <c:v>0.0</c:v>
                </c:pt>
                <c:pt idx="5744">
                  <c:v>0.002</c:v>
                </c:pt>
                <c:pt idx="5745">
                  <c:v>0.001</c:v>
                </c:pt>
                <c:pt idx="5746">
                  <c:v>0.0</c:v>
                </c:pt>
                <c:pt idx="5747">
                  <c:v>0.0</c:v>
                </c:pt>
                <c:pt idx="5748">
                  <c:v>0.0</c:v>
                </c:pt>
                <c:pt idx="5749">
                  <c:v>0.0</c:v>
                </c:pt>
                <c:pt idx="5750">
                  <c:v>0.001</c:v>
                </c:pt>
                <c:pt idx="5751">
                  <c:v>0.001</c:v>
                </c:pt>
                <c:pt idx="5752">
                  <c:v>0.0</c:v>
                </c:pt>
                <c:pt idx="5753">
                  <c:v>0.0</c:v>
                </c:pt>
                <c:pt idx="5754">
                  <c:v>0.0</c:v>
                </c:pt>
                <c:pt idx="5755">
                  <c:v>0.0</c:v>
                </c:pt>
                <c:pt idx="5756">
                  <c:v>0.002</c:v>
                </c:pt>
                <c:pt idx="5757">
                  <c:v>0.0</c:v>
                </c:pt>
                <c:pt idx="5758">
                  <c:v>0.001</c:v>
                </c:pt>
                <c:pt idx="5759">
                  <c:v>0.0</c:v>
                </c:pt>
                <c:pt idx="5760">
                  <c:v>0.0</c:v>
                </c:pt>
                <c:pt idx="5761">
                  <c:v>0.0</c:v>
                </c:pt>
                <c:pt idx="5762">
                  <c:v>0.0</c:v>
                </c:pt>
                <c:pt idx="5763">
                  <c:v>0.001</c:v>
                </c:pt>
                <c:pt idx="5764">
                  <c:v>0.0</c:v>
                </c:pt>
                <c:pt idx="5765">
                  <c:v>0.001</c:v>
                </c:pt>
                <c:pt idx="5766">
                  <c:v>0.0</c:v>
                </c:pt>
                <c:pt idx="5767">
                  <c:v>0.0</c:v>
                </c:pt>
                <c:pt idx="5768">
                  <c:v>0.0</c:v>
                </c:pt>
                <c:pt idx="5769">
                  <c:v>0.0</c:v>
                </c:pt>
                <c:pt idx="5770">
                  <c:v>0.0</c:v>
                </c:pt>
                <c:pt idx="5771">
                  <c:v>0.002</c:v>
                </c:pt>
                <c:pt idx="5772">
                  <c:v>0.001</c:v>
                </c:pt>
                <c:pt idx="5773">
                  <c:v>0.0</c:v>
                </c:pt>
                <c:pt idx="5774">
                  <c:v>0.0</c:v>
                </c:pt>
                <c:pt idx="5775">
                  <c:v>0.0</c:v>
                </c:pt>
                <c:pt idx="5776">
                  <c:v>0.001</c:v>
                </c:pt>
                <c:pt idx="5777">
                  <c:v>0.0</c:v>
                </c:pt>
                <c:pt idx="5778">
                  <c:v>0.001</c:v>
                </c:pt>
                <c:pt idx="5779">
                  <c:v>0.001</c:v>
                </c:pt>
                <c:pt idx="5780">
                  <c:v>0.0</c:v>
                </c:pt>
                <c:pt idx="5781">
                  <c:v>0.002</c:v>
                </c:pt>
                <c:pt idx="5782">
                  <c:v>0.0</c:v>
                </c:pt>
                <c:pt idx="5783">
                  <c:v>0.001</c:v>
                </c:pt>
                <c:pt idx="5784">
                  <c:v>0.0</c:v>
                </c:pt>
                <c:pt idx="5785">
                  <c:v>0.001</c:v>
                </c:pt>
                <c:pt idx="5786">
                  <c:v>0.0</c:v>
                </c:pt>
                <c:pt idx="5787">
                  <c:v>0.0</c:v>
                </c:pt>
                <c:pt idx="5788">
                  <c:v>0.0</c:v>
                </c:pt>
                <c:pt idx="5789">
                  <c:v>0.0</c:v>
                </c:pt>
                <c:pt idx="5790">
                  <c:v>0.0</c:v>
                </c:pt>
                <c:pt idx="5791">
                  <c:v>0.0</c:v>
                </c:pt>
                <c:pt idx="5792">
                  <c:v>0.001</c:v>
                </c:pt>
                <c:pt idx="5793">
                  <c:v>0.0</c:v>
                </c:pt>
                <c:pt idx="5794">
                  <c:v>0.0</c:v>
                </c:pt>
                <c:pt idx="5795">
                  <c:v>0.001</c:v>
                </c:pt>
                <c:pt idx="5796">
                  <c:v>0.0</c:v>
                </c:pt>
                <c:pt idx="5797">
                  <c:v>0.0</c:v>
                </c:pt>
                <c:pt idx="5798">
                  <c:v>0.001</c:v>
                </c:pt>
                <c:pt idx="5799">
                  <c:v>0.0</c:v>
                </c:pt>
                <c:pt idx="5800">
                  <c:v>0.0</c:v>
                </c:pt>
                <c:pt idx="5801">
                  <c:v>0.001</c:v>
                </c:pt>
                <c:pt idx="5802">
                  <c:v>0.0</c:v>
                </c:pt>
                <c:pt idx="5803">
                  <c:v>0.001</c:v>
                </c:pt>
                <c:pt idx="5804">
                  <c:v>0.001</c:v>
                </c:pt>
                <c:pt idx="5805">
                  <c:v>0.0</c:v>
                </c:pt>
                <c:pt idx="5806">
                  <c:v>0.0</c:v>
                </c:pt>
                <c:pt idx="5807">
                  <c:v>0.001</c:v>
                </c:pt>
                <c:pt idx="5808">
                  <c:v>0.0</c:v>
                </c:pt>
                <c:pt idx="5809">
                  <c:v>0.002</c:v>
                </c:pt>
                <c:pt idx="5810">
                  <c:v>0.0</c:v>
                </c:pt>
                <c:pt idx="5811">
                  <c:v>0.001</c:v>
                </c:pt>
                <c:pt idx="5812">
                  <c:v>0.001</c:v>
                </c:pt>
                <c:pt idx="5813">
                  <c:v>0.001</c:v>
                </c:pt>
                <c:pt idx="5814">
                  <c:v>0.001</c:v>
                </c:pt>
                <c:pt idx="5815">
                  <c:v>0.0</c:v>
                </c:pt>
                <c:pt idx="5816">
                  <c:v>0.0</c:v>
                </c:pt>
                <c:pt idx="5817">
                  <c:v>0.0</c:v>
                </c:pt>
                <c:pt idx="5818">
                  <c:v>0.001</c:v>
                </c:pt>
                <c:pt idx="5819">
                  <c:v>0.0</c:v>
                </c:pt>
                <c:pt idx="5820">
                  <c:v>0.001</c:v>
                </c:pt>
                <c:pt idx="5821">
                  <c:v>0.0</c:v>
                </c:pt>
                <c:pt idx="5822">
                  <c:v>0.001</c:v>
                </c:pt>
                <c:pt idx="5823">
                  <c:v>0.0</c:v>
                </c:pt>
                <c:pt idx="5824">
                  <c:v>0.0</c:v>
                </c:pt>
                <c:pt idx="5825">
                  <c:v>0.0</c:v>
                </c:pt>
                <c:pt idx="5826">
                  <c:v>0.0</c:v>
                </c:pt>
                <c:pt idx="5827">
                  <c:v>0.001</c:v>
                </c:pt>
                <c:pt idx="5828">
                  <c:v>0.001</c:v>
                </c:pt>
                <c:pt idx="5829">
                  <c:v>0.0</c:v>
                </c:pt>
                <c:pt idx="5830">
                  <c:v>0.0</c:v>
                </c:pt>
                <c:pt idx="5831">
                  <c:v>0.002</c:v>
                </c:pt>
                <c:pt idx="5832">
                  <c:v>0.0</c:v>
                </c:pt>
                <c:pt idx="5833">
                  <c:v>0.001</c:v>
                </c:pt>
                <c:pt idx="5834">
                  <c:v>0.001</c:v>
                </c:pt>
                <c:pt idx="5835">
                  <c:v>0.0</c:v>
                </c:pt>
                <c:pt idx="5836">
                  <c:v>0.001</c:v>
                </c:pt>
                <c:pt idx="5837">
                  <c:v>0.0</c:v>
                </c:pt>
                <c:pt idx="5838">
                  <c:v>0.0</c:v>
                </c:pt>
                <c:pt idx="5839">
                  <c:v>0.0</c:v>
                </c:pt>
                <c:pt idx="5840">
                  <c:v>0.0</c:v>
                </c:pt>
                <c:pt idx="5841">
                  <c:v>0.0</c:v>
                </c:pt>
                <c:pt idx="5842">
                  <c:v>0.001</c:v>
                </c:pt>
                <c:pt idx="5843">
                  <c:v>0.0</c:v>
                </c:pt>
                <c:pt idx="5844">
                  <c:v>0.0</c:v>
                </c:pt>
                <c:pt idx="5845">
                  <c:v>0.0</c:v>
                </c:pt>
                <c:pt idx="5846">
                  <c:v>0.0</c:v>
                </c:pt>
                <c:pt idx="5847">
                  <c:v>0.0</c:v>
                </c:pt>
                <c:pt idx="5848">
                  <c:v>0.001</c:v>
                </c:pt>
                <c:pt idx="5849">
                  <c:v>0.0</c:v>
                </c:pt>
                <c:pt idx="5850">
                  <c:v>0.001</c:v>
                </c:pt>
                <c:pt idx="5851">
                  <c:v>0.0</c:v>
                </c:pt>
                <c:pt idx="5852">
                  <c:v>0.0</c:v>
                </c:pt>
                <c:pt idx="5853">
                  <c:v>0.0</c:v>
                </c:pt>
                <c:pt idx="5854">
                  <c:v>0.0</c:v>
                </c:pt>
                <c:pt idx="5855">
                  <c:v>0.0</c:v>
                </c:pt>
                <c:pt idx="5856">
                  <c:v>0.0</c:v>
                </c:pt>
                <c:pt idx="5857">
                  <c:v>0.001</c:v>
                </c:pt>
                <c:pt idx="5858">
                  <c:v>0.0</c:v>
                </c:pt>
                <c:pt idx="5859">
                  <c:v>0.0</c:v>
                </c:pt>
                <c:pt idx="5860">
                  <c:v>0.001</c:v>
                </c:pt>
                <c:pt idx="5861">
                  <c:v>0.0</c:v>
                </c:pt>
                <c:pt idx="5862">
                  <c:v>0.001</c:v>
                </c:pt>
                <c:pt idx="5863">
                  <c:v>0.0</c:v>
                </c:pt>
                <c:pt idx="5864">
                  <c:v>0.0</c:v>
                </c:pt>
                <c:pt idx="5865">
                  <c:v>0.0</c:v>
                </c:pt>
                <c:pt idx="5866">
                  <c:v>0.001</c:v>
                </c:pt>
                <c:pt idx="5867">
                  <c:v>0.0</c:v>
                </c:pt>
                <c:pt idx="5868">
                  <c:v>0.0</c:v>
                </c:pt>
                <c:pt idx="5869">
                  <c:v>0.0</c:v>
                </c:pt>
                <c:pt idx="5870">
                  <c:v>0.001</c:v>
                </c:pt>
                <c:pt idx="5871">
                  <c:v>0.0</c:v>
                </c:pt>
                <c:pt idx="5872">
                  <c:v>0.0</c:v>
                </c:pt>
                <c:pt idx="5873">
                  <c:v>0.0</c:v>
                </c:pt>
                <c:pt idx="5874">
                  <c:v>0.001</c:v>
                </c:pt>
                <c:pt idx="5875">
                  <c:v>0.001</c:v>
                </c:pt>
                <c:pt idx="5876">
                  <c:v>0.0</c:v>
                </c:pt>
                <c:pt idx="5877">
                  <c:v>0.001</c:v>
                </c:pt>
                <c:pt idx="5878">
                  <c:v>0.0</c:v>
                </c:pt>
                <c:pt idx="5879">
                  <c:v>0.001</c:v>
                </c:pt>
                <c:pt idx="5880">
                  <c:v>0.001</c:v>
                </c:pt>
                <c:pt idx="5881">
                  <c:v>0.0</c:v>
                </c:pt>
                <c:pt idx="5882">
                  <c:v>0.001</c:v>
                </c:pt>
                <c:pt idx="5883">
                  <c:v>0.0</c:v>
                </c:pt>
                <c:pt idx="5884">
                  <c:v>0.001</c:v>
                </c:pt>
                <c:pt idx="5885">
                  <c:v>0.0</c:v>
                </c:pt>
                <c:pt idx="5886">
                  <c:v>0.001</c:v>
                </c:pt>
                <c:pt idx="5887">
                  <c:v>0.0</c:v>
                </c:pt>
                <c:pt idx="5888">
                  <c:v>0.001</c:v>
                </c:pt>
                <c:pt idx="5889">
                  <c:v>0.0</c:v>
                </c:pt>
                <c:pt idx="5890">
                  <c:v>0.0</c:v>
                </c:pt>
                <c:pt idx="5891">
                  <c:v>0.0</c:v>
                </c:pt>
                <c:pt idx="5892">
                  <c:v>0.0</c:v>
                </c:pt>
                <c:pt idx="5893">
                  <c:v>0.001</c:v>
                </c:pt>
                <c:pt idx="5894">
                  <c:v>0.0</c:v>
                </c:pt>
                <c:pt idx="5895">
                  <c:v>0.001</c:v>
                </c:pt>
                <c:pt idx="5896">
                  <c:v>0.001</c:v>
                </c:pt>
                <c:pt idx="5897">
                  <c:v>0.001</c:v>
                </c:pt>
                <c:pt idx="5898">
                  <c:v>0.0</c:v>
                </c:pt>
                <c:pt idx="5899">
                  <c:v>0.002</c:v>
                </c:pt>
                <c:pt idx="5900">
                  <c:v>0.001</c:v>
                </c:pt>
                <c:pt idx="5901">
                  <c:v>0.001</c:v>
                </c:pt>
                <c:pt idx="5902">
                  <c:v>0.0</c:v>
                </c:pt>
                <c:pt idx="5903">
                  <c:v>0.001</c:v>
                </c:pt>
                <c:pt idx="5904">
                  <c:v>0.0</c:v>
                </c:pt>
                <c:pt idx="5905">
                  <c:v>0.0</c:v>
                </c:pt>
                <c:pt idx="5906">
                  <c:v>0.001</c:v>
                </c:pt>
                <c:pt idx="5907">
                  <c:v>0.0</c:v>
                </c:pt>
                <c:pt idx="5908">
                  <c:v>0.0</c:v>
                </c:pt>
                <c:pt idx="5909">
                  <c:v>0.0</c:v>
                </c:pt>
                <c:pt idx="5910">
                  <c:v>0.001</c:v>
                </c:pt>
                <c:pt idx="5911">
                  <c:v>0.001</c:v>
                </c:pt>
                <c:pt idx="5912">
                  <c:v>0.001</c:v>
                </c:pt>
                <c:pt idx="5913">
                  <c:v>0.001</c:v>
                </c:pt>
                <c:pt idx="5914">
                  <c:v>0.001</c:v>
                </c:pt>
                <c:pt idx="5915">
                  <c:v>0.0</c:v>
                </c:pt>
                <c:pt idx="5916">
                  <c:v>0.0</c:v>
                </c:pt>
                <c:pt idx="5917">
                  <c:v>0.0</c:v>
                </c:pt>
                <c:pt idx="5918">
                  <c:v>0.0</c:v>
                </c:pt>
                <c:pt idx="5919">
                  <c:v>0.0</c:v>
                </c:pt>
                <c:pt idx="5920">
                  <c:v>0.0</c:v>
                </c:pt>
                <c:pt idx="5921">
                  <c:v>0.001</c:v>
                </c:pt>
                <c:pt idx="5922">
                  <c:v>0.0</c:v>
                </c:pt>
                <c:pt idx="5923">
                  <c:v>0.0</c:v>
                </c:pt>
                <c:pt idx="5924">
                  <c:v>0.0</c:v>
                </c:pt>
                <c:pt idx="5925">
                  <c:v>0.001</c:v>
                </c:pt>
                <c:pt idx="5926">
                  <c:v>0.001</c:v>
                </c:pt>
                <c:pt idx="5927">
                  <c:v>0.0</c:v>
                </c:pt>
                <c:pt idx="5928">
                  <c:v>0.002</c:v>
                </c:pt>
                <c:pt idx="5929">
                  <c:v>0.001</c:v>
                </c:pt>
                <c:pt idx="5930">
                  <c:v>0.001</c:v>
                </c:pt>
                <c:pt idx="5931">
                  <c:v>0.001</c:v>
                </c:pt>
                <c:pt idx="5932">
                  <c:v>0.0</c:v>
                </c:pt>
                <c:pt idx="5933">
                  <c:v>0.0</c:v>
                </c:pt>
                <c:pt idx="5934">
                  <c:v>0.0</c:v>
                </c:pt>
                <c:pt idx="5935">
                  <c:v>0.0</c:v>
                </c:pt>
                <c:pt idx="5936">
                  <c:v>0.0</c:v>
                </c:pt>
                <c:pt idx="5937">
                  <c:v>0.0</c:v>
                </c:pt>
                <c:pt idx="5938">
                  <c:v>0.0</c:v>
                </c:pt>
                <c:pt idx="5939">
                  <c:v>0.0</c:v>
                </c:pt>
                <c:pt idx="5940">
                  <c:v>0.0</c:v>
                </c:pt>
                <c:pt idx="5941">
                  <c:v>0.0</c:v>
                </c:pt>
                <c:pt idx="5942">
                  <c:v>0.0</c:v>
                </c:pt>
                <c:pt idx="5943">
                  <c:v>0.0</c:v>
                </c:pt>
                <c:pt idx="5944">
                  <c:v>0.0</c:v>
                </c:pt>
                <c:pt idx="5945">
                  <c:v>0.001</c:v>
                </c:pt>
                <c:pt idx="5946">
                  <c:v>0.001</c:v>
                </c:pt>
                <c:pt idx="5947">
                  <c:v>0.0</c:v>
                </c:pt>
                <c:pt idx="5948">
                  <c:v>0.001</c:v>
                </c:pt>
                <c:pt idx="5949">
                  <c:v>0.001</c:v>
                </c:pt>
                <c:pt idx="5950">
                  <c:v>0.0</c:v>
                </c:pt>
                <c:pt idx="5951">
                  <c:v>0.0</c:v>
                </c:pt>
                <c:pt idx="5952">
                  <c:v>0.001</c:v>
                </c:pt>
                <c:pt idx="5953">
                  <c:v>0.0</c:v>
                </c:pt>
                <c:pt idx="5954">
                  <c:v>0.001</c:v>
                </c:pt>
                <c:pt idx="5955">
                  <c:v>0.001</c:v>
                </c:pt>
                <c:pt idx="5956">
                  <c:v>0.0</c:v>
                </c:pt>
                <c:pt idx="5957">
                  <c:v>0.001</c:v>
                </c:pt>
                <c:pt idx="5958">
                  <c:v>0.0</c:v>
                </c:pt>
                <c:pt idx="5959">
                  <c:v>0.001</c:v>
                </c:pt>
                <c:pt idx="5960">
                  <c:v>0.001</c:v>
                </c:pt>
                <c:pt idx="5961">
                  <c:v>0.0</c:v>
                </c:pt>
                <c:pt idx="5962">
                  <c:v>0.0</c:v>
                </c:pt>
                <c:pt idx="5963">
                  <c:v>0.0</c:v>
                </c:pt>
                <c:pt idx="5964">
                  <c:v>0.0</c:v>
                </c:pt>
                <c:pt idx="5965">
                  <c:v>0.0</c:v>
                </c:pt>
                <c:pt idx="5966">
                  <c:v>0.0</c:v>
                </c:pt>
                <c:pt idx="5967">
                  <c:v>0.001</c:v>
                </c:pt>
                <c:pt idx="5968">
                  <c:v>0.001</c:v>
                </c:pt>
                <c:pt idx="5969">
                  <c:v>0.0</c:v>
                </c:pt>
                <c:pt idx="5970">
                  <c:v>0.0</c:v>
                </c:pt>
                <c:pt idx="5971">
                  <c:v>0.0</c:v>
                </c:pt>
                <c:pt idx="5972">
                  <c:v>0.001</c:v>
                </c:pt>
                <c:pt idx="5973">
                  <c:v>0.001</c:v>
                </c:pt>
                <c:pt idx="5974">
                  <c:v>0.0</c:v>
                </c:pt>
                <c:pt idx="5975">
                  <c:v>0.0</c:v>
                </c:pt>
                <c:pt idx="5976">
                  <c:v>0.0</c:v>
                </c:pt>
                <c:pt idx="5977">
                  <c:v>0.001</c:v>
                </c:pt>
                <c:pt idx="5978">
                  <c:v>0.0</c:v>
                </c:pt>
                <c:pt idx="5979">
                  <c:v>0.0</c:v>
                </c:pt>
                <c:pt idx="5980">
                  <c:v>0.0</c:v>
                </c:pt>
                <c:pt idx="5981">
                  <c:v>0.001</c:v>
                </c:pt>
                <c:pt idx="5982">
                  <c:v>0.0</c:v>
                </c:pt>
                <c:pt idx="5983">
                  <c:v>0.0</c:v>
                </c:pt>
                <c:pt idx="5984">
                  <c:v>0.001</c:v>
                </c:pt>
                <c:pt idx="5985">
                  <c:v>0.001</c:v>
                </c:pt>
                <c:pt idx="5986">
                  <c:v>0.001</c:v>
                </c:pt>
                <c:pt idx="5987">
                  <c:v>0.001</c:v>
                </c:pt>
                <c:pt idx="5988">
                  <c:v>0.001</c:v>
                </c:pt>
                <c:pt idx="5989">
                  <c:v>0.0</c:v>
                </c:pt>
                <c:pt idx="5990">
                  <c:v>0.001</c:v>
                </c:pt>
                <c:pt idx="5991">
                  <c:v>0.0</c:v>
                </c:pt>
                <c:pt idx="5992">
                  <c:v>0.0</c:v>
                </c:pt>
                <c:pt idx="5993">
                  <c:v>0.0</c:v>
                </c:pt>
                <c:pt idx="5994">
                  <c:v>0.001</c:v>
                </c:pt>
                <c:pt idx="5995">
                  <c:v>0.0</c:v>
                </c:pt>
                <c:pt idx="5996">
                  <c:v>0.001</c:v>
                </c:pt>
                <c:pt idx="5997">
                  <c:v>0.001</c:v>
                </c:pt>
                <c:pt idx="5998">
                  <c:v>0.0</c:v>
                </c:pt>
                <c:pt idx="5999">
                  <c:v>0.0</c:v>
                </c:pt>
                <c:pt idx="6000">
                  <c:v>0.0</c:v>
                </c:pt>
                <c:pt idx="6001">
                  <c:v>0.0</c:v>
                </c:pt>
                <c:pt idx="6002">
                  <c:v>0.0</c:v>
                </c:pt>
                <c:pt idx="6003">
                  <c:v>0.001</c:v>
                </c:pt>
                <c:pt idx="6004">
                  <c:v>0.0</c:v>
                </c:pt>
                <c:pt idx="6005">
                  <c:v>0.0</c:v>
                </c:pt>
                <c:pt idx="6006">
                  <c:v>0.0</c:v>
                </c:pt>
                <c:pt idx="6007">
                  <c:v>0.0</c:v>
                </c:pt>
                <c:pt idx="6008">
                  <c:v>0.0</c:v>
                </c:pt>
                <c:pt idx="6009">
                  <c:v>0.0</c:v>
                </c:pt>
                <c:pt idx="6010">
                  <c:v>0.001</c:v>
                </c:pt>
                <c:pt idx="6011">
                  <c:v>0.0</c:v>
                </c:pt>
                <c:pt idx="6012">
                  <c:v>0.001</c:v>
                </c:pt>
                <c:pt idx="6013">
                  <c:v>0.0</c:v>
                </c:pt>
                <c:pt idx="6014">
                  <c:v>0.0</c:v>
                </c:pt>
                <c:pt idx="6015">
                  <c:v>0.0</c:v>
                </c:pt>
                <c:pt idx="6016">
                  <c:v>0.001</c:v>
                </c:pt>
                <c:pt idx="6017">
                  <c:v>0.0</c:v>
                </c:pt>
                <c:pt idx="6018">
                  <c:v>0.001</c:v>
                </c:pt>
                <c:pt idx="6019">
                  <c:v>0.0</c:v>
                </c:pt>
                <c:pt idx="6020">
                  <c:v>0.001</c:v>
                </c:pt>
                <c:pt idx="6021">
                  <c:v>0.001</c:v>
                </c:pt>
                <c:pt idx="6022">
                  <c:v>0.0</c:v>
                </c:pt>
                <c:pt idx="6023">
                  <c:v>0.001</c:v>
                </c:pt>
                <c:pt idx="6024">
                  <c:v>0.0</c:v>
                </c:pt>
                <c:pt idx="6025">
                  <c:v>0.0</c:v>
                </c:pt>
                <c:pt idx="6026">
                  <c:v>0.0</c:v>
                </c:pt>
                <c:pt idx="6027">
                  <c:v>0.0</c:v>
                </c:pt>
                <c:pt idx="6028">
                  <c:v>0.001</c:v>
                </c:pt>
                <c:pt idx="6029">
                  <c:v>0.0</c:v>
                </c:pt>
                <c:pt idx="6030">
                  <c:v>0.0</c:v>
                </c:pt>
                <c:pt idx="6031">
                  <c:v>0.0</c:v>
                </c:pt>
                <c:pt idx="6032">
                  <c:v>0.0</c:v>
                </c:pt>
                <c:pt idx="6033">
                  <c:v>0.001</c:v>
                </c:pt>
                <c:pt idx="6034">
                  <c:v>0.0</c:v>
                </c:pt>
                <c:pt idx="6035">
                  <c:v>0.0</c:v>
                </c:pt>
                <c:pt idx="6036">
                  <c:v>0.0</c:v>
                </c:pt>
                <c:pt idx="6037">
                  <c:v>0.0</c:v>
                </c:pt>
                <c:pt idx="6038">
                  <c:v>0.0</c:v>
                </c:pt>
                <c:pt idx="6039">
                  <c:v>0.001</c:v>
                </c:pt>
                <c:pt idx="6040">
                  <c:v>0.0</c:v>
                </c:pt>
                <c:pt idx="6041">
                  <c:v>0.0</c:v>
                </c:pt>
                <c:pt idx="6042">
                  <c:v>0.0</c:v>
                </c:pt>
                <c:pt idx="6043">
                  <c:v>0.0</c:v>
                </c:pt>
                <c:pt idx="6044">
                  <c:v>0.0</c:v>
                </c:pt>
                <c:pt idx="6045">
                  <c:v>0.001</c:v>
                </c:pt>
                <c:pt idx="6046">
                  <c:v>0.0</c:v>
                </c:pt>
                <c:pt idx="6047">
                  <c:v>0.0</c:v>
                </c:pt>
                <c:pt idx="6048">
                  <c:v>0.0</c:v>
                </c:pt>
                <c:pt idx="6049">
                  <c:v>0.001</c:v>
                </c:pt>
                <c:pt idx="6050">
                  <c:v>0.001</c:v>
                </c:pt>
                <c:pt idx="6051">
                  <c:v>0.0</c:v>
                </c:pt>
                <c:pt idx="6052">
                  <c:v>0.0</c:v>
                </c:pt>
                <c:pt idx="6053">
                  <c:v>0.0</c:v>
                </c:pt>
                <c:pt idx="6054">
                  <c:v>0.0</c:v>
                </c:pt>
                <c:pt idx="6055">
                  <c:v>0.0</c:v>
                </c:pt>
                <c:pt idx="6056">
                  <c:v>0.0</c:v>
                </c:pt>
                <c:pt idx="6057">
                  <c:v>0.001</c:v>
                </c:pt>
                <c:pt idx="6058">
                  <c:v>0.001</c:v>
                </c:pt>
                <c:pt idx="6059">
                  <c:v>0.0</c:v>
                </c:pt>
                <c:pt idx="6060">
                  <c:v>0.0</c:v>
                </c:pt>
                <c:pt idx="6061">
                  <c:v>0.0</c:v>
                </c:pt>
                <c:pt idx="6062">
                  <c:v>0.001</c:v>
                </c:pt>
                <c:pt idx="6063">
                  <c:v>0.002</c:v>
                </c:pt>
                <c:pt idx="6064">
                  <c:v>0.0</c:v>
                </c:pt>
                <c:pt idx="6065">
                  <c:v>0.001</c:v>
                </c:pt>
                <c:pt idx="6066">
                  <c:v>0.001</c:v>
                </c:pt>
                <c:pt idx="6067">
                  <c:v>0.0</c:v>
                </c:pt>
                <c:pt idx="6068">
                  <c:v>0.001</c:v>
                </c:pt>
                <c:pt idx="6069">
                  <c:v>0.0</c:v>
                </c:pt>
                <c:pt idx="6070">
                  <c:v>0.001</c:v>
                </c:pt>
                <c:pt idx="6071">
                  <c:v>0.001</c:v>
                </c:pt>
                <c:pt idx="6072">
                  <c:v>0.001</c:v>
                </c:pt>
                <c:pt idx="6073">
                  <c:v>0.0</c:v>
                </c:pt>
                <c:pt idx="6074">
                  <c:v>0.001</c:v>
                </c:pt>
                <c:pt idx="6075">
                  <c:v>0.001</c:v>
                </c:pt>
                <c:pt idx="6076">
                  <c:v>0.0</c:v>
                </c:pt>
                <c:pt idx="6077">
                  <c:v>0.001</c:v>
                </c:pt>
                <c:pt idx="6078">
                  <c:v>0.001</c:v>
                </c:pt>
                <c:pt idx="6079">
                  <c:v>0.001</c:v>
                </c:pt>
                <c:pt idx="6080">
                  <c:v>0.0</c:v>
                </c:pt>
                <c:pt idx="6081">
                  <c:v>0.001</c:v>
                </c:pt>
                <c:pt idx="6082">
                  <c:v>0.001</c:v>
                </c:pt>
                <c:pt idx="6083">
                  <c:v>0.0</c:v>
                </c:pt>
                <c:pt idx="6084">
                  <c:v>0.001</c:v>
                </c:pt>
                <c:pt idx="6085">
                  <c:v>0.001</c:v>
                </c:pt>
                <c:pt idx="6086">
                  <c:v>0.0</c:v>
                </c:pt>
                <c:pt idx="6087">
                  <c:v>0.001</c:v>
                </c:pt>
                <c:pt idx="6088">
                  <c:v>0.0</c:v>
                </c:pt>
                <c:pt idx="6089">
                  <c:v>0.001</c:v>
                </c:pt>
                <c:pt idx="6090">
                  <c:v>0.0</c:v>
                </c:pt>
                <c:pt idx="6091">
                  <c:v>0.0</c:v>
                </c:pt>
                <c:pt idx="6092">
                  <c:v>0.001</c:v>
                </c:pt>
                <c:pt idx="6093">
                  <c:v>0.0</c:v>
                </c:pt>
                <c:pt idx="6094">
                  <c:v>0.0</c:v>
                </c:pt>
                <c:pt idx="6095">
                  <c:v>0.0</c:v>
                </c:pt>
                <c:pt idx="6096">
                  <c:v>0.0</c:v>
                </c:pt>
                <c:pt idx="6097">
                  <c:v>0.0</c:v>
                </c:pt>
                <c:pt idx="6098">
                  <c:v>0.0</c:v>
                </c:pt>
                <c:pt idx="6099">
                  <c:v>0.0</c:v>
                </c:pt>
                <c:pt idx="6100">
                  <c:v>0.0</c:v>
                </c:pt>
                <c:pt idx="6101">
                  <c:v>0.0</c:v>
                </c:pt>
                <c:pt idx="6102">
                  <c:v>0.0</c:v>
                </c:pt>
                <c:pt idx="6103">
                  <c:v>0.0</c:v>
                </c:pt>
                <c:pt idx="6104">
                  <c:v>0.0</c:v>
                </c:pt>
                <c:pt idx="6105">
                  <c:v>0.0</c:v>
                </c:pt>
                <c:pt idx="6106">
                  <c:v>0.001</c:v>
                </c:pt>
                <c:pt idx="6107">
                  <c:v>0.0</c:v>
                </c:pt>
                <c:pt idx="6108">
                  <c:v>0.001</c:v>
                </c:pt>
                <c:pt idx="6109">
                  <c:v>0.001</c:v>
                </c:pt>
                <c:pt idx="6110">
                  <c:v>0.001</c:v>
                </c:pt>
                <c:pt idx="6111">
                  <c:v>0.001</c:v>
                </c:pt>
                <c:pt idx="6112">
                  <c:v>0.0</c:v>
                </c:pt>
                <c:pt idx="6113">
                  <c:v>0.0</c:v>
                </c:pt>
                <c:pt idx="6114">
                  <c:v>0.0</c:v>
                </c:pt>
                <c:pt idx="6115">
                  <c:v>0.0</c:v>
                </c:pt>
                <c:pt idx="6116">
                  <c:v>0.002</c:v>
                </c:pt>
                <c:pt idx="6117">
                  <c:v>0.0</c:v>
                </c:pt>
                <c:pt idx="6118">
                  <c:v>0.0</c:v>
                </c:pt>
                <c:pt idx="6119">
                  <c:v>0.0</c:v>
                </c:pt>
                <c:pt idx="6120">
                  <c:v>0.0</c:v>
                </c:pt>
                <c:pt idx="6121">
                  <c:v>0.0</c:v>
                </c:pt>
                <c:pt idx="6122">
                  <c:v>0.0</c:v>
                </c:pt>
                <c:pt idx="6123">
                  <c:v>0.0</c:v>
                </c:pt>
                <c:pt idx="6124">
                  <c:v>0.001</c:v>
                </c:pt>
                <c:pt idx="6125">
                  <c:v>0.0</c:v>
                </c:pt>
                <c:pt idx="6126">
                  <c:v>0.001</c:v>
                </c:pt>
                <c:pt idx="6127">
                  <c:v>0.001</c:v>
                </c:pt>
                <c:pt idx="6128">
                  <c:v>0.0</c:v>
                </c:pt>
                <c:pt idx="6129">
                  <c:v>0.001</c:v>
                </c:pt>
                <c:pt idx="6130">
                  <c:v>0.001</c:v>
                </c:pt>
                <c:pt idx="6131">
                  <c:v>0.0</c:v>
                </c:pt>
                <c:pt idx="6132">
                  <c:v>0.0</c:v>
                </c:pt>
                <c:pt idx="6133">
                  <c:v>0.0</c:v>
                </c:pt>
                <c:pt idx="6134">
                  <c:v>0.0</c:v>
                </c:pt>
                <c:pt idx="6135">
                  <c:v>0.0</c:v>
                </c:pt>
                <c:pt idx="6136">
                  <c:v>0.0</c:v>
                </c:pt>
                <c:pt idx="6137">
                  <c:v>0.0</c:v>
                </c:pt>
                <c:pt idx="6138">
                  <c:v>0.001</c:v>
                </c:pt>
                <c:pt idx="6139">
                  <c:v>0.001</c:v>
                </c:pt>
                <c:pt idx="6140">
                  <c:v>0.001</c:v>
                </c:pt>
                <c:pt idx="6141">
                  <c:v>0.0</c:v>
                </c:pt>
                <c:pt idx="6142">
                  <c:v>0.0</c:v>
                </c:pt>
                <c:pt idx="6143">
                  <c:v>0.0</c:v>
                </c:pt>
                <c:pt idx="6144">
                  <c:v>0.001</c:v>
                </c:pt>
                <c:pt idx="6145">
                  <c:v>0.001</c:v>
                </c:pt>
                <c:pt idx="6146">
                  <c:v>0.001</c:v>
                </c:pt>
                <c:pt idx="6147">
                  <c:v>0.0</c:v>
                </c:pt>
                <c:pt idx="6148">
                  <c:v>0.001</c:v>
                </c:pt>
                <c:pt idx="6149">
                  <c:v>0.0</c:v>
                </c:pt>
                <c:pt idx="6150">
                  <c:v>0.001</c:v>
                </c:pt>
                <c:pt idx="6151">
                  <c:v>0.0</c:v>
                </c:pt>
                <c:pt idx="6152">
                  <c:v>0.0</c:v>
                </c:pt>
                <c:pt idx="6153">
                  <c:v>0.001</c:v>
                </c:pt>
                <c:pt idx="6154">
                  <c:v>0.001</c:v>
                </c:pt>
                <c:pt idx="6155">
                  <c:v>0.0</c:v>
                </c:pt>
                <c:pt idx="6156">
                  <c:v>0.0</c:v>
                </c:pt>
                <c:pt idx="6157">
                  <c:v>0.0</c:v>
                </c:pt>
                <c:pt idx="6158">
                  <c:v>0.001</c:v>
                </c:pt>
                <c:pt idx="6159">
                  <c:v>0.0</c:v>
                </c:pt>
                <c:pt idx="6160">
                  <c:v>0.001</c:v>
                </c:pt>
                <c:pt idx="6161">
                  <c:v>0.0</c:v>
                </c:pt>
                <c:pt idx="6162">
                  <c:v>0.001</c:v>
                </c:pt>
                <c:pt idx="6163">
                  <c:v>0.0</c:v>
                </c:pt>
                <c:pt idx="6164">
                  <c:v>0.001</c:v>
                </c:pt>
                <c:pt idx="6165">
                  <c:v>0.001</c:v>
                </c:pt>
                <c:pt idx="6166">
                  <c:v>0.0</c:v>
                </c:pt>
                <c:pt idx="6167">
                  <c:v>0.001</c:v>
                </c:pt>
                <c:pt idx="6168">
                  <c:v>0.0</c:v>
                </c:pt>
                <c:pt idx="6169">
                  <c:v>0.001</c:v>
                </c:pt>
                <c:pt idx="6170">
                  <c:v>0.0</c:v>
                </c:pt>
                <c:pt idx="6171">
                  <c:v>0.0</c:v>
                </c:pt>
                <c:pt idx="6172">
                  <c:v>0.0</c:v>
                </c:pt>
                <c:pt idx="6173">
                  <c:v>0.0</c:v>
                </c:pt>
                <c:pt idx="6174">
                  <c:v>0.0</c:v>
                </c:pt>
                <c:pt idx="6175">
                  <c:v>0.0</c:v>
                </c:pt>
                <c:pt idx="6176">
                  <c:v>0.0</c:v>
                </c:pt>
                <c:pt idx="6177">
                  <c:v>0.0</c:v>
                </c:pt>
                <c:pt idx="6178">
                  <c:v>0.0</c:v>
                </c:pt>
                <c:pt idx="6179">
                  <c:v>0.0</c:v>
                </c:pt>
                <c:pt idx="6180">
                  <c:v>0.0</c:v>
                </c:pt>
                <c:pt idx="6181">
                  <c:v>0.001</c:v>
                </c:pt>
                <c:pt idx="6182">
                  <c:v>0.001</c:v>
                </c:pt>
                <c:pt idx="6183">
                  <c:v>0.001</c:v>
                </c:pt>
                <c:pt idx="6184">
                  <c:v>0.0</c:v>
                </c:pt>
                <c:pt idx="6185">
                  <c:v>0.0</c:v>
                </c:pt>
                <c:pt idx="6186">
                  <c:v>0.0</c:v>
                </c:pt>
                <c:pt idx="6187">
                  <c:v>0.0</c:v>
                </c:pt>
                <c:pt idx="6188">
                  <c:v>0.0</c:v>
                </c:pt>
                <c:pt idx="6189">
                  <c:v>0.0</c:v>
                </c:pt>
                <c:pt idx="6190">
                  <c:v>0.001</c:v>
                </c:pt>
                <c:pt idx="6191">
                  <c:v>0.001</c:v>
                </c:pt>
                <c:pt idx="6192">
                  <c:v>0.0</c:v>
                </c:pt>
                <c:pt idx="6193">
                  <c:v>0.0</c:v>
                </c:pt>
                <c:pt idx="6194">
                  <c:v>0.0</c:v>
                </c:pt>
                <c:pt idx="6195">
                  <c:v>0.0</c:v>
                </c:pt>
                <c:pt idx="6196">
                  <c:v>0.0</c:v>
                </c:pt>
                <c:pt idx="6197">
                  <c:v>0.0</c:v>
                </c:pt>
                <c:pt idx="6198">
                  <c:v>0.0</c:v>
                </c:pt>
                <c:pt idx="6199">
                  <c:v>0.0</c:v>
                </c:pt>
                <c:pt idx="6200">
                  <c:v>0.0</c:v>
                </c:pt>
                <c:pt idx="6201">
                  <c:v>0.001</c:v>
                </c:pt>
                <c:pt idx="6202">
                  <c:v>0.0</c:v>
                </c:pt>
                <c:pt idx="6203">
                  <c:v>0.002</c:v>
                </c:pt>
                <c:pt idx="6204">
                  <c:v>0.0</c:v>
                </c:pt>
                <c:pt idx="6205">
                  <c:v>0.001</c:v>
                </c:pt>
                <c:pt idx="6206">
                  <c:v>0.0</c:v>
                </c:pt>
                <c:pt idx="6207">
                  <c:v>0.0</c:v>
                </c:pt>
                <c:pt idx="6208">
                  <c:v>0.001</c:v>
                </c:pt>
                <c:pt idx="6209">
                  <c:v>0.0</c:v>
                </c:pt>
                <c:pt idx="6210">
                  <c:v>0.0</c:v>
                </c:pt>
                <c:pt idx="6211">
                  <c:v>0.0</c:v>
                </c:pt>
                <c:pt idx="6212">
                  <c:v>0.001</c:v>
                </c:pt>
                <c:pt idx="6213">
                  <c:v>0.0</c:v>
                </c:pt>
                <c:pt idx="6214">
                  <c:v>0.0</c:v>
                </c:pt>
                <c:pt idx="6215">
                  <c:v>0.001</c:v>
                </c:pt>
                <c:pt idx="6216">
                  <c:v>0.001</c:v>
                </c:pt>
                <c:pt idx="6217">
                  <c:v>0.0</c:v>
                </c:pt>
                <c:pt idx="6218">
                  <c:v>0.001</c:v>
                </c:pt>
                <c:pt idx="6219">
                  <c:v>0.0</c:v>
                </c:pt>
                <c:pt idx="6220">
                  <c:v>0.0</c:v>
                </c:pt>
                <c:pt idx="6221">
                  <c:v>0.001</c:v>
                </c:pt>
                <c:pt idx="6222">
                  <c:v>0.0</c:v>
                </c:pt>
                <c:pt idx="6223">
                  <c:v>0.001</c:v>
                </c:pt>
                <c:pt idx="6224">
                  <c:v>0.001</c:v>
                </c:pt>
                <c:pt idx="6225">
                  <c:v>0.0</c:v>
                </c:pt>
                <c:pt idx="6226">
                  <c:v>0.0</c:v>
                </c:pt>
                <c:pt idx="6227">
                  <c:v>0.0</c:v>
                </c:pt>
                <c:pt idx="6228">
                  <c:v>0.0</c:v>
                </c:pt>
                <c:pt idx="6229">
                  <c:v>0.001</c:v>
                </c:pt>
                <c:pt idx="6230">
                  <c:v>0.0</c:v>
                </c:pt>
                <c:pt idx="6231">
                  <c:v>0.0</c:v>
                </c:pt>
                <c:pt idx="6232">
                  <c:v>0.0</c:v>
                </c:pt>
                <c:pt idx="6233">
                  <c:v>0.001</c:v>
                </c:pt>
                <c:pt idx="6234">
                  <c:v>0.001</c:v>
                </c:pt>
                <c:pt idx="6235">
                  <c:v>0.001</c:v>
                </c:pt>
                <c:pt idx="6236">
                  <c:v>0.0</c:v>
                </c:pt>
                <c:pt idx="6237">
                  <c:v>0.0</c:v>
                </c:pt>
                <c:pt idx="6238">
                  <c:v>0.001</c:v>
                </c:pt>
                <c:pt idx="6239">
                  <c:v>0.0</c:v>
                </c:pt>
                <c:pt idx="6240">
                  <c:v>0.0</c:v>
                </c:pt>
                <c:pt idx="6241">
                  <c:v>0.0</c:v>
                </c:pt>
                <c:pt idx="6242">
                  <c:v>0.001</c:v>
                </c:pt>
                <c:pt idx="6243">
                  <c:v>0.0</c:v>
                </c:pt>
                <c:pt idx="6244">
                  <c:v>0.0</c:v>
                </c:pt>
                <c:pt idx="6245">
                  <c:v>0.001</c:v>
                </c:pt>
                <c:pt idx="6246">
                  <c:v>0.001</c:v>
                </c:pt>
                <c:pt idx="6247">
                  <c:v>0.0</c:v>
                </c:pt>
                <c:pt idx="6248">
                  <c:v>0.0</c:v>
                </c:pt>
                <c:pt idx="6249">
                  <c:v>0.0</c:v>
                </c:pt>
                <c:pt idx="6250">
                  <c:v>0.001</c:v>
                </c:pt>
                <c:pt idx="6251">
                  <c:v>0.0</c:v>
                </c:pt>
                <c:pt idx="6252">
                  <c:v>0.0</c:v>
                </c:pt>
                <c:pt idx="6253">
                  <c:v>0.0</c:v>
                </c:pt>
                <c:pt idx="6254">
                  <c:v>0.0</c:v>
                </c:pt>
                <c:pt idx="6255">
                  <c:v>0.001</c:v>
                </c:pt>
                <c:pt idx="6256">
                  <c:v>0.0</c:v>
                </c:pt>
                <c:pt idx="6257">
                  <c:v>0.0</c:v>
                </c:pt>
                <c:pt idx="6258">
                  <c:v>0.0</c:v>
                </c:pt>
                <c:pt idx="6259">
                  <c:v>0.0</c:v>
                </c:pt>
                <c:pt idx="6260">
                  <c:v>0.0</c:v>
                </c:pt>
                <c:pt idx="6261">
                  <c:v>0.0</c:v>
                </c:pt>
                <c:pt idx="6262">
                  <c:v>0.001</c:v>
                </c:pt>
                <c:pt idx="6263">
                  <c:v>0.001</c:v>
                </c:pt>
                <c:pt idx="6264">
                  <c:v>0.0</c:v>
                </c:pt>
                <c:pt idx="6265">
                  <c:v>0.0</c:v>
                </c:pt>
                <c:pt idx="6266">
                  <c:v>0.001</c:v>
                </c:pt>
                <c:pt idx="6267">
                  <c:v>0.001</c:v>
                </c:pt>
                <c:pt idx="6268">
                  <c:v>0.001</c:v>
                </c:pt>
                <c:pt idx="6269">
                  <c:v>0.001</c:v>
                </c:pt>
                <c:pt idx="6270">
                  <c:v>0.001</c:v>
                </c:pt>
                <c:pt idx="6271">
                  <c:v>0.001</c:v>
                </c:pt>
                <c:pt idx="6272">
                  <c:v>0.0</c:v>
                </c:pt>
                <c:pt idx="6273">
                  <c:v>0.0</c:v>
                </c:pt>
                <c:pt idx="6274">
                  <c:v>0.0</c:v>
                </c:pt>
                <c:pt idx="6275">
                  <c:v>0.0</c:v>
                </c:pt>
                <c:pt idx="6276">
                  <c:v>0.001</c:v>
                </c:pt>
                <c:pt idx="6277">
                  <c:v>0.001</c:v>
                </c:pt>
                <c:pt idx="6278">
                  <c:v>0.0</c:v>
                </c:pt>
                <c:pt idx="6279">
                  <c:v>0.0</c:v>
                </c:pt>
                <c:pt idx="6280">
                  <c:v>0.001</c:v>
                </c:pt>
                <c:pt idx="6281">
                  <c:v>0.001</c:v>
                </c:pt>
                <c:pt idx="6282">
                  <c:v>0.0</c:v>
                </c:pt>
                <c:pt idx="6283">
                  <c:v>0.0</c:v>
                </c:pt>
                <c:pt idx="6284">
                  <c:v>0.0</c:v>
                </c:pt>
                <c:pt idx="6285">
                  <c:v>0.001</c:v>
                </c:pt>
                <c:pt idx="6286">
                  <c:v>0.001</c:v>
                </c:pt>
                <c:pt idx="6287">
                  <c:v>0.0</c:v>
                </c:pt>
                <c:pt idx="6288">
                  <c:v>0.0</c:v>
                </c:pt>
                <c:pt idx="6289">
                  <c:v>0.0</c:v>
                </c:pt>
                <c:pt idx="6290">
                  <c:v>0.001</c:v>
                </c:pt>
                <c:pt idx="6291">
                  <c:v>0.0</c:v>
                </c:pt>
                <c:pt idx="6292">
                  <c:v>0.0</c:v>
                </c:pt>
                <c:pt idx="6293">
                  <c:v>0.0</c:v>
                </c:pt>
                <c:pt idx="6294">
                  <c:v>0.0</c:v>
                </c:pt>
                <c:pt idx="6295">
                  <c:v>0.001</c:v>
                </c:pt>
                <c:pt idx="6296">
                  <c:v>0.0</c:v>
                </c:pt>
                <c:pt idx="6297">
                  <c:v>0.001</c:v>
                </c:pt>
                <c:pt idx="6298">
                  <c:v>0.0</c:v>
                </c:pt>
                <c:pt idx="6299">
                  <c:v>0.0</c:v>
                </c:pt>
                <c:pt idx="6300">
                  <c:v>0.0</c:v>
                </c:pt>
                <c:pt idx="6301">
                  <c:v>0.0</c:v>
                </c:pt>
                <c:pt idx="6302">
                  <c:v>0.001</c:v>
                </c:pt>
                <c:pt idx="6303">
                  <c:v>0.0</c:v>
                </c:pt>
                <c:pt idx="6304">
                  <c:v>0.001</c:v>
                </c:pt>
                <c:pt idx="6305">
                  <c:v>0.0</c:v>
                </c:pt>
                <c:pt idx="6306">
                  <c:v>0.0</c:v>
                </c:pt>
                <c:pt idx="6307">
                  <c:v>0.0</c:v>
                </c:pt>
                <c:pt idx="6308">
                  <c:v>0.0</c:v>
                </c:pt>
                <c:pt idx="6309">
                  <c:v>0.0</c:v>
                </c:pt>
                <c:pt idx="6310">
                  <c:v>0.0</c:v>
                </c:pt>
                <c:pt idx="6311">
                  <c:v>0.0</c:v>
                </c:pt>
                <c:pt idx="6312">
                  <c:v>0.0</c:v>
                </c:pt>
                <c:pt idx="6313">
                  <c:v>0.0</c:v>
                </c:pt>
                <c:pt idx="6314">
                  <c:v>0.001</c:v>
                </c:pt>
                <c:pt idx="6315">
                  <c:v>0.0</c:v>
                </c:pt>
                <c:pt idx="6316">
                  <c:v>0.0</c:v>
                </c:pt>
                <c:pt idx="6317">
                  <c:v>0.001</c:v>
                </c:pt>
                <c:pt idx="6318">
                  <c:v>0.0</c:v>
                </c:pt>
                <c:pt idx="6319">
                  <c:v>0.0</c:v>
                </c:pt>
                <c:pt idx="6320">
                  <c:v>0.0</c:v>
                </c:pt>
                <c:pt idx="6321">
                  <c:v>0.0</c:v>
                </c:pt>
                <c:pt idx="6322">
                  <c:v>0.001</c:v>
                </c:pt>
                <c:pt idx="6323">
                  <c:v>0.0</c:v>
                </c:pt>
                <c:pt idx="6324">
                  <c:v>0.0</c:v>
                </c:pt>
                <c:pt idx="6325">
                  <c:v>0.0</c:v>
                </c:pt>
                <c:pt idx="6326">
                  <c:v>0.0</c:v>
                </c:pt>
                <c:pt idx="6327">
                  <c:v>0.0</c:v>
                </c:pt>
                <c:pt idx="6328">
                  <c:v>0.0</c:v>
                </c:pt>
                <c:pt idx="6329">
                  <c:v>0.0</c:v>
                </c:pt>
                <c:pt idx="6330">
                  <c:v>0.0</c:v>
                </c:pt>
                <c:pt idx="6331">
                  <c:v>0.001</c:v>
                </c:pt>
                <c:pt idx="6332">
                  <c:v>0.0</c:v>
                </c:pt>
                <c:pt idx="6333">
                  <c:v>0.001</c:v>
                </c:pt>
                <c:pt idx="6334">
                  <c:v>0.0</c:v>
                </c:pt>
                <c:pt idx="6335">
                  <c:v>0.0</c:v>
                </c:pt>
                <c:pt idx="6336">
                  <c:v>0.0</c:v>
                </c:pt>
                <c:pt idx="6337">
                  <c:v>0.001</c:v>
                </c:pt>
                <c:pt idx="6338">
                  <c:v>0.002</c:v>
                </c:pt>
                <c:pt idx="6339">
                  <c:v>0.001</c:v>
                </c:pt>
                <c:pt idx="6340">
                  <c:v>0.0</c:v>
                </c:pt>
                <c:pt idx="6341">
                  <c:v>0.0</c:v>
                </c:pt>
                <c:pt idx="6342">
                  <c:v>0.0</c:v>
                </c:pt>
                <c:pt idx="6343">
                  <c:v>0.0</c:v>
                </c:pt>
                <c:pt idx="6344">
                  <c:v>0.0</c:v>
                </c:pt>
                <c:pt idx="6345">
                  <c:v>0.0</c:v>
                </c:pt>
                <c:pt idx="6346">
                  <c:v>0.0</c:v>
                </c:pt>
                <c:pt idx="6347">
                  <c:v>0.001</c:v>
                </c:pt>
                <c:pt idx="6348">
                  <c:v>0.0</c:v>
                </c:pt>
                <c:pt idx="6349">
                  <c:v>0.001</c:v>
                </c:pt>
                <c:pt idx="6350">
                  <c:v>0.0</c:v>
                </c:pt>
                <c:pt idx="6351">
                  <c:v>0.001</c:v>
                </c:pt>
                <c:pt idx="6352">
                  <c:v>0.001</c:v>
                </c:pt>
                <c:pt idx="6353">
                  <c:v>0.0</c:v>
                </c:pt>
                <c:pt idx="6354">
                  <c:v>0.001</c:v>
                </c:pt>
                <c:pt idx="6355">
                  <c:v>0.001</c:v>
                </c:pt>
                <c:pt idx="6356">
                  <c:v>0.001</c:v>
                </c:pt>
                <c:pt idx="6357">
                  <c:v>0.0</c:v>
                </c:pt>
                <c:pt idx="6358">
                  <c:v>0.001</c:v>
                </c:pt>
                <c:pt idx="6359">
                  <c:v>0.0</c:v>
                </c:pt>
                <c:pt idx="6360">
                  <c:v>0.0</c:v>
                </c:pt>
                <c:pt idx="6361">
                  <c:v>0.0</c:v>
                </c:pt>
                <c:pt idx="6362">
                  <c:v>0.001</c:v>
                </c:pt>
                <c:pt idx="6363">
                  <c:v>0.002</c:v>
                </c:pt>
                <c:pt idx="6364">
                  <c:v>0.001</c:v>
                </c:pt>
                <c:pt idx="6365">
                  <c:v>0.001</c:v>
                </c:pt>
                <c:pt idx="6366">
                  <c:v>0.001</c:v>
                </c:pt>
                <c:pt idx="6367">
                  <c:v>0.002</c:v>
                </c:pt>
                <c:pt idx="6368">
                  <c:v>0.001</c:v>
                </c:pt>
                <c:pt idx="6369">
                  <c:v>0.0</c:v>
                </c:pt>
                <c:pt idx="6370">
                  <c:v>0.001</c:v>
                </c:pt>
                <c:pt idx="6371">
                  <c:v>0.001</c:v>
                </c:pt>
                <c:pt idx="6372">
                  <c:v>0.001</c:v>
                </c:pt>
                <c:pt idx="6373">
                  <c:v>0.0</c:v>
                </c:pt>
                <c:pt idx="6374">
                  <c:v>0.001</c:v>
                </c:pt>
                <c:pt idx="6375">
                  <c:v>0.0</c:v>
                </c:pt>
                <c:pt idx="6376">
                  <c:v>0.001</c:v>
                </c:pt>
                <c:pt idx="6377">
                  <c:v>0.0</c:v>
                </c:pt>
                <c:pt idx="6378">
                  <c:v>0.0</c:v>
                </c:pt>
                <c:pt idx="6379">
                  <c:v>0.0</c:v>
                </c:pt>
                <c:pt idx="6380">
                  <c:v>0.0</c:v>
                </c:pt>
                <c:pt idx="6381">
                  <c:v>0.002</c:v>
                </c:pt>
                <c:pt idx="6382">
                  <c:v>0.001</c:v>
                </c:pt>
                <c:pt idx="6383">
                  <c:v>0.0</c:v>
                </c:pt>
                <c:pt idx="6384">
                  <c:v>0.001</c:v>
                </c:pt>
                <c:pt idx="6385">
                  <c:v>0.001</c:v>
                </c:pt>
                <c:pt idx="6386">
                  <c:v>0.0</c:v>
                </c:pt>
                <c:pt idx="6387">
                  <c:v>0.0</c:v>
                </c:pt>
                <c:pt idx="6388">
                  <c:v>0.0</c:v>
                </c:pt>
                <c:pt idx="6389">
                  <c:v>0.001</c:v>
                </c:pt>
                <c:pt idx="6390">
                  <c:v>0.001</c:v>
                </c:pt>
                <c:pt idx="6391">
                  <c:v>0.0</c:v>
                </c:pt>
                <c:pt idx="6392">
                  <c:v>0.0</c:v>
                </c:pt>
                <c:pt idx="6393">
                  <c:v>0.0</c:v>
                </c:pt>
                <c:pt idx="6394">
                  <c:v>0.001</c:v>
                </c:pt>
                <c:pt idx="6395">
                  <c:v>0.001</c:v>
                </c:pt>
                <c:pt idx="6396">
                  <c:v>0.0</c:v>
                </c:pt>
                <c:pt idx="6397">
                  <c:v>0.0</c:v>
                </c:pt>
                <c:pt idx="6398">
                  <c:v>0.001</c:v>
                </c:pt>
                <c:pt idx="6399">
                  <c:v>0.0</c:v>
                </c:pt>
                <c:pt idx="6400">
                  <c:v>0.0</c:v>
                </c:pt>
                <c:pt idx="6401">
                  <c:v>0.0</c:v>
                </c:pt>
                <c:pt idx="6402">
                  <c:v>0.0</c:v>
                </c:pt>
                <c:pt idx="6403">
                  <c:v>0.001</c:v>
                </c:pt>
                <c:pt idx="6404">
                  <c:v>0.0</c:v>
                </c:pt>
                <c:pt idx="6405">
                  <c:v>0.001</c:v>
                </c:pt>
                <c:pt idx="6406">
                  <c:v>0.0</c:v>
                </c:pt>
                <c:pt idx="6407">
                  <c:v>0.001</c:v>
                </c:pt>
                <c:pt idx="6408">
                  <c:v>0.0</c:v>
                </c:pt>
                <c:pt idx="6409">
                  <c:v>0.0</c:v>
                </c:pt>
                <c:pt idx="6410">
                  <c:v>0.0</c:v>
                </c:pt>
                <c:pt idx="6411">
                  <c:v>0.0</c:v>
                </c:pt>
                <c:pt idx="6412">
                  <c:v>0.0</c:v>
                </c:pt>
                <c:pt idx="6413">
                  <c:v>0.0</c:v>
                </c:pt>
                <c:pt idx="6414">
                  <c:v>0.0</c:v>
                </c:pt>
                <c:pt idx="6415">
                  <c:v>0.0</c:v>
                </c:pt>
                <c:pt idx="6416">
                  <c:v>0.002</c:v>
                </c:pt>
                <c:pt idx="6417">
                  <c:v>0.0</c:v>
                </c:pt>
                <c:pt idx="6418">
                  <c:v>0.0</c:v>
                </c:pt>
                <c:pt idx="6419">
                  <c:v>0.001</c:v>
                </c:pt>
                <c:pt idx="6420">
                  <c:v>0.001</c:v>
                </c:pt>
                <c:pt idx="6421">
                  <c:v>0.0</c:v>
                </c:pt>
                <c:pt idx="6422">
                  <c:v>0.0</c:v>
                </c:pt>
                <c:pt idx="6423">
                  <c:v>0.001</c:v>
                </c:pt>
                <c:pt idx="6424">
                  <c:v>0.0</c:v>
                </c:pt>
                <c:pt idx="6425">
                  <c:v>0.002</c:v>
                </c:pt>
                <c:pt idx="6426">
                  <c:v>0.001</c:v>
                </c:pt>
                <c:pt idx="6427">
                  <c:v>0.001</c:v>
                </c:pt>
                <c:pt idx="6428">
                  <c:v>0.0</c:v>
                </c:pt>
                <c:pt idx="6429">
                  <c:v>0.001</c:v>
                </c:pt>
                <c:pt idx="6430">
                  <c:v>0.0</c:v>
                </c:pt>
                <c:pt idx="6431">
                  <c:v>0.0</c:v>
                </c:pt>
                <c:pt idx="6432">
                  <c:v>0.001</c:v>
                </c:pt>
                <c:pt idx="6433">
                  <c:v>0.0</c:v>
                </c:pt>
                <c:pt idx="6434">
                  <c:v>0.0</c:v>
                </c:pt>
                <c:pt idx="6435">
                  <c:v>0.0</c:v>
                </c:pt>
                <c:pt idx="6436">
                  <c:v>0.0</c:v>
                </c:pt>
                <c:pt idx="6437">
                  <c:v>0.0</c:v>
                </c:pt>
                <c:pt idx="6438">
                  <c:v>0.0</c:v>
                </c:pt>
                <c:pt idx="6439">
                  <c:v>0.001</c:v>
                </c:pt>
                <c:pt idx="6440">
                  <c:v>0.0</c:v>
                </c:pt>
                <c:pt idx="6441">
                  <c:v>0.0</c:v>
                </c:pt>
                <c:pt idx="6442">
                  <c:v>0.001</c:v>
                </c:pt>
                <c:pt idx="6443">
                  <c:v>0.001</c:v>
                </c:pt>
                <c:pt idx="6444">
                  <c:v>0.001</c:v>
                </c:pt>
                <c:pt idx="6445">
                  <c:v>0.0</c:v>
                </c:pt>
                <c:pt idx="6446">
                  <c:v>0.0</c:v>
                </c:pt>
                <c:pt idx="6447">
                  <c:v>0.0</c:v>
                </c:pt>
                <c:pt idx="6448">
                  <c:v>0.0</c:v>
                </c:pt>
                <c:pt idx="6449">
                  <c:v>0.001</c:v>
                </c:pt>
                <c:pt idx="6450">
                  <c:v>0.0</c:v>
                </c:pt>
                <c:pt idx="6451">
                  <c:v>0.0</c:v>
                </c:pt>
                <c:pt idx="6452">
                  <c:v>0.001</c:v>
                </c:pt>
                <c:pt idx="6453">
                  <c:v>0.001</c:v>
                </c:pt>
                <c:pt idx="6454">
                  <c:v>0.0</c:v>
                </c:pt>
                <c:pt idx="6455">
                  <c:v>0.001</c:v>
                </c:pt>
                <c:pt idx="6456">
                  <c:v>0.0</c:v>
                </c:pt>
                <c:pt idx="6457">
                  <c:v>0.001</c:v>
                </c:pt>
                <c:pt idx="6458">
                  <c:v>0.001</c:v>
                </c:pt>
                <c:pt idx="6459">
                  <c:v>0.002</c:v>
                </c:pt>
                <c:pt idx="6460">
                  <c:v>0.0</c:v>
                </c:pt>
                <c:pt idx="6461">
                  <c:v>0.0</c:v>
                </c:pt>
                <c:pt idx="6462">
                  <c:v>0.0</c:v>
                </c:pt>
                <c:pt idx="6463">
                  <c:v>0.001</c:v>
                </c:pt>
                <c:pt idx="6464">
                  <c:v>0.001</c:v>
                </c:pt>
                <c:pt idx="6465">
                  <c:v>0.0</c:v>
                </c:pt>
                <c:pt idx="6466">
                  <c:v>0.001</c:v>
                </c:pt>
                <c:pt idx="6467">
                  <c:v>0.0</c:v>
                </c:pt>
                <c:pt idx="6468">
                  <c:v>0.0</c:v>
                </c:pt>
                <c:pt idx="6469">
                  <c:v>0.001</c:v>
                </c:pt>
                <c:pt idx="6470">
                  <c:v>0.0</c:v>
                </c:pt>
                <c:pt idx="6471">
                  <c:v>0.001</c:v>
                </c:pt>
                <c:pt idx="6472">
                  <c:v>0.0</c:v>
                </c:pt>
                <c:pt idx="6473">
                  <c:v>0.001</c:v>
                </c:pt>
                <c:pt idx="6474">
                  <c:v>0.001</c:v>
                </c:pt>
                <c:pt idx="6475">
                  <c:v>0.0</c:v>
                </c:pt>
                <c:pt idx="6476">
                  <c:v>0.0</c:v>
                </c:pt>
                <c:pt idx="6477">
                  <c:v>0.0</c:v>
                </c:pt>
                <c:pt idx="6478">
                  <c:v>0.0</c:v>
                </c:pt>
                <c:pt idx="6479">
                  <c:v>0.001</c:v>
                </c:pt>
                <c:pt idx="6480">
                  <c:v>0.0</c:v>
                </c:pt>
                <c:pt idx="6481">
                  <c:v>0.0</c:v>
                </c:pt>
                <c:pt idx="6482">
                  <c:v>0.0</c:v>
                </c:pt>
                <c:pt idx="6483">
                  <c:v>0.0</c:v>
                </c:pt>
                <c:pt idx="6484">
                  <c:v>0.0</c:v>
                </c:pt>
                <c:pt idx="6485">
                  <c:v>0.001</c:v>
                </c:pt>
                <c:pt idx="6486">
                  <c:v>0.002</c:v>
                </c:pt>
                <c:pt idx="6487">
                  <c:v>0.0</c:v>
                </c:pt>
                <c:pt idx="6488">
                  <c:v>0.0</c:v>
                </c:pt>
                <c:pt idx="6489">
                  <c:v>0.0</c:v>
                </c:pt>
                <c:pt idx="6490">
                  <c:v>0.0</c:v>
                </c:pt>
                <c:pt idx="6491">
                  <c:v>0.0</c:v>
                </c:pt>
                <c:pt idx="6492">
                  <c:v>0.0</c:v>
                </c:pt>
                <c:pt idx="6493">
                  <c:v>0.001</c:v>
                </c:pt>
                <c:pt idx="6494">
                  <c:v>0.001</c:v>
                </c:pt>
                <c:pt idx="6495">
                  <c:v>0.001</c:v>
                </c:pt>
                <c:pt idx="6496">
                  <c:v>0.0</c:v>
                </c:pt>
                <c:pt idx="6497">
                  <c:v>0.0</c:v>
                </c:pt>
                <c:pt idx="6498">
                  <c:v>0.001</c:v>
                </c:pt>
                <c:pt idx="6499">
                  <c:v>0.0</c:v>
                </c:pt>
                <c:pt idx="6500">
                  <c:v>0.0</c:v>
                </c:pt>
                <c:pt idx="6501">
                  <c:v>0.0</c:v>
                </c:pt>
                <c:pt idx="6502">
                  <c:v>0.0</c:v>
                </c:pt>
                <c:pt idx="6503">
                  <c:v>0.0</c:v>
                </c:pt>
                <c:pt idx="6504">
                  <c:v>0.0</c:v>
                </c:pt>
                <c:pt idx="6505">
                  <c:v>0.001</c:v>
                </c:pt>
                <c:pt idx="6506">
                  <c:v>0.0</c:v>
                </c:pt>
                <c:pt idx="6507">
                  <c:v>0.001</c:v>
                </c:pt>
                <c:pt idx="6508">
                  <c:v>0.0</c:v>
                </c:pt>
                <c:pt idx="6509">
                  <c:v>0.0</c:v>
                </c:pt>
                <c:pt idx="6510">
                  <c:v>0.0</c:v>
                </c:pt>
                <c:pt idx="6511">
                  <c:v>0.001</c:v>
                </c:pt>
                <c:pt idx="6512">
                  <c:v>0.0</c:v>
                </c:pt>
                <c:pt idx="6513">
                  <c:v>0.001</c:v>
                </c:pt>
                <c:pt idx="6514">
                  <c:v>0.0</c:v>
                </c:pt>
                <c:pt idx="6515">
                  <c:v>0.0</c:v>
                </c:pt>
                <c:pt idx="6516">
                  <c:v>0.001</c:v>
                </c:pt>
                <c:pt idx="6517">
                  <c:v>0.0</c:v>
                </c:pt>
                <c:pt idx="6518">
                  <c:v>0.0</c:v>
                </c:pt>
                <c:pt idx="6519">
                  <c:v>0.0</c:v>
                </c:pt>
                <c:pt idx="6520">
                  <c:v>0.0</c:v>
                </c:pt>
                <c:pt idx="6521">
                  <c:v>0.0</c:v>
                </c:pt>
                <c:pt idx="6522">
                  <c:v>0.0</c:v>
                </c:pt>
                <c:pt idx="6523">
                  <c:v>0.001</c:v>
                </c:pt>
                <c:pt idx="6524">
                  <c:v>0.0</c:v>
                </c:pt>
                <c:pt idx="6525">
                  <c:v>0.0</c:v>
                </c:pt>
                <c:pt idx="6526">
                  <c:v>0.0</c:v>
                </c:pt>
                <c:pt idx="6527">
                  <c:v>0.001</c:v>
                </c:pt>
                <c:pt idx="6528">
                  <c:v>0.0</c:v>
                </c:pt>
                <c:pt idx="6529">
                  <c:v>0.001</c:v>
                </c:pt>
                <c:pt idx="6530">
                  <c:v>0.0</c:v>
                </c:pt>
                <c:pt idx="6531">
                  <c:v>0.001</c:v>
                </c:pt>
                <c:pt idx="6532">
                  <c:v>0.0</c:v>
                </c:pt>
                <c:pt idx="6533">
                  <c:v>0.001</c:v>
                </c:pt>
                <c:pt idx="6534">
                  <c:v>0.001</c:v>
                </c:pt>
                <c:pt idx="6535">
                  <c:v>0.0</c:v>
                </c:pt>
                <c:pt idx="6536">
                  <c:v>0.0</c:v>
                </c:pt>
                <c:pt idx="6537">
                  <c:v>0.0</c:v>
                </c:pt>
                <c:pt idx="6538">
                  <c:v>0.001</c:v>
                </c:pt>
                <c:pt idx="6539">
                  <c:v>0.0</c:v>
                </c:pt>
                <c:pt idx="6540">
                  <c:v>0.0</c:v>
                </c:pt>
                <c:pt idx="6541">
                  <c:v>0.0</c:v>
                </c:pt>
                <c:pt idx="6542">
                  <c:v>0.0</c:v>
                </c:pt>
                <c:pt idx="6543">
                  <c:v>0.0</c:v>
                </c:pt>
                <c:pt idx="6544">
                  <c:v>0.0</c:v>
                </c:pt>
                <c:pt idx="6545">
                  <c:v>0.0</c:v>
                </c:pt>
                <c:pt idx="6546">
                  <c:v>0.001</c:v>
                </c:pt>
                <c:pt idx="6547">
                  <c:v>0.0</c:v>
                </c:pt>
                <c:pt idx="6548">
                  <c:v>0.001</c:v>
                </c:pt>
                <c:pt idx="6549">
                  <c:v>0.001</c:v>
                </c:pt>
                <c:pt idx="6550">
                  <c:v>0.001</c:v>
                </c:pt>
                <c:pt idx="6551">
                  <c:v>0.001</c:v>
                </c:pt>
                <c:pt idx="6552">
                  <c:v>0.0</c:v>
                </c:pt>
                <c:pt idx="6553">
                  <c:v>0.0</c:v>
                </c:pt>
                <c:pt idx="6554">
                  <c:v>0.0</c:v>
                </c:pt>
                <c:pt idx="6555">
                  <c:v>0.0</c:v>
                </c:pt>
                <c:pt idx="6556">
                  <c:v>0.0</c:v>
                </c:pt>
                <c:pt idx="6557">
                  <c:v>0.001</c:v>
                </c:pt>
                <c:pt idx="6558">
                  <c:v>0.0</c:v>
                </c:pt>
                <c:pt idx="6559">
                  <c:v>0.0</c:v>
                </c:pt>
                <c:pt idx="6560">
                  <c:v>0.001</c:v>
                </c:pt>
                <c:pt idx="6561">
                  <c:v>0.0</c:v>
                </c:pt>
                <c:pt idx="6562">
                  <c:v>0.001</c:v>
                </c:pt>
                <c:pt idx="6563">
                  <c:v>0.0</c:v>
                </c:pt>
                <c:pt idx="6564">
                  <c:v>0.0</c:v>
                </c:pt>
                <c:pt idx="6565">
                  <c:v>0.001</c:v>
                </c:pt>
                <c:pt idx="6566">
                  <c:v>0.001</c:v>
                </c:pt>
                <c:pt idx="6567">
                  <c:v>0.001</c:v>
                </c:pt>
                <c:pt idx="6568">
                  <c:v>0.001</c:v>
                </c:pt>
                <c:pt idx="6569">
                  <c:v>0.0</c:v>
                </c:pt>
                <c:pt idx="6570">
                  <c:v>0.001</c:v>
                </c:pt>
                <c:pt idx="6571">
                  <c:v>0.0</c:v>
                </c:pt>
                <c:pt idx="6572">
                  <c:v>0.001</c:v>
                </c:pt>
                <c:pt idx="6573">
                  <c:v>0.0</c:v>
                </c:pt>
                <c:pt idx="6574">
                  <c:v>0.0</c:v>
                </c:pt>
                <c:pt idx="6575">
                  <c:v>0.0</c:v>
                </c:pt>
                <c:pt idx="6576">
                  <c:v>0.0</c:v>
                </c:pt>
                <c:pt idx="6577">
                  <c:v>0.0</c:v>
                </c:pt>
                <c:pt idx="6578">
                  <c:v>0.002</c:v>
                </c:pt>
                <c:pt idx="6579">
                  <c:v>0.001</c:v>
                </c:pt>
                <c:pt idx="6580">
                  <c:v>0.0</c:v>
                </c:pt>
                <c:pt idx="6581">
                  <c:v>0.0</c:v>
                </c:pt>
                <c:pt idx="6582">
                  <c:v>0.0</c:v>
                </c:pt>
                <c:pt idx="6583">
                  <c:v>0.0</c:v>
                </c:pt>
                <c:pt idx="6584">
                  <c:v>0.0</c:v>
                </c:pt>
                <c:pt idx="6585">
                  <c:v>0.0</c:v>
                </c:pt>
                <c:pt idx="6586">
                  <c:v>0.001</c:v>
                </c:pt>
                <c:pt idx="6587">
                  <c:v>0.002</c:v>
                </c:pt>
                <c:pt idx="6588">
                  <c:v>0.0</c:v>
                </c:pt>
                <c:pt idx="6589">
                  <c:v>0.0</c:v>
                </c:pt>
                <c:pt idx="6590">
                  <c:v>0.0</c:v>
                </c:pt>
                <c:pt idx="6591">
                  <c:v>0.001</c:v>
                </c:pt>
                <c:pt idx="6592">
                  <c:v>0.001</c:v>
                </c:pt>
                <c:pt idx="6593">
                  <c:v>0.0</c:v>
                </c:pt>
                <c:pt idx="6594">
                  <c:v>0.001</c:v>
                </c:pt>
                <c:pt idx="6595">
                  <c:v>0.001</c:v>
                </c:pt>
                <c:pt idx="6596">
                  <c:v>0.0</c:v>
                </c:pt>
                <c:pt idx="6597">
                  <c:v>0.0</c:v>
                </c:pt>
                <c:pt idx="6598">
                  <c:v>0.001</c:v>
                </c:pt>
                <c:pt idx="6599">
                  <c:v>0.0</c:v>
                </c:pt>
                <c:pt idx="6600">
                  <c:v>0.0</c:v>
                </c:pt>
                <c:pt idx="6601">
                  <c:v>0.001</c:v>
                </c:pt>
                <c:pt idx="6602">
                  <c:v>0.001</c:v>
                </c:pt>
                <c:pt idx="6603">
                  <c:v>0.001</c:v>
                </c:pt>
                <c:pt idx="6604">
                  <c:v>0.0</c:v>
                </c:pt>
                <c:pt idx="6605">
                  <c:v>0.001</c:v>
                </c:pt>
                <c:pt idx="6606">
                  <c:v>0.0</c:v>
                </c:pt>
                <c:pt idx="6607">
                  <c:v>0.001</c:v>
                </c:pt>
                <c:pt idx="6608">
                  <c:v>0.001</c:v>
                </c:pt>
                <c:pt idx="6609">
                  <c:v>0.001</c:v>
                </c:pt>
                <c:pt idx="6610">
                  <c:v>0.0</c:v>
                </c:pt>
                <c:pt idx="6611">
                  <c:v>0.001</c:v>
                </c:pt>
                <c:pt idx="6612">
                  <c:v>0.0</c:v>
                </c:pt>
                <c:pt idx="6613">
                  <c:v>0.0</c:v>
                </c:pt>
                <c:pt idx="6614">
                  <c:v>0.0</c:v>
                </c:pt>
                <c:pt idx="6615">
                  <c:v>0.001</c:v>
                </c:pt>
                <c:pt idx="6616">
                  <c:v>0.001</c:v>
                </c:pt>
                <c:pt idx="6617">
                  <c:v>0.0</c:v>
                </c:pt>
                <c:pt idx="6618">
                  <c:v>0.0</c:v>
                </c:pt>
                <c:pt idx="6619">
                  <c:v>0.0</c:v>
                </c:pt>
                <c:pt idx="6620">
                  <c:v>0.0</c:v>
                </c:pt>
                <c:pt idx="6621">
                  <c:v>0.0</c:v>
                </c:pt>
                <c:pt idx="6622">
                  <c:v>0.0</c:v>
                </c:pt>
                <c:pt idx="6623">
                  <c:v>0.0</c:v>
                </c:pt>
                <c:pt idx="6624">
                  <c:v>0.001</c:v>
                </c:pt>
                <c:pt idx="6625">
                  <c:v>0.001</c:v>
                </c:pt>
                <c:pt idx="6626">
                  <c:v>0.001</c:v>
                </c:pt>
                <c:pt idx="6627">
                  <c:v>0.001</c:v>
                </c:pt>
                <c:pt idx="6628">
                  <c:v>0.001</c:v>
                </c:pt>
                <c:pt idx="6629">
                  <c:v>0.0</c:v>
                </c:pt>
                <c:pt idx="6630">
                  <c:v>0.0</c:v>
                </c:pt>
                <c:pt idx="6631">
                  <c:v>0.0</c:v>
                </c:pt>
                <c:pt idx="6632">
                  <c:v>0.001</c:v>
                </c:pt>
                <c:pt idx="6633">
                  <c:v>0.001</c:v>
                </c:pt>
                <c:pt idx="6634">
                  <c:v>0.001</c:v>
                </c:pt>
                <c:pt idx="6635">
                  <c:v>0.0</c:v>
                </c:pt>
                <c:pt idx="6636">
                  <c:v>0.0</c:v>
                </c:pt>
                <c:pt idx="6637">
                  <c:v>0.001</c:v>
                </c:pt>
                <c:pt idx="6638">
                  <c:v>0.0</c:v>
                </c:pt>
                <c:pt idx="6639">
                  <c:v>0.0</c:v>
                </c:pt>
                <c:pt idx="6640">
                  <c:v>0.0</c:v>
                </c:pt>
                <c:pt idx="6641">
                  <c:v>0.002</c:v>
                </c:pt>
                <c:pt idx="6642">
                  <c:v>0.0</c:v>
                </c:pt>
                <c:pt idx="6643">
                  <c:v>0.001</c:v>
                </c:pt>
                <c:pt idx="6644">
                  <c:v>0.0</c:v>
                </c:pt>
                <c:pt idx="6645">
                  <c:v>0.001</c:v>
                </c:pt>
                <c:pt idx="6646">
                  <c:v>0.001</c:v>
                </c:pt>
                <c:pt idx="6647">
                  <c:v>0.0</c:v>
                </c:pt>
                <c:pt idx="6648">
                  <c:v>0.0</c:v>
                </c:pt>
                <c:pt idx="6649">
                  <c:v>0.001</c:v>
                </c:pt>
                <c:pt idx="6650">
                  <c:v>0.0</c:v>
                </c:pt>
                <c:pt idx="6651">
                  <c:v>0.001</c:v>
                </c:pt>
                <c:pt idx="6652">
                  <c:v>0.0</c:v>
                </c:pt>
                <c:pt idx="6653">
                  <c:v>0.001</c:v>
                </c:pt>
                <c:pt idx="6654">
                  <c:v>0.001</c:v>
                </c:pt>
                <c:pt idx="6655">
                  <c:v>0.0</c:v>
                </c:pt>
                <c:pt idx="6656">
                  <c:v>0.0</c:v>
                </c:pt>
                <c:pt idx="6657">
                  <c:v>0.0</c:v>
                </c:pt>
                <c:pt idx="6658">
                  <c:v>0.0</c:v>
                </c:pt>
                <c:pt idx="6659">
                  <c:v>0.0</c:v>
                </c:pt>
                <c:pt idx="6660">
                  <c:v>0.001</c:v>
                </c:pt>
                <c:pt idx="6661">
                  <c:v>0.0</c:v>
                </c:pt>
                <c:pt idx="6662">
                  <c:v>0.001</c:v>
                </c:pt>
                <c:pt idx="6663">
                  <c:v>0.001</c:v>
                </c:pt>
                <c:pt idx="6664">
                  <c:v>0.0</c:v>
                </c:pt>
                <c:pt idx="6665">
                  <c:v>0.0</c:v>
                </c:pt>
                <c:pt idx="6666">
                  <c:v>0.0</c:v>
                </c:pt>
                <c:pt idx="6667">
                  <c:v>0.001</c:v>
                </c:pt>
                <c:pt idx="6668">
                  <c:v>0.0</c:v>
                </c:pt>
                <c:pt idx="6669">
                  <c:v>0.0</c:v>
                </c:pt>
                <c:pt idx="6670">
                  <c:v>0.001</c:v>
                </c:pt>
                <c:pt idx="6671">
                  <c:v>0.001</c:v>
                </c:pt>
                <c:pt idx="6672">
                  <c:v>0.001</c:v>
                </c:pt>
                <c:pt idx="6673">
                  <c:v>0.0</c:v>
                </c:pt>
                <c:pt idx="6674">
                  <c:v>0.0</c:v>
                </c:pt>
                <c:pt idx="6675">
                  <c:v>0.0</c:v>
                </c:pt>
                <c:pt idx="6676">
                  <c:v>0.001</c:v>
                </c:pt>
                <c:pt idx="6677">
                  <c:v>0.0</c:v>
                </c:pt>
                <c:pt idx="6678">
                  <c:v>0.001</c:v>
                </c:pt>
                <c:pt idx="6679">
                  <c:v>0.0</c:v>
                </c:pt>
                <c:pt idx="6680">
                  <c:v>0.0</c:v>
                </c:pt>
                <c:pt idx="6681">
                  <c:v>0.0</c:v>
                </c:pt>
                <c:pt idx="6682">
                  <c:v>0.0</c:v>
                </c:pt>
                <c:pt idx="6683">
                  <c:v>0.001</c:v>
                </c:pt>
                <c:pt idx="6684">
                  <c:v>0.0</c:v>
                </c:pt>
                <c:pt idx="6685">
                  <c:v>0.0</c:v>
                </c:pt>
                <c:pt idx="6686">
                  <c:v>0.0</c:v>
                </c:pt>
                <c:pt idx="6687">
                  <c:v>0.001</c:v>
                </c:pt>
                <c:pt idx="6688">
                  <c:v>0.001</c:v>
                </c:pt>
                <c:pt idx="6689">
                  <c:v>0.002</c:v>
                </c:pt>
                <c:pt idx="6690">
                  <c:v>0.001</c:v>
                </c:pt>
                <c:pt idx="6691">
                  <c:v>0.001</c:v>
                </c:pt>
                <c:pt idx="6692">
                  <c:v>0.001</c:v>
                </c:pt>
                <c:pt idx="6693">
                  <c:v>0.0</c:v>
                </c:pt>
                <c:pt idx="6694">
                  <c:v>0.0</c:v>
                </c:pt>
                <c:pt idx="6695">
                  <c:v>0.0</c:v>
                </c:pt>
                <c:pt idx="6696">
                  <c:v>0.001</c:v>
                </c:pt>
                <c:pt idx="6697">
                  <c:v>0.0</c:v>
                </c:pt>
                <c:pt idx="6698">
                  <c:v>0.001</c:v>
                </c:pt>
                <c:pt idx="6699">
                  <c:v>0.0</c:v>
                </c:pt>
                <c:pt idx="6700">
                  <c:v>0.001</c:v>
                </c:pt>
                <c:pt idx="6701">
                  <c:v>0.0</c:v>
                </c:pt>
                <c:pt idx="6702">
                  <c:v>0.001</c:v>
                </c:pt>
                <c:pt idx="6703">
                  <c:v>0.0</c:v>
                </c:pt>
                <c:pt idx="6704">
                  <c:v>0.001</c:v>
                </c:pt>
                <c:pt idx="6705">
                  <c:v>0.0</c:v>
                </c:pt>
                <c:pt idx="6706">
                  <c:v>0.001</c:v>
                </c:pt>
                <c:pt idx="6707">
                  <c:v>0.0</c:v>
                </c:pt>
                <c:pt idx="6708">
                  <c:v>0.001</c:v>
                </c:pt>
                <c:pt idx="6709">
                  <c:v>0.001</c:v>
                </c:pt>
                <c:pt idx="6710">
                  <c:v>0.0</c:v>
                </c:pt>
                <c:pt idx="6711">
                  <c:v>0.0</c:v>
                </c:pt>
                <c:pt idx="6712">
                  <c:v>0.002</c:v>
                </c:pt>
                <c:pt idx="6713">
                  <c:v>0.0</c:v>
                </c:pt>
                <c:pt idx="6714">
                  <c:v>0.0</c:v>
                </c:pt>
                <c:pt idx="6715">
                  <c:v>0.001</c:v>
                </c:pt>
                <c:pt idx="6716">
                  <c:v>0.001</c:v>
                </c:pt>
                <c:pt idx="6717">
                  <c:v>0.0</c:v>
                </c:pt>
                <c:pt idx="6718">
                  <c:v>0.001</c:v>
                </c:pt>
                <c:pt idx="6719">
                  <c:v>0.001</c:v>
                </c:pt>
                <c:pt idx="6720">
                  <c:v>0.0</c:v>
                </c:pt>
                <c:pt idx="6721">
                  <c:v>0.0</c:v>
                </c:pt>
                <c:pt idx="6722">
                  <c:v>0.001</c:v>
                </c:pt>
                <c:pt idx="6723">
                  <c:v>0.0</c:v>
                </c:pt>
                <c:pt idx="6724">
                  <c:v>0.0</c:v>
                </c:pt>
                <c:pt idx="6725">
                  <c:v>0.001</c:v>
                </c:pt>
                <c:pt idx="6726">
                  <c:v>0.002</c:v>
                </c:pt>
                <c:pt idx="6727">
                  <c:v>0.001</c:v>
                </c:pt>
                <c:pt idx="6728">
                  <c:v>0.0</c:v>
                </c:pt>
                <c:pt idx="6729">
                  <c:v>0.001</c:v>
                </c:pt>
                <c:pt idx="6730">
                  <c:v>0.0</c:v>
                </c:pt>
                <c:pt idx="6731">
                  <c:v>0.002</c:v>
                </c:pt>
                <c:pt idx="6732">
                  <c:v>0.0</c:v>
                </c:pt>
                <c:pt idx="6733">
                  <c:v>0.0</c:v>
                </c:pt>
                <c:pt idx="6734">
                  <c:v>0.001</c:v>
                </c:pt>
                <c:pt idx="6735">
                  <c:v>0.0</c:v>
                </c:pt>
                <c:pt idx="6736">
                  <c:v>0.0</c:v>
                </c:pt>
                <c:pt idx="6737">
                  <c:v>0.0</c:v>
                </c:pt>
                <c:pt idx="6738">
                  <c:v>0.001</c:v>
                </c:pt>
                <c:pt idx="6739">
                  <c:v>0.002</c:v>
                </c:pt>
                <c:pt idx="6740">
                  <c:v>0.0</c:v>
                </c:pt>
                <c:pt idx="6741">
                  <c:v>0.001</c:v>
                </c:pt>
                <c:pt idx="6742">
                  <c:v>0.001</c:v>
                </c:pt>
                <c:pt idx="6743">
                  <c:v>0.001</c:v>
                </c:pt>
                <c:pt idx="6744">
                  <c:v>0.001</c:v>
                </c:pt>
                <c:pt idx="6745">
                  <c:v>0.001</c:v>
                </c:pt>
                <c:pt idx="6746">
                  <c:v>0.001</c:v>
                </c:pt>
                <c:pt idx="6747">
                  <c:v>0.001</c:v>
                </c:pt>
                <c:pt idx="6748">
                  <c:v>0.001</c:v>
                </c:pt>
                <c:pt idx="6749">
                  <c:v>0.001</c:v>
                </c:pt>
                <c:pt idx="6750">
                  <c:v>0.001</c:v>
                </c:pt>
                <c:pt idx="6751">
                  <c:v>0.0</c:v>
                </c:pt>
                <c:pt idx="6752">
                  <c:v>0.0</c:v>
                </c:pt>
                <c:pt idx="6753">
                  <c:v>0.0</c:v>
                </c:pt>
                <c:pt idx="6754">
                  <c:v>0.0</c:v>
                </c:pt>
                <c:pt idx="6755">
                  <c:v>0.0</c:v>
                </c:pt>
                <c:pt idx="6756">
                  <c:v>0.001</c:v>
                </c:pt>
                <c:pt idx="6757">
                  <c:v>0.0</c:v>
                </c:pt>
                <c:pt idx="6758">
                  <c:v>0.001</c:v>
                </c:pt>
                <c:pt idx="6759">
                  <c:v>0.001</c:v>
                </c:pt>
                <c:pt idx="6760">
                  <c:v>0.001</c:v>
                </c:pt>
                <c:pt idx="6761">
                  <c:v>0.0</c:v>
                </c:pt>
                <c:pt idx="6762">
                  <c:v>0.0</c:v>
                </c:pt>
                <c:pt idx="6763">
                  <c:v>0.001</c:v>
                </c:pt>
                <c:pt idx="6764">
                  <c:v>0.001</c:v>
                </c:pt>
                <c:pt idx="6765">
                  <c:v>0.001</c:v>
                </c:pt>
                <c:pt idx="6766">
                  <c:v>0.0</c:v>
                </c:pt>
                <c:pt idx="6767">
                  <c:v>0.001</c:v>
                </c:pt>
                <c:pt idx="6768">
                  <c:v>0.0</c:v>
                </c:pt>
                <c:pt idx="6769">
                  <c:v>0.001</c:v>
                </c:pt>
                <c:pt idx="6770">
                  <c:v>0.0</c:v>
                </c:pt>
                <c:pt idx="6771">
                  <c:v>0.001</c:v>
                </c:pt>
                <c:pt idx="6772">
                  <c:v>0.0</c:v>
                </c:pt>
                <c:pt idx="6773">
                  <c:v>0.001</c:v>
                </c:pt>
                <c:pt idx="6774">
                  <c:v>0.0</c:v>
                </c:pt>
                <c:pt idx="6775">
                  <c:v>0.001</c:v>
                </c:pt>
                <c:pt idx="6776">
                  <c:v>0.001</c:v>
                </c:pt>
                <c:pt idx="6777">
                  <c:v>0.0</c:v>
                </c:pt>
                <c:pt idx="6778">
                  <c:v>0.001</c:v>
                </c:pt>
                <c:pt idx="6779">
                  <c:v>0.0</c:v>
                </c:pt>
                <c:pt idx="6780">
                  <c:v>0.0</c:v>
                </c:pt>
                <c:pt idx="6781">
                  <c:v>0.0</c:v>
                </c:pt>
                <c:pt idx="6782">
                  <c:v>0.0</c:v>
                </c:pt>
                <c:pt idx="6783">
                  <c:v>0.0</c:v>
                </c:pt>
                <c:pt idx="6784">
                  <c:v>0.001</c:v>
                </c:pt>
                <c:pt idx="6785">
                  <c:v>0.0</c:v>
                </c:pt>
                <c:pt idx="6786">
                  <c:v>0.001</c:v>
                </c:pt>
                <c:pt idx="6787">
                  <c:v>0.001</c:v>
                </c:pt>
                <c:pt idx="6788">
                  <c:v>0.001</c:v>
                </c:pt>
                <c:pt idx="6789">
                  <c:v>0.001</c:v>
                </c:pt>
                <c:pt idx="6790">
                  <c:v>0.0</c:v>
                </c:pt>
                <c:pt idx="6791">
                  <c:v>0.001</c:v>
                </c:pt>
                <c:pt idx="6792">
                  <c:v>0.001</c:v>
                </c:pt>
                <c:pt idx="6793">
                  <c:v>0.0</c:v>
                </c:pt>
                <c:pt idx="6794">
                  <c:v>0.0</c:v>
                </c:pt>
                <c:pt idx="6795">
                  <c:v>0.0</c:v>
                </c:pt>
                <c:pt idx="6796">
                  <c:v>0.0</c:v>
                </c:pt>
                <c:pt idx="6797">
                  <c:v>0.0</c:v>
                </c:pt>
                <c:pt idx="6798">
                  <c:v>0.0</c:v>
                </c:pt>
                <c:pt idx="6799">
                  <c:v>0.0</c:v>
                </c:pt>
                <c:pt idx="6800">
                  <c:v>0.0</c:v>
                </c:pt>
                <c:pt idx="6801">
                  <c:v>0.0</c:v>
                </c:pt>
                <c:pt idx="6802">
                  <c:v>0.001</c:v>
                </c:pt>
                <c:pt idx="6803">
                  <c:v>0.0</c:v>
                </c:pt>
                <c:pt idx="6804">
                  <c:v>0.0</c:v>
                </c:pt>
                <c:pt idx="6805">
                  <c:v>0.001</c:v>
                </c:pt>
                <c:pt idx="6806">
                  <c:v>0.0</c:v>
                </c:pt>
                <c:pt idx="6807">
                  <c:v>0.0</c:v>
                </c:pt>
                <c:pt idx="6808">
                  <c:v>0.001</c:v>
                </c:pt>
                <c:pt idx="6809">
                  <c:v>0.001</c:v>
                </c:pt>
                <c:pt idx="6810">
                  <c:v>0.001</c:v>
                </c:pt>
                <c:pt idx="6811">
                  <c:v>0.0</c:v>
                </c:pt>
                <c:pt idx="6812">
                  <c:v>0.002</c:v>
                </c:pt>
                <c:pt idx="6813">
                  <c:v>0.0</c:v>
                </c:pt>
                <c:pt idx="6814">
                  <c:v>0.001</c:v>
                </c:pt>
                <c:pt idx="6815">
                  <c:v>0.0</c:v>
                </c:pt>
                <c:pt idx="6816">
                  <c:v>0.001</c:v>
                </c:pt>
                <c:pt idx="6817">
                  <c:v>0.001</c:v>
                </c:pt>
                <c:pt idx="6818">
                  <c:v>0.001</c:v>
                </c:pt>
                <c:pt idx="6819">
                  <c:v>0.002</c:v>
                </c:pt>
                <c:pt idx="6820">
                  <c:v>0.0</c:v>
                </c:pt>
                <c:pt idx="6821">
                  <c:v>0.0</c:v>
                </c:pt>
                <c:pt idx="6822">
                  <c:v>0.001</c:v>
                </c:pt>
                <c:pt idx="6823">
                  <c:v>0.001</c:v>
                </c:pt>
                <c:pt idx="6824">
                  <c:v>0.0</c:v>
                </c:pt>
                <c:pt idx="6825">
                  <c:v>0.0</c:v>
                </c:pt>
                <c:pt idx="6826">
                  <c:v>0.0</c:v>
                </c:pt>
                <c:pt idx="6827">
                  <c:v>0.001</c:v>
                </c:pt>
                <c:pt idx="6828">
                  <c:v>0.001</c:v>
                </c:pt>
                <c:pt idx="6829">
                  <c:v>0.0</c:v>
                </c:pt>
                <c:pt idx="6830">
                  <c:v>0.0</c:v>
                </c:pt>
                <c:pt idx="6831">
                  <c:v>0.0</c:v>
                </c:pt>
                <c:pt idx="6832">
                  <c:v>0.0</c:v>
                </c:pt>
                <c:pt idx="6833">
                  <c:v>0.0</c:v>
                </c:pt>
                <c:pt idx="6834">
                  <c:v>0.0</c:v>
                </c:pt>
                <c:pt idx="6835">
                  <c:v>0.0</c:v>
                </c:pt>
                <c:pt idx="6836">
                  <c:v>0.001</c:v>
                </c:pt>
                <c:pt idx="6837">
                  <c:v>0.0</c:v>
                </c:pt>
                <c:pt idx="6838">
                  <c:v>0.002</c:v>
                </c:pt>
                <c:pt idx="6839">
                  <c:v>0.0</c:v>
                </c:pt>
                <c:pt idx="6840">
                  <c:v>0.0</c:v>
                </c:pt>
                <c:pt idx="6841">
                  <c:v>0.001</c:v>
                </c:pt>
                <c:pt idx="6842">
                  <c:v>0.001</c:v>
                </c:pt>
                <c:pt idx="6843">
                  <c:v>0.001</c:v>
                </c:pt>
                <c:pt idx="6844">
                  <c:v>0.0</c:v>
                </c:pt>
                <c:pt idx="6845">
                  <c:v>0.0</c:v>
                </c:pt>
                <c:pt idx="6846">
                  <c:v>0.0</c:v>
                </c:pt>
                <c:pt idx="6847">
                  <c:v>0.001</c:v>
                </c:pt>
                <c:pt idx="6848">
                  <c:v>0.001</c:v>
                </c:pt>
                <c:pt idx="6849">
                  <c:v>0.0</c:v>
                </c:pt>
                <c:pt idx="6850">
                  <c:v>0.0</c:v>
                </c:pt>
                <c:pt idx="6851">
                  <c:v>0.0</c:v>
                </c:pt>
                <c:pt idx="6852">
                  <c:v>0.001</c:v>
                </c:pt>
                <c:pt idx="6853">
                  <c:v>0.001</c:v>
                </c:pt>
                <c:pt idx="6854">
                  <c:v>0.001</c:v>
                </c:pt>
                <c:pt idx="6855">
                  <c:v>0.0</c:v>
                </c:pt>
                <c:pt idx="6856">
                  <c:v>0.001</c:v>
                </c:pt>
                <c:pt idx="6857">
                  <c:v>0.001</c:v>
                </c:pt>
                <c:pt idx="6858">
                  <c:v>0.001</c:v>
                </c:pt>
                <c:pt idx="6859">
                  <c:v>0.001</c:v>
                </c:pt>
                <c:pt idx="6860">
                  <c:v>0.0</c:v>
                </c:pt>
                <c:pt idx="6861">
                  <c:v>0.0</c:v>
                </c:pt>
                <c:pt idx="6862">
                  <c:v>0.0</c:v>
                </c:pt>
                <c:pt idx="6863">
                  <c:v>0.0</c:v>
                </c:pt>
                <c:pt idx="6864">
                  <c:v>0.0</c:v>
                </c:pt>
                <c:pt idx="6865">
                  <c:v>0.0</c:v>
                </c:pt>
                <c:pt idx="6866">
                  <c:v>0.001</c:v>
                </c:pt>
                <c:pt idx="6867">
                  <c:v>0.001</c:v>
                </c:pt>
                <c:pt idx="6868">
                  <c:v>0.0</c:v>
                </c:pt>
                <c:pt idx="6869">
                  <c:v>0.002</c:v>
                </c:pt>
                <c:pt idx="6870">
                  <c:v>0.001</c:v>
                </c:pt>
                <c:pt idx="6871">
                  <c:v>0.0</c:v>
                </c:pt>
                <c:pt idx="6872">
                  <c:v>0.0</c:v>
                </c:pt>
                <c:pt idx="6873">
                  <c:v>0.0</c:v>
                </c:pt>
                <c:pt idx="6874">
                  <c:v>0.002</c:v>
                </c:pt>
                <c:pt idx="6875">
                  <c:v>0.0</c:v>
                </c:pt>
                <c:pt idx="6876">
                  <c:v>0.0</c:v>
                </c:pt>
                <c:pt idx="6877">
                  <c:v>0.001</c:v>
                </c:pt>
                <c:pt idx="6878">
                  <c:v>0.0</c:v>
                </c:pt>
                <c:pt idx="6879">
                  <c:v>0.001</c:v>
                </c:pt>
                <c:pt idx="6880">
                  <c:v>0.0</c:v>
                </c:pt>
                <c:pt idx="6881">
                  <c:v>0.0</c:v>
                </c:pt>
                <c:pt idx="6882">
                  <c:v>0.001</c:v>
                </c:pt>
                <c:pt idx="6883">
                  <c:v>0.0</c:v>
                </c:pt>
                <c:pt idx="6884">
                  <c:v>0.0</c:v>
                </c:pt>
                <c:pt idx="6885">
                  <c:v>0.001</c:v>
                </c:pt>
                <c:pt idx="6886">
                  <c:v>0.001</c:v>
                </c:pt>
                <c:pt idx="6887">
                  <c:v>0.002</c:v>
                </c:pt>
                <c:pt idx="6888">
                  <c:v>0.001</c:v>
                </c:pt>
                <c:pt idx="6889">
                  <c:v>0.001</c:v>
                </c:pt>
                <c:pt idx="6890">
                  <c:v>0.001</c:v>
                </c:pt>
                <c:pt idx="6891">
                  <c:v>0.001</c:v>
                </c:pt>
                <c:pt idx="6892">
                  <c:v>0.0</c:v>
                </c:pt>
                <c:pt idx="6893">
                  <c:v>0.001</c:v>
                </c:pt>
                <c:pt idx="6894">
                  <c:v>0.001</c:v>
                </c:pt>
                <c:pt idx="6895">
                  <c:v>0.0</c:v>
                </c:pt>
                <c:pt idx="6896">
                  <c:v>0.0</c:v>
                </c:pt>
                <c:pt idx="6897">
                  <c:v>0.0</c:v>
                </c:pt>
                <c:pt idx="6898">
                  <c:v>0.0</c:v>
                </c:pt>
                <c:pt idx="6899">
                  <c:v>0.0</c:v>
                </c:pt>
                <c:pt idx="6900">
                  <c:v>0.001</c:v>
                </c:pt>
                <c:pt idx="6901">
                  <c:v>0.001</c:v>
                </c:pt>
                <c:pt idx="6902">
                  <c:v>0.001</c:v>
                </c:pt>
                <c:pt idx="6903">
                  <c:v>0.001</c:v>
                </c:pt>
                <c:pt idx="6904">
                  <c:v>0.0</c:v>
                </c:pt>
                <c:pt idx="6905">
                  <c:v>0.0</c:v>
                </c:pt>
                <c:pt idx="6906">
                  <c:v>0.001</c:v>
                </c:pt>
                <c:pt idx="6907">
                  <c:v>0.001</c:v>
                </c:pt>
                <c:pt idx="6908">
                  <c:v>0.0</c:v>
                </c:pt>
                <c:pt idx="6909">
                  <c:v>0.001</c:v>
                </c:pt>
                <c:pt idx="6910">
                  <c:v>0.0</c:v>
                </c:pt>
                <c:pt idx="6911">
                  <c:v>0.0</c:v>
                </c:pt>
                <c:pt idx="6912">
                  <c:v>0.0</c:v>
                </c:pt>
                <c:pt idx="6913">
                  <c:v>0.001</c:v>
                </c:pt>
                <c:pt idx="6914">
                  <c:v>0.001</c:v>
                </c:pt>
                <c:pt idx="6915">
                  <c:v>0.0</c:v>
                </c:pt>
                <c:pt idx="6916">
                  <c:v>0.0</c:v>
                </c:pt>
                <c:pt idx="6917">
                  <c:v>0.0</c:v>
                </c:pt>
                <c:pt idx="6918">
                  <c:v>0.001</c:v>
                </c:pt>
                <c:pt idx="6919">
                  <c:v>0.001</c:v>
                </c:pt>
                <c:pt idx="6920">
                  <c:v>0.0</c:v>
                </c:pt>
                <c:pt idx="6921">
                  <c:v>0.001</c:v>
                </c:pt>
                <c:pt idx="6922">
                  <c:v>0.0</c:v>
                </c:pt>
                <c:pt idx="6923">
                  <c:v>0.0</c:v>
                </c:pt>
                <c:pt idx="6924">
                  <c:v>0.0</c:v>
                </c:pt>
                <c:pt idx="6925">
                  <c:v>0.0</c:v>
                </c:pt>
                <c:pt idx="6926">
                  <c:v>0.0</c:v>
                </c:pt>
                <c:pt idx="6927">
                  <c:v>0.001</c:v>
                </c:pt>
                <c:pt idx="6928">
                  <c:v>0.001</c:v>
                </c:pt>
                <c:pt idx="6929">
                  <c:v>0.0</c:v>
                </c:pt>
                <c:pt idx="6930">
                  <c:v>0.0</c:v>
                </c:pt>
                <c:pt idx="6931">
                  <c:v>0.001</c:v>
                </c:pt>
                <c:pt idx="6932">
                  <c:v>0.001</c:v>
                </c:pt>
                <c:pt idx="6933">
                  <c:v>0.0</c:v>
                </c:pt>
                <c:pt idx="6934">
                  <c:v>0.001</c:v>
                </c:pt>
                <c:pt idx="6935">
                  <c:v>0.0</c:v>
                </c:pt>
                <c:pt idx="6936">
                  <c:v>0.0</c:v>
                </c:pt>
                <c:pt idx="6937">
                  <c:v>0.001</c:v>
                </c:pt>
                <c:pt idx="6938">
                  <c:v>0.0</c:v>
                </c:pt>
                <c:pt idx="6939">
                  <c:v>0.0</c:v>
                </c:pt>
                <c:pt idx="6940">
                  <c:v>0.0</c:v>
                </c:pt>
                <c:pt idx="6941">
                  <c:v>0.001</c:v>
                </c:pt>
                <c:pt idx="6942">
                  <c:v>0.0</c:v>
                </c:pt>
                <c:pt idx="6943">
                  <c:v>0.0</c:v>
                </c:pt>
                <c:pt idx="6944">
                  <c:v>0.001</c:v>
                </c:pt>
                <c:pt idx="6945">
                  <c:v>0.001</c:v>
                </c:pt>
                <c:pt idx="6946">
                  <c:v>0.0</c:v>
                </c:pt>
                <c:pt idx="6947">
                  <c:v>0.001</c:v>
                </c:pt>
                <c:pt idx="6948">
                  <c:v>0.001</c:v>
                </c:pt>
                <c:pt idx="6949">
                  <c:v>0.001</c:v>
                </c:pt>
                <c:pt idx="6950">
                  <c:v>0.0</c:v>
                </c:pt>
                <c:pt idx="6951">
                  <c:v>0.0</c:v>
                </c:pt>
                <c:pt idx="6952">
                  <c:v>0.0</c:v>
                </c:pt>
                <c:pt idx="6953">
                  <c:v>0.0</c:v>
                </c:pt>
                <c:pt idx="6954">
                  <c:v>0.0</c:v>
                </c:pt>
                <c:pt idx="6955">
                  <c:v>0.0</c:v>
                </c:pt>
                <c:pt idx="6956">
                  <c:v>0.0</c:v>
                </c:pt>
                <c:pt idx="6957">
                  <c:v>0.0</c:v>
                </c:pt>
                <c:pt idx="6958">
                  <c:v>0.0</c:v>
                </c:pt>
                <c:pt idx="6959">
                  <c:v>0.001</c:v>
                </c:pt>
                <c:pt idx="6960">
                  <c:v>0.0</c:v>
                </c:pt>
                <c:pt idx="6961">
                  <c:v>0.001</c:v>
                </c:pt>
                <c:pt idx="6962">
                  <c:v>0.0</c:v>
                </c:pt>
                <c:pt idx="6963">
                  <c:v>0.0</c:v>
                </c:pt>
                <c:pt idx="6964">
                  <c:v>0.0</c:v>
                </c:pt>
                <c:pt idx="6965">
                  <c:v>0.0</c:v>
                </c:pt>
                <c:pt idx="6966">
                  <c:v>0.0</c:v>
                </c:pt>
                <c:pt idx="6967">
                  <c:v>0.0</c:v>
                </c:pt>
                <c:pt idx="6968">
                  <c:v>0.0</c:v>
                </c:pt>
                <c:pt idx="6969">
                  <c:v>0.0</c:v>
                </c:pt>
                <c:pt idx="6970">
                  <c:v>0.0</c:v>
                </c:pt>
                <c:pt idx="6971">
                  <c:v>0.0</c:v>
                </c:pt>
                <c:pt idx="6972">
                  <c:v>0.001</c:v>
                </c:pt>
                <c:pt idx="6973">
                  <c:v>0.0</c:v>
                </c:pt>
                <c:pt idx="6974">
                  <c:v>0.001</c:v>
                </c:pt>
                <c:pt idx="6975">
                  <c:v>0.0</c:v>
                </c:pt>
                <c:pt idx="6976">
                  <c:v>0.001</c:v>
                </c:pt>
                <c:pt idx="6977">
                  <c:v>0.0</c:v>
                </c:pt>
                <c:pt idx="6978">
                  <c:v>0.001</c:v>
                </c:pt>
                <c:pt idx="6979">
                  <c:v>0.001</c:v>
                </c:pt>
                <c:pt idx="6980">
                  <c:v>0.0</c:v>
                </c:pt>
                <c:pt idx="6981">
                  <c:v>0.0</c:v>
                </c:pt>
                <c:pt idx="6982">
                  <c:v>0.0</c:v>
                </c:pt>
                <c:pt idx="6983">
                  <c:v>0.0</c:v>
                </c:pt>
                <c:pt idx="6984">
                  <c:v>0.001</c:v>
                </c:pt>
                <c:pt idx="6985">
                  <c:v>0.0</c:v>
                </c:pt>
                <c:pt idx="6986">
                  <c:v>0.001</c:v>
                </c:pt>
                <c:pt idx="6987">
                  <c:v>0.0</c:v>
                </c:pt>
                <c:pt idx="6988">
                  <c:v>0.0</c:v>
                </c:pt>
                <c:pt idx="6989">
                  <c:v>0.002</c:v>
                </c:pt>
                <c:pt idx="6990">
                  <c:v>0.001</c:v>
                </c:pt>
                <c:pt idx="6991">
                  <c:v>0.001</c:v>
                </c:pt>
                <c:pt idx="6992">
                  <c:v>0.001</c:v>
                </c:pt>
                <c:pt idx="6993">
                  <c:v>0.001</c:v>
                </c:pt>
                <c:pt idx="6994">
                  <c:v>0.001</c:v>
                </c:pt>
                <c:pt idx="6995">
                  <c:v>0.0</c:v>
                </c:pt>
                <c:pt idx="6996">
                  <c:v>0.0</c:v>
                </c:pt>
                <c:pt idx="6997">
                  <c:v>0.001</c:v>
                </c:pt>
                <c:pt idx="6998">
                  <c:v>0.001</c:v>
                </c:pt>
                <c:pt idx="6999">
                  <c:v>0.0</c:v>
                </c:pt>
                <c:pt idx="7000">
                  <c:v>0.001</c:v>
                </c:pt>
                <c:pt idx="7001">
                  <c:v>0.001</c:v>
                </c:pt>
                <c:pt idx="7002">
                  <c:v>0.0</c:v>
                </c:pt>
                <c:pt idx="7003">
                  <c:v>0.0</c:v>
                </c:pt>
                <c:pt idx="7004">
                  <c:v>0.0</c:v>
                </c:pt>
                <c:pt idx="7005">
                  <c:v>0.0</c:v>
                </c:pt>
                <c:pt idx="7006">
                  <c:v>0.0</c:v>
                </c:pt>
                <c:pt idx="7007">
                  <c:v>0.0</c:v>
                </c:pt>
                <c:pt idx="7008">
                  <c:v>0.001</c:v>
                </c:pt>
                <c:pt idx="7009">
                  <c:v>0.0</c:v>
                </c:pt>
                <c:pt idx="7010">
                  <c:v>0.0</c:v>
                </c:pt>
                <c:pt idx="7011">
                  <c:v>0.001</c:v>
                </c:pt>
                <c:pt idx="7012">
                  <c:v>0.001</c:v>
                </c:pt>
                <c:pt idx="7013">
                  <c:v>0.0</c:v>
                </c:pt>
                <c:pt idx="7014">
                  <c:v>0.0</c:v>
                </c:pt>
                <c:pt idx="7015">
                  <c:v>0.0</c:v>
                </c:pt>
                <c:pt idx="7016">
                  <c:v>0.0</c:v>
                </c:pt>
                <c:pt idx="7017">
                  <c:v>0.0</c:v>
                </c:pt>
                <c:pt idx="7018">
                  <c:v>0.0</c:v>
                </c:pt>
                <c:pt idx="7019">
                  <c:v>0.001</c:v>
                </c:pt>
                <c:pt idx="7020">
                  <c:v>0.0</c:v>
                </c:pt>
                <c:pt idx="7021">
                  <c:v>0.0</c:v>
                </c:pt>
                <c:pt idx="7022">
                  <c:v>0.0</c:v>
                </c:pt>
                <c:pt idx="7023">
                  <c:v>0.0</c:v>
                </c:pt>
                <c:pt idx="7024">
                  <c:v>0.0</c:v>
                </c:pt>
                <c:pt idx="7025">
                  <c:v>0.001</c:v>
                </c:pt>
                <c:pt idx="7026">
                  <c:v>0.0</c:v>
                </c:pt>
                <c:pt idx="7027">
                  <c:v>0.001</c:v>
                </c:pt>
                <c:pt idx="7028">
                  <c:v>0.001</c:v>
                </c:pt>
                <c:pt idx="7029">
                  <c:v>0.0</c:v>
                </c:pt>
                <c:pt idx="7030">
                  <c:v>0.0</c:v>
                </c:pt>
                <c:pt idx="7031">
                  <c:v>0.001</c:v>
                </c:pt>
                <c:pt idx="7032">
                  <c:v>0.0</c:v>
                </c:pt>
                <c:pt idx="7033">
                  <c:v>0.0</c:v>
                </c:pt>
                <c:pt idx="7034">
                  <c:v>0.0</c:v>
                </c:pt>
                <c:pt idx="7035">
                  <c:v>0.0</c:v>
                </c:pt>
                <c:pt idx="7036">
                  <c:v>0.0</c:v>
                </c:pt>
                <c:pt idx="7037">
                  <c:v>0.0</c:v>
                </c:pt>
                <c:pt idx="7038">
                  <c:v>0.001</c:v>
                </c:pt>
                <c:pt idx="7039">
                  <c:v>0.0</c:v>
                </c:pt>
                <c:pt idx="7040">
                  <c:v>0.0</c:v>
                </c:pt>
                <c:pt idx="7041">
                  <c:v>0.001</c:v>
                </c:pt>
                <c:pt idx="7042">
                  <c:v>0.0</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0.001</c:v>
                </c:pt>
                <c:pt idx="7056">
                  <c:v>0.001</c:v>
                </c:pt>
                <c:pt idx="7057">
                  <c:v>0.0</c:v>
                </c:pt>
                <c:pt idx="7058">
                  <c:v>0.001</c:v>
                </c:pt>
                <c:pt idx="7059">
                  <c:v>0.0</c:v>
                </c:pt>
                <c:pt idx="7060">
                  <c:v>0.0</c:v>
                </c:pt>
                <c:pt idx="7061">
                  <c:v>0.001</c:v>
                </c:pt>
                <c:pt idx="7062">
                  <c:v>0.001</c:v>
                </c:pt>
                <c:pt idx="7063">
                  <c:v>0.001</c:v>
                </c:pt>
                <c:pt idx="7064">
                  <c:v>0.001</c:v>
                </c:pt>
                <c:pt idx="7065">
                  <c:v>0.0</c:v>
                </c:pt>
                <c:pt idx="7066">
                  <c:v>0.0</c:v>
                </c:pt>
                <c:pt idx="7067">
                  <c:v>0.001</c:v>
                </c:pt>
                <c:pt idx="7068">
                  <c:v>0.0</c:v>
                </c:pt>
                <c:pt idx="7069">
                  <c:v>0.0</c:v>
                </c:pt>
                <c:pt idx="7070">
                  <c:v>0.001</c:v>
                </c:pt>
                <c:pt idx="7071">
                  <c:v>0.0</c:v>
                </c:pt>
                <c:pt idx="7072">
                  <c:v>0.0</c:v>
                </c:pt>
                <c:pt idx="7073">
                  <c:v>0.001</c:v>
                </c:pt>
                <c:pt idx="7074">
                  <c:v>0.0</c:v>
                </c:pt>
                <c:pt idx="7075">
                  <c:v>0.0</c:v>
                </c:pt>
                <c:pt idx="7076">
                  <c:v>0.0</c:v>
                </c:pt>
                <c:pt idx="7077">
                  <c:v>0.0</c:v>
                </c:pt>
                <c:pt idx="7078">
                  <c:v>0.0</c:v>
                </c:pt>
                <c:pt idx="7079">
                  <c:v>0.0</c:v>
                </c:pt>
                <c:pt idx="7080">
                  <c:v>0.001</c:v>
                </c:pt>
                <c:pt idx="7081">
                  <c:v>0.001</c:v>
                </c:pt>
                <c:pt idx="7082">
                  <c:v>0.001</c:v>
                </c:pt>
                <c:pt idx="7083">
                  <c:v>0.001</c:v>
                </c:pt>
                <c:pt idx="7084">
                  <c:v>0.001</c:v>
                </c:pt>
                <c:pt idx="7085">
                  <c:v>0.0</c:v>
                </c:pt>
                <c:pt idx="7086">
                  <c:v>0.001</c:v>
                </c:pt>
                <c:pt idx="7087">
                  <c:v>0.001</c:v>
                </c:pt>
                <c:pt idx="7088">
                  <c:v>0.001</c:v>
                </c:pt>
                <c:pt idx="7089">
                  <c:v>0.0</c:v>
                </c:pt>
                <c:pt idx="7090">
                  <c:v>0.001</c:v>
                </c:pt>
                <c:pt idx="7091">
                  <c:v>0.0</c:v>
                </c:pt>
                <c:pt idx="7092">
                  <c:v>0.0</c:v>
                </c:pt>
                <c:pt idx="7093">
                  <c:v>0.0</c:v>
                </c:pt>
                <c:pt idx="7094">
                  <c:v>0.002</c:v>
                </c:pt>
                <c:pt idx="7095">
                  <c:v>0.0</c:v>
                </c:pt>
                <c:pt idx="7096">
                  <c:v>0.0</c:v>
                </c:pt>
                <c:pt idx="7097">
                  <c:v>0.0</c:v>
                </c:pt>
                <c:pt idx="7098">
                  <c:v>0.0</c:v>
                </c:pt>
                <c:pt idx="7099">
                  <c:v>0.001</c:v>
                </c:pt>
                <c:pt idx="7100">
                  <c:v>0.001</c:v>
                </c:pt>
                <c:pt idx="7101">
                  <c:v>0.0</c:v>
                </c:pt>
                <c:pt idx="7102">
                  <c:v>0.001</c:v>
                </c:pt>
                <c:pt idx="7103">
                  <c:v>0.0</c:v>
                </c:pt>
                <c:pt idx="7104">
                  <c:v>0.0</c:v>
                </c:pt>
                <c:pt idx="7105">
                  <c:v>0.0</c:v>
                </c:pt>
                <c:pt idx="7106">
                  <c:v>0.0</c:v>
                </c:pt>
                <c:pt idx="7107">
                  <c:v>0.0</c:v>
                </c:pt>
                <c:pt idx="7108">
                  <c:v>0.0</c:v>
                </c:pt>
                <c:pt idx="7109">
                  <c:v>0.001</c:v>
                </c:pt>
                <c:pt idx="7110">
                  <c:v>0.001</c:v>
                </c:pt>
                <c:pt idx="7111">
                  <c:v>0.001</c:v>
                </c:pt>
                <c:pt idx="7112">
                  <c:v>0.001</c:v>
                </c:pt>
                <c:pt idx="7113">
                  <c:v>0.0</c:v>
                </c:pt>
                <c:pt idx="7114">
                  <c:v>0.0</c:v>
                </c:pt>
                <c:pt idx="7115">
                  <c:v>0.0</c:v>
                </c:pt>
                <c:pt idx="7116">
                  <c:v>0.0</c:v>
                </c:pt>
                <c:pt idx="7117">
                  <c:v>0.001</c:v>
                </c:pt>
                <c:pt idx="7118">
                  <c:v>0.0</c:v>
                </c:pt>
                <c:pt idx="7119">
                  <c:v>0.0</c:v>
                </c:pt>
                <c:pt idx="7120">
                  <c:v>0.0</c:v>
                </c:pt>
                <c:pt idx="7121">
                  <c:v>0.0</c:v>
                </c:pt>
                <c:pt idx="7122">
                  <c:v>0.0</c:v>
                </c:pt>
                <c:pt idx="7123">
                  <c:v>0.0</c:v>
                </c:pt>
                <c:pt idx="7124">
                  <c:v>0.0</c:v>
                </c:pt>
                <c:pt idx="7125">
                  <c:v>0.0</c:v>
                </c:pt>
                <c:pt idx="7126">
                  <c:v>0.0</c:v>
                </c:pt>
                <c:pt idx="7127">
                  <c:v>0.0</c:v>
                </c:pt>
                <c:pt idx="7128">
                  <c:v>0.0</c:v>
                </c:pt>
                <c:pt idx="7129">
                  <c:v>0.0</c:v>
                </c:pt>
                <c:pt idx="7130">
                  <c:v>0.001</c:v>
                </c:pt>
                <c:pt idx="7131">
                  <c:v>0.0</c:v>
                </c:pt>
                <c:pt idx="7132">
                  <c:v>0.001</c:v>
                </c:pt>
                <c:pt idx="7133">
                  <c:v>0.001</c:v>
                </c:pt>
                <c:pt idx="7134">
                  <c:v>0.001</c:v>
                </c:pt>
                <c:pt idx="7135">
                  <c:v>0.0</c:v>
                </c:pt>
                <c:pt idx="7136">
                  <c:v>0.0</c:v>
                </c:pt>
                <c:pt idx="7137">
                  <c:v>0.0</c:v>
                </c:pt>
                <c:pt idx="7138">
                  <c:v>0.0</c:v>
                </c:pt>
                <c:pt idx="7139">
                  <c:v>0.0</c:v>
                </c:pt>
                <c:pt idx="7140">
                  <c:v>0.001</c:v>
                </c:pt>
                <c:pt idx="7141">
                  <c:v>0.0</c:v>
                </c:pt>
                <c:pt idx="7142">
                  <c:v>0.001</c:v>
                </c:pt>
                <c:pt idx="7143">
                  <c:v>0.0</c:v>
                </c:pt>
                <c:pt idx="7144">
                  <c:v>0.0</c:v>
                </c:pt>
                <c:pt idx="7145">
                  <c:v>0.0</c:v>
                </c:pt>
                <c:pt idx="7146">
                  <c:v>0.001</c:v>
                </c:pt>
                <c:pt idx="7147">
                  <c:v>0.0</c:v>
                </c:pt>
                <c:pt idx="7148">
                  <c:v>0.001</c:v>
                </c:pt>
                <c:pt idx="7149">
                  <c:v>0.0</c:v>
                </c:pt>
                <c:pt idx="7150">
                  <c:v>0.002</c:v>
                </c:pt>
                <c:pt idx="7151">
                  <c:v>0.001</c:v>
                </c:pt>
                <c:pt idx="7152">
                  <c:v>0.0</c:v>
                </c:pt>
                <c:pt idx="7153">
                  <c:v>0.0</c:v>
                </c:pt>
                <c:pt idx="7154">
                  <c:v>0.0</c:v>
                </c:pt>
                <c:pt idx="7155">
                  <c:v>0.0</c:v>
                </c:pt>
                <c:pt idx="7156">
                  <c:v>0.0</c:v>
                </c:pt>
                <c:pt idx="7157">
                  <c:v>0.0</c:v>
                </c:pt>
                <c:pt idx="7158">
                  <c:v>0.001</c:v>
                </c:pt>
                <c:pt idx="7159">
                  <c:v>0.001</c:v>
                </c:pt>
                <c:pt idx="7160">
                  <c:v>0.0</c:v>
                </c:pt>
                <c:pt idx="7161">
                  <c:v>0.0</c:v>
                </c:pt>
                <c:pt idx="7162">
                  <c:v>0.0</c:v>
                </c:pt>
                <c:pt idx="7163">
                  <c:v>0.0</c:v>
                </c:pt>
                <c:pt idx="7164">
                  <c:v>0.0</c:v>
                </c:pt>
                <c:pt idx="7165">
                  <c:v>0.001</c:v>
                </c:pt>
                <c:pt idx="7166">
                  <c:v>0.0</c:v>
                </c:pt>
                <c:pt idx="7167">
                  <c:v>0.003</c:v>
                </c:pt>
                <c:pt idx="7168">
                  <c:v>0.001</c:v>
                </c:pt>
                <c:pt idx="7169">
                  <c:v>0.0</c:v>
                </c:pt>
                <c:pt idx="7170">
                  <c:v>0.001</c:v>
                </c:pt>
                <c:pt idx="7171">
                  <c:v>0.001</c:v>
                </c:pt>
                <c:pt idx="7172">
                  <c:v>0.0</c:v>
                </c:pt>
                <c:pt idx="7173">
                  <c:v>0.0</c:v>
                </c:pt>
                <c:pt idx="7174">
                  <c:v>0.0</c:v>
                </c:pt>
                <c:pt idx="7175">
                  <c:v>0.0</c:v>
                </c:pt>
                <c:pt idx="7176">
                  <c:v>0.001</c:v>
                </c:pt>
                <c:pt idx="7177">
                  <c:v>0.0</c:v>
                </c:pt>
                <c:pt idx="7178">
                  <c:v>0.001</c:v>
                </c:pt>
                <c:pt idx="7179">
                  <c:v>0.0</c:v>
                </c:pt>
                <c:pt idx="7180">
                  <c:v>0.0</c:v>
                </c:pt>
                <c:pt idx="7181">
                  <c:v>0.001</c:v>
                </c:pt>
                <c:pt idx="7182">
                  <c:v>0.0</c:v>
                </c:pt>
                <c:pt idx="7183">
                  <c:v>0.0</c:v>
                </c:pt>
                <c:pt idx="7184">
                  <c:v>0.002</c:v>
                </c:pt>
                <c:pt idx="7185">
                  <c:v>0.001</c:v>
                </c:pt>
                <c:pt idx="7186">
                  <c:v>0.0</c:v>
                </c:pt>
                <c:pt idx="7187">
                  <c:v>0.0</c:v>
                </c:pt>
                <c:pt idx="7188">
                  <c:v>0.0</c:v>
                </c:pt>
                <c:pt idx="7189">
                  <c:v>0.0</c:v>
                </c:pt>
                <c:pt idx="7190">
                  <c:v>0.002</c:v>
                </c:pt>
                <c:pt idx="7191">
                  <c:v>0.001</c:v>
                </c:pt>
                <c:pt idx="7192">
                  <c:v>0.001</c:v>
                </c:pt>
                <c:pt idx="7193">
                  <c:v>0.0</c:v>
                </c:pt>
                <c:pt idx="7194">
                  <c:v>0.001</c:v>
                </c:pt>
                <c:pt idx="7195">
                  <c:v>0.001</c:v>
                </c:pt>
                <c:pt idx="7196">
                  <c:v>0.001</c:v>
                </c:pt>
                <c:pt idx="7197">
                  <c:v>0.0</c:v>
                </c:pt>
                <c:pt idx="7198">
                  <c:v>0.001</c:v>
                </c:pt>
                <c:pt idx="7199">
                  <c:v>0.0</c:v>
                </c:pt>
                <c:pt idx="7200">
                  <c:v>0.001</c:v>
                </c:pt>
                <c:pt idx="7201">
                  <c:v>0.001</c:v>
                </c:pt>
                <c:pt idx="7202">
                  <c:v>0.0</c:v>
                </c:pt>
                <c:pt idx="7203">
                  <c:v>0.0</c:v>
                </c:pt>
                <c:pt idx="7204">
                  <c:v>0.001</c:v>
                </c:pt>
                <c:pt idx="7205">
                  <c:v>0.0</c:v>
                </c:pt>
                <c:pt idx="7206">
                  <c:v>0.0</c:v>
                </c:pt>
                <c:pt idx="7207">
                  <c:v>0.001</c:v>
                </c:pt>
                <c:pt idx="7208">
                  <c:v>0.0</c:v>
                </c:pt>
                <c:pt idx="7209">
                  <c:v>0.0</c:v>
                </c:pt>
                <c:pt idx="7210">
                  <c:v>0.001</c:v>
                </c:pt>
                <c:pt idx="7211">
                  <c:v>0.0</c:v>
                </c:pt>
                <c:pt idx="7212">
                  <c:v>0.001</c:v>
                </c:pt>
                <c:pt idx="7213">
                  <c:v>0.0</c:v>
                </c:pt>
                <c:pt idx="7214">
                  <c:v>0.001</c:v>
                </c:pt>
                <c:pt idx="7215">
                  <c:v>0.0</c:v>
                </c:pt>
                <c:pt idx="7216">
                  <c:v>0.0</c:v>
                </c:pt>
                <c:pt idx="7217">
                  <c:v>0.0</c:v>
                </c:pt>
                <c:pt idx="7218">
                  <c:v>0.0</c:v>
                </c:pt>
                <c:pt idx="7219">
                  <c:v>0.001</c:v>
                </c:pt>
                <c:pt idx="7220">
                  <c:v>0.0</c:v>
                </c:pt>
                <c:pt idx="7221">
                  <c:v>0.0</c:v>
                </c:pt>
                <c:pt idx="7222">
                  <c:v>0.0</c:v>
                </c:pt>
                <c:pt idx="7223">
                  <c:v>0.0</c:v>
                </c:pt>
                <c:pt idx="7224">
                  <c:v>0.0</c:v>
                </c:pt>
                <c:pt idx="7225">
                  <c:v>0.0</c:v>
                </c:pt>
                <c:pt idx="7226">
                  <c:v>0.0</c:v>
                </c:pt>
                <c:pt idx="7227">
                  <c:v>0.0</c:v>
                </c:pt>
                <c:pt idx="7228">
                  <c:v>0.0</c:v>
                </c:pt>
                <c:pt idx="7229">
                  <c:v>0.001</c:v>
                </c:pt>
                <c:pt idx="7230">
                  <c:v>0.001</c:v>
                </c:pt>
                <c:pt idx="7231">
                  <c:v>0.001</c:v>
                </c:pt>
                <c:pt idx="7232">
                  <c:v>0.0</c:v>
                </c:pt>
                <c:pt idx="7233">
                  <c:v>0.0</c:v>
                </c:pt>
                <c:pt idx="7234">
                  <c:v>0.001</c:v>
                </c:pt>
                <c:pt idx="7235">
                  <c:v>0.0</c:v>
                </c:pt>
                <c:pt idx="7236">
                  <c:v>0.0</c:v>
                </c:pt>
                <c:pt idx="7237">
                  <c:v>0.001</c:v>
                </c:pt>
                <c:pt idx="7238">
                  <c:v>0.0</c:v>
                </c:pt>
                <c:pt idx="7239">
                  <c:v>0.0</c:v>
                </c:pt>
                <c:pt idx="7240">
                  <c:v>0.0</c:v>
                </c:pt>
                <c:pt idx="7241">
                  <c:v>0.001</c:v>
                </c:pt>
                <c:pt idx="7242">
                  <c:v>0.001</c:v>
                </c:pt>
                <c:pt idx="7243">
                  <c:v>0.0</c:v>
                </c:pt>
                <c:pt idx="7244">
                  <c:v>0.0</c:v>
                </c:pt>
                <c:pt idx="7245">
                  <c:v>0.0</c:v>
                </c:pt>
                <c:pt idx="7246">
                  <c:v>0.0</c:v>
                </c:pt>
                <c:pt idx="7247">
                  <c:v>0.0</c:v>
                </c:pt>
                <c:pt idx="7248">
                  <c:v>0.0</c:v>
                </c:pt>
                <c:pt idx="7249">
                  <c:v>0.001</c:v>
                </c:pt>
                <c:pt idx="7250">
                  <c:v>0.0</c:v>
                </c:pt>
                <c:pt idx="7251">
                  <c:v>0.0</c:v>
                </c:pt>
                <c:pt idx="7252">
                  <c:v>0.0</c:v>
                </c:pt>
                <c:pt idx="7253">
                  <c:v>0.0</c:v>
                </c:pt>
                <c:pt idx="7254">
                  <c:v>0.0</c:v>
                </c:pt>
                <c:pt idx="7255">
                  <c:v>0.0</c:v>
                </c:pt>
                <c:pt idx="7256">
                  <c:v>0.001</c:v>
                </c:pt>
                <c:pt idx="7257">
                  <c:v>0.0</c:v>
                </c:pt>
                <c:pt idx="7258">
                  <c:v>0.0</c:v>
                </c:pt>
                <c:pt idx="7259">
                  <c:v>0.0</c:v>
                </c:pt>
                <c:pt idx="7260">
                  <c:v>0.001</c:v>
                </c:pt>
                <c:pt idx="7261">
                  <c:v>0.0</c:v>
                </c:pt>
                <c:pt idx="7262">
                  <c:v>0.0</c:v>
                </c:pt>
                <c:pt idx="7263">
                  <c:v>0.0</c:v>
                </c:pt>
                <c:pt idx="7264">
                  <c:v>0.001</c:v>
                </c:pt>
                <c:pt idx="7265">
                  <c:v>0.0</c:v>
                </c:pt>
                <c:pt idx="7266">
                  <c:v>0.001</c:v>
                </c:pt>
                <c:pt idx="7267">
                  <c:v>0.001</c:v>
                </c:pt>
                <c:pt idx="7268">
                  <c:v>0.0</c:v>
                </c:pt>
                <c:pt idx="7269">
                  <c:v>0.001</c:v>
                </c:pt>
                <c:pt idx="7270">
                  <c:v>0.0</c:v>
                </c:pt>
                <c:pt idx="7271">
                  <c:v>0.0</c:v>
                </c:pt>
                <c:pt idx="7272">
                  <c:v>0.001</c:v>
                </c:pt>
                <c:pt idx="7273">
                  <c:v>0.001</c:v>
                </c:pt>
                <c:pt idx="7274">
                  <c:v>0.001</c:v>
                </c:pt>
                <c:pt idx="7275">
                  <c:v>0.0</c:v>
                </c:pt>
                <c:pt idx="7276">
                  <c:v>0.001</c:v>
                </c:pt>
                <c:pt idx="7277">
                  <c:v>0.0</c:v>
                </c:pt>
                <c:pt idx="7278">
                  <c:v>0.0</c:v>
                </c:pt>
                <c:pt idx="7279">
                  <c:v>0.0</c:v>
                </c:pt>
                <c:pt idx="7280">
                  <c:v>0.001</c:v>
                </c:pt>
                <c:pt idx="7281">
                  <c:v>0.0</c:v>
                </c:pt>
                <c:pt idx="7282">
                  <c:v>0.001</c:v>
                </c:pt>
                <c:pt idx="7283">
                  <c:v>0.001</c:v>
                </c:pt>
                <c:pt idx="7284">
                  <c:v>0.001</c:v>
                </c:pt>
                <c:pt idx="7285">
                  <c:v>0.0</c:v>
                </c:pt>
                <c:pt idx="7286">
                  <c:v>0.0</c:v>
                </c:pt>
                <c:pt idx="7287">
                  <c:v>0.001</c:v>
                </c:pt>
                <c:pt idx="7288">
                  <c:v>0.0</c:v>
                </c:pt>
                <c:pt idx="7289">
                  <c:v>0.002</c:v>
                </c:pt>
                <c:pt idx="7290">
                  <c:v>0.0</c:v>
                </c:pt>
                <c:pt idx="7291">
                  <c:v>0.001</c:v>
                </c:pt>
                <c:pt idx="7292">
                  <c:v>0.002</c:v>
                </c:pt>
                <c:pt idx="7293">
                  <c:v>0.0</c:v>
                </c:pt>
                <c:pt idx="7294">
                  <c:v>0.0</c:v>
                </c:pt>
                <c:pt idx="7295">
                  <c:v>0.001</c:v>
                </c:pt>
                <c:pt idx="7296">
                  <c:v>0.0</c:v>
                </c:pt>
                <c:pt idx="7297">
                  <c:v>0.0</c:v>
                </c:pt>
                <c:pt idx="7298">
                  <c:v>0.0</c:v>
                </c:pt>
                <c:pt idx="7299">
                  <c:v>0.001</c:v>
                </c:pt>
                <c:pt idx="7300">
                  <c:v>0.0</c:v>
                </c:pt>
                <c:pt idx="7301">
                  <c:v>0.0</c:v>
                </c:pt>
                <c:pt idx="7302">
                  <c:v>0.0</c:v>
                </c:pt>
                <c:pt idx="7303">
                  <c:v>0.0</c:v>
                </c:pt>
                <c:pt idx="7304">
                  <c:v>0.001</c:v>
                </c:pt>
                <c:pt idx="7305">
                  <c:v>0.0</c:v>
                </c:pt>
                <c:pt idx="7306">
                  <c:v>0.0</c:v>
                </c:pt>
                <c:pt idx="7307">
                  <c:v>0.001</c:v>
                </c:pt>
                <c:pt idx="7308">
                  <c:v>0.0</c:v>
                </c:pt>
                <c:pt idx="7309">
                  <c:v>0.0</c:v>
                </c:pt>
                <c:pt idx="7310">
                  <c:v>0.0</c:v>
                </c:pt>
                <c:pt idx="7311">
                  <c:v>0.0</c:v>
                </c:pt>
                <c:pt idx="7312">
                  <c:v>0.0</c:v>
                </c:pt>
                <c:pt idx="7313">
                  <c:v>0.0</c:v>
                </c:pt>
                <c:pt idx="7314">
                  <c:v>0.0</c:v>
                </c:pt>
                <c:pt idx="7315">
                  <c:v>0.0</c:v>
                </c:pt>
                <c:pt idx="7316">
                  <c:v>0.0</c:v>
                </c:pt>
                <c:pt idx="7317">
                  <c:v>0.001</c:v>
                </c:pt>
                <c:pt idx="7318">
                  <c:v>0.0</c:v>
                </c:pt>
                <c:pt idx="7319">
                  <c:v>0.0</c:v>
                </c:pt>
                <c:pt idx="7320">
                  <c:v>0.0</c:v>
                </c:pt>
                <c:pt idx="7321">
                  <c:v>0.0</c:v>
                </c:pt>
                <c:pt idx="7322">
                  <c:v>0.001</c:v>
                </c:pt>
                <c:pt idx="7323">
                  <c:v>0.0</c:v>
                </c:pt>
                <c:pt idx="7324">
                  <c:v>0.0</c:v>
                </c:pt>
                <c:pt idx="7325">
                  <c:v>0.0</c:v>
                </c:pt>
                <c:pt idx="7326">
                  <c:v>0.001</c:v>
                </c:pt>
                <c:pt idx="7327">
                  <c:v>0.0</c:v>
                </c:pt>
                <c:pt idx="7328">
                  <c:v>0.0</c:v>
                </c:pt>
                <c:pt idx="7329">
                  <c:v>0.0</c:v>
                </c:pt>
                <c:pt idx="7330">
                  <c:v>0.0</c:v>
                </c:pt>
                <c:pt idx="7331">
                  <c:v>0.0</c:v>
                </c:pt>
                <c:pt idx="7332">
                  <c:v>0.001</c:v>
                </c:pt>
                <c:pt idx="7333">
                  <c:v>0.0</c:v>
                </c:pt>
                <c:pt idx="7334">
                  <c:v>0.0</c:v>
                </c:pt>
                <c:pt idx="7335">
                  <c:v>0.001</c:v>
                </c:pt>
                <c:pt idx="7336">
                  <c:v>0.001</c:v>
                </c:pt>
                <c:pt idx="7337">
                  <c:v>0.001</c:v>
                </c:pt>
                <c:pt idx="7338">
                  <c:v>0.0</c:v>
                </c:pt>
                <c:pt idx="7339">
                  <c:v>0.0</c:v>
                </c:pt>
                <c:pt idx="7340">
                  <c:v>0.0</c:v>
                </c:pt>
                <c:pt idx="7341">
                  <c:v>0.0</c:v>
                </c:pt>
                <c:pt idx="7342">
                  <c:v>0.001</c:v>
                </c:pt>
                <c:pt idx="7343">
                  <c:v>0.001</c:v>
                </c:pt>
                <c:pt idx="7344">
                  <c:v>0.0</c:v>
                </c:pt>
                <c:pt idx="7345">
                  <c:v>0.001</c:v>
                </c:pt>
                <c:pt idx="7346">
                  <c:v>0.001</c:v>
                </c:pt>
                <c:pt idx="7347">
                  <c:v>0.001</c:v>
                </c:pt>
                <c:pt idx="7348">
                  <c:v>0.0</c:v>
                </c:pt>
                <c:pt idx="7349">
                  <c:v>0.0</c:v>
                </c:pt>
                <c:pt idx="7350">
                  <c:v>0.001</c:v>
                </c:pt>
                <c:pt idx="7351">
                  <c:v>0.001</c:v>
                </c:pt>
                <c:pt idx="7352">
                  <c:v>0.001</c:v>
                </c:pt>
                <c:pt idx="7353">
                  <c:v>0.0</c:v>
                </c:pt>
                <c:pt idx="7354">
                  <c:v>0.0</c:v>
                </c:pt>
                <c:pt idx="7355">
                  <c:v>0.0</c:v>
                </c:pt>
                <c:pt idx="7356">
                  <c:v>0.001</c:v>
                </c:pt>
                <c:pt idx="7357">
                  <c:v>0.001</c:v>
                </c:pt>
                <c:pt idx="7358">
                  <c:v>0.001</c:v>
                </c:pt>
                <c:pt idx="7359">
                  <c:v>0.001</c:v>
                </c:pt>
                <c:pt idx="7360">
                  <c:v>0.0</c:v>
                </c:pt>
                <c:pt idx="7361">
                  <c:v>0.001</c:v>
                </c:pt>
                <c:pt idx="7362">
                  <c:v>0.0</c:v>
                </c:pt>
                <c:pt idx="7363">
                  <c:v>0.0</c:v>
                </c:pt>
                <c:pt idx="7364">
                  <c:v>0.001</c:v>
                </c:pt>
                <c:pt idx="7365">
                  <c:v>0.0</c:v>
                </c:pt>
                <c:pt idx="7366">
                  <c:v>0.0</c:v>
                </c:pt>
                <c:pt idx="7367">
                  <c:v>0.0</c:v>
                </c:pt>
                <c:pt idx="7368">
                  <c:v>0.0</c:v>
                </c:pt>
                <c:pt idx="7369">
                  <c:v>0.001</c:v>
                </c:pt>
                <c:pt idx="7370">
                  <c:v>0.0</c:v>
                </c:pt>
                <c:pt idx="7371">
                  <c:v>0.001</c:v>
                </c:pt>
                <c:pt idx="7372">
                  <c:v>0.0</c:v>
                </c:pt>
                <c:pt idx="7373">
                  <c:v>0.0</c:v>
                </c:pt>
                <c:pt idx="7374">
                  <c:v>0.001</c:v>
                </c:pt>
                <c:pt idx="7375">
                  <c:v>0.0</c:v>
                </c:pt>
                <c:pt idx="7376">
                  <c:v>0.0</c:v>
                </c:pt>
                <c:pt idx="7377">
                  <c:v>0.0</c:v>
                </c:pt>
                <c:pt idx="7378">
                  <c:v>0.0</c:v>
                </c:pt>
                <c:pt idx="7379">
                  <c:v>0.0</c:v>
                </c:pt>
                <c:pt idx="7380">
                  <c:v>0.0</c:v>
                </c:pt>
                <c:pt idx="7381">
                  <c:v>0.001</c:v>
                </c:pt>
                <c:pt idx="7382">
                  <c:v>0.0</c:v>
                </c:pt>
                <c:pt idx="7383">
                  <c:v>0.001</c:v>
                </c:pt>
                <c:pt idx="7384">
                  <c:v>0.0</c:v>
                </c:pt>
                <c:pt idx="7385">
                  <c:v>0.001</c:v>
                </c:pt>
                <c:pt idx="7386">
                  <c:v>0.001</c:v>
                </c:pt>
                <c:pt idx="7387">
                  <c:v>0.001</c:v>
                </c:pt>
                <c:pt idx="7388">
                  <c:v>0.001</c:v>
                </c:pt>
                <c:pt idx="7389">
                  <c:v>0.0</c:v>
                </c:pt>
                <c:pt idx="7390">
                  <c:v>0.0</c:v>
                </c:pt>
                <c:pt idx="7391">
                  <c:v>0.0</c:v>
                </c:pt>
                <c:pt idx="7392">
                  <c:v>0.001</c:v>
                </c:pt>
                <c:pt idx="7393">
                  <c:v>0.0</c:v>
                </c:pt>
                <c:pt idx="7394">
                  <c:v>0.001</c:v>
                </c:pt>
                <c:pt idx="7395">
                  <c:v>0.001</c:v>
                </c:pt>
                <c:pt idx="7396">
                  <c:v>0.0</c:v>
                </c:pt>
                <c:pt idx="7397">
                  <c:v>0.001</c:v>
                </c:pt>
                <c:pt idx="7398">
                  <c:v>0.0</c:v>
                </c:pt>
                <c:pt idx="7399">
                  <c:v>0.0</c:v>
                </c:pt>
                <c:pt idx="7400">
                  <c:v>0.0</c:v>
                </c:pt>
                <c:pt idx="7401">
                  <c:v>0.001</c:v>
                </c:pt>
                <c:pt idx="7402">
                  <c:v>0.001</c:v>
                </c:pt>
                <c:pt idx="7403">
                  <c:v>0.0</c:v>
                </c:pt>
                <c:pt idx="7404">
                  <c:v>0.0</c:v>
                </c:pt>
                <c:pt idx="7405">
                  <c:v>0.001</c:v>
                </c:pt>
                <c:pt idx="7406">
                  <c:v>0.0</c:v>
                </c:pt>
                <c:pt idx="7407">
                  <c:v>0.0</c:v>
                </c:pt>
                <c:pt idx="7408">
                  <c:v>0.0</c:v>
                </c:pt>
                <c:pt idx="7409">
                  <c:v>0.0</c:v>
                </c:pt>
                <c:pt idx="7410">
                  <c:v>0.0</c:v>
                </c:pt>
                <c:pt idx="7411">
                  <c:v>0.001</c:v>
                </c:pt>
                <c:pt idx="7412">
                  <c:v>0.0</c:v>
                </c:pt>
                <c:pt idx="7413">
                  <c:v>0.0</c:v>
                </c:pt>
                <c:pt idx="7414">
                  <c:v>0.001</c:v>
                </c:pt>
                <c:pt idx="7415">
                  <c:v>0.0</c:v>
                </c:pt>
                <c:pt idx="7416">
                  <c:v>0.0</c:v>
                </c:pt>
                <c:pt idx="7417">
                  <c:v>0.001</c:v>
                </c:pt>
                <c:pt idx="7418">
                  <c:v>0.0</c:v>
                </c:pt>
                <c:pt idx="7419">
                  <c:v>0.0</c:v>
                </c:pt>
                <c:pt idx="7420">
                  <c:v>0.0</c:v>
                </c:pt>
                <c:pt idx="7421">
                  <c:v>0.0</c:v>
                </c:pt>
                <c:pt idx="7422">
                  <c:v>0.001</c:v>
                </c:pt>
                <c:pt idx="7423">
                  <c:v>0.001</c:v>
                </c:pt>
                <c:pt idx="7424">
                  <c:v>0.001</c:v>
                </c:pt>
                <c:pt idx="7425">
                  <c:v>0.0</c:v>
                </c:pt>
                <c:pt idx="7426">
                  <c:v>0.001</c:v>
                </c:pt>
                <c:pt idx="7427">
                  <c:v>0.001</c:v>
                </c:pt>
                <c:pt idx="7428">
                  <c:v>0.0</c:v>
                </c:pt>
                <c:pt idx="7429">
                  <c:v>0.0</c:v>
                </c:pt>
                <c:pt idx="7430">
                  <c:v>0.001</c:v>
                </c:pt>
                <c:pt idx="7431">
                  <c:v>0.0</c:v>
                </c:pt>
                <c:pt idx="7432">
                  <c:v>0.0</c:v>
                </c:pt>
                <c:pt idx="7433">
                  <c:v>0.001</c:v>
                </c:pt>
                <c:pt idx="7434">
                  <c:v>0.0</c:v>
                </c:pt>
                <c:pt idx="7435">
                  <c:v>0.0</c:v>
                </c:pt>
                <c:pt idx="7436">
                  <c:v>0.001</c:v>
                </c:pt>
                <c:pt idx="7437">
                  <c:v>0.001</c:v>
                </c:pt>
                <c:pt idx="7438">
                  <c:v>0.0</c:v>
                </c:pt>
                <c:pt idx="7439">
                  <c:v>0.001</c:v>
                </c:pt>
                <c:pt idx="7440">
                  <c:v>0.0</c:v>
                </c:pt>
                <c:pt idx="7441">
                  <c:v>0.0</c:v>
                </c:pt>
                <c:pt idx="7442">
                  <c:v>0.001</c:v>
                </c:pt>
                <c:pt idx="7443">
                  <c:v>0.0</c:v>
                </c:pt>
                <c:pt idx="7444">
                  <c:v>0.001</c:v>
                </c:pt>
                <c:pt idx="7445">
                  <c:v>0.001</c:v>
                </c:pt>
                <c:pt idx="7446">
                  <c:v>0.001</c:v>
                </c:pt>
                <c:pt idx="7447">
                  <c:v>0.001</c:v>
                </c:pt>
                <c:pt idx="7448">
                  <c:v>0.001</c:v>
                </c:pt>
                <c:pt idx="7449">
                  <c:v>0.002</c:v>
                </c:pt>
                <c:pt idx="7450">
                  <c:v>0.001</c:v>
                </c:pt>
                <c:pt idx="7451">
                  <c:v>0.0</c:v>
                </c:pt>
                <c:pt idx="7452">
                  <c:v>0.001</c:v>
                </c:pt>
                <c:pt idx="7453">
                  <c:v>0.001</c:v>
                </c:pt>
                <c:pt idx="7454">
                  <c:v>0.0</c:v>
                </c:pt>
                <c:pt idx="7455">
                  <c:v>0.0</c:v>
                </c:pt>
                <c:pt idx="7456">
                  <c:v>0.001</c:v>
                </c:pt>
                <c:pt idx="7457">
                  <c:v>0.001</c:v>
                </c:pt>
                <c:pt idx="7458">
                  <c:v>0.0</c:v>
                </c:pt>
                <c:pt idx="7459">
                  <c:v>0.001</c:v>
                </c:pt>
                <c:pt idx="7460">
                  <c:v>0.0</c:v>
                </c:pt>
                <c:pt idx="7461">
                  <c:v>0.0</c:v>
                </c:pt>
                <c:pt idx="7462">
                  <c:v>0.001</c:v>
                </c:pt>
                <c:pt idx="7463">
                  <c:v>0.0</c:v>
                </c:pt>
                <c:pt idx="7464">
                  <c:v>0.001</c:v>
                </c:pt>
                <c:pt idx="7465">
                  <c:v>0.0</c:v>
                </c:pt>
                <c:pt idx="7466">
                  <c:v>0.0</c:v>
                </c:pt>
                <c:pt idx="7467">
                  <c:v>0.0</c:v>
                </c:pt>
                <c:pt idx="7468">
                  <c:v>0.0</c:v>
                </c:pt>
                <c:pt idx="7469">
                  <c:v>0.0</c:v>
                </c:pt>
                <c:pt idx="7470">
                  <c:v>0.0</c:v>
                </c:pt>
                <c:pt idx="7471">
                  <c:v>0.0</c:v>
                </c:pt>
                <c:pt idx="7472">
                  <c:v>0.0</c:v>
                </c:pt>
                <c:pt idx="7473">
                  <c:v>0.001</c:v>
                </c:pt>
                <c:pt idx="7474">
                  <c:v>0.0</c:v>
                </c:pt>
                <c:pt idx="7475">
                  <c:v>0.0</c:v>
                </c:pt>
                <c:pt idx="7476">
                  <c:v>0.002</c:v>
                </c:pt>
                <c:pt idx="7477">
                  <c:v>0.0</c:v>
                </c:pt>
                <c:pt idx="7478">
                  <c:v>0.001</c:v>
                </c:pt>
                <c:pt idx="7479">
                  <c:v>0.0</c:v>
                </c:pt>
                <c:pt idx="7480">
                  <c:v>0.0</c:v>
                </c:pt>
                <c:pt idx="7481">
                  <c:v>0.0</c:v>
                </c:pt>
                <c:pt idx="7482">
                  <c:v>0.0</c:v>
                </c:pt>
                <c:pt idx="7483">
                  <c:v>0.0</c:v>
                </c:pt>
                <c:pt idx="7484">
                  <c:v>0.0</c:v>
                </c:pt>
                <c:pt idx="7485">
                  <c:v>0.0</c:v>
                </c:pt>
                <c:pt idx="7486">
                  <c:v>0.0</c:v>
                </c:pt>
                <c:pt idx="7487">
                  <c:v>0.001</c:v>
                </c:pt>
                <c:pt idx="7488">
                  <c:v>0.001</c:v>
                </c:pt>
                <c:pt idx="7489">
                  <c:v>0.0</c:v>
                </c:pt>
                <c:pt idx="7490">
                  <c:v>0.001</c:v>
                </c:pt>
                <c:pt idx="7491">
                  <c:v>0.0</c:v>
                </c:pt>
                <c:pt idx="7492">
                  <c:v>0.0</c:v>
                </c:pt>
                <c:pt idx="7493">
                  <c:v>0.0</c:v>
                </c:pt>
                <c:pt idx="7494">
                  <c:v>0.0</c:v>
                </c:pt>
                <c:pt idx="7495">
                  <c:v>0.0</c:v>
                </c:pt>
                <c:pt idx="7496">
                  <c:v>0.0</c:v>
                </c:pt>
                <c:pt idx="7497">
                  <c:v>0.001</c:v>
                </c:pt>
                <c:pt idx="7498">
                  <c:v>0.0</c:v>
                </c:pt>
                <c:pt idx="7499">
                  <c:v>0.0</c:v>
                </c:pt>
                <c:pt idx="7500">
                  <c:v>0.001</c:v>
                </c:pt>
                <c:pt idx="7501">
                  <c:v>0.0</c:v>
                </c:pt>
                <c:pt idx="7502">
                  <c:v>0.001</c:v>
                </c:pt>
                <c:pt idx="7503">
                  <c:v>0.001</c:v>
                </c:pt>
                <c:pt idx="7504">
                  <c:v>0.0</c:v>
                </c:pt>
                <c:pt idx="7505">
                  <c:v>0.0</c:v>
                </c:pt>
                <c:pt idx="7506">
                  <c:v>0.0</c:v>
                </c:pt>
                <c:pt idx="7507">
                  <c:v>0.0</c:v>
                </c:pt>
                <c:pt idx="7508">
                  <c:v>0.0</c:v>
                </c:pt>
                <c:pt idx="7509">
                  <c:v>0.0</c:v>
                </c:pt>
                <c:pt idx="7510">
                  <c:v>0.0</c:v>
                </c:pt>
                <c:pt idx="7511">
                  <c:v>0.001</c:v>
                </c:pt>
                <c:pt idx="7512">
                  <c:v>0.001</c:v>
                </c:pt>
                <c:pt idx="7513">
                  <c:v>0.001</c:v>
                </c:pt>
                <c:pt idx="7514">
                  <c:v>0.001</c:v>
                </c:pt>
                <c:pt idx="7515">
                  <c:v>0.0</c:v>
                </c:pt>
                <c:pt idx="7516">
                  <c:v>0.0</c:v>
                </c:pt>
                <c:pt idx="7517">
                  <c:v>0.0</c:v>
                </c:pt>
                <c:pt idx="7518">
                  <c:v>0.002</c:v>
                </c:pt>
                <c:pt idx="7519">
                  <c:v>0.0</c:v>
                </c:pt>
                <c:pt idx="7520">
                  <c:v>0.0</c:v>
                </c:pt>
                <c:pt idx="7521">
                  <c:v>0.0</c:v>
                </c:pt>
                <c:pt idx="7522">
                  <c:v>0.0</c:v>
                </c:pt>
                <c:pt idx="7523">
                  <c:v>0.001</c:v>
                </c:pt>
                <c:pt idx="7524">
                  <c:v>0.0</c:v>
                </c:pt>
                <c:pt idx="7525">
                  <c:v>0.0</c:v>
                </c:pt>
                <c:pt idx="7526">
                  <c:v>0.0</c:v>
                </c:pt>
                <c:pt idx="7527">
                  <c:v>0.0</c:v>
                </c:pt>
                <c:pt idx="7528">
                  <c:v>0.001</c:v>
                </c:pt>
                <c:pt idx="7529">
                  <c:v>0.0</c:v>
                </c:pt>
                <c:pt idx="7530">
                  <c:v>0.0</c:v>
                </c:pt>
                <c:pt idx="7531">
                  <c:v>0.0</c:v>
                </c:pt>
                <c:pt idx="7532">
                  <c:v>0.0</c:v>
                </c:pt>
                <c:pt idx="7533">
                  <c:v>0.002</c:v>
                </c:pt>
                <c:pt idx="7534">
                  <c:v>0.0</c:v>
                </c:pt>
                <c:pt idx="7535">
                  <c:v>0.0</c:v>
                </c:pt>
                <c:pt idx="7536">
                  <c:v>0.0</c:v>
                </c:pt>
                <c:pt idx="7537">
                  <c:v>0.0</c:v>
                </c:pt>
                <c:pt idx="7538">
                  <c:v>0.001</c:v>
                </c:pt>
                <c:pt idx="7539">
                  <c:v>0.001</c:v>
                </c:pt>
                <c:pt idx="7540">
                  <c:v>0.0</c:v>
                </c:pt>
                <c:pt idx="7541">
                  <c:v>0.0</c:v>
                </c:pt>
                <c:pt idx="7542">
                  <c:v>0.0</c:v>
                </c:pt>
                <c:pt idx="7543">
                  <c:v>0.0</c:v>
                </c:pt>
                <c:pt idx="7544">
                  <c:v>0.0</c:v>
                </c:pt>
                <c:pt idx="7545">
                  <c:v>0.0</c:v>
                </c:pt>
                <c:pt idx="7546">
                  <c:v>0.002</c:v>
                </c:pt>
                <c:pt idx="7547">
                  <c:v>0.0</c:v>
                </c:pt>
                <c:pt idx="7548">
                  <c:v>0.0</c:v>
                </c:pt>
                <c:pt idx="7549">
                  <c:v>0.0</c:v>
                </c:pt>
                <c:pt idx="7550">
                  <c:v>0.0</c:v>
                </c:pt>
                <c:pt idx="7551">
                  <c:v>0.001</c:v>
                </c:pt>
                <c:pt idx="7552">
                  <c:v>0.0</c:v>
                </c:pt>
                <c:pt idx="7553">
                  <c:v>0.0</c:v>
                </c:pt>
                <c:pt idx="7554">
                  <c:v>0.001</c:v>
                </c:pt>
                <c:pt idx="7555">
                  <c:v>0.001</c:v>
                </c:pt>
                <c:pt idx="7556">
                  <c:v>0.0</c:v>
                </c:pt>
                <c:pt idx="7557">
                  <c:v>0.0</c:v>
                </c:pt>
                <c:pt idx="7558">
                  <c:v>0.0</c:v>
                </c:pt>
                <c:pt idx="7559">
                  <c:v>0.0</c:v>
                </c:pt>
                <c:pt idx="7560">
                  <c:v>0.0</c:v>
                </c:pt>
                <c:pt idx="7561">
                  <c:v>0.001</c:v>
                </c:pt>
                <c:pt idx="7562">
                  <c:v>0.0</c:v>
                </c:pt>
                <c:pt idx="7563">
                  <c:v>0.002</c:v>
                </c:pt>
                <c:pt idx="7564">
                  <c:v>0.0</c:v>
                </c:pt>
                <c:pt idx="7565">
                  <c:v>0.0</c:v>
                </c:pt>
                <c:pt idx="7566">
                  <c:v>0.0</c:v>
                </c:pt>
                <c:pt idx="7567">
                  <c:v>0.001</c:v>
                </c:pt>
                <c:pt idx="7568">
                  <c:v>0.0</c:v>
                </c:pt>
                <c:pt idx="7569">
                  <c:v>0.001</c:v>
                </c:pt>
                <c:pt idx="7570">
                  <c:v>0.0</c:v>
                </c:pt>
                <c:pt idx="7571">
                  <c:v>0.001</c:v>
                </c:pt>
                <c:pt idx="7572">
                  <c:v>0.0</c:v>
                </c:pt>
                <c:pt idx="7573">
                  <c:v>0.001</c:v>
                </c:pt>
                <c:pt idx="7574">
                  <c:v>0.0</c:v>
                </c:pt>
                <c:pt idx="7575">
                  <c:v>0.0</c:v>
                </c:pt>
                <c:pt idx="7576">
                  <c:v>0.0</c:v>
                </c:pt>
                <c:pt idx="7577">
                  <c:v>0.0</c:v>
                </c:pt>
                <c:pt idx="7578">
                  <c:v>0.0</c:v>
                </c:pt>
                <c:pt idx="7579">
                  <c:v>0.001</c:v>
                </c:pt>
                <c:pt idx="7580">
                  <c:v>0.0</c:v>
                </c:pt>
                <c:pt idx="7581">
                  <c:v>0.0</c:v>
                </c:pt>
                <c:pt idx="7582">
                  <c:v>0.001</c:v>
                </c:pt>
                <c:pt idx="7583">
                  <c:v>0.0</c:v>
                </c:pt>
                <c:pt idx="7584">
                  <c:v>0.001</c:v>
                </c:pt>
                <c:pt idx="7585">
                  <c:v>0.0</c:v>
                </c:pt>
                <c:pt idx="7586">
                  <c:v>0.0</c:v>
                </c:pt>
                <c:pt idx="7587">
                  <c:v>0.001</c:v>
                </c:pt>
                <c:pt idx="7588">
                  <c:v>0.0</c:v>
                </c:pt>
                <c:pt idx="7589">
                  <c:v>0.0</c:v>
                </c:pt>
                <c:pt idx="7590">
                  <c:v>0.0</c:v>
                </c:pt>
                <c:pt idx="7591">
                  <c:v>0.0</c:v>
                </c:pt>
                <c:pt idx="7592">
                  <c:v>0.001</c:v>
                </c:pt>
                <c:pt idx="7593">
                  <c:v>0.0</c:v>
                </c:pt>
                <c:pt idx="7594">
                  <c:v>0.0</c:v>
                </c:pt>
                <c:pt idx="7595">
                  <c:v>0.001</c:v>
                </c:pt>
                <c:pt idx="7596">
                  <c:v>0.001</c:v>
                </c:pt>
                <c:pt idx="7597">
                  <c:v>0.0</c:v>
                </c:pt>
                <c:pt idx="7598">
                  <c:v>0.0</c:v>
                </c:pt>
                <c:pt idx="7599">
                  <c:v>0.001</c:v>
                </c:pt>
                <c:pt idx="7600">
                  <c:v>0.0</c:v>
                </c:pt>
                <c:pt idx="7601">
                  <c:v>0.0</c:v>
                </c:pt>
                <c:pt idx="7602">
                  <c:v>0.0</c:v>
                </c:pt>
                <c:pt idx="7603">
                  <c:v>0.001</c:v>
                </c:pt>
                <c:pt idx="7604">
                  <c:v>0.002</c:v>
                </c:pt>
                <c:pt idx="7605">
                  <c:v>0.0</c:v>
                </c:pt>
                <c:pt idx="7606">
                  <c:v>0.0</c:v>
                </c:pt>
                <c:pt idx="7607">
                  <c:v>0.001</c:v>
                </c:pt>
                <c:pt idx="7608">
                  <c:v>0.0</c:v>
                </c:pt>
                <c:pt idx="7609">
                  <c:v>0.002</c:v>
                </c:pt>
                <c:pt idx="7610">
                  <c:v>0.0</c:v>
                </c:pt>
                <c:pt idx="7611">
                  <c:v>0.0</c:v>
                </c:pt>
                <c:pt idx="7612">
                  <c:v>0.0</c:v>
                </c:pt>
                <c:pt idx="7613">
                  <c:v>0.0</c:v>
                </c:pt>
                <c:pt idx="7614">
                  <c:v>0.001</c:v>
                </c:pt>
                <c:pt idx="7615">
                  <c:v>0.001</c:v>
                </c:pt>
                <c:pt idx="7616">
                  <c:v>0.0</c:v>
                </c:pt>
                <c:pt idx="7617">
                  <c:v>0.0</c:v>
                </c:pt>
                <c:pt idx="7618">
                  <c:v>0.0</c:v>
                </c:pt>
                <c:pt idx="7619">
                  <c:v>0.0</c:v>
                </c:pt>
                <c:pt idx="7620">
                  <c:v>0.0</c:v>
                </c:pt>
                <c:pt idx="7621">
                  <c:v>0.0</c:v>
                </c:pt>
                <c:pt idx="7622">
                  <c:v>0.0</c:v>
                </c:pt>
                <c:pt idx="7623">
                  <c:v>0.001</c:v>
                </c:pt>
                <c:pt idx="7624">
                  <c:v>0.001</c:v>
                </c:pt>
                <c:pt idx="7625">
                  <c:v>0.0</c:v>
                </c:pt>
                <c:pt idx="7626">
                  <c:v>0.0</c:v>
                </c:pt>
                <c:pt idx="7627">
                  <c:v>0.001</c:v>
                </c:pt>
                <c:pt idx="7628">
                  <c:v>0.0</c:v>
                </c:pt>
                <c:pt idx="7629">
                  <c:v>0.002</c:v>
                </c:pt>
                <c:pt idx="7630">
                  <c:v>0.001</c:v>
                </c:pt>
                <c:pt idx="7631">
                  <c:v>0.0</c:v>
                </c:pt>
                <c:pt idx="7632">
                  <c:v>0.0</c:v>
                </c:pt>
                <c:pt idx="7633">
                  <c:v>0.0</c:v>
                </c:pt>
                <c:pt idx="7634">
                  <c:v>0.0</c:v>
                </c:pt>
                <c:pt idx="7635">
                  <c:v>0.001</c:v>
                </c:pt>
                <c:pt idx="7636">
                  <c:v>0.001</c:v>
                </c:pt>
                <c:pt idx="7637">
                  <c:v>0.0</c:v>
                </c:pt>
                <c:pt idx="7638">
                  <c:v>0.001</c:v>
                </c:pt>
                <c:pt idx="7639">
                  <c:v>0.001</c:v>
                </c:pt>
                <c:pt idx="7640">
                  <c:v>0.0</c:v>
                </c:pt>
                <c:pt idx="7641">
                  <c:v>0.001</c:v>
                </c:pt>
                <c:pt idx="7642">
                  <c:v>0.001</c:v>
                </c:pt>
                <c:pt idx="7643">
                  <c:v>0.001</c:v>
                </c:pt>
                <c:pt idx="7644">
                  <c:v>0.0</c:v>
                </c:pt>
                <c:pt idx="7645">
                  <c:v>0.0</c:v>
                </c:pt>
                <c:pt idx="7646">
                  <c:v>0.0</c:v>
                </c:pt>
                <c:pt idx="7647">
                  <c:v>0.001</c:v>
                </c:pt>
                <c:pt idx="7648">
                  <c:v>0.0</c:v>
                </c:pt>
                <c:pt idx="7649">
                  <c:v>0.0</c:v>
                </c:pt>
                <c:pt idx="7650">
                  <c:v>0.0</c:v>
                </c:pt>
                <c:pt idx="7651">
                  <c:v>0.0</c:v>
                </c:pt>
                <c:pt idx="7652">
                  <c:v>0.001</c:v>
                </c:pt>
                <c:pt idx="7653">
                  <c:v>0.0</c:v>
                </c:pt>
                <c:pt idx="7654">
                  <c:v>0.0</c:v>
                </c:pt>
                <c:pt idx="7655">
                  <c:v>0.001</c:v>
                </c:pt>
                <c:pt idx="7656">
                  <c:v>0.001</c:v>
                </c:pt>
                <c:pt idx="7657">
                  <c:v>0.001</c:v>
                </c:pt>
                <c:pt idx="7658">
                  <c:v>0.0</c:v>
                </c:pt>
                <c:pt idx="7659">
                  <c:v>0.0</c:v>
                </c:pt>
                <c:pt idx="7660">
                  <c:v>0.0</c:v>
                </c:pt>
                <c:pt idx="7661">
                  <c:v>0.001</c:v>
                </c:pt>
                <c:pt idx="7662">
                  <c:v>0.0</c:v>
                </c:pt>
                <c:pt idx="7663">
                  <c:v>0.0</c:v>
                </c:pt>
                <c:pt idx="7664">
                  <c:v>0.0</c:v>
                </c:pt>
                <c:pt idx="7665">
                  <c:v>0.0</c:v>
                </c:pt>
                <c:pt idx="7666">
                  <c:v>0.0</c:v>
                </c:pt>
                <c:pt idx="7667">
                  <c:v>0.0</c:v>
                </c:pt>
                <c:pt idx="7668">
                  <c:v>0.001</c:v>
                </c:pt>
                <c:pt idx="7669">
                  <c:v>0.0</c:v>
                </c:pt>
                <c:pt idx="7670">
                  <c:v>0.0</c:v>
                </c:pt>
                <c:pt idx="7671">
                  <c:v>0.0</c:v>
                </c:pt>
                <c:pt idx="7672">
                  <c:v>0.0</c:v>
                </c:pt>
                <c:pt idx="7673">
                  <c:v>0.0</c:v>
                </c:pt>
                <c:pt idx="7674">
                  <c:v>0.0</c:v>
                </c:pt>
                <c:pt idx="7675">
                  <c:v>0.001</c:v>
                </c:pt>
                <c:pt idx="7676">
                  <c:v>0.0</c:v>
                </c:pt>
                <c:pt idx="7677">
                  <c:v>0.001</c:v>
                </c:pt>
                <c:pt idx="7678">
                  <c:v>0.0</c:v>
                </c:pt>
                <c:pt idx="7679">
                  <c:v>0.0</c:v>
                </c:pt>
                <c:pt idx="7680">
                  <c:v>0.0</c:v>
                </c:pt>
                <c:pt idx="7681">
                  <c:v>0.0</c:v>
                </c:pt>
                <c:pt idx="7682">
                  <c:v>0.0</c:v>
                </c:pt>
                <c:pt idx="7683">
                  <c:v>0.001</c:v>
                </c:pt>
                <c:pt idx="7684">
                  <c:v>0.0</c:v>
                </c:pt>
                <c:pt idx="7685">
                  <c:v>0.0</c:v>
                </c:pt>
                <c:pt idx="7686">
                  <c:v>0.0</c:v>
                </c:pt>
                <c:pt idx="7687">
                  <c:v>0.0</c:v>
                </c:pt>
                <c:pt idx="7688">
                  <c:v>0.0</c:v>
                </c:pt>
                <c:pt idx="7689">
                  <c:v>0.001</c:v>
                </c:pt>
                <c:pt idx="7690">
                  <c:v>0.0</c:v>
                </c:pt>
                <c:pt idx="7691">
                  <c:v>0.001</c:v>
                </c:pt>
                <c:pt idx="7692">
                  <c:v>0.0</c:v>
                </c:pt>
                <c:pt idx="7693">
                  <c:v>0.001</c:v>
                </c:pt>
                <c:pt idx="7694">
                  <c:v>0.0</c:v>
                </c:pt>
                <c:pt idx="7695">
                  <c:v>0.0</c:v>
                </c:pt>
                <c:pt idx="7696">
                  <c:v>0.0</c:v>
                </c:pt>
                <c:pt idx="7697">
                  <c:v>0.0</c:v>
                </c:pt>
                <c:pt idx="7698">
                  <c:v>0.001</c:v>
                </c:pt>
                <c:pt idx="7699">
                  <c:v>0.0</c:v>
                </c:pt>
                <c:pt idx="7700">
                  <c:v>0.0</c:v>
                </c:pt>
                <c:pt idx="7701">
                  <c:v>0.0</c:v>
                </c:pt>
                <c:pt idx="7702">
                  <c:v>0.0</c:v>
                </c:pt>
                <c:pt idx="7703">
                  <c:v>0.0</c:v>
                </c:pt>
                <c:pt idx="7704">
                  <c:v>0.0</c:v>
                </c:pt>
                <c:pt idx="7705">
                  <c:v>0.0</c:v>
                </c:pt>
                <c:pt idx="7706">
                  <c:v>0.0</c:v>
                </c:pt>
                <c:pt idx="7707">
                  <c:v>0.0</c:v>
                </c:pt>
                <c:pt idx="7708">
                  <c:v>0.0</c:v>
                </c:pt>
                <c:pt idx="7709">
                  <c:v>0.001</c:v>
                </c:pt>
                <c:pt idx="7710">
                  <c:v>0.0</c:v>
                </c:pt>
                <c:pt idx="7711">
                  <c:v>0.001</c:v>
                </c:pt>
                <c:pt idx="7712">
                  <c:v>0.0</c:v>
                </c:pt>
                <c:pt idx="7713">
                  <c:v>0.0</c:v>
                </c:pt>
                <c:pt idx="7714">
                  <c:v>0.001</c:v>
                </c:pt>
                <c:pt idx="7715">
                  <c:v>0.0</c:v>
                </c:pt>
                <c:pt idx="7716">
                  <c:v>0.001</c:v>
                </c:pt>
                <c:pt idx="7717">
                  <c:v>0.0</c:v>
                </c:pt>
                <c:pt idx="7718">
                  <c:v>0.001</c:v>
                </c:pt>
                <c:pt idx="7719">
                  <c:v>0.001</c:v>
                </c:pt>
                <c:pt idx="7720">
                  <c:v>0.0</c:v>
                </c:pt>
                <c:pt idx="7721">
                  <c:v>0.0</c:v>
                </c:pt>
                <c:pt idx="7722">
                  <c:v>0.001</c:v>
                </c:pt>
                <c:pt idx="7723">
                  <c:v>0.001</c:v>
                </c:pt>
                <c:pt idx="7724">
                  <c:v>0.0</c:v>
                </c:pt>
                <c:pt idx="7725">
                  <c:v>0.0</c:v>
                </c:pt>
                <c:pt idx="7726">
                  <c:v>0.0</c:v>
                </c:pt>
                <c:pt idx="7727">
                  <c:v>0.0</c:v>
                </c:pt>
                <c:pt idx="7728">
                  <c:v>0.0</c:v>
                </c:pt>
                <c:pt idx="7729">
                  <c:v>0.001</c:v>
                </c:pt>
                <c:pt idx="7730">
                  <c:v>0.0</c:v>
                </c:pt>
                <c:pt idx="7731">
                  <c:v>0.0</c:v>
                </c:pt>
                <c:pt idx="7732">
                  <c:v>0.0</c:v>
                </c:pt>
                <c:pt idx="7733">
                  <c:v>0.002</c:v>
                </c:pt>
                <c:pt idx="7734">
                  <c:v>0.0</c:v>
                </c:pt>
                <c:pt idx="7735">
                  <c:v>0.001</c:v>
                </c:pt>
                <c:pt idx="7736">
                  <c:v>0.0</c:v>
                </c:pt>
                <c:pt idx="7737">
                  <c:v>0.001</c:v>
                </c:pt>
                <c:pt idx="7738">
                  <c:v>0.001</c:v>
                </c:pt>
                <c:pt idx="7739">
                  <c:v>-9999.0</c:v>
                </c:pt>
                <c:pt idx="7740">
                  <c:v>-9999.0</c:v>
                </c:pt>
                <c:pt idx="7741">
                  <c:v>-9999.0</c:v>
                </c:pt>
                <c:pt idx="7742">
                  <c:v>-9999.0</c:v>
                </c:pt>
                <c:pt idx="7743">
                  <c:v>-9999.0</c:v>
                </c:pt>
                <c:pt idx="7744">
                  <c:v>-9999.0</c:v>
                </c:pt>
                <c:pt idx="7745">
                  <c:v>0.0</c:v>
                </c:pt>
                <c:pt idx="7746">
                  <c:v>0.0</c:v>
                </c:pt>
                <c:pt idx="7747">
                  <c:v>0.001</c:v>
                </c:pt>
                <c:pt idx="7748">
                  <c:v>0.0</c:v>
                </c:pt>
                <c:pt idx="7749">
                  <c:v>0.001</c:v>
                </c:pt>
                <c:pt idx="7750">
                  <c:v>0.001</c:v>
                </c:pt>
                <c:pt idx="7751">
                  <c:v>0.0</c:v>
                </c:pt>
                <c:pt idx="7752">
                  <c:v>0.001</c:v>
                </c:pt>
                <c:pt idx="7753">
                  <c:v>0.001</c:v>
                </c:pt>
                <c:pt idx="7754">
                  <c:v>0.0</c:v>
                </c:pt>
                <c:pt idx="7755">
                  <c:v>0.0</c:v>
                </c:pt>
                <c:pt idx="7756">
                  <c:v>0.001</c:v>
                </c:pt>
                <c:pt idx="7757">
                  <c:v>0.0</c:v>
                </c:pt>
                <c:pt idx="7758">
                  <c:v>0.0</c:v>
                </c:pt>
                <c:pt idx="7759">
                  <c:v>0.0</c:v>
                </c:pt>
                <c:pt idx="7760">
                  <c:v>0.001</c:v>
                </c:pt>
                <c:pt idx="7761">
                  <c:v>0.001</c:v>
                </c:pt>
                <c:pt idx="7762">
                  <c:v>0.001</c:v>
                </c:pt>
                <c:pt idx="7763">
                  <c:v>0.001</c:v>
                </c:pt>
                <c:pt idx="7764">
                  <c:v>0.001</c:v>
                </c:pt>
                <c:pt idx="7765">
                  <c:v>0.001</c:v>
                </c:pt>
                <c:pt idx="7766">
                  <c:v>0.0</c:v>
                </c:pt>
                <c:pt idx="7767">
                  <c:v>0.0</c:v>
                </c:pt>
                <c:pt idx="7768">
                  <c:v>0.001</c:v>
                </c:pt>
                <c:pt idx="7769">
                  <c:v>0.0</c:v>
                </c:pt>
                <c:pt idx="7770">
                  <c:v>0.0</c:v>
                </c:pt>
                <c:pt idx="7771">
                  <c:v>0.001</c:v>
                </c:pt>
                <c:pt idx="7772">
                  <c:v>0.0</c:v>
                </c:pt>
                <c:pt idx="7773">
                  <c:v>0.0</c:v>
                </c:pt>
                <c:pt idx="7774">
                  <c:v>0.0</c:v>
                </c:pt>
                <c:pt idx="7775">
                  <c:v>0.0</c:v>
                </c:pt>
                <c:pt idx="7776">
                  <c:v>0.001</c:v>
                </c:pt>
                <c:pt idx="7777">
                  <c:v>0.0</c:v>
                </c:pt>
                <c:pt idx="7778">
                  <c:v>0.0</c:v>
                </c:pt>
                <c:pt idx="7779">
                  <c:v>0.0</c:v>
                </c:pt>
                <c:pt idx="7780">
                  <c:v>0.0</c:v>
                </c:pt>
                <c:pt idx="7781">
                  <c:v>0.0</c:v>
                </c:pt>
                <c:pt idx="7782">
                  <c:v>0.001</c:v>
                </c:pt>
                <c:pt idx="7783">
                  <c:v>0.0</c:v>
                </c:pt>
                <c:pt idx="7784">
                  <c:v>0.0</c:v>
                </c:pt>
                <c:pt idx="7785">
                  <c:v>0.0</c:v>
                </c:pt>
                <c:pt idx="7786">
                  <c:v>0.001</c:v>
                </c:pt>
                <c:pt idx="7787">
                  <c:v>0.001</c:v>
                </c:pt>
                <c:pt idx="7788">
                  <c:v>0.001</c:v>
                </c:pt>
                <c:pt idx="7789">
                  <c:v>0.0</c:v>
                </c:pt>
                <c:pt idx="7790">
                  <c:v>0.0</c:v>
                </c:pt>
                <c:pt idx="7791">
                  <c:v>0.0</c:v>
                </c:pt>
                <c:pt idx="7792">
                  <c:v>0.0</c:v>
                </c:pt>
                <c:pt idx="7793">
                  <c:v>0.001</c:v>
                </c:pt>
                <c:pt idx="7794">
                  <c:v>0.0</c:v>
                </c:pt>
                <c:pt idx="7795">
                  <c:v>0.001</c:v>
                </c:pt>
                <c:pt idx="7796">
                  <c:v>0.0</c:v>
                </c:pt>
                <c:pt idx="7797">
                  <c:v>0.0</c:v>
                </c:pt>
                <c:pt idx="7798">
                  <c:v>0.0</c:v>
                </c:pt>
                <c:pt idx="7799">
                  <c:v>0.001</c:v>
                </c:pt>
                <c:pt idx="7800">
                  <c:v>0.0</c:v>
                </c:pt>
                <c:pt idx="7801">
                  <c:v>0.0</c:v>
                </c:pt>
                <c:pt idx="7802">
                  <c:v>0.001</c:v>
                </c:pt>
                <c:pt idx="7803">
                  <c:v>0.001</c:v>
                </c:pt>
                <c:pt idx="7804">
                  <c:v>0.0</c:v>
                </c:pt>
                <c:pt idx="7805">
                  <c:v>0.001</c:v>
                </c:pt>
                <c:pt idx="7806">
                  <c:v>0.001</c:v>
                </c:pt>
                <c:pt idx="7807">
                  <c:v>0.001</c:v>
                </c:pt>
                <c:pt idx="7808">
                  <c:v>0.0</c:v>
                </c:pt>
                <c:pt idx="7809">
                  <c:v>0.0</c:v>
                </c:pt>
                <c:pt idx="7810">
                  <c:v>0.0</c:v>
                </c:pt>
                <c:pt idx="7811">
                  <c:v>0.001</c:v>
                </c:pt>
                <c:pt idx="7812">
                  <c:v>0.0</c:v>
                </c:pt>
                <c:pt idx="7813">
                  <c:v>0.001</c:v>
                </c:pt>
                <c:pt idx="7814">
                  <c:v>0.001</c:v>
                </c:pt>
                <c:pt idx="7815">
                  <c:v>0.001</c:v>
                </c:pt>
                <c:pt idx="7816">
                  <c:v>0.0</c:v>
                </c:pt>
                <c:pt idx="7817">
                  <c:v>0.001</c:v>
                </c:pt>
                <c:pt idx="7818">
                  <c:v>0.001</c:v>
                </c:pt>
                <c:pt idx="7819">
                  <c:v>0.001</c:v>
                </c:pt>
                <c:pt idx="7820">
                  <c:v>0.0</c:v>
                </c:pt>
                <c:pt idx="7821">
                  <c:v>0.0</c:v>
                </c:pt>
                <c:pt idx="7822">
                  <c:v>0.0</c:v>
                </c:pt>
                <c:pt idx="7823">
                  <c:v>0.0</c:v>
                </c:pt>
                <c:pt idx="7824">
                  <c:v>0.001</c:v>
                </c:pt>
                <c:pt idx="7825">
                  <c:v>0.001</c:v>
                </c:pt>
                <c:pt idx="7826">
                  <c:v>0.001</c:v>
                </c:pt>
                <c:pt idx="7827">
                  <c:v>0.001</c:v>
                </c:pt>
                <c:pt idx="7828">
                  <c:v>0.001</c:v>
                </c:pt>
                <c:pt idx="7829">
                  <c:v>0.0</c:v>
                </c:pt>
                <c:pt idx="7830">
                  <c:v>0.001</c:v>
                </c:pt>
                <c:pt idx="7831">
                  <c:v>0.001</c:v>
                </c:pt>
                <c:pt idx="7832">
                  <c:v>0.001</c:v>
                </c:pt>
                <c:pt idx="7833">
                  <c:v>0.001</c:v>
                </c:pt>
                <c:pt idx="7834">
                  <c:v>0.001</c:v>
                </c:pt>
                <c:pt idx="7835">
                  <c:v>0.001</c:v>
                </c:pt>
                <c:pt idx="7836">
                  <c:v>0.0</c:v>
                </c:pt>
                <c:pt idx="7837">
                  <c:v>0.0</c:v>
                </c:pt>
                <c:pt idx="7838">
                  <c:v>0.001</c:v>
                </c:pt>
                <c:pt idx="7839">
                  <c:v>0.002</c:v>
                </c:pt>
                <c:pt idx="7840">
                  <c:v>0.001</c:v>
                </c:pt>
                <c:pt idx="7841">
                  <c:v>0.0</c:v>
                </c:pt>
                <c:pt idx="7842">
                  <c:v>0.0</c:v>
                </c:pt>
                <c:pt idx="7843">
                  <c:v>0.0</c:v>
                </c:pt>
                <c:pt idx="7844">
                  <c:v>0.0</c:v>
                </c:pt>
                <c:pt idx="7845">
                  <c:v>0.0</c:v>
                </c:pt>
                <c:pt idx="7846">
                  <c:v>0.0</c:v>
                </c:pt>
                <c:pt idx="7847">
                  <c:v>0.0</c:v>
                </c:pt>
                <c:pt idx="7848">
                  <c:v>0.001</c:v>
                </c:pt>
                <c:pt idx="7849">
                  <c:v>0.001</c:v>
                </c:pt>
                <c:pt idx="7850">
                  <c:v>0.0</c:v>
                </c:pt>
                <c:pt idx="7851">
                  <c:v>0.001</c:v>
                </c:pt>
                <c:pt idx="7852">
                  <c:v>0.001</c:v>
                </c:pt>
                <c:pt idx="7853">
                  <c:v>0.0</c:v>
                </c:pt>
                <c:pt idx="7854">
                  <c:v>0.001</c:v>
                </c:pt>
                <c:pt idx="7855">
                  <c:v>0.0</c:v>
                </c:pt>
                <c:pt idx="7856">
                  <c:v>0.0</c:v>
                </c:pt>
                <c:pt idx="7857">
                  <c:v>0.0</c:v>
                </c:pt>
                <c:pt idx="7858">
                  <c:v>0.0</c:v>
                </c:pt>
                <c:pt idx="7859">
                  <c:v>0.001</c:v>
                </c:pt>
                <c:pt idx="7860">
                  <c:v>0.0</c:v>
                </c:pt>
                <c:pt idx="7861">
                  <c:v>0.0</c:v>
                </c:pt>
                <c:pt idx="7862">
                  <c:v>0.0</c:v>
                </c:pt>
                <c:pt idx="7863">
                  <c:v>0.0</c:v>
                </c:pt>
                <c:pt idx="7864">
                  <c:v>0.001</c:v>
                </c:pt>
                <c:pt idx="7865">
                  <c:v>0.0</c:v>
                </c:pt>
                <c:pt idx="7866">
                  <c:v>0.0</c:v>
                </c:pt>
                <c:pt idx="7867">
                  <c:v>0.0</c:v>
                </c:pt>
                <c:pt idx="7868">
                  <c:v>0.0</c:v>
                </c:pt>
                <c:pt idx="7869">
                  <c:v>0.0</c:v>
                </c:pt>
                <c:pt idx="7870">
                  <c:v>0.0</c:v>
                </c:pt>
                <c:pt idx="7871">
                  <c:v>0.0</c:v>
                </c:pt>
                <c:pt idx="7872">
                  <c:v>0.001</c:v>
                </c:pt>
                <c:pt idx="7873">
                  <c:v>0.0</c:v>
                </c:pt>
                <c:pt idx="7874">
                  <c:v>0.0</c:v>
                </c:pt>
                <c:pt idx="7875">
                  <c:v>0.001</c:v>
                </c:pt>
                <c:pt idx="7876">
                  <c:v>0.001</c:v>
                </c:pt>
                <c:pt idx="7877">
                  <c:v>0.0</c:v>
                </c:pt>
                <c:pt idx="7878">
                  <c:v>0.0</c:v>
                </c:pt>
                <c:pt idx="7879">
                  <c:v>0.0</c:v>
                </c:pt>
                <c:pt idx="7880">
                  <c:v>0.0</c:v>
                </c:pt>
                <c:pt idx="7881">
                  <c:v>0.0</c:v>
                </c:pt>
                <c:pt idx="7882">
                  <c:v>0.001</c:v>
                </c:pt>
                <c:pt idx="7883">
                  <c:v>0.0</c:v>
                </c:pt>
                <c:pt idx="7884">
                  <c:v>0.001</c:v>
                </c:pt>
                <c:pt idx="7885">
                  <c:v>0.001</c:v>
                </c:pt>
                <c:pt idx="7886">
                  <c:v>0.001</c:v>
                </c:pt>
                <c:pt idx="7887">
                  <c:v>0.001</c:v>
                </c:pt>
                <c:pt idx="7888">
                  <c:v>0.001</c:v>
                </c:pt>
                <c:pt idx="7889">
                  <c:v>0.0</c:v>
                </c:pt>
                <c:pt idx="7890">
                  <c:v>0.0</c:v>
                </c:pt>
                <c:pt idx="7891">
                  <c:v>0.0</c:v>
                </c:pt>
                <c:pt idx="7892">
                  <c:v>0.0</c:v>
                </c:pt>
                <c:pt idx="7893">
                  <c:v>0.0</c:v>
                </c:pt>
                <c:pt idx="7894">
                  <c:v>0.001</c:v>
                </c:pt>
                <c:pt idx="7895">
                  <c:v>0.001</c:v>
                </c:pt>
                <c:pt idx="7896">
                  <c:v>0.0</c:v>
                </c:pt>
                <c:pt idx="7897">
                  <c:v>0.001</c:v>
                </c:pt>
                <c:pt idx="7898">
                  <c:v>0.001</c:v>
                </c:pt>
                <c:pt idx="7899">
                  <c:v>0.0</c:v>
                </c:pt>
                <c:pt idx="7900">
                  <c:v>0.001</c:v>
                </c:pt>
                <c:pt idx="7901">
                  <c:v>0.001</c:v>
                </c:pt>
                <c:pt idx="7902">
                  <c:v>0.0</c:v>
                </c:pt>
                <c:pt idx="7903">
                  <c:v>0.0</c:v>
                </c:pt>
                <c:pt idx="7904">
                  <c:v>0.0</c:v>
                </c:pt>
                <c:pt idx="7905">
                  <c:v>0.001</c:v>
                </c:pt>
                <c:pt idx="7906">
                  <c:v>0.001</c:v>
                </c:pt>
                <c:pt idx="7907">
                  <c:v>0.0</c:v>
                </c:pt>
                <c:pt idx="7908">
                  <c:v>0.001</c:v>
                </c:pt>
                <c:pt idx="7909">
                  <c:v>0.0</c:v>
                </c:pt>
                <c:pt idx="7910">
                  <c:v>0.0</c:v>
                </c:pt>
                <c:pt idx="7911">
                  <c:v>0.0</c:v>
                </c:pt>
                <c:pt idx="7912">
                  <c:v>0.001</c:v>
                </c:pt>
                <c:pt idx="7913">
                  <c:v>0.001</c:v>
                </c:pt>
                <c:pt idx="7914">
                  <c:v>0.0</c:v>
                </c:pt>
                <c:pt idx="7915">
                  <c:v>0.001</c:v>
                </c:pt>
                <c:pt idx="7916">
                  <c:v>0.001</c:v>
                </c:pt>
                <c:pt idx="7917">
                  <c:v>0.0</c:v>
                </c:pt>
                <c:pt idx="7918">
                  <c:v>0.001</c:v>
                </c:pt>
                <c:pt idx="7919">
                  <c:v>0.002</c:v>
                </c:pt>
                <c:pt idx="7920">
                  <c:v>0.001</c:v>
                </c:pt>
                <c:pt idx="7921">
                  <c:v>0.001</c:v>
                </c:pt>
                <c:pt idx="7922">
                  <c:v>0.0</c:v>
                </c:pt>
                <c:pt idx="7923">
                  <c:v>0.001</c:v>
                </c:pt>
                <c:pt idx="7924">
                  <c:v>0.001</c:v>
                </c:pt>
                <c:pt idx="7925">
                  <c:v>0.0</c:v>
                </c:pt>
                <c:pt idx="7926">
                  <c:v>0.0</c:v>
                </c:pt>
                <c:pt idx="7927">
                  <c:v>0.001</c:v>
                </c:pt>
                <c:pt idx="7928">
                  <c:v>0.0</c:v>
                </c:pt>
                <c:pt idx="7929">
                  <c:v>0.0</c:v>
                </c:pt>
                <c:pt idx="7930">
                  <c:v>0.001</c:v>
                </c:pt>
                <c:pt idx="7931">
                  <c:v>0.0</c:v>
                </c:pt>
                <c:pt idx="7932">
                  <c:v>0.001</c:v>
                </c:pt>
                <c:pt idx="7933">
                  <c:v>0.001</c:v>
                </c:pt>
                <c:pt idx="7934">
                  <c:v>0.001</c:v>
                </c:pt>
                <c:pt idx="7935">
                  <c:v>0.001</c:v>
                </c:pt>
                <c:pt idx="7936">
                  <c:v>0.001</c:v>
                </c:pt>
                <c:pt idx="7937">
                  <c:v>0.001</c:v>
                </c:pt>
                <c:pt idx="7938">
                  <c:v>0.0</c:v>
                </c:pt>
                <c:pt idx="7939">
                  <c:v>0.0</c:v>
                </c:pt>
                <c:pt idx="7940">
                  <c:v>0.0</c:v>
                </c:pt>
                <c:pt idx="7941">
                  <c:v>0.001</c:v>
                </c:pt>
                <c:pt idx="7942">
                  <c:v>0.001</c:v>
                </c:pt>
                <c:pt idx="7943">
                  <c:v>0.0</c:v>
                </c:pt>
                <c:pt idx="7944">
                  <c:v>0.0</c:v>
                </c:pt>
                <c:pt idx="7945">
                  <c:v>0.002</c:v>
                </c:pt>
                <c:pt idx="7946">
                  <c:v>0.0</c:v>
                </c:pt>
                <c:pt idx="7947">
                  <c:v>0.0</c:v>
                </c:pt>
                <c:pt idx="7948">
                  <c:v>0.001</c:v>
                </c:pt>
                <c:pt idx="7949">
                  <c:v>0.0</c:v>
                </c:pt>
                <c:pt idx="7950">
                  <c:v>0.0</c:v>
                </c:pt>
                <c:pt idx="7951">
                  <c:v>0.0</c:v>
                </c:pt>
                <c:pt idx="7952">
                  <c:v>0.001</c:v>
                </c:pt>
                <c:pt idx="7953">
                  <c:v>0.001</c:v>
                </c:pt>
                <c:pt idx="7954">
                  <c:v>0.001</c:v>
                </c:pt>
                <c:pt idx="7955">
                  <c:v>0.0</c:v>
                </c:pt>
                <c:pt idx="7956">
                  <c:v>0.0</c:v>
                </c:pt>
                <c:pt idx="7957">
                  <c:v>0.001</c:v>
                </c:pt>
                <c:pt idx="7958">
                  <c:v>0.0</c:v>
                </c:pt>
                <c:pt idx="7959">
                  <c:v>0.001</c:v>
                </c:pt>
                <c:pt idx="7960">
                  <c:v>0.0</c:v>
                </c:pt>
                <c:pt idx="7961">
                  <c:v>0.001</c:v>
                </c:pt>
                <c:pt idx="7962">
                  <c:v>0.0</c:v>
                </c:pt>
                <c:pt idx="7963">
                  <c:v>0.001</c:v>
                </c:pt>
                <c:pt idx="7964">
                  <c:v>0.001</c:v>
                </c:pt>
                <c:pt idx="7965">
                  <c:v>0.0</c:v>
                </c:pt>
                <c:pt idx="7966">
                  <c:v>0.0</c:v>
                </c:pt>
                <c:pt idx="7967">
                  <c:v>0.0</c:v>
                </c:pt>
                <c:pt idx="7968">
                  <c:v>0.001</c:v>
                </c:pt>
                <c:pt idx="7969">
                  <c:v>0.001</c:v>
                </c:pt>
                <c:pt idx="7970">
                  <c:v>0.0</c:v>
                </c:pt>
                <c:pt idx="7971">
                  <c:v>0.0</c:v>
                </c:pt>
                <c:pt idx="7972">
                  <c:v>0.0</c:v>
                </c:pt>
                <c:pt idx="7973">
                  <c:v>0.001</c:v>
                </c:pt>
                <c:pt idx="7974">
                  <c:v>0.0</c:v>
                </c:pt>
                <c:pt idx="7975">
                  <c:v>0.0</c:v>
                </c:pt>
                <c:pt idx="7976">
                  <c:v>0.001</c:v>
                </c:pt>
                <c:pt idx="7977">
                  <c:v>0.001</c:v>
                </c:pt>
                <c:pt idx="7978">
                  <c:v>0.001</c:v>
                </c:pt>
                <c:pt idx="7979">
                  <c:v>0.001</c:v>
                </c:pt>
                <c:pt idx="7980">
                  <c:v>0.0</c:v>
                </c:pt>
                <c:pt idx="7981">
                  <c:v>0.001</c:v>
                </c:pt>
                <c:pt idx="7982">
                  <c:v>0.002</c:v>
                </c:pt>
                <c:pt idx="7983">
                  <c:v>0.001</c:v>
                </c:pt>
                <c:pt idx="7984">
                  <c:v>0.002</c:v>
                </c:pt>
                <c:pt idx="7985">
                  <c:v>0.0</c:v>
                </c:pt>
                <c:pt idx="7986">
                  <c:v>0.0</c:v>
                </c:pt>
                <c:pt idx="7987">
                  <c:v>0.001</c:v>
                </c:pt>
                <c:pt idx="7988">
                  <c:v>0.0</c:v>
                </c:pt>
                <c:pt idx="7989">
                  <c:v>0.001</c:v>
                </c:pt>
                <c:pt idx="7990">
                  <c:v>0.001</c:v>
                </c:pt>
                <c:pt idx="7991">
                  <c:v>0.0</c:v>
                </c:pt>
                <c:pt idx="7992">
                  <c:v>0.001</c:v>
                </c:pt>
                <c:pt idx="7993">
                  <c:v>0.0</c:v>
                </c:pt>
                <c:pt idx="7994">
                  <c:v>0.001</c:v>
                </c:pt>
                <c:pt idx="7995">
                  <c:v>0.0</c:v>
                </c:pt>
                <c:pt idx="7996">
                  <c:v>0.0</c:v>
                </c:pt>
                <c:pt idx="7997">
                  <c:v>0.0</c:v>
                </c:pt>
                <c:pt idx="7998">
                  <c:v>0.0</c:v>
                </c:pt>
                <c:pt idx="7999">
                  <c:v>0.0</c:v>
                </c:pt>
                <c:pt idx="8000">
                  <c:v>0.0</c:v>
                </c:pt>
                <c:pt idx="8001">
                  <c:v>0.0</c:v>
                </c:pt>
                <c:pt idx="8002">
                  <c:v>0.001</c:v>
                </c:pt>
                <c:pt idx="8003">
                  <c:v>0.0</c:v>
                </c:pt>
                <c:pt idx="8004">
                  <c:v>0.001</c:v>
                </c:pt>
                <c:pt idx="8005">
                  <c:v>0.0</c:v>
                </c:pt>
                <c:pt idx="8006">
                  <c:v>0.001</c:v>
                </c:pt>
                <c:pt idx="8007">
                  <c:v>0.001</c:v>
                </c:pt>
                <c:pt idx="8008">
                  <c:v>0.0</c:v>
                </c:pt>
                <c:pt idx="8009">
                  <c:v>0.0</c:v>
                </c:pt>
                <c:pt idx="8010">
                  <c:v>0.0</c:v>
                </c:pt>
                <c:pt idx="8011">
                  <c:v>0.0</c:v>
                </c:pt>
                <c:pt idx="8012">
                  <c:v>0.002</c:v>
                </c:pt>
                <c:pt idx="8013">
                  <c:v>0.001</c:v>
                </c:pt>
                <c:pt idx="8014">
                  <c:v>0.0</c:v>
                </c:pt>
                <c:pt idx="8015">
                  <c:v>0.0</c:v>
                </c:pt>
                <c:pt idx="8016">
                  <c:v>0.002</c:v>
                </c:pt>
                <c:pt idx="8017">
                  <c:v>0.0</c:v>
                </c:pt>
                <c:pt idx="8018">
                  <c:v>0.0</c:v>
                </c:pt>
                <c:pt idx="8019">
                  <c:v>0.001</c:v>
                </c:pt>
                <c:pt idx="8020">
                  <c:v>0.001</c:v>
                </c:pt>
                <c:pt idx="8021">
                  <c:v>0.0</c:v>
                </c:pt>
                <c:pt idx="8022">
                  <c:v>0.0</c:v>
                </c:pt>
                <c:pt idx="8023">
                  <c:v>0.0</c:v>
                </c:pt>
                <c:pt idx="8024">
                  <c:v>0.002</c:v>
                </c:pt>
                <c:pt idx="8025">
                  <c:v>0.001</c:v>
                </c:pt>
                <c:pt idx="8026">
                  <c:v>0.0</c:v>
                </c:pt>
                <c:pt idx="8027">
                  <c:v>0.001</c:v>
                </c:pt>
                <c:pt idx="8028">
                  <c:v>0.0</c:v>
                </c:pt>
                <c:pt idx="8029">
                  <c:v>0.0</c:v>
                </c:pt>
                <c:pt idx="8030">
                  <c:v>0.001</c:v>
                </c:pt>
                <c:pt idx="8031">
                  <c:v>0.001</c:v>
                </c:pt>
                <c:pt idx="8032">
                  <c:v>0.0</c:v>
                </c:pt>
                <c:pt idx="8033">
                  <c:v>0.001</c:v>
                </c:pt>
                <c:pt idx="8034">
                  <c:v>0.0</c:v>
                </c:pt>
                <c:pt idx="8035">
                  <c:v>0.002</c:v>
                </c:pt>
                <c:pt idx="8036">
                  <c:v>0.001</c:v>
                </c:pt>
                <c:pt idx="8037">
                  <c:v>0.0</c:v>
                </c:pt>
                <c:pt idx="8038">
                  <c:v>0.001</c:v>
                </c:pt>
                <c:pt idx="8039">
                  <c:v>0.0</c:v>
                </c:pt>
                <c:pt idx="8040">
                  <c:v>0.001</c:v>
                </c:pt>
                <c:pt idx="8041">
                  <c:v>0.0</c:v>
                </c:pt>
                <c:pt idx="8042">
                  <c:v>0.001</c:v>
                </c:pt>
                <c:pt idx="8043">
                  <c:v>0.001</c:v>
                </c:pt>
                <c:pt idx="8044">
                  <c:v>0.0</c:v>
                </c:pt>
                <c:pt idx="8045">
                  <c:v>0.001</c:v>
                </c:pt>
                <c:pt idx="8046">
                  <c:v>0.0</c:v>
                </c:pt>
                <c:pt idx="8047">
                  <c:v>0.001</c:v>
                </c:pt>
                <c:pt idx="8048">
                  <c:v>0.001</c:v>
                </c:pt>
                <c:pt idx="8049">
                  <c:v>0.0</c:v>
                </c:pt>
                <c:pt idx="8050">
                  <c:v>0.001</c:v>
                </c:pt>
                <c:pt idx="8051">
                  <c:v>0.001</c:v>
                </c:pt>
                <c:pt idx="8052">
                  <c:v>0.001</c:v>
                </c:pt>
                <c:pt idx="8053">
                  <c:v>0.0</c:v>
                </c:pt>
                <c:pt idx="8054">
                  <c:v>0.001</c:v>
                </c:pt>
                <c:pt idx="8055">
                  <c:v>0.0</c:v>
                </c:pt>
                <c:pt idx="8056">
                  <c:v>0.0</c:v>
                </c:pt>
                <c:pt idx="8057">
                  <c:v>0.0</c:v>
                </c:pt>
                <c:pt idx="8058">
                  <c:v>0.001</c:v>
                </c:pt>
                <c:pt idx="8059">
                  <c:v>0.0</c:v>
                </c:pt>
                <c:pt idx="8060">
                  <c:v>0.001</c:v>
                </c:pt>
                <c:pt idx="8061">
                  <c:v>0.001</c:v>
                </c:pt>
                <c:pt idx="8062">
                  <c:v>0.0</c:v>
                </c:pt>
                <c:pt idx="8063">
                  <c:v>0.001</c:v>
                </c:pt>
                <c:pt idx="8064">
                  <c:v>0.0</c:v>
                </c:pt>
                <c:pt idx="8065">
                  <c:v>0.0</c:v>
                </c:pt>
                <c:pt idx="8066">
                  <c:v>0.001</c:v>
                </c:pt>
                <c:pt idx="8067">
                  <c:v>0.0</c:v>
                </c:pt>
                <c:pt idx="8068">
                  <c:v>0.0</c:v>
                </c:pt>
                <c:pt idx="8069">
                  <c:v>0.0</c:v>
                </c:pt>
                <c:pt idx="8070">
                  <c:v>0.001</c:v>
                </c:pt>
                <c:pt idx="8071">
                  <c:v>0.001</c:v>
                </c:pt>
                <c:pt idx="8072">
                  <c:v>0.001</c:v>
                </c:pt>
                <c:pt idx="8073">
                  <c:v>0.0</c:v>
                </c:pt>
                <c:pt idx="8074">
                  <c:v>0.002</c:v>
                </c:pt>
                <c:pt idx="8075">
                  <c:v>0.0</c:v>
                </c:pt>
                <c:pt idx="8076">
                  <c:v>0.0</c:v>
                </c:pt>
                <c:pt idx="8077">
                  <c:v>0.001</c:v>
                </c:pt>
                <c:pt idx="8078">
                  <c:v>0.001</c:v>
                </c:pt>
                <c:pt idx="8079">
                  <c:v>0.002</c:v>
                </c:pt>
                <c:pt idx="8080">
                  <c:v>0.001</c:v>
                </c:pt>
                <c:pt idx="8081">
                  <c:v>0.001</c:v>
                </c:pt>
                <c:pt idx="8082">
                  <c:v>0.001</c:v>
                </c:pt>
                <c:pt idx="8083">
                  <c:v>0.002</c:v>
                </c:pt>
                <c:pt idx="8084">
                  <c:v>0.0</c:v>
                </c:pt>
                <c:pt idx="8085">
                  <c:v>0.0</c:v>
                </c:pt>
                <c:pt idx="8086">
                  <c:v>0.001</c:v>
                </c:pt>
                <c:pt idx="8087">
                  <c:v>0.0</c:v>
                </c:pt>
                <c:pt idx="8088">
                  <c:v>0.001</c:v>
                </c:pt>
                <c:pt idx="8089">
                  <c:v>0.001</c:v>
                </c:pt>
                <c:pt idx="8090">
                  <c:v>0.0</c:v>
                </c:pt>
                <c:pt idx="8091">
                  <c:v>0.0</c:v>
                </c:pt>
                <c:pt idx="8092">
                  <c:v>0.001</c:v>
                </c:pt>
                <c:pt idx="8093">
                  <c:v>0.001</c:v>
                </c:pt>
                <c:pt idx="8094">
                  <c:v>0.001</c:v>
                </c:pt>
                <c:pt idx="8095">
                  <c:v>0.001</c:v>
                </c:pt>
                <c:pt idx="8096">
                  <c:v>0.0</c:v>
                </c:pt>
                <c:pt idx="8097">
                  <c:v>0.001</c:v>
                </c:pt>
                <c:pt idx="8098">
                  <c:v>0.001</c:v>
                </c:pt>
                <c:pt idx="8099">
                  <c:v>0.001</c:v>
                </c:pt>
                <c:pt idx="8100">
                  <c:v>0.0</c:v>
                </c:pt>
                <c:pt idx="8101">
                  <c:v>0.001</c:v>
                </c:pt>
                <c:pt idx="8102">
                  <c:v>0.001</c:v>
                </c:pt>
                <c:pt idx="8103">
                  <c:v>0.0</c:v>
                </c:pt>
                <c:pt idx="8104">
                  <c:v>0.001</c:v>
                </c:pt>
                <c:pt idx="8105">
                  <c:v>0.001</c:v>
                </c:pt>
                <c:pt idx="8106">
                  <c:v>0.0</c:v>
                </c:pt>
                <c:pt idx="8107">
                  <c:v>0.001</c:v>
                </c:pt>
                <c:pt idx="8108">
                  <c:v>0.0</c:v>
                </c:pt>
                <c:pt idx="8109">
                  <c:v>0.001</c:v>
                </c:pt>
                <c:pt idx="8110">
                  <c:v>0.0</c:v>
                </c:pt>
                <c:pt idx="8111">
                  <c:v>0.001</c:v>
                </c:pt>
                <c:pt idx="8112">
                  <c:v>0.0</c:v>
                </c:pt>
                <c:pt idx="8113">
                  <c:v>0.001</c:v>
                </c:pt>
                <c:pt idx="8114">
                  <c:v>0.001</c:v>
                </c:pt>
                <c:pt idx="8115">
                  <c:v>0.001</c:v>
                </c:pt>
                <c:pt idx="8116">
                  <c:v>0.0</c:v>
                </c:pt>
                <c:pt idx="8117">
                  <c:v>0.001</c:v>
                </c:pt>
                <c:pt idx="8118">
                  <c:v>0.0</c:v>
                </c:pt>
                <c:pt idx="8119">
                  <c:v>0.0</c:v>
                </c:pt>
                <c:pt idx="8120">
                  <c:v>0.001</c:v>
                </c:pt>
                <c:pt idx="8121">
                  <c:v>0.0</c:v>
                </c:pt>
                <c:pt idx="8122">
                  <c:v>0.001</c:v>
                </c:pt>
                <c:pt idx="8123">
                  <c:v>0.001</c:v>
                </c:pt>
                <c:pt idx="8124">
                  <c:v>0.0</c:v>
                </c:pt>
                <c:pt idx="8125">
                  <c:v>0.0</c:v>
                </c:pt>
                <c:pt idx="8126">
                  <c:v>0.001</c:v>
                </c:pt>
                <c:pt idx="8127">
                  <c:v>0.001</c:v>
                </c:pt>
                <c:pt idx="8128">
                  <c:v>0.0</c:v>
                </c:pt>
                <c:pt idx="8129">
                  <c:v>0.001</c:v>
                </c:pt>
                <c:pt idx="8130">
                  <c:v>0.0</c:v>
                </c:pt>
                <c:pt idx="8131">
                  <c:v>0.001</c:v>
                </c:pt>
                <c:pt idx="8132">
                  <c:v>0.0</c:v>
                </c:pt>
                <c:pt idx="8133">
                  <c:v>0.0</c:v>
                </c:pt>
                <c:pt idx="8134">
                  <c:v>0.0</c:v>
                </c:pt>
                <c:pt idx="8135">
                  <c:v>0.0</c:v>
                </c:pt>
                <c:pt idx="8136">
                  <c:v>0.001</c:v>
                </c:pt>
                <c:pt idx="8137">
                  <c:v>0.001</c:v>
                </c:pt>
                <c:pt idx="8138">
                  <c:v>0.001</c:v>
                </c:pt>
                <c:pt idx="8139">
                  <c:v>0.001</c:v>
                </c:pt>
                <c:pt idx="8140">
                  <c:v>0.0</c:v>
                </c:pt>
                <c:pt idx="8141">
                  <c:v>0.0</c:v>
                </c:pt>
                <c:pt idx="8142">
                  <c:v>0.001</c:v>
                </c:pt>
                <c:pt idx="8143">
                  <c:v>0.0</c:v>
                </c:pt>
                <c:pt idx="8144">
                  <c:v>0.0</c:v>
                </c:pt>
                <c:pt idx="8145">
                  <c:v>0.001</c:v>
                </c:pt>
                <c:pt idx="8146">
                  <c:v>0.001</c:v>
                </c:pt>
                <c:pt idx="8147">
                  <c:v>0.0</c:v>
                </c:pt>
                <c:pt idx="8148">
                  <c:v>0.001</c:v>
                </c:pt>
                <c:pt idx="8149">
                  <c:v>0.0</c:v>
                </c:pt>
                <c:pt idx="8150">
                  <c:v>0.001</c:v>
                </c:pt>
                <c:pt idx="8151">
                  <c:v>0.001</c:v>
                </c:pt>
                <c:pt idx="8152">
                  <c:v>0.001</c:v>
                </c:pt>
                <c:pt idx="8153">
                  <c:v>0.0</c:v>
                </c:pt>
                <c:pt idx="8154">
                  <c:v>0.0</c:v>
                </c:pt>
                <c:pt idx="8155">
                  <c:v>0.001</c:v>
                </c:pt>
                <c:pt idx="8156">
                  <c:v>0.0</c:v>
                </c:pt>
                <c:pt idx="8157">
                  <c:v>0.0</c:v>
                </c:pt>
                <c:pt idx="8158">
                  <c:v>0.001</c:v>
                </c:pt>
                <c:pt idx="8159">
                  <c:v>0.0</c:v>
                </c:pt>
                <c:pt idx="8160">
                  <c:v>0.001</c:v>
                </c:pt>
                <c:pt idx="8161">
                  <c:v>0.001</c:v>
                </c:pt>
                <c:pt idx="8162">
                  <c:v>0.001</c:v>
                </c:pt>
                <c:pt idx="8163">
                  <c:v>0.001</c:v>
                </c:pt>
                <c:pt idx="8164">
                  <c:v>0.001</c:v>
                </c:pt>
                <c:pt idx="8165">
                  <c:v>0.001</c:v>
                </c:pt>
                <c:pt idx="8166">
                  <c:v>0.0</c:v>
                </c:pt>
                <c:pt idx="8167">
                  <c:v>0.001</c:v>
                </c:pt>
                <c:pt idx="8168">
                  <c:v>0.0</c:v>
                </c:pt>
                <c:pt idx="8169">
                  <c:v>0.0</c:v>
                </c:pt>
                <c:pt idx="8170">
                  <c:v>0.001</c:v>
                </c:pt>
                <c:pt idx="8171">
                  <c:v>0.001</c:v>
                </c:pt>
                <c:pt idx="8172">
                  <c:v>0.0</c:v>
                </c:pt>
                <c:pt idx="8173">
                  <c:v>0.0</c:v>
                </c:pt>
                <c:pt idx="8174">
                  <c:v>0.001</c:v>
                </c:pt>
                <c:pt idx="8175">
                  <c:v>0.001</c:v>
                </c:pt>
                <c:pt idx="8176">
                  <c:v>0.001</c:v>
                </c:pt>
                <c:pt idx="8177">
                  <c:v>0.001</c:v>
                </c:pt>
                <c:pt idx="8178">
                  <c:v>0.0</c:v>
                </c:pt>
                <c:pt idx="8179">
                  <c:v>0.0</c:v>
                </c:pt>
                <c:pt idx="8180">
                  <c:v>0.0</c:v>
                </c:pt>
                <c:pt idx="8181">
                  <c:v>0.001</c:v>
                </c:pt>
                <c:pt idx="8182">
                  <c:v>0.001</c:v>
                </c:pt>
                <c:pt idx="8183">
                  <c:v>0.001</c:v>
                </c:pt>
                <c:pt idx="8184">
                  <c:v>0.001</c:v>
                </c:pt>
                <c:pt idx="8185">
                  <c:v>0.001</c:v>
                </c:pt>
                <c:pt idx="8186">
                  <c:v>0.001</c:v>
                </c:pt>
                <c:pt idx="8187">
                  <c:v>0.001</c:v>
                </c:pt>
                <c:pt idx="8188">
                  <c:v>0.0</c:v>
                </c:pt>
                <c:pt idx="8189">
                  <c:v>0.001</c:v>
                </c:pt>
                <c:pt idx="8190">
                  <c:v>0.0</c:v>
                </c:pt>
                <c:pt idx="8191">
                  <c:v>0.001</c:v>
                </c:pt>
                <c:pt idx="8192">
                  <c:v>0.001</c:v>
                </c:pt>
                <c:pt idx="8193">
                  <c:v>0.001</c:v>
                </c:pt>
                <c:pt idx="8194">
                  <c:v>0.001</c:v>
                </c:pt>
                <c:pt idx="8195">
                  <c:v>0.001</c:v>
                </c:pt>
                <c:pt idx="8196">
                  <c:v>0.001</c:v>
                </c:pt>
                <c:pt idx="8197">
                  <c:v>0.0</c:v>
                </c:pt>
                <c:pt idx="8198">
                  <c:v>0.0</c:v>
                </c:pt>
                <c:pt idx="8199">
                  <c:v>0.001</c:v>
                </c:pt>
                <c:pt idx="8200">
                  <c:v>0.001</c:v>
                </c:pt>
                <c:pt idx="8201">
                  <c:v>0.001</c:v>
                </c:pt>
                <c:pt idx="8202">
                  <c:v>0.0</c:v>
                </c:pt>
                <c:pt idx="8203">
                  <c:v>0.001</c:v>
                </c:pt>
                <c:pt idx="8204">
                  <c:v>0.001</c:v>
                </c:pt>
                <c:pt idx="8205">
                  <c:v>0.001</c:v>
                </c:pt>
                <c:pt idx="8206">
                  <c:v>0.001</c:v>
                </c:pt>
                <c:pt idx="8207">
                  <c:v>0.002</c:v>
                </c:pt>
                <c:pt idx="8208">
                  <c:v>0.001</c:v>
                </c:pt>
                <c:pt idx="8209">
                  <c:v>0.001</c:v>
                </c:pt>
                <c:pt idx="8210">
                  <c:v>0.001</c:v>
                </c:pt>
                <c:pt idx="8211">
                  <c:v>0.0</c:v>
                </c:pt>
                <c:pt idx="8212">
                  <c:v>0.001</c:v>
                </c:pt>
                <c:pt idx="8213">
                  <c:v>0.001</c:v>
                </c:pt>
                <c:pt idx="8214">
                  <c:v>0.001</c:v>
                </c:pt>
                <c:pt idx="8215">
                  <c:v>0.001</c:v>
                </c:pt>
                <c:pt idx="8216">
                  <c:v>0.001</c:v>
                </c:pt>
                <c:pt idx="8217">
                  <c:v>0.0</c:v>
                </c:pt>
                <c:pt idx="8218">
                  <c:v>0.001</c:v>
                </c:pt>
                <c:pt idx="8219">
                  <c:v>0.001</c:v>
                </c:pt>
                <c:pt idx="8220">
                  <c:v>0.001</c:v>
                </c:pt>
                <c:pt idx="8221">
                  <c:v>0.001</c:v>
                </c:pt>
                <c:pt idx="8222">
                  <c:v>0.001</c:v>
                </c:pt>
                <c:pt idx="8223">
                  <c:v>0.0</c:v>
                </c:pt>
                <c:pt idx="8224">
                  <c:v>0.001</c:v>
                </c:pt>
                <c:pt idx="8225">
                  <c:v>0.001</c:v>
                </c:pt>
                <c:pt idx="8226">
                  <c:v>0.001</c:v>
                </c:pt>
                <c:pt idx="8227">
                  <c:v>0.0</c:v>
                </c:pt>
                <c:pt idx="8228">
                  <c:v>0.001</c:v>
                </c:pt>
                <c:pt idx="8229">
                  <c:v>0.001</c:v>
                </c:pt>
                <c:pt idx="8230">
                  <c:v>0.0</c:v>
                </c:pt>
                <c:pt idx="8231">
                  <c:v>0.0</c:v>
                </c:pt>
                <c:pt idx="8232">
                  <c:v>0.001</c:v>
                </c:pt>
                <c:pt idx="8233">
                  <c:v>0.0</c:v>
                </c:pt>
                <c:pt idx="8234">
                  <c:v>0.0</c:v>
                </c:pt>
                <c:pt idx="8235">
                  <c:v>0.0</c:v>
                </c:pt>
                <c:pt idx="8236">
                  <c:v>0.0</c:v>
                </c:pt>
                <c:pt idx="8237">
                  <c:v>0.001</c:v>
                </c:pt>
                <c:pt idx="8238">
                  <c:v>0.001</c:v>
                </c:pt>
                <c:pt idx="8239">
                  <c:v>0.001</c:v>
                </c:pt>
                <c:pt idx="8240">
                  <c:v>0.001</c:v>
                </c:pt>
                <c:pt idx="8241">
                  <c:v>0.001</c:v>
                </c:pt>
                <c:pt idx="8242">
                  <c:v>0.0</c:v>
                </c:pt>
                <c:pt idx="8243">
                  <c:v>0.001</c:v>
                </c:pt>
                <c:pt idx="8244">
                  <c:v>0.0</c:v>
                </c:pt>
                <c:pt idx="8245">
                  <c:v>0.001</c:v>
                </c:pt>
                <c:pt idx="8246">
                  <c:v>0.001</c:v>
                </c:pt>
                <c:pt idx="8247">
                  <c:v>0.0</c:v>
                </c:pt>
                <c:pt idx="8248">
                  <c:v>0.0</c:v>
                </c:pt>
                <c:pt idx="8249">
                  <c:v>0.001</c:v>
                </c:pt>
                <c:pt idx="8250">
                  <c:v>0.0</c:v>
                </c:pt>
                <c:pt idx="8251">
                  <c:v>0.0</c:v>
                </c:pt>
                <c:pt idx="8252">
                  <c:v>0.002</c:v>
                </c:pt>
                <c:pt idx="8253">
                  <c:v>0.0</c:v>
                </c:pt>
                <c:pt idx="8254">
                  <c:v>0.0</c:v>
                </c:pt>
                <c:pt idx="8255">
                  <c:v>0.001</c:v>
                </c:pt>
                <c:pt idx="8256">
                  <c:v>0.001</c:v>
                </c:pt>
                <c:pt idx="8257">
                  <c:v>0.0</c:v>
                </c:pt>
                <c:pt idx="8258">
                  <c:v>0.0</c:v>
                </c:pt>
                <c:pt idx="8259">
                  <c:v>0.001</c:v>
                </c:pt>
                <c:pt idx="8260">
                  <c:v>0.001</c:v>
                </c:pt>
                <c:pt idx="8261">
                  <c:v>0.0</c:v>
                </c:pt>
                <c:pt idx="8262">
                  <c:v>0.001</c:v>
                </c:pt>
                <c:pt idx="8263">
                  <c:v>0.001</c:v>
                </c:pt>
                <c:pt idx="8264">
                  <c:v>0.0</c:v>
                </c:pt>
                <c:pt idx="8265">
                  <c:v>0.001</c:v>
                </c:pt>
                <c:pt idx="8266">
                  <c:v>0.0</c:v>
                </c:pt>
                <c:pt idx="8267">
                  <c:v>0.0</c:v>
                </c:pt>
                <c:pt idx="8268">
                  <c:v>0.0</c:v>
                </c:pt>
                <c:pt idx="8269">
                  <c:v>0.0</c:v>
                </c:pt>
                <c:pt idx="8270">
                  <c:v>0.001</c:v>
                </c:pt>
                <c:pt idx="8271">
                  <c:v>0.001</c:v>
                </c:pt>
                <c:pt idx="8272">
                  <c:v>0.0</c:v>
                </c:pt>
                <c:pt idx="8273">
                  <c:v>0.0</c:v>
                </c:pt>
                <c:pt idx="8274">
                  <c:v>0.0</c:v>
                </c:pt>
                <c:pt idx="8275">
                  <c:v>0.0</c:v>
                </c:pt>
                <c:pt idx="8276">
                  <c:v>0.001</c:v>
                </c:pt>
                <c:pt idx="8277">
                  <c:v>0.0</c:v>
                </c:pt>
                <c:pt idx="8278">
                  <c:v>0.0</c:v>
                </c:pt>
                <c:pt idx="8279">
                  <c:v>0.0</c:v>
                </c:pt>
                <c:pt idx="8280">
                  <c:v>0.001</c:v>
                </c:pt>
                <c:pt idx="8281">
                  <c:v>0.001</c:v>
                </c:pt>
                <c:pt idx="8282">
                  <c:v>0.001</c:v>
                </c:pt>
                <c:pt idx="8283">
                  <c:v>0.001</c:v>
                </c:pt>
                <c:pt idx="8284">
                  <c:v>0.001</c:v>
                </c:pt>
                <c:pt idx="8285">
                  <c:v>0.001</c:v>
                </c:pt>
                <c:pt idx="8286">
                  <c:v>0.001</c:v>
                </c:pt>
                <c:pt idx="8287">
                  <c:v>0.0</c:v>
                </c:pt>
                <c:pt idx="8288">
                  <c:v>0.0</c:v>
                </c:pt>
                <c:pt idx="8289">
                  <c:v>0.001</c:v>
                </c:pt>
                <c:pt idx="8290">
                  <c:v>0.0</c:v>
                </c:pt>
                <c:pt idx="8291">
                  <c:v>0.0</c:v>
                </c:pt>
                <c:pt idx="8292">
                  <c:v>0.001</c:v>
                </c:pt>
                <c:pt idx="8293">
                  <c:v>0.0</c:v>
                </c:pt>
                <c:pt idx="8294">
                  <c:v>0.0</c:v>
                </c:pt>
                <c:pt idx="8295">
                  <c:v>0.0</c:v>
                </c:pt>
                <c:pt idx="8296">
                  <c:v>0.0</c:v>
                </c:pt>
                <c:pt idx="8297">
                  <c:v>0.001</c:v>
                </c:pt>
                <c:pt idx="8298">
                  <c:v>0.0</c:v>
                </c:pt>
                <c:pt idx="8299">
                  <c:v>0.001</c:v>
                </c:pt>
                <c:pt idx="8300">
                  <c:v>0.0</c:v>
                </c:pt>
                <c:pt idx="8301">
                  <c:v>0.0</c:v>
                </c:pt>
                <c:pt idx="8302">
                  <c:v>0.0</c:v>
                </c:pt>
                <c:pt idx="8303">
                  <c:v>0.0</c:v>
                </c:pt>
                <c:pt idx="8304">
                  <c:v>0.0</c:v>
                </c:pt>
                <c:pt idx="8305">
                  <c:v>0.0</c:v>
                </c:pt>
                <c:pt idx="8306">
                  <c:v>0.0</c:v>
                </c:pt>
                <c:pt idx="8307">
                  <c:v>0.0</c:v>
                </c:pt>
                <c:pt idx="8308">
                  <c:v>0.001</c:v>
                </c:pt>
                <c:pt idx="8309">
                  <c:v>0.0</c:v>
                </c:pt>
                <c:pt idx="8310">
                  <c:v>0.001</c:v>
                </c:pt>
                <c:pt idx="8311">
                  <c:v>0.0</c:v>
                </c:pt>
                <c:pt idx="8312">
                  <c:v>0.001</c:v>
                </c:pt>
                <c:pt idx="8313">
                  <c:v>0.0</c:v>
                </c:pt>
                <c:pt idx="8314">
                  <c:v>0.0</c:v>
                </c:pt>
                <c:pt idx="8315">
                  <c:v>0.0</c:v>
                </c:pt>
                <c:pt idx="8316">
                  <c:v>0.0</c:v>
                </c:pt>
                <c:pt idx="8317">
                  <c:v>0.0</c:v>
                </c:pt>
                <c:pt idx="8318">
                  <c:v>0.0</c:v>
                </c:pt>
                <c:pt idx="8319">
                  <c:v>0.0</c:v>
                </c:pt>
                <c:pt idx="8320">
                  <c:v>0.0</c:v>
                </c:pt>
                <c:pt idx="8321">
                  <c:v>0.001</c:v>
                </c:pt>
                <c:pt idx="8322">
                  <c:v>0.0</c:v>
                </c:pt>
                <c:pt idx="8323">
                  <c:v>0.0</c:v>
                </c:pt>
                <c:pt idx="8324">
                  <c:v>0.0</c:v>
                </c:pt>
                <c:pt idx="8325">
                  <c:v>0.0</c:v>
                </c:pt>
                <c:pt idx="8326">
                  <c:v>0.001</c:v>
                </c:pt>
                <c:pt idx="8327">
                  <c:v>0.0</c:v>
                </c:pt>
                <c:pt idx="8328">
                  <c:v>0.0</c:v>
                </c:pt>
                <c:pt idx="8329">
                  <c:v>0.0</c:v>
                </c:pt>
                <c:pt idx="8330">
                  <c:v>0.0</c:v>
                </c:pt>
                <c:pt idx="8331">
                  <c:v>0.001</c:v>
                </c:pt>
                <c:pt idx="8332">
                  <c:v>0.0</c:v>
                </c:pt>
                <c:pt idx="8333">
                  <c:v>0.0</c:v>
                </c:pt>
                <c:pt idx="8334">
                  <c:v>0.0</c:v>
                </c:pt>
                <c:pt idx="8335">
                  <c:v>0.0</c:v>
                </c:pt>
                <c:pt idx="8336">
                  <c:v>0.0</c:v>
                </c:pt>
                <c:pt idx="8337">
                  <c:v>0.0</c:v>
                </c:pt>
                <c:pt idx="8338">
                  <c:v>0.0</c:v>
                </c:pt>
                <c:pt idx="8339">
                  <c:v>0.0</c:v>
                </c:pt>
                <c:pt idx="8340">
                  <c:v>0.001</c:v>
                </c:pt>
                <c:pt idx="8341">
                  <c:v>0.0</c:v>
                </c:pt>
                <c:pt idx="8342">
                  <c:v>0.001</c:v>
                </c:pt>
                <c:pt idx="8343">
                  <c:v>0.0</c:v>
                </c:pt>
                <c:pt idx="8344">
                  <c:v>0.0</c:v>
                </c:pt>
                <c:pt idx="8345">
                  <c:v>0.0</c:v>
                </c:pt>
                <c:pt idx="8346">
                  <c:v>0.001</c:v>
                </c:pt>
                <c:pt idx="8347">
                  <c:v>0.001</c:v>
                </c:pt>
                <c:pt idx="8348">
                  <c:v>0.001</c:v>
                </c:pt>
                <c:pt idx="8349">
                  <c:v>0.0</c:v>
                </c:pt>
                <c:pt idx="8350">
                  <c:v>0.0</c:v>
                </c:pt>
                <c:pt idx="8351">
                  <c:v>0.0</c:v>
                </c:pt>
                <c:pt idx="8352">
                  <c:v>0.002</c:v>
                </c:pt>
                <c:pt idx="8353">
                  <c:v>0.0</c:v>
                </c:pt>
                <c:pt idx="8354">
                  <c:v>0.0</c:v>
                </c:pt>
                <c:pt idx="8355">
                  <c:v>0.0</c:v>
                </c:pt>
                <c:pt idx="8356">
                  <c:v>0.0</c:v>
                </c:pt>
                <c:pt idx="8357">
                  <c:v>0.001</c:v>
                </c:pt>
                <c:pt idx="8358">
                  <c:v>0.0</c:v>
                </c:pt>
                <c:pt idx="8359">
                  <c:v>0.0</c:v>
                </c:pt>
                <c:pt idx="8360">
                  <c:v>0.0</c:v>
                </c:pt>
                <c:pt idx="8361">
                  <c:v>0.0</c:v>
                </c:pt>
                <c:pt idx="8362">
                  <c:v>0.0</c:v>
                </c:pt>
                <c:pt idx="8363">
                  <c:v>0.0</c:v>
                </c:pt>
                <c:pt idx="8364">
                  <c:v>0.001</c:v>
                </c:pt>
                <c:pt idx="8365">
                  <c:v>0.001</c:v>
                </c:pt>
                <c:pt idx="8366">
                  <c:v>0.001</c:v>
                </c:pt>
                <c:pt idx="8367">
                  <c:v>0.0</c:v>
                </c:pt>
                <c:pt idx="8368">
                  <c:v>0.0</c:v>
                </c:pt>
                <c:pt idx="8369">
                  <c:v>0.002</c:v>
                </c:pt>
                <c:pt idx="8370">
                  <c:v>0.0</c:v>
                </c:pt>
                <c:pt idx="8371">
                  <c:v>0.001</c:v>
                </c:pt>
                <c:pt idx="8372">
                  <c:v>0.0</c:v>
                </c:pt>
                <c:pt idx="8373">
                  <c:v>0.0</c:v>
                </c:pt>
                <c:pt idx="8374">
                  <c:v>0.0</c:v>
                </c:pt>
                <c:pt idx="8375">
                  <c:v>0.0</c:v>
                </c:pt>
                <c:pt idx="8376">
                  <c:v>0.0</c:v>
                </c:pt>
                <c:pt idx="8377">
                  <c:v>0.0</c:v>
                </c:pt>
                <c:pt idx="8378">
                  <c:v>0.0</c:v>
                </c:pt>
                <c:pt idx="8379">
                  <c:v>0.0</c:v>
                </c:pt>
                <c:pt idx="8380">
                  <c:v>0.0</c:v>
                </c:pt>
                <c:pt idx="8381">
                  <c:v>0.0</c:v>
                </c:pt>
                <c:pt idx="8382">
                  <c:v>0.0</c:v>
                </c:pt>
                <c:pt idx="8383">
                  <c:v>0.0</c:v>
                </c:pt>
                <c:pt idx="8384">
                  <c:v>0.0</c:v>
                </c:pt>
                <c:pt idx="8385">
                  <c:v>0.0</c:v>
                </c:pt>
                <c:pt idx="8386">
                  <c:v>0.0</c:v>
                </c:pt>
                <c:pt idx="8387">
                  <c:v>0.0</c:v>
                </c:pt>
                <c:pt idx="8388">
                  <c:v>0.0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0.001</c:v>
                </c:pt>
                <c:pt idx="8404">
                  <c:v>0.0</c:v>
                </c:pt>
                <c:pt idx="8405">
                  <c:v>0.0</c:v>
                </c:pt>
                <c:pt idx="8406">
                  <c:v>0.0</c:v>
                </c:pt>
                <c:pt idx="8407">
                  <c:v>0.0</c:v>
                </c:pt>
                <c:pt idx="8408">
                  <c:v>0.0</c:v>
                </c:pt>
                <c:pt idx="8409">
                  <c:v>0.0</c:v>
                </c:pt>
                <c:pt idx="8410">
                  <c:v>0.0</c:v>
                </c:pt>
                <c:pt idx="8411">
                  <c:v>0.0</c:v>
                </c:pt>
                <c:pt idx="8412">
                  <c:v>0.0</c:v>
                </c:pt>
                <c:pt idx="8413">
                  <c:v>0.0</c:v>
                </c:pt>
                <c:pt idx="8414">
                  <c:v>0.0</c:v>
                </c:pt>
                <c:pt idx="8415">
                  <c:v>0.0</c:v>
                </c:pt>
                <c:pt idx="8416">
                  <c:v>0.0</c:v>
                </c:pt>
                <c:pt idx="8417">
                  <c:v>0.001</c:v>
                </c:pt>
                <c:pt idx="8418">
                  <c:v>0.0</c:v>
                </c:pt>
                <c:pt idx="8419">
                  <c:v>0.0</c:v>
                </c:pt>
                <c:pt idx="8420">
                  <c:v>0.0</c:v>
                </c:pt>
                <c:pt idx="8421">
                  <c:v>0.0</c:v>
                </c:pt>
                <c:pt idx="8422">
                  <c:v>0.001</c:v>
                </c:pt>
                <c:pt idx="8423">
                  <c:v>0.0</c:v>
                </c:pt>
                <c:pt idx="8424">
                  <c:v>0.0</c:v>
                </c:pt>
                <c:pt idx="8425">
                  <c:v>0.0</c:v>
                </c:pt>
                <c:pt idx="8426">
                  <c:v>0.0</c:v>
                </c:pt>
                <c:pt idx="8427">
                  <c:v>0.0</c:v>
                </c:pt>
                <c:pt idx="8428">
                  <c:v>0.001</c:v>
                </c:pt>
                <c:pt idx="8429">
                  <c:v>0.0</c:v>
                </c:pt>
                <c:pt idx="8430">
                  <c:v>0.0</c:v>
                </c:pt>
                <c:pt idx="8431">
                  <c:v>0.001</c:v>
                </c:pt>
                <c:pt idx="8432">
                  <c:v>0.0</c:v>
                </c:pt>
                <c:pt idx="8433">
                  <c:v>0.0</c:v>
                </c:pt>
                <c:pt idx="8434">
                  <c:v>0.0</c:v>
                </c:pt>
                <c:pt idx="8435">
                  <c:v>0.0</c:v>
                </c:pt>
                <c:pt idx="8436">
                  <c:v>0.0</c:v>
                </c:pt>
                <c:pt idx="8437">
                  <c:v>0.0</c:v>
                </c:pt>
                <c:pt idx="8438">
                  <c:v>0.0</c:v>
                </c:pt>
                <c:pt idx="8439">
                  <c:v>0.0</c:v>
                </c:pt>
                <c:pt idx="8440">
                  <c:v>0.0</c:v>
                </c:pt>
                <c:pt idx="8441">
                  <c:v>0.001</c:v>
                </c:pt>
                <c:pt idx="8442">
                  <c:v>0.0</c:v>
                </c:pt>
                <c:pt idx="8443">
                  <c:v>0.0</c:v>
                </c:pt>
                <c:pt idx="8444">
                  <c:v>0.0</c:v>
                </c:pt>
                <c:pt idx="8445">
                  <c:v>0.0</c:v>
                </c:pt>
                <c:pt idx="8446">
                  <c:v>0.0</c:v>
                </c:pt>
                <c:pt idx="8447">
                  <c:v>0.0</c:v>
                </c:pt>
                <c:pt idx="8448">
                  <c:v>0.0</c:v>
                </c:pt>
                <c:pt idx="8449">
                  <c:v>0.001</c:v>
                </c:pt>
                <c:pt idx="8450">
                  <c:v>0.0</c:v>
                </c:pt>
                <c:pt idx="8451">
                  <c:v>0.0</c:v>
                </c:pt>
                <c:pt idx="8452">
                  <c:v>0.0</c:v>
                </c:pt>
                <c:pt idx="8453">
                  <c:v>0.0</c:v>
                </c:pt>
                <c:pt idx="8454">
                  <c:v>0.0</c:v>
                </c:pt>
                <c:pt idx="8455">
                  <c:v>0.0</c:v>
                </c:pt>
                <c:pt idx="8456">
                  <c:v>0.0</c:v>
                </c:pt>
                <c:pt idx="8457">
                  <c:v>0.001</c:v>
                </c:pt>
                <c:pt idx="8458">
                  <c:v>0.0</c:v>
                </c:pt>
                <c:pt idx="8459">
                  <c:v>0.0</c:v>
                </c:pt>
                <c:pt idx="8460">
                  <c:v>0.001</c:v>
                </c:pt>
                <c:pt idx="8461">
                  <c:v>0.0</c:v>
                </c:pt>
                <c:pt idx="8462">
                  <c:v>0.0</c:v>
                </c:pt>
                <c:pt idx="8463">
                  <c:v>0.0</c:v>
                </c:pt>
                <c:pt idx="8464">
                  <c:v>0.001</c:v>
                </c:pt>
                <c:pt idx="8465">
                  <c:v>0.001</c:v>
                </c:pt>
                <c:pt idx="8466">
                  <c:v>0.001</c:v>
                </c:pt>
                <c:pt idx="8467">
                  <c:v>0.0</c:v>
                </c:pt>
                <c:pt idx="8468">
                  <c:v>0.0</c:v>
                </c:pt>
                <c:pt idx="8469">
                  <c:v>0.001</c:v>
                </c:pt>
                <c:pt idx="8470">
                  <c:v>0.0</c:v>
                </c:pt>
                <c:pt idx="8471">
                  <c:v>0.0</c:v>
                </c:pt>
                <c:pt idx="8472">
                  <c:v>0.0</c:v>
                </c:pt>
                <c:pt idx="8473">
                  <c:v>0.0</c:v>
                </c:pt>
                <c:pt idx="8474">
                  <c:v>0.001</c:v>
                </c:pt>
                <c:pt idx="8475">
                  <c:v>0.0</c:v>
                </c:pt>
                <c:pt idx="8476">
                  <c:v>0.0</c:v>
                </c:pt>
                <c:pt idx="8477">
                  <c:v>0.0</c:v>
                </c:pt>
                <c:pt idx="8478">
                  <c:v>0.0</c:v>
                </c:pt>
                <c:pt idx="8479">
                  <c:v>0.0</c:v>
                </c:pt>
                <c:pt idx="8480">
                  <c:v>0.0</c:v>
                </c:pt>
                <c:pt idx="8481">
                  <c:v>0.001</c:v>
                </c:pt>
                <c:pt idx="8482">
                  <c:v>0.001</c:v>
                </c:pt>
                <c:pt idx="8483">
                  <c:v>0.0</c:v>
                </c:pt>
                <c:pt idx="8484">
                  <c:v>0.0</c:v>
                </c:pt>
                <c:pt idx="8485">
                  <c:v>0.0</c:v>
                </c:pt>
                <c:pt idx="8486">
                  <c:v>0.0</c:v>
                </c:pt>
                <c:pt idx="8487">
                  <c:v>0.0</c:v>
                </c:pt>
                <c:pt idx="8488">
                  <c:v>0.0</c:v>
                </c:pt>
                <c:pt idx="8489">
                  <c:v>0.0</c:v>
                </c:pt>
                <c:pt idx="8490">
                  <c:v>0.0</c:v>
                </c:pt>
                <c:pt idx="8491">
                  <c:v>0.001</c:v>
                </c:pt>
                <c:pt idx="8492">
                  <c:v>0.001</c:v>
                </c:pt>
                <c:pt idx="8493">
                  <c:v>0.001</c:v>
                </c:pt>
                <c:pt idx="8494">
                  <c:v>0.0</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0.0</c:v>
                </c:pt>
                <c:pt idx="8509">
                  <c:v>0.0</c:v>
                </c:pt>
                <c:pt idx="8510">
                  <c:v>0.0</c:v>
                </c:pt>
                <c:pt idx="8511">
                  <c:v>0.0</c:v>
                </c:pt>
                <c:pt idx="8512">
                  <c:v>0.0</c:v>
                </c:pt>
                <c:pt idx="8513">
                  <c:v>0.001</c:v>
                </c:pt>
                <c:pt idx="8514">
                  <c:v>0.0</c:v>
                </c:pt>
                <c:pt idx="8515">
                  <c:v>0.0</c:v>
                </c:pt>
                <c:pt idx="8516">
                  <c:v>0.0</c:v>
                </c:pt>
                <c:pt idx="8517">
                  <c:v>0.0</c:v>
                </c:pt>
                <c:pt idx="8518">
                  <c:v>0.0</c:v>
                </c:pt>
                <c:pt idx="8519">
                  <c:v>0.0</c:v>
                </c:pt>
                <c:pt idx="8520">
                  <c:v>0.0</c:v>
                </c:pt>
                <c:pt idx="8521">
                  <c:v>0.001</c:v>
                </c:pt>
                <c:pt idx="8522">
                  <c:v>0.001</c:v>
                </c:pt>
                <c:pt idx="8523">
                  <c:v>0.0</c:v>
                </c:pt>
                <c:pt idx="8524">
                  <c:v>0.0</c:v>
                </c:pt>
                <c:pt idx="8525">
                  <c:v>0.0</c:v>
                </c:pt>
                <c:pt idx="8526">
                  <c:v>0.0</c:v>
                </c:pt>
                <c:pt idx="8527">
                  <c:v>0.001</c:v>
                </c:pt>
                <c:pt idx="8528">
                  <c:v>0.001</c:v>
                </c:pt>
                <c:pt idx="8529">
                  <c:v>0.001</c:v>
                </c:pt>
                <c:pt idx="8530">
                  <c:v>0.0</c:v>
                </c:pt>
                <c:pt idx="8531">
                  <c:v>0.001</c:v>
                </c:pt>
                <c:pt idx="8532">
                  <c:v>0.0</c:v>
                </c:pt>
                <c:pt idx="8533">
                  <c:v>0.001</c:v>
                </c:pt>
                <c:pt idx="8534">
                  <c:v>0.001</c:v>
                </c:pt>
                <c:pt idx="8535">
                  <c:v>0.001</c:v>
                </c:pt>
                <c:pt idx="8536">
                  <c:v>0.001</c:v>
                </c:pt>
                <c:pt idx="8537">
                  <c:v>0.001</c:v>
                </c:pt>
                <c:pt idx="8538">
                  <c:v>0.0</c:v>
                </c:pt>
                <c:pt idx="8539">
                  <c:v>0.001</c:v>
                </c:pt>
                <c:pt idx="8540">
                  <c:v>0.0</c:v>
                </c:pt>
                <c:pt idx="8541">
                  <c:v>0.0</c:v>
                </c:pt>
                <c:pt idx="8542">
                  <c:v>0.0</c:v>
                </c:pt>
                <c:pt idx="8543">
                  <c:v>0.0</c:v>
                </c:pt>
                <c:pt idx="8544">
                  <c:v>0.0</c:v>
                </c:pt>
                <c:pt idx="8545">
                  <c:v>0.0</c:v>
                </c:pt>
                <c:pt idx="8546">
                  <c:v>0.0</c:v>
                </c:pt>
                <c:pt idx="8547">
                  <c:v>0.0</c:v>
                </c:pt>
                <c:pt idx="8548">
                  <c:v>0.001</c:v>
                </c:pt>
                <c:pt idx="8549">
                  <c:v>0.0</c:v>
                </c:pt>
                <c:pt idx="8550">
                  <c:v>0.0</c:v>
                </c:pt>
                <c:pt idx="8551">
                  <c:v>0.0</c:v>
                </c:pt>
                <c:pt idx="8552">
                  <c:v>0.0</c:v>
                </c:pt>
                <c:pt idx="8553">
                  <c:v>0.0</c:v>
                </c:pt>
                <c:pt idx="8554">
                  <c:v>0.0</c:v>
                </c:pt>
                <c:pt idx="8555">
                  <c:v>0.0</c:v>
                </c:pt>
                <c:pt idx="8556">
                  <c:v>0.0</c:v>
                </c:pt>
                <c:pt idx="8557">
                  <c:v>0.0</c:v>
                </c:pt>
                <c:pt idx="8558">
                  <c:v>0.001</c:v>
                </c:pt>
                <c:pt idx="8559">
                  <c:v>0.0</c:v>
                </c:pt>
                <c:pt idx="8560">
                  <c:v>0.0</c:v>
                </c:pt>
                <c:pt idx="8561">
                  <c:v>0.0</c:v>
                </c:pt>
                <c:pt idx="8562">
                  <c:v>0.0</c:v>
                </c:pt>
                <c:pt idx="8563">
                  <c:v>0.0</c:v>
                </c:pt>
                <c:pt idx="8564">
                  <c:v>0.001</c:v>
                </c:pt>
                <c:pt idx="8565">
                  <c:v>0.0</c:v>
                </c:pt>
                <c:pt idx="8566">
                  <c:v>0.001</c:v>
                </c:pt>
                <c:pt idx="8567">
                  <c:v>0.001</c:v>
                </c:pt>
                <c:pt idx="8568">
                  <c:v>0.001</c:v>
                </c:pt>
                <c:pt idx="8569">
                  <c:v>0.001</c:v>
                </c:pt>
                <c:pt idx="8570">
                  <c:v>0.001</c:v>
                </c:pt>
                <c:pt idx="8571">
                  <c:v>0.0</c:v>
                </c:pt>
                <c:pt idx="8572">
                  <c:v>0.001</c:v>
                </c:pt>
                <c:pt idx="8573">
                  <c:v>0.002</c:v>
                </c:pt>
                <c:pt idx="8574">
                  <c:v>0.001</c:v>
                </c:pt>
                <c:pt idx="8575">
                  <c:v>0.0</c:v>
                </c:pt>
                <c:pt idx="8576">
                  <c:v>0.001</c:v>
                </c:pt>
                <c:pt idx="8577">
                  <c:v>0.0</c:v>
                </c:pt>
                <c:pt idx="8578">
                  <c:v>0.0</c:v>
                </c:pt>
                <c:pt idx="8579">
                  <c:v>0.001</c:v>
                </c:pt>
                <c:pt idx="8580">
                  <c:v>0.0</c:v>
                </c:pt>
                <c:pt idx="8581">
                  <c:v>0.0</c:v>
                </c:pt>
                <c:pt idx="8582">
                  <c:v>0.0</c:v>
                </c:pt>
                <c:pt idx="8583">
                  <c:v>0.0</c:v>
                </c:pt>
                <c:pt idx="8584">
                  <c:v>0.0</c:v>
                </c:pt>
                <c:pt idx="8585">
                  <c:v>0.0</c:v>
                </c:pt>
                <c:pt idx="8586">
                  <c:v>0.0</c:v>
                </c:pt>
                <c:pt idx="8587">
                  <c:v>0.0</c:v>
                </c:pt>
                <c:pt idx="8588">
                  <c:v>0.001</c:v>
                </c:pt>
                <c:pt idx="8589">
                  <c:v>0.001</c:v>
                </c:pt>
                <c:pt idx="8590">
                  <c:v>0.0</c:v>
                </c:pt>
                <c:pt idx="8591">
                  <c:v>0.0</c:v>
                </c:pt>
                <c:pt idx="8592">
                  <c:v>0.001</c:v>
                </c:pt>
                <c:pt idx="8593">
                  <c:v>0.0</c:v>
                </c:pt>
                <c:pt idx="8594">
                  <c:v>0.001</c:v>
                </c:pt>
                <c:pt idx="8595">
                  <c:v>0.0</c:v>
                </c:pt>
                <c:pt idx="8596">
                  <c:v>0.001</c:v>
                </c:pt>
                <c:pt idx="8597">
                  <c:v>0.0</c:v>
                </c:pt>
                <c:pt idx="8598">
                  <c:v>0.001</c:v>
                </c:pt>
                <c:pt idx="8599">
                  <c:v>0.001</c:v>
                </c:pt>
                <c:pt idx="8600">
                  <c:v>0.001</c:v>
                </c:pt>
                <c:pt idx="8601">
                  <c:v>0.0</c:v>
                </c:pt>
                <c:pt idx="8602">
                  <c:v>0.001</c:v>
                </c:pt>
                <c:pt idx="8603">
                  <c:v>0.001</c:v>
                </c:pt>
                <c:pt idx="8604">
                  <c:v>0.001</c:v>
                </c:pt>
                <c:pt idx="8605">
                  <c:v>0.001</c:v>
                </c:pt>
                <c:pt idx="8606">
                  <c:v>0.0</c:v>
                </c:pt>
                <c:pt idx="8607">
                  <c:v>0.0</c:v>
                </c:pt>
                <c:pt idx="8608">
                  <c:v>0.001</c:v>
                </c:pt>
                <c:pt idx="8609">
                  <c:v>0.0</c:v>
                </c:pt>
                <c:pt idx="8610">
                  <c:v>0.001</c:v>
                </c:pt>
                <c:pt idx="8611">
                  <c:v>0.001</c:v>
                </c:pt>
                <c:pt idx="8612">
                  <c:v>0.003</c:v>
                </c:pt>
                <c:pt idx="8613">
                  <c:v>0.0</c:v>
                </c:pt>
                <c:pt idx="8614">
                  <c:v>0.003</c:v>
                </c:pt>
                <c:pt idx="8615">
                  <c:v>0.001</c:v>
                </c:pt>
                <c:pt idx="8616">
                  <c:v>0.001</c:v>
                </c:pt>
                <c:pt idx="8617">
                  <c:v>0.001</c:v>
                </c:pt>
                <c:pt idx="8618">
                  <c:v>0.0</c:v>
                </c:pt>
                <c:pt idx="8619">
                  <c:v>0.0</c:v>
                </c:pt>
                <c:pt idx="8620">
                  <c:v>0.001</c:v>
                </c:pt>
                <c:pt idx="8621">
                  <c:v>0.001</c:v>
                </c:pt>
                <c:pt idx="8622">
                  <c:v>0.001</c:v>
                </c:pt>
                <c:pt idx="8623">
                  <c:v>0.0</c:v>
                </c:pt>
                <c:pt idx="8624">
                  <c:v>0.001</c:v>
                </c:pt>
                <c:pt idx="8625">
                  <c:v>0.001</c:v>
                </c:pt>
                <c:pt idx="8626">
                  <c:v>0.001</c:v>
                </c:pt>
                <c:pt idx="8627">
                  <c:v>0.001</c:v>
                </c:pt>
                <c:pt idx="8628">
                  <c:v>0.001</c:v>
                </c:pt>
                <c:pt idx="8629">
                  <c:v>0.001</c:v>
                </c:pt>
                <c:pt idx="8630">
                  <c:v>0.001</c:v>
                </c:pt>
                <c:pt idx="8631">
                  <c:v>0.001</c:v>
                </c:pt>
                <c:pt idx="8632">
                  <c:v>0.0</c:v>
                </c:pt>
                <c:pt idx="8633">
                  <c:v>0.001</c:v>
                </c:pt>
                <c:pt idx="8634">
                  <c:v>0.0</c:v>
                </c:pt>
                <c:pt idx="8635">
                  <c:v>0.001</c:v>
                </c:pt>
                <c:pt idx="8636">
                  <c:v>0.0</c:v>
                </c:pt>
                <c:pt idx="8637">
                  <c:v>0.001</c:v>
                </c:pt>
                <c:pt idx="8638">
                  <c:v>0.001</c:v>
                </c:pt>
                <c:pt idx="8639">
                  <c:v>0.001</c:v>
                </c:pt>
                <c:pt idx="8640">
                  <c:v>0.001</c:v>
                </c:pt>
                <c:pt idx="8641">
                  <c:v>0.001</c:v>
                </c:pt>
                <c:pt idx="8642">
                  <c:v>0.001</c:v>
                </c:pt>
                <c:pt idx="8643">
                  <c:v>0.0</c:v>
                </c:pt>
                <c:pt idx="8644">
                  <c:v>0.001</c:v>
                </c:pt>
                <c:pt idx="8645">
                  <c:v>0.0</c:v>
                </c:pt>
                <c:pt idx="8646">
                  <c:v>0.0</c:v>
                </c:pt>
                <c:pt idx="8647">
                  <c:v>0.0</c:v>
                </c:pt>
                <c:pt idx="8648">
                  <c:v>0.001</c:v>
                </c:pt>
                <c:pt idx="8649">
                  <c:v>0.001</c:v>
                </c:pt>
                <c:pt idx="8650">
                  <c:v>0.001</c:v>
                </c:pt>
                <c:pt idx="8651">
                  <c:v>0.001</c:v>
                </c:pt>
                <c:pt idx="8652">
                  <c:v>0.001</c:v>
                </c:pt>
                <c:pt idx="8653">
                  <c:v>0.001</c:v>
                </c:pt>
                <c:pt idx="8654">
                  <c:v>0.001</c:v>
                </c:pt>
                <c:pt idx="8655">
                  <c:v>0.001</c:v>
                </c:pt>
                <c:pt idx="8656">
                  <c:v>0.001</c:v>
                </c:pt>
                <c:pt idx="8657">
                  <c:v>0.001</c:v>
                </c:pt>
                <c:pt idx="8658">
                  <c:v>0.0</c:v>
                </c:pt>
                <c:pt idx="8659">
                  <c:v>0.001</c:v>
                </c:pt>
                <c:pt idx="8660">
                  <c:v>0.002</c:v>
                </c:pt>
                <c:pt idx="8661">
                  <c:v>0.0</c:v>
                </c:pt>
                <c:pt idx="8662">
                  <c:v>0.001</c:v>
                </c:pt>
                <c:pt idx="8663">
                  <c:v>0.001</c:v>
                </c:pt>
                <c:pt idx="8664">
                  <c:v>0.001</c:v>
                </c:pt>
                <c:pt idx="8665">
                  <c:v>0.001</c:v>
                </c:pt>
                <c:pt idx="8666">
                  <c:v>0.0</c:v>
                </c:pt>
                <c:pt idx="8667">
                  <c:v>0.0</c:v>
                </c:pt>
                <c:pt idx="8668">
                  <c:v>0.0</c:v>
                </c:pt>
                <c:pt idx="8669">
                  <c:v>0.0</c:v>
                </c:pt>
                <c:pt idx="8670">
                  <c:v>0.001</c:v>
                </c:pt>
                <c:pt idx="8671">
                  <c:v>0.001</c:v>
                </c:pt>
                <c:pt idx="8672">
                  <c:v>0.001</c:v>
                </c:pt>
                <c:pt idx="8673">
                  <c:v>0.0</c:v>
                </c:pt>
                <c:pt idx="8674">
                  <c:v>0.001</c:v>
                </c:pt>
                <c:pt idx="8675">
                  <c:v>0.001</c:v>
                </c:pt>
                <c:pt idx="8676">
                  <c:v>0.0</c:v>
                </c:pt>
                <c:pt idx="8677">
                  <c:v>0.0</c:v>
                </c:pt>
                <c:pt idx="8678">
                  <c:v>0.001</c:v>
                </c:pt>
                <c:pt idx="8679">
                  <c:v>0.001</c:v>
                </c:pt>
                <c:pt idx="8680">
                  <c:v>0.001</c:v>
                </c:pt>
                <c:pt idx="8681">
                  <c:v>0.001</c:v>
                </c:pt>
                <c:pt idx="8682">
                  <c:v>0.001</c:v>
                </c:pt>
                <c:pt idx="8683">
                  <c:v>0.001</c:v>
                </c:pt>
                <c:pt idx="8684">
                  <c:v>0.0</c:v>
                </c:pt>
                <c:pt idx="8685">
                  <c:v>0.001</c:v>
                </c:pt>
                <c:pt idx="8686">
                  <c:v>0.001</c:v>
                </c:pt>
                <c:pt idx="8687">
                  <c:v>0.001</c:v>
                </c:pt>
                <c:pt idx="8688">
                  <c:v>0.001</c:v>
                </c:pt>
                <c:pt idx="8689">
                  <c:v>0.001</c:v>
                </c:pt>
                <c:pt idx="8690">
                  <c:v>0.001</c:v>
                </c:pt>
                <c:pt idx="8691">
                  <c:v>0.0</c:v>
                </c:pt>
                <c:pt idx="8692">
                  <c:v>0.001</c:v>
                </c:pt>
                <c:pt idx="8693">
                  <c:v>0.001</c:v>
                </c:pt>
                <c:pt idx="8694">
                  <c:v>0.001</c:v>
                </c:pt>
                <c:pt idx="8695">
                  <c:v>0.0</c:v>
                </c:pt>
                <c:pt idx="8696">
                  <c:v>0.0</c:v>
                </c:pt>
                <c:pt idx="8697">
                  <c:v>0.0</c:v>
                </c:pt>
                <c:pt idx="8698">
                  <c:v>0.0</c:v>
                </c:pt>
                <c:pt idx="8699">
                  <c:v>0.001</c:v>
                </c:pt>
                <c:pt idx="8700">
                  <c:v>0.0</c:v>
                </c:pt>
                <c:pt idx="8701">
                  <c:v>0.0</c:v>
                </c:pt>
                <c:pt idx="8702">
                  <c:v>0.001</c:v>
                </c:pt>
                <c:pt idx="8703">
                  <c:v>0.0</c:v>
                </c:pt>
                <c:pt idx="8704">
                  <c:v>0.0</c:v>
                </c:pt>
                <c:pt idx="8705">
                  <c:v>0.001</c:v>
                </c:pt>
                <c:pt idx="8706">
                  <c:v>0.001</c:v>
                </c:pt>
                <c:pt idx="8707">
                  <c:v>0.001</c:v>
                </c:pt>
                <c:pt idx="8708">
                  <c:v>0.001</c:v>
                </c:pt>
                <c:pt idx="8709">
                  <c:v>0.001</c:v>
                </c:pt>
                <c:pt idx="8710">
                  <c:v>0.001</c:v>
                </c:pt>
                <c:pt idx="8711">
                  <c:v>0.001</c:v>
                </c:pt>
                <c:pt idx="8712">
                  <c:v>0.001</c:v>
                </c:pt>
                <c:pt idx="8713">
                  <c:v>0.0</c:v>
                </c:pt>
                <c:pt idx="8714">
                  <c:v>0.001</c:v>
                </c:pt>
                <c:pt idx="8715">
                  <c:v>0.001</c:v>
                </c:pt>
                <c:pt idx="8716">
                  <c:v>0.001</c:v>
                </c:pt>
                <c:pt idx="8717">
                  <c:v>0.001</c:v>
                </c:pt>
                <c:pt idx="8718">
                  <c:v>0.0</c:v>
                </c:pt>
                <c:pt idx="8719">
                  <c:v>0.0</c:v>
                </c:pt>
                <c:pt idx="8720">
                  <c:v>0.0</c:v>
                </c:pt>
                <c:pt idx="8721">
                  <c:v>0.0</c:v>
                </c:pt>
                <c:pt idx="8722">
                  <c:v>0.0</c:v>
                </c:pt>
                <c:pt idx="8723">
                  <c:v>0.001</c:v>
                </c:pt>
                <c:pt idx="8724">
                  <c:v>0.001</c:v>
                </c:pt>
                <c:pt idx="8725">
                  <c:v>0.001</c:v>
                </c:pt>
                <c:pt idx="8726">
                  <c:v>0.001</c:v>
                </c:pt>
                <c:pt idx="8727">
                  <c:v>0.001</c:v>
                </c:pt>
                <c:pt idx="8728">
                  <c:v>0.001</c:v>
                </c:pt>
                <c:pt idx="8729">
                  <c:v>0.001</c:v>
                </c:pt>
                <c:pt idx="8730">
                  <c:v>0.001</c:v>
                </c:pt>
                <c:pt idx="8731">
                  <c:v>0.003</c:v>
                </c:pt>
                <c:pt idx="8732">
                  <c:v>0.001</c:v>
                </c:pt>
                <c:pt idx="8733">
                  <c:v>0.0</c:v>
                </c:pt>
                <c:pt idx="8734">
                  <c:v>0.0</c:v>
                </c:pt>
                <c:pt idx="8735">
                  <c:v>0.001</c:v>
                </c:pt>
                <c:pt idx="8736">
                  <c:v>0.001</c:v>
                </c:pt>
                <c:pt idx="8737">
                  <c:v>0.001</c:v>
                </c:pt>
                <c:pt idx="8738">
                  <c:v>0.002</c:v>
                </c:pt>
                <c:pt idx="8739">
                  <c:v>0.0</c:v>
                </c:pt>
                <c:pt idx="8740">
                  <c:v>0.001</c:v>
                </c:pt>
                <c:pt idx="8741">
                  <c:v>0.001</c:v>
                </c:pt>
                <c:pt idx="8742">
                  <c:v>0.0</c:v>
                </c:pt>
                <c:pt idx="8743">
                  <c:v>0.001</c:v>
                </c:pt>
                <c:pt idx="8744">
                  <c:v>0.0</c:v>
                </c:pt>
                <c:pt idx="8745">
                  <c:v>0.0</c:v>
                </c:pt>
                <c:pt idx="8746">
                  <c:v>0.0</c:v>
                </c:pt>
                <c:pt idx="8747">
                  <c:v>0.001</c:v>
                </c:pt>
                <c:pt idx="8748">
                  <c:v>0.001</c:v>
                </c:pt>
                <c:pt idx="8749">
                  <c:v>0.001</c:v>
                </c:pt>
                <c:pt idx="8750">
                  <c:v>0.001</c:v>
                </c:pt>
                <c:pt idx="8751">
                  <c:v>0.001</c:v>
                </c:pt>
                <c:pt idx="8752">
                  <c:v>0.001</c:v>
                </c:pt>
                <c:pt idx="8753">
                  <c:v>0.001</c:v>
                </c:pt>
                <c:pt idx="8754">
                  <c:v>0.0</c:v>
                </c:pt>
                <c:pt idx="8755">
                  <c:v>0.001</c:v>
                </c:pt>
                <c:pt idx="8756">
                  <c:v>0.0</c:v>
                </c:pt>
                <c:pt idx="8757">
                  <c:v>0.001</c:v>
                </c:pt>
                <c:pt idx="8758">
                  <c:v>0.001</c:v>
                </c:pt>
                <c:pt idx="8759">
                  <c:v>0.001</c:v>
                </c:pt>
                <c:pt idx="8760">
                  <c:v>0.001</c:v>
                </c:pt>
                <c:pt idx="8761">
                  <c:v>0.001</c:v>
                </c:pt>
                <c:pt idx="8762">
                  <c:v>0.0</c:v>
                </c:pt>
                <c:pt idx="8763">
                  <c:v>0.0</c:v>
                </c:pt>
                <c:pt idx="8764">
                  <c:v>0.001</c:v>
                </c:pt>
                <c:pt idx="8765">
                  <c:v>0.001</c:v>
                </c:pt>
                <c:pt idx="8766">
                  <c:v>0.001</c:v>
                </c:pt>
                <c:pt idx="8767">
                  <c:v>0.001</c:v>
                </c:pt>
                <c:pt idx="8768">
                  <c:v>0.0</c:v>
                </c:pt>
                <c:pt idx="8769">
                  <c:v>0.001</c:v>
                </c:pt>
                <c:pt idx="8770">
                  <c:v>0.001</c:v>
                </c:pt>
                <c:pt idx="8771">
                  <c:v>0.001</c:v>
                </c:pt>
                <c:pt idx="8772">
                  <c:v>0.001</c:v>
                </c:pt>
                <c:pt idx="8773">
                  <c:v>0.001</c:v>
                </c:pt>
                <c:pt idx="8774">
                  <c:v>0.001</c:v>
                </c:pt>
                <c:pt idx="8775">
                  <c:v>0.0</c:v>
                </c:pt>
                <c:pt idx="8776">
                  <c:v>0.0</c:v>
                </c:pt>
                <c:pt idx="8777">
                  <c:v>0.001</c:v>
                </c:pt>
                <c:pt idx="8778">
                  <c:v>0.0</c:v>
                </c:pt>
                <c:pt idx="8779">
                  <c:v>0.001</c:v>
                </c:pt>
                <c:pt idx="8780">
                  <c:v>0.0</c:v>
                </c:pt>
                <c:pt idx="8781">
                  <c:v>0.001</c:v>
                </c:pt>
                <c:pt idx="8782">
                  <c:v>0.001</c:v>
                </c:pt>
                <c:pt idx="8783">
                  <c:v>0.001</c:v>
                </c:pt>
                <c:pt idx="8784">
                  <c:v>0.001</c:v>
                </c:pt>
                <c:pt idx="8785">
                  <c:v>0.001</c:v>
                </c:pt>
                <c:pt idx="8786">
                  <c:v>0.001</c:v>
                </c:pt>
                <c:pt idx="8787">
                  <c:v>0.001</c:v>
                </c:pt>
                <c:pt idx="8788">
                  <c:v>0.0</c:v>
                </c:pt>
                <c:pt idx="8789">
                  <c:v>0.0</c:v>
                </c:pt>
                <c:pt idx="8790">
                  <c:v>0.001</c:v>
                </c:pt>
                <c:pt idx="8791">
                  <c:v>0.001</c:v>
                </c:pt>
                <c:pt idx="8792">
                  <c:v>0.001</c:v>
                </c:pt>
                <c:pt idx="8793">
                  <c:v>0.0</c:v>
                </c:pt>
                <c:pt idx="8794">
                  <c:v>0.0</c:v>
                </c:pt>
                <c:pt idx="8795">
                  <c:v>0.002</c:v>
                </c:pt>
                <c:pt idx="8796">
                  <c:v>0.108</c:v>
                </c:pt>
                <c:pt idx="8797">
                  <c:v>0.163</c:v>
                </c:pt>
                <c:pt idx="8798">
                  <c:v>0.129</c:v>
                </c:pt>
                <c:pt idx="8799">
                  <c:v>0.099</c:v>
                </c:pt>
                <c:pt idx="8800">
                  <c:v>0.139</c:v>
                </c:pt>
                <c:pt idx="8801">
                  <c:v>0.141</c:v>
                </c:pt>
                <c:pt idx="8802">
                  <c:v>-9999.0</c:v>
                </c:pt>
                <c:pt idx="8803">
                  <c:v>0.137</c:v>
                </c:pt>
                <c:pt idx="8804">
                  <c:v>0.132</c:v>
                </c:pt>
                <c:pt idx="8805">
                  <c:v>0.125</c:v>
                </c:pt>
                <c:pt idx="8806">
                  <c:v>0.131</c:v>
                </c:pt>
                <c:pt idx="8807">
                  <c:v>0.119</c:v>
                </c:pt>
                <c:pt idx="8808">
                  <c:v>0.109</c:v>
                </c:pt>
                <c:pt idx="8809">
                  <c:v>0.113</c:v>
                </c:pt>
                <c:pt idx="8810">
                  <c:v>0.105</c:v>
                </c:pt>
                <c:pt idx="8811">
                  <c:v>0.105</c:v>
                </c:pt>
                <c:pt idx="8812">
                  <c:v>0.091</c:v>
                </c:pt>
                <c:pt idx="8813">
                  <c:v>0.083</c:v>
                </c:pt>
                <c:pt idx="8814">
                  <c:v>0.074</c:v>
                </c:pt>
                <c:pt idx="8815">
                  <c:v>0.073</c:v>
                </c:pt>
                <c:pt idx="8816">
                  <c:v>0.07</c:v>
                </c:pt>
                <c:pt idx="8817">
                  <c:v>0.064</c:v>
                </c:pt>
                <c:pt idx="8818">
                  <c:v>0.06</c:v>
                </c:pt>
                <c:pt idx="8819">
                  <c:v>0.057</c:v>
                </c:pt>
                <c:pt idx="8820">
                  <c:v>0.054</c:v>
                </c:pt>
                <c:pt idx="8821">
                  <c:v>0.055</c:v>
                </c:pt>
                <c:pt idx="8822">
                  <c:v>0.046</c:v>
                </c:pt>
                <c:pt idx="8823">
                  <c:v>0.038</c:v>
                </c:pt>
                <c:pt idx="8824">
                  <c:v>0.034</c:v>
                </c:pt>
                <c:pt idx="8825">
                  <c:v>0.028</c:v>
                </c:pt>
                <c:pt idx="8826">
                  <c:v>0.017</c:v>
                </c:pt>
                <c:pt idx="8827">
                  <c:v>0.021</c:v>
                </c:pt>
                <c:pt idx="8828">
                  <c:v>0.014</c:v>
                </c:pt>
                <c:pt idx="8829">
                  <c:v>0.004</c:v>
                </c:pt>
                <c:pt idx="8830">
                  <c:v>0.002</c:v>
                </c:pt>
                <c:pt idx="8831">
                  <c:v>0.005</c:v>
                </c:pt>
                <c:pt idx="8832">
                  <c:v>0.004</c:v>
                </c:pt>
                <c:pt idx="8833">
                  <c:v>0.002</c:v>
                </c:pt>
                <c:pt idx="8834">
                  <c:v>0.003</c:v>
                </c:pt>
                <c:pt idx="8835">
                  <c:v>0.004</c:v>
                </c:pt>
                <c:pt idx="8836">
                  <c:v>0.002</c:v>
                </c:pt>
                <c:pt idx="8837">
                  <c:v>0.005</c:v>
                </c:pt>
                <c:pt idx="8838">
                  <c:v>0.004</c:v>
                </c:pt>
                <c:pt idx="8839">
                  <c:v>0.005</c:v>
                </c:pt>
                <c:pt idx="8840">
                  <c:v>0.005</c:v>
                </c:pt>
                <c:pt idx="8841">
                  <c:v>0.001</c:v>
                </c:pt>
                <c:pt idx="8842">
                  <c:v>0.002</c:v>
                </c:pt>
                <c:pt idx="8843">
                  <c:v>0.004</c:v>
                </c:pt>
                <c:pt idx="8844">
                  <c:v>0.002</c:v>
                </c:pt>
                <c:pt idx="8845">
                  <c:v>0.0</c:v>
                </c:pt>
                <c:pt idx="8846">
                  <c:v>0.005</c:v>
                </c:pt>
                <c:pt idx="8847">
                  <c:v>0.005</c:v>
                </c:pt>
                <c:pt idx="8848">
                  <c:v>0.007</c:v>
                </c:pt>
                <c:pt idx="8849">
                  <c:v>0.005</c:v>
                </c:pt>
                <c:pt idx="8850">
                  <c:v>0.002</c:v>
                </c:pt>
                <c:pt idx="8851">
                  <c:v>0.004</c:v>
                </c:pt>
                <c:pt idx="8852">
                  <c:v>0.003</c:v>
                </c:pt>
                <c:pt idx="8853">
                  <c:v>0.004</c:v>
                </c:pt>
                <c:pt idx="8854">
                  <c:v>0.005</c:v>
                </c:pt>
                <c:pt idx="8855">
                  <c:v>0.005</c:v>
                </c:pt>
                <c:pt idx="8856">
                  <c:v>0.005</c:v>
                </c:pt>
                <c:pt idx="8857">
                  <c:v>0.003</c:v>
                </c:pt>
                <c:pt idx="8858">
                  <c:v>0.003</c:v>
                </c:pt>
                <c:pt idx="8859">
                  <c:v>0.004</c:v>
                </c:pt>
                <c:pt idx="8860">
                  <c:v>0.001</c:v>
                </c:pt>
                <c:pt idx="8861">
                  <c:v>0.001</c:v>
                </c:pt>
                <c:pt idx="8862">
                  <c:v>0.004</c:v>
                </c:pt>
                <c:pt idx="8863">
                  <c:v>0.003</c:v>
                </c:pt>
                <c:pt idx="8864">
                  <c:v>0.002</c:v>
                </c:pt>
                <c:pt idx="8865">
                  <c:v>0.001</c:v>
                </c:pt>
                <c:pt idx="8866">
                  <c:v>0.005</c:v>
                </c:pt>
                <c:pt idx="8867">
                  <c:v>0.006</c:v>
                </c:pt>
                <c:pt idx="8868">
                  <c:v>0.005</c:v>
                </c:pt>
                <c:pt idx="8869">
                  <c:v>0.002</c:v>
                </c:pt>
                <c:pt idx="8870">
                  <c:v>0.003</c:v>
                </c:pt>
                <c:pt idx="8871">
                  <c:v>0.004</c:v>
                </c:pt>
                <c:pt idx="8872">
                  <c:v>0.005</c:v>
                </c:pt>
                <c:pt idx="8873">
                  <c:v>0.002</c:v>
                </c:pt>
                <c:pt idx="8874">
                  <c:v>0.029</c:v>
                </c:pt>
                <c:pt idx="8875">
                  <c:v>0.025</c:v>
                </c:pt>
                <c:pt idx="8876">
                  <c:v>0.007</c:v>
                </c:pt>
                <c:pt idx="8877">
                  <c:v>0.001</c:v>
                </c:pt>
                <c:pt idx="8878">
                  <c:v>0.003</c:v>
                </c:pt>
                <c:pt idx="8879">
                  <c:v>0.003</c:v>
                </c:pt>
                <c:pt idx="8880">
                  <c:v>0.004</c:v>
                </c:pt>
                <c:pt idx="8881">
                  <c:v>0.004</c:v>
                </c:pt>
                <c:pt idx="8882">
                  <c:v>0.003</c:v>
                </c:pt>
                <c:pt idx="8883">
                  <c:v>0.003</c:v>
                </c:pt>
                <c:pt idx="8884">
                  <c:v>0.003</c:v>
                </c:pt>
                <c:pt idx="8885">
                  <c:v>0.003</c:v>
                </c:pt>
                <c:pt idx="8886">
                  <c:v>-9999.0</c:v>
                </c:pt>
                <c:pt idx="8887">
                  <c:v>0.01</c:v>
                </c:pt>
                <c:pt idx="8888">
                  <c:v>0.009</c:v>
                </c:pt>
                <c:pt idx="8889">
                  <c:v>0.006</c:v>
                </c:pt>
                <c:pt idx="8890">
                  <c:v>0.005</c:v>
                </c:pt>
                <c:pt idx="8891">
                  <c:v>0.007</c:v>
                </c:pt>
                <c:pt idx="8892">
                  <c:v>0.007</c:v>
                </c:pt>
                <c:pt idx="8893">
                  <c:v>0.007</c:v>
                </c:pt>
                <c:pt idx="8894">
                  <c:v>0.007</c:v>
                </c:pt>
                <c:pt idx="8895">
                  <c:v>0.007</c:v>
                </c:pt>
                <c:pt idx="8896">
                  <c:v>0.005</c:v>
                </c:pt>
                <c:pt idx="8897">
                  <c:v>0.004</c:v>
                </c:pt>
                <c:pt idx="8898">
                  <c:v>0.004</c:v>
                </c:pt>
                <c:pt idx="8899">
                  <c:v>0.003</c:v>
                </c:pt>
                <c:pt idx="8900">
                  <c:v>0.007</c:v>
                </c:pt>
                <c:pt idx="8901">
                  <c:v>0.007</c:v>
                </c:pt>
                <c:pt idx="8902">
                  <c:v>0.008</c:v>
                </c:pt>
                <c:pt idx="8903">
                  <c:v>0.007</c:v>
                </c:pt>
                <c:pt idx="8904">
                  <c:v>0.006</c:v>
                </c:pt>
                <c:pt idx="8905">
                  <c:v>0.006</c:v>
                </c:pt>
                <c:pt idx="8906">
                  <c:v>0.009</c:v>
                </c:pt>
                <c:pt idx="8907">
                  <c:v>0.007</c:v>
                </c:pt>
                <c:pt idx="8908">
                  <c:v>0.005</c:v>
                </c:pt>
                <c:pt idx="8909">
                  <c:v>0.006</c:v>
                </c:pt>
                <c:pt idx="8910">
                  <c:v>0.006</c:v>
                </c:pt>
                <c:pt idx="8911">
                  <c:v>0.007</c:v>
                </c:pt>
                <c:pt idx="8912">
                  <c:v>0.003</c:v>
                </c:pt>
                <c:pt idx="8913">
                  <c:v>0.001</c:v>
                </c:pt>
                <c:pt idx="8914">
                  <c:v>0.006</c:v>
                </c:pt>
                <c:pt idx="8915">
                  <c:v>0.005</c:v>
                </c:pt>
                <c:pt idx="8916">
                  <c:v>0.004</c:v>
                </c:pt>
                <c:pt idx="8917">
                  <c:v>0.005</c:v>
                </c:pt>
                <c:pt idx="8918">
                  <c:v>0.004</c:v>
                </c:pt>
                <c:pt idx="8919">
                  <c:v>0.004</c:v>
                </c:pt>
                <c:pt idx="8920">
                  <c:v>0.001</c:v>
                </c:pt>
                <c:pt idx="8921">
                  <c:v>0.005</c:v>
                </c:pt>
                <c:pt idx="8922">
                  <c:v>0.0</c:v>
                </c:pt>
                <c:pt idx="8923">
                  <c:v>0.001</c:v>
                </c:pt>
                <c:pt idx="8924">
                  <c:v>0.003</c:v>
                </c:pt>
                <c:pt idx="8925">
                  <c:v>0.003</c:v>
                </c:pt>
                <c:pt idx="8926">
                  <c:v>0.002</c:v>
                </c:pt>
                <c:pt idx="8927">
                  <c:v>0.003</c:v>
                </c:pt>
                <c:pt idx="8928">
                  <c:v>0.002</c:v>
                </c:pt>
                <c:pt idx="8929">
                  <c:v>0.001</c:v>
                </c:pt>
                <c:pt idx="8930">
                  <c:v>0.005</c:v>
                </c:pt>
                <c:pt idx="8931">
                  <c:v>0.002</c:v>
                </c:pt>
                <c:pt idx="8932">
                  <c:v>0.001</c:v>
                </c:pt>
                <c:pt idx="8933">
                  <c:v>0.002</c:v>
                </c:pt>
                <c:pt idx="8934">
                  <c:v>0.004</c:v>
                </c:pt>
                <c:pt idx="8935">
                  <c:v>0.003</c:v>
                </c:pt>
                <c:pt idx="8936">
                  <c:v>0.004</c:v>
                </c:pt>
                <c:pt idx="8937">
                  <c:v>0.0</c:v>
                </c:pt>
                <c:pt idx="8938">
                  <c:v>0.003</c:v>
                </c:pt>
                <c:pt idx="8939">
                  <c:v>0.005</c:v>
                </c:pt>
                <c:pt idx="8940">
                  <c:v>0.003</c:v>
                </c:pt>
                <c:pt idx="8941">
                  <c:v>0.004</c:v>
                </c:pt>
                <c:pt idx="8942">
                  <c:v>0.004</c:v>
                </c:pt>
                <c:pt idx="8943">
                  <c:v>0.006</c:v>
                </c:pt>
                <c:pt idx="8944">
                  <c:v>0.004</c:v>
                </c:pt>
                <c:pt idx="8945">
                  <c:v>0.005</c:v>
                </c:pt>
                <c:pt idx="8946">
                  <c:v>0.006</c:v>
                </c:pt>
                <c:pt idx="8947">
                  <c:v>0.006</c:v>
                </c:pt>
                <c:pt idx="8948">
                  <c:v>0.006</c:v>
                </c:pt>
                <c:pt idx="8949">
                  <c:v>0.004</c:v>
                </c:pt>
                <c:pt idx="8950">
                  <c:v>0.007</c:v>
                </c:pt>
                <c:pt idx="8951">
                  <c:v>0.005</c:v>
                </c:pt>
                <c:pt idx="8952">
                  <c:v>0.002</c:v>
                </c:pt>
                <c:pt idx="8953">
                  <c:v>0.004</c:v>
                </c:pt>
                <c:pt idx="8954">
                  <c:v>0.007</c:v>
                </c:pt>
                <c:pt idx="8955">
                  <c:v>0.007</c:v>
                </c:pt>
                <c:pt idx="8956">
                  <c:v>0.007</c:v>
                </c:pt>
                <c:pt idx="8957">
                  <c:v>0.005</c:v>
                </c:pt>
                <c:pt idx="8958">
                  <c:v>0.006</c:v>
                </c:pt>
                <c:pt idx="8959">
                  <c:v>0.004</c:v>
                </c:pt>
                <c:pt idx="8960">
                  <c:v>0.004</c:v>
                </c:pt>
                <c:pt idx="8961">
                  <c:v>0.007</c:v>
                </c:pt>
                <c:pt idx="8962">
                  <c:v>0.004</c:v>
                </c:pt>
                <c:pt idx="8963">
                  <c:v>0.006</c:v>
                </c:pt>
                <c:pt idx="8964">
                  <c:v>0.008</c:v>
                </c:pt>
                <c:pt idx="8965">
                  <c:v>0.006</c:v>
                </c:pt>
                <c:pt idx="8966">
                  <c:v>0.006</c:v>
                </c:pt>
                <c:pt idx="8967">
                  <c:v>0.007</c:v>
                </c:pt>
                <c:pt idx="8968">
                  <c:v>0.005</c:v>
                </c:pt>
                <c:pt idx="8969">
                  <c:v>0.005</c:v>
                </c:pt>
                <c:pt idx="8970">
                  <c:v>0.006</c:v>
                </c:pt>
                <c:pt idx="8971">
                  <c:v>0.006</c:v>
                </c:pt>
                <c:pt idx="8972">
                  <c:v>0.005</c:v>
                </c:pt>
                <c:pt idx="8973">
                  <c:v>0.005</c:v>
                </c:pt>
                <c:pt idx="8974">
                  <c:v>0.004</c:v>
                </c:pt>
                <c:pt idx="8975">
                  <c:v>0.003</c:v>
                </c:pt>
                <c:pt idx="8976">
                  <c:v>0.004</c:v>
                </c:pt>
                <c:pt idx="8977">
                  <c:v>0.003</c:v>
                </c:pt>
                <c:pt idx="8978">
                  <c:v>0.005</c:v>
                </c:pt>
                <c:pt idx="8979">
                  <c:v>0.004</c:v>
                </c:pt>
                <c:pt idx="8980">
                  <c:v>0.005</c:v>
                </c:pt>
                <c:pt idx="8981">
                  <c:v>0.005</c:v>
                </c:pt>
                <c:pt idx="8982">
                  <c:v>0.002</c:v>
                </c:pt>
                <c:pt idx="8983">
                  <c:v>0.003</c:v>
                </c:pt>
                <c:pt idx="8984">
                  <c:v>0.003</c:v>
                </c:pt>
                <c:pt idx="8985">
                  <c:v>0.003</c:v>
                </c:pt>
                <c:pt idx="8986">
                  <c:v>0.001</c:v>
                </c:pt>
                <c:pt idx="8987">
                  <c:v>0.003</c:v>
                </c:pt>
                <c:pt idx="8988">
                  <c:v>0.004</c:v>
                </c:pt>
                <c:pt idx="8989">
                  <c:v>0.004</c:v>
                </c:pt>
                <c:pt idx="8990">
                  <c:v>0.004</c:v>
                </c:pt>
                <c:pt idx="8991">
                  <c:v>0.001</c:v>
                </c:pt>
                <c:pt idx="8992">
                  <c:v>0.001</c:v>
                </c:pt>
                <c:pt idx="8993">
                  <c:v>0.004</c:v>
                </c:pt>
                <c:pt idx="8994">
                  <c:v>0.003</c:v>
                </c:pt>
                <c:pt idx="8995">
                  <c:v>0.003</c:v>
                </c:pt>
                <c:pt idx="8996">
                  <c:v>0.002</c:v>
                </c:pt>
                <c:pt idx="8997">
                  <c:v>0.003</c:v>
                </c:pt>
                <c:pt idx="8998">
                  <c:v>0.003</c:v>
                </c:pt>
                <c:pt idx="8999">
                  <c:v>0.0</c:v>
                </c:pt>
                <c:pt idx="9000">
                  <c:v>0.003</c:v>
                </c:pt>
                <c:pt idx="9001">
                  <c:v>0.002</c:v>
                </c:pt>
                <c:pt idx="9002">
                  <c:v>0.002</c:v>
                </c:pt>
                <c:pt idx="9003">
                  <c:v>0.0</c:v>
                </c:pt>
                <c:pt idx="9004">
                  <c:v>0.001</c:v>
                </c:pt>
                <c:pt idx="9005">
                  <c:v>0.002</c:v>
                </c:pt>
                <c:pt idx="9006">
                  <c:v>0.002</c:v>
                </c:pt>
                <c:pt idx="9007">
                  <c:v>0.005</c:v>
                </c:pt>
                <c:pt idx="9008">
                  <c:v>0.003</c:v>
                </c:pt>
                <c:pt idx="9009">
                  <c:v>0.006</c:v>
                </c:pt>
                <c:pt idx="9010">
                  <c:v>0.0</c:v>
                </c:pt>
                <c:pt idx="9011">
                  <c:v>0.003</c:v>
                </c:pt>
                <c:pt idx="9012">
                  <c:v>0.001</c:v>
                </c:pt>
                <c:pt idx="9013">
                  <c:v>0.002</c:v>
                </c:pt>
                <c:pt idx="9014">
                  <c:v>0.003</c:v>
                </c:pt>
                <c:pt idx="9015">
                  <c:v>0.005</c:v>
                </c:pt>
                <c:pt idx="9016">
                  <c:v>0.003</c:v>
                </c:pt>
                <c:pt idx="9017">
                  <c:v>0.006</c:v>
                </c:pt>
                <c:pt idx="9018">
                  <c:v>0.003</c:v>
                </c:pt>
                <c:pt idx="9019">
                  <c:v>0.005</c:v>
                </c:pt>
                <c:pt idx="9020">
                  <c:v>0.005</c:v>
                </c:pt>
                <c:pt idx="9021">
                  <c:v>0.005</c:v>
                </c:pt>
                <c:pt idx="9022">
                  <c:v>0.008</c:v>
                </c:pt>
                <c:pt idx="9023">
                  <c:v>0.007</c:v>
                </c:pt>
                <c:pt idx="9024">
                  <c:v>0.003</c:v>
                </c:pt>
                <c:pt idx="9025">
                  <c:v>0.005</c:v>
                </c:pt>
                <c:pt idx="9026">
                  <c:v>0.007</c:v>
                </c:pt>
                <c:pt idx="9027">
                  <c:v>0.009</c:v>
                </c:pt>
                <c:pt idx="9028">
                  <c:v>0.005</c:v>
                </c:pt>
                <c:pt idx="9029">
                  <c:v>0.007</c:v>
                </c:pt>
                <c:pt idx="9030">
                  <c:v>0.002</c:v>
                </c:pt>
                <c:pt idx="9031">
                  <c:v>0.006</c:v>
                </c:pt>
                <c:pt idx="9032">
                  <c:v>0.004</c:v>
                </c:pt>
                <c:pt idx="9033">
                  <c:v>0.005</c:v>
                </c:pt>
                <c:pt idx="9034">
                  <c:v>0.006</c:v>
                </c:pt>
                <c:pt idx="9035">
                  <c:v>0.008</c:v>
                </c:pt>
                <c:pt idx="9036">
                  <c:v>0.006</c:v>
                </c:pt>
                <c:pt idx="9037">
                  <c:v>0.004</c:v>
                </c:pt>
                <c:pt idx="9038">
                  <c:v>0.006</c:v>
                </c:pt>
                <c:pt idx="9039">
                  <c:v>0.006</c:v>
                </c:pt>
                <c:pt idx="9040">
                  <c:v>0.005</c:v>
                </c:pt>
                <c:pt idx="9041">
                  <c:v>0.006</c:v>
                </c:pt>
                <c:pt idx="9042">
                  <c:v>0.005</c:v>
                </c:pt>
                <c:pt idx="9043">
                  <c:v>0.006</c:v>
                </c:pt>
                <c:pt idx="9044">
                  <c:v>0.006</c:v>
                </c:pt>
                <c:pt idx="9045">
                  <c:v>0.005</c:v>
                </c:pt>
                <c:pt idx="9046">
                  <c:v>0.006</c:v>
                </c:pt>
                <c:pt idx="9047">
                  <c:v>0.005</c:v>
                </c:pt>
                <c:pt idx="9048">
                  <c:v>0.007</c:v>
                </c:pt>
                <c:pt idx="9049">
                  <c:v>0.006</c:v>
                </c:pt>
                <c:pt idx="9050">
                  <c:v>0.005</c:v>
                </c:pt>
                <c:pt idx="9051">
                  <c:v>0.001</c:v>
                </c:pt>
                <c:pt idx="9052">
                  <c:v>0.004</c:v>
                </c:pt>
                <c:pt idx="9053">
                  <c:v>0.003</c:v>
                </c:pt>
                <c:pt idx="9054">
                  <c:v>0.002</c:v>
                </c:pt>
                <c:pt idx="9055">
                  <c:v>0.007</c:v>
                </c:pt>
                <c:pt idx="9056">
                  <c:v>0.004</c:v>
                </c:pt>
                <c:pt idx="9057">
                  <c:v>0.004</c:v>
                </c:pt>
                <c:pt idx="9058">
                  <c:v>0.004</c:v>
                </c:pt>
                <c:pt idx="9059">
                  <c:v>0.006</c:v>
                </c:pt>
                <c:pt idx="9060">
                  <c:v>0.006</c:v>
                </c:pt>
                <c:pt idx="9061">
                  <c:v>0.003</c:v>
                </c:pt>
                <c:pt idx="9062">
                  <c:v>0.006</c:v>
                </c:pt>
                <c:pt idx="9063">
                  <c:v>0.004</c:v>
                </c:pt>
                <c:pt idx="9064">
                  <c:v>0.003</c:v>
                </c:pt>
                <c:pt idx="9065">
                  <c:v>0.005</c:v>
                </c:pt>
                <c:pt idx="9066">
                  <c:v>0.004</c:v>
                </c:pt>
                <c:pt idx="9067">
                  <c:v>0.003</c:v>
                </c:pt>
                <c:pt idx="9068">
                  <c:v>0.003</c:v>
                </c:pt>
                <c:pt idx="9069">
                  <c:v>0.011</c:v>
                </c:pt>
                <c:pt idx="9070">
                  <c:v>0.001</c:v>
                </c:pt>
                <c:pt idx="9071">
                  <c:v>0.004</c:v>
                </c:pt>
                <c:pt idx="9072">
                  <c:v>0.005</c:v>
                </c:pt>
                <c:pt idx="9073">
                  <c:v>0.005</c:v>
                </c:pt>
                <c:pt idx="9074">
                  <c:v>0.002</c:v>
                </c:pt>
                <c:pt idx="9075">
                  <c:v>0.003</c:v>
                </c:pt>
                <c:pt idx="9076">
                  <c:v>0.002</c:v>
                </c:pt>
                <c:pt idx="9077">
                  <c:v>0.001</c:v>
                </c:pt>
                <c:pt idx="9078">
                  <c:v>0.003</c:v>
                </c:pt>
                <c:pt idx="9079">
                  <c:v>0.001</c:v>
                </c:pt>
                <c:pt idx="9080">
                  <c:v>0.003</c:v>
                </c:pt>
                <c:pt idx="9081">
                  <c:v>0.002</c:v>
                </c:pt>
                <c:pt idx="9082">
                  <c:v>0.004</c:v>
                </c:pt>
                <c:pt idx="9083">
                  <c:v>0.004</c:v>
                </c:pt>
                <c:pt idx="9084">
                  <c:v>0.005</c:v>
                </c:pt>
                <c:pt idx="9085">
                  <c:v>0.003</c:v>
                </c:pt>
                <c:pt idx="9086">
                  <c:v>0.004</c:v>
                </c:pt>
                <c:pt idx="9087">
                  <c:v>0.004</c:v>
                </c:pt>
                <c:pt idx="9088">
                  <c:v>0.003</c:v>
                </c:pt>
                <c:pt idx="9089">
                  <c:v>0.001</c:v>
                </c:pt>
                <c:pt idx="9090">
                  <c:v>0.003</c:v>
                </c:pt>
                <c:pt idx="9091">
                  <c:v>0.004</c:v>
                </c:pt>
                <c:pt idx="9092">
                  <c:v>0.024</c:v>
                </c:pt>
                <c:pt idx="9093">
                  <c:v>0.003</c:v>
                </c:pt>
                <c:pt idx="9094">
                  <c:v>0.068</c:v>
                </c:pt>
                <c:pt idx="9095">
                  <c:v>0.18</c:v>
                </c:pt>
                <c:pt idx="9096">
                  <c:v>0.191</c:v>
                </c:pt>
                <c:pt idx="9097">
                  <c:v>0.175</c:v>
                </c:pt>
                <c:pt idx="9098">
                  <c:v>0.141</c:v>
                </c:pt>
                <c:pt idx="9099">
                  <c:v>0.152</c:v>
                </c:pt>
                <c:pt idx="9100">
                  <c:v>0.129</c:v>
                </c:pt>
                <c:pt idx="9101">
                  <c:v>0.112</c:v>
                </c:pt>
                <c:pt idx="9102">
                  <c:v>0.112</c:v>
                </c:pt>
                <c:pt idx="9103">
                  <c:v>0.145</c:v>
                </c:pt>
                <c:pt idx="9104">
                  <c:v>0.124</c:v>
                </c:pt>
                <c:pt idx="9105">
                  <c:v>0.078</c:v>
                </c:pt>
                <c:pt idx="9106">
                  <c:v>0.081</c:v>
                </c:pt>
                <c:pt idx="9107">
                  <c:v>0.047</c:v>
                </c:pt>
                <c:pt idx="9108">
                  <c:v>0.04</c:v>
                </c:pt>
                <c:pt idx="9109">
                  <c:v>0.042</c:v>
                </c:pt>
                <c:pt idx="9110">
                  <c:v>0.038</c:v>
                </c:pt>
                <c:pt idx="9111">
                  <c:v>0.033</c:v>
                </c:pt>
                <c:pt idx="9112">
                  <c:v>0.032</c:v>
                </c:pt>
                <c:pt idx="9113">
                  <c:v>0.015</c:v>
                </c:pt>
                <c:pt idx="9114">
                  <c:v>0.01</c:v>
                </c:pt>
                <c:pt idx="9115">
                  <c:v>0.008</c:v>
                </c:pt>
                <c:pt idx="9116">
                  <c:v>0.008</c:v>
                </c:pt>
                <c:pt idx="9117">
                  <c:v>0.002</c:v>
                </c:pt>
                <c:pt idx="9118">
                  <c:v>0.002</c:v>
                </c:pt>
                <c:pt idx="9119">
                  <c:v>0.002</c:v>
                </c:pt>
                <c:pt idx="9120">
                  <c:v>0.003</c:v>
                </c:pt>
                <c:pt idx="9121">
                  <c:v>0.008</c:v>
                </c:pt>
                <c:pt idx="9122">
                  <c:v>0.008</c:v>
                </c:pt>
                <c:pt idx="9123">
                  <c:v>0.008</c:v>
                </c:pt>
                <c:pt idx="9124">
                  <c:v>0.008</c:v>
                </c:pt>
                <c:pt idx="9125">
                  <c:v>0.005</c:v>
                </c:pt>
                <c:pt idx="9126">
                  <c:v>0.007</c:v>
                </c:pt>
                <c:pt idx="9127">
                  <c:v>0.009</c:v>
                </c:pt>
                <c:pt idx="9128">
                  <c:v>0.005</c:v>
                </c:pt>
                <c:pt idx="9129">
                  <c:v>0.009</c:v>
                </c:pt>
                <c:pt idx="9130">
                  <c:v>0.008</c:v>
                </c:pt>
                <c:pt idx="9131">
                  <c:v>0.005</c:v>
                </c:pt>
                <c:pt idx="9132">
                  <c:v>0.009</c:v>
                </c:pt>
                <c:pt idx="9133">
                  <c:v>0.007</c:v>
                </c:pt>
                <c:pt idx="9134">
                  <c:v>0.008</c:v>
                </c:pt>
                <c:pt idx="9135">
                  <c:v>0.008</c:v>
                </c:pt>
                <c:pt idx="9136">
                  <c:v>0.006</c:v>
                </c:pt>
                <c:pt idx="9137">
                  <c:v>0.009</c:v>
                </c:pt>
                <c:pt idx="9138">
                  <c:v>0.009</c:v>
                </c:pt>
                <c:pt idx="9139">
                  <c:v>0.008</c:v>
                </c:pt>
                <c:pt idx="9140">
                  <c:v>0.007</c:v>
                </c:pt>
                <c:pt idx="9141">
                  <c:v>0.008</c:v>
                </c:pt>
                <c:pt idx="9142">
                  <c:v>0.003</c:v>
                </c:pt>
                <c:pt idx="9143">
                  <c:v>0.007</c:v>
                </c:pt>
                <c:pt idx="9144">
                  <c:v>0.008</c:v>
                </c:pt>
                <c:pt idx="9145">
                  <c:v>0.009</c:v>
                </c:pt>
                <c:pt idx="9146">
                  <c:v>0.007</c:v>
                </c:pt>
                <c:pt idx="9147">
                  <c:v>0.006</c:v>
                </c:pt>
                <c:pt idx="9148">
                  <c:v>0.008</c:v>
                </c:pt>
                <c:pt idx="9149">
                  <c:v>0.009</c:v>
                </c:pt>
                <c:pt idx="9150">
                  <c:v>0.01</c:v>
                </c:pt>
                <c:pt idx="9151">
                  <c:v>0.009</c:v>
                </c:pt>
                <c:pt idx="9152">
                  <c:v>0.006</c:v>
                </c:pt>
                <c:pt idx="9153">
                  <c:v>0.009</c:v>
                </c:pt>
                <c:pt idx="9154">
                  <c:v>0.009</c:v>
                </c:pt>
                <c:pt idx="9155">
                  <c:v>0.007</c:v>
                </c:pt>
                <c:pt idx="9156">
                  <c:v>0.009</c:v>
                </c:pt>
                <c:pt idx="9157">
                  <c:v>0.009</c:v>
                </c:pt>
                <c:pt idx="9158">
                  <c:v>0.007</c:v>
                </c:pt>
                <c:pt idx="9159">
                  <c:v>0.007</c:v>
                </c:pt>
                <c:pt idx="9160">
                  <c:v>0.008</c:v>
                </c:pt>
                <c:pt idx="9161">
                  <c:v>0.005</c:v>
                </c:pt>
                <c:pt idx="9162">
                  <c:v>0.001</c:v>
                </c:pt>
                <c:pt idx="9163">
                  <c:v>0.003</c:v>
                </c:pt>
                <c:pt idx="9164">
                  <c:v>0.005</c:v>
                </c:pt>
                <c:pt idx="9165">
                  <c:v>0.009</c:v>
                </c:pt>
                <c:pt idx="9166">
                  <c:v>0.008</c:v>
                </c:pt>
                <c:pt idx="9167">
                  <c:v>0.009</c:v>
                </c:pt>
                <c:pt idx="9168">
                  <c:v>0.008</c:v>
                </c:pt>
                <c:pt idx="9169">
                  <c:v>0.004</c:v>
                </c:pt>
                <c:pt idx="9170">
                  <c:v>0.009</c:v>
                </c:pt>
                <c:pt idx="9171">
                  <c:v>0.009</c:v>
                </c:pt>
                <c:pt idx="9172">
                  <c:v>0.008</c:v>
                </c:pt>
                <c:pt idx="9173">
                  <c:v>0.002</c:v>
                </c:pt>
                <c:pt idx="9174">
                  <c:v>0.001</c:v>
                </c:pt>
                <c:pt idx="9175">
                  <c:v>0.031</c:v>
                </c:pt>
                <c:pt idx="9176">
                  <c:v>0.031</c:v>
                </c:pt>
                <c:pt idx="9177">
                  <c:v>0.031</c:v>
                </c:pt>
                <c:pt idx="9178">
                  <c:v>0.004</c:v>
                </c:pt>
                <c:pt idx="9179">
                  <c:v>0.0</c:v>
                </c:pt>
                <c:pt idx="9180">
                  <c:v>0.006</c:v>
                </c:pt>
                <c:pt idx="9181">
                  <c:v>0.002</c:v>
                </c:pt>
                <c:pt idx="9182">
                  <c:v>0.026</c:v>
                </c:pt>
                <c:pt idx="9183">
                  <c:v>0.019</c:v>
                </c:pt>
                <c:pt idx="9184">
                  <c:v>0.001</c:v>
                </c:pt>
                <c:pt idx="9185">
                  <c:v>0.007</c:v>
                </c:pt>
                <c:pt idx="9186">
                  <c:v>0.001</c:v>
                </c:pt>
                <c:pt idx="9187">
                  <c:v>0.0</c:v>
                </c:pt>
                <c:pt idx="9188">
                  <c:v>0.001</c:v>
                </c:pt>
                <c:pt idx="9189">
                  <c:v>0.002</c:v>
                </c:pt>
                <c:pt idx="9190">
                  <c:v>0.003</c:v>
                </c:pt>
                <c:pt idx="9191">
                  <c:v>0.001</c:v>
                </c:pt>
                <c:pt idx="9192">
                  <c:v>0.005</c:v>
                </c:pt>
                <c:pt idx="9193">
                  <c:v>0.013</c:v>
                </c:pt>
                <c:pt idx="9194">
                  <c:v>0.022</c:v>
                </c:pt>
                <c:pt idx="9195">
                  <c:v>0.026</c:v>
                </c:pt>
                <c:pt idx="9196">
                  <c:v>0.029</c:v>
                </c:pt>
                <c:pt idx="9197">
                  <c:v>0.012</c:v>
                </c:pt>
                <c:pt idx="9198">
                  <c:v>0.003</c:v>
                </c:pt>
                <c:pt idx="9199">
                  <c:v>0.002</c:v>
                </c:pt>
                <c:pt idx="9200">
                  <c:v>0.005</c:v>
                </c:pt>
                <c:pt idx="9201">
                  <c:v>0.007</c:v>
                </c:pt>
                <c:pt idx="9202">
                  <c:v>0.015</c:v>
                </c:pt>
                <c:pt idx="9203">
                  <c:v>0.012</c:v>
                </c:pt>
                <c:pt idx="9204">
                  <c:v>0.001</c:v>
                </c:pt>
                <c:pt idx="9205">
                  <c:v>0.004</c:v>
                </c:pt>
                <c:pt idx="9206">
                  <c:v>0.004</c:v>
                </c:pt>
                <c:pt idx="9207">
                  <c:v>0.004</c:v>
                </c:pt>
                <c:pt idx="9208">
                  <c:v>0.003</c:v>
                </c:pt>
                <c:pt idx="9209">
                  <c:v>0.004</c:v>
                </c:pt>
                <c:pt idx="9210">
                  <c:v>0.003</c:v>
                </c:pt>
                <c:pt idx="9211">
                  <c:v>0.005</c:v>
                </c:pt>
                <c:pt idx="9212">
                  <c:v>0.002</c:v>
                </c:pt>
                <c:pt idx="9213">
                  <c:v>0.002</c:v>
                </c:pt>
                <c:pt idx="9214">
                  <c:v>0.001</c:v>
                </c:pt>
                <c:pt idx="9215">
                  <c:v>0.002</c:v>
                </c:pt>
                <c:pt idx="9216">
                  <c:v>0.004</c:v>
                </c:pt>
                <c:pt idx="9217">
                  <c:v>0.007</c:v>
                </c:pt>
                <c:pt idx="9218">
                  <c:v>0.006</c:v>
                </c:pt>
                <c:pt idx="9219">
                  <c:v>0.006</c:v>
                </c:pt>
                <c:pt idx="9220">
                  <c:v>0.007</c:v>
                </c:pt>
                <c:pt idx="9221">
                  <c:v>0.003</c:v>
                </c:pt>
                <c:pt idx="9222">
                  <c:v>0.004</c:v>
                </c:pt>
                <c:pt idx="9223">
                  <c:v>0.007</c:v>
                </c:pt>
                <c:pt idx="9224">
                  <c:v>0.008</c:v>
                </c:pt>
                <c:pt idx="9225">
                  <c:v>0.003</c:v>
                </c:pt>
                <c:pt idx="9226">
                  <c:v>0.007</c:v>
                </c:pt>
                <c:pt idx="9227">
                  <c:v>0.004</c:v>
                </c:pt>
                <c:pt idx="9228">
                  <c:v>0.002</c:v>
                </c:pt>
                <c:pt idx="9229">
                  <c:v>0.006</c:v>
                </c:pt>
                <c:pt idx="9230">
                  <c:v>0.006</c:v>
                </c:pt>
                <c:pt idx="9231">
                  <c:v>0.009</c:v>
                </c:pt>
                <c:pt idx="9232">
                  <c:v>0.007</c:v>
                </c:pt>
                <c:pt idx="9233">
                  <c:v>0.007</c:v>
                </c:pt>
                <c:pt idx="9234">
                  <c:v>0.005</c:v>
                </c:pt>
                <c:pt idx="9235">
                  <c:v>0.005</c:v>
                </c:pt>
                <c:pt idx="9236">
                  <c:v>0.006</c:v>
                </c:pt>
                <c:pt idx="9237">
                  <c:v>0.005</c:v>
                </c:pt>
                <c:pt idx="9238">
                  <c:v>0.005</c:v>
                </c:pt>
                <c:pt idx="9239">
                  <c:v>0.006</c:v>
                </c:pt>
                <c:pt idx="9240">
                  <c:v>0.006</c:v>
                </c:pt>
                <c:pt idx="9241">
                  <c:v>0.007</c:v>
                </c:pt>
                <c:pt idx="9242">
                  <c:v>0.008</c:v>
                </c:pt>
                <c:pt idx="9243">
                  <c:v>0.008</c:v>
                </c:pt>
                <c:pt idx="9244">
                  <c:v>0.007</c:v>
                </c:pt>
                <c:pt idx="9245">
                  <c:v>0.005</c:v>
                </c:pt>
                <c:pt idx="9246">
                  <c:v>0.005</c:v>
                </c:pt>
                <c:pt idx="9247">
                  <c:v>0.006</c:v>
                </c:pt>
                <c:pt idx="9248">
                  <c:v>0.007</c:v>
                </c:pt>
                <c:pt idx="9249">
                  <c:v>0.007</c:v>
                </c:pt>
                <c:pt idx="9250">
                  <c:v>0.007</c:v>
                </c:pt>
                <c:pt idx="9251">
                  <c:v>0.008</c:v>
                </c:pt>
                <c:pt idx="9252">
                  <c:v>0.006</c:v>
                </c:pt>
                <c:pt idx="9253">
                  <c:v>0.006</c:v>
                </c:pt>
                <c:pt idx="9254">
                  <c:v>0.005</c:v>
                </c:pt>
                <c:pt idx="9255">
                  <c:v>0.004</c:v>
                </c:pt>
                <c:pt idx="9256">
                  <c:v>0.006</c:v>
                </c:pt>
                <c:pt idx="9257">
                  <c:v>0.006</c:v>
                </c:pt>
                <c:pt idx="9258">
                  <c:v>0.004</c:v>
                </c:pt>
                <c:pt idx="9259">
                  <c:v>0.007</c:v>
                </c:pt>
                <c:pt idx="9260">
                  <c:v>0.004</c:v>
                </c:pt>
                <c:pt idx="9261">
                  <c:v>0.008</c:v>
                </c:pt>
                <c:pt idx="9262">
                  <c:v>0.007</c:v>
                </c:pt>
                <c:pt idx="9263">
                  <c:v>0.007</c:v>
                </c:pt>
                <c:pt idx="9264">
                  <c:v>0.008</c:v>
                </c:pt>
                <c:pt idx="9265">
                  <c:v>0.007</c:v>
                </c:pt>
                <c:pt idx="9266">
                  <c:v>0.006</c:v>
                </c:pt>
                <c:pt idx="9267">
                  <c:v>0.007</c:v>
                </c:pt>
                <c:pt idx="9268">
                  <c:v>0.007</c:v>
                </c:pt>
                <c:pt idx="9269">
                  <c:v>0.006</c:v>
                </c:pt>
                <c:pt idx="9270">
                  <c:v>0.007</c:v>
                </c:pt>
                <c:pt idx="9271">
                  <c:v>0.003</c:v>
                </c:pt>
                <c:pt idx="9272">
                  <c:v>0.005</c:v>
                </c:pt>
                <c:pt idx="9273">
                  <c:v>0.007</c:v>
                </c:pt>
                <c:pt idx="9274">
                  <c:v>0.005</c:v>
                </c:pt>
                <c:pt idx="9275">
                  <c:v>0.003</c:v>
                </c:pt>
                <c:pt idx="9276">
                  <c:v>0.005</c:v>
                </c:pt>
                <c:pt idx="9277">
                  <c:v>0.005</c:v>
                </c:pt>
                <c:pt idx="9278">
                  <c:v>0.003</c:v>
                </c:pt>
                <c:pt idx="9279">
                  <c:v>0.002</c:v>
                </c:pt>
                <c:pt idx="9280">
                  <c:v>0.004</c:v>
                </c:pt>
                <c:pt idx="9281">
                  <c:v>0.004</c:v>
                </c:pt>
                <c:pt idx="9282">
                  <c:v>0.002</c:v>
                </c:pt>
                <c:pt idx="9283">
                  <c:v>0.005</c:v>
                </c:pt>
                <c:pt idx="9284">
                  <c:v>0.004</c:v>
                </c:pt>
                <c:pt idx="9285">
                  <c:v>0.006</c:v>
                </c:pt>
                <c:pt idx="9286">
                  <c:v>0.007</c:v>
                </c:pt>
                <c:pt idx="9287">
                  <c:v>0.006</c:v>
                </c:pt>
                <c:pt idx="9288">
                  <c:v>0.006</c:v>
                </c:pt>
                <c:pt idx="9289">
                  <c:v>0.005</c:v>
                </c:pt>
                <c:pt idx="9290">
                  <c:v>0.007</c:v>
                </c:pt>
                <c:pt idx="9291">
                  <c:v>0.005</c:v>
                </c:pt>
                <c:pt idx="9292">
                  <c:v>0.006</c:v>
                </c:pt>
                <c:pt idx="9293">
                  <c:v>0.006</c:v>
                </c:pt>
                <c:pt idx="9294">
                  <c:v>0.007</c:v>
                </c:pt>
                <c:pt idx="9295">
                  <c:v>0.008</c:v>
                </c:pt>
                <c:pt idx="9296">
                  <c:v>0.006</c:v>
                </c:pt>
                <c:pt idx="9297">
                  <c:v>0.007</c:v>
                </c:pt>
                <c:pt idx="9298">
                  <c:v>0.004</c:v>
                </c:pt>
                <c:pt idx="9299">
                  <c:v>0.011</c:v>
                </c:pt>
                <c:pt idx="9300">
                  <c:v>0.005</c:v>
                </c:pt>
                <c:pt idx="9301">
                  <c:v>0.003</c:v>
                </c:pt>
                <c:pt idx="9302">
                  <c:v>0.006</c:v>
                </c:pt>
                <c:pt idx="9303">
                  <c:v>0.001</c:v>
                </c:pt>
                <c:pt idx="9304">
                  <c:v>0.004</c:v>
                </c:pt>
                <c:pt idx="9305">
                  <c:v>0.005</c:v>
                </c:pt>
                <c:pt idx="9306">
                  <c:v>0.005</c:v>
                </c:pt>
                <c:pt idx="9307">
                  <c:v>0.006</c:v>
                </c:pt>
                <c:pt idx="9308">
                  <c:v>0.003</c:v>
                </c:pt>
                <c:pt idx="9309">
                  <c:v>0.003</c:v>
                </c:pt>
                <c:pt idx="9310">
                  <c:v>0.008</c:v>
                </c:pt>
                <c:pt idx="9311">
                  <c:v>0.0</c:v>
                </c:pt>
                <c:pt idx="9312">
                  <c:v>0.01</c:v>
                </c:pt>
                <c:pt idx="9313">
                  <c:v>0.003</c:v>
                </c:pt>
                <c:pt idx="9314">
                  <c:v>0.002</c:v>
                </c:pt>
                <c:pt idx="9315">
                  <c:v>0.004</c:v>
                </c:pt>
                <c:pt idx="9316">
                  <c:v>0.002</c:v>
                </c:pt>
                <c:pt idx="9317">
                  <c:v>0.007</c:v>
                </c:pt>
                <c:pt idx="9318">
                  <c:v>0.008</c:v>
                </c:pt>
                <c:pt idx="9319">
                  <c:v>0.003</c:v>
                </c:pt>
                <c:pt idx="9320">
                  <c:v>0.015</c:v>
                </c:pt>
                <c:pt idx="9321">
                  <c:v>0.012</c:v>
                </c:pt>
                <c:pt idx="9322">
                  <c:v>0.002</c:v>
                </c:pt>
                <c:pt idx="9323">
                  <c:v>0.005</c:v>
                </c:pt>
                <c:pt idx="9324">
                  <c:v>0.004</c:v>
                </c:pt>
                <c:pt idx="9325">
                  <c:v>0.03</c:v>
                </c:pt>
                <c:pt idx="9326">
                  <c:v>0.003</c:v>
                </c:pt>
                <c:pt idx="9327">
                  <c:v>0.001</c:v>
                </c:pt>
                <c:pt idx="9328">
                  <c:v>0.005</c:v>
                </c:pt>
                <c:pt idx="9329">
                  <c:v>0.006</c:v>
                </c:pt>
                <c:pt idx="9330">
                  <c:v>0.146</c:v>
                </c:pt>
                <c:pt idx="9331">
                  <c:v>0.412</c:v>
                </c:pt>
                <c:pt idx="9332">
                  <c:v>0.253</c:v>
                </c:pt>
                <c:pt idx="9333">
                  <c:v>0.14</c:v>
                </c:pt>
                <c:pt idx="9334">
                  <c:v>0.122</c:v>
                </c:pt>
                <c:pt idx="9335">
                  <c:v>0.095</c:v>
                </c:pt>
                <c:pt idx="9336">
                  <c:v>0.081</c:v>
                </c:pt>
                <c:pt idx="9337">
                  <c:v>0.061</c:v>
                </c:pt>
                <c:pt idx="9338">
                  <c:v>0.05</c:v>
                </c:pt>
                <c:pt idx="9339">
                  <c:v>0.091</c:v>
                </c:pt>
                <c:pt idx="9340">
                  <c:v>0.201</c:v>
                </c:pt>
                <c:pt idx="9341">
                  <c:v>0.163</c:v>
                </c:pt>
                <c:pt idx="9342">
                  <c:v>0.089</c:v>
                </c:pt>
                <c:pt idx="9343">
                  <c:v>0.034</c:v>
                </c:pt>
                <c:pt idx="9344">
                  <c:v>0.026</c:v>
                </c:pt>
                <c:pt idx="9345">
                  <c:v>0.059</c:v>
                </c:pt>
                <c:pt idx="9346">
                  <c:v>0.013</c:v>
                </c:pt>
                <c:pt idx="9347">
                  <c:v>0.014</c:v>
                </c:pt>
                <c:pt idx="9348">
                  <c:v>0.01</c:v>
                </c:pt>
                <c:pt idx="9349">
                  <c:v>0.004</c:v>
                </c:pt>
                <c:pt idx="9350">
                  <c:v>0.001</c:v>
                </c:pt>
                <c:pt idx="9351">
                  <c:v>0.002</c:v>
                </c:pt>
                <c:pt idx="9352">
                  <c:v>0.003</c:v>
                </c:pt>
                <c:pt idx="9353">
                  <c:v>0.001</c:v>
                </c:pt>
                <c:pt idx="9354">
                  <c:v>0.004</c:v>
                </c:pt>
                <c:pt idx="9355">
                  <c:v>0.004</c:v>
                </c:pt>
                <c:pt idx="9356">
                  <c:v>0.001</c:v>
                </c:pt>
                <c:pt idx="9357">
                  <c:v>0.003</c:v>
                </c:pt>
                <c:pt idx="9358">
                  <c:v>0.005</c:v>
                </c:pt>
                <c:pt idx="9359">
                  <c:v>0.003</c:v>
                </c:pt>
                <c:pt idx="9360">
                  <c:v>0.005</c:v>
                </c:pt>
                <c:pt idx="9361">
                  <c:v>0.005</c:v>
                </c:pt>
                <c:pt idx="9362">
                  <c:v>0.002</c:v>
                </c:pt>
                <c:pt idx="9363">
                  <c:v>0.009</c:v>
                </c:pt>
                <c:pt idx="9364">
                  <c:v>0.006</c:v>
                </c:pt>
                <c:pt idx="9365">
                  <c:v>0.003</c:v>
                </c:pt>
                <c:pt idx="9366">
                  <c:v>0.001</c:v>
                </c:pt>
                <c:pt idx="9367">
                  <c:v>0.0</c:v>
                </c:pt>
                <c:pt idx="9368">
                  <c:v>0.001</c:v>
                </c:pt>
                <c:pt idx="9369">
                  <c:v>0.0</c:v>
                </c:pt>
                <c:pt idx="9370">
                  <c:v>0.004</c:v>
                </c:pt>
                <c:pt idx="9371">
                  <c:v>0.004</c:v>
                </c:pt>
                <c:pt idx="9372">
                  <c:v>0.004</c:v>
                </c:pt>
                <c:pt idx="9373">
                  <c:v>0.002</c:v>
                </c:pt>
                <c:pt idx="9374">
                  <c:v>0.004</c:v>
                </c:pt>
                <c:pt idx="9375">
                  <c:v>0.005</c:v>
                </c:pt>
                <c:pt idx="9376">
                  <c:v>0.005</c:v>
                </c:pt>
                <c:pt idx="9377">
                  <c:v>0.003</c:v>
                </c:pt>
                <c:pt idx="9378">
                  <c:v>0.005</c:v>
                </c:pt>
                <c:pt idx="9379">
                  <c:v>0.003</c:v>
                </c:pt>
                <c:pt idx="9380">
                  <c:v>0.006</c:v>
                </c:pt>
                <c:pt idx="9381">
                  <c:v>0.006</c:v>
                </c:pt>
                <c:pt idx="9382">
                  <c:v>0.007</c:v>
                </c:pt>
                <c:pt idx="9383">
                  <c:v>0.004</c:v>
                </c:pt>
                <c:pt idx="9384">
                  <c:v>0.002</c:v>
                </c:pt>
                <c:pt idx="9385">
                  <c:v>0.0</c:v>
                </c:pt>
                <c:pt idx="9386">
                  <c:v>0.001</c:v>
                </c:pt>
                <c:pt idx="9387">
                  <c:v>0.004</c:v>
                </c:pt>
                <c:pt idx="9388">
                  <c:v>0.0</c:v>
                </c:pt>
                <c:pt idx="9389">
                  <c:v>0.006</c:v>
                </c:pt>
                <c:pt idx="9390">
                  <c:v>0.004</c:v>
                </c:pt>
                <c:pt idx="9391">
                  <c:v>0.002</c:v>
                </c:pt>
                <c:pt idx="9392">
                  <c:v>0.001</c:v>
                </c:pt>
                <c:pt idx="9393">
                  <c:v>0.003</c:v>
                </c:pt>
                <c:pt idx="9394">
                  <c:v>0.005</c:v>
                </c:pt>
                <c:pt idx="9395">
                  <c:v>0.002</c:v>
                </c:pt>
                <c:pt idx="9396">
                  <c:v>0.002</c:v>
                </c:pt>
                <c:pt idx="9397">
                  <c:v>0.005</c:v>
                </c:pt>
                <c:pt idx="9398">
                  <c:v>0.005</c:v>
                </c:pt>
                <c:pt idx="9399">
                  <c:v>0.0</c:v>
                </c:pt>
                <c:pt idx="9400">
                  <c:v>0.004</c:v>
                </c:pt>
                <c:pt idx="9401">
                  <c:v>0.005</c:v>
                </c:pt>
                <c:pt idx="9402">
                  <c:v>0.005</c:v>
                </c:pt>
                <c:pt idx="9403">
                  <c:v>0.006</c:v>
                </c:pt>
                <c:pt idx="9404">
                  <c:v>0.006</c:v>
                </c:pt>
                <c:pt idx="9405">
                  <c:v>0.005</c:v>
                </c:pt>
                <c:pt idx="9406">
                  <c:v>0.003</c:v>
                </c:pt>
                <c:pt idx="9407">
                  <c:v>0.005</c:v>
                </c:pt>
                <c:pt idx="9408">
                  <c:v>0.004</c:v>
                </c:pt>
                <c:pt idx="9409">
                  <c:v>0.001</c:v>
                </c:pt>
                <c:pt idx="9410">
                  <c:v>0.003</c:v>
                </c:pt>
                <c:pt idx="9411">
                  <c:v>0.007</c:v>
                </c:pt>
                <c:pt idx="9412">
                  <c:v>0.0</c:v>
                </c:pt>
                <c:pt idx="9413">
                  <c:v>0.003</c:v>
                </c:pt>
                <c:pt idx="9414">
                  <c:v>0.001</c:v>
                </c:pt>
                <c:pt idx="9415">
                  <c:v>0.017</c:v>
                </c:pt>
                <c:pt idx="9416">
                  <c:v>0.054</c:v>
                </c:pt>
                <c:pt idx="9417">
                  <c:v>0.098</c:v>
                </c:pt>
                <c:pt idx="9418">
                  <c:v>0.161</c:v>
                </c:pt>
                <c:pt idx="9419">
                  <c:v>0.119</c:v>
                </c:pt>
                <c:pt idx="9420">
                  <c:v>0.066</c:v>
                </c:pt>
                <c:pt idx="9421">
                  <c:v>0.029</c:v>
                </c:pt>
                <c:pt idx="9422">
                  <c:v>0.019</c:v>
                </c:pt>
                <c:pt idx="9423">
                  <c:v>0.006</c:v>
                </c:pt>
                <c:pt idx="9424">
                  <c:v>0.0</c:v>
                </c:pt>
                <c:pt idx="9425">
                  <c:v>0.004</c:v>
                </c:pt>
                <c:pt idx="9426">
                  <c:v>0.004</c:v>
                </c:pt>
                <c:pt idx="9427">
                  <c:v>0.004</c:v>
                </c:pt>
                <c:pt idx="9428">
                  <c:v>0.002</c:v>
                </c:pt>
                <c:pt idx="9429">
                  <c:v>0.001</c:v>
                </c:pt>
                <c:pt idx="9430">
                  <c:v>0.003</c:v>
                </c:pt>
                <c:pt idx="9431">
                  <c:v>0.003</c:v>
                </c:pt>
                <c:pt idx="9432">
                  <c:v>0.004</c:v>
                </c:pt>
                <c:pt idx="9433">
                  <c:v>0.005</c:v>
                </c:pt>
                <c:pt idx="9434">
                  <c:v>0.006</c:v>
                </c:pt>
                <c:pt idx="9435">
                  <c:v>0.007</c:v>
                </c:pt>
                <c:pt idx="9436">
                  <c:v>0.006</c:v>
                </c:pt>
                <c:pt idx="9437">
                  <c:v>0.005</c:v>
                </c:pt>
                <c:pt idx="9438">
                  <c:v>0.006</c:v>
                </c:pt>
                <c:pt idx="9439">
                  <c:v>0.006</c:v>
                </c:pt>
                <c:pt idx="9440">
                  <c:v>0.008</c:v>
                </c:pt>
                <c:pt idx="9441">
                  <c:v>0.008</c:v>
                </c:pt>
                <c:pt idx="9442">
                  <c:v>0.008</c:v>
                </c:pt>
                <c:pt idx="9443">
                  <c:v>0.008</c:v>
                </c:pt>
                <c:pt idx="9444">
                  <c:v>0.007</c:v>
                </c:pt>
                <c:pt idx="9445">
                  <c:v>0.007</c:v>
                </c:pt>
                <c:pt idx="9446">
                  <c:v>0.006</c:v>
                </c:pt>
                <c:pt idx="9447">
                  <c:v>0.005</c:v>
                </c:pt>
                <c:pt idx="9448">
                  <c:v>0.005</c:v>
                </c:pt>
                <c:pt idx="9449">
                  <c:v>0.007</c:v>
                </c:pt>
                <c:pt idx="9450">
                  <c:v>0.007</c:v>
                </c:pt>
                <c:pt idx="9451">
                  <c:v>0.007</c:v>
                </c:pt>
                <c:pt idx="9452">
                  <c:v>0.008</c:v>
                </c:pt>
                <c:pt idx="9453">
                  <c:v>0.004</c:v>
                </c:pt>
                <c:pt idx="9454">
                  <c:v>0.008</c:v>
                </c:pt>
                <c:pt idx="9455">
                  <c:v>0.007</c:v>
                </c:pt>
                <c:pt idx="9456">
                  <c:v>0.006</c:v>
                </c:pt>
                <c:pt idx="9457">
                  <c:v>0.007</c:v>
                </c:pt>
                <c:pt idx="9458">
                  <c:v>0.006</c:v>
                </c:pt>
                <c:pt idx="9459">
                  <c:v>0.005</c:v>
                </c:pt>
                <c:pt idx="9460">
                  <c:v>0.004</c:v>
                </c:pt>
                <c:pt idx="9461">
                  <c:v>0.008</c:v>
                </c:pt>
                <c:pt idx="9462">
                  <c:v>0.005</c:v>
                </c:pt>
                <c:pt idx="9463">
                  <c:v>0.002</c:v>
                </c:pt>
                <c:pt idx="9464">
                  <c:v>0.001</c:v>
                </c:pt>
                <c:pt idx="9465">
                  <c:v>0.003</c:v>
                </c:pt>
                <c:pt idx="9466">
                  <c:v>0.01</c:v>
                </c:pt>
                <c:pt idx="9467">
                  <c:v>0.008</c:v>
                </c:pt>
                <c:pt idx="9468">
                  <c:v>0.024</c:v>
                </c:pt>
                <c:pt idx="9469">
                  <c:v>0.021</c:v>
                </c:pt>
                <c:pt idx="9470">
                  <c:v>0.04</c:v>
                </c:pt>
                <c:pt idx="9471">
                  <c:v>0.02</c:v>
                </c:pt>
                <c:pt idx="9472">
                  <c:v>0.008</c:v>
                </c:pt>
                <c:pt idx="9473">
                  <c:v>0.0</c:v>
                </c:pt>
                <c:pt idx="9474">
                  <c:v>0.01</c:v>
                </c:pt>
                <c:pt idx="9475">
                  <c:v>0.032</c:v>
                </c:pt>
                <c:pt idx="9476">
                  <c:v>0.05</c:v>
                </c:pt>
                <c:pt idx="9477">
                  <c:v>0.034</c:v>
                </c:pt>
                <c:pt idx="9478">
                  <c:v>0.015</c:v>
                </c:pt>
                <c:pt idx="9479">
                  <c:v>0.028</c:v>
                </c:pt>
                <c:pt idx="9480">
                  <c:v>0.026</c:v>
                </c:pt>
                <c:pt idx="9481">
                  <c:v>0.071</c:v>
                </c:pt>
                <c:pt idx="9482">
                  <c:v>0.038</c:v>
                </c:pt>
                <c:pt idx="9483">
                  <c:v>0.067</c:v>
                </c:pt>
                <c:pt idx="9484">
                  <c:v>0.031</c:v>
                </c:pt>
                <c:pt idx="9485">
                  <c:v>0.023</c:v>
                </c:pt>
                <c:pt idx="9486">
                  <c:v>0.0</c:v>
                </c:pt>
                <c:pt idx="9487">
                  <c:v>0.004</c:v>
                </c:pt>
                <c:pt idx="9488">
                  <c:v>0.002</c:v>
                </c:pt>
                <c:pt idx="9489">
                  <c:v>0.005</c:v>
                </c:pt>
                <c:pt idx="9490">
                  <c:v>0.0</c:v>
                </c:pt>
                <c:pt idx="9491">
                  <c:v>0.004</c:v>
                </c:pt>
                <c:pt idx="9492">
                  <c:v>0.003</c:v>
                </c:pt>
                <c:pt idx="9493">
                  <c:v>0.003</c:v>
                </c:pt>
                <c:pt idx="9494">
                  <c:v>0.005</c:v>
                </c:pt>
                <c:pt idx="9495">
                  <c:v>0.003</c:v>
                </c:pt>
                <c:pt idx="9496">
                  <c:v>0.002</c:v>
                </c:pt>
                <c:pt idx="9497">
                  <c:v>0.005</c:v>
                </c:pt>
                <c:pt idx="9498">
                  <c:v>0.003</c:v>
                </c:pt>
                <c:pt idx="9499">
                  <c:v>0.005</c:v>
                </c:pt>
                <c:pt idx="9500">
                  <c:v>0.002</c:v>
                </c:pt>
                <c:pt idx="9501">
                  <c:v>0.004</c:v>
                </c:pt>
                <c:pt idx="9502">
                  <c:v>0.003</c:v>
                </c:pt>
                <c:pt idx="9503">
                  <c:v>0.005</c:v>
                </c:pt>
                <c:pt idx="9504">
                  <c:v>0.001</c:v>
                </c:pt>
                <c:pt idx="9505">
                  <c:v>0.004</c:v>
                </c:pt>
                <c:pt idx="9506">
                  <c:v>0.002</c:v>
                </c:pt>
                <c:pt idx="9507">
                  <c:v>0.003</c:v>
                </c:pt>
                <c:pt idx="9508">
                  <c:v>0.003</c:v>
                </c:pt>
                <c:pt idx="9509">
                  <c:v>0.003</c:v>
                </c:pt>
                <c:pt idx="9510">
                  <c:v>0.001</c:v>
                </c:pt>
                <c:pt idx="9511">
                  <c:v>0.0</c:v>
                </c:pt>
                <c:pt idx="9512">
                  <c:v>0.001</c:v>
                </c:pt>
                <c:pt idx="9513">
                  <c:v>0.003</c:v>
                </c:pt>
                <c:pt idx="9514">
                  <c:v>0.002</c:v>
                </c:pt>
                <c:pt idx="9515">
                  <c:v>0.002</c:v>
                </c:pt>
                <c:pt idx="9516">
                  <c:v>0.003</c:v>
                </c:pt>
                <c:pt idx="9517">
                  <c:v>0.004</c:v>
                </c:pt>
                <c:pt idx="9518">
                  <c:v>0.003</c:v>
                </c:pt>
                <c:pt idx="9519">
                  <c:v>0.003</c:v>
                </c:pt>
                <c:pt idx="9520">
                  <c:v>0.003</c:v>
                </c:pt>
                <c:pt idx="9521">
                  <c:v>0.002</c:v>
                </c:pt>
                <c:pt idx="9522">
                  <c:v>0.0</c:v>
                </c:pt>
                <c:pt idx="9523">
                  <c:v>0.0</c:v>
                </c:pt>
                <c:pt idx="9524">
                  <c:v>0.001</c:v>
                </c:pt>
                <c:pt idx="9525">
                  <c:v>0.003</c:v>
                </c:pt>
                <c:pt idx="9526">
                  <c:v>0.003</c:v>
                </c:pt>
                <c:pt idx="9527">
                  <c:v>0.001</c:v>
                </c:pt>
                <c:pt idx="9528">
                  <c:v>0.006</c:v>
                </c:pt>
                <c:pt idx="9529">
                  <c:v>0.015</c:v>
                </c:pt>
                <c:pt idx="9530">
                  <c:v>0.027</c:v>
                </c:pt>
                <c:pt idx="9531">
                  <c:v>0.056</c:v>
                </c:pt>
                <c:pt idx="9532">
                  <c:v>0.048</c:v>
                </c:pt>
                <c:pt idx="9533">
                  <c:v>0.03</c:v>
                </c:pt>
                <c:pt idx="9534">
                  <c:v>0.016</c:v>
                </c:pt>
                <c:pt idx="9535">
                  <c:v>0.003</c:v>
                </c:pt>
                <c:pt idx="9536">
                  <c:v>0.0</c:v>
                </c:pt>
                <c:pt idx="9537">
                  <c:v>0.004</c:v>
                </c:pt>
                <c:pt idx="9538">
                  <c:v>0.002</c:v>
                </c:pt>
                <c:pt idx="9539">
                  <c:v>0.031</c:v>
                </c:pt>
                <c:pt idx="9540">
                  <c:v>0.061</c:v>
                </c:pt>
                <c:pt idx="9541">
                  <c:v>0.065</c:v>
                </c:pt>
                <c:pt idx="9542">
                  <c:v>0.058</c:v>
                </c:pt>
                <c:pt idx="9543">
                  <c:v>0.017</c:v>
                </c:pt>
                <c:pt idx="9544">
                  <c:v>0.023</c:v>
                </c:pt>
                <c:pt idx="9545">
                  <c:v>0.032</c:v>
                </c:pt>
                <c:pt idx="9546">
                  <c:v>0.108</c:v>
                </c:pt>
                <c:pt idx="9547">
                  <c:v>0.141</c:v>
                </c:pt>
                <c:pt idx="9548">
                  <c:v>0.152</c:v>
                </c:pt>
                <c:pt idx="9549">
                  <c:v>0.243</c:v>
                </c:pt>
                <c:pt idx="9550">
                  <c:v>0.28</c:v>
                </c:pt>
                <c:pt idx="9551">
                  <c:v>0.244</c:v>
                </c:pt>
                <c:pt idx="9552">
                  <c:v>0.197</c:v>
                </c:pt>
                <c:pt idx="9553">
                  <c:v>0.217</c:v>
                </c:pt>
                <c:pt idx="9554">
                  <c:v>0.128</c:v>
                </c:pt>
                <c:pt idx="9555">
                  <c:v>0.12</c:v>
                </c:pt>
                <c:pt idx="9556">
                  <c:v>0.088</c:v>
                </c:pt>
                <c:pt idx="9557">
                  <c:v>0.078</c:v>
                </c:pt>
                <c:pt idx="9558">
                  <c:v>0.093</c:v>
                </c:pt>
                <c:pt idx="9559">
                  <c:v>0.113</c:v>
                </c:pt>
                <c:pt idx="9560">
                  <c:v>0.085</c:v>
                </c:pt>
                <c:pt idx="9561">
                  <c:v>0.018</c:v>
                </c:pt>
                <c:pt idx="9562">
                  <c:v>0.039</c:v>
                </c:pt>
                <c:pt idx="9563">
                  <c:v>0.033</c:v>
                </c:pt>
                <c:pt idx="9564">
                  <c:v>0.0</c:v>
                </c:pt>
                <c:pt idx="9565">
                  <c:v>0.002</c:v>
                </c:pt>
                <c:pt idx="9566">
                  <c:v>0.003</c:v>
                </c:pt>
                <c:pt idx="9567">
                  <c:v>0.002</c:v>
                </c:pt>
                <c:pt idx="9568">
                  <c:v>0.001</c:v>
                </c:pt>
                <c:pt idx="9569">
                  <c:v>0.001</c:v>
                </c:pt>
                <c:pt idx="9570">
                  <c:v>0.002</c:v>
                </c:pt>
                <c:pt idx="9571">
                  <c:v>0.001</c:v>
                </c:pt>
                <c:pt idx="9572">
                  <c:v>0.001</c:v>
                </c:pt>
                <c:pt idx="9573">
                  <c:v>0.002</c:v>
                </c:pt>
                <c:pt idx="9574">
                  <c:v>0.002</c:v>
                </c:pt>
                <c:pt idx="9575">
                  <c:v>0.001</c:v>
                </c:pt>
                <c:pt idx="9576">
                  <c:v>0.001</c:v>
                </c:pt>
                <c:pt idx="9577">
                  <c:v>0.001</c:v>
                </c:pt>
                <c:pt idx="9578">
                  <c:v>0.004</c:v>
                </c:pt>
                <c:pt idx="9579">
                  <c:v>0.003</c:v>
                </c:pt>
                <c:pt idx="9580">
                  <c:v>0.002</c:v>
                </c:pt>
                <c:pt idx="9581">
                  <c:v>0.002</c:v>
                </c:pt>
                <c:pt idx="9582">
                  <c:v>0.0</c:v>
                </c:pt>
                <c:pt idx="9583">
                  <c:v>0.001</c:v>
                </c:pt>
                <c:pt idx="9584">
                  <c:v>0.002</c:v>
                </c:pt>
                <c:pt idx="9585">
                  <c:v>0.002</c:v>
                </c:pt>
                <c:pt idx="9586">
                  <c:v>0.002</c:v>
                </c:pt>
                <c:pt idx="9587">
                  <c:v>0.004</c:v>
                </c:pt>
                <c:pt idx="9588">
                  <c:v>0.003</c:v>
                </c:pt>
                <c:pt idx="9589">
                  <c:v>0.003</c:v>
                </c:pt>
                <c:pt idx="9590">
                  <c:v>0.003</c:v>
                </c:pt>
                <c:pt idx="9591">
                  <c:v>0.004</c:v>
                </c:pt>
                <c:pt idx="9592">
                  <c:v>0.002</c:v>
                </c:pt>
                <c:pt idx="9593">
                  <c:v>0.003</c:v>
                </c:pt>
                <c:pt idx="9594">
                  <c:v>0.006</c:v>
                </c:pt>
                <c:pt idx="9595">
                  <c:v>0.007</c:v>
                </c:pt>
                <c:pt idx="9596">
                  <c:v>0.003</c:v>
                </c:pt>
                <c:pt idx="9597">
                  <c:v>0.002</c:v>
                </c:pt>
                <c:pt idx="9598">
                  <c:v>0.004</c:v>
                </c:pt>
                <c:pt idx="9599">
                  <c:v>0.004</c:v>
                </c:pt>
                <c:pt idx="9600">
                  <c:v>0.002</c:v>
                </c:pt>
                <c:pt idx="9601">
                  <c:v>0.001</c:v>
                </c:pt>
                <c:pt idx="9602">
                  <c:v>0.002</c:v>
                </c:pt>
                <c:pt idx="9603">
                  <c:v>0.004</c:v>
                </c:pt>
                <c:pt idx="9604">
                  <c:v>0.004</c:v>
                </c:pt>
                <c:pt idx="9605">
                  <c:v>0.005</c:v>
                </c:pt>
                <c:pt idx="9606">
                  <c:v>0.005</c:v>
                </c:pt>
                <c:pt idx="9607">
                  <c:v>0.005</c:v>
                </c:pt>
                <c:pt idx="9608">
                  <c:v>0.004</c:v>
                </c:pt>
                <c:pt idx="9609">
                  <c:v>0.002</c:v>
                </c:pt>
                <c:pt idx="9610">
                  <c:v>0.004</c:v>
                </c:pt>
                <c:pt idx="9611">
                  <c:v>0.006</c:v>
                </c:pt>
                <c:pt idx="9612">
                  <c:v>0.005</c:v>
                </c:pt>
                <c:pt idx="9613">
                  <c:v>0.004</c:v>
                </c:pt>
                <c:pt idx="9614">
                  <c:v>0.003</c:v>
                </c:pt>
                <c:pt idx="9615">
                  <c:v>0.002</c:v>
                </c:pt>
                <c:pt idx="9616">
                  <c:v>0.003</c:v>
                </c:pt>
                <c:pt idx="9617">
                  <c:v>0.001</c:v>
                </c:pt>
                <c:pt idx="9618">
                  <c:v>0.001</c:v>
                </c:pt>
                <c:pt idx="9619">
                  <c:v>0.002</c:v>
                </c:pt>
                <c:pt idx="9620">
                  <c:v>0.002</c:v>
                </c:pt>
                <c:pt idx="9621">
                  <c:v>0.004</c:v>
                </c:pt>
                <c:pt idx="9622">
                  <c:v>0.001</c:v>
                </c:pt>
                <c:pt idx="9623">
                  <c:v>0.002</c:v>
                </c:pt>
                <c:pt idx="9624">
                  <c:v>0.002</c:v>
                </c:pt>
                <c:pt idx="9625">
                  <c:v>0.001</c:v>
                </c:pt>
                <c:pt idx="9626">
                  <c:v>0.001</c:v>
                </c:pt>
                <c:pt idx="9627">
                  <c:v>0.002</c:v>
                </c:pt>
                <c:pt idx="9628">
                  <c:v>0.001</c:v>
                </c:pt>
                <c:pt idx="9629">
                  <c:v>0.001</c:v>
                </c:pt>
                <c:pt idx="9630">
                  <c:v>0.002</c:v>
                </c:pt>
                <c:pt idx="9631">
                  <c:v>0.003</c:v>
                </c:pt>
                <c:pt idx="9632">
                  <c:v>0.001</c:v>
                </c:pt>
                <c:pt idx="9633">
                  <c:v>0.001</c:v>
                </c:pt>
                <c:pt idx="9634">
                  <c:v>0.001</c:v>
                </c:pt>
                <c:pt idx="9635">
                  <c:v>0.0</c:v>
                </c:pt>
                <c:pt idx="9636">
                  <c:v>0.002</c:v>
                </c:pt>
                <c:pt idx="9637">
                  <c:v>0.001</c:v>
                </c:pt>
                <c:pt idx="9638">
                  <c:v>0.002</c:v>
                </c:pt>
                <c:pt idx="9639">
                  <c:v>0.002</c:v>
                </c:pt>
                <c:pt idx="9640">
                  <c:v>0.001</c:v>
                </c:pt>
                <c:pt idx="9641">
                  <c:v>0.001</c:v>
                </c:pt>
                <c:pt idx="9642">
                  <c:v>0.0</c:v>
                </c:pt>
                <c:pt idx="9643">
                  <c:v>0.002</c:v>
                </c:pt>
                <c:pt idx="9644">
                  <c:v>0.002</c:v>
                </c:pt>
                <c:pt idx="9645">
                  <c:v>0.0</c:v>
                </c:pt>
                <c:pt idx="9646">
                  <c:v>0.001</c:v>
                </c:pt>
                <c:pt idx="9647">
                  <c:v>0.002</c:v>
                </c:pt>
                <c:pt idx="9648">
                  <c:v>0.001</c:v>
                </c:pt>
                <c:pt idx="9649">
                  <c:v>0.001</c:v>
                </c:pt>
                <c:pt idx="9650">
                  <c:v>0.001</c:v>
                </c:pt>
                <c:pt idx="9651">
                  <c:v>0.001</c:v>
                </c:pt>
                <c:pt idx="9652">
                  <c:v>0.002</c:v>
                </c:pt>
                <c:pt idx="9653">
                  <c:v>0.001</c:v>
                </c:pt>
                <c:pt idx="9654">
                  <c:v>0.001</c:v>
                </c:pt>
                <c:pt idx="9655">
                  <c:v>0.001</c:v>
                </c:pt>
                <c:pt idx="9656">
                  <c:v>0.0</c:v>
                </c:pt>
                <c:pt idx="9657">
                  <c:v>0.003</c:v>
                </c:pt>
                <c:pt idx="9658">
                  <c:v>0.001</c:v>
                </c:pt>
                <c:pt idx="9659">
                  <c:v>0.002</c:v>
                </c:pt>
                <c:pt idx="9660">
                  <c:v>0.001</c:v>
                </c:pt>
                <c:pt idx="9661">
                  <c:v>0.001</c:v>
                </c:pt>
                <c:pt idx="9662">
                  <c:v>0.001</c:v>
                </c:pt>
                <c:pt idx="9663">
                  <c:v>0.001</c:v>
                </c:pt>
                <c:pt idx="9664">
                  <c:v>0.002</c:v>
                </c:pt>
                <c:pt idx="9665">
                  <c:v>0.001</c:v>
                </c:pt>
                <c:pt idx="9666">
                  <c:v>0.001</c:v>
                </c:pt>
                <c:pt idx="9667">
                  <c:v>0.001</c:v>
                </c:pt>
                <c:pt idx="9668">
                  <c:v>0.002</c:v>
                </c:pt>
                <c:pt idx="9669">
                  <c:v>0.001</c:v>
                </c:pt>
                <c:pt idx="9670">
                  <c:v>0.002</c:v>
                </c:pt>
                <c:pt idx="9671">
                  <c:v>0.001</c:v>
                </c:pt>
                <c:pt idx="9672">
                  <c:v>0.002</c:v>
                </c:pt>
                <c:pt idx="9673">
                  <c:v>0.002</c:v>
                </c:pt>
                <c:pt idx="9674">
                  <c:v>0.003</c:v>
                </c:pt>
                <c:pt idx="9675">
                  <c:v>0.002</c:v>
                </c:pt>
                <c:pt idx="9676">
                  <c:v>0.002</c:v>
                </c:pt>
                <c:pt idx="9677">
                  <c:v>0.001</c:v>
                </c:pt>
                <c:pt idx="9678">
                  <c:v>0.002</c:v>
                </c:pt>
                <c:pt idx="9679">
                  <c:v>0.0</c:v>
                </c:pt>
                <c:pt idx="9680">
                  <c:v>0.001</c:v>
                </c:pt>
                <c:pt idx="9681">
                  <c:v>0.0</c:v>
                </c:pt>
                <c:pt idx="9682">
                  <c:v>0.0</c:v>
                </c:pt>
                <c:pt idx="9683">
                  <c:v>0.001</c:v>
                </c:pt>
                <c:pt idx="9684">
                  <c:v>0.003</c:v>
                </c:pt>
                <c:pt idx="9685">
                  <c:v>0.002</c:v>
                </c:pt>
                <c:pt idx="9686">
                  <c:v>0.002</c:v>
                </c:pt>
                <c:pt idx="9687">
                  <c:v>0.003</c:v>
                </c:pt>
                <c:pt idx="9688">
                  <c:v>0.002</c:v>
                </c:pt>
                <c:pt idx="9689">
                  <c:v>0.002</c:v>
                </c:pt>
                <c:pt idx="9690">
                  <c:v>0.002</c:v>
                </c:pt>
                <c:pt idx="9691">
                  <c:v>0.003</c:v>
                </c:pt>
                <c:pt idx="9692">
                  <c:v>0.001</c:v>
                </c:pt>
                <c:pt idx="9693">
                  <c:v>0.005</c:v>
                </c:pt>
                <c:pt idx="9694">
                  <c:v>0.007</c:v>
                </c:pt>
                <c:pt idx="9695">
                  <c:v>0.005</c:v>
                </c:pt>
                <c:pt idx="9696">
                  <c:v>0.004</c:v>
                </c:pt>
                <c:pt idx="9697">
                  <c:v>0.002</c:v>
                </c:pt>
                <c:pt idx="9698">
                  <c:v>0.002</c:v>
                </c:pt>
                <c:pt idx="9699">
                  <c:v>0.002</c:v>
                </c:pt>
                <c:pt idx="9700">
                  <c:v>0.002</c:v>
                </c:pt>
                <c:pt idx="9701">
                  <c:v>0.005</c:v>
                </c:pt>
                <c:pt idx="9702">
                  <c:v>0.003</c:v>
                </c:pt>
                <c:pt idx="9703">
                  <c:v>0.004</c:v>
                </c:pt>
                <c:pt idx="9704">
                  <c:v>0.005</c:v>
                </c:pt>
                <c:pt idx="9705">
                  <c:v>0.005</c:v>
                </c:pt>
                <c:pt idx="9706">
                  <c:v>0.005</c:v>
                </c:pt>
                <c:pt idx="9707">
                  <c:v>0.005</c:v>
                </c:pt>
                <c:pt idx="9708">
                  <c:v>0.004</c:v>
                </c:pt>
                <c:pt idx="9709">
                  <c:v>0.003</c:v>
                </c:pt>
                <c:pt idx="9710">
                  <c:v>0.002</c:v>
                </c:pt>
                <c:pt idx="9711">
                  <c:v>0.003</c:v>
                </c:pt>
                <c:pt idx="9712">
                  <c:v>0.002</c:v>
                </c:pt>
                <c:pt idx="9713">
                  <c:v>0.003</c:v>
                </c:pt>
                <c:pt idx="9714">
                  <c:v>0.004</c:v>
                </c:pt>
                <c:pt idx="9715">
                  <c:v>0.003</c:v>
                </c:pt>
                <c:pt idx="9716">
                  <c:v>0.003</c:v>
                </c:pt>
                <c:pt idx="9717">
                  <c:v>0.006</c:v>
                </c:pt>
                <c:pt idx="9718">
                  <c:v>0.006</c:v>
                </c:pt>
                <c:pt idx="9719">
                  <c:v>0.005</c:v>
                </c:pt>
                <c:pt idx="9720">
                  <c:v>0.005</c:v>
                </c:pt>
                <c:pt idx="9721">
                  <c:v>0.003</c:v>
                </c:pt>
                <c:pt idx="9722">
                  <c:v>0.004</c:v>
                </c:pt>
                <c:pt idx="9723">
                  <c:v>0.002</c:v>
                </c:pt>
                <c:pt idx="9724">
                  <c:v>0.001</c:v>
                </c:pt>
                <c:pt idx="9725">
                  <c:v>0.001</c:v>
                </c:pt>
                <c:pt idx="9726">
                  <c:v>0.001</c:v>
                </c:pt>
                <c:pt idx="9727">
                  <c:v>0.001</c:v>
                </c:pt>
                <c:pt idx="9728">
                  <c:v>0.002</c:v>
                </c:pt>
                <c:pt idx="9729">
                  <c:v>0.001</c:v>
                </c:pt>
                <c:pt idx="9730">
                  <c:v>0.002</c:v>
                </c:pt>
                <c:pt idx="9731">
                  <c:v>0.003</c:v>
                </c:pt>
                <c:pt idx="9732">
                  <c:v>0.004</c:v>
                </c:pt>
                <c:pt idx="9733">
                  <c:v>0.004</c:v>
                </c:pt>
                <c:pt idx="9734">
                  <c:v>0.003</c:v>
                </c:pt>
                <c:pt idx="9735">
                  <c:v>0.005</c:v>
                </c:pt>
                <c:pt idx="9736">
                  <c:v>0.001</c:v>
                </c:pt>
                <c:pt idx="9737">
                  <c:v>0.002</c:v>
                </c:pt>
                <c:pt idx="9738">
                  <c:v>0.002</c:v>
                </c:pt>
                <c:pt idx="9739">
                  <c:v>0.005</c:v>
                </c:pt>
                <c:pt idx="9740">
                  <c:v>0.002</c:v>
                </c:pt>
                <c:pt idx="9741">
                  <c:v>0.002</c:v>
                </c:pt>
                <c:pt idx="9742">
                  <c:v>0.007</c:v>
                </c:pt>
                <c:pt idx="9743">
                  <c:v>0.005</c:v>
                </c:pt>
                <c:pt idx="9744">
                  <c:v>0.001</c:v>
                </c:pt>
                <c:pt idx="9745">
                  <c:v>0.002</c:v>
                </c:pt>
                <c:pt idx="9746">
                  <c:v>0.001</c:v>
                </c:pt>
                <c:pt idx="9747">
                  <c:v>0.0</c:v>
                </c:pt>
                <c:pt idx="9748">
                  <c:v>0.002</c:v>
                </c:pt>
                <c:pt idx="9749">
                  <c:v>0.002</c:v>
                </c:pt>
                <c:pt idx="9750">
                  <c:v>0.004</c:v>
                </c:pt>
                <c:pt idx="9751">
                  <c:v>0.002</c:v>
                </c:pt>
                <c:pt idx="9752">
                  <c:v>0.004</c:v>
                </c:pt>
                <c:pt idx="9753">
                  <c:v>0.005</c:v>
                </c:pt>
                <c:pt idx="9754">
                  <c:v>0.005</c:v>
                </c:pt>
                <c:pt idx="9755">
                  <c:v>0.004</c:v>
                </c:pt>
                <c:pt idx="9756">
                  <c:v>0.004</c:v>
                </c:pt>
                <c:pt idx="9757">
                  <c:v>0.005</c:v>
                </c:pt>
                <c:pt idx="9758">
                  <c:v>0.004</c:v>
                </c:pt>
                <c:pt idx="9759">
                  <c:v>0.005</c:v>
                </c:pt>
                <c:pt idx="9760">
                  <c:v>0.003</c:v>
                </c:pt>
                <c:pt idx="9761">
                  <c:v>0.003</c:v>
                </c:pt>
                <c:pt idx="9762">
                  <c:v>0.003</c:v>
                </c:pt>
                <c:pt idx="9763">
                  <c:v>0.002</c:v>
                </c:pt>
                <c:pt idx="9764">
                  <c:v>0.002</c:v>
                </c:pt>
                <c:pt idx="9765">
                  <c:v>0.002</c:v>
                </c:pt>
                <c:pt idx="9766">
                  <c:v>0.003</c:v>
                </c:pt>
                <c:pt idx="9767">
                  <c:v>0.002</c:v>
                </c:pt>
                <c:pt idx="9768">
                  <c:v>0.002</c:v>
                </c:pt>
                <c:pt idx="9769">
                  <c:v>0.001</c:v>
                </c:pt>
                <c:pt idx="9770">
                  <c:v>0.0</c:v>
                </c:pt>
                <c:pt idx="9771">
                  <c:v>0.001</c:v>
                </c:pt>
                <c:pt idx="9772">
                  <c:v>0.001</c:v>
                </c:pt>
                <c:pt idx="9773">
                  <c:v>0.001</c:v>
                </c:pt>
                <c:pt idx="9774">
                  <c:v>0.001</c:v>
                </c:pt>
                <c:pt idx="9775">
                  <c:v>0.001</c:v>
                </c:pt>
                <c:pt idx="9776">
                  <c:v>0.001</c:v>
                </c:pt>
                <c:pt idx="9777">
                  <c:v>0.0</c:v>
                </c:pt>
                <c:pt idx="9778">
                  <c:v>0.001</c:v>
                </c:pt>
                <c:pt idx="9779">
                  <c:v>0.004</c:v>
                </c:pt>
                <c:pt idx="9780">
                  <c:v>0.004</c:v>
                </c:pt>
                <c:pt idx="9781">
                  <c:v>0.005</c:v>
                </c:pt>
                <c:pt idx="9782">
                  <c:v>0.001</c:v>
                </c:pt>
                <c:pt idx="9783">
                  <c:v>0.001</c:v>
                </c:pt>
                <c:pt idx="9784">
                  <c:v>0.003</c:v>
                </c:pt>
                <c:pt idx="9785">
                  <c:v>0.002</c:v>
                </c:pt>
                <c:pt idx="9786">
                  <c:v>0.003</c:v>
                </c:pt>
                <c:pt idx="9787">
                  <c:v>0.003</c:v>
                </c:pt>
                <c:pt idx="9788">
                  <c:v>0.002</c:v>
                </c:pt>
                <c:pt idx="9789">
                  <c:v>0.002</c:v>
                </c:pt>
                <c:pt idx="9790">
                  <c:v>0.0</c:v>
                </c:pt>
                <c:pt idx="9791">
                  <c:v>0.001</c:v>
                </c:pt>
                <c:pt idx="9792">
                  <c:v>0.001</c:v>
                </c:pt>
                <c:pt idx="9793">
                  <c:v>0.001</c:v>
                </c:pt>
                <c:pt idx="9794">
                  <c:v>0.002</c:v>
                </c:pt>
                <c:pt idx="9795">
                  <c:v>0.002</c:v>
                </c:pt>
                <c:pt idx="9796">
                  <c:v>0.002</c:v>
                </c:pt>
                <c:pt idx="9797">
                  <c:v>0.003</c:v>
                </c:pt>
                <c:pt idx="9798">
                  <c:v>0.002</c:v>
                </c:pt>
                <c:pt idx="9799">
                  <c:v>0.002</c:v>
                </c:pt>
                <c:pt idx="9800">
                  <c:v>0.002</c:v>
                </c:pt>
                <c:pt idx="9801">
                  <c:v>0.002</c:v>
                </c:pt>
                <c:pt idx="9802">
                  <c:v>0.002</c:v>
                </c:pt>
                <c:pt idx="9803">
                  <c:v>0.002</c:v>
                </c:pt>
                <c:pt idx="9804">
                  <c:v>0.002</c:v>
                </c:pt>
                <c:pt idx="9805">
                  <c:v>0.002</c:v>
                </c:pt>
                <c:pt idx="9806">
                  <c:v>0.001</c:v>
                </c:pt>
                <c:pt idx="9807">
                  <c:v>0.002</c:v>
                </c:pt>
                <c:pt idx="9808">
                  <c:v>0.002</c:v>
                </c:pt>
                <c:pt idx="9809">
                  <c:v>0.003</c:v>
                </c:pt>
                <c:pt idx="9810">
                  <c:v>0.003</c:v>
                </c:pt>
                <c:pt idx="9811">
                  <c:v>0.003</c:v>
                </c:pt>
                <c:pt idx="9812">
                  <c:v>0.002</c:v>
                </c:pt>
                <c:pt idx="9813">
                  <c:v>0.002</c:v>
                </c:pt>
                <c:pt idx="9814">
                  <c:v>0.002</c:v>
                </c:pt>
                <c:pt idx="9815">
                  <c:v>0.002</c:v>
                </c:pt>
                <c:pt idx="9816">
                  <c:v>0.002</c:v>
                </c:pt>
                <c:pt idx="9817">
                  <c:v>0.002</c:v>
                </c:pt>
                <c:pt idx="9818">
                  <c:v>0.002</c:v>
                </c:pt>
                <c:pt idx="9819">
                  <c:v>0.001</c:v>
                </c:pt>
                <c:pt idx="9820">
                  <c:v>0.001</c:v>
                </c:pt>
                <c:pt idx="9821">
                  <c:v>0.002</c:v>
                </c:pt>
                <c:pt idx="9822">
                  <c:v>0.002</c:v>
                </c:pt>
                <c:pt idx="9823">
                  <c:v>0.003</c:v>
                </c:pt>
                <c:pt idx="9824">
                  <c:v>0.002</c:v>
                </c:pt>
                <c:pt idx="9825">
                  <c:v>0.002</c:v>
                </c:pt>
                <c:pt idx="9826">
                  <c:v>0.002</c:v>
                </c:pt>
                <c:pt idx="9827">
                  <c:v>0.002</c:v>
                </c:pt>
                <c:pt idx="9828">
                  <c:v>0.002</c:v>
                </c:pt>
                <c:pt idx="9829">
                  <c:v>0.002</c:v>
                </c:pt>
                <c:pt idx="9830">
                  <c:v>0.003</c:v>
                </c:pt>
                <c:pt idx="9831">
                  <c:v>0.002</c:v>
                </c:pt>
                <c:pt idx="9832">
                  <c:v>0.002</c:v>
                </c:pt>
                <c:pt idx="9833">
                  <c:v>0.001</c:v>
                </c:pt>
                <c:pt idx="9834">
                  <c:v>0.003</c:v>
                </c:pt>
                <c:pt idx="9835">
                  <c:v>0.003</c:v>
                </c:pt>
                <c:pt idx="9836">
                  <c:v>0.002</c:v>
                </c:pt>
                <c:pt idx="9837">
                  <c:v>0.003</c:v>
                </c:pt>
                <c:pt idx="9838">
                  <c:v>0.003</c:v>
                </c:pt>
                <c:pt idx="9839">
                  <c:v>0.004</c:v>
                </c:pt>
                <c:pt idx="9840">
                  <c:v>0.003</c:v>
                </c:pt>
                <c:pt idx="9841">
                  <c:v>0.004</c:v>
                </c:pt>
                <c:pt idx="9842">
                  <c:v>0.003</c:v>
                </c:pt>
                <c:pt idx="9843">
                  <c:v>0.004</c:v>
                </c:pt>
                <c:pt idx="9844">
                  <c:v>0.003</c:v>
                </c:pt>
                <c:pt idx="9845">
                  <c:v>0.003</c:v>
                </c:pt>
                <c:pt idx="9846">
                  <c:v>0.003</c:v>
                </c:pt>
                <c:pt idx="9847">
                  <c:v>0.003</c:v>
                </c:pt>
                <c:pt idx="9848">
                  <c:v>0.004</c:v>
                </c:pt>
                <c:pt idx="9849">
                  <c:v>0.003</c:v>
                </c:pt>
                <c:pt idx="9850">
                  <c:v>0.004</c:v>
                </c:pt>
                <c:pt idx="9851">
                  <c:v>0.004</c:v>
                </c:pt>
                <c:pt idx="9852">
                  <c:v>0.003</c:v>
                </c:pt>
                <c:pt idx="9853">
                  <c:v>0.003</c:v>
                </c:pt>
                <c:pt idx="9854">
                  <c:v>0.004</c:v>
                </c:pt>
                <c:pt idx="9855">
                  <c:v>0.004</c:v>
                </c:pt>
                <c:pt idx="9856">
                  <c:v>0.003</c:v>
                </c:pt>
                <c:pt idx="9857">
                  <c:v>0.003</c:v>
                </c:pt>
                <c:pt idx="9858">
                  <c:v>0.004</c:v>
                </c:pt>
                <c:pt idx="9859">
                  <c:v>0.004</c:v>
                </c:pt>
                <c:pt idx="9860">
                  <c:v>0.005</c:v>
                </c:pt>
                <c:pt idx="9861">
                  <c:v>0.003</c:v>
                </c:pt>
                <c:pt idx="9862">
                  <c:v>0.002</c:v>
                </c:pt>
                <c:pt idx="9863">
                  <c:v>0.004</c:v>
                </c:pt>
                <c:pt idx="9864">
                  <c:v>0.004</c:v>
                </c:pt>
                <c:pt idx="9865">
                  <c:v>0.004</c:v>
                </c:pt>
                <c:pt idx="9866">
                  <c:v>0.004</c:v>
                </c:pt>
                <c:pt idx="9867">
                  <c:v>0.003</c:v>
                </c:pt>
                <c:pt idx="9868">
                  <c:v>0.004</c:v>
                </c:pt>
                <c:pt idx="9869">
                  <c:v>0.004</c:v>
                </c:pt>
                <c:pt idx="9870">
                  <c:v>0.003</c:v>
                </c:pt>
                <c:pt idx="9871">
                  <c:v>0.004</c:v>
                </c:pt>
                <c:pt idx="9872">
                  <c:v>0.003</c:v>
                </c:pt>
                <c:pt idx="9873">
                  <c:v>0.004</c:v>
                </c:pt>
                <c:pt idx="9874">
                  <c:v>0.004</c:v>
                </c:pt>
                <c:pt idx="9875">
                  <c:v>0.004</c:v>
                </c:pt>
                <c:pt idx="9876">
                  <c:v>0.004</c:v>
                </c:pt>
                <c:pt idx="9877">
                  <c:v>0.004</c:v>
                </c:pt>
                <c:pt idx="9878">
                  <c:v>0.004</c:v>
                </c:pt>
                <c:pt idx="9879">
                  <c:v>0.003</c:v>
                </c:pt>
                <c:pt idx="9880">
                  <c:v>0.003</c:v>
                </c:pt>
                <c:pt idx="9881">
                  <c:v>0.005</c:v>
                </c:pt>
                <c:pt idx="9882">
                  <c:v>0.004</c:v>
                </c:pt>
                <c:pt idx="9883">
                  <c:v>0.005</c:v>
                </c:pt>
                <c:pt idx="9884">
                  <c:v>0.004</c:v>
                </c:pt>
                <c:pt idx="9885">
                  <c:v>0.003</c:v>
                </c:pt>
                <c:pt idx="9886">
                  <c:v>0.003</c:v>
                </c:pt>
                <c:pt idx="9887">
                  <c:v>0.002</c:v>
                </c:pt>
                <c:pt idx="9888">
                  <c:v>0.004</c:v>
                </c:pt>
                <c:pt idx="9889">
                  <c:v>0.006</c:v>
                </c:pt>
                <c:pt idx="9890">
                  <c:v>0.006</c:v>
                </c:pt>
                <c:pt idx="9891">
                  <c:v>0.004</c:v>
                </c:pt>
                <c:pt idx="9892">
                  <c:v>0.006</c:v>
                </c:pt>
                <c:pt idx="9893">
                  <c:v>0.005</c:v>
                </c:pt>
                <c:pt idx="9894">
                  <c:v>0.005</c:v>
                </c:pt>
                <c:pt idx="9895">
                  <c:v>0.002</c:v>
                </c:pt>
                <c:pt idx="9896">
                  <c:v>0.006</c:v>
                </c:pt>
                <c:pt idx="9897">
                  <c:v>0.001</c:v>
                </c:pt>
                <c:pt idx="9898">
                  <c:v>0.004</c:v>
                </c:pt>
                <c:pt idx="9899">
                  <c:v>0.003</c:v>
                </c:pt>
                <c:pt idx="9900">
                  <c:v>0.008</c:v>
                </c:pt>
                <c:pt idx="9901">
                  <c:v>0.006</c:v>
                </c:pt>
                <c:pt idx="9902">
                  <c:v>0.006</c:v>
                </c:pt>
                <c:pt idx="9903">
                  <c:v>0.006</c:v>
                </c:pt>
                <c:pt idx="9904">
                  <c:v>0.006</c:v>
                </c:pt>
                <c:pt idx="9905">
                  <c:v>0.007</c:v>
                </c:pt>
                <c:pt idx="9906">
                  <c:v>0.007</c:v>
                </c:pt>
                <c:pt idx="9907">
                  <c:v>0.005</c:v>
                </c:pt>
                <c:pt idx="9908">
                  <c:v>0.007</c:v>
                </c:pt>
                <c:pt idx="9909">
                  <c:v>0.006</c:v>
                </c:pt>
                <c:pt idx="9910">
                  <c:v>0.006</c:v>
                </c:pt>
                <c:pt idx="9911">
                  <c:v>0.005</c:v>
                </c:pt>
                <c:pt idx="9912">
                  <c:v>0.004</c:v>
                </c:pt>
                <c:pt idx="9913">
                  <c:v>0.006</c:v>
                </c:pt>
                <c:pt idx="9914">
                  <c:v>0.007</c:v>
                </c:pt>
                <c:pt idx="9915">
                  <c:v>0.006</c:v>
                </c:pt>
                <c:pt idx="9916">
                  <c:v>0.006</c:v>
                </c:pt>
                <c:pt idx="9917">
                  <c:v>0.005</c:v>
                </c:pt>
                <c:pt idx="9918">
                  <c:v>0.005</c:v>
                </c:pt>
                <c:pt idx="9919">
                  <c:v>0.004</c:v>
                </c:pt>
                <c:pt idx="9920">
                  <c:v>0.006</c:v>
                </c:pt>
                <c:pt idx="9921">
                  <c:v>0.006</c:v>
                </c:pt>
                <c:pt idx="9922">
                  <c:v>0.006</c:v>
                </c:pt>
                <c:pt idx="9923">
                  <c:v>0.005</c:v>
                </c:pt>
                <c:pt idx="9924">
                  <c:v>0.006</c:v>
                </c:pt>
                <c:pt idx="9925">
                  <c:v>0.006</c:v>
                </c:pt>
                <c:pt idx="9926">
                  <c:v>0.006</c:v>
                </c:pt>
                <c:pt idx="9927">
                  <c:v>0.006</c:v>
                </c:pt>
                <c:pt idx="9928">
                  <c:v>0.007</c:v>
                </c:pt>
                <c:pt idx="9929">
                  <c:v>0.007</c:v>
                </c:pt>
                <c:pt idx="9930">
                  <c:v>0.006</c:v>
                </c:pt>
                <c:pt idx="9931">
                  <c:v>0.005</c:v>
                </c:pt>
                <c:pt idx="9932">
                  <c:v>0.006</c:v>
                </c:pt>
                <c:pt idx="9933">
                  <c:v>0.005</c:v>
                </c:pt>
                <c:pt idx="9934">
                  <c:v>0.005</c:v>
                </c:pt>
                <c:pt idx="9935">
                  <c:v>0.006</c:v>
                </c:pt>
                <c:pt idx="9936">
                  <c:v>0.005</c:v>
                </c:pt>
                <c:pt idx="9937">
                  <c:v>0.004</c:v>
                </c:pt>
                <c:pt idx="9938">
                  <c:v>0.006</c:v>
                </c:pt>
                <c:pt idx="9939">
                  <c:v>0.006</c:v>
                </c:pt>
                <c:pt idx="9940">
                  <c:v>0.007</c:v>
                </c:pt>
                <c:pt idx="9941">
                  <c:v>0.006</c:v>
                </c:pt>
                <c:pt idx="9942">
                  <c:v>0.005</c:v>
                </c:pt>
                <c:pt idx="9943">
                  <c:v>0.006</c:v>
                </c:pt>
                <c:pt idx="9944">
                  <c:v>0.005</c:v>
                </c:pt>
                <c:pt idx="9945">
                  <c:v>0.005</c:v>
                </c:pt>
                <c:pt idx="9946">
                  <c:v>0.004</c:v>
                </c:pt>
                <c:pt idx="9947">
                  <c:v>0.004</c:v>
                </c:pt>
                <c:pt idx="9948">
                  <c:v>0.006</c:v>
                </c:pt>
                <c:pt idx="9949">
                  <c:v>0.005</c:v>
                </c:pt>
                <c:pt idx="9950">
                  <c:v>0.004</c:v>
                </c:pt>
                <c:pt idx="9951">
                  <c:v>0.005</c:v>
                </c:pt>
                <c:pt idx="9952">
                  <c:v>0.005</c:v>
                </c:pt>
                <c:pt idx="9953">
                  <c:v>0.005</c:v>
                </c:pt>
                <c:pt idx="9954">
                  <c:v>0.004</c:v>
                </c:pt>
                <c:pt idx="9955">
                  <c:v>0.002</c:v>
                </c:pt>
                <c:pt idx="9956">
                  <c:v>0.004</c:v>
                </c:pt>
                <c:pt idx="9957">
                  <c:v>0.005</c:v>
                </c:pt>
                <c:pt idx="9958">
                  <c:v>0.002</c:v>
                </c:pt>
                <c:pt idx="9959">
                  <c:v>0.004</c:v>
                </c:pt>
                <c:pt idx="9960">
                  <c:v>0.002</c:v>
                </c:pt>
                <c:pt idx="9961">
                  <c:v>0.004</c:v>
                </c:pt>
                <c:pt idx="9962">
                  <c:v>0.003</c:v>
                </c:pt>
                <c:pt idx="9963">
                  <c:v>0.004</c:v>
                </c:pt>
                <c:pt idx="9964">
                  <c:v>0.004</c:v>
                </c:pt>
                <c:pt idx="9965">
                  <c:v>0.001</c:v>
                </c:pt>
                <c:pt idx="9966">
                  <c:v>0.003</c:v>
                </c:pt>
                <c:pt idx="9967">
                  <c:v>0.001</c:v>
                </c:pt>
                <c:pt idx="9968">
                  <c:v>0.002</c:v>
                </c:pt>
                <c:pt idx="9969">
                  <c:v>0.003</c:v>
                </c:pt>
                <c:pt idx="9970">
                  <c:v>0.002</c:v>
                </c:pt>
                <c:pt idx="9971">
                  <c:v>0.003</c:v>
                </c:pt>
                <c:pt idx="9972">
                  <c:v>0.004</c:v>
                </c:pt>
                <c:pt idx="9973">
                  <c:v>0.004</c:v>
                </c:pt>
                <c:pt idx="9974">
                  <c:v>0.003</c:v>
                </c:pt>
                <c:pt idx="9975">
                  <c:v>0.004</c:v>
                </c:pt>
                <c:pt idx="9976">
                  <c:v>0.002</c:v>
                </c:pt>
                <c:pt idx="9977">
                  <c:v>0.002</c:v>
                </c:pt>
                <c:pt idx="9978">
                  <c:v>0.002</c:v>
                </c:pt>
                <c:pt idx="9979">
                  <c:v>0.003</c:v>
                </c:pt>
                <c:pt idx="9980">
                  <c:v>0.002</c:v>
                </c:pt>
                <c:pt idx="9981">
                  <c:v>0.003</c:v>
                </c:pt>
                <c:pt idx="9982">
                  <c:v>0.004</c:v>
                </c:pt>
                <c:pt idx="9983">
                  <c:v>0.002</c:v>
                </c:pt>
                <c:pt idx="9984">
                  <c:v>0.004</c:v>
                </c:pt>
                <c:pt idx="9985">
                  <c:v>0.004</c:v>
                </c:pt>
                <c:pt idx="9986">
                  <c:v>0.004</c:v>
                </c:pt>
                <c:pt idx="9987">
                  <c:v>0.005</c:v>
                </c:pt>
                <c:pt idx="9988">
                  <c:v>0.005</c:v>
                </c:pt>
                <c:pt idx="9989">
                  <c:v>0.005</c:v>
                </c:pt>
                <c:pt idx="9990">
                  <c:v>0.006</c:v>
                </c:pt>
                <c:pt idx="9991">
                  <c:v>0.004</c:v>
                </c:pt>
                <c:pt idx="9992">
                  <c:v>0.004</c:v>
                </c:pt>
                <c:pt idx="9993">
                  <c:v>0.004</c:v>
                </c:pt>
                <c:pt idx="9994">
                  <c:v>0.004</c:v>
                </c:pt>
                <c:pt idx="9995">
                  <c:v>0.005</c:v>
                </c:pt>
                <c:pt idx="9996">
                  <c:v>0.006</c:v>
                </c:pt>
                <c:pt idx="9997">
                  <c:v>0.005</c:v>
                </c:pt>
                <c:pt idx="9998">
                  <c:v>0.005</c:v>
                </c:pt>
                <c:pt idx="9999">
                  <c:v>0.006</c:v>
                </c:pt>
                <c:pt idx="10000">
                  <c:v>0.006</c:v>
                </c:pt>
                <c:pt idx="10001">
                  <c:v>0.007</c:v>
                </c:pt>
                <c:pt idx="10002">
                  <c:v>0.007</c:v>
                </c:pt>
                <c:pt idx="10003">
                  <c:v>0.006</c:v>
                </c:pt>
                <c:pt idx="10004">
                  <c:v>0.001</c:v>
                </c:pt>
                <c:pt idx="10005">
                  <c:v>0.04</c:v>
                </c:pt>
                <c:pt idx="10006">
                  <c:v>0.193</c:v>
                </c:pt>
                <c:pt idx="10007">
                  <c:v>0.138</c:v>
                </c:pt>
                <c:pt idx="10008">
                  <c:v>0.032</c:v>
                </c:pt>
                <c:pt idx="10009">
                  <c:v>0.165</c:v>
                </c:pt>
                <c:pt idx="10010">
                  <c:v>0.211</c:v>
                </c:pt>
                <c:pt idx="10011">
                  <c:v>0.212</c:v>
                </c:pt>
                <c:pt idx="10012">
                  <c:v>0.198</c:v>
                </c:pt>
                <c:pt idx="10013">
                  <c:v>0.187</c:v>
                </c:pt>
                <c:pt idx="10014">
                  <c:v>0.142</c:v>
                </c:pt>
                <c:pt idx="10015">
                  <c:v>0.144</c:v>
                </c:pt>
                <c:pt idx="10016">
                  <c:v>0.137</c:v>
                </c:pt>
                <c:pt idx="10017">
                  <c:v>0.081</c:v>
                </c:pt>
                <c:pt idx="10018">
                  <c:v>0.112</c:v>
                </c:pt>
                <c:pt idx="10019">
                  <c:v>0.11</c:v>
                </c:pt>
                <c:pt idx="10020">
                  <c:v>0.115</c:v>
                </c:pt>
                <c:pt idx="10021">
                  <c:v>0.088</c:v>
                </c:pt>
                <c:pt idx="10022">
                  <c:v>0.059</c:v>
                </c:pt>
                <c:pt idx="10023">
                  <c:v>0.126</c:v>
                </c:pt>
                <c:pt idx="10024">
                  <c:v>0.142</c:v>
                </c:pt>
                <c:pt idx="10025">
                  <c:v>0.108</c:v>
                </c:pt>
                <c:pt idx="10026">
                  <c:v>0.104</c:v>
                </c:pt>
                <c:pt idx="10027">
                  <c:v>0.084</c:v>
                </c:pt>
                <c:pt idx="10028">
                  <c:v>0.044</c:v>
                </c:pt>
                <c:pt idx="10029">
                  <c:v>0.072</c:v>
                </c:pt>
                <c:pt idx="10030">
                  <c:v>0.085</c:v>
                </c:pt>
                <c:pt idx="10031">
                  <c:v>0.085</c:v>
                </c:pt>
                <c:pt idx="10032">
                  <c:v>0.055</c:v>
                </c:pt>
                <c:pt idx="10033">
                  <c:v>0.037</c:v>
                </c:pt>
                <c:pt idx="10034">
                  <c:v>0.029</c:v>
                </c:pt>
                <c:pt idx="10035">
                  <c:v>0.02</c:v>
                </c:pt>
                <c:pt idx="10036">
                  <c:v>0.012</c:v>
                </c:pt>
                <c:pt idx="10037">
                  <c:v>0.006</c:v>
                </c:pt>
                <c:pt idx="10038">
                  <c:v>0.002</c:v>
                </c:pt>
                <c:pt idx="10039">
                  <c:v>0.005</c:v>
                </c:pt>
                <c:pt idx="10040">
                  <c:v>0.002</c:v>
                </c:pt>
                <c:pt idx="10041">
                  <c:v>0.005</c:v>
                </c:pt>
                <c:pt idx="10042">
                  <c:v>0.019</c:v>
                </c:pt>
                <c:pt idx="10043">
                  <c:v>0.027</c:v>
                </c:pt>
                <c:pt idx="10044">
                  <c:v>0.001</c:v>
                </c:pt>
                <c:pt idx="10045">
                  <c:v>0.001</c:v>
                </c:pt>
                <c:pt idx="10046">
                  <c:v>0.003</c:v>
                </c:pt>
                <c:pt idx="10047">
                  <c:v>0.002</c:v>
                </c:pt>
                <c:pt idx="10048">
                  <c:v>0.0</c:v>
                </c:pt>
                <c:pt idx="10049">
                  <c:v>0.007</c:v>
                </c:pt>
                <c:pt idx="10050">
                  <c:v>0.005</c:v>
                </c:pt>
                <c:pt idx="10051">
                  <c:v>0.003</c:v>
                </c:pt>
                <c:pt idx="10052">
                  <c:v>0.006</c:v>
                </c:pt>
                <c:pt idx="10053">
                  <c:v>0.007</c:v>
                </c:pt>
                <c:pt idx="10054">
                  <c:v>0.006</c:v>
                </c:pt>
                <c:pt idx="10055">
                  <c:v>0.0</c:v>
                </c:pt>
                <c:pt idx="10056">
                  <c:v>0.001</c:v>
                </c:pt>
                <c:pt idx="10057">
                  <c:v>0.004</c:v>
                </c:pt>
                <c:pt idx="10058">
                  <c:v>0.004</c:v>
                </c:pt>
                <c:pt idx="10059">
                  <c:v>0.004</c:v>
                </c:pt>
                <c:pt idx="10060">
                  <c:v>0.004</c:v>
                </c:pt>
                <c:pt idx="10061">
                  <c:v>0.004</c:v>
                </c:pt>
                <c:pt idx="10062">
                  <c:v>0.02</c:v>
                </c:pt>
                <c:pt idx="10063">
                  <c:v>0.02</c:v>
                </c:pt>
                <c:pt idx="10064">
                  <c:v>0.018</c:v>
                </c:pt>
                <c:pt idx="10065">
                  <c:v>0.025</c:v>
                </c:pt>
                <c:pt idx="10066">
                  <c:v>0.016</c:v>
                </c:pt>
                <c:pt idx="10067">
                  <c:v>0.006</c:v>
                </c:pt>
                <c:pt idx="10068">
                  <c:v>0.013</c:v>
                </c:pt>
                <c:pt idx="10069">
                  <c:v>0.011</c:v>
                </c:pt>
                <c:pt idx="10070">
                  <c:v>0.015</c:v>
                </c:pt>
                <c:pt idx="10071">
                  <c:v>0.035</c:v>
                </c:pt>
                <c:pt idx="10072">
                  <c:v>0.024</c:v>
                </c:pt>
                <c:pt idx="10073">
                  <c:v>0.021</c:v>
                </c:pt>
                <c:pt idx="10074">
                  <c:v>0.008</c:v>
                </c:pt>
                <c:pt idx="10075">
                  <c:v>0.003</c:v>
                </c:pt>
                <c:pt idx="10076">
                  <c:v>0.001</c:v>
                </c:pt>
                <c:pt idx="10077">
                  <c:v>0.003</c:v>
                </c:pt>
                <c:pt idx="10078">
                  <c:v>0.005</c:v>
                </c:pt>
                <c:pt idx="10079">
                  <c:v>0.002</c:v>
                </c:pt>
                <c:pt idx="10080">
                  <c:v>0.003</c:v>
                </c:pt>
                <c:pt idx="10081">
                  <c:v>0.01</c:v>
                </c:pt>
                <c:pt idx="10082">
                  <c:v>0.001</c:v>
                </c:pt>
                <c:pt idx="10083">
                  <c:v>0.001</c:v>
                </c:pt>
                <c:pt idx="10084">
                  <c:v>0.004</c:v>
                </c:pt>
                <c:pt idx="10085">
                  <c:v>0.002</c:v>
                </c:pt>
                <c:pt idx="10086">
                  <c:v>0.0</c:v>
                </c:pt>
                <c:pt idx="10087">
                  <c:v>0.004</c:v>
                </c:pt>
                <c:pt idx="10088">
                  <c:v>0.001</c:v>
                </c:pt>
                <c:pt idx="10089">
                  <c:v>0.003</c:v>
                </c:pt>
                <c:pt idx="10090">
                  <c:v>0.006</c:v>
                </c:pt>
                <c:pt idx="10091">
                  <c:v>0.0</c:v>
                </c:pt>
                <c:pt idx="10092">
                  <c:v>0.003</c:v>
                </c:pt>
                <c:pt idx="10093">
                  <c:v>0.004</c:v>
                </c:pt>
                <c:pt idx="10094">
                  <c:v>0.002</c:v>
                </c:pt>
                <c:pt idx="10095">
                  <c:v>0.0</c:v>
                </c:pt>
                <c:pt idx="10096">
                  <c:v>0.012</c:v>
                </c:pt>
                <c:pt idx="10097">
                  <c:v>0.009</c:v>
                </c:pt>
                <c:pt idx="10098">
                  <c:v>0.008</c:v>
                </c:pt>
                <c:pt idx="10099">
                  <c:v>0.002</c:v>
                </c:pt>
                <c:pt idx="10100">
                  <c:v>0.002</c:v>
                </c:pt>
                <c:pt idx="10101">
                  <c:v>0.002</c:v>
                </c:pt>
                <c:pt idx="10102">
                  <c:v>0.003</c:v>
                </c:pt>
                <c:pt idx="10103">
                  <c:v>0.003</c:v>
                </c:pt>
                <c:pt idx="10104">
                  <c:v>0.002</c:v>
                </c:pt>
                <c:pt idx="10105">
                  <c:v>0.002</c:v>
                </c:pt>
                <c:pt idx="10106">
                  <c:v>0.002</c:v>
                </c:pt>
                <c:pt idx="10107">
                  <c:v>0.004</c:v>
                </c:pt>
                <c:pt idx="10108">
                  <c:v>0.003</c:v>
                </c:pt>
                <c:pt idx="10109">
                  <c:v>0.007</c:v>
                </c:pt>
                <c:pt idx="10110">
                  <c:v>0.002</c:v>
                </c:pt>
                <c:pt idx="10111">
                  <c:v>0.016</c:v>
                </c:pt>
                <c:pt idx="10112">
                  <c:v>0.008</c:v>
                </c:pt>
                <c:pt idx="10113">
                  <c:v>0.0</c:v>
                </c:pt>
                <c:pt idx="10114">
                  <c:v>0.002</c:v>
                </c:pt>
                <c:pt idx="10115">
                  <c:v>0.0</c:v>
                </c:pt>
                <c:pt idx="10116">
                  <c:v>0.003</c:v>
                </c:pt>
                <c:pt idx="10117">
                  <c:v>0.001</c:v>
                </c:pt>
                <c:pt idx="10118">
                  <c:v>0.002</c:v>
                </c:pt>
                <c:pt idx="10119">
                  <c:v>0.002</c:v>
                </c:pt>
                <c:pt idx="10120">
                  <c:v>0.002</c:v>
                </c:pt>
                <c:pt idx="10121">
                  <c:v>0.001</c:v>
                </c:pt>
                <c:pt idx="10122">
                  <c:v>0.002</c:v>
                </c:pt>
                <c:pt idx="10123">
                  <c:v>0.004</c:v>
                </c:pt>
                <c:pt idx="10124">
                  <c:v>0.004</c:v>
                </c:pt>
                <c:pt idx="10125">
                  <c:v>0.001</c:v>
                </c:pt>
                <c:pt idx="10126">
                  <c:v>0.001</c:v>
                </c:pt>
                <c:pt idx="10127">
                  <c:v>0.001</c:v>
                </c:pt>
                <c:pt idx="10128">
                  <c:v>0.004</c:v>
                </c:pt>
                <c:pt idx="10129">
                  <c:v>0.003</c:v>
                </c:pt>
                <c:pt idx="10130">
                  <c:v>0.004</c:v>
                </c:pt>
                <c:pt idx="10131">
                  <c:v>0.001</c:v>
                </c:pt>
                <c:pt idx="10132">
                  <c:v>0.001</c:v>
                </c:pt>
                <c:pt idx="10133">
                  <c:v>0.003</c:v>
                </c:pt>
                <c:pt idx="10134">
                  <c:v>0.002</c:v>
                </c:pt>
                <c:pt idx="10135">
                  <c:v>0.001</c:v>
                </c:pt>
                <c:pt idx="10136">
                  <c:v>0.001</c:v>
                </c:pt>
                <c:pt idx="10137">
                  <c:v>0.002</c:v>
                </c:pt>
                <c:pt idx="10138">
                  <c:v>0.001</c:v>
                </c:pt>
                <c:pt idx="10139">
                  <c:v>0.006</c:v>
                </c:pt>
                <c:pt idx="10140">
                  <c:v>0.006</c:v>
                </c:pt>
                <c:pt idx="10141">
                  <c:v>0.006</c:v>
                </c:pt>
                <c:pt idx="10142">
                  <c:v>0.005</c:v>
                </c:pt>
                <c:pt idx="10143">
                  <c:v>0.004</c:v>
                </c:pt>
                <c:pt idx="10144">
                  <c:v>0.006</c:v>
                </c:pt>
                <c:pt idx="10145">
                  <c:v>0.006</c:v>
                </c:pt>
                <c:pt idx="10146">
                  <c:v>0.006</c:v>
                </c:pt>
                <c:pt idx="10147">
                  <c:v>0.008</c:v>
                </c:pt>
                <c:pt idx="10148">
                  <c:v>0.008</c:v>
                </c:pt>
                <c:pt idx="10149">
                  <c:v>0.008</c:v>
                </c:pt>
                <c:pt idx="10150">
                  <c:v>0.007</c:v>
                </c:pt>
                <c:pt idx="10151">
                  <c:v>0.008</c:v>
                </c:pt>
                <c:pt idx="10152">
                  <c:v>0.008</c:v>
                </c:pt>
                <c:pt idx="10153">
                  <c:v>0.005</c:v>
                </c:pt>
                <c:pt idx="10154">
                  <c:v>0.007</c:v>
                </c:pt>
                <c:pt idx="10155">
                  <c:v>0.008</c:v>
                </c:pt>
                <c:pt idx="10156">
                  <c:v>0.007</c:v>
                </c:pt>
                <c:pt idx="10157">
                  <c:v>0.007</c:v>
                </c:pt>
                <c:pt idx="10158">
                  <c:v>0.008</c:v>
                </c:pt>
                <c:pt idx="10159">
                  <c:v>0.004</c:v>
                </c:pt>
                <c:pt idx="10160">
                  <c:v>0.0</c:v>
                </c:pt>
                <c:pt idx="10161">
                  <c:v>0.003</c:v>
                </c:pt>
                <c:pt idx="10162">
                  <c:v>0.002</c:v>
                </c:pt>
                <c:pt idx="10163">
                  <c:v>0.0</c:v>
                </c:pt>
                <c:pt idx="10164">
                  <c:v>0.001</c:v>
                </c:pt>
                <c:pt idx="10165">
                  <c:v>0.001</c:v>
                </c:pt>
                <c:pt idx="10166">
                  <c:v>0.006</c:v>
                </c:pt>
                <c:pt idx="10167">
                  <c:v>0.006</c:v>
                </c:pt>
                <c:pt idx="10168">
                  <c:v>0.007</c:v>
                </c:pt>
                <c:pt idx="10169">
                  <c:v>0.007</c:v>
                </c:pt>
                <c:pt idx="10170">
                  <c:v>0.006</c:v>
                </c:pt>
                <c:pt idx="10171">
                  <c:v>0.006</c:v>
                </c:pt>
                <c:pt idx="10172">
                  <c:v>0.007</c:v>
                </c:pt>
                <c:pt idx="10173">
                  <c:v>0.004</c:v>
                </c:pt>
                <c:pt idx="10174">
                  <c:v>0.003</c:v>
                </c:pt>
                <c:pt idx="10175">
                  <c:v>0.005</c:v>
                </c:pt>
                <c:pt idx="10176">
                  <c:v>0.004</c:v>
                </c:pt>
                <c:pt idx="10177">
                  <c:v>0.008</c:v>
                </c:pt>
                <c:pt idx="10178">
                  <c:v>0.005</c:v>
                </c:pt>
                <c:pt idx="10179">
                  <c:v>0.005</c:v>
                </c:pt>
                <c:pt idx="10180">
                  <c:v>0.005</c:v>
                </c:pt>
                <c:pt idx="10181">
                  <c:v>0.005</c:v>
                </c:pt>
                <c:pt idx="10182">
                  <c:v>0.006</c:v>
                </c:pt>
                <c:pt idx="10183">
                  <c:v>0.007</c:v>
                </c:pt>
                <c:pt idx="10184">
                  <c:v>0.003</c:v>
                </c:pt>
                <c:pt idx="10185">
                  <c:v>0.007</c:v>
                </c:pt>
                <c:pt idx="10186">
                  <c:v>0.006</c:v>
                </c:pt>
                <c:pt idx="10187">
                  <c:v>0.003</c:v>
                </c:pt>
                <c:pt idx="10188">
                  <c:v>0.005</c:v>
                </c:pt>
                <c:pt idx="10189">
                  <c:v>0.005</c:v>
                </c:pt>
                <c:pt idx="10190">
                  <c:v>0.0</c:v>
                </c:pt>
                <c:pt idx="10191">
                  <c:v>0.003</c:v>
                </c:pt>
                <c:pt idx="10192">
                  <c:v>0.004</c:v>
                </c:pt>
                <c:pt idx="10193">
                  <c:v>0.007</c:v>
                </c:pt>
                <c:pt idx="10194">
                  <c:v>0.006</c:v>
                </c:pt>
                <c:pt idx="10195">
                  <c:v>0.005</c:v>
                </c:pt>
                <c:pt idx="10196">
                  <c:v>0.006</c:v>
                </c:pt>
                <c:pt idx="10197">
                  <c:v>0.002</c:v>
                </c:pt>
                <c:pt idx="10198">
                  <c:v>0.005</c:v>
                </c:pt>
                <c:pt idx="10199">
                  <c:v>0.005</c:v>
                </c:pt>
                <c:pt idx="10200">
                  <c:v>0.005</c:v>
                </c:pt>
                <c:pt idx="10201">
                  <c:v>0.006</c:v>
                </c:pt>
                <c:pt idx="10202">
                  <c:v>0.004</c:v>
                </c:pt>
                <c:pt idx="10203">
                  <c:v>0.002</c:v>
                </c:pt>
                <c:pt idx="10204">
                  <c:v>0.052</c:v>
                </c:pt>
                <c:pt idx="10205">
                  <c:v>0.018</c:v>
                </c:pt>
                <c:pt idx="10206">
                  <c:v>0.02</c:v>
                </c:pt>
                <c:pt idx="10207">
                  <c:v>0.006</c:v>
                </c:pt>
                <c:pt idx="10208">
                  <c:v>0.001</c:v>
                </c:pt>
                <c:pt idx="10209">
                  <c:v>0.0</c:v>
                </c:pt>
                <c:pt idx="10210">
                  <c:v>0.004</c:v>
                </c:pt>
                <c:pt idx="10211">
                  <c:v>0.002</c:v>
                </c:pt>
                <c:pt idx="10212">
                  <c:v>0.002</c:v>
                </c:pt>
                <c:pt idx="10213">
                  <c:v>0.007</c:v>
                </c:pt>
                <c:pt idx="10214">
                  <c:v>0.005</c:v>
                </c:pt>
                <c:pt idx="10215">
                  <c:v>0.012</c:v>
                </c:pt>
                <c:pt idx="10216">
                  <c:v>0.018</c:v>
                </c:pt>
                <c:pt idx="10217">
                  <c:v>0.011</c:v>
                </c:pt>
                <c:pt idx="10218">
                  <c:v>0.006</c:v>
                </c:pt>
                <c:pt idx="10219">
                  <c:v>0.009</c:v>
                </c:pt>
                <c:pt idx="10220">
                  <c:v>0.002</c:v>
                </c:pt>
                <c:pt idx="10221">
                  <c:v>0.022</c:v>
                </c:pt>
                <c:pt idx="10222">
                  <c:v>0.022</c:v>
                </c:pt>
                <c:pt idx="10223">
                  <c:v>0.005</c:v>
                </c:pt>
                <c:pt idx="10224">
                  <c:v>0.001</c:v>
                </c:pt>
                <c:pt idx="10225">
                  <c:v>0.003</c:v>
                </c:pt>
                <c:pt idx="10226">
                  <c:v>0.005</c:v>
                </c:pt>
                <c:pt idx="10227">
                  <c:v>0.004</c:v>
                </c:pt>
                <c:pt idx="10228">
                  <c:v>0.012</c:v>
                </c:pt>
                <c:pt idx="10229">
                  <c:v>0.004</c:v>
                </c:pt>
                <c:pt idx="10230">
                  <c:v>0.011</c:v>
                </c:pt>
                <c:pt idx="10231">
                  <c:v>0.015</c:v>
                </c:pt>
                <c:pt idx="10232">
                  <c:v>0.01</c:v>
                </c:pt>
                <c:pt idx="10233">
                  <c:v>0.022</c:v>
                </c:pt>
                <c:pt idx="10234">
                  <c:v>0.018</c:v>
                </c:pt>
                <c:pt idx="10235">
                  <c:v>0.021</c:v>
                </c:pt>
                <c:pt idx="10236">
                  <c:v>0.014</c:v>
                </c:pt>
                <c:pt idx="10237">
                  <c:v>0.007</c:v>
                </c:pt>
                <c:pt idx="10238">
                  <c:v>0.006</c:v>
                </c:pt>
                <c:pt idx="10239">
                  <c:v>0.002</c:v>
                </c:pt>
                <c:pt idx="10240">
                  <c:v>0.004</c:v>
                </c:pt>
                <c:pt idx="10241">
                  <c:v>0.006</c:v>
                </c:pt>
                <c:pt idx="10242">
                  <c:v>0.006</c:v>
                </c:pt>
                <c:pt idx="10243">
                  <c:v>0.001</c:v>
                </c:pt>
                <c:pt idx="10244">
                  <c:v>0.003</c:v>
                </c:pt>
                <c:pt idx="10245">
                  <c:v>0.005</c:v>
                </c:pt>
                <c:pt idx="10246">
                  <c:v>0.002</c:v>
                </c:pt>
                <c:pt idx="10247">
                  <c:v>0.001</c:v>
                </c:pt>
                <c:pt idx="10248">
                  <c:v>0.004</c:v>
                </c:pt>
                <c:pt idx="10249">
                  <c:v>0.004</c:v>
                </c:pt>
                <c:pt idx="10250">
                  <c:v>0.004</c:v>
                </c:pt>
                <c:pt idx="10251">
                  <c:v>0.004</c:v>
                </c:pt>
                <c:pt idx="10252">
                  <c:v>0.005</c:v>
                </c:pt>
                <c:pt idx="10253">
                  <c:v>0.004</c:v>
                </c:pt>
                <c:pt idx="10254">
                  <c:v>0.006</c:v>
                </c:pt>
                <c:pt idx="10255">
                  <c:v>0.004</c:v>
                </c:pt>
                <c:pt idx="10256">
                  <c:v>0.005</c:v>
                </c:pt>
                <c:pt idx="10257">
                  <c:v>0.002</c:v>
                </c:pt>
                <c:pt idx="10258">
                  <c:v>0.004</c:v>
                </c:pt>
                <c:pt idx="10259">
                  <c:v>0.005</c:v>
                </c:pt>
                <c:pt idx="10260">
                  <c:v>0.005</c:v>
                </c:pt>
                <c:pt idx="10261">
                  <c:v>0.003</c:v>
                </c:pt>
                <c:pt idx="10262">
                  <c:v>0.003</c:v>
                </c:pt>
                <c:pt idx="10263">
                  <c:v>0.003</c:v>
                </c:pt>
                <c:pt idx="10264">
                  <c:v>0.003</c:v>
                </c:pt>
                <c:pt idx="10265">
                  <c:v>0.003</c:v>
                </c:pt>
                <c:pt idx="10266">
                  <c:v>0.003</c:v>
                </c:pt>
                <c:pt idx="10267">
                  <c:v>0.002</c:v>
                </c:pt>
                <c:pt idx="10268">
                  <c:v>0.003</c:v>
                </c:pt>
                <c:pt idx="10269">
                  <c:v>0.002</c:v>
                </c:pt>
                <c:pt idx="10270">
                  <c:v>0.002</c:v>
                </c:pt>
                <c:pt idx="10271">
                  <c:v>0.001</c:v>
                </c:pt>
                <c:pt idx="10272">
                  <c:v>0.002</c:v>
                </c:pt>
                <c:pt idx="10273">
                  <c:v>0.004</c:v>
                </c:pt>
                <c:pt idx="10274">
                  <c:v>0.003</c:v>
                </c:pt>
                <c:pt idx="10275">
                  <c:v>0.004</c:v>
                </c:pt>
                <c:pt idx="10276">
                  <c:v>0.011</c:v>
                </c:pt>
                <c:pt idx="10277">
                  <c:v>0.002</c:v>
                </c:pt>
                <c:pt idx="10278">
                  <c:v>0.001</c:v>
                </c:pt>
                <c:pt idx="10279">
                  <c:v>0.002</c:v>
                </c:pt>
                <c:pt idx="10280">
                  <c:v>0.003</c:v>
                </c:pt>
                <c:pt idx="10281">
                  <c:v>0.004</c:v>
                </c:pt>
                <c:pt idx="10282">
                  <c:v>0.003</c:v>
                </c:pt>
                <c:pt idx="10283">
                  <c:v>0.004</c:v>
                </c:pt>
                <c:pt idx="10284">
                  <c:v>0.003</c:v>
                </c:pt>
                <c:pt idx="10285">
                  <c:v>0.003</c:v>
                </c:pt>
                <c:pt idx="10286">
                  <c:v>0.004</c:v>
                </c:pt>
                <c:pt idx="10287">
                  <c:v>0.001</c:v>
                </c:pt>
                <c:pt idx="10288">
                  <c:v>0.01</c:v>
                </c:pt>
                <c:pt idx="10289">
                  <c:v>0.023</c:v>
                </c:pt>
                <c:pt idx="10290">
                  <c:v>0.069</c:v>
                </c:pt>
                <c:pt idx="10291">
                  <c:v>0.079</c:v>
                </c:pt>
                <c:pt idx="10292">
                  <c:v>0.083</c:v>
                </c:pt>
                <c:pt idx="10293">
                  <c:v>0.093</c:v>
                </c:pt>
                <c:pt idx="10294">
                  <c:v>0.109</c:v>
                </c:pt>
                <c:pt idx="10295">
                  <c:v>0.117</c:v>
                </c:pt>
                <c:pt idx="10296">
                  <c:v>0.128</c:v>
                </c:pt>
                <c:pt idx="10297">
                  <c:v>0.123</c:v>
                </c:pt>
                <c:pt idx="10298">
                  <c:v>0.11</c:v>
                </c:pt>
                <c:pt idx="10299">
                  <c:v>0.118</c:v>
                </c:pt>
                <c:pt idx="10300">
                  <c:v>0.147</c:v>
                </c:pt>
                <c:pt idx="10301">
                  <c:v>0.118</c:v>
                </c:pt>
                <c:pt idx="10302">
                  <c:v>0.116</c:v>
                </c:pt>
                <c:pt idx="10303">
                  <c:v>0.157</c:v>
                </c:pt>
                <c:pt idx="10304">
                  <c:v>0.179</c:v>
                </c:pt>
                <c:pt idx="10305">
                  <c:v>0.181</c:v>
                </c:pt>
                <c:pt idx="10306">
                  <c:v>0.181</c:v>
                </c:pt>
                <c:pt idx="10307">
                  <c:v>0.085</c:v>
                </c:pt>
                <c:pt idx="10308">
                  <c:v>0.029</c:v>
                </c:pt>
                <c:pt idx="10309">
                  <c:v>0.015</c:v>
                </c:pt>
                <c:pt idx="10310">
                  <c:v>0.005</c:v>
                </c:pt>
                <c:pt idx="10311">
                  <c:v>0.0</c:v>
                </c:pt>
                <c:pt idx="10312">
                  <c:v>0.005</c:v>
                </c:pt>
                <c:pt idx="10313">
                  <c:v>0.033</c:v>
                </c:pt>
                <c:pt idx="10314">
                  <c:v>0.002</c:v>
                </c:pt>
                <c:pt idx="10315">
                  <c:v>0.004</c:v>
                </c:pt>
                <c:pt idx="10316">
                  <c:v>0.006</c:v>
                </c:pt>
                <c:pt idx="10317">
                  <c:v>0.006</c:v>
                </c:pt>
                <c:pt idx="10318">
                  <c:v>0.007</c:v>
                </c:pt>
                <c:pt idx="10319">
                  <c:v>0.006</c:v>
                </c:pt>
                <c:pt idx="10320">
                  <c:v>0.004</c:v>
                </c:pt>
                <c:pt idx="10321">
                  <c:v>0.004</c:v>
                </c:pt>
                <c:pt idx="10322">
                  <c:v>0.004</c:v>
                </c:pt>
                <c:pt idx="10323">
                  <c:v>0.004</c:v>
                </c:pt>
                <c:pt idx="10324">
                  <c:v>0.002</c:v>
                </c:pt>
                <c:pt idx="10325">
                  <c:v>0.0</c:v>
                </c:pt>
                <c:pt idx="10326">
                  <c:v>0.001</c:v>
                </c:pt>
                <c:pt idx="10327">
                  <c:v>0.0</c:v>
                </c:pt>
                <c:pt idx="10328">
                  <c:v>0.001</c:v>
                </c:pt>
                <c:pt idx="10329">
                  <c:v>0.001</c:v>
                </c:pt>
                <c:pt idx="10330">
                  <c:v>0.01</c:v>
                </c:pt>
                <c:pt idx="10331">
                  <c:v>0.001</c:v>
                </c:pt>
                <c:pt idx="10332">
                  <c:v>0.001</c:v>
                </c:pt>
                <c:pt idx="10333">
                  <c:v>0.0</c:v>
                </c:pt>
                <c:pt idx="10334">
                  <c:v>0.0</c:v>
                </c:pt>
                <c:pt idx="10335">
                  <c:v>0.012</c:v>
                </c:pt>
                <c:pt idx="10336">
                  <c:v>0.005</c:v>
                </c:pt>
                <c:pt idx="10337">
                  <c:v>0.0</c:v>
                </c:pt>
                <c:pt idx="10338">
                  <c:v>0.002</c:v>
                </c:pt>
                <c:pt idx="10339">
                  <c:v>0.001</c:v>
                </c:pt>
                <c:pt idx="10340">
                  <c:v>0.001</c:v>
                </c:pt>
                <c:pt idx="10341">
                  <c:v>0.002</c:v>
                </c:pt>
                <c:pt idx="10342">
                  <c:v>0.001</c:v>
                </c:pt>
                <c:pt idx="10343">
                  <c:v>0.0</c:v>
                </c:pt>
                <c:pt idx="10344">
                  <c:v>0.001</c:v>
                </c:pt>
                <c:pt idx="10345">
                  <c:v>0.002</c:v>
                </c:pt>
                <c:pt idx="10346">
                  <c:v>0.002</c:v>
                </c:pt>
                <c:pt idx="10347">
                  <c:v>0.0</c:v>
                </c:pt>
                <c:pt idx="10348">
                  <c:v>0.0</c:v>
                </c:pt>
                <c:pt idx="10349">
                  <c:v>0.013</c:v>
                </c:pt>
                <c:pt idx="10350">
                  <c:v>0.004</c:v>
                </c:pt>
                <c:pt idx="10351">
                  <c:v>0.002</c:v>
                </c:pt>
                <c:pt idx="10352">
                  <c:v>0.002</c:v>
                </c:pt>
                <c:pt idx="10353">
                  <c:v>0.001</c:v>
                </c:pt>
                <c:pt idx="10354">
                  <c:v>0.005</c:v>
                </c:pt>
                <c:pt idx="10355">
                  <c:v>0.001</c:v>
                </c:pt>
                <c:pt idx="10356">
                  <c:v>0.0</c:v>
                </c:pt>
                <c:pt idx="10357">
                  <c:v>0.002</c:v>
                </c:pt>
                <c:pt idx="10358">
                  <c:v>0.002</c:v>
                </c:pt>
                <c:pt idx="10359">
                  <c:v>0.002</c:v>
                </c:pt>
                <c:pt idx="10360">
                  <c:v>0.001</c:v>
                </c:pt>
                <c:pt idx="10361">
                  <c:v>0.001</c:v>
                </c:pt>
                <c:pt idx="10362">
                  <c:v>0.001</c:v>
                </c:pt>
                <c:pt idx="10363">
                  <c:v>0.001</c:v>
                </c:pt>
                <c:pt idx="10364">
                  <c:v>0.0</c:v>
                </c:pt>
                <c:pt idx="10365">
                  <c:v>0.001</c:v>
                </c:pt>
                <c:pt idx="10366">
                  <c:v>0.0</c:v>
                </c:pt>
                <c:pt idx="10367">
                  <c:v>0.001</c:v>
                </c:pt>
                <c:pt idx="10368">
                  <c:v>0.001</c:v>
                </c:pt>
                <c:pt idx="10369">
                  <c:v>0.005</c:v>
                </c:pt>
                <c:pt idx="10370">
                  <c:v>0.006</c:v>
                </c:pt>
                <c:pt idx="10371">
                  <c:v>0.0</c:v>
                </c:pt>
                <c:pt idx="10372">
                  <c:v>0.001</c:v>
                </c:pt>
                <c:pt idx="10373">
                  <c:v>0.001</c:v>
                </c:pt>
                <c:pt idx="10374">
                  <c:v>0.008</c:v>
                </c:pt>
                <c:pt idx="10375">
                  <c:v>0.001</c:v>
                </c:pt>
                <c:pt idx="10376">
                  <c:v>0.0</c:v>
                </c:pt>
                <c:pt idx="10377">
                  <c:v>0.0</c:v>
                </c:pt>
                <c:pt idx="10378">
                  <c:v>0.056</c:v>
                </c:pt>
                <c:pt idx="10379">
                  <c:v>0.013</c:v>
                </c:pt>
                <c:pt idx="10380">
                  <c:v>0.001</c:v>
                </c:pt>
                <c:pt idx="10381">
                  <c:v>0.0</c:v>
                </c:pt>
                <c:pt idx="10382">
                  <c:v>0.002</c:v>
                </c:pt>
                <c:pt idx="10383">
                  <c:v>0.002</c:v>
                </c:pt>
                <c:pt idx="10384">
                  <c:v>0.001</c:v>
                </c:pt>
                <c:pt idx="10385">
                  <c:v>0.0</c:v>
                </c:pt>
                <c:pt idx="10386">
                  <c:v>0.001</c:v>
                </c:pt>
                <c:pt idx="10387">
                  <c:v>0.002</c:v>
                </c:pt>
                <c:pt idx="10388">
                  <c:v>0.001</c:v>
                </c:pt>
                <c:pt idx="10389">
                  <c:v>0.002</c:v>
                </c:pt>
                <c:pt idx="10390">
                  <c:v>0.002</c:v>
                </c:pt>
                <c:pt idx="10391">
                  <c:v>0.003</c:v>
                </c:pt>
                <c:pt idx="10392">
                  <c:v>0.004</c:v>
                </c:pt>
                <c:pt idx="10393">
                  <c:v>0.003</c:v>
                </c:pt>
                <c:pt idx="10394">
                  <c:v>0.003</c:v>
                </c:pt>
                <c:pt idx="10395">
                  <c:v>0.003</c:v>
                </c:pt>
                <c:pt idx="10396">
                  <c:v>0.004</c:v>
                </c:pt>
                <c:pt idx="10397">
                  <c:v>0.001</c:v>
                </c:pt>
                <c:pt idx="10398">
                  <c:v>0.001</c:v>
                </c:pt>
                <c:pt idx="10399">
                  <c:v>0.004</c:v>
                </c:pt>
                <c:pt idx="10400">
                  <c:v>0.004</c:v>
                </c:pt>
                <c:pt idx="10401">
                  <c:v>0.004</c:v>
                </c:pt>
                <c:pt idx="10402">
                  <c:v>0.003</c:v>
                </c:pt>
                <c:pt idx="10403">
                  <c:v>0.003</c:v>
                </c:pt>
                <c:pt idx="10404">
                  <c:v>0.004</c:v>
                </c:pt>
                <c:pt idx="10405">
                  <c:v>0.004</c:v>
                </c:pt>
                <c:pt idx="10406">
                  <c:v>0.005</c:v>
                </c:pt>
                <c:pt idx="10407">
                  <c:v>0.005</c:v>
                </c:pt>
                <c:pt idx="10408">
                  <c:v>0.005</c:v>
                </c:pt>
                <c:pt idx="10409">
                  <c:v>0.057</c:v>
                </c:pt>
                <c:pt idx="10410">
                  <c:v>0.007</c:v>
                </c:pt>
                <c:pt idx="10411">
                  <c:v>0.002</c:v>
                </c:pt>
                <c:pt idx="10412">
                  <c:v>0.0</c:v>
                </c:pt>
                <c:pt idx="10413">
                  <c:v>0.001</c:v>
                </c:pt>
                <c:pt idx="10414">
                  <c:v>0.006</c:v>
                </c:pt>
                <c:pt idx="10415">
                  <c:v>0.007</c:v>
                </c:pt>
                <c:pt idx="10416">
                  <c:v>0.008</c:v>
                </c:pt>
                <c:pt idx="10417">
                  <c:v>0.006</c:v>
                </c:pt>
                <c:pt idx="10418">
                  <c:v>0.046</c:v>
                </c:pt>
                <c:pt idx="10419">
                  <c:v>0.013</c:v>
                </c:pt>
                <c:pt idx="10420">
                  <c:v>0.007</c:v>
                </c:pt>
                <c:pt idx="10421">
                  <c:v>0.006</c:v>
                </c:pt>
                <c:pt idx="10422">
                  <c:v>0.003</c:v>
                </c:pt>
                <c:pt idx="10423">
                  <c:v>0.004</c:v>
                </c:pt>
                <c:pt idx="10424">
                  <c:v>0.001</c:v>
                </c:pt>
                <c:pt idx="10425">
                  <c:v>0.008</c:v>
                </c:pt>
                <c:pt idx="10426">
                  <c:v>0.023</c:v>
                </c:pt>
                <c:pt idx="10427">
                  <c:v>0.003</c:v>
                </c:pt>
                <c:pt idx="10428">
                  <c:v>0.002</c:v>
                </c:pt>
                <c:pt idx="10429">
                  <c:v>0.0</c:v>
                </c:pt>
                <c:pt idx="10430">
                  <c:v>0.011</c:v>
                </c:pt>
                <c:pt idx="10431">
                  <c:v>0.0</c:v>
                </c:pt>
                <c:pt idx="10432">
                  <c:v>0.003</c:v>
                </c:pt>
                <c:pt idx="10433">
                  <c:v>0.001</c:v>
                </c:pt>
                <c:pt idx="10434">
                  <c:v>0.001</c:v>
                </c:pt>
                <c:pt idx="10435">
                  <c:v>0.001</c:v>
                </c:pt>
                <c:pt idx="10436">
                  <c:v>0.0</c:v>
                </c:pt>
                <c:pt idx="10437">
                  <c:v>0.001</c:v>
                </c:pt>
                <c:pt idx="10438">
                  <c:v>0.001</c:v>
                </c:pt>
                <c:pt idx="10439">
                  <c:v>0.0</c:v>
                </c:pt>
                <c:pt idx="10440">
                  <c:v>0.013</c:v>
                </c:pt>
                <c:pt idx="10441">
                  <c:v>0.01</c:v>
                </c:pt>
                <c:pt idx="10442">
                  <c:v>0.015</c:v>
                </c:pt>
                <c:pt idx="10443">
                  <c:v>0.004</c:v>
                </c:pt>
                <c:pt idx="10444">
                  <c:v>0.002</c:v>
                </c:pt>
                <c:pt idx="10445">
                  <c:v>0.006</c:v>
                </c:pt>
                <c:pt idx="10446">
                  <c:v>0.001</c:v>
                </c:pt>
                <c:pt idx="10447">
                  <c:v>0.009</c:v>
                </c:pt>
                <c:pt idx="10448">
                  <c:v>0.038</c:v>
                </c:pt>
                <c:pt idx="10449">
                  <c:v>0.022</c:v>
                </c:pt>
                <c:pt idx="10450">
                  <c:v>0.029</c:v>
                </c:pt>
                <c:pt idx="10451">
                  <c:v>0.008</c:v>
                </c:pt>
                <c:pt idx="10452">
                  <c:v>0.0</c:v>
                </c:pt>
                <c:pt idx="10453">
                  <c:v>0.002</c:v>
                </c:pt>
                <c:pt idx="10454">
                  <c:v>0.015</c:v>
                </c:pt>
                <c:pt idx="10455">
                  <c:v>0.009</c:v>
                </c:pt>
                <c:pt idx="10456">
                  <c:v>0.052</c:v>
                </c:pt>
                <c:pt idx="10457">
                  <c:v>0.042</c:v>
                </c:pt>
                <c:pt idx="10458">
                  <c:v>0.013</c:v>
                </c:pt>
                <c:pt idx="10459">
                  <c:v>0.002</c:v>
                </c:pt>
                <c:pt idx="10460">
                  <c:v>0.002</c:v>
                </c:pt>
                <c:pt idx="10461">
                  <c:v>0.053</c:v>
                </c:pt>
                <c:pt idx="10462">
                  <c:v>0.014</c:v>
                </c:pt>
                <c:pt idx="10463">
                  <c:v>0.001</c:v>
                </c:pt>
                <c:pt idx="10464">
                  <c:v>0.0</c:v>
                </c:pt>
                <c:pt idx="10465">
                  <c:v>0.01</c:v>
                </c:pt>
                <c:pt idx="10466">
                  <c:v>0.026</c:v>
                </c:pt>
                <c:pt idx="10467">
                  <c:v>0.001</c:v>
                </c:pt>
                <c:pt idx="10468">
                  <c:v>0.002</c:v>
                </c:pt>
                <c:pt idx="10469">
                  <c:v>0.005</c:v>
                </c:pt>
                <c:pt idx="10470">
                  <c:v>0.002</c:v>
                </c:pt>
                <c:pt idx="10471">
                  <c:v>0.004</c:v>
                </c:pt>
                <c:pt idx="10472">
                  <c:v>0.006</c:v>
                </c:pt>
                <c:pt idx="10473">
                  <c:v>0.006</c:v>
                </c:pt>
                <c:pt idx="10474">
                  <c:v>0.005</c:v>
                </c:pt>
                <c:pt idx="10475">
                  <c:v>0.001</c:v>
                </c:pt>
                <c:pt idx="10476">
                  <c:v>0.008</c:v>
                </c:pt>
                <c:pt idx="10477">
                  <c:v>0.013</c:v>
                </c:pt>
                <c:pt idx="10478">
                  <c:v>0.001</c:v>
                </c:pt>
                <c:pt idx="10479">
                  <c:v>0.001</c:v>
                </c:pt>
                <c:pt idx="10480">
                  <c:v>0.0</c:v>
                </c:pt>
                <c:pt idx="10481">
                  <c:v>0.026</c:v>
                </c:pt>
                <c:pt idx="10482">
                  <c:v>0.015</c:v>
                </c:pt>
                <c:pt idx="10483">
                  <c:v>0.002</c:v>
                </c:pt>
                <c:pt idx="10484">
                  <c:v>0.002</c:v>
                </c:pt>
                <c:pt idx="10485">
                  <c:v>0.003</c:v>
                </c:pt>
                <c:pt idx="10486">
                  <c:v>0.004</c:v>
                </c:pt>
                <c:pt idx="10487">
                  <c:v>0.008</c:v>
                </c:pt>
                <c:pt idx="10488">
                  <c:v>0.034</c:v>
                </c:pt>
                <c:pt idx="10489">
                  <c:v>0.019</c:v>
                </c:pt>
                <c:pt idx="10490">
                  <c:v>0.002</c:v>
                </c:pt>
                <c:pt idx="10491">
                  <c:v>0.005</c:v>
                </c:pt>
                <c:pt idx="10492">
                  <c:v>0.01</c:v>
                </c:pt>
                <c:pt idx="10493">
                  <c:v>0.004</c:v>
                </c:pt>
                <c:pt idx="10494">
                  <c:v>0.037</c:v>
                </c:pt>
                <c:pt idx="10495">
                  <c:v>0.017</c:v>
                </c:pt>
                <c:pt idx="10496">
                  <c:v>0.0</c:v>
                </c:pt>
                <c:pt idx="10497">
                  <c:v>0.004</c:v>
                </c:pt>
                <c:pt idx="10498">
                  <c:v>0.019</c:v>
                </c:pt>
                <c:pt idx="10499">
                  <c:v>0.066</c:v>
                </c:pt>
                <c:pt idx="10500">
                  <c:v>0.006</c:v>
                </c:pt>
                <c:pt idx="10501">
                  <c:v>0.007</c:v>
                </c:pt>
                <c:pt idx="10502">
                  <c:v>0.084</c:v>
                </c:pt>
                <c:pt idx="10503">
                  <c:v>0.007</c:v>
                </c:pt>
                <c:pt idx="10504">
                  <c:v>0.003</c:v>
                </c:pt>
                <c:pt idx="10505">
                  <c:v>0.014</c:v>
                </c:pt>
                <c:pt idx="10506">
                  <c:v>0.001</c:v>
                </c:pt>
                <c:pt idx="10507">
                  <c:v>0.003</c:v>
                </c:pt>
                <c:pt idx="10508">
                  <c:v>0.003</c:v>
                </c:pt>
                <c:pt idx="10509">
                  <c:v>0.004</c:v>
                </c:pt>
                <c:pt idx="10510">
                  <c:v>0.001</c:v>
                </c:pt>
                <c:pt idx="10511">
                  <c:v>0.001</c:v>
                </c:pt>
                <c:pt idx="10512">
                  <c:v>0.007</c:v>
                </c:pt>
                <c:pt idx="10513">
                  <c:v>0.006</c:v>
                </c:pt>
                <c:pt idx="10514">
                  <c:v>0.006</c:v>
                </c:pt>
                <c:pt idx="10515">
                  <c:v>0.004</c:v>
                </c:pt>
                <c:pt idx="10516">
                  <c:v>0.004</c:v>
                </c:pt>
                <c:pt idx="10517">
                  <c:v>0.004</c:v>
                </c:pt>
                <c:pt idx="10518">
                  <c:v>0.007</c:v>
                </c:pt>
                <c:pt idx="10519">
                  <c:v>0.015</c:v>
                </c:pt>
                <c:pt idx="10520">
                  <c:v>0.001</c:v>
                </c:pt>
                <c:pt idx="10521">
                  <c:v>0.003</c:v>
                </c:pt>
                <c:pt idx="10522">
                  <c:v>0.003</c:v>
                </c:pt>
                <c:pt idx="10523">
                  <c:v>0.002</c:v>
                </c:pt>
                <c:pt idx="10524">
                  <c:v>0.008</c:v>
                </c:pt>
                <c:pt idx="10525">
                  <c:v>0.001</c:v>
                </c:pt>
                <c:pt idx="10526">
                  <c:v>0.001</c:v>
                </c:pt>
                <c:pt idx="10527">
                  <c:v>0.038</c:v>
                </c:pt>
                <c:pt idx="10528">
                  <c:v>0.009</c:v>
                </c:pt>
                <c:pt idx="10529">
                  <c:v>0.0</c:v>
                </c:pt>
                <c:pt idx="10530">
                  <c:v>0.0</c:v>
                </c:pt>
                <c:pt idx="10531">
                  <c:v>0.054</c:v>
                </c:pt>
                <c:pt idx="10532">
                  <c:v>0.022</c:v>
                </c:pt>
                <c:pt idx="10533">
                  <c:v>0.007</c:v>
                </c:pt>
                <c:pt idx="10534">
                  <c:v>0.001</c:v>
                </c:pt>
                <c:pt idx="10535">
                  <c:v>0.003</c:v>
                </c:pt>
                <c:pt idx="10536">
                  <c:v>0.006</c:v>
                </c:pt>
                <c:pt idx="10537">
                  <c:v>0.003</c:v>
                </c:pt>
                <c:pt idx="10538">
                  <c:v>0.004</c:v>
                </c:pt>
                <c:pt idx="10539">
                  <c:v>0.016</c:v>
                </c:pt>
                <c:pt idx="10540">
                  <c:v>0.0</c:v>
                </c:pt>
                <c:pt idx="10541">
                  <c:v>0.005</c:v>
                </c:pt>
                <c:pt idx="10542">
                  <c:v>0.005</c:v>
                </c:pt>
                <c:pt idx="10543">
                  <c:v>0.006</c:v>
                </c:pt>
                <c:pt idx="10544">
                  <c:v>0.002</c:v>
                </c:pt>
                <c:pt idx="10545">
                  <c:v>0.006</c:v>
                </c:pt>
                <c:pt idx="10546">
                  <c:v>0.003</c:v>
                </c:pt>
                <c:pt idx="10547">
                  <c:v>0.005</c:v>
                </c:pt>
                <c:pt idx="10548">
                  <c:v>0.004</c:v>
                </c:pt>
                <c:pt idx="10549">
                  <c:v>0.0</c:v>
                </c:pt>
                <c:pt idx="10550">
                  <c:v>0.004</c:v>
                </c:pt>
                <c:pt idx="10551">
                  <c:v>0.004</c:v>
                </c:pt>
                <c:pt idx="10552">
                  <c:v>0.016</c:v>
                </c:pt>
                <c:pt idx="10553">
                  <c:v>0.015</c:v>
                </c:pt>
                <c:pt idx="10554">
                  <c:v>0.009</c:v>
                </c:pt>
                <c:pt idx="10555">
                  <c:v>0.004</c:v>
                </c:pt>
                <c:pt idx="10556">
                  <c:v>0.004</c:v>
                </c:pt>
                <c:pt idx="10557">
                  <c:v>0.004</c:v>
                </c:pt>
                <c:pt idx="10558">
                  <c:v>0.007</c:v>
                </c:pt>
                <c:pt idx="10559">
                  <c:v>0.0</c:v>
                </c:pt>
                <c:pt idx="10560">
                  <c:v>0.009</c:v>
                </c:pt>
                <c:pt idx="10561">
                  <c:v>0.0</c:v>
                </c:pt>
                <c:pt idx="10562">
                  <c:v>0.001</c:v>
                </c:pt>
                <c:pt idx="10563">
                  <c:v>0.041</c:v>
                </c:pt>
                <c:pt idx="10564">
                  <c:v>0.016</c:v>
                </c:pt>
                <c:pt idx="10565">
                  <c:v>0.02</c:v>
                </c:pt>
                <c:pt idx="10566">
                  <c:v>0.01</c:v>
                </c:pt>
                <c:pt idx="10567">
                  <c:v>0.011</c:v>
                </c:pt>
                <c:pt idx="10568">
                  <c:v>0.001</c:v>
                </c:pt>
                <c:pt idx="10569">
                  <c:v>0.003</c:v>
                </c:pt>
                <c:pt idx="10570">
                  <c:v>0.02</c:v>
                </c:pt>
                <c:pt idx="10571">
                  <c:v>0.004</c:v>
                </c:pt>
                <c:pt idx="10572">
                  <c:v>0.002</c:v>
                </c:pt>
                <c:pt idx="10573">
                  <c:v>0.001</c:v>
                </c:pt>
                <c:pt idx="10574">
                  <c:v>0.001</c:v>
                </c:pt>
                <c:pt idx="10575">
                  <c:v>0.004</c:v>
                </c:pt>
                <c:pt idx="10576">
                  <c:v>0.034</c:v>
                </c:pt>
                <c:pt idx="10577">
                  <c:v>0.026</c:v>
                </c:pt>
                <c:pt idx="10578">
                  <c:v>0.007</c:v>
                </c:pt>
                <c:pt idx="10579">
                  <c:v>0.007</c:v>
                </c:pt>
                <c:pt idx="10580">
                  <c:v>0.004</c:v>
                </c:pt>
                <c:pt idx="10581">
                  <c:v>0.002</c:v>
                </c:pt>
                <c:pt idx="10582">
                  <c:v>0.005</c:v>
                </c:pt>
                <c:pt idx="10583">
                  <c:v>0.004</c:v>
                </c:pt>
                <c:pt idx="10584">
                  <c:v>0.009</c:v>
                </c:pt>
                <c:pt idx="10585">
                  <c:v>0.003</c:v>
                </c:pt>
                <c:pt idx="10586">
                  <c:v>0.001</c:v>
                </c:pt>
                <c:pt idx="10587">
                  <c:v>0.004</c:v>
                </c:pt>
                <c:pt idx="10588">
                  <c:v>0.003</c:v>
                </c:pt>
                <c:pt idx="10589">
                  <c:v>0.006</c:v>
                </c:pt>
                <c:pt idx="10590">
                  <c:v>0.03</c:v>
                </c:pt>
                <c:pt idx="10591">
                  <c:v>0.001</c:v>
                </c:pt>
                <c:pt idx="10592">
                  <c:v>0.003</c:v>
                </c:pt>
                <c:pt idx="10593">
                  <c:v>0.001</c:v>
                </c:pt>
                <c:pt idx="10594">
                  <c:v>0.0</c:v>
                </c:pt>
                <c:pt idx="10595">
                  <c:v>0.001</c:v>
                </c:pt>
                <c:pt idx="10596">
                  <c:v>0.002</c:v>
                </c:pt>
                <c:pt idx="10597">
                  <c:v>0.018</c:v>
                </c:pt>
                <c:pt idx="10598">
                  <c:v>0.01</c:v>
                </c:pt>
                <c:pt idx="10599">
                  <c:v>0.003</c:v>
                </c:pt>
                <c:pt idx="10600">
                  <c:v>0.004</c:v>
                </c:pt>
                <c:pt idx="10601">
                  <c:v>0.003</c:v>
                </c:pt>
                <c:pt idx="10602">
                  <c:v>0.002</c:v>
                </c:pt>
                <c:pt idx="10603">
                  <c:v>0.002</c:v>
                </c:pt>
                <c:pt idx="10604">
                  <c:v>0.004</c:v>
                </c:pt>
                <c:pt idx="10605">
                  <c:v>0.01</c:v>
                </c:pt>
                <c:pt idx="10606">
                  <c:v>0.027</c:v>
                </c:pt>
                <c:pt idx="10607">
                  <c:v>0.016</c:v>
                </c:pt>
                <c:pt idx="10608">
                  <c:v>0.001</c:v>
                </c:pt>
                <c:pt idx="10609">
                  <c:v>0.007</c:v>
                </c:pt>
                <c:pt idx="10610">
                  <c:v>0.007</c:v>
                </c:pt>
                <c:pt idx="10611">
                  <c:v>0.0</c:v>
                </c:pt>
                <c:pt idx="10612">
                  <c:v>0.01</c:v>
                </c:pt>
                <c:pt idx="10613">
                  <c:v>0.005</c:v>
                </c:pt>
                <c:pt idx="10614">
                  <c:v>0.014</c:v>
                </c:pt>
                <c:pt idx="10615">
                  <c:v>0.004</c:v>
                </c:pt>
                <c:pt idx="10616">
                  <c:v>0.002</c:v>
                </c:pt>
                <c:pt idx="10617">
                  <c:v>0.004</c:v>
                </c:pt>
                <c:pt idx="10618">
                  <c:v>0.005</c:v>
                </c:pt>
                <c:pt idx="10619">
                  <c:v>0.027</c:v>
                </c:pt>
                <c:pt idx="10620">
                  <c:v>0.003</c:v>
                </c:pt>
                <c:pt idx="10621">
                  <c:v>0.032</c:v>
                </c:pt>
                <c:pt idx="10622">
                  <c:v>0.033</c:v>
                </c:pt>
                <c:pt idx="10623">
                  <c:v>0.004</c:v>
                </c:pt>
                <c:pt idx="10624">
                  <c:v>0.001</c:v>
                </c:pt>
                <c:pt idx="10625">
                  <c:v>0.008</c:v>
                </c:pt>
                <c:pt idx="10626">
                  <c:v>0.011</c:v>
                </c:pt>
                <c:pt idx="10627">
                  <c:v>0.0</c:v>
                </c:pt>
                <c:pt idx="10628">
                  <c:v>0.0</c:v>
                </c:pt>
                <c:pt idx="10629">
                  <c:v>0.021</c:v>
                </c:pt>
                <c:pt idx="10630">
                  <c:v>0.011</c:v>
                </c:pt>
                <c:pt idx="10631">
                  <c:v>0.011</c:v>
                </c:pt>
                <c:pt idx="10632">
                  <c:v>0.032</c:v>
                </c:pt>
                <c:pt idx="10633">
                  <c:v>0.02</c:v>
                </c:pt>
                <c:pt idx="10634">
                  <c:v>0.002</c:v>
                </c:pt>
                <c:pt idx="10635">
                  <c:v>0.003</c:v>
                </c:pt>
                <c:pt idx="10636">
                  <c:v>0.008</c:v>
                </c:pt>
                <c:pt idx="10637">
                  <c:v>0.011</c:v>
                </c:pt>
                <c:pt idx="10638">
                  <c:v>0.002</c:v>
                </c:pt>
                <c:pt idx="10639">
                  <c:v>0.002</c:v>
                </c:pt>
                <c:pt idx="10640">
                  <c:v>0.003</c:v>
                </c:pt>
                <c:pt idx="10641">
                  <c:v>0.002</c:v>
                </c:pt>
                <c:pt idx="10642">
                  <c:v>0.001</c:v>
                </c:pt>
                <c:pt idx="10643">
                  <c:v>0.001</c:v>
                </c:pt>
                <c:pt idx="10644">
                  <c:v>0.008</c:v>
                </c:pt>
                <c:pt idx="10645">
                  <c:v>0.005</c:v>
                </c:pt>
                <c:pt idx="10646">
                  <c:v>0.016</c:v>
                </c:pt>
                <c:pt idx="10647">
                  <c:v>0.009</c:v>
                </c:pt>
                <c:pt idx="10648">
                  <c:v>0.004</c:v>
                </c:pt>
                <c:pt idx="10649">
                  <c:v>0.0</c:v>
                </c:pt>
                <c:pt idx="10650">
                  <c:v>0.001</c:v>
                </c:pt>
                <c:pt idx="10651">
                  <c:v>0.001</c:v>
                </c:pt>
                <c:pt idx="10652">
                  <c:v>0.001</c:v>
                </c:pt>
                <c:pt idx="10653">
                  <c:v>0.002</c:v>
                </c:pt>
                <c:pt idx="10654">
                  <c:v>0.002</c:v>
                </c:pt>
                <c:pt idx="10655">
                  <c:v>0.003</c:v>
                </c:pt>
                <c:pt idx="10656">
                  <c:v>0.034</c:v>
                </c:pt>
                <c:pt idx="10657">
                  <c:v>0.018</c:v>
                </c:pt>
                <c:pt idx="10658">
                  <c:v>0.027</c:v>
                </c:pt>
                <c:pt idx="10659">
                  <c:v>0.013</c:v>
                </c:pt>
                <c:pt idx="10660">
                  <c:v>0.022</c:v>
                </c:pt>
                <c:pt idx="10661">
                  <c:v>0.003</c:v>
                </c:pt>
                <c:pt idx="10662">
                  <c:v>0.002</c:v>
                </c:pt>
                <c:pt idx="10663">
                  <c:v>0.002</c:v>
                </c:pt>
                <c:pt idx="10664">
                  <c:v>0.003</c:v>
                </c:pt>
                <c:pt idx="10665">
                  <c:v>0.015</c:v>
                </c:pt>
                <c:pt idx="10666">
                  <c:v>0.007</c:v>
                </c:pt>
                <c:pt idx="10667">
                  <c:v>0.039</c:v>
                </c:pt>
                <c:pt idx="10668">
                  <c:v>0.01</c:v>
                </c:pt>
                <c:pt idx="10669">
                  <c:v>0.001</c:v>
                </c:pt>
                <c:pt idx="10670">
                  <c:v>0.002</c:v>
                </c:pt>
                <c:pt idx="10671">
                  <c:v>0.003</c:v>
                </c:pt>
                <c:pt idx="10672">
                  <c:v>0.025</c:v>
                </c:pt>
                <c:pt idx="10673">
                  <c:v>0.004</c:v>
                </c:pt>
                <c:pt idx="10674">
                  <c:v>0.006</c:v>
                </c:pt>
                <c:pt idx="10675">
                  <c:v>0.026</c:v>
                </c:pt>
                <c:pt idx="10676">
                  <c:v>0.002</c:v>
                </c:pt>
                <c:pt idx="10677">
                  <c:v>0.004</c:v>
                </c:pt>
                <c:pt idx="10678">
                  <c:v>0.008</c:v>
                </c:pt>
                <c:pt idx="10679">
                  <c:v>0.022</c:v>
                </c:pt>
                <c:pt idx="10680">
                  <c:v>0.019</c:v>
                </c:pt>
                <c:pt idx="10681">
                  <c:v>0.005</c:v>
                </c:pt>
                <c:pt idx="10682">
                  <c:v>0.001</c:v>
                </c:pt>
                <c:pt idx="10683">
                  <c:v>0.004</c:v>
                </c:pt>
                <c:pt idx="10684">
                  <c:v>0.004</c:v>
                </c:pt>
                <c:pt idx="10685">
                  <c:v>0.003</c:v>
                </c:pt>
                <c:pt idx="10686">
                  <c:v>0.003</c:v>
                </c:pt>
                <c:pt idx="10687">
                  <c:v>0.004</c:v>
                </c:pt>
                <c:pt idx="10688">
                  <c:v>0.0</c:v>
                </c:pt>
                <c:pt idx="10689">
                  <c:v>0.011</c:v>
                </c:pt>
                <c:pt idx="10690">
                  <c:v>0.008</c:v>
                </c:pt>
                <c:pt idx="10691">
                  <c:v>0.014</c:v>
                </c:pt>
                <c:pt idx="10692">
                  <c:v>0.008</c:v>
                </c:pt>
                <c:pt idx="10693">
                  <c:v>0.002</c:v>
                </c:pt>
                <c:pt idx="10694">
                  <c:v>0.011</c:v>
                </c:pt>
                <c:pt idx="10695">
                  <c:v>0.001</c:v>
                </c:pt>
                <c:pt idx="10696">
                  <c:v>0.004</c:v>
                </c:pt>
                <c:pt idx="10697">
                  <c:v>0.006</c:v>
                </c:pt>
                <c:pt idx="10698">
                  <c:v>0.006</c:v>
                </c:pt>
                <c:pt idx="10699">
                  <c:v>0.006</c:v>
                </c:pt>
                <c:pt idx="10700">
                  <c:v>0.005</c:v>
                </c:pt>
                <c:pt idx="10701">
                  <c:v>0.006</c:v>
                </c:pt>
                <c:pt idx="10702">
                  <c:v>0.005</c:v>
                </c:pt>
                <c:pt idx="10703">
                  <c:v>0.003</c:v>
                </c:pt>
                <c:pt idx="10704">
                  <c:v>0.003</c:v>
                </c:pt>
                <c:pt idx="10705">
                  <c:v>0.001</c:v>
                </c:pt>
                <c:pt idx="10706">
                  <c:v>0.005</c:v>
                </c:pt>
                <c:pt idx="10707">
                  <c:v>0.006</c:v>
                </c:pt>
                <c:pt idx="10708">
                  <c:v>0.005</c:v>
                </c:pt>
                <c:pt idx="10709">
                  <c:v>0.006</c:v>
                </c:pt>
                <c:pt idx="10710">
                  <c:v>0.007</c:v>
                </c:pt>
                <c:pt idx="10711">
                  <c:v>0.007</c:v>
                </c:pt>
                <c:pt idx="10712">
                  <c:v>0.005</c:v>
                </c:pt>
                <c:pt idx="10713">
                  <c:v>0.006</c:v>
                </c:pt>
                <c:pt idx="10714">
                  <c:v>0.005</c:v>
                </c:pt>
                <c:pt idx="10715">
                  <c:v>0.001</c:v>
                </c:pt>
                <c:pt idx="10716">
                  <c:v>0.006</c:v>
                </c:pt>
                <c:pt idx="10717">
                  <c:v>0.008</c:v>
                </c:pt>
                <c:pt idx="10718">
                  <c:v>0.005</c:v>
                </c:pt>
                <c:pt idx="10719">
                  <c:v>0.002</c:v>
                </c:pt>
                <c:pt idx="10720">
                  <c:v>0.0</c:v>
                </c:pt>
                <c:pt idx="10721">
                  <c:v>0.007</c:v>
                </c:pt>
                <c:pt idx="10722">
                  <c:v>0.009</c:v>
                </c:pt>
                <c:pt idx="10723">
                  <c:v>0.008</c:v>
                </c:pt>
                <c:pt idx="10724">
                  <c:v>0.007</c:v>
                </c:pt>
                <c:pt idx="10725">
                  <c:v>0.008</c:v>
                </c:pt>
                <c:pt idx="10726">
                  <c:v>0.008</c:v>
                </c:pt>
                <c:pt idx="10727">
                  <c:v>0.006</c:v>
                </c:pt>
                <c:pt idx="10728">
                  <c:v>0.005</c:v>
                </c:pt>
                <c:pt idx="10729">
                  <c:v>0.004</c:v>
                </c:pt>
                <c:pt idx="10730">
                  <c:v>0.006</c:v>
                </c:pt>
                <c:pt idx="10731">
                  <c:v>0.001</c:v>
                </c:pt>
                <c:pt idx="10732">
                  <c:v>0.007</c:v>
                </c:pt>
                <c:pt idx="10733">
                  <c:v>0.006</c:v>
                </c:pt>
                <c:pt idx="10734">
                  <c:v>0.006</c:v>
                </c:pt>
                <c:pt idx="10735">
                  <c:v>0.003</c:v>
                </c:pt>
                <c:pt idx="10736">
                  <c:v>0.005</c:v>
                </c:pt>
                <c:pt idx="10737">
                  <c:v>0.006</c:v>
                </c:pt>
                <c:pt idx="10738">
                  <c:v>0.007</c:v>
                </c:pt>
                <c:pt idx="10739">
                  <c:v>0.006</c:v>
                </c:pt>
                <c:pt idx="10740">
                  <c:v>0.006</c:v>
                </c:pt>
                <c:pt idx="10741">
                  <c:v>0.006</c:v>
                </c:pt>
                <c:pt idx="10742">
                  <c:v>0.006</c:v>
                </c:pt>
                <c:pt idx="10743">
                  <c:v>0.005</c:v>
                </c:pt>
                <c:pt idx="10744">
                  <c:v>0.004</c:v>
                </c:pt>
                <c:pt idx="10745">
                  <c:v>0.003</c:v>
                </c:pt>
                <c:pt idx="10746">
                  <c:v>0.001</c:v>
                </c:pt>
                <c:pt idx="10747">
                  <c:v>0.0</c:v>
                </c:pt>
                <c:pt idx="10748">
                  <c:v>0.002</c:v>
                </c:pt>
                <c:pt idx="10749">
                  <c:v>0.001</c:v>
                </c:pt>
                <c:pt idx="10750">
                  <c:v>0.001</c:v>
                </c:pt>
                <c:pt idx="10751">
                  <c:v>0.004</c:v>
                </c:pt>
                <c:pt idx="10752">
                  <c:v>0.004</c:v>
                </c:pt>
                <c:pt idx="10753">
                  <c:v>0.002</c:v>
                </c:pt>
                <c:pt idx="10754">
                  <c:v>0.001</c:v>
                </c:pt>
                <c:pt idx="10755">
                  <c:v>0.001</c:v>
                </c:pt>
                <c:pt idx="10756">
                  <c:v>0.003</c:v>
                </c:pt>
                <c:pt idx="10757">
                  <c:v>0.002</c:v>
                </c:pt>
                <c:pt idx="10758">
                  <c:v>0.001</c:v>
                </c:pt>
                <c:pt idx="10759">
                  <c:v>0.0</c:v>
                </c:pt>
                <c:pt idx="10760">
                  <c:v>0.004</c:v>
                </c:pt>
                <c:pt idx="10761">
                  <c:v>0.004</c:v>
                </c:pt>
                <c:pt idx="10762">
                  <c:v>0.004</c:v>
                </c:pt>
                <c:pt idx="10763">
                  <c:v>0.003</c:v>
                </c:pt>
                <c:pt idx="10764">
                  <c:v>0.001</c:v>
                </c:pt>
                <c:pt idx="10765">
                  <c:v>0.001</c:v>
                </c:pt>
                <c:pt idx="10766">
                  <c:v>0.0</c:v>
                </c:pt>
                <c:pt idx="10767">
                  <c:v>0.005</c:v>
                </c:pt>
                <c:pt idx="10768">
                  <c:v>0.004</c:v>
                </c:pt>
                <c:pt idx="10769">
                  <c:v>0.004</c:v>
                </c:pt>
                <c:pt idx="10770">
                  <c:v>0.003</c:v>
                </c:pt>
                <c:pt idx="10771">
                  <c:v>0.003</c:v>
                </c:pt>
                <c:pt idx="10772">
                  <c:v>0.004</c:v>
                </c:pt>
                <c:pt idx="10773">
                  <c:v>0.006</c:v>
                </c:pt>
                <c:pt idx="10774">
                  <c:v>0.007</c:v>
                </c:pt>
                <c:pt idx="10775">
                  <c:v>0.003</c:v>
                </c:pt>
                <c:pt idx="10776">
                  <c:v>0.003</c:v>
                </c:pt>
                <c:pt idx="10777">
                  <c:v>0.005</c:v>
                </c:pt>
                <c:pt idx="10778">
                  <c:v>0.004</c:v>
                </c:pt>
                <c:pt idx="10779">
                  <c:v>0.003</c:v>
                </c:pt>
                <c:pt idx="10780">
                  <c:v>0.001</c:v>
                </c:pt>
                <c:pt idx="10781">
                  <c:v>0.002</c:v>
                </c:pt>
                <c:pt idx="10782">
                  <c:v>0.003</c:v>
                </c:pt>
                <c:pt idx="10783">
                  <c:v>0.003</c:v>
                </c:pt>
                <c:pt idx="10784">
                  <c:v>0.006</c:v>
                </c:pt>
                <c:pt idx="10785">
                  <c:v>0.006</c:v>
                </c:pt>
                <c:pt idx="10786">
                  <c:v>0.006</c:v>
                </c:pt>
                <c:pt idx="10787">
                  <c:v>0.005</c:v>
                </c:pt>
                <c:pt idx="10788">
                  <c:v>0.007</c:v>
                </c:pt>
                <c:pt idx="10789">
                  <c:v>0.006</c:v>
                </c:pt>
                <c:pt idx="10790">
                  <c:v>0.007</c:v>
                </c:pt>
                <c:pt idx="10791">
                  <c:v>0.004</c:v>
                </c:pt>
                <c:pt idx="10792">
                  <c:v>0.006</c:v>
                </c:pt>
                <c:pt idx="10793">
                  <c:v>0.007</c:v>
                </c:pt>
                <c:pt idx="10794">
                  <c:v>0.006</c:v>
                </c:pt>
                <c:pt idx="10795">
                  <c:v>0.005</c:v>
                </c:pt>
                <c:pt idx="10796">
                  <c:v>0.006</c:v>
                </c:pt>
                <c:pt idx="10797">
                  <c:v>0.005</c:v>
                </c:pt>
                <c:pt idx="10798">
                  <c:v>0.005</c:v>
                </c:pt>
                <c:pt idx="10799">
                  <c:v>0.006</c:v>
                </c:pt>
                <c:pt idx="10800">
                  <c:v>0.008</c:v>
                </c:pt>
                <c:pt idx="10801">
                  <c:v>0.006</c:v>
                </c:pt>
                <c:pt idx="10802">
                  <c:v>0.007</c:v>
                </c:pt>
                <c:pt idx="10803">
                  <c:v>0.004</c:v>
                </c:pt>
                <c:pt idx="10804">
                  <c:v>0.006</c:v>
                </c:pt>
                <c:pt idx="10805">
                  <c:v>0.006</c:v>
                </c:pt>
                <c:pt idx="10806">
                  <c:v>0.005</c:v>
                </c:pt>
                <c:pt idx="10807">
                  <c:v>0.006</c:v>
                </c:pt>
                <c:pt idx="10808">
                  <c:v>0.007</c:v>
                </c:pt>
                <c:pt idx="10809">
                  <c:v>0.005</c:v>
                </c:pt>
                <c:pt idx="10810">
                  <c:v>0.003</c:v>
                </c:pt>
                <c:pt idx="10811">
                  <c:v>0.003</c:v>
                </c:pt>
                <c:pt idx="10812">
                  <c:v>0.005</c:v>
                </c:pt>
                <c:pt idx="10813">
                  <c:v>0.002</c:v>
                </c:pt>
                <c:pt idx="10814">
                  <c:v>0.005</c:v>
                </c:pt>
                <c:pt idx="10815">
                  <c:v>0.003</c:v>
                </c:pt>
                <c:pt idx="10816">
                  <c:v>0.004</c:v>
                </c:pt>
                <c:pt idx="10817">
                  <c:v>0.004</c:v>
                </c:pt>
                <c:pt idx="10818">
                  <c:v>0.004</c:v>
                </c:pt>
                <c:pt idx="10819">
                  <c:v>0.001</c:v>
                </c:pt>
                <c:pt idx="10820">
                  <c:v>0.006</c:v>
                </c:pt>
                <c:pt idx="10821">
                  <c:v>0.082</c:v>
                </c:pt>
                <c:pt idx="10822">
                  <c:v>0.135</c:v>
                </c:pt>
                <c:pt idx="10823">
                  <c:v>0.134</c:v>
                </c:pt>
                <c:pt idx="10824">
                  <c:v>0.199</c:v>
                </c:pt>
                <c:pt idx="10825">
                  <c:v>0.212</c:v>
                </c:pt>
                <c:pt idx="10826">
                  <c:v>0.214</c:v>
                </c:pt>
                <c:pt idx="10827">
                  <c:v>0.218</c:v>
                </c:pt>
                <c:pt idx="10828">
                  <c:v>0.213</c:v>
                </c:pt>
                <c:pt idx="10829">
                  <c:v>0.167</c:v>
                </c:pt>
                <c:pt idx="10830">
                  <c:v>0.12</c:v>
                </c:pt>
                <c:pt idx="10831">
                  <c:v>0.138</c:v>
                </c:pt>
                <c:pt idx="10832">
                  <c:v>0.132</c:v>
                </c:pt>
                <c:pt idx="10833">
                  <c:v>0.114</c:v>
                </c:pt>
                <c:pt idx="10834">
                  <c:v>0.094</c:v>
                </c:pt>
                <c:pt idx="10835">
                  <c:v>0.099</c:v>
                </c:pt>
                <c:pt idx="10836">
                  <c:v>0.092</c:v>
                </c:pt>
                <c:pt idx="10837">
                  <c:v>0.105</c:v>
                </c:pt>
                <c:pt idx="10838">
                  <c:v>0.113</c:v>
                </c:pt>
                <c:pt idx="10839">
                  <c:v>0.142</c:v>
                </c:pt>
                <c:pt idx="10840">
                  <c:v>0.167</c:v>
                </c:pt>
                <c:pt idx="10841">
                  <c:v>0.161</c:v>
                </c:pt>
                <c:pt idx="10842">
                  <c:v>0.154</c:v>
                </c:pt>
                <c:pt idx="10843">
                  <c:v>0.162</c:v>
                </c:pt>
                <c:pt idx="10844">
                  <c:v>0.152</c:v>
                </c:pt>
                <c:pt idx="10845">
                  <c:v>0.15</c:v>
                </c:pt>
                <c:pt idx="10846">
                  <c:v>0.145</c:v>
                </c:pt>
                <c:pt idx="10847">
                  <c:v>0.135</c:v>
                </c:pt>
                <c:pt idx="10848">
                  <c:v>0.158</c:v>
                </c:pt>
                <c:pt idx="10849">
                  <c:v>0.165</c:v>
                </c:pt>
                <c:pt idx="10850">
                  <c:v>0.156</c:v>
                </c:pt>
                <c:pt idx="10851">
                  <c:v>0.168</c:v>
                </c:pt>
                <c:pt idx="10852">
                  <c:v>0.172</c:v>
                </c:pt>
                <c:pt idx="10853">
                  <c:v>0.174</c:v>
                </c:pt>
                <c:pt idx="10854">
                  <c:v>0.162</c:v>
                </c:pt>
                <c:pt idx="10855">
                  <c:v>0.13</c:v>
                </c:pt>
                <c:pt idx="10856">
                  <c:v>0.147</c:v>
                </c:pt>
                <c:pt idx="10857">
                  <c:v>0.136</c:v>
                </c:pt>
                <c:pt idx="10858">
                  <c:v>0.147</c:v>
                </c:pt>
                <c:pt idx="10859">
                  <c:v>0.155</c:v>
                </c:pt>
                <c:pt idx="10860">
                  <c:v>0.144</c:v>
                </c:pt>
                <c:pt idx="10861">
                  <c:v>0.149</c:v>
                </c:pt>
                <c:pt idx="10862">
                  <c:v>0.138</c:v>
                </c:pt>
                <c:pt idx="10863">
                  <c:v>0.113</c:v>
                </c:pt>
                <c:pt idx="10864">
                  <c:v>0.125</c:v>
                </c:pt>
                <c:pt idx="10865">
                  <c:v>0.135</c:v>
                </c:pt>
                <c:pt idx="10866">
                  <c:v>0.161</c:v>
                </c:pt>
                <c:pt idx="10867">
                  <c:v>0.163</c:v>
                </c:pt>
                <c:pt idx="10868">
                  <c:v>0.146</c:v>
                </c:pt>
                <c:pt idx="10869">
                  <c:v>0.124</c:v>
                </c:pt>
                <c:pt idx="10870">
                  <c:v>0.123</c:v>
                </c:pt>
                <c:pt idx="10871">
                  <c:v>0.123</c:v>
                </c:pt>
                <c:pt idx="10872">
                  <c:v>0.115</c:v>
                </c:pt>
                <c:pt idx="10873">
                  <c:v>0.103</c:v>
                </c:pt>
                <c:pt idx="10874">
                  <c:v>0.099</c:v>
                </c:pt>
                <c:pt idx="10875">
                  <c:v>0.102</c:v>
                </c:pt>
                <c:pt idx="10876">
                  <c:v>0.118</c:v>
                </c:pt>
                <c:pt idx="10877">
                  <c:v>0.112</c:v>
                </c:pt>
                <c:pt idx="10878">
                  <c:v>0.124</c:v>
                </c:pt>
                <c:pt idx="10879">
                  <c:v>0.129</c:v>
                </c:pt>
                <c:pt idx="10880">
                  <c:v>0.118</c:v>
                </c:pt>
                <c:pt idx="10881">
                  <c:v>0.112</c:v>
                </c:pt>
                <c:pt idx="10882">
                  <c:v>0.116</c:v>
                </c:pt>
                <c:pt idx="10883">
                  <c:v>0.114</c:v>
                </c:pt>
                <c:pt idx="10884">
                  <c:v>0.092</c:v>
                </c:pt>
                <c:pt idx="10885">
                  <c:v>0.096</c:v>
                </c:pt>
                <c:pt idx="10886">
                  <c:v>0.105</c:v>
                </c:pt>
                <c:pt idx="10887">
                  <c:v>0.098</c:v>
                </c:pt>
                <c:pt idx="10888">
                  <c:v>0.101</c:v>
                </c:pt>
                <c:pt idx="10889">
                  <c:v>0.108</c:v>
                </c:pt>
                <c:pt idx="10890">
                  <c:v>0.112</c:v>
                </c:pt>
                <c:pt idx="10891">
                  <c:v>0.104</c:v>
                </c:pt>
                <c:pt idx="10892">
                  <c:v>0.115</c:v>
                </c:pt>
                <c:pt idx="10893">
                  <c:v>0.121</c:v>
                </c:pt>
                <c:pt idx="10894">
                  <c:v>0.127</c:v>
                </c:pt>
                <c:pt idx="10895">
                  <c:v>0.159</c:v>
                </c:pt>
                <c:pt idx="10896">
                  <c:v>0.181</c:v>
                </c:pt>
                <c:pt idx="10897">
                  <c:v>0.196</c:v>
                </c:pt>
                <c:pt idx="10898">
                  <c:v>0.213</c:v>
                </c:pt>
                <c:pt idx="10899">
                  <c:v>0.19</c:v>
                </c:pt>
                <c:pt idx="10900">
                  <c:v>0.223</c:v>
                </c:pt>
                <c:pt idx="10901">
                  <c:v>0.23</c:v>
                </c:pt>
                <c:pt idx="10902">
                  <c:v>0.258</c:v>
                </c:pt>
                <c:pt idx="10903">
                  <c:v>0.268</c:v>
                </c:pt>
                <c:pt idx="10904">
                  <c:v>0.263</c:v>
                </c:pt>
                <c:pt idx="10905">
                  <c:v>0.25</c:v>
                </c:pt>
                <c:pt idx="10906">
                  <c:v>0.246</c:v>
                </c:pt>
                <c:pt idx="10907">
                  <c:v>0.245</c:v>
                </c:pt>
                <c:pt idx="10908">
                  <c:v>0.226</c:v>
                </c:pt>
                <c:pt idx="10909">
                  <c:v>0.209</c:v>
                </c:pt>
                <c:pt idx="10910">
                  <c:v>0.204</c:v>
                </c:pt>
                <c:pt idx="10911">
                  <c:v>0.204</c:v>
                </c:pt>
                <c:pt idx="10912">
                  <c:v>0.211</c:v>
                </c:pt>
                <c:pt idx="10913">
                  <c:v>0.216</c:v>
                </c:pt>
                <c:pt idx="10914">
                  <c:v>0.219</c:v>
                </c:pt>
                <c:pt idx="10915">
                  <c:v>0.232</c:v>
                </c:pt>
                <c:pt idx="10916">
                  <c:v>0.25</c:v>
                </c:pt>
                <c:pt idx="10917">
                  <c:v>0.27</c:v>
                </c:pt>
                <c:pt idx="10918">
                  <c:v>0.263</c:v>
                </c:pt>
                <c:pt idx="10919">
                  <c:v>0.238</c:v>
                </c:pt>
                <c:pt idx="10920">
                  <c:v>0.242</c:v>
                </c:pt>
                <c:pt idx="10921">
                  <c:v>0.262</c:v>
                </c:pt>
                <c:pt idx="10922">
                  <c:v>0.273</c:v>
                </c:pt>
                <c:pt idx="10923">
                  <c:v>0.312</c:v>
                </c:pt>
                <c:pt idx="10924">
                  <c:v>0.3</c:v>
                </c:pt>
                <c:pt idx="10925">
                  <c:v>0.24</c:v>
                </c:pt>
                <c:pt idx="10926">
                  <c:v>0.223</c:v>
                </c:pt>
                <c:pt idx="10927">
                  <c:v>0.243</c:v>
                </c:pt>
                <c:pt idx="10928">
                  <c:v>0.256</c:v>
                </c:pt>
                <c:pt idx="10929">
                  <c:v>0.249</c:v>
                </c:pt>
                <c:pt idx="10930">
                  <c:v>0.249</c:v>
                </c:pt>
                <c:pt idx="10931">
                  <c:v>0.244</c:v>
                </c:pt>
                <c:pt idx="10932">
                  <c:v>0.239</c:v>
                </c:pt>
                <c:pt idx="10933">
                  <c:v>0.229</c:v>
                </c:pt>
                <c:pt idx="10934">
                  <c:v>0.25</c:v>
                </c:pt>
                <c:pt idx="10935">
                  <c:v>0.27</c:v>
                </c:pt>
                <c:pt idx="10936">
                  <c:v>0.246</c:v>
                </c:pt>
                <c:pt idx="10937">
                  <c:v>0.243</c:v>
                </c:pt>
                <c:pt idx="10938">
                  <c:v>0.247</c:v>
                </c:pt>
                <c:pt idx="10939">
                  <c:v>0.251</c:v>
                </c:pt>
                <c:pt idx="10940">
                  <c:v>0.244</c:v>
                </c:pt>
                <c:pt idx="10941">
                  <c:v>0.249</c:v>
                </c:pt>
                <c:pt idx="10942">
                  <c:v>0.25</c:v>
                </c:pt>
                <c:pt idx="10943">
                  <c:v>0.251</c:v>
                </c:pt>
                <c:pt idx="10944">
                  <c:v>0.267</c:v>
                </c:pt>
                <c:pt idx="10945">
                  <c:v>0.238</c:v>
                </c:pt>
                <c:pt idx="10946">
                  <c:v>0.218</c:v>
                </c:pt>
                <c:pt idx="10947">
                  <c:v>0.212</c:v>
                </c:pt>
                <c:pt idx="10948">
                  <c:v>0.226</c:v>
                </c:pt>
                <c:pt idx="10949">
                  <c:v>0.225</c:v>
                </c:pt>
                <c:pt idx="10950">
                  <c:v>0.196</c:v>
                </c:pt>
                <c:pt idx="10951">
                  <c:v>0.192</c:v>
                </c:pt>
                <c:pt idx="10952">
                  <c:v>0.175</c:v>
                </c:pt>
                <c:pt idx="10953">
                  <c:v>0.16</c:v>
                </c:pt>
                <c:pt idx="10954">
                  <c:v>0.188</c:v>
                </c:pt>
                <c:pt idx="10955">
                  <c:v>0.195</c:v>
                </c:pt>
                <c:pt idx="10956">
                  <c:v>0.192</c:v>
                </c:pt>
                <c:pt idx="10957">
                  <c:v>0.206</c:v>
                </c:pt>
                <c:pt idx="10958">
                  <c:v>0.215</c:v>
                </c:pt>
                <c:pt idx="10959">
                  <c:v>0.171</c:v>
                </c:pt>
                <c:pt idx="10960">
                  <c:v>0.079</c:v>
                </c:pt>
                <c:pt idx="10961">
                  <c:v>0.063</c:v>
                </c:pt>
                <c:pt idx="10962">
                  <c:v>0.062</c:v>
                </c:pt>
                <c:pt idx="10963">
                  <c:v>0.107</c:v>
                </c:pt>
                <c:pt idx="10964">
                  <c:v>0.118</c:v>
                </c:pt>
                <c:pt idx="10965">
                  <c:v>0.123</c:v>
                </c:pt>
                <c:pt idx="10966">
                  <c:v>0.129</c:v>
                </c:pt>
                <c:pt idx="10967">
                  <c:v>0.14</c:v>
                </c:pt>
                <c:pt idx="10968">
                  <c:v>0.137</c:v>
                </c:pt>
                <c:pt idx="10969">
                  <c:v>0.128</c:v>
                </c:pt>
                <c:pt idx="10970">
                  <c:v>0.131</c:v>
                </c:pt>
                <c:pt idx="10971">
                  <c:v>0.109</c:v>
                </c:pt>
                <c:pt idx="10972">
                  <c:v>0.138</c:v>
                </c:pt>
                <c:pt idx="10973">
                  <c:v>0.122</c:v>
                </c:pt>
                <c:pt idx="10974">
                  <c:v>0.132</c:v>
                </c:pt>
                <c:pt idx="10975">
                  <c:v>0.113</c:v>
                </c:pt>
                <c:pt idx="10976">
                  <c:v>0.142</c:v>
                </c:pt>
                <c:pt idx="10977">
                  <c:v>0.115</c:v>
                </c:pt>
                <c:pt idx="10978">
                  <c:v>0.091</c:v>
                </c:pt>
                <c:pt idx="10979">
                  <c:v>0.107</c:v>
                </c:pt>
                <c:pt idx="10980">
                  <c:v>0.157</c:v>
                </c:pt>
                <c:pt idx="10981">
                  <c:v>0.166</c:v>
                </c:pt>
                <c:pt idx="10982">
                  <c:v>0.194</c:v>
                </c:pt>
                <c:pt idx="10983">
                  <c:v>0.208</c:v>
                </c:pt>
                <c:pt idx="10984">
                  <c:v>0.242</c:v>
                </c:pt>
                <c:pt idx="10985">
                  <c:v>0.219</c:v>
                </c:pt>
                <c:pt idx="10986">
                  <c:v>0.228</c:v>
                </c:pt>
                <c:pt idx="10987">
                  <c:v>0.213</c:v>
                </c:pt>
                <c:pt idx="10988">
                  <c:v>0.211</c:v>
                </c:pt>
                <c:pt idx="10989">
                  <c:v>0.208</c:v>
                </c:pt>
                <c:pt idx="10990">
                  <c:v>0.222</c:v>
                </c:pt>
                <c:pt idx="10991">
                  <c:v>0.223</c:v>
                </c:pt>
                <c:pt idx="10992">
                  <c:v>0.22</c:v>
                </c:pt>
                <c:pt idx="10993">
                  <c:v>0.217</c:v>
                </c:pt>
                <c:pt idx="10994">
                  <c:v>0.212</c:v>
                </c:pt>
                <c:pt idx="10995">
                  <c:v>0.21</c:v>
                </c:pt>
                <c:pt idx="10996">
                  <c:v>0.197</c:v>
                </c:pt>
                <c:pt idx="10997">
                  <c:v>0.212</c:v>
                </c:pt>
                <c:pt idx="10998">
                  <c:v>0.234</c:v>
                </c:pt>
                <c:pt idx="10999">
                  <c:v>0.236</c:v>
                </c:pt>
                <c:pt idx="11000">
                  <c:v>0.251</c:v>
                </c:pt>
                <c:pt idx="11001">
                  <c:v>0.239</c:v>
                </c:pt>
                <c:pt idx="11002">
                  <c:v>0.224</c:v>
                </c:pt>
                <c:pt idx="11003">
                  <c:v>0.207</c:v>
                </c:pt>
                <c:pt idx="11004">
                  <c:v>0.203</c:v>
                </c:pt>
                <c:pt idx="11005">
                  <c:v>0.209</c:v>
                </c:pt>
                <c:pt idx="11006">
                  <c:v>0.134</c:v>
                </c:pt>
                <c:pt idx="11007">
                  <c:v>0.154</c:v>
                </c:pt>
                <c:pt idx="11008">
                  <c:v>0.169</c:v>
                </c:pt>
                <c:pt idx="11009">
                  <c:v>0.168</c:v>
                </c:pt>
                <c:pt idx="11010">
                  <c:v>0.154</c:v>
                </c:pt>
                <c:pt idx="11011">
                  <c:v>0.172</c:v>
                </c:pt>
                <c:pt idx="11012">
                  <c:v>0.163</c:v>
                </c:pt>
                <c:pt idx="11013">
                  <c:v>0.161</c:v>
                </c:pt>
                <c:pt idx="11014">
                  <c:v>0.183</c:v>
                </c:pt>
                <c:pt idx="11015">
                  <c:v>0.183</c:v>
                </c:pt>
                <c:pt idx="11016">
                  <c:v>0.181</c:v>
                </c:pt>
                <c:pt idx="11017">
                  <c:v>0.187</c:v>
                </c:pt>
                <c:pt idx="11018">
                  <c:v>0.136</c:v>
                </c:pt>
                <c:pt idx="11019">
                  <c:v>0.107</c:v>
                </c:pt>
                <c:pt idx="11020">
                  <c:v>0.187</c:v>
                </c:pt>
                <c:pt idx="11021">
                  <c:v>0.216</c:v>
                </c:pt>
                <c:pt idx="11022">
                  <c:v>0.192</c:v>
                </c:pt>
                <c:pt idx="11023">
                  <c:v>0.183</c:v>
                </c:pt>
                <c:pt idx="11024">
                  <c:v>0.191</c:v>
                </c:pt>
                <c:pt idx="11025">
                  <c:v>0.193</c:v>
                </c:pt>
                <c:pt idx="11026">
                  <c:v>0.16</c:v>
                </c:pt>
                <c:pt idx="11027">
                  <c:v>0.137</c:v>
                </c:pt>
                <c:pt idx="11028">
                  <c:v>0.124</c:v>
                </c:pt>
                <c:pt idx="11029">
                  <c:v>0.133</c:v>
                </c:pt>
                <c:pt idx="11030">
                  <c:v>0.173</c:v>
                </c:pt>
                <c:pt idx="11031">
                  <c:v>0.189</c:v>
                </c:pt>
                <c:pt idx="11032">
                  <c:v>0.19</c:v>
                </c:pt>
                <c:pt idx="11033">
                  <c:v>0.218</c:v>
                </c:pt>
                <c:pt idx="11034">
                  <c:v>0.219</c:v>
                </c:pt>
                <c:pt idx="11035">
                  <c:v>0.21</c:v>
                </c:pt>
                <c:pt idx="11036">
                  <c:v>0.188</c:v>
                </c:pt>
                <c:pt idx="11037">
                  <c:v>0.175</c:v>
                </c:pt>
                <c:pt idx="11038">
                  <c:v>0.186</c:v>
                </c:pt>
                <c:pt idx="11039">
                  <c:v>0.206</c:v>
                </c:pt>
                <c:pt idx="11040">
                  <c:v>0.18</c:v>
                </c:pt>
                <c:pt idx="11041">
                  <c:v>0.193</c:v>
                </c:pt>
                <c:pt idx="11042">
                  <c:v>0.179</c:v>
                </c:pt>
                <c:pt idx="11043">
                  <c:v>0.163</c:v>
                </c:pt>
                <c:pt idx="11044">
                  <c:v>0.131</c:v>
                </c:pt>
                <c:pt idx="11045">
                  <c:v>0.116</c:v>
                </c:pt>
                <c:pt idx="11046">
                  <c:v>0.119</c:v>
                </c:pt>
                <c:pt idx="11047">
                  <c:v>0.135</c:v>
                </c:pt>
                <c:pt idx="11048">
                  <c:v>0.142</c:v>
                </c:pt>
                <c:pt idx="11049">
                  <c:v>0.158</c:v>
                </c:pt>
                <c:pt idx="11050">
                  <c:v>0.168</c:v>
                </c:pt>
                <c:pt idx="11051">
                  <c:v>0.226</c:v>
                </c:pt>
                <c:pt idx="11052">
                  <c:v>0.232</c:v>
                </c:pt>
                <c:pt idx="11053">
                  <c:v>0.206</c:v>
                </c:pt>
                <c:pt idx="11054">
                  <c:v>0.2</c:v>
                </c:pt>
                <c:pt idx="11055">
                  <c:v>0.296</c:v>
                </c:pt>
                <c:pt idx="11056">
                  <c:v>0.269</c:v>
                </c:pt>
                <c:pt idx="11057">
                  <c:v>0.16</c:v>
                </c:pt>
                <c:pt idx="11058">
                  <c:v>0.139</c:v>
                </c:pt>
                <c:pt idx="11059">
                  <c:v>0.152</c:v>
                </c:pt>
                <c:pt idx="11060">
                  <c:v>0.206</c:v>
                </c:pt>
                <c:pt idx="11061">
                  <c:v>0.217</c:v>
                </c:pt>
                <c:pt idx="11062">
                  <c:v>0.169</c:v>
                </c:pt>
                <c:pt idx="11063">
                  <c:v>0.18</c:v>
                </c:pt>
                <c:pt idx="11064">
                  <c:v>0.181</c:v>
                </c:pt>
                <c:pt idx="11065">
                  <c:v>0.11</c:v>
                </c:pt>
                <c:pt idx="11066">
                  <c:v>0.134</c:v>
                </c:pt>
                <c:pt idx="11067">
                  <c:v>0.171</c:v>
                </c:pt>
                <c:pt idx="11068">
                  <c:v>0.178</c:v>
                </c:pt>
                <c:pt idx="11069">
                  <c:v>0.195</c:v>
                </c:pt>
                <c:pt idx="11070">
                  <c:v>0.229</c:v>
                </c:pt>
                <c:pt idx="11071">
                  <c:v>0.198</c:v>
                </c:pt>
                <c:pt idx="11072">
                  <c:v>0.188</c:v>
                </c:pt>
                <c:pt idx="11073">
                  <c:v>0.154</c:v>
                </c:pt>
                <c:pt idx="11074">
                  <c:v>0.12</c:v>
                </c:pt>
                <c:pt idx="11075">
                  <c:v>0.177</c:v>
                </c:pt>
                <c:pt idx="11076">
                  <c:v>0.155</c:v>
                </c:pt>
                <c:pt idx="11077">
                  <c:v>0.134</c:v>
                </c:pt>
                <c:pt idx="11078">
                  <c:v>0.146</c:v>
                </c:pt>
                <c:pt idx="11079">
                  <c:v>0.194</c:v>
                </c:pt>
                <c:pt idx="11080">
                  <c:v>0.182</c:v>
                </c:pt>
                <c:pt idx="11081">
                  <c:v>0.17</c:v>
                </c:pt>
                <c:pt idx="11082">
                  <c:v>0.164</c:v>
                </c:pt>
                <c:pt idx="11083">
                  <c:v>0.156</c:v>
                </c:pt>
                <c:pt idx="11084">
                  <c:v>0.126</c:v>
                </c:pt>
                <c:pt idx="11085">
                  <c:v>0.164</c:v>
                </c:pt>
                <c:pt idx="11086">
                  <c:v>0.183</c:v>
                </c:pt>
                <c:pt idx="11087">
                  <c:v>0.176</c:v>
                </c:pt>
                <c:pt idx="11088">
                  <c:v>0.129</c:v>
                </c:pt>
                <c:pt idx="11089">
                  <c:v>0.104</c:v>
                </c:pt>
                <c:pt idx="11090">
                  <c:v>0.115</c:v>
                </c:pt>
                <c:pt idx="11091">
                  <c:v>0.146</c:v>
                </c:pt>
                <c:pt idx="11092">
                  <c:v>0.104</c:v>
                </c:pt>
                <c:pt idx="11093">
                  <c:v>0.117</c:v>
                </c:pt>
                <c:pt idx="11094">
                  <c:v>0.116</c:v>
                </c:pt>
                <c:pt idx="11095">
                  <c:v>0.112</c:v>
                </c:pt>
                <c:pt idx="11096">
                  <c:v>0.114</c:v>
                </c:pt>
                <c:pt idx="11097">
                  <c:v>0.118</c:v>
                </c:pt>
                <c:pt idx="11098">
                  <c:v>0.143</c:v>
                </c:pt>
                <c:pt idx="11099">
                  <c:v>0.158</c:v>
                </c:pt>
                <c:pt idx="11100">
                  <c:v>0.094</c:v>
                </c:pt>
                <c:pt idx="11101">
                  <c:v>0.091</c:v>
                </c:pt>
                <c:pt idx="11102">
                  <c:v>0.098</c:v>
                </c:pt>
                <c:pt idx="11103">
                  <c:v>0.161</c:v>
                </c:pt>
                <c:pt idx="11104">
                  <c:v>0.203</c:v>
                </c:pt>
                <c:pt idx="11105">
                  <c:v>0.209</c:v>
                </c:pt>
                <c:pt idx="11106">
                  <c:v>0.202</c:v>
                </c:pt>
                <c:pt idx="11107">
                  <c:v>0.206</c:v>
                </c:pt>
                <c:pt idx="11108">
                  <c:v>0.196</c:v>
                </c:pt>
                <c:pt idx="11109">
                  <c:v>0.184</c:v>
                </c:pt>
                <c:pt idx="11110">
                  <c:v>0.108</c:v>
                </c:pt>
                <c:pt idx="11111">
                  <c:v>0.114</c:v>
                </c:pt>
                <c:pt idx="11112">
                  <c:v>0.173</c:v>
                </c:pt>
                <c:pt idx="11113">
                  <c:v>0.236</c:v>
                </c:pt>
                <c:pt idx="11114">
                  <c:v>0.209</c:v>
                </c:pt>
                <c:pt idx="11115">
                  <c:v>0.171</c:v>
                </c:pt>
                <c:pt idx="11116">
                  <c:v>0.127</c:v>
                </c:pt>
                <c:pt idx="11117">
                  <c:v>0.114</c:v>
                </c:pt>
                <c:pt idx="11118">
                  <c:v>0.09</c:v>
                </c:pt>
                <c:pt idx="11119">
                  <c:v>0.09</c:v>
                </c:pt>
                <c:pt idx="11120">
                  <c:v>0.091</c:v>
                </c:pt>
                <c:pt idx="11121">
                  <c:v>0.101</c:v>
                </c:pt>
                <c:pt idx="11122">
                  <c:v>0.106</c:v>
                </c:pt>
                <c:pt idx="11123">
                  <c:v>0.126</c:v>
                </c:pt>
                <c:pt idx="11124">
                  <c:v>0.139</c:v>
                </c:pt>
                <c:pt idx="11125">
                  <c:v>0.125</c:v>
                </c:pt>
                <c:pt idx="11126">
                  <c:v>0.118</c:v>
                </c:pt>
                <c:pt idx="11127">
                  <c:v>0.132</c:v>
                </c:pt>
                <c:pt idx="11128">
                  <c:v>0.129</c:v>
                </c:pt>
                <c:pt idx="11129">
                  <c:v>0.135</c:v>
                </c:pt>
                <c:pt idx="11130">
                  <c:v>0.147</c:v>
                </c:pt>
                <c:pt idx="11131">
                  <c:v>0.166</c:v>
                </c:pt>
                <c:pt idx="11132">
                  <c:v>0.187</c:v>
                </c:pt>
                <c:pt idx="11133">
                  <c:v>0.192</c:v>
                </c:pt>
                <c:pt idx="11134">
                  <c:v>0.1</c:v>
                </c:pt>
                <c:pt idx="11135">
                  <c:v>0.091</c:v>
                </c:pt>
                <c:pt idx="11136">
                  <c:v>0.055</c:v>
                </c:pt>
                <c:pt idx="11137">
                  <c:v>0.047</c:v>
                </c:pt>
                <c:pt idx="11138">
                  <c:v>0.042</c:v>
                </c:pt>
                <c:pt idx="11139">
                  <c:v>0.042</c:v>
                </c:pt>
                <c:pt idx="11140">
                  <c:v>0.049</c:v>
                </c:pt>
                <c:pt idx="11141">
                  <c:v>0.053</c:v>
                </c:pt>
                <c:pt idx="11142">
                  <c:v>0.057</c:v>
                </c:pt>
                <c:pt idx="11143">
                  <c:v>0.054</c:v>
                </c:pt>
                <c:pt idx="11144">
                  <c:v>0.05</c:v>
                </c:pt>
                <c:pt idx="11145">
                  <c:v>0.058</c:v>
                </c:pt>
                <c:pt idx="11146">
                  <c:v>0.066</c:v>
                </c:pt>
                <c:pt idx="11147">
                  <c:v>0.068</c:v>
                </c:pt>
                <c:pt idx="11148">
                  <c:v>0.058</c:v>
                </c:pt>
                <c:pt idx="11149">
                  <c:v>0.057</c:v>
                </c:pt>
                <c:pt idx="11150">
                  <c:v>0.072</c:v>
                </c:pt>
                <c:pt idx="11151">
                  <c:v>0.074</c:v>
                </c:pt>
                <c:pt idx="11152">
                  <c:v>0.071</c:v>
                </c:pt>
                <c:pt idx="11153">
                  <c:v>0.066</c:v>
                </c:pt>
                <c:pt idx="11154">
                  <c:v>0.062</c:v>
                </c:pt>
                <c:pt idx="11155">
                  <c:v>0.058</c:v>
                </c:pt>
                <c:pt idx="11156">
                  <c:v>0.063</c:v>
                </c:pt>
                <c:pt idx="11157">
                  <c:v>0.056</c:v>
                </c:pt>
                <c:pt idx="11158">
                  <c:v>0.048</c:v>
                </c:pt>
                <c:pt idx="11159">
                  <c:v>0.039</c:v>
                </c:pt>
                <c:pt idx="11160">
                  <c:v>0.036</c:v>
                </c:pt>
                <c:pt idx="11161">
                  <c:v>0.035</c:v>
                </c:pt>
                <c:pt idx="11162">
                  <c:v>0.04</c:v>
                </c:pt>
                <c:pt idx="11163">
                  <c:v>0.042</c:v>
                </c:pt>
                <c:pt idx="11164">
                  <c:v>0.046</c:v>
                </c:pt>
                <c:pt idx="11165">
                  <c:v>0.049</c:v>
                </c:pt>
                <c:pt idx="11166">
                  <c:v>0.053</c:v>
                </c:pt>
                <c:pt idx="11167">
                  <c:v>0.044</c:v>
                </c:pt>
                <c:pt idx="11168">
                  <c:v>0.041</c:v>
                </c:pt>
                <c:pt idx="11169">
                  <c:v>0.038</c:v>
                </c:pt>
                <c:pt idx="11170">
                  <c:v>0.033</c:v>
                </c:pt>
                <c:pt idx="11171">
                  <c:v>0.032</c:v>
                </c:pt>
                <c:pt idx="11172">
                  <c:v>0.033</c:v>
                </c:pt>
                <c:pt idx="11173">
                  <c:v>0.035</c:v>
                </c:pt>
                <c:pt idx="11174">
                  <c:v>0.038</c:v>
                </c:pt>
                <c:pt idx="11175">
                  <c:v>0.041</c:v>
                </c:pt>
                <c:pt idx="11176">
                  <c:v>0.041</c:v>
                </c:pt>
                <c:pt idx="11177">
                  <c:v>0.04</c:v>
                </c:pt>
                <c:pt idx="11178">
                  <c:v>0.035</c:v>
                </c:pt>
                <c:pt idx="11179">
                  <c:v>0.033</c:v>
                </c:pt>
                <c:pt idx="11180">
                  <c:v>0.03</c:v>
                </c:pt>
                <c:pt idx="11181">
                  <c:v>0.028</c:v>
                </c:pt>
                <c:pt idx="11182">
                  <c:v>0.026</c:v>
                </c:pt>
                <c:pt idx="11183">
                  <c:v>0.028</c:v>
                </c:pt>
                <c:pt idx="11184">
                  <c:v>0.029</c:v>
                </c:pt>
                <c:pt idx="11185">
                  <c:v>0.032</c:v>
                </c:pt>
                <c:pt idx="11186">
                  <c:v>0.034</c:v>
                </c:pt>
                <c:pt idx="11187">
                  <c:v>0.033</c:v>
                </c:pt>
                <c:pt idx="11188">
                  <c:v>0.031</c:v>
                </c:pt>
                <c:pt idx="11189">
                  <c:v>0.029</c:v>
                </c:pt>
                <c:pt idx="11190">
                  <c:v>0.028</c:v>
                </c:pt>
                <c:pt idx="11191">
                  <c:v>0.025</c:v>
                </c:pt>
                <c:pt idx="11192">
                  <c:v>0.024</c:v>
                </c:pt>
                <c:pt idx="11193">
                  <c:v>0.022</c:v>
                </c:pt>
                <c:pt idx="11194">
                  <c:v>0.024</c:v>
                </c:pt>
                <c:pt idx="11195">
                  <c:v>0.026</c:v>
                </c:pt>
                <c:pt idx="11196">
                  <c:v>0.029</c:v>
                </c:pt>
                <c:pt idx="11197">
                  <c:v>0.032</c:v>
                </c:pt>
                <c:pt idx="11198">
                  <c:v>0.067</c:v>
                </c:pt>
                <c:pt idx="11199">
                  <c:v>0.041</c:v>
                </c:pt>
                <c:pt idx="11200">
                  <c:v>0.029</c:v>
                </c:pt>
                <c:pt idx="11201">
                  <c:v>0.027</c:v>
                </c:pt>
                <c:pt idx="11202">
                  <c:v>0.024</c:v>
                </c:pt>
                <c:pt idx="11203">
                  <c:v>0.023</c:v>
                </c:pt>
                <c:pt idx="11204">
                  <c:v>0.023</c:v>
                </c:pt>
                <c:pt idx="11205">
                  <c:v>0.025</c:v>
                </c:pt>
                <c:pt idx="11206">
                  <c:v>0.026</c:v>
                </c:pt>
                <c:pt idx="11207">
                  <c:v>0.049</c:v>
                </c:pt>
                <c:pt idx="11208">
                  <c:v>0.04</c:v>
                </c:pt>
                <c:pt idx="11209">
                  <c:v>0.033</c:v>
                </c:pt>
                <c:pt idx="11210">
                  <c:v>0.028</c:v>
                </c:pt>
                <c:pt idx="11211">
                  <c:v>0.025</c:v>
                </c:pt>
                <c:pt idx="11212">
                  <c:v>0.026</c:v>
                </c:pt>
                <c:pt idx="11213">
                  <c:v>0.059</c:v>
                </c:pt>
                <c:pt idx="11214">
                  <c:v>0.194</c:v>
                </c:pt>
                <c:pt idx="11215">
                  <c:v>0.2</c:v>
                </c:pt>
                <c:pt idx="11216">
                  <c:v>0.09</c:v>
                </c:pt>
                <c:pt idx="11217">
                  <c:v>0.081</c:v>
                </c:pt>
                <c:pt idx="11218">
                  <c:v>0.094</c:v>
                </c:pt>
                <c:pt idx="11219">
                  <c:v>0.246</c:v>
                </c:pt>
                <c:pt idx="11220">
                  <c:v>0.152</c:v>
                </c:pt>
                <c:pt idx="11221">
                  <c:v>0.133</c:v>
                </c:pt>
                <c:pt idx="11222">
                  <c:v>0.118</c:v>
                </c:pt>
                <c:pt idx="11223">
                  <c:v>0.121</c:v>
                </c:pt>
                <c:pt idx="11224">
                  <c:v>0.126</c:v>
                </c:pt>
                <c:pt idx="11225">
                  <c:v>0.132</c:v>
                </c:pt>
                <c:pt idx="11226">
                  <c:v>0.139</c:v>
                </c:pt>
                <c:pt idx="11227">
                  <c:v>0.138</c:v>
                </c:pt>
                <c:pt idx="11228">
                  <c:v>0.155</c:v>
                </c:pt>
                <c:pt idx="11229">
                  <c:v>0.16</c:v>
                </c:pt>
                <c:pt idx="11230">
                  <c:v>0.155</c:v>
                </c:pt>
                <c:pt idx="11231">
                  <c:v>0.145</c:v>
                </c:pt>
                <c:pt idx="11232">
                  <c:v>0.13</c:v>
                </c:pt>
                <c:pt idx="11233">
                  <c:v>0.113</c:v>
                </c:pt>
                <c:pt idx="11234">
                  <c:v>0.106</c:v>
                </c:pt>
                <c:pt idx="11235">
                  <c:v>0.121</c:v>
                </c:pt>
                <c:pt idx="11236">
                  <c:v>0.138</c:v>
                </c:pt>
                <c:pt idx="11237">
                  <c:v>0.155</c:v>
                </c:pt>
                <c:pt idx="11238">
                  <c:v>0.16</c:v>
                </c:pt>
                <c:pt idx="11239">
                  <c:v>0.141</c:v>
                </c:pt>
                <c:pt idx="11240">
                  <c:v>0.116</c:v>
                </c:pt>
                <c:pt idx="11241">
                  <c:v>0.088</c:v>
                </c:pt>
                <c:pt idx="11242">
                  <c:v>0.043</c:v>
                </c:pt>
                <c:pt idx="11243">
                  <c:v>0.048</c:v>
                </c:pt>
                <c:pt idx="11244">
                  <c:v>0.053</c:v>
                </c:pt>
                <c:pt idx="11245">
                  <c:v>0.027</c:v>
                </c:pt>
                <c:pt idx="11246">
                  <c:v>0.03</c:v>
                </c:pt>
                <c:pt idx="11247">
                  <c:v>0.045</c:v>
                </c:pt>
                <c:pt idx="11248">
                  <c:v>0.072</c:v>
                </c:pt>
                <c:pt idx="11249">
                  <c:v>0.05</c:v>
                </c:pt>
                <c:pt idx="11250">
                  <c:v>0.027</c:v>
                </c:pt>
                <c:pt idx="11251">
                  <c:v>0.024</c:v>
                </c:pt>
                <c:pt idx="11252">
                  <c:v>0.022</c:v>
                </c:pt>
                <c:pt idx="11253">
                  <c:v>0.019</c:v>
                </c:pt>
                <c:pt idx="11254">
                  <c:v>0.016</c:v>
                </c:pt>
                <c:pt idx="11255">
                  <c:v>0.023</c:v>
                </c:pt>
                <c:pt idx="11256">
                  <c:v>0.038</c:v>
                </c:pt>
                <c:pt idx="11257">
                  <c:v>0.038</c:v>
                </c:pt>
                <c:pt idx="11258">
                  <c:v>0.045</c:v>
                </c:pt>
                <c:pt idx="11259">
                  <c:v>0.051</c:v>
                </c:pt>
                <c:pt idx="11260">
                  <c:v>0.052</c:v>
                </c:pt>
                <c:pt idx="11261">
                  <c:v>0.07</c:v>
                </c:pt>
                <c:pt idx="11262">
                  <c:v>0.038</c:v>
                </c:pt>
                <c:pt idx="11263">
                  <c:v>0.039</c:v>
                </c:pt>
                <c:pt idx="11264">
                  <c:v>0.025</c:v>
                </c:pt>
                <c:pt idx="11265">
                  <c:v>0.017</c:v>
                </c:pt>
                <c:pt idx="11266">
                  <c:v>0.015</c:v>
                </c:pt>
                <c:pt idx="11267">
                  <c:v>0.018</c:v>
                </c:pt>
                <c:pt idx="11268">
                  <c:v>0.02</c:v>
                </c:pt>
                <c:pt idx="11269">
                  <c:v>0.024</c:v>
                </c:pt>
                <c:pt idx="11270">
                  <c:v>0.029</c:v>
                </c:pt>
                <c:pt idx="11271">
                  <c:v>0.079</c:v>
                </c:pt>
                <c:pt idx="11272">
                  <c:v>0.102</c:v>
                </c:pt>
                <c:pt idx="11273">
                  <c:v>0.116</c:v>
                </c:pt>
                <c:pt idx="11274">
                  <c:v>0.123</c:v>
                </c:pt>
                <c:pt idx="11275">
                  <c:v>0.112</c:v>
                </c:pt>
                <c:pt idx="11276">
                  <c:v>0.187</c:v>
                </c:pt>
                <c:pt idx="11277">
                  <c:v>0.175</c:v>
                </c:pt>
                <c:pt idx="11278">
                  <c:v>0.194</c:v>
                </c:pt>
                <c:pt idx="11279">
                  <c:v>0.177</c:v>
                </c:pt>
                <c:pt idx="11280">
                  <c:v>0.155</c:v>
                </c:pt>
                <c:pt idx="11281">
                  <c:v>0.147</c:v>
                </c:pt>
                <c:pt idx="11282">
                  <c:v>0.132</c:v>
                </c:pt>
                <c:pt idx="11283">
                  <c:v>0.164</c:v>
                </c:pt>
                <c:pt idx="11284">
                  <c:v>0.2</c:v>
                </c:pt>
                <c:pt idx="11285">
                  <c:v>0.186</c:v>
                </c:pt>
                <c:pt idx="11286">
                  <c:v>0.189</c:v>
                </c:pt>
                <c:pt idx="11287">
                  <c:v>0.161</c:v>
                </c:pt>
                <c:pt idx="11288">
                  <c:v>0.139</c:v>
                </c:pt>
                <c:pt idx="11289">
                  <c:v>0.18</c:v>
                </c:pt>
                <c:pt idx="11290">
                  <c:v>0.193</c:v>
                </c:pt>
                <c:pt idx="11291">
                  <c:v>0.107</c:v>
                </c:pt>
                <c:pt idx="11292">
                  <c:v>0.046</c:v>
                </c:pt>
                <c:pt idx="11293">
                  <c:v>0.032</c:v>
                </c:pt>
                <c:pt idx="11294">
                  <c:v>0.02</c:v>
                </c:pt>
                <c:pt idx="11295">
                  <c:v>0.027</c:v>
                </c:pt>
                <c:pt idx="11296">
                  <c:v>0.05</c:v>
                </c:pt>
                <c:pt idx="11297">
                  <c:v>0.098</c:v>
                </c:pt>
                <c:pt idx="11298">
                  <c:v>0.074</c:v>
                </c:pt>
                <c:pt idx="11299">
                  <c:v>0.041</c:v>
                </c:pt>
                <c:pt idx="11300">
                  <c:v>0.074</c:v>
                </c:pt>
                <c:pt idx="11301">
                  <c:v>0.045</c:v>
                </c:pt>
                <c:pt idx="11302">
                  <c:v>0.027</c:v>
                </c:pt>
                <c:pt idx="11303">
                  <c:v>0.017</c:v>
                </c:pt>
                <c:pt idx="11304">
                  <c:v>0.016</c:v>
                </c:pt>
                <c:pt idx="11305">
                  <c:v>0.014</c:v>
                </c:pt>
                <c:pt idx="11306">
                  <c:v>0.02</c:v>
                </c:pt>
                <c:pt idx="11307">
                  <c:v>0.011</c:v>
                </c:pt>
                <c:pt idx="11308">
                  <c:v>0.01</c:v>
                </c:pt>
                <c:pt idx="11309">
                  <c:v>0.132</c:v>
                </c:pt>
                <c:pt idx="11310">
                  <c:v>0.153</c:v>
                </c:pt>
                <c:pt idx="11311">
                  <c:v>0.032</c:v>
                </c:pt>
                <c:pt idx="11312">
                  <c:v>0.018</c:v>
                </c:pt>
                <c:pt idx="11313">
                  <c:v>0.015</c:v>
                </c:pt>
                <c:pt idx="11314">
                  <c:v>0.014</c:v>
                </c:pt>
                <c:pt idx="11315">
                  <c:v>0.011</c:v>
                </c:pt>
                <c:pt idx="11316">
                  <c:v>0.014</c:v>
                </c:pt>
                <c:pt idx="11317">
                  <c:v>0.113</c:v>
                </c:pt>
                <c:pt idx="11318">
                  <c:v>0.026</c:v>
                </c:pt>
                <c:pt idx="11319">
                  <c:v>0.009</c:v>
                </c:pt>
                <c:pt idx="11320">
                  <c:v>0.007</c:v>
                </c:pt>
                <c:pt idx="11321">
                  <c:v>0.006</c:v>
                </c:pt>
                <c:pt idx="11322">
                  <c:v>0.005</c:v>
                </c:pt>
                <c:pt idx="11323">
                  <c:v>0.007</c:v>
                </c:pt>
                <c:pt idx="11324">
                  <c:v>0.008</c:v>
                </c:pt>
                <c:pt idx="11325">
                  <c:v>0.009</c:v>
                </c:pt>
                <c:pt idx="11326">
                  <c:v>0.008</c:v>
                </c:pt>
                <c:pt idx="11327">
                  <c:v>0.007</c:v>
                </c:pt>
                <c:pt idx="11328">
                  <c:v>0.012</c:v>
                </c:pt>
                <c:pt idx="11329">
                  <c:v>0.013</c:v>
                </c:pt>
                <c:pt idx="11330">
                  <c:v>0.049</c:v>
                </c:pt>
                <c:pt idx="11331">
                  <c:v>0.033</c:v>
                </c:pt>
                <c:pt idx="11332">
                  <c:v>0.011</c:v>
                </c:pt>
                <c:pt idx="11333">
                  <c:v>0.002</c:v>
                </c:pt>
                <c:pt idx="11334">
                  <c:v>0.01</c:v>
                </c:pt>
                <c:pt idx="11335">
                  <c:v>0.029</c:v>
                </c:pt>
                <c:pt idx="11336">
                  <c:v>0.043</c:v>
                </c:pt>
                <c:pt idx="11337">
                  <c:v>0.041</c:v>
                </c:pt>
                <c:pt idx="11338">
                  <c:v>0.034</c:v>
                </c:pt>
                <c:pt idx="11339">
                  <c:v>0.026</c:v>
                </c:pt>
                <c:pt idx="11340">
                  <c:v>0.056</c:v>
                </c:pt>
                <c:pt idx="11341">
                  <c:v>0.045</c:v>
                </c:pt>
                <c:pt idx="11342">
                  <c:v>0.046</c:v>
                </c:pt>
                <c:pt idx="11343">
                  <c:v>0.048</c:v>
                </c:pt>
                <c:pt idx="11344">
                  <c:v>0.054</c:v>
                </c:pt>
                <c:pt idx="11345">
                  <c:v>0.045</c:v>
                </c:pt>
                <c:pt idx="11346">
                  <c:v>0.021</c:v>
                </c:pt>
                <c:pt idx="11347">
                  <c:v>0.005</c:v>
                </c:pt>
                <c:pt idx="11348">
                  <c:v>0.018</c:v>
                </c:pt>
                <c:pt idx="11349">
                  <c:v>0.046</c:v>
                </c:pt>
                <c:pt idx="11350">
                  <c:v>0.085</c:v>
                </c:pt>
                <c:pt idx="11351">
                  <c:v>0.044</c:v>
                </c:pt>
                <c:pt idx="11352">
                  <c:v>0.106</c:v>
                </c:pt>
                <c:pt idx="11353">
                  <c:v>0.115</c:v>
                </c:pt>
                <c:pt idx="11354">
                  <c:v>0.092</c:v>
                </c:pt>
                <c:pt idx="11355">
                  <c:v>0.118</c:v>
                </c:pt>
                <c:pt idx="11356">
                  <c:v>0.304</c:v>
                </c:pt>
                <c:pt idx="11357">
                  <c:v>0.295</c:v>
                </c:pt>
                <c:pt idx="11358">
                  <c:v>0.292</c:v>
                </c:pt>
                <c:pt idx="11359">
                  <c:v>0.26</c:v>
                </c:pt>
                <c:pt idx="11360">
                  <c:v>0.16</c:v>
                </c:pt>
                <c:pt idx="11361">
                  <c:v>0.12</c:v>
                </c:pt>
                <c:pt idx="11362">
                  <c:v>0.107</c:v>
                </c:pt>
                <c:pt idx="11363">
                  <c:v>0.139</c:v>
                </c:pt>
                <c:pt idx="11364">
                  <c:v>0.065</c:v>
                </c:pt>
                <c:pt idx="11365">
                  <c:v>0.129</c:v>
                </c:pt>
                <c:pt idx="11366">
                  <c:v>0.216</c:v>
                </c:pt>
                <c:pt idx="11367">
                  <c:v>0.243</c:v>
                </c:pt>
                <c:pt idx="11368">
                  <c:v>0.257</c:v>
                </c:pt>
                <c:pt idx="11369">
                  <c:v>0.198</c:v>
                </c:pt>
                <c:pt idx="11370">
                  <c:v>0.219</c:v>
                </c:pt>
                <c:pt idx="11371">
                  <c:v>0.164</c:v>
                </c:pt>
                <c:pt idx="11372">
                  <c:v>0.063</c:v>
                </c:pt>
                <c:pt idx="11373">
                  <c:v>0.073</c:v>
                </c:pt>
                <c:pt idx="11374">
                  <c:v>0.157</c:v>
                </c:pt>
                <c:pt idx="11375">
                  <c:v>0.132</c:v>
                </c:pt>
                <c:pt idx="11376">
                  <c:v>0.117</c:v>
                </c:pt>
                <c:pt idx="11377">
                  <c:v>0.11</c:v>
                </c:pt>
                <c:pt idx="11378">
                  <c:v>0.14</c:v>
                </c:pt>
                <c:pt idx="11379">
                  <c:v>0.168</c:v>
                </c:pt>
                <c:pt idx="11380">
                  <c:v>0.173</c:v>
                </c:pt>
                <c:pt idx="11381">
                  <c:v>0.193</c:v>
                </c:pt>
                <c:pt idx="11382">
                  <c:v>0.174</c:v>
                </c:pt>
                <c:pt idx="11383">
                  <c:v>0.206</c:v>
                </c:pt>
                <c:pt idx="11384">
                  <c:v>0.243</c:v>
                </c:pt>
                <c:pt idx="11385">
                  <c:v>0.22</c:v>
                </c:pt>
                <c:pt idx="11386">
                  <c:v>0.214</c:v>
                </c:pt>
                <c:pt idx="11387">
                  <c:v>0.233</c:v>
                </c:pt>
                <c:pt idx="11388">
                  <c:v>0.221</c:v>
                </c:pt>
                <c:pt idx="11389">
                  <c:v>0.206</c:v>
                </c:pt>
                <c:pt idx="11390">
                  <c:v>0.222</c:v>
                </c:pt>
                <c:pt idx="11391">
                  <c:v>0.236</c:v>
                </c:pt>
                <c:pt idx="11392">
                  <c:v>0.238</c:v>
                </c:pt>
                <c:pt idx="11393">
                  <c:v>0.22</c:v>
                </c:pt>
                <c:pt idx="11394">
                  <c:v>0.2</c:v>
                </c:pt>
                <c:pt idx="11395">
                  <c:v>0.187</c:v>
                </c:pt>
                <c:pt idx="11396">
                  <c:v>0.172</c:v>
                </c:pt>
                <c:pt idx="11397">
                  <c:v>0.132</c:v>
                </c:pt>
                <c:pt idx="11398">
                  <c:v>0.12</c:v>
                </c:pt>
                <c:pt idx="11399">
                  <c:v>0.122</c:v>
                </c:pt>
                <c:pt idx="11400">
                  <c:v>0.111</c:v>
                </c:pt>
                <c:pt idx="11401">
                  <c:v>0.13</c:v>
                </c:pt>
                <c:pt idx="11402">
                  <c:v>0.111</c:v>
                </c:pt>
                <c:pt idx="11403">
                  <c:v>0.164</c:v>
                </c:pt>
                <c:pt idx="11404">
                  <c:v>0.17</c:v>
                </c:pt>
                <c:pt idx="11405">
                  <c:v>0.192</c:v>
                </c:pt>
                <c:pt idx="11406">
                  <c:v>0.168</c:v>
                </c:pt>
                <c:pt idx="11407">
                  <c:v>0.159</c:v>
                </c:pt>
                <c:pt idx="11408">
                  <c:v>0.143</c:v>
                </c:pt>
                <c:pt idx="11409">
                  <c:v>0.133</c:v>
                </c:pt>
                <c:pt idx="11410">
                  <c:v>0.123</c:v>
                </c:pt>
                <c:pt idx="11411">
                  <c:v>0.109</c:v>
                </c:pt>
                <c:pt idx="11412">
                  <c:v>0.174</c:v>
                </c:pt>
                <c:pt idx="11413">
                  <c:v>0.194</c:v>
                </c:pt>
                <c:pt idx="11414">
                  <c:v>0.188</c:v>
                </c:pt>
                <c:pt idx="11415">
                  <c:v>0.183</c:v>
                </c:pt>
                <c:pt idx="11416">
                  <c:v>0.173</c:v>
                </c:pt>
                <c:pt idx="11417">
                  <c:v>0.167</c:v>
                </c:pt>
                <c:pt idx="11418">
                  <c:v>0.176</c:v>
                </c:pt>
                <c:pt idx="11419">
                  <c:v>0.17</c:v>
                </c:pt>
                <c:pt idx="11420">
                  <c:v>0.183</c:v>
                </c:pt>
                <c:pt idx="11421">
                  <c:v>0.175</c:v>
                </c:pt>
                <c:pt idx="11422">
                  <c:v>0.17</c:v>
                </c:pt>
                <c:pt idx="11423">
                  <c:v>0.174</c:v>
                </c:pt>
                <c:pt idx="11424">
                  <c:v>0.243</c:v>
                </c:pt>
                <c:pt idx="11425">
                  <c:v>0.213</c:v>
                </c:pt>
                <c:pt idx="11426">
                  <c:v>0.193</c:v>
                </c:pt>
                <c:pt idx="11427">
                  <c:v>0.214</c:v>
                </c:pt>
                <c:pt idx="11428">
                  <c:v>0.241</c:v>
                </c:pt>
                <c:pt idx="11429">
                  <c:v>0.284</c:v>
                </c:pt>
                <c:pt idx="11430">
                  <c:v>0.293</c:v>
                </c:pt>
                <c:pt idx="11431">
                  <c:v>0.268</c:v>
                </c:pt>
                <c:pt idx="11432">
                  <c:v>0.243</c:v>
                </c:pt>
                <c:pt idx="11433">
                  <c:v>0.227</c:v>
                </c:pt>
                <c:pt idx="11434">
                  <c:v>0.21</c:v>
                </c:pt>
                <c:pt idx="11435">
                  <c:v>0.229</c:v>
                </c:pt>
                <c:pt idx="11436">
                  <c:v>0.221</c:v>
                </c:pt>
                <c:pt idx="11437">
                  <c:v>0.214</c:v>
                </c:pt>
                <c:pt idx="11438">
                  <c:v>0.226</c:v>
                </c:pt>
                <c:pt idx="11439">
                  <c:v>0.222</c:v>
                </c:pt>
                <c:pt idx="11440">
                  <c:v>0.213</c:v>
                </c:pt>
                <c:pt idx="11441">
                  <c:v>0.19</c:v>
                </c:pt>
                <c:pt idx="11442">
                  <c:v>0.185</c:v>
                </c:pt>
                <c:pt idx="11443">
                  <c:v>0.191</c:v>
                </c:pt>
                <c:pt idx="11444">
                  <c:v>0.188</c:v>
                </c:pt>
                <c:pt idx="11445">
                  <c:v>0.164</c:v>
                </c:pt>
                <c:pt idx="11446">
                  <c:v>0.135</c:v>
                </c:pt>
                <c:pt idx="11447">
                  <c:v>0.121</c:v>
                </c:pt>
                <c:pt idx="11448">
                  <c:v>0.115</c:v>
                </c:pt>
                <c:pt idx="11449">
                  <c:v>0.089</c:v>
                </c:pt>
                <c:pt idx="11450">
                  <c:v>0.081</c:v>
                </c:pt>
                <c:pt idx="11451">
                  <c:v>0.08</c:v>
                </c:pt>
                <c:pt idx="11452">
                  <c:v>0.086</c:v>
                </c:pt>
                <c:pt idx="11453">
                  <c:v>0.089</c:v>
                </c:pt>
                <c:pt idx="11454">
                  <c:v>0.098</c:v>
                </c:pt>
                <c:pt idx="11455">
                  <c:v>0.097</c:v>
                </c:pt>
                <c:pt idx="11456">
                  <c:v>0.129</c:v>
                </c:pt>
                <c:pt idx="11457">
                  <c:v>0.125</c:v>
                </c:pt>
                <c:pt idx="11458">
                  <c:v>0.133</c:v>
                </c:pt>
                <c:pt idx="11459">
                  <c:v>0.136</c:v>
                </c:pt>
                <c:pt idx="11460">
                  <c:v>0.141</c:v>
                </c:pt>
                <c:pt idx="11461">
                  <c:v>0.184</c:v>
                </c:pt>
                <c:pt idx="11462">
                  <c:v>0.168</c:v>
                </c:pt>
                <c:pt idx="11463">
                  <c:v>0.132</c:v>
                </c:pt>
                <c:pt idx="11464">
                  <c:v>0.147</c:v>
                </c:pt>
                <c:pt idx="11465">
                  <c:v>0.154</c:v>
                </c:pt>
                <c:pt idx="11466">
                  <c:v>0.233</c:v>
                </c:pt>
                <c:pt idx="11467">
                  <c:v>0.211</c:v>
                </c:pt>
                <c:pt idx="11468">
                  <c:v>0.196</c:v>
                </c:pt>
                <c:pt idx="11469">
                  <c:v>0.164</c:v>
                </c:pt>
                <c:pt idx="11470">
                  <c:v>0.15</c:v>
                </c:pt>
                <c:pt idx="11471">
                  <c:v>0.134</c:v>
                </c:pt>
                <c:pt idx="11472">
                  <c:v>0.124</c:v>
                </c:pt>
                <c:pt idx="11473">
                  <c:v>0.135</c:v>
                </c:pt>
                <c:pt idx="11474">
                  <c:v>0.132</c:v>
                </c:pt>
                <c:pt idx="11475">
                  <c:v>0.131</c:v>
                </c:pt>
                <c:pt idx="11476">
                  <c:v>0.135</c:v>
                </c:pt>
                <c:pt idx="11477">
                  <c:v>0.134</c:v>
                </c:pt>
                <c:pt idx="11478">
                  <c:v>0.279</c:v>
                </c:pt>
                <c:pt idx="11479">
                  <c:v>0.247</c:v>
                </c:pt>
                <c:pt idx="11480">
                  <c:v>0.194</c:v>
                </c:pt>
                <c:pt idx="11481">
                  <c:v>0.219</c:v>
                </c:pt>
                <c:pt idx="11482">
                  <c:v>0.199</c:v>
                </c:pt>
                <c:pt idx="11483">
                  <c:v>0.196</c:v>
                </c:pt>
                <c:pt idx="11484">
                  <c:v>0.147</c:v>
                </c:pt>
                <c:pt idx="11485">
                  <c:v>0.117</c:v>
                </c:pt>
                <c:pt idx="11486">
                  <c:v>0.139</c:v>
                </c:pt>
                <c:pt idx="11487">
                  <c:v>0.215</c:v>
                </c:pt>
                <c:pt idx="11488">
                  <c:v>0.186</c:v>
                </c:pt>
                <c:pt idx="11489">
                  <c:v>0.403</c:v>
                </c:pt>
                <c:pt idx="11490">
                  <c:v>0.296</c:v>
                </c:pt>
                <c:pt idx="11491">
                  <c:v>0.125</c:v>
                </c:pt>
                <c:pt idx="11492">
                  <c:v>0.081</c:v>
                </c:pt>
                <c:pt idx="11493">
                  <c:v>0.072</c:v>
                </c:pt>
                <c:pt idx="11494">
                  <c:v>0.072</c:v>
                </c:pt>
                <c:pt idx="11495">
                  <c:v>0.058</c:v>
                </c:pt>
                <c:pt idx="11496">
                  <c:v>0.05</c:v>
                </c:pt>
                <c:pt idx="11497">
                  <c:v>0.056</c:v>
                </c:pt>
                <c:pt idx="11498">
                  <c:v>0.129</c:v>
                </c:pt>
                <c:pt idx="11499">
                  <c:v>0.073</c:v>
                </c:pt>
                <c:pt idx="11500">
                  <c:v>0.053</c:v>
                </c:pt>
                <c:pt idx="11501">
                  <c:v>0.031</c:v>
                </c:pt>
                <c:pt idx="11502">
                  <c:v>0.059</c:v>
                </c:pt>
                <c:pt idx="11503">
                  <c:v>0.059</c:v>
                </c:pt>
                <c:pt idx="11504">
                  <c:v>0.034</c:v>
                </c:pt>
                <c:pt idx="11505">
                  <c:v>0.049</c:v>
                </c:pt>
                <c:pt idx="11506">
                  <c:v>0.163</c:v>
                </c:pt>
                <c:pt idx="11507">
                  <c:v>0.092</c:v>
                </c:pt>
                <c:pt idx="11508">
                  <c:v>0.08</c:v>
                </c:pt>
                <c:pt idx="11509">
                  <c:v>0.075</c:v>
                </c:pt>
                <c:pt idx="11510">
                  <c:v>0.061</c:v>
                </c:pt>
                <c:pt idx="11511">
                  <c:v>0.177</c:v>
                </c:pt>
                <c:pt idx="11512">
                  <c:v>0.081</c:v>
                </c:pt>
                <c:pt idx="11513">
                  <c:v>0.202</c:v>
                </c:pt>
                <c:pt idx="11514">
                  <c:v>0.443</c:v>
                </c:pt>
                <c:pt idx="11515">
                  <c:v>0.386</c:v>
                </c:pt>
                <c:pt idx="11516">
                  <c:v>0.495</c:v>
                </c:pt>
                <c:pt idx="11517">
                  <c:v>0.198</c:v>
                </c:pt>
                <c:pt idx="11518">
                  <c:v>0.138</c:v>
                </c:pt>
                <c:pt idx="11519">
                  <c:v>0.121</c:v>
                </c:pt>
                <c:pt idx="11520">
                  <c:v>0.387</c:v>
                </c:pt>
                <c:pt idx="11521">
                  <c:v>0.187</c:v>
                </c:pt>
                <c:pt idx="11522">
                  <c:v>0.114</c:v>
                </c:pt>
                <c:pt idx="11523">
                  <c:v>0.042</c:v>
                </c:pt>
                <c:pt idx="11524">
                  <c:v>0.344</c:v>
                </c:pt>
                <c:pt idx="11525">
                  <c:v>0.315</c:v>
                </c:pt>
                <c:pt idx="11526">
                  <c:v>0.126</c:v>
                </c:pt>
                <c:pt idx="11527">
                  <c:v>0.056</c:v>
                </c:pt>
                <c:pt idx="11528">
                  <c:v>0.054</c:v>
                </c:pt>
                <c:pt idx="11529">
                  <c:v>0.049</c:v>
                </c:pt>
                <c:pt idx="11530">
                  <c:v>0.227</c:v>
                </c:pt>
                <c:pt idx="11531">
                  <c:v>0.237</c:v>
                </c:pt>
                <c:pt idx="11532">
                  <c:v>0.123</c:v>
                </c:pt>
                <c:pt idx="11533">
                  <c:v>0.2</c:v>
                </c:pt>
                <c:pt idx="11534">
                  <c:v>0.126</c:v>
                </c:pt>
                <c:pt idx="11535">
                  <c:v>0.108</c:v>
                </c:pt>
                <c:pt idx="11536">
                  <c:v>0.207</c:v>
                </c:pt>
                <c:pt idx="11537">
                  <c:v>0.127</c:v>
                </c:pt>
                <c:pt idx="11538">
                  <c:v>0.095</c:v>
                </c:pt>
                <c:pt idx="11539">
                  <c:v>0.041</c:v>
                </c:pt>
                <c:pt idx="11540">
                  <c:v>0.043</c:v>
                </c:pt>
                <c:pt idx="11541">
                  <c:v>0.052</c:v>
                </c:pt>
                <c:pt idx="11542">
                  <c:v>0.243</c:v>
                </c:pt>
                <c:pt idx="11543">
                  <c:v>0.152</c:v>
                </c:pt>
                <c:pt idx="11544">
                  <c:v>0.068</c:v>
                </c:pt>
                <c:pt idx="11545">
                  <c:v>0.052</c:v>
                </c:pt>
                <c:pt idx="11546">
                  <c:v>0.06</c:v>
                </c:pt>
                <c:pt idx="11547">
                  <c:v>0.054</c:v>
                </c:pt>
                <c:pt idx="11548">
                  <c:v>0.039</c:v>
                </c:pt>
                <c:pt idx="11549">
                  <c:v>0.203</c:v>
                </c:pt>
                <c:pt idx="11550">
                  <c:v>0.097</c:v>
                </c:pt>
                <c:pt idx="11551">
                  <c:v>0.053</c:v>
                </c:pt>
                <c:pt idx="11552">
                  <c:v>0.128</c:v>
                </c:pt>
                <c:pt idx="11553">
                  <c:v>0.193</c:v>
                </c:pt>
                <c:pt idx="11554">
                  <c:v>0.073</c:v>
                </c:pt>
                <c:pt idx="11555">
                  <c:v>0.053</c:v>
                </c:pt>
                <c:pt idx="11556">
                  <c:v>0.1</c:v>
                </c:pt>
                <c:pt idx="11557">
                  <c:v>0.092</c:v>
                </c:pt>
                <c:pt idx="11558">
                  <c:v>0.051</c:v>
                </c:pt>
                <c:pt idx="11559">
                  <c:v>0.06</c:v>
                </c:pt>
                <c:pt idx="11560">
                  <c:v>0.113</c:v>
                </c:pt>
                <c:pt idx="11561">
                  <c:v>0.055</c:v>
                </c:pt>
                <c:pt idx="11562">
                  <c:v>0.086</c:v>
                </c:pt>
                <c:pt idx="11563">
                  <c:v>0.085</c:v>
                </c:pt>
                <c:pt idx="11564">
                  <c:v>0.049</c:v>
                </c:pt>
                <c:pt idx="11565">
                  <c:v>0.069</c:v>
                </c:pt>
                <c:pt idx="11566">
                  <c:v>0.07</c:v>
                </c:pt>
                <c:pt idx="11567">
                  <c:v>0.084</c:v>
                </c:pt>
                <c:pt idx="11568">
                  <c:v>0.091</c:v>
                </c:pt>
                <c:pt idx="11569">
                  <c:v>0.107</c:v>
                </c:pt>
                <c:pt idx="11570">
                  <c:v>0.112</c:v>
                </c:pt>
                <c:pt idx="11571">
                  <c:v>0.161</c:v>
                </c:pt>
                <c:pt idx="11572">
                  <c:v>0.149</c:v>
                </c:pt>
                <c:pt idx="11573">
                  <c:v>0.166</c:v>
                </c:pt>
                <c:pt idx="11574">
                  <c:v>0.148</c:v>
                </c:pt>
                <c:pt idx="11575">
                  <c:v>0.143</c:v>
                </c:pt>
                <c:pt idx="11576">
                  <c:v>0.182</c:v>
                </c:pt>
                <c:pt idx="11577">
                  <c:v>0.176</c:v>
                </c:pt>
                <c:pt idx="11578">
                  <c:v>0.15</c:v>
                </c:pt>
                <c:pt idx="11579">
                  <c:v>0.148</c:v>
                </c:pt>
                <c:pt idx="11580">
                  <c:v>0.154</c:v>
                </c:pt>
                <c:pt idx="11581">
                  <c:v>0.171</c:v>
                </c:pt>
                <c:pt idx="11582">
                  <c:v>0.18</c:v>
                </c:pt>
                <c:pt idx="11583">
                  <c:v>0.175</c:v>
                </c:pt>
                <c:pt idx="11584">
                  <c:v>0.191</c:v>
                </c:pt>
                <c:pt idx="11585">
                  <c:v>0.166</c:v>
                </c:pt>
                <c:pt idx="11586">
                  <c:v>0.141</c:v>
                </c:pt>
                <c:pt idx="11587">
                  <c:v>0.191</c:v>
                </c:pt>
                <c:pt idx="11588">
                  <c:v>0.206</c:v>
                </c:pt>
                <c:pt idx="11589">
                  <c:v>0.213</c:v>
                </c:pt>
                <c:pt idx="11590">
                  <c:v>0.173</c:v>
                </c:pt>
                <c:pt idx="11591">
                  <c:v>0.173</c:v>
                </c:pt>
                <c:pt idx="11592">
                  <c:v>0.175</c:v>
                </c:pt>
                <c:pt idx="11593">
                  <c:v>0.15</c:v>
                </c:pt>
                <c:pt idx="11594">
                  <c:v>0.134</c:v>
                </c:pt>
                <c:pt idx="11595">
                  <c:v>0.132</c:v>
                </c:pt>
                <c:pt idx="11596">
                  <c:v>0.123</c:v>
                </c:pt>
                <c:pt idx="11597">
                  <c:v>0.137</c:v>
                </c:pt>
                <c:pt idx="11598">
                  <c:v>0.16</c:v>
                </c:pt>
                <c:pt idx="11599">
                  <c:v>0.191</c:v>
                </c:pt>
                <c:pt idx="11600">
                  <c:v>0.165</c:v>
                </c:pt>
                <c:pt idx="11601">
                  <c:v>0.154</c:v>
                </c:pt>
                <c:pt idx="11602">
                  <c:v>0.235</c:v>
                </c:pt>
                <c:pt idx="11603">
                  <c:v>0.259</c:v>
                </c:pt>
                <c:pt idx="11604">
                  <c:v>0.192</c:v>
                </c:pt>
                <c:pt idx="11605">
                  <c:v>0.202</c:v>
                </c:pt>
                <c:pt idx="11606">
                  <c:v>0.172</c:v>
                </c:pt>
                <c:pt idx="11607">
                  <c:v>0.148</c:v>
                </c:pt>
                <c:pt idx="11608">
                  <c:v>0.151</c:v>
                </c:pt>
                <c:pt idx="11609">
                  <c:v>0.208</c:v>
                </c:pt>
                <c:pt idx="11610">
                  <c:v>0.258</c:v>
                </c:pt>
                <c:pt idx="11611">
                  <c:v>0.209</c:v>
                </c:pt>
                <c:pt idx="11612">
                  <c:v>0.189</c:v>
                </c:pt>
                <c:pt idx="11613">
                  <c:v>0.174</c:v>
                </c:pt>
                <c:pt idx="11614">
                  <c:v>0.164</c:v>
                </c:pt>
                <c:pt idx="11615">
                  <c:v>0.175</c:v>
                </c:pt>
                <c:pt idx="11616">
                  <c:v>0.161</c:v>
                </c:pt>
                <c:pt idx="11617">
                  <c:v>0.15</c:v>
                </c:pt>
                <c:pt idx="11618">
                  <c:v>0.127</c:v>
                </c:pt>
                <c:pt idx="11619">
                  <c:v>0.113</c:v>
                </c:pt>
                <c:pt idx="11620">
                  <c:v>0.105</c:v>
                </c:pt>
                <c:pt idx="11621">
                  <c:v>0.102</c:v>
                </c:pt>
                <c:pt idx="11622">
                  <c:v>0.087</c:v>
                </c:pt>
                <c:pt idx="11623">
                  <c:v>0.089</c:v>
                </c:pt>
                <c:pt idx="11624">
                  <c:v>0.088</c:v>
                </c:pt>
                <c:pt idx="11625">
                  <c:v>0.091</c:v>
                </c:pt>
                <c:pt idx="11626">
                  <c:v>0.113</c:v>
                </c:pt>
                <c:pt idx="11627">
                  <c:v>0.129</c:v>
                </c:pt>
                <c:pt idx="11628">
                  <c:v>0.13</c:v>
                </c:pt>
                <c:pt idx="11629">
                  <c:v>0.114</c:v>
                </c:pt>
                <c:pt idx="11630">
                  <c:v>0.111</c:v>
                </c:pt>
                <c:pt idx="11631">
                  <c:v>0.111</c:v>
                </c:pt>
                <c:pt idx="11632">
                  <c:v>0.105</c:v>
                </c:pt>
                <c:pt idx="11633">
                  <c:v>0.112</c:v>
                </c:pt>
                <c:pt idx="11634">
                  <c:v>0.14</c:v>
                </c:pt>
                <c:pt idx="11635">
                  <c:v>0.158</c:v>
                </c:pt>
                <c:pt idx="11636">
                  <c:v>0.165</c:v>
                </c:pt>
                <c:pt idx="11637">
                  <c:v>0.147</c:v>
                </c:pt>
                <c:pt idx="11638">
                  <c:v>0.146</c:v>
                </c:pt>
                <c:pt idx="11639">
                  <c:v>0.148</c:v>
                </c:pt>
                <c:pt idx="11640">
                  <c:v>0.171</c:v>
                </c:pt>
                <c:pt idx="11641">
                  <c:v>0.149</c:v>
                </c:pt>
                <c:pt idx="11642">
                  <c:v>0.152</c:v>
                </c:pt>
                <c:pt idx="11643">
                  <c:v>0.138</c:v>
                </c:pt>
                <c:pt idx="11644">
                  <c:v>0.167</c:v>
                </c:pt>
                <c:pt idx="11645">
                  <c:v>0.129</c:v>
                </c:pt>
                <c:pt idx="11646">
                  <c:v>0.102</c:v>
                </c:pt>
                <c:pt idx="11647">
                  <c:v>0.101</c:v>
                </c:pt>
                <c:pt idx="11648">
                  <c:v>0.131</c:v>
                </c:pt>
                <c:pt idx="11649">
                  <c:v>0.131</c:v>
                </c:pt>
                <c:pt idx="11650">
                  <c:v>0.091</c:v>
                </c:pt>
                <c:pt idx="11651">
                  <c:v>0.097</c:v>
                </c:pt>
                <c:pt idx="11652">
                  <c:v>0.113</c:v>
                </c:pt>
                <c:pt idx="11653">
                  <c:v>0.094</c:v>
                </c:pt>
                <c:pt idx="11654">
                  <c:v>0.093</c:v>
                </c:pt>
                <c:pt idx="11655">
                  <c:v>0.076</c:v>
                </c:pt>
                <c:pt idx="11656">
                  <c:v>0.068</c:v>
                </c:pt>
                <c:pt idx="11657">
                  <c:v>0.065</c:v>
                </c:pt>
                <c:pt idx="11658">
                  <c:v>0.073</c:v>
                </c:pt>
                <c:pt idx="11659">
                  <c:v>0.074</c:v>
                </c:pt>
                <c:pt idx="11660">
                  <c:v>0.08</c:v>
                </c:pt>
                <c:pt idx="11661">
                  <c:v>0.094</c:v>
                </c:pt>
                <c:pt idx="11662">
                  <c:v>0.105</c:v>
                </c:pt>
                <c:pt idx="11663">
                  <c:v>0.05</c:v>
                </c:pt>
                <c:pt idx="11664">
                  <c:v>0.059</c:v>
                </c:pt>
                <c:pt idx="11665">
                  <c:v>0.079</c:v>
                </c:pt>
                <c:pt idx="11666">
                  <c:v>0.141</c:v>
                </c:pt>
                <c:pt idx="11667">
                  <c:v>0.144</c:v>
                </c:pt>
                <c:pt idx="11668">
                  <c:v>0.154</c:v>
                </c:pt>
                <c:pt idx="11669">
                  <c:v>0.152</c:v>
                </c:pt>
                <c:pt idx="11670">
                  <c:v>0.177</c:v>
                </c:pt>
                <c:pt idx="11671">
                  <c:v>0.147</c:v>
                </c:pt>
                <c:pt idx="11672">
                  <c:v>0.142</c:v>
                </c:pt>
                <c:pt idx="11673">
                  <c:v>0.164</c:v>
                </c:pt>
                <c:pt idx="11674">
                  <c:v>0.158</c:v>
                </c:pt>
                <c:pt idx="11675">
                  <c:v>0.11</c:v>
                </c:pt>
                <c:pt idx="11676">
                  <c:v>0.133</c:v>
                </c:pt>
                <c:pt idx="11677">
                  <c:v>0.131</c:v>
                </c:pt>
                <c:pt idx="11678">
                  <c:v>0.153</c:v>
                </c:pt>
                <c:pt idx="11679">
                  <c:v>0.169</c:v>
                </c:pt>
                <c:pt idx="11680">
                  <c:v>0.15</c:v>
                </c:pt>
                <c:pt idx="11681">
                  <c:v>0.149</c:v>
                </c:pt>
                <c:pt idx="11682">
                  <c:v>0.147</c:v>
                </c:pt>
                <c:pt idx="11683">
                  <c:v>0.134</c:v>
                </c:pt>
                <c:pt idx="11684">
                  <c:v>0.134</c:v>
                </c:pt>
                <c:pt idx="11685">
                  <c:v>0.16</c:v>
                </c:pt>
                <c:pt idx="11686">
                  <c:v>0.137</c:v>
                </c:pt>
                <c:pt idx="11687">
                  <c:v>0.153</c:v>
                </c:pt>
                <c:pt idx="11688">
                  <c:v>0.159</c:v>
                </c:pt>
                <c:pt idx="11689">
                  <c:v>0.113</c:v>
                </c:pt>
                <c:pt idx="11690">
                  <c:v>0.124</c:v>
                </c:pt>
                <c:pt idx="11691">
                  <c:v>0.112</c:v>
                </c:pt>
                <c:pt idx="11692">
                  <c:v>0.119</c:v>
                </c:pt>
                <c:pt idx="11693">
                  <c:v>0.093</c:v>
                </c:pt>
                <c:pt idx="11694">
                  <c:v>0.073</c:v>
                </c:pt>
                <c:pt idx="11695">
                  <c:v>0.104</c:v>
                </c:pt>
                <c:pt idx="11696">
                  <c:v>0.075</c:v>
                </c:pt>
                <c:pt idx="11697">
                  <c:v>0.089</c:v>
                </c:pt>
                <c:pt idx="11698">
                  <c:v>0.103</c:v>
                </c:pt>
                <c:pt idx="11699">
                  <c:v>0.078</c:v>
                </c:pt>
                <c:pt idx="11700">
                  <c:v>0.07</c:v>
                </c:pt>
                <c:pt idx="11701">
                  <c:v>0.092</c:v>
                </c:pt>
                <c:pt idx="11702">
                  <c:v>0.099</c:v>
                </c:pt>
                <c:pt idx="11703">
                  <c:v>0.109</c:v>
                </c:pt>
                <c:pt idx="11704">
                  <c:v>0.151</c:v>
                </c:pt>
                <c:pt idx="11705">
                  <c:v>0.108</c:v>
                </c:pt>
                <c:pt idx="11706">
                  <c:v>0.085</c:v>
                </c:pt>
                <c:pt idx="11707">
                  <c:v>0.089</c:v>
                </c:pt>
                <c:pt idx="11708">
                  <c:v>0.1</c:v>
                </c:pt>
                <c:pt idx="11709">
                  <c:v>0.156</c:v>
                </c:pt>
                <c:pt idx="11710">
                  <c:v>0.12</c:v>
                </c:pt>
                <c:pt idx="11711">
                  <c:v>0.101</c:v>
                </c:pt>
                <c:pt idx="11712">
                  <c:v>0.077</c:v>
                </c:pt>
                <c:pt idx="11713">
                  <c:v>0.075</c:v>
                </c:pt>
                <c:pt idx="11714">
                  <c:v>0.1</c:v>
                </c:pt>
                <c:pt idx="11715">
                  <c:v>0.071</c:v>
                </c:pt>
                <c:pt idx="11716">
                  <c:v>0.079</c:v>
                </c:pt>
                <c:pt idx="11717">
                  <c:v>0.065</c:v>
                </c:pt>
                <c:pt idx="11718">
                  <c:v>0.041</c:v>
                </c:pt>
                <c:pt idx="11719">
                  <c:v>0.037</c:v>
                </c:pt>
                <c:pt idx="11720">
                  <c:v>0.06</c:v>
                </c:pt>
                <c:pt idx="11721">
                  <c:v>0.107</c:v>
                </c:pt>
                <c:pt idx="11722">
                  <c:v>0.038</c:v>
                </c:pt>
                <c:pt idx="11723">
                  <c:v>0.03</c:v>
                </c:pt>
                <c:pt idx="11724">
                  <c:v>0.039</c:v>
                </c:pt>
                <c:pt idx="11725">
                  <c:v>0.039</c:v>
                </c:pt>
                <c:pt idx="11726">
                  <c:v>0.038</c:v>
                </c:pt>
                <c:pt idx="11727">
                  <c:v>0.034</c:v>
                </c:pt>
                <c:pt idx="11728">
                  <c:v>0.042</c:v>
                </c:pt>
                <c:pt idx="11729">
                  <c:v>0.044</c:v>
                </c:pt>
                <c:pt idx="11730">
                  <c:v>0.028</c:v>
                </c:pt>
                <c:pt idx="11731">
                  <c:v>0.038</c:v>
                </c:pt>
                <c:pt idx="11732">
                  <c:v>0.069</c:v>
                </c:pt>
                <c:pt idx="11733">
                  <c:v>0.033</c:v>
                </c:pt>
                <c:pt idx="11734">
                  <c:v>0.032</c:v>
                </c:pt>
                <c:pt idx="11735">
                  <c:v>0.025</c:v>
                </c:pt>
                <c:pt idx="11736">
                  <c:v>0.03</c:v>
                </c:pt>
                <c:pt idx="11737">
                  <c:v>0.04</c:v>
                </c:pt>
                <c:pt idx="11738">
                  <c:v>0.04</c:v>
                </c:pt>
                <c:pt idx="11739">
                  <c:v>0.055</c:v>
                </c:pt>
                <c:pt idx="11740">
                  <c:v>0.077</c:v>
                </c:pt>
                <c:pt idx="11741">
                  <c:v>0.062</c:v>
                </c:pt>
                <c:pt idx="11742">
                  <c:v>0.026</c:v>
                </c:pt>
                <c:pt idx="11743">
                  <c:v>0.022</c:v>
                </c:pt>
                <c:pt idx="11744">
                  <c:v>0.013</c:v>
                </c:pt>
                <c:pt idx="11745">
                  <c:v>0.02</c:v>
                </c:pt>
                <c:pt idx="11746">
                  <c:v>0.036</c:v>
                </c:pt>
                <c:pt idx="11747">
                  <c:v>0.04</c:v>
                </c:pt>
                <c:pt idx="11748">
                  <c:v>0.041</c:v>
                </c:pt>
                <c:pt idx="11749">
                  <c:v>0.062</c:v>
                </c:pt>
                <c:pt idx="11750">
                  <c:v>0.11</c:v>
                </c:pt>
                <c:pt idx="11751">
                  <c:v>0.08</c:v>
                </c:pt>
                <c:pt idx="11752">
                  <c:v>0.118</c:v>
                </c:pt>
                <c:pt idx="11753">
                  <c:v>0.108</c:v>
                </c:pt>
                <c:pt idx="11754">
                  <c:v>0.125</c:v>
                </c:pt>
                <c:pt idx="11755">
                  <c:v>0.116</c:v>
                </c:pt>
                <c:pt idx="11756">
                  <c:v>0.103</c:v>
                </c:pt>
                <c:pt idx="11757">
                  <c:v>0.115</c:v>
                </c:pt>
                <c:pt idx="11758">
                  <c:v>0.131</c:v>
                </c:pt>
                <c:pt idx="11759">
                  <c:v>0.1</c:v>
                </c:pt>
                <c:pt idx="11760">
                  <c:v>0.038</c:v>
                </c:pt>
                <c:pt idx="11761">
                  <c:v>0.056</c:v>
                </c:pt>
                <c:pt idx="11762">
                  <c:v>0.125</c:v>
                </c:pt>
                <c:pt idx="11763">
                  <c:v>0.069</c:v>
                </c:pt>
                <c:pt idx="11764">
                  <c:v>0.044</c:v>
                </c:pt>
                <c:pt idx="11765">
                  <c:v>0.029</c:v>
                </c:pt>
                <c:pt idx="11766">
                  <c:v>0.013</c:v>
                </c:pt>
                <c:pt idx="11767">
                  <c:v>0.008</c:v>
                </c:pt>
                <c:pt idx="11768">
                  <c:v>0.006</c:v>
                </c:pt>
                <c:pt idx="11769">
                  <c:v>0.031</c:v>
                </c:pt>
                <c:pt idx="11770">
                  <c:v>0.091</c:v>
                </c:pt>
                <c:pt idx="11771">
                  <c:v>0.067</c:v>
                </c:pt>
                <c:pt idx="11772">
                  <c:v>0.029</c:v>
                </c:pt>
                <c:pt idx="11773">
                  <c:v>0.031</c:v>
                </c:pt>
                <c:pt idx="11774">
                  <c:v>0.06</c:v>
                </c:pt>
                <c:pt idx="11775">
                  <c:v>0.068</c:v>
                </c:pt>
                <c:pt idx="11776">
                  <c:v>0.037</c:v>
                </c:pt>
                <c:pt idx="11777">
                  <c:v>0.079</c:v>
                </c:pt>
                <c:pt idx="11778">
                  <c:v>0.158</c:v>
                </c:pt>
                <c:pt idx="11779">
                  <c:v>0.166</c:v>
                </c:pt>
                <c:pt idx="11780">
                  <c:v>0.143</c:v>
                </c:pt>
                <c:pt idx="11781">
                  <c:v>0.127</c:v>
                </c:pt>
                <c:pt idx="11782">
                  <c:v>0.138</c:v>
                </c:pt>
                <c:pt idx="11783">
                  <c:v>0.128</c:v>
                </c:pt>
                <c:pt idx="11784">
                  <c:v>0.129</c:v>
                </c:pt>
                <c:pt idx="11785">
                  <c:v>0.126</c:v>
                </c:pt>
                <c:pt idx="11786">
                  <c:v>0.131</c:v>
                </c:pt>
                <c:pt idx="11787">
                  <c:v>0.132</c:v>
                </c:pt>
                <c:pt idx="11788">
                  <c:v>0.134</c:v>
                </c:pt>
                <c:pt idx="11789">
                  <c:v>0.138</c:v>
                </c:pt>
                <c:pt idx="11790">
                  <c:v>0.146</c:v>
                </c:pt>
                <c:pt idx="11791">
                  <c:v>0.14</c:v>
                </c:pt>
                <c:pt idx="11792">
                  <c:v>0.129</c:v>
                </c:pt>
                <c:pt idx="11793">
                  <c:v>0.09</c:v>
                </c:pt>
                <c:pt idx="11794">
                  <c:v>0.108</c:v>
                </c:pt>
                <c:pt idx="11795">
                  <c:v>0.083</c:v>
                </c:pt>
                <c:pt idx="11796">
                  <c:v>0.079</c:v>
                </c:pt>
                <c:pt idx="11797">
                  <c:v>0.119</c:v>
                </c:pt>
                <c:pt idx="11798">
                  <c:v>0.139</c:v>
                </c:pt>
                <c:pt idx="11799">
                  <c:v>0.112</c:v>
                </c:pt>
                <c:pt idx="11800">
                  <c:v>0.072</c:v>
                </c:pt>
                <c:pt idx="11801">
                  <c:v>0.09</c:v>
                </c:pt>
                <c:pt idx="11802">
                  <c:v>0.062</c:v>
                </c:pt>
                <c:pt idx="11803">
                  <c:v>0.051</c:v>
                </c:pt>
                <c:pt idx="11804">
                  <c:v>0.054</c:v>
                </c:pt>
                <c:pt idx="11805">
                  <c:v>0.065</c:v>
                </c:pt>
                <c:pt idx="11806">
                  <c:v>0.036</c:v>
                </c:pt>
                <c:pt idx="11807">
                  <c:v>0.077</c:v>
                </c:pt>
                <c:pt idx="11808">
                  <c:v>0.125</c:v>
                </c:pt>
                <c:pt idx="11809">
                  <c:v>0.155</c:v>
                </c:pt>
                <c:pt idx="11810">
                  <c:v>0.184</c:v>
                </c:pt>
                <c:pt idx="11811">
                  <c:v>0.21</c:v>
                </c:pt>
                <c:pt idx="11812">
                  <c:v>0.245</c:v>
                </c:pt>
                <c:pt idx="11813">
                  <c:v>0.255</c:v>
                </c:pt>
                <c:pt idx="11814">
                  <c:v>0.254</c:v>
                </c:pt>
                <c:pt idx="11815">
                  <c:v>0.233</c:v>
                </c:pt>
                <c:pt idx="11816">
                  <c:v>0.224</c:v>
                </c:pt>
                <c:pt idx="11817">
                  <c:v>0.221</c:v>
                </c:pt>
                <c:pt idx="11818">
                  <c:v>0.197</c:v>
                </c:pt>
                <c:pt idx="11819">
                  <c:v>0.204</c:v>
                </c:pt>
                <c:pt idx="11820">
                  <c:v>0.195</c:v>
                </c:pt>
                <c:pt idx="11821">
                  <c:v>0.175</c:v>
                </c:pt>
                <c:pt idx="11822">
                  <c:v>0.157</c:v>
                </c:pt>
                <c:pt idx="11823">
                  <c:v>0.173</c:v>
                </c:pt>
                <c:pt idx="11824">
                  <c:v>0.186</c:v>
                </c:pt>
                <c:pt idx="11825">
                  <c:v>0.202</c:v>
                </c:pt>
                <c:pt idx="11826">
                  <c:v>0.205</c:v>
                </c:pt>
                <c:pt idx="11827">
                  <c:v>0.222</c:v>
                </c:pt>
                <c:pt idx="11828">
                  <c:v>0.217</c:v>
                </c:pt>
                <c:pt idx="11829">
                  <c:v>0.216</c:v>
                </c:pt>
                <c:pt idx="11830">
                  <c:v>0.222</c:v>
                </c:pt>
                <c:pt idx="11831">
                  <c:v>0.212</c:v>
                </c:pt>
                <c:pt idx="11832">
                  <c:v>0.225</c:v>
                </c:pt>
                <c:pt idx="11833">
                  <c:v>0.255</c:v>
                </c:pt>
                <c:pt idx="11834">
                  <c:v>0.24</c:v>
                </c:pt>
                <c:pt idx="11835">
                  <c:v>0.213</c:v>
                </c:pt>
                <c:pt idx="11836">
                  <c:v>0.238</c:v>
                </c:pt>
                <c:pt idx="11837">
                  <c:v>0.247</c:v>
                </c:pt>
                <c:pt idx="11838">
                  <c:v>0.23</c:v>
                </c:pt>
                <c:pt idx="11839">
                  <c:v>0.199</c:v>
                </c:pt>
                <c:pt idx="11840">
                  <c:v>0.184</c:v>
                </c:pt>
                <c:pt idx="11841">
                  <c:v>0.161</c:v>
                </c:pt>
                <c:pt idx="11842">
                  <c:v>0.179</c:v>
                </c:pt>
                <c:pt idx="11843">
                  <c:v>0.208</c:v>
                </c:pt>
                <c:pt idx="11844">
                  <c:v>0.176</c:v>
                </c:pt>
                <c:pt idx="11845">
                  <c:v>0.161</c:v>
                </c:pt>
                <c:pt idx="11846">
                  <c:v>0.169</c:v>
                </c:pt>
                <c:pt idx="11847">
                  <c:v>0.18</c:v>
                </c:pt>
                <c:pt idx="11848">
                  <c:v>0.157</c:v>
                </c:pt>
                <c:pt idx="11849">
                  <c:v>0.143</c:v>
                </c:pt>
                <c:pt idx="11850">
                  <c:v>0.15</c:v>
                </c:pt>
                <c:pt idx="11851">
                  <c:v>0.159</c:v>
                </c:pt>
                <c:pt idx="11852">
                  <c:v>0.164</c:v>
                </c:pt>
                <c:pt idx="11853">
                  <c:v>0.147</c:v>
                </c:pt>
                <c:pt idx="11854">
                  <c:v>0.154</c:v>
                </c:pt>
                <c:pt idx="11855">
                  <c:v>0.189</c:v>
                </c:pt>
                <c:pt idx="11856">
                  <c:v>0.184</c:v>
                </c:pt>
                <c:pt idx="11857">
                  <c:v>0.2</c:v>
                </c:pt>
                <c:pt idx="11858">
                  <c:v>0.21</c:v>
                </c:pt>
                <c:pt idx="11859">
                  <c:v>0.215</c:v>
                </c:pt>
                <c:pt idx="11860">
                  <c:v>0.214</c:v>
                </c:pt>
                <c:pt idx="11861">
                  <c:v>0.189</c:v>
                </c:pt>
                <c:pt idx="11862">
                  <c:v>0.192</c:v>
                </c:pt>
                <c:pt idx="11863">
                  <c:v>0.211</c:v>
                </c:pt>
                <c:pt idx="11864">
                  <c:v>0.246</c:v>
                </c:pt>
                <c:pt idx="11865">
                  <c:v>0.219</c:v>
                </c:pt>
                <c:pt idx="11866">
                  <c:v>0.21</c:v>
                </c:pt>
                <c:pt idx="11867">
                  <c:v>0.227</c:v>
                </c:pt>
                <c:pt idx="11868">
                  <c:v>0.181</c:v>
                </c:pt>
                <c:pt idx="11869">
                  <c:v>0.134</c:v>
                </c:pt>
                <c:pt idx="11870">
                  <c:v>0.123</c:v>
                </c:pt>
                <c:pt idx="11871">
                  <c:v>0.152</c:v>
                </c:pt>
                <c:pt idx="11872">
                  <c:v>0.159</c:v>
                </c:pt>
                <c:pt idx="11873">
                  <c:v>0.133</c:v>
                </c:pt>
                <c:pt idx="11874">
                  <c:v>0.139</c:v>
                </c:pt>
                <c:pt idx="11875">
                  <c:v>0.155</c:v>
                </c:pt>
                <c:pt idx="11876">
                  <c:v>0.142</c:v>
                </c:pt>
                <c:pt idx="11877">
                  <c:v>0.092</c:v>
                </c:pt>
                <c:pt idx="11878">
                  <c:v>0.094</c:v>
                </c:pt>
                <c:pt idx="11879">
                  <c:v>0.103</c:v>
                </c:pt>
                <c:pt idx="11880">
                  <c:v>0.119</c:v>
                </c:pt>
                <c:pt idx="11881">
                  <c:v>0.102</c:v>
                </c:pt>
                <c:pt idx="11882">
                  <c:v>0.09</c:v>
                </c:pt>
                <c:pt idx="11883">
                  <c:v>0.09</c:v>
                </c:pt>
                <c:pt idx="11884">
                  <c:v>0.074</c:v>
                </c:pt>
                <c:pt idx="11885">
                  <c:v>0.036</c:v>
                </c:pt>
                <c:pt idx="11886">
                  <c:v>0.028</c:v>
                </c:pt>
                <c:pt idx="11887">
                  <c:v>0.023</c:v>
                </c:pt>
                <c:pt idx="11888">
                  <c:v>0.012</c:v>
                </c:pt>
                <c:pt idx="11889">
                  <c:v>0.008</c:v>
                </c:pt>
                <c:pt idx="11890">
                  <c:v>0.008</c:v>
                </c:pt>
                <c:pt idx="11891">
                  <c:v>0.018</c:v>
                </c:pt>
                <c:pt idx="11892">
                  <c:v>0.009</c:v>
                </c:pt>
                <c:pt idx="11893">
                  <c:v>0.011</c:v>
                </c:pt>
                <c:pt idx="11894">
                  <c:v>0.003</c:v>
                </c:pt>
                <c:pt idx="11895">
                  <c:v>0.001</c:v>
                </c:pt>
                <c:pt idx="11896">
                  <c:v>0.005</c:v>
                </c:pt>
                <c:pt idx="11897">
                  <c:v>0.012</c:v>
                </c:pt>
                <c:pt idx="11898">
                  <c:v>0.016</c:v>
                </c:pt>
                <c:pt idx="11899">
                  <c:v>0.028</c:v>
                </c:pt>
                <c:pt idx="11900">
                  <c:v>0.01</c:v>
                </c:pt>
                <c:pt idx="11901">
                  <c:v>0.024</c:v>
                </c:pt>
                <c:pt idx="11902">
                  <c:v>0.021</c:v>
                </c:pt>
                <c:pt idx="11903">
                  <c:v>0.011</c:v>
                </c:pt>
                <c:pt idx="11904">
                  <c:v>0.005</c:v>
                </c:pt>
                <c:pt idx="11905">
                  <c:v>0.005</c:v>
                </c:pt>
                <c:pt idx="11906">
                  <c:v>0.017</c:v>
                </c:pt>
                <c:pt idx="11907">
                  <c:v>0.017</c:v>
                </c:pt>
                <c:pt idx="11908">
                  <c:v>0.001</c:v>
                </c:pt>
                <c:pt idx="11909">
                  <c:v>0.001</c:v>
                </c:pt>
                <c:pt idx="11910">
                  <c:v>0.001</c:v>
                </c:pt>
                <c:pt idx="11911">
                  <c:v>0.001</c:v>
                </c:pt>
                <c:pt idx="11912">
                  <c:v>0.003</c:v>
                </c:pt>
                <c:pt idx="11913">
                  <c:v>0.001</c:v>
                </c:pt>
                <c:pt idx="11914">
                  <c:v>0.001</c:v>
                </c:pt>
                <c:pt idx="11915">
                  <c:v>0.002</c:v>
                </c:pt>
                <c:pt idx="11916">
                  <c:v>0.001</c:v>
                </c:pt>
                <c:pt idx="11917">
                  <c:v>0.002</c:v>
                </c:pt>
                <c:pt idx="11918">
                  <c:v>0.004</c:v>
                </c:pt>
                <c:pt idx="11919">
                  <c:v>0.004</c:v>
                </c:pt>
                <c:pt idx="11920">
                  <c:v>0.011</c:v>
                </c:pt>
                <c:pt idx="11921">
                  <c:v>0.008</c:v>
                </c:pt>
                <c:pt idx="11922">
                  <c:v>0.017</c:v>
                </c:pt>
                <c:pt idx="11923">
                  <c:v>0.045</c:v>
                </c:pt>
                <c:pt idx="11924">
                  <c:v>0.031</c:v>
                </c:pt>
                <c:pt idx="11925">
                  <c:v>0.039</c:v>
                </c:pt>
                <c:pt idx="11926">
                  <c:v>0.039</c:v>
                </c:pt>
                <c:pt idx="11927">
                  <c:v>0.036</c:v>
                </c:pt>
                <c:pt idx="11928">
                  <c:v>0.013</c:v>
                </c:pt>
                <c:pt idx="11929">
                  <c:v>0.012</c:v>
                </c:pt>
                <c:pt idx="11930">
                  <c:v>0.005</c:v>
                </c:pt>
                <c:pt idx="11931">
                  <c:v>0.001</c:v>
                </c:pt>
                <c:pt idx="11932">
                  <c:v>0.004</c:v>
                </c:pt>
                <c:pt idx="11933">
                  <c:v>0.01</c:v>
                </c:pt>
                <c:pt idx="11934">
                  <c:v>0.011</c:v>
                </c:pt>
                <c:pt idx="11935">
                  <c:v>0.013</c:v>
                </c:pt>
                <c:pt idx="11936">
                  <c:v>0.018</c:v>
                </c:pt>
                <c:pt idx="11937">
                  <c:v>0.013</c:v>
                </c:pt>
                <c:pt idx="11938">
                  <c:v>0.011</c:v>
                </c:pt>
                <c:pt idx="11939">
                  <c:v>0.007</c:v>
                </c:pt>
                <c:pt idx="11940">
                  <c:v>0.008</c:v>
                </c:pt>
                <c:pt idx="11941">
                  <c:v>0.009</c:v>
                </c:pt>
                <c:pt idx="11942">
                  <c:v>0.025</c:v>
                </c:pt>
                <c:pt idx="11943">
                  <c:v>0.023</c:v>
                </c:pt>
                <c:pt idx="11944">
                  <c:v>0.034</c:v>
                </c:pt>
                <c:pt idx="11945">
                  <c:v>0.014</c:v>
                </c:pt>
                <c:pt idx="11946">
                  <c:v>0.011</c:v>
                </c:pt>
                <c:pt idx="11947">
                  <c:v>0.008</c:v>
                </c:pt>
                <c:pt idx="11948">
                  <c:v>0.005</c:v>
                </c:pt>
                <c:pt idx="11949">
                  <c:v>0.004</c:v>
                </c:pt>
                <c:pt idx="11950">
                  <c:v>0.011</c:v>
                </c:pt>
                <c:pt idx="11951">
                  <c:v>0.006</c:v>
                </c:pt>
                <c:pt idx="11952">
                  <c:v>0.006</c:v>
                </c:pt>
                <c:pt idx="11953">
                  <c:v>0.003</c:v>
                </c:pt>
                <c:pt idx="11954">
                  <c:v>0.0</c:v>
                </c:pt>
                <c:pt idx="11955">
                  <c:v>0.0</c:v>
                </c:pt>
                <c:pt idx="11956">
                  <c:v>0.006</c:v>
                </c:pt>
                <c:pt idx="11957">
                  <c:v>0.049</c:v>
                </c:pt>
                <c:pt idx="11958">
                  <c:v>0.043</c:v>
                </c:pt>
                <c:pt idx="11959">
                  <c:v>0.019</c:v>
                </c:pt>
                <c:pt idx="11960">
                  <c:v>0.041</c:v>
                </c:pt>
                <c:pt idx="11961">
                  <c:v>0.063</c:v>
                </c:pt>
                <c:pt idx="11962">
                  <c:v>0.055</c:v>
                </c:pt>
                <c:pt idx="11963">
                  <c:v>0.047</c:v>
                </c:pt>
                <c:pt idx="11964">
                  <c:v>0.027</c:v>
                </c:pt>
                <c:pt idx="11965">
                  <c:v>0.016</c:v>
                </c:pt>
                <c:pt idx="11966">
                  <c:v>0.008</c:v>
                </c:pt>
                <c:pt idx="11967">
                  <c:v>0.021</c:v>
                </c:pt>
                <c:pt idx="11968">
                  <c:v>0.034</c:v>
                </c:pt>
                <c:pt idx="11969">
                  <c:v>0.032</c:v>
                </c:pt>
                <c:pt idx="11970">
                  <c:v>0.042</c:v>
                </c:pt>
                <c:pt idx="11971">
                  <c:v>0.042</c:v>
                </c:pt>
                <c:pt idx="11972">
                  <c:v>0.05</c:v>
                </c:pt>
                <c:pt idx="11973">
                  <c:v>0.073</c:v>
                </c:pt>
                <c:pt idx="11974">
                  <c:v>0.059</c:v>
                </c:pt>
                <c:pt idx="11975">
                  <c:v>0.073</c:v>
                </c:pt>
                <c:pt idx="11976">
                  <c:v>0.045</c:v>
                </c:pt>
                <c:pt idx="11977">
                  <c:v>0.04</c:v>
                </c:pt>
                <c:pt idx="11978">
                  <c:v>0.044</c:v>
                </c:pt>
                <c:pt idx="11979">
                  <c:v>0.038</c:v>
                </c:pt>
                <c:pt idx="11980">
                  <c:v>0.05</c:v>
                </c:pt>
                <c:pt idx="11981">
                  <c:v>0.084</c:v>
                </c:pt>
                <c:pt idx="11982">
                  <c:v>0.086</c:v>
                </c:pt>
                <c:pt idx="11983">
                  <c:v>0.093</c:v>
                </c:pt>
                <c:pt idx="11984">
                  <c:v>0.06</c:v>
                </c:pt>
                <c:pt idx="11985">
                  <c:v>0.077</c:v>
                </c:pt>
                <c:pt idx="11986">
                  <c:v>0.084</c:v>
                </c:pt>
                <c:pt idx="11987">
                  <c:v>0.103</c:v>
                </c:pt>
                <c:pt idx="11988">
                  <c:v>0.104</c:v>
                </c:pt>
                <c:pt idx="11989">
                  <c:v>0.108</c:v>
                </c:pt>
                <c:pt idx="11990">
                  <c:v>0.126</c:v>
                </c:pt>
                <c:pt idx="11991">
                  <c:v>0.132</c:v>
                </c:pt>
                <c:pt idx="11992">
                  <c:v>0.142</c:v>
                </c:pt>
                <c:pt idx="11993">
                  <c:v>0.174</c:v>
                </c:pt>
                <c:pt idx="11994">
                  <c:v>0.227</c:v>
                </c:pt>
                <c:pt idx="11995">
                  <c:v>0.21</c:v>
                </c:pt>
                <c:pt idx="11996">
                  <c:v>0.221</c:v>
                </c:pt>
                <c:pt idx="11997">
                  <c:v>0.28</c:v>
                </c:pt>
                <c:pt idx="11998">
                  <c:v>0.276</c:v>
                </c:pt>
                <c:pt idx="11999">
                  <c:v>0.317</c:v>
                </c:pt>
                <c:pt idx="12000">
                  <c:v>0.314</c:v>
                </c:pt>
                <c:pt idx="12001">
                  <c:v>0.33</c:v>
                </c:pt>
                <c:pt idx="12002">
                  <c:v>0.328</c:v>
                </c:pt>
                <c:pt idx="12003">
                  <c:v>0.259</c:v>
                </c:pt>
                <c:pt idx="12004">
                  <c:v>0.266</c:v>
                </c:pt>
                <c:pt idx="12005">
                  <c:v>0.169</c:v>
                </c:pt>
                <c:pt idx="12006">
                  <c:v>0.063</c:v>
                </c:pt>
                <c:pt idx="12007">
                  <c:v>0.041</c:v>
                </c:pt>
                <c:pt idx="12008">
                  <c:v>0.092</c:v>
                </c:pt>
                <c:pt idx="12009">
                  <c:v>0.176</c:v>
                </c:pt>
                <c:pt idx="12010">
                  <c:v>0.183</c:v>
                </c:pt>
                <c:pt idx="12011">
                  <c:v>0.168</c:v>
                </c:pt>
                <c:pt idx="12012">
                  <c:v>0.19</c:v>
                </c:pt>
                <c:pt idx="12013">
                  <c:v>0.218</c:v>
                </c:pt>
                <c:pt idx="12014">
                  <c:v>0.192</c:v>
                </c:pt>
                <c:pt idx="12015">
                  <c:v>0.22</c:v>
                </c:pt>
                <c:pt idx="12016">
                  <c:v>0.174</c:v>
                </c:pt>
                <c:pt idx="12017">
                  <c:v>0.163</c:v>
                </c:pt>
                <c:pt idx="12018">
                  <c:v>0.201</c:v>
                </c:pt>
                <c:pt idx="12019">
                  <c:v>0.151</c:v>
                </c:pt>
                <c:pt idx="12020">
                  <c:v>0.102</c:v>
                </c:pt>
                <c:pt idx="12021">
                  <c:v>0.185</c:v>
                </c:pt>
                <c:pt idx="12022">
                  <c:v>0.273</c:v>
                </c:pt>
                <c:pt idx="12023">
                  <c:v>0.305</c:v>
                </c:pt>
                <c:pt idx="12024">
                  <c:v>0.326</c:v>
                </c:pt>
                <c:pt idx="12025">
                  <c:v>0.215</c:v>
                </c:pt>
                <c:pt idx="12026">
                  <c:v>0.146</c:v>
                </c:pt>
                <c:pt idx="12027">
                  <c:v>0.048</c:v>
                </c:pt>
                <c:pt idx="12028">
                  <c:v>0.027</c:v>
                </c:pt>
                <c:pt idx="12029">
                  <c:v>0.012</c:v>
                </c:pt>
                <c:pt idx="12030">
                  <c:v>0.005</c:v>
                </c:pt>
                <c:pt idx="12031">
                  <c:v>0.001</c:v>
                </c:pt>
                <c:pt idx="12032">
                  <c:v>0.004</c:v>
                </c:pt>
                <c:pt idx="12033">
                  <c:v>0.007</c:v>
                </c:pt>
                <c:pt idx="12034">
                  <c:v>0.01</c:v>
                </c:pt>
                <c:pt idx="12035">
                  <c:v>0.002</c:v>
                </c:pt>
                <c:pt idx="12036">
                  <c:v>0.0</c:v>
                </c:pt>
                <c:pt idx="12037">
                  <c:v>0.003</c:v>
                </c:pt>
                <c:pt idx="12038">
                  <c:v>0.006</c:v>
                </c:pt>
                <c:pt idx="12039">
                  <c:v>0.013</c:v>
                </c:pt>
                <c:pt idx="12040">
                  <c:v>0.017</c:v>
                </c:pt>
                <c:pt idx="12041">
                  <c:v>0.001</c:v>
                </c:pt>
                <c:pt idx="12042">
                  <c:v>0.007</c:v>
                </c:pt>
                <c:pt idx="12043">
                  <c:v>0.035</c:v>
                </c:pt>
                <c:pt idx="12044">
                  <c:v>0.006</c:v>
                </c:pt>
                <c:pt idx="12045">
                  <c:v>0.014</c:v>
                </c:pt>
                <c:pt idx="12046">
                  <c:v>0.038</c:v>
                </c:pt>
                <c:pt idx="12047">
                  <c:v>0.053</c:v>
                </c:pt>
                <c:pt idx="12048">
                  <c:v>0.049</c:v>
                </c:pt>
                <c:pt idx="12049">
                  <c:v>0.061</c:v>
                </c:pt>
                <c:pt idx="12050">
                  <c:v>0.075</c:v>
                </c:pt>
                <c:pt idx="12051">
                  <c:v>0.064</c:v>
                </c:pt>
                <c:pt idx="12052">
                  <c:v>0.099</c:v>
                </c:pt>
                <c:pt idx="12053">
                  <c:v>0.143</c:v>
                </c:pt>
                <c:pt idx="12054">
                  <c:v>0.191</c:v>
                </c:pt>
                <c:pt idx="12055">
                  <c:v>0.233</c:v>
                </c:pt>
                <c:pt idx="12056">
                  <c:v>0.203</c:v>
                </c:pt>
                <c:pt idx="12057">
                  <c:v>0.162</c:v>
                </c:pt>
                <c:pt idx="12058">
                  <c:v>0.201</c:v>
                </c:pt>
                <c:pt idx="12059">
                  <c:v>0.163</c:v>
                </c:pt>
                <c:pt idx="12060">
                  <c:v>0.234</c:v>
                </c:pt>
                <c:pt idx="12061">
                  <c:v>0.269</c:v>
                </c:pt>
                <c:pt idx="12062">
                  <c:v>0.214</c:v>
                </c:pt>
                <c:pt idx="12063">
                  <c:v>0.135</c:v>
                </c:pt>
                <c:pt idx="12064">
                  <c:v>0.136</c:v>
                </c:pt>
                <c:pt idx="12065">
                  <c:v>0.168</c:v>
                </c:pt>
                <c:pt idx="12066">
                  <c:v>0.205</c:v>
                </c:pt>
                <c:pt idx="12067">
                  <c:v>0.102</c:v>
                </c:pt>
                <c:pt idx="12068">
                  <c:v>0.064</c:v>
                </c:pt>
                <c:pt idx="12069">
                  <c:v>0.067</c:v>
                </c:pt>
                <c:pt idx="12070">
                  <c:v>0.124</c:v>
                </c:pt>
                <c:pt idx="12071">
                  <c:v>0.18</c:v>
                </c:pt>
                <c:pt idx="12072">
                  <c:v>0.159</c:v>
                </c:pt>
                <c:pt idx="12073">
                  <c:v>0.058</c:v>
                </c:pt>
                <c:pt idx="12074">
                  <c:v>0.036</c:v>
                </c:pt>
                <c:pt idx="12075">
                  <c:v>0.278</c:v>
                </c:pt>
                <c:pt idx="12076">
                  <c:v>0.419</c:v>
                </c:pt>
                <c:pt idx="12077">
                  <c:v>0.279</c:v>
                </c:pt>
                <c:pt idx="12078">
                  <c:v>0.147</c:v>
                </c:pt>
                <c:pt idx="12079">
                  <c:v>0.086</c:v>
                </c:pt>
                <c:pt idx="12080">
                  <c:v>0.047</c:v>
                </c:pt>
                <c:pt idx="12081">
                  <c:v>0.025</c:v>
                </c:pt>
                <c:pt idx="12082">
                  <c:v>0.015</c:v>
                </c:pt>
                <c:pt idx="12083">
                  <c:v>0.036</c:v>
                </c:pt>
                <c:pt idx="12084">
                  <c:v>0.048</c:v>
                </c:pt>
                <c:pt idx="12085">
                  <c:v>0.069</c:v>
                </c:pt>
                <c:pt idx="12086">
                  <c:v>0.083</c:v>
                </c:pt>
                <c:pt idx="12087">
                  <c:v>0.171</c:v>
                </c:pt>
                <c:pt idx="12088">
                  <c:v>0.185</c:v>
                </c:pt>
                <c:pt idx="12089">
                  <c:v>0.081</c:v>
                </c:pt>
                <c:pt idx="12090">
                  <c:v>0.048</c:v>
                </c:pt>
                <c:pt idx="12091">
                  <c:v>0.043</c:v>
                </c:pt>
                <c:pt idx="12092">
                  <c:v>0.029</c:v>
                </c:pt>
                <c:pt idx="12093">
                  <c:v>0.006</c:v>
                </c:pt>
                <c:pt idx="12094">
                  <c:v>0.017</c:v>
                </c:pt>
                <c:pt idx="12095">
                  <c:v>0.003</c:v>
                </c:pt>
                <c:pt idx="12096">
                  <c:v>0.004</c:v>
                </c:pt>
                <c:pt idx="12097">
                  <c:v>0.049</c:v>
                </c:pt>
                <c:pt idx="12098">
                  <c:v>0.001</c:v>
                </c:pt>
                <c:pt idx="12099">
                  <c:v>0.001</c:v>
                </c:pt>
                <c:pt idx="12100">
                  <c:v>0.003</c:v>
                </c:pt>
                <c:pt idx="12101">
                  <c:v>0.003</c:v>
                </c:pt>
                <c:pt idx="12102">
                  <c:v>0.003</c:v>
                </c:pt>
                <c:pt idx="12103">
                  <c:v>0.002</c:v>
                </c:pt>
                <c:pt idx="12104">
                  <c:v>0.004</c:v>
                </c:pt>
                <c:pt idx="12105">
                  <c:v>0.002</c:v>
                </c:pt>
                <c:pt idx="12106">
                  <c:v>0.003</c:v>
                </c:pt>
                <c:pt idx="12107">
                  <c:v>0.002</c:v>
                </c:pt>
                <c:pt idx="12108">
                  <c:v>0.003</c:v>
                </c:pt>
                <c:pt idx="12109">
                  <c:v>0.005</c:v>
                </c:pt>
                <c:pt idx="12110">
                  <c:v>0.004</c:v>
                </c:pt>
                <c:pt idx="12111">
                  <c:v>0.003</c:v>
                </c:pt>
                <c:pt idx="12112">
                  <c:v>0.003</c:v>
                </c:pt>
                <c:pt idx="12113">
                  <c:v>0.003</c:v>
                </c:pt>
                <c:pt idx="12114">
                  <c:v>0.004</c:v>
                </c:pt>
                <c:pt idx="12115">
                  <c:v>0.004</c:v>
                </c:pt>
                <c:pt idx="12116">
                  <c:v>0.003</c:v>
                </c:pt>
                <c:pt idx="12117">
                  <c:v>0.003</c:v>
                </c:pt>
                <c:pt idx="12118">
                  <c:v>0.001</c:v>
                </c:pt>
                <c:pt idx="12119">
                  <c:v>0.004</c:v>
                </c:pt>
                <c:pt idx="12120">
                  <c:v>0.002</c:v>
                </c:pt>
                <c:pt idx="12121">
                  <c:v>0.006</c:v>
                </c:pt>
                <c:pt idx="12122">
                  <c:v>0.003</c:v>
                </c:pt>
                <c:pt idx="12123">
                  <c:v>0.004</c:v>
                </c:pt>
                <c:pt idx="12124">
                  <c:v>0.003</c:v>
                </c:pt>
                <c:pt idx="12125">
                  <c:v>0.004</c:v>
                </c:pt>
                <c:pt idx="12126">
                  <c:v>0.003</c:v>
                </c:pt>
                <c:pt idx="12127">
                  <c:v>0.004</c:v>
                </c:pt>
                <c:pt idx="12128">
                  <c:v>0.004</c:v>
                </c:pt>
                <c:pt idx="12129">
                  <c:v>0.005</c:v>
                </c:pt>
                <c:pt idx="12130">
                  <c:v>0.004</c:v>
                </c:pt>
                <c:pt idx="12131">
                  <c:v>0.004</c:v>
                </c:pt>
                <c:pt idx="12132">
                  <c:v>0.004</c:v>
                </c:pt>
                <c:pt idx="12133">
                  <c:v>0.004</c:v>
                </c:pt>
                <c:pt idx="12134">
                  <c:v>0.004</c:v>
                </c:pt>
                <c:pt idx="12135">
                  <c:v>0.003</c:v>
                </c:pt>
                <c:pt idx="12136">
                  <c:v>0.003</c:v>
                </c:pt>
                <c:pt idx="12137">
                  <c:v>0.004</c:v>
                </c:pt>
                <c:pt idx="12138">
                  <c:v>0.003</c:v>
                </c:pt>
                <c:pt idx="12139">
                  <c:v>0.005</c:v>
                </c:pt>
                <c:pt idx="12140">
                  <c:v>0.004</c:v>
                </c:pt>
                <c:pt idx="12141">
                  <c:v>0.004</c:v>
                </c:pt>
                <c:pt idx="12142">
                  <c:v>0.005</c:v>
                </c:pt>
                <c:pt idx="12143">
                  <c:v>0.004</c:v>
                </c:pt>
                <c:pt idx="12144">
                  <c:v>0.004</c:v>
                </c:pt>
                <c:pt idx="12145">
                  <c:v>0.003</c:v>
                </c:pt>
                <c:pt idx="12146">
                  <c:v>0.002</c:v>
                </c:pt>
                <c:pt idx="12147">
                  <c:v>0.004</c:v>
                </c:pt>
                <c:pt idx="12148">
                  <c:v>0.003</c:v>
                </c:pt>
                <c:pt idx="12149">
                  <c:v>0.003</c:v>
                </c:pt>
                <c:pt idx="12150">
                  <c:v>0.003</c:v>
                </c:pt>
                <c:pt idx="12151">
                  <c:v>0.003</c:v>
                </c:pt>
                <c:pt idx="12152">
                  <c:v>0.002</c:v>
                </c:pt>
                <c:pt idx="12153">
                  <c:v>0.005</c:v>
                </c:pt>
                <c:pt idx="12154">
                  <c:v>0.004</c:v>
                </c:pt>
                <c:pt idx="12155">
                  <c:v>0.005</c:v>
                </c:pt>
                <c:pt idx="12156">
                  <c:v>0.003</c:v>
                </c:pt>
                <c:pt idx="12157">
                  <c:v>0.004</c:v>
                </c:pt>
                <c:pt idx="12158">
                  <c:v>0.004</c:v>
                </c:pt>
                <c:pt idx="12159">
                  <c:v>0.004</c:v>
                </c:pt>
                <c:pt idx="12160">
                  <c:v>0.004</c:v>
                </c:pt>
                <c:pt idx="12161">
                  <c:v>0.003</c:v>
                </c:pt>
                <c:pt idx="12162">
                  <c:v>0.004</c:v>
                </c:pt>
                <c:pt idx="12163">
                  <c:v>0.003</c:v>
                </c:pt>
                <c:pt idx="12164">
                  <c:v>0.003</c:v>
                </c:pt>
                <c:pt idx="12165">
                  <c:v>0.003</c:v>
                </c:pt>
                <c:pt idx="12166">
                  <c:v>0.003</c:v>
                </c:pt>
                <c:pt idx="12167">
                  <c:v>0.003</c:v>
                </c:pt>
                <c:pt idx="12168">
                  <c:v>0.002</c:v>
                </c:pt>
                <c:pt idx="12169">
                  <c:v>0.003</c:v>
                </c:pt>
                <c:pt idx="12170">
                  <c:v>0.002</c:v>
                </c:pt>
                <c:pt idx="12171">
                  <c:v>0.002</c:v>
                </c:pt>
                <c:pt idx="12172">
                  <c:v>0.003</c:v>
                </c:pt>
                <c:pt idx="12173">
                  <c:v>0.003</c:v>
                </c:pt>
                <c:pt idx="12174">
                  <c:v>0.003</c:v>
                </c:pt>
                <c:pt idx="12175">
                  <c:v>0.002</c:v>
                </c:pt>
                <c:pt idx="12176">
                  <c:v>0.004</c:v>
                </c:pt>
                <c:pt idx="12177">
                  <c:v>0.002</c:v>
                </c:pt>
                <c:pt idx="12178">
                  <c:v>0.003</c:v>
                </c:pt>
                <c:pt idx="12179">
                  <c:v>0.001</c:v>
                </c:pt>
                <c:pt idx="12180">
                  <c:v>0.001</c:v>
                </c:pt>
                <c:pt idx="12181">
                  <c:v>0.002</c:v>
                </c:pt>
                <c:pt idx="12182">
                  <c:v>0.003</c:v>
                </c:pt>
                <c:pt idx="12183">
                  <c:v>0.002</c:v>
                </c:pt>
                <c:pt idx="12184">
                  <c:v>0.003</c:v>
                </c:pt>
                <c:pt idx="12185">
                  <c:v>0.002</c:v>
                </c:pt>
                <c:pt idx="12186">
                  <c:v>0.002</c:v>
                </c:pt>
                <c:pt idx="12187">
                  <c:v>0.001</c:v>
                </c:pt>
                <c:pt idx="12188">
                  <c:v>0.002</c:v>
                </c:pt>
                <c:pt idx="12189">
                  <c:v>0.003</c:v>
                </c:pt>
                <c:pt idx="12190">
                  <c:v>0.002</c:v>
                </c:pt>
                <c:pt idx="12191">
                  <c:v>0.002</c:v>
                </c:pt>
                <c:pt idx="12192">
                  <c:v>0.001</c:v>
                </c:pt>
                <c:pt idx="12193">
                  <c:v>0.003</c:v>
                </c:pt>
                <c:pt idx="12194">
                  <c:v>0.003</c:v>
                </c:pt>
                <c:pt idx="12195">
                  <c:v>0.003</c:v>
                </c:pt>
                <c:pt idx="12196">
                  <c:v>0.003</c:v>
                </c:pt>
                <c:pt idx="12197">
                  <c:v>0.003</c:v>
                </c:pt>
                <c:pt idx="12198">
                  <c:v>0.004</c:v>
                </c:pt>
                <c:pt idx="12199">
                  <c:v>0.004</c:v>
                </c:pt>
                <c:pt idx="12200">
                  <c:v>0.003</c:v>
                </c:pt>
                <c:pt idx="12201">
                  <c:v>0.003</c:v>
                </c:pt>
                <c:pt idx="12202">
                  <c:v>0.002</c:v>
                </c:pt>
                <c:pt idx="12203">
                  <c:v>0.002</c:v>
                </c:pt>
                <c:pt idx="12204">
                  <c:v>0.003</c:v>
                </c:pt>
                <c:pt idx="12205">
                  <c:v>0.0</c:v>
                </c:pt>
                <c:pt idx="12206">
                  <c:v>0.002</c:v>
                </c:pt>
                <c:pt idx="12207">
                  <c:v>0.002</c:v>
                </c:pt>
                <c:pt idx="12208">
                  <c:v>0.002</c:v>
                </c:pt>
                <c:pt idx="12209">
                  <c:v>0.001</c:v>
                </c:pt>
                <c:pt idx="12210">
                  <c:v>0.002</c:v>
                </c:pt>
                <c:pt idx="12211">
                  <c:v>0.002</c:v>
                </c:pt>
                <c:pt idx="12212">
                  <c:v>0.003</c:v>
                </c:pt>
                <c:pt idx="12213">
                  <c:v>0.003</c:v>
                </c:pt>
                <c:pt idx="12214">
                  <c:v>0.003</c:v>
                </c:pt>
                <c:pt idx="12215">
                  <c:v>0.003</c:v>
                </c:pt>
                <c:pt idx="12216">
                  <c:v>0.002</c:v>
                </c:pt>
                <c:pt idx="12217">
                  <c:v>0.003</c:v>
                </c:pt>
                <c:pt idx="12218">
                  <c:v>0.0</c:v>
                </c:pt>
                <c:pt idx="12219">
                  <c:v>0.002</c:v>
                </c:pt>
                <c:pt idx="12220">
                  <c:v>0.004</c:v>
                </c:pt>
                <c:pt idx="12221">
                  <c:v>0.001</c:v>
                </c:pt>
                <c:pt idx="12222">
                  <c:v>0.004</c:v>
                </c:pt>
                <c:pt idx="12223">
                  <c:v>0.005</c:v>
                </c:pt>
                <c:pt idx="12224">
                  <c:v>0.006</c:v>
                </c:pt>
                <c:pt idx="12225">
                  <c:v>0.003</c:v>
                </c:pt>
                <c:pt idx="12226">
                  <c:v>0.002</c:v>
                </c:pt>
                <c:pt idx="12227">
                  <c:v>0.001</c:v>
                </c:pt>
                <c:pt idx="12228">
                  <c:v>0.003</c:v>
                </c:pt>
                <c:pt idx="12229">
                  <c:v>0.005</c:v>
                </c:pt>
                <c:pt idx="12230">
                  <c:v>0.006</c:v>
                </c:pt>
                <c:pt idx="12231">
                  <c:v>0.003</c:v>
                </c:pt>
                <c:pt idx="12232">
                  <c:v>0.002</c:v>
                </c:pt>
                <c:pt idx="12233">
                  <c:v>0.003</c:v>
                </c:pt>
                <c:pt idx="12234">
                  <c:v>0.005</c:v>
                </c:pt>
                <c:pt idx="12235">
                  <c:v>0.002</c:v>
                </c:pt>
                <c:pt idx="12236">
                  <c:v>0.004</c:v>
                </c:pt>
                <c:pt idx="12237">
                  <c:v>0.003</c:v>
                </c:pt>
                <c:pt idx="12238">
                  <c:v>0.004</c:v>
                </c:pt>
                <c:pt idx="12239">
                  <c:v>0.002</c:v>
                </c:pt>
                <c:pt idx="12240">
                  <c:v>0.007</c:v>
                </c:pt>
                <c:pt idx="12241">
                  <c:v>0.005</c:v>
                </c:pt>
                <c:pt idx="12242">
                  <c:v>0.003</c:v>
                </c:pt>
                <c:pt idx="12243">
                  <c:v>0.006</c:v>
                </c:pt>
                <c:pt idx="12244">
                  <c:v>0.004</c:v>
                </c:pt>
                <c:pt idx="12245">
                  <c:v>0.005</c:v>
                </c:pt>
                <c:pt idx="12246">
                  <c:v>0.007</c:v>
                </c:pt>
                <c:pt idx="12247">
                  <c:v>0.006</c:v>
                </c:pt>
                <c:pt idx="12248">
                  <c:v>0.008</c:v>
                </c:pt>
                <c:pt idx="12249">
                  <c:v>0.007</c:v>
                </c:pt>
                <c:pt idx="12250">
                  <c:v>0.006</c:v>
                </c:pt>
                <c:pt idx="12251">
                  <c:v>0.006</c:v>
                </c:pt>
                <c:pt idx="12252">
                  <c:v>0.006</c:v>
                </c:pt>
                <c:pt idx="12253">
                  <c:v>0.005</c:v>
                </c:pt>
                <c:pt idx="12254">
                  <c:v>0.004</c:v>
                </c:pt>
                <c:pt idx="12255">
                  <c:v>0.005</c:v>
                </c:pt>
                <c:pt idx="12256">
                  <c:v>0.004</c:v>
                </c:pt>
                <c:pt idx="12257">
                  <c:v>0.004</c:v>
                </c:pt>
                <c:pt idx="12258">
                  <c:v>0.007</c:v>
                </c:pt>
                <c:pt idx="12259">
                  <c:v>0.006</c:v>
                </c:pt>
                <c:pt idx="12260">
                  <c:v>0.004</c:v>
                </c:pt>
                <c:pt idx="12261">
                  <c:v>0.003</c:v>
                </c:pt>
                <c:pt idx="12262">
                  <c:v>0.005</c:v>
                </c:pt>
                <c:pt idx="12263">
                  <c:v>0.005</c:v>
                </c:pt>
                <c:pt idx="12264">
                  <c:v>0.003</c:v>
                </c:pt>
                <c:pt idx="12265">
                  <c:v>0.004</c:v>
                </c:pt>
                <c:pt idx="12266">
                  <c:v>0.004</c:v>
                </c:pt>
                <c:pt idx="12267">
                  <c:v>0.004</c:v>
                </c:pt>
                <c:pt idx="12268">
                  <c:v>0.006</c:v>
                </c:pt>
                <c:pt idx="12269">
                  <c:v>0.004</c:v>
                </c:pt>
                <c:pt idx="12270">
                  <c:v>0.007</c:v>
                </c:pt>
                <c:pt idx="12271">
                  <c:v>0.007</c:v>
                </c:pt>
                <c:pt idx="12272">
                  <c:v>0.005</c:v>
                </c:pt>
                <c:pt idx="12273">
                  <c:v>0.005</c:v>
                </c:pt>
                <c:pt idx="12274">
                  <c:v>0.011</c:v>
                </c:pt>
                <c:pt idx="12275">
                  <c:v>0.003</c:v>
                </c:pt>
                <c:pt idx="12276">
                  <c:v>0.01</c:v>
                </c:pt>
                <c:pt idx="12277">
                  <c:v>0.008</c:v>
                </c:pt>
                <c:pt idx="12278">
                  <c:v>0.004</c:v>
                </c:pt>
                <c:pt idx="12279">
                  <c:v>0.003</c:v>
                </c:pt>
                <c:pt idx="12280">
                  <c:v>0.006</c:v>
                </c:pt>
                <c:pt idx="12281">
                  <c:v>0.003</c:v>
                </c:pt>
                <c:pt idx="12282">
                  <c:v>0.001</c:v>
                </c:pt>
                <c:pt idx="12283">
                  <c:v>0.006</c:v>
                </c:pt>
                <c:pt idx="12284">
                  <c:v>0.003</c:v>
                </c:pt>
                <c:pt idx="12285">
                  <c:v>0.005</c:v>
                </c:pt>
                <c:pt idx="12286">
                  <c:v>0.003</c:v>
                </c:pt>
                <c:pt idx="12287">
                  <c:v>0.001</c:v>
                </c:pt>
                <c:pt idx="12288">
                  <c:v>0.002</c:v>
                </c:pt>
                <c:pt idx="12289">
                  <c:v>0.003</c:v>
                </c:pt>
                <c:pt idx="12290">
                  <c:v>0.007</c:v>
                </c:pt>
                <c:pt idx="12291">
                  <c:v>0.011</c:v>
                </c:pt>
                <c:pt idx="12292">
                  <c:v>0.006</c:v>
                </c:pt>
                <c:pt idx="12293">
                  <c:v>0.004</c:v>
                </c:pt>
                <c:pt idx="12294">
                  <c:v>0.002</c:v>
                </c:pt>
                <c:pt idx="12295">
                  <c:v>0.004</c:v>
                </c:pt>
                <c:pt idx="12296">
                  <c:v>0.005</c:v>
                </c:pt>
                <c:pt idx="12297">
                  <c:v>0.006</c:v>
                </c:pt>
                <c:pt idx="12298">
                  <c:v>0.006</c:v>
                </c:pt>
                <c:pt idx="12299">
                  <c:v>0.005</c:v>
                </c:pt>
                <c:pt idx="12300">
                  <c:v>0.005</c:v>
                </c:pt>
                <c:pt idx="12301">
                  <c:v>0.005</c:v>
                </c:pt>
                <c:pt idx="12302">
                  <c:v>0.002</c:v>
                </c:pt>
                <c:pt idx="12303">
                  <c:v>0.006</c:v>
                </c:pt>
                <c:pt idx="12304">
                  <c:v>0.019</c:v>
                </c:pt>
                <c:pt idx="12305">
                  <c:v>0.036</c:v>
                </c:pt>
                <c:pt idx="12306">
                  <c:v>0.035</c:v>
                </c:pt>
                <c:pt idx="12307">
                  <c:v>0.037</c:v>
                </c:pt>
                <c:pt idx="12308">
                  <c:v>0.023</c:v>
                </c:pt>
                <c:pt idx="12309">
                  <c:v>0.016</c:v>
                </c:pt>
                <c:pt idx="12310">
                  <c:v>0.015</c:v>
                </c:pt>
                <c:pt idx="12311">
                  <c:v>0.001</c:v>
                </c:pt>
                <c:pt idx="12312">
                  <c:v>0.001</c:v>
                </c:pt>
                <c:pt idx="12313">
                  <c:v>0.003</c:v>
                </c:pt>
                <c:pt idx="12314">
                  <c:v>0.006</c:v>
                </c:pt>
                <c:pt idx="12315">
                  <c:v>0.005</c:v>
                </c:pt>
                <c:pt idx="12316">
                  <c:v>0.005</c:v>
                </c:pt>
                <c:pt idx="12317">
                  <c:v>0.005</c:v>
                </c:pt>
                <c:pt idx="12318">
                  <c:v>0.006</c:v>
                </c:pt>
                <c:pt idx="12319">
                  <c:v>0.005</c:v>
                </c:pt>
                <c:pt idx="12320">
                  <c:v>0.007</c:v>
                </c:pt>
                <c:pt idx="12321">
                  <c:v>0.006</c:v>
                </c:pt>
                <c:pt idx="12322">
                  <c:v>0.007</c:v>
                </c:pt>
                <c:pt idx="12323">
                  <c:v>0.008</c:v>
                </c:pt>
                <c:pt idx="12324">
                  <c:v>0.009</c:v>
                </c:pt>
                <c:pt idx="12325">
                  <c:v>0.007</c:v>
                </c:pt>
                <c:pt idx="12326">
                  <c:v>0.007</c:v>
                </c:pt>
                <c:pt idx="12327">
                  <c:v>0.009</c:v>
                </c:pt>
                <c:pt idx="12328">
                  <c:v>0.008</c:v>
                </c:pt>
                <c:pt idx="12329">
                  <c:v>0.008</c:v>
                </c:pt>
                <c:pt idx="12330">
                  <c:v>0.007</c:v>
                </c:pt>
                <c:pt idx="12331">
                  <c:v>0.008</c:v>
                </c:pt>
                <c:pt idx="12332">
                  <c:v>0.009</c:v>
                </c:pt>
                <c:pt idx="12333">
                  <c:v>0.008</c:v>
                </c:pt>
                <c:pt idx="12334">
                  <c:v>0.009</c:v>
                </c:pt>
                <c:pt idx="12335">
                  <c:v>0.008</c:v>
                </c:pt>
                <c:pt idx="12336">
                  <c:v>0.008</c:v>
                </c:pt>
                <c:pt idx="12337">
                  <c:v>0.006</c:v>
                </c:pt>
                <c:pt idx="12338">
                  <c:v>0.007</c:v>
                </c:pt>
                <c:pt idx="12339">
                  <c:v>0.009</c:v>
                </c:pt>
                <c:pt idx="12340">
                  <c:v>0.011</c:v>
                </c:pt>
                <c:pt idx="12341">
                  <c:v>0.01</c:v>
                </c:pt>
                <c:pt idx="12342">
                  <c:v>0.009</c:v>
                </c:pt>
                <c:pt idx="12343">
                  <c:v>0.01</c:v>
                </c:pt>
                <c:pt idx="12344">
                  <c:v>0.01</c:v>
                </c:pt>
                <c:pt idx="12345">
                  <c:v>0.01</c:v>
                </c:pt>
                <c:pt idx="12346">
                  <c:v>0.008</c:v>
                </c:pt>
                <c:pt idx="12347">
                  <c:v>0.008</c:v>
                </c:pt>
                <c:pt idx="12348">
                  <c:v>0.009</c:v>
                </c:pt>
                <c:pt idx="12349">
                  <c:v>0.009</c:v>
                </c:pt>
                <c:pt idx="12350">
                  <c:v>0.008</c:v>
                </c:pt>
                <c:pt idx="12351">
                  <c:v>0.009</c:v>
                </c:pt>
                <c:pt idx="12352">
                  <c:v>0.01</c:v>
                </c:pt>
                <c:pt idx="12353">
                  <c:v>0.01</c:v>
                </c:pt>
                <c:pt idx="12354">
                  <c:v>0.01</c:v>
                </c:pt>
                <c:pt idx="12355">
                  <c:v>0.009</c:v>
                </c:pt>
                <c:pt idx="12356">
                  <c:v>0.009</c:v>
                </c:pt>
                <c:pt idx="12357">
                  <c:v>0.008</c:v>
                </c:pt>
                <c:pt idx="12358">
                  <c:v>0.009</c:v>
                </c:pt>
                <c:pt idx="12359">
                  <c:v>0.008</c:v>
                </c:pt>
                <c:pt idx="12360">
                  <c:v>0.008</c:v>
                </c:pt>
                <c:pt idx="12361">
                  <c:v>0.009</c:v>
                </c:pt>
                <c:pt idx="12362">
                  <c:v>0.009</c:v>
                </c:pt>
                <c:pt idx="12363">
                  <c:v>0.008</c:v>
                </c:pt>
                <c:pt idx="12364">
                  <c:v>0.009</c:v>
                </c:pt>
                <c:pt idx="12365">
                  <c:v>0.006</c:v>
                </c:pt>
                <c:pt idx="12366">
                  <c:v>0.007</c:v>
                </c:pt>
                <c:pt idx="12367">
                  <c:v>0.008</c:v>
                </c:pt>
                <c:pt idx="12368">
                  <c:v>0.007</c:v>
                </c:pt>
                <c:pt idx="12369">
                  <c:v>0.007</c:v>
                </c:pt>
                <c:pt idx="12370">
                  <c:v>0.007</c:v>
                </c:pt>
                <c:pt idx="12371">
                  <c:v>0.005</c:v>
                </c:pt>
                <c:pt idx="12372">
                  <c:v>0.005</c:v>
                </c:pt>
                <c:pt idx="12373">
                  <c:v>0.006</c:v>
                </c:pt>
                <c:pt idx="12374">
                  <c:v>0.005</c:v>
                </c:pt>
                <c:pt idx="12375">
                  <c:v>0.006</c:v>
                </c:pt>
                <c:pt idx="12376">
                  <c:v>0.005</c:v>
                </c:pt>
                <c:pt idx="12377">
                  <c:v>0.003</c:v>
                </c:pt>
                <c:pt idx="12378">
                  <c:v>0.005</c:v>
                </c:pt>
                <c:pt idx="12379">
                  <c:v>0.005</c:v>
                </c:pt>
                <c:pt idx="12380">
                  <c:v>0.003</c:v>
                </c:pt>
                <c:pt idx="12381">
                  <c:v>0.003</c:v>
                </c:pt>
                <c:pt idx="12382">
                  <c:v>0.004</c:v>
                </c:pt>
                <c:pt idx="12383">
                  <c:v>0.004</c:v>
                </c:pt>
                <c:pt idx="12384">
                  <c:v>0.004</c:v>
                </c:pt>
                <c:pt idx="12385">
                  <c:v>0.003</c:v>
                </c:pt>
                <c:pt idx="12386">
                  <c:v>0.003</c:v>
                </c:pt>
                <c:pt idx="12387">
                  <c:v>0.004</c:v>
                </c:pt>
                <c:pt idx="12388">
                  <c:v>0.005</c:v>
                </c:pt>
                <c:pt idx="12389">
                  <c:v>0.005</c:v>
                </c:pt>
                <c:pt idx="12390">
                  <c:v>0.006</c:v>
                </c:pt>
                <c:pt idx="12391">
                  <c:v>0.005</c:v>
                </c:pt>
                <c:pt idx="12392">
                  <c:v>0.006</c:v>
                </c:pt>
                <c:pt idx="12393">
                  <c:v>0.006</c:v>
                </c:pt>
                <c:pt idx="12394">
                  <c:v>0.008</c:v>
                </c:pt>
                <c:pt idx="12395">
                  <c:v>0.008</c:v>
                </c:pt>
                <c:pt idx="12396">
                  <c:v>0.005</c:v>
                </c:pt>
                <c:pt idx="12397">
                  <c:v>0.014</c:v>
                </c:pt>
                <c:pt idx="12398">
                  <c:v>0.042</c:v>
                </c:pt>
                <c:pt idx="12399">
                  <c:v>0.05</c:v>
                </c:pt>
                <c:pt idx="12400">
                  <c:v>0.004</c:v>
                </c:pt>
                <c:pt idx="12401">
                  <c:v>0.006</c:v>
                </c:pt>
                <c:pt idx="12402">
                  <c:v>0.008</c:v>
                </c:pt>
                <c:pt idx="12403">
                  <c:v>0.007</c:v>
                </c:pt>
                <c:pt idx="12404">
                  <c:v>0.006</c:v>
                </c:pt>
                <c:pt idx="12405">
                  <c:v>0.005</c:v>
                </c:pt>
                <c:pt idx="12406">
                  <c:v>0.01</c:v>
                </c:pt>
                <c:pt idx="12407">
                  <c:v>0.08</c:v>
                </c:pt>
                <c:pt idx="12408">
                  <c:v>0.161</c:v>
                </c:pt>
                <c:pt idx="12409">
                  <c:v>0.174</c:v>
                </c:pt>
                <c:pt idx="12410">
                  <c:v>0.164</c:v>
                </c:pt>
                <c:pt idx="12411">
                  <c:v>0.165</c:v>
                </c:pt>
                <c:pt idx="12412">
                  <c:v>0.161</c:v>
                </c:pt>
                <c:pt idx="12413">
                  <c:v>0.158</c:v>
                </c:pt>
                <c:pt idx="12414">
                  <c:v>0.161</c:v>
                </c:pt>
                <c:pt idx="12415">
                  <c:v>0.158</c:v>
                </c:pt>
                <c:pt idx="12416">
                  <c:v>0.152</c:v>
                </c:pt>
                <c:pt idx="12417">
                  <c:v>0.15</c:v>
                </c:pt>
                <c:pt idx="12418">
                  <c:v>0.143</c:v>
                </c:pt>
                <c:pt idx="12419">
                  <c:v>0.153</c:v>
                </c:pt>
                <c:pt idx="12420">
                  <c:v>0.15</c:v>
                </c:pt>
                <c:pt idx="12421">
                  <c:v>0.134</c:v>
                </c:pt>
                <c:pt idx="12422">
                  <c:v>0.11</c:v>
                </c:pt>
                <c:pt idx="12423">
                  <c:v>0.088</c:v>
                </c:pt>
                <c:pt idx="12424">
                  <c:v>0.122</c:v>
                </c:pt>
                <c:pt idx="12425">
                  <c:v>0.127</c:v>
                </c:pt>
                <c:pt idx="12426">
                  <c:v>0.126</c:v>
                </c:pt>
                <c:pt idx="12427">
                  <c:v>0.126</c:v>
                </c:pt>
                <c:pt idx="12428">
                  <c:v>0.135</c:v>
                </c:pt>
                <c:pt idx="12429">
                  <c:v>0.133</c:v>
                </c:pt>
                <c:pt idx="12430">
                  <c:v>0.124</c:v>
                </c:pt>
                <c:pt idx="12431">
                  <c:v>0.128</c:v>
                </c:pt>
                <c:pt idx="12432">
                  <c:v>0.127</c:v>
                </c:pt>
                <c:pt idx="12433">
                  <c:v>0.121</c:v>
                </c:pt>
                <c:pt idx="12434">
                  <c:v>0.122</c:v>
                </c:pt>
                <c:pt idx="12435">
                  <c:v>0.121</c:v>
                </c:pt>
                <c:pt idx="12436">
                  <c:v>0.124</c:v>
                </c:pt>
                <c:pt idx="12437">
                  <c:v>0.123</c:v>
                </c:pt>
                <c:pt idx="12438">
                  <c:v>0.129</c:v>
                </c:pt>
                <c:pt idx="12439">
                  <c:v>0.128</c:v>
                </c:pt>
                <c:pt idx="12440">
                  <c:v>0.123</c:v>
                </c:pt>
                <c:pt idx="12441">
                  <c:v>0.115</c:v>
                </c:pt>
                <c:pt idx="12442">
                  <c:v>0.109</c:v>
                </c:pt>
                <c:pt idx="12443">
                  <c:v>0.109</c:v>
                </c:pt>
                <c:pt idx="12444">
                  <c:v>0.113</c:v>
                </c:pt>
                <c:pt idx="12445">
                  <c:v>0.113</c:v>
                </c:pt>
                <c:pt idx="12446">
                  <c:v>0.114</c:v>
                </c:pt>
                <c:pt idx="12447">
                  <c:v>0.113</c:v>
                </c:pt>
                <c:pt idx="12448">
                  <c:v>0.113</c:v>
                </c:pt>
                <c:pt idx="12449">
                  <c:v>0.103</c:v>
                </c:pt>
                <c:pt idx="12450">
                  <c:v>0.103</c:v>
                </c:pt>
                <c:pt idx="12451">
                  <c:v>0.126</c:v>
                </c:pt>
                <c:pt idx="12452">
                  <c:v>0.142</c:v>
                </c:pt>
                <c:pt idx="12453">
                  <c:v>0.142</c:v>
                </c:pt>
                <c:pt idx="12454">
                  <c:v>0.148</c:v>
                </c:pt>
                <c:pt idx="12455">
                  <c:v>0.165</c:v>
                </c:pt>
                <c:pt idx="12456">
                  <c:v>0.171</c:v>
                </c:pt>
                <c:pt idx="12457">
                  <c:v>0.167</c:v>
                </c:pt>
                <c:pt idx="12458">
                  <c:v>0.173</c:v>
                </c:pt>
                <c:pt idx="12459">
                  <c:v>0.166</c:v>
                </c:pt>
                <c:pt idx="12460">
                  <c:v>0.17</c:v>
                </c:pt>
                <c:pt idx="12461">
                  <c:v>0.172</c:v>
                </c:pt>
                <c:pt idx="12462">
                  <c:v>0.175</c:v>
                </c:pt>
                <c:pt idx="12463">
                  <c:v>0.178</c:v>
                </c:pt>
                <c:pt idx="12464">
                  <c:v>0.176</c:v>
                </c:pt>
                <c:pt idx="12465">
                  <c:v>0.187</c:v>
                </c:pt>
                <c:pt idx="12466">
                  <c:v>0.2</c:v>
                </c:pt>
                <c:pt idx="12467">
                  <c:v>0.21</c:v>
                </c:pt>
                <c:pt idx="12468">
                  <c:v>0.204</c:v>
                </c:pt>
                <c:pt idx="12469">
                  <c:v>0.183</c:v>
                </c:pt>
                <c:pt idx="12470">
                  <c:v>0.119</c:v>
                </c:pt>
                <c:pt idx="12471">
                  <c:v>0.178</c:v>
                </c:pt>
                <c:pt idx="12472">
                  <c:v>0.192</c:v>
                </c:pt>
                <c:pt idx="12473">
                  <c:v>0.183</c:v>
                </c:pt>
                <c:pt idx="12474">
                  <c:v>0.139</c:v>
                </c:pt>
                <c:pt idx="12475">
                  <c:v>0.188</c:v>
                </c:pt>
                <c:pt idx="12476">
                  <c:v>0.228</c:v>
                </c:pt>
                <c:pt idx="12477">
                  <c:v>0.224</c:v>
                </c:pt>
                <c:pt idx="12478">
                  <c:v>0.229</c:v>
                </c:pt>
                <c:pt idx="12479">
                  <c:v>0.204</c:v>
                </c:pt>
                <c:pt idx="12480">
                  <c:v>0.223</c:v>
                </c:pt>
                <c:pt idx="12481">
                  <c:v>0.19</c:v>
                </c:pt>
                <c:pt idx="12482">
                  <c:v>0.146</c:v>
                </c:pt>
                <c:pt idx="12483">
                  <c:v>0.177</c:v>
                </c:pt>
                <c:pt idx="12484">
                  <c:v>0.217</c:v>
                </c:pt>
                <c:pt idx="12485">
                  <c:v>0.229</c:v>
                </c:pt>
                <c:pt idx="12486">
                  <c:v>0.239</c:v>
                </c:pt>
                <c:pt idx="12487">
                  <c:v>0.233</c:v>
                </c:pt>
                <c:pt idx="12488">
                  <c:v>0.23</c:v>
                </c:pt>
                <c:pt idx="12489">
                  <c:v>0.215</c:v>
                </c:pt>
                <c:pt idx="12490">
                  <c:v>0.24</c:v>
                </c:pt>
                <c:pt idx="12491">
                  <c:v>0.197</c:v>
                </c:pt>
                <c:pt idx="12492">
                  <c:v>0.171</c:v>
                </c:pt>
                <c:pt idx="12493">
                  <c:v>0.208</c:v>
                </c:pt>
                <c:pt idx="12494">
                  <c:v>0.223</c:v>
                </c:pt>
                <c:pt idx="12495">
                  <c:v>0.238</c:v>
                </c:pt>
                <c:pt idx="12496">
                  <c:v>0.22</c:v>
                </c:pt>
                <c:pt idx="12497">
                  <c:v>0.123</c:v>
                </c:pt>
                <c:pt idx="12498">
                  <c:v>0.131</c:v>
                </c:pt>
                <c:pt idx="12499">
                  <c:v>0.164</c:v>
                </c:pt>
                <c:pt idx="12500">
                  <c:v>0.193</c:v>
                </c:pt>
                <c:pt idx="12501">
                  <c:v>0.191</c:v>
                </c:pt>
                <c:pt idx="12502">
                  <c:v>0.224</c:v>
                </c:pt>
                <c:pt idx="12503">
                  <c:v>0.23</c:v>
                </c:pt>
                <c:pt idx="12504">
                  <c:v>0.239</c:v>
                </c:pt>
                <c:pt idx="12505">
                  <c:v>0.254</c:v>
                </c:pt>
                <c:pt idx="12506">
                  <c:v>0.201</c:v>
                </c:pt>
                <c:pt idx="12507">
                  <c:v>0.125</c:v>
                </c:pt>
                <c:pt idx="12508">
                  <c:v>0.098</c:v>
                </c:pt>
                <c:pt idx="12509">
                  <c:v>0.181</c:v>
                </c:pt>
                <c:pt idx="12510">
                  <c:v>0.242</c:v>
                </c:pt>
                <c:pt idx="12511">
                  <c:v>0.249</c:v>
                </c:pt>
                <c:pt idx="12512">
                  <c:v>0.255</c:v>
                </c:pt>
                <c:pt idx="12513">
                  <c:v>0.151</c:v>
                </c:pt>
                <c:pt idx="12514">
                  <c:v>0.077</c:v>
                </c:pt>
                <c:pt idx="12515">
                  <c:v>0.084</c:v>
                </c:pt>
                <c:pt idx="12516">
                  <c:v>0.068</c:v>
                </c:pt>
                <c:pt idx="12517">
                  <c:v>0.062</c:v>
                </c:pt>
                <c:pt idx="12518">
                  <c:v>0.053</c:v>
                </c:pt>
                <c:pt idx="12519">
                  <c:v>0.048</c:v>
                </c:pt>
                <c:pt idx="12520">
                  <c:v>0.048</c:v>
                </c:pt>
                <c:pt idx="12521">
                  <c:v>0.059</c:v>
                </c:pt>
                <c:pt idx="12522">
                  <c:v>0.073</c:v>
                </c:pt>
                <c:pt idx="12523">
                  <c:v>0.065</c:v>
                </c:pt>
                <c:pt idx="12524">
                  <c:v>0.06</c:v>
                </c:pt>
                <c:pt idx="12525">
                  <c:v>0.068</c:v>
                </c:pt>
                <c:pt idx="12526">
                  <c:v>0.055</c:v>
                </c:pt>
                <c:pt idx="12527">
                  <c:v>0.053</c:v>
                </c:pt>
                <c:pt idx="12528">
                  <c:v>0.051</c:v>
                </c:pt>
                <c:pt idx="12529">
                  <c:v>0.046</c:v>
                </c:pt>
                <c:pt idx="12530">
                  <c:v>0.046</c:v>
                </c:pt>
                <c:pt idx="12531">
                  <c:v>0.047</c:v>
                </c:pt>
                <c:pt idx="12532">
                  <c:v>0.051</c:v>
                </c:pt>
                <c:pt idx="12533">
                  <c:v>0.056</c:v>
                </c:pt>
                <c:pt idx="12534">
                  <c:v>0.06</c:v>
                </c:pt>
                <c:pt idx="12535">
                  <c:v>0.057</c:v>
                </c:pt>
                <c:pt idx="12536">
                  <c:v>0.054</c:v>
                </c:pt>
                <c:pt idx="12537">
                  <c:v>0.054</c:v>
                </c:pt>
                <c:pt idx="12538">
                  <c:v>0.05</c:v>
                </c:pt>
                <c:pt idx="12539">
                  <c:v>0.046</c:v>
                </c:pt>
                <c:pt idx="12540">
                  <c:v>0.043</c:v>
                </c:pt>
                <c:pt idx="12541">
                  <c:v>0.041</c:v>
                </c:pt>
                <c:pt idx="12542">
                  <c:v>0.04</c:v>
                </c:pt>
                <c:pt idx="12543">
                  <c:v>0.045</c:v>
                </c:pt>
                <c:pt idx="12544">
                  <c:v>0.049</c:v>
                </c:pt>
                <c:pt idx="12545">
                  <c:v>0.053</c:v>
                </c:pt>
                <c:pt idx="12546">
                  <c:v>0.053</c:v>
                </c:pt>
                <c:pt idx="12547">
                  <c:v>0.051</c:v>
                </c:pt>
                <c:pt idx="12548">
                  <c:v>0.047</c:v>
                </c:pt>
                <c:pt idx="12549">
                  <c:v>0.046</c:v>
                </c:pt>
                <c:pt idx="12550">
                  <c:v>0.042</c:v>
                </c:pt>
                <c:pt idx="12551">
                  <c:v>0.039</c:v>
                </c:pt>
                <c:pt idx="12552">
                  <c:v>0.035</c:v>
                </c:pt>
                <c:pt idx="12553">
                  <c:v>0.034</c:v>
                </c:pt>
                <c:pt idx="12554">
                  <c:v>0.04</c:v>
                </c:pt>
                <c:pt idx="12555">
                  <c:v>0.042</c:v>
                </c:pt>
                <c:pt idx="12556">
                  <c:v>0.047</c:v>
                </c:pt>
                <c:pt idx="12557">
                  <c:v>0.049</c:v>
                </c:pt>
                <c:pt idx="12558">
                  <c:v>0.044</c:v>
                </c:pt>
                <c:pt idx="12559">
                  <c:v>0.043</c:v>
                </c:pt>
                <c:pt idx="12560">
                  <c:v>0.038</c:v>
                </c:pt>
                <c:pt idx="12561">
                  <c:v>0.036</c:v>
                </c:pt>
                <c:pt idx="12562">
                  <c:v>0.034</c:v>
                </c:pt>
                <c:pt idx="12563">
                  <c:v>0.03</c:v>
                </c:pt>
                <c:pt idx="12564">
                  <c:v>0.028</c:v>
                </c:pt>
                <c:pt idx="12565">
                  <c:v>0.031</c:v>
                </c:pt>
                <c:pt idx="12566">
                  <c:v>0.033</c:v>
                </c:pt>
                <c:pt idx="12567">
                  <c:v>0.039</c:v>
                </c:pt>
                <c:pt idx="12568">
                  <c:v>0.041</c:v>
                </c:pt>
                <c:pt idx="12569">
                  <c:v>0.039</c:v>
                </c:pt>
                <c:pt idx="12570">
                  <c:v>0.037</c:v>
                </c:pt>
                <c:pt idx="12571">
                  <c:v>0.033</c:v>
                </c:pt>
                <c:pt idx="12572">
                  <c:v>0.032</c:v>
                </c:pt>
                <c:pt idx="12573">
                  <c:v>0.028</c:v>
                </c:pt>
                <c:pt idx="12574">
                  <c:v>0.024</c:v>
                </c:pt>
                <c:pt idx="12575">
                  <c:v>0.023</c:v>
                </c:pt>
                <c:pt idx="12576">
                  <c:v>0.022</c:v>
                </c:pt>
                <c:pt idx="12577">
                  <c:v>0.026</c:v>
                </c:pt>
                <c:pt idx="12578">
                  <c:v>0.029</c:v>
                </c:pt>
                <c:pt idx="12579">
                  <c:v>0.032</c:v>
                </c:pt>
                <c:pt idx="12580">
                  <c:v>0.031</c:v>
                </c:pt>
                <c:pt idx="12581">
                  <c:v>0.029</c:v>
                </c:pt>
                <c:pt idx="12582">
                  <c:v>0.026</c:v>
                </c:pt>
                <c:pt idx="12583">
                  <c:v>0.022</c:v>
                </c:pt>
                <c:pt idx="12584">
                  <c:v>0.021</c:v>
                </c:pt>
                <c:pt idx="12585">
                  <c:v>0.018</c:v>
                </c:pt>
                <c:pt idx="12586">
                  <c:v>0.017</c:v>
                </c:pt>
                <c:pt idx="12587">
                  <c:v>0.018</c:v>
                </c:pt>
                <c:pt idx="12588">
                  <c:v>0.019</c:v>
                </c:pt>
                <c:pt idx="12589">
                  <c:v>0.022</c:v>
                </c:pt>
                <c:pt idx="12590">
                  <c:v>0.024</c:v>
                </c:pt>
                <c:pt idx="12591">
                  <c:v>0.023</c:v>
                </c:pt>
                <c:pt idx="12592">
                  <c:v>0.021</c:v>
                </c:pt>
                <c:pt idx="12593">
                  <c:v>0.02</c:v>
                </c:pt>
                <c:pt idx="12594">
                  <c:v>0.017</c:v>
                </c:pt>
                <c:pt idx="12595">
                  <c:v>0.019</c:v>
                </c:pt>
                <c:pt idx="12596">
                  <c:v>0.015</c:v>
                </c:pt>
                <c:pt idx="12597">
                  <c:v>0.013</c:v>
                </c:pt>
                <c:pt idx="12598">
                  <c:v>0.013</c:v>
                </c:pt>
                <c:pt idx="12599">
                  <c:v>0.014</c:v>
                </c:pt>
                <c:pt idx="12600">
                  <c:v>0.018</c:v>
                </c:pt>
                <c:pt idx="12601">
                  <c:v>0.029</c:v>
                </c:pt>
                <c:pt idx="12602">
                  <c:v>0.023</c:v>
                </c:pt>
                <c:pt idx="12603">
                  <c:v>0.018</c:v>
                </c:pt>
                <c:pt idx="12604">
                  <c:v>0.015</c:v>
                </c:pt>
                <c:pt idx="12605">
                  <c:v>0.013</c:v>
                </c:pt>
                <c:pt idx="12606">
                  <c:v>0.01</c:v>
                </c:pt>
                <c:pt idx="12607">
                  <c:v>0.027</c:v>
                </c:pt>
                <c:pt idx="12608">
                  <c:v>0.011</c:v>
                </c:pt>
                <c:pt idx="12609">
                  <c:v>0.036</c:v>
                </c:pt>
                <c:pt idx="12610">
                  <c:v>0.128</c:v>
                </c:pt>
                <c:pt idx="12611">
                  <c:v>0.159</c:v>
                </c:pt>
                <c:pt idx="12612">
                  <c:v>0.212</c:v>
                </c:pt>
                <c:pt idx="12613">
                  <c:v>0.143</c:v>
                </c:pt>
                <c:pt idx="12614">
                  <c:v>0.125</c:v>
                </c:pt>
                <c:pt idx="12615">
                  <c:v>0.101</c:v>
                </c:pt>
                <c:pt idx="12616">
                  <c:v>0.06</c:v>
                </c:pt>
                <c:pt idx="12617">
                  <c:v>0.058</c:v>
                </c:pt>
                <c:pt idx="12618">
                  <c:v>0.098</c:v>
                </c:pt>
                <c:pt idx="12619">
                  <c:v>0.108</c:v>
                </c:pt>
                <c:pt idx="12620">
                  <c:v>0.18</c:v>
                </c:pt>
                <c:pt idx="12621">
                  <c:v>0.193</c:v>
                </c:pt>
                <c:pt idx="12622">
                  <c:v>0.183</c:v>
                </c:pt>
                <c:pt idx="12623">
                  <c:v>0.208</c:v>
                </c:pt>
                <c:pt idx="12624">
                  <c:v>0.214</c:v>
                </c:pt>
                <c:pt idx="12625">
                  <c:v>0.16</c:v>
                </c:pt>
                <c:pt idx="12626">
                  <c:v>0.146</c:v>
                </c:pt>
                <c:pt idx="12627">
                  <c:v>0.069</c:v>
                </c:pt>
                <c:pt idx="12628">
                  <c:v>0.064</c:v>
                </c:pt>
                <c:pt idx="12629">
                  <c:v>0.059</c:v>
                </c:pt>
                <c:pt idx="12630">
                  <c:v>0.048</c:v>
                </c:pt>
                <c:pt idx="12631">
                  <c:v>0.077</c:v>
                </c:pt>
                <c:pt idx="12632">
                  <c:v>0.189</c:v>
                </c:pt>
                <c:pt idx="12633">
                  <c:v>0.183</c:v>
                </c:pt>
                <c:pt idx="12634">
                  <c:v>0.158</c:v>
                </c:pt>
                <c:pt idx="12635">
                  <c:v>0.049</c:v>
                </c:pt>
                <c:pt idx="12636">
                  <c:v>0.041</c:v>
                </c:pt>
                <c:pt idx="12637">
                  <c:v>0.047</c:v>
                </c:pt>
                <c:pt idx="12638">
                  <c:v>0.057</c:v>
                </c:pt>
                <c:pt idx="12639">
                  <c:v>0.134</c:v>
                </c:pt>
                <c:pt idx="12640">
                  <c:v>0.063</c:v>
                </c:pt>
                <c:pt idx="12641">
                  <c:v>0.064</c:v>
                </c:pt>
                <c:pt idx="12642">
                  <c:v>0.04</c:v>
                </c:pt>
                <c:pt idx="12643">
                  <c:v>0.087</c:v>
                </c:pt>
                <c:pt idx="12644">
                  <c:v>0.084</c:v>
                </c:pt>
                <c:pt idx="12645">
                  <c:v>0.047</c:v>
                </c:pt>
                <c:pt idx="12646">
                  <c:v>0.124</c:v>
                </c:pt>
                <c:pt idx="12647">
                  <c:v>0.179</c:v>
                </c:pt>
                <c:pt idx="12648">
                  <c:v>0.205</c:v>
                </c:pt>
                <c:pt idx="12649">
                  <c:v>0.126</c:v>
                </c:pt>
                <c:pt idx="12650">
                  <c:v>0.05</c:v>
                </c:pt>
                <c:pt idx="12651">
                  <c:v>0.039</c:v>
                </c:pt>
                <c:pt idx="12652">
                  <c:v>0.036</c:v>
                </c:pt>
                <c:pt idx="12653">
                  <c:v>0.035</c:v>
                </c:pt>
                <c:pt idx="12654">
                  <c:v>0.039</c:v>
                </c:pt>
                <c:pt idx="12655">
                  <c:v>0.039</c:v>
                </c:pt>
                <c:pt idx="12656">
                  <c:v>0.021</c:v>
                </c:pt>
                <c:pt idx="12657">
                  <c:v>0.035</c:v>
                </c:pt>
                <c:pt idx="12658">
                  <c:v>0.018</c:v>
                </c:pt>
                <c:pt idx="12659">
                  <c:v>0.014</c:v>
                </c:pt>
                <c:pt idx="12660">
                  <c:v>0.016</c:v>
                </c:pt>
                <c:pt idx="12661">
                  <c:v>0.017</c:v>
                </c:pt>
                <c:pt idx="12662">
                  <c:v>0.021</c:v>
                </c:pt>
                <c:pt idx="12663">
                  <c:v>0.021</c:v>
                </c:pt>
                <c:pt idx="12664">
                  <c:v>0.02</c:v>
                </c:pt>
                <c:pt idx="12665">
                  <c:v>0.019</c:v>
                </c:pt>
                <c:pt idx="12666">
                  <c:v>0.018</c:v>
                </c:pt>
                <c:pt idx="12667">
                  <c:v>0.015</c:v>
                </c:pt>
                <c:pt idx="12668">
                  <c:v>0.013</c:v>
                </c:pt>
                <c:pt idx="12669">
                  <c:v>0.011</c:v>
                </c:pt>
                <c:pt idx="12670">
                  <c:v>0.011</c:v>
                </c:pt>
                <c:pt idx="12671">
                  <c:v>0.011</c:v>
                </c:pt>
                <c:pt idx="12672">
                  <c:v>0.012</c:v>
                </c:pt>
                <c:pt idx="12673">
                  <c:v>0.015</c:v>
                </c:pt>
                <c:pt idx="12674">
                  <c:v>0.015</c:v>
                </c:pt>
                <c:pt idx="12675">
                  <c:v>0.015</c:v>
                </c:pt>
                <c:pt idx="12676">
                  <c:v>0.014</c:v>
                </c:pt>
                <c:pt idx="12677">
                  <c:v>0.013</c:v>
                </c:pt>
                <c:pt idx="12678">
                  <c:v>0.012</c:v>
                </c:pt>
                <c:pt idx="12679">
                  <c:v>0.01</c:v>
                </c:pt>
                <c:pt idx="12680">
                  <c:v>0.009</c:v>
                </c:pt>
                <c:pt idx="12681">
                  <c:v>0.009</c:v>
                </c:pt>
                <c:pt idx="12682">
                  <c:v>0.009</c:v>
                </c:pt>
                <c:pt idx="12683">
                  <c:v>0.007</c:v>
                </c:pt>
                <c:pt idx="12684">
                  <c:v>0.011</c:v>
                </c:pt>
                <c:pt idx="12685">
                  <c:v>0.013</c:v>
                </c:pt>
                <c:pt idx="12686">
                  <c:v>0.013</c:v>
                </c:pt>
                <c:pt idx="12687">
                  <c:v>0.015</c:v>
                </c:pt>
                <c:pt idx="12688">
                  <c:v>0.012</c:v>
                </c:pt>
                <c:pt idx="12689">
                  <c:v>0.008</c:v>
                </c:pt>
                <c:pt idx="12690">
                  <c:v>0.01</c:v>
                </c:pt>
                <c:pt idx="12691">
                  <c:v>0.007</c:v>
                </c:pt>
                <c:pt idx="12692">
                  <c:v>0.005</c:v>
                </c:pt>
                <c:pt idx="12693">
                  <c:v>0.003</c:v>
                </c:pt>
                <c:pt idx="12694">
                  <c:v>0.004</c:v>
                </c:pt>
                <c:pt idx="12695">
                  <c:v>0.006</c:v>
                </c:pt>
                <c:pt idx="12696">
                  <c:v>0.007</c:v>
                </c:pt>
                <c:pt idx="12697">
                  <c:v>0.01</c:v>
                </c:pt>
                <c:pt idx="12698">
                  <c:v>0.009</c:v>
                </c:pt>
                <c:pt idx="12699">
                  <c:v>0.008</c:v>
                </c:pt>
                <c:pt idx="12700">
                  <c:v>0.006</c:v>
                </c:pt>
                <c:pt idx="12701">
                  <c:v>0.005</c:v>
                </c:pt>
                <c:pt idx="12702">
                  <c:v>0.004</c:v>
                </c:pt>
                <c:pt idx="12703">
                  <c:v>0.003</c:v>
                </c:pt>
                <c:pt idx="12704">
                  <c:v>0.003</c:v>
                </c:pt>
                <c:pt idx="12705">
                  <c:v>0.003</c:v>
                </c:pt>
                <c:pt idx="12706">
                  <c:v>0.003</c:v>
                </c:pt>
                <c:pt idx="12707">
                  <c:v>0.005</c:v>
                </c:pt>
                <c:pt idx="12708">
                  <c:v>0.007</c:v>
                </c:pt>
                <c:pt idx="12709">
                  <c:v>0.006</c:v>
                </c:pt>
                <c:pt idx="12710">
                  <c:v>0.004</c:v>
                </c:pt>
                <c:pt idx="12711">
                  <c:v>0.004</c:v>
                </c:pt>
                <c:pt idx="12712">
                  <c:v>0.003</c:v>
                </c:pt>
                <c:pt idx="12713">
                  <c:v>0.004</c:v>
                </c:pt>
                <c:pt idx="12714">
                  <c:v>0.006</c:v>
                </c:pt>
                <c:pt idx="12715">
                  <c:v>0.004</c:v>
                </c:pt>
                <c:pt idx="12716">
                  <c:v>0.001</c:v>
                </c:pt>
                <c:pt idx="12717">
                  <c:v>0.001</c:v>
                </c:pt>
                <c:pt idx="12718">
                  <c:v>0.001</c:v>
                </c:pt>
                <c:pt idx="12719">
                  <c:v>0.002</c:v>
                </c:pt>
                <c:pt idx="12720">
                  <c:v>0.001</c:v>
                </c:pt>
                <c:pt idx="12721">
                  <c:v>0.0</c:v>
                </c:pt>
                <c:pt idx="12722">
                  <c:v>0.001</c:v>
                </c:pt>
                <c:pt idx="12723">
                  <c:v>0.002</c:v>
                </c:pt>
                <c:pt idx="12724">
                  <c:v>0.003</c:v>
                </c:pt>
                <c:pt idx="12725">
                  <c:v>0.003</c:v>
                </c:pt>
                <c:pt idx="12726">
                  <c:v>0.003</c:v>
                </c:pt>
                <c:pt idx="12727">
                  <c:v>0.004</c:v>
                </c:pt>
                <c:pt idx="12728">
                  <c:v>0.004</c:v>
                </c:pt>
                <c:pt idx="12729">
                  <c:v>0.003</c:v>
                </c:pt>
                <c:pt idx="12730">
                  <c:v>0.003</c:v>
                </c:pt>
                <c:pt idx="12731">
                  <c:v>0.002</c:v>
                </c:pt>
                <c:pt idx="12732">
                  <c:v>0.001</c:v>
                </c:pt>
                <c:pt idx="12733">
                  <c:v>0.004</c:v>
                </c:pt>
                <c:pt idx="12734">
                  <c:v>0.004</c:v>
                </c:pt>
                <c:pt idx="12735">
                  <c:v>0.003</c:v>
                </c:pt>
                <c:pt idx="12736">
                  <c:v>0.002</c:v>
                </c:pt>
                <c:pt idx="12737">
                  <c:v>0.004</c:v>
                </c:pt>
                <c:pt idx="12738">
                  <c:v>0.003</c:v>
                </c:pt>
                <c:pt idx="12739">
                  <c:v>0.003</c:v>
                </c:pt>
                <c:pt idx="12740">
                  <c:v>0.002</c:v>
                </c:pt>
                <c:pt idx="12741">
                  <c:v>0.003</c:v>
                </c:pt>
                <c:pt idx="12742">
                  <c:v>0.004</c:v>
                </c:pt>
                <c:pt idx="12743">
                  <c:v>0.003</c:v>
                </c:pt>
                <c:pt idx="12744">
                  <c:v>0.003</c:v>
                </c:pt>
                <c:pt idx="12745">
                  <c:v>0.002</c:v>
                </c:pt>
                <c:pt idx="12746">
                  <c:v>0.002</c:v>
                </c:pt>
                <c:pt idx="12747">
                  <c:v>0.003</c:v>
                </c:pt>
                <c:pt idx="12748">
                  <c:v>0.004</c:v>
                </c:pt>
                <c:pt idx="12749">
                  <c:v>0.002</c:v>
                </c:pt>
                <c:pt idx="12750">
                  <c:v>0.005</c:v>
                </c:pt>
                <c:pt idx="12751">
                  <c:v>0.004</c:v>
                </c:pt>
                <c:pt idx="12752">
                  <c:v>0.004</c:v>
                </c:pt>
                <c:pt idx="12753">
                  <c:v>0.003</c:v>
                </c:pt>
                <c:pt idx="12754">
                  <c:v>0.003</c:v>
                </c:pt>
                <c:pt idx="12755">
                  <c:v>0.003</c:v>
                </c:pt>
                <c:pt idx="12756">
                  <c:v>0.003</c:v>
                </c:pt>
                <c:pt idx="12757">
                  <c:v>0.004</c:v>
                </c:pt>
                <c:pt idx="12758">
                  <c:v>0.006</c:v>
                </c:pt>
                <c:pt idx="12759">
                  <c:v>0.004</c:v>
                </c:pt>
                <c:pt idx="12760">
                  <c:v>0.005</c:v>
                </c:pt>
                <c:pt idx="12761">
                  <c:v>0.004</c:v>
                </c:pt>
                <c:pt idx="12762">
                  <c:v>0.003</c:v>
                </c:pt>
                <c:pt idx="12763">
                  <c:v>0.002</c:v>
                </c:pt>
                <c:pt idx="12764">
                  <c:v>0.002</c:v>
                </c:pt>
                <c:pt idx="12765">
                  <c:v>0.003</c:v>
                </c:pt>
                <c:pt idx="12766">
                  <c:v>0.003</c:v>
                </c:pt>
                <c:pt idx="12767">
                  <c:v>0.004</c:v>
                </c:pt>
                <c:pt idx="12768">
                  <c:v>0.005</c:v>
                </c:pt>
                <c:pt idx="12769">
                  <c:v>0.004</c:v>
                </c:pt>
                <c:pt idx="12770">
                  <c:v>0.004</c:v>
                </c:pt>
                <c:pt idx="12771">
                  <c:v>0.004</c:v>
                </c:pt>
                <c:pt idx="12772">
                  <c:v>0.003</c:v>
                </c:pt>
                <c:pt idx="12773">
                  <c:v>0.003</c:v>
                </c:pt>
                <c:pt idx="12774">
                  <c:v>0.003</c:v>
                </c:pt>
                <c:pt idx="12775">
                  <c:v>0.003</c:v>
                </c:pt>
                <c:pt idx="12776">
                  <c:v>0.004</c:v>
                </c:pt>
                <c:pt idx="12777">
                  <c:v>0.002</c:v>
                </c:pt>
                <c:pt idx="12778">
                  <c:v>0.003</c:v>
                </c:pt>
                <c:pt idx="12779">
                  <c:v>0.003</c:v>
                </c:pt>
                <c:pt idx="12780">
                  <c:v>0.003</c:v>
                </c:pt>
                <c:pt idx="12781">
                  <c:v>0.002</c:v>
                </c:pt>
                <c:pt idx="12782">
                  <c:v>0.001</c:v>
                </c:pt>
                <c:pt idx="12783">
                  <c:v>0.0</c:v>
                </c:pt>
                <c:pt idx="12784">
                  <c:v>0.002</c:v>
                </c:pt>
                <c:pt idx="12785">
                  <c:v>0.001</c:v>
                </c:pt>
                <c:pt idx="12786">
                  <c:v>0.001</c:v>
                </c:pt>
                <c:pt idx="12787">
                  <c:v>0.001</c:v>
                </c:pt>
                <c:pt idx="12788">
                  <c:v>0.002</c:v>
                </c:pt>
                <c:pt idx="12789">
                  <c:v>0.003</c:v>
                </c:pt>
                <c:pt idx="12790">
                  <c:v>0.002</c:v>
                </c:pt>
                <c:pt idx="12791">
                  <c:v>0.002</c:v>
                </c:pt>
                <c:pt idx="12792">
                  <c:v>0.001</c:v>
                </c:pt>
                <c:pt idx="12793">
                  <c:v>0.002</c:v>
                </c:pt>
                <c:pt idx="12794">
                  <c:v>0.001</c:v>
                </c:pt>
                <c:pt idx="12795">
                  <c:v>0.001</c:v>
                </c:pt>
                <c:pt idx="12796">
                  <c:v>0.002</c:v>
                </c:pt>
                <c:pt idx="12797">
                  <c:v>0.001</c:v>
                </c:pt>
                <c:pt idx="12798">
                  <c:v>0.0</c:v>
                </c:pt>
                <c:pt idx="12799">
                  <c:v>0.001</c:v>
                </c:pt>
                <c:pt idx="12800">
                  <c:v>0.0</c:v>
                </c:pt>
                <c:pt idx="12801">
                  <c:v>0.001</c:v>
                </c:pt>
                <c:pt idx="12802">
                  <c:v>0.001</c:v>
                </c:pt>
                <c:pt idx="12803">
                  <c:v>0.001</c:v>
                </c:pt>
                <c:pt idx="12804">
                  <c:v>0.001</c:v>
                </c:pt>
                <c:pt idx="12805">
                  <c:v>0.0</c:v>
                </c:pt>
                <c:pt idx="12806">
                  <c:v>0.0</c:v>
                </c:pt>
                <c:pt idx="12807">
                  <c:v>0.0</c:v>
                </c:pt>
                <c:pt idx="12808">
                  <c:v>0.0</c:v>
                </c:pt>
                <c:pt idx="12809">
                  <c:v>0.001</c:v>
                </c:pt>
                <c:pt idx="12810">
                  <c:v>0.001</c:v>
                </c:pt>
                <c:pt idx="12811">
                  <c:v>0.002</c:v>
                </c:pt>
                <c:pt idx="12812">
                  <c:v>0.002</c:v>
                </c:pt>
                <c:pt idx="12813">
                  <c:v>0.001</c:v>
                </c:pt>
                <c:pt idx="12814">
                  <c:v>0.001</c:v>
                </c:pt>
                <c:pt idx="12815">
                  <c:v>0.0</c:v>
                </c:pt>
                <c:pt idx="12816">
                  <c:v>0.002</c:v>
                </c:pt>
                <c:pt idx="12817">
                  <c:v>0.003</c:v>
                </c:pt>
                <c:pt idx="12818">
                  <c:v>0.002</c:v>
                </c:pt>
                <c:pt idx="12819">
                  <c:v>0.004</c:v>
                </c:pt>
                <c:pt idx="12820">
                  <c:v>0.003</c:v>
                </c:pt>
                <c:pt idx="12821">
                  <c:v>0.003</c:v>
                </c:pt>
                <c:pt idx="12822">
                  <c:v>0.002</c:v>
                </c:pt>
                <c:pt idx="12823">
                  <c:v>0.003</c:v>
                </c:pt>
                <c:pt idx="12824">
                  <c:v>0.004</c:v>
                </c:pt>
                <c:pt idx="12825">
                  <c:v>0.006</c:v>
                </c:pt>
                <c:pt idx="12826">
                  <c:v>0.006</c:v>
                </c:pt>
                <c:pt idx="12827">
                  <c:v>0.006</c:v>
                </c:pt>
                <c:pt idx="12828">
                  <c:v>0.004</c:v>
                </c:pt>
                <c:pt idx="12829">
                  <c:v>0.003</c:v>
                </c:pt>
                <c:pt idx="12830">
                  <c:v>0.004</c:v>
                </c:pt>
                <c:pt idx="12831">
                  <c:v>0.005</c:v>
                </c:pt>
                <c:pt idx="12832">
                  <c:v>0.171</c:v>
                </c:pt>
                <c:pt idx="12833">
                  <c:v>0.059</c:v>
                </c:pt>
                <c:pt idx="12834">
                  <c:v>0.001</c:v>
                </c:pt>
                <c:pt idx="12835">
                  <c:v>0.004</c:v>
                </c:pt>
                <c:pt idx="12836">
                  <c:v>0.004</c:v>
                </c:pt>
                <c:pt idx="12837">
                  <c:v>0.005</c:v>
                </c:pt>
                <c:pt idx="12838">
                  <c:v>0.005</c:v>
                </c:pt>
                <c:pt idx="12839">
                  <c:v>0.003</c:v>
                </c:pt>
                <c:pt idx="12840">
                  <c:v>0.003</c:v>
                </c:pt>
                <c:pt idx="12841">
                  <c:v>0.001</c:v>
                </c:pt>
                <c:pt idx="12842">
                  <c:v>0.004</c:v>
                </c:pt>
                <c:pt idx="12843">
                  <c:v>0.005</c:v>
                </c:pt>
                <c:pt idx="12844">
                  <c:v>0.003</c:v>
                </c:pt>
                <c:pt idx="12845">
                  <c:v>0.003</c:v>
                </c:pt>
                <c:pt idx="12846">
                  <c:v>0.001</c:v>
                </c:pt>
                <c:pt idx="12847">
                  <c:v>0.001</c:v>
                </c:pt>
                <c:pt idx="12848">
                  <c:v>0.003</c:v>
                </c:pt>
                <c:pt idx="12849">
                  <c:v>0.003</c:v>
                </c:pt>
                <c:pt idx="12850">
                  <c:v>0.002</c:v>
                </c:pt>
                <c:pt idx="12851">
                  <c:v>0.0</c:v>
                </c:pt>
                <c:pt idx="12852">
                  <c:v>0.001</c:v>
                </c:pt>
                <c:pt idx="12853">
                  <c:v>0.001</c:v>
                </c:pt>
                <c:pt idx="12854">
                  <c:v>0.001</c:v>
                </c:pt>
                <c:pt idx="12855">
                  <c:v>0.001</c:v>
                </c:pt>
                <c:pt idx="12856">
                  <c:v>0.002</c:v>
                </c:pt>
                <c:pt idx="12857">
                  <c:v>0.0</c:v>
                </c:pt>
                <c:pt idx="12858">
                  <c:v>0.001</c:v>
                </c:pt>
                <c:pt idx="12859">
                  <c:v>0.001</c:v>
                </c:pt>
                <c:pt idx="12860">
                  <c:v>0.001</c:v>
                </c:pt>
                <c:pt idx="12861">
                  <c:v>0.001</c:v>
                </c:pt>
                <c:pt idx="12862">
                  <c:v>0.001</c:v>
                </c:pt>
                <c:pt idx="12863">
                  <c:v>0.001</c:v>
                </c:pt>
                <c:pt idx="12864">
                  <c:v>0.002</c:v>
                </c:pt>
                <c:pt idx="12865">
                  <c:v>0.001</c:v>
                </c:pt>
                <c:pt idx="12866">
                  <c:v>0.004</c:v>
                </c:pt>
                <c:pt idx="12867">
                  <c:v>0.001</c:v>
                </c:pt>
                <c:pt idx="12868">
                  <c:v>0.001</c:v>
                </c:pt>
                <c:pt idx="12869">
                  <c:v>0.002</c:v>
                </c:pt>
                <c:pt idx="12870">
                  <c:v>0.0</c:v>
                </c:pt>
                <c:pt idx="12871">
                  <c:v>0.001</c:v>
                </c:pt>
                <c:pt idx="12872">
                  <c:v>0.0</c:v>
                </c:pt>
                <c:pt idx="12873">
                  <c:v>0.004</c:v>
                </c:pt>
                <c:pt idx="12874">
                  <c:v>0.003</c:v>
                </c:pt>
                <c:pt idx="12875">
                  <c:v>0.001</c:v>
                </c:pt>
                <c:pt idx="12876">
                  <c:v>0.003</c:v>
                </c:pt>
                <c:pt idx="12877">
                  <c:v>0.004</c:v>
                </c:pt>
                <c:pt idx="12878">
                  <c:v>0.002</c:v>
                </c:pt>
                <c:pt idx="12879">
                  <c:v>0.003</c:v>
                </c:pt>
                <c:pt idx="12880">
                  <c:v>0.0</c:v>
                </c:pt>
                <c:pt idx="12881">
                  <c:v>0.003</c:v>
                </c:pt>
                <c:pt idx="12882">
                  <c:v>0.005</c:v>
                </c:pt>
                <c:pt idx="12883">
                  <c:v>0.003</c:v>
                </c:pt>
                <c:pt idx="12884">
                  <c:v>0.003</c:v>
                </c:pt>
                <c:pt idx="12885">
                  <c:v>0.003</c:v>
                </c:pt>
                <c:pt idx="12886">
                  <c:v>0.005</c:v>
                </c:pt>
                <c:pt idx="12887">
                  <c:v>0.004</c:v>
                </c:pt>
                <c:pt idx="12888">
                  <c:v>0.002</c:v>
                </c:pt>
                <c:pt idx="12889">
                  <c:v>0.006</c:v>
                </c:pt>
                <c:pt idx="12890">
                  <c:v>0.006</c:v>
                </c:pt>
                <c:pt idx="12891">
                  <c:v>0.003</c:v>
                </c:pt>
                <c:pt idx="12892">
                  <c:v>0.002</c:v>
                </c:pt>
                <c:pt idx="12893">
                  <c:v>0.003</c:v>
                </c:pt>
                <c:pt idx="12894">
                  <c:v>0.003</c:v>
                </c:pt>
                <c:pt idx="12895">
                  <c:v>0.001</c:v>
                </c:pt>
                <c:pt idx="12896">
                  <c:v>0.0</c:v>
                </c:pt>
                <c:pt idx="12897">
                  <c:v>0.002</c:v>
                </c:pt>
                <c:pt idx="12898">
                  <c:v>0.003</c:v>
                </c:pt>
                <c:pt idx="12899">
                  <c:v>0.002</c:v>
                </c:pt>
                <c:pt idx="12900">
                  <c:v>0.0</c:v>
                </c:pt>
                <c:pt idx="12901">
                  <c:v>0.005</c:v>
                </c:pt>
                <c:pt idx="12902">
                  <c:v>0.003</c:v>
                </c:pt>
                <c:pt idx="12903">
                  <c:v>0.004</c:v>
                </c:pt>
                <c:pt idx="12904">
                  <c:v>0.001</c:v>
                </c:pt>
                <c:pt idx="12905">
                  <c:v>0.003</c:v>
                </c:pt>
                <c:pt idx="12906">
                  <c:v>0.001</c:v>
                </c:pt>
                <c:pt idx="12907">
                  <c:v>0.003</c:v>
                </c:pt>
                <c:pt idx="12908">
                  <c:v>0.002</c:v>
                </c:pt>
                <c:pt idx="12909">
                  <c:v>0.001</c:v>
                </c:pt>
                <c:pt idx="12910">
                  <c:v>0.006</c:v>
                </c:pt>
                <c:pt idx="12911">
                  <c:v>0.001</c:v>
                </c:pt>
                <c:pt idx="12912">
                  <c:v>0.003</c:v>
                </c:pt>
                <c:pt idx="12913">
                  <c:v>0.001</c:v>
                </c:pt>
                <c:pt idx="12914">
                  <c:v>0.007</c:v>
                </c:pt>
                <c:pt idx="12915">
                  <c:v>0.003</c:v>
                </c:pt>
                <c:pt idx="12916">
                  <c:v>0.001</c:v>
                </c:pt>
                <c:pt idx="12917">
                  <c:v>0.003</c:v>
                </c:pt>
                <c:pt idx="12918">
                  <c:v>0.0</c:v>
                </c:pt>
                <c:pt idx="12919">
                  <c:v>0.001</c:v>
                </c:pt>
                <c:pt idx="12920">
                  <c:v>0.002</c:v>
                </c:pt>
                <c:pt idx="12921">
                  <c:v>0.001</c:v>
                </c:pt>
                <c:pt idx="12922">
                  <c:v>0.002</c:v>
                </c:pt>
                <c:pt idx="12923">
                  <c:v>0.02</c:v>
                </c:pt>
                <c:pt idx="12924">
                  <c:v>0.021</c:v>
                </c:pt>
                <c:pt idx="12925">
                  <c:v>0.029</c:v>
                </c:pt>
                <c:pt idx="12926">
                  <c:v>0.035</c:v>
                </c:pt>
                <c:pt idx="12927">
                  <c:v>0.026</c:v>
                </c:pt>
                <c:pt idx="12928">
                  <c:v>0.018</c:v>
                </c:pt>
                <c:pt idx="12929">
                  <c:v>0.026</c:v>
                </c:pt>
                <c:pt idx="12930">
                  <c:v>0.024</c:v>
                </c:pt>
                <c:pt idx="12931">
                  <c:v>0.033</c:v>
                </c:pt>
                <c:pt idx="12932">
                  <c:v>0.047</c:v>
                </c:pt>
                <c:pt idx="12933">
                  <c:v>0.048</c:v>
                </c:pt>
                <c:pt idx="12934">
                  <c:v>0.051</c:v>
                </c:pt>
                <c:pt idx="12935">
                  <c:v>0.054</c:v>
                </c:pt>
                <c:pt idx="12936">
                  <c:v>0.057</c:v>
                </c:pt>
                <c:pt idx="12937">
                  <c:v>0.067</c:v>
                </c:pt>
                <c:pt idx="12938">
                  <c:v>0.073</c:v>
                </c:pt>
                <c:pt idx="12939">
                  <c:v>0.076</c:v>
                </c:pt>
                <c:pt idx="12940">
                  <c:v>0.077</c:v>
                </c:pt>
                <c:pt idx="12941">
                  <c:v>0.072</c:v>
                </c:pt>
                <c:pt idx="12942">
                  <c:v>0.084</c:v>
                </c:pt>
                <c:pt idx="12943">
                  <c:v>0.091</c:v>
                </c:pt>
                <c:pt idx="12944">
                  <c:v>0.1</c:v>
                </c:pt>
                <c:pt idx="12945">
                  <c:v>0.094</c:v>
                </c:pt>
                <c:pt idx="12946">
                  <c:v>0.087</c:v>
                </c:pt>
                <c:pt idx="12947">
                  <c:v>0.123</c:v>
                </c:pt>
                <c:pt idx="12948">
                  <c:v>0.124</c:v>
                </c:pt>
                <c:pt idx="12949">
                  <c:v>0.139</c:v>
                </c:pt>
                <c:pt idx="12950">
                  <c:v>0.131</c:v>
                </c:pt>
                <c:pt idx="12951">
                  <c:v>0.146</c:v>
                </c:pt>
                <c:pt idx="12952">
                  <c:v>0.147</c:v>
                </c:pt>
                <c:pt idx="12953">
                  <c:v>0.153</c:v>
                </c:pt>
                <c:pt idx="12954">
                  <c:v>0.171</c:v>
                </c:pt>
                <c:pt idx="12955">
                  <c:v>0.176</c:v>
                </c:pt>
                <c:pt idx="12956">
                  <c:v>0.178</c:v>
                </c:pt>
                <c:pt idx="12957">
                  <c:v>0.175</c:v>
                </c:pt>
                <c:pt idx="12958">
                  <c:v>0.169</c:v>
                </c:pt>
                <c:pt idx="12959">
                  <c:v>0.184</c:v>
                </c:pt>
                <c:pt idx="12960">
                  <c:v>0.191</c:v>
                </c:pt>
                <c:pt idx="12961">
                  <c:v>0.192</c:v>
                </c:pt>
                <c:pt idx="12962">
                  <c:v>0.154</c:v>
                </c:pt>
                <c:pt idx="12963">
                  <c:v>0.06</c:v>
                </c:pt>
                <c:pt idx="12964">
                  <c:v>0.036</c:v>
                </c:pt>
                <c:pt idx="12965">
                  <c:v>0.028</c:v>
                </c:pt>
                <c:pt idx="12966">
                  <c:v>0.025</c:v>
                </c:pt>
                <c:pt idx="12967">
                  <c:v>0.017</c:v>
                </c:pt>
                <c:pt idx="12968">
                  <c:v>0.008</c:v>
                </c:pt>
                <c:pt idx="12969">
                  <c:v>0.005</c:v>
                </c:pt>
                <c:pt idx="12970">
                  <c:v>0.001</c:v>
                </c:pt>
                <c:pt idx="12971">
                  <c:v>0.001</c:v>
                </c:pt>
                <c:pt idx="12972">
                  <c:v>0.009</c:v>
                </c:pt>
                <c:pt idx="12973">
                  <c:v>0.0</c:v>
                </c:pt>
                <c:pt idx="12974">
                  <c:v>0.002</c:v>
                </c:pt>
                <c:pt idx="12975">
                  <c:v>0.003</c:v>
                </c:pt>
                <c:pt idx="12976">
                  <c:v>0.0</c:v>
                </c:pt>
                <c:pt idx="12977">
                  <c:v>0.003</c:v>
                </c:pt>
                <c:pt idx="12978">
                  <c:v>0.001</c:v>
                </c:pt>
                <c:pt idx="12979">
                  <c:v>0.006</c:v>
                </c:pt>
                <c:pt idx="12980">
                  <c:v>0.002</c:v>
                </c:pt>
                <c:pt idx="12981">
                  <c:v>0.003</c:v>
                </c:pt>
                <c:pt idx="12982">
                  <c:v>0.001</c:v>
                </c:pt>
                <c:pt idx="12983">
                  <c:v>0.0</c:v>
                </c:pt>
                <c:pt idx="12984">
                  <c:v>0.006</c:v>
                </c:pt>
                <c:pt idx="12985">
                  <c:v>0.002</c:v>
                </c:pt>
                <c:pt idx="12986">
                  <c:v>0.002</c:v>
                </c:pt>
                <c:pt idx="12987">
                  <c:v>0.003</c:v>
                </c:pt>
                <c:pt idx="12988">
                  <c:v>0.003</c:v>
                </c:pt>
                <c:pt idx="12989">
                  <c:v>0.001</c:v>
                </c:pt>
                <c:pt idx="12990">
                  <c:v>0.004</c:v>
                </c:pt>
                <c:pt idx="12991">
                  <c:v>0.004</c:v>
                </c:pt>
                <c:pt idx="12992">
                  <c:v>0.002</c:v>
                </c:pt>
                <c:pt idx="12993">
                  <c:v>0.0</c:v>
                </c:pt>
                <c:pt idx="12994">
                  <c:v>0.001</c:v>
                </c:pt>
                <c:pt idx="12995">
                  <c:v>0.003</c:v>
                </c:pt>
                <c:pt idx="12996">
                  <c:v>0.001</c:v>
                </c:pt>
                <c:pt idx="12997">
                  <c:v>0.0</c:v>
                </c:pt>
                <c:pt idx="12998">
                  <c:v>0.001</c:v>
                </c:pt>
                <c:pt idx="12999">
                  <c:v>0.005</c:v>
                </c:pt>
                <c:pt idx="13000">
                  <c:v>0.005</c:v>
                </c:pt>
                <c:pt idx="13001">
                  <c:v>0.003</c:v>
                </c:pt>
                <c:pt idx="13002">
                  <c:v>0.002</c:v>
                </c:pt>
                <c:pt idx="13003">
                  <c:v>0.001</c:v>
                </c:pt>
                <c:pt idx="13004">
                  <c:v>0.001</c:v>
                </c:pt>
                <c:pt idx="13005">
                  <c:v>0.002</c:v>
                </c:pt>
                <c:pt idx="13006">
                  <c:v>0.003</c:v>
                </c:pt>
                <c:pt idx="13007">
                  <c:v>0.002</c:v>
                </c:pt>
                <c:pt idx="13008">
                  <c:v>0.0</c:v>
                </c:pt>
                <c:pt idx="13009">
                  <c:v>0.004</c:v>
                </c:pt>
                <c:pt idx="13010">
                  <c:v>0.0</c:v>
                </c:pt>
                <c:pt idx="13011">
                  <c:v>0.003</c:v>
                </c:pt>
                <c:pt idx="13012">
                  <c:v>0.003</c:v>
                </c:pt>
                <c:pt idx="13013">
                  <c:v>0.004</c:v>
                </c:pt>
                <c:pt idx="13014">
                  <c:v>0.008</c:v>
                </c:pt>
                <c:pt idx="13015">
                  <c:v>0.007</c:v>
                </c:pt>
                <c:pt idx="13016">
                  <c:v>0.003</c:v>
                </c:pt>
                <c:pt idx="13017">
                  <c:v>0.002</c:v>
                </c:pt>
                <c:pt idx="13018">
                  <c:v>0.001</c:v>
                </c:pt>
                <c:pt idx="13019">
                  <c:v>0.003</c:v>
                </c:pt>
                <c:pt idx="13020">
                  <c:v>0.001</c:v>
                </c:pt>
                <c:pt idx="13021">
                  <c:v>0.002</c:v>
                </c:pt>
                <c:pt idx="13022">
                  <c:v>0.0</c:v>
                </c:pt>
                <c:pt idx="13023">
                  <c:v>0.001</c:v>
                </c:pt>
                <c:pt idx="13024">
                  <c:v>0.001</c:v>
                </c:pt>
                <c:pt idx="13025">
                  <c:v>0.0</c:v>
                </c:pt>
                <c:pt idx="13026">
                  <c:v>-9999.0</c:v>
                </c:pt>
                <c:pt idx="13027">
                  <c:v>0.002</c:v>
                </c:pt>
                <c:pt idx="13028">
                  <c:v>0.001</c:v>
                </c:pt>
                <c:pt idx="13029">
                  <c:v>0.001</c:v>
                </c:pt>
                <c:pt idx="13030">
                  <c:v>0.0</c:v>
                </c:pt>
                <c:pt idx="13031">
                  <c:v>0.0</c:v>
                </c:pt>
                <c:pt idx="13032">
                  <c:v>0.001</c:v>
                </c:pt>
                <c:pt idx="13033">
                  <c:v>0.0</c:v>
                </c:pt>
                <c:pt idx="13034">
                  <c:v>0.003</c:v>
                </c:pt>
                <c:pt idx="13035">
                  <c:v>0.002</c:v>
                </c:pt>
                <c:pt idx="13036">
                  <c:v>0.001</c:v>
                </c:pt>
                <c:pt idx="13037">
                  <c:v>0.0</c:v>
                </c:pt>
                <c:pt idx="13038">
                  <c:v>0.001</c:v>
                </c:pt>
                <c:pt idx="13039">
                  <c:v>0.002</c:v>
                </c:pt>
                <c:pt idx="13040">
                  <c:v>0.001</c:v>
                </c:pt>
                <c:pt idx="13041">
                  <c:v>0.002</c:v>
                </c:pt>
                <c:pt idx="13042">
                  <c:v>0.002</c:v>
                </c:pt>
                <c:pt idx="13043">
                  <c:v>0.001</c:v>
                </c:pt>
                <c:pt idx="13044">
                  <c:v>0.004</c:v>
                </c:pt>
                <c:pt idx="13045">
                  <c:v>0.011</c:v>
                </c:pt>
                <c:pt idx="13046">
                  <c:v>0.009</c:v>
                </c:pt>
                <c:pt idx="13047">
                  <c:v>0.001</c:v>
                </c:pt>
                <c:pt idx="13048">
                  <c:v>0.001</c:v>
                </c:pt>
                <c:pt idx="13049">
                  <c:v>0.001</c:v>
                </c:pt>
                <c:pt idx="13050">
                  <c:v>0.001</c:v>
                </c:pt>
                <c:pt idx="13051">
                  <c:v>0.002</c:v>
                </c:pt>
                <c:pt idx="13052">
                  <c:v>0.003</c:v>
                </c:pt>
                <c:pt idx="13053">
                  <c:v>0.003</c:v>
                </c:pt>
                <c:pt idx="13054">
                  <c:v>0.001</c:v>
                </c:pt>
                <c:pt idx="13055">
                  <c:v>0.003</c:v>
                </c:pt>
                <c:pt idx="13056">
                  <c:v>0.006</c:v>
                </c:pt>
                <c:pt idx="13057">
                  <c:v>0.001</c:v>
                </c:pt>
                <c:pt idx="13058">
                  <c:v>0.001</c:v>
                </c:pt>
                <c:pt idx="13059">
                  <c:v>0.001</c:v>
                </c:pt>
                <c:pt idx="13060">
                  <c:v>0.002</c:v>
                </c:pt>
                <c:pt idx="13061">
                  <c:v>0.001</c:v>
                </c:pt>
                <c:pt idx="13062">
                  <c:v>0.0</c:v>
                </c:pt>
                <c:pt idx="13063">
                  <c:v>0.001</c:v>
                </c:pt>
                <c:pt idx="13064">
                  <c:v>0.008</c:v>
                </c:pt>
                <c:pt idx="13065">
                  <c:v>0.003</c:v>
                </c:pt>
                <c:pt idx="13066">
                  <c:v>0.002</c:v>
                </c:pt>
                <c:pt idx="13067">
                  <c:v>0.001</c:v>
                </c:pt>
                <c:pt idx="13068">
                  <c:v>0.004</c:v>
                </c:pt>
                <c:pt idx="13069">
                  <c:v>0.003</c:v>
                </c:pt>
                <c:pt idx="13070">
                  <c:v>0.002</c:v>
                </c:pt>
                <c:pt idx="13071">
                  <c:v>0.003</c:v>
                </c:pt>
                <c:pt idx="13072">
                  <c:v>0.002</c:v>
                </c:pt>
                <c:pt idx="13073">
                  <c:v>0.005</c:v>
                </c:pt>
                <c:pt idx="13074">
                  <c:v>0.005</c:v>
                </c:pt>
                <c:pt idx="13075">
                  <c:v>0.003</c:v>
                </c:pt>
                <c:pt idx="13076">
                  <c:v>0.003</c:v>
                </c:pt>
                <c:pt idx="13077">
                  <c:v>0.003</c:v>
                </c:pt>
                <c:pt idx="13078">
                  <c:v>0.001</c:v>
                </c:pt>
                <c:pt idx="13079">
                  <c:v>0.001</c:v>
                </c:pt>
                <c:pt idx="13080">
                  <c:v>0.003</c:v>
                </c:pt>
                <c:pt idx="13081">
                  <c:v>0.004</c:v>
                </c:pt>
                <c:pt idx="13082">
                  <c:v>0.004</c:v>
                </c:pt>
                <c:pt idx="13083">
                  <c:v>0.003</c:v>
                </c:pt>
                <c:pt idx="13084">
                  <c:v>0.002</c:v>
                </c:pt>
                <c:pt idx="13085">
                  <c:v>0.003</c:v>
                </c:pt>
                <c:pt idx="13086">
                  <c:v>0.004</c:v>
                </c:pt>
                <c:pt idx="13087">
                  <c:v>0.003</c:v>
                </c:pt>
                <c:pt idx="13088">
                  <c:v>0.001</c:v>
                </c:pt>
                <c:pt idx="13089">
                  <c:v>0.002</c:v>
                </c:pt>
                <c:pt idx="13090">
                  <c:v>0.001</c:v>
                </c:pt>
                <c:pt idx="13091">
                  <c:v>0.001</c:v>
                </c:pt>
                <c:pt idx="13092">
                  <c:v>0.002</c:v>
                </c:pt>
                <c:pt idx="13093">
                  <c:v>0.001</c:v>
                </c:pt>
                <c:pt idx="13094">
                  <c:v>0.002</c:v>
                </c:pt>
                <c:pt idx="13095">
                  <c:v>0.0</c:v>
                </c:pt>
                <c:pt idx="13096">
                  <c:v>0.001</c:v>
                </c:pt>
                <c:pt idx="13097">
                  <c:v>0.002</c:v>
                </c:pt>
                <c:pt idx="13098">
                  <c:v>0.001</c:v>
                </c:pt>
                <c:pt idx="13099">
                  <c:v>0.001</c:v>
                </c:pt>
                <c:pt idx="13100">
                  <c:v>0.003</c:v>
                </c:pt>
                <c:pt idx="13101">
                  <c:v>0.013</c:v>
                </c:pt>
                <c:pt idx="13102">
                  <c:v>0.014</c:v>
                </c:pt>
                <c:pt idx="13103">
                  <c:v>0.006</c:v>
                </c:pt>
                <c:pt idx="13104">
                  <c:v>0.002</c:v>
                </c:pt>
                <c:pt idx="13105">
                  <c:v>0.001</c:v>
                </c:pt>
                <c:pt idx="13106">
                  <c:v>0.001</c:v>
                </c:pt>
                <c:pt idx="13107">
                  <c:v>0.003</c:v>
                </c:pt>
                <c:pt idx="13108">
                  <c:v>0.002</c:v>
                </c:pt>
                <c:pt idx="13109">
                  <c:v>0.001</c:v>
                </c:pt>
                <c:pt idx="13110">
                  <c:v>0.002</c:v>
                </c:pt>
                <c:pt idx="13111">
                  <c:v>0.001</c:v>
                </c:pt>
                <c:pt idx="13112">
                  <c:v>0.001</c:v>
                </c:pt>
                <c:pt idx="13113">
                  <c:v>0.002</c:v>
                </c:pt>
                <c:pt idx="13114">
                  <c:v>0.002</c:v>
                </c:pt>
                <c:pt idx="13115">
                  <c:v>0.001</c:v>
                </c:pt>
                <c:pt idx="13116">
                  <c:v>0.002</c:v>
                </c:pt>
                <c:pt idx="13117">
                  <c:v>0.001</c:v>
                </c:pt>
                <c:pt idx="13118">
                  <c:v>0.001</c:v>
                </c:pt>
                <c:pt idx="13119">
                  <c:v>0.001</c:v>
                </c:pt>
                <c:pt idx="13120">
                  <c:v>0.002</c:v>
                </c:pt>
                <c:pt idx="13121">
                  <c:v>0.001</c:v>
                </c:pt>
                <c:pt idx="13122">
                  <c:v>0.002</c:v>
                </c:pt>
                <c:pt idx="13123">
                  <c:v>0.0</c:v>
                </c:pt>
                <c:pt idx="13124">
                  <c:v>0.001</c:v>
                </c:pt>
                <c:pt idx="13125">
                  <c:v>0.002</c:v>
                </c:pt>
                <c:pt idx="13126">
                  <c:v>0.002</c:v>
                </c:pt>
                <c:pt idx="13127">
                  <c:v>0.002</c:v>
                </c:pt>
                <c:pt idx="13128">
                  <c:v>0.001</c:v>
                </c:pt>
                <c:pt idx="13129">
                  <c:v>0.002</c:v>
                </c:pt>
                <c:pt idx="13130">
                  <c:v>0.002</c:v>
                </c:pt>
                <c:pt idx="13131">
                  <c:v>0.002</c:v>
                </c:pt>
                <c:pt idx="13132">
                  <c:v>0.003</c:v>
                </c:pt>
                <c:pt idx="13133">
                  <c:v>0.001</c:v>
                </c:pt>
                <c:pt idx="13134">
                  <c:v>0.001</c:v>
                </c:pt>
                <c:pt idx="13135">
                  <c:v>0.001</c:v>
                </c:pt>
                <c:pt idx="13136">
                  <c:v>0.001</c:v>
                </c:pt>
                <c:pt idx="13137">
                  <c:v>0.002</c:v>
                </c:pt>
                <c:pt idx="13138">
                  <c:v>0.002</c:v>
                </c:pt>
                <c:pt idx="13139">
                  <c:v>0.001</c:v>
                </c:pt>
                <c:pt idx="13140">
                  <c:v>0.002</c:v>
                </c:pt>
                <c:pt idx="13141">
                  <c:v>0.001</c:v>
                </c:pt>
                <c:pt idx="13142">
                  <c:v>0.002</c:v>
                </c:pt>
                <c:pt idx="13143">
                  <c:v>0.001</c:v>
                </c:pt>
                <c:pt idx="13144">
                  <c:v>0.001</c:v>
                </c:pt>
                <c:pt idx="13145">
                  <c:v>0.0</c:v>
                </c:pt>
                <c:pt idx="13146">
                  <c:v>0.001</c:v>
                </c:pt>
                <c:pt idx="13147">
                  <c:v>0.001</c:v>
                </c:pt>
                <c:pt idx="13148">
                  <c:v>0.0</c:v>
                </c:pt>
                <c:pt idx="13149">
                  <c:v>0.002</c:v>
                </c:pt>
                <c:pt idx="13150">
                  <c:v>0.001</c:v>
                </c:pt>
                <c:pt idx="13151">
                  <c:v>0.001</c:v>
                </c:pt>
                <c:pt idx="13152">
                  <c:v>0.001</c:v>
                </c:pt>
                <c:pt idx="13153">
                  <c:v>0.001</c:v>
                </c:pt>
                <c:pt idx="13154">
                  <c:v>0.001</c:v>
                </c:pt>
                <c:pt idx="13155">
                  <c:v>0.001</c:v>
                </c:pt>
                <c:pt idx="13156">
                  <c:v>0.002</c:v>
                </c:pt>
                <c:pt idx="13157">
                  <c:v>0.001</c:v>
                </c:pt>
                <c:pt idx="13158">
                  <c:v>0.001</c:v>
                </c:pt>
                <c:pt idx="13159">
                  <c:v>0.001</c:v>
                </c:pt>
                <c:pt idx="13160">
                  <c:v>0.002</c:v>
                </c:pt>
                <c:pt idx="13161">
                  <c:v>0.001</c:v>
                </c:pt>
                <c:pt idx="13162">
                  <c:v>0.001</c:v>
                </c:pt>
                <c:pt idx="13163">
                  <c:v>0.002</c:v>
                </c:pt>
                <c:pt idx="13164">
                  <c:v>0.001</c:v>
                </c:pt>
                <c:pt idx="13165">
                  <c:v>0.001</c:v>
                </c:pt>
                <c:pt idx="13166">
                  <c:v>0.001</c:v>
                </c:pt>
                <c:pt idx="13167">
                  <c:v>0.001</c:v>
                </c:pt>
                <c:pt idx="13168">
                  <c:v>0.002</c:v>
                </c:pt>
                <c:pt idx="13169">
                  <c:v>0.001</c:v>
                </c:pt>
                <c:pt idx="13170">
                  <c:v>0.001</c:v>
                </c:pt>
                <c:pt idx="13171">
                  <c:v>0.002</c:v>
                </c:pt>
                <c:pt idx="13172">
                  <c:v>0.001</c:v>
                </c:pt>
                <c:pt idx="13173">
                  <c:v>0.002</c:v>
                </c:pt>
                <c:pt idx="13174">
                  <c:v>0.001</c:v>
                </c:pt>
                <c:pt idx="13175">
                  <c:v>0.001</c:v>
                </c:pt>
                <c:pt idx="13176">
                  <c:v>0.0</c:v>
                </c:pt>
                <c:pt idx="13177">
                  <c:v>0.003</c:v>
                </c:pt>
                <c:pt idx="13178">
                  <c:v>0.002</c:v>
                </c:pt>
                <c:pt idx="13179">
                  <c:v>0.001</c:v>
                </c:pt>
                <c:pt idx="13180">
                  <c:v>0.001</c:v>
                </c:pt>
                <c:pt idx="13181">
                  <c:v>0.001</c:v>
                </c:pt>
                <c:pt idx="13182">
                  <c:v>0.001</c:v>
                </c:pt>
                <c:pt idx="13183">
                  <c:v>0.001</c:v>
                </c:pt>
                <c:pt idx="13184">
                  <c:v>0.001</c:v>
                </c:pt>
                <c:pt idx="13185">
                  <c:v>0.001</c:v>
                </c:pt>
                <c:pt idx="13186">
                  <c:v>0.001</c:v>
                </c:pt>
                <c:pt idx="13187">
                  <c:v>0.0</c:v>
                </c:pt>
                <c:pt idx="13188">
                  <c:v>0.002</c:v>
                </c:pt>
                <c:pt idx="13189">
                  <c:v>0.002</c:v>
                </c:pt>
                <c:pt idx="13190">
                  <c:v>0.002</c:v>
                </c:pt>
                <c:pt idx="13191">
                  <c:v>0.002</c:v>
                </c:pt>
                <c:pt idx="13192">
                  <c:v>0.002</c:v>
                </c:pt>
                <c:pt idx="13193">
                  <c:v>0.003</c:v>
                </c:pt>
                <c:pt idx="13194">
                  <c:v>0.002</c:v>
                </c:pt>
                <c:pt idx="13195">
                  <c:v>0.001</c:v>
                </c:pt>
                <c:pt idx="13196">
                  <c:v>0.002</c:v>
                </c:pt>
                <c:pt idx="13197">
                  <c:v>0.002</c:v>
                </c:pt>
                <c:pt idx="13198">
                  <c:v>0.002</c:v>
                </c:pt>
                <c:pt idx="13199">
                  <c:v>0.002</c:v>
                </c:pt>
                <c:pt idx="13200">
                  <c:v>0.001</c:v>
                </c:pt>
                <c:pt idx="13201">
                  <c:v>0.003</c:v>
                </c:pt>
                <c:pt idx="13202">
                  <c:v>0.002</c:v>
                </c:pt>
                <c:pt idx="13203">
                  <c:v>0.001</c:v>
                </c:pt>
                <c:pt idx="13204">
                  <c:v>0.001</c:v>
                </c:pt>
                <c:pt idx="13205">
                  <c:v>0.002</c:v>
                </c:pt>
                <c:pt idx="13206">
                  <c:v>0.001</c:v>
                </c:pt>
                <c:pt idx="13207">
                  <c:v>0.001</c:v>
                </c:pt>
                <c:pt idx="13208">
                  <c:v>0.001</c:v>
                </c:pt>
                <c:pt idx="13209">
                  <c:v>0.001</c:v>
                </c:pt>
                <c:pt idx="13210">
                  <c:v>0.002</c:v>
                </c:pt>
                <c:pt idx="13211">
                  <c:v>0.001</c:v>
                </c:pt>
                <c:pt idx="13212">
                  <c:v>0.002</c:v>
                </c:pt>
                <c:pt idx="13213">
                  <c:v>0.001</c:v>
                </c:pt>
                <c:pt idx="13214">
                  <c:v>0.001</c:v>
                </c:pt>
                <c:pt idx="13215">
                  <c:v>0.001</c:v>
                </c:pt>
                <c:pt idx="13216">
                  <c:v>0.001</c:v>
                </c:pt>
                <c:pt idx="13217">
                  <c:v>0.004</c:v>
                </c:pt>
                <c:pt idx="13218">
                  <c:v>0.002</c:v>
                </c:pt>
                <c:pt idx="13219">
                  <c:v>0.003</c:v>
                </c:pt>
                <c:pt idx="13220">
                  <c:v>0.002</c:v>
                </c:pt>
                <c:pt idx="13221">
                  <c:v>0.001</c:v>
                </c:pt>
                <c:pt idx="13222">
                  <c:v>0.003</c:v>
                </c:pt>
                <c:pt idx="13223">
                  <c:v>0.002</c:v>
                </c:pt>
                <c:pt idx="13224">
                  <c:v>0.0</c:v>
                </c:pt>
                <c:pt idx="13225">
                  <c:v>0.001</c:v>
                </c:pt>
                <c:pt idx="13226">
                  <c:v>0.002</c:v>
                </c:pt>
                <c:pt idx="13227">
                  <c:v>0.003</c:v>
                </c:pt>
                <c:pt idx="13228">
                  <c:v>0.002</c:v>
                </c:pt>
                <c:pt idx="13229">
                  <c:v>0.002</c:v>
                </c:pt>
                <c:pt idx="13230">
                  <c:v>0.003</c:v>
                </c:pt>
                <c:pt idx="13231">
                  <c:v>0.001</c:v>
                </c:pt>
                <c:pt idx="13232">
                  <c:v>0.001</c:v>
                </c:pt>
                <c:pt idx="13233">
                  <c:v>0.001</c:v>
                </c:pt>
                <c:pt idx="13234">
                  <c:v>0.003</c:v>
                </c:pt>
                <c:pt idx="13235">
                  <c:v>0.001</c:v>
                </c:pt>
                <c:pt idx="13236">
                  <c:v>0.001</c:v>
                </c:pt>
                <c:pt idx="13237">
                  <c:v>0.001</c:v>
                </c:pt>
                <c:pt idx="13238">
                  <c:v>0.002</c:v>
                </c:pt>
                <c:pt idx="13239">
                  <c:v>0.001</c:v>
                </c:pt>
                <c:pt idx="13240">
                  <c:v>0.001</c:v>
                </c:pt>
                <c:pt idx="13241">
                  <c:v>0.001</c:v>
                </c:pt>
                <c:pt idx="13242">
                  <c:v>0.0</c:v>
                </c:pt>
                <c:pt idx="13243">
                  <c:v>0.001</c:v>
                </c:pt>
                <c:pt idx="13244">
                  <c:v>0.002</c:v>
                </c:pt>
                <c:pt idx="13245">
                  <c:v>0.001</c:v>
                </c:pt>
                <c:pt idx="13246">
                  <c:v>0.0</c:v>
                </c:pt>
                <c:pt idx="13247">
                  <c:v>0.003</c:v>
                </c:pt>
                <c:pt idx="13248">
                  <c:v>0.0</c:v>
                </c:pt>
                <c:pt idx="13249">
                  <c:v>0.001</c:v>
                </c:pt>
                <c:pt idx="13250">
                  <c:v>0.001</c:v>
                </c:pt>
                <c:pt idx="13251">
                  <c:v>0.001</c:v>
                </c:pt>
                <c:pt idx="13252">
                  <c:v>0.001</c:v>
                </c:pt>
                <c:pt idx="13253">
                  <c:v>0.001</c:v>
                </c:pt>
                <c:pt idx="13254">
                  <c:v>0.001</c:v>
                </c:pt>
                <c:pt idx="13255">
                  <c:v>0.0</c:v>
                </c:pt>
                <c:pt idx="13256">
                  <c:v>0.001</c:v>
                </c:pt>
                <c:pt idx="13257">
                  <c:v>0.001</c:v>
                </c:pt>
                <c:pt idx="13258">
                  <c:v>0.0</c:v>
                </c:pt>
                <c:pt idx="13259">
                  <c:v>0.001</c:v>
                </c:pt>
                <c:pt idx="13260">
                  <c:v>0.001</c:v>
                </c:pt>
                <c:pt idx="13261">
                  <c:v>0.001</c:v>
                </c:pt>
                <c:pt idx="13262">
                  <c:v>0.001</c:v>
                </c:pt>
                <c:pt idx="13263">
                  <c:v>0.002</c:v>
                </c:pt>
                <c:pt idx="13264">
                  <c:v>0.001</c:v>
                </c:pt>
                <c:pt idx="13265">
                  <c:v>0.001</c:v>
                </c:pt>
                <c:pt idx="13266">
                  <c:v>0.001</c:v>
                </c:pt>
                <c:pt idx="13267">
                  <c:v>0.001</c:v>
                </c:pt>
                <c:pt idx="13268">
                  <c:v>0.001</c:v>
                </c:pt>
                <c:pt idx="13269">
                  <c:v>0.001</c:v>
                </c:pt>
                <c:pt idx="13270">
                  <c:v>0.001</c:v>
                </c:pt>
                <c:pt idx="13271">
                  <c:v>0.0</c:v>
                </c:pt>
                <c:pt idx="13272">
                  <c:v>0.001</c:v>
                </c:pt>
                <c:pt idx="13273">
                  <c:v>0.001</c:v>
                </c:pt>
                <c:pt idx="13274">
                  <c:v>0.001</c:v>
                </c:pt>
                <c:pt idx="13275">
                  <c:v>0.002</c:v>
                </c:pt>
                <c:pt idx="13276">
                  <c:v>0.002</c:v>
                </c:pt>
                <c:pt idx="13277">
                  <c:v>0.001</c:v>
                </c:pt>
                <c:pt idx="13278">
                  <c:v>0.002</c:v>
                </c:pt>
                <c:pt idx="13279">
                  <c:v>0.001</c:v>
                </c:pt>
                <c:pt idx="13280">
                  <c:v>0.001</c:v>
                </c:pt>
                <c:pt idx="13281">
                  <c:v>0.001</c:v>
                </c:pt>
                <c:pt idx="13282">
                  <c:v>0.002</c:v>
                </c:pt>
                <c:pt idx="13283">
                  <c:v>0.002</c:v>
                </c:pt>
                <c:pt idx="13284">
                  <c:v>0.001</c:v>
                </c:pt>
                <c:pt idx="13285">
                  <c:v>0.001</c:v>
                </c:pt>
                <c:pt idx="13286">
                  <c:v>0.001</c:v>
                </c:pt>
                <c:pt idx="13287">
                  <c:v>0.001</c:v>
                </c:pt>
                <c:pt idx="13288">
                  <c:v>0.0</c:v>
                </c:pt>
                <c:pt idx="13289">
                  <c:v>0.0</c:v>
                </c:pt>
                <c:pt idx="13290">
                  <c:v>0.001</c:v>
                </c:pt>
                <c:pt idx="13291">
                  <c:v>0.001</c:v>
                </c:pt>
                <c:pt idx="13292">
                  <c:v>0.001</c:v>
                </c:pt>
                <c:pt idx="13293">
                  <c:v>0.0</c:v>
                </c:pt>
                <c:pt idx="13294">
                  <c:v>0.001</c:v>
                </c:pt>
                <c:pt idx="13295">
                  <c:v>0.002</c:v>
                </c:pt>
                <c:pt idx="13296">
                  <c:v>0.001</c:v>
                </c:pt>
                <c:pt idx="13297">
                  <c:v>0.0</c:v>
                </c:pt>
                <c:pt idx="13298">
                  <c:v>0.0</c:v>
                </c:pt>
                <c:pt idx="13299">
                  <c:v>0.001</c:v>
                </c:pt>
                <c:pt idx="13300">
                  <c:v>0.001</c:v>
                </c:pt>
                <c:pt idx="13301">
                  <c:v>0.001</c:v>
                </c:pt>
                <c:pt idx="13302">
                  <c:v>0.001</c:v>
                </c:pt>
                <c:pt idx="13303">
                  <c:v>0.001</c:v>
                </c:pt>
                <c:pt idx="13304">
                  <c:v>0.002</c:v>
                </c:pt>
                <c:pt idx="13305">
                  <c:v>0.001</c:v>
                </c:pt>
                <c:pt idx="13306">
                  <c:v>0.001</c:v>
                </c:pt>
                <c:pt idx="13307">
                  <c:v>0.001</c:v>
                </c:pt>
                <c:pt idx="13308">
                  <c:v>0.002</c:v>
                </c:pt>
                <c:pt idx="13309">
                  <c:v>0.002</c:v>
                </c:pt>
                <c:pt idx="13310">
                  <c:v>0.001</c:v>
                </c:pt>
                <c:pt idx="13311">
                  <c:v>0.002</c:v>
                </c:pt>
                <c:pt idx="13312">
                  <c:v>0.001</c:v>
                </c:pt>
                <c:pt idx="13313">
                  <c:v>0.001</c:v>
                </c:pt>
                <c:pt idx="13314">
                  <c:v>0.001</c:v>
                </c:pt>
                <c:pt idx="13315">
                  <c:v>0.001</c:v>
                </c:pt>
                <c:pt idx="13316">
                  <c:v>0.001</c:v>
                </c:pt>
                <c:pt idx="13317">
                  <c:v>0.002</c:v>
                </c:pt>
                <c:pt idx="13318">
                  <c:v>0.001</c:v>
                </c:pt>
                <c:pt idx="13319">
                  <c:v>0.001</c:v>
                </c:pt>
                <c:pt idx="13320">
                  <c:v>0.001</c:v>
                </c:pt>
                <c:pt idx="13321">
                  <c:v>0.001</c:v>
                </c:pt>
                <c:pt idx="13322">
                  <c:v>0.001</c:v>
                </c:pt>
                <c:pt idx="13323">
                  <c:v>0.001</c:v>
                </c:pt>
                <c:pt idx="13324">
                  <c:v>0.001</c:v>
                </c:pt>
                <c:pt idx="13325">
                  <c:v>0.001</c:v>
                </c:pt>
                <c:pt idx="13326">
                  <c:v>0.001</c:v>
                </c:pt>
                <c:pt idx="13327">
                  <c:v>0.001</c:v>
                </c:pt>
                <c:pt idx="13328">
                  <c:v>0.001</c:v>
                </c:pt>
                <c:pt idx="13329">
                  <c:v>0.001</c:v>
                </c:pt>
                <c:pt idx="13330">
                  <c:v>0.001</c:v>
                </c:pt>
                <c:pt idx="13331">
                  <c:v>0.0</c:v>
                </c:pt>
                <c:pt idx="13332">
                  <c:v>0.0</c:v>
                </c:pt>
                <c:pt idx="13333">
                  <c:v>0.001</c:v>
                </c:pt>
                <c:pt idx="13334">
                  <c:v>0.001</c:v>
                </c:pt>
                <c:pt idx="13335">
                  <c:v>0.0</c:v>
                </c:pt>
                <c:pt idx="13336">
                  <c:v>0.001</c:v>
                </c:pt>
                <c:pt idx="13337">
                  <c:v>0.001</c:v>
                </c:pt>
                <c:pt idx="13338">
                  <c:v>0.001</c:v>
                </c:pt>
                <c:pt idx="13339">
                  <c:v>0.001</c:v>
                </c:pt>
                <c:pt idx="13340">
                  <c:v>0.001</c:v>
                </c:pt>
                <c:pt idx="13341">
                  <c:v>0.0</c:v>
                </c:pt>
                <c:pt idx="13342">
                  <c:v>0.001</c:v>
                </c:pt>
                <c:pt idx="13343">
                  <c:v>0.001</c:v>
                </c:pt>
                <c:pt idx="13344">
                  <c:v>0.001</c:v>
                </c:pt>
                <c:pt idx="13345">
                  <c:v>0.0</c:v>
                </c:pt>
                <c:pt idx="13346">
                  <c:v>0.001</c:v>
                </c:pt>
                <c:pt idx="13347">
                  <c:v>0.0</c:v>
                </c:pt>
                <c:pt idx="13348">
                  <c:v>0.001</c:v>
                </c:pt>
                <c:pt idx="13349">
                  <c:v>0.001</c:v>
                </c:pt>
                <c:pt idx="13350">
                  <c:v>0.001</c:v>
                </c:pt>
                <c:pt idx="13351">
                  <c:v>0.001</c:v>
                </c:pt>
                <c:pt idx="13352">
                  <c:v>0.001</c:v>
                </c:pt>
                <c:pt idx="13353">
                  <c:v>0.0</c:v>
                </c:pt>
                <c:pt idx="13354">
                  <c:v>0.001</c:v>
                </c:pt>
                <c:pt idx="13355">
                  <c:v>0.001</c:v>
                </c:pt>
                <c:pt idx="13356">
                  <c:v>0.001</c:v>
                </c:pt>
                <c:pt idx="13357">
                  <c:v>0.001</c:v>
                </c:pt>
                <c:pt idx="13358">
                  <c:v>0.001</c:v>
                </c:pt>
                <c:pt idx="13359">
                  <c:v>0.001</c:v>
                </c:pt>
                <c:pt idx="13360">
                  <c:v>0.001</c:v>
                </c:pt>
                <c:pt idx="13361">
                  <c:v>0.001</c:v>
                </c:pt>
                <c:pt idx="13362">
                  <c:v>0.001</c:v>
                </c:pt>
                <c:pt idx="13363">
                  <c:v>0.001</c:v>
                </c:pt>
                <c:pt idx="13364">
                  <c:v>0.0</c:v>
                </c:pt>
                <c:pt idx="13365">
                  <c:v>0.0</c:v>
                </c:pt>
                <c:pt idx="13366">
                  <c:v>0.001</c:v>
                </c:pt>
                <c:pt idx="13367">
                  <c:v>0.001</c:v>
                </c:pt>
                <c:pt idx="13368">
                  <c:v>0.001</c:v>
                </c:pt>
                <c:pt idx="13369">
                  <c:v>0.001</c:v>
                </c:pt>
                <c:pt idx="13370">
                  <c:v>0.001</c:v>
                </c:pt>
                <c:pt idx="13371">
                  <c:v>0.001</c:v>
                </c:pt>
                <c:pt idx="13372">
                  <c:v>0.001</c:v>
                </c:pt>
                <c:pt idx="13373">
                  <c:v>0.001</c:v>
                </c:pt>
                <c:pt idx="13374">
                  <c:v>0.0</c:v>
                </c:pt>
                <c:pt idx="13375">
                  <c:v>0.001</c:v>
                </c:pt>
                <c:pt idx="13376">
                  <c:v>0.001</c:v>
                </c:pt>
                <c:pt idx="13377">
                  <c:v>0.001</c:v>
                </c:pt>
                <c:pt idx="13378">
                  <c:v>0.001</c:v>
                </c:pt>
                <c:pt idx="13379">
                  <c:v>0.0</c:v>
                </c:pt>
                <c:pt idx="13380">
                  <c:v>0.0</c:v>
                </c:pt>
                <c:pt idx="13381">
                  <c:v>0.001</c:v>
                </c:pt>
                <c:pt idx="13382">
                  <c:v>0.002</c:v>
                </c:pt>
                <c:pt idx="13383">
                  <c:v>0.0</c:v>
                </c:pt>
                <c:pt idx="13384">
                  <c:v>0.001</c:v>
                </c:pt>
                <c:pt idx="13385">
                  <c:v>0.002</c:v>
                </c:pt>
                <c:pt idx="13386">
                  <c:v>0.001</c:v>
                </c:pt>
                <c:pt idx="13387">
                  <c:v>0.0</c:v>
                </c:pt>
                <c:pt idx="13388">
                  <c:v>0.001</c:v>
                </c:pt>
                <c:pt idx="13389">
                  <c:v>0.001</c:v>
                </c:pt>
                <c:pt idx="13390">
                  <c:v>0.001</c:v>
                </c:pt>
                <c:pt idx="13391">
                  <c:v>0.0</c:v>
                </c:pt>
                <c:pt idx="13392">
                  <c:v>0.0</c:v>
                </c:pt>
                <c:pt idx="13393">
                  <c:v>0.002</c:v>
                </c:pt>
                <c:pt idx="13394">
                  <c:v>0.001</c:v>
                </c:pt>
                <c:pt idx="13395">
                  <c:v>0.001</c:v>
                </c:pt>
                <c:pt idx="13396">
                  <c:v>0.0</c:v>
                </c:pt>
                <c:pt idx="13397">
                  <c:v>0.001</c:v>
                </c:pt>
                <c:pt idx="13398">
                  <c:v>0.0</c:v>
                </c:pt>
                <c:pt idx="13399">
                  <c:v>0.001</c:v>
                </c:pt>
                <c:pt idx="13400">
                  <c:v>0.0</c:v>
                </c:pt>
                <c:pt idx="13401">
                  <c:v>0.0</c:v>
                </c:pt>
                <c:pt idx="13402">
                  <c:v>0.0</c:v>
                </c:pt>
                <c:pt idx="13403">
                  <c:v>0.001</c:v>
                </c:pt>
                <c:pt idx="13404">
                  <c:v>0.001</c:v>
                </c:pt>
                <c:pt idx="13405">
                  <c:v>0.0</c:v>
                </c:pt>
                <c:pt idx="13406">
                  <c:v>0.0</c:v>
                </c:pt>
                <c:pt idx="13407">
                  <c:v>0.0</c:v>
                </c:pt>
                <c:pt idx="13408">
                  <c:v>0.0</c:v>
                </c:pt>
                <c:pt idx="13409">
                  <c:v>0.0</c:v>
                </c:pt>
                <c:pt idx="13410">
                  <c:v>0.001</c:v>
                </c:pt>
                <c:pt idx="13411">
                  <c:v>0.0</c:v>
                </c:pt>
                <c:pt idx="13412">
                  <c:v>0.001</c:v>
                </c:pt>
                <c:pt idx="13413">
                  <c:v>0.0</c:v>
                </c:pt>
                <c:pt idx="13414">
                  <c:v>0.0</c:v>
                </c:pt>
                <c:pt idx="13415">
                  <c:v>0.0</c:v>
                </c:pt>
                <c:pt idx="13416">
                  <c:v>0.0</c:v>
                </c:pt>
                <c:pt idx="13417">
                  <c:v>0.0</c:v>
                </c:pt>
                <c:pt idx="13418">
                  <c:v>0.0</c:v>
                </c:pt>
                <c:pt idx="13419">
                  <c:v>0.001</c:v>
                </c:pt>
                <c:pt idx="13420">
                  <c:v>0.0</c:v>
                </c:pt>
                <c:pt idx="13421">
                  <c:v>0.001</c:v>
                </c:pt>
                <c:pt idx="13422">
                  <c:v>0.0</c:v>
                </c:pt>
                <c:pt idx="13423">
                  <c:v>0.0</c:v>
                </c:pt>
                <c:pt idx="13424">
                  <c:v>0.0</c:v>
                </c:pt>
                <c:pt idx="13425">
                  <c:v>0.0</c:v>
                </c:pt>
                <c:pt idx="13426">
                  <c:v>0.0</c:v>
                </c:pt>
                <c:pt idx="13427">
                  <c:v>0.0</c:v>
                </c:pt>
                <c:pt idx="13428">
                  <c:v>0.001</c:v>
                </c:pt>
                <c:pt idx="13429">
                  <c:v>0.001</c:v>
                </c:pt>
                <c:pt idx="13430">
                  <c:v>0.0</c:v>
                </c:pt>
                <c:pt idx="13431">
                  <c:v>0.001</c:v>
                </c:pt>
                <c:pt idx="13432">
                  <c:v>0.001</c:v>
                </c:pt>
                <c:pt idx="13433">
                  <c:v>0.0</c:v>
                </c:pt>
                <c:pt idx="13434">
                  <c:v>0.001</c:v>
                </c:pt>
                <c:pt idx="13435">
                  <c:v>0.0</c:v>
                </c:pt>
                <c:pt idx="13436">
                  <c:v>0.001</c:v>
                </c:pt>
                <c:pt idx="13437">
                  <c:v>0.0</c:v>
                </c:pt>
                <c:pt idx="13438">
                  <c:v>0.002</c:v>
                </c:pt>
                <c:pt idx="13439">
                  <c:v>0.0</c:v>
                </c:pt>
                <c:pt idx="13440">
                  <c:v>0.0</c:v>
                </c:pt>
                <c:pt idx="13441">
                  <c:v>0.001</c:v>
                </c:pt>
                <c:pt idx="13442">
                  <c:v>0.0</c:v>
                </c:pt>
                <c:pt idx="13443">
                  <c:v>0.0</c:v>
                </c:pt>
                <c:pt idx="13444">
                  <c:v>0.0</c:v>
                </c:pt>
                <c:pt idx="13445">
                  <c:v>0.0</c:v>
                </c:pt>
                <c:pt idx="13446">
                  <c:v>0.0</c:v>
                </c:pt>
                <c:pt idx="13447">
                  <c:v>0.0</c:v>
                </c:pt>
                <c:pt idx="13448">
                  <c:v>0.0</c:v>
                </c:pt>
                <c:pt idx="13449">
                  <c:v>0.001</c:v>
                </c:pt>
                <c:pt idx="13450">
                  <c:v>0.001</c:v>
                </c:pt>
                <c:pt idx="13451">
                  <c:v>0.0</c:v>
                </c:pt>
                <c:pt idx="13452">
                  <c:v>0.001</c:v>
                </c:pt>
                <c:pt idx="13453">
                  <c:v>0.001</c:v>
                </c:pt>
                <c:pt idx="13454">
                  <c:v>0.001</c:v>
                </c:pt>
                <c:pt idx="13455">
                  <c:v>0.0</c:v>
                </c:pt>
                <c:pt idx="13456">
                  <c:v>0.0</c:v>
                </c:pt>
                <c:pt idx="13457">
                  <c:v>0.0</c:v>
                </c:pt>
                <c:pt idx="13458">
                  <c:v>0.0</c:v>
                </c:pt>
                <c:pt idx="13459">
                  <c:v>0.001</c:v>
                </c:pt>
                <c:pt idx="13460">
                  <c:v>0.0</c:v>
                </c:pt>
                <c:pt idx="13461">
                  <c:v>0.0</c:v>
                </c:pt>
                <c:pt idx="13462">
                  <c:v>0.0</c:v>
                </c:pt>
                <c:pt idx="13463">
                  <c:v>0.001</c:v>
                </c:pt>
                <c:pt idx="13464">
                  <c:v>0.001</c:v>
                </c:pt>
                <c:pt idx="13465">
                  <c:v>0.001</c:v>
                </c:pt>
                <c:pt idx="13466">
                  <c:v>0.001</c:v>
                </c:pt>
                <c:pt idx="13467">
                  <c:v>0.0</c:v>
                </c:pt>
                <c:pt idx="13468">
                  <c:v>0.001</c:v>
                </c:pt>
                <c:pt idx="13469">
                  <c:v>0.0</c:v>
                </c:pt>
                <c:pt idx="13470">
                  <c:v>0.001</c:v>
                </c:pt>
                <c:pt idx="13471">
                  <c:v>0.001</c:v>
                </c:pt>
                <c:pt idx="13472">
                  <c:v>0.0</c:v>
                </c:pt>
                <c:pt idx="13473">
                  <c:v>0.0</c:v>
                </c:pt>
                <c:pt idx="13474">
                  <c:v>0.0</c:v>
                </c:pt>
                <c:pt idx="13475">
                  <c:v>0.0</c:v>
                </c:pt>
                <c:pt idx="13476">
                  <c:v>0.0</c:v>
                </c:pt>
                <c:pt idx="13477">
                  <c:v>0.001</c:v>
                </c:pt>
                <c:pt idx="13478">
                  <c:v>0.0</c:v>
                </c:pt>
                <c:pt idx="13479">
                  <c:v>0.0</c:v>
                </c:pt>
                <c:pt idx="13480">
                  <c:v>0.0</c:v>
                </c:pt>
                <c:pt idx="13481">
                  <c:v>0.001</c:v>
                </c:pt>
                <c:pt idx="13482">
                  <c:v>0.001</c:v>
                </c:pt>
                <c:pt idx="13483">
                  <c:v>0.001</c:v>
                </c:pt>
                <c:pt idx="13484">
                  <c:v>0.001</c:v>
                </c:pt>
                <c:pt idx="13485">
                  <c:v>0.001</c:v>
                </c:pt>
                <c:pt idx="13486">
                  <c:v>0.0</c:v>
                </c:pt>
                <c:pt idx="13487">
                  <c:v>0.0</c:v>
                </c:pt>
                <c:pt idx="13488">
                  <c:v>0.001</c:v>
                </c:pt>
                <c:pt idx="13489">
                  <c:v>0.0</c:v>
                </c:pt>
                <c:pt idx="13490">
                  <c:v>0.0</c:v>
                </c:pt>
                <c:pt idx="13491">
                  <c:v>0.0</c:v>
                </c:pt>
                <c:pt idx="13492">
                  <c:v>0.0</c:v>
                </c:pt>
                <c:pt idx="13493">
                  <c:v>0.0</c:v>
                </c:pt>
                <c:pt idx="13494">
                  <c:v>0.001</c:v>
                </c:pt>
                <c:pt idx="13495">
                  <c:v>0.0</c:v>
                </c:pt>
                <c:pt idx="13496">
                  <c:v>0.0</c:v>
                </c:pt>
                <c:pt idx="13497">
                  <c:v>0.0</c:v>
                </c:pt>
                <c:pt idx="13498">
                  <c:v>0.0</c:v>
                </c:pt>
                <c:pt idx="13499">
                  <c:v>0.0</c:v>
                </c:pt>
                <c:pt idx="13500">
                  <c:v>0.0</c:v>
                </c:pt>
                <c:pt idx="13501">
                  <c:v>0.001</c:v>
                </c:pt>
                <c:pt idx="13502">
                  <c:v>0.001</c:v>
                </c:pt>
                <c:pt idx="13503">
                  <c:v>0.0</c:v>
                </c:pt>
                <c:pt idx="13504">
                  <c:v>0.001</c:v>
                </c:pt>
                <c:pt idx="13505">
                  <c:v>0.001</c:v>
                </c:pt>
                <c:pt idx="13506">
                  <c:v>0.0</c:v>
                </c:pt>
                <c:pt idx="13507">
                  <c:v>0.0</c:v>
                </c:pt>
                <c:pt idx="13508">
                  <c:v>0.001</c:v>
                </c:pt>
                <c:pt idx="13509">
                  <c:v>0.0</c:v>
                </c:pt>
                <c:pt idx="13510">
                  <c:v>0.0</c:v>
                </c:pt>
                <c:pt idx="13511">
                  <c:v>0.001</c:v>
                </c:pt>
                <c:pt idx="13512">
                  <c:v>0.0</c:v>
                </c:pt>
                <c:pt idx="13513">
                  <c:v>0.0</c:v>
                </c:pt>
                <c:pt idx="13514">
                  <c:v>0.0</c:v>
                </c:pt>
                <c:pt idx="13515">
                  <c:v>0.001</c:v>
                </c:pt>
                <c:pt idx="13516">
                  <c:v>0.0</c:v>
                </c:pt>
                <c:pt idx="13517">
                  <c:v>0.0</c:v>
                </c:pt>
                <c:pt idx="13518">
                  <c:v>0.001</c:v>
                </c:pt>
                <c:pt idx="13519">
                  <c:v>0.001</c:v>
                </c:pt>
                <c:pt idx="13520">
                  <c:v>0.001</c:v>
                </c:pt>
                <c:pt idx="13521">
                  <c:v>0.001</c:v>
                </c:pt>
                <c:pt idx="13522">
                  <c:v>0.001</c:v>
                </c:pt>
                <c:pt idx="13523">
                  <c:v>0.001</c:v>
                </c:pt>
                <c:pt idx="13524">
                  <c:v>0.0</c:v>
                </c:pt>
                <c:pt idx="13525">
                  <c:v>0.001</c:v>
                </c:pt>
                <c:pt idx="13526">
                  <c:v>0.001</c:v>
                </c:pt>
                <c:pt idx="13527">
                  <c:v>0.0</c:v>
                </c:pt>
                <c:pt idx="13528">
                  <c:v>0.001</c:v>
                </c:pt>
                <c:pt idx="13529">
                  <c:v>0.001</c:v>
                </c:pt>
                <c:pt idx="13530">
                  <c:v>0.0</c:v>
                </c:pt>
                <c:pt idx="13531">
                  <c:v>0.0</c:v>
                </c:pt>
                <c:pt idx="13532">
                  <c:v>0.0</c:v>
                </c:pt>
                <c:pt idx="13533">
                  <c:v>0.0</c:v>
                </c:pt>
                <c:pt idx="13534">
                  <c:v>0.0</c:v>
                </c:pt>
                <c:pt idx="13535">
                  <c:v>0.0</c:v>
                </c:pt>
                <c:pt idx="13536">
                  <c:v>0.0</c:v>
                </c:pt>
                <c:pt idx="13537">
                  <c:v>0.0</c:v>
                </c:pt>
                <c:pt idx="13538">
                  <c:v>0.001</c:v>
                </c:pt>
                <c:pt idx="13539">
                  <c:v>0.001</c:v>
                </c:pt>
                <c:pt idx="13540">
                  <c:v>0.0</c:v>
                </c:pt>
                <c:pt idx="13541">
                  <c:v>0.0</c:v>
                </c:pt>
                <c:pt idx="13542">
                  <c:v>0.0</c:v>
                </c:pt>
                <c:pt idx="13543">
                  <c:v>0.0</c:v>
                </c:pt>
                <c:pt idx="13544">
                  <c:v>0.001</c:v>
                </c:pt>
                <c:pt idx="13545">
                  <c:v>0.0</c:v>
                </c:pt>
                <c:pt idx="13546">
                  <c:v>0.0</c:v>
                </c:pt>
                <c:pt idx="13547">
                  <c:v>0.001</c:v>
                </c:pt>
                <c:pt idx="13548">
                  <c:v>0.0</c:v>
                </c:pt>
                <c:pt idx="13549">
                  <c:v>0.0</c:v>
                </c:pt>
                <c:pt idx="13550">
                  <c:v>0.001</c:v>
                </c:pt>
                <c:pt idx="13551">
                  <c:v>0.0</c:v>
                </c:pt>
                <c:pt idx="13552">
                  <c:v>0.0</c:v>
                </c:pt>
                <c:pt idx="13553">
                  <c:v>0.0</c:v>
                </c:pt>
                <c:pt idx="13554">
                  <c:v>0.001</c:v>
                </c:pt>
                <c:pt idx="13555">
                  <c:v>0.0</c:v>
                </c:pt>
                <c:pt idx="13556">
                  <c:v>0.0</c:v>
                </c:pt>
                <c:pt idx="13557">
                  <c:v>0.0</c:v>
                </c:pt>
                <c:pt idx="13558">
                  <c:v>0.0</c:v>
                </c:pt>
                <c:pt idx="13559">
                  <c:v>0.001</c:v>
                </c:pt>
                <c:pt idx="13560">
                  <c:v>0.0</c:v>
                </c:pt>
                <c:pt idx="13561">
                  <c:v>0.001</c:v>
                </c:pt>
                <c:pt idx="13562">
                  <c:v>0.0</c:v>
                </c:pt>
                <c:pt idx="13563">
                  <c:v>0.0</c:v>
                </c:pt>
                <c:pt idx="13564">
                  <c:v>0.0</c:v>
                </c:pt>
                <c:pt idx="13565">
                  <c:v>0.001</c:v>
                </c:pt>
                <c:pt idx="13566">
                  <c:v>0.002</c:v>
                </c:pt>
                <c:pt idx="13567">
                  <c:v>0.001</c:v>
                </c:pt>
                <c:pt idx="13568">
                  <c:v>0.0</c:v>
                </c:pt>
                <c:pt idx="13569">
                  <c:v>0.0</c:v>
                </c:pt>
                <c:pt idx="13570">
                  <c:v>0.001</c:v>
                </c:pt>
                <c:pt idx="13571">
                  <c:v>0.0</c:v>
                </c:pt>
                <c:pt idx="13572">
                  <c:v>0.001</c:v>
                </c:pt>
                <c:pt idx="13573">
                  <c:v>0.0</c:v>
                </c:pt>
                <c:pt idx="13574">
                  <c:v>0.0</c:v>
                </c:pt>
                <c:pt idx="13575">
                  <c:v>0.0</c:v>
                </c:pt>
                <c:pt idx="13576">
                  <c:v>0.0</c:v>
                </c:pt>
                <c:pt idx="13577">
                  <c:v>0.0</c:v>
                </c:pt>
                <c:pt idx="13578">
                  <c:v>0.001</c:v>
                </c:pt>
                <c:pt idx="13579">
                  <c:v>0.0</c:v>
                </c:pt>
                <c:pt idx="13580">
                  <c:v>0.001</c:v>
                </c:pt>
                <c:pt idx="13581">
                  <c:v>0.001</c:v>
                </c:pt>
                <c:pt idx="13582">
                  <c:v>0.0</c:v>
                </c:pt>
                <c:pt idx="13583">
                  <c:v>0.001</c:v>
                </c:pt>
                <c:pt idx="13584">
                  <c:v>0.001</c:v>
                </c:pt>
                <c:pt idx="13585">
                  <c:v>0.001</c:v>
                </c:pt>
                <c:pt idx="13586">
                  <c:v>0.0</c:v>
                </c:pt>
                <c:pt idx="13587">
                  <c:v>0.0</c:v>
                </c:pt>
                <c:pt idx="13588">
                  <c:v>0.001</c:v>
                </c:pt>
                <c:pt idx="13589">
                  <c:v>0.001</c:v>
                </c:pt>
                <c:pt idx="13590">
                  <c:v>0.0</c:v>
                </c:pt>
                <c:pt idx="13591">
                  <c:v>0.0</c:v>
                </c:pt>
                <c:pt idx="13592">
                  <c:v>0.0</c:v>
                </c:pt>
                <c:pt idx="13593">
                  <c:v>0.001</c:v>
                </c:pt>
                <c:pt idx="13594">
                  <c:v>0.0</c:v>
                </c:pt>
                <c:pt idx="13595">
                  <c:v>0.001</c:v>
                </c:pt>
                <c:pt idx="13596">
                  <c:v>0.0</c:v>
                </c:pt>
                <c:pt idx="13597">
                  <c:v>0.0</c:v>
                </c:pt>
                <c:pt idx="13598">
                  <c:v>0.0</c:v>
                </c:pt>
                <c:pt idx="13599">
                  <c:v>0.0</c:v>
                </c:pt>
                <c:pt idx="13600">
                  <c:v>0.0</c:v>
                </c:pt>
                <c:pt idx="13601">
                  <c:v>0.0</c:v>
                </c:pt>
                <c:pt idx="13602">
                  <c:v>0.001</c:v>
                </c:pt>
                <c:pt idx="13603">
                  <c:v>0.0</c:v>
                </c:pt>
                <c:pt idx="13604">
                  <c:v>0.0</c:v>
                </c:pt>
                <c:pt idx="13605">
                  <c:v>0.001</c:v>
                </c:pt>
                <c:pt idx="13606">
                  <c:v>0.0</c:v>
                </c:pt>
                <c:pt idx="13607">
                  <c:v>0.0</c:v>
                </c:pt>
                <c:pt idx="13608">
                  <c:v>0.0</c:v>
                </c:pt>
                <c:pt idx="13609">
                  <c:v>0.0</c:v>
                </c:pt>
                <c:pt idx="13610">
                  <c:v>0.0</c:v>
                </c:pt>
                <c:pt idx="13611">
                  <c:v>0.0</c:v>
                </c:pt>
                <c:pt idx="13612">
                  <c:v>0.0</c:v>
                </c:pt>
                <c:pt idx="13613">
                  <c:v>0.001</c:v>
                </c:pt>
                <c:pt idx="13614">
                  <c:v>0.0</c:v>
                </c:pt>
                <c:pt idx="13615">
                  <c:v>0.0</c:v>
                </c:pt>
                <c:pt idx="13616">
                  <c:v>0.0</c:v>
                </c:pt>
                <c:pt idx="13617">
                  <c:v>0.001</c:v>
                </c:pt>
                <c:pt idx="13618">
                  <c:v>0.0</c:v>
                </c:pt>
                <c:pt idx="13619">
                  <c:v>0.001</c:v>
                </c:pt>
                <c:pt idx="13620">
                  <c:v>0.0</c:v>
                </c:pt>
                <c:pt idx="13621">
                  <c:v>0.0</c:v>
                </c:pt>
                <c:pt idx="13622">
                  <c:v>0.001</c:v>
                </c:pt>
                <c:pt idx="13623">
                  <c:v>0.0</c:v>
                </c:pt>
                <c:pt idx="13624">
                  <c:v>0.001</c:v>
                </c:pt>
                <c:pt idx="13625">
                  <c:v>0.0</c:v>
                </c:pt>
                <c:pt idx="13626">
                  <c:v>0.0</c:v>
                </c:pt>
                <c:pt idx="13627">
                  <c:v>0.0</c:v>
                </c:pt>
                <c:pt idx="13628">
                  <c:v>0.0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0.001</c:v>
                </c:pt>
                <c:pt idx="13647">
                  <c:v>0.0</c:v>
                </c:pt>
                <c:pt idx="13648">
                  <c:v>0.0</c:v>
                </c:pt>
                <c:pt idx="13649">
                  <c:v>0.001</c:v>
                </c:pt>
                <c:pt idx="13650">
                  <c:v>0.001</c:v>
                </c:pt>
                <c:pt idx="13651">
                  <c:v>0.0</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0.001</c:v>
                </c:pt>
                <c:pt idx="13666">
                  <c:v>0.0</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0.002</c:v>
                </c:pt>
                <c:pt idx="13684">
                  <c:v>0.0</c:v>
                </c:pt>
                <c:pt idx="13685">
                  <c:v>0.0</c:v>
                </c:pt>
                <c:pt idx="13686">
                  <c:v>0.0</c:v>
                </c:pt>
                <c:pt idx="13687">
                  <c:v>0.0</c:v>
                </c:pt>
                <c:pt idx="13688">
                  <c:v>0.0</c:v>
                </c:pt>
                <c:pt idx="13689">
                  <c:v>0.0</c:v>
                </c:pt>
                <c:pt idx="13690">
                  <c:v>0.001</c:v>
                </c:pt>
                <c:pt idx="13691">
                  <c:v>0.0</c:v>
                </c:pt>
                <c:pt idx="13692">
                  <c:v>0.0</c:v>
                </c:pt>
                <c:pt idx="13693">
                  <c:v>0.0</c:v>
                </c:pt>
                <c:pt idx="13694">
                  <c:v>0.0</c:v>
                </c:pt>
                <c:pt idx="13695">
                  <c:v>0.0</c:v>
                </c:pt>
                <c:pt idx="13696">
                  <c:v>0.0</c:v>
                </c:pt>
                <c:pt idx="13697">
                  <c:v>0.0</c:v>
                </c:pt>
                <c:pt idx="13698">
                  <c:v>0.0</c:v>
                </c:pt>
                <c:pt idx="13699">
                  <c:v>0.0</c:v>
                </c:pt>
                <c:pt idx="13700">
                  <c:v>0.0</c:v>
                </c:pt>
                <c:pt idx="13701">
                  <c:v>0.001</c:v>
                </c:pt>
                <c:pt idx="13702">
                  <c:v>0.001</c:v>
                </c:pt>
                <c:pt idx="13703">
                  <c:v>0.0</c:v>
                </c:pt>
                <c:pt idx="13704">
                  <c:v>0.001</c:v>
                </c:pt>
                <c:pt idx="13705">
                  <c:v>0.0</c:v>
                </c:pt>
                <c:pt idx="13706">
                  <c:v>0.0</c:v>
                </c:pt>
                <c:pt idx="13707">
                  <c:v>0.0</c:v>
                </c:pt>
                <c:pt idx="13708">
                  <c:v>0.001</c:v>
                </c:pt>
                <c:pt idx="13709">
                  <c:v>0.0</c:v>
                </c:pt>
                <c:pt idx="13710">
                  <c:v>0.0</c:v>
                </c:pt>
                <c:pt idx="13711">
                  <c:v>0.0</c:v>
                </c:pt>
                <c:pt idx="13712">
                  <c:v>0.0</c:v>
                </c:pt>
                <c:pt idx="13713">
                  <c:v>0.001</c:v>
                </c:pt>
                <c:pt idx="13714">
                  <c:v>0.0</c:v>
                </c:pt>
                <c:pt idx="13715">
                  <c:v>0.001</c:v>
                </c:pt>
                <c:pt idx="13716">
                  <c:v>0.0</c:v>
                </c:pt>
                <c:pt idx="13717">
                  <c:v>0.001</c:v>
                </c:pt>
                <c:pt idx="13718">
                  <c:v>0.0</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0.001</c:v>
                </c:pt>
                <c:pt idx="13737">
                  <c:v>0.0</c:v>
                </c:pt>
                <c:pt idx="13738">
                  <c:v>0.0</c:v>
                </c:pt>
                <c:pt idx="13739">
                  <c:v>0.0</c:v>
                </c:pt>
                <c:pt idx="13740">
                  <c:v>0.001</c:v>
                </c:pt>
                <c:pt idx="13741">
                  <c:v>0.0</c:v>
                </c:pt>
                <c:pt idx="13742">
                  <c:v>0.0</c:v>
                </c:pt>
                <c:pt idx="13743">
                  <c:v>0.0</c:v>
                </c:pt>
                <c:pt idx="13744">
                  <c:v>0.001</c:v>
                </c:pt>
                <c:pt idx="13745">
                  <c:v>0.0</c:v>
                </c:pt>
                <c:pt idx="13746">
                  <c:v>0.0</c:v>
                </c:pt>
                <c:pt idx="13747">
                  <c:v>0.0</c:v>
                </c:pt>
                <c:pt idx="13748">
                  <c:v>0.0</c:v>
                </c:pt>
                <c:pt idx="13749">
                  <c:v>0.0</c:v>
                </c:pt>
                <c:pt idx="13750">
                  <c:v>0.001</c:v>
                </c:pt>
                <c:pt idx="13751">
                  <c:v>0.001</c:v>
                </c:pt>
                <c:pt idx="13752">
                  <c:v>0.0</c:v>
                </c:pt>
                <c:pt idx="13753">
                  <c:v>0.0</c:v>
                </c:pt>
                <c:pt idx="13754">
                  <c:v>0.0</c:v>
                </c:pt>
                <c:pt idx="13755">
                  <c:v>0.0</c:v>
                </c:pt>
                <c:pt idx="13756">
                  <c:v>0.001</c:v>
                </c:pt>
                <c:pt idx="13757">
                  <c:v>0.0</c:v>
                </c:pt>
                <c:pt idx="13758">
                  <c:v>0.0</c:v>
                </c:pt>
                <c:pt idx="13759">
                  <c:v>0.0</c:v>
                </c:pt>
                <c:pt idx="13760">
                  <c:v>0.001</c:v>
                </c:pt>
                <c:pt idx="13761">
                  <c:v>0.0</c:v>
                </c:pt>
                <c:pt idx="13762">
                  <c:v>0.001</c:v>
                </c:pt>
                <c:pt idx="13763">
                  <c:v>0.001</c:v>
                </c:pt>
                <c:pt idx="13764">
                  <c:v>0.0</c:v>
                </c:pt>
                <c:pt idx="13765">
                  <c:v>0.0</c:v>
                </c:pt>
                <c:pt idx="13766">
                  <c:v>0.0</c:v>
                </c:pt>
                <c:pt idx="13767">
                  <c:v>0.001</c:v>
                </c:pt>
                <c:pt idx="13768">
                  <c:v>0.0</c:v>
                </c:pt>
                <c:pt idx="13769">
                  <c:v>0.0</c:v>
                </c:pt>
                <c:pt idx="13770">
                  <c:v>0.0</c:v>
                </c:pt>
                <c:pt idx="13771">
                  <c:v>0.0</c:v>
                </c:pt>
                <c:pt idx="13772">
                  <c:v>0.0</c:v>
                </c:pt>
                <c:pt idx="13773">
                  <c:v>0.0</c:v>
                </c:pt>
                <c:pt idx="13774">
                  <c:v>0.001</c:v>
                </c:pt>
                <c:pt idx="13775">
                  <c:v>0.001</c:v>
                </c:pt>
                <c:pt idx="13776">
                  <c:v>0.0</c:v>
                </c:pt>
                <c:pt idx="13777">
                  <c:v>0.001</c:v>
                </c:pt>
                <c:pt idx="13778">
                  <c:v>0.0</c:v>
                </c:pt>
                <c:pt idx="13779">
                  <c:v>0.001</c:v>
                </c:pt>
                <c:pt idx="13780">
                  <c:v>0.0</c:v>
                </c:pt>
                <c:pt idx="13781">
                  <c:v>0.0</c:v>
                </c:pt>
                <c:pt idx="13782">
                  <c:v>0.0</c:v>
                </c:pt>
                <c:pt idx="13783">
                  <c:v>0.001</c:v>
                </c:pt>
                <c:pt idx="13784">
                  <c:v>0.001</c:v>
                </c:pt>
                <c:pt idx="13785">
                  <c:v>0.0</c:v>
                </c:pt>
                <c:pt idx="13786">
                  <c:v>0.0</c:v>
                </c:pt>
                <c:pt idx="13787">
                  <c:v>0.0</c:v>
                </c:pt>
                <c:pt idx="13788">
                  <c:v>0.001</c:v>
                </c:pt>
                <c:pt idx="13789">
                  <c:v>0.0</c:v>
                </c:pt>
                <c:pt idx="13790">
                  <c:v>0.0</c:v>
                </c:pt>
                <c:pt idx="13791">
                  <c:v>0.001</c:v>
                </c:pt>
                <c:pt idx="13792">
                  <c:v>0.0</c:v>
                </c:pt>
                <c:pt idx="13793">
                  <c:v>0.0</c:v>
                </c:pt>
                <c:pt idx="13794">
                  <c:v>0.001</c:v>
                </c:pt>
                <c:pt idx="13795">
                  <c:v>0.0</c:v>
                </c:pt>
                <c:pt idx="13796">
                  <c:v>0.0</c:v>
                </c:pt>
                <c:pt idx="13797">
                  <c:v>0.0</c:v>
                </c:pt>
                <c:pt idx="13798">
                  <c:v>0.001</c:v>
                </c:pt>
                <c:pt idx="13799">
                  <c:v>0.001</c:v>
                </c:pt>
                <c:pt idx="13800">
                  <c:v>0.0</c:v>
                </c:pt>
                <c:pt idx="13801">
                  <c:v>0.001</c:v>
                </c:pt>
                <c:pt idx="13802">
                  <c:v>0.001</c:v>
                </c:pt>
                <c:pt idx="13803">
                  <c:v>0.0</c:v>
                </c:pt>
                <c:pt idx="13804">
                  <c:v>0.001</c:v>
                </c:pt>
                <c:pt idx="13805">
                  <c:v>0.0</c:v>
                </c:pt>
                <c:pt idx="13806">
                  <c:v>0.0</c:v>
                </c:pt>
                <c:pt idx="13807">
                  <c:v>0.0</c:v>
                </c:pt>
                <c:pt idx="13808">
                  <c:v>0.0</c:v>
                </c:pt>
                <c:pt idx="13809">
                  <c:v>0.0</c:v>
                </c:pt>
                <c:pt idx="13810">
                  <c:v>0.0</c:v>
                </c:pt>
                <c:pt idx="13811">
                  <c:v>0.001</c:v>
                </c:pt>
                <c:pt idx="13812">
                  <c:v>0.001</c:v>
                </c:pt>
                <c:pt idx="13813">
                  <c:v>0.0</c:v>
                </c:pt>
                <c:pt idx="13814">
                  <c:v>0.001</c:v>
                </c:pt>
                <c:pt idx="13815">
                  <c:v>0.0</c:v>
                </c:pt>
                <c:pt idx="13816">
                  <c:v>0.0</c:v>
                </c:pt>
                <c:pt idx="13817">
                  <c:v>0.0</c:v>
                </c:pt>
                <c:pt idx="13818">
                  <c:v>0.0</c:v>
                </c:pt>
                <c:pt idx="13819">
                  <c:v>0.0</c:v>
                </c:pt>
                <c:pt idx="13820">
                  <c:v>0.0</c:v>
                </c:pt>
                <c:pt idx="13821">
                  <c:v>0.0</c:v>
                </c:pt>
                <c:pt idx="13822">
                  <c:v>0.001</c:v>
                </c:pt>
                <c:pt idx="13823">
                  <c:v>0.001</c:v>
                </c:pt>
                <c:pt idx="13824">
                  <c:v>0.001</c:v>
                </c:pt>
                <c:pt idx="13825">
                  <c:v>0.001</c:v>
                </c:pt>
                <c:pt idx="13826">
                  <c:v>0.0</c:v>
                </c:pt>
                <c:pt idx="13827">
                  <c:v>0.0</c:v>
                </c:pt>
                <c:pt idx="13828">
                  <c:v>0.0</c:v>
                </c:pt>
                <c:pt idx="13829">
                  <c:v>0.0</c:v>
                </c:pt>
                <c:pt idx="13830">
                  <c:v>0.001</c:v>
                </c:pt>
                <c:pt idx="13831">
                  <c:v>0.0</c:v>
                </c:pt>
                <c:pt idx="13832">
                  <c:v>0.0</c:v>
                </c:pt>
                <c:pt idx="13833">
                  <c:v>0.0</c:v>
                </c:pt>
                <c:pt idx="13834">
                  <c:v>0.0</c:v>
                </c:pt>
                <c:pt idx="13835">
                  <c:v>0.0</c:v>
                </c:pt>
                <c:pt idx="13836">
                  <c:v>0.0</c:v>
                </c:pt>
                <c:pt idx="13837">
                  <c:v>0.0</c:v>
                </c:pt>
                <c:pt idx="13838">
                  <c:v>0.0</c:v>
                </c:pt>
                <c:pt idx="13839">
                  <c:v>0.001</c:v>
                </c:pt>
                <c:pt idx="13840">
                  <c:v>0.001</c:v>
                </c:pt>
                <c:pt idx="13841">
                  <c:v>0.0</c:v>
                </c:pt>
                <c:pt idx="13842">
                  <c:v>0.0</c:v>
                </c:pt>
                <c:pt idx="13843">
                  <c:v>0.0</c:v>
                </c:pt>
                <c:pt idx="13844">
                  <c:v>0.001</c:v>
                </c:pt>
                <c:pt idx="13845">
                  <c:v>0.0</c:v>
                </c:pt>
                <c:pt idx="13846">
                  <c:v>0.0</c:v>
                </c:pt>
                <c:pt idx="13847">
                  <c:v>0.0</c:v>
                </c:pt>
                <c:pt idx="13848">
                  <c:v>0.0</c:v>
                </c:pt>
                <c:pt idx="13849">
                  <c:v>0.001</c:v>
                </c:pt>
                <c:pt idx="13850">
                  <c:v>0.0</c:v>
                </c:pt>
                <c:pt idx="13851">
                  <c:v>0.0</c:v>
                </c:pt>
                <c:pt idx="13852">
                  <c:v>0.0</c:v>
                </c:pt>
                <c:pt idx="13853">
                  <c:v>0.0</c:v>
                </c:pt>
                <c:pt idx="13854">
                  <c:v>0.0</c:v>
                </c:pt>
                <c:pt idx="13855">
                  <c:v>0.0</c:v>
                </c:pt>
                <c:pt idx="13856">
                  <c:v>0.0</c:v>
                </c:pt>
                <c:pt idx="13857">
                  <c:v>0.001</c:v>
                </c:pt>
                <c:pt idx="13858">
                  <c:v>0.0</c:v>
                </c:pt>
                <c:pt idx="13859">
                  <c:v>0.0</c:v>
                </c:pt>
                <c:pt idx="13860">
                  <c:v>0.0</c:v>
                </c:pt>
                <c:pt idx="13861">
                  <c:v>0.0</c:v>
                </c:pt>
                <c:pt idx="13862">
                  <c:v>0.0</c:v>
                </c:pt>
                <c:pt idx="13863">
                  <c:v>0.001</c:v>
                </c:pt>
                <c:pt idx="13864">
                  <c:v>0.001</c:v>
                </c:pt>
                <c:pt idx="13865">
                  <c:v>0.0</c:v>
                </c:pt>
                <c:pt idx="13866">
                  <c:v>0.0</c:v>
                </c:pt>
                <c:pt idx="13867">
                  <c:v>0.0</c:v>
                </c:pt>
                <c:pt idx="13868">
                  <c:v>0.0</c:v>
                </c:pt>
                <c:pt idx="13869">
                  <c:v>0.0</c:v>
                </c:pt>
                <c:pt idx="13870">
                  <c:v>0.0</c:v>
                </c:pt>
                <c:pt idx="13871">
                  <c:v>0.0</c:v>
                </c:pt>
                <c:pt idx="13872">
                  <c:v>0.0</c:v>
                </c:pt>
                <c:pt idx="13873">
                  <c:v>0.0</c:v>
                </c:pt>
                <c:pt idx="13874">
                  <c:v>0.0</c:v>
                </c:pt>
                <c:pt idx="13875">
                  <c:v>0.001</c:v>
                </c:pt>
                <c:pt idx="13876">
                  <c:v>0.0</c:v>
                </c:pt>
                <c:pt idx="13877">
                  <c:v>0.0</c:v>
                </c:pt>
                <c:pt idx="13878">
                  <c:v>0.0</c:v>
                </c:pt>
                <c:pt idx="13879">
                  <c:v>0.0</c:v>
                </c:pt>
                <c:pt idx="13880">
                  <c:v>0.0</c:v>
                </c:pt>
                <c:pt idx="13881">
                  <c:v>0.001</c:v>
                </c:pt>
                <c:pt idx="13882">
                  <c:v>0.0</c:v>
                </c:pt>
                <c:pt idx="13883">
                  <c:v>0.001</c:v>
                </c:pt>
                <c:pt idx="13884">
                  <c:v>0.001</c:v>
                </c:pt>
                <c:pt idx="13885">
                  <c:v>0.0</c:v>
                </c:pt>
                <c:pt idx="13886">
                  <c:v>0.001</c:v>
                </c:pt>
                <c:pt idx="13887">
                  <c:v>0.001</c:v>
                </c:pt>
                <c:pt idx="13888">
                  <c:v>0.002</c:v>
                </c:pt>
                <c:pt idx="13889">
                  <c:v>0.0</c:v>
                </c:pt>
                <c:pt idx="13890">
                  <c:v>0.0</c:v>
                </c:pt>
                <c:pt idx="13891">
                  <c:v>0.0</c:v>
                </c:pt>
                <c:pt idx="13892">
                  <c:v>0.001</c:v>
                </c:pt>
                <c:pt idx="13893">
                  <c:v>0.0</c:v>
                </c:pt>
                <c:pt idx="13894">
                  <c:v>0.0</c:v>
                </c:pt>
                <c:pt idx="13895">
                  <c:v>0.001</c:v>
                </c:pt>
                <c:pt idx="13896">
                  <c:v>0.0</c:v>
                </c:pt>
                <c:pt idx="13897">
                  <c:v>0.0</c:v>
                </c:pt>
                <c:pt idx="13898">
                  <c:v>0.0</c:v>
                </c:pt>
                <c:pt idx="13899">
                  <c:v>0.001</c:v>
                </c:pt>
                <c:pt idx="13900">
                  <c:v>0.002</c:v>
                </c:pt>
                <c:pt idx="13901">
                  <c:v>0.001</c:v>
                </c:pt>
                <c:pt idx="13902">
                  <c:v>0.0</c:v>
                </c:pt>
                <c:pt idx="13903">
                  <c:v>0.0</c:v>
                </c:pt>
                <c:pt idx="13904">
                  <c:v>0.0</c:v>
                </c:pt>
                <c:pt idx="13905">
                  <c:v>0.0</c:v>
                </c:pt>
                <c:pt idx="13906">
                  <c:v>0.0</c:v>
                </c:pt>
                <c:pt idx="13907">
                  <c:v>0.0</c:v>
                </c:pt>
                <c:pt idx="13908">
                  <c:v>0.0</c:v>
                </c:pt>
                <c:pt idx="13909">
                  <c:v>0.0</c:v>
                </c:pt>
                <c:pt idx="13910">
                  <c:v>0.0</c:v>
                </c:pt>
                <c:pt idx="13911">
                  <c:v>0.0</c:v>
                </c:pt>
                <c:pt idx="13912">
                  <c:v>0.001</c:v>
                </c:pt>
                <c:pt idx="13913">
                  <c:v>0.0</c:v>
                </c:pt>
                <c:pt idx="13914">
                  <c:v>0.002</c:v>
                </c:pt>
                <c:pt idx="13915">
                  <c:v>0.0</c:v>
                </c:pt>
                <c:pt idx="13916">
                  <c:v>0.0</c:v>
                </c:pt>
                <c:pt idx="13917">
                  <c:v>0.001</c:v>
                </c:pt>
                <c:pt idx="13918">
                  <c:v>0.001</c:v>
                </c:pt>
                <c:pt idx="13919">
                  <c:v>0.0</c:v>
                </c:pt>
                <c:pt idx="13920">
                  <c:v>0.0</c:v>
                </c:pt>
                <c:pt idx="13921">
                  <c:v>0.0</c:v>
                </c:pt>
                <c:pt idx="13922">
                  <c:v>0.0</c:v>
                </c:pt>
                <c:pt idx="13923">
                  <c:v>0.001</c:v>
                </c:pt>
                <c:pt idx="13924">
                  <c:v>0.0</c:v>
                </c:pt>
                <c:pt idx="13925">
                  <c:v>0.001</c:v>
                </c:pt>
                <c:pt idx="13926">
                  <c:v>0.0</c:v>
                </c:pt>
                <c:pt idx="13927">
                  <c:v>0.001</c:v>
                </c:pt>
                <c:pt idx="13928">
                  <c:v>0.0</c:v>
                </c:pt>
                <c:pt idx="13929">
                  <c:v>0.001</c:v>
                </c:pt>
                <c:pt idx="13930">
                  <c:v>0.001</c:v>
                </c:pt>
                <c:pt idx="13931">
                  <c:v>0.001</c:v>
                </c:pt>
                <c:pt idx="13932">
                  <c:v>0.001</c:v>
                </c:pt>
                <c:pt idx="13933">
                  <c:v>0.0</c:v>
                </c:pt>
                <c:pt idx="13934">
                  <c:v>0.0</c:v>
                </c:pt>
                <c:pt idx="13935">
                  <c:v>0.001</c:v>
                </c:pt>
                <c:pt idx="13936">
                  <c:v>0.0</c:v>
                </c:pt>
                <c:pt idx="13937">
                  <c:v>0.001</c:v>
                </c:pt>
                <c:pt idx="13938">
                  <c:v>0.001</c:v>
                </c:pt>
                <c:pt idx="13939">
                  <c:v>0.0</c:v>
                </c:pt>
                <c:pt idx="13940">
                  <c:v>0.0</c:v>
                </c:pt>
                <c:pt idx="13941">
                  <c:v>0.0</c:v>
                </c:pt>
                <c:pt idx="13942">
                  <c:v>0.0</c:v>
                </c:pt>
                <c:pt idx="13943">
                  <c:v>0.0</c:v>
                </c:pt>
                <c:pt idx="13944">
                  <c:v>0.0</c:v>
                </c:pt>
                <c:pt idx="13945">
                  <c:v>0.0</c:v>
                </c:pt>
                <c:pt idx="13946">
                  <c:v>0.0</c:v>
                </c:pt>
                <c:pt idx="13947">
                  <c:v>0.001</c:v>
                </c:pt>
                <c:pt idx="13948">
                  <c:v>0.001</c:v>
                </c:pt>
                <c:pt idx="13949">
                  <c:v>0.0</c:v>
                </c:pt>
                <c:pt idx="13950">
                  <c:v>0.0</c:v>
                </c:pt>
                <c:pt idx="13951">
                  <c:v>0.001</c:v>
                </c:pt>
                <c:pt idx="13952">
                  <c:v>0.0</c:v>
                </c:pt>
                <c:pt idx="13953">
                  <c:v>0.0</c:v>
                </c:pt>
                <c:pt idx="13954">
                  <c:v>0.0</c:v>
                </c:pt>
                <c:pt idx="13955">
                  <c:v>0.001</c:v>
                </c:pt>
                <c:pt idx="13956">
                  <c:v>0.001</c:v>
                </c:pt>
                <c:pt idx="13957">
                  <c:v>0.001</c:v>
                </c:pt>
                <c:pt idx="13958">
                  <c:v>0.001</c:v>
                </c:pt>
                <c:pt idx="13959">
                  <c:v>0.0</c:v>
                </c:pt>
                <c:pt idx="13960">
                  <c:v>0.001</c:v>
                </c:pt>
                <c:pt idx="13961">
                  <c:v>0.001</c:v>
                </c:pt>
                <c:pt idx="13962">
                  <c:v>0.0</c:v>
                </c:pt>
                <c:pt idx="13963">
                  <c:v>0.001</c:v>
                </c:pt>
                <c:pt idx="13964">
                  <c:v>0.0</c:v>
                </c:pt>
                <c:pt idx="13965">
                  <c:v>0.0</c:v>
                </c:pt>
                <c:pt idx="13966">
                  <c:v>0.0</c:v>
                </c:pt>
                <c:pt idx="13967">
                  <c:v>0.0</c:v>
                </c:pt>
                <c:pt idx="13968">
                  <c:v>0.0</c:v>
                </c:pt>
                <c:pt idx="13969">
                  <c:v>0.0</c:v>
                </c:pt>
                <c:pt idx="13970">
                  <c:v>0.0</c:v>
                </c:pt>
                <c:pt idx="13971">
                  <c:v>0.001</c:v>
                </c:pt>
                <c:pt idx="13972">
                  <c:v>0.001</c:v>
                </c:pt>
                <c:pt idx="13973">
                  <c:v>0.0</c:v>
                </c:pt>
                <c:pt idx="13974">
                  <c:v>0.0</c:v>
                </c:pt>
                <c:pt idx="13975">
                  <c:v>0.0</c:v>
                </c:pt>
                <c:pt idx="13976">
                  <c:v>0.001</c:v>
                </c:pt>
                <c:pt idx="13977">
                  <c:v>0.0</c:v>
                </c:pt>
                <c:pt idx="13978">
                  <c:v>0.0</c:v>
                </c:pt>
                <c:pt idx="13979">
                  <c:v>0.002</c:v>
                </c:pt>
                <c:pt idx="13980">
                  <c:v>0.0</c:v>
                </c:pt>
                <c:pt idx="13981">
                  <c:v>0.0</c:v>
                </c:pt>
                <c:pt idx="13982">
                  <c:v>0.001</c:v>
                </c:pt>
                <c:pt idx="13983">
                  <c:v>0.0</c:v>
                </c:pt>
                <c:pt idx="13984">
                  <c:v>0.0</c:v>
                </c:pt>
                <c:pt idx="13985">
                  <c:v>0.001</c:v>
                </c:pt>
                <c:pt idx="13986">
                  <c:v>0.001</c:v>
                </c:pt>
                <c:pt idx="13987">
                  <c:v>0.0</c:v>
                </c:pt>
                <c:pt idx="13988">
                  <c:v>0.0</c:v>
                </c:pt>
                <c:pt idx="13989">
                  <c:v>0.001</c:v>
                </c:pt>
                <c:pt idx="13990">
                  <c:v>0.0</c:v>
                </c:pt>
                <c:pt idx="13991">
                  <c:v>0.0</c:v>
                </c:pt>
                <c:pt idx="13992">
                  <c:v>0.001</c:v>
                </c:pt>
                <c:pt idx="13993">
                  <c:v>0.001</c:v>
                </c:pt>
                <c:pt idx="13994">
                  <c:v>0.001</c:v>
                </c:pt>
                <c:pt idx="13995">
                  <c:v>0.0</c:v>
                </c:pt>
                <c:pt idx="13996">
                  <c:v>0.001</c:v>
                </c:pt>
                <c:pt idx="13997">
                  <c:v>0.0</c:v>
                </c:pt>
                <c:pt idx="13998">
                  <c:v>0.0</c:v>
                </c:pt>
                <c:pt idx="13999">
                  <c:v>0.0</c:v>
                </c:pt>
                <c:pt idx="14000">
                  <c:v>0.0</c:v>
                </c:pt>
                <c:pt idx="14001">
                  <c:v>0.0</c:v>
                </c:pt>
                <c:pt idx="14002">
                  <c:v>0.0</c:v>
                </c:pt>
                <c:pt idx="14003">
                  <c:v>0.0</c:v>
                </c:pt>
                <c:pt idx="14004">
                  <c:v>0.0</c:v>
                </c:pt>
                <c:pt idx="14005">
                  <c:v>0.0</c:v>
                </c:pt>
                <c:pt idx="14006">
                  <c:v>0.001</c:v>
                </c:pt>
                <c:pt idx="14007">
                  <c:v>0.0</c:v>
                </c:pt>
                <c:pt idx="14008">
                  <c:v>0.001</c:v>
                </c:pt>
                <c:pt idx="14009">
                  <c:v>0.0</c:v>
                </c:pt>
                <c:pt idx="14010">
                  <c:v>0.001</c:v>
                </c:pt>
                <c:pt idx="14011">
                  <c:v>0.001</c:v>
                </c:pt>
                <c:pt idx="14012">
                  <c:v>0.0</c:v>
                </c:pt>
                <c:pt idx="14013">
                  <c:v>0.0</c:v>
                </c:pt>
                <c:pt idx="14014">
                  <c:v>0.0</c:v>
                </c:pt>
                <c:pt idx="14015">
                  <c:v>0.001</c:v>
                </c:pt>
                <c:pt idx="14016">
                  <c:v>0.0</c:v>
                </c:pt>
                <c:pt idx="14017">
                  <c:v>0.0</c:v>
                </c:pt>
                <c:pt idx="14018">
                  <c:v>0.001</c:v>
                </c:pt>
                <c:pt idx="14019">
                  <c:v>0.001</c:v>
                </c:pt>
                <c:pt idx="14020">
                  <c:v>0.0</c:v>
                </c:pt>
                <c:pt idx="14021">
                  <c:v>0.001</c:v>
                </c:pt>
                <c:pt idx="14022">
                  <c:v>0.0</c:v>
                </c:pt>
                <c:pt idx="14023">
                  <c:v>0.001</c:v>
                </c:pt>
                <c:pt idx="14024">
                  <c:v>0.0</c:v>
                </c:pt>
                <c:pt idx="14025">
                  <c:v>0.001</c:v>
                </c:pt>
                <c:pt idx="14026">
                  <c:v>0.0</c:v>
                </c:pt>
                <c:pt idx="14027">
                  <c:v>0.001</c:v>
                </c:pt>
                <c:pt idx="14028">
                  <c:v>0.0</c:v>
                </c:pt>
                <c:pt idx="14029">
                  <c:v>0.001</c:v>
                </c:pt>
                <c:pt idx="14030">
                  <c:v>0.0</c:v>
                </c:pt>
                <c:pt idx="14031">
                  <c:v>0.0</c:v>
                </c:pt>
                <c:pt idx="14032">
                  <c:v>0.0</c:v>
                </c:pt>
                <c:pt idx="14033">
                  <c:v>0.001</c:v>
                </c:pt>
                <c:pt idx="14034">
                  <c:v>0.001</c:v>
                </c:pt>
                <c:pt idx="14035">
                  <c:v>0.0</c:v>
                </c:pt>
                <c:pt idx="14036">
                  <c:v>0.001</c:v>
                </c:pt>
                <c:pt idx="14037">
                  <c:v>0.0</c:v>
                </c:pt>
                <c:pt idx="14038">
                  <c:v>0.0</c:v>
                </c:pt>
                <c:pt idx="14039">
                  <c:v>0.0</c:v>
                </c:pt>
                <c:pt idx="14040">
                  <c:v>0.0</c:v>
                </c:pt>
                <c:pt idx="14041">
                  <c:v>0.001</c:v>
                </c:pt>
                <c:pt idx="14042">
                  <c:v>0.0</c:v>
                </c:pt>
                <c:pt idx="14043">
                  <c:v>0.001</c:v>
                </c:pt>
                <c:pt idx="14044">
                  <c:v>0.001</c:v>
                </c:pt>
                <c:pt idx="14045">
                  <c:v>0.0</c:v>
                </c:pt>
                <c:pt idx="14046">
                  <c:v>0.0</c:v>
                </c:pt>
                <c:pt idx="14047">
                  <c:v>0.001</c:v>
                </c:pt>
                <c:pt idx="14048">
                  <c:v>0.001</c:v>
                </c:pt>
                <c:pt idx="14049">
                  <c:v>0.0</c:v>
                </c:pt>
                <c:pt idx="14050">
                  <c:v>0.001</c:v>
                </c:pt>
                <c:pt idx="14051">
                  <c:v>0.001</c:v>
                </c:pt>
                <c:pt idx="14052">
                  <c:v>0.0</c:v>
                </c:pt>
                <c:pt idx="14053">
                  <c:v>0.001</c:v>
                </c:pt>
                <c:pt idx="14054">
                  <c:v>0.001</c:v>
                </c:pt>
                <c:pt idx="14055">
                  <c:v>0.0</c:v>
                </c:pt>
                <c:pt idx="14056">
                  <c:v>0.001</c:v>
                </c:pt>
                <c:pt idx="14057">
                  <c:v>0.001</c:v>
                </c:pt>
                <c:pt idx="14058">
                  <c:v>0.001</c:v>
                </c:pt>
                <c:pt idx="14059">
                  <c:v>0.001</c:v>
                </c:pt>
                <c:pt idx="14060">
                  <c:v>0.001</c:v>
                </c:pt>
                <c:pt idx="14061">
                  <c:v>0.0</c:v>
                </c:pt>
                <c:pt idx="14062">
                  <c:v>0.0</c:v>
                </c:pt>
                <c:pt idx="14063">
                  <c:v>0.0</c:v>
                </c:pt>
                <c:pt idx="14064">
                  <c:v>0.001</c:v>
                </c:pt>
                <c:pt idx="14065">
                  <c:v>0.0</c:v>
                </c:pt>
                <c:pt idx="14066">
                  <c:v>0.001</c:v>
                </c:pt>
                <c:pt idx="14067">
                  <c:v>0.0</c:v>
                </c:pt>
                <c:pt idx="14068">
                  <c:v>0.0</c:v>
                </c:pt>
                <c:pt idx="14069">
                  <c:v>0.001</c:v>
                </c:pt>
                <c:pt idx="14070">
                  <c:v>0.001</c:v>
                </c:pt>
                <c:pt idx="14071">
                  <c:v>0.001</c:v>
                </c:pt>
                <c:pt idx="14072">
                  <c:v>0.0</c:v>
                </c:pt>
                <c:pt idx="14073">
                  <c:v>0.0</c:v>
                </c:pt>
                <c:pt idx="14074">
                  <c:v>0.001</c:v>
                </c:pt>
                <c:pt idx="14075">
                  <c:v>0.0</c:v>
                </c:pt>
                <c:pt idx="14076">
                  <c:v>0.001</c:v>
                </c:pt>
                <c:pt idx="14077">
                  <c:v>0.0</c:v>
                </c:pt>
                <c:pt idx="14078">
                  <c:v>0.001</c:v>
                </c:pt>
                <c:pt idx="14079">
                  <c:v>0.001</c:v>
                </c:pt>
                <c:pt idx="14080">
                  <c:v>0.0</c:v>
                </c:pt>
                <c:pt idx="14081">
                  <c:v>0.0</c:v>
                </c:pt>
                <c:pt idx="14082">
                  <c:v>0.0</c:v>
                </c:pt>
                <c:pt idx="14083">
                  <c:v>0.0</c:v>
                </c:pt>
                <c:pt idx="14084">
                  <c:v>0.001</c:v>
                </c:pt>
                <c:pt idx="14085">
                  <c:v>0.001</c:v>
                </c:pt>
                <c:pt idx="14086">
                  <c:v>0.0</c:v>
                </c:pt>
                <c:pt idx="14087">
                  <c:v>0.0</c:v>
                </c:pt>
                <c:pt idx="14088">
                  <c:v>0.0</c:v>
                </c:pt>
                <c:pt idx="14089">
                  <c:v>0.001</c:v>
                </c:pt>
                <c:pt idx="14090">
                  <c:v>0.0</c:v>
                </c:pt>
                <c:pt idx="14091">
                  <c:v>0.0</c:v>
                </c:pt>
                <c:pt idx="14092">
                  <c:v>0.0</c:v>
                </c:pt>
                <c:pt idx="14093">
                  <c:v>0.0</c:v>
                </c:pt>
                <c:pt idx="14094">
                  <c:v>0.0</c:v>
                </c:pt>
                <c:pt idx="14095">
                  <c:v>0.0</c:v>
                </c:pt>
                <c:pt idx="14096">
                  <c:v>0.0</c:v>
                </c:pt>
                <c:pt idx="14097">
                  <c:v>0.0</c:v>
                </c:pt>
                <c:pt idx="14098">
                  <c:v>0.001</c:v>
                </c:pt>
                <c:pt idx="14099">
                  <c:v>0.0</c:v>
                </c:pt>
                <c:pt idx="14100">
                  <c:v>0.0</c:v>
                </c:pt>
                <c:pt idx="14101">
                  <c:v>0.0</c:v>
                </c:pt>
                <c:pt idx="14102">
                  <c:v>0.0</c:v>
                </c:pt>
                <c:pt idx="14103">
                  <c:v>0.0</c:v>
                </c:pt>
                <c:pt idx="14104">
                  <c:v>0.0</c:v>
                </c:pt>
                <c:pt idx="14105">
                  <c:v>0.001</c:v>
                </c:pt>
                <c:pt idx="14106">
                  <c:v>0.0</c:v>
                </c:pt>
                <c:pt idx="14107">
                  <c:v>0.001</c:v>
                </c:pt>
                <c:pt idx="14108">
                  <c:v>0.0</c:v>
                </c:pt>
                <c:pt idx="14109">
                  <c:v>0.001</c:v>
                </c:pt>
                <c:pt idx="14110">
                  <c:v>0.0</c:v>
                </c:pt>
                <c:pt idx="14111">
                  <c:v>0.0</c:v>
                </c:pt>
                <c:pt idx="14112">
                  <c:v>0.0</c:v>
                </c:pt>
                <c:pt idx="14113">
                  <c:v>0.0</c:v>
                </c:pt>
                <c:pt idx="14114">
                  <c:v>0.0</c:v>
                </c:pt>
                <c:pt idx="14115">
                  <c:v>0.0</c:v>
                </c:pt>
                <c:pt idx="14116">
                  <c:v>0.0</c:v>
                </c:pt>
                <c:pt idx="14117">
                  <c:v>0.0</c:v>
                </c:pt>
                <c:pt idx="14118">
                  <c:v>0.001</c:v>
                </c:pt>
                <c:pt idx="14119">
                  <c:v>0.0</c:v>
                </c:pt>
                <c:pt idx="14120">
                  <c:v>0.0</c:v>
                </c:pt>
                <c:pt idx="14121">
                  <c:v>0.0</c:v>
                </c:pt>
                <c:pt idx="14122">
                  <c:v>0.0</c:v>
                </c:pt>
                <c:pt idx="14123">
                  <c:v>0.001</c:v>
                </c:pt>
                <c:pt idx="14124">
                  <c:v>0.0</c:v>
                </c:pt>
                <c:pt idx="14125">
                  <c:v>0.0</c:v>
                </c:pt>
                <c:pt idx="14126">
                  <c:v>0.0</c:v>
                </c:pt>
                <c:pt idx="14127">
                  <c:v>0.0</c:v>
                </c:pt>
                <c:pt idx="14128">
                  <c:v>0.001</c:v>
                </c:pt>
                <c:pt idx="14129">
                  <c:v>0.0</c:v>
                </c:pt>
                <c:pt idx="14130">
                  <c:v>0.0</c:v>
                </c:pt>
                <c:pt idx="14131">
                  <c:v>0.0</c:v>
                </c:pt>
                <c:pt idx="14132">
                  <c:v>0.0</c:v>
                </c:pt>
                <c:pt idx="14133">
                  <c:v>0.0</c:v>
                </c:pt>
                <c:pt idx="14134">
                  <c:v>0.001</c:v>
                </c:pt>
                <c:pt idx="14135">
                  <c:v>0.001</c:v>
                </c:pt>
                <c:pt idx="14136">
                  <c:v>0.001</c:v>
                </c:pt>
                <c:pt idx="14137">
                  <c:v>0.001</c:v>
                </c:pt>
                <c:pt idx="14138">
                  <c:v>0.001</c:v>
                </c:pt>
                <c:pt idx="14139">
                  <c:v>0.0</c:v>
                </c:pt>
                <c:pt idx="14140">
                  <c:v>0.0</c:v>
                </c:pt>
                <c:pt idx="14141">
                  <c:v>0.001</c:v>
                </c:pt>
                <c:pt idx="14142">
                  <c:v>0.0</c:v>
                </c:pt>
                <c:pt idx="14143">
                  <c:v>0.001</c:v>
                </c:pt>
                <c:pt idx="14144">
                  <c:v>0.002</c:v>
                </c:pt>
                <c:pt idx="14145">
                  <c:v>0.0</c:v>
                </c:pt>
                <c:pt idx="14146">
                  <c:v>0.0</c:v>
                </c:pt>
                <c:pt idx="14147">
                  <c:v>0.0</c:v>
                </c:pt>
                <c:pt idx="14148">
                  <c:v>0.0</c:v>
                </c:pt>
                <c:pt idx="14149">
                  <c:v>0.0</c:v>
                </c:pt>
                <c:pt idx="14150">
                  <c:v>0.0</c:v>
                </c:pt>
                <c:pt idx="14151">
                  <c:v>0.0</c:v>
                </c:pt>
                <c:pt idx="14152">
                  <c:v>0.001</c:v>
                </c:pt>
                <c:pt idx="14153">
                  <c:v>0.0</c:v>
                </c:pt>
                <c:pt idx="14154">
                  <c:v>0.0</c:v>
                </c:pt>
                <c:pt idx="14155">
                  <c:v>0.001</c:v>
                </c:pt>
                <c:pt idx="14156">
                  <c:v>0.001</c:v>
                </c:pt>
                <c:pt idx="14157">
                  <c:v>0.0</c:v>
                </c:pt>
                <c:pt idx="14158">
                  <c:v>0.0</c:v>
                </c:pt>
                <c:pt idx="14159">
                  <c:v>0.0</c:v>
                </c:pt>
                <c:pt idx="14160">
                  <c:v>0.001</c:v>
                </c:pt>
                <c:pt idx="14161">
                  <c:v>0.0</c:v>
                </c:pt>
                <c:pt idx="14162">
                  <c:v>0.0</c:v>
                </c:pt>
                <c:pt idx="14163">
                  <c:v>0.0</c:v>
                </c:pt>
                <c:pt idx="14164">
                  <c:v>0.0</c:v>
                </c:pt>
                <c:pt idx="14165">
                  <c:v>0.0</c:v>
                </c:pt>
                <c:pt idx="14166">
                  <c:v>0.001</c:v>
                </c:pt>
                <c:pt idx="14167">
                  <c:v>0.0</c:v>
                </c:pt>
                <c:pt idx="14168">
                  <c:v>0.0</c:v>
                </c:pt>
                <c:pt idx="14169">
                  <c:v>0.0</c:v>
                </c:pt>
                <c:pt idx="14170">
                  <c:v>0.0</c:v>
                </c:pt>
                <c:pt idx="14171">
                  <c:v>0.001</c:v>
                </c:pt>
                <c:pt idx="14172">
                  <c:v>0.0</c:v>
                </c:pt>
                <c:pt idx="14173">
                  <c:v>0.0</c:v>
                </c:pt>
                <c:pt idx="14174">
                  <c:v>0.0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0.001</c:v>
                </c:pt>
                <c:pt idx="14187">
                  <c:v>0.0</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0.001</c:v>
                </c:pt>
                <c:pt idx="14205">
                  <c:v>0.0</c:v>
                </c:pt>
                <c:pt idx="14206">
                  <c:v>0.0</c:v>
                </c:pt>
                <c:pt idx="14207">
                  <c:v>0.001</c:v>
                </c:pt>
                <c:pt idx="14208">
                  <c:v>0.0</c:v>
                </c:pt>
                <c:pt idx="14209">
                  <c:v>0.001</c:v>
                </c:pt>
                <c:pt idx="14210">
                  <c:v>0.0</c:v>
                </c:pt>
                <c:pt idx="14211">
                  <c:v>0.0</c:v>
                </c:pt>
                <c:pt idx="14212">
                  <c:v>0.0</c:v>
                </c:pt>
                <c:pt idx="14213">
                  <c:v>0.001</c:v>
                </c:pt>
                <c:pt idx="14214">
                  <c:v>0.0</c:v>
                </c:pt>
                <c:pt idx="14215">
                  <c:v>0.0</c:v>
                </c:pt>
                <c:pt idx="14216">
                  <c:v>0.0</c:v>
                </c:pt>
                <c:pt idx="14217">
                  <c:v>0.0</c:v>
                </c:pt>
                <c:pt idx="14218">
                  <c:v>0.0</c:v>
                </c:pt>
                <c:pt idx="14219">
                  <c:v>0.0</c:v>
                </c:pt>
                <c:pt idx="14220">
                  <c:v>0.001</c:v>
                </c:pt>
                <c:pt idx="14221">
                  <c:v>0.0</c:v>
                </c:pt>
                <c:pt idx="14222">
                  <c:v>0.0</c:v>
                </c:pt>
                <c:pt idx="14223">
                  <c:v>0.0</c:v>
                </c:pt>
                <c:pt idx="14224">
                  <c:v>0.001</c:v>
                </c:pt>
                <c:pt idx="14225">
                  <c:v>0.0</c:v>
                </c:pt>
                <c:pt idx="14226">
                  <c:v>0.001</c:v>
                </c:pt>
                <c:pt idx="14227">
                  <c:v>0.0</c:v>
                </c:pt>
                <c:pt idx="14228">
                  <c:v>0.001</c:v>
                </c:pt>
                <c:pt idx="14229">
                  <c:v>0.001</c:v>
                </c:pt>
                <c:pt idx="14230">
                  <c:v>0.0</c:v>
                </c:pt>
                <c:pt idx="14231">
                  <c:v>0.0</c:v>
                </c:pt>
                <c:pt idx="14232">
                  <c:v>0.0</c:v>
                </c:pt>
                <c:pt idx="14233">
                  <c:v>0.0</c:v>
                </c:pt>
                <c:pt idx="14234">
                  <c:v>0.0</c:v>
                </c:pt>
                <c:pt idx="14235">
                  <c:v>0.0</c:v>
                </c:pt>
                <c:pt idx="14236">
                  <c:v>0.001</c:v>
                </c:pt>
                <c:pt idx="14237">
                  <c:v>0.001</c:v>
                </c:pt>
                <c:pt idx="14238">
                  <c:v>0.0</c:v>
                </c:pt>
                <c:pt idx="14239">
                  <c:v>0.001</c:v>
                </c:pt>
                <c:pt idx="14240">
                  <c:v>0.001</c:v>
                </c:pt>
                <c:pt idx="14241">
                  <c:v>0.0</c:v>
                </c:pt>
                <c:pt idx="14242">
                  <c:v>0.001</c:v>
                </c:pt>
                <c:pt idx="14243">
                  <c:v>0.0</c:v>
                </c:pt>
                <c:pt idx="14244">
                  <c:v>0.0</c:v>
                </c:pt>
                <c:pt idx="14245">
                  <c:v>0.0</c:v>
                </c:pt>
                <c:pt idx="14246">
                  <c:v>0.001</c:v>
                </c:pt>
                <c:pt idx="14247">
                  <c:v>0.001</c:v>
                </c:pt>
                <c:pt idx="14248">
                  <c:v>0.0</c:v>
                </c:pt>
                <c:pt idx="14249">
                  <c:v>0.001</c:v>
                </c:pt>
                <c:pt idx="14250">
                  <c:v>0.001</c:v>
                </c:pt>
                <c:pt idx="14251">
                  <c:v>0.0</c:v>
                </c:pt>
                <c:pt idx="14252">
                  <c:v>0.001</c:v>
                </c:pt>
                <c:pt idx="14253">
                  <c:v>0.0</c:v>
                </c:pt>
                <c:pt idx="14254">
                  <c:v>0.001</c:v>
                </c:pt>
                <c:pt idx="14255">
                  <c:v>0.0</c:v>
                </c:pt>
                <c:pt idx="14256">
                  <c:v>0.0</c:v>
                </c:pt>
                <c:pt idx="14257">
                  <c:v>0.001</c:v>
                </c:pt>
                <c:pt idx="14258">
                  <c:v>0.0</c:v>
                </c:pt>
                <c:pt idx="14259">
                  <c:v>0.001</c:v>
                </c:pt>
                <c:pt idx="14260">
                  <c:v>0.001</c:v>
                </c:pt>
                <c:pt idx="14261">
                  <c:v>0.0</c:v>
                </c:pt>
                <c:pt idx="14262">
                  <c:v>0.0</c:v>
                </c:pt>
                <c:pt idx="14263">
                  <c:v>0.0</c:v>
                </c:pt>
                <c:pt idx="14264">
                  <c:v>0.0</c:v>
                </c:pt>
                <c:pt idx="14265">
                  <c:v>0.0</c:v>
                </c:pt>
                <c:pt idx="14266">
                  <c:v>0.0</c:v>
                </c:pt>
                <c:pt idx="14267">
                  <c:v>0.0</c:v>
                </c:pt>
                <c:pt idx="14268">
                  <c:v>0.001</c:v>
                </c:pt>
                <c:pt idx="14269">
                  <c:v>0.0</c:v>
                </c:pt>
                <c:pt idx="14270">
                  <c:v>0.001</c:v>
                </c:pt>
                <c:pt idx="14271">
                  <c:v>0.0</c:v>
                </c:pt>
                <c:pt idx="14272">
                  <c:v>0.0</c:v>
                </c:pt>
                <c:pt idx="14273">
                  <c:v>0.001</c:v>
                </c:pt>
                <c:pt idx="14274">
                  <c:v>0.001</c:v>
                </c:pt>
                <c:pt idx="14275">
                  <c:v>0.0</c:v>
                </c:pt>
                <c:pt idx="14276">
                  <c:v>0.001</c:v>
                </c:pt>
                <c:pt idx="14277">
                  <c:v>0.0</c:v>
                </c:pt>
                <c:pt idx="14278">
                  <c:v>0.001</c:v>
                </c:pt>
                <c:pt idx="14279">
                  <c:v>0.001</c:v>
                </c:pt>
                <c:pt idx="14280">
                  <c:v>0.001</c:v>
                </c:pt>
                <c:pt idx="14281">
                  <c:v>0.0</c:v>
                </c:pt>
                <c:pt idx="14282">
                  <c:v>0.0</c:v>
                </c:pt>
                <c:pt idx="14283">
                  <c:v>0.001</c:v>
                </c:pt>
                <c:pt idx="14284">
                  <c:v>0.0</c:v>
                </c:pt>
                <c:pt idx="14285">
                  <c:v>0.0</c:v>
                </c:pt>
                <c:pt idx="14286">
                  <c:v>0.0</c:v>
                </c:pt>
                <c:pt idx="14287">
                  <c:v>0.0</c:v>
                </c:pt>
                <c:pt idx="14288">
                  <c:v>0.0</c:v>
                </c:pt>
                <c:pt idx="14289">
                  <c:v>0.0</c:v>
                </c:pt>
                <c:pt idx="14290">
                  <c:v>0.001</c:v>
                </c:pt>
                <c:pt idx="14291">
                  <c:v>0.0</c:v>
                </c:pt>
                <c:pt idx="14292">
                  <c:v>0.0</c:v>
                </c:pt>
                <c:pt idx="14293">
                  <c:v>0.0</c:v>
                </c:pt>
                <c:pt idx="14294">
                  <c:v>0.001</c:v>
                </c:pt>
                <c:pt idx="14295">
                  <c:v>0.0</c:v>
                </c:pt>
                <c:pt idx="14296">
                  <c:v>0.001</c:v>
                </c:pt>
                <c:pt idx="14297">
                  <c:v>0.0</c:v>
                </c:pt>
                <c:pt idx="14298">
                  <c:v>0.0</c:v>
                </c:pt>
                <c:pt idx="14299">
                  <c:v>0.001</c:v>
                </c:pt>
                <c:pt idx="14300">
                  <c:v>0.0</c:v>
                </c:pt>
                <c:pt idx="14301">
                  <c:v>0.0</c:v>
                </c:pt>
                <c:pt idx="14302">
                  <c:v>0.001</c:v>
                </c:pt>
                <c:pt idx="14303">
                  <c:v>0.0</c:v>
                </c:pt>
                <c:pt idx="14304">
                  <c:v>0.001</c:v>
                </c:pt>
                <c:pt idx="14305">
                  <c:v>0.001</c:v>
                </c:pt>
                <c:pt idx="14306">
                  <c:v>0.0</c:v>
                </c:pt>
                <c:pt idx="14307">
                  <c:v>0.001</c:v>
                </c:pt>
                <c:pt idx="14308">
                  <c:v>0.0</c:v>
                </c:pt>
                <c:pt idx="14309">
                  <c:v>0.0</c:v>
                </c:pt>
                <c:pt idx="14310">
                  <c:v>0.0</c:v>
                </c:pt>
                <c:pt idx="14311">
                  <c:v>0.0</c:v>
                </c:pt>
                <c:pt idx="14312">
                  <c:v>0.001</c:v>
                </c:pt>
                <c:pt idx="14313">
                  <c:v>0.001</c:v>
                </c:pt>
                <c:pt idx="14314">
                  <c:v>0.001</c:v>
                </c:pt>
                <c:pt idx="14315">
                  <c:v>0.0</c:v>
                </c:pt>
                <c:pt idx="14316">
                  <c:v>0.001</c:v>
                </c:pt>
                <c:pt idx="14317">
                  <c:v>0.001</c:v>
                </c:pt>
                <c:pt idx="14318">
                  <c:v>0.001</c:v>
                </c:pt>
                <c:pt idx="14319">
                  <c:v>0.0</c:v>
                </c:pt>
                <c:pt idx="14320">
                  <c:v>0.001</c:v>
                </c:pt>
                <c:pt idx="14321">
                  <c:v>0.0</c:v>
                </c:pt>
                <c:pt idx="14322">
                  <c:v>0.001</c:v>
                </c:pt>
                <c:pt idx="14323">
                  <c:v>0.0</c:v>
                </c:pt>
                <c:pt idx="14324">
                  <c:v>0.0</c:v>
                </c:pt>
                <c:pt idx="14325">
                  <c:v>0.0</c:v>
                </c:pt>
                <c:pt idx="14326">
                  <c:v>0.001</c:v>
                </c:pt>
                <c:pt idx="14327">
                  <c:v>0.001</c:v>
                </c:pt>
                <c:pt idx="14328">
                  <c:v>0.0</c:v>
                </c:pt>
                <c:pt idx="14329">
                  <c:v>0.0</c:v>
                </c:pt>
                <c:pt idx="14330">
                  <c:v>0.0</c:v>
                </c:pt>
                <c:pt idx="14331">
                  <c:v>0.001</c:v>
                </c:pt>
                <c:pt idx="14332">
                  <c:v>0.001</c:v>
                </c:pt>
                <c:pt idx="14333">
                  <c:v>0.001</c:v>
                </c:pt>
                <c:pt idx="14334">
                  <c:v>0.0</c:v>
                </c:pt>
                <c:pt idx="14335">
                  <c:v>0.0</c:v>
                </c:pt>
                <c:pt idx="14336">
                  <c:v>0.0</c:v>
                </c:pt>
                <c:pt idx="14337">
                  <c:v>0.0</c:v>
                </c:pt>
                <c:pt idx="14338">
                  <c:v>0.001</c:v>
                </c:pt>
                <c:pt idx="14339">
                  <c:v>0.001</c:v>
                </c:pt>
                <c:pt idx="14340">
                  <c:v>0.002</c:v>
                </c:pt>
                <c:pt idx="14341">
                  <c:v>0.0</c:v>
                </c:pt>
                <c:pt idx="14342">
                  <c:v>0.0</c:v>
                </c:pt>
                <c:pt idx="14343">
                  <c:v>0.0</c:v>
                </c:pt>
                <c:pt idx="14344">
                  <c:v>0.0</c:v>
                </c:pt>
                <c:pt idx="14345">
                  <c:v>0.001</c:v>
                </c:pt>
                <c:pt idx="14346">
                  <c:v>0.001</c:v>
                </c:pt>
                <c:pt idx="14347">
                  <c:v>0.0</c:v>
                </c:pt>
                <c:pt idx="14348">
                  <c:v>0.001</c:v>
                </c:pt>
                <c:pt idx="14349">
                  <c:v>0.0</c:v>
                </c:pt>
                <c:pt idx="14350">
                  <c:v>0.001</c:v>
                </c:pt>
                <c:pt idx="14351">
                  <c:v>0.0</c:v>
                </c:pt>
                <c:pt idx="14352">
                  <c:v>0.0</c:v>
                </c:pt>
                <c:pt idx="14353">
                  <c:v>0.001</c:v>
                </c:pt>
                <c:pt idx="14354">
                  <c:v>0.002</c:v>
                </c:pt>
                <c:pt idx="14355">
                  <c:v>0.001</c:v>
                </c:pt>
                <c:pt idx="14356">
                  <c:v>0.001</c:v>
                </c:pt>
                <c:pt idx="14357">
                  <c:v>0.001</c:v>
                </c:pt>
                <c:pt idx="14358">
                  <c:v>0.0</c:v>
                </c:pt>
                <c:pt idx="14359">
                  <c:v>0.0</c:v>
                </c:pt>
                <c:pt idx="14360">
                  <c:v>0.001</c:v>
                </c:pt>
                <c:pt idx="14361">
                  <c:v>0.001</c:v>
                </c:pt>
                <c:pt idx="14362">
                  <c:v>0.001</c:v>
                </c:pt>
                <c:pt idx="14363">
                  <c:v>0.001</c:v>
                </c:pt>
                <c:pt idx="14364">
                  <c:v>0.0</c:v>
                </c:pt>
                <c:pt idx="14365">
                  <c:v>0.001</c:v>
                </c:pt>
                <c:pt idx="14366">
                  <c:v>0.001</c:v>
                </c:pt>
                <c:pt idx="14367">
                  <c:v>0.001</c:v>
                </c:pt>
                <c:pt idx="14368">
                  <c:v>0.001</c:v>
                </c:pt>
                <c:pt idx="14369">
                  <c:v>0.0</c:v>
                </c:pt>
                <c:pt idx="14370">
                  <c:v>0.001</c:v>
                </c:pt>
                <c:pt idx="14371">
                  <c:v>0.0</c:v>
                </c:pt>
                <c:pt idx="14372">
                  <c:v>0.0</c:v>
                </c:pt>
                <c:pt idx="14373">
                  <c:v>0.0</c:v>
                </c:pt>
                <c:pt idx="14374">
                  <c:v>0.0</c:v>
                </c:pt>
                <c:pt idx="14375">
                  <c:v>0.0</c:v>
                </c:pt>
                <c:pt idx="14376">
                  <c:v>0.0</c:v>
                </c:pt>
                <c:pt idx="14377">
                  <c:v>0.001</c:v>
                </c:pt>
                <c:pt idx="14378">
                  <c:v>0.001</c:v>
                </c:pt>
                <c:pt idx="14379">
                  <c:v>0.001</c:v>
                </c:pt>
                <c:pt idx="14380">
                  <c:v>0.0</c:v>
                </c:pt>
                <c:pt idx="14381">
                  <c:v>0.0</c:v>
                </c:pt>
                <c:pt idx="14382">
                  <c:v>0.0</c:v>
                </c:pt>
                <c:pt idx="14383">
                  <c:v>0.001</c:v>
                </c:pt>
                <c:pt idx="14384">
                  <c:v>0.001</c:v>
                </c:pt>
                <c:pt idx="14385">
                  <c:v>0.001</c:v>
                </c:pt>
                <c:pt idx="14386">
                  <c:v>0.001</c:v>
                </c:pt>
                <c:pt idx="14387">
                  <c:v>0.001</c:v>
                </c:pt>
                <c:pt idx="14388">
                  <c:v>0.001</c:v>
                </c:pt>
                <c:pt idx="14389">
                  <c:v>0.001</c:v>
                </c:pt>
                <c:pt idx="14390">
                  <c:v>0.001</c:v>
                </c:pt>
                <c:pt idx="14391">
                  <c:v>0.001</c:v>
                </c:pt>
                <c:pt idx="14392">
                  <c:v>0.003</c:v>
                </c:pt>
                <c:pt idx="14393">
                  <c:v>0.0</c:v>
                </c:pt>
                <c:pt idx="14394">
                  <c:v>0.001</c:v>
                </c:pt>
                <c:pt idx="14395">
                  <c:v>0.001</c:v>
                </c:pt>
                <c:pt idx="14396">
                  <c:v>0.0</c:v>
                </c:pt>
                <c:pt idx="14397">
                  <c:v>0.001</c:v>
                </c:pt>
                <c:pt idx="14398">
                  <c:v>0.001</c:v>
                </c:pt>
                <c:pt idx="14399">
                  <c:v>0.001</c:v>
                </c:pt>
                <c:pt idx="14400">
                  <c:v>0.0</c:v>
                </c:pt>
                <c:pt idx="14401">
                  <c:v>0.0</c:v>
                </c:pt>
                <c:pt idx="14402">
                  <c:v>0.001</c:v>
                </c:pt>
                <c:pt idx="14403">
                  <c:v>0.001</c:v>
                </c:pt>
                <c:pt idx="14404">
                  <c:v>0.0</c:v>
                </c:pt>
                <c:pt idx="14405">
                  <c:v>0.001</c:v>
                </c:pt>
                <c:pt idx="14406">
                  <c:v>0.0</c:v>
                </c:pt>
                <c:pt idx="14407">
                  <c:v>0.001</c:v>
                </c:pt>
                <c:pt idx="14408">
                  <c:v>0.001</c:v>
                </c:pt>
                <c:pt idx="14409">
                  <c:v>0.001</c:v>
                </c:pt>
                <c:pt idx="14410">
                  <c:v>0.001</c:v>
                </c:pt>
                <c:pt idx="14411">
                  <c:v>0.002</c:v>
                </c:pt>
                <c:pt idx="14412">
                  <c:v>0.0</c:v>
                </c:pt>
                <c:pt idx="14413">
                  <c:v>0.001</c:v>
                </c:pt>
                <c:pt idx="14414">
                  <c:v>0.001</c:v>
                </c:pt>
                <c:pt idx="14415">
                  <c:v>0.001</c:v>
                </c:pt>
                <c:pt idx="14416">
                  <c:v>0.001</c:v>
                </c:pt>
                <c:pt idx="14417">
                  <c:v>0.0</c:v>
                </c:pt>
                <c:pt idx="14418">
                  <c:v>0.001</c:v>
                </c:pt>
                <c:pt idx="14419">
                  <c:v>0.001</c:v>
                </c:pt>
                <c:pt idx="14420">
                  <c:v>0.0</c:v>
                </c:pt>
                <c:pt idx="14421">
                  <c:v>0.0</c:v>
                </c:pt>
                <c:pt idx="14422">
                  <c:v>0.001</c:v>
                </c:pt>
                <c:pt idx="14423">
                  <c:v>0.001</c:v>
                </c:pt>
                <c:pt idx="14424">
                  <c:v>0.0</c:v>
                </c:pt>
                <c:pt idx="14425">
                  <c:v>0.001</c:v>
                </c:pt>
                <c:pt idx="14426">
                  <c:v>0.0</c:v>
                </c:pt>
                <c:pt idx="14427">
                  <c:v>0.0</c:v>
                </c:pt>
                <c:pt idx="14428">
                  <c:v>0.0</c:v>
                </c:pt>
                <c:pt idx="14429">
                  <c:v>0.0</c:v>
                </c:pt>
                <c:pt idx="14430">
                  <c:v>0.0</c:v>
                </c:pt>
                <c:pt idx="14431">
                  <c:v>0.0</c:v>
                </c:pt>
                <c:pt idx="14432">
                  <c:v>0.001</c:v>
                </c:pt>
                <c:pt idx="14433">
                  <c:v>0.002</c:v>
                </c:pt>
                <c:pt idx="14434">
                  <c:v>0.001</c:v>
                </c:pt>
                <c:pt idx="14435">
                  <c:v>0.0</c:v>
                </c:pt>
                <c:pt idx="14436">
                  <c:v>0.0</c:v>
                </c:pt>
                <c:pt idx="14437">
                  <c:v>0.001</c:v>
                </c:pt>
                <c:pt idx="14438">
                  <c:v>0.0</c:v>
                </c:pt>
                <c:pt idx="14439">
                  <c:v>0.0</c:v>
                </c:pt>
                <c:pt idx="14440">
                  <c:v>0.001</c:v>
                </c:pt>
                <c:pt idx="14441">
                  <c:v>0.001</c:v>
                </c:pt>
                <c:pt idx="14442">
                  <c:v>0.001</c:v>
                </c:pt>
                <c:pt idx="14443">
                  <c:v>0.001</c:v>
                </c:pt>
                <c:pt idx="14444">
                  <c:v>0.001</c:v>
                </c:pt>
                <c:pt idx="14445">
                  <c:v>0.001</c:v>
                </c:pt>
                <c:pt idx="14446">
                  <c:v>0.0</c:v>
                </c:pt>
                <c:pt idx="14447">
                  <c:v>0.0</c:v>
                </c:pt>
                <c:pt idx="14448">
                  <c:v>0.001</c:v>
                </c:pt>
                <c:pt idx="14449">
                  <c:v>0.0</c:v>
                </c:pt>
                <c:pt idx="14450">
                  <c:v>0.001</c:v>
                </c:pt>
                <c:pt idx="14451">
                  <c:v>0.001</c:v>
                </c:pt>
                <c:pt idx="14452">
                  <c:v>0.001</c:v>
                </c:pt>
                <c:pt idx="14453">
                  <c:v>0.001</c:v>
                </c:pt>
                <c:pt idx="14454">
                  <c:v>0.001</c:v>
                </c:pt>
                <c:pt idx="14455">
                  <c:v>0.0</c:v>
                </c:pt>
                <c:pt idx="14456">
                  <c:v>0.001</c:v>
                </c:pt>
                <c:pt idx="14457">
                  <c:v>0.001</c:v>
                </c:pt>
                <c:pt idx="14458">
                  <c:v>0.0</c:v>
                </c:pt>
                <c:pt idx="14459">
                  <c:v>0.0</c:v>
                </c:pt>
                <c:pt idx="14460">
                  <c:v>0.001</c:v>
                </c:pt>
                <c:pt idx="14461">
                  <c:v>0.0</c:v>
                </c:pt>
                <c:pt idx="14462">
                  <c:v>0.001</c:v>
                </c:pt>
                <c:pt idx="14463">
                  <c:v>0.001</c:v>
                </c:pt>
                <c:pt idx="14464">
                  <c:v>0.0</c:v>
                </c:pt>
                <c:pt idx="14465">
                  <c:v>0.001</c:v>
                </c:pt>
                <c:pt idx="14466">
                  <c:v>0.001</c:v>
                </c:pt>
                <c:pt idx="14467">
                  <c:v>0.001</c:v>
                </c:pt>
                <c:pt idx="14468">
                  <c:v>0.001</c:v>
                </c:pt>
                <c:pt idx="14469">
                  <c:v>0.001</c:v>
                </c:pt>
                <c:pt idx="14470">
                  <c:v>0.0</c:v>
                </c:pt>
                <c:pt idx="14471">
                  <c:v>0.0</c:v>
                </c:pt>
                <c:pt idx="14472">
                  <c:v>0.001</c:v>
                </c:pt>
                <c:pt idx="14473">
                  <c:v>0.001</c:v>
                </c:pt>
                <c:pt idx="14474">
                  <c:v>0.001</c:v>
                </c:pt>
                <c:pt idx="14475">
                  <c:v>0.001</c:v>
                </c:pt>
                <c:pt idx="14476">
                  <c:v>0.001</c:v>
                </c:pt>
                <c:pt idx="14477">
                  <c:v>0.001</c:v>
                </c:pt>
                <c:pt idx="14478">
                  <c:v>0.0</c:v>
                </c:pt>
                <c:pt idx="14479">
                  <c:v>0.0</c:v>
                </c:pt>
                <c:pt idx="14480">
                  <c:v>0.001</c:v>
                </c:pt>
                <c:pt idx="14481">
                  <c:v>0.001</c:v>
                </c:pt>
                <c:pt idx="14482">
                  <c:v>0.001</c:v>
                </c:pt>
                <c:pt idx="14483">
                  <c:v>0.001</c:v>
                </c:pt>
                <c:pt idx="14484">
                  <c:v>-9999.0</c:v>
                </c:pt>
                <c:pt idx="14485">
                  <c:v>0.005</c:v>
                </c:pt>
                <c:pt idx="14486">
                  <c:v>0.004</c:v>
                </c:pt>
                <c:pt idx="14487">
                  <c:v>0.004</c:v>
                </c:pt>
                <c:pt idx="14488">
                  <c:v>0.004</c:v>
                </c:pt>
                <c:pt idx="14489">
                  <c:v>0.002</c:v>
                </c:pt>
                <c:pt idx="14490">
                  <c:v>0.005</c:v>
                </c:pt>
                <c:pt idx="14491">
                  <c:v>0.004</c:v>
                </c:pt>
                <c:pt idx="14492">
                  <c:v>0.005</c:v>
                </c:pt>
                <c:pt idx="14493">
                  <c:v>0.004</c:v>
                </c:pt>
                <c:pt idx="14494">
                  <c:v>0.004</c:v>
                </c:pt>
                <c:pt idx="14495">
                  <c:v>0.007</c:v>
                </c:pt>
                <c:pt idx="14496">
                  <c:v>0.003</c:v>
                </c:pt>
                <c:pt idx="14497">
                  <c:v>0.004</c:v>
                </c:pt>
                <c:pt idx="14498">
                  <c:v>0.005</c:v>
                </c:pt>
                <c:pt idx="14499">
                  <c:v>0.005</c:v>
                </c:pt>
                <c:pt idx="14500">
                  <c:v>0.006</c:v>
                </c:pt>
                <c:pt idx="14501">
                  <c:v>0.004</c:v>
                </c:pt>
                <c:pt idx="14502">
                  <c:v>0.004</c:v>
                </c:pt>
                <c:pt idx="14503">
                  <c:v>0.005</c:v>
                </c:pt>
                <c:pt idx="14504">
                  <c:v>0.006</c:v>
                </c:pt>
                <c:pt idx="14505">
                  <c:v>0.006</c:v>
                </c:pt>
                <c:pt idx="14506">
                  <c:v>0.005</c:v>
                </c:pt>
                <c:pt idx="14507">
                  <c:v>0.006</c:v>
                </c:pt>
                <c:pt idx="14508">
                  <c:v>0.004</c:v>
                </c:pt>
                <c:pt idx="14509">
                  <c:v>0.005</c:v>
                </c:pt>
                <c:pt idx="14510">
                  <c:v>0.006</c:v>
                </c:pt>
                <c:pt idx="14511">
                  <c:v>0.005</c:v>
                </c:pt>
                <c:pt idx="14512">
                  <c:v>0.005</c:v>
                </c:pt>
                <c:pt idx="14513">
                  <c:v>0.004</c:v>
                </c:pt>
                <c:pt idx="14514">
                  <c:v>0.006</c:v>
                </c:pt>
                <c:pt idx="14515">
                  <c:v>0.005</c:v>
                </c:pt>
                <c:pt idx="14516">
                  <c:v>0.005</c:v>
                </c:pt>
                <c:pt idx="14517">
                  <c:v>0.005</c:v>
                </c:pt>
                <c:pt idx="14518">
                  <c:v>0.003</c:v>
                </c:pt>
                <c:pt idx="14519">
                  <c:v>0.003</c:v>
                </c:pt>
                <c:pt idx="14520">
                  <c:v>0.004</c:v>
                </c:pt>
                <c:pt idx="14521">
                  <c:v>0.004</c:v>
                </c:pt>
                <c:pt idx="14522">
                  <c:v>0.005</c:v>
                </c:pt>
                <c:pt idx="14523">
                  <c:v>0.004</c:v>
                </c:pt>
                <c:pt idx="14524">
                  <c:v>0.003</c:v>
                </c:pt>
                <c:pt idx="14525">
                  <c:v>0.005</c:v>
                </c:pt>
                <c:pt idx="14526">
                  <c:v>0.005</c:v>
                </c:pt>
                <c:pt idx="14527">
                  <c:v>0.002</c:v>
                </c:pt>
                <c:pt idx="14528">
                  <c:v>0.001</c:v>
                </c:pt>
                <c:pt idx="14529">
                  <c:v>0.001</c:v>
                </c:pt>
                <c:pt idx="14530">
                  <c:v>0.002</c:v>
                </c:pt>
                <c:pt idx="14531">
                  <c:v>0.001</c:v>
                </c:pt>
                <c:pt idx="14532">
                  <c:v>0.002</c:v>
                </c:pt>
                <c:pt idx="14533">
                  <c:v>0.001</c:v>
                </c:pt>
                <c:pt idx="14534">
                  <c:v>0.002</c:v>
                </c:pt>
                <c:pt idx="14535">
                  <c:v>0.0</c:v>
                </c:pt>
                <c:pt idx="14536">
                  <c:v>0.002</c:v>
                </c:pt>
                <c:pt idx="14537">
                  <c:v>0.001</c:v>
                </c:pt>
                <c:pt idx="14538">
                  <c:v>0.003</c:v>
                </c:pt>
                <c:pt idx="14539">
                  <c:v>0.002</c:v>
                </c:pt>
                <c:pt idx="14540">
                  <c:v>0.001</c:v>
                </c:pt>
                <c:pt idx="14541">
                  <c:v>0.002</c:v>
                </c:pt>
                <c:pt idx="14542">
                  <c:v>0.0</c:v>
                </c:pt>
                <c:pt idx="14543">
                  <c:v>0.001</c:v>
                </c:pt>
                <c:pt idx="14544">
                  <c:v>0.002</c:v>
                </c:pt>
                <c:pt idx="14545">
                  <c:v>0.002</c:v>
                </c:pt>
                <c:pt idx="14546">
                  <c:v>0.001</c:v>
                </c:pt>
                <c:pt idx="14547">
                  <c:v>0.002</c:v>
                </c:pt>
                <c:pt idx="14548">
                  <c:v>0.0</c:v>
                </c:pt>
                <c:pt idx="14549">
                  <c:v>0.0</c:v>
                </c:pt>
                <c:pt idx="14550">
                  <c:v>0.003</c:v>
                </c:pt>
                <c:pt idx="14551">
                  <c:v>0.003</c:v>
                </c:pt>
                <c:pt idx="14552">
                  <c:v>0.005</c:v>
                </c:pt>
                <c:pt idx="14553">
                  <c:v>0.003</c:v>
                </c:pt>
                <c:pt idx="14554">
                  <c:v>0.003</c:v>
                </c:pt>
                <c:pt idx="14555">
                  <c:v>0.005</c:v>
                </c:pt>
                <c:pt idx="14556">
                  <c:v>0.005</c:v>
                </c:pt>
                <c:pt idx="14557">
                  <c:v>0.005</c:v>
                </c:pt>
                <c:pt idx="14558">
                  <c:v>0.005</c:v>
                </c:pt>
                <c:pt idx="14559">
                  <c:v>0.005</c:v>
                </c:pt>
                <c:pt idx="14560">
                  <c:v>0.006</c:v>
                </c:pt>
                <c:pt idx="14561">
                  <c:v>0.002</c:v>
                </c:pt>
                <c:pt idx="14562">
                  <c:v>0.006</c:v>
                </c:pt>
                <c:pt idx="14563">
                  <c:v>0.006</c:v>
                </c:pt>
                <c:pt idx="14564">
                  <c:v>0.006</c:v>
                </c:pt>
                <c:pt idx="14565">
                  <c:v>0.006</c:v>
                </c:pt>
                <c:pt idx="14566">
                  <c:v>0.005</c:v>
                </c:pt>
                <c:pt idx="14567">
                  <c:v>0.006</c:v>
                </c:pt>
                <c:pt idx="14568">
                  <c:v>0.006</c:v>
                </c:pt>
                <c:pt idx="14569">
                  <c:v>0.006</c:v>
                </c:pt>
                <c:pt idx="14570">
                  <c:v>0.005</c:v>
                </c:pt>
                <c:pt idx="14571">
                  <c:v>0.005</c:v>
                </c:pt>
                <c:pt idx="14572">
                  <c:v>0.003</c:v>
                </c:pt>
                <c:pt idx="14573">
                  <c:v>0.002</c:v>
                </c:pt>
                <c:pt idx="14574">
                  <c:v>0.003</c:v>
                </c:pt>
                <c:pt idx="14575">
                  <c:v>0.004</c:v>
                </c:pt>
                <c:pt idx="14576">
                  <c:v>0.004</c:v>
                </c:pt>
                <c:pt idx="14577">
                  <c:v>0.004</c:v>
                </c:pt>
                <c:pt idx="14578">
                  <c:v>0.004</c:v>
                </c:pt>
                <c:pt idx="14579">
                  <c:v>0.005</c:v>
                </c:pt>
                <c:pt idx="14580">
                  <c:v>0.004</c:v>
                </c:pt>
                <c:pt idx="14581">
                  <c:v>0.005</c:v>
                </c:pt>
                <c:pt idx="14582">
                  <c:v>0.004</c:v>
                </c:pt>
                <c:pt idx="14583">
                  <c:v>0.004</c:v>
                </c:pt>
                <c:pt idx="14584">
                  <c:v>0.003</c:v>
                </c:pt>
                <c:pt idx="14585">
                  <c:v>0.002</c:v>
                </c:pt>
                <c:pt idx="14586">
                  <c:v>0.002</c:v>
                </c:pt>
                <c:pt idx="14587">
                  <c:v>0.003</c:v>
                </c:pt>
                <c:pt idx="14588">
                  <c:v>0.002</c:v>
                </c:pt>
                <c:pt idx="14589">
                  <c:v>0.003</c:v>
                </c:pt>
                <c:pt idx="14590">
                  <c:v>0.002</c:v>
                </c:pt>
                <c:pt idx="14591">
                  <c:v>0.003</c:v>
                </c:pt>
                <c:pt idx="14592">
                  <c:v>0.002</c:v>
                </c:pt>
                <c:pt idx="14593">
                  <c:v>0.001</c:v>
                </c:pt>
                <c:pt idx="14594">
                  <c:v>0.001</c:v>
                </c:pt>
                <c:pt idx="14595">
                  <c:v>0.002</c:v>
                </c:pt>
                <c:pt idx="14596">
                  <c:v>0.001</c:v>
                </c:pt>
                <c:pt idx="14597">
                  <c:v>0.001</c:v>
                </c:pt>
                <c:pt idx="14598">
                  <c:v>0.001</c:v>
                </c:pt>
                <c:pt idx="14599">
                  <c:v>0.002</c:v>
                </c:pt>
                <c:pt idx="14600">
                  <c:v>0.0</c:v>
                </c:pt>
                <c:pt idx="14601">
                  <c:v>0.005</c:v>
                </c:pt>
                <c:pt idx="14602">
                  <c:v>0.001</c:v>
                </c:pt>
                <c:pt idx="14603">
                  <c:v>0.004</c:v>
                </c:pt>
                <c:pt idx="14604">
                  <c:v>0.003</c:v>
                </c:pt>
                <c:pt idx="14605">
                  <c:v>0.003</c:v>
                </c:pt>
                <c:pt idx="14606">
                  <c:v>0.002</c:v>
                </c:pt>
                <c:pt idx="14607">
                  <c:v>0.006</c:v>
                </c:pt>
                <c:pt idx="14608">
                  <c:v>0.007</c:v>
                </c:pt>
                <c:pt idx="14609">
                  <c:v>0.004</c:v>
                </c:pt>
                <c:pt idx="14610">
                  <c:v>0.004</c:v>
                </c:pt>
                <c:pt idx="14611">
                  <c:v>0.004</c:v>
                </c:pt>
                <c:pt idx="14612">
                  <c:v>0.006</c:v>
                </c:pt>
                <c:pt idx="14613">
                  <c:v>0.009</c:v>
                </c:pt>
                <c:pt idx="14614">
                  <c:v>0.007</c:v>
                </c:pt>
                <c:pt idx="14615">
                  <c:v>0.007</c:v>
                </c:pt>
                <c:pt idx="14616">
                  <c:v>0.007</c:v>
                </c:pt>
                <c:pt idx="14617">
                  <c:v>0.007</c:v>
                </c:pt>
                <c:pt idx="14618">
                  <c:v>0.007</c:v>
                </c:pt>
                <c:pt idx="14619">
                  <c:v>0.008</c:v>
                </c:pt>
                <c:pt idx="14620">
                  <c:v>0.008</c:v>
                </c:pt>
                <c:pt idx="14621">
                  <c:v>0.007</c:v>
                </c:pt>
                <c:pt idx="14622">
                  <c:v>0.007</c:v>
                </c:pt>
                <c:pt idx="14623">
                  <c:v>0.007</c:v>
                </c:pt>
                <c:pt idx="14624">
                  <c:v>0.007</c:v>
                </c:pt>
                <c:pt idx="14625">
                  <c:v>0.008</c:v>
                </c:pt>
                <c:pt idx="14626">
                  <c:v>0.007</c:v>
                </c:pt>
                <c:pt idx="14627">
                  <c:v>0.008</c:v>
                </c:pt>
                <c:pt idx="14628">
                  <c:v>0.007</c:v>
                </c:pt>
                <c:pt idx="14629">
                  <c:v>0.008</c:v>
                </c:pt>
                <c:pt idx="14630">
                  <c:v>0.007</c:v>
                </c:pt>
                <c:pt idx="14631">
                  <c:v>0.006</c:v>
                </c:pt>
                <c:pt idx="14632">
                  <c:v>0.006</c:v>
                </c:pt>
                <c:pt idx="14633">
                  <c:v>0.007</c:v>
                </c:pt>
                <c:pt idx="14634">
                  <c:v>0.006</c:v>
                </c:pt>
                <c:pt idx="14635">
                  <c:v>0.005</c:v>
                </c:pt>
                <c:pt idx="14636">
                  <c:v>0.003</c:v>
                </c:pt>
                <c:pt idx="14637">
                  <c:v>0.03</c:v>
                </c:pt>
                <c:pt idx="14638">
                  <c:v>0.069</c:v>
                </c:pt>
                <c:pt idx="14639">
                  <c:v>0.055</c:v>
                </c:pt>
                <c:pt idx="14640">
                  <c:v>0.035</c:v>
                </c:pt>
                <c:pt idx="14641">
                  <c:v>0.001</c:v>
                </c:pt>
                <c:pt idx="14642">
                  <c:v>0.005</c:v>
                </c:pt>
                <c:pt idx="14643">
                  <c:v>0.003</c:v>
                </c:pt>
                <c:pt idx="14644">
                  <c:v>0.005</c:v>
                </c:pt>
                <c:pt idx="14645">
                  <c:v>0.003</c:v>
                </c:pt>
                <c:pt idx="14646">
                  <c:v>0.0</c:v>
                </c:pt>
                <c:pt idx="14647">
                  <c:v>0.004</c:v>
                </c:pt>
                <c:pt idx="14648">
                  <c:v>0.017</c:v>
                </c:pt>
                <c:pt idx="14649">
                  <c:v>0.02</c:v>
                </c:pt>
                <c:pt idx="14650">
                  <c:v>0.009</c:v>
                </c:pt>
                <c:pt idx="14651">
                  <c:v>0.004</c:v>
                </c:pt>
                <c:pt idx="14652">
                  <c:v>0.005</c:v>
                </c:pt>
                <c:pt idx="14653">
                  <c:v>0.004</c:v>
                </c:pt>
                <c:pt idx="14654">
                  <c:v>0.006</c:v>
                </c:pt>
                <c:pt idx="14655">
                  <c:v>0.004</c:v>
                </c:pt>
                <c:pt idx="14656">
                  <c:v>0.005</c:v>
                </c:pt>
                <c:pt idx="14657">
                  <c:v>0.005</c:v>
                </c:pt>
                <c:pt idx="14658">
                  <c:v>0.005</c:v>
                </c:pt>
                <c:pt idx="14659">
                  <c:v>0.005</c:v>
                </c:pt>
                <c:pt idx="14660">
                  <c:v>0.004</c:v>
                </c:pt>
                <c:pt idx="14661">
                  <c:v>0.005</c:v>
                </c:pt>
                <c:pt idx="14662">
                  <c:v>0.006</c:v>
                </c:pt>
                <c:pt idx="14663">
                  <c:v>0.006</c:v>
                </c:pt>
                <c:pt idx="14664">
                  <c:v>0.006</c:v>
                </c:pt>
                <c:pt idx="14665">
                  <c:v>0.006</c:v>
                </c:pt>
                <c:pt idx="14666">
                  <c:v>0.006</c:v>
                </c:pt>
                <c:pt idx="14667">
                  <c:v>0.004</c:v>
                </c:pt>
                <c:pt idx="14668">
                  <c:v>0.007</c:v>
                </c:pt>
                <c:pt idx="14669">
                  <c:v>0.007</c:v>
                </c:pt>
                <c:pt idx="14670">
                  <c:v>0.006</c:v>
                </c:pt>
                <c:pt idx="14671">
                  <c:v>0.007</c:v>
                </c:pt>
                <c:pt idx="14672">
                  <c:v>0.007</c:v>
                </c:pt>
                <c:pt idx="14673">
                  <c:v>0.008</c:v>
                </c:pt>
                <c:pt idx="14674">
                  <c:v>0.006</c:v>
                </c:pt>
                <c:pt idx="14675">
                  <c:v>0.008</c:v>
                </c:pt>
                <c:pt idx="14676">
                  <c:v>0.008</c:v>
                </c:pt>
                <c:pt idx="14677">
                  <c:v>0.008</c:v>
                </c:pt>
                <c:pt idx="14678">
                  <c:v>0.009</c:v>
                </c:pt>
                <c:pt idx="14679">
                  <c:v>0.008</c:v>
                </c:pt>
                <c:pt idx="14680">
                  <c:v>0.009</c:v>
                </c:pt>
                <c:pt idx="14681">
                  <c:v>0.008</c:v>
                </c:pt>
                <c:pt idx="14682">
                  <c:v>0.008</c:v>
                </c:pt>
                <c:pt idx="14683">
                  <c:v>0.008</c:v>
                </c:pt>
                <c:pt idx="14684">
                  <c:v>0.009</c:v>
                </c:pt>
                <c:pt idx="14685">
                  <c:v>0.008</c:v>
                </c:pt>
                <c:pt idx="14686">
                  <c:v>0.008</c:v>
                </c:pt>
                <c:pt idx="14687">
                  <c:v>0.009</c:v>
                </c:pt>
                <c:pt idx="14688">
                  <c:v>0.009</c:v>
                </c:pt>
                <c:pt idx="14689">
                  <c:v>0.008</c:v>
                </c:pt>
                <c:pt idx="14690">
                  <c:v>0.009</c:v>
                </c:pt>
                <c:pt idx="14691">
                  <c:v>0.009</c:v>
                </c:pt>
                <c:pt idx="14692">
                  <c:v>0.009</c:v>
                </c:pt>
                <c:pt idx="14693">
                  <c:v>0.009</c:v>
                </c:pt>
                <c:pt idx="14694">
                  <c:v>0.008</c:v>
                </c:pt>
                <c:pt idx="14695">
                  <c:v>0.008</c:v>
                </c:pt>
                <c:pt idx="14696">
                  <c:v>0.007</c:v>
                </c:pt>
                <c:pt idx="14697">
                  <c:v>0.008</c:v>
                </c:pt>
                <c:pt idx="14698">
                  <c:v>0.008</c:v>
                </c:pt>
                <c:pt idx="14699">
                  <c:v>0.008</c:v>
                </c:pt>
                <c:pt idx="14700">
                  <c:v>0.006</c:v>
                </c:pt>
                <c:pt idx="14701">
                  <c:v>0.005</c:v>
                </c:pt>
                <c:pt idx="14702">
                  <c:v>0.006</c:v>
                </c:pt>
                <c:pt idx="14703">
                  <c:v>0.007</c:v>
                </c:pt>
                <c:pt idx="14704">
                  <c:v>0.005</c:v>
                </c:pt>
                <c:pt idx="14705">
                  <c:v>0.005</c:v>
                </c:pt>
                <c:pt idx="14706">
                  <c:v>0.006</c:v>
                </c:pt>
                <c:pt idx="14707">
                  <c:v>0.006</c:v>
                </c:pt>
                <c:pt idx="14708">
                  <c:v>0.005</c:v>
                </c:pt>
                <c:pt idx="14709">
                  <c:v>0.005</c:v>
                </c:pt>
                <c:pt idx="14710">
                  <c:v>0.004</c:v>
                </c:pt>
                <c:pt idx="14711">
                  <c:v>0.004</c:v>
                </c:pt>
                <c:pt idx="14712">
                  <c:v>0.005</c:v>
                </c:pt>
                <c:pt idx="14713">
                  <c:v>0.005</c:v>
                </c:pt>
                <c:pt idx="14714">
                  <c:v>0.006</c:v>
                </c:pt>
                <c:pt idx="14715">
                  <c:v>0.004</c:v>
                </c:pt>
                <c:pt idx="14716">
                  <c:v>0.006</c:v>
                </c:pt>
                <c:pt idx="14717">
                  <c:v>0.005</c:v>
                </c:pt>
                <c:pt idx="14718">
                  <c:v>0.005</c:v>
                </c:pt>
                <c:pt idx="14719">
                  <c:v>0.005</c:v>
                </c:pt>
                <c:pt idx="14720">
                  <c:v>0.007</c:v>
                </c:pt>
                <c:pt idx="14721">
                  <c:v>0.008</c:v>
                </c:pt>
                <c:pt idx="14722">
                  <c:v>0.008</c:v>
                </c:pt>
                <c:pt idx="14723">
                  <c:v>0.005</c:v>
                </c:pt>
                <c:pt idx="14724">
                  <c:v>0.006</c:v>
                </c:pt>
                <c:pt idx="14725">
                  <c:v>0.006</c:v>
                </c:pt>
                <c:pt idx="14726">
                  <c:v>0.005</c:v>
                </c:pt>
                <c:pt idx="14727">
                  <c:v>0.007</c:v>
                </c:pt>
                <c:pt idx="14728">
                  <c:v>0.006</c:v>
                </c:pt>
                <c:pt idx="14729">
                  <c:v>0.008</c:v>
                </c:pt>
                <c:pt idx="14730">
                  <c:v>0.008</c:v>
                </c:pt>
                <c:pt idx="14731">
                  <c:v>0.007</c:v>
                </c:pt>
                <c:pt idx="14732">
                  <c:v>0.007</c:v>
                </c:pt>
                <c:pt idx="14733">
                  <c:v>0.007</c:v>
                </c:pt>
                <c:pt idx="14734">
                  <c:v>0.007</c:v>
                </c:pt>
                <c:pt idx="14735">
                  <c:v>0.007</c:v>
                </c:pt>
                <c:pt idx="14736">
                  <c:v>0.008</c:v>
                </c:pt>
                <c:pt idx="14737">
                  <c:v>0.007</c:v>
                </c:pt>
                <c:pt idx="14738">
                  <c:v>0.009</c:v>
                </c:pt>
                <c:pt idx="14739">
                  <c:v>0.007</c:v>
                </c:pt>
                <c:pt idx="14740">
                  <c:v>0.007</c:v>
                </c:pt>
                <c:pt idx="14741">
                  <c:v>0.008</c:v>
                </c:pt>
                <c:pt idx="14742">
                  <c:v>0.007</c:v>
                </c:pt>
                <c:pt idx="14743">
                  <c:v>0.007</c:v>
                </c:pt>
                <c:pt idx="14744">
                  <c:v>0.009</c:v>
                </c:pt>
                <c:pt idx="14745">
                  <c:v>0.007</c:v>
                </c:pt>
                <c:pt idx="14746">
                  <c:v>0.005</c:v>
                </c:pt>
                <c:pt idx="14747">
                  <c:v>0.006</c:v>
                </c:pt>
                <c:pt idx="14748">
                  <c:v>0.006</c:v>
                </c:pt>
                <c:pt idx="14749">
                  <c:v>0.005</c:v>
                </c:pt>
                <c:pt idx="14750">
                  <c:v>0.007</c:v>
                </c:pt>
                <c:pt idx="14751">
                  <c:v>0.007</c:v>
                </c:pt>
                <c:pt idx="14752">
                  <c:v>0.006</c:v>
                </c:pt>
                <c:pt idx="14753">
                  <c:v>0.007</c:v>
                </c:pt>
                <c:pt idx="14754">
                  <c:v>0.006</c:v>
                </c:pt>
                <c:pt idx="14755">
                  <c:v>0.006</c:v>
                </c:pt>
                <c:pt idx="14756">
                  <c:v>0.006</c:v>
                </c:pt>
                <c:pt idx="14757">
                  <c:v>0.006</c:v>
                </c:pt>
                <c:pt idx="14758">
                  <c:v>0.007</c:v>
                </c:pt>
                <c:pt idx="14759">
                  <c:v>0.005</c:v>
                </c:pt>
                <c:pt idx="14760">
                  <c:v>0.006</c:v>
                </c:pt>
                <c:pt idx="14761">
                  <c:v>0.006</c:v>
                </c:pt>
                <c:pt idx="14762">
                  <c:v>0.008</c:v>
                </c:pt>
                <c:pt idx="14763">
                  <c:v>0.006</c:v>
                </c:pt>
                <c:pt idx="14764">
                  <c:v>0.008</c:v>
                </c:pt>
                <c:pt idx="14765">
                  <c:v>0.007</c:v>
                </c:pt>
                <c:pt idx="14766">
                  <c:v>0.007</c:v>
                </c:pt>
                <c:pt idx="14767">
                  <c:v>0.008</c:v>
                </c:pt>
                <c:pt idx="14768">
                  <c:v>0.008</c:v>
                </c:pt>
                <c:pt idx="14769">
                  <c:v>0.006</c:v>
                </c:pt>
                <c:pt idx="14770">
                  <c:v>0.006</c:v>
                </c:pt>
                <c:pt idx="14771">
                  <c:v>0.007</c:v>
                </c:pt>
                <c:pt idx="14772">
                  <c:v>0.008</c:v>
                </c:pt>
                <c:pt idx="14773">
                  <c:v>0.007</c:v>
                </c:pt>
                <c:pt idx="14774">
                  <c:v>0.006</c:v>
                </c:pt>
                <c:pt idx="14775">
                  <c:v>0.006</c:v>
                </c:pt>
                <c:pt idx="14776">
                  <c:v>0.009</c:v>
                </c:pt>
                <c:pt idx="14777">
                  <c:v>0.007</c:v>
                </c:pt>
                <c:pt idx="14778">
                  <c:v>0.006</c:v>
                </c:pt>
                <c:pt idx="14779">
                  <c:v>0.006</c:v>
                </c:pt>
                <c:pt idx="14780">
                  <c:v>0.008</c:v>
                </c:pt>
                <c:pt idx="14781">
                  <c:v>0.008</c:v>
                </c:pt>
                <c:pt idx="14782">
                  <c:v>0.009</c:v>
                </c:pt>
                <c:pt idx="14783">
                  <c:v>0.008</c:v>
                </c:pt>
                <c:pt idx="14784">
                  <c:v>0.008</c:v>
                </c:pt>
                <c:pt idx="14785">
                  <c:v>0.009</c:v>
                </c:pt>
                <c:pt idx="14786">
                  <c:v>0.01</c:v>
                </c:pt>
                <c:pt idx="14787">
                  <c:v>0.01</c:v>
                </c:pt>
                <c:pt idx="14788">
                  <c:v>0.006</c:v>
                </c:pt>
                <c:pt idx="14789">
                  <c:v>0.009</c:v>
                </c:pt>
                <c:pt idx="14790">
                  <c:v>0.008</c:v>
                </c:pt>
                <c:pt idx="14791">
                  <c:v>0.008</c:v>
                </c:pt>
                <c:pt idx="14792">
                  <c:v>0.008</c:v>
                </c:pt>
                <c:pt idx="14793">
                  <c:v>0.008</c:v>
                </c:pt>
                <c:pt idx="14794">
                  <c:v>0.009</c:v>
                </c:pt>
                <c:pt idx="14795">
                  <c:v>0.009</c:v>
                </c:pt>
                <c:pt idx="14796">
                  <c:v>0.009</c:v>
                </c:pt>
                <c:pt idx="14797">
                  <c:v>0.008</c:v>
                </c:pt>
                <c:pt idx="14798">
                  <c:v>0.009</c:v>
                </c:pt>
                <c:pt idx="14799">
                  <c:v>0.008</c:v>
                </c:pt>
                <c:pt idx="14800">
                  <c:v>0.011</c:v>
                </c:pt>
                <c:pt idx="14801">
                  <c:v>0.008</c:v>
                </c:pt>
                <c:pt idx="14802">
                  <c:v>0.009</c:v>
                </c:pt>
                <c:pt idx="14803">
                  <c:v>0.009</c:v>
                </c:pt>
                <c:pt idx="14804">
                  <c:v>0.009</c:v>
                </c:pt>
                <c:pt idx="14805">
                  <c:v>0.009</c:v>
                </c:pt>
                <c:pt idx="14806">
                  <c:v>0.009</c:v>
                </c:pt>
                <c:pt idx="14807">
                  <c:v>0.008</c:v>
                </c:pt>
                <c:pt idx="14808">
                  <c:v>0.009</c:v>
                </c:pt>
                <c:pt idx="14809">
                  <c:v>0.009</c:v>
                </c:pt>
                <c:pt idx="14810">
                  <c:v>0.01</c:v>
                </c:pt>
                <c:pt idx="14811">
                  <c:v>0.01</c:v>
                </c:pt>
                <c:pt idx="14812">
                  <c:v>0.009</c:v>
                </c:pt>
                <c:pt idx="14813">
                  <c:v>0.009</c:v>
                </c:pt>
                <c:pt idx="14814">
                  <c:v>0.009</c:v>
                </c:pt>
                <c:pt idx="14815">
                  <c:v>0.01</c:v>
                </c:pt>
                <c:pt idx="14816">
                  <c:v>0.01</c:v>
                </c:pt>
                <c:pt idx="14817">
                  <c:v>0.009</c:v>
                </c:pt>
                <c:pt idx="14818">
                  <c:v>0.009</c:v>
                </c:pt>
                <c:pt idx="14819">
                  <c:v>0.01</c:v>
                </c:pt>
                <c:pt idx="14820">
                  <c:v>0.009</c:v>
                </c:pt>
                <c:pt idx="14821">
                  <c:v>0.008</c:v>
                </c:pt>
                <c:pt idx="14822">
                  <c:v>0.009</c:v>
                </c:pt>
                <c:pt idx="14823">
                  <c:v>0.01</c:v>
                </c:pt>
                <c:pt idx="14824">
                  <c:v>0.008</c:v>
                </c:pt>
                <c:pt idx="14825">
                  <c:v>0.009</c:v>
                </c:pt>
                <c:pt idx="14826">
                  <c:v>0.007</c:v>
                </c:pt>
                <c:pt idx="14827">
                  <c:v>0.007</c:v>
                </c:pt>
                <c:pt idx="14828">
                  <c:v>0.008</c:v>
                </c:pt>
                <c:pt idx="14829">
                  <c:v>0.008</c:v>
                </c:pt>
                <c:pt idx="14830">
                  <c:v>0.009</c:v>
                </c:pt>
                <c:pt idx="14831">
                  <c:v>0.007</c:v>
                </c:pt>
                <c:pt idx="14832">
                  <c:v>0.008</c:v>
                </c:pt>
                <c:pt idx="14833">
                  <c:v>0.008</c:v>
                </c:pt>
                <c:pt idx="14834">
                  <c:v>0.008</c:v>
                </c:pt>
                <c:pt idx="14835">
                  <c:v>0.006</c:v>
                </c:pt>
                <c:pt idx="14836">
                  <c:v>0.01</c:v>
                </c:pt>
                <c:pt idx="14837">
                  <c:v>0.008</c:v>
                </c:pt>
                <c:pt idx="14838">
                  <c:v>0.007</c:v>
                </c:pt>
                <c:pt idx="14839">
                  <c:v>0.007</c:v>
                </c:pt>
                <c:pt idx="14840">
                  <c:v>0.008</c:v>
                </c:pt>
                <c:pt idx="14841">
                  <c:v>0.007</c:v>
                </c:pt>
                <c:pt idx="14842">
                  <c:v>0.008</c:v>
                </c:pt>
                <c:pt idx="14843">
                  <c:v>0.007</c:v>
                </c:pt>
                <c:pt idx="14844">
                  <c:v>0.007</c:v>
                </c:pt>
                <c:pt idx="14845">
                  <c:v>0.008</c:v>
                </c:pt>
                <c:pt idx="14846">
                  <c:v>0.007</c:v>
                </c:pt>
                <c:pt idx="14847">
                  <c:v>0.006</c:v>
                </c:pt>
                <c:pt idx="14848">
                  <c:v>0.006</c:v>
                </c:pt>
                <c:pt idx="14849">
                  <c:v>0.007</c:v>
                </c:pt>
                <c:pt idx="14850">
                  <c:v>0.005</c:v>
                </c:pt>
                <c:pt idx="14851">
                  <c:v>0.006</c:v>
                </c:pt>
                <c:pt idx="14852">
                  <c:v>0.007</c:v>
                </c:pt>
                <c:pt idx="14853">
                  <c:v>0.005</c:v>
                </c:pt>
                <c:pt idx="14854">
                  <c:v>0.007</c:v>
                </c:pt>
                <c:pt idx="14855">
                  <c:v>0.007</c:v>
                </c:pt>
                <c:pt idx="14856">
                  <c:v>0.007</c:v>
                </c:pt>
                <c:pt idx="14857">
                  <c:v>0.008</c:v>
                </c:pt>
                <c:pt idx="14858">
                  <c:v>0.008</c:v>
                </c:pt>
                <c:pt idx="14859">
                  <c:v>0.008</c:v>
                </c:pt>
                <c:pt idx="14860">
                  <c:v>0.007</c:v>
                </c:pt>
                <c:pt idx="14861">
                  <c:v>0.008</c:v>
                </c:pt>
                <c:pt idx="14862">
                  <c:v>0.008</c:v>
                </c:pt>
                <c:pt idx="14863">
                  <c:v>0.007</c:v>
                </c:pt>
                <c:pt idx="14864">
                  <c:v>0.008</c:v>
                </c:pt>
                <c:pt idx="14865">
                  <c:v>0.008</c:v>
                </c:pt>
                <c:pt idx="14866">
                  <c:v>0.008</c:v>
                </c:pt>
                <c:pt idx="14867">
                  <c:v>0.008</c:v>
                </c:pt>
                <c:pt idx="14868">
                  <c:v>0.007</c:v>
                </c:pt>
                <c:pt idx="14869">
                  <c:v>0.007</c:v>
                </c:pt>
                <c:pt idx="14870">
                  <c:v>0.007</c:v>
                </c:pt>
                <c:pt idx="14871">
                  <c:v>0.008</c:v>
                </c:pt>
                <c:pt idx="14872">
                  <c:v>0.006</c:v>
                </c:pt>
                <c:pt idx="14873">
                  <c:v>0.008</c:v>
                </c:pt>
                <c:pt idx="14874">
                  <c:v>0.009</c:v>
                </c:pt>
                <c:pt idx="14875">
                  <c:v>0.006</c:v>
                </c:pt>
                <c:pt idx="14876">
                  <c:v>0.007</c:v>
                </c:pt>
                <c:pt idx="14877">
                  <c:v>0.007</c:v>
                </c:pt>
                <c:pt idx="14878">
                  <c:v>0.007</c:v>
                </c:pt>
                <c:pt idx="14879">
                  <c:v>0.007</c:v>
                </c:pt>
                <c:pt idx="14880">
                  <c:v>0.007</c:v>
                </c:pt>
                <c:pt idx="14881">
                  <c:v>0.007</c:v>
                </c:pt>
                <c:pt idx="14882">
                  <c:v>0.007</c:v>
                </c:pt>
                <c:pt idx="14883">
                  <c:v>0.006</c:v>
                </c:pt>
                <c:pt idx="14884">
                  <c:v>0.007</c:v>
                </c:pt>
                <c:pt idx="14885">
                  <c:v>0.007</c:v>
                </c:pt>
                <c:pt idx="14886">
                  <c:v>0.006</c:v>
                </c:pt>
                <c:pt idx="14887">
                  <c:v>0.004</c:v>
                </c:pt>
                <c:pt idx="14888">
                  <c:v>0.006</c:v>
                </c:pt>
                <c:pt idx="14889">
                  <c:v>0.007</c:v>
                </c:pt>
                <c:pt idx="14890">
                  <c:v>0.006</c:v>
                </c:pt>
                <c:pt idx="14891">
                  <c:v>0.008</c:v>
                </c:pt>
                <c:pt idx="14892">
                  <c:v>0.007</c:v>
                </c:pt>
                <c:pt idx="14893">
                  <c:v>0.007</c:v>
                </c:pt>
                <c:pt idx="14894">
                  <c:v>0.006</c:v>
                </c:pt>
                <c:pt idx="14895">
                  <c:v>0.008</c:v>
                </c:pt>
                <c:pt idx="14896">
                  <c:v>0.006</c:v>
                </c:pt>
                <c:pt idx="14897">
                  <c:v>0.007</c:v>
                </c:pt>
                <c:pt idx="14898">
                  <c:v>0.006</c:v>
                </c:pt>
                <c:pt idx="14899">
                  <c:v>0.007</c:v>
                </c:pt>
                <c:pt idx="14900">
                  <c:v>0.007</c:v>
                </c:pt>
                <c:pt idx="14901">
                  <c:v>0.007</c:v>
                </c:pt>
                <c:pt idx="14902">
                  <c:v>0.007</c:v>
                </c:pt>
                <c:pt idx="14903">
                  <c:v>0.006</c:v>
                </c:pt>
                <c:pt idx="14904">
                  <c:v>0.007</c:v>
                </c:pt>
                <c:pt idx="14905">
                  <c:v>0.007</c:v>
                </c:pt>
                <c:pt idx="14906">
                  <c:v>0.007</c:v>
                </c:pt>
                <c:pt idx="14907">
                  <c:v>0.006</c:v>
                </c:pt>
                <c:pt idx="14908">
                  <c:v>0.005</c:v>
                </c:pt>
                <c:pt idx="14909">
                  <c:v>0.005</c:v>
                </c:pt>
                <c:pt idx="14910">
                  <c:v>0.006</c:v>
                </c:pt>
                <c:pt idx="14911">
                  <c:v>0.006</c:v>
                </c:pt>
                <c:pt idx="14912">
                  <c:v>0.006</c:v>
                </c:pt>
                <c:pt idx="14913">
                  <c:v>0.005</c:v>
                </c:pt>
                <c:pt idx="14914">
                  <c:v>0.005</c:v>
                </c:pt>
                <c:pt idx="14915">
                  <c:v>0.005</c:v>
                </c:pt>
                <c:pt idx="14916">
                  <c:v>0.005</c:v>
                </c:pt>
                <c:pt idx="14917">
                  <c:v>0.005</c:v>
                </c:pt>
                <c:pt idx="14918">
                  <c:v>0.005</c:v>
                </c:pt>
                <c:pt idx="14919">
                  <c:v>0.005</c:v>
                </c:pt>
                <c:pt idx="14920">
                  <c:v>0.005</c:v>
                </c:pt>
                <c:pt idx="14921">
                  <c:v>0.005</c:v>
                </c:pt>
                <c:pt idx="14922">
                  <c:v>0.004</c:v>
                </c:pt>
                <c:pt idx="14923">
                  <c:v>0.006</c:v>
                </c:pt>
                <c:pt idx="14924">
                  <c:v>0.006</c:v>
                </c:pt>
                <c:pt idx="14925">
                  <c:v>0.006</c:v>
                </c:pt>
                <c:pt idx="14926">
                  <c:v>0.005</c:v>
                </c:pt>
                <c:pt idx="14927">
                  <c:v>0.006</c:v>
                </c:pt>
                <c:pt idx="14928">
                  <c:v>0.004</c:v>
                </c:pt>
                <c:pt idx="14929">
                  <c:v>0.006</c:v>
                </c:pt>
                <c:pt idx="14930">
                  <c:v>0.005</c:v>
                </c:pt>
                <c:pt idx="14931">
                  <c:v>0.006</c:v>
                </c:pt>
                <c:pt idx="14932">
                  <c:v>0.005</c:v>
                </c:pt>
                <c:pt idx="14933">
                  <c:v>0.006</c:v>
                </c:pt>
                <c:pt idx="14934">
                  <c:v>0.004</c:v>
                </c:pt>
                <c:pt idx="14935">
                  <c:v>0.004</c:v>
                </c:pt>
                <c:pt idx="14936">
                  <c:v>0.005</c:v>
                </c:pt>
                <c:pt idx="14937">
                  <c:v>0.007</c:v>
                </c:pt>
                <c:pt idx="14938">
                  <c:v>0.006</c:v>
                </c:pt>
                <c:pt idx="14939">
                  <c:v>0.006</c:v>
                </c:pt>
                <c:pt idx="14940">
                  <c:v>0.005</c:v>
                </c:pt>
                <c:pt idx="14941">
                  <c:v>0.006</c:v>
                </c:pt>
                <c:pt idx="14942">
                  <c:v>0.006</c:v>
                </c:pt>
                <c:pt idx="14943">
                  <c:v>0.005</c:v>
                </c:pt>
                <c:pt idx="14944">
                  <c:v>0.005</c:v>
                </c:pt>
                <c:pt idx="14945">
                  <c:v>0.006</c:v>
                </c:pt>
                <c:pt idx="14946">
                  <c:v>0.005</c:v>
                </c:pt>
                <c:pt idx="14947">
                  <c:v>0.006</c:v>
                </c:pt>
                <c:pt idx="14948">
                  <c:v>0.006</c:v>
                </c:pt>
                <c:pt idx="14949">
                  <c:v>0.006</c:v>
                </c:pt>
                <c:pt idx="14950">
                  <c:v>0.006</c:v>
                </c:pt>
                <c:pt idx="14951">
                  <c:v>0.005</c:v>
                </c:pt>
                <c:pt idx="14952">
                  <c:v>0.005</c:v>
                </c:pt>
                <c:pt idx="14953">
                  <c:v>0.005</c:v>
                </c:pt>
                <c:pt idx="14954">
                  <c:v>0.005</c:v>
                </c:pt>
                <c:pt idx="14955">
                  <c:v>0.005</c:v>
                </c:pt>
                <c:pt idx="14956">
                  <c:v>0.007</c:v>
                </c:pt>
                <c:pt idx="14957">
                  <c:v>0.006</c:v>
                </c:pt>
                <c:pt idx="14958">
                  <c:v>0.006</c:v>
                </c:pt>
                <c:pt idx="14959">
                  <c:v>0.005</c:v>
                </c:pt>
                <c:pt idx="14960">
                  <c:v>0.005</c:v>
                </c:pt>
                <c:pt idx="14961">
                  <c:v>0.006</c:v>
                </c:pt>
                <c:pt idx="14962">
                  <c:v>0.006</c:v>
                </c:pt>
                <c:pt idx="14963">
                  <c:v>0.002</c:v>
                </c:pt>
                <c:pt idx="14964">
                  <c:v>0.003</c:v>
                </c:pt>
                <c:pt idx="14965">
                  <c:v>0.003</c:v>
                </c:pt>
                <c:pt idx="14966">
                  <c:v>0.004</c:v>
                </c:pt>
                <c:pt idx="14967">
                  <c:v>0.004</c:v>
                </c:pt>
                <c:pt idx="14968">
                  <c:v>0.006</c:v>
                </c:pt>
                <c:pt idx="14969">
                  <c:v>0.003</c:v>
                </c:pt>
                <c:pt idx="14970">
                  <c:v>0.005</c:v>
                </c:pt>
                <c:pt idx="14971">
                  <c:v>0.005</c:v>
                </c:pt>
                <c:pt idx="14972">
                  <c:v>0.006</c:v>
                </c:pt>
                <c:pt idx="14973">
                  <c:v>0.004</c:v>
                </c:pt>
                <c:pt idx="14974">
                  <c:v>0.004</c:v>
                </c:pt>
                <c:pt idx="14975">
                  <c:v>0.005</c:v>
                </c:pt>
                <c:pt idx="14976">
                  <c:v>0.006</c:v>
                </c:pt>
                <c:pt idx="14977">
                  <c:v>0.003</c:v>
                </c:pt>
                <c:pt idx="14978">
                  <c:v>0.002</c:v>
                </c:pt>
                <c:pt idx="14979">
                  <c:v>0.004</c:v>
                </c:pt>
                <c:pt idx="14980">
                  <c:v>0.003</c:v>
                </c:pt>
                <c:pt idx="14981">
                  <c:v>0.004</c:v>
                </c:pt>
                <c:pt idx="14982">
                  <c:v>0.002</c:v>
                </c:pt>
                <c:pt idx="14983">
                  <c:v>0.003</c:v>
                </c:pt>
                <c:pt idx="14984">
                  <c:v>0.005</c:v>
                </c:pt>
                <c:pt idx="14985">
                  <c:v>0.003</c:v>
                </c:pt>
                <c:pt idx="14986">
                  <c:v>0.003</c:v>
                </c:pt>
                <c:pt idx="14987">
                  <c:v>0.003</c:v>
                </c:pt>
                <c:pt idx="14988">
                  <c:v>0.004</c:v>
                </c:pt>
                <c:pt idx="14989">
                  <c:v>0.003</c:v>
                </c:pt>
                <c:pt idx="14990">
                  <c:v>0.002</c:v>
                </c:pt>
                <c:pt idx="14991">
                  <c:v>0.004</c:v>
                </c:pt>
                <c:pt idx="14992">
                  <c:v>0.002</c:v>
                </c:pt>
                <c:pt idx="14993">
                  <c:v>0.002</c:v>
                </c:pt>
                <c:pt idx="14994">
                  <c:v>0.003</c:v>
                </c:pt>
                <c:pt idx="14995">
                  <c:v>0.005</c:v>
                </c:pt>
                <c:pt idx="14996">
                  <c:v>0.002</c:v>
                </c:pt>
                <c:pt idx="14997">
                  <c:v>0.004</c:v>
                </c:pt>
                <c:pt idx="14998">
                  <c:v>0.003</c:v>
                </c:pt>
                <c:pt idx="14999">
                  <c:v>0.004</c:v>
                </c:pt>
                <c:pt idx="15000">
                  <c:v>0.002</c:v>
                </c:pt>
                <c:pt idx="15001">
                  <c:v>0.002</c:v>
                </c:pt>
                <c:pt idx="15002">
                  <c:v>0.003</c:v>
                </c:pt>
                <c:pt idx="15003">
                  <c:v>0.002</c:v>
                </c:pt>
                <c:pt idx="15004">
                  <c:v>0.001</c:v>
                </c:pt>
                <c:pt idx="15005">
                  <c:v>0.003</c:v>
                </c:pt>
                <c:pt idx="15006">
                  <c:v>0.004</c:v>
                </c:pt>
                <c:pt idx="15007">
                  <c:v>0.004</c:v>
                </c:pt>
                <c:pt idx="15008">
                  <c:v>0.005</c:v>
                </c:pt>
                <c:pt idx="15009">
                  <c:v>0.005</c:v>
                </c:pt>
                <c:pt idx="15010">
                  <c:v>0.005</c:v>
                </c:pt>
                <c:pt idx="15011">
                  <c:v>0.005</c:v>
                </c:pt>
                <c:pt idx="15012">
                  <c:v>0.003</c:v>
                </c:pt>
                <c:pt idx="15013">
                  <c:v>0.005</c:v>
                </c:pt>
                <c:pt idx="15014">
                  <c:v>0.005</c:v>
                </c:pt>
                <c:pt idx="15015">
                  <c:v>0.003</c:v>
                </c:pt>
                <c:pt idx="15016">
                  <c:v>0.003</c:v>
                </c:pt>
                <c:pt idx="15017">
                  <c:v>0.006</c:v>
                </c:pt>
                <c:pt idx="15018">
                  <c:v>0.01</c:v>
                </c:pt>
                <c:pt idx="15019">
                  <c:v>0.003</c:v>
                </c:pt>
                <c:pt idx="15020">
                  <c:v>0.005</c:v>
                </c:pt>
                <c:pt idx="15021">
                  <c:v>0.005</c:v>
                </c:pt>
                <c:pt idx="15022">
                  <c:v>0.001</c:v>
                </c:pt>
                <c:pt idx="15023">
                  <c:v>0.007</c:v>
                </c:pt>
                <c:pt idx="15024">
                  <c:v>0.001</c:v>
                </c:pt>
                <c:pt idx="15025">
                  <c:v>0.005</c:v>
                </c:pt>
                <c:pt idx="15026">
                  <c:v>0.005</c:v>
                </c:pt>
                <c:pt idx="15027">
                  <c:v>0.005</c:v>
                </c:pt>
                <c:pt idx="15028">
                  <c:v>0.002</c:v>
                </c:pt>
                <c:pt idx="15029">
                  <c:v>0.004</c:v>
                </c:pt>
                <c:pt idx="15030">
                  <c:v>0.007</c:v>
                </c:pt>
                <c:pt idx="15031">
                  <c:v>0.005</c:v>
                </c:pt>
                <c:pt idx="15032">
                  <c:v>0.006</c:v>
                </c:pt>
                <c:pt idx="15033">
                  <c:v>0.005</c:v>
                </c:pt>
                <c:pt idx="15034">
                  <c:v>0.005</c:v>
                </c:pt>
                <c:pt idx="15035">
                  <c:v>0.005</c:v>
                </c:pt>
                <c:pt idx="15036">
                  <c:v>0.004</c:v>
                </c:pt>
                <c:pt idx="15037">
                  <c:v>0.006</c:v>
                </c:pt>
                <c:pt idx="15038">
                  <c:v>0.005</c:v>
                </c:pt>
                <c:pt idx="15039">
                  <c:v>0.005</c:v>
                </c:pt>
                <c:pt idx="15040">
                  <c:v>0.007</c:v>
                </c:pt>
                <c:pt idx="15041">
                  <c:v>0.004</c:v>
                </c:pt>
                <c:pt idx="15042">
                  <c:v>0.005</c:v>
                </c:pt>
                <c:pt idx="15043">
                  <c:v>0.004</c:v>
                </c:pt>
                <c:pt idx="15044">
                  <c:v>0.006</c:v>
                </c:pt>
                <c:pt idx="15045">
                  <c:v>0.002</c:v>
                </c:pt>
                <c:pt idx="15046">
                  <c:v>0.003</c:v>
                </c:pt>
                <c:pt idx="15047">
                  <c:v>0.004</c:v>
                </c:pt>
                <c:pt idx="15048">
                  <c:v>0.003</c:v>
                </c:pt>
                <c:pt idx="15049">
                  <c:v>0.003</c:v>
                </c:pt>
                <c:pt idx="15050">
                  <c:v>0.003</c:v>
                </c:pt>
                <c:pt idx="15051">
                  <c:v>0.004</c:v>
                </c:pt>
                <c:pt idx="15052">
                  <c:v>0.004</c:v>
                </c:pt>
                <c:pt idx="15053">
                  <c:v>0.006</c:v>
                </c:pt>
                <c:pt idx="15054">
                  <c:v>0.005</c:v>
                </c:pt>
                <c:pt idx="15055">
                  <c:v>0.003</c:v>
                </c:pt>
                <c:pt idx="15056">
                  <c:v>0.041</c:v>
                </c:pt>
                <c:pt idx="15057">
                  <c:v>0.013</c:v>
                </c:pt>
                <c:pt idx="15058">
                  <c:v>0.035</c:v>
                </c:pt>
                <c:pt idx="15059">
                  <c:v>0.032</c:v>
                </c:pt>
                <c:pt idx="15060">
                  <c:v>0.014</c:v>
                </c:pt>
                <c:pt idx="15061">
                  <c:v>0.029</c:v>
                </c:pt>
                <c:pt idx="15062">
                  <c:v>0.021</c:v>
                </c:pt>
                <c:pt idx="15063">
                  <c:v>0.021</c:v>
                </c:pt>
                <c:pt idx="15064">
                  <c:v>0.0</c:v>
                </c:pt>
                <c:pt idx="15065">
                  <c:v>0.003</c:v>
                </c:pt>
                <c:pt idx="15066">
                  <c:v>0.004</c:v>
                </c:pt>
                <c:pt idx="15067">
                  <c:v>0.001</c:v>
                </c:pt>
                <c:pt idx="15068">
                  <c:v>0.003</c:v>
                </c:pt>
                <c:pt idx="15069">
                  <c:v>0.005</c:v>
                </c:pt>
                <c:pt idx="15070">
                  <c:v>0.004</c:v>
                </c:pt>
                <c:pt idx="15071">
                  <c:v>0.004</c:v>
                </c:pt>
                <c:pt idx="15072">
                  <c:v>0.005</c:v>
                </c:pt>
                <c:pt idx="15073">
                  <c:v>0.004</c:v>
                </c:pt>
                <c:pt idx="15074">
                  <c:v>0.005</c:v>
                </c:pt>
                <c:pt idx="15075">
                  <c:v>0.005</c:v>
                </c:pt>
                <c:pt idx="15076">
                  <c:v>0.006</c:v>
                </c:pt>
                <c:pt idx="15077">
                  <c:v>0.005</c:v>
                </c:pt>
                <c:pt idx="15078">
                  <c:v>0.005</c:v>
                </c:pt>
                <c:pt idx="15079">
                  <c:v>0.005</c:v>
                </c:pt>
                <c:pt idx="15080">
                  <c:v>0.006</c:v>
                </c:pt>
                <c:pt idx="15081">
                  <c:v>0.005</c:v>
                </c:pt>
                <c:pt idx="15082">
                  <c:v>0.006</c:v>
                </c:pt>
                <c:pt idx="15083">
                  <c:v>0.006</c:v>
                </c:pt>
                <c:pt idx="15084">
                  <c:v>0.006</c:v>
                </c:pt>
                <c:pt idx="15085">
                  <c:v>0.005</c:v>
                </c:pt>
                <c:pt idx="15086">
                  <c:v>0.003</c:v>
                </c:pt>
                <c:pt idx="15087">
                  <c:v>0.004</c:v>
                </c:pt>
                <c:pt idx="15088">
                  <c:v>0.005</c:v>
                </c:pt>
                <c:pt idx="15089">
                  <c:v>0.005</c:v>
                </c:pt>
                <c:pt idx="15090">
                  <c:v>0.002</c:v>
                </c:pt>
                <c:pt idx="15091">
                  <c:v>0.002</c:v>
                </c:pt>
                <c:pt idx="15092">
                  <c:v>0.002</c:v>
                </c:pt>
                <c:pt idx="15093">
                  <c:v>0.005</c:v>
                </c:pt>
                <c:pt idx="15094">
                  <c:v>0.011</c:v>
                </c:pt>
                <c:pt idx="15095">
                  <c:v>0.007</c:v>
                </c:pt>
                <c:pt idx="15096">
                  <c:v>0.002</c:v>
                </c:pt>
                <c:pt idx="15097">
                  <c:v>0.01</c:v>
                </c:pt>
                <c:pt idx="15098">
                  <c:v>0.003</c:v>
                </c:pt>
                <c:pt idx="15099">
                  <c:v>0.007</c:v>
                </c:pt>
                <c:pt idx="15100">
                  <c:v>0.007</c:v>
                </c:pt>
                <c:pt idx="15101">
                  <c:v>0.008</c:v>
                </c:pt>
                <c:pt idx="15102">
                  <c:v>0.007</c:v>
                </c:pt>
                <c:pt idx="15103">
                  <c:v>0.005</c:v>
                </c:pt>
                <c:pt idx="15104">
                  <c:v>0.004</c:v>
                </c:pt>
                <c:pt idx="15105">
                  <c:v>0.004</c:v>
                </c:pt>
                <c:pt idx="15106">
                  <c:v>0.003</c:v>
                </c:pt>
                <c:pt idx="15107">
                  <c:v>0.002</c:v>
                </c:pt>
                <c:pt idx="15108">
                  <c:v>0.003</c:v>
                </c:pt>
                <c:pt idx="15109">
                  <c:v>0.002</c:v>
                </c:pt>
                <c:pt idx="15110">
                  <c:v>0.004</c:v>
                </c:pt>
                <c:pt idx="15111">
                  <c:v>0.002</c:v>
                </c:pt>
                <c:pt idx="15112">
                  <c:v>0.003</c:v>
                </c:pt>
                <c:pt idx="15113">
                  <c:v>0.001</c:v>
                </c:pt>
                <c:pt idx="15114">
                  <c:v>0.003</c:v>
                </c:pt>
                <c:pt idx="15115">
                  <c:v>0.003</c:v>
                </c:pt>
                <c:pt idx="15116">
                  <c:v>0.003</c:v>
                </c:pt>
                <c:pt idx="15117">
                  <c:v>0.002</c:v>
                </c:pt>
                <c:pt idx="15118">
                  <c:v>0.003</c:v>
                </c:pt>
                <c:pt idx="15119">
                  <c:v>0.001</c:v>
                </c:pt>
                <c:pt idx="15120">
                  <c:v>0.003</c:v>
                </c:pt>
                <c:pt idx="15121">
                  <c:v>0.003</c:v>
                </c:pt>
                <c:pt idx="15122">
                  <c:v>0.003</c:v>
                </c:pt>
                <c:pt idx="15123">
                  <c:v>0.003</c:v>
                </c:pt>
                <c:pt idx="15124">
                  <c:v>0.003</c:v>
                </c:pt>
                <c:pt idx="15125">
                  <c:v>0.004</c:v>
                </c:pt>
                <c:pt idx="15126">
                  <c:v>0.003</c:v>
                </c:pt>
                <c:pt idx="15127">
                  <c:v>0.004</c:v>
                </c:pt>
                <c:pt idx="15128">
                  <c:v>0.003</c:v>
                </c:pt>
                <c:pt idx="15129">
                  <c:v>0.004</c:v>
                </c:pt>
                <c:pt idx="15130">
                  <c:v>0.004</c:v>
                </c:pt>
                <c:pt idx="15131">
                  <c:v>0.004</c:v>
                </c:pt>
                <c:pt idx="15132">
                  <c:v>0.005</c:v>
                </c:pt>
                <c:pt idx="15133">
                  <c:v>0.005</c:v>
                </c:pt>
                <c:pt idx="15134">
                  <c:v>0.004</c:v>
                </c:pt>
                <c:pt idx="15135">
                  <c:v>0.004</c:v>
                </c:pt>
                <c:pt idx="15136">
                  <c:v>0.003</c:v>
                </c:pt>
                <c:pt idx="15137">
                  <c:v>0.004</c:v>
                </c:pt>
                <c:pt idx="15138">
                  <c:v>0.005</c:v>
                </c:pt>
                <c:pt idx="15139">
                  <c:v>0.006</c:v>
                </c:pt>
                <c:pt idx="15140">
                  <c:v>0.005</c:v>
                </c:pt>
                <c:pt idx="15141">
                  <c:v>0.005</c:v>
                </c:pt>
                <c:pt idx="15142">
                  <c:v>0.005</c:v>
                </c:pt>
                <c:pt idx="15143">
                  <c:v>0.005</c:v>
                </c:pt>
                <c:pt idx="15144">
                  <c:v>0.003</c:v>
                </c:pt>
                <c:pt idx="15145">
                  <c:v>0.005</c:v>
                </c:pt>
                <c:pt idx="15146">
                  <c:v>0.006</c:v>
                </c:pt>
                <c:pt idx="15147">
                  <c:v>0.006</c:v>
                </c:pt>
                <c:pt idx="15148">
                  <c:v>0.006</c:v>
                </c:pt>
                <c:pt idx="15149">
                  <c:v>0.004</c:v>
                </c:pt>
                <c:pt idx="15150">
                  <c:v>0.004</c:v>
                </c:pt>
                <c:pt idx="15151">
                  <c:v>0.006</c:v>
                </c:pt>
                <c:pt idx="15152">
                  <c:v>0.007</c:v>
                </c:pt>
                <c:pt idx="15153">
                  <c:v>0.007</c:v>
                </c:pt>
                <c:pt idx="15154">
                  <c:v>0.004</c:v>
                </c:pt>
                <c:pt idx="15155">
                  <c:v>0.004</c:v>
                </c:pt>
                <c:pt idx="15156">
                  <c:v>0.006</c:v>
                </c:pt>
                <c:pt idx="15157">
                  <c:v>0.005</c:v>
                </c:pt>
                <c:pt idx="15158">
                  <c:v>0.006</c:v>
                </c:pt>
                <c:pt idx="15159">
                  <c:v>0.006</c:v>
                </c:pt>
                <c:pt idx="15160">
                  <c:v>0.005</c:v>
                </c:pt>
                <c:pt idx="15161">
                  <c:v>0.004</c:v>
                </c:pt>
                <c:pt idx="15162">
                  <c:v>0.006</c:v>
                </c:pt>
                <c:pt idx="15163">
                  <c:v>0.005</c:v>
                </c:pt>
                <c:pt idx="15164">
                  <c:v>0.007</c:v>
                </c:pt>
                <c:pt idx="15165">
                  <c:v>0.004</c:v>
                </c:pt>
                <c:pt idx="15166">
                  <c:v>0.005</c:v>
                </c:pt>
                <c:pt idx="15167">
                  <c:v>0.005</c:v>
                </c:pt>
                <c:pt idx="15168">
                  <c:v>0.007</c:v>
                </c:pt>
                <c:pt idx="15169">
                  <c:v>0.005</c:v>
                </c:pt>
                <c:pt idx="15170">
                  <c:v>0.004</c:v>
                </c:pt>
                <c:pt idx="15171">
                  <c:v>0.004</c:v>
                </c:pt>
                <c:pt idx="15172">
                  <c:v>0.005</c:v>
                </c:pt>
                <c:pt idx="15173">
                  <c:v>0.004</c:v>
                </c:pt>
                <c:pt idx="15174">
                  <c:v>0.005</c:v>
                </c:pt>
                <c:pt idx="15175">
                  <c:v>0.004</c:v>
                </c:pt>
                <c:pt idx="15176">
                  <c:v>0.004</c:v>
                </c:pt>
                <c:pt idx="15177">
                  <c:v>0.004</c:v>
                </c:pt>
                <c:pt idx="15178">
                  <c:v>0.004</c:v>
                </c:pt>
                <c:pt idx="15179">
                  <c:v>0.004</c:v>
                </c:pt>
                <c:pt idx="15180">
                  <c:v>0.003</c:v>
                </c:pt>
                <c:pt idx="15181">
                  <c:v>0.005</c:v>
                </c:pt>
                <c:pt idx="15182">
                  <c:v>0.005</c:v>
                </c:pt>
                <c:pt idx="15183">
                  <c:v>0.006</c:v>
                </c:pt>
                <c:pt idx="15184">
                  <c:v>0.005</c:v>
                </c:pt>
                <c:pt idx="15185">
                  <c:v>0.004</c:v>
                </c:pt>
                <c:pt idx="15186">
                  <c:v>0.003</c:v>
                </c:pt>
                <c:pt idx="15187">
                  <c:v>0.005</c:v>
                </c:pt>
                <c:pt idx="15188">
                  <c:v>0.002</c:v>
                </c:pt>
                <c:pt idx="15189">
                  <c:v>0.004</c:v>
                </c:pt>
                <c:pt idx="15190">
                  <c:v>0.003</c:v>
                </c:pt>
                <c:pt idx="15191">
                  <c:v>0.004</c:v>
                </c:pt>
                <c:pt idx="15192">
                  <c:v>0.006</c:v>
                </c:pt>
                <c:pt idx="15193">
                  <c:v>0.005</c:v>
                </c:pt>
                <c:pt idx="15194">
                  <c:v>0.005</c:v>
                </c:pt>
                <c:pt idx="15195">
                  <c:v>0.0</c:v>
                </c:pt>
                <c:pt idx="15196">
                  <c:v>0.01</c:v>
                </c:pt>
                <c:pt idx="15197">
                  <c:v>0.004</c:v>
                </c:pt>
                <c:pt idx="15198">
                  <c:v>0.006</c:v>
                </c:pt>
                <c:pt idx="15199">
                  <c:v>0.006</c:v>
                </c:pt>
                <c:pt idx="15200">
                  <c:v>0.004</c:v>
                </c:pt>
                <c:pt idx="15201">
                  <c:v>0.005</c:v>
                </c:pt>
                <c:pt idx="15202">
                  <c:v>0.005</c:v>
                </c:pt>
                <c:pt idx="15203">
                  <c:v>0.007</c:v>
                </c:pt>
                <c:pt idx="15204">
                  <c:v>0.007</c:v>
                </c:pt>
                <c:pt idx="15205">
                  <c:v>0.006</c:v>
                </c:pt>
                <c:pt idx="15206">
                  <c:v>0.002</c:v>
                </c:pt>
                <c:pt idx="15207">
                  <c:v>0.007</c:v>
                </c:pt>
                <c:pt idx="15208">
                  <c:v>0.004</c:v>
                </c:pt>
                <c:pt idx="15209">
                  <c:v>0.005</c:v>
                </c:pt>
                <c:pt idx="15210">
                  <c:v>0.005</c:v>
                </c:pt>
                <c:pt idx="15211">
                  <c:v>0.0</c:v>
                </c:pt>
                <c:pt idx="15212">
                  <c:v>0.015</c:v>
                </c:pt>
                <c:pt idx="15213">
                  <c:v>0.007</c:v>
                </c:pt>
                <c:pt idx="15214">
                  <c:v>0.005</c:v>
                </c:pt>
                <c:pt idx="15215">
                  <c:v>0.009</c:v>
                </c:pt>
                <c:pt idx="15216">
                  <c:v>0.0</c:v>
                </c:pt>
                <c:pt idx="15217">
                  <c:v>0.003</c:v>
                </c:pt>
                <c:pt idx="15218">
                  <c:v>0.005</c:v>
                </c:pt>
                <c:pt idx="15219">
                  <c:v>0.005</c:v>
                </c:pt>
                <c:pt idx="15220">
                  <c:v>0.005</c:v>
                </c:pt>
                <c:pt idx="15221">
                  <c:v>0.004</c:v>
                </c:pt>
                <c:pt idx="15222">
                  <c:v>0.005</c:v>
                </c:pt>
                <c:pt idx="15223">
                  <c:v>0.005</c:v>
                </c:pt>
                <c:pt idx="15224">
                  <c:v>0.004</c:v>
                </c:pt>
                <c:pt idx="15225">
                  <c:v>0.006</c:v>
                </c:pt>
                <c:pt idx="15226">
                  <c:v>0.004</c:v>
                </c:pt>
                <c:pt idx="15227">
                  <c:v>0.002</c:v>
                </c:pt>
                <c:pt idx="15228">
                  <c:v>0.003</c:v>
                </c:pt>
                <c:pt idx="15229">
                  <c:v>0.006</c:v>
                </c:pt>
                <c:pt idx="15230">
                  <c:v>0.005</c:v>
                </c:pt>
                <c:pt idx="15231">
                  <c:v>0.003</c:v>
                </c:pt>
                <c:pt idx="15232">
                  <c:v>0.003</c:v>
                </c:pt>
                <c:pt idx="15233">
                  <c:v>0.004</c:v>
                </c:pt>
                <c:pt idx="15234">
                  <c:v>0.005</c:v>
                </c:pt>
                <c:pt idx="15235">
                  <c:v>0.003</c:v>
                </c:pt>
                <c:pt idx="15236">
                  <c:v>0.002</c:v>
                </c:pt>
                <c:pt idx="15237">
                  <c:v>0.004</c:v>
                </c:pt>
                <c:pt idx="15238">
                  <c:v>0.005</c:v>
                </c:pt>
                <c:pt idx="15239">
                  <c:v>0.005</c:v>
                </c:pt>
                <c:pt idx="15240">
                  <c:v>0.005</c:v>
                </c:pt>
                <c:pt idx="15241">
                  <c:v>0.003</c:v>
                </c:pt>
                <c:pt idx="15242">
                  <c:v>0.001</c:v>
                </c:pt>
                <c:pt idx="15243">
                  <c:v>0.004</c:v>
                </c:pt>
                <c:pt idx="15244">
                  <c:v>0.006</c:v>
                </c:pt>
                <c:pt idx="15245">
                  <c:v>0.006</c:v>
                </c:pt>
                <c:pt idx="15246">
                  <c:v>0.005</c:v>
                </c:pt>
                <c:pt idx="15247">
                  <c:v>0.003</c:v>
                </c:pt>
                <c:pt idx="15248">
                  <c:v>0.002</c:v>
                </c:pt>
                <c:pt idx="15249">
                  <c:v>0.004</c:v>
                </c:pt>
                <c:pt idx="15250">
                  <c:v>0.008</c:v>
                </c:pt>
                <c:pt idx="15251">
                  <c:v>0.004</c:v>
                </c:pt>
                <c:pt idx="15252">
                  <c:v>0.014</c:v>
                </c:pt>
                <c:pt idx="15253">
                  <c:v>0.051</c:v>
                </c:pt>
                <c:pt idx="15254">
                  <c:v>0.024</c:v>
                </c:pt>
                <c:pt idx="15255">
                  <c:v>0.029</c:v>
                </c:pt>
                <c:pt idx="15256">
                  <c:v>0.095</c:v>
                </c:pt>
                <c:pt idx="15257">
                  <c:v>0.139</c:v>
                </c:pt>
                <c:pt idx="15258">
                  <c:v>0.064</c:v>
                </c:pt>
                <c:pt idx="15259">
                  <c:v>0.007</c:v>
                </c:pt>
                <c:pt idx="15260">
                  <c:v>0.044</c:v>
                </c:pt>
                <c:pt idx="15261">
                  <c:v>0.095</c:v>
                </c:pt>
                <c:pt idx="15262">
                  <c:v>0.106</c:v>
                </c:pt>
                <c:pt idx="15263">
                  <c:v>0.059</c:v>
                </c:pt>
                <c:pt idx="15264">
                  <c:v>0.092</c:v>
                </c:pt>
                <c:pt idx="15265">
                  <c:v>0.068</c:v>
                </c:pt>
                <c:pt idx="15266">
                  <c:v>0.022</c:v>
                </c:pt>
                <c:pt idx="15267">
                  <c:v>0.028</c:v>
                </c:pt>
                <c:pt idx="15268">
                  <c:v>0.109</c:v>
                </c:pt>
                <c:pt idx="15269">
                  <c:v>0.046</c:v>
                </c:pt>
                <c:pt idx="15270">
                  <c:v>0.136</c:v>
                </c:pt>
                <c:pt idx="15271">
                  <c:v>0.067</c:v>
                </c:pt>
                <c:pt idx="15272">
                  <c:v>0.143</c:v>
                </c:pt>
                <c:pt idx="15273">
                  <c:v>0.06</c:v>
                </c:pt>
                <c:pt idx="15274">
                  <c:v>0.098</c:v>
                </c:pt>
                <c:pt idx="15275">
                  <c:v>0.092</c:v>
                </c:pt>
                <c:pt idx="15276">
                  <c:v>0.072</c:v>
                </c:pt>
                <c:pt idx="15277">
                  <c:v>0.048</c:v>
                </c:pt>
                <c:pt idx="15278">
                  <c:v>0.086</c:v>
                </c:pt>
                <c:pt idx="15279">
                  <c:v>0.105</c:v>
                </c:pt>
                <c:pt idx="15280">
                  <c:v>0.365</c:v>
                </c:pt>
                <c:pt idx="15281">
                  <c:v>0.458</c:v>
                </c:pt>
                <c:pt idx="15282">
                  <c:v>0.585</c:v>
                </c:pt>
                <c:pt idx="15283">
                  <c:v>0.606</c:v>
                </c:pt>
                <c:pt idx="15284">
                  <c:v>0.336</c:v>
                </c:pt>
                <c:pt idx="15285">
                  <c:v>0.501</c:v>
                </c:pt>
                <c:pt idx="15286">
                  <c:v>0.697</c:v>
                </c:pt>
                <c:pt idx="15287">
                  <c:v>0.391</c:v>
                </c:pt>
                <c:pt idx="15288">
                  <c:v>0.251</c:v>
                </c:pt>
                <c:pt idx="15289">
                  <c:v>0.265</c:v>
                </c:pt>
                <c:pt idx="15290">
                  <c:v>0.341</c:v>
                </c:pt>
                <c:pt idx="15291">
                  <c:v>0.192</c:v>
                </c:pt>
                <c:pt idx="15292">
                  <c:v>0.15</c:v>
                </c:pt>
                <c:pt idx="15293">
                  <c:v>0.124</c:v>
                </c:pt>
                <c:pt idx="15294">
                  <c:v>0.112</c:v>
                </c:pt>
                <c:pt idx="15295">
                  <c:v>0.191</c:v>
                </c:pt>
                <c:pt idx="15296">
                  <c:v>0.125</c:v>
                </c:pt>
                <c:pt idx="15297">
                  <c:v>0.063</c:v>
                </c:pt>
                <c:pt idx="15298">
                  <c:v>0.053</c:v>
                </c:pt>
                <c:pt idx="15299">
                  <c:v>0.051</c:v>
                </c:pt>
                <c:pt idx="15300">
                  <c:v>0.054</c:v>
                </c:pt>
                <c:pt idx="15301">
                  <c:v>0.046</c:v>
                </c:pt>
                <c:pt idx="15302">
                  <c:v>0.04</c:v>
                </c:pt>
                <c:pt idx="15303">
                  <c:v>0.02</c:v>
                </c:pt>
                <c:pt idx="15304">
                  <c:v>0.008</c:v>
                </c:pt>
                <c:pt idx="15305">
                  <c:v>0.001</c:v>
                </c:pt>
                <c:pt idx="15306">
                  <c:v>0.003</c:v>
                </c:pt>
                <c:pt idx="15307">
                  <c:v>0.002</c:v>
                </c:pt>
                <c:pt idx="15308">
                  <c:v>0.004</c:v>
                </c:pt>
                <c:pt idx="15309">
                  <c:v>0.003</c:v>
                </c:pt>
                <c:pt idx="15310">
                  <c:v>0.003</c:v>
                </c:pt>
                <c:pt idx="15311">
                  <c:v>0.002</c:v>
                </c:pt>
                <c:pt idx="15312">
                  <c:v>0.003</c:v>
                </c:pt>
                <c:pt idx="15313">
                  <c:v>0.002</c:v>
                </c:pt>
                <c:pt idx="15314">
                  <c:v>0.004</c:v>
                </c:pt>
                <c:pt idx="15315">
                  <c:v>0.002</c:v>
                </c:pt>
                <c:pt idx="15316">
                  <c:v>0.001</c:v>
                </c:pt>
                <c:pt idx="15317">
                  <c:v>0.0</c:v>
                </c:pt>
                <c:pt idx="15318">
                  <c:v>0.003</c:v>
                </c:pt>
                <c:pt idx="15319">
                  <c:v>0.005</c:v>
                </c:pt>
                <c:pt idx="15320">
                  <c:v>0.004</c:v>
                </c:pt>
                <c:pt idx="15321">
                  <c:v>0.003</c:v>
                </c:pt>
                <c:pt idx="15322">
                  <c:v>0.003</c:v>
                </c:pt>
                <c:pt idx="15323">
                  <c:v>0.005</c:v>
                </c:pt>
                <c:pt idx="15324">
                  <c:v>0.006</c:v>
                </c:pt>
                <c:pt idx="15325">
                  <c:v>0.004</c:v>
                </c:pt>
                <c:pt idx="15326">
                  <c:v>0.001</c:v>
                </c:pt>
                <c:pt idx="15327">
                  <c:v>0.004</c:v>
                </c:pt>
                <c:pt idx="15328">
                  <c:v>0.006</c:v>
                </c:pt>
                <c:pt idx="15329">
                  <c:v>0.006</c:v>
                </c:pt>
                <c:pt idx="15330">
                  <c:v>0.004</c:v>
                </c:pt>
                <c:pt idx="15331">
                  <c:v>0.001</c:v>
                </c:pt>
                <c:pt idx="15332">
                  <c:v>0.004</c:v>
                </c:pt>
                <c:pt idx="15333">
                  <c:v>0.005</c:v>
                </c:pt>
                <c:pt idx="15334">
                  <c:v>0.005</c:v>
                </c:pt>
                <c:pt idx="15335">
                  <c:v>0.001</c:v>
                </c:pt>
                <c:pt idx="15336">
                  <c:v>0.006</c:v>
                </c:pt>
                <c:pt idx="15337">
                  <c:v>0.003</c:v>
                </c:pt>
                <c:pt idx="15338">
                  <c:v>0.004</c:v>
                </c:pt>
                <c:pt idx="15339">
                  <c:v>0.002</c:v>
                </c:pt>
                <c:pt idx="15340">
                  <c:v>0.001</c:v>
                </c:pt>
                <c:pt idx="15341">
                  <c:v>0.003</c:v>
                </c:pt>
                <c:pt idx="15342">
                  <c:v>0.002</c:v>
                </c:pt>
                <c:pt idx="15343">
                  <c:v>0.004</c:v>
                </c:pt>
                <c:pt idx="15344">
                  <c:v>0.004</c:v>
                </c:pt>
                <c:pt idx="15345">
                  <c:v>0.001</c:v>
                </c:pt>
                <c:pt idx="15346">
                  <c:v>0.001</c:v>
                </c:pt>
                <c:pt idx="15347">
                  <c:v>0.004</c:v>
                </c:pt>
                <c:pt idx="15348">
                  <c:v>0.004</c:v>
                </c:pt>
                <c:pt idx="15349">
                  <c:v>0.003</c:v>
                </c:pt>
                <c:pt idx="15350">
                  <c:v>0.002</c:v>
                </c:pt>
                <c:pt idx="15351">
                  <c:v>0.023</c:v>
                </c:pt>
                <c:pt idx="15352">
                  <c:v>0.035</c:v>
                </c:pt>
                <c:pt idx="15353">
                  <c:v>0.008</c:v>
                </c:pt>
                <c:pt idx="15354">
                  <c:v>0.0</c:v>
                </c:pt>
                <c:pt idx="15355">
                  <c:v>0.006</c:v>
                </c:pt>
                <c:pt idx="15356">
                  <c:v>0.005</c:v>
                </c:pt>
                <c:pt idx="15357">
                  <c:v>0.003</c:v>
                </c:pt>
                <c:pt idx="15358">
                  <c:v>0.045</c:v>
                </c:pt>
                <c:pt idx="15359">
                  <c:v>0.011</c:v>
                </c:pt>
                <c:pt idx="15360">
                  <c:v>0.009</c:v>
                </c:pt>
                <c:pt idx="15361">
                  <c:v>0.005</c:v>
                </c:pt>
                <c:pt idx="15362">
                  <c:v>0.005</c:v>
                </c:pt>
                <c:pt idx="15363">
                  <c:v>0.004</c:v>
                </c:pt>
                <c:pt idx="15364">
                  <c:v>0.001</c:v>
                </c:pt>
                <c:pt idx="15365">
                  <c:v>0.005</c:v>
                </c:pt>
                <c:pt idx="15366">
                  <c:v>0.0</c:v>
                </c:pt>
                <c:pt idx="15367">
                  <c:v>0.007</c:v>
                </c:pt>
                <c:pt idx="15368">
                  <c:v>0.006</c:v>
                </c:pt>
                <c:pt idx="15369">
                  <c:v>0.002</c:v>
                </c:pt>
                <c:pt idx="15370">
                  <c:v>0.006</c:v>
                </c:pt>
                <c:pt idx="15371">
                  <c:v>0.006</c:v>
                </c:pt>
                <c:pt idx="15372">
                  <c:v>0.005</c:v>
                </c:pt>
                <c:pt idx="15373">
                  <c:v>0.005</c:v>
                </c:pt>
                <c:pt idx="15374">
                  <c:v>0.001</c:v>
                </c:pt>
                <c:pt idx="15375">
                  <c:v>0.001</c:v>
                </c:pt>
                <c:pt idx="15376">
                  <c:v>0.001</c:v>
                </c:pt>
                <c:pt idx="15377">
                  <c:v>0.003</c:v>
                </c:pt>
                <c:pt idx="15378">
                  <c:v>0.001</c:v>
                </c:pt>
                <c:pt idx="15379">
                  <c:v>0.004</c:v>
                </c:pt>
                <c:pt idx="15380">
                  <c:v>0.001</c:v>
                </c:pt>
                <c:pt idx="15381">
                  <c:v>0.022</c:v>
                </c:pt>
                <c:pt idx="15382">
                  <c:v>0.008</c:v>
                </c:pt>
                <c:pt idx="15383">
                  <c:v>0.002</c:v>
                </c:pt>
                <c:pt idx="15384">
                  <c:v>0.002</c:v>
                </c:pt>
                <c:pt idx="15385">
                  <c:v>0.002</c:v>
                </c:pt>
                <c:pt idx="15386">
                  <c:v>0.001</c:v>
                </c:pt>
                <c:pt idx="15387">
                  <c:v>0.001</c:v>
                </c:pt>
                <c:pt idx="15388">
                  <c:v>0.0</c:v>
                </c:pt>
                <c:pt idx="15389">
                  <c:v>0.0</c:v>
                </c:pt>
                <c:pt idx="15390">
                  <c:v>0.003</c:v>
                </c:pt>
                <c:pt idx="15391">
                  <c:v>0.003</c:v>
                </c:pt>
                <c:pt idx="15392">
                  <c:v>0.003</c:v>
                </c:pt>
                <c:pt idx="15393">
                  <c:v>0.002</c:v>
                </c:pt>
                <c:pt idx="15394">
                  <c:v>0.001</c:v>
                </c:pt>
                <c:pt idx="15395">
                  <c:v>0.001</c:v>
                </c:pt>
                <c:pt idx="15396">
                  <c:v>0.001</c:v>
                </c:pt>
                <c:pt idx="15397">
                  <c:v>0.002</c:v>
                </c:pt>
                <c:pt idx="15398">
                  <c:v>0.001</c:v>
                </c:pt>
                <c:pt idx="15399">
                  <c:v>0.001</c:v>
                </c:pt>
                <c:pt idx="15400">
                  <c:v>0.001</c:v>
                </c:pt>
                <c:pt idx="15401">
                  <c:v>0.001</c:v>
                </c:pt>
                <c:pt idx="15402">
                  <c:v>0.001</c:v>
                </c:pt>
                <c:pt idx="15403">
                  <c:v>0.001</c:v>
                </c:pt>
                <c:pt idx="15404">
                  <c:v>0.001</c:v>
                </c:pt>
                <c:pt idx="15405">
                  <c:v>0.001</c:v>
                </c:pt>
                <c:pt idx="15406">
                  <c:v>0.001</c:v>
                </c:pt>
                <c:pt idx="15407">
                  <c:v>0.001</c:v>
                </c:pt>
                <c:pt idx="15408">
                  <c:v>0.001</c:v>
                </c:pt>
                <c:pt idx="15409">
                  <c:v>0.001</c:v>
                </c:pt>
                <c:pt idx="15410">
                  <c:v>0.002</c:v>
                </c:pt>
                <c:pt idx="15411">
                  <c:v>0.001</c:v>
                </c:pt>
                <c:pt idx="15412">
                  <c:v>0.001</c:v>
                </c:pt>
                <c:pt idx="15413">
                  <c:v>0.001</c:v>
                </c:pt>
                <c:pt idx="15414">
                  <c:v>0.001</c:v>
                </c:pt>
                <c:pt idx="15415">
                  <c:v>0.001</c:v>
                </c:pt>
                <c:pt idx="15416">
                  <c:v>0.001</c:v>
                </c:pt>
                <c:pt idx="15417">
                  <c:v>0.001</c:v>
                </c:pt>
                <c:pt idx="15418">
                  <c:v>0.001</c:v>
                </c:pt>
                <c:pt idx="15419">
                  <c:v>0.001</c:v>
                </c:pt>
                <c:pt idx="15420">
                  <c:v>0.003</c:v>
                </c:pt>
                <c:pt idx="15421">
                  <c:v>0.001</c:v>
                </c:pt>
                <c:pt idx="15422">
                  <c:v>0.001</c:v>
                </c:pt>
                <c:pt idx="15423">
                  <c:v>0.001</c:v>
                </c:pt>
                <c:pt idx="15424">
                  <c:v>0.001</c:v>
                </c:pt>
                <c:pt idx="15425">
                  <c:v>0.001</c:v>
                </c:pt>
                <c:pt idx="15426">
                  <c:v>0.001</c:v>
                </c:pt>
                <c:pt idx="15427">
                  <c:v>0.001</c:v>
                </c:pt>
                <c:pt idx="15428">
                  <c:v>0.001</c:v>
                </c:pt>
                <c:pt idx="15429">
                  <c:v>0.001</c:v>
                </c:pt>
                <c:pt idx="15430">
                  <c:v>0.001</c:v>
                </c:pt>
                <c:pt idx="15431">
                  <c:v>0.0</c:v>
                </c:pt>
                <c:pt idx="15432">
                  <c:v>0.001</c:v>
                </c:pt>
                <c:pt idx="15433">
                  <c:v>0.002</c:v>
                </c:pt>
                <c:pt idx="15434">
                  <c:v>0.001</c:v>
                </c:pt>
                <c:pt idx="15435">
                  <c:v>0.001</c:v>
                </c:pt>
                <c:pt idx="15436">
                  <c:v>0.001</c:v>
                </c:pt>
                <c:pt idx="15437">
                  <c:v>0.002</c:v>
                </c:pt>
                <c:pt idx="15438">
                  <c:v>0.001</c:v>
                </c:pt>
                <c:pt idx="15439">
                  <c:v>0.001</c:v>
                </c:pt>
                <c:pt idx="15440">
                  <c:v>0.0</c:v>
                </c:pt>
                <c:pt idx="15441">
                  <c:v>0.001</c:v>
                </c:pt>
                <c:pt idx="15442">
                  <c:v>0.0</c:v>
                </c:pt>
                <c:pt idx="15443">
                  <c:v>0.0</c:v>
                </c:pt>
                <c:pt idx="15444">
                  <c:v>0.001</c:v>
                </c:pt>
                <c:pt idx="15445">
                  <c:v>0.0</c:v>
                </c:pt>
                <c:pt idx="15446">
                  <c:v>0.0</c:v>
                </c:pt>
                <c:pt idx="15447">
                  <c:v>0.0</c:v>
                </c:pt>
                <c:pt idx="15448">
                  <c:v>0.0</c:v>
                </c:pt>
                <c:pt idx="15449">
                  <c:v>0.0</c:v>
                </c:pt>
                <c:pt idx="15450">
                  <c:v>0.001</c:v>
                </c:pt>
                <c:pt idx="15451">
                  <c:v>0.0</c:v>
                </c:pt>
                <c:pt idx="15452">
                  <c:v>0.001</c:v>
                </c:pt>
                <c:pt idx="15453">
                  <c:v>0.002</c:v>
                </c:pt>
                <c:pt idx="15454">
                  <c:v>0.001</c:v>
                </c:pt>
                <c:pt idx="15455">
                  <c:v>0.0</c:v>
                </c:pt>
                <c:pt idx="15456">
                  <c:v>0.001</c:v>
                </c:pt>
                <c:pt idx="15457">
                  <c:v>0.0</c:v>
                </c:pt>
                <c:pt idx="15458">
                  <c:v>0.0</c:v>
                </c:pt>
                <c:pt idx="15459">
                  <c:v>0.0</c:v>
                </c:pt>
                <c:pt idx="15460">
                  <c:v>0.0</c:v>
                </c:pt>
                <c:pt idx="15461">
                  <c:v>0.0</c:v>
                </c:pt>
                <c:pt idx="15462">
                  <c:v>0.001</c:v>
                </c:pt>
                <c:pt idx="15463">
                  <c:v>0.001</c:v>
                </c:pt>
                <c:pt idx="15464">
                  <c:v>0.0</c:v>
                </c:pt>
                <c:pt idx="15465">
                  <c:v>0.0</c:v>
                </c:pt>
                <c:pt idx="15466">
                  <c:v>0.001</c:v>
                </c:pt>
                <c:pt idx="15467">
                  <c:v>0.0</c:v>
                </c:pt>
                <c:pt idx="15468">
                  <c:v>0.001</c:v>
                </c:pt>
                <c:pt idx="15469">
                  <c:v>0.0</c:v>
                </c:pt>
                <c:pt idx="15470">
                  <c:v>0.0</c:v>
                </c:pt>
                <c:pt idx="15471">
                  <c:v>0.0</c:v>
                </c:pt>
                <c:pt idx="15472">
                  <c:v>0.0</c:v>
                </c:pt>
                <c:pt idx="15473">
                  <c:v>0.0</c:v>
                </c:pt>
                <c:pt idx="15474">
                  <c:v>0.0</c:v>
                </c:pt>
                <c:pt idx="15475">
                  <c:v>0.0</c:v>
                </c:pt>
                <c:pt idx="15476">
                  <c:v>0.0</c:v>
                </c:pt>
                <c:pt idx="15477">
                  <c:v>0.001</c:v>
                </c:pt>
                <c:pt idx="15478">
                  <c:v>0.001</c:v>
                </c:pt>
                <c:pt idx="15479">
                  <c:v>0.0</c:v>
                </c:pt>
                <c:pt idx="15480">
                  <c:v>0.0</c:v>
                </c:pt>
                <c:pt idx="15481">
                  <c:v>0.0</c:v>
                </c:pt>
                <c:pt idx="15482">
                  <c:v>0.0</c:v>
                </c:pt>
                <c:pt idx="15483">
                  <c:v>0.0</c:v>
                </c:pt>
                <c:pt idx="15484">
                  <c:v>0.0</c:v>
                </c:pt>
                <c:pt idx="15485">
                  <c:v>0.0</c:v>
                </c:pt>
                <c:pt idx="15486">
                  <c:v>0.0</c:v>
                </c:pt>
                <c:pt idx="15487">
                  <c:v>0.0</c:v>
                </c:pt>
                <c:pt idx="15488">
                  <c:v>0.0</c:v>
                </c:pt>
                <c:pt idx="15489">
                  <c:v>0.0</c:v>
                </c:pt>
                <c:pt idx="15490">
                  <c:v>0.001</c:v>
                </c:pt>
                <c:pt idx="15491">
                  <c:v>0.001</c:v>
                </c:pt>
                <c:pt idx="15492">
                  <c:v>0.001</c:v>
                </c:pt>
                <c:pt idx="15493">
                  <c:v>0.001</c:v>
                </c:pt>
                <c:pt idx="15494">
                  <c:v>0.0</c:v>
                </c:pt>
                <c:pt idx="15495">
                  <c:v>0.001</c:v>
                </c:pt>
                <c:pt idx="15496">
                  <c:v>0.001</c:v>
                </c:pt>
                <c:pt idx="15497">
                  <c:v>0.0</c:v>
                </c:pt>
                <c:pt idx="15498">
                  <c:v>0.0</c:v>
                </c:pt>
                <c:pt idx="15499">
                  <c:v>0.0</c:v>
                </c:pt>
                <c:pt idx="15500">
                  <c:v>0.0</c:v>
                </c:pt>
                <c:pt idx="15501">
                  <c:v>0.0</c:v>
                </c:pt>
                <c:pt idx="15502">
                  <c:v>0.001</c:v>
                </c:pt>
                <c:pt idx="15503">
                  <c:v>0.0</c:v>
                </c:pt>
                <c:pt idx="15504">
                  <c:v>0.0</c:v>
                </c:pt>
                <c:pt idx="15505">
                  <c:v>0.001</c:v>
                </c:pt>
                <c:pt idx="15506">
                  <c:v>0.0</c:v>
                </c:pt>
                <c:pt idx="15507">
                  <c:v>0.0</c:v>
                </c:pt>
                <c:pt idx="15508">
                  <c:v>0.0</c:v>
                </c:pt>
                <c:pt idx="15509">
                  <c:v>0.0</c:v>
                </c:pt>
                <c:pt idx="15510">
                  <c:v>0.001</c:v>
                </c:pt>
                <c:pt idx="15511">
                  <c:v>0.001</c:v>
                </c:pt>
                <c:pt idx="15512">
                  <c:v>0.0</c:v>
                </c:pt>
                <c:pt idx="15513">
                  <c:v>0.0</c:v>
                </c:pt>
                <c:pt idx="15514">
                  <c:v>0.001</c:v>
                </c:pt>
                <c:pt idx="15515">
                  <c:v>0.001</c:v>
                </c:pt>
                <c:pt idx="15516">
                  <c:v>0.0</c:v>
                </c:pt>
                <c:pt idx="15517">
                  <c:v>0.001</c:v>
                </c:pt>
                <c:pt idx="15518">
                  <c:v>0.001</c:v>
                </c:pt>
                <c:pt idx="15519">
                  <c:v>0.001</c:v>
                </c:pt>
                <c:pt idx="15520">
                  <c:v>0.0</c:v>
                </c:pt>
                <c:pt idx="15521">
                  <c:v>0.001</c:v>
                </c:pt>
                <c:pt idx="15522">
                  <c:v>0.001</c:v>
                </c:pt>
                <c:pt idx="15523">
                  <c:v>0.0</c:v>
                </c:pt>
                <c:pt idx="15524">
                  <c:v>0.0</c:v>
                </c:pt>
                <c:pt idx="15525">
                  <c:v>0.0</c:v>
                </c:pt>
                <c:pt idx="15526">
                  <c:v>0.001</c:v>
                </c:pt>
                <c:pt idx="15527">
                  <c:v>0.0</c:v>
                </c:pt>
                <c:pt idx="15528">
                  <c:v>0.0</c:v>
                </c:pt>
                <c:pt idx="15529">
                  <c:v>0.0</c:v>
                </c:pt>
                <c:pt idx="15530">
                  <c:v>0.001</c:v>
                </c:pt>
                <c:pt idx="15531">
                  <c:v>0.001</c:v>
                </c:pt>
                <c:pt idx="15532">
                  <c:v>0.0</c:v>
                </c:pt>
                <c:pt idx="15533">
                  <c:v>0.001</c:v>
                </c:pt>
                <c:pt idx="15534">
                  <c:v>0.0</c:v>
                </c:pt>
                <c:pt idx="15535">
                  <c:v>0.0</c:v>
                </c:pt>
                <c:pt idx="15536">
                  <c:v>0.001</c:v>
                </c:pt>
                <c:pt idx="15537">
                  <c:v>0.0</c:v>
                </c:pt>
                <c:pt idx="15538">
                  <c:v>0.001</c:v>
                </c:pt>
                <c:pt idx="15539">
                  <c:v>0.0</c:v>
                </c:pt>
                <c:pt idx="15540">
                  <c:v>0.001</c:v>
                </c:pt>
                <c:pt idx="15541">
                  <c:v>0.0</c:v>
                </c:pt>
                <c:pt idx="15542">
                  <c:v>0.0</c:v>
                </c:pt>
                <c:pt idx="15543">
                  <c:v>0.0</c:v>
                </c:pt>
                <c:pt idx="15544">
                  <c:v>0.0</c:v>
                </c:pt>
                <c:pt idx="15545">
                  <c:v>0.0</c:v>
                </c:pt>
                <c:pt idx="15546">
                  <c:v>0.001</c:v>
                </c:pt>
                <c:pt idx="15547">
                  <c:v>0.0</c:v>
                </c:pt>
                <c:pt idx="15548">
                  <c:v>0.0</c:v>
                </c:pt>
                <c:pt idx="15549">
                  <c:v>0.0</c:v>
                </c:pt>
                <c:pt idx="15550">
                  <c:v>0.0</c:v>
                </c:pt>
                <c:pt idx="15551">
                  <c:v>0.0</c:v>
                </c:pt>
                <c:pt idx="15552">
                  <c:v>0.001</c:v>
                </c:pt>
                <c:pt idx="15553">
                  <c:v>0.001</c:v>
                </c:pt>
                <c:pt idx="15554">
                  <c:v>0.0</c:v>
                </c:pt>
                <c:pt idx="15555">
                  <c:v>0.0</c:v>
                </c:pt>
                <c:pt idx="15556">
                  <c:v>0.0</c:v>
                </c:pt>
                <c:pt idx="15557">
                  <c:v>0.0</c:v>
                </c:pt>
                <c:pt idx="15558">
                  <c:v>0.001</c:v>
                </c:pt>
                <c:pt idx="15559">
                  <c:v>0.001</c:v>
                </c:pt>
                <c:pt idx="15560">
                  <c:v>0.0</c:v>
                </c:pt>
                <c:pt idx="15561">
                  <c:v>0.001</c:v>
                </c:pt>
                <c:pt idx="15562">
                  <c:v>0.0</c:v>
                </c:pt>
                <c:pt idx="15563">
                  <c:v>0.0</c:v>
                </c:pt>
                <c:pt idx="15564">
                  <c:v>0.0</c:v>
                </c:pt>
                <c:pt idx="15565">
                  <c:v>0.0</c:v>
                </c:pt>
                <c:pt idx="15566">
                  <c:v>0.0</c:v>
                </c:pt>
                <c:pt idx="15567">
                  <c:v>0.0</c:v>
                </c:pt>
                <c:pt idx="15568">
                  <c:v>0.001</c:v>
                </c:pt>
                <c:pt idx="15569">
                  <c:v>0.0</c:v>
                </c:pt>
                <c:pt idx="15570">
                  <c:v>0.002</c:v>
                </c:pt>
                <c:pt idx="15571">
                  <c:v>0.0</c:v>
                </c:pt>
                <c:pt idx="15572">
                  <c:v>0.001</c:v>
                </c:pt>
                <c:pt idx="15573">
                  <c:v>0.001</c:v>
                </c:pt>
                <c:pt idx="15574">
                  <c:v>0.0</c:v>
                </c:pt>
                <c:pt idx="15575">
                  <c:v>0.001</c:v>
                </c:pt>
                <c:pt idx="15576">
                  <c:v>0.0</c:v>
                </c:pt>
                <c:pt idx="15577">
                  <c:v>0.0</c:v>
                </c:pt>
                <c:pt idx="15578">
                  <c:v>0.0</c:v>
                </c:pt>
                <c:pt idx="15579">
                  <c:v>0.0</c:v>
                </c:pt>
                <c:pt idx="15580">
                  <c:v>0.0</c:v>
                </c:pt>
                <c:pt idx="15581">
                  <c:v>0.0</c:v>
                </c:pt>
                <c:pt idx="15582">
                  <c:v>0.0</c:v>
                </c:pt>
                <c:pt idx="15583">
                  <c:v>0.001</c:v>
                </c:pt>
                <c:pt idx="15584">
                  <c:v>0.0</c:v>
                </c:pt>
                <c:pt idx="15585">
                  <c:v>0.0</c:v>
                </c:pt>
                <c:pt idx="15586">
                  <c:v>0.0</c:v>
                </c:pt>
                <c:pt idx="15587">
                  <c:v>0.001</c:v>
                </c:pt>
                <c:pt idx="15588">
                  <c:v>0.0</c:v>
                </c:pt>
                <c:pt idx="15589">
                  <c:v>0.001</c:v>
                </c:pt>
                <c:pt idx="15590">
                  <c:v>0.0</c:v>
                </c:pt>
                <c:pt idx="15591">
                  <c:v>0.001</c:v>
                </c:pt>
                <c:pt idx="15592">
                  <c:v>0.001</c:v>
                </c:pt>
                <c:pt idx="15593">
                  <c:v>0.0</c:v>
                </c:pt>
                <c:pt idx="15594">
                  <c:v>0.001</c:v>
                </c:pt>
                <c:pt idx="15595">
                  <c:v>0.0</c:v>
                </c:pt>
                <c:pt idx="15596">
                  <c:v>0.0</c:v>
                </c:pt>
                <c:pt idx="15597">
                  <c:v>0.001</c:v>
                </c:pt>
                <c:pt idx="15598">
                  <c:v>0.0</c:v>
                </c:pt>
                <c:pt idx="15599">
                  <c:v>0.0</c:v>
                </c:pt>
                <c:pt idx="15600">
                  <c:v>0.0</c:v>
                </c:pt>
                <c:pt idx="15601">
                  <c:v>0.0</c:v>
                </c:pt>
                <c:pt idx="15602">
                  <c:v>0.0</c:v>
                </c:pt>
                <c:pt idx="15603">
                  <c:v>0.0</c:v>
                </c:pt>
                <c:pt idx="15604">
                  <c:v>0.0</c:v>
                </c:pt>
                <c:pt idx="15605">
                  <c:v>0.0</c:v>
                </c:pt>
                <c:pt idx="15606">
                  <c:v>0.0</c:v>
                </c:pt>
                <c:pt idx="15607">
                  <c:v>0.0</c:v>
                </c:pt>
                <c:pt idx="15608">
                  <c:v>0.0</c:v>
                </c:pt>
                <c:pt idx="15609">
                  <c:v>0.0</c:v>
                </c:pt>
                <c:pt idx="15610">
                  <c:v>0.001</c:v>
                </c:pt>
                <c:pt idx="15611">
                  <c:v>0.0</c:v>
                </c:pt>
                <c:pt idx="15612">
                  <c:v>0.0</c:v>
                </c:pt>
                <c:pt idx="15613">
                  <c:v>0.0</c:v>
                </c:pt>
                <c:pt idx="15614">
                  <c:v>0.0</c:v>
                </c:pt>
                <c:pt idx="15615">
                  <c:v>0.0</c:v>
                </c:pt>
                <c:pt idx="15616">
                  <c:v>0.0</c:v>
                </c:pt>
                <c:pt idx="15617">
                  <c:v>0.0</c:v>
                </c:pt>
                <c:pt idx="15618">
                  <c:v>0.0</c:v>
                </c:pt>
                <c:pt idx="15619">
                  <c:v>0.001</c:v>
                </c:pt>
                <c:pt idx="15620">
                  <c:v>0.0</c:v>
                </c:pt>
                <c:pt idx="15621">
                  <c:v>0.0</c:v>
                </c:pt>
                <c:pt idx="15622">
                  <c:v>0.0</c:v>
                </c:pt>
                <c:pt idx="15623">
                  <c:v>0.001</c:v>
                </c:pt>
                <c:pt idx="15624">
                  <c:v>0.0</c:v>
                </c:pt>
                <c:pt idx="15625">
                  <c:v>0.001</c:v>
                </c:pt>
                <c:pt idx="15626">
                  <c:v>0.001</c:v>
                </c:pt>
                <c:pt idx="15627">
                  <c:v>0.001</c:v>
                </c:pt>
                <c:pt idx="15628">
                  <c:v>0.001</c:v>
                </c:pt>
                <c:pt idx="15629">
                  <c:v>0.001</c:v>
                </c:pt>
                <c:pt idx="15630">
                  <c:v>0.0</c:v>
                </c:pt>
                <c:pt idx="15631">
                  <c:v>0.0</c:v>
                </c:pt>
                <c:pt idx="15632">
                  <c:v>0.001</c:v>
                </c:pt>
                <c:pt idx="15633">
                  <c:v>0.0</c:v>
                </c:pt>
                <c:pt idx="15634">
                  <c:v>0.0</c:v>
                </c:pt>
                <c:pt idx="15635">
                  <c:v>0.0</c:v>
                </c:pt>
                <c:pt idx="15636">
                  <c:v>0.001</c:v>
                </c:pt>
                <c:pt idx="15637">
                  <c:v>0.001</c:v>
                </c:pt>
                <c:pt idx="15638">
                  <c:v>0.0</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0.001</c:v>
                </c:pt>
                <c:pt idx="15651">
                  <c:v>0.0</c:v>
                </c:pt>
                <c:pt idx="15652">
                  <c:v>0.001</c:v>
                </c:pt>
                <c:pt idx="15653">
                  <c:v>0.0</c:v>
                </c:pt>
                <c:pt idx="15654">
                  <c:v>0.0</c:v>
                </c:pt>
                <c:pt idx="15655">
                  <c:v>0.0</c:v>
                </c:pt>
                <c:pt idx="15656">
                  <c:v>0.001</c:v>
                </c:pt>
                <c:pt idx="15657">
                  <c:v>0.0</c:v>
                </c:pt>
                <c:pt idx="15658">
                  <c:v>0.0</c:v>
                </c:pt>
                <c:pt idx="15659">
                  <c:v>0.0</c:v>
                </c:pt>
                <c:pt idx="15660">
                  <c:v>0.0</c:v>
                </c:pt>
                <c:pt idx="15661">
                  <c:v>0.0</c:v>
                </c:pt>
                <c:pt idx="15662">
                  <c:v>0.0</c:v>
                </c:pt>
                <c:pt idx="15663">
                  <c:v>0.001</c:v>
                </c:pt>
                <c:pt idx="15664">
                  <c:v>0.0</c:v>
                </c:pt>
                <c:pt idx="15665">
                  <c:v>0.0</c:v>
                </c:pt>
                <c:pt idx="15666">
                  <c:v>0.0</c:v>
                </c:pt>
                <c:pt idx="15667">
                  <c:v>0.001</c:v>
                </c:pt>
                <c:pt idx="15668">
                  <c:v>0.001</c:v>
                </c:pt>
                <c:pt idx="15669">
                  <c:v>0.0</c:v>
                </c:pt>
                <c:pt idx="15670">
                  <c:v>0.0</c:v>
                </c:pt>
                <c:pt idx="15671">
                  <c:v>0.0</c:v>
                </c:pt>
                <c:pt idx="15672">
                  <c:v>0.001</c:v>
                </c:pt>
                <c:pt idx="15673">
                  <c:v>0.0</c:v>
                </c:pt>
                <c:pt idx="15674">
                  <c:v>0.001</c:v>
                </c:pt>
                <c:pt idx="15675">
                  <c:v>0.002</c:v>
                </c:pt>
                <c:pt idx="15676">
                  <c:v>0.0</c:v>
                </c:pt>
                <c:pt idx="15677">
                  <c:v>0.0</c:v>
                </c:pt>
                <c:pt idx="15678">
                  <c:v>0.0</c:v>
                </c:pt>
                <c:pt idx="15679">
                  <c:v>0.001</c:v>
                </c:pt>
                <c:pt idx="15680">
                  <c:v>0.0</c:v>
                </c:pt>
                <c:pt idx="15681">
                  <c:v>0.0</c:v>
                </c:pt>
                <c:pt idx="15682">
                  <c:v>0.0</c:v>
                </c:pt>
                <c:pt idx="15683">
                  <c:v>0.0</c:v>
                </c:pt>
                <c:pt idx="15684">
                  <c:v>0.0</c:v>
                </c:pt>
                <c:pt idx="15685">
                  <c:v>0.0</c:v>
                </c:pt>
                <c:pt idx="15686">
                  <c:v>0.0</c:v>
                </c:pt>
                <c:pt idx="15687">
                  <c:v>0.001</c:v>
                </c:pt>
                <c:pt idx="15688">
                  <c:v>0.001</c:v>
                </c:pt>
                <c:pt idx="15689">
                  <c:v>0.001</c:v>
                </c:pt>
                <c:pt idx="15690">
                  <c:v>0.0</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0.001</c:v>
                </c:pt>
                <c:pt idx="15706">
                  <c:v>0.0</c:v>
                </c:pt>
                <c:pt idx="15707">
                  <c:v>0.0</c:v>
                </c:pt>
                <c:pt idx="15708">
                  <c:v>0.0</c:v>
                </c:pt>
                <c:pt idx="15709">
                  <c:v>0.001</c:v>
                </c:pt>
                <c:pt idx="15710">
                  <c:v>0.0</c:v>
                </c:pt>
                <c:pt idx="15711">
                  <c:v>0.001</c:v>
                </c:pt>
                <c:pt idx="15712">
                  <c:v>0.0</c:v>
                </c:pt>
                <c:pt idx="15713">
                  <c:v>0.0</c:v>
                </c:pt>
                <c:pt idx="15714">
                  <c:v>0.001</c:v>
                </c:pt>
                <c:pt idx="15715">
                  <c:v>0.001</c:v>
                </c:pt>
                <c:pt idx="15716">
                  <c:v>0.0</c:v>
                </c:pt>
                <c:pt idx="15717">
                  <c:v>0.0</c:v>
                </c:pt>
                <c:pt idx="15718">
                  <c:v>0.001</c:v>
                </c:pt>
                <c:pt idx="15719">
                  <c:v>0.001</c:v>
                </c:pt>
                <c:pt idx="15720">
                  <c:v>0.001</c:v>
                </c:pt>
                <c:pt idx="15721">
                  <c:v>0.0</c:v>
                </c:pt>
                <c:pt idx="15722">
                  <c:v>0.0</c:v>
                </c:pt>
                <c:pt idx="15723">
                  <c:v>0.0</c:v>
                </c:pt>
                <c:pt idx="15724">
                  <c:v>0.0</c:v>
                </c:pt>
                <c:pt idx="15725">
                  <c:v>0.0</c:v>
                </c:pt>
                <c:pt idx="15726">
                  <c:v>0.001</c:v>
                </c:pt>
                <c:pt idx="15727">
                  <c:v>0.001</c:v>
                </c:pt>
                <c:pt idx="15728">
                  <c:v>0.001</c:v>
                </c:pt>
                <c:pt idx="15729">
                  <c:v>0.0</c:v>
                </c:pt>
                <c:pt idx="15730">
                  <c:v>0.0</c:v>
                </c:pt>
                <c:pt idx="15731">
                  <c:v>0.0</c:v>
                </c:pt>
                <c:pt idx="15732">
                  <c:v>0.0</c:v>
                </c:pt>
                <c:pt idx="15733">
                  <c:v>0.001</c:v>
                </c:pt>
                <c:pt idx="15734">
                  <c:v>0.0</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0.001</c:v>
                </c:pt>
                <c:pt idx="15753">
                  <c:v>0.0</c:v>
                </c:pt>
                <c:pt idx="15754">
                  <c:v>0.0</c:v>
                </c:pt>
                <c:pt idx="15755">
                  <c:v>0.0</c:v>
                </c:pt>
                <c:pt idx="15756">
                  <c:v>0.0</c:v>
                </c:pt>
                <c:pt idx="15757">
                  <c:v>0.001</c:v>
                </c:pt>
                <c:pt idx="15758">
                  <c:v>0.001</c:v>
                </c:pt>
                <c:pt idx="15759">
                  <c:v>0.0</c:v>
                </c:pt>
                <c:pt idx="15760">
                  <c:v>0.001</c:v>
                </c:pt>
                <c:pt idx="15761">
                  <c:v>0.0</c:v>
                </c:pt>
                <c:pt idx="15762">
                  <c:v>0.0</c:v>
                </c:pt>
                <c:pt idx="15763">
                  <c:v>0.0</c:v>
                </c:pt>
                <c:pt idx="15764">
                  <c:v>0.001</c:v>
                </c:pt>
                <c:pt idx="15765">
                  <c:v>0.001</c:v>
                </c:pt>
                <c:pt idx="15766">
                  <c:v>0.0</c:v>
                </c:pt>
                <c:pt idx="15767">
                  <c:v>0.0</c:v>
                </c:pt>
                <c:pt idx="15768">
                  <c:v>0.0</c:v>
                </c:pt>
                <c:pt idx="15769">
                  <c:v>0.0</c:v>
                </c:pt>
                <c:pt idx="15770">
                  <c:v>0.0</c:v>
                </c:pt>
                <c:pt idx="15771">
                  <c:v>0.0</c:v>
                </c:pt>
                <c:pt idx="15772">
                  <c:v>0.0</c:v>
                </c:pt>
                <c:pt idx="15773">
                  <c:v>0.001</c:v>
                </c:pt>
                <c:pt idx="15774">
                  <c:v>0.0</c:v>
                </c:pt>
                <c:pt idx="15775">
                  <c:v>0.0</c:v>
                </c:pt>
                <c:pt idx="15776">
                  <c:v>0.001</c:v>
                </c:pt>
                <c:pt idx="15777">
                  <c:v>0.0</c:v>
                </c:pt>
                <c:pt idx="15778">
                  <c:v>0.0</c:v>
                </c:pt>
                <c:pt idx="15779">
                  <c:v>0.0</c:v>
                </c:pt>
                <c:pt idx="15780">
                  <c:v>0.0</c:v>
                </c:pt>
                <c:pt idx="15781">
                  <c:v>0.0</c:v>
                </c:pt>
                <c:pt idx="15782">
                  <c:v>0.0</c:v>
                </c:pt>
                <c:pt idx="15783">
                  <c:v>0.0</c:v>
                </c:pt>
                <c:pt idx="15784">
                  <c:v>0.001</c:v>
                </c:pt>
                <c:pt idx="15785">
                  <c:v>0.001</c:v>
                </c:pt>
                <c:pt idx="15786">
                  <c:v>0.0</c:v>
                </c:pt>
                <c:pt idx="15787">
                  <c:v>0.0</c:v>
                </c:pt>
                <c:pt idx="15788">
                  <c:v>0.0</c:v>
                </c:pt>
                <c:pt idx="15789">
                  <c:v>0.0</c:v>
                </c:pt>
                <c:pt idx="15790">
                  <c:v>0.0</c:v>
                </c:pt>
                <c:pt idx="15791">
                  <c:v>0.0</c:v>
                </c:pt>
                <c:pt idx="15792">
                  <c:v>0.001</c:v>
                </c:pt>
                <c:pt idx="15793">
                  <c:v>0.0</c:v>
                </c:pt>
                <c:pt idx="15794">
                  <c:v>0.0</c:v>
                </c:pt>
                <c:pt idx="15795">
                  <c:v>0.001</c:v>
                </c:pt>
                <c:pt idx="15796">
                  <c:v>0.0</c:v>
                </c:pt>
                <c:pt idx="15797">
                  <c:v>0.0</c:v>
                </c:pt>
                <c:pt idx="15798">
                  <c:v>0.0</c:v>
                </c:pt>
                <c:pt idx="15799">
                  <c:v>0.0</c:v>
                </c:pt>
                <c:pt idx="15800">
                  <c:v>0.0</c:v>
                </c:pt>
                <c:pt idx="15801">
                  <c:v>0.0</c:v>
                </c:pt>
                <c:pt idx="15802">
                  <c:v>0.001</c:v>
                </c:pt>
                <c:pt idx="15803">
                  <c:v>0.001</c:v>
                </c:pt>
                <c:pt idx="15804">
                  <c:v>0.001</c:v>
                </c:pt>
                <c:pt idx="15805">
                  <c:v>0.0</c:v>
                </c:pt>
                <c:pt idx="15806">
                  <c:v>0.0</c:v>
                </c:pt>
                <c:pt idx="15807">
                  <c:v>0.0</c:v>
                </c:pt>
                <c:pt idx="15808">
                  <c:v>0.001</c:v>
                </c:pt>
                <c:pt idx="15809">
                  <c:v>0.0</c:v>
                </c:pt>
                <c:pt idx="15810">
                  <c:v>0.0</c:v>
                </c:pt>
                <c:pt idx="15811">
                  <c:v>0.0</c:v>
                </c:pt>
                <c:pt idx="15812">
                  <c:v>0.0</c:v>
                </c:pt>
                <c:pt idx="15813">
                  <c:v>0.0</c:v>
                </c:pt>
                <c:pt idx="15814">
                  <c:v>0.0</c:v>
                </c:pt>
                <c:pt idx="15815">
                  <c:v>0.0</c:v>
                </c:pt>
                <c:pt idx="15816">
                  <c:v>0.0</c:v>
                </c:pt>
                <c:pt idx="15817">
                  <c:v>0.001</c:v>
                </c:pt>
                <c:pt idx="15818">
                  <c:v>0.0</c:v>
                </c:pt>
                <c:pt idx="15819">
                  <c:v>0.001</c:v>
                </c:pt>
                <c:pt idx="15820">
                  <c:v>0.0</c:v>
                </c:pt>
                <c:pt idx="15821">
                  <c:v>0.0</c:v>
                </c:pt>
                <c:pt idx="15822">
                  <c:v>0.001</c:v>
                </c:pt>
                <c:pt idx="15823">
                  <c:v>0.001</c:v>
                </c:pt>
                <c:pt idx="15824">
                  <c:v>0.0</c:v>
                </c:pt>
                <c:pt idx="15825">
                  <c:v>0.0</c:v>
                </c:pt>
                <c:pt idx="15826">
                  <c:v>0.0</c:v>
                </c:pt>
                <c:pt idx="15827">
                  <c:v>0.0</c:v>
                </c:pt>
                <c:pt idx="15828">
                  <c:v>0.001</c:v>
                </c:pt>
                <c:pt idx="15829">
                  <c:v>0.0</c:v>
                </c:pt>
                <c:pt idx="15830">
                  <c:v>0.0</c:v>
                </c:pt>
                <c:pt idx="15831">
                  <c:v>0.0</c:v>
                </c:pt>
                <c:pt idx="15832">
                  <c:v>0.0</c:v>
                </c:pt>
                <c:pt idx="15833">
                  <c:v>0.001</c:v>
                </c:pt>
                <c:pt idx="15834">
                  <c:v>0.0</c:v>
                </c:pt>
                <c:pt idx="15835">
                  <c:v>0.0</c:v>
                </c:pt>
                <c:pt idx="15836">
                  <c:v>0.0</c:v>
                </c:pt>
                <c:pt idx="15837">
                  <c:v>0.0</c:v>
                </c:pt>
                <c:pt idx="15838">
                  <c:v>0.0</c:v>
                </c:pt>
                <c:pt idx="15839">
                  <c:v>0.0</c:v>
                </c:pt>
                <c:pt idx="15840">
                  <c:v>0.0</c:v>
                </c:pt>
                <c:pt idx="15841">
                  <c:v>0.0</c:v>
                </c:pt>
                <c:pt idx="15842">
                  <c:v>0.0</c:v>
                </c:pt>
                <c:pt idx="15843">
                  <c:v>0.001</c:v>
                </c:pt>
                <c:pt idx="15844">
                  <c:v>0.001</c:v>
                </c:pt>
                <c:pt idx="15845">
                  <c:v>0.0</c:v>
                </c:pt>
                <c:pt idx="15846">
                  <c:v>0.0</c:v>
                </c:pt>
                <c:pt idx="15847">
                  <c:v>0.0</c:v>
                </c:pt>
                <c:pt idx="15848">
                  <c:v>0.0</c:v>
                </c:pt>
                <c:pt idx="15849">
                  <c:v>0.0</c:v>
                </c:pt>
                <c:pt idx="15850">
                  <c:v>0.0</c:v>
                </c:pt>
                <c:pt idx="15851">
                  <c:v>0.0</c:v>
                </c:pt>
                <c:pt idx="15852">
                  <c:v>0.0</c:v>
                </c:pt>
                <c:pt idx="15853">
                  <c:v>0.0</c:v>
                </c:pt>
                <c:pt idx="15854">
                  <c:v>0.0</c:v>
                </c:pt>
                <c:pt idx="15855">
                  <c:v>0.001</c:v>
                </c:pt>
                <c:pt idx="15856">
                  <c:v>0.0</c:v>
                </c:pt>
                <c:pt idx="15857">
                  <c:v>0.0</c:v>
                </c:pt>
                <c:pt idx="15858">
                  <c:v>0.0</c:v>
                </c:pt>
                <c:pt idx="15859">
                  <c:v>0.001</c:v>
                </c:pt>
                <c:pt idx="15860">
                  <c:v>0.0</c:v>
                </c:pt>
                <c:pt idx="15861">
                  <c:v>0.0</c:v>
                </c:pt>
                <c:pt idx="15862">
                  <c:v>0.0</c:v>
                </c:pt>
                <c:pt idx="15863">
                  <c:v>0.0</c:v>
                </c:pt>
                <c:pt idx="15864">
                  <c:v>0.0</c:v>
                </c:pt>
                <c:pt idx="15865">
                  <c:v>0.0</c:v>
                </c:pt>
                <c:pt idx="15866">
                  <c:v>0.001</c:v>
                </c:pt>
                <c:pt idx="15867">
                  <c:v>0.001</c:v>
                </c:pt>
                <c:pt idx="15868">
                  <c:v>0.0</c:v>
                </c:pt>
                <c:pt idx="15869">
                  <c:v>0.0</c:v>
                </c:pt>
                <c:pt idx="15870">
                  <c:v>0.0</c:v>
                </c:pt>
                <c:pt idx="15871">
                  <c:v>0.0</c:v>
                </c:pt>
                <c:pt idx="15872">
                  <c:v>0.001</c:v>
                </c:pt>
                <c:pt idx="15873">
                  <c:v>0.0</c:v>
                </c:pt>
                <c:pt idx="15874">
                  <c:v>0.001</c:v>
                </c:pt>
                <c:pt idx="15875">
                  <c:v>0.0</c:v>
                </c:pt>
                <c:pt idx="15876">
                  <c:v>0.001</c:v>
                </c:pt>
                <c:pt idx="15877">
                  <c:v>0.001</c:v>
                </c:pt>
                <c:pt idx="15878">
                  <c:v>0.0</c:v>
                </c:pt>
                <c:pt idx="15879">
                  <c:v>0.0</c:v>
                </c:pt>
                <c:pt idx="15880">
                  <c:v>0.001</c:v>
                </c:pt>
                <c:pt idx="15881">
                  <c:v>0.0</c:v>
                </c:pt>
                <c:pt idx="15882">
                  <c:v>0.0</c:v>
                </c:pt>
                <c:pt idx="15883">
                  <c:v>0.0</c:v>
                </c:pt>
                <c:pt idx="15884">
                  <c:v>0.0</c:v>
                </c:pt>
                <c:pt idx="15885">
                  <c:v>0.0</c:v>
                </c:pt>
                <c:pt idx="15886">
                  <c:v>0.0</c:v>
                </c:pt>
                <c:pt idx="15887">
                  <c:v>0.0</c:v>
                </c:pt>
                <c:pt idx="15888">
                  <c:v>0.0</c:v>
                </c:pt>
                <c:pt idx="15889">
                  <c:v>0.0</c:v>
                </c:pt>
                <c:pt idx="15890">
                  <c:v>0.001</c:v>
                </c:pt>
                <c:pt idx="15891">
                  <c:v>0.001</c:v>
                </c:pt>
                <c:pt idx="15892">
                  <c:v>0.0</c:v>
                </c:pt>
                <c:pt idx="15893">
                  <c:v>0.001</c:v>
                </c:pt>
                <c:pt idx="15894">
                  <c:v>0.0</c:v>
                </c:pt>
                <c:pt idx="15895">
                  <c:v>0.0</c:v>
                </c:pt>
                <c:pt idx="15896">
                  <c:v>0.0</c:v>
                </c:pt>
                <c:pt idx="15897">
                  <c:v>0.0</c:v>
                </c:pt>
                <c:pt idx="15898">
                  <c:v>0.0</c:v>
                </c:pt>
                <c:pt idx="15899">
                  <c:v>0.001</c:v>
                </c:pt>
                <c:pt idx="15900">
                  <c:v>0.001</c:v>
                </c:pt>
                <c:pt idx="15901">
                  <c:v>0.0</c:v>
                </c:pt>
                <c:pt idx="15902">
                  <c:v>0.0</c:v>
                </c:pt>
                <c:pt idx="15903">
                  <c:v>0.0</c:v>
                </c:pt>
                <c:pt idx="15904">
                  <c:v>0.002</c:v>
                </c:pt>
                <c:pt idx="15905">
                  <c:v>0.001</c:v>
                </c:pt>
                <c:pt idx="15906">
                  <c:v>0.0</c:v>
                </c:pt>
                <c:pt idx="15907">
                  <c:v>0.0</c:v>
                </c:pt>
                <c:pt idx="15908">
                  <c:v>0.0</c:v>
                </c:pt>
                <c:pt idx="15909">
                  <c:v>0.001</c:v>
                </c:pt>
                <c:pt idx="15910">
                  <c:v>0.001</c:v>
                </c:pt>
                <c:pt idx="15911">
                  <c:v>0.001</c:v>
                </c:pt>
                <c:pt idx="15912">
                  <c:v>0.0</c:v>
                </c:pt>
                <c:pt idx="15913">
                  <c:v>0.0</c:v>
                </c:pt>
                <c:pt idx="15914">
                  <c:v>0.0</c:v>
                </c:pt>
                <c:pt idx="15915">
                  <c:v>0.0</c:v>
                </c:pt>
                <c:pt idx="15916">
                  <c:v>0.0</c:v>
                </c:pt>
                <c:pt idx="15917">
                  <c:v>0.001</c:v>
                </c:pt>
                <c:pt idx="15918">
                  <c:v>0.001</c:v>
                </c:pt>
                <c:pt idx="15919">
                  <c:v>0.0</c:v>
                </c:pt>
                <c:pt idx="15920">
                  <c:v>0.0</c:v>
                </c:pt>
                <c:pt idx="15921">
                  <c:v>0.0</c:v>
                </c:pt>
                <c:pt idx="15922">
                  <c:v>0.001</c:v>
                </c:pt>
                <c:pt idx="15923">
                  <c:v>0.0</c:v>
                </c:pt>
                <c:pt idx="15924">
                  <c:v>0.0</c:v>
                </c:pt>
                <c:pt idx="15925">
                  <c:v>0.0</c:v>
                </c:pt>
                <c:pt idx="15926">
                  <c:v>0.0</c:v>
                </c:pt>
                <c:pt idx="15927">
                  <c:v>0.0</c:v>
                </c:pt>
                <c:pt idx="15928">
                  <c:v>0.0</c:v>
                </c:pt>
                <c:pt idx="15929">
                  <c:v>0.001</c:v>
                </c:pt>
                <c:pt idx="15930">
                  <c:v>0.0</c:v>
                </c:pt>
                <c:pt idx="15931">
                  <c:v>0.0</c:v>
                </c:pt>
                <c:pt idx="15932">
                  <c:v>0.001</c:v>
                </c:pt>
                <c:pt idx="15933">
                  <c:v>0.002</c:v>
                </c:pt>
                <c:pt idx="15934">
                  <c:v>0.0</c:v>
                </c:pt>
                <c:pt idx="15935">
                  <c:v>0.0</c:v>
                </c:pt>
                <c:pt idx="15936">
                  <c:v>0.0</c:v>
                </c:pt>
                <c:pt idx="15937">
                  <c:v>0.0</c:v>
                </c:pt>
                <c:pt idx="15938">
                  <c:v>0.001</c:v>
                </c:pt>
                <c:pt idx="15939">
                  <c:v>0.0</c:v>
                </c:pt>
                <c:pt idx="15940">
                  <c:v>0.0</c:v>
                </c:pt>
                <c:pt idx="15941">
                  <c:v>0.0</c:v>
                </c:pt>
                <c:pt idx="15942">
                  <c:v>0.001</c:v>
                </c:pt>
                <c:pt idx="15943">
                  <c:v>0.0</c:v>
                </c:pt>
                <c:pt idx="15944">
                  <c:v>0.001</c:v>
                </c:pt>
                <c:pt idx="15945">
                  <c:v>0.0</c:v>
                </c:pt>
                <c:pt idx="15946">
                  <c:v>0.0</c:v>
                </c:pt>
                <c:pt idx="15947">
                  <c:v>0.0</c:v>
                </c:pt>
                <c:pt idx="15948">
                  <c:v>0.001</c:v>
                </c:pt>
                <c:pt idx="15949">
                  <c:v>0.001</c:v>
                </c:pt>
                <c:pt idx="15950">
                  <c:v>0.001</c:v>
                </c:pt>
                <c:pt idx="15951">
                  <c:v>0.0</c:v>
                </c:pt>
                <c:pt idx="15952">
                  <c:v>0.0</c:v>
                </c:pt>
                <c:pt idx="15953">
                  <c:v>0.0</c:v>
                </c:pt>
                <c:pt idx="15954">
                  <c:v>0.0</c:v>
                </c:pt>
                <c:pt idx="15955">
                  <c:v>0.0</c:v>
                </c:pt>
                <c:pt idx="15956">
                  <c:v>0.0</c:v>
                </c:pt>
                <c:pt idx="15957">
                  <c:v>0.0</c:v>
                </c:pt>
                <c:pt idx="15958">
                  <c:v>0.0</c:v>
                </c:pt>
                <c:pt idx="15959">
                  <c:v>0.0</c:v>
                </c:pt>
                <c:pt idx="15960">
                  <c:v>0.0</c:v>
                </c:pt>
                <c:pt idx="15961">
                  <c:v>0.001</c:v>
                </c:pt>
                <c:pt idx="15962">
                  <c:v>0.0</c:v>
                </c:pt>
                <c:pt idx="15963">
                  <c:v>0.001</c:v>
                </c:pt>
                <c:pt idx="15964">
                  <c:v>0.0</c:v>
                </c:pt>
                <c:pt idx="15965">
                  <c:v>0.001</c:v>
                </c:pt>
                <c:pt idx="15966">
                  <c:v>0.0</c:v>
                </c:pt>
                <c:pt idx="15967">
                  <c:v>0.001</c:v>
                </c:pt>
                <c:pt idx="15968">
                  <c:v>0.001</c:v>
                </c:pt>
                <c:pt idx="15969">
                  <c:v>0.001</c:v>
                </c:pt>
                <c:pt idx="15970">
                  <c:v>0.001</c:v>
                </c:pt>
                <c:pt idx="15971">
                  <c:v>0.0</c:v>
                </c:pt>
                <c:pt idx="15972">
                  <c:v>0.0</c:v>
                </c:pt>
                <c:pt idx="15973">
                  <c:v>0.0</c:v>
                </c:pt>
                <c:pt idx="15974">
                  <c:v>0.0</c:v>
                </c:pt>
                <c:pt idx="15975">
                  <c:v>0.001</c:v>
                </c:pt>
                <c:pt idx="15976">
                  <c:v>0.001</c:v>
                </c:pt>
                <c:pt idx="15977">
                  <c:v>0.0</c:v>
                </c:pt>
                <c:pt idx="15978">
                  <c:v>0.0</c:v>
                </c:pt>
                <c:pt idx="15979">
                  <c:v>0.001</c:v>
                </c:pt>
                <c:pt idx="15980">
                  <c:v>0.0</c:v>
                </c:pt>
                <c:pt idx="15981">
                  <c:v>0.0</c:v>
                </c:pt>
                <c:pt idx="15982">
                  <c:v>0.001</c:v>
                </c:pt>
                <c:pt idx="15983">
                  <c:v>0.001</c:v>
                </c:pt>
                <c:pt idx="15984">
                  <c:v>0.0</c:v>
                </c:pt>
                <c:pt idx="15985">
                  <c:v>0.001</c:v>
                </c:pt>
                <c:pt idx="15986">
                  <c:v>0.0</c:v>
                </c:pt>
                <c:pt idx="15987">
                  <c:v>0.0</c:v>
                </c:pt>
                <c:pt idx="15988">
                  <c:v>0.0</c:v>
                </c:pt>
                <c:pt idx="15989">
                  <c:v>0.0</c:v>
                </c:pt>
                <c:pt idx="15990">
                  <c:v>0.0</c:v>
                </c:pt>
                <c:pt idx="15991">
                  <c:v>0.0</c:v>
                </c:pt>
                <c:pt idx="15992">
                  <c:v>0.0</c:v>
                </c:pt>
                <c:pt idx="15993">
                  <c:v>0.0</c:v>
                </c:pt>
                <c:pt idx="15994">
                  <c:v>0.0</c:v>
                </c:pt>
                <c:pt idx="15995">
                  <c:v>0.0</c:v>
                </c:pt>
                <c:pt idx="15996">
                  <c:v>0.0</c:v>
                </c:pt>
                <c:pt idx="15997">
                  <c:v>0.001</c:v>
                </c:pt>
                <c:pt idx="15998">
                  <c:v>0.001</c:v>
                </c:pt>
                <c:pt idx="15999">
                  <c:v>0.001</c:v>
                </c:pt>
                <c:pt idx="16000">
                  <c:v>0.001</c:v>
                </c:pt>
                <c:pt idx="16001">
                  <c:v>0.001</c:v>
                </c:pt>
                <c:pt idx="16002">
                  <c:v>0.001</c:v>
                </c:pt>
                <c:pt idx="16003">
                  <c:v>0.0</c:v>
                </c:pt>
                <c:pt idx="16004">
                  <c:v>0.0</c:v>
                </c:pt>
                <c:pt idx="16005">
                  <c:v>0.0</c:v>
                </c:pt>
                <c:pt idx="16006">
                  <c:v>0.0</c:v>
                </c:pt>
                <c:pt idx="16007">
                  <c:v>0.001</c:v>
                </c:pt>
                <c:pt idx="16008">
                  <c:v>0.0</c:v>
                </c:pt>
                <c:pt idx="16009">
                  <c:v>0.001</c:v>
                </c:pt>
                <c:pt idx="16010">
                  <c:v>0.001</c:v>
                </c:pt>
                <c:pt idx="16011">
                  <c:v>0.001</c:v>
                </c:pt>
                <c:pt idx="16012">
                  <c:v>0.0</c:v>
                </c:pt>
                <c:pt idx="16013">
                  <c:v>0.0</c:v>
                </c:pt>
                <c:pt idx="16014">
                  <c:v>0.001</c:v>
                </c:pt>
                <c:pt idx="16015">
                  <c:v>0.0</c:v>
                </c:pt>
                <c:pt idx="16016">
                  <c:v>0.0</c:v>
                </c:pt>
                <c:pt idx="16017">
                  <c:v>0.0</c:v>
                </c:pt>
                <c:pt idx="16018">
                  <c:v>0.0</c:v>
                </c:pt>
                <c:pt idx="16019">
                  <c:v>0.001</c:v>
                </c:pt>
                <c:pt idx="16020">
                  <c:v>0.0</c:v>
                </c:pt>
                <c:pt idx="16021">
                  <c:v>0.0</c:v>
                </c:pt>
                <c:pt idx="16022">
                  <c:v>0.001</c:v>
                </c:pt>
                <c:pt idx="16023">
                  <c:v>0.001</c:v>
                </c:pt>
                <c:pt idx="16024">
                  <c:v>0.0</c:v>
                </c:pt>
                <c:pt idx="16025">
                  <c:v>0.002</c:v>
                </c:pt>
                <c:pt idx="16026">
                  <c:v>0.0</c:v>
                </c:pt>
                <c:pt idx="16027">
                  <c:v>0.0</c:v>
                </c:pt>
                <c:pt idx="16028">
                  <c:v>0.001</c:v>
                </c:pt>
                <c:pt idx="16029">
                  <c:v>0.0</c:v>
                </c:pt>
                <c:pt idx="16030">
                  <c:v>0.0</c:v>
                </c:pt>
                <c:pt idx="16031">
                  <c:v>0.001</c:v>
                </c:pt>
                <c:pt idx="16032">
                  <c:v>0.0</c:v>
                </c:pt>
                <c:pt idx="16033">
                  <c:v>0.0</c:v>
                </c:pt>
                <c:pt idx="16034">
                  <c:v>0.0</c:v>
                </c:pt>
                <c:pt idx="16035">
                  <c:v>0.0</c:v>
                </c:pt>
                <c:pt idx="16036">
                  <c:v>0.001</c:v>
                </c:pt>
                <c:pt idx="16037">
                  <c:v>0.001</c:v>
                </c:pt>
                <c:pt idx="16038">
                  <c:v>0.0</c:v>
                </c:pt>
                <c:pt idx="16039">
                  <c:v>0.0</c:v>
                </c:pt>
                <c:pt idx="16040">
                  <c:v>0.002</c:v>
                </c:pt>
                <c:pt idx="16041">
                  <c:v>0.001</c:v>
                </c:pt>
                <c:pt idx="16042">
                  <c:v>0.0</c:v>
                </c:pt>
                <c:pt idx="16043">
                  <c:v>0.0</c:v>
                </c:pt>
                <c:pt idx="16044">
                  <c:v>0.0</c:v>
                </c:pt>
                <c:pt idx="16045">
                  <c:v>0.001</c:v>
                </c:pt>
                <c:pt idx="16046">
                  <c:v>0.0</c:v>
                </c:pt>
                <c:pt idx="16047">
                  <c:v>0.0</c:v>
                </c:pt>
                <c:pt idx="16048">
                  <c:v>0.001</c:v>
                </c:pt>
                <c:pt idx="16049">
                  <c:v>0.0</c:v>
                </c:pt>
                <c:pt idx="16050">
                  <c:v>0.001</c:v>
                </c:pt>
                <c:pt idx="16051">
                  <c:v>0.0</c:v>
                </c:pt>
                <c:pt idx="16052">
                  <c:v>0.0</c:v>
                </c:pt>
                <c:pt idx="16053">
                  <c:v>0.001</c:v>
                </c:pt>
                <c:pt idx="16054">
                  <c:v>0.0</c:v>
                </c:pt>
                <c:pt idx="16055">
                  <c:v>0.0</c:v>
                </c:pt>
                <c:pt idx="16056">
                  <c:v>0.0</c:v>
                </c:pt>
                <c:pt idx="16057">
                  <c:v>0.0</c:v>
                </c:pt>
                <c:pt idx="16058">
                  <c:v>0.0</c:v>
                </c:pt>
                <c:pt idx="16059">
                  <c:v>0.0</c:v>
                </c:pt>
                <c:pt idx="16060">
                  <c:v>0.001</c:v>
                </c:pt>
                <c:pt idx="16061">
                  <c:v>0.0</c:v>
                </c:pt>
                <c:pt idx="16062">
                  <c:v>0.0</c:v>
                </c:pt>
                <c:pt idx="16063">
                  <c:v>0.001</c:v>
                </c:pt>
                <c:pt idx="16064">
                  <c:v>0.0</c:v>
                </c:pt>
                <c:pt idx="16065">
                  <c:v>0.0</c:v>
                </c:pt>
                <c:pt idx="16066">
                  <c:v>0.0</c:v>
                </c:pt>
                <c:pt idx="16067">
                  <c:v>0.001</c:v>
                </c:pt>
                <c:pt idx="16068">
                  <c:v>0.0</c:v>
                </c:pt>
                <c:pt idx="16069">
                  <c:v>0.0</c:v>
                </c:pt>
                <c:pt idx="16070">
                  <c:v>0.0</c:v>
                </c:pt>
                <c:pt idx="16071">
                  <c:v>0.001</c:v>
                </c:pt>
                <c:pt idx="16072">
                  <c:v>0.0</c:v>
                </c:pt>
                <c:pt idx="16073">
                  <c:v>0.0</c:v>
                </c:pt>
                <c:pt idx="16074">
                  <c:v>0.0</c:v>
                </c:pt>
                <c:pt idx="16075">
                  <c:v>0.001</c:v>
                </c:pt>
                <c:pt idx="16076">
                  <c:v>0.0</c:v>
                </c:pt>
                <c:pt idx="16077">
                  <c:v>0.0</c:v>
                </c:pt>
                <c:pt idx="16078">
                  <c:v>0.0</c:v>
                </c:pt>
                <c:pt idx="16079">
                  <c:v>0.0</c:v>
                </c:pt>
                <c:pt idx="16080">
                  <c:v>0.001</c:v>
                </c:pt>
                <c:pt idx="16081">
                  <c:v>0.0</c:v>
                </c:pt>
                <c:pt idx="16082">
                  <c:v>0.0</c:v>
                </c:pt>
                <c:pt idx="16083">
                  <c:v>0.0</c:v>
                </c:pt>
                <c:pt idx="16084">
                  <c:v>0.0</c:v>
                </c:pt>
                <c:pt idx="16085">
                  <c:v>0.0</c:v>
                </c:pt>
                <c:pt idx="16086">
                  <c:v>0.001</c:v>
                </c:pt>
                <c:pt idx="16087">
                  <c:v>0.001</c:v>
                </c:pt>
                <c:pt idx="16088">
                  <c:v>0.0</c:v>
                </c:pt>
                <c:pt idx="16089">
                  <c:v>0.0</c:v>
                </c:pt>
                <c:pt idx="16090">
                  <c:v>0.001</c:v>
                </c:pt>
                <c:pt idx="16091">
                  <c:v>0.001</c:v>
                </c:pt>
                <c:pt idx="16092">
                  <c:v>0.0</c:v>
                </c:pt>
                <c:pt idx="16093">
                  <c:v>0.0</c:v>
                </c:pt>
                <c:pt idx="16094">
                  <c:v>0.0</c:v>
                </c:pt>
                <c:pt idx="16095">
                  <c:v>0.0</c:v>
                </c:pt>
                <c:pt idx="16096">
                  <c:v>0.001</c:v>
                </c:pt>
                <c:pt idx="16097">
                  <c:v>0.0</c:v>
                </c:pt>
                <c:pt idx="16098">
                  <c:v>0.0</c:v>
                </c:pt>
                <c:pt idx="16099">
                  <c:v>0.0</c:v>
                </c:pt>
                <c:pt idx="16100">
                  <c:v>0.0</c:v>
                </c:pt>
                <c:pt idx="16101">
                  <c:v>0.001</c:v>
                </c:pt>
                <c:pt idx="16102">
                  <c:v>0.0</c:v>
                </c:pt>
                <c:pt idx="16103">
                  <c:v>0.0</c:v>
                </c:pt>
                <c:pt idx="16104">
                  <c:v>0.001</c:v>
                </c:pt>
                <c:pt idx="16105">
                  <c:v>0.0</c:v>
                </c:pt>
                <c:pt idx="16106">
                  <c:v>0.0</c:v>
                </c:pt>
                <c:pt idx="16107">
                  <c:v>0.0</c:v>
                </c:pt>
                <c:pt idx="16108">
                  <c:v>0.0</c:v>
                </c:pt>
                <c:pt idx="16109">
                  <c:v>0.0</c:v>
                </c:pt>
                <c:pt idx="16110">
                  <c:v>0.0</c:v>
                </c:pt>
                <c:pt idx="16111">
                  <c:v>0.001</c:v>
                </c:pt>
                <c:pt idx="16112">
                  <c:v>0.0</c:v>
                </c:pt>
                <c:pt idx="16113">
                  <c:v>0.0</c:v>
                </c:pt>
                <c:pt idx="16114">
                  <c:v>0.0</c:v>
                </c:pt>
                <c:pt idx="16115">
                  <c:v>0.0</c:v>
                </c:pt>
                <c:pt idx="16116">
                  <c:v>0.0</c:v>
                </c:pt>
                <c:pt idx="16117">
                  <c:v>0.0</c:v>
                </c:pt>
                <c:pt idx="16118">
                  <c:v>0.001</c:v>
                </c:pt>
                <c:pt idx="16119">
                  <c:v>0.001</c:v>
                </c:pt>
                <c:pt idx="16120">
                  <c:v>0.001</c:v>
                </c:pt>
                <c:pt idx="16121">
                  <c:v>0.0</c:v>
                </c:pt>
                <c:pt idx="16122">
                  <c:v>0.001</c:v>
                </c:pt>
                <c:pt idx="16123">
                  <c:v>0.0</c:v>
                </c:pt>
                <c:pt idx="16124">
                  <c:v>0.0</c:v>
                </c:pt>
                <c:pt idx="16125">
                  <c:v>0.0</c:v>
                </c:pt>
                <c:pt idx="16126">
                  <c:v>0.001</c:v>
                </c:pt>
                <c:pt idx="16127">
                  <c:v>0.001</c:v>
                </c:pt>
                <c:pt idx="16128">
                  <c:v>0.001</c:v>
                </c:pt>
                <c:pt idx="16129">
                  <c:v>0.0</c:v>
                </c:pt>
                <c:pt idx="16130">
                  <c:v>0.0</c:v>
                </c:pt>
                <c:pt idx="16131">
                  <c:v>0.0</c:v>
                </c:pt>
                <c:pt idx="16132">
                  <c:v>0.0</c:v>
                </c:pt>
                <c:pt idx="16133">
                  <c:v>0.0</c:v>
                </c:pt>
                <c:pt idx="16134">
                  <c:v>0.002</c:v>
                </c:pt>
                <c:pt idx="16135">
                  <c:v>0.0</c:v>
                </c:pt>
                <c:pt idx="16136">
                  <c:v>0.0</c:v>
                </c:pt>
                <c:pt idx="16137">
                  <c:v>0.0</c:v>
                </c:pt>
                <c:pt idx="16138">
                  <c:v>0.0</c:v>
                </c:pt>
                <c:pt idx="16139">
                  <c:v>0.0</c:v>
                </c:pt>
                <c:pt idx="16140">
                  <c:v>0.0</c:v>
                </c:pt>
                <c:pt idx="16141">
                  <c:v>0.0</c:v>
                </c:pt>
                <c:pt idx="16142">
                  <c:v>0.0</c:v>
                </c:pt>
                <c:pt idx="16143">
                  <c:v>0.0</c:v>
                </c:pt>
                <c:pt idx="16144">
                  <c:v>0.0</c:v>
                </c:pt>
                <c:pt idx="16145">
                  <c:v>0.0</c:v>
                </c:pt>
                <c:pt idx="16146">
                  <c:v>0.001</c:v>
                </c:pt>
                <c:pt idx="16147">
                  <c:v>0.0</c:v>
                </c:pt>
                <c:pt idx="16148">
                  <c:v>0.0</c:v>
                </c:pt>
                <c:pt idx="16149">
                  <c:v>0.0</c:v>
                </c:pt>
                <c:pt idx="16150">
                  <c:v>0.0</c:v>
                </c:pt>
                <c:pt idx="16151">
                  <c:v>0.0</c:v>
                </c:pt>
                <c:pt idx="16152">
                  <c:v>0.0</c:v>
                </c:pt>
                <c:pt idx="16153">
                  <c:v>0.0</c:v>
                </c:pt>
                <c:pt idx="16154">
                  <c:v>0.001</c:v>
                </c:pt>
                <c:pt idx="16155">
                  <c:v>0.0</c:v>
                </c:pt>
                <c:pt idx="16156">
                  <c:v>0.0</c:v>
                </c:pt>
                <c:pt idx="16157">
                  <c:v>0.0</c:v>
                </c:pt>
                <c:pt idx="16158">
                  <c:v>0.0</c:v>
                </c:pt>
                <c:pt idx="16159">
                  <c:v>0.002</c:v>
                </c:pt>
                <c:pt idx="16160">
                  <c:v>0.0</c:v>
                </c:pt>
                <c:pt idx="16161">
                  <c:v>0.001</c:v>
                </c:pt>
                <c:pt idx="16162">
                  <c:v>0.0</c:v>
                </c:pt>
                <c:pt idx="16163">
                  <c:v>0.0</c:v>
                </c:pt>
                <c:pt idx="16164">
                  <c:v>0.0</c:v>
                </c:pt>
                <c:pt idx="16165">
                  <c:v>0.001</c:v>
                </c:pt>
                <c:pt idx="16166">
                  <c:v>0.0</c:v>
                </c:pt>
                <c:pt idx="16167">
                  <c:v>0.0</c:v>
                </c:pt>
                <c:pt idx="16168">
                  <c:v>0.001</c:v>
                </c:pt>
                <c:pt idx="16169">
                  <c:v>0.0</c:v>
                </c:pt>
                <c:pt idx="16170">
                  <c:v>0.0</c:v>
                </c:pt>
                <c:pt idx="16171">
                  <c:v>0.001</c:v>
                </c:pt>
                <c:pt idx="16172">
                  <c:v>0.001</c:v>
                </c:pt>
                <c:pt idx="16173">
                  <c:v>0.0</c:v>
                </c:pt>
                <c:pt idx="16174">
                  <c:v>0.0</c:v>
                </c:pt>
                <c:pt idx="16175">
                  <c:v>0.0</c:v>
                </c:pt>
                <c:pt idx="16176">
                  <c:v>0.0</c:v>
                </c:pt>
                <c:pt idx="16177">
                  <c:v>0.0</c:v>
                </c:pt>
                <c:pt idx="16178">
                  <c:v>0.001</c:v>
                </c:pt>
                <c:pt idx="16179">
                  <c:v>0.0</c:v>
                </c:pt>
                <c:pt idx="16180">
                  <c:v>0.001</c:v>
                </c:pt>
                <c:pt idx="16181">
                  <c:v>0.0</c:v>
                </c:pt>
                <c:pt idx="16182">
                  <c:v>0.0</c:v>
                </c:pt>
                <c:pt idx="16183">
                  <c:v>0.0</c:v>
                </c:pt>
                <c:pt idx="16184">
                  <c:v>0.001</c:v>
                </c:pt>
                <c:pt idx="16185">
                  <c:v>0.0</c:v>
                </c:pt>
                <c:pt idx="16186">
                  <c:v>0.0</c:v>
                </c:pt>
                <c:pt idx="16187">
                  <c:v>0.0</c:v>
                </c:pt>
                <c:pt idx="16188">
                  <c:v>0.0</c:v>
                </c:pt>
                <c:pt idx="16189">
                  <c:v>0.0</c:v>
                </c:pt>
                <c:pt idx="16190">
                  <c:v>0.0</c:v>
                </c:pt>
                <c:pt idx="16191">
                  <c:v>0.0</c:v>
                </c:pt>
                <c:pt idx="16192">
                  <c:v>0.001</c:v>
                </c:pt>
                <c:pt idx="16193">
                  <c:v>0.0</c:v>
                </c:pt>
                <c:pt idx="16194">
                  <c:v>0.001</c:v>
                </c:pt>
                <c:pt idx="16195">
                  <c:v>0.001</c:v>
                </c:pt>
                <c:pt idx="16196">
                  <c:v>0.001</c:v>
                </c:pt>
                <c:pt idx="16197">
                  <c:v>0.001</c:v>
                </c:pt>
                <c:pt idx="16198">
                  <c:v>0.001</c:v>
                </c:pt>
                <c:pt idx="16199">
                  <c:v>0.0</c:v>
                </c:pt>
                <c:pt idx="16200">
                  <c:v>0.0</c:v>
                </c:pt>
                <c:pt idx="16201">
                  <c:v>0.0</c:v>
                </c:pt>
                <c:pt idx="16202">
                  <c:v>0.0</c:v>
                </c:pt>
                <c:pt idx="16203">
                  <c:v>0.0</c:v>
                </c:pt>
                <c:pt idx="16204">
                  <c:v>0.001</c:v>
                </c:pt>
                <c:pt idx="16205">
                  <c:v>0.001</c:v>
                </c:pt>
                <c:pt idx="16206">
                  <c:v>0.001</c:v>
                </c:pt>
                <c:pt idx="16207">
                  <c:v>0.0</c:v>
                </c:pt>
                <c:pt idx="16208">
                  <c:v>0.001</c:v>
                </c:pt>
                <c:pt idx="16209">
                  <c:v>0.0</c:v>
                </c:pt>
                <c:pt idx="16210">
                  <c:v>0.0</c:v>
                </c:pt>
                <c:pt idx="16211">
                  <c:v>0.001</c:v>
                </c:pt>
                <c:pt idx="16212">
                  <c:v>0.001</c:v>
                </c:pt>
                <c:pt idx="16213">
                  <c:v>0.002</c:v>
                </c:pt>
                <c:pt idx="16214">
                  <c:v>0.002</c:v>
                </c:pt>
                <c:pt idx="16215">
                  <c:v>0.002</c:v>
                </c:pt>
                <c:pt idx="16216">
                  <c:v>0.004</c:v>
                </c:pt>
                <c:pt idx="16217">
                  <c:v>0.001</c:v>
                </c:pt>
                <c:pt idx="16218">
                  <c:v>0.001</c:v>
                </c:pt>
                <c:pt idx="16219">
                  <c:v>0.0</c:v>
                </c:pt>
                <c:pt idx="16220">
                  <c:v>0.001</c:v>
                </c:pt>
                <c:pt idx="16221">
                  <c:v>0.002</c:v>
                </c:pt>
                <c:pt idx="16222">
                  <c:v>0.001</c:v>
                </c:pt>
                <c:pt idx="16223">
                  <c:v>0.001</c:v>
                </c:pt>
                <c:pt idx="16224">
                  <c:v>0.001</c:v>
                </c:pt>
                <c:pt idx="16225">
                  <c:v>0.0</c:v>
                </c:pt>
                <c:pt idx="16226">
                  <c:v>0.0</c:v>
                </c:pt>
                <c:pt idx="16227">
                  <c:v>0.001</c:v>
                </c:pt>
                <c:pt idx="16228">
                  <c:v>0.0</c:v>
                </c:pt>
                <c:pt idx="16229">
                  <c:v>0.0</c:v>
                </c:pt>
                <c:pt idx="16230">
                  <c:v>0.001</c:v>
                </c:pt>
                <c:pt idx="16231">
                  <c:v>0.001</c:v>
                </c:pt>
                <c:pt idx="16232">
                  <c:v>0.002</c:v>
                </c:pt>
                <c:pt idx="16233">
                  <c:v>0.0</c:v>
                </c:pt>
                <c:pt idx="16234">
                  <c:v>0.001</c:v>
                </c:pt>
                <c:pt idx="16235">
                  <c:v>0.001</c:v>
                </c:pt>
                <c:pt idx="16236">
                  <c:v>0.001</c:v>
                </c:pt>
                <c:pt idx="16237">
                  <c:v>0.0</c:v>
                </c:pt>
                <c:pt idx="16238">
                  <c:v>0.001</c:v>
                </c:pt>
                <c:pt idx="16239">
                  <c:v>0.001</c:v>
                </c:pt>
                <c:pt idx="16240">
                  <c:v>0.0</c:v>
                </c:pt>
                <c:pt idx="16241">
                  <c:v>0.001</c:v>
                </c:pt>
                <c:pt idx="16242">
                  <c:v>0.001</c:v>
                </c:pt>
                <c:pt idx="16243">
                  <c:v>0.001</c:v>
                </c:pt>
                <c:pt idx="16244">
                  <c:v>0.0</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0.002</c:v>
                </c:pt>
                <c:pt idx="16261">
                  <c:v>0.0</c:v>
                </c:pt>
                <c:pt idx="16262">
                  <c:v>0.0</c:v>
                </c:pt>
                <c:pt idx="16263">
                  <c:v>0.001</c:v>
                </c:pt>
                <c:pt idx="16264">
                  <c:v>0.001</c:v>
                </c:pt>
                <c:pt idx="16265">
                  <c:v>0.0</c:v>
                </c:pt>
                <c:pt idx="16266">
                  <c:v>0.001</c:v>
                </c:pt>
                <c:pt idx="16267">
                  <c:v>0.0</c:v>
                </c:pt>
                <c:pt idx="16268">
                  <c:v>0.0</c:v>
                </c:pt>
                <c:pt idx="16269">
                  <c:v>0.0</c:v>
                </c:pt>
                <c:pt idx="16270">
                  <c:v>0.001</c:v>
                </c:pt>
                <c:pt idx="16271">
                  <c:v>0.001</c:v>
                </c:pt>
                <c:pt idx="16272">
                  <c:v>0.001</c:v>
                </c:pt>
                <c:pt idx="16273">
                  <c:v>0.0</c:v>
                </c:pt>
                <c:pt idx="16274">
                  <c:v>0.001</c:v>
                </c:pt>
                <c:pt idx="16275">
                  <c:v>0.0</c:v>
                </c:pt>
                <c:pt idx="16276">
                  <c:v>0.001</c:v>
                </c:pt>
                <c:pt idx="16277">
                  <c:v>0.001</c:v>
                </c:pt>
                <c:pt idx="16278">
                  <c:v>0.001</c:v>
                </c:pt>
                <c:pt idx="16279">
                  <c:v>0.0</c:v>
                </c:pt>
                <c:pt idx="16280">
                  <c:v>0.001</c:v>
                </c:pt>
                <c:pt idx="16281">
                  <c:v>0.001</c:v>
                </c:pt>
                <c:pt idx="16282">
                  <c:v>0.001</c:v>
                </c:pt>
                <c:pt idx="16283">
                  <c:v>0.0</c:v>
                </c:pt>
                <c:pt idx="16284">
                  <c:v>0.0</c:v>
                </c:pt>
                <c:pt idx="16285">
                  <c:v>0.001</c:v>
                </c:pt>
                <c:pt idx="16286">
                  <c:v>0.001</c:v>
                </c:pt>
                <c:pt idx="16287">
                  <c:v>0.001</c:v>
                </c:pt>
                <c:pt idx="16288">
                  <c:v>0.001</c:v>
                </c:pt>
                <c:pt idx="16289">
                  <c:v>0.001</c:v>
                </c:pt>
                <c:pt idx="16290">
                  <c:v>0.001</c:v>
                </c:pt>
                <c:pt idx="16291">
                  <c:v>0.001</c:v>
                </c:pt>
                <c:pt idx="16292">
                  <c:v>0.001</c:v>
                </c:pt>
                <c:pt idx="16293">
                  <c:v>0.001</c:v>
                </c:pt>
                <c:pt idx="16294">
                  <c:v>0.001</c:v>
                </c:pt>
                <c:pt idx="16295">
                  <c:v>0.001</c:v>
                </c:pt>
                <c:pt idx="16296">
                  <c:v>0.001</c:v>
                </c:pt>
                <c:pt idx="16297">
                  <c:v>0.001</c:v>
                </c:pt>
                <c:pt idx="16298">
                  <c:v>0.0</c:v>
                </c:pt>
                <c:pt idx="16299">
                  <c:v>0.0</c:v>
                </c:pt>
                <c:pt idx="16300">
                  <c:v>0.002</c:v>
                </c:pt>
                <c:pt idx="16301">
                  <c:v>0.001</c:v>
                </c:pt>
                <c:pt idx="16302">
                  <c:v>0.0</c:v>
                </c:pt>
                <c:pt idx="16303">
                  <c:v>0.001</c:v>
                </c:pt>
                <c:pt idx="16304">
                  <c:v>0.002</c:v>
                </c:pt>
                <c:pt idx="16305">
                  <c:v>0.001</c:v>
                </c:pt>
                <c:pt idx="16306">
                  <c:v>0.002</c:v>
                </c:pt>
                <c:pt idx="16307">
                  <c:v>0.001</c:v>
                </c:pt>
                <c:pt idx="16308">
                  <c:v>0.001</c:v>
                </c:pt>
                <c:pt idx="16309">
                  <c:v>0.001</c:v>
                </c:pt>
                <c:pt idx="16310">
                  <c:v>0.001</c:v>
                </c:pt>
                <c:pt idx="16311">
                  <c:v>0.001</c:v>
                </c:pt>
                <c:pt idx="16312">
                  <c:v>0.001</c:v>
                </c:pt>
                <c:pt idx="16313">
                  <c:v>0.001</c:v>
                </c:pt>
                <c:pt idx="16314">
                  <c:v>0.001</c:v>
                </c:pt>
                <c:pt idx="16315">
                  <c:v>0.001</c:v>
                </c:pt>
                <c:pt idx="16316">
                  <c:v>0.0</c:v>
                </c:pt>
                <c:pt idx="16317">
                  <c:v>0.001</c:v>
                </c:pt>
                <c:pt idx="16318">
                  <c:v>0.001</c:v>
                </c:pt>
                <c:pt idx="16319">
                  <c:v>0.001</c:v>
                </c:pt>
                <c:pt idx="16320">
                  <c:v>0.0</c:v>
                </c:pt>
                <c:pt idx="16321">
                  <c:v>0.001</c:v>
                </c:pt>
                <c:pt idx="16322">
                  <c:v>0.001</c:v>
                </c:pt>
                <c:pt idx="16323">
                  <c:v>0.002</c:v>
                </c:pt>
                <c:pt idx="16324">
                  <c:v>0.001</c:v>
                </c:pt>
                <c:pt idx="16325">
                  <c:v>0.001</c:v>
                </c:pt>
                <c:pt idx="16326">
                  <c:v>0.001</c:v>
                </c:pt>
                <c:pt idx="16327">
                  <c:v>0.0</c:v>
                </c:pt>
                <c:pt idx="16328">
                  <c:v>0.001</c:v>
                </c:pt>
                <c:pt idx="16329">
                  <c:v>0.0</c:v>
                </c:pt>
                <c:pt idx="16330">
                  <c:v>0.001</c:v>
                </c:pt>
                <c:pt idx="16331">
                  <c:v>0.0</c:v>
                </c:pt>
                <c:pt idx="16332">
                  <c:v>0.002</c:v>
                </c:pt>
                <c:pt idx="16333">
                  <c:v>0.001</c:v>
                </c:pt>
                <c:pt idx="16334">
                  <c:v>0.0</c:v>
                </c:pt>
                <c:pt idx="16335">
                  <c:v>0.0</c:v>
                </c:pt>
                <c:pt idx="16336">
                  <c:v>0.001</c:v>
                </c:pt>
                <c:pt idx="16337">
                  <c:v>0.001</c:v>
                </c:pt>
                <c:pt idx="16338">
                  <c:v>0.001</c:v>
                </c:pt>
                <c:pt idx="16339">
                  <c:v>0.001</c:v>
                </c:pt>
                <c:pt idx="16340">
                  <c:v>0.0</c:v>
                </c:pt>
                <c:pt idx="16341">
                  <c:v>0.001</c:v>
                </c:pt>
                <c:pt idx="16342">
                  <c:v>0.0</c:v>
                </c:pt>
                <c:pt idx="16343">
                  <c:v>0.002</c:v>
                </c:pt>
                <c:pt idx="16344">
                  <c:v>0.001</c:v>
                </c:pt>
                <c:pt idx="16345">
                  <c:v>0.001</c:v>
                </c:pt>
                <c:pt idx="16346">
                  <c:v>0.0</c:v>
                </c:pt>
                <c:pt idx="16347">
                  <c:v>0.001</c:v>
                </c:pt>
                <c:pt idx="16348">
                  <c:v>0.001</c:v>
                </c:pt>
                <c:pt idx="16349">
                  <c:v>0.002</c:v>
                </c:pt>
                <c:pt idx="16350">
                  <c:v>0.001</c:v>
                </c:pt>
                <c:pt idx="16351">
                  <c:v>0.0</c:v>
                </c:pt>
                <c:pt idx="16352">
                  <c:v>0.001</c:v>
                </c:pt>
                <c:pt idx="16353">
                  <c:v>0.0</c:v>
                </c:pt>
                <c:pt idx="16354">
                  <c:v>0.002</c:v>
                </c:pt>
                <c:pt idx="16355">
                  <c:v>0.002</c:v>
                </c:pt>
                <c:pt idx="16356">
                  <c:v>0.001</c:v>
                </c:pt>
                <c:pt idx="16357">
                  <c:v>0.001</c:v>
                </c:pt>
                <c:pt idx="16358">
                  <c:v>0.0</c:v>
                </c:pt>
                <c:pt idx="16359">
                  <c:v>0.001</c:v>
                </c:pt>
                <c:pt idx="16360">
                  <c:v>0.001</c:v>
                </c:pt>
                <c:pt idx="16361">
                  <c:v>0.0</c:v>
                </c:pt>
                <c:pt idx="16362">
                  <c:v>0.001</c:v>
                </c:pt>
                <c:pt idx="16363">
                  <c:v>0.0</c:v>
                </c:pt>
                <c:pt idx="16364">
                  <c:v>0.0</c:v>
                </c:pt>
                <c:pt idx="16365">
                  <c:v>0.001</c:v>
                </c:pt>
                <c:pt idx="16366">
                  <c:v>0.001</c:v>
                </c:pt>
                <c:pt idx="16367">
                  <c:v>0.001</c:v>
                </c:pt>
                <c:pt idx="16368">
                  <c:v>0.0</c:v>
                </c:pt>
                <c:pt idx="16369">
                  <c:v>0.0</c:v>
                </c:pt>
                <c:pt idx="16370">
                  <c:v>0.0</c:v>
                </c:pt>
                <c:pt idx="16371">
                  <c:v>0.001</c:v>
                </c:pt>
                <c:pt idx="16372">
                  <c:v>0.0</c:v>
                </c:pt>
                <c:pt idx="16373">
                  <c:v>0.001</c:v>
                </c:pt>
                <c:pt idx="16374">
                  <c:v>0.001</c:v>
                </c:pt>
                <c:pt idx="16375">
                  <c:v>0.001</c:v>
                </c:pt>
                <c:pt idx="16376">
                  <c:v>0.001</c:v>
                </c:pt>
                <c:pt idx="16377">
                  <c:v>0.0</c:v>
                </c:pt>
                <c:pt idx="16378">
                  <c:v>0.002</c:v>
                </c:pt>
                <c:pt idx="16379">
                  <c:v>0.001</c:v>
                </c:pt>
                <c:pt idx="16380">
                  <c:v>0.001</c:v>
                </c:pt>
                <c:pt idx="16381">
                  <c:v>0.001</c:v>
                </c:pt>
                <c:pt idx="16382">
                  <c:v>0.001</c:v>
                </c:pt>
                <c:pt idx="16383">
                  <c:v>0.001</c:v>
                </c:pt>
                <c:pt idx="16384">
                  <c:v>0.001</c:v>
                </c:pt>
                <c:pt idx="16385">
                  <c:v>0.001</c:v>
                </c:pt>
                <c:pt idx="16386">
                  <c:v>0.001</c:v>
                </c:pt>
                <c:pt idx="16387">
                  <c:v>0.0</c:v>
                </c:pt>
                <c:pt idx="16388">
                  <c:v>0.0</c:v>
                </c:pt>
                <c:pt idx="16389">
                  <c:v>0.0</c:v>
                </c:pt>
                <c:pt idx="16390">
                  <c:v>0.001</c:v>
                </c:pt>
                <c:pt idx="16391">
                  <c:v>0.001</c:v>
                </c:pt>
                <c:pt idx="16392">
                  <c:v>0.001</c:v>
                </c:pt>
                <c:pt idx="16393">
                  <c:v>0.001</c:v>
                </c:pt>
                <c:pt idx="16394">
                  <c:v>0.001</c:v>
                </c:pt>
                <c:pt idx="16395">
                  <c:v>0.0</c:v>
                </c:pt>
                <c:pt idx="16396">
                  <c:v>0.001</c:v>
                </c:pt>
                <c:pt idx="16397">
                  <c:v>0.001</c:v>
                </c:pt>
                <c:pt idx="16398">
                  <c:v>0.002</c:v>
                </c:pt>
                <c:pt idx="16399">
                  <c:v>0.001</c:v>
                </c:pt>
                <c:pt idx="16400">
                  <c:v>0.001</c:v>
                </c:pt>
                <c:pt idx="16401">
                  <c:v>0.002</c:v>
                </c:pt>
                <c:pt idx="16402">
                  <c:v>0.001</c:v>
                </c:pt>
                <c:pt idx="16403">
                  <c:v>0.002</c:v>
                </c:pt>
                <c:pt idx="16404">
                  <c:v>0.001</c:v>
                </c:pt>
                <c:pt idx="16405">
                  <c:v>0.001</c:v>
                </c:pt>
                <c:pt idx="16406">
                  <c:v>0.001</c:v>
                </c:pt>
                <c:pt idx="16407">
                  <c:v>0.001</c:v>
                </c:pt>
                <c:pt idx="16408">
                  <c:v>0.0</c:v>
                </c:pt>
                <c:pt idx="16409">
                  <c:v>0.001</c:v>
                </c:pt>
                <c:pt idx="16410">
                  <c:v>0.001</c:v>
                </c:pt>
                <c:pt idx="16411">
                  <c:v>0.001</c:v>
                </c:pt>
                <c:pt idx="16412">
                  <c:v>0.001</c:v>
                </c:pt>
                <c:pt idx="16413">
                  <c:v>0.001</c:v>
                </c:pt>
                <c:pt idx="16414">
                  <c:v>0.001</c:v>
                </c:pt>
                <c:pt idx="16415">
                  <c:v>0.001</c:v>
                </c:pt>
                <c:pt idx="16416">
                  <c:v>0.001</c:v>
                </c:pt>
                <c:pt idx="16417">
                  <c:v>0.001</c:v>
                </c:pt>
                <c:pt idx="16418">
                  <c:v>0.0</c:v>
                </c:pt>
                <c:pt idx="16419">
                  <c:v>0.0</c:v>
                </c:pt>
                <c:pt idx="16420">
                  <c:v>0.0</c:v>
                </c:pt>
                <c:pt idx="16421">
                  <c:v>0.0</c:v>
                </c:pt>
                <c:pt idx="16422">
                  <c:v>0.001</c:v>
                </c:pt>
                <c:pt idx="16423">
                  <c:v>0.001</c:v>
                </c:pt>
                <c:pt idx="16424">
                  <c:v>0.0</c:v>
                </c:pt>
                <c:pt idx="16425">
                  <c:v>0.001</c:v>
                </c:pt>
                <c:pt idx="16426">
                  <c:v>0.0</c:v>
                </c:pt>
                <c:pt idx="16427">
                  <c:v>0.001</c:v>
                </c:pt>
                <c:pt idx="16428">
                  <c:v>0.001</c:v>
                </c:pt>
                <c:pt idx="16429">
                  <c:v>0.001</c:v>
                </c:pt>
                <c:pt idx="16430">
                  <c:v>0.0</c:v>
                </c:pt>
                <c:pt idx="16431">
                  <c:v>0.0</c:v>
                </c:pt>
                <c:pt idx="16432">
                  <c:v>0.001</c:v>
                </c:pt>
                <c:pt idx="16433">
                  <c:v>0.001</c:v>
                </c:pt>
                <c:pt idx="16434">
                  <c:v>0.001</c:v>
                </c:pt>
                <c:pt idx="16435">
                  <c:v>0.0</c:v>
                </c:pt>
                <c:pt idx="16436">
                  <c:v>0.002</c:v>
                </c:pt>
                <c:pt idx="16437">
                  <c:v>0.001</c:v>
                </c:pt>
                <c:pt idx="16438">
                  <c:v>0.001</c:v>
                </c:pt>
                <c:pt idx="16439">
                  <c:v>0.001</c:v>
                </c:pt>
                <c:pt idx="16440">
                  <c:v>0.002</c:v>
                </c:pt>
                <c:pt idx="16441">
                  <c:v>0.0</c:v>
                </c:pt>
                <c:pt idx="16442">
                  <c:v>0.001</c:v>
                </c:pt>
                <c:pt idx="16443">
                  <c:v>0.0</c:v>
                </c:pt>
                <c:pt idx="16444">
                  <c:v>0.0</c:v>
                </c:pt>
                <c:pt idx="16445">
                  <c:v>0.0</c:v>
                </c:pt>
                <c:pt idx="16446">
                  <c:v>0.001</c:v>
                </c:pt>
                <c:pt idx="16447">
                  <c:v>0.0</c:v>
                </c:pt>
                <c:pt idx="16448">
                  <c:v>0.001</c:v>
                </c:pt>
                <c:pt idx="16449">
                  <c:v>0.001</c:v>
                </c:pt>
                <c:pt idx="16450">
                  <c:v>-9999.0</c:v>
                </c:pt>
                <c:pt idx="16451">
                  <c:v>0.002</c:v>
                </c:pt>
                <c:pt idx="16452">
                  <c:v>0.002</c:v>
                </c:pt>
                <c:pt idx="16453">
                  <c:v>0.002</c:v>
                </c:pt>
                <c:pt idx="16454">
                  <c:v>0.003</c:v>
                </c:pt>
                <c:pt idx="16455">
                  <c:v>0.002</c:v>
                </c:pt>
                <c:pt idx="16456">
                  <c:v>0.006</c:v>
                </c:pt>
                <c:pt idx="16457">
                  <c:v>0.003</c:v>
                </c:pt>
                <c:pt idx="16458">
                  <c:v>0.005</c:v>
                </c:pt>
                <c:pt idx="16459">
                  <c:v>0.002</c:v>
                </c:pt>
                <c:pt idx="16460">
                  <c:v>0.005</c:v>
                </c:pt>
                <c:pt idx="16461">
                  <c:v>0.005</c:v>
                </c:pt>
                <c:pt idx="16462">
                  <c:v>0.004</c:v>
                </c:pt>
                <c:pt idx="16463">
                  <c:v>0.003</c:v>
                </c:pt>
                <c:pt idx="16464">
                  <c:v>0.003</c:v>
                </c:pt>
                <c:pt idx="16465">
                  <c:v>0.004</c:v>
                </c:pt>
                <c:pt idx="16466">
                  <c:v>0.003</c:v>
                </c:pt>
                <c:pt idx="16467">
                  <c:v>0.001</c:v>
                </c:pt>
                <c:pt idx="16468">
                  <c:v>0.001</c:v>
                </c:pt>
                <c:pt idx="16469">
                  <c:v>0.003</c:v>
                </c:pt>
                <c:pt idx="16470">
                  <c:v>0.018</c:v>
                </c:pt>
                <c:pt idx="16471">
                  <c:v>0.005</c:v>
                </c:pt>
                <c:pt idx="16472">
                  <c:v>0.003</c:v>
                </c:pt>
                <c:pt idx="16473">
                  <c:v>0.003</c:v>
                </c:pt>
                <c:pt idx="16474">
                  <c:v>0.0</c:v>
                </c:pt>
                <c:pt idx="16475">
                  <c:v>0.001</c:v>
                </c:pt>
                <c:pt idx="16476">
                  <c:v>0.002</c:v>
                </c:pt>
                <c:pt idx="16477">
                  <c:v>0.003</c:v>
                </c:pt>
                <c:pt idx="16478">
                  <c:v>0.0</c:v>
                </c:pt>
                <c:pt idx="16479">
                  <c:v>0.0</c:v>
                </c:pt>
                <c:pt idx="16480">
                  <c:v>0.002</c:v>
                </c:pt>
                <c:pt idx="16481">
                  <c:v>0.001</c:v>
                </c:pt>
                <c:pt idx="16482">
                  <c:v>0.002</c:v>
                </c:pt>
                <c:pt idx="16483">
                  <c:v>0.001</c:v>
                </c:pt>
                <c:pt idx="16484">
                  <c:v>0.0</c:v>
                </c:pt>
                <c:pt idx="16485">
                  <c:v>0.003</c:v>
                </c:pt>
                <c:pt idx="16486">
                  <c:v>0.003</c:v>
                </c:pt>
                <c:pt idx="16487">
                  <c:v>0.002</c:v>
                </c:pt>
                <c:pt idx="16488">
                  <c:v>0.0</c:v>
                </c:pt>
                <c:pt idx="16489">
                  <c:v>0.0</c:v>
                </c:pt>
                <c:pt idx="16490">
                  <c:v>0.001</c:v>
                </c:pt>
                <c:pt idx="16491">
                  <c:v>0.002</c:v>
                </c:pt>
                <c:pt idx="16492">
                  <c:v>0.003</c:v>
                </c:pt>
                <c:pt idx="16493">
                  <c:v>0.002</c:v>
                </c:pt>
                <c:pt idx="16494">
                  <c:v>0.002</c:v>
                </c:pt>
                <c:pt idx="16495">
                  <c:v>0.003</c:v>
                </c:pt>
                <c:pt idx="16496">
                  <c:v>0.001</c:v>
                </c:pt>
                <c:pt idx="16497">
                  <c:v>0.004</c:v>
                </c:pt>
                <c:pt idx="16498">
                  <c:v>0.0</c:v>
                </c:pt>
                <c:pt idx="16499">
                  <c:v>0.001</c:v>
                </c:pt>
                <c:pt idx="16500">
                  <c:v>0.003</c:v>
                </c:pt>
                <c:pt idx="16501">
                  <c:v>0.003</c:v>
                </c:pt>
                <c:pt idx="16502">
                  <c:v>0.004</c:v>
                </c:pt>
                <c:pt idx="16503">
                  <c:v>0.0</c:v>
                </c:pt>
                <c:pt idx="16504">
                  <c:v>0.002</c:v>
                </c:pt>
                <c:pt idx="16505">
                  <c:v>0.002</c:v>
                </c:pt>
                <c:pt idx="16506">
                  <c:v>0.002</c:v>
                </c:pt>
                <c:pt idx="16507">
                  <c:v>0.001</c:v>
                </c:pt>
                <c:pt idx="16508">
                  <c:v>0.002</c:v>
                </c:pt>
                <c:pt idx="16509">
                  <c:v>0.003</c:v>
                </c:pt>
                <c:pt idx="16510">
                  <c:v>0.002</c:v>
                </c:pt>
                <c:pt idx="16511">
                  <c:v>0.003</c:v>
                </c:pt>
                <c:pt idx="16512">
                  <c:v>0.003</c:v>
                </c:pt>
                <c:pt idx="16513">
                  <c:v>0.002</c:v>
                </c:pt>
                <c:pt idx="16514">
                  <c:v>0.002</c:v>
                </c:pt>
                <c:pt idx="16515">
                  <c:v>0.001</c:v>
                </c:pt>
                <c:pt idx="16516">
                  <c:v>0.003</c:v>
                </c:pt>
                <c:pt idx="16517">
                  <c:v>0.002</c:v>
                </c:pt>
                <c:pt idx="16518">
                  <c:v>0.003</c:v>
                </c:pt>
                <c:pt idx="16519">
                  <c:v>0.004</c:v>
                </c:pt>
                <c:pt idx="16520">
                  <c:v>0.003</c:v>
                </c:pt>
                <c:pt idx="16521">
                  <c:v>0.003</c:v>
                </c:pt>
                <c:pt idx="16522">
                  <c:v>0.002</c:v>
                </c:pt>
                <c:pt idx="16523">
                  <c:v>0.003</c:v>
                </c:pt>
                <c:pt idx="16524">
                  <c:v>0.002</c:v>
                </c:pt>
                <c:pt idx="16525">
                  <c:v>0.0</c:v>
                </c:pt>
                <c:pt idx="16526">
                  <c:v>0.003</c:v>
                </c:pt>
                <c:pt idx="16527">
                  <c:v>0.003</c:v>
                </c:pt>
                <c:pt idx="16528">
                  <c:v>0.003</c:v>
                </c:pt>
                <c:pt idx="16529">
                  <c:v>0.002</c:v>
                </c:pt>
                <c:pt idx="16530">
                  <c:v>0.002</c:v>
                </c:pt>
                <c:pt idx="16531">
                  <c:v>0.002</c:v>
                </c:pt>
                <c:pt idx="16532">
                  <c:v>0.002</c:v>
                </c:pt>
                <c:pt idx="16533">
                  <c:v>0.001</c:v>
                </c:pt>
                <c:pt idx="16534">
                  <c:v>0.003</c:v>
                </c:pt>
                <c:pt idx="16535">
                  <c:v>0.003</c:v>
                </c:pt>
                <c:pt idx="16536">
                  <c:v>0.002</c:v>
                </c:pt>
                <c:pt idx="16537">
                  <c:v>0.002</c:v>
                </c:pt>
                <c:pt idx="16538">
                  <c:v>0.0</c:v>
                </c:pt>
                <c:pt idx="16539">
                  <c:v>0.001</c:v>
                </c:pt>
                <c:pt idx="16540">
                  <c:v>0.0</c:v>
                </c:pt>
                <c:pt idx="16541">
                  <c:v>0.001</c:v>
                </c:pt>
                <c:pt idx="16542">
                  <c:v>0.001</c:v>
                </c:pt>
                <c:pt idx="16543">
                  <c:v>0.0</c:v>
                </c:pt>
                <c:pt idx="16544">
                  <c:v>0.0</c:v>
                </c:pt>
                <c:pt idx="16545">
                  <c:v>0.002</c:v>
                </c:pt>
                <c:pt idx="16546">
                  <c:v>0.002</c:v>
                </c:pt>
                <c:pt idx="16547">
                  <c:v>0.002</c:v>
                </c:pt>
                <c:pt idx="16548">
                  <c:v>0.002</c:v>
                </c:pt>
                <c:pt idx="16549">
                  <c:v>0.001</c:v>
                </c:pt>
                <c:pt idx="16550">
                  <c:v>0.0</c:v>
                </c:pt>
                <c:pt idx="16551">
                  <c:v>0.004</c:v>
                </c:pt>
                <c:pt idx="16552">
                  <c:v>0.001</c:v>
                </c:pt>
                <c:pt idx="16553">
                  <c:v>0.002</c:v>
                </c:pt>
                <c:pt idx="16554">
                  <c:v>0.002</c:v>
                </c:pt>
                <c:pt idx="16555">
                  <c:v>0.002</c:v>
                </c:pt>
                <c:pt idx="16556">
                  <c:v>0.001</c:v>
                </c:pt>
                <c:pt idx="16557">
                  <c:v>0.002</c:v>
                </c:pt>
                <c:pt idx="16558">
                  <c:v>0.001</c:v>
                </c:pt>
                <c:pt idx="16559">
                  <c:v>0.002</c:v>
                </c:pt>
                <c:pt idx="16560">
                  <c:v>0.002</c:v>
                </c:pt>
                <c:pt idx="16561">
                  <c:v>0.001</c:v>
                </c:pt>
                <c:pt idx="16562">
                  <c:v>0.002</c:v>
                </c:pt>
                <c:pt idx="16563">
                  <c:v>0.0</c:v>
                </c:pt>
                <c:pt idx="16564">
                  <c:v>0.0</c:v>
                </c:pt>
                <c:pt idx="16565">
                  <c:v>0.002</c:v>
                </c:pt>
                <c:pt idx="16566">
                  <c:v>0.003</c:v>
                </c:pt>
                <c:pt idx="16567">
                  <c:v>0.001</c:v>
                </c:pt>
                <c:pt idx="16568">
                  <c:v>0.001</c:v>
                </c:pt>
                <c:pt idx="16569">
                  <c:v>0.002</c:v>
                </c:pt>
                <c:pt idx="16570">
                  <c:v>0.003</c:v>
                </c:pt>
                <c:pt idx="16571">
                  <c:v>0.0</c:v>
                </c:pt>
                <c:pt idx="16572">
                  <c:v>0.002</c:v>
                </c:pt>
                <c:pt idx="16573">
                  <c:v>0.003</c:v>
                </c:pt>
                <c:pt idx="16574">
                  <c:v>0.002</c:v>
                </c:pt>
                <c:pt idx="16575">
                  <c:v>0.004</c:v>
                </c:pt>
                <c:pt idx="16576">
                  <c:v>0.001</c:v>
                </c:pt>
                <c:pt idx="16577">
                  <c:v>0.003</c:v>
                </c:pt>
                <c:pt idx="16578">
                  <c:v>0.003</c:v>
                </c:pt>
                <c:pt idx="16579">
                  <c:v>0.002</c:v>
                </c:pt>
                <c:pt idx="16580">
                  <c:v>0.003</c:v>
                </c:pt>
                <c:pt idx="16581">
                  <c:v>0.0</c:v>
                </c:pt>
                <c:pt idx="16582">
                  <c:v>0.002</c:v>
                </c:pt>
                <c:pt idx="16583">
                  <c:v>0.002</c:v>
                </c:pt>
                <c:pt idx="16584">
                  <c:v>0.0</c:v>
                </c:pt>
                <c:pt idx="16585">
                  <c:v>0.001</c:v>
                </c:pt>
                <c:pt idx="16586">
                  <c:v>0.001</c:v>
                </c:pt>
                <c:pt idx="16587">
                  <c:v>0.002</c:v>
                </c:pt>
                <c:pt idx="16588">
                  <c:v>0.0</c:v>
                </c:pt>
                <c:pt idx="16589">
                  <c:v>0.0</c:v>
                </c:pt>
                <c:pt idx="16590">
                  <c:v>0.001</c:v>
                </c:pt>
                <c:pt idx="16591">
                  <c:v>0.001</c:v>
                </c:pt>
                <c:pt idx="16592">
                  <c:v>0.001</c:v>
                </c:pt>
                <c:pt idx="16593">
                  <c:v>0.002</c:v>
                </c:pt>
                <c:pt idx="16594">
                  <c:v>0.0</c:v>
                </c:pt>
                <c:pt idx="16595">
                  <c:v>0.001</c:v>
                </c:pt>
                <c:pt idx="16596">
                  <c:v>0.002</c:v>
                </c:pt>
                <c:pt idx="16597">
                  <c:v>0.002</c:v>
                </c:pt>
                <c:pt idx="16598">
                  <c:v>0.002</c:v>
                </c:pt>
                <c:pt idx="16599">
                  <c:v>0.0</c:v>
                </c:pt>
                <c:pt idx="16600">
                  <c:v>0.0</c:v>
                </c:pt>
                <c:pt idx="16601">
                  <c:v>0.001</c:v>
                </c:pt>
                <c:pt idx="16602">
                  <c:v>0.001</c:v>
                </c:pt>
                <c:pt idx="16603">
                  <c:v>0.001</c:v>
                </c:pt>
                <c:pt idx="16604">
                  <c:v>0.001</c:v>
                </c:pt>
                <c:pt idx="16605">
                  <c:v>0.003</c:v>
                </c:pt>
                <c:pt idx="16606">
                  <c:v>0.002</c:v>
                </c:pt>
                <c:pt idx="16607">
                  <c:v>0.002</c:v>
                </c:pt>
                <c:pt idx="16608">
                  <c:v>0.001</c:v>
                </c:pt>
                <c:pt idx="16609">
                  <c:v>0.001</c:v>
                </c:pt>
                <c:pt idx="16610">
                  <c:v>0.0</c:v>
                </c:pt>
                <c:pt idx="16611">
                  <c:v>0.0</c:v>
                </c:pt>
                <c:pt idx="16612">
                  <c:v>0.004</c:v>
                </c:pt>
                <c:pt idx="16613">
                  <c:v>0.001</c:v>
                </c:pt>
                <c:pt idx="16614">
                  <c:v>0.002</c:v>
                </c:pt>
                <c:pt idx="16615">
                  <c:v>0.001</c:v>
                </c:pt>
                <c:pt idx="16616">
                  <c:v>0.002</c:v>
                </c:pt>
                <c:pt idx="16617">
                  <c:v>0.004</c:v>
                </c:pt>
                <c:pt idx="16618">
                  <c:v>0.003</c:v>
                </c:pt>
                <c:pt idx="16619">
                  <c:v>0.004</c:v>
                </c:pt>
                <c:pt idx="16620">
                  <c:v>0.004</c:v>
                </c:pt>
                <c:pt idx="16621">
                  <c:v>0.002</c:v>
                </c:pt>
                <c:pt idx="16622">
                  <c:v>0.001</c:v>
                </c:pt>
                <c:pt idx="16623">
                  <c:v>0.003</c:v>
                </c:pt>
                <c:pt idx="16624">
                  <c:v>0.005</c:v>
                </c:pt>
                <c:pt idx="16625">
                  <c:v>0.005</c:v>
                </c:pt>
                <c:pt idx="16626">
                  <c:v>0.005</c:v>
                </c:pt>
                <c:pt idx="16627">
                  <c:v>0.005</c:v>
                </c:pt>
                <c:pt idx="16628">
                  <c:v>0.003</c:v>
                </c:pt>
                <c:pt idx="16629">
                  <c:v>0.003</c:v>
                </c:pt>
                <c:pt idx="16630">
                  <c:v>0.004</c:v>
                </c:pt>
                <c:pt idx="16631">
                  <c:v>0.005</c:v>
                </c:pt>
                <c:pt idx="16632">
                  <c:v>0.005</c:v>
                </c:pt>
                <c:pt idx="16633">
                  <c:v>0.006</c:v>
                </c:pt>
                <c:pt idx="16634">
                  <c:v>0.006</c:v>
                </c:pt>
                <c:pt idx="16635">
                  <c:v>0.002</c:v>
                </c:pt>
                <c:pt idx="16636">
                  <c:v>0.002</c:v>
                </c:pt>
                <c:pt idx="16637">
                  <c:v>0.006</c:v>
                </c:pt>
                <c:pt idx="16638">
                  <c:v>0.005</c:v>
                </c:pt>
                <c:pt idx="16639">
                  <c:v>0.005</c:v>
                </c:pt>
                <c:pt idx="16640">
                  <c:v>0.003</c:v>
                </c:pt>
                <c:pt idx="16641">
                  <c:v>0.0</c:v>
                </c:pt>
                <c:pt idx="16642">
                  <c:v>0.002</c:v>
                </c:pt>
                <c:pt idx="16643">
                  <c:v>0.056</c:v>
                </c:pt>
                <c:pt idx="16644">
                  <c:v>0.019</c:v>
                </c:pt>
                <c:pt idx="16645">
                  <c:v>0.001</c:v>
                </c:pt>
                <c:pt idx="16646">
                  <c:v>0.001</c:v>
                </c:pt>
                <c:pt idx="16647">
                  <c:v>0.002</c:v>
                </c:pt>
                <c:pt idx="16648">
                  <c:v>0.006</c:v>
                </c:pt>
                <c:pt idx="16649">
                  <c:v>0.005</c:v>
                </c:pt>
                <c:pt idx="16650">
                  <c:v>0.002</c:v>
                </c:pt>
                <c:pt idx="16651">
                  <c:v>0.004</c:v>
                </c:pt>
                <c:pt idx="16652">
                  <c:v>0.002</c:v>
                </c:pt>
                <c:pt idx="16653">
                  <c:v>0.0</c:v>
                </c:pt>
                <c:pt idx="16654">
                  <c:v>0.004</c:v>
                </c:pt>
                <c:pt idx="16655">
                  <c:v>0.001</c:v>
                </c:pt>
                <c:pt idx="16656">
                  <c:v>0.003</c:v>
                </c:pt>
                <c:pt idx="16657">
                  <c:v>0.001</c:v>
                </c:pt>
                <c:pt idx="16658">
                  <c:v>0.007</c:v>
                </c:pt>
                <c:pt idx="16659">
                  <c:v>0.006</c:v>
                </c:pt>
                <c:pt idx="16660">
                  <c:v>0.002</c:v>
                </c:pt>
                <c:pt idx="16661">
                  <c:v>0.006</c:v>
                </c:pt>
                <c:pt idx="16662">
                  <c:v>0.006</c:v>
                </c:pt>
                <c:pt idx="16663">
                  <c:v>0.007</c:v>
                </c:pt>
                <c:pt idx="16664">
                  <c:v>0.004</c:v>
                </c:pt>
                <c:pt idx="16665">
                  <c:v>0.011</c:v>
                </c:pt>
                <c:pt idx="16666">
                  <c:v>0.004</c:v>
                </c:pt>
                <c:pt idx="16667">
                  <c:v>0.001</c:v>
                </c:pt>
                <c:pt idx="16668">
                  <c:v>0.005</c:v>
                </c:pt>
                <c:pt idx="16669">
                  <c:v>0.009</c:v>
                </c:pt>
                <c:pt idx="16670">
                  <c:v>0.005</c:v>
                </c:pt>
                <c:pt idx="16671">
                  <c:v>0.001</c:v>
                </c:pt>
                <c:pt idx="16672">
                  <c:v>0.005</c:v>
                </c:pt>
                <c:pt idx="16673">
                  <c:v>0.005</c:v>
                </c:pt>
                <c:pt idx="16674">
                  <c:v>0.004</c:v>
                </c:pt>
                <c:pt idx="16675">
                  <c:v>0.003</c:v>
                </c:pt>
                <c:pt idx="16676">
                  <c:v>0.005</c:v>
                </c:pt>
                <c:pt idx="16677">
                  <c:v>0.007</c:v>
                </c:pt>
                <c:pt idx="16678">
                  <c:v>0.01</c:v>
                </c:pt>
                <c:pt idx="16679">
                  <c:v>0.007</c:v>
                </c:pt>
                <c:pt idx="16680">
                  <c:v>0.004</c:v>
                </c:pt>
                <c:pt idx="16681">
                  <c:v>0.005</c:v>
                </c:pt>
                <c:pt idx="16682">
                  <c:v>0.005</c:v>
                </c:pt>
                <c:pt idx="16683">
                  <c:v>0.004</c:v>
                </c:pt>
                <c:pt idx="16684">
                  <c:v>0.007</c:v>
                </c:pt>
                <c:pt idx="16685">
                  <c:v>0.007</c:v>
                </c:pt>
                <c:pt idx="16686">
                  <c:v>0.007</c:v>
                </c:pt>
                <c:pt idx="16687">
                  <c:v>0.007</c:v>
                </c:pt>
                <c:pt idx="16688">
                  <c:v>0.0</c:v>
                </c:pt>
                <c:pt idx="16689">
                  <c:v>0.008</c:v>
                </c:pt>
                <c:pt idx="16690">
                  <c:v>0.006</c:v>
                </c:pt>
                <c:pt idx="16691">
                  <c:v>0.002</c:v>
                </c:pt>
                <c:pt idx="16692">
                  <c:v>0.007</c:v>
                </c:pt>
                <c:pt idx="16693">
                  <c:v>0.003</c:v>
                </c:pt>
                <c:pt idx="16694">
                  <c:v>0.008</c:v>
                </c:pt>
                <c:pt idx="16695">
                  <c:v>0.005</c:v>
                </c:pt>
                <c:pt idx="16696">
                  <c:v>0.002</c:v>
                </c:pt>
                <c:pt idx="16697">
                  <c:v>0.004</c:v>
                </c:pt>
                <c:pt idx="16698">
                  <c:v>0.004</c:v>
                </c:pt>
                <c:pt idx="16699">
                  <c:v>0.01</c:v>
                </c:pt>
                <c:pt idx="16700">
                  <c:v>0.009</c:v>
                </c:pt>
                <c:pt idx="16701">
                  <c:v>0.004</c:v>
                </c:pt>
                <c:pt idx="16702">
                  <c:v>0.002</c:v>
                </c:pt>
                <c:pt idx="16703">
                  <c:v>0.004</c:v>
                </c:pt>
                <c:pt idx="16704">
                  <c:v>0.005</c:v>
                </c:pt>
                <c:pt idx="16705">
                  <c:v>0.003</c:v>
                </c:pt>
                <c:pt idx="16706">
                  <c:v>0.004</c:v>
                </c:pt>
                <c:pt idx="16707">
                  <c:v>0.002</c:v>
                </c:pt>
                <c:pt idx="16708">
                  <c:v>0.0</c:v>
                </c:pt>
                <c:pt idx="16709">
                  <c:v>0.003</c:v>
                </c:pt>
                <c:pt idx="16710">
                  <c:v>0.005</c:v>
                </c:pt>
                <c:pt idx="16711">
                  <c:v>0.004</c:v>
                </c:pt>
                <c:pt idx="16712">
                  <c:v>0.001</c:v>
                </c:pt>
                <c:pt idx="16713">
                  <c:v>0.001</c:v>
                </c:pt>
                <c:pt idx="16714">
                  <c:v>0.003</c:v>
                </c:pt>
                <c:pt idx="16715">
                  <c:v>0.003</c:v>
                </c:pt>
                <c:pt idx="16716">
                  <c:v>0.002</c:v>
                </c:pt>
                <c:pt idx="16717">
                  <c:v>0.003</c:v>
                </c:pt>
                <c:pt idx="16718">
                  <c:v>0.003</c:v>
                </c:pt>
                <c:pt idx="16719">
                  <c:v>0.003</c:v>
                </c:pt>
                <c:pt idx="16720">
                  <c:v>0.007</c:v>
                </c:pt>
                <c:pt idx="16721">
                  <c:v>0.003</c:v>
                </c:pt>
                <c:pt idx="16722">
                  <c:v>0.005</c:v>
                </c:pt>
                <c:pt idx="16723">
                  <c:v>0.005</c:v>
                </c:pt>
                <c:pt idx="16724">
                  <c:v>0.005</c:v>
                </c:pt>
                <c:pt idx="16725">
                  <c:v>0.004</c:v>
                </c:pt>
                <c:pt idx="16726">
                  <c:v>0.005</c:v>
                </c:pt>
                <c:pt idx="16727">
                  <c:v>0.003</c:v>
                </c:pt>
                <c:pt idx="16728">
                  <c:v>0.005</c:v>
                </c:pt>
                <c:pt idx="16729">
                  <c:v>0.004</c:v>
                </c:pt>
                <c:pt idx="16730">
                  <c:v>0.003</c:v>
                </c:pt>
                <c:pt idx="16731">
                  <c:v>0.004</c:v>
                </c:pt>
                <c:pt idx="16732">
                  <c:v>0.002</c:v>
                </c:pt>
                <c:pt idx="16733">
                  <c:v>0.002</c:v>
                </c:pt>
                <c:pt idx="16734">
                  <c:v>0.005</c:v>
                </c:pt>
                <c:pt idx="16735">
                  <c:v>0.004</c:v>
                </c:pt>
                <c:pt idx="16736">
                  <c:v>0.004</c:v>
                </c:pt>
                <c:pt idx="16737">
                  <c:v>0.004</c:v>
                </c:pt>
                <c:pt idx="16738">
                  <c:v>0.001</c:v>
                </c:pt>
                <c:pt idx="16739">
                  <c:v>0.003</c:v>
                </c:pt>
                <c:pt idx="16740">
                  <c:v>0.005</c:v>
                </c:pt>
                <c:pt idx="16741">
                  <c:v>0.002</c:v>
                </c:pt>
                <c:pt idx="16742">
                  <c:v>0.006</c:v>
                </c:pt>
                <c:pt idx="16743">
                  <c:v>0.002</c:v>
                </c:pt>
                <c:pt idx="16744">
                  <c:v>0.002</c:v>
                </c:pt>
                <c:pt idx="16745">
                  <c:v>0.002</c:v>
                </c:pt>
                <c:pt idx="16746">
                  <c:v>0.001</c:v>
                </c:pt>
                <c:pt idx="16747">
                  <c:v>0.0</c:v>
                </c:pt>
                <c:pt idx="16748">
                  <c:v>0.003</c:v>
                </c:pt>
                <c:pt idx="16749">
                  <c:v>0.003</c:v>
                </c:pt>
                <c:pt idx="16750">
                  <c:v>0.002</c:v>
                </c:pt>
                <c:pt idx="16751">
                  <c:v>0.0</c:v>
                </c:pt>
                <c:pt idx="16752">
                  <c:v>0.001</c:v>
                </c:pt>
                <c:pt idx="16753">
                  <c:v>0.0</c:v>
                </c:pt>
                <c:pt idx="16754">
                  <c:v>0.003</c:v>
                </c:pt>
                <c:pt idx="16755">
                  <c:v>0.004</c:v>
                </c:pt>
                <c:pt idx="16756">
                  <c:v>0.003</c:v>
                </c:pt>
                <c:pt idx="16757">
                  <c:v>0.003</c:v>
                </c:pt>
                <c:pt idx="16758">
                  <c:v>0.002</c:v>
                </c:pt>
                <c:pt idx="16759">
                  <c:v>0.003</c:v>
                </c:pt>
                <c:pt idx="16760">
                  <c:v>0.004</c:v>
                </c:pt>
                <c:pt idx="16761">
                  <c:v>0.002</c:v>
                </c:pt>
                <c:pt idx="16762">
                  <c:v>0.003</c:v>
                </c:pt>
                <c:pt idx="16763">
                  <c:v>0.001</c:v>
                </c:pt>
                <c:pt idx="16764">
                  <c:v>0.003</c:v>
                </c:pt>
                <c:pt idx="16765">
                  <c:v>0.001</c:v>
                </c:pt>
                <c:pt idx="16766">
                  <c:v>0.002</c:v>
                </c:pt>
                <c:pt idx="16767">
                  <c:v>0.004</c:v>
                </c:pt>
                <c:pt idx="16768">
                  <c:v>0.002</c:v>
                </c:pt>
                <c:pt idx="16769">
                  <c:v>0.002</c:v>
                </c:pt>
                <c:pt idx="16770">
                  <c:v>0.005</c:v>
                </c:pt>
                <c:pt idx="16771">
                  <c:v>0.002</c:v>
                </c:pt>
                <c:pt idx="16772">
                  <c:v>0.003</c:v>
                </c:pt>
                <c:pt idx="16773">
                  <c:v>0.0</c:v>
                </c:pt>
                <c:pt idx="16774">
                  <c:v>0.0</c:v>
                </c:pt>
                <c:pt idx="16775">
                  <c:v>0.009</c:v>
                </c:pt>
                <c:pt idx="16776">
                  <c:v>0.005</c:v>
                </c:pt>
                <c:pt idx="16777">
                  <c:v>0.002</c:v>
                </c:pt>
                <c:pt idx="16778">
                  <c:v>0.0</c:v>
                </c:pt>
                <c:pt idx="16779">
                  <c:v>0.004</c:v>
                </c:pt>
                <c:pt idx="16780">
                  <c:v>0.001</c:v>
                </c:pt>
                <c:pt idx="16781">
                  <c:v>0.003</c:v>
                </c:pt>
                <c:pt idx="16782">
                  <c:v>0.003</c:v>
                </c:pt>
                <c:pt idx="16783">
                  <c:v>0.004</c:v>
                </c:pt>
                <c:pt idx="16784">
                  <c:v>0.002</c:v>
                </c:pt>
                <c:pt idx="16785">
                  <c:v>0.004</c:v>
                </c:pt>
                <c:pt idx="16786">
                  <c:v>0.005</c:v>
                </c:pt>
                <c:pt idx="16787">
                  <c:v>0.004</c:v>
                </c:pt>
                <c:pt idx="16788">
                  <c:v>0.003</c:v>
                </c:pt>
                <c:pt idx="16789">
                  <c:v>0.005</c:v>
                </c:pt>
                <c:pt idx="16790">
                  <c:v>0.002</c:v>
                </c:pt>
                <c:pt idx="16791">
                  <c:v>0.005</c:v>
                </c:pt>
                <c:pt idx="16792">
                  <c:v>0.004</c:v>
                </c:pt>
                <c:pt idx="16793">
                  <c:v>0.004</c:v>
                </c:pt>
                <c:pt idx="16794">
                  <c:v>0.003</c:v>
                </c:pt>
                <c:pt idx="16795">
                  <c:v>0.004</c:v>
                </c:pt>
                <c:pt idx="16796">
                  <c:v>0.005</c:v>
                </c:pt>
                <c:pt idx="16797">
                  <c:v>0.005</c:v>
                </c:pt>
                <c:pt idx="16798">
                  <c:v>0.006</c:v>
                </c:pt>
                <c:pt idx="16799">
                  <c:v>0.005</c:v>
                </c:pt>
                <c:pt idx="16800">
                  <c:v>0.003</c:v>
                </c:pt>
                <c:pt idx="16801">
                  <c:v>0.003</c:v>
                </c:pt>
                <c:pt idx="16802">
                  <c:v>0.008</c:v>
                </c:pt>
                <c:pt idx="16803">
                  <c:v>0.006</c:v>
                </c:pt>
                <c:pt idx="16804">
                  <c:v>0.003</c:v>
                </c:pt>
                <c:pt idx="16805">
                  <c:v>0.005</c:v>
                </c:pt>
                <c:pt idx="16806">
                  <c:v>0.001</c:v>
                </c:pt>
                <c:pt idx="16807">
                  <c:v>0.004</c:v>
                </c:pt>
                <c:pt idx="16808">
                  <c:v>0.004</c:v>
                </c:pt>
                <c:pt idx="16809">
                  <c:v>0.002</c:v>
                </c:pt>
                <c:pt idx="16810">
                  <c:v>0.002</c:v>
                </c:pt>
                <c:pt idx="16811">
                  <c:v>0.004</c:v>
                </c:pt>
                <c:pt idx="16812">
                  <c:v>0.003</c:v>
                </c:pt>
                <c:pt idx="16813">
                  <c:v>0.005</c:v>
                </c:pt>
                <c:pt idx="16814">
                  <c:v>0.004</c:v>
                </c:pt>
                <c:pt idx="16815">
                  <c:v>0.005</c:v>
                </c:pt>
                <c:pt idx="16816">
                  <c:v>0.002</c:v>
                </c:pt>
                <c:pt idx="16817">
                  <c:v>0.005</c:v>
                </c:pt>
                <c:pt idx="16818">
                  <c:v>0.007</c:v>
                </c:pt>
                <c:pt idx="16819">
                  <c:v>0.004</c:v>
                </c:pt>
                <c:pt idx="16820">
                  <c:v>0.005</c:v>
                </c:pt>
                <c:pt idx="16821">
                  <c:v>0.005</c:v>
                </c:pt>
                <c:pt idx="16822">
                  <c:v>0.006</c:v>
                </c:pt>
                <c:pt idx="16823">
                  <c:v>0.005</c:v>
                </c:pt>
                <c:pt idx="16824">
                  <c:v>0.004</c:v>
                </c:pt>
                <c:pt idx="16825">
                  <c:v>0.005</c:v>
                </c:pt>
                <c:pt idx="16826">
                  <c:v>0.005</c:v>
                </c:pt>
                <c:pt idx="16827">
                  <c:v>0.004</c:v>
                </c:pt>
                <c:pt idx="16828">
                  <c:v>0.005</c:v>
                </c:pt>
                <c:pt idx="16829">
                  <c:v>0.004</c:v>
                </c:pt>
                <c:pt idx="16830">
                  <c:v>0.006</c:v>
                </c:pt>
                <c:pt idx="16831">
                  <c:v>0.004</c:v>
                </c:pt>
                <c:pt idx="16832">
                  <c:v>0.004</c:v>
                </c:pt>
                <c:pt idx="16833">
                  <c:v>0.004</c:v>
                </c:pt>
                <c:pt idx="16834">
                  <c:v>0.004</c:v>
                </c:pt>
                <c:pt idx="16835">
                  <c:v>0.002</c:v>
                </c:pt>
                <c:pt idx="16836">
                  <c:v>0.003</c:v>
                </c:pt>
                <c:pt idx="16837">
                  <c:v>0.002</c:v>
                </c:pt>
                <c:pt idx="16838">
                  <c:v>0.0</c:v>
                </c:pt>
                <c:pt idx="16839">
                  <c:v>0.003</c:v>
                </c:pt>
                <c:pt idx="16840">
                  <c:v>0.004</c:v>
                </c:pt>
                <c:pt idx="16841">
                  <c:v>0.002</c:v>
                </c:pt>
                <c:pt idx="16842">
                  <c:v>0.004</c:v>
                </c:pt>
                <c:pt idx="16843">
                  <c:v>0.004</c:v>
                </c:pt>
                <c:pt idx="16844">
                  <c:v>0.003</c:v>
                </c:pt>
                <c:pt idx="16845">
                  <c:v>0.003</c:v>
                </c:pt>
                <c:pt idx="16846">
                  <c:v>0.003</c:v>
                </c:pt>
                <c:pt idx="16847">
                  <c:v>0.005</c:v>
                </c:pt>
                <c:pt idx="16848">
                  <c:v>0.004</c:v>
                </c:pt>
                <c:pt idx="16849">
                  <c:v>0.005</c:v>
                </c:pt>
                <c:pt idx="16850">
                  <c:v>0.005</c:v>
                </c:pt>
                <c:pt idx="16851">
                  <c:v>0.004</c:v>
                </c:pt>
                <c:pt idx="16852">
                  <c:v>0.003</c:v>
                </c:pt>
                <c:pt idx="16853">
                  <c:v>0.004</c:v>
                </c:pt>
                <c:pt idx="16854">
                  <c:v>0.007</c:v>
                </c:pt>
                <c:pt idx="16855">
                  <c:v>0.004</c:v>
                </c:pt>
                <c:pt idx="16856">
                  <c:v>0.004</c:v>
                </c:pt>
                <c:pt idx="16857">
                  <c:v>0.004</c:v>
                </c:pt>
                <c:pt idx="16858">
                  <c:v>0.006</c:v>
                </c:pt>
                <c:pt idx="16859">
                  <c:v>0.004</c:v>
                </c:pt>
                <c:pt idx="16860">
                  <c:v>0.005</c:v>
                </c:pt>
                <c:pt idx="16861">
                  <c:v>0.004</c:v>
                </c:pt>
                <c:pt idx="16862">
                  <c:v>0.005</c:v>
                </c:pt>
                <c:pt idx="16863">
                  <c:v>0.006</c:v>
                </c:pt>
                <c:pt idx="16864">
                  <c:v>0.003</c:v>
                </c:pt>
                <c:pt idx="16865">
                  <c:v>0.001</c:v>
                </c:pt>
                <c:pt idx="16866">
                  <c:v>0.004</c:v>
                </c:pt>
                <c:pt idx="16867">
                  <c:v>0.005</c:v>
                </c:pt>
                <c:pt idx="16868">
                  <c:v>0.005</c:v>
                </c:pt>
                <c:pt idx="16869">
                  <c:v>0.002</c:v>
                </c:pt>
                <c:pt idx="16870">
                  <c:v>0.001</c:v>
                </c:pt>
                <c:pt idx="16871">
                  <c:v>0.004</c:v>
                </c:pt>
                <c:pt idx="16872">
                  <c:v>0.002</c:v>
                </c:pt>
                <c:pt idx="16873">
                  <c:v>0.002</c:v>
                </c:pt>
                <c:pt idx="16874">
                  <c:v>0.003</c:v>
                </c:pt>
                <c:pt idx="16875">
                  <c:v>0.001</c:v>
                </c:pt>
                <c:pt idx="16876">
                  <c:v>0.004</c:v>
                </c:pt>
                <c:pt idx="16877">
                  <c:v>0.007</c:v>
                </c:pt>
                <c:pt idx="16878">
                  <c:v>0.005</c:v>
                </c:pt>
                <c:pt idx="16879">
                  <c:v>0.008</c:v>
                </c:pt>
                <c:pt idx="16880">
                  <c:v>0.003</c:v>
                </c:pt>
                <c:pt idx="16881">
                  <c:v>0.004</c:v>
                </c:pt>
                <c:pt idx="16882">
                  <c:v>0.002</c:v>
                </c:pt>
                <c:pt idx="16883">
                  <c:v>0.002</c:v>
                </c:pt>
                <c:pt idx="16884">
                  <c:v>0.005</c:v>
                </c:pt>
                <c:pt idx="16885">
                  <c:v>0.003</c:v>
                </c:pt>
                <c:pt idx="16886">
                  <c:v>0.004</c:v>
                </c:pt>
                <c:pt idx="16887">
                  <c:v>0.002</c:v>
                </c:pt>
                <c:pt idx="16888">
                  <c:v>0.005</c:v>
                </c:pt>
                <c:pt idx="16889">
                  <c:v>0.004</c:v>
                </c:pt>
                <c:pt idx="16890">
                  <c:v>0.002</c:v>
                </c:pt>
                <c:pt idx="16891">
                  <c:v>0.002</c:v>
                </c:pt>
                <c:pt idx="16892">
                  <c:v>0.004</c:v>
                </c:pt>
                <c:pt idx="16893">
                  <c:v>0.003</c:v>
                </c:pt>
                <c:pt idx="16894">
                  <c:v>0.004</c:v>
                </c:pt>
                <c:pt idx="16895">
                  <c:v>0.005</c:v>
                </c:pt>
                <c:pt idx="16896">
                  <c:v>0.004</c:v>
                </c:pt>
                <c:pt idx="16897">
                  <c:v>0.003</c:v>
                </c:pt>
                <c:pt idx="16898">
                  <c:v>0.003</c:v>
                </c:pt>
                <c:pt idx="16899">
                  <c:v>0.004</c:v>
                </c:pt>
                <c:pt idx="16900">
                  <c:v>0.003</c:v>
                </c:pt>
                <c:pt idx="16901">
                  <c:v>0.004</c:v>
                </c:pt>
                <c:pt idx="16902">
                  <c:v>0.005</c:v>
                </c:pt>
                <c:pt idx="16903">
                  <c:v>0.003</c:v>
                </c:pt>
                <c:pt idx="16904">
                  <c:v>0.004</c:v>
                </c:pt>
                <c:pt idx="16905">
                  <c:v>0.004</c:v>
                </c:pt>
                <c:pt idx="16906">
                  <c:v>0.002</c:v>
                </c:pt>
                <c:pt idx="16907">
                  <c:v>0.003</c:v>
                </c:pt>
                <c:pt idx="16908">
                  <c:v>0.003</c:v>
                </c:pt>
                <c:pt idx="16909">
                  <c:v>0.0</c:v>
                </c:pt>
                <c:pt idx="16910">
                  <c:v>0.005</c:v>
                </c:pt>
                <c:pt idx="16911">
                  <c:v>0.001</c:v>
                </c:pt>
                <c:pt idx="16912">
                  <c:v>0.001</c:v>
                </c:pt>
                <c:pt idx="16913">
                  <c:v>0.002</c:v>
                </c:pt>
                <c:pt idx="16914">
                  <c:v>0.0</c:v>
                </c:pt>
                <c:pt idx="16915">
                  <c:v>0.002</c:v>
                </c:pt>
                <c:pt idx="16916">
                  <c:v>0.002</c:v>
                </c:pt>
                <c:pt idx="16917">
                  <c:v>0.002</c:v>
                </c:pt>
                <c:pt idx="16918">
                  <c:v>0.001</c:v>
                </c:pt>
                <c:pt idx="16919">
                  <c:v>0.003</c:v>
                </c:pt>
                <c:pt idx="16920">
                  <c:v>0.003</c:v>
                </c:pt>
                <c:pt idx="16921">
                  <c:v>0.003</c:v>
                </c:pt>
                <c:pt idx="16922">
                  <c:v>0.002</c:v>
                </c:pt>
                <c:pt idx="16923">
                  <c:v>0.002</c:v>
                </c:pt>
                <c:pt idx="16924">
                  <c:v>0.002</c:v>
                </c:pt>
                <c:pt idx="16925">
                  <c:v>0.0</c:v>
                </c:pt>
                <c:pt idx="16926">
                  <c:v>0.002</c:v>
                </c:pt>
                <c:pt idx="16927">
                  <c:v>0.001</c:v>
                </c:pt>
                <c:pt idx="16928">
                  <c:v>0.001</c:v>
                </c:pt>
                <c:pt idx="16929">
                  <c:v>0.002</c:v>
                </c:pt>
                <c:pt idx="16930">
                  <c:v>0.002</c:v>
                </c:pt>
                <c:pt idx="16931">
                  <c:v>0.004</c:v>
                </c:pt>
                <c:pt idx="16932">
                  <c:v>0.001</c:v>
                </c:pt>
                <c:pt idx="16933">
                  <c:v>0.003</c:v>
                </c:pt>
                <c:pt idx="16934">
                  <c:v>0.003</c:v>
                </c:pt>
                <c:pt idx="16935">
                  <c:v>0.0</c:v>
                </c:pt>
                <c:pt idx="16936">
                  <c:v>0.003</c:v>
                </c:pt>
                <c:pt idx="16937">
                  <c:v>0.001</c:v>
                </c:pt>
                <c:pt idx="16938">
                  <c:v>0.001</c:v>
                </c:pt>
                <c:pt idx="16939">
                  <c:v>0.002</c:v>
                </c:pt>
                <c:pt idx="16940">
                  <c:v>0.0</c:v>
                </c:pt>
                <c:pt idx="16941">
                  <c:v>0.001</c:v>
                </c:pt>
                <c:pt idx="16942">
                  <c:v>0.002</c:v>
                </c:pt>
                <c:pt idx="16943">
                  <c:v>0.001</c:v>
                </c:pt>
                <c:pt idx="16944">
                  <c:v>0.007</c:v>
                </c:pt>
                <c:pt idx="16945">
                  <c:v>0.002</c:v>
                </c:pt>
                <c:pt idx="16946">
                  <c:v>0.001</c:v>
                </c:pt>
                <c:pt idx="16947">
                  <c:v>0.001</c:v>
                </c:pt>
                <c:pt idx="16948">
                  <c:v>0.003</c:v>
                </c:pt>
                <c:pt idx="16949">
                  <c:v>0.001</c:v>
                </c:pt>
                <c:pt idx="16950">
                  <c:v>0.002</c:v>
                </c:pt>
                <c:pt idx="16951">
                  <c:v>0.003</c:v>
                </c:pt>
                <c:pt idx="16952">
                  <c:v>0.006</c:v>
                </c:pt>
                <c:pt idx="16953">
                  <c:v>0.002</c:v>
                </c:pt>
                <c:pt idx="16954">
                  <c:v>0.001</c:v>
                </c:pt>
                <c:pt idx="16955">
                  <c:v>0.003</c:v>
                </c:pt>
                <c:pt idx="16956">
                  <c:v>0.0</c:v>
                </c:pt>
                <c:pt idx="16957">
                  <c:v>0.0</c:v>
                </c:pt>
                <c:pt idx="16958">
                  <c:v>0.0</c:v>
                </c:pt>
                <c:pt idx="16959">
                  <c:v>0.001</c:v>
                </c:pt>
                <c:pt idx="16960">
                  <c:v>0.001</c:v>
                </c:pt>
                <c:pt idx="16961">
                  <c:v>0.001</c:v>
                </c:pt>
                <c:pt idx="16962">
                  <c:v>0.002</c:v>
                </c:pt>
                <c:pt idx="16963">
                  <c:v>0.001</c:v>
                </c:pt>
                <c:pt idx="16964">
                  <c:v>0.001</c:v>
                </c:pt>
                <c:pt idx="16965">
                  <c:v>0.004</c:v>
                </c:pt>
                <c:pt idx="16966">
                  <c:v>0.002</c:v>
                </c:pt>
                <c:pt idx="16967">
                  <c:v>0.0</c:v>
                </c:pt>
                <c:pt idx="16968">
                  <c:v>0.003</c:v>
                </c:pt>
                <c:pt idx="16969">
                  <c:v>0.002</c:v>
                </c:pt>
                <c:pt idx="16970">
                  <c:v>0.003</c:v>
                </c:pt>
                <c:pt idx="16971">
                  <c:v>0.002</c:v>
                </c:pt>
                <c:pt idx="16972">
                  <c:v>0.001</c:v>
                </c:pt>
                <c:pt idx="16973">
                  <c:v>0.003</c:v>
                </c:pt>
                <c:pt idx="16974">
                  <c:v>0.001</c:v>
                </c:pt>
                <c:pt idx="16975">
                  <c:v>0.002</c:v>
                </c:pt>
                <c:pt idx="16976">
                  <c:v>0.002</c:v>
                </c:pt>
                <c:pt idx="16977">
                  <c:v>0.003</c:v>
                </c:pt>
                <c:pt idx="16978">
                  <c:v>0.002</c:v>
                </c:pt>
                <c:pt idx="16979">
                  <c:v>0.001</c:v>
                </c:pt>
                <c:pt idx="16980">
                  <c:v>0.004</c:v>
                </c:pt>
                <c:pt idx="16981">
                  <c:v>0.003</c:v>
                </c:pt>
                <c:pt idx="16982">
                  <c:v>0.002</c:v>
                </c:pt>
                <c:pt idx="16983">
                  <c:v>0.008</c:v>
                </c:pt>
                <c:pt idx="16984">
                  <c:v>0.006</c:v>
                </c:pt>
                <c:pt idx="16985">
                  <c:v>0.002</c:v>
                </c:pt>
                <c:pt idx="16986">
                  <c:v>0.009</c:v>
                </c:pt>
                <c:pt idx="16987">
                  <c:v>0.003</c:v>
                </c:pt>
                <c:pt idx="16988">
                  <c:v>0.004</c:v>
                </c:pt>
                <c:pt idx="16989">
                  <c:v>0.002</c:v>
                </c:pt>
                <c:pt idx="16990">
                  <c:v>0.001</c:v>
                </c:pt>
                <c:pt idx="16991">
                  <c:v>0.002</c:v>
                </c:pt>
                <c:pt idx="16992">
                  <c:v>0.001</c:v>
                </c:pt>
                <c:pt idx="16993">
                  <c:v>0.001</c:v>
                </c:pt>
                <c:pt idx="16994">
                  <c:v>0.001</c:v>
                </c:pt>
                <c:pt idx="16995">
                  <c:v>0.0</c:v>
                </c:pt>
                <c:pt idx="16996">
                  <c:v>0.002</c:v>
                </c:pt>
                <c:pt idx="16997">
                  <c:v>0.001</c:v>
                </c:pt>
                <c:pt idx="16998">
                  <c:v>0.002</c:v>
                </c:pt>
                <c:pt idx="16999">
                  <c:v>0.002</c:v>
                </c:pt>
                <c:pt idx="17000">
                  <c:v>0.002</c:v>
                </c:pt>
                <c:pt idx="17001">
                  <c:v>0.001</c:v>
                </c:pt>
                <c:pt idx="17002">
                  <c:v>0.002</c:v>
                </c:pt>
                <c:pt idx="17003">
                  <c:v>0.003</c:v>
                </c:pt>
                <c:pt idx="17004">
                  <c:v>0.0</c:v>
                </c:pt>
                <c:pt idx="17005">
                  <c:v>0.002</c:v>
                </c:pt>
                <c:pt idx="17006">
                  <c:v>0.002</c:v>
                </c:pt>
                <c:pt idx="17007">
                  <c:v>0.003</c:v>
                </c:pt>
                <c:pt idx="17008">
                  <c:v>0.005</c:v>
                </c:pt>
                <c:pt idx="17009">
                  <c:v>0.004</c:v>
                </c:pt>
                <c:pt idx="17010">
                  <c:v>0.001</c:v>
                </c:pt>
                <c:pt idx="17011">
                  <c:v>0.0</c:v>
                </c:pt>
                <c:pt idx="17012">
                  <c:v>0.005</c:v>
                </c:pt>
                <c:pt idx="17013">
                  <c:v>0.003</c:v>
                </c:pt>
                <c:pt idx="17014">
                  <c:v>0.002</c:v>
                </c:pt>
                <c:pt idx="17015">
                  <c:v>0.002</c:v>
                </c:pt>
                <c:pt idx="17016">
                  <c:v>0.0</c:v>
                </c:pt>
                <c:pt idx="17017">
                  <c:v>0.001</c:v>
                </c:pt>
                <c:pt idx="17018">
                  <c:v>0.008</c:v>
                </c:pt>
                <c:pt idx="17019">
                  <c:v>0.003</c:v>
                </c:pt>
                <c:pt idx="17020">
                  <c:v>0.001</c:v>
                </c:pt>
                <c:pt idx="17021">
                  <c:v>0.0</c:v>
                </c:pt>
                <c:pt idx="17022">
                  <c:v>0.002</c:v>
                </c:pt>
                <c:pt idx="17023">
                  <c:v>0.0</c:v>
                </c:pt>
                <c:pt idx="17024">
                  <c:v>0.001</c:v>
                </c:pt>
                <c:pt idx="17025">
                  <c:v>0.0</c:v>
                </c:pt>
                <c:pt idx="17026">
                  <c:v>0.001</c:v>
                </c:pt>
                <c:pt idx="17027">
                  <c:v>0.002</c:v>
                </c:pt>
                <c:pt idx="17028">
                  <c:v>0.001</c:v>
                </c:pt>
                <c:pt idx="17029">
                  <c:v>0.003</c:v>
                </c:pt>
                <c:pt idx="17030">
                  <c:v>0.003</c:v>
                </c:pt>
                <c:pt idx="17031">
                  <c:v>0.004</c:v>
                </c:pt>
                <c:pt idx="17032">
                  <c:v>0.001</c:v>
                </c:pt>
                <c:pt idx="17033">
                  <c:v>0.002</c:v>
                </c:pt>
                <c:pt idx="17034">
                  <c:v>0.002</c:v>
                </c:pt>
                <c:pt idx="17035">
                  <c:v>0.001</c:v>
                </c:pt>
                <c:pt idx="17036">
                  <c:v>0.002</c:v>
                </c:pt>
                <c:pt idx="17037">
                  <c:v>0.002</c:v>
                </c:pt>
                <c:pt idx="17038">
                  <c:v>0.002</c:v>
                </c:pt>
                <c:pt idx="17039">
                  <c:v>0.002</c:v>
                </c:pt>
                <c:pt idx="17040">
                  <c:v>0.001</c:v>
                </c:pt>
                <c:pt idx="17041">
                  <c:v>0.001</c:v>
                </c:pt>
                <c:pt idx="17042">
                  <c:v>0.0</c:v>
                </c:pt>
                <c:pt idx="17043">
                  <c:v>0.0</c:v>
                </c:pt>
                <c:pt idx="17044">
                  <c:v>0.001</c:v>
                </c:pt>
                <c:pt idx="17045">
                  <c:v>0.001</c:v>
                </c:pt>
                <c:pt idx="17046">
                  <c:v>0.003</c:v>
                </c:pt>
                <c:pt idx="17047">
                  <c:v>0.001</c:v>
                </c:pt>
                <c:pt idx="17048">
                  <c:v>0.002</c:v>
                </c:pt>
                <c:pt idx="17049">
                  <c:v>0.001</c:v>
                </c:pt>
                <c:pt idx="17050">
                  <c:v>0.0</c:v>
                </c:pt>
                <c:pt idx="17051">
                  <c:v>0.002</c:v>
                </c:pt>
                <c:pt idx="17052">
                  <c:v>0.003</c:v>
                </c:pt>
                <c:pt idx="17053">
                  <c:v>0.003</c:v>
                </c:pt>
                <c:pt idx="17054">
                  <c:v>0.001</c:v>
                </c:pt>
                <c:pt idx="17055">
                  <c:v>0.002</c:v>
                </c:pt>
                <c:pt idx="17056">
                  <c:v>0.001</c:v>
                </c:pt>
                <c:pt idx="17057">
                  <c:v>0.002</c:v>
                </c:pt>
                <c:pt idx="17058">
                  <c:v>0.002</c:v>
                </c:pt>
                <c:pt idx="17059">
                  <c:v>0.002</c:v>
                </c:pt>
                <c:pt idx="17060">
                  <c:v>0.002</c:v>
                </c:pt>
                <c:pt idx="17061">
                  <c:v>0.001</c:v>
                </c:pt>
                <c:pt idx="17062">
                  <c:v>0.002</c:v>
                </c:pt>
                <c:pt idx="17063">
                  <c:v>0.003</c:v>
                </c:pt>
                <c:pt idx="17064">
                  <c:v>0.002</c:v>
                </c:pt>
                <c:pt idx="17065">
                  <c:v>0.004</c:v>
                </c:pt>
                <c:pt idx="17066">
                  <c:v>0.002</c:v>
                </c:pt>
                <c:pt idx="17067">
                  <c:v>0.009</c:v>
                </c:pt>
                <c:pt idx="17068">
                  <c:v>0.003</c:v>
                </c:pt>
                <c:pt idx="17069">
                  <c:v>0.004</c:v>
                </c:pt>
                <c:pt idx="17070">
                  <c:v>0.001</c:v>
                </c:pt>
                <c:pt idx="17071">
                  <c:v>0.003</c:v>
                </c:pt>
                <c:pt idx="17072">
                  <c:v>0.008</c:v>
                </c:pt>
                <c:pt idx="17073">
                  <c:v>0.002</c:v>
                </c:pt>
                <c:pt idx="17074">
                  <c:v>0.0</c:v>
                </c:pt>
                <c:pt idx="17075">
                  <c:v>0.004</c:v>
                </c:pt>
                <c:pt idx="17076">
                  <c:v>0.003</c:v>
                </c:pt>
                <c:pt idx="17077">
                  <c:v>0.003</c:v>
                </c:pt>
                <c:pt idx="17078">
                  <c:v>0.001</c:v>
                </c:pt>
                <c:pt idx="17079">
                  <c:v>0.002</c:v>
                </c:pt>
                <c:pt idx="17080">
                  <c:v>0.002</c:v>
                </c:pt>
                <c:pt idx="17081">
                  <c:v>0.003</c:v>
                </c:pt>
                <c:pt idx="17082">
                  <c:v>0.003</c:v>
                </c:pt>
                <c:pt idx="17083">
                  <c:v>0.001</c:v>
                </c:pt>
                <c:pt idx="17084">
                  <c:v>0.001</c:v>
                </c:pt>
                <c:pt idx="17085">
                  <c:v>0.003</c:v>
                </c:pt>
                <c:pt idx="17086">
                  <c:v>0.004</c:v>
                </c:pt>
                <c:pt idx="17087">
                  <c:v>0.003</c:v>
                </c:pt>
                <c:pt idx="17088">
                  <c:v>0.003</c:v>
                </c:pt>
                <c:pt idx="17089">
                  <c:v>0.001</c:v>
                </c:pt>
                <c:pt idx="17090">
                  <c:v>0.001</c:v>
                </c:pt>
                <c:pt idx="17091">
                  <c:v>0.003</c:v>
                </c:pt>
                <c:pt idx="17092">
                  <c:v>0.003</c:v>
                </c:pt>
                <c:pt idx="17093">
                  <c:v>0.003</c:v>
                </c:pt>
                <c:pt idx="17094">
                  <c:v>0.003</c:v>
                </c:pt>
                <c:pt idx="17095">
                  <c:v>0.003</c:v>
                </c:pt>
                <c:pt idx="17096">
                  <c:v>0.001</c:v>
                </c:pt>
                <c:pt idx="17097">
                  <c:v>0.003</c:v>
                </c:pt>
                <c:pt idx="17098">
                  <c:v>0.001</c:v>
                </c:pt>
                <c:pt idx="17099">
                  <c:v>0.002</c:v>
                </c:pt>
                <c:pt idx="17100">
                  <c:v>0.002</c:v>
                </c:pt>
                <c:pt idx="17101">
                  <c:v>0.002</c:v>
                </c:pt>
                <c:pt idx="17102">
                  <c:v>0.002</c:v>
                </c:pt>
                <c:pt idx="17103">
                  <c:v>0.0</c:v>
                </c:pt>
                <c:pt idx="17104">
                  <c:v>0.003</c:v>
                </c:pt>
                <c:pt idx="17105">
                  <c:v>0.002</c:v>
                </c:pt>
                <c:pt idx="17106">
                  <c:v>0.001</c:v>
                </c:pt>
                <c:pt idx="17107">
                  <c:v>0.002</c:v>
                </c:pt>
                <c:pt idx="17108">
                  <c:v>0.0</c:v>
                </c:pt>
                <c:pt idx="17109">
                  <c:v>0.001</c:v>
                </c:pt>
                <c:pt idx="17110">
                  <c:v>0.001</c:v>
                </c:pt>
                <c:pt idx="17111">
                  <c:v>0.002</c:v>
                </c:pt>
                <c:pt idx="17112">
                  <c:v>0.001</c:v>
                </c:pt>
                <c:pt idx="17113">
                  <c:v>0.002</c:v>
                </c:pt>
                <c:pt idx="17114">
                  <c:v>0.003</c:v>
                </c:pt>
                <c:pt idx="17115">
                  <c:v>0.002</c:v>
                </c:pt>
                <c:pt idx="17116">
                  <c:v>0.0</c:v>
                </c:pt>
                <c:pt idx="17117">
                  <c:v>0.002</c:v>
                </c:pt>
                <c:pt idx="17118">
                  <c:v>0.003</c:v>
                </c:pt>
                <c:pt idx="17119">
                  <c:v>0.002</c:v>
                </c:pt>
                <c:pt idx="17120">
                  <c:v>0.002</c:v>
                </c:pt>
                <c:pt idx="17121">
                  <c:v>0.0</c:v>
                </c:pt>
                <c:pt idx="17122">
                  <c:v>0.002</c:v>
                </c:pt>
                <c:pt idx="17123">
                  <c:v>0.003</c:v>
                </c:pt>
                <c:pt idx="17124">
                  <c:v>0.001</c:v>
                </c:pt>
                <c:pt idx="17125">
                  <c:v>0.001</c:v>
                </c:pt>
                <c:pt idx="17126">
                  <c:v>0.0</c:v>
                </c:pt>
                <c:pt idx="17127">
                  <c:v>0.001</c:v>
                </c:pt>
                <c:pt idx="17128">
                  <c:v>0.003</c:v>
                </c:pt>
                <c:pt idx="17129">
                  <c:v>0.001</c:v>
                </c:pt>
                <c:pt idx="17130">
                  <c:v>0.001</c:v>
                </c:pt>
                <c:pt idx="17131">
                  <c:v>0.0</c:v>
                </c:pt>
                <c:pt idx="17132">
                  <c:v>0.001</c:v>
                </c:pt>
                <c:pt idx="17133">
                  <c:v>0.001</c:v>
                </c:pt>
                <c:pt idx="17134">
                  <c:v>0.001</c:v>
                </c:pt>
                <c:pt idx="17135">
                  <c:v>0.0</c:v>
                </c:pt>
                <c:pt idx="17136">
                  <c:v>0.0</c:v>
                </c:pt>
                <c:pt idx="17137">
                  <c:v>0.003</c:v>
                </c:pt>
                <c:pt idx="17138">
                  <c:v>0.004</c:v>
                </c:pt>
                <c:pt idx="17139">
                  <c:v>0.002</c:v>
                </c:pt>
                <c:pt idx="17140">
                  <c:v>0.001</c:v>
                </c:pt>
                <c:pt idx="17141">
                  <c:v>0.001</c:v>
                </c:pt>
                <c:pt idx="17142">
                  <c:v>0.002</c:v>
                </c:pt>
                <c:pt idx="17143">
                  <c:v>0.002</c:v>
                </c:pt>
                <c:pt idx="17144">
                  <c:v>0.001</c:v>
                </c:pt>
                <c:pt idx="17145">
                  <c:v>0.001</c:v>
                </c:pt>
                <c:pt idx="17146">
                  <c:v>0.006</c:v>
                </c:pt>
                <c:pt idx="17147">
                  <c:v>0.001</c:v>
                </c:pt>
                <c:pt idx="17148">
                  <c:v>0.002</c:v>
                </c:pt>
                <c:pt idx="17149">
                  <c:v>0.003</c:v>
                </c:pt>
                <c:pt idx="17150">
                  <c:v>0.0</c:v>
                </c:pt>
                <c:pt idx="17151">
                  <c:v>0.001</c:v>
                </c:pt>
                <c:pt idx="17152">
                  <c:v>0.001</c:v>
                </c:pt>
                <c:pt idx="17153">
                  <c:v>0.003</c:v>
                </c:pt>
                <c:pt idx="17154">
                  <c:v>0.002</c:v>
                </c:pt>
                <c:pt idx="17155">
                  <c:v>0.0</c:v>
                </c:pt>
                <c:pt idx="17156">
                  <c:v>0.0</c:v>
                </c:pt>
                <c:pt idx="17157">
                  <c:v>0.002</c:v>
                </c:pt>
                <c:pt idx="17158">
                  <c:v>0.002</c:v>
                </c:pt>
                <c:pt idx="17159">
                  <c:v>0.003</c:v>
                </c:pt>
                <c:pt idx="17160">
                  <c:v>0.001</c:v>
                </c:pt>
                <c:pt idx="17161">
                  <c:v>0.001</c:v>
                </c:pt>
                <c:pt idx="17162">
                  <c:v>0.0</c:v>
                </c:pt>
                <c:pt idx="17163">
                  <c:v>0.003</c:v>
                </c:pt>
                <c:pt idx="17164">
                  <c:v>0.003</c:v>
                </c:pt>
                <c:pt idx="17165">
                  <c:v>0.001</c:v>
                </c:pt>
                <c:pt idx="17166">
                  <c:v>0.0</c:v>
                </c:pt>
                <c:pt idx="17167">
                  <c:v>0.002</c:v>
                </c:pt>
                <c:pt idx="17168">
                  <c:v>0.002</c:v>
                </c:pt>
                <c:pt idx="17169">
                  <c:v>0.002</c:v>
                </c:pt>
                <c:pt idx="17170">
                  <c:v>0.007</c:v>
                </c:pt>
                <c:pt idx="17171">
                  <c:v>0.001</c:v>
                </c:pt>
                <c:pt idx="17172">
                  <c:v>0.002</c:v>
                </c:pt>
                <c:pt idx="17173">
                  <c:v>0.002</c:v>
                </c:pt>
                <c:pt idx="17174">
                  <c:v>0.001</c:v>
                </c:pt>
                <c:pt idx="17175">
                  <c:v>0.002</c:v>
                </c:pt>
                <c:pt idx="17176">
                  <c:v>0.001</c:v>
                </c:pt>
                <c:pt idx="17177">
                  <c:v>0.002</c:v>
                </c:pt>
                <c:pt idx="17178">
                  <c:v>0.001</c:v>
                </c:pt>
                <c:pt idx="17179">
                  <c:v>0.003</c:v>
                </c:pt>
                <c:pt idx="17180">
                  <c:v>0.001</c:v>
                </c:pt>
                <c:pt idx="17181">
                  <c:v>0.0</c:v>
                </c:pt>
                <c:pt idx="17182">
                  <c:v>0.001</c:v>
                </c:pt>
                <c:pt idx="17183">
                  <c:v>0.002</c:v>
                </c:pt>
                <c:pt idx="17184">
                  <c:v>0.004</c:v>
                </c:pt>
                <c:pt idx="17185">
                  <c:v>0.0</c:v>
                </c:pt>
                <c:pt idx="17186">
                  <c:v>0.002</c:v>
                </c:pt>
                <c:pt idx="17187">
                  <c:v>0.001</c:v>
                </c:pt>
                <c:pt idx="17188">
                  <c:v>0.0</c:v>
                </c:pt>
                <c:pt idx="17189">
                  <c:v>0.0</c:v>
                </c:pt>
                <c:pt idx="17190">
                  <c:v>0.001</c:v>
                </c:pt>
                <c:pt idx="17191">
                  <c:v>0.001</c:v>
                </c:pt>
                <c:pt idx="17192">
                  <c:v>0.001</c:v>
                </c:pt>
                <c:pt idx="17193">
                  <c:v>0.002</c:v>
                </c:pt>
                <c:pt idx="17194">
                  <c:v>0.002</c:v>
                </c:pt>
                <c:pt idx="17195">
                  <c:v>0.002</c:v>
                </c:pt>
                <c:pt idx="17196">
                  <c:v>0.0</c:v>
                </c:pt>
                <c:pt idx="17197">
                  <c:v>0.005</c:v>
                </c:pt>
                <c:pt idx="17198">
                  <c:v>0.0</c:v>
                </c:pt>
                <c:pt idx="17199">
                  <c:v>0.001</c:v>
                </c:pt>
                <c:pt idx="17200">
                  <c:v>0.001</c:v>
                </c:pt>
                <c:pt idx="17201">
                  <c:v>0.002</c:v>
                </c:pt>
                <c:pt idx="17202">
                  <c:v>0.0</c:v>
                </c:pt>
                <c:pt idx="17203">
                  <c:v>0.001</c:v>
                </c:pt>
                <c:pt idx="17204">
                  <c:v>0.001</c:v>
                </c:pt>
                <c:pt idx="17205">
                  <c:v>0.001</c:v>
                </c:pt>
                <c:pt idx="17206">
                  <c:v>0.001</c:v>
                </c:pt>
                <c:pt idx="17207">
                  <c:v>0.002</c:v>
                </c:pt>
                <c:pt idx="17208">
                  <c:v>0.002</c:v>
                </c:pt>
                <c:pt idx="17209">
                  <c:v>0.001</c:v>
                </c:pt>
                <c:pt idx="17210">
                  <c:v>0.0</c:v>
                </c:pt>
                <c:pt idx="17211">
                  <c:v>0.002</c:v>
                </c:pt>
                <c:pt idx="17212">
                  <c:v>0.002</c:v>
                </c:pt>
                <c:pt idx="17213">
                  <c:v>0.002</c:v>
                </c:pt>
                <c:pt idx="17214">
                  <c:v>0.001</c:v>
                </c:pt>
                <c:pt idx="17215">
                  <c:v>0.002</c:v>
                </c:pt>
                <c:pt idx="17216">
                  <c:v>0.001</c:v>
                </c:pt>
                <c:pt idx="17217">
                  <c:v>0.001</c:v>
                </c:pt>
                <c:pt idx="17218">
                  <c:v>0.003</c:v>
                </c:pt>
                <c:pt idx="17219">
                  <c:v>0.001</c:v>
                </c:pt>
                <c:pt idx="17220">
                  <c:v>0.0</c:v>
                </c:pt>
                <c:pt idx="17221">
                  <c:v>0.001</c:v>
                </c:pt>
                <c:pt idx="17222">
                  <c:v>0.0</c:v>
                </c:pt>
                <c:pt idx="17223">
                  <c:v>0.004</c:v>
                </c:pt>
                <c:pt idx="17224">
                  <c:v>0.001</c:v>
                </c:pt>
                <c:pt idx="17225">
                  <c:v>0.001</c:v>
                </c:pt>
                <c:pt idx="17226">
                  <c:v>0.002</c:v>
                </c:pt>
                <c:pt idx="17227">
                  <c:v>0.001</c:v>
                </c:pt>
                <c:pt idx="17228">
                  <c:v>0.0</c:v>
                </c:pt>
                <c:pt idx="17229">
                  <c:v>0.0</c:v>
                </c:pt>
                <c:pt idx="17230">
                  <c:v>0.001</c:v>
                </c:pt>
                <c:pt idx="17231">
                  <c:v>0.001</c:v>
                </c:pt>
                <c:pt idx="17232">
                  <c:v>0.0</c:v>
                </c:pt>
                <c:pt idx="17233">
                  <c:v>0.004</c:v>
                </c:pt>
                <c:pt idx="17234">
                  <c:v>0.003</c:v>
                </c:pt>
                <c:pt idx="17235">
                  <c:v>0.0</c:v>
                </c:pt>
                <c:pt idx="17236">
                  <c:v>0.001</c:v>
                </c:pt>
                <c:pt idx="17237">
                  <c:v>0.002</c:v>
                </c:pt>
                <c:pt idx="17238">
                  <c:v>0.001</c:v>
                </c:pt>
                <c:pt idx="17239">
                  <c:v>0.002</c:v>
                </c:pt>
                <c:pt idx="17240">
                  <c:v>0.003</c:v>
                </c:pt>
                <c:pt idx="17241">
                  <c:v>0.002</c:v>
                </c:pt>
                <c:pt idx="17242">
                  <c:v>0.003</c:v>
                </c:pt>
                <c:pt idx="17243">
                  <c:v>0.003</c:v>
                </c:pt>
                <c:pt idx="17244">
                  <c:v>0.001</c:v>
                </c:pt>
                <c:pt idx="17245">
                  <c:v>0.001</c:v>
                </c:pt>
                <c:pt idx="17246">
                  <c:v>0.001</c:v>
                </c:pt>
                <c:pt idx="17247">
                  <c:v>0.001</c:v>
                </c:pt>
                <c:pt idx="17248">
                  <c:v>0.001</c:v>
                </c:pt>
                <c:pt idx="17249">
                  <c:v>0.001</c:v>
                </c:pt>
                <c:pt idx="17250">
                  <c:v>0.0</c:v>
                </c:pt>
                <c:pt idx="17251">
                  <c:v>0.003</c:v>
                </c:pt>
                <c:pt idx="17252">
                  <c:v>0.002</c:v>
                </c:pt>
                <c:pt idx="17253">
                  <c:v>0.002</c:v>
                </c:pt>
                <c:pt idx="17254">
                  <c:v>0.001</c:v>
                </c:pt>
                <c:pt idx="17255">
                  <c:v>0.001</c:v>
                </c:pt>
                <c:pt idx="17256">
                  <c:v>0.001</c:v>
                </c:pt>
                <c:pt idx="17257">
                  <c:v>0.002</c:v>
                </c:pt>
                <c:pt idx="17258">
                  <c:v>0.002</c:v>
                </c:pt>
                <c:pt idx="17259">
                  <c:v>0.002</c:v>
                </c:pt>
                <c:pt idx="17260">
                  <c:v>0.002</c:v>
                </c:pt>
                <c:pt idx="17261">
                  <c:v>0.001</c:v>
                </c:pt>
                <c:pt idx="17262">
                  <c:v>0.004</c:v>
                </c:pt>
                <c:pt idx="17263">
                  <c:v>0.003</c:v>
                </c:pt>
                <c:pt idx="17264">
                  <c:v>0.002</c:v>
                </c:pt>
                <c:pt idx="17265">
                  <c:v>0.001</c:v>
                </c:pt>
                <c:pt idx="17266">
                  <c:v>0.002</c:v>
                </c:pt>
                <c:pt idx="17267">
                  <c:v>0.0</c:v>
                </c:pt>
                <c:pt idx="17268">
                  <c:v>0.003</c:v>
                </c:pt>
                <c:pt idx="17269">
                  <c:v>0.001</c:v>
                </c:pt>
                <c:pt idx="17270">
                  <c:v>0.001</c:v>
                </c:pt>
                <c:pt idx="17271">
                  <c:v>0.002</c:v>
                </c:pt>
                <c:pt idx="17272">
                  <c:v>0.001</c:v>
                </c:pt>
                <c:pt idx="17273">
                  <c:v>0.001</c:v>
                </c:pt>
                <c:pt idx="17274">
                  <c:v>0.001</c:v>
                </c:pt>
                <c:pt idx="17275">
                  <c:v>0.001</c:v>
                </c:pt>
                <c:pt idx="17276">
                  <c:v>0.002</c:v>
                </c:pt>
                <c:pt idx="17277">
                  <c:v>0.0</c:v>
                </c:pt>
                <c:pt idx="17278">
                  <c:v>0.0</c:v>
                </c:pt>
                <c:pt idx="17279">
                  <c:v>0.0</c:v>
                </c:pt>
                <c:pt idx="17280">
                  <c:v>0.001</c:v>
                </c:pt>
                <c:pt idx="17281">
                  <c:v>0.001</c:v>
                </c:pt>
                <c:pt idx="17282">
                  <c:v>0.002</c:v>
                </c:pt>
                <c:pt idx="17283">
                  <c:v>0.001</c:v>
                </c:pt>
                <c:pt idx="17284">
                  <c:v>0.001</c:v>
                </c:pt>
                <c:pt idx="17285">
                  <c:v>0.002</c:v>
                </c:pt>
                <c:pt idx="17286">
                  <c:v>0.002</c:v>
                </c:pt>
                <c:pt idx="17287">
                  <c:v>0.002</c:v>
                </c:pt>
                <c:pt idx="17288">
                  <c:v>0.001</c:v>
                </c:pt>
                <c:pt idx="17289">
                  <c:v>0.001</c:v>
                </c:pt>
                <c:pt idx="17290">
                  <c:v>0.0</c:v>
                </c:pt>
                <c:pt idx="17291">
                  <c:v>0.0</c:v>
                </c:pt>
                <c:pt idx="17292">
                  <c:v>0.001</c:v>
                </c:pt>
                <c:pt idx="17293">
                  <c:v>0.001</c:v>
                </c:pt>
                <c:pt idx="17294">
                  <c:v>0.001</c:v>
                </c:pt>
                <c:pt idx="17295">
                  <c:v>0.0</c:v>
                </c:pt>
                <c:pt idx="17296">
                  <c:v>0.0</c:v>
                </c:pt>
                <c:pt idx="17297">
                  <c:v>0.0</c:v>
                </c:pt>
                <c:pt idx="17298">
                  <c:v>0.0</c:v>
                </c:pt>
                <c:pt idx="17299">
                  <c:v>0.002</c:v>
                </c:pt>
                <c:pt idx="17300">
                  <c:v>0.001</c:v>
                </c:pt>
                <c:pt idx="17301">
                  <c:v>0.0</c:v>
                </c:pt>
                <c:pt idx="17302">
                  <c:v>0.0</c:v>
                </c:pt>
                <c:pt idx="17303">
                  <c:v>0.0</c:v>
                </c:pt>
                <c:pt idx="17304">
                  <c:v>0.001</c:v>
                </c:pt>
                <c:pt idx="17305">
                  <c:v>0.0</c:v>
                </c:pt>
                <c:pt idx="17306">
                  <c:v>0.002</c:v>
                </c:pt>
                <c:pt idx="17307">
                  <c:v>0.001</c:v>
                </c:pt>
                <c:pt idx="17308">
                  <c:v>0.0</c:v>
                </c:pt>
                <c:pt idx="17309">
                  <c:v>0.001</c:v>
                </c:pt>
                <c:pt idx="17310">
                  <c:v>0.0</c:v>
                </c:pt>
                <c:pt idx="17311">
                  <c:v>0.001</c:v>
                </c:pt>
                <c:pt idx="17312">
                  <c:v>0.0</c:v>
                </c:pt>
                <c:pt idx="17313">
                  <c:v>0.002</c:v>
                </c:pt>
                <c:pt idx="17314">
                  <c:v>0.002</c:v>
                </c:pt>
                <c:pt idx="17315">
                  <c:v>0.0</c:v>
                </c:pt>
                <c:pt idx="17316">
                  <c:v>0.0</c:v>
                </c:pt>
                <c:pt idx="17317">
                  <c:v>0.0</c:v>
                </c:pt>
                <c:pt idx="17318">
                  <c:v>0.001</c:v>
                </c:pt>
                <c:pt idx="17319">
                  <c:v>0.002</c:v>
                </c:pt>
                <c:pt idx="17320">
                  <c:v>0.001</c:v>
                </c:pt>
                <c:pt idx="17321">
                  <c:v>0.001</c:v>
                </c:pt>
                <c:pt idx="17322">
                  <c:v>0.002</c:v>
                </c:pt>
                <c:pt idx="17323">
                  <c:v>0.001</c:v>
                </c:pt>
                <c:pt idx="17324">
                  <c:v>0.0</c:v>
                </c:pt>
                <c:pt idx="17325">
                  <c:v>0.002</c:v>
                </c:pt>
                <c:pt idx="17326">
                  <c:v>0.001</c:v>
                </c:pt>
                <c:pt idx="17327">
                  <c:v>0.003</c:v>
                </c:pt>
                <c:pt idx="17328">
                  <c:v>0.002</c:v>
                </c:pt>
                <c:pt idx="17329">
                  <c:v>0.002</c:v>
                </c:pt>
                <c:pt idx="17330">
                  <c:v>0.002</c:v>
                </c:pt>
                <c:pt idx="17331">
                  <c:v>0.002</c:v>
                </c:pt>
                <c:pt idx="17332">
                  <c:v>0.0</c:v>
                </c:pt>
                <c:pt idx="17333">
                  <c:v>0.002</c:v>
                </c:pt>
                <c:pt idx="17334">
                  <c:v>0.001</c:v>
                </c:pt>
                <c:pt idx="17335">
                  <c:v>0.001</c:v>
                </c:pt>
                <c:pt idx="17336">
                  <c:v>0.001</c:v>
                </c:pt>
                <c:pt idx="17337">
                  <c:v>0.0</c:v>
                </c:pt>
                <c:pt idx="17338">
                  <c:v>0.002</c:v>
                </c:pt>
                <c:pt idx="17339">
                  <c:v>0.003</c:v>
                </c:pt>
                <c:pt idx="17340">
                  <c:v>0.002</c:v>
                </c:pt>
                <c:pt idx="17341">
                  <c:v>0.001</c:v>
                </c:pt>
                <c:pt idx="17342">
                  <c:v>0.001</c:v>
                </c:pt>
                <c:pt idx="17343">
                  <c:v>0.002</c:v>
                </c:pt>
                <c:pt idx="17344">
                  <c:v>0.003</c:v>
                </c:pt>
                <c:pt idx="17345">
                  <c:v>0.003</c:v>
                </c:pt>
                <c:pt idx="17346">
                  <c:v>0.003</c:v>
                </c:pt>
                <c:pt idx="17347">
                  <c:v>0.002</c:v>
                </c:pt>
                <c:pt idx="17348">
                  <c:v>0.001</c:v>
                </c:pt>
                <c:pt idx="17349">
                  <c:v>0.003</c:v>
                </c:pt>
                <c:pt idx="17350">
                  <c:v>0.002</c:v>
                </c:pt>
                <c:pt idx="17351">
                  <c:v>0.004</c:v>
                </c:pt>
                <c:pt idx="17352">
                  <c:v>0.002</c:v>
                </c:pt>
                <c:pt idx="17353">
                  <c:v>0.002</c:v>
                </c:pt>
                <c:pt idx="17354">
                  <c:v>0.003</c:v>
                </c:pt>
                <c:pt idx="17355">
                  <c:v>0.001</c:v>
                </c:pt>
                <c:pt idx="17356">
                  <c:v>0.002</c:v>
                </c:pt>
                <c:pt idx="17357">
                  <c:v>0.002</c:v>
                </c:pt>
                <c:pt idx="17358">
                  <c:v>0.003</c:v>
                </c:pt>
                <c:pt idx="17359">
                  <c:v>0.002</c:v>
                </c:pt>
                <c:pt idx="17360">
                  <c:v>0.0</c:v>
                </c:pt>
                <c:pt idx="17361">
                  <c:v>0.001</c:v>
                </c:pt>
                <c:pt idx="17362">
                  <c:v>0.0</c:v>
                </c:pt>
                <c:pt idx="17363">
                  <c:v>0.001</c:v>
                </c:pt>
                <c:pt idx="17364">
                  <c:v>0.0</c:v>
                </c:pt>
                <c:pt idx="17365">
                  <c:v>0.004</c:v>
                </c:pt>
                <c:pt idx="17366">
                  <c:v>0.006</c:v>
                </c:pt>
                <c:pt idx="17367">
                  <c:v>0.004</c:v>
                </c:pt>
                <c:pt idx="17368">
                  <c:v>0.003</c:v>
                </c:pt>
                <c:pt idx="17369">
                  <c:v>0.0</c:v>
                </c:pt>
                <c:pt idx="17370">
                  <c:v>0.001</c:v>
                </c:pt>
                <c:pt idx="17371">
                  <c:v>0.002</c:v>
                </c:pt>
                <c:pt idx="17372">
                  <c:v>0.001</c:v>
                </c:pt>
                <c:pt idx="17373">
                  <c:v>0.0</c:v>
                </c:pt>
                <c:pt idx="17374">
                  <c:v>0.001</c:v>
                </c:pt>
                <c:pt idx="17375">
                  <c:v>0.002</c:v>
                </c:pt>
                <c:pt idx="17376">
                  <c:v>0.001</c:v>
                </c:pt>
                <c:pt idx="17377">
                  <c:v>0.001</c:v>
                </c:pt>
                <c:pt idx="17378">
                  <c:v>0.001</c:v>
                </c:pt>
                <c:pt idx="17379">
                  <c:v>0.001</c:v>
                </c:pt>
                <c:pt idx="17380">
                  <c:v>0.001</c:v>
                </c:pt>
                <c:pt idx="17381">
                  <c:v>0.001</c:v>
                </c:pt>
                <c:pt idx="17382">
                  <c:v>0.002</c:v>
                </c:pt>
                <c:pt idx="17383">
                  <c:v>0.001</c:v>
                </c:pt>
                <c:pt idx="17384">
                  <c:v>0.002</c:v>
                </c:pt>
                <c:pt idx="17385">
                  <c:v>0.002</c:v>
                </c:pt>
                <c:pt idx="17386">
                  <c:v>0.002</c:v>
                </c:pt>
                <c:pt idx="17387">
                  <c:v>0.002</c:v>
                </c:pt>
                <c:pt idx="17388">
                  <c:v>0.001</c:v>
                </c:pt>
                <c:pt idx="17389">
                  <c:v>0.001</c:v>
                </c:pt>
                <c:pt idx="17390">
                  <c:v>0.002</c:v>
                </c:pt>
                <c:pt idx="17391">
                  <c:v>0.001</c:v>
                </c:pt>
                <c:pt idx="17392">
                  <c:v>0.001</c:v>
                </c:pt>
                <c:pt idx="17393">
                  <c:v>0.002</c:v>
                </c:pt>
                <c:pt idx="17394">
                  <c:v>0.001</c:v>
                </c:pt>
                <c:pt idx="17395">
                  <c:v>0.001</c:v>
                </c:pt>
                <c:pt idx="17396">
                  <c:v>0.001</c:v>
                </c:pt>
                <c:pt idx="17397">
                  <c:v>0.001</c:v>
                </c:pt>
                <c:pt idx="17398">
                  <c:v>0.002</c:v>
                </c:pt>
                <c:pt idx="17399">
                  <c:v>0.0</c:v>
                </c:pt>
                <c:pt idx="17400">
                  <c:v>0.001</c:v>
                </c:pt>
                <c:pt idx="17401">
                  <c:v>0.002</c:v>
                </c:pt>
                <c:pt idx="17402">
                  <c:v>0.002</c:v>
                </c:pt>
                <c:pt idx="17403">
                  <c:v>0.002</c:v>
                </c:pt>
                <c:pt idx="17404">
                  <c:v>0.001</c:v>
                </c:pt>
                <c:pt idx="17405">
                  <c:v>0.001</c:v>
                </c:pt>
                <c:pt idx="17406">
                  <c:v>0.001</c:v>
                </c:pt>
                <c:pt idx="17407">
                  <c:v>0.001</c:v>
                </c:pt>
                <c:pt idx="17408">
                  <c:v>0.002</c:v>
                </c:pt>
                <c:pt idx="17409">
                  <c:v>0.001</c:v>
                </c:pt>
                <c:pt idx="17410">
                  <c:v>0.001</c:v>
                </c:pt>
                <c:pt idx="17411">
                  <c:v>0.001</c:v>
                </c:pt>
                <c:pt idx="17412">
                  <c:v>0.001</c:v>
                </c:pt>
                <c:pt idx="17413">
                  <c:v>0.001</c:v>
                </c:pt>
                <c:pt idx="17414">
                  <c:v>0.002</c:v>
                </c:pt>
                <c:pt idx="17415">
                  <c:v>0.001</c:v>
                </c:pt>
                <c:pt idx="17416">
                  <c:v>0.001</c:v>
                </c:pt>
                <c:pt idx="17417">
                  <c:v>0.001</c:v>
                </c:pt>
                <c:pt idx="17418">
                  <c:v>0.001</c:v>
                </c:pt>
                <c:pt idx="17419">
                  <c:v>0.001</c:v>
                </c:pt>
                <c:pt idx="17420">
                  <c:v>0.002</c:v>
                </c:pt>
                <c:pt idx="17421">
                  <c:v>0.0</c:v>
                </c:pt>
                <c:pt idx="17422">
                  <c:v>0.001</c:v>
                </c:pt>
                <c:pt idx="17423">
                  <c:v>0.001</c:v>
                </c:pt>
                <c:pt idx="17424">
                  <c:v>0.001</c:v>
                </c:pt>
                <c:pt idx="17425">
                  <c:v>0.001</c:v>
                </c:pt>
                <c:pt idx="17426">
                  <c:v>0.0</c:v>
                </c:pt>
                <c:pt idx="17427">
                  <c:v>0.0</c:v>
                </c:pt>
                <c:pt idx="17428">
                  <c:v>0.001</c:v>
                </c:pt>
                <c:pt idx="17429">
                  <c:v>0.001</c:v>
                </c:pt>
                <c:pt idx="17430">
                  <c:v>0.0</c:v>
                </c:pt>
                <c:pt idx="17431">
                  <c:v>0.0</c:v>
                </c:pt>
                <c:pt idx="17432">
                  <c:v>0.001</c:v>
                </c:pt>
                <c:pt idx="17433">
                  <c:v>0.001</c:v>
                </c:pt>
                <c:pt idx="17434">
                  <c:v>0.001</c:v>
                </c:pt>
                <c:pt idx="17435">
                  <c:v>0.001</c:v>
                </c:pt>
                <c:pt idx="17436">
                  <c:v>0.001</c:v>
                </c:pt>
                <c:pt idx="17437">
                  <c:v>0.001</c:v>
                </c:pt>
                <c:pt idx="17438">
                  <c:v>0.001</c:v>
                </c:pt>
                <c:pt idx="17439">
                  <c:v>0.001</c:v>
                </c:pt>
                <c:pt idx="17440">
                  <c:v>0.001</c:v>
                </c:pt>
                <c:pt idx="17441">
                  <c:v>0.001</c:v>
                </c:pt>
                <c:pt idx="17442">
                  <c:v>0.001</c:v>
                </c:pt>
                <c:pt idx="17443">
                  <c:v>0.001</c:v>
                </c:pt>
                <c:pt idx="17444">
                  <c:v>0.001</c:v>
                </c:pt>
                <c:pt idx="17445">
                  <c:v>0.0</c:v>
                </c:pt>
                <c:pt idx="17446">
                  <c:v>0.0</c:v>
                </c:pt>
                <c:pt idx="17447">
                  <c:v>0.0</c:v>
                </c:pt>
                <c:pt idx="17448">
                  <c:v>0.001</c:v>
                </c:pt>
                <c:pt idx="17449">
                  <c:v>0.001</c:v>
                </c:pt>
                <c:pt idx="17450">
                  <c:v>0.002</c:v>
                </c:pt>
                <c:pt idx="17451">
                  <c:v>0.0</c:v>
                </c:pt>
                <c:pt idx="17452">
                  <c:v>0.001</c:v>
                </c:pt>
                <c:pt idx="17453">
                  <c:v>0.002</c:v>
                </c:pt>
                <c:pt idx="17454">
                  <c:v>0.001</c:v>
                </c:pt>
                <c:pt idx="17455">
                  <c:v>0.0</c:v>
                </c:pt>
                <c:pt idx="17456">
                  <c:v>0.001</c:v>
                </c:pt>
                <c:pt idx="17457">
                  <c:v>0.0</c:v>
                </c:pt>
                <c:pt idx="17458">
                  <c:v>0.0</c:v>
                </c:pt>
                <c:pt idx="17459">
                  <c:v>0.0</c:v>
                </c:pt>
                <c:pt idx="17460">
                  <c:v>0.001</c:v>
                </c:pt>
                <c:pt idx="17461">
                  <c:v>0.0</c:v>
                </c:pt>
                <c:pt idx="17462">
                  <c:v>0.002</c:v>
                </c:pt>
                <c:pt idx="17463">
                  <c:v>0.001</c:v>
                </c:pt>
                <c:pt idx="17464">
                  <c:v>0.001</c:v>
                </c:pt>
                <c:pt idx="17465">
                  <c:v>0.001</c:v>
                </c:pt>
                <c:pt idx="17466">
                  <c:v>0.001</c:v>
                </c:pt>
                <c:pt idx="17467">
                  <c:v>0.0</c:v>
                </c:pt>
                <c:pt idx="17468">
                  <c:v>0.003</c:v>
                </c:pt>
                <c:pt idx="17469">
                  <c:v>0.001</c:v>
                </c:pt>
                <c:pt idx="17470">
                  <c:v>0.0</c:v>
                </c:pt>
                <c:pt idx="17471">
                  <c:v>0.001</c:v>
                </c:pt>
                <c:pt idx="17472">
                  <c:v>0.001</c:v>
                </c:pt>
                <c:pt idx="17473">
                  <c:v>0.0</c:v>
                </c:pt>
                <c:pt idx="17474">
                  <c:v>0.0</c:v>
                </c:pt>
                <c:pt idx="17475">
                  <c:v>0.001</c:v>
                </c:pt>
                <c:pt idx="17476">
                  <c:v>0.001</c:v>
                </c:pt>
                <c:pt idx="17477">
                  <c:v>0.001</c:v>
                </c:pt>
                <c:pt idx="17478">
                  <c:v>0.004</c:v>
                </c:pt>
                <c:pt idx="17479">
                  <c:v>0.004</c:v>
                </c:pt>
                <c:pt idx="17480">
                  <c:v>0.006</c:v>
                </c:pt>
                <c:pt idx="17481">
                  <c:v>0.005</c:v>
                </c:pt>
                <c:pt idx="17482">
                  <c:v>0.014</c:v>
                </c:pt>
                <c:pt idx="17483">
                  <c:v>0.003</c:v>
                </c:pt>
                <c:pt idx="17484">
                  <c:v>0.002</c:v>
                </c:pt>
                <c:pt idx="17485">
                  <c:v>0.004</c:v>
                </c:pt>
                <c:pt idx="17486">
                  <c:v>0.002</c:v>
                </c:pt>
                <c:pt idx="17487">
                  <c:v>0.002</c:v>
                </c:pt>
                <c:pt idx="17488">
                  <c:v>0.002</c:v>
                </c:pt>
                <c:pt idx="17489">
                  <c:v>0.004</c:v>
                </c:pt>
                <c:pt idx="17490">
                  <c:v>0.007</c:v>
                </c:pt>
                <c:pt idx="17491">
                  <c:v>0.012</c:v>
                </c:pt>
                <c:pt idx="17492">
                  <c:v>0.007</c:v>
                </c:pt>
                <c:pt idx="17493">
                  <c:v>0.003</c:v>
                </c:pt>
                <c:pt idx="17494">
                  <c:v>0.002</c:v>
                </c:pt>
                <c:pt idx="17495">
                  <c:v>0.001</c:v>
                </c:pt>
                <c:pt idx="17496">
                  <c:v>0.002</c:v>
                </c:pt>
                <c:pt idx="17497">
                  <c:v>0.006</c:v>
                </c:pt>
                <c:pt idx="17498">
                  <c:v>0.004</c:v>
                </c:pt>
                <c:pt idx="17499">
                  <c:v>0.004</c:v>
                </c:pt>
                <c:pt idx="17500">
                  <c:v>0.003</c:v>
                </c:pt>
                <c:pt idx="17501">
                  <c:v>0.006</c:v>
                </c:pt>
                <c:pt idx="17502">
                  <c:v>0.003</c:v>
                </c:pt>
                <c:pt idx="17503">
                  <c:v>0.003</c:v>
                </c:pt>
                <c:pt idx="17504">
                  <c:v>0.003</c:v>
                </c:pt>
                <c:pt idx="17505">
                  <c:v>0.001</c:v>
                </c:pt>
                <c:pt idx="17506">
                  <c:v>0.002</c:v>
                </c:pt>
                <c:pt idx="17507">
                  <c:v>0.002</c:v>
                </c:pt>
                <c:pt idx="17508">
                  <c:v>0.001</c:v>
                </c:pt>
                <c:pt idx="17509">
                  <c:v>0.001</c:v>
                </c:pt>
                <c:pt idx="17510">
                  <c:v>0.0</c:v>
                </c:pt>
                <c:pt idx="17511">
                  <c:v>0.001</c:v>
                </c:pt>
                <c:pt idx="17512">
                  <c:v>0.001</c:v>
                </c:pt>
                <c:pt idx="17513">
                  <c:v>0.005</c:v>
                </c:pt>
                <c:pt idx="17514">
                  <c:v>0.004</c:v>
                </c:pt>
                <c:pt idx="17515">
                  <c:v>0.008</c:v>
                </c:pt>
                <c:pt idx="17516">
                  <c:v>0.006</c:v>
                </c:pt>
                <c:pt idx="17517">
                  <c:v>0.005</c:v>
                </c:pt>
                <c:pt idx="17518">
                  <c:v>0.005</c:v>
                </c:pt>
                <c:pt idx="17519">
                  <c:v>0.005</c:v>
                </c:pt>
                <c:pt idx="17520">
                  <c:v>0.01</c:v>
                </c:pt>
                <c:pt idx="17521">
                  <c:v>0.004</c:v>
                </c:pt>
                <c:pt idx="17522">
                  <c:v>0.003</c:v>
                </c:pt>
                <c:pt idx="17523">
                  <c:v>0.005</c:v>
                </c:pt>
                <c:pt idx="17524">
                  <c:v>0.002</c:v>
                </c:pt>
                <c:pt idx="17525">
                  <c:v>0.004</c:v>
                </c:pt>
                <c:pt idx="17526">
                  <c:v>0.001</c:v>
                </c:pt>
                <c:pt idx="17527">
                  <c:v>0.001</c:v>
                </c:pt>
                <c:pt idx="17528">
                  <c:v>0.001</c:v>
                </c:pt>
                <c:pt idx="17529">
                  <c:v>0.002</c:v>
                </c:pt>
                <c:pt idx="17530">
                  <c:v>0.0</c:v>
                </c:pt>
                <c:pt idx="17531">
                  <c:v>0.001</c:v>
                </c:pt>
                <c:pt idx="17532">
                  <c:v>0.001</c:v>
                </c:pt>
                <c:pt idx="17533">
                  <c:v>0.001</c:v>
                </c:pt>
                <c:pt idx="17534">
                  <c:v>0.0</c:v>
                </c:pt>
                <c:pt idx="17535">
                  <c:v>0.002</c:v>
                </c:pt>
                <c:pt idx="17536">
                  <c:v>0.0</c:v>
                </c:pt>
                <c:pt idx="17537">
                  <c:v>0.001</c:v>
                </c:pt>
                <c:pt idx="17538">
                  <c:v>0.001</c:v>
                </c:pt>
                <c:pt idx="17539">
                  <c:v>0.001</c:v>
                </c:pt>
                <c:pt idx="17540">
                  <c:v>0.002</c:v>
                </c:pt>
                <c:pt idx="17541">
                  <c:v>0.003</c:v>
                </c:pt>
                <c:pt idx="17542">
                  <c:v>0.002</c:v>
                </c:pt>
                <c:pt idx="17543">
                  <c:v>0.0</c:v>
                </c:pt>
                <c:pt idx="17544">
                  <c:v>0.002</c:v>
                </c:pt>
                <c:pt idx="17545">
                  <c:v>0.0</c:v>
                </c:pt>
                <c:pt idx="17546">
                  <c:v>0.0</c:v>
                </c:pt>
                <c:pt idx="17547">
                  <c:v>0.001</c:v>
                </c:pt>
                <c:pt idx="17548">
                  <c:v>0.002</c:v>
                </c:pt>
                <c:pt idx="17549">
                  <c:v>0.003</c:v>
                </c:pt>
                <c:pt idx="17550">
                  <c:v>0.003</c:v>
                </c:pt>
                <c:pt idx="17551">
                  <c:v>0.004</c:v>
                </c:pt>
                <c:pt idx="17552">
                  <c:v>0.014</c:v>
                </c:pt>
                <c:pt idx="17553">
                  <c:v>0.019</c:v>
                </c:pt>
                <c:pt idx="17554">
                  <c:v>0.018</c:v>
                </c:pt>
                <c:pt idx="17555">
                  <c:v>0.012</c:v>
                </c:pt>
                <c:pt idx="17556">
                  <c:v>0.007</c:v>
                </c:pt>
                <c:pt idx="17557">
                  <c:v>0.002</c:v>
                </c:pt>
                <c:pt idx="17558">
                  <c:v>0.001</c:v>
                </c:pt>
                <c:pt idx="17559">
                  <c:v>0.003</c:v>
                </c:pt>
                <c:pt idx="17560">
                  <c:v>0.001</c:v>
                </c:pt>
                <c:pt idx="17561">
                  <c:v>0.0</c:v>
                </c:pt>
                <c:pt idx="17562">
                  <c:v>0.0</c:v>
                </c:pt>
                <c:pt idx="17563">
                  <c:v>0.001</c:v>
                </c:pt>
                <c:pt idx="17564">
                  <c:v>0.001</c:v>
                </c:pt>
                <c:pt idx="17565">
                  <c:v>0.001</c:v>
                </c:pt>
                <c:pt idx="17566">
                  <c:v>0.0</c:v>
                </c:pt>
                <c:pt idx="17567">
                  <c:v>0.001</c:v>
                </c:pt>
                <c:pt idx="17568">
                  <c:v>0.002</c:v>
                </c:pt>
                <c:pt idx="17569">
                  <c:v>0.0</c:v>
                </c:pt>
                <c:pt idx="17570">
                  <c:v>0.001</c:v>
                </c:pt>
                <c:pt idx="17571">
                  <c:v>0.001</c:v>
                </c:pt>
                <c:pt idx="17572">
                  <c:v>0.002</c:v>
                </c:pt>
                <c:pt idx="17573">
                  <c:v>0.002</c:v>
                </c:pt>
                <c:pt idx="17574">
                  <c:v>0.005</c:v>
                </c:pt>
                <c:pt idx="17575">
                  <c:v>0.001</c:v>
                </c:pt>
                <c:pt idx="17576">
                  <c:v>0.001</c:v>
                </c:pt>
                <c:pt idx="17577">
                  <c:v>0.001</c:v>
                </c:pt>
                <c:pt idx="17578">
                  <c:v>0.002</c:v>
                </c:pt>
                <c:pt idx="17579">
                  <c:v>0.001</c:v>
                </c:pt>
                <c:pt idx="17580">
                  <c:v>0.001</c:v>
                </c:pt>
                <c:pt idx="17581">
                  <c:v>0.001</c:v>
                </c:pt>
                <c:pt idx="17582">
                  <c:v>0.001</c:v>
                </c:pt>
                <c:pt idx="17583">
                  <c:v>0.001</c:v>
                </c:pt>
                <c:pt idx="17584">
                  <c:v>0.001</c:v>
                </c:pt>
                <c:pt idx="17585">
                  <c:v>0.0</c:v>
                </c:pt>
                <c:pt idx="17586">
                  <c:v>0.0</c:v>
                </c:pt>
                <c:pt idx="17587">
                  <c:v>0.001</c:v>
                </c:pt>
                <c:pt idx="17588">
                  <c:v>0.0</c:v>
                </c:pt>
                <c:pt idx="17589">
                  <c:v>0.001</c:v>
                </c:pt>
                <c:pt idx="17590">
                  <c:v>0.001</c:v>
                </c:pt>
                <c:pt idx="17591">
                  <c:v>0.001</c:v>
                </c:pt>
                <c:pt idx="17592">
                  <c:v>0.001</c:v>
                </c:pt>
                <c:pt idx="17593">
                  <c:v>0.001</c:v>
                </c:pt>
                <c:pt idx="17594">
                  <c:v>0.002</c:v>
                </c:pt>
                <c:pt idx="17595">
                  <c:v>0.001</c:v>
                </c:pt>
                <c:pt idx="17596">
                  <c:v>0.001</c:v>
                </c:pt>
                <c:pt idx="17597">
                  <c:v>0.001</c:v>
                </c:pt>
                <c:pt idx="17598">
                  <c:v>0.001</c:v>
                </c:pt>
                <c:pt idx="17599">
                  <c:v>0.0</c:v>
                </c:pt>
                <c:pt idx="17600">
                  <c:v>0.001</c:v>
                </c:pt>
                <c:pt idx="17601">
                  <c:v>0.001</c:v>
                </c:pt>
                <c:pt idx="17602">
                  <c:v>0.001</c:v>
                </c:pt>
                <c:pt idx="17603">
                  <c:v>0.0</c:v>
                </c:pt>
                <c:pt idx="17604">
                  <c:v>0.001</c:v>
                </c:pt>
                <c:pt idx="17605">
                  <c:v>0.001</c:v>
                </c:pt>
                <c:pt idx="17606">
                  <c:v>0.001</c:v>
                </c:pt>
                <c:pt idx="17607">
                  <c:v>0.0</c:v>
                </c:pt>
                <c:pt idx="17608">
                  <c:v>0.0</c:v>
                </c:pt>
                <c:pt idx="17609">
                  <c:v>0.001</c:v>
                </c:pt>
                <c:pt idx="17610">
                  <c:v>0.0</c:v>
                </c:pt>
                <c:pt idx="17611">
                  <c:v>0.001</c:v>
                </c:pt>
                <c:pt idx="17612">
                  <c:v>0.0</c:v>
                </c:pt>
                <c:pt idx="17613">
                  <c:v>0.0</c:v>
                </c:pt>
                <c:pt idx="17614">
                  <c:v>0.001</c:v>
                </c:pt>
                <c:pt idx="17615">
                  <c:v>0.001</c:v>
                </c:pt>
                <c:pt idx="17616">
                  <c:v>0.002</c:v>
                </c:pt>
                <c:pt idx="17617">
                  <c:v>0.001</c:v>
                </c:pt>
                <c:pt idx="17618">
                  <c:v>0.0</c:v>
                </c:pt>
                <c:pt idx="17619">
                  <c:v>0.001</c:v>
                </c:pt>
                <c:pt idx="17620">
                  <c:v>0.0</c:v>
                </c:pt>
                <c:pt idx="17621">
                  <c:v>0.001</c:v>
                </c:pt>
                <c:pt idx="17622">
                  <c:v>0.001</c:v>
                </c:pt>
                <c:pt idx="17623">
                  <c:v>0.001</c:v>
                </c:pt>
                <c:pt idx="17624">
                  <c:v>0.001</c:v>
                </c:pt>
                <c:pt idx="17625">
                  <c:v>0.001</c:v>
                </c:pt>
                <c:pt idx="17626">
                  <c:v>0.001</c:v>
                </c:pt>
                <c:pt idx="17627">
                  <c:v>0.002</c:v>
                </c:pt>
                <c:pt idx="17628">
                  <c:v>0.001</c:v>
                </c:pt>
                <c:pt idx="17629">
                  <c:v>0.001</c:v>
                </c:pt>
                <c:pt idx="17630">
                  <c:v>0.0</c:v>
                </c:pt>
                <c:pt idx="17631">
                  <c:v>0.001</c:v>
                </c:pt>
                <c:pt idx="17632">
                  <c:v>0.001</c:v>
                </c:pt>
                <c:pt idx="17633">
                  <c:v>0.0</c:v>
                </c:pt>
                <c:pt idx="17634">
                  <c:v>0.001</c:v>
                </c:pt>
                <c:pt idx="17635">
                  <c:v>0.001</c:v>
                </c:pt>
                <c:pt idx="17636">
                  <c:v>0.0</c:v>
                </c:pt>
                <c:pt idx="17637">
                  <c:v>0.001</c:v>
                </c:pt>
                <c:pt idx="17638">
                  <c:v>0.0</c:v>
                </c:pt>
                <c:pt idx="17639">
                  <c:v>0.0</c:v>
                </c:pt>
                <c:pt idx="17640">
                  <c:v>0.001</c:v>
                </c:pt>
                <c:pt idx="17641">
                  <c:v>0.0</c:v>
                </c:pt>
                <c:pt idx="17642">
                  <c:v>0.0</c:v>
                </c:pt>
                <c:pt idx="17643">
                  <c:v>0.001</c:v>
                </c:pt>
                <c:pt idx="17644">
                  <c:v>0.0</c:v>
                </c:pt>
                <c:pt idx="17645">
                  <c:v>0.001</c:v>
                </c:pt>
                <c:pt idx="17646">
                  <c:v>0.0</c:v>
                </c:pt>
                <c:pt idx="17647">
                  <c:v>0.0</c:v>
                </c:pt>
                <c:pt idx="17648">
                  <c:v>0.001</c:v>
                </c:pt>
                <c:pt idx="17649">
                  <c:v>0.001</c:v>
                </c:pt>
                <c:pt idx="17650">
                  <c:v>0.0</c:v>
                </c:pt>
                <c:pt idx="17651">
                  <c:v>0.001</c:v>
                </c:pt>
                <c:pt idx="17652">
                  <c:v>0.001</c:v>
                </c:pt>
                <c:pt idx="17653">
                  <c:v>0.0</c:v>
                </c:pt>
                <c:pt idx="17654">
                  <c:v>0.0</c:v>
                </c:pt>
                <c:pt idx="17655">
                  <c:v>0.0</c:v>
                </c:pt>
                <c:pt idx="17656">
                  <c:v>0.001</c:v>
                </c:pt>
                <c:pt idx="17657">
                  <c:v>0.0</c:v>
                </c:pt>
                <c:pt idx="17658">
                  <c:v>0.0</c:v>
                </c:pt>
                <c:pt idx="17659">
                  <c:v>0.0</c:v>
                </c:pt>
                <c:pt idx="17660">
                  <c:v>0.0</c:v>
                </c:pt>
                <c:pt idx="17661">
                  <c:v>0.0</c:v>
                </c:pt>
                <c:pt idx="17662">
                  <c:v>0.001</c:v>
                </c:pt>
                <c:pt idx="17663">
                  <c:v>0.0</c:v>
                </c:pt>
                <c:pt idx="17664">
                  <c:v>0.001</c:v>
                </c:pt>
                <c:pt idx="17665">
                  <c:v>0.001</c:v>
                </c:pt>
                <c:pt idx="17666">
                  <c:v>0.0</c:v>
                </c:pt>
                <c:pt idx="17667">
                  <c:v>0.001</c:v>
                </c:pt>
                <c:pt idx="17668">
                  <c:v>0.002</c:v>
                </c:pt>
                <c:pt idx="17669">
                  <c:v>0.0</c:v>
                </c:pt>
                <c:pt idx="17670">
                  <c:v>0.0</c:v>
                </c:pt>
                <c:pt idx="17671">
                  <c:v>0.001</c:v>
                </c:pt>
                <c:pt idx="17672">
                  <c:v>0.001</c:v>
                </c:pt>
                <c:pt idx="17673">
                  <c:v>0.002</c:v>
                </c:pt>
                <c:pt idx="17674">
                  <c:v>0.0</c:v>
                </c:pt>
                <c:pt idx="17675">
                  <c:v>0.002</c:v>
                </c:pt>
                <c:pt idx="17676">
                  <c:v>0.0</c:v>
                </c:pt>
                <c:pt idx="17677">
                  <c:v>0.001</c:v>
                </c:pt>
                <c:pt idx="17678">
                  <c:v>0.002</c:v>
                </c:pt>
                <c:pt idx="17679">
                  <c:v>0.0</c:v>
                </c:pt>
                <c:pt idx="17680">
                  <c:v>0.0</c:v>
                </c:pt>
                <c:pt idx="17681">
                  <c:v>0.0</c:v>
                </c:pt>
                <c:pt idx="17682">
                  <c:v>0.001</c:v>
                </c:pt>
                <c:pt idx="17683">
                  <c:v>0.0</c:v>
                </c:pt>
                <c:pt idx="17684">
                  <c:v>0.0</c:v>
                </c:pt>
                <c:pt idx="17685">
                  <c:v>0.001</c:v>
                </c:pt>
                <c:pt idx="17686">
                  <c:v>0.001</c:v>
                </c:pt>
                <c:pt idx="17687">
                  <c:v>0.0</c:v>
                </c:pt>
                <c:pt idx="17688">
                  <c:v>0.001</c:v>
                </c:pt>
                <c:pt idx="17689">
                  <c:v>0.001</c:v>
                </c:pt>
                <c:pt idx="17690">
                  <c:v>0.002</c:v>
                </c:pt>
                <c:pt idx="17691">
                  <c:v>0.0</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0.001</c:v>
                </c:pt>
                <c:pt idx="17706">
                  <c:v>0.0</c:v>
                </c:pt>
                <c:pt idx="17707">
                  <c:v>0.001</c:v>
                </c:pt>
                <c:pt idx="17708">
                  <c:v>0.0</c:v>
                </c:pt>
                <c:pt idx="17709">
                  <c:v>0.0</c:v>
                </c:pt>
                <c:pt idx="17710">
                  <c:v>0.0</c:v>
                </c:pt>
                <c:pt idx="17711">
                  <c:v>0.001</c:v>
                </c:pt>
                <c:pt idx="17712">
                  <c:v>0.0</c:v>
                </c:pt>
                <c:pt idx="17713">
                  <c:v>0.0</c:v>
                </c:pt>
                <c:pt idx="17714">
                  <c:v>0.002</c:v>
                </c:pt>
                <c:pt idx="17715">
                  <c:v>0.0</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0.001</c:v>
                </c:pt>
                <c:pt idx="17731">
                  <c:v>0.0</c:v>
                </c:pt>
                <c:pt idx="17732">
                  <c:v>0.0</c:v>
                </c:pt>
                <c:pt idx="17733">
                  <c:v>0.0</c:v>
                </c:pt>
                <c:pt idx="17734">
                  <c:v>0.0</c:v>
                </c:pt>
                <c:pt idx="17735">
                  <c:v>0.0</c:v>
                </c:pt>
                <c:pt idx="17736">
                  <c:v>0.0</c:v>
                </c:pt>
                <c:pt idx="17737">
                  <c:v>0.0</c:v>
                </c:pt>
                <c:pt idx="17738">
                  <c:v>0.001</c:v>
                </c:pt>
                <c:pt idx="17739">
                  <c:v>0.001</c:v>
                </c:pt>
                <c:pt idx="17740">
                  <c:v>0.0</c:v>
                </c:pt>
                <c:pt idx="17741">
                  <c:v>0.0</c:v>
                </c:pt>
                <c:pt idx="17742">
                  <c:v>0.001</c:v>
                </c:pt>
                <c:pt idx="17743">
                  <c:v>0.0</c:v>
                </c:pt>
                <c:pt idx="17744">
                  <c:v>0.0</c:v>
                </c:pt>
                <c:pt idx="17745">
                  <c:v>0.0</c:v>
                </c:pt>
                <c:pt idx="17746">
                  <c:v>0.001</c:v>
                </c:pt>
                <c:pt idx="17747">
                  <c:v>0.0</c:v>
                </c:pt>
                <c:pt idx="17748">
                  <c:v>0.0</c:v>
                </c:pt>
                <c:pt idx="17749">
                  <c:v>0.0</c:v>
                </c:pt>
                <c:pt idx="17750">
                  <c:v>0.0</c:v>
                </c:pt>
                <c:pt idx="17751">
                  <c:v>0.0</c:v>
                </c:pt>
                <c:pt idx="17752">
                  <c:v>0.0</c:v>
                </c:pt>
                <c:pt idx="17753">
                  <c:v>0.0</c:v>
                </c:pt>
                <c:pt idx="17754">
                  <c:v>0.0</c:v>
                </c:pt>
                <c:pt idx="17755">
                  <c:v>0.0</c:v>
                </c:pt>
                <c:pt idx="17756">
                  <c:v>0.0</c:v>
                </c:pt>
                <c:pt idx="17757">
                  <c:v>0.0</c:v>
                </c:pt>
                <c:pt idx="17758">
                  <c:v>0.0</c:v>
                </c:pt>
                <c:pt idx="17759">
                  <c:v>0.0</c:v>
                </c:pt>
                <c:pt idx="17760">
                  <c:v>0.001</c:v>
                </c:pt>
                <c:pt idx="17761">
                  <c:v>0.001</c:v>
                </c:pt>
                <c:pt idx="17762">
                  <c:v>0.0</c:v>
                </c:pt>
                <c:pt idx="17763">
                  <c:v>0.0</c:v>
                </c:pt>
                <c:pt idx="17764">
                  <c:v>0.001</c:v>
                </c:pt>
                <c:pt idx="17765">
                  <c:v>0.0</c:v>
                </c:pt>
                <c:pt idx="17766">
                  <c:v>0.0</c:v>
                </c:pt>
                <c:pt idx="17767">
                  <c:v>0.001</c:v>
                </c:pt>
                <c:pt idx="17768">
                  <c:v>0.0</c:v>
                </c:pt>
                <c:pt idx="17769">
                  <c:v>0.001</c:v>
                </c:pt>
                <c:pt idx="17770">
                  <c:v>0.0</c:v>
                </c:pt>
                <c:pt idx="17771">
                  <c:v>0.0</c:v>
                </c:pt>
                <c:pt idx="17772">
                  <c:v>0.001</c:v>
                </c:pt>
                <c:pt idx="17773">
                  <c:v>0.0</c:v>
                </c:pt>
                <c:pt idx="17774">
                  <c:v>0.0</c:v>
                </c:pt>
                <c:pt idx="17775">
                  <c:v>0.0</c:v>
                </c:pt>
                <c:pt idx="17776">
                  <c:v>0.001</c:v>
                </c:pt>
                <c:pt idx="17777">
                  <c:v>0.0</c:v>
                </c:pt>
                <c:pt idx="17778">
                  <c:v>0.001</c:v>
                </c:pt>
                <c:pt idx="17779">
                  <c:v>0.001</c:v>
                </c:pt>
                <c:pt idx="17780">
                  <c:v>0.0</c:v>
                </c:pt>
                <c:pt idx="17781">
                  <c:v>0.001</c:v>
                </c:pt>
                <c:pt idx="17782">
                  <c:v>0.0</c:v>
                </c:pt>
                <c:pt idx="17783">
                  <c:v>0.0</c:v>
                </c:pt>
                <c:pt idx="17784">
                  <c:v>0.0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0.001</c:v>
                </c:pt>
                <c:pt idx="17797">
                  <c:v>0.0</c:v>
                </c:pt>
                <c:pt idx="17798">
                  <c:v>0.0</c:v>
                </c:pt>
                <c:pt idx="17799">
                  <c:v>0.0</c:v>
                </c:pt>
                <c:pt idx="17800">
                  <c:v>0.0</c:v>
                </c:pt>
                <c:pt idx="17801">
                  <c:v>0.0</c:v>
                </c:pt>
                <c:pt idx="17802">
                  <c:v>0.0</c:v>
                </c:pt>
                <c:pt idx="17803">
                  <c:v>0.0</c:v>
                </c:pt>
                <c:pt idx="17804">
                  <c:v>0.0</c:v>
                </c:pt>
                <c:pt idx="17805">
                  <c:v>0.0</c:v>
                </c:pt>
                <c:pt idx="17806">
                  <c:v>0.001</c:v>
                </c:pt>
                <c:pt idx="17807">
                  <c:v>0.0</c:v>
                </c:pt>
                <c:pt idx="17808">
                  <c:v>0.0</c:v>
                </c:pt>
                <c:pt idx="17809">
                  <c:v>0.0</c:v>
                </c:pt>
                <c:pt idx="17810">
                  <c:v>0.0</c:v>
                </c:pt>
                <c:pt idx="17811">
                  <c:v>0.0</c:v>
                </c:pt>
                <c:pt idx="17812">
                  <c:v>0.001</c:v>
                </c:pt>
                <c:pt idx="17813">
                  <c:v>0.001</c:v>
                </c:pt>
                <c:pt idx="17814">
                  <c:v>0.0</c:v>
                </c:pt>
                <c:pt idx="17815">
                  <c:v>0.0</c:v>
                </c:pt>
                <c:pt idx="17816">
                  <c:v>0.001</c:v>
                </c:pt>
                <c:pt idx="17817">
                  <c:v>0.001</c:v>
                </c:pt>
                <c:pt idx="17818">
                  <c:v>0.0</c:v>
                </c:pt>
                <c:pt idx="17819">
                  <c:v>0.0</c:v>
                </c:pt>
                <c:pt idx="17820">
                  <c:v>0.001</c:v>
                </c:pt>
                <c:pt idx="17821">
                  <c:v>0.001</c:v>
                </c:pt>
                <c:pt idx="17822">
                  <c:v>0.0</c:v>
                </c:pt>
                <c:pt idx="17823">
                  <c:v>0.0</c:v>
                </c:pt>
                <c:pt idx="17824">
                  <c:v>0.0</c:v>
                </c:pt>
                <c:pt idx="17825">
                  <c:v>0.0</c:v>
                </c:pt>
                <c:pt idx="17826">
                  <c:v>0.0</c:v>
                </c:pt>
                <c:pt idx="17827">
                  <c:v>0.0</c:v>
                </c:pt>
                <c:pt idx="17828">
                  <c:v>0.0</c:v>
                </c:pt>
                <c:pt idx="17829">
                  <c:v>0.0</c:v>
                </c:pt>
                <c:pt idx="17830">
                  <c:v>-9999.0</c:v>
                </c:pt>
                <c:pt idx="17831">
                  <c:v>0.0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0.001</c:v>
                </c:pt>
                <c:pt idx="17844">
                  <c:v>0.001</c:v>
                </c:pt>
                <c:pt idx="17845">
                  <c:v>0.0</c:v>
                </c:pt>
                <c:pt idx="17846">
                  <c:v>0.0</c:v>
                </c:pt>
                <c:pt idx="17847">
                  <c:v>0.0</c:v>
                </c:pt>
                <c:pt idx="17848">
                  <c:v>0.0</c:v>
                </c:pt>
                <c:pt idx="17849">
                  <c:v>0.0</c:v>
                </c:pt>
                <c:pt idx="17850">
                  <c:v>0.0</c:v>
                </c:pt>
                <c:pt idx="17851">
                  <c:v>0.0</c:v>
                </c:pt>
                <c:pt idx="17852">
                  <c:v>0.0</c:v>
                </c:pt>
                <c:pt idx="17853">
                  <c:v>0.0</c:v>
                </c:pt>
                <c:pt idx="17854">
                  <c:v>0.0</c:v>
                </c:pt>
                <c:pt idx="17855">
                  <c:v>0.001</c:v>
                </c:pt>
                <c:pt idx="17856">
                  <c:v>0.0</c:v>
                </c:pt>
                <c:pt idx="17857">
                  <c:v>0.001</c:v>
                </c:pt>
                <c:pt idx="17858">
                  <c:v>0.001</c:v>
                </c:pt>
                <c:pt idx="17859">
                  <c:v>0.0</c:v>
                </c:pt>
                <c:pt idx="17860">
                  <c:v>0.001</c:v>
                </c:pt>
                <c:pt idx="17861">
                  <c:v>0.0</c:v>
                </c:pt>
                <c:pt idx="17862">
                  <c:v>0.0</c:v>
                </c:pt>
                <c:pt idx="17863">
                  <c:v>0.0</c:v>
                </c:pt>
                <c:pt idx="17864">
                  <c:v>0.0</c:v>
                </c:pt>
                <c:pt idx="17865">
                  <c:v>0.0</c:v>
                </c:pt>
                <c:pt idx="17866">
                  <c:v>0.0</c:v>
                </c:pt>
                <c:pt idx="17867">
                  <c:v>0.0</c:v>
                </c:pt>
                <c:pt idx="17868">
                  <c:v>0.0</c:v>
                </c:pt>
                <c:pt idx="17869">
                  <c:v>0.0</c:v>
                </c:pt>
                <c:pt idx="17870">
                  <c:v>0.0</c:v>
                </c:pt>
                <c:pt idx="17871">
                  <c:v>0.0</c:v>
                </c:pt>
                <c:pt idx="17872">
                  <c:v>0.0</c:v>
                </c:pt>
                <c:pt idx="17873">
                  <c:v>0.0</c:v>
                </c:pt>
                <c:pt idx="17874">
                  <c:v>0.0</c:v>
                </c:pt>
                <c:pt idx="17875">
                  <c:v>0.0</c:v>
                </c:pt>
                <c:pt idx="17876">
                  <c:v>0.0</c:v>
                </c:pt>
                <c:pt idx="17877">
                  <c:v>0.0</c:v>
                </c:pt>
                <c:pt idx="17878">
                  <c:v>0.0</c:v>
                </c:pt>
                <c:pt idx="17879">
                  <c:v>0.0</c:v>
                </c:pt>
                <c:pt idx="17880">
                  <c:v>0.001</c:v>
                </c:pt>
                <c:pt idx="17881">
                  <c:v>0.001</c:v>
                </c:pt>
                <c:pt idx="17882">
                  <c:v>0.0</c:v>
                </c:pt>
                <c:pt idx="17883">
                  <c:v>0.001</c:v>
                </c:pt>
                <c:pt idx="17884">
                  <c:v>0.0</c:v>
                </c:pt>
                <c:pt idx="17885">
                  <c:v>0.001</c:v>
                </c:pt>
                <c:pt idx="17886">
                  <c:v>0.0</c:v>
                </c:pt>
                <c:pt idx="17887">
                  <c:v>0.0</c:v>
                </c:pt>
                <c:pt idx="17888">
                  <c:v>0.001</c:v>
                </c:pt>
                <c:pt idx="17889">
                  <c:v>0.001</c:v>
                </c:pt>
                <c:pt idx="17890">
                  <c:v>0.0</c:v>
                </c:pt>
                <c:pt idx="17891">
                  <c:v>0.0</c:v>
                </c:pt>
                <c:pt idx="17892">
                  <c:v>0.0</c:v>
                </c:pt>
                <c:pt idx="17893">
                  <c:v>0.0</c:v>
                </c:pt>
                <c:pt idx="17894">
                  <c:v>0.0</c:v>
                </c:pt>
                <c:pt idx="17895">
                  <c:v>0.001</c:v>
                </c:pt>
                <c:pt idx="17896">
                  <c:v>0.0</c:v>
                </c:pt>
                <c:pt idx="17897">
                  <c:v>0.0</c:v>
                </c:pt>
                <c:pt idx="17898">
                  <c:v>0.001</c:v>
                </c:pt>
                <c:pt idx="17899">
                  <c:v>0.0</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0.001</c:v>
                </c:pt>
                <c:pt idx="17924">
                  <c:v>0.0</c:v>
                </c:pt>
                <c:pt idx="17925">
                  <c:v>0.0</c:v>
                </c:pt>
                <c:pt idx="17926">
                  <c:v>0.0</c:v>
                </c:pt>
                <c:pt idx="17927">
                  <c:v>0.0</c:v>
                </c:pt>
                <c:pt idx="17928">
                  <c:v>0.001</c:v>
                </c:pt>
                <c:pt idx="17929">
                  <c:v>0.0</c:v>
                </c:pt>
                <c:pt idx="17930">
                  <c:v>0.0</c:v>
                </c:pt>
                <c:pt idx="17931">
                  <c:v>0.001</c:v>
                </c:pt>
                <c:pt idx="17932">
                  <c:v>0.0</c:v>
                </c:pt>
                <c:pt idx="17933">
                  <c:v>0.001</c:v>
                </c:pt>
                <c:pt idx="17934">
                  <c:v>0.001</c:v>
                </c:pt>
                <c:pt idx="17935">
                  <c:v>0.0</c:v>
                </c:pt>
                <c:pt idx="17936">
                  <c:v>0.0</c:v>
                </c:pt>
                <c:pt idx="17937">
                  <c:v>0.0</c:v>
                </c:pt>
                <c:pt idx="17938">
                  <c:v>0.001</c:v>
                </c:pt>
                <c:pt idx="17939">
                  <c:v>0.0</c:v>
                </c:pt>
                <c:pt idx="17940">
                  <c:v>0.001</c:v>
                </c:pt>
                <c:pt idx="17941">
                  <c:v>0.0</c:v>
                </c:pt>
                <c:pt idx="17942">
                  <c:v>0.0</c:v>
                </c:pt>
                <c:pt idx="17943">
                  <c:v>0.0</c:v>
                </c:pt>
                <c:pt idx="17944">
                  <c:v>0.0</c:v>
                </c:pt>
                <c:pt idx="17945">
                  <c:v>0.0</c:v>
                </c:pt>
                <c:pt idx="17946">
                  <c:v>0.001</c:v>
                </c:pt>
                <c:pt idx="17947">
                  <c:v>0.0</c:v>
                </c:pt>
                <c:pt idx="17948">
                  <c:v>0.0</c:v>
                </c:pt>
                <c:pt idx="17949">
                  <c:v>0.0</c:v>
                </c:pt>
                <c:pt idx="17950">
                  <c:v>0.0</c:v>
                </c:pt>
                <c:pt idx="17951">
                  <c:v>0.0</c:v>
                </c:pt>
                <c:pt idx="17952">
                  <c:v>0.0</c:v>
                </c:pt>
                <c:pt idx="17953">
                  <c:v>0.001</c:v>
                </c:pt>
                <c:pt idx="17954">
                  <c:v>0.0</c:v>
                </c:pt>
                <c:pt idx="17955">
                  <c:v>0.001</c:v>
                </c:pt>
                <c:pt idx="17956">
                  <c:v>0.0</c:v>
                </c:pt>
                <c:pt idx="17957">
                  <c:v>0.0</c:v>
                </c:pt>
                <c:pt idx="17958">
                  <c:v>0.0</c:v>
                </c:pt>
                <c:pt idx="17959">
                  <c:v>0.0</c:v>
                </c:pt>
                <c:pt idx="17960">
                  <c:v>0.0</c:v>
                </c:pt>
                <c:pt idx="17961">
                  <c:v>0.0</c:v>
                </c:pt>
                <c:pt idx="17962">
                  <c:v>0.0</c:v>
                </c:pt>
                <c:pt idx="17963">
                  <c:v>0.0</c:v>
                </c:pt>
                <c:pt idx="17964">
                  <c:v>0.001</c:v>
                </c:pt>
                <c:pt idx="17965">
                  <c:v>0.0</c:v>
                </c:pt>
                <c:pt idx="17966">
                  <c:v>0.0</c:v>
                </c:pt>
                <c:pt idx="17967">
                  <c:v>0.0</c:v>
                </c:pt>
                <c:pt idx="17968">
                  <c:v>0.0</c:v>
                </c:pt>
                <c:pt idx="17969">
                  <c:v>0.0</c:v>
                </c:pt>
                <c:pt idx="17970">
                  <c:v>0.0</c:v>
                </c:pt>
                <c:pt idx="17971">
                  <c:v>0.0</c:v>
                </c:pt>
                <c:pt idx="17972">
                  <c:v>0.001</c:v>
                </c:pt>
                <c:pt idx="17973">
                  <c:v>0.001</c:v>
                </c:pt>
                <c:pt idx="17974">
                  <c:v>0.001</c:v>
                </c:pt>
                <c:pt idx="17975">
                  <c:v>0.0</c:v>
                </c:pt>
                <c:pt idx="17976">
                  <c:v>0.001</c:v>
                </c:pt>
                <c:pt idx="17977">
                  <c:v>0.001</c:v>
                </c:pt>
                <c:pt idx="17978">
                  <c:v>0.0</c:v>
                </c:pt>
                <c:pt idx="17979">
                  <c:v>0.0</c:v>
                </c:pt>
                <c:pt idx="17980">
                  <c:v>0.001</c:v>
                </c:pt>
                <c:pt idx="17981">
                  <c:v>0.001</c:v>
                </c:pt>
                <c:pt idx="17982">
                  <c:v>0.0</c:v>
                </c:pt>
                <c:pt idx="17983">
                  <c:v>0.0</c:v>
                </c:pt>
                <c:pt idx="17984">
                  <c:v>0.001</c:v>
                </c:pt>
                <c:pt idx="17985">
                  <c:v>0.0</c:v>
                </c:pt>
                <c:pt idx="17986">
                  <c:v>0.001</c:v>
                </c:pt>
                <c:pt idx="17987">
                  <c:v>0.001</c:v>
                </c:pt>
                <c:pt idx="17988">
                  <c:v>0.001</c:v>
                </c:pt>
                <c:pt idx="17989">
                  <c:v>0.0</c:v>
                </c:pt>
                <c:pt idx="17990">
                  <c:v>0.002</c:v>
                </c:pt>
                <c:pt idx="17991">
                  <c:v>0.0</c:v>
                </c:pt>
                <c:pt idx="17992">
                  <c:v>0.0</c:v>
                </c:pt>
                <c:pt idx="17993">
                  <c:v>0.001</c:v>
                </c:pt>
                <c:pt idx="17994">
                  <c:v>0.0</c:v>
                </c:pt>
                <c:pt idx="17995">
                  <c:v>0.0</c:v>
                </c:pt>
                <c:pt idx="17996">
                  <c:v>0.0</c:v>
                </c:pt>
                <c:pt idx="17997">
                  <c:v>0.001</c:v>
                </c:pt>
                <c:pt idx="17998">
                  <c:v>0.002</c:v>
                </c:pt>
                <c:pt idx="17999">
                  <c:v>0.001</c:v>
                </c:pt>
                <c:pt idx="18000">
                  <c:v>0.0</c:v>
                </c:pt>
                <c:pt idx="18001">
                  <c:v>0.0</c:v>
                </c:pt>
                <c:pt idx="18002">
                  <c:v>0.0</c:v>
                </c:pt>
                <c:pt idx="18003">
                  <c:v>0.0</c:v>
                </c:pt>
                <c:pt idx="18004">
                  <c:v>0.0</c:v>
                </c:pt>
                <c:pt idx="18005">
                  <c:v>0.001</c:v>
                </c:pt>
                <c:pt idx="18006">
                  <c:v>0.001</c:v>
                </c:pt>
                <c:pt idx="18007">
                  <c:v>0.0</c:v>
                </c:pt>
                <c:pt idx="18008">
                  <c:v>0.0</c:v>
                </c:pt>
                <c:pt idx="18009">
                  <c:v>0.001</c:v>
                </c:pt>
                <c:pt idx="18010">
                  <c:v>0.0</c:v>
                </c:pt>
                <c:pt idx="18011">
                  <c:v>0.0</c:v>
                </c:pt>
                <c:pt idx="18012">
                  <c:v>0.001</c:v>
                </c:pt>
                <c:pt idx="18013">
                  <c:v>0.0</c:v>
                </c:pt>
                <c:pt idx="18014">
                  <c:v>0.0</c:v>
                </c:pt>
                <c:pt idx="18015">
                  <c:v>0.0</c:v>
                </c:pt>
                <c:pt idx="18016">
                  <c:v>0.001</c:v>
                </c:pt>
                <c:pt idx="18017">
                  <c:v>0.001</c:v>
                </c:pt>
                <c:pt idx="18018">
                  <c:v>0.001</c:v>
                </c:pt>
                <c:pt idx="18019">
                  <c:v>0.0</c:v>
                </c:pt>
                <c:pt idx="18020">
                  <c:v>0.001</c:v>
                </c:pt>
                <c:pt idx="18021">
                  <c:v>0.0</c:v>
                </c:pt>
                <c:pt idx="18022">
                  <c:v>0.0</c:v>
                </c:pt>
                <c:pt idx="18023">
                  <c:v>0.0</c:v>
                </c:pt>
                <c:pt idx="18024">
                  <c:v>0.0</c:v>
                </c:pt>
                <c:pt idx="18025">
                  <c:v>0.0</c:v>
                </c:pt>
                <c:pt idx="18026">
                  <c:v>0.001</c:v>
                </c:pt>
                <c:pt idx="18027">
                  <c:v>0.0</c:v>
                </c:pt>
                <c:pt idx="18028">
                  <c:v>0.001</c:v>
                </c:pt>
                <c:pt idx="18029">
                  <c:v>0.0</c:v>
                </c:pt>
                <c:pt idx="18030">
                  <c:v>0.0</c:v>
                </c:pt>
                <c:pt idx="18031">
                  <c:v>0.0</c:v>
                </c:pt>
                <c:pt idx="18032">
                  <c:v>0.001</c:v>
                </c:pt>
                <c:pt idx="18033">
                  <c:v>0.001</c:v>
                </c:pt>
                <c:pt idx="18034">
                  <c:v>0.0</c:v>
                </c:pt>
                <c:pt idx="18035">
                  <c:v>0.0</c:v>
                </c:pt>
                <c:pt idx="18036">
                  <c:v>0.0</c:v>
                </c:pt>
                <c:pt idx="18037">
                  <c:v>0.0</c:v>
                </c:pt>
                <c:pt idx="18038">
                  <c:v>0.0</c:v>
                </c:pt>
                <c:pt idx="18039">
                  <c:v>0.0</c:v>
                </c:pt>
                <c:pt idx="18040">
                  <c:v>0.0</c:v>
                </c:pt>
                <c:pt idx="18041">
                  <c:v>0.0</c:v>
                </c:pt>
                <c:pt idx="18042">
                  <c:v>0.001</c:v>
                </c:pt>
                <c:pt idx="18043">
                  <c:v>0.0</c:v>
                </c:pt>
                <c:pt idx="18044">
                  <c:v>0.001</c:v>
                </c:pt>
                <c:pt idx="18045">
                  <c:v>0.001</c:v>
                </c:pt>
                <c:pt idx="18046">
                  <c:v>0.001</c:v>
                </c:pt>
                <c:pt idx="18047">
                  <c:v>0.0</c:v>
                </c:pt>
                <c:pt idx="18048">
                  <c:v>0.0</c:v>
                </c:pt>
                <c:pt idx="18049">
                  <c:v>0.0</c:v>
                </c:pt>
                <c:pt idx="18050">
                  <c:v>0.0</c:v>
                </c:pt>
                <c:pt idx="18051">
                  <c:v>0.0</c:v>
                </c:pt>
                <c:pt idx="18052">
                  <c:v>0.0</c:v>
                </c:pt>
                <c:pt idx="18053">
                  <c:v>0.0</c:v>
                </c:pt>
                <c:pt idx="18054">
                  <c:v>0.0</c:v>
                </c:pt>
                <c:pt idx="18055">
                  <c:v>0.0</c:v>
                </c:pt>
                <c:pt idx="18056">
                  <c:v>0.0</c:v>
                </c:pt>
                <c:pt idx="18057">
                  <c:v>0.001</c:v>
                </c:pt>
                <c:pt idx="18058">
                  <c:v>0.0</c:v>
                </c:pt>
                <c:pt idx="18059">
                  <c:v>0.0</c:v>
                </c:pt>
                <c:pt idx="18060">
                  <c:v>0.0</c:v>
                </c:pt>
                <c:pt idx="18061">
                  <c:v>0.0</c:v>
                </c:pt>
                <c:pt idx="18062">
                  <c:v>0.0</c:v>
                </c:pt>
                <c:pt idx="18063">
                  <c:v>0.0</c:v>
                </c:pt>
                <c:pt idx="18064">
                  <c:v>0.001</c:v>
                </c:pt>
                <c:pt idx="18065">
                  <c:v>0.0</c:v>
                </c:pt>
                <c:pt idx="18066">
                  <c:v>0.001</c:v>
                </c:pt>
                <c:pt idx="18067">
                  <c:v>0.0</c:v>
                </c:pt>
                <c:pt idx="18068">
                  <c:v>0.0</c:v>
                </c:pt>
                <c:pt idx="18069">
                  <c:v>0.0</c:v>
                </c:pt>
                <c:pt idx="18070">
                  <c:v>0.0</c:v>
                </c:pt>
                <c:pt idx="18071">
                  <c:v>0.001</c:v>
                </c:pt>
                <c:pt idx="18072">
                  <c:v>0.001</c:v>
                </c:pt>
                <c:pt idx="18073">
                  <c:v>0.0</c:v>
                </c:pt>
                <c:pt idx="18074">
                  <c:v>0.001</c:v>
                </c:pt>
                <c:pt idx="18075">
                  <c:v>0.0</c:v>
                </c:pt>
                <c:pt idx="18076">
                  <c:v>0.001</c:v>
                </c:pt>
                <c:pt idx="18077">
                  <c:v>0.0</c:v>
                </c:pt>
                <c:pt idx="18078">
                  <c:v>0.001</c:v>
                </c:pt>
                <c:pt idx="18079">
                  <c:v>0.0</c:v>
                </c:pt>
                <c:pt idx="18080">
                  <c:v>0.0</c:v>
                </c:pt>
                <c:pt idx="18081">
                  <c:v>0.001</c:v>
                </c:pt>
                <c:pt idx="18082">
                  <c:v>0.0</c:v>
                </c:pt>
                <c:pt idx="18083">
                  <c:v>0.0</c:v>
                </c:pt>
                <c:pt idx="18084">
                  <c:v>0.0</c:v>
                </c:pt>
                <c:pt idx="18085">
                  <c:v>0.001</c:v>
                </c:pt>
                <c:pt idx="18086">
                  <c:v>0.0</c:v>
                </c:pt>
                <c:pt idx="18087">
                  <c:v>0.0</c:v>
                </c:pt>
                <c:pt idx="18088">
                  <c:v>0.001</c:v>
                </c:pt>
                <c:pt idx="18089">
                  <c:v>0.001</c:v>
                </c:pt>
                <c:pt idx="18090">
                  <c:v>0.0</c:v>
                </c:pt>
                <c:pt idx="18091">
                  <c:v>0.0</c:v>
                </c:pt>
                <c:pt idx="18092">
                  <c:v>0.001</c:v>
                </c:pt>
                <c:pt idx="18093">
                  <c:v>0.0</c:v>
                </c:pt>
                <c:pt idx="18094">
                  <c:v>0.001</c:v>
                </c:pt>
                <c:pt idx="18095">
                  <c:v>0.001</c:v>
                </c:pt>
                <c:pt idx="18096">
                  <c:v>0.0</c:v>
                </c:pt>
                <c:pt idx="18097">
                  <c:v>0.0</c:v>
                </c:pt>
                <c:pt idx="18098">
                  <c:v>0.0</c:v>
                </c:pt>
                <c:pt idx="18099">
                  <c:v>0.0</c:v>
                </c:pt>
                <c:pt idx="18100">
                  <c:v>0.0</c:v>
                </c:pt>
                <c:pt idx="18101">
                  <c:v>0.001</c:v>
                </c:pt>
                <c:pt idx="18102">
                  <c:v>0.0</c:v>
                </c:pt>
                <c:pt idx="18103">
                  <c:v>0.001</c:v>
                </c:pt>
                <c:pt idx="18104">
                  <c:v>0.0</c:v>
                </c:pt>
                <c:pt idx="18105">
                  <c:v>0.0</c:v>
                </c:pt>
                <c:pt idx="18106">
                  <c:v>0.0</c:v>
                </c:pt>
                <c:pt idx="18107">
                  <c:v>0.001</c:v>
                </c:pt>
                <c:pt idx="18108">
                  <c:v>0.0</c:v>
                </c:pt>
                <c:pt idx="18109">
                  <c:v>0.001</c:v>
                </c:pt>
                <c:pt idx="18110">
                  <c:v>0.001</c:v>
                </c:pt>
                <c:pt idx="18111">
                  <c:v>0.0</c:v>
                </c:pt>
                <c:pt idx="18112">
                  <c:v>0.001</c:v>
                </c:pt>
                <c:pt idx="18113">
                  <c:v>0.0</c:v>
                </c:pt>
                <c:pt idx="18114">
                  <c:v>0.001</c:v>
                </c:pt>
                <c:pt idx="18115">
                  <c:v>0.0</c:v>
                </c:pt>
                <c:pt idx="18116">
                  <c:v>0.001</c:v>
                </c:pt>
                <c:pt idx="18117">
                  <c:v>0.0</c:v>
                </c:pt>
                <c:pt idx="18118">
                  <c:v>0.0</c:v>
                </c:pt>
                <c:pt idx="18119">
                  <c:v>0.001</c:v>
                </c:pt>
                <c:pt idx="18120">
                  <c:v>0.001</c:v>
                </c:pt>
                <c:pt idx="18121">
                  <c:v>0.0</c:v>
                </c:pt>
                <c:pt idx="18122">
                  <c:v>0.001</c:v>
                </c:pt>
                <c:pt idx="18123">
                  <c:v>0.0</c:v>
                </c:pt>
                <c:pt idx="18124">
                  <c:v>0.0</c:v>
                </c:pt>
                <c:pt idx="18125">
                  <c:v>0.0</c:v>
                </c:pt>
                <c:pt idx="18126">
                  <c:v>0.0</c:v>
                </c:pt>
                <c:pt idx="18127">
                  <c:v>0.0</c:v>
                </c:pt>
                <c:pt idx="18128">
                  <c:v>0.001</c:v>
                </c:pt>
                <c:pt idx="18129">
                  <c:v>0.0</c:v>
                </c:pt>
                <c:pt idx="18130">
                  <c:v>0.001</c:v>
                </c:pt>
                <c:pt idx="18131">
                  <c:v>0.0</c:v>
                </c:pt>
                <c:pt idx="18132">
                  <c:v>0.001</c:v>
                </c:pt>
                <c:pt idx="18133">
                  <c:v>0.001</c:v>
                </c:pt>
                <c:pt idx="18134">
                  <c:v>0.0</c:v>
                </c:pt>
                <c:pt idx="18135">
                  <c:v>0.0</c:v>
                </c:pt>
                <c:pt idx="18136">
                  <c:v>0.001</c:v>
                </c:pt>
                <c:pt idx="18137">
                  <c:v>0.001</c:v>
                </c:pt>
                <c:pt idx="18138">
                  <c:v>0.001</c:v>
                </c:pt>
                <c:pt idx="18139">
                  <c:v>0.001</c:v>
                </c:pt>
                <c:pt idx="18140">
                  <c:v>0.0</c:v>
                </c:pt>
                <c:pt idx="18141">
                  <c:v>0.0</c:v>
                </c:pt>
                <c:pt idx="18142">
                  <c:v>0.001</c:v>
                </c:pt>
                <c:pt idx="18143">
                  <c:v>0.001</c:v>
                </c:pt>
                <c:pt idx="18144">
                  <c:v>0.001</c:v>
                </c:pt>
                <c:pt idx="18145">
                  <c:v>0.0</c:v>
                </c:pt>
                <c:pt idx="18146">
                  <c:v>0.001</c:v>
                </c:pt>
                <c:pt idx="18147">
                  <c:v>0.0</c:v>
                </c:pt>
                <c:pt idx="18148">
                  <c:v>0.001</c:v>
                </c:pt>
                <c:pt idx="18149">
                  <c:v>0.001</c:v>
                </c:pt>
                <c:pt idx="18150">
                  <c:v>0.0</c:v>
                </c:pt>
                <c:pt idx="18151">
                  <c:v>0.0</c:v>
                </c:pt>
                <c:pt idx="18152">
                  <c:v>0.001</c:v>
                </c:pt>
                <c:pt idx="18153">
                  <c:v>0.0</c:v>
                </c:pt>
                <c:pt idx="18154">
                  <c:v>0.001</c:v>
                </c:pt>
                <c:pt idx="18155">
                  <c:v>0.0</c:v>
                </c:pt>
                <c:pt idx="18156">
                  <c:v>0.0</c:v>
                </c:pt>
                <c:pt idx="18157">
                  <c:v>0.0</c:v>
                </c:pt>
                <c:pt idx="18158">
                  <c:v>0.001</c:v>
                </c:pt>
                <c:pt idx="18159">
                  <c:v>0.0</c:v>
                </c:pt>
                <c:pt idx="18160">
                  <c:v>0.0</c:v>
                </c:pt>
                <c:pt idx="18161">
                  <c:v>0.001</c:v>
                </c:pt>
                <c:pt idx="18162">
                  <c:v>0.001</c:v>
                </c:pt>
                <c:pt idx="18163">
                  <c:v>0.001</c:v>
                </c:pt>
                <c:pt idx="18164">
                  <c:v>0.001</c:v>
                </c:pt>
                <c:pt idx="18165">
                  <c:v>0.0</c:v>
                </c:pt>
                <c:pt idx="18166">
                  <c:v>0.0</c:v>
                </c:pt>
                <c:pt idx="18167">
                  <c:v>0.0</c:v>
                </c:pt>
                <c:pt idx="18168">
                  <c:v>0.001</c:v>
                </c:pt>
                <c:pt idx="18169">
                  <c:v>0.001</c:v>
                </c:pt>
                <c:pt idx="18170">
                  <c:v>0.002</c:v>
                </c:pt>
                <c:pt idx="18171">
                  <c:v>0.001</c:v>
                </c:pt>
                <c:pt idx="18172">
                  <c:v>0.0</c:v>
                </c:pt>
                <c:pt idx="18173">
                  <c:v>0.0</c:v>
                </c:pt>
                <c:pt idx="18174">
                  <c:v>0.0</c:v>
                </c:pt>
                <c:pt idx="18175">
                  <c:v>0.0</c:v>
                </c:pt>
                <c:pt idx="18176">
                  <c:v>0.0</c:v>
                </c:pt>
                <c:pt idx="18177">
                  <c:v>0.0</c:v>
                </c:pt>
                <c:pt idx="18178">
                  <c:v>0.0</c:v>
                </c:pt>
                <c:pt idx="18179">
                  <c:v>0.0</c:v>
                </c:pt>
                <c:pt idx="18180">
                  <c:v>0.0</c:v>
                </c:pt>
                <c:pt idx="18181">
                  <c:v>0.0</c:v>
                </c:pt>
                <c:pt idx="18182">
                  <c:v>0.0</c:v>
                </c:pt>
                <c:pt idx="18183">
                  <c:v>0.001</c:v>
                </c:pt>
                <c:pt idx="18184">
                  <c:v>0.001</c:v>
                </c:pt>
                <c:pt idx="18185">
                  <c:v>0.001</c:v>
                </c:pt>
                <c:pt idx="18186">
                  <c:v>0.0</c:v>
                </c:pt>
                <c:pt idx="18187">
                  <c:v>0.0</c:v>
                </c:pt>
                <c:pt idx="18188">
                  <c:v>0.0</c:v>
                </c:pt>
                <c:pt idx="18189">
                  <c:v>0.0</c:v>
                </c:pt>
                <c:pt idx="18190">
                  <c:v>0.0</c:v>
                </c:pt>
                <c:pt idx="18191">
                  <c:v>0.0</c:v>
                </c:pt>
                <c:pt idx="18192">
                  <c:v>0.001</c:v>
                </c:pt>
                <c:pt idx="18193">
                  <c:v>0.0</c:v>
                </c:pt>
                <c:pt idx="18194">
                  <c:v>0.0</c:v>
                </c:pt>
                <c:pt idx="18195">
                  <c:v>0.0</c:v>
                </c:pt>
                <c:pt idx="18196">
                  <c:v>0.001</c:v>
                </c:pt>
                <c:pt idx="18197">
                  <c:v>0.0</c:v>
                </c:pt>
                <c:pt idx="18198">
                  <c:v>0.001</c:v>
                </c:pt>
                <c:pt idx="18199">
                  <c:v>0.0</c:v>
                </c:pt>
                <c:pt idx="18200">
                  <c:v>0.001</c:v>
                </c:pt>
                <c:pt idx="18201">
                  <c:v>0.0</c:v>
                </c:pt>
                <c:pt idx="18202">
                  <c:v>0.001</c:v>
                </c:pt>
                <c:pt idx="18203">
                  <c:v>0.0</c:v>
                </c:pt>
                <c:pt idx="18204">
                  <c:v>0.001</c:v>
                </c:pt>
                <c:pt idx="18205">
                  <c:v>0.001</c:v>
                </c:pt>
                <c:pt idx="18206">
                  <c:v>0.001</c:v>
                </c:pt>
                <c:pt idx="18207">
                  <c:v>0.001</c:v>
                </c:pt>
                <c:pt idx="18208">
                  <c:v>0.001</c:v>
                </c:pt>
                <c:pt idx="18209">
                  <c:v>0.001</c:v>
                </c:pt>
                <c:pt idx="18210">
                  <c:v>0.0</c:v>
                </c:pt>
                <c:pt idx="18211">
                  <c:v>0.0</c:v>
                </c:pt>
                <c:pt idx="18212">
                  <c:v>0.001</c:v>
                </c:pt>
                <c:pt idx="18213">
                  <c:v>0.001</c:v>
                </c:pt>
                <c:pt idx="18214">
                  <c:v>0.0</c:v>
                </c:pt>
                <c:pt idx="18215">
                  <c:v>0.0</c:v>
                </c:pt>
                <c:pt idx="18216">
                  <c:v>0.001</c:v>
                </c:pt>
                <c:pt idx="18217">
                  <c:v>0.0</c:v>
                </c:pt>
                <c:pt idx="18218">
                  <c:v>0.0</c:v>
                </c:pt>
                <c:pt idx="18219">
                  <c:v>0.0</c:v>
                </c:pt>
                <c:pt idx="18220">
                  <c:v>0.0</c:v>
                </c:pt>
                <c:pt idx="18221">
                  <c:v>0.001</c:v>
                </c:pt>
                <c:pt idx="18222">
                  <c:v>0.0</c:v>
                </c:pt>
                <c:pt idx="18223">
                  <c:v>0.0</c:v>
                </c:pt>
                <c:pt idx="18224">
                  <c:v>0.0</c:v>
                </c:pt>
                <c:pt idx="18225">
                  <c:v>0.0</c:v>
                </c:pt>
                <c:pt idx="18226">
                  <c:v>0.002</c:v>
                </c:pt>
                <c:pt idx="18227">
                  <c:v>0.0</c:v>
                </c:pt>
                <c:pt idx="18228">
                  <c:v>0.0</c:v>
                </c:pt>
                <c:pt idx="18229">
                  <c:v>0.001</c:v>
                </c:pt>
                <c:pt idx="18230">
                  <c:v>0.001</c:v>
                </c:pt>
                <c:pt idx="18231">
                  <c:v>0.0</c:v>
                </c:pt>
                <c:pt idx="18232">
                  <c:v>0.001</c:v>
                </c:pt>
                <c:pt idx="18233">
                  <c:v>0.001</c:v>
                </c:pt>
                <c:pt idx="18234">
                  <c:v>0.0</c:v>
                </c:pt>
                <c:pt idx="18235">
                  <c:v>0.0</c:v>
                </c:pt>
                <c:pt idx="18236">
                  <c:v>0.0</c:v>
                </c:pt>
                <c:pt idx="18237">
                  <c:v>0.001</c:v>
                </c:pt>
                <c:pt idx="18238">
                  <c:v>0.0</c:v>
                </c:pt>
                <c:pt idx="18239">
                  <c:v>0.0</c:v>
                </c:pt>
                <c:pt idx="18240">
                  <c:v>0.001</c:v>
                </c:pt>
                <c:pt idx="18241">
                  <c:v>0.0</c:v>
                </c:pt>
                <c:pt idx="18242">
                  <c:v>0.001</c:v>
                </c:pt>
                <c:pt idx="18243">
                  <c:v>0.001</c:v>
                </c:pt>
                <c:pt idx="18244">
                  <c:v>0.0</c:v>
                </c:pt>
                <c:pt idx="18245">
                  <c:v>0.0</c:v>
                </c:pt>
                <c:pt idx="18246">
                  <c:v>0.001</c:v>
                </c:pt>
                <c:pt idx="18247">
                  <c:v>0.001</c:v>
                </c:pt>
                <c:pt idx="18248">
                  <c:v>0.001</c:v>
                </c:pt>
                <c:pt idx="18249">
                  <c:v>0.0</c:v>
                </c:pt>
                <c:pt idx="18250">
                  <c:v>0.0</c:v>
                </c:pt>
                <c:pt idx="18251">
                  <c:v>0.0</c:v>
                </c:pt>
                <c:pt idx="18252">
                  <c:v>0.0</c:v>
                </c:pt>
                <c:pt idx="18253">
                  <c:v>0.001</c:v>
                </c:pt>
                <c:pt idx="18254">
                  <c:v>0.001</c:v>
                </c:pt>
                <c:pt idx="18255">
                  <c:v>0.001</c:v>
                </c:pt>
                <c:pt idx="18256">
                  <c:v>0.002</c:v>
                </c:pt>
                <c:pt idx="18257">
                  <c:v>0.0</c:v>
                </c:pt>
                <c:pt idx="18258">
                  <c:v>0.0</c:v>
                </c:pt>
                <c:pt idx="18259">
                  <c:v>0.0</c:v>
                </c:pt>
                <c:pt idx="18260">
                  <c:v>0.0</c:v>
                </c:pt>
                <c:pt idx="18261">
                  <c:v>0.0</c:v>
                </c:pt>
                <c:pt idx="18262">
                  <c:v>0.001</c:v>
                </c:pt>
                <c:pt idx="18263">
                  <c:v>0.001</c:v>
                </c:pt>
                <c:pt idx="18264">
                  <c:v>0.001</c:v>
                </c:pt>
                <c:pt idx="18265">
                  <c:v>0.001</c:v>
                </c:pt>
                <c:pt idx="18266">
                  <c:v>0.0</c:v>
                </c:pt>
                <c:pt idx="18267">
                  <c:v>0.0</c:v>
                </c:pt>
                <c:pt idx="18268">
                  <c:v>0.0</c:v>
                </c:pt>
                <c:pt idx="18269">
                  <c:v>0.001</c:v>
                </c:pt>
                <c:pt idx="18270">
                  <c:v>0.0</c:v>
                </c:pt>
                <c:pt idx="18271">
                  <c:v>0.0</c:v>
                </c:pt>
                <c:pt idx="18272">
                  <c:v>0.001</c:v>
                </c:pt>
                <c:pt idx="18273">
                  <c:v>0.0</c:v>
                </c:pt>
                <c:pt idx="18274">
                  <c:v>0.0</c:v>
                </c:pt>
                <c:pt idx="18275">
                  <c:v>0.001</c:v>
                </c:pt>
                <c:pt idx="18276">
                  <c:v>0.001</c:v>
                </c:pt>
                <c:pt idx="18277">
                  <c:v>0.0</c:v>
                </c:pt>
                <c:pt idx="18278">
                  <c:v>0.0</c:v>
                </c:pt>
                <c:pt idx="18279">
                  <c:v>0.0</c:v>
                </c:pt>
                <c:pt idx="18280">
                  <c:v>0.0</c:v>
                </c:pt>
                <c:pt idx="18281">
                  <c:v>0.001</c:v>
                </c:pt>
                <c:pt idx="18282">
                  <c:v>0.0</c:v>
                </c:pt>
                <c:pt idx="18283">
                  <c:v>0.0</c:v>
                </c:pt>
                <c:pt idx="18284">
                  <c:v>0.0</c:v>
                </c:pt>
                <c:pt idx="18285">
                  <c:v>0.0</c:v>
                </c:pt>
                <c:pt idx="18286">
                  <c:v>0.001</c:v>
                </c:pt>
                <c:pt idx="18287">
                  <c:v>0.001</c:v>
                </c:pt>
                <c:pt idx="18288">
                  <c:v>0.0</c:v>
                </c:pt>
                <c:pt idx="18289">
                  <c:v>0.0</c:v>
                </c:pt>
                <c:pt idx="18290">
                  <c:v>0.0</c:v>
                </c:pt>
                <c:pt idx="18291">
                  <c:v>0.0</c:v>
                </c:pt>
                <c:pt idx="18292">
                  <c:v>0.0</c:v>
                </c:pt>
                <c:pt idx="18293">
                  <c:v>0.001</c:v>
                </c:pt>
                <c:pt idx="18294">
                  <c:v>0.0</c:v>
                </c:pt>
                <c:pt idx="18295">
                  <c:v>0.001</c:v>
                </c:pt>
                <c:pt idx="18296">
                  <c:v>0.0</c:v>
                </c:pt>
                <c:pt idx="18297">
                  <c:v>0.0</c:v>
                </c:pt>
                <c:pt idx="18298">
                  <c:v>0.001</c:v>
                </c:pt>
                <c:pt idx="18299">
                  <c:v>0.0</c:v>
                </c:pt>
                <c:pt idx="18300">
                  <c:v>0.0</c:v>
                </c:pt>
                <c:pt idx="18301">
                  <c:v>0.0</c:v>
                </c:pt>
                <c:pt idx="18302">
                  <c:v>0.0</c:v>
                </c:pt>
                <c:pt idx="18303">
                  <c:v>0.001</c:v>
                </c:pt>
                <c:pt idx="18304">
                  <c:v>0.0</c:v>
                </c:pt>
                <c:pt idx="18305">
                  <c:v>0.001</c:v>
                </c:pt>
                <c:pt idx="18306">
                  <c:v>0.001</c:v>
                </c:pt>
                <c:pt idx="18307">
                  <c:v>0.0</c:v>
                </c:pt>
                <c:pt idx="18308">
                  <c:v>0.0</c:v>
                </c:pt>
                <c:pt idx="18309">
                  <c:v>0.001</c:v>
                </c:pt>
                <c:pt idx="18310">
                  <c:v>0.001</c:v>
                </c:pt>
                <c:pt idx="18311">
                  <c:v>0.0</c:v>
                </c:pt>
                <c:pt idx="18312">
                  <c:v>0.001</c:v>
                </c:pt>
                <c:pt idx="18313">
                  <c:v>0.001</c:v>
                </c:pt>
                <c:pt idx="18314">
                  <c:v>0.001</c:v>
                </c:pt>
                <c:pt idx="18315">
                  <c:v>0.001</c:v>
                </c:pt>
                <c:pt idx="18316">
                  <c:v>0.0</c:v>
                </c:pt>
                <c:pt idx="18317">
                  <c:v>0.001</c:v>
                </c:pt>
                <c:pt idx="18318">
                  <c:v>0.001</c:v>
                </c:pt>
                <c:pt idx="18319">
                  <c:v>0.001</c:v>
                </c:pt>
                <c:pt idx="18320">
                  <c:v>0.001</c:v>
                </c:pt>
                <c:pt idx="18321">
                  <c:v>0.001</c:v>
                </c:pt>
                <c:pt idx="18322">
                  <c:v>0.001</c:v>
                </c:pt>
                <c:pt idx="18323">
                  <c:v>0.0</c:v>
                </c:pt>
                <c:pt idx="18324">
                  <c:v>0.002</c:v>
                </c:pt>
                <c:pt idx="18325">
                  <c:v>0.001</c:v>
                </c:pt>
                <c:pt idx="18326">
                  <c:v>0.001</c:v>
                </c:pt>
                <c:pt idx="18327">
                  <c:v>0.001</c:v>
                </c:pt>
                <c:pt idx="18328">
                  <c:v>0.001</c:v>
                </c:pt>
                <c:pt idx="18329">
                  <c:v>0.001</c:v>
                </c:pt>
                <c:pt idx="18330">
                  <c:v>0.001</c:v>
                </c:pt>
                <c:pt idx="18331">
                  <c:v>0.0</c:v>
                </c:pt>
                <c:pt idx="18332">
                  <c:v>0.0</c:v>
                </c:pt>
                <c:pt idx="18333">
                  <c:v>0.0</c:v>
                </c:pt>
                <c:pt idx="18334">
                  <c:v>0.0</c:v>
                </c:pt>
                <c:pt idx="18335">
                  <c:v>0.001</c:v>
                </c:pt>
                <c:pt idx="18336">
                  <c:v>0.0</c:v>
                </c:pt>
                <c:pt idx="18337">
                  <c:v>0.0</c:v>
                </c:pt>
                <c:pt idx="18338">
                  <c:v>0.0</c:v>
                </c:pt>
                <c:pt idx="18339">
                  <c:v>0.0</c:v>
                </c:pt>
                <c:pt idx="18340">
                  <c:v>0.001</c:v>
                </c:pt>
                <c:pt idx="18341">
                  <c:v>0.0</c:v>
                </c:pt>
                <c:pt idx="18342">
                  <c:v>0.0</c:v>
                </c:pt>
                <c:pt idx="18343">
                  <c:v>0.0</c:v>
                </c:pt>
                <c:pt idx="18344">
                  <c:v>0.001</c:v>
                </c:pt>
                <c:pt idx="18345">
                  <c:v>0.001</c:v>
                </c:pt>
                <c:pt idx="18346">
                  <c:v>0.001</c:v>
                </c:pt>
                <c:pt idx="18347">
                  <c:v>0.001</c:v>
                </c:pt>
                <c:pt idx="18348">
                  <c:v>0.0</c:v>
                </c:pt>
                <c:pt idx="18349">
                  <c:v>0.001</c:v>
                </c:pt>
                <c:pt idx="18350">
                  <c:v>0.001</c:v>
                </c:pt>
                <c:pt idx="18351">
                  <c:v>0.001</c:v>
                </c:pt>
                <c:pt idx="18352">
                  <c:v>0.001</c:v>
                </c:pt>
                <c:pt idx="18353">
                  <c:v>0.0</c:v>
                </c:pt>
                <c:pt idx="18354">
                  <c:v>0.001</c:v>
                </c:pt>
                <c:pt idx="18355">
                  <c:v>0.0</c:v>
                </c:pt>
                <c:pt idx="18356">
                  <c:v>0.0</c:v>
                </c:pt>
                <c:pt idx="18357">
                  <c:v>0.0</c:v>
                </c:pt>
                <c:pt idx="18358">
                  <c:v>0.0</c:v>
                </c:pt>
                <c:pt idx="18359">
                  <c:v>0.001</c:v>
                </c:pt>
                <c:pt idx="18360">
                  <c:v>0.001</c:v>
                </c:pt>
                <c:pt idx="18361">
                  <c:v>0.0</c:v>
                </c:pt>
                <c:pt idx="18362">
                  <c:v>0.0</c:v>
                </c:pt>
                <c:pt idx="18363">
                  <c:v>0.0</c:v>
                </c:pt>
                <c:pt idx="18364">
                  <c:v>0.001</c:v>
                </c:pt>
                <c:pt idx="18365">
                  <c:v>0.001</c:v>
                </c:pt>
                <c:pt idx="18366">
                  <c:v>0.0</c:v>
                </c:pt>
                <c:pt idx="18367">
                  <c:v>0.001</c:v>
                </c:pt>
                <c:pt idx="18368">
                  <c:v>0.0</c:v>
                </c:pt>
                <c:pt idx="18369">
                  <c:v>0.0</c:v>
                </c:pt>
                <c:pt idx="18370">
                  <c:v>0.0</c:v>
                </c:pt>
                <c:pt idx="18371">
                  <c:v>0.001</c:v>
                </c:pt>
                <c:pt idx="18372">
                  <c:v>0.001</c:v>
                </c:pt>
                <c:pt idx="18373">
                  <c:v>0.0</c:v>
                </c:pt>
                <c:pt idx="18374">
                  <c:v>0.0</c:v>
                </c:pt>
                <c:pt idx="18375">
                  <c:v>0.0</c:v>
                </c:pt>
                <c:pt idx="18376">
                  <c:v>0.001</c:v>
                </c:pt>
                <c:pt idx="18377">
                  <c:v>0.0</c:v>
                </c:pt>
                <c:pt idx="18378">
                  <c:v>0.0</c:v>
                </c:pt>
                <c:pt idx="18379">
                  <c:v>0.001</c:v>
                </c:pt>
                <c:pt idx="18380">
                  <c:v>0.0</c:v>
                </c:pt>
                <c:pt idx="18381">
                  <c:v>0.0</c:v>
                </c:pt>
                <c:pt idx="18382">
                  <c:v>0.001</c:v>
                </c:pt>
                <c:pt idx="18383">
                  <c:v>0.0</c:v>
                </c:pt>
                <c:pt idx="18384">
                  <c:v>0.0</c:v>
                </c:pt>
                <c:pt idx="18385">
                  <c:v>0.0</c:v>
                </c:pt>
                <c:pt idx="18386">
                  <c:v>0.001</c:v>
                </c:pt>
                <c:pt idx="18387">
                  <c:v>0.001</c:v>
                </c:pt>
                <c:pt idx="18388">
                  <c:v>-9999.0</c:v>
                </c:pt>
                <c:pt idx="18389">
                  <c:v>-9999.0</c:v>
                </c:pt>
                <c:pt idx="18390">
                  <c:v>-9999.0</c:v>
                </c:pt>
                <c:pt idx="18391">
                  <c:v>-9999.0</c:v>
                </c:pt>
                <c:pt idx="18392">
                  <c:v>-9999.0</c:v>
                </c:pt>
                <c:pt idx="18393">
                  <c:v>-9999.0</c:v>
                </c:pt>
                <c:pt idx="18394">
                  <c:v>-9999.0</c:v>
                </c:pt>
                <c:pt idx="18395">
                  <c:v>-9999.0</c:v>
                </c:pt>
                <c:pt idx="18396">
                  <c:v>-9999.0</c:v>
                </c:pt>
                <c:pt idx="18397">
                  <c:v>-9999.0</c:v>
                </c:pt>
                <c:pt idx="18398">
                  <c:v>-9999.0</c:v>
                </c:pt>
                <c:pt idx="18399">
                  <c:v>-9999.0</c:v>
                </c:pt>
                <c:pt idx="18400">
                  <c:v>-9999.0</c:v>
                </c:pt>
                <c:pt idx="18401">
                  <c:v>-9999.0</c:v>
                </c:pt>
                <c:pt idx="18402">
                  <c:v>-9999.0</c:v>
                </c:pt>
                <c:pt idx="18403">
                  <c:v>-9999.0</c:v>
                </c:pt>
                <c:pt idx="18404">
                  <c:v>-9999.0</c:v>
                </c:pt>
                <c:pt idx="18405">
                  <c:v>-9999.0</c:v>
                </c:pt>
                <c:pt idx="18406">
                  <c:v>-9999.0</c:v>
                </c:pt>
                <c:pt idx="18407">
                  <c:v>-9999.0</c:v>
                </c:pt>
                <c:pt idx="18408">
                  <c:v>-9999.0</c:v>
                </c:pt>
                <c:pt idx="18409">
                  <c:v>-9999.0</c:v>
                </c:pt>
                <c:pt idx="18410">
                  <c:v>-9999.0</c:v>
                </c:pt>
                <c:pt idx="18411">
                  <c:v>-9999.0</c:v>
                </c:pt>
                <c:pt idx="18412">
                  <c:v>-9999.0</c:v>
                </c:pt>
                <c:pt idx="18413">
                  <c:v>-9999.0</c:v>
                </c:pt>
                <c:pt idx="18414">
                  <c:v>-9999.0</c:v>
                </c:pt>
                <c:pt idx="18415">
                  <c:v>-9999.0</c:v>
                </c:pt>
                <c:pt idx="18416">
                  <c:v>-9999.0</c:v>
                </c:pt>
                <c:pt idx="18417">
                  <c:v>-9999.0</c:v>
                </c:pt>
                <c:pt idx="18418">
                  <c:v>-9999.0</c:v>
                </c:pt>
                <c:pt idx="18419">
                  <c:v>-9999.0</c:v>
                </c:pt>
                <c:pt idx="18420">
                  <c:v>-9999.0</c:v>
                </c:pt>
                <c:pt idx="18421">
                  <c:v>-9999.0</c:v>
                </c:pt>
                <c:pt idx="18422">
                  <c:v>-9999.0</c:v>
                </c:pt>
                <c:pt idx="18423">
                  <c:v>-9999.0</c:v>
                </c:pt>
                <c:pt idx="18424">
                  <c:v>-9999.0</c:v>
                </c:pt>
                <c:pt idx="18425">
                  <c:v>-9999.0</c:v>
                </c:pt>
                <c:pt idx="18426">
                  <c:v>-9999.0</c:v>
                </c:pt>
                <c:pt idx="18427">
                  <c:v>-9999.0</c:v>
                </c:pt>
                <c:pt idx="18428">
                  <c:v>-9999.0</c:v>
                </c:pt>
                <c:pt idx="18429">
                  <c:v>-9999.0</c:v>
                </c:pt>
                <c:pt idx="18430">
                  <c:v>-9999.0</c:v>
                </c:pt>
                <c:pt idx="18431">
                  <c:v>-9999.0</c:v>
                </c:pt>
                <c:pt idx="18432">
                  <c:v>-9999.0</c:v>
                </c:pt>
                <c:pt idx="18433">
                  <c:v>-9999.0</c:v>
                </c:pt>
                <c:pt idx="18434">
                  <c:v>-9999.0</c:v>
                </c:pt>
                <c:pt idx="18435">
                  <c:v>-9999.0</c:v>
                </c:pt>
                <c:pt idx="18436">
                  <c:v>-9999.0</c:v>
                </c:pt>
                <c:pt idx="18437">
                  <c:v>-9999.0</c:v>
                </c:pt>
                <c:pt idx="18438">
                  <c:v>-9999.0</c:v>
                </c:pt>
                <c:pt idx="18439">
                  <c:v>-9999.0</c:v>
                </c:pt>
                <c:pt idx="18440">
                  <c:v>-9999.0</c:v>
                </c:pt>
                <c:pt idx="18441">
                  <c:v>-9999.0</c:v>
                </c:pt>
                <c:pt idx="18442">
                  <c:v>-9999.0</c:v>
                </c:pt>
                <c:pt idx="18443">
                  <c:v>-9999.0</c:v>
                </c:pt>
                <c:pt idx="18444">
                  <c:v>-9999.0</c:v>
                </c:pt>
                <c:pt idx="18445">
                  <c:v>-9999.0</c:v>
                </c:pt>
                <c:pt idx="18446">
                  <c:v>-9999.0</c:v>
                </c:pt>
                <c:pt idx="18447">
                  <c:v>-9999.0</c:v>
                </c:pt>
                <c:pt idx="18448">
                  <c:v>-9999.0</c:v>
                </c:pt>
                <c:pt idx="18449">
                  <c:v>-9999.0</c:v>
                </c:pt>
                <c:pt idx="18450">
                  <c:v>-9999.0</c:v>
                </c:pt>
                <c:pt idx="18451">
                  <c:v>-9999.0</c:v>
                </c:pt>
                <c:pt idx="18452">
                  <c:v>-9999.0</c:v>
                </c:pt>
                <c:pt idx="18453">
                  <c:v>-9999.0</c:v>
                </c:pt>
                <c:pt idx="18454">
                  <c:v>-9999.0</c:v>
                </c:pt>
                <c:pt idx="18455">
                  <c:v>-9999.0</c:v>
                </c:pt>
                <c:pt idx="18456">
                  <c:v>-9999.0</c:v>
                </c:pt>
                <c:pt idx="18457">
                  <c:v>-9999.0</c:v>
                </c:pt>
                <c:pt idx="18458">
                  <c:v>-9999.0</c:v>
                </c:pt>
                <c:pt idx="18459">
                  <c:v>-9999.0</c:v>
                </c:pt>
                <c:pt idx="18460">
                  <c:v>-9999.0</c:v>
                </c:pt>
                <c:pt idx="18461">
                  <c:v>-9999.0</c:v>
                </c:pt>
                <c:pt idx="18462">
                  <c:v>-9999.0</c:v>
                </c:pt>
                <c:pt idx="18463">
                  <c:v>-9999.0</c:v>
                </c:pt>
                <c:pt idx="18464">
                  <c:v>-9999.0</c:v>
                </c:pt>
                <c:pt idx="18465">
                  <c:v>-9999.0</c:v>
                </c:pt>
                <c:pt idx="18466">
                  <c:v>-9999.0</c:v>
                </c:pt>
                <c:pt idx="18467">
                  <c:v>-9999.0</c:v>
                </c:pt>
                <c:pt idx="18468">
                  <c:v>-9999.0</c:v>
                </c:pt>
                <c:pt idx="18469">
                  <c:v>-9999.0</c:v>
                </c:pt>
                <c:pt idx="18470">
                  <c:v>-9999.0</c:v>
                </c:pt>
                <c:pt idx="18471">
                  <c:v>-9999.0</c:v>
                </c:pt>
                <c:pt idx="18472">
                  <c:v>-9999.0</c:v>
                </c:pt>
                <c:pt idx="18473">
                  <c:v>-9999.0</c:v>
                </c:pt>
                <c:pt idx="18474">
                  <c:v>-9999.0</c:v>
                </c:pt>
                <c:pt idx="18475">
                  <c:v>-9999.0</c:v>
                </c:pt>
                <c:pt idx="18476">
                  <c:v>-9999.0</c:v>
                </c:pt>
                <c:pt idx="18477">
                  <c:v>-9999.0</c:v>
                </c:pt>
                <c:pt idx="18478">
                  <c:v>-9999.0</c:v>
                </c:pt>
                <c:pt idx="18479">
                  <c:v>-9999.0</c:v>
                </c:pt>
                <c:pt idx="18480">
                  <c:v>-9999.0</c:v>
                </c:pt>
                <c:pt idx="18481">
                  <c:v>-9999.0</c:v>
                </c:pt>
                <c:pt idx="18482">
                  <c:v>-9999.0</c:v>
                </c:pt>
                <c:pt idx="18483">
                  <c:v>-9999.0</c:v>
                </c:pt>
                <c:pt idx="18484">
                  <c:v>-9999.0</c:v>
                </c:pt>
                <c:pt idx="18485">
                  <c:v>-9999.0</c:v>
                </c:pt>
                <c:pt idx="18486">
                  <c:v>-9999.0</c:v>
                </c:pt>
                <c:pt idx="18487">
                  <c:v>-9999.0</c:v>
                </c:pt>
                <c:pt idx="18488">
                  <c:v>-9999.0</c:v>
                </c:pt>
                <c:pt idx="18489">
                  <c:v>-9999.0</c:v>
                </c:pt>
                <c:pt idx="18490">
                  <c:v>-9999.0</c:v>
                </c:pt>
                <c:pt idx="18491">
                  <c:v>-9999.0</c:v>
                </c:pt>
                <c:pt idx="18492">
                  <c:v>-9999.0</c:v>
                </c:pt>
                <c:pt idx="18493">
                  <c:v>-9999.0</c:v>
                </c:pt>
                <c:pt idx="18494">
                  <c:v>-9999.0</c:v>
                </c:pt>
                <c:pt idx="18495">
                  <c:v>-9999.0</c:v>
                </c:pt>
                <c:pt idx="18496">
                  <c:v>-9999.0</c:v>
                </c:pt>
                <c:pt idx="18497">
                  <c:v>-9999.0</c:v>
                </c:pt>
                <c:pt idx="18498">
                  <c:v>-9999.0</c:v>
                </c:pt>
                <c:pt idx="18499">
                  <c:v>-9999.0</c:v>
                </c:pt>
                <c:pt idx="18500">
                  <c:v>-9999.0</c:v>
                </c:pt>
                <c:pt idx="18501">
                  <c:v>-9999.0</c:v>
                </c:pt>
                <c:pt idx="18502">
                  <c:v>-9999.0</c:v>
                </c:pt>
                <c:pt idx="18503">
                  <c:v>-9999.0</c:v>
                </c:pt>
                <c:pt idx="18504">
                  <c:v>-9999.0</c:v>
                </c:pt>
                <c:pt idx="18505">
                  <c:v>-9999.0</c:v>
                </c:pt>
                <c:pt idx="18506">
                  <c:v>-9999.0</c:v>
                </c:pt>
                <c:pt idx="18507">
                  <c:v>-9999.0</c:v>
                </c:pt>
                <c:pt idx="18508">
                  <c:v>-9999.0</c:v>
                </c:pt>
                <c:pt idx="18509">
                  <c:v>-9999.0</c:v>
                </c:pt>
                <c:pt idx="18510">
                  <c:v>-9999.0</c:v>
                </c:pt>
                <c:pt idx="18511">
                  <c:v>-9999.0</c:v>
                </c:pt>
                <c:pt idx="18512">
                  <c:v>-9999.0</c:v>
                </c:pt>
                <c:pt idx="18513">
                  <c:v>-9999.0</c:v>
                </c:pt>
                <c:pt idx="18514">
                  <c:v>-9999.0</c:v>
                </c:pt>
                <c:pt idx="18515">
                  <c:v>-9999.0</c:v>
                </c:pt>
                <c:pt idx="18516">
                  <c:v>-9999.0</c:v>
                </c:pt>
                <c:pt idx="18517">
                  <c:v>-9999.0</c:v>
                </c:pt>
                <c:pt idx="18518">
                  <c:v>-9999.0</c:v>
                </c:pt>
                <c:pt idx="18519">
                  <c:v>-9999.0</c:v>
                </c:pt>
                <c:pt idx="18520">
                  <c:v>-9999.0</c:v>
                </c:pt>
                <c:pt idx="18521">
                  <c:v>-9999.0</c:v>
                </c:pt>
                <c:pt idx="18522">
                  <c:v>-9999.0</c:v>
                </c:pt>
                <c:pt idx="18523">
                  <c:v>-9999.0</c:v>
                </c:pt>
                <c:pt idx="18524">
                  <c:v>-9999.0</c:v>
                </c:pt>
                <c:pt idx="18525">
                  <c:v>-9999.0</c:v>
                </c:pt>
                <c:pt idx="18526">
                  <c:v>-9999.0</c:v>
                </c:pt>
                <c:pt idx="18527">
                  <c:v>-9999.0</c:v>
                </c:pt>
                <c:pt idx="18528">
                  <c:v>-9999.0</c:v>
                </c:pt>
                <c:pt idx="18529">
                  <c:v>-9999.0</c:v>
                </c:pt>
                <c:pt idx="18530">
                  <c:v>-9999.0</c:v>
                </c:pt>
                <c:pt idx="18531">
                  <c:v>-9999.0</c:v>
                </c:pt>
                <c:pt idx="18532">
                  <c:v>-9999.0</c:v>
                </c:pt>
                <c:pt idx="18533">
                  <c:v>-9999.0</c:v>
                </c:pt>
                <c:pt idx="18534">
                  <c:v>-9999.0</c:v>
                </c:pt>
                <c:pt idx="18535">
                  <c:v>-9999.0</c:v>
                </c:pt>
                <c:pt idx="18536">
                  <c:v>-9999.0</c:v>
                </c:pt>
                <c:pt idx="18537">
                  <c:v>-9999.0</c:v>
                </c:pt>
                <c:pt idx="18538">
                  <c:v>-9999.0</c:v>
                </c:pt>
                <c:pt idx="18539">
                  <c:v>-9999.0</c:v>
                </c:pt>
                <c:pt idx="18540">
                  <c:v>-9999.0</c:v>
                </c:pt>
                <c:pt idx="18541">
                  <c:v>-9999.0</c:v>
                </c:pt>
                <c:pt idx="18542">
                  <c:v>-9999.0</c:v>
                </c:pt>
                <c:pt idx="18543">
                  <c:v>-9999.0</c:v>
                </c:pt>
                <c:pt idx="18544">
                  <c:v>-9999.0</c:v>
                </c:pt>
                <c:pt idx="18545">
                  <c:v>-9999.0</c:v>
                </c:pt>
                <c:pt idx="18546">
                  <c:v>-9999.0</c:v>
                </c:pt>
                <c:pt idx="18547">
                  <c:v>-9999.0</c:v>
                </c:pt>
                <c:pt idx="18548">
                  <c:v>-9999.0</c:v>
                </c:pt>
                <c:pt idx="18549">
                  <c:v>-9999.0</c:v>
                </c:pt>
                <c:pt idx="18550">
                  <c:v>-9999.0</c:v>
                </c:pt>
                <c:pt idx="18551">
                  <c:v>-9999.0</c:v>
                </c:pt>
                <c:pt idx="18552">
                  <c:v>-9999.0</c:v>
                </c:pt>
                <c:pt idx="18553">
                  <c:v>-9999.0</c:v>
                </c:pt>
                <c:pt idx="18554">
                  <c:v>-9999.0</c:v>
                </c:pt>
                <c:pt idx="18555">
                  <c:v>-9999.0</c:v>
                </c:pt>
                <c:pt idx="18556">
                  <c:v>-9999.0</c:v>
                </c:pt>
                <c:pt idx="18557">
                  <c:v>-9999.0</c:v>
                </c:pt>
                <c:pt idx="18558">
                  <c:v>-9999.0</c:v>
                </c:pt>
                <c:pt idx="18559">
                  <c:v>-9999.0</c:v>
                </c:pt>
                <c:pt idx="18560">
                  <c:v>-9999.0</c:v>
                </c:pt>
                <c:pt idx="18561">
                  <c:v>-9999.0</c:v>
                </c:pt>
                <c:pt idx="18562">
                  <c:v>-9999.0</c:v>
                </c:pt>
                <c:pt idx="18563">
                  <c:v>-9999.0</c:v>
                </c:pt>
                <c:pt idx="18564">
                  <c:v>-9999.0</c:v>
                </c:pt>
                <c:pt idx="18565">
                  <c:v>-9999.0</c:v>
                </c:pt>
                <c:pt idx="18566">
                  <c:v>-9999.0</c:v>
                </c:pt>
                <c:pt idx="18567">
                  <c:v>-9999.0</c:v>
                </c:pt>
                <c:pt idx="18568">
                  <c:v>-9999.0</c:v>
                </c:pt>
                <c:pt idx="18569">
                  <c:v>-9999.0</c:v>
                </c:pt>
                <c:pt idx="18570">
                  <c:v>-9999.0</c:v>
                </c:pt>
                <c:pt idx="18571">
                  <c:v>-9999.0</c:v>
                </c:pt>
                <c:pt idx="18572">
                  <c:v>-9999.0</c:v>
                </c:pt>
                <c:pt idx="18573">
                  <c:v>-9999.0</c:v>
                </c:pt>
                <c:pt idx="18574">
                  <c:v>-9999.0</c:v>
                </c:pt>
                <c:pt idx="18575">
                  <c:v>-9999.0</c:v>
                </c:pt>
                <c:pt idx="18576">
                  <c:v>-9999.0</c:v>
                </c:pt>
                <c:pt idx="18577">
                  <c:v>-9999.0</c:v>
                </c:pt>
                <c:pt idx="18578">
                  <c:v>-9999.0</c:v>
                </c:pt>
                <c:pt idx="18579">
                  <c:v>-9999.0</c:v>
                </c:pt>
                <c:pt idx="18580">
                  <c:v>-9999.0</c:v>
                </c:pt>
                <c:pt idx="18581">
                  <c:v>-9999.0</c:v>
                </c:pt>
                <c:pt idx="18582">
                  <c:v>-9999.0</c:v>
                </c:pt>
                <c:pt idx="18583">
                  <c:v>-9999.0</c:v>
                </c:pt>
                <c:pt idx="18584">
                  <c:v>-9999.0</c:v>
                </c:pt>
                <c:pt idx="18585">
                  <c:v>-9999.0</c:v>
                </c:pt>
                <c:pt idx="18586">
                  <c:v>-9999.0</c:v>
                </c:pt>
                <c:pt idx="18587">
                  <c:v>-9999.0</c:v>
                </c:pt>
                <c:pt idx="18588">
                  <c:v>-9999.0</c:v>
                </c:pt>
                <c:pt idx="18589">
                  <c:v>-9999.0</c:v>
                </c:pt>
                <c:pt idx="18590">
                  <c:v>-9999.0</c:v>
                </c:pt>
                <c:pt idx="18591">
                  <c:v>-9999.0</c:v>
                </c:pt>
                <c:pt idx="18592">
                  <c:v>-9999.0</c:v>
                </c:pt>
                <c:pt idx="18593">
                  <c:v>-9999.0</c:v>
                </c:pt>
                <c:pt idx="18594">
                  <c:v>-9999.0</c:v>
                </c:pt>
                <c:pt idx="18595">
                  <c:v>-9999.0</c:v>
                </c:pt>
                <c:pt idx="18596">
                  <c:v>-9999.0</c:v>
                </c:pt>
                <c:pt idx="18597">
                  <c:v>-9999.0</c:v>
                </c:pt>
                <c:pt idx="18598">
                  <c:v>-9999.0</c:v>
                </c:pt>
                <c:pt idx="18599">
                  <c:v>-9999.0</c:v>
                </c:pt>
                <c:pt idx="18600">
                  <c:v>-9999.0</c:v>
                </c:pt>
                <c:pt idx="18601">
                  <c:v>-9999.0</c:v>
                </c:pt>
                <c:pt idx="18602">
                  <c:v>-9999.0</c:v>
                </c:pt>
                <c:pt idx="18603">
                  <c:v>-9999.0</c:v>
                </c:pt>
                <c:pt idx="18604">
                  <c:v>-9999.0</c:v>
                </c:pt>
                <c:pt idx="18605">
                  <c:v>-9999.0</c:v>
                </c:pt>
                <c:pt idx="18606">
                  <c:v>-9999.0</c:v>
                </c:pt>
                <c:pt idx="18607">
                  <c:v>-9999.0</c:v>
                </c:pt>
                <c:pt idx="18608">
                  <c:v>-9999.0</c:v>
                </c:pt>
                <c:pt idx="18609">
                  <c:v>-9999.0</c:v>
                </c:pt>
                <c:pt idx="18610">
                  <c:v>-9999.0</c:v>
                </c:pt>
                <c:pt idx="18611">
                  <c:v>-9999.0</c:v>
                </c:pt>
                <c:pt idx="18612">
                  <c:v>-9999.0</c:v>
                </c:pt>
                <c:pt idx="18613">
                  <c:v>-9999.0</c:v>
                </c:pt>
                <c:pt idx="18614">
                  <c:v>-9999.0</c:v>
                </c:pt>
                <c:pt idx="18615">
                  <c:v>-9999.0</c:v>
                </c:pt>
                <c:pt idx="18616">
                  <c:v>-9999.0</c:v>
                </c:pt>
                <c:pt idx="18617">
                  <c:v>-9999.0</c:v>
                </c:pt>
                <c:pt idx="18618">
                  <c:v>-9999.0</c:v>
                </c:pt>
                <c:pt idx="18619">
                  <c:v>-9999.0</c:v>
                </c:pt>
                <c:pt idx="18620">
                  <c:v>-9999.0</c:v>
                </c:pt>
                <c:pt idx="18621">
                  <c:v>-9999.0</c:v>
                </c:pt>
                <c:pt idx="18622">
                  <c:v>-9999.0</c:v>
                </c:pt>
                <c:pt idx="18623">
                  <c:v>-9999.0</c:v>
                </c:pt>
                <c:pt idx="18624">
                  <c:v>-9999.0</c:v>
                </c:pt>
                <c:pt idx="18625">
                  <c:v>-9999.0</c:v>
                </c:pt>
                <c:pt idx="18626">
                  <c:v>-9999.0</c:v>
                </c:pt>
                <c:pt idx="18627">
                  <c:v>-9999.0</c:v>
                </c:pt>
                <c:pt idx="18628">
                  <c:v>-9999.0</c:v>
                </c:pt>
                <c:pt idx="18629">
                  <c:v>-9999.0</c:v>
                </c:pt>
                <c:pt idx="18630">
                  <c:v>-9999.0</c:v>
                </c:pt>
                <c:pt idx="18631">
                  <c:v>-9999.0</c:v>
                </c:pt>
                <c:pt idx="18632">
                  <c:v>-9999.0</c:v>
                </c:pt>
                <c:pt idx="18633">
                  <c:v>-9999.0</c:v>
                </c:pt>
                <c:pt idx="18634">
                  <c:v>-9999.0</c:v>
                </c:pt>
                <c:pt idx="18635">
                  <c:v>-9999.0</c:v>
                </c:pt>
                <c:pt idx="18636">
                  <c:v>-9999.0</c:v>
                </c:pt>
                <c:pt idx="18637">
                  <c:v>-9999.0</c:v>
                </c:pt>
                <c:pt idx="18638">
                  <c:v>-9999.0</c:v>
                </c:pt>
                <c:pt idx="18639">
                  <c:v>-9999.0</c:v>
                </c:pt>
                <c:pt idx="18640">
                  <c:v>-9999.0</c:v>
                </c:pt>
                <c:pt idx="18641">
                  <c:v>-9999.0</c:v>
                </c:pt>
                <c:pt idx="18642">
                  <c:v>-9999.0</c:v>
                </c:pt>
                <c:pt idx="18643">
                  <c:v>-9999.0</c:v>
                </c:pt>
                <c:pt idx="18644">
                  <c:v>-9999.0</c:v>
                </c:pt>
                <c:pt idx="18645">
                  <c:v>-9999.0</c:v>
                </c:pt>
                <c:pt idx="18646">
                  <c:v>-9999.0</c:v>
                </c:pt>
                <c:pt idx="18647">
                  <c:v>-9999.0</c:v>
                </c:pt>
                <c:pt idx="18648">
                  <c:v>-9999.0</c:v>
                </c:pt>
                <c:pt idx="18649">
                  <c:v>-9999.0</c:v>
                </c:pt>
                <c:pt idx="18650">
                  <c:v>-9999.0</c:v>
                </c:pt>
                <c:pt idx="18651">
                  <c:v>-9999.0</c:v>
                </c:pt>
                <c:pt idx="18652">
                  <c:v>-9999.0</c:v>
                </c:pt>
                <c:pt idx="18653">
                  <c:v>-9999.0</c:v>
                </c:pt>
                <c:pt idx="18654">
                  <c:v>-9999.0</c:v>
                </c:pt>
                <c:pt idx="18655">
                  <c:v>-9999.0</c:v>
                </c:pt>
                <c:pt idx="18656">
                  <c:v>-9999.0</c:v>
                </c:pt>
                <c:pt idx="18657">
                  <c:v>-9999.0</c:v>
                </c:pt>
                <c:pt idx="18658">
                  <c:v>-9999.0</c:v>
                </c:pt>
                <c:pt idx="18659">
                  <c:v>-9999.0</c:v>
                </c:pt>
                <c:pt idx="18660">
                  <c:v>-9999.0</c:v>
                </c:pt>
                <c:pt idx="18661">
                  <c:v>-9999.0</c:v>
                </c:pt>
                <c:pt idx="18662">
                  <c:v>-9999.0</c:v>
                </c:pt>
                <c:pt idx="18663">
                  <c:v>-9999.0</c:v>
                </c:pt>
                <c:pt idx="18664">
                  <c:v>-9999.0</c:v>
                </c:pt>
                <c:pt idx="18665">
                  <c:v>-9999.0</c:v>
                </c:pt>
                <c:pt idx="18666">
                  <c:v>-9999.0</c:v>
                </c:pt>
                <c:pt idx="18667">
                  <c:v>-9999.0</c:v>
                </c:pt>
                <c:pt idx="18668">
                  <c:v>-9999.0</c:v>
                </c:pt>
                <c:pt idx="18669">
                  <c:v>-9999.0</c:v>
                </c:pt>
                <c:pt idx="18670">
                  <c:v>-9999.0</c:v>
                </c:pt>
                <c:pt idx="18671">
                  <c:v>-9999.0</c:v>
                </c:pt>
                <c:pt idx="18672">
                  <c:v>-9999.0</c:v>
                </c:pt>
                <c:pt idx="18673">
                  <c:v>-9999.0</c:v>
                </c:pt>
                <c:pt idx="18674">
                  <c:v>-9999.0</c:v>
                </c:pt>
                <c:pt idx="18675">
                  <c:v>-9999.0</c:v>
                </c:pt>
                <c:pt idx="18676">
                  <c:v>-9999.0</c:v>
                </c:pt>
                <c:pt idx="18677">
                  <c:v>-9999.0</c:v>
                </c:pt>
                <c:pt idx="18678">
                  <c:v>-9999.0</c:v>
                </c:pt>
                <c:pt idx="18679">
                  <c:v>-9999.0</c:v>
                </c:pt>
                <c:pt idx="18680">
                  <c:v>-9999.0</c:v>
                </c:pt>
                <c:pt idx="18681">
                  <c:v>-9999.0</c:v>
                </c:pt>
                <c:pt idx="18682">
                  <c:v>-9999.0</c:v>
                </c:pt>
                <c:pt idx="18683">
                  <c:v>-9999.0</c:v>
                </c:pt>
                <c:pt idx="18684">
                  <c:v>-9999.0</c:v>
                </c:pt>
                <c:pt idx="18685">
                  <c:v>-9999.0</c:v>
                </c:pt>
                <c:pt idx="18686">
                  <c:v>-9999.0</c:v>
                </c:pt>
                <c:pt idx="18687">
                  <c:v>-9999.0</c:v>
                </c:pt>
                <c:pt idx="18688">
                  <c:v>-9999.0</c:v>
                </c:pt>
                <c:pt idx="18689">
                  <c:v>-9999.0</c:v>
                </c:pt>
                <c:pt idx="18690">
                  <c:v>-9999.0</c:v>
                </c:pt>
                <c:pt idx="18691">
                  <c:v>-9999.0</c:v>
                </c:pt>
                <c:pt idx="18692">
                  <c:v>-9999.0</c:v>
                </c:pt>
                <c:pt idx="18693">
                  <c:v>-9999.0</c:v>
                </c:pt>
                <c:pt idx="18694">
                  <c:v>-9999.0</c:v>
                </c:pt>
                <c:pt idx="18695">
                  <c:v>-9999.0</c:v>
                </c:pt>
                <c:pt idx="18696">
                  <c:v>-9999.0</c:v>
                </c:pt>
                <c:pt idx="18697">
                  <c:v>-9999.0</c:v>
                </c:pt>
                <c:pt idx="18698">
                  <c:v>-9999.0</c:v>
                </c:pt>
                <c:pt idx="18699">
                  <c:v>-9999.0</c:v>
                </c:pt>
                <c:pt idx="18700">
                  <c:v>-9999.0</c:v>
                </c:pt>
                <c:pt idx="18701">
                  <c:v>-9999.0</c:v>
                </c:pt>
                <c:pt idx="18702">
                  <c:v>-9999.0</c:v>
                </c:pt>
                <c:pt idx="18703">
                  <c:v>-9999.0</c:v>
                </c:pt>
                <c:pt idx="18704">
                  <c:v>-9999.0</c:v>
                </c:pt>
                <c:pt idx="18705">
                  <c:v>-9999.0</c:v>
                </c:pt>
                <c:pt idx="18706">
                  <c:v>-9999.0</c:v>
                </c:pt>
                <c:pt idx="18707">
                  <c:v>-9999.0</c:v>
                </c:pt>
                <c:pt idx="18708">
                  <c:v>-9999.0</c:v>
                </c:pt>
                <c:pt idx="18709">
                  <c:v>-9999.0</c:v>
                </c:pt>
                <c:pt idx="18710">
                  <c:v>-9999.0</c:v>
                </c:pt>
                <c:pt idx="18711">
                  <c:v>-9999.0</c:v>
                </c:pt>
                <c:pt idx="18712">
                  <c:v>-9999.0</c:v>
                </c:pt>
                <c:pt idx="18713">
                  <c:v>-9999.0</c:v>
                </c:pt>
                <c:pt idx="18714">
                  <c:v>-9999.0</c:v>
                </c:pt>
                <c:pt idx="18715">
                  <c:v>-9999.0</c:v>
                </c:pt>
                <c:pt idx="18716">
                  <c:v>-9999.0</c:v>
                </c:pt>
                <c:pt idx="18717">
                  <c:v>-9999.0</c:v>
                </c:pt>
                <c:pt idx="18718">
                  <c:v>-9999.0</c:v>
                </c:pt>
                <c:pt idx="18719">
                  <c:v>-9999.0</c:v>
                </c:pt>
                <c:pt idx="18720">
                  <c:v>-9999.0</c:v>
                </c:pt>
                <c:pt idx="18721">
                  <c:v>-9999.0</c:v>
                </c:pt>
                <c:pt idx="18722">
                  <c:v>-9999.0</c:v>
                </c:pt>
                <c:pt idx="18723">
                  <c:v>-9999.0</c:v>
                </c:pt>
                <c:pt idx="18724">
                  <c:v>-9999.0</c:v>
                </c:pt>
                <c:pt idx="18725">
                  <c:v>-9999.0</c:v>
                </c:pt>
                <c:pt idx="18726">
                  <c:v>-9999.0</c:v>
                </c:pt>
                <c:pt idx="18727">
                  <c:v>-9999.0</c:v>
                </c:pt>
                <c:pt idx="18728">
                  <c:v>-9999.0</c:v>
                </c:pt>
                <c:pt idx="18729">
                  <c:v>-9999.0</c:v>
                </c:pt>
                <c:pt idx="18730">
                  <c:v>-9999.0</c:v>
                </c:pt>
                <c:pt idx="18731">
                  <c:v>-9999.0</c:v>
                </c:pt>
                <c:pt idx="18732">
                  <c:v>-9999.0</c:v>
                </c:pt>
                <c:pt idx="18733">
                  <c:v>-9999.0</c:v>
                </c:pt>
                <c:pt idx="18734">
                  <c:v>-9999.0</c:v>
                </c:pt>
                <c:pt idx="18735">
                  <c:v>-9999.0</c:v>
                </c:pt>
                <c:pt idx="18736">
                  <c:v>-9999.0</c:v>
                </c:pt>
                <c:pt idx="18737">
                  <c:v>-9999.0</c:v>
                </c:pt>
                <c:pt idx="18738">
                  <c:v>-9999.0</c:v>
                </c:pt>
                <c:pt idx="18739">
                  <c:v>-9999.0</c:v>
                </c:pt>
                <c:pt idx="18740">
                  <c:v>-9999.0</c:v>
                </c:pt>
                <c:pt idx="18741">
                  <c:v>-9999.0</c:v>
                </c:pt>
                <c:pt idx="18742">
                  <c:v>-9999.0</c:v>
                </c:pt>
                <c:pt idx="18743">
                  <c:v>-9999.0</c:v>
                </c:pt>
                <c:pt idx="18744">
                  <c:v>-9999.0</c:v>
                </c:pt>
                <c:pt idx="18745">
                  <c:v>-9999.0</c:v>
                </c:pt>
                <c:pt idx="18746">
                  <c:v>-9999.0</c:v>
                </c:pt>
                <c:pt idx="18747">
                  <c:v>-9999.0</c:v>
                </c:pt>
                <c:pt idx="18748">
                  <c:v>-9999.0</c:v>
                </c:pt>
                <c:pt idx="18749">
                  <c:v>-9999.0</c:v>
                </c:pt>
                <c:pt idx="18750">
                  <c:v>-9999.0</c:v>
                </c:pt>
                <c:pt idx="18751">
                  <c:v>-9999.0</c:v>
                </c:pt>
                <c:pt idx="18752">
                  <c:v>-9999.0</c:v>
                </c:pt>
                <c:pt idx="18753">
                  <c:v>-9999.0</c:v>
                </c:pt>
                <c:pt idx="18754">
                  <c:v>-9999.0</c:v>
                </c:pt>
                <c:pt idx="18755">
                  <c:v>-9999.0</c:v>
                </c:pt>
                <c:pt idx="18756">
                  <c:v>-9999.0</c:v>
                </c:pt>
                <c:pt idx="18757">
                  <c:v>-9999.0</c:v>
                </c:pt>
                <c:pt idx="18758">
                  <c:v>-9999.0</c:v>
                </c:pt>
                <c:pt idx="18759">
                  <c:v>-9999.0</c:v>
                </c:pt>
                <c:pt idx="18760">
                  <c:v>-9999.0</c:v>
                </c:pt>
                <c:pt idx="18761">
                  <c:v>-9999.0</c:v>
                </c:pt>
                <c:pt idx="18762">
                  <c:v>-9999.0</c:v>
                </c:pt>
                <c:pt idx="18763">
                  <c:v>-9999.0</c:v>
                </c:pt>
                <c:pt idx="18764">
                  <c:v>-9999.0</c:v>
                </c:pt>
                <c:pt idx="18765">
                  <c:v>-9999.0</c:v>
                </c:pt>
                <c:pt idx="18766">
                  <c:v>-9999.0</c:v>
                </c:pt>
                <c:pt idx="18767">
                  <c:v>-9999.0</c:v>
                </c:pt>
                <c:pt idx="18768">
                  <c:v>-9999.0</c:v>
                </c:pt>
                <c:pt idx="18769">
                  <c:v>-9999.0</c:v>
                </c:pt>
                <c:pt idx="18770">
                  <c:v>-9999.0</c:v>
                </c:pt>
                <c:pt idx="18771">
                  <c:v>-9999.0</c:v>
                </c:pt>
                <c:pt idx="18772">
                  <c:v>-9999.0</c:v>
                </c:pt>
                <c:pt idx="18773">
                  <c:v>-9999.0</c:v>
                </c:pt>
                <c:pt idx="18774">
                  <c:v>-9999.0</c:v>
                </c:pt>
                <c:pt idx="18775">
                  <c:v>-9999.0</c:v>
                </c:pt>
                <c:pt idx="18776">
                  <c:v>-9999.0</c:v>
                </c:pt>
                <c:pt idx="18777">
                  <c:v>-9999.0</c:v>
                </c:pt>
                <c:pt idx="18778">
                  <c:v>-9999.0</c:v>
                </c:pt>
                <c:pt idx="18779">
                  <c:v>-9999.0</c:v>
                </c:pt>
                <c:pt idx="18780">
                  <c:v>-9999.0</c:v>
                </c:pt>
                <c:pt idx="18781">
                  <c:v>-9999.0</c:v>
                </c:pt>
                <c:pt idx="18782">
                  <c:v>-9999.0</c:v>
                </c:pt>
                <c:pt idx="18783">
                  <c:v>-9999.0</c:v>
                </c:pt>
                <c:pt idx="18784">
                  <c:v>-9999.0</c:v>
                </c:pt>
                <c:pt idx="18785">
                  <c:v>-9999.0</c:v>
                </c:pt>
                <c:pt idx="18786">
                  <c:v>-9999.0</c:v>
                </c:pt>
                <c:pt idx="18787">
                  <c:v>-9999.0</c:v>
                </c:pt>
                <c:pt idx="18788">
                  <c:v>-9999.0</c:v>
                </c:pt>
                <c:pt idx="18789">
                  <c:v>-9999.0</c:v>
                </c:pt>
                <c:pt idx="18790">
                  <c:v>-9999.0</c:v>
                </c:pt>
                <c:pt idx="18791">
                  <c:v>-9999.0</c:v>
                </c:pt>
                <c:pt idx="18792">
                  <c:v>-9999.0</c:v>
                </c:pt>
                <c:pt idx="18793">
                  <c:v>-9999.0</c:v>
                </c:pt>
                <c:pt idx="18794">
                  <c:v>-9999.0</c:v>
                </c:pt>
                <c:pt idx="18795">
                  <c:v>-9999.0</c:v>
                </c:pt>
                <c:pt idx="18796">
                  <c:v>-9999.0</c:v>
                </c:pt>
                <c:pt idx="18797">
                  <c:v>-9999.0</c:v>
                </c:pt>
                <c:pt idx="18798">
                  <c:v>-9999.0</c:v>
                </c:pt>
                <c:pt idx="18799">
                  <c:v>-9999.0</c:v>
                </c:pt>
                <c:pt idx="18800">
                  <c:v>-9999.0</c:v>
                </c:pt>
                <c:pt idx="18801">
                  <c:v>-9999.0</c:v>
                </c:pt>
                <c:pt idx="18802">
                  <c:v>-9999.0</c:v>
                </c:pt>
                <c:pt idx="18803">
                  <c:v>-9999.0</c:v>
                </c:pt>
                <c:pt idx="18804">
                  <c:v>-9999.0</c:v>
                </c:pt>
                <c:pt idx="18805">
                  <c:v>-9999.0</c:v>
                </c:pt>
                <c:pt idx="18806">
                  <c:v>-9999.0</c:v>
                </c:pt>
                <c:pt idx="18807">
                  <c:v>-9999.0</c:v>
                </c:pt>
                <c:pt idx="18808">
                  <c:v>-9999.0</c:v>
                </c:pt>
                <c:pt idx="18809">
                  <c:v>-9999.0</c:v>
                </c:pt>
                <c:pt idx="18810">
                  <c:v>-9999.0</c:v>
                </c:pt>
                <c:pt idx="18811">
                  <c:v>-9999.0</c:v>
                </c:pt>
                <c:pt idx="18812">
                  <c:v>-9999.0</c:v>
                </c:pt>
                <c:pt idx="18813">
                  <c:v>-9999.0</c:v>
                </c:pt>
                <c:pt idx="18814">
                  <c:v>-9999.0</c:v>
                </c:pt>
                <c:pt idx="18815">
                  <c:v>-9999.0</c:v>
                </c:pt>
                <c:pt idx="18816">
                  <c:v>-9999.0</c:v>
                </c:pt>
                <c:pt idx="18817">
                  <c:v>-9999.0</c:v>
                </c:pt>
                <c:pt idx="18818">
                  <c:v>-9999.0</c:v>
                </c:pt>
                <c:pt idx="18819">
                  <c:v>-9999.0</c:v>
                </c:pt>
                <c:pt idx="18820">
                  <c:v>-9999.0</c:v>
                </c:pt>
                <c:pt idx="18821">
                  <c:v>-9999.0</c:v>
                </c:pt>
                <c:pt idx="18822">
                  <c:v>-9999.0</c:v>
                </c:pt>
                <c:pt idx="18823">
                  <c:v>-9999.0</c:v>
                </c:pt>
                <c:pt idx="18824">
                  <c:v>-9999.0</c:v>
                </c:pt>
                <c:pt idx="18825">
                  <c:v>-9999.0</c:v>
                </c:pt>
                <c:pt idx="18826">
                  <c:v>-9999.0</c:v>
                </c:pt>
                <c:pt idx="18827">
                  <c:v>-9999.0</c:v>
                </c:pt>
                <c:pt idx="18828">
                  <c:v>-9999.0</c:v>
                </c:pt>
                <c:pt idx="18829">
                  <c:v>-9999.0</c:v>
                </c:pt>
                <c:pt idx="18830">
                  <c:v>-9999.0</c:v>
                </c:pt>
                <c:pt idx="18831">
                  <c:v>-9999.0</c:v>
                </c:pt>
                <c:pt idx="18832">
                  <c:v>-9999.0</c:v>
                </c:pt>
                <c:pt idx="18833">
                  <c:v>-9999.0</c:v>
                </c:pt>
                <c:pt idx="18834">
                  <c:v>-9999.0</c:v>
                </c:pt>
                <c:pt idx="18835">
                  <c:v>-9999.0</c:v>
                </c:pt>
                <c:pt idx="18836">
                  <c:v>-9999.0</c:v>
                </c:pt>
                <c:pt idx="18837">
                  <c:v>-9999.0</c:v>
                </c:pt>
                <c:pt idx="18838">
                  <c:v>-9999.0</c:v>
                </c:pt>
                <c:pt idx="18839">
                  <c:v>-9999.0</c:v>
                </c:pt>
                <c:pt idx="18840">
                  <c:v>-9999.0</c:v>
                </c:pt>
                <c:pt idx="18841">
                  <c:v>-9999.0</c:v>
                </c:pt>
                <c:pt idx="18842">
                  <c:v>-9999.0</c:v>
                </c:pt>
                <c:pt idx="18843">
                  <c:v>-9999.0</c:v>
                </c:pt>
                <c:pt idx="18844">
                  <c:v>-9999.0</c:v>
                </c:pt>
                <c:pt idx="18845">
                  <c:v>-9999.0</c:v>
                </c:pt>
                <c:pt idx="18846">
                  <c:v>-9999.0</c:v>
                </c:pt>
                <c:pt idx="18847">
                  <c:v>-9999.0</c:v>
                </c:pt>
                <c:pt idx="18848">
                  <c:v>-9999.0</c:v>
                </c:pt>
                <c:pt idx="18849">
                  <c:v>-9999.0</c:v>
                </c:pt>
                <c:pt idx="18850">
                  <c:v>-9999.0</c:v>
                </c:pt>
                <c:pt idx="18851">
                  <c:v>-9999.0</c:v>
                </c:pt>
                <c:pt idx="18852">
                  <c:v>-9999.0</c:v>
                </c:pt>
                <c:pt idx="18853">
                  <c:v>-9999.0</c:v>
                </c:pt>
                <c:pt idx="18854">
                  <c:v>-9999.0</c:v>
                </c:pt>
                <c:pt idx="18855">
                  <c:v>-9999.0</c:v>
                </c:pt>
                <c:pt idx="18856">
                  <c:v>-9999.0</c:v>
                </c:pt>
                <c:pt idx="18857">
                  <c:v>-9999.0</c:v>
                </c:pt>
                <c:pt idx="18858">
                  <c:v>-9999.0</c:v>
                </c:pt>
                <c:pt idx="18859">
                  <c:v>-9999.0</c:v>
                </c:pt>
                <c:pt idx="18860">
                  <c:v>-9999.0</c:v>
                </c:pt>
                <c:pt idx="18861">
                  <c:v>-9999.0</c:v>
                </c:pt>
                <c:pt idx="18862">
                  <c:v>-9999.0</c:v>
                </c:pt>
                <c:pt idx="18863">
                  <c:v>-9999.0</c:v>
                </c:pt>
                <c:pt idx="18864">
                  <c:v>-9999.0</c:v>
                </c:pt>
                <c:pt idx="18865">
                  <c:v>-9999.0</c:v>
                </c:pt>
                <c:pt idx="18866">
                  <c:v>-9999.0</c:v>
                </c:pt>
                <c:pt idx="18867">
                  <c:v>-9999.0</c:v>
                </c:pt>
                <c:pt idx="18868">
                  <c:v>-9999.0</c:v>
                </c:pt>
                <c:pt idx="18869">
                  <c:v>-9999.0</c:v>
                </c:pt>
                <c:pt idx="18870">
                  <c:v>-9999.0</c:v>
                </c:pt>
                <c:pt idx="18871">
                  <c:v>-9999.0</c:v>
                </c:pt>
                <c:pt idx="18872">
                  <c:v>-9999.0</c:v>
                </c:pt>
                <c:pt idx="18873">
                  <c:v>-9999.0</c:v>
                </c:pt>
                <c:pt idx="18874">
                  <c:v>-9999.0</c:v>
                </c:pt>
                <c:pt idx="18875">
                  <c:v>-9999.0</c:v>
                </c:pt>
                <c:pt idx="18876">
                  <c:v>-9999.0</c:v>
                </c:pt>
                <c:pt idx="18877">
                  <c:v>-9999.0</c:v>
                </c:pt>
                <c:pt idx="18878">
                  <c:v>-9999.0</c:v>
                </c:pt>
                <c:pt idx="18879">
                  <c:v>-9999.0</c:v>
                </c:pt>
                <c:pt idx="18880">
                  <c:v>-9999.0</c:v>
                </c:pt>
                <c:pt idx="18881">
                  <c:v>-9999.0</c:v>
                </c:pt>
                <c:pt idx="18882">
                  <c:v>-9999.0</c:v>
                </c:pt>
                <c:pt idx="18883">
                  <c:v>-9999.0</c:v>
                </c:pt>
                <c:pt idx="18884">
                  <c:v>-9999.0</c:v>
                </c:pt>
                <c:pt idx="18885">
                  <c:v>-9999.0</c:v>
                </c:pt>
                <c:pt idx="18886">
                  <c:v>-9999.0</c:v>
                </c:pt>
                <c:pt idx="18887">
                  <c:v>-9999.0</c:v>
                </c:pt>
                <c:pt idx="18888">
                  <c:v>-9999.0</c:v>
                </c:pt>
                <c:pt idx="18889">
                  <c:v>-9999.0</c:v>
                </c:pt>
                <c:pt idx="18890">
                  <c:v>-9999.0</c:v>
                </c:pt>
                <c:pt idx="18891">
                  <c:v>-9999.0</c:v>
                </c:pt>
                <c:pt idx="18892">
                  <c:v>-9999.0</c:v>
                </c:pt>
                <c:pt idx="18893">
                  <c:v>-9999.0</c:v>
                </c:pt>
                <c:pt idx="18894">
                  <c:v>-9999.0</c:v>
                </c:pt>
                <c:pt idx="18895">
                  <c:v>-9999.0</c:v>
                </c:pt>
                <c:pt idx="18896">
                  <c:v>-9999.0</c:v>
                </c:pt>
                <c:pt idx="18897">
                  <c:v>-9999.0</c:v>
                </c:pt>
                <c:pt idx="18898">
                  <c:v>-9999.0</c:v>
                </c:pt>
                <c:pt idx="18899">
                  <c:v>-9999.0</c:v>
                </c:pt>
                <c:pt idx="18900">
                  <c:v>-9999.0</c:v>
                </c:pt>
                <c:pt idx="18901">
                  <c:v>-9999.0</c:v>
                </c:pt>
                <c:pt idx="18902">
                  <c:v>-9999.0</c:v>
                </c:pt>
                <c:pt idx="18903">
                  <c:v>-9999.0</c:v>
                </c:pt>
                <c:pt idx="18904">
                  <c:v>-9999.0</c:v>
                </c:pt>
                <c:pt idx="18905">
                  <c:v>-9999.0</c:v>
                </c:pt>
                <c:pt idx="18906">
                  <c:v>-9999.0</c:v>
                </c:pt>
                <c:pt idx="18907">
                  <c:v>-9999.0</c:v>
                </c:pt>
                <c:pt idx="18908">
                  <c:v>-9999.0</c:v>
                </c:pt>
                <c:pt idx="18909">
                  <c:v>-9999.0</c:v>
                </c:pt>
                <c:pt idx="18910">
                  <c:v>-9999.0</c:v>
                </c:pt>
                <c:pt idx="18911">
                  <c:v>-9999.0</c:v>
                </c:pt>
                <c:pt idx="18912">
                  <c:v>-9999.0</c:v>
                </c:pt>
                <c:pt idx="18913">
                  <c:v>-9999.0</c:v>
                </c:pt>
                <c:pt idx="18914">
                  <c:v>-9999.0</c:v>
                </c:pt>
                <c:pt idx="18915">
                  <c:v>-9999.0</c:v>
                </c:pt>
                <c:pt idx="18916">
                  <c:v>-9999.0</c:v>
                </c:pt>
                <c:pt idx="18917">
                  <c:v>-9999.0</c:v>
                </c:pt>
                <c:pt idx="18918">
                  <c:v>-9999.0</c:v>
                </c:pt>
                <c:pt idx="18919">
                  <c:v>-9999.0</c:v>
                </c:pt>
                <c:pt idx="18920">
                  <c:v>-9999.0</c:v>
                </c:pt>
                <c:pt idx="18921">
                  <c:v>-9999.0</c:v>
                </c:pt>
                <c:pt idx="18922">
                  <c:v>-9999.0</c:v>
                </c:pt>
                <c:pt idx="18923">
                  <c:v>-9999.0</c:v>
                </c:pt>
                <c:pt idx="18924">
                  <c:v>-9999.0</c:v>
                </c:pt>
                <c:pt idx="18925">
                  <c:v>-9999.0</c:v>
                </c:pt>
                <c:pt idx="18926">
                  <c:v>-9999.0</c:v>
                </c:pt>
                <c:pt idx="18927">
                  <c:v>-9999.0</c:v>
                </c:pt>
                <c:pt idx="18928">
                  <c:v>-9999.0</c:v>
                </c:pt>
                <c:pt idx="18929">
                  <c:v>-9999.0</c:v>
                </c:pt>
                <c:pt idx="18930">
                  <c:v>-9999.0</c:v>
                </c:pt>
                <c:pt idx="18931">
                  <c:v>-9999.0</c:v>
                </c:pt>
                <c:pt idx="18932">
                  <c:v>-9999.0</c:v>
                </c:pt>
                <c:pt idx="18933">
                  <c:v>-9999.0</c:v>
                </c:pt>
                <c:pt idx="18934">
                  <c:v>-9999.0</c:v>
                </c:pt>
                <c:pt idx="18935">
                  <c:v>-9999.0</c:v>
                </c:pt>
                <c:pt idx="18936">
                  <c:v>-9999.0</c:v>
                </c:pt>
                <c:pt idx="18937">
                  <c:v>-9999.0</c:v>
                </c:pt>
                <c:pt idx="18938">
                  <c:v>-9999.0</c:v>
                </c:pt>
                <c:pt idx="18939">
                  <c:v>-9999.0</c:v>
                </c:pt>
                <c:pt idx="18940">
                  <c:v>-9999.0</c:v>
                </c:pt>
                <c:pt idx="18941">
                  <c:v>-9999.0</c:v>
                </c:pt>
                <c:pt idx="18942">
                  <c:v>-9999.0</c:v>
                </c:pt>
                <c:pt idx="18943">
                  <c:v>-9999.0</c:v>
                </c:pt>
                <c:pt idx="18944">
                  <c:v>-9999.0</c:v>
                </c:pt>
                <c:pt idx="18945">
                  <c:v>-9999.0</c:v>
                </c:pt>
                <c:pt idx="18946">
                  <c:v>-9999.0</c:v>
                </c:pt>
                <c:pt idx="18947">
                  <c:v>-9999.0</c:v>
                </c:pt>
                <c:pt idx="18948">
                  <c:v>-9999.0</c:v>
                </c:pt>
                <c:pt idx="18949">
                  <c:v>-9999.0</c:v>
                </c:pt>
                <c:pt idx="18950">
                  <c:v>-9999.0</c:v>
                </c:pt>
                <c:pt idx="18951">
                  <c:v>-9999.0</c:v>
                </c:pt>
                <c:pt idx="18952">
                  <c:v>-9999.0</c:v>
                </c:pt>
                <c:pt idx="18953">
                  <c:v>-9999.0</c:v>
                </c:pt>
                <c:pt idx="18954">
                  <c:v>-9999.0</c:v>
                </c:pt>
                <c:pt idx="18955">
                  <c:v>-9999.0</c:v>
                </c:pt>
                <c:pt idx="18956">
                  <c:v>-9999.0</c:v>
                </c:pt>
                <c:pt idx="18957">
                  <c:v>-9999.0</c:v>
                </c:pt>
                <c:pt idx="18958">
                  <c:v>-9999.0</c:v>
                </c:pt>
                <c:pt idx="18959">
                  <c:v>-9999.0</c:v>
                </c:pt>
                <c:pt idx="18960">
                  <c:v>-9999.0</c:v>
                </c:pt>
                <c:pt idx="18961">
                  <c:v>-9999.0</c:v>
                </c:pt>
                <c:pt idx="18962">
                  <c:v>-9999.0</c:v>
                </c:pt>
                <c:pt idx="18963">
                  <c:v>-9999.0</c:v>
                </c:pt>
                <c:pt idx="18964">
                  <c:v>-9999.0</c:v>
                </c:pt>
                <c:pt idx="18965">
                  <c:v>-9999.0</c:v>
                </c:pt>
                <c:pt idx="18966">
                  <c:v>-9999.0</c:v>
                </c:pt>
                <c:pt idx="18967">
                  <c:v>-9999.0</c:v>
                </c:pt>
                <c:pt idx="18968">
                  <c:v>-9999.0</c:v>
                </c:pt>
                <c:pt idx="18969">
                  <c:v>-9999.0</c:v>
                </c:pt>
                <c:pt idx="18970">
                  <c:v>-9999.0</c:v>
                </c:pt>
                <c:pt idx="18971">
                  <c:v>-9999.0</c:v>
                </c:pt>
                <c:pt idx="18972">
                  <c:v>-9999.0</c:v>
                </c:pt>
                <c:pt idx="18973">
                  <c:v>-9999.0</c:v>
                </c:pt>
                <c:pt idx="18974">
                  <c:v>-9999.0</c:v>
                </c:pt>
                <c:pt idx="18975">
                  <c:v>-9999.0</c:v>
                </c:pt>
                <c:pt idx="18976">
                  <c:v>-9999.0</c:v>
                </c:pt>
                <c:pt idx="18977">
                  <c:v>-9999.0</c:v>
                </c:pt>
                <c:pt idx="18978">
                  <c:v>-9999.0</c:v>
                </c:pt>
                <c:pt idx="18979">
                  <c:v>-9999.0</c:v>
                </c:pt>
                <c:pt idx="18980">
                  <c:v>-9999.0</c:v>
                </c:pt>
                <c:pt idx="18981">
                  <c:v>-9999.0</c:v>
                </c:pt>
                <c:pt idx="18982">
                  <c:v>-9999.0</c:v>
                </c:pt>
                <c:pt idx="18983">
                  <c:v>-9999.0</c:v>
                </c:pt>
                <c:pt idx="18984">
                  <c:v>-9999.0</c:v>
                </c:pt>
                <c:pt idx="18985">
                  <c:v>-9999.0</c:v>
                </c:pt>
                <c:pt idx="18986">
                  <c:v>-9999.0</c:v>
                </c:pt>
                <c:pt idx="18987">
                  <c:v>-9999.0</c:v>
                </c:pt>
                <c:pt idx="18988">
                  <c:v>-9999.0</c:v>
                </c:pt>
                <c:pt idx="18989">
                  <c:v>-9999.0</c:v>
                </c:pt>
                <c:pt idx="18990">
                  <c:v>-9999.0</c:v>
                </c:pt>
                <c:pt idx="18991">
                  <c:v>-9999.0</c:v>
                </c:pt>
                <c:pt idx="18992">
                  <c:v>-9999.0</c:v>
                </c:pt>
                <c:pt idx="18993">
                  <c:v>-9999.0</c:v>
                </c:pt>
                <c:pt idx="18994">
                  <c:v>-9999.0</c:v>
                </c:pt>
                <c:pt idx="18995">
                  <c:v>-9999.0</c:v>
                </c:pt>
                <c:pt idx="18996">
                  <c:v>-9999.0</c:v>
                </c:pt>
                <c:pt idx="18997">
                  <c:v>-9999.0</c:v>
                </c:pt>
                <c:pt idx="18998">
                  <c:v>-9999.0</c:v>
                </c:pt>
                <c:pt idx="18999">
                  <c:v>-9999.0</c:v>
                </c:pt>
                <c:pt idx="19000">
                  <c:v>-9999.0</c:v>
                </c:pt>
                <c:pt idx="19001">
                  <c:v>-9999.0</c:v>
                </c:pt>
                <c:pt idx="19002">
                  <c:v>-9999.0</c:v>
                </c:pt>
                <c:pt idx="19003">
                  <c:v>-9999.0</c:v>
                </c:pt>
                <c:pt idx="19004">
                  <c:v>-9999.0</c:v>
                </c:pt>
                <c:pt idx="19005">
                  <c:v>-9999.0</c:v>
                </c:pt>
                <c:pt idx="19006">
                  <c:v>-9999.0</c:v>
                </c:pt>
                <c:pt idx="19007">
                  <c:v>-9999.0</c:v>
                </c:pt>
                <c:pt idx="19008">
                  <c:v>-9999.0</c:v>
                </c:pt>
                <c:pt idx="19009">
                  <c:v>-9999.0</c:v>
                </c:pt>
                <c:pt idx="19010">
                  <c:v>-9999.0</c:v>
                </c:pt>
                <c:pt idx="19011">
                  <c:v>-9999.0</c:v>
                </c:pt>
                <c:pt idx="19012">
                  <c:v>-9999.0</c:v>
                </c:pt>
                <c:pt idx="19013">
                  <c:v>-9999.0</c:v>
                </c:pt>
                <c:pt idx="19014">
                  <c:v>-9999.0</c:v>
                </c:pt>
                <c:pt idx="19015">
                  <c:v>-9999.0</c:v>
                </c:pt>
                <c:pt idx="19016">
                  <c:v>-9999.0</c:v>
                </c:pt>
                <c:pt idx="19017">
                  <c:v>-9999.0</c:v>
                </c:pt>
                <c:pt idx="19018">
                  <c:v>-9999.0</c:v>
                </c:pt>
                <c:pt idx="19019">
                  <c:v>-9999.0</c:v>
                </c:pt>
                <c:pt idx="19020">
                  <c:v>-9999.0</c:v>
                </c:pt>
                <c:pt idx="19021">
                  <c:v>-9999.0</c:v>
                </c:pt>
                <c:pt idx="19022">
                  <c:v>-9999.0</c:v>
                </c:pt>
                <c:pt idx="19023">
                  <c:v>-9999.0</c:v>
                </c:pt>
                <c:pt idx="19024">
                  <c:v>-9999.0</c:v>
                </c:pt>
                <c:pt idx="19025">
                  <c:v>-9999.0</c:v>
                </c:pt>
                <c:pt idx="19026">
                  <c:v>-9999.0</c:v>
                </c:pt>
                <c:pt idx="19027">
                  <c:v>-9999.0</c:v>
                </c:pt>
                <c:pt idx="19028">
                  <c:v>-9999.0</c:v>
                </c:pt>
                <c:pt idx="19029">
                  <c:v>-9999.0</c:v>
                </c:pt>
                <c:pt idx="19030">
                  <c:v>-9999.0</c:v>
                </c:pt>
                <c:pt idx="19031">
                  <c:v>-9999.0</c:v>
                </c:pt>
                <c:pt idx="19032">
                  <c:v>-9999.0</c:v>
                </c:pt>
                <c:pt idx="19033">
                  <c:v>-9999.0</c:v>
                </c:pt>
                <c:pt idx="19034">
                  <c:v>-9999.0</c:v>
                </c:pt>
                <c:pt idx="19035">
                  <c:v>-9999.0</c:v>
                </c:pt>
                <c:pt idx="19036">
                  <c:v>-9999.0</c:v>
                </c:pt>
                <c:pt idx="19037">
                  <c:v>-9999.0</c:v>
                </c:pt>
                <c:pt idx="19038">
                  <c:v>-9999.0</c:v>
                </c:pt>
                <c:pt idx="19039">
                  <c:v>-9999.0</c:v>
                </c:pt>
                <c:pt idx="19040">
                  <c:v>-9999.0</c:v>
                </c:pt>
                <c:pt idx="19041">
                  <c:v>-9999.0</c:v>
                </c:pt>
                <c:pt idx="19042">
                  <c:v>-9999.0</c:v>
                </c:pt>
                <c:pt idx="19043">
                  <c:v>-9999.0</c:v>
                </c:pt>
                <c:pt idx="19044">
                  <c:v>-9999.0</c:v>
                </c:pt>
                <c:pt idx="19045">
                  <c:v>-9999.0</c:v>
                </c:pt>
                <c:pt idx="19046">
                  <c:v>-9999.0</c:v>
                </c:pt>
                <c:pt idx="19047">
                  <c:v>-9999.0</c:v>
                </c:pt>
                <c:pt idx="19048">
                  <c:v>-9999.0</c:v>
                </c:pt>
                <c:pt idx="19049">
                  <c:v>-9999.0</c:v>
                </c:pt>
                <c:pt idx="19050">
                  <c:v>-9999.0</c:v>
                </c:pt>
                <c:pt idx="19051">
                  <c:v>-9999.0</c:v>
                </c:pt>
                <c:pt idx="19052">
                  <c:v>-9999.0</c:v>
                </c:pt>
                <c:pt idx="19053">
                  <c:v>-9999.0</c:v>
                </c:pt>
                <c:pt idx="19054">
                  <c:v>-9999.0</c:v>
                </c:pt>
                <c:pt idx="19055">
                  <c:v>-9999.0</c:v>
                </c:pt>
                <c:pt idx="19056">
                  <c:v>-9999.0</c:v>
                </c:pt>
                <c:pt idx="19057">
                  <c:v>-9999.0</c:v>
                </c:pt>
                <c:pt idx="19058">
                  <c:v>-9999.0</c:v>
                </c:pt>
                <c:pt idx="19059">
                  <c:v>-9999.0</c:v>
                </c:pt>
                <c:pt idx="19060">
                  <c:v>-9999.0</c:v>
                </c:pt>
                <c:pt idx="19061">
                  <c:v>-9999.0</c:v>
                </c:pt>
                <c:pt idx="19062">
                  <c:v>-9999.0</c:v>
                </c:pt>
                <c:pt idx="19063">
                  <c:v>-9999.0</c:v>
                </c:pt>
                <c:pt idx="19064">
                  <c:v>-9999.0</c:v>
                </c:pt>
                <c:pt idx="19065">
                  <c:v>-9999.0</c:v>
                </c:pt>
                <c:pt idx="19066">
                  <c:v>-9999.0</c:v>
                </c:pt>
                <c:pt idx="19067">
                  <c:v>-9999.0</c:v>
                </c:pt>
                <c:pt idx="19068">
                  <c:v>-9999.0</c:v>
                </c:pt>
                <c:pt idx="19069">
                  <c:v>-9999.0</c:v>
                </c:pt>
                <c:pt idx="19070">
                  <c:v>-9999.0</c:v>
                </c:pt>
                <c:pt idx="19071">
                  <c:v>-9999.0</c:v>
                </c:pt>
                <c:pt idx="19072">
                  <c:v>-9999.0</c:v>
                </c:pt>
                <c:pt idx="19073">
                  <c:v>-9999.0</c:v>
                </c:pt>
                <c:pt idx="19074">
                  <c:v>-9999.0</c:v>
                </c:pt>
                <c:pt idx="19075">
                  <c:v>-9999.0</c:v>
                </c:pt>
                <c:pt idx="19076">
                  <c:v>-9999.0</c:v>
                </c:pt>
                <c:pt idx="19077">
                  <c:v>-9999.0</c:v>
                </c:pt>
                <c:pt idx="19078">
                  <c:v>-9999.0</c:v>
                </c:pt>
                <c:pt idx="19079">
                  <c:v>-9999.0</c:v>
                </c:pt>
                <c:pt idx="19080">
                  <c:v>-9999.0</c:v>
                </c:pt>
                <c:pt idx="19081">
                  <c:v>-9999.0</c:v>
                </c:pt>
                <c:pt idx="19082">
                  <c:v>-9999.0</c:v>
                </c:pt>
                <c:pt idx="19083">
                  <c:v>-9999.0</c:v>
                </c:pt>
                <c:pt idx="19084">
                  <c:v>-9999.0</c:v>
                </c:pt>
                <c:pt idx="19085">
                  <c:v>-9999.0</c:v>
                </c:pt>
                <c:pt idx="19086">
                  <c:v>-9999.0</c:v>
                </c:pt>
                <c:pt idx="19087">
                  <c:v>-9999.0</c:v>
                </c:pt>
                <c:pt idx="19088">
                  <c:v>-9999.0</c:v>
                </c:pt>
                <c:pt idx="19089">
                  <c:v>-9999.0</c:v>
                </c:pt>
                <c:pt idx="19090">
                  <c:v>-9999.0</c:v>
                </c:pt>
                <c:pt idx="19091">
                  <c:v>-9999.0</c:v>
                </c:pt>
                <c:pt idx="19092">
                  <c:v>-9999.0</c:v>
                </c:pt>
                <c:pt idx="19093">
                  <c:v>-9999.0</c:v>
                </c:pt>
                <c:pt idx="19094">
                  <c:v>-9999.0</c:v>
                </c:pt>
                <c:pt idx="19095">
                  <c:v>-9999.0</c:v>
                </c:pt>
                <c:pt idx="19096">
                  <c:v>-9999.0</c:v>
                </c:pt>
                <c:pt idx="19097">
                  <c:v>-9999.0</c:v>
                </c:pt>
                <c:pt idx="19098">
                  <c:v>-9999.0</c:v>
                </c:pt>
                <c:pt idx="19099">
                  <c:v>-9999.0</c:v>
                </c:pt>
                <c:pt idx="19100">
                  <c:v>-9999.0</c:v>
                </c:pt>
                <c:pt idx="19101">
                  <c:v>-9999.0</c:v>
                </c:pt>
                <c:pt idx="19102">
                  <c:v>-9999.0</c:v>
                </c:pt>
                <c:pt idx="19103">
                  <c:v>-9999.0</c:v>
                </c:pt>
                <c:pt idx="19104">
                  <c:v>-9999.0</c:v>
                </c:pt>
                <c:pt idx="19105">
                  <c:v>-9999.0</c:v>
                </c:pt>
                <c:pt idx="19106">
                  <c:v>-9999.0</c:v>
                </c:pt>
                <c:pt idx="19107">
                  <c:v>-9999.0</c:v>
                </c:pt>
                <c:pt idx="19108">
                  <c:v>-9999.0</c:v>
                </c:pt>
                <c:pt idx="19109">
                  <c:v>-9999.0</c:v>
                </c:pt>
                <c:pt idx="19110">
                  <c:v>-9999.0</c:v>
                </c:pt>
                <c:pt idx="19111">
                  <c:v>-9999.0</c:v>
                </c:pt>
                <c:pt idx="19112">
                  <c:v>-9999.0</c:v>
                </c:pt>
                <c:pt idx="19113">
                  <c:v>-9999.0</c:v>
                </c:pt>
                <c:pt idx="19114">
                  <c:v>-9999.0</c:v>
                </c:pt>
                <c:pt idx="19115">
                  <c:v>-9999.0</c:v>
                </c:pt>
                <c:pt idx="19116">
                  <c:v>-9999.0</c:v>
                </c:pt>
                <c:pt idx="19117">
                  <c:v>-9999.0</c:v>
                </c:pt>
                <c:pt idx="19118">
                  <c:v>-9999.0</c:v>
                </c:pt>
                <c:pt idx="19119">
                  <c:v>-9999.0</c:v>
                </c:pt>
                <c:pt idx="19120">
                  <c:v>-9999.0</c:v>
                </c:pt>
                <c:pt idx="19121">
                  <c:v>-9999.0</c:v>
                </c:pt>
                <c:pt idx="19122">
                  <c:v>-9999.0</c:v>
                </c:pt>
                <c:pt idx="19123">
                  <c:v>-9999.0</c:v>
                </c:pt>
                <c:pt idx="19124">
                  <c:v>-9999.0</c:v>
                </c:pt>
                <c:pt idx="19125">
                  <c:v>-9999.0</c:v>
                </c:pt>
                <c:pt idx="19126">
                  <c:v>-9999.0</c:v>
                </c:pt>
                <c:pt idx="19127">
                  <c:v>-9999.0</c:v>
                </c:pt>
                <c:pt idx="19128">
                  <c:v>-9999.0</c:v>
                </c:pt>
                <c:pt idx="19129">
                  <c:v>-9999.0</c:v>
                </c:pt>
                <c:pt idx="19130">
                  <c:v>-9999.0</c:v>
                </c:pt>
                <c:pt idx="19131">
                  <c:v>-9999.0</c:v>
                </c:pt>
                <c:pt idx="19132">
                  <c:v>-9999.0</c:v>
                </c:pt>
                <c:pt idx="19133">
                  <c:v>-9999.0</c:v>
                </c:pt>
                <c:pt idx="19134">
                  <c:v>-9999.0</c:v>
                </c:pt>
                <c:pt idx="19135">
                  <c:v>-9999.0</c:v>
                </c:pt>
                <c:pt idx="19136">
                  <c:v>-9999.0</c:v>
                </c:pt>
                <c:pt idx="19137">
                  <c:v>-9999.0</c:v>
                </c:pt>
                <c:pt idx="19138">
                  <c:v>-9999.0</c:v>
                </c:pt>
                <c:pt idx="19139">
                  <c:v>-9999.0</c:v>
                </c:pt>
                <c:pt idx="19140">
                  <c:v>-9999.0</c:v>
                </c:pt>
                <c:pt idx="19141">
                  <c:v>-9999.0</c:v>
                </c:pt>
                <c:pt idx="19142">
                  <c:v>-9999.0</c:v>
                </c:pt>
                <c:pt idx="19143">
                  <c:v>-9999.0</c:v>
                </c:pt>
                <c:pt idx="19144">
                  <c:v>-9999.0</c:v>
                </c:pt>
                <c:pt idx="19145">
                  <c:v>-9999.0</c:v>
                </c:pt>
                <c:pt idx="19146">
                  <c:v>-9999.0</c:v>
                </c:pt>
                <c:pt idx="19147">
                  <c:v>-9999.0</c:v>
                </c:pt>
                <c:pt idx="19148">
                  <c:v>-9999.0</c:v>
                </c:pt>
                <c:pt idx="19149">
                  <c:v>-9999.0</c:v>
                </c:pt>
                <c:pt idx="19150">
                  <c:v>-9999.0</c:v>
                </c:pt>
                <c:pt idx="19151">
                  <c:v>-9999.0</c:v>
                </c:pt>
                <c:pt idx="19152">
                  <c:v>-9999.0</c:v>
                </c:pt>
                <c:pt idx="19153">
                  <c:v>-9999.0</c:v>
                </c:pt>
                <c:pt idx="19154">
                  <c:v>-9999.0</c:v>
                </c:pt>
                <c:pt idx="19155">
                  <c:v>-9999.0</c:v>
                </c:pt>
                <c:pt idx="19156">
                  <c:v>-9999.0</c:v>
                </c:pt>
                <c:pt idx="19157">
                  <c:v>-9999.0</c:v>
                </c:pt>
                <c:pt idx="19158">
                  <c:v>-9999.0</c:v>
                </c:pt>
                <c:pt idx="19159">
                  <c:v>-9999.0</c:v>
                </c:pt>
                <c:pt idx="19160">
                  <c:v>-9999.0</c:v>
                </c:pt>
                <c:pt idx="19161">
                  <c:v>-9999.0</c:v>
                </c:pt>
                <c:pt idx="19162">
                  <c:v>-9999.0</c:v>
                </c:pt>
                <c:pt idx="19163">
                  <c:v>-9999.0</c:v>
                </c:pt>
                <c:pt idx="19164">
                  <c:v>-9999.0</c:v>
                </c:pt>
                <c:pt idx="19165">
                  <c:v>-9999.0</c:v>
                </c:pt>
                <c:pt idx="19166">
                  <c:v>-9999.0</c:v>
                </c:pt>
                <c:pt idx="19167">
                  <c:v>-9999.0</c:v>
                </c:pt>
                <c:pt idx="19168">
                  <c:v>-9999.0</c:v>
                </c:pt>
                <c:pt idx="19169">
                  <c:v>-9999.0</c:v>
                </c:pt>
                <c:pt idx="19170">
                  <c:v>-9999.0</c:v>
                </c:pt>
                <c:pt idx="19171">
                  <c:v>-9999.0</c:v>
                </c:pt>
                <c:pt idx="19172">
                  <c:v>-9999.0</c:v>
                </c:pt>
                <c:pt idx="19173">
                  <c:v>-9999.0</c:v>
                </c:pt>
                <c:pt idx="19174">
                  <c:v>-9999.0</c:v>
                </c:pt>
                <c:pt idx="19175">
                  <c:v>-9999.0</c:v>
                </c:pt>
                <c:pt idx="19176">
                  <c:v>-9999.0</c:v>
                </c:pt>
                <c:pt idx="19177">
                  <c:v>-9999.0</c:v>
                </c:pt>
                <c:pt idx="19178">
                  <c:v>-9999.0</c:v>
                </c:pt>
                <c:pt idx="19179">
                  <c:v>-9999.0</c:v>
                </c:pt>
                <c:pt idx="19180">
                  <c:v>-9999.0</c:v>
                </c:pt>
                <c:pt idx="19181">
                  <c:v>-9999.0</c:v>
                </c:pt>
                <c:pt idx="19182">
                  <c:v>-9999.0</c:v>
                </c:pt>
                <c:pt idx="19183">
                  <c:v>-9999.0</c:v>
                </c:pt>
                <c:pt idx="19184">
                  <c:v>-9999.0</c:v>
                </c:pt>
                <c:pt idx="19185">
                  <c:v>-9999.0</c:v>
                </c:pt>
                <c:pt idx="19186">
                  <c:v>-9999.0</c:v>
                </c:pt>
                <c:pt idx="19187">
                  <c:v>-9999.0</c:v>
                </c:pt>
                <c:pt idx="19188">
                  <c:v>-9999.0</c:v>
                </c:pt>
                <c:pt idx="19189">
                  <c:v>-9999.0</c:v>
                </c:pt>
                <c:pt idx="19190">
                  <c:v>-9999.0</c:v>
                </c:pt>
                <c:pt idx="19191">
                  <c:v>-9999.0</c:v>
                </c:pt>
                <c:pt idx="19192">
                  <c:v>-9999.0</c:v>
                </c:pt>
                <c:pt idx="19193">
                  <c:v>-9999.0</c:v>
                </c:pt>
                <c:pt idx="19194">
                  <c:v>-9999.0</c:v>
                </c:pt>
                <c:pt idx="19195">
                  <c:v>-9999.0</c:v>
                </c:pt>
                <c:pt idx="19196">
                  <c:v>-9999.0</c:v>
                </c:pt>
                <c:pt idx="19197">
                  <c:v>-9999.0</c:v>
                </c:pt>
                <c:pt idx="19198">
                  <c:v>-9999.0</c:v>
                </c:pt>
                <c:pt idx="19199">
                  <c:v>-9999.0</c:v>
                </c:pt>
                <c:pt idx="19200">
                  <c:v>-9999.0</c:v>
                </c:pt>
                <c:pt idx="19201">
                  <c:v>-9999.0</c:v>
                </c:pt>
                <c:pt idx="19202">
                  <c:v>-9999.0</c:v>
                </c:pt>
                <c:pt idx="19203">
                  <c:v>-9999.0</c:v>
                </c:pt>
                <c:pt idx="19204">
                  <c:v>-9999.0</c:v>
                </c:pt>
                <c:pt idx="19205">
                  <c:v>-9999.0</c:v>
                </c:pt>
                <c:pt idx="19206">
                  <c:v>-9999.0</c:v>
                </c:pt>
                <c:pt idx="19207">
                  <c:v>-9999.0</c:v>
                </c:pt>
                <c:pt idx="19208">
                  <c:v>-9999.0</c:v>
                </c:pt>
                <c:pt idx="19209">
                  <c:v>-9999.0</c:v>
                </c:pt>
                <c:pt idx="19210">
                  <c:v>-9999.0</c:v>
                </c:pt>
                <c:pt idx="19211">
                  <c:v>-9999.0</c:v>
                </c:pt>
                <c:pt idx="19212">
                  <c:v>-9999.0</c:v>
                </c:pt>
                <c:pt idx="19213">
                  <c:v>-9999.0</c:v>
                </c:pt>
                <c:pt idx="19214">
                  <c:v>-9999.0</c:v>
                </c:pt>
                <c:pt idx="19215">
                  <c:v>-9999.0</c:v>
                </c:pt>
                <c:pt idx="19216">
                  <c:v>-9999.0</c:v>
                </c:pt>
                <c:pt idx="19217">
                  <c:v>-9999.0</c:v>
                </c:pt>
                <c:pt idx="19218">
                  <c:v>-9999.0</c:v>
                </c:pt>
                <c:pt idx="19219">
                  <c:v>-9999.0</c:v>
                </c:pt>
                <c:pt idx="19220">
                  <c:v>-9999.0</c:v>
                </c:pt>
                <c:pt idx="19221">
                  <c:v>-9999.0</c:v>
                </c:pt>
                <c:pt idx="19222">
                  <c:v>-9999.0</c:v>
                </c:pt>
                <c:pt idx="19223">
                  <c:v>-9999.0</c:v>
                </c:pt>
                <c:pt idx="19224">
                  <c:v>-9999.0</c:v>
                </c:pt>
                <c:pt idx="19225">
                  <c:v>-9999.0</c:v>
                </c:pt>
                <c:pt idx="19226">
                  <c:v>-9999.0</c:v>
                </c:pt>
                <c:pt idx="19227">
                  <c:v>-9999.0</c:v>
                </c:pt>
                <c:pt idx="19228">
                  <c:v>-9999.0</c:v>
                </c:pt>
                <c:pt idx="19229">
                  <c:v>-9999.0</c:v>
                </c:pt>
                <c:pt idx="19230">
                  <c:v>-9999.0</c:v>
                </c:pt>
                <c:pt idx="19231">
                  <c:v>-9999.0</c:v>
                </c:pt>
                <c:pt idx="19232">
                  <c:v>-9999.0</c:v>
                </c:pt>
                <c:pt idx="19233">
                  <c:v>-9999.0</c:v>
                </c:pt>
                <c:pt idx="19234">
                  <c:v>-9999.0</c:v>
                </c:pt>
                <c:pt idx="19235">
                  <c:v>-9999.0</c:v>
                </c:pt>
                <c:pt idx="19236">
                  <c:v>-9999.0</c:v>
                </c:pt>
                <c:pt idx="19237">
                  <c:v>-9999.0</c:v>
                </c:pt>
                <c:pt idx="19238">
                  <c:v>-9999.0</c:v>
                </c:pt>
                <c:pt idx="19239">
                  <c:v>-9999.0</c:v>
                </c:pt>
                <c:pt idx="19240">
                  <c:v>-9999.0</c:v>
                </c:pt>
                <c:pt idx="19241">
                  <c:v>-9999.0</c:v>
                </c:pt>
                <c:pt idx="19242">
                  <c:v>-9999.0</c:v>
                </c:pt>
                <c:pt idx="19243">
                  <c:v>-9999.0</c:v>
                </c:pt>
                <c:pt idx="19244">
                  <c:v>-9999.0</c:v>
                </c:pt>
                <c:pt idx="19245">
                  <c:v>-9999.0</c:v>
                </c:pt>
                <c:pt idx="19246">
                  <c:v>-9999.0</c:v>
                </c:pt>
                <c:pt idx="19247">
                  <c:v>-9999.0</c:v>
                </c:pt>
                <c:pt idx="19248">
                  <c:v>-9999.0</c:v>
                </c:pt>
                <c:pt idx="19249">
                  <c:v>-9999.0</c:v>
                </c:pt>
                <c:pt idx="19250">
                  <c:v>-9999.0</c:v>
                </c:pt>
                <c:pt idx="19251">
                  <c:v>-9999.0</c:v>
                </c:pt>
                <c:pt idx="19252">
                  <c:v>-9999.0</c:v>
                </c:pt>
                <c:pt idx="19253">
                  <c:v>-9999.0</c:v>
                </c:pt>
                <c:pt idx="19254">
                  <c:v>-9999.0</c:v>
                </c:pt>
                <c:pt idx="19255">
                  <c:v>-9999.0</c:v>
                </c:pt>
                <c:pt idx="19256">
                  <c:v>-9999.0</c:v>
                </c:pt>
                <c:pt idx="19257">
                  <c:v>-9999.0</c:v>
                </c:pt>
                <c:pt idx="19258">
                  <c:v>-9999.0</c:v>
                </c:pt>
                <c:pt idx="19259">
                  <c:v>-9999.0</c:v>
                </c:pt>
                <c:pt idx="19260">
                  <c:v>-9999.0</c:v>
                </c:pt>
                <c:pt idx="19261">
                  <c:v>-9999.0</c:v>
                </c:pt>
                <c:pt idx="19262">
                  <c:v>-9999.0</c:v>
                </c:pt>
                <c:pt idx="19263">
                  <c:v>-9999.0</c:v>
                </c:pt>
                <c:pt idx="19264">
                  <c:v>-9999.0</c:v>
                </c:pt>
                <c:pt idx="19265">
                  <c:v>-9999.0</c:v>
                </c:pt>
                <c:pt idx="19266">
                  <c:v>-9999.0</c:v>
                </c:pt>
                <c:pt idx="19267">
                  <c:v>-9999.0</c:v>
                </c:pt>
                <c:pt idx="19268">
                  <c:v>-9999.0</c:v>
                </c:pt>
                <c:pt idx="19269">
                  <c:v>-9999.0</c:v>
                </c:pt>
                <c:pt idx="19270">
                  <c:v>-9999.0</c:v>
                </c:pt>
                <c:pt idx="19271">
                  <c:v>-9999.0</c:v>
                </c:pt>
                <c:pt idx="19272">
                  <c:v>-9999.0</c:v>
                </c:pt>
                <c:pt idx="19273">
                  <c:v>-9999.0</c:v>
                </c:pt>
                <c:pt idx="19274">
                  <c:v>-9999.0</c:v>
                </c:pt>
                <c:pt idx="19275">
                  <c:v>-9999.0</c:v>
                </c:pt>
                <c:pt idx="19276">
                  <c:v>-9999.0</c:v>
                </c:pt>
                <c:pt idx="19277">
                  <c:v>-9999.0</c:v>
                </c:pt>
                <c:pt idx="19278">
                  <c:v>-9999.0</c:v>
                </c:pt>
                <c:pt idx="19279">
                  <c:v>-9999.0</c:v>
                </c:pt>
                <c:pt idx="19280">
                  <c:v>-9999.0</c:v>
                </c:pt>
                <c:pt idx="19281">
                  <c:v>-9999.0</c:v>
                </c:pt>
                <c:pt idx="19282">
                  <c:v>-9999.0</c:v>
                </c:pt>
                <c:pt idx="19283">
                  <c:v>-9999.0</c:v>
                </c:pt>
                <c:pt idx="19284">
                  <c:v>-9999.0</c:v>
                </c:pt>
                <c:pt idx="19285">
                  <c:v>-9999.0</c:v>
                </c:pt>
                <c:pt idx="19286">
                  <c:v>-9999.0</c:v>
                </c:pt>
                <c:pt idx="19287">
                  <c:v>-9999.0</c:v>
                </c:pt>
                <c:pt idx="19288">
                  <c:v>-9999.0</c:v>
                </c:pt>
                <c:pt idx="19289">
                  <c:v>-9999.0</c:v>
                </c:pt>
                <c:pt idx="19290">
                  <c:v>-9999.0</c:v>
                </c:pt>
                <c:pt idx="19291">
                  <c:v>-9999.0</c:v>
                </c:pt>
                <c:pt idx="19292">
                  <c:v>-9999.0</c:v>
                </c:pt>
                <c:pt idx="19293">
                  <c:v>-9999.0</c:v>
                </c:pt>
                <c:pt idx="19294">
                  <c:v>-9999.0</c:v>
                </c:pt>
                <c:pt idx="19295">
                  <c:v>-9999.0</c:v>
                </c:pt>
                <c:pt idx="19296">
                  <c:v>-9999.0</c:v>
                </c:pt>
                <c:pt idx="19297">
                  <c:v>-9999.0</c:v>
                </c:pt>
                <c:pt idx="19298">
                  <c:v>-9999.0</c:v>
                </c:pt>
                <c:pt idx="19299">
                  <c:v>-9999.0</c:v>
                </c:pt>
                <c:pt idx="19300">
                  <c:v>-9999.0</c:v>
                </c:pt>
                <c:pt idx="19301">
                  <c:v>-9999.0</c:v>
                </c:pt>
                <c:pt idx="19302">
                  <c:v>-9999.0</c:v>
                </c:pt>
                <c:pt idx="19303">
                  <c:v>-9999.0</c:v>
                </c:pt>
                <c:pt idx="19304">
                  <c:v>-9999.0</c:v>
                </c:pt>
                <c:pt idx="19305">
                  <c:v>-9999.0</c:v>
                </c:pt>
                <c:pt idx="19306">
                  <c:v>-9999.0</c:v>
                </c:pt>
                <c:pt idx="19307">
                  <c:v>-9999.0</c:v>
                </c:pt>
                <c:pt idx="19308">
                  <c:v>-9999.0</c:v>
                </c:pt>
                <c:pt idx="19309">
                  <c:v>-9999.0</c:v>
                </c:pt>
                <c:pt idx="19310">
                  <c:v>-9999.0</c:v>
                </c:pt>
                <c:pt idx="19311">
                  <c:v>-9999.0</c:v>
                </c:pt>
                <c:pt idx="19312">
                  <c:v>-9999.0</c:v>
                </c:pt>
                <c:pt idx="19313">
                  <c:v>-9999.0</c:v>
                </c:pt>
                <c:pt idx="19314">
                  <c:v>-9999.0</c:v>
                </c:pt>
                <c:pt idx="19315">
                  <c:v>-9999.0</c:v>
                </c:pt>
                <c:pt idx="19316">
                  <c:v>-9999.0</c:v>
                </c:pt>
                <c:pt idx="19317">
                  <c:v>-9999.0</c:v>
                </c:pt>
                <c:pt idx="19318">
                  <c:v>-9999.0</c:v>
                </c:pt>
                <c:pt idx="19319">
                  <c:v>-9999.0</c:v>
                </c:pt>
                <c:pt idx="19320">
                  <c:v>-9999.0</c:v>
                </c:pt>
                <c:pt idx="19321">
                  <c:v>-9999.0</c:v>
                </c:pt>
                <c:pt idx="19322">
                  <c:v>-9999.0</c:v>
                </c:pt>
                <c:pt idx="19323">
                  <c:v>-9999.0</c:v>
                </c:pt>
                <c:pt idx="19324">
                  <c:v>-9999.0</c:v>
                </c:pt>
                <c:pt idx="19325">
                  <c:v>-9999.0</c:v>
                </c:pt>
                <c:pt idx="19326">
                  <c:v>-9999.0</c:v>
                </c:pt>
                <c:pt idx="19327">
                  <c:v>-9999.0</c:v>
                </c:pt>
                <c:pt idx="19328">
                  <c:v>-9999.0</c:v>
                </c:pt>
                <c:pt idx="19329">
                  <c:v>-9999.0</c:v>
                </c:pt>
                <c:pt idx="19330">
                  <c:v>-9999.0</c:v>
                </c:pt>
                <c:pt idx="19331">
                  <c:v>-9999.0</c:v>
                </c:pt>
                <c:pt idx="19332">
                  <c:v>-9999.0</c:v>
                </c:pt>
                <c:pt idx="19333">
                  <c:v>-9999.0</c:v>
                </c:pt>
                <c:pt idx="19334">
                  <c:v>-9999.0</c:v>
                </c:pt>
                <c:pt idx="19335">
                  <c:v>-9999.0</c:v>
                </c:pt>
                <c:pt idx="19336">
                  <c:v>-9999.0</c:v>
                </c:pt>
                <c:pt idx="19337">
                  <c:v>-9999.0</c:v>
                </c:pt>
                <c:pt idx="19338">
                  <c:v>-9999.0</c:v>
                </c:pt>
                <c:pt idx="19339">
                  <c:v>-9999.0</c:v>
                </c:pt>
                <c:pt idx="19340">
                  <c:v>-9999.0</c:v>
                </c:pt>
                <c:pt idx="19341">
                  <c:v>-9999.0</c:v>
                </c:pt>
                <c:pt idx="19342">
                  <c:v>-9999.0</c:v>
                </c:pt>
                <c:pt idx="19343">
                  <c:v>-9999.0</c:v>
                </c:pt>
                <c:pt idx="19344">
                  <c:v>-9999.0</c:v>
                </c:pt>
                <c:pt idx="19345">
                  <c:v>-9999.0</c:v>
                </c:pt>
                <c:pt idx="19346">
                  <c:v>-9999.0</c:v>
                </c:pt>
                <c:pt idx="19347">
                  <c:v>-9999.0</c:v>
                </c:pt>
                <c:pt idx="19348">
                  <c:v>-9999.0</c:v>
                </c:pt>
                <c:pt idx="19349">
                  <c:v>-9999.0</c:v>
                </c:pt>
                <c:pt idx="19350">
                  <c:v>-9999.0</c:v>
                </c:pt>
                <c:pt idx="19351">
                  <c:v>-9999.0</c:v>
                </c:pt>
                <c:pt idx="19352">
                  <c:v>-9999.0</c:v>
                </c:pt>
                <c:pt idx="19353">
                  <c:v>-9999.0</c:v>
                </c:pt>
                <c:pt idx="19354">
                  <c:v>-9999.0</c:v>
                </c:pt>
                <c:pt idx="19355">
                  <c:v>-9999.0</c:v>
                </c:pt>
                <c:pt idx="19356">
                  <c:v>-9999.0</c:v>
                </c:pt>
                <c:pt idx="19357">
                  <c:v>-9999.0</c:v>
                </c:pt>
                <c:pt idx="19358">
                  <c:v>-9999.0</c:v>
                </c:pt>
                <c:pt idx="19359">
                  <c:v>-9999.0</c:v>
                </c:pt>
                <c:pt idx="19360">
                  <c:v>-9999.0</c:v>
                </c:pt>
                <c:pt idx="19361">
                  <c:v>-9999.0</c:v>
                </c:pt>
                <c:pt idx="19362">
                  <c:v>-9999.0</c:v>
                </c:pt>
                <c:pt idx="19363">
                  <c:v>-9999.0</c:v>
                </c:pt>
                <c:pt idx="19364">
                  <c:v>-9999.0</c:v>
                </c:pt>
                <c:pt idx="19365">
                  <c:v>-9999.0</c:v>
                </c:pt>
                <c:pt idx="19366">
                  <c:v>-9999.0</c:v>
                </c:pt>
                <c:pt idx="19367">
                  <c:v>-9999.0</c:v>
                </c:pt>
                <c:pt idx="19368">
                  <c:v>-9999.0</c:v>
                </c:pt>
                <c:pt idx="19369">
                  <c:v>-9999.0</c:v>
                </c:pt>
                <c:pt idx="19370">
                  <c:v>-9999.0</c:v>
                </c:pt>
                <c:pt idx="19371">
                  <c:v>-9999.0</c:v>
                </c:pt>
                <c:pt idx="19372">
                  <c:v>-9999.0</c:v>
                </c:pt>
                <c:pt idx="19373">
                  <c:v>-9999.0</c:v>
                </c:pt>
                <c:pt idx="19374">
                  <c:v>-9999.0</c:v>
                </c:pt>
                <c:pt idx="19375">
                  <c:v>-9999.0</c:v>
                </c:pt>
                <c:pt idx="19376">
                  <c:v>-9999.0</c:v>
                </c:pt>
                <c:pt idx="19377">
                  <c:v>-9999.0</c:v>
                </c:pt>
                <c:pt idx="19378">
                  <c:v>-9999.0</c:v>
                </c:pt>
                <c:pt idx="19379">
                  <c:v>-9999.0</c:v>
                </c:pt>
                <c:pt idx="19380">
                  <c:v>-9999.0</c:v>
                </c:pt>
                <c:pt idx="19381">
                  <c:v>-9999.0</c:v>
                </c:pt>
                <c:pt idx="19382">
                  <c:v>-9999.0</c:v>
                </c:pt>
                <c:pt idx="19383">
                  <c:v>-9999.0</c:v>
                </c:pt>
                <c:pt idx="19384">
                  <c:v>-9999.0</c:v>
                </c:pt>
                <c:pt idx="19385">
                  <c:v>-9999.0</c:v>
                </c:pt>
                <c:pt idx="19386">
                  <c:v>-9999.0</c:v>
                </c:pt>
                <c:pt idx="19387">
                  <c:v>-9999.0</c:v>
                </c:pt>
                <c:pt idx="19388">
                  <c:v>-9999.0</c:v>
                </c:pt>
                <c:pt idx="19389">
                  <c:v>-9999.0</c:v>
                </c:pt>
                <c:pt idx="19390">
                  <c:v>-9999.0</c:v>
                </c:pt>
                <c:pt idx="19391">
                  <c:v>-9999.0</c:v>
                </c:pt>
                <c:pt idx="19392">
                  <c:v>-9999.0</c:v>
                </c:pt>
                <c:pt idx="19393">
                  <c:v>-9999.0</c:v>
                </c:pt>
                <c:pt idx="19394">
                  <c:v>-9999.0</c:v>
                </c:pt>
                <c:pt idx="19395">
                  <c:v>-9999.0</c:v>
                </c:pt>
                <c:pt idx="19396">
                  <c:v>-9999.0</c:v>
                </c:pt>
                <c:pt idx="19397">
                  <c:v>-9999.0</c:v>
                </c:pt>
                <c:pt idx="19398">
                  <c:v>-9999.0</c:v>
                </c:pt>
                <c:pt idx="19399">
                  <c:v>-9999.0</c:v>
                </c:pt>
                <c:pt idx="19400">
                  <c:v>-9999.0</c:v>
                </c:pt>
                <c:pt idx="19401">
                  <c:v>-9999.0</c:v>
                </c:pt>
                <c:pt idx="19402">
                  <c:v>-9999.0</c:v>
                </c:pt>
                <c:pt idx="19403">
                  <c:v>-9999.0</c:v>
                </c:pt>
                <c:pt idx="19404">
                  <c:v>-9999.0</c:v>
                </c:pt>
                <c:pt idx="19405">
                  <c:v>-9999.0</c:v>
                </c:pt>
                <c:pt idx="19406">
                  <c:v>-9999.0</c:v>
                </c:pt>
                <c:pt idx="19407">
                  <c:v>-9999.0</c:v>
                </c:pt>
                <c:pt idx="19408">
                  <c:v>-9999.0</c:v>
                </c:pt>
                <c:pt idx="19409">
                  <c:v>-9999.0</c:v>
                </c:pt>
                <c:pt idx="19410">
                  <c:v>-9999.0</c:v>
                </c:pt>
                <c:pt idx="19411">
                  <c:v>-9999.0</c:v>
                </c:pt>
                <c:pt idx="19412">
                  <c:v>-9999.0</c:v>
                </c:pt>
                <c:pt idx="19413">
                  <c:v>-9999.0</c:v>
                </c:pt>
                <c:pt idx="19414">
                  <c:v>-9999.0</c:v>
                </c:pt>
                <c:pt idx="19415">
                  <c:v>-9999.0</c:v>
                </c:pt>
                <c:pt idx="19416">
                  <c:v>-9999.0</c:v>
                </c:pt>
                <c:pt idx="19417">
                  <c:v>-9999.0</c:v>
                </c:pt>
                <c:pt idx="19418">
                  <c:v>-9999.0</c:v>
                </c:pt>
                <c:pt idx="19419">
                  <c:v>-9999.0</c:v>
                </c:pt>
                <c:pt idx="19420">
                  <c:v>-9999.0</c:v>
                </c:pt>
                <c:pt idx="19421">
                  <c:v>-9999.0</c:v>
                </c:pt>
                <c:pt idx="19422">
                  <c:v>-9999.0</c:v>
                </c:pt>
                <c:pt idx="19423">
                  <c:v>-9999.0</c:v>
                </c:pt>
                <c:pt idx="19424">
                  <c:v>-9999.0</c:v>
                </c:pt>
                <c:pt idx="19425">
                  <c:v>-9999.0</c:v>
                </c:pt>
                <c:pt idx="19426">
                  <c:v>-9999.0</c:v>
                </c:pt>
                <c:pt idx="19427">
                  <c:v>-9999.0</c:v>
                </c:pt>
                <c:pt idx="19428">
                  <c:v>-9999.0</c:v>
                </c:pt>
                <c:pt idx="19429">
                  <c:v>-9999.0</c:v>
                </c:pt>
                <c:pt idx="19430">
                  <c:v>-9999.0</c:v>
                </c:pt>
                <c:pt idx="19431">
                  <c:v>-9999.0</c:v>
                </c:pt>
                <c:pt idx="19432">
                  <c:v>-9999.0</c:v>
                </c:pt>
                <c:pt idx="19433">
                  <c:v>-9999.0</c:v>
                </c:pt>
                <c:pt idx="19434">
                  <c:v>-9999.0</c:v>
                </c:pt>
                <c:pt idx="19435">
                  <c:v>-9999.0</c:v>
                </c:pt>
                <c:pt idx="19436">
                  <c:v>-9999.0</c:v>
                </c:pt>
                <c:pt idx="19437">
                  <c:v>-9999.0</c:v>
                </c:pt>
                <c:pt idx="19438">
                  <c:v>-9999.0</c:v>
                </c:pt>
                <c:pt idx="19439">
                  <c:v>-9999.0</c:v>
                </c:pt>
                <c:pt idx="19440">
                  <c:v>-9999.0</c:v>
                </c:pt>
                <c:pt idx="19441">
                  <c:v>-9999.0</c:v>
                </c:pt>
                <c:pt idx="19442">
                  <c:v>-9999.0</c:v>
                </c:pt>
                <c:pt idx="19443">
                  <c:v>-9999.0</c:v>
                </c:pt>
                <c:pt idx="19444">
                  <c:v>-9999.0</c:v>
                </c:pt>
                <c:pt idx="19445">
                  <c:v>-9999.0</c:v>
                </c:pt>
                <c:pt idx="19446">
                  <c:v>-9999.0</c:v>
                </c:pt>
                <c:pt idx="19447">
                  <c:v>-9999.0</c:v>
                </c:pt>
                <c:pt idx="19448">
                  <c:v>-9999.0</c:v>
                </c:pt>
                <c:pt idx="19449">
                  <c:v>-9999.0</c:v>
                </c:pt>
                <c:pt idx="19450">
                  <c:v>-9999.0</c:v>
                </c:pt>
                <c:pt idx="19451">
                  <c:v>-9999.0</c:v>
                </c:pt>
                <c:pt idx="19452">
                  <c:v>-9999.0</c:v>
                </c:pt>
                <c:pt idx="19453">
                  <c:v>-9999.0</c:v>
                </c:pt>
                <c:pt idx="19454">
                  <c:v>-9999.0</c:v>
                </c:pt>
                <c:pt idx="19455">
                  <c:v>-9999.0</c:v>
                </c:pt>
                <c:pt idx="19456">
                  <c:v>-9999.0</c:v>
                </c:pt>
                <c:pt idx="19457">
                  <c:v>-9999.0</c:v>
                </c:pt>
                <c:pt idx="19458">
                  <c:v>-9999.0</c:v>
                </c:pt>
                <c:pt idx="19459">
                  <c:v>-9999.0</c:v>
                </c:pt>
                <c:pt idx="19460">
                  <c:v>-9999.0</c:v>
                </c:pt>
                <c:pt idx="19461">
                  <c:v>-9999.0</c:v>
                </c:pt>
                <c:pt idx="19462">
                  <c:v>-9999.0</c:v>
                </c:pt>
                <c:pt idx="19463">
                  <c:v>-9999.0</c:v>
                </c:pt>
                <c:pt idx="19464">
                  <c:v>-9999.0</c:v>
                </c:pt>
                <c:pt idx="19465">
                  <c:v>-9999.0</c:v>
                </c:pt>
                <c:pt idx="19466">
                  <c:v>-9999.0</c:v>
                </c:pt>
                <c:pt idx="19467">
                  <c:v>-9999.0</c:v>
                </c:pt>
                <c:pt idx="19468">
                  <c:v>-9999.0</c:v>
                </c:pt>
                <c:pt idx="19469">
                  <c:v>-9999.0</c:v>
                </c:pt>
                <c:pt idx="19470">
                  <c:v>-9999.0</c:v>
                </c:pt>
                <c:pt idx="19471">
                  <c:v>-9999.0</c:v>
                </c:pt>
                <c:pt idx="19472">
                  <c:v>-9999.0</c:v>
                </c:pt>
                <c:pt idx="19473">
                  <c:v>-9999.0</c:v>
                </c:pt>
                <c:pt idx="19474">
                  <c:v>-9999.0</c:v>
                </c:pt>
                <c:pt idx="19475">
                  <c:v>-9999.0</c:v>
                </c:pt>
                <c:pt idx="19476">
                  <c:v>-9999.0</c:v>
                </c:pt>
                <c:pt idx="19477">
                  <c:v>-9999.0</c:v>
                </c:pt>
                <c:pt idx="19478">
                  <c:v>-9999.0</c:v>
                </c:pt>
                <c:pt idx="19479">
                  <c:v>-9999.0</c:v>
                </c:pt>
                <c:pt idx="19480">
                  <c:v>-9999.0</c:v>
                </c:pt>
                <c:pt idx="19481">
                  <c:v>-9999.0</c:v>
                </c:pt>
                <c:pt idx="19482">
                  <c:v>-9999.0</c:v>
                </c:pt>
                <c:pt idx="19483">
                  <c:v>-9999.0</c:v>
                </c:pt>
                <c:pt idx="19484">
                  <c:v>-9999.0</c:v>
                </c:pt>
                <c:pt idx="19485">
                  <c:v>-9999.0</c:v>
                </c:pt>
                <c:pt idx="19486">
                  <c:v>-9999.0</c:v>
                </c:pt>
                <c:pt idx="19487">
                  <c:v>-9999.0</c:v>
                </c:pt>
                <c:pt idx="19488">
                  <c:v>-9999.0</c:v>
                </c:pt>
                <c:pt idx="19489">
                  <c:v>-9999.0</c:v>
                </c:pt>
                <c:pt idx="19490">
                  <c:v>-9999.0</c:v>
                </c:pt>
                <c:pt idx="19491">
                  <c:v>-9999.0</c:v>
                </c:pt>
                <c:pt idx="19492">
                  <c:v>-9999.0</c:v>
                </c:pt>
                <c:pt idx="19493">
                  <c:v>-9999.0</c:v>
                </c:pt>
                <c:pt idx="19494">
                  <c:v>-9999.0</c:v>
                </c:pt>
                <c:pt idx="19495">
                  <c:v>-9999.0</c:v>
                </c:pt>
                <c:pt idx="19496">
                  <c:v>-9999.0</c:v>
                </c:pt>
                <c:pt idx="19497">
                  <c:v>-9999.0</c:v>
                </c:pt>
                <c:pt idx="19498">
                  <c:v>-9999.0</c:v>
                </c:pt>
                <c:pt idx="19499">
                  <c:v>-9999.0</c:v>
                </c:pt>
                <c:pt idx="19500">
                  <c:v>-9999.0</c:v>
                </c:pt>
                <c:pt idx="19501">
                  <c:v>-9999.0</c:v>
                </c:pt>
                <c:pt idx="19502">
                  <c:v>-9999.0</c:v>
                </c:pt>
                <c:pt idx="19503">
                  <c:v>-9999.0</c:v>
                </c:pt>
                <c:pt idx="19504">
                  <c:v>-9999.0</c:v>
                </c:pt>
                <c:pt idx="19505">
                  <c:v>-9999.0</c:v>
                </c:pt>
                <c:pt idx="19506">
                  <c:v>-9999.0</c:v>
                </c:pt>
                <c:pt idx="19507">
                  <c:v>-9999.0</c:v>
                </c:pt>
                <c:pt idx="19508">
                  <c:v>-9999.0</c:v>
                </c:pt>
                <c:pt idx="19509">
                  <c:v>-9999.0</c:v>
                </c:pt>
                <c:pt idx="19510">
                  <c:v>-9999.0</c:v>
                </c:pt>
                <c:pt idx="19511">
                  <c:v>-9999.0</c:v>
                </c:pt>
                <c:pt idx="19512">
                  <c:v>-9999.0</c:v>
                </c:pt>
                <c:pt idx="19513">
                  <c:v>-9999.0</c:v>
                </c:pt>
                <c:pt idx="19514">
                  <c:v>-9999.0</c:v>
                </c:pt>
                <c:pt idx="19515">
                  <c:v>-9999.0</c:v>
                </c:pt>
                <c:pt idx="19516">
                  <c:v>-9999.0</c:v>
                </c:pt>
                <c:pt idx="19517">
                  <c:v>-9999.0</c:v>
                </c:pt>
                <c:pt idx="19518">
                  <c:v>-9999.0</c:v>
                </c:pt>
                <c:pt idx="19519">
                  <c:v>-9999.0</c:v>
                </c:pt>
                <c:pt idx="19520">
                  <c:v>-9999.0</c:v>
                </c:pt>
                <c:pt idx="19521">
                  <c:v>-9999.0</c:v>
                </c:pt>
                <c:pt idx="19522">
                  <c:v>-9999.0</c:v>
                </c:pt>
                <c:pt idx="19523">
                  <c:v>-9999.0</c:v>
                </c:pt>
                <c:pt idx="19524">
                  <c:v>-9999.0</c:v>
                </c:pt>
                <c:pt idx="19525">
                  <c:v>-9999.0</c:v>
                </c:pt>
                <c:pt idx="19526">
                  <c:v>-9999.0</c:v>
                </c:pt>
                <c:pt idx="19527">
                  <c:v>-9999.0</c:v>
                </c:pt>
                <c:pt idx="19528">
                  <c:v>-9999.0</c:v>
                </c:pt>
                <c:pt idx="19529">
                  <c:v>-9999.0</c:v>
                </c:pt>
                <c:pt idx="19530">
                  <c:v>-9999.0</c:v>
                </c:pt>
                <c:pt idx="19531">
                  <c:v>-9999.0</c:v>
                </c:pt>
                <c:pt idx="19532">
                  <c:v>-9999.0</c:v>
                </c:pt>
                <c:pt idx="19533">
                  <c:v>-9999.0</c:v>
                </c:pt>
                <c:pt idx="19534">
                  <c:v>-9999.0</c:v>
                </c:pt>
                <c:pt idx="19535">
                  <c:v>-9999.0</c:v>
                </c:pt>
                <c:pt idx="19536">
                  <c:v>-9999.0</c:v>
                </c:pt>
                <c:pt idx="19537">
                  <c:v>-9999.0</c:v>
                </c:pt>
                <c:pt idx="19538">
                  <c:v>-9999.0</c:v>
                </c:pt>
                <c:pt idx="19539">
                  <c:v>-9999.0</c:v>
                </c:pt>
                <c:pt idx="19540">
                  <c:v>-9999.0</c:v>
                </c:pt>
                <c:pt idx="19541">
                  <c:v>-9999.0</c:v>
                </c:pt>
                <c:pt idx="19542">
                  <c:v>-9999.0</c:v>
                </c:pt>
                <c:pt idx="19543">
                  <c:v>-9999.0</c:v>
                </c:pt>
                <c:pt idx="19544">
                  <c:v>-9999.0</c:v>
                </c:pt>
                <c:pt idx="19545">
                  <c:v>-9999.0</c:v>
                </c:pt>
                <c:pt idx="19546">
                  <c:v>-9999.0</c:v>
                </c:pt>
                <c:pt idx="19547">
                  <c:v>-9999.0</c:v>
                </c:pt>
                <c:pt idx="19548">
                  <c:v>-9999.0</c:v>
                </c:pt>
                <c:pt idx="19549">
                  <c:v>-9999.0</c:v>
                </c:pt>
                <c:pt idx="19550">
                  <c:v>-9999.0</c:v>
                </c:pt>
                <c:pt idx="19551">
                  <c:v>-9999.0</c:v>
                </c:pt>
                <c:pt idx="19552">
                  <c:v>-9999.0</c:v>
                </c:pt>
                <c:pt idx="19553">
                  <c:v>-9999.0</c:v>
                </c:pt>
                <c:pt idx="19554">
                  <c:v>-9999.0</c:v>
                </c:pt>
                <c:pt idx="19555">
                  <c:v>-9999.0</c:v>
                </c:pt>
                <c:pt idx="19556">
                  <c:v>-9999.0</c:v>
                </c:pt>
                <c:pt idx="19557">
                  <c:v>-9999.0</c:v>
                </c:pt>
                <c:pt idx="19558">
                  <c:v>-9999.0</c:v>
                </c:pt>
                <c:pt idx="19559">
                  <c:v>-9999.0</c:v>
                </c:pt>
                <c:pt idx="19560">
                  <c:v>-9999.0</c:v>
                </c:pt>
                <c:pt idx="19561">
                  <c:v>-9999.0</c:v>
                </c:pt>
                <c:pt idx="19562">
                  <c:v>-9999.0</c:v>
                </c:pt>
                <c:pt idx="19563">
                  <c:v>-9999.0</c:v>
                </c:pt>
                <c:pt idx="19564">
                  <c:v>-9999.0</c:v>
                </c:pt>
                <c:pt idx="19565">
                  <c:v>-9999.0</c:v>
                </c:pt>
                <c:pt idx="19566">
                  <c:v>-9999.0</c:v>
                </c:pt>
                <c:pt idx="19567">
                  <c:v>-9999.0</c:v>
                </c:pt>
                <c:pt idx="19568">
                  <c:v>-9999.0</c:v>
                </c:pt>
                <c:pt idx="19569">
                  <c:v>-9999.0</c:v>
                </c:pt>
                <c:pt idx="19570">
                  <c:v>-9999.0</c:v>
                </c:pt>
                <c:pt idx="19571">
                  <c:v>-9999.0</c:v>
                </c:pt>
                <c:pt idx="19572">
                  <c:v>-9999.0</c:v>
                </c:pt>
                <c:pt idx="19573">
                  <c:v>-9999.0</c:v>
                </c:pt>
                <c:pt idx="19574">
                  <c:v>-9999.0</c:v>
                </c:pt>
                <c:pt idx="19575">
                  <c:v>-9999.0</c:v>
                </c:pt>
                <c:pt idx="19576">
                  <c:v>-9999.0</c:v>
                </c:pt>
                <c:pt idx="19577">
                  <c:v>-9999.0</c:v>
                </c:pt>
                <c:pt idx="19578">
                  <c:v>-9999.0</c:v>
                </c:pt>
                <c:pt idx="19579">
                  <c:v>-9999.0</c:v>
                </c:pt>
                <c:pt idx="19580">
                  <c:v>-9999.0</c:v>
                </c:pt>
                <c:pt idx="19581">
                  <c:v>-9999.0</c:v>
                </c:pt>
                <c:pt idx="19582">
                  <c:v>-9999.0</c:v>
                </c:pt>
                <c:pt idx="19583">
                  <c:v>-9999.0</c:v>
                </c:pt>
                <c:pt idx="19584">
                  <c:v>-9999.0</c:v>
                </c:pt>
                <c:pt idx="19585">
                  <c:v>-9999.0</c:v>
                </c:pt>
                <c:pt idx="19586">
                  <c:v>-9999.0</c:v>
                </c:pt>
                <c:pt idx="19587">
                  <c:v>-9999.0</c:v>
                </c:pt>
                <c:pt idx="19588">
                  <c:v>-9999.0</c:v>
                </c:pt>
                <c:pt idx="19589">
                  <c:v>-9999.0</c:v>
                </c:pt>
                <c:pt idx="19590">
                  <c:v>-9999.0</c:v>
                </c:pt>
                <c:pt idx="19591">
                  <c:v>-9999.0</c:v>
                </c:pt>
                <c:pt idx="19592">
                  <c:v>-9999.0</c:v>
                </c:pt>
                <c:pt idx="19593">
                  <c:v>-9999.0</c:v>
                </c:pt>
                <c:pt idx="19594">
                  <c:v>-9999.0</c:v>
                </c:pt>
                <c:pt idx="19595">
                  <c:v>-9999.0</c:v>
                </c:pt>
                <c:pt idx="19596">
                  <c:v>-9999.0</c:v>
                </c:pt>
                <c:pt idx="19597">
                  <c:v>-9999.0</c:v>
                </c:pt>
                <c:pt idx="19598">
                  <c:v>-9999.0</c:v>
                </c:pt>
                <c:pt idx="19599">
                  <c:v>-9999.0</c:v>
                </c:pt>
                <c:pt idx="19600">
                  <c:v>-9999.0</c:v>
                </c:pt>
                <c:pt idx="19601">
                  <c:v>-9999.0</c:v>
                </c:pt>
                <c:pt idx="19602">
                  <c:v>-9999.0</c:v>
                </c:pt>
                <c:pt idx="19603">
                  <c:v>-9999.0</c:v>
                </c:pt>
                <c:pt idx="19604">
                  <c:v>-9999.0</c:v>
                </c:pt>
                <c:pt idx="19605">
                  <c:v>-9999.0</c:v>
                </c:pt>
                <c:pt idx="19606">
                  <c:v>-9999.0</c:v>
                </c:pt>
                <c:pt idx="19607">
                  <c:v>-9999.0</c:v>
                </c:pt>
                <c:pt idx="19608">
                  <c:v>-9999.0</c:v>
                </c:pt>
                <c:pt idx="19609">
                  <c:v>-9999.0</c:v>
                </c:pt>
                <c:pt idx="19610">
                  <c:v>-9999.0</c:v>
                </c:pt>
                <c:pt idx="19611">
                  <c:v>-9999.0</c:v>
                </c:pt>
                <c:pt idx="19612">
                  <c:v>-9999.0</c:v>
                </c:pt>
                <c:pt idx="19613">
                  <c:v>-9999.0</c:v>
                </c:pt>
                <c:pt idx="19614">
                  <c:v>-9999.0</c:v>
                </c:pt>
                <c:pt idx="19615">
                  <c:v>-9999.0</c:v>
                </c:pt>
                <c:pt idx="19616">
                  <c:v>-9999.0</c:v>
                </c:pt>
                <c:pt idx="19617">
                  <c:v>-9999.0</c:v>
                </c:pt>
                <c:pt idx="19618">
                  <c:v>-9999.0</c:v>
                </c:pt>
                <c:pt idx="19619">
                  <c:v>-9999.0</c:v>
                </c:pt>
                <c:pt idx="19620">
                  <c:v>-9999.0</c:v>
                </c:pt>
                <c:pt idx="19621">
                  <c:v>-9999.0</c:v>
                </c:pt>
                <c:pt idx="19622">
                  <c:v>-9999.0</c:v>
                </c:pt>
                <c:pt idx="19623">
                  <c:v>-9999.0</c:v>
                </c:pt>
                <c:pt idx="19624">
                  <c:v>-9999.0</c:v>
                </c:pt>
                <c:pt idx="19625">
                  <c:v>-9999.0</c:v>
                </c:pt>
                <c:pt idx="19626">
                  <c:v>-9999.0</c:v>
                </c:pt>
                <c:pt idx="19627">
                  <c:v>-9999.0</c:v>
                </c:pt>
                <c:pt idx="19628">
                  <c:v>-9999.0</c:v>
                </c:pt>
                <c:pt idx="19629">
                  <c:v>-9999.0</c:v>
                </c:pt>
                <c:pt idx="19630">
                  <c:v>-9999.0</c:v>
                </c:pt>
                <c:pt idx="19631">
                  <c:v>-9999.0</c:v>
                </c:pt>
                <c:pt idx="19632">
                  <c:v>-9999.0</c:v>
                </c:pt>
                <c:pt idx="19633">
                  <c:v>-9999.0</c:v>
                </c:pt>
                <c:pt idx="19634">
                  <c:v>-9999.0</c:v>
                </c:pt>
                <c:pt idx="19635">
                  <c:v>-9999.0</c:v>
                </c:pt>
                <c:pt idx="19636">
                  <c:v>-9999.0</c:v>
                </c:pt>
                <c:pt idx="19637">
                  <c:v>-9999.0</c:v>
                </c:pt>
                <c:pt idx="19638">
                  <c:v>-9999.0</c:v>
                </c:pt>
                <c:pt idx="19639">
                  <c:v>-9999.0</c:v>
                </c:pt>
                <c:pt idx="19640">
                  <c:v>-9999.0</c:v>
                </c:pt>
                <c:pt idx="19641">
                  <c:v>-9999.0</c:v>
                </c:pt>
                <c:pt idx="19642">
                  <c:v>-9999.0</c:v>
                </c:pt>
                <c:pt idx="19643">
                  <c:v>-9999.0</c:v>
                </c:pt>
                <c:pt idx="19644">
                  <c:v>-9999.0</c:v>
                </c:pt>
                <c:pt idx="19645">
                  <c:v>-9999.0</c:v>
                </c:pt>
                <c:pt idx="19646">
                  <c:v>-9999.0</c:v>
                </c:pt>
                <c:pt idx="19647">
                  <c:v>-9999.0</c:v>
                </c:pt>
                <c:pt idx="19648">
                  <c:v>-9999.0</c:v>
                </c:pt>
                <c:pt idx="19649">
                  <c:v>-9999.0</c:v>
                </c:pt>
                <c:pt idx="19650">
                  <c:v>-9999.0</c:v>
                </c:pt>
                <c:pt idx="19651">
                  <c:v>-9999.0</c:v>
                </c:pt>
                <c:pt idx="19652">
                  <c:v>-9999.0</c:v>
                </c:pt>
                <c:pt idx="19653">
                  <c:v>-9999.0</c:v>
                </c:pt>
                <c:pt idx="19654">
                  <c:v>-9999.0</c:v>
                </c:pt>
                <c:pt idx="19655">
                  <c:v>-9999.0</c:v>
                </c:pt>
                <c:pt idx="19656">
                  <c:v>-9999.0</c:v>
                </c:pt>
                <c:pt idx="19657">
                  <c:v>-9999.0</c:v>
                </c:pt>
                <c:pt idx="19658">
                  <c:v>-9999.0</c:v>
                </c:pt>
                <c:pt idx="19659">
                  <c:v>-9999.0</c:v>
                </c:pt>
                <c:pt idx="19660">
                  <c:v>-9999.0</c:v>
                </c:pt>
                <c:pt idx="19661">
                  <c:v>-9999.0</c:v>
                </c:pt>
                <c:pt idx="19662">
                  <c:v>-9999.0</c:v>
                </c:pt>
                <c:pt idx="19663">
                  <c:v>-9999.0</c:v>
                </c:pt>
                <c:pt idx="19664">
                  <c:v>-9999.0</c:v>
                </c:pt>
                <c:pt idx="19665">
                  <c:v>-9999.0</c:v>
                </c:pt>
                <c:pt idx="19666">
                  <c:v>-9999.0</c:v>
                </c:pt>
                <c:pt idx="19667">
                  <c:v>-9999.0</c:v>
                </c:pt>
                <c:pt idx="19668">
                  <c:v>-9999.0</c:v>
                </c:pt>
                <c:pt idx="19669">
                  <c:v>-9999.0</c:v>
                </c:pt>
                <c:pt idx="19670">
                  <c:v>-9999.0</c:v>
                </c:pt>
                <c:pt idx="19671">
                  <c:v>-9999.0</c:v>
                </c:pt>
                <c:pt idx="19672">
                  <c:v>-9999.0</c:v>
                </c:pt>
                <c:pt idx="19673">
                  <c:v>-9999.0</c:v>
                </c:pt>
                <c:pt idx="19674">
                  <c:v>-9999.0</c:v>
                </c:pt>
                <c:pt idx="19675">
                  <c:v>-9999.0</c:v>
                </c:pt>
                <c:pt idx="19676">
                  <c:v>-9999.0</c:v>
                </c:pt>
                <c:pt idx="19677">
                  <c:v>-9999.0</c:v>
                </c:pt>
                <c:pt idx="19678">
                  <c:v>-9999.0</c:v>
                </c:pt>
                <c:pt idx="19679">
                  <c:v>-9999.0</c:v>
                </c:pt>
                <c:pt idx="19680">
                  <c:v>-9999.0</c:v>
                </c:pt>
                <c:pt idx="19681">
                  <c:v>-9999.0</c:v>
                </c:pt>
                <c:pt idx="19682">
                  <c:v>-9999.0</c:v>
                </c:pt>
                <c:pt idx="19683">
                  <c:v>-9999.0</c:v>
                </c:pt>
                <c:pt idx="19684">
                  <c:v>-9999.0</c:v>
                </c:pt>
                <c:pt idx="19685">
                  <c:v>-9999.0</c:v>
                </c:pt>
                <c:pt idx="19686">
                  <c:v>-9999.0</c:v>
                </c:pt>
                <c:pt idx="19687">
                  <c:v>-9999.0</c:v>
                </c:pt>
                <c:pt idx="19688">
                  <c:v>-9999.0</c:v>
                </c:pt>
                <c:pt idx="19689">
                  <c:v>-9999.0</c:v>
                </c:pt>
                <c:pt idx="19690">
                  <c:v>-9999.0</c:v>
                </c:pt>
                <c:pt idx="19691">
                  <c:v>-9999.0</c:v>
                </c:pt>
                <c:pt idx="19692">
                  <c:v>-9999.0</c:v>
                </c:pt>
                <c:pt idx="19693">
                  <c:v>-9999.0</c:v>
                </c:pt>
                <c:pt idx="19694">
                  <c:v>-9999.0</c:v>
                </c:pt>
                <c:pt idx="19695">
                  <c:v>-9999.0</c:v>
                </c:pt>
                <c:pt idx="19696">
                  <c:v>-9999.0</c:v>
                </c:pt>
                <c:pt idx="19697">
                  <c:v>-9999.0</c:v>
                </c:pt>
                <c:pt idx="19698">
                  <c:v>-9999.0</c:v>
                </c:pt>
                <c:pt idx="19699">
                  <c:v>-9999.0</c:v>
                </c:pt>
                <c:pt idx="19700">
                  <c:v>-9999.0</c:v>
                </c:pt>
                <c:pt idx="19701">
                  <c:v>-9999.0</c:v>
                </c:pt>
                <c:pt idx="19702">
                  <c:v>-9999.0</c:v>
                </c:pt>
                <c:pt idx="19703">
                  <c:v>-9999.0</c:v>
                </c:pt>
                <c:pt idx="19704">
                  <c:v>-9999.0</c:v>
                </c:pt>
                <c:pt idx="19705">
                  <c:v>-9999.0</c:v>
                </c:pt>
                <c:pt idx="19706">
                  <c:v>-9999.0</c:v>
                </c:pt>
                <c:pt idx="19707">
                  <c:v>-9999.0</c:v>
                </c:pt>
                <c:pt idx="19708">
                  <c:v>-9999.0</c:v>
                </c:pt>
                <c:pt idx="19709">
                  <c:v>-9999.0</c:v>
                </c:pt>
                <c:pt idx="19710">
                  <c:v>-9999.0</c:v>
                </c:pt>
                <c:pt idx="19711">
                  <c:v>-9999.0</c:v>
                </c:pt>
                <c:pt idx="19712">
                  <c:v>-9999.0</c:v>
                </c:pt>
                <c:pt idx="19713">
                  <c:v>-9999.0</c:v>
                </c:pt>
                <c:pt idx="19714">
                  <c:v>-9999.0</c:v>
                </c:pt>
                <c:pt idx="19715">
                  <c:v>-9999.0</c:v>
                </c:pt>
                <c:pt idx="19716">
                  <c:v>-9999.0</c:v>
                </c:pt>
                <c:pt idx="19717">
                  <c:v>-9999.0</c:v>
                </c:pt>
                <c:pt idx="19718">
                  <c:v>-9999.0</c:v>
                </c:pt>
                <c:pt idx="19719">
                  <c:v>-9999.0</c:v>
                </c:pt>
                <c:pt idx="19720">
                  <c:v>-9999.0</c:v>
                </c:pt>
                <c:pt idx="19721">
                  <c:v>0.001</c:v>
                </c:pt>
                <c:pt idx="19722">
                  <c:v>0.001</c:v>
                </c:pt>
                <c:pt idx="19723">
                  <c:v>0.002</c:v>
                </c:pt>
                <c:pt idx="19724">
                  <c:v>0.001</c:v>
                </c:pt>
                <c:pt idx="19725">
                  <c:v>0.0</c:v>
                </c:pt>
                <c:pt idx="19726">
                  <c:v>0.001</c:v>
                </c:pt>
                <c:pt idx="19727">
                  <c:v>0.001</c:v>
                </c:pt>
                <c:pt idx="19728">
                  <c:v>0.002</c:v>
                </c:pt>
                <c:pt idx="19729">
                  <c:v>0.002</c:v>
                </c:pt>
                <c:pt idx="19730">
                  <c:v>0.001</c:v>
                </c:pt>
                <c:pt idx="19731">
                  <c:v>0.0</c:v>
                </c:pt>
                <c:pt idx="19732">
                  <c:v>0.001</c:v>
                </c:pt>
                <c:pt idx="19733">
                  <c:v>0.001</c:v>
                </c:pt>
                <c:pt idx="19734">
                  <c:v>0.001</c:v>
                </c:pt>
                <c:pt idx="19735">
                  <c:v>0.002</c:v>
                </c:pt>
                <c:pt idx="19736">
                  <c:v>0.001</c:v>
                </c:pt>
                <c:pt idx="19737">
                  <c:v>0.002</c:v>
                </c:pt>
                <c:pt idx="19738">
                  <c:v>0.001</c:v>
                </c:pt>
                <c:pt idx="19739">
                  <c:v>0.002</c:v>
                </c:pt>
                <c:pt idx="19740">
                  <c:v>0.001</c:v>
                </c:pt>
                <c:pt idx="19741">
                  <c:v>0.001</c:v>
                </c:pt>
                <c:pt idx="19742">
                  <c:v>0.001</c:v>
                </c:pt>
                <c:pt idx="19743">
                  <c:v>0.002</c:v>
                </c:pt>
                <c:pt idx="19744">
                  <c:v>0.001</c:v>
                </c:pt>
                <c:pt idx="19745">
                  <c:v>0.002</c:v>
                </c:pt>
                <c:pt idx="19746">
                  <c:v>0.0</c:v>
                </c:pt>
                <c:pt idx="19747">
                  <c:v>0.001</c:v>
                </c:pt>
                <c:pt idx="19748">
                  <c:v>0.001</c:v>
                </c:pt>
                <c:pt idx="19749">
                  <c:v>0.001</c:v>
                </c:pt>
                <c:pt idx="19750">
                  <c:v>0.001</c:v>
                </c:pt>
                <c:pt idx="19751">
                  <c:v>0.002</c:v>
                </c:pt>
                <c:pt idx="19752">
                  <c:v>0.001</c:v>
                </c:pt>
                <c:pt idx="19753">
                  <c:v>0.001</c:v>
                </c:pt>
                <c:pt idx="19754">
                  <c:v>0.001</c:v>
                </c:pt>
                <c:pt idx="19755">
                  <c:v>0.002</c:v>
                </c:pt>
                <c:pt idx="19756">
                  <c:v>0.001</c:v>
                </c:pt>
                <c:pt idx="19757">
                  <c:v>0.001</c:v>
                </c:pt>
                <c:pt idx="19758">
                  <c:v>0.002</c:v>
                </c:pt>
                <c:pt idx="19759">
                  <c:v>0.001</c:v>
                </c:pt>
                <c:pt idx="19760">
                  <c:v>0.001</c:v>
                </c:pt>
                <c:pt idx="19761">
                  <c:v>0.001</c:v>
                </c:pt>
                <c:pt idx="19762">
                  <c:v>0.001</c:v>
                </c:pt>
                <c:pt idx="19763">
                  <c:v>0.001</c:v>
                </c:pt>
                <c:pt idx="19764">
                  <c:v>0.001</c:v>
                </c:pt>
                <c:pt idx="19765">
                  <c:v>0.001</c:v>
                </c:pt>
                <c:pt idx="19766">
                  <c:v>0.001</c:v>
                </c:pt>
                <c:pt idx="19767">
                  <c:v>0.002</c:v>
                </c:pt>
                <c:pt idx="19768">
                  <c:v>0.001</c:v>
                </c:pt>
                <c:pt idx="19769">
                  <c:v>0.002</c:v>
                </c:pt>
                <c:pt idx="19770">
                  <c:v>0.001</c:v>
                </c:pt>
                <c:pt idx="19771">
                  <c:v>0.001</c:v>
                </c:pt>
                <c:pt idx="19772">
                  <c:v>0.0</c:v>
                </c:pt>
                <c:pt idx="19773">
                  <c:v>0.001</c:v>
                </c:pt>
                <c:pt idx="19774">
                  <c:v>0.002</c:v>
                </c:pt>
                <c:pt idx="19775">
                  <c:v>0.002</c:v>
                </c:pt>
                <c:pt idx="19776">
                  <c:v>0.001</c:v>
                </c:pt>
                <c:pt idx="19777">
                  <c:v>0.001</c:v>
                </c:pt>
                <c:pt idx="19778">
                  <c:v>0.001</c:v>
                </c:pt>
                <c:pt idx="19779">
                  <c:v>0.001</c:v>
                </c:pt>
                <c:pt idx="19780">
                  <c:v>0.001</c:v>
                </c:pt>
                <c:pt idx="19781">
                  <c:v>0.001</c:v>
                </c:pt>
                <c:pt idx="19782">
                  <c:v>0.001</c:v>
                </c:pt>
                <c:pt idx="19783">
                  <c:v>0.001</c:v>
                </c:pt>
                <c:pt idx="19784">
                  <c:v>0.001</c:v>
                </c:pt>
                <c:pt idx="19785">
                  <c:v>0.001</c:v>
                </c:pt>
                <c:pt idx="19786">
                  <c:v>0.0</c:v>
                </c:pt>
                <c:pt idx="19787">
                  <c:v>0.002</c:v>
                </c:pt>
                <c:pt idx="19788">
                  <c:v>0.002</c:v>
                </c:pt>
                <c:pt idx="19789">
                  <c:v>0.002</c:v>
                </c:pt>
                <c:pt idx="19790">
                  <c:v>0.002</c:v>
                </c:pt>
                <c:pt idx="19791">
                  <c:v>0.001</c:v>
                </c:pt>
                <c:pt idx="19792">
                  <c:v>0.002</c:v>
                </c:pt>
                <c:pt idx="19793">
                  <c:v>0.002</c:v>
                </c:pt>
                <c:pt idx="19794">
                  <c:v>0.002</c:v>
                </c:pt>
                <c:pt idx="19795">
                  <c:v>0.001</c:v>
                </c:pt>
                <c:pt idx="19796">
                  <c:v>0.002</c:v>
                </c:pt>
                <c:pt idx="19797">
                  <c:v>0.001</c:v>
                </c:pt>
                <c:pt idx="19798">
                  <c:v>0.002</c:v>
                </c:pt>
                <c:pt idx="19799">
                  <c:v>0.002</c:v>
                </c:pt>
                <c:pt idx="19800">
                  <c:v>0.003</c:v>
                </c:pt>
                <c:pt idx="19801">
                  <c:v>0.001</c:v>
                </c:pt>
                <c:pt idx="19802">
                  <c:v>0.002</c:v>
                </c:pt>
                <c:pt idx="19803">
                  <c:v>0.001</c:v>
                </c:pt>
                <c:pt idx="19804">
                  <c:v>0.002</c:v>
                </c:pt>
                <c:pt idx="19805">
                  <c:v>0.002</c:v>
                </c:pt>
                <c:pt idx="19806">
                  <c:v>0.003</c:v>
                </c:pt>
                <c:pt idx="19807">
                  <c:v>0.002</c:v>
                </c:pt>
                <c:pt idx="19808">
                  <c:v>0.001</c:v>
                </c:pt>
                <c:pt idx="19809">
                  <c:v>0.001</c:v>
                </c:pt>
                <c:pt idx="19810">
                  <c:v>0.004</c:v>
                </c:pt>
                <c:pt idx="19811">
                  <c:v>0.002</c:v>
                </c:pt>
                <c:pt idx="19812">
                  <c:v>0.002</c:v>
                </c:pt>
                <c:pt idx="19813">
                  <c:v>0.003</c:v>
                </c:pt>
                <c:pt idx="19814">
                  <c:v>0.0</c:v>
                </c:pt>
                <c:pt idx="19815">
                  <c:v>0.002</c:v>
                </c:pt>
                <c:pt idx="19816">
                  <c:v>0.0</c:v>
                </c:pt>
                <c:pt idx="19817">
                  <c:v>0.005</c:v>
                </c:pt>
                <c:pt idx="19818">
                  <c:v>0.003</c:v>
                </c:pt>
                <c:pt idx="19819">
                  <c:v>0.0</c:v>
                </c:pt>
                <c:pt idx="19820">
                  <c:v>0.001</c:v>
                </c:pt>
                <c:pt idx="19821">
                  <c:v>0.001</c:v>
                </c:pt>
                <c:pt idx="19822">
                  <c:v>0.001</c:v>
                </c:pt>
                <c:pt idx="19823">
                  <c:v>0.003</c:v>
                </c:pt>
                <c:pt idx="19824">
                  <c:v>0.002</c:v>
                </c:pt>
                <c:pt idx="19825">
                  <c:v>0.002</c:v>
                </c:pt>
                <c:pt idx="19826">
                  <c:v>0.002</c:v>
                </c:pt>
                <c:pt idx="19827">
                  <c:v>0.002</c:v>
                </c:pt>
                <c:pt idx="19828">
                  <c:v>0.002</c:v>
                </c:pt>
                <c:pt idx="19829">
                  <c:v>0.001</c:v>
                </c:pt>
                <c:pt idx="19830">
                  <c:v>0.002</c:v>
                </c:pt>
                <c:pt idx="19831">
                  <c:v>0.002</c:v>
                </c:pt>
                <c:pt idx="19832">
                  <c:v>0.001</c:v>
                </c:pt>
                <c:pt idx="19833">
                  <c:v>0.002</c:v>
                </c:pt>
                <c:pt idx="19834">
                  <c:v>0.001</c:v>
                </c:pt>
                <c:pt idx="19835">
                  <c:v>0.001</c:v>
                </c:pt>
                <c:pt idx="19836">
                  <c:v>0.002</c:v>
                </c:pt>
                <c:pt idx="19837">
                  <c:v>0.002</c:v>
                </c:pt>
                <c:pt idx="19838">
                  <c:v>0.001</c:v>
                </c:pt>
                <c:pt idx="19839">
                  <c:v>0.001</c:v>
                </c:pt>
                <c:pt idx="19840">
                  <c:v>0.002</c:v>
                </c:pt>
                <c:pt idx="19841">
                  <c:v>0.002</c:v>
                </c:pt>
                <c:pt idx="19842">
                  <c:v>0.002</c:v>
                </c:pt>
                <c:pt idx="19843">
                  <c:v>0.001</c:v>
                </c:pt>
                <c:pt idx="19844">
                  <c:v>0.001</c:v>
                </c:pt>
                <c:pt idx="19845">
                  <c:v>0.002</c:v>
                </c:pt>
                <c:pt idx="19846">
                  <c:v>0.001</c:v>
                </c:pt>
                <c:pt idx="19847">
                  <c:v>0.002</c:v>
                </c:pt>
                <c:pt idx="19848">
                  <c:v>0.002</c:v>
                </c:pt>
                <c:pt idx="19849">
                  <c:v>0.002</c:v>
                </c:pt>
                <c:pt idx="19850">
                  <c:v>0.003</c:v>
                </c:pt>
                <c:pt idx="19851">
                  <c:v>0.001</c:v>
                </c:pt>
                <c:pt idx="19852">
                  <c:v>0.002</c:v>
                </c:pt>
                <c:pt idx="19853">
                  <c:v>0.003</c:v>
                </c:pt>
                <c:pt idx="19854">
                  <c:v>0.003</c:v>
                </c:pt>
                <c:pt idx="19855">
                  <c:v>0.002</c:v>
                </c:pt>
                <c:pt idx="19856">
                  <c:v>0.002</c:v>
                </c:pt>
                <c:pt idx="19857">
                  <c:v>0.002</c:v>
                </c:pt>
                <c:pt idx="19858">
                  <c:v>0.002</c:v>
                </c:pt>
                <c:pt idx="19859">
                  <c:v>0.001</c:v>
                </c:pt>
                <c:pt idx="19860">
                  <c:v>0.002</c:v>
                </c:pt>
                <c:pt idx="19861">
                  <c:v>0.002</c:v>
                </c:pt>
                <c:pt idx="19862">
                  <c:v>0.001</c:v>
                </c:pt>
                <c:pt idx="19863">
                  <c:v>0.002</c:v>
                </c:pt>
                <c:pt idx="19864">
                  <c:v>0.002</c:v>
                </c:pt>
                <c:pt idx="19865">
                  <c:v>0.002</c:v>
                </c:pt>
                <c:pt idx="19866">
                  <c:v>0.002</c:v>
                </c:pt>
                <c:pt idx="19867">
                  <c:v>0.002</c:v>
                </c:pt>
                <c:pt idx="19868">
                  <c:v>0.001</c:v>
                </c:pt>
                <c:pt idx="19869">
                  <c:v>0.002</c:v>
                </c:pt>
                <c:pt idx="19870">
                  <c:v>0.002</c:v>
                </c:pt>
                <c:pt idx="19871">
                  <c:v>0.002</c:v>
                </c:pt>
                <c:pt idx="19872">
                  <c:v>0.002</c:v>
                </c:pt>
                <c:pt idx="19873">
                  <c:v>0.002</c:v>
                </c:pt>
                <c:pt idx="19874">
                  <c:v>0.002</c:v>
                </c:pt>
                <c:pt idx="19875">
                  <c:v>0.002</c:v>
                </c:pt>
                <c:pt idx="19876">
                  <c:v>0.002</c:v>
                </c:pt>
                <c:pt idx="19877">
                  <c:v>0.001</c:v>
                </c:pt>
                <c:pt idx="19878">
                  <c:v>0.001</c:v>
                </c:pt>
                <c:pt idx="19879">
                  <c:v>0.002</c:v>
                </c:pt>
                <c:pt idx="19880">
                  <c:v>0.002</c:v>
                </c:pt>
                <c:pt idx="19881">
                  <c:v>0.001</c:v>
                </c:pt>
                <c:pt idx="19882">
                  <c:v>0.002</c:v>
                </c:pt>
                <c:pt idx="19883">
                  <c:v>0.003</c:v>
                </c:pt>
                <c:pt idx="19884">
                  <c:v>0.002</c:v>
                </c:pt>
                <c:pt idx="19885">
                  <c:v>0.002</c:v>
                </c:pt>
                <c:pt idx="19886">
                  <c:v>0.003</c:v>
                </c:pt>
                <c:pt idx="19887">
                  <c:v>0.002</c:v>
                </c:pt>
                <c:pt idx="19888">
                  <c:v>0.002</c:v>
                </c:pt>
                <c:pt idx="19889">
                  <c:v>0.002</c:v>
                </c:pt>
                <c:pt idx="19890">
                  <c:v>0.001</c:v>
                </c:pt>
                <c:pt idx="19891">
                  <c:v>0.002</c:v>
                </c:pt>
                <c:pt idx="19892">
                  <c:v>0.002</c:v>
                </c:pt>
                <c:pt idx="19893">
                  <c:v>0.002</c:v>
                </c:pt>
                <c:pt idx="19894">
                  <c:v>0.002</c:v>
                </c:pt>
                <c:pt idx="19895">
                  <c:v>0.002</c:v>
                </c:pt>
                <c:pt idx="19896">
                  <c:v>0.001</c:v>
                </c:pt>
                <c:pt idx="19897">
                  <c:v>0.003</c:v>
                </c:pt>
                <c:pt idx="19898">
                  <c:v>0.002</c:v>
                </c:pt>
                <c:pt idx="19899">
                  <c:v>0.002</c:v>
                </c:pt>
                <c:pt idx="19900">
                  <c:v>0.003</c:v>
                </c:pt>
                <c:pt idx="19901">
                  <c:v>0.002</c:v>
                </c:pt>
                <c:pt idx="19902">
                  <c:v>0.002</c:v>
                </c:pt>
                <c:pt idx="19903">
                  <c:v>0.001</c:v>
                </c:pt>
                <c:pt idx="19904">
                  <c:v>0.002</c:v>
                </c:pt>
                <c:pt idx="19905">
                  <c:v>0.002</c:v>
                </c:pt>
                <c:pt idx="19906">
                  <c:v>0.002</c:v>
                </c:pt>
                <c:pt idx="19907">
                  <c:v>0.002</c:v>
                </c:pt>
                <c:pt idx="19908">
                  <c:v>0.002</c:v>
                </c:pt>
                <c:pt idx="19909">
                  <c:v>0.002</c:v>
                </c:pt>
                <c:pt idx="19910">
                  <c:v>0.003</c:v>
                </c:pt>
                <c:pt idx="19911">
                  <c:v>0.002</c:v>
                </c:pt>
                <c:pt idx="19912">
                  <c:v>0.002</c:v>
                </c:pt>
                <c:pt idx="19913">
                  <c:v>0.002</c:v>
                </c:pt>
                <c:pt idx="19914">
                  <c:v>0.002</c:v>
                </c:pt>
                <c:pt idx="19915">
                  <c:v>0.002</c:v>
                </c:pt>
                <c:pt idx="19916">
                  <c:v>0.003</c:v>
                </c:pt>
                <c:pt idx="19917">
                  <c:v>0.003</c:v>
                </c:pt>
                <c:pt idx="19918">
                  <c:v>0.002</c:v>
                </c:pt>
                <c:pt idx="19919">
                  <c:v>0.002</c:v>
                </c:pt>
                <c:pt idx="19920">
                  <c:v>0.002</c:v>
                </c:pt>
                <c:pt idx="19921">
                  <c:v>0.002</c:v>
                </c:pt>
                <c:pt idx="19922">
                  <c:v>0.002</c:v>
                </c:pt>
                <c:pt idx="19923">
                  <c:v>0.002</c:v>
                </c:pt>
                <c:pt idx="19924">
                  <c:v>0.003</c:v>
                </c:pt>
                <c:pt idx="19925">
                  <c:v>0.003</c:v>
                </c:pt>
                <c:pt idx="19926">
                  <c:v>0.002</c:v>
                </c:pt>
                <c:pt idx="19927">
                  <c:v>0.002</c:v>
                </c:pt>
                <c:pt idx="19928">
                  <c:v>0.003</c:v>
                </c:pt>
                <c:pt idx="19929">
                  <c:v>0.001</c:v>
                </c:pt>
                <c:pt idx="19930">
                  <c:v>0.002</c:v>
                </c:pt>
                <c:pt idx="19931">
                  <c:v>0.002</c:v>
                </c:pt>
                <c:pt idx="19932">
                  <c:v>0.002</c:v>
                </c:pt>
                <c:pt idx="19933">
                  <c:v>0.002</c:v>
                </c:pt>
                <c:pt idx="19934">
                  <c:v>0.001</c:v>
                </c:pt>
                <c:pt idx="19935">
                  <c:v>0.002</c:v>
                </c:pt>
                <c:pt idx="19936">
                  <c:v>0.002</c:v>
                </c:pt>
                <c:pt idx="19937">
                  <c:v>0.002</c:v>
                </c:pt>
                <c:pt idx="19938">
                  <c:v>0.003</c:v>
                </c:pt>
                <c:pt idx="19939">
                  <c:v>0.002</c:v>
                </c:pt>
                <c:pt idx="19940">
                  <c:v>0.002</c:v>
                </c:pt>
                <c:pt idx="19941">
                  <c:v>0.001</c:v>
                </c:pt>
                <c:pt idx="19942">
                  <c:v>0.002</c:v>
                </c:pt>
                <c:pt idx="19943">
                  <c:v>0.003</c:v>
                </c:pt>
                <c:pt idx="19944">
                  <c:v>0.001</c:v>
                </c:pt>
                <c:pt idx="19945">
                  <c:v>0.002</c:v>
                </c:pt>
                <c:pt idx="19946">
                  <c:v>0.001</c:v>
                </c:pt>
                <c:pt idx="19947">
                  <c:v>0.003</c:v>
                </c:pt>
                <c:pt idx="19948">
                  <c:v>0.002</c:v>
                </c:pt>
                <c:pt idx="19949">
                  <c:v>0.002</c:v>
                </c:pt>
                <c:pt idx="19950">
                  <c:v>0.002</c:v>
                </c:pt>
                <c:pt idx="19951">
                  <c:v>0.002</c:v>
                </c:pt>
                <c:pt idx="19952">
                  <c:v>0.002</c:v>
                </c:pt>
                <c:pt idx="19953">
                  <c:v>0.002</c:v>
                </c:pt>
                <c:pt idx="19954">
                  <c:v>0.002</c:v>
                </c:pt>
                <c:pt idx="19955">
                  <c:v>0.001</c:v>
                </c:pt>
                <c:pt idx="19956">
                  <c:v>0.002</c:v>
                </c:pt>
                <c:pt idx="19957">
                  <c:v>0.002</c:v>
                </c:pt>
                <c:pt idx="19958">
                  <c:v>0.003</c:v>
                </c:pt>
                <c:pt idx="19959">
                  <c:v>0.004</c:v>
                </c:pt>
                <c:pt idx="19960">
                  <c:v>0.003</c:v>
                </c:pt>
                <c:pt idx="19961">
                  <c:v>0.002</c:v>
                </c:pt>
                <c:pt idx="19962">
                  <c:v>0.002</c:v>
                </c:pt>
                <c:pt idx="19963">
                  <c:v>0.001</c:v>
                </c:pt>
                <c:pt idx="19964">
                  <c:v>0.001</c:v>
                </c:pt>
                <c:pt idx="19965">
                  <c:v>0.003</c:v>
                </c:pt>
                <c:pt idx="19966">
                  <c:v>0.002</c:v>
                </c:pt>
                <c:pt idx="19967">
                  <c:v>0.002</c:v>
                </c:pt>
                <c:pt idx="19968">
                  <c:v>0.002</c:v>
                </c:pt>
                <c:pt idx="19969">
                  <c:v>0.002</c:v>
                </c:pt>
                <c:pt idx="19970">
                  <c:v>0.001</c:v>
                </c:pt>
                <c:pt idx="19971">
                  <c:v>0.003</c:v>
                </c:pt>
                <c:pt idx="19972">
                  <c:v>0.002</c:v>
                </c:pt>
                <c:pt idx="19973">
                  <c:v>0.002</c:v>
                </c:pt>
                <c:pt idx="19974">
                  <c:v>0.003</c:v>
                </c:pt>
                <c:pt idx="19975">
                  <c:v>0.002</c:v>
                </c:pt>
                <c:pt idx="19976">
                  <c:v>0.002</c:v>
                </c:pt>
                <c:pt idx="19977">
                  <c:v>0.002</c:v>
                </c:pt>
                <c:pt idx="19978">
                  <c:v>0.002</c:v>
                </c:pt>
                <c:pt idx="19979">
                  <c:v>0.002</c:v>
                </c:pt>
                <c:pt idx="19980">
                  <c:v>0.002</c:v>
                </c:pt>
                <c:pt idx="19981">
                  <c:v>0.002</c:v>
                </c:pt>
                <c:pt idx="19982">
                  <c:v>0.002</c:v>
                </c:pt>
                <c:pt idx="19983">
                  <c:v>0.002</c:v>
                </c:pt>
                <c:pt idx="19984">
                  <c:v>0.003</c:v>
                </c:pt>
                <c:pt idx="19985">
                  <c:v>0.002</c:v>
                </c:pt>
                <c:pt idx="19986">
                  <c:v>0.002</c:v>
                </c:pt>
                <c:pt idx="19987">
                  <c:v>0.002</c:v>
                </c:pt>
                <c:pt idx="19988">
                  <c:v>0.002</c:v>
                </c:pt>
                <c:pt idx="19989">
                  <c:v>0.002</c:v>
                </c:pt>
                <c:pt idx="19990">
                  <c:v>0.004</c:v>
                </c:pt>
                <c:pt idx="19991">
                  <c:v>0.004</c:v>
                </c:pt>
                <c:pt idx="19992">
                  <c:v>0.005</c:v>
                </c:pt>
                <c:pt idx="19993">
                  <c:v>0.005</c:v>
                </c:pt>
                <c:pt idx="19994">
                  <c:v>0.003</c:v>
                </c:pt>
                <c:pt idx="19995">
                  <c:v>0.003</c:v>
                </c:pt>
                <c:pt idx="19996">
                  <c:v>0.004</c:v>
                </c:pt>
                <c:pt idx="19997">
                  <c:v>0.004</c:v>
                </c:pt>
                <c:pt idx="19998">
                  <c:v>0.004</c:v>
                </c:pt>
                <c:pt idx="19999">
                  <c:v>0.003</c:v>
                </c:pt>
                <c:pt idx="20000">
                  <c:v>0.003</c:v>
                </c:pt>
                <c:pt idx="20001">
                  <c:v>0.004</c:v>
                </c:pt>
                <c:pt idx="20002">
                  <c:v>0.003</c:v>
                </c:pt>
                <c:pt idx="20003">
                  <c:v>0.003</c:v>
                </c:pt>
                <c:pt idx="20004">
                  <c:v>0.003</c:v>
                </c:pt>
                <c:pt idx="20005">
                  <c:v>0.003</c:v>
                </c:pt>
                <c:pt idx="20006">
                  <c:v>0.004</c:v>
                </c:pt>
                <c:pt idx="20007">
                  <c:v>0.003</c:v>
                </c:pt>
                <c:pt idx="20008">
                  <c:v>-9999.0</c:v>
                </c:pt>
                <c:pt idx="20009">
                  <c:v>-9999.0</c:v>
                </c:pt>
                <c:pt idx="20010">
                  <c:v>-9999.0</c:v>
                </c:pt>
                <c:pt idx="20011">
                  <c:v>-9999.0</c:v>
                </c:pt>
                <c:pt idx="20012">
                  <c:v>-9999.0</c:v>
                </c:pt>
                <c:pt idx="20013">
                  <c:v>-9999.0</c:v>
                </c:pt>
                <c:pt idx="20014">
                  <c:v>-9999.0</c:v>
                </c:pt>
                <c:pt idx="20015">
                  <c:v>-9999.0</c:v>
                </c:pt>
                <c:pt idx="20016">
                  <c:v>-9999.0</c:v>
                </c:pt>
                <c:pt idx="20017">
                  <c:v>-9999.0</c:v>
                </c:pt>
                <c:pt idx="20018">
                  <c:v>0.003</c:v>
                </c:pt>
                <c:pt idx="20019">
                  <c:v>0.001</c:v>
                </c:pt>
                <c:pt idx="20020">
                  <c:v>0.003</c:v>
                </c:pt>
                <c:pt idx="20021">
                  <c:v>0.003</c:v>
                </c:pt>
                <c:pt idx="20022">
                  <c:v>0.001</c:v>
                </c:pt>
                <c:pt idx="20023">
                  <c:v>0.002</c:v>
                </c:pt>
                <c:pt idx="20024">
                  <c:v>0.002</c:v>
                </c:pt>
                <c:pt idx="20025">
                  <c:v>0.001</c:v>
                </c:pt>
                <c:pt idx="20026">
                  <c:v>0.005</c:v>
                </c:pt>
                <c:pt idx="20027">
                  <c:v>0.001</c:v>
                </c:pt>
                <c:pt idx="20028">
                  <c:v>0.0</c:v>
                </c:pt>
                <c:pt idx="20029">
                  <c:v>0.004</c:v>
                </c:pt>
                <c:pt idx="20030">
                  <c:v>0.001</c:v>
                </c:pt>
                <c:pt idx="20031">
                  <c:v>0.003</c:v>
                </c:pt>
                <c:pt idx="20032">
                  <c:v>0.005</c:v>
                </c:pt>
                <c:pt idx="20033">
                  <c:v>0.003</c:v>
                </c:pt>
                <c:pt idx="20034">
                  <c:v>0.002</c:v>
                </c:pt>
                <c:pt idx="20035">
                  <c:v>0.009</c:v>
                </c:pt>
                <c:pt idx="20036">
                  <c:v>0.01</c:v>
                </c:pt>
                <c:pt idx="20037">
                  <c:v>0.004</c:v>
                </c:pt>
                <c:pt idx="20038">
                  <c:v>0.002</c:v>
                </c:pt>
                <c:pt idx="20039">
                  <c:v>0.001</c:v>
                </c:pt>
                <c:pt idx="20040">
                  <c:v>0.001</c:v>
                </c:pt>
                <c:pt idx="20041">
                  <c:v>0.002</c:v>
                </c:pt>
                <c:pt idx="20042">
                  <c:v>0.001</c:v>
                </c:pt>
                <c:pt idx="20043">
                  <c:v>0.001</c:v>
                </c:pt>
                <c:pt idx="20044">
                  <c:v>0.002</c:v>
                </c:pt>
                <c:pt idx="20045">
                  <c:v>0.002</c:v>
                </c:pt>
                <c:pt idx="20046">
                  <c:v>0.0</c:v>
                </c:pt>
                <c:pt idx="20047">
                  <c:v>0.002</c:v>
                </c:pt>
                <c:pt idx="20048">
                  <c:v>0.002</c:v>
                </c:pt>
                <c:pt idx="20049">
                  <c:v>0.001</c:v>
                </c:pt>
                <c:pt idx="20050">
                  <c:v>0.001</c:v>
                </c:pt>
                <c:pt idx="20051">
                  <c:v>0.0</c:v>
                </c:pt>
                <c:pt idx="20052">
                  <c:v>0.001</c:v>
                </c:pt>
                <c:pt idx="20053">
                  <c:v>0.002</c:v>
                </c:pt>
                <c:pt idx="20054">
                  <c:v>0.001</c:v>
                </c:pt>
                <c:pt idx="20055">
                  <c:v>0.002</c:v>
                </c:pt>
                <c:pt idx="20056">
                  <c:v>0.001</c:v>
                </c:pt>
                <c:pt idx="20057">
                  <c:v>0.001</c:v>
                </c:pt>
                <c:pt idx="20058">
                  <c:v>0.001</c:v>
                </c:pt>
                <c:pt idx="20059">
                  <c:v>0.0</c:v>
                </c:pt>
                <c:pt idx="20060">
                  <c:v>0.0</c:v>
                </c:pt>
                <c:pt idx="20061">
                  <c:v>0.001</c:v>
                </c:pt>
                <c:pt idx="20062">
                  <c:v>0.003</c:v>
                </c:pt>
                <c:pt idx="20063">
                  <c:v>0.003</c:v>
                </c:pt>
                <c:pt idx="20064">
                  <c:v>0.0</c:v>
                </c:pt>
                <c:pt idx="20065">
                  <c:v>0.0</c:v>
                </c:pt>
                <c:pt idx="20066">
                  <c:v>0.001</c:v>
                </c:pt>
                <c:pt idx="20067">
                  <c:v>0.0</c:v>
                </c:pt>
                <c:pt idx="20068">
                  <c:v>0.0</c:v>
                </c:pt>
                <c:pt idx="20069">
                  <c:v>0.002</c:v>
                </c:pt>
                <c:pt idx="20070">
                  <c:v>0.0</c:v>
                </c:pt>
                <c:pt idx="20071">
                  <c:v>0.0</c:v>
                </c:pt>
                <c:pt idx="20072">
                  <c:v>0.0</c:v>
                </c:pt>
                <c:pt idx="20073">
                  <c:v>0.002</c:v>
                </c:pt>
                <c:pt idx="20074">
                  <c:v>0.001</c:v>
                </c:pt>
                <c:pt idx="20075">
                  <c:v>0.001</c:v>
                </c:pt>
                <c:pt idx="20076">
                  <c:v>0.0</c:v>
                </c:pt>
                <c:pt idx="20077">
                  <c:v>0.0</c:v>
                </c:pt>
                <c:pt idx="20078">
                  <c:v>-9999.0</c:v>
                </c:pt>
                <c:pt idx="20079">
                  <c:v>0.02</c:v>
                </c:pt>
                <c:pt idx="20080">
                  <c:v>0.037</c:v>
                </c:pt>
                <c:pt idx="20081">
                  <c:v>0.0</c:v>
                </c:pt>
                <c:pt idx="20082">
                  <c:v>0.003</c:v>
                </c:pt>
                <c:pt idx="20083">
                  <c:v>0.002</c:v>
                </c:pt>
                <c:pt idx="20084">
                  <c:v>0.002</c:v>
                </c:pt>
                <c:pt idx="20085">
                  <c:v>0.0</c:v>
                </c:pt>
                <c:pt idx="20086">
                  <c:v>0.002</c:v>
                </c:pt>
                <c:pt idx="20087">
                  <c:v>0.001</c:v>
                </c:pt>
                <c:pt idx="20088">
                  <c:v>0.004</c:v>
                </c:pt>
                <c:pt idx="20089">
                  <c:v>0.004</c:v>
                </c:pt>
                <c:pt idx="20090">
                  <c:v>0.004</c:v>
                </c:pt>
                <c:pt idx="20091">
                  <c:v>0.002</c:v>
                </c:pt>
                <c:pt idx="20092">
                  <c:v>0.004</c:v>
                </c:pt>
                <c:pt idx="20093">
                  <c:v>0.005</c:v>
                </c:pt>
                <c:pt idx="20094">
                  <c:v>0.004</c:v>
                </c:pt>
                <c:pt idx="20095">
                  <c:v>0.004</c:v>
                </c:pt>
                <c:pt idx="20096">
                  <c:v>0.003</c:v>
                </c:pt>
                <c:pt idx="20097">
                  <c:v>0.001</c:v>
                </c:pt>
                <c:pt idx="20098">
                  <c:v>0.0</c:v>
                </c:pt>
                <c:pt idx="20099">
                  <c:v>0.004</c:v>
                </c:pt>
                <c:pt idx="20100">
                  <c:v>0.004</c:v>
                </c:pt>
                <c:pt idx="20101">
                  <c:v>0.004</c:v>
                </c:pt>
                <c:pt idx="20102">
                  <c:v>0.005</c:v>
                </c:pt>
                <c:pt idx="20103">
                  <c:v>0.006</c:v>
                </c:pt>
                <c:pt idx="20104">
                  <c:v>0.005</c:v>
                </c:pt>
                <c:pt idx="20105">
                  <c:v>0.005</c:v>
                </c:pt>
                <c:pt idx="20106">
                  <c:v>0.005</c:v>
                </c:pt>
                <c:pt idx="20107">
                  <c:v>0.005</c:v>
                </c:pt>
                <c:pt idx="20108">
                  <c:v>0.006</c:v>
                </c:pt>
                <c:pt idx="20109">
                  <c:v>0.002</c:v>
                </c:pt>
                <c:pt idx="20110">
                  <c:v>0.004</c:v>
                </c:pt>
                <c:pt idx="20111">
                  <c:v>0.005</c:v>
                </c:pt>
                <c:pt idx="20112">
                  <c:v>0.005</c:v>
                </c:pt>
                <c:pt idx="20113">
                  <c:v>0.005</c:v>
                </c:pt>
                <c:pt idx="20114">
                  <c:v>0.006</c:v>
                </c:pt>
                <c:pt idx="20115">
                  <c:v>0.006</c:v>
                </c:pt>
                <c:pt idx="20116">
                  <c:v>0.004</c:v>
                </c:pt>
                <c:pt idx="20117">
                  <c:v>0.005</c:v>
                </c:pt>
                <c:pt idx="20118">
                  <c:v>0.005</c:v>
                </c:pt>
                <c:pt idx="20119">
                  <c:v>0.004</c:v>
                </c:pt>
                <c:pt idx="20120">
                  <c:v>0.005</c:v>
                </c:pt>
                <c:pt idx="20121">
                  <c:v>0.003</c:v>
                </c:pt>
                <c:pt idx="20122">
                  <c:v>0.003</c:v>
                </c:pt>
                <c:pt idx="20123">
                  <c:v>0.005</c:v>
                </c:pt>
                <c:pt idx="20124">
                  <c:v>0.005</c:v>
                </c:pt>
                <c:pt idx="20125">
                  <c:v>0.003</c:v>
                </c:pt>
                <c:pt idx="20126">
                  <c:v>0.005</c:v>
                </c:pt>
                <c:pt idx="20127">
                  <c:v>0.004</c:v>
                </c:pt>
                <c:pt idx="20128">
                  <c:v>0.004</c:v>
                </c:pt>
                <c:pt idx="20129">
                  <c:v>0.002</c:v>
                </c:pt>
                <c:pt idx="20130">
                  <c:v>0.002</c:v>
                </c:pt>
                <c:pt idx="20131">
                  <c:v>0.003</c:v>
                </c:pt>
                <c:pt idx="20132">
                  <c:v>0.003</c:v>
                </c:pt>
                <c:pt idx="20133">
                  <c:v>0.005</c:v>
                </c:pt>
                <c:pt idx="20134">
                  <c:v>0.002</c:v>
                </c:pt>
                <c:pt idx="20135">
                  <c:v>0.005</c:v>
                </c:pt>
                <c:pt idx="20136">
                  <c:v>0.004</c:v>
                </c:pt>
                <c:pt idx="20137">
                  <c:v>0.005</c:v>
                </c:pt>
                <c:pt idx="20138">
                  <c:v>0.003</c:v>
                </c:pt>
                <c:pt idx="20139">
                  <c:v>0.003</c:v>
                </c:pt>
                <c:pt idx="20140">
                  <c:v>0.003</c:v>
                </c:pt>
                <c:pt idx="20141">
                  <c:v>0.003</c:v>
                </c:pt>
                <c:pt idx="20142">
                  <c:v>0.003</c:v>
                </c:pt>
                <c:pt idx="20143">
                  <c:v>0.003</c:v>
                </c:pt>
                <c:pt idx="20144">
                  <c:v>0.003</c:v>
                </c:pt>
                <c:pt idx="20145">
                  <c:v>0.002</c:v>
                </c:pt>
                <c:pt idx="20146">
                  <c:v>0.002</c:v>
                </c:pt>
                <c:pt idx="20147">
                  <c:v>0.002</c:v>
                </c:pt>
                <c:pt idx="20148">
                  <c:v>0.002</c:v>
                </c:pt>
                <c:pt idx="20149">
                  <c:v>0.002</c:v>
                </c:pt>
                <c:pt idx="20150">
                  <c:v>0.002</c:v>
                </c:pt>
                <c:pt idx="20151">
                  <c:v>0.004</c:v>
                </c:pt>
                <c:pt idx="20152">
                  <c:v>0.006</c:v>
                </c:pt>
                <c:pt idx="20153">
                  <c:v>0.005</c:v>
                </c:pt>
                <c:pt idx="20154">
                  <c:v>0.007</c:v>
                </c:pt>
                <c:pt idx="20155">
                  <c:v>0.002</c:v>
                </c:pt>
                <c:pt idx="20156">
                  <c:v>0.002</c:v>
                </c:pt>
                <c:pt idx="20157">
                  <c:v>0.002</c:v>
                </c:pt>
                <c:pt idx="20158">
                  <c:v>0.002</c:v>
                </c:pt>
                <c:pt idx="20159">
                  <c:v>0.001</c:v>
                </c:pt>
                <c:pt idx="20160">
                  <c:v>0.001</c:v>
                </c:pt>
                <c:pt idx="20161">
                  <c:v>0.004</c:v>
                </c:pt>
                <c:pt idx="20162">
                  <c:v>0.003</c:v>
                </c:pt>
                <c:pt idx="20163">
                  <c:v>0.001</c:v>
                </c:pt>
                <c:pt idx="20164">
                  <c:v>0.004</c:v>
                </c:pt>
                <c:pt idx="20165">
                  <c:v>0.005</c:v>
                </c:pt>
                <c:pt idx="20166">
                  <c:v>0.003</c:v>
                </c:pt>
                <c:pt idx="20167">
                  <c:v>0.004</c:v>
                </c:pt>
                <c:pt idx="20168">
                  <c:v>0.001</c:v>
                </c:pt>
                <c:pt idx="20169">
                  <c:v>0.003</c:v>
                </c:pt>
                <c:pt idx="20170">
                  <c:v>0.003</c:v>
                </c:pt>
                <c:pt idx="20171">
                  <c:v>0.003</c:v>
                </c:pt>
                <c:pt idx="20172">
                  <c:v>0.003</c:v>
                </c:pt>
                <c:pt idx="20173">
                  <c:v>0.003</c:v>
                </c:pt>
                <c:pt idx="20174">
                  <c:v>0.003</c:v>
                </c:pt>
                <c:pt idx="20175">
                  <c:v>0.003</c:v>
                </c:pt>
                <c:pt idx="20176">
                  <c:v>0.003</c:v>
                </c:pt>
                <c:pt idx="20177">
                  <c:v>0.003</c:v>
                </c:pt>
                <c:pt idx="20178">
                  <c:v>0.003</c:v>
                </c:pt>
                <c:pt idx="20179">
                  <c:v>0.003</c:v>
                </c:pt>
                <c:pt idx="20180">
                  <c:v>0.002</c:v>
                </c:pt>
                <c:pt idx="20181">
                  <c:v>0.004</c:v>
                </c:pt>
                <c:pt idx="20182">
                  <c:v>0.002</c:v>
                </c:pt>
                <c:pt idx="20183">
                  <c:v>0.003</c:v>
                </c:pt>
                <c:pt idx="20184">
                  <c:v>0.003</c:v>
                </c:pt>
                <c:pt idx="20185">
                  <c:v>0.003</c:v>
                </c:pt>
                <c:pt idx="20186">
                  <c:v>0.004</c:v>
                </c:pt>
                <c:pt idx="20187">
                  <c:v>0.003</c:v>
                </c:pt>
                <c:pt idx="20188">
                  <c:v>0.003</c:v>
                </c:pt>
                <c:pt idx="20189">
                  <c:v>0.003</c:v>
                </c:pt>
                <c:pt idx="20190">
                  <c:v>0.003</c:v>
                </c:pt>
                <c:pt idx="20191">
                  <c:v>0.002</c:v>
                </c:pt>
                <c:pt idx="20192">
                  <c:v>0.002</c:v>
                </c:pt>
                <c:pt idx="20193">
                  <c:v>0.002</c:v>
                </c:pt>
                <c:pt idx="20194">
                  <c:v>0.003</c:v>
                </c:pt>
                <c:pt idx="20195">
                  <c:v>0.003</c:v>
                </c:pt>
                <c:pt idx="20196">
                  <c:v>0.003</c:v>
                </c:pt>
                <c:pt idx="20197">
                  <c:v>0.002</c:v>
                </c:pt>
                <c:pt idx="20198">
                  <c:v>0.001</c:v>
                </c:pt>
                <c:pt idx="20199">
                  <c:v>0.003</c:v>
                </c:pt>
                <c:pt idx="20200">
                  <c:v>0.002</c:v>
                </c:pt>
                <c:pt idx="20201">
                  <c:v>0.007</c:v>
                </c:pt>
                <c:pt idx="20202">
                  <c:v>0.007</c:v>
                </c:pt>
                <c:pt idx="20203">
                  <c:v>0.003</c:v>
                </c:pt>
                <c:pt idx="20204">
                  <c:v>0.004</c:v>
                </c:pt>
                <c:pt idx="20205">
                  <c:v>0.002</c:v>
                </c:pt>
                <c:pt idx="20206">
                  <c:v>0.004</c:v>
                </c:pt>
                <c:pt idx="20207">
                  <c:v>0.005</c:v>
                </c:pt>
                <c:pt idx="20208">
                  <c:v>0.006</c:v>
                </c:pt>
                <c:pt idx="20209">
                  <c:v>0.005</c:v>
                </c:pt>
                <c:pt idx="20210">
                  <c:v>0.004</c:v>
                </c:pt>
                <c:pt idx="20211">
                  <c:v>0.005</c:v>
                </c:pt>
                <c:pt idx="20212">
                  <c:v>0.006</c:v>
                </c:pt>
                <c:pt idx="20213">
                  <c:v>0.005</c:v>
                </c:pt>
                <c:pt idx="20214">
                  <c:v>0.005</c:v>
                </c:pt>
                <c:pt idx="20215">
                  <c:v>0.005</c:v>
                </c:pt>
                <c:pt idx="20216">
                  <c:v>0.007</c:v>
                </c:pt>
                <c:pt idx="20217">
                  <c:v>0.006</c:v>
                </c:pt>
                <c:pt idx="20218">
                  <c:v>0.007</c:v>
                </c:pt>
                <c:pt idx="20219">
                  <c:v>0.005</c:v>
                </c:pt>
                <c:pt idx="20220">
                  <c:v>0.005</c:v>
                </c:pt>
                <c:pt idx="20221">
                  <c:v>0.005</c:v>
                </c:pt>
                <c:pt idx="20222">
                  <c:v>0.005</c:v>
                </c:pt>
                <c:pt idx="20223">
                  <c:v>0.005</c:v>
                </c:pt>
                <c:pt idx="20224">
                  <c:v>0.006</c:v>
                </c:pt>
                <c:pt idx="20225">
                  <c:v>0.005</c:v>
                </c:pt>
                <c:pt idx="20226">
                  <c:v>0.005</c:v>
                </c:pt>
                <c:pt idx="20227">
                  <c:v>0.006</c:v>
                </c:pt>
                <c:pt idx="20228">
                  <c:v>0.005</c:v>
                </c:pt>
                <c:pt idx="20229">
                  <c:v>0.004</c:v>
                </c:pt>
                <c:pt idx="20230">
                  <c:v>0.002</c:v>
                </c:pt>
                <c:pt idx="20231">
                  <c:v>0.003</c:v>
                </c:pt>
                <c:pt idx="20232">
                  <c:v>0.003</c:v>
                </c:pt>
                <c:pt idx="20233">
                  <c:v>0.002</c:v>
                </c:pt>
                <c:pt idx="20234">
                  <c:v>0.004</c:v>
                </c:pt>
                <c:pt idx="20235">
                  <c:v>0.003</c:v>
                </c:pt>
                <c:pt idx="20236">
                  <c:v>0.003</c:v>
                </c:pt>
                <c:pt idx="20237">
                  <c:v>0.002</c:v>
                </c:pt>
                <c:pt idx="20238">
                  <c:v>0.005</c:v>
                </c:pt>
                <c:pt idx="20239">
                  <c:v>0.006</c:v>
                </c:pt>
                <c:pt idx="20240">
                  <c:v>0.004</c:v>
                </c:pt>
                <c:pt idx="20241">
                  <c:v>0.003</c:v>
                </c:pt>
                <c:pt idx="20242">
                  <c:v>0.01</c:v>
                </c:pt>
                <c:pt idx="20243">
                  <c:v>0.012</c:v>
                </c:pt>
                <c:pt idx="20244">
                  <c:v>0.001</c:v>
                </c:pt>
                <c:pt idx="20245">
                  <c:v>0.004</c:v>
                </c:pt>
                <c:pt idx="20246">
                  <c:v>0.005</c:v>
                </c:pt>
                <c:pt idx="20247">
                  <c:v>0.007</c:v>
                </c:pt>
                <c:pt idx="20248">
                  <c:v>0.005</c:v>
                </c:pt>
                <c:pt idx="20249">
                  <c:v>0.005</c:v>
                </c:pt>
                <c:pt idx="20250">
                  <c:v>0.002</c:v>
                </c:pt>
                <c:pt idx="20251">
                  <c:v>0.005</c:v>
                </c:pt>
                <c:pt idx="20252">
                  <c:v>0.008</c:v>
                </c:pt>
                <c:pt idx="20253">
                  <c:v>0.004</c:v>
                </c:pt>
                <c:pt idx="20254">
                  <c:v>0.002</c:v>
                </c:pt>
                <c:pt idx="20255">
                  <c:v>0.004</c:v>
                </c:pt>
                <c:pt idx="20256">
                  <c:v>0.003</c:v>
                </c:pt>
                <c:pt idx="20257">
                  <c:v>0.005</c:v>
                </c:pt>
                <c:pt idx="20258">
                  <c:v>0.003</c:v>
                </c:pt>
                <c:pt idx="20259">
                  <c:v>0.003</c:v>
                </c:pt>
                <c:pt idx="20260">
                  <c:v>0.004</c:v>
                </c:pt>
                <c:pt idx="20261">
                  <c:v>0.006</c:v>
                </c:pt>
                <c:pt idx="20262">
                  <c:v>0.005</c:v>
                </c:pt>
                <c:pt idx="20263">
                  <c:v>0.004</c:v>
                </c:pt>
                <c:pt idx="20264">
                  <c:v>0.002</c:v>
                </c:pt>
                <c:pt idx="20265">
                  <c:v>0.005</c:v>
                </c:pt>
                <c:pt idx="20266">
                  <c:v>0.005</c:v>
                </c:pt>
                <c:pt idx="20267">
                  <c:v>0.005</c:v>
                </c:pt>
                <c:pt idx="20268">
                  <c:v>0.006</c:v>
                </c:pt>
                <c:pt idx="20269">
                  <c:v>0.004</c:v>
                </c:pt>
                <c:pt idx="20270">
                  <c:v>0.008</c:v>
                </c:pt>
                <c:pt idx="20271">
                  <c:v>0.006</c:v>
                </c:pt>
                <c:pt idx="20272">
                  <c:v>0.004</c:v>
                </c:pt>
                <c:pt idx="20273">
                  <c:v>0.009</c:v>
                </c:pt>
                <c:pt idx="20274">
                  <c:v>0.007</c:v>
                </c:pt>
                <c:pt idx="20275">
                  <c:v>0.005</c:v>
                </c:pt>
                <c:pt idx="20276">
                  <c:v>0.009</c:v>
                </c:pt>
                <c:pt idx="20277">
                  <c:v>0.007</c:v>
                </c:pt>
                <c:pt idx="20278">
                  <c:v>0.008</c:v>
                </c:pt>
                <c:pt idx="20279">
                  <c:v>0.006</c:v>
                </c:pt>
                <c:pt idx="20280">
                  <c:v>0.008</c:v>
                </c:pt>
                <c:pt idx="20281">
                  <c:v>0.006</c:v>
                </c:pt>
                <c:pt idx="20282">
                  <c:v>0.005</c:v>
                </c:pt>
                <c:pt idx="20283">
                  <c:v>0.005</c:v>
                </c:pt>
                <c:pt idx="20284">
                  <c:v>0.006</c:v>
                </c:pt>
                <c:pt idx="20285">
                  <c:v>0.006</c:v>
                </c:pt>
                <c:pt idx="20286">
                  <c:v>0.005</c:v>
                </c:pt>
                <c:pt idx="20287">
                  <c:v>0.006</c:v>
                </c:pt>
                <c:pt idx="20288">
                  <c:v>0.007</c:v>
                </c:pt>
                <c:pt idx="20289">
                  <c:v>0.008</c:v>
                </c:pt>
                <c:pt idx="20290">
                  <c:v>0.008</c:v>
                </c:pt>
                <c:pt idx="20291">
                  <c:v>0.006</c:v>
                </c:pt>
                <c:pt idx="20292">
                  <c:v>0.007</c:v>
                </c:pt>
                <c:pt idx="20293">
                  <c:v>0.006</c:v>
                </c:pt>
                <c:pt idx="20294">
                  <c:v>0.007</c:v>
                </c:pt>
                <c:pt idx="20295">
                  <c:v>0.006</c:v>
                </c:pt>
                <c:pt idx="20296">
                  <c:v>0.007</c:v>
                </c:pt>
                <c:pt idx="20297">
                  <c:v>0.006</c:v>
                </c:pt>
                <c:pt idx="20298">
                  <c:v>0.007</c:v>
                </c:pt>
                <c:pt idx="20299">
                  <c:v>0.007</c:v>
                </c:pt>
                <c:pt idx="20300">
                  <c:v>0.008</c:v>
                </c:pt>
                <c:pt idx="20301">
                  <c:v>0.007</c:v>
                </c:pt>
                <c:pt idx="20302">
                  <c:v>0.008</c:v>
                </c:pt>
                <c:pt idx="20303">
                  <c:v>0.004</c:v>
                </c:pt>
                <c:pt idx="20304">
                  <c:v>0.005</c:v>
                </c:pt>
                <c:pt idx="20305">
                  <c:v>0.006</c:v>
                </c:pt>
                <c:pt idx="20306">
                  <c:v>0.007</c:v>
                </c:pt>
                <c:pt idx="20307">
                  <c:v>0.007</c:v>
                </c:pt>
                <c:pt idx="20308">
                  <c:v>0.006</c:v>
                </c:pt>
                <c:pt idx="20309">
                  <c:v>0.007</c:v>
                </c:pt>
                <c:pt idx="20310">
                  <c:v>0.005</c:v>
                </c:pt>
                <c:pt idx="20311">
                  <c:v>0.006</c:v>
                </c:pt>
                <c:pt idx="20312">
                  <c:v>0.005</c:v>
                </c:pt>
                <c:pt idx="20313">
                  <c:v>0.007</c:v>
                </c:pt>
                <c:pt idx="20314">
                  <c:v>0.004</c:v>
                </c:pt>
                <c:pt idx="20315">
                  <c:v>0.005</c:v>
                </c:pt>
                <c:pt idx="20316">
                  <c:v>0.005</c:v>
                </c:pt>
                <c:pt idx="20317">
                  <c:v>0.004</c:v>
                </c:pt>
                <c:pt idx="20318">
                  <c:v>0.005</c:v>
                </c:pt>
                <c:pt idx="20319">
                  <c:v>0.004</c:v>
                </c:pt>
                <c:pt idx="20320">
                  <c:v>0.004</c:v>
                </c:pt>
                <c:pt idx="20321">
                  <c:v>0.004</c:v>
                </c:pt>
                <c:pt idx="20322">
                  <c:v>0.002</c:v>
                </c:pt>
                <c:pt idx="20323">
                  <c:v>0.004</c:v>
                </c:pt>
                <c:pt idx="20324">
                  <c:v>0.004</c:v>
                </c:pt>
                <c:pt idx="20325">
                  <c:v>0.004</c:v>
                </c:pt>
                <c:pt idx="20326">
                  <c:v>0.004</c:v>
                </c:pt>
                <c:pt idx="20327">
                  <c:v>0.002</c:v>
                </c:pt>
                <c:pt idx="20328">
                  <c:v>0.004</c:v>
                </c:pt>
                <c:pt idx="20329">
                  <c:v>0.004</c:v>
                </c:pt>
                <c:pt idx="20330">
                  <c:v>0.005</c:v>
                </c:pt>
                <c:pt idx="20331">
                  <c:v>0.005</c:v>
                </c:pt>
                <c:pt idx="20332">
                  <c:v>0.006</c:v>
                </c:pt>
                <c:pt idx="20333">
                  <c:v>0.006</c:v>
                </c:pt>
                <c:pt idx="20334">
                  <c:v>0.007</c:v>
                </c:pt>
                <c:pt idx="20335">
                  <c:v>0.007</c:v>
                </c:pt>
                <c:pt idx="20336">
                  <c:v>0.006</c:v>
                </c:pt>
                <c:pt idx="20337">
                  <c:v>0.005</c:v>
                </c:pt>
                <c:pt idx="20338">
                  <c:v>0.006</c:v>
                </c:pt>
                <c:pt idx="20339">
                  <c:v>0.005</c:v>
                </c:pt>
                <c:pt idx="20340">
                  <c:v>0.005</c:v>
                </c:pt>
                <c:pt idx="20341">
                  <c:v>0.005</c:v>
                </c:pt>
                <c:pt idx="20342">
                  <c:v>0.007</c:v>
                </c:pt>
                <c:pt idx="20343">
                  <c:v>0.005</c:v>
                </c:pt>
                <c:pt idx="20344">
                  <c:v>0.005</c:v>
                </c:pt>
                <c:pt idx="20345">
                  <c:v>0.005</c:v>
                </c:pt>
                <c:pt idx="20346">
                  <c:v>0.005</c:v>
                </c:pt>
                <c:pt idx="20347">
                  <c:v>0.003</c:v>
                </c:pt>
                <c:pt idx="20348">
                  <c:v>0.001</c:v>
                </c:pt>
                <c:pt idx="20349">
                  <c:v>0.003</c:v>
                </c:pt>
                <c:pt idx="20350">
                  <c:v>0.004</c:v>
                </c:pt>
                <c:pt idx="20351">
                  <c:v>0.005</c:v>
                </c:pt>
                <c:pt idx="20352">
                  <c:v>0.003</c:v>
                </c:pt>
                <c:pt idx="20353">
                  <c:v>0.003</c:v>
                </c:pt>
                <c:pt idx="20354">
                  <c:v>0.003</c:v>
                </c:pt>
                <c:pt idx="20355">
                  <c:v>0.002</c:v>
                </c:pt>
                <c:pt idx="20356">
                  <c:v>0.003</c:v>
                </c:pt>
                <c:pt idx="20357">
                  <c:v>0.004</c:v>
                </c:pt>
                <c:pt idx="20358">
                  <c:v>0.004</c:v>
                </c:pt>
                <c:pt idx="20359">
                  <c:v>0.003</c:v>
                </c:pt>
                <c:pt idx="20360">
                  <c:v>0.002</c:v>
                </c:pt>
                <c:pt idx="20361">
                  <c:v>0.002</c:v>
                </c:pt>
                <c:pt idx="20362">
                  <c:v>0.003</c:v>
                </c:pt>
                <c:pt idx="20363">
                  <c:v>0.001</c:v>
                </c:pt>
                <c:pt idx="20364">
                  <c:v>0.003</c:v>
                </c:pt>
                <c:pt idx="20365">
                  <c:v>0.002</c:v>
                </c:pt>
                <c:pt idx="20366">
                  <c:v>0.003</c:v>
                </c:pt>
                <c:pt idx="20367">
                  <c:v>0.001</c:v>
                </c:pt>
                <c:pt idx="20368">
                  <c:v>0.003</c:v>
                </c:pt>
                <c:pt idx="20369">
                  <c:v>0.003</c:v>
                </c:pt>
                <c:pt idx="20370">
                  <c:v>0.002</c:v>
                </c:pt>
                <c:pt idx="20371">
                  <c:v>0.001</c:v>
                </c:pt>
                <c:pt idx="20372">
                  <c:v>0.001</c:v>
                </c:pt>
                <c:pt idx="20373">
                  <c:v>0.002</c:v>
                </c:pt>
                <c:pt idx="20374">
                  <c:v>0.005</c:v>
                </c:pt>
                <c:pt idx="20375">
                  <c:v>0.006</c:v>
                </c:pt>
                <c:pt idx="20376">
                  <c:v>0.004</c:v>
                </c:pt>
                <c:pt idx="20377">
                  <c:v>0.004</c:v>
                </c:pt>
                <c:pt idx="20378">
                  <c:v>0.003</c:v>
                </c:pt>
                <c:pt idx="20379">
                  <c:v>0.002</c:v>
                </c:pt>
                <c:pt idx="20380">
                  <c:v>0.003</c:v>
                </c:pt>
                <c:pt idx="20381">
                  <c:v>0.001</c:v>
                </c:pt>
                <c:pt idx="20382">
                  <c:v>0.006</c:v>
                </c:pt>
                <c:pt idx="20383">
                  <c:v>0.002</c:v>
                </c:pt>
                <c:pt idx="20384">
                  <c:v>0.001</c:v>
                </c:pt>
                <c:pt idx="20385">
                  <c:v>0.003</c:v>
                </c:pt>
                <c:pt idx="20386">
                  <c:v>0.002</c:v>
                </c:pt>
                <c:pt idx="20387">
                  <c:v>0.004</c:v>
                </c:pt>
                <c:pt idx="20388">
                  <c:v>0.002</c:v>
                </c:pt>
                <c:pt idx="20389">
                  <c:v>0.004</c:v>
                </c:pt>
                <c:pt idx="20390">
                  <c:v>0.002</c:v>
                </c:pt>
                <c:pt idx="20391">
                  <c:v>0.005</c:v>
                </c:pt>
                <c:pt idx="20392">
                  <c:v>0.003</c:v>
                </c:pt>
                <c:pt idx="20393">
                  <c:v>0.002</c:v>
                </c:pt>
                <c:pt idx="20394">
                  <c:v>0.002</c:v>
                </c:pt>
                <c:pt idx="20395">
                  <c:v>0.005</c:v>
                </c:pt>
                <c:pt idx="20396">
                  <c:v>0.006</c:v>
                </c:pt>
                <c:pt idx="20397">
                  <c:v>0.001</c:v>
                </c:pt>
                <c:pt idx="20398">
                  <c:v>0.002</c:v>
                </c:pt>
                <c:pt idx="20399">
                  <c:v>0.006</c:v>
                </c:pt>
                <c:pt idx="20400">
                  <c:v>0.005</c:v>
                </c:pt>
                <c:pt idx="20401">
                  <c:v>0.003</c:v>
                </c:pt>
                <c:pt idx="20402">
                  <c:v>0.002</c:v>
                </c:pt>
                <c:pt idx="20403">
                  <c:v>0.002</c:v>
                </c:pt>
                <c:pt idx="20404">
                  <c:v>0.006</c:v>
                </c:pt>
                <c:pt idx="20405">
                  <c:v>0.004</c:v>
                </c:pt>
                <c:pt idx="20406">
                  <c:v>0.001</c:v>
                </c:pt>
                <c:pt idx="20407">
                  <c:v>0.003</c:v>
                </c:pt>
                <c:pt idx="20408">
                  <c:v>0.002</c:v>
                </c:pt>
                <c:pt idx="20409">
                  <c:v>0.001</c:v>
                </c:pt>
                <c:pt idx="20410">
                  <c:v>0.004</c:v>
                </c:pt>
                <c:pt idx="20411">
                  <c:v>0.003</c:v>
                </c:pt>
                <c:pt idx="20412">
                  <c:v>0.002</c:v>
                </c:pt>
                <c:pt idx="20413">
                  <c:v>0.002</c:v>
                </c:pt>
                <c:pt idx="20414">
                  <c:v>0.004</c:v>
                </c:pt>
                <c:pt idx="20415">
                  <c:v>0.005</c:v>
                </c:pt>
                <c:pt idx="20416">
                  <c:v>0.002</c:v>
                </c:pt>
                <c:pt idx="20417">
                  <c:v>0.004</c:v>
                </c:pt>
                <c:pt idx="20418">
                  <c:v>0.003</c:v>
                </c:pt>
                <c:pt idx="20419">
                  <c:v>0.004</c:v>
                </c:pt>
                <c:pt idx="20420">
                  <c:v>0.005</c:v>
                </c:pt>
                <c:pt idx="20421">
                  <c:v>0.004</c:v>
                </c:pt>
                <c:pt idx="20422">
                  <c:v>0.002</c:v>
                </c:pt>
                <c:pt idx="20423">
                  <c:v>0.004</c:v>
                </c:pt>
                <c:pt idx="20424">
                  <c:v>0.003</c:v>
                </c:pt>
                <c:pt idx="20425">
                  <c:v>0.002</c:v>
                </c:pt>
                <c:pt idx="20426">
                  <c:v>0.003</c:v>
                </c:pt>
                <c:pt idx="20427">
                  <c:v>0.004</c:v>
                </c:pt>
                <c:pt idx="20428">
                  <c:v>0.004</c:v>
                </c:pt>
                <c:pt idx="20429">
                  <c:v>0.003</c:v>
                </c:pt>
                <c:pt idx="20430">
                  <c:v>0.003</c:v>
                </c:pt>
                <c:pt idx="20431">
                  <c:v>0.004</c:v>
                </c:pt>
                <c:pt idx="20432">
                  <c:v>0.004</c:v>
                </c:pt>
                <c:pt idx="20433">
                  <c:v>0.003</c:v>
                </c:pt>
                <c:pt idx="20434">
                  <c:v>0.001</c:v>
                </c:pt>
                <c:pt idx="20435">
                  <c:v>0.002</c:v>
                </c:pt>
                <c:pt idx="20436">
                  <c:v>0.005</c:v>
                </c:pt>
                <c:pt idx="20437">
                  <c:v>0.005</c:v>
                </c:pt>
                <c:pt idx="20438">
                  <c:v>0.003</c:v>
                </c:pt>
                <c:pt idx="20439">
                  <c:v>0.003</c:v>
                </c:pt>
                <c:pt idx="20440">
                  <c:v>0.003</c:v>
                </c:pt>
                <c:pt idx="20441">
                  <c:v>0.006</c:v>
                </c:pt>
                <c:pt idx="20442">
                  <c:v>0.003</c:v>
                </c:pt>
                <c:pt idx="20443">
                  <c:v>0.004</c:v>
                </c:pt>
                <c:pt idx="20444">
                  <c:v>0.006</c:v>
                </c:pt>
                <c:pt idx="20445">
                  <c:v>0.003</c:v>
                </c:pt>
                <c:pt idx="20446">
                  <c:v>0.003</c:v>
                </c:pt>
                <c:pt idx="20447">
                  <c:v>0.004</c:v>
                </c:pt>
                <c:pt idx="20448">
                  <c:v>0.001</c:v>
                </c:pt>
                <c:pt idx="20449">
                  <c:v>0.004</c:v>
                </c:pt>
                <c:pt idx="20450">
                  <c:v>0.004</c:v>
                </c:pt>
                <c:pt idx="20451">
                  <c:v>0.005</c:v>
                </c:pt>
                <c:pt idx="20452">
                  <c:v>0.004</c:v>
                </c:pt>
                <c:pt idx="20453">
                  <c:v>0.006</c:v>
                </c:pt>
                <c:pt idx="20454">
                  <c:v>0.002</c:v>
                </c:pt>
                <c:pt idx="20455">
                  <c:v>0.004</c:v>
                </c:pt>
                <c:pt idx="20456">
                  <c:v>0.006</c:v>
                </c:pt>
                <c:pt idx="20457">
                  <c:v>0.004</c:v>
                </c:pt>
                <c:pt idx="20458">
                  <c:v>0.004</c:v>
                </c:pt>
                <c:pt idx="20459">
                  <c:v>0.002</c:v>
                </c:pt>
                <c:pt idx="20460">
                  <c:v>0.004</c:v>
                </c:pt>
                <c:pt idx="20461">
                  <c:v>0.005</c:v>
                </c:pt>
                <c:pt idx="20462">
                  <c:v>0.0</c:v>
                </c:pt>
                <c:pt idx="20463">
                  <c:v>0.003</c:v>
                </c:pt>
                <c:pt idx="20464">
                  <c:v>0.005</c:v>
                </c:pt>
                <c:pt idx="20465">
                  <c:v>0.002</c:v>
                </c:pt>
                <c:pt idx="20466">
                  <c:v>0.003</c:v>
                </c:pt>
                <c:pt idx="20467">
                  <c:v>0.006</c:v>
                </c:pt>
                <c:pt idx="20468">
                  <c:v>0.007</c:v>
                </c:pt>
                <c:pt idx="20469">
                  <c:v>0.005</c:v>
                </c:pt>
                <c:pt idx="20470">
                  <c:v>0.004</c:v>
                </c:pt>
                <c:pt idx="20471">
                  <c:v>0.003</c:v>
                </c:pt>
                <c:pt idx="20472">
                  <c:v>0.005</c:v>
                </c:pt>
                <c:pt idx="20473">
                  <c:v>0.007</c:v>
                </c:pt>
                <c:pt idx="20474">
                  <c:v>0.003</c:v>
                </c:pt>
                <c:pt idx="20475">
                  <c:v>0.005</c:v>
                </c:pt>
                <c:pt idx="20476">
                  <c:v>0.004</c:v>
                </c:pt>
                <c:pt idx="20477">
                  <c:v>0.007</c:v>
                </c:pt>
                <c:pt idx="20478">
                  <c:v>0.004</c:v>
                </c:pt>
                <c:pt idx="20479">
                  <c:v>0.004</c:v>
                </c:pt>
                <c:pt idx="20480">
                  <c:v>0.005</c:v>
                </c:pt>
                <c:pt idx="20481">
                  <c:v>0.006</c:v>
                </c:pt>
                <c:pt idx="20482">
                  <c:v>0.003</c:v>
                </c:pt>
                <c:pt idx="20483">
                  <c:v>0.005</c:v>
                </c:pt>
                <c:pt idx="20484">
                  <c:v>0.006</c:v>
                </c:pt>
                <c:pt idx="20485">
                  <c:v>0.005</c:v>
                </c:pt>
                <c:pt idx="20486">
                  <c:v>0.006</c:v>
                </c:pt>
                <c:pt idx="20487">
                  <c:v>0.002</c:v>
                </c:pt>
                <c:pt idx="20488">
                  <c:v>0.005</c:v>
                </c:pt>
                <c:pt idx="20489">
                  <c:v>0.008</c:v>
                </c:pt>
                <c:pt idx="20490">
                  <c:v>0.004</c:v>
                </c:pt>
                <c:pt idx="20491">
                  <c:v>0.005</c:v>
                </c:pt>
                <c:pt idx="20492">
                  <c:v>0.005</c:v>
                </c:pt>
                <c:pt idx="20493">
                  <c:v>0.005</c:v>
                </c:pt>
                <c:pt idx="20494">
                  <c:v>0.005</c:v>
                </c:pt>
                <c:pt idx="20495">
                  <c:v>0.003</c:v>
                </c:pt>
                <c:pt idx="20496">
                  <c:v>0.004</c:v>
                </c:pt>
                <c:pt idx="20497">
                  <c:v>0.004</c:v>
                </c:pt>
                <c:pt idx="20498">
                  <c:v>0.005</c:v>
                </c:pt>
                <c:pt idx="20499">
                  <c:v>0.003</c:v>
                </c:pt>
                <c:pt idx="20500">
                  <c:v>0.003</c:v>
                </c:pt>
                <c:pt idx="20501">
                  <c:v>0.004</c:v>
                </c:pt>
                <c:pt idx="20502">
                  <c:v>0.005</c:v>
                </c:pt>
                <c:pt idx="20503">
                  <c:v>0.004</c:v>
                </c:pt>
                <c:pt idx="20504">
                  <c:v>0.005</c:v>
                </c:pt>
                <c:pt idx="20505">
                  <c:v>0.004</c:v>
                </c:pt>
                <c:pt idx="20506">
                  <c:v>0.003</c:v>
                </c:pt>
                <c:pt idx="20507">
                  <c:v>0.004</c:v>
                </c:pt>
                <c:pt idx="20508">
                  <c:v>0.004</c:v>
                </c:pt>
                <c:pt idx="20509">
                  <c:v>0.001</c:v>
                </c:pt>
                <c:pt idx="20510">
                  <c:v>0.002</c:v>
                </c:pt>
                <c:pt idx="20511">
                  <c:v>0.001</c:v>
                </c:pt>
                <c:pt idx="20512">
                  <c:v>0.002</c:v>
                </c:pt>
                <c:pt idx="20513">
                  <c:v>0.001</c:v>
                </c:pt>
                <c:pt idx="20514">
                  <c:v>0.004</c:v>
                </c:pt>
                <c:pt idx="20515">
                  <c:v>0.001</c:v>
                </c:pt>
                <c:pt idx="20516">
                  <c:v>0.004</c:v>
                </c:pt>
                <c:pt idx="20517">
                  <c:v>0.002</c:v>
                </c:pt>
                <c:pt idx="20518">
                  <c:v>0.004</c:v>
                </c:pt>
                <c:pt idx="20519">
                  <c:v>0.0</c:v>
                </c:pt>
                <c:pt idx="20520">
                  <c:v>0.001</c:v>
                </c:pt>
                <c:pt idx="20521">
                  <c:v>0.003</c:v>
                </c:pt>
                <c:pt idx="20522">
                  <c:v>0.001</c:v>
                </c:pt>
                <c:pt idx="20523">
                  <c:v>0.001</c:v>
                </c:pt>
                <c:pt idx="20524">
                  <c:v>0.0</c:v>
                </c:pt>
                <c:pt idx="20525">
                  <c:v>0.0</c:v>
                </c:pt>
                <c:pt idx="20526">
                  <c:v>0.001</c:v>
                </c:pt>
                <c:pt idx="20527">
                  <c:v>0.002</c:v>
                </c:pt>
                <c:pt idx="20528">
                  <c:v>0.001</c:v>
                </c:pt>
                <c:pt idx="20529">
                  <c:v>0.001</c:v>
                </c:pt>
                <c:pt idx="20530">
                  <c:v>0.002</c:v>
                </c:pt>
                <c:pt idx="20531">
                  <c:v>0.003</c:v>
                </c:pt>
                <c:pt idx="20532">
                  <c:v>0.004</c:v>
                </c:pt>
                <c:pt idx="20533">
                  <c:v>0.004</c:v>
                </c:pt>
                <c:pt idx="20534">
                  <c:v>0.001</c:v>
                </c:pt>
                <c:pt idx="20535">
                  <c:v>0.001</c:v>
                </c:pt>
                <c:pt idx="20536">
                  <c:v>0.004</c:v>
                </c:pt>
                <c:pt idx="20537">
                  <c:v>0.009</c:v>
                </c:pt>
                <c:pt idx="20538">
                  <c:v>0.011</c:v>
                </c:pt>
                <c:pt idx="20539">
                  <c:v>0.001</c:v>
                </c:pt>
                <c:pt idx="20540">
                  <c:v>0.0</c:v>
                </c:pt>
                <c:pt idx="20541">
                  <c:v>0.0</c:v>
                </c:pt>
                <c:pt idx="20542">
                  <c:v>0.0</c:v>
                </c:pt>
                <c:pt idx="20543">
                  <c:v>0.002</c:v>
                </c:pt>
                <c:pt idx="20544">
                  <c:v>0.0</c:v>
                </c:pt>
                <c:pt idx="20545">
                  <c:v>0.002</c:v>
                </c:pt>
                <c:pt idx="20546">
                  <c:v>0.001</c:v>
                </c:pt>
                <c:pt idx="20547">
                  <c:v>0.0</c:v>
                </c:pt>
                <c:pt idx="20548">
                  <c:v>0.007</c:v>
                </c:pt>
                <c:pt idx="20549">
                  <c:v>0.001</c:v>
                </c:pt>
                <c:pt idx="20550">
                  <c:v>0.003</c:v>
                </c:pt>
                <c:pt idx="20551">
                  <c:v>0.003</c:v>
                </c:pt>
                <c:pt idx="20552">
                  <c:v>0.002</c:v>
                </c:pt>
                <c:pt idx="20553">
                  <c:v>0.085</c:v>
                </c:pt>
                <c:pt idx="20554">
                  <c:v>0.023</c:v>
                </c:pt>
                <c:pt idx="20555">
                  <c:v>0.001</c:v>
                </c:pt>
                <c:pt idx="20556">
                  <c:v>0.002</c:v>
                </c:pt>
                <c:pt idx="20557">
                  <c:v>0.002</c:v>
                </c:pt>
                <c:pt idx="20558">
                  <c:v>0.0</c:v>
                </c:pt>
                <c:pt idx="20559">
                  <c:v>0.0</c:v>
                </c:pt>
                <c:pt idx="20560">
                  <c:v>0.001</c:v>
                </c:pt>
                <c:pt idx="20561">
                  <c:v>0.002</c:v>
                </c:pt>
                <c:pt idx="20562">
                  <c:v>0.004</c:v>
                </c:pt>
                <c:pt idx="20563">
                  <c:v>0.032</c:v>
                </c:pt>
                <c:pt idx="20564">
                  <c:v>0.155</c:v>
                </c:pt>
                <c:pt idx="20565">
                  <c:v>0.079</c:v>
                </c:pt>
                <c:pt idx="20566">
                  <c:v>0.062</c:v>
                </c:pt>
                <c:pt idx="20567">
                  <c:v>0.029</c:v>
                </c:pt>
                <c:pt idx="20568">
                  <c:v>0.009</c:v>
                </c:pt>
                <c:pt idx="20569">
                  <c:v>0.001</c:v>
                </c:pt>
                <c:pt idx="20570">
                  <c:v>0.002</c:v>
                </c:pt>
                <c:pt idx="20571">
                  <c:v>0.002</c:v>
                </c:pt>
                <c:pt idx="20572">
                  <c:v>0.004</c:v>
                </c:pt>
                <c:pt idx="20573">
                  <c:v>0.005</c:v>
                </c:pt>
                <c:pt idx="20574">
                  <c:v>0.001</c:v>
                </c:pt>
                <c:pt idx="20575">
                  <c:v>0.004</c:v>
                </c:pt>
                <c:pt idx="20576">
                  <c:v>0.004</c:v>
                </c:pt>
                <c:pt idx="20577">
                  <c:v>0.005</c:v>
                </c:pt>
                <c:pt idx="20578">
                  <c:v>0.093</c:v>
                </c:pt>
                <c:pt idx="20579">
                  <c:v>0.086</c:v>
                </c:pt>
                <c:pt idx="20580">
                  <c:v>0.022</c:v>
                </c:pt>
                <c:pt idx="20581">
                  <c:v>0.002</c:v>
                </c:pt>
                <c:pt idx="20582">
                  <c:v>0.032</c:v>
                </c:pt>
                <c:pt idx="20583">
                  <c:v>0.021</c:v>
                </c:pt>
                <c:pt idx="20584">
                  <c:v>0.002</c:v>
                </c:pt>
                <c:pt idx="20585">
                  <c:v>0.007</c:v>
                </c:pt>
                <c:pt idx="20586">
                  <c:v>0.008</c:v>
                </c:pt>
                <c:pt idx="20587">
                  <c:v>0.062</c:v>
                </c:pt>
                <c:pt idx="20588">
                  <c:v>0.002</c:v>
                </c:pt>
                <c:pt idx="20589">
                  <c:v>0.002</c:v>
                </c:pt>
                <c:pt idx="20590">
                  <c:v>0.0</c:v>
                </c:pt>
                <c:pt idx="20591">
                  <c:v>0.012</c:v>
                </c:pt>
                <c:pt idx="20592">
                  <c:v>0.088</c:v>
                </c:pt>
                <c:pt idx="20593">
                  <c:v>0.229</c:v>
                </c:pt>
                <c:pt idx="20594">
                  <c:v>0.309</c:v>
                </c:pt>
                <c:pt idx="20595">
                  <c:v>0.166</c:v>
                </c:pt>
                <c:pt idx="20596">
                  <c:v>0.068</c:v>
                </c:pt>
                <c:pt idx="20597">
                  <c:v>0.058</c:v>
                </c:pt>
                <c:pt idx="20598">
                  <c:v>0.05</c:v>
                </c:pt>
                <c:pt idx="20599">
                  <c:v>0.042</c:v>
                </c:pt>
                <c:pt idx="20600">
                  <c:v>0.032</c:v>
                </c:pt>
                <c:pt idx="20601">
                  <c:v>0.023</c:v>
                </c:pt>
                <c:pt idx="20602">
                  <c:v>0.016</c:v>
                </c:pt>
                <c:pt idx="20603">
                  <c:v>0.008</c:v>
                </c:pt>
                <c:pt idx="20604">
                  <c:v>0.004</c:v>
                </c:pt>
                <c:pt idx="20605">
                  <c:v>0.002</c:v>
                </c:pt>
                <c:pt idx="20606">
                  <c:v>0.0</c:v>
                </c:pt>
                <c:pt idx="20607">
                  <c:v>0.001</c:v>
                </c:pt>
                <c:pt idx="20608">
                  <c:v>0.0</c:v>
                </c:pt>
                <c:pt idx="20609">
                  <c:v>0.0</c:v>
                </c:pt>
                <c:pt idx="20610">
                  <c:v>0.001</c:v>
                </c:pt>
                <c:pt idx="20611">
                  <c:v>0.002</c:v>
                </c:pt>
                <c:pt idx="20612">
                  <c:v>0.001</c:v>
                </c:pt>
                <c:pt idx="20613">
                  <c:v>0.001</c:v>
                </c:pt>
                <c:pt idx="20614">
                  <c:v>0.001</c:v>
                </c:pt>
                <c:pt idx="20615">
                  <c:v>0.002</c:v>
                </c:pt>
                <c:pt idx="20616">
                  <c:v>0.003</c:v>
                </c:pt>
                <c:pt idx="20617">
                  <c:v>0.003</c:v>
                </c:pt>
                <c:pt idx="20618">
                  <c:v>0.002</c:v>
                </c:pt>
                <c:pt idx="20619">
                  <c:v>0.001</c:v>
                </c:pt>
                <c:pt idx="20620">
                  <c:v>0.002</c:v>
                </c:pt>
                <c:pt idx="20621">
                  <c:v>0.003</c:v>
                </c:pt>
                <c:pt idx="20622">
                  <c:v>0.002</c:v>
                </c:pt>
                <c:pt idx="20623">
                  <c:v>0.002</c:v>
                </c:pt>
                <c:pt idx="20624">
                  <c:v>0.002</c:v>
                </c:pt>
                <c:pt idx="20625">
                  <c:v>0.002</c:v>
                </c:pt>
                <c:pt idx="20626">
                  <c:v>0.002</c:v>
                </c:pt>
                <c:pt idx="20627">
                  <c:v>0.002</c:v>
                </c:pt>
                <c:pt idx="20628">
                  <c:v>0.002</c:v>
                </c:pt>
                <c:pt idx="20629">
                  <c:v>0.002</c:v>
                </c:pt>
                <c:pt idx="20630">
                  <c:v>0.003</c:v>
                </c:pt>
                <c:pt idx="20631">
                  <c:v>0.004</c:v>
                </c:pt>
                <c:pt idx="20632">
                  <c:v>0.004</c:v>
                </c:pt>
                <c:pt idx="20633">
                  <c:v>0.003</c:v>
                </c:pt>
                <c:pt idx="20634">
                  <c:v>0.004</c:v>
                </c:pt>
                <c:pt idx="20635">
                  <c:v>0.003</c:v>
                </c:pt>
                <c:pt idx="20636">
                  <c:v>0.003</c:v>
                </c:pt>
                <c:pt idx="20637">
                  <c:v>0.004</c:v>
                </c:pt>
                <c:pt idx="20638">
                  <c:v>0.004</c:v>
                </c:pt>
                <c:pt idx="20639">
                  <c:v>0.003</c:v>
                </c:pt>
                <c:pt idx="20640">
                  <c:v>0.004</c:v>
                </c:pt>
                <c:pt idx="20641">
                  <c:v>0.003</c:v>
                </c:pt>
                <c:pt idx="20642">
                  <c:v>0.004</c:v>
                </c:pt>
                <c:pt idx="20643">
                  <c:v>0.003</c:v>
                </c:pt>
                <c:pt idx="20644">
                  <c:v>0.004</c:v>
                </c:pt>
                <c:pt idx="20645">
                  <c:v>0.005</c:v>
                </c:pt>
                <c:pt idx="20646">
                  <c:v>0.002</c:v>
                </c:pt>
                <c:pt idx="20647">
                  <c:v>0.002</c:v>
                </c:pt>
                <c:pt idx="20648">
                  <c:v>0.002</c:v>
                </c:pt>
                <c:pt idx="20649">
                  <c:v>0.006</c:v>
                </c:pt>
                <c:pt idx="20650">
                  <c:v>0.006</c:v>
                </c:pt>
                <c:pt idx="20651">
                  <c:v>0.005</c:v>
                </c:pt>
                <c:pt idx="20652">
                  <c:v>0.004</c:v>
                </c:pt>
                <c:pt idx="20653">
                  <c:v>0.002</c:v>
                </c:pt>
                <c:pt idx="20654">
                  <c:v>0.0</c:v>
                </c:pt>
                <c:pt idx="20655">
                  <c:v>0.002</c:v>
                </c:pt>
                <c:pt idx="20656">
                  <c:v>0.002</c:v>
                </c:pt>
                <c:pt idx="20657">
                  <c:v>0.003</c:v>
                </c:pt>
                <c:pt idx="20658">
                  <c:v>0.004</c:v>
                </c:pt>
                <c:pt idx="20659">
                  <c:v>0.004</c:v>
                </c:pt>
                <c:pt idx="20660">
                  <c:v>0.005</c:v>
                </c:pt>
                <c:pt idx="20661">
                  <c:v>0.005</c:v>
                </c:pt>
                <c:pt idx="20662">
                  <c:v>0.008</c:v>
                </c:pt>
                <c:pt idx="20663">
                  <c:v>0.002</c:v>
                </c:pt>
                <c:pt idx="20664">
                  <c:v>0.004</c:v>
                </c:pt>
                <c:pt idx="20665">
                  <c:v>0.002</c:v>
                </c:pt>
                <c:pt idx="20666">
                  <c:v>0.003</c:v>
                </c:pt>
                <c:pt idx="20667">
                  <c:v>0.003</c:v>
                </c:pt>
                <c:pt idx="20668">
                  <c:v>0.003</c:v>
                </c:pt>
                <c:pt idx="20669">
                  <c:v>0.002</c:v>
                </c:pt>
                <c:pt idx="20670">
                  <c:v>0.004</c:v>
                </c:pt>
                <c:pt idx="20671">
                  <c:v>0.004</c:v>
                </c:pt>
                <c:pt idx="20672">
                  <c:v>0.006</c:v>
                </c:pt>
                <c:pt idx="20673">
                  <c:v>0.004</c:v>
                </c:pt>
                <c:pt idx="20674">
                  <c:v>0.005</c:v>
                </c:pt>
                <c:pt idx="20675">
                  <c:v>0.005</c:v>
                </c:pt>
                <c:pt idx="20676">
                  <c:v>0.004</c:v>
                </c:pt>
                <c:pt idx="20677">
                  <c:v>0.002</c:v>
                </c:pt>
                <c:pt idx="20678">
                  <c:v>0.003</c:v>
                </c:pt>
                <c:pt idx="20679">
                  <c:v>0.003</c:v>
                </c:pt>
                <c:pt idx="20680">
                  <c:v>0.001</c:v>
                </c:pt>
                <c:pt idx="20681">
                  <c:v>0.003</c:v>
                </c:pt>
                <c:pt idx="20682">
                  <c:v>0.002</c:v>
                </c:pt>
                <c:pt idx="20683">
                  <c:v>0.001</c:v>
                </c:pt>
                <c:pt idx="20684">
                  <c:v>0.003</c:v>
                </c:pt>
                <c:pt idx="20685">
                  <c:v>0.003</c:v>
                </c:pt>
                <c:pt idx="20686">
                  <c:v>0.003</c:v>
                </c:pt>
                <c:pt idx="20687">
                  <c:v>0.001</c:v>
                </c:pt>
                <c:pt idx="20688">
                  <c:v>0.001</c:v>
                </c:pt>
                <c:pt idx="20689">
                  <c:v>0.003</c:v>
                </c:pt>
                <c:pt idx="20690">
                  <c:v>0.003</c:v>
                </c:pt>
                <c:pt idx="20691">
                  <c:v>0.002</c:v>
                </c:pt>
                <c:pt idx="20692">
                  <c:v>0.003</c:v>
                </c:pt>
                <c:pt idx="20693">
                  <c:v>0.002</c:v>
                </c:pt>
                <c:pt idx="20694">
                  <c:v>0.0</c:v>
                </c:pt>
                <c:pt idx="20695">
                  <c:v>0.0</c:v>
                </c:pt>
                <c:pt idx="20696">
                  <c:v>0.002</c:v>
                </c:pt>
                <c:pt idx="20697">
                  <c:v>0.001</c:v>
                </c:pt>
                <c:pt idx="20698">
                  <c:v>0.001</c:v>
                </c:pt>
                <c:pt idx="20699">
                  <c:v>0.001</c:v>
                </c:pt>
                <c:pt idx="20700">
                  <c:v>0.002</c:v>
                </c:pt>
                <c:pt idx="20701">
                  <c:v>0.002</c:v>
                </c:pt>
                <c:pt idx="20702">
                  <c:v>0.003</c:v>
                </c:pt>
                <c:pt idx="20703">
                  <c:v>0.002</c:v>
                </c:pt>
                <c:pt idx="20704">
                  <c:v>0.002</c:v>
                </c:pt>
                <c:pt idx="20705">
                  <c:v>0.003</c:v>
                </c:pt>
                <c:pt idx="20706">
                  <c:v>0.002</c:v>
                </c:pt>
                <c:pt idx="20707">
                  <c:v>0.002</c:v>
                </c:pt>
                <c:pt idx="20708">
                  <c:v>0.001</c:v>
                </c:pt>
                <c:pt idx="20709">
                  <c:v>0.002</c:v>
                </c:pt>
                <c:pt idx="20710">
                  <c:v>0.001</c:v>
                </c:pt>
                <c:pt idx="20711">
                  <c:v>0.0</c:v>
                </c:pt>
                <c:pt idx="20712">
                  <c:v>0.001</c:v>
                </c:pt>
                <c:pt idx="20713">
                  <c:v>0.002</c:v>
                </c:pt>
                <c:pt idx="20714">
                  <c:v>0.002</c:v>
                </c:pt>
                <c:pt idx="20715">
                  <c:v>0.002</c:v>
                </c:pt>
                <c:pt idx="20716">
                  <c:v>0.003</c:v>
                </c:pt>
                <c:pt idx="20717">
                  <c:v>0.003</c:v>
                </c:pt>
                <c:pt idx="20718">
                  <c:v>0.003</c:v>
                </c:pt>
                <c:pt idx="20719">
                  <c:v>0.001</c:v>
                </c:pt>
                <c:pt idx="20720">
                  <c:v>0.003</c:v>
                </c:pt>
                <c:pt idx="20721">
                  <c:v>0.001</c:v>
                </c:pt>
                <c:pt idx="20722">
                  <c:v>0.001</c:v>
                </c:pt>
                <c:pt idx="20723">
                  <c:v>0.003</c:v>
                </c:pt>
                <c:pt idx="20724">
                  <c:v>0.003</c:v>
                </c:pt>
                <c:pt idx="20725">
                  <c:v>0.003</c:v>
                </c:pt>
                <c:pt idx="20726">
                  <c:v>0.002</c:v>
                </c:pt>
                <c:pt idx="20727">
                  <c:v>0.003</c:v>
                </c:pt>
                <c:pt idx="20728">
                  <c:v>0.003</c:v>
                </c:pt>
                <c:pt idx="20729">
                  <c:v>0.004</c:v>
                </c:pt>
                <c:pt idx="20730">
                  <c:v>0.003</c:v>
                </c:pt>
                <c:pt idx="20731">
                  <c:v>0.002</c:v>
                </c:pt>
                <c:pt idx="20732">
                  <c:v>0.003</c:v>
                </c:pt>
                <c:pt idx="20733">
                  <c:v>0.002</c:v>
                </c:pt>
                <c:pt idx="20734">
                  <c:v>0.0</c:v>
                </c:pt>
                <c:pt idx="20735">
                  <c:v>0.002</c:v>
                </c:pt>
                <c:pt idx="20736">
                  <c:v>0.003</c:v>
                </c:pt>
                <c:pt idx="20737">
                  <c:v>0.002</c:v>
                </c:pt>
                <c:pt idx="20738">
                  <c:v>0.003</c:v>
                </c:pt>
                <c:pt idx="20739">
                  <c:v>0.001</c:v>
                </c:pt>
                <c:pt idx="20740">
                  <c:v>0.002</c:v>
                </c:pt>
                <c:pt idx="20741">
                  <c:v>0.002</c:v>
                </c:pt>
                <c:pt idx="20742">
                  <c:v>0.0</c:v>
                </c:pt>
                <c:pt idx="20743">
                  <c:v>0.001</c:v>
                </c:pt>
                <c:pt idx="20744">
                  <c:v>0.002</c:v>
                </c:pt>
                <c:pt idx="20745">
                  <c:v>0.004</c:v>
                </c:pt>
                <c:pt idx="20746">
                  <c:v>0.003</c:v>
                </c:pt>
                <c:pt idx="20747">
                  <c:v>0.004</c:v>
                </c:pt>
                <c:pt idx="20748">
                  <c:v>0.004</c:v>
                </c:pt>
                <c:pt idx="20749">
                  <c:v>0.004</c:v>
                </c:pt>
                <c:pt idx="20750">
                  <c:v>0.004</c:v>
                </c:pt>
                <c:pt idx="20751">
                  <c:v>0.004</c:v>
                </c:pt>
                <c:pt idx="20752">
                  <c:v>0.003</c:v>
                </c:pt>
                <c:pt idx="20753">
                  <c:v>0.003</c:v>
                </c:pt>
                <c:pt idx="20754">
                  <c:v>0.003</c:v>
                </c:pt>
                <c:pt idx="20755">
                  <c:v>0.002</c:v>
                </c:pt>
                <c:pt idx="20756">
                  <c:v>0.003</c:v>
                </c:pt>
                <c:pt idx="20757">
                  <c:v>0.002</c:v>
                </c:pt>
                <c:pt idx="20758">
                  <c:v>0.003</c:v>
                </c:pt>
                <c:pt idx="20759">
                  <c:v>0.003</c:v>
                </c:pt>
                <c:pt idx="20760">
                  <c:v>0.001</c:v>
                </c:pt>
                <c:pt idx="20761">
                  <c:v>0.002</c:v>
                </c:pt>
                <c:pt idx="20762">
                  <c:v>0.001</c:v>
                </c:pt>
                <c:pt idx="20763">
                  <c:v>0.002</c:v>
                </c:pt>
                <c:pt idx="20764">
                  <c:v>0.0</c:v>
                </c:pt>
                <c:pt idx="20765">
                  <c:v>0.002</c:v>
                </c:pt>
                <c:pt idx="20766">
                  <c:v>0.001</c:v>
                </c:pt>
                <c:pt idx="20767">
                  <c:v>0.004</c:v>
                </c:pt>
                <c:pt idx="20768">
                  <c:v>0.002</c:v>
                </c:pt>
                <c:pt idx="20769">
                  <c:v>0.001</c:v>
                </c:pt>
                <c:pt idx="20770">
                  <c:v>0.0</c:v>
                </c:pt>
                <c:pt idx="20771">
                  <c:v>0.001</c:v>
                </c:pt>
                <c:pt idx="20772">
                  <c:v>0.001</c:v>
                </c:pt>
                <c:pt idx="20773">
                  <c:v>0.001</c:v>
                </c:pt>
                <c:pt idx="20774">
                  <c:v>0.001</c:v>
                </c:pt>
                <c:pt idx="20775">
                  <c:v>0.003</c:v>
                </c:pt>
                <c:pt idx="20776">
                  <c:v>0.001</c:v>
                </c:pt>
                <c:pt idx="20777">
                  <c:v>0.002</c:v>
                </c:pt>
                <c:pt idx="20778">
                  <c:v>0.002</c:v>
                </c:pt>
                <c:pt idx="20779">
                  <c:v>0.002</c:v>
                </c:pt>
                <c:pt idx="20780">
                  <c:v>0.003</c:v>
                </c:pt>
                <c:pt idx="20781">
                  <c:v>0.0</c:v>
                </c:pt>
                <c:pt idx="20782">
                  <c:v>0.002</c:v>
                </c:pt>
                <c:pt idx="20783">
                  <c:v>0.003</c:v>
                </c:pt>
                <c:pt idx="20784">
                  <c:v>0.003</c:v>
                </c:pt>
                <c:pt idx="20785">
                  <c:v>0.002</c:v>
                </c:pt>
                <c:pt idx="20786">
                  <c:v>0.002</c:v>
                </c:pt>
                <c:pt idx="20787">
                  <c:v>0.002</c:v>
                </c:pt>
                <c:pt idx="20788">
                  <c:v>0.001</c:v>
                </c:pt>
                <c:pt idx="20789">
                  <c:v>0.001</c:v>
                </c:pt>
                <c:pt idx="20790">
                  <c:v>0.001</c:v>
                </c:pt>
                <c:pt idx="20791">
                  <c:v>0.002</c:v>
                </c:pt>
                <c:pt idx="20792">
                  <c:v>0.002</c:v>
                </c:pt>
                <c:pt idx="20793">
                  <c:v>0.001</c:v>
                </c:pt>
                <c:pt idx="20794">
                  <c:v>0.001</c:v>
                </c:pt>
                <c:pt idx="20795">
                  <c:v>0.001</c:v>
                </c:pt>
                <c:pt idx="20796">
                  <c:v>0.002</c:v>
                </c:pt>
                <c:pt idx="20797">
                  <c:v>0.003</c:v>
                </c:pt>
                <c:pt idx="20798">
                  <c:v>0.003</c:v>
                </c:pt>
                <c:pt idx="20799">
                  <c:v>0.002</c:v>
                </c:pt>
                <c:pt idx="20800">
                  <c:v>0.003</c:v>
                </c:pt>
                <c:pt idx="20801">
                  <c:v>0.003</c:v>
                </c:pt>
                <c:pt idx="20802">
                  <c:v>0.001</c:v>
                </c:pt>
                <c:pt idx="20803">
                  <c:v>0.002</c:v>
                </c:pt>
                <c:pt idx="20804">
                  <c:v>0.001</c:v>
                </c:pt>
                <c:pt idx="20805">
                  <c:v>0.001</c:v>
                </c:pt>
                <c:pt idx="20806">
                  <c:v>0.003</c:v>
                </c:pt>
                <c:pt idx="20807">
                  <c:v>0.004</c:v>
                </c:pt>
                <c:pt idx="20808">
                  <c:v>0.002</c:v>
                </c:pt>
                <c:pt idx="20809">
                  <c:v>0.001</c:v>
                </c:pt>
                <c:pt idx="20810">
                  <c:v>0.001</c:v>
                </c:pt>
                <c:pt idx="20811">
                  <c:v>0.002</c:v>
                </c:pt>
                <c:pt idx="20812">
                  <c:v>0.001</c:v>
                </c:pt>
                <c:pt idx="20813">
                  <c:v>0.0</c:v>
                </c:pt>
                <c:pt idx="20814">
                  <c:v>0.003</c:v>
                </c:pt>
                <c:pt idx="20815">
                  <c:v>0.001</c:v>
                </c:pt>
                <c:pt idx="20816">
                  <c:v>0.002</c:v>
                </c:pt>
                <c:pt idx="20817">
                  <c:v>0.003</c:v>
                </c:pt>
                <c:pt idx="20818">
                  <c:v>0.001</c:v>
                </c:pt>
                <c:pt idx="20819">
                  <c:v>0.002</c:v>
                </c:pt>
                <c:pt idx="20820">
                  <c:v>0.002</c:v>
                </c:pt>
                <c:pt idx="20821">
                  <c:v>0.001</c:v>
                </c:pt>
                <c:pt idx="20822">
                  <c:v>0.002</c:v>
                </c:pt>
                <c:pt idx="20823">
                  <c:v>0.002</c:v>
                </c:pt>
                <c:pt idx="20824">
                  <c:v>0.003</c:v>
                </c:pt>
                <c:pt idx="20825">
                  <c:v>0.001</c:v>
                </c:pt>
                <c:pt idx="20826">
                  <c:v>0.002</c:v>
                </c:pt>
                <c:pt idx="20827">
                  <c:v>0.002</c:v>
                </c:pt>
                <c:pt idx="20828">
                  <c:v>0.002</c:v>
                </c:pt>
                <c:pt idx="20829">
                  <c:v>0.002</c:v>
                </c:pt>
                <c:pt idx="20830">
                  <c:v>0.002</c:v>
                </c:pt>
                <c:pt idx="20831">
                  <c:v>0.0</c:v>
                </c:pt>
                <c:pt idx="20832">
                  <c:v>0.002</c:v>
                </c:pt>
                <c:pt idx="20833">
                  <c:v>0.003</c:v>
                </c:pt>
                <c:pt idx="20834">
                  <c:v>0.002</c:v>
                </c:pt>
                <c:pt idx="20835">
                  <c:v>0.003</c:v>
                </c:pt>
                <c:pt idx="20836">
                  <c:v>0.003</c:v>
                </c:pt>
                <c:pt idx="20837">
                  <c:v>0.002</c:v>
                </c:pt>
                <c:pt idx="20838">
                  <c:v>0.003</c:v>
                </c:pt>
                <c:pt idx="20839">
                  <c:v>0.002</c:v>
                </c:pt>
                <c:pt idx="20840">
                  <c:v>0.004</c:v>
                </c:pt>
                <c:pt idx="20841">
                  <c:v>0.003</c:v>
                </c:pt>
                <c:pt idx="20842">
                  <c:v>0.003</c:v>
                </c:pt>
                <c:pt idx="20843">
                  <c:v>0.003</c:v>
                </c:pt>
                <c:pt idx="20844">
                  <c:v>0.006</c:v>
                </c:pt>
                <c:pt idx="20845">
                  <c:v>0.006</c:v>
                </c:pt>
                <c:pt idx="20846">
                  <c:v>0.004</c:v>
                </c:pt>
                <c:pt idx="20847">
                  <c:v>0.003</c:v>
                </c:pt>
                <c:pt idx="20848">
                  <c:v>0.0</c:v>
                </c:pt>
                <c:pt idx="20849">
                  <c:v>0.002</c:v>
                </c:pt>
                <c:pt idx="20850">
                  <c:v>0.002</c:v>
                </c:pt>
                <c:pt idx="20851">
                  <c:v>0.003</c:v>
                </c:pt>
                <c:pt idx="20852">
                  <c:v>0.003</c:v>
                </c:pt>
                <c:pt idx="20853">
                  <c:v>0.003</c:v>
                </c:pt>
                <c:pt idx="20854">
                  <c:v>0.002</c:v>
                </c:pt>
                <c:pt idx="20855">
                  <c:v>0.002</c:v>
                </c:pt>
                <c:pt idx="20856">
                  <c:v>0.002</c:v>
                </c:pt>
                <c:pt idx="20857">
                  <c:v>0.003</c:v>
                </c:pt>
                <c:pt idx="20858">
                  <c:v>0.003</c:v>
                </c:pt>
                <c:pt idx="20859">
                  <c:v>0.003</c:v>
                </c:pt>
                <c:pt idx="20860">
                  <c:v>0.002</c:v>
                </c:pt>
                <c:pt idx="20861">
                  <c:v>0.001</c:v>
                </c:pt>
                <c:pt idx="20862">
                  <c:v>0.001</c:v>
                </c:pt>
                <c:pt idx="20863">
                  <c:v>0.001</c:v>
                </c:pt>
                <c:pt idx="20864">
                  <c:v>0.001</c:v>
                </c:pt>
                <c:pt idx="20865">
                  <c:v>0.001</c:v>
                </c:pt>
                <c:pt idx="20866">
                  <c:v>0.0</c:v>
                </c:pt>
                <c:pt idx="20867">
                  <c:v>0.0</c:v>
                </c:pt>
                <c:pt idx="20868">
                  <c:v>0.002</c:v>
                </c:pt>
                <c:pt idx="20869">
                  <c:v>0.002</c:v>
                </c:pt>
                <c:pt idx="20870">
                  <c:v>0.001</c:v>
                </c:pt>
                <c:pt idx="20871">
                  <c:v>0.001</c:v>
                </c:pt>
                <c:pt idx="20872">
                  <c:v>0.001</c:v>
                </c:pt>
                <c:pt idx="20873">
                  <c:v>0.002</c:v>
                </c:pt>
                <c:pt idx="20874">
                  <c:v>0.001</c:v>
                </c:pt>
                <c:pt idx="20875">
                  <c:v>0.002</c:v>
                </c:pt>
                <c:pt idx="20876">
                  <c:v>0.001</c:v>
                </c:pt>
                <c:pt idx="20877">
                  <c:v>0.001</c:v>
                </c:pt>
                <c:pt idx="20878">
                  <c:v>0.0</c:v>
                </c:pt>
                <c:pt idx="20879">
                  <c:v>0.002</c:v>
                </c:pt>
                <c:pt idx="20880">
                  <c:v>0.0</c:v>
                </c:pt>
                <c:pt idx="20881">
                  <c:v>0.002</c:v>
                </c:pt>
                <c:pt idx="20882">
                  <c:v>0.003</c:v>
                </c:pt>
                <c:pt idx="20883">
                  <c:v>0.002</c:v>
                </c:pt>
                <c:pt idx="20884">
                  <c:v>0.001</c:v>
                </c:pt>
                <c:pt idx="20885">
                  <c:v>0.0</c:v>
                </c:pt>
                <c:pt idx="20886">
                  <c:v>0.006</c:v>
                </c:pt>
                <c:pt idx="20887">
                  <c:v>0.002</c:v>
                </c:pt>
                <c:pt idx="20888">
                  <c:v>0.002</c:v>
                </c:pt>
                <c:pt idx="20889">
                  <c:v>0.002</c:v>
                </c:pt>
                <c:pt idx="20890">
                  <c:v>0.001</c:v>
                </c:pt>
                <c:pt idx="20891">
                  <c:v>0.002</c:v>
                </c:pt>
                <c:pt idx="20892">
                  <c:v>0.004</c:v>
                </c:pt>
                <c:pt idx="20893">
                  <c:v>0.002</c:v>
                </c:pt>
                <c:pt idx="20894">
                  <c:v>0.0</c:v>
                </c:pt>
                <c:pt idx="20895">
                  <c:v>0.005</c:v>
                </c:pt>
                <c:pt idx="20896">
                  <c:v>0.001</c:v>
                </c:pt>
                <c:pt idx="20897">
                  <c:v>0.0</c:v>
                </c:pt>
                <c:pt idx="20898">
                  <c:v>0.0</c:v>
                </c:pt>
                <c:pt idx="20899">
                  <c:v>0.003</c:v>
                </c:pt>
                <c:pt idx="20900">
                  <c:v>0.003</c:v>
                </c:pt>
                <c:pt idx="20901">
                  <c:v>0.003</c:v>
                </c:pt>
                <c:pt idx="20902">
                  <c:v>0.003</c:v>
                </c:pt>
                <c:pt idx="20903">
                  <c:v>0.001</c:v>
                </c:pt>
                <c:pt idx="20904">
                  <c:v>0.001</c:v>
                </c:pt>
                <c:pt idx="20905">
                  <c:v>0.0</c:v>
                </c:pt>
                <c:pt idx="20906">
                  <c:v>0.005</c:v>
                </c:pt>
                <c:pt idx="20907">
                  <c:v>0.007</c:v>
                </c:pt>
                <c:pt idx="20908">
                  <c:v>0.003</c:v>
                </c:pt>
                <c:pt idx="20909">
                  <c:v>0.004</c:v>
                </c:pt>
                <c:pt idx="20910">
                  <c:v>0.002</c:v>
                </c:pt>
                <c:pt idx="20911">
                  <c:v>0.002</c:v>
                </c:pt>
                <c:pt idx="20912">
                  <c:v>0.002</c:v>
                </c:pt>
                <c:pt idx="20913">
                  <c:v>0.002</c:v>
                </c:pt>
                <c:pt idx="20914">
                  <c:v>0.002</c:v>
                </c:pt>
                <c:pt idx="20915">
                  <c:v>0.002</c:v>
                </c:pt>
                <c:pt idx="20916">
                  <c:v>0.002</c:v>
                </c:pt>
                <c:pt idx="20917">
                  <c:v>0.002</c:v>
                </c:pt>
                <c:pt idx="20918">
                  <c:v>0.005</c:v>
                </c:pt>
                <c:pt idx="20919">
                  <c:v>0.002</c:v>
                </c:pt>
                <c:pt idx="20920">
                  <c:v>0.002</c:v>
                </c:pt>
                <c:pt idx="20921">
                  <c:v>0.001</c:v>
                </c:pt>
                <c:pt idx="20922">
                  <c:v>0.002</c:v>
                </c:pt>
                <c:pt idx="20923">
                  <c:v>0.004</c:v>
                </c:pt>
                <c:pt idx="20924">
                  <c:v>0.002</c:v>
                </c:pt>
                <c:pt idx="20925">
                  <c:v>0.0</c:v>
                </c:pt>
                <c:pt idx="20926">
                  <c:v>0.001</c:v>
                </c:pt>
                <c:pt idx="20927">
                  <c:v>0.002</c:v>
                </c:pt>
                <c:pt idx="20928">
                  <c:v>0.001</c:v>
                </c:pt>
                <c:pt idx="20929">
                  <c:v>0.001</c:v>
                </c:pt>
                <c:pt idx="20930">
                  <c:v>0.002</c:v>
                </c:pt>
                <c:pt idx="20931">
                  <c:v>0.001</c:v>
                </c:pt>
                <c:pt idx="20932">
                  <c:v>0.001</c:v>
                </c:pt>
                <c:pt idx="20933">
                  <c:v>0.001</c:v>
                </c:pt>
                <c:pt idx="20934">
                  <c:v>0.0</c:v>
                </c:pt>
                <c:pt idx="20935">
                  <c:v>0.001</c:v>
                </c:pt>
                <c:pt idx="20936">
                  <c:v>0.001</c:v>
                </c:pt>
                <c:pt idx="20937">
                  <c:v>0.001</c:v>
                </c:pt>
                <c:pt idx="20938">
                  <c:v>0.0</c:v>
                </c:pt>
                <c:pt idx="20939">
                  <c:v>0.0</c:v>
                </c:pt>
                <c:pt idx="20940">
                  <c:v>0.001</c:v>
                </c:pt>
                <c:pt idx="20941">
                  <c:v>0.0</c:v>
                </c:pt>
                <c:pt idx="20942">
                  <c:v>0.001</c:v>
                </c:pt>
                <c:pt idx="20943">
                  <c:v>0.0</c:v>
                </c:pt>
                <c:pt idx="20944">
                  <c:v>0.002</c:v>
                </c:pt>
                <c:pt idx="20945">
                  <c:v>0.001</c:v>
                </c:pt>
                <c:pt idx="20946">
                  <c:v>0.001</c:v>
                </c:pt>
                <c:pt idx="20947">
                  <c:v>0.0</c:v>
                </c:pt>
                <c:pt idx="20948">
                  <c:v>0.001</c:v>
                </c:pt>
                <c:pt idx="20949">
                  <c:v>0.005</c:v>
                </c:pt>
                <c:pt idx="20950">
                  <c:v>0.003</c:v>
                </c:pt>
                <c:pt idx="20951">
                  <c:v>0.002</c:v>
                </c:pt>
                <c:pt idx="20952">
                  <c:v>0.001</c:v>
                </c:pt>
                <c:pt idx="20953">
                  <c:v>0.002</c:v>
                </c:pt>
                <c:pt idx="20954">
                  <c:v>0.002</c:v>
                </c:pt>
                <c:pt idx="20955">
                  <c:v>0.003</c:v>
                </c:pt>
                <c:pt idx="20956">
                  <c:v>0.0</c:v>
                </c:pt>
                <c:pt idx="20957">
                  <c:v>0.009</c:v>
                </c:pt>
                <c:pt idx="20958">
                  <c:v>0.001</c:v>
                </c:pt>
                <c:pt idx="20959">
                  <c:v>0.002</c:v>
                </c:pt>
                <c:pt idx="20960">
                  <c:v>0.003</c:v>
                </c:pt>
                <c:pt idx="20961">
                  <c:v>0.001</c:v>
                </c:pt>
                <c:pt idx="20962">
                  <c:v>0.002</c:v>
                </c:pt>
                <c:pt idx="20963">
                  <c:v>0.002</c:v>
                </c:pt>
                <c:pt idx="20964">
                  <c:v>0.002</c:v>
                </c:pt>
                <c:pt idx="20965">
                  <c:v>0.003</c:v>
                </c:pt>
                <c:pt idx="20966">
                  <c:v>0.002</c:v>
                </c:pt>
                <c:pt idx="20967">
                  <c:v>0.001</c:v>
                </c:pt>
                <c:pt idx="20968">
                  <c:v>0.001</c:v>
                </c:pt>
                <c:pt idx="20969">
                  <c:v>0.0</c:v>
                </c:pt>
                <c:pt idx="20970">
                  <c:v>0.001</c:v>
                </c:pt>
                <c:pt idx="20971">
                  <c:v>0.0</c:v>
                </c:pt>
                <c:pt idx="20972">
                  <c:v>0.001</c:v>
                </c:pt>
                <c:pt idx="20973">
                  <c:v>0.003</c:v>
                </c:pt>
                <c:pt idx="20974">
                  <c:v>0.003</c:v>
                </c:pt>
                <c:pt idx="20975">
                  <c:v>0.002</c:v>
                </c:pt>
                <c:pt idx="20976">
                  <c:v>0.002</c:v>
                </c:pt>
                <c:pt idx="20977">
                  <c:v>0.002</c:v>
                </c:pt>
                <c:pt idx="20978">
                  <c:v>0.001</c:v>
                </c:pt>
                <c:pt idx="20979">
                  <c:v>0.002</c:v>
                </c:pt>
                <c:pt idx="20980">
                  <c:v>0.002</c:v>
                </c:pt>
                <c:pt idx="20981">
                  <c:v>0.003</c:v>
                </c:pt>
                <c:pt idx="20982">
                  <c:v>0.001</c:v>
                </c:pt>
                <c:pt idx="20983">
                  <c:v>0.0</c:v>
                </c:pt>
                <c:pt idx="20984">
                  <c:v>0.001</c:v>
                </c:pt>
                <c:pt idx="20985">
                  <c:v>0.003</c:v>
                </c:pt>
                <c:pt idx="20986">
                  <c:v>0.003</c:v>
                </c:pt>
                <c:pt idx="20987">
                  <c:v>0.002</c:v>
                </c:pt>
                <c:pt idx="20988">
                  <c:v>0.001</c:v>
                </c:pt>
                <c:pt idx="20989">
                  <c:v>0.001</c:v>
                </c:pt>
                <c:pt idx="20990">
                  <c:v>0.001</c:v>
                </c:pt>
                <c:pt idx="20991">
                  <c:v>0.0</c:v>
                </c:pt>
                <c:pt idx="20992">
                  <c:v>0.0</c:v>
                </c:pt>
                <c:pt idx="20993">
                  <c:v>0.001</c:v>
                </c:pt>
                <c:pt idx="20994">
                  <c:v>0.001</c:v>
                </c:pt>
                <c:pt idx="20995">
                  <c:v>0.001</c:v>
                </c:pt>
                <c:pt idx="20996">
                  <c:v>0.004</c:v>
                </c:pt>
                <c:pt idx="20997">
                  <c:v>0.001</c:v>
                </c:pt>
                <c:pt idx="20998">
                  <c:v>0.005</c:v>
                </c:pt>
                <c:pt idx="20999">
                  <c:v>0.002</c:v>
                </c:pt>
                <c:pt idx="21000">
                  <c:v>0.003</c:v>
                </c:pt>
                <c:pt idx="21001">
                  <c:v>0.003</c:v>
                </c:pt>
                <c:pt idx="21002">
                  <c:v>0.003</c:v>
                </c:pt>
                <c:pt idx="21003">
                  <c:v>0.001</c:v>
                </c:pt>
                <c:pt idx="21004">
                  <c:v>0.003</c:v>
                </c:pt>
                <c:pt idx="21005">
                  <c:v>0.002</c:v>
                </c:pt>
                <c:pt idx="21006">
                  <c:v>0.001</c:v>
                </c:pt>
                <c:pt idx="21007">
                  <c:v>0.001</c:v>
                </c:pt>
                <c:pt idx="21008">
                  <c:v>0.001</c:v>
                </c:pt>
                <c:pt idx="21009">
                  <c:v>0.001</c:v>
                </c:pt>
                <c:pt idx="21010">
                  <c:v>0.002</c:v>
                </c:pt>
                <c:pt idx="21011">
                  <c:v>0.002</c:v>
                </c:pt>
                <c:pt idx="21012">
                  <c:v>0.001</c:v>
                </c:pt>
                <c:pt idx="21013">
                  <c:v>0.002</c:v>
                </c:pt>
                <c:pt idx="21014">
                  <c:v>0.002</c:v>
                </c:pt>
                <c:pt idx="21015">
                  <c:v>0.002</c:v>
                </c:pt>
                <c:pt idx="21016">
                  <c:v>0.0</c:v>
                </c:pt>
                <c:pt idx="21017">
                  <c:v>0.003</c:v>
                </c:pt>
                <c:pt idx="21018">
                  <c:v>0.002</c:v>
                </c:pt>
                <c:pt idx="21019">
                  <c:v>0.003</c:v>
                </c:pt>
                <c:pt idx="21020">
                  <c:v>0.002</c:v>
                </c:pt>
                <c:pt idx="21021">
                  <c:v>0.001</c:v>
                </c:pt>
                <c:pt idx="21022">
                  <c:v>0.001</c:v>
                </c:pt>
                <c:pt idx="21023">
                  <c:v>0.002</c:v>
                </c:pt>
                <c:pt idx="21024">
                  <c:v>0.002</c:v>
                </c:pt>
                <c:pt idx="21025">
                  <c:v>0.004</c:v>
                </c:pt>
                <c:pt idx="21026">
                  <c:v>0.001</c:v>
                </c:pt>
                <c:pt idx="21027">
                  <c:v>0.002</c:v>
                </c:pt>
                <c:pt idx="21028">
                  <c:v>0.002</c:v>
                </c:pt>
                <c:pt idx="21029">
                  <c:v>0.0</c:v>
                </c:pt>
                <c:pt idx="21030">
                  <c:v>0.0</c:v>
                </c:pt>
                <c:pt idx="21031">
                  <c:v>0.001</c:v>
                </c:pt>
                <c:pt idx="21032">
                  <c:v>0.003</c:v>
                </c:pt>
                <c:pt idx="21033">
                  <c:v>0.002</c:v>
                </c:pt>
                <c:pt idx="21034">
                  <c:v>0.002</c:v>
                </c:pt>
                <c:pt idx="21035">
                  <c:v>0.001</c:v>
                </c:pt>
                <c:pt idx="21036">
                  <c:v>0.002</c:v>
                </c:pt>
                <c:pt idx="21037">
                  <c:v>0.002</c:v>
                </c:pt>
                <c:pt idx="21038">
                  <c:v>0.0</c:v>
                </c:pt>
                <c:pt idx="21039">
                  <c:v>0.004</c:v>
                </c:pt>
                <c:pt idx="21040">
                  <c:v>0.0</c:v>
                </c:pt>
                <c:pt idx="21041">
                  <c:v>0.0</c:v>
                </c:pt>
                <c:pt idx="21042">
                  <c:v>0.001</c:v>
                </c:pt>
                <c:pt idx="21043">
                  <c:v>0.005</c:v>
                </c:pt>
                <c:pt idx="21044">
                  <c:v>0.003</c:v>
                </c:pt>
                <c:pt idx="21045">
                  <c:v>0.0</c:v>
                </c:pt>
                <c:pt idx="21046">
                  <c:v>0.0</c:v>
                </c:pt>
                <c:pt idx="21047">
                  <c:v>0.002</c:v>
                </c:pt>
                <c:pt idx="21048">
                  <c:v>0.006</c:v>
                </c:pt>
                <c:pt idx="21049">
                  <c:v>0.009</c:v>
                </c:pt>
                <c:pt idx="21050">
                  <c:v>0.005</c:v>
                </c:pt>
                <c:pt idx="21051">
                  <c:v>0.003</c:v>
                </c:pt>
                <c:pt idx="21052">
                  <c:v>0.005</c:v>
                </c:pt>
                <c:pt idx="21053">
                  <c:v>0.002</c:v>
                </c:pt>
                <c:pt idx="21054">
                  <c:v>0.001</c:v>
                </c:pt>
                <c:pt idx="21055">
                  <c:v>0.003</c:v>
                </c:pt>
                <c:pt idx="21056">
                  <c:v>0.001</c:v>
                </c:pt>
                <c:pt idx="21057">
                  <c:v>0.0</c:v>
                </c:pt>
                <c:pt idx="21058">
                  <c:v>0.002</c:v>
                </c:pt>
                <c:pt idx="21059">
                  <c:v>0.004</c:v>
                </c:pt>
                <c:pt idx="21060">
                  <c:v>0.001</c:v>
                </c:pt>
                <c:pt idx="21061">
                  <c:v>0.001</c:v>
                </c:pt>
                <c:pt idx="21062">
                  <c:v>0.001</c:v>
                </c:pt>
                <c:pt idx="21063">
                  <c:v>0.002</c:v>
                </c:pt>
                <c:pt idx="21064">
                  <c:v>0.002</c:v>
                </c:pt>
                <c:pt idx="21065">
                  <c:v>0.002</c:v>
                </c:pt>
                <c:pt idx="21066">
                  <c:v>0.002</c:v>
                </c:pt>
                <c:pt idx="21067">
                  <c:v>0.001</c:v>
                </c:pt>
                <c:pt idx="21068">
                  <c:v>0.001</c:v>
                </c:pt>
                <c:pt idx="21069">
                  <c:v>0.002</c:v>
                </c:pt>
                <c:pt idx="21070">
                  <c:v>0.002</c:v>
                </c:pt>
                <c:pt idx="21071">
                  <c:v>0.001</c:v>
                </c:pt>
                <c:pt idx="21072">
                  <c:v>0.001</c:v>
                </c:pt>
                <c:pt idx="21073">
                  <c:v>0.001</c:v>
                </c:pt>
                <c:pt idx="21074">
                  <c:v>0.001</c:v>
                </c:pt>
                <c:pt idx="21075">
                  <c:v>0.001</c:v>
                </c:pt>
                <c:pt idx="21076">
                  <c:v>0.001</c:v>
                </c:pt>
                <c:pt idx="21077">
                  <c:v>0.001</c:v>
                </c:pt>
                <c:pt idx="21078">
                  <c:v>0.001</c:v>
                </c:pt>
                <c:pt idx="21079">
                  <c:v>0.0</c:v>
                </c:pt>
                <c:pt idx="21080">
                  <c:v>0.001</c:v>
                </c:pt>
                <c:pt idx="21081">
                  <c:v>0.001</c:v>
                </c:pt>
                <c:pt idx="21082">
                  <c:v>0.001</c:v>
                </c:pt>
                <c:pt idx="21083">
                  <c:v>0.001</c:v>
                </c:pt>
                <c:pt idx="21084">
                  <c:v>0.001</c:v>
                </c:pt>
                <c:pt idx="21085">
                  <c:v>0.001</c:v>
                </c:pt>
                <c:pt idx="21086">
                  <c:v>0.002</c:v>
                </c:pt>
                <c:pt idx="21087">
                  <c:v>0.001</c:v>
                </c:pt>
                <c:pt idx="21088">
                  <c:v>0.003</c:v>
                </c:pt>
                <c:pt idx="21089">
                  <c:v>0.001</c:v>
                </c:pt>
                <c:pt idx="21090">
                  <c:v>0.001</c:v>
                </c:pt>
                <c:pt idx="21091">
                  <c:v>0.001</c:v>
                </c:pt>
                <c:pt idx="21092">
                  <c:v>0.003</c:v>
                </c:pt>
                <c:pt idx="21093">
                  <c:v>0.001</c:v>
                </c:pt>
                <c:pt idx="21094">
                  <c:v>0.001</c:v>
                </c:pt>
                <c:pt idx="21095">
                  <c:v>0.001</c:v>
                </c:pt>
                <c:pt idx="21096">
                  <c:v>0.001</c:v>
                </c:pt>
                <c:pt idx="21097">
                  <c:v>0.003</c:v>
                </c:pt>
                <c:pt idx="21098">
                  <c:v>0.001</c:v>
                </c:pt>
                <c:pt idx="21099">
                  <c:v>0.001</c:v>
                </c:pt>
                <c:pt idx="21100">
                  <c:v>0.002</c:v>
                </c:pt>
                <c:pt idx="21101">
                  <c:v>0.002</c:v>
                </c:pt>
                <c:pt idx="21102">
                  <c:v>0.002</c:v>
                </c:pt>
                <c:pt idx="21103">
                  <c:v>0.001</c:v>
                </c:pt>
                <c:pt idx="21104">
                  <c:v>0.003</c:v>
                </c:pt>
                <c:pt idx="21105">
                  <c:v>0.002</c:v>
                </c:pt>
                <c:pt idx="21106">
                  <c:v>0.002</c:v>
                </c:pt>
                <c:pt idx="21107">
                  <c:v>0.0</c:v>
                </c:pt>
                <c:pt idx="21108">
                  <c:v>0.002</c:v>
                </c:pt>
                <c:pt idx="21109">
                  <c:v>0.002</c:v>
                </c:pt>
                <c:pt idx="21110">
                  <c:v>0.004</c:v>
                </c:pt>
                <c:pt idx="21111">
                  <c:v>0.002</c:v>
                </c:pt>
                <c:pt idx="21112">
                  <c:v>0.001</c:v>
                </c:pt>
                <c:pt idx="21113">
                  <c:v>0.0</c:v>
                </c:pt>
                <c:pt idx="21114">
                  <c:v>0.001</c:v>
                </c:pt>
                <c:pt idx="21115">
                  <c:v>0.0</c:v>
                </c:pt>
                <c:pt idx="21116">
                  <c:v>0.0</c:v>
                </c:pt>
                <c:pt idx="21117">
                  <c:v>0.001</c:v>
                </c:pt>
                <c:pt idx="21118">
                  <c:v>0.001</c:v>
                </c:pt>
                <c:pt idx="21119">
                  <c:v>0.002</c:v>
                </c:pt>
                <c:pt idx="21120">
                  <c:v>0.002</c:v>
                </c:pt>
                <c:pt idx="21121">
                  <c:v>0.002</c:v>
                </c:pt>
                <c:pt idx="21122">
                  <c:v>0.0</c:v>
                </c:pt>
                <c:pt idx="21123">
                  <c:v>0.001</c:v>
                </c:pt>
                <c:pt idx="21124">
                  <c:v>0.001</c:v>
                </c:pt>
                <c:pt idx="21125">
                  <c:v>0.001</c:v>
                </c:pt>
                <c:pt idx="21126">
                  <c:v>0.001</c:v>
                </c:pt>
                <c:pt idx="21127">
                  <c:v>0.001</c:v>
                </c:pt>
                <c:pt idx="21128">
                  <c:v>0.001</c:v>
                </c:pt>
                <c:pt idx="21129">
                  <c:v>0.0</c:v>
                </c:pt>
                <c:pt idx="21130">
                  <c:v>0.001</c:v>
                </c:pt>
                <c:pt idx="21131">
                  <c:v>0.002</c:v>
                </c:pt>
                <c:pt idx="21132">
                  <c:v>0.001</c:v>
                </c:pt>
                <c:pt idx="21133">
                  <c:v>0.001</c:v>
                </c:pt>
                <c:pt idx="21134">
                  <c:v>0.001</c:v>
                </c:pt>
                <c:pt idx="21135">
                  <c:v>0.002</c:v>
                </c:pt>
                <c:pt idx="21136">
                  <c:v>0.001</c:v>
                </c:pt>
                <c:pt idx="21137">
                  <c:v>0.002</c:v>
                </c:pt>
                <c:pt idx="21138">
                  <c:v>0.001</c:v>
                </c:pt>
                <c:pt idx="21139">
                  <c:v>0.001</c:v>
                </c:pt>
                <c:pt idx="21140">
                  <c:v>0.001</c:v>
                </c:pt>
                <c:pt idx="21141">
                  <c:v>0.001</c:v>
                </c:pt>
                <c:pt idx="21142">
                  <c:v>0.001</c:v>
                </c:pt>
                <c:pt idx="21143">
                  <c:v>0.001</c:v>
                </c:pt>
                <c:pt idx="21144">
                  <c:v>0.001</c:v>
                </c:pt>
                <c:pt idx="21145">
                  <c:v>0.001</c:v>
                </c:pt>
                <c:pt idx="21146">
                  <c:v>0.001</c:v>
                </c:pt>
                <c:pt idx="21147">
                  <c:v>0.001</c:v>
                </c:pt>
                <c:pt idx="21148">
                  <c:v>0.001</c:v>
                </c:pt>
                <c:pt idx="21149">
                  <c:v>0.001</c:v>
                </c:pt>
                <c:pt idx="21150">
                  <c:v>0.001</c:v>
                </c:pt>
                <c:pt idx="21151">
                  <c:v>0.001</c:v>
                </c:pt>
                <c:pt idx="21152">
                  <c:v>0.001</c:v>
                </c:pt>
                <c:pt idx="21153">
                  <c:v>0.001</c:v>
                </c:pt>
                <c:pt idx="21154">
                  <c:v>0.001</c:v>
                </c:pt>
                <c:pt idx="21155">
                  <c:v>0.0</c:v>
                </c:pt>
                <c:pt idx="21156">
                  <c:v>0.001</c:v>
                </c:pt>
                <c:pt idx="21157">
                  <c:v>0.0</c:v>
                </c:pt>
                <c:pt idx="21158">
                  <c:v>0.001</c:v>
                </c:pt>
                <c:pt idx="21159">
                  <c:v>0.001</c:v>
                </c:pt>
                <c:pt idx="21160">
                  <c:v>0.0</c:v>
                </c:pt>
                <c:pt idx="21161">
                  <c:v>0.0</c:v>
                </c:pt>
                <c:pt idx="21162">
                  <c:v>0.001</c:v>
                </c:pt>
                <c:pt idx="21163">
                  <c:v>0.001</c:v>
                </c:pt>
                <c:pt idx="21164">
                  <c:v>0.001</c:v>
                </c:pt>
                <c:pt idx="21165">
                  <c:v>0.0</c:v>
                </c:pt>
                <c:pt idx="21166">
                  <c:v>0.0</c:v>
                </c:pt>
                <c:pt idx="21167">
                  <c:v>0.001</c:v>
                </c:pt>
                <c:pt idx="21168">
                  <c:v>0.0</c:v>
                </c:pt>
                <c:pt idx="21169">
                  <c:v>0.0</c:v>
                </c:pt>
                <c:pt idx="21170">
                  <c:v>0.001</c:v>
                </c:pt>
                <c:pt idx="21171">
                  <c:v>0.001</c:v>
                </c:pt>
                <c:pt idx="21172">
                  <c:v>0.001</c:v>
                </c:pt>
                <c:pt idx="21173">
                  <c:v>0.0</c:v>
                </c:pt>
                <c:pt idx="21174">
                  <c:v>0.001</c:v>
                </c:pt>
                <c:pt idx="21175">
                  <c:v>0.0</c:v>
                </c:pt>
                <c:pt idx="21176">
                  <c:v>0.001</c:v>
                </c:pt>
                <c:pt idx="21177">
                  <c:v>0.001</c:v>
                </c:pt>
                <c:pt idx="21178">
                  <c:v>0.001</c:v>
                </c:pt>
                <c:pt idx="21179">
                  <c:v>0.001</c:v>
                </c:pt>
                <c:pt idx="21180">
                  <c:v>0.0</c:v>
                </c:pt>
                <c:pt idx="21181">
                  <c:v>0.001</c:v>
                </c:pt>
                <c:pt idx="21182">
                  <c:v>0.0</c:v>
                </c:pt>
                <c:pt idx="21183">
                  <c:v>0.001</c:v>
                </c:pt>
                <c:pt idx="21184">
                  <c:v>0.001</c:v>
                </c:pt>
                <c:pt idx="21185">
                  <c:v>0.0</c:v>
                </c:pt>
                <c:pt idx="21186">
                  <c:v>0.0</c:v>
                </c:pt>
                <c:pt idx="21187">
                  <c:v>0.0</c:v>
                </c:pt>
                <c:pt idx="21188">
                  <c:v>0.001</c:v>
                </c:pt>
                <c:pt idx="21189">
                  <c:v>0.001</c:v>
                </c:pt>
                <c:pt idx="21190">
                  <c:v>0.001</c:v>
                </c:pt>
                <c:pt idx="21191">
                  <c:v>0.001</c:v>
                </c:pt>
                <c:pt idx="21192">
                  <c:v>0.001</c:v>
                </c:pt>
                <c:pt idx="21193">
                  <c:v>0.001</c:v>
                </c:pt>
                <c:pt idx="21194">
                  <c:v>0.0</c:v>
                </c:pt>
                <c:pt idx="21195">
                  <c:v>0.001</c:v>
                </c:pt>
                <c:pt idx="21196">
                  <c:v>0.001</c:v>
                </c:pt>
                <c:pt idx="21197">
                  <c:v>0.001</c:v>
                </c:pt>
                <c:pt idx="21198">
                  <c:v>0.0</c:v>
                </c:pt>
                <c:pt idx="21199">
                  <c:v>0.001</c:v>
                </c:pt>
                <c:pt idx="21200">
                  <c:v>0.001</c:v>
                </c:pt>
                <c:pt idx="21201">
                  <c:v>0.0</c:v>
                </c:pt>
                <c:pt idx="21202">
                  <c:v>0.001</c:v>
                </c:pt>
                <c:pt idx="21203">
                  <c:v>0.001</c:v>
                </c:pt>
                <c:pt idx="21204">
                  <c:v>0.0</c:v>
                </c:pt>
                <c:pt idx="21205">
                  <c:v>0.003</c:v>
                </c:pt>
                <c:pt idx="21206">
                  <c:v>0.0</c:v>
                </c:pt>
                <c:pt idx="21207">
                  <c:v>0.001</c:v>
                </c:pt>
                <c:pt idx="21208">
                  <c:v>0.0</c:v>
                </c:pt>
                <c:pt idx="21209">
                  <c:v>0.0</c:v>
                </c:pt>
                <c:pt idx="21210">
                  <c:v>0.0</c:v>
                </c:pt>
                <c:pt idx="21211">
                  <c:v>0.001</c:v>
                </c:pt>
                <c:pt idx="21212">
                  <c:v>0.0</c:v>
                </c:pt>
                <c:pt idx="21213">
                  <c:v>0.001</c:v>
                </c:pt>
                <c:pt idx="21214">
                  <c:v>0.0</c:v>
                </c:pt>
                <c:pt idx="21215">
                  <c:v>0.0</c:v>
                </c:pt>
                <c:pt idx="21216">
                  <c:v>0.001</c:v>
                </c:pt>
                <c:pt idx="21217">
                  <c:v>0.0</c:v>
                </c:pt>
                <c:pt idx="21218">
                  <c:v>0.0</c:v>
                </c:pt>
                <c:pt idx="21219">
                  <c:v>0.0</c:v>
                </c:pt>
                <c:pt idx="21220">
                  <c:v>0.001</c:v>
                </c:pt>
                <c:pt idx="21221">
                  <c:v>0.001</c:v>
                </c:pt>
                <c:pt idx="21222">
                  <c:v>0.0</c:v>
                </c:pt>
                <c:pt idx="21223">
                  <c:v>0.0</c:v>
                </c:pt>
                <c:pt idx="21224">
                  <c:v>0.0</c:v>
                </c:pt>
                <c:pt idx="21225">
                  <c:v>0.0</c:v>
                </c:pt>
                <c:pt idx="21226">
                  <c:v>0.0</c:v>
                </c:pt>
                <c:pt idx="21227">
                  <c:v>0.001</c:v>
                </c:pt>
                <c:pt idx="21228">
                  <c:v>0.0</c:v>
                </c:pt>
                <c:pt idx="21229">
                  <c:v>0.0</c:v>
                </c:pt>
                <c:pt idx="21230">
                  <c:v>0.0</c:v>
                </c:pt>
                <c:pt idx="21231">
                  <c:v>0.001</c:v>
                </c:pt>
                <c:pt idx="21232">
                  <c:v>0.0</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0.0</c:v>
                </c:pt>
                <c:pt idx="21249">
                  <c:v>0.002</c:v>
                </c:pt>
                <c:pt idx="21250">
                  <c:v>0.0</c:v>
                </c:pt>
                <c:pt idx="21251">
                  <c:v>0.0</c:v>
                </c:pt>
                <c:pt idx="21252">
                  <c:v>0.0</c:v>
                </c:pt>
                <c:pt idx="21253">
                  <c:v>0.001</c:v>
                </c:pt>
                <c:pt idx="21254">
                  <c:v>0.001</c:v>
                </c:pt>
                <c:pt idx="21255">
                  <c:v>0.0</c:v>
                </c:pt>
                <c:pt idx="21256">
                  <c:v>0.001</c:v>
                </c:pt>
                <c:pt idx="21257">
                  <c:v>0.0</c:v>
                </c:pt>
                <c:pt idx="21258">
                  <c:v>0.0</c:v>
                </c:pt>
                <c:pt idx="21259">
                  <c:v>0.001</c:v>
                </c:pt>
                <c:pt idx="21260">
                  <c:v>0.0</c:v>
                </c:pt>
                <c:pt idx="21261">
                  <c:v>0.0</c:v>
                </c:pt>
                <c:pt idx="21262">
                  <c:v>0.0</c:v>
                </c:pt>
                <c:pt idx="21263">
                  <c:v>0.0</c:v>
                </c:pt>
                <c:pt idx="21264">
                  <c:v>0.001</c:v>
                </c:pt>
                <c:pt idx="21265">
                  <c:v>0.001</c:v>
                </c:pt>
                <c:pt idx="21266">
                  <c:v>0.0</c:v>
                </c:pt>
                <c:pt idx="21267">
                  <c:v>0.0</c:v>
                </c:pt>
                <c:pt idx="21268">
                  <c:v>0.0</c:v>
                </c:pt>
                <c:pt idx="21269">
                  <c:v>0.0</c:v>
                </c:pt>
                <c:pt idx="21270">
                  <c:v>0.0</c:v>
                </c:pt>
                <c:pt idx="21271">
                  <c:v>0.0</c:v>
                </c:pt>
                <c:pt idx="21272">
                  <c:v>0.0</c:v>
                </c:pt>
                <c:pt idx="21273">
                  <c:v>0.0</c:v>
                </c:pt>
                <c:pt idx="21274">
                  <c:v>0.001</c:v>
                </c:pt>
                <c:pt idx="21275">
                  <c:v>0.001</c:v>
                </c:pt>
                <c:pt idx="21276">
                  <c:v>0.0</c:v>
                </c:pt>
                <c:pt idx="21277">
                  <c:v>0.0</c:v>
                </c:pt>
                <c:pt idx="21278">
                  <c:v>0.002</c:v>
                </c:pt>
                <c:pt idx="21279">
                  <c:v>0.0</c:v>
                </c:pt>
                <c:pt idx="21280">
                  <c:v>0.0</c:v>
                </c:pt>
                <c:pt idx="21281">
                  <c:v>0.001</c:v>
                </c:pt>
                <c:pt idx="21282">
                  <c:v>0.0</c:v>
                </c:pt>
                <c:pt idx="21283">
                  <c:v>0.001</c:v>
                </c:pt>
                <c:pt idx="21284">
                  <c:v>0.001</c:v>
                </c:pt>
                <c:pt idx="21285">
                  <c:v>0.0</c:v>
                </c:pt>
                <c:pt idx="21286">
                  <c:v>0.001</c:v>
                </c:pt>
                <c:pt idx="21287">
                  <c:v>0.001</c:v>
                </c:pt>
                <c:pt idx="21288">
                  <c:v>0.0</c:v>
                </c:pt>
                <c:pt idx="21289">
                  <c:v>0.0</c:v>
                </c:pt>
                <c:pt idx="21290">
                  <c:v>0.0</c:v>
                </c:pt>
                <c:pt idx="21291">
                  <c:v>0.001</c:v>
                </c:pt>
                <c:pt idx="21292">
                  <c:v>0.0</c:v>
                </c:pt>
                <c:pt idx="21293">
                  <c:v>0.0</c:v>
                </c:pt>
                <c:pt idx="21294">
                  <c:v>0.0</c:v>
                </c:pt>
                <c:pt idx="21295">
                  <c:v>0.0</c:v>
                </c:pt>
                <c:pt idx="21296">
                  <c:v>0.001</c:v>
                </c:pt>
                <c:pt idx="21297">
                  <c:v>0.0</c:v>
                </c:pt>
                <c:pt idx="21298">
                  <c:v>0.0</c:v>
                </c:pt>
                <c:pt idx="21299">
                  <c:v>0.001</c:v>
                </c:pt>
                <c:pt idx="21300">
                  <c:v>0.0</c:v>
                </c:pt>
                <c:pt idx="21301">
                  <c:v>0.001</c:v>
                </c:pt>
                <c:pt idx="21302">
                  <c:v>0.0</c:v>
                </c:pt>
                <c:pt idx="21303">
                  <c:v>0.0</c:v>
                </c:pt>
                <c:pt idx="21304">
                  <c:v>0.0</c:v>
                </c:pt>
                <c:pt idx="21305">
                  <c:v>0.0</c:v>
                </c:pt>
                <c:pt idx="21306">
                  <c:v>0.0</c:v>
                </c:pt>
                <c:pt idx="21307">
                  <c:v>0.0</c:v>
                </c:pt>
                <c:pt idx="21308">
                  <c:v>0.0</c:v>
                </c:pt>
                <c:pt idx="21309">
                  <c:v>0.001</c:v>
                </c:pt>
                <c:pt idx="21310">
                  <c:v>0.0</c:v>
                </c:pt>
                <c:pt idx="21311">
                  <c:v>0.0</c:v>
                </c:pt>
                <c:pt idx="21312">
                  <c:v>0.0</c:v>
                </c:pt>
                <c:pt idx="21313">
                  <c:v>0.0</c:v>
                </c:pt>
                <c:pt idx="21314">
                  <c:v>0.0</c:v>
                </c:pt>
                <c:pt idx="21315">
                  <c:v>0.001</c:v>
                </c:pt>
                <c:pt idx="21316">
                  <c:v>0.001</c:v>
                </c:pt>
                <c:pt idx="21317">
                  <c:v>0.0</c:v>
                </c:pt>
                <c:pt idx="21318">
                  <c:v>0.001</c:v>
                </c:pt>
                <c:pt idx="21319">
                  <c:v>0.001</c:v>
                </c:pt>
                <c:pt idx="21320">
                  <c:v>0.0</c:v>
                </c:pt>
                <c:pt idx="21321">
                  <c:v>0.0</c:v>
                </c:pt>
                <c:pt idx="21322">
                  <c:v>0.001</c:v>
                </c:pt>
                <c:pt idx="21323">
                  <c:v>0.0</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0.0</c:v>
                </c:pt>
                <c:pt idx="21363">
                  <c:v>0.0</c:v>
                </c:pt>
                <c:pt idx="21364">
                  <c:v>0.001</c:v>
                </c:pt>
                <c:pt idx="21365">
                  <c:v>0.0</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0.001</c:v>
                </c:pt>
                <c:pt idx="21379">
                  <c:v>0.0</c:v>
                </c:pt>
                <c:pt idx="21380">
                  <c:v>0.001</c:v>
                </c:pt>
                <c:pt idx="21381">
                  <c:v>0.0</c:v>
                </c:pt>
                <c:pt idx="21382">
                  <c:v>0.001</c:v>
                </c:pt>
                <c:pt idx="21383">
                  <c:v>0.0</c:v>
                </c:pt>
                <c:pt idx="21384">
                  <c:v>0.0</c:v>
                </c:pt>
                <c:pt idx="21385">
                  <c:v>0.0</c:v>
                </c:pt>
                <c:pt idx="21386">
                  <c:v>0.0</c:v>
                </c:pt>
                <c:pt idx="21387">
                  <c:v>0.001</c:v>
                </c:pt>
                <c:pt idx="21388">
                  <c:v>0.0</c:v>
                </c:pt>
                <c:pt idx="21389">
                  <c:v>0.0</c:v>
                </c:pt>
                <c:pt idx="21390">
                  <c:v>0.0</c:v>
                </c:pt>
                <c:pt idx="21391">
                  <c:v>0.001</c:v>
                </c:pt>
                <c:pt idx="21392">
                  <c:v>0.0</c:v>
                </c:pt>
                <c:pt idx="21393">
                  <c:v>0.0</c:v>
                </c:pt>
                <c:pt idx="21394">
                  <c:v>0.0</c:v>
                </c:pt>
                <c:pt idx="21395">
                  <c:v>0.0</c:v>
                </c:pt>
                <c:pt idx="21396">
                  <c:v>0.0</c:v>
                </c:pt>
                <c:pt idx="21397">
                  <c:v>0.0</c:v>
                </c:pt>
                <c:pt idx="21398">
                  <c:v>0.0</c:v>
                </c:pt>
                <c:pt idx="21399">
                  <c:v>0.0</c:v>
                </c:pt>
                <c:pt idx="21400">
                  <c:v>0.0</c:v>
                </c:pt>
                <c:pt idx="21401">
                  <c:v>0.0</c:v>
                </c:pt>
                <c:pt idx="21402">
                  <c:v>0.0</c:v>
                </c:pt>
                <c:pt idx="21403">
                  <c:v>0.0</c:v>
                </c:pt>
                <c:pt idx="21404">
                  <c:v>0.0</c:v>
                </c:pt>
                <c:pt idx="21405">
                  <c:v>0.0</c:v>
                </c:pt>
                <c:pt idx="21406">
                  <c:v>0.0</c:v>
                </c:pt>
                <c:pt idx="21407">
                  <c:v>0.0</c:v>
                </c:pt>
                <c:pt idx="21408">
                  <c:v>0.001</c:v>
                </c:pt>
                <c:pt idx="21409">
                  <c:v>0.0</c:v>
                </c:pt>
                <c:pt idx="21410">
                  <c:v>0.0</c:v>
                </c:pt>
                <c:pt idx="21411">
                  <c:v>0.0</c:v>
                </c:pt>
                <c:pt idx="21412">
                  <c:v>0.0</c:v>
                </c:pt>
                <c:pt idx="21413">
                  <c:v>0.0</c:v>
                </c:pt>
                <c:pt idx="21414">
                  <c:v>-9999.0</c:v>
                </c:pt>
                <c:pt idx="21415">
                  <c:v>-9999.0</c:v>
                </c:pt>
                <c:pt idx="21416">
                  <c:v>-9999.0</c:v>
                </c:pt>
                <c:pt idx="21417">
                  <c:v>-9999.0</c:v>
                </c:pt>
                <c:pt idx="21418">
                  <c:v>-9999.0</c:v>
                </c:pt>
                <c:pt idx="21419">
                  <c:v>-9999.0</c:v>
                </c:pt>
                <c:pt idx="21420">
                  <c:v>-9999.0</c:v>
                </c:pt>
                <c:pt idx="21421">
                  <c:v>-9999.0</c:v>
                </c:pt>
                <c:pt idx="21422">
                  <c:v>-9999.0</c:v>
                </c:pt>
                <c:pt idx="21423">
                  <c:v>-9999.0</c:v>
                </c:pt>
                <c:pt idx="21424">
                  <c:v>-9999.0</c:v>
                </c:pt>
                <c:pt idx="21425">
                  <c:v>-9999.0</c:v>
                </c:pt>
                <c:pt idx="21426">
                  <c:v>-9999.0</c:v>
                </c:pt>
                <c:pt idx="21427">
                  <c:v>-9999.0</c:v>
                </c:pt>
                <c:pt idx="21428">
                  <c:v>-9999.0</c:v>
                </c:pt>
                <c:pt idx="21429">
                  <c:v>-9999.0</c:v>
                </c:pt>
                <c:pt idx="21430">
                  <c:v>-9999.0</c:v>
                </c:pt>
                <c:pt idx="21431">
                  <c:v>-9999.0</c:v>
                </c:pt>
                <c:pt idx="21432">
                  <c:v>-9999.0</c:v>
                </c:pt>
                <c:pt idx="21433">
                  <c:v>-9999.0</c:v>
                </c:pt>
                <c:pt idx="21434">
                  <c:v>-9999.0</c:v>
                </c:pt>
                <c:pt idx="21435">
                  <c:v>-9999.0</c:v>
                </c:pt>
                <c:pt idx="21436">
                  <c:v>-9999.0</c:v>
                </c:pt>
                <c:pt idx="21437">
                  <c:v>-9999.0</c:v>
                </c:pt>
                <c:pt idx="21438">
                  <c:v>-9999.0</c:v>
                </c:pt>
                <c:pt idx="21439">
                  <c:v>-9999.0</c:v>
                </c:pt>
                <c:pt idx="21440">
                  <c:v>-9999.0</c:v>
                </c:pt>
                <c:pt idx="21441">
                  <c:v>-9999.0</c:v>
                </c:pt>
                <c:pt idx="21442">
                  <c:v>-9999.0</c:v>
                </c:pt>
                <c:pt idx="21443">
                  <c:v>-9999.0</c:v>
                </c:pt>
                <c:pt idx="21444">
                  <c:v>0.0</c:v>
                </c:pt>
                <c:pt idx="21445">
                  <c:v>0.0</c:v>
                </c:pt>
                <c:pt idx="21446">
                  <c:v>0.0</c:v>
                </c:pt>
                <c:pt idx="21447">
                  <c:v>0.0</c:v>
                </c:pt>
                <c:pt idx="21448">
                  <c:v>0.0</c:v>
                </c:pt>
                <c:pt idx="21449">
                  <c:v>0.0</c:v>
                </c:pt>
                <c:pt idx="21450">
                  <c:v>0.0</c:v>
                </c:pt>
                <c:pt idx="21451">
                  <c:v>0.0</c:v>
                </c:pt>
                <c:pt idx="21452">
                  <c:v>0.0</c:v>
                </c:pt>
                <c:pt idx="21453">
                  <c:v>0.0</c:v>
                </c:pt>
                <c:pt idx="21454">
                  <c:v>0.001</c:v>
                </c:pt>
                <c:pt idx="21455">
                  <c:v>0.0</c:v>
                </c:pt>
                <c:pt idx="21456">
                  <c:v>0.0</c:v>
                </c:pt>
                <c:pt idx="21457">
                  <c:v>0.0</c:v>
                </c:pt>
                <c:pt idx="21458">
                  <c:v>0.0</c:v>
                </c:pt>
                <c:pt idx="21459">
                  <c:v>0.0</c:v>
                </c:pt>
                <c:pt idx="21460">
                  <c:v>0.0</c:v>
                </c:pt>
                <c:pt idx="21461">
                  <c:v>0.0</c:v>
                </c:pt>
                <c:pt idx="21462">
                  <c:v>0.0</c:v>
                </c:pt>
                <c:pt idx="21463">
                  <c:v>0.0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0.001</c:v>
                </c:pt>
                <c:pt idx="21489">
                  <c:v>0.0</c:v>
                </c:pt>
                <c:pt idx="21490">
                  <c:v>0.0</c:v>
                </c:pt>
                <c:pt idx="21491">
                  <c:v>0.0</c:v>
                </c:pt>
                <c:pt idx="21492">
                  <c:v>0.0</c:v>
                </c:pt>
                <c:pt idx="21493">
                  <c:v>0.001</c:v>
                </c:pt>
                <c:pt idx="21494">
                  <c:v>0.0</c:v>
                </c:pt>
                <c:pt idx="21495">
                  <c:v>0.001</c:v>
                </c:pt>
                <c:pt idx="21496">
                  <c:v>0.0</c:v>
                </c:pt>
                <c:pt idx="21497">
                  <c:v>0.0</c:v>
                </c:pt>
                <c:pt idx="21498">
                  <c:v>0.0</c:v>
                </c:pt>
                <c:pt idx="21499">
                  <c:v>0.001</c:v>
                </c:pt>
                <c:pt idx="21500">
                  <c:v>0.0</c:v>
                </c:pt>
                <c:pt idx="21501">
                  <c:v>0.0</c:v>
                </c:pt>
                <c:pt idx="21502">
                  <c:v>0.001</c:v>
                </c:pt>
                <c:pt idx="21503">
                  <c:v>0.001</c:v>
                </c:pt>
                <c:pt idx="21504">
                  <c:v>0.0</c:v>
                </c:pt>
                <c:pt idx="21505">
                  <c:v>0.0</c:v>
                </c:pt>
                <c:pt idx="21506">
                  <c:v>0.0</c:v>
                </c:pt>
                <c:pt idx="21507">
                  <c:v>0.0</c:v>
                </c:pt>
                <c:pt idx="21508">
                  <c:v>0.0</c:v>
                </c:pt>
                <c:pt idx="21509">
                  <c:v>0.0</c:v>
                </c:pt>
                <c:pt idx="21510">
                  <c:v>0.0</c:v>
                </c:pt>
                <c:pt idx="21511">
                  <c:v>0.0</c:v>
                </c:pt>
                <c:pt idx="21512">
                  <c:v>0.0</c:v>
                </c:pt>
                <c:pt idx="21513">
                  <c:v>0.001</c:v>
                </c:pt>
                <c:pt idx="21514">
                  <c:v>0.001</c:v>
                </c:pt>
                <c:pt idx="21515">
                  <c:v>0.0</c:v>
                </c:pt>
                <c:pt idx="21516">
                  <c:v>0.0</c:v>
                </c:pt>
                <c:pt idx="21517">
                  <c:v>0.0</c:v>
                </c:pt>
                <c:pt idx="21518">
                  <c:v>0.001</c:v>
                </c:pt>
                <c:pt idx="21519">
                  <c:v>0.0</c:v>
                </c:pt>
                <c:pt idx="21520">
                  <c:v>0.001</c:v>
                </c:pt>
                <c:pt idx="21521">
                  <c:v>0.001</c:v>
                </c:pt>
                <c:pt idx="21522">
                  <c:v>0.001</c:v>
                </c:pt>
                <c:pt idx="21523">
                  <c:v>0.0</c:v>
                </c:pt>
                <c:pt idx="21524">
                  <c:v>0.0</c:v>
                </c:pt>
                <c:pt idx="21525">
                  <c:v>0.0</c:v>
                </c:pt>
                <c:pt idx="21526">
                  <c:v>0.001</c:v>
                </c:pt>
                <c:pt idx="21527">
                  <c:v>0.0</c:v>
                </c:pt>
                <c:pt idx="21528">
                  <c:v>0.0</c:v>
                </c:pt>
                <c:pt idx="21529">
                  <c:v>0.001</c:v>
                </c:pt>
                <c:pt idx="21530">
                  <c:v>0.001</c:v>
                </c:pt>
                <c:pt idx="21531">
                  <c:v>0.001</c:v>
                </c:pt>
                <c:pt idx="21532">
                  <c:v>0.001</c:v>
                </c:pt>
                <c:pt idx="21533">
                  <c:v>0.001</c:v>
                </c:pt>
                <c:pt idx="21534">
                  <c:v>0.0</c:v>
                </c:pt>
                <c:pt idx="21535">
                  <c:v>0.0</c:v>
                </c:pt>
                <c:pt idx="21536">
                  <c:v>0.0</c:v>
                </c:pt>
                <c:pt idx="21537">
                  <c:v>0.0</c:v>
                </c:pt>
                <c:pt idx="21538">
                  <c:v>0.0</c:v>
                </c:pt>
                <c:pt idx="21539">
                  <c:v>0.0</c:v>
                </c:pt>
                <c:pt idx="21540">
                  <c:v>0.001</c:v>
                </c:pt>
                <c:pt idx="21541">
                  <c:v>0.0</c:v>
                </c:pt>
                <c:pt idx="21542">
                  <c:v>0.0</c:v>
                </c:pt>
                <c:pt idx="21543">
                  <c:v>0.0</c:v>
                </c:pt>
                <c:pt idx="21544">
                  <c:v>0.0</c:v>
                </c:pt>
                <c:pt idx="21545">
                  <c:v>0.0</c:v>
                </c:pt>
                <c:pt idx="21546">
                  <c:v>0.0</c:v>
                </c:pt>
                <c:pt idx="21547">
                  <c:v>0.001</c:v>
                </c:pt>
                <c:pt idx="21548">
                  <c:v>0.0</c:v>
                </c:pt>
                <c:pt idx="21549">
                  <c:v>0.0</c:v>
                </c:pt>
                <c:pt idx="21550">
                  <c:v>0.0</c:v>
                </c:pt>
                <c:pt idx="21551">
                  <c:v>0.0</c:v>
                </c:pt>
                <c:pt idx="21552">
                  <c:v>0.0</c:v>
                </c:pt>
                <c:pt idx="21553">
                  <c:v>0.0</c:v>
                </c:pt>
                <c:pt idx="21554">
                  <c:v>0.0</c:v>
                </c:pt>
                <c:pt idx="21555">
                  <c:v>0.0</c:v>
                </c:pt>
                <c:pt idx="21556">
                  <c:v>0.0</c:v>
                </c:pt>
                <c:pt idx="21557">
                  <c:v>0.0</c:v>
                </c:pt>
                <c:pt idx="21558">
                  <c:v>0.0</c:v>
                </c:pt>
                <c:pt idx="21559">
                  <c:v>0.0</c:v>
                </c:pt>
                <c:pt idx="21560">
                  <c:v>0.0</c:v>
                </c:pt>
                <c:pt idx="21561">
                  <c:v>0.0</c:v>
                </c:pt>
                <c:pt idx="21562">
                  <c:v>0.001</c:v>
                </c:pt>
                <c:pt idx="21563">
                  <c:v>0.0</c:v>
                </c:pt>
                <c:pt idx="21564">
                  <c:v>0.0</c:v>
                </c:pt>
                <c:pt idx="21565">
                  <c:v>0.0</c:v>
                </c:pt>
                <c:pt idx="21566">
                  <c:v>0.001</c:v>
                </c:pt>
                <c:pt idx="21567">
                  <c:v>0.001</c:v>
                </c:pt>
                <c:pt idx="21568">
                  <c:v>0.0</c:v>
                </c:pt>
                <c:pt idx="21569">
                  <c:v>0.0</c:v>
                </c:pt>
                <c:pt idx="21570">
                  <c:v>0.0</c:v>
                </c:pt>
                <c:pt idx="21571">
                  <c:v>0.0</c:v>
                </c:pt>
                <c:pt idx="21572">
                  <c:v>0.0</c:v>
                </c:pt>
                <c:pt idx="21573">
                  <c:v>0.0</c:v>
                </c:pt>
                <c:pt idx="21574">
                  <c:v>0.0</c:v>
                </c:pt>
                <c:pt idx="21575">
                  <c:v>0.001</c:v>
                </c:pt>
                <c:pt idx="21576">
                  <c:v>0.001</c:v>
                </c:pt>
                <c:pt idx="21577">
                  <c:v>0.0</c:v>
                </c:pt>
                <c:pt idx="21578">
                  <c:v>0.001</c:v>
                </c:pt>
                <c:pt idx="21579">
                  <c:v>0.0</c:v>
                </c:pt>
                <c:pt idx="21580">
                  <c:v>0.0</c:v>
                </c:pt>
                <c:pt idx="21581">
                  <c:v>0.001</c:v>
                </c:pt>
                <c:pt idx="21582">
                  <c:v>0.0</c:v>
                </c:pt>
                <c:pt idx="21583">
                  <c:v>0.0</c:v>
                </c:pt>
                <c:pt idx="21584">
                  <c:v>0.0</c:v>
                </c:pt>
                <c:pt idx="21585">
                  <c:v>0.0</c:v>
                </c:pt>
                <c:pt idx="21586">
                  <c:v>0.0</c:v>
                </c:pt>
                <c:pt idx="21587">
                  <c:v>0.001</c:v>
                </c:pt>
                <c:pt idx="21588">
                  <c:v>0.0</c:v>
                </c:pt>
                <c:pt idx="21589">
                  <c:v>0.0</c:v>
                </c:pt>
                <c:pt idx="21590">
                  <c:v>0.0</c:v>
                </c:pt>
                <c:pt idx="21591">
                  <c:v>0.0</c:v>
                </c:pt>
                <c:pt idx="21592">
                  <c:v>0.001</c:v>
                </c:pt>
                <c:pt idx="21593">
                  <c:v>0.0</c:v>
                </c:pt>
                <c:pt idx="21594">
                  <c:v>0.0</c:v>
                </c:pt>
                <c:pt idx="21595">
                  <c:v>0.001</c:v>
                </c:pt>
                <c:pt idx="21596">
                  <c:v>0.0</c:v>
                </c:pt>
                <c:pt idx="21597">
                  <c:v>0.0</c:v>
                </c:pt>
                <c:pt idx="21598">
                  <c:v>0.0</c:v>
                </c:pt>
                <c:pt idx="21599">
                  <c:v>0.001</c:v>
                </c:pt>
                <c:pt idx="21600">
                  <c:v>0.0</c:v>
                </c:pt>
                <c:pt idx="21601">
                  <c:v>0.0</c:v>
                </c:pt>
                <c:pt idx="21602">
                  <c:v>0.0</c:v>
                </c:pt>
                <c:pt idx="21603">
                  <c:v>0.002</c:v>
                </c:pt>
                <c:pt idx="21604">
                  <c:v>0.001</c:v>
                </c:pt>
                <c:pt idx="21605">
                  <c:v>0.0</c:v>
                </c:pt>
                <c:pt idx="21606">
                  <c:v>0.001</c:v>
                </c:pt>
                <c:pt idx="21607">
                  <c:v>0.001</c:v>
                </c:pt>
                <c:pt idx="21608">
                  <c:v>0.001</c:v>
                </c:pt>
                <c:pt idx="21609">
                  <c:v>0.0</c:v>
                </c:pt>
                <c:pt idx="21610">
                  <c:v>0.001</c:v>
                </c:pt>
                <c:pt idx="21611">
                  <c:v>0.001</c:v>
                </c:pt>
                <c:pt idx="21612">
                  <c:v>0.002</c:v>
                </c:pt>
                <c:pt idx="21613">
                  <c:v>0.001</c:v>
                </c:pt>
                <c:pt idx="21614">
                  <c:v>0.0</c:v>
                </c:pt>
                <c:pt idx="21615">
                  <c:v>0.0</c:v>
                </c:pt>
                <c:pt idx="21616">
                  <c:v>0.0</c:v>
                </c:pt>
                <c:pt idx="21617">
                  <c:v>0.0</c:v>
                </c:pt>
                <c:pt idx="21618">
                  <c:v>0.001</c:v>
                </c:pt>
                <c:pt idx="21619">
                  <c:v>0.0</c:v>
                </c:pt>
                <c:pt idx="21620">
                  <c:v>0.0</c:v>
                </c:pt>
                <c:pt idx="21621">
                  <c:v>0.0</c:v>
                </c:pt>
                <c:pt idx="21622">
                  <c:v>0.0</c:v>
                </c:pt>
                <c:pt idx="21623">
                  <c:v>0.0</c:v>
                </c:pt>
                <c:pt idx="21624">
                  <c:v>0.0</c:v>
                </c:pt>
                <c:pt idx="21625">
                  <c:v>0.0</c:v>
                </c:pt>
                <c:pt idx="21626">
                  <c:v>0.0</c:v>
                </c:pt>
                <c:pt idx="21627">
                  <c:v>0.0</c:v>
                </c:pt>
                <c:pt idx="21628">
                  <c:v>0.0</c:v>
                </c:pt>
                <c:pt idx="21629">
                  <c:v>0.001</c:v>
                </c:pt>
                <c:pt idx="21630">
                  <c:v>0.0</c:v>
                </c:pt>
                <c:pt idx="21631">
                  <c:v>0.0</c:v>
                </c:pt>
                <c:pt idx="21632">
                  <c:v>0.0</c:v>
                </c:pt>
                <c:pt idx="21633">
                  <c:v>0.0</c:v>
                </c:pt>
                <c:pt idx="21634">
                  <c:v>0.0</c:v>
                </c:pt>
                <c:pt idx="21635">
                  <c:v>0.001</c:v>
                </c:pt>
                <c:pt idx="21636">
                  <c:v>0.0</c:v>
                </c:pt>
                <c:pt idx="21637">
                  <c:v>0.001</c:v>
                </c:pt>
                <c:pt idx="21638">
                  <c:v>0.0</c:v>
                </c:pt>
                <c:pt idx="21639">
                  <c:v>0.0</c:v>
                </c:pt>
                <c:pt idx="21640">
                  <c:v>0.001</c:v>
                </c:pt>
                <c:pt idx="21641">
                  <c:v>0.0</c:v>
                </c:pt>
                <c:pt idx="21642">
                  <c:v>0.0</c:v>
                </c:pt>
                <c:pt idx="21643">
                  <c:v>0.0</c:v>
                </c:pt>
                <c:pt idx="21644">
                  <c:v>0.0</c:v>
                </c:pt>
                <c:pt idx="21645">
                  <c:v>0.0</c:v>
                </c:pt>
                <c:pt idx="21646">
                  <c:v>0.0</c:v>
                </c:pt>
                <c:pt idx="21647">
                  <c:v>0.001</c:v>
                </c:pt>
                <c:pt idx="21648">
                  <c:v>0.0</c:v>
                </c:pt>
                <c:pt idx="21649">
                  <c:v>0.0</c:v>
                </c:pt>
                <c:pt idx="21650">
                  <c:v>0.0</c:v>
                </c:pt>
                <c:pt idx="21651">
                  <c:v>0.001</c:v>
                </c:pt>
                <c:pt idx="21652">
                  <c:v>0.0</c:v>
                </c:pt>
                <c:pt idx="21653">
                  <c:v>0.0</c:v>
                </c:pt>
                <c:pt idx="21654">
                  <c:v>0.001</c:v>
                </c:pt>
                <c:pt idx="21655">
                  <c:v>0.001</c:v>
                </c:pt>
                <c:pt idx="21656">
                  <c:v>0.0</c:v>
                </c:pt>
                <c:pt idx="21657">
                  <c:v>0.001</c:v>
                </c:pt>
                <c:pt idx="21658">
                  <c:v>0.001</c:v>
                </c:pt>
                <c:pt idx="21659">
                  <c:v>0.0</c:v>
                </c:pt>
                <c:pt idx="21660">
                  <c:v>0.0</c:v>
                </c:pt>
                <c:pt idx="21661">
                  <c:v>0.001</c:v>
                </c:pt>
                <c:pt idx="21662">
                  <c:v>0.001</c:v>
                </c:pt>
                <c:pt idx="21663">
                  <c:v>0.001</c:v>
                </c:pt>
                <c:pt idx="21664">
                  <c:v>0.0</c:v>
                </c:pt>
                <c:pt idx="21665">
                  <c:v>0.001</c:v>
                </c:pt>
                <c:pt idx="21666">
                  <c:v>0.0</c:v>
                </c:pt>
                <c:pt idx="21667">
                  <c:v>0.0</c:v>
                </c:pt>
                <c:pt idx="21668">
                  <c:v>0.0</c:v>
                </c:pt>
                <c:pt idx="21669">
                  <c:v>0.001</c:v>
                </c:pt>
                <c:pt idx="21670">
                  <c:v>0.0</c:v>
                </c:pt>
                <c:pt idx="21671">
                  <c:v>0.001</c:v>
                </c:pt>
                <c:pt idx="21672">
                  <c:v>0.001</c:v>
                </c:pt>
                <c:pt idx="21673">
                  <c:v>0.0</c:v>
                </c:pt>
                <c:pt idx="21674">
                  <c:v>0.001</c:v>
                </c:pt>
                <c:pt idx="21675">
                  <c:v>0.0</c:v>
                </c:pt>
                <c:pt idx="21676">
                  <c:v>0.0</c:v>
                </c:pt>
                <c:pt idx="21677">
                  <c:v>0.0</c:v>
                </c:pt>
                <c:pt idx="21678">
                  <c:v>0.001</c:v>
                </c:pt>
                <c:pt idx="21679">
                  <c:v>0.001</c:v>
                </c:pt>
                <c:pt idx="21680">
                  <c:v>0.001</c:v>
                </c:pt>
                <c:pt idx="21681">
                  <c:v>0.0</c:v>
                </c:pt>
                <c:pt idx="21682">
                  <c:v>0.0</c:v>
                </c:pt>
                <c:pt idx="21683">
                  <c:v>0.0</c:v>
                </c:pt>
                <c:pt idx="21684">
                  <c:v>0.001</c:v>
                </c:pt>
                <c:pt idx="21685">
                  <c:v>0.0</c:v>
                </c:pt>
                <c:pt idx="21686">
                  <c:v>0.001</c:v>
                </c:pt>
                <c:pt idx="21687">
                  <c:v>0.001</c:v>
                </c:pt>
                <c:pt idx="21688">
                  <c:v>0.001</c:v>
                </c:pt>
                <c:pt idx="21689">
                  <c:v>0.0</c:v>
                </c:pt>
                <c:pt idx="21690">
                  <c:v>0.001</c:v>
                </c:pt>
                <c:pt idx="21691">
                  <c:v>0.001</c:v>
                </c:pt>
                <c:pt idx="21692">
                  <c:v>0.0</c:v>
                </c:pt>
                <c:pt idx="21693">
                  <c:v>0.0</c:v>
                </c:pt>
                <c:pt idx="21694">
                  <c:v>0.0</c:v>
                </c:pt>
                <c:pt idx="21695">
                  <c:v>0.0</c:v>
                </c:pt>
                <c:pt idx="21696">
                  <c:v>0.0</c:v>
                </c:pt>
                <c:pt idx="21697">
                  <c:v>0.0</c:v>
                </c:pt>
                <c:pt idx="21698">
                  <c:v>0.0</c:v>
                </c:pt>
                <c:pt idx="21699">
                  <c:v>0.001</c:v>
                </c:pt>
                <c:pt idx="21700">
                  <c:v>0.0</c:v>
                </c:pt>
                <c:pt idx="21701">
                  <c:v>0.001</c:v>
                </c:pt>
                <c:pt idx="21702">
                  <c:v>0.001</c:v>
                </c:pt>
                <c:pt idx="21703">
                  <c:v>0.0</c:v>
                </c:pt>
                <c:pt idx="21704">
                  <c:v>0.0</c:v>
                </c:pt>
                <c:pt idx="21705">
                  <c:v>0.0</c:v>
                </c:pt>
                <c:pt idx="21706">
                  <c:v>0.001</c:v>
                </c:pt>
                <c:pt idx="21707">
                  <c:v>0.001</c:v>
                </c:pt>
                <c:pt idx="21708">
                  <c:v>0.001</c:v>
                </c:pt>
                <c:pt idx="21709">
                  <c:v>0.0</c:v>
                </c:pt>
                <c:pt idx="21710">
                  <c:v>0.001</c:v>
                </c:pt>
                <c:pt idx="21711">
                  <c:v>0.0</c:v>
                </c:pt>
                <c:pt idx="21712">
                  <c:v>0.0</c:v>
                </c:pt>
                <c:pt idx="21713">
                  <c:v>0.0</c:v>
                </c:pt>
                <c:pt idx="21714">
                  <c:v>0.001</c:v>
                </c:pt>
                <c:pt idx="21715">
                  <c:v>0.002</c:v>
                </c:pt>
                <c:pt idx="21716">
                  <c:v>0.001</c:v>
                </c:pt>
                <c:pt idx="21717">
                  <c:v>0.0</c:v>
                </c:pt>
                <c:pt idx="21718">
                  <c:v>0.0</c:v>
                </c:pt>
                <c:pt idx="21719">
                  <c:v>0.0</c:v>
                </c:pt>
                <c:pt idx="21720">
                  <c:v>0.001</c:v>
                </c:pt>
                <c:pt idx="21721">
                  <c:v>0.0</c:v>
                </c:pt>
                <c:pt idx="21722">
                  <c:v>0.0</c:v>
                </c:pt>
                <c:pt idx="21723">
                  <c:v>0.0</c:v>
                </c:pt>
                <c:pt idx="21724">
                  <c:v>0.001</c:v>
                </c:pt>
                <c:pt idx="21725">
                  <c:v>0.0</c:v>
                </c:pt>
                <c:pt idx="21726">
                  <c:v>0.0</c:v>
                </c:pt>
                <c:pt idx="21727">
                  <c:v>0.001</c:v>
                </c:pt>
                <c:pt idx="21728">
                  <c:v>0.001</c:v>
                </c:pt>
                <c:pt idx="21729">
                  <c:v>0.0</c:v>
                </c:pt>
                <c:pt idx="21730">
                  <c:v>0.001</c:v>
                </c:pt>
                <c:pt idx="21731">
                  <c:v>0.0</c:v>
                </c:pt>
                <c:pt idx="21732">
                  <c:v>0.0</c:v>
                </c:pt>
                <c:pt idx="21733">
                  <c:v>0.001</c:v>
                </c:pt>
                <c:pt idx="21734">
                  <c:v>0.001</c:v>
                </c:pt>
                <c:pt idx="21735">
                  <c:v>0.0</c:v>
                </c:pt>
                <c:pt idx="21736">
                  <c:v>0.001</c:v>
                </c:pt>
                <c:pt idx="21737">
                  <c:v>0.0</c:v>
                </c:pt>
                <c:pt idx="21738">
                  <c:v>0.001</c:v>
                </c:pt>
                <c:pt idx="21739">
                  <c:v>0.0</c:v>
                </c:pt>
                <c:pt idx="21740">
                  <c:v>0.001</c:v>
                </c:pt>
                <c:pt idx="21741">
                  <c:v>0.0</c:v>
                </c:pt>
                <c:pt idx="21742">
                  <c:v>0.0</c:v>
                </c:pt>
                <c:pt idx="21743">
                  <c:v>0.0</c:v>
                </c:pt>
                <c:pt idx="21744">
                  <c:v>0.0</c:v>
                </c:pt>
                <c:pt idx="21745">
                  <c:v>0.0</c:v>
                </c:pt>
                <c:pt idx="21746">
                  <c:v>0.001</c:v>
                </c:pt>
                <c:pt idx="21747">
                  <c:v>0.0</c:v>
                </c:pt>
                <c:pt idx="21748">
                  <c:v>0.0</c:v>
                </c:pt>
                <c:pt idx="21749">
                  <c:v>0.0</c:v>
                </c:pt>
                <c:pt idx="21750">
                  <c:v>0.002</c:v>
                </c:pt>
                <c:pt idx="21751">
                  <c:v>0.0</c:v>
                </c:pt>
                <c:pt idx="21752">
                  <c:v>0.001</c:v>
                </c:pt>
                <c:pt idx="21753">
                  <c:v>0.001</c:v>
                </c:pt>
                <c:pt idx="21754">
                  <c:v>0.001</c:v>
                </c:pt>
                <c:pt idx="21755">
                  <c:v>0.001</c:v>
                </c:pt>
                <c:pt idx="21756">
                  <c:v>0.001</c:v>
                </c:pt>
                <c:pt idx="21757">
                  <c:v>0.001</c:v>
                </c:pt>
                <c:pt idx="21758">
                  <c:v>0.001</c:v>
                </c:pt>
                <c:pt idx="21759">
                  <c:v>0.001</c:v>
                </c:pt>
                <c:pt idx="21760">
                  <c:v>0.0</c:v>
                </c:pt>
                <c:pt idx="21761">
                  <c:v>0.001</c:v>
                </c:pt>
                <c:pt idx="21762">
                  <c:v>0.0</c:v>
                </c:pt>
                <c:pt idx="21763">
                  <c:v>0.001</c:v>
                </c:pt>
                <c:pt idx="21764">
                  <c:v>0.0</c:v>
                </c:pt>
                <c:pt idx="21765">
                  <c:v>0.001</c:v>
                </c:pt>
                <c:pt idx="21766">
                  <c:v>0.0</c:v>
                </c:pt>
                <c:pt idx="21767">
                  <c:v>0.001</c:v>
                </c:pt>
                <c:pt idx="21768">
                  <c:v>0.001</c:v>
                </c:pt>
                <c:pt idx="21769">
                  <c:v>0.0</c:v>
                </c:pt>
                <c:pt idx="21770">
                  <c:v>0.001</c:v>
                </c:pt>
                <c:pt idx="21771">
                  <c:v>0.0</c:v>
                </c:pt>
                <c:pt idx="21772">
                  <c:v>0.0</c:v>
                </c:pt>
                <c:pt idx="21773">
                  <c:v>0.001</c:v>
                </c:pt>
                <c:pt idx="21774">
                  <c:v>0.0</c:v>
                </c:pt>
                <c:pt idx="21775">
                  <c:v>0.001</c:v>
                </c:pt>
                <c:pt idx="21776">
                  <c:v>0.001</c:v>
                </c:pt>
                <c:pt idx="21777">
                  <c:v>0.0</c:v>
                </c:pt>
                <c:pt idx="21778">
                  <c:v>0.001</c:v>
                </c:pt>
                <c:pt idx="21779">
                  <c:v>0.0</c:v>
                </c:pt>
                <c:pt idx="21780">
                  <c:v>0.001</c:v>
                </c:pt>
                <c:pt idx="21781">
                  <c:v>0.001</c:v>
                </c:pt>
                <c:pt idx="21782">
                  <c:v>0.0</c:v>
                </c:pt>
                <c:pt idx="21783">
                  <c:v>0.0</c:v>
                </c:pt>
                <c:pt idx="21784">
                  <c:v>0.001</c:v>
                </c:pt>
                <c:pt idx="21785">
                  <c:v>0.0</c:v>
                </c:pt>
                <c:pt idx="21786">
                  <c:v>0.0</c:v>
                </c:pt>
                <c:pt idx="21787">
                  <c:v>0.0</c:v>
                </c:pt>
                <c:pt idx="21788">
                  <c:v>0.0</c:v>
                </c:pt>
                <c:pt idx="21789">
                  <c:v>0.001</c:v>
                </c:pt>
                <c:pt idx="21790">
                  <c:v>0.0</c:v>
                </c:pt>
                <c:pt idx="21791">
                  <c:v>0.0</c:v>
                </c:pt>
                <c:pt idx="21792">
                  <c:v>0.001</c:v>
                </c:pt>
                <c:pt idx="21793">
                  <c:v>0.0</c:v>
                </c:pt>
                <c:pt idx="21794">
                  <c:v>0.001</c:v>
                </c:pt>
                <c:pt idx="21795">
                  <c:v>0.0</c:v>
                </c:pt>
                <c:pt idx="21796">
                  <c:v>0.0</c:v>
                </c:pt>
                <c:pt idx="21797">
                  <c:v>0.001</c:v>
                </c:pt>
                <c:pt idx="21798">
                  <c:v>0.0</c:v>
                </c:pt>
                <c:pt idx="21799">
                  <c:v>0.001</c:v>
                </c:pt>
                <c:pt idx="21800">
                  <c:v>0.0</c:v>
                </c:pt>
                <c:pt idx="21801">
                  <c:v>0.001</c:v>
                </c:pt>
                <c:pt idx="21802">
                  <c:v>0.0</c:v>
                </c:pt>
                <c:pt idx="21803">
                  <c:v>0.001</c:v>
                </c:pt>
                <c:pt idx="21804">
                  <c:v>0.0</c:v>
                </c:pt>
                <c:pt idx="21805">
                  <c:v>0.0</c:v>
                </c:pt>
                <c:pt idx="21806">
                  <c:v>0.001</c:v>
                </c:pt>
                <c:pt idx="21807">
                  <c:v>0.0</c:v>
                </c:pt>
                <c:pt idx="21808">
                  <c:v>0.0</c:v>
                </c:pt>
                <c:pt idx="21809">
                  <c:v>0.001</c:v>
                </c:pt>
                <c:pt idx="21810">
                  <c:v>0.001</c:v>
                </c:pt>
                <c:pt idx="21811">
                  <c:v>0.0</c:v>
                </c:pt>
                <c:pt idx="21812">
                  <c:v>0.001</c:v>
                </c:pt>
                <c:pt idx="21813">
                  <c:v>0.001</c:v>
                </c:pt>
                <c:pt idx="21814">
                  <c:v>0.0</c:v>
                </c:pt>
                <c:pt idx="21815">
                  <c:v>0.001</c:v>
                </c:pt>
                <c:pt idx="21816">
                  <c:v>0.001</c:v>
                </c:pt>
                <c:pt idx="21817">
                  <c:v>0.0</c:v>
                </c:pt>
                <c:pt idx="21818">
                  <c:v>0.0</c:v>
                </c:pt>
                <c:pt idx="21819">
                  <c:v>0.002</c:v>
                </c:pt>
                <c:pt idx="21820">
                  <c:v>0.0</c:v>
                </c:pt>
                <c:pt idx="21821">
                  <c:v>0.0</c:v>
                </c:pt>
                <c:pt idx="21822">
                  <c:v>0.001</c:v>
                </c:pt>
                <c:pt idx="21823">
                  <c:v>0.001</c:v>
                </c:pt>
                <c:pt idx="21824">
                  <c:v>0.0</c:v>
                </c:pt>
                <c:pt idx="21825">
                  <c:v>0.0</c:v>
                </c:pt>
                <c:pt idx="21826">
                  <c:v>0.0</c:v>
                </c:pt>
                <c:pt idx="21827">
                  <c:v>0.0</c:v>
                </c:pt>
                <c:pt idx="21828">
                  <c:v>0.0</c:v>
                </c:pt>
                <c:pt idx="21829">
                  <c:v>0.0</c:v>
                </c:pt>
                <c:pt idx="21830">
                  <c:v>0.001</c:v>
                </c:pt>
                <c:pt idx="21831">
                  <c:v>0.0</c:v>
                </c:pt>
                <c:pt idx="21832">
                  <c:v>0.0</c:v>
                </c:pt>
                <c:pt idx="21833">
                  <c:v>0.0</c:v>
                </c:pt>
                <c:pt idx="21834">
                  <c:v>0.001</c:v>
                </c:pt>
                <c:pt idx="21835">
                  <c:v>0.001</c:v>
                </c:pt>
                <c:pt idx="21836">
                  <c:v>0.0</c:v>
                </c:pt>
                <c:pt idx="21837">
                  <c:v>0.001</c:v>
                </c:pt>
                <c:pt idx="21838">
                  <c:v>0.0</c:v>
                </c:pt>
                <c:pt idx="21839">
                  <c:v>0.001</c:v>
                </c:pt>
                <c:pt idx="21840">
                  <c:v>0.001</c:v>
                </c:pt>
                <c:pt idx="21841">
                  <c:v>0.001</c:v>
                </c:pt>
                <c:pt idx="21842">
                  <c:v>0.001</c:v>
                </c:pt>
                <c:pt idx="21843">
                  <c:v>0.0</c:v>
                </c:pt>
                <c:pt idx="21844">
                  <c:v>0.0</c:v>
                </c:pt>
                <c:pt idx="21845">
                  <c:v>0.001</c:v>
                </c:pt>
                <c:pt idx="21846">
                  <c:v>0.001</c:v>
                </c:pt>
                <c:pt idx="21847">
                  <c:v>0.001</c:v>
                </c:pt>
                <c:pt idx="21848">
                  <c:v>0.001</c:v>
                </c:pt>
                <c:pt idx="21849">
                  <c:v>0.001</c:v>
                </c:pt>
                <c:pt idx="21850">
                  <c:v>0.001</c:v>
                </c:pt>
                <c:pt idx="21851">
                  <c:v>0.0</c:v>
                </c:pt>
                <c:pt idx="21852">
                  <c:v>0.001</c:v>
                </c:pt>
                <c:pt idx="21853">
                  <c:v>0.0</c:v>
                </c:pt>
                <c:pt idx="21854">
                  <c:v>0.0</c:v>
                </c:pt>
                <c:pt idx="21855">
                  <c:v>0.002</c:v>
                </c:pt>
                <c:pt idx="21856">
                  <c:v>0.0</c:v>
                </c:pt>
                <c:pt idx="21857">
                  <c:v>0.001</c:v>
                </c:pt>
                <c:pt idx="21858">
                  <c:v>0.001</c:v>
                </c:pt>
                <c:pt idx="21859">
                  <c:v>0.0</c:v>
                </c:pt>
                <c:pt idx="21860">
                  <c:v>0.0</c:v>
                </c:pt>
                <c:pt idx="21861">
                  <c:v>0.002</c:v>
                </c:pt>
                <c:pt idx="21862">
                  <c:v>0.0</c:v>
                </c:pt>
                <c:pt idx="21863">
                  <c:v>0.001</c:v>
                </c:pt>
                <c:pt idx="21864">
                  <c:v>0.002</c:v>
                </c:pt>
                <c:pt idx="21865">
                  <c:v>0.001</c:v>
                </c:pt>
                <c:pt idx="21866">
                  <c:v>0.001</c:v>
                </c:pt>
                <c:pt idx="21867">
                  <c:v>0.0</c:v>
                </c:pt>
                <c:pt idx="21868">
                  <c:v>0.001</c:v>
                </c:pt>
                <c:pt idx="21869">
                  <c:v>0.001</c:v>
                </c:pt>
                <c:pt idx="21870">
                  <c:v>0.001</c:v>
                </c:pt>
                <c:pt idx="21871">
                  <c:v>0.001</c:v>
                </c:pt>
                <c:pt idx="21872">
                  <c:v>0.0</c:v>
                </c:pt>
                <c:pt idx="21873">
                  <c:v>0.0</c:v>
                </c:pt>
                <c:pt idx="21874">
                  <c:v>0.001</c:v>
                </c:pt>
                <c:pt idx="21875">
                  <c:v>0.001</c:v>
                </c:pt>
                <c:pt idx="21876">
                  <c:v>0.0</c:v>
                </c:pt>
                <c:pt idx="21877">
                  <c:v>0.001</c:v>
                </c:pt>
                <c:pt idx="21878">
                  <c:v>0.0</c:v>
                </c:pt>
                <c:pt idx="21879">
                  <c:v>0.002</c:v>
                </c:pt>
                <c:pt idx="21880">
                  <c:v>0.0</c:v>
                </c:pt>
                <c:pt idx="21881">
                  <c:v>0.0</c:v>
                </c:pt>
                <c:pt idx="21882">
                  <c:v>0.0</c:v>
                </c:pt>
                <c:pt idx="21883">
                  <c:v>0.0</c:v>
                </c:pt>
                <c:pt idx="21884">
                  <c:v>0.001</c:v>
                </c:pt>
                <c:pt idx="21885">
                  <c:v>0.001</c:v>
                </c:pt>
                <c:pt idx="21886">
                  <c:v>0.001</c:v>
                </c:pt>
                <c:pt idx="21887">
                  <c:v>0.001</c:v>
                </c:pt>
                <c:pt idx="21888">
                  <c:v>0.0</c:v>
                </c:pt>
                <c:pt idx="21889">
                  <c:v>0.001</c:v>
                </c:pt>
                <c:pt idx="21890">
                  <c:v>0.001</c:v>
                </c:pt>
                <c:pt idx="21891">
                  <c:v>0.001</c:v>
                </c:pt>
                <c:pt idx="21892">
                  <c:v>0.001</c:v>
                </c:pt>
                <c:pt idx="21893">
                  <c:v>0.002</c:v>
                </c:pt>
                <c:pt idx="21894">
                  <c:v>0.001</c:v>
                </c:pt>
                <c:pt idx="21895">
                  <c:v>0.0</c:v>
                </c:pt>
                <c:pt idx="21896">
                  <c:v>0.001</c:v>
                </c:pt>
                <c:pt idx="21897">
                  <c:v>0.002</c:v>
                </c:pt>
                <c:pt idx="21898">
                  <c:v>0.0</c:v>
                </c:pt>
                <c:pt idx="21899">
                  <c:v>0.0</c:v>
                </c:pt>
                <c:pt idx="21900">
                  <c:v>0.001</c:v>
                </c:pt>
                <c:pt idx="21901">
                  <c:v>0.001</c:v>
                </c:pt>
                <c:pt idx="21902">
                  <c:v>0.0</c:v>
                </c:pt>
                <c:pt idx="21903">
                  <c:v>0.001</c:v>
                </c:pt>
                <c:pt idx="21904">
                  <c:v>-9999.0</c:v>
                </c:pt>
                <c:pt idx="21905">
                  <c:v>0.0</c:v>
                </c:pt>
                <c:pt idx="21906">
                  <c:v>0.001</c:v>
                </c:pt>
                <c:pt idx="21907">
                  <c:v>0.0</c:v>
                </c:pt>
                <c:pt idx="21908">
                  <c:v>0.001</c:v>
                </c:pt>
                <c:pt idx="21909">
                  <c:v>0.0</c:v>
                </c:pt>
                <c:pt idx="21910">
                  <c:v>0.001</c:v>
                </c:pt>
                <c:pt idx="21911">
                  <c:v>0.0</c:v>
                </c:pt>
                <c:pt idx="21912">
                  <c:v>0.001</c:v>
                </c:pt>
                <c:pt idx="21913">
                  <c:v>0.0</c:v>
                </c:pt>
                <c:pt idx="21914">
                  <c:v>0.001</c:v>
                </c:pt>
                <c:pt idx="21915">
                  <c:v>0.0</c:v>
                </c:pt>
                <c:pt idx="21916">
                  <c:v>0.0</c:v>
                </c:pt>
                <c:pt idx="21917">
                  <c:v>0.001</c:v>
                </c:pt>
                <c:pt idx="21918">
                  <c:v>0.0</c:v>
                </c:pt>
                <c:pt idx="21919">
                  <c:v>0.001</c:v>
                </c:pt>
                <c:pt idx="21920">
                  <c:v>0.001</c:v>
                </c:pt>
                <c:pt idx="21921">
                  <c:v>0.001</c:v>
                </c:pt>
                <c:pt idx="21922">
                  <c:v>0.001</c:v>
                </c:pt>
                <c:pt idx="21923">
                  <c:v>0.0</c:v>
                </c:pt>
                <c:pt idx="21924">
                  <c:v>0.001</c:v>
                </c:pt>
                <c:pt idx="21925">
                  <c:v>0.001</c:v>
                </c:pt>
                <c:pt idx="21926">
                  <c:v>0.001</c:v>
                </c:pt>
                <c:pt idx="21927">
                  <c:v>0.001</c:v>
                </c:pt>
                <c:pt idx="21928">
                  <c:v>0.001</c:v>
                </c:pt>
                <c:pt idx="21929">
                  <c:v>0.0</c:v>
                </c:pt>
                <c:pt idx="21930">
                  <c:v>0.0</c:v>
                </c:pt>
                <c:pt idx="21931">
                  <c:v>0.0</c:v>
                </c:pt>
                <c:pt idx="21932">
                  <c:v>0.0</c:v>
                </c:pt>
                <c:pt idx="21933">
                  <c:v>0.001</c:v>
                </c:pt>
                <c:pt idx="21934">
                  <c:v>0.001</c:v>
                </c:pt>
                <c:pt idx="21935">
                  <c:v>0.001</c:v>
                </c:pt>
                <c:pt idx="21936">
                  <c:v>0.001</c:v>
                </c:pt>
                <c:pt idx="21937">
                  <c:v>0.0</c:v>
                </c:pt>
                <c:pt idx="21938">
                  <c:v>0.0</c:v>
                </c:pt>
                <c:pt idx="21939">
                  <c:v>0.001</c:v>
                </c:pt>
                <c:pt idx="21940">
                  <c:v>0.001</c:v>
                </c:pt>
                <c:pt idx="21941">
                  <c:v>0.001</c:v>
                </c:pt>
                <c:pt idx="21942">
                  <c:v>0.001</c:v>
                </c:pt>
                <c:pt idx="21943">
                  <c:v>0.0</c:v>
                </c:pt>
                <c:pt idx="21944">
                  <c:v>0.002</c:v>
                </c:pt>
                <c:pt idx="21945">
                  <c:v>0.001</c:v>
                </c:pt>
                <c:pt idx="21946">
                  <c:v>0.001</c:v>
                </c:pt>
                <c:pt idx="21947">
                  <c:v>0.0</c:v>
                </c:pt>
                <c:pt idx="21948">
                  <c:v>0.001</c:v>
                </c:pt>
                <c:pt idx="21949">
                  <c:v>0.0</c:v>
                </c:pt>
                <c:pt idx="21950">
                  <c:v>0.001</c:v>
                </c:pt>
                <c:pt idx="21951">
                  <c:v>0.0</c:v>
                </c:pt>
                <c:pt idx="21952">
                  <c:v>0.0</c:v>
                </c:pt>
                <c:pt idx="21953">
                  <c:v>0.0</c:v>
                </c:pt>
                <c:pt idx="21954">
                  <c:v>0.001</c:v>
                </c:pt>
                <c:pt idx="21955">
                  <c:v>0.0</c:v>
                </c:pt>
                <c:pt idx="21956">
                  <c:v>0.001</c:v>
                </c:pt>
                <c:pt idx="21957">
                  <c:v>0.0</c:v>
                </c:pt>
                <c:pt idx="21958">
                  <c:v>0.001</c:v>
                </c:pt>
                <c:pt idx="21959">
                  <c:v>0.001</c:v>
                </c:pt>
                <c:pt idx="21960">
                  <c:v>0.0</c:v>
                </c:pt>
                <c:pt idx="21961">
                  <c:v>0.002</c:v>
                </c:pt>
                <c:pt idx="21962">
                  <c:v>0.001</c:v>
                </c:pt>
                <c:pt idx="21963">
                  <c:v>0.0</c:v>
                </c:pt>
                <c:pt idx="21964">
                  <c:v>0.001</c:v>
                </c:pt>
                <c:pt idx="21965">
                  <c:v>0.0</c:v>
                </c:pt>
                <c:pt idx="21966">
                  <c:v>0.0</c:v>
                </c:pt>
                <c:pt idx="21967">
                  <c:v>0.0</c:v>
                </c:pt>
                <c:pt idx="21968">
                  <c:v>0.001</c:v>
                </c:pt>
                <c:pt idx="21969">
                  <c:v>0.001</c:v>
                </c:pt>
                <c:pt idx="21970">
                  <c:v>0.003</c:v>
                </c:pt>
                <c:pt idx="21971">
                  <c:v>0.002</c:v>
                </c:pt>
                <c:pt idx="21972">
                  <c:v>0.001</c:v>
                </c:pt>
                <c:pt idx="21973">
                  <c:v>0.002</c:v>
                </c:pt>
                <c:pt idx="21974">
                  <c:v>0.0</c:v>
                </c:pt>
                <c:pt idx="21975">
                  <c:v>0.001</c:v>
                </c:pt>
                <c:pt idx="21976">
                  <c:v>0.001</c:v>
                </c:pt>
                <c:pt idx="21977">
                  <c:v>0.004</c:v>
                </c:pt>
                <c:pt idx="21978">
                  <c:v>0.001</c:v>
                </c:pt>
                <c:pt idx="21979">
                  <c:v>0.001</c:v>
                </c:pt>
                <c:pt idx="21980">
                  <c:v>0.001</c:v>
                </c:pt>
                <c:pt idx="21981">
                  <c:v>0.001</c:v>
                </c:pt>
                <c:pt idx="21982">
                  <c:v>0.0</c:v>
                </c:pt>
                <c:pt idx="21983">
                  <c:v>0.001</c:v>
                </c:pt>
                <c:pt idx="21984">
                  <c:v>0.001</c:v>
                </c:pt>
                <c:pt idx="21985">
                  <c:v>0.0</c:v>
                </c:pt>
                <c:pt idx="21986">
                  <c:v>0.0</c:v>
                </c:pt>
                <c:pt idx="21987">
                  <c:v>0.0</c:v>
                </c:pt>
                <c:pt idx="21988">
                  <c:v>0.001</c:v>
                </c:pt>
                <c:pt idx="21989">
                  <c:v>0.0</c:v>
                </c:pt>
                <c:pt idx="21990">
                  <c:v>0.002</c:v>
                </c:pt>
                <c:pt idx="21991">
                  <c:v>0.0</c:v>
                </c:pt>
                <c:pt idx="21992">
                  <c:v>0.0</c:v>
                </c:pt>
                <c:pt idx="21993">
                  <c:v>0.001</c:v>
                </c:pt>
                <c:pt idx="21994">
                  <c:v>0.001</c:v>
                </c:pt>
                <c:pt idx="21995">
                  <c:v>0.0</c:v>
                </c:pt>
                <c:pt idx="21996">
                  <c:v>0.0</c:v>
                </c:pt>
                <c:pt idx="21997">
                  <c:v>0.0</c:v>
                </c:pt>
                <c:pt idx="21998">
                  <c:v>0.0</c:v>
                </c:pt>
                <c:pt idx="21999">
                  <c:v>0.001</c:v>
                </c:pt>
                <c:pt idx="22000">
                  <c:v>0.0</c:v>
                </c:pt>
                <c:pt idx="22001">
                  <c:v>0.001</c:v>
                </c:pt>
                <c:pt idx="22002">
                  <c:v>0.0</c:v>
                </c:pt>
                <c:pt idx="22003">
                  <c:v>0.0</c:v>
                </c:pt>
                <c:pt idx="22004">
                  <c:v>0.001</c:v>
                </c:pt>
                <c:pt idx="22005">
                  <c:v>0.002</c:v>
                </c:pt>
                <c:pt idx="22006">
                  <c:v>0.001</c:v>
                </c:pt>
                <c:pt idx="22007">
                  <c:v>0.001</c:v>
                </c:pt>
                <c:pt idx="22008">
                  <c:v>0.0</c:v>
                </c:pt>
                <c:pt idx="22009">
                  <c:v>0.001</c:v>
                </c:pt>
                <c:pt idx="22010">
                  <c:v>0.0</c:v>
                </c:pt>
                <c:pt idx="22011">
                  <c:v>0.0</c:v>
                </c:pt>
                <c:pt idx="22012">
                  <c:v>0.0</c:v>
                </c:pt>
                <c:pt idx="22013">
                  <c:v>0.001</c:v>
                </c:pt>
                <c:pt idx="22014">
                  <c:v>0.001</c:v>
                </c:pt>
                <c:pt idx="22015">
                  <c:v>0.0</c:v>
                </c:pt>
                <c:pt idx="22016">
                  <c:v>0.002</c:v>
                </c:pt>
                <c:pt idx="22017">
                  <c:v>0.001</c:v>
                </c:pt>
                <c:pt idx="22018">
                  <c:v>0.0</c:v>
                </c:pt>
                <c:pt idx="22019">
                  <c:v>0.001</c:v>
                </c:pt>
                <c:pt idx="22020">
                  <c:v>0.0</c:v>
                </c:pt>
                <c:pt idx="22021">
                  <c:v>0.0</c:v>
                </c:pt>
                <c:pt idx="22022">
                  <c:v>0.0</c:v>
                </c:pt>
                <c:pt idx="22023">
                  <c:v>0.0</c:v>
                </c:pt>
                <c:pt idx="22024">
                  <c:v>0.0</c:v>
                </c:pt>
                <c:pt idx="22025">
                  <c:v>0.0</c:v>
                </c:pt>
                <c:pt idx="22026">
                  <c:v>0.001</c:v>
                </c:pt>
                <c:pt idx="22027">
                  <c:v>0.002</c:v>
                </c:pt>
                <c:pt idx="22028">
                  <c:v>0.001</c:v>
                </c:pt>
                <c:pt idx="22029">
                  <c:v>0.001</c:v>
                </c:pt>
                <c:pt idx="22030">
                  <c:v>0.0</c:v>
                </c:pt>
                <c:pt idx="22031">
                  <c:v>0.001</c:v>
                </c:pt>
                <c:pt idx="22032">
                  <c:v>0.001</c:v>
                </c:pt>
                <c:pt idx="22033">
                  <c:v>0.0</c:v>
                </c:pt>
                <c:pt idx="22034">
                  <c:v>0.0</c:v>
                </c:pt>
                <c:pt idx="22035">
                  <c:v>0.0</c:v>
                </c:pt>
                <c:pt idx="22036">
                  <c:v>0.001</c:v>
                </c:pt>
                <c:pt idx="22037">
                  <c:v>0.0</c:v>
                </c:pt>
                <c:pt idx="22038">
                  <c:v>0.001</c:v>
                </c:pt>
                <c:pt idx="22039">
                  <c:v>0.0</c:v>
                </c:pt>
                <c:pt idx="22040">
                  <c:v>0.001</c:v>
                </c:pt>
                <c:pt idx="22041">
                  <c:v>0.001</c:v>
                </c:pt>
                <c:pt idx="22042">
                  <c:v>0.0</c:v>
                </c:pt>
                <c:pt idx="22043">
                  <c:v>0.002</c:v>
                </c:pt>
                <c:pt idx="22044">
                  <c:v>0.001</c:v>
                </c:pt>
                <c:pt idx="22045">
                  <c:v>0.0</c:v>
                </c:pt>
                <c:pt idx="22046">
                  <c:v>0.0</c:v>
                </c:pt>
                <c:pt idx="22047">
                  <c:v>0.001</c:v>
                </c:pt>
                <c:pt idx="22048">
                  <c:v>0.001</c:v>
                </c:pt>
                <c:pt idx="22049">
                  <c:v>0.001</c:v>
                </c:pt>
                <c:pt idx="22050">
                  <c:v>0.002</c:v>
                </c:pt>
                <c:pt idx="22051">
                  <c:v>0.001</c:v>
                </c:pt>
                <c:pt idx="22052">
                  <c:v>0.0</c:v>
                </c:pt>
                <c:pt idx="22053">
                  <c:v>0.001</c:v>
                </c:pt>
                <c:pt idx="22054">
                  <c:v>0.0</c:v>
                </c:pt>
                <c:pt idx="22055">
                  <c:v>0.002</c:v>
                </c:pt>
                <c:pt idx="22056">
                  <c:v>0.0</c:v>
                </c:pt>
                <c:pt idx="22057">
                  <c:v>0.001</c:v>
                </c:pt>
                <c:pt idx="22058">
                  <c:v>0.002</c:v>
                </c:pt>
                <c:pt idx="22059">
                  <c:v>0.0</c:v>
                </c:pt>
                <c:pt idx="22060">
                  <c:v>0.001</c:v>
                </c:pt>
                <c:pt idx="22061">
                  <c:v>0.0</c:v>
                </c:pt>
                <c:pt idx="22062">
                  <c:v>0.0</c:v>
                </c:pt>
                <c:pt idx="22063">
                  <c:v>0.001</c:v>
                </c:pt>
                <c:pt idx="22064">
                  <c:v>0.0</c:v>
                </c:pt>
                <c:pt idx="22065">
                  <c:v>0.0</c:v>
                </c:pt>
                <c:pt idx="22066">
                  <c:v>0.001</c:v>
                </c:pt>
                <c:pt idx="22067">
                  <c:v>0.0</c:v>
                </c:pt>
                <c:pt idx="22068">
                  <c:v>0.001</c:v>
                </c:pt>
                <c:pt idx="22069">
                  <c:v>0.001</c:v>
                </c:pt>
                <c:pt idx="22070">
                  <c:v>0.0</c:v>
                </c:pt>
                <c:pt idx="22071">
                  <c:v>0.0</c:v>
                </c:pt>
                <c:pt idx="22072">
                  <c:v>0.001</c:v>
                </c:pt>
                <c:pt idx="22073">
                  <c:v>0.002</c:v>
                </c:pt>
                <c:pt idx="22074">
                  <c:v>0.0</c:v>
                </c:pt>
                <c:pt idx="22075">
                  <c:v>0.003</c:v>
                </c:pt>
                <c:pt idx="22076">
                  <c:v>0.001</c:v>
                </c:pt>
                <c:pt idx="22077">
                  <c:v>0.0</c:v>
                </c:pt>
                <c:pt idx="22078">
                  <c:v>0.001</c:v>
                </c:pt>
                <c:pt idx="22079">
                  <c:v>0.0</c:v>
                </c:pt>
                <c:pt idx="22080">
                  <c:v>0.001</c:v>
                </c:pt>
                <c:pt idx="22081">
                  <c:v>0.001</c:v>
                </c:pt>
                <c:pt idx="22082">
                  <c:v>0.003</c:v>
                </c:pt>
                <c:pt idx="22083">
                  <c:v>0.0</c:v>
                </c:pt>
                <c:pt idx="22084">
                  <c:v>0.0</c:v>
                </c:pt>
                <c:pt idx="22085">
                  <c:v>0.001</c:v>
                </c:pt>
                <c:pt idx="22086">
                  <c:v>0.0</c:v>
                </c:pt>
                <c:pt idx="22087">
                  <c:v>0.0</c:v>
                </c:pt>
                <c:pt idx="22088">
                  <c:v>0.001</c:v>
                </c:pt>
                <c:pt idx="22089">
                  <c:v>0.0</c:v>
                </c:pt>
                <c:pt idx="22090">
                  <c:v>0.001</c:v>
                </c:pt>
                <c:pt idx="22091">
                  <c:v>0.001</c:v>
                </c:pt>
                <c:pt idx="22092">
                  <c:v>0.001</c:v>
                </c:pt>
                <c:pt idx="22093">
                  <c:v>0.0</c:v>
                </c:pt>
                <c:pt idx="22094">
                  <c:v>0.001</c:v>
                </c:pt>
                <c:pt idx="22095">
                  <c:v>0.0</c:v>
                </c:pt>
                <c:pt idx="22096">
                  <c:v>0.001</c:v>
                </c:pt>
                <c:pt idx="22097">
                  <c:v>0.001</c:v>
                </c:pt>
                <c:pt idx="22098">
                  <c:v>0.001</c:v>
                </c:pt>
                <c:pt idx="22099">
                  <c:v>0.001</c:v>
                </c:pt>
                <c:pt idx="22100">
                  <c:v>0.0</c:v>
                </c:pt>
                <c:pt idx="22101">
                  <c:v>0.001</c:v>
                </c:pt>
                <c:pt idx="22102">
                  <c:v>0.001</c:v>
                </c:pt>
                <c:pt idx="22103">
                  <c:v>0.0</c:v>
                </c:pt>
                <c:pt idx="22104">
                  <c:v>0.001</c:v>
                </c:pt>
                <c:pt idx="22105">
                  <c:v>0.001</c:v>
                </c:pt>
                <c:pt idx="22106">
                  <c:v>0.0</c:v>
                </c:pt>
                <c:pt idx="22107">
                  <c:v>0.001</c:v>
                </c:pt>
                <c:pt idx="22108">
                  <c:v>0.001</c:v>
                </c:pt>
                <c:pt idx="22109">
                  <c:v>0.003</c:v>
                </c:pt>
                <c:pt idx="22110">
                  <c:v>0.001</c:v>
                </c:pt>
                <c:pt idx="22111">
                  <c:v>0.002</c:v>
                </c:pt>
                <c:pt idx="22112">
                  <c:v>0.001</c:v>
                </c:pt>
                <c:pt idx="22113">
                  <c:v>0.001</c:v>
                </c:pt>
                <c:pt idx="22114">
                  <c:v>0.001</c:v>
                </c:pt>
                <c:pt idx="22115">
                  <c:v>0.0</c:v>
                </c:pt>
                <c:pt idx="22116">
                  <c:v>0.0</c:v>
                </c:pt>
                <c:pt idx="22117">
                  <c:v>0.002</c:v>
                </c:pt>
                <c:pt idx="22118">
                  <c:v>0.0</c:v>
                </c:pt>
                <c:pt idx="22119">
                  <c:v>0.001</c:v>
                </c:pt>
                <c:pt idx="22120">
                  <c:v>0.002</c:v>
                </c:pt>
                <c:pt idx="22121">
                  <c:v>0.0</c:v>
                </c:pt>
                <c:pt idx="22122">
                  <c:v>0.0</c:v>
                </c:pt>
                <c:pt idx="22123">
                  <c:v>0.001</c:v>
                </c:pt>
                <c:pt idx="22124">
                  <c:v>0.001</c:v>
                </c:pt>
                <c:pt idx="22125">
                  <c:v>0.001</c:v>
                </c:pt>
                <c:pt idx="22126">
                  <c:v>0.0</c:v>
                </c:pt>
                <c:pt idx="22127">
                  <c:v>0.0</c:v>
                </c:pt>
                <c:pt idx="22128">
                  <c:v>0.001</c:v>
                </c:pt>
                <c:pt idx="22129">
                  <c:v>0.001</c:v>
                </c:pt>
                <c:pt idx="22130">
                  <c:v>0.001</c:v>
                </c:pt>
                <c:pt idx="22131">
                  <c:v>0.001</c:v>
                </c:pt>
                <c:pt idx="22132">
                  <c:v>0.0</c:v>
                </c:pt>
                <c:pt idx="22133">
                  <c:v>0.0</c:v>
                </c:pt>
                <c:pt idx="22134">
                  <c:v>0.0</c:v>
                </c:pt>
                <c:pt idx="22135">
                  <c:v>0.0</c:v>
                </c:pt>
                <c:pt idx="22136">
                  <c:v>0.001</c:v>
                </c:pt>
                <c:pt idx="22137">
                  <c:v>0.001</c:v>
                </c:pt>
                <c:pt idx="22138">
                  <c:v>0.001</c:v>
                </c:pt>
                <c:pt idx="22139">
                  <c:v>0.0</c:v>
                </c:pt>
                <c:pt idx="22140">
                  <c:v>0.0</c:v>
                </c:pt>
                <c:pt idx="22141">
                  <c:v>0.001</c:v>
                </c:pt>
                <c:pt idx="22142">
                  <c:v>0.001</c:v>
                </c:pt>
                <c:pt idx="22143">
                  <c:v>0.0</c:v>
                </c:pt>
                <c:pt idx="22144">
                  <c:v>0.001</c:v>
                </c:pt>
                <c:pt idx="22145">
                  <c:v>0.002</c:v>
                </c:pt>
                <c:pt idx="22146">
                  <c:v>0.002</c:v>
                </c:pt>
                <c:pt idx="22147">
                  <c:v>0.0</c:v>
                </c:pt>
                <c:pt idx="22148">
                  <c:v>0.001</c:v>
                </c:pt>
                <c:pt idx="22149">
                  <c:v>0.001</c:v>
                </c:pt>
                <c:pt idx="22150">
                  <c:v>0.002</c:v>
                </c:pt>
                <c:pt idx="22151">
                  <c:v>0.0</c:v>
                </c:pt>
                <c:pt idx="22152">
                  <c:v>0.0</c:v>
                </c:pt>
                <c:pt idx="22153">
                  <c:v>0.0</c:v>
                </c:pt>
                <c:pt idx="22154">
                  <c:v>0.001</c:v>
                </c:pt>
                <c:pt idx="22155">
                  <c:v>0.0</c:v>
                </c:pt>
                <c:pt idx="22156">
                  <c:v>0.0</c:v>
                </c:pt>
                <c:pt idx="22157">
                  <c:v>0.001</c:v>
                </c:pt>
                <c:pt idx="22158">
                  <c:v>0.0</c:v>
                </c:pt>
                <c:pt idx="22159">
                  <c:v>0.001</c:v>
                </c:pt>
                <c:pt idx="22160">
                  <c:v>0.0</c:v>
                </c:pt>
                <c:pt idx="22161">
                  <c:v>0.001</c:v>
                </c:pt>
                <c:pt idx="22162">
                  <c:v>0.0</c:v>
                </c:pt>
                <c:pt idx="22163">
                  <c:v>0.0</c:v>
                </c:pt>
                <c:pt idx="22164">
                  <c:v>0.001</c:v>
                </c:pt>
                <c:pt idx="22165">
                  <c:v>0.0</c:v>
                </c:pt>
                <c:pt idx="22166">
                  <c:v>0.001</c:v>
                </c:pt>
                <c:pt idx="22167">
                  <c:v>0.002</c:v>
                </c:pt>
                <c:pt idx="22168">
                  <c:v>0.001</c:v>
                </c:pt>
                <c:pt idx="22169">
                  <c:v>0.001</c:v>
                </c:pt>
                <c:pt idx="22170">
                  <c:v>0.0</c:v>
                </c:pt>
                <c:pt idx="22171">
                  <c:v>0.001</c:v>
                </c:pt>
                <c:pt idx="22172">
                  <c:v>0.001</c:v>
                </c:pt>
                <c:pt idx="22173">
                  <c:v>0.001</c:v>
                </c:pt>
                <c:pt idx="22174">
                  <c:v>0.0</c:v>
                </c:pt>
                <c:pt idx="22175">
                  <c:v>0.0</c:v>
                </c:pt>
                <c:pt idx="22176">
                  <c:v>0.002</c:v>
                </c:pt>
                <c:pt idx="22177">
                  <c:v>0.001</c:v>
                </c:pt>
                <c:pt idx="22178">
                  <c:v>0.0</c:v>
                </c:pt>
                <c:pt idx="22179">
                  <c:v>0.0</c:v>
                </c:pt>
                <c:pt idx="22180">
                  <c:v>0.0</c:v>
                </c:pt>
                <c:pt idx="22181">
                  <c:v>0.0</c:v>
                </c:pt>
                <c:pt idx="22182">
                  <c:v>0.0</c:v>
                </c:pt>
                <c:pt idx="22183">
                  <c:v>0.001</c:v>
                </c:pt>
                <c:pt idx="22184">
                  <c:v>0.001</c:v>
                </c:pt>
                <c:pt idx="22185">
                  <c:v>0.001</c:v>
                </c:pt>
                <c:pt idx="22186">
                  <c:v>0.001</c:v>
                </c:pt>
                <c:pt idx="22187">
                  <c:v>0.001</c:v>
                </c:pt>
                <c:pt idx="22188">
                  <c:v>0.0</c:v>
                </c:pt>
                <c:pt idx="22189">
                  <c:v>0.001</c:v>
                </c:pt>
                <c:pt idx="22190">
                  <c:v>0.0</c:v>
                </c:pt>
                <c:pt idx="22191">
                  <c:v>0.0</c:v>
                </c:pt>
                <c:pt idx="22192">
                  <c:v>0.0</c:v>
                </c:pt>
                <c:pt idx="22193">
                  <c:v>0.0</c:v>
                </c:pt>
                <c:pt idx="22194">
                  <c:v>0.001</c:v>
                </c:pt>
                <c:pt idx="22195">
                  <c:v>0.001</c:v>
                </c:pt>
                <c:pt idx="22196">
                  <c:v>0.001</c:v>
                </c:pt>
                <c:pt idx="22197">
                  <c:v>0.0</c:v>
                </c:pt>
                <c:pt idx="22198">
                  <c:v>0.001</c:v>
                </c:pt>
                <c:pt idx="22199">
                  <c:v>0.001</c:v>
                </c:pt>
                <c:pt idx="22200">
                  <c:v>0.001</c:v>
                </c:pt>
                <c:pt idx="22201">
                  <c:v>0.0</c:v>
                </c:pt>
                <c:pt idx="22202">
                  <c:v>0.0</c:v>
                </c:pt>
                <c:pt idx="22203">
                  <c:v>0.001</c:v>
                </c:pt>
                <c:pt idx="22204">
                  <c:v>0.001</c:v>
                </c:pt>
                <c:pt idx="22205">
                  <c:v>0.001</c:v>
                </c:pt>
                <c:pt idx="22206">
                  <c:v>0.001</c:v>
                </c:pt>
                <c:pt idx="22207">
                  <c:v>0.0</c:v>
                </c:pt>
                <c:pt idx="22208">
                  <c:v>0.001</c:v>
                </c:pt>
                <c:pt idx="22209">
                  <c:v>0.0</c:v>
                </c:pt>
                <c:pt idx="22210">
                  <c:v>0.0</c:v>
                </c:pt>
                <c:pt idx="22211">
                  <c:v>0.0</c:v>
                </c:pt>
                <c:pt idx="22212">
                  <c:v>0.001</c:v>
                </c:pt>
                <c:pt idx="22213">
                  <c:v>0.001</c:v>
                </c:pt>
                <c:pt idx="22214">
                  <c:v>0.0</c:v>
                </c:pt>
                <c:pt idx="22215">
                  <c:v>0.001</c:v>
                </c:pt>
                <c:pt idx="22216">
                  <c:v>0.001</c:v>
                </c:pt>
                <c:pt idx="22217">
                  <c:v>0.0</c:v>
                </c:pt>
                <c:pt idx="22218">
                  <c:v>0.0</c:v>
                </c:pt>
                <c:pt idx="22219">
                  <c:v>0.0</c:v>
                </c:pt>
                <c:pt idx="22220">
                  <c:v>0.0</c:v>
                </c:pt>
                <c:pt idx="22221">
                  <c:v>0.001</c:v>
                </c:pt>
                <c:pt idx="22222">
                  <c:v>0.001</c:v>
                </c:pt>
                <c:pt idx="22223">
                  <c:v>0.0</c:v>
                </c:pt>
                <c:pt idx="22224">
                  <c:v>0.0</c:v>
                </c:pt>
                <c:pt idx="22225">
                  <c:v>0.001</c:v>
                </c:pt>
                <c:pt idx="22226">
                  <c:v>0.0</c:v>
                </c:pt>
                <c:pt idx="22227">
                  <c:v>0.002</c:v>
                </c:pt>
                <c:pt idx="22228">
                  <c:v>0.0</c:v>
                </c:pt>
                <c:pt idx="22229">
                  <c:v>0.0</c:v>
                </c:pt>
                <c:pt idx="22230">
                  <c:v>0.001</c:v>
                </c:pt>
                <c:pt idx="22231">
                  <c:v>0.0</c:v>
                </c:pt>
                <c:pt idx="22232">
                  <c:v>0.0</c:v>
                </c:pt>
                <c:pt idx="22233">
                  <c:v>0.0</c:v>
                </c:pt>
                <c:pt idx="22234">
                  <c:v>0.0</c:v>
                </c:pt>
                <c:pt idx="22235">
                  <c:v>0.0</c:v>
                </c:pt>
                <c:pt idx="22236">
                  <c:v>0.0</c:v>
                </c:pt>
                <c:pt idx="22237">
                  <c:v>0.0</c:v>
                </c:pt>
                <c:pt idx="22238">
                  <c:v>0.001</c:v>
                </c:pt>
                <c:pt idx="22239">
                  <c:v>0.0</c:v>
                </c:pt>
                <c:pt idx="22240">
                  <c:v>0.0</c:v>
                </c:pt>
                <c:pt idx="22241">
                  <c:v>0.0</c:v>
                </c:pt>
                <c:pt idx="22242">
                  <c:v>0.0</c:v>
                </c:pt>
                <c:pt idx="22243">
                  <c:v>0.0</c:v>
                </c:pt>
                <c:pt idx="22244">
                  <c:v>0.001</c:v>
                </c:pt>
                <c:pt idx="22245">
                  <c:v>0.0</c:v>
                </c:pt>
                <c:pt idx="22246">
                  <c:v>0.0</c:v>
                </c:pt>
                <c:pt idx="22247">
                  <c:v>0.001</c:v>
                </c:pt>
                <c:pt idx="22248">
                  <c:v>0.0</c:v>
                </c:pt>
                <c:pt idx="22249">
                  <c:v>0.001</c:v>
                </c:pt>
                <c:pt idx="22250">
                  <c:v>0.0</c:v>
                </c:pt>
                <c:pt idx="22251">
                  <c:v>0.0</c:v>
                </c:pt>
                <c:pt idx="22252">
                  <c:v>0.0</c:v>
                </c:pt>
                <c:pt idx="22253">
                  <c:v>0.001</c:v>
                </c:pt>
                <c:pt idx="22254">
                  <c:v>0.001</c:v>
                </c:pt>
                <c:pt idx="22255">
                  <c:v>0.0</c:v>
                </c:pt>
                <c:pt idx="22256">
                  <c:v>0.001</c:v>
                </c:pt>
                <c:pt idx="22257">
                  <c:v>0.001</c:v>
                </c:pt>
                <c:pt idx="22258">
                  <c:v>0.0</c:v>
                </c:pt>
                <c:pt idx="22259">
                  <c:v>0.0</c:v>
                </c:pt>
                <c:pt idx="22260">
                  <c:v>0.002</c:v>
                </c:pt>
                <c:pt idx="22261">
                  <c:v>0.001</c:v>
                </c:pt>
                <c:pt idx="22262">
                  <c:v>0.0</c:v>
                </c:pt>
                <c:pt idx="22263">
                  <c:v>0.0</c:v>
                </c:pt>
                <c:pt idx="22264">
                  <c:v>0.002</c:v>
                </c:pt>
                <c:pt idx="22265">
                  <c:v>0.001</c:v>
                </c:pt>
                <c:pt idx="22266">
                  <c:v>0.001</c:v>
                </c:pt>
                <c:pt idx="22267">
                  <c:v>0.0</c:v>
                </c:pt>
                <c:pt idx="22268">
                  <c:v>0.0</c:v>
                </c:pt>
                <c:pt idx="22269">
                  <c:v>0.0</c:v>
                </c:pt>
                <c:pt idx="22270">
                  <c:v>0.0</c:v>
                </c:pt>
                <c:pt idx="22271">
                  <c:v>0.001</c:v>
                </c:pt>
                <c:pt idx="22272">
                  <c:v>0.001</c:v>
                </c:pt>
                <c:pt idx="22273">
                  <c:v>0.0</c:v>
                </c:pt>
                <c:pt idx="22274">
                  <c:v>0.0</c:v>
                </c:pt>
                <c:pt idx="22275">
                  <c:v>0.001</c:v>
                </c:pt>
                <c:pt idx="22276">
                  <c:v>0.0</c:v>
                </c:pt>
                <c:pt idx="22277">
                  <c:v>0.001</c:v>
                </c:pt>
                <c:pt idx="22278">
                  <c:v>0.001</c:v>
                </c:pt>
                <c:pt idx="22279">
                  <c:v>0.0</c:v>
                </c:pt>
                <c:pt idx="22280">
                  <c:v>0.0</c:v>
                </c:pt>
                <c:pt idx="22281">
                  <c:v>0.001</c:v>
                </c:pt>
                <c:pt idx="22282">
                  <c:v>0.0</c:v>
                </c:pt>
                <c:pt idx="22283">
                  <c:v>0.001</c:v>
                </c:pt>
                <c:pt idx="22284">
                  <c:v>0.0</c:v>
                </c:pt>
                <c:pt idx="22285">
                  <c:v>0.0</c:v>
                </c:pt>
                <c:pt idx="22286">
                  <c:v>0.0</c:v>
                </c:pt>
                <c:pt idx="22287">
                  <c:v>0.0</c:v>
                </c:pt>
                <c:pt idx="22288">
                  <c:v>0.0</c:v>
                </c:pt>
                <c:pt idx="22289">
                  <c:v>0.001</c:v>
                </c:pt>
                <c:pt idx="22290">
                  <c:v>0.0</c:v>
                </c:pt>
                <c:pt idx="22291">
                  <c:v>0.002</c:v>
                </c:pt>
                <c:pt idx="22292">
                  <c:v>0.001</c:v>
                </c:pt>
                <c:pt idx="22293">
                  <c:v>0.001</c:v>
                </c:pt>
                <c:pt idx="22294">
                  <c:v>0.0</c:v>
                </c:pt>
                <c:pt idx="22295">
                  <c:v>0.001</c:v>
                </c:pt>
                <c:pt idx="22296">
                  <c:v>0.001</c:v>
                </c:pt>
                <c:pt idx="22297">
                  <c:v>0.001</c:v>
                </c:pt>
                <c:pt idx="22298">
                  <c:v>0.001</c:v>
                </c:pt>
                <c:pt idx="22299">
                  <c:v>0.001</c:v>
                </c:pt>
                <c:pt idx="22300">
                  <c:v>0.001</c:v>
                </c:pt>
                <c:pt idx="22301">
                  <c:v>0.001</c:v>
                </c:pt>
                <c:pt idx="22302">
                  <c:v>0.001</c:v>
                </c:pt>
                <c:pt idx="22303">
                  <c:v>0.0</c:v>
                </c:pt>
                <c:pt idx="22304">
                  <c:v>0.001</c:v>
                </c:pt>
                <c:pt idx="22305">
                  <c:v>0.001</c:v>
                </c:pt>
                <c:pt idx="22306">
                  <c:v>0.001</c:v>
                </c:pt>
                <c:pt idx="22307">
                  <c:v>0.0</c:v>
                </c:pt>
                <c:pt idx="22308">
                  <c:v>0.001</c:v>
                </c:pt>
                <c:pt idx="22309">
                  <c:v>0.001</c:v>
                </c:pt>
                <c:pt idx="22310">
                  <c:v>0.001</c:v>
                </c:pt>
                <c:pt idx="22311">
                  <c:v>0.001</c:v>
                </c:pt>
                <c:pt idx="22312">
                  <c:v>0.001</c:v>
                </c:pt>
                <c:pt idx="22313">
                  <c:v>0.0</c:v>
                </c:pt>
                <c:pt idx="22314">
                  <c:v>0.001</c:v>
                </c:pt>
                <c:pt idx="22315">
                  <c:v>0.002</c:v>
                </c:pt>
                <c:pt idx="22316">
                  <c:v>0.0</c:v>
                </c:pt>
                <c:pt idx="22317">
                  <c:v>0.001</c:v>
                </c:pt>
                <c:pt idx="22318">
                  <c:v>0.0</c:v>
                </c:pt>
                <c:pt idx="22319">
                  <c:v>0.001</c:v>
                </c:pt>
                <c:pt idx="22320">
                  <c:v>0.001</c:v>
                </c:pt>
                <c:pt idx="22321">
                  <c:v>0.001</c:v>
                </c:pt>
                <c:pt idx="22322">
                  <c:v>0.0</c:v>
                </c:pt>
                <c:pt idx="22323">
                  <c:v>0.002</c:v>
                </c:pt>
                <c:pt idx="22324">
                  <c:v>0.001</c:v>
                </c:pt>
                <c:pt idx="22325">
                  <c:v>0.002</c:v>
                </c:pt>
                <c:pt idx="22326">
                  <c:v>0.001</c:v>
                </c:pt>
                <c:pt idx="22327">
                  <c:v>0.002</c:v>
                </c:pt>
                <c:pt idx="22328">
                  <c:v>0.0</c:v>
                </c:pt>
                <c:pt idx="22329">
                  <c:v>0.001</c:v>
                </c:pt>
                <c:pt idx="22330">
                  <c:v>0.0</c:v>
                </c:pt>
                <c:pt idx="22331">
                  <c:v>0.0</c:v>
                </c:pt>
                <c:pt idx="22332">
                  <c:v>0.0</c:v>
                </c:pt>
                <c:pt idx="22333">
                  <c:v>0.001</c:v>
                </c:pt>
                <c:pt idx="22334">
                  <c:v>0.002</c:v>
                </c:pt>
                <c:pt idx="22335">
                  <c:v>0.001</c:v>
                </c:pt>
                <c:pt idx="22336">
                  <c:v>0.001</c:v>
                </c:pt>
                <c:pt idx="22337">
                  <c:v>0.0</c:v>
                </c:pt>
                <c:pt idx="22338">
                  <c:v>0.001</c:v>
                </c:pt>
                <c:pt idx="22339">
                  <c:v>0.0</c:v>
                </c:pt>
                <c:pt idx="22340">
                  <c:v>0.001</c:v>
                </c:pt>
                <c:pt idx="22341">
                  <c:v>0.001</c:v>
                </c:pt>
                <c:pt idx="22342">
                  <c:v>0.001</c:v>
                </c:pt>
                <c:pt idx="22343">
                  <c:v>0.0</c:v>
                </c:pt>
                <c:pt idx="22344">
                  <c:v>0.0</c:v>
                </c:pt>
                <c:pt idx="22345">
                  <c:v>0.001</c:v>
                </c:pt>
                <c:pt idx="22346">
                  <c:v>0.001</c:v>
                </c:pt>
                <c:pt idx="22347">
                  <c:v>0.001</c:v>
                </c:pt>
                <c:pt idx="22348">
                  <c:v>0.001</c:v>
                </c:pt>
                <c:pt idx="22349">
                  <c:v>0.0</c:v>
                </c:pt>
                <c:pt idx="22350">
                  <c:v>0.0</c:v>
                </c:pt>
                <c:pt idx="22351">
                  <c:v>0.001</c:v>
                </c:pt>
                <c:pt idx="22352">
                  <c:v>0.001</c:v>
                </c:pt>
                <c:pt idx="22353">
                  <c:v>0.001</c:v>
                </c:pt>
                <c:pt idx="22354">
                  <c:v>0.001</c:v>
                </c:pt>
                <c:pt idx="22355">
                  <c:v>0.0</c:v>
                </c:pt>
                <c:pt idx="22356">
                  <c:v>0.0</c:v>
                </c:pt>
                <c:pt idx="22357">
                  <c:v>0.0</c:v>
                </c:pt>
                <c:pt idx="22358">
                  <c:v>0.0</c:v>
                </c:pt>
                <c:pt idx="22359">
                  <c:v>0.001</c:v>
                </c:pt>
                <c:pt idx="22360">
                  <c:v>0.0</c:v>
                </c:pt>
                <c:pt idx="22361">
                  <c:v>0.0</c:v>
                </c:pt>
                <c:pt idx="22362">
                  <c:v>0.001</c:v>
                </c:pt>
                <c:pt idx="22363">
                  <c:v>0.001</c:v>
                </c:pt>
                <c:pt idx="22364">
                  <c:v>0.001</c:v>
                </c:pt>
                <c:pt idx="22365">
                  <c:v>0.001</c:v>
                </c:pt>
                <c:pt idx="22366">
                  <c:v>0.001</c:v>
                </c:pt>
                <c:pt idx="22367">
                  <c:v>0.001</c:v>
                </c:pt>
                <c:pt idx="22368">
                  <c:v>0.0</c:v>
                </c:pt>
                <c:pt idx="22369">
                  <c:v>0.001</c:v>
                </c:pt>
                <c:pt idx="22370">
                  <c:v>0.0</c:v>
                </c:pt>
                <c:pt idx="22371">
                  <c:v>0.001</c:v>
                </c:pt>
                <c:pt idx="22372">
                  <c:v>0.0</c:v>
                </c:pt>
                <c:pt idx="22373">
                  <c:v>0.001</c:v>
                </c:pt>
                <c:pt idx="22374">
                  <c:v>0.0</c:v>
                </c:pt>
                <c:pt idx="22375">
                  <c:v>0.001</c:v>
                </c:pt>
                <c:pt idx="22376">
                  <c:v>0.0</c:v>
                </c:pt>
                <c:pt idx="22377">
                  <c:v>0.001</c:v>
                </c:pt>
                <c:pt idx="22378">
                  <c:v>0.002</c:v>
                </c:pt>
                <c:pt idx="22379">
                  <c:v>0.001</c:v>
                </c:pt>
                <c:pt idx="22380">
                  <c:v>0.001</c:v>
                </c:pt>
                <c:pt idx="22381">
                  <c:v>0.001</c:v>
                </c:pt>
                <c:pt idx="22382">
                  <c:v>0.001</c:v>
                </c:pt>
                <c:pt idx="22383">
                  <c:v>0.001</c:v>
                </c:pt>
                <c:pt idx="22384">
                  <c:v>0.0</c:v>
                </c:pt>
                <c:pt idx="22385">
                  <c:v>0.001</c:v>
                </c:pt>
                <c:pt idx="22386">
                  <c:v>0.0</c:v>
                </c:pt>
                <c:pt idx="22387">
                  <c:v>0.001</c:v>
                </c:pt>
                <c:pt idx="22388">
                  <c:v>0.0</c:v>
                </c:pt>
                <c:pt idx="22389">
                  <c:v>0.0</c:v>
                </c:pt>
                <c:pt idx="22390">
                  <c:v>0.0</c:v>
                </c:pt>
                <c:pt idx="22391">
                  <c:v>0.0</c:v>
                </c:pt>
                <c:pt idx="22392">
                  <c:v>0.001</c:v>
                </c:pt>
                <c:pt idx="22393">
                  <c:v>0.0</c:v>
                </c:pt>
                <c:pt idx="22394">
                  <c:v>0.0</c:v>
                </c:pt>
                <c:pt idx="22395">
                  <c:v>0.0</c:v>
                </c:pt>
                <c:pt idx="22396">
                  <c:v>0.001</c:v>
                </c:pt>
                <c:pt idx="22397">
                  <c:v>0.0</c:v>
                </c:pt>
                <c:pt idx="22398">
                  <c:v>0.0</c:v>
                </c:pt>
                <c:pt idx="22399">
                  <c:v>0.001</c:v>
                </c:pt>
                <c:pt idx="22400">
                  <c:v>0.002</c:v>
                </c:pt>
                <c:pt idx="22401">
                  <c:v>0.0</c:v>
                </c:pt>
                <c:pt idx="22402">
                  <c:v>0.001</c:v>
                </c:pt>
                <c:pt idx="22403">
                  <c:v>0.0</c:v>
                </c:pt>
                <c:pt idx="22404">
                  <c:v>0.0</c:v>
                </c:pt>
                <c:pt idx="22405">
                  <c:v>0.001</c:v>
                </c:pt>
                <c:pt idx="22406">
                  <c:v>0.0</c:v>
                </c:pt>
                <c:pt idx="22407">
                  <c:v>0.0</c:v>
                </c:pt>
                <c:pt idx="22408">
                  <c:v>0.0</c:v>
                </c:pt>
                <c:pt idx="22409">
                  <c:v>0.0</c:v>
                </c:pt>
                <c:pt idx="22410">
                  <c:v>0.001</c:v>
                </c:pt>
                <c:pt idx="22411">
                  <c:v>0.0</c:v>
                </c:pt>
                <c:pt idx="22412">
                  <c:v>0.001</c:v>
                </c:pt>
                <c:pt idx="22413">
                  <c:v>0.001</c:v>
                </c:pt>
                <c:pt idx="22414">
                  <c:v>0.0</c:v>
                </c:pt>
                <c:pt idx="22415">
                  <c:v>0.001</c:v>
                </c:pt>
                <c:pt idx="22416">
                  <c:v>0.001</c:v>
                </c:pt>
                <c:pt idx="22417">
                  <c:v>0.0</c:v>
                </c:pt>
                <c:pt idx="22418">
                  <c:v>0.001</c:v>
                </c:pt>
                <c:pt idx="22419">
                  <c:v>0.0</c:v>
                </c:pt>
                <c:pt idx="22420">
                  <c:v>0.001</c:v>
                </c:pt>
                <c:pt idx="22421">
                  <c:v>0.001</c:v>
                </c:pt>
                <c:pt idx="22422">
                  <c:v>0.0</c:v>
                </c:pt>
                <c:pt idx="22423">
                  <c:v>0.001</c:v>
                </c:pt>
                <c:pt idx="22424">
                  <c:v>0.001</c:v>
                </c:pt>
                <c:pt idx="22425">
                  <c:v>0.001</c:v>
                </c:pt>
                <c:pt idx="22426">
                  <c:v>0.0</c:v>
                </c:pt>
                <c:pt idx="22427">
                  <c:v>0.0</c:v>
                </c:pt>
                <c:pt idx="22428">
                  <c:v>0.0</c:v>
                </c:pt>
                <c:pt idx="22429">
                  <c:v>0.0</c:v>
                </c:pt>
                <c:pt idx="22430">
                  <c:v>0.001</c:v>
                </c:pt>
                <c:pt idx="22431">
                  <c:v>0.0</c:v>
                </c:pt>
                <c:pt idx="22432">
                  <c:v>0.0</c:v>
                </c:pt>
                <c:pt idx="22433">
                  <c:v>0.001</c:v>
                </c:pt>
                <c:pt idx="22434">
                  <c:v>0.0</c:v>
                </c:pt>
                <c:pt idx="22435">
                  <c:v>0.0</c:v>
                </c:pt>
                <c:pt idx="22436">
                  <c:v>0.001</c:v>
                </c:pt>
                <c:pt idx="22437">
                  <c:v>0.001</c:v>
                </c:pt>
                <c:pt idx="22438">
                  <c:v>0.0</c:v>
                </c:pt>
                <c:pt idx="22439">
                  <c:v>0.001</c:v>
                </c:pt>
                <c:pt idx="22440">
                  <c:v>0.001</c:v>
                </c:pt>
                <c:pt idx="22441">
                  <c:v>0.001</c:v>
                </c:pt>
                <c:pt idx="22442">
                  <c:v>0.001</c:v>
                </c:pt>
                <c:pt idx="22443">
                  <c:v>0.0</c:v>
                </c:pt>
                <c:pt idx="22444">
                  <c:v>0.0</c:v>
                </c:pt>
                <c:pt idx="22445">
                  <c:v>0.001</c:v>
                </c:pt>
                <c:pt idx="22446">
                  <c:v>0.0</c:v>
                </c:pt>
                <c:pt idx="22447">
                  <c:v>0.001</c:v>
                </c:pt>
                <c:pt idx="22448">
                  <c:v>0.001</c:v>
                </c:pt>
                <c:pt idx="22449">
                  <c:v>0.0</c:v>
                </c:pt>
                <c:pt idx="22450">
                  <c:v>0.0</c:v>
                </c:pt>
                <c:pt idx="22451">
                  <c:v>0.0</c:v>
                </c:pt>
                <c:pt idx="22452">
                  <c:v>0.0</c:v>
                </c:pt>
                <c:pt idx="22453">
                  <c:v>0.001</c:v>
                </c:pt>
                <c:pt idx="22454">
                  <c:v>0.0</c:v>
                </c:pt>
                <c:pt idx="22455">
                  <c:v>0.0</c:v>
                </c:pt>
                <c:pt idx="22456">
                  <c:v>0.001</c:v>
                </c:pt>
                <c:pt idx="22457">
                  <c:v>0.0</c:v>
                </c:pt>
                <c:pt idx="22458">
                  <c:v>0.0</c:v>
                </c:pt>
                <c:pt idx="22459">
                  <c:v>0.0</c:v>
                </c:pt>
                <c:pt idx="22460">
                  <c:v>0.001</c:v>
                </c:pt>
                <c:pt idx="22461">
                  <c:v>0.0</c:v>
                </c:pt>
                <c:pt idx="22462">
                  <c:v>0.001</c:v>
                </c:pt>
                <c:pt idx="22463">
                  <c:v>0.0</c:v>
                </c:pt>
                <c:pt idx="22464">
                  <c:v>0.001</c:v>
                </c:pt>
                <c:pt idx="22465">
                  <c:v>0.001</c:v>
                </c:pt>
                <c:pt idx="22466">
                  <c:v>0.001</c:v>
                </c:pt>
                <c:pt idx="22467">
                  <c:v>0.0</c:v>
                </c:pt>
                <c:pt idx="22468">
                  <c:v>0.0</c:v>
                </c:pt>
                <c:pt idx="22469">
                  <c:v>0.001</c:v>
                </c:pt>
                <c:pt idx="22470">
                  <c:v>0.0</c:v>
                </c:pt>
                <c:pt idx="22471">
                  <c:v>0.001</c:v>
                </c:pt>
                <c:pt idx="22472">
                  <c:v>0.001</c:v>
                </c:pt>
                <c:pt idx="22473">
                  <c:v>0.001</c:v>
                </c:pt>
                <c:pt idx="22474">
                  <c:v>0.0</c:v>
                </c:pt>
                <c:pt idx="22475">
                  <c:v>0.0</c:v>
                </c:pt>
                <c:pt idx="22476">
                  <c:v>0.001</c:v>
                </c:pt>
                <c:pt idx="22477">
                  <c:v>0.001</c:v>
                </c:pt>
                <c:pt idx="22478">
                  <c:v>0.002</c:v>
                </c:pt>
                <c:pt idx="22479">
                  <c:v>0.0</c:v>
                </c:pt>
                <c:pt idx="22480">
                  <c:v>0.0</c:v>
                </c:pt>
                <c:pt idx="22481">
                  <c:v>0.001</c:v>
                </c:pt>
                <c:pt idx="22482">
                  <c:v>0.0</c:v>
                </c:pt>
                <c:pt idx="22483">
                  <c:v>0.001</c:v>
                </c:pt>
                <c:pt idx="22484">
                  <c:v>0.0</c:v>
                </c:pt>
                <c:pt idx="22485">
                  <c:v>0.002</c:v>
                </c:pt>
                <c:pt idx="22486">
                  <c:v>0.001</c:v>
                </c:pt>
                <c:pt idx="22487">
                  <c:v>0.0</c:v>
                </c:pt>
                <c:pt idx="22488">
                  <c:v>0.0</c:v>
                </c:pt>
                <c:pt idx="22489">
                  <c:v>0.001</c:v>
                </c:pt>
                <c:pt idx="22490">
                  <c:v>0.001</c:v>
                </c:pt>
                <c:pt idx="22491">
                  <c:v>0.0</c:v>
                </c:pt>
                <c:pt idx="22492">
                  <c:v>0.001</c:v>
                </c:pt>
                <c:pt idx="22493">
                  <c:v>0.001</c:v>
                </c:pt>
                <c:pt idx="22494">
                  <c:v>0.001</c:v>
                </c:pt>
                <c:pt idx="22495">
                  <c:v>0.0</c:v>
                </c:pt>
                <c:pt idx="22496">
                  <c:v>0.0</c:v>
                </c:pt>
                <c:pt idx="22497">
                  <c:v>0.001</c:v>
                </c:pt>
                <c:pt idx="22498">
                  <c:v>0.001</c:v>
                </c:pt>
                <c:pt idx="22499">
                  <c:v>0.001</c:v>
                </c:pt>
                <c:pt idx="22500">
                  <c:v>0.0</c:v>
                </c:pt>
                <c:pt idx="22501">
                  <c:v>0.002</c:v>
                </c:pt>
                <c:pt idx="22502">
                  <c:v>0.0</c:v>
                </c:pt>
                <c:pt idx="22503">
                  <c:v>0.0</c:v>
                </c:pt>
                <c:pt idx="22504">
                  <c:v>0.0</c:v>
                </c:pt>
                <c:pt idx="22505">
                  <c:v>0.001</c:v>
                </c:pt>
                <c:pt idx="22506">
                  <c:v>0.001</c:v>
                </c:pt>
                <c:pt idx="22507">
                  <c:v>0.0</c:v>
                </c:pt>
                <c:pt idx="22508">
                  <c:v>0.001</c:v>
                </c:pt>
                <c:pt idx="22509">
                  <c:v>0.0</c:v>
                </c:pt>
                <c:pt idx="22510">
                  <c:v>0.001</c:v>
                </c:pt>
                <c:pt idx="22511">
                  <c:v>0.002</c:v>
                </c:pt>
                <c:pt idx="22512">
                  <c:v>0.001</c:v>
                </c:pt>
                <c:pt idx="22513">
                  <c:v>0.0</c:v>
                </c:pt>
                <c:pt idx="22514">
                  <c:v>0.0</c:v>
                </c:pt>
                <c:pt idx="22515">
                  <c:v>0.001</c:v>
                </c:pt>
                <c:pt idx="22516">
                  <c:v>0.0</c:v>
                </c:pt>
                <c:pt idx="22517">
                  <c:v>0.0</c:v>
                </c:pt>
                <c:pt idx="22518">
                  <c:v>0.001</c:v>
                </c:pt>
                <c:pt idx="22519">
                  <c:v>0.0</c:v>
                </c:pt>
                <c:pt idx="22520">
                  <c:v>0.0</c:v>
                </c:pt>
                <c:pt idx="22521">
                  <c:v>0.001</c:v>
                </c:pt>
                <c:pt idx="22522">
                  <c:v>0.001</c:v>
                </c:pt>
                <c:pt idx="22523">
                  <c:v>0.0</c:v>
                </c:pt>
                <c:pt idx="22524">
                  <c:v>0.001</c:v>
                </c:pt>
                <c:pt idx="22525">
                  <c:v>0.0</c:v>
                </c:pt>
                <c:pt idx="22526">
                  <c:v>0.0</c:v>
                </c:pt>
                <c:pt idx="22527">
                  <c:v>0.0</c:v>
                </c:pt>
                <c:pt idx="22528">
                  <c:v>0.0</c:v>
                </c:pt>
                <c:pt idx="22529">
                  <c:v>0.001</c:v>
                </c:pt>
                <c:pt idx="22530">
                  <c:v>0.0</c:v>
                </c:pt>
                <c:pt idx="22531">
                  <c:v>0.001</c:v>
                </c:pt>
                <c:pt idx="22532">
                  <c:v>0.0</c:v>
                </c:pt>
                <c:pt idx="22533">
                  <c:v>0.0</c:v>
                </c:pt>
                <c:pt idx="22534">
                  <c:v>0.0</c:v>
                </c:pt>
                <c:pt idx="22535">
                  <c:v>0.001</c:v>
                </c:pt>
                <c:pt idx="22536">
                  <c:v>0.001</c:v>
                </c:pt>
                <c:pt idx="22537">
                  <c:v>0.0</c:v>
                </c:pt>
                <c:pt idx="22538">
                  <c:v>0.0</c:v>
                </c:pt>
                <c:pt idx="22539">
                  <c:v>0.0</c:v>
                </c:pt>
                <c:pt idx="22540">
                  <c:v>0.001</c:v>
                </c:pt>
                <c:pt idx="22541">
                  <c:v>0.0</c:v>
                </c:pt>
                <c:pt idx="22542">
                  <c:v>0.001</c:v>
                </c:pt>
                <c:pt idx="22543">
                  <c:v>0.0</c:v>
                </c:pt>
                <c:pt idx="22544">
                  <c:v>0.0</c:v>
                </c:pt>
                <c:pt idx="22545">
                  <c:v>0.0</c:v>
                </c:pt>
                <c:pt idx="22546">
                  <c:v>0.001</c:v>
                </c:pt>
                <c:pt idx="22547">
                  <c:v>0.0</c:v>
                </c:pt>
                <c:pt idx="22548">
                  <c:v>0.001</c:v>
                </c:pt>
                <c:pt idx="22549">
                  <c:v>0.0</c:v>
                </c:pt>
                <c:pt idx="22550">
                  <c:v>0.001</c:v>
                </c:pt>
                <c:pt idx="22551">
                  <c:v>0.001</c:v>
                </c:pt>
                <c:pt idx="22552">
                  <c:v>0.0</c:v>
                </c:pt>
                <c:pt idx="22553">
                  <c:v>0.001</c:v>
                </c:pt>
                <c:pt idx="22554">
                  <c:v>0.0</c:v>
                </c:pt>
                <c:pt idx="22555">
                  <c:v>0.001</c:v>
                </c:pt>
                <c:pt idx="22556">
                  <c:v>0.0</c:v>
                </c:pt>
                <c:pt idx="22557">
                  <c:v>0.0</c:v>
                </c:pt>
                <c:pt idx="22558">
                  <c:v>0.0</c:v>
                </c:pt>
                <c:pt idx="22559">
                  <c:v>0.0</c:v>
                </c:pt>
                <c:pt idx="22560">
                  <c:v>0.0</c:v>
                </c:pt>
                <c:pt idx="22561">
                  <c:v>0.0</c:v>
                </c:pt>
                <c:pt idx="22562">
                  <c:v>0.0</c:v>
                </c:pt>
                <c:pt idx="22563">
                  <c:v>0.001</c:v>
                </c:pt>
                <c:pt idx="22564">
                  <c:v>0.0</c:v>
                </c:pt>
                <c:pt idx="22565">
                  <c:v>0.001</c:v>
                </c:pt>
                <c:pt idx="22566">
                  <c:v>0.0</c:v>
                </c:pt>
                <c:pt idx="22567">
                  <c:v>0.001</c:v>
                </c:pt>
                <c:pt idx="22568">
                  <c:v>0.0</c:v>
                </c:pt>
                <c:pt idx="22569">
                  <c:v>0.0</c:v>
                </c:pt>
                <c:pt idx="22570">
                  <c:v>0.0</c:v>
                </c:pt>
                <c:pt idx="22571">
                  <c:v>0.0</c:v>
                </c:pt>
                <c:pt idx="22572">
                  <c:v>0.002</c:v>
                </c:pt>
                <c:pt idx="22573">
                  <c:v>0.001</c:v>
                </c:pt>
                <c:pt idx="22574">
                  <c:v>0.0</c:v>
                </c:pt>
                <c:pt idx="22575">
                  <c:v>0.0</c:v>
                </c:pt>
                <c:pt idx="22576">
                  <c:v>0.0</c:v>
                </c:pt>
                <c:pt idx="22577">
                  <c:v>0.001</c:v>
                </c:pt>
                <c:pt idx="22578">
                  <c:v>0.001</c:v>
                </c:pt>
                <c:pt idx="22579">
                  <c:v>0.0</c:v>
                </c:pt>
                <c:pt idx="22580">
                  <c:v>0.0</c:v>
                </c:pt>
                <c:pt idx="22581">
                  <c:v>0.001</c:v>
                </c:pt>
                <c:pt idx="22582">
                  <c:v>0.001</c:v>
                </c:pt>
                <c:pt idx="22583">
                  <c:v>0.001</c:v>
                </c:pt>
                <c:pt idx="22584">
                  <c:v>0.0</c:v>
                </c:pt>
                <c:pt idx="22585">
                  <c:v>0.0</c:v>
                </c:pt>
                <c:pt idx="22586">
                  <c:v>0.001</c:v>
                </c:pt>
                <c:pt idx="22587">
                  <c:v>0.0</c:v>
                </c:pt>
                <c:pt idx="22588">
                  <c:v>0.001</c:v>
                </c:pt>
                <c:pt idx="22589">
                  <c:v>0.002</c:v>
                </c:pt>
                <c:pt idx="22590">
                  <c:v>0.0</c:v>
                </c:pt>
                <c:pt idx="22591">
                  <c:v>0.0</c:v>
                </c:pt>
                <c:pt idx="22592">
                  <c:v>0.001</c:v>
                </c:pt>
                <c:pt idx="22593">
                  <c:v>0.001</c:v>
                </c:pt>
                <c:pt idx="22594">
                  <c:v>0.0</c:v>
                </c:pt>
                <c:pt idx="22595">
                  <c:v>0.002</c:v>
                </c:pt>
                <c:pt idx="22596">
                  <c:v>0.001</c:v>
                </c:pt>
                <c:pt idx="22597">
                  <c:v>0.001</c:v>
                </c:pt>
                <c:pt idx="22598">
                  <c:v>0.001</c:v>
                </c:pt>
                <c:pt idx="22599">
                  <c:v>0.001</c:v>
                </c:pt>
                <c:pt idx="22600">
                  <c:v>0.0</c:v>
                </c:pt>
                <c:pt idx="22601">
                  <c:v>0.001</c:v>
                </c:pt>
                <c:pt idx="22602">
                  <c:v>0.002</c:v>
                </c:pt>
                <c:pt idx="22603">
                  <c:v>0.0</c:v>
                </c:pt>
                <c:pt idx="22604">
                  <c:v>0.001</c:v>
                </c:pt>
                <c:pt idx="22605">
                  <c:v>0.0</c:v>
                </c:pt>
                <c:pt idx="22606">
                  <c:v>0.0</c:v>
                </c:pt>
                <c:pt idx="22607">
                  <c:v>0.001</c:v>
                </c:pt>
                <c:pt idx="22608">
                  <c:v>0.0</c:v>
                </c:pt>
                <c:pt idx="22609">
                  <c:v>0.0</c:v>
                </c:pt>
                <c:pt idx="22610">
                  <c:v>0.001</c:v>
                </c:pt>
                <c:pt idx="22611">
                  <c:v>0.001</c:v>
                </c:pt>
                <c:pt idx="22612">
                  <c:v>0.0</c:v>
                </c:pt>
                <c:pt idx="22613">
                  <c:v>0.001</c:v>
                </c:pt>
                <c:pt idx="22614">
                  <c:v>0.001</c:v>
                </c:pt>
                <c:pt idx="22615">
                  <c:v>0.0</c:v>
                </c:pt>
                <c:pt idx="22616">
                  <c:v>0.001</c:v>
                </c:pt>
                <c:pt idx="22617">
                  <c:v>0.001</c:v>
                </c:pt>
                <c:pt idx="22618">
                  <c:v>0.002</c:v>
                </c:pt>
                <c:pt idx="22619">
                  <c:v>0.0</c:v>
                </c:pt>
                <c:pt idx="22620">
                  <c:v>0.001</c:v>
                </c:pt>
                <c:pt idx="22621">
                  <c:v>0.001</c:v>
                </c:pt>
                <c:pt idx="22622">
                  <c:v>0.0</c:v>
                </c:pt>
                <c:pt idx="22623">
                  <c:v>0.0</c:v>
                </c:pt>
                <c:pt idx="22624">
                  <c:v>0.001</c:v>
                </c:pt>
                <c:pt idx="22625">
                  <c:v>0.001</c:v>
                </c:pt>
                <c:pt idx="22626">
                  <c:v>0.001</c:v>
                </c:pt>
                <c:pt idx="22627">
                  <c:v>0.001</c:v>
                </c:pt>
                <c:pt idx="22628">
                  <c:v>0.002</c:v>
                </c:pt>
                <c:pt idx="22629">
                  <c:v>0.0</c:v>
                </c:pt>
                <c:pt idx="22630">
                  <c:v>0.001</c:v>
                </c:pt>
                <c:pt idx="22631">
                  <c:v>0.001</c:v>
                </c:pt>
                <c:pt idx="22632">
                  <c:v>0.0</c:v>
                </c:pt>
                <c:pt idx="22633">
                  <c:v>0.001</c:v>
                </c:pt>
                <c:pt idx="22634">
                  <c:v>0.0</c:v>
                </c:pt>
                <c:pt idx="22635">
                  <c:v>0.0</c:v>
                </c:pt>
                <c:pt idx="22636">
                  <c:v>0.0</c:v>
                </c:pt>
                <c:pt idx="22637">
                  <c:v>0.0</c:v>
                </c:pt>
                <c:pt idx="22638">
                  <c:v>0.0</c:v>
                </c:pt>
                <c:pt idx="22639">
                  <c:v>0.001</c:v>
                </c:pt>
                <c:pt idx="22640">
                  <c:v>0.0</c:v>
                </c:pt>
                <c:pt idx="22641">
                  <c:v>0.001</c:v>
                </c:pt>
                <c:pt idx="22642">
                  <c:v>0.0</c:v>
                </c:pt>
                <c:pt idx="22643">
                  <c:v>0.001</c:v>
                </c:pt>
                <c:pt idx="22644">
                  <c:v>0.0</c:v>
                </c:pt>
                <c:pt idx="22645">
                  <c:v>0.001</c:v>
                </c:pt>
                <c:pt idx="22646">
                  <c:v>0.0</c:v>
                </c:pt>
                <c:pt idx="22647">
                  <c:v>0.001</c:v>
                </c:pt>
                <c:pt idx="22648">
                  <c:v>0.001</c:v>
                </c:pt>
                <c:pt idx="22649">
                  <c:v>0.001</c:v>
                </c:pt>
                <c:pt idx="22650">
                  <c:v>0.003</c:v>
                </c:pt>
                <c:pt idx="22651">
                  <c:v>0.001</c:v>
                </c:pt>
                <c:pt idx="22652">
                  <c:v>0.001</c:v>
                </c:pt>
                <c:pt idx="22653">
                  <c:v>0.002</c:v>
                </c:pt>
                <c:pt idx="22654">
                  <c:v>0.002</c:v>
                </c:pt>
                <c:pt idx="22655">
                  <c:v>0.0</c:v>
                </c:pt>
                <c:pt idx="22656">
                  <c:v>0.0</c:v>
                </c:pt>
                <c:pt idx="22657">
                  <c:v>0.001</c:v>
                </c:pt>
                <c:pt idx="22658">
                  <c:v>0.0</c:v>
                </c:pt>
                <c:pt idx="22659">
                  <c:v>0.0</c:v>
                </c:pt>
                <c:pt idx="22660">
                  <c:v>0.001</c:v>
                </c:pt>
                <c:pt idx="22661">
                  <c:v>0.001</c:v>
                </c:pt>
                <c:pt idx="22662">
                  <c:v>0.001</c:v>
                </c:pt>
                <c:pt idx="22663">
                  <c:v>0.0</c:v>
                </c:pt>
                <c:pt idx="22664">
                  <c:v>0.0</c:v>
                </c:pt>
                <c:pt idx="22665">
                  <c:v>0.0</c:v>
                </c:pt>
                <c:pt idx="22666">
                  <c:v>0.0</c:v>
                </c:pt>
                <c:pt idx="22667">
                  <c:v>0.001</c:v>
                </c:pt>
                <c:pt idx="22668">
                  <c:v>0.001</c:v>
                </c:pt>
                <c:pt idx="22669">
                  <c:v>0.0</c:v>
                </c:pt>
                <c:pt idx="22670">
                  <c:v>0.0</c:v>
                </c:pt>
                <c:pt idx="22671">
                  <c:v>0.0</c:v>
                </c:pt>
                <c:pt idx="22672">
                  <c:v>0.001</c:v>
                </c:pt>
                <c:pt idx="22673">
                  <c:v>0.001</c:v>
                </c:pt>
                <c:pt idx="22674">
                  <c:v>0.001</c:v>
                </c:pt>
                <c:pt idx="22675">
                  <c:v>0.001</c:v>
                </c:pt>
                <c:pt idx="22676">
                  <c:v>0.001</c:v>
                </c:pt>
                <c:pt idx="22677">
                  <c:v>0.002</c:v>
                </c:pt>
                <c:pt idx="22678">
                  <c:v>0.0</c:v>
                </c:pt>
                <c:pt idx="22679">
                  <c:v>0.0</c:v>
                </c:pt>
                <c:pt idx="22680">
                  <c:v>0.001</c:v>
                </c:pt>
                <c:pt idx="22681">
                  <c:v>0.0</c:v>
                </c:pt>
                <c:pt idx="22682">
                  <c:v>0.002</c:v>
                </c:pt>
                <c:pt idx="22683">
                  <c:v>0.0</c:v>
                </c:pt>
                <c:pt idx="22684">
                  <c:v>0.0</c:v>
                </c:pt>
                <c:pt idx="22685">
                  <c:v>0.001</c:v>
                </c:pt>
                <c:pt idx="22686">
                  <c:v>0.0</c:v>
                </c:pt>
                <c:pt idx="22687">
                  <c:v>0.0</c:v>
                </c:pt>
                <c:pt idx="22688">
                  <c:v>0.0</c:v>
                </c:pt>
                <c:pt idx="22689">
                  <c:v>0.001</c:v>
                </c:pt>
                <c:pt idx="22690">
                  <c:v>0.001</c:v>
                </c:pt>
                <c:pt idx="22691">
                  <c:v>0.001</c:v>
                </c:pt>
                <c:pt idx="22692">
                  <c:v>0.001</c:v>
                </c:pt>
                <c:pt idx="22693">
                  <c:v>0.001</c:v>
                </c:pt>
                <c:pt idx="22694">
                  <c:v>0.001</c:v>
                </c:pt>
                <c:pt idx="22695">
                  <c:v>0.0</c:v>
                </c:pt>
                <c:pt idx="22696">
                  <c:v>0.001</c:v>
                </c:pt>
                <c:pt idx="22697">
                  <c:v>0.001</c:v>
                </c:pt>
                <c:pt idx="22698">
                  <c:v>0.0</c:v>
                </c:pt>
                <c:pt idx="22699">
                  <c:v>0.0</c:v>
                </c:pt>
                <c:pt idx="22700">
                  <c:v>0.001</c:v>
                </c:pt>
                <c:pt idx="22701">
                  <c:v>0.001</c:v>
                </c:pt>
                <c:pt idx="22702">
                  <c:v>0.001</c:v>
                </c:pt>
                <c:pt idx="22703">
                  <c:v>0.0</c:v>
                </c:pt>
                <c:pt idx="22704">
                  <c:v>0.0</c:v>
                </c:pt>
                <c:pt idx="22705">
                  <c:v>0.0</c:v>
                </c:pt>
                <c:pt idx="22706">
                  <c:v>0.0</c:v>
                </c:pt>
                <c:pt idx="22707">
                  <c:v>0.001</c:v>
                </c:pt>
                <c:pt idx="22708">
                  <c:v>0.001</c:v>
                </c:pt>
                <c:pt idx="22709">
                  <c:v>0.0</c:v>
                </c:pt>
                <c:pt idx="22710">
                  <c:v>0.0</c:v>
                </c:pt>
                <c:pt idx="22711">
                  <c:v>0.001</c:v>
                </c:pt>
                <c:pt idx="22712">
                  <c:v>0.001</c:v>
                </c:pt>
                <c:pt idx="22713">
                  <c:v>0.001</c:v>
                </c:pt>
                <c:pt idx="22714">
                  <c:v>0.0</c:v>
                </c:pt>
                <c:pt idx="22715">
                  <c:v>0.001</c:v>
                </c:pt>
                <c:pt idx="22716">
                  <c:v>0.0</c:v>
                </c:pt>
                <c:pt idx="22717">
                  <c:v>0.001</c:v>
                </c:pt>
                <c:pt idx="22718">
                  <c:v>0.001</c:v>
                </c:pt>
                <c:pt idx="22719">
                  <c:v>0.001</c:v>
                </c:pt>
                <c:pt idx="22720">
                  <c:v>0.0</c:v>
                </c:pt>
                <c:pt idx="22721">
                  <c:v>0.0</c:v>
                </c:pt>
                <c:pt idx="22722">
                  <c:v>0.0</c:v>
                </c:pt>
                <c:pt idx="22723">
                  <c:v>0.002</c:v>
                </c:pt>
                <c:pt idx="22724">
                  <c:v>0.001</c:v>
                </c:pt>
                <c:pt idx="22725">
                  <c:v>0.0</c:v>
                </c:pt>
                <c:pt idx="22726">
                  <c:v>0.0</c:v>
                </c:pt>
                <c:pt idx="22727">
                  <c:v>0.0</c:v>
                </c:pt>
                <c:pt idx="22728">
                  <c:v>0.0</c:v>
                </c:pt>
                <c:pt idx="22729">
                  <c:v>0.0</c:v>
                </c:pt>
                <c:pt idx="22730">
                  <c:v>0.001</c:v>
                </c:pt>
                <c:pt idx="22731">
                  <c:v>0.001</c:v>
                </c:pt>
                <c:pt idx="22732">
                  <c:v>0.002</c:v>
                </c:pt>
                <c:pt idx="22733">
                  <c:v>0.001</c:v>
                </c:pt>
                <c:pt idx="22734">
                  <c:v>0.001</c:v>
                </c:pt>
                <c:pt idx="22735">
                  <c:v>0.0</c:v>
                </c:pt>
                <c:pt idx="22736">
                  <c:v>0.001</c:v>
                </c:pt>
                <c:pt idx="22737">
                  <c:v>0.0</c:v>
                </c:pt>
                <c:pt idx="22738">
                  <c:v>0.0</c:v>
                </c:pt>
                <c:pt idx="22739">
                  <c:v>0.001</c:v>
                </c:pt>
                <c:pt idx="22740">
                  <c:v>0.0</c:v>
                </c:pt>
                <c:pt idx="22741">
                  <c:v>0.002</c:v>
                </c:pt>
                <c:pt idx="22742">
                  <c:v>0.0</c:v>
                </c:pt>
                <c:pt idx="22743">
                  <c:v>0.0</c:v>
                </c:pt>
                <c:pt idx="22744">
                  <c:v>0.0</c:v>
                </c:pt>
                <c:pt idx="22745">
                  <c:v>0.0</c:v>
                </c:pt>
                <c:pt idx="22746">
                  <c:v>0.0</c:v>
                </c:pt>
                <c:pt idx="22747">
                  <c:v>0.0</c:v>
                </c:pt>
                <c:pt idx="22748">
                  <c:v>0.0</c:v>
                </c:pt>
                <c:pt idx="22749">
                  <c:v>0.001</c:v>
                </c:pt>
                <c:pt idx="22750">
                  <c:v>0.001</c:v>
                </c:pt>
                <c:pt idx="22751">
                  <c:v>0.001</c:v>
                </c:pt>
                <c:pt idx="22752">
                  <c:v>0.0</c:v>
                </c:pt>
                <c:pt idx="22753">
                  <c:v>0.002</c:v>
                </c:pt>
                <c:pt idx="22754">
                  <c:v>0.0</c:v>
                </c:pt>
                <c:pt idx="22755">
                  <c:v>0.0</c:v>
                </c:pt>
                <c:pt idx="22756">
                  <c:v>0.0</c:v>
                </c:pt>
                <c:pt idx="22757">
                  <c:v>0.0</c:v>
                </c:pt>
                <c:pt idx="22758">
                  <c:v>0.001</c:v>
                </c:pt>
                <c:pt idx="22759">
                  <c:v>0.002</c:v>
                </c:pt>
                <c:pt idx="22760">
                  <c:v>0.001</c:v>
                </c:pt>
                <c:pt idx="22761">
                  <c:v>0.001</c:v>
                </c:pt>
                <c:pt idx="22762">
                  <c:v>0.0</c:v>
                </c:pt>
                <c:pt idx="22763">
                  <c:v>0.001</c:v>
                </c:pt>
                <c:pt idx="22764">
                  <c:v>0.001</c:v>
                </c:pt>
                <c:pt idx="22765">
                  <c:v>0.0</c:v>
                </c:pt>
                <c:pt idx="22766">
                  <c:v>0.001</c:v>
                </c:pt>
                <c:pt idx="22767">
                  <c:v>0.0</c:v>
                </c:pt>
                <c:pt idx="22768">
                  <c:v>0.001</c:v>
                </c:pt>
                <c:pt idx="22769">
                  <c:v>0.001</c:v>
                </c:pt>
                <c:pt idx="22770">
                  <c:v>0.0</c:v>
                </c:pt>
                <c:pt idx="22771">
                  <c:v>0.001</c:v>
                </c:pt>
                <c:pt idx="22772">
                  <c:v>0.0</c:v>
                </c:pt>
                <c:pt idx="22773">
                  <c:v>0.0</c:v>
                </c:pt>
                <c:pt idx="22774">
                  <c:v>0.0</c:v>
                </c:pt>
                <c:pt idx="22775">
                  <c:v>0.0</c:v>
                </c:pt>
                <c:pt idx="22776">
                  <c:v>0.0</c:v>
                </c:pt>
                <c:pt idx="22777">
                  <c:v>0.001</c:v>
                </c:pt>
                <c:pt idx="22778">
                  <c:v>0.0</c:v>
                </c:pt>
                <c:pt idx="22779">
                  <c:v>0.001</c:v>
                </c:pt>
                <c:pt idx="22780">
                  <c:v>0.0</c:v>
                </c:pt>
                <c:pt idx="22781">
                  <c:v>0.0</c:v>
                </c:pt>
                <c:pt idx="22782">
                  <c:v>0.001</c:v>
                </c:pt>
                <c:pt idx="22783">
                  <c:v>0.001</c:v>
                </c:pt>
                <c:pt idx="22784">
                  <c:v>0.0</c:v>
                </c:pt>
                <c:pt idx="22785">
                  <c:v>0.0</c:v>
                </c:pt>
                <c:pt idx="22786">
                  <c:v>0.0</c:v>
                </c:pt>
                <c:pt idx="22787">
                  <c:v>0.0</c:v>
                </c:pt>
                <c:pt idx="22788">
                  <c:v>0.001</c:v>
                </c:pt>
                <c:pt idx="22789">
                  <c:v>0.001</c:v>
                </c:pt>
                <c:pt idx="22790">
                  <c:v>0.001</c:v>
                </c:pt>
                <c:pt idx="22791">
                  <c:v>0.0</c:v>
                </c:pt>
                <c:pt idx="22792">
                  <c:v>0.001</c:v>
                </c:pt>
                <c:pt idx="22793">
                  <c:v>0.0</c:v>
                </c:pt>
                <c:pt idx="22794">
                  <c:v>0.001</c:v>
                </c:pt>
                <c:pt idx="22795">
                  <c:v>0.002</c:v>
                </c:pt>
                <c:pt idx="22796">
                  <c:v>0.0</c:v>
                </c:pt>
                <c:pt idx="22797">
                  <c:v>0.0</c:v>
                </c:pt>
                <c:pt idx="22798">
                  <c:v>0.001</c:v>
                </c:pt>
                <c:pt idx="22799">
                  <c:v>0.001</c:v>
                </c:pt>
                <c:pt idx="22800">
                  <c:v>0.0</c:v>
                </c:pt>
                <c:pt idx="22801">
                  <c:v>0.001</c:v>
                </c:pt>
                <c:pt idx="22802">
                  <c:v>0.002</c:v>
                </c:pt>
                <c:pt idx="22803">
                  <c:v>0.0</c:v>
                </c:pt>
                <c:pt idx="22804">
                  <c:v>0.001</c:v>
                </c:pt>
                <c:pt idx="22805">
                  <c:v>0.001</c:v>
                </c:pt>
                <c:pt idx="22806">
                  <c:v>0.001</c:v>
                </c:pt>
                <c:pt idx="22807">
                  <c:v>0.0</c:v>
                </c:pt>
                <c:pt idx="22808">
                  <c:v>0.001</c:v>
                </c:pt>
                <c:pt idx="22809">
                  <c:v>0.001</c:v>
                </c:pt>
                <c:pt idx="22810">
                  <c:v>0.0</c:v>
                </c:pt>
                <c:pt idx="22811">
                  <c:v>0.0</c:v>
                </c:pt>
                <c:pt idx="22812">
                  <c:v>0.001</c:v>
                </c:pt>
                <c:pt idx="22813">
                  <c:v>0.0</c:v>
                </c:pt>
                <c:pt idx="22814">
                  <c:v>0.0</c:v>
                </c:pt>
                <c:pt idx="22815">
                  <c:v>0.001</c:v>
                </c:pt>
                <c:pt idx="22816">
                  <c:v>0.0</c:v>
                </c:pt>
                <c:pt idx="22817">
                  <c:v>0.001</c:v>
                </c:pt>
                <c:pt idx="22818">
                  <c:v>0.0</c:v>
                </c:pt>
                <c:pt idx="22819">
                  <c:v>0.001</c:v>
                </c:pt>
                <c:pt idx="22820">
                  <c:v>0.0</c:v>
                </c:pt>
                <c:pt idx="22821">
                  <c:v>0.0</c:v>
                </c:pt>
                <c:pt idx="22822">
                  <c:v>0.001</c:v>
                </c:pt>
                <c:pt idx="22823">
                  <c:v>0.0</c:v>
                </c:pt>
                <c:pt idx="22824">
                  <c:v>0.0</c:v>
                </c:pt>
                <c:pt idx="22825">
                  <c:v>0.0</c:v>
                </c:pt>
                <c:pt idx="22826">
                  <c:v>0.0</c:v>
                </c:pt>
                <c:pt idx="22827">
                  <c:v>0.0</c:v>
                </c:pt>
                <c:pt idx="22828">
                  <c:v>0.0</c:v>
                </c:pt>
                <c:pt idx="22829">
                  <c:v>0.001</c:v>
                </c:pt>
                <c:pt idx="22830">
                  <c:v>0.0</c:v>
                </c:pt>
                <c:pt idx="22831">
                  <c:v>0.001</c:v>
                </c:pt>
                <c:pt idx="22832">
                  <c:v>0.0</c:v>
                </c:pt>
                <c:pt idx="22833">
                  <c:v>0.001</c:v>
                </c:pt>
                <c:pt idx="22834">
                  <c:v>0.001</c:v>
                </c:pt>
                <c:pt idx="22835">
                  <c:v>0.001</c:v>
                </c:pt>
                <c:pt idx="22836">
                  <c:v>0.002</c:v>
                </c:pt>
                <c:pt idx="22837">
                  <c:v>0.001</c:v>
                </c:pt>
                <c:pt idx="22838">
                  <c:v>0.0</c:v>
                </c:pt>
                <c:pt idx="22839">
                  <c:v>0.001</c:v>
                </c:pt>
                <c:pt idx="22840">
                  <c:v>0.0</c:v>
                </c:pt>
                <c:pt idx="22841">
                  <c:v>0.002</c:v>
                </c:pt>
                <c:pt idx="22842">
                  <c:v>0.001</c:v>
                </c:pt>
                <c:pt idx="22843">
                  <c:v>0.0</c:v>
                </c:pt>
                <c:pt idx="22844">
                  <c:v>0.001</c:v>
                </c:pt>
                <c:pt idx="22845">
                  <c:v>0.003</c:v>
                </c:pt>
                <c:pt idx="22846">
                  <c:v>0.001</c:v>
                </c:pt>
                <c:pt idx="22847">
                  <c:v>0.001</c:v>
                </c:pt>
                <c:pt idx="22848">
                  <c:v>0.001</c:v>
                </c:pt>
                <c:pt idx="22849">
                  <c:v>0.001</c:v>
                </c:pt>
                <c:pt idx="22850">
                  <c:v>0.0</c:v>
                </c:pt>
                <c:pt idx="22851">
                  <c:v>0.001</c:v>
                </c:pt>
                <c:pt idx="22852">
                  <c:v>0.0</c:v>
                </c:pt>
                <c:pt idx="22853">
                  <c:v>0.0</c:v>
                </c:pt>
                <c:pt idx="22854">
                  <c:v>0.0</c:v>
                </c:pt>
                <c:pt idx="22855">
                  <c:v>0.0</c:v>
                </c:pt>
                <c:pt idx="22856">
                  <c:v>0.0</c:v>
                </c:pt>
                <c:pt idx="22857">
                  <c:v>0.0</c:v>
                </c:pt>
                <c:pt idx="22858">
                  <c:v>0.001</c:v>
                </c:pt>
                <c:pt idx="22859">
                  <c:v>0.0</c:v>
                </c:pt>
                <c:pt idx="22860">
                  <c:v>0.001</c:v>
                </c:pt>
                <c:pt idx="22861">
                  <c:v>0.001</c:v>
                </c:pt>
                <c:pt idx="22862">
                  <c:v>0.0</c:v>
                </c:pt>
                <c:pt idx="22863">
                  <c:v>0.001</c:v>
                </c:pt>
                <c:pt idx="22864">
                  <c:v>0.001</c:v>
                </c:pt>
                <c:pt idx="22865">
                  <c:v>0.001</c:v>
                </c:pt>
                <c:pt idx="22866">
                  <c:v>0.001</c:v>
                </c:pt>
                <c:pt idx="22867">
                  <c:v>0.001</c:v>
                </c:pt>
                <c:pt idx="22868">
                  <c:v>0.001</c:v>
                </c:pt>
                <c:pt idx="22869">
                  <c:v>0.001</c:v>
                </c:pt>
                <c:pt idx="22870">
                  <c:v>0.0</c:v>
                </c:pt>
                <c:pt idx="22871">
                  <c:v>0.0</c:v>
                </c:pt>
                <c:pt idx="22872">
                  <c:v>0.001</c:v>
                </c:pt>
                <c:pt idx="22873">
                  <c:v>0.0</c:v>
                </c:pt>
                <c:pt idx="22874">
                  <c:v>0.001</c:v>
                </c:pt>
                <c:pt idx="22875">
                  <c:v>0.002</c:v>
                </c:pt>
                <c:pt idx="22876">
                  <c:v>0.001</c:v>
                </c:pt>
                <c:pt idx="22877">
                  <c:v>0.0</c:v>
                </c:pt>
                <c:pt idx="22878">
                  <c:v>0.001</c:v>
                </c:pt>
                <c:pt idx="22879">
                  <c:v>0.001</c:v>
                </c:pt>
                <c:pt idx="22880">
                  <c:v>0.0</c:v>
                </c:pt>
                <c:pt idx="22881">
                  <c:v>0.001</c:v>
                </c:pt>
                <c:pt idx="22882">
                  <c:v>0.001</c:v>
                </c:pt>
                <c:pt idx="22883">
                  <c:v>0.001</c:v>
                </c:pt>
                <c:pt idx="22884">
                  <c:v>0.001</c:v>
                </c:pt>
                <c:pt idx="22885">
                  <c:v>0.001</c:v>
                </c:pt>
                <c:pt idx="22886">
                  <c:v>0.0</c:v>
                </c:pt>
                <c:pt idx="22887">
                  <c:v>0.001</c:v>
                </c:pt>
                <c:pt idx="22888">
                  <c:v>0.0</c:v>
                </c:pt>
                <c:pt idx="22889">
                  <c:v>0.001</c:v>
                </c:pt>
                <c:pt idx="22890">
                  <c:v>0.0</c:v>
                </c:pt>
                <c:pt idx="22891">
                  <c:v>0.001</c:v>
                </c:pt>
                <c:pt idx="22892">
                  <c:v>0.001</c:v>
                </c:pt>
                <c:pt idx="22893">
                  <c:v>0.0</c:v>
                </c:pt>
                <c:pt idx="22894">
                  <c:v>0.001</c:v>
                </c:pt>
                <c:pt idx="22895">
                  <c:v>0.001</c:v>
                </c:pt>
                <c:pt idx="22896">
                  <c:v>0.001</c:v>
                </c:pt>
                <c:pt idx="22897">
                  <c:v>0.001</c:v>
                </c:pt>
                <c:pt idx="22898">
                  <c:v>0.001</c:v>
                </c:pt>
                <c:pt idx="22899">
                  <c:v>0.001</c:v>
                </c:pt>
                <c:pt idx="22900">
                  <c:v>0.0</c:v>
                </c:pt>
                <c:pt idx="22901">
                  <c:v>0.001</c:v>
                </c:pt>
                <c:pt idx="22902">
                  <c:v>0.0</c:v>
                </c:pt>
                <c:pt idx="22903">
                  <c:v>0.001</c:v>
                </c:pt>
                <c:pt idx="22904">
                  <c:v>0.002</c:v>
                </c:pt>
                <c:pt idx="22905">
                  <c:v>0.002</c:v>
                </c:pt>
                <c:pt idx="22906">
                  <c:v>0.0</c:v>
                </c:pt>
                <c:pt idx="22907">
                  <c:v>0.002</c:v>
                </c:pt>
                <c:pt idx="22908">
                  <c:v>0.0</c:v>
                </c:pt>
                <c:pt idx="22909">
                  <c:v>0.0</c:v>
                </c:pt>
                <c:pt idx="22910">
                  <c:v>0.001</c:v>
                </c:pt>
                <c:pt idx="22911">
                  <c:v>0.0</c:v>
                </c:pt>
                <c:pt idx="22912">
                  <c:v>0.001</c:v>
                </c:pt>
                <c:pt idx="22913">
                  <c:v>0.0</c:v>
                </c:pt>
                <c:pt idx="22914">
                  <c:v>0.0</c:v>
                </c:pt>
                <c:pt idx="22915">
                  <c:v>0.0</c:v>
                </c:pt>
                <c:pt idx="22916">
                  <c:v>0.0</c:v>
                </c:pt>
                <c:pt idx="22917">
                  <c:v>0.0</c:v>
                </c:pt>
                <c:pt idx="22918">
                  <c:v>0.001</c:v>
                </c:pt>
                <c:pt idx="22919">
                  <c:v>0.0</c:v>
                </c:pt>
                <c:pt idx="22920">
                  <c:v>0.001</c:v>
                </c:pt>
                <c:pt idx="22921">
                  <c:v>0.001</c:v>
                </c:pt>
                <c:pt idx="22922">
                  <c:v>0.001</c:v>
                </c:pt>
                <c:pt idx="22923">
                  <c:v>0.0</c:v>
                </c:pt>
                <c:pt idx="22924">
                  <c:v>0.001</c:v>
                </c:pt>
                <c:pt idx="22925">
                  <c:v>0.0</c:v>
                </c:pt>
                <c:pt idx="22926">
                  <c:v>0.001</c:v>
                </c:pt>
                <c:pt idx="22927">
                  <c:v>0.0</c:v>
                </c:pt>
                <c:pt idx="22928">
                  <c:v>0.0</c:v>
                </c:pt>
                <c:pt idx="22929">
                  <c:v>0.0</c:v>
                </c:pt>
                <c:pt idx="22930">
                  <c:v>0.001</c:v>
                </c:pt>
                <c:pt idx="22931">
                  <c:v>0.0</c:v>
                </c:pt>
                <c:pt idx="22932">
                  <c:v>0.001</c:v>
                </c:pt>
                <c:pt idx="22933">
                  <c:v>0.0</c:v>
                </c:pt>
                <c:pt idx="22934">
                  <c:v>0.001</c:v>
                </c:pt>
                <c:pt idx="22935">
                  <c:v>0.0</c:v>
                </c:pt>
                <c:pt idx="22936">
                  <c:v>0.0</c:v>
                </c:pt>
                <c:pt idx="22937">
                  <c:v>0.001</c:v>
                </c:pt>
                <c:pt idx="22938">
                  <c:v>0.001</c:v>
                </c:pt>
                <c:pt idx="22939">
                  <c:v>0.0</c:v>
                </c:pt>
                <c:pt idx="22940">
                  <c:v>0.001</c:v>
                </c:pt>
                <c:pt idx="22941">
                  <c:v>0.002</c:v>
                </c:pt>
                <c:pt idx="22942">
                  <c:v>0.001</c:v>
                </c:pt>
                <c:pt idx="22943">
                  <c:v>0.001</c:v>
                </c:pt>
                <c:pt idx="22944">
                  <c:v>0.0</c:v>
                </c:pt>
                <c:pt idx="22945">
                  <c:v>0.001</c:v>
                </c:pt>
                <c:pt idx="22946">
                  <c:v>0.001</c:v>
                </c:pt>
                <c:pt idx="22947">
                  <c:v>0.0</c:v>
                </c:pt>
                <c:pt idx="22948">
                  <c:v>0.0</c:v>
                </c:pt>
                <c:pt idx="22949">
                  <c:v>0.001</c:v>
                </c:pt>
                <c:pt idx="22950">
                  <c:v>0.0</c:v>
                </c:pt>
                <c:pt idx="22951">
                  <c:v>0.001</c:v>
                </c:pt>
                <c:pt idx="22952">
                  <c:v>0.001</c:v>
                </c:pt>
                <c:pt idx="22953">
                  <c:v>0.001</c:v>
                </c:pt>
                <c:pt idx="22954">
                  <c:v>0.0</c:v>
                </c:pt>
                <c:pt idx="22955">
                  <c:v>0.0</c:v>
                </c:pt>
                <c:pt idx="22956">
                  <c:v>0.002</c:v>
                </c:pt>
                <c:pt idx="22957">
                  <c:v>0.0</c:v>
                </c:pt>
                <c:pt idx="22958">
                  <c:v>0.001</c:v>
                </c:pt>
                <c:pt idx="22959">
                  <c:v>0.001</c:v>
                </c:pt>
                <c:pt idx="22960">
                  <c:v>0.001</c:v>
                </c:pt>
                <c:pt idx="22961">
                  <c:v>0.002</c:v>
                </c:pt>
                <c:pt idx="22962">
                  <c:v>0.0</c:v>
                </c:pt>
                <c:pt idx="22963">
                  <c:v>0.001</c:v>
                </c:pt>
                <c:pt idx="22964">
                  <c:v>0.0</c:v>
                </c:pt>
                <c:pt idx="22965">
                  <c:v>0.0</c:v>
                </c:pt>
                <c:pt idx="22966">
                  <c:v>0.0</c:v>
                </c:pt>
                <c:pt idx="22967">
                  <c:v>0.0</c:v>
                </c:pt>
                <c:pt idx="22968">
                  <c:v>0.0</c:v>
                </c:pt>
                <c:pt idx="22969">
                  <c:v>0.001</c:v>
                </c:pt>
                <c:pt idx="22970">
                  <c:v>0.0</c:v>
                </c:pt>
                <c:pt idx="22971">
                  <c:v>0.0</c:v>
                </c:pt>
                <c:pt idx="22972">
                  <c:v>0.001</c:v>
                </c:pt>
                <c:pt idx="22973">
                  <c:v>0.0</c:v>
                </c:pt>
                <c:pt idx="22974">
                  <c:v>0.001</c:v>
                </c:pt>
                <c:pt idx="22975">
                  <c:v>0.001</c:v>
                </c:pt>
                <c:pt idx="22976">
                  <c:v>0.001</c:v>
                </c:pt>
                <c:pt idx="22977">
                  <c:v>0.0</c:v>
                </c:pt>
                <c:pt idx="22978">
                  <c:v>0.0</c:v>
                </c:pt>
                <c:pt idx="22979">
                  <c:v>0.001</c:v>
                </c:pt>
                <c:pt idx="22980">
                  <c:v>0.002</c:v>
                </c:pt>
                <c:pt idx="22981">
                  <c:v>0.0</c:v>
                </c:pt>
                <c:pt idx="22982">
                  <c:v>0.0</c:v>
                </c:pt>
                <c:pt idx="22983">
                  <c:v>0.001</c:v>
                </c:pt>
                <c:pt idx="22984">
                  <c:v>0.0</c:v>
                </c:pt>
                <c:pt idx="22985">
                  <c:v>0.0</c:v>
                </c:pt>
                <c:pt idx="22986">
                  <c:v>0.002</c:v>
                </c:pt>
                <c:pt idx="22987">
                  <c:v>0.002</c:v>
                </c:pt>
                <c:pt idx="22988">
                  <c:v>0.001</c:v>
                </c:pt>
                <c:pt idx="22989">
                  <c:v>0.0</c:v>
                </c:pt>
                <c:pt idx="22990">
                  <c:v>0.0</c:v>
                </c:pt>
                <c:pt idx="22991">
                  <c:v>0.0</c:v>
                </c:pt>
                <c:pt idx="22992">
                  <c:v>0.001</c:v>
                </c:pt>
                <c:pt idx="22993">
                  <c:v>0.002</c:v>
                </c:pt>
                <c:pt idx="22994">
                  <c:v>0.001</c:v>
                </c:pt>
                <c:pt idx="22995">
                  <c:v>0.001</c:v>
                </c:pt>
                <c:pt idx="22996">
                  <c:v>0.001</c:v>
                </c:pt>
                <c:pt idx="22997">
                  <c:v>0.001</c:v>
                </c:pt>
                <c:pt idx="22998">
                  <c:v>0.0</c:v>
                </c:pt>
                <c:pt idx="22999">
                  <c:v>0.001</c:v>
                </c:pt>
                <c:pt idx="23000">
                  <c:v>0.0</c:v>
                </c:pt>
                <c:pt idx="23001">
                  <c:v>0.001</c:v>
                </c:pt>
                <c:pt idx="23002">
                  <c:v>0.0</c:v>
                </c:pt>
                <c:pt idx="23003">
                  <c:v>0.0</c:v>
                </c:pt>
                <c:pt idx="23004">
                  <c:v>0.0</c:v>
                </c:pt>
                <c:pt idx="23005">
                  <c:v>0.0</c:v>
                </c:pt>
                <c:pt idx="23006">
                  <c:v>0.0</c:v>
                </c:pt>
                <c:pt idx="23007">
                  <c:v>0.001</c:v>
                </c:pt>
                <c:pt idx="23008">
                  <c:v>0.001</c:v>
                </c:pt>
                <c:pt idx="23009">
                  <c:v>0.0</c:v>
                </c:pt>
                <c:pt idx="23010">
                  <c:v>0.001</c:v>
                </c:pt>
                <c:pt idx="23011">
                  <c:v>0.001</c:v>
                </c:pt>
                <c:pt idx="23012">
                  <c:v>0.001</c:v>
                </c:pt>
                <c:pt idx="23013">
                  <c:v>0.001</c:v>
                </c:pt>
                <c:pt idx="23014">
                  <c:v>0.0</c:v>
                </c:pt>
                <c:pt idx="23015">
                  <c:v>0.001</c:v>
                </c:pt>
                <c:pt idx="23016">
                  <c:v>0.0</c:v>
                </c:pt>
                <c:pt idx="23017">
                  <c:v>0.001</c:v>
                </c:pt>
                <c:pt idx="23018">
                  <c:v>0.002</c:v>
                </c:pt>
                <c:pt idx="23019">
                  <c:v>0.0</c:v>
                </c:pt>
                <c:pt idx="23020">
                  <c:v>0.001</c:v>
                </c:pt>
                <c:pt idx="23021">
                  <c:v>0.0</c:v>
                </c:pt>
                <c:pt idx="23022">
                  <c:v>0.002</c:v>
                </c:pt>
                <c:pt idx="23023">
                  <c:v>0.001</c:v>
                </c:pt>
                <c:pt idx="23024">
                  <c:v>0.001</c:v>
                </c:pt>
                <c:pt idx="23025">
                  <c:v>0.001</c:v>
                </c:pt>
                <c:pt idx="23026">
                  <c:v>0.0</c:v>
                </c:pt>
                <c:pt idx="23027">
                  <c:v>0.0</c:v>
                </c:pt>
                <c:pt idx="23028">
                  <c:v>0.001</c:v>
                </c:pt>
                <c:pt idx="23029">
                  <c:v>0.001</c:v>
                </c:pt>
                <c:pt idx="23030">
                  <c:v>0.0</c:v>
                </c:pt>
                <c:pt idx="23031">
                  <c:v>0.002</c:v>
                </c:pt>
                <c:pt idx="23032">
                  <c:v>0.0</c:v>
                </c:pt>
                <c:pt idx="23033">
                  <c:v>0.0</c:v>
                </c:pt>
                <c:pt idx="23034">
                  <c:v>0.0</c:v>
                </c:pt>
                <c:pt idx="23035">
                  <c:v>0.0</c:v>
                </c:pt>
                <c:pt idx="23036">
                  <c:v>0.001</c:v>
                </c:pt>
                <c:pt idx="23037">
                  <c:v>0.001</c:v>
                </c:pt>
                <c:pt idx="23038">
                  <c:v>0.001</c:v>
                </c:pt>
                <c:pt idx="23039">
                  <c:v>0.001</c:v>
                </c:pt>
                <c:pt idx="23040">
                  <c:v>0.001</c:v>
                </c:pt>
                <c:pt idx="23041">
                  <c:v>0.0</c:v>
                </c:pt>
                <c:pt idx="23042">
                  <c:v>0.0</c:v>
                </c:pt>
                <c:pt idx="23043">
                  <c:v>0.001</c:v>
                </c:pt>
                <c:pt idx="23044">
                  <c:v>0.001</c:v>
                </c:pt>
                <c:pt idx="23045">
                  <c:v>0.001</c:v>
                </c:pt>
                <c:pt idx="23046">
                  <c:v>0.0</c:v>
                </c:pt>
                <c:pt idx="23047">
                  <c:v>0.0</c:v>
                </c:pt>
                <c:pt idx="23048">
                  <c:v>0.001</c:v>
                </c:pt>
                <c:pt idx="23049">
                  <c:v>0.0</c:v>
                </c:pt>
                <c:pt idx="23050">
                  <c:v>0.001</c:v>
                </c:pt>
                <c:pt idx="23051">
                  <c:v>0.001</c:v>
                </c:pt>
                <c:pt idx="23052">
                  <c:v>0.002</c:v>
                </c:pt>
                <c:pt idx="23053">
                  <c:v>0.001</c:v>
                </c:pt>
                <c:pt idx="23054">
                  <c:v>0.001</c:v>
                </c:pt>
                <c:pt idx="23055">
                  <c:v>0.001</c:v>
                </c:pt>
                <c:pt idx="23056">
                  <c:v>0.0</c:v>
                </c:pt>
                <c:pt idx="23057">
                  <c:v>0.001</c:v>
                </c:pt>
                <c:pt idx="23058">
                  <c:v>0.0</c:v>
                </c:pt>
                <c:pt idx="23059">
                  <c:v>0.0</c:v>
                </c:pt>
                <c:pt idx="23060">
                  <c:v>0.001</c:v>
                </c:pt>
                <c:pt idx="23061">
                  <c:v>0.0</c:v>
                </c:pt>
                <c:pt idx="23062">
                  <c:v>0.0</c:v>
                </c:pt>
                <c:pt idx="23063">
                  <c:v>0.0</c:v>
                </c:pt>
                <c:pt idx="23064">
                  <c:v>0.001</c:v>
                </c:pt>
                <c:pt idx="23065">
                  <c:v>0.001</c:v>
                </c:pt>
                <c:pt idx="23066">
                  <c:v>0.001</c:v>
                </c:pt>
                <c:pt idx="23067">
                  <c:v>0.0</c:v>
                </c:pt>
                <c:pt idx="23068">
                  <c:v>0.0</c:v>
                </c:pt>
                <c:pt idx="23069">
                  <c:v>0.002</c:v>
                </c:pt>
                <c:pt idx="23070">
                  <c:v>0.0</c:v>
                </c:pt>
                <c:pt idx="23071">
                  <c:v>0.002</c:v>
                </c:pt>
                <c:pt idx="23072">
                  <c:v>0.001</c:v>
                </c:pt>
                <c:pt idx="23073">
                  <c:v>0.0</c:v>
                </c:pt>
                <c:pt idx="23074">
                  <c:v>0.0</c:v>
                </c:pt>
                <c:pt idx="23075">
                  <c:v>0.0</c:v>
                </c:pt>
                <c:pt idx="23076">
                  <c:v>0.001</c:v>
                </c:pt>
                <c:pt idx="23077">
                  <c:v>0.0</c:v>
                </c:pt>
                <c:pt idx="23078">
                  <c:v>0.0</c:v>
                </c:pt>
                <c:pt idx="23079">
                  <c:v>0.002</c:v>
                </c:pt>
                <c:pt idx="23080">
                  <c:v>0.0</c:v>
                </c:pt>
                <c:pt idx="23081">
                  <c:v>0.001</c:v>
                </c:pt>
                <c:pt idx="23082">
                  <c:v>0.001</c:v>
                </c:pt>
                <c:pt idx="23083">
                  <c:v>0.0</c:v>
                </c:pt>
                <c:pt idx="23084">
                  <c:v>0.001</c:v>
                </c:pt>
                <c:pt idx="23085">
                  <c:v>0.0</c:v>
                </c:pt>
                <c:pt idx="23086">
                  <c:v>0.0</c:v>
                </c:pt>
                <c:pt idx="23087">
                  <c:v>0.0</c:v>
                </c:pt>
                <c:pt idx="23088">
                  <c:v>0.0</c:v>
                </c:pt>
                <c:pt idx="23089">
                  <c:v>0.0</c:v>
                </c:pt>
                <c:pt idx="23090">
                  <c:v>0.0</c:v>
                </c:pt>
                <c:pt idx="23091">
                  <c:v>0.0</c:v>
                </c:pt>
                <c:pt idx="23092">
                  <c:v>0.001</c:v>
                </c:pt>
                <c:pt idx="23093">
                  <c:v>0.0</c:v>
                </c:pt>
                <c:pt idx="23094">
                  <c:v>0.0</c:v>
                </c:pt>
                <c:pt idx="23095">
                  <c:v>0.0</c:v>
                </c:pt>
                <c:pt idx="23096">
                  <c:v>0.0</c:v>
                </c:pt>
                <c:pt idx="23097">
                  <c:v>0.0</c:v>
                </c:pt>
                <c:pt idx="23098">
                  <c:v>0.001</c:v>
                </c:pt>
                <c:pt idx="23099">
                  <c:v>0.001</c:v>
                </c:pt>
                <c:pt idx="23100">
                  <c:v>0.001</c:v>
                </c:pt>
                <c:pt idx="23101">
                  <c:v>0.001</c:v>
                </c:pt>
                <c:pt idx="23102">
                  <c:v>0.001</c:v>
                </c:pt>
                <c:pt idx="23103">
                  <c:v>0.002</c:v>
                </c:pt>
                <c:pt idx="23104">
                  <c:v>0.001</c:v>
                </c:pt>
                <c:pt idx="23105">
                  <c:v>0.0</c:v>
                </c:pt>
                <c:pt idx="23106">
                  <c:v>0.001</c:v>
                </c:pt>
                <c:pt idx="23107">
                  <c:v>0.002</c:v>
                </c:pt>
                <c:pt idx="23108">
                  <c:v>0.0</c:v>
                </c:pt>
                <c:pt idx="23109">
                  <c:v>0.001</c:v>
                </c:pt>
                <c:pt idx="23110">
                  <c:v>0.0</c:v>
                </c:pt>
                <c:pt idx="23111">
                  <c:v>0.001</c:v>
                </c:pt>
                <c:pt idx="23112">
                  <c:v>0.001</c:v>
                </c:pt>
                <c:pt idx="23113">
                  <c:v>0.0</c:v>
                </c:pt>
                <c:pt idx="23114">
                  <c:v>0.0</c:v>
                </c:pt>
                <c:pt idx="23115">
                  <c:v>0.0</c:v>
                </c:pt>
                <c:pt idx="23116">
                  <c:v>0.001</c:v>
                </c:pt>
                <c:pt idx="23117">
                  <c:v>0.0</c:v>
                </c:pt>
                <c:pt idx="23118">
                  <c:v>0.0</c:v>
                </c:pt>
                <c:pt idx="23119">
                  <c:v>0.0</c:v>
                </c:pt>
                <c:pt idx="23120">
                  <c:v>0.0</c:v>
                </c:pt>
                <c:pt idx="23121">
                  <c:v>0.0</c:v>
                </c:pt>
                <c:pt idx="23122">
                  <c:v>0.0</c:v>
                </c:pt>
                <c:pt idx="23123">
                  <c:v>0.001</c:v>
                </c:pt>
                <c:pt idx="23124">
                  <c:v>0.0</c:v>
                </c:pt>
                <c:pt idx="23125">
                  <c:v>0.001</c:v>
                </c:pt>
                <c:pt idx="23126">
                  <c:v>0.0</c:v>
                </c:pt>
                <c:pt idx="23127">
                  <c:v>0.001</c:v>
                </c:pt>
                <c:pt idx="23128">
                  <c:v>0.001</c:v>
                </c:pt>
                <c:pt idx="23129">
                  <c:v>0.0</c:v>
                </c:pt>
                <c:pt idx="23130">
                  <c:v>0.0</c:v>
                </c:pt>
                <c:pt idx="23131">
                  <c:v>0.0</c:v>
                </c:pt>
                <c:pt idx="23132">
                  <c:v>0.0</c:v>
                </c:pt>
                <c:pt idx="23133">
                  <c:v>0.001</c:v>
                </c:pt>
                <c:pt idx="23134">
                  <c:v>0.0</c:v>
                </c:pt>
                <c:pt idx="23135">
                  <c:v>0.0</c:v>
                </c:pt>
                <c:pt idx="23136">
                  <c:v>0.001</c:v>
                </c:pt>
                <c:pt idx="23137">
                  <c:v>0.001</c:v>
                </c:pt>
                <c:pt idx="23138">
                  <c:v>0.0</c:v>
                </c:pt>
                <c:pt idx="23139">
                  <c:v>0.0</c:v>
                </c:pt>
                <c:pt idx="23140">
                  <c:v>0.001</c:v>
                </c:pt>
                <c:pt idx="23141">
                  <c:v>0.001</c:v>
                </c:pt>
                <c:pt idx="23142">
                  <c:v>0.0</c:v>
                </c:pt>
                <c:pt idx="23143">
                  <c:v>0.0</c:v>
                </c:pt>
                <c:pt idx="23144">
                  <c:v>0.0</c:v>
                </c:pt>
                <c:pt idx="23145">
                  <c:v>0.0</c:v>
                </c:pt>
                <c:pt idx="23146">
                  <c:v>0.0</c:v>
                </c:pt>
                <c:pt idx="23147">
                  <c:v>0.0</c:v>
                </c:pt>
                <c:pt idx="23148">
                  <c:v>0.001</c:v>
                </c:pt>
                <c:pt idx="23149">
                  <c:v>0.001</c:v>
                </c:pt>
                <c:pt idx="23150">
                  <c:v>0.0</c:v>
                </c:pt>
                <c:pt idx="23151">
                  <c:v>0.0</c:v>
                </c:pt>
                <c:pt idx="23152">
                  <c:v>0.0</c:v>
                </c:pt>
                <c:pt idx="23153">
                  <c:v>0.0</c:v>
                </c:pt>
                <c:pt idx="23154">
                  <c:v>0.0</c:v>
                </c:pt>
                <c:pt idx="23155">
                  <c:v>0.0</c:v>
                </c:pt>
                <c:pt idx="23156">
                  <c:v>0.0</c:v>
                </c:pt>
                <c:pt idx="23157">
                  <c:v>0.0</c:v>
                </c:pt>
                <c:pt idx="23158">
                  <c:v>0.0</c:v>
                </c:pt>
                <c:pt idx="23159">
                  <c:v>0.0</c:v>
                </c:pt>
                <c:pt idx="23160">
                  <c:v>0.0</c:v>
                </c:pt>
                <c:pt idx="23161">
                  <c:v>0.0</c:v>
                </c:pt>
                <c:pt idx="23162">
                  <c:v>0.0</c:v>
                </c:pt>
                <c:pt idx="23163">
                  <c:v>0.001</c:v>
                </c:pt>
                <c:pt idx="23164">
                  <c:v>0.0</c:v>
                </c:pt>
                <c:pt idx="23165">
                  <c:v>0.001</c:v>
                </c:pt>
                <c:pt idx="23166">
                  <c:v>0.001</c:v>
                </c:pt>
                <c:pt idx="23167">
                  <c:v>0.001</c:v>
                </c:pt>
                <c:pt idx="23168">
                  <c:v>0.0</c:v>
                </c:pt>
                <c:pt idx="23169">
                  <c:v>0.001</c:v>
                </c:pt>
                <c:pt idx="23170">
                  <c:v>0.001</c:v>
                </c:pt>
                <c:pt idx="23171">
                  <c:v>0.0</c:v>
                </c:pt>
                <c:pt idx="23172">
                  <c:v>0.001</c:v>
                </c:pt>
                <c:pt idx="23173">
                  <c:v>0.0</c:v>
                </c:pt>
                <c:pt idx="23174">
                  <c:v>0.0</c:v>
                </c:pt>
                <c:pt idx="23175">
                  <c:v>0.0</c:v>
                </c:pt>
                <c:pt idx="23176">
                  <c:v>0.0</c:v>
                </c:pt>
                <c:pt idx="23177">
                  <c:v>0.0</c:v>
                </c:pt>
                <c:pt idx="23178">
                  <c:v>0.0</c:v>
                </c:pt>
                <c:pt idx="23179">
                  <c:v>0.0</c:v>
                </c:pt>
                <c:pt idx="23180">
                  <c:v>0.001</c:v>
                </c:pt>
                <c:pt idx="23181">
                  <c:v>0.001</c:v>
                </c:pt>
                <c:pt idx="23182">
                  <c:v>0.001</c:v>
                </c:pt>
                <c:pt idx="23183">
                  <c:v>0.0</c:v>
                </c:pt>
                <c:pt idx="23184">
                  <c:v>0.001</c:v>
                </c:pt>
                <c:pt idx="23185">
                  <c:v>0.001</c:v>
                </c:pt>
                <c:pt idx="23186">
                  <c:v>0.0</c:v>
                </c:pt>
                <c:pt idx="23187">
                  <c:v>0.001</c:v>
                </c:pt>
                <c:pt idx="23188">
                  <c:v>0.0</c:v>
                </c:pt>
                <c:pt idx="23189">
                  <c:v>0.001</c:v>
                </c:pt>
                <c:pt idx="23190">
                  <c:v>0.0</c:v>
                </c:pt>
                <c:pt idx="23191">
                  <c:v>0.001</c:v>
                </c:pt>
                <c:pt idx="23192">
                  <c:v>0.0</c:v>
                </c:pt>
                <c:pt idx="23193">
                  <c:v>0.001</c:v>
                </c:pt>
                <c:pt idx="23194">
                  <c:v>0.0</c:v>
                </c:pt>
                <c:pt idx="23195">
                  <c:v>0.001</c:v>
                </c:pt>
                <c:pt idx="23196">
                  <c:v>0.001</c:v>
                </c:pt>
                <c:pt idx="23197">
                  <c:v>0.0</c:v>
                </c:pt>
                <c:pt idx="23198">
                  <c:v>0.0</c:v>
                </c:pt>
                <c:pt idx="23199">
                  <c:v>0.001</c:v>
                </c:pt>
                <c:pt idx="23200">
                  <c:v>0.001</c:v>
                </c:pt>
                <c:pt idx="23201">
                  <c:v>0.001</c:v>
                </c:pt>
                <c:pt idx="23202">
                  <c:v>0.001</c:v>
                </c:pt>
                <c:pt idx="23203">
                  <c:v>0.0</c:v>
                </c:pt>
                <c:pt idx="23204">
                  <c:v>0.001</c:v>
                </c:pt>
                <c:pt idx="23205">
                  <c:v>0.001</c:v>
                </c:pt>
                <c:pt idx="23206">
                  <c:v>0.001</c:v>
                </c:pt>
                <c:pt idx="23207">
                  <c:v>0.001</c:v>
                </c:pt>
                <c:pt idx="23208">
                  <c:v>0.0</c:v>
                </c:pt>
                <c:pt idx="23209">
                  <c:v>0.001</c:v>
                </c:pt>
                <c:pt idx="23210">
                  <c:v>0.0</c:v>
                </c:pt>
                <c:pt idx="23211">
                  <c:v>0.0</c:v>
                </c:pt>
                <c:pt idx="23212">
                  <c:v>0.0</c:v>
                </c:pt>
                <c:pt idx="23213">
                  <c:v>0.0</c:v>
                </c:pt>
                <c:pt idx="23214">
                  <c:v>0.0</c:v>
                </c:pt>
                <c:pt idx="23215">
                  <c:v>0.0</c:v>
                </c:pt>
                <c:pt idx="23216">
                  <c:v>0.002</c:v>
                </c:pt>
                <c:pt idx="23217">
                  <c:v>0.0</c:v>
                </c:pt>
                <c:pt idx="23218">
                  <c:v>0.0</c:v>
                </c:pt>
                <c:pt idx="23219">
                  <c:v>0.001</c:v>
                </c:pt>
                <c:pt idx="23220">
                  <c:v>0.0</c:v>
                </c:pt>
                <c:pt idx="23221">
                  <c:v>0.0</c:v>
                </c:pt>
                <c:pt idx="23222">
                  <c:v>0.001</c:v>
                </c:pt>
                <c:pt idx="23223">
                  <c:v>0.0</c:v>
                </c:pt>
                <c:pt idx="23224">
                  <c:v>0.0</c:v>
                </c:pt>
                <c:pt idx="23225">
                  <c:v>0.002</c:v>
                </c:pt>
                <c:pt idx="23226">
                  <c:v>0.0</c:v>
                </c:pt>
                <c:pt idx="23227">
                  <c:v>0.002</c:v>
                </c:pt>
                <c:pt idx="23228">
                  <c:v>0.0</c:v>
                </c:pt>
                <c:pt idx="23229">
                  <c:v>0.0</c:v>
                </c:pt>
                <c:pt idx="23230">
                  <c:v>0.001</c:v>
                </c:pt>
                <c:pt idx="23231">
                  <c:v>0.0</c:v>
                </c:pt>
                <c:pt idx="23232">
                  <c:v>0.001</c:v>
                </c:pt>
                <c:pt idx="23233">
                  <c:v>0.001</c:v>
                </c:pt>
                <c:pt idx="23234">
                  <c:v>0.001</c:v>
                </c:pt>
                <c:pt idx="23235">
                  <c:v>0.0</c:v>
                </c:pt>
                <c:pt idx="23236">
                  <c:v>0.002</c:v>
                </c:pt>
                <c:pt idx="23237">
                  <c:v>0.001</c:v>
                </c:pt>
                <c:pt idx="23238">
                  <c:v>0.001</c:v>
                </c:pt>
                <c:pt idx="23239">
                  <c:v>0.0</c:v>
                </c:pt>
                <c:pt idx="23240">
                  <c:v>0.0</c:v>
                </c:pt>
                <c:pt idx="23241">
                  <c:v>0.001</c:v>
                </c:pt>
                <c:pt idx="23242">
                  <c:v>0.002</c:v>
                </c:pt>
                <c:pt idx="23243">
                  <c:v>0.0</c:v>
                </c:pt>
                <c:pt idx="23244">
                  <c:v>0.0</c:v>
                </c:pt>
                <c:pt idx="23245">
                  <c:v>0.002</c:v>
                </c:pt>
                <c:pt idx="23246">
                  <c:v>0.001</c:v>
                </c:pt>
                <c:pt idx="23247">
                  <c:v>0.0</c:v>
                </c:pt>
                <c:pt idx="23248">
                  <c:v>0.001</c:v>
                </c:pt>
                <c:pt idx="23249">
                  <c:v>0.001</c:v>
                </c:pt>
                <c:pt idx="23250">
                  <c:v>0.001</c:v>
                </c:pt>
                <c:pt idx="23251">
                  <c:v>0.0</c:v>
                </c:pt>
                <c:pt idx="23252">
                  <c:v>0.001</c:v>
                </c:pt>
                <c:pt idx="23253">
                  <c:v>0.0</c:v>
                </c:pt>
                <c:pt idx="23254">
                  <c:v>0.0</c:v>
                </c:pt>
                <c:pt idx="23255">
                  <c:v>0.001</c:v>
                </c:pt>
                <c:pt idx="23256">
                  <c:v>0.001</c:v>
                </c:pt>
                <c:pt idx="23257">
                  <c:v>0.0</c:v>
                </c:pt>
                <c:pt idx="23258">
                  <c:v>0.001</c:v>
                </c:pt>
                <c:pt idx="23259">
                  <c:v>0.0</c:v>
                </c:pt>
                <c:pt idx="23260">
                  <c:v>0.0</c:v>
                </c:pt>
                <c:pt idx="23261">
                  <c:v>0.001</c:v>
                </c:pt>
                <c:pt idx="23262">
                  <c:v>0.001</c:v>
                </c:pt>
                <c:pt idx="23263">
                  <c:v>0.002</c:v>
                </c:pt>
                <c:pt idx="23264">
                  <c:v>0.001</c:v>
                </c:pt>
                <c:pt idx="23265">
                  <c:v>0.001</c:v>
                </c:pt>
                <c:pt idx="23266">
                  <c:v>0.0</c:v>
                </c:pt>
                <c:pt idx="23267">
                  <c:v>0.001</c:v>
                </c:pt>
                <c:pt idx="23268">
                  <c:v>0.001</c:v>
                </c:pt>
                <c:pt idx="23269">
                  <c:v>0.002</c:v>
                </c:pt>
                <c:pt idx="23270">
                  <c:v>0.0</c:v>
                </c:pt>
                <c:pt idx="23271">
                  <c:v>0.001</c:v>
                </c:pt>
                <c:pt idx="23272">
                  <c:v>0.001</c:v>
                </c:pt>
                <c:pt idx="23273">
                  <c:v>0.0</c:v>
                </c:pt>
                <c:pt idx="23274">
                  <c:v>0.0</c:v>
                </c:pt>
                <c:pt idx="23275">
                  <c:v>0.0</c:v>
                </c:pt>
                <c:pt idx="23276">
                  <c:v>0.0</c:v>
                </c:pt>
                <c:pt idx="23277">
                  <c:v>0.0</c:v>
                </c:pt>
                <c:pt idx="23278">
                  <c:v>0.0</c:v>
                </c:pt>
                <c:pt idx="23279">
                  <c:v>0.0</c:v>
                </c:pt>
                <c:pt idx="23280">
                  <c:v>0.0</c:v>
                </c:pt>
                <c:pt idx="23281">
                  <c:v>0.0</c:v>
                </c:pt>
                <c:pt idx="23282">
                  <c:v>0.0</c:v>
                </c:pt>
                <c:pt idx="23283">
                  <c:v>0.0</c:v>
                </c:pt>
                <c:pt idx="23284">
                  <c:v>0.001</c:v>
                </c:pt>
                <c:pt idx="23285">
                  <c:v>0.003</c:v>
                </c:pt>
                <c:pt idx="23286">
                  <c:v>0.0</c:v>
                </c:pt>
                <c:pt idx="23287">
                  <c:v>0.001</c:v>
                </c:pt>
                <c:pt idx="23288">
                  <c:v>0.0</c:v>
                </c:pt>
                <c:pt idx="23289">
                  <c:v>0.001</c:v>
                </c:pt>
                <c:pt idx="23290">
                  <c:v>0.0</c:v>
                </c:pt>
                <c:pt idx="23291">
                  <c:v>0.0</c:v>
                </c:pt>
                <c:pt idx="23292">
                  <c:v>0.0</c:v>
                </c:pt>
                <c:pt idx="23293">
                  <c:v>0.001</c:v>
                </c:pt>
                <c:pt idx="23294">
                  <c:v>0.0</c:v>
                </c:pt>
                <c:pt idx="23295">
                  <c:v>0.001</c:v>
                </c:pt>
                <c:pt idx="23296">
                  <c:v>0.001</c:v>
                </c:pt>
                <c:pt idx="23297">
                  <c:v>0.0</c:v>
                </c:pt>
                <c:pt idx="23298">
                  <c:v>0.001</c:v>
                </c:pt>
                <c:pt idx="23299">
                  <c:v>0.0</c:v>
                </c:pt>
                <c:pt idx="23300">
                  <c:v>0.001</c:v>
                </c:pt>
                <c:pt idx="23301">
                  <c:v>0.0</c:v>
                </c:pt>
                <c:pt idx="23302">
                  <c:v>0.0</c:v>
                </c:pt>
                <c:pt idx="23303">
                  <c:v>0.001</c:v>
                </c:pt>
                <c:pt idx="23304">
                  <c:v>0.0</c:v>
                </c:pt>
                <c:pt idx="23305">
                  <c:v>0.001</c:v>
                </c:pt>
                <c:pt idx="23306">
                  <c:v>0.001</c:v>
                </c:pt>
                <c:pt idx="23307">
                  <c:v>0.001</c:v>
                </c:pt>
                <c:pt idx="23308">
                  <c:v>0.0</c:v>
                </c:pt>
                <c:pt idx="23309">
                  <c:v>0.0</c:v>
                </c:pt>
                <c:pt idx="23310">
                  <c:v>0.0</c:v>
                </c:pt>
                <c:pt idx="23311">
                  <c:v>0.0</c:v>
                </c:pt>
                <c:pt idx="23312">
                  <c:v>0.001</c:v>
                </c:pt>
                <c:pt idx="23313">
                  <c:v>0.001</c:v>
                </c:pt>
                <c:pt idx="23314">
                  <c:v>0.001</c:v>
                </c:pt>
                <c:pt idx="23315">
                  <c:v>0.0</c:v>
                </c:pt>
                <c:pt idx="23316">
                  <c:v>0.001</c:v>
                </c:pt>
                <c:pt idx="23317">
                  <c:v>0.001</c:v>
                </c:pt>
                <c:pt idx="23318">
                  <c:v>0.001</c:v>
                </c:pt>
                <c:pt idx="23319">
                  <c:v>0.0</c:v>
                </c:pt>
                <c:pt idx="23320">
                  <c:v>0.0</c:v>
                </c:pt>
                <c:pt idx="23321">
                  <c:v>0.001</c:v>
                </c:pt>
                <c:pt idx="23322">
                  <c:v>0.001</c:v>
                </c:pt>
                <c:pt idx="23323">
                  <c:v>0.002</c:v>
                </c:pt>
                <c:pt idx="23324">
                  <c:v>0.001</c:v>
                </c:pt>
                <c:pt idx="23325">
                  <c:v>0.0</c:v>
                </c:pt>
                <c:pt idx="23326">
                  <c:v>0.001</c:v>
                </c:pt>
                <c:pt idx="23327">
                  <c:v>0.001</c:v>
                </c:pt>
                <c:pt idx="23328">
                  <c:v>0.001</c:v>
                </c:pt>
                <c:pt idx="23329">
                  <c:v>0.0</c:v>
                </c:pt>
                <c:pt idx="23330">
                  <c:v>0.0</c:v>
                </c:pt>
                <c:pt idx="23331">
                  <c:v>0.0</c:v>
                </c:pt>
                <c:pt idx="23332">
                  <c:v>0.002</c:v>
                </c:pt>
                <c:pt idx="23333">
                  <c:v>0.0</c:v>
                </c:pt>
                <c:pt idx="23334">
                  <c:v>0.001</c:v>
                </c:pt>
                <c:pt idx="23335">
                  <c:v>0.001</c:v>
                </c:pt>
                <c:pt idx="23336">
                  <c:v>0.001</c:v>
                </c:pt>
                <c:pt idx="23337">
                  <c:v>0.002</c:v>
                </c:pt>
                <c:pt idx="23338">
                  <c:v>0.0</c:v>
                </c:pt>
                <c:pt idx="23339">
                  <c:v>0.001</c:v>
                </c:pt>
                <c:pt idx="23340">
                  <c:v>0.0</c:v>
                </c:pt>
                <c:pt idx="23341">
                  <c:v>0.001</c:v>
                </c:pt>
                <c:pt idx="23342">
                  <c:v>0.001</c:v>
                </c:pt>
                <c:pt idx="23343">
                  <c:v>0.0</c:v>
                </c:pt>
                <c:pt idx="23344">
                  <c:v>0.0</c:v>
                </c:pt>
                <c:pt idx="23345">
                  <c:v>0.001</c:v>
                </c:pt>
                <c:pt idx="23346">
                  <c:v>0.001</c:v>
                </c:pt>
                <c:pt idx="23347">
                  <c:v>0.002</c:v>
                </c:pt>
                <c:pt idx="23348">
                  <c:v>0.0</c:v>
                </c:pt>
                <c:pt idx="23349">
                  <c:v>0.001</c:v>
                </c:pt>
                <c:pt idx="23350">
                  <c:v>0.0</c:v>
                </c:pt>
                <c:pt idx="23351">
                  <c:v>0.0</c:v>
                </c:pt>
                <c:pt idx="23352">
                  <c:v>0.0</c:v>
                </c:pt>
                <c:pt idx="23353">
                  <c:v>0.001</c:v>
                </c:pt>
                <c:pt idx="23354">
                  <c:v>0.001</c:v>
                </c:pt>
                <c:pt idx="23355">
                  <c:v>0.001</c:v>
                </c:pt>
                <c:pt idx="23356">
                  <c:v>0.0</c:v>
                </c:pt>
                <c:pt idx="23357">
                  <c:v>0.0</c:v>
                </c:pt>
                <c:pt idx="23358">
                  <c:v>0.0</c:v>
                </c:pt>
                <c:pt idx="23359">
                  <c:v>0.0</c:v>
                </c:pt>
                <c:pt idx="23360">
                  <c:v>0.0</c:v>
                </c:pt>
                <c:pt idx="23361">
                  <c:v>0.0</c:v>
                </c:pt>
                <c:pt idx="23362">
                  <c:v>0.001</c:v>
                </c:pt>
                <c:pt idx="23363">
                  <c:v>0.001</c:v>
                </c:pt>
                <c:pt idx="23364">
                  <c:v>0.0</c:v>
                </c:pt>
                <c:pt idx="23365">
                  <c:v>0.001</c:v>
                </c:pt>
                <c:pt idx="23366">
                  <c:v>0.0</c:v>
                </c:pt>
                <c:pt idx="23367">
                  <c:v>0.0</c:v>
                </c:pt>
                <c:pt idx="23368">
                  <c:v>0.0</c:v>
                </c:pt>
                <c:pt idx="23369">
                  <c:v>0.001</c:v>
                </c:pt>
                <c:pt idx="23370">
                  <c:v>0.001</c:v>
                </c:pt>
                <c:pt idx="23371">
                  <c:v>0.0</c:v>
                </c:pt>
                <c:pt idx="23372">
                  <c:v>0.0</c:v>
                </c:pt>
                <c:pt idx="23373">
                  <c:v>0.0</c:v>
                </c:pt>
                <c:pt idx="23374">
                  <c:v>0.0</c:v>
                </c:pt>
                <c:pt idx="23375">
                  <c:v>0.0</c:v>
                </c:pt>
                <c:pt idx="23376">
                  <c:v>0.0</c:v>
                </c:pt>
                <c:pt idx="23377">
                  <c:v>0.001</c:v>
                </c:pt>
                <c:pt idx="23378">
                  <c:v>0.0</c:v>
                </c:pt>
                <c:pt idx="23379">
                  <c:v>0.0</c:v>
                </c:pt>
                <c:pt idx="23380">
                  <c:v>0.001</c:v>
                </c:pt>
                <c:pt idx="23381">
                  <c:v>0.001</c:v>
                </c:pt>
                <c:pt idx="23382">
                  <c:v>0.001</c:v>
                </c:pt>
                <c:pt idx="23383">
                  <c:v>0.001</c:v>
                </c:pt>
                <c:pt idx="23384">
                  <c:v>0.001</c:v>
                </c:pt>
                <c:pt idx="23385">
                  <c:v>0.001</c:v>
                </c:pt>
                <c:pt idx="23386">
                  <c:v>0.001</c:v>
                </c:pt>
                <c:pt idx="23387">
                  <c:v>0.001</c:v>
                </c:pt>
                <c:pt idx="23388">
                  <c:v>0.0</c:v>
                </c:pt>
                <c:pt idx="23389">
                  <c:v>0.001</c:v>
                </c:pt>
                <c:pt idx="23390">
                  <c:v>0.001</c:v>
                </c:pt>
                <c:pt idx="23391">
                  <c:v>0.0</c:v>
                </c:pt>
                <c:pt idx="23392">
                  <c:v>0.0</c:v>
                </c:pt>
                <c:pt idx="23393">
                  <c:v>0.0</c:v>
                </c:pt>
                <c:pt idx="23394">
                  <c:v>0.001</c:v>
                </c:pt>
                <c:pt idx="23395">
                  <c:v>0.0</c:v>
                </c:pt>
                <c:pt idx="23396">
                  <c:v>0.0</c:v>
                </c:pt>
                <c:pt idx="23397">
                  <c:v>0.001</c:v>
                </c:pt>
                <c:pt idx="23398">
                  <c:v>0.001</c:v>
                </c:pt>
                <c:pt idx="23399">
                  <c:v>0.0</c:v>
                </c:pt>
                <c:pt idx="23400">
                  <c:v>0.002</c:v>
                </c:pt>
                <c:pt idx="23401">
                  <c:v>0.001</c:v>
                </c:pt>
                <c:pt idx="23402">
                  <c:v>0.001</c:v>
                </c:pt>
                <c:pt idx="23403">
                  <c:v>0.001</c:v>
                </c:pt>
                <c:pt idx="23404">
                  <c:v>0.001</c:v>
                </c:pt>
                <c:pt idx="23405">
                  <c:v>0.001</c:v>
                </c:pt>
                <c:pt idx="23406">
                  <c:v>0.0</c:v>
                </c:pt>
                <c:pt idx="23407">
                  <c:v>0.0</c:v>
                </c:pt>
                <c:pt idx="23408">
                  <c:v>0.001</c:v>
                </c:pt>
                <c:pt idx="23409">
                  <c:v>0.001</c:v>
                </c:pt>
                <c:pt idx="23410">
                  <c:v>0.0</c:v>
                </c:pt>
                <c:pt idx="23411">
                  <c:v>0.0</c:v>
                </c:pt>
                <c:pt idx="23412">
                  <c:v>0.001</c:v>
                </c:pt>
                <c:pt idx="23413">
                  <c:v>0.0</c:v>
                </c:pt>
                <c:pt idx="23414">
                  <c:v>0.0</c:v>
                </c:pt>
                <c:pt idx="23415">
                  <c:v>0.001</c:v>
                </c:pt>
                <c:pt idx="23416">
                  <c:v>0.001</c:v>
                </c:pt>
                <c:pt idx="23417">
                  <c:v>0.0</c:v>
                </c:pt>
                <c:pt idx="23418">
                  <c:v>0.001</c:v>
                </c:pt>
                <c:pt idx="23419">
                  <c:v>0.001</c:v>
                </c:pt>
                <c:pt idx="23420">
                  <c:v>0.001</c:v>
                </c:pt>
                <c:pt idx="23421">
                  <c:v>0.0</c:v>
                </c:pt>
                <c:pt idx="23422">
                  <c:v>0.001</c:v>
                </c:pt>
                <c:pt idx="23423">
                  <c:v>0.001</c:v>
                </c:pt>
                <c:pt idx="23424">
                  <c:v>0.002</c:v>
                </c:pt>
                <c:pt idx="23425">
                  <c:v>0.0</c:v>
                </c:pt>
                <c:pt idx="23426">
                  <c:v>0.001</c:v>
                </c:pt>
                <c:pt idx="23427">
                  <c:v>0.001</c:v>
                </c:pt>
                <c:pt idx="23428">
                  <c:v>0.0</c:v>
                </c:pt>
                <c:pt idx="23429">
                  <c:v>0.001</c:v>
                </c:pt>
                <c:pt idx="23430">
                  <c:v>0.001</c:v>
                </c:pt>
                <c:pt idx="23431">
                  <c:v>0.001</c:v>
                </c:pt>
                <c:pt idx="23432">
                  <c:v>0.0</c:v>
                </c:pt>
                <c:pt idx="23433">
                  <c:v>0.001</c:v>
                </c:pt>
                <c:pt idx="23434">
                  <c:v>0.001</c:v>
                </c:pt>
                <c:pt idx="23435">
                  <c:v>0.0</c:v>
                </c:pt>
                <c:pt idx="23436">
                  <c:v>0.0</c:v>
                </c:pt>
                <c:pt idx="23437">
                  <c:v>0.0</c:v>
                </c:pt>
                <c:pt idx="23438">
                  <c:v>0.0</c:v>
                </c:pt>
                <c:pt idx="23439">
                  <c:v>0.002</c:v>
                </c:pt>
                <c:pt idx="23440">
                  <c:v>0.001</c:v>
                </c:pt>
                <c:pt idx="23441">
                  <c:v>0.0</c:v>
                </c:pt>
                <c:pt idx="23442">
                  <c:v>0.0</c:v>
                </c:pt>
                <c:pt idx="23443">
                  <c:v>0.001</c:v>
                </c:pt>
                <c:pt idx="23444">
                  <c:v>0.0</c:v>
                </c:pt>
                <c:pt idx="23445">
                  <c:v>0.002</c:v>
                </c:pt>
                <c:pt idx="23446">
                  <c:v>0.0</c:v>
                </c:pt>
                <c:pt idx="23447">
                  <c:v>0.0</c:v>
                </c:pt>
                <c:pt idx="23448">
                  <c:v>0.001</c:v>
                </c:pt>
                <c:pt idx="23449">
                  <c:v>0.0</c:v>
                </c:pt>
                <c:pt idx="23450">
                  <c:v>0.0</c:v>
                </c:pt>
                <c:pt idx="23451">
                  <c:v>0.0</c:v>
                </c:pt>
                <c:pt idx="23452">
                  <c:v>0.002</c:v>
                </c:pt>
                <c:pt idx="23453">
                  <c:v>0.001</c:v>
                </c:pt>
                <c:pt idx="23454">
                  <c:v>0.001</c:v>
                </c:pt>
                <c:pt idx="23455">
                  <c:v>0.0</c:v>
                </c:pt>
                <c:pt idx="23456">
                  <c:v>0.002</c:v>
                </c:pt>
                <c:pt idx="23457">
                  <c:v>0.0</c:v>
                </c:pt>
                <c:pt idx="23458">
                  <c:v>0.001</c:v>
                </c:pt>
                <c:pt idx="23459">
                  <c:v>0.0</c:v>
                </c:pt>
                <c:pt idx="23460">
                  <c:v>0.001</c:v>
                </c:pt>
                <c:pt idx="23461">
                  <c:v>0.001</c:v>
                </c:pt>
                <c:pt idx="23462">
                  <c:v>0.0</c:v>
                </c:pt>
                <c:pt idx="23463">
                  <c:v>0.001</c:v>
                </c:pt>
                <c:pt idx="23464">
                  <c:v>0.0</c:v>
                </c:pt>
                <c:pt idx="23465">
                  <c:v>0.0</c:v>
                </c:pt>
                <c:pt idx="23466">
                  <c:v>0.0</c:v>
                </c:pt>
                <c:pt idx="23467">
                  <c:v>0.001</c:v>
                </c:pt>
                <c:pt idx="23468">
                  <c:v>0.0</c:v>
                </c:pt>
                <c:pt idx="23469">
                  <c:v>0.001</c:v>
                </c:pt>
                <c:pt idx="23470">
                  <c:v>0.0</c:v>
                </c:pt>
                <c:pt idx="23471">
                  <c:v>0.001</c:v>
                </c:pt>
                <c:pt idx="23472">
                  <c:v>0.0</c:v>
                </c:pt>
                <c:pt idx="23473">
                  <c:v>0.001</c:v>
                </c:pt>
                <c:pt idx="23474">
                  <c:v>0.0</c:v>
                </c:pt>
                <c:pt idx="23475">
                  <c:v>0.001</c:v>
                </c:pt>
                <c:pt idx="23476">
                  <c:v>0.0</c:v>
                </c:pt>
                <c:pt idx="23477">
                  <c:v>0.0</c:v>
                </c:pt>
                <c:pt idx="23478">
                  <c:v>0.0</c:v>
                </c:pt>
                <c:pt idx="23479">
                  <c:v>0.0</c:v>
                </c:pt>
                <c:pt idx="23480">
                  <c:v>0.001</c:v>
                </c:pt>
                <c:pt idx="23481">
                  <c:v>0.0</c:v>
                </c:pt>
                <c:pt idx="23482">
                  <c:v>0.001</c:v>
                </c:pt>
                <c:pt idx="23483">
                  <c:v>0.0</c:v>
                </c:pt>
                <c:pt idx="23484">
                  <c:v>0.0</c:v>
                </c:pt>
                <c:pt idx="23485">
                  <c:v>0.0</c:v>
                </c:pt>
                <c:pt idx="23486">
                  <c:v>0.001</c:v>
                </c:pt>
                <c:pt idx="23487">
                  <c:v>0.001</c:v>
                </c:pt>
                <c:pt idx="23488">
                  <c:v>0.0</c:v>
                </c:pt>
                <c:pt idx="23489">
                  <c:v>0.001</c:v>
                </c:pt>
                <c:pt idx="23490">
                  <c:v>0.0</c:v>
                </c:pt>
                <c:pt idx="23491">
                  <c:v>0.0</c:v>
                </c:pt>
                <c:pt idx="23492">
                  <c:v>0.001</c:v>
                </c:pt>
                <c:pt idx="23493">
                  <c:v>0.001</c:v>
                </c:pt>
                <c:pt idx="23494">
                  <c:v>0.001</c:v>
                </c:pt>
                <c:pt idx="23495">
                  <c:v>0.0</c:v>
                </c:pt>
                <c:pt idx="23496">
                  <c:v>0.0</c:v>
                </c:pt>
                <c:pt idx="23497">
                  <c:v>0.0</c:v>
                </c:pt>
                <c:pt idx="23498">
                  <c:v>0.001</c:v>
                </c:pt>
                <c:pt idx="23499">
                  <c:v>0.002</c:v>
                </c:pt>
                <c:pt idx="23500">
                  <c:v>0.001</c:v>
                </c:pt>
                <c:pt idx="23501">
                  <c:v>0.001</c:v>
                </c:pt>
                <c:pt idx="23502">
                  <c:v>0.002</c:v>
                </c:pt>
                <c:pt idx="23503">
                  <c:v>0.002</c:v>
                </c:pt>
                <c:pt idx="23504">
                  <c:v>0.0</c:v>
                </c:pt>
                <c:pt idx="23505">
                  <c:v>0.001</c:v>
                </c:pt>
                <c:pt idx="23506">
                  <c:v>0.001</c:v>
                </c:pt>
                <c:pt idx="23507">
                  <c:v>0.001</c:v>
                </c:pt>
                <c:pt idx="23508">
                  <c:v>0.0</c:v>
                </c:pt>
                <c:pt idx="23509">
                  <c:v>0.0</c:v>
                </c:pt>
                <c:pt idx="23510">
                  <c:v>0.002</c:v>
                </c:pt>
                <c:pt idx="23511">
                  <c:v>0.002</c:v>
                </c:pt>
                <c:pt idx="23512">
                  <c:v>0.001</c:v>
                </c:pt>
                <c:pt idx="23513">
                  <c:v>0.0</c:v>
                </c:pt>
                <c:pt idx="23514">
                  <c:v>0.002</c:v>
                </c:pt>
                <c:pt idx="23515">
                  <c:v>0.001</c:v>
                </c:pt>
                <c:pt idx="23516">
                  <c:v>0.001</c:v>
                </c:pt>
                <c:pt idx="23517">
                  <c:v>0.001</c:v>
                </c:pt>
                <c:pt idx="23518">
                  <c:v>0.0</c:v>
                </c:pt>
                <c:pt idx="23519">
                  <c:v>0.001</c:v>
                </c:pt>
                <c:pt idx="23520">
                  <c:v>0.001</c:v>
                </c:pt>
                <c:pt idx="23521">
                  <c:v>0.0</c:v>
                </c:pt>
                <c:pt idx="23522">
                  <c:v>0.001</c:v>
                </c:pt>
                <c:pt idx="23523">
                  <c:v>0.001</c:v>
                </c:pt>
                <c:pt idx="23524">
                  <c:v>0.0</c:v>
                </c:pt>
                <c:pt idx="23525">
                  <c:v>0.002</c:v>
                </c:pt>
                <c:pt idx="23526">
                  <c:v>0.001</c:v>
                </c:pt>
                <c:pt idx="23527">
                  <c:v>0.0</c:v>
                </c:pt>
                <c:pt idx="23528">
                  <c:v>0.0</c:v>
                </c:pt>
                <c:pt idx="23529">
                  <c:v>0.0</c:v>
                </c:pt>
                <c:pt idx="23530">
                  <c:v>0.0</c:v>
                </c:pt>
                <c:pt idx="23531">
                  <c:v>0.0</c:v>
                </c:pt>
                <c:pt idx="23532">
                  <c:v>0.0</c:v>
                </c:pt>
                <c:pt idx="23533">
                  <c:v>0.0</c:v>
                </c:pt>
                <c:pt idx="23534">
                  <c:v>0.0</c:v>
                </c:pt>
                <c:pt idx="23535">
                  <c:v>0.001</c:v>
                </c:pt>
                <c:pt idx="23536">
                  <c:v>0.0</c:v>
                </c:pt>
                <c:pt idx="23537">
                  <c:v>0.0</c:v>
                </c:pt>
                <c:pt idx="23538">
                  <c:v>0.0</c:v>
                </c:pt>
                <c:pt idx="23539">
                  <c:v>0.001</c:v>
                </c:pt>
                <c:pt idx="23540">
                  <c:v>0.001</c:v>
                </c:pt>
                <c:pt idx="23541">
                  <c:v>0.001</c:v>
                </c:pt>
                <c:pt idx="23542">
                  <c:v>0.001</c:v>
                </c:pt>
                <c:pt idx="23543">
                  <c:v>0.001</c:v>
                </c:pt>
                <c:pt idx="23544">
                  <c:v>0.001</c:v>
                </c:pt>
                <c:pt idx="23545">
                  <c:v>0.0</c:v>
                </c:pt>
                <c:pt idx="23546">
                  <c:v>0.001</c:v>
                </c:pt>
                <c:pt idx="23547">
                  <c:v>0.002</c:v>
                </c:pt>
                <c:pt idx="23548">
                  <c:v>0.0</c:v>
                </c:pt>
                <c:pt idx="23549">
                  <c:v>0.0</c:v>
                </c:pt>
                <c:pt idx="23550">
                  <c:v>0.001</c:v>
                </c:pt>
                <c:pt idx="23551">
                  <c:v>0.0</c:v>
                </c:pt>
                <c:pt idx="23552">
                  <c:v>0.001</c:v>
                </c:pt>
                <c:pt idx="23553">
                  <c:v>0.0</c:v>
                </c:pt>
                <c:pt idx="23554">
                  <c:v>0.0</c:v>
                </c:pt>
                <c:pt idx="23555">
                  <c:v>0.0</c:v>
                </c:pt>
                <c:pt idx="23556">
                  <c:v>0.0</c:v>
                </c:pt>
                <c:pt idx="23557">
                  <c:v>0.001</c:v>
                </c:pt>
                <c:pt idx="23558">
                  <c:v>0.001</c:v>
                </c:pt>
                <c:pt idx="23559">
                  <c:v>0.0</c:v>
                </c:pt>
                <c:pt idx="23560">
                  <c:v>0.001</c:v>
                </c:pt>
                <c:pt idx="23561">
                  <c:v>0.001</c:v>
                </c:pt>
                <c:pt idx="23562">
                  <c:v>0.001</c:v>
                </c:pt>
                <c:pt idx="23563">
                  <c:v>0.0</c:v>
                </c:pt>
                <c:pt idx="23564">
                  <c:v>0.001</c:v>
                </c:pt>
                <c:pt idx="23565">
                  <c:v>0.001</c:v>
                </c:pt>
                <c:pt idx="23566">
                  <c:v>0.0</c:v>
                </c:pt>
                <c:pt idx="23567">
                  <c:v>0.0</c:v>
                </c:pt>
                <c:pt idx="23568">
                  <c:v>0.0</c:v>
                </c:pt>
                <c:pt idx="23569">
                  <c:v>0.001</c:v>
                </c:pt>
                <c:pt idx="23570">
                  <c:v>0.001</c:v>
                </c:pt>
                <c:pt idx="23571">
                  <c:v>0.0</c:v>
                </c:pt>
                <c:pt idx="23572">
                  <c:v>0.0</c:v>
                </c:pt>
                <c:pt idx="23573">
                  <c:v>0.0</c:v>
                </c:pt>
                <c:pt idx="23574">
                  <c:v>0.001</c:v>
                </c:pt>
                <c:pt idx="23575">
                  <c:v>0.001</c:v>
                </c:pt>
                <c:pt idx="23576">
                  <c:v>0.001</c:v>
                </c:pt>
                <c:pt idx="23577">
                  <c:v>0.0</c:v>
                </c:pt>
                <c:pt idx="23578">
                  <c:v>0.001</c:v>
                </c:pt>
                <c:pt idx="23579">
                  <c:v>0.001</c:v>
                </c:pt>
                <c:pt idx="23580">
                  <c:v>0.001</c:v>
                </c:pt>
                <c:pt idx="23581">
                  <c:v>0.001</c:v>
                </c:pt>
                <c:pt idx="23582">
                  <c:v>0.001</c:v>
                </c:pt>
                <c:pt idx="23583">
                  <c:v>0.001</c:v>
                </c:pt>
                <c:pt idx="23584">
                  <c:v>0.001</c:v>
                </c:pt>
                <c:pt idx="23585">
                  <c:v>0.001</c:v>
                </c:pt>
                <c:pt idx="23586">
                  <c:v>0.001</c:v>
                </c:pt>
                <c:pt idx="23587">
                  <c:v>0.002</c:v>
                </c:pt>
                <c:pt idx="23588">
                  <c:v>0.001</c:v>
                </c:pt>
                <c:pt idx="23589">
                  <c:v>0.0</c:v>
                </c:pt>
                <c:pt idx="23590">
                  <c:v>0.001</c:v>
                </c:pt>
                <c:pt idx="23591">
                  <c:v>0.001</c:v>
                </c:pt>
                <c:pt idx="23592">
                  <c:v>0.0</c:v>
                </c:pt>
                <c:pt idx="23593">
                  <c:v>0.0</c:v>
                </c:pt>
                <c:pt idx="23594">
                  <c:v>0.0</c:v>
                </c:pt>
                <c:pt idx="23595">
                  <c:v>0.001</c:v>
                </c:pt>
                <c:pt idx="23596">
                  <c:v>0.0</c:v>
                </c:pt>
                <c:pt idx="23597">
                  <c:v>0.001</c:v>
                </c:pt>
                <c:pt idx="23598">
                  <c:v>0.0</c:v>
                </c:pt>
                <c:pt idx="23599">
                  <c:v>0.001</c:v>
                </c:pt>
                <c:pt idx="23600">
                  <c:v>0.0</c:v>
                </c:pt>
                <c:pt idx="23601">
                  <c:v>0.0</c:v>
                </c:pt>
                <c:pt idx="23602">
                  <c:v>0.002</c:v>
                </c:pt>
                <c:pt idx="23603">
                  <c:v>0.0</c:v>
                </c:pt>
                <c:pt idx="23604">
                  <c:v>0.002</c:v>
                </c:pt>
                <c:pt idx="23605">
                  <c:v>0.0</c:v>
                </c:pt>
                <c:pt idx="23606">
                  <c:v>0.001</c:v>
                </c:pt>
                <c:pt idx="23607">
                  <c:v>0.001</c:v>
                </c:pt>
                <c:pt idx="23608">
                  <c:v>0.001</c:v>
                </c:pt>
                <c:pt idx="23609">
                  <c:v>0.001</c:v>
                </c:pt>
                <c:pt idx="23610">
                  <c:v>0.001</c:v>
                </c:pt>
                <c:pt idx="23611">
                  <c:v>0.001</c:v>
                </c:pt>
                <c:pt idx="23612">
                  <c:v>0.0</c:v>
                </c:pt>
                <c:pt idx="23613">
                  <c:v>0.001</c:v>
                </c:pt>
                <c:pt idx="23614">
                  <c:v>0.001</c:v>
                </c:pt>
                <c:pt idx="23615">
                  <c:v>0.001</c:v>
                </c:pt>
                <c:pt idx="23616">
                  <c:v>0.001</c:v>
                </c:pt>
                <c:pt idx="23617">
                  <c:v>0.001</c:v>
                </c:pt>
                <c:pt idx="23618">
                  <c:v>0.001</c:v>
                </c:pt>
                <c:pt idx="23619">
                  <c:v>0.0</c:v>
                </c:pt>
                <c:pt idx="23620">
                  <c:v>0.0</c:v>
                </c:pt>
                <c:pt idx="23621">
                  <c:v>0.001</c:v>
                </c:pt>
                <c:pt idx="23622">
                  <c:v>0.001</c:v>
                </c:pt>
                <c:pt idx="23623">
                  <c:v>0.001</c:v>
                </c:pt>
                <c:pt idx="23624">
                  <c:v>0.0</c:v>
                </c:pt>
                <c:pt idx="23625">
                  <c:v>0.001</c:v>
                </c:pt>
                <c:pt idx="23626">
                  <c:v>0.001</c:v>
                </c:pt>
                <c:pt idx="23627">
                  <c:v>0.001</c:v>
                </c:pt>
                <c:pt idx="23628">
                  <c:v>0.0</c:v>
                </c:pt>
                <c:pt idx="23629">
                  <c:v>0.0</c:v>
                </c:pt>
                <c:pt idx="23630">
                  <c:v>0.0</c:v>
                </c:pt>
                <c:pt idx="23631">
                  <c:v>0.0</c:v>
                </c:pt>
                <c:pt idx="23632">
                  <c:v>0.0</c:v>
                </c:pt>
                <c:pt idx="23633">
                  <c:v>0.001</c:v>
                </c:pt>
                <c:pt idx="23634">
                  <c:v>0.0</c:v>
                </c:pt>
                <c:pt idx="23635">
                  <c:v>0.0</c:v>
                </c:pt>
                <c:pt idx="23636">
                  <c:v>0.0</c:v>
                </c:pt>
                <c:pt idx="23637">
                  <c:v>0.001</c:v>
                </c:pt>
                <c:pt idx="23638">
                  <c:v>0.001</c:v>
                </c:pt>
                <c:pt idx="23639">
                  <c:v>0.0</c:v>
                </c:pt>
                <c:pt idx="23640">
                  <c:v>0.0</c:v>
                </c:pt>
                <c:pt idx="23641">
                  <c:v>0.001</c:v>
                </c:pt>
                <c:pt idx="23642">
                  <c:v>0.0</c:v>
                </c:pt>
                <c:pt idx="23643">
                  <c:v>0.001</c:v>
                </c:pt>
                <c:pt idx="23644">
                  <c:v>0.0</c:v>
                </c:pt>
                <c:pt idx="23645">
                  <c:v>0.0</c:v>
                </c:pt>
                <c:pt idx="23646">
                  <c:v>0.002</c:v>
                </c:pt>
                <c:pt idx="23647">
                  <c:v>0.001</c:v>
                </c:pt>
                <c:pt idx="23648">
                  <c:v>0.001</c:v>
                </c:pt>
                <c:pt idx="23649">
                  <c:v>0.001</c:v>
                </c:pt>
                <c:pt idx="23650">
                  <c:v>0.001</c:v>
                </c:pt>
                <c:pt idx="23651">
                  <c:v>0.002</c:v>
                </c:pt>
                <c:pt idx="23652">
                  <c:v>0.001</c:v>
                </c:pt>
                <c:pt idx="23653">
                  <c:v>0.001</c:v>
                </c:pt>
                <c:pt idx="23654">
                  <c:v>0.0</c:v>
                </c:pt>
                <c:pt idx="23655">
                  <c:v>0.001</c:v>
                </c:pt>
                <c:pt idx="23656">
                  <c:v>0.0</c:v>
                </c:pt>
                <c:pt idx="23657">
                  <c:v>0.0</c:v>
                </c:pt>
                <c:pt idx="23658">
                  <c:v>0.001</c:v>
                </c:pt>
                <c:pt idx="23659">
                  <c:v>0.001</c:v>
                </c:pt>
                <c:pt idx="23660">
                  <c:v>0.0</c:v>
                </c:pt>
                <c:pt idx="23661">
                  <c:v>0.001</c:v>
                </c:pt>
                <c:pt idx="23662">
                  <c:v>0.001</c:v>
                </c:pt>
                <c:pt idx="23663">
                  <c:v>0.001</c:v>
                </c:pt>
                <c:pt idx="23664">
                  <c:v>0.0</c:v>
                </c:pt>
                <c:pt idx="23665">
                  <c:v>0.001</c:v>
                </c:pt>
                <c:pt idx="23666">
                  <c:v>0.0</c:v>
                </c:pt>
                <c:pt idx="23667">
                  <c:v>0.001</c:v>
                </c:pt>
                <c:pt idx="23668">
                  <c:v>0.001</c:v>
                </c:pt>
                <c:pt idx="23669">
                  <c:v>0.0</c:v>
                </c:pt>
                <c:pt idx="23670">
                  <c:v>0.001</c:v>
                </c:pt>
                <c:pt idx="23671">
                  <c:v>0.002</c:v>
                </c:pt>
                <c:pt idx="23672">
                  <c:v>0.001</c:v>
                </c:pt>
                <c:pt idx="23673">
                  <c:v>0.001</c:v>
                </c:pt>
                <c:pt idx="23674">
                  <c:v>0.0</c:v>
                </c:pt>
                <c:pt idx="23675">
                  <c:v>0.001</c:v>
                </c:pt>
                <c:pt idx="23676">
                  <c:v>0.001</c:v>
                </c:pt>
                <c:pt idx="23677">
                  <c:v>0.001</c:v>
                </c:pt>
                <c:pt idx="23678">
                  <c:v>0.0</c:v>
                </c:pt>
                <c:pt idx="23679">
                  <c:v>0.001</c:v>
                </c:pt>
                <c:pt idx="23680">
                  <c:v>0.001</c:v>
                </c:pt>
                <c:pt idx="23681">
                  <c:v>0.001</c:v>
                </c:pt>
                <c:pt idx="23682">
                  <c:v>0.001</c:v>
                </c:pt>
                <c:pt idx="23683">
                  <c:v>0.0</c:v>
                </c:pt>
                <c:pt idx="23684">
                  <c:v>0.001</c:v>
                </c:pt>
                <c:pt idx="23685">
                  <c:v>0.001</c:v>
                </c:pt>
                <c:pt idx="23686">
                  <c:v>0.0</c:v>
                </c:pt>
                <c:pt idx="23687">
                  <c:v>0.001</c:v>
                </c:pt>
                <c:pt idx="23688">
                  <c:v>0.001</c:v>
                </c:pt>
                <c:pt idx="23689">
                  <c:v>0.0</c:v>
                </c:pt>
                <c:pt idx="23690">
                  <c:v>0.001</c:v>
                </c:pt>
                <c:pt idx="23691">
                  <c:v>0.002</c:v>
                </c:pt>
                <c:pt idx="23692">
                  <c:v>0.0</c:v>
                </c:pt>
                <c:pt idx="23693">
                  <c:v>0.0</c:v>
                </c:pt>
                <c:pt idx="23694">
                  <c:v>0.0</c:v>
                </c:pt>
                <c:pt idx="23695">
                  <c:v>0.001</c:v>
                </c:pt>
                <c:pt idx="23696">
                  <c:v>0.0</c:v>
                </c:pt>
                <c:pt idx="23697">
                  <c:v>0.001</c:v>
                </c:pt>
                <c:pt idx="23698">
                  <c:v>0.0</c:v>
                </c:pt>
                <c:pt idx="23699">
                  <c:v>0.0</c:v>
                </c:pt>
                <c:pt idx="23700">
                  <c:v>0.0</c:v>
                </c:pt>
                <c:pt idx="23701">
                  <c:v>0.001</c:v>
                </c:pt>
                <c:pt idx="23702">
                  <c:v>0.001</c:v>
                </c:pt>
                <c:pt idx="23703">
                  <c:v>0.001</c:v>
                </c:pt>
                <c:pt idx="23704">
                  <c:v>0.001</c:v>
                </c:pt>
                <c:pt idx="23705">
                  <c:v>0.001</c:v>
                </c:pt>
                <c:pt idx="23706">
                  <c:v>0.0</c:v>
                </c:pt>
                <c:pt idx="23707">
                  <c:v>0.001</c:v>
                </c:pt>
                <c:pt idx="23708">
                  <c:v>0.001</c:v>
                </c:pt>
                <c:pt idx="23709">
                  <c:v>0.0</c:v>
                </c:pt>
                <c:pt idx="23710">
                  <c:v>0.001</c:v>
                </c:pt>
                <c:pt idx="23711">
                  <c:v>0.0</c:v>
                </c:pt>
                <c:pt idx="23712">
                  <c:v>0.001</c:v>
                </c:pt>
                <c:pt idx="23713">
                  <c:v>0.0</c:v>
                </c:pt>
                <c:pt idx="23714">
                  <c:v>0.001</c:v>
                </c:pt>
                <c:pt idx="23715">
                  <c:v>0.0</c:v>
                </c:pt>
                <c:pt idx="23716">
                  <c:v>0.0</c:v>
                </c:pt>
                <c:pt idx="23717">
                  <c:v>0.001</c:v>
                </c:pt>
                <c:pt idx="23718">
                  <c:v>0.002</c:v>
                </c:pt>
                <c:pt idx="23719">
                  <c:v>0.001</c:v>
                </c:pt>
                <c:pt idx="23720">
                  <c:v>0.0</c:v>
                </c:pt>
                <c:pt idx="23721">
                  <c:v>0.001</c:v>
                </c:pt>
                <c:pt idx="23722">
                  <c:v>0.0</c:v>
                </c:pt>
                <c:pt idx="23723">
                  <c:v>0.001</c:v>
                </c:pt>
                <c:pt idx="23724">
                  <c:v>0.001</c:v>
                </c:pt>
                <c:pt idx="23725">
                  <c:v>0.001</c:v>
                </c:pt>
                <c:pt idx="23726">
                  <c:v>0.0</c:v>
                </c:pt>
                <c:pt idx="23727">
                  <c:v>0.0</c:v>
                </c:pt>
                <c:pt idx="23728">
                  <c:v>0.0</c:v>
                </c:pt>
                <c:pt idx="23729">
                  <c:v>0.001</c:v>
                </c:pt>
                <c:pt idx="23730">
                  <c:v>0.0</c:v>
                </c:pt>
                <c:pt idx="23731">
                  <c:v>0.001</c:v>
                </c:pt>
                <c:pt idx="23732">
                  <c:v>0.001</c:v>
                </c:pt>
                <c:pt idx="23733">
                  <c:v>0.0</c:v>
                </c:pt>
                <c:pt idx="23734">
                  <c:v>0.001</c:v>
                </c:pt>
                <c:pt idx="23735">
                  <c:v>0.0</c:v>
                </c:pt>
                <c:pt idx="23736">
                  <c:v>0.001</c:v>
                </c:pt>
                <c:pt idx="23737">
                  <c:v>0.001</c:v>
                </c:pt>
                <c:pt idx="23738">
                  <c:v>0.0</c:v>
                </c:pt>
                <c:pt idx="23739">
                  <c:v>0.001</c:v>
                </c:pt>
                <c:pt idx="23740">
                  <c:v>0.001</c:v>
                </c:pt>
                <c:pt idx="23741">
                  <c:v>0.0</c:v>
                </c:pt>
                <c:pt idx="23742">
                  <c:v>0.0</c:v>
                </c:pt>
                <c:pt idx="23743">
                  <c:v>0.001</c:v>
                </c:pt>
                <c:pt idx="23744">
                  <c:v>0.0</c:v>
                </c:pt>
                <c:pt idx="23745">
                  <c:v>0.001</c:v>
                </c:pt>
                <c:pt idx="23746">
                  <c:v>0.001</c:v>
                </c:pt>
                <c:pt idx="23747">
                  <c:v>0.001</c:v>
                </c:pt>
                <c:pt idx="23748">
                  <c:v>0.001</c:v>
                </c:pt>
                <c:pt idx="23749">
                  <c:v>0.002</c:v>
                </c:pt>
                <c:pt idx="23750">
                  <c:v>0.001</c:v>
                </c:pt>
                <c:pt idx="23751">
                  <c:v>0.001</c:v>
                </c:pt>
                <c:pt idx="23752">
                  <c:v>0.002</c:v>
                </c:pt>
                <c:pt idx="23753">
                  <c:v>0.0</c:v>
                </c:pt>
                <c:pt idx="23754">
                  <c:v>0.0</c:v>
                </c:pt>
                <c:pt idx="23755">
                  <c:v>0.002</c:v>
                </c:pt>
                <c:pt idx="23756">
                  <c:v>0.0</c:v>
                </c:pt>
                <c:pt idx="23757">
                  <c:v>0.003</c:v>
                </c:pt>
                <c:pt idx="23758">
                  <c:v>0.001</c:v>
                </c:pt>
                <c:pt idx="23759">
                  <c:v>0.001</c:v>
                </c:pt>
                <c:pt idx="23760">
                  <c:v>0.0</c:v>
                </c:pt>
                <c:pt idx="23761">
                  <c:v>0.001</c:v>
                </c:pt>
                <c:pt idx="23762">
                  <c:v>0.001</c:v>
                </c:pt>
                <c:pt idx="23763">
                  <c:v>0.0</c:v>
                </c:pt>
                <c:pt idx="23764">
                  <c:v>0.0</c:v>
                </c:pt>
                <c:pt idx="23765">
                  <c:v>0.0</c:v>
                </c:pt>
                <c:pt idx="23766">
                  <c:v>0.001</c:v>
                </c:pt>
                <c:pt idx="23767">
                  <c:v>0.0</c:v>
                </c:pt>
                <c:pt idx="23768">
                  <c:v>0.001</c:v>
                </c:pt>
                <c:pt idx="23769">
                  <c:v>0.001</c:v>
                </c:pt>
                <c:pt idx="23770">
                  <c:v>0.0</c:v>
                </c:pt>
                <c:pt idx="23771">
                  <c:v>0.002</c:v>
                </c:pt>
                <c:pt idx="23772">
                  <c:v>0.002</c:v>
                </c:pt>
                <c:pt idx="23773">
                  <c:v>0.0</c:v>
                </c:pt>
                <c:pt idx="23774">
                  <c:v>0.002</c:v>
                </c:pt>
                <c:pt idx="23775">
                  <c:v>0.003</c:v>
                </c:pt>
                <c:pt idx="23776">
                  <c:v>0.0</c:v>
                </c:pt>
                <c:pt idx="23777">
                  <c:v>0.0</c:v>
                </c:pt>
                <c:pt idx="23778">
                  <c:v>0.001</c:v>
                </c:pt>
                <c:pt idx="23779">
                  <c:v>0.001</c:v>
                </c:pt>
                <c:pt idx="23780">
                  <c:v>0.0</c:v>
                </c:pt>
                <c:pt idx="23781">
                  <c:v>0.0</c:v>
                </c:pt>
                <c:pt idx="23782">
                  <c:v>0.001</c:v>
                </c:pt>
                <c:pt idx="23783">
                  <c:v>0.0</c:v>
                </c:pt>
                <c:pt idx="23784">
                  <c:v>0.001</c:v>
                </c:pt>
                <c:pt idx="23785">
                  <c:v>0.001</c:v>
                </c:pt>
                <c:pt idx="23786">
                  <c:v>0.0</c:v>
                </c:pt>
                <c:pt idx="23787">
                  <c:v>0.0</c:v>
                </c:pt>
                <c:pt idx="23788">
                  <c:v>0.001</c:v>
                </c:pt>
                <c:pt idx="23789">
                  <c:v>0.001</c:v>
                </c:pt>
                <c:pt idx="23790">
                  <c:v>0.0</c:v>
                </c:pt>
                <c:pt idx="23791">
                  <c:v>0.0</c:v>
                </c:pt>
                <c:pt idx="23792">
                  <c:v>0.001</c:v>
                </c:pt>
                <c:pt idx="23793">
                  <c:v>0.0</c:v>
                </c:pt>
                <c:pt idx="23794">
                  <c:v>0.001</c:v>
                </c:pt>
                <c:pt idx="23795">
                  <c:v>0.0</c:v>
                </c:pt>
                <c:pt idx="23796">
                  <c:v>0.0</c:v>
                </c:pt>
                <c:pt idx="23797">
                  <c:v>0.0</c:v>
                </c:pt>
                <c:pt idx="23798">
                  <c:v>0.0</c:v>
                </c:pt>
                <c:pt idx="23799">
                  <c:v>0.0</c:v>
                </c:pt>
                <c:pt idx="23800">
                  <c:v>0.0</c:v>
                </c:pt>
                <c:pt idx="23801">
                  <c:v>0.0</c:v>
                </c:pt>
                <c:pt idx="23802">
                  <c:v>0.0</c:v>
                </c:pt>
                <c:pt idx="23803">
                  <c:v>0.001</c:v>
                </c:pt>
                <c:pt idx="23804">
                  <c:v>0.0</c:v>
                </c:pt>
                <c:pt idx="23805">
                  <c:v>0.001</c:v>
                </c:pt>
                <c:pt idx="23806">
                  <c:v>0.0</c:v>
                </c:pt>
                <c:pt idx="23807">
                  <c:v>0.0</c:v>
                </c:pt>
                <c:pt idx="23808">
                  <c:v>0.001</c:v>
                </c:pt>
                <c:pt idx="23809">
                  <c:v>0.002</c:v>
                </c:pt>
                <c:pt idx="23810">
                  <c:v>0.001</c:v>
                </c:pt>
                <c:pt idx="23811">
                  <c:v>0.0</c:v>
                </c:pt>
                <c:pt idx="23812">
                  <c:v>0.001</c:v>
                </c:pt>
                <c:pt idx="23813">
                  <c:v>0.001</c:v>
                </c:pt>
                <c:pt idx="23814">
                  <c:v>0.002</c:v>
                </c:pt>
                <c:pt idx="23815">
                  <c:v>0.0</c:v>
                </c:pt>
                <c:pt idx="23816">
                  <c:v>0.002</c:v>
                </c:pt>
                <c:pt idx="23817">
                  <c:v>0.001</c:v>
                </c:pt>
                <c:pt idx="23818">
                  <c:v>0.001</c:v>
                </c:pt>
                <c:pt idx="23819">
                  <c:v>0.0</c:v>
                </c:pt>
                <c:pt idx="23820">
                  <c:v>0.001</c:v>
                </c:pt>
                <c:pt idx="23821">
                  <c:v>0.0</c:v>
                </c:pt>
                <c:pt idx="23822">
                  <c:v>0.001</c:v>
                </c:pt>
                <c:pt idx="23823">
                  <c:v>0.001</c:v>
                </c:pt>
                <c:pt idx="23824">
                  <c:v>0.001</c:v>
                </c:pt>
                <c:pt idx="23825">
                  <c:v>0.0</c:v>
                </c:pt>
                <c:pt idx="23826">
                  <c:v>0.002</c:v>
                </c:pt>
                <c:pt idx="23827">
                  <c:v>0.0</c:v>
                </c:pt>
                <c:pt idx="23828">
                  <c:v>0.0</c:v>
                </c:pt>
                <c:pt idx="23829">
                  <c:v>0.001</c:v>
                </c:pt>
                <c:pt idx="23830">
                  <c:v>0.0</c:v>
                </c:pt>
                <c:pt idx="23831">
                  <c:v>0.001</c:v>
                </c:pt>
                <c:pt idx="23832">
                  <c:v>0.001</c:v>
                </c:pt>
                <c:pt idx="23833">
                  <c:v>0.001</c:v>
                </c:pt>
                <c:pt idx="23834">
                  <c:v>0.0</c:v>
                </c:pt>
                <c:pt idx="23835">
                  <c:v>0.001</c:v>
                </c:pt>
                <c:pt idx="23836">
                  <c:v>0.0</c:v>
                </c:pt>
                <c:pt idx="23837">
                  <c:v>0.001</c:v>
                </c:pt>
                <c:pt idx="23838">
                  <c:v>0.001</c:v>
                </c:pt>
                <c:pt idx="23839">
                  <c:v>0.0</c:v>
                </c:pt>
                <c:pt idx="23840">
                  <c:v>0.001</c:v>
                </c:pt>
                <c:pt idx="23841">
                  <c:v>0.001</c:v>
                </c:pt>
                <c:pt idx="23842">
                  <c:v>0.0</c:v>
                </c:pt>
                <c:pt idx="23843">
                  <c:v>0.0</c:v>
                </c:pt>
                <c:pt idx="23844">
                  <c:v>0.0</c:v>
                </c:pt>
                <c:pt idx="23845">
                  <c:v>0.001</c:v>
                </c:pt>
                <c:pt idx="23846">
                  <c:v>0.001</c:v>
                </c:pt>
                <c:pt idx="23847">
                  <c:v>0.001</c:v>
                </c:pt>
                <c:pt idx="23848">
                  <c:v>0.001</c:v>
                </c:pt>
                <c:pt idx="23849">
                  <c:v>0.0</c:v>
                </c:pt>
                <c:pt idx="23850">
                  <c:v>0.0</c:v>
                </c:pt>
                <c:pt idx="23851">
                  <c:v>0.001</c:v>
                </c:pt>
                <c:pt idx="23852">
                  <c:v>0.002</c:v>
                </c:pt>
                <c:pt idx="23853">
                  <c:v>0.0</c:v>
                </c:pt>
                <c:pt idx="23854">
                  <c:v>0.0</c:v>
                </c:pt>
                <c:pt idx="23855">
                  <c:v>0.001</c:v>
                </c:pt>
                <c:pt idx="23856">
                  <c:v>0.001</c:v>
                </c:pt>
                <c:pt idx="23857">
                  <c:v>0.001</c:v>
                </c:pt>
                <c:pt idx="23858">
                  <c:v>0.0</c:v>
                </c:pt>
                <c:pt idx="23859">
                  <c:v>0.0</c:v>
                </c:pt>
                <c:pt idx="23860">
                  <c:v>0.0</c:v>
                </c:pt>
                <c:pt idx="23861">
                  <c:v>0.0</c:v>
                </c:pt>
                <c:pt idx="23862">
                  <c:v>0.0</c:v>
                </c:pt>
                <c:pt idx="23863">
                  <c:v>0.001</c:v>
                </c:pt>
                <c:pt idx="23864">
                  <c:v>0.0</c:v>
                </c:pt>
                <c:pt idx="23865">
                  <c:v>0.001</c:v>
                </c:pt>
                <c:pt idx="23866">
                  <c:v>0.002</c:v>
                </c:pt>
                <c:pt idx="23867">
                  <c:v>0.0</c:v>
                </c:pt>
                <c:pt idx="23868">
                  <c:v>0.0</c:v>
                </c:pt>
                <c:pt idx="23869">
                  <c:v>0.001</c:v>
                </c:pt>
                <c:pt idx="23870">
                  <c:v>0.0</c:v>
                </c:pt>
                <c:pt idx="23871">
                  <c:v>0.0</c:v>
                </c:pt>
                <c:pt idx="23872">
                  <c:v>0.001</c:v>
                </c:pt>
                <c:pt idx="23873">
                  <c:v>0.001</c:v>
                </c:pt>
                <c:pt idx="23874">
                  <c:v>0.001</c:v>
                </c:pt>
                <c:pt idx="23875">
                  <c:v>0.001</c:v>
                </c:pt>
                <c:pt idx="23876">
                  <c:v>0.0</c:v>
                </c:pt>
                <c:pt idx="23877">
                  <c:v>0.0</c:v>
                </c:pt>
                <c:pt idx="23878">
                  <c:v>0.001</c:v>
                </c:pt>
                <c:pt idx="23879">
                  <c:v>0.001</c:v>
                </c:pt>
                <c:pt idx="23880">
                  <c:v>0.001</c:v>
                </c:pt>
                <c:pt idx="23881">
                  <c:v>0.001</c:v>
                </c:pt>
                <c:pt idx="23882">
                  <c:v>0.0</c:v>
                </c:pt>
                <c:pt idx="23883">
                  <c:v>0.0</c:v>
                </c:pt>
                <c:pt idx="23884">
                  <c:v>0.003</c:v>
                </c:pt>
                <c:pt idx="23885">
                  <c:v>0.001</c:v>
                </c:pt>
                <c:pt idx="23886">
                  <c:v>0.002</c:v>
                </c:pt>
                <c:pt idx="23887">
                  <c:v>0.0</c:v>
                </c:pt>
                <c:pt idx="23888">
                  <c:v>0.001</c:v>
                </c:pt>
                <c:pt idx="23889">
                  <c:v>0.0</c:v>
                </c:pt>
                <c:pt idx="23890">
                  <c:v>0.0</c:v>
                </c:pt>
                <c:pt idx="23891">
                  <c:v>0.001</c:v>
                </c:pt>
                <c:pt idx="23892">
                  <c:v>0.001</c:v>
                </c:pt>
                <c:pt idx="23893">
                  <c:v>0.001</c:v>
                </c:pt>
                <c:pt idx="23894">
                  <c:v>0.001</c:v>
                </c:pt>
                <c:pt idx="23895">
                  <c:v>0.001</c:v>
                </c:pt>
                <c:pt idx="23896">
                  <c:v>0.001</c:v>
                </c:pt>
                <c:pt idx="23897">
                  <c:v>0.001</c:v>
                </c:pt>
                <c:pt idx="23898">
                  <c:v>0.0</c:v>
                </c:pt>
                <c:pt idx="23899">
                  <c:v>0.001</c:v>
                </c:pt>
                <c:pt idx="23900">
                  <c:v>0.0</c:v>
                </c:pt>
                <c:pt idx="23901">
                  <c:v>0.0</c:v>
                </c:pt>
                <c:pt idx="23902">
                  <c:v>0.001</c:v>
                </c:pt>
                <c:pt idx="23903">
                  <c:v>0.0</c:v>
                </c:pt>
                <c:pt idx="23904">
                  <c:v>0.002</c:v>
                </c:pt>
                <c:pt idx="23905">
                  <c:v>0.002</c:v>
                </c:pt>
                <c:pt idx="23906">
                  <c:v>0.001</c:v>
                </c:pt>
                <c:pt idx="23907">
                  <c:v>0.001</c:v>
                </c:pt>
                <c:pt idx="23908">
                  <c:v>0.001</c:v>
                </c:pt>
                <c:pt idx="23909">
                  <c:v>0.0</c:v>
                </c:pt>
                <c:pt idx="23910">
                  <c:v>0.001</c:v>
                </c:pt>
                <c:pt idx="23911">
                  <c:v>0.0</c:v>
                </c:pt>
                <c:pt idx="23912">
                  <c:v>0.0</c:v>
                </c:pt>
                <c:pt idx="23913">
                  <c:v>0.0</c:v>
                </c:pt>
                <c:pt idx="23914">
                  <c:v>0.002</c:v>
                </c:pt>
                <c:pt idx="23915">
                  <c:v>0.001</c:v>
                </c:pt>
                <c:pt idx="23916">
                  <c:v>0.001</c:v>
                </c:pt>
                <c:pt idx="23917">
                  <c:v>0.001</c:v>
                </c:pt>
                <c:pt idx="23918">
                  <c:v>0.002</c:v>
                </c:pt>
                <c:pt idx="23919">
                  <c:v>0.001</c:v>
                </c:pt>
                <c:pt idx="23920">
                  <c:v>0.0</c:v>
                </c:pt>
                <c:pt idx="23921">
                  <c:v>0.001</c:v>
                </c:pt>
                <c:pt idx="23922">
                  <c:v>0.0</c:v>
                </c:pt>
                <c:pt idx="23923">
                  <c:v>0.0</c:v>
                </c:pt>
                <c:pt idx="23924">
                  <c:v>0.0</c:v>
                </c:pt>
                <c:pt idx="23925">
                  <c:v>0.0</c:v>
                </c:pt>
                <c:pt idx="23926">
                  <c:v>0.0</c:v>
                </c:pt>
                <c:pt idx="23927">
                  <c:v>0.001</c:v>
                </c:pt>
                <c:pt idx="23928">
                  <c:v>0.001</c:v>
                </c:pt>
                <c:pt idx="23929">
                  <c:v>0.001</c:v>
                </c:pt>
                <c:pt idx="23930">
                  <c:v>0.001</c:v>
                </c:pt>
                <c:pt idx="23931">
                  <c:v>0.0</c:v>
                </c:pt>
                <c:pt idx="23932">
                  <c:v>0.0</c:v>
                </c:pt>
                <c:pt idx="23933">
                  <c:v>0.0</c:v>
                </c:pt>
                <c:pt idx="23934">
                  <c:v>0.001</c:v>
                </c:pt>
                <c:pt idx="23935">
                  <c:v>0.001</c:v>
                </c:pt>
                <c:pt idx="23936">
                  <c:v>0.0</c:v>
                </c:pt>
                <c:pt idx="23937">
                  <c:v>0.001</c:v>
                </c:pt>
                <c:pt idx="23938">
                  <c:v>0.003</c:v>
                </c:pt>
                <c:pt idx="23939">
                  <c:v>0.0</c:v>
                </c:pt>
                <c:pt idx="23940">
                  <c:v>0.0</c:v>
                </c:pt>
                <c:pt idx="23941">
                  <c:v>0.0</c:v>
                </c:pt>
                <c:pt idx="23942">
                  <c:v>0.0</c:v>
                </c:pt>
                <c:pt idx="23943">
                  <c:v>0.001</c:v>
                </c:pt>
                <c:pt idx="23944">
                  <c:v>0.0</c:v>
                </c:pt>
                <c:pt idx="23945">
                  <c:v>0.001</c:v>
                </c:pt>
                <c:pt idx="23946">
                  <c:v>0.001</c:v>
                </c:pt>
                <c:pt idx="23947">
                  <c:v>0.001</c:v>
                </c:pt>
                <c:pt idx="23948">
                  <c:v>0.0</c:v>
                </c:pt>
                <c:pt idx="23949">
                  <c:v>0.001</c:v>
                </c:pt>
                <c:pt idx="23950">
                  <c:v>0.0</c:v>
                </c:pt>
                <c:pt idx="23951">
                  <c:v>0.0</c:v>
                </c:pt>
                <c:pt idx="23952">
                  <c:v>0.001</c:v>
                </c:pt>
                <c:pt idx="23953">
                  <c:v>0.0</c:v>
                </c:pt>
                <c:pt idx="23954">
                  <c:v>0.0</c:v>
                </c:pt>
                <c:pt idx="23955">
                  <c:v>0.0</c:v>
                </c:pt>
                <c:pt idx="23956">
                  <c:v>0.003</c:v>
                </c:pt>
                <c:pt idx="23957">
                  <c:v>0.001</c:v>
                </c:pt>
                <c:pt idx="23958">
                  <c:v>0.0</c:v>
                </c:pt>
                <c:pt idx="23959">
                  <c:v>0.0</c:v>
                </c:pt>
                <c:pt idx="23960">
                  <c:v>0.001</c:v>
                </c:pt>
                <c:pt idx="23961">
                  <c:v>0.001</c:v>
                </c:pt>
                <c:pt idx="23962">
                  <c:v>0.0</c:v>
                </c:pt>
                <c:pt idx="23963">
                  <c:v>0.001</c:v>
                </c:pt>
                <c:pt idx="23964">
                  <c:v>0.0</c:v>
                </c:pt>
                <c:pt idx="23965">
                  <c:v>0.0</c:v>
                </c:pt>
                <c:pt idx="23966">
                  <c:v>0.0</c:v>
                </c:pt>
                <c:pt idx="23967">
                  <c:v>0.0</c:v>
                </c:pt>
                <c:pt idx="23968">
                  <c:v>0.0</c:v>
                </c:pt>
                <c:pt idx="23969">
                  <c:v>0.001</c:v>
                </c:pt>
                <c:pt idx="23970">
                  <c:v>0.0</c:v>
                </c:pt>
                <c:pt idx="23971">
                  <c:v>0.001</c:v>
                </c:pt>
                <c:pt idx="23972">
                  <c:v>0.0</c:v>
                </c:pt>
                <c:pt idx="23973">
                  <c:v>0.0</c:v>
                </c:pt>
                <c:pt idx="23974">
                  <c:v>0.0</c:v>
                </c:pt>
                <c:pt idx="23975">
                  <c:v>0.0</c:v>
                </c:pt>
                <c:pt idx="23976">
                  <c:v>0.0</c:v>
                </c:pt>
                <c:pt idx="23977">
                  <c:v>0.001</c:v>
                </c:pt>
                <c:pt idx="23978">
                  <c:v>0.0</c:v>
                </c:pt>
                <c:pt idx="23979">
                  <c:v>0.001</c:v>
                </c:pt>
                <c:pt idx="23980">
                  <c:v>0.001</c:v>
                </c:pt>
                <c:pt idx="23981">
                  <c:v>0.0</c:v>
                </c:pt>
                <c:pt idx="23982">
                  <c:v>0.0</c:v>
                </c:pt>
                <c:pt idx="23983">
                  <c:v>0.001</c:v>
                </c:pt>
                <c:pt idx="23984">
                  <c:v>0.0</c:v>
                </c:pt>
                <c:pt idx="23985">
                  <c:v>0.0</c:v>
                </c:pt>
                <c:pt idx="23986">
                  <c:v>0.0</c:v>
                </c:pt>
                <c:pt idx="23987">
                  <c:v>0.0</c:v>
                </c:pt>
                <c:pt idx="23988">
                  <c:v>0.0</c:v>
                </c:pt>
                <c:pt idx="23989">
                  <c:v>0.001</c:v>
                </c:pt>
                <c:pt idx="23990">
                  <c:v>0.001</c:v>
                </c:pt>
                <c:pt idx="23991">
                  <c:v>0.001</c:v>
                </c:pt>
                <c:pt idx="23992">
                  <c:v>0.0</c:v>
                </c:pt>
                <c:pt idx="23993">
                  <c:v>0.0</c:v>
                </c:pt>
                <c:pt idx="23994">
                  <c:v>0.001</c:v>
                </c:pt>
                <c:pt idx="23995">
                  <c:v>0.0</c:v>
                </c:pt>
                <c:pt idx="23996">
                  <c:v>0.001</c:v>
                </c:pt>
                <c:pt idx="23997">
                  <c:v>0.001</c:v>
                </c:pt>
                <c:pt idx="23998">
                  <c:v>0.001</c:v>
                </c:pt>
                <c:pt idx="23999">
                  <c:v>0.001</c:v>
                </c:pt>
                <c:pt idx="24000">
                  <c:v>0.0</c:v>
                </c:pt>
                <c:pt idx="24001">
                  <c:v>0.001</c:v>
                </c:pt>
                <c:pt idx="24002">
                  <c:v>0.0</c:v>
                </c:pt>
                <c:pt idx="24003">
                  <c:v>0.001</c:v>
                </c:pt>
                <c:pt idx="24004">
                  <c:v>0.001</c:v>
                </c:pt>
                <c:pt idx="24005">
                  <c:v>0.0</c:v>
                </c:pt>
                <c:pt idx="24006">
                  <c:v>0.001</c:v>
                </c:pt>
                <c:pt idx="24007">
                  <c:v>0.001</c:v>
                </c:pt>
                <c:pt idx="24008">
                  <c:v>0.001</c:v>
                </c:pt>
                <c:pt idx="24009">
                  <c:v>0.0</c:v>
                </c:pt>
                <c:pt idx="24010">
                  <c:v>0.0</c:v>
                </c:pt>
                <c:pt idx="24011">
                  <c:v>0.0</c:v>
                </c:pt>
                <c:pt idx="24012">
                  <c:v>0.0</c:v>
                </c:pt>
                <c:pt idx="24013">
                  <c:v>0.001</c:v>
                </c:pt>
                <c:pt idx="24014">
                  <c:v>0.001</c:v>
                </c:pt>
                <c:pt idx="24015">
                  <c:v>0.001</c:v>
                </c:pt>
                <c:pt idx="24016">
                  <c:v>0.0</c:v>
                </c:pt>
                <c:pt idx="24017">
                  <c:v>0.001</c:v>
                </c:pt>
                <c:pt idx="24018">
                  <c:v>0.0</c:v>
                </c:pt>
                <c:pt idx="24019">
                  <c:v>0.0</c:v>
                </c:pt>
                <c:pt idx="24020">
                  <c:v>0.0</c:v>
                </c:pt>
                <c:pt idx="24021">
                  <c:v>0.0</c:v>
                </c:pt>
                <c:pt idx="24022">
                  <c:v>0.001</c:v>
                </c:pt>
                <c:pt idx="24023">
                  <c:v>0.001</c:v>
                </c:pt>
                <c:pt idx="24024">
                  <c:v>0.001</c:v>
                </c:pt>
                <c:pt idx="24025">
                  <c:v>0.0</c:v>
                </c:pt>
                <c:pt idx="24026">
                  <c:v>0.0</c:v>
                </c:pt>
                <c:pt idx="24027">
                  <c:v>0.001</c:v>
                </c:pt>
                <c:pt idx="24028">
                  <c:v>0.0</c:v>
                </c:pt>
                <c:pt idx="24029">
                  <c:v>0.001</c:v>
                </c:pt>
                <c:pt idx="24030">
                  <c:v>0.0</c:v>
                </c:pt>
                <c:pt idx="24031">
                  <c:v>0.002</c:v>
                </c:pt>
                <c:pt idx="24032">
                  <c:v>0.002</c:v>
                </c:pt>
                <c:pt idx="24033">
                  <c:v>0.001</c:v>
                </c:pt>
                <c:pt idx="24034">
                  <c:v>0.001</c:v>
                </c:pt>
                <c:pt idx="24035">
                  <c:v>0.0</c:v>
                </c:pt>
                <c:pt idx="24036">
                  <c:v>0.0</c:v>
                </c:pt>
                <c:pt idx="24037">
                  <c:v>0.0</c:v>
                </c:pt>
                <c:pt idx="24038">
                  <c:v>0.001</c:v>
                </c:pt>
                <c:pt idx="24039">
                  <c:v>0.001</c:v>
                </c:pt>
                <c:pt idx="24040">
                  <c:v>0.001</c:v>
                </c:pt>
                <c:pt idx="24041">
                  <c:v>0.001</c:v>
                </c:pt>
                <c:pt idx="24042">
                  <c:v>0.0</c:v>
                </c:pt>
                <c:pt idx="24043">
                  <c:v>0.001</c:v>
                </c:pt>
                <c:pt idx="24044">
                  <c:v>0.001</c:v>
                </c:pt>
                <c:pt idx="24045">
                  <c:v>0.0</c:v>
                </c:pt>
                <c:pt idx="24046">
                  <c:v>0.0</c:v>
                </c:pt>
                <c:pt idx="24047">
                  <c:v>0.0</c:v>
                </c:pt>
                <c:pt idx="24048">
                  <c:v>0.001</c:v>
                </c:pt>
                <c:pt idx="24049">
                  <c:v>0.0</c:v>
                </c:pt>
                <c:pt idx="24050">
                  <c:v>0.0</c:v>
                </c:pt>
                <c:pt idx="24051">
                  <c:v>0.001</c:v>
                </c:pt>
                <c:pt idx="24052">
                  <c:v>0.0</c:v>
                </c:pt>
                <c:pt idx="24053">
                  <c:v>0.0</c:v>
                </c:pt>
                <c:pt idx="24054">
                  <c:v>0.001</c:v>
                </c:pt>
                <c:pt idx="24055">
                  <c:v>0.001</c:v>
                </c:pt>
                <c:pt idx="24056">
                  <c:v>0.0</c:v>
                </c:pt>
                <c:pt idx="24057">
                  <c:v>0.001</c:v>
                </c:pt>
                <c:pt idx="24058">
                  <c:v>0.0</c:v>
                </c:pt>
                <c:pt idx="24059">
                  <c:v>0.0</c:v>
                </c:pt>
                <c:pt idx="24060">
                  <c:v>0.0</c:v>
                </c:pt>
                <c:pt idx="24061">
                  <c:v>0.0</c:v>
                </c:pt>
                <c:pt idx="24062">
                  <c:v>0.001</c:v>
                </c:pt>
                <c:pt idx="24063">
                  <c:v>0.001</c:v>
                </c:pt>
                <c:pt idx="24064">
                  <c:v>0.0</c:v>
                </c:pt>
                <c:pt idx="24065">
                  <c:v>0.001</c:v>
                </c:pt>
                <c:pt idx="24066">
                  <c:v>0.0</c:v>
                </c:pt>
                <c:pt idx="24067">
                  <c:v>0.001</c:v>
                </c:pt>
                <c:pt idx="24068">
                  <c:v>0.001</c:v>
                </c:pt>
                <c:pt idx="24069">
                  <c:v>0.001</c:v>
                </c:pt>
                <c:pt idx="24070">
                  <c:v>0.0</c:v>
                </c:pt>
                <c:pt idx="24071">
                  <c:v>0.001</c:v>
                </c:pt>
                <c:pt idx="24072">
                  <c:v>0.0</c:v>
                </c:pt>
                <c:pt idx="24073">
                  <c:v>0.001</c:v>
                </c:pt>
                <c:pt idx="24074">
                  <c:v>0.0</c:v>
                </c:pt>
                <c:pt idx="24075">
                  <c:v>0.001</c:v>
                </c:pt>
                <c:pt idx="24076">
                  <c:v>0.001</c:v>
                </c:pt>
                <c:pt idx="24077">
                  <c:v>0.0</c:v>
                </c:pt>
                <c:pt idx="24078">
                  <c:v>0.0</c:v>
                </c:pt>
                <c:pt idx="24079">
                  <c:v>0.0</c:v>
                </c:pt>
                <c:pt idx="24080">
                  <c:v>0.0</c:v>
                </c:pt>
                <c:pt idx="24081">
                  <c:v>0.0</c:v>
                </c:pt>
                <c:pt idx="24082">
                  <c:v>0.0</c:v>
                </c:pt>
                <c:pt idx="24083">
                  <c:v>0.0</c:v>
                </c:pt>
                <c:pt idx="24084">
                  <c:v>0.0</c:v>
                </c:pt>
                <c:pt idx="24085">
                  <c:v>0.0</c:v>
                </c:pt>
                <c:pt idx="24086">
                  <c:v>0.0</c:v>
                </c:pt>
                <c:pt idx="24087">
                  <c:v>0.001</c:v>
                </c:pt>
                <c:pt idx="24088">
                  <c:v>0.0</c:v>
                </c:pt>
                <c:pt idx="24089">
                  <c:v>0.0</c:v>
                </c:pt>
                <c:pt idx="24090">
                  <c:v>0.0</c:v>
                </c:pt>
                <c:pt idx="24091">
                  <c:v>0.001</c:v>
                </c:pt>
                <c:pt idx="24092">
                  <c:v>0.001</c:v>
                </c:pt>
                <c:pt idx="24093">
                  <c:v>0.0</c:v>
                </c:pt>
                <c:pt idx="24094">
                  <c:v>0.001</c:v>
                </c:pt>
                <c:pt idx="24095">
                  <c:v>0.001</c:v>
                </c:pt>
                <c:pt idx="24096">
                  <c:v>0.0</c:v>
                </c:pt>
                <c:pt idx="24097">
                  <c:v>0.001</c:v>
                </c:pt>
                <c:pt idx="24098">
                  <c:v>0.0</c:v>
                </c:pt>
                <c:pt idx="24099">
                  <c:v>0.0</c:v>
                </c:pt>
                <c:pt idx="24100">
                  <c:v>0.0</c:v>
                </c:pt>
                <c:pt idx="24101">
                  <c:v>0.001</c:v>
                </c:pt>
                <c:pt idx="24102">
                  <c:v>0.0</c:v>
                </c:pt>
                <c:pt idx="24103">
                  <c:v>0.0</c:v>
                </c:pt>
                <c:pt idx="24104">
                  <c:v>0.001</c:v>
                </c:pt>
                <c:pt idx="24105">
                  <c:v>0.0</c:v>
                </c:pt>
                <c:pt idx="24106">
                  <c:v>0.0</c:v>
                </c:pt>
                <c:pt idx="24107">
                  <c:v>0.0</c:v>
                </c:pt>
                <c:pt idx="24108">
                  <c:v>0.0</c:v>
                </c:pt>
                <c:pt idx="24109">
                  <c:v>0.001</c:v>
                </c:pt>
                <c:pt idx="24110">
                  <c:v>0.0</c:v>
                </c:pt>
                <c:pt idx="24111">
                  <c:v>0.0</c:v>
                </c:pt>
                <c:pt idx="24112">
                  <c:v>0.001</c:v>
                </c:pt>
                <c:pt idx="24113">
                  <c:v>0.0</c:v>
                </c:pt>
                <c:pt idx="24114">
                  <c:v>0.001</c:v>
                </c:pt>
                <c:pt idx="24115">
                  <c:v>0.002</c:v>
                </c:pt>
                <c:pt idx="24116">
                  <c:v>0.0</c:v>
                </c:pt>
                <c:pt idx="24117">
                  <c:v>0.0</c:v>
                </c:pt>
                <c:pt idx="24118">
                  <c:v>0.0</c:v>
                </c:pt>
                <c:pt idx="24119">
                  <c:v>0.0</c:v>
                </c:pt>
                <c:pt idx="24120">
                  <c:v>0.0</c:v>
                </c:pt>
                <c:pt idx="24121">
                  <c:v>0.0</c:v>
                </c:pt>
                <c:pt idx="24122">
                  <c:v>0.001</c:v>
                </c:pt>
                <c:pt idx="24123">
                  <c:v>0.0</c:v>
                </c:pt>
                <c:pt idx="24124">
                  <c:v>0.001</c:v>
                </c:pt>
                <c:pt idx="24125">
                  <c:v>0.0</c:v>
                </c:pt>
                <c:pt idx="24126">
                  <c:v>0.0</c:v>
                </c:pt>
                <c:pt idx="24127">
                  <c:v>0.0</c:v>
                </c:pt>
                <c:pt idx="24128">
                  <c:v>0.0</c:v>
                </c:pt>
                <c:pt idx="24129">
                  <c:v>0.001</c:v>
                </c:pt>
                <c:pt idx="24130">
                  <c:v>0.002</c:v>
                </c:pt>
                <c:pt idx="24131">
                  <c:v>0.001</c:v>
                </c:pt>
                <c:pt idx="24132">
                  <c:v>0.001</c:v>
                </c:pt>
                <c:pt idx="24133">
                  <c:v>0.0</c:v>
                </c:pt>
                <c:pt idx="24134">
                  <c:v>0.0</c:v>
                </c:pt>
                <c:pt idx="24135">
                  <c:v>0.0</c:v>
                </c:pt>
                <c:pt idx="24136">
                  <c:v>0.0</c:v>
                </c:pt>
                <c:pt idx="24137">
                  <c:v>0.001</c:v>
                </c:pt>
                <c:pt idx="24138">
                  <c:v>0.001</c:v>
                </c:pt>
                <c:pt idx="24139">
                  <c:v>0.0</c:v>
                </c:pt>
                <c:pt idx="24140">
                  <c:v>0.0</c:v>
                </c:pt>
                <c:pt idx="24141">
                  <c:v>0.0</c:v>
                </c:pt>
                <c:pt idx="24142">
                  <c:v>0.001</c:v>
                </c:pt>
                <c:pt idx="24143">
                  <c:v>0.001</c:v>
                </c:pt>
                <c:pt idx="24144">
                  <c:v>0.0</c:v>
                </c:pt>
                <c:pt idx="24145">
                  <c:v>0.0</c:v>
                </c:pt>
                <c:pt idx="24146">
                  <c:v>0.0</c:v>
                </c:pt>
                <c:pt idx="24147">
                  <c:v>0.001</c:v>
                </c:pt>
                <c:pt idx="24148">
                  <c:v>0.0</c:v>
                </c:pt>
                <c:pt idx="24149">
                  <c:v>0.001</c:v>
                </c:pt>
                <c:pt idx="24150">
                  <c:v>0.0</c:v>
                </c:pt>
                <c:pt idx="24151">
                  <c:v>0.0</c:v>
                </c:pt>
                <c:pt idx="24152">
                  <c:v>0.001</c:v>
                </c:pt>
                <c:pt idx="24153">
                  <c:v>0.0</c:v>
                </c:pt>
                <c:pt idx="24154">
                  <c:v>0.001</c:v>
                </c:pt>
                <c:pt idx="24155">
                  <c:v>0.0</c:v>
                </c:pt>
                <c:pt idx="24156">
                  <c:v>0.0</c:v>
                </c:pt>
                <c:pt idx="24157">
                  <c:v>0.0</c:v>
                </c:pt>
                <c:pt idx="24158">
                  <c:v>0.0</c:v>
                </c:pt>
                <c:pt idx="24159">
                  <c:v>0.0</c:v>
                </c:pt>
                <c:pt idx="24160">
                  <c:v>0.0</c:v>
                </c:pt>
                <c:pt idx="24161">
                  <c:v>0.0</c:v>
                </c:pt>
                <c:pt idx="24162">
                  <c:v>0.0</c:v>
                </c:pt>
                <c:pt idx="24163">
                  <c:v>0.0</c:v>
                </c:pt>
                <c:pt idx="24164">
                  <c:v>0.001</c:v>
                </c:pt>
                <c:pt idx="24165">
                  <c:v>0.0</c:v>
                </c:pt>
                <c:pt idx="24166">
                  <c:v>0.0</c:v>
                </c:pt>
                <c:pt idx="24167">
                  <c:v>0.001</c:v>
                </c:pt>
                <c:pt idx="24168">
                  <c:v>0.0</c:v>
                </c:pt>
                <c:pt idx="24169">
                  <c:v>0.001</c:v>
                </c:pt>
                <c:pt idx="24170">
                  <c:v>0.001</c:v>
                </c:pt>
                <c:pt idx="24171">
                  <c:v>0.0</c:v>
                </c:pt>
                <c:pt idx="24172">
                  <c:v>0.001</c:v>
                </c:pt>
                <c:pt idx="24173">
                  <c:v>0.001</c:v>
                </c:pt>
                <c:pt idx="24174">
                  <c:v>0.0</c:v>
                </c:pt>
                <c:pt idx="24175">
                  <c:v>0.0</c:v>
                </c:pt>
                <c:pt idx="24176">
                  <c:v>0.0</c:v>
                </c:pt>
                <c:pt idx="24177">
                  <c:v>0.0</c:v>
                </c:pt>
                <c:pt idx="24178">
                  <c:v>0.0</c:v>
                </c:pt>
                <c:pt idx="24179">
                  <c:v>0.0</c:v>
                </c:pt>
                <c:pt idx="24180">
                  <c:v>0.0</c:v>
                </c:pt>
                <c:pt idx="24181">
                  <c:v>0.0</c:v>
                </c:pt>
                <c:pt idx="24182">
                  <c:v>0.001</c:v>
                </c:pt>
                <c:pt idx="24183">
                  <c:v>0.0</c:v>
                </c:pt>
                <c:pt idx="24184">
                  <c:v>0.0</c:v>
                </c:pt>
                <c:pt idx="24185">
                  <c:v>0.0</c:v>
                </c:pt>
                <c:pt idx="24186">
                  <c:v>0.001</c:v>
                </c:pt>
                <c:pt idx="24187">
                  <c:v>0.001</c:v>
                </c:pt>
                <c:pt idx="24188">
                  <c:v>0.001</c:v>
                </c:pt>
                <c:pt idx="24189">
                  <c:v>0.001</c:v>
                </c:pt>
                <c:pt idx="24190">
                  <c:v>0.0</c:v>
                </c:pt>
                <c:pt idx="24191">
                  <c:v>0.001</c:v>
                </c:pt>
                <c:pt idx="24192">
                  <c:v>0.001</c:v>
                </c:pt>
                <c:pt idx="24193">
                  <c:v>0.0</c:v>
                </c:pt>
                <c:pt idx="24194">
                  <c:v>0.001</c:v>
                </c:pt>
                <c:pt idx="24195">
                  <c:v>0.0</c:v>
                </c:pt>
                <c:pt idx="24196">
                  <c:v>0.0</c:v>
                </c:pt>
                <c:pt idx="24197">
                  <c:v>0.001</c:v>
                </c:pt>
                <c:pt idx="24198">
                  <c:v>0.0</c:v>
                </c:pt>
                <c:pt idx="24199">
                  <c:v>0.001</c:v>
                </c:pt>
                <c:pt idx="24200">
                  <c:v>0.001</c:v>
                </c:pt>
                <c:pt idx="24201">
                  <c:v>0.001</c:v>
                </c:pt>
                <c:pt idx="24202">
                  <c:v>0.0</c:v>
                </c:pt>
                <c:pt idx="24203">
                  <c:v>0.0</c:v>
                </c:pt>
                <c:pt idx="24204">
                  <c:v>0.0</c:v>
                </c:pt>
                <c:pt idx="24205">
                  <c:v>0.0</c:v>
                </c:pt>
                <c:pt idx="24206">
                  <c:v>0.0</c:v>
                </c:pt>
                <c:pt idx="24207">
                  <c:v>0.002</c:v>
                </c:pt>
                <c:pt idx="24208">
                  <c:v>0.0</c:v>
                </c:pt>
                <c:pt idx="24209">
                  <c:v>0.0</c:v>
                </c:pt>
                <c:pt idx="24210">
                  <c:v>0.001</c:v>
                </c:pt>
                <c:pt idx="24211">
                  <c:v>0.0</c:v>
                </c:pt>
                <c:pt idx="24212">
                  <c:v>0.0</c:v>
                </c:pt>
                <c:pt idx="24213">
                  <c:v>0.0</c:v>
                </c:pt>
                <c:pt idx="24214">
                  <c:v>0.001</c:v>
                </c:pt>
                <c:pt idx="24215">
                  <c:v>0.001</c:v>
                </c:pt>
                <c:pt idx="24216">
                  <c:v>0.001</c:v>
                </c:pt>
                <c:pt idx="24217">
                  <c:v>0.0</c:v>
                </c:pt>
                <c:pt idx="24218">
                  <c:v>0.001</c:v>
                </c:pt>
                <c:pt idx="24219">
                  <c:v>0.0</c:v>
                </c:pt>
                <c:pt idx="24220">
                  <c:v>0.001</c:v>
                </c:pt>
                <c:pt idx="24221">
                  <c:v>0.001</c:v>
                </c:pt>
                <c:pt idx="24222">
                  <c:v>0.001</c:v>
                </c:pt>
                <c:pt idx="24223">
                  <c:v>0.001</c:v>
                </c:pt>
                <c:pt idx="24224">
                  <c:v>0.0</c:v>
                </c:pt>
                <c:pt idx="24225">
                  <c:v>0.0</c:v>
                </c:pt>
                <c:pt idx="24226">
                  <c:v>0.0</c:v>
                </c:pt>
                <c:pt idx="24227">
                  <c:v>0.001</c:v>
                </c:pt>
                <c:pt idx="24228">
                  <c:v>0.001</c:v>
                </c:pt>
                <c:pt idx="24229">
                  <c:v>0.0</c:v>
                </c:pt>
                <c:pt idx="24230">
                  <c:v>0.001</c:v>
                </c:pt>
                <c:pt idx="24231">
                  <c:v>0.0</c:v>
                </c:pt>
                <c:pt idx="24232">
                  <c:v>0.001</c:v>
                </c:pt>
                <c:pt idx="24233">
                  <c:v>0.0</c:v>
                </c:pt>
                <c:pt idx="24234">
                  <c:v>0.001</c:v>
                </c:pt>
                <c:pt idx="24235">
                  <c:v>0.0</c:v>
                </c:pt>
                <c:pt idx="24236">
                  <c:v>0.001</c:v>
                </c:pt>
                <c:pt idx="24237">
                  <c:v>0.001</c:v>
                </c:pt>
                <c:pt idx="24238">
                  <c:v>0.0</c:v>
                </c:pt>
                <c:pt idx="24239">
                  <c:v>0.001</c:v>
                </c:pt>
                <c:pt idx="24240">
                  <c:v>0.001</c:v>
                </c:pt>
                <c:pt idx="24241">
                  <c:v>0.0</c:v>
                </c:pt>
                <c:pt idx="24242">
                  <c:v>0.001</c:v>
                </c:pt>
                <c:pt idx="24243">
                  <c:v>0.0</c:v>
                </c:pt>
                <c:pt idx="24244">
                  <c:v>0.001</c:v>
                </c:pt>
                <c:pt idx="24245">
                  <c:v>0.0</c:v>
                </c:pt>
                <c:pt idx="24246">
                  <c:v>0.0</c:v>
                </c:pt>
                <c:pt idx="24247">
                  <c:v>0.0</c:v>
                </c:pt>
                <c:pt idx="24248">
                  <c:v>0.001</c:v>
                </c:pt>
                <c:pt idx="24249">
                  <c:v>0.0</c:v>
                </c:pt>
                <c:pt idx="24250">
                  <c:v>0.002</c:v>
                </c:pt>
                <c:pt idx="24251">
                  <c:v>0.0</c:v>
                </c:pt>
                <c:pt idx="24252">
                  <c:v>0.001</c:v>
                </c:pt>
                <c:pt idx="24253">
                  <c:v>0.0</c:v>
                </c:pt>
                <c:pt idx="24254">
                  <c:v>0.0</c:v>
                </c:pt>
                <c:pt idx="24255">
                  <c:v>0.0</c:v>
                </c:pt>
                <c:pt idx="24256">
                  <c:v>0.0</c:v>
                </c:pt>
                <c:pt idx="24257">
                  <c:v>0.001</c:v>
                </c:pt>
                <c:pt idx="24258">
                  <c:v>0.0</c:v>
                </c:pt>
                <c:pt idx="24259">
                  <c:v>0.0</c:v>
                </c:pt>
                <c:pt idx="24260">
                  <c:v>0.0</c:v>
                </c:pt>
                <c:pt idx="24261">
                  <c:v>0.001</c:v>
                </c:pt>
                <c:pt idx="24262">
                  <c:v>0.0</c:v>
                </c:pt>
                <c:pt idx="24263">
                  <c:v>0.0</c:v>
                </c:pt>
                <c:pt idx="24264">
                  <c:v>0.0</c:v>
                </c:pt>
                <c:pt idx="24265">
                  <c:v>0.0</c:v>
                </c:pt>
                <c:pt idx="24266">
                  <c:v>0.001</c:v>
                </c:pt>
                <c:pt idx="24267">
                  <c:v>0.0</c:v>
                </c:pt>
                <c:pt idx="24268">
                  <c:v>0.0</c:v>
                </c:pt>
                <c:pt idx="24269">
                  <c:v>0.0</c:v>
                </c:pt>
                <c:pt idx="24270">
                  <c:v>0.0</c:v>
                </c:pt>
                <c:pt idx="24271">
                  <c:v>0.001</c:v>
                </c:pt>
                <c:pt idx="24272">
                  <c:v>0.0</c:v>
                </c:pt>
                <c:pt idx="24273">
                  <c:v>0.0</c:v>
                </c:pt>
                <c:pt idx="24274">
                  <c:v>0.0</c:v>
                </c:pt>
                <c:pt idx="24275">
                  <c:v>0.0</c:v>
                </c:pt>
                <c:pt idx="24276">
                  <c:v>0.0</c:v>
                </c:pt>
                <c:pt idx="24277">
                  <c:v>0.001</c:v>
                </c:pt>
                <c:pt idx="24278">
                  <c:v>0.0</c:v>
                </c:pt>
                <c:pt idx="24279">
                  <c:v>0.001</c:v>
                </c:pt>
                <c:pt idx="24280">
                  <c:v>0.002</c:v>
                </c:pt>
                <c:pt idx="24281">
                  <c:v>0.0</c:v>
                </c:pt>
                <c:pt idx="24282">
                  <c:v>0.0</c:v>
                </c:pt>
                <c:pt idx="24283">
                  <c:v>0.001</c:v>
                </c:pt>
                <c:pt idx="24284">
                  <c:v>0.0</c:v>
                </c:pt>
                <c:pt idx="24285">
                  <c:v>0.001</c:v>
                </c:pt>
                <c:pt idx="24286">
                  <c:v>0.0</c:v>
                </c:pt>
                <c:pt idx="24287">
                  <c:v>0.001</c:v>
                </c:pt>
                <c:pt idx="24288">
                  <c:v>0.001</c:v>
                </c:pt>
                <c:pt idx="24289">
                  <c:v>0.0</c:v>
                </c:pt>
                <c:pt idx="24290">
                  <c:v>0.001</c:v>
                </c:pt>
                <c:pt idx="24291">
                  <c:v>0.0</c:v>
                </c:pt>
                <c:pt idx="24292">
                  <c:v>0.001</c:v>
                </c:pt>
                <c:pt idx="24293">
                  <c:v>0.0</c:v>
                </c:pt>
                <c:pt idx="24294">
                  <c:v>0.0</c:v>
                </c:pt>
                <c:pt idx="24295">
                  <c:v>0.0</c:v>
                </c:pt>
                <c:pt idx="24296">
                  <c:v>0.001</c:v>
                </c:pt>
                <c:pt idx="24297">
                  <c:v>0.001</c:v>
                </c:pt>
                <c:pt idx="24298">
                  <c:v>0.001</c:v>
                </c:pt>
                <c:pt idx="24299">
                  <c:v>0.001</c:v>
                </c:pt>
                <c:pt idx="24300">
                  <c:v>0.0</c:v>
                </c:pt>
                <c:pt idx="24301">
                  <c:v>0.001</c:v>
                </c:pt>
                <c:pt idx="24302">
                  <c:v>0.0</c:v>
                </c:pt>
                <c:pt idx="24303">
                  <c:v>0.0</c:v>
                </c:pt>
                <c:pt idx="24304">
                  <c:v>0.001</c:v>
                </c:pt>
                <c:pt idx="24305">
                  <c:v>0.001</c:v>
                </c:pt>
                <c:pt idx="24306">
                  <c:v>0.001</c:v>
                </c:pt>
                <c:pt idx="24307">
                  <c:v>0.0</c:v>
                </c:pt>
                <c:pt idx="24308">
                  <c:v>0.001</c:v>
                </c:pt>
                <c:pt idx="24309">
                  <c:v>0.001</c:v>
                </c:pt>
                <c:pt idx="24310">
                  <c:v>0.0</c:v>
                </c:pt>
                <c:pt idx="24311">
                  <c:v>0.001</c:v>
                </c:pt>
                <c:pt idx="24312">
                  <c:v>0.001</c:v>
                </c:pt>
                <c:pt idx="24313">
                  <c:v>0.001</c:v>
                </c:pt>
                <c:pt idx="24314">
                  <c:v>0.0</c:v>
                </c:pt>
                <c:pt idx="24315">
                  <c:v>0.001</c:v>
                </c:pt>
                <c:pt idx="24316">
                  <c:v>0.0</c:v>
                </c:pt>
                <c:pt idx="24317">
                  <c:v>0.0</c:v>
                </c:pt>
                <c:pt idx="24318">
                  <c:v>0.001</c:v>
                </c:pt>
                <c:pt idx="24319">
                  <c:v>0.001</c:v>
                </c:pt>
                <c:pt idx="24320">
                  <c:v>0.0</c:v>
                </c:pt>
                <c:pt idx="24321">
                  <c:v>0.0</c:v>
                </c:pt>
                <c:pt idx="24322">
                  <c:v>0.001</c:v>
                </c:pt>
                <c:pt idx="24323">
                  <c:v>0.001</c:v>
                </c:pt>
                <c:pt idx="24324">
                  <c:v>0.001</c:v>
                </c:pt>
                <c:pt idx="24325">
                  <c:v>0.0</c:v>
                </c:pt>
                <c:pt idx="24326">
                  <c:v>0.0</c:v>
                </c:pt>
                <c:pt idx="24327">
                  <c:v>0.002</c:v>
                </c:pt>
                <c:pt idx="24328">
                  <c:v>0.001</c:v>
                </c:pt>
                <c:pt idx="24329">
                  <c:v>0.001</c:v>
                </c:pt>
                <c:pt idx="24330">
                  <c:v>0.001</c:v>
                </c:pt>
                <c:pt idx="24331">
                  <c:v>0.0</c:v>
                </c:pt>
                <c:pt idx="24332">
                  <c:v>0.001</c:v>
                </c:pt>
                <c:pt idx="24333">
                  <c:v>0.0</c:v>
                </c:pt>
                <c:pt idx="24334">
                  <c:v>0.001</c:v>
                </c:pt>
                <c:pt idx="24335">
                  <c:v>0.0</c:v>
                </c:pt>
                <c:pt idx="24336">
                  <c:v>0.0</c:v>
                </c:pt>
                <c:pt idx="24337">
                  <c:v>0.0</c:v>
                </c:pt>
                <c:pt idx="24338">
                  <c:v>0.0</c:v>
                </c:pt>
                <c:pt idx="24339">
                  <c:v>0.0</c:v>
                </c:pt>
                <c:pt idx="24340">
                  <c:v>0.0</c:v>
                </c:pt>
                <c:pt idx="24341">
                  <c:v>0.001</c:v>
                </c:pt>
                <c:pt idx="24342">
                  <c:v>0.001</c:v>
                </c:pt>
                <c:pt idx="24343">
                  <c:v>0.0</c:v>
                </c:pt>
                <c:pt idx="24344">
                  <c:v>0.0</c:v>
                </c:pt>
                <c:pt idx="24345">
                  <c:v>0.0</c:v>
                </c:pt>
                <c:pt idx="24346">
                  <c:v>0.001</c:v>
                </c:pt>
                <c:pt idx="24347">
                  <c:v>0.001</c:v>
                </c:pt>
                <c:pt idx="24348">
                  <c:v>0.001</c:v>
                </c:pt>
                <c:pt idx="24349">
                  <c:v>0.001</c:v>
                </c:pt>
                <c:pt idx="24350">
                  <c:v>0.001</c:v>
                </c:pt>
                <c:pt idx="24351">
                  <c:v>0.0</c:v>
                </c:pt>
                <c:pt idx="24352">
                  <c:v>0.0</c:v>
                </c:pt>
                <c:pt idx="24353">
                  <c:v>0.001</c:v>
                </c:pt>
                <c:pt idx="24354">
                  <c:v>0.0</c:v>
                </c:pt>
                <c:pt idx="24355">
                  <c:v>0.0</c:v>
                </c:pt>
                <c:pt idx="24356">
                  <c:v>0.002</c:v>
                </c:pt>
                <c:pt idx="24357">
                  <c:v>0.001</c:v>
                </c:pt>
                <c:pt idx="24358">
                  <c:v>0.0</c:v>
                </c:pt>
                <c:pt idx="24359">
                  <c:v>0.0</c:v>
                </c:pt>
                <c:pt idx="24360">
                  <c:v>0.0</c:v>
                </c:pt>
                <c:pt idx="24361">
                  <c:v>0.0</c:v>
                </c:pt>
                <c:pt idx="24362">
                  <c:v>0.0</c:v>
                </c:pt>
                <c:pt idx="24363">
                  <c:v>0.0</c:v>
                </c:pt>
                <c:pt idx="24364">
                  <c:v>0.001</c:v>
                </c:pt>
                <c:pt idx="24365">
                  <c:v>0.0</c:v>
                </c:pt>
                <c:pt idx="24366">
                  <c:v>0.0</c:v>
                </c:pt>
                <c:pt idx="24367">
                  <c:v>0.0</c:v>
                </c:pt>
                <c:pt idx="24368">
                  <c:v>0.001</c:v>
                </c:pt>
                <c:pt idx="24369">
                  <c:v>0.001</c:v>
                </c:pt>
                <c:pt idx="24370">
                  <c:v>0.002</c:v>
                </c:pt>
                <c:pt idx="24371">
                  <c:v>0.0</c:v>
                </c:pt>
                <c:pt idx="24372">
                  <c:v>0.001</c:v>
                </c:pt>
                <c:pt idx="24373">
                  <c:v>0.001</c:v>
                </c:pt>
                <c:pt idx="24374">
                  <c:v>0.0</c:v>
                </c:pt>
                <c:pt idx="24375">
                  <c:v>0.0</c:v>
                </c:pt>
                <c:pt idx="24376">
                  <c:v>0.0</c:v>
                </c:pt>
                <c:pt idx="24377">
                  <c:v>0.001</c:v>
                </c:pt>
                <c:pt idx="24378">
                  <c:v>0.0</c:v>
                </c:pt>
                <c:pt idx="24379">
                  <c:v>0.0</c:v>
                </c:pt>
                <c:pt idx="24380">
                  <c:v>0.001</c:v>
                </c:pt>
                <c:pt idx="24381">
                  <c:v>0.0</c:v>
                </c:pt>
                <c:pt idx="24382">
                  <c:v>0.001</c:v>
                </c:pt>
                <c:pt idx="24383">
                  <c:v>0.001</c:v>
                </c:pt>
                <c:pt idx="24384">
                  <c:v>0.0</c:v>
                </c:pt>
                <c:pt idx="24385">
                  <c:v>0.001</c:v>
                </c:pt>
                <c:pt idx="24386">
                  <c:v>0.0</c:v>
                </c:pt>
                <c:pt idx="24387">
                  <c:v>0.001</c:v>
                </c:pt>
                <c:pt idx="24388">
                  <c:v>0.002</c:v>
                </c:pt>
                <c:pt idx="24389">
                  <c:v>0.0</c:v>
                </c:pt>
                <c:pt idx="24390">
                  <c:v>0.0</c:v>
                </c:pt>
                <c:pt idx="24391">
                  <c:v>0.0</c:v>
                </c:pt>
                <c:pt idx="24392">
                  <c:v>0.0</c:v>
                </c:pt>
                <c:pt idx="24393">
                  <c:v>0.0</c:v>
                </c:pt>
                <c:pt idx="24394">
                  <c:v>0.001</c:v>
                </c:pt>
                <c:pt idx="24395">
                  <c:v>0.001</c:v>
                </c:pt>
                <c:pt idx="24396">
                  <c:v>0.001</c:v>
                </c:pt>
                <c:pt idx="24397">
                  <c:v>0.0</c:v>
                </c:pt>
                <c:pt idx="24398">
                  <c:v>0.001</c:v>
                </c:pt>
                <c:pt idx="24399">
                  <c:v>0.0</c:v>
                </c:pt>
                <c:pt idx="24400">
                  <c:v>0.0</c:v>
                </c:pt>
                <c:pt idx="24401">
                  <c:v>0.001</c:v>
                </c:pt>
                <c:pt idx="24402">
                  <c:v>0.0</c:v>
                </c:pt>
                <c:pt idx="24403">
                  <c:v>0.0</c:v>
                </c:pt>
                <c:pt idx="24404">
                  <c:v>0.0</c:v>
                </c:pt>
                <c:pt idx="24405">
                  <c:v>0.001</c:v>
                </c:pt>
                <c:pt idx="24406">
                  <c:v>0.0</c:v>
                </c:pt>
                <c:pt idx="24407">
                  <c:v>0.001</c:v>
                </c:pt>
                <c:pt idx="24408">
                  <c:v>0.001</c:v>
                </c:pt>
                <c:pt idx="24409">
                  <c:v>0.0</c:v>
                </c:pt>
                <c:pt idx="24410">
                  <c:v>0.0</c:v>
                </c:pt>
                <c:pt idx="24411">
                  <c:v>0.001</c:v>
                </c:pt>
                <c:pt idx="24412">
                  <c:v>0.002</c:v>
                </c:pt>
                <c:pt idx="24413">
                  <c:v>0.001</c:v>
                </c:pt>
                <c:pt idx="24414">
                  <c:v>0.0</c:v>
                </c:pt>
                <c:pt idx="24415">
                  <c:v>0.001</c:v>
                </c:pt>
                <c:pt idx="24416">
                  <c:v>0.0</c:v>
                </c:pt>
                <c:pt idx="24417">
                  <c:v>0.0</c:v>
                </c:pt>
                <c:pt idx="24418">
                  <c:v>0.0</c:v>
                </c:pt>
                <c:pt idx="24419">
                  <c:v>0.001</c:v>
                </c:pt>
                <c:pt idx="24420">
                  <c:v>0.0</c:v>
                </c:pt>
                <c:pt idx="24421">
                  <c:v>0.001</c:v>
                </c:pt>
                <c:pt idx="24422">
                  <c:v>0.0</c:v>
                </c:pt>
                <c:pt idx="24423">
                  <c:v>0.0</c:v>
                </c:pt>
                <c:pt idx="24424">
                  <c:v>0.001</c:v>
                </c:pt>
                <c:pt idx="24425">
                  <c:v>0.001</c:v>
                </c:pt>
                <c:pt idx="24426">
                  <c:v>0.001</c:v>
                </c:pt>
                <c:pt idx="24427">
                  <c:v>0.001</c:v>
                </c:pt>
                <c:pt idx="24428">
                  <c:v>0.0</c:v>
                </c:pt>
                <c:pt idx="24429">
                  <c:v>0.0</c:v>
                </c:pt>
                <c:pt idx="24430">
                  <c:v>0.001</c:v>
                </c:pt>
                <c:pt idx="24431">
                  <c:v>0.001</c:v>
                </c:pt>
                <c:pt idx="24432">
                  <c:v>0.0</c:v>
                </c:pt>
                <c:pt idx="24433">
                  <c:v>0.001</c:v>
                </c:pt>
                <c:pt idx="24434">
                  <c:v>0.0</c:v>
                </c:pt>
                <c:pt idx="24435">
                  <c:v>0.001</c:v>
                </c:pt>
                <c:pt idx="24436">
                  <c:v>0.0</c:v>
                </c:pt>
                <c:pt idx="24437">
                  <c:v>0.001</c:v>
                </c:pt>
                <c:pt idx="24438">
                  <c:v>0.0</c:v>
                </c:pt>
                <c:pt idx="24439">
                  <c:v>0.0</c:v>
                </c:pt>
                <c:pt idx="24440">
                  <c:v>0.001</c:v>
                </c:pt>
                <c:pt idx="24441">
                  <c:v>0.001</c:v>
                </c:pt>
                <c:pt idx="24442">
                  <c:v>0.002</c:v>
                </c:pt>
                <c:pt idx="24443">
                  <c:v>0.0</c:v>
                </c:pt>
                <c:pt idx="24444">
                  <c:v>0.0</c:v>
                </c:pt>
                <c:pt idx="24445">
                  <c:v>0.001</c:v>
                </c:pt>
                <c:pt idx="24446">
                  <c:v>0.0</c:v>
                </c:pt>
                <c:pt idx="24447">
                  <c:v>0.002</c:v>
                </c:pt>
                <c:pt idx="24448">
                  <c:v>0.0</c:v>
                </c:pt>
                <c:pt idx="24449">
                  <c:v>0.0</c:v>
                </c:pt>
                <c:pt idx="24450">
                  <c:v>0.0</c:v>
                </c:pt>
                <c:pt idx="24451">
                  <c:v>0.0</c:v>
                </c:pt>
                <c:pt idx="24452">
                  <c:v>0.001</c:v>
                </c:pt>
                <c:pt idx="24453">
                  <c:v>0.0</c:v>
                </c:pt>
                <c:pt idx="24454">
                  <c:v>0.0</c:v>
                </c:pt>
                <c:pt idx="24455">
                  <c:v>0.001</c:v>
                </c:pt>
                <c:pt idx="24456">
                  <c:v>0.0</c:v>
                </c:pt>
                <c:pt idx="24457">
                  <c:v>0.0</c:v>
                </c:pt>
                <c:pt idx="24458">
                  <c:v>0.0</c:v>
                </c:pt>
                <c:pt idx="24459">
                  <c:v>0.001</c:v>
                </c:pt>
                <c:pt idx="24460">
                  <c:v>0.0</c:v>
                </c:pt>
                <c:pt idx="24461">
                  <c:v>0.001</c:v>
                </c:pt>
                <c:pt idx="24462">
                  <c:v>0.0</c:v>
                </c:pt>
                <c:pt idx="24463">
                  <c:v>0.001</c:v>
                </c:pt>
                <c:pt idx="24464">
                  <c:v>0.0</c:v>
                </c:pt>
                <c:pt idx="24465">
                  <c:v>0.0</c:v>
                </c:pt>
                <c:pt idx="24466">
                  <c:v>0.0</c:v>
                </c:pt>
                <c:pt idx="24467">
                  <c:v>0.0</c:v>
                </c:pt>
                <c:pt idx="24468">
                  <c:v>0.0</c:v>
                </c:pt>
                <c:pt idx="24469">
                  <c:v>0.001</c:v>
                </c:pt>
                <c:pt idx="24470">
                  <c:v>0.0</c:v>
                </c:pt>
                <c:pt idx="24471">
                  <c:v>0.0</c:v>
                </c:pt>
                <c:pt idx="24472">
                  <c:v>0.0</c:v>
                </c:pt>
                <c:pt idx="24473">
                  <c:v>0.0</c:v>
                </c:pt>
                <c:pt idx="24474">
                  <c:v>0.0</c:v>
                </c:pt>
                <c:pt idx="24475">
                  <c:v>0.001</c:v>
                </c:pt>
                <c:pt idx="24476">
                  <c:v>0.0</c:v>
                </c:pt>
                <c:pt idx="24477">
                  <c:v>0.0</c:v>
                </c:pt>
                <c:pt idx="24478">
                  <c:v>0.001</c:v>
                </c:pt>
                <c:pt idx="24479">
                  <c:v>0.0</c:v>
                </c:pt>
                <c:pt idx="24480">
                  <c:v>0.0</c:v>
                </c:pt>
                <c:pt idx="24481">
                  <c:v>0.001</c:v>
                </c:pt>
                <c:pt idx="24482">
                  <c:v>0.0</c:v>
                </c:pt>
                <c:pt idx="24483">
                  <c:v>0.001</c:v>
                </c:pt>
                <c:pt idx="24484">
                  <c:v>0.0</c:v>
                </c:pt>
                <c:pt idx="24485">
                  <c:v>0.001</c:v>
                </c:pt>
                <c:pt idx="24486">
                  <c:v>0.002</c:v>
                </c:pt>
                <c:pt idx="24487">
                  <c:v>0.0</c:v>
                </c:pt>
                <c:pt idx="24488">
                  <c:v>0.001</c:v>
                </c:pt>
                <c:pt idx="24489">
                  <c:v>0.0</c:v>
                </c:pt>
                <c:pt idx="24490">
                  <c:v>0.001</c:v>
                </c:pt>
                <c:pt idx="24491">
                  <c:v>0.0</c:v>
                </c:pt>
                <c:pt idx="24492">
                  <c:v>0.0</c:v>
                </c:pt>
                <c:pt idx="24493">
                  <c:v>0.0</c:v>
                </c:pt>
                <c:pt idx="24494">
                  <c:v>0.001</c:v>
                </c:pt>
                <c:pt idx="24495">
                  <c:v>0.0</c:v>
                </c:pt>
                <c:pt idx="24496">
                  <c:v>0.0</c:v>
                </c:pt>
                <c:pt idx="24497">
                  <c:v>0.001</c:v>
                </c:pt>
                <c:pt idx="24498">
                  <c:v>0.0</c:v>
                </c:pt>
                <c:pt idx="24499">
                  <c:v>0.001</c:v>
                </c:pt>
                <c:pt idx="24500">
                  <c:v>0.001</c:v>
                </c:pt>
                <c:pt idx="24501">
                  <c:v>0.001</c:v>
                </c:pt>
                <c:pt idx="24502">
                  <c:v>0.001</c:v>
                </c:pt>
                <c:pt idx="24503">
                  <c:v>0.001</c:v>
                </c:pt>
                <c:pt idx="24504">
                  <c:v>0.001</c:v>
                </c:pt>
                <c:pt idx="24505">
                  <c:v>0.001</c:v>
                </c:pt>
                <c:pt idx="24506">
                  <c:v>0.0</c:v>
                </c:pt>
                <c:pt idx="24507">
                  <c:v>0.0</c:v>
                </c:pt>
                <c:pt idx="24508">
                  <c:v>0.001</c:v>
                </c:pt>
                <c:pt idx="24509">
                  <c:v>0.001</c:v>
                </c:pt>
                <c:pt idx="24510">
                  <c:v>0.001</c:v>
                </c:pt>
                <c:pt idx="24511">
                  <c:v>0.001</c:v>
                </c:pt>
                <c:pt idx="24512">
                  <c:v>0.0</c:v>
                </c:pt>
                <c:pt idx="24513">
                  <c:v>0.001</c:v>
                </c:pt>
                <c:pt idx="24514">
                  <c:v>0.0</c:v>
                </c:pt>
                <c:pt idx="24515">
                  <c:v>0.001</c:v>
                </c:pt>
                <c:pt idx="24516">
                  <c:v>0.0</c:v>
                </c:pt>
                <c:pt idx="24517">
                  <c:v>0.001</c:v>
                </c:pt>
                <c:pt idx="24518">
                  <c:v>0.001</c:v>
                </c:pt>
                <c:pt idx="24519">
                  <c:v>0.0</c:v>
                </c:pt>
                <c:pt idx="24520">
                  <c:v>0.002</c:v>
                </c:pt>
                <c:pt idx="24521">
                  <c:v>0.0</c:v>
                </c:pt>
                <c:pt idx="24522">
                  <c:v>0.0</c:v>
                </c:pt>
                <c:pt idx="24523">
                  <c:v>0.0</c:v>
                </c:pt>
                <c:pt idx="24524">
                  <c:v>0.001</c:v>
                </c:pt>
                <c:pt idx="24525">
                  <c:v>0.0</c:v>
                </c:pt>
                <c:pt idx="24526">
                  <c:v>0.001</c:v>
                </c:pt>
                <c:pt idx="24527">
                  <c:v>0.001</c:v>
                </c:pt>
                <c:pt idx="24528">
                  <c:v>0.0</c:v>
                </c:pt>
                <c:pt idx="24529">
                  <c:v>0.0</c:v>
                </c:pt>
                <c:pt idx="24530">
                  <c:v>0.001</c:v>
                </c:pt>
                <c:pt idx="24531">
                  <c:v>0.0</c:v>
                </c:pt>
                <c:pt idx="24532">
                  <c:v>0.001</c:v>
                </c:pt>
                <c:pt idx="24533">
                  <c:v>0.001</c:v>
                </c:pt>
                <c:pt idx="24534">
                  <c:v>0.001</c:v>
                </c:pt>
                <c:pt idx="24535">
                  <c:v>0.001</c:v>
                </c:pt>
                <c:pt idx="24536">
                  <c:v>0.001</c:v>
                </c:pt>
                <c:pt idx="24537">
                  <c:v>0.001</c:v>
                </c:pt>
                <c:pt idx="24538">
                  <c:v>0.0</c:v>
                </c:pt>
                <c:pt idx="24539">
                  <c:v>0.0</c:v>
                </c:pt>
                <c:pt idx="24540">
                  <c:v>0.001</c:v>
                </c:pt>
                <c:pt idx="24541">
                  <c:v>0.001</c:v>
                </c:pt>
                <c:pt idx="24542">
                  <c:v>0.001</c:v>
                </c:pt>
                <c:pt idx="24543">
                  <c:v>0.002</c:v>
                </c:pt>
                <c:pt idx="24544">
                  <c:v>0.0</c:v>
                </c:pt>
                <c:pt idx="24545">
                  <c:v>0.0</c:v>
                </c:pt>
                <c:pt idx="24546">
                  <c:v>0.001</c:v>
                </c:pt>
                <c:pt idx="24547">
                  <c:v>0.002</c:v>
                </c:pt>
                <c:pt idx="24548">
                  <c:v>0.001</c:v>
                </c:pt>
                <c:pt idx="24549">
                  <c:v>0.0</c:v>
                </c:pt>
                <c:pt idx="24550">
                  <c:v>0.001</c:v>
                </c:pt>
                <c:pt idx="24551">
                  <c:v>0.0</c:v>
                </c:pt>
                <c:pt idx="24552">
                  <c:v>0.0</c:v>
                </c:pt>
                <c:pt idx="24553">
                  <c:v>0.001</c:v>
                </c:pt>
                <c:pt idx="24554">
                  <c:v>0.001</c:v>
                </c:pt>
                <c:pt idx="24555">
                  <c:v>0.001</c:v>
                </c:pt>
                <c:pt idx="24556">
                  <c:v>0.001</c:v>
                </c:pt>
                <c:pt idx="24557">
                  <c:v>0.0</c:v>
                </c:pt>
                <c:pt idx="24558">
                  <c:v>0.001</c:v>
                </c:pt>
                <c:pt idx="24559">
                  <c:v>0.001</c:v>
                </c:pt>
                <c:pt idx="24560">
                  <c:v>0.0</c:v>
                </c:pt>
                <c:pt idx="24561">
                  <c:v>0.0</c:v>
                </c:pt>
                <c:pt idx="24562">
                  <c:v>0.001</c:v>
                </c:pt>
                <c:pt idx="24563">
                  <c:v>0.001</c:v>
                </c:pt>
                <c:pt idx="24564">
                  <c:v>0.0</c:v>
                </c:pt>
                <c:pt idx="24565">
                  <c:v>0.001</c:v>
                </c:pt>
                <c:pt idx="24566">
                  <c:v>0.0</c:v>
                </c:pt>
                <c:pt idx="24567">
                  <c:v>0.001</c:v>
                </c:pt>
                <c:pt idx="24568">
                  <c:v>0.001</c:v>
                </c:pt>
                <c:pt idx="24569">
                  <c:v>0.001</c:v>
                </c:pt>
                <c:pt idx="24570">
                  <c:v>0.0</c:v>
                </c:pt>
                <c:pt idx="24571">
                  <c:v>0.0</c:v>
                </c:pt>
                <c:pt idx="24572">
                  <c:v>0.0</c:v>
                </c:pt>
                <c:pt idx="24573">
                  <c:v>0.0</c:v>
                </c:pt>
                <c:pt idx="24574">
                  <c:v>0.001</c:v>
                </c:pt>
                <c:pt idx="24575">
                  <c:v>0.001</c:v>
                </c:pt>
                <c:pt idx="24576">
                  <c:v>0.0</c:v>
                </c:pt>
                <c:pt idx="24577">
                  <c:v>0.001</c:v>
                </c:pt>
                <c:pt idx="24578">
                  <c:v>0.0</c:v>
                </c:pt>
                <c:pt idx="24579">
                  <c:v>0.0</c:v>
                </c:pt>
                <c:pt idx="24580">
                  <c:v>0.001</c:v>
                </c:pt>
                <c:pt idx="24581">
                  <c:v>0.001</c:v>
                </c:pt>
                <c:pt idx="24582">
                  <c:v>0.001</c:v>
                </c:pt>
                <c:pt idx="24583">
                  <c:v>0.0</c:v>
                </c:pt>
                <c:pt idx="24584">
                  <c:v>0.0</c:v>
                </c:pt>
                <c:pt idx="24585">
                  <c:v>0.0</c:v>
                </c:pt>
                <c:pt idx="24586">
                  <c:v>0.001</c:v>
                </c:pt>
                <c:pt idx="24587">
                  <c:v>0.001</c:v>
                </c:pt>
                <c:pt idx="24588">
                  <c:v>0.001</c:v>
                </c:pt>
                <c:pt idx="24589">
                  <c:v>0.0</c:v>
                </c:pt>
                <c:pt idx="24590">
                  <c:v>0.0</c:v>
                </c:pt>
                <c:pt idx="24591">
                  <c:v>0.001</c:v>
                </c:pt>
                <c:pt idx="24592">
                  <c:v>0.001</c:v>
                </c:pt>
                <c:pt idx="24593">
                  <c:v>0.001</c:v>
                </c:pt>
                <c:pt idx="24594">
                  <c:v>0.001</c:v>
                </c:pt>
                <c:pt idx="24595">
                  <c:v>0.0</c:v>
                </c:pt>
                <c:pt idx="24596">
                  <c:v>0.001</c:v>
                </c:pt>
                <c:pt idx="24597">
                  <c:v>0.0</c:v>
                </c:pt>
                <c:pt idx="24598">
                  <c:v>0.0</c:v>
                </c:pt>
                <c:pt idx="24599">
                  <c:v>0.001</c:v>
                </c:pt>
                <c:pt idx="24600">
                  <c:v>0.002</c:v>
                </c:pt>
                <c:pt idx="24601">
                  <c:v>0.001</c:v>
                </c:pt>
                <c:pt idx="24602">
                  <c:v>0.0</c:v>
                </c:pt>
                <c:pt idx="24603">
                  <c:v>0.0</c:v>
                </c:pt>
                <c:pt idx="24604">
                  <c:v>0.001</c:v>
                </c:pt>
                <c:pt idx="24605">
                  <c:v>0.0</c:v>
                </c:pt>
                <c:pt idx="24606">
                  <c:v>0.0</c:v>
                </c:pt>
                <c:pt idx="24607">
                  <c:v>0.001</c:v>
                </c:pt>
                <c:pt idx="24608">
                  <c:v>0.0</c:v>
                </c:pt>
                <c:pt idx="24609">
                  <c:v>0.0</c:v>
                </c:pt>
                <c:pt idx="24610">
                  <c:v>0.002</c:v>
                </c:pt>
                <c:pt idx="24611">
                  <c:v>0.001</c:v>
                </c:pt>
                <c:pt idx="24612">
                  <c:v>0.0</c:v>
                </c:pt>
                <c:pt idx="24613">
                  <c:v>0.001</c:v>
                </c:pt>
                <c:pt idx="24614">
                  <c:v>0.0</c:v>
                </c:pt>
                <c:pt idx="24615">
                  <c:v>0.0</c:v>
                </c:pt>
                <c:pt idx="24616">
                  <c:v>0.0</c:v>
                </c:pt>
                <c:pt idx="24617">
                  <c:v>0.001</c:v>
                </c:pt>
                <c:pt idx="24618">
                  <c:v>0.0</c:v>
                </c:pt>
                <c:pt idx="24619">
                  <c:v>0.0</c:v>
                </c:pt>
                <c:pt idx="24620">
                  <c:v>0.001</c:v>
                </c:pt>
                <c:pt idx="24621">
                  <c:v>0.0</c:v>
                </c:pt>
                <c:pt idx="24622">
                  <c:v>0.001</c:v>
                </c:pt>
                <c:pt idx="24623">
                  <c:v>0.0</c:v>
                </c:pt>
                <c:pt idx="24624">
                  <c:v>0.0</c:v>
                </c:pt>
                <c:pt idx="24625">
                  <c:v>0.0</c:v>
                </c:pt>
                <c:pt idx="24626">
                  <c:v>0.001</c:v>
                </c:pt>
                <c:pt idx="24627">
                  <c:v>0.0</c:v>
                </c:pt>
                <c:pt idx="24628">
                  <c:v>0.0</c:v>
                </c:pt>
                <c:pt idx="24629">
                  <c:v>0.001</c:v>
                </c:pt>
                <c:pt idx="24630">
                  <c:v>0.001</c:v>
                </c:pt>
                <c:pt idx="24631">
                  <c:v>0.001</c:v>
                </c:pt>
                <c:pt idx="24632">
                  <c:v>0.0</c:v>
                </c:pt>
                <c:pt idx="24633">
                  <c:v>0.0</c:v>
                </c:pt>
                <c:pt idx="24634">
                  <c:v>0.001</c:v>
                </c:pt>
                <c:pt idx="24635">
                  <c:v>0.001</c:v>
                </c:pt>
                <c:pt idx="24636">
                  <c:v>0.001</c:v>
                </c:pt>
                <c:pt idx="24637">
                  <c:v>0.002</c:v>
                </c:pt>
                <c:pt idx="24638">
                  <c:v>0.001</c:v>
                </c:pt>
                <c:pt idx="24639">
                  <c:v>0.0</c:v>
                </c:pt>
                <c:pt idx="24640">
                  <c:v>0.001</c:v>
                </c:pt>
                <c:pt idx="24641">
                  <c:v>0.002</c:v>
                </c:pt>
                <c:pt idx="24642">
                  <c:v>0.0</c:v>
                </c:pt>
                <c:pt idx="24643">
                  <c:v>0.001</c:v>
                </c:pt>
                <c:pt idx="24644">
                  <c:v>0.001</c:v>
                </c:pt>
                <c:pt idx="24645">
                  <c:v>0.002</c:v>
                </c:pt>
                <c:pt idx="24646">
                  <c:v>0.0</c:v>
                </c:pt>
                <c:pt idx="24647">
                  <c:v>0.001</c:v>
                </c:pt>
                <c:pt idx="24648">
                  <c:v>0.001</c:v>
                </c:pt>
                <c:pt idx="24649">
                  <c:v>0.001</c:v>
                </c:pt>
                <c:pt idx="24650">
                  <c:v>0.0</c:v>
                </c:pt>
                <c:pt idx="24651">
                  <c:v>0.0</c:v>
                </c:pt>
                <c:pt idx="24652">
                  <c:v>0.0</c:v>
                </c:pt>
                <c:pt idx="24653">
                  <c:v>0.001</c:v>
                </c:pt>
                <c:pt idx="24654">
                  <c:v>0.0</c:v>
                </c:pt>
                <c:pt idx="24655">
                  <c:v>0.0</c:v>
                </c:pt>
                <c:pt idx="24656">
                  <c:v>0.0</c:v>
                </c:pt>
                <c:pt idx="24657">
                  <c:v>0.0</c:v>
                </c:pt>
                <c:pt idx="24658">
                  <c:v>0.0</c:v>
                </c:pt>
                <c:pt idx="24659">
                  <c:v>0.0</c:v>
                </c:pt>
                <c:pt idx="24660">
                  <c:v>0.001</c:v>
                </c:pt>
                <c:pt idx="24661">
                  <c:v>0.0</c:v>
                </c:pt>
                <c:pt idx="24662">
                  <c:v>0.001</c:v>
                </c:pt>
                <c:pt idx="24663">
                  <c:v>0.0</c:v>
                </c:pt>
                <c:pt idx="24664">
                  <c:v>0.001</c:v>
                </c:pt>
                <c:pt idx="24665">
                  <c:v>0.001</c:v>
                </c:pt>
                <c:pt idx="24666">
                  <c:v>0.0</c:v>
                </c:pt>
                <c:pt idx="24667">
                  <c:v>0.0</c:v>
                </c:pt>
                <c:pt idx="24668">
                  <c:v>0.001</c:v>
                </c:pt>
                <c:pt idx="24669">
                  <c:v>0.001</c:v>
                </c:pt>
                <c:pt idx="24670">
                  <c:v>0.0</c:v>
                </c:pt>
                <c:pt idx="24671">
                  <c:v>0.002</c:v>
                </c:pt>
                <c:pt idx="24672">
                  <c:v>0.001</c:v>
                </c:pt>
                <c:pt idx="24673">
                  <c:v>0.001</c:v>
                </c:pt>
                <c:pt idx="24674">
                  <c:v>0.0</c:v>
                </c:pt>
                <c:pt idx="24675">
                  <c:v>0.001</c:v>
                </c:pt>
                <c:pt idx="24676">
                  <c:v>0.0</c:v>
                </c:pt>
                <c:pt idx="24677">
                  <c:v>0.001</c:v>
                </c:pt>
                <c:pt idx="24678">
                  <c:v>0.001</c:v>
                </c:pt>
                <c:pt idx="24679">
                  <c:v>0.001</c:v>
                </c:pt>
                <c:pt idx="24680">
                  <c:v>0.002</c:v>
                </c:pt>
                <c:pt idx="24681">
                  <c:v>0.001</c:v>
                </c:pt>
                <c:pt idx="24682">
                  <c:v>0.002</c:v>
                </c:pt>
                <c:pt idx="24683">
                  <c:v>0.0</c:v>
                </c:pt>
                <c:pt idx="24684">
                  <c:v>0.001</c:v>
                </c:pt>
                <c:pt idx="24685">
                  <c:v>0.0</c:v>
                </c:pt>
                <c:pt idx="24686">
                  <c:v>0.0</c:v>
                </c:pt>
                <c:pt idx="24687">
                  <c:v>0.001</c:v>
                </c:pt>
                <c:pt idx="24688">
                  <c:v>0.0</c:v>
                </c:pt>
                <c:pt idx="24689">
                  <c:v>0.001</c:v>
                </c:pt>
                <c:pt idx="24690">
                  <c:v>0.002</c:v>
                </c:pt>
                <c:pt idx="24691">
                  <c:v>0.001</c:v>
                </c:pt>
                <c:pt idx="24692">
                  <c:v>0.0</c:v>
                </c:pt>
                <c:pt idx="24693">
                  <c:v>0.002</c:v>
                </c:pt>
                <c:pt idx="24694">
                  <c:v>0.0</c:v>
                </c:pt>
                <c:pt idx="24695">
                  <c:v>0.001</c:v>
                </c:pt>
                <c:pt idx="24696">
                  <c:v>0.0</c:v>
                </c:pt>
                <c:pt idx="24697">
                  <c:v>0.0</c:v>
                </c:pt>
                <c:pt idx="24698">
                  <c:v>0.001</c:v>
                </c:pt>
                <c:pt idx="24699">
                  <c:v>0.001</c:v>
                </c:pt>
                <c:pt idx="24700">
                  <c:v>0.0</c:v>
                </c:pt>
                <c:pt idx="24701">
                  <c:v>0.0</c:v>
                </c:pt>
                <c:pt idx="24702">
                  <c:v>0.001</c:v>
                </c:pt>
                <c:pt idx="24703">
                  <c:v>0.0</c:v>
                </c:pt>
                <c:pt idx="24704">
                  <c:v>0.002</c:v>
                </c:pt>
                <c:pt idx="24705">
                  <c:v>0.0</c:v>
                </c:pt>
                <c:pt idx="24706">
                  <c:v>0.0</c:v>
                </c:pt>
                <c:pt idx="24707">
                  <c:v>0.001</c:v>
                </c:pt>
                <c:pt idx="24708">
                  <c:v>0.0</c:v>
                </c:pt>
                <c:pt idx="24709">
                  <c:v>0.001</c:v>
                </c:pt>
                <c:pt idx="24710">
                  <c:v>0.0</c:v>
                </c:pt>
                <c:pt idx="24711">
                  <c:v>0.001</c:v>
                </c:pt>
                <c:pt idx="24712">
                  <c:v>0.001</c:v>
                </c:pt>
                <c:pt idx="24713">
                  <c:v>0.0</c:v>
                </c:pt>
                <c:pt idx="24714">
                  <c:v>0.001</c:v>
                </c:pt>
                <c:pt idx="24715">
                  <c:v>0.0</c:v>
                </c:pt>
                <c:pt idx="24716">
                  <c:v>0.0</c:v>
                </c:pt>
                <c:pt idx="24717">
                  <c:v>0.0</c:v>
                </c:pt>
                <c:pt idx="24718">
                  <c:v>0.0</c:v>
                </c:pt>
                <c:pt idx="24719">
                  <c:v>0.0</c:v>
                </c:pt>
                <c:pt idx="24720">
                  <c:v>0.001</c:v>
                </c:pt>
                <c:pt idx="24721">
                  <c:v>0.0</c:v>
                </c:pt>
                <c:pt idx="24722">
                  <c:v>0.001</c:v>
                </c:pt>
                <c:pt idx="24723">
                  <c:v>0.0</c:v>
                </c:pt>
                <c:pt idx="24724">
                  <c:v>0.001</c:v>
                </c:pt>
                <c:pt idx="24725">
                  <c:v>0.001</c:v>
                </c:pt>
                <c:pt idx="24726">
                  <c:v>0.0</c:v>
                </c:pt>
                <c:pt idx="24727">
                  <c:v>0.0</c:v>
                </c:pt>
                <c:pt idx="24728">
                  <c:v>0.0</c:v>
                </c:pt>
                <c:pt idx="24729">
                  <c:v>0.0</c:v>
                </c:pt>
                <c:pt idx="24730">
                  <c:v>0.0</c:v>
                </c:pt>
                <c:pt idx="24731">
                  <c:v>0.0</c:v>
                </c:pt>
                <c:pt idx="24732">
                  <c:v>0.001</c:v>
                </c:pt>
                <c:pt idx="24733">
                  <c:v>0.001</c:v>
                </c:pt>
                <c:pt idx="24734">
                  <c:v>0.001</c:v>
                </c:pt>
                <c:pt idx="24735">
                  <c:v>0.0</c:v>
                </c:pt>
                <c:pt idx="24736">
                  <c:v>0.001</c:v>
                </c:pt>
                <c:pt idx="24737">
                  <c:v>0.001</c:v>
                </c:pt>
                <c:pt idx="24738">
                  <c:v>0.0</c:v>
                </c:pt>
                <c:pt idx="24739">
                  <c:v>0.001</c:v>
                </c:pt>
                <c:pt idx="24740">
                  <c:v>0.001</c:v>
                </c:pt>
                <c:pt idx="24741">
                  <c:v>0.0</c:v>
                </c:pt>
                <c:pt idx="24742">
                  <c:v>0.0</c:v>
                </c:pt>
                <c:pt idx="24743">
                  <c:v>0.002</c:v>
                </c:pt>
                <c:pt idx="24744">
                  <c:v>0.0</c:v>
                </c:pt>
                <c:pt idx="24745">
                  <c:v>0.0</c:v>
                </c:pt>
                <c:pt idx="24746">
                  <c:v>0.001</c:v>
                </c:pt>
                <c:pt idx="24747">
                  <c:v>0.0</c:v>
                </c:pt>
                <c:pt idx="24748">
                  <c:v>0.0</c:v>
                </c:pt>
                <c:pt idx="24749">
                  <c:v>0.001</c:v>
                </c:pt>
                <c:pt idx="24750">
                  <c:v>0.001</c:v>
                </c:pt>
                <c:pt idx="24751">
                  <c:v>0.001</c:v>
                </c:pt>
                <c:pt idx="24752">
                  <c:v>0.0</c:v>
                </c:pt>
                <c:pt idx="24753">
                  <c:v>0.0</c:v>
                </c:pt>
                <c:pt idx="24754">
                  <c:v>0.0</c:v>
                </c:pt>
                <c:pt idx="24755">
                  <c:v>0.001</c:v>
                </c:pt>
                <c:pt idx="24756">
                  <c:v>0.001</c:v>
                </c:pt>
                <c:pt idx="24757">
                  <c:v>0.0</c:v>
                </c:pt>
                <c:pt idx="24758">
                  <c:v>0.0</c:v>
                </c:pt>
                <c:pt idx="24759">
                  <c:v>0.001</c:v>
                </c:pt>
                <c:pt idx="24760">
                  <c:v>0.001</c:v>
                </c:pt>
                <c:pt idx="24761">
                  <c:v>0.0</c:v>
                </c:pt>
                <c:pt idx="24762">
                  <c:v>0.0</c:v>
                </c:pt>
                <c:pt idx="24763">
                  <c:v>0.0</c:v>
                </c:pt>
                <c:pt idx="24764">
                  <c:v>0.001</c:v>
                </c:pt>
                <c:pt idx="24765">
                  <c:v>0.0</c:v>
                </c:pt>
                <c:pt idx="24766">
                  <c:v>0.0</c:v>
                </c:pt>
                <c:pt idx="24767">
                  <c:v>0.002</c:v>
                </c:pt>
                <c:pt idx="24768">
                  <c:v>0.0</c:v>
                </c:pt>
                <c:pt idx="24769">
                  <c:v>0.0</c:v>
                </c:pt>
                <c:pt idx="24770">
                  <c:v>0.002</c:v>
                </c:pt>
                <c:pt idx="24771">
                  <c:v>0.0</c:v>
                </c:pt>
                <c:pt idx="24772">
                  <c:v>0.0</c:v>
                </c:pt>
                <c:pt idx="24773">
                  <c:v>0.0</c:v>
                </c:pt>
                <c:pt idx="24774">
                  <c:v>0.001</c:v>
                </c:pt>
                <c:pt idx="24775">
                  <c:v>0.001</c:v>
                </c:pt>
                <c:pt idx="24776">
                  <c:v>0.0</c:v>
                </c:pt>
                <c:pt idx="24777">
                  <c:v>0.001</c:v>
                </c:pt>
                <c:pt idx="24778">
                  <c:v>0.001</c:v>
                </c:pt>
                <c:pt idx="24779">
                  <c:v>0.001</c:v>
                </c:pt>
                <c:pt idx="24780">
                  <c:v>0.0</c:v>
                </c:pt>
                <c:pt idx="24781">
                  <c:v>0.0</c:v>
                </c:pt>
                <c:pt idx="24782">
                  <c:v>0.001</c:v>
                </c:pt>
                <c:pt idx="24783">
                  <c:v>0.001</c:v>
                </c:pt>
                <c:pt idx="24784">
                  <c:v>0.0</c:v>
                </c:pt>
                <c:pt idx="24785">
                  <c:v>0.0</c:v>
                </c:pt>
                <c:pt idx="24786">
                  <c:v>0.0</c:v>
                </c:pt>
                <c:pt idx="24787">
                  <c:v>0.001</c:v>
                </c:pt>
                <c:pt idx="24788">
                  <c:v>0.0</c:v>
                </c:pt>
                <c:pt idx="24789">
                  <c:v>0.001</c:v>
                </c:pt>
                <c:pt idx="24790">
                  <c:v>0.001</c:v>
                </c:pt>
                <c:pt idx="24791">
                  <c:v>0.002</c:v>
                </c:pt>
                <c:pt idx="24792">
                  <c:v>0.0</c:v>
                </c:pt>
                <c:pt idx="24793">
                  <c:v>0.0</c:v>
                </c:pt>
                <c:pt idx="24794">
                  <c:v>0.002</c:v>
                </c:pt>
                <c:pt idx="24795">
                  <c:v>0.0</c:v>
                </c:pt>
                <c:pt idx="24796">
                  <c:v>0.0</c:v>
                </c:pt>
                <c:pt idx="24797">
                  <c:v>0.0</c:v>
                </c:pt>
                <c:pt idx="24798">
                  <c:v>0.0</c:v>
                </c:pt>
                <c:pt idx="24799">
                  <c:v>0.0</c:v>
                </c:pt>
                <c:pt idx="24800">
                  <c:v>0.0</c:v>
                </c:pt>
                <c:pt idx="24801">
                  <c:v>0.001</c:v>
                </c:pt>
                <c:pt idx="24802">
                  <c:v>0.0</c:v>
                </c:pt>
                <c:pt idx="24803">
                  <c:v>0.0</c:v>
                </c:pt>
                <c:pt idx="24804">
                  <c:v>0.0</c:v>
                </c:pt>
                <c:pt idx="24805">
                  <c:v>0.001</c:v>
                </c:pt>
                <c:pt idx="24806">
                  <c:v>0.001</c:v>
                </c:pt>
                <c:pt idx="24807">
                  <c:v>0.002</c:v>
                </c:pt>
                <c:pt idx="24808">
                  <c:v>0.001</c:v>
                </c:pt>
                <c:pt idx="24809">
                  <c:v>0.001</c:v>
                </c:pt>
                <c:pt idx="24810">
                  <c:v>0.001</c:v>
                </c:pt>
                <c:pt idx="24811">
                  <c:v>0.001</c:v>
                </c:pt>
                <c:pt idx="24812">
                  <c:v>0.0</c:v>
                </c:pt>
                <c:pt idx="24813">
                  <c:v>0.001</c:v>
                </c:pt>
                <c:pt idx="24814">
                  <c:v>0.001</c:v>
                </c:pt>
                <c:pt idx="24815">
                  <c:v>0.0</c:v>
                </c:pt>
                <c:pt idx="24816">
                  <c:v>0.0</c:v>
                </c:pt>
                <c:pt idx="24817">
                  <c:v>0.001</c:v>
                </c:pt>
                <c:pt idx="24818">
                  <c:v>0.0</c:v>
                </c:pt>
                <c:pt idx="24819">
                  <c:v>0.0</c:v>
                </c:pt>
                <c:pt idx="24820">
                  <c:v>0.0</c:v>
                </c:pt>
                <c:pt idx="24821">
                  <c:v>0.001</c:v>
                </c:pt>
                <c:pt idx="24822">
                  <c:v>0.001</c:v>
                </c:pt>
                <c:pt idx="24823">
                  <c:v>0.0</c:v>
                </c:pt>
                <c:pt idx="24824">
                  <c:v>0.001</c:v>
                </c:pt>
                <c:pt idx="24825">
                  <c:v>0.0</c:v>
                </c:pt>
                <c:pt idx="24826">
                  <c:v>0.001</c:v>
                </c:pt>
                <c:pt idx="24827">
                  <c:v>0.001</c:v>
                </c:pt>
                <c:pt idx="24828">
                  <c:v>0.001</c:v>
                </c:pt>
                <c:pt idx="24829">
                  <c:v>0.0</c:v>
                </c:pt>
                <c:pt idx="24830">
                  <c:v>0.001</c:v>
                </c:pt>
                <c:pt idx="24831">
                  <c:v>0.001</c:v>
                </c:pt>
                <c:pt idx="24832">
                  <c:v>0.001</c:v>
                </c:pt>
                <c:pt idx="24833">
                  <c:v>0.0</c:v>
                </c:pt>
                <c:pt idx="24834">
                  <c:v>0.0</c:v>
                </c:pt>
                <c:pt idx="24835">
                  <c:v>0.0</c:v>
                </c:pt>
                <c:pt idx="24836">
                  <c:v>0.0</c:v>
                </c:pt>
                <c:pt idx="24837">
                  <c:v>0.001</c:v>
                </c:pt>
                <c:pt idx="24838">
                  <c:v>0.0</c:v>
                </c:pt>
                <c:pt idx="24839">
                  <c:v>0.0</c:v>
                </c:pt>
                <c:pt idx="24840">
                  <c:v>0.0</c:v>
                </c:pt>
                <c:pt idx="24841">
                  <c:v>0.001</c:v>
                </c:pt>
                <c:pt idx="24842">
                  <c:v>0.001</c:v>
                </c:pt>
                <c:pt idx="24843">
                  <c:v>0.001</c:v>
                </c:pt>
                <c:pt idx="24844">
                  <c:v>0.0</c:v>
                </c:pt>
                <c:pt idx="24845">
                  <c:v>0.0</c:v>
                </c:pt>
                <c:pt idx="24846">
                  <c:v>0.0</c:v>
                </c:pt>
                <c:pt idx="24847">
                  <c:v>0.001</c:v>
                </c:pt>
                <c:pt idx="24848">
                  <c:v>0.001</c:v>
                </c:pt>
                <c:pt idx="24849">
                  <c:v>0.0</c:v>
                </c:pt>
                <c:pt idx="24850">
                  <c:v>0.001</c:v>
                </c:pt>
                <c:pt idx="24851">
                  <c:v>0.0</c:v>
                </c:pt>
                <c:pt idx="24852">
                  <c:v>0.0</c:v>
                </c:pt>
                <c:pt idx="24853">
                  <c:v>0.0</c:v>
                </c:pt>
                <c:pt idx="24854">
                  <c:v>0.001</c:v>
                </c:pt>
                <c:pt idx="24855">
                  <c:v>0.001</c:v>
                </c:pt>
                <c:pt idx="24856">
                  <c:v>0.0</c:v>
                </c:pt>
                <c:pt idx="24857">
                  <c:v>0.0</c:v>
                </c:pt>
                <c:pt idx="24858">
                  <c:v>0.0</c:v>
                </c:pt>
                <c:pt idx="24859">
                  <c:v>0.001</c:v>
                </c:pt>
                <c:pt idx="24860">
                  <c:v>0.001</c:v>
                </c:pt>
                <c:pt idx="24861">
                  <c:v>0.001</c:v>
                </c:pt>
                <c:pt idx="24862">
                  <c:v>0.001</c:v>
                </c:pt>
                <c:pt idx="24863">
                  <c:v>0.001</c:v>
                </c:pt>
                <c:pt idx="24864">
                  <c:v>0.001</c:v>
                </c:pt>
                <c:pt idx="24865">
                  <c:v>0.0</c:v>
                </c:pt>
                <c:pt idx="24866">
                  <c:v>0.0</c:v>
                </c:pt>
                <c:pt idx="24867">
                  <c:v>0.0</c:v>
                </c:pt>
                <c:pt idx="24868">
                  <c:v>0.001</c:v>
                </c:pt>
                <c:pt idx="24869">
                  <c:v>0.001</c:v>
                </c:pt>
                <c:pt idx="24870">
                  <c:v>0.001</c:v>
                </c:pt>
                <c:pt idx="24871">
                  <c:v>0.0</c:v>
                </c:pt>
                <c:pt idx="24872">
                  <c:v>0.002</c:v>
                </c:pt>
                <c:pt idx="24873">
                  <c:v>0.0</c:v>
                </c:pt>
                <c:pt idx="24874">
                  <c:v>0.001</c:v>
                </c:pt>
                <c:pt idx="24875">
                  <c:v>0.0</c:v>
                </c:pt>
                <c:pt idx="24876">
                  <c:v>0.0</c:v>
                </c:pt>
                <c:pt idx="24877">
                  <c:v>0.002</c:v>
                </c:pt>
                <c:pt idx="24878">
                  <c:v>0.001</c:v>
                </c:pt>
                <c:pt idx="24879">
                  <c:v>0.001</c:v>
                </c:pt>
                <c:pt idx="24880">
                  <c:v>0.0</c:v>
                </c:pt>
                <c:pt idx="24881">
                  <c:v>0.001</c:v>
                </c:pt>
                <c:pt idx="24882">
                  <c:v>0.0</c:v>
                </c:pt>
                <c:pt idx="24883">
                  <c:v>0.0</c:v>
                </c:pt>
                <c:pt idx="24884">
                  <c:v>0.001</c:v>
                </c:pt>
                <c:pt idx="24885">
                  <c:v>0.0</c:v>
                </c:pt>
                <c:pt idx="24886">
                  <c:v>0.0</c:v>
                </c:pt>
                <c:pt idx="24887">
                  <c:v>0.0</c:v>
                </c:pt>
                <c:pt idx="24888">
                  <c:v>0.001</c:v>
                </c:pt>
                <c:pt idx="24889">
                  <c:v>0.001</c:v>
                </c:pt>
                <c:pt idx="24890">
                  <c:v>0.001</c:v>
                </c:pt>
                <c:pt idx="24891">
                  <c:v>0.001</c:v>
                </c:pt>
                <c:pt idx="24892">
                  <c:v>0.0</c:v>
                </c:pt>
                <c:pt idx="24893">
                  <c:v>0.001</c:v>
                </c:pt>
                <c:pt idx="24894">
                  <c:v>0.001</c:v>
                </c:pt>
                <c:pt idx="24895">
                  <c:v>0.0</c:v>
                </c:pt>
                <c:pt idx="24896">
                  <c:v>0.002</c:v>
                </c:pt>
                <c:pt idx="24897">
                  <c:v>0.001</c:v>
                </c:pt>
                <c:pt idx="24898">
                  <c:v>0.0</c:v>
                </c:pt>
                <c:pt idx="24899">
                  <c:v>0.001</c:v>
                </c:pt>
                <c:pt idx="24900">
                  <c:v>0.0</c:v>
                </c:pt>
                <c:pt idx="24901">
                  <c:v>0.001</c:v>
                </c:pt>
                <c:pt idx="24902">
                  <c:v>0.0</c:v>
                </c:pt>
                <c:pt idx="24903">
                  <c:v>0.0</c:v>
                </c:pt>
                <c:pt idx="24904">
                  <c:v>0.0</c:v>
                </c:pt>
                <c:pt idx="24905">
                  <c:v>0.001</c:v>
                </c:pt>
                <c:pt idx="24906">
                  <c:v>0.0</c:v>
                </c:pt>
                <c:pt idx="24907">
                  <c:v>0.0</c:v>
                </c:pt>
                <c:pt idx="24908">
                  <c:v>0.0</c:v>
                </c:pt>
                <c:pt idx="24909">
                  <c:v>0.001</c:v>
                </c:pt>
                <c:pt idx="24910">
                  <c:v>0.0</c:v>
                </c:pt>
                <c:pt idx="24911">
                  <c:v>0.0</c:v>
                </c:pt>
                <c:pt idx="24912">
                  <c:v>0.0</c:v>
                </c:pt>
                <c:pt idx="24913">
                  <c:v>0.001</c:v>
                </c:pt>
                <c:pt idx="24914">
                  <c:v>0.001</c:v>
                </c:pt>
                <c:pt idx="24915">
                  <c:v>0.001</c:v>
                </c:pt>
                <c:pt idx="24916">
                  <c:v>0.0</c:v>
                </c:pt>
                <c:pt idx="24917">
                  <c:v>0.0</c:v>
                </c:pt>
                <c:pt idx="24918">
                  <c:v>0.0</c:v>
                </c:pt>
                <c:pt idx="24919">
                  <c:v>0.001</c:v>
                </c:pt>
                <c:pt idx="24920">
                  <c:v>0.0</c:v>
                </c:pt>
                <c:pt idx="24921">
                  <c:v>0.0</c:v>
                </c:pt>
                <c:pt idx="24922">
                  <c:v>0.0</c:v>
                </c:pt>
                <c:pt idx="24923">
                  <c:v>0.0</c:v>
                </c:pt>
                <c:pt idx="24924">
                  <c:v>0.001</c:v>
                </c:pt>
                <c:pt idx="24925">
                  <c:v>0.001</c:v>
                </c:pt>
                <c:pt idx="24926">
                  <c:v>0.001</c:v>
                </c:pt>
                <c:pt idx="24927">
                  <c:v>0.001</c:v>
                </c:pt>
                <c:pt idx="24928">
                  <c:v>0.0</c:v>
                </c:pt>
                <c:pt idx="24929">
                  <c:v>0.0</c:v>
                </c:pt>
                <c:pt idx="24930">
                  <c:v>0.001</c:v>
                </c:pt>
                <c:pt idx="24931">
                  <c:v>0.0</c:v>
                </c:pt>
                <c:pt idx="24932">
                  <c:v>0.001</c:v>
                </c:pt>
                <c:pt idx="24933">
                  <c:v>0.002</c:v>
                </c:pt>
                <c:pt idx="24934">
                  <c:v>0.0</c:v>
                </c:pt>
                <c:pt idx="24935">
                  <c:v>0.0</c:v>
                </c:pt>
                <c:pt idx="24936">
                  <c:v>0.0</c:v>
                </c:pt>
                <c:pt idx="24937">
                  <c:v>0.0</c:v>
                </c:pt>
                <c:pt idx="24938">
                  <c:v>0.0</c:v>
                </c:pt>
                <c:pt idx="24939">
                  <c:v>0.0</c:v>
                </c:pt>
                <c:pt idx="24940">
                  <c:v>0.001</c:v>
                </c:pt>
                <c:pt idx="24941">
                  <c:v>0.001</c:v>
                </c:pt>
                <c:pt idx="24942">
                  <c:v>0.0</c:v>
                </c:pt>
                <c:pt idx="24943">
                  <c:v>0.003</c:v>
                </c:pt>
                <c:pt idx="24944">
                  <c:v>0.0</c:v>
                </c:pt>
                <c:pt idx="24945">
                  <c:v>0.001</c:v>
                </c:pt>
                <c:pt idx="24946">
                  <c:v>0.001</c:v>
                </c:pt>
                <c:pt idx="24947">
                  <c:v>0.0</c:v>
                </c:pt>
                <c:pt idx="24948">
                  <c:v>0.0</c:v>
                </c:pt>
                <c:pt idx="24949">
                  <c:v>0.003</c:v>
                </c:pt>
                <c:pt idx="24950">
                  <c:v>0.0</c:v>
                </c:pt>
                <c:pt idx="24951">
                  <c:v>0.001</c:v>
                </c:pt>
                <c:pt idx="24952">
                  <c:v>0.0</c:v>
                </c:pt>
                <c:pt idx="24953">
                  <c:v>0.001</c:v>
                </c:pt>
                <c:pt idx="24954">
                  <c:v>0.0</c:v>
                </c:pt>
                <c:pt idx="24955">
                  <c:v>0.0</c:v>
                </c:pt>
                <c:pt idx="24956">
                  <c:v>0.002</c:v>
                </c:pt>
                <c:pt idx="24957">
                  <c:v>0.0</c:v>
                </c:pt>
                <c:pt idx="24958">
                  <c:v>0.001</c:v>
                </c:pt>
                <c:pt idx="24959">
                  <c:v>0.0</c:v>
                </c:pt>
                <c:pt idx="24960">
                  <c:v>0.0</c:v>
                </c:pt>
                <c:pt idx="24961">
                  <c:v>0.0</c:v>
                </c:pt>
                <c:pt idx="24962">
                  <c:v>0.0</c:v>
                </c:pt>
                <c:pt idx="24963">
                  <c:v>0.0</c:v>
                </c:pt>
                <c:pt idx="24964">
                  <c:v>0.004</c:v>
                </c:pt>
                <c:pt idx="24965">
                  <c:v>0.0</c:v>
                </c:pt>
                <c:pt idx="24966">
                  <c:v>0.0</c:v>
                </c:pt>
                <c:pt idx="24967">
                  <c:v>0.001</c:v>
                </c:pt>
                <c:pt idx="24968">
                  <c:v>0.0</c:v>
                </c:pt>
                <c:pt idx="24969">
                  <c:v>0.001</c:v>
                </c:pt>
                <c:pt idx="24970">
                  <c:v>0.0</c:v>
                </c:pt>
                <c:pt idx="24971">
                  <c:v>0.001</c:v>
                </c:pt>
                <c:pt idx="24972">
                  <c:v>0.001</c:v>
                </c:pt>
                <c:pt idx="24973">
                  <c:v>0.001</c:v>
                </c:pt>
                <c:pt idx="24974">
                  <c:v>0.0</c:v>
                </c:pt>
                <c:pt idx="24975">
                  <c:v>0.0</c:v>
                </c:pt>
                <c:pt idx="24976">
                  <c:v>0.001</c:v>
                </c:pt>
                <c:pt idx="24977">
                  <c:v>0.001</c:v>
                </c:pt>
                <c:pt idx="24978">
                  <c:v>0.0</c:v>
                </c:pt>
                <c:pt idx="24979">
                  <c:v>0.001</c:v>
                </c:pt>
                <c:pt idx="24980">
                  <c:v>0.0</c:v>
                </c:pt>
                <c:pt idx="24981">
                  <c:v>0.001</c:v>
                </c:pt>
                <c:pt idx="24982">
                  <c:v>0.001</c:v>
                </c:pt>
                <c:pt idx="24983">
                  <c:v>0.002</c:v>
                </c:pt>
                <c:pt idx="24984">
                  <c:v>0.0</c:v>
                </c:pt>
                <c:pt idx="24985">
                  <c:v>0.0</c:v>
                </c:pt>
                <c:pt idx="24986">
                  <c:v>0.001</c:v>
                </c:pt>
                <c:pt idx="24987">
                  <c:v>0.001</c:v>
                </c:pt>
                <c:pt idx="24988">
                  <c:v>0.0</c:v>
                </c:pt>
                <c:pt idx="24989">
                  <c:v>0.001</c:v>
                </c:pt>
                <c:pt idx="24990">
                  <c:v>0.0</c:v>
                </c:pt>
                <c:pt idx="24991">
                  <c:v>0.0</c:v>
                </c:pt>
                <c:pt idx="24992">
                  <c:v>0.0</c:v>
                </c:pt>
                <c:pt idx="24993">
                  <c:v>0.001</c:v>
                </c:pt>
                <c:pt idx="24994">
                  <c:v>0.0</c:v>
                </c:pt>
                <c:pt idx="24995">
                  <c:v>0.0</c:v>
                </c:pt>
                <c:pt idx="24996">
                  <c:v>0.001</c:v>
                </c:pt>
                <c:pt idx="24997">
                  <c:v>0.0</c:v>
                </c:pt>
                <c:pt idx="24998">
                  <c:v>0.0</c:v>
                </c:pt>
                <c:pt idx="24999">
                  <c:v>0.001</c:v>
                </c:pt>
                <c:pt idx="25000">
                  <c:v>0.0</c:v>
                </c:pt>
                <c:pt idx="25001">
                  <c:v>0.0</c:v>
                </c:pt>
                <c:pt idx="25002">
                  <c:v>0.0</c:v>
                </c:pt>
                <c:pt idx="25003">
                  <c:v>0.0</c:v>
                </c:pt>
                <c:pt idx="25004">
                  <c:v>0.0</c:v>
                </c:pt>
                <c:pt idx="25005">
                  <c:v>0.001</c:v>
                </c:pt>
                <c:pt idx="25006">
                  <c:v>0.001</c:v>
                </c:pt>
                <c:pt idx="25007">
                  <c:v>0.0</c:v>
                </c:pt>
                <c:pt idx="25008">
                  <c:v>0.0</c:v>
                </c:pt>
                <c:pt idx="25009">
                  <c:v>0.0</c:v>
                </c:pt>
                <c:pt idx="25010">
                  <c:v>0.001</c:v>
                </c:pt>
                <c:pt idx="25011">
                  <c:v>0.0</c:v>
                </c:pt>
                <c:pt idx="25012">
                  <c:v>0.001</c:v>
                </c:pt>
                <c:pt idx="25013">
                  <c:v>0.0</c:v>
                </c:pt>
                <c:pt idx="25014">
                  <c:v>0.001</c:v>
                </c:pt>
                <c:pt idx="25015">
                  <c:v>0.001</c:v>
                </c:pt>
                <c:pt idx="25016">
                  <c:v>0.0</c:v>
                </c:pt>
                <c:pt idx="25017">
                  <c:v>0.0</c:v>
                </c:pt>
                <c:pt idx="25018">
                  <c:v>0.001</c:v>
                </c:pt>
                <c:pt idx="25019">
                  <c:v>0.0</c:v>
                </c:pt>
                <c:pt idx="25020">
                  <c:v>0.001</c:v>
                </c:pt>
                <c:pt idx="25021">
                  <c:v>0.0</c:v>
                </c:pt>
                <c:pt idx="25022">
                  <c:v>0.0</c:v>
                </c:pt>
                <c:pt idx="25023">
                  <c:v>0.001</c:v>
                </c:pt>
                <c:pt idx="25024">
                  <c:v>0.001</c:v>
                </c:pt>
                <c:pt idx="25025">
                  <c:v>0.001</c:v>
                </c:pt>
                <c:pt idx="25026">
                  <c:v>0.001</c:v>
                </c:pt>
                <c:pt idx="25027">
                  <c:v>0.001</c:v>
                </c:pt>
                <c:pt idx="25028">
                  <c:v>0.001</c:v>
                </c:pt>
                <c:pt idx="25029">
                  <c:v>0.001</c:v>
                </c:pt>
                <c:pt idx="25030">
                  <c:v>0.0</c:v>
                </c:pt>
                <c:pt idx="25031">
                  <c:v>0.001</c:v>
                </c:pt>
                <c:pt idx="25032">
                  <c:v>0.0</c:v>
                </c:pt>
                <c:pt idx="25033">
                  <c:v>0.001</c:v>
                </c:pt>
                <c:pt idx="25034">
                  <c:v>0.001</c:v>
                </c:pt>
                <c:pt idx="25035">
                  <c:v>0.002</c:v>
                </c:pt>
                <c:pt idx="25036">
                  <c:v>0.0</c:v>
                </c:pt>
                <c:pt idx="25037">
                  <c:v>0.001</c:v>
                </c:pt>
                <c:pt idx="25038">
                  <c:v>0.0</c:v>
                </c:pt>
                <c:pt idx="25039">
                  <c:v>0.001</c:v>
                </c:pt>
                <c:pt idx="25040">
                  <c:v>0.0</c:v>
                </c:pt>
                <c:pt idx="25041">
                  <c:v>0.0</c:v>
                </c:pt>
                <c:pt idx="25042">
                  <c:v>0.001</c:v>
                </c:pt>
                <c:pt idx="25043">
                  <c:v>0.001</c:v>
                </c:pt>
                <c:pt idx="25044">
                  <c:v>0.0</c:v>
                </c:pt>
                <c:pt idx="25045">
                  <c:v>0.0</c:v>
                </c:pt>
                <c:pt idx="25046">
                  <c:v>0.0</c:v>
                </c:pt>
                <c:pt idx="25047">
                  <c:v>0.001</c:v>
                </c:pt>
                <c:pt idx="25048">
                  <c:v>0.001</c:v>
                </c:pt>
                <c:pt idx="25049">
                  <c:v>0.001</c:v>
                </c:pt>
                <c:pt idx="25050">
                  <c:v>0.0</c:v>
                </c:pt>
                <c:pt idx="25051">
                  <c:v>0.001</c:v>
                </c:pt>
                <c:pt idx="25052">
                  <c:v>0.001</c:v>
                </c:pt>
                <c:pt idx="25053">
                  <c:v>0.001</c:v>
                </c:pt>
                <c:pt idx="25054">
                  <c:v>0.001</c:v>
                </c:pt>
                <c:pt idx="25055">
                  <c:v>0.002</c:v>
                </c:pt>
                <c:pt idx="25056">
                  <c:v>0.001</c:v>
                </c:pt>
                <c:pt idx="25057">
                  <c:v>0.0</c:v>
                </c:pt>
                <c:pt idx="25058">
                  <c:v>0.001</c:v>
                </c:pt>
                <c:pt idx="25059">
                  <c:v>0.0</c:v>
                </c:pt>
                <c:pt idx="25060">
                  <c:v>0.001</c:v>
                </c:pt>
                <c:pt idx="25061">
                  <c:v>0.0</c:v>
                </c:pt>
                <c:pt idx="25062">
                  <c:v>0.0</c:v>
                </c:pt>
                <c:pt idx="25063">
                  <c:v>0.001</c:v>
                </c:pt>
                <c:pt idx="25064">
                  <c:v>0.001</c:v>
                </c:pt>
                <c:pt idx="25065">
                  <c:v>0.0</c:v>
                </c:pt>
                <c:pt idx="25066">
                  <c:v>0.001</c:v>
                </c:pt>
                <c:pt idx="25067">
                  <c:v>0.0</c:v>
                </c:pt>
                <c:pt idx="25068">
                  <c:v>0.0</c:v>
                </c:pt>
                <c:pt idx="25069">
                  <c:v>0.001</c:v>
                </c:pt>
                <c:pt idx="25070">
                  <c:v>0.001</c:v>
                </c:pt>
                <c:pt idx="25071">
                  <c:v>0.001</c:v>
                </c:pt>
                <c:pt idx="25072">
                  <c:v>0.0</c:v>
                </c:pt>
                <c:pt idx="25073">
                  <c:v>0.001</c:v>
                </c:pt>
                <c:pt idx="25074">
                  <c:v>0.001</c:v>
                </c:pt>
                <c:pt idx="25075">
                  <c:v>0.001</c:v>
                </c:pt>
                <c:pt idx="25076">
                  <c:v>0.001</c:v>
                </c:pt>
                <c:pt idx="25077">
                  <c:v>0.0</c:v>
                </c:pt>
                <c:pt idx="25078">
                  <c:v>0.0</c:v>
                </c:pt>
                <c:pt idx="25079">
                  <c:v>0.0</c:v>
                </c:pt>
                <c:pt idx="25080">
                  <c:v>0.0</c:v>
                </c:pt>
                <c:pt idx="25081">
                  <c:v>0.0</c:v>
                </c:pt>
                <c:pt idx="25082">
                  <c:v>0.0</c:v>
                </c:pt>
                <c:pt idx="25083">
                  <c:v>0.0</c:v>
                </c:pt>
                <c:pt idx="25084">
                  <c:v>0.0</c:v>
                </c:pt>
                <c:pt idx="25085">
                  <c:v>0.0</c:v>
                </c:pt>
                <c:pt idx="25086">
                  <c:v>0.0</c:v>
                </c:pt>
                <c:pt idx="25087">
                  <c:v>0.001</c:v>
                </c:pt>
                <c:pt idx="25088">
                  <c:v>0.0</c:v>
                </c:pt>
                <c:pt idx="25089">
                  <c:v>0.0</c:v>
                </c:pt>
                <c:pt idx="25090">
                  <c:v>0.001</c:v>
                </c:pt>
                <c:pt idx="25091">
                  <c:v>0.0</c:v>
                </c:pt>
                <c:pt idx="25092">
                  <c:v>0.0</c:v>
                </c:pt>
                <c:pt idx="25093">
                  <c:v>0.001</c:v>
                </c:pt>
                <c:pt idx="25094">
                  <c:v>0.0</c:v>
                </c:pt>
                <c:pt idx="25095">
                  <c:v>0.0</c:v>
                </c:pt>
                <c:pt idx="25096">
                  <c:v>0.0</c:v>
                </c:pt>
                <c:pt idx="25097">
                  <c:v>0.001</c:v>
                </c:pt>
                <c:pt idx="25098">
                  <c:v>0.001</c:v>
                </c:pt>
                <c:pt idx="25099">
                  <c:v>0.0</c:v>
                </c:pt>
                <c:pt idx="25100">
                  <c:v>0.0</c:v>
                </c:pt>
                <c:pt idx="25101">
                  <c:v>0.001</c:v>
                </c:pt>
                <c:pt idx="25102">
                  <c:v>0.001</c:v>
                </c:pt>
                <c:pt idx="25103">
                  <c:v>0.0</c:v>
                </c:pt>
                <c:pt idx="25104">
                  <c:v>0.0</c:v>
                </c:pt>
                <c:pt idx="25105">
                  <c:v>0.001</c:v>
                </c:pt>
                <c:pt idx="25106">
                  <c:v>0.001</c:v>
                </c:pt>
                <c:pt idx="25107">
                  <c:v>0.001</c:v>
                </c:pt>
                <c:pt idx="25108">
                  <c:v>0.0</c:v>
                </c:pt>
                <c:pt idx="25109">
                  <c:v>0.0</c:v>
                </c:pt>
                <c:pt idx="25110">
                  <c:v>0.0</c:v>
                </c:pt>
                <c:pt idx="25111">
                  <c:v>0.0</c:v>
                </c:pt>
                <c:pt idx="25112">
                  <c:v>0.0</c:v>
                </c:pt>
                <c:pt idx="25113">
                  <c:v>0.001</c:v>
                </c:pt>
                <c:pt idx="25114">
                  <c:v>0.0</c:v>
                </c:pt>
                <c:pt idx="25115">
                  <c:v>0.0</c:v>
                </c:pt>
                <c:pt idx="25116">
                  <c:v>0.001</c:v>
                </c:pt>
                <c:pt idx="25117">
                  <c:v>0.001</c:v>
                </c:pt>
                <c:pt idx="25118">
                  <c:v>0.001</c:v>
                </c:pt>
                <c:pt idx="25119">
                  <c:v>0.0</c:v>
                </c:pt>
                <c:pt idx="25120">
                  <c:v>0.001</c:v>
                </c:pt>
                <c:pt idx="25121">
                  <c:v>0.0</c:v>
                </c:pt>
                <c:pt idx="25122">
                  <c:v>0.001</c:v>
                </c:pt>
                <c:pt idx="25123">
                  <c:v>0.0</c:v>
                </c:pt>
                <c:pt idx="25124">
                  <c:v>0.0</c:v>
                </c:pt>
                <c:pt idx="25125">
                  <c:v>0.0</c:v>
                </c:pt>
                <c:pt idx="25126">
                  <c:v>0.0</c:v>
                </c:pt>
                <c:pt idx="25127">
                  <c:v>0.0</c:v>
                </c:pt>
                <c:pt idx="25128">
                  <c:v>0.001</c:v>
                </c:pt>
                <c:pt idx="25129">
                  <c:v>0.0</c:v>
                </c:pt>
                <c:pt idx="25130">
                  <c:v>0.0</c:v>
                </c:pt>
                <c:pt idx="25131">
                  <c:v>0.001</c:v>
                </c:pt>
                <c:pt idx="25132">
                  <c:v>0.001</c:v>
                </c:pt>
                <c:pt idx="25133">
                  <c:v>0.0</c:v>
                </c:pt>
                <c:pt idx="25134">
                  <c:v>0.001</c:v>
                </c:pt>
                <c:pt idx="25135">
                  <c:v>0.0</c:v>
                </c:pt>
                <c:pt idx="25136">
                  <c:v>0.001</c:v>
                </c:pt>
                <c:pt idx="25137">
                  <c:v>0.0</c:v>
                </c:pt>
                <c:pt idx="25138">
                  <c:v>0.001</c:v>
                </c:pt>
                <c:pt idx="25139">
                  <c:v>0.001</c:v>
                </c:pt>
                <c:pt idx="25140">
                  <c:v>0.001</c:v>
                </c:pt>
                <c:pt idx="25141">
                  <c:v>0.001</c:v>
                </c:pt>
                <c:pt idx="25142">
                  <c:v>0.0</c:v>
                </c:pt>
                <c:pt idx="25143">
                  <c:v>0.001</c:v>
                </c:pt>
                <c:pt idx="25144">
                  <c:v>0.001</c:v>
                </c:pt>
                <c:pt idx="25145">
                  <c:v>0.0</c:v>
                </c:pt>
                <c:pt idx="25146">
                  <c:v>0.001</c:v>
                </c:pt>
                <c:pt idx="25147">
                  <c:v>0.001</c:v>
                </c:pt>
                <c:pt idx="25148">
                  <c:v>0.0</c:v>
                </c:pt>
                <c:pt idx="25149">
                  <c:v>0.001</c:v>
                </c:pt>
                <c:pt idx="25150">
                  <c:v>0.001</c:v>
                </c:pt>
                <c:pt idx="25151">
                  <c:v>0.0</c:v>
                </c:pt>
                <c:pt idx="25152">
                  <c:v>0.001</c:v>
                </c:pt>
                <c:pt idx="25153">
                  <c:v>0.0</c:v>
                </c:pt>
                <c:pt idx="25154">
                  <c:v>0.001</c:v>
                </c:pt>
                <c:pt idx="25155">
                  <c:v>0.001</c:v>
                </c:pt>
                <c:pt idx="25156">
                  <c:v>0.0</c:v>
                </c:pt>
                <c:pt idx="25157">
                  <c:v>0.0</c:v>
                </c:pt>
                <c:pt idx="25158">
                  <c:v>0.001</c:v>
                </c:pt>
                <c:pt idx="25159">
                  <c:v>0.001</c:v>
                </c:pt>
                <c:pt idx="25160">
                  <c:v>0.0</c:v>
                </c:pt>
                <c:pt idx="25161">
                  <c:v>0.001</c:v>
                </c:pt>
                <c:pt idx="25162">
                  <c:v>0.001</c:v>
                </c:pt>
                <c:pt idx="25163">
                  <c:v>0.001</c:v>
                </c:pt>
                <c:pt idx="25164">
                  <c:v>0.001</c:v>
                </c:pt>
                <c:pt idx="25165">
                  <c:v>0.001</c:v>
                </c:pt>
                <c:pt idx="25166">
                  <c:v>0.001</c:v>
                </c:pt>
                <c:pt idx="25167">
                  <c:v>0.0</c:v>
                </c:pt>
                <c:pt idx="25168">
                  <c:v>0.001</c:v>
                </c:pt>
                <c:pt idx="25169">
                  <c:v>0.0</c:v>
                </c:pt>
                <c:pt idx="25170">
                  <c:v>0.001</c:v>
                </c:pt>
                <c:pt idx="25171">
                  <c:v>0.0</c:v>
                </c:pt>
                <c:pt idx="25172">
                  <c:v>0.001</c:v>
                </c:pt>
                <c:pt idx="25173">
                  <c:v>0.0</c:v>
                </c:pt>
                <c:pt idx="25174">
                  <c:v>0.001</c:v>
                </c:pt>
                <c:pt idx="25175">
                  <c:v>0.0</c:v>
                </c:pt>
                <c:pt idx="25176">
                  <c:v>0.001</c:v>
                </c:pt>
                <c:pt idx="25177">
                  <c:v>0.0</c:v>
                </c:pt>
                <c:pt idx="25178">
                  <c:v>0.0</c:v>
                </c:pt>
                <c:pt idx="25179">
                  <c:v>0.0</c:v>
                </c:pt>
                <c:pt idx="25180">
                  <c:v>0.001</c:v>
                </c:pt>
                <c:pt idx="25181">
                  <c:v>0.002</c:v>
                </c:pt>
                <c:pt idx="25182">
                  <c:v>0.001</c:v>
                </c:pt>
                <c:pt idx="25183">
                  <c:v>0.001</c:v>
                </c:pt>
                <c:pt idx="25184">
                  <c:v>0.001</c:v>
                </c:pt>
                <c:pt idx="25185">
                  <c:v>0.001</c:v>
                </c:pt>
                <c:pt idx="25186">
                  <c:v>0.001</c:v>
                </c:pt>
                <c:pt idx="25187">
                  <c:v>0.0</c:v>
                </c:pt>
                <c:pt idx="25188">
                  <c:v>0.001</c:v>
                </c:pt>
                <c:pt idx="25189">
                  <c:v>0.0</c:v>
                </c:pt>
                <c:pt idx="25190">
                  <c:v>0.0</c:v>
                </c:pt>
                <c:pt idx="25191">
                  <c:v>0.001</c:v>
                </c:pt>
                <c:pt idx="25192">
                  <c:v>0.001</c:v>
                </c:pt>
                <c:pt idx="25193">
                  <c:v>0.0</c:v>
                </c:pt>
                <c:pt idx="25194">
                  <c:v>0.0</c:v>
                </c:pt>
                <c:pt idx="25195">
                  <c:v>0.001</c:v>
                </c:pt>
                <c:pt idx="25196">
                  <c:v>0.0</c:v>
                </c:pt>
                <c:pt idx="25197">
                  <c:v>0.0</c:v>
                </c:pt>
                <c:pt idx="25198">
                  <c:v>0.0</c:v>
                </c:pt>
                <c:pt idx="25199">
                  <c:v>0.001</c:v>
                </c:pt>
                <c:pt idx="25200">
                  <c:v>0.001</c:v>
                </c:pt>
                <c:pt idx="25201">
                  <c:v>0.001</c:v>
                </c:pt>
                <c:pt idx="25202">
                  <c:v>0.001</c:v>
                </c:pt>
                <c:pt idx="25203">
                  <c:v>0.0</c:v>
                </c:pt>
                <c:pt idx="25204">
                  <c:v>0.0</c:v>
                </c:pt>
                <c:pt idx="25205">
                  <c:v>0.0</c:v>
                </c:pt>
                <c:pt idx="25206">
                  <c:v>0.001</c:v>
                </c:pt>
                <c:pt idx="25207">
                  <c:v>0.0</c:v>
                </c:pt>
                <c:pt idx="25208">
                  <c:v>0.001</c:v>
                </c:pt>
                <c:pt idx="25209">
                  <c:v>0.0</c:v>
                </c:pt>
                <c:pt idx="25210">
                  <c:v>0.001</c:v>
                </c:pt>
                <c:pt idx="25211">
                  <c:v>0.0</c:v>
                </c:pt>
                <c:pt idx="25212">
                  <c:v>0.0</c:v>
                </c:pt>
                <c:pt idx="25213">
                  <c:v>0.001</c:v>
                </c:pt>
                <c:pt idx="25214">
                  <c:v>0.002</c:v>
                </c:pt>
                <c:pt idx="25215">
                  <c:v>0.001</c:v>
                </c:pt>
                <c:pt idx="25216">
                  <c:v>0.001</c:v>
                </c:pt>
                <c:pt idx="25217">
                  <c:v>0.0</c:v>
                </c:pt>
                <c:pt idx="25218">
                  <c:v>0.0</c:v>
                </c:pt>
                <c:pt idx="25219">
                  <c:v>0.001</c:v>
                </c:pt>
                <c:pt idx="25220">
                  <c:v>0.0</c:v>
                </c:pt>
                <c:pt idx="25221">
                  <c:v>0.002</c:v>
                </c:pt>
                <c:pt idx="25222">
                  <c:v>0.001</c:v>
                </c:pt>
                <c:pt idx="25223">
                  <c:v>0.0</c:v>
                </c:pt>
                <c:pt idx="25224">
                  <c:v>0.0</c:v>
                </c:pt>
                <c:pt idx="25225">
                  <c:v>0.0</c:v>
                </c:pt>
                <c:pt idx="25226">
                  <c:v>0.0</c:v>
                </c:pt>
                <c:pt idx="25227">
                  <c:v>0.0</c:v>
                </c:pt>
                <c:pt idx="25228">
                  <c:v>0.0</c:v>
                </c:pt>
                <c:pt idx="25229">
                  <c:v>0.0</c:v>
                </c:pt>
                <c:pt idx="25230">
                  <c:v>0.0</c:v>
                </c:pt>
                <c:pt idx="25231">
                  <c:v>0.001</c:v>
                </c:pt>
                <c:pt idx="25232">
                  <c:v>0.001</c:v>
                </c:pt>
                <c:pt idx="25233">
                  <c:v>0.001</c:v>
                </c:pt>
                <c:pt idx="25234">
                  <c:v>0.002</c:v>
                </c:pt>
                <c:pt idx="25235">
                  <c:v>0.001</c:v>
                </c:pt>
                <c:pt idx="25236">
                  <c:v>0.0</c:v>
                </c:pt>
                <c:pt idx="25237">
                  <c:v>0.001</c:v>
                </c:pt>
                <c:pt idx="25238">
                  <c:v>0.001</c:v>
                </c:pt>
                <c:pt idx="25239">
                  <c:v>0.001</c:v>
                </c:pt>
                <c:pt idx="25240">
                  <c:v>0.001</c:v>
                </c:pt>
                <c:pt idx="25241">
                  <c:v>0.0</c:v>
                </c:pt>
                <c:pt idx="25242">
                  <c:v>0.001</c:v>
                </c:pt>
                <c:pt idx="25243">
                  <c:v>0.001</c:v>
                </c:pt>
                <c:pt idx="25244">
                  <c:v>0.001</c:v>
                </c:pt>
                <c:pt idx="25245">
                  <c:v>0.001</c:v>
                </c:pt>
                <c:pt idx="25246">
                  <c:v>0.002</c:v>
                </c:pt>
                <c:pt idx="25247">
                  <c:v>0.0</c:v>
                </c:pt>
                <c:pt idx="25248">
                  <c:v>0.001</c:v>
                </c:pt>
                <c:pt idx="25249">
                  <c:v>0.001</c:v>
                </c:pt>
                <c:pt idx="25250">
                  <c:v>0.0</c:v>
                </c:pt>
                <c:pt idx="25251">
                  <c:v>0.0</c:v>
                </c:pt>
                <c:pt idx="25252">
                  <c:v>0.001</c:v>
                </c:pt>
                <c:pt idx="25253">
                  <c:v>0.001</c:v>
                </c:pt>
                <c:pt idx="25254">
                  <c:v>0.001</c:v>
                </c:pt>
                <c:pt idx="25255">
                  <c:v>0.0</c:v>
                </c:pt>
                <c:pt idx="25256">
                  <c:v>0.0</c:v>
                </c:pt>
                <c:pt idx="25257">
                  <c:v>0.0</c:v>
                </c:pt>
                <c:pt idx="25258">
                  <c:v>0.0</c:v>
                </c:pt>
                <c:pt idx="25259">
                  <c:v>0.001</c:v>
                </c:pt>
                <c:pt idx="25260">
                  <c:v>0.0</c:v>
                </c:pt>
                <c:pt idx="25261">
                  <c:v>0.0</c:v>
                </c:pt>
                <c:pt idx="25262">
                  <c:v>0.001</c:v>
                </c:pt>
                <c:pt idx="25263">
                  <c:v>0.001</c:v>
                </c:pt>
                <c:pt idx="25264">
                  <c:v>0.001</c:v>
                </c:pt>
                <c:pt idx="25265">
                  <c:v>0.0</c:v>
                </c:pt>
                <c:pt idx="25266">
                  <c:v>0.001</c:v>
                </c:pt>
                <c:pt idx="25267">
                  <c:v>0.0</c:v>
                </c:pt>
                <c:pt idx="25268">
                  <c:v>0.001</c:v>
                </c:pt>
                <c:pt idx="25269">
                  <c:v>0.0</c:v>
                </c:pt>
                <c:pt idx="25270">
                  <c:v>0.0</c:v>
                </c:pt>
                <c:pt idx="25271">
                  <c:v>0.0</c:v>
                </c:pt>
                <c:pt idx="25272">
                  <c:v>0.0</c:v>
                </c:pt>
                <c:pt idx="25273">
                  <c:v>0.0</c:v>
                </c:pt>
                <c:pt idx="25274">
                  <c:v>0.001</c:v>
                </c:pt>
                <c:pt idx="25275">
                  <c:v>0.001</c:v>
                </c:pt>
                <c:pt idx="25276">
                  <c:v>0.0</c:v>
                </c:pt>
                <c:pt idx="25277">
                  <c:v>0.001</c:v>
                </c:pt>
                <c:pt idx="25278">
                  <c:v>0.001</c:v>
                </c:pt>
                <c:pt idx="25279">
                  <c:v>0.002</c:v>
                </c:pt>
                <c:pt idx="25280">
                  <c:v>0.001</c:v>
                </c:pt>
                <c:pt idx="25281">
                  <c:v>0.001</c:v>
                </c:pt>
                <c:pt idx="25282">
                  <c:v>0.0</c:v>
                </c:pt>
                <c:pt idx="25283">
                  <c:v>0.0</c:v>
                </c:pt>
                <c:pt idx="25284">
                  <c:v>0.002</c:v>
                </c:pt>
                <c:pt idx="25285">
                  <c:v>0.001</c:v>
                </c:pt>
                <c:pt idx="25286">
                  <c:v>0.0</c:v>
                </c:pt>
                <c:pt idx="25287">
                  <c:v>0.001</c:v>
                </c:pt>
                <c:pt idx="25288">
                  <c:v>0.0</c:v>
                </c:pt>
                <c:pt idx="25289">
                  <c:v>0.0</c:v>
                </c:pt>
                <c:pt idx="25290">
                  <c:v>0.0</c:v>
                </c:pt>
                <c:pt idx="25291">
                  <c:v>0.001</c:v>
                </c:pt>
                <c:pt idx="25292">
                  <c:v>0.0</c:v>
                </c:pt>
                <c:pt idx="25293">
                  <c:v>0.001</c:v>
                </c:pt>
                <c:pt idx="25294">
                  <c:v>0.0</c:v>
                </c:pt>
                <c:pt idx="25295">
                  <c:v>0.001</c:v>
                </c:pt>
                <c:pt idx="25296">
                  <c:v>0.0</c:v>
                </c:pt>
                <c:pt idx="25297">
                  <c:v>0.0</c:v>
                </c:pt>
                <c:pt idx="25298">
                  <c:v>0.0</c:v>
                </c:pt>
                <c:pt idx="25299">
                  <c:v>0.0</c:v>
                </c:pt>
                <c:pt idx="25300">
                  <c:v>0.0</c:v>
                </c:pt>
                <c:pt idx="25301">
                  <c:v>0.001</c:v>
                </c:pt>
                <c:pt idx="25302">
                  <c:v>0.0</c:v>
                </c:pt>
                <c:pt idx="25303">
                  <c:v>0.001</c:v>
                </c:pt>
                <c:pt idx="25304">
                  <c:v>0.0</c:v>
                </c:pt>
                <c:pt idx="25305">
                  <c:v>0.0</c:v>
                </c:pt>
                <c:pt idx="25306">
                  <c:v>0.001</c:v>
                </c:pt>
                <c:pt idx="25307">
                  <c:v>0.0</c:v>
                </c:pt>
                <c:pt idx="25308">
                  <c:v>0.001</c:v>
                </c:pt>
                <c:pt idx="25309">
                  <c:v>0.001</c:v>
                </c:pt>
                <c:pt idx="25310">
                  <c:v>0.0</c:v>
                </c:pt>
                <c:pt idx="25311">
                  <c:v>0.001</c:v>
                </c:pt>
                <c:pt idx="25312">
                  <c:v>0.001</c:v>
                </c:pt>
                <c:pt idx="25313">
                  <c:v>0.001</c:v>
                </c:pt>
                <c:pt idx="25314">
                  <c:v>0.001</c:v>
                </c:pt>
                <c:pt idx="25315">
                  <c:v>0.001</c:v>
                </c:pt>
                <c:pt idx="25316">
                  <c:v>0.0</c:v>
                </c:pt>
                <c:pt idx="25317">
                  <c:v>0.001</c:v>
                </c:pt>
                <c:pt idx="25318">
                  <c:v>0.0</c:v>
                </c:pt>
                <c:pt idx="25319">
                  <c:v>0.001</c:v>
                </c:pt>
                <c:pt idx="25320">
                  <c:v>0.0</c:v>
                </c:pt>
                <c:pt idx="25321">
                  <c:v>0.0</c:v>
                </c:pt>
                <c:pt idx="25322">
                  <c:v>0.001</c:v>
                </c:pt>
                <c:pt idx="25323">
                  <c:v>0.0</c:v>
                </c:pt>
                <c:pt idx="25324">
                  <c:v>0.001</c:v>
                </c:pt>
                <c:pt idx="25325">
                  <c:v>0.001</c:v>
                </c:pt>
                <c:pt idx="25326">
                  <c:v>0.0</c:v>
                </c:pt>
                <c:pt idx="25327">
                  <c:v>0.002</c:v>
                </c:pt>
                <c:pt idx="25328">
                  <c:v>0.0</c:v>
                </c:pt>
                <c:pt idx="25329">
                  <c:v>0.002</c:v>
                </c:pt>
                <c:pt idx="25330">
                  <c:v>0.001</c:v>
                </c:pt>
                <c:pt idx="25331">
                  <c:v>0.001</c:v>
                </c:pt>
                <c:pt idx="25332">
                  <c:v>0.001</c:v>
                </c:pt>
                <c:pt idx="25333">
                  <c:v>0.0</c:v>
                </c:pt>
                <c:pt idx="25334">
                  <c:v>0.0</c:v>
                </c:pt>
                <c:pt idx="25335">
                  <c:v>0.0</c:v>
                </c:pt>
                <c:pt idx="25336">
                  <c:v>0.0</c:v>
                </c:pt>
                <c:pt idx="25337">
                  <c:v>0.001</c:v>
                </c:pt>
                <c:pt idx="25338">
                  <c:v>0.001</c:v>
                </c:pt>
                <c:pt idx="25339">
                  <c:v>0.0</c:v>
                </c:pt>
                <c:pt idx="25340">
                  <c:v>0.001</c:v>
                </c:pt>
                <c:pt idx="25341">
                  <c:v>0.001</c:v>
                </c:pt>
                <c:pt idx="25342">
                  <c:v>0.0</c:v>
                </c:pt>
                <c:pt idx="25343">
                  <c:v>0.002</c:v>
                </c:pt>
                <c:pt idx="25344">
                  <c:v>0.0</c:v>
                </c:pt>
                <c:pt idx="25345">
                  <c:v>0.001</c:v>
                </c:pt>
                <c:pt idx="25346">
                  <c:v>0.001</c:v>
                </c:pt>
                <c:pt idx="25347">
                  <c:v>0.001</c:v>
                </c:pt>
                <c:pt idx="25348">
                  <c:v>0.0</c:v>
                </c:pt>
                <c:pt idx="25349">
                  <c:v>0.0</c:v>
                </c:pt>
                <c:pt idx="25350">
                  <c:v>0.0</c:v>
                </c:pt>
                <c:pt idx="25351">
                  <c:v>0.0</c:v>
                </c:pt>
                <c:pt idx="25352">
                  <c:v>0.001</c:v>
                </c:pt>
                <c:pt idx="25353">
                  <c:v>0.0</c:v>
                </c:pt>
                <c:pt idx="25354">
                  <c:v>0.0</c:v>
                </c:pt>
                <c:pt idx="25355">
                  <c:v>0.0</c:v>
                </c:pt>
                <c:pt idx="25356">
                  <c:v>0.0</c:v>
                </c:pt>
                <c:pt idx="25357">
                  <c:v>0.001</c:v>
                </c:pt>
                <c:pt idx="25358">
                  <c:v>0.0</c:v>
                </c:pt>
                <c:pt idx="25359">
                  <c:v>0.001</c:v>
                </c:pt>
                <c:pt idx="25360">
                  <c:v>0.0</c:v>
                </c:pt>
                <c:pt idx="25361">
                  <c:v>0.001</c:v>
                </c:pt>
                <c:pt idx="25362">
                  <c:v>0.001</c:v>
                </c:pt>
                <c:pt idx="25363">
                  <c:v>0.0</c:v>
                </c:pt>
                <c:pt idx="25364">
                  <c:v>0.002</c:v>
                </c:pt>
                <c:pt idx="25365">
                  <c:v>0.001</c:v>
                </c:pt>
                <c:pt idx="25366">
                  <c:v>0.0</c:v>
                </c:pt>
                <c:pt idx="25367">
                  <c:v>0.001</c:v>
                </c:pt>
                <c:pt idx="25368">
                  <c:v>0.001</c:v>
                </c:pt>
                <c:pt idx="25369">
                  <c:v>0.001</c:v>
                </c:pt>
                <c:pt idx="25370">
                  <c:v>0.0</c:v>
                </c:pt>
                <c:pt idx="25371">
                  <c:v>0.001</c:v>
                </c:pt>
                <c:pt idx="25372">
                  <c:v>0.0</c:v>
                </c:pt>
                <c:pt idx="25373">
                  <c:v>0.001</c:v>
                </c:pt>
                <c:pt idx="25374">
                  <c:v>0.0</c:v>
                </c:pt>
                <c:pt idx="25375">
                  <c:v>0.0</c:v>
                </c:pt>
                <c:pt idx="25376">
                  <c:v>0.001</c:v>
                </c:pt>
                <c:pt idx="25377">
                  <c:v>0.001</c:v>
                </c:pt>
                <c:pt idx="25378">
                  <c:v>0.002</c:v>
                </c:pt>
                <c:pt idx="25379">
                  <c:v>0.0</c:v>
                </c:pt>
                <c:pt idx="25380">
                  <c:v>0.0</c:v>
                </c:pt>
                <c:pt idx="25381">
                  <c:v>0.0</c:v>
                </c:pt>
                <c:pt idx="25382">
                  <c:v>0.0</c:v>
                </c:pt>
                <c:pt idx="25383">
                  <c:v>0.0</c:v>
                </c:pt>
                <c:pt idx="25384">
                  <c:v>0.001</c:v>
                </c:pt>
                <c:pt idx="25385">
                  <c:v>0.001</c:v>
                </c:pt>
                <c:pt idx="25386">
                  <c:v>0.0</c:v>
                </c:pt>
                <c:pt idx="25387">
                  <c:v>0.001</c:v>
                </c:pt>
                <c:pt idx="25388">
                  <c:v>0.0</c:v>
                </c:pt>
                <c:pt idx="25389">
                  <c:v>0.0</c:v>
                </c:pt>
                <c:pt idx="25390">
                  <c:v>0.001</c:v>
                </c:pt>
                <c:pt idx="25391">
                  <c:v>0.0</c:v>
                </c:pt>
                <c:pt idx="25392">
                  <c:v>0.002</c:v>
                </c:pt>
                <c:pt idx="25393">
                  <c:v>0.0</c:v>
                </c:pt>
                <c:pt idx="25394">
                  <c:v>0.0</c:v>
                </c:pt>
                <c:pt idx="25395">
                  <c:v>0.001</c:v>
                </c:pt>
                <c:pt idx="25396">
                  <c:v>0.0</c:v>
                </c:pt>
                <c:pt idx="25397">
                  <c:v>0.0</c:v>
                </c:pt>
                <c:pt idx="25398">
                  <c:v>0.001</c:v>
                </c:pt>
                <c:pt idx="25399">
                  <c:v>0.0</c:v>
                </c:pt>
                <c:pt idx="25400">
                  <c:v>0.0</c:v>
                </c:pt>
                <c:pt idx="25401">
                  <c:v>0.001</c:v>
                </c:pt>
                <c:pt idx="25402">
                  <c:v>0.001</c:v>
                </c:pt>
                <c:pt idx="25403">
                  <c:v>0.001</c:v>
                </c:pt>
                <c:pt idx="25404">
                  <c:v>0.001</c:v>
                </c:pt>
                <c:pt idx="25405">
                  <c:v>0.001</c:v>
                </c:pt>
                <c:pt idx="25406">
                  <c:v>0.0</c:v>
                </c:pt>
                <c:pt idx="25407">
                  <c:v>0.001</c:v>
                </c:pt>
                <c:pt idx="25408">
                  <c:v>0.001</c:v>
                </c:pt>
                <c:pt idx="25409">
                  <c:v>0.0</c:v>
                </c:pt>
                <c:pt idx="25410">
                  <c:v>0.002</c:v>
                </c:pt>
                <c:pt idx="25411">
                  <c:v>0.0</c:v>
                </c:pt>
                <c:pt idx="25412">
                  <c:v>0.0</c:v>
                </c:pt>
                <c:pt idx="25413">
                  <c:v>0.0</c:v>
                </c:pt>
                <c:pt idx="25414">
                  <c:v>0.001</c:v>
                </c:pt>
                <c:pt idx="25415">
                  <c:v>0.0</c:v>
                </c:pt>
                <c:pt idx="25416">
                  <c:v>0.002</c:v>
                </c:pt>
                <c:pt idx="25417">
                  <c:v>0.001</c:v>
                </c:pt>
                <c:pt idx="25418">
                  <c:v>0.001</c:v>
                </c:pt>
                <c:pt idx="25419">
                  <c:v>0.0</c:v>
                </c:pt>
                <c:pt idx="25420">
                  <c:v>0.0</c:v>
                </c:pt>
                <c:pt idx="25421">
                  <c:v>0.0</c:v>
                </c:pt>
                <c:pt idx="25422">
                  <c:v>0.002</c:v>
                </c:pt>
                <c:pt idx="25423">
                  <c:v>0.0</c:v>
                </c:pt>
                <c:pt idx="25424">
                  <c:v>0.002</c:v>
                </c:pt>
                <c:pt idx="25425">
                  <c:v>0.001</c:v>
                </c:pt>
                <c:pt idx="25426">
                  <c:v>0.002</c:v>
                </c:pt>
                <c:pt idx="25427">
                  <c:v>0.0</c:v>
                </c:pt>
                <c:pt idx="25428">
                  <c:v>0.001</c:v>
                </c:pt>
                <c:pt idx="25429">
                  <c:v>0.001</c:v>
                </c:pt>
                <c:pt idx="25430">
                  <c:v>0.001</c:v>
                </c:pt>
                <c:pt idx="25431">
                  <c:v>0.0</c:v>
                </c:pt>
                <c:pt idx="25432">
                  <c:v>0.001</c:v>
                </c:pt>
                <c:pt idx="25433">
                  <c:v>0.001</c:v>
                </c:pt>
                <c:pt idx="25434">
                  <c:v>0.0</c:v>
                </c:pt>
                <c:pt idx="25435">
                  <c:v>0.0</c:v>
                </c:pt>
                <c:pt idx="25436">
                  <c:v>0.001</c:v>
                </c:pt>
                <c:pt idx="25437">
                  <c:v>0.001</c:v>
                </c:pt>
                <c:pt idx="25438">
                  <c:v>0.0</c:v>
                </c:pt>
                <c:pt idx="25439">
                  <c:v>0.0</c:v>
                </c:pt>
                <c:pt idx="25440">
                  <c:v>0.001</c:v>
                </c:pt>
                <c:pt idx="25441">
                  <c:v>0.001</c:v>
                </c:pt>
                <c:pt idx="25442">
                  <c:v>0.001</c:v>
                </c:pt>
                <c:pt idx="25443">
                  <c:v>0.001</c:v>
                </c:pt>
                <c:pt idx="25444">
                  <c:v>0.001</c:v>
                </c:pt>
                <c:pt idx="25445">
                  <c:v>0.001</c:v>
                </c:pt>
                <c:pt idx="25446">
                  <c:v>0.0</c:v>
                </c:pt>
                <c:pt idx="25447">
                  <c:v>0.0</c:v>
                </c:pt>
                <c:pt idx="25448">
                  <c:v>0.0</c:v>
                </c:pt>
                <c:pt idx="25449">
                  <c:v>0.001</c:v>
                </c:pt>
                <c:pt idx="25450">
                  <c:v>0.002</c:v>
                </c:pt>
                <c:pt idx="25451">
                  <c:v>0.001</c:v>
                </c:pt>
                <c:pt idx="25452">
                  <c:v>0.001</c:v>
                </c:pt>
                <c:pt idx="25453">
                  <c:v>0.0</c:v>
                </c:pt>
                <c:pt idx="25454">
                  <c:v>0.001</c:v>
                </c:pt>
                <c:pt idx="25455">
                  <c:v>0.002</c:v>
                </c:pt>
                <c:pt idx="25456">
                  <c:v>0.001</c:v>
                </c:pt>
                <c:pt idx="25457">
                  <c:v>0.0</c:v>
                </c:pt>
                <c:pt idx="25458">
                  <c:v>0.0</c:v>
                </c:pt>
                <c:pt idx="25459">
                  <c:v>0.0</c:v>
                </c:pt>
                <c:pt idx="25460">
                  <c:v>0.001</c:v>
                </c:pt>
                <c:pt idx="25461">
                  <c:v>0.001</c:v>
                </c:pt>
                <c:pt idx="25462">
                  <c:v>0.002</c:v>
                </c:pt>
                <c:pt idx="25463">
                  <c:v>0.001</c:v>
                </c:pt>
                <c:pt idx="25464">
                  <c:v>0.001</c:v>
                </c:pt>
                <c:pt idx="25465">
                  <c:v>0.001</c:v>
                </c:pt>
                <c:pt idx="25466">
                  <c:v>0.0</c:v>
                </c:pt>
                <c:pt idx="25467">
                  <c:v>0.0</c:v>
                </c:pt>
                <c:pt idx="25468">
                  <c:v>0.0</c:v>
                </c:pt>
                <c:pt idx="25469">
                  <c:v>0.0</c:v>
                </c:pt>
                <c:pt idx="25470">
                  <c:v>0.001</c:v>
                </c:pt>
                <c:pt idx="25471">
                  <c:v>0.0</c:v>
                </c:pt>
                <c:pt idx="25472">
                  <c:v>0.0</c:v>
                </c:pt>
                <c:pt idx="25473">
                  <c:v>0.001</c:v>
                </c:pt>
                <c:pt idx="25474">
                  <c:v>0.002</c:v>
                </c:pt>
                <c:pt idx="25475">
                  <c:v>0.0</c:v>
                </c:pt>
                <c:pt idx="25476">
                  <c:v>0.0</c:v>
                </c:pt>
                <c:pt idx="25477">
                  <c:v>0.001</c:v>
                </c:pt>
                <c:pt idx="25478">
                  <c:v>0.001</c:v>
                </c:pt>
                <c:pt idx="25479">
                  <c:v>0.0</c:v>
                </c:pt>
                <c:pt idx="25480">
                  <c:v>0.0</c:v>
                </c:pt>
                <c:pt idx="25481">
                  <c:v>0.001</c:v>
                </c:pt>
                <c:pt idx="25482">
                  <c:v>0.0</c:v>
                </c:pt>
                <c:pt idx="25483">
                  <c:v>0.001</c:v>
                </c:pt>
                <c:pt idx="25484">
                  <c:v>0.001</c:v>
                </c:pt>
                <c:pt idx="25485">
                  <c:v>0.001</c:v>
                </c:pt>
                <c:pt idx="25486">
                  <c:v>0.0</c:v>
                </c:pt>
                <c:pt idx="25487">
                  <c:v>0.001</c:v>
                </c:pt>
                <c:pt idx="25488">
                  <c:v>0.002</c:v>
                </c:pt>
                <c:pt idx="25489">
                  <c:v>0.0</c:v>
                </c:pt>
                <c:pt idx="25490">
                  <c:v>0.001</c:v>
                </c:pt>
                <c:pt idx="25491">
                  <c:v>0.0</c:v>
                </c:pt>
                <c:pt idx="25492">
                  <c:v>0.0</c:v>
                </c:pt>
                <c:pt idx="25493">
                  <c:v>0.001</c:v>
                </c:pt>
                <c:pt idx="25494">
                  <c:v>0.0</c:v>
                </c:pt>
                <c:pt idx="25495">
                  <c:v>0.001</c:v>
                </c:pt>
                <c:pt idx="25496">
                  <c:v>0.0</c:v>
                </c:pt>
                <c:pt idx="25497">
                  <c:v>0.001</c:v>
                </c:pt>
                <c:pt idx="25498">
                  <c:v>0.001</c:v>
                </c:pt>
                <c:pt idx="25499">
                  <c:v>0.0</c:v>
                </c:pt>
                <c:pt idx="25500">
                  <c:v>0.0</c:v>
                </c:pt>
                <c:pt idx="25501">
                  <c:v>0.001</c:v>
                </c:pt>
                <c:pt idx="25502">
                  <c:v>0.0</c:v>
                </c:pt>
                <c:pt idx="25503">
                  <c:v>0.0</c:v>
                </c:pt>
                <c:pt idx="25504">
                  <c:v>0.0</c:v>
                </c:pt>
                <c:pt idx="25505">
                  <c:v>0.002</c:v>
                </c:pt>
                <c:pt idx="25506">
                  <c:v>0.0</c:v>
                </c:pt>
                <c:pt idx="25507">
                  <c:v>0.0</c:v>
                </c:pt>
                <c:pt idx="25508">
                  <c:v>0.0</c:v>
                </c:pt>
                <c:pt idx="25509">
                  <c:v>0.0</c:v>
                </c:pt>
                <c:pt idx="25510">
                  <c:v>0.0</c:v>
                </c:pt>
                <c:pt idx="25511">
                  <c:v>0.0</c:v>
                </c:pt>
                <c:pt idx="25512">
                  <c:v>0.001</c:v>
                </c:pt>
                <c:pt idx="25513">
                  <c:v>0.0</c:v>
                </c:pt>
                <c:pt idx="25514">
                  <c:v>0.001</c:v>
                </c:pt>
                <c:pt idx="25515">
                  <c:v>0.001</c:v>
                </c:pt>
                <c:pt idx="25516">
                  <c:v>0.001</c:v>
                </c:pt>
                <c:pt idx="25517">
                  <c:v>0.0</c:v>
                </c:pt>
                <c:pt idx="25518">
                  <c:v>0.001</c:v>
                </c:pt>
                <c:pt idx="25519">
                  <c:v>0.0</c:v>
                </c:pt>
                <c:pt idx="25520">
                  <c:v>0.002</c:v>
                </c:pt>
                <c:pt idx="25521">
                  <c:v>0.001</c:v>
                </c:pt>
                <c:pt idx="25522">
                  <c:v>0.002</c:v>
                </c:pt>
                <c:pt idx="25523">
                  <c:v>0.002</c:v>
                </c:pt>
                <c:pt idx="25524">
                  <c:v>0.001</c:v>
                </c:pt>
                <c:pt idx="25525">
                  <c:v>0.0</c:v>
                </c:pt>
                <c:pt idx="25526">
                  <c:v>0.0</c:v>
                </c:pt>
                <c:pt idx="25527">
                  <c:v>0.002</c:v>
                </c:pt>
                <c:pt idx="25528">
                  <c:v>0.001</c:v>
                </c:pt>
                <c:pt idx="25529">
                  <c:v>0.002</c:v>
                </c:pt>
                <c:pt idx="25530">
                  <c:v>0.002</c:v>
                </c:pt>
                <c:pt idx="25531">
                  <c:v>0.001</c:v>
                </c:pt>
                <c:pt idx="25532">
                  <c:v>0.001</c:v>
                </c:pt>
                <c:pt idx="25533">
                  <c:v>0.001</c:v>
                </c:pt>
                <c:pt idx="25534">
                  <c:v>0.0</c:v>
                </c:pt>
                <c:pt idx="25535">
                  <c:v>0.0</c:v>
                </c:pt>
                <c:pt idx="25536">
                  <c:v>0.0</c:v>
                </c:pt>
                <c:pt idx="25537">
                  <c:v>0.001</c:v>
                </c:pt>
                <c:pt idx="25538">
                  <c:v>0.001</c:v>
                </c:pt>
                <c:pt idx="25539">
                  <c:v>0.0</c:v>
                </c:pt>
                <c:pt idx="25540">
                  <c:v>0.0</c:v>
                </c:pt>
                <c:pt idx="25541">
                  <c:v>0.001</c:v>
                </c:pt>
                <c:pt idx="25542">
                  <c:v>0.001</c:v>
                </c:pt>
                <c:pt idx="25543">
                  <c:v>0.0</c:v>
                </c:pt>
                <c:pt idx="25544">
                  <c:v>0.001</c:v>
                </c:pt>
                <c:pt idx="25545">
                  <c:v>0.001</c:v>
                </c:pt>
                <c:pt idx="25546">
                  <c:v>0.001</c:v>
                </c:pt>
                <c:pt idx="25547">
                  <c:v>0.0</c:v>
                </c:pt>
                <c:pt idx="25548">
                  <c:v>0.0</c:v>
                </c:pt>
                <c:pt idx="25549">
                  <c:v>0.001</c:v>
                </c:pt>
                <c:pt idx="25550">
                  <c:v>0.0</c:v>
                </c:pt>
                <c:pt idx="25551">
                  <c:v>0.001</c:v>
                </c:pt>
                <c:pt idx="25552">
                  <c:v>0.0</c:v>
                </c:pt>
                <c:pt idx="25553">
                  <c:v>0.0</c:v>
                </c:pt>
                <c:pt idx="25554">
                  <c:v>0.001</c:v>
                </c:pt>
                <c:pt idx="25555">
                  <c:v>0.0</c:v>
                </c:pt>
                <c:pt idx="25556">
                  <c:v>0.0</c:v>
                </c:pt>
                <c:pt idx="25557">
                  <c:v>0.0</c:v>
                </c:pt>
                <c:pt idx="25558">
                  <c:v>0.0</c:v>
                </c:pt>
                <c:pt idx="25559">
                  <c:v>0.0</c:v>
                </c:pt>
                <c:pt idx="25560">
                  <c:v>0.0</c:v>
                </c:pt>
                <c:pt idx="25561">
                  <c:v>0.0</c:v>
                </c:pt>
                <c:pt idx="25562">
                  <c:v>0.001</c:v>
                </c:pt>
                <c:pt idx="25563">
                  <c:v>0.001</c:v>
                </c:pt>
                <c:pt idx="25564">
                  <c:v>0.0</c:v>
                </c:pt>
                <c:pt idx="25565">
                  <c:v>0.001</c:v>
                </c:pt>
                <c:pt idx="25566">
                  <c:v>0.001</c:v>
                </c:pt>
                <c:pt idx="25567">
                  <c:v>0.001</c:v>
                </c:pt>
                <c:pt idx="25568">
                  <c:v>0.0</c:v>
                </c:pt>
                <c:pt idx="25569">
                  <c:v>0.001</c:v>
                </c:pt>
                <c:pt idx="25570">
                  <c:v>0.001</c:v>
                </c:pt>
                <c:pt idx="25571">
                  <c:v>0.0</c:v>
                </c:pt>
                <c:pt idx="25572">
                  <c:v>0.001</c:v>
                </c:pt>
                <c:pt idx="25573">
                  <c:v>0.001</c:v>
                </c:pt>
                <c:pt idx="25574">
                  <c:v>0.001</c:v>
                </c:pt>
                <c:pt idx="25575">
                  <c:v>0.0</c:v>
                </c:pt>
                <c:pt idx="25576">
                  <c:v>0.0</c:v>
                </c:pt>
                <c:pt idx="25577">
                  <c:v>0.0</c:v>
                </c:pt>
                <c:pt idx="25578">
                  <c:v>0.0</c:v>
                </c:pt>
                <c:pt idx="25579">
                  <c:v>0.0</c:v>
                </c:pt>
                <c:pt idx="25580">
                  <c:v>0.0</c:v>
                </c:pt>
                <c:pt idx="25581">
                  <c:v>0.001</c:v>
                </c:pt>
                <c:pt idx="25582">
                  <c:v>0.002</c:v>
                </c:pt>
                <c:pt idx="25583">
                  <c:v>0.0</c:v>
                </c:pt>
                <c:pt idx="25584">
                  <c:v>0.001</c:v>
                </c:pt>
                <c:pt idx="25585">
                  <c:v>0.002</c:v>
                </c:pt>
                <c:pt idx="25586">
                  <c:v>0.001</c:v>
                </c:pt>
                <c:pt idx="25587">
                  <c:v>0.0</c:v>
                </c:pt>
                <c:pt idx="25588">
                  <c:v>0.001</c:v>
                </c:pt>
                <c:pt idx="25589">
                  <c:v>0.0</c:v>
                </c:pt>
                <c:pt idx="25590">
                  <c:v>0.0</c:v>
                </c:pt>
                <c:pt idx="25591">
                  <c:v>0.001</c:v>
                </c:pt>
                <c:pt idx="25592">
                  <c:v>0.0</c:v>
                </c:pt>
                <c:pt idx="25593">
                  <c:v>0.0</c:v>
                </c:pt>
                <c:pt idx="25594">
                  <c:v>0.001</c:v>
                </c:pt>
                <c:pt idx="25595">
                  <c:v>0.0</c:v>
                </c:pt>
                <c:pt idx="25596">
                  <c:v>0.002</c:v>
                </c:pt>
                <c:pt idx="25597">
                  <c:v>0.0</c:v>
                </c:pt>
                <c:pt idx="25598">
                  <c:v>0.001</c:v>
                </c:pt>
                <c:pt idx="25599">
                  <c:v>0.001</c:v>
                </c:pt>
                <c:pt idx="25600">
                  <c:v>0.001</c:v>
                </c:pt>
                <c:pt idx="25601">
                  <c:v>0.0</c:v>
                </c:pt>
                <c:pt idx="25602">
                  <c:v>0.001</c:v>
                </c:pt>
                <c:pt idx="25603">
                  <c:v>0.001</c:v>
                </c:pt>
                <c:pt idx="25604">
                  <c:v>0.0</c:v>
                </c:pt>
                <c:pt idx="25605">
                  <c:v>0.0</c:v>
                </c:pt>
                <c:pt idx="25606">
                  <c:v>0.002</c:v>
                </c:pt>
                <c:pt idx="25607">
                  <c:v>0.0</c:v>
                </c:pt>
                <c:pt idx="25608">
                  <c:v>0.001</c:v>
                </c:pt>
                <c:pt idx="25609">
                  <c:v>0.0</c:v>
                </c:pt>
                <c:pt idx="25610">
                  <c:v>0.0</c:v>
                </c:pt>
                <c:pt idx="25611">
                  <c:v>0.0</c:v>
                </c:pt>
                <c:pt idx="25612">
                  <c:v>0.001</c:v>
                </c:pt>
                <c:pt idx="25613">
                  <c:v>0.0</c:v>
                </c:pt>
                <c:pt idx="25614">
                  <c:v>0.0</c:v>
                </c:pt>
                <c:pt idx="25615">
                  <c:v>0.001</c:v>
                </c:pt>
                <c:pt idx="25616">
                  <c:v>0.0</c:v>
                </c:pt>
                <c:pt idx="25617">
                  <c:v>0.0</c:v>
                </c:pt>
                <c:pt idx="25618">
                  <c:v>0.001</c:v>
                </c:pt>
                <c:pt idx="25619">
                  <c:v>0.001</c:v>
                </c:pt>
                <c:pt idx="25620">
                  <c:v>0.002</c:v>
                </c:pt>
                <c:pt idx="25621">
                  <c:v>0.001</c:v>
                </c:pt>
                <c:pt idx="25622">
                  <c:v>0.001</c:v>
                </c:pt>
                <c:pt idx="25623">
                  <c:v>0.0</c:v>
                </c:pt>
                <c:pt idx="25624">
                  <c:v>0.0</c:v>
                </c:pt>
                <c:pt idx="25625">
                  <c:v>0.0</c:v>
                </c:pt>
                <c:pt idx="25626">
                  <c:v>0.001</c:v>
                </c:pt>
                <c:pt idx="25627">
                  <c:v>0.0</c:v>
                </c:pt>
                <c:pt idx="25628">
                  <c:v>0.001</c:v>
                </c:pt>
                <c:pt idx="25629">
                  <c:v>0.001</c:v>
                </c:pt>
                <c:pt idx="25630">
                  <c:v>0.0</c:v>
                </c:pt>
                <c:pt idx="25631">
                  <c:v>0.0</c:v>
                </c:pt>
                <c:pt idx="25632">
                  <c:v>0.0</c:v>
                </c:pt>
                <c:pt idx="25633">
                  <c:v>0.001</c:v>
                </c:pt>
                <c:pt idx="25634">
                  <c:v>0.001</c:v>
                </c:pt>
                <c:pt idx="25635">
                  <c:v>0.0</c:v>
                </c:pt>
                <c:pt idx="25636">
                  <c:v>0.001</c:v>
                </c:pt>
                <c:pt idx="25637">
                  <c:v>0.001</c:v>
                </c:pt>
                <c:pt idx="25638">
                  <c:v>0.001</c:v>
                </c:pt>
                <c:pt idx="25639">
                  <c:v>0.0</c:v>
                </c:pt>
                <c:pt idx="25640">
                  <c:v>0.0</c:v>
                </c:pt>
                <c:pt idx="25641">
                  <c:v>0.001</c:v>
                </c:pt>
                <c:pt idx="25642">
                  <c:v>0.0</c:v>
                </c:pt>
                <c:pt idx="25643">
                  <c:v>0.0</c:v>
                </c:pt>
                <c:pt idx="25644">
                  <c:v>0.0</c:v>
                </c:pt>
                <c:pt idx="25645">
                  <c:v>0.001</c:v>
                </c:pt>
                <c:pt idx="25646">
                  <c:v>0.0</c:v>
                </c:pt>
                <c:pt idx="25647">
                  <c:v>0.0</c:v>
                </c:pt>
                <c:pt idx="25648">
                  <c:v>0.001</c:v>
                </c:pt>
                <c:pt idx="25649">
                  <c:v>0.001</c:v>
                </c:pt>
                <c:pt idx="25650">
                  <c:v>0.001</c:v>
                </c:pt>
                <c:pt idx="25651">
                  <c:v>0.0</c:v>
                </c:pt>
                <c:pt idx="25652">
                  <c:v>0.0</c:v>
                </c:pt>
                <c:pt idx="25653">
                  <c:v>0.001</c:v>
                </c:pt>
                <c:pt idx="25654">
                  <c:v>0.0</c:v>
                </c:pt>
                <c:pt idx="25655">
                  <c:v>0.0</c:v>
                </c:pt>
                <c:pt idx="25656">
                  <c:v>0.001</c:v>
                </c:pt>
                <c:pt idx="25657">
                  <c:v>0.001</c:v>
                </c:pt>
                <c:pt idx="25658">
                  <c:v>0.0</c:v>
                </c:pt>
                <c:pt idx="25659">
                  <c:v>0.001</c:v>
                </c:pt>
                <c:pt idx="25660">
                  <c:v>0.0</c:v>
                </c:pt>
                <c:pt idx="25661">
                  <c:v>0.0</c:v>
                </c:pt>
                <c:pt idx="25662">
                  <c:v>0.0</c:v>
                </c:pt>
                <c:pt idx="25663">
                  <c:v>0.001</c:v>
                </c:pt>
                <c:pt idx="25664">
                  <c:v>0.0</c:v>
                </c:pt>
                <c:pt idx="25665">
                  <c:v>0.0</c:v>
                </c:pt>
                <c:pt idx="25666">
                  <c:v>0.001</c:v>
                </c:pt>
                <c:pt idx="25667">
                  <c:v>0.0</c:v>
                </c:pt>
                <c:pt idx="25668">
                  <c:v>0.0</c:v>
                </c:pt>
                <c:pt idx="25669">
                  <c:v>0.0</c:v>
                </c:pt>
                <c:pt idx="25670">
                  <c:v>0.001</c:v>
                </c:pt>
                <c:pt idx="25671">
                  <c:v>0.0</c:v>
                </c:pt>
                <c:pt idx="25672">
                  <c:v>0.0</c:v>
                </c:pt>
                <c:pt idx="25673">
                  <c:v>0.0</c:v>
                </c:pt>
                <c:pt idx="25674">
                  <c:v>0.001</c:v>
                </c:pt>
                <c:pt idx="25675">
                  <c:v>0.001</c:v>
                </c:pt>
                <c:pt idx="25676">
                  <c:v>0.0</c:v>
                </c:pt>
                <c:pt idx="25677">
                  <c:v>0.001</c:v>
                </c:pt>
                <c:pt idx="25678">
                  <c:v>0.001</c:v>
                </c:pt>
                <c:pt idx="25679">
                  <c:v>0.0</c:v>
                </c:pt>
                <c:pt idx="25680">
                  <c:v>0.0</c:v>
                </c:pt>
                <c:pt idx="25681">
                  <c:v>0.0</c:v>
                </c:pt>
                <c:pt idx="25682">
                  <c:v>0.001</c:v>
                </c:pt>
                <c:pt idx="25683">
                  <c:v>0.001</c:v>
                </c:pt>
                <c:pt idx="25684">
                  <c:v>0.001</c:v>
                </c:pt>
                <c:pt idx="25685">
                  <c:v>0.0</c:v>
                </c:pt>
                <c:pt idx="25686">
                  <c:v>0.001</c:v>
                </c:pt>
                <c:pt idx="25687">
                  <c:v>0.001</c:v>
                </c:pt>
                <c:pt idx="25688">
                  <c:v>0.0</c:v>
                </c:pt>
                <c:pt idx="25689">
                  <c:v>0.0</c:v>
                </c:pt>
                <c:pt idx="25690">
                  <c:v>0.0</c:v>
                </c:pt>
                <c:pt idx="25691">
                  <c:v>0.0</c:v>
                </c:pt>
                <c:pt idx="25692">
                  <c:v>0.002</c:v>
                </c:pt>
                <c:pt idx="25693">
                  <c:v>0.001</c:v>
                </c:pt>
                <c:pt idx="25694">
                  <c:v>0.002</c:v>
                </c:pt>
                <c:pt idx="25695">
                  <c:v>0.002</c:v>
                </c:pt>
                <c:pt idx="25696">
                  <c:v>0.0</c:v>
                </c:pt>
                <c:pt idx="25697">
                  <c:v>0.0</c:v>
                </c:pt>
                <c:pt idx="25698">
                  <c:v>0.0</c:v>
                </c:pt>
                <c:pt idx="25699">
                  <c:v>0.001</c:v>
                </c:pt>
                <c:pt idx="25700">
                  <c:v>0.0</c:v>
                </c:pt>
                <c:pt idx="25701">
                  <c:v>0.0</c:v>
                </c:pt>
                <c:pt idx="25702">
                  <c:v>0.0</c:v>
                </c:pt>
                <c:pt idx="25703">
                  <c:v>0.001</c:v>
                </c:pt>
                <c:pt idx="25704">
                  <c:v>0.0</c:v>
                </c:pt>
                <c:pt idx="25705">
                  <c:v>0.001</c:v>
                </c:pt>
                <c:pt idx="25706">
                  <c:v>0.0</c:v>
                </c:pt>
                <c:pt idx="25707">
                  <c:v>0.001</c:v>
                </c:pt>
                <c:pt idx="25708">
                  <c:v>0.0</c:v>
                </c:pt>
                <c:pt idx="25709">
                  <c:v>0.001</c:v>
                </c:pt>
                <c:pt idx="25710">
                  <c:v>0.0</c:v>
                </c:pt>
                <c:pt idx="25711">
                  <c:v>0.0</c:v>
                </c:pt>
                <c:pt idx="25712">
                  <c:v>0.0</c:v>
                </c:pt>
                <c:pt idx="25713">
                  <c:v>0.001</c:v>
                </c:pt>
                <c:pt idx="25714">
                  <c:v>0.001</c:v>
                </c:pt>
                <c:pt idx="25715">
                  <c:v>0.0</c:v>
                </c:pt>
                <c:pt idx="25716">
                  <c:v>0.0</c:v>
                </c:pt>
                <c:pt idx="25717">
                  <c:v>0.001</c:v>
                </c:pt>
                <c:pt idx="25718">
                  <c:v>0.0</c:v>
                </c:pt>
                <c:pt idx="25719">
                  <c:v>0.001</c:v>
                </c:pt>
                <c:pt idx="25720">
                  <c:v>0.0</c:v>
                </c:pt>
                <c:pt idx="25721">
                  <c:v>0.001</c:v>
                </c:pt>
                <c:pt idx="25722">
                  <c:v>0.001</c:v>
                </c:pt>
                <c:pt idx="25723">
                  <c:v>0.0</c:v>
                </c:pt>
                <c:pt idx="25724">
                  <c:v>0.0</c:v>
                </c:pt>
                <c:pt idx="25725">
                  <c:v>0.0</c:v>
                </c:pt>
                <c:pt idx="25726">
                  <c:v>0.001</c:v>
                </c:pt>
                <c:pt idx="25727">
                  <c:v>0.001</c:v>
                </c:pt>
                <c:pt idx="25728">
                  <c:v>0.0</c:v>
                </c:pt>
                <c:pt idx="25729">
                  <c:v>0.001</c:v>
                </c:pt>
                <c:pt idx="25730">
                  <c:v>0.002</c:v>
                </c:pt>
                <c:pt idx="25731">
                  <c:v>0.0</c:v>
                </c:pt>
                <c:pt idx="25732">
                  <c:v>0.001</c:v>
                </c:pt>
                <c:pt idx="25733">
                  <c:v>0.001</c:v>
                </c:pt>
                <c:pt idx="25734">
                  <c:v>0.0</c:v>
                </c:pt>
                <c:pt idx="25735">
                  <c:v>0.001</c:v>
                </c:pt>
                <c:pt idx="25736">
                  <c:v>0.001</c:v>
                </c:pt>
                <c:pt idx="25737">
                  <c:v>0.0</c:v>
                </c:pt>
                <c:pt idx="25738">
                  <c:v>0.001</c:v>
                </c:pt>
                <c:pt idx="25739">
                  <c:v>0.0</c:v>
                </c:pt>
                <c:pt idx="25740">
                  <c:v>0.0</c:v>
                </c:pt>
                <c:pt idx="25741">
                  <c:v>0.0</c:v>
                </c:pt>
                <c:pt idx="25742">
                  <c:v>0.001</c:v>
                </c:pt>
                <c:pt idx="25743">
                  <c:v>0.001</c:v>
                </c:pt>
                <c:pt idx="25744">
                  <c:v>0.0</c:v>
                </c:pt>
                <c:pt idx="25745">
                  <c:v>0.0</c:v>
                </c:pt>
                <c:pt idx="25746">
                  <c:v>0.0</c:v>
                </c:pt>
                <c:pt idx="25747">
                  <c:v>0.001</c:v>
                </c:pt>
                <c:pt idx="25748">
                  <c:v>0.001</c:v>
                </c:pt>
                <c:pt idx="25749">
                  <c:v>0.001</c:v>
                </c:pt>
                <c:pt idx="25750">
                  <c:v>0.001</c:v>
                </c:pt>
                <c:pt idx="25751">
                  <c:v>0.001</c:v>
                </c:pt>
                <c:pt idx="25752">
                  <c:v>0.0</c:v>
                </c:pt>
                <c:pt idx="25753">
                  <c:v>0.0</c:v>
                </c:pt>
                <c:pt idx="25754">
                  <c:v>0.0</c:v>
                </c:pt>
                <c:pt idx="25755">
                  <c:v>0.001</c:v>
                </c:pt>
                <c:pt idx="25756">
                  <c:v>0.0</c:v>
                </c:pt>
                <c:pt idx="25757">
                  <c:v>0.001</c:v>
                </c:pt>
                <c:pt idx="25758">
                  <c:v>0.001</c:v>
                </c:pt>
                <c:pt idx="25759">
                  <c:v>0.001</c:v>
                </c:pt>
                <c:pt idx="25760">
                  <c:v>0.001</c:v>
                </c:pt>
                <c:pt idx="25761">
                  <c:v>0.001</c:v>
                </c:pt>
                <c:pt idx="25762">
                  <c:v>0.002</c:v>
                </c:pt>
                <c:pt idx="25763">
                  <c:v>0.0</c:v>
                </c:pt>
                <c:pt idx="25764">
                  <c:v>0.001</c:v>
                </c:pt>
                <c:pt idx="25765">
                  <c:v>0.001</c:v>
                </c:pt>
                <c:pt idx="25766">
                  <c:v>0.001</c:v>
                </c:pt>
                <c:pt idx="25767">
                  <c:v>0.001</c:v>
                </c:pt>
                <c:pt idx="25768">
                  <c:v>0.0</c:v>
                </c:pt>
                <c:pt idx="25769">
                  <c:v>0.001</c:v>
                </c:pt>
                <c:pt idx="25770">
                  <c:v>0.0</c:v>
                </c:pt>
                <c:pt idx="25771">
                  <c:v>0.0</c:v>
                </c:pt>
                <c:pt idx="25772">
                  <c:v>0.001</c:v>
                </c:pt>
                <c:pt idx="25773">
                  <c:v>0.001</c:v>
                </c:pt>
                <c:pt idx="25774">
                  <c:v>0.001</c:v>
                </c:pt>
                <c:pt idx="25775">
                  <c:v>0.0</c:v>
                </c:pt>
                <c:pt idx="25776">
                  <c:v>0.001</c:v>
                </c:pt>
                <c:pt idx="25777">
                  <c:v>0.0</c:v>
                </c:pt>
                <c:pt idx="25778">
                  <c:v>0.0</c:v>
                </c:pt>
                <c:pt idx="25779">
                  <c:v>0.0</c:v>
                </c:pt>
                <c:pt idx="25780">
                  <c:v>0.0</c:v>
                </c:pt>
                <c:pt idx="25781">
                  <c:v>0.0</c:v>
                </c:pt>
                <c:pt idx="25782">
                  <c:v>0.0</c:v>
                </c:pt>
                <c:pt idx="25783">
                  <c:v>0.0</c:v>
                </c:pt>
                <c:pt idx="25784">
                  <c:v>0.0</c:v>
                </c:pt>
                <c:pt idx="25785">
                  <c:v>0.0</c:v>
                </c:pt>
                <c:pt idx="25786">
                  <c:v>0.0</c:v>
                </c:pt>
                <c:pt idx="25787">
                  <c:v>0.001</c:v>
                </c:pt>
                <c:pt idx="25788">
                  <c:v>0.0</c:v>
                </c:pt>
                <c:pt idx="25789">
                  <c:v>0.0</c:v>
                </c:pt>
                <c:pt idx="25790">
                  <c:v>0.0</c:v>
                </c:pt>
                <c:pt idx="25791">
                  <c:v>0.0</c:v>
                </c:pt>
                <c:pt idx="25792">
                  <c:v>0.0</c:v>
                </c:pt>
                <c:pt idx="25793">
                  <c:v>0.0</c:v>
                </c:pt>
                <c:pt idx="25794">
                  <c:v>0.0</c:v>
                </c:pt>
                <c:pt idx="25795">
                  <c:v>0.0</c:v>
                </c:pt>
                <c:pt idx="25796">
                  <c:v>0.001</c:v>
                </c:pt>
                <c:pt idx="25797">
                  <c:v>0.003</c:v>
                </c:pt>
                <c:pt idx="25798">
                  <c:v>0.0</c:v>
                </c:pt>
                <c:pt idx="25799">
                  <c:v>0.001</c:v>
                </c:pt>
                <c:pt idx="25800">
                  <c:v>0.0</c:v>
                </c:pt>
                <c:pt idx="25801">
                  <c:v>0.0</c:v>
                </c:pt>
                <c:pt idx="25802">
                  <c:v>0.001</c:v>
                </c:pt>
                <c:pt idx="25803">
                  <c:v>0.0</c:v>
                </c:pt>
                <c:pt idx="25804">
                  <c:v>0.001</c:v>
                </c:pt>
                <c:pt idx="25805">
                  <c:v>0.0</c:v>
                </c:pt>
                <c:pt idx="25806">
                  <c:v>0.0</c:v>
                </c:pt>
                <c:pt idx="25807">
                  <c:v>0.001</c:v>
                </c:pt>
                <c:pt idx="25808">
                  <c:v>0.001</c:v>
                </c:pt>
                <c:pt idx="25809">
                  <c:v>0.0</c:v>
                </c:pt>
                <c:pt idx="25810">
                  <c:v>0.0</c:v>
                </c:pt>
                <c:pt idx="25811">
                  <c:v>0.001</c:v>
                </c:pt>
                <c:pt idx="25812">
                  <c:v>0.0</c:v>
                </c:pt>
                <c:pt idx="25813">
                  <c:v>0.0</c:v>
                </c:pt>
                <c:pt idx="25814">
                  <c:v>0.0</c:v>
                </c:pt>
                <c:pt idx="25815">
                  <c:v>0.001</c:v>
                </c:pt>
                <c:pt idx="25816">
                  <c:v>0.001</c:v>
                </c:pt>
                <c:pt idx="25817">
                  <c:v>0.0</c:v>
                </c:pt>
                <c:pt idx="25818">
                  <c:v>0.0</c:v>
                </c:pt>
                <c:pt idx="25819">
                  <c:v>0.0</c:v>
                </c:pt>
                <c:pt idx="25820">
                  <c:v>0.001</c:v>
                </c:pt>
                <c:pt idx="25821">
                  <c:v>0.001</c:v>
                </c:pt>
                <c:pt idx="25822">
                  <c:v>0.001</c:v>
                </c:pt>
                <c:pt idx="25823">
                  <c:v>0.0</c:v>
                </c:pt>
                <c:pt idx="25824">
                  <c:v>0.0</c:v>
                </c:pt>
                <c:pt idx="25825">
                  <c:v>0.0</c:v>
                </c:pt>
                <c:pt idx="25826">
                  <c:v>0.001</c:v>
                </c:pt>
                <c:pt idx="25827">
                  <c:v>0.0</c:v>
                </c:pt>
                <c:pt idx="25828">
                  <c:v>0.001</c:v>
                </c:pt>
                <c:pt idx="25829">
                  <c:v>0.001</c:v>
                </c:pt>
                <c:pt idx="25830">
                  <c:v>0.0</c:v>
                </c:pt>
                <c:pt idx="25831">
                  <c:v>0.001</c:v>
                </c:pt>
                <c:pt idx="25832">
                  <c:v>0.0</c:v>
                </c:pt>
                <c:pt idx="25833">
                  <c:v>0.001</c:v>
                </c:pt>
                <c:pt idx="25834">
                  <c:v>0.0</c:v>
                </c:pt>
                <c:pt idx="25835">
                  <c:v>0.001</c:v>
                </c:pt>
                <c:pt idx="25836">
                  <c:v>0.0</c:v>
                </c:pt>
                <c:pt idx="25837">
                  <c:v>0.001</c:v>
                </c:pt>
                <c:pt idx="25838">
                  <c:v>0.0</c:v>
                </c:pt>
                <c:pt idx="25839">
                  <c:v>0.0</c:v>
                </c:pt>
                <c:pt idx="25840">
                  <c:v>0.001</c:v>
                </c:pt>
                <c:pt idx="25841">
                  <c:v>0.001</c:v>
                </c:pt>
                <c:pt idx="25842">
                  <c:v>0.0</c:v>
                </c:pt>
                <c:pt idx="25843">
                  <c:v>0.001</c:v>
                </c:pt>
                <c:pt idx="25844">
                  <c:v>0.001</c:v>
                </c:pt>
                <c:pt idx="25845">
                  <c:v>0.001</c:v>
                </c:pt>
                <c:pt idx="25846">
                  <c:v>0.001</c:v>
                </c:pt>
                <c:pt idx="25847">
                  <c:v>0.002</c:v>
                </c:pt>
                <c:pt idx="25848">
                  <c:v>0.0</c:v>
                </c:pt>
                <c:pt idx="25849">
                  <c:v>0.002</c:v>
                </c:pt>
                <c:pt idx="25850">
                  <c:v>0.001</c:v>
                </c:pt>
                <c:pt idx="25851">
                  <c:v>0.001</c:v>
                </c:pt>
                <c:pt idx="25852">
                  <c:v>0.0</c:v>
                </c:pt>
                <c:pt idx="25853">
                  <c:v>0.0</c:v>
                </c:pt>
                <c:pt idx="25854">
                  <c:v>0.001</c:v>
                </c:pt>
                <c:pt idx="25855">
                  <c:v>0.0</c:v>
                </c:pt>
                <c:pt idx="25856">
                  <c:v>0.001</c:v>
                </c:pt>
                <c:pt idx="25857">
                  <c:v>0.0</c:v>
                </c:pt>
                <c:pt idx="25858">
                  <c:v>0.001</c:v>
                </c:pt>
                <c:pt idx="25859">
                  <c:v>0.0</c:v>
                </c:pt>
                <c:pt idx="25860">
                  <c:v>0.001</c:v>
                </c:pt>
                <c:pt idx="25861">
                  <c:v>0.0</c:v>
                </c:pt>
                <c:pt idx="25862">
                  <c:v>0.0</c:v>
                </c:pt>
                <c:pt idx="25863">
                  <c:v>0.0</c:v>
                </c:pt>
                <c:pt idx="25864">
                  <c:v>0.001</c:v>
                </c:pt>
                <c:pt idx="25865">
                  <c:v>0.001</c:v>
                </c:pt>
                <c:pt idx="25866">
                  <c:v>0.001</c:v>
                </c:pt>
                <c:pt idx="25867">
                  <c:v>0.0</c:v>
                </c:pt>
                <c:pt idx="25868">
                  <c:v>0.002</c:v>
                </c:pt>
                <c:pt idx="25869">
                  <c:v>0.0</c:v>
                </c:pt>
                <c:pt idx="25870">
                  <c:v>0.0</c:v>
                </c:pt>
                <c:pt idx="25871">
                  <c:v>0.0</c:v>
                </c:pt>
                <c:pt idx="25872">
                  <c:v>0.001</c:v>
                </c:pt>
                <c:pt idx="25873">
                  <c:v>0.0</c:v>
                </c:pt>
                <c:pt idx="25874">
                  <c:v>0.001</c:v>
                </c:pt>
                <c:pt idx="25875">
                  <c:v>0.001</c:v>
                </c:pt>
                <c:pt idx="25876">
                  <c:v>0.001</c:v>
                </c:pt>
                <c:pt idx="25877">
                  <c:v>0.0</c:v>
                </c:pt>
                <c:pt idx="25878">
                  <c:v>0.0</c:v>
                </c:pt>
                <c:pt idx="25879">
                  <c:v>0.0</c:v>
                </c:pt>
                <c:pt idx="25880">
                  <c:v>0.0</c:v>
                </c:pt>
                <c:pt idx="25881">
                  <c:v>0.0</c:v>
                </c:pt>
                <c:pt idx="25882">
                  <c:v>0.001</c:v>
                </c:pt>
                <c:pt idx="25883">
                  <c:v>0.001</c:v>
                </c:pt>
                <c:pt idx="25884">
                  <c:v>0.001</c:v>
                </c:pt>
                <c:pt idx="25885">
                  <c:v>0.001</c:v>
                </c:pt>
                <c:pt idx="25886">
                  <c:v>0.001</c:v>
                </c:pt>
                <c:pt idx="25887">
                  <c:v>0.001</c:v>
                </c:pt>
                <c:pt idx="25888">
                  <c:v>0.0</c:v>
                </c:pt>
                <c:pt idx="25889">
                  <c:v>0.0</c:v>
                </c:pt>
                <c:pt idx="25890">
                  <c:v>0.0</c:v>
                </c:pt>
                <c:pt idx="25891">
                  <c:v>0.0</c:v>
                </c:pt>
                <c:pt idx="25892">
                  <c:v>0.001</c:v>
                </c:pt>
                <c:pt idx="25893">
                  <c:v>0.0</c:v>
                </c:pt>
                <c:pt idx="25894">
                  <c:v>0.001</c:v>
                </c:pt>
                <c:pt idx="25895">
                  <c:v>0.0</c:v>
                </c:pt>
                <c:pt idx="25896">
                  <c:v>0.001</c:v>
                </c:pt>
                <c:pt idx="25897">
                  <c:v>0.001</c:v>
                </c:pt>
                <c:pt idx="25898">
                  <c:v>0.0</c:v>
                </c:pt>
                <c:pt idx="25899">
                  <c:v>0.0</c:v>
                </c:pt>
                <c:pt idx="25900">
                  <c:v>0.0</c:v>
                </c:pt>
                <c:pt idx="25901">
                  <c:v>0.001</c:v>
                </c:pt>
                <c:pt idx="25902">
                  <c:v>0.001</c:v>
                </c:pt>
                <c:pt idx="25903">
                  <c:v>0.0</c:v>
                </c:pt>
                <c:pt idx="25904">
                  <c:v>0.0</c:v>
                </c:pt>
                <c:pt idx="25905">
                  <c:v>0.0</c:v>
                </c:pt>
                <c:pt idx="25906">
                  <c:v>0.001</c:v>
                </c:pt>
                <c:pt idx="25907">
                  <c:v>0.002</c:v>
                </c:pt>
                <c:pt idx="25908">
                  <c:v>0.0</c:v>
                </c:pt>
                <c:pt idx="25909">
                  <c:v>0.0</c:v>
                </c:pt>
                <c:pt idx="25910">
                  <c:v>0.0</c:v>
                </c:pt>
                <c:pt idx="25911">
                  <c:v>0.001</c:v>
                </c:pt>
                <c:pt idx="25912">
                  <c:v>0.001</c:v>
                </c:pt>
                <c:pt idx="25913">
                  <c:v>0.001</c:v>
                </c:pt>
                <c:pt idx="25914">
                  <c:v>0.001</c:v>
                </c:pt>
                <c:pt idx="25915">
                  <c:v>0.001</c:v>
                </c:pt>
                <c:pt idx="25916">
                  <c:v>0.001</c:v>
                </c:pt>
                <c:pt idx="25917">
                  <c:v>0.0</c:v>
                </c:pt>
                <c:pt idx="25918">
                  <c:v>0.0</c:v>
                </c:pt>
                <c:pt idx="25919">
                  <c:v>0.0</c:v>
                </c:pt>
                <c:pt idx="25920">
                  <c:v>0.0</c:v>
                </c:pt>
                <c:pt idx="25921">
                  <c:v>0.001</c:v>
                </c:pt>
                <c:pt idx="25922">
                  <c:v>0.001</c:v>
                </c:pt>
                <c:pt idx="25923">
                  <c:v>0.001</c:v>
                </c:pt>
                <c:pt idx="25924">
                  <c:v>0.0</c:v>
                </c:pt>
                <c:pt idx="25925">
                  <c:v>0.001</c:v>
                </c:pt>
                <c:pt idx="25926">
                  <c:v>0.0</c:v>
                </c:pt>
                <c:pt idx="25927">
                  <c:v>0.001</c:v>
                </c:pt>
                <c:pt idx="25928">
                  <c:v>0.0</c:v>
                </c:pt>
                <c:pt idx="25929">
                  <c:v>0.0</c:v>
                </c:pt>
                <c:pt idx="25930">
                  <c:v>0.0</c:v>
                </c:pt>
                <c:pt idx="25931">
                  <c:v>0.001</c:v>
                </c:pt>
                <c:pt idx="25932">
                  <c:v>0.002</c:v>
                </c:pt>
                <c:pt idx="25933">
                  <c:v>0.001</c:v>
                </c:pt>
                <c:pt idx="25934">
                  <c:v>0.0</c:v>
                </c:pt>
                <c:pt idx="25935">
                  <c:v>0.001</c:v>
                </c:pt>
                <c:pt idx="25936">
                  <c:v>0.0</c:v>
                </c:pt>
                <c:pt idx="25937">
                  <c:v>0.001</c:v>
                </c:pt>
                <c:pt idx="25938">
                  <c:v>0.0</c:v>
                </c:pt>
                <c:pt idx="25939">
                  <c:v>0.001</c:v>
                </c:pt>
                <c:pt idx="25940">
                  <c:v>0.001</c:v>
                </c:pt>
                <c:pt idx="25941">
                  <c:v>0.001</c:v>
                </c:pt>
                <c:pt idx="25942">
                  <c:v>0.001</c:v>
                </c:pt>
                <c:pt idx="25943">
                  <c:v>0.001</c:v>
                </c:pt>
                <c:pt idx="25944">
                  <c:v>0.0</c:v>
                </c:pt>
                <c:pt idx="25945">
                  <c:v>0.001</c:v>
                </c:pt>
                <c:pt idx="25946">
                  <c:v>0.001</c:v>
                </c:pt>
                <c:pt idx="25947">
                  <c:v>0.002</c:v>
                </c:pt>
                <c:pt idx="25948">
                  <c:v>0.001</c:v>
                </c:pt>
                <c:pt idx="25949">
                  <c:v>0.0</c:v>
                </c:pt>
                <c:pt idx="25950">
                  <c:v>0.0</c:v>
                </c:pt>
                <c:pt idx="25951">
                  <c:v>0.001</c:v>
                </c:pt>
                <c:pt idx="25952">
                  <c:v>0.0</c:v>
                </c:pt>
                <c:pt idx="25953">
                  <c:v>0.0</c:v>
                </c:pt>
                <c:pt idx="25954">
                  <c:v>0.001</c:v>
                </c:pt>
                <c:pt idx="25955">
                  <c:v>0.0</c:v>
                </c:pt>
                <c:pt idx="25956">
                  <c:v>0.001</c:v>
                </c:pt>
                <c:pt idx="25957">
                  <c:v>0.001</c:v>
                </c:pt>
                <c:pt idx="25958">
                  <c:v>0.0</c:v>
                </c:pt>
                <c:pt idx="25959">
                  <c:v>0.001</c:v>
                </c:pt>
                <c:pt idx="25960">
                  <c:v>0.0</c:v>
                </c:pt>
                <c:pt idx="25961">
                  <c:v>0.001</c:v>
                </c:pt>
                <c:pt idx="25962">
                  <c:v>0.0</c:v>
                </c:pt>
                <c:pt idx="25963">
                  <c:v>0.0</c:v>
                </c:pt>
                <c:pt idx="25964">
                  <c:v>0.0</c:v>
                </c:pt>
                <c:pt idx="25965">
                  <c:v>0.002</c:v>
                </c:pt>
                <c:pt idx="25966">
                  <c:v>0.001</c:v>
                </c:pt>
                <c:pt idx="25967">
                  <c:v>0.0</c:v>
                </c:pt>
                <c:pt idx="25968">
                  <c:v>0.001</c:v>
                </c:pt>
                <c:pt idx="25969">
                  <c:v>0.001</c:v>
                </c:pt>
                <c:pt idx="25970">
                  <c:v>0.002</c:v>
                </c:pt>
                <c:pt idx="25971">
                  <c:v>0.001</c:v>
                </c:pt>
                <c:pt idx="25972">
                  <c:v>0.0</c:v>
                </c:pt>
                <c:pt idx="25973">
                  <c:v>0.0</c:v>
                </c:pt>
                <c:pt idx="25974">
                  <c:v>0.001</c:v>
                </c:pt>
                <c:pt idx="25975">
                  <c:v>0.0</c:v>
                </c:pt>
                <c:pt idx="25976">
                  <c:v>0.001</c:v>
                </c:pt>
                <c:pt idx="25977">
                  <c:v>0.001</c:v>
                </c:pt>
                <c:pt idx="25978">
                  <c:v>0.001</c:v>
                </c:pt>
                <c:pt idx="25979">
                  <c:v>0.0</c:v>
                </c:pt>
                <c:pt idx="25980">
                  <c:v>0.001</c:v>
                </c:pt>
                <c:pt idx="25981">
                  <c:v>0.001</c:v>
                </c:pt>
                <c:pt idx="25982">
                  <c:v>0.001</c:v>
                </c:pt>
                <c:pt idx="25983">
                  <c:v>0.001</c:v>
                </c:pt>
                <c:pt idx="25984">
                  <c:v>0.001</c:v>
                </c:pt>
                <c:pt idx="25985">
                  <c:v>0.002</c:v>
                </c:pt>
                <c:pt idx="25986">
                  <c:v>0.001</c:v>
                </c:pt>
                <c:pt idx="25987">
                  <c:v>0.001</c:v>
                </c:pt>
                <c:pt idx="25988">
                  <c:v>0.0</c:v>
                </c:pt>
                <c:pt idx="25989">
                  <c:v>0.001</c:v>
                </c:pt>
                <c:pt idx="25990">
                  <c:v>0.0</c:v>
                </c:pt>
                <c:pt idx="25991">
                  <c:v>0.001</c:v>
                </c:pt>
                <c:pt idx="25992">
                  <c:v>0.0</c:v>
                </c:pt>
                <c:pt idx="25993">
                  <c:v>0.0</c:v>
                </c:pt>
                <c:pt idx="25994">
                  <c:v>0.001</c:v>
                </c:pt>
                <c:pt idx="25995">
                  <c:v>0.0</c:v>
                </c:pt>
                <c:pt idx="25996">
                  <c:v>0.002</c:v>
                </c:pt>
                <c:pt idx="25997">
                  <c:v>0.001</c:v>
                </c:pt>
                <c:pt idx="25998">
                  <c:v>0.002</c:v>
                </c:pt>
                <c:pt idx="25999">
                  <c:v>0.0</c:v>
                </c:pt>
                <c:pt idx="26000">
                  <c:v>0.001</c:v>
                </c:pt>
                <c:pt idx="26001">
                  <c:v>0.0</c:v>
                </c:pt>
                <c:pt idx="26002">
                  <c:v>0.0</c:v>
                </c:pt>
                <c:pt idx="26003">
                  <c:v>0.0</c:v>
                </c:pt>
                <c:pt idx="26004">
                  <c:v>0.0</c:v>
                </c:pt>
                <c:pt idx="26005">
                  <c:v>0.001</c:v>
                </c:pt>
                <c:pt idx="26006">
                  <c:v>0.001</c:v>
                </c:pt>
                <c:pt idx="26007">
                  <c:v>0.001</c:v>
                </c:pt>
                <c:pt idx="26008">
                  <c:v>0.001</c:v>
                </c:pt>
                <c:pt idx="26009">
                  <c:v>0.0</c:v>
                </c:pt>
                <c:pt idx="26010">
                  <c:v>0.001</c:v>
                </c:pt>
                <c:pt idx="26011">
                  <c:v>0.0</c:v>
                </c:pt>
                <c:pt idx="26012">
                  <c:v>0.001</c:v>
                </c:pt>
                <c:pt idx="26013">
                  <c:v>0.0</c:v>
                </c:pt>
                <c:pt idx="26014">
                  <c:v>0.0</c:v>
                </c:pt>
                <c:pt idx="26015">
                  <c:v>0.001</c:v>
                </c:pt>
                <c:pt idx="26016">
                  <c:v>0.001</c:v>
                </c:pt>
                <c:pt idx="26017">
                  <c:v>0.0</c:v>
                </c:pt>
                <c:pt idx="26018">
                  <c:v>0.001</c:v>
                </c:pt>
                <c:pt idx="26019">
                  <c:v>0.0</c:v>
                </c:pt>
                <c:pt idx="26020">
                  <c:v>0.0</c:v>
                </c:pt>
                <c:pt idx="26021">
                  <c:v>0.0</c:v>
                </c:pt>
                <c:pt idx="26022">
                  <c:v>0.0</c:v>
                </c:pt>
                <c:pt idx="26023">
                  <c:v>0.0</c:v>
                </c:pt>
                <c:pt idx="26024">
                  <c:v>0.0</c:v>
                </c:pt>
                <c:pt idx="26025">
                  <c:v>0.0</c:v>
                </c:pt>
                <c:pt idx="26026">
                  <c:v>0.0</c:v>
                </c:pt>
                <c:pt idx="26027">
                  <c:v>0.0</c:v>
                </c:pt>
                <c:pt idx="26028">
                  <c:v>0.001</c:v>
                </c:pt>
                <c:pt idx="26029">
                  <c:v>0.001</c:v>
                </c:pt>
                <c:pt idx="26030">
                  <c:v>0.001</c:v>
                </c:pt>
                <c:pt idx="26031">
                  <c:v>0.001</c:v>
                </c:pt>
                <c:pt idx="26032">
                  <c:v>0.001</c:v>
                </c:pt>
                <c:pt idx="26033">
                  <c:v>0.0</c:v>
                </c:pt>
                <c:pt idx="26034">
                  <c:v>0.0</c:v>
                </c:pt>
                <c:pt idx="26035">
                  <c:v>0.001</c:v>
                </c:pt>
                <c:pt idx="26036">
                  <c:v>0.002</c:v>
                </c:pt>
                <c:pt idx="26037">
                  <c:v>0.0</c:v>
                </c:pt>
                <c:pt idx="26038">
                  <c:v>0.0</c:v>
                </c:pt>
                <c:pt idx="26039">
                  <c:v>0.002</c:v>
                </c:pt>
                <c:pt idx="26040">
                  <c:v>0.0</c:v>
                </c:pt>
                <c:pt idx="26041">
                  <c:v>0.002</c:v>
                </c:pt>
                <c:pt idx="26042">
                  <c:v>0.0</c:v>
                </c:pt>
                <c:pt idx="26043">
                  <c:v>0.0</c:v>
                </c:pt>
                <c:pt idx="26044">
                  <c:v>0.001</c:v>
                </c:pt>
                <c:pt idx="26045">
                  <c:v>0.001</c:v>
                </c:pt>
                <c:pt idx="26046">
                  <c:v>0.001</c:v>
                </c:pt>
                <c:pt idx="26047">
                  <c:v>0.001</c:v>
                </c:pt>
                <c:pt idx="26048">
                  <c:v>0.0</c:v>
                </c:pt>
                <c:pt idx="26049">
                  <c:v>0.001</c:v>
                </c:pt>
                <c:pt idx="26050">
                  <c:v>0.001</c:v>
                </c:pt>
                <c:pt idx="26051">
                  <c:v>0.0</c:v>
                </c:pt>
                <c:pt idx="26052">
                  <c:v>0.001</c:v>
                </c:pt>
                <c:pt idx="26053">
                  <c:v>0.001</c:v>
                </c:pt>
                <c:pt idx="26054">
                  <c:v>0.0</c:v>
                </c:pt>
                <c:pt idx="26055">
                  <c:v>0.002</c:v>
                </c:pt>
                <c:pt idx="26056">
                  <c:v>0.001</c:v>
                </c:pt>
                <c:pt idx="26057">
                  <c:v>0.0</c:v>
                </c:pt>
                <c:pt idx="26058">
                  <c:v>0.0</c:v>
                </c:pt>
                <c:pt idx="26059">
                  <c:v>0.0</c:v>
                </c:pt>
                <c:pt idx="26060">
                  <c:v>0.001</c:v>
                </c:pt>
                <c:pt idx="26061">
                  <c:v>0.001</c:v>
                </c:pt>
                <c:pt idx="26062">
                  <c:v>0.0</c:v>
                </c:pt>
                <c:pt idx="26063">
                  <c:v>0.002</c:v>
                </c:pt>
                <c:pt idx="26064">
                  <c:v>0.0</c:v>
                </c:pt>
                <c:pt idx="26065">
                  <c:v>0.001</c:v>
                </c:pt>
                <c:pt idx="26066">
                  <c:v>0.001</c:v>
                </c:pt>
                <c:pt idx="26067">
                  <c:v>0.001</c:v>
                </c:pt>
                <c:pt idx="26068">
                  <c:v>0.001</c:v>
                </c:pt>
                <c:pt idx="26069">
                  <c:v>0.001</c:v>
                </c:pt>
                <c:pt idx="26070">
                  <c:v>0.0</c:v>
                </c:pt>
                <c:pt idx="26071">
                  <c:v>0.0</c:v>
                </c:pt>
                <c:pt idx="26072">
                  <c:v>0.001</c:v>
                </c:pt>
                <c:pt idx="26073">
                  <c:v>0.002</c:v>
                </c:pt>
                <c:pt idx="26074">
                  <c:v>0.001</c:v>
                </c:pt>
                <c:pt idx="26075">
                  <c:v>0.0</c:v>
                </c:pt>
                <c:pt idx="26076">
                  <c:v>0.001</c:v>
                </c:pt>
                <c:pt idx="26077">
                  <c:v>0.0</c:v>
                </c:pt>
                <c:pt idx="26078">
                  <c:v>0.001</c:v>
                </c:pt>
                <c:pt idx="26079">
                  <c:v>0.0</c:v>
                </c:pt>
                <c:pt idx="26080">
                  <c:v>0.001</c:v>
                </c:pt>
                <c:pt idx="26081">
                  <c:v>0.001</c:v>
                </c:pt>
                <c:pt idx="26082">
                  <c:v>0.001</c:v>
                </c:pt>
                <c:pt idx="26083">
                  <c:v>0.001</c:v>
                </c:pt>
                <c:pt idx="26084">
                  <c:v>0.0</c:v>
                </c:pt>
                <c:pt idx="26085">
                  <c:v>0.001</c:v>
                </c:pt>
                <c:pt idx="26086">
                  <c:v>0.001</c:v>
                </c:pt>
                <c:pt idx="26087">
                  <c:v>0.001</c:v>
                </c:pt>
                <c:pt idx="26088">
                  <c:v>0.001</c:v>
                </c:pt>
                <c:pt idx="26089">
                  <c:v>0.001</c:v>
                </c:pt>
                <c:pt idx="26090">
                  <c:v>0.001</c:v>
                </c:pt>
                <c:pt idx="26091">
                  <c:v>0.0</c:v>
                </c:pt>
                <c:pt idx="26092">
                  <c:v>0.0</c:v>
                </c:pt>
                <c:pt idx="26093">
                  <c:v>0.001</c:v>
                </c:pt>
                <c:pt idx="26094">
                  <c:v>0.0</c:v>
                </c:pt>
                <c:pt idx="26095">
                  <c:v>0.0</c:v>
                </c:pt>
                <c:pt idx="26096">
                  <c:v>0.001</c:v>
                </c:pt>
                <c:pt idx="26097">
                  <c:v>0.001</c:v>
                </c:pt>
                <c:pt idx="26098">
                  <c:v>0.0</c:v>
                </c:pt>
                <c:pt idx="26099">
                  <c:v>0.0</c:v>
                </c:pt>
                <c:pt idx="26100">
                  <c:v>0.001</c:v>
                </c:pt>
                <c:pt idx="26101">
                  <c:v>0.001</c:v>
                </c:pt>
                <c:pt idx="26102">
                  <c:v>0.0</c:v>
                </c:pt>
                <c:pt idx="26103">
                  <c:v>0.0</c:v>
                </c:pt>
                <c:pt idx="26104">
                  <c:v>0.0</c:v>
                </c:pt>
                <c:pt idx="26105">
                  <c:v>0.001</c:v>
                </c:pt>
                <c:pt idx="26106">
                  <c:v>0.001</c:v>
                </c:pt>
                <c:pt idx="26107">
                  <c:v>0.001</c:v>
                </c:pt>
                <c:pt idx="26108">
                  <c:v>0.0</c:v>
                </c:pt>
                <c:pt idx="26109">
                  <c:v>0.001</c:v>
                </c:pt>
                <c:pt idx="26110">
                  <c:v>0.002</c:v>
                </c:pt>
                <c:pt idx="26111">
                  <c:v>0.0</c:v>
                </c:pt>
                <c:pt idx="26112">
                  <c:v>0.001</c:v>
                </c:pt>
                <c:pt idx="26113">
                  <c:v>0.001</c:v>
                </c:pt>
                <c:pt idx="26114">
                  <c:v>0.0</c:v>
                </c:pt>
                <c:pt idx="26115">
                  <c:v>0.001</c:v>
                </c:pt>
                <c:pt idx="26116">
                  <c:v>0.0</c:v>
                </c:pt>
                <c:pt idx="26117">
                  <c:v>0.0</c:v>
                </c:pt>
                <c:pt idx="26118">
                  <c:v>0.0</c:v>
                </c:pt>
                <c:pt idx="26119">
                  <c:v>0.001</c:v>
                </c:pt>
                <c:pt idx="26120">
                  <c:v>0.0</c:v>
                </c:pt>
                <c:pt idx="26121">
                  <c:v>0.0</c:v>
                </c:pt>
                <c:pt idx="26122">
                  <c:v>0.002</c:v>
                </c:pt>
                <c:pt idx="26123">
                  <c:v>0.001</c:v>
                </c:pt>
                <c:pt idx="26124">
                  <c:v>0.001</c:v>
                </c:pt>
                <c:pt idx="26125">
                  <c:v>0.001</c:v>
                </c:pt>
                <c:pt idx="26126">
                  <c:v>0.001</c:v>
                </c:pt>
                <c:pt idx="26127">
                  <c:v>0.0</c:v>
                </c:pt>
                <c:pt idx="26128">
                  <c:v>0.0</c:v>
                </c:pt>
                <c:pt idx="26129">
                  <c:v>0.001</c:v>
                </c:pt>
                <c:pt idx="26130">
                  <c:v>0.001</c:v>
                </c:pt>
                <c:pt idx="26131">
                  <c:v>0.002</c:v>
                </c:pt>
                <c:pt idx="26132">
                  <c:v>0.001</c:v>
                </c:pt>
                <c:pt idx="26133">
                  <c:v>0.001</c:v>
                </c:pt>
                <c:pt idx="26134">
                  <c:v>0.0</c:v>
                </c:pt>
                <c:pt idx="26135">
                  <c:v>0.001</c:v>
                </c:pt>
                <c:pt idx="26136">
                  <c:v>0.001</c:v>
                </c:pt>
                <c:pt idx="26137">
                  <c:v>0.0</c:v>
                </c:pt>
                <c:pt idx="26138">
                  <c:v>0.0</c:v>
                </c:pt>
                <c:pt idx="26139">
                  <c:v>0.001</c:v>
                </c:pt>
                <c:pt idx="26140">
                  <c:v>0.001</c:v>
                </c:pt>
                <c:pt idx="26141">
                  <c:v>0.001</c:v>
                </c:pt>
                <c:pt idx="26142">
                  <c:v>0.0</c:v>
                </c:pt>
                <c:pt idx="26143">
                  <c:v>0.0</c:v>
                </c:pt>
                <c:pt idx="26144">
                  <c:v>0.001</c:v>
                </c:pt>
                <c:pt idx="26145">
                  <c:v>0.001</c:v>
                </c:pt>
                <c:pt idx="26146">
                  <c:v>0.0</c:v>
                </c:pt>
                <c:pt idx="26147">
                  <c:v>0.001</c:v>
                </c:pt>
                <c:pt idx="26148">
                  <c:v>0.002</c:v>
                </c:pt>
                <c:pt idx="26149">
                  <c:v>0.0</c:v>
                </c:pt>
                <c:pt idx="26150">
                  <c:v>0.002</c:v>
                </c:pt>
                <c:pt idx="26151">
                  <c:v>0.001</c:v>
                </c:pt>
                <c:pt idx="26152">
                  <c:v>0.001</c:v>
                </c:pt>
                <c:pt idx="26153">
                  <c:v>0.001</c:v>
                </c:pt>
                <c:pt idx="26154">
                  <c:v>0.001</c:v>
                </c:pt>
                <c:pt idx="26155">
                  <c:v>0.0</c:v>
                </c:pt>
                <c:pt idx="26156">
                  <c:v>0.0</c:v>
                </c:pt>
                <c:pt idx="26157">
                  <c:v>0.001</c:v>
                </c:pt>
                <c:pt idx="26158">
                  <c:v>0.001</c:v>
                </c:pt>
                <c:pt idx="26159">
                  <c:v>0.001</c:v>
                </c:pt>
                <c:pt idx="26160">
                  <c:v>0.001</c:v>
                </c:pt>
                <c:pt idx="26161">
                  <c:v>0.0</c:v>
                </c:pt>
                <c:pt idx="26162">
                  <c:v>0.0</c:v>
                </c:pt>
                <c:pt idx="26163">
                  <c:v>0.0</c:v>
                </c:pt>
                <c:pt idx="26164">
                  <c:v>0.0</c:v>
                </c:pt>
                <c:pt idx="26165">
                  <c:v>0.0</c:v>
                </c:pt>
                <c:pt idx="26166">
                  <c:v>0.001</c:v>
                </c:pt>
                <c:pt idx="26167">
                  <c:v>0.001</c:v>
                </c:pt>
                <c:pt idx="26168">
                  <c:v>0.0</c:v>
                </c:pt>
                <c:pt idx="26169">
                  <c:v>0.0</c:v>
                </c:pt>
                <c:pt idx="26170">
                  <c:v>0.001</c:v>
                </c:pt>
                <c:pt idx="26171">
                  <c:v>0.0</c:v>
                </c:pt>
                <c:pt idx="26172">
                  <c:v>0.001</c:v>
                </c:pt>
                <c:pt idx="26173">
                  <c:v>0.001</c:v>
                </c:pt>
                <c:pt idx="26174">
                  <c:v>0.0</c:v>
                </c:pt>
                <c:pt idx="26175">
                  <c:v>0.0</c:v>
                </c:pt>
                <c:pt idx="26176">
                  <c:v>0.001</c:v>
                </c:pt>
                <c:pt idx="26177">
                  <c:v>0.0</c:v>
                </c:pt>
                <c:pt idx="26178">
                  <c:v>0.001</c:v>
                </c:pt>
                <c:pt idx="26179">
                  <c:v>0.002</c:v>
                </c:pt>
                <c:pt idx="26180">
                  <c:v>0.001</c:v>
                </c:pt>
                <c:pt idx="26181">
                  <c:v>0.0</c:v>
                </c:pt>
                <c:pt idx="26182">
                  <c:v>0.0</c:v>
                </c:pt>
                <c:pt idx="26183">
                  <c:v>0.0</c:v>
                </c:pt>
                <c:pt idx="26184">
                  <c:v>0.001</c:v>
                </c:pt>
                <c:pt idx="26185">
                  <c:v>0.0</c:v>
                </c:pt>
                <c:pt idx="26186">
                  <c:v>0.0</c:v>
                </c:pt>
                <c:pt idx="26187">
                  <c:v>0.002</c:v>
                </c:pt>
                <c:pt idx="26188">
                  <c:v>0.0</c:v>
                </c:pt>
                <c:pt idx="26189">
                  <c:v>0.002</c:v>
                </c:pt>
                <c:pt idx="26190">
                  <c:v>0.001</c:v>
                </c:pt>
                <c:pt idx="26191">
                  <c:v>0.0</c:v>
                </c:pt>
                <c:pt idx="26192">
                  <c:v>0.0</c:v>
                </c:pt>
                <c:pt idx="26193">
                  <c:v>0.001</c:v>
                </c:pt>
                <c:pt idx="26194">
                  <c:v>0.001</c:v>
                </c:pt>
                <c:pt idx="26195">
                  <c:v>0.0</c:v>
                </c:pt>
                <c:pt idx="26196">
                  <c:v>0.0</c:v>
                </c:pt>
                <c:pt idx="26197">
                  <c:v>0.002</c:v>
                </c:pt>
                <c:pt idx="26198">
                  <c:v>0.0</c:v>
                </c:pt>
                <c:pt idx="26199">
                  <c:v>0.0</c:v>
                </c:pt>
                <c:pt idx="26200">
                  <c:v>0.002</c:v>
                </c:pt>
                <c:pt idx="26201">
                  <c:v>0.0</c:v>
                </c:pt>
                <c:pt idx="26202">
                  <c:v>0.001</c:v>
                </c:pt>
                <c:pt idx="26203">
                  <c:v>0.001</c:v>
                </c:pt>
                <c:pt idx="26204">
                  <c:v>0.0</c:v>
                </c:pt>
                <c:pt idx="26205">
                  <c:v>0.001</c:v>
                </c:pt>
                <c:pt idx="26206">
                  <c:v>0.001</c:v>
                </c:pt>
                <c:pt idx="26207">
                  <c:v>0.002</c:v>
                </c:pt>
                <c:pt idx="26208">
                  <c:v>0.0</c:v>
                </c:pt>
                <c:pt idx="26209">
                  <c:v>0.0</c:v>
                </c:pt>
                <c:pt idx="26210">
                  <c:v>0.001</c:v>
                </c:pt>
                <c:pt idx="26211">
                  <c:v>0.002</c:v>
                </c:pt>
                <c:pt idx="26212">
                  <c:v>0.002</c:v>
                </c:pt>
                <c:pt idx="26213">
                  <c:v>0.001</c:v>
                </c:pt>
                <c:pt idx="26214">
                  <c:v>0.001</c:v>
                </c:pt>
                <c:pt idx="26215">
                  <c:v>0.0</c:v>
                </c:pt>
                <c:pt idx="26216">
                  <c:v>0.001</c:v>
                </c:pt>
                <c:pt idx="26217">
                  <c:v>0.001</c:v>
                </c:pt>
                <c:pt idx="26218">
                  <c:v>0.0</c:v>
                </c:pt>
                <c:pt idx="26219">
                  <c:v>0.0</c:v>
                </c:pt>
                <c:pt idx="26220">
                  <c:v>0.001</c:v>
                </c:pt>
                <c:pt idx="26221">
                  <c:v>0.001</c:v>
                </c:pt>
                <c:pt idx="26222">
                  <c:v>0.0</c:v>
                </c:pt>
                <c:pt idx="26223">
                  <c:v>0.0</c:v>
                </c:pt>
                <c:pt idx="26224">
                  <c:v>0.001</c:v>
                </c:pt>
                <c:pt idx="26225">
                  <c:v>0.001</c:v>
                </c:pt>
                <c:pt idx="26226">
                  <c:v>0.0</c:v>
                </c:pt>
                <c:pt idx="26227">
                  <c:v>0.0</c:v>
                </c:pt>
                <c:pt idx="26228">
                  <c:v>0.001</c:v>
                </c:pt>
                <c:pt idx="26229">
                  <c:v>0.001</c:v>
                </c:pt>
                <c:pt idx="26230">
                  <c:v>0.002</c:v>
                </c:pt>
                <c:pt idx="26231">
                  <c:v>0.001</c:v>
                </c:pt>
                <c:pt idx="26232">
                  <c:v>0.001</c:v>
                </c:pt>
                <c:pt idx="26233">
                  <c:v>0.001</c:v>
                </c:pt>
                <c:pt idx="26234">
                  <c:v>0.001</c:v>
                </c:pt>
                <c:pt idx="26235">
                  <c:v>0.001</c:v>
                </c:pt>
                <c:pt idx="26236">
                  <c:v>0.001</c:v>
                </c:pt>
                <c:pt idx="26237">
                  <c:v>0.0</c:v>
                </c:pt>
                <c:pt idx="26238">
                  <c:v>0.001</c:v>
                </c:pt>
                <c:pt idx="26239">
                  <c:v>0.0</c:v>
                </c:pt>
                <c:pt idx="26240">
                  <c:v>0.001</c:v>
                </c:pt>
                <c:pt idx="26241">
                  <c:v>0.002</c:v>
                </c:pt>
                <c:pt idx="26242">
                  <c:v>0.0</c:v>
                </c:pt>
                <c:pt idx="26243">
                  <c:v>0.0</c:v>
                </c:pt>
                <c:pt idx="26244">
                  <c:v>0.0</c:v>
                </c:pt>
                <c:pt idx="26245">
                  <c:v>0.001</c:v>
                </c:pt>
                <c:pt idx="26246">
                  <c:v>0.001</c:v>
                </c:pt>
                <c:pt idx="26247">
                  <c:v>0.0</c:v>
                </c:pt>
                <c:pt idx="26248">
                  <c:v>0.001</c:v>
                </c:pt>
                <c:pt idx="26249">
                  <c:v>0.0</c:v>
                </c:pt>
                <c:pt idx="26250">
                  <c:v>0.001</c:v>
                </c:pt>
                <c:pt idx="26251">
                  <c:v>0.001</c:v>
                </c:pt>
                <c:pt idx="26252">
                  <c:v>0.002</c:v>
                </c:pt>
                <c:pt idx="26253">
                  <c:v>0.0</c:v>
                </c:pt>
                <c:pt idx="26254">
                  <c:v>0.0</c:v>
                </c:pt>
                <c:pt idx="26255">
                  <c:v>0.0</c:v>
                </c:pt>
                <c:pt idx="26256">
                  <c:v>0.001</c:v>
                </c:pt>
                <c:pt idx="26257">
                  <c:v>0.001</c:v>
                </c:pt>
                <c:pt idx="26258">
                  <c:v>0.001</c:v>
                </c:pt>
                <c:pt idx="26259">
                  <c:v>0.0</c:v>
                </c:pt>
                <c:pt idx="26260">
                  <c:v>0.001</c:v>
                </c:pt>
                <c:pt idx="26261">
                  <c:v>0.0</c:v>
                </c:pt>
                <c:pt idx="26262">
                  <c:v>0.0</c:v>
                </c:pt>
                <c:pt idx="26263">
                  <c:v>0.001</c:v>
                </c:pt>
                <c:pt idx="26264">
                  <c:v>0.001</c:v>
                </c:pt>
                <c:pt idx="26265">
                  <c:v>0.001</c:v>
                </c:pt>
                <c:pt idx="26266">
                  <c:v>0.001</c:v>
                </c:pt>
                <c:pt idx="26267">
                  <c:v>0.001</c:v>
                </c:pt>
                <c:pt idx="26268">
                  <c:v>0.001</c:v>
                </c:pt>
                <c:pt idx="26269">
                  <c:v>0.002</c:v>
                </c:pt>
                <c:pt idx="26270">
                  <c:v>0.001</c:v>
                </c:pt>
                <c:pt idx="26271">
                  <c:v>0.001</c:v>
                </c:pt>
                <c:pt idx="26272">
                  <c:v>0.001</c:v>
                </c:pt>
                <c:pt idx="26273">
                  <c:v>0.001</c:v>
                </c:pt>
                <c:pt idx="26274">
                  <c:v>0.0</c:v>
                </c:pt>
                <c:pt idx="26275">
                  <c:v>0.001</c:v>
                </c:pt>
                <c:pt idx="26276">
                  <c:v>0.001</c:v>
                </c:pt>
                <c:pt idx="26277">
                  <c:v>0.0</c:v>
                </c:pt>
                <c:pt idx="26278">
                  <c:v>0.002</c:v>
                </c:pt>
                <c:pt idx="26279">
                  <c:v>0.0</c:v>
                </c:pt>
                <c:pt idx="26280">
                  <c:v>0.0</c:v>
                </c:pt>
                <c:pt idx="26281">
                  <c:v>0.002</c:v>
                </c:pt>
                <c:pt idx="26282">
                  <c:v>0.001</c:v>
                </c:pt>
                <c:pt idx="26283">
                  <c:v>0.001</c:v>
                </c:pt>
                <c:pt idx="26284">
                  <c:v>0.0</c:v>
                </c:pt>
                <c:pt idx="26285">
                  <c:v>0.0</c:v>
                </c:pt>
                <c:pt idx="26286">
                  <c:v>0.001</c:v>
                </c:pt>
                <c:pt idx="26287">
                  <c:v>0.001</c:v>
                </c:pt>
                <c:pt idx="26288">
                  <c:v>0.0</c:v>
                </c:pt>
                <c:pt idx="26289">
                  <c:v>0.0</c:v>
                </c:pt>
                <c:pt idx="26290">
                  <c:v>0.0</c:v>
                </c:pt>
                <c:pt idx="26291">
                  <c:v>0.0</c:v>
                </c:pt>
                <c:pt idx="26292">
                  <c:v>0.002</c:v>
                </c:pt>
                <c:pt idx="26293">
                  <c:v>0.002</c:v>
                </c:pt>
                <c:pt idx="26294">
                  <c:v>0.0</c:v>
                </c:pt>
                <c:pt idx="26295">
                  <c:v>0.002</c:v>
                </c:pt>
                <c:pt idx="26296">
                  <c:v>0.001</c:v>
                </c:pt>
                <c:pt idx="26297">
                  <c:v>0.001</c:v>
                </c:pt>
                <c:pt idx="26298">
                  <c:v>0.001</c:v>
                </c:pt>
                <c:pt idx="26299">
                  <c:v>0.001</c:v>
                </c:pt>
                <c:pt idx="26300">
                  <c:v>0.0</c:v>
                </c:pt>
                <c:pt idx="26301">
                  <c:v>0.001</c:v>
                </c:pt>
                <c:pt idx="26302">
                  <c:v>0.002</c:v>
                </c:pt>
                <c:pt idx="26303">
                  <c:v>0.0</c:v>
                </c:pt>
                <c:pt idx="26304">
                  <c:v>0.002</c:v>
                </c:pt>
                <c:pt idx="26305">
                  <c:v>0.0</c:v>
                </c:pt>
                <c:pt idx="26306">
                  <c:v>0.0</c:v>
                </c:pt>
                <c:pt idx="26307">
                  <c:v>0.001</c:v>
                </c:pt>
                <c:pt idx="26308">
                  <c:v>0.001</c:v>
                </c:pt>
                <c:pt idx="26309">
                  <c:v>0.001</c:v>
                </c:pt>
                <c:pt idx="26310">
                  <c:v>0.001</c:v>
                </c:pt>
                <c:pt idx="26311">
                  <c:v>0.002</c:v>
                </c:pt>
                <c:pt idx="26312">
                  <c:v>0.002</c:v>
                </c:pt>
                <c:pt idx="26313">
                  <c:v>0.001</c:v>
                </c:pt>
                <c:pt idx="26314">
                  <c:v>0.001</c:v>
                </c:pt>
                <c:pt idx="26315">
                  <c:v>0.001</c:v>
                </c:pt>
                <c:pt idx="26316">
                  <c:v>0.001</c:v>
                </c:pt>
                <c:pt idx="26317">
                  <c:v>0.001</c:v>
                </c:pt>
                <c:pt idx="26318">
                  <c:v>0.001</c:v>
                </c:pt>
                <c:pt idx="26319">
                  <c:v>0.001</c:v>
                </c:pt>
                <c:pt idx="26320">
                  <c:v>0.0</c:v>
                </c:pt>
                <c:pt idx="26321">
                  <c:v>0.001</c:v>
                </c:pt>
                <c:pt idx="26322">
                  <c:v>0.002</c:v>
                </c:pt>
                <c:pt idx="26323">
                  <c:v>0.0</c:v>
                </c:pt>
                <c:pt idx="26324">
                  <c:v>0.0</c:v>
                </c:pt>
                <c:pt idx="26325">
                  <c:v>0.0</c:v>
                </c:pt>
                <c:pt idx="26326">
                  <c:v>0.001</c:v>
                </c:pt>
                <c:pt idx="26327">
                  <c:v>0.0</c:v>
                </c:pt>
                <c:pt idx="26328">
                  <c:v>0.003</c:v>
                </c:pt>
                <c:pt idx="26329">
                  <c:v>0.0</c:v>
                </c:pt>
                <c:pt idx="26330">
                  <c:v>0.003</c:v>
                </c:pt>
                <c:pt idx="26331">
                  <c:v>0.0</c:v>
                </c:pt>
                <c:pt idx="26332">
                  <c:v>0.001</c:v>
                </c:pt>
                <c:pt idx="26333">
                  <c:v>0.001</c:v>
                </c:pt>
                <c:pt idx="26334">
                  <c:v>0.0</c:v>
                </c:pt>
                <c:pt idx="26335">
                  <c:v>0.0</c:v>
                </c:pt>
                <c:pt idx="26336">
                  <c:v>0.001</c:v>
                </c:pt>
                <c:pt idx="26337">
                  <c:v>0.001</c:v>
                </c:pt>
                <c:pt idx="26338">
                  <c:v>0.001</c:v>
                </c:pt>
                <c:pt idx="26339">
                  <c:v>0.0</c:v>
                </c:pt>
                <c:pt idx="26340">
                  <c:v>0.0</c:v>
                </c:pt>
                <c:pt idx="26341">
                  <c:v>0.0</c:v>
                </c:pt>
                <c:pt idx="26342">
                  <c:v>0.001</c:v>
                </c:pt>
                <c:pt idx="26343">
                  <c:v>0.001</c:v>
                </c:pt>
                <c:pt idx="26344">
                  <c:v>0.001</c:v>
                </c:pt>
                <c:pt idx="26345">
                  <c:v>0.002</c:v>
                </c:pt>
                <c:pt idx="26346">
                  <c:v>0.001</c:v>
                </c:pt>
                <c:pt idx="26347">
                  <c:v>0.001</c:v>
                </c:pt>
                <c:pt idx="26348">
                  <c:v>0.0</c:v>
                </c:pt>
                <c:pt idx="26349">
                  <c:v>0.0</c:v>
                </c:pt>
                <c:pt idx="26350">
                  <c:v>0.0</c:v>
                </c:pt>
                <c:pt idx="26351">
                  <c:v>0.001</c:v>
                </c:pt>
                <c:pt idx="26352">
                  <c:v>0.001</c:v>
                </c:pt>
                <c:pt idx="26353">
                  <c:v>0.002</c:v>
                </c:pt>
                <c:pt idx="26354">
                  <c:v>0.0</c:v>
                </c:pt>
                <c:pt idx="26355">
                  <c:v>0.001</c:v>
                </c:pt>
                <c:pt idx="26356">
                  <c:v>0.001</c:v>
                </c:pt>
                <c:pt idx="26357">
                  <c:v>0.001</c:v>
                </c:pt>
                <c:pt idx="26358">
                  <c:v>0.001</c:v>
                </c:pt>
                <c:pt idx="26359">
                  <c:v>0.001</c:v>
                </c:pt>
                <c:pt idx="26360">
                  <c:v>0.0</c:v>
                </c:pt>
                <c:pt idx="26361">
                  <c:v>0.0</c:v>
                </c:pt>
                <c:pt idx="26362">
                  <c:v>0.0</c:v>
                </c:pt>
                <c:pt idx="26363">
                  <c:v>0.0</c:v>
                </c:pt>
                <c:pt idx="26364">
                  <c:v>0.001</c:v>
                </c:pt>
                <c:pt idx="26365">
                  <c:v>0.0</c:v>
                </c:pt>
                <c:pt idx="26366">
                  <c:v>0.0</c:v>
                </c:pt>
                <c:pt idx="26367">
                  <c:v>0.001</c:v>
                </c:pt>
                <c:pt idx="26368">
                  <c:v>0.0</c:v>
                </c:pt>
                <c:pt idx="26369">
                  <c:v>0.001</c:v>
                </c:pt>
                <c:pt idx="26370">
                  <c:v>0.001</c:v>
                </c:pt>
                <c:pt idx="26371">
                  <c:v>0.001</c:v>
                </c:pt>
                <c:pt idx="26372">
                  <c:v>0.0</c:v>
                </c:pt>
                <c:pt idx="26373">
                  <c:v>0.001</c:v>
                </c:pt>
                <c:pt idx="26374">
                  <c:v>0.0</c:v>
                </c:pt>
                <c:pt idx="26375">
                  <c:v>0.001</c:v>
                </c:pt>
                <c:pt idx="26376">
                  <c:v>0.0</c:v>
                </c:pt>
                <c:pt idx="26377">
                  <c:v>0.001</c:v>
                </c:pt>
                <c:pt idx="26378">
                  <c:v>0.001</c:v>
                </c:pt>
                <c:pt idx="26379">
                  <c:v>0.001</c:v>
                </c:pt>
                <c:pt idx="26380">
                  <c:v>0.0</c:v>
                </c:pt>
                <c:pt idx="26381">
                  <c:v>0.0</c:v>
                </c:pt>
                <c:pt idx="26382">
                  <c:v>0.0</c:v>
                </c:pt>
                <c:pt idx="26383">
                  <c:v>0.0</c:v>
                </c:pt>
                <c:pt idx="26384">
                  <c:v>0.001</c:v>
                </c:pt>
                <c:pt idx="26385">
                  <c:v>0.0</c:v>
                </c:pt>
                <c:pt idx="26386">
                  <c:v>0.0</c:v>
                </c:pt>
                <c:pt idx="26387">
                  <c:v>0.0</c:v>
                </c:pt>
                <c:pt idx="26388">
                  <c:v>0.0</c:v>
                </c:pt>
                <c:pt idx="26389">
                  <c:v>0.001</c:v>
                </c:pt>
                <c:pt idx="26390">
                  <c:v>0.0</c:v>
                </c:pt>
                <c:pt idx="26391">
                  <c:v>0.001</c:v>
                </c:pt>
                <c:pt idx="26392">
                  <c:v>0.0</c:v>
                </c:pt>
                <c:pt idx="26393">
                  <c:v>0.0</c:v>
                </c:pt>
                <c:pt idx="26394">
                  <c:v>0.001</c:v>
                </c:pt>
                <c:pt idx="26395">
                  <c:v>0.0</c:v>
                </c:pt>
                <c:pt idx="26396">
                  <c:v>0.001</c:v>
                </c:pt>
                <c:pt idx="26397">
                  <c:v>0.0</c:v>
                </c:pt>
                <c:pt idx="26398">
                  <c:v>0.0</c:v>
                </c:pt>
                <c:pt idx="26399">
                  <c:v>0.001</c:v>
                </c:pt>
                <c:pt idx="26400">
                  <c:v>0.0</c:v>
                </c:pt>
                <c:pt idx="26401">
                  <c:v>0.0</c:v>
                </c:pt>
                <c:pt idx="26402">
                  <c:v>0.001</c:v>
                </c:pt>
                <c:pt idx="26403">
                  <c:v>0.001</c:v>
                </c:pt>
                <c:pt idx="26404">
                  <c:v>0.001</c:v>
                </c:pt>
                <c:pt idx="26405">
                  <c:v>0.0</c:v>
                </c:pt>
                <c:pt idx="26406">
                  <c:v>0.0</c:v>
                </c:pt>
                <c:pt idx="26407">
                  <c:v>0.0</c:v>
                </c:pt>
                <c:pt idx="26408">
                  <c:v>0.001</c:v>
                </c:pt>
                <c:pt idx="26409">
                  <c:v>0.001</c:v>
                </c:pt>
                <c:pt idx="26410">
                  <c:v>0.0</c:v>
                </c:pt>
                <c:pt idx="26411">
                  <c:v>0.0</c:v>
                </c:pt>
                <c:pt idx="26412">
                  <c:v>0.0</c:v>
                </c:pt>
                <c:pt idx="26413">
                  <c:v>0.001</c:v>
                </c:pt>
                <c:pt idx="26414">
                  <c:v>0.001</c:v>
                </c:pt>
                <c:pt idx="26415">
                  <c:v>0.001</c:v>
                </c:pt>
                <c:pt idx="26416">
                  <c:v>0.0</c:v>
                </c:pt>
                <c:pt idx="26417">
                  <c:v>0.0</c:v>
                </c:pt>
                <c:pt idx="26418">
                  <c:v>0.0</c:v>
                </c:pt>
                <c:pt idx="26419">
                  <c:v>0.0</c:v>
                </c:pt>
                <c:pt idx="26420">
                  <c:v>0.001</c:v>
                </c:pt>
                <c:pt idx="26421">
                  <c:v>0.002</c:v>
                </c:pt>
                <c:pt idx="26422">
                  <c:v>0.0</c:v>
                </c:pt>
                <c:pt idx="26423">
                  <c:v>0.0</c:v>
                </c:pt>
                <c:pt idx="26424">
                  <c:v>0.001</c:v>
                </c:pt>
                <c:pt idx="26425">
                  <c:v>0.001</c:v>
                </c:pt>
                <c:pt idx="26426">
                  <c:v>0.001</c:v>
                </c:pt>
                <c:pt idx="26427">
                  <c:v>0.001</c:v>
                </c:pt>
                <c:pt idx="26428">
                  <c:v>0.0</c:v>
                </c:pt>
                <c:pt idx="26429">
                  <c:v>0.002</c:v>
                </c:pt>
                <c:pt idx="26430">
                  <c:v>0.0</c:v>
                </c:pt>
                <c:pt idx="26431">
                  <c:v>0.0</c:v>
                </c:pt>
                <c:pt idx="26432">
                  <c:v>0.0</c:v>
                </c:pt>
                <c:pt idx="26433">
                  <c:v>0.0</c:v>
                </c:pt>
                <c:pt idx="26434">
                  <c:v>0.001</c:v>
                </c:pt>
                <c:pt idx="26435">
                  <c:v>0.0</c:v>
                </c:pt>
                <c:pt idx="26436">
                  <c:v>0.0</c:v>
                </c:pt>
                <c:pt idx="26437">
                  <c:v>0.002</c:v>
                </c:pt>
                <c:pt idx="26438">
                  <c:v>0.001</c:v>
                </c:pt>
                <c:pt idx="26439">
                  <c:v>0.001</c:v>
                </c:pt>
                <c:pt idx="26440">
                  <c:v>0.001</c:v>
                </c:pt>
                <c:pt idx="26441">
                  <c:v>0.001</c:v>
                </c:pt>
                <c:pt idx="26442">
                  <c:v>0.001</c:v>
                </c:pt>
                <c:pt idx="26443">
                  <c:v>0.0</c:v>
                </c:pt>
                <c:pt idx="26444">
                  <c:v>0.002</c:v>
                </c:pt>
                <c:pt idx="26445">
                  <c:v>0.0</c:v>
                </c:pt>
                <c:pt idx="26446">
                  <c:v>0.0</c:v>
                </c:pt>
                <c:pt idx="26447">
                  <c:v>0.0</c:v>
                </c:pt>
                <c:pt idx="26448">
                  <c:v>0.001</c:v>
                </c:pt>
                <c:pt idx="26449">
                  <c:v>0.001</c:v>
                </c:pt>
                <c:pt idx="26450">
                  <c:v>0.0</c:v>
                </c:pt>
                <c:pt idx="26451">
                  <c:v>0.0</c:v>
                </c:pt>
                <c:pt idx="26452">
                  <c:v>0.001</c:v>
                </c:pt>
                <c:pt idx="26453">
                  <c:v>0.0</c:v>
                </c:pt>
                <c:pt idx="26454">
                  <c:v>0.0</c:v>
                </c:pt>
                <c:pt idx="26455">
                  <c:v>0.001</c:v>
                </c:pt>
                <c:pt idx="26456">
                  <c:v>0.001</c:v>
                </c:pt>
                <c:pt idx="26457">
                  <c:v>0.0</c:v>
                </c:pt>
                <c:pt idx="26458">
                  <c:v>0.0</c:v>
                </c:pt>
                <c:pt idx="26459">
                  <c:v>0.0</c:v>
                </c:pt>
                <c:pt idx="26460">
                  <c:v>0.0</c:v>
                </c:pt>
                <c:pt idx="26461">
                  <c:v>0.0</c:v>
                </c:pt>
                <c:pt idx="26462">
                  <c:v>0.0</c:v>
                </c:pt>
                <c:pt idx="26463">
                  <c:v>0.0</c:v>
                </c:pt>
                <c:pt idx="26464">
                  <c:v>0.0</c:v>
                </c:pt>
                <c:pt idx="26465">
                  <c:v>0.0</c:v>
                </c:pt>
                <c:pt idx="26466">
                  <c:v>0.001</c:v>
                </c:pt>
                <c:pt idx="26467">
                  <c:v>0.0</c:v>
                </c:pt>
                <c:pt idx="26468">
                  <c:v>0.001</c:v>
                </c:pt>
                <c:pt idx="26469">
                  <c:v>0.0</c:v>
                </c:pt>
                <c:pt idx="26470">
                  <c:v>0.002</c:v>
                </c:pt>
                <c:pt idx="26471">
                  <c:v>0.0</c:v>
                </c:pt>
                <c:pt idx="26472">
                  <c:v>0.0</c:v>
                </c:pt>
                <c:pt idx="26473">
                  <c:v>0.0</c:v>
                </c:pt>
                <c:pt idx="26474">
                  <c:v>0.001</c:v>
                </c:pt>
                <c:pt idx="26475">
                  <c:v>0.001</c:v>
                </c:pt>
                <c:pt idx="26476">
                  <c:v>0.0</c:v>
                </c:pt>
                <c:pt idx="26477">
                  <c:v>0.0</c:v>
                </c:pt>
                <c:pt idx="26478">
                  <c:v>0.001</c:v>
                </c:pt>
                <c:pt idx="26479">
                  <c:v>0.0</c:v>
                </c:pt>
                <c:pt idx="26480">
                  <c:v>0.0</c:v>
                </c:pt>
                <c:pt idx="26481">
                  <c:v>0.001</c:v>
                </c:pt>
                <c:pt idx="26482">
                  <c:v>0.0</c:v>
                </c:pt>
                <c:pt idx="26483">
                  <c:v>0.0</c:v>
                </c:pt>
                <c:pt idx="26484">
                  <c:v>0.001</c:v>
                </c:pt>
                <c:pt idx="26485">
                  <c:v>0.001</c:v>
                </c:pt>
                <c:pt idx="26486">
                  <c:v>0.0</c:v>
                </c:pt>
                <c:pt idx="26487">
                  <c:v>0.0</c:v>
                </c:pt>
                <c:pt idx="26488">
                  <c:v>0.0</c:v>
                </c:pt>
                <c:pt idx="26489">
                  <c:v>0.0</c:v>
                </c:pt>
                <c:pt idx="26490">
                  <c:v>0.002</c:v>
                </c:pt>
                <c:pt idx="26491">
                  <c:v>0.0</c:v>
                </c:pt>
                <c:pt idx="26492">
                  <c:v>0.001</c:v>
                </c:pt>
                <c:pt idx="26493">
                  <c:v>0.001</c:v>
                </c:pt>
                <c:pt idx="26494">
                  <c:v>0.001</c:v>
                </c:pt>
                <c:pt idx="26495">
                  <c:v>0.0</c:v>
                </c:pt>
                <c:pt idx="26496">
                  <c:v>0.001</c:v>
                </c:pt>
                <c:pt idx="26497">
                  <c:v>0.001</c:v>
                </c:pt>
                <c:pt idx="26498">
                  <c:v>0.001</c:v>
                </c:pt>
                <c:pt idx="26499">
                  <c:v>0.001</c:v>
                </c:pt>
                <c:pt idx="26500">
                  <c:v>0.001</c:v>
                </c:pt>
                <c:pt idx="26501">
                  <c:v>0.0</c:v>
                </c:pt>
                <c:pt idx="26502">
                  <c:v>0.001</c:v>
                </c:pt>
                <c:pt idx="26503">
                  <c:v>0.0</c:v>
                </c:pt>
                <c:pt idx="26504">
                  <c:v>0.001</c:v>
                </c:pt>
                <c:pt idx="26505">
                  <c:v>0.0</c:v>
                </c:pt>
                <c:pt idx="26506">
                  <c:v>0.0</c:v>
                </c:pt>
                <c:pt idx="26507">
                  <c:v>0.001</c:v>
                </c:pt>
                <c:pt idx="26508">
                  <c:v>0.0</c:v>
                </c:pt>
                <c:pt idx="26509">
                  <c:v>0.0</c:v>
                </c:pt>
                <c:pt idx="26510">
                  <c:v>0.002</c:v>
                </c:pt>
                <c:pt idx="26511">
                  <c:v>0.001</c:v>
                </c:pt>
                <c:pt idx="26512">
                  <c:v>0.001</c:v>
                </c:pt>
                <c:pt idx="26513">
                  <c:v>0.001</c:v>
                </c:pt>
                <c:pt idx="26514">
                  <c:v>0.0</c:v>
                </c:pt>
                <c:pt idx="26515">
                  <c:v>0.0</c:v>
                </c:pt>
                <c:pt idx="26516">
                  <c:v>0.001</c:v>
                </c:pt>
                <c:pt idx="26517">
                  <c:v>0.001</c:v>
                </c:pt>
                <c:pt idx="26518">
                  <c:v>0.002</c:v>
                </c:pt>
                <c:pt idx="26519">
                  <c:v>0.0</c:v>
                </c:pt>
                <c:pt idx="26520">
                  <c:v>0.001</c:v>
                </c:pt>
                <c:pt idx="26521">
                  <c:v>0.0</c:v>
                </c:pt>
                <c:pt idx="26522">
                  <c:v>0.001</c:v>
                </c:pt>
                <c:pt idx="26523">
                  <c:v>0.001</c:v>
                </c:pt>
                <c:pt idx="26524">
                  <c:v>0.001</c:v>
                </c:pt>
                <c:pt idx="26525">
                  <c:v>0.001</c:v>
                </c:pt>
                <c:pt idx="26526">
                  <c:v>0.001</c:v>
                </c:pt>
                <c:pt idx="26527">
                  <c:v>0.0</c:v>
                </c:pt>
                <c:pt idx="26528">
                  <c:v>0.001</c:v>
                </c:pt>
                <c:pt idx="26529">
                  <c:v>0.0</c:v>
                </c:pt>
                <c:pt idx="26530">
                  <c:v>0.001</c:v>
                </c:pt>
                <c:pt idx="26531">
                  <c:v>0.001</c:v>
                </c:pt>
                <c:pt idx="26532">
                  <c:v>0.001</c:v>
                </c:pt>
                <c:pt idx="26533">
                  <c:v>0.0</c:v>
                </c:pt>
                <c:pt idx="26534">
                  <c:v>0.0</c:v>
                </c:pt>
                <c:pt idx="26535">
                  <c:v>0.001</c:v>
                </c:pt>
                <c:pt idx="26536">
                  <c:v>0.001</c:v>
                </c:pt>
                <c:pt idx="26537">
                  <c:v>0.001</c:v>
                </c:pt>
                <c:pt idx="26538">
                  <c:v>0.001</c:v>
                </c:pt>
                <c:pt idx="26539">
                  <c:v>0.001</c:v>
                </c:pt>
                <c:pt idx="26540">
                  <c:v>0.0</c:v>
                </c:pt>
                <c:pt idx="26541">
                  <c:v>0.0</c:v>
                </c:pt>
                <c:pt idx="26542">
                  <c:v>0.001</c:v>
                </c:pt>
                <c:pt idx="26543">
                  <c:v>0.0</c:v>
                </c:pt>
                <c:pt idx="26544">
                  <c:v>0.001</c:v>
                </c:pt>
                <c:pt idx="26545">
                  <c:v>0.0</c:v>
                </c:pt>
                <c:pt idx="26546">
                  <c:v>0.0</c:v>
                </c:pt>
                <c:pt idx="26547">
                  <c:v>0.0</c:v>
                </c:pt>
                <c:pt idx="26548">
                  <c:v>0.0</c:v>
                </c:pt>
                <c:pt idx="26549">
                  <c:v>0.001</c:v>
                </c:pt>
                <c:pt idx="26550">
                  <c:v>0.0</c:v>
                </c:pt>
                <c:pt idx="26551">
                  <c:v>0.001</c:v>
                </c:pt>
                <c:pt idx="26552">
                  <c:v>0.001</c:v>
                </c:pt>
                <c:pt idx="26553">
                  <c:v>0.0</c:v>
                </c:pt>
                <c:pt idx="26554">
                  <c:v>0.0</c:v>
                </c:pt>
                <c:pt idx="26555">
                  <c:v>0.002</c:v>
                </c:pt>
                <c:pt idx="26556">
                  <c:v>0.0</c:v>
                </c:pt>
                <c:pt idx="26557">
                  <c:v>0.0</c:v>
                </c:pt>
                <c:pt idx="26558">
                  <c:v>0.0</c:v>
                </c:pt>
                <c:pt idx="26559">
                  <c:v>0.0</c:v>
                </c:pt>
                <c:pt idx="26560">
                  <c:v>0.0</c:v>
                </c:pt>
                <c:pt idx="26561">
                  <c:v>0.001</c:v>
                </c:pt>
                <c:pt idx="26562">
                  <c:v>0.0</c:v>
                </c:pt>
                <c:pt idx="26563">
                  <c:v>0.0</c:v>
                </c:pt>
                <c:pt idx="26564">
                  <c:v>0.0</c:v>
                </c:pt>
                <c:pt idx="26565">
                  <c:v>0.001</c:v>
                </c:pt>
                <c:pt idx="26566">
                  <c:v>0.0</c:v>
                </c:pt>
                <c:pt idx="26567">
                  <c:v>0.0</c:v>
                </c:pt>
                <c:pt idx="26568">
                  <c:v>0.001</c:v>
                </c:pt>
                <c:pt idx="26569">
                  <c:v>0.0</c:v>
                </c:pt>
                <c:pt idx="26570">
                  <c:v>0.0</c:v>
                </c:pt>
                <c:pt idx="26571">
                  <c:v>0.002</c:v>
                </c:pt>
                <c:pt idx="26572">
                  <c:v>0.001</c:v>
                </c:pt>
                <c:pt idx="26573">
                  <c:v>0.0</c:v>
                </c:pt>
                <c:pt idx="26574">
                  <c:v>0.001</c:v>
                </c:pt>
                <c:pt idx="26575">
                  <c:v>0.001</c:v>
                </c:pt>
                <c:pt idx="26576">
                  <c:v>0.001</c:v>
                </c:pt>
                <c:pt idx="26577">
                  <c:v>0.0</c:v>
                </c:pt>
                <c:pt idx="26578">
                  <c:v>0.0</c:v>
                </c:pt>
                <c:pt idx="26579">
                  <c:v>0.0</c:v>
                </c:pt>
                <c:pt idx="26580">
                  <c:v>0.001</c:v>
                </c:pt>
                <c:pt idx="26581">
                  <c:v>0.0</c:v>
                </c:pt>
                <c:pt idx="26582">
                  <c:v>0.001</c:v>
                </c:pt>
                <c:pt idx="26583">
                  <c:v>0.002</c:v>
                </c:pt>
                <c:pt idx="26584">
                  <c:v>0.0</c:v>
                </c:pt>
                <c:pt idx="26585">
                  <c:v>0.001</c:v>
                </c:pt>
                <c:pt idx="26586">
                  <c:v>0.0</c:v>
                </c:pt>
                <c:pt idx="26587">
                  <c:v>0.001</c:v>
                </c:pt>
                <c:pt idx="26588">
                  <c:v>0.001</c:v>
                </c:pt>
                <c:pt idx="26589">
                  <c:v>0.001</c:v>
                </c:pt>
                <c:pt idx="26590">
                  <c:v>0.001</c:v>
                </c:pt>
                <c:pt idx="26591">
                  <c:v>0.001</c:v>
                </c:pt>
                <c:pt idx="26592">
                  <c:v>0.0</c:v>
                </c:pt>
                <c:pt idx="26593">
                  <c:v>0.001</c:v>
                </c:pt>
                <c:pt idx="26594">
                  <c:v>0.001</c:v>
                </c:pt>
                <c:pt idx="26595">
                  <c:v>0.001</c:v>
                </c:pt>
                <c:pt idx="26596">
                  <c:v>0.001</c:v>
                </c:pt>
                <c:pt idx="26597">
                  <c:v>0.0</c:v>
                </c:pt>
                <c:pt idx="26598">
                  <c:v>0.0</c:v>
                </c:pt>
                <c:pt idx="26599">
                  <c:v>0.002</c:v>
                </c:pt>
                <c:pt idx="26600">
                  <c:v>0.001</c:v>
                </c:pt>
                <c:pt idx="26601">
                  <c:v>0.0</c:v>
                </c:pt>
                <c:pt idx="26602">
                  <c:v>0.0</c:v>
                </c:pt>
                <c:pt idx="26603">
                  <c:v>0.0</c:v>
                </c:pt>
                <c:pt idx="26604">
                  <c:v>0.0</c:v>
                </c:pt>
                <c:pt idx="26605">
                  <c:v>0.0</c:v>
                </c:pt>
                <c:pt idx="26606">
                  <c:v>0.001</c:v>
                </c:pt>
                <c:pt idx="26607">
                  <c:v>0.001</c:v>
                </c:pt>
                <c:pt idx="26608">
                  <c:v>0.0</c:v>
                </c:pt>
                <c:pt idx="26609">
                  <c:v>0.003</c:v>
                </c:pt>
                <c:pt idx="26610">
                  <c:v>0.002</c:v>
                </c:pt>
                <c:pt idx="26611">
                  <c:v>0.0</c:v>
                </c:pt>
                <c:pt idx="26612">
                  <c:v>0.0</c:v>
                </c:pt>
                <c:pt idx="26613">
                  <c:v>0.0</c:v>
                </c:pt>
                <c:pt idx="26614">
                  <c:v>0.0</c:v>
                </c:pt>
                <c:pt idx="26615">
                  <c:v>0.001</c:v>
                </c:pt>
                <c:pt idx="26616">
                  <c:v>0.001</c:v>
                </c:pt>
                <c:pt idx="26617">
                  <c:v>0.0</c:v>
                </c:pt>
                <c:pt idx="26618">
                  <c:v>0.0</c:v>
                </c:pt>
                <c:pt idx="26619">
                  <c:v>0.002</c:v>
                </c:pt>
                <c:pt idx="26620">
                  <c:v>0.0</c:v>
                </c:pt>
                <c:pt idx="26621">
                  <c:v>0.001</c:v>
                </c:pt>
                <c:pt idx="26622">
                  <c:v>0.002</c:v>
                </c:pt>
                <c:pt idx="26623">
                  <c:v>0.001</c:v>
                </c:pt>
                <c:pt idx="26624">
                  <c:v>0.0</c:v>
                </c:pt>
                <c:pt idx="26625">
                  <c:v>0.0</c:v>
                </c:pt>
                <c:pt idx="26626">
                  <c:v>0.001</c:v>
                </c:pt>
                <c:pt idx="26627">
                  <c:v>0.001</c:v>
                </c:pt>
                <c:pt idx="26628">
                  <c:v>0.0</c:v>
                </c:pt>
                <c:pt idx="26629">
                  <c:v>0.0</c:v>
                </c:pt>
                <c:pt idx="26630">
                  <c:v>0.0</c:v>
                </c:pt>
                <c:pt idx="26631">
                  <c:v>0.0</c:v>
                </c:pt>
                <c:pt idx="26632">
                  <c:v>0.0</c:v>
                </c:pt>
                <c:pt idx="26633">
                  <c:v>0.001</c:v>
                </c:pt>
                <c:pt idx="26634">
                  <c:v>0.0</c:v>
                </c:pt>
                <c:pt idx="26635">
                  <c:v>0.001</c:v>
                </c:pt>
                <c:pt idx="26636">
                  <c:v>0.0</c:v>
                </c:pt>
                <c:pt idx="26637">
                  <c:v>0.002</c:v>
                </c:pt>
                <c:pt idx="26638">
                  <c:v>0.001</c:v>
                </c:pt>
                <c:pt idx="26639">
                  <c:v>0.001</c:v>
                </c:pt>
                <c:pt idx="26640">
                  <c:v>0.0</c:v>
                </c:pt>
                <c:pt idx="26641">
                  <c:v>0.0</c:v>
                </c:pt>
                <c:pt idx="26642">
                  <c:v>0.0</c:v>
                </c:pt>
                <c:pt idx="26643">
                  <c:v>0.0</c:v>
                </c:pt>
                <c:pt idx="26644">
                  <c:v>0.0</c:v>
                </c:pt>
                <c:pt idx="26645">
                  <c:v>0.0</c:v>
                </c:pt>
                <c:pt idx="26646">
                  <c:v>0.0</c:v>
                </c:pt>
                <c:pt idx="26647">
                  <c:v>0.001</c:v>
                </c:pt>
                <c:pt idx="26648">
                  <c:v>0.0</c:v>
                </c:pt>
                <c:pt idx="26649">
                  <c:v>0.001</c:v>
                </c:pt>
                <c:pt idx="26650">
                  <c:v>0.0</c:v>
                </c:pt>
                <c:pt idx="26651">
                  <c:v>0.001</c:v>
                </c:pt>
                <c:pt idx="26652">
                  <c:v>0.0</c:v>
                </c:pt>
                <c:pt idx="26653">
                  <c:v>0.001</c:v>
                </c:pt>
                <c:pt idx="26654">
                  <c:v>0.0</c:v>
                </c:pt>
                <c:pt idx="26655">
                  <c:v>0.001</c:v>
                </c:pt>
                <c:pt idx="26656">
                  <c:v>0.0</c:v>
                </c:pt>
                <c:pt idx="26657">
                  <c:v>0.001</c:v>
                </c:pt>
                <c:pt idx="26658">
                  <c:v>0.0</c:v>
                </c:pt>
                <c:pt idx="26659">
                  <c:v>0.0</c:v>
                </c:pt>
                <c:pt idx="26660">
                  <c:v>0.0</c:v>
                </c:pt>
                <c:pt idx="26661">
                  <c:v>0.0</c:v>
                </c:pt>
                <c:pt idx="26662">
                  <c:v>0.001</c:v>
                </c:pt>
                <c:pt idx="26663">
                  <c:v>0.0</c:v>
                </c:pt>
                <c:pt idx="26664">
                  <c:v>0.001</c:v>
                </c:pt>
                <c:pt idx="26665">
                  <c:v>0.0</c:v>
                </c:pt>
                <c:pt idx="26666">
                  <c:v>0.001</c:v>
                </c:pt>
                <c:pt idx="26667">
                  <c:v>0.001</c:v>
                </c:pt>
                <c:pt idx="26668">
                  <c:v>0.0</c:v>
                </c:pt>
                <c:pt idx="26669">
                  <c:v>0.0</c:v>
                </c:pt>
                <c:pt idx="26670">
                  <c:v>0.0</c:v>
                </c:pt>
                <c:pt idx="26671">
                  <c:v>0.001</c:v>
                </c:pt>
                <c:pt idx="26672">
                  <c:v>0.0</c:v>
                </c:pt>
                <c:pt idx="26673">
                  <c:v>0.0</c:v>
                </c:pt>
                <c:pt idx="26674">
                  <c:v>0.0</c:v>
                </c:pt>
                <c:pt idx="26675">
                  <c:v>0.001</c:v>
                </c:pt>
                <c:pt idx="26676">
                  <c:v>0.001</c:v>
                </c:pt>
                <c:pt idx="26677">
                  <c:v>0.0</c:v>
                </c:pt>
                <c:pt idx="26678">
                  <c:v>0.001</c:v>
                </c:pt>
                <c:pt idx="26679">
                  <c:v>0.0</c:v>
                </c:pt>
                <c:pt idx="26680">
                  <c:v>0.001</c:v>
                </c:pt>
                <c:pt idx="26681">
                  <c:v>0.001</c:v>
                </c:pt>
                <c:pt idx="26682">
                  <c:v>0.0</c:v>
                </c:pt>
                <c:pt idx="26683">
                  <c:v>0.001</c:v>
                </c:pt>
                <c:pt idx="26684">
                  <c:v>0.001</c:v>
                </c:pt>
                <c:pt idx="26685">
                  <c:v>0.002</c:v>
                </c:pt>
                <c:pt idx="26686">
                  <c:v>0.001</c:v>
                </c:pt>
                <c:pt idx="26687">
                  <c:v>0.001</c:v>
                </c:pt>
                <c:pt idx="26688">
                  <c:v>0.002</c:v>
                </c:pt>
                <c:pt idx="26689">
                  <c:v>0.0</c:v>
                </c:pt>
                <c:pt idx="26690">
                  <c:v>0.0</c:v>
                </c:pt>
                <c:pt idx="26691">
                  <c:v>0.0</c:v>
                </c:pt>
                <c:pt idx="26692">
                  <c:v>0.0</c:v>
                </c:pt>
                <c:pt idx="26693">
                  <c:v>0.001</c:v>
                </c:pt>
                <c:pt idx="26694">
                  <c:v>0.0</c:v>
                </c:pt>
                <c:pt idx="26695">
                  <c:v>0.0</c:v>
                </c:pt>
                <c:pt idx="26696">
                  <c:v>0.0</c:v>
                </c:pt>
                <c:pt idx="26697">
                  <c:v>0.001</c:v>
                </c:pt>
                <c:pt idx="26698">
                  <c:v>0.0</c:v>
                </c:pt>
                <c:pt idx="26699">
                  <c:v>0.0</c:v>
                </c:pt>
                <c:pt idx="26700">
                  <c:v>0.001</c:v>
                </c:pt>
                <c:pt idx="26701">
                  <c:v>0.0</c:v>
                </c:pt>
                <c:pt idx="26702">
                  <c:v>0.001</c:v>
                </c:pt>
                <c:pt idx="26703">
                  <c:v>0.002</c:v>
                </c:pt>
                <c:pt idx="26704">
                  <c:v>0.001</c:v>
                </c:pt>
                <c:pt idx="26705">
                  <c:v>0.001</c:v>
                </c:pt>
                <c:pt idx="26706">
                  <c:v>0.001</c:v>
                </c:pt>
                <c:pt idx="26707">
                  <c:v>0.0</c:v>
                </c:pt>
                <c:pt idx="26708">
                  <c:v>0.001</c:v>
                </c:pt>
                <c:pt idx="26709">
                  <c:v>0.001</c:v>
                </c:pt>
                <c:pt idx="26710">
                  <c:v>0.0</c:v>
                </c:pt>
                <c:pt idx="26711">
                  <c:v>0.002</c:v>
                </c:pt>
                <c:pt idx="26712">
                  <c:v>0.0</c:v>
                </c:pt>
                <c:pt idx="26713">
                  <c:v>0.0</c:v>
                </c:pt>
                <c:pt idx="26714">
                  <c:v>0.0</c:v>
                </c:pt>
                <c:pt idx="26715">
                  <c:v>0.001</c:v>
                </c:pt>
                <c:pt idx="26716">
                  <c:v>0.001</c:v>
                </c:pt>
                <c:pt idx="26717">
                  <c:v>0.0</c:v>
                </c:pt>
                <c:pt idx="26718">
                  <c:v>0.001</c:v>
                </c:pt>
                <c:pt idx="26719">
                  <c:v>0.001</c:v>
                </c:pt>
                <c:pt idx="26720">
                  <c:v>0.001</c:v>
                </c:pt>
                <c:pt idx="26721">
                  <c:v>0.001</c:v>
                </c:pt>
                <c:pt idx="26722">
                  <c:v>0.001</c:v>
                </c:pt>
                <c:pt idx="26723">
                  <c:v>0.0</c:v>
                </c:pt>
                <c:pt idx="26724">
                  <c:v>0.0</c:v>
                </c:pt>
                <c:pt idx="26725">
                  <c:v>0.0</c:v>
                </c:pt>
                <c:pt idx="26726">
                  <c:v>0.0</c:v>
                </c:pt>
                <c:pt idx="26727">
                  <c:v>0.0</c:v>
                </c:pt>
                <c:pt idx="26728">
                  <c:v>0.001</c:v>
                </c:pt>
                <c:pt idx="26729">
                  <c:v>0.0</c:v>
                </c:pt>
                <c:pt idx="26730">
                  <c:v>0.001</c:v>
                </c:pt>
                <c:pt idx="26731">
                  <c:v>0.001</c:v>
                </c:pt>
                <c:pt idx="26732">
                  <c:v>0.0</c:v>
                </c:pt>
                <c:pt idx="26733">
                  <c:v>0.0</c:v>
                </c:pt>
                <c:pt idx="26734">
                  <c:v>0.001</c:v>
                </c:pt>
                <c:pt idx="26735">
                  <c:v>0.0</c:v>
                </c:pt>
                <c:pt idx="26736">
                  <c:v>0.0</c:v>
                </c:pt>
                <c:pt idx="26737">
                  <c:v>0.001</c:v>
                </c:pt>
                <c:pt idx="26738">
                  <c:v>0.0</c:v>
                </c:pt>
                <c:pt idx="26739">
                  <c:v>0.0</c:v>
                </c:pt>
                <c:pt idx="26740">
                  <c:v>0.0</c:v>
                </c:pt>
                <c:pt idx="26741">
                  <c:v>0.0</c:v>
                </c:pt>
                <c:pt idx="26742">
                  <c:v>0.0</c:v>
                </c:pt>
                <c:pt idx="26743">
                  <c:v>0.001</c:v>
                </c:pt>
                <c:pt idx="26744">
                  <c:v>0.0</c:v>
                </c:pt>
                <c:pt idx="26745">
                  <c:v>0.0</c:v>
                </c:pt>
                <c:pt idx="26746">
                  <c:v>0.0</c:v>
                </c:pt>
                <c:pt idx="26747">
                  <c:v>0.0</c:v>
                </c:pt>
                <c:pt idx="26748">
                  <c:v>0.0</c:v>
                </c:pt>
                <c:pt idx="26749">
                  <c:v>0.0</c:v>
                </c:pt>
                <c:pt idx="26750">
                  <c:v>0.001</c:v>
                </c:pt>
                <c:pt idx="26751">
                  <c:v>0.0</c:v>
                </c:pt>
                <c:pt idx="26752">
                  <c:v>0.0</c:v>
                </c:pt>
                <c:pt idx="26753">
                  <c:v>0.0</c:v>
                </c:pt>
                <c:pt idx="26754">
                  <c:v>0.001</c:v>
                </c:pt>
                <c:pt idx="26755">
                  <c:v>0.0</c:v>
                </c:pt>
                <c:pt idx="26756">
                  <c:v>0.0</c:v>
                </c:pt>
                <c:pt idx="26757">
                  <c:v>0.001</c:v>
                </c:pt>
                <c:pt idx="26758">
                  <c:v>0.001</c:v>
                </c:pt>
                <c:pt idx="26759">
                  <c:v>0.001</c:v>
                </c:pt>
                <c:pt idx="26760">
                  <c:v>0.001</c:v>
                </c:pt>
                <c:pt idx="26761">
                  <c:v>0.001</c:v>
                </c:pt>
                <c:pt idx="26762">
                  <c:v>0.001</c:v>
                </c:pt>
                <c:pt idx="26763">
                  <c:v>0.001</c:v>
                </c:pt>
                <c:pt idx="26764">
                  <c:v>0.002</c:v>
                </c:pt>
                <c:pt idx="26765">
                  <c:v>0.001</c:v>
                </c:pt>
                <c:pt idx="26766">
                  <c:v>0.0</c:v>
                </c:pt>
                <c:pt idx="26767">
                  <c:v>0.0</c:v>
                </c:pt>
                <c:pt idx="26768">
                  <c:v>0.0</c:v>
                </c:pt>
                <c:pt idx="26769">
                  <c:v>0.001</c:v>
                </c:pt>
                <c:pt idx="26770">
                  <c:v>0.0</c:v>
                </c:pt>
                <c:pt idx="26771">
                  <c:v>0.002</c:v>
                </c:pt>
                <c:pt idx="26772">
                  <c:v>0.001</c:v>
                </c:pt>
                <c:pt idx="26773">
                  <c:v>0.001</c:v>
                </c:pt>
                <c:pt idx="26774">
                  <c:v>0.0</c:v>
                </c:pt>
                <c:pt idx="26775">
                  <c:v>0.0</c:v>
                </c:pt>
                <c:pt idx="26776">
                  <c:v>0.002</c:v>
                </c:pt>
                <c:pt idx="26777">
                  <c:v>0.0</c:v>
                </c:pt>
                <c:pt idx="26778">
                  <c:v>0.0</c:v>
                </c:pt>
                <c:pt idx="26779">
                  <c:v>0.0</c:v>
                </c:pt>
                <c:pt idx="26780">
                  <c:v>0.001</c:v>
                </c:pt>
                <c:pt idx="26781">
                  <c:v>0.001</c:v>
                </c:pt>
                <c:pt idx="26782">
                  <c:v>0.001</c:v>
                </c:pt>
                <c:pt idx="26783">
                  <c:v>0.0</c:v>
                </c:pt>
                <c:pt idx="26784">
                  <c:v>0.0</c:v>
                </c:pt>
                <c:pt idx="26785">
                  <c:v>0.0</c:v>
                </c:pt>
                <c:pt idx="26786">
                  <c:v>0.0</c:v>
                </c:pt>
                <c:pt idx="26787">
                  <c:v>0.001</c:v>
                </c:pt>
                <c:pt idx="26788">
                  <c:v>0.001</c:v>
                </c:pt>
                <c:pt idx="26789">
                  <c:v>0.001</c:v>
                </c:pt>
                <c:pt idx="26790">
                  <c:v>0.001</c:v>
                </c:pt>
                <c:pt idx="26791">
                  <c:v>0.001</c:v>
                </c:pt>
                <c:pt idx="26792">
                  <c:v>0.0</c:v>
                </c:pt>
                <c:pt idx="26793">
                  <c:v>0.001</c:v>
                </c:pt>
                <c:pt idx="26794">
                  <c:v>0.0</c:v>
                </c:pt>
                <c:pt idx="26795">
                  <c:v>0.0</c:v>
                </c:pt>
                <c:pt idx="26796">
                  <c:v>0.0</c:v>
                </c:pt>
                <c:pt idx="26797">
                  <c:v>0.002</c:v>
                </c:pt>
                <c:pt idx="26798">
                  <c:v>0.0</c:v>
                </c:pt>
                <c:pt idx="26799">
                  <c:v>0.001</c:v>
                </c:pt>
                <c:pt idx="26800">
                  <c:v>0.001</c:v>
                </c:pt>
                <c:pt idx="26801">
                  <c:v>0.001</c:v>
                </c:pt>
                <c:pt idx="26802">
                  <c:v>0.0</c:v>
                </c:pt>
                <c:pt idx="26803">
                  <c:v>0.001</c:v>
                </c:pt>
                <c:pt idx="26804">
                  <c:v>0.001</c:v>
                </c:pt>
                <c:pt idx="26805">
                  <c:v>0.0</c:v>
                </c:pt>
                <c:pt idx="26806">
                  <c:v>0.002</c:v>
                </c:pt>
                <c:pt idx="26807">
                  <c:v>0.0</c:v>
                </c:pt>
                <c:pt idx="26808">
                  <c:v>0.001</c:v>
                </c:pt>
                <c:pt idx="26809">
                  <c:v>0.001</c:v>
                </c:pt>
                <c:pt idx="26810">
                  <c:v>0.001</c:v>
                </c:pt>
                <c:pt idx="26811">
                  <c:v>0.001</c:v>
                </c:pt>
                <c:pt idx="26812">
                  <c:v>0.0</c:v>
                </c:pt>
                <c:pt idx="26813">
                  <c:v>0.0</c:v>
                </c:pt>
                <c:pt idx="26814">
                  <c:v>0.001</c:v>
                </c:pt>
                <c:pt idx="26815">
                  <c:v>0.001</c:v>
                </c:pt>
                <c:pt idx="26816">
                  <c:v>0.001</c:v>
                </c:pt>
                <c:pt idx="26817">
                  <c:v>0.0</c:v>
                </c:pt>
                <c:pt idx="26818">
                  <c:v>0.0</c:v>
                </c:pt>
                <c:pt idx="26819">
                  <c:v>0.0</c:v>
                </c:pt>
                <c:pt idx="26820">
                  <c:v>0.0</c:v>
                </c:pt>
                <c:pt idx="26821">
                  <c:v>0.001</c:v>
                </c:pt>
                <c:pt idx="26822">
                  <c:v>0.0</c:v>
                </c:pt>
                <c:pt idx="26823">
                  <c:v>0.001</c:v>
                </c:pt>
                <c:pt idx="26824">
                  <c:v>0.001</c:v>
                </c:pt>
                <c:pt idx="26825">
                  <c:v>0.001</c:v>
                </c:pt>
                <c:pt idx="26826">
                  <c:v>0.0</c:v>
                </c:pt>
                <c:pt idx="26827">
                  <c:v>0.001</c:v>
                </c:pt>
                <c:pt idx="26828">
                  <c:v>0.0</c:v>
                </c:pt>
                <c:pt idx="26829">
                  <c:v>0.0</c:v>
                </c:pt>
                <c:pt idx="26830">
                  <c:v>0.001</c:v>
                </c:pt>
                <c:pt idx="26831">
                  <c:v>0.001</c:v>
                </c:pt>
                <c:pt idx="26832">
                  <c:v>0.001</c:v>
                </c:pt>
                <c:pt idx="26833">
                  <c:v>0.0</c:v>
                </c:pt>
                <c:pt idx="26834">
                  <c:v>0.001</c:v>
                </c:pt>
                <c:pt idx="26835">
                  <c:v>0.0</c:v>
                </c:pt>
                <c:pt idx="26836">
                  <c:v>0.001</c:v>
                </c:pt>
                <c:pt idx="26837">
                  <c:v>0.001</c:v>
                </c:pt>
                <c:pt idx="26838">
                  <c:v>0.001</c:v>
                </c:pt>
                <c:pt idx="26839">
                  <c:v>0.0</c:v>
                </c:pt>
                <c:pt idx="26840">
                  <c:v>0.0</c:v>
                </c:pt>
                <c:pt idx="26841">
                  <c:v>0.0</c:v>
                </c:pt>
                <c:pt idx="26842">
                  <c:v>0.001</c:v>
                </c:pt>
                <c:pt idx="26843">
                  <c:v>0.0</c:v>
                </c:pt>
                <c:pt idx="26844">
                  <c:v>0.001</c:v>
                </c:pt>
                <c:pt idx="26845">
                  <c:v>0.001</c:v>
                </c:pt>
                <c:pt idx="26846">
                  <c:v>0.0</c:v>
                </c:pt>
                <c:pt idx="26847">
                  <c:v>0.001</c:v>
                </c:pt>
                <c:pt idx="26848">
                  <c:v>0.001</c:v>
                </c:pt>
                <c:pt idx="26849">
                  <c:v>0.001</c:v>
                </c:pt>
                <c:pt idx="26850">
                  <c:v>0.001</c:v>
                </c:pt>
                <c:pt idx="26851">
                  <c:v>0.001</c:v>
                </c:pt>
                <c:pt idx="26852">
                  <c:v>0.001</c:v>
                </c:pt>
                <c:pt idx="26853">
                  <c:v>0.001</c:v>
                </c:pt>
                <c:pt idx="26854">
                  <c:v>0.0</c:v>
                </c:pt>
                <c:pt idx="26855">
                  <c:v>0.002</c:v>
                </c:pt>
                <c:pt idx="26856">
                  <c:v>0.001</c:v>
                </c:pt>
                <c:pt idx="26857">
                  <c:v>0.001</c:v>
                </c:pt>
                <c:pt idx="26858">
                  <c:v>0.001</c:v>
                </c:pt>
                <c:pt idx="26859">
                  <c:v>0.001</c:v>
                </c:pt>
                <c:pt idx="26860">
                  <c:v>0.0</c:v>
                </c:pt>
                <c:pt idx="26861">
                  <c:v>0.0</c:v>
                </c:pt>
                <c:pt idx="26862">
                  <c:v>0.0</c:v>
                </c:pt>
                <c:pt idx="26863">
                  <c:v>0.001</c:v>
                </c:pt>
                <c:pt idx="26864">
                  <c:v>0.001</c:v>
                </c:pt>
                <c:pt idx="26865">
                  <c:v>0.002</c:v>
                </c:pt>
                <c:pt idx="26866">
                  <c:v>0.002</c:v>
                </c:pt>
                <c:pt idx="26867">
                  <c:v>0.0</c:v>
                </c:pt>
                <c:pt idx="26868">
                  <c:v>0.001</c:v>
                </c:pt>
                <c:pt idx="26869">
                  <c:v>0.001</c:v>
                </c:pt>
                <c:pt idx="26870">
                  <c:v>0.001</c:v>
                </c:pt>
                <c:pt idx="26871">
                  <c:v>0.0</c:v>
                </c:pt>
                <c:pt idx="26872">
                  <c:v>0.0</c:v>
                </c:pt>
                <c:pt idx="26873">
                  <c:v>0.0</c:v>
                </c:pt>
                <c:pt idx="26874">
                  <c:v>0.0</c:v>
                </c:pt>
                <c:pt idx="26875">
                  <c:v>0.002</c:v>
                </c:pt>
                <c:pt idx="26876">
                  <c:v>0.001</c:v>
                </c:pt>
                <c:pt idx="26877">
                  <c:v>0.001</c:v>
                </c:pt>
                <c:pt idx="26878">
                  <c:v>0.0</c:v>
                </c:pt>
                <c:pt idx="26879">
                  <c:v>0.002</c:v>
                </c:pt>
                <c:pt idx="26880">
                  <c:v>0.001</c:v>
                </c:pt>
                <c:pt idx="26881">
                  <c:v>0.0</c:v>
                </c:pt>
                <c:pt idx="26882">
                  <c:v>0.001</c:v>
                </c:pt>
                <c:pt idx="26883">
                  <c:v>0.001</c:v>
                </c:pt>
                <c:pt idx="26884">
                  <c:v>0.001</c:v>
                </c:pt>
                <c:pt idx="26885">
                  <c:v>0.0</c:v>
                </c:pt>
                <c:pt idx="26886">
                  <c:v>0.0</c:v>
                </c:pt>
                <c:pt idx="26887">
                  <c:v>0.001</c:v>
                </c:pt>
                <c:pt idx="26888">
                  <c:v>0.0</c:v>
                </c:pt>
                <c:pt idx="26889">
                  <c:v>0.001</c:v>
                </c:pt>
                <c:pt idx="26890">
                  <c:v>0.001</c:v>
                </c:pt>
                <c:pt idx="26891">
                  <c:v>0.001</c:v>
                </c:pt>
                <c:pt idx="26892">
                  <c:v>0.0</c:v>
                </c:pt>
                <c:pt idx="26893">
                  <c:v>0.001</c:v>
                </c:pt>
                <c:pt idx="26894">
                  <c:v>0.001</c:v>
                </c:pt>
                <c:pt idx="26895">
                  <c:v>0.002</c:v>
                </c:pt>
                <c:pt idx="26896">
                  <c:v>0.0</c:v>
                </c:pt>
                <c:pt idx="26897">
                  <c:v>0.0</c:v>
                </c:pt>
                <c:pt idx="26898">
                  <c:v>0.0</c:v>
                </c:pt>
                <c:pt idx="26899">
                  <c:v>0.001</c:v>
                </c:pt>
                <c:pt idx="26900">
                  <c:v>0.001</c:v>
                </c:pt>
                <c:pt idx="26901">
                  <c:v>0.001</c:v>
                </c:pt>
                <c:pt idx="26902">
                  <c:v>0.002</c:v>
                </c:pt>
                <c:pt idx="26903">
                  <c:v>0.0</c:v>
                </c:pt>
                <c:pt idx="26904">
                  <c:v>0.001</c:v>
                </c:pt>
                <c:pt idx="26905">
                  <c:v>0.001</c:v>
                </c:pt>
                <c:pt idx="26906">
                  <c:v>0.0</c:v>
                </c:pt>
                <c:pt idx="26907">
                  <c:v>0.001</c:v>
                </c:pt>
                <c:pt idx="26908">
                  <c:v>0.002</c:v>
                </c:pt>
                <c:pt idx="26909">
                  <c:v>0.002</c:v>
                </c:pt>
                <c:pt idx="26910">
                  <c:v>0.001</c:v>
                </c:pt>
                <c:pt idx="26911">
                  <c:v>0.0</c:v>
                </c:pt>
                <c:pt idx="26912">
                  <c:v>0.0</c:v>
                </c:pt>
                <c:pt idx="26913">
                  <c:v>0.0</c:v>
                </c:pt>
                <c:pt idx="26914">
                  <c:v>0.001</c:v>
                </c:pt>
                <c:pt idx="26915">
                  <c:v>0.001</c:v>
                </c:pt>
                <c:pt idx="26916">
                  <c:v>0.001</c:v>
                </c:pt>
                <c:pt idx="26917">
                  <c:v>0.001</c:v>
                </c:pt>
                <c:pt idx="26918">
                  <c:v>0.0</c:v>
                </c:pt>
                <c:pt idx="26919">
                  <c:v>0.0</c:v>
                </c:pt>
                <c:pt idx="26920">
                  <c:v>0.001</c:v>
                </c:pt>
                <c:pt idx="26921">
                  <c:v>0.001</c:v>
                </c:pt>
                <c:pt idx="26922">
                  <c:v>0.001</c:v>
                </c:pt>
                <c:pt idx="26923">
                  <c:v>0.001</c:v>
                </c:pt>
                <c:pt idx="26924">
                  <c:v>0.001</c:v>
                </c:pt>
                <c:pt idx="26925">
                  <c:v>0.0</c:v>
                </c:pt>
                <c:pt idx="26926">
                  <c:v>0.002</c:v>
                </c:pt>
                <c:pt idx="26927">
                  <c:v>0.0</c:v>
                </c:pt>
                <c:pt idx="26928">
                  <c:v>0.0</c:v>
                </c:pt>
                <c:pt idx="26929">
                  <c:v>0.001</c:v>
                </c:pt>
                <c:pt idx="26930">
                  <c:v>0.0</c:v>
                </c:pt>
                <c:pt idx="26931">
                  <c:v>0.0</c:v>
                </c:pt>
                <c:pt idx="26932">
                  <c:v>0.001</c:v>
                </c:pt>
                <c:pt idx="26933">
                  <c:v>0.0</c:v>
                </c:pt>
                <c:pt idx="26934">
                  <c:v>0.001</c:v>
                </c:pt>
                <c:pt idx="26935">
                  <c:v>0.002</c:v>
                </c:pt>
                <c:pt idx="26936">
                  <c:v>0.0</c:v>
                </c:pt>
                <c:pt idx="26937">
                  <c:v>0.001</c:v>
                </c:pt>
                <c:pt idx="26938">
                  <c:v>0.0</c:v>
                </c:pt>
                <c:pt idx="26939">
                  <c:v>0.001</c:v>
                </c:pt>
                <c:pt idx="26940">
                  <c:v>0.001</c:v>
                </c:pt>
                <c:pt idx="26941">
                  <c:v>0.0</c:v>
                </c:pt>
                <c:pt idx="26942">
                  <c:v>0.001</c:v>
                </c:pt>
                <c:pt idx="26943">
                  <c:v>0.001</c:v>
                </c:pt>
                <c:pt idx="26944">
                  <c:v>0.001</c:v>
                </c:pt>
                <c:pt idx="26945">
                  <c:v>0.0</c:v>
                </c:pt>
                <c:pt idx="26946">
                  <c:v>0.0</c:v>
                </c:pt>
                <c:pt idx="26947">
                  <c:v>0.001</c:v>
                </c:pt>
                <c:pt idx="26948">
                  <c:v>0.0</c:v>
                </c:pt>
                <c:pt idx="26949">
                  <c:v>0.0</c:v>
                </c:pt>
                <c:pt idx="26950">
                  <c:v>0.0</c:v>
                </c:pt>
                <c:pt idx="26951">
                  <c:v>0.0</c:v>
                </c:pt>
                <c:pt idx="26952">
                  <c:v>0.001</c:v>
                </c:pt>
                <c:pt idx="26953">
                  <c:v>0.0</c:v>
                </c:pt>
                <c:pt idx="26954">
                  <c:v>0.001</c:v>
                </c:pt>
                <c:pt idx="26955">
                  <c:v>0.001</c:v>
                </c:pt>
                <c:pt idx="26956">
                  <c:v>0.001</c:v>
                </c:pt>
                <c:pt idx="26957">
                  <c:v>0.001</c:v>
                </c:pt>
                <c:pt idx="26958">
                  <c:v>0.0</c:v>
                </c:pt>
                <c:pt idx="26959">
                  <c:v>0.001</c:v>
                </c:pt>
                <c:pt idx="26960">
                  <c:v>0.0</c:v>
                </c:pt>
                <c:pt idx="26961">
                  <c:v>0.001</c:v>
                </c:pt>
                <c:pt idx="26962">
                  <c:v>0.002</c:v>
                </c:pt>
                <c:pt idx="26963">
                  <c:v>0.002</c:v>
                </c:pt>
                <c:pt idx="26964">
                  <c:v>0.001</c:v>
                </c:pt>
                <c:pt idx="26965">
                  <c:v>0.002</c:v>
                </c:pt>
                <c:pt idx="26966">
                  <c:v>0.001</c:v>
                </c:pt>
                <c:pt idx="26967">
                  <c:v>0.0</c:v>
                </c:pt>
                <c:pt idx="26968">
                  <c:v>0.0</c:v>
                </c:pt>
                <c:pt idx="26969">
                  <c:v>0.0</c:v>
                </c:pt>
                <c:pt idx="26970">
                  <c:v>0.0</c:v>
                </c:pt>
                <c:pt idx="26971">
                  <c:v>0.001</c:v>
                </c:pt>
                <c:pt idx="26972">
                  <c:v>0.0</c:v>
                </c:pt>
                <c:pt idx="26973">
                  <c:v>0.002</c:v>
                </c:pt>
                <c:pt idx="26974">
                  <c:v>0.001</c:v>
                </c:pt>
                <c:pt idx="26975">
                  <c:v>0.001</c:v>
                </c:pt>
                <c:pt idx="26976">
                  <c:v>0.001</c:v>
                </c:pt>
                <c:pt idx="26977">
                  <c:v>0.0</c:v>
                </c:pt>
                <c:pt idx="26978">
                  <c:v>0.001</c:v>
                </c:pt>
                <c:pt idx="26979">
                  <c:v>0.001</c:v>
                </c:pt>
                <c:pt idx="26980">
                  <c:v>0.002</c:v>
                </c:pt>
                <c:pt idx="26981">
                  <c:v>0.002</c:v>
                </c:pt>
                <c:pt idx="26982">
                  <c:v>0.001</c:v>
                </c:pt>
                <c:pt idx="26983">
                  <c:v>0.001</c:v>
                </c:pt>
                <c:pt idx="26984">
                  <c:v>0.0</c:v>
                </c:pt>
                <c:pt idx="26985">
                  <c:v>0.001</c:v>
                </c:pt>
                <c:pt idx="26986">
                  <c:v>0.001</c:v>
                </c:pt>
                <c:pt idx="26987">
                  <c:v>0.001</c:v>
                </c:pt>
                <c:pt idx="26988">
                  <c:v>0.001</c:v>
                </c:pt>
                <c:pt idx="26989">
                  <c:v>0.001</c:v>
                </c:pt>
                <c:pt idx="26990">
                  <c:v>0.001</c:v>
                </c:pt>
                <c:pt idx="26991">
                  <c:v>0.002</c:v>
                </c:pt>
                <c:pt idx="26992">
                  <c:v>0.001</c:v>
                </c:pt>
                <c:pt idx="26993">
                  <c:v>0.001</c:v>
                </c:pt>
                <c:pt idx="26994">
                  <c:v>0.001</c:v>
                </c:pt>
                <c:pt idx="26995">
                  <c:v>0.001</c:v>
                </c:pt>
                <c:pt idx="26996">
                  <c:v>0.001</c:v>
                </c:pt>
                <c:pt idx="26997">
                  <c:v>0.002</c:v>
                </c:pt>
                <c:pt idx="26998">
                  <c:v>0.001</c:v>
                </c:pt>
                <c:pt idx="26999">
                  <c:v>0.001</c:v>
                </c:pt>
                <c:pt idx="27000">
                  <c:v>0.001</c:v>
                </c:pt>
                <c:pt idx="27001">
                  <c:v>0.0</c:v>
                </c:pt>
                <c:pt idx="27002">
                  <c:v>0.001</c:v>
                </c:pt>
                <c:pt idx="27003">
                  <c:v>0.001</c:v>
                </c:pt>
                <c:pt idx="27004">
                  <c:v>0.001</c:v>
                </c:pt>
                <c:pt idx="27005">
                  <c:v>0.001</c:v>
                </c:pt>
                <c:pt idx="27006">
                  <c:v>0.001</c:v>
                </c:pt>
                <c:pt idx="27007">
                  <c:v>0.001</c:v>
                </c:pt>
                <c:pt idx="27008">
                  <c:v>0.001</c:v>
                </c:pt>
                <c:pt idx="27009">
                  <c:v>0.001</c:v>
                </c:pt>
                <c:pt idx="27010">
                  <c:v>0.0</c:v>
                </c:pt>
                <c:pt idx="27011">
                  <c:v>0.0</c:v>
                </c:pt>
                <c:pt idx="27012">
                  <c:v>0.002</c:v>
                </c:pt>
                <c:pt idx="27013">
                  <c:v>0.002</c:v>
                </c:pt>
                <c:pt idx="27014">
                  <c:v>0.0</c:v>
                </c:pt>
                <c:pt idx="27015">
                  <c:v>0.001</c:v>
                </c:pt>
                <c:pt idx="27016">
                  <c:v>0.002</c:v>
                </c:pt>
                <c:pt idx="27017">
                  <c:v>0.001</c:v>
                </c:pt>
                <c:pt idx="27018">
                  <c:v>0.001</c:v>
                </c:pt>
                <c:pt idx="27019">
                  <c:v>0.001</c:v>
                </c:pt>
                <c:pt idx="27020">
                  <c:v>0.0</c:v>
                </c:pt>
                <c:pt idx="27021">
                  <c:v>0.001</c:v>
                </c:pt>
                <c:pt idx="27022">
                  <c:v>0.002</c:v>
                </c:pt>
                <c:pt idx="27023">
                  <c:v>0.0</c:v>
                </c:pt>
                <c:pt idx="27024">
                  <c:v>0.001</c:v>
                </c:pt>
                <c:pt idx="27025">
                  <c:v>0.0</c:v>
                </c:pt>
                <c:pt idx="27026">
                  <c:v>0.002</c:v>
                </c:pt>
                <c:pt idx="27027">
                  <c:v>0.001</c:v>
                </c:pt>
                <c:pt idx="27028">
                  <c:v>0.0</c:v>
                </c:pt>
                <c:pt idx="27029">
                  <c:v>0.001</c:v>
                </c:pt>
                <c:pt idx="27030">
                  <c:v>0.0</c:v>
                </c:pt>
                <c:pt idx="27031">
                  <c:v>0.001</c:v>
                </c:pt>
                <c:pt idx="27032">
                  <c:v>0.0</c:v>
                </c:pt>
                <c:pt idx="27033">
                  <c:v>0.001</c:v>
                </c:pt>
                <c:pt idx="27034">
                  <c:v>0.002</c:v>
                </c:pt>
                <c:pt idx="27035">
                  <c:v>0.001</c:v>
                </c:pt>
                <c:pt idx="27036">
                  <c:v>0.0</c:v>
                </c:pt>
                <c:pt idx="27037">
                  <c:v>0.0</c:v>
                </c:pt>
                <c:pt idx="27038">
                  <c:v>0.0</c:v>
                </c:pt>
                <c:pt idx="27039">
                  <c:v>0.001</c:v>
                </c:pt>
                <c:pt idx="27040">
                  <c:v>0.001</c:v>
                </c:pt>
                <c:pt idx="27041">
                  <c:v>0.0</c:v>
                </c:pt>
                <c:pt idx="27042">
                  <c:v>0.002</c:v>
                </c:pt>
                <c:pt idx="27043">
                  <c:v>0.001</c:v>
                </c:pt>
                <c:pt idx="27044">
                  <c:v>0.002</c:v>
                </c:pt>
                <c:pt idx="27045">
                  <c:v>0.001</c:v>
                </c:pt>
                <c:pt idx="27046">
                  <c:v>0.0</c:v>
                </c:pt>
                <c:pt idx="27047">
                  <c:v>0.001</c:v>
                </c:pt>
                <c:pt idx="27048">
                  <c:v>0.0</c:v>
                </c:pt>
                <c:pt idx="27049">
                  <c:v>0.001</c:v>
                </c:pt>
                <c:pt idx="27050">
                  <c:v>0.001</c:v>
                </c:pt>
                <c:pt idx="27051">
                  <c:v>0.001</c:v>
                </c:pt>
                <c:pt idx="27052">
                  <c:v>0.001</c:v>
                </c:pt>
                <c:pt idx="27053">
                  <c:v>0.001</c:v>
                </c:pt>
                <c:pt idx="27054">
                  <c:v>0.0</c:v>
                </c:pt>
                <c:pt idx="27055">
                  <c:v>0.001</c:v>
                </c:pt>
                <c:pt idx="27056">
                  <c:v>0.001</c:v>
                </c:pt>
                <c:pt idx="27057">
                  <c:v>0.0</c:v>
                </c:pt>
                <c:pt idx="27058">
                  <c:v>0.002</c:v>
                </c:pt>
                <c:pt idx="27059">
                  <c:v>0.001</c:v>
                </c:pt>
                <c:pt idx="27060">
                  <c:v>0.001</c:v>
                </c:pt>
                <c:pt idx="27061">
                  <c:v>0.001</c:v>
                </c:pt>
                <c:pt idx="27062">
                  <c:v>0.001</c:v>
                </c:pt>
                <c:pt idx="27063">
                  <c:v>0.001</c:v>
                </c:pt>
                <c:pt idx="27064">
                  <c:v>0.001</c:v>
                </c:pt>
                <c:pt idx="27065">
                  <c:v>0.0</c:v>
                </c:pt>
                <c:pt idx="27066">
                  <c:v>0.002</c:v>
                </c:pt>
                <c:pt idx="27067">
                  <c:v>0.0</c:v>
                </c:pt>
                <c:pt idx="27068">
                  <c:v>0.001</c:v>
                </c:pt>
                <c:pt idx="27069">
                  <c:v>0.0</c:v>
                </c:pt>
                <c:pt idx="27070">
                  <c:v>0.001</c:v>
                </c:pt>
                <c:pt idx="27071">
                  <c:v>0.0</c:v>
                </c:pt>
                <c:pt idx="27072">
                  <c:v>0.0</c:v>
                </c:pt>
                <c:pt idx="27073">
                  <c:v>0.0</c:v>
                </c:pt>
                <c:pt idx="27074">
                  <c:v>0.001</c:v>
                </c:pt>
                <c:pt idx="27075">
                  <c:v>0.001</c:v>
                </c:pt>
                <c:pt idx="27076">
                  <c:v>0.0</c:v>
                </c:pt>
                <c:pt idx="27077">
                  <c:v>0.001</c:v>
                </c:pt>
                <c:pt idx="27078">
                  <c:v>0.001</c:v>
                </c:pt>
                <c:pt idx="27079">
                  <c:v>0.0</c:v>
                </c:pt>
                <c:pt idx="27080">
                  <c:v>0.001</c:v>
                </c:pt>
                <c:pt idx="27081">
                  <c:v>0.001</c:v>
                </c:pt>
                <c:pt idx="27082">
                  <c:v>0.001</c:v>
                </c:pt>
                <c:pt idx="27083">
                  <c:v>0.0</c:v>
                </c:pt>
                <c:pt idx="27084">
                  <c:v>0.001</c:v>
                </c:pt>
                <c:pt idx="27085">
                  <c:v>0.001</c:v>
                </c:pt>
                <c:pt idx="27086">
                  <c:v>0.0</c:v>
                </c:pt>
                <c:pt idx="27087">
                  <c:v>0.001</c:v>
                </c:pt>
                <c:pt idx="27088">
                  <c:v>0.0</c:v>
                </c:pt>
                <c:pt idx="27089">
                  <c:v>0.001</c:v>
                </c:pt>
                <c:pt idx="27090">
                  <c:v>0.0</c:v>
                </c:pt>
                <c:pt idx="27091">
                  <c:v>0.001</c:v>
                </c:pt>
                <c:pt idx="27092">
                  <c:v>0.0</c:v>
                </c:pt>
                <c:pt idx="27093">
                  <c:v>0.001</c:v>
                </c:pt>
                <c:pt idx="27094">
                  <c:v>0.001</c:v>
                </c:pt>
                <c:pt idx="27095">
                  <c:v>0.001</c:v>
                </c:pt>
                <c:pt idx="27096">
                  <c:v>0.001</c:v>
                </c:pt>
                <c:pt idx="27097">
                  <c:v>0.001</c:v>
                </c:pt>
                <c:pt idx="27098">
                  <c:v>0.001</c:v>
                </c:pt>
                <c:pt idx="27099">
                  <c:v>0.001</c:v>
                </c:pt>
                <c:pt idx="27100">
                  <c:v>0.0</c:v>
                </c:pt>
                <c:pt idx="27101">
                  <c:v>0.001</c:v>
                </c:pt>
                <c:pt idx="27102">
                  <c:v>0.0</c:v>
                </c:pt>
                <c:pt idx="27103">
                  <c:v>0.0</c:v>
                </c:pt>
                <c:pt idx="27104">
                  <c:v>0.001</c:v>
                </c:pt>
                <c:pt idx="27105">
                  <c:v>0.0</c:v>
                </c:pt>
                <c:pt idx="27106">
                  <c:v>0.0</c:v>
                </c:pt>
                <c:pt idx="27107">
                  <c:v>0.0</c:v>
                </c:pt>
                <c:pt idx="27108">
                  <c:v>0.001</c:v>
                </c:pt>
                <c:pt idx="27109">
                  <c:v>0.002</c:v>
                </c:pt>
                <c:pt idx="27110">
                  <c:v>0.0</c:v>
                </c:pt>
                <c:pt idx="27111">
                  <c:v>0.001</c:v>
                </c:pt>
                <c:pt idx="27112">
                  <c:v>0.0</c:v>
                </c:pt>
                <c:pt idx="27113">
                  <c:v>0.0</c:v>
                </c:pt>
                <c:pt idx="27114">
                  <c:v>0.0</c:v>
                </c:pt>
                <c:pt idx="27115">
                  <c:v>0.001</c:v>
                </c:pt>
                <c:pt idx="27116">
                  <c:v>0.0</c:v>
                </c:pt>
                <c:pt idx="27117">
                  <c:v>0.0</c:v>
                </c:pt>
                <c:pt idx="27118">
                  <c:v>0.0</c:v>
                </c:pt>
                <c:pt idx="27119">
                  <c:v>0.001</c:v>
                </c:pt>
                <c:pt idx="27120">
                  <c:v>0.0</c:v>
                </c:pt>
                <c:pt idx="27121">
                  <c:v>0.001</c:v>
                </c:pt>
                <c:pt idx="27122">
                  <c:v>0.001</c:v>
                </c:pt>
                <c:pt idx="27123">
                  <c:v>0.001</c:v>
                </c:pt>
                <c:pt idx="27124">
                  <c:v>0.0</c:v>
                </c:pt>
                <c:pt idx="27125">
                  <c:v>0.001</c:v>
                </c:pt>
                <c:pt idx="27126">
                  <c:v>0.0</c:v>
                </c:pt>
                <c:pt idx="27127">
                  <c:v>0.0</c:v>
                </c:pt>
                <c:pt idx="27128">
                  <c:v>0.001</c:v>
                </c:pt>
                <c:pt idx="27129">
                  <c:v>0.001</c:v>
                </c:pt>
                <c:pt idx="27130">
                  <c:v>0.001</c:v>
                </c:pt>
                <c:pt idx="27131">
                  <c:v>0.001</c:v>
                </c:pt>
                <c:pt idx="27132">
                  <c:v>0.001</c:v>
                </c:pt>
                <c:pt idx="27133">
                  <c:v>0.0</c:v>
                </c:pt>
                <c:pt idx="27134">
                  <c:v>0.001</c:v>
                </c:pt>
                <c:pt idx="27135">
                  <c:v>0.001</c:v>
                </c:pt>
                <c:pt idx="27136">
                  <c:v>0.001</c:v>
                </c:pt>
                <c:pt idx="27137">
                  <c:v>0.0</c:v>
                </c:pt>
                <c:pt idx="27138">
                  <c:v>0.0</c:v>
                </c:pt>
                <c:pt idx="27139">
                  <c:v>0.001</c:v>
                </c:pt>
                <c:pt idx="27140">
                  <c:v>0.0</c:v>
                </c:pt>
                <c:pt idx="27141">
                  <c:v>0.0</c:v>
                </c:pt>
                <c:pt idx="27142">
                  <c:v>0.002</c:v>
                </c:pt>
                <c:pt idx="27143">
                  <c:v>0.002</c:v>
                </c:pt>
                <c:pt idx="27144">
                  <c:v>0.001</c:v>
                </c:pt>
                <c:pt idx="27145">
                  <c:v>0.0</c:v>
                </c:pt>
                <c:pt idx="27146">
                  <c:v>0.002</c:v>
                </c:pt>
                <c:pt idx="27147">
                  <c:v>0.0</c:v>
                </c:pt>
                <c:pt idx="27148">
                  <c:v>0.002</c:v>
                </c:pt>
                <c:pt idx="27149">
                  <c:v>0.001</c:v>
                </c:pt>
                <c:pt idx="27150">
                  <c:v>0.0</c:v>
                </c:pt>
                <c:pt idx="27151">
                  <c:v>0.0</c:v>
                </c:pt>
                <c:pt idx="27152">
                  <c:v>0.002</c:v>
                </c:pt>
                <c:pt idx="27153">
                  <c:v>0.0</c:v>
                </c:pt>
                <c:pt idx="27154">
                  <c:v>0.002</c:v>
                </c:pt>
                <c:pt idx="27155">
                  <c:v>0.001</c:v>
                </c:pt>
                <c:pt idx="27156">
                  <c:v>0.002</c:v>
                </c:pt>
                <c:pt idx="27157">
                  <c:v>0.0</c:v>
                </c:pt>
                <c:pt idx="27158">
                  <c:v>0.002</c:v>
                </c:pt>
                <c:pt idx="27159">
                  <c:v>0.001</c:v>
                </c:pt>
                <c:pt idx="27160">
                  <c:v>0.0</c:v>
                </c:pt>
                <c:pt idx="27161">
                  <c:v>0.001</c:v>
                </c:pt>
                <c:pt idx="27162">
                  <c:v>0.0</c:v>
                </c:pt>
                <c:pt idx="27163">
                  <c:v>0.001</c:v>
                </c:pt>
                <c:pt idx="27164">
                  <c:v>0.0</c:v>
                </c:pt>
                <c:pt idx="27165">
                  <c:v>0.001</c:v>
                </c:pt>
                <c:pt idx="27166">
                  <c:v>0.0</c:v>
                </c:pt>
                <c:pt idx="27167">
                  <c:v>0.002</c:v>
                </c:pt>
                <c:pt idx="27168">
                  <c:v>0.001</c:v>
                </c:pt>
                <c:pt idx="27169">
                  <c:v>0.0</c:v>
                </c:pt>
                <c:pt idx="27170">
                  <c:v>0.0</c:v>
                </c:pt>
                <c:pt idx="27171">
                  <c:v>0.0</c:v>
                </c:pt>
                <c:pt idx="27172">
                  <c:v>0.001</c:v>
                </c:pt>
                <c:pt idx="27173">
                  <c:v>0.0</c:v>
                </c:pt>
                <c:pt idx="27174">
                  <c:v>0.0</c:v>
                </c:pt>
                <c:pt idx="27175">
                  <c:v>0.001</c:v>
                </c:pt>
                <c:pt idx="27176">
                  <c:v>0.001</c:v>
                </c:pt>
                <c:pt idx="27177">
                  <c:v>0.001</c:v>
                </c:pt>
                <c:pt idx="27178">
                  <c:v>0.001</c:v>
                </c:pt>
                <c:pt idx="27179">
                  <c:v>0.0</c:v>
                </c:pt>
                <c:pt idx="27180">
                  <c:v>0.001</c:v>
                </c:pt>
                <c:pt idx="27181">
                  <c:v>0.0</c:v>
                </c:pt>
                <c:pt idx="27182">
                  <c:v>0.0</c:v>
                </c:pt>
                <c:pt idx="27183">
                  <c:v>0.002</c:v>
                </c:pt>
                <c:pt idx="27184">
                  <c:v>0.001</c:v>
                </c:pt>
                <c:pt idx="27185">
                  <c:v>0.001</c:v>
                </c:pt>
                <c:pt idx="27186">
                  <c:v>0.002</c:v>
                </c:pt>
                <c:pt idx="27187">
                  <c:v>0.0</c:v>
                </c:pt>
                <c:pt idx="27188">
                  <c:v>0.002</c:v>
                </c:pt>
                <c:pt idx="27189">
                  <c:v>0.001</c:v>
                </c:pt>
                <c:pt idx="27190">
                  <c:v>0.0</c:v>
                </c:pt>
                <c:pt idx="27191">
                  <c:v>0.001</c:v>
                </c:pt>
                <c:pt idx="27192">
                  <c:v>0.001</c:v>
                </c:pt>
                <c:pt idx="27193">
                  <c:v>0.0</c:v>
                </c:pt>
                <c:pt idx="27194">
                  <c:v>0.0</c:v>
                </c:pt>
                <c:pt idx="27195">
                  <c:v>0.001</c:v>
                </c:pt>
                <c:pt idx="27196">
                  <c:v>0.002</c:v>
                </c:pt>
                <c:pt idx="27197">
                  <c:v>0.0</c:v>
                </c:pt>
                <c:pt idx="27198">
                  <c:v>0.001</c:v>
                </c:pt>
                <c:pt idx="27199">
                  <c:v>0.001</c:v>
                </c:pt>
                <c:pt idx="27200">
                  <c:v>0.0</c:v>
                </c:pt>
                <c:pt idx="27201">
                  <c:v>0.0</c:v>
                </c:pt>
                <c:pt idx="27202">
                  <c:v>0.001</c:v>
                </c:pt>
                <c:pt idx="27203">
                  <c:v>0.002</c:v>
                </c:pt>
                <c:pt idx="27204">
                  <c:v>0.0</c:v>
                </c:pt>
                <c:pt idx="27205">
                  <c:v>0.001</c:v>
                </c:pt>
                <c:pt idx="27206">
                  <c:v>0.0</c:v>
                </c:pt>
                <c:pt idx="27207">
                  <c:v>0.0</c:v>
                </c:pt>
                <c:pt idx="27208">
                  <c:v>0.0</c:v>
                </c:pt>
                <c:pt idx="27209">
                  <c:v>0.001</c:v>
                </c:pt>
                <c:pt idx="27210">
                  <c:v>0.001</c:v>
                </c:pt>
                <c:pt idx="27211">
                  <c:v>0.0</c:v>
                </c:pt>
                <c:pt idx="27212">
                  <c:v>0.0</c:v>
                </c:pt>
                <c:pt idx="27213">
                  <c:v>0.0</c:v>
                </c:pt>
                <c:pt idx="27214">
                  <c:v>0.001</c:v>
                </c:pt>
                <c:pt idx="27215">
                  <c:v>0.001</c:v>
                </c:pt>
                <c:pt idx="27216">
                  <c:v>0.001</c:v>
                </c:pt>
                <c:pt idx="27217">
                  <c:v>0.0</c:v>
                </c:pt>
                <c:pt idx="27218">
                  <c:v>0.0</c:v>
                </c:pt>
                <c:pt idx="27219">
                  <c:v>0.0</c:v>
                </c:pt>
                <c:pt idx="27220">
                  <c:v>0.001</c:v>
                </c:pt>
                <c:pt idx="27221">
                  <c:v>0.001</c:v>
                </c:pt>
                <c:pt idx="27222">
                  <c:v>0.0</c:v>
                </c:pt>
                <c:pt idx="27223">
                  <c:v>0.0</c:v>
                </c:pt>
                <c:pt idx="27224">
                  <c:v>0.002</c:v>
                </c:pt>
                <c:pt idx="27225">
                  <c:v>0.0</c:v>
                </c:pt>
                <c:pt idx="27226">
                  <c:v>0.001</c:v>
                </c:pt>
                <c:pt idx="27227">
                  <c:v>0.0</c:v>
                </c:pt>
                <c:pt idx="27228">
                  <c:v>0.0</c:v>
                </c:pt>
                <c:pt idx="27229">
                  <c:v>0.0</c:v>
                </c:pt>
                <c:pt idx="27230">
                  <c:v>0.0</c:v>
                </c:pt>
                <c:pt idx="27231">
                  <c:v>0.0</c:v>
                </c:pt>
                <c:pt idx="27232">
                  <c:v>0.0</c:v>
                </c:pt>
                <c:pt idx="27233">
                  <c:v>0.0</c:v>
                </c:pt>
                <c:pt idx="27234">
                  <c:v>0.001</c:v>
                </c:pt>
                <c:pt idx="27235">
                  <c:v>0.001</c:v>
                </c:pt>
                <c:pt idx="27236">
                  <c:v>0.0</c:v>
                </c:pt>
                <c:pt idx="27237">
                  <c:v>0.0</c:v>
                </c:pt>
                <c:pt idx="27238">
                  <c:v>0.0</c:v>
                </c:pt>
                <c:pt idx="27239">
                  <c:v>0.001</c:v>
                </c:pt>
                <c:pt idx="27240">
                  <c:v>0.0</c:v>
                </c:pt>
                <c:pt idx="27241">
                  <c:v>0.002</c:v>
                </c:pt>
                <c:pt idx="27242">
                  <c:v>0.0</c:v>
                </c:pt>
                <c:pt idx="27243">
                  <c:v>0.002</c:v>
                </c:pt>
                <c:pt idx="27244">
                  <c:v>0.001</c:v>
                </c:pt>
                <c:pt idx="27245">
                  <c:v>0.0</c:v>
                </c:pt>
                <c:pt idx="27246">
                  <c:v>0.0</c:v>
                </c:pt>
                <c:pt idx="27247">
                  <c:v>0.001</c:v>
                </c:pt>
                <c:pt idx="27248">
                  <c:v>0.001</c:v>
                </c:pt>
                <c:pt idx="27249">
                  <c:v>0.001</c:v>
                </c:pt>
                <c:pt idx="27250">
                  <c:v>0.001</c:v>
                </c:pt>
                <c:pt idx="27251">
                  <c:v>0.002</c:v>
                </c:pt>
                <c:pt idx="27252">
                  <c:v>0.001</c:v>
                </c:pt>
                <c:pt idx="27253">
                  <c:v>0.001</c:v>
                </c:pt>
                <c:pt idx="27254">
                  <c:v>0.001</c:v>
                </c:pt>
                <c:pt idx="27255">
                  <c:v>0.001</c:v>
                </c:pt>
                <c:pt idx="27256">
                  <c:v>0.001</c:v>
                </c:pt>
                <c:pt idx="27257">
                  <c:v>0.001</c:v>
                </c:pt>
                <c:pt idx="27258">
                  <c:v>0.002</c:v>
                </c:pt>
                <c:pt idx="27259">
                  <c:v>0.001</c:v>
                </c:pt>
                <c:pt idx="27260">
                  <c:v>0.0</c:v>
                </c:pt>
                <c:pt idx="27261">
                  <c:v>0.001</c:v>
                </c:pt>
                <c:pt idx="27262">
                  <c:v>0.001</c:v>
                </c:pt>
                <c:pt idx="27263">
                  <c:v>0.001</c:v>
                </c:pt>
                <c:pt idx="27264">
                  <c:v>0.001</c:v>
                </c:pt>
                <c:pt idx="27265">
                  <c:v>0.001</c:v>
                </c:pt>
                <c:pt idx="27266">
                  <c:v>0.001</c:v>
                </c:pt>
                <c:pt idx="27267">
                  <c:v>0.0</c:v>
                </c:pt>
                <c:pt idx="27268">
                  <c:v>0.0</c:v>
                </c:pt>
                <c:pt idx="27269">
                  <c:v>0.001</c:v>
                </c:pt>
                <c:pt idx="27270">
                  <c:v>0.0</c:v>
                </c:pt>
                <c:pt idx="27271">
                  <c:v>0.001</c:v>
                </c:pt>
                <c:pt idx="27272">
                  <c:v>0.001</c:v>
                </c:pt>
                <c:pt idx="27273">
                  <c:v>0.0</c:v>
                </c:pt>
                <c:pt idx="27274">
                  <c:v>0.0</c:v>
                </c:pt>
                <c:pt idx="27275">
                  <c:v>0.0</c:v>
                </c:pt>
                <c:pt idx="27276">
                  <c:v>0.0</c:v>
                </c:pt>
                <c:pt idx="27277">
                  <c:v>0.0</c:v>
                </c:pt>
                <c:pt idx="27278">
                  <c:v>0.001</c:v>
                </c:pt>
                <c:pt idx="27279">
                  <c:v>0.0</c:v>
                </c:pt>
                <c:pt idx="27280">
                  <c:v>0.0</c:v>
                </c:pt>
                <c:pt idx="27281">
                  <c:v>0.001</c:v>
                </c:pt>
                <c:pt idx="27282">
                  <c:v>0.0</c:v>
                </c:pt>
                <c:pt idx="27283">
                  <c:v>0.001</c:v>
                </c:pt>
                <c:pt idx="27284">
                  <c:v>0.0</c:v>
                </c:pt>
                <c:pt idx="27285">
                  <c:v>0.001</c:v>
                </c:pt>
                <c:pt idx="27286">
                  <c:v>0.001</c:v>
                </c:pt>
                <c:pt idx="27287">
                  <c:v>0.001</c:v>
                </c:pt>
                <c:pt idx="27288">
                  <c:v>0.001</c:v>
                </c:pt>
                <c:pt idx="27289">
                  <c:v>0.001</c:v>
                </c:pt>
                <c:pt idx="27290">
                  <c:v>0.001</c:v>
                </c:pt>
                <c:pt idx="27291">
                  <c:v>0.0</c:v>
                </c:pt>
                <c:pt idx="27292">
                  <c:v>0.001</c:v>
                </c:pt>
                <c:pt idx="27293">
                  <c:v>0.001</c:v>
                </c:pt>
                <c:pt idx="27294">
                  <c:v>0.0</c:v>
                </c:pt>
                <c:pt idx="27295">
                  <c:v>0.001</c:v>
                </c:pt>
                <c:pt idx="27296">
                  <c:v>0.002</c:v>
                </c:pt>
                <c:pt idx="27297">
                  <c:v>0.001</c:v>
                </c:pt>
                <c:pt idx="27298">
                  <c:v>0.001</c:v>
                </c:pt>
                <c:pt idx="27299">
                  <c:v>0.001</c:v>
                </c:pt>
                <c:pt idx="27300">
                  <c:v>0.001</c:v>
                </c:pt>
                <c:pt idx="27301">
                  <c:v>0.001</c:v>
                </c:pt>
                <c:pt idx="27302">
                  <c:v>0.001</c:v>
                </c:pt>
                <c:pt idx="27303">
                  <c:v>0.0</c:v>
                </c:pt>
                <c:pt idx="27304">
                  <c:v>0.001</c:v>
                </c:pt>
                <c:pt idx="27305">
                  <c:v>0.001</c:v>
                </c:pt>
                <c:pt idx="27306">
                  <c:v>0.0</c:v>
                </c:pt>
                <c:pt idx="27307">
                  <c:v>0.0</c:v>
                </c:pt>
                <c:pt idx="27308">
                  <c:v>0.0</c:v>
                </c:pt>
                <c:pt idx="27309">
                  <c:v>0.001</c:v>
                </c:pt>
                <c:pt idx="27310">
                  <c:v>0.001</c:v>
                </c:pt>
                <c:pt idx="27311">
                  <c:v>0.0</c:v>
                </c:pt>
                <c:pt idx="27312">
                  <c:v>0.001</c:v>
                </c:pt>
                <c:pt idx="27313">
                  <c:v>0.001</c:v>
                </c:pt>
                <c:pt idx="27314">
                  <c:v>0.0</c:v>
                </c:pt>
                <c:pt idx="27315">
                  <c:v>0.0</c:v>
                </c:pt>
                <c:pt idx="27316">
                  <c:v>0.002</c:v>
                </c:pt>
                <c:pt idx="27317">
                  <c:v>0.001</c:v>
                </c:pt>
                <c:pt idx="27318">
                  <c:v>0.0</c:v>
                </c:pt>
                <c:pt idx="27319">
                  <c:v>0.001</c:v>
                </c:pt>
                <c:pt idx="27320">
                  <c:v>0.0</c:v>
                </c:pt>
                <c:pt idx="27321">
                  <c:v>0.001</c:v>
                </c:pt>
                <c:pt idx="27322">
                  <c:v>0.001</c:v>
                </c:pt>
                <c:pt idx="27323">
                  <c:v>0.0</c:v>
                </c:pt>
                <c:pt idx="27324">
                  <c:v>0.001</c:v>
                </c:pt>
                <c:pt idx="27325">
                  <c:v>0.001</c:v>
                </c:pt>
                <c:pt idx="27326">
                  <c:v>0.001</c:v>
                </c:pt>
                <c:pt idx="27327">
                  <c:v>0.001</c:v>
                </c:pt>
                <c:pt idx="27328">
                  <c:v>0.001</c:v>
                </c:pt>
                <c:pt idx="27329">
                  <c:v>0.001</c:v>
                </c:pt>
                <c:pt idx="27330">
                  <c:v>0.0</c:v>
                </c:pt>
                <c:pt idx="27331">
                  <c:v>0.001</c:v>
                </c:pt>
                <c:pt idx="27332">
                  <c:v>0.0</c:v>
                </c:pt>
                <c:pt idx="27333">
                  <c:v>0.001</c:v>
                </c:pt>
                <c:pt idx="27334">
                  <c:v>0.001</c:v>
                </c:pt>
                <c:pt idx="27335">
                  <c:v>0.002</c:v>
                </c:pt>
                <c:pt idx="27336">
                  <c:v>0.001</c:v>
                </c:pt>
                <c:pt idx="27337">
                  <c:v>0.0</c:v>
                </c:pt>
                <c:pt idx="27338">
                  <c:v>0.002</c:v>
                </c:pt>
                <c:pt idx="27339">
                  <c:v>0.001</c:v>
                </c:pt>
                <c:pt idx="27340">
                  <c:v>0.001</c:v>
                </c:pt>
                <c:pt idx="27341">
                  <c:v>0.001</c:v>
                </c:pt>
                <c:pt idx="27342">
                  <c:v>0.0</c:v>
                </c:pt>
                <c:pt idx="27343">
                  <c:v>0.0</c:v>
                </c:pt>
                <c:pt idx="27344">
                  <c:v>0.0</c:v>
                </c:pt>
                <c:pt idx="27345">
                  <c:v>0.001</c:v>
                </c:pt>
                <c:pt idx="27346">
                  <c:v>0.001</c:v>
                </c:pt>
                <c:pt idx="27347">
                  <c:v>0.001</c:v>
                </c:pt>
                <c:pt idx="27348">
                  <c:v>0.001</c:v>
                </c:pt>
                <c:pt idx="27349">
                  <c:v>0.001</c:v>
                </c:pt>
                <c:pt idx="27350">
                  <c:v>0.002</c:v>
                </c:pt>
                <c:pt idx="27351">
                  <c:v>0.001</c:v>
                </c:pt>
                <c:pt idx="27352">
                  <c:v>0.001</c:v>
                </c:pt>
                <c:pt idx="27353">
                  <c:v>0.002</c:v>
                </c:pt>
                <c:pt idx="27354">
                  <c:v>0.001</c:v>
                </c:pt>
                <c:pt idx="27355">
                  <c:v>0.001</c:v>
                </c:pt>
                <c:pt idx="27356">
                  <c:v>0.001</c:v>
                </c:pt>
                <c:pt idx="27357">
                  <c:v>0.0</c:v>
                </c:pt>
                <c:pt idx="27358">
                  <c:v>0.001</c:v>
                </c:pt>
                <c:pt idx="27359">
                  <c:v>0.0</c:v>
                </c:pt>
                <c:pt idx="27360">
                  <c:v>0.002</c:v>
                </c:pt>
                <c:pt idx="27361">
                  <c:v>0.0</c:v>
                </c:pt>
                <c:pt idx="27362">
                  <c:v>0.001</c:v>
                </c:pt>
                <c:pt idx="27363">
                  <c:v>0.001</c:v>
                </c:pt>
                <c:pt idx="27364">
                  <c:v>0.0</c:v>
                </c:pt>
                <c:pt idx="27365">
                  <c:v>0.001</c:v>
                </c:pt>
                <c:pt idx="27366">
                  <c:v>0.0</c:v>
                </c:pt>
                <c:pt idx="27367">
                  <c:v>0.0</c:v>
                </c:pt>
                <c:pt idx="27368">
                  <c:v>0.001</c:v>
                </c:pt>
                <c:pt idx="27369">
                  <c:v>0.001</c:v>
                </c:pt>
                <c:pt idx="27370">
                  <c:v>0.0</c:v>
                </c:pt>
                <c:pt idx="27371">
                  <c:v>0.001</c:v>
                </c:pt>
                <c:pt idx="27372">
                  <c:v>0.001</c:v>
                </c:pt>
                <c:pt idx="27373">
                  <c:v>0.0</c:v>
                </c:pt>
                <c:pt idx="27374">
                  <c:v>0.001</c:v>
                </c:pt>
                <c:pt idx="27375">
                  <c:v>0.002</c:v>
                </c:pt>
                <c:pt idx="27376">
                  <c:v>0.0</c:v>
                </c:pt>
                <c:pt idx="27377">
                  <c:v>0.001</c:v>
                </c:pt>
                <c:pt idx="27378">
                  <c:v>0.001</c:v>
                </c:pt>
                <c:pt idx="27379">
                  <c:v>0.0</c:v>
                </c:pt>
                <c:pt idx="27380">
                  <c:v>0.0</c:v>
                </c:pt>
                <c:pt idx="27381">
                  <c:v>0.0</c:v>
                </c:pt>
                <c:pt idx="27382">
                  <c:v>0.0</c:v>
                </c:pt>
                <c:pt idx="27383">
                  <c:v>0.0</c:v>
                </c:pt>
                <c:pt idx="27384">
                  <c:v>0.0</c:v>
                </c:pt>
                <c:pt idx="27385">
                  <c:v>0.0</c:v>
                </c:pt>
                <c:pt idx="27386">
                  <c:v>0.001</c:v>
                </c:pt>
                <c:pt idx="27387">
                  <c:v>0.001</c:v>
                </c:pt>
                <c:pt idx="27388">
                  <c:v>0.0</c:v>
                </c:pt>
                <c:pt idx="27389">
                  <c:v>0.0</c:v>
                </c:pt>
                <c:pt idx="27390">
                  <c:v>0.001</c:v>
                </c:pt>
                <c:pt idx="27391">
                  <c:v>0.0</c:v>
                </c:pt>
                <c:pt idx="27392">
                  <c:v>0.001</c:v>
                </c:pt>
                <c:pt idx="27393">
                  <c:v>0.0</c:v>
                </c:pt>
                <c:pt idx="27394">
                  <c:v>0.0</c:v>
                </c:pt>
                <c:pt idx="27395">
                  <c:v>0.001</c:v>
                </c:pt>
                <c:pt idx="27396">
                  <c:v>0.001</c:v>
                </c:pt>
                <c:pt idx="27397">
                  <c:v>0.0</c:v>
                </c:pt>
                <c:pt idx="27398">
                  <c:v>0.0</c:v>
                </c:pt>
                <c:pt idx="27399">
                  <c:v>0.001</c:v>
                </c:pt>
                <c:pt idx="27400">
                  <c:v>0.0</c:v>
                </c:pt>
                <c:pt idx="27401">
                  <c:v>0.001</c:v>
                </c:pt>
                <c:pt idx="27402">
                  <c:v>0.0</c:v>
                </c:pt>
                <c:pt idx="27403">
                  <c:v>0.0</c:v>
                </c:pt>
                <c:pt idx="27404">
                  <c:v>0.001</c:v>
                </c:pt>
                <c:pt idx="27405">
                  <c:v>0.001</c:v>
                </c:pt>
                <c:pt idx="27406">
                  <c:v>0.0</c:v>
                </c:pt>
                <c:pt idx="27407">
                  <c:v>0.002</c:v>
                </c:pt>
                <c:pt idx="27408">
                  <c:v>0.0</c:v>
                </c:pt>
                <c:pt idx="27409">
                  <c:v>0.0</c:v>
                </c:pt>
                <c:pt idx="27410">
                  <c:v>0.001</c:v>
                </c:pt>
                <c:pt idx="27411">
                  <c:v>0.0</c:v>
                </c:pt>
                <c:pt idx="27412">
                  <c:v>0.001</c:v>
                </c:pt>
                <c:pt idx="27413">
                  <c:v>0.001</c:v>
                </c:pt>
                <c:pt idx="27414">
                  <c:v>0.001</c:v>
                </c:pt>
                <c:pt idx="27415">
                  <c:v>0.0</c:v>
                </c:pt>
                <c:pt idx="27416">
                  <c:v>0.001</c:v>
                </c:pt>
                <c:pt idx="27417">
                  <c:v>0.002</c:v>
                </c:pt>
                <c:pt idx="27418">
                  <c:v>0.001</c:v>
                </c:pt>
                <c:pt idx="27419">
                  <c:v>0.002</c:v>
                </c:pt>
                <c:pt idx="27420">
                  <c:v>0.0</c:v>
                </c:pt>
                <c:pt idx="27421">
                  <c:v>0.001</c:v>
                </c:pt>
                <c:pt idx="27422">
                  <c:v>0.0</c:v>
                </c:pt>
                <c:pt idx="27423">
                  <c:v>0.001</c:v>
                </c:pt>
                <c:pt idx="27424">
                  <c:v>0.001</c:v>
                </c:pt>
                <c:pt idx="27425">
                  <c:v>0.001</c:v>
                </c:pt>
                <c:pt idx="27426">
                  <c:v>0.001</c:v>
                </c:pt>
                <c:pt idx="27427">
                  <c:v>0.0</c:v>
                </c:pt>
                <c:pt idx="27428">
                  <c:v>0.001</c:v>
                </c:pt>
                <c:pt idx="27429">
                  <c:v>0.002</c:v>
                </c:pt>
                <c:pt idx="27430">
                  <c:v>0.001</c:v>
                </c:pt>
                <c:pt idx="27431">
                  <c:v>0.001</c:v>
                </c:pt>
                <c:pt idx="27432">
                  <c:v>0.0</c:v>
                </c:pt>
                <c:pt idx="27433">
                  <c:v>0.002</c:v>
                </c:pt>
                <c:pt idx="27434">
                  <c:v>0.001</c:v>
                </c:pt>
                <c:pt idx="27435">
                  <c:v>0.002</c:v>
                </c:pt>
                <c:pt idx="27436">
                  <c:v>0.0</c:v>
                </c:pt>
                <c:pt idx="27437">
                  <c:v>0.001</c:v>
                </c:pt>
                <c:pt idx="27438">
                  <c:v>0.0</c:v>
                </c:pt>
                <c:pt idx="27439">
                  <c:v>0.001</c:v>
                </c:pt>
                <c:pt idx="27440">
                  <c:v>0.001</c:v>
                </c:pt>
                <c:pt idx="27441">
                  <c:v>0.001</c:v>
                </c:pt>
                <c:pt idx="27442">
                  <c:v>0.0</c:v>
                </c:pt>
                <c:pt idx="27443">
                  <c:v>0.0</c:v>
                </c:pt>
                <c:pt idx="27444">
                  <c:v>0.0</c:v>
                </c:pt>
                <c:pt idx="27445">
                  <c:v>0.001</c:v>
                </c:pt>
                <c:pt idx="27446">
                  <c:v>0.001</c:v>
                </c:pt>
                <c:pt idx="27447">
                  <c:v>0.0</c:v>
                </c:pt>
                <c:pt idx="27448">
                  <c:v>0.001</c:v>
                </c:pt>
                <c:pt idx="27449">
                  <c:v>0.0</c:v>
                </c:pt>
                <c:pt idx="27450">
                  <c:v>0.001</c:v>
                </c:pt>
                <c:pt idx="27451">
                  <c:v>0.0</c:v>
                </c:pt>
                <c:pt idx="27452">
                  <c:v>0.0</c:v>
                </c:pt>
                <c:pt idx="27453">
                  <c:v>0.0</c:v>
                </c:pt>
                <c:pt idx="27454">
                  <c:v>0.001</c:v>
                </c:pt>
                <c:pt idx="27455">
                  <c:v>0.001</c:v>
                </c:pt>
                <c:pt idx="27456">
                  <c:v>0.0</c:v>
                </c:pt>
                <c:pt idx="27457">
                  <c:v>0.001</c:v>
                </c:pt>
                <c:pt idx="27458">
                  <c:v>0.0</c:v>
                </c:pt>
                <c:pt idx="27459">
                  <c:v>0.001</c:v>
                </c:pt>
                <c:pt idx="27460">
                  <c:v>0.0</c:v>
                </c:pt>
                <c:pt idx="27461">
                  <c:v>0.0</c:v>
                </c:pt>
                <c:pt idx="27462">
                  <c:v>0.001</c:v>
                </c:pt>
                <c:pt idx="27463">
                  <c:v>0.001</c:v>
                </c:pt>
                <c:pt idx="27464">
                  <c:v>0.0</c:v>
                </c:pt>
                <c:pt idx="27465">
                  <c:v>0.001</c:v>
                </c:pt>
                <c:pt idx="27466">
                  <c:v>0.0</c:v>
                </c:pt>
                <c:pt idx="27467">
                  <c:v>0.001</c:v>
                </c:pt>
                <c:pt idx="27468">
                  <c:v>0.001</c:v>
                </c:pt>
                <c:pt idx="27469">
                  <c:v>0.001</c:v>
                </c:pt>
                <c:pt idx="27470">
                  <c:v>0.0</c:v>
                </c:pt>
                <c:pt idx="27471">
                  <c:v>0.0</c:v>
                </c:pt>
                <c:pt idx="27472">
                  <c:v>0.001</c:v>
                </c:pt>
                <c:pt idx="27473">
                  <c:v>0.0</c:v>
                </c:pt>
                <c:pt idx="27474">
                  <c:v>0.001</c:v>
                </c:pt>
                <c:pt idx="27475">
                  <c:v>0.0</c:v>
                </c:pt>
                <c:pt idx="27476">
                  <c:v>0.0</c:v>
                </c:pt>
                <c:pt idx="27477">
                  <c:v>0.0</c:v>
                </c:pt>
                <c:pt idx="27478">
                  <c:v>0.001</c:v>
                </c:pt>
                <c:pt idx="27479">
                  <c:v>0.0</c:v>
                </c:pt>
                <c:pt idx="27480">
                  <c:v>0.002</c:v>
                </c:pt>
                <c:pt idx="27481">
                  <c:v>0.002</c:v>
                </c:pt>
                <c:pt idx="27482">
                  <c:v>0.0</c:v>
                </c:pt>
                <c:pt idx="27483">
                  <c:v>0.001</c:v>
                </c:pt>
                <c:pt idx="27484">
                  <c:v>0.001</c:v>
                </c:pt>
                <c:pt idx="27485">
                  <c:v>0.002</c:v>
                </c:pt>
                <c:pt idx="27486">
                  <c:v>0.0</c:v>
                </c:pt>
                <c:pt idx="27487">
                  <c:v>0.0</c:v>
                </c:pt>
                <c:pt idx="27488">
                  <c:v>0.001</c:v>
                </c:pt>
                <c:pt idx="27489">
                  <c:v>0.0</c:v>
                </c:pt>
                <c:pt idx="27490">
                  <c:v>0.001</c:v>
                </c:pt>
                <c:pt idx="27491">
                  <c:v>0.001</c:v>
                </c:pt>
                <c:pt idx="27492">
                  <c:v>0.001</c:v>
                </c:pt>
                <c:pt idx="27493">
                  <c:v>0.0</c:v>
                </c:pt>
                <c:pt idx="27494">
                  <c:v>0.001</c:v>
                </c:pt>
                <c:pt idx="27495">
                  <c:v>0.001</c:v>
                </c:pt>
                <c:pt idx="27496">
                  <c:v>0.002</c:v>
                </c:pt>
                <c:pt idx="27497">
                  <c:v>0.001</c:v>
                </c:pt>
                <c:pt idx="27498">
                  <c:v>0.0</c:v>
                </c:pt>
                <c:pt idx="27499">
                  <c:v>0.0</c:v>
                </c:pt>
                <c:pt idx="27500">
                  <c:v>0.001</c:v>
                </c:pt>
                <c:pt idx="27501">
                  <c:v>0.001</c:v>
                </c:pt>
                <c:pt idx="27502">
                  <c:v>0.0</c:v>
                </c:pt>
                <c:pt idx="27503">
                  <c:v>0.001</c:v>
                </c:pt>
                <c:pt idx="27504">
                  <c:v>0.002</c:v>
                </c:pt>
                <c:pt idx="27505">
                  <c:v>0.0</c:v>
                </c:pt>
                <c:pt idx="27506">
                  <c:v>0.002</c:v>
                </c:pt>
                <c:pt idx="27507">
                  <c:v>0.001</c:v>
                </c:pt>
                <c:pt idx="27508">
                  <c:v>0.001</c:v>
                </c:pt>
                <c:pt idx="27509">
                  <c:v>0.001</c:v>
                </c:pt>
                <c:pt idx="27510">
                  <c:v>0.001</c:v>
                </c:pt>
                <c:pt idx="27511">
                  <c:v>0.001</c:v>
                </c:pt>
                <c:pt idx="27512">
                  <c:v>0.001</c:v>
                </c:pt>
                <c:pt idx="27513">
                  <c:v>0.0</c:v>
                </c:pt>
                <c:pt idx="27514">
                  <c:v>0.001</c:v>
                </c:pt>
                <c:pt idx="27515">
                  <c:v>0.001</c:v>
                </c:pt>
                <c:pt idx="27516">
                  <c:v>0.001</c:v>
                </c:pt>
                <c:pt idx="27517">
                  <c:v>0.0</c:v>
                </c:pt>
                <c:pt idx="27518">
                  <c:v>0.001</c:v>
                </c:pt>
                <c:pt idx="27519">
                  <c:v>0.0</c:v>
                </c:pt>
                <c:pt idx="27520">
                  <c:v>0.001</c:v>
                </c:pt>
                <c:pt idx="27521">
                  <c:v>0.001</c:v>
                </c:pt>
                <c:pt idx="27522">
                  <c:v>0.0</c:v>
                </c:pt>
                <c:pt idx="27523">
                  <c:v>0.0</c:v>
                </c:pt>
                <c:pt idx="27524">
                  <c:v>0.001</c:v>
                </c:pt>
                <c:pt idx="27525">
                  <c:v>0.0</c:v>
                </c:pt>
                <c:pt idx="27526">
                  <c:v>0.0</c:v>
                </c:pt>
                <c:pt idx="27527">
                  <c:v>0.001</c:v>
                </c:pt>
                <c:pt idx="27528">
                  <c:v>0.002</c:v>
                </c:pt>
                <c:pt idx="27529">
                  <c:v>0.0</c:v>
                </c:pt>
                <c:pt idx="27530">
                  <c:v>0.001</c:v>
                </c:pt>
                <c:pt idx="27531">
                  <c:v>0.0</c:v>
                </c:pt>
                <c:pt idx="27532">
                  <c:v>0.001</c:v>
                </c:pt>
                <c:pt idx="27533">
                  <c:v>0.001</c:v>
                </c:pt>
                <c:pt idx="27534">
                  <c:v>0.0</c:v>
                </c:pt>
                <c:pt idx="27535">
                  <c:v>0.002</c:v>
                </c:pt>
                <c:pt idx="27536">
                  <c:v>0.0</c:v>
                </c:pt>
                <c:pt idx="27537">
                  <c:v>0.0</c:v>
                </c:pt>
                <c:pt idx="27538">
                  <c:v>0.001</c:v>
                </c:pt>
                <c:pt idx="27539">
                  <c:v>0.001</c:v>
                </c:pt>
                <c:pt idx="27540">
                  <c:v>0.0</c:v>
                </c:pt>
                <c:pt idx="27541">
                  <c:v>0.001</c:v>
                </c:pt>
                <c:pt idx="27542">
                  <c:v>0.001</c:v>
                </c:pt>
                <c:pt idx="27543">
                  <c:v>0.002</c:v>
                </c:pt>
                <c:pt idx="27544">
                  <c:v>0.001</c:v>
                </c:pt>
                <c:pt idx="27545">
                  <c:v>0.0</c:v>
                </c:pt>
                <c:pt idx="27546">
                  <c:v>0.0</c:v>
                </c:pt>
                <c:pt idx="27547">
                  <c:v>0.001</c:v>
                </c:pt>
                <c:pt idx="27548">
                  <c:v>0.001</c:v>
                </c:pt>
                <c:pt idx="27549">
                  <c:v>0.001</c:v>
                </c:pt>
                <c:pt idx="27550">
                  <c:v>0.002</c:v>
                </c:pt>
                <c:pt idx="27551">
                  <c:v>0.001</c:v>
                </c:pt>
                <c:pt idx="27552">
                  <c:v>0.001</c:v>
                </c:pt>
                <c:pt idx="27553">
                  <c:v>0.001</c:v>
                </c:pt>
                <c:pt idx="27554">
                  <c:v>0.001</c:v>
                </c:pt>
                <c:pt idx="27555">
                  <c:v>0.001</c:v>
                </c:pt>
                <c:pt idx="27556">
                  <c:v>0.001</c:v>
                </c:pt>
                <c:pt idx="27557">
                  <c:v>0.0</c:v>
                </c:pt>
                <c:pt idx="27558">
                  <c:v>0.0</c:v>
                </c:pt>
                <c:pt idx="27559">
                  <c:v>0.0</c:v>
                </c:pt>
                <c:pt idx="27560">
                  <c:v>0.0</c:v>
                </c:pt>
                <c:pt idx="27561">
                  <c:v>0.0</c:v>
                </c:pt>
                <c:pt idx="27562">
                  <c:v>0.001</c:v>
                </c:pt>
                <c:pt idx="27563">
                  <c:v>0.001</c:v>
                </c:pt>
                <c:pt idx="27564">
                  <c:v>0.001</c:v>
                </c:pt>
                <c:pt idx="27565">
                  <c:v>0.0</c:v>
                </c:pt>
                <c:pt idx="27566">
                  <c:v>0.0</c:v>
                </c:pt>
                <c:pt idx="27567">
                  <c:v>0.001</c:v>
                </c:pt>
                <c:pt idx="27568">
                  <c:v>0.0</c:v>
                </c:pt>
                <c:pt idx="27569">
                  <c:v>0.001</c:v>
                </c:pt>
                <c:pt idx="27570">
                  <c:v>0.0</c:v>
                </c:pt>
                <c:pt idx="27571">
                  <c:v>0.001</c:v>
                </c:pt>
                <c:pt idx="27572">
                  <c:v>0.001</c:v>
                </c:pt>
                <c:pt idx="27573">
                  <c:v>0.0</c:v>
                </c:pt>
                <c:pt idx="27574">
                  <c:v>0.001</c:v>
                </c:pt>
                <c:pt idx="27575">
                  <c:v>0.001</c:v>
                </c:pt>
                <c:pt idx="27576">
                  <c:v>0.001</c:v>
                </c:pt>
                <c:pt idx="27577">
                  <c:v>0.001</c:v>
                </c:pt>
                <c:pt idx="27578">
                  <c:v>0.001</c:v>
                </c:pt>
                <c:pt idx="27579">
                  <c:v>0.002</c:v>
                </c:pt>
                <c:pt idx="27580">
                  <c:v>0.0</c:v>
                </c:pt>
                <c:pt idx="27581">
                  <c:v>0.002</c:v>
                </c:pt>
                <c:pt idx="27582">
                  <c:v>0.0</c:v>
                </c:pt>
                <c:pt idx="27583">
                  <c:v>0.0</c:v>
                </c:pt>
                <c:pt idx="27584">
                  <c:v>0.001</c:v>
                </c:pt>
                <c:pt idx="27585">
                  <c:v>0.001</c:v>
                </c:pt>
                <c:pt idx="27586">
                  <c:v>0.0</c:v>
                </c:pt>
                <c:pt idx="27587">
                  <c:v>0.001</c:v>
                </c:pt>
                <c:pt idx="27588">
                  <c:v>0.001</c:v>
                </c:pt>
                <c:pt idx="27589">
                  <c:v>0.0</c:v>
                </c:pt>
                <c:pt idx="27590">
                  <c:v>0.002</c:v>
                </c:pt>
                <c:pt idx="27591">
                  <c:v>0.0</c:v>
                </c:pt>
                <c:pt idx="27592">
                  <c:v>0.001</c:v>
                </c:pt>
                <c:pt idx="27593">
                  <c:v>0.0</c:v>
                </c:pt>
                <c:pt idx="27594">
                  <c:v>0.003</c:v>
                </c:pt>
                <c:pt idx="27595">
                  <c:v>0.002</c:v>
                </c:pt>
                <c:pt idx="27596">
                  <c:v>0.001</c:v>
                </c:pt>
                <c:pt idx="27597">
                  <c:v>0.001</c:v>
                </c:pt>
                <c:pt idx="27598">
                  <c:v>0.0</c:v>
                </c:pt>
                <c:pt idx="27599">
                  <c:v>0.0</c:v>
                </c:pt>
                <c:pt idx="27600">
                  <c:v>0.001</c:v>
                </c:pt>
                <c:pt idx="27601">
                  <c:v>0.001</c:v>
                </c:pt>
                <c:pt idx="27602">
                  <c:v>0.0</c:v>
                </c:pt>
                <c:pt idx="27603">
                  <c:v>0.001</c:v>
                </c:pt>
                <c:pt idx="27604">
                  <c:v>0.0</c:v>
                </c:pt>
                <c:pt idx="27605">
                  <c:v>0.0</c:v>
                </c:pt>
                <c:pt idx="27606">
                  <c:v>0.0</c:v>
                </c:pt>
                <c:pt idx="27607">
                  <c:v>0.0</c:v>
                </c:pt>
                <c:pt idx="27608">
                  <c:v>0.0</c:v>
                </c:pt>
                <c:pt idx="27609">
                  <c:v>0.001</c:v>
                </c:pt>
                <c:pt idx="27610">
                  <c:v>0.002</c:v>
                </c:pt>
                <c:pt idx="27611">
                  <c:v>0.001</c:v>
                </c:pt>
                <c:pt idx="27612">
                  <c:v>0.001</c:v>
                </c:pt>
                <c:pt idx="27613">
                  <c:v>0.0</c:v>
                </c:pt>
                <c:pt idx="27614">
                  <c:v>0.002</c:v>
                </c:pt>
                <c:pt idx="27615">
                  <c:v>0.001</c:v>
                </c:pt>
                <c:pt idx="27616">
                  <c:v>0.001</c:v>
                </c:pt>
                <c:pt idx="27617">
                  <c:v>0.002</c:v>
                </c:pt>
                <c:pt idx="27618">
                  <c:v>0.001</c:v>
                </c:pt>
                <c:pt idx="27619">
                  <c:v>0.001</c:v>
                </c:pt>
                <c:pt idx="27620">
                  <c:v>0.0</c:v>
                </c:pt>
                <c:pt idx="27621">
                  <c:v>0.001</c:v>
                </c:pt>
                <c:pt idx="27622">
                  <c:v>0.001</c:v>
                </c:pt>
                <c:pt idx="27623">
                  <c:v>0.001</c:v>
                </c:pt>
                <c:pt idx="27624">
                  <c:v>0.002</c:v>
                </c:pt>
                <c:pt idx="27625">
                  <c:v>0.002</c:v>
                </c:pt>
                <c:pt idx="27626">
                  <c:v>0.002</c:v>
                </c:pt>
                <c:pt idx="27627">
                  <c:v>0.001</c:v>
                </c:pt>
                <c:pt idx="27628">
                  <c:v>0.002</c:v>
                </c:pt>
                <c:pt idx="27629">
                  <c:v>0.001</c:v>
                </c:pt>
                <c:pt idx="27630">
                  <c:v>0.001</c:v>
                </c:pt>
                <c:pt idx="27631">
                  <c:v>0.001</c:v>
                </c:pt>
                <c:pt idx="27632">
                  <c:v>0.001</c:v>
                </c:pt>
                <c:pt idx="27633">
                  <c:v>0.001</c:v>
                </c:pt>
                <c:pt idx="27634">
                  <c:v>0.001</c:v>
                </c:pt>
                <c:pt idx="27635">
                  <c:v>0.001</c:v>
                </c:pt>
                <c:pt idx="27636">
                  <c:v>0.0</c:v>
                </c:pt>
                <c:pt idx="27637">
                  <c:v>0.0</c:v>
                </c:pt>
                <c:pt idx="27638">
                  <c:v>0.001</c:v>
                </c:pt>
                <c:pt idx="27639">
                  <c:v>0.002</c:v>
                </c:pt>
                <c:pt idx="27640">
                  <c:v>0.001</c:v>
                </c:pt>
                <c:pt idx="27641">
                  <c:v>0.0</c:v>
                </c:pt>
                <c:pt idx="27642">
                  <c:v>0.001</c:v>
                </c:pt>
                <c:pt idx="27643">
                  <c:v>0.0</c:v>
                </c:pt>
                <c:pt idx="27644">
                  <c:v>0.0</c:v>
                </c:pt>
                <c:pt idx="27645">
                  <c:v>0.001</c:v>
                </c:pt>
                <c:pt idx="27646">
                  <c:v>0.002</c:v>
                </c:pt>
                <c:pt idx="27647">
                  <c:v>0.001</c:v>
                </c:pt>
                <c:pt idx="27648">
                  <c:v>0.002</c:v>
                </c:pt>
                <c:pt idx="27649">
                  <c:v>0.001</c:v>
                </c:pt>
                <c:pt idx="27650">
                  <c:v>0.002</c:v>
                </c:pt>
                <c:pt idx="27651">
                  <c:v>0.001</c:v>
                </c:pt>
                <c:pt idx="27652">
                  <c:v>0.001</c:v>
                </c:pt>
                <c:pt idx="27653">
                  <c:v>0.0</c:v>
                </c:pt>
                <c:pt idx="27654">
                  <c:v>0.001</c:v>
                </c:pt>
                <c:pt idx="27655">
                  <c:v>0.0</c:v>
                </c:pt>
                <c:pt idx="27656">
                  <c:v>0.001</c:v>
                </c:pt>
                <c:pt idx="27657">
                  <c:v>0.002</c:v>
                </c:pt>
                <c:pt idx="27658">
                  <c:v>0.0</c:v>
                </c:pt>
                <c:pt idx="27659">
                  <c:v>0.0</c:v>
                </c:pt>
                <c:pt idx="27660">
                  <c:v>0.001</c:v>
                </c:pt>
                <c:pt idx="27661">
                  <c:v>0.001</c:v>
                </c:pt>
                <c:pt idx="27662">
                  <c:v>0.0</c:v>
                </c:pt>
                <c:pt idx="27663">
                  <c:v>0.001</c:v>
                </c:pt>
                <c:pt idx="27664">
                  <c:v>0.002</c:v>
                </c:pt>
                <c:pt idx="27665">
                  <c:v>0.001</c:v>
                </c:pt>
                <c:pt idx="27666">
                  <c:v>0.001</c:v>
                </c:pt>
                <c:pt idx="27667">
                  <c:v>0.0</c:v>
                </c:pt>
                <c:pt idx="27668">
                  <c:v>0.0</c:v>
                </c:pt>
                <c:pt idx="27669">
                  <c:v>0.001</c:v>
                </c:pt>
                <c:pt idx="27670">
                  <c:v>0.001</c:v>
                </c:pt>
                <c:pt idx="27671">
                  <c:v>0.001</c:v>
                </c:pt>
                <c:pt idx="27672">
                  <c:v>0.002</c:v>
                </c:pt>
                <c:pt idx="27673">
                  <c:v>0.002</c:v>
                </c:pt>
                <c:pt idx="27674">
                  <c:v>0.0</c:v>
                </c:pt>
                <c:pt idx="27675">
                  <c:v>0.002</c:v>
                </c:pt>
                <c:pt idx="27676">
                  <c:v>0.0</c:v>
                </c:pt>
                <c:pt idx="27677">
                  <c:v>0.001</c:v>
                </c:pt>
                <c:pt idx="27678">
                  <c:v>0.001</c:v>
                </c:pt>
                <c:pt idx="27679">
                  <c:v>0.001</c:v>
                </c:pt>
                <c:pt idx="27680">
                  <c:v>0.001</c:v>
                </c:pt>
                <c:pt idx="27681">
                  <c:v>0.002</c:v>
                </c:pt>
                <c:pt idx="27682">
                  <c:v>0.001</c:v>
                </c:pt>
                <c:pt idx="27683">
                  <c:v>0.0</c:v>
                </c:pt>
                <c:pt idx="27684">
                  <c:v>0.0</c:v>
                </c:pt>
                <c:pt idx="27685">
                  <c:v>0.001</c:v>
                </c:pt>
                <c:pt idx="27686">
                  <c:v>0.0</c:v>
                </c:pt>
                <c:pt idx="27687">
                  <c:v>0.001</c:v>
                </c:pt>
                <c:pt idx="27688">
                  <c:v>0.001</c:v>
                </c:pt>
                <c:pt idx="27689">
                  <c:v>0.0</c:v>
                </c:pt>
                <c:pt idx="27690">
                  <c:v>0.003</c:v>
                </c:pt>
                <c:pt idx="27691">
                  <c:v>0.001</c:v>
                </c:pt>
                <c:pt idx="27692">
                  <c:v>0.001</c:v>
                </c:pt>
                <c:pt idx="27693">
                  <c:v>0.001</c:v>
                </c:pt>
                <c:pt idx="27694">
                  <c:v>0.001</c:v>
                </c:pt>
                <c:pt idx="27695">
                  <c:v>0.001</c:v>
                </c:pt>
                <c:pt idx="27696">
                  <c:v>0.001</c:v>
                </c:pt>
                <c:pt idx="27697">
                  <c:v>0.0</c:v>
                </c:pt>
                <c:pt idx="27698">
                  <c:v>0.001</c:v>
                </c:pt>
                <c:pt idx="27699">
                  <c:v>0.002</c:v>
                </c:pt>
                <c:pt idx="27700">
                  <c:v>0.0</c:v>
                </c:pt>
                <c:pt idx="27701">
                  <c:v>0.001</c:v>
                </c:pt>
                <c:pt idx="27702">
                  <c:v>0.001</c:v>
                </c:pt>
                <c:pt idx="27703">
                  <c:v>0.002</c:v>
                </c:pt>
                <c:pt idx="27704">
                  <c:v>0.0</c:v>
                </c:pt>
                <c:pt idx="27705">
                  <c:v>0.002</c:v>
                </c:pt>
                <c:pt idx="27706">
                  <c:v>0.0</c:v>
                </c:pt>
                <c:pt idx="27707">
                  <c:v>0.001</c:v>
                </c:pt>
                <c:pt idx="27708">
                  <c:v>0.002</c:v>
                </c:pt>
                <c:pt idx="27709">
                  <c:v>0.002</c:v>
                </c:pt>
                <c:pt idx="27710">
                  <c:v>0.002</c:v>
                </c:pt>
                <c:pt idx="27711">
                  <c:v>0.0</c:v>
                </c:pt>
                <c:pt idx="27712">
                  <c:v>0.001</c:v>
                </c:pt>
                <c:pt idx="27713">
                  <c:v>0.0</c:v>
                </c:pt>
                <c:pt idx="27714">
                  <c:v>0.001</c:v>
                </c:pt>
                <c:pt idx="27715">
                  <c:v>0.001</c:v>
                </c:pt>
                <c:pt idx="27716">
                  <c:v>0.001</c:v>
                </c:pt>
                <c:pt idx="27717">
                  <c:v>0.002</c:v>
                </c:pt>
                <c:pt idx="27718">
                  <c:v>0.002</c:v>
                </c:pt>
                <c:pt idx="27719">
                  <c:v>0.001</c:v>
                </c:pt>
                <c:pt idx="27720">
                  <c:v>0.0</c:v>
                </c:pt>
                <c:pt idx="27721">
                  <c:v>0.0</c:v>
                </c:pt>
                <c:pt idx="27722">
                  <c:v>0.0</c:v>
                </c:pt>
                <c:pt idx="27723">
                  <c:v>0.002</c:v>
                </c:pt>
                <c:pt idx="27724">
                  <c:v>0.001</c:v>
                </c:pt>
                <c:pt idx="27725">
                  <c:v>0.0</c:v>
                </c:pt>
                <c:pt idx="27726">
                  <c:v>0.002</c:v>
                </c:pt>
                <c:pt idx="27727">
                  <c:v>0.001</c:v>
                </c:pt>
                <c:pt idx="27728">
                  <c:v>0.0</c:v>
                </c:pt>
                <c:pt idx="27729">
                  <c:v>0.001</c:v>
                </c:pt>
                <c:pt idx="27730">
                  <c:v>0.0</c:v>
                </c:pt>
                <c:pt idx="27731">
                  <c:v>0.001</c:v>
                </c:pt>
                <c:pt idx="27732">
                  <c:v>0.0</c:v>
                </c:pt>
                <c:pt idx="27733">
                  <c:v>0.001</c:v>
                </c:pt>
                <c:pt idx="27734">
                  <c:v>0.0</c:v>
                </c:pt>
                <c:pt idx="27735">
                  <c:v>0.0</c:v>
                </c:pt>
                <c:pt idx="27736">
                  <c:v>0.001</c:v>
                </c:pt>
                <c:pt idx="27737">
                  <c:v>0.001</c:v>
                </c:pt>
                <c:pt idx="27738">
                  <c:v>0.001</c:v>
                </c:pt>
                <c:pt idx="27739">
                  <c:v>0.001</c:v>
                </c:pt>
                <c:pt idx="27740">
                  <c:v>0.001</c:v>
                </c:pt>
                <c:pt idx="27741">
                  <c:v>0.001</c:v>
                </c:pt>
                <c:pt idx="27742">
                  <c:v>0.001</c:v>
                </c:pt>
                <c:pt idx="27743">
                  <c:v>0.0</c:v>
                </c:pt>
                <c:pt idx="27744">
                  <c:v>0.002</c:v>
                </c:pt>
                <c:pt idx="27745">
                  <c:v>0.001</c:v>
                </c:pt>
                <c:pt idx="27746">
                  <c:v>0.002</c:v>
                </c:pt>
                <c:pt idx="27747">
                  <c:v>0.0</c:v>
                </c:pt>
                <c:pt idx="27748">
                  <c:v>0.0</c:v>
                </c:pt>
                <c:pt idx="27749">
                  <c:v>0.0</c:v>
                </c:pt>
                <c:pt idx="27750">
                  <c:v>0.0</c:v>
                </c:pt>
                <c:pt idx="27751">
                  <c:v>0.001</c:v>
                </c:pt>
                <c:pt idx="27752">
                  <c:v>0.001</c:v>
                </c:pt>
                <c:pt idx="27753">
                  <c:v>0.003</c:v>
                </c:pt>
                <c:pt idx="27754">
                  <c:v>0.009</c:v>
                </c:pt>
                <c:pt idx="27755">
                  <c:v>0.011</c:v>
                </c:pt>
                <c:pt idx="27756">
                  <c:v>0.013</c:v>
                </c:pt>
                <c:pt idx="27757">
                  <c:v>0.012</c:v>
                </c:pt>
                <c:pt idx="27758">
                  <c:v>0.011</c:v>
                </c:pt>
                <c:pt idx="27759">
                  <c:v>0.011</c:v>
                </c:pt>
                <c:pt idx="27760">
                  <c:v>0.012</c:v>
                </c:pt>
                <c:pt idx="27761">
                  <c:v>0.011</c:v>
                </c:pt>
                <c:pt idx="27762">
                  <c:v>0.006</c:v>
                </c:pt>
                <c:pt idx="27763">
                  <c:v>0.004</c:v>
                </c:pt>
                <c:pt idx="27764">
                  <c:v>0.008</c:v>
                </c:pt>
                <c:pt idx="27765">
                  <c:v>0.012</c:v>
                </c:pt>
                <c:pt idx="27766">
                  <c:v>0.014</c:v>
                </c:pt>
                <c:pt idx="27767">
                  <c:v>0.012</c:v>
                </c:pt>
                <c:pt idx="27768">
                  <c:v>0.011</c:v>
                </c:pt>
                <c:pt idx="27769">
                  <c:v>0.011</c:v>
                </c:pt>
                <c:pt idx="27770">
                  <c:v>0.006</c:v>
                </c:pt>
                <c:pt idx="27771">
                  <c:v>0.004</c:v>
                </c:pt>
                <c:pt idx="27772">
                  <c:v>0.005</c:v>
                </c:pt>
                <c:pt idx="27773">
                  <c:v>0.009</c:v>
                </c:pt>
                <c:pt idx="27774">
                  <c:v>0.006</c:v>
                </c:pt>
                <c:pt idx="27775">
                  <c:v>0.01</c:v>
                </c:pt>
                <c:pt idx="27776">
                  <c:v>0.013</c:v>
                </c:pt>
                <c:pt idx="27777">
                  <c:v>0.011</c:v>
                </c:pt>
                <c:pt idx="27778">
                  <c:v>0.009</c:v>
                </c:pt>
                <c:pt idx="27779">
                  <c:v>0.013</c:v>
                </c:pt>
                <c:pt idx="27780">
                  <c:v>0.009</c:v>
                </c:pt>
                <c:pt idx="27781">
                  <c:v>0.011</c:v>
                </c:pt>
                <c:pt idx="27782">
                  <c:v>0.012</c:v>
                </c:pt>
                <c:pt idx="27783">
                  <c:v>0.008</c:v>
                </c:pt>
                <c:pt idx="27784">
                  <c:v>0.009</c:v>
                </c:pt>
                <c:pt idx="27785">
                  <c:v>0.007</c:v>
                </c:pt>
                <c:pt idx="27786">
                  <c:v>0.008</c:v>
                </c:pt>
                <c:pt idx="27787">
                  <c:v>0.008</c:v>
                </c:pt>
                <c:pt idx="27788">
                  <c:v>0.01</c:v>
                </c:pt>
                <c:pt idx="27789">
                  <c:v>0.012</c:v>
                </c:pt>
                <c:pt idx="27790">
                  <c:v>0.014</c:v>
                </c:pt>
                <c:pt idx="27791">
                  <c:v>0.014</c:v>
                </c:pt>
                <c:pt idx="27792">
                  <c:v>0.009</c:v>
                </c:pt>
                <c:pt idx="27793">
                  <c:v>0.008</c:v>
                </c:pt>
                <c:pt idx="27794">
                  <c:v>0.008</c:v>
                </c:pt>
                <c:pt idx="27795">
                  <c:v>0.007</c:v>
                </c:pt>
                <c:pt idx="27796">
                  <c:v>0.008</c:v>
                </c:pt>
                <c:pt idx="27797">
                  <c:v>0.005</c:v>
                </c:pt>
                <c:pt idx="27798">
                  <c:v>0.005</c:v>
                </c:pt>
                <c:pt idx="27799">
                  <c:v>0.006</c:v>
                </c:pt>
                <c:pt idx="27800">
                  <c:v>0.006</c:v>
                </c:pt>
                <c:pt idx="27801">
                  <c:v>0.005</c:v>
                </c:pt>
                <c:pt idx="27802">
                  <c:v>0.002</c:v>
                </c:pt>
                <c:pt idx="27803">
                  <c:v>0.001</c:v>
                </c:pt>
                <c:pt idx="27804">
                  <c:v>0.003</c:v>
                </c:pt>
                <c:pt idx="27805">
                  <c:v>0.005</c:v>
                </c:pt>
                <c:pt idx="27806">
                  <c:v>0.003</c:v>
                </c:pt>
                <c:pt idx="27807">
                  <c:v>0.005</c:v>
                </c:pt>
                <c:pt idx="27808">
                  <c:v>0.0</c:v>
                </c:pt>
                <c:pt idx="27809">
                  <c:v>0.003</c:v>
                </c:pt>
                <c:pt idx="27810">
                  <c:v>0.001</c:v>
                </c:pt>
                <c:pt idx="27811">
                  <c:v>0.003</c:v>
                </c:pt>
                <c:pt idx="27812">
                  <c:v>0.004</c:v>
                </c:pt>
                <c:pt idx="27813">
                  <c:v>0.007</c:v>
                </c:pt>
                <c:pt idx="27814">
                  <c:v>0.006</c:v>
                </c:pt>
                <c:pt idx="27815">
                  <c:v>0.006</c:v>
                </c:pt>
                <c:pt idx="27816">
                  <c:v>0.005</c:v>
                </c:pt>
                <c:pt idx="27817">
                  <c:v>0.008</c:v>
                </c:pt>
                <c:pt idx="27818">
                  <c:v>0.006</c:v>
                </c:pt>
                <c:pt idx="27819">
                  <c:v>0.011</c:v>
                </c:pt>
                <c:pt idx="27820">
                  <c:v>0.011</c:v>
                </c:pt>
                <c:pt idx="27821">
                  <c:v>0.003</c:v>
                </c:pt>
                <c:pt idx="27822">
                  <c:v>0.0</c:v>
                </c:pt>
                <c:pt idx="27823">
                  <c:v>0.0</c:v>
                </c:pt>
                <c:pt idx="27824">
                  <c:v>0.001</c:v>
                </c:pt>
                <c:pt idx="27825">
                  <c:v>0.001</c:v>
                </c:pt>
                <c:pt idx="27826">
                  <c:v>0.001</c:v>
                </c:pt>
                <c:pt idx="27827">
                  <c:v>0.003</c:v>
                </c:pt>
                <c:pt idx="27828">
                  <c:v>0.0</c:v>
                </c:pt>
                <c:pt idx="27829">
                  <c:v>0.0</c:v>
                </c:pt>
                <c:pt idx="27830">
                  <c:v>0.002</c:v>
                </c:pt>
                <c:pt idx="27831">
                  <c:v>0.001</c:v>
                </c:pt>
                <c:pt idx="27832">
                  <c:v>0.001</c:v>
                </c:pt>
                <c:pt idx="27833">
                  <c:v>0.0</c:v>
                </c:pt>
                <c:pt idx="27834">
                  <c:v>0.001</c:v>
                </c:pt>
                <c:pt idx="27835">
                  <c:v>0.001</c:v>
                </c:pt>
                <c:pt idx="27836">
                  <c:v>0.001</c:v>
                </c:pt>
                <c:pt idx="27837">
                  <c:v>0.004</c:v>
                </c:pt>
                <c:pt idx="27838">
                  <c:v>0.003</c:v>
                </c:pt>
                <c:pt idx="27839">
                  <c:v>0.001</c:v>
                </c:pt>
                <c:pt idx="27840">
                  <c:v>0.0</c:v>
                </c:pt>
                <c:pt idx="27841">
                  <c:v>0.001</c:v>
                </c:pt>
                <c:pt idx="27842">
                  <c:v>0.001</c:v>
                </c:pt>
                <c:pt idx="27843">
                  <c:v>0.0</c:v>
                </c:pt>
                <c:pt idx="27844">
                  <c:v>0.0</c:v>
                </c:pt>
                <c:pt idx="27845">
                  <c:v>0.0</c:v>
                </c:pt>
                <c:pt idx="27846">
                  <c:v>0.001</c:v>
                </c:pt>
                <c:pt idx="27847">
                  <c:v>0.003</c:v>
                </c:pt>
                <c:pt idx="27848">
                  <c:v>0.0</c:v>
                </c:pt>
                <c:pt idx="27849">
                  <c:v>0.003</c:v>
                </c:pt>
                <c:pt idx="27850">
                  <c:v>0.002</c:v>
                </c:pt>
                <c:pt idx="27851">
                  <c:v>0.001</c:v>
                </c:pt>
                <c:pt idx="27852">
                  <c:v>0.002</c:v>
                </c:pt>
                <c:pt idx="27853">
                  <c:v>0.001</c:v>
                </c:pt>
                <c:pt idx="27854">
                  <c:v>0.0</c:v>
                </c:pt>
                <c:pt idx="27855">
                  <c:v>0.0</c:v>
                </c:pt>
                <c:pt idx="27856">
                  <c:v>0.001</c:v>
                </c:pt>
                <c:pt idx="27857">
                  <c:v>0.002</c:v>
                </c:pt>
                <c:pt idx="27858">
                  <c:v>0.003</c:v>
                </c:pt>
                <c:pt idx="27859">
                  <c:v>0.002</c:v>
                </c:pt>
                <c:pt idx="27860">
                  <c:v>0.001</c:v>
                </c:pt>
                <c:pt idx="27861">
                  <c:v>0.0</c:v>
                </c:pt>
                <c:pt idx="27862">
                  <c:v>0.001</c:v>
                </c:pt>
                <c:pt idx="27863">
                  <c:v>0.001</c:v>
                </c:pt>
                <c:pt idx="27864">
                  <c:v>0.0</c:v>
                </c:pt>
                <c:pt idx="27865">
                  <c:v>0.001</c:v>
                </c:pt>
                <c:pt idx="27866">
                  <c:v>0.0</c:v>
                </c:pt>
                <c:pt idx="27867">
                  <c:v>0.001</c:v>
                </c:pt>
                <c:pt idx="27868">
                  <c:v>0.001</c:v>
                </c:pt>
                <c:pt idx="27869">
                  <c:v>0.001</c:v>
                </c:pt>
                <c:pt idx="27870">
                  <c:v>0.001</c:v>
                </c:pt>
                <c:pt idx="27871">
                  <c:v>0.0</c:v>
                </c:pt>
                <c:pt idx="27872">
                  <c:v>0.001</c:v>
                </c:pt>
                <c:pt idx="27873">
                  <c:v>0.001</c:v>
                </c:pt>
                <c:pt idx="27874">
                  <c:v>0.0</c:v>
                </c:pt>
                <c:pt idx="27875">
                  <c:v>0.0</c:v>
                </c:pt>
                <c:pt idx="27876">
                  <c:v>0.001</c:v>
                </c:pt>
                <c:pt idx="27877">
                  <c:v>0.0</c:v>
                </c:pt>
                <c:pt idx="27878">
                  <c:v>0.0</c:v>
                </c:pt>
                <c:pt idx="27879">
                  <c:v>0.001</c:v>
                </c:pt>
                <c:pt idx="27880">
                  <c:v>0.0</c:v>
                </c:pt>
                <c:pt idx="27881">
                  <c:v>0.0</c:v>
                </c:pt>
                <c:pt idx="27882">
                  <c:v>0.001</c:v>
                </c:pt>
                <c:pt idx="27883">
                  <c:v>0.001</c:v>
                </c:pt>
                <c:pt idx="27884">
                  <c:v>0.001</c:v>
                </c:pt>
                <c:pt idx="27885">
                  <c:v>0.0</c:v>
                </c:pt>
                <c:pt idx="27886">
                  <c:v>0.001</c:v>
                </c:pt>
                <c:pt idx="27887">
                  <c:v>0.0</c:v>
                </c:pt>
                <c:pt idx="27888">
                  <c:v>0.0</c:v>
                </c:pt>
                <c:pt idx="27889">
                  <c:v>0.0</c:v>
                </c:pt>
                <c:pt idx="27890">
                  <c:v>0.001</c:v>
                </c:pt>
                <c:pt idx="27891">
                  <c:v>0.001</c:v>
                </c:pt>
                <c:pt idx="27892">
                  <c:v>0.0</c:v>
                </c:pt>
                <c:pt idx="27893">
                  <c:v>0.0</c:v>
                </c:pt>
                <c:pt idx="27894">
                  <c:v>0.0</c:v>
                </c:pt>
                <c:pt idx="27895">
                  <c:v>0.001</c:v>
                </c:pt>
                <c:pt idx="27896">
                  <c:v>0.002</c:v>
                </c:pt>
                <c:pt idx="27897">
                  <c:v>0.0</c:v>
                </c:pt>
                <c:pt idx="27898">
                  <c:v>0.002</c:v>
                </c:pt>
                <c:pt idx="27899">
                  <c:v>0.002</c:v>
                </c:pt>
                <c:pt idx="27900">
                  <c:v>0.005</c:v>
                </c:pt>
                <c:pt idx="27901">
                  <c:v>0.005</c:v>
                </c:pt>
                <c:pt idx="27902">
                  <c:v>0.005</c:v>
                </c:pt>
                <c:pt idx="27903">
                  <c:v>0.003</c:v>
                </c:pt>
                <c:pt idx="27904">
                  <c:v>0.006</c:v>
                </c:pt>
                <c:pt idx="27905">
                  <c:v>0.003</c:v>
                </c:pt>
                <c:pt idx="27906">
                  <c:v>0.004</c:v>
                </c:pt>
                <c:pt idx="27907">
                  <c:v>0.001</c:v>
                </c:pt>
                <c:pt idx="27908">
                  <c:v>0.005</c:v>
                </c:pt>
                <c:pt idx="27909">
                  <c:v>0.009</c:v>
                </c:pt>
                <c:pt idx="27910">
                  <c:v>0.006</c:v>
                </c:pt>
                <c:pt idx="27911">
                  <c:v>0.005</c:v>
                </c:pt>
                <c:pt idx="27912">
                  <c:v>0.008</c:v>
                </c:pt>
                <c:pt idx="27913">
                  <c:v>0.009</c:v>
                </c:pt>
                <c:pt idx="27914">
                  <c:v>0.008</c:v>
                </c:pt>
                <c:pt idx="27915">
                  <c:v>0.009</c:v>
                </c:pt>
                <c:pt idx="27916">
                  <c:v>0.013</c:v>
                </c:pt>
                <c:pt idx="27917">
                  <c:v>0.012</c:v>
                </c:pt>
                <c:pt idx="27918">
                  <c:v>0.011</c:v>
                </c:pt>
                <c:pt idx="27919">
                  <c:v>0.006</c:v>
                </c:pt>
                <c:pt idx="27920">
                  <c:v>0.009</c:v>
                </c:pt>
                <c:pt idx="27921">
                  <c:v>0.01</c:v>
                </c:pt>
                <c:pt idx="27922">
                  <c:v>0.015</c:v>
                </c:pt>
                <c:pt idx="27923">
                  <c:v>0.009</c:v>
                </c:pt>
                <c:pt idx="27924">
                  <c:v>0.003</c:v>
                </c:pt>
                <c:pt idx="27925">
                  <c:v>0.002</c:v>
                </c:pt>
                <c:pt idx="27926">
                  <c:v>0.002</c:v>
                </c:pt>
                <c:pt idx="27927">
                  <c:v>0.001</c:v>
                </c:pt>
                <c:pt idx="27928">
                  <c:v>0.005</c:v>
                </c:pt>
                <c:pt idx="27929">
                  <c:v>0.006</c:v>
                </c:pt>
                <c:pt idx="27930">
                  <c:v>0.004</c:v>
                </c:pt>
                <c:pt idx="27931">
                  <c:v>0.005</c:v>
                </c:pt>
                <c:pt idx="27932">
                  <c:v>0.007</c:v>
                </c:pt>
                <c:pt idx="27933">
                  <c:v>0.003</c:v>
                </c:pt>
                <c:pt idx="27934">
                  <c:v>0.009</c:v>
                </c:pt>
                <c:pt idx="27935">
                  <c:v>0.01</c:v>
                </c:pt>
                <c:pt idx="27936">
                  <c:v>0.012</c:v>
                </c:pt>
                <c:pt idx="27937">
                  <c:v>0.01</c:v>
                </c:pt>
                <c:pt idx="27938">
                  <c:v>0.01</c:v>
                </c:pt>
                <c:pt idx="27939">
                  <c:v>0.019</c:v>
                </c:pt>
                <c:pt idx="27940">
                  <c:v>0.016</c:v>
                </c:pt>
                <c:pt idx="27941">
                  <c:v>0.015</c:v>
                </c:pt>
                <c:pt idx="27942">
                  <c:v>0.016</c:v>
                </c:pt>
                <c:pt idx="27943">
                  <c:v>0.013</c:v>
                </c:pt>
                <c:pt idx="27944">
                  <c:v>0.006</c:v>
                </c:pt>
                <c:pt idx="27945">
                  <c:v>0.01</c:v>
                </c:pt>
                <c:pt idx="27946">
                  <c:v>0.008</c:v>
                </c:pt>
                <c:pt idx="27947">
                  <c:v>0.001</c:v>
                </c:pt>
                <c:pt idx="27948">
                  <c:v>0.0</c:v>
                </c:pt>
                <c:pt idx="27949">
                  <c:v>0.0</c:v>
                </c:pt>
                <c:pt idx="27950">
                  <c:v>0.003</c:v>
                </c:pt>
                <c:pt idx="27951">
                  <c:v>0.004</c:v>
                </c:pt>
                <c:pt idx="27952">
                  <c:v>0.008</c:v>
                </c:pt>
                <c:pt idx="27953">
                  <c:v>0.023</c:v>
                </c:pt>
                <c:pt idx="27954">
                  <c:v>0.025</c:v>
                </c:pt>
                <c:pt idx="27955">
                  <c:v>0.022</c:v>
                </c:pt>
                <c:pt idx="27956">
                  <c:v>0.017</c:v>
                </c:pt>
                <c:pt idx="27957">
                  <c:v>0.02</c:v>
                </c:pt>
                <c:pt idx="27958">
                  <c:v>0.019</c:v>
                </c:pt>
                <c:pt idx="27959">
                  <c:v>0.016</c:v>
                </c:pt>
                <c:pt idx="27960">
                  <c:v>0.015</c:v>
                </c:pt>
                <c:pt idx="27961">
                  <c:v>0.007</c:v>
                </c:pt>
                <c:pt idx="27962">
                  <c:v>0.014</c:v>
                </c:pt>
                <c:pt idx="27963">
                  <c:v>0.013</c:v>
                </c:pt>
                <c:pt idx="27964">
                  <c:v>0.02</c:v>
                </c:pt>
                <c:pt idx="27965">
                  <c:v>0.004</c:v>
                </c:pt>
                <c:pt idx="27966">
                  <c:v>0.003</c:v>
                </c:pt>
                <c:pt idx="27967">
                  <c:v>0.004</c:v>
                </c:pt>
                <c:pt idx="27968">
                  <c:v>0.004</c:v>
                </c:pt>
                <c:pt idx="27969">
                  <c:v>0.005</c:v>
                </c:pt>
                <c:pt idx="27970">
                  <c:v>0.003</c:v>
                </c:pt>
                <c:pt idx="27971">
                  <c:v>0.003</c:v>
                </c:pt>
                <c:pt idx="27972">
                  <c:v>0.001</c:v>
                </c:pt>
                <c:pt idx="27973">
                  <c:v>0.0</c:v>
                </c:pt>
                <c:pt idx="27974">
                  <c:v>0.005</c:v>
                </c:pt>
                <c:pt idx="27975">
                  <c:v>0.005</c:v>
                </c:pt>
                <c:pt idx="27976">
                  <c:v>0.004</c:v>
                </c:pt>
                <c:pt idx="27977">
                  <c:v>0.003</c:v>
                </c:pt>
                <c:pt idx="27978">
                  <c:v>0.003</c:v>
                </c:pt>
                <c:pt idx="27979">
                  <c:v>0.023</c:v>
                </c:pt>
                <c:pt idx="27980">
                  <c:v>0.02</c:v>
                </c:pt>
                <c:pt idx="27981">
                  <c:v>0.013</c:v>
                </c:pt>
                <c:pt idx="27982">
                  <c:v>0.01</c:v>
                </c:pt>
                <c:pt idx="27983">
                  <c:v>0.013</c:v>
                </c:pt>
                <c:pt idx="27984">
                  <c:v>0.008</c:v>
                </c:pt>
                <c:pt idx="27985">
                  <c:v>0.026</c:v>
                </c:pt>
                <c:pt idx="27986">
                  <c:v>0.019</c:v>
                </c:pt>
                <c:pt idx="27987">
                  <c:v>0.053</c:v>
                </c:pt>
                <c:pt idx="27988">
                  <c:v>0.06</c:v>
                </c:pt>
                <c:pt idx="27989">
                  <c:v>0.05</c:v>
                </c:pt>
                <c:pt idx="27990">
                  <c:v>0.046</c:v>
                </c:pt>
                <c:pt idx="27991">
                  <c:v>0.052</c:v>
                </c:pt>
                <c:pt idx="27992">
                  <c:v>0.058</c:v>
                </c:pt>
                <c:pt idx="27993">
                  <c:v>0.053</c:v>
                </c:pt>
                <c:pt idx="27994">
                  <c:v>0.029</c:v>
                </c:pt>
                <c:pt idx="27995">
                  <c:v>0.037</c:v>
                </c:pt>
                <c:pt idx="27996">
                  <c:v>0.034</c:v>
                </c:pt>
                <c:pt idx="27997">
                  <c:v>0.036</c:v>
                </c:pt>
                <c:pt idx="27998">
                  <c:v>0.041</c:v>
                </c:pt>
                <c:pt idx="27999">
                  <c:v>0.047</c:v>
                </c:pt>
                <c:pt idx="28000">
                  <c:v>0.049</c:v>
                </c:pt>
                <c:pt idx="28001">
                  <c:v>0.04</c:v>
                </c:pt>
                <c:pt idx="28002">
                  <c:v>0.052</c:v>
                </c:pt>
                <c:pt idx="28003">
                  <c:v>0.038</c:v>
                </c:pt>
                <c:pt idx="28004">
                  <c:v>0.037</c:v>
                </c:pt>
                <c:pt idx="28005">
                  <c:v>0.039</c:v>
                </c:pt>
                <c:pt idx="28006">
                  <c:v>0.035</c:v>
                </c:pt>
                <c:pt idx="28007">
                  <c:v>0.028</c:v>
                </c:pt>
                <c:pt idx="28008">
                  <c:v>0.024</c:v>
                </c:pt>
                <c:pt idx="28009">
                  <c:v>0.014</c:v>
                </c:pt>
                <c:pt idx="28010">
                  <c:v>0.013</c:v>
                </c:pt>
                <c:pt idx="28011">
                  <c:v>0.013</c:v>
                </c:pt>
                <c:pt idx="28012">
                  <c:v>0.015</c:v>
                </c:pt>
                <c:pt idx="28013">
                  <c:v>0.015</c:v>
                </c:pt>
                <c:pt idx="28014">
                  <c:v>0.01</c:v>
                </c:pt>
                <c:pt idx="28015">
                  <c:v>0.009</c:v>
                </c:pt>
                <c:pt idx="28016">
                  <c:v>0.014</c:v>
                </c:pt>
                <c:pt idx="28017">
                  <c:v>0.028</c:v>
                </c:pt>
                <c:pt idx="28018">
                  <c:v>0.03</c:v>
                </c:pt>
                <c:pt idx="28019">
                  <c:v>0.036</c:v>
                </c:pt>
                <c:pt idx="28020">
                  <c:v>0.036</c:v>
                </c:pt>
                <c:pt idx="28021">
                  <c:v>0.03</c:v>
                </c:pt>
                <c:pt idx="28022">
                  <c:v>0.02</c:v>
                </c:pt>
                <c:pt idx="28023">
                  <c:v>0.02</c:v>
                </c:pt>
                <c:pt idx="28024">
                  <c:v>0.029</c:v>
                </c:pt>
                <c:pt idx="28025">
                  <c:v>0.035</c:v>
                </c:pt>
                <c:pt idx="28026">
                  <c:v>0.034</c:v>
                </c:pt>
                <c:pt idx="28027">
                  <c:v>0.028</c:v>
                </c:pt>
                <c:pt idx="28028">
                  <c:v>0.042</c:v>
                </c:pt>
                <c:pt idx="28029">
                  <c:v>0.048</c:v>
                </c:pt>
                <c:pt idx="28030">
                  <c:v>0.043</c:v>
                </c:pt>
                <c:pt idx="28031">
                  <c:v>0.044</c:v>
                </c:pt>
                <c:pt idx="28032">
                  <c:v>0.044</c:v>
                </c:pt>
                <c:pt idx="28033">
                  <c:v>0.047</c:v>
                </c:pt>
                <c:pt idx="28034">
                  <c:v>0.04</c:v>
                </c:pt>
                <c:pt idx="28035">
                  <c:v>0.041</c:v>
                </c:pt>
                <c:pt idx="28036">
                  <c:v>0.031</c:v>
                </c:pt>
                <c:pt idx="28037">
                  <c:v>0.038</c:v>
                </c:pt>
                <c:pt idx="28038">
                  <c:v>0.032</c:v>
                </c:pt>
                <c:pt idx="28039">
                  <c:v>0.04</c:v>
                </c:pt>
                <c:pt idx="28040">
                  <c:v>0.042</c:v>
                </c:pt>
                <c:pt idx="28041">
                  <c:v>0.041</c:v>
                </c:pt>
                <c:pt idx="28042">
                  <c:v>0.037</c:v>
                </c:pt>
                <c:pt idx="28043">
                  <c:v>0.052</c:v>
                </c:pt>
                <c:pt idx="28044">
                  <c:v>0.056</c:v>
                </c:pt>
                <c:pt idx="28045">
                  <c:v>0.056</c:v>
                </c:pt>
                <c:pt idx="28046">
                  <c:v>0.036</c:v>
                </c:pt>
                <c:pt idx="28047">
                  <c:v>0.05</c:v>
                </c:pt>
                <c:pt idx="28048">
                  <c:v>0.024</c:v>
                </c:pt>
                <c:pt idx="28049">
                  <c:v>0.007</c:v>
                </c:pt>
                <c:pt idx="28050">
                  <c:v>0.002</c:v>
                </c:pt>
                <c:pt idx="28051">
                  <c:v>0.003</c:v>
                </c:pt>
                <c:pt idx="28052">
                  <c:v>0.004</c:v>
                </c:pt>
                <c:pt idx="28053">
                  <c:v>0.013</c:v>
                </c:pt>
                <c:pt idx="28054">
                  <c:v>0.018</c:v>
                </c:pt>
                <c:pt idx="28055">
                  <c:v>0.018</c:v>
                </c:pt>
                <c:pt idx="28056">
                  <c:v>0.016</c:v>
                </c:pt>
                <c:pt idx="28057">
                  <c:v>0.017</c:v>
                </c:pt>
                <c:pt idx="28058">
                  <c:v>0.014</c:v>
                </c:pt>
                <c:pt idx="28059">
                  <c:v>0.02</c:v>
                </c:pt>
                <c:pt idx="28060">
                  <c:v>0.019</c:v>
                </c:pt>
                <c:pt idx="28061">
                  <c:v>0.023</c:v>
                </c:pt>
                <c:pt idx="28062">
                  <c:v>0.022</c:v>
                </c:pt>
                <c:pt idx="28063">
                  <c:v>0.022</c:v>
                </c:pt>
                <c:pt idx="28064">
                  <c:v>0.022</c:v>
                </c:pt>
                <c:pt idx="28065">
                  <c:v>0.029</c:v>
                </c:pt>
                <c:pt idx="28066">
                  <c:v>0.036</c:v>
                </c:pt>
                <c:pt idx="28067">
                  <c:v>0.046</c:v>
                </c:pt>
                <c:pt idx="28068">
                  <c:v>0.059</c:v>
                </c:pt>
                <c:pt idx="28069">
                  <c:v>0.058</c:v>
                </c:pt>
                <c:pt idx="28070">
                  <c:v>0.072</c:v>
                </c:pt>
                <c:pt idx="28071">
                  <c:v>0.082</c:v>
                </c:pt>
                <c:pt idx="28072">
                  <c:v>0.085</c:v>
                </c:pt>
                <c:pt idx="28073">
                  <c:v>0.084</c:v>
                </c:pt>
                <c:pt idx="28074">
                  <c:v>0.077</c:v>
                </c:pt>
                <c:pt idx="28075">
                  <c:v>0.081</c:v>
                </c:pt>
                <c:pt idx="28076">
                  <c:v>0.076</c:v>
                </c:pt>
                <c:pt idx="28077">
                  <c:v>0.057</c:v>
                </c:pt>
                <c:pt idx="28078">
                  <c:v>0.057</c:v>
                </c:pt>
                <c:pt idx="28079">
                  <c:v>0.053</c:v>
                </c:pt>
                <c:pt idx="28080">
                  <c:v>0.047</c:v>
                </c:pt>
                <c:pt idx="28081">
                  <c:v>0.057</c:v>
                </c:pt>
                <c:pt idx="28082">
                  <c:v>0.075</c:v>
                </c:pt>
                <c:pt idx="28083">
                  <c:v>0.064</c:v>
                </c:pt>
                <c:pt idx="28084">
                  <c:v>0.052</c:v>
                </c:pt>
                <c:pt idx="28085">
                  <c:v>0.044</c:v>
                </c:pt>
                <c:pt idx="28086">
                  <c:v>0.051</c:v>
                </c:pt>
                <c:pt idx="28087">
                  <c:v>0.052</c:v>
                </c:pt>
                <c:pt idx="28088">
                  <c:v>0.048</c:v>
                </c:pt>
                <c:pt idx="28089">
                  <c:v>0.075</c:v>
                </c:pt>
                <c:pt idx="28090">
                  <c:v>0.056</c:v>
                </c:pt>
                <c:pt idx="28091">
                  <c:v>0.062</c:v>
                </c:pt>
                <c:pt idx="28092">
                  <c:v>0.063</c:v>
                </c:pt>
                <c:pt idx="28093">
                  <c:v>0.055</c:v>
                </c:pt>
                <c:pt idx="28094">
                  <c:v>0.045</c:v>
                </c:pt>
                <c:pt idx="28095">
                  <c:v>0.023</c:v>
                </c:pt>
                <c:pt idx="28096">
                  <c:v>0.024</c:v>
                </c:pt>
                <c:pt idx="28097">
                  <c:v>0.02</c:v>
                </c:pt>
                <c:pt idx="28098">
                  <c:v>0.025</c:v>
                </c:pt>
                <c:pt idx="28099">
                  <c:v>0.02</c:v>
                </c:pt>
                <c:pt idx="28100">
                  <c:v>0.023</c:v>
                </c:pt>
                <c:pt idx="28101">
                  <c:v>0.028</c:v>
                </c:pt>
                <c:pt idx="28102">
                  <c:v>0.03</c:v>
                </c:pt>
                <c:pt idx="28103">
                  <c:v>0.031</c:v>
                </c:pt>
                <c:pt idx="28104">
                  <c:v>0.033</c:v>
                </c:pt>
                <c:pt idx="28105">
                  <c:v>0.032</c:v>
                </c:pt>
                <c:pt idx="28106">
                  <c:v>0.033</c:v>
                </c:pt>
                <c:pt idx="28107">
                  <c:v>0.031</c:v>
                </c:pt>
                <c:pt idx="28108">
                  <c:v>0.027</c:v>
                </c:pt>
                <c:pt idx="28109">
                  <c:v>0.024</c:v>
                </c:pt>
                <c:pt idx="28110">
                  <c:v>0.028</c:v>
                </c:pt>
                <c:pt idx="28111">
                  <c:v>0.024</c:v>
                </c:pt>
                <c:pt idx="28112">
                  <c:v>0.025</c:v>
                </c:pt>
                <c:pt idx="28113">
                  <c:v>0.025</c:v>
                </c:pt>
                <c:pt idx="28114">
                  <c:v>0.022</c:v>
                </c:pt>
                <c:pt idx="28115">
                  <c:v>0.017</c:v>
                </c:pt>
                <c:pt idx="28116">
                  <c:v>0.015</c:v>
                </c:pt>
                <c:pt idx="28117">
                  <c:v>0.011</c:v>
                </c:pt>
                <c:pt idx="28118">
                  <c:v>0.016</c:v>
                </c:pt>
                <c:pt idx="28119">
                  <c:v>0.014</c:v>
                </c:pt>
                <c:pt idx="28120">
                  <c:v>0.019</c:v>
                </c:pt>
                <c:pt idx="28121">
                  <c:v>0.014</c:v>
                </c:pt>
                <c:pt idx="28122">
                  <c:v>0.01</c:v>
                </c:pt>
                <c:pt idx="28123">
                  <c:v>0.009</c:v>
                </c:pt>
                <c:pt idx="28124">
                  <c:v>0.01</c:v>
                </c:pt>
                <c:pt idx="28125">
                  <c:v>0.007</c:v>
                </c:pt>
                <c:pt idx="28126">
                  <c:v>0.011</c:v>
                </c:pt>
                <c:pt idx="28127">
                  <c:v>0.007</c:v>
                </c:pt>
                <c:pt idx="28128">
                  <c:v>0.006</c:v>
                </c:pt>
                <c:pt idx="28129">
                  <c:v>0.004</c:v>
                </c:pt>
                <c:pt idx="28130">
                  <c:v>0.003</c:v>
                </c:pt>
                <c:pt idx="28131">
                  <c:v>0.002</c:v>
                </c:pt>
                <c:pt idx="28132">
                  <c:v>0.001</c:v>
                </c:pt>
                <c:pt idx="28133">
                  <c:v>0.002</c:v>
                </c:pt>
                <c:pt idx="28134">
                  <c:v>0.001</c:v>
                </c:pt>
                <c:pt idx="28135">
                  <c:v>0.001</c:v>
                </c:pt>
                <c:pt idx="28136">
                  <c:v>0.006</c:v>
                </c:pt>
                <c:pt idx="28137">
                  <c:v>0.008</c:v>
                </c:pt>
                <c:pt idx="28138">
                  <c:v>0.005</c:v>
                </c:pt>
                <c:pt idx="28139">
                  <c:v>0.004</c:v>
                </c:pt>
                <c:pt idx="28140">
                  <c:v>0.005</c:v>
                </c:pt>
                <c:pt idx="28141">
                  <c:v>0.004</c:v>
                </c:pt>
                <c:pt idx="28142">
                  <c:v>0.004</c:v>
                </c:pt>
                <c:pt idx="28143">
                  <c:v>0.003</c:v>
                </c:pt>
                <c:pt idx="28144">
                  <c:v>0.004</c:v>
                </c:pt>
                <c:pt idx="28145">
                  <c:v>0.006</c:v>
                </c:pt>
                <c:pt idx="28146">
                  <c:v>0.004</c:v>
                </c:pt>
                <c:pt idx="28147">
                  <c:v>0.006</c:v>
                </c:pt>
                <c:pt idx="28148">
                  <c:v>0.008</c:v>
                </c:pt>
                <c:pt idx="28149">
                  <c:v>0.01</c:v>
                </c:pt>
                <c:pt idx="28150">
                  <c:v>0.008</c:v>
                </c:pt>
                <c:pt idx="28151">
                  <c:v>0.011</c:v>
                </c:pt>
                <c:pt idx="28152">
                  <c:v>0.013</c:v>
                </c:pt>
                <c:pt idx="28153">
                  <c:v>0.014</c:v>
                </c:pt>
                <c:pt idx="28154">
                  <c:v>0.013</c:v>
                </c:pt>
                <c:pt idx="28155">
                  <c:v>0.018</c:v>
                </c:pt>
                <c:pt idx="28156">
                  <c:v>0.015</c:v>
                </c:pt>
                <c:pt idx="28157">
                  <c:v>0.015</c:v>
                </c:pt>
                <c:pt idx="28158">
                  <c:v>0.018</c:v>
                </c:pt>
                <c:pt idx="28159">
                  <c:v>0.012</c:v>
                </c:pt>
                <c:pt idx="28160">
                  <c:v>0.005</c:v>
                </c:pt>
                <c:pt idx="28161">
                  <c:v>0.011</c:v>
                </c:pt>
                <c:pt idx="28162">
                  <c:v>0.007</c:v>
                </c:pt>
                <c:pt idx="28163">
                  <c:v>0.005</c:v>
                </c:pt>
                <c:pt idx="28164">
                  <c:v>0.01</c:v>
                </c:pt>
                <c:pt idx="28165">
                  <c:v>0.007</c:v>
                </c:pt>
                <c:pt idx="28166">
                  <c:v>0.018</c:v>
                </c:pt>
                <c:pt idx="28167">
                  <c:v>0.012</c:v>
                </c:pt>
                <c:pt idx="28168">
                  <c:v>0.012</c:v>
                </c:pt>
                <c:pt idx="28169">
                  <c:v>0.016</c:v>
                </c:pt>
                <c:pt idx="28170">
                  <c:v>0.013</c:v>
                </c:pt>
                <c:pt idx="28171">
                  <c:v>0.011</c:v>
                </c:pt>
                <c:pt idx="28172">
                  <c:v>0.011</c:v>
                </c:pt>
                <c:pt idx="28173">
                  <c:v>0.014</c:v>
                </c:pt>
                <c:pt idx="28174">
                  <c:v>0.028</c:v>
                </c:pt>
                <c:pt idx="28175">
                  <c:v>0.028</c:v>
                </c:pt>
                <c:pt idx="28176">
                  <c:v>0.014</c:v>
                </c:pt>
                <c:pt idx="28177">
                  <c:v>0.018</c:v>
                </c:pt>
                <c:pt idx="28178">
                  <c:v>0.013</c:v>
                </c:pt>
                <c:pt idx="28179">
                  <c:v>0.014</c:v>
                </c:pt>
                <c:pt idx="28180">
                  <c:v>0.011</c:v>
                </c:pt>
                <c:pt idx="28181">
                  <c:v>0.009</c:v>
                </c:pt>
                <c:pt idx="28182">
                  <c:v>0.01</c:v>
                </c:pt>
                <c:pt idx="28183">
                  <c:v>0.019</c:v>
                </c:pt>
                <c:pt idx="28184">
                  <c:v>0.019</c:v>
                </c:pt>
                <c:pt idx="28185">
                  <c:v>0.012</c:v>
                </c:pt>
                <c:pt idx="28186">
                  <c:v>0.004</c:v>
                </c:pt>
                <c:pt idx="28187">
                  <c:v>0.015</c:v>
                </c:pt>
                <c:pt idx="28188">
                  <c:v>0.016</c:v>
                </c:pt>
                <c:pt idx="28189">
                  <c:v>0.006</c:v>
                </c:pt>
                <c:pt idx="28190">
                  <c:v>0.003</c:v>
                </c:pt>
                <c:pt idx="28191">
                  <c:v>0.013</c:v>
                </c:pt>
                <c:pt idx="28192">
                  <c:v>0.014</c:v>
                </c:pt>
                <c:pt idx="28193">
                  <c:v>0.009</c:v>
                </c:pt>
                <c:pt idx="28194">
                  <c:v>0.014</c:v>
                </c:pt>
                <c:pt idx="28195">
                  <c:v>0.009</c:v>
                </c:pt>
                <c:pt idx="28196">
                  <c:v>0.012</c:v>
                </c:pt>
                <c:pt idx="28197">
                  <c:v>0.025</c:v>
                </c:pt>
                <c:pt idx="28198">
                  <c:v>0.012</c:v>
                </c:pt>
                <c:pt idx="28199">
                  <c:v>0.01</c:v>
                </c:pt>
                <c:pt idx="28200">
                  <c:v>0.005</c:v>
                </c:pt>
                <c:pt idx="28201">
                  <c:v>0.0</c:v>
                </c:pt>
                <c:pt idx="28202">
                  <c:v>0.0</c:v>
                </c:pt>
                <c:pt idx="28203">
                  <c:v>0.0</c:v>
                </c:pt>
                <c:pt idx="28204">
                  <c:v>0.001</c:v>
                </c:pt>
                <c:pt idx="28205">
                  <c:v>0.0</c:v>
                </c:pt>
                <c:pt idx="28206">
                  <c:v>0.002</c:v>
                </c:pt>
                <c:pt idx="28207">
                  <c:v>0.006</c:v>
                </c:pt>
                <c:pt idx="28208">
                  <c:v>0.006</c:v>
                </c:pt>
                <c:pt idx="28209">
                  <c:v>0.01</c:v>
                </c:pt>
                <c:pt idx="28210">
                  <c:v>0.011</c:v>
                </c:pt>
                <c:pt idx="28211">
                  <c:v>0.007</c:v>
                </c:pt>
                <c:pt idx="28212">
                  <c:v>0.008</c:v>
                </c:pt>
                <c:pt idx="28213">
                  <c:v>0.009</c:v>
                </c:pt>
                <c:pt idx="28214">
                  <c:v>0.003</c:v>
                </c:pt>
                <c:pt idx="28215">
                  <c:v>0.005</c:v>
                </c:pt>
                <c:pt idx="28216">
                  <c:v>0.006</c:v>
                </c:pt>
                <c:pt idx="28217">
                  <c:v>0.01</c:v>
                </c:pt>
                <c:pt idx="28218">
                  <c:v>0.01</c:v>
                </c:pt>
                <c:pt idx="28219">
                  <c:v>0.007</c:v>
                </c:pt>
                <c:pt idx="28220">
                  <c:v>0.007</c:v>
                </c:pt>
                <c:pt idx="28221">
                  <c:v>0.009</c:v>
                </c:pt>
                <c:pt idx="28222">
                  <c:v>0.005</c:v>
                </c:pt>
                <c:pt idx="28223">
                  <c:v>0.007</c:v>
                </c:pt>
                <c:pt idx="28224">
                  <c:v>0.007</c:v>
                </c:pt>
                <c:pt idx="28225">
                  <c:v>0.01</c:v>
                </c:pt>
                <c:pt idx="28226">
                  <c:v>0.003</c:v>
                </c:pt>
                <c:pt idx="28227">
                  <c:v>0.027</c:v>
                </c:pt>
                <c:pt idx="28228">
                  <c:v>0.01</c:v>
                </c:pt>
                <c:pt idx="28229">
                  <c:v>0.011</c:v>
                </c:pt>
                <c:pt idx="28230">
                  <c:v>0.017</c:v>
                </c:pt>
                <c:pt idx="28231">
                  <c:v>0.007</c:v>
                </c:pt>
                <c:pt idx="28232">
                  <c:v>0.011</c:v>
                </c:pt>
                <c:pt idx="28233">
                  <c:v>0.013</c:v>
                </c:pt>
                <c:pt idx="28234">
                  <c:v>0.006</c:v>
                </c:pt>
                <c:pt idx="28235">
                  <c:v>0.004</c:v>
                </c:pt>
                <c:pt idx="28236">
                  <c:v>0.001</c:v>
                </c:pt>
                <c:pt idx="28237">
                  <c:v>0.0</c:v>
                </c:pt>
                <c:pt idx="28238">
                  <c:v>0.0</c:v>
                </c:pt>
                <c:pt idx="28239">
                  <c:v>0.0</c:v>
                </c:pt>
                <c:pt idx="28240">
                  <c:v>0.001</c:v>
                </c:pt>
                <c:pt idx="28241">
                  <c:v>0.003</c:v>
                </c:pt>
                <c:pt idx="28242">
                  <c:v>0.0</c:v>
                </c:pt>
                <c:pt idx="28243">
                  <c:v>0.006</c:v>
                </c:pt>
                <c:pt idx="28244">
                  <c:v>0.019</c:v>
                </c:pt>
                <c:pt idx="28245">
                  <c:v>0.019</c:v>
                </c:pt>
                <c:pt idx="28246">
                  <c:v>0.027</c:v>
                </c:pt>
                <c:pt idx="28247">
                  <c:v>0.02</c:v>
                </c:pt>
                <c:pt idx="28248">
                  <c:v>0.016</c:v>
                </c:pt>
                <c:pt idx="28249">
                  <c:v>0.02</c:v>
                </c:pt>
                <c:pt idx="28250">
                  <c:v>0.023</c:v>
                </c:pt>
                <c:pt idx="28251">
                  <c:v>0.028</c:v>
                </c:pt>
                <c:pt idx="28252">
                  <c:v>0.019</c:v>
                </c:pt>
                <c:pt idx="28253">
                  <c:v>0.011</c:v>
                </c:pt>
                <c:pt idx="28254">
                  <c:v>0.008</c:v>
                </c:pt>
                <c:pt idx="28255">
                  <c:v>0.008</c:v>
                </c:pt>
                <c:pt idx="28256">
                  <c:v>0.003</c:v>
                </c:pt>
                <c:pt idx="28257">
                  <c:v>0.003</c:v>
                </c:pt>
                <c:pt idx="28258">
                  <c:v>0.002</c:v>
                </c:pt>
                <c:pt idx="28259">
                  <c:v>0.002</c:v>
                </c:pt>
                <c:pt idx="28260">
                  <c:v>0.001</c:v>
                </c:pt>
                <c:pt idx="28261">
                  <c:v>0.004</c:v>
                </c:pt>
                <c:pt idx="28262">
                  <c:v>0.006</c:v>
                </c:pt>
                <c:pt idx="28263">
                  <c:v>0.0</c:v>
                </c:pt>
                <c:pt idx="28264">
                  <c:v>0.0</c:v>
                </c:pt>
                <c:pt idx="28265">
                  <c:v>0.001</c:v>
                </c:pt>
                <c:pt idx="28266">
                  <c:v>0.001</c:v>
                </c:pt>
                <c:pt idx="28267">
                  <c:v>0.001</c:v>
                </c:pt>
                <c:pt idx="28268">
                  <c:v>0.0</c:v>
                </c:pt>
                <c:pt idx="28269">
                  <c:v>0.001</c:v>
                </c:pt>
                <c:pt idx="28270">
                  <c:v>0.001</c:v>
                </c:pt>
                <c:pt idx="28271">
                  <c:v>0.0</c:v>
                </c:pt>
                <c:pt idx="28272">
                  <c:v>0.001</c:v>
                </c:pt>
                <c:pt idx="28273">
                  <c:v>0.001</c:v>
                </c:pt>
                <c:pt idx="28274">
                  <c:v>0.001</c:v>
                </c:pt>
                <c:pt idx="28275">
                  <c:v>0.001</c:v>
                </c:pt>
                <c:pt idx="28276">
                  <c:v>0.0</c:v>
                </c:pt>
                <c:pt idx="28277">
                  <c:v>0.0</c:v>
                </c:pt>
                <c:pt idx="28278">
                  <c:v>0.001</c:v>
                </c:pt>
                <c:pt idx="28279">
                  <c:v>0.0</c:v>
                </c:pt>
                <c:pt idx="28280">
                  <c:v>0.0</c:v>
                </c:pt>
                <c:pt idx="28281">
                  <c:v>0.002</c:v>
                </c:pt>
                <c:pt idx="28282">
                  <c:v>0.0</c:v>
                </c:pt>
                <c:pt idx="28283">
                  <c:v>0.001</c:v>
                </c:pt>
                <c:pt idx="28284">
                  <c:v>0.001</c:v>
                </c:pt>
                <c:pt idx="28285">
                  <c:v>0.001</c:v>
                </c:pt>
                <c:pt idx="28286">
                  <c:v>0.0</c:v>
                </c:pt>
                <c:pt idx="28287">
                  <c:v>0.0</c:v>
                </c:pt>
                <c:pt idx="28288">
                  <c:v>0.0</c:v>
                </c:pt>
                <c:pt idx="28289">
                  <c:v>0.0</c:v>
                </c:pt>
                <c:pt idx="28290">
                  <c:v>0.0</c:v>
                </c:pt>
                <c:pt idx="28291">
                  <c:v>0.0</c:v>
                </c:pt>
                <c:pt idx="28292">
                  <c:v>0.0</c:v>
                </c:pt>
                <c:pt idx="28293">
                  <c:v>0.0</c:v>
                </c:pt>
                <c:pt idx="28294">
                  <c:v>0.001</c:v>
                </c:pt>
                <c:pt idx="28295">
                  <c:v>0.0</c:v>
                </c:pt>
                <c:pt idx="28296">
                  <c:v>0.001</c:v>
                </c:pt>
                <c:pt idx="28297">
                  <c:v>0.0</c:v>
                </c:pt>
                <c:pt idx="28298">
                  <c:v>0.002</c:v>
                </c:pt>
                <c:pt idx="28299">
                  <c:v>0.0</c:v>
                </c:pt>
                <c:pt idx="28300">
                  <c:v>0.0</c:v>
                </c:pt>
                <c:pt idx="28301">
                  <c:v>0.0</c:v>
                </c:pt>
                <c:pt idx="28302">
                  <c:v>0.001</c:v>
                </c:pt>
                <c:pt idx="28303">
                  <c:v>0.0</c:v>
                </c:pt>
                <c:pt idx="28304">
                  <c:v>0.001</c:v>
                </c:pt>
                <c:pt idx="28305">
                  <c:v>0.003</c:v>
                </c:pt>
                <c:pt idx="28306">
                  <c:v>0.003</c:v>
                </c:pt>
                <c:pt idx="28307">
                  <c:v>-9999.0</c:v>
                </c:pt>
                <c:pt idx="28308">
                  <c:v>0.007</c:v>
                </c:pt>
                <c:pt idx="28309">
                  <c:v>0.005</c:v>
                </c:pt>
                <c:pt idx="28310">
                  <c:v>0.004</c:v>
                </c:pt>
                <c:pt idx="28311">
                  <c:v>0.0</c:v>
                </c:pt>
                <c:pt idx="28312">
                  <c:v>0.001</c:v>
                </c:pt>
                <c:pt idx="28313">
                  <c:v>0.002</c:v>
                </c:pt>
                <c:pt idx="28314">
                  <c:v>0.001</c:v>
                </c:pt>
                <c:pt idx="28315">
                  <c:v>0.001</c:v>
                </c:pt>
                <c:pt idx="28316">
                  <c:v>0.027</c:v>
                </c:pt>
                <c:pt idx="28317">
                  <c:v>0.081</c:v>
                </c:pt>
                <c:pt idx="28318">
                  <c:v>0.086</c:v>
                </c:pt>
                <c:pt idx="28319">
                  <c:v>0.075</c:v>
                </c:pt>
                <c:pt idx="28320">
                  <c:v>0.086</c:v>
                </c:pt>
                <c:pt idx="28321">
                  <c:v>0.089</c:v>
                </c:pt>
                <c:pt idx="28322">
                  <c:v>-9999.0</c:v>
                </c:pt>
                <c:pt idx="28323">
                  <c:v>-9999.0</c:v>
                </c:pt>
                <c:pt idx="28324">
                  <c:v>-9999.0</c:v>
                </c:pt>
                <c:pt idx="28325">
                  <c:v>-9999.0</c:v>
                </c:pt>
                <c:pt idx="28326">
                  <c:v>-9999.0</c:v>
                </c:pt>
                <c:pt idx="28327">
                  <c:v>-9999.0</c:v>
                </c:pt>
                <c:pt idx="28328">
                  <c:v>0.151</c:v>
                </c:pt>
                <c:pt idx="28329">
                  <c:v>0.148</c:v>
                </c:pt>
                <c:pt idx="28330">
                  <c:v>0.165</c:v>
                </c:pt>
                <c:pt idx="28331">
                  <c:v>0.156</c:v>
                </c:pt>
                <c:pt idx="28332">
                  <c:v>0.144</c:v>
                </c:pt>
                <c:pt idx="28333">
                  <c:v>0.125</c:v>
                </c:pt>
                <c:pt idx="28334">
                  <c:v>0.111</c:v>
                </c:pt>
                <c:pt idx="28335">
                  <c:v>0.059</c:v>
                </c:pt>
                <c:pt idx="28336">
                  <c:v>0.044</c:v>
                </c:pt>
                <c:pt idx="28337">
                  <c:v>0.044</c:v>
                </c:pt>
                <c:pt idx="28338">
                  <c:v>0.042</c:v>
                </c:pt>
                <c:pt idx="28339">
                  <c:v>0.026</c:v>
                </c:pt>
                <c:pt idx="28340">
                  <c:v>0.017</c:v>
                </c:pt>
                <c:pt idx="28341">
                  <c:v>0.021</c:v>
                </c:pt>
                <c:pt idx="28342">
                  <c:v>0.025</c:v>
                </c:pt>
                <c:pt idx="28343">
                  <c:v>0.016</c:v>
                </c:pt>
                <c:pt idx="28344">
                  <c:v>0.017</c:v>
                </c:pt>
                <c:pt idx="28345">
                  <c:v>0.018</c:v>
                </c:pt>
                <c:pt idx="28346">
                  <c:v>0.015</c:v>
                </c:pt>
                <c:pt idx="28347">
                  <c:v>0.007</c:v>
                </c:pt>
                <c:pt idx="28348">
                  <c:v>0.009</c:v>
                </c:pt>
                <c:pt idx="28349">
                  <c:v>0.009</c:v>
                </c:pt>
                <c:pt idx="28350">
                  <c:v>0.008</c:v>
                </c:pt>
                <c:pt idx="28351">
                  <c:v>0.003</c:v>
                </c:pt>
                <c:pt idx="28352">
                  <c:v>0.005</c:v>
                </c:pt>
                <c:pt idx="28353">
                  <c:v>0.004</c:v>
                </c:pt>
                <c:pt idx="28354">
                  <c:v>0.004</c:v>
                </c:pt>
                <c:pt idx="28355">
                  <c:v>0.013</c:v>
                </c:pt>
                <c:pt idx="28356">
                  <c:v>0.006</c:v>
                </c:pt>
                <c:pt idx="28357">
                  <c:v>0.0</c:v>
                </c:pt>
                <c:pt idx="28358">
                  <c:v>0.004</c:v>
                </c:pt>
                <c:pt idx="28359">
                  <c:v>0.003</c:v>
                </c:pt>
                <c:pt idx="28360">
                  <c:v>0.002</c:v>
                </c:pt>
                <c:pt idx="28361">
                  <c:v>0.007</c:v>
                </c:pt>
                <c:pt idx="28362">
                  <c:v>0.011</c:v>
                </c:pt>
                <c:pt idx="28363">
                  <c:v>0.004</c:v>
                </c:pt>
                <c:pt idx="28364">
                  <c:v>0.008</c:v>
                </c:pt>
                <c:pt idx="28365">
                  <c:v>0.005</c:v>
                </c:pt>
                <c:pt idx="28366">
                  <c:v>0.005</c:v>
                </c:pt>
                <c:pt idx="28367">
                  <c:v>0.006</c:v>
                </c:pt>
                <c:pt idx="28368">
                  <c:v>0.006</c:v>
                </c:pt>
                <c:pt idx="28369">
                  <c:v>0.003</c:v>
                </c:pt>
                <c:pt idx="28370">
                  <c:v>0.004</c:v>
                </c:pt>
                <c:pt idx="28371">
                  <c:v>0.001</c:v>
                </c:pt>
                <c:pt idx="28372">
                  <c:v>0.003</c:v>
                </c:pt>
                <c:pt idx="28373">
                  <c:v>0.006</c:v>
                </c:pt>
                <c:pt idx="28374">
                  <c:v>0.028</c:v>
                </c:pt>
                <c:pt idx="28375">
                  <c:v>0.041</c:v>
                </c:pt>
                <c:pt idx="28376">
                  <c:v>0.042</c:v>
                </c:pt>
                <c:pt idx="28377">
                  <c:v>0.024</c:v>
                </c:pt>
                <c:pt idx="28378">
                  <c:v>0.013</c:v>
                </c:pt>
                <c:pt idx="28379">
                  <c:v>0.006</c:v>
                </c:pt>
                <c:pt idx="28380">
                  <c:v>0.007</c:v>
                </c:pt>
                <c:pt idx="28381">
                  <c:v>0.006</c:v>
                </c:pt>
                <c:pt idx="28382">
                  <c:v>0.007</c:v>
                </c:pt>
                <c:pt idx="28383">
                  <c:v>0.017</c:v>
                </c:pt>
                <c:pt idx="28384">
                  <c:v>0.011</c:v>
                </c:pt>
                <c:pt idx="28385">
                  <c:v>0.021</c:v>
                </c:pt>
                <c:pt idx="28386">
                  <c:v>0.018</c:v>
                </c:pt>
                <c:pt idx="28387">
                  <c:v>0.004</c:v>
                </c:pt>
                <c:pt idx="28388">
                  <c:v>0.003</c:v>
                </c:pt>
                <c:pt idx="28389">
                  <c:v>0.002</c:v>
                </c:pt>
                <c:pt idx="28390">
                  <c:v>0.0</c:v>
                </c:pt>
                <c:pt idx="28391">
                  <c:v>0.001</c:v>
                </c:pt>
                <c:pt idx="28392">
                  <c:v>0.005</c:v>
                </c:pt>
                <c:pt idx="28393">
                  <c:v>0.002</c:v>
                </c:pt>
                <c:pt idx="28394">
                  <c:v>0.005</c:v>
                </c:pt>
                <c:pt idx="28395">
                  <c:v>0.002</c:v>
                </c:pt>
                <c:pt idx="28396">
                  <c:v>0.002</c:v>
                </c:pt>
                <c:pt idx="28397">
                  <c:v>0.001</c:v>
                </c:pt>
                <c:pt idx="28398">
                  <c:v>0.003</c:v>
                </c:pt>
                <c:pt idx="28399">
                  <c:v>0.006</c:v>
                </c:pt>
                <c:pt idx="28400">
                  <c:v>0.007</c:v>
                </c:pt>
                <c:pt idx="28401">
                  <c:v>0.002</c:v>
                </c:pt>
                <c:pt idx="28402">
                  <c:v>0.006</c:v>
                </c:pt>
                <c:pt idx="28403">
                  <c:v>0.0</c:v>
                </c:pt>
                <c:pt idx="28404">
                  <c:v>0.001</c:v>
                </c:pt>
                <c:pt idx="28405">
                  <c:v>0.003</c:v>
                </c:pt>
                <c:pt idx="28406">
                  <c:v>0.007</c:v>
                </c:pt>
                <c:pt idx="28407">
                  <c:v>0.004</c:v>
                </c:pt>
                <c:pt idx="28408">
                  <c:v>0.003</c:v>
                </c:pt>
                <c:pt idx="28409">
                  <c:v>0.0</c:v>
                </c:pt>
                <c:pt idx="28410">
                  <c:v>0.002</c:v>
                </c:pt>
                <c:pt idx="28411">
                  <c:v>0.003</c:v>
                </c:pt>
                <c:pt idx="28412">
                  <c:v>0.002</c:v>
                </c:pt>
                <c:pt idx="28413">
                  <c:v>0.0</c:v>
                </c:pt>
                <c:pt idx="28414">
                  <c:v>0.002</c:v>
                </c:pt>
                <c:pt idx="28415">
                  <c:v>0.003</c:v>
                </c:pt>
                <c:pt idx="28416">
                  <c:v>0.003</c:v>
                </c:pt>
                <c:pt idx="28417">
                  <c:v>0.002</c:v>
                </c:pt>
                <c:pt idx="28418">
                  <c:v>0.003</c:v>
                </c:pt>
                <c:pt idx="28419">
                  <c:v>0.003</c:v>
                </c:pt>
                <c:pt idx="28420">
                  <c:v>0.001</c:v>
                </c:pt>
                <c:pt idx="28421">
                  <c:v>0.001</c:v>
                </c:pt>
                <c:pt idx="28422">
                  <c:v>0.002</c:v>
                </c:pt>
                <c:pt idx="28423">
                  <c:v>0.0</c:v>
                </c:pt>
                <c:pt idx="28424">
                  <c:v>0.001</c:v>
                </c:pt>
                <c:pt idx="28425">
                  <c:v>0.002</c:v>
                </c:pt>
                <c:pt idx="28426">
                  <c:v>0.002</c:v>
                </c:pt>
                <c:pt idx="28427">
                  <c:v>0.003</c:v>
                </c:pt>
                <c:pt idx="28428">
                  <c:v>0.0</c:v>
                </c:pt>
                <c:pt idx="28429">
                  <c:v>0.002</c:v>
                </c:pt>
                <c:pt idx="28430">
                  <c:v>0.002</c:v>
                </c:pt>
                <c:pt idx="28431">
                  <c:v>0.001</c:v>
                </c:pt>
                <c:pt idx="28432">
                  <c:v>0.002</c:v>
                </c:pt>
                <c:pt idx="28433">
                  <c:v>0.002</c:v>
                </c:pt>
                <c:pt idx="28434">
                  <c:v>0.001</c:v>
                </c:pt>
                <c:pt idx="28435">
                  <c:v>0.001</c:v>
                </c:pt>
                <c:pt idx="28436">
                  <c:v>0.001</c:v>
                </c:pt>
                <c:pt idx="28437">
                  <c:v>0.002</c:v>
                </c:pt>
                <c:pt idx="28438">
                  <c:v>0.001</c:v>
                </c:pt>
                <c:pt idx="28439">
                  <c:v>0.002</c:v>
                </c:pt>
                <c:pt idx="28440">
                  <c:v>0.001</c:v>
                </c:pt>
                <c:pt idx="28441">
                  <c:v>0.002</c:v>
                </c:pt>
                <c:pt idx="28442">
                  <c:v>0.001</c:v>
                </c:pt>
                <c:pt idx="28443">
                  <c:v>0.003</c:v>
                </c:pt>
                <c:pt idx="28444">
                  <c:v>0.0</c:v>
                </c:pt>
                <c:pt idx="28445">
                  <c:v>0.001</c:v>
                </c:pt>
                <c:pt idx="28446">
                  <c:v>0.002</c:v>
                </c:pt>
                <c:pt idx="28447">
                  <c:v>0.0</c:v>
                </c:pt>
                <c:pt idx="28448">
                  <c:v>0.001</c:v>
                </c:pt>
                <c:pt idx="28449">
                  <c:v>0.002</c:v>
                </c:pt>
                <c:pt idx="28450">
                  <c:v>0.003</c:v>
                </c:pt>
                <c:pt idx="28451">
                  <c:v>0.002</c:v>
                </c:pt>
                <c:pt idx="28452">
                  <c:v>0.001</c:v>
                </c:pt>
                <c:pt idx="28453">
                  <c:v>0.003</c:v>
                </c:pt>
                <c:pt idx="28454">
                  <c:v>0.001</c:v>
                </c:pt>
                <c:pt idx="28455">
                  <c:v>0.002</c:v>
                </c:pt>
                <c:pt idx="28456">
                  <c:v>0.002</c:v>
                </c:pt>
                <c:pt idx="28457">
                  <c:v>0.001</c:v>
                </c:pt>
                <c:pt idx="28458">
                  <c:v>0.001</c:v>
                </c:pt>
                <c:pt idx="28459">
                  <c:v>0.004</c:v>
                </c:pt>
                <c:pt idx="28460">
                  <c:v>0.005</c:v>
                </c:pt>
                <c:pt idx="28461">
                  <c:v>0.004</c:v>
                </c:pt>
                <c:pt idx="28462">
                  <c:v>0.003</c:v>
                </c:pt>
                <c:pt idx="28463">
                  <c:v>0.001</c:v>
                </c:pt>
                <c:pt idx="28464">
                  <c:v>0.0</c:v>
                </c:pt>
                <c:pt idx="28465">
                  <c:v>0.009</c:v>
                </c:pt>
                <c:pt idx="28466">
                  <c:v>0.006</c:v>
                </c:pt>
                <c:pt idx="28467">
                  <c:v>0.002</c:v>
                </c:pt>
                <c:pt idx="28468">
                  <c:v>0.005</c:v>
                </c:pt>
                <c:pt idx="28469">
                  <c:v>0.003</c:v>
                </c:pt>
                <c:pt idx="28470">
                  <c:v>0.001</c:v>
                </c:pt>
                <c:pt idx="28471">
                  <c:v>0.004</c:v>
                </c:pt>
                <c:pt idx="28472">
                  <c:v>0.004</c:v>
                </c:pt>
                <c:pt idx="28473">
                  <c:v>0.001</c:v>
                </c:pt>
                <c:pt idx="28474">
                  <c:v>0.0</c:v>
                </c:pt>
                <c:pt idx="28475">
                  <c:v>0.017</c:v>
                </c:pt>
                <c:pt idx="28476">
                  <c:v>0.094</c:v>
                </c:pt>
                <c:pt idx="28477">
                  <c:v>0.088</c:v>
                </c:pt>
                <c:pt idx="28478">
                  <c:v>0.046</c:v>
                </c:pt>
                <c:pt idx="28479">
                  <c:v>0.013</c:v>
                </c:pt>
                <c:pt idx="28480">
                  <c:v>0.004</c:v>
                </c:pt>
                <c:pt idx="28481">
                  <c:v>0.001</c:v>
                </c:pt>
                <c:pt idx="28482">
                  <c:v>0.003</c:v>
                </c:pt>
                <c:pt idx="28483">
                  <c:v>0.004</c:v>
                </c:pt>
                <c:pt idx="28484">
                  <c:v>0.005</c:v>
                </c:pt>
                <c:pt idx="28485">
                  <c:v>0.003</c:v>
                </c:pt>
                <c:pt idx="28486">
                  <c:v>0.002</c:v>
                </c:pt>
                <c:pt idx="28487">
                  <c:v>0.002</c:v>
                </c:pt>
                <c:pt idx="28488">
                  <c:v>0.001</c:v>
                </c:pt>
                <c:pt idx="28489">
                  <c:v>0.002</c:v>
                </c:pt>
                <c:pt idx="28490">
                  <c:v>0.0</c:v>
                </c:pt>
                <c:pt idx="28491">
                  <c:v>0.001</c:v>
                </c:pt>
                <c:pt idx="28492">
                  <c:v>0.001</c:v>
                </c:pt>
                <c:pt idx="28493">
                  <c:v>0.0</c:v>
                </c:pt>
                <c:pt idx="28494">
                  <c:v>0.001</c:v>
                </c:pt>
                <c:pt idx="28495">
                  <c:v>0.001</c:v>
                </c:pt>
                <c:pt idx="28496">
                  <c:v>0.0</c:v>
                </c:pt>
                <c:pt idx="28497">
                  <c:v>0.001</c:v>
                </c:pt>
                <c:pt idx="28498">
                  <c:v>0.0</c:v>
                </c:pt>
                <c:pt idx="28499">
                  <c:v>0.0</c:v>
                </c:pt>
                <c:pt idx="28500">
                  <c:v>0.002</c:v>
                </c:pt>
                <c:pt idx="28501">
                  <c:v>0.004</c:v>
                </c:pt>
                <c:pt idx="28502">
                  <c:v>0.002</c:v>
                </c:pt>
                <c:pt idx="28503">
                  <c:v>0.0</c:v>
                </c:pt>
                <c:pt idx="28504">
                  <c:v>0.002</c:v>
                </c:pt>
                <c:pt idx="28505">
                  <c:v>0.004</c:v>
                </c:pt>
                <c:pt idx="28506">
                  <c:v>0.001</c:v>
                </c:pt>
                <c:pt idx="28507">
                  <c:v>0.012</c:v>
                </c:pt>
                <c:pt idx="28508">
                  <c:v>0.009</c:v>
                </c:pt>
                <c:pt idx="28509">
                  <c:v>0.005</c:v>
                </c:pt>
                <c:pt idx="28510">
                  <c:v>0.002</c:v>
                </c:pt>
                <c:pt idx="28511">
                  <c:v>0.002</c:v>
                </c:pt>
                <c:pt idx="28512">
                  <c:v>0.004</c:v>
                </c:pt>
                <c:pt idx="28513">
                  <c:v>0.002</c:v>
                </c:pt>
                <c:pt idx="28514">
                  <c:v>0.001</c:v>
                </c:pt>
                <c:pt idx="28515">
                  <c:v>0.003</c:v>
                </c:pt>
                <c:pt idx="28516">
                  <c:v>0.001</c:v>
                </c:pt>
                <c:pt idx="28517">
                  <c:v>0.012</c:v>
                </c:pt>
                <c:pt idx="28518">
                  <c:v>0.008</c:v>
                </c:pt>
                <c:pt idx="28519">
                  <c:v>0.001</c:v>
                </c:pt>
                <c:pt idx="28520">
                  <c:v>0.001</c:v>
                </c:pt>
                <c:pt idx="28521">
                  <c:v>0.003</c:v>
                </c:pt>
                <c:pt idx="28522">
                  <c:v>0.002</c:v>
                </c:pt>
                <c:pt idx="28523">
                  <c:v>0.001</c:v>
                </c:pt>
                <c:pt idx="28524">
                  <c:v>0.001</c:v>
                </c:pt>
                <c:pt idx="28525">
                  <c:v>0.0</c:v>
                </c:pt>
                <c:pt idx="28526">
                  <c:v>0.001</c:v>
                </c:pt>
                <c:pt idx="28527">
                  <c:v>0.002</c:v>
                </c:pt>
                <c:pt idx="28528">
                  <c:v>0.002</c:v>
                </c:pt>
                <c:pt idx="28529">
                  <c:v>0.003</c:v>
                </c:pt>
                <c:pt idx="28530">
                  <c:v>0.002</c:v>
                </c:pt>
                <c:pt idx="28531">
                  <c:v>0.002</c:v>
                </c:pt>
                <c:pt idx="28532">
                  <c:v>0.001</c:v>
                </c:pt>
                <c:pt idx="28533">
                  <c:v>0.003</c:v>
                </c:pt>
                <c:pt idx="28534">
                  <c:v>0.002</c:v>
                </c:pt>
                <c:pt idx="28535">
                  <c:v>0.0</c:v>
                </c:pt>
                <c:pt idx="28536">
                  <c:v>0.003</c:v>
                </c:pt>
                <c:pt idx="28537">
                  <c:v>0.004</c:v>
                </c:pt>
                <c:pt idx="28538">
                  <c:v>0.004</c:v>
                </c:pt>
                <c:pt idx="28539">
                  <c:v>0.006</c:v>
                </c:pt>
                <c:pt idx="28540">
                  <c:v>0.005</c:v>
                </c:pt>
                <c:pt idx="28541">
                  <c:v>0.006</c:v>
                </c:pt>
                <c:pt idx="28542">
                  <c:v>0.002</c:v>
                </c:pt>
                <c:pt idx="28543">
                  <c:v>0.003</c:v>
                </c:pt>
                <c:pt idx="28544">
                  <c:v>0.002</c:v>
                </c:pt>
                <c:pt idx="28545">
                  <c:v>0.004</c:v>
                </c:pt>
                <c:pt idx="28546">
                  <c:v>0.004</c:v>
                </c:pt>
                <c:pt idx="28547">
                  <c:v>0.048</c:v>
                </c:pt>
                <c:pt idx="28548">
                  <c:v>0.087</c:v>
                </c:pt>
                <c:pt idx="28549">
                  <c:v>0.052</c:v>
                </c:pt>
                <c:pt idx="28550">
                  <c:v>0.057</c:v>
                </c:pt>
                <c:pt idx="28551">
                  <c:v>0.1</c:v>
                </c:pt>
                <c:pt idx="28552">
                  <c:v>0.105</c:v>
                </c:pt>
                <c:pt idx="28553">
                  <c:v>0.094</c:v>
                </c:pt>
                <c:pt idx="28554">
                  <c:v>0.091</c:v>
                </c:pt>
                <c:pt idx="28555">
                  <c:v>0.1</c:v>
                </c:pt>
                <c:pt idx="28556">
                  <c:v>0.123</c:v>
                </c:pt>
                <c:pt idx="28557">
                  <c:v>0.129</c:v>
                </c:pt>
                <c:pt idx="28558">
                  <c:v>0.117</c:v>
                </c:pt>
                <c:pt idx="28559">
                  <c:v>0.099</c:v>
                </c:pt>
                <c:pt idx="28560">
                  <c:v>0.087</c:v>
                </c:pt>
                <c:pt idx="28561">
                  <c:v>0.086</c:v>
                </c:pt>
                <c:pt idx="28562">
                  <c:v>0.105</c:v>
                </c:pt>
                <c:pt idx="28563">
                  <c:v>0.048</c:v>
                </c:pt>
                <c:pt idx="28564">
                  <c:v>0.117</c:v>
                </c:pt>
                <c:pt idx="28565">
                  <c:v>0.121</c:v>
                </c:pt>
                <c:pt idx="28566">
                  <c:v>0.052</c:v>
                </c:pt>
                <c:pt idx="28567">
                  <c:v>0.024</c:v>
                </c:pt>
                <c:pt idx="28568">
                  <c:v>0.003</c:v>
                </c:pt>
                <c:pt idx="28569">
                  <c:v>0.031</c:v>
                </c:pt>
                <c:pt idx="28570">
                  <c:v>0.12</c:v>
                </c:pt>
                <c:pt idx="28571">
                  <c:v>0.124</c:v>
                </c:pt>
                <c:pt idx="28572">
                  <c:v>0.067</c:v>
                </c:pt>
                <c:pt idx="28573">
                  <c:v>0.012</c:v>
                </c:pt>
                <c:pt idx="28574">
                  <c:v>0.015</c:v>
                </c:pt>
                <c:pt idx="28575">
                  <c:v>0.21</c:v>
                </c:pt>
                <c:pt idx="28576">
                  <c:v>0.248</c:v>
                </c:pt>
                <c:pt idx="28577">
                  <c:v>0.233</c:v>
                </c:pt>
                <c:pt idx="28578">
                  <c:v>0.215</c:v>
                </c:pt>
                <c:pt idx="28579">
                  <c:v>0.215</c:v>
                </c:pt>
                <c:pt idx="28580">
                  <c:v>0.19</c:v>
                </c:pt>
                <c:pt idx="28581">
                  <c:v>0.081</c:v>
                </c:pt>
                <c:pt idx="28582">
                  <c:v>0.112</c:v>
                </c:pt>
                <c:pt idx="28583">
                  <c:v>0.167</c:v>
                </c:pt>
                <c:pt idx="28584">
                  <c:v>0.162</c:v>
                </c:pt>
                <c:pt idx="28585">
                  <c:v>0.134</c:v>
                </c:pt>
                <c:pt idx="28586">
                  <c:v>0.069</c:v>
                </c:pt>
                <c:pt idx="28587">
                  <c:v>0.073</c:v>
                </c:pt>
                <c:pt idx="28588">
                  <c:v>0.058</c:v>
                </c:pt>
                <c:pt idx="28589">
                  <c:v>0.041</c:v>
                </c:pt>
                <c:pt idx="28590">
                  <c:v>0.052</c:v>
                </c:pt>
                <c:pt idx="28591">
                  <c:v>0.032</c:v>
                </c:pt>
                <c:pt idx="28592">
                  <c:v>0.08</c:v>
                </c:pt>
                <c:pt idx="28593">
                  <c:v>0.082</c:v>
                </c:pt>
                <c:pt idx="28594">
                  <c:v>0.093</c:v>
                </c:pt>
                <c:pt idx="28595">
                  <c:v>0.062</c:v>
                </c:pt>
                <c:pt idx="28596">
                  <c:v>0.118</c:v>
                </c:pt>
                <c:pt idx="28597">
                  <c:v>0.096</c:v>
                </c:pt>
                <c:pt idx="28598">
                  <c:v>0.093</c:v>
                </c:pt>
                <c:pt idx="28599">
                  <c:v>0.095</c:v>
                </c:pt>
                <c:pt idx="28600">
                  <c:v>0.121</c:v>
                </c:pt>
                <c:pt idx="28601">
                  <c:v>0.13</c:v>
                </c:pt>
                <c:pt idx="28602">
                  <c:v>0.067</c:v>
                </c:pt>
                <c:pt idx="28603">
                  <c:v>0.067</c:v>
                </c:pt>
                <c:pt idx="28604">
                  <c:v>0.062</c:v>
                </c:pt>
                <c:pt idx="28605">
                  <c:v>0.021</c:v>
                </c:pt>
                <c:pt idx="28606">
                  <c:v>0.034</c:v>
                </c:pt>
                <c:pt idx="28607">
                  <c:v>0.117</c:v>
                </c:pt>
                <c:pt idx="28608">
                  <c:v>0.112</c:v>
                </c:pt>
                <c:pt idx="28609">
                  <c:v>0.084</c:v>
                </c:pt>
                <c:pt idx="28610">
                  <c:v>0.06</c:v>
                </c:pt>
                <c:pt idx="28611">
                  <c:v>0.002</c:v>
                </c:pt>
                <c:pt idx="28612">
                  <c:v>0.012</c:v>
                </c:pt>
                <c:pt idx="28613">
                  <c:v>0.0</c:v>
                </c:pt>
                <c:pt idx="28614">
                  <c:v>0.001</c:v>
                </c:pt>
                <c:pt idx="28615">
                  <c:v>0.038</c:v>
                </c:pt>
                <c:pt idx="28616">
                  <c:v>0.002</c:v>
                </c:pt>
                <c:pt idx="28617">
                  <c:v>0.003</c:v>
                </c:pt>
                <c:pt idx="28618">
                  <c:v>0.006</c:v>
                </c:pt>
                <c:pt idx="28619">
                  <c:v>0.033</c:v>
                </c:pt>
                <c:pt idx="28620">
                  <c:v>0.052</c:v>
                </c:pt>
                <c:pt idx="28621">
                  <c:v>0.047</c:v>
                </c:pt>
                <c:pt idx="28622">
                  <c:v>0.057</c:v>
                </c:pt>
                <c:pt idx="28623">
                  <c:v>0.047</c:v>
                </c:pt>
                <c:pt idx="28624">
                  <c:v>0.032</c:v>
                </c:pt>
                <c:pt idx="28625">
                  <c:v>0.031</c:v>
                </c:pt>
                <c:pt idx="28626">
                  <c:v>0.03</c:v>
                </c:pt>
                <c:pt idx="28627">
                  <c:v>0.025</c:v>
                </c:pt>
                <c:pt idx="28628">
                  <c:v>0.02</c:v>
                </c:pt>
                <c:pt idx="28629">
                  <c:v>0.018</c:v>
                </c:pt>
                <c:pt idx="28630">
                  <c:v>0.017</c:v>
                </c:pt>
                <c:pt idx="28631">
                  <c:v>0.013</c:v>
                </c:pt>
                <c:pt idx="28632">
                  <c:v>0.011</c:v>
                </c:pt>
                <c:pt idx="28633">
                  <c:v>0.004</c:v>
                </c:pt>
                <c:pt idx="28634">
                  <c:v>0.002</c:v>
                </c:pt>
                <c:pt idx="28635">
                  <c:v>0.003</c:v>
                </c:pt>
                <c:pt idx="28636">
                  <c:v>0.003</c:v>
                </c:pt>
                <c:pt idx="28637">
                  <c:v>0.025</c:v>
                </c:pt>
                <c:pt idx="28638">
                  <c:v>0.107</c:v>
                </c:pt>
                <c:pt idx="28639">
                  <c:v>0.027</c:v>
                </c:pt>
                <c:pt idx="28640">
                  <c:v>0.003</c:v>
                </c:pt>
                <c:pt idx="28641">
                  <c:v>0.003</c:v>
                </c:pt>
                <c:pt idx="28642">
                  <c:v>0.002</c:v>
                </c:pt>
                <c:pt idx="28643">
                  <c:v>0.002</c:v>
                </c:pt>
                <c:pt idx="28644">
                  <c:v>0.004</c:v>
                </c:pt>
                <c:pt idx="28645">
                  <c:v>0.022</c:v>
                </c:pt>
                <c:pt idx="28646">
                  <c:v>0.019</c:v>
                </c:pt>
                <c:pt idx="28647">
                  <c:v>0.013</c:v>
                </c:pt>
                <c:pt idx="28648">
                  <c:v>0.0</c:v>
                </c:pt>
                <c:pt idx="28649">
                  <c:v>0.001</c:v>
                </c:pt>
                <c:pt idx="28650">
                  <c:v>0.002</c:v>
                </c:pt>
                <c:pt idx="28651">
                  <c:v>0.002</c:v>
                </c:pt>
                <c:pt idx="28652">
                  <c:v>0.005</c:v>
                </c:pt>
                <c:pt idx="28653">
                  <c:v>0.004</c:v>
                </c:pt>
                <c:pt idx="28654">
                  <c:v>0.005</c:v>
                </c:pt>
                <c:pt idx="28655">
                  <c:v>0.001</c:v>
                </c:pt>
                <c:pt idx="28656">
                  <c:v>0.004</c:v>
                </c:pt>
                <c:pt idx="28657">
                  <c:v>0.002</c:v>
                </c:pt>
                <c:pt idx="28658">
                  <c:v>0.004</c:v>
                </c:pt>
                <c:pt idx="28659">
                  <c:v>0.006</c:v>
                </c:pt>
                <c:pt idx="28660">
                  <c:v>0.006</c:v>
                </c:pt>
                <c:pt idx="28661">
                  <c:v>0.006</c:v>
                </c:pt>
                <c:pt idx="28662">
                  <c:v>0.005</c:v>
                </c:pt>
                <c:pt idx="28663">
                  <c:v>0.005</c:v>
                </c:pt>
                <c:pt idx="28664">
                  <c:v>0.005</c:v>
                </c:pt>
                <c:pt idx="28665">
                  <c:v>0.005</c:v>
                </c:pt>
                <c:pt idx="28666">
                  <c:v>0.005</c:v>
                </c:pt>
                <c:pt idx="28667">
                  <c:v>0.004</c:v>
                </c:pt>
                <c:pt idx="28668">
                  <c:v>0.003</c:v>
                </c:pt>
                <c:pt idx="28669">
                  <c:v>0.003</c:v>
                </c:pt>
                <c:pt idx="28670">
                  <c:v>0.002</c:v>
                </c:pt>
                <c:pt idx="28671">
                  <c:v>0.001</c:v>
                </c:pt>
                <c:pt idx="28672">
                  <c:v>0.002</c:v>
                </c:pt>
                <c:pt idx="28673">
                  <c:v>0.003</c:v>
                </c:pt>
                <c:pt idx="28674">
                  <c:v>0.003</c:v>
                </c:pt>
                <c:pt idx="28675">
                  <c:v>0.003</c:v>
                </c:pt>
                <c:pt idx="28676">
                  <c:v>0.001</c:v>
                </c:pt>
                <c:pt idx="28677">
                  <c:v>0.001</c:v>
                </c:pt>
                <c:pt idx="28678">
                  <c:v>0.003</c:v>
                </c:pt>
                <c:pt idx="28679">
                  <c:v>0.001</c:v>
                </c:pt>
                <c:pt idx="28680">
                  <c:v>0.002</c:v>
                </c:pt>
                <c:pt idx="28681">
                  <c:v>0.001</c:v>
                </c:pt>
                <c:pt idx="28682">
                  <c:v>0.002</c:v>
                </c:pt>
                <c:pt idx="28683">
                  <c:v>0.001</c:v>
                </c:pt>
                <c:pt idx="28684">
                  <c:v>0.003</c:v>
                </c:pt>
                <c:pt idx="28685">
                  <c:v>0.002</c:v>
                </c:pt>
                <c:pt idx="28686">
                  <c:v>0.001</c:v>
                </c:pt>
                <c:pt idx="28687">
                  <c:v>0.001</c:v>
                </c:pt>
                <c:pt idx="28688">
                  <c:v>0.002</c:v>
                </c:pt>
                <c:pt idx="28689">
                  <c:v>0.002</c:v>
                </c:pt>
                <c:pt idx="28690">
                  <c:v>0.002</c:v>
                </c:pt>
                <c:pt idx="28691">
                  <c:v>0.001</c:v>
                </c:pt>
                <c:pt idx="28692">
                  <c:v>0.003</c:v>
                </c:pt>
                <c:pt idx="28693">
                  <c:v>0.003</c:v>
                </c:pt>
                <c:pt idx="28694">
                  <c:v>0.002</c:v>
                </c:pt>
                <c:pt idx="28695">
                  <c:v>0.003</c:v>
                </c:pt>
                <c:pt idx="28696">
                  <c:v>0.003</c:v>
                </c:pt>
                <c:pt idx="28697">
                  <c:v>0.004</c:v>
                </c:pt>
                <c:pt idx="28698">
                  <c:v>0.004</c:v>
                </c:pt>
                <c:pt idx="28699">
                  <c:v>0.002</c:v>
                </c:pt>
                <c:pt idx="28700">
                  <c:v>0.003</c:v>
                </c:pt>
                <c:pt idx="28701">
                  <c:v>0.003</c:v>
                </c:pt>
                <c:pt idx="28702">
                  <c:v>0.004</c:v>
                </c:pt>
                <c:pt idx="28703">
                  <c:v>0.004</c:v>
                </c:pt>
                <c:pt idx="28704">
                  <c:v>0.004</c:v>
                </c:pt>
                <c:pt idx="28705">
                  <c:v>0.004</c:v>
                </c:pt>
                <c:pt idx="28706">
                  <c:v>0.001</c:v>
                </c:pt>
                <c:pt idx="28707">
                  <c:v>0.001</c:v>
                </c:pt>
                <c:pt idx="28708">
                  <c:v>0.001</c:v>
                </c:pt>
                <c:pt idx="28709">
                  <c:v>0.001</c:v>
                </c:pt>
                <c:pt idx="28710">
                  <c:v>0.001</c:v>
                </c:pt>
                <c:pt idx="28711">
                  <c:v>0.004</c:v>
                </c:pt>
                <c:pt idx="28712">
                  <c:v>0.022</c:v>
                </c:pt>
                <c:pt idx="28713">
                  <c:v>0.025</c:v>
                </c:pt>
                <c:pt idx="28714">
                  <c:v>0.024</c:v>
                </c:pt>
                <c:pt idx="28715">
                  <c:v>0.009</c:v>
                </c:pt>
                <c:pt idx="28716">
                  <c:v>0.001</c:v>
                </c:pt>
                <c:pt idx="28717">
                  <c:v>0.0</c:v>
                </c:pt>
                <c:pt idx="28718">
                  <c:v>0.001</c:v>
                </c:pt>
                <c:pt idx="28719">
                  <c:v>0.001</c:v>
                </c:pt>
                <c:pt idx="28720">
                  <c:v>0.002</c:v>
                </c:pt>
                <c:pt idx="28721">
                  <c:v>0.004</c:v>
                </c:pt>
                <c:pt idx="28722">
                  <c:v>0.001</c:v>
                </c:pt>
                <c:pt idx="28723">
                  <c:v>0.002</c:v>
                </c:pt>
                <c:pt idx="28724">
                  <c:v>0.003</c:v>
                </c:pt>
                <c:pt idx="28725">
                  <c:v>0.0</c:v>
                </c:pt>
                <c:pt idx="28726">
                  <c:v>0.0</c:v>
                </c:pt>
                <c:pt idx="28727">
                  <c:v>0.002</c:v>
                </c:pt>
                <c:pt idx="28728">
                  <c:v>0.003</c:v>
                </c:pt>
                <c:pt idx="28729">
                  <c:v>0.003</c:v>
                </c:pt>
                <c:pt idx="28730">
                  <c:v>0.003</c:v>
                </c:pt>
                <c:pt idx="28731">
                  <c:v>0.004</c:v>
                </c:pt>
                <c:pt idx="28732">
                  <c:v>0.002</c:v>
                </c:pt>
                <c:pt idx="28733">
                  <c:v>0.003</c:v>
                </c:pt>
                <c:pt idx="28734">
                  <c:v>0.002</c:v>
                </c:pt>
                <c:pt idx="28735">
                  <c:v>0.001</c:v>
                </c:pt>
                <c:pt idx="28736">
                  <c:v>0.002</c:v>
                </c:pt>
                <c:pt idx="28737">
                  <c:v>0.003</c:v>
                </c:pt>
                <c:pt idx="28738">
                  <c:v>0.002</c:v>
                </c:pt>
                <c:pt idx="28739">
                  <c:v>0.003</c:v>
                </c:pt>
                <c:pt idx="28740">
                  <c:v>0.003</c:v>
                </c:pt>
                <c:pt idx="28741">
                  <c:v>0.002</c:v>
                </c:pt>
                <c:pt idx="28742">
                  <c:v>0.003</c:v>
                </c:pt>
                <c:pt idx="28743">
                  <c:v>0.002</c:v>
                </c:pt>
                <c:pt idx="28744">
                  <c:v>0.002</c:v>
                </c:pt>
                <c:pt idx="28745">
                  <c:v>0.002</c:v>
                </c:pt>
                <c:pt idx="28746">
                  <c:v>0.002</c:v>
                </c:pt>
                <c:pt idx="28747">
                  <c:v>0.003</c:v>
                </c:pt>
                <c:pt idx="28748">
                  <c:v>0.004</c:v>
                </c:pt>
                <c:pt idx="28749">
                  <c:v>0.002</c:v>
                </c:pt>
                <c:pt idx="28750">
                  <c:v>0.002</c:v>
                </c:pt>
                <c:pt idx="28751">
                  <c:v>0.001</c:v>
                </c:pt>
                <c:pt idx="28752">
                  <c:v>0.001</c:v>
                </c:pt>
                <c:pt idx="28753">
                  <c:v>0.0</c:v>
                </c:pt>
                <c:pt idx="28754">
                  <c:v>0.001</c:v>
                </c:pt>
                <c:pt idx="28755">
                  <c:v>0.0</c:v>
                </c:pt>
                <c:pt idx="28756">
                  <c:v>0.0</c:v>
                </c:pt>
                <c:pt idx="28757">
                  <c:v>0.0</c:v>
                </c:pt>
                <c:pt idx="28758">
                  <c:v>0.002</c:v>
                </c:pt>
                <c:pt idx="28759">
                  <c:v>0.001</c:v>
                </c:pt>
                <c:pt idx="28760">
                  <c:v>0.001</c:v>
                </c:pt>
                <c:pt idx="28761">
                  <c:v>0.002</c:v>
                </c:pt>
                <c:pt idx="28762">
                  <c:v>0.002</c:v>
                </c:pt>
                <c:pt idx="28763">
                  <c:v>0.003</c:v>
                </c:pt>
                <c:pt idx="28764">
                  <c:v>0.002</c:v>
                </c:pt>
                <c:pt idx="28765">
                  <c:v>0.003</c:v>
                </c:pt>
                <c:pt idx="28766">
                  <c:v>0.003</c:v>
                </c:pt>
                <c:pt idx="28767">
                  <c:v>0.005</c:v>
                </c:pt>
                <c:pt idx="28768">
                  <c:v>0.006</c:v>
                </c:pt>
                <c:pt idx="28769">
                  <c:v>0.006</c:v>
                </c:pt>
                <c:pt idx="28770">
                  <c:v>0.008</c:v>
                </c:pt>
                <c:pt idx="28771">
                  <c:v>0.007</c:v>
                </c:pt>
                <c:pt idx="28772">
                  <c:v>0.005</c:v>
                </c:pt>
                <c:pt idx="28773">
                  <c:v>0.005</c:v>
                </c:pt>
                <c:pt idx="28774">
                  <c:v>0.005</c:v>
                </c:pt>
                <c:pt idx="28775">
                  <c:v>0.004</c:v>
                </c:pt>
                <c:pt idx="28776">
                  <c:v>0.003</c:v>
                </c:pt>
                <c:pt idx="28777">
                  <c:v>0.004</c:v>
                </c:pt>
                <c:pt idx="28778">
                  <c:v>0.003</c:v>
                </c:pt>
                <c:pt idx="28779">
                  <c:v>0.002</c:v>
                </c:pt>
                <c:pt idx="28780">
                  <c:v>0.004</c:v>
                </c:pt>
                <c:pt idx="28781">
                  <c:v>0.005</c:v>
                </c:pt>
                <c:pt idx="28782">
                  <c:v>0.003</c:v>
                </c:pt>
                <c:pt idx="28783">
                  <c:v>0.003</c:v>
                </c:pt>
                <c:pt idx="28784">
                  <c:v>0.002</c:v>
                </c:pt>
                <c:pt idx="28785">
                  <c:v>0.001</c:v>
                </c:pt>
                <c:pt idx="28786">
                  <c:v>0.001</c:v>
                </c:pt>
                <c:pt idx="28787">
                  <c:v>0.002</c:v>
                </c:pt>
                <c:pt idx="28788">
                  <c:v>0.001</c:v>
                </c:pt>
                <c:pt idx="28789">
                  <c:v>0.0</c:v>
                </c:pt>
                <c:pt idx="28790">
                  <c:v>0.0</c:v>
                </c:pt>
                <c:pt idx="28791">
                  <c:v>0.001</c:v>
                </c:pt>
                <c:pt idx="28792">
                  <c:v>0.0</c:v>
                </c:pt>
                <c:pt idx="28793">
                  <c:v>0.001</c:v>
                </c:pt>
                <c:pt idx="28794">
                  <c:v>0.0</c:v>
                </c:pt>
                <c:pt idx="28795">
                  <c:v>0.0</c:v>
                </c:pt>
                <c:pt idx="28796">
                  <c:v>0.0</c:v>
                </c:pt>
                <c:pt idx="28797">
                  <c:v>0.0</c:v>
                </c:pt>
                <c:pt idx="28798">
                  <c:v>0.001</c:v>
                </c:pt>
                <c:pt idx="28799">
                  <c:v>0.0</c:v>
                </c:pt>
                <c:pt idx="28800">
                  <c:v>0.001</c:v>
                </c:pt>
                <c:pt idx="28801">
                  <c:v>0.003</c:v>
                </c:pt>
                <c:pt idx="28802">
                  <c:v>0.002</c:v>
                </c:pt>
                <c:pt idx="28803">
                  <c:v>0.002</c:v>
                </c:pt>
                <c:pt idx="28804">
                  <c:v>0.001</c:v>
                </c:pt>
                <c:pt idx="28805">
                  <c:v>0.002</c:v>
                </c:pt>
                <c:pt idx="28806">
                  <c:v>0.001</c:v>
                </c:pt>
                <c:pt idx="28807">
                  <c:v>0.001</c:v>
                </c:pt>
                <c:pt idx="28808">
                  <c:v>0.0</c:v>
                </c:pt>
                <c:pt idx="28809">
                  <c:v>0.004</c:v>
                </c:pt>
                <c:pt idx="28810">
                  <c:v>0.003</c:v>
                </c:pt>
                <c:pt idx="28811">
                  <c:v>0.003</c:v>
                </c:pt>
                <c:pt idx="28812">
                  <c:v>0.001</c:v>
                </c:pt>
                <c:pt idx="28813">
                  <c:v>0.001</c:v>
                </c:pt>
                <c:pt idx="28814">
                  <c:v>0.001</c:v>
                </c:pt>
                <c:pt idx="28815">
                  <c:v>0.0</c:v>
                </c:pt>
                <c:pt idx="28816">
                  <c:v>0.0</c:v>
                </c:pt>
                <c:pt idx="28817">
                  <c:v>0.001</c:v>
                </c:pt>
                <c:pt idx="28818">
                  <c:v>0.001</c:v>
                </c:pt>
                <c:pt idx="28819">
                  <c:v>0.002</c:v>
                </c:pt>
                <c:pt idx="28820">
                  <c:v>0.001</c:v>
                </c:pt>
                <c:pt idx="28821">
                  <c:v>0.0</c:v>
                </c:pt>
                <c:pt idx="28822">
                  <c:v>0.002</c:v>
                </c:pt>
                <c:pt idx="28823">
                  <c:v>0.001</c:v>
                </c:pt>
                <c:pt idx="28824">
                  <c:v>0.003</c:v>
                </c:pt>
                <c:pt idx="28825">
                  <c:v>0.003</c:v>
                </c:pt>
                <c:pt idx="28826">
                  <c:v>0.002</c:v>
                </c:pt>
                <c:pt idx="28827">
                  <c:v>0.001</c:v>
                </c:pt>
                <c:pt idx="28828">
                  <c:v>0.0</c:v>
                </c:pt>
                <c:pt idx="28829">
                  <c:v>0.0</c:v>
                </c:pt>
                <c:pt idx="28830">
                  <c:v>0.001</c:v>
                </c:pt>
                <c:pt idx="28831">
                  <c:v>0.001</c:v>
                </c:pt>
                <c:pt idx="28832">
                  <c:v>0.002</c:v>
                </c:pt>
                <c:pt idx="28833">
                  <c:v>0.049</c:v>
                </c:pt>
                <c:pt idx="28834">
                  <c:v>0.119</c:v>
                </c:pt>
                <c:pt idx="28835">
                  <c:v>0.104</c:v>
                </c:pt>
                <c:pt idx="28836">
                  <c:v>0.108</c:v>
                </c:pt>
                <c:pt idx="28837">
                  <c:v>0.122</c:v>
                </c:pt>
                <c:pt idx="28838">
                  <c:v>0.171</c:v>
                </c:pt>
                <c:pt idx="28839">
                  <c:v>0.151</c:v>
                </c:pt>
                <c:pt idx="28840">
                  <c:v>0.127</c:v>
                </c:pt>
                <c:pt idx="28841">
                  <c:v>0.109</c:v>
                </c:pt>
                <c:pt idx="28842">
                  <c:v>0.107</c:v>
                </c:pt>
                <c:pt idx="28843">
                  <c:v>0.119</c:v>
                </c:pt>
                <c:pt idx="28844">
                  <c:v>0.165</c:v>
                </c:pt>
                <c:pt idx="28845">
                  <c:v>0.186</c:v>
                </c:pt>
                <c:pt idx="28846">
                  <c:v>0.214</c:v>
                </c:pt>
                <c:pt idx="28847">
                  <c:v>0.199</c:v>
                </c:pt>
                <c:pt idx="28848">
                  <c:v>0.197</c:v>
                </c:pt>
                <c:pt idx="28849">
                  <c:v>0.189</c:v>
                </c:pt>
                <c:pt idx="28850">
                  <c:v>0.159</c:v>
                </c:pt>
                <c:pt idx="28851">
                  <c:v>0.144</c:v>
                </c:pt>
                <c:pt idx="28852">
                  <c:v>0.147</c:v>
                </c:pt>
                <c:pt idx="28853">
                  <c:v>0.145</c:v>
                </c:pt>
                <c:pt idx="28854">
                  <c:v>0.129</c:v>
                </c:pt>
                <c:pt idx="28855">
                  <c:v>0.127</c:v>
                </c:pt>
                <c:pt idx="28856">
                  <c:v>0.141</c:v>
                </c:pt>
                <c:pt idx="28857">
                  <c:v>0.145</c:v>
                </c:pt>
                <c:pt idx="28858">
                  <c:v>0.152</c:v>
                </c:pt>
                <c:pt idx="28859">
                  <c:v>0.241</c:v>
                </c:pt>
                <c:pt idx="28860">
                  <c:v>0.259</c:v>
                </c:pt>
                <c:pt idx="28861">
                  <c:v>0.248</c:v>
                </c:pt>
                <c:pt idx="28862">
                  <c:v>0.235</c:v>
                </c:pt>
                <c:pt idx="28863">
                  <c:v>0.279</c:v>
                </c:pt>
                <c:pt idx="28864">
                  <c:v>0.382</c:v>
                </c:pt>
                <c:pt idx="28865">
                  <c:v>0.505</c:v>
                </c:pt>
                <c:pt idx="28866">
                  <c:v>0.487</c:v>
                </c:pt>
                <c:pt idx="28867">
                  <c:v>0.446</c:v>
                </c:pt>
                <c:pt idx="28868">
                  <c:v>0.466</c:v>
                </c:pt>
                <c:pt idx="28869">
                  <c:v>0.391</c:v>
                </c:pt>
                <c:pt idx="28870">
                  <c:v>0.286</c:v>
                </c:pt>
                <c:pt idx="28871">
                  <c:v>0.283</c:v>
                </c:pt>
                <c:pt idx="28872">
                  <c:v>0.467</c:v>
                </c:pt>
                <c:pt idx="28873">
                  <c:v>0.319</c:v>
                </c:pt>
                <c:pt idx="28874">
                  <c:v>0.199</c:v>
                </c:pt>
                <c:pt idx="28875">
                  <c:v>0.127</c:v>
                </c:pt>
                <c:pt idx="28876">
                  <c:v>0.068</c:v>
                </c:pt>
                <c:pt idx="28877">
                  <c:v>0.02</c:v>
                </c:pt>
                <c:pt idx="28878">
                  <c:v>0.021</c:v>
                </c:pt>
                <c:pt idx="28879">
                  <c:v>0.036</c:v>
                </c:pt>
                <c:pt idx="28880">
                  <c:v>0.029</c:v>
                </c:pt>
                <c:pt idx="28881">
                  <c:v>0.001</c:v>
                </c:pt>
                <c:pt idx="28882">
                  <c:v>0.003</c:v>
                </c:pt>
                <c:pt idx="28883">
                  <c:v>0.001</c:v>
                </c:pt>
                <c:pt idx="28884">
                  <c:v>0.0</c:v>
                </c:pt>
                <c:pt idx="28885">
                  <c:v>0.0</c:v>
                </c:pt>
                <c:pt idx="28886">
                  <c:v>0.001</c:v>
                </c:pt>
                <c:pt idx="28887">
                  <c:v>0.003</c:v>
                </c:pt>
                <c:pt idx="28888">
                  <c:v>0.004</c:v>
                </c:pt>
                <c:pt idx="28889">
                  <c:v>0.003</c:v>
                </c:pt>
                <c:pt idx="28890">
                  <c:v>0.004</c:v>
                </c:pt>
                <c:pt idx="28891">
                  <c:v>0.002</c:v>
                </c:pt>
                <c:pt idx="28892">
                  <c:v>0.004</c:v>
                </c:pt>
                <c:pt idx="28893">
                  <c:v>0.004</c:v>
                </c:pt>
                <c:pt idx="28894">
                  <c:v>0.003</c:v>
                </c:pt>
                <c:pt idx="28895">
                  <c:v>0.003</c:v>
                </c:pt>
                <c:pt idx="28896">
                  <c:v>0.001</c:v>
                </c:pt>
                <c:pt idx="28897">
                  <c:v>0.0</c:v>
                </c:pt>
                <c:pt idx="28898">
                  <c:v>0.002</c:v>
                </c:pt>
                <c:pt idx="28899">
                  <c:v>0.001</c:v>
                </c:pt>
                <c:pt idx="28900">
                  <c:v>0.002</c:v>
                </c:pt>
                <c:pt idx="28901">
                  <c:v>0.009</c:v>
                </c:pt>
                <c:pt idx="28902">
                  <c:v>0.006</c:v>
                </c:pt>
                <c:pt idx="28903">
                  <c:v>0.01</c:v>
                </c:pt>
                <c:pt idx="28904">
                  <c:v>0.015</c:v>
                </c:pt>
                <c:pt idx="28905">
                  <c:v>0.008</c:v>
                </c:pt>
                <c:pt idx="28906">
                  <c:v>0.003</c:v>
                </c:pt>
                <c:pt idx="28907">
                  <c:v>0.011</c:v>
                </c:pt>
                <c:pt idx="28908">
                  <c:v>0.015</c:v>
                </c:pt>
                <c:pt idx="28909">
                  <c:v>0.014</c:v>
                </c:pt>
                <c:pt idx="28910">
                  <c:v>0.001</c:v>
                </c:pt>
                <c:pt idx="28911">
                  <c:v>0.001</c:v>
                </c:pt>
                <c:pt idx="28912">
                  <c:v>0.002</c:v>
                </c:pt>
                <c:pt idx="28913">
                  <c:v>0.002</c:v>
                </c:pt>
                <c:pt idx="28914">
                  <c:v>0.001</c:v>
                </c:pt>
                <c:pt idx="28915">
                  <c:v>0.001</c:v>
                </c:pt>
                <c:pt idx="28916">
                  <c:v>0.0</c:v>
                </c:pt>
                <c:pt idx="28917">
                  <c:v>0.0</c:v>
                </c:pt>
                <c:pt idx="28918">
                  <c:v>0.0</c:v>
                </c:pt>
                <c:pt idx="28919">
                  <c:v>0.001</c:v>
                </c:pt>
                <c:pt idx="28920">
                  <c:v>0.001</c:v>
                </c:pt>
                <c:pt idx="28921">
                  <c:v>0.007</c:v>
                </c:pt>
                <c:pt idx="28922">
                  <c:v>0.073</c:v>
                </c:pt>
                <c:pt idx="28923">
                  <c:v>0.06</c:v>
                </c:pt>
                <c:pt idx="28924">
                  <c:v>0.034</c:v>
                </c:pt>
                <c:pt idx="28925">
                  <c:v>0.005</c:v>
                </c:pt>
                <c:pt idx="28926">
                  <c:v>0.006</c:v>
                </c:pt>
                <c:pt idx="28927">
                  <c:v>0.001</c:v>
                </c:pt>
                <c:pt idx="28928">
                  <c:v>0.0</c:v>
                </c:pt>
                <c:pt idx="28929">
                  <c:v>0.001</c:v>
                </c:pt>
                <c:pt idx="28930">
                  <c:v>0.001</c:v>
                </c:pt>
                <c:pt idx="28931">
                  <c:v>0.001</c:v>
                </c:pt>
                <c:pt idx="28932">
                  <c:v>0.001</c:v>
                </c:pt>
                <c:pt idx="28933">
                  <c:v>0.001</c:v>
                </c:pt>
                <c:pt idx="28934">
                  <c:v>0.0</c:v>
                </c:pt>
                <c:pt idx="28935">
                  <c:v>0.001</c:v>
                </c:pt>
                <c:pt idx="28936">
                  <c:v>0.002</c:v>
                </c:pt>
                <c:pt idx="28937">
                  <c:v>0.001</c:v>
                </c:pt>
                <c:pt idx="28938">
                  <c:v>0.02</c:v>
                </c:pt>
                <c:pt idx="28939">
                  <c:v>0.062</c:v>
                </c:pt>
                <c:pt idx="28940">
                  <c:v>0.067</c:v>
                </c:pt>
                <c:pt idx="28941">
                  <c:v>0.039</c:v>
                </c:pt>
                <c:pt idx="28942">
                  <c:v>0.066</c:v>
                </c:pt>
                <c:pt idx="28943">
                  <c:v>0.066</c:v>
                </c:pt>
                <c:pt idx="28944">
                  <c:v>0.054</c:v>
                </c:pt>
                <c:pt idx="28945">
                  <c:v>0.08</c:v>
                </c:pt>
                <c:pt idx="28946">
                  <c:v>0.071</c:v>
                </c:pt>
                <c:pt idx="28947">
                  <c:v>0.068</c:v>
                </c:pt>
                <c:pt idx="28948">
                  <c:v>0.081</c:v>
                </c:pt>
                <c:pt idx="28949">
                  <c:v>0.073</c:v>
                </c:pt>
                <c:pt idx="28950">
                  <c:v>0.074</c:v>
                </c:pt>
                <c:pt idx="28951">
                  <c:v>0.059</c:v>
                </c:pt>
                <c:pt idx="28952">
                  <c:v>0.06</c:v>
                </c:pt>
                <c:pt idx="28953">
                  <c:v>0.046</c:v>
                </c:pt>
                <c:pt idx="28954">
                  <c:v>0.037</c:v>
                </c:pt>
                <c:pt idx="28955">
                  <c:v>0.05</c:v>
                </c:pt>
                <c:pt idx="28956">
                  <c:v>0.087</c:v>
                </c:pt>
                <c:pt idx="28957">
                  <c:v>0.077</c:v>
                </c:pt>
                <c:pt idx="28958">
                  <c:v>0.073</c:v>
                </c:pt>
                <c:pt idx="28959">
                  <c:v>0.037</c:v>
                </c:pt>
                <c:pt idx="28960">
                  <c:v>0.01</c:v>
                </c:pt>
                <c:pt idx="28961">
                  <c:v>0.001</c:v>
                </c:pt>
                <c:pt idx="28962">
                  <c:v>0.0</c:v>
                </c:pt>
                <c:pt idx="28963">
                  <c:v>0.001</c:v>
                </c:pt>
                <c:pt idx="28964">
                  <c:v>0.001</c:v>
                </c:pt>
                <c:pt idx="28965">
                  <c:v>0.001</c:v>
                </c:pt>
                <c:pt idx="28966">
                  <c:v>0.0</c:v>
                </c:pt>
                <c:pt idx="28967">
                  <c:v>0.001</c:v>
                </c:pt>
                <c:pt idx="28968">
                  <c:v>0.0</c:v>
                </c:pt>
                <c:pt idx="28969">
                  <c:v>0.0</c:v>
                </c:pt>
                <c:pt idx="28970">
                  <c:v>0.001</c:v>
                </c:pt>
                <c:pt idx="28971">
                  <c:v>0.003</c:v>
                </c:pt>
                <c:pt idx="28972">
                  <c:v>0.0</c:v>
                </c:pt>
                <c:pt idx="28973">
                  <c:v>0.001</c:v>
                </c:pt>
                <c:pt idx="28974">
                  <c:v>0.002</c:v>
                </c:pt>
                <c:pt idx="28975">
                  <c:v>0.004</c:v>
                </c:pt>
                <c:pt idx="28976">
                  <c:v>0.002</c:v>
                </c:pt>
                <c:pt idx="28977">
                  <c:v>0.0</c:v>
                </c:pt>
                <c:pt idx="28978">
                  <c:v>0.003</c:v>
                </c:pt>
                <c:pt idx="28979">
                  <c:v>0.002</c:v>
                </c:pt>
                <c:pt idx="28980">
                  <c:v>0.003</c:v>
                </c:pt>
                <c:pt idx="28981">
                  <c:v>0.002</c:v>
                </c:pt>
                <c:pt idx="28982">
                  <c:v>0.001</c:v>
                </c:pt>
                <c:pt idx="28983">
                  <c:v>0.002</c:v>
                </c:pt>
                <c:pt idx="28984">
                  <c:v>0.001</c:v>
                </c:pt>
                <c:pt idx="28985">
                  <c:v>0.002</c:v>
                </c:pt>
                <c:pt idx="28986">
                  <c:v>0.003</c:v>
                </c:pt>
                <c:pt idx="28987">
                  <c:v>0.002</c:v>
                </c:pt>
                <c:pt idx="28988">
                  <c:v>0.003</c:v>
                </c:pt>
                <c:pt idx="28989">
                  <c:v>0.004</c:v>
                </c:pt>
                <c:pt idx="28990">
                  <c:v>0.003</c:v>
                </c:pt>
                <c:pt idx="28991">
                  <c:v>0.002</c:v>
                </c:pt>
                <c:pt idx="28992">
                  <c:v>0.003</c:v>
                </c:pt>
                <c:pt idx="28993">
                  <c:v>0.003</c:v>
                </c:pt>
                <c:pt idx="28994">
                  <c:v>0.002</c:v>
                </c:pt>
                <c:pt idx="28995">
                  <c:v>0.002</c:v>
                </c:pt>
                <c:pt idx="28996">
                  <c:v>0.002</c:v>
                </c:pt>
                <c:pt idx="28997">
                  <c:v>0.003</c:v>
                </c:pt>
                <c:pt idx="28998">
                  <c:v>0.001</c:v>
                </c:pt>
                <c:pt idx="28999">
                  <c:v>0.002</c:v>
                </c:pt>
                <c:pt idx="29000">
                  <c:v>0.002</c:v>
                </c:pt>
                <c:pt idx="29001">
                  <c:v>0.001</c:v>
                </c:pt>
                <c:pt idx="29002">
                  <c:v>0.002</c:v>
                </c:pt>
                <c:pt idx="29003">
                  <c:v>0.004</c:v>
                </c:pt>
                <c:pt idx="29004">
                  <c:v>0.004</c:v>
                </c:pt>
                <c:pt idx="29005">
                  <c:v>0.003</c:v>
                </c:pt>
                <c:pt idx="29006">
                  <c:v>0.004</c:v>
                </c:pt>
                <c:pt idx="29007">
                  <c:v>0.003</c:v>
                </c:pt>
                <c:pt idx="29008">
                  <c:v>0.004</c:v>
                </c:pt>
                <c:pt idx="29009">
                  <c:v>0.002</c:v>
                </c:pt>
                <c:pt idx="29010">
                  <c:v>0.002</c:v>
                </c:pt>
                <c:pt idx="29011">
                  <c:v>0.002</c:v>
                </c:pt>
                <c:pt idx="29012">
                  <c:v>0.0</c:v>
                </c:pt>
                <c:pt idx="29013">
                  <c:v>0.001</c:v>
                </c:pt>
                <c:pt idx="29014">
                  <c:v>0.001</c:v>
                </c:pt>
                <c:pt idx="29015">
                  <c:v>0.001</c:v>
                </c:pt>
                <c:pt idx="29016">
                  <c:v>0.0</c:v>
                </c:pt>
                <c:pt idx="29017">
                  <c:v>0.0</c:v>
                </c:pt>
                <c:pt idx="29018">
                  <c:v>0.002</c:v>
                </c:pt>
                <c:pt idx="29019">
                  <c:v>0.001</c:v>
                </c:pt>
                <c:pt idx="29020">
                  <c:v>0.001</c:v>
                </c:pt>
                <c:pt idx="29021">
                  <c:v>0.002</c:v>
                </c:pt>
                <c:pt idx="29022">
                  <c:v>0.002</c:v>
                </c:pt>
                <c:pt idx="29023">
                  <c:v>0.002</c:v>
                </c:pt>
                <c:pt idx="29024">
                  <c:v>0.002</c:v>
                </c:pt>
                <c:pt idx="29025">
                  <c:v>0.002</c:v>
                </c:pt>
                <c:pt idx="29026">
                  <c:v>0.003</c:v>
                </c:pt>
                <c:pt idx="29027">
                  <c:v>0.001</c:v>
                </c:pt>
                <c:pt idx="29028">
                  <c:v>0.0</c:v>
                </c:pt>
                <c:pt idx="29029">
                  <c:v>0.0</c:v>
                </c:pt>
                <c:pt idx="29030">
                  <c:v>0.001</c:v>
                </c:pt>
                <c:pt idx="29031">
                  <c:v>0.0</c:v>
                </c:pt>
                <c:pt idx="29032">
                  <c:v>0.0</c:v>
                </c:pt>
                <c:pt idx="29033">
                  <c:v>0.001</c:v>
                </c:pt>
                <c:pt idx="29034">
                  <c:v>0.001</c:v>
                </c:pt>
                <c:pt idx="29035">
                  <c:v>0.001</c:v>
                </c:pt>
                <c:pt idx="29036">
                  <c:v>0.002</c:v>
                </c:pt>
                <c:pt idx="29037">
                  <c:v>0.0</c:v>
                </c:pt>
                <c:pt idx="29038">
                  <c:v>0.001</c:v>
                </c:pt>
                <c:pt idx="29039">
                  <c:v>0.003</c:v>
                </c:pt>
                <c:pt idx="29040">
                  <c:v>0.004</c:v>
                </c:pt>
                <c:pt idx="29041">
                  <c:v>0.004</c:v>
                </c:pt>
                <c:pt idx="29042">
                  <c:v>0.002</c:v>
                </c:pt>
                <c:pt idx="29043">
                  <c:v>0.001</c:v>
                </c:pt>
                <c:pt idx="29044">
                  <c:v>0.001</c:v>
                </c:pt>
                <c:pt idx="29045">
                  <c:v>0.0</c:v>
                </c:pt>
                <c:pt idx="29046">
                  <c:v>0.001</c:v>
                </c:pt>
                <c:pt idx="29047">
                  <c:v>0.001</c:v>
                </c:pt>
                <c:pt idx="29048">
                  <c:v>0.001</c:v>
                </c:pt>
                <c:pt idx="29049">
                  <c:v>0.001</c:v>
                </c:pt>
                <c:pt idx="29050">
                  <c:v>0.001</c:v>
                </c:pt>
                <c:pt idx="29051">
                  <c:v>0.002</c:v>
                </c:pt>
                <c:pt idx="29052">
                  <c:v>0.002</c:v>
                </c:pt>
                <c:pt idx="29053">
                  <c:v>0.001</c:v>
                </c:pt>
                <c:pt idx="29054">
                  <c:v>0.001</c:v>
                </c:pt>
                <c:pt idx="29055">
                  <c:v>0.002</c:v>
                </c:pt>
                <c:pt idx="29056">
                  <c:v>0.001</c:v>
                </c:pt>
                <c:pt idx="29057">
                  <c:v>0.0</c:v>
                </c:pt>
                <c:pt idx="29058">
                  <c:v>0.001</c:v>
                </c:pt>
                <c:pt idx="29059">
                  <c:v>0.0</c:v>
                </c:pt>
                <c:pt idx="29060">
                  <c:v>0.001</c:v>
                </c:pt>
                <c:pt idx="29061">
                  <c:v>0.003</c:v>
                </c:pt>
                <c:pt idx="29062">
                  <c:v>0.0</c:v>
                </c:pt>
                <c:pt idx="29063">
                  <c:v>0.002</c:v>
                </c:pt>
                <c:pt idx="29064">
                  <c:v>0.002</c:v>
                </c:pt>
                <c:pt idx="29065">
                  <c:v>0.002</c:v>
                </c:pt>
                <c:pt idx="29066">
                  <c:v>0.003</c:v>
                </c:pt>
                <c:pt idx="29067">
                  <c:v>0.003</c:v>
                </c:pt>
                <c:pt idx="29068">
                  <c:v>0.002</c:v>
                </c:pt>
                <c:pt idx="29069">
                  <c:v>0.002</c:v>
                </c:pt>
                <c:pt idx="29070">
                  <c:v>0.002</c:v>
                </c:pt>
                <c:pt idx="29071">
                  <c:v>0.002</c:v>
                </c:pt>
                <c:pt idx="29072">
                  <c:v>0.001</c:v>
                </c:pt>
                <c:pt idx="29073">
                  <c:v>0.0</c:v>
                </c:pt>
                <c:pt idx="29074">
                  <c:v>0.001</c:v>
                </c:pt>
                <c:pt idx="29075">
                  <c:v>0.0</c:v>
                </c:pt>
                <c:pt idx="29076">
                  <c:v>0.001</c:v>
                </c:pt>
                <c:pt idx="29077">
                  <c:v>0.001</c:v>
                </c:pt>
                <c:pt idx="29078">
                  <c:v>0.0</c:v>
                </c:pt>
                <c:pt idx="29079">
                  <c:v>0.001</c:v>
                </c:pt>
                <c:pt idx="29080">
                  <c:v>0.0</c:v>
                </c:pt>
                <c:pt idx="29081">
                  <c:v>0.001</c:v>
                </c:pt>
                <c:pt idx="29082">
                  <c:v>0.0</c:v>
                </c:pt>
                <c:pt idx="29083">
                  <c:v>0.001</c:v>
                </c:pt>
                <c:pt idx="29084">
                  <c:v>0.0</c:v>
                </c:pt>
                <c:pt idx="29085">
                  <c:v>0.0</c:v>
                </c:pt>
                <c:pt idx="29086">
                  <c:v>0.003</c:v>
                </c:pt>
                <c:pt idx="29087">
                  <c:v>0.004</c:v>
                </c:pt>
                <c:pt idx="29088">
                  <c:v>0.005</c:v>
                </c:pt>
                <c:pt idx="29089">
                  <c:v>0.003</c:v>
                </c:pt>
                <c:pt idx="29090">
                  <c:v>0.003</c:v>
                </c:pt>
                <c:pt idx="29091">
                  <c:v>0.001</c:v>
                </c:pt>
                <c:pt idx="29092">
                  <c:v>0.001</c:v>
                </c:pt>
                <c:pt idx="29093">
                  <c:v>0.002</c:v>
                </c:pt>
                <c:pt idx="29094">
                  <c:v>0.001</c:v>
                </c:pt>
                <c:pt idx="29095">
                  <c:v>0.0</c:v>
                </c:pt>
                <c:pt idx="29096">
                  <c:v>0.003</c:v>
                </c:pt>
                <c:pt idx="29097">
                  <c:v>0.0</c:v>
                </c:pt>
                <c:pt idx="29098">
                  <c:v>0.0</c:v>
                </c:pt>
                <c:pt idx="29099">
                  <c:v>0.002</c:v>
                </c:pt>
                <c:pt idx="29100">
                  <c:v>0.002</c:v>
                </c:pt>
                <c:pt idx="29101">
                  <c:v>0.002</c:v>
                </c:pt>
                <c:pt idx="29102">
                  <c:v>0.003</c:v>
                </c:pt>
                <c:pt idx="29103">
                  <c:v>0.003</c:v>
                </c:pt>
                <c:pt idx="29104">
                  <c:v>0.002</c:v>
                </c:pt>
                <c:pt idx="29105">
                  <c:v>0.002</c:v>
                </c:pt>
                <c:pt idx="29106">
                  <c:v>0.003</c:v>
                </c:pt>
                <c:pt idx="29107">
                  <c:v>0.003</c:v>
                </c:pt>
                <c:pt idx="29108">
                  <c:v>0.001</c:v>
                </c:pt>
                <c:pt idx="29109">
                  <c:v>0.001</c:v>
                </c:pt>
                <c:pt idx="29110">
                  <c:v>0.0</c:v>
                </c:pt>
                <c:pt idx="29111">
                  <c:v>0.003</c:v>
                </c:pt>
                <c:pt idx="29112">
                  <c:v>0.002</c:v>
                </c:pt>
                <c:pt idx="29113">
                  <c:v>0.003</c:v>
                </c:pt>
                <c:pt idx="29114">
                  <c:v>0.002</c:v>
                </c:pt>
                <c:pt idx="29115">
                  <c:v>0.001</c:v>
                </c:pt>
                <c:pt idx="29116">
                  <c:v>0.001</c:v>
                </c:pt>
                <c:pt idx="29117">
                  <c:v>0.003</c:v>
                </c:pt>
                <c:pt idx="29118">
                  <c:v>0.002</c:v>
                </c:pt>
                <c:pt idx="29119">
                  <c:v>0.002</c:v>
                </c:pt>
                <c:pt idx="29120">
                  <c:v>0.002</c:v>
                </c:pt>
                <c:pt idx="29121">
                  <c:v>0.001</c:v>
                </c:pt>
                <c:pt idx="29122">
                  <c:v>0.001</c:v>
                </c:pt>
                <c:pt idx="29123">
                  <c:v>0.002</c:v>
                </c:pt>
                <c:pt idx="29124">
                  <c:v>0.002</c:v>
                </c:pt>
                <c:pt idx="29125">
                  <c:v>0.002</c:v>
                </c:pt>
                <c:pt idx="29126">
                  <c:v>0.0</c:v>
                </c:pt>
                <c:pt idx="29127">
                  <c:v>0.001</c:v>
                </c:pt>
                <c:pt idx="29128">
                  <c:v>0.004</c:v>
                </c:pt>
                <c:pt idx="29129">
                  <c:v>0.001</c:v>
                </c:pt>
                <c:pt idx="29130">
                  <c:v>0.002</c:v>
                </c:pt>
                <c:pt idx="29131">
                  <c:v>0.001</c:v>
                </c:pt>
                <c:pt idx="29132">
                  <c:v>0.003</c:v>
                </c:pt>
                <c:pt idx="29133">
                  <c:v>0.003</c:v>
                </c:pt>
                <c:pt idx="29134">
                  <c:v>0.001</c:v>
                </c:pt>
                <c:pt idx="29135">
                  <c:v>0.002</c:v>
                </c:pt>
                <c:pt idx="29136">
                  <c:v>0.002</c:v>
                </c:pt>
                <c:pt idx="29137">
                  <c:v>0.005</c:v>
                </c:pt>
                <c:pt idx="29138">
                  <c:v>0.001</c:v>
                </c:pt>
                <c:pt idx="29139">
                  <c:v>0.0</c:v>
                </c:pt>
                <c:pt idx="29140">
                  <c:v>0.0</c:v>
                </c:pt>
                <c:pt idx="29141">
                  <c:v>0.002</c:v>
                </c:pt>
                <c:pt idx="29142">
                  <c:v>0.003</c:v>
                </c:pt>
                <c:pt idx="29143">
                  <c:v>0.002</c:v>
                </c:pt>
                <c:pt idx="29144">
                  <c:v>0.001</c:v>
                </c:pt>
                <c:pt idx="29145">
                  <c:v>0.001</c:v>
                </c:pt>
                <c:pt idx="29146">
                  <c:v>0.002</c:v>
                </c:pt>
                <c:pt idx="29147">
                  <c:v>0.0</c:v>
                </c:pt>
                <c:pt idx="29148">
                  <c:v>0.001</c:v>
                </c:pt>
                <c:pt idx="29149">
                  <c:v>0.0</c:v>
                </c:pt>
                <c:pt idx="29150">
                  <c:v>0.0</c:v>
                </c:pt>
                <c:pt idx="29151">
                  <c:v>0.001</c:v>
                </c:pt>
                <c:pt idx="29152">
                  <c:v>0.002</c:v>
                </c:pt>
                <c:pt idx="29153">
                  <c:v>0.001</c:v>
                </c:pt>
                <c:pt idx="29154">
                  <c:v>0.001</c:v>
                </c:pt>
                <c:pt idx="29155">
                  <c:v>0.0</c:v>
                </c:pt>
                <c:pt idx="29156">
                  <c:v>0.002</c:v>
                </c:pt>
                <c:pt idx="29157">
                  <c:v>0.002</c:v>
                </c:pt>
                <c:pt idx="29158">
                  <c:v>0.0</c:v>
                </c:pt>
                <c:pt idx="29159">
                  <c:v>0.003</c:v>
                </c:pt>
                <c:pt idx="29160">
                  <c:v>0.0</c:v>
                </c:pt>
                <c:pt idx="29161">
                  <c:v>0.001</c:v>
                </c:pt>
                <c:pt idx="29162">
                  <c:v>0.0</c:v>
                </c:pt>
                <c:pt idx="29163">
                  <c:v>0.001</c:v>
                </c:pt>
                <c:pt idx="29164">
                  <c:v>0.0</c:v>
                </c:pt>
                <c:pt idx="29165">
                  <c:v>0.0</c:v>
                </c:pt>
                <c:pt idx="29166">
                  <c:v>0.0</c:v>
                </c:pt>
                <c:pt idx="29167">
                  <c:v>0.0</c:v>
                </c:pt>
                <c:pt idx="29168">
                  <c:v>0.0</c:v>
                </c:pt>
                <c:pt idx="29169">
                  <c:v>0.0</c:v>
                </c:pt>
                <c:pt idx="29170">
                  <c:v>0.002</c:v>
                </c:pt>
                <c:pt idx="29171">
                  <c:v>0.001</c:v>
                </c:pt>
                <c:pt idx="29172">
                  <c:v>0.001</c:v>
                </c:pt>
                <c:pt idx="29173">
                  <c:v>0.001</c:v>
                </c:pt>
                <c:pt idx="29174">
                  <c:v>0.003</c:v>
                </c:pt>
                <c:pt idx="29175">
                  <c:v>0.001</c:v>
                </c:pt>
                <c:pt idx="29176">
                  <c:v>0.002</c:v>
                </c:pt>
                <c:pt idx="29177">
                  <c:v>0.001</c:v>
                </c:pt>
                <c:pt idx="29178">
                  <c:v>0.003</c:v>
                </c:pt>
                <c:pt idx="29179">
                  <c:v>0.001</c:v>
                </c:pt>
                <c:pt idx="29180">
                  <c:v>0.002</c:v>
                </c:pt>
                <c:pt idx="29181">
                  <c:v>0.002</c:v>
                </c:pt>
                <c:pt idx="29182">
                  <c:v>0.0</c:v>
                </c:pt>
                <c:pt idx="29183">
                  <c:v>0.0</c:v>
                </c:pt>
                <c:pt idx="29184">
                  <c:v>0.0</c:v>
                </c:pt>
                <c:pt idx="29185">
                  <c:v>0.0</c:v>
                </c:pt>
                <c:pt idx="29186">
                  <c:v>0.001</c:v>
                </c:pt>
                <c:pt idx="29187">
                  <c:v>0.001</c:v>
                </c:pt>
                <c:pt idx="29188">
                  <c:v>0.001</c:v>
                </c:pt>
                <c:pt idx="29189">
                  <c:v>0.003</c:v>
                </c:pt>
                <c:pt idx="29190">
                  <c:v>0.001</c:v>
                </c:pt>
                <c:pt idx="29191">
                  <c:v>0.003</c:v>
                </c:pt>
                <c:pt idx="29192">
                  <c:v>0.0</c:v>
                </c:pt>
                <c:pt idx="29193">
                  <c:v>0.001</c:v>
                </c:pt>
                <c:pt idx="29194">
                  <c:v>0.002</c:v>
                </c:pt>
                <c:pt idx="29195">
                  <c:v>0.002</c:v>
                </c:pt>
                <c:pt idx="29196">
                  <c:v>0.004</c:v>
                </c:pt>
                <c:pt idx="29197">
                  <c:v>0.003</c:v>
                </c:pt>
                <c:pt idx="29198">
                  <c:v>0.003</c:v>
                </c:pt>
                <c:pt idx="29199">
                  <c:v>0.004</c:v>
                </c:pt>
                <c:pt idx="29200">
                  <c:v>0.003</c:v>
                </c:pt>
                <c:pt idx="29201">
                  <c:v>0.005</c:v>
                </c:pt>
                <c:pt idx="29202">
                  <c:v>0.003</c:v>
                </c:pt>
                <c:pt idx="29203">
                  <c:v>0.004</c:v>
                </c:pt>
                <c:pt idx="29204">
                  <c:v>0.007</c:v>
                </c:pt>
                <c:pt idx="29205">
                  <c:v>0.007</c:v>
                </c:pt>
                <c:pt idx="29206">
                  <c:v>0.006</c:v>
                </c:pt>
                <c:pt idx="29207">
                  <c:v>0.004</c:v>
                </c:pt>
                <c:pt idx="29208">
                  <c:v>0.005</c:v>
                </c:pt>
                <c:pt idx="29209">
                  <c:v>0.004</c:v>
                </c:pt>
                <c:pt idx="29210">
                  <c:v>0.001</c:v>
                </c:pt>
                <c:pt idx="29211">
                  <c:v>0.003</c:v>
                </c:pt>
                <c:pt idx="29212">
                  <c:v>0.002</c:v>
                </c:pt>
                <c:pt idx="29213">
                  <c:v>0.004</c:v>
                </c:pt>
                <c:pt idx="29214">
                  <c:v>0.005</c:v>
                </c:pt>
                <c:pt idx="29215">
                  <c:v>0.002</c:v>
                </c:pt>
                <c:pt idx="29216">
                  <c:v>0.006</c:v>
                </c:pt>
                <c:pt idx="29217">
                  <c:v>0.005</c:v>
                </c:pt>
                <c:pt idx="29218">
                  <c:v>0.002</c:v>
                </c:pt>
                <c:pt idx="29219">
                  <c:v>0.003</c:v>
                </c:pt>
                <c:pt idx="29220">
                  <c:v>0.004</c:v>
                </c:pt>
                <c:pt idx="29221">
                  <c:v>0.001</c:v>
                </c:pt>
                <c:pt idx="29222">
                  <c:v>0.0</c:v>
                </c:pt>
                <c:pt idx="29223">
                  <c:v>0.002</c:v>
                </c:pt>
                <c:pt idx="29224">
                  <c:v>0.001</c:v>
                </c:pt>
                <c:pt idx="29225">
                  <c:v>0.0</c:v>
                </c:pt>
                <c:pt idx="29226">
                  <c:v>0.001</c:v>
                </c:pt>
                <c:pt idx="29227">
                  <c:v>0.0</c:v>
                </c:pt>
                <c:pt idx="29228">
                  <c:v>0.0</c:v>
                </c:pt>
                <c:pt idx="29229">
                  <c:v>0.006</c:v>
                </c:pt>
                <c:pt idx="29230">
                  <c:v>0.002</c:v>
                </c:pt>
                <c:pt idx="29231">
                  <c:v>0.004</c:v>
                </c:pt>
                <c:pt idx="29232">
                  <c:v>0.003</c:v>
                </c:pt>
                <c:pt idx="29233">
                  <c:v>0.005</c:v>
                </c:pt>
                <c:pt idx="29234">
                  <c:v>0.001</c:v>
                </c:pt>
                <c:pt idx="29235">
                  <c:v>0.004</c:v>
                </c:pt>
                <c:pt idx="29236">
                  <c:v>0.0</c:v>
                </c:pt>
                <c:pt idx="29237">
                  <c:v>0.003</c:v>
                </c:pt>
                <c:pt idx="29238">
                  <c:v>0.0</c:v>
                </c:pt>
                <c:pt idx="29239">
                  <c:v>0.001</c:v>
                </c:pt>
                <c:pt idx="29240">
                  <c:v>0.001</c:v>
                </c:pt>
                <c:pt idx="29241">
                  <c:v>0.002</c:v>
                </c:pt>
                <c:pt idx="29242">
                  <c:v>0.005</c:v>
                </c:pt>
                <c:pt idx="29243">
                  <c:v>0.004</c:v>
                </c:pt>
                <c:pt idx="29244">
                  <c:v>0.008</c:v>
                </c:pt>
                <c:pt idx="29245">
                  <c:v>0.001</c:v>
                </c:pt>
                <c:pt idx="29246">
                  <c:v>0.002</c:v>
                </c:pt>
                <c:pt idx="29247">
                  <c:v>0.002</c:v>
                </c:pt>
                <c:pt idx="29248">
                  <c:v>0.003</c:v>
                </c:pt>
                <c:pt idx="29249">
                  <c:v>0.001</c:v>
                </c:pt>
                <c:pt idx="29250">
                  <c:v>0.001</c:v>
                </c:pt>
                <c:pt idx="29251">
                  <c:v>0.0</c:v>
                </c:pt>
                <c:pt idx="29252">
                  <c:v>0.001</c:v>
                </c:pt>
                <c:pt idx="29253">
                  <c:v>0.004</c:v>
                </c:pt>
                <c:pt idx="29254">
                  <c:v>0.0</c:v>
                </c:pt>
                <c:pt idx="29255">
                  <c:v>0.0</c:v>
                </c:pt>
                <c:pt idx="29256">
                  <c:v>0.001</c:v>
                </c:pt>
                <c:pt idx="29257">
                  <c:v>0.001</c:v>
                </c:pt>
                <c:pt idx="29258">
                  <c:v>0.006</c:v>
                </c:pt>
                <c:pt idx="29259">
                  <c:v>0.006</c:v>
                </c:pt>
                <c:pt idx="29260">
                  <c:v>0.008</c:v>
                </c:pt>
                <c:pt idx="29261">
                  <c:v>0.006</c:v>
                </c:pt>
                <c:pt idx="29262">
                  <c:v>0.005</c:v>
                </c:pt>
                <c:pt idx="29263">
                  <c:v>0.006</c:v>
                </c:pt>
                <c:pt idx="29264">
                  <c:v>0.005</c:v>
                </c:pt>
                <c:pt idx="29265">
                  <c:v>0.004</c:v>
                </c:pt>
                <c:pt idx="29266">
                  <c:v>0.005</c:v>
                </c:pt>
                <c:pt idx="29267">
                  <c:v>0.006</c:v>
                </c:pt>
                <c:pt idx="29268">
                  <c:v>0.006</c:v>
                </c:pt>
                <c:pt idx="29269">
                  <c:v>0.008</c:v>
                </c:pt>
                <c:pt idx="29270">
                  <c:v>0.01</c:v>
                </c:pt>
                <c:pt idx="29271">
                  <c:v>0.01</c:v>
                </c:pt>
                <c:pt idx="29272">
                  <c:v>0.009</c:v>
                </c:pt>
                <c:pt idx="29273">
                  <c:v>0.009</c:v>
                </c:pt>
                <c:pt idx="29274">
                  <c:v>0.01</c:v>
                </c:pt>
                <c:pt idx="29275">
                  <c:v>0.01</c:v>
                </c:pt>
                <c:pt idx="29276">
                  <c:v>0.009</c:v>
                </c:pt>
                <c:pt idx="29277">
                  <c:v>0.007</c:v>
                </c:pt>
                <c:pt idx="29278">
                  <c:v>0.008</c:v>
                </c:pt>
                <c:pt idx="29279">
                  <c:v>0.009</c:v>
                </c:pt>
                <c:pt idx="29280">
                  <c:v>0.006</c:v>
                </c:pt>
                <c:pt idx="29281">
                  <c:v>0.009</c:v>
                </c:pt>
                <c:pt idx="29282">
                  <c:v>0.006</c:v>
                </c:pt>
                <c:pt idx="29283">
                  <c:v>0.006</c:v>
                </c:pt>
                <c:pt idx="29284">
                  <c:v>0.008</c:v>
                </c:pt>
                <c:pt idx="29285">
                  <c:v>0.01</c:v>
                </c:pt>
                <c:pt idx="29286">
                  <c:v>0.011</c:v>
                </c:pt>
                <c:pt idx="29287">
                  <c:v>0.01</c:v>
                </c:pt>
                <c:pt idx="29288">
                  <c:v>0.011</c:v>
                </c:pt>
                <c:pt idx="29289">
                  <c:v>0.008</c:v>
                </c:pt>
                <c:pt idx="29290">
                  <c:v>0.008</c:v>
                </c:pt>
                <c:pt idx="29291">
                  <c:v>0.01</c:v>
                </c:pt>
                <c:pt idx="29292">
                  <c:v>0.009</c:v>
                </c:pt>
                <c:pt idx="29293">
                  <c:v>0.009</c:v>
                </c:pt>
                <c:pt idx="29294">
                  <c:v>0.007</c:v>
                </c:pt>
                <c:pt idx="29295">
                  <c:v>0.011</c:v>
                </c:pt>
                <c:pt idx="29296">
                  <c:v>0.01</c:v>
                </c:pt>
                <c:pt idx="29297">
                  <c:v>0.009</c:v>
                </c:pt>
                <c:pt idx="29298">
                  <c:v>0.009</c:v>
                </c:pt>
                <c:pt idx="29299">
                  <c:v>0.008</c:v>
                </c:pt>
                <c:pt idx="29300">
                  <c:v>0.005</c:v>
                </c:pt>
                <c:pt idx="29301">
                  <c:v>0.007</c:v>
                </c:pt>
                <c:pt idx="29302">
                  <c:v>0.006</c:v>
                </c:pt>
                <c:pt idx="29303">
                  <c:v>0.007</c:v>
                </c:pt>
                <c:pt idx="29304">
                  <c:v>0.007</c:v>
                </c:pt>
                <c:pt idx="29305">
                  <c:v>0.007</c:v>
                </c:pt>
                <c:pt idx="29306">
                  <c:v>0.006</c:v>
                </c:pt>
                <c:pt idx="29307">
                  <c:v>0.007</c:v>
                </c:pt>
                <c:pt idx="29308">
                  <c:v>0.007</c:v>
                </c:pt>
                <c:pt idx="29309">
                  <c:v>0.008</c:v>
                </c:pt>
                <c:pt idx="29310">
                  <c:v>0.009</c:v>
                </c:pt>
                <c:pt idx="29311">
                  <c:v>0.007</c:v>
                </c:pt>
                <c:pt idx="29312">
                  <c:v>0.008</c:v>
                </c:pt>
                <c:pt idx="29313">
                  <c:v>0.008</c:v>
                </c:pt>
                <c:pt idx="29314">
                  <c:v>0.01</c:v>
                </c:pt>
                <c:pt idx="29315">
                  <c:v>0.009</c:v>
                </c:pt>
                <c:pt idx="29316">
                  <c:v>0.012</c:v>
                </c:pt>
                <c:pt idx="29317">
                  <c:v>0.006</c:v>
                </c:pt>
                <c:pt idx="29318">
                  <c:v>0.004</c:v>
                </c:pt>
                <c:pt idx="29319">
                  <c:v>0.007</c:v>
                </c:pt>
                <c:pt idx="29320">
                  <c:v>0.004</c:v>
                </c:pt>
                <c:pt idx="29321">
                  <c:v>0.006</c:v>
                </c:pt>
                <c:pt idx="29322">
                  <c:v>0.007</c:v>
                </c:pt>
                <c:pt idx="29323">
                  <c:v>0.006</c:v>
                </c:pt>
                <c:pt idx="29324">
                  <c:v>0.003</c:v>
                </c:pt>
                <c:pt idx="29325">
                  <c:v>0.006</c:v>
                </c:pt>
                <c:pt idx="29326">
                  <c:v>0.006</c:v>
                </c:pt>
                <c:pt idx="29327">
                  <c:v>0.003</c:v>
                </c:pt>
                <c:pt idx="29328">
                  <c:v>0.007</c:v>
                </c:pt>
                <c:pt idx="29329">
                  <c:v>0.005</c:v>
                </c:pt>
                <c:pt idx="29330">
                  <c:v>0.006</c:v>
                </c:pt>
                <c:pt idx="29331">
                  <c:v>0.004</c:v>
                </c:pt>
                <c:pt idx="29332">
                  <c:v>0.004</c:v>
                </c:pt>
                <c:pt idx="29333">
                  <c:v>0.01</c:v>
                </c:pt>
                <c:pt idx="29334">
                  <c:v>0.004</c:v>
                </c:pt>
                <c:pt idx="29335">
                  <c:v>0.006</c:v>
                </c:pt>
                <c:pt idx="29336">
                  <c:v>0.008</c:v>
                </c:pt>
                <c:pt idx="29337">
                  <c:v>0.006</c:v>
                </c:pt>
                <c:pt idx="29338">
                  <c:v>0.009</c:v>
                </c:pt>
                <c:pt idx="29339">
                  <c:v>0.006</c:v>
                </c:pt>
                <c:pt idx="29340">
                  <c:v>0.007</c:v>
                </c:pt>
                <c:pt idx="29341">
                  <c:v>0.006</c:v>
                </c:pt>
                <c:pt idx="29342">
                  <c:v>0.003</c:v>
                </c:pt>
                <c:pt idx="29343">
                  <c:v>0.003</c:v>
                </c:pt>
                <c:pt idx="29344">
                  <c:v>0.003</c:v>
                </c:pt>
                <c:pt idx="29345">
                  <c:v>0.009</c:v>
                </c:pt>
                <c:pt idx="29346">
                  <c:v>0.003</c:v>
                </c:pt>
                <c:pt idx="29347">
                  <c:v>0.001</c:v>
                </c:pt>
                <c:pt idx="29348">
                  <c:v>0.001</c:v>
                </c:pt>
                <c:pt idx="29349">
                  <c:v>0.003</c:v>
                </c:pt>
                <c:pt idx="29350">
                  <c:v>0.001</c:v>
                </c:pt>
                <c:pt idx="29351">
                  <c:v>0.0</c:v>
                </c:pt>
                <c:pt idx="29352">
                  <c:v>0.001</c:v>
                </c:pt>
                <c:pt idx="29353">
                  <c:v>0.003</c:v>
                </c:pt>
                <c:pt idx="29354">
                  <c:v>0.001</c:v>
                </c:pt>
                <c:pt idx="29355">
                  <c:v>0.003</c:v>
                </c:pt>
                <c:pt idx="29356">
                  <c:v>0.004</c:v>
                </c:pt>
                <c:pt idx="29357">
                  <c:v>0.001</c:v>
                </c:pt>
                <c:pt idx="29358">
                  <c:v>0.006</c:v>
                </c:pt>
                <c:pt idx="29359">
                  <c:v>0.001</c:v>
                </c:pt>
                <c:pt idx="29360">
                  <c:v>0.0</c:v>
                </c:pt>
                <c:pt idx="29361">
                  <c:v>0.0</c:v>
                </c:pt>
                <c:pt idx="29362">
                  <c:v>0.004</c:v>
                </c:pt>
                <c:pt idx="29363">
                  <c:v>0.001</c:v>
                </c:pt>
                <c:pt idx="29364">
                  <c:v>0.004</c:v>
                </c:pt>
                <c:pt idx="29365">
                  <c:v>0.005</c:v>
                </c:pt>
                <c:pt idx="29366">
                  <c:v>0.0</c:v>
                </c:pt>
                <c:pt idx="29367">
                  <c:v>0.002</c:v>
                </c:pt>
                <c:pt idx="29368">
                  <c:v>0.004</c:v>
                </c:pt>
                <c:pt idx="29369">
                  <c:v>0.004</c:v>
                </c:pt>
                <c:pt idx="29370">
                  <c:v>0.006</c:v>
                </c:pt>
                <c:pt idx="29371">
                  <c:v>0.003</c:v>
                </c:pt>
                <c:pt idx="29372">
                  <c:v>0.007</c:v>
                </c:pt>
                <c:pt idx="29373">
                  <c:v>0.003</c:v>
                </c:pt>
                <c:pt idx="29374">
                  <c:v>0.004</c:v>
                </c:pt>
                <c:pt idx="29375">
                  <c:v>0.003</c:v>
                </c:pt>
                <c:pt idx="29376">
                  <c:v>0.006</c:v>
                </c:pt>
                <c:pt idx="29377">
                  <c:v>0.003</c:v>
                </c:pt>
                <c:pt idx="29378">
                  <c:v>0.004</c:v>
                </c:pt>
                <c:pt idx="29379">
                  <c:v>0.005</c:v>
                </c:pt>
                <c:pt idx="29380">
                  <c:v>0.003</c:v>
                </c:pt>
                <c:pt idx="29381">
                  <c:v>0.004</c:v>
                </c:pt>
                <c:pt idx="29382">
                  <c:v>0.004</c:v>
                </c:pt>
                <c:pt idx="29383">
                  <c:v>0.006</c:v>
                </c:pt>
                <c:pt idx="29384">
                  <c:v>0.006</c:v>
                </c:pt>
                <c:pt idx="29385">
                  <c:v>0.001</c:v>
                </c:pt>
                <c:pt idx="29386">
                  <c:v>0.003</c:v>
                </c:pt>
                <c:pt idx="29387">
                  <c:v>0.005</c:v>
                </c:pt>
                <c:pt idx="29388">
                  <c:v>0.002</c:v>
                </c:pt>
                <c:pt idx="29389">
                  <c:v>0.004</c:v>
                </c:pt>
                <c:pt idx="29390">
                  <c:v>0.002</c:v>
                </c:pt>
                <c:pt idx="29391">
                  <c:v>0.002</c:v>
                </c:pt>
                <c:pt idx="29392">
                  <c:v>0.006</c:v>
                </c:pt>
                <c:pt idx="29393">
                  <c:v>0.007</c:v>
                </c:pt>
                <c:pt idx="29394">
                  <c:v>0.001</c:v>
                </c:pt>
                <c:pt idx="29395">
                  <c:v>0.001</c:v>
                </c:pt>
                <c:pt idx="29396">
                  <c:v>0.002</c:v>
                </c:pt>
                <c:pt idx="29397">
                  <c:v>0.006</c:v>
                </c:pt>
                <c:pt idx="29398">
                  <c:v>0.003</c:v>
                </c:pt>
                <c:pt idx="29399">
                  <c:v>0.002</c:v>
                </c:pt>
                <c:pt idx="29400">
                  <c:v>0.003</c:v>
                </c:pt>
                <c:pt idx="29401">
                  <c:v>0.004</c:v>
                </c:pt>
                <c:pt idx="29402">
                  <c:v>0.005</c:v>
                </c:pt>
                <c:pt idx="29403">
                  <c:v>0.002</c:v>
                </c:pt>
                <c:pt idx="29404">
                  <c:v>0.003</c:v>
                </c:pt>
                <c:pt idx="29405">
                  <c:v>0.0</c:v>
                </c:pt>
                <c:pt idx="29406">
                  <c:v>0.001</c:v>
                </c:pt>
                <c:pt idx="29407">
                  <c:v>0.004</c:v>
                </c:pt>
                <c:pt idx="29408">
                  <c:v>0.004</c:v>
                </c:pt>
                <c:pt idx="29409">
                  <c:v>0.001</c:v>
                </c:pt>
                <c:pt idx="29410">
                  <c:v>0.001</c:v>
                </c:pt>
                <c:pt idx="29411">
                  <c:v>0.001</c:v>
                </c:pt>
                <c:pt idx="29412">
                  <c:v>0.0</c:v>
                </c:pt>
                <c:pt idx="29413">
                  <c:v>0.003</c:v>
                </c:pt>
                <c:pt idx="29414">
                  <c:v>0.001</c:v>
                </c:pt>
                <c:pt idx="29415">
                  <c:v>0.0</c:v>
                </c:pt>
                <c:pt idx="29416">
                  <c:v>0.003</c:v>
                </c:pt>
                <c:pt idx="29417">
                  <c:v>0.004</c:v>
                </c:pt>
                <c:pt idx="29418">
                  <c:v>0.0</c:v>
                </c:pt>
                <c:pt idx="29419">
                  <c:v>0.001</c:v>
                </c:pt>
                <c:pt idx="29420">
                  <c:v>0.003</c:v>
                </c:pt>
                <c:pt idx="29421">
                  <c:v>0.002</c:v>
                </c:pt>
                <c:pt idx="29422">
                  <c:v>0.0</c:v>
                </c:pt>
                <c:pt idx="29423">
                  <c:v>0.001</c:v>
                </c:pt>
                <c:pt idx="29424">
                  <c:v>0.002</c:v>
                </c:pt>
                <c:pt idx="29425">
                  <c:v>0.002</c:v>
                </c:pt>
                <c:pt idx="29426">
                  <c:v>0.002</c:v>
                </c:pt>
                <c:pt idx="29427">
                  <c:v>0.01</c:v>
                </c:pt>
                <c:pt idx="29428">
                  <c:v>0.001</c:v>
                </c:pt>
                <c:pt idx="29429">
                  <c:v>0.001</c:v>
                </c:pt>
                <c:pt idx="29430">
                  <c:v>0.009</c:v>
                </c:pt>
                <c:pt idx="29431">
                  <c:v>0.004</c:v>
                </c:pt>
                <c:pt idx="29432">
                  <c:v>0.002</c:v>
                </c:pt>
                <c:pt idx="29433">
                  <c:v>0.001</c:v>
                </c:pt>
                <c:pt idx="29434">
                  <c:v>0.005</c:v>
                </c:pt>
                <c:pt idx="29435">
                  <c:v>0.0</c:v>
                </c:pt>
                <c:pt idx="29436">
                  <c:v>0.002</c:v>
                </c:pt>
                <c:pt idx="29437">
                  <c:v>0.004</c:v>
                </c:pt>
                <c:pt idx="29438">
                  <c:v>0.003</c:v>
                </c:pt>
                <c:pt idx="29439">
                  <c:v>0.003</c:v>
                </c:pt>
                <c:pt idx="29440">
                  <c:v>0.003</c:v>
                </c:pt>
                <c:pt idx="29441">
                  <c:v>0.004</c:v>
                </c:pt>
                <c:pt idx="29442">
                  <c:v>0.002</c:v>
                </c:pt>
                <c:pt idx="29443">
                  <c:v>0.001</c:v>
                </c:pt>
                <c:pt idx="29444">
                  <c:v>0.007</c:v>
                </c:pt>
                <c:pt idx="29445">
                  <c:v>0.005</c:v>
                </c:pt>
                <c:pt idx="29446">
                  <c:v>0.005</c:v>
                </c:pt>
                <c:pt idx="29447">
                  <c:v>0.003</c:v>
                </c:pt>
                <c:pt idx="29448">
                  <c:v>0.006</c:v>
                </c:pt>
                <c:pt idx="29449">
                  <c:v>0.002</c:v>
                </c:pt>
                <c:pt idx="29450">
                  <c:v>0.003</c:v>
                </c:pt>
                <c:pt idx="29451">
                  <c:v>0.001</c:v>
                </c:pt>
                <c:pt idx="29452">
                  <c:v>0.007</c:v>
                </c:pt>
                <c:pt idx="29453">
                  <c:v>0.002</c:v>
                </c:pt>
                <c:pt idx="29454">
                  <c:v>0.002</c:v>
                </c:pt>
                <c:pt idx="29455">
                  <c:v>0.005</c:v>
                </c:pt>
                <c:pt idx="29456">
                  <c:v>0.007</c:v>
                </c:pt>
                <c:pt idx="29457">
                  <c:v>0.003</c:v>
                </c:pt>
                <c:pt idx="29458">
                  <c:v>0.002</c:v>
                </c:pt>
                <c:pt idx="29459">
                  <c:v>0.004</c:v>
                </c:pt>
                <c:pt idx="29460">
                  <c:v>0.001</c:v>
                </c:pt>
                <c:pt idx="29461">
                  <c:v>0.003</c:v>
                </c:pt>
                <c:pt idx="29462">
                  <c:v>0.004</c:v>
                </c:pt>
                <c:pt idx="29463">
                  <c:v>0.004</c:v>
                </c:pt>
                <c:pt idx="29464">
                  <c:v>0.004</c:v>
                </c:pt>
                <c:pt idx="29465">
                  <c:v>0.008</c:v>
                </c:pt>
                <c:pt idx="29466">
                  <c:v>0.003</c:v>
                </c:pt>
                <c:pt idx="29467">
                  <c:v>0.001</c:v>
                </c:pt>
                <c:pt idx="29468">
                  <c:v>0.001</c:v>
                </c:pt>
                <c:pt idx="29469">
                  <c:v>0.002</c:v>
                </c:pt>
                <c:pt idx="29470">
                  <c:v>0.003</c:v>
                </c:pt>
                <c:pt idx="29471">
                  <c:v>0.003</c:v>
                </c:pt>
                <c:pt idx="29472">
                  <c:v>0.005</c:v>
                </c:pt>
                <c:pt idx="29473">
                  <c:v>0.003</c:v>
                </c:pt>
                <c:pt idx="29474">
                  <c:v>0.01</c:v>
                </c:pt>
                <c:pt idx="29475">
                  <c:v>0.002</c:v>
                </c:pt>
                <c:pt idx="29476">
                  <c:v>0.003</c:v>
                </c:pt>
                <c:pt idx="29477">
                  <c:v>0.013</c:v>
                </c:pt>
                <c:pt idx="29478">
                  <c:v>0.005</c:v>
                </c:pt>
                <c:pt idx="29479">
                  <c:v>0.001</c:v>
                </c:pt>
                <c:pt idx="29480">
                  <c:v>0.004</c:v>
                </c:pt>
                <c:pt idx="29481">
                  <c:v>0.004</c:v>
                </c:pt>
                <c:pt idx="29482">
                  <c:v>0.005</c:v>
                </c:pt>
                <c:pt idx="29483">
                  <c:v>0.001</c:v>
                </c:pt>
                <c:pt idx="29484">
                  <c:v>0.001</c:v>
                </c:pt>
                <c:pt idx="29485">
                  <c:v>0.004</c:v>
                </c:pt>
                <c:pt idx="29486">
                  <c:v>0.005</c:v>
                </c:pt>
                <c:pt idx="29487">
                  <c:v>0.003</c:v>
                </c:pt>
                <c:pt idx="29488">
                  <c:v>0.0</c:v>
                </c:pt>
                <c:pt idx="29489">
                  <c:v>0.002</c:v>
                </c:pt>
                <c:pt idx="29490">
                  <c:v>0.008</c:v>
                </c:pt>
                <c:pt idx="29491">
                  <c:v>0.007</c:v>
                </c:pt>
                <c:pt idx="29492">
                  <c:v>0.005</c:v>
                </c:pt>
                <c:pt idx="29493">
                  <c:v>0.01</c:v>
                </c:pt>
                <c:pt idx="29494">
                  <c:v>0.007</c:v>
                </c:pt>
                <c:pt idx="29495">
                  <c:v>0.004</c:v>
                </c:pt>
                <c:pt idx="29496">
                  <c:v>0.004</c:v>
                </c:pt>
                <c:pt idx="29497">
                  <c:v>0.005</c:v>
                </c:pt>
                <c:pt idx="29498">
                  <c:v>0.016</c:v>
                </c:pt>
                <c:pt idx="29499">
                  <c:v>0.009</c:v>
                </c:pt>
                <c:pt idx="29500">
                  <c:v>0.014</c:v>
                </c:pt>
                <c:pt idx="29501">
                  <c:v>0.018</c:v>
                </c:pt>
                <c:pt idx="29502">
                  <c:v>0.016</c:v>
                </c:pt>
                <c:pt idx="29503">
                  <c:v>0.017</c:v>
                </c:pt>
                <c:pt idx="29504">
                  <c:v>0.015</c:v>
                </c:pt>
                <c:pt idx="29505">
                  <c:v>0.017</c:v>
                </c:pt>
                <c:pt idx="29506">
                  <c:v>0.015</c:v>
                </c:pt>
                <c:pt idx="29507">
                  <c:v>0.023</c:v>
                </c:pt>
                <c:pt idx="29508">
                  <c:v>0.016</c:v>
                </c:pt>
                <c:pt idx="29509">
                  <c:v>0.014</c:v>
                </c:pt>
                <c:pt idx="29510">
                  <c:v>0.014</c:v>
                </c:pt>
                <c:pt idx="29511">
                  <c:v>0.008</c:v>
                </c:pt>
                <c:pt idx="29512">
                  <c:v>0.01</c:v>
                </c:pt>
                <c:pt idx="29513">
                  <c:v>0.005</c:v>
                </c:pt>
                <c:pt idx="29514">
                  <c:v>0.008</c:v>
                </c:pt>
                <c:pt idx="29515">
                  <c:v>0.012</c:v>
                </c:pt>
                <c:pt idx="29516">
                  <c:v>0.013</c:v>
                </c:pt>
                <c:pt idx="29517">
                  <c:v>0.003</c:v>
                </c:pt>
                <c:pt idx="29518">
                  <c:v>0.004</c:v>
                </c:pt>
                <c:pt idx="29519">
                  <c:v>0.008</c:v>
                </c:pt>
                <c:pt idx="29520">
                  <c:v>0.005</c:v>
                </c:pt>
                <c:pt idx="29521">
                  <c:v>0.012</c:v>
                </c:pt>
                <c:pt idx="29522">
                  <c:v>0.025</c:v>
                </c:pt>
                <c:pt idx="29523">
                  <c:v>0.014</c:v>
                </c:pt>
                <c:pt idx="29524">
                  <c:v>0.019</c:v>
                </c:pt>
                <c:pt idx="29525">
                  <c:v>0.017</c:v>
                </c:pt>
                <c:pt idx="29526">
                  <c:v>0.014</c:v>
                </c:pt>
                <c:pt idx="29527">
                  <c:v>0.003</c:v>
                </c:pt>
                <c:pt idx="29528">
                  <c:v>0.004</c:v>
                </c:pt>
                <c:pt idx="29529">
                  <c:v>0.011</c:v>
                </c:pt>
                <c:pt idx="29530">
                  <c:v>0.013</c:v>
                </c:pt>
                <c:pt idx="29531">
                  <c:v>0.011</c:v>
                </c:pt>
                <c:pt idx="29532">
                  <c:v>0.011</c:v>
                </c:pt>
                <c:pt idx="29533">
                  <c:v>0.01</c:v>
                </c:pt>
                <c:pt idx="29534">
                  <c:v>0.008</c:v>
                </c:pt>
                <c:pt idx="29535">
                  <c:v>0.009</c:v>
                </c:pt>
                <c:pt idx="29536">
                  <c:v>0.009</c:v>
                </c:pt>
                <c:pt idx="29537">
                  <c:v>0.014</c:v>
                </c:pt>
                <c:pt idx="29538">
                  <c:v>0.013</c:v>
                </c:pt>
                <c:pt idx="29539">
                  <c:v>0.016</c:v>
                </c:pt>
                <c:pt idx="29540">
                  <c:v>0.016</c:v>
                </c:pt>
                <c:pt idx="29541">
                  <c:v>0.009</c:v>
                </c:pt>
                <c:pt idx="29542">
                  <c:v>0.012</c:v>
                </c:pt>
                <c:pt idx="29543">
                  <c:v>0.011</c:v>
                </c:pt>
                <c:pt idx="29544">
                  <c:v>0.012</c:v>
                </c:pt>
                <c:pt idx="29545">
                  <c:v>0.01</c:v>
                </c:pt>
                <c:pt idx="29546">
                  <c:v>0.003</c:v>
                </c:pt>
                <c:pt idx="29547">
                  <c:v>0.0</c:v>
                </c:pt>
                <c:pt idx="29548">
                  <c:v>0.005</c:v>
                </c:pt>
                <c:pt idx="29549">
                  <c:v>0.003</c:v>
                </c:pt>
                <c:pt idx="29550">
                  <c:v>0.011</c:v>
                </c:pt>
                <c:pt idx="29551">
                  <c:v>0.009</c:v>
                </c:pt>
                <c:pt idx="29552">
                  <c:v>0.004</c:v>
                </c:pt>
                <c:pt idx="29553">
                  <c:v>0.001</c:v>
                </c:pt>
                <c:pt idx="29554">
                  <c:v>0.002</c:v>
                </c:pt>
                <c:pt idx="29555">
                  <c:v>0.003</c:v>
                </c:pt>
                <c:pt idx="29556">
                  <c:v>0.005</c:v>
                </c:pt>
                <c:pt idx="29557">
                  <c:v>0.003</c:v>
                </c:pt>
                <c:pt idx="29558">
                  <c:v>0.006</c:v>
                </c:pt>
                <c:pt idx="29559">
                  <c:v>0.003</c:v>
                </c:pt>
                <c:pt idx="29560">
                  <c:v>0.006</c:v>
                </c:pt>
                <c:pt idx="29561">
                  <c:v>0.007</c:v>
                </c:pt>
                <c:pt idx="29562">
                  <c:v>0.005</c:v>
                </c:pt>
                <c:pt idx="29563">
                  <c:v>0.011</c:v>
                </c:pt>
                <c:pt idx="29564">
                  <c:v>0.012</c:v>
                </c:pt>
                <c:pt idx="29565">
                  <c:v>0.012</c:v>
                </c:pt>
                <c:pt idx="29566">
                  <c:v>0.009</c:v>
                </c:pt>
                <c:pt idx="29567">
                  <c:v>0.011</c:v>
                </c:pt>
                <c:pt idx="29568">
                  <c:v>0.012</c:v>
                </c:pt>
                <c:pt idx="29569">
                  <c:v>0.008</c:v>
                </c:pt>
                <c:pt idx="29570">
                  <c:v>0.01</c:v>
                </c:pt>
                <c:pt idx="29571">
                  <c:v>0.007</c:v>
                </c:pt>
                <c:pt idx="29572">
                  <c:v>0.007</c:v>
                </c:pt>
                <c:pt idx="29573">
                  <c:v>0.007</c:v>
                </c:pt>
                <c:pt idx="29574">
                  <c:v>0.007</c:v>
                </c:pt>
                <c:pt idx="29575">
                  <c:v>0.007</c:v>
                </c:pt>
                <c:pt idx="29576">
                  <c:v>0.002</c:v>
                </c:pt>
                <c:pt idx="29577">
                  <c:v>0.007</c:v>
                </c:pt>
                <c:pt idx="29578">
                  <c:v>0.002</c:v>
                </c:pt>
                <c:pt idx="29579">
                  <c:v>0.005</c:v>
                </c:pt>
              </c:numCache>
            </c:numRef>
          </c:yVal>
          <c:smooth val="0"/>
        </c:ser>
        <c:ser>
          <c:idx val="1"/>
          <c:order val="1"/>
          <c:tx>
            <c:v>king LWC</c:v>
          </c:tx>
          <c:spPr>
            <a:ln>
              <a:noFill/>
            </a:ln>
          </c:spPr>
          <c:marker>
            <c:symbol val="square"/>
            <c:size val="2"/>
          </c:marker>
          <c:xVal>
            <c:numRef>
              <c:f>Sheet2!$A$2:$A$29521</c:f>
              <c:numCache>
                <c:formatCode>hh:mm:ss</c:formatCode>
                <c:ptCount val="29520"/>
                <c:pt idx="0">
                  <c:v>0.619444444444445</c:v>
                </c:pt>
                <c:pt idx="1">
                  <c:v>0.619456018518519</c:v>
                </c:pt>
                <c:pt idx="2">
                  <c:v>0.619467592592593</c:v>
                </c:pt>
                <c:pt idx="3">
                  <c:v>0.619479166666667</c:v>
                </c:pt>
                <c:pt idx="4">
                  <c:v>0.61949074074074</c:v>
                </c:pt>
                <c:pt idx="5">
                  <c:v>0.619502314814815</c:v>
                </c:pt>
                <c:pt idx="6">
                  <c:v>0.619513888888889</c:v>
                </c:pt>
                <c:pt idx="7">
                  <c:v>0.619525462962963</c:v>
                </c:pt>
                <c:pt idx="8">
                  <c:v>0.619537037037037</c:v>
                </c:pt>
                <c:pt idx="9">
                  <c:v>0.619548611111111</c:v>
                </c:pt>
                <c:pt idx="10">
                  <c:v>0.619560185185185</c:v>
                </c:pt>
                <c:pt idx="11">
                  <c:v>0.619571759259259</c:v>
                </c:pt>
                <c:pt idx="12">
                  <c:v>0.619583333333333</c:v>
                </c:pt>
                <c:pt idx="13">
                  <c:v>0.619594907407408</c:v>
                </c:pt>
                <c:pt idx="14">
                  <c:v>0.619606481481482</c:v>
                </c:pt>
                <c:pt idx="15">
                  <c:v>0.619618055555556</c:v>
                </c:pt>
                <c:pt idx="16">
                  <c:v>0.61962962962963</c:v>
                </c:pt>
                <c:pt idx="17">
                  <c:v>0.619641203703704</c:v>
                </c:pt>
                <c:pt idx="18">
                  <c:v>0.619652777777778</c:v>
                </c:pt>
                <c:pt idx="19">
                  <c:v>0.619664351851852</c:v>
                </c:pt>
                <c:pt idx="20">
                  <c:v>0.619675925925926</c:v>
                </c:pt>
                <c:pt idx="21">
                  <c:v>0.6196875</c:v>
                </c:pt>
                <c:pt idx="22">
                  <c:v>0.619699074074075</c:v>
                </c:pt>
                <c:pt idx="23">
                  <c:v>0.619710648148148</c:v>
                </c:pt>
                <c:pt idx="24">
                  <c:v>0.619722222222222</c:v>
                </c:pt>
                <c:pt idx="25">
                  <c:v>0.619733796296296</c:v>
                </c:pt>
                <c:pt idx="26">
                  <c:v>0.619745370370371</c:v>
                </c:pt>
                <c:pt idx="27">
                  <c:v>0.619756944444445</c:v>
                </c:pt>
                <c:pt idx="28">
                  <c:v>0.619768518518519</c:v>
                </c:pt>
                <c:pt idx="29">
                  <c:v>0.619780092592593</c:v>
                </c:pt>
                <c:pt idx="30">
                  <c:v>0.619791666666667</c:v>
                </c:pt>
                <c:pt idx="31">
                  <c:v>0.619803240740741</c:v>
                </c:pt>
                <c:pt idx="32">
                  <c:v>0.619814814814815</c:v>
                </c:pt>
                <c:pt idx="33">
                  <c:v>0.619826388888889</c:v>
                </c:pt>
                <c:pt idx="34">
                  <c:v>0.619837962962963</c:v>
                </c:pt>
                <c:pt idx="35">
                  <c:v>0.619849537037037</c:v>
                </c:pt>
                <c:pt idx="36">
                  <c:v>0.619861111111111</c:v>
                </c:pt>
                <c:pt idx="37">
                  <c:v>0.619872685185185</c:v>
                </c:pt>
                <c:pt idx="38">
                  <c:v>0.619884259259259</c:v>
                </c:pt>
                <c:pt idx="39">
                  <c:v>0.619895833333334</c:v>
                </c:pt>
                <c:pt idx="40">
                  <c:v>0.619907407407408</c:v>
                </c:pt>
                <c:pt idx="41">
                  <c:v>0.619918981481482</c:v>
                </c:pt>
                <c:pt idx="42">
                  <c:v>0.619930555555556</c:v>
                </c:pt>
                <c:pt idx="43">
                  <c:v>0.61994212962963</c:v>
                </c:pt>
                <c:pt idx="44">
                  <c:v>0.619953703703704</c:v>
                </c:pt>
                <c:pt idx="45">
                  <c:v>0.619965277777778</c:v>
                </c:pt>
                <c:pt idx="46">
                  <c:v>0.619976851851852</c:v>
                </c:pt>
                <c:pt idx="47">
                  <c:v>0.619988425925926</c:v>
                </c:pt>
                <c:pt idx="48">
                  <c:v>0.62</c:v>
                </c:pt>
                <c:pt idx="49">
                  <c:v>0.620011574074074</c:v>
                </c:pt>
                <c:pt idx="50">
                  <c:v>0.620023148148148</c:v>
                </c:pt>
                <c:pt idx="51">
                  <c:v>0.620034722222222</c:v>
                </c:pt>
                <c:pt idx="52">
                  <c:v>0.620046296296297</c:v>
                </c:pt>
                <c:pt idx="53">
                  <c:v>0.620057870370371</c:v>
                </c:pt>
                <c:pt idx="54">
                  <c:v>0.620069444444445</c:v>
                </c:pt>
                <c:pt idx="55">
                  <c:v>0.620081018518519</c:v>
                </c:pt>
                <c:pt idx="56">
                  <c:v>0.620092592592593</c:v>
                </c:pt>
                <c:pt idx="57">
                  <c:v>0.620104166666667</c:v>
                </c:pt>
                <c:pt idx="58">
                  <c:v>0.62011574074074</c:v>
                </c:pt>
                <c:pt idx="59">
                  <c:v>0.620127314814815</c:v>
                </c:pt>
                <c:pt idx="60">
                  <c:v>0.620138888888889</c:v>
                </c:pt>
                <c:pt idx="61">
                  <c:v>0.620150462962963</c:v>
                </c:pt>
                <c:pt idx="62">
                  <c:v>0.620162037037037</c:v>
                </c:pt>
                <c:pt idx="63">
                  <c:v>0.620173611111111</c:v>
                </c:pt>
                <c:pt idx="64">
                  <c:v>0.620185185185185</c:v>
                </c:pt>
                <c:pt idx="65">
                  <c:v>0.620196759259259</c:v>
                </c:pt>
                <c:pt idx="66">
                  <c:v>0.620208333333334</c:v>
                </c:pt>
                <c:pt idx="67">
                  <c:v>0.620219907407408</c:v>
                </c:pt>
                <c:pt idx="68">
                  <c:v>0.620231481481482</c:v>
                </c:pt>
                <c:pt idx="69">
                  <c:v>0.620243055555556</c:v>
                </c:pt>
                <c:pt idx="70">
                  <c:v>0.62025462962963</c:v>
                </c:pt>
                <c:pt idx="71">
                  <c:v>0.620266203703704</c:v>
                </c:pt>
                <c:pt idx="72">
                  <c:v>0.620277777777778</c:v>
                </c:pt>
                <c:pt idx="73">
                  <c:v>0.620289351851852</c:v>
                </c:pt>
                <c:pt idx="74">
                  <c:v>0.620300925925926</c:v>
                </c:pt>
                <c:pt idx="75">
                  <c:v>0.6203125</c:v>
                </c:pt>
                <c:pt idx="76">
                  <c:v>0.620324074074074</c:v>
                </c:pt>
                <c:pt idx="77">
                  <c:v>0.620335648148148</c:v>
                </c:pt>
                <c:pt idx="78">
                  <c:v>0.620347222222222</c:v>
                </c:pt>
                <c:pt idx="79">
                  <c:v>0.620358796296296</c:v>
                </c:pt>
                <c:pt idx="80">
                  <c:v>0.620370370370371</c:v>
                </c:pt>
                <c:pt idx="81">
                  <c:v>0.620381944444445</c:v>
                </c:pt>
                <c:pt idx="82">
                  <c:v>0.620393518518519</c:v>
                </c:pt>
                <c:pt idx="83">
                  <c:v>0.620405092592593</c:v>
                </c:pt>
                <c:pt idx="84">
                  <c:v>0.620416666666666</c:v>
                </c:pt>
                <c:pt idx="85">
                  <c:v>0.620428240740741</c:v>
                </c:pt>
                <c:pt idx="86">
                  <c:v>0.620439814814815</c:v>
                </c:pt>
                <c:pt idx="87">
                  <c:v>0.620451388888889</c:v>
                </c:pt>
                <c:pt idx="88">
                  <c:v>0.620462962962962</c:v>
                </c:pt>
                <c:pt idx="89">
                  <c:v>0.620474537037037</c:v>
                </c:pt>
                <c:pt idx="90">
                  <c:v>0.620486111111111</c:v>
                </c:pt>
                <c:pt idx="91">
                  <c:v>0.620497685185185</c:v>
                </c:pt>
                <c:pt idx="92">
                  <c:v>0.620509259259259</c:v>
                </c:pt>
                <c:pt idx="93">
                  <c:v>0.620520833333334</c:v>
                </c:pt>
                <c:pt idx="94">
                  <c:v>0.620532407407407</c:v>
                </c:pt>
                <c:pt idx="95">
                  <c:v>0.620543981481482</c:v>
                </c:pt>
                <c:pt idx="96">
                  <c:v>0.620555555555556</c:v>
                </c:pt>
                <c:pt idx="97">
                  <c:v>0.620567129629629</c:v>
                </c:pt>
                <c:pt idx="98">
                  <c:v>0.620578703703704</c:v>
                </c:pt>
                <c:pt idx="99">
                  <c:v>0.620590277777778</c:v>
                </c:pt>
                <c:pt idx="100">
                  <c:v>0.620601851851852</c:v>
                </c:pt>
                <c:pt idx="101">
                  <c:v>0.620613425925926</c:v>
                </c:pt>
                <c:pt idx="102">
                  <c:v>0.620625</c:v>
                </c:pt>
                <c:pt idx="103">
                  <c:v>0.620636574074074</c:v>
                </c:pt>
                <c:pt idx="104">
                  <c:v>0.620648148148149</c:v>
                </c:pt>
                <c:pt idx="105">
                  <c:v>0.620659722222222</c:v>
                </c:pt>
                <c:pt idx="106">
                  <c:v>0.620671296296297</c:v>
                </c:pt>
                <c:pt idx="107">
                  <c:v>0.620682870370371</c:v>
                </c:pt>
                <c:pt idx="108">
                  <c:v>0.620694444444445</c:v>
                </c:pt>
                <c:pt idx="109">
                  <c:v>0.620706018518519</c:v>
                </c:pt>
                <c:pt idx="110">
                  <c:v>0.620717592592593</c:v>
                </c:pt>
                <c:pt idx="111">
                  <c:v>0.620729166666667</c:v>
                </c:pt>
                <c:pt idx="112">
                  <c:v>0.620740740740741</c:v>
                </c:pt>
                <c:pt idx="113">
                  <c:v>0.620752314814815</c:v>
                </c:pt>
                <c:pt idx="114">
                  <c:v>0.620763888888889</c:v>
                </c:pt>
                <c:pt idx="115">
                  <c:v>0.620775462962963</c:v>
                </c:pt>
                <c:pt idx="116">
                  <c:v>0.620787037037037</c:v>
                </c:pt>
                <c:pt idx="117">
                  <c:v>0.620798611111111</c:v>
                </c:pt>
                <c:pt idx="118">
                  <c:v>0.620810185185185</c:v>
                </c:pt>
                <c:pt idx="119">
                  <c:v>0.620821759259259</c:v>
                </c:pt>
                <c:pt idx="120">
                  <c:v>0.620833333333334</c:v>
                </c:pt>
                <c:pt idx="121">
                  <c:v>0.620844907407408</c:v>
                </c:pt>
                <c:pt idx="122">
                  <c:v>0.620856481481482</c:v>
                </c:pt>
                <c:pt idx="123">
                  <c:v>0.620868055555556</c:v>
                </c:pt>
                <c:pt idx="124">
                  <c:v>0.62087962962963</c:v>
                </c:pt>
                <c:pt idx="125">
                  <c:v>0.620891203703704</c:v>
                </c:pt>
                <c:pt idx="126">
                  <c:v>0.620902777777778</c:v>
                </c:pt>
                <c:pt idx="127">
                  <c:v>0.620914351851852</c:v>
                </c:pt>
                <c:pt idx="128">
                  <c:v>0.620925925925926</c:v>
                </c:pt>
                <c:pt idx="129">
                  <c:v>0.6209375</c:v>
                </c:pt>
                <c:pt idx="130">
                  <c:v>0.620949074074075</c:v>
                </c:pt>
                <c:pt idx="131">
                  <c:v>0.620960648148148</c:v>
                </c:pt>
                <c:pt idx="132">
                  <c:v>0.620972222222222</c:v>
                </c:pt>
                <c:pt idx="133">
                  <c:v>0.620983796296296</c:v>
                </c:pt>
                <c:pt idx="134">
                  <c:v>0.620995370370371</c:v>
                </c:pt>
                <c:pt idx="135">
                  <c:v>0.621006944444445</c:v>
                </c:pt>
                <c:pt idx="136">
                  <c:v>0.621018518518519</c:v>
                </c:pt>
                <c:pt idx="137">
                  <c:v>0.621030092592593</c:v>
                </c:pt>
                <c:pt idx="138">
                  <c:v>0.621041666666667</c:v>
                </c:pt>
                <c:pt idx="139">
                  <c:v>0.62105324074074</c:v>
                </c:pt>
                <c:pt idx="140">
                  <c:v>0.621064814814815</c:v>
                </c:pt>
                <c:pt idx="141">
                  <c:v>0.621076388888889</c:v>
                </c:pt>
                <c:pt idx="142">
                  <c:v>0.621087962962963</c:v>
                </c:pt>
                <c:pt idx="143">
                  <c:v>0.621099537037037</c:v>
                </c:pt>
                <c:pt idx="144">
                  <c:v>0.621111111111111</c:v>
                </c:pt>
                <c:pt idx="145">
                  <c:v>0.621122685185185</c:v>
                </c:pt>
                <c:pt idx="146">
                  <c:v>0.621134259259259</c:v>
                </c:pt>
                <c:pt idx="147">
                  <c:v>0.621145833333334</c:v>
                </c:pt>
                <c:pt idx="148">
                  <c:v>0.621157407407408</c:v>
                </c:pt>
                <c:pt idx="149">
                  <c:v>0.621168981481482</c:v>
                </c:pt>
                <c:pt idx="150">
                  <c:v>0.621180555555556</c:v>
                </c:pt>
                <c:pt idx="151">
                  <c:v>0.62119212962963</c:v>
                </c:pt>
                <c:pt idx="152">
                  <c:v>0.621203703703704</c:v>
                </c:pt>
                <c:pt idx="153">
                  <c:v>0.621215277777778</c:v>
                </c:pt>
                <c:pt idx="154">
                  <c:v>0.621226851851852</c:v>
                </c:pt>
                <c:pt idx="155">
                  <c:v>0.621238425925926</c:v>
                </c:pt>
                <c:pt idx="156">
                  <c:v>0.62125</c:v>
                </c:pt>
                <c:pt idx="157">
                  <c:v>0.621261574074074</c:v>
                </c:pt>
                <c:pt idx="158">
                  <c:v>0.621273148148148</c:v>
                </c:pt>
                <c:pt idx="159">
                  <c:v>0.621284722222222</c:v>
                </c:pt>
                <c:pt idx="160">
                  <c:v>0.621296296296297</c:v>
                </c:pt>
                <c:pt idx="161">
                  <c:v>0.621307870370371</c:v>
                </c:pt>
                <c:pt idx="162">
                  <c:v>0.621319444444445</c:v>
                </c:pt>
                <c:pt idx="163">
                  <c:v>0.621331018518519</c:v>
                </c:pt>
                <c:pt idx="164">
                  <c:v>0.621342592592593</c:v>
                </c:pt>
                <c:pt idx="165">
                  <c:v>0.621354166666666</c:v>
                </c:pt>
                <c:pt idx="166">
                  <c:v>0.62136574074074</c:v>
                </c:pt>
                <c:pt idx="167">
                  <c:v>0.621377314814815</c:v>
                </c:pt>
                <c:pt idx="168">
                  <c:v>0.621388888888889</c:v>
                </c:pt>
                <c:pt idx="169">
                  <c:v>0.621400462962963</c:v>
                </c:pt>
                <c:pt idx="170">
                  <c:v>0.621412037037037</c:v>
                </c:pt>
                <c:pt idx="171">
                  <c:v>0.621423611111111</c:v>
                </c:pt>
                <c:pt idx="172">
                  <c:v>0.621435185185185</c:v>
                </c:pt>
                <c:pt idx="173">
                  <c:v>0.621446759259259</c:v>
                </c:pt>
                <c:pt idx="174">
                  <c:v>0.621458333333333</c:v>
                </c:pt>
                <c:pt idx="175">
                  <c:v>0.621469907407408</c:v>
                </c:pt>
                <c:pt idx="176">
                  <c:v>0.621481481481482</c:v>
                </c:pt>
                <c:pt idx="177">
                  <c:v>0.621493055555556</c:v>
                </c:pt>
                <c:pt idx="178">
                  <c:v>0.62150462962963</c:v>
                </c:pt>
                <c:pt idx="179">
                  <c:v>0.621516203703703</c:v>
                </c:pt>
                <c:pt idx="180">
                  <c:v>0.621527777777778</c:v>
                </c:pt>
                <c:pt idx="181">
                  <c:v>0.621539351851852</c:v>
                </c:pt>
                <c:pt idx="182">
                  <c:v>0.621550925925926</c:v>
                </c:pt>
                <c:pt idx="183">
                  <c:v>0.6215625</c:v>
                </c:pt>
                <c:pt idx="184">
                  <c:v>0.621574074074074</c:v>
                </c:pt>
                <c:pt idx="185">
                  <c:v>0.621585648148148</c:v>
                </c:pt>
                <c:pt idx="186">
                  <c:v>0.621597222222222</c:v>
                </c:pt>
                <c:pt idx="187">
                  <c:v>0.621608796296297</c:v>
                </c:pt>
                <c:pt idx="188">
                  <c:v>0.621620370370371</c:v>
                </c:pt>
                <c:pt idx="189">
                  <c:v>0.621631944444445</c:v>
                </c:pt>
                <c:pt idx="190">
                  <c:v>0.621643518518519</c:v>
                </c:pt>
                <c:pt idx="191">
                  <c:v>0.621655092592593</c:v>
                </c:pt>
                <c:pt idx="192">
                  <c:v>0.621666666666667</c:v>
                </c:pt>
                <c:pt idx="193">
                  <c:v>0.621678240740741</c:v>
                </c:pt>
                <c:pt idx="194">
                  <c:v>0.621689814814815</c:v>
                </c:pt>
                <c:pt idx="195">
                  <c:v>0.621701388888889</c:v>
                </c:pt>
                <c:pt idx="196">
                  <c:v>0.621712962962963</c:v>
                </c:pt>
                <c:pt idx="197">
                  <c:v>0.621724537037037</c:v>
                </c:pt>
                <c:pt idx="198">
                  <c:v>0.621736111111111</c:v>
                </c:pt>
                <c:pt idx="199">
                  <c:v>0.621747685185186</c:v>
                </c:pt>
                <c:pt idx="200">
                  <c:v>0.621759259259259</c:v>
                </c:pt>
                <c:pt idx="201">
                  <c:v>0.621770833333334</c:v>
                </c:pt>
                <c:pt idx="202">
                  <c:v>0.621782407407408</c:v>
                </c:pt>
                <c:pt idx="203">
                  <c:v>0.621793981481482</c:v>
                </c:pt>
                <c:pt idx="204">
                  <c:v>0.621805555555556</c:v>
                </c:pt>
                <c:pt idx="205">
                  <c:v>0.621817129629629</c:v>
                </c:pt>
                <c:pt idx="206">
                  <c:v>0.621828703703704</c:v>
                </c:pt>
                <c:pt idx="207">
                  <c:v>0.621840277777778</c:v>
                </c:pt>
                <c:pt idx="208">
                  <c:v>0.621851851851852</c:v>
                </c:pt>
                <c:pt idx="209">
                  <c:v>0.621863425925926</c:v>
                </c:pt>
                <c:pt idx="210">
                  <c:v>0.621875</c:v>
                </c:pt>
                <c:pt idx="211">
                  <c:v>0.621886574074074</c:v>
                </c:pt>
                <c:pt idx="212">
                  <c:v>0.621898148148148</c:v>
                </c:pt>
                <c:pt idx="213">
                  <c:v>0.621909722222222</c:v>
                </c:pt>
                <c:pt idx="214">
                  <c:v>0.621921296296297</c:v>
                </c:pt>
                <c:pt idx="215">
                  <c:v>0.621932870370371</c:v>
                </c:pt>
                <c:pt idx="216">
                  <c:v>0.621944444444445</c:v>
                </c:pt>
                <c:pt idx="217">
                  <c:v>0.621956018518519</c:v>
                </c:pt>
                <c:pt idx="218">
                  <c:v>0.621967592592593</c:v>
                </c:pt>
                <c:pt idx="219">
                  <c:v>0.621979166666667</c:v>
                </c:pt>
                <c:pt idx="220">
                  <c:v>0.621990740740741</c:v>
                </c:pt>
                <c:pt idx="221">
                  <c:v>0.622002314814815</c:v>
                </c:pt>
                <c:pt idx="222">
                  <c:v>0.622013888888889</c:v>
                </c:pt>
                <c:pt idx="223">
                  <c:v>0.622025462962963</c:v>
                </c:pt>
                <c:pt idx="224">
                  <c:v>0.622037037037037</c:v>
                </c:pt>
                <c:pt idx="225">
                  <c:v>0.622048611111111</c:v>
                </c:pt>
                <c:pt idx="226">
                  <c:v>0.622060185185185</c:v>
                </c:pt>
                <c:pt idx="227">
                  <c:v>0.622071759259259</c:v>
                </c:pt>
                <c:pt idx="228">
                  <c:v>0.622083333333333</c:v>
                </c:pt>
                <c:pt idx="229">
                  <c:v>0.622094907407408</c:v>
                </c:pt>
                <c:pt idx="230">
                  <c:v>0.622106481481482</c:v>
                </c:pt>
                <c:pt idx="231">
                  <c:v>0.622118055555556</c:v>
                </c:pt>
                <c:pt idx="232">
                  <c:v>0.62212962962963</c:v>
                </c:pt>
                <c:pt idx="233">
                  <c:v>0.622141203703704</c:v>
                </c:pt>
                <c:pt idx="234">
                  <c:v>0.622152777777778</c:v>
                </c:pt>
                <c:pt idx="235">
                  <c:v>0.622164351851852</c:v>
                </c:pt>
                <c:pt idx="236">
                  <c:v>0.622175925925926</c:v>
                </c:pt>
                <c:pt idx="237">
                  <c:v>0.6221875</c:v>
                </c:pt>
                <c:pt idx="238">
                  <c:v>0.622199074074075</c:v>
                </c:pt>
                <c:pt idx="239">
                  <c:v>0.622210648148148</c:v>
                </c:pt>
                <c:pt idx="240">
                  <c:v>0.622222222222222</c:v>
                </c:pt>
                <c:pt idx="241">
                  <c:v>0.622233796296296</c:v>
                </c:pt>
                <c:pt idx="242">
                  <c:v>0.622245370370371</c:v>
                </c:pt>
                <c:pt idx="243">
                  <c:v>0.622256944444445</c:v>
                </c:pt>
                <c:pt idx="244">
                  <c:v>0.622268518518519</c:v>
                </c:pt>
                <c:pt idx="245">
                  <c:v>0.622280092592593</c:v>
                </c:pt>
                <c:pt idx="246">
                  <c:v>0.622291666666667</c:v>
                </c:pt>
                <c:pt idx="247">
                  <c:v>0.62230324074074</c:v>
                </c:pt>
                <c:pt idx="248">
                  <c:v>0.622314814814815</c:v>
                </c:pt>
                <c:pt idx="249">
                  <c:v>0.622326388888889</c:v>
                </c:pt>
                <c:pt idx="250">
                  <c:v>0.622337962962962</c:v>
                </c:pt>
                <c:pt idx="251">
                  <c:v>0.622349537037037</c:v>
                </c:pt>
                <c:pt idx="252">
                  <c:v>0.622361111111111</c:v>
                </c:pt>
                <c:pt idx="253">
                  <c:v>0.622372685185185</c:v>
                </c:pt>
                <c:pt idx="254">
                  <c:v>0.622384259259259</c:v>
                </c:pt>
                <c:pt idx="255">
                  <c:v>0.622395833333334</c:v>
                </c:pt>
                <c:pt idx="256">
                  <c:v>0.622407407407408</c:v>
                </c:pt>
                <c:pt idx="257">
                  <c:v>0.622418981481481</c:v>
                </c:pt>
                <c:pt idx="258">
                  <c:v>0.622430555555556</c:v>
                </c:pt>
                <c:pt idx="259">
                  <c:v>0.622442129629629</c:v>
                </c:pt>
                <c:pt idx="260">
                  <c:v>0.622453703703704</c:v>
                </c:pt>
                <c:pt idx="261">
                  <c:v>0.622465277777778</c:v>
                </c:pt>
                <c:pt idx="262">
                  <c:v>0.622476851851852</c:v>
                </c:pt>
                <c:pt idx="263">
                  <c:v>0.622488425925926</c:v>
                </c:pt>
                <c:pt idx="264">
                  <c:v>0.6225</c:v>
                </c:pt>
                <c:pt idx="265">
                  <c:v>0.622511574074074</c:v>
                </c:pt>
                <c:pt idx="266">
                  <c:v>0.622523148148148</c:v>
                </c:pt>
                <c:pt idx="267">
                  <c:v>0.622534722222222</c:v>
                </c:pt>
                <c:pt idx="268">
                  <c:v>0.622546296296296</c:v>
                </c:pt>
                <c:pt idx="269">
                  <c:v>0.622557870370371</c:v>
                </c:pt>
                <c:pt idx="270">
                  <c:v>0.622569444444445</c:v>
                </c:pt>
                <c:pt idx="271">
                  <c:v>0.622581018518519</c:v>
                </c:pt>
                <c:pt idx="272">
                  <c:v>0.622592592592593</c:v>
                </c:pt>
                <c:pt idx="273">
                  <c:v>0.622604166666667</c:v>
                </c:pt>
                <c:pt idx="274">
                  <c:v>0.622615740740741</c:v>
                </c:pt>
                <c:pt idx="275">
                  <c:v>0.622627314814815</c:v>
                </c:pt>
                <c:pt idx="276">
                  <c:v>0.622638888888889</c:v>
                </c:pt>
                <c:pt idx="277">
                  <c:v>0.622650462962963</c:v>
                </c:pt>
                <c:pt idx="278">
                  <c:v>0.622662037037037</c:v>
                </c:pt>
                <c:pt idx="279">
                  <c:v>0.622673611111111</c:v>
                </c:pt>
                <c:pt idx="280">
                  <c:v>0.622685185185185</c:v>
                </c:pt>
                <c:pt idx="281">
                  <c:v>0.622696759259259</c:v>
                </c:pt>
                <c:pt idx="282">
                  <c:v>0.622708333333334</c:v>
                </c:pt>
                <c:pt idx="283">
                  <c:v>0.622719907407408</c:v>
                </c:pt>
                <c:pt idx="284">
                  <c:v>0.622731481481482</c:v>
                </c:pt>
                <c:pt idx="285">
                  <c:v>0.622743055555556</c:v>
                </c:pt>
                <c:pt idx="286">
                  <c:v>0.62275462962963</c:v>
                </c:pt>
                <c:pt idx="287">
                  <c:v>0.622766203703704</c:v>
                </c:pt>
                <c:pt idx="288">
                  <c:v>0.622777777777778</c:v>
                </c:pt>
                <c:pt idx="289">
                  <c:v>0.622789351851852</c:v>
                </c:pt>
                <c:pt idx="290">
                  <c:v>0.622800925925926</c:v>
                </c:pt>
                <c:pt idx="291">
                  <c:v>0.6228125</c:v>
                </c:pt>
                <c:pt idx="292">
                  <c:v>0.622824074074075</c:v>
                </c:pt>
                <c:pt idx="293">
                  <c:v>0.622835648148149</c:v>
                </c:pt>
                <c:pt idx="294">
                  <c:v>0.622847222222222</c:v>
                </c:pt>
                <c:pt idx="295">
                  <c:v>0.622858796296297</c:v>
                </c:pt>
                <c:pt idx="296">
                  <c:v>0.622870370370371</c:v>
                </c:pt>
                <c:pt idx="297">
                  <c:v>0.622881944444445</c:v>
                </c:pt>
                <c:pt idx="298">
                  <c:v>0.622893518518519</c:v>
                </c:pt>
                <c:pt idx="299">
                  <c:v>0.622905092592593</c:v>
                </c:pt>
                <c:pt idx="300">
                  <c:v>0.622916666666667</c:v>
                </c:pt>
                <c:pt idx="301">
                  <c:v>0.622928240740741</c:v>
                </c:pt>
                <c:pt idx="302">
                  <c:v>0.622939814814815</c:v>
                </c:pt>
                <c:pt idx="303">
                  <c:v>0.622951388888889</c:v>
                </c:pt>
                <c:pt idx="304">
                  <c:v>0.622962962962962</c:v>
                </c:pt>
                <c:pt idx="305">
                  <c:v>0.622974537037037</c:v>
                </c:pt>
                <c:pt idx="306">
                  <c:v>0.622986111111111</c:v>
                </c:pt>
                <c:pt idx="307">
                  <c:v>0.622997685185186</c:v>
                </c:pt>
                <c:pt idx="308">
                  <c:v>0.623009259259259</c:v>
                </c:pt>
                <c:pt idx="309">
                  <c:v>0.623020833333334</c:v>
                </c:pt>
                <c:pt idx="310">
                  <c:v>0.623032407407408</c:v>
                </c:pt>
                <c:pt idx="311">
                  <c:v>0.623043981481482</c:v>
                </c:pt>
                <c:pt idx="312">
                  <c:v>0.623055555555556</c:v>
                </c:pt>
                <c:pt idx="313">
                  <c:v>0.623067129629629</c:v>
                </c:pt>
                <c:pt idx="314">
                  <c:v>0.623078703703704</c:v>
                </c:pt>
                <c:pt idx="315">
                  <c:v>0.623090277777778</c:v>
                </c:pt>
                <c:pt idx="316">
                  <c:v>0.623101851851852</c:v>
                </c:pt>
                <c:pt idx="317">
                  <c:v>0.623113425925926</c:v>
                </c:pt>
                <c:pt idx="318">
                  <c:v>0.623125</c:v>
                </c:pt>
                <c:pt idx="319">
                  <c:v>0.623136574074074</c:v>
                </c:pt>
                <c:pt idx="320">
                  <c:v>0.623148148148148</c:v>
                </c:pt>
                <c:pt idx="321">
                  <c:v>0.623159722222222</c:v>
                </c:pt>
                <c:pt idx="322">
                  <c:v>0.623171296296297</c:v>
                </c:pt>
                <c:pt idx="323">
                  <c:v>0.623182870370371</c:v>
                </c:pt>
                <c:pt idx="324">
                  <c:v>0.623194444444445</c:v>
                </c:pt>
                <c:pt idx="325">
                  <c:v>0.623206018518519</c:v>
                </c:pt>
                <c:pt idx="326">
                  <c:v>0.623217592592593</c:v>
                </c:pt>
                <c:pt idx="327">
                  <c:v>0.623229166666667</c:v>
                </c:pt>
                <c:pt idx="328">
                  <c:v>0.623240740740741</c:v>
                </c:pt>
                <c:pt idx="329">
                  <c:v>0.623252314814815</c:v>
                </c:pt>
                <c:pt idx="330">
                  <c:v>0.623263888888889</c:v>
                </c:pt>
                <c:pt idx="331">
                  <c:v>0.623275462962963</c:v>
                </c:pt>
                <c:pt idx="332">
                  <c:v>0.623287037037037</c:v>
                </c:pt>
                <c:pt idx="333">
                  <c:v>0.623298611111111</c:v>
                </c:pt>
                <c:pt idx="334">
                  <c:v>0.623310185185185</c:v>
                </c:pt>
                <c:pt idx="335">
                  <c:v>0.623321759259259</c:v>
                </c:pt>
                <c:pt idx="336">
                  <c:v>0.623333333333334</c:v>
                </c:pt>
                <c:pt idx="337">
                  <c:v>0.623344907407408</c:v>
                </c:pt>
                <c:pt idx="338">
                  <c:v>0.623356481481482</c:v>
                </c:pt>
                <c:pt idx="339">
                  <c:v>0.623368055555556</c:v>
                </c:pt>
                <c:pt idx="340">
                  <c:v>0.62337962962963</c:v>
                </c:pt>
                <c:pt idx="341">
                  <c:v>0.623391203703704</c:v>
                </c:pt>
                <c:pt idx="342">
                  <c:v>0.623402777777777</c:v>
                </c:pt>
                <c:pt idx="343">
                  <c:v>0.623414351851852</c:v>
                </c:pt>
                <c:pt idx="344">
                  <c:v>0.623425925925926</c:v>
                </c:pt>
                <c:pt idx="345">
                  <c:v>0.6234375</c:v>
                </c:pt>
                <c:pt idx="346">
                  <c:v>0.623449074074074</c:v>
                </c:pt>
                <c:pt idx="347">
                  <c:v>0.623460648148148</c:v>
                </c:pt>
                <c:pt idx="348">
                  <c:v>0.623472222222222</c:v>
                </c:pt>
                <c:pt idx="349">
                  <c:v>0.623483796296296</c:v>
                </c:pt>
                <c:pt idx="350">
                  <c:v>0.623495370370371</c:v>
                </c:pt>
                <c:pt idx="351">
                  <c:v>0.623506944444444</c:v>
                </c:pt>
                <c:pt idx="352">
                  <c:v>0.623518518518519</c:v>
                </c:pt>
                <c:pt idx="353">
                  <c:v>0.623530092592593</c:v>
                </c:pt>
                <c:pt idx="354">
                  <c:v>0.623541666666667</c:v>
                </c:pt>
                <c:pt idx="355">
                  <c:v>0.62355324074074</c:v>
                </c:pt>
                <c:pt idx="356">
                  <c:v>0.623564814814815</c:v>
                </c:pt>
                <c:pt idx="357">
                  <c:v>0.623576388888889</c:v>
                </c:pt>
                <c:pt idx="358">
                  <c:v>0.623587962962962</c:v>
                </c:pt>
                <c:pt idx="359">
                  <c:v>0.623599537037037</c:v>
                </c:pt>
                <c:pt idx="360">
                  <c:v>0.623611111111111</c:v>
                </c:pt>
                <c:pt idx="361">
                  <c:v>0.623622685185185</c:v>
                </c:pt>
                <c:pt idx="362">
                  <c:v>0.623634259259259</c:v>
                </c:pt>
                <c:pt idx="363">
                  <c:v>0.623645833333334</c:v>
                </c:pt>
                <c:pt idx="364">
                  <c:v>0.623657407407408</c:v>
                </c:pt>
                <c:pt idx="365">
                  <c:v>0.623668981481482</c:v>
                </c:pt>
                <c:pt idx="366">
                  <c:v>0.623680555555556</c:v>
                </c:pt>
                <c:pt idx="367">
                  <c:v>0.62369212962963</c:v>
                </c:pt>
                <c:pt idx="368">
                  <c:v>0.623703703703704</c:v>
                </c:pt>
                <c:pt idx="369">
                  <c:v>0.623715277777778</c:v>
                </c:pt>
                <c:pt idx="370">
                  <c:v>0.623726851851852</c:v>
                </c:pt>
                <c:pt idx="371">
                  <c:v>0.623738425925926</c:v>
                </c:pt>
                <c:pt idx="372">
                  <c:v>0.62375</c:v>
                </c:pt>
                <c:pt idx="373">
                  <c:v>0.623761574074074</c:v>
                </c:pt>
                <c:pt idx="374">
                  <c:v>0.623773148148148</c:v>
                </c:pt>
                <c:pt idx="375">
                  <c:v>0.623784722222222</c:v>
                </c:pt>
                <c:pt idx="376">
                  <c:v>0.623796296296297</c:v>
                </c:pt>
                <c:pt idx="377">
                  <c:v>0.623807870370371</c:v>
                </c:pt>
                <c:pt idx="378">
                  <c:v>0.623819444444445</c:v>
                </c:pt>
                <c:pt idx="379">
                  <c:v>0.623831018518519</c:v>
                </c:pt>
                <c:pt idx="380">
                  <c:v>0.623842592592593</c:v>
                </c:pt>
                <c:pt idx="381">
                  <c:v>0.623854166666667</c:v>
                </c:pt>
                <c:pt idx="382">
                  <c:v>0.62386574074074</c:v>
                </c:pt>
                <c:pt idx="383">
                  <c:v>0.623877314814815</c:v>
                </c:pt>
                <c:pt idx="384">
                  <c:v>0.623888888888889</c:v>
                </c:pt>
                <c:pt idx="385">
                  <c:v>0.623900462962963</c:v>
                </c:pt>
                <c:pt idx="386">
                  <c:v>0.623912037037037</c:v>
                </c:pt>
                <c:pt idx="387">
                  <c:v>0.623923611111112</c:v>
                </c:pt>
                <c:pt idx="388">
                  <c:v>0.623935185185185</c:v>
                </c:pt>
                <c:pt idx="389">
                  <c:v>0.623946759259259</c:v>
                </c:pt>
                <c:pt idx="390">
                  <c:v>0.623958333333334</c:v>
                </c:pt>
                <c:pt idx="391">
                  <c:v>0.623969907407408</c:v>
                </c:pt>
                <c:pt idx="392">
                  <c:v>0.623981481481482</c:v>
                </c:pt>
                <c:pt idx="393">
                  <c:v>0.623993055555556</c:v>
                </c:pt>
                <c:pt idx="394">
                  <c:v>0.62400462962963</c:v>
                </c:pt>
                <c:pt idx="395">
                  <c:v>0.624016203703704</c:v>
                </c:pt>
                <c:pt idx="396">
                  <c:v>0.624027777777778</c:v>
                </c:pt>
                <c:pt idx="397">
                  <c:v>0.624039351851852</c:v>
                </c:pt>
                <c:pt idx="398">
                  <c:v>0.624050925925926</c:v>
                </c:pt>
                <c:pt idx="399">
                  <c:v>0.6240625</c:v>
                </c:pt>
                <c:pt idx="400">
                  <c:v>0.624074074074074</c:v>
                </c:pt>
                <c:pt idx="401">
                  <c:v>0.624085648148148</c:v>
                </c:pt>
                <c:pt idx="402">
                  <c:v>0.624097222222222</c:v>
                </c:pt>
                <c:pt idx="403">
                  <c:v>0.624108796296296</c:v>
                </c:pt>
                <c:pt idx="404">
                  <c:v>0.624120370370371</c:v>
                </c:pt>
                <c:pt idx="405">
                  <c:v>0.624131944444445</c:v>
                </c:pt>
                <c:pt idx="406">
                  <c:v>0.624143518518519</c:v>
                </c:pt>
                <c:pt idx="407">
                  <c:v>0.624155092592593</c:v>
                </c:pt>
                <c:pt idx="408">
                  <c:v>0.624166666666666</c:v>
                </c:pt>
                <c:pt idx="409">
                  <c:v>0.624178240740741</c:v>
                </c:pt>
                <c:pt idx="410">
                  <c:v>0.624189814814815</c:v>
                </c:pt>
                <c:pt idx="411">
                  <c:v>0.624201388888889</c:v>
                </c:pt>
                <c:pt idx="412">
                  <c:v>0.624212962962962</c:v>
                </c:pt>
                <c:pt idx="413">
                  <c:v>0.624224537037037</c:v>
                </c:pt>
                <c:pt idx="414">
                  <c:v>0.624236111111111</c:v>
                </c:pt>
                <c:pt idx="415">
                  <c:v>0.624247685185185</c:v>
                </c:pt>
                <c:pt idx="416">
                  <c:v>0.624259259259259</c:v>
                </c:pt>
                <c:pt idx="417">
                  <c:v>0.624270833333334</c:v>
                </c:pt>
                <c:pt idx="418">
                  <c:v>0.624282407407408</c:v>
                </c:pt>
                <c:pt idx="419">
                  <c:v>0.624293981481482</c:v>
                </c:pt>
                <c:pt idx="420">
                  <c:v>0.624305555555556</c:v>
                </c:pt>
                <c:pt idx="421">
                  <c:v>0.624317129629629</c:v>
                </c:pt>
                <c:pt idx="422">
                  <c:v>0.624328703703704</c:v>
                </c:pt>
                <c:pt idx="423">
                  <c:v>0.624340277777778</c:v>
                </c:pt>
                <c:pt idx="424">
                  <c:v>0.624351851851852</c:v>
                </c:pt>
                <c:pt idx="425">
                  <c:v>0.624363425925926</c:v>
                </c:pt>
                <c:pt idx="426">
                  <c:v>0.624375</c:v>
                </c:pt>
                <c:pt idx="427">
                  <c:v>0.624386574074074</c:v>
                </c:pt>
                <c:pt idx="428">
                  <c:v>0.624398148148148</c:v>
                </c:pt>
                <c:pt idx="429">
                  <c:v>0.624409722222222</c:v>
                </c:pt>
                <c:pt idx="430">
                  <c:v>0.624421296296297</c:v>
                </c:pt>
                <c:pt idx="431">
                  <c:v>0.624432870370371</c:v>
                </c:pt>
                <c:pt idx="432">
                  <c:v>0.624444444444445</c:v>
                </c:pt>
                <c:pt idx="433">
                  <c:v>0.624456018518519</c:v>
                </c:pt>
                <c:pt idx="434">
                  <c:v>0.624467592592593</c:v>
                </c:pt>
                <c:pt idx="435">
                  <c:v>0.624479166666667</c:v>
                </c:pt>
                <c:pt idx="436">
                  <c:v>0.62449074074074</c:v>
                </c:pt>
                <c:pt idx="437">
                  <c:v>0.624502314814815</c:v>
                </c:pt>
                <c:pt idx="438">
                  <c:v>0.624513888888889</c:v>
                </c:pt>
                <c:pt idx="439">
                  <c:v>0.624525462962963</c:v>
                </c:pt>
                <c:pt idx="440">
                  <c:v>0.624537037037037</c:v>
                </c:pt>
                <c:pt idx="441">
                  <c:v>0.624548611111111</c:v>
                </c:pt>
                <c:pt idx="442">
                  <c:v>0.624560185185185</c:v>
                </c:pt>
                <c:pt idx="443">
                  <c:v>0.624571759259259</c:v>
                </c:pt>
                <c:pt idx="444">
                  <c:v>0.624583333333334</c:v>
                </c:pt>
                <c:pt idx="445">
                  <c:v>0.624594907407408</c:v>
                </c:pt>
                <c:pt idx="446">
                  <c:v>0.624606481481482</c:v>
                </c:pt>
                <c:pt idx="447">
                  <c:v>0.624618055555556</c:v>
                </c:pt>
                <c:pt idx="448">
                  <c:v>0.62462962962963</c:v>
                </c:pt>
                <c:pt idx="449">
                  <c:v>0.624641203703704</c:v>
                </c:pt>
                <c:pt idx="450">
                  <c:v>0.624652777777778</c:v>
                </c:pt>
                <c:pt idx="451">
                  <c:v>0.624664351851852</c:v>
                </c:pt>
                <c:pt idx="452">
                  <c:v>0.624675925925926</c:v>
                </c:pt>
                <c:pt idx="453">
                  <c:v>0.6246875</c:v>
                </c:pt>
                <c:pt idx="454">
                  <c:v>0.624699074074075</c:v>
                </c:pt>
                <c:pt idx="455">
                  <c:v>0.624710648148148</c:v>
                </c:pt>
                <c:pt idx="456">
                  <c:v>0.624722222222222</c:v>
                </c:pt>
                <c:pt idx="457">
                  <c:v>0.624733796296296</c:v>
                </c:pt>
                <c:pt idx="458">
                  <c:v>0.624745370370371</c:v>
                </c:pt>
                <c:pt idx="459">
                  <c:v>0.624756944444445</c:v>
                </c:pt>
                <c:pt idx="460">
                  <c:v>0.624768518518519</c:v>
                </c:pt>
                <c:pt idx="461">
                  <c:v>0.624780092592593</c:v>
                </c:pt>
                <c:pt idx="462">
                  <c:v>0.624791666666667</c:v>
                </c:pt>
                <c:pt idx="463">
                  <c:v>0.624803240740741</c:v>
                </c:pt>
                <c:pt idx="464">
                  <c:v>0.624814814814815</c:v>
                </c:pt>
                <c:pt idx="465">
                  <c:v>0.624826388888889</c:v>
                </c:pt>
                <c:pt idx="466">
                  <c:v>0.624837962962963</c:v>
                </c:pt>
                <c:pt idx="467">
                  <c:v>0.624849537037037</c:v>
                </c:pt>
                <c:pt idx="468">
                  <c:v>0.624861111111111</c:v>
                </c:pt>
                <c:pt idx="469">
                  <c:v>0.624872685185185</c:v>
                </c:pt>
                <c:pt idx="470">
                  <c:v>0.624884259259259</c:v>
                </c:pt>
                <c:pt idx="471">
                  <c:v>0.624895833333334</c:v>
                </c:pt>
                <c:pt idx="472">
                  <c:v>0.624907407407408</c:v>
                </c:pt>
                <c:pt idx="473">
                  <c:v>0.624918981481482</c:v>
                </c:pt>
                <c:pt idx="474">
                  <c:v>0.624930555555556</c:v>
                </c:pt>
                <c:pt idx="475">
                  <c:v>0.62494212962963</c:v>
                </c:pt>
                <c:pt idx="476">
                  <c:v>0.624953703703704</c:v>
                </c:pt>
                <c:pt idx="477">
                  <c:v>0.624965277777778</c:v>
                </c:pt>
                <c:pt idx="478">
                  <c:v>0.624976851851852</c:v>
                </c:pt>
                <c:pt idx="479">
                  <c:v>0.624988425925926</c:v>
                </c:pt>
                <c:pt idx="480">
                  <c:v>0.625</c:v>
                </c:pt>
                <c:pt idx="481">
                  <c:v>0.625011574074074</c:v>
                </c:pt>
                <c:pt idx="482">
                  <c:v>0.625023148148148</c:v>
                </c:pt>
                <c:pt idx="483">
                  <c:v>0.625034722222222</c:v>
                </c:pt>
                <c:pt idx="484">
                  <c:v>0.625046296296297</c:v>
                </c:pt>
                <c:pt idx="485">
                  <c:v>0.625057870370371</c:v>
                </c:pt>
                <c:pt idx="486">
                  <c:v>0.625069444444445</c:v>
                </c:pt>
                <c:pt idx="487">
                  <c:v>0.625081018518519</c:v>
                </c:pt>
                <c:pt idx="488">
                  <c:v>0.625092592592593</c:v>
                </c:pt>
                <c:pt idx="489">
                  <c:v>0.625104166666667</c:v>
                </c:pt>
                <c:pt idx="490">
                  <c:v>0.62511574074074</c:v>
                </c:pt>
                <c:pt idx="491">
                  <c:v>0.625127314814815</c:v>
                </c:pt>
                <c:pt idx="492">
                  <c:v>0.625138888888889</c:v>
                </c:pt>
                <c:pt idx="493">
                  <c:v>0.625150462962963</c:v>
                </c:pt>
                <c:pt idx="494">
                  <c:v>0.625162037037037</c:v>
                </c:pt>
                <c:pt idx="495">
                  <c:v>0.625173611111111</c:v>
                </c:pt>
                <c:pt idx="496">
                  <c:v>0.625185185185185</c:v>
                </c:pt>
                <c:pt idx="497">
                  <c:v>0.625196759259259</c:v>
                </c:pt>
                <c:pt idx="498">
                  <c:v>0.625208333333334</c:v>
                </c:pt>
                <c:pt idx="499">
                  <c:v>0.625219907407408</c:v>
                </c:pt>
                <c:pt idx="500">
                  <c:v>0.625231481481482</c:v>
                </c:pt>
                <c:pt idx="501">
                  <c:v>0.625243055555556</c:v>
                </c:pt>
                <c:pt idx="502">
                  <c:v>0.62525462962963</c:v>
                </c:pt>
                <c:pt idx="503">
                  <c:v>0.625266203703704</c:v>
                </c:pt>
                <c:pt idx="504">
                  <c:v>0.625277777777778</c:v>
                </c:pt>
                <c:pt idx="505">
                  <c:v>0.625289351851852</c:v>
                </c:pt>
                <c:pt idx="506">
                  <c:v>0.625300925925926</c:v>
                </c:pt>
                <c:pt idx="507">
                  <c:v>0.6253125</c:v>
                </c:pt>
                <c:pt idx="508">
                  <c:v>0.625324074074074</c:v>
                </c:pt>
                <c:pt idx="509">
                  <c:v>0.625335648148148</c:v>
                </c:pt>
                <c:pt idx="510">
                  <c:v>0.625347222222222</c:v>
                </c:pt>
                <c:pt idx="511">
                  <c:v>0.625358796296296</c:v>
                </c:pt>
                <c:pt idx="512">
                  <c:v>0.625370370370371</c:v>
                </c:pt>
                <c:pt idx="513">
                  <c:v>0.625381944444445</c:v>
                </c:pt>
                <c:pt idx="514">
                  <c:v>0.625393518518519</c:v>
                </c:pt>
                <c:pt idx="515">
                  <c:v>0.625405092592593</c:v>
                </c:pt>
                <c:pt idx="516">
                  <c:v>0.625416666666666</c:v>
                </c:pt>
                <c:pt idx="517">
                  <c:v>0.625428240740741</c:v>
                </c:pt>
                <c:pt idx="518">
                  <c:v>0.625439814814815</c:v>
                </c:pt>
                <c:pt idx="519">
                  <c:v>0.625451388888889</c:v>
                </c:pt>
                <c:pt idx="520">
                  <c:v>0.625462962962962</c:v>
                </c:pt>
                <c:pt idx="521">
                  <c:v>0.625474537037037</c:v>
                </c:pt>
                <c:pt idx="522">
                  <c:v>0.625486111111111</c:v>
                </c:pt>
                <c:pt idx="523">
                  <c:v>0.625497685185185</c:v>
                </c:pt>
                <c:pt idx="524">
                  <c:v>0.625509259259259</c:v>
                </c:pt>
                <c:pt idx="525">
                  <c:v>0.625520833333334</c:v>
                </c:pt>
                <c:pt idx="526">
                  <c:v>0.625532407407407</c:v>
                </c:pt>
                <c:pt idx="527">
                  <c:v>0.625543981481482</c:v>
                </c:pt>
                <c:pt idx="528">
                  <c:v>0.625555555555556</c:v>
                </c:pt>
                <c:pt idx="529">
                  <c:v>0.625567129629629</c:v>
                </c:pt>
                <c:pt idx="530">
                  <c:v>0.625578703703704</c:v>
                </c:pt>
                <c:pt idx="531">
                  <c:v>0.625590277777778</c:v>
                </c:pt>
                <c:pt idx="532">
                  <c:v>0.625601851851852</c:v>
                </c:pt>
                <c:pt idx="533">
                  <c:v>0.625613425925926</c:v>
                </c:pt>
                <c:pt idx="534">
                  <c:v>0.625625</c:v>
                </c:pt>
                <c:pt idx="535">
                  <c:v>0.625636574074074</c:v>
                </c:pt>
                <c:pt idx="536">
                  <c:v>0.625648148148149</c:v>
                </c:pt>
                <c:pt idx="537">
                  <c:v>0.625659722222222</c:v>
                </c:pt>
                <c:pt idx="538">
                  <c:v>0.625671296296297</c:v>
                </c:pt>
                <c:pt idx="539">
                  <c:v>0.625682870370371</c:v>
                </c:pt>
                <c:pt idx="540">
                  <c:v>0.625694444444445</c:v>
                </c:pt>
                <c:pt idx="541">
                  <c:v>0.625706018518519</c:v>
                </c:pt>
                <c:pt idx="542">
                  <c:v>0.625717592592593</c:v>
                </c:pt>
                <c:pt idx="543">
                  <c:v>0.625729166666667</c:v>
                </c:pt>
                <c:pt idx="544">
                  <c:v>0.625740740740741</c:v>
                </c:pt>
                <c:pt idx="545">
                  <c:v>0.625752314814815</c:v>
                </c:pt>
                <c:pt idx="546">
                  <c:v>0.625763888888889</c:v>
                </c:pt>
                <c:pt idx="547">
                  <c:v>0.625775462962963</c:v>
                </c:pt>
                <c:pt idx="548">
                  <c:v>0.625787037037037</c:v>
                </c:pt>
                <c:pt idx="549">
                  <c:v>0.625798611111111</c:v>
                </c:pt>
                <c:pt idx="550">
                  <c:v>0.625810185185185</c:v>
                </c:pt>
                <c:pt idx="551">
                  <c:v>0.625821759259259</c:v>
                </c:pt>
                <c:pt idx="552">
                  <c:v>0.625833333333334</c:v>
                </c:pt>
                <c:pt idx="553">
                  <c:v>0.625844907407408</c:v>
                </c:pt>
                <c:pt idx="554">
                  <c:v>0.625856481481482</c:v>
                </c:pt>
                <c:pt idx="555">
                  <c:v>0.625868055555556</c:v>
                </c:pt>
                <c:pt idx="556">
                  <c:v>0.62587962962963</c:v>
                </c:pt>
                <c:pt idx="557">
                  <c:v>0.625891203703704</c:v>
                </c:pt>
                <c:pt idx="558">
                  <c:v>0.625902777777778</c:v>
                </c:pt>
                <c:pt idx="559">
                  <c:v>0.625914351851852</c:v>
                </c:pt>
                <c:pt idx="560">
                  <c:v>0.625925925925926</c:v>
                </c:pt>
                <c:pt idx="561">
                  <c:v>0.6259375</c:v>
                </c:pt>
                <c:pt idx="562">
                  <c:v>0.625949074074075</c:v>
                </c:pt>
                <c:pt idx="563">
                  <c:v>0.625960648148148</c:v>
                </c:pt>
                <c:pt idx="564">
                  <c:v>0.625972222222222</c:v>
                </c:pt>
                <c:pt idx="565">
                  <c:v>0.625983796296296</c:v>
                </c:pt>
                <c:pt idx="566">
                  <c:v>0.625995370370371</c:v>
                </c:pt>
                <c:pt idx="567">
                  <c:v>0.626006944444445</c:v>
                </c:pt>
                <c:pt idx="568">
                  <c:v>0.626018518518519</c:v>
                </c:pt>
                <c:pt idx="569">
                  <c:v>0.626030092592593</c:v>
                </c:pt>
                <c:pt idx="570">
                  <c:v>0.626041666666667</c:v>
                </c:pt>
                <c:pt idx="571">
                  <c:v>0.626053240740741</c:v>
                </c:pt>
                <c:pt idx="572">
                  <c:v>0.626064814814815</c:v>
                </c:pt>
                <c:pt idx="573">
                  <c:v>0.626076388888889</c:v>
                </c:pt>
                <c:pt idx="574">
                  <c:v>0.626087962962963</c:v>
                </c:pt>
                <c:pt idx="575">
                  <c:v>0.626099537037037</c:v>
                </c:pt>
                <c:pt idx="576">
                  <c:v>0.626111111111111</c:v>
                </c:pt>
                <c:pt idx="577">
                  <c:v>0.626122685185185</c:v>
                </c:pt>
                <c:pt idx="578">
                  <c:v>0.626134259259259</c:v>
                </c:pt>
                <c:pt idx="579">
                  <c:v>0.626145833333334</c:v>
                </c:pt>
                <c:pt idx="580">
                  <c:v>0.626157407407408</c:v>
                </c:pt>
                <c:pt idx="581">
                  <c:v>0.626168981481482</c:v>
                </c:pt>
                <c:pt idx="582">
                  <c:v>0.626180555555556</c:v>
                </c:pt>
                <c:pt idx="583">
                  <c:v>0.62619212962963</c:v>
                </c:pt>
                <c:pt idx="584">
                  <c:v>0.626203703703704</c:v>
                </c:pt>
                <c:pt idx="585">
                  <c:v>0.626215277777778</c:v>
                </c:pt>
                <c:pt idx="586">
                  <c:v>0.626226851851852</c:v>
                </c:pt>
                <c:pt idx="587">
                  <c:v>0.626238425925926</c:v>
                </c:pt>
                <c:pt idx="588">
                  <c:v>0.62625</c:v>
                </c:pt>
                <c:pt idx="589">
                  <c:v>0.626261574074074</c:v>
                </c:pt>
                <c:pt idx="590">
                  <c:v>0.626273148148148</c:v>
                </c:pt>
                <c:pt idx="591">
                  <c:v>0.626284722222222</c:v>
                </c:pt>
                <c:pt idx="592">
                  <c:v>0.626296296296296</c:v>
                </c:pt>
                <c:pt idx="593">
                  <c:v>0.626307870370371</c:v>
                </c:pt>
                <c:pt idx="594">
                  <c:v>0.626319444444445</c:v>
                </c:pt>
                <c:pt idx="595">
                  <c:v>0.626331018518519</c:v>
                </c:pt>
                <c:pt idx="596">
                  <c:v>0.626342592592593</c:v>
                </c:pt>
                <c:pt idx="597">
                  <c:v>0.626354166666667</c:v>
                </c:pt>
                <c:pt idx="598">
                  <c:v>0.62636574074074</c:v>
                </c:pt>
                <c:pt idx="599">
                  <c:v>0.626377314814815</c:v>
                </c:pt>
                <c:pt idx="600">
                  <c:v>0.626388888888889</c:v>
                </c:pt>
                <c:pt idx="601">
                  <c:v>0.626400462962963</c:v>
                </c:pt>
                <c:pt idx="602">
                  <c:v>0.626412037037037</c:v>
                </c:pt>
                <c:pt idx="603">
                  <c:v>0.626423611111111</c:v>
                </c:pt>
                <c:pt idx="604">
                  <c:v>0.626435185185185</c:v>
                </c:pt>
                <c:pt idx="605">
                  <c:v>0.626446759259259</c:v>
                </c:pt>
                <c:pt idx="606">
                  <c:v>0.626458333333333</c:v>
                </c:pt>
                <c:pt idx="607">
                  <c:v>0.626469907407408</c:v>
                </c:pt>
                <c:pt idx="608">
                  <c:v>0.626481481481482</c:v>
                </c:pt>
                <c:pt idx="609">
                  <c:v>0.626493055555556</c:v>
                </c:pt>
                <c:pt idx="610">
                  <c:v>0.62650462962963</c:v>
                </c:pt>
                <c:pt idx="611">
                  <c:v>0.626516203703703</c:v>
                </c:pt>
                <c:pt idx="612">
                  <c:v>0.626527777777778</c:v>
                </c:pt>
                <c:pt idx="613">
                  <c:v>0.626539351851852</c:v>
                </c:pt>
                <c:pt idx="614">
                  <c:v>0.626550925925926</c:v>
                </c:pt>
                <c:pt idx="615">
                  <c:v>0.6265625</c:v>
                </c:pt>
                <c:pt idx="616">
                  <c:v>0.626574074074074</c:v>
                </c:pt>
                <c:pt idx="617">
                  <c:v>0.626585648148148</c:v>
                </c:pt>
                <c:pt idx="618">
                  <c:v>0.626597222222222</c:v>
                </c:pt>
                <c:pt idx="619">
                  <c:v>0.626608796296297</c:v>
                </c:pt>
                <c:pt idx="620">
                  <c:v>0.626620370370371</c:v>
                </c:pt>
                <c:pt idx="621">
                  <c:v>0.626631944444445</c:v>
                </c:pt>
                <c:pt idx="622">
                  <c:v>0.626643518518519</c:v>
                </c:pt>
                <c:pt idx="623">
                  <c:v>0.626655092592593</c:v>
                </c:pt>
                <c:pt idx="624">
                  <c:v>0.626666666666667</c:v>
                </c:pt>
                <c:pt idx="625">
                  <c:v>0.626678240740741</c:v>
                </c:pt>
                <c:pt idx="626">
                  <c:v>0.626689814814815</c:v>
                </c:pt>
                <c:pt idx="627">
                  <c:v>0.626701388888889</c:v>
                </c:pt>
                <c:pt idx="628">
                  <c:v>0.626712962962963</c:v>
                </c:pt>
                <c:pt idx="629">
                  <c:v>0.626724537037037</c:v>
                </c:pt>
                <c:pt idx="630">
                  <c:v>0.626736111111111</c:v>
                </c:pt>
                <c:pt idx="631">
                  <c:v>0.626747685185186</c:v>
                </c:pt>
                <c:pt idx="632">
                  <c:v>0.626759259259259</c:v>
                </c:pt>
                <c:pt idx="633">
                  <c:v>0.626770833333334</c:v>
                </c:pt>
                <c:pt idx="634">
                  <c:v>0.626782407407408</c:v>
                </c:pt>
                <c:pt idx="635">
                  <c:v>0.626793981481482</c:v>
                </c:pt>
                <c:pt idx="636">
                  <c:v>0.626805555555556</c:v>
                </c:pt>
                <c:pt idx="637">
                  <c:v>0.626817129629629</c:v>
                </c:pt>
                <c:pt idx="638">
                  <c:v>0.626828703703704</c:v>
                </c:pt>
                <c:pt idx="639">
                  <c:v>0.626840277777778</c:v>
                </c:pt>
                <c:pt idx="640">
                  <c:v>0.626851851851852</c:v>
                </c:pt>
                <c:pt idx="641">
                  <c:v>0.626863425925926</c:v>
                </c:pt>
                <c:pt idx="642">
                  <c:v>0.626875</c:v>
                </c:pt>
                <c:pt idx="643">
                  <c:v>0.626886574074074</c:v>
                </c:pt>
                <c:pt idx="644">
                  <c:v>0.626898148148148</c:v>
                </c:pt>
                <c:pt idx="645">
                  <c:v>0.626909722222222</c:v>
                </c:pt>
                <c:pt idx="646">
                  <c:v>0.626921296296297</c:v>
                </c:pt>
                <c:pt idx="647">
                  <c:v>0.626932870370371</c:v>
                </c:pt>
                <c:pt idx="648">
                  <c:v>0.626944444444445</c:v>
                </c:pt>
                <c:pt idx="649">
                  <c:v>0.626956018518519</c:v>
                </c:pt>
                <c:pt idx="650">
                  <c:v>0.626967592592593</c:v>
                </c:pt>
                <c:pt idx="651">
                  <c:v>0.626979166666667</c:v>
                </c:pt>
                <c:pt idx="652">
                  <c:v>0.626990740740741</c:v>
                </c:pt>
                <c:pt idx="653">
                  <c:v>0.627002314814815</c:v>
                </c:pt>
                <c:pt idx="654">
                  <c:v>0.627013888888889</c:v>
                </c:pt>
                <c:pt idx="655">
                  <c:v>0.627025462962963</c:v>
                </c:pt>
                <c:pt idx="656">
                  <c:v>0.627037037037037</c:v>
                </c:pt>
                <c:pt idx="657">
                  <c:v>0.627048611111111</c:v>
                </c:pt>
                <c:pt idx="658">
                  <c:v>0.627060185185185</c:v>
                </c:pt>
                <c:pt idx="659">
                  <c:v>0.627071759259259</c:v>
                </c:pt>
                <c:pt idx="660">
                  <c:v>0.627083333333333</c:v>
                </c:pt>
                <c:pt idx="661">
                  <c:v>0.627094907407408</c:v>
                </c:pt>
                <c:pt idx="662">
                  <c:v>0.627106481481482</c:v>
                </c:pt>
                <c:pt idx="663">
                  <c:v>0.627118055555556</c:v>
                </c:pt>
                <c:pt idx="664">
                  <c:v>0.62712962962963</c:v>
                </c:pt>
                <c:pt idx="665">
                  <c:v>0.627141203703704</c:v>
                </c:pt>
                <c:pt idx="666">
                  <c:v>0.627152777777778</c:v>
                </c:pt>
                <c:pt idx="667">
                  <c:v>0.627164351851852</c:v>
                </c:pt>
                <c:pt idx="668">
                  <c:v>0.627175925925926</c:v>
                </c:pt>
                <c:pt idx="669">
                  <c:v>0.6271875</c:v>
                </c:pt>
                <c:pt idx="670">
                  <c:v>0.627199074074075</c:v>
                </c:pt>
                <c:pt idx="671">
                  <c:v>0.627210648148148</c:v>
                </c:pt>
                <c:pt idx="672">
                  <c:v>0.627222222222222</c:v>
                </c:pt>
                <c:pt idx="673">
                  <c:v>0.627233796296296</c:v>
                </c:pt>
                <c:pt idx="674">
                  <c:v>0.627245370370371</c:v>
                </c:pt>
                <c:pt idx="675">
                  <c:v>0.627256944444445</c:v>
                </c:pt>
                <c:pt idx="676">
                  <c:v>0.627268518518519</c:v>
                </c:pt>
                <c:pt idx="677">
                  <c:v>0.627280092592593</c:v>
                </c:pt>
                <c:pt idx="678">
                  <c:v>0.627291666666667</c:v>
                </c:pt>
                <c:pt idx="679">
                  <c:v>0.62730324074074</c:v>
                </c:pt>
                <c:pt idx="680">
                  <c:v>0.627314814814815</c:v>
                </c:pt>
                <c:pt idx="681">
                  <c:v>0.627326388888889</c:v>
                </c:pt>
                <c:pt idx="682">
                  <c:v>0.627337962962963</c:v>
                </c:pt>
                <c:pt idx="683">
                  <c:v>0.627349537037037</c:v>
                </c:pt>
                <c:pt idx="684">
                  <c:v>0.627361111111111</c:v>
                </c:pt>
                <c:pt idx="685">
                  <c:v>0.627372685185185</c:v>
                </c:pt>
                <c:pt idx="686">
                  <c:v>0.627384259259259</c:v>
                </c:pt>
                <c:pt idx="687">
                  <c:v>0.627395833333334</c:v>
                </c:pt>
                <c:pt idx="688">
                  <c:v>0.627407407407408</c:v>
                </c:pt>
                <c:pt idx="689">
                  <c:v>0.627418981481481</c:v>
                </c:pt>
                <c:pt idx="690">
                  <c:v>0.627430555555556</c:v>
                </c:pt>
                <c:pt idx="691">
                  <c:v>0.627442129629629</c:v>
                </c:pt>
                <c:pt idx="692">
                  <c:v>0.627453703703704</c:v>
                </c:pt>
                <c:pt idx="693">
                  <c:v>0.627465277777778</c:v>
                </c:pt>
                <c:pt idx="694">
                  <c:v>0.627476851851852</c:v>
                </c:pt>
                <c:pt idx="695">
                  <c:v>0.627488425925926</c:v>
                </c:pt>
                <c:pt idx="696">
                  <c:v>0.6275</c:v>
                </c:pt>
                <c:pt idx="697">
                  <c:v>0.627511574074074</c:v>
                </c:pt>
                <c:pt idx="698">
                  <c:v>0.627523148148148</c:v>
                </c:pt>
                <c:pt idx="699">
                  <c:v>0.627534722222222</c:v>
                </c:pt>
                <c:pt idx="700">
                  <c:v>0.627546296296296</c:v>
                </c:pt>
                <c:pt idx="701">
                  <c:v>0.627557870370371</c:v>
                </c:pt>
                <c:pt idx="702">
                  <c:v>0.627569444444445</c:v>
                </c:pt>
                <c:pt idx="703">
                  <c:v>0.627581018518519</c:v>
                </c:pt>
                <c:pt idx="704">
                  <c:v>0.627592592592593</c:v>
                </c:pt>
                <c:pt idx="705">
                  <c:v>0.627604166666667</c:v>
                </c:pt>
                <c:pt idx="706">
                  <c:v>0.627615740740741</c:v>
                </c:pt>
                <c:pt idx="707">
                  <c:v>0.627627314814815</c:v>
                </c:pt>
                <c:pt idx="708">
                  <c:v>0.627638888888889</c:v>
                </c:pt>
                <c:pt idx="709">
                  <c:v>0.627650462962963</c:v>
                </c:pt>
                <c:pt idx="710">
                  <c:v>0.627662037037037</c:v>
                </c:pt>
                <c:pt idx="711">
                  <c:v>0.627673611111111</c:v>
                </c:pt>
                <c:pt idx="712">
                  <c:v>0.627685185185185</c:v>
                </c:pt>
                <c:pt idx="713">
                  <c:v>0.627696759259259</c:v>
                </c:pt>
                <c:pt idx="714">
                  <c:v>0.627708333333334</c:v>
                </c:pt>
                <c:pt idx="715">
                  <c:v>0.627719907407408</c:v>
                </c:pt>
                <c:pt idx="716">
                  <c:v>0.627731481481482</c:v>
                </c:pt>
                <c:pt idx="717">
                  <c:v>0.627743055555556</c:v>
                </c:pt>
                <c:pt idx="718">
                  <c:v>0.62775462962963</c:v>
                </c:pt>
                <c:pt idx="719">
                  <c:v>0.627766203703704</c:v>
                </c:pt>
                <c:pt idx="720">
                  <c:v>0.627777777777778</c:v>
                </c:pt>
                <c:pt idx="721">
                  <c:v>0.627789351851852</c:v>
                </c:pt>
                <c:pt idx="722">
                  <c:v>0.627800925925926</c:v>
                </c:pt>
                <c:pt idx="723">
                  <c:v>0.6278125</c:v>
                </c:pt>
                <c:pt idx="724">
                  <c:v>0.627824074074074</c:v>
                </c:pt>
                <c:pt idx="725">
                  <c:v>0.627835648148149</c:v>
                </c:pt>
                <c:pt idx="726">
                  <c:v>0.627847222222222</c:v>
                </c:pt>
                <c:pt idx="727">
                  <c:v>0.627858796296297</c:v>
                </c:pt>
                <c:pt idx="728">
                  <c:v>0.627870370370371</c:v>
                </c:pt>
                <c:pt idx="729">
                  <c:v>0.627881944444445</c:v>
                </c:pt>
                <c:pt idx="730">
                  <c:v>0.627893518518519</c:v>
                </c:pt>
                <c:pt idx="731">
                  <c:v>0.627905092592593</c:v>
                </c:pt>
                <c:pt idx="732">
                  <c:v>0.627916666666667</c:v>
                </c:pt>
                <c:pt idx="733">
                  <c:v>0.627928240740741</c:v>
                </c:pt>
                <c:pt idx="734">
                  <c:v>0.627939814814815</c:v>
                </c:pt>
                <c:pt idx="735">
                  <c:v>0.627951388888889</c:v>
                </c:pt>
                <c:pt idx="736">
                  <c:v>0.627962962962962</c:v>
                </c:pt>
                <c:pt idx="737">
                  <c:v>0.627974537037037</c:v>
                </c:pt>
                <c:pt idx="738">
                  <c:v>0.627986111111111</c:v>
                </c:pt>
                <c:pt idx="739">
                  <c:v>0.627997685185186</c:v>
                </c:pt>
                <c:pt idx="740">
                  <c:v>0.628009259259259</c:v>
                </c:pt>
                <c:pt idx="741">
                  <c:v>0.628020833333334</c:v>
                </c:pt>
                <c:pt idx="742">
                  <c:v>0.628032407407408</c:v>
                </c:pt>
                <c:pt idx="743">
                  <c:v>0.628043981481482</c:v>
                </c:pt>
                <c:pt idx="744">
                  <c:v>0.628055555555556</c:v>
                </c:pt>
                <c:pt idx="745">
                  <c:v>0.628067129629629</c:v>
                </c:pt>
                <c:pt idx="746">
                  <c:v>0.628078703703704</c:v>
                </c:pt>
                <c:pt idx="747">
                  <c:v>0.628090277777778</c:v>
                </c:pt>
                <c:pt idx="748">
                  <c:v>0.628101851851852</c:v>
                </c:pt>
                <c:pt idx="749">
                  <c:v>0.628113425925926</c:v>
                </c:pt>
                <c:pt idx="750">
                  <c:v>0.628125</c:v>
                </c:pt>
                <c:pt idx="751">
                  <c:v>0.628136574074074</c:v>
                </c:pt>
                <c:pt idx="752">
                  <c:v>0.628148148148148</c:v>
                </c:pt>
                <c:pt idx="753">
                  <c:v>0.628159722222222</c:v>
                </c:pt>
                <c:pt idx="754">
                  <c:v>0.628171296296297</c:v>
                </c:pt>
                <c:pt idx="755">
                  <c:v>0.628182870370371</c:v>
                </c:pt>
                <c:pt idx="756">
                  <c:v>0.628194444444445</c:v>
                </c:pt>
                <c:pt idx="757">
                  <c:v>0.628206018518519</c:v>
                </c:pt>
                <c:pt idx="758">
                  <c:v>0.628217592592593</c:v>
                </c:pt>
                <c:pt idx="759">
                  <c:v>0.628229166666667</c:v>
                </c:pt>
                <c:pt idx="760">
                  <c:v>0.628240740740741</c:v>
                </c:pt>
                <c:pt idx="761">
                  <c:v>0.628252314814815</c:v>
                </c:pt>
                <c:pt idx="762">
                  <c:v>0.628263888888889</c:v>
                </c:pt>
                <c:pt idx="763">
                  <c:v>0.628275462962963</c:v>
                </c:pt>
                <c:pt idx="764">
                  <c:v>0.628287037037037</c:v>
                </c:pt>
                <c:pt idx="765">
                  <c:v>0.628298611111112</c:v>
                </c:pt>
                <c:pt idx="766">
                  <c:v>0.628310185185185</c:v>
                </c:pt>
                <c:pt idx="767">
                  <c:v>0.628321759259259</c:v>
                </c:pt>
                <c:pt idx="768">
                  <c:v>0.628333333333333</c:v>
                </c:pt>
                <c:pt idx="769">
                  <c:v>0.628344907407407</c:v>
                </c:pt>
                <c:pt idx="770">
                  <c:v>0.628356481481482</c:v>
                </c:pt>
                <c:pt idx="771">
                  <c:v>0.628368055555556</c:v>
                </c:pt>
                <c:pt idx="772">
                  <c:v>0.62837962962963</c:v>
                </c:pt>
                <c:pt idx="773">
                  <c:v>0.628391203703704</c:v>
                </c:pt>
                <c:pt idx="774">
                  <c:v>0.628402777777777</c:v>
                </c:pt>
                <c:pt idx="775">
                  <c:v>0.628414351851851</c:v>
                </c:pt>
                <c:pt idx="776">
                  <c:v>0.628425925925926</c:v>
                </c:pt>
                <c:pt idx="777">
                  <c:v>0.6284375</c:v>
                </c:pt>
                <c:pt idx="778">
                  <c:v>0.628449074074074</c:v>
                </c:pt>
                <c:pt idx="779">
                  <c:v>0.628460648148148</c:v>
                </c:pt>
                <c:pt idx="780">
                  <c:v>0.628472222222222</c:v>
                </c:pt>
                <c:pt idx="781">
                  <c:v>0.628483796296296</c:v>
                </c:pt>
                <c:pt idx="782">
                  <c:v>0.628495370370371</c:v>
                </c:pt>
                <c:pt idx="783">
                  <c:v>0.628506944444444</c:v>
                </c:pt>
                <c:pt idx="784">
                  <c:v>0.628518518518519</c:v>
                </c:pt>
                <c:pt idx="785">
                  <c:v>0.628530092592593</c:v>
                </c:pt>
                <c:pt idx="786">
                  <c:v>0.628541666666667</c:v>
                </c:pt>
                <c:pt idx="787">
                  <c:v>0.62855324074074</c:v>
                </c:pt>
                <c:pt idx="788">
                  <c:v>0.628564814814815</c:v>
                </c:pt>
                <c:pt idx="789">
                  <c:v>0.628576388888889</c:v>
                </c:pt>
                <c:pt idx="790">
                  <c:v>0.628587962962962</c:v>
                </c:pt>
                <c:pt idx="791">
                  <c:v>0.628599537037037</c:v>
                </c:pt>
                <c:pt idx="792">
                  <c:v>0.628611111111111</c:v>
                </c:pt>
                <c:pt idx="793">
                  <c:v>0.628622685185186</c:v>
                </c:pt>
                <c:pt idx="794">
                  <c:v>0.628634259259259</c:v>
                </c:pt>
                <c:pt idx="795">
                  <c:v>0.628645833333334</c:v>
                </c:pt>
                <c:pt idx="796">
                  <c:v>0.628657407407408</c:v>
                </c:pt>
                <c:pt idx="797">
                  <c:v>0.628668981481482</c:v>
                </c:pt>
                <c:pt idx="798">
                  <c:v>0.628680555555556</c:v>
                </c:pt>
                <c:pt idx="799">
                  <c:v>0.62869212962963</c:v>
                </c:pt>
                <c:pt idx="800">
                  <c:v>0.628703703703704</c:v>
                </c:pt>
                <c:pt idx="801">
                  <c:v>0.628715277777778</c:v>
                </c:pt>
                <c:pt idx="802">
                  <c:v>0.628726851851852</c:v>
                </c:pt>
                <c:pt idx="803">
                  <c:v>0.628738425925926</c:v>
                </c:pt>
                <c:pt idx="804">
                  <c:v>0.62875</c:v>
                </c:pt>
                <c:pt idx="805">
                  <c:v>0.628761574074074</c:v>
                </c:pt>
                <c:pt idx="806">
                  <c:v>0.628773148148148</c:v>
                </c:pt>
                <c:pt idx="807">
                  <c:v>0.628784722222222</c:v>
                </c:pt>
                <c:pt idx="808">
                  <c:v>0.628796296296297</c:v>
                </c:pt>
                <c:pt idx="809">
                  <c:v>0.628807870370371</c:v>
                </c:pt>
                <c:pt idx="810">
                  <c:v>0.628819444444445</c:v>
                </c:pt>
                <c:pt idx="811">
                  <c:v>0.628831018518519</c:v>
                </c:pt>
                <c:pt idx="812">
                  <c:v>0.628842592592593</c:v>
                </c:pt>
                <c:pt idx="813">
                  <c:v>0.628854166666667</c:v>
                </c:pt>
                <c:pt idx="814">
                  <c:v>0.62886574074074</c:v>
                </c:pt>
                <c:pt idx="815">
                  <c:v>0.628877314814815</c:v>
                </c:pt>
                <c:pt idx="816">
                  <c:v>0.628888888888889</c:v>
                </c:pt>
                <c:pt idx="817">
                  <c:v>0.628900462962963</c:v>
                </c:pt>
                <c:pt idx="818">
                  <c:v>0.628912037037037</c:v>
                </c:pt>
                <c:pt idx="819">
                  <c:v>0.628923611111111</c:v>
                </c:pt>
                <c:pt idx="820">
                  <c:v>0.628935185185185</c:v>
                </c:pt>
                <c:pt idx="821">
                  <c:v>0.628946759259259</c:v>
                </c:pt>
                <c:pt idx="822">
                  <c:v>0.628958333333334</c:v>
                </c:pt>
                <c:pt idx="823">
                  <c:v>0.628969907407408</c:v>
                </c:pt>
                <c:pt idx="824">
                  <c:v>0.628981481481482</c:v>
                </c:pt>
                <c:pt idx="825">
                  <c:v>0.628993055555556</c:v>
                </c:pt>
                <c:pt idx="826">
                  <c:v>0.62900462962963</c:v>
                </c:pt>
                <c:pt idx="827">
                  <c:v>0.629016203703704</c:v>
                </c:pt>
                <c:pt idx="828">
                  <c:v>0.629027777777778</c:v>
                </c:pt>
                <c:pt idx="829">
                  <c:v>0.629039351851852</c:v>
                </c:pt>
                <c:pt idx="830">
                  <c:v>0.629050925925926</c:v>
                </c:pt>
                <c:pt idx="831">
                  <c:v>0.6290625</c:v>
                </c:pt>
                <c:pt idx="832">
                  <c:v>0.629074074074074</c:v>
                </c:pt>
                <c:pt idx="833">
                  <c:v>0.629085648148149</c:v>
                </c:pt>
                <c:pt idx="834">
                  <c:v>0.629097222222222</c:v>
                </c:pt>
                <c:pt idx="835">
                  <c:v>0.629108796296297</c:v>
                </c:pt>
                <c:pt idx="836">
                  <c:v>0.629120370370371</c:v>
                </c:pt>
                <c:pt idx="837">
                  <c:v>0.629131944444445</c:v>
                </c:pt>
                <c:pt idx="838">
                  <c:v>0.629143518518519</c:v>
                </c:pt>
                <c:pt idx="839">
                  <c:v>0.629155092592593</c:v>
                </c:pt>
                <c:pt idx="840">
                  <c:v>0.629166666666666</c:v>
                </c:pt>
                <c:pt idx="841">
                  <c:v>0.629178240740741</c:v>
                </c:pt>
                <c:pt idx="842">
                  <c:v>0.629189814814815</c:v>
                </c:pt>
                <c:pt idx="843">
                  <c:v>0.629201388888889</c:v>
                </c:pt>
                <c:pt idx="844">
                  <c:v>0.629212962962962</c:v>
                </c:pt>
                <c:pt idx="845">
                  <c:v>0.629224537037037</c:v>
                </c:pt>
                <c:pt idx="846">
                  <c:v>0.629236111111111</c:v>
                </c:pt>
                <c:pt idx="847">
                  <c:v>0.629247685185186</c:v>
                </c:pt>
                <c:pt idx="848">
                  <c:v>0.629259259259259</c:v>
                </c:pt>
                <c:pt idx="849">
                  <c:v>0.629270833333334</c:v>
                </c:pt>
                <c:pt idx="850">
                  <c:v>0.629282407407408</c:v>
                </c:pt>
                <c:pt idx="851">
                  <c:v>0.629293981481482</c:v>
                </c:pt>
                <c:pt idx="852">
                  <c:v>0.629305555555556</c:v>
                </c:pt>
                <c:pt idx="853">
                  <c:v>0.629317129629629</c:v>
                </c:pt>
                <c:pt idx="854">
                  <c:v>0.629328703703704</c:v>
                </c:pt>
                <c:pt idx="855">
                  <c:v>0.629340277777778</c:v>
                </c:pt>
                <c:pt idx="856">
                  <c:v>0.629351851851852</c:v>
                </c:pt>
                <c:pt idx="857">
                  <c:v>0.629363425925926</c:v>
                </c:pt>
                <c:pt idx="858">
                  <c:v>0.629375</c:v>
                </c:pt>
                <c:pt idx="859">
                  <c:v>0.629386574074074</c:v>
                </c:pt>
                <c:pt idx="860">
                  <c:v>0.629398148148148</c:v>
                </c:pt>
                <c:pt idx="861">
                  <c:v>0.629409722222222</c:v>
                </c:pt>
                <c:pt idx="862">
                  <c:v>0.629421296296297</c:v>
                </c:pt>
                <c:pt idx="863">
                  <c:v>0.62943287037037</c:v>
                </c:pt>
                <c:pt idx="864">
                  <c:v>0.629444444444445</c:v>
                </c:pt>
                <c:pt idx="865">
                  <c:v>0.629456018518519</c:v>
                </c:pt>
                <c:pt idx="866">
                  <c:v>0.629467592592593</c:v>
                </c:pt>
                <c:pt idx="867">
                  <c:v>0.629479166666667</c:v>
                </c:pt>
                <c:pt idx="868">
                  <c:v>0.62949074074074</c:v>
                </c:pt>
                <c:pt idx="869">
                  <c:v>0.629502314814815</c:v>
                </c:pt>
                <c:pt idx="870">
                  <c:v>0.629513888888889</c:v>
                </c:pt>
                <c:pt idx="871">
                  <c:v>0.629525462962963</c:v>
                </c:pt>
                <c:pt idx="872">
                  <c:v>0.629537037037037</c:v>
                </c:pt>
                <c:pt idx="873">
                  <c:v>0.629548611111112</c:v>
                </c:pt>
                <c:pt idx="874">
                  <c:v>0.629560185185185</c:v>
                </c:pt>
                <c:pt idx="875">
                  <c:v>0.629571759259259</c:v>
                </c:pt>
                <c:pt idx="876">
                  <c:v>0.629583333333333</c:v>
                </c:pt>
                <c:pt idx="877">
                  <c:v>0.629594907407408</c:v>
                </c:pt>
                <c:pt idx="878">
                  <c:v>0.629606481481482</c:v>
                </c:pt>
                <c:pt idx="879">
                  <c:v>0.629618055555556</c:v>
                </c:pt>
                <c:pt idx="880">
                  <c:v>0.62962962962963</c:v>
                </c:pt>
                <c:pt idx="881">
                  <c:v>0.629641203703704</c:v>
                </c:pt>
                <c:pt idx="882">
                  <c:v>0.629652777777778</c:v>
                </c:pt>
                <c:pt idx="883">
                  <c:v>0.629664351851852</c:v>
                </c:pt>
                <c:pt idx="884">
                  <c:v>0.629675925925926</c:v>
                </c:pt>
                <c:pt idx="885">
                  <c:v>0.6296875</c:v>
                </c:pt>
                <c:pt idx="886">
                  <c:v>0.629699074074075</c:v>
                </c:pt>
                <c:pt idx="887">
                  <c:v>0.629710648148148</c:v>
                </c:pt>
                <c:pt idx="888">
                  <c:v>0.629722222222222</c:v>
                </c:pt>
                <c:pt idx="889">
                  <c:v>0.629733796296296</c:v>
                </c:pt>
                <c:pt idx="890">
                  <c:v>0.629745370370371</c:v>
                </c:pt>
                <c:pt idx="891">
                  <c:v>0.629756944444445</c:v>
                </c:pt>
                <c:pt idx="892">
                  <c:v>0.629768518518519</c:v>
                </c:pt>
                <c:pt idx="893">
                  <c:v>0.629780092592593</c:v>
                </c:pt>
                <c:pt idx="894">
                  <c:v>0.629791666666667</c:v>
                </c:pt>
                <c:pt idx="895">
                  <c:v>0.629803240740741</c:v>
                </c:pt>
                <c:pt idx="896">
                  <c:v>0.629814814814815</c:v>
                </c:pt>
                <c:pt idx="897">
                  <c:v>0.629826388888889</c:v>
                </c:pt>
                <c:pt idx="898">
                  <c:v>0.629837962962963</c:v>
                </c:pt>
                <c:pt idx="899">
                  <c:v>0.629849537037037</c:v>
                </c:pt>
                <c:pt idx="900">
                  <c:v>0.629861111111111</c:v>
                </c:pt>
                <c:pt idx="901">
                  <c:v>0.629872685185185</c:v>
                </c:pt>
                <c:pt idx="902">
                  <c:v>0.629884259259259</c:v>
                </c:pt>
                <c:pt idx="903">
                  <c:v>0.629895833333334</c:v>
                </c:pt>
                <c:pt idx="904">
                  <c:v>0.629907407407408</c:v>
                </c:pt>
                <c:pt idx="905">
                  <c:v>0.629918981481482</c:v>
                </c:pt>
                <c:pt idx="906">
                  <c:v>0.629930555555556</c:v>
                </c:pt>
                <c:pt idx="907">
                  <c:v>0.62994212962963</c:v>
                </c:pt>
                <c:pt idx="908">
                  <c:v>0.629953703703704</c:v>
                </c:pt>
                <c:pt idx="909">
                  <c:v>0.629965277777778</c:v>
                </c:pt>
                <c:pt idx="910">
                  <c:v>0.629976851851852</c:v>
                </c:pt>
                <c:pt idx="911">
                  <c:v>0.629988425925926</c:v>
                </c:pt>
                <c:pt idx="912">
                  <c:v>0.63</c:v>
                </c:pt>
                <c:pt idx="913">
                  <c:v>0.630011574074074</c:v>
                </c:pt>
                <c:pt idx="914">
                  <c:v>0.630023148148148</c:v>
                </c:pt>
                <c:pt idx="915">
                  <c:v>0.630034722222222</c:v>
                </c:pt>
                <c:pt idx="916">
                  <c:v>0.630046296296297</c:v>
                </c:pt>
                <c:pt idx="917">
                  <c:v>0.630057870370371</c:v>
                </c:pt>
                <c:pt idx="918">
                  <c:v>0.630069444444445</c:v>
                </c:pt>
                <c:pt idx="919">
                  <c:v>0.630081018518519</c:v>
                </c:pt>
                <c:pt idx="920">
                  <c:v>0.630092592592593</c:v>
                </c:pt>
                <c:pt idx="921">
                  <c:v>0.630104166666667</c:v>
                </c:pt>
                <c:pt idx="922">
                  <c:v>0.63011574074074</c:v>
                </c:pt>
                <c:pt idx="923">
                  <c:v>0.630127314814815</c:v>
                </c:pt>
                <c:pt idx="924">
                  <c:v>0.630138888888889</c:v>
                </c:pt>
                <c:pt idx="925">
                  <c:v>0.630150462962963</c:v>
                </c:pt>
                <c:pt idx="926">
                  <c:v>0.630162037037037</c:v>
                </c:pt>
                <c:pt idx="927">
                  <c:v>0.630173611111111</c:v>
                </c:pt>
                <c:pt idx="928">
                  <c:v>0.630185185185185</c:v>
                </c:pt>
                <c:pt idx="929">
                  <c:v>0.630196759259259</c:v>
                </c:pt>
                <c:pt idx="930">
                  <c:v>0.630208333333334</c:v>
                </c:pt>
                <c:pt idx="931">
                  <c:v>0.630219907407408</c:v>
                </c:pt>
                <c:pt idx="932">
                  <c:v>0.630231481481482</c:v>
                </c:pt>
                <c:pt idx="933">
                  <c:v>0.630243055555556</c:v>
                </c:pt>
                <c:pt idx="934">
                  <c:v>0.63025462962963</c:v>
                </c:pt>
                <c:pt idx="935">
                  <c:v>0.630266203703704</c:v>
                </c:pt>
                <c:pt idx="936">
                  <c:v>0.630277777777778</c:v>
                </c:pt>
                <c:pt idx="937">
                  <c:v>0.630289351851852</c:v>
                </c:pt>
                <c:pt idx="938">
                  <c:v>0.630300925925926</c:v>
                </c:pt>
                <c:pt idx="939">
                  <c:v>0.6303125</c:v>
                </c:pt>
                <c:pt idx="940">
                  <c:v>0.630324074074074</c:v>
                </c:pt>
                <c:pt idx="941">
                  <c:v>0.630335648148148</c:v>
                </c:pt>
                <c:pt idx="942">
                  <c:v>0.630347222222222</c:v>
                </c:pt>
                <c:pt idx="943">
                  <c:v>0.630358796296296</c:v>
                </c:pt>
                <c:pt idx="944">
                  <c:v>0.630370370370371</c:v>
                </c:pt>
                <c:pt idx="945">
                  <c:v>0.630381944444445</c:v>
                </c:pt>
                <c:pt idx="946">
                  <c:v>0.630393518518519</c:v>
                </c:pt>
                <c:pt idx="947">
                  <c:v>0.630405092592593</c:v>
                </c:pt>
                <c:pt idx="948">
                  <c:v>0.630416666666666</c:v>
                </c:pt>
                <c:pt idx="949">
                  <c:v>0.630428240740741</c:v>
                </c:pt>
                <c:pt idx="950">
                  <c:v>0.630439814814815</c:v>
                </c:pt>
                <c:pt idx="951">
                  <c:v>0.630451388888889</c:v>
                </c:pt>
                <c:pt idx="952">
                  <c:v>0.630462962962962</c:v>
                </c:pt>
                <c:pt idx="953">
                  <c:v>0.630474537037037</c:v>
                </c:pt>
                <c:pt idx="954">
                  <c:v>0.630486111111111</c:v>
                </c:pt>
                <c:pt idx="955">
                  <c:v>0.630497685185185</c:v>
                </c:pt>
                <c:pt idx="956">
                  <c:v>0.630509259259259</c:v>
                </c:pt>
                <c:pt idx="957">
                  <c:v>0.630520833333334</c:v>
                </c:pt>
                <c:pt idx="958">
                  <c:v>0.630532407407407</c:v>
                </c:pt>
                <c:pt idx="959">
                  <c:v>0.630543981481482</c:v>
                </c:pt>
                <c:pt idx="960">
                  <c:v>0.630555555555556</c:v>
                </c:pt>
                <c:pt idx="961">
                  <c:v>0.630567129629629</c:v>
                </c:pt>
                <c:pt idx="962">
                  <c:v>0.630578703703704</c:v>
                </c:pt>
                <c:pt idx="963">
                  <c:v>0.630590277777778</c:v>
                </c:pt>
                <c:pt idx="964">
                  <c:v>0.630601851851852</c:v>
                </c:pt>
                <c:pt idx="965">
                  <c:v>0.630613425925926</c:v>
                </c:pt>
                <c:pt idx="966">
                  <c:v>0.630625</c:v>
                </c:pt>
                <c:pt idx="967">
                  <c:v>0.630636574074074</c:v>
                </c:pt>
                <c:pt idx="968">
                  <c:v>0.630648148148149</c:v>
                </c:pt>
                <c:pt idx="969">
                  <c:v>0.630659722222222</c:v>
                </c:pt>
                <c:pt idx="970">
                  <c:v>0.630671296296297</c:v>
                </c:pt>
                <c:pt idx="971">
                  <c:v>0.630682870370371</c:v>
                </c:pt>
                <c:pt idx="972">
                  <c:v>0.630694444444445</c:v>
                </c:pt>
                <c:pt idx="973">
                  <c:v>0.630706018518519</c:v>
                </c:pt>
                <c:pt idx="974">
                  <c:v>0.630717592592593</c:v>
                </c:pt>
                <c:pt idx="975">
                  <c:v>0.630729166666667</c:v>
                </c:pt>
                <c:pt idx="976">
                  <c:v>0.630740740740741</c:v>
                </c:pt>
                <c:pt idx="977">
                  <c:v>0.630752314814815</c:v>
                </c:pt>
                <c:pt idx="978">
                  <c:v>0.630763888888889</c:v>
                </c:pt>
                <c:pt idx="979">
                  <c:v>0.630775462962963</c:v>
                </c:pt>
                <c:pt idx="980">
                  <c:v>0.630787037037037</c:v>
                </c:pt>
                <c:pt idx="981">
                  <c:v>0.630798611111111</c:v>
                </c:pt>
                <c:pt idx="982">
                  <c:v>0.630810185185185</c:v>
                </c:pt>
                <c:pt idx="983">
                  <c:v>0.630821759259259</c:v>
                </c:pt>
                <c:pt idx="984">
                  <c:v>0.630833333333334</c:v>
                </c:pt>
                <c:pt idx="985">
                  <c:v>0.630844907407408</c:v>
                </c:pt>
                <c:pt idx="986">
                  <c:v>0.630856481481482</c:v>
                </c:pt>
                <c:pt idx="987">
                  <c:v>0.630868055555556</c:v>
                </c:pt>
                <c:pt idx="988">
                  <c:v>0.63087962962963</c:v>
                </c:pt>
                <c:pt idx="989">
                  <c:v>0.630891203703704</c:v>
                </c:pt>
                <c:pt idx="990">
                  <c:v>0.630902777777778</c:v>
                </c:pt>
                <c:pt idx="991">
                  <c:v>0.630914351851852</c:v>
                </c:pt>
                <c:pt idx="992">
                  <c:v>0.630925925925926</c:v>
                </c:pt>
                <c:pt idx="993">
                  <c:v>0.6309375</c:v>
                </c:pt>
                <c:pt idx="994">
                  <c:v>0.630949074074075</c:v>
                </c:pt>
                <c:pt idx="995">
                  <c:v>0.630960648148148</c:v>
                </c:pt>
                <c:pt idx="996">
                  <c:v>0.630972222222222</c:v>
                </c:pt>
                <c:pt idx="997">
                  <c:v>0.630983796296296</c:v>
                </c:pt>
                <c:pt idx="998">
                  <c:v>0.630995370370371</c:v>
                </c:pt>
                <c:pt idx="999">
                  <c:v>0.631006944444445</c:v>
                </c:pt>
                <c:pt idx="1000">
                  <c:v>0.631018518518519</c:v>
                </c:pt>
                <c:pt idx="1001">
                  <c:v>0.631030092592593</c:v>
                </c:pt>
                <c:pt idx="1002">
                  <c:v>0.631041666666667</c:v>
                </c:pt>
                <c:pt idx="1003">
                  <c:v>0.631053240740741</c:v>
                </c:pt>
                <c:pt idx="1004">
                  <c:v>0.631064814814815</c:v>
                </c:pt>
                <c:pt idx="1005">
                  <c:v>0.631076388888889</c:v>
                </c:pt>
                <c:pt idx="1006">
                  <c:v>0.631087962962963</c:v>
                </c:pt>
                <c:pt idx="1007">
                  <c:v>0.631099537037037</c:v>
                </c:pt>
                <c:pt idx="1008">
                  <c:v>0.631111111111111</c:v>
                </c:pt>
                <c:pt idx="1009">
                  <c:v>0.631122685185185</c:v>
                </c:pt>
                <c:pt idx="1010">
                  <c:v>0.631134259259259</c:v>
                </c:pt>
                <c:pt idx="1011">
                  <c:v>0.631145833333334</c:v>
                </c:pt>
                <c:pt idx="1012">
                  <c:v>0.631157407407408</c:v>
                </c:pt>
                <c:pt idx="1013">
                  <c:v>0.631168981481482</c:v>
                </c:pt>
                <c:pt idx="1014">
                  <c:v>0.631180555555556</c:v>
                </c:pt>
                <c:pt idx="1015">
                  <c:v>0.63119212962963</c:v>
                </c:pt>
                <c:pt idx="1016">
                  <c:v>0.631203703703704</c:v>
                </c:pt>
                <c:pt idx="1017">
                  <c:v>0.631215277777778</c:v>
                </c:pt>
                <c:pt idx="1018">
                  <c:v>0.631226851851852</c:v>
                </c:pt>
                <c:pt idx="1019">
                  <c:v>0.631238425925926</c:v>
                </c:pt>
                <c:pt idx="1020">
                  <c:v>0.63125</c:v>
                </c:pt>
                <c:pt idx="1021">
                  <c:v>0.631261574074074</c:v>
                </c:pt>
                <c:pt idx="1022">
                  <c:v>0.631273148148148</c:v>
                </c:pt>
                <c:pt idx="1023">
                  <c:v>0.631284722222222</c:v>
                </c:pt>
                <c:pt idx="1024">
                  <c:v>0.631296296296297</c:v>
                </c:pt>
                <c:pt idx="1025">
                  <c:v>0.631307870370371</c:v>
                </c:pt>
                <c:pt idx="1026">
                  <c:v>0.631319444444445</c:v>
                </c:pt>
                <c:pt idx="1027">
                  <c:v>0.631331018518519</c:v>
                </c:pt>
                <c:pt idx="1028">
                  <c:v>0.631342592592593</c:v>
                </c:pt>
                <c:pt idx="1029">
                  <c:v>0.631354166666667</c:v>
                </c:pt>
                <c:pt idx="1030">
                  <c:v>0.63136574074074</c:v>
                </c:pt>
                <c:pt idx="1031">
                  <c:v>0.631377314814815</c:v>
                </c:pt>
                <c:pt idx="1032">
                  <c:v>0.631388888888889</c:v>
                </c:pt>
                <c:pt idx="1033">
                  <c:v>0.631400462962963</c:v>
                </c:pt>
                <c:pt idx="1034">
                  <c:v>0.631412037037037</c:v>
                </c:pt>
                <c:pt idx="1035">
                  <c:v>0.631423611111111</c:v>
                </c:pt>
                <c:pt idx="1036">
                  <c:v>0.631435185185185</c:v>
                </c:pt>
                <c:pt idx="1037">
                  <c:v>0.631446759259259</c:v>
                </c:pt>
                <c:pt idx="1038">
                  <c:v>0.631458333333333</c:v>
                </c:pt>
                <c:pt idx="1039">
                  <c:v>0.631469907407408</c:v>
                </c:pt>
                <c:pt idx="1040">
                  <c:v>0.631481481481482</c:v>
                </c:pt>
                <c:pt idx="1041">
                  <c:v>0.631493055555556</c:v>
                </c:pt>
                <c:pt idx="1042">
                  <c:v>0.63150462962963</c:v>
                </c:pt>
                <c:pt idx="1043">
                  <c:v>0.631516203703704</c:v>
                </c:pt>
                <c:pt idx="1044">
                  <c:v>0.631527777777778</c:v>
                </c:pt>
                <c:pt idx="1045">
                  <c:v>0.631539351851852</c:v>
                </c:pt>
                <c:pt idx="1046">
                  <c:v>0.631550925925926</c:v>
                </c:pt>
                <c:pt idx="1047">
                  <c:v>0.6315625</c:v>
                </c:pt>
                <c:pt idx="1048">
                  <c:v>0.631574074074074</c:v>
                </c:pt>
                <c:pt idx="1049">
                  <c:v>0.631585648148148</c:v>
                </c:pt>
                <c:pt idx="1050">
                  <c:v>0.631597222222222</c:v>
                </c:pt>
                <c:pt idx="1051">
                  <c:v>0.631608796296297</c:v>
                </c:pt>
                <c:pt idx="1052">
                  <c:v>0.631620370370371</c:v>
                </c:pt>
                <c:pt idx="1053">
                  <c:v>0.631631944444445</c:v>
                </c:pt>
                <c:pt idx="1054">
                  <c:v>0.631643518518519</c:v>
                </c:pt>
                <c:pt idx="1055">
                  <c:v>0.631655092592593</c:v>
                </c:pt>
                <c:pt idx="1056">
                  <c:v>0.631666666666667</c:v>
                </c:pt>
                <c:pt idx="1057">
                  <c:v>0.631678240740741</c:v>
                </c:pt>
                <c:pt idx="1058">
                  <c:v>0.631689814814815</c:v>
                </c:pt>
                <c:pt idx="1059">
                  <c:v>0.631701388888889</c:v>
                </c:pt>
                <c:pt idx="1060">
                  <c:v>0.631712962962963</c:v>
                </c:pt>
                <c:pt idx="1061">
                  <c:v>0.631724537037037</c:v>
                </c:pt>
                <c:pt idx="1062">
                  <c:v>0.631736111111111</c:v>
                </c:pt>
                <c:pt idx="1063">
                  <c:v>0.631747685185186</c:v>
                </c:pt>
                <c:pt idx="1064">
                  <c:v>0.631759259259259</c:v>
                </c:pt>
                <c:pt idx="1065">
                  <c:v>0.631770833333334</c:v>
                </c:pt>
                <c:pt idx="1066">
                  <c:v>0.631782407407408</c:v>
                </c:pt>
                <c:pt idx="1067">
                  <c:v>0.631793981481482</c:v>
                </c:pt>
                <c:pt idx="1068">
                  <c:v>0.631805555555556</c:v>
                </c:pt>
                <c:pt idx="1069">
                  <c:v>0.63181712962963</c:v>
                </c:pt>
                <c:pt idx="1070">
                  <c:v>0.631828703703704</c:v>
                </c:pt>
                <c:pt idx="1071">
                  <c:v>0.631840277777778</c:v>
                </c:pt>
                <c:pt idx="1072">
                  <c:v>0.631851851851852</c:v>
                </c:pt>
                <c:pt idx="1073">
                  <c:v>0.631863425925926</c:v>
                </c:pt>
                <c:pt idx="1074">
                  <c:v>0.631875</c:v>
                </c:pt>
                <c:pt idx="1075">
                  <c:v>0.631886574074074</c:v>
                </c:pt>
                <c:pt idx="1076">
                  <c:v>0.631898148148148</c:v>
                </c:pt>
                <c:pt idx="1077">
                  <c:v>0.631909722222222</c:v>
                </c:pt>
                <c:pt idx="1078">
                  <c:v>0.631921296296297</c:v>
                </c:pt>
                <c:pt idx="1079">
                  <c:v>0.631932870370371</c:v>
                </c:pt>
                <c:pt idx="1080">
                  <c:v>0.631944444444445</c:v>
                </c:pt>
                <c:pt idx="1081">
                  <c:v>0.631956018518519</c:v>
                </c:pt>
                <c:pt idx="1082">
                  <c:v>0.631967592592593</c:v>
                </c:pt>
                <c:pt idx="1083">
                  <c:v>0.631979166666667</c:v>
                </c:pt>
                <c:pt idx="1084">
                  <c:v>0.631990740740741</c:v>
                </c:pt>
                <c:pt idx="1085">
                  <c:v>0.632002314814815</c:v>
                </c:pt>
                <c:pt idx="1086">
                  <c:v>0.632013888888889</c:v>
                </c:pt>
                <c:pt idx="1087">
                  <c:v>0.632025462962963</c:v>
                </c:pt>
                <c:pt idx="1088">
                  <c:v>0.632037037037037</c:v>
                </c:pt>
                <c:pt idx="1089">
                  <c:v>0.632048611111111</c:v>
                </c:pt>
                <c:pt idx="1090">
                  <c:v>0.632060185185185</c:v>
                </c:pt>
                <c:pt idx="1091">
                  <c:v>0.632071759259259</c:v>
                </c:pt>
                <c:pt idx="1092">
                  <c:v>0.632083333333333</c:v>
                </c:pt>
                <c:pt idx="1093">
                  <c:v>0.632094907407408</c:v>
                </c:pt>
                <c:pt idx="1094">
                  <c:v>0.632106481481482</c:v>
                </c:pt>
                <c:pt idx="1095">
                  <c:v>0.632118055555556</c:v>
                </c:pt>
                <c:pt idx="1096">
                  <c:v>0.63212962962963</c:v>
                </c:pt>
                <c:pt idx="1097">
                  <c:v>0.632141203703704</c:v>
                </c:pt>
                <c:pt idx="1098">
                  <c:v>0.632152777777778</c:v>
                </c:pt>
                <c:pt idx="1099">
                  <c:v>0.632164351851852</c:v>
                </c:pt>
                <c:pt idx="1100">
                  <c:v>0.632175925925926</c:v>
                </c:pt>
                <c:pt idx="1101">
                  <c:v>0.6321875</c:v>
                </c:pt>
                <c:pt idx="1102">
                  <c:v>0.632199074074075</c:v>
                </c:pt>
                <c:pt idx="1103">
                  <c:v>0.632210648148148</c:v>
                </c:pt>
                <c:pt idx="1104">
                  <c:v>0.632222222222222</c:v>
                </c:pt>
                <c:pt idx="1105">
                  <c:v>0.632233796296296</c:v>
                </c:pt>
                <c:pt idx="1106">
                  <c:v>0.632245370370371</c:v>
                </c:pt>
                <c:pt idx="1107">
                  <c:v>0.632256944444445</c:v>
                </c:pt>
                <c:pt idx="1108">
                  <c:v>0.632268518518519</c:v>
                </c:pt>
                <c:pt idx="1109">
                  <c:v>0.632280092592593</c:v>
                </c:pt>
                <c:pt idx="1110">
                  <c:v>0.632291666666667</c:v>
                </c:pt>
                <c:pt idx="1111">
                  <c:v>0.63230324074074</c:v>
                </c:pt>
                <c:pt idx="1112">
                  <c:v>0.632314814814815</c:v>
                </c:pt>
                <c:pt idx="1113">
                  <c:v>0.632326388888889</c:v>
                </c:pt>
                <c:pt idx="1114">
                  <c:v>0.632337962962963</c:v>
                </c:pt>
                <c:pt idx="1115">
                  <c:v>0.632349537037037</c:v>
                </c:pt>
                <c:pt idx="1116">
                  <c:v>0.632361111111111</c:v>
                </c:pt>
                <c:pt idx="1117">
                  <c:v>0.632372685185185</c:v>
                </c:pt>
                <c:pt idx="1118">
                  <c:v>0.632384259259259</c:v>
                </c:pt>
                <c:pt idx="1119">
                  <c:v>0.632395833333334</c:v>
                </c:pt>
                <c:pt idx="1120">
                  <c:v>0.632407407407408</c:v>
                </c:pt>
                <c:pt idx="1121">
                  <c:v>0.632418981481482</c:v>
                </c:pt>
                <c:pt idx="1122">
                  <c:v>0.632430555555556</c:v>
                </c:pt>
                <c:pt idx="1123">
                  <c:v>0.632442129629629</c:v>
                </c:pt>
                <c:pt idx="1124">
                  <c:v>0.632453703703704</c:v>
                </c:pt>
                <c:pt idx="1125">
                  <c:v>0.632465277777778</c:v>
                </c:pt>
                <c:pt idx="1126">
                  <c:v>0.632476851851852</c:v>
                </c:pt>
                <c:pt idx="1127">
                  <c:v>0.632488425925926</c:v>
                </c:pt>
                <c:pt idx="1128">
                  <c:v>0.6325</c:v>
                </c:pt>
                <c:pt idx="1129">
                  <c:v>0.632511574074074</c:v>
                </c:pt>
                <c:pt idx="1130">
                  <c:v>0.632523148148148</c:v>
                </c:pt>
                <c:pt idx="1131">
                  <c:v>0.632534722222222</c:v>
                </c:pt>
                <c:pt idx="1132">
                  <c:v>0.632546296296296</c:v>
                </c:pt>
                <c:pt idx="1133">
                  <c:v>0.632557870370371</c:v>
                </c:pt>
                <c:pt idx="1134">
                  <c:v>0.632569444444445</c:v>
                </c:pt>
                <c:pt idx="1135">
                  <c:v>0.632581018518519</c:v>
                </c:pt>
                <c:pt idx="1136">
                  <c:v>0.632592592592593</c:v>
                </c:pt>
                <c:pt idx="1137">
                  <c:v>0.632604166666667</c:v>
                </c:pt>
                <c:pt idx="1138">
                  <c:v>0.632615740740741</c:v>
                </c:pt>
                <c:pt idx="1139">
                  <c:v>0.632627314814815</c:v>
                </c:pt>
                <c:pt idx="1140">
                  <c:v>0.632638888888889</c:v>
                </c:pt>
                <c:pt idx="1141">
                  <c:v>0.632650462962963</c:v>
                </c:pt>
                <c:pt idx="1142">
                  <c:v>0.632662037037037</c:v>
                </c:pt>
                <c:pt idx="1143">
                  <c:v>0.632673611111111</c:v>
                </c:pt>
                <c:pt idx="1144">
                  <c:v>0.632685185185185</c:v>
                </c:pt>
                <c:pt idx="1145">
                  <c:v>0.632696759259259</c:v>
                </c:pt>
                <c:pt idx="1146">
                  <c:v>0.632708333333334</c:v>
                </c:pt>
                <c:pt idx="1147">
                  <c:v>0.632719907407408</c:v>
                </c:pt>
                <c:pt idx="1148">
                  <c:v>0.632731481481482</c:v>
                </c:pt>
                <c:pt idx="1149">
                  <c:v>0.632743055555556</c:v>
                </c:pt>
                <c:pt idx="1150">
                  <c:v>0.63275462962963</c:v>
                </c:pt>
                <c:pt idx="1151">
                  <c:v>0.632766203703704</c:v>
                </c:pt>
                <c:pt idx="1152">
                  <c:v>0.632777777777778</c:v>
                </c:pt>
                <c:pt idx="1153">
                  <c:v>0.632789351851852</c:v>
                </c:pt>
                <c:pt idx="1154">
                  <c:v>0.632800925925926</c:v>
                </c:pt>
                <c:pt idx="1155">
                  <c:v>0.6328125</c:v>
                </c:pt>
                <c:pt idx="1156">
                  <c:v>0.632824074074074</c:v>
                </c:pt>
                <c:pt idx="1157">
                  <c:v>0.632835648148149</c:v>
                </c:pt>
                <c:pt idx="1158">
                  <c:v>0.632847222222222</c:v>
                </c:pt>
                <c:pt idx="1159">
                  <c:v>0.632858796296297</c:v>
                </c:pt>
                <c:pt idx="1160">
                  <c:v>0.632870370370371</c:v>
                </c:pt>
                <c:pt idx="1161">
                  <c:v>0.632881944444445</c:v>
                </c:pt>
                <c:pt idx="1162">
                  <c:v>0.632893518518519</c:v>
                </c:pt>
                <c:pt idx="1163">
                  <c:v>0.632905092592593</c:v>
                </c:pt>
                <c:pt idx="1164">
                  <c:v>0.632916666666667</c:v>
                </c:pt>
                <c:pt idx="1165">
                  <c:v>0.632928240740741</c:v>
                </c:pt>
                <c:pt idx="1166">
                  <c:v>0.632939814814815</c:v>
                </c:pt>
                <c:pt idx="1167">
                  <c:v>0.632951388888889</c:v>
                </c:pt>
                <c:pt idx="1168">
                  <c:v>0.632962962962962</c:v>
                </c:pt>
                <c:pt idx="1169">
                  <c:v>0.632974537037037</c:v>
                </c:pt>
                <c:pt idx="1170">
                  <c:v>0.632986111111111</c:v>
                </c:pt>
                <c:pt idx="1171">
                  <c:v>0.632997685185186</c:v>
                </c:pt>
                <c:pt idx="1172">
                  <c:v>0.633009259259259</c:v>
                </c:pt>
                <c:pt idx="1173">
                  <c:v>0.633020833333334</c:v>
                </c:pt>
                <c:pt idx="1174">
                  <c:v>0.633032407407408</c:v>
                </c:pt>
                <c:pt idx="1175">
                  <c:v>0.633043981481482</c:v>
                </c:pt>
                <c:pt idx="1176">
                  <c:v>0.633055555555556</c:v>
                </c:pt>
                <c:pt idx="1177">
                  <c:v>0.633067129629629</c:v>
                </c:pt>
                <c:pt idx="1178">
                  <c:v>0.633078703703704</c:v>
                </c:pt>
                <c:pt idx="1179">
                  <c:v>0.633090277777778</c:v>
                </c:pt>
                <c:pt idx="1180">
                  <c:v>0.633101851851852</c:v>
                </c:pt>
                <c:pt idx="1181">
                  <c:v>0.633113425925926</c:v>
                </c:pt>
                <c:pt idx="1182">
                  <c:v>0.633125</c:v>
                </c:pt>
                <c:pt idx="1183">
                  <c:v>0.633136574074074</c:v>
                </c:pt>
                <c:pt idx="1184">
                  <c:v>0.633148148148148</c:v>
                </c:pt>
                <c:pt idx="1185">
                  <c:v>0.633159722222222</c:v>
                </c:pt>
                <c:pt idx="1186">
                  <c:v>0.633171296296297</c:v>
                </c:pt>
                <c:pt idx="1187">
                  <c:v>0.633182870370371</c:v>
                </c:pt>
                <c:pt idx="1188">
                  <c:v>0.633194444444445</c:v>
                </c:pt>
                <c:pt idx="1189">
                  <c:v>0.633206018518519</c:v>
                </c:pt>
                <c:pt idx="1190">
                  <c:v>0.633217592592593</c:v>
                </c:pt>
                <c:pt idx="1191">
                  <c:v>0.633229166666667</c:v>
                </c:pt>
                <c:pt idx="1192">
                  <c:v>0.633240740740741</c:v>
                </c:pt>
                <c:pt idx="1193">
                  <c:v>0.633252314814815</c:v>
                </c:pt>
                <c:pt idx="1194">
                  <c:v>0.633263888888889</c:v>
                </c:pt>
                <c:pt idx="1195">
                  <c:v>0.633275462962963</c:v>
                </c:pt>
                <c:pt idx="1196">
                  <c:v>0.633287037037037</c:v>
                </c:pt>
                <c:pt idx="1197">
                  <c:v>0.633298611111111</c:v>
                </c:pt>
                <c:pt idx="1198">
                  <c:v>0.633310185185185</c:v>
                </c:pt>
                <c:pt idx="1199">
                  <c:v>0.633321759259259</c:v>
                </c:pt>
                <c:pt idx="1200">
                  <c:v>0.633333333333333</c:v>
                </c:pt>
                <c:pt idx="1201">
                  <c:v>0.633344907407408</c:v>
                </c:pt>
                <c:pt idx="1202">
                  <c:v>0.633356481481482</c:v>
                </c:pt>
                <c:pt idx="1203">
                  <c:v>0.633368055555556</c:v>
                </c:pt>
                <c:pt idx="1204">
                  <c:v>0.63337962962963</c:v>
                </c:pt>
                <c:pt idx="1205">
                  <c:v>0.633391203703704</c:v>
                </c:pt>
                <c:pt idx="1206">
                  <c:v>0.633402777777778</c:v>
                </c:pt>
                <c:pt idx="1207">
                  <c:v>0.633414351851852</c:v>
                </c:pt>
                <c:pt idx="1208">
                  <c:v>0.633425925925926</c:v>
                </c:pt>
                <c:pt idx="1209">
                  <c:v>0.6334375</c:v>
                </c:pt>
                <c:pt idx="1210">
                  <c:v>0.633449074074074</c:v>
                </c:pt>
                <c:pt idx="1211">
                  <c:v>0.633460648148148</c:v>
                </c:pt>
                <c:pt idx="1212">
                  <c:v>0.633472222222222</c:v>
                </c:pt>
                <c:pt idx="1213">
                  <c:v>0.633483796296296</c:v>
                </c:pt>
                <c:pt idx="1214">
                  <c:v>0.633495370370371</c:v>
                </c:pt>
                <c:pt idx="1215">
                  <c:v>0.633506944444444</c:v>
                </c:pt>
                <c:pt idx="1216">
                  <c:v>0.633518518518519</c:v>
                </c:pt>
                <c:pt idx="1217">
                  <c:v>0.633530092592593</c:v>
                </c:pt>
                <c:pt idx="1218">
                  <c:v>0.633541666666667</c:v>
                </c:pt>
                <c:pt idx="1219">
                  <c:v>0.63355324074074</c:v>
                </c:pt>
                <c:pt idx="1220">
                  <c:v>0.633564814814815</c:v>
                </c:pt>
                <c:pt idx="1221">
                  <c:v>0.633576388888889</c:v>
                </c:pt>
                <c:pt idx="1222">
                  <c:v>0.633587962962962</c:v>
                </c:pt>
                <c:pt idx="1223">
                  <c:v>0.633599537037037</c:v>
                </c:pt>
                <c:pt idx="1224">
                  <c:v>0.633611111111111</c:v>
                </c:pt>
                <c:pt idx="1225">
                  <c:v>0.633622685185186</c:v>
                </c:pt>
                <c:pt idx="1226">
                  <c:v>0.633634259259259</c:v>
                </c:pt>
                <c:pt idx="1227">
                  <c:v>0.633645833333334</c:v>
                </c:pt>
                <c:pt idx="1228">
                  <c:v>0.633657407407408</c:v>
                </c:pt>
                <c:pt idx="1229">
                  <c:v>0.633668981481482</c:v>
                </c:pt>
                <c:pt idx="1230">
                  <c:v>0.633680555555556</c:v>
                </c:pt>
                <c:pt idx="1231">
                  <c:v>0.63369212962963</c:v>
                </c:pt>
                <c:pt idx="1232">
                  <c:v>0.633703703703704</c:v>
                </c:pt>
                <c:pt idx="1233">
                  <c:v>0.633715277777778</c:v>
                </c:pt>
                <c:pt idx="1234">
                  <c:v>0.633726851851852</c:v>
                </c:pt>
                <c:pt idx="1235">
                  <c:v>0.633738425925926</c:v>
                </c:pt>
                <c:pt idx="1236">
                  <c:v>0.63375</c:v>
                </c:pt>
                <c:pt idx="1237">
                  <c:v>0.633761574074074</c:v>
                </c:pt>
                <c:pt idx="1238">
                  <c:v>0.633773148148148</c:v>
                </c:pt>
                <c:pt idx="1239">
                  <c:v>0.633784722222222</c:v>
                </c:pt>
                <c:pt idx="1240">
                  <c:v>0.633796296296297</c:v>
                </c:pt>
                <c:pt idx="1241">
                  <c:v>0.633807870370371</c:v>
                </c:pt>
                <c:pt idx="1242">
                  <c:v>0.633819444444445</c:v>
                </c:pt>
                <c:pt idx="1243">
                  <c:v>0.633831018518519</c:v>
                </c:pt>
                <c:pt idx="1244">
                  <c:v>0.633842592592593</c:v>
                </c:pt>
                <c:pt idx="1245">
                  <c:v>0.633854166666667</c:v>
                </c:pt>
                <c:pt idx="1246">
                  <c:v>0.633865740740741</c:v>
                </c:pt>
                <c:pt idx="1247">
                  <c:v>0.633877314814815</c:v>
                </c:pt>
                <c:pt idx="1248">
                  <c:v>0.633888888888889</c:v>
                </c:pt>
                <c:pt idx="1249">
                  <c:v>0.633900462962963</c:v>
                </c:pt>
                <c:pt idx="1250">
                  <c:v>0.633912037037037</c:v>
                </c:pt>
                <c:pt idx="1251">
                  <c:v>0.633923611111112</c:v>
                </c:pt>
                <c:pt idx="1252">
                  <c:v>0.633935185185185</c:v>
                </c:pt>
                <c:pt idx="1253">
                  <c:v>0.633946759259259</c:v>
                </c:pt>
                <c:pt idx="1254">
                  <c:v>0.633958333333334</c:v>
                </c:pt>
                <c:pt idx="1255">
                  <c:v>0.633969907407408</c:v>
                </c:pt>
                <c:pt idx="1256">
                  <c:v>0.633981481481482</c:v>
                </c:pt>
                <c:pt idx="1257">
                  <c:v>0.633993055555556</c:v>
                </c:pt>
                <c:pt idx="1258">
                  <c:v>0.63400462962963</c:v>
                </c:pt>
                <c:pt idx="1259">
                  <c:v>0.634016203703704</c:v>
                </c:pt>
                <c:pt idx="1260">
                  <c:v>0.634027777777778</c:v>
                </c:pt>
                <c:pt idx="1261">
                  <c:v>0.634039351851852</c:v>
                </c:pt>
                <c:pt idx="1262">
                  <c:v>0.634050925925926</c:v>
                </c:pt>
                <c:pt idx="1263">
                  <c:v>0.6340625</c:v>
                </c:pt>
                <c:pt idx="1264">
                  <c:v>0.634074074074074</c:v>
                </c:pt>
                <c:pt idx="1265">
                  <c:v>0.634085648148149</c:v>
                </c:pt>
                <c:pt idx="1266">
                  <c:v>0.634097222222222</c:v>
                </c:pt>
                <c:pt idx="1267">
                  <c:v>0.634108796296296</c:v>
                </c:pt>
                <c:pt idx="1268">
                  <c:v>0.634120370370371</c:v>
                </c:pt>
                <c:pt idx="1269">
                  <c:v>0.634131944444445</c:v>
                </c:pt>
                <c:pt idx="1270">
                  <c:v>0.634143518518519</c:v>
                </c:pt>
                <c:pt idx="1271">
                  <c:v>0.634155092592593</c:v>
                </c:pt>
                <c:pt idx="1272">
                  <c:v>0.634166666666667</c:v>
                </c:pt>
                <c:pt idx="1273">
                  <c:v>0.634178240740741</c:v>
                </c:pt>
                <c:pt idx="1274">
                  <c:v>0.634189814814815</c:v>
                </c:pt>
                <c:pt idx="1275">
                  <c:v>0.634201388888889</c:v>
                </c:pt>
                <c:pt idx="1276">
                  <c:v>0.634212962962962</c:v>
                </c:pt>
                <c:pt idx="1277">
                  <c:v>0.634224537037037</c:v>
                </c:pt>
                <c:pt idx="1278">
                  <c:v>0.634236111111111</c:v>
                </c:pt>
                <c:pt idx="1279">
                  <c:v>0.634247685185185</c:v>
                </c:pt>
                <c:pt idx="1280">
                  <c:v>0.634259259259259</c:v>
                </c:pt>
                <c:pt idx="1281">
                  <c:v>0.634270833333334</c:v>
                </c:pt>
                <c:pt idx="1282">
                  <c:v>0.634282407407408</c:v>
                </c:pt>
                <c:pt idx="1283">
                  <c:v>0.634293981481482</c:v>
                </c:pt>
                <c:pt idx="1284">
                  <c:v>0.634305555555556</c:v>
                </c:pt>
                <c:pt idx="1285">
                  <c:v>0.634317129629629</c:v>
                </c:pt>
                <c:pt idx="1286">
                  <c:v>0.634328703703704</c:v>
                </c:pt>
                <c:pt idx="1287">
                  <c:v>0.634340277777778</c:v>
                </c:pt>
                <c:pt idx="1288">
                  <c:v>0.634351851851852</c:v>
                </c:pt>
                <c:pt idx="1289">
                  <c:v>0.634363425925926</c:v>
                </c:pt>
                <c:pt idx="1290">
                  <c:v>0.634375</c:v>
                </c:pt>
                <c:pt idx="1291">
                  <c:v>0.634386574074074</c:v>
                </c:pt>
                <c:pt idx="1292">
                  <c:v>0.634398148148148</c:v>
                </c:pt>
                <c:pt idx="1293">
                  <c:v>0.634409722222222</c:v>
                </c:pt>
                <c:pt idx="1294">
                  <c:v>0.634421296296297</c:v>
                </c:pt>
                <c:pt idx="1295">
                  <c:v>0.634432870370371</c:v>
                </c:pt>
                <c:pt idx="1296">
                  <c:v>0.634444444444445</c:v>
                </c:pt>
                <c:pt idx="1297">
                  <c:v>0.634456018518519</c:v>
                </c:pt>
                <c:pt idx="1298">
                  <c:v>0.634467592592593</c:v>
                </c:pt>
                <c:pt idx="1299">
                  <c:v>0.634479166666667</c:v>
                </c:pt>
                <c:pt idx="1300">
                  <c:v>0.63449074074074</c:v>
                </c:pt>
                <c:pt idx="1301">
                  <c:v>0.634502314814815</c:v>
                </c:pt>
                <c:pt idx="1302">
                  <c:v>0.634513888888889</c:v>
                </c:pt>
                <c:pt idx="1303">
                  <c:v>0.634525462962963</c:v>
                </c:pt>
                <c:pt idx="1304">
                  <c:v>0.634537037037037</c:v>
                </c:pt>
                <c:pt idx="1305">
                  <c:v>0.634548611111111</c:v>
                </c:pt>
                <c:pt idx="1306">
                  <c:v>0.634560185185185</c:v>
                </c:pt>
                <c:pt idx="1307">
                  <c:v>0.634571759259259</c:v>
                </c:pt>
                <c:pt idx="1308">
                  <c:v>0.634583333333334</c:v>
                </c:pt>
                <c:pt idx="1309">
                  <c:v>0.634594907407408</c:v>
                </c:pt>
                <c:pt idx="1310">
                  <c:v>0.634606481481482</c:v>
                </c:pt>
                <c:pt idx="1311">
                  <c:v>0.634618055555556</c:v>
                </c:pt>
                <c:pt idx="1312">
                  <c:v>0.63462962962963</c:v>
                </c:pt>
                <c:pt idx="1313">
                  <c:v>0.634641203703704</c:v>
                </c:pt>
                <c:pt idx="1314">
                  <c:v>0.634652777777778</c:v>
                </c:pt>
                <c:pt idx="1315">
                  <c:v>0.634664351851852</c:v>
                </c:pt>
                <c:pt idx="1316">
                  <c:v>0.634675925925926</c:v>
                </c:pt>
                <c:pt idx="1317">
                  <c:v>0.6346875</c:v>
                </c:pt>
                <c:pt idx="1318">
                  <c:v>0.634699074074075</c:v>
                </c:pt>
                <c:pt idx="1319">
                  <c:v>0.634710648148148</c:v>
                </c:pt>
                <c:pt idx="1320">
                  <c:v>0.634722222222222</c:v>
                </c:pt>
                <c:pt idx="1321">
                  <c:v>0.634733796296296</c:v>
                </c:pt>
                <c:pt idx="1322">
                  <c:v>0.634745370370371</c:v>
                </c:pt>
                <c:pt idx="1323">
                  <c:v>0.634756944444445</c:v>
                </c:pt>
                <c:pt idx="1324">
                  <c:v>0.634768518518519</c:v>
                </c:pt>
                <c:pt idx="1325">
                  <c:v>0.634780092592593</c:v>
                </c:pt>
                <c:pt idx="1326">
                  <c:v>0.634791666666667</c:v>
                </c:pt>
                <c:pt idx="1327">
                  <c:v>0.634803240740741</c:v>
                </c:pt>
                <c:pt idx="1328">
                  <c:v>0.634814814814815</c:v>
                </c:pt>
                <c:pt idx="1329">
                  <c:v>0.634826388888889</c:v>
                </c:pt>
                <c:pt idx="1330">
                  <c:v>0.634837962962963</c:v>
                </c:pt>
                <c:pt idx="1331">
                  <c:v>0.634849537037037</c:v>
                </c:pt>
                <c:pt idx="1332">
                  <c:v>0.634861111111111</c:v>
                </c:pt>
                <c:pt idx="1333">
                  <c:v>0.634872685185185</c:v>
                </c:pt>
                <c:pt idx="1334">
                  <c:v>0.634884259259259</c:v>
                </c:pt>
                <c:pt idx="1335">
                  <c:v>0.634895833333334</c:v>
                </c:pt>
                <c:pt idx="1336">
                  <c:v>0.634907407407408</c:v>
                </c:pt>
                <c:pt idx="1337">
                  <c:v>0.634918981481482</c:v>
                </c:pt>
                <c:pt idx="1338">
                  <c:v>0.634930555555556</c:v>
                </c:pt>
                <c:pt idx="1339">
                  <c:v>0.63494212962963</c:v>
                </c:pt>
                <c:pt idx="1340">
                  <c:v>0.634953703703704</c:v>
                </c:pt>
                <c:pt idx="1341">
                  <c:v>0.634965277777778</c:v>
                </c:pt>
                <c:pt idx="1342">
                  <c:v>0.634976851851852</c:v>
                </c:pt>
                <c:pt idx="1343">
                  <c:v>0.634988425925926</c:v>
                </c:pt>
                <c:pt idx="1344">
                  <c:v>0.635</c:v>
                </c:pt>
                <c:pt idx="1345">
                  <c:v>0.635011574074074</c:v>
                </c:pt>
                <c:pt idx="1346">
                  <c:v>0.635023148148148</c:v>
                </c:pt>
                <c:pt idx="1347">
                  <c:v>0.635034722222222</c:v>
                </c:pt>
                <c:pt idx="1348">
                  <c:v>0.635046296296297</c:v>
                </c:pt>
                <c:pt idx="1349">
                  <c:v>0.635057870370371</c:v>
                </c:pt>
                <c:pt idx="1350">
                  <c:v>0.635069444444445</c:v>
                </c:pt>
                <c:pt idx="1351">
                  <c:v>0.635081018518519</c:v>
                </c:pt>
                <c:pt idx="1352">
                  <c:v>0.635092592592593</c:v>
                </c:pt>
                <c:pt idx="1353">
                  <c:v>0.635104166666667</c:v>
                </c:pt>
                <c:pt idx="1354">
                  <c:v>0.63511574074074</c:v>
                </c:pt>
                <c:pt idx="1355">
                  <c:v>0.635127314814815</c:v>
                </c:pt>
                <c:pt idx="1356">
                  <c:v>0.635138888888889</c:v>
                </c:pt>
                <c:pt idx="1357">
                  <c:v>0.635150462962963</c:v>
                </c:pt>
                <c:pt idx="1358">
                  <c:v>0.635162037037037</c:v>
                </c:pt>
                <c:pt idx="1359">
                  <c:v>0.635173611111111</c:v>
                </c:pt>
                <c:pt idx="1360">
                  <c:v>0.635185185185185</c:v>
                </c:pt>
                <c:pt idx="1361">
                  <c:v>0.635196759259259</c:v>
                </c:pt>
                <c:pt idx="1362">
                  <c:v>0.635208333333334</c:v>
                </c:pt>
                <c:pt idx="1363">
                  <c:v>0.635219907407408</c:v>
                </c:pt>
                <c:pt idx="1364">
                  <c:v>0.635231481481482</c:v>
                </c:pt>
                <c:pt idx="1365">
                  <c:v>0.635243055555556</c:v>
                </c:pt>
                <c:pt idx="1366">
                  <c:v>0.63525462962963</c:v>
                </c:pt>
                <c:pt idx="1367">
                  <c:v>0.635266203703704</c:v>
                </c:pt>
                <c:pt idx="1368">
                  <c:v>0.635277777777778</c:v>
                </c:pt>
                <c:pt idx="1369">
                  <c:v>0.635289351851852</c:v>
                </c:pt>
                <c:pt idx="1370">
                  <c:v>0.635300925925926</c:v>
                </c:pt>
                <c:pt idx="1371">
                  <c:v>0.6353125</c:v>
                </c:pt>
                <c:pt idx="1372">
                  <c:v>0.635324074074074</c:v>
                </c:pt>
                <c:pt idx="1373">
                  <c:v>0.635335648148148</c:v>
                </c:pt>
                <c:pt idx="1374">
                  <c:v>0.635347222222222</c:v>
                </c:pt>
                <c:pt idx="1375">
                  <c:v>0.635358796296296</c:v>
                </c:pt>
                <c:pt idx="1376">
                  <c:v>0.635370370370371</c:v>
                </c:pt>
                <c:pt idx="1377">
                  <c:v>0.635381944444445</c:v>
                </c:pt>
                <c:pt idx="1378">
                  <c:v>0.635393518518519</c:v>
                </c:pt>
                <c:pt idx="1379">
                  <c:v>0.635405092592593</c:v>
                </c:pt>
                <c:pt idx="1380">
                  <c:v>0.635416666666666</c:v>
                </c:pt>
                <c:pt idx="1381">
                  <c:v>0.635428240740741</c:v>
                </c:pt>
                <c:pt idx="1382">
                  <c:v>0.635439814814815</c:v>
                </c:pt>
                <c:pt idx="1383">
                  <c:v>0.635451388888889</c:v>
                </c:pt>
                <c:pt idx="1384">
                  <c:v>0.635462962962962</c:v>
                </c:pt>
                <c:pt idx="1385">
                  <c:v>0.635474537037037</c:v>
                </c:pt>
                <c:pt idx="1386">
                  <c:v>0.635486111111111</c:v>
                </c:pt>
                <c:pt idx="1387">
                  <c:v>0.635497685185185</c:v>
                </c:pt>
                <c:pt idx="1388">
                  <c:v>0.635509259259259</c:v>
                </c:pt>
                <c:pt idx="1389">
                  <c:v>0.635520833333334</c:v>
                </c:pt>
                <c:pt idx="1390">
                  <c:v>0.635532407407408</c:v>
                </c:pt>
                <c:pt idx="1391">
                  <c:v>0.635543981481482</c:v>
                </c:pt>
                <c:pt idx="1392">
                  <c:v>0.635555555555556</c:v>
                </c:pt>
                <c:pt idx="1393">
                  <c:v>0.635567129629629</c:v>
                </c:pt>
                <c:pt idx="1394">
                  <c:v>0.635578703703704</c:v>
                </c:pt>
                <c:pt idx="1395">
                  <c:v>0.635590277777778</c:v>
                </c:pt>
                <c:pt idx="1396">
                  <c:v>0.635601851851852</c:v>
                </c:pt>
                <c:pt idx="1397">
                  <c:v>0.635613425925926</c:v>
                </c:pt>
                <c:pt idx="1398">
                  <c:v>0.635625</c:v>
                </c:pt>
                <c:pt idx="1399">
                  <c:v>0.635636574074074</c:v>
                </c:pt>
                <c:pt idx="1400">
                  <c:v>0.635648148148149</c:v>
                </c:pt>
                <c:pt idx="1401">
                  <c:v>0.635659722222222</c:v>
                </c:pt>
                <c:pt idx="1402">
                  <c:v>0.635671296296297</c:v>
                </c:pt>
                <c:pt idx="1403">
                  <c:v>0.635682870370371</c:v>
                </c:pt>
                <c:pt idx="1404">
                  <c:v>0.635694444444445</c:v>
                </c:pt>
                <c:pt idx="1405">
                  <c:v>0.635706018518519</c:v>
                </c:pt>
                <c:pt idx="1406">
                  <c:v>0.635717592592593</c:v>
                </c:pt>
                <c:pt idx="1407">
                  <c:v>0.635729166666667</c:v>
                </c:pt>
                <c:pt idx="1408">
                  <c:v>0.635740740740741</c:v>
                </c:pt>
                <c:pt idx="1409">
                  <c:v>0.635752314814815</c:v>
                </c:pt>
                <c:pt idx="1410">
                  <c:v>0.635763888888889</c:v>
                </c:pt>
                <c:pt idx="1411">
                  <c:v>0.635775462962963</c:v>
                </c:pt>
                <c:pt idx="1412">
                  <c:v>0.635787037037037</c:v>
                </c:pt>
                <c:pt idx="1413">
                  <c:v>0.635798611111112</c:v>
                </c:pt>
                <c:pt idx="1414">
                  <c:v>0.635810185185185</c:v>
                </c:pt>
                <c:pt idx="1415">
                  <c:v>0.635821759259259</c:v>
                </c:pt>
                <c:pt idx="1416">
                  <c:v>0.635833333333334</c:v>
                </c:pt>
                <c:pt idx="1417">
                  <c:v>0.635844907407408</c:v>
                </c:pt>
                <c:pt idx="1418">
                  <c:v>0.635856481481482</c:v>
                </c:pt>
                <c:pt idx="1419">
                  <c:v>0.635868055555556</c:v>
                </c:pt>
                <c:pt idx="1420">
                  <c:v>0.63587962962963</c:v>
                </c:pt>
                <c:pt idx="1421">
                  <c:v>0.635891203703704</c:v>
                </c:pt>
                <c:pt idx="1422">
                  <c:v>0.635902777777778</c:v>
                </c:pt>
                <c:pt idx="1423">
                  <c:v>0.635914351851852</c:v>
                </c:pt>
                <c:pt idx="1424">
                  <c:v>0.635925925925926</c:v>
                </c:pt>
                <c:pt idx="1425">
                  <c:v>0.6359375</c:v>
                </c:pt>
                <c:pt idx="1426">
                  <c:v>0.635949074074075</c:v>
                </c:pt>
                <c:pt idx="1427">
                  <c:v>0.635960648148148</c:v>
                </c:pt>
                <c:pt idx="1428">
                  <c:v>0.635972222222222</c:v>
                </c:pt>
                <c:pt idx="1429">
                  <c:v>0.635983796296296</c:v>
                </c:pt>
                <c:pt idx="1430">
                  <c:v>0.635995370370371</c:v>
                </c:pt>
                <c:pt idx="1431">
                  <c:v>0.636006944444445</c:v>
                </c:pt>
                <c:pt idx="1432">
                  <c:v>0.636018518518519</c:v>
                </c:pt>
                <c:pt idx="1433">
                  <c:v>0.636030092592593</c:v>
                </c:pt>
                <c:pt idx="1434">
                  <c:v>0.636041666666667</c:v>
                </c:pt>
                <c:pt idx="1435">
                  <c:v>0.636053240740741</c:v>
                </c:pt>
                <c:pt idx="1436">
                  <c:v>0.636064814814815</c:v>
                </c:pt>
                <c:pt idx="1437">
                  <c:v>0.636076388888889</c:v>
                </c:pt>
                <c:pt idx="1438">
                  <c:v>0.636087962962963</c:v>
                </c:pt>
                <c:pt idx="1439">
                  <c:v>0.636099537037037</c:v>
                </c:pt>
                <c:pt idx="1440">
                  <c:v>0.636111111111111</c:v>
                </c:pt>
                <c:pt idx="1441">
                  <c:v>0.636122685185185</c:v>
                </c:pt>
                <c:pt idx="1442">
                  <c:v>0.636134259259259</c:v>
                </c:pt>
                <c:pt idx="1443">
                  <c:v>0.636145833333334</c:v>
                </c:pt>
                <c:pt idx="1444">
                  <c:v>0.636157407407407</c:v>
                </c:pt>
                <c:pt idx="1445">
                  <c:v>0.636168981481482</c:v>
                </c:pt>
                <c:pt idx="1446">
                  <c:v>0.636180555555556</c:v>
                </c:pt>
                <c:pt idx="1447">
                  <c:v>0.63619212962963</c:v>
                </c:pt>
                <c:pt idx="1448">
                  <c:v>0.636203703703704</c:v>
                </c:pt>
                <c:pt idx="1449">
                  <c:v>0.636215277777778</c:v>
                </c:pt>
                <c:pt idx="1450">
                  <c:v>0.636226851851852</c:v>
                </c:pt>
                <c:pt idx="1451">
                  <c:v>0.636238425925926</c:v>
                </c:pt>
                <c:pt idx="1452">
                  <c:v>0.63625</c:v>
                </c:pt>
                <c:pt idx="1453">
                  <c:v>0.636261574074074</c:v>
                </c:pt>
                <c:pt idx="1454">
                  <c:v>0.636273148148148</c:v>
                </c:pt>
                <c:pt idx="1455">
                  <c:v>0.636284722222222</c:v>
                </c:pt>
                <c:pt idx="1456">
                  <c:v>0.636296296296296</c:v>
                </c:pt>
                <c:pt idx="1457">
                  <c:v>0.636307870370371</c:v>
                </c:pt>
                <c:pt idx="1458">
                  <c:v>0.636319444444445</c:v>
                </c:pt>
                <c:pt idx="1459">
                  <c:v>0.636331018518519</c:v>
                </c:pt>
                <c:pt idx="1460">
                  <c:v>0.636342592592593</c:v>
                </c:pt>
                <c:pt idx="1461">
                  <c:v>0.636354166666667</c:v>
                </c:pt>
                <c:pt idx="1462">
                  <c:v>0.63636574074074</c:v>
                </c:pt>
                <c:pt idx="1463">
                  <c:v>0.636377314814815</c:v>
                </c:pt>
                <c:pt idx="1464">
                  <c:v>0.636388888888889</c:v>
                </c:pt>
                <c:pt idx="1465">
                  <c:v>0.636400462962963</c:v>
                </c:pt>
                <c:pt idx="1466">
                  <c:v>0.636412037037037</c:v>
                </c:pt>
                <c:pt idx="1467">
                  <c:v>0.636423611111111</c:v>
                </c:pt>
                <c:pt idx="1468">
                  <c:v>0.636435185185185</c:v>
                </c:pt>
                <c:pt idx="1469">
                  <c:v>0.636446759259259</c:v>
                </c:pt>
                <c:pt idx="1470">
                  <c:v>0.636458333333334</c:v>
                </c:pt>
                <c:pt idx="1471">
                  <c:v>0.636469907407408</c:v>
                </c:pt>
                <c:pt idx="1472">
                  <c:v>0.636481481481482</c:v>
                </c:pt>
                <c:pt idx="1473">
                  <c:v>0.636493055555556</c:v>
                </c:pt>
                <c:pt idx="1474">
                  <c:v>0.63650462962963</c:v>
                </c:pt>
                <c:pt idx="1475">
                  <c:v>0.636516203703703</c:v>
                </c:pt>
                <c:pt idx="1476">
                  <c:v>0.636527777777778</c:v>
                </c:pt>
                <c:pt idx="1477">
                  <c:v>0.636539351851852</c:v>
                </c:pt>
                <c:pt idx="1478">
                  <c:v>0.636550925925926</c:v>
                </c:pt>
                <c:pt idx="1479">
                  <c:v>0.6365625</c:v>
                </c:pt>
                <c:pt idx="1480">
                  <c:v>0.636574074074074</c:v>
                </c:pt>
                <c:pt idx="1481">
                  <c:v>0.636585648148148</c:v>
                </c:pt>
                <c:pt idx="1482">
                  <c:v>0.636597222222222</c:v>
                </c:pt>
                <c:pt idx="1483">
                  <c:v>0.636608796296297</c:v>
                </c:pt>
                <c:pt idx="1484">
                  <c:v>0.636620370370371</c:v>
                </c:pt>
                <c:pt idx="1485">
                  <c:v>0.636631944444445</c:v>
                </c:pt>
                <c:pt idx="1486">
                  <c:v>0.636643518518519</c:v>
                </c:pt>
                <c:pt idx="1487">
                  <c:v>0.636655092592593</c:v>
                </c:pt>
                <c:pt idx="1488">
                  <c:v>0.636666666666667</c:v>
                </c:pt>
                <c:pt idx="1489">
                  <c:v>0.636678240740741</c:v>
                </c:pt>
                <c:pt idx="1490">
                  <c:v>0.636689814814815</c:v>
                </c:pt>
                <c:pt idx="1491">
                  <c:v>0.636701388888889</c:v>
                </c:pt>
                <c:pt idx="1492">
                  <c:v>0.636712962962963</c:v>
                </c:pt>
                <c:pt idx="1493">
                  <c:v>0.636724537037037</c:v>
                </c:pt>
                <c:pt idx="1494">
                  <c:v>0.636736111111111</c:v>
                </c:pt>
                <c:pt idx="1495">
                  <c:v>0.636747685185186</c:v>
                </c:pt>
                <c:pt idx="1496">
                  <c:v>0.636759259259259</c:v>
                </c:pt>
                <c:pt idx="1497">
                  <c:v>0.636770833333334</c:v>
                </c:pt>
                <c:pt idx="1498">
                  <c:v>0.636782407407408</c:v>
                </c:pt>
                <c:pt idx="1499">
                  <c:v>0.636793981481482</c:v>
                </c:pt>
                <c:pt idx="1500">
                  <c:v>0.636805555555556</c:v>
                </c:pt>
                <c:pt idx="1501">
                  <c:v>0.63681712962963</c:v>
                </c:pt>
                <c:pt idx="1502">
                  <c:v>0.636828703703704</c:v>
                </c:pt>
                <c:pt idx="1503">
                  <c:v>0.636840277777778</c:v>
                </c:pt>
                <c:pt idx="1504">
                  <c:v>0.636851851851852</c:v>
                </c:pt>
                <c:pt idx="1505">
                  <c:v>0.636863425925926</c:v>
                </c:pt>
                <c:pt idx="1506">
                  <c:v>0.636875</c:v>
                </c:pt>
                <c:pt idx="1507">
                  <c:v>0.636886574074074</c:v>
                </c:pt>
                <c:pt idx="1508">
                  <c:v>0.636898148148149</c:v>
                </c:pt>
                <c:pt idx="1509">
                  <c:v>0.636909722222222</c:v>
                </c:pt>
                <c:pt idx="1510">
                  <c:v>0.636921296296297</c:v>
                </c:pt>
                <c:pt idx="1511">
                  <c:v>0.636932870370371</c:v>
                </c:pt>
                <c:pt idx="1512">
                  <c:v>0.636944444444445</c:v>
                </c:pt>
                <c:pt idx="1513">
                  <c:v>0.636956018518519</c:v>
                </c:pt>
                <c:pt idx="1514">
                  <c:v>0.636967592592593</c:v>
                </c:pt>
                <c:pt idx="1515">
                  <c:v>0.636979166666667</c:v>
                </c:pt>
                <c:pt idx="1516">
                  <c:v>0.636990740740741</c:v>
                </c:pt>
                <c:pt idx="1517">
                  <c:v>0.637002314814815</c:v>
                </c:pt>
                <c:pt idx="1518">
                  <c:v>0.637013888888889</c:v>
                </c:pt>
                <c:pt idx="1519">
                  <c:v>0.637025462962963</c:v>
                </c:pt>
                <c:pt idx="1520">
                  <c:v>0.637037037037037</c:v>
                </c:pt>
                <c:pt idx="1521">
                  <c:v>0.637048611111111</c:v>
                </c:pt>
                <c:pt idx="1522">
                  <c:v>0.637060185185185</c:v>
                </c:pt>
                <c:pt idx="1523">
                  <c:v>0.637071759259259</c:v>
                </c:pt>
                <c:pt idx="1524">
                  <c:v>0.637083333333333</c:v>
                </c:pt>
                <c:pt idx="1525">
                  <c:v>0.637094907407408</c:v>
                </c:pt>
                <c:pt idx="1526">
                  <c:v>0.637106481481482</c:v>
                </c:pt>
                <c:pt idx="1527">
                  <c:v>0.637118055555556</c:v>
                </c:pt>
                <c:pt idx="1528">
                  <c:v>0.63712962962963</c:v>
                </c:pt>
                <c:pt idx="1529">
                  <c:v>0.637141203703704</c:v>
                </c:pt>
                <c:pt idx="1530">
                  <c:v>0.637152777777778</c:v>
                </c:pt>
                <c:pt idx="1531">
                  <c:v>0.637164351851852</c:v>
                </c:pt>
                <c:pt idx="1532">
                  <c:v>0.637175925925926</c:v>
                </c:pt>
                <c:pt idx="1533">
                  <c:v>0.6371875</c:v>
                </c:pt>
                <c:pt idx="1534">
                  <c:v>0.637199074074075</c:v>
                </c:pt>
                <c:pt idx="1535">
                  <c:v>0.637210648148148</c:v>
                </c:pt>
                <c:pt idx="1536">
                  <c:v>0.637222222222222</c:v>
                </c:pt>
                <c:pt idx="1537">
                  <c:v>0.637233796296296</c:v>
                </c:pt>
                <c:pt idx="1538">
                  <c:v>0.637245370370371</c:v>
                </c:pt>
                <c:pt idx="1539">
                  <c:v>0.637256944444445</c:v>
                </c:pt>
                <c:pt idx="1540">
                  <c:v>0.637268518518519</c:v>
                </c:pt>
                <c:pt idx="1541">
                  <c:v>0.637280092592593</c:v>
                </c:pt>
                <c:pt idx="1542">
                  <c:v>0.637291666666667</c:v>
                </c:pt>
                <c:pt idx="1543">
                  <c:v>0.63730324074074</c:v>
                </c:pt>
                <c:pt idx="1544">
                  <c:v>0.637314814814815</c:v>
                </c:pt>
                <c:pt idx="1545">
                  <c:v>0.637326388888889</c:v>
                </c:pt>
                <c:pt idx="1546">
                  <c:v>0.637337962962963</c:v>
                </c:pt>
                <c:pt idx="1547">
                  <c:v>0.637349537037037</c:v>
                </c:pt>
                <c:pt idx="1548">
                  <c:v>0.637361111111111</c:v>
                </c:pt>
                <c:pt idx="1549">
                  <c:v>0.637372685185185</c:v>
                </c:pt>
                <c:pt idx="1550">
                  <c:v>0.637384259259259</c:v>
                </c:pt>
                <c:pt idx="1551">
                  <c:v>0.637395833333334</c:v>
                </c:pt>
                <c:pt idx="1552">
                  <c:v>0.637407407407408</c:v>
                </c:pt>
                <c:pt idx="1553">
                  <c:v>0.637418981481482</c:v>
                </c:pt>
                <c:pt idx="1554">
                  <c:v>0.637430555555556</c:v>
                </c:pt>
                <c:pt idx="1555">
                  <c:v>0.637442129629629</c:v>
                </c:pt>
                <c:pt idx="1556">
                  <c:v>0.637453703703704</c:v>
                </c:pt>
                <c:pt idx="1557">
                  <c:v>0.637465277777778</c:v>
                </c:pt>
                <c:pt idx="1558">
                  <c:v>0.637476851851852</c:v>
                </c:pt>
                <c:pt idx="1559">
                  <c:v>0.637488425925926</c:v>
                </c:pt>
                <c:pt idx="1560">
                  <c:v>0.6375</c:v>
                </c:pt>
                <c:pt idx="1561">
                  <c:v>0.637511574074074</c:v>
                </c:pt>
                <c:pt idx="1562">
                  <c:v>0.637523148148148</c:v>
                </c:pt>
                <c:pt idx="1563">
                  <c:v>0.637534722222222</c:v>
                </c:pt>
                <c:pt idx="1564">
                  <c:v>0.637546296296296</c:v>
                </c:pt>
                <c:pt idx="1565">
                  <c:v>0.637557870370371</c:v>
                </c:pt>
                <c:pt idx="1566">
                  <c:v>0.637569444444445</c:v>
                </c:pt>
                <c:pt idx="1567">
                  <c:v>0.637581018518519</c:v>
                </c:pt>
                <c:pt idx="1568">
                  <c:v>0.637592592592593</c:v>
                </c:pt>
                <c:pt idx="1569">
                  <c:v>0.637604166666667</c:v>
                </c:pt>
                <c:pt idx="1570">
                  <c:v>0.637615740740741</c:v>
                </c:pt>
                <c:pt idx="1571">
                  <c:v>0.637627314814815</c:v>
                </c:pt>
                <c:pt idx="1572">
                  <c:v>0.637638888888889</c:v>
                </c:pt>
                <c:pt idx="1573">
                  <c:v>0.637650462962963</c:v>
                </c:pt>
                <c:pt idx="1574">
                  <c:v>0.637662037037037</c:v>
                </c:pt>
                <c:pt idx="1575">
                  <c:v>0.637673611111111</c:v>
                </c:pt>
                <c:pt idx="1576">
                  <c:v>0.637685185185185</c:v>
                </c:pt>
                <c:pt idx="1577">
                  <c:v>0.637696759259259</c:v>
                </c:pt>
                <c:pt idx="1578">
                  <c:v>0.637708333333334</c:v>
                </c:pt>
                <c:pt idx="1579">
                  <c:v>0.637719907407408</c:v>
                </c:pt>
                <c:pt idx="1580">
                  <c:v>0.637731481481482</c:v>
                </c:pt>
                <c:pt idx="1581">
                  <c:v>0.637743055555556</c:v>
                </c:pt>
                <c:pt idx="1582">
                  <c:v>0.63775462962963</c:v>
                </c:pt>
                <c:pt idx="1583">
                  <c:v>0.637766203703704</c:v>
                </c:pt>
                <c:pt idx="1584">
                  <c:v>0.637777777777778</c:v>
                </c:pt>
                <c:pt idx="1585">
                  <c:v>0.637789351851852</c:v>
                </c:pt>
                <c:pt idx="1586">
                  <c:v>0.637800925925926</c:v>
                </c:pt>
                <c:pt idx="1587">
                  <c:v>0.6378125</c:v>
                </c:pt>
                <c:pt idx="1588">
                  <c:v>0.637824074074075</c:v>
                </c:pt>
                <c:pt idx="1589">
                  <c:v>0.637835648148148</c:v>
                </c:pt>
                <c:pt idx="1590">
                  <c:v>0.637847222222222</c:v>
                </c:pt>
                <c:pt idx="1591">
                  <c:v>0.637858796296297</c:v>
                </c:pt>
                <c:pt idx="1592">
                  <c:v>0.637870370370371</c:v>
                </c:pt>
                <c:pt idx="1593">
                  <c:v>0.637881944444445</c:v>
                </c:pt>
                <c:pt idx="1594">
                  <c:v>0.637893518518519</c:v>
                </c:pt>
                <c:pt idx="1595">
                  <c:v>0.637905092592593</c:v>
                </c:pt>
                <c:pt idx="1596">
                  <c:v>0.637916666666667</c:v>
                </c:pt>
                <c:pt idx="1597">
                  <c:v>0.637928240740741</c:v>
                </c:pt>
                <c:pt idx="1598">
                  <c:v>0.637939814814815</c:v>
                </c:pt>
                <c:pt idx="1599">
                  <c:v>0.637951388888889</c:v>
                </c:pt>
                <c:pt idx="1600">
                  <c:v>0.637962962962962</c:v>
                </c:pt>
                <c:pt idx="1601">
                  <c:v>0.637974537037037</c:v>
                </c:pt>
                <c:pt idx="1602">
                  <c:v>0.637986111111111</c:v>
                </c:pt>
                <c:pt idx="1603">
                  <c:v>0.637997685185186</c:v>
                </c:pt>
                <c:pt idx="1604">
                  <c:v>0.638009259259259</c:v>
                </c:pt>
                <c:pt idx="1605">
                  <c:v>0.638020833333334</c:v>
                </c:pt>
                <c:pt idx="1606">
                  <c:v>0.638032407407408</c:v>
                </c:pt>
                <c:pt idx="1607">
                  <c:v>0.638043981481482</c:v>
                </c:pt>
                <c:pt idx="1608">
                  <c:v>0.638055555555556</c:v>
                </c:pt>
                <c:pt idx="1609">
                  <c:v>0.638067129629629</c:v>
                </c:pt>
                <c:pt idx="1610">
                  <c:v>0.638078703703704</c:v>
                </c:pt>
                <c:pt idx="1611">
                  <c:v>0.638090277777778</c:v>
                </c:pt>
                <c:pt idx="1612">
                  <c:v>0.638101851851852</c:v>
                </c:pt>
                <c:pt idx="1613">
                  <c:v>0.638113425925926</c:v>
                </c:pt>
                <c:pt idx="1614">
                  <c:v>0.638125</c:v>
                </c:pt>
                <c:pt idx="1615">
                  <c:v>0.638136574074074</c:v>
                </c:pt>
                <c:pt idx="1616">
                  <c:v>0.638148148148148</c:v>
                </c:pt>
                <c:pt idx="1617">
                  <c:v>0.638159722222222</c:v>
                </c:pt>
                <c:pt idx="1618">
                  <c:v>0.638171296296297</c:v>
                </c:pt>
                <c:pt idx="1619">
                  <c:v>0.638182870370371</c:v>
                </c:pt>
                <c:pt idx="1620">
                  <c:v>0.638194444444445</c:v>
                </c:pt>
                <c:pt idx="1621">
                  <c:v>0.638206018518519</c:v>
                </c:pt>
                <c:pt idx="1622">
                  <c:v>0.638217592592593</c:v>
                </c:pt>
                <c:pt idx="1623">
                  <c:v>0.638229166666667</c:v>
                </c:pt>
                <c:pt idx="1624">
                  <c:v>0.638240740740741</c:v>
                </c:pt>
                <c:pt idx="1625">
                  <c:v>0.638252314814815</c:v>
                </c:pt>
                <c:pt idx="1626">
                  <c:v>0.638263888888889</c:v>
                </c:pt>
                <c:pt idx="1627">
                  <c:v>0.638275462962963</c:v>
                </c:pt>
                <c:pt idx="1628">
                  <c:v>0.638287037037037</c:v>
                </c:pt>
                <c:pt idx="1629">
                  <c:v>0.638298611111111</c:v>
                </c:pt>
                <c:pt idx="1630">
                  <c:v>0.638310185185185</c:v>
                </c:pt>
                <c:pt idx="1631">
                  <c:v>0.638321759259259</c:v>
                </c:pt>
                <c:pt idx="1632">
                  <c:v>0.638333333333333</c:v>
                </c:pt>
                <c:pt idx="1633">
                  <c:v>0.638344907407408</c:v>
                </c:pt>
                <c:pt idx="1634">
                  <c:v>0.638356481481482</c:v>
                </c:pt>
                <c:pt idx="1635">
                  <c:v>0.638368055555556</c:v>
                </c:pt>
                <c:pt idx="1636">
                  <c:v>0.63837962962963</c:v>
                </c:pt>
                <c:pt idx="1637">
                  <c:v>0.638391203703704</c:v>
                </c:pt>
                <c:pt idx="1638">
                  <c:v>0.638402777777778</c:v>
                </c:pt>
                <c:pt idx="1639">
                  <c:v>0.638414351851851</c:v>
                </c:pt>
                <c:pt idx="1640">
                  <c:v>0.638425925925926</c:v>
                </c:pt>
                <c:pt idx="1641">
                  <c:v>0.6384375</c:v>
                </c:pt>
                <c:pt idx="1642">
                  <c:v>0.638449074074075</c:v>
                </c:pt>
                <c:pt idx="1643">
                  <c:v>0.638460648148148</c:v>
                </c:pt>
                <c:pt idx="1644">
                  <c:v>0.638472222222222</c:v>
                </c:pt>
                <c:pt idx="1645">
                  <c:v>0.638483796296296</c:v>
                </c:pt>
                <c:pt idx="1646">
                  <c:v>0.638495370370371</c:v>
                </c:pt>
                <c:pt idx="1647">
                  <c:v>0.638506944444444</c:v>
                </c:pt>
                <c:pt idx="1648">
                  <c:v>0.638518518518519</c:v>
                </c:pt>
                <c:pt idx="1649">
                  <c:v>0.638530092592593</c:v>
                </c:pt>
                <c:pt idx="1650">
                  <c:v>0.638541666666667</c:v>
                </c:pt>
                <c:pt idx="1651">
                  <c:v>0.63855324074074</c:v>
                </c:pt>
                <c:pt idx="1652">
                  <c:v>0.638564814814815</c:v>
                </c:pt>
                <c:pt idx="1653">
                  <c:v>0.638576388888889</c:v>
                </c:pt>
                <c:pt idx="1654">
                  <c:v>0.638587962962962</c:v>
                </c:pt>
                <c:pt idx="1655">
                  <c:v>0.638599537037037</c:v>
                </c:pt>
                <c:pt idx="1656">
                  <c:v>0.638611111111111</c:v>
                </c:pt>
                <c:pt idx="1657">
                  <c:v>0.638622685185186</c:v>
                </c:pt>
                <c:pt idx="1658">
                  <c:v>0.638634259259259</c:v>
                </c:pt>
                <c:pt idx="1659">
                  <c:v>0.638645833333334</c:v>
                </c:pt>
                <c:pt idx="1660">
                  <c:v>0.638657407407408</c:v>
                </c:pt>
                <c:pt idx="1661">
                  <c:v>0.638668981481482</c:v>
                </c:pt>
                <c:pt idx="1662">
                  <c:v>0.638680555555556</c:v>
                </c:pt>
                <c:pt idx="1663">
                  <c:v>0.63869212962963</c:v>
                </c:pt>
                <c:pt idx="1664">
                  <c:v>0.638703703703704</c:v>
                </c:pt>
                <c:pt idx="1665">
                  <c:v>0.638715277777778</c:v>
                </c:pt>
                <c:pt idx="1666">
                  <c:v>0.638726851851852</c:v>
                </c:pt>
                <c:pt idx="1667">
                  <c:v>0.638738425925926</c:v>
                </c:pt>
                <c:pt idx="1668">
                  <c:v>0.63875</c:v>
                </c:pt>
                <c:pt idx="1669">
                  <c:v>0.638761574074074</c:v>
                </c:pt>
                <c:pt idx="1670">
                  <c:v>0.638773148148148</c:v>
                </c:pt>
                <c:pt idx="1671">
                  <c:v>0.638784722222222</c:v>
                </c:pt>
                <c:pt idx="1672">
                  <c:v>0.638796296296297</c:v>
                </c:pt>
                <c:pt idx="1673">
                  <c:v>0.638807870370371</c:v>
                </c:pt>
                <c:pt idx="1674">
                  <c:v>0.638819444444445</c:v>
                </c:pt>
                <c:pt idx="1675">
                  <c:v>0.638831018518519</c:v>
                </c:pt>
                <c:pt idx="1676">
                  <c:v>0.638842592592593</c:v>
                </c:pt>
                <c:pt idx="1677">
                  <c:v>0.638854166666667</c:v>
                </c:pt>
                <c:pt idx="1678">
                  <c:v>0.638865740740741</c:v>
                </c:pt>
                <c:pt idx="1679">
                  <c:v>0.638877314814815</c:v>
                </c:pt>
                <c:pt idx="1680">
                  <c:v>0.638888888888889</c:v>
                </c:pt>
                <c:pt idx="1681">
                  <c:v>0.638900462962963</c:v>
                </c:pt>
                <c:pt idx="1682">
                  <c:v>0.638912037037037</c:v>
                </c:pt>
                <c:pt idx="1683">
                  <c:v>0.638923611111111</c:v>
                </c:pt>
                <c:pt idx="1684">
                  <c:v>0.638935185185185</c:v>
                </c:pt>
                <c:pt idx="1685">
                  <c:v>0.638946759259259</c:v>
                </c:pt>
                <c:pt idx="1686">
                  <c:v>0.638958333333334</c:v>
                </c:pt>
                <c:pt idx="1687">
                  <c:v>0.638969907407408</c:v>
                </c:pt>
                <c:pt idx="1688">
                  <c:v>0.638981481481482</c:v>
                </c:pt>
                <c:pt idx="1689">
                  <c:v>0.638993055555556</c:v>
                </c:pt>
                <c:pt idx="1690">
                  <c:v>0.63900462962963</c:v>
                </c:pt>
                <c:pt idx="1691">
                  <c:v>0.639016203703704</c:v>
                </c:pt>
                <c:pt idx="1692">
                  <c:v>0.639027777777778</c:v>
                </c:pt>
                <c:pt idx="1693">
                  <c:v>0.639039351851852</c:v>
                </c:pt>
                <c:pt idx="1694">
                  <c:v>0.639050925925926</c:v>
                </c:pt>
                <c:pt idx="1695">
                  <c:v>0.6390625</c:v>
                </c:pt>
                <c:pt idx="1696">
                  <c:v>0.639074074074074</c:v>
                </c:pt>
                <c:pt idx="1697">
                  <c:v>0.639085648148149</c:v>
                </c:pt>
                <c:pt idx="1698">
                  <c:v>0.639097222222222</c:v>
                </c:pt>
                <c:pt idx="1699">
                  <c:v>0.639108796296297</c:v>
                </c:pt>
                <c:pt idx="1700">
                  <c:v>0.639120370370371</c:v>
                </c:pt>
                <c:pt idx="1701">
                  <c:v>0.639131944444445</c:v>
                </c:pt>
                <c:pt idx="1702">
                  <c:v>0.639143518518519</c:v>
                </c:pt>
                <c:pt idx="1703">
                  <c:v>0.639155092592593</c:v>
                </c:pt>
                <c:pt idx="1704">
                  <c:v>0.639166666666667</c:v>
                </c:pt>
                <c:pt idx="1705">
                  <c:v>0.639178240740741</c:v>
                </c:pt>
                <c:pt idx="1706">
                  <c:v>0.639189814814815</c:v>
                </c:pt>
                <c:pt idx="1707">
                  <c:v>0.639201388888889</c:v>
                </c:pt>
                <c:pt idx="1708">
                  <c:v>0.639212962962962</c:v>
                </c:pt>
                <c:pt idx="1709">
                  <c:v>0.639224537037037</c:v>
                </c:pt>
                <c:pt idx="1710">
                  <c:v>0.639236111111111</c:v>
                </c:pt>
                <c:pt idx="1711">
                  <c:v>0.639247685185185</c:v>
                </c:pt>
                <c:pt idx="1712">
                  <c:v>0.639259259259259</c:v>
                </c:pt>
                <c:pt idx="1713">
                  <c:v>0.639270833333334</c:v>
                </c:pt>
                <c:pt idx="1714">
                  <c:v>0.639282407407408</c:v>
                </c:pt>
                <c:pt idx="1715">
                  <c:v>0.639293981481482</c:v>
                </c:pt>
                <c:pt idx="1716">
                  <c:v>0.639305555555556</c:v>
                </c:pt>
                <c:pt idx="1717">
                  <c:v>0.639317129629629</c:v>
                </c:pt>
                <c:pt idx="1718">
                  <c:v>0.639328703703704</c:v>
                </c:pt>
                <c:pt idx="1719">
                  <c:v>0.639340277777778</c:v>
                </c:pt>
                <c:pt idx="1720">
                  <c:v>0.639351851851852</c:v>
                </c:pt>
                <c:pt idx="1721">
                  <c:v>0.639363425925926</c:v>
                </c:pt>
                <c:pt idx="1722">
                  <c:v>0.639375</c:v>
                </c:pt>
                <c:pt idx="1723">
                  <c:v>0.639386574074074</c:v>
                </c:pt>
                <c:pt idx="1724">
                  <c:v>0.639398148148148</c:v>
                </c:pt>
                <c:pt idx="1725">
                  <c:v>0.639409722222222</c:v>
                </c:pt>
                <c:pt idx="1726">
                  <c:v>0.639421296296297</c:v>
                </c:pt>
                <c:pt idx="1727">
                  <c:v>0.63943287037037</c:v>
                </c:pt>
                <c:pt idx="1728">
                  <c:v>0.639444444444445</c:v>
                </c:pt>
                <c:pt idx="1729">
                  <c:v>0.639456018518519</c:v>
                </c:pt>
                <c:pt idx="1730">
                  <c:v>0.639467592592593</c:v>
                </c:pt>
                <c:pt idx="1731">
                  <c:v>0.639479166666667</c:v>
                </c:pt>
                <c:pt idx="1732">
                  <c:v>0.63949074074074</c:v>
                </c:pt>
                <c:pt idx="1733">
                  <c:v>0.639502314814815</c:v>
                </c:pt>
                <c:pt idx="1734">
                  <c:v>0.639513888888889</c:v>
                </c:pt>
                <c:pt idx="1735">
                  <c:v>0.639525462962963</c:v>
                </c:pt>
                <c:pt idx="1736">
                  <c:v>0.639537037037037</c:v>
                </c:pt>
                <c:pt idx="1737">
                  <c:v>0.639548611111112</c:v>
                </c:pt>
                <c:pt idx="1738">
                  <c:v>0.639560185185185</c:v>
                </c:pt>
                <c:pt idx="1739">
                  <c:v>0.639571759259259</c:v>
                </c:pt>
                <c:pt idx="1740">
                  <c:v>0.639583333333333</c:v>
                </c:pt>
                <c:pt idx="1741">
                  <c:v>0.639594907407408</c:v>
                </c:pt>
                <c:pt idx="1742">
                  <c:v>0.639606481481482</c:v>
                </c:pt>
                <c:pt idx="1743">
                  <c:v>0.639618055555556</c:v>
                </c:pt>
                <c:pt idx="1744">
                  <c:v>0.63962962962963</c:v>
                </c:pt>
                <c:pt idx="1745">
                  <c:v>0.639641203703704</c:v>
                </c:pt>
                <c:pt idx="1746">
                  <c:v>0.639652777777778</c:v>
                </c:pt>
                <c:pt idx="1747">
                  <c:v>0.639664351851852</c:v>
                </c:pt>
                <c:pt idx="1748">
                  <c:v>0.639675925925926</c:v>
                </c:pt>
                <c:pt idx="1749">
                  <c:v>0.6396875</c:v>
                </c:pt>
                <c:pt idx="1750">
                  <c:v>0.639699074074075</c:v>
                </c:pt>
                <c:pt idx="1751">
                  <c:v>0.639710648148148</c:v>
                </c:pt>
                <c:pt idx="1752">
                  <c:v>0.639722222222222</c:v>
                </c:pt>
                <c:pt idx="1753">
                  <c:v>0.639733796296296</c:v>
                </c:pt>
                <c:pt idx="1754">
                  <c:v>0.639745370370371</c:v>
                </c:pt>
                <c:pt idx="1755">
                  <c:v>0.639756944444445</c:v>
                </c:pt>
                <c:pt idx="1756">
                  <c:v>0.639768518518519</c:v>
                </c:pt>
                <c:pt idx="1757">
                  <c:v>0.639780092592593</c:v>
                </c:pt>
                <c:pt idx="1758">
                  <c:v>0.639791666666667</c:v>
                </c:pt>
                <c:pt idx="1759">
                  <c:v>0.639803240740741</c:v>
                </c:pt>
                <c:pt idx="1760">
                  <c:v>0.639814814814815</c:v>
                </c:pt>
                <c:pt idx="1761">
                  <c:v>0.639826388888889</c:v>
                </c:pt>
                <c:pt idx="1762">
                  <c:v>0.639837962962963</c:v>
                </c:pt>
                <c:pt idx="1763">
                  <c:v>0.639849537037037</c:v>
                </c:pt>
                <c:pt idx="1764">
                  <c:v>0.639861111111111</c:v>
                </c:pt>
                <c:pt idx="1765">
                  <c:v>0.639872685185185</c:v>
                </c:pt>
                <c:pt idx="1766">
                  <c:v>0.639884259259259</c:v>
                </c:pt>
                <c:pt idx="1767">
                  <c:v>0.639895833333334</c:v>
                </c:pt>
                <c:pt idx="1768">
                  <c:v>0.639907407407408</c:v>
                </c:pt>
                <c:pt idx="1769">
                  <c:v>0.639918981481482</c:v>
                </c:pt>
                <c:pt idx="1770">
                  <c:v>0.639930555555556</c:v>
                </c:pt>
                <c:pt idx="1771">
                  <c:v>0.639942129629629</c:v>
                </c:pt>
                <c:pt idx="1772">
                  <c:v>0.639953703703704</c:v>
                </c:pt>
                <c:pt idx="1773">
                  <c:v>0.639965277777778</c:v>
                </c:pt>
                <c:pt idx="1774">
                  <c:v>0.639976851851852</c:v>
                </c:pt>
                <c:pt idx="1775">
                  <c:v>0.639988425925926</c:v>
                </c:pt>
                <c:pt idx="1776">
                  <c:v>0.64</c:v>
                </c:pt>
                <c:pt idx="1777">
                  <c:v>0.640011574074074</c:v>
                </c:pt>
                <c:pt idx="1778">
                  <c:v>0.640023148148148</c:v>
                </c:pt>
                <c:pt idx="1779">
                  <c:v>0.640034722222222</c:v>
                </c:pt>
                <c:pt idx="1780">
                  <c:v>0.640046296296297</c:v>
                </c:pt>
                <c:pt idx="1781">
                  <c:v>0.640057870370371</c:v>
                </c:pt>
                <c:pt idx="1782">
                  <c:v>0.640069444444445</c:v>
                </c:pt>
                <c:pt idx="1783">
                  <c:v>0.640081018518519</c:v>
                </c:pt>
                <c:pt idx="1784">
                  <c:v>0.640092592592593</c:v>
                </c:pt>
                <c:pt idx="1785">
                  <c:v>0.640104166666667</c:v>
                </c:pt>
                <c:pt idx="1786">
                  <c:v>0.64011574074074</c:v>
                </c:pt>
                <c:pt idx="1787">
                  <c:v>0.640127314814815</c:v>
                </c:pt>
                <c:pt idx="1788">
                  <c:v>0.640138888888889</c:v>
                </c:pt>
                <c:pt idx="1789">
                  <c:v>0.640150462962963</c:v>
                </c:pt>
                <c:pt idx="1790">
                  <c:v>0.640162037037037</c:v>
                </c:pt>
                <c:pt idx="1791">
                  <c:v>0.640173611111111</c:v>
                </c:pt>
                <c:pt idx="1792">
                  <c:v>0.640185185185185</c:v>
                </c:pt>
                <c:pt idx="1793">
                  <c:v>0.640196759259259</c:v>
                </c:pt>
                <c:pt idx="1794">
                  <c:v>0.640208333333334</c:v>
                </c:pt>
                <c:pt idx="1795">
                  <c:v>0.640219907407408</c:v>
                </c:pt>
                <c:pt idx="1796">
                  <c:v>0.640231481481482</c:v>
                </c:pt>
                <c:pt idx="1797">
                  <c:v>0.640243055555556</c:v>
                </c:pt>
                <c:pt idx="1798">
                  <c:v>0.64025462962963</c:v>
                </c:pt>
                <c:pt idx="1799">
                  <c:v>0.640266203703704</c:v>
                </c:pt>
                <c:pt idx="1800">
                  <c:v>0.640277777777778</c:v>
                </c:pt>
                <c:pt idx="1801">
                  <c:v>0.640289351851852</c:v>
                </c:pt>
                <c:pt idx="1802">
                  <c:v>0.640300925925926</c:v>
                </c:pt>
                <c:pt idx="1803">
                  <c:v>0.6403125</c:v>
                </c:pt>
                <c:pt idx="1804">
                  <c:v>0.640324074074074</c:v>
                </c:pt>
                <c:pt idx="1805">
                  <c:v>0.640335648148148</c:v>
                </c:pt>
                <c:pt idx="1806">
                  <c:v>0.640347222222222</c:v>
                </c:pt>
                <c:pt idx="1807">
                  <c:v>0.640358796296296</c:v>
                </c:pt>
                <c:pt idx="1808">
                  <c:v>0.640370370370371</c:v>
                </c:pt>
                <c:pt idx="1809">
                  <c:v>0.640381944444445</c:v>
                </c:pt>
                <c:pt idx="1810">
                  <c:v>0.640393518518519</c:v>
                </c:pt>
                <c:pt idx="1811">
                  <c:v>0.640405092592593</c:v>
                </c:pt>
                <c:pt idx="1812">
                  <c:v>0.640416666666666</c:v>
                </c:pt>
                <c:pt idx="1813">
                  <c:v>0.640428240740741</c:v>
                </c:pt>
                <c:pt idx="1814">
                  <c:v>0.640439814814815</c:v>
                </c:pt>
                <c:pt idx="1815">
                  <c:v>0.640451388888889</c:v>
                </c:pt>
                <c:pt idx="1816">
                  <c:v>0.640462962962962</c:v>
                </c:pt>
                <c:pt idx="1817">
                  <c:v>0.640474537037037</c:v>
                </c:pt>
                <c:pt idx="1818">
                  <c:v>0.640486111111111</c:v>
                </c:pt>
                <c:pt idx="1819">
                  <c:v>0.640497685185185</c:v>
                </c:pt>
                <c:pt idx="1820">
                  <c:v>0.640509259259259</c:v>
                </c:pt>
                <c:pt idx="1821">
                  <c:v>0.640520833333334</c:v>
                </c:pt>
                <c:pt idx="1822">
                  <c:v>0.640532407407407</c:v>
                </c:pt>
                <c:pt idx="1823">
                  <c:v>0.640543981481482</c:v>
                </c:pt>
                <c:pt idx="1824">
                  <c:v>0.640555555555556</c:v>
                </c:pt>
                <c:pt idx="1825">
                  <c:v>0.640567129629629</c:v>
                </c:pt>
                <c:pt idx="1826">
                  <c:v>0.640578703703704</c:v>
                </c:pt>
                <c:pt idx="1827">
                  <c:v>0.640590277777778</c:v>
                </c:pt>
                <c:pt idx="1828">
                  <c:v>0.640601851851852</c:v>
                </c:pt>
                <c:pt idx="1829">
                  <c:v>0.640613425925926</c:v>
                </c:pt>
                <c:pt idx="1830">
                  <c:v>0.640625</c:v>
                </c:pt>
                <c:pt idx="1831">
                  <c:v>0.640636574074074</c:v>
                </c:pt>
                <c:pt idx="1832">
                  <c:v>0.640648148148149</c:v>
                </c:pt>
                <c:pt idx="1833">
                  <c:v>0.640659722222222</c:v>
                </c:pt>
                <c:pt idx="1834">
                  <c:v>0.640671296296297</c:v>
                </c:pt>
                <c:pt idx="1835">
                  <c:v>0.640682870370371</c:v>
                </c:pt>
                <c:pt idx="1836">
                  <c:v>0.640694444444445</c:v>
                </c:pt>
                <c:pt idx="1837">
                  <c:v>0.640706018518519</c:v>
                </c:pt>
                <c:pt idx="1838">
                  <c:v>0.640717592592593</c:v>
                </c:pt>
                <c:pt idx="1839">
                  <c:v>0.640729166666667</c:v>
                </c:pt>
                <c:pt idx="1840">
                  <c:v>0.640740740740741</c:v>
                </c:pt>
                <c:pt idx="1841">
                  <c:v>0.640752314814815</c:v>
                </c:pt>
                <c:pt idx="1842">
                  <c:v>0.640763888888889</c:v>
                </c:pt>
                <c:pt idx="1843">
                  <c:v>0.640775462962963</c:v>
                </c:pt>
                <c:pt idx="1844">
                  <c:v>0.640787037037037</c:v>
                </c:pt>
                <c:pt idx="1845">
                  <c:v>0.640798611111112</c:v>
                </c:pt>
                <c:pt idx="1846">
                  <c:v>0.640810185185185</c:v>
                </c:pt>
                <c:pt idx="1847">
                  <c:v>0.640821759259259</c:v>
                </c:pt>
                <c:pt idx="1848">
                  <c:v>0.640833333333334</c:v>
                </c:pt>
                <c:pt idx="1849">
                  <c:v>0.640844907407408</c:v>
                </c:pt>
                <c:pt idx="1850">
                  <c:v>0.640856481481482</c:v>
                </c:pt>
                <c:pt idx="1851">
                  <c:v>0.640868055555556</c:v>
                </c:pt>
                <c:pt idx="1852">
                  <c:v>0.64087962962963</c:v>
                </c:pt>
                <c:pt idx="1853">
                  <c:v>0.640891203703704</c:v>
                </c:pt>
                <c:pt idx="1854">
                  <c:v>0.640902777777778</c:v>
                </c:pt>
                <c:pt idx="1855">
                  <c:v>0.640914351851852</c:v>
                </c:pt>
                <c:pt idx="1856">
                  <c:v>0.640925925925926</c:v>
                </c:pt>
                <c:pt idx="1857">
                  <c:v>0.6409375</c:v>
                </c:pt>
                <c:pt idx="1858">
                  <c:v>0.640949074074075</c:v>
                </c:pt>
                <c:pt idx="1859">
                  <c:v>0.640960648148148</c:v>
                </c:pt>
                <c:pt idx="1860">
                  <c:v>0.640972222222222</c:v>
                </c:pt>
                <c:pt idx="1861">
                  <c:v>0.640983796296296</c:v>
                </c:pt>
                <c:pt idx="1862">
                  <c:v>0.640995370370371</c:v>
                </c:pt>
                <c:pt idx="1863">
                  <c:v>0.641006944444445</c:v>
                </c:pt>
                <c:pt idx="1864">
                  <c:v>0.641018518518519</c:v>
                </c:pt>
                <c:pt idx="1865">
                  <c:v>0.641030092592593</c:v>
                </c:pt>
                <c:pt idx="1866">
                  <c:v>0.641041666666667</c:v>
                </c:pt>
                <c:pt idx="1867">
                  <c:v>0.641053240740741</c:v>
                </c:pt>
                <c:pt idx="1868">
                  <c:v>0.641064814814815</c:v>
                </c:pt>
                <c:pt idx="1869">
                  <c:v>0.641076388888889</c:v>
                </c:pt>
                <c:pt idx="1870">
                  <c:v>0.641087962962963</c:v>
                </c:pt>
                <c:pt idx="1871">
                  <c:v>0.641099537037037</c:v>
                </c:pt>
                <c:pt idx="1872">
                  <c:v>0.641111111111111</c:v>
                </c:pt>
                <c:pt idx="1873">
                  <c:v>0.641122685185185</c:v>
                </c:pt>
                <c:pt idx="1874">
                  <c:v>0.641134259259259</c:v>
                </c:pt>
                <c:pt idx="1875">
                  <c:v>0.641145833333334</c:v>
                </c:pt>
                <c:pt idx="1876">
                  <c:v>0.641157407407408</c:v>
                </c:pt>
                <c:pt idx="1877">
                  <c:v>0.641168981481482</c:v>
                </c:pt>
                <c:pt idx="1878">
                  <c:v>0.641180555555556</c:v>
                </c:pt>
                <c:pt idx="1879">
                  <c:v>0.64119212962963</c:v>
                </c:pt>
                <c:pt idx="1880">
                  <c:v>0.641203703703704</c:v>
                </c:pt>
                <c:pt idx="1881">
                  <c:v>0.641215277777778</c:v>
                </c:pt>
                <c:pt idx="1882">
                  <c:v>0.641226851851852</c:v>
                </c:pt>
                <c:pt idx="1883">
                  <c:v>0.641238425925926</c:v>
                </c:pt>
                <c:pt idx="1884">
                  <c:v>0.64125</c:v>
                </c:pt>
                <c:pt idx="1885">
                  <c:v>0.641261574074074</c:v>
                </c:pt>
                <c:pt idx="1886">
                  <c:v>0.641273148148148</c:v>
                </c:pt>
                <c:pt idx="1887">
                  <c:v>0.641284722222222</c:v>
                </c:pt>
                <c:pt idx="1888">
                  <c:v>0.641296296296297</c:v>
                </c:pt>
                <c:pt idx="1889">
                  <c:v>0.641307870370371</c:v>
                </c:pt>
                <c:pt idx="1890">
                  <c:v>0.641319444444445</c:v>
                </c:pt>
                <c:pt idx="1891">
                  <c:v>0.641331018518519</c:v>
                </c:pt>
                <c:pt idx="1892">
                  <c:v>0.641342592592593</c:v>
                </c:pt>
                <c:pt idx="1893">
                  <c:v>0.641354166666667</c:v>
                </c:pt>
                <c:pt idx="1894">
                  <c:v>0.64136574074074</c:v>
                </c:pt>
                <c:pt idx="1895">
                  <c:v>0.641377314814815</c:v>
                </c:pt>
                <c:pt idx="1896">
                  <c:v>0.641388888888889</c:v>
                </c:pt>
                <c:pt idx="1897">
                  <c:v>0.641400462962963</c:v>
                </c:pt>
                <c:pt idx="1898">
                  <c:v>0.641412037037037</c:v>
                </c:pt>
                <c:pt idx="1899">
                  <c:v>0.641423611111111</c:v>
                </c:pt>
                <c:pt idx="1900">
                  <c:v>0.641435185185185</c:v>
                </c:pt>
                <c:pt idx="1901">
                  <c:v>0.641446759259259</c:v>
                </c:pt>
                <c:pt idx="1902">
                  <c:v>0.641458333333334</c:v>
                </c:pt>
                <c:pt idx="1903">
                  <c:v>0.641469907407408</c:v>
                </c:pt>
                <c:pt idx="1904">
                  <c:v>0.641481481481482</c:v>
                </c:pt>
                <c:pt idx="1905">
                  <c:v>0.641493055555556</c:v>
                </c:pt>
                <c:pt idx="1906">
                  <c:v>0.64150462962963</c:v>
                </c:pt>
                <c:pt idx="1907">
                  <c:v>0.641516203703704</c:v>
                </c:pt>
                <c:pt idx="1908">
                  <c:v>0.641527777777778</c:v>
                </c:pt>
                <c:pt idx="1909">
                  <c:v>0.641539351851852</c:v>
                </c:pt>
                <c:pt idx="1910">
                  <c:v>0.641550925925926</c:v>
                </c:pt>
                <c:pt idx="1911">
                  <c:v>0.6415625</c:v>
                </c:pt>
                <c:pt idx="1912">
                  <c:v>0.641574074074074</c:v>
                </c:pt>
                <c:pt idx="1913">
                  <c:v>0.641585648148148</c:v>
                </c:pt>
                <c:pt idx="1914">
                  <c:v>0.641597222222222</c:v>
                </c:pt>
                <c:pt idx="1915">
                  <c:v>0.641608796296297</c:v>
                </c:pt>
                <c:pt idx="1916">
                  <c:v>0.641620370370371</c:v>
                </c:pt>
                <c:pt idx="1917">
                  <c:v>0.641631944444445</c:v>
                </c:pt>
                <c:pt idx="1918">
                  <c:v>0.641643518518519</c:v>
                </c:pt>
                <c:pt idx="1919">
                  <c:v>0.641655092592593</c:v>
                </c:pt>
                <c:pt idx="1920">
                  <c:v>0.641666666666667</c:v>
                </c:pt>
                <c:pt idx="1921">
                  <c:v>0.641678240740741</c:v>
                </c:pt>
                <c:pt idx="1922">
                  <c:v>0.641689814814815</c:v>
                </c:pt>
                <c:pt idx="1923">
                  <c:v>0.641701388888889</c:v>
                </c:pt>
                <c:pt idx="1924">
                  <c:v>0.641712962962963</c:v>
                </c:pt>
                <c:pt idx="1925">
                  <c:v>0.641724537037037</c:v>
                </c:pt>
                <c:pt idx="1926">
                  <c:v>0.641736111111111</c:v>
                </c:pt>
                <c:pt idx="1927">
                  <c:v>0.641747685185186</c:v>
                </c:pt>
                <c:pt idx="1928">
                  <c:v>0.641759259259259</c:v>
                </c:pt>
                <c:pt idx="1929">
                  <c:v>0.641770833333334</c:v>
                </c:pt>
                <c:pt idx="1930">
                  <c:v>0.641782407407408</c:v>
                </c:pt>
                <c:pt idx="1931">
                  <c:v>0.641793981481482</c:v>
                </c:pt>
                <c:pt idx="1932">
                  <c:v>0.641805555555556</c:v>
                </c:pt>
                <c:pt idx="1933">
                  <c:v>0.64181712962963</c:v>
                </c:pt>
                <c:pt idx="1934">
                  <c:v>0.641828703703704</c:v>
                </c:pt>
                <c:pt idx="1935">
                  <c:v>0.641840277777778</c:v>
                </c:pt>
                <c:pt idx="1936">
                  <c:v>0.641851851851852</c:v>
                </c:pt>
                <c:pt idx="1937">
                  <c:v>0.641863425925926</c:v>
                </c:pt>
                <c:pt idx="1938">
                  <c:v>0.641875</c:v>
                </c:pt>
                <c:pt idx="1939">
                  <c:v>0.641886574074074</c:v>
                </c:pt>
                <c:pt idx="1940">
                  <c:v>0.641898148148149</c:v>
                </c:pt>
                <c:pt idx="1941">
                  <c:v>0.641909722222222</c:v>
                </c:pt>
                <c:pt idx="1942">
                  <c:v>0.641921296296297</c:v>
                </c:pt>
                <c:pt idx="1943">
                  <c:v>0.641932870370371</c:v>
                </c:pt>
                <c:pt idx="1944">
                  <c:v>0.641944444444445</c:v>
                </c:pt>
                <c:pt idx="1945">
                  <c:v>0.641956018518519</c:v>
                </c:pt>
                <c:pt idx="1946">
                  <c:v>0.641967592592593</c:v>
                </c:pt>
                <c:pt idx="1947">
                  <c:v>0.641979166666667</c:v>
                </c:pt>
                <c:pt idx="1948">
                  <c:v>0.641990740740741</c:v>
                </c:pt>
                <c:pt idx="1949">
                  <c:v>0.642002314814815</c:v>
                </c:pt>
                <c:pt idx="1950">
                  <c:v>0.642013888888889</c:v>
                </c:pt>
                <c:pt idx="1951">
                  <c:v>0.642025462962963</c:v>
                </c:pt>
                <c:pt idx="1952">
                  <c:v>0.642037037037037</c:v>
                </c:pt>
                <c:pt idx="1953">
                  <c:v>0.642048611111111</c:v>
                </c:pt>
                <c:pt idx="1954">
                  <c:v>0.642060185185185</c:v>
                </c:pt>
                <c:pt idx="1955">
                  <c:v>0.642071759259259</c:v>
                </c:pt>
                <c:pt idx="1956">
                  <c:v>0.642083333333333</c:v>
                </c:pt>
                <c:pt idx="1957">
                  <c:v>0.642094907407408</c:v>
                </c:pt>
                <c:pt idx="1958">
                  <c:v>0.642106481481482</c:v>
                </c:pt>
                <c:pt idx="1959">
                  <c:v>0.642118055555556</c:v>
                </c:pt>
                <c:pt idx="1960">
                  <c:v>0.64212962962963</c:v>
                </c:pt>
                <c:pt idx="1961">
                  <c:v>0.642141203703704</c:v>
                </c:pt>
                <c:pt idx="1962">
                  <c:v>0.642152777777778</c:v>
                </c:pt>
                <c:pt idx="1963">
                  <c:v>0.642164351851852</c:v>
                </c:pt>
                <c:pt idx="1964">
                  <c:v>0.642175925925926</c:v>
                </c:pt>
                <c:pt idx="1965">
                  <c:v>0.6421875</c:v>
                </c:pt>
                <c:pt idx="1966">
                  <c:v>0.642199074074075</c:v>
                </c:pt>
                <c:pt idx="1967">
                  <c:v>0.642210648148148</c:v>
                </c:pt>
                <c:pt idx="1968">
                  <c:v>0.642222222222222</c:v>
                </c:pt>
                <c:pt idx="1969">
                  <c:v>0.642233796296296</c:v>
                </c:pt>
                <c:pt idx="1970">
                  <c:v>0.642245370370371</c:v>
                </c:pt>
                <c:pt idx="1971">
                  <c:v>0.642256944444445</c:v>
                </c:pt>
                <c:pt idx="1972">
                  <c:v>0.642268518518519</c:v>
                </c:pt>
                <c:pt idx="1973">
                  <c:v>0.642280092592593</c:v>
                </c:pt>
                <c:pt idx="1974">
                  <c:v>0.642291666666667</c:v>
                </c:pt>
                <c:pt idx="1975">
                  <c:v>0.64230324074074</c:v>
                </c:pt>
                <c:pt idx="1976">
                  <c:v>0.642314814814815</c:v>
                </c:pt>
                <c:pt idx="1977">
                  <c:v>0.642326388888889</c:v>
                </c:pt>
                <c:pt idx="1978">
                  <c:v>0.642337962962963</c:v>
                </c:pt>
                <c:pt idx="1979">
                  <c:v>0.642349537037037</c:v>
                </c:pt>
                <c:pt idx="1980">
                  <c:v>0.642361111111111</c:v>
                </c:pt>
                <c:pt idx="1981">
                  <c:v>0.642372685185185</c:v>
                </c:pt>
                <c:pt idx="1982">
                  <c:v>0.642384259259259</c:v>
                </c:pt>
                <c:pt idx="1983">
                  <c:v>0.642395833333334</c:v>
                </c:pt>
                <c:pt idx="1984">
                  <c:v>0.642407407407408</c:v>
                </c:pt>
                <c:pt idx="1985">
                  <c:v>0.642418981481482</c:v>
                </c:pt>
                <c:pt idx="1986">
                  <c:v>0.642430555555556</c:v>
                </c:pt>
                <c:pt idx="1987">
                  <c:v>0.642442129629629</c:v>
                </c:pt>
                <c:pt idx="1988">
                  <c:v>0.642453703703704</c:v>
                </c:pt>
                <c:pt idx="1989">
                  <c:v>0.642465277777778</c:v>
                </c:pt>
                <c:pt idx="1990">
                  <c:v>0.642476851851852</c:v>
                </c:pt>
                <c:pt idx="1991">
                  <c:v>0.642488425925926</c:v>
                </c:pt>
                <c:pt idx="1992">
                  <c:v>0.6425</c:v>
                </c:pt>
                <c:pt idx="1993">
                  <c:v>0.642511574074074</c:v>
                </c:pt>
                <c:pt idx="1994">
                  <c:v>0.642523148148148</c:v>
                </c:pt>
                <c:pt idx="1995">
                  <c:v>0.642534722222222</c:v>
                </c:pt>
                <c:pt idx="1996">
                  <c:v>0.642546296296296</c:v>
                </c:pt>
                <c:pt idx="1997">
                  <c:v>0.642557870370371</c:v>
                </c:pt>
                <c:pt idx="1998">
                  <c:v>0.642569444444445</c:v>
                </c:pt>
                <c:pt idx="1999">
                  <c:v>0.642581018518519</c:v>
                </c:pt>
                <c:pt idx="2000">
                  <c:v>0.642592592592593</c:v>
                </c:pt>
                <c:pt idx="2001">
                  <c:v>0.642604166666667</c:v>
                </c:pt>
                <c:pt idx="2002">
                  <c:v>0.642615740740741</c:v>
                </c:pt>
                <c:pt idx="2003">
                  <c:v>0.642627314814815</c:v>
                </c:pt>
                <c:pt idx="2004">
                  <c:v>0.642638888888889</c:v>
                </c:pt>
                <c:pt idx="2005">
                  <c:v>0.642650462962963</c:v>
                </c:pt>
                <c:pt idx="2006">
                  <c:v>0.642662037037037</c:v>
                </c:pt>
                <c:pt idx="2007">
                  <c:v>0.642673611111111</c:v>
                </c:pt>
                <c:pt idx="2008">
                  <c:v>0.642685185185185</c:v>
                </c:pt>
                <c:pt idx="2009">
                  <c:v>0.642696759259259</c:v>
                </c:pt>
                <c:pt idx="2010">
                  <c:v>0.642708333333334</c:v>
                </c:pt>
                <c:pt idx="2011">
                  <c:v>0.642719907407408</c:v>
                </c:pt>
                <c:pt idx="2012">
                  <c:v>0.642731481481482</c:v>
                </c:pt>
                <c:pt idx="2013">
                  <c:v>0.642743055555556</c:v>
                </c:pt>
                <c:pt idx="2014">
                  <c:v>0.64275462962963</c:v>
                </c:pt>
                <c:pt idx="2015">
                  <c:v>0.642766203703704</c:v>
                </c:pt>
                <c:pt idx="2016">
                  <c:v>0.642777777777778</c:v>
                </c:pt>
                <c:pt idx="2017">
                  <c:v>0.642789351851852</c:v>
                </c:pt>
                <c:pt idx="2018">
                  <c:v>0.642800925925926</c:v>
                </c:pt>
                <c:pt idx="2019">
                  <c:v>0.6428125</c:v>
                </c:pt>
                <c:pt idx="2020">
                  <c:v>0.642824074074075</c:v>
                </c:pt>
                <c:pt idx="2021">
                  <c:v>0.642835648148149</c:v>
                </c:pt>
                <c:pt idx="2022">
                  <c:v>0.642847222222222</c:v>
                </c:pt>
                <c:pt idx="2023">
                  <c:v>0.642858796296297</c:v>
                </c:pt>
                <c:pt idx="2024">
                  <c:v>0.642870370370371</c:v>
                </c:pt>
                <c:pt idx="2025">
                  <c:v>0.642881944444445</c:v>
                </c:pt>
                <c:pt idx="2026">
                  <c:v>0.642893518518519</c:v>
                </c:pt>
                <c:pt idx="2027">
                  <c:v>0.642905092592593</c:v>
                </c:pt>
                <c:pt idx="2028">
                  <c:v>0.642916666666667</c:v>
                </c:pt>
                <c:pt idx="2029">
                  <c:v>0.642928240740741</c:v>
                </c:pt>
                <c:pt idx="2030">
                  <c:v>0.642939814814815</c:v>
                </c:pt>
                <c:pt idx="2031">
                  <c:v>0.642951388888889</c:v>
                </c:pt>
                <c:pt idx="2032">
                  <c:v>0.642962962962963</c:v>
                </c:pt>
                <c:pt idx="2033">
                  <c:v>0.642974537037037</c:v>
                </c:pt>
                <c:pt idx="2034">
                  <c:v>0.642986111111111</c:v>
                </c:pt>
                <c:pt idx="2035">
                  <c:v>0.642997685185186</c:v>
                </c:pt>
                <c:pt idx="2036">
                  <c:v>0.643009259259259</c:v>
                </c:pt>
                <c:pt idx="2037">
                  <c:v>0.643020833333334</c:v>
                </c:pt>
                <c:pt idx="2038">
                  <c:v>0.643032407407408</c:v>
                </c:pt>
                <c:pt idx="2039">
                  <c:v>0.643043981481482</c:v>
                </c:pt>
                <c:pt idx="2040">
                  <c:v>0.643055555555556</c:v>
                </c:pt>
                <c:pt idx="2041">
                  <c:v>0.643067129629629</c:v>
                </c:pt>
                <c:pt idx="2042">
                  <c:v>0.643078703703704</c:v>
                </c:pt>
                <c:pt idx="2043">
                  <c:v>0.643090277777778</c:v>
                </c:pt>
                <c:pt idx="2044">
                  <c:v>0.643101851851852</c:v>
                </c:pt>
                <c:pt idx="2045">
                  <c:v>0.643113425925926</c:v>
                </c:pt>
                <c:pt idx="2046">
                  <c:v>0.643125</c:v>
                </c:pt>
                <c:pt idx="2047">
                  <c:v>0.643136574074074</c:v>
                </c:pt>
                <c:pt idx="2048">
                  <c:v>0.643148148148148</c:v>
                </c:pt>
                <c:pt idx="2049">
                  <c:v>0.643159722222222</c:v>
                </c:pt>
                <c:pt idx="2050">
                  <c:v>0.643171296296297</c:v>
                </c:pt>
                <c:pt idx="2051">
                  <c:v>0.643182870370371</c:v>
                </c:pt>
                <c:pt idx="2052">
                  <c:v>0.643194444444445</c:v>
                </c:pt>
                <c:pt idx="2053">
                  <c:v>0.643206018518519</c:v>
                </c:pt>
                <c:pt idx="2054">
                  <c:v>0.643217592592593</c:v>
                </c:pt>
                <c:pt idx="2055">
                  <c:v>0.643229166666667</c:v>
                </c:pt>
                <c:pt idx="2056">
                  <c:v>0.643240740740741</c:v>
                </c:pt>
                <c:pt idx="2057">
                  <c:v>0.643252314814815</c:v>
                </c:pt>
                <c:pt idx="2058">
                  <c:v>0.643263888888889</c:v>
                </c:pt>
                <c:pt idx="2059">
                  <c:v>0.643275462962963</c:v>
                </c:pt>
                <c:pt idx="2060">
                  <c:v>0.643287037037037</c:v>
                </c:pt>
                <c:pt idx="2061">
                  <c:v>0.643298611111111</c:v>
                </c:pt>
                <c:pt idx="2062">
                  <c:v>0.643310185185185</c:v>
                </c:pt>
                <c:pt idx="2063">
                  <c:v>0.643321759259259</c:v>
                </c:pt>
                <c:pt idx="2064">
                  <c:v>0.643333333333333</c:v>
                </c:pt>
                <c:pt idx="2065">
                  <c:v>0.643344907407408</c:v>
                </c:pt>
                <c:pt idx="2066">
                  <c:v>0.643356481481482</c:v>
                </c:pt>
                <c:pt idx="2067">
                  <c:v>0.643368055555556</c:v>
                </c:pt>
                <c:pt idx="2068">
                  <c:v>0.64337962962963</c:v>
                </c:pt>
                <c:pt idx="2069">
                  <c:v>0.643391203703704</c:v>
                </c:pt>
                <c:pt idx="2070">
                  <c:v>0.643402777777778</c:v>
                </c:pt>
                <c:pt idx="2071">
                  <c:v>0.643414351851852</c:v>
                </c:pt>
                <c:pt idx="2072">
                  <c:v>0.643425925925926</c:v>
                </c:pt>
                <c:pt idx="2073">
                  <c:v>0.6434375</c:v>
                </c:pt>
                <c:pt idx="2074">
                  <c:v>0.643449074074074</c:v>
                </c:pt>
                <c:pt idx="2075">
                  <c:v>0.643460648148148</c:v>
                </c:pt>
                <c:pt idx="2076">
                  <c:v>0.643472222222222</c:v>
                </c:pt>
                <c:pt idx="2077">
                  <c:v>0.643483796296296</c:v>
                </c:pt>
                <c:pt idx="2078">
                  <c:v>0.643495370370371</c:v>
                </c:pt>
                <c:pt idx="2079">
                  <c:v>0.643506944444444</c:v>
                </c:pt>
                <c:pt idx="2080">
                  <c:v>0.643518518518519</c:v>
                </c:pt>
                <c:pt idx="2081">
                  <c:v>0.643530092592593</c:v>
                </c:pt>
                <c:pt idx="2082">
                  <c:v>0.643541666666667</c:v>
                </c:pt>
                <c:pt idx="2083">
                  <c:v>0.64355324074074</c:v>
                </c:pt>
                <c:pt idx="2084">
                  <c:v>0.643564814814815</c:v>
                </c:pt>
                <c:pt idx="2085">
                  <c:v>0.643576388888889</c:v>
                </c:pt>
                <c:pt idx="2086">
                  <c:v>0.643587962962962</c:v>
                </c:pt>
                <c:pt idx="2087">
                  <c:v>0.643599537037037</c:v>
                </c:pt>
                <c:pt idx="2088">
                  <c:v>0.643611111111111</c:v>
                </c:pt>
                <c:pt idx="2089">
                  <c:v>0.643622685185186</c:v>
                </c:pt>
                <c:pt idx="2090">
                  <c:v>0.643634259259259</c:v>
                </c:pt>
                <c:pt idx="2091">
                  <c:v>0.643645833333334</c:v>
                </c:pt>
                <c:pt idx="2092">
                  <c:v>0.643657407407408</c:v>
                </c:pt>
                <c:pt idx="2093">
                  <c:v>0.643668981481482</c:v>
                </c:pt>
                <c:pt idx="2094">
                  <c:v>0.643680555555556</c:v>
                </c:pt>
                <c:pt idx="2095">
                  <c:v>0.64369212962963</c:v>
                </c:pt>
                <c:pt idx="2096">
                  <c:v>0.643703703703704</c:v>
                </c:pt>
                <c:pt idx="2097">
                  <c:v>0.643715277777778</c:v>
                </c:pt>
                <c:pt idx="2098">
                  <c:v>0.643726851851852</c:v>
                </c:pt>
                <c:pt idx="2099">
                  <c:v>0.643738425925926</c:v>
                </c:pt>
                <c:pt idx="2100">
                  <c:v>0.64375</c:v>
                </c:pt>
                <c:pt idx="2101">
                  <c:v>0.643761574074074</c:v>
                </c:pt>
                <c:pt idx="2102">
                  <c:v>0.643773148148148</c:v>
                </c:pt>
                <c:pt idx="2103">
                  <c:v>0.643784722222222</c:v>
                </c:pt>
                <c:pt idx="2104">
                  <c:v>0.643796296296297</c:v>
                </c:pt>
                <c:pt idx="2105">
                  <c:v>0.643807870370371</c:v>
                </c:pt>
                <c:pt idx="2106">
                  <c:v>0.643819444444445</c:v>
                </c:pt>
                <c:pt idx="2107">
                  <c:v>0.643831018518519</c:v>
                </c:pt>
                <c:pt idx="2108">
                  <c:v>0.643842592592593</c:v>
                </c:pt>
                <c:pt idx="2109">
                  <c:v>0.643854166666667</c:v>
                </c:pt>
                <c:pt idx="2110">
                  <c:v>0.643865740740741</c:v>
                </c:pt>
                <c:pt idx="2111">
                  <c:v>0.643877314814815</c:v>
                </c:pt>
                <c:pt idx="2112">
                  <c:v>0.643888888888889</c:v>
                </c:pt>
                <c:pt idx="2113">
                  <c:v>0.643900462962963</c:v>
                </c:pt>
                <c:pt idx="2114">
                  <c:v>0.643912037037037</c:v>
                </c:pt>
                <c:pt idx="2115">
                  <c:v>0.643923611111112</c:v>
                </c:pt>
                <c:pt idx="2116">
                  <c:v>0.643935185185185</c:v>
                </c:pt>
                <c:pt idx="2117">
                  <c:v>0.643946759259259</c:v>
                </c:pt>
                <c:pt idx="2118">
                  <c:v>0.643958333333334</c:v>
                </c:pt>
                <c:pt idx="2119">
                  <c:v>0.643969907407407</c:v>
                </c:pt>
                <c:pt idx="2120">
                  <c:v>0.643981481481482</c:v>
                </c:pt>
                <c:pt idx="2121">
                  <c:v>0.643993055555556</c:v>
                </c:pt>
                <c:pt idx="2122">
                  <c:v>0.64400462962963</c:v>
                </c:pt>
                <c:pt idx="2123">
                  <c:v>0.644016203703704</c:v>
                </c:pt>
                <c:pt idx="2124">
                  <c:v>0.644027777777778</c:v>
                </c:pt>
                <c:pt idx="2125">
                  <c:v>0.644039351851852</c:v>
                </c:pt>
                <c:pt idx="2126">
                  <c:v>0.644050925925926</c:v>
                </c:pt>
                <c:pt idx="2127">
                  <c:v>0.6440625</c:v>
                </c:pt>
                <c:pt idx="2128">
                  <c:v>0.644074074074074</c:v>
                </c:pt>
                <c:pt idx="2129">
                  <c:v>0.644085648148149</c:v>
                </c:pt>
                <c:pt idx="2130">
                  <c:v>0.644097222222222</c:v>
                </c:pt>
                <c:pt idx="2131">
                  <c:v>0.644108796296296</c:v>
                </c:pt>
                <c:pt idx="2132">
                  <c:v>0.644120370370371</c:v>
                </c:pt>
                <c:pt idx="2133">
                  <c:v>0.644131944444445</c:v>
                </c:pt>
                <c:pt idx="2134">
                  <c:v>0.644143518518519</c:v>
                </c:pt>
                <c:pt idx="2135">
                  <c:v>0.644155092592593</c:v>
                </c:pt>
                <c:pt idx="2136">
                  <c:v>0.644166666666667</c:v>
                </c:pt>
                <c:pt idx="2137">
                  <c:v>0.644178240740741</c:v>
                </c:pt>
                <c:pt idx="2138">
                  <c:v>0.644189814814815</c:v>
                </c:pt>
                <c:pt idx="2139">
                  <c:v>0.644201388888889</c:v>
                </c:pt>
                <c:pt idx="2140">
                  <c:v>0.644212962962962</c:v>
                </c:pt>
                <c:pt idx="2141">
                  <c:v>0.644224537037037</c:v>
                </c:pt>
                <c:pt idx="2142">
                  <c:v>0.644236111111111</c:v>
                </c:pt>
                <c:pt idx="2143">
                  <c:v>0.644247685185186</c:v>
                </c:pt>
                <c:pt idx="2144">
                  <c:v>0.644259259259259</c:v>
                </c:pt>
                <c:pt idx="2145">
                  <c:v>0.644270833333334</c:v>
                </c:pt>
                <c:pt idx="2146">
                  <c:v>0.644282407407408</c:v>
                </c:pt>
                <c:pt idx="2147">
                  <c:v>0.644293981481482</c:v>
                </c:pt>
                <c:pt idx="2148">
                  <c:v>0.644305555555556</c:v>
                </c:pt>
                <c:pt idx="2149">
                  <c:v>0.644317129629629</c:v>
                </c:pt>
                <c:pt idx="2150">
                  <c:v>0.644328703703704</c:v>
                </c:pt>
                <c:pt idx="2151">
                  <c:v>0.644340277777778</c:v>
                </c:pt>
                <c:pt idx="2152">
                  <c:v>0.644351851851852</c:v>
                </c:pt>
                <c:pt idx="2153">
                  <c:v>0.644363425925926</c:v>
                </c:pt>
                <c:pt idx="2154">
                  <c:v>0.644375</c:v>
                </c:pt>
                <c:pt idx="2155">
                  <c:v>0.644386574074074</c:v>
                </c:pt>
                <c:pt idx="2156">
                  <c:v>0.644398148148148</c:v>
                </c:pt>
                <c:pt idx="2157">
                  <c:v>0.644409722222222</c:v>
                </c:pt>
                <c:pt idx="2158">
                  <c:v>0.644421296296297</c:v>
                </c:pt>
                <c:pt idx="2159">
                  <c:v>0.64443287037037</c:v>
                </c:pt>
                <c:pt idx="2160">
                  <c:v>0.644444444444445</c:v>
                </c:pt>
                <c:pt idx="2161">
                  <c:v>0.644456018518519</c:v>
                </c:pt>
                <c:pt idx="2162">
                  <c:v>0.644467592592593</c:v>
                </c:pt>
                <c:pt idx="2163">
                  <c:v>0.644479166666667</c:v>
                </c:pt>
                <c:pt idx="2164">
                  <c:v>0.64449074074074</c:v>
                </c:pt>
                <c:pt idx="2165">
                  <c:v>0.644502314814815</c:v>
                </c:pt>
                <c:pt idx="2166">
                  <c:v>0.644513888888889</c:v>
                </c:pt>
                <c:pt idx="2167">
                  <c:v>0.644525462962963</c:v>
                </c:pt>
                <c:pt idx="2168">
                  <c:v>0.644537037037037</c:v>
                </c:pt>
                <c:pt idx="2169">
                  <c:v>0.644548611111111</c:v>
                </c:pt>
                <c:pt idx="2170">
                  <c:v>0.644560185185185</c:v>
                </c:pt>
                <c:pt idx="2171">
                  <c:v>0.644571759259259</c:v>
                </c:pt>
                <c:pt idx="2172">
                  <c:v>0.644583333333334</c:v>
                </c:pt>
                <c:pt idx="2173">
                  <c:v>0.644594907407408</c:v>
                </c:pt>
                <c:pt idx="2174">
                  <c:v>0.644606481481482</c:v>
                </c:pt>
                <c:pt idx="2175">
                  <c:v>0.644618055555556</c:v>
                </c:pt>
                <c:pt idx="2176">
                  <c:v>0.64462962962963</c:v>
                </c:pt>
                <c:pt idx="2177">
                  <c:v>0.644641203703704</c:v>
                </c:pt>
                <c:pt idx="2178">
                  <c:v>0.644652777777778</c:v>
                </c:pt>
                <c:pt idx="2179">
                  <c:v>0.644664351851852</c:v>
                </c:pt>
                <c:pt idx="2180">
                  <c:v>0.644675925925926</c:v>
                </c:pt>
                <c:pt idx="2181">
                  <c:v>0.6446875</c:v>
                </c:pt>
                <c:pt idx="2182">
                  <c:v>0.644699074074075</c:v>
                </c:pt>
                <c:pt idx="2183">
                  <c:v>0.644710648148149</c:v>
                </c:pt>
                <c:pt idx="2184">
                  <c:v>0.644722222222222</c:v>
                </c:pt>
                <c:pt idx="2185">
                  <c:v>0.644733796296297</c:v>
                </c:pt>
                <c:pt idx="2186">
                  <c:v>0.644745370370371</c:v>
                </c:pt>
                <c:pt idx="2187">
                  <c:v>0.644756944444445</c:v>
                </c:pt>
                <c:pt idx="2188">
                  <c:v>0.644768518518519</c:v>
                </c:pt>
                <c:pt idx="2189">
                  <c:v>0.644780092592593</c:v>
                </c:pt>
                <c:pt idx="2190">
                  <c:v>0.644791666666667</c:v>
                </c:pt>
                <c:pt idx="2191">
                  <c:v>0.644803240740741</c:v>
                </c:pt>
                <c:pt idx="2192">
                  <c:v>0.644814814814815</c:v>
                </c:pt>
                <c:pt idx="2193">
                  <c:v>0.644826388888889</c:v>
                </c:pt>
                <c:pt idx="2194">
                  <c:v>0.644837962962963</c:v>
                </c:pt>
                <c:pt idx="2195">
                  <c:v>0.644849537037037</c:v>
                </c:pt>
                <c:pt idx="2196">
                  <c:v>0.644861111111111</c:v>
                </c:pt>
                <c:pt idx="2197">
                  <c:v>0.644872685185186</c:v>
                </c:pt>
                <c:pt idx="2198">
                  <c:v>0.644884259259259</c:v>
                </c:pt>
                <c:pt idx="2199">
                  <c:v>0.644895833333334</c:v>
                </c:pt>
                <c:pt idx="2200">
                  <c:v>0.644907407407408</c:v>
                </c:pt>
                <c:pt idx="2201">
                  <c:v>0.644918981481482</c:v>
                </c:pt>
                <c:pt idx="2202">
                  <c:v>0.644930555555556</c:v>
                </c:pt>
                <c:pt idx="2203">
                  <c:v>0.64494212962963</c:v>
                </c:pt>
                <c:pt idx="2204">
                  <c:v>0.644953703703704</c:v>
                </c:pt>
                <c:pt idx="2205">
                  <c:v>0.644965277777778</c:v>
                </c:pt>
                <c:pt idx="2206">
                  <c:v>0.644976851851852</c:v>
                </c:pt>
                <c:pt idx="2207">
                  <c:v>0.644988425925926</c:v>
                </c:pt>
                <c:pt idx="2208">
                  <c:v>0.645</c:v>
                </c:pt>
                <c:pt idx="2209">
                  <c:v>0.645011574074074</c:v>
                </c:pt>
                <c:pt idx="2210">
                  <c:v>0.645023148148148</c:v>
                </c:pt>
                <c:pt idx="2211">
                  <c:v>0.645034722222222</c:v>
                </c:pt>
                <c:pt idx="2212">
                  <c:v>0.645046296296297</c:v>
                </c:pt>
                <c:pt idx="2213">
                  <c:v>0.645057870370371</c:v>
                </c:pt>
                <c:pt idx="2214">
                  <c:v>0.645069444444445</c:v>
                </c:pt>
                <c:pt idx="2215">
                  <c:v>0.645081018518519</c:v>
                </c:pt>
                <c:pt idx="2216">
                  <c:v>0.645092592592593</c:v>
                </c:pt>
                <c:pt idx="2217">
                  <c:v>0.645104166666667</c:v>
                </c:pt>
                <c:pt idx="2218">
                  <c:v>0.64511574074074</c:v>
                </c:pt>
                <c:pt idx="2219">
                  <c:v>0.645127314814815</c:v>
                </c:pt>
                <c:pt idx="2220">
                  <c:v>0.645138888888889</c:v>
                </c:pt>
                <c:pt idx="2221">
                  <c:v>0.645150462962963</c:v>
                </c:pt>
                <c:pt idx="2222">
                  <c:v>0.645162037037037</c:v>
                </c:pt>
                <c:pt idx="2223">
                  <c:v>0.645173611111112</c:v>
                </c:pt>
                <c:pt idx="2224">
                  <c:v>0.645185185185185</c:v>
                </c:pt>
                <c:pt idx="2225">
                  <c:v>0.645196759259259</c:v>
                </c:pt>
                <c:pt idx="2226">
                  <c:v>0.645208333333334</c:v>
                </c:pt>
                <c:pt idx="2227">
                  <c:v>0.645219907407408</c:v>
                </c:pt>
                <c:pt idx="2228">
                  <c:v>0.645231481481482</c:v>
                </c:pt>
                <c:pt idx="2229">
                  <c:v>0.645243055555556</c:v>
                </c:pt>
                <c:pt idx="2230">
                  <c:v>0.64525462962963</c:v>
                </c:pt>
                <c:pt idx="2231">
                  <c:v>0.645266203703704</c:v>
                </c:pt>
                <c:pt idx="2232">
                  <c:v>0.645277777777778</c:v>
                </c:pt>
                <c:pt idx="2233">
                  <c:v>0.645289351851852</c:v>
                </c:pt>
                <c:pt idx="2234">
                  <c:v>0.645300925925926</c:v>
                </c:pt>
                <c:pt idx="2235">
                  <c:v>0.6453125</c:v>
                </c:pt>
                <c:pt idx="2236">
                  <c:v>0.645324074074074</c:v>
                </c:pt>
                <c:pt idx="2237">
                  <c:v>0.645335648148148</c:v>
                </c:pt>
                <c:pt idx="2238">
                  <c:v>0.645347222222222</c:v>
                </c:pt>
                <c:pt idx="2239">
                  <c:v>0.645358796296296</c:v>
                </c:pt>
                <c:pt idx="2240">
                  <c:v>0.645370370370371</c:v>
                </c:pt>
                <c:pt idx="2241">
                  <c:v>0.645381944444445</c:v>
                </c:pt>
                <c:pt idx="2242">
                  <c:v>0.645393518518519</c:v>
                </c:pt>
                <c:pt idx="2243">
                  <c:v>0.645405092592593</c:v>
                </c:pt>
                <c:pt idx="2244">
                  <c:v>0.645416666666666</c:v>
                </c:pt>
                <c:pt idx="2245">
                  <c:v>0.645428240740741</c:v>
                </c:pt>
                <c:pt idx="2246">
                  <c:v>0.645439814814815</c:v>
                </c:pt>
                <c:pt idx="2247">
                  <c:v>0.645451388888889</c:v>
                </c:pt>
                <c:pt idx="2248">
                  <c:v>0.645462962962962</c:v>
                </c:pt>
                <c:pt idx="2249">
                  <c:v>0.645474537037037</c:v>
                </c:pt>
                <c:pt idx="2250">
                  <c:v>0.645486111111111</c:v>
                </c:pt>
                <c:pt idx="2251">
                  <c:v>0.645497685185185</c:v>
                </c:pt>
                <c:pt idx="2252">
                  <c:v>0.645509259259259</c:v>
                </c:pt>
                <c:pt idx="2253">
                  <c:v>0.645520833333334</c:v>
                </c:pt>
                <c:pt idx="2254">
                  <c:v>0.645532407407408</c:v>
                </c:pt>
                <c:pt idx="2255">
                  <c:v>0.645543981481482</c:v>
                </c:pt>
                <c:pt idx="2256">
                  <c:v>0.645555555555556</c:v>
                </c:pt>
                <c:pt idx="2257">
                  <c:v>0.645567129629629</c:v>
                </c:pt>
                <c:pt idx="2258">
                  <c:v>0.645578703703704</c:v>
                </c:pt>
                <c:pt idx="2259">
                  <c:v>0.645590277777778</c:v>
                </c:pt>
                <c:pt idx="2260">
                  <c:v>0.645601851851852</c:v>
                </c:pt>
                <c:pt idx="2261">
                  <c:v>0.645613425925926</c:v>
                </c:pt>
                <c:pt idx="2262">
                  <c:v>0.645625</c:v>
                </c:pt>
                <c:pt idx="2263">
                  <c:v>0.645636574074074</c:v>
                </c:pt>
                <c:pt idx="2264">
                  <c:v>0.645648148148148</c:v>
                </c:pt>
                <c:pt idx="2265">
                  <c:v>0.645659722222222</c:v>
                </c:pt>
                <c:pt idx="2266">
                  <c:v>0.645671296296297</c:v>
                </c:pt>
                <c:pt idx="2267">
                  <c:v>0.645682870370371</c:v>
                </c:pt>
                <c:pt idx="2268">
                  <c:v>0.645694444444445</c:v>
                </c:pt>
                <c:pt idx="2269">
                  <c:v>0.645706018518519</c:v>
                </c:pt>
                <c:pt idx="2270">
                  <c:v>0.645717592592593</c:v>
                </c:pt>
                <c:pt idx="2271">
                  <c:v>0.645729166666667</c:v>
                </c:pt>
                <c:pt idx="2272">
                  <c:v>0.645740740740741</c:v>
                </c:pt>
                <c:pt idx="2273">
                  <c:v>0.645752314814815</c:v>
                </c:pt>
                <c:pt idx="2274">
                  <c:v>0.645763888888889</c:v>
                </c:pt>
                <c:pt idx="2275">
                  <c:v>0.645775462962963</c:v>
                </c:pt>
                <c:pt idx="2276">
                  <c:v>0.645787037037037</c:v>
                </c:pt>
                <c:pt idx="2277">
                  <c:v>0.645798611111112</c:v>
                </c:pt>
                <c:pt idx="2278">
                  <c:v>0.645810185185185</c:v>
                </c:pt>
                <c:pt idx="2279">
                  <c:v>0.645821759259259</c:v>
                </c:pt>
                <c:pt idx="2280">
                  <c:v>0.645833333333334</c:v>
                </c:pt>
                <c:pt idx="2281">
                  <c:v>0.645844907407408</c:v>
                </c:pt>
                <c:pt idx="2282">
                  <c:v>0.645856481481482</c:v>
                </c:pt>
                <c:pt idx="2283">
                  <c:v>0.645868055555556</c:v>
                </c:pt>
                <c:pt idx="2284">
                  <c:v>0.64587962962963</c:v>
                </c:pt>
                <c:pt idx="2285">
                  <c:v>0.645891203703704</c:v>
                </c:pt>
                <c:pt idx="2286">
                  <c:v>0.645902777777778</c:v>
                </c:pt>
                <c:pt idx="2287">
                  <c:v>0.645914351851852</c:v>
                </c:pt>
                <c:pt idx="2288">
                  <c:v>0.645925925925926</c:v>
                </c:pt>
                <c:pt idx="2289">
                  <c:v>0.6459375</c:v>
                </c:pt>
                <c:pt idx="2290">
                  <c:v>0.645949074074075</c:v>
                </c:pt>
                <c:pt idx="2291">
                  <c:v>0.645960648148148</c:v>
                </c:pt>
                <c:pt idx="2292">
                  <c:v>0.645972222222222</c:v>
                </c:pt>
                <c:pt idx="2293">
                  <c:v>0.645983796296296</c:v>
                </c:pt>
                <c:pt idx="2294">
                  <c:v>0.645995370370371</c:v>
                </c:pt>
                <c:pt idx="2295">
                  <c:v>0.646006944444445</c:v>
                </c:pt>
                <c:pt idx="2296">
                  <c:v>0.646018518518519</c:v>
                </c:pt>
                <c:pt idx="2297">
                  <c:v>0.646030092592593</c:v>
                </c:pt>
                <c:pt idx="2298">
                  <c:v>0.646041666666667</c:v>
                </c:pt>
                <c:pt idx="2299">
                  <c:v>0.646053240740741</c:v>
                </c:pt>
                <c:pt idx="2300">
                  <c:v>0.646064814814815</c:v>
                </c:pt>
                <c:pt idx="2301">
                  <c:v>0.646076388888889</c:v>
                </c:pt>
                <c:pt idx="2302">
                  <c:v>0.646087962962963</c:v>
                </c:pt>
                <c:pt idx="2303">
                  <c:v>0.646099537037037</c:v>
                </c:pt>
                <c:pt idx="2304">
                  <c:v>0.646111111111111</c:v>
                </c:pt>
                <c:pt idx="2305">
                  <c:v>0.646122685185185</c:v>
                </c:pt>
                <c:pt idx="2306">
                  <c:v>0.646134259259259</c:v>
                </c:pt>
                <c:pt idx="2307">
                  <c:v>0.646145833333334</c:v>
                </c:pt>
                <c:pt idx="2308">
                  <c:v>0.646157407407408</c:v>
                </c:pt>
                <c:pt idx="2309">
                  <c:v>0.646168981481482</c:v>
                </c:pt>
                <c:pt idx="2310">
                  <c:v>0.646180555555556</c:v>
                </c:pt>
                <c:pt idx="2311">
                  <c:v>0.64619212962963</c:v>
                </c:pt>
                <c:pt idx="2312">
                  <c:v>0.646203703703704</c:v>
                </c:pt>
                <c:pt idx="2313">
                  <c:v>0.646215277777778</c:v>
                </c:pt>
                <c:pt idx="2314">
                  <c:v>0.646226851851852</c:v>
                </c:pt>
                <c:pt idx="2315">
                  <c:v>0.646238425925926</c:v>
                </c:pt>
                <c:pt idx="2316">
                  <c:v>0.64625</c:v>
                </c:pt>
                <c:pt idx="2317">
                  <c:v>0.646261574074074</c:v>
                </c:pt>
                <c:pt idx="2318">
                  <c:v>0.646273148148148</c:v>
                </c:pt>
                <c:pt idx="2319">
                  <c:v>0.646284722222222</c:v>
                </c:pt>
                <c:pt idx="2320">
                  <c:v>0.646296296296297</c:v>
                </c:pt>
                <c:pt idx="2321">
                  <c:v>0.646307870370371</c:v>
                </c:pt>
                <c:pt idx="2322">
                  <c:v>0.646319444444445</c:v>
                </c:pt>
                <c:pt idx="2323">
                  <c:v>0.646331018518519</c:v>
                </c:pt>
                <c:pt idx="2324">
                  <c:v>0.646342592592593</c:v>
                </c:pt>
                <c:pt idx="2325">
                  <c:v>0.646354166666667</c:v>
                </c:pt>
                <c:pt idx="2326">
                  <c:v>0.64636574074074</c:v>
                </c:pt>
                <c:pt idx="2327">
                  <c:v>0.646377314814815</c:v>
                </c:pt>
                <c:pt idx="2328">
                  <c:v>0.646388888888889</c:v>
                </c:pt>
                <c:pt idx="2329">
                  <c:v>0.646400462962963</c:v>
                </c:pt>
                <c:pt idx="2330">
                  <c:v>0.646412037037037</c:v>
                </c:pt>
                <c:pt idx="2331">
                  <c:v>0.646423611111111</c:v>
                </c:pt>
                <c:pt idx="2332">
                  <c:v>0.646435185185185</c:v>
                </c:pt>
                <c:pt idx="2333">
                  <c:v>0.646446759259259</c:v>
                </c:pt>
                <c:pt idx="2334">
                  <c:v>0.646458333333334</c:v>
                </c:pt>
                <c:pt idx="2335">
                  <c:v>0.646469907407408</c:v>
                </c:pt>
                <c:pt idx="2336">
                  <c:v>0.646481481481482</c:v>
                </c:pt>
                <c:pt idx="2337">
                  <c:v>0.646493055555556</c:v>
                </c:pt>
                <c:pt idx="2338">
                  <c:v>0.64650462962963</c:v>
                </c:pt>
                <c:pt idx="2339">
                  <c:v>0.646516203703704</c:v>
                </c:pt>
                <c:pt idx="2340">
                  <c:v>0.646527777777778</c:v>
                </c:pt>
                <c:pt idx="2341">
                  <c:v>0.646539351851852</c:v>
                </c:pt>
                <c:pt idx="2342">
                  <c:v>0.646550925925926</c:v>
                </c:pt>
                <c:pt idx="2343">
                  <c:v>0.6465625</c:v>
                </c:pt>
                <c:pt idx="2344">
                  <c:v>0.646574074074074</c:v>
                </c:pt>
                <c:pt idx="2345">
                  <c:v>0.646585648148148</c:v>
                </c:pt>
                <c:pt idx="2346">
                  <c:v>0.646597222222222</c:v>
                </c:pt>
                <c:pt idx="2347">
                  <c:v>0.646608796296297</c:v>
                </c:pt>
                <c:pt idx="2348">
                  <c:v>0.646620370370371</c:v>
                </c:pt>
                <c:pt idx="2349">
                  <c:v>0.646631944444445</c:v>
                </c:pt>
                <c:pt idx="2350">
                  <c:v>0.646643518518519</c:v>
                </c:pt>
                <c:pt idx="2351">
                  <c:v>0.646655092592593</c:v>
                </c:pt>
                <c:pt idx="2352">
                  <c:v>0.646666666666667</c:v>
                </c:pt>
                <c:pt idx="2353">
                  <c:v>0.646678240740741</c:v>
                </c:pt>
                <c:pt idx="2354">
                  <c:v>0.646689814814815</c:v>
                </c:pt>
                <c:pt idx="2355">
                  <c:v>0.646701388888889</c:v>
                </c:pt>
                <c:pt idx="2356">
                  <c:v>0.646712962962963</c:v>
                </c:pt>
                <c:pt idx="2357">
                  <c:v>0.646724537037037</c:v>
                </c:pt>
                <c:pt idx="2358">
                  <c:v>0.646736111111111</c:v>
                </c:pt>
                <c:pt idx="2359">
                  <c:v>0.646747685185186</c:v>
                </c:pt>
                <c:pt idx="2360">
                  <c:v>0.64675925925926</c:v>
                </c:pt>
                <c:pt idx="2361">
                  <c:v>0.646770833333334</c:v>
                </c:pt>
                <c:pt idx="2362">
                  <c:v>0.646782407407408</c:v>
                </c:pt>
                <c:pt idx="2363">
                  <c:v>0.646793981481482</c:v>
                </c:pt>
                <c:pt idx="2364">
                  <c:v>0.646805555555556</c:v>
                </c:pt>
                <c:pt idx="2365">
                  <c:v>0.64681712962963</c:v>
                </c:pt>
                <c:pt idx="2366">
                  <c:v>0.646828703703704</c:v>
                </c:pt>
                <c:pt idx="2367">
                  <c:v>0.646840277777778</c:v>
                </c:pt>
                <c:pt idx="2368">
                  <c:v>0.646851851851852</c:v>
                </c:pt>
                <c:pt idx="2369">
                  <c:v>0.646863425925926</c:v>
                </c:pt>
                <c:pt idx="2370">
                  <c:v>0.646875</c:v>
                </c:pt>
                <c:pt idx="2371">
                  <c:v>0.646886574074074</c:v>
                </c:pt>
                <c:pt idx="2372">
                  <c:v>0.646898148148149</c:v>
                </c:pt>
                <c:pt idx="2373">
                  <c:v>0.646909722222222</c:v>
                </c:pt>
                <c:pt idx="2374">
                  <c:v>0.646921296296297</c:v>
                </c:pt>
                <c:pt idx="2375">
                  <c:v>0.646932870370371</c:v>
                </c:pt>
                <c:pt idx="2376">
                  <c:v>0.646944444444445</c:v>
                </c:pt>
                <c:pt idx="2377">
                  <c:v>0.646956018518519</c:v>
                </c:pt>
                <c:pt idx="2378">
                  <c:v>0.646967592592593</c:v>
                </c:pt>
                <c:pt idx="2379">
                  <c:v>0.646979166666667</c:v>
                </c:pt>
                <c:pt idx="2380">
                  <c:v>0.646990740740741</c:v>
                </c:pt>
                <c:pt idx="2381">
                  <c:v>0.647002314814815</c:v>
                </c:pt>
                <c:pt idx="2382">
                  <c:v>0.647013888888889</c:v>
                </c:pt>
                <c:pt idx="2383">
                  <c:v>0.647025462962963</c:v>
                </c:pt>
                <c:pt idx="2384">
                  <c:v>0.647037037037037</c:v>
                </c:pt>
                <c:pt idx="2385">
                  <c:v>0.647048611111111</c:v>
                </c:pt>
                <c:pt idx="2386">
                  <c:v>0.647060185185185</c:v>
                </c:pt>
                <c:pt idx="2387">
                  <c:v>0.647071759259259</c:v>
                </c:pt>
                <c:pt idx="2388">
                  <c:v>0.647083333333333</c:v>
                </c:pt>
                <c:pt idx="2389">
                  <c:v>0.647094907407408</c:v>
                </c:pt>
                <c:pt idx="2390">
                  <c:v>0.647106481481482</c:v>
                </c:pt>
                <c:pt idx="2391">
                  <c:v>0.647118055555556</c:v>
                </c:pt>
                <c:pt idx="2392">
                  <c:v>0.64712962962963</c:v>
                </c:pt>
                <c:pt idx="2393">
                  <c:v>0.647141203703704</c:v>
                </c:pt>
                <c:pt idx="2394">
                  <c:v>0.647152777777778</c:v>
                </c:pt>
                <c:pt idx="2395">
                  <c:v>0.647164351851852</c:v>
                </c:pt>
                <c:pt idx="2396">
                  <c:v>0.647175925925926</c:v>
                </c:pt>
                <c:pt idx="2397">
                  <c:v>0.6471875</c:v>
                </c:pt>
                <c:pt idx="2398">
                  <c:v>0.647199074074075</c:v>
                </c:pt>
                <c:pt idx="2399">
                  <c:v>0.647210648148148</c:v>
                </c:pt>
                <c:pt idx="2400">
                  <c:v>0.647222222222222</c:v>
                </c:pt>
                <c:pt idx="2401">
                  <c:v>0.647233796296296</c:v>
                </c:pt>
                <c:pt idx="2402">
                  <c:v>0.647245370370371</c:v>
                </c:pt>
                <c:pt idx="2403">
                  <c:v>0.647256944444444</c:v>
                </c:pt>
                <c:pt idx="2404">
                  <c:v>0.647268518518519</c:v>
                </c:pt>
                <c:pt idx="2405">
                  <c:v>0.647280092592593</c:v>
                </c:pt>
                <c:pt idx="2406">
                  <c:v>0.647291666666667</c:v>
                </c:pt>
                <c:pt idx="2407">
                  <c:v>0.64730324074074</c:v>
                </c:pt>
                <c:pt idx="2408">
                  <c:v>0.647314814814815</c:v>
                </c:pt>
                <c:pt idx="2409">
                  <c:v>0.647326388888889</c:v>
                </c:pt>
                <c:pt idx="2410">
                  <c:v>0.647337962962963</c:v>
                </c:pt>
                <c:pt idx="2411">
                  <c:v>0.647349537037037</c:v>
                </c:pt>
                <c:pt idx="2412">
                  <c:v>0.647361111111111</c:v>
                </c:pt>
                <c:pt idx="2413">
                  <c:v>0.647372685185185</c:v>
                </c:pt>
                <c:pt idx="2414">
                  <c:v>0.647384259259259</c:v>
                </c:pt>
                <c:pt idx="2415">
                  <c:v>0.647395833333334</c:v>
                </c:pt>
                <c:pt idx="2416">
                  <c:v>0.647407407407408</c:v>
                </c:pt>
                <c:pt idx="2417">
                  <c:v>0.647418981481482</c:v>
                </c:pt>
                <c:pt idx="2418">
                  <c:v>0.647430555555556</c:v>
                </c:pt>
                <c:pt idx="2419">
                  <c:v>0.64744212962963</c:v>
                </c:pt>
                <c:pt idx="2420">
                  <c:v>0.647453703703704</c:v>
                </c:pt>
                <c:pt idx="2421">
                  <c:v>0.647465277777778</c:v>
                </c:pt>
                <c:pt idx="2422">
                  <c:v>0.647476851851852</c:v>
                </c:pt>
                <c:pt idx="2423">
                  <c:v>0.647488425925926</c:v>
                </c:pt>
                <c:pt idx="2424">
                  <c:v>0.6475</c:v>
                </c:pt>
                <c:pt idx="2425">
                  <c:v>0.647511574074074</c:v>
                </c:pt>
                <c:pt idx="2426">
                  <c:v>0.647523148148148</c:v>
                </c:pt>
                <c:pt idx="2427">
                  <c:v>0.647534722222222</c:v>
                </c:pt>
                <c:pt idx="2428">
                  <c:v>0.647546296296296</c:v>
                </c:pt>
                <c:pt idx="2429">
                  <c:v>0.647557870370371</c:v>
                </c:pt>
                <c:pt idx="2430">
                  <c:v>0.647569444444445</c:v>
                </c:pt>
                <c:pt idx="2431">
                  <c:v>0.647581018518519</c:v>
                </c:pt>
                <c:pt idx="2432">
                  <c:v>0.647592592592593</c:v>
                </c:pt>
                <c:pt idx="2433">
                  <c:v>0.647604166666667</c:v>
                </c:pt>
                <c:pt idx="2434">
                  <c:v>0.647615740740741</c:v>
                </c:pt>
                <c:pt idx="2435">
                  <c:v>0.647627314814815</c:v>
                </c:pt>
                <c:pt idx="2436">
                  <c:v>0.647638888888889</c:v>
                </c:pt>
                <c:pt idx="2437">
                  <c:v>0.647650462962963</c:v>
                </c:pt>
                <c:pt idx="2438">
                  <c:v>0.647662037037037</c:v>
                </c:pt>
                <c:pt idx="2439">
                  <c:v>0.647673611111111</c:v>
                </c:pt>
                <c:pt idx="2440">
                  <c:v>0.647685185185185</c:v>
                </c:pt>
                <c:pt idx="2441">
                  <c:v>0.647696759259259</c:v>
                </c:pt>
                <c:pt idx="2442">
                  <c:v>0.647708333333334</c:v>
                </c:pt>
                <c:pt idx="2443">
                  <c:v>0.647719907407408</c:v>
                </c:pt>
                <c:pt idx="2444">
                  <c:v>0.647731481481482</c:v>
                </c:pt>
                <c:pt idx="2445">
                  <c:v>0.647743055555556</c:v>
                </c:pt>
                <c:pt idx="2446">
                  <c:v>0.64775462962963</c:v>
                </c:pt>
                <c:pt idx="2447">
                  <c:v>0.647766203703704</c:v>
                </c:pt>
                <c:pt idx="2448">
                  <c:v>0.647777777777778</c:v>
                </c:pt>
                <c:pt idx="2449">
                  <c:v>0.647789351851852</c:v>
                </c:pt>
                <c:pt idx="2450">
                  <c:v>0.647800925925926</c:v>
                </c:pt>
                <c:pt idx="2451">
                  <c:v>0.6478125</c:v>
                </c:pt>
                <c:pt idx="2452">
                  <c:v>0.647824074074075</c:v>
                </c:pt>
                <c:pt idx="2453">
                  <c:v>0.647835648148148</c:v>
                </c:pt>
                <c:pt idx="2454">
                  <c:v>0.647847222222222</c:v>
                </c:pt>
                <c:pt idx="2455">
                  <c:v>0.647858796296297</c:v>
                </c:pt>
                <c:pt idx="2456">
                  <c:v>0.647870370370371</c:v>
                </c:pt>
                <c:pt idx="2457">
                  <c:v>0.647881944444445</c:v>
                </c:pt>
                <c:pt idx="2458">
                  <c:v>0.647893518518519</c:v>
                </c:pt>
                <c:pt idx="2459">
                  <c:v>0.647905092592593</c:v>
                </c:pt>
                <c:pt idx="2460">
                  <c:v>0.647916666666667</c:v>
                </c:pt>
                <c:pt idx="2461">
                  <c:v>0.647928240740741</c:v>
                </c:pt>
                <c:pt idx="2462">
                  <c:v>0.647939814814815</c:v>
                </c:pt>
                <c:pt idx="2463">
                  <c:v>0.647951388888889</c:v>
                </c:pt>
                <c:pt idx="2464">
                  <c:v>0.647962962962963</c:v>
                </c:pt>
                <c:pt idx="2465">
                  <c:v>0.647974537037037</c:v>
                </c:pt>
                <c:pt idx="2466">
                  <c:v>0.647986111111111</c:v>
                </c:pt>
                <c:pt idx="2467">
                  <c:v>0.647997685185186</c:v>
                </c:pt>
                <c:pt idx="2468">
                  <c:v>0.648009259259259</c:v>
                </c:pt>
                <c:pt idx="2469">
                  <c:v>0.648020833333334</c:v>
                </c:pt>
                <c:pt idx="2470">
                  <c:v>0.648032407407408</c:v>
                </c:pt>
                <c:pt idx="2471">
                  <c:v>0.648043981481482</c:v>
                </c:pt>
                <c:pt idx="2472">
                  <c:v>0.648055555555556</c:v>
                </c:pt>
                <c:pt idx="2473">
                  <c:v>0.648067129629629</c:v>
                </c:pt>
                <c:pt idx="2474">
                  <c:v>0.648078703703704</c:v>
                </c:pt>
                <c:pt idx="2475">
                  <c:v>0.648090277777778</c:v>
                </c:pt>
                <c:pt idx="2476">
                  <c:v>0.648101851851852</c:v>
                </c:pt>
                <c:pt idx="2477">
                  <c:v>0.648113425925926</c:v>
                </c:pt>
                <c:pt idx="2478">
                  <c:v>0.648125</c:v>
                </c:pt>
                <c:pt idx="2479">
                  <c:v>0.648136574074074</c:v>
                </c:pt>
                <c:pt idx="2480">
                  <c:v>0.648148148148148</c:v>
                </c:pt>
                <c:pt idx="2481">
                  <c:v>0.648159722222222</c:v>
                </c:pt>
                <c:pt idx="2482">
                  <c:v>0.648171296296297</c:v>
                </c:pt>
                <c:pt idx="2483">
                  <c:v>0.648182870370371</c:v>
                </c:pt>
                <c:pt idx="2484">
                  <c:v>0.648194444444445</c:v>
                </c:pt>
                <c:pt idx="2485">
                  <c:v>0.648206018518519</c:v>
                </c:pt>
                <c:pt idx="2486">
                  <c:v>0.648217592592593</c:v>
                </c:pt>
                <c:pt idx="2487">
                  <c:v>0.648229166666667</c:v>
                </c:pt>
                <c:pt idx="2488">
                  <c:v>0.648240740740741</c:v>
                </c:pt>
                <c:pt idx="2489">
                  <c:v>0.648252314814815</c:v>
                </c:pt>
                <c:pt idx="2490">
                  <c:v>0.648263888888889</c:v>
                </c:pt>
                <c:pt idx="2491">
                  <c:v>0.648275462962963</c:v>
                </c:pt>
                <c:pt idx="2492">
                  <c:v>0.648287037037037</c:v>
                </c:pt>
                <c:pt idx="2493">
                  <c:v>0.648298611111111</c:v>
                </c:pt>
                <c:pt idx="2494">
                  <c:v>0.648310185185185</c:v>
                </c:pt>
                <c:pt idx="2495">
                  <c:v>0.648321759259259</c:v>
                </c:pt>
                <c:pt idx="2496">
                  <c:v>0.648333333333333</c:v>
                </c:pt>
                <c:pt idx="2497">
                  <c:v>0.648344907407408</c:v>
                </c:pt>
                <c:pt idx="2498">
                  <c:v>0.648356481481482</c:v>
                </c:pt>
                <c:pt idx="2499">
                  <c:v>0.648368055555556</c:v>
                </c:pt>
                <c:pt idx="2500">
                  <c:v>0.64837962962963</c:v>
                </c:pt>
                <c:pt idx="2501">
                  <c:v>0.648391203703704</c:v>
                </c:pt>
                <c:pt idx="2502">
                  <c:v>0.648402777777778</c:v>
                </c:pt>
                <c:pt idx="2503">
                  <c:v>0.648414351851851</c:v>
                </c:pt>
                <c:pt idx="2504">
                  <c:v>0.648425925925926</c:v>
                </c:pt>
                <c:pt idx="2505">
                  <c:v>0.6484375</c:v>
                </c:pt>
                <c:pt idx="2506">
                  <c:v>0.648449074074074</c:v>
                </c:pt>
                <c:pt idx="2507">
                  <c:v>0.648460648148148</c:v>
                </c:pt>
                <c:pt idx="2508">
                  <c:v>0.648472222222222</c:v>
                </c:pt>
                <c:pt idx="2509">
                  <c:v>0.648483796296296</c:v>
                </c:pt>
                <c:pt idx="2510">
                  <c:v>0.648495370370371</c:v>
                </c:pt>
                <c:pt idx="2511">
                  <c:v>0.648506944444445</c:v>
                </c:pt>
                <c:pt idx="2512">
                  <c:v>0.648518518518519</c:v>
                </c:pt>
                <c:pt idx="2513">
                  <c:v>0.648530092592593</c:v>
                </c:pt>
                <c:pt idx="2514">
                  <c:v>0.648541666666667</c:v>
                </c:pt>
                <c:pt idx="2515">
                  <c:v>0.64855324074074</c:v>
                </c:pt>
                <c:pt idx="2516">
                  <c:v>0.648564814814815</c:v>
                </c:pt>
                <c:pt idx="2517">
                  <c:v>0.648576388888889</c:v>
                </c:pt>
                <c:pt idx="2518">
                  <c:v>0.648587962962962</c:v>
                </c:pt>
                <c:pt idx="2519">
                  <c:v>0.648599537037037</c:v>
                </c:pt>
                <c:pt idx="2520">
                  <c:v>0.648611111111111</c:v>
                </c:pt>
                <c:pt idx="2521">
                  <c:v>0.648622685185186</c:v>
                </c:pt>
                <c:pt idx="2522">
                  <c:v>0.648634259259259</c:v>
                </c:pt>
                <c:pt idx="2523">
                  <c:v>0.648645833333334</c:v>
                </c:pt>
                <c:pt idx="2524">
                  <c:v>0.648657407407408</c:v>
                </c:pt>
                <c:pt idx="2525">
                  <c:v>0.648668981481482</c:v>
                </c:pt>
                <c:pt idx="2526">
                  <c:v>0.648680555555556</c:v>
                </c:pt>
                <c:pt idx="2527">
                  <c:v>0.64869212962963</c:v>
                </c:pt>
                <c:pt idx="2528">
                  <c:v>0.648703703703704</c:v>
                </c:pt>
                <c:pt idx="2529">
                  <c:v>0.648715277777778</c:v>
                </c:pt>
                <c:pt idx="2530">
                  <c:v>0.648726851851852</c:v>
                </c:pt>
                <c:pt idx="2531">
                  <c:v>0.648738425925926</c:v>
                </c:pt>
                <c:pt idx="2532">
                  <c:v>0.64875</c:v>
                </c:pt>
                <c:pt idx="2533">
                  <c:v>0.648761574074074</c:v>
                </c:pt>
                <c:pt idx="2534">
                  <c:v>0.648773148148148</c:v>
                </c:pt>
                <c:pt idx="2535">
                  <c:v>0.648784722222222</c:v>
                </c:pt>
                <c:pt idx="2536">
                  <c:v>0.648796296296297</c:v>
                </c:pt>
                <c:pt idx="2537">
                  <c:v>0.648807870370371</c:v>
                </c:pt>
                <c:pt idx="2538">
                  <c:v>0.648819444444445</c:v>
                </c:pt>
                <c:pt idx="2539">
                  <c:v>0.648831018518519</c:v>
                </c:pt>
                <c:pt idx="2540">
                  <c:v>0.648842592592593</c:v>
                </c:pt>
                <c:pt idx="2541">
                  <c:v>0.648854166666667</c:v>
                </c:pt>
                <c:pt idx="2542">
                  <c:v>0.648865740740741</c:v>
                </c:pt>
                <c:pt idx="2543">
                  <c:v>0.648877314814815</c:v>
                </c:pt>
                <c:pt idx="2544">
                  <c:v>0.648888888888889</c:v>
                </c:pt>
                <c:pt idx="2545">
                  <c:v>0.648900462962963</c:v>
                </c:pt>
                <c:pt idx="2546">
                  <c:v>0.648912037037037</c:v>
                </c:pt>
                <c:pt idx="2547">
                  <c:v>0.648923611111111</c:v>
                </c:pt>
                <c:pt idx="2548">
                  <c:v>0.648935185185185</c:v>
                </c:pt>
                <c:pt idx="2549">
                  <c:v>0.648946759259259</c:v>
                </c:pt>
                <c:pt idx="2550">
                  <c:v>0.648958333333334</c:v>
                </c:pt>
                <c:pt idx="2551">
                  <c:v>0.648969907407408</c:v>
                </c:pt>
                <c:pt idx="2552">
                  <c:v>0.648981481481482</c:v>
                </c:pt>
                <c:pt idx="2553">
                  <c:v>0.648993055555556</c:v>
                </c:pt>
                <c:pt idx="2554">
                  <c:v>0.64900462962963</c:v>
                </c:pt>
                <c:pt idx="2555">
                  <c:v>0.649016203703704</c:v>
                </c:pt>
                <c:pt idx="2556">
                  <c:v>0.649027777777778</c:v>
                </c:pt>
                <c:pt idx="2557">
                  <c:v>0.649039351851852</c:v>
                </c:pt>
                <c:pt idx="2558">
                  <c:v>0.649050925925926</c:v>
                </c:pt>
                <c:pt idx="2559">
                  <c:v>0.6490625</c:v>
                </c:pt>
                <c:pt idx="2560">
                  <c:v>0.649074074074074</c:v>
                </c:pt>
                <c:pt idx="2561">
                  <c:v>0.649085648148149</c:v>
                </c:pt>
                <c:pt idx="2562">
                  <c:v>0.649097222222222</c:v>
                </c:pt>
                <c:pt idx="2563">
                  <c:v>0.649108796296297</c:v>
                </c:pt>
                <c:pt idx="2564">
                  <c:v>0.649120370370371</c:v>
                </c:pt>
                <c:pt idx="2565">
                  <c:v>0.649131944444445</c:v>
                </c:pt>
                <c:pt idx="2566">
                  <c:v>0.649143518518519</c:v>
                </c:pt>
                <c:pt idx="2567">
                  <c:v>0.649155092592593</c:v>
                </c:pt>
                <c:pt idx="2568">
                  <c:v>0.649166666666667</c:v>
                </c:pt>
                <c:pt idx="2569">
                  <c:v>0.649178240740741</c:v>
                </c:pt>
                <c:pt idx="2570">
                  <c:v>0.649189814814815</c:v>
                </c:pt>
                <c:pt idx="2571">
                  <c:v>0.649201388888889</c:v>
                </c:pt>
                <c:pt idx="2572">
                  <c:v>0.649212962962962</c:v>
                </c:pt>
                <c:pt idx="2573">
                  <c:v>0.649224537037037</c:v>
                </c:pt>
                <c:pt idx="2574">
                  <c:v>0.649236111111111</c:v>
                </c:pt>
                <c:pt idx="2575">
                  <c:v>0.649247685185186</c:v>
                </c:pt>
                <c:pt idx="2576">
                  <c:v>0.649259259259259</c:v>
                </c:pt>
                <c:pt idx="2577">
                  <c:v>0.649270833333334</c:v>
                </c:pt>
                <c:pt idx="2578">
                  <c:v>0.649282407407408</c:v>
                </c:pt>
                <c:pt idx="2579">
                  <c:v>0.649293981481482</c:v>
                </c:pt>
                <c:pt idx="2580">
                  <c:v>0.649305555555556</c:v>
                </c:pt>
                <c:pt idx="2581">
                  <c:v>0.649317129629629</c:v>
                </c:pt>
                <c:pt idx="2582">
                  <c:v>0.649328703703704</c:v>
                </c:pt>
                <c:pt idx="2583">
                  <c:v>0.649340277777778</c:v>
                </c:pt>
                <c:pt idx="2584">
                  <c:v>0.649351851851852</c:v>
                </c:pt>
                <c:pt idx="2585">
                  <c:v>0.649363425925926</c:v>
                </c:pt>
                <c:pt idx="2586">
                  <c:v>0.649375</c:v>
                </c:pt>
                <c:pt idx="2587">
                  <c:v>0.649386574074074</c:v>
                </c:pt>
                <c:pt idx="2588">
                  <c:v>0.649398148148148</c:v>
                </c:pt>
                <c:pt idx="2589">
                  <c:v>0.649409722222222</c:v>
                </c:pt>
                <c:pt idx="2590">
                  <c:v>0.649421296296297</c:v>
                </c:pt>
                <c:pt idx="2591">
                  <c:v>0.64943287037037</c:v>
                </c:pt>
                <c:pt idx="2592">
                  <c:v>0.649444444444445</c:v>
                </c:pt>
                <c:pt idx="2593">
                  <c:v>0.649456018518519</c:v>
                </c:pt>
                <c:pt idx="2594">
                  <c:v>0.649467592592593</c:v>
                </c:pt>
                <c:pt idx="2595">
                  <c:v>0.649479166666667</c:v>
                </c:pt>
                <c:pt idx="2596">
                  <c:v>0.649490740740741</c:v>
                </c:pt>
                <c:pt idx="2597">
                  <c:v>0.649502314814815</c:v>
                </c:pt>
                <c:pt idx="2598">
                  <c:v>0.649513888888889</c:v>
                </c:pt>
                <c:pt idx="2599">
                  <c:v>0.649525462962963</c:v>
                </c:pt>
                <c:pt idx="2600">
                  <c:v>0.649537037037037</c:v>
                </c:pt>
                <c:pt idx="2601">
                  <c:v>0.649548611111112</c:v>
                </c:pt>
                <c:pt idx="2602">
                  <c:v>0.649560185185185</c:v>
                </c:pt>
                <c:pt idx="2603">
                  <c:v>0.649571759259259</c:v>
                </c:pt>
                <c:pt idx="2604">
                  <c:v>0.649583333333333</c:v>
                </c:pt>
                <c:pt idx="2605">
                  <c:v>0.649594907407408</c:v>
                </c:pt>
                <c:pt idx="2606">
                  <c:v>0.649606481481482</c:v>
                </c:pt>
                <c:pt idx="2607">
                  <c:v>0.649618055555556</c:v>
                </c:pt>
                <c:pt idx="2608">
                  <c:v>0.64962962962963</c:v>
                </c:pt>
                <c:pt idx="2609">
                  <c:v>0.649641203703704</c:v>
                </c:pt>
                <c:pt idx="2610">
                  <c:v>0.649652777777778</c:v>
                </c:pt>
                <c:pt idx="2611">
                  <c:v>0.649664351851852</c:v>
                </c:pt>
                <c:pt idx="2612">
                  <c:v>0.649675925925926</c:v>
                </c:pt>
                <c:pt idx="2613">
                  <c:v>0.6496875</c:v>
                </c:pt>
                <c:pt idx="2614">
                  <c:v>0.649699074074075</c:v>
                </c:pt>
                <c:pt idx="2615">
                  <c:v>0.649710648148149</c:v>
                </c:pt>
                <c:pt idx="2616">
                  <c:v>0.649722222222222</c:v>
                </c:pt>
                <c:pt idx="2617">
                  <c:v>0.649733796296296</c:v>
                </c:pt>
                <c:pt idx="2618">
                  <c:v>0.649745370370371</c:v>
                </c:pt>
                <c:pt idx="2619">
                  <c:v>0.649756944444445</c:v>
                </c:pt>
                <c:pt idx="2620">
                  <c:v>0.649768518518519</c:v>
                </c:pt>
                <c:pt idx="2621">
                  <c:v>0.649780092592593</c:v>
                </c:pt>
                <c:pt idx="2622">
                  <c:v>0.649791666666667</c:v>
                </c:pt>
                <c:pt idx="2623">
                  <c:v>0.649803240740741</c:v>
                </c:pt>
                <c:pt idx="2624">
                  <c:v>0.649814814814815</c:v>
                </c:pt>
                <c:pt idx="2625">
                  <c:v>0.649826388888889</c:v>
                </c:pt>
                <c:pt idx="2626">
                  <c:v>0.649837962962963</c:v>
                </c:pt>
                <c:pt idx="2627">
                  <c:v>0.649849537037037</c:v>
                </c:pt>
                <c:pt idx="2628">
                  <c:v>0.649861111111111</c:v>
                </c:pt>
                <c:pt idx="2629">
                  <c:v>0.649872685185185</c:v>
                </c:pt>
                <c:pt idx="2630">
                  <c:v>0.649884259259259</c:v>
                </c:pt>
                <c:pt idx="2631">
                  <c:v>0.649895833333334</c:v>
                </c:pt>
                <c:pt idx="2632">
                  <c:v>0.649907407407408</c:v>
                </c:pt>
                <c:pt idx="2633">
                  <c:v>0.649918981481482</c:v>
                </c:pt>
                <c:pt idx="2634">
                  <c:v>0.649930555555556</c:v>
                </c:pt>
                <c:pt idx="2635">
                  <c:v>0.64994212962963</c:v>
                </c:pt>
                <c:pt idx="2636">
                  <c:v>0.649953703703704</c:v>
                </c:pt>
                <c:pt idx="2637">
                  <c:v>0.649965277777778</c:v>
                </c:pt>
                <c:pt idx="2638">
                  <c:v>0.649976851851852</c:v>
                </c:pt>
                <c:pt idx="2639">
                  <c:v>0.649988425925926</c:v>
                </c:pt>
                <c:pt idx="2640">
                  <c:v>0.65</c:v>
                </c:pt>
                <c:pt idx="2641">
                  <c:v>0.650011574074074</c:v>
                </c:pt>
                <c:pt idx="2642">
                  <c:v>0.650023148148148</c:v>
                </c:pt>
                <c:pt idx="2643">
                  <c:v>0.650034722222222</c:v>
                </c:pt>
                <c:pt idx="2644">
                  <c:v>0.650046296296297</c:v>
                </c:pt>
                <c:pt idx="2645">
                  <c:v>0.650057870370371</c:v>
                </c:pt>
                <c:pt idx="2646">
                  <c:v>0.650069444444445</c:v>
                </c:pt>
                <c:pt idx="2647">
                  <c:v>0.650081018518519</c:v>
                </c:pt>
                <c:pt idx="2648">
                  <c:v>0.650092592592593</c:v>
                </c:pt>
                <c:pt idx="2649">
                  <c:v>0.650104166666667</c:v>
                </c:pt>
                <c:pt idx="2650">
                  <c:v>0.65011574074074</c:v>
                </c:pt>
                <c:pt idx="2651">
                  <c:v>0.650127314814815</c:v>
                </c:pt>
                <c:pt idx="2652">
                  <c:v>0.650138888888889</c:v>
                </c:pt>
                <c:pt idx="2653">
                  <c:v>0.650150462962963</c:v>
                </c:pt>
                <c:pt idx="2654">
                  <c:v>0.650162037037037</c:v>
                </c:pt>
                <c:pt idx="2655">
                  <c:v>0.650173611111111</c:v>
                </c:pt>
                <c:pt idx="2656">
                  <c:v>0.650185185185185</c:v>
                </c:pt>
                <c:pt idx="2657">
                  <c:v>0.650196759259259</c:v>
                </c:pt>
                <c:pt idx="2658">
                  <c:v>0.650208333333334</c:v>
                </c:pt>
                <c:pt idx="2659">
                  <c:v>0.650219907407408</c:v>
                </c:pt>
                <c:pt idx="2660">
                  <c:v>0.650231481481482</c:v>
                </c:pt>
                <c:pt idx="2661">
                  <c:v>0.650243055555556</c:v>
                </c:pt>
                <c:pt idx="2662">
                  <c:v>0.65025462962963</c:v>
                </c:pt>
                <c:pt idx="2663">
                  <c:v>0.650266203703704</c:v>
                </c:pt>
                <c:pt idx="2664">
                  <c:v>0.650277777777778</c:v>
                </c:pt>
                <c:pt idx="2665">
                  <c:v>0.650289351851852</c:v>
                </c:pt>
                <c:pt idx="2666">
                  <c:v>0.650300925925926</c:v>
                </c:pt>
                <c:pt idx="2667">
                  <c:v>0.6503125</c:v>
                </c:pt>
                <c:pt idx="2668">
                  <c:v>0.650324074074074</c:v>
                </c:pt>
                <c:pt idx="2669">
                  <c:v>0.650335648148148</c:v>
                </c:pt>
                <c:pt idx="2670">
                  <c:v>0.650347222222222</c:v>
                </c:pt>
                <c:pt idx="2671">
                  <c:v>0.650358796296296</c:v>
                </c:pt>
                <c:pt idx="2672">
                  <c:v>0.650370370370371</c:v>
                </c:pt>
                <c:pt idx="2673">
                  <c:v>0.650381944444445</c:v>
                </c:pt>
                <c:pt idx="2674">
                  <c:v>0.650393518518519</c:v>
                </c:pt>
                <c:pt idx="2675">
                  <c:v>0.650405092592593</c:v>
                </c:pt>
                <c:pt idx="2676">
                  <c:v>0.650416666666666</c:v>
                </c:pt>
                <c:pt idx="2677">
                  <c:v>0.650428240740741</c:v>
                </c:pt>
                <c:pt idx="2678">
                  <c:v>0.650439814814815</c:v>
                </c:pt>
                <c:pt idx="2679">
                  <c:v>0.650451388888889</c:v>
                </c:pt>
                <c:pt idx="2680">
                  <c:v>0.650462962962962</c:v>
                </c:pt>
                <c:pt idx="2681">
                  <c:v>0.650474537037037</c:v>
                </c:pt>
                <c:pt idx="2682">
                  <c:v>0.650486111111111</c:v>
                </c:pt>
                <c:pt idx="2683">
                  <c:v>0.650497685185185</c:v>
                </c:pt>
                <c:pt idx="2684">
                  <c:v>0.650509259259259</c:v>
                </c:pt>
                <c:pt idx="2685">
                  <c:v>0.650520833333334</c:v>
                </c:pt>
                <c:pt idx="2686">
                  <c:v>0.650532407407407</c:v>
                </c:pt>
                <c:pt idx="2687">
                  <c:v>0.650543981481482</c:v>
                </c:pt>
                <c:pt idx="2688">
                  <c:v>0.650555555555556</c:v>
                </c:pt>
                <c:pt idx="2689">
                  <c:v>0.650567129629629</c:v>
                </c:pt>
                <c:pt idx="2690">
                  <c:v>0.650578703703704</c:v>
                </c:pt>
                <c:pt idx="2691">
                  <c:v>0.650590277777778</c:v>
                </c:pt>
                <c:pt idx="2692">
                  <c:v>0.650601851851852</c:v>
                </c:pt>
                <c:pt idx="2693">
                  <c:v>0.650613425925926</c:v>
                </c:pt>
                <c:pt idx="2694">
                  <c:v>0.650625</c:v>
                </c:pt>
                <c:pt idx="2695">
                  <c:v>0.650636574074074</c:v>
                </c:pt>
                <c:pt idx="2696">
                  <c:v>0.650648148148149</c:v>
                </c:pt>
                <c:pt idx="2697">
                  <c:v>0.650659722222222</c:v>
                </c:pt>
                <c:pt idx="2698">
                  <c:v>0.650671296296297</c:v>
                </c:pt>
                <c:pt idx="2699">
                  <c:v>0.650682870370371</c:v>
                </c:pt>
                <c:pt idx="2700">
                  <c:v>0.650694444444445</c:v>
                </c:pt>
                <c:pt idx="2701">
                  <c:v>0.650706018518519</c:v>
                </c:pt>
                <c:pt idx="2702">
                  <c:v>0.650717592592593</c:v>
                </c:pt>
                <c:pt idx="2703">
                  <c:v>0.650729166666667</c:v>
                </c:pt>
                <c:pt idx="2704">
                  <c:v>0.650740740740741</c:v>
                </c:pt>
                <c:pt idx="2705">
                  <c:v>0.650752314814815</c:v>
                </c:pt>
                <c:pt idx="2706">
                  <c:v>0.650763888888889</c:v>
                </c:pt>
                <c:pt idx="2707">
                  <c:v>0.650775462962963</c:v>
                </c:pt>
                <c:pt idx="2708">
                  <c:v>0.650787037037037</c:v>
                </c:pt>
                <c:pt idx="2709">
                  <c:v>0.650798611111112</c:v>
                </c:pt>
                <c:pt idx="2710">
                  <c:v>0.650810185185185</c:v>
                </c:pt>
                <c:pt idx="2711">
                  <c:v>0.650821759259259</c:v>
                </c:pt>
                <c:pt idx="2712">
                  <c:v>0.650833333333334</c:v>
                </c:pt>
                <c:pt idx="2713">
                  <c:v>0.650844907407408</c:v>
                </c:pt>
                <c:pt idx="2714">
                  <c:v>0.650856481481482</c:v>
                </c:pt>
                <c:pt idx="2715">
                  <c:v>0.650868055555556</c:v>
                </c:pt>
                <c:pt idx="2716">
                  <c:v>0.65087962962963</c:v>
                </c:pt>
                <c:pt idx="2717">
                  <c:v>0.650891203703704</c:v>
                </c:pt>
                <c:pt idx="2718">
                  <c:v>0.650902777777778</c:v>
                </c:pt>
                <c:pt idx="2719">
                  <c:v>0.650914351851852</c:v>
                </c:pt>
                <c:pt idx="2720">
                  <c:v>0.650925925925926</c:v>
                </c:pt>
                <c:pt idx="2721">
                  <c:v>0.6509375</c:v>
                </c:pt>
                <c:pt idx="2722">
                  <c:v>0.650949074074075</c:v>
                </c:pt>
                <c:pt idx="2723">
                  <c:v>0.650960648148148</c:v>
                </c:pt>
                <c:pt idx="2724">
                  <c:v>0.650972222222222</c:v>
                </c:pt>
                <c:pt idx="2725">
                  <c:v>0.650983796296296</c:v>
                </c:pt>
                <c:pt idx="2726">
                  <c:v>0.650995370370371</c:v>
                </c:pt>
                <c:pt idx="2727">
                  <c:v>0.651006944444445</c:v>
                </c:pt>
                <c:pt idx="2728">
                  <c:v>0.651018518518519</c:v>
                </c:pt>
                <c:pt idx="2729">
                  <c:v>0.651030092592593</c:v>
                </c:pt>
                <c:pt idx="2730">
                  <c:v>0.651041666666667</c:v>
                </c:pt>
                <c:pt idx="2731">
                  <c:v>0.651053240740741</c:v>
                </c:pt>
                <c:pt idx="2732">
                  <c:v>0.651064814814815</c:v>
                </c:pt>
                <c:pt idx="2733">
                  <c:v>0.651076388888889</c:v>
                </c:pt>
                <c:pt idx="2734">
                  <c:v>0.651087962962963</c:v>
                </c:pt>
                <c:pt idx="2735">
                  <c:v>0.651099537037037</c:v>
                </c:pt>
                <c:pt idx="2736">
                  <c:v>0.651111111111111</c:v>
                </c:pt>
                <c:pt idx="2737">
                  <c:v>0.651122685185185</c:v>
                </c:pt>
                <c:pt idx="2738">
                  <c:v>0.651134259259259</c:v>
                </c:pt>
                <c:pt idx="2739">
                  <c:v>0.651145833333334</c:v>
                </c:pt>
                <c:pt idx="2740">
                  <c:v>0.651157407407408</c:v>
                </c:pt>
                <c:pt idx="2741">
                  <c:v>0.651168981481482</c:v>
                </c:pt>
                <c:pt idx="2742">
                  <c:v>0.651180555555556</c:v>
                </c:pt>
                <c:pt idx="2743">
                  <c:v>0.65119212962963</c:v>
                </c:pt>
                <c:pt idx="2744">
                  <c:v>0.651203703703704</c:v>
                </c:pt>
                <c:pt idx="2745">
                  <c:v>0.651215277777778</c:v>
                </c:pt>
                <c:pt idx="2746">
                  <c:v>0.651226851851852</c:v>
                </c:pt>
                <c:pt idx="2747">
                  <c:v>0.651238425925926</c:v>
                </c:pt>
                <c:pt idx="2748">
                  <c:v>0.65125</c:v>
                </c:pt>
                <c:pt idx="2749">
                  <c:v>0.651261574074074</c:v>
                </c:pt>
                <c:pt idx="2750">
                  <c:v>0.651273148148148</c:v>
                </c:pt>
                <c:pt idx="2751">
                  <c:v>0.651284722222222</c:v>
                </c:pt>
                <c:pt idx="2752">
                  <c:v>0.651296296296297</c:v>
                </c:pt>
                <c:pt idx="2753">
                  <c:v>0.651307870370371</c:v>
                </c:pt>
                <c:pt idx="2754">
                  <c:v>0.651319444444445</c:v>
                </c:pt>
                <c:pt idx="2755">
                  <c:v>0.651331018518519</c:v>
                </c:pt>
                <c:pt idx="2756">
                  <c:v>0.651342592592593</c:v>
                </c:pt>
                <c:pt idx="2757">
                  <c:v>0.651354166666667</c:v>
                </c:pt>
                <c:pt idx="2758">
                  <c:v>0.65136574074074</c:v>
                </c:pt>
                <c:pt idx="2759">
                  <c:v>0.651377314814815</c:v>
                </c:pt>
                <c:pt idx="2760">
                  <c:v>0.651388888888889</c:v>
                </c:pt>
                <c:pt idx="2761">
                  <c:v>0.651400462962963</c:v>
                </c:pt>
                <c:pt idx="2762">
                  <c:v>0.651412037037037</c:v>
                </c:pt>
                <c:pt idx="2763">
                  <c:v>0.651423611111111</c:v>
                </c:pt>
                <c:pt idx="2764">
                  <c:v>0.651435185185185</c:v>
                </c:pt>
                <c:pt idx="2765">
                  <c:v>0.651446759259259</c:v>
                </c:pt>
                <c:pt idx="2766">
                  <c:v>0.651458333333334</c:v>
                </c:pt>
                <c:pt idx="2767">
                  <c:v>0.651469907407408</c:v>
                </c:pt>
                <c:pt idx="2768">
                  <c:v>0.651481481481482</c:v>
                </c:pt>
                <c:pt idx="2769">
                  <c:v>0.651493055555556</c:v>
                </c:pt>
                <c:pt idx="2770">
                  <c:v>0.65150462962963</c:v>
                </c:pt>
                <c:pt idx="2771">
                  <c:v>0.651516203703704</c:v>
                </c:pt>
                <c:pt idx="2772">
                  <c:v>0.651527777777778</c:v>
                </c:pt>
                <c:pt idx="2773">
                  <c:v>0.651539351851852</c:v>
                </c:pt>
                <c:pt idx="2774">
                  <c:v>0.651550925925926</c:v>
                </c:pt>
                <c:pt idx="2775">
                  <c:v>0.6515625</c:v>
                </c:pt>
                <c:pt idx="2776">
                  <c:v>0.651574074074074</c:v>
                </c:pt>
                <c:pt idx="2777">
                  <c:v>0.651585648148148</c:v>
                </c:pt>
                <c:pt idx="2778">
                  <c:v>0.651597222222222</c:v>
                </c:pt>
                <c:pt idx="2779">
                  <c:v>0.651608796296297</c:v>
                </c:pt>
                <c:pt idx="2780">
                  <c:v>0.651620370370371</c:v>
                </c:pt>
                <c:pt idx="2781">
                  <c:v>0.651631944444445</c:v>
                </c:pt>
                <c:pt idx="2782">
                  <c:v>0.651643518518519</c:v>
                </c:pt>
                <c:pt idx="2783">
                  <c:v>0.651655092592593</c:v>
                </c:pt>
                <c:pt idx="2784">
                  <c:v>0.651666666666667</c:v>
                </c:pt>
                <c:pt idx="2785">
                  <c:v>0.651678240740741</c:v>
                </c:pt>
                <c:pt idx="2786">
                  <c:v>0.651689814814815</c:v>
                </c:pt>
                <c:pt idx="2787">
                  <c:v>0.651701388888889</c:v>
                </c:pt>
                <c:pt idx="2788">
                  <c:v>0.651712962962963</c:v>
                </c:pt>
                <c:pt idx="2789">
                  <c:v>0.651724537037037</c:v>
                </c:pt>
                <c:pt idx="2790">
                  <c:v>0.651736111111111</c:v>
                </c:pt>
                <c:pt idx="2791">
                  <c:v>0.651747685185186</c:v>
                </c:pt>
                <c:pt idx="2792">
                  <c:v>0.65175925925926</c:v>
                </c:pt>
                <c:pt idx="2793">
                  <c:v>0.651770833333334</c:v>
                </c:pt>
                <c:pt idx="2794">
                  <c:v>0.651782407407407</c:v>
                </c:pt>
                <c:pt idx="2795">
                  <c:v>0.651793981481482</c:v>
                </c:pt>
                <c:pt idx="2796">
                  <c:v>0.651805555555556</c:v>
                </c:pt>
                <c:pt idx="2797">
                  <c:v>0.65181712962963</c:v>
                </c:pt>
                <c:pt idx="2798">
                  <c:v>0.651828703703704</c:v>
                </c:pt>
                <c:pt idx="2799">
                  <c:v>0.651840277777778</c:v>
                </c:pt>
                <c:pt idx="2800">
                  <c:v>0.651851851851852</c:v>
                </c:pt>
                <c:pt idx="2801">
                  <c:v>0.651863425925926</c:v>
                </c:pt>
                <c:pt idx="2802">
                  <c:v>0.651875</c:v>
                </c:pt>
                <c:pt idx="2803">
                  <c:v>0.651886574074074</c:v>
                </c:pt>
                <c:pt idx="2804">
                  <c:v>0.651898148148149</c:v>
                </c:pt>
                <c:pt idx="2805">
                  <c:v>0.651909722222222</c:v>
                </c:pt>
                <c:pt idx="2806">
                  <c:v>0.651921296296297</c:v>
                </c:pt>
                <c:pt idx="2807">
                  <c:v>0.651932870370371</c:v>
                </c:pt>
                <c:pt idx="2808">
                  <c:v>0.651944444444445</c:v>
                </c:pt>
                <c:pt idx="2809">
                  <c:v>0.651956018518519</c:v>
                </c:pt>
                <c:pt idx="2810">
                  <c:v>0.651967592592593</c:v>
                </c:pt>
                <c:pt idx="2811">
                  <c:v>0.651979166666667</c:v>
                </c:pt>
                <c:pt idx="2812">
                  <c:v>0.651990740740741</c:v>
                </c:pt>
                <c:pt idx="2813">
                  <c:v>0.652002314814815</c:v>
                </c:pt>
                <c:pt idx="2814">
                  <c:v>0.652013888888889</c:v>
                </c:pt>
                <c:pt idx="2815">
                  <c:v>0.652025462962963</c:v>
                </c:pt>
                <c:pt idx="2816">
                  <c:v>0.652037037037037</c:v>
                </c:pt>
                <c:pt idx="2817">
                  <c:v>0.652048611111111</c:v>
                </c:pt>
                <c:pt idx="2818">
                  <c:v>0.652060185185185</c:v>
                </c:pt>
                <c:pt idx="2819">
                  <c:v>0.652071759259259</c:v>
                </c:pt>
                <c:pt idx="2820">
                  <c:v>0.652083333333334</c:v>
                </c:pt>
                <c:pt idx="2821">
                  <c:v>0.652094907407408</c:v>
                </c:pt>
                <c:pt idx="2822">
                  <c:v>0.652106481481482</c:v>
                </c:pt>
                <c:pt idx="2823">
                  <c:v>0.652118055555556</c:v>
                </c:pt>
                <c:pt idx="2824">
                  <c:v>0.65212962962963</c:v>
                </c:pt>
                <c:pt idx="2825">
                  <c:v>0.652141203703704</c:v>
                </c:pt>
                <c:pt idx="2826">
                  <c:v>0.652152777777778</c:v>
                </c:pt>
                <c:pt idx="2827">
                  <c:v>0.652164351851852</c:v>
                </c:pt>
                <c:pt idx="2828">
                  <c:v>0.652175925925926</c:v>
                </c:pt>
                <c:pt idx="2829">
                  <c:v>0.6521875</c:v>
                </c:pt>
                <c:pt idx="2830">
                  <c:v>0.652199074074075</c:v>
                </c:pt>
                <c:pt idx="2831">
                  <c:v>0.652210648148148</c:v>
                </c:pt>
                <c:pt idx="2832">
                  <c:v>0.652222222222222</c:v>
                </c:pt>
                <c:pt idx="2833">
                  <c:v>0.652233796296296</c:v>
                </c:pt>
                <c:pt idx="2834">
                  <c:v>0.652245370370371</c:v>
                </c:pt>
                <c:pt idx="2835">
                  <c:v>0.652256944444444</c:v>
                </c:pt>
                <c:pt idx="2836">
                  <c:v>0.652268518518519</c:v>
                </c:pt>
                <c:pt idx="2837">
                  <c:v>0.652280092592593</c:v>
                </c:pt>
                <c:pt idx="2838">
                  <c:v>0.652291666666667</c:v>
                </c:pt>
                <c:pt idx="2839">
                  <c:v>0.65230324074074</c:v>
                </c:pt>
                <c:pt idx="2840">
                  <c:v>0.652314814814815</c:v>
                </c:pt>
                <c:pt idx="2841">
                  <c:v>0.652326388888889</c:v>
                </c:pt>
                <c:pt idx="2842">
                  <c:v>0.652337962962963</c:v>
                </c:pt>
                <c:pt idx="2843">
                  <c:v>0.652349537037037</c:v>
                </c:pt>
                <c:pt idx="2844">
                  <c:v>0.652361111111111</c:v>
                </c:pt>
                <c:pt idx="2845">
                  <c:v>0.652372685185185</c:v>
                </c:pt>
                <c:pt idx="2846">
                  <c:v>0.652384259259259</c:v>
                </c:pt>
                <c:pt idx="2847">
                  <c:v>0.652395833333334</c:v>
                </c:pt>
                <c:pt idx="2848">
                  <c:v>0.652407407407408</c:v>
                </c:pt>
                <c:pt idx="2849">
                  <c:v>0.652418981481482</c:v>
                </c:pt>
                <c:pt idx="2850">
                  <c:v>0.652430555555556</c:v>
                </c:pt>
                <c:pt idx="2851">
                  <c:v>0.65244212962963</c:v>
                </c:pt>
                <c:pt idx="2852">
                  <c:v>0.652453703703704</c:v>
                </c:pt>
                <c:pt idx="2853">
                  <c:v>0.652465277777778</c:v>
                </c:pt>
                <c:pt idx="2854">
                  <c:v>0.652476851851852</c:v>
                </c:pt>
                <c:pt idx="2855">
                  <c:v>0.652488425925926</c:v>
                </c:pt>
                <c:pt idx="2856">
                  <c:v>0.6525</c:v>
                </c:pt>
                <c:pt idx="2857">
                  <c:v>0.652511574074074</c:v>
                </c:pt>
                <c:pt idx="2858">
                  <c:v>0.652523148148148</c:v>
                </c:pt>
                <c:pt idx="2859">
                  <c:v>0.652534722222222</c:v>
                </c:pt>
                <c:pt idx="2860">
                  <c:v>0.652546296296297</c:v>
                </c:pt>
                <c:pt idx="2861">
                  <c:v>0.652557870370371</c:v>
                </c:pt>
                <c:pt idx="2862">
                  <c:v>0.652569444444445</c:v>
                </c:pt>
                <c:pt idx="2863">
                  <c:v>0.652581018518519</c:v>
                </c:pt>
                <c:pt idx="2864">
                  <c:v>0.652592592592593</c:v>
                </c:pt>
                <c:pt idx="2865">
                  <c:v>0.652604166666667</c:v>
                </c:pt>
                <c:pt idx="2866">
                  <c:v>0.652615740740741</c:v>
                </c:pt>
                <c:pt idx="2867">
                  <c:v>0.652627314814815</c:v>
                </c:pt>
                <c:pt idx="2868">
                  <c:v>0.652638888888889</c:v>
                </c:pt>
                <c:pt idx="2869">
                  <c:v>0.652650462962963</c:v>
                </c:pt>
                <c:pt idx="2870">
                  <c:v>0.652662037037037</c:v>
                </c:pt>
                <c:pt idx="2871">
                  <c:v>0.652673611111111</c:v>
                </c:pt>
                <c:pt idx="2872">
                  <c:v>0.652685185185186</c:v>
                </c:pt>
                <c:pt idx="2873">
                  <c:v>0.652696759259259</c:v>
                </c:pt>
                <c:pt idx="2874">
                  <c:v>0.652708333333334</c:v>
                </c:pt>
                <c:pt idx="2875">
                  <c:v>0.652719907407408</c:v>
                </c:pt>
                <c:pt idx="2876">
                  <c:v>0.652731481481482</c:v>
                </c:pt>
                <c:pt idx="2877">
                  <c:v>0.652743055555556</c:v>
                </c:pt>
                <c:pt idx="2878">
                  <c:v>0.65275462962963</c:v>
                </c:pt>
                <c:pt idx="2879">
                  <c:v>0.652766203703704</c:v>
                </c:pt>
                <c:pt idx="2880">
                  <c:v>0.652777777777778</c:v>
                </c:pt>
                <c:pt idx="2881">
                  <c:v>0.652789351851852</c:v>
                </c:pt>
                <c:pt idx="2882">
                  <c:v>0.652800925925926</c:v>
                </c:pt>
                <c:pt idx="2883">
                  <c:v>0.6528125</c:v>
                </c:pt>
                <c:pt idx="2884">
                  <c:v>0.652824074074075</c:v>
                </c:pt>
                <c:pt idx="2885">
                  <c:v>0.652835648148149</c:v>
                </c:pt>
                <c:pt idx="2886">
                  <c:v>0.652847222222222</c:v>
                </c:pt>
                <c:pt idx="2887">
                  <c:v>0.652858796296297</c:v>
                </c:pt>
                <c:pt idx="2888">
                  <c:v>0.652870370370371</c:v>
                </c:pt>
                <c:pt idx="2889">
                  <c:v>0.652881944444445</c:v>
                </c:pt>
                <c:pt idx="2890">
                  <c:v>0.652893518518519</c:v>
                </c:pt>
                <c:pt idx="2891">
                  <c:v>0.652905092592593</c:v>
                </c:pt>
                <c:pt idx="2892">
                  <c:v>0.652916666666667</c:v>
                </c:pt>
                <c:pt idx="2893">
                  <c:v>0.652928240740741</c:v>
                </c:pt>
                <c:pt idx="2894">
                  <c:v>0.652939814814815</c:v>
                </c:pt>
                <c:pt idx="2895">
                  <c:v>0.652951388888889</c:v>
                </c:pt>
                <c:pt idx="2896">
                  <c:v>0.652962962962963</c:v>
                </c:pt>
                <c:pt idx="2897">
                  <c:v>0.652974537037037</c:v>
                </c:pt>
                <c:pt idx="2898">
                  <c:v>0.652986111111111</c:v>
                </c:pt>
                <c:pt idx="2899">
                  <c:v>0.652997685185186</c:v>
                </c:pt>
                <c:pt idx="2900">
                  <c:v>0.653009259259259</c:v>
                </c:pt>
                <c:pt idx="2901">
                  <c:v>0.653020833333334</c:v>
                </c:pt>
                <c:pt idx="2902">
                  <c:v>0.653032407407408</c:v>
                </c:pt>
                <c:pt idx="2903">
                  <c:v>0.653043981481482</c:v>
                </c:pt>
                <c:pt idx="2904">
                  <c:v>0.653055555555556</c:v>
                </c:pt>
                <c:pt idx="2905">
                  <c:v>0.653067129629629</c:v>
                </c:pt>
                <c:pt idx="2906">
                  <c:v>0.653078703703704</c:v>
                </c:pt>
                <c:pt idx="2907">
                  <c:v>0.653090277777778</c:v>
                </c:pt>
                <c:pt idx="2908">
                  <c:v>0.653101851851852</c:v>
                </c:pt>
                <c:pt idx="2909">
                  <c:v>0.653113425925926</c:v>
                </c:pt>
                <c:pt idx="2910">
                  <c:v>0.653125</c:v>
                </c:pt>
                <c:pt idx="2911">
                  <c:v>0.653136574074074</c:v>
                </c:pt>
                <c:pt idx="2912">
                  <c:v>0.653148148148148</c:v>
                </c:pt>
                <c:pt idx="2913">
                  <c:v>0.653159722222222</c:v>
                </c:pt>
                <c:pt idx="2914">
                  <c:v>0.653171296296297</c:v>
                </c:pt>
                <c:pt idx="2915">
                  <c:v>0.653182870370371</c:v>
                </c:pt>
                <c:pt idx="2916">
                  <c:v>0.653194444444445</c:v>
                </c:pt>
                <c:pt idx="2917">
                  <c:v>0.653206018518519</c:v>
                </c:pt>
                <c:pt idx="2918">
                  <c:v>0.653217592592593</c:v>
                </c:pt>
                <c:pt idx="2919">
                  <c:v>0.653229166666667</c:v>
                </c:pt>
                <c:pt idx="2920">
                  <c:v>0.653240740740741</c:v>
                </c:pt>
                <c:pt idx="2921">
                  <c:v>0.653252314814815</c:v>
                </c:pt>
                <c:pt idx="2922">
                  <c:v>0.653263888888889</c:v>
                </c:pt>
                <c:pt idx="2923">
                  <c:v>0.653275462962963</c:v>
                </c:pt>
                <c:pt idx="2924">
                  <c:v>0.653287037037037</c:v>
                </c:pt>
                <c:pt idx="2925">
                  <c:v>0.653298611111111</c:v>
                </c:pt>
                <c:pt idx="2926">
                  <c:v>0.653310185185185</c:v>
                </c:pt>
                <c:pt idx="2927">
                  <c:v>0.653321759259259</c:v>
                </c:pt>
                <c:pt idx="2928">
                  <c:v>0.653333333333333</c:v>
                </c:pt>
                <c:pt idx="2929">
                  <c:v>0.653344907407408</c:v>
                </c:pt>
                <c:pt idx="2930">
                  <c:v>0.653356481481482</c:v>
                </c:pt>
                <c:pt idx="2931">
                  <c:v>0.653368055555556</c:v>
                </c:pt>
                <c:pt idx="2932">
                  <c:v>0.65337962962963</c:v>
                </c:pt>
                <c:pt idx="2933">
                  <c:v>0.653391203703704</c:v>
                </c:pt>
                <c:pt idx="2934">
                  <c:v>0.653402777777778</c:v>
                </c:pt>
                <c:pt idx="2935">
                  <c:v>0.653414351851851</c:v>
                </c:pt>
                <c:pt idx="2936">
                  <c:v>0.653425925925926</c:v>
                </c:pt>
                <c:pt idx="2937">
                  <c:v>0.6534375</c:v>
                </c:pt>
                <c:pt idx="2938">
                  <c:v>0.653449074074074</c:v>
                </c:pt>
                <c:pt idx="2939">
                  <c:v>0.653460648148148</c:v>
                </c:pt>
                <c:pt idx="2940">
                  <c:v>0.653472222222222</c:v>
                </c:pt>
                <c:pt idx="2941">
                  <c:v>0.653483796296296</c:v>
                </c:pt>
                <c:pt idx="2942">
                  <c:v>0.653495370370371</c:v>
                </c:pt>
                <c:pt idx="2943">
                  <c:v>0.653506944444445</c:v>
                </c:pt>
                <c:pt idx="2944">
                  <c:v>0.653518518518519</c:v>
                </c:pt>
                <c:pt idx="2945">
                  <c:v>0.653530092592593</c:v>
                </c:pt>
                <c:pt idx="2946">
                  <c:v>0.653541666666667</c:v>
                </c:pt>
                <c:pt idx="2947">
                  <c:v>0.65355324074074</c:v>
                </c:pt>
                <c:pt idx="2948">
                  <c:v>0.653564814814815</c:v>
                </c:pt>
                <c:pt idx="2949">
                  <c:v>0.653576388888889</c:v>
                </c:pt>
                <c:pt idx="2950">
                  <c:v>0.653587962962962</c:v>
                </c:pt>
                <c:pt idx="2951">
                  <c:v>0.653599537037037</c:v>
                </c:pt>
                <c:pt idx="2952">
                  <c:v>0.653611111111111</c:v>
                </c:pt>
                <c:pt idx="2953">
                  <c:v>0.653622685185186</c:v>
                </c:pt>
                <c:pt idx="2954">
                  <c:v>0.653634259259259</c:v>
                </c:pt>
                <c:pt idx="2955">
                  <c:v>0.653645833333334</c:v>
                </c:pt>
                <c:pt idx="2956">
                  <c:v>0.653657407407408</c:v>
                </c:pt>
                <c:pt idx="2957">
                  <c:v>0.653668981481482</c:v>
                </c:pt>
                <c:pt idx="2958">
                  <c:v>0.653680555555556</c:v>
                </c:pt>
                <c:pt idx="2959">
                  <c:v>0.65369212962963</c:v>
                </c:pt>
                <c:pt idx="2960">
                  <c:v>0.653703703703704</c:v>
                </c:pt>
                <c:pt idx="2961">
                  <c:v>0.653715277777778</c:v>
                </c:pt>
                <c:pt idx="2962">
                  <c:v>0.653726851851852</c:v>
                </c:pt>
                <c:pt idx="2963">
                  <c:v>0.653738425925926</c:v>
                </c:pt>
                <c:pt idx="2964">
                  <c:v>0.65375</c:v>
                </c:pt>
                <c:pt idx="2965">
                  <c:v>0.653761574074074</c:v>
                </c:pt>
                <c:pt idx="2966">
                  <c:v>0.653773148148148</c:v>
                </c:pt>
                <c:pt idx="2967">
                  <c:v>0.653784722222222</c:v>
                </c:pt>
                <c:pt idx="2968">
                  <c:v>0.653796296296297</c:v>
                </c:pt>
                <c:pt idx="2969">
                  <c:v>0.653807870370371</c:v>
                </c:pt>
                <c:pt idx="2970">
                  <c:v>0.653819444444445</c:v>
                </c:pt>
                <c:pt idx="2971">
                  <c:v>0.653831018518519</c:v>
                </c:pt>
                <c:pt idx="2972">
                  <c:v>0.653842592592593</c:v>
                </c:pt>
                <c:pt idx="2973">
                  <c:v>0.653854166666667</c:v>
                </c:pt>
                <c:pt idx="2974">
                  <c:v>0.653865740740741</c:v>
                </c:pt>
                <c:pt idx="2975">
                  <c:v>0.653877314814815</c:v>
                </c:pt>
                <c:pt idx="2976">
                  <c:v>0.653888888888889</c:v>
                </c:pt>
                <c:pt idx="2977">
                  <c:v>0.653900462962963</c:v>
                </c:pt>
                <c:pt idx="2978">
                  <c:v>0.653912037037037</c:v>
                </c:pt>
                <c:pt idx="2979">
                  <c:v>0.653923611111111</c:v>
                </c:pt>
                <c:pt idx="2980">
                  <c:v>0.653935185185185</c:v>
                </c:pt>
                <c:pt idx="2981">
                  <c:v>0.653946759259259</c:v>
                </c:pt>
                <c:pt idx="2982">
                  <c:v>0.653958333333334</c:v>
                </c:pt>
                <c:pt idx="2983">
                  <c:v>0.653969907407408</c:v>
                </c:pt>
                <c:pt idx="2984">
                  <c:v>0.653981481481482</c:v>
                </c:pt>
                <c:pt idx="2985">
                  <c:v>0.653993055555556</c:v>
                </c:pt>
                <c:pt idx="2986">
                  <c:v>0.65400462962963</c:v>
                </c:pt>
                <c:pt idx="2987">
                  <c:v>0.654016203703704</c:v>
                </c:pt>
                <c:pt idx="2988">
                  <c:v>0.654027777777778</c:v>
                </c:pt>
                <c:pt idx="2989">
                  <c:v>0.654039351851852</c:v>
                </c:pt>
                <c:pt idx="2990">
                  <c:v>0.654050925925926</c:v>
                </c:pt>
                <c:pt idx="2991">
                  <c:v>0.6540625</c:v>
                </c:pt>
                <c:pt idx="2992">
                  <c:v>0.654074074074075</c:v>
                </c:pt>
                <c:pt idx="2993">
                  <c:v>0.654085648148149</c:v>
                </c:pt>
                <c:pt idx="2994">
                  <c:v>0.654097222222222</c:v>
                </c:pt>
                <c:pt idx="2995">
                  <c:v>0.654108796296297</c:v>
                </c:pt>
                <c:pt idx="2996">
                  <c:v>0.654120370370371</c:v>
                </c:pt>
                <c:pt idx="2997">
                  <c:v>0.654131944444445</c:v>
                </c:pt>
                <c:pt idx="2998">
                  <c:v>0.654143518518519</c:v>
                </c:pt>
                <c:pt idx="2999">
                  <c:v>0.654155092592593</c:v>
                </c:pt>
                <c:pt idx="3000">
                  <c:v>0.654166666666667</c:v>
                </c:pt>
                <c:pt idx="3001">
                  <c:v>0.654178240740741</c:v>
                </c:pt>
                <c:pt idx="3002">
                  <c:v>0.654189814814815</c:v>
                </c:pt>
                <c:pt idx="3003">
                  <c:v>0.654201388888889</c:v>
                </c:pt>
                <c:pt idx="3004">
                  <c:v>0.654212962962962</c:v>
                </c:pt>
                <c:pt idx="3005">
                  <c:v>0.654224537037037</c:v>
                </c:pt>
                <c:pt idx="3006">
                  <c:v>0.654236111111111</c:v>
                </c:pt>
                <c:pt idx="3007">
                  <c:v>0.654247685185186</c:v>
                </c:pt>
                <c:pt idx="3008">
                  <c:v>0.654259259259259</c:v>
                </c:pt>
                <c:pt idx="3009">
                  <c:v>0.654270833333334</c:v>
                </c:pt>
                <c:pt idx="3010">
                  <c:v>0.654282407407408</c:v>
                </c:pt>
                <c:pt idx="3011">
                  <c:v>0.654293981481482</c:v>
                </c:pt>
                <c:pt idx="3012">
                  <c:v>0.654305555555556</c:v>
                </c:pt>
                <c:pt idx="3013">
                  <c:v>0.654317129629629</c:v>
                </c:pt>
                <c:pt idx="3014">
                  <c:v>0.654328703703704</c:v>
                </c:pt>
                <c:pt idx="3015">
                  <c:v>0.654340277777778</c:v>
                </c:pt>
                <c:pt idx="3016">
                  <c:v>0.654351851851852</c:v>
                </c:pt>
                <c:pt idx="3017">
                  <c:v>0.654363425925926</c:v>
                </c:pt>
                <c:pt idx="3018">
                  <c:v>0.654375</c:v>
                </c:pt>
                <c:pt idx="3019">
                  <c:v>0.654386574074074</c:v>
                </c:pt>
                <c:pt idx="3020">
                  <c:v>0.654398148148148</c:v>
                </c:pt>
                <c:pt idx="3021">
                  <c:v>0.654409722222222</c:v>
                </c:pt>
                <c:pt idx="3022">
                  <c:v>0.654421296296297</c:v>
                </c:pt>
                <c:pt idx="3023">
                  <c:v>0.654432870370371</c:v>
                </c:pt>
                <c:pt idx="3024">
                  <c:v>0.654444444444445</c:v>
                </c:pt>
                <c:pt idx="3025">
                  <c:v>0.654456018518519</c:v>
                </c:pt>
                <c:pt idx="3026">
                  <c:v>0.654467592592593</c:v>
                </c:pt>
                <c:pt idx="3027">
                  <c:v>0.654479166666667</c:v>
                </c:pt>
                <c:pt idx="3028">
                  <c:v>0.654490740740741</c:v>
                </c:pt>
                <c:pt idx="3029">
                  <c:v>0.654502314814815</c:v>
                </c:pt>
                <c:pt idx="3030">
                  <c:v>0.654513888888889</c:v>
                </c:pt>
                <c:pt idx="3031">
                  <c:v>0.654525462962963</c:v>
                </c:pt>
                <c:pt idx="3032">
                  <c:v>0.654537037037037</c:v>
                </c:pt>
                <c:pt idx="3033">
                  <c:v>0.654548611111111</c:v>
                </c:pt>
                <c:pt idx="3034">
                  <c:v>0.654560185185185</c:v>
                </c:pt>
                <c:pt idx="3035">
                  <c:v>0.654571759259259</c:v>
                </c:pt>
                <c:pt idx="3036">
                  <c:v>0.654583333333334</c:v>
                </c:pt>
                <c:pt idx="3037">
                  <c:v>0.654594907407408</c:v>
                </c:pt>
                <c:pt idx="3038">
                  <c:v>0.654606481481482</c:v>
                </c:pt>
                <c:pt idx="3039">
                  <c:v>0.654618055555556</c:v>
                </c:pt>
                <c:pt idx="3040">
                  <c:v>0.65462962962963</c:v>
                </c:pt>
                <c:pt idx="3041">
                  <c:v>0.654641203703704</c:v>
                </c:pt>
                <c:pt idx="3042">
                  <c:v>0.654652777777778</c:v>
                </c:pt>
                <c:pt idx="3043">
                  <c:v>0.654664351851852</c:v>
                </c:pt>
                <c:pt idx="3044">
                  <c:v>0.654675925925926</c:v>
                </c:pt>
                <c:pt idx="3045">
                  <c:v>0.6546875</c:v>
                </c:pt>
                <c:pt idx="3046">
                  <c:v>0.654699074074075</c:v>
                </c:pt>
                <c:pt idx="3047">
                  <c:v>0.654710648148149</c:v>
                </c:pt>
                <c:pt idx="3048">
                  <c:v>0.654722222222222</c:v>
                </c:pt>
                <c:pt idx="3049">
                  <c:v>0.654733796296297</c:v>
                </c:pt>
                <c:pt idx="3050">
                  <c:v>0.654745370370371</c:v>
                </c:pt>
                <c:pt idx="3051">
                  <c:v>0.654756944444445</c:v>
                </c:pt>
                <c:pt idx="3052">
                  <c:v>0.654768518518519</c:v>
                </c:pt>
                <c:pt idx="3053">
                  <c:v>0.654780092592593</c:v>
                </c:pt>
                <c:pt idx="3054">
                  <c:v>0.654791666666667</c:v>
                </c:pt>
                <c:pt idx="3055">
                  <c:v>0.654803240740741</c:v>
                </c:pt>
                <c:pt idx="3056">
                  <c:v>0.654814814814815</c:v>
                </c:pt>
                <c:pt idx="3057">
                  <c:v>0.654826388888889</c:v>
                </c:pt>
                <c:pt idx="3058">
                  <c:v>0.654837962962963</c:v>
                </c:pt>
                <c:pt idx="3059">
                  <c:v>0.654849537037037</c:v>
                </c:pt>
                <c:pt idx="3060">
                  <c:v>0.654861111111111</c:v>
                </c:pt>
                <c:pt idx="3061">
                  <c:v>0.654872685185185</c:v>
                </c:pt>
                <c:pt idx="3062">
                  <c:v>0.654884259259259</c:v>
                </c:pt>
                <c:pt idx="3063">
                  <c:v>0.654895833333334</c:v>
                </c:pt>
                <c:pt idx="3064">
                  <c:v>0.654907407407408</c:v>
                </c:pt>
                <c:pt idx="3065">
                  <c:v>0.654918981481482</c:v>
                </c:pt>
                <c:pt idx="3066">
                  <c:v>0.654930555555556</c:v>
                </c:pt>
                <c:pt idx="3067">
                  <c:v>0.65494212962963</c:v>
                </c:pt>
                <c:pt idx="3068">
                  <c:v>0.654953703703704</c:v>
                </c:pt>
                <c:pt idx="3069">
                  <c:v>0.654965277777778</c:v>
                </c:pt>
                <c:pt idx="3070">
                  <c:v>0.654976851851852</c:v>
                </c:pt>
                <c:pt idx="3071">
                  <c:v>0.654988425925926</c:v>
                </c:pt>
                <c:pt idx="3072">
                  <c:v>0.655</c:v>
                </c:pt>
                <c:pt idx="3073">
                  <c:v>0.655011574074074</c:v>
                </c:pt>
                <c:pt idx="3074">
                  <c:v>0.655023148148148</c:v>
                </c:pt>
                <c:pt idx="3075">
                  <c:v>0.655034722222222</c:v>
                </c:pt>
                <c:pt idx="3076">
                  <c:v>0.655046296296297</c:v>
                </c:pt>
                <c:pt idx="3077">
                  <c:v>0.655057870370371</c:v>
                </c:pt>
                <c:pt idx="3078">
                  <c:v>0.655069444444445</c:v>
                </c:pt>
                <c:pt idx="3079">
                  <c:v>0.655081018518519</c:v>
                </c:pt>
                <c:pt idx="3080">
                  <c:v>0.655092592592593</c:v>
                </c:pt>
                <c:pt idx="3081">
                  <c:v>0.655104166666667</c:v>
                </c:pt>
                <c:pt idx="3082">
                  <c:v>0.65511574074074</c:v>
                </c:pt>
                <c:pt idx="3083">
                  <c:v>0.655127314814815</c:v>
                </c:pt>
                <c:pt idx="3084">
                  <c:v>0.655138888888889</c:v>
                </c:pt>
                <c:pt idx="3085">
                  <c:v>0.655150462962963</c:v>
                </c:pt>
                <c:pt idx="3086">
                  <c:v>0.655162037037037</c:v>
                </c:pt>
                <c:pt idx="3087">
                  <c:v>0.655173611111112</c:v>
                </c:pt>
                <c:pt idx="3088">
                  <c:v>0.655185185185185</c:v>
                </c:pt>
                <c:pt idx="3089">
                  <c:v>0.655196759259259</c:v>
                </c:pt>
                <c:pt idx="3090">
                  <c:v>0.655208333333334</c:v>
                </c:pt>
                <c:pt idx="3091">
                  <c:v>0.655219907407408</c:v>
                </c:pt>
                <c:pt idx="3092">
                  <c:v>0.655231481481482</c:v>
                </c:pt>
                <c:pt idx="3093">
                  <c:v>0.655243055555556</c:v>
                </c:pt>
                <c:pt idx="3094">
                  <c:v>0.65525462962963</c:v>
                </c:pt>
                <c:pt idx="3095">
                  <c:v>0.655266203703704</c:v>
                </c:pt>
                <c:pt idx="3096">
                  <c:v>0.655277777777778</c:v>
                </c:pt>
                <c:pt idx="3097">
                  <c:v>0.655289351851852</c:v>
                </c:pt>
                <c:pt idx="3098">
                  <c:v>0.655300925925926</c:v>
                </c:pt>
                <c:pt idx="3099">
                  <c:v>0.6553125</c:v>
                </c:pt>
                <c:pt idx="3100">
                  <c:v>0.655324074074074</c:v>
                </c:pt>
                <c:pt idx="3101">
                  <c:v>0.655335648148148</c:v>
                </c:pt>
                <c:pt idx="3102">
                  <c:v>0.655347222222222</c:v>
                </c:pt>
                <c:pt idx="3103">
                  <c:v>0.655358796296296</c:v>
                </c:pt>
                <c:pt idx="3104">
                  <c:v>0.655370370370371</c:v>
                </c:pt>
                <c:pt idx="3105">
                  <c:v>0.655381944444445</c:v>
                </c:pt>
                <c:pt idx="3106">
                  <c:v>0.655393518518519</c:v>
                </c:pt>
                <c:pt idx="3107">
                  <c:v>0.655405092592593</c:v>
                </c:pt>
                <c:pt idx="3108">
                  <c:v>0.655416666666666</c:v>
                </c:pt>
                <c:pt idx="3109">
                  <c:v>0.655428240740741</c:v>
                </c:pt>
                <c:pt idx="3110">
                  <c:v>0.655439814814815</c:v>
                </c:pt>
                <c:pt idx="3111">
                  <c:v>0.655451388888889</c:v>
                </c:pt>
                <c:pt idx="3112">
                  <c:v>0.655462962962962</c:v>
                </c:pt>
                <c:pt idx="3113">
                  <c:v>0.655474537037037</c:v>
                </c:pt>
                <c:pt idx="3114">
                  <c:v>0.655486111111111</c:v>
                </c:pt>
                <c:pt idx="3115">
                  <c:v>0.655497685185185</c:v>
                </c:pt>
                <c:pt idx="3116">
                  <c:v>0.655509259259259</c:v>
                </c:pt>
                <c:pt idx="3117">
                  <c:v>0.655520833333334</c:v>
                </c:pt>
                <c:pt idx="3118">
                  <c:v>0.655532407407408</c:v>
                </c:pt>
                <c:pt idx="3119">
                  <c:v>0.655543981481482</c:v>
                </c:pt>
                <c:pt idx="3120">
                  <c:v>0.655555555555556</c:v>
                </c:pt>
                <c:pt idx="3121">
                  <c:v>0.655567129629629</c:v>
                </c:pt>
                <c:pt idx="3122">
                  <c:v>0.655578703703704</c:v>
                </c:pt>
                <c:pt idx="3123">
                  <c:v>0.655590277777778</c:v>
                </c:pt>
                <c:pt idx="3124">
                  <c:v>0.655601851851852</c:v>
                </c:pt>
                <c:pt idx="3125">
                  <c:v>0.655613425925926</c:v>
                </c:pt>
                <c:pt idx="3126">
                  <c:v>0.655625</c:v>
                </c:pt>
                <c:pt idx="3127">
                  <c:v>0.655636574074074</c:v>
                </c:pt>
                <c:pt idx="3128">
                  <c:v>0.655648148148148</c:v>
                </c:pt>
                <c:pt idx="3129">
                  <c:v>0.655659722222222</c:v>
                </c:pt>
                <c:pt idx="3130">
                  <c:v>0.655671296296297</c:v>
                </c:pt>
                <c:pt idx="3131">
                  <c:v>0.655682870370371</c:v>
                </c:pt>
                <c:pt idx="3132">
                  <c:v>0.655694444444445</c:v>
                </c:pt>
                <c:pt idx="3133">
                  <c:v>0.655706018518519</c:v>
                </c:pt>
                <c:pt idx="3134">
                  <c:v>0.655717592592593</c:v>
                </c:pt>
                <c:pt idx="3135">
                  <c:v>0.655729166666667</c:v>
                </c:pt>
                <c:pt idx="3136">
                  <c:v>0.655740740740741</c:v>
                </c:pt>
                <c:pt idx="3137">
                  <c:v>0.655752314814815</c:v>
                </c:pt>
                <c:pt idx="3138">
                  <c:v>0.655763888888889</c:v>
                </c:pt>
                <c:pt idx="3139">
                  <c:v>0.655775462962963</c:v>
                </c:pt>
                <c:pt idx="3140">
                  <c:v>0.655787037037037</c:v>
                </c:pt>
                <c:pt idx="3141">
                  <c:v>0.655798611111111</c:v>
                </c:pt>
                <c:pt idx="3142">
                  <c:v>0.655810185185185</c:v>
                </c:pt>
                <c:pt idx="3143">
                  <c:v>0.655821759259259</c:v>
                </c:pt>
                <c:pt idx="3144">
                  <c:v>0.655833333333334</c:v>
                </c:pt>
                <c:pt idx="3145">
                  <c:v>0.655844907407408</c:v>
                </c:pt>
                <c:pt idx="3146">
                  <c:v>0.655856481481482</c:v>
                </c:pt>
                <c:pt idx="3147">
                  <c:v>0.655868055555556</c:v>
                </c:pt>
                <c:pt idx="3148">
                  <c:v>0.65587962962963</c:v>
                </c:pt>
                <c:pt idx="3149">
                  <c:v>0.655891203703704</c:v>
                </c:pt>
                <c:pt idx="3150">
                  <c:v>0.655902777777778</c:v>
                </c:pt>
                <c:pt idx="3151">
                  <c:v>0.655914351851852</c:v>
                </c:pt>
                <c:pt idx="3152">
                  <c:v>0.655925925925926</c:v>
                </c:pt>
                <c:pt idx="3153">
                  <c:v>0.6559375</c:v>
                </c:pt>
                <c:pt idx="3154">
                  <c:v>0.655949074074075</c:v>
                </c:pt>
                <c:pt idx="3155">
                  <c:v>0.655960648148148</c:v>
                </c:pt>
                <c:pt idx="3156">
                  <c:v>0.655972222222222</c:v>
                </c:pt>
                <c:pt idx="3157">
                  <c:v>0.655983796296296</c:v>
                </c:pt>
                <c:pt idx="3158">
                  <c:v>0.655995370370371</c:v>
                </c:pt>
                <c:pt idx="3159">
                  <c:v>0.656006944444445</c:v>
                </c:pt>
                <c:pt idx="3160">
                  <c:v>0.656018518518519</c:v>
                </c:pt>
                <c:pt idx="3161">
                  <c:v>0.656030092592593</c:v>
                </c:pt>
                <c:pt idx="3162">
                  <c:v>0.656041666666667</c:v>
                </c:pt>
                <c:pt idx="3163">
                  <c:v>0.656053240740741</c:v>
                </c:pt>
                <c:pt idx="3164">
                  <c:v>0.656064814814815</c:v>
                </c:pt>
                <c:pt idx="3165">
                  <c:v>0.656076388888889</c:v>
                </c:pt>
                <c:pt idx="3166">
                  <c:v>0.656087962962963</c:v>
                </c:pt>
                <c:pt idx="3167">
                  <c:v>0.656099537037037</c:v>
                </c:pt>
                <c:pt idx="3168">
                  <c:v>0.656111111111111</c:v>
                </c:pt>
                <c:pt idx="3169">
                  <c:v>0.656122685185185</c:v>
                </c:pt>
                <c:pt idx="3170">
                  <c:v>0.656134259259259</c:v>
                </c:pt>
                <c:pt idx="3171">
                  <c:v>0.656145833333334</c:v>
                </c:pt>
                <c:pt idx="3172">
                  <c:v>0.656157407407408</c:v>
                </c:pt>
                <c:pt idx="3173">
                  <c:v>0.656168981481482</c:v>
                </c:pt>
                <c:pt idx="3174">
                  <c:v>0.656180555555556</c:v>
                </c:pt>
                <c:pt idx="3175">
                  <c:v>0.65619212962963</c:v>
                </c:pt>
                <c:pt idx="3176">
                  <c:v>0.656203703703704</c:v>
                </c:pt>
                <c:pt idx="3177">
                  <c:v>0.656215277777778</c:v>
                </c:pt>
                <c:pt idx="3178">
                  <c:v>0.656226851851852</c:v>
                </c:pt>
                <c:pt idx="3179">
                  <c:v>0.656238425925926</c:v>
                </c:pt>
                <c:pt idx="3180">
                  <c:v>0.65625</c:v>
                </c:pt>
                <c:pt idx="3181">
                  <c:v>0.656261574074074</c:v>
                </c:pt>
                <c:pt idx="3182">
                  <c:v>0.656273148148148</c:v>
                </c:pt>
                <c:pt idx="3183">
                  <c:v>0.656284722222222</c:v>
                </c:pt>
                <c:pt idx="3184">
                  <c:v>0.656296296296297</c:v>
                </c:pt>
                <c:pt idx="3185">
                  <c:v>0.656307870370371</c:v>
                </c:pt>
                <c:pt idx="3186">
                  <c:v>0.656319444444445</c:v>
                </c:pt>
                <c:pt idx="3187">
                  <c:v>0.656331018518519</c:v>
                </c:pt>
                <c:pt idx="3188">
                  <c:v>0.656342592592593</c:v>
                </c:pt>
                <c:pt idx="3189">
                  <c:v>0.656354166666667</c:v>
                </c:pt>
                <c:pt idx="3190">
                  <c:v>0.65636574074074</c:v>
                </c:pt>
                <c:pt idx="3191">
                  <c:v>0.656377314814815</c:v>
                </c:pt>
                <c:pt idx="3192">
                  <c:v>0.656388888888889</c:v>
                </c:pt>
                <c:pt idx="3193">
                  <c:v>0.656400462962963</c:v>
                </c:pt>
                <c:pt idx="3194">
                  <c:v>0.656412037037037</c:v>
                </c:pt>
                <c:pt idx="3195">
                  <c:v>0.656423611111111</c:v>
                </c:pt>
                <c:pt idx="3196">
                  <c:v>0.656435185185185</c:v>
                </c:pt>
                <c:pt idx="3197">
                  <c:v>0.656446759259259</c:v>
                </c:pt>
                <c:pt idx="3198">
                  <c:v>0.656458333333334</c:v>
                </c:pt>
                <c:pt idx="3199">
                  <c:v>0.656469907407408</c:v>
                </c:pt>
                <c:pt idx="3200">
                  <c:v>0.656481481481482</c:v>
                </c:pt>
                <c:pt idx="3201">
                  <c:v>0.656493055555556</c:v>
                </c:pt>
                <c:pt idx="3202">
                  <c:v>0.65650462962963</c:v>
                </c:pt>
                <c:pt idx="3203">
                  <c:v>0.656516203703704</c:v>
                </c:pt>
                <c:pt idx="3204">
                  <c:v>0.656527777777778</c:v>
                </c:pt>
                <c:pt idx="3205">
                  <c:v>0.656539351851852</c:v>
                </c:pt>
                <c:pt idx="3206">
                  <c:v>0.656550925925926</c:v>
                </c:pt>
                <c:pt idx="3207">
                  <c:v>0.6565625</c:v>
                </c:pt>
                <c:pt idx="3208">
                  <c:v>0.656574074074074</c:v>
                </c:pt>
                <c:pt idx="3209">
                  <c:v>0.656585648148148</c:v>
                </c:pt>
                <c:pt idx="3210">
                  <c:v>0.656597222222222</c:v>
                </c:pt>
                <c:pt idx="3211">
                  <c:v>0.656608796296297</c:v>
                </c:pt>
                <c:pt idx="3212">
                  <c:v>0.656620370370371</c:v>
                </c:pt>
                <c:pt idx="3213">
                  <c:v>0.656631944444445</c:v>
                </c:pt>
                <c:pt idx="3214">
                  <c:v>0.656643518518519</c:v>
                </c:pt>
                <c:pt idx="3215">
                  <c:v>0.656655092592593</c:v>
                </c:pt>
                <c:pt idx="3216">
                  <c:v>0.656666666666667</c:v>
                </c:pt>
                <c:pt idx="3217">
                  <c:v>0.656678240740741</c:v>
                </c:pt>
                <c:pt idx="3218">
                  <c:v>0.656689814814815</c:v>
                </c:pt>
                <c:pt idx="3219">
                  <c:v>0.656701388888889</c:v>
                </c:pt>
                <c:pt idx="3220">
                  <c:v>0.656712962962963</c:v>
                </c:pt>
                <c:pt idx="3221">
                  <c:v>0.656724537037037</c:v>
                </c:pt>
                <c:pt idx="3222">
                  <c:v>0.656736111111111</c:v>
                </c:pt>
                <c:pt idx="3223">
                  <c:v>0.656747685185185</c:v>
                </c:pt>
                <c:pt idx="3224">
                  <c:v>0.65675925925926</c:v>
                </c:pt>
                <c:pt idx="3225">
                  <c:v>0.656770833333334</c:v>
                </c:pt>
                <c:pt idx="3226">
                  <c:v>0.656782407407408</c:v>
                </c:pt>
                <c:pt idx="3227">
                  <c:v>0.656793981481482</c:v>
                </c:pt>
                <c:pt idx="3228">
                  <c:v>0.656805555555556</c:v>
                </c:pt>
                <c:pt idx="3229">
                  <c:v>0.65681712962963</c:v>
                </c:pt>
                <c:pt idx="3230">
                  <c:v>0.656828703703704</c:v>
                </c:pt>
                <c:pt idx="3231">
                  <c:v>0.656840277777778</c:v>
                </c:pt>
                <c:pt idx="3232">
                  <c:v>0.656851851851852</c:v>
                </c:pt>
                <c:pt idx="3233">
                  <c:v>0.656863425925926</c:v>
                </c:pt>
                <c:pt idx="3234">
                  <c:v>0.656875</c:v>
                </c:pt>
                <c:pt idx="3235">
                  <c:v>0.656886574074074</c:v>
                </c:pt>
                <c:pt idx="3236">
                  <c:v>0.656898148148149</c:v>
                </c:pt>
                <c:pt idx="3237">
                  <c:v>0.656909722222222</c:v>
                </c:pt>
                <c:pt idx="3238">
                  <c:v>0.656921296296297</c:v>
                </c:pt>
                <c:pt idx="3239">
                  <c:v>0.656932870370371</c:v>
                </c:pt>
                <c:pt idx="3240">
                  <c:v>0.656944444444445</c:v>
                </c:pt>
                <c:pt idx="3241">
                  <c:v>0.656956018518519</c:v>
                </c:pt>
                <c:pt idx="3242">
                  <c:v>0.656967592592593</c:v>
                </c:pt>
                <c:pt idx="3243">
                  <c:v>0.656979166666667</c:v>
                </c:pt>
                <c:pt idx="3244">
                  <c:v>0.656990740740741</c:v>
                </c:pt>
                <c:pt idx="3245">
                  <c:v>0.657002314814815</c:v>
                </c:pt>
                <c:pt idx="3246">
                  <c:v>0.657013888888889</c:v>
                </c:pt>
                <c:pt idx="3247">
                  <c:v>0.657025462962963</c:v>
                </c:pt>
                <c:pt idx="3248">
                  <c:v>0.657037037037037</c:v>
                </c:pt>
                <c:pt idx="3249">
                  <c:v>0.657048611111111</c:v>
                </c:pt>
                <c:pt idx="3250">
                  <c:v>0.657060185185185</c:v>
                </c:pt>
                <c:pt idx="3251">
                  <c:v>0.657071759259259</c:v>
                </c:pt>
                <c:pt idx="3252">
                  <c:v>0.657083333333334</c:v>
                </c:pt>
                <c:pt idx="3253">
                  <c:v>0.657094907407408</c:v>
                </c:pt>
                <c:pt idx="3254">
                  <c:v>0.657106481481482</c:v>
                </c:pt>
                <c:pt idx="3255">
                  <c:v>0.657118055555556</c:v>
                </c:pt>
                <c:pt idx="3256">
                  <c:v>0.65712962962963</c:v>
                </c:pt>
                <c:pt idx="3257">
                  <c:v>0.657141203703704</c:v>
                </c:pt>
                <c:pt idx="3258">
                  <c:v>0.657152777777778</c:v>
                </c:pt>
                <c:pt idx="3259">
                  <c:v>0.657164351851852</c:v>
                </c:pt>
                <c:pt idx="3260">
                  <c:v>0.657175925925926</c:v>
                </c:pt>
                <c:pt idx="3261">
                  <c:v>0.6571875</c:v>
                </c:pt>
                <c:pt idx="3262">
                  <c:v>0.657199074074075</c:v>
                </c:pt>
                <c:pt idx="3263">
                  <c:v>0.657210648148148</c:v>
                </c:pt>
                <c:pt idx="3264">
                  <c:v>0.657222222222222</c:v>
                </c:pt>
                <c:pt idx="3265">
                  <c:v>0.657233796296296</c:v>
                </c:pt>
                <c:pt idx="3266">
                  <c:v>0.657245370370371</c:v>
                </c:pt>
                <c:pt idx="3267">
                  <c:v>0.657256944444445</c:v>
                </c:pt>
                <c:pt idx="3268">
                  <c:v>0.657268518518519</c:v>
                </c:pt>
                <c:pt idx="3269">
                  <c:v>0.657280092592593</c:v>
                </c:pt>
                <c:pt idx="3270">
                  <c:v>0.657291666666667</c:v>
                </c:pt>
                <c:pt idx="3271">
                  <c:v>0.657303240740741</c:v>
                </c:pt>
                <c:pt idx="3272">
                  <c:v>0.657314814814815</c:v>
                </c:pt>
                <c:pt idx="3273">
                  <c:v>0.657326388888889</c:v>
                </c:pt>
                <c:pt idx="3274">
                  <c:v>0.657337962962963</c:v>
                </c:pt>
                <c:pt idx="3275">
                  <c:v>0.657349537037037</c:v>
                </c:pt>
                <c:pt idx="3276">
                  <c:v>0.657361111111111</c:v>
                </c:pt>
                <c:pt idx="3277">
                  <c:v>0.657372685185185</c:v>
                </c:pt>
                <c:pt idx="3278">
                  <c:v>0.657384259259259</c:v>
                </c:pt>
                <c:pt idx="3279">
                  <c:v>0.657395833333334</c:v>
                </c:pt>
                <c:pt idx="3280">
                  <c:v>0.657407407407408</c:v>
                </c:pt>
                <c:pt idx="3281">
                  <c:v>0.657418981481482</c:v>
                </c:pt>
                <c:pt idx="3282">
                  <c:v>0.657430555555556</c:v>
                </c:pt>
                <c:pt idx="3283">
                  <c:v>0.65744212962963</c:v>
                </c:pt>
                <c:pt idx="3284">
                  <c:v>0.657453703703704</c:v>
                </c:pt>
                <c:pt idx="3285">
                  <c:v>0.657465277777778</c:v>
                </c:pt>
                <c:pt idx="3286">
                  <c:v>0.657476851851852</c:v>
                </c:pt>
                <c:pt idx="3287">
                  <c:v>0.657488425925926</c:v>
                </c:pt>
                <c:pt idx="3288">
                  <c:v>0.6575</c:v>
                </c:pt>
                <c:pt idx="3289">
                  <c:v>0.657511574074074</c:v>
                </c:pt>
                <c:pt idx="3290">
                  <c:v>0.657523148148148</c:v>
                </c:pt>
                <c:pt idx="3291">
                  <c:v>0.657534722222222</c:v>
                </c:pt>
                <c:pt idx="3292">
                  <c:v>0.657546296296296</c:v>
                </c:pt>
                <c:pt idx="3293">
                  <c:v>0.657557870370371</c:v>
                </c:pt>
                <c:pt idx="3294">
                  <c:v>0.657569444444445</c:v>
                </c:pt>
                <c:pt idx="3295">
                  <c:v>0.657581018518519</c:v>
                </c:pt>
                <c:pt idx="3296">
                  <c:v>0.657592592592593</c:v>
                </c:pt>
                <c:pt idx="3297">
                  <c:v>0.657604166666667</c:v>
                </c:pt>
                <c:pt idx="3298">
                  <c:v>0.657615740740741</c:v>
                </c:pt>
                <c:pt idx="3299">
                  <c:v>0.657627314814815</c:v>
                </c:pt>
                <c:pt idx="3300">
                  <c:v>0.657638888888889</c:v>
                </c:pt>
                <c:pt idx="3301">
                  <c:v>0.657650462962963</c:v>
                </c:pt>
                <c:pt idx="3302">
                  <c:v>0.657662037037037</c:v>
                </c:pt>
                <c:pt idx="3303">
                  <c:v>0.657673611111111</c:v>
                </c:pt>
                <c:pt idx="3304">
                  <c:v>0.657685185185185</c:v>
                </c:pt>
                <c:pt idx="3305">
                  <c:v>0.657696759259259</c:v>
                </c:pt>
                <c:pt idx="3306">
                  <c:v>0.657708333333334</c:v>
                </c:pt>
                <c:pt idx="3307">
                  <c:v>0.657719907407408</c:v>
                </c:pt>
                <c:pt idx="3308">
                  <c:v>0.657731481481482</c:v>
                </c:pt>
                <c:pt idx="3309">
                  <c:v>0.657743055555556</c:v>
                </c:pt>
                <c:pt idx="3310">
                  <c:v>0.65775462962963</c:v>
                </c:pt>
                <c:pt idx="3311">
                  <c:v>0.657766203703704</c:v>
                </c:pt>
                <c:pt idx="3312">
                  <c:v>0.657777777777778</c:v>
                </c:pt>
                <c:pt idx="3313">
                  <c:v>0.657789351851852</c:v>
                </c:pt>
                <c:pt idx="3314">
                  <c:v>0.657800925925926</c:v>
                </c:pt>
                <c:pt idx="3315">
                  <c:v>0.6578125</c:v>
                </c:pt>
                <c:pt idx="3316">
                  <c:v>0.657824074074075</c:v>
                </c:pt>
                <c:pt idx="3317">
                  <c:v>0.657835648148148</c:v>
                </c:pt>
                <c:pt idx="3318">
                  <c:v>0.657847222222222</c:v>
                </c:pt>
                <c:pt idx="3319">
                  <c:v>0.657858796296297</c:v>
                </c:pt>
                <c:pt idx="3320">
                  <c:v>0.657870370370371</c:v>
                </c:pt>
                <c:pt idx="3321">
                  <c:v>0.657881944444445</c:v>
                </c:pt>
                <c:pt idx="3322">
                  <c:v>0.657893518518519</c:v>
                </c:pt>
                <c:pt idx="3323">
                  <c:v>0.657905092592593</c:v>
                </c:pt>
                <c:pt idx="3324">
                  <c:v>0.657916666666667</c:v>
                </c:pt>
                <c:pt idx="3325">
                  <c:v>0.657928240740741</c:v>
                </c:pt>
                <c:pt idx="3326">
                  <c:v>0.657939814814815</c:v>
                </c:pt>
                <c:pt idx="3327">
                  <c:v>0.657951388888889</c:v>
                </c:pt>
                <c:pt idx="3328">
                  <c:v>0.657962962962963</c:v>
                </c:pt>
                <c:pt idx="3329">
                  <c:v>0.657974537037037</c:v>
                </c:pt>
                <c:pt idx="3330">
                  <c:v>0.657986111111111</c:v>
                </c:pt>
                <c:pt idx="3331">
                  <c:v>0.657997685185186</c:v>
                </c:pt>
                <c:pt idx="3332">
                  <c:v>0.658009259259259</c:v>
                </c:pt>
                <c:pt idx="3333">
                  <c:v>0.658020833333334</c:v>
                </c:pt>
                <c:pt idx="3334">
                  <c:v>0.658032407407408</c:v>
                </c:pt>
                <c:pt idx="3335">
                  <c:v>0.658043981481482</c:v>
                </c:pt>
                <c:pt idx="3336">
                  <c:v>0.658055555555556</c:v>
                </c:pt>
                <c:pt idx="3337">
                  <c:v>0.658067129629629</c:v>
                </c:pt>
                <c:pt idx="3338">
                  <c:v>0.658078703703704</c:v>
                </c:pt>
                <c:pt idx="3339">
                  <c:v>0.658090277777778</c:v>
                </c:pt>
                <c:pt idx="3340">
                  <c:v>0.658101851851852</c:v>
                </c:pt>
                <c:pt idx="3341">
                  <c:v>0.658113425925926</c:v>
                </c:pt>
                <c:pt idx="3342">
                  <c:v>0.658125</c:v>
                </c:pt>
                <c:pt idx="3343">
                  <c:v>0.658136574074074</c:v>
                </c:pt>
                <c:pt idx="3344">
                  <c:v>0.658148148148148</c:v>
                </c:pt>
                <c:pt idx="3345">
                  <c:v>0.658159722222222</c:v>
                </c:pt>
                <c:pt idx="3346">
                  <c:v>0.658171296296297</c:v>
                </c:pt>
                <c:pt idx="3347">
                  <c:v>0.658182870370371</c:v>
                </c:pt>
                <c:pt idx="3348">
                  <c:v>0.658194444444445</c:v>
                </c:pt>
                <c:pt idx="3349">
                  <c:v>0.658206018518519</c:v>
                </c:pt>
                <c:pt idx="3350">
                  <c:v>0.658217592592593</c:v>
                </c:pt>
                <c:pt idx="3351">
                  <c:v>0.658229166666667</c:v>
                </c:pt>
                <c:pt idx="3352">
                  <c:v>0.658240740740741</c:v>
                </c:pt>
                <c:pt idx="3353">
                  <c:v>0.658252314814815</c:v>
                </c:pt>
                <c:pt idx="3354">
                  <c:v>0.658263888888889</c:v>
                </c:pt>
                <c:pt idx="3355">
                  <c:v>0.658275462962963</c:v>
                </c:pt>
                <c:pt idx="3356">
                  <c:v>0.658287037037037</c:v>
                </c:pt>
                <c:pt idx="3357">
                  <c:v>0.658298611111111</c:v>
                </c:pt>
                <c:pt idx="3358">
                  <c:v>0.658310185185185</c:v>
                </c:pt>
                <c:pt idx="3359">
                  <c:v>0.658321759259259</c:v>
                </c:pt>
                <c:pt idx="3360">
                  <c:v>0.658333333333333</c:v>
                </c:pt>
                <c:pt idx="3361">
                  <c:v>0.658344907407408</c:v>
                </c:pt>
                <c:pt idx="3362">
                  <c:v>0.658356481481482</c:v>
                </c:pt>
                <c:pt idx="3363">
                  <c:v>0.658368055555556</c:v>
                </c:pt>
                <c:pt idx="3364">
                  <c:v>0.65837962962963</c:v>
                </c:pt>
                <c:pt idx="3365">
                  <c:v>0.658391203703704</c:v>
                </c:pt>
                <c:pt idx="3366">
                  <c:v>0.658402777777778</c:v>
                </c:pt>
                <c:pt idx="3367">
                  <c:v>0.658414351851851</c:v>
                </c:pt>
                <c:pt idx="3368">
                  <c:v>0.658425925925926</c:v>
                </c:pt>
                <c:pt idx="3369">
                  <c:v>0.6584375</c:v>
                </c:pt>
                <c:pt idx="3370">
                  <c:v>0.658449074074075</c:v>
                </c:pt>
                <c:pt idx="3371">
                  <c:v>0.658460648148148</c:v>
                </c:pt>
                <c:pt idx="3372">
                  <c:v>0.658472222222222</c:v>
                </c:pt>
                <c:pt idx="3373">
                  <c:v>0.658483796296296</c:v>
                </c:pt>
                <c:pt idx="3374">
                  <c:v>0.658495370370371</c:v>
                </c:pt>
                <c:pt idx="3375">
                  <c:v>0.658506944444445</c:v>
                </c:pt>
                <c:pt idx="3376">
                  <c:v>0.658518518518519</c:v>
                </c:pt>
                <c:pt idx="3377">
                  <c:v>0.658530092592593</c:v>
                </c:pt>
                <c:pt idx="3378">
                  <c:v>0.658541666666667</c:v>
                </c:pt>
                <c:pt idx="3379">
                  <c:v>0.65855324074074</c:v>
                </c:pt>
                <c:pt idx="3380">
                  <c:v>0.658564814814815</c:v>
                </c:pt>
                <c:pt idx="3381">
                  <c:v>0.658576388888889</c:v>
                </c:pt>
                <c:pt idx="3382">
                  <c:v>0.658587962962963</c:v>
                </c:pt>
                <c:pt idx="3383">
                  <c:v>0.658599537037037</c:v>
                </c:pt>
                <c:pt idx="3384">
                  <c:v>0.658611111111111</c:v>
                </c:pt>
                <c:pt idx="3385">
                  <c:v>0.658622685185186</c:v>
                </c:pt>
                <c:pt idx="3386">
                  <c:v>0.658634259259259</c:v>
                </c:pt>
                <c:pt idx="3387">
                  <c:v>0.658645833333334</c:v>
                </c:pt>
                <c:pt idx="3388">
                  <c:v>0.658657407407408</c:v>
                </c:pt>
                <c:pt idx="3389">
                  <c:v>0.658668981481482</c:v>
                </c:pt>
                <c:pt idx="3390">
                  <c:v>0.658680555555556</c:v>
                </c:pt>
                <c:pt idx="3391">
                  <c:v>0.65869212962963</c:v>
                </c:pt>
                <c:pt idx="3392">
                  <c:v>0.658703703703704</c:v>
                </c:pt>
                <c:pt idx="3393">
                  <c:v>0.658715277777778</c:v>
                </c:pt>
                <c:pt idx="3394">
                  <c:v>0.658726851851852</c:v>
                </c:pt>
                <c:pt idx="3395">
                  <c:v>0.658738425925926</c:v>
                </c:pt>
                <c:pt idx="3396">
                  <c:v>0.65875</c:v>
                </c:pt>
                <c:pt idx="3397">
                  <c:v>0.658761574074074</c:v>
                </c:pt>
                <c:pt idx="3398">
                  <c:v>0.658773148148148</c:v>
                </c:pt>
                <c:pt idx="3399">
                  <c:v>0.658784722222222</c:v>
                </c:pt>
                <c:pt idx="3400">
                  <c:v>0.658796296296297</c:v>
                </c:pt>
                <c:pt idx="3401">
                  <c:v>0.658807870370371</c:v>
                </c:pt>
                <c:pt idx="3402">
                  <c:v>0.658819444444445</c:v>
                </c:pt>
                <c:pt idx="3403">
                  <c:v>0.658831018518519</c:v>
                </c:pt>
                <c:pt idx="3404">
                  <c:v>0.658842592592593</c:v>
                </c:pt>
                <c:pt idx="3405">
                  <c:v>0.658854166666667</c:v>
                </c:pt>
                <c:pt idx="3406">
                  <c:v>0.658865740740741</c:v>
                </c:pt>
                <c:pt idx="3407">
                  <c:v>0.658877314814815</c:v>
                </c:pt>
                <c:pt idx="3408">
                  <c:v>0.658888888888889</c:v>
                </c:pt>
                <c:pt idx="3409">
                  <c:v>0.658900462962963</c:v>
                </c:pt>
                <c:pt idx="3410">
                  <c:v>0.658912037037037</c:v>
                </c:pt>
                <c:pt idx="3411">
                  <c:v>0.658923611111111</c:v>
                </c:pt>
                <c:pt idx="3412">
                  <c:v>0.658935185185185</c:v>
                </c:pt>
                <c:pt idx="3413">
                  <c:v>0.658946759259259</c:v>
                </c:pt>
                <c:pt idx="3414">
                  <c:v>0.658958333333334</c:v>
                </c:pt>
                <c:pt idx="3415">
                  <c:v>0.658969907407408</c:v>
                </c:pt>
                <c:pt idx="3416">
                  <c:v>0.658981481481482</c:v>
                </c:pt>
                <c:pt idx="3417">
                  <c:v>0.658993055555556</c:v>
                </c:pt>
                <c:pt idx="3418">
                  <c:v>0.65900462962963</c:v>
                </c:pt>
                <c:pt idx="3419">
                  <c:v>0.659016203703704</c:v>
                </c:pt>
                <c:pt idx="3420">
                  <c:v>0.659027777777778</c:v>
                </c:pt>
                <c:pt idx="3421">
                  <c:v>0.659039351851852</c:v>
                </c:pt>
                <c:pt idx="3422">
                  <c:v>0.659050925925926</c:v>
                </c:pt>
                <c:pt idx="3423">
                  <c:v>0.6590625</c:v>
                </c:pt>
                <c:pt idx="3424">
                  <c:v>0.659074074074074</c:v>
                </c:pt>
                <c:pt idx="3425">
                  <c:v>0.659085648148149</c:v>
                </c:pt>
                <c:pt idx="3426">
                  <c:v>0.659097222222222</c:v>
                </c:pt>
                <c:pt idx="3427">
                  <c:v>0.659108796296297</c:v>
                </c:pt>
                <c:pt idx="3428">
                  <c:v>0.659120370370371</c:v>
                </c:pt>
                <c:pt idx="3429">
                  <c:v>0.659131944444445</c:v>
                </c:pt>
                <c:pt idx="3430">
                  <c:v>0.659143518518519</c:v>
                </c:pt>
                <c:pt idx="3431">
                  <c:v>0.659155092592593</c:v>
                </c:pt>
                <c:pt idx="3432">
                  <c:v>0.659166666666667</c:v>
                </c:pt>
                <c:pt idx="3433">
                  <c:v>0.659178240740741</c:v>
                </c:pt>
                <c:pt idx="3434">
                  <c:v>0.659189814814815</c:v>
                </c:pt>
                <c:pt idx="3435">
                  <c:v>0.659201388888889</c:v>
                </c:pt>
                <c:pt idx="3436">
                  <c:v>0.659212962962962</c:v>
                </c:pt>
                <c:pt idx="3437">
                  <c:v>0.659224537037037</c:v>
                </c:pt>
                <c:pt idx="3438">
                  <c:v>0.659236111111111</c:v>
                </c:pt>
                <c:pt idx="3439">
                  <c:v>0.659247685185186</c:v>
                </c:pt>
                <c:pt idx="3440">
                  <c:v>0.659259259259259</c:v>
                </c:pt>
                <c:pt idx="3441">
                  <c:v>0.659270833333334</c:v>
                </c:pt>
                <c:pt idx="3442">
                  <c:v>0.659282407407408</c:v>
                </c:pt>
                <c:pt idx="3443">
                  <c:v>0.659293981481482</c:v>
                </c:pt>
                <c:pt idx="3444">
                  <c:v>0.659305555555556</c:v>
                </c:pt>
                <c:pt idx="3445">
                  <c:v>0.659317129629629</c:v>
                </c:pt>
                <c:pt idx="3446">
                  <c:v>0.659328703703704</c:v>
                </c:pt>
                <c:pt idx="3447">
                  <c:v>0.659340277777778</c:v>
                </c:pt>
                <c:pt idx="3448">
                  <c:v>0.659351851851852</c:v>
                </c:pt>
                <c:pt idx="3449">
                  <c:v>0.659363425925926</c:v>
                </c:pt>
                <c:pt idx="3450">
                  <c:v>0.659375</c:v>
                </c:pt>
                <c:pt idx="3451">
                  <c:v>0.659386574074074</c:v>
                </c:pt>
                <c:pt idx="3452">
                  <c:v>0.659398148148148</c:v>
                </c:pt>
                <c:pt idx="3453">
                  <c:v>0.659409722222222</c:v>
                </c:pt>
                <c:pt idx="3454">
                  <c:v>0.659421296296297</c:v>
                </c:pt>
                <c:pt idx="3455">
                  <c:v>0.659432870370371</c:v>
                </c:pt>
                <c:pt idx="3456">
                  <c:v>0.659444444444445</c:v>
                </c:pt>
                <c:pt idx="3457">
                  <c:v>0.659456018518519</c:v>
                </c:pt>
                <c:pt idx="3458">
                  <c:v>0.659467592592593</c:v>
                </c:pt>
                <c:pt idx="3459">
                  <c:v>0.659479166666667</c:v>
                </c:pt>
                <c:pt idx="3460">
                  <c:v>0.659490740740741</c:v>
                </c:pt>
                <c:pt idx="3461">
                  <c:v>0.659502314814815</c:v>
                </c:pt>
                <c:pt idx="3462">
                  <c:v>0.659513888888889</c:v>
                </c:pt>
                <c:pt idx="3463">
                  <c:v>0.659525462962963</c:v>
                </c:pt>
                <c:pt idx="3464">
                  <c:v>0.659537037037037</c:v>
                </c:pt>
                <c:pt idx="3465">
                  <c:v>0.659548611111112</c:v>
                </c:pt>
                <c:pt idx="3466">
                  <c:v>0.659560185185185</c:v>
                </c:pt>
                <c:pt idx="3467">
                  <c:v>0.659571759259259</c:v>
                </c:pt>
                <c:pt idx="3468">
                  <c:v>0.659583333333333</c:v>
                </c:pt>
                <c:pt idx="3469">
                  <c:v>0.659594907407407</c:v>
                </c:pt>
                <c:pt idx="3470">
                  <c:v>0.659606481481482</c:v>
                </c:pt>
                <c:pt idx="3471">
                  <c:v>0.659618055555556</c:v>
                </c:pt>
                <c:pt idx="3472">
                  <c:v>0.65962962962963</c:v>
                </c:pt>
                <c:pt idx="3473">
                  <c:v>0.659641203703704</c:v>
                </c:pt>
                <c:pt idx="3474">
                  <c:v>0.659652777777778</c:v>
                </c:pt>
                <c:pt idx="3475">
                  <c:v>0.659664351851852</c:v>
                </c:pt>
                <c:pt idx="3476">
                  <c:v>0.659675925925926</c:v>
                </c:pt>
                <c:pt idx="3477">
                  <c:v>0.6596875</c:v>
                </c:pt>
                <c:pt idx="3478">
                  <c:v>0.659699074074075</c:v>
                </c:pt>
                <c:pt idx="3479">
                  <c:v>0.659710648148149</c:v>
                </c:pt>
                <c:pt idx="3480">
                  <c:v>0.659722222222222</c:v>
                </c:pt>
                <c:pt idx="3481">
                  <c:v>0.659733796296296</c:v>
                </c:pt>
                <c:pt idx="3482">
                  <c:v>0.659745370370371</c:v>
                </c:pt>
                <c:pt idx="3483">
                  <c:v>0.659756944444445</c:v>
                </c:pt>
                <c:pt idx="3484">
                  <c:v>0.659768518518519</c:v>
                </c:pt>
                <c:pt idx="3485">
                  <c:v>0.659780092592593</c:v>
                </c:pt>
                <c:pt idx="3486">
                  <c:v>0.659791666666667</c:v>
                </c:pt>
                <c:pt idx="3487">
                  <c:v>0.659803240740741</c:v>
                </c:pt>
                <c:pt idx="3488">
                  <c:v>0.659814814814815</c:v>
                </c:pt>
                <c:pt idx="3489">
                  <c:v>0.659826388888889</c:v>
                </c:pt>
                <c:pt idx="3490">
                  <c:v>0.659837962962963</c:v>
                </c:pt>
                <c:pt idx="3491">
                  <c:v>0.659849537037037</c:v>
                </c:pt>
                <c:pt idx="3492">
                  <c:v>0.659861111111111</c:v>
                </c:pt>
                <c:pt idx="3493">
                  <c:v>0.659872685185186</c:v>
                </c:pt>
                <c:pt idx="3494">
                  <c:v>0.659884259259259</c:v>
                </c:pt>
                <c:pt idx="3495">
                  <c:v>0.659895833333334</c:v>
                </c:pt>
                <c:pt idx="3496">
                  <c:v>0.659907407407408</c:v>
                </c:pt>
                <c:pt idx="3497">
                  <c:v>0.659918981481482</c:v>
                </c:pt>
                <c:pt idx="3498">
                  <c:v>0.659930555555556</c:v>
                </c:pt>
                <c:pt idx="3499">
                  <c:v>0.65994212962963</c:v>
                </c:pt>
                <c:pt idx="3500">
                  <c:v>0.659953703703704</c:v>
                </c:pt>
                <c:pt idx="3501">
                  <c:v>0.659965277777778</c:v>
                </c:pt>
                <c:pt idx="3502">
                  <c:v>0.659976851851852</c:v>
                </c:pt>
                <c:pt idx="3503">
                  <c:v>0.659988425925926</c:v>
                </c:pt>
                <c:pt idx="3504">
                  <c:v>0.66</c:v>
                </c:pt>
                <c:pt idx="3505">
                  <c:v>0.660011574074074</c:v>
                </c:pt>
                <c:pt idx="3506">
                  <c:v>0.660023148148148</c:v>
                </c:pt>
                <c:pt idx="3507">
                  <c:v>0.660034722222222</c:v>
                </c:pt>
                <c:pt idx="3508">
                  <c:v>0.660046296296297</c:v>
                </c:pt>
                <c:pt idx="3509">
                  <c:v>0.660057870370371</c:v>
                </c:pt>
                <c:pt idx="3510">
                  <c:v>0.660069444444445</c:v>
                </c:pt>
                <c:pt idx="3511">
                  <c:v>0.660081018518519</c:v>
                </c:pt>
                <c:pt idx="3512">
                  <c:v>0.660092592592593</c:v>
                </c:pt>
                <c:pt idx="3513">
                  <c:v>0.660104166666667</c:v>
                </c:pt>
                <c:pt idx="3514">
                  <c:v>0.66011574074074</c:v>
                </c:pt>
                <c:pt idx="3515">
                  <c:v>0.660127314814815</c:v>
                </c:pt>
                <c:pt idx="3516">
                  <c:v>0.660138888888889</c:v>
                </c:pt>
                <c:pt idx="3517">
                  <c:v>0.660150462962963</c:v>
                </c:pt>
                <c:pt idx="3518">
                  <c:v>0.660162037037037</c:v>
                </c:pt>
                <c:pt idx="3519">
                  <c:v>0.660173611111111</c:v>
                </c:pt>
                <c:pt idx="3520">
                  <c:v>0.660185185185185</c:v>
                </c:pt>
                <c:pt idx="3521">
                  <c:v>0.660196759259259</c:v>
                </c:pt>
                <c:pt idx="3522">
                  <c:v>0.660208333333334</c:v>
                </c:pt>
                <c:pt idx="3523">
                  <c:v>0.660219907407408</c:v>
                </c:pt>
                <c:pt idx="3524">
                  <c:v>0.660231481481482</c:v>
                </c:pt>
                <c:pt idx="3525">
                  <c:v>0.660243055555556</c:v>
                </c:pt>
                <c:pt idx="3526">
                  <c:v>0.66025462962963</c:v>
                </c:pt>
                <c:pt idx="3527">
                  <c:v>0.660266203703704</c:v>
                </c:pt>
                <c:pt idx="3528">
                  <c:v>0.660277777777778</c:v>
                </c:pt>
                <c:pt idx="3529">
                  <c:v>0.660289351851852</c:v>
                </c:pt>
                <c:pt idx="3530">
                  <c:v>0.660300925925926</c:v>
                </c:pt>
                <c:pt idx="3531">
                  <c:v>0.6603125</c:v>
                </c:pt>
                <c:pt idx="3532">
                  <c:v>0.660324074074074</c:v>
                </c:pt>
                <c:pt idx="3533">
                  <c:v>0.660335648148149</c:v>
                </c:pt>
                <c:pt idx="3534">
                  <c:v>0.660347222222222</c:v>
                </c:pt>
                <c:pt idx="3535">
                  <c:v>0.660358796296297</c:v>
                </c:pt>
                <c:pt idx="3536">
                  <c:v>0.660370370370371</c:v>
                </c:pt>
                <c:pt idx="3537">
                  <c:v>0.660381944444445</c:v>
                </c:pt>
                <c:pt idx="3538">
                  <c:v>0.660393518518519</c:v>
                </c:pt>
                <c:pt idx="3539">
                  <c:v>0.660405092592593</c:v>
                </c:pt>
                <c:pt idx="3540">
                  <c:v>0.660416666666666</c:v>
                </c:pt>
                <c:pt idx="3541">
                  <c:v>0.660428240740741</c:v>
                </c:pt>
                <c:pt idx="3542">
                  <c:v>0.660439814814815</c:v>
                </c:pt>
                <c:pt idx="3543">
                  <c:v>0.660451388888889</c:v>
                </c:pt>
                <c:pt idx="3544">
                  <c:v>0.660462962962962</c:v>
                </c:pt>
                <c:pt idx="3545">
                  <c:v>0.660474537037037</c:v>
                </c:pt>
                <c:pt idx="3546">
                  <c:v>0.660486111111111</c:v>
                </c:pt>
                <c:pt idx="3547">
                  <c:v>0.660497685185186</c:v>
                </c:pt>
                <c:pt idx="3548">
                  <c:v>0.660509259259259</c:v>
                </c:pt>
                <c:pt idx="3549">
                  <c:v>0.660520833333334</c:v>
                </c:pt>
                <c:pt idx="3550">
                  <c:v>0.660532407407407</c:v>
                </c:pt>
                <c:pt idx="3551">
                  <c:v>0.660543981481482</c:v>
                </c:pt>
                <c:pt idx="3552">
                  <c:v>0.660555555555556</c:v>
                </c:pt>
                <c:pt idx="3553">
                  <c:v>0.660567129629629</c:v>
                </c:pt>
                <c:pt idx="3554">
                  <c:v>0.660578703703704</c:v>
                </c:pt>
                <c:pt idx="3555">
                  <c:v>0.660590277777778</c:v>
                </c:pt>
                <c:pt idx="3556">
                  <c:v>0.660601851851852</c:v>
                </c:pt>
                <c:pt idx="3557">
                  <c:v>0.660613425925926</c:v>
                </c:pt>
                <c:pt idx="3558">
                  <c:v>0.660625</c:v>
                </c:pt>
                <c:pt idx="3559">
                  <c:v>0.660636574074074</c:v>
                </c:pt>
                <c:pt idx="3560">
                  <c:v>0.660648148148149</c:v>
                </c:pt>
                <c:pt idx="3561">
                  <c:v>0.660659722222222</c:v>
                </c:pt>
                <c:pt idx="3562">
                  <c:v>0.660671296296297</c:v>
                </c:pt>
                <c:pt idx="3563">
                  <c:v>0.660682870370371</c:v>
                </c:pt>
                <c:pt idx="3564">
                  <c:v>0.660694444444445</c:v>
                </c:pt>
                <c:pt idx="3565">
                  <c:v>0.660706018518519</c:v>
                </c:pt>
                <c:pt idx="3566">
                  <c:v>0.660717592592593</c:v>
                </c:pt>
                <c:pt idx="3567">
                  <c:v>0.660729166666667</c:v>
                </c:pt>
                <c:pt idx="3568">
                  <c:v>0.660740740740741</c:v>
                </c:pt>
                <c:pt idx="3569">
                  <c:v>0.660752314814815</c:v>
                </c:pt>
                <c:pt idx="3570">
                  <c:v>0.660763888888889</c:v>
                </c:pt>
                <c:pt idx="3571">
                  <c:v>0.660775462962963</c:v>
                </c:pt>
                <c:pt idx="3572">
                  <c:v>0.660787037037037</c:v>
                </c:pt>
                <c:pt idx="3573">
                  <c:v>0.660798611111112</c:v>
                </c:pt>
                <c:pt idx="3574">
                  <c:v>0.660810185185185</c:v>
                </c:pt>
                <c:pt idx="3575">
                  <c:v>0.660821759259259</c:v>
                </c:pt>
                <c:pt idx="3576">
                  <c:v>0.660833333333334</c:v>
                </c:pt>
                <c:pt idx="3577">
                  <c:v>0.660844907407408</c:v>
                </c:pt>
                <c:pt idx="3578">
                  <c:v>0.660856481481482</c:v>
                </c:pt>
                <c:pt idx="3579">
                  <c:v>0.660868055555556</c:v>
                </c:pt>
                <c:pt idx="3580">
                  <c:v>0.66087962962963</c:v>
                </c:pt>
                <c:pt idx="3581">
                  <c:v>0.660891203703704</c:v>
                </c:pt>
                <c:pt idx="3582">
                  <c:v>0.660902777777778</c:v>
                </c:pt>
                <c:pt idx="3583">
                  <c:v>0.660914351851852</c:v>
                </c:pt>
                <c:pt idx="3584">
                  <c:v>0.660925925925926</c:v>
                </c:pt>
                <c:pt idx="3585">
                  <c:v>0.6609375</c:v>
                </c:pt>
                <c:pt idx="3586">
                  <c:v>0.660949074074075</c:v>
                </c:pt>
                <c:pt idx="3587">
                  <c:v>0.660960648148148</c:v>
                </c:pt>
                <c:pt idx="3588">
                  <c:v>0.660972222222222</c:v>
                </c:pt>
                <c:pt idx="3589">
                  <c:v>0.660983796296296</c:v>
                </c:pt>
                <c:pt idx="3590">
                  <c:v>0.660995370370371</c:v>
                </c:pt>
                <c:pt idx="3591">
                  <c:v>0.661006944444445</c:v>
                </c:pt>
                <c:pt idx="3592">
                  <c:v>0.661018518518519</c:v>
                </c:pt>
                <c:pt idx="3593">
                  <c:v>0.661030092592593</c:v>
                </c:pt>
                <c:pt idx="3594">
                  <c:v>0.661041666666667</c:v>
                </c:pt>
                <c:pt idx="3595">
                  <c:v>0.661053240740741</c:v>
                </c:pt>
                <c:pt idx="3596">
                  <c:v>0.661064814814815</c:v>
                </c:pt>
                <c:pt idx="3597">
                  <c:v>0.661076388888889</c:v>
                </c:pt>
                <c:pt idx="3598">
                  <c:v>0.661087962962963</c:v>
                </c:pt>
                <c:pt idx="3599">
                  <c:v>0.661099537037037</c:v>
                </c:pt>
                <c:pt idx="3600">
                  <c:v>0.661111111111111</c:v>
                </c:pt>
                <c:pt idx="3601">
                  <c:v>0.661122685185185</c:v>
                </c:pt>
                <c:pt idx="3602">
                  <c:v>0.661134259259259</c:v>
                </c:pt>
                <c:pt idx="3603">
                  <c:v>0.661145833333334</c:v>
                </c:pt>
                <c:pt idx="3604">
                  <c:v>0.661157407407408</c:v>
                </c:pt>
                <c:pt idx="3605">
                  <c:v>0.661168981481482</c:v>
                </c:pt>
                <c:pt idx="3606">
                  <c:v>0.661180555555556</c:v>
                </c:pt>
                <c:pt idx="3607">
                  <c:v>0.66119212962963</c:v>
                </c:pt>
                <c:pt idx="3608">
                  <c:v>0.661203703703704</c:v>
                </c:pt>
                <c:pt idx="3609">
                  <c:v>0.661215277777778</c:v>
                </c:pt>
                <c:pt idx="3610">
                  <c:v>0.661226851851852</c:v>
                </c:pt>
                <c:pt idx="3611">
                  <c:v>0.661238425925926</c:v>
                </c:pt>
                <c:pt idx="3612">
                  <c:v>0.66125</c:v>
                </c:pt>
                <c:pt idx="3613">
                  <c:v>0.661261574074074</c:v>
                </c:pt>
                <c:pt idx="3614">
                  <c:v>0.661273148148148</c:v>
                </c:pt>
                <c:pt idx="3615">
                  <c:v>0.661284722222222</c:v>
                </c:pt>
                <c:pt idx="3616">
                  <c:v>0.661296296296297</c:v>
                </c:pt>
                <c:pt idx="3617">
                  <c:v>0.661307870370371</c:v>
                </c:pt>
                <c:pt idx="3618">
                  <c:v>0.661319444444445</c:v>
                </c:pt>
                <c:pt idx="3619">
                  <c:v>0.661331018518519</c:v>
                </c:pt>
                <c:pt idx="3620">
                  <c:v>0.661342592592593</c:v>
                </c:pt>
                <c:pt idx="3621">
                  <c:v>0.661354166666667</c:v>
                </c:pt>
                <c:pt idx="3622">
                  <c:v>0.66136574074074</c:v>
                </c:pt>
                <c:pt idx="3623">
                  <c:v>0.661377314814815</c:v>
                </c:pt>
                <c:pt idx="3624">
                  <c:v>0.661388888888889</c:v>
                </c:pt>
                <c:pt idx="3625">
                  <c:v>0.661400462962963</c:v>
                </c:pt>
                <c:pt idx="3626">
                  <c:v>0.661412037037037</c:v>
                </c:pt>
                <c:pt idx="3627">
                  <c:v>0.661423611111111</c:v>
                </c:pt>
                <c:pt idx="3628">
                  <c:v>0.661435185185185</c:v>
                </c:pt>
                <c:pt idx="3629">
                  <c:v>0.661446759259259</c:v>
                </c:pt>
                <c:pt idx="3630">
                  <c:v>0.661458333333334</c:v>
                </c:pt>
                <c:pt idx="3631">
                  <c:v>0.661469907407408</c:v>
                </c:pt>
                <c:pt idx="3632">
                  <c:v>0.661481481481482</c:v>
                </c:pt>
                <c:pt idx="3633">
                  <c:v>0.661493055555556</c:v>
                </c:pt>
                <c:pt idx="3634">
                  <c:v>0.66150462962963</c:v>
                </c:pt>
                <c:pt idx="3635">
                  <c:v>0.661516203703704</c:v>
                </c:pt>
                <c:pt idx="3636">
                  <c:v>0.661527777777778</c:v>
                </c:pt>
                <c:pt idx="3637">
                  <c:v>0.661539351851852</c:v>
                </c:pt>
                <c:pt idx="3638">
                  <c:v>0.661550925925926</c:v>
                </c:pt>
                <c:pt idx="3639">
                  <c:v>0.6615625</c:v>
                </c:pt>
                <c:pt idx="3640">
                  <c:v>0.661574074074074</c:v>
                </c:pt>
                <c:pt idx="3641">
                  <c:v>0.661585648148148</c:v>
                </c:pt>
                <c:pt idx="3642">
                  <c:v>0.661597222222222</c:v>
                </c:pt>
                <c:pt idx="3643">
                  <c:v>0.661608796296297</c:v>
                </c:pt>
                <c:pt idx="3644">
                  <c:v>0.661620370370371</c:v>
                </c:pt>
                <c:pt idx="3645">
                  <c:v>0.661631944444445</c:v>
                </c:pt>
                <c:pt idx="3646">
                  <c:v>0.661643518518519</c:v>
                </c:pt>
                <c:pt idx="3647">
                  <c:v>0.661655092592593</c:v>
                </c:pt>
                <c:pt idx="3648">
                  <c:v>0.661666666666667</c:v>
                </c:pt>
                <c:pt idx="3649">
                  <c:v>0.661678240740741</c:v>
                </c:pt>
                <c:pt idx="3650">
                  <c:v>0.661689814814815</c:v>
                </c:pt>
                <c:pt idx="3651">
                  <c:v>0.661701388888889</c:v>
                </c:pt>
                <c:pt idx="3652">
                  <c:v>0.661712962962963</c:v>
                </c:pt>
                <c:pt idx="3653">
                  <c:v>0.661724537037037</c:v>
                </c:pt>
                <c:pt idx="3654">
                  <c:v>0.661736111111111</c:v>
                </c:pt>
                <c:pt idx="3655">
                  <c:v>0.661747685185186</c:v>
                </c:pt>
                <c:pt idx="3656">
                  <c:v>0.66175925925926</c:v>
                </c:pt>
                <c:pt idx="3657">
                  <c:v>0.661770833333334</c:v>
                </c:pt>
                <c:pt idx="3658">
                  <c:v>0.661782407407408</c:v>
                </c:pt>
                <c:pt idx="3659">
                  <c:v>0.661793981481482</c:v>
                </c:pt>
                <c:pt idx="3660">
                  <c:v>0.661805555555556</c:v>
                </c:pt>
                <c:pt idx="3661">
                  <c:v>0.66181712962963</c:v>
                </c:pt>
                <c:pt idx="3662">
                  <c:v>0.661828703703704</c:v>
                </c:pt>
                <c:pt idx="3663">
                  <c:v>0.661840277777778</c:v>
                </c:pt>
                <c:pt idx="3664">
                  <c:v>0.661851851851852</c:v>
                </c:pt>
                <c:pt idx="3665">
                  <c:v>0.661863425925926</c:v>
                </c:pt>
                <c:pt idx="3666">
                  <c:v>0.661875</c:v>
                </c:pt>
                <c:pt idx="3667">
                  <c:v>0.661886574074074</c:v>
                </c:pt>
                <c:pt idx="3668">
                  <c:v>0.661898148148149</c:v>
                </c:pt>
                <c:pt idx="3669">
                  <c:v>0.661909722222222</c:v>
                </c:pt>
                <c:pt idx="3670">
                  <c:v>0.661921296296297</c:v>
                </c:pt>
                <c:pt idx="3671">
                  <c:v>0.661932870370371</c:v>
                </c:pt>
                <c:pt idx="3672">
                  <c:v>0.661944444444445</c:v>
                </c:pt>
                <c:pt idx="3673">
                  <c:v>0.661956018518519</c:v>
                </c:pt>
                <c:pt idx="3674">
                  <c:v>0.661967592592593</c:v>
                </c:pt>
                <c:pt idx="3675">
                  <c:v>0.661979166666667</c:v>
                </c:pt>
                <c:pt idx="3676">
                  <c:v>0.661990740740741</c:v>
                </c:pt>
                <c:pt idx="3677">
                  <c:v>0.662002314814815</c:v>
                </c:pt>
                <c:pt idx="3678">
                  <c:v>0.662013888888889</c:v>
                </c:pt>
                <c:pt idx="3679">
                  <c:v>0.662025462962963</c:v>
                </c:pt>
                <c:pt idx="3680">
                  <c:v>0.662037037037037</c:v>
                </c:pt>
                <c:pt idx="3681">
                  <c:v>0.662048611111111</c:v>
                </c:pt>
                <c:pt idx="3682">
                  <c:v>0.662060185185185</c:v>
                </c:pt>
                <c:pt idx="3683">
                  <c:v>0.662071759259259</c:v>
                </c:pt>
                <c:pt idx="3684">
                  <c:v>0.662083333333334</c:v>
                </c:pt>
                <c:pt idx="3685">
                  <c:v>0.662094907407408</c:v>
                </c:pt>
                <c:pt idx="3686">
                  <c:v>0.662106481481482</c:v>
                </c:pt>
                <c:pt idx="3687">
                  <c:v>0.662118055555556</c:v>
                </c:pt>
                <c:pt idx="3688">
                  <c:v>0.66212962962963</c:v>
                </c:pt>
                <c:pt idx="3689">
                  <c:v>0.662141203703704</c:v>
                </c:pt>
                <c:pt idx="3690">
                  <c:v>0.662152777777778</c:v>
                </c:pt>
                <c:pt idx="3691">
                  <c:v>0.662164351851852</c:v>
                </c:pt>
                <c:pt idx="3692">
                  <c:v>0.662175925925926</c:v>
                </c:pt>
                <c:pt idx="3693">
                  <c:v>0.6621875</c:v>
                </c:pt>
                <c:pt idx="3694">
                  <c:v>0.662199074074075</c:v>
                </c:pt>
                <c:pt idx="3695">
                  <c:v>0.662210648148148</c:v>
                </c:pt>
                <c:pt idx="3696">
                  <c:v>0.662222222222222</c:v>
                </c:pt>
                <c:pt idx="3697">
                  <c:v>0.662233796296296</c:v>
                </c:pt>
                <c:pt idx="3698">
                  <c:v>0.662245370370371</c:v>
                </c:pt>
                <c:pt idx="3699">
                  <c:v>0.662256944444445</c:v>
                </c:pt>
                <c:pt idx="3700">
                  <c:v>0.662268518518519</c:v>
                </c:pt>
                <c:pt idx="3701">
                  <c:v>0.662280092592593</c:v>
                </c:pt>
                <c:pt idx="3702">
                  <c:v>0.662291666666667</c:v>
                </c:pt>
                <c:pt idx="3703">
                  <c:v>0.662303240740741</c:v>
                </c:pt>
                <c:pt idx="3704">
                  <c:v>0.662314814814815</c:v>
                </c:pt>
                <c:pt idx="3705">
                  <c:v>0.662326388888889</c:v>
                </c:pt>
                <c:pt idx="3706">
                  <c:v>0.662337962962963</c:v>
                </c:pt>
                <c:pt idx="3707">
                  <c:v>0.662349537037037</c:v>
                </c:pt>
                <c:pt idx="3708">
                  <c:v>0.662361111111111</c:v>
                </c:pt>
                <c:pt idx="3709">
                  <c:v>0.662372685185185</c:v>
                </c:pt>
                <c:pt idx="3710">
                  <c:v>0.662384259259259</c:v>
                </c:pt>
                <c:pt idx="3711">
                  <c:v>0.662395833333334</c:v>
                </c:pt>
                <c:pt idx="3712">
                  <c:v>0.662407407407408</c:v>
                </c:pt>
                <c:pt idx="3713">
                  <c:v>0.662418981481482</c:v>
                </c:pt>
                <c:pt idx="3714">
                  <c:v>0.662430555555556</c:v>
                </c:pt>
                <c:pt idx="3715">
                  <c:v>0.66244212962963</c:v>
                </c:pt>
                <c:pt idx="3716">
                  <c:v>0.662453703703704</c:v>
                </c:pt>
                <c:pt idx="3717">
                  <c:v>0.662465277777778</c:v>
                </c:pt>
                <c:pt idx="3718">
                  <c:v>0.662476851851852</c:v>
                </c:pt>
                <c:pt idx="3719">
                  <c:v>0.662488425925926</c:v>
                </c:pt>
                <c:pt idx="3720">
                  <c:v>0.6625</c:v>
                </c:pt>
                <c:pt idx="3721">
                  <c:v>0.662511574074074</c:v>
                </c:pt>
                <c:pt idx="3722">
                  <c:v>0.662523148148148</c:v>
                </c:pt>
                <c:pt idx="3723">
                  <c:v>0.662534722222222</c:v>
                </c:pt>
                <c:pt idx="3724">
                  <c:v>0.662546296296297</c:v>
                </c:pt>
                <c:pt idx="3725">
                  <c:v>0.662557870370371</c:v>
                </c:pt>
                <c:pt idx="3726">
                  <c:v>0.662569444444445</c:v>
                </c:pt>
                <c:pt idx="3727">
                  <c:v>0.662581018518519</c:v>
                </c:pt>
                <c:pt idx="3728">
                  <c:v>0.662592592592593</c:v>
                </c:pt>
                <c:pt idx="3729">
                  <c:v>0.662604166666667</c:v>
                </c:pt>
                <c:pt idx="3730">
                  <c:v>0.662615740740741</c:v>
                </c:pt>
                <c:pt idx="3731">
                  <c:v>0.662627314814815</c:v>
                </c:pt>
                <c:pt idx="3732">
                  <c:v>0.662638888888889</c:v>
                </c:pt>
                <c:pt idx="3733">
                  <c:v>0.662650462962963</c:v>
                </c:pt>
                <c:pt idx="3734">
                  <c:v>0.662662037037037</c:v>
                </c:pt>
                <c:pt idx="3735">
                  <c:v>0.662673611111111</c:v>
                </c:pt>
                <c:pt idx="3736">
                  <c:v>0.662685185185185</c:v>
                </c:pt>
                <c:pt idx="3737">
                  <c:v>0.662696759259259</c:v>
                </c:pt>
                <c:pt idx="3738">
                  <c:v>0.662708333333334</c:v>
                </c:pt>
                <c:pt idx="3739">
                  <c:v>0.662719907407408</c:v>
                </c:pt>
                <c:pt idx="3740">
                  <c:v>0.662731481481482</c:v>
                </c:pt>
                <c:pt idx="3741">
                  <c:v>0.662743055555556</c:v>
                </c:pt>
                <c:pt idx="3742">
                  <c:v>0.66275462962963</c:v>
                </c:pt>
                <c:pt idx="3743">
                  <c:v>0.662766203703704</c:v>
                </c:pt>
                <c:pt idx="3744">
                  <c:v>0.662777777777778</c:v>
                </c:pt>
                <c:pt idx="3745">
                  <c:v>0.662789351851852</c:v>
                </c:pt>
                <c:pt idx="3746">
                  <c:v>0.662800925925926</c:v>
                </c:pt>
                <c:pt idx="3747">
                  <c:v>0.6628125</c:v>
                </c:pt>
                <c:pt idx="3748">
                  <c:v>0.662824074074075</c:v>
                </c:pt>
                <c:pt idx="3749">
                  <c:v>0.662835648148149</c:v>
                </c:pt>
                <c:pt idx="3750">
                  <c:v>0.662847222222222</c:v>
                </c:pt>
                <c:pt idx="3751">
                  <c:v>0.662858796296297</c:v>
                </c:pt>
                <c:pt idx="3752">
                  <c:v>0.662870370370371</c:v>
                </c:pt>
                <c:pt idx="3753">
                  <c:v>0.662881944444445</c:v>
                </c:pt>
                <c:pt idx="3754">
                  <c:v>0.662893518518519</c:v>
                </c:pt>
                <c:pt idx="3755">
                  <c:v>0.662905092592593</c:v>
                </c:pt>
                <c:pt idx="3756">
                  <c:v>0.662916666666667</c:v>
                </c:pt>
                <c:pt idx="3757">
                  <c:v>0.662928240740741</c:v>
                </c:pt>
                <c:pt idx="3758">
                  <c:v>0.662939814814815</c:v>
                </c:pt>
                <c:pt idx="3759">
                  <c:v>0.662951388888889</c:v>
                </c:pt>
                <c:pt idx="3760">
                  <c:v>0.662962962962963</c:v>
                </c:pt>
                <c:pt idx="3761">
                  <c:v>0.662974537037037</c:v>
                </c:pt>
                <c:pt idx="3762">
                  <c:v>0.662986111111111</c:v>
                </c:pt>
                <c:pt idx="3763">
                  <c:v>0.662997685185186</c:v>
                </c:pt>
                <c:pt idx="3764">
                  <c:v>0.663009259259259</c:v>
                </c:pt>
                <c:pt idx="3765">
                  <c:v>0.663020833333334</c:v>
                </c:pt>
                <c:pt idx="3766">
                  <c:v>0.663032407407408</c:v>
                </c:pt>
                <c:pt idx="3767">
                  <c:v>0.663043981481482</c:v>
                </c:pt>
                <c:pt idx="3768">
                  <c:v>0.663055555555556</c:v>
                </c:pt>
                <c:pt idx="3769">
                  <c:v>0.66306712962963</c:v>
                </c:pt>
                <c:pt idx="3770">
                  <c:v>0.663078703703704</c:v>
                </c:pt>
                <c:pt idx="3771">
                  <c:v>0.663090277777778</c:v>
                </c:pt>
                <c:pt idx="3772">
                  <c:v>0.663101851851852</c:v>
                </c:pt>
                <c:pt idx="3773">
                  <c:v>0.663113425925926</c:v>
                </c:pt>
                <c:pt idx="3774">
                  <c:v>0.663125</c:v>
                </c:pt>
                <c:pt idx="3775">
                  <c:v>0.663136574074074</c:v>
                </c:pt>
                <c:pt idx="3776">
                  <c:v>0.663148148148148</c:v>
                </c:pt>
                <c:pt idx="3777">
                  <c:v>0.663159722222222</c:v>
                </c:pt>
                <c:pt idx="3778">
                  <c:v>0.663171296296297</c:v>
                </c:pt>
                <c:pt idx="3779">
                  <c:v>0.663182870370371</c:v>
                </c:pt>
                <c:pt idx="3780">
                  <c:v>0.663194444444445</c:v>
                </c:pt>
                <c:pt idx="3781">
                  <c:v>0.663206018518519</c:v>
                </c:pt>
                <c:pt idx="3782">
                  <c:v>0.663217592592593</c:v>
                </c:pt>
                <c:pt idx="3783">
                  <c:v>0.663229166666667</c:v>
                </c:pt>
                <c:pt idx="3784">
                  <c:v>0.663240740740741</c:v>
                </c:pt>
                <c:pt idx="3785">
                  <c:v>0.663252314814815</c:v>
                </c:pt>
                <c:pt idx="3786">
                  <c:v>0.663263888888889</c:v>
                </c:pt>
                <c:pt idx="3787">
                  <c:v>0.663275462962963</c:v>
                </c:pt>
                <c:pt idx="3788">
                  <c:v>0.663287037037037</c:v>
                </c:pt>
                <c:pt idx="3789">
                  <c:v>0.663298611111111</c:v>
                </c:pt>
                <c:pt idx="3790">
                  <c:v>0.663310185185185</c:v>
                </c:pt>
                <c:pt idx="3791">
                  <c:v>0.663321759259259</c:v>
                </c:pt>
                <c:pt idx="3792">
                  <c:v>0.663333333333333</c:v>
                </c:pt>
                <c:pt idx="3793">
                  <c:v>0.663344907407408</c:v>
                </c:pt>
                <c:pt idx="3794">
                  <c:v>0.663356481481482</c:v>
                </c:pt>
                <c:pt idx="3795">
                  <c:v>0.663368055555556</c:v>
                </c:pt>
                <c:pt idx="3796">
                  <c:v>0.66337962962963</c:v>
                </c:pt>
                <c:pt idx="3797">
                  <c:v>0.663391203703704</c:v>
                </c:pt>
                <c:pt idx="3798">
                  <c:v>0.663402777777778</c:v>
                </c:pt>
                <c:pt idx="3799">
                  <c:v>0.663414351851852</c:v>
                </c:pt>
                <c:pt idx="3800">
                  <c:v>0.663425925925926</c:v>
                </c:pt>
                <c:pt idx="3801">
                  <c:v>0.6634375</c:v>
                </c:pt>
                <c:pt idx="3802">
                  <c:v>0.663449074074075</c:v>
                </c:pt>
                <c:pt idx="3803">
                  <c:v>0.663460648148148</c:v>
                </c:pt>
                <c:pt idx="3804">
                  <c:v>0.663472222222222</c:v>
                </c:pt>
                <c:pt idx="3805">
                  <c:v>0.663483796296296</c:v>
                </c:pt>
                <c:pt idx="3806">
                  <c:v>0.663495370370371</c:v>
                </c:pt>
                <c:pt idx="3807">
                  <c:v>0.663506944444445</c:v>
                </c:pt>
                <c:pt idx="3808">
                  <c:v>0.663518518518519</c:v>
                </c:pt>
                <c:pt idx="3809">
                  <c:v>0.663530092592593</c:v>
                </c:pt>
                <c:pt idx="3810">
                  <c:v>0.663541666666667</c:v>
                </c:pt>
                <c:pt idx="3811">
                  <c:v>0.66355324074074</c:v>
                </c:pt>
                <c:pt idx="3812">
                  <c:v>0.663564814814815</c:v>
                </c:pt>
                <c:pt idx="3813">
                  <c:v>0.663576388888889</c:v>
                </c:pt>
                <c:pt idx="3814">
                  <c:v>0.663587962962963</c:v>
                </c:pt>
                <c:pt idx="3815">
                  <c:v>0.663599537037037</c:v>
                </c:pt>
                <c:pt idx="3816">
                  <c:v>0.663611111111111</c:v>
                </c:pt>
                <c:pt idx="3817">
                  <c:v>0.663622685185186</c:v>
                </c:pt>
                <c:pt idx="3818">
                  <c:v>0.663634259259259</c:v>
                </c:pt>
                <c:pt idx="3819">
                  <c:v>0.663645833333334</c:v>
                </c:pt>
                <c:pt idx="3820">
                  <c:v>0.663657407407408</c:v>
                </c:pt>
                <c:pt idx="3821">
                  <c:v>0.663668981481482</c:v>
                </c:pt>
                <c:pt idx="3822">
                  <c:v>0.663680555555556</c:v>
                </c:pt>
                <c:pt idx="3823">
                  <c:v>0.66369212962963</c:v>
                </c:pt>
                <c:pt idx="3824">
                  <c:v>0.663703703703704</c:v>
                </c:pt>
                <c:pt idx="3825">
                  <c:v>0.663715277777778</c:v>
                </c:pt>
                <c:pt idx="3826">
                  <c:v>0.663726851851852</c:v>
                </c:pt>
                <c:pt idx="3827">
                  <c:v>0.663738425925926</c:v>
                </c:pt>
                <c:pt idx="3828">
                  <c:v>0.66375</c:v>
                </c:pt>
                <c:pt idx="3829">
                  <c:v>0.663761574074074</c:v>
                </c:pt>
                <c:pt idx="3830">
                  <c:v>0.663773148148148</c:v>
                </c:pt>
                <c:pt idx="3831">
                  <c:v>0.663784722222222</c:v>
                </c:pt>
                <c:pt idx="3832">
                  <c:v>0.663796296296297</c:v>
                </c:pt>
                <c:pt idx="3833">
                  <c:v>0.663807870370371</c:v>
                </c:pt>
                <c:pt idx="3834">
                  <c:v>0.663819444444445</c:v>
                </c:pt>
                <c:pt idx="3835">
                  <c:v>0.663831018518519</c:v>
                </c:pt>
                <c:pt idx="3836">
                  <c:v>0.663842592592593</c:v>
                </c:pt>
                <c:pt idx="3837">
                  <c:v>0.663854166666667</c:v>
                </c:pt>
                <c:pt idx="3838">
                  <c:v>0.663865740740741</c:v>
                </c:pt>
                <c:pt idx="3839">
                  <c:v>0.663877314814815</c:v>
                </c:pt>
                <c:pt idx="3840">
                  <c:v>0.663888888888889</c:v>
                </c:pt>
                <c:pt idx="3841">
                  <c:v>0.663900462962963</c:v>
                </c:pt>
                <c:pt idx="3842">
                  <c:v>0.663912037037037</c:v>
                </c:pt>
                <c:pt idx="3843">
                  <c:v>0.663923611111111</c:v>
                </c:pt>
                <c:pt idx="3844">
                  <c:v>0.663935185185185</c:v>
                </c:pt>
                <c:pt idx="3845">
                  <c:v>0.663946759259259</c:v>
                </c:pt>
                <c:pt idx="3846">
                  <c:v>0.663958333333334</c:v>
                </c:pt>
                <c:pt idx="3847">
                  <c:v>0.663969907407408</c:v>
                </c:pt>
                <c:pt idx="3848">
                  <c:v>0.663981481481482</c:v>
                </c:pt>
                <c:pt idx="3849">
                  <c:v>0.663993055555556</c:v>
                </c:pt>
                <c:pt idx="3850">
                  <c:v>0.66400462962963</c:v>
                </c:pt>
                <c:pt idx="3851">
                  <c:v>0.664016203703704</c:v>
                </c:pt>
                <c:pt idx="3852">
                  <c:v>0.664027777777778</c:v>
                </c:pt>
                <c:pt idx="3853">
                  <c:v>0.664039351851852</c:v>
                </c:pt>
                <c:pt idx="3854">
                  <c:v>0.664050925925926</c:v>
                </c:pt>
                <c:pt idx="3855">
                  <c:v>0.6640625</c:v>
                </c:pt>
                <c:pt idx="3856">
                  <c:v>0.664074074074074</c:v>
                </c:pt>
                <c:pt idx="3857">
                  <c:v>0.664085648148149</c:v>
                </c:pt>
                <c:pt idx="3858">
                  <c:v>0.664097222222222</c:v>
                </c:pt>
                <c:pt idx="3859">
                  <c:v>0.664108796296297</c:v>
                </c:pt>
                <c:pt idx="3860">
                  <c:v>0.664120370370371</c:v>
                </c:pt>
                <c:pt idx="3861">
                  <c:v>0.664131944444445</c:v>
                </c:pt>
                <c:pt idx="3862">
                  <c:v>0.664143518518519</c:v>
                </c:pt>
                <c:pt idx="3863">
                  <c:v>0.664155092592593</c:v>
                </c:pt>
                <c:pt idx="3864">
                  <c:v>0.664166666666667</c:v>
                </c:pt>
                <c:pt idx="3865">
                  <c:v>0.664178240740741</c:v>
                </c:pt>
                <c:pt idx="3866">
                  <c:v>0.664189814814815</c:v>
                </c:pt>
                <c:pt idx="3867">
                  <c:v>0.664201388888889</c:v>
                </c:pt>
                <c:pt idx="3868">
                  <c:v>0.664212962962962</c:v>
                </c:pt>
                <c:pt idx="3869">
                  <c:v>0.664224537037037</c:v>
                </c:pt>
                <c:pt idx="3870">
                  <c:v>0.664236111111111</c:v>
                </c:pt>
                <c:pt idx="3871">
                  <c:v>0.664247685185186</c:v>
                </c:pt>
                <c:pt idx="3872">
                  <c:v>0.664259259259259</c:v>
                </c:pt>
                <c:pt idx="3873">
                  <c:v>0.664270833333334</c:v>
                </c:pt>
                <c:pt idx="3874">
                  <c:v>0.664282407407408</c:v>
                </c:pt>
                <c:pt idx="3875">
                  <c:v>0.664293981481482</c:v>
                </c:pt>
                <c:pt idx="3876">
                  <c:v>0.664305555555556</c:v>
                </c:pt>
                <c:pt idx="3877">
                  <c:v>0.664317129629629</c:v>
                </c:pt>
                <c:pt idx="3878">
                  <c:v>0.664328703703704</c:v>
                </c:pt>
                <c:pt idx="3879">
                  <c:v>0.664340277777778</c:v>
                </c:pt>
                <c:pt idx="3880">
                  <c:v>0.664351851851852</c:v>
                </c:pt>
                <c:pt idx="3881">
                  <c:v>0.664363425925926</c:v>
                </c:pt>
                <c:pt idx="3882">
                  <c:v>0.664375</c:v>
                </c:pt>
                <c:pt idx="3883">
                  <c:v>0.664386574074074</c:v>
                </c:pt>
                <c:pt idx="3884">
                  <c:v>0.664398148148148</c:v>
                </c:pt>
                <c:pt idx="3885">
                  <c:v>0.664409722222222</c:v>
                </c:pt>
                <c:pt idx="3886">
                  <c:v>0.664421296296297</c:v>
                </c:pt>
                <c:pt idx="3887">
                  <c:v>0.664432870370371</c:v>
                </c:pt>
                <c:pt idx="3888">
                  <c:v>0.664444444444445</c:v>
                </c:pt>
                <c:pt idx="3889">
                  <c:v>0.664456018518519</c:v>
                </c:pt>
                <c:pt idx="3890">
                  <c:v>0.664467592592593</c:v>
                </c:pt>
                <c:pt idx="3891">
                  <c:v>0.664479166666667</c:v>
                </c:pt>
                <c:pt idx="3892">
                  <c:v>0.664490740740741</c:v>
                </c:pt>
                <c:pt idx="3893">
                  <c:v>0.664502314814815</c:v>
                </c:pt>
                <c:pt idx="3894">
                  <c:v>0.664513888888889</c:v>
                </c:pt>
                <c:pt idx="3895">
                  <c:v>0.664525462962963</c:v>
                </c:pt>
                <c:pt idx="3896">
                  <c:v>0.664537037037037</c:v>
                </c:pt>
                <c:pt idx="3897">
                  <c:v>0.664548611111111</c:v>
                </c:pt>
                <c:pt idx="3898">
                  <c:v>0.664560185185185</c:v>
                </c:pt>
                <c:pt idx="3899">
                  <c:v>0.664571759259259</c:v>
                </c:pt>
                <c:pt idx="3900">
                  <c:v>0.664583333333333</c:v>
                </c:pt>
                <c:pt idx="3901">
                  <c:v>0.664594907407408</c:v>
                </c:pt>
                <c:pt idx="3902">
                  <c:v>0.664606481481482</c:v>
                </c:pt>
                <c:pt idx="3903">
                  <c:v>0.664618055555556</c:v>
                </c:pt>
                <c:pt idx="3904">
                  <c:v>0.66462962962963</c:v>
                </c:pt>
                <c:pt idx="3905">
                  <c:v>0.664641203703704</c:v>
                </c:pt>
                <c:pt idx="3906">
                  <c:v>0.664652777777778</c:v>
                </c:pt>
                <c:pt idx="3907">
                  <c:v>0.664664351851852</c:v>
                </c:pt>
                <c:pt idx="3908">
                  <c:v>0.664675925925926</c:v>
                </c:pt>
                <c:pt idx="3909">
                  <c:v>0.6646875</c:v>
                </c:pt>
                <c:pt idx="3910">
                  <c:v>0.664699074074075</c:v>
                </c:pt>
                <c:pt idx="3911">
                  <c:v>0.664710648148149</c:v>
                </c:pt>
                <c:pt idx="3912">
                  <c:v>0.664722222222222</c:v>
                </c:pt>
                <c:pt idx="3913">
                  <c:v>0.664733796296297</c:v>
                </c:pt>
                <c:pt idx="3914">
                  <c:v>0.664745370370371</c:v>
                </c:pt>
                <c:pt idx="3915">
                  <c:v>0.664756944444445</c:v>
                </c:pt>
                <c:pt idx="3916">
                  <c:v>0.664768518518519</c:v>
                </c:pt>
                <c:pt idx="3917">
                  <c:v>0.664780092592593</c:v>
                </c:pt>
                <c:pt idx="3918">
                  <c:v>0.664791666666667</c:v>
                </c:pt>
                <c:pt idx="3919">
                  <c:v>0.664803240740741</c:v>
                </c:pt>
                <c:pt idx="3920">
                  <c:v>0.664814814814815</c:v>
                </c:pt>
                <c:pt idx="3921">
                  <c:v>0.664826388888889</c:v>
                </c:pt>
                <c:pt idx="3922">
                  <c:v>0.664837962962963</c:v>
                </c:pt>
                <c:pt idx="3923">
                  <c:v>0.664849537037037</c:v>
                </c:pt>
                <c:pt idx="3924">
                  <c:v>0.664861111111111</c:v>
                </c:pt>
                <c:pt idx="3925">
                  <c:v>0.664872685185186</c:v>
                </c:pt>
                <c:pt idx="3926">
                  <c:v>0.664884259259259</c:v>
                </c:pt>
                <c:pt idx="3927">
                  <c:v>0.664895833333334</c:v>
                </c:pt>
                <c:pt idx="3928">
                  <c:v>0.664907407407408</c:v>
                </c:pt>
                <c:pt idx="3929">
                  <c:v>0.664918981481482</c:v>
                </c:pt>
                <c:pt idx="3930">
                  <c:v>0.664930555555556</c:v>
                </c:pt>
                <c:pt idx="3931">
                  <c:v>0.66494212962963</c:v>
                </c:pt>
                <c:pt idx="3932">
                  <c:v>0.664953703703704</c:v>
                </c:pt>
                <c:pt idx="3933">
                  <c:v>0.664965277777778</c:v>
                </c:pt>
                <c:pt idx="3934">
                  <c:v>0.664976851851852</c:v>
                </c:pt>
                <c:pt idx="3935">
                  <c:v>0.664988425925926</c:v>
                </c:pt>
                <c:pt idx="3936">
                  <c:v>0.665</c:v>
                </c:pt>
                <c:pt idx="3937">
                  <c:v>0.665011574074074</c:v>
                </c:pt>
                <c:pt idx="3938">
                  <c:v>0.665023148148148</c:v>
                </c:pt>
                <c:pt idx="3939">
                  <c:v>0.665034722222222</c:v>
                </c:pt>
                <c:pt idx="3940">
                  <c:v>0.665046296296297</c:v>
                </c:pt>
                <c:pt idx="3941">
                  <c:v>0.665057870370371</c:v>
                </c:pt>
                <c:pt idx="3942">
                  <c:v>0.665069444444445</c:v>
                </c:pt>
                <c:pt idx="3943">
                  <c:v>0.665081018518519</c:v>
                </c:pt>
                <c:pt idx="3944">
                  <c:v>0.665092592592593</c:v>
                </c:pt>
                <c:pt idx="3945">
                  <c:v>0.665104166666667</c:v>
                </c:pt>
                <c:pt idx="3946">
                  <c:v>0.665115740740741</c:v>
                </c:pt>
                <c:pt idx="3947">
                  <c:v>0.665127314814815</c:v>
                </c:pt>
                <c:pt idx="3948">
                  <c:v>0.665138888888889</c:v>
                </c:pt>
                <c:pt idx="3949">
                  <c:v>0.665150462962963</c:v>
                </c:pt>
                <c:pt idx="3950">
                  <c:v>0.665162037037037</c:v>
                </c:pt>
                <c:pt idx="3951">
                  <c:v>0.665173611111112</c:v>
                </c:pt>
                <c:pt idx="3952">
                  <c:v>0.665185185185185</c:v>
                </c:pt>
                <c:pt idx="3953">
                  <c:v>0.665196759259259</c:v>
                </c:pt>
                <c:pt idx="3954">
                  <c:v>0.665208333333334</c:v>
                </c:pt>
                <c:pt idx="3955">
                  <c:v>0.665219907407408</c:v>
                </c:pt>
                <c:pt idx="3956">
                  <c:v>0.665231481481482</c:v>
                </c:pt>
                <c:pt idx="3957">
                  <c:v>0.665243055555556</c:v>
                </c:pt>
                <c:pt idx="3958">
                  <c:v>0.66525462962963</c:v>
                </c:pt>
                <c:pt idx="3959">
                  <c:v>0.665266203703704</c:v>
                </c:pt>
                <c:pt idx="3960">
                  <c:v>0.665277777777778</c:v>
                </c:pt>
                <c:pt idx="3961">
                  <c:v>0.665289351851852</c:v>
                </c:pt>
                <c:pt idx="3962">
                  <c:v>0.665300925925926</c:v>
                </c:pt>
                <c:pt idx="3963">
                  <c:v>0.6653125</c:v>
                </c:pt>
                <c:pt idx="3964">
                  <c:v>0.665324074074074</c:v>
                </c:pt>
                <c:pt idx="3965">
                  <c:v>0.665335648148149</c:v>
                </c:pt>
                <c:pt idx="3966">
                  <c:v>0.665347222222222</c:v>
                </c:pt>
                <c:pt idx="3967">
                  <c:v>0.665358796296296</c:v>
                </c:pt>
                <c:pt idx="3968">
                  <c:v>0.665370370370371</c:v>
                </c:pt>
                <c:pt idx="3969">
                  <c:v>0.665381944444445</c:v>
                </c:pt>
                <c:pt idx="3970">
                  <c:v>0.665393518518519</c:v>
                </c:pt>
                <c:pt idx="3971">
                  <c:v>0.665405092592593</c:v>
                </c:pt>
                <c:pt idx="3972">
                  <c:v>0.665416666666667</c:v>
                </c:pt>
                <c:pt idx="3973">
                  <c:v>0.665428240740741</c:v>
                </c:pt>
                <c:pt idx="3974">
                  <c:v>0.665439814814815</c:v>
                </c:pt>
                <c:pt idx="3975">
                  <c:v>0.665451388888889</c:v>
                </c:pt>
                <c:pt idx="3976">
                  <c:v>0.665462962962962</c:v>
                </c:pt>
                <c:pt idx="3977">
                  <c:v>0.665474537037037</c:v>
                </c:pt>
                <c:pt idx="3978">
                  <c:v>0.665486111111111</c:v>
                </c:pt>
                <c:pt idx="3979">
                  <c:v>0.665497685185185</c:v>
                </c:pt>
                <c:pt idx="3980">
                  <c:v>0.665509259259259</c:v>
                </c:pt>
                <c:pt idx="3981">
                  <c:v>0.665520833333334</c:v>
                </c:pt>
                <c:pt idx="3982">
                  <c:v>0.665532407407407</c:v>
                </c:pt>
                <c:pt idx="3983">
                  <c:v>0.665543981481482</c:v>
                </c:pt>
                <c:pt idx="3984">
                  <c:v>0.665555555555556</c:v>
                </c:pt>
                <c:pt idx="3985">
                  <c:v>0.665567129629629</c:v>
                </c:pt>
                <c:pt idx="3986">
                  <c:v>0.665578703703704</c:v>
                </c:pt>
                <c:pt idx="3987">
                  <c:v>0.665590277777778</c:v>
                </c:pt>
                <c:pt idx="3988">
                  <c:v>0.665601851851852</c:v>
                </c:pt>
                <c:pt idx="3989">
                  <c:v>0.665613425925926</c:v>
                </c:pt>
                <c:pt idx="3990">
                  <c:v>0.665625</c:v>
                </c:pt>
                <c:pt idx="3991">
                  <c:v>0.665636574074074</c:v>
                </c:pt>
                <c:pt idx="3992">
                  <c:v>0.665648148148148</c:v>
                </c:pt>
                <c:pt idx="3993">
                  <c:v>0.665659722222222</c:v>
                </c:pt>
                <c:pt idx="3994">
                  <c:v>0.665671296296297</c:v>
                </c:pt>
                <c:pt idx="3995">
                  <c:v>0.665682870370371</c:v>
                </c:pt>
                <c:pt idx="3996">
                  <c:v>0.665694444444445</c:v>
                </c:pt>
                <c:pt idx="3997">
                  <c:v>0.665706018518519</c:v>
                </c:pt>
                <c:pt idx="3998">
                  <c:v>0.665717592592593</c:v>
                </c:pt>
                <c:pt idx="3999">
                  <c:v>0.665729166666667</c:v>
                </c:pt>
                <c:pt idx="4000">
                  <c:v>0.665740740740741</c:v>
                </c:pt>
                <c:pt idx="4001">
                  <c:v>0.665752314814815</c:v>
                </c:pt>
                <c:pt idx="4002">
                  <c:v>0.665763888888889</c:v>
                </c:pt>
                <c:pt idx="4003">
                  <c:v>0.665775462962963</c:v>
                </c:pt>
                <c:pt idx="4004">
                  <c:v>0.665787037037037</c:v>
                </c:pt>
                <c:pt idx="4005">
                  <c:v>0.665798611111112</c:v>
                </c:pt>
                <c:pt idx="4006">
                  <c:v>0.665810185185185</c:v>
                </c:pt>
                <c:pt idx="4007">
                  <c:v>0.665821759259259</c:v>
                </c:pt>
                <c:pt idx="4008">
                  <c:v>0.665833333333334</c:v>
                </c:pt>
                <c:pt idx="4009">
                  <c:v>0.665844907407408</c:v>
                </c:pt>
                <c:pt idx="4010">
                  <c:v>0.665856481481482</c:v>
                </c:pt>
                <c:pt idx="4011">
                  <c:v>0.665868055555556</c:v>
                </c:pt>
                <c:pt idx="4012">
                  <c:v>0.66587962962963</c:v>
                </c:pt>
                <c:pt idx="4013">
                  <c:v>0.665891203703704</c:v>
                </c:pt>
                <c:pt idx="4014">
                  <c:v>0.665902777777778</c:v>
                </c:pt>
                <c:pt idx="4015">
                  <c:v>0.665914351851852</c:v>
                </c:pt>
                <c:pt idx="4016">
                  <c:v>0.665925925925926</c:v>
                </c:pt>
                <c:pt idx="4017">
                  <c:v>0.6659375</c:v>
                </c:pt>
                <c:pt idx="4018">
                  <c:v>0.665949074074075</c:v>
                </c:pt>
                <c:pt idx="4019">
                  <c:v>0.665960648148148</c:v>
                </c:pt>
                <c:pt idx="4020">
                  <c:v>0.665972222222222</c:v>
                </c:pt>
                <c:pt idx="4021">
                  <c:v>0.665983796296296</c:v>
                </c:pt>
                <c:pt idx="4022">
                  <c:v>0.665995370370371</c:v>
                </c:pt>
                <c:pt idx="4023">
                  <c:v>0.666006944444445</c:v>
                </c:pt>
                <c:pt idx="4024">
                  <c:v>0.666018518518519</c:v>
                </c:pt>
                <c:pt idx="4025">
                  <c:v>0.666030092592593</c:v>
                </c:pt>
                <c:pt idx="4026">
                  <c:v>0.666041666666667</c:v>
                </c:pt>
                <c:pt idx="4027">
                  <c:v>0.666053240740741</c:v>
                </c:pt>
                <c:pt idx="4028">
                  <c:v>0.666064814814815</c:v>
                </c:pt>
                <c:pt idx="4029">
                  <c:v>0.666076388888889</c:v>
                </c:pt>
                <c:pt idx="4030">
                  <c:v>0.666087962962963</c:v>
                </c:pt>
                <c:pt idx="4031">
                  <c:v>0.666099537037037</c:v>
                </c:pt>
                <c:pt idx="4032">
                  <c:v>0.666111111111111</c:v>
                </c:pt>
                <c:pt idx="4033">
                  <c:v>0.666122685185185</c:v>
                </c:pt>
                <c:pt idx="4034">
                  <c:v>0.666134259259259</c:v>
                </c:pt>
                <c:pt idx="4035">
                  <c:v>0.666145833333334</c:v>
                </c:pt>
                <c:pt idx="4036">
                  <c:v>0.666157407407408</c:v>
                </c:pt>
                <c:pt idx="4037">
                  <c:v>0.666168981481482</c:v>
                </c:pt>
                <c:pt idx="4038">
                  <c:v>0.666180555555556</c:v>
                </c:pt>
                <c:pt idx="4039">
                  <c:v>0.66619212962963</c:v>
                </c:pt>
                <c:pt idx="4040">
                  <c:v>0.666203703703704</c:v>
                </c:pt>
                <c:pt idx="4041">
                  <c:v>0.666215277777778</c:v>
                </c:pt>
                <c:pt idx="4042">
                  <c:v>0.666226851851852</c:v>
                </c:pt>
                <c:pt idx="4043">
                  <c:v>0.666238425925926</c:v>
                </c:pt>
                <c:pt idx="4044">
                  <c:v>0.66625</c:v>
                </c:pt>
                <c:pt idx="4045">
                  <c:v>0.666261574074074</c:v>
                </c:pt>
                <c:pt idx="4046">
                  <c:v>0.666273148148148</c:v>
                </c:pt>
                <c:pt idx="4047">
                  <c:v>0.666284722222222</c:v>
                </c:pt>
                <c:pt idx="4048">
                  <c:v>0.666296296296297</c:v>
                </c:pt>
                <c:pt idx="4049">
                  <c:v>0.666307870370371</c:v>
                </c:pt>
                <c:pt idx="4050">
                  <c:v>0.666319444444445</c:v>
                </c:pt>
                <c:pt idx="4051">
                  <c:v>0.666331018518519</c:v>
                </c:pt>
                <c:pt idx="4052">
                  <c:v>0.666342592592593</c:v>
                </c:pt>
                <c:pt idx="4053">
                  <c:v>0.666354166666667</c:v>
                </c:pt>
                <c:pt idx="4054">
                  <c:v>0.66636574074074</c:v>
                </c:pt>
                <c:pt idx="4055">
                  <c:v>0.666377314814815</c:v>
                </c:pt>
                <c:pt idx="4056">
                  <c:v>0.666388888888889</c:v>
                </c:pt>
                <c:pt idx="4057">
                  <c:v>0.666400462962963</c:v>
                </c:pt>
                <c:pt idx="4058">
                  <c:v>0.666412037037037</c:v>
                </c:pt>
                <c:pt idx="4059">
                  <c:v>0.666423611111111</c:v>
                </c:pt>
                <c:pt idx="4060">
                  <c:v>0.666435185185185</c:v>
                </c:pt>
                <c:pt idx="4061">
                  <c:v>0.666446759259259</c:v>
                </c:pt>
                <c:pt idx="4062">
                  <c:v>0.666458333333334</c:v>
                </c:pt>
                <c:pt idx="4063">
                  <c:v>0.666469907407408</c:v>
                </c:pt>
                <c:pt idx="4064">
                  <c:v>0.666481481481482</c:v>
                </c:pt>
                <c:pt idx="4065">
                  <c:v>0.666493055555556</c:v>
                </c:pt>
                <c:pt idx="4066">
                  <c:v>0.66650462962963</c:v>
                </c:pt>
                <c:pt idx="4067">
                  <c:v>0.666516203703704</c:v>
                </c:pt>
                <c:pt idx="4068">
                  <c:v>0.666527777777778</c:v>
                </c:pt>
                <c:pt idx="4069">
                  <c:v>0.666539351851852</c:v>
                </c:pt>
                <c:pt idx="4070">
                  <c:v>0.666550925925926</c:v>
                </c:pt>
                <c:pt idx="4071">
                  <c:v>0.6665625</c:v>
                </c:pt>
                <c:pt idx="4072">
                  <c:v>0.666574074074074</c:v>
                </c:pt>
                <c:pt idx="4073">
                  <c:v>0.666585648148148</c:v>
                </c:pt>
                <c:pt idx="4074">
                  <c:v>0.666597222222222</c:v>
                </c:pt>
                <c:pt idx="4075">
                  <c:v>0.666608796296297</c:v>
                </c:pt>
                <c:pt idx="4076">
                  <c:v>0.666620370370371</c:v>
                </c:pt>
                <c:pt idx="4077">
                  <c:v>0.666631944444445</c:v>
                </c:pt>
                <c:pt idx="4078">
                  <c:v>0.666643518518519</c:v>
                </c:pt>
                <c:pt idx="4079">
                  <c:v>0.666655092592593</c:v>
                </c:pt>
                <c:pt idx="4080">
                  <c:v>0.666666666666667</c:v>
                </c:pt>
                <c:pt idx="4081">
                  <c:v>0.666678240740741</c:v>
                </c:pt>
                <c:pt idx="4082">
                  <c:v>0.666689814814815</c:v>
                </c:pt>
                <c:pt idx="4083">
                  <c:v>0.666701388888889</c:v>
                </c:pt>
                <c:pt idx="4084">
                  <c:v>0.666712962962963</c:v>
                </c:pt>
                <c:pt idx="4085">
                  <c:v>0.666724537037037</c:v>
                </c:pt>
                <c:pt idx="4086">
                  <c:v>0.666736111111111</c:v>
                </c:pt>
                <c:pt idx="4087">
                  <c:v>0.666747685185185</c:v>
                </c:pt>
                <c:pt idx="4088">
                  <c:v>0.66675925925926</c:v>
                </c:pt>
                <c:pt idx="4089">
                  <c:v>0.666770833333334</c:v>
                </c:pt>
                <c:pt idx="4090">
                  <c:v>0.666782407407408</c:v>
                </c:pt>
                <c:pt idx="4091">
                  <c:v>0.666793981481482</c:v>
                </c:pt>
                <c:pt idx="4092">
                  <c:v>0.666805555555556</c:v>
                </c:pt>
                <c:pt idx="4093">
                  <c:v>0.66681712962963</c:v>
                </c:pt>
                <c:pt idx="4094">
                  <c:v>0.666828703703704</c:v>
                </c:pt>
                <c:pt idx="4095">
                  <c:v>0.666840277777778</c:v>
                </c:pt>
                <c:pt idx="4096">
                  <c:v>0.666851851851852</c:v>
                </c:pt>
                <c:pt idx="4097">
                  <c:v>0.666863425925926</c:v>
                </c:pt>
                <c:pt idx="4098">
                  <c:v>0.666875</c:v>
                </c:pt>
                <c:pt idx="4099">
                  <c:v>0.666886574074074</c:v>
                </c:pt>
                <c:pt idx="4100">
                  <c:v>0.666898148148149</c:v>
                </c:pt>
                <c:pt idx="4101">
                  <c:v>0.666909722222222</c:v>
                </c:pt>
                <c:pt idx="4102">
                  <c:v>0.666921296296297</c:v>
                </c:pt>
                <c:pt idx="4103">
                  <c:v>0.666932870370371</c:v>
                </c:pt>
                <c:pt idx="4104">
                  <c:v>0.666944444444445</c:v>
                </c:pt>
                <c:pt idx="4105">
                  <c:v>0.666956018518519</c:v>
                </c:pt>
                <c:pt idx="4106">
                  <c:v>0.666967592592593</c:v>
                </c:pt>
                <c:pt idx="4107">
                  <c:v>0.666979166666667</c:v>
                </c:pt>
                <c:pt idx="4108">
                  <c:v>0.666990740740741</c:v>
                </c:pt>
                <c:pt idx="4109">
                  <c:v>0.667002314814815</c:v>
                </c:pt>
                <c:pt idx="4110">
                  <c:v>0.667013888888889</c:v>
                </c:pt>
                <c:pt idx="4111">
                  <c:v>0.667025462962963</c:v>
                </c:pt>
                <c:pt idx="4112">
                  <c:v>0.667037037037037</c:v>
                </c:pt>
                <c:pt idx="4113">
                  <c:v>0.667048611111111</c:v>
                </c:pt>
                <c:pt idx="4114">
                  <c:v>0.667060185185185</c:v>
                </c:pt>
                <c:pt idx="4115">
                  <c:v>0.667071759259259</c:v>
                </c:pt>
                <c:pt idx="4116">
                  <c:v>0.667083333333334</c:v>
                </c:pt>
                <c:pt idx="4117">
                  <c:v>0.667094907407408</c:v>
                </c:pt>
                <c:pt idx="4118">
                  <c:v>0.667106481481482</c:v>
                </c:pt>
                <c:pt idx="4119">
                  <c:v>0.667118055555556</c:v>
                </c:pt>
                <c:pt idx="4120">
                  <c:v>0.66712962962963</c:v>
                </c:pt>
                <c:pt idx="4121">
                  <c:v>0.667141203703704</c:v>
                </c:pt>
                <c:pt idx="4122">
                  <c:v>0.667152777777778</c:v>
                </c:pt>
                <c:pt idx="4123">
                  <c:v>0.667164351851852</c:v>
                </c:pt>
                <c:pt idx="4124">
                  <c:v>0.667175925925926</c:v>
                </c:pt>
                <c:pt idx="4125">
                  <c:v>0.6671875</c:v>
                </c:pt>
                <c:pt idx="4126">
                  <c:v>0.667199074074075</c:v>
                </c:pt>
                <c:pt idx="4127">
                  <c:v>0.667210648148148</c:v>
                </c:pt>
                <c:pt idx="4128">
                  <c:v>0.667222222222222</c:v>
                </c:pt>
                <c:pt idx="4129">
                  <c:v>0.667233796296296</c:v>
                </c:pt>
                <c:pt idx="4130">
                  <c:v>0.667245370370371</c:v>
                </c:pt>
                <c:pt idx="4131">
                  <c:v>0.667256944444445</c:v>
                </c:pt>
                <c:pt idx="4132">
                  <c:v>0.667268518518519</c:v>
                </c:pt>
                <c:pt idx="4133">
                  <c:v>0.667280092592593</c:v>
                </c:pt>
                <c:pt idx="4134">
                  <c:v>0.667291666666667</c:v>
                </c:pt>
                <c:pt idx="4135">
                  <c:v>0.667303240740741</c:v>
                </c:pt>
                <c:pt idx="4136">
                  <c:v>0.667314814814815</c:v>
                </c:pt>
                <c:pt idx="4137">
                  <c:v>0.667326388888889</c:v>
                </c:pt>
                <c:pt idx="4138">
                  <c:v>0.667337962962963</c:v>
                </c:pt>
                <c:pt idx="4139">
                  <c:v>0.667349537037037</c:v>
                </c:pt>
                <c:pt idx="4140">
                  <c:v>0.667361111111111</c:v>
                </c:pt>
                <c:pt idx="4141">
                  <c:v>0.667372685185185</c:v>
                </c:pt>
                <c:pt idx="4142">
                  <c:v>0.667384259259259</c:v>
                </c:pt>
                <c:pt idx="4143">
                  <c:v>0.667395833333334</c:v>
                </c:pt>
                <c:pt idx="4144">
                  <c:v>0.667407407407407</c:v>
                </c:pt>
                <c:pt idx="4145">
                  <c:v>0.667418981481481</c:v>
                </c:pt>
                <c:pt idx="4146">
                  <c:v>0.667430555555556</c:v>
                </c:pt>
                <c:pt idx="4147">
                  <c:v>0.66744212962963</c:v>
                </c:pt>
                <c:pt idx="4148">
                  <c:v>0.667453703703704</c:v>
                </c:pt>
                <c:pt idx="4149">
                  <c:v>0.667465277777778</c:v>
                </c:pt>
                <c:pt idx="4150">
                  <c:v>0.667476851851852</c:v>
                </c:pt>
                <c:pt idx="4151">
                  <c:v>0.667488425925926</c:v>
                </c:pt>
                <c:pt idx="4152">
                  <c:v>0.6675</c:v>
                </c:pt>
                <c:pt idx="4153">
                  <c:v>0.667511574074074</c:v>
                </c:pt>
                <c:pt idx="4154">
                  <c:v>0.667523148148148</c:v>
                </c:pt>
                <c:pt idx="4155">
                  <c:v>0.667534722222222</c:v>
                </c:pt>
                <c:pt idx="4156">
                  <c:v>0.667546296296296</c:v>
                </c:pt>
                <c:pt idx="4157">
                  <c:v>0.667557870370371</c:v>
                </c:pt>
                <c:pt idx="4158">
                  <c:v>0.667569444444445</c:v>
                </c:pt>
                <c:pt idx="4159">
                  <c:v>0.667581018518519</c:v>
                </c:pt>
                <c:pt idx="4160">
                  <c:v>0.667592592592593</c:v>
                </c:pt>
                <c:pt idx="4161">
                  <c:v>0.667604166666667</c:v>
                </c:pt>
                <c:pt idx="4162">
                  <c:v>0.667615740740741</c:v>
                </c:pt>
                <c:pt idx="4163">
                  <c:v>0.667627314814815</c:v>
                </c:pt>
                <c:pt idx="4164">
                  <c:v>0.667638888888889</c:v>
                </c:pt>
                <c:pt idx="4165">
                  <c:v>0.667650462962963</c:v>
                </c:pt>
                <c:pt idx="4166">
                  <c:v>0.667662037037037</c:v>
                </c:pt>
                <c:pt idx="4167">
                  <c:v>0.667673611111111</c:v>
                </c:pt>
                <c:pt idx="4168">
                  <c:v>0.667685185185186</c:v>
                </c:pt>
                <c:pt idx="4169">
                  <c:v>0.667696759259259</c:v>
                </c:pt>
                <c:pt idx="4170">
                  <c:v>0.667708333333334</c:v>
                </c:pt>
                <c:pt idx="4171">
                  <c:v>0.667719907407408</c:v>
                </c:pt>
                <c:pt idx="4172">
                  <c:v>0.667731481481482</c:v>
                </c:pt>
                <c:pt idx="4173">
                  <c:v>0.667743055555556</c:v>
                </c:pt>
                <c:pt idx="4174">
                  <c:v>0.66775462962963</c:v>
                </c:pt>
                <c:pt idx="4175">
                  <c:v>0.667766203703704</c:v>
                </c:pt>
                <c:pt idx="4176">
                  <c:v>0.667777777777778</c:v>
                </c:pt>
                <c:pt idx="4177">
                  <c:v>0.667789351851852</c:v>
                </c:pt>
                <c:pt idx="4178">
                  <c:v>0.667800925925926</c:v>
                </c:pt>
                <c:pt idx="4179">
                  <c:v>0.6678125</c:v>
                </c:pt>
                <c:pt idx="4180">
                  <c:v>0.667824074074075</c:v>
                </c:pt>
                <c:pt idx="4181">
                  <c:v>0.667835648148149</c:v>
                </c:pt>
                <c:pt idx="4182">
                  <c:v>0.667847222222222</c:v>
                </c:pt>
                <c:pt idx="4183">
                  <c:v>0.667858796296297</c:v>
                </c:pt>
                <c:pt idx="4184">
                  <c:v>0.667870370370371</c:v>
                </c:pt>
                <c:pt idx="4185">
                  <c:v>0.667881944444445</c:v>
                </c:pt>
                <c:pt idx="4186">
                  <c:v>0.667893518518519</c:v>
                </c:pt>
                <c:pt idx="4187">
                  <c:v>0.667905092592593</c:v>
                </c:pt>
                <c:pt idx="4188">
                  <c:v>0.667916666666667</c:v>
                </c:pt>
                <c:pt idx="4189">
                  <c:v>0.667928240740741</c:v>
                </c:pt>
                <c:pt idx="4190">
                  <c:v>0.667939814814815</c:v>
                </c:pt>
                <c:pt idx="4191">
                  <c:v>0.667951388888889</c:v>
                </c:pt>
                <c:pt idx="4192">
                  <c:v>0.667962962962963</c:v>
                </c:pt>
                <c:pt idx="4193">
                  <c:v>0.667974537037037</c:v>
                </c:pt>
                <c:pt idx="4194">
                  <c:v>0.667986111111111</c:v>
                </c:pt>
                <c:pt idx="4195">
                  <c:v>0.667997685185186</c:v>
                </c:pt>
                <c:pt idx="4196">
                  <c:v>0.66800925925926</c:v>
                </c:pt>
                <c:pt idx="4197">
                  <c:v>0.668020833333334</c:v>
                </c:pt>
                <c:pt idx="4198">
                  <c:v>0.668032407407408</c:v>
                </c:pt>
                <c:pt idx="4199">
                  <c:v>0.668043981481482</c:v>
                </c:pt>
                <c:pt idx="4200">
                  <c:v>0.668055555555556</c:v>
                </c:pt>
                <c:pt idx="4201">
                  <c:v>0.668067129629629</c:v>
                </c:pt>
                <c:pt idx="4202">
                  <c:v>0.668078703703704</c:v>
                </c:pt>
                <c:pt idx="4203">
                  <c:v>0.668090277777778</c:v>
                </c:pt>
                <c:pt idx="4204">
                  <c:v>0.668101851851852</c:v>
                </c:pt>
                <c:pt idx="4205">
                  <c:v>0.668113425925926</c:v>
                </c:pt>
                <c:pt idx="4206">
                  <c:v>0.668125</c:v>
                </c:pt>
                <c:pt idx="4207">
                  <c:v>0.668136574074074</c:v>
                </c:pt>
                <c:pt idx="4208">
                  <c:v>0.668148148148148</c:v>
                </c:pt>
                <c:pt idx="4209">
                  <c:v>0.668159722222222</c:v>
                </c:pt>
                <c:pt idx="4210">
                  <c:v>0.668171296296297</c:v>
                </c:pt>
                <c:pt idx="4211">
                  <c:v>0.668182870370371</c:v>
                </c:pt>
                <c:pt idx="4212">
                  <c:v>0.668194444444445</c:v>
                </c:pt>
                <c:pt idx="4213">
                  <c:v>0.668206018518519</c:v>
                </c:pt>
                <c:pt idx="4214">
                  <c:v>0.668217592592593</c:v>
                </c:pt>
                <c:pt idx="4215">
                  <c:v>0.668229166666667</c:v>
                </c:pt>
                <c:pt idx="4216">
                  <c:v>0.668240740740741</c:v>
                </c:pt>
                <c:pt idx="4217">
                  <c:v>0.668252314814815</c:v>
                </c:pt>
                <c:pt idx="4218">
                  <c:v>0.668263888888889</c:v>
                </c:pt>
                <c:pt idx="4219">
                  <c:v>0.668275462962963</c:v>
                </c:pt>
                <c:pt idx="4220">
                  <c:v>0.668287037037037</c:v>
                </c:pt>
                <c:pt idx="4221">
                  <c:v>0.668298611111111</c:v>
                </c:pt>
                <c:pt idx="4222">
                  <c:v>0.668310185185185</c:v>
                </c:pt>
                <c:pt idx="4223">
                  <c:v>0.668321759259259</c:v>
                </c:pt>
                <c:pt idx="4224">
                  <c:v>0.668333333333333</c:v>
                </c:pt>
                <c:pt idx="4225">
                  <c:v>0.668344907407408</c:v>
                </c:pt>
                <c:pt idx="4226">
                  <c:v>0.668356481481482</c:v>
                </c:pt>
                <c:pt idx="4227">
                  <c:v>0.668368055555556</c:v>
                </c:pt>
                <c:pt idx="4228">
                  <c:v>0.66837962962963</c:v>
                </c:pt>
                <c:pt idx="4229">
                  <c:v>0.668391203703704</c:v>
                </c:pt>
                <c:pt idx="4230">
                  <c:v>0.668402777777778</c:v>
                </c:pt>
                <c:pt idx="4231">
                  <c:v>0.668414351851852</c:v>
                </c:pt>
                <c:pt idx="4232">
                  <c:v>0.668425925925926</c:v>
                </c:pt>
                <c:pt idx="4233">
                  <c:v>0.6684375</c:v>
                </c:pt>
                <c:pt idx="4234">
                  <c:v>0.668449074074075</c:v>
                </c:pt>
                <c:pt idx="4235">
                  <c:v>0.668460648148148</c:v>
                </c:pt>
                <c:pt idx="4236">
                  <c:v>0.668472222222222</c:v>
                </c:pt>
                <c:pt idx="4237">
                  <c:v>0.668483796296296</c:v>
                </c:pt>
                <c:pt idx="4238">
                  <c:v>0.668495370370371</c:v>
                </c:pt>
                <c:pt idx="4239">
                  <c:v>0.668506944444444</c:v>
                </c:pt>
                <c:pt idx="4240">
                  <c:v>0.668518518518519</c:v>
                </c:pt>
                <c:pt idx="4241">
                  <c:v>0.668530092592593</c:v>
                </c:pt>
                <c:pt idx="4242">
                  <c:v>0.668541666666667</c:v>
                </c:pt>
                <c:pt idx="4243">
                  <c:v>0.66855324074074</c:v>
                </c:pt>
                <c:pt idx="4244">
                  <c:v>0.668564814814815</c:v>
                </c:pt>
                <c:pt idx="4245">
                  <c:v>0.668576388888889</c:v>
                </c:pt>
                <c:pt idx="4246">
                  <c:v>0.668587962962962</c:v>
                </c:pt>
                <c:pt idx="4247">
                  <c:v>0.668599537037037</c:v>
                </c:pt>
                <c:pt idx="4248">
                  <c:v>0.668611111111111</c:v>
                </c:pt>
                <c:pt idx="4249">
                  <c:v>0.668622685185186</c:v>
                </c:pt>
                <c:pt idx="4250">
                  <c:v>0.668634259259259</c:v>
                </c:pt>
                <c:pt idx="4251">
                  <c:v>0.668645833333334</c:v>
                </c:pt>
                <c:pt idx="4252">
                  <c:v>0.668657407407408</c:v>
                </c:pt>
                <c:pt idx="4253">
                  <c:v>0.668668981481482</c:v>
                </c:pt>
                <c:pt idx="4254">
                  <c:v>0.668680555555556</c:v>
                </c:pt>
                <c:pt idx="4255">
                  <c:v>0.66869212962963</c:v>
                </c:pt>
                <c:pt idx="4256">
                  <c:v>0.668703703703704</c:v>
                </c:pt>
                <c:pt idx="4257">
                  <c:v>0.668715277777778</c:v>
                </c:pt>
                <c:pt idx="4258">
                  <c:v>0.668726851851852</c:v>
                </c:pt>
                <c:pt idx="4259">
                  <c:v>0.668738425925926</c:v>
                </c:pt>
                <c:pt idx="4260">
                  <c:v>0.66875</c:v>
                </c:pt>
                <c:pt idx="4261">
                  <c:v>0.668761574074074</c:v>
                </c:pt>
                <c:pt idx="4262">
                  <c:v>0.668773148148148</c:v>
                </c:pt>
                <c:pt idx="4263">
                  <c:v>0.668784722222222</c:v>
                </c:pt>
                <c:pt idx="4264">
                  <c:v>0.668796296296297</c:v>
                </c:pt>
                <c:pt idx="4265">
                  <c:v>0.668807870370371</c:v>
                </c:pt>
                <c:pt idx="4266">
                  <c:v>0.668819444444445</c:v>
                </c:pt>
                <c:pt idx="4267">
                  <c:v>0.668831018518519</c:v>
                </c:pt>
                <c:pt idx="4268">
                  <c:v>0.668842592592593</c:v>
                </c:pt>
                <c:pt idx="4269">
                  <c:v>0.668854166666667</c:v>
                </c:pt>
                <c:pt idx="4270">
                  <c:v>0.668865740740741</c:v>
                </c:pt>
                <c:pt idx="4271">
                  <c:v>0.668877314814815</c:v>
                </c:pt>
                <c:pt idx="4272">
                  <c:v>0.668888888888889</c:v>
                </c:pt>
                <c:pt idx="4273">
                  <c:v>0.668900462962963</c:v>
                </c:pt>
                <c:pt idx="4274">
                  <c:v>0.668912037037037</c:v>
                </c:pt>
                <c:pt idx="4275">
                  <c:v>0.668923611111111</c:v>
                </c:pt>
                <c:pt idx="4276">
                  <c:v>0.668935185185185</c:v>
                </c:pt>
                <c:pt idx="4277">
                  <c:v>0.668946759259259</c:v>
                </c:pt>
                <c:pt idx="4278">
                  <c:v>0.668958333333334</c:v>
                </c:pt>
                <c:pt idx="4279">
                  <c:v>0.668969907407408</c:v>
                </c:pt>
                <c:pt idx="4280">
                  <c:v>0.668981481481482</c:v>
                </c:pt>
                <c:pt idx="4281">
                  <c:v>0.668993055555556</c:v>
                </c:pt>
                <c:pt idx="4282">
                  <c:v>0.66900462962963</c:v>
                </c:pt>
                <c:pt idx="4283">
                  <c:v>0.669016203703704</c:v>
                </c:pt>
                <c:pt idx="4284">
                  <c:v>0.669027777777778</c:v>
                </c:pt>
                <c:pt idx="4285">
                  <c:v>0.669039351851852</c:v>
                </c:pt>
                <c:pt idx="4286">
                  <c:v>0.669050925925926</c:v>
                </c:pt>
                <c:pt idx="4287">
                  <c:v>0.6690625</c:v>
                </c:pt>
                <c:pt idx="4288">
                  <c:v>0.669074074074074</c:v>
                </c:pt>
                <c:pt idx="4289">
                  <c:v>0.669085648148148</c:v>
                </c:pt>
                <c:pt idx="4290">
                  <c:v>0.669097222222222</c:v>
                </c:pt>
                <c:pt idx="4291">
                  <c:v>0.669108796296297</c:v>
                </c:pt>
                <c:pt idx="4292">
                  <c:v>0.669120370370371</c:v>
                </c:pt>
                <c:pt idx="4293">
                  <c:v>0.669131944444445</c:v>
                </c:pt>
                <c:pt idx="4294">
                  <c:v>0.669143518518519</c:v>
                </c:pt>
                <c:pt idx="4295">
                  <c:v>0.669155092592593</c:v>
                </c:pt>
                <c:pt idx="4296">
                  <c:v>0.669166666666667</c:v>
                </c:pt>
                <c:pt idx="4297">
                  <c:v>0.669178240740741</c:v>
                </c:pt>
                <c:pt idx="4298">
                  <c:v>0.669189814814815</c:v>
                </c:pt>
                <c:pt idx="4299">
                  <c:v>0.669201388888889</c:v>
                </c:pt>
                <c:pt idx="4300">
                  <c:v>0.669212962962962</c:v>
                </c:pt>
                <c:pt idx="4301">
                  <c:v>0.669224537037037</c:v>
                </c:pt>
                <c:pt idx="4302">
                  <c:v>0.669236111111111</c:v>
                </c:pt>
                <c:pt idx="4303">
                  <c:v>0.669247685185186</c:v>
                </c:pt>
                <c:pt idx="4304">
                  <c:v>0.669259259259259</c:v>
                </c:pt>
                <c:pt idx="4305">
                  <c:v>0.669270833333334</c:v>
                </c:pt>
                <c:pt idx="4306">
                  <c:v>0.669282407407408</c:v>
                </c:pt>
                <c:pt idx="4307">
                  <c:v>0.669293981481482</c:v>
                </c:pt>
                <c:pt idx="4308">
                  <c:v>0.669305555555556</c:v>
                </c:pt>
                <c:pt idx="4309">
                  <c:v>0.669317129629629</c:v>
                </c:pt>
                <c:pt idx="4310">
                  <c:v>0.669328703703704</c:v>
                </c:pt>
                <c:pt idx="4311">
                  <c:v>0.669340277777778</c:v>
                </c:pt>
                <c:pt idx="4312">
                  <c:v>0.669351851851852</c:v>
                </c:pt>
                <c:pt idx="4313">
                  <c:v>0.669363425925926</c:v>
                </c:pt>
                <c:pt idx="4314">
                  <c:v>0.669375</c:v>
                </c:pt>
                <c:pt idx="4315">
                  <c:v>0.669386574074074</c:v>
                </c:pt>
                <c:pt idx="4316">
                  <c:v>0.669398148148148</c:v>
                </c:pt>
                <c:pt idx="4317">
                  <c:v>0.669409722222222</c:v>
                </c:pt>
                <c:pt idx="4318">
                  <c:v>0.669421296296297</c:v>
                </c:pt>
                <c:pt idx="4319">
                  <c:v>0.669432870370371</c:v>
                </c:pt>
                <c:pt idx="4320">
                  <c:v>0.669444444444445</c:v>
                </c:pt>
                <c:pt idx="4321">
                  <c:v>0.669456018518519</c:v>
                </c:pt>
                <c:pt idx="4322">
                  <c:v>0.669467592592593</c:v>
                </c:pt>
                <c:pt idx="4323">
                  <c:v>0.669479166666667</c:v>
                </c:pt>
                <c:pt idx="4324">
                  <c:v>0.669490740740741</c:v>
                </c:pt>
                <c:pt idx="4325">
                  <c:v>0.669502314814815</c:v>
                </c:pt>
                <c:pt idx="4326">
                  <c:v>0.669513888888889</c:v>
                </c:pt>
                <c:pt idx="4327">
                  <c:v>0.669525462962963</c:v>
                </c:pt>
                <c:pt idx="4328">
                  <c:v>0.669537037037037</c:v>
                </c:pt>
                <c:pt idx="4329">
                  <c:v>0.669548611111112</c:v>
                </c:pt>
                <c:pt idx="4330">
                  <c:v>0.669560185185185</c:v>
                </c:pt>
                <c:pt idx="4331">
                  <c:v>0.669571759259259</c:v>
                </c:pt>
                <c:pt idx="4332">
                  <c:v>0.669583333333333</c:v>
                </c:pt>
                <c:pt idx="4333">
                  <c:v>0.669594907407408</c:v>
                </c:pt>
                <c:pt idx="4334">
                  <c:v>0.669606481481482</c:v>
                </c:pt>
                <c:pt idx="4335">
                  <c:v>0.669618055555556</c:v>
                </c:pt>
                <c:pt idx="4336">
                  <c:v>0.66962962962963</c:v>
                </c:pt>
                <c:pt idx="4337">
                  <c:v>0.669641203703704</c:v>
                </c:pt>
                <c:pt idx="4338">
                  <c:v>0.669652777777778</c:v>
                </c:pt>
                <c:pt idx="4339">
                  <c:v>0.669664351851852</c:v>
                </c:pt>
                <c:pt idx="4340">
                  <c:v>0.669675925925926</c:v>
                </c:pt>
                <c:pt idx="4341">
                  <c:v>0.6696875</c:v>
                </c:pt>
                <c:pt idx="4342">
                  <c:v>0.669699074074075</c:v>
                </c:pt>
                <c:pt idx="4343">
                  <c:v>0.669710648148149</c:v>
                </c:pt>
                <c:pt idx="4344">
                  <c:v>0.669722222222222</c:v>
                </c:pt>
                <c:pt idx="4345">
                  <c:v>0.669733796296297</c:v>
                </c:pt>
                <c:pt idx="4346">
                  <c:v>0.669745370370371</c:v>
                </c:pt>
                <c:pt idx="4347">
                  <c:v>0.669756944444445</c:v>
                </c:pt>
                <c:pt idx="4348">
                  <c:v>0.669768518518519</c:v>
                </c:pt>
                <c:pt idx="4349">
                  <c:v>0.669780092592593</c:v>
                </c:pt>
                <c:pt idx="4350">
                  <c:v>0.669791666666667</c:v>
                </c:pt>
                <c:pt idx="4351">
                  <c:v>0.669803240740741</c:v>
                </c:pt>
                <c:pt idx="4352">
                  <c:v>0.669814814814815</c:v>
                </c:pt>
                <c:pt idx="4353">
                  <c:v>0.669826388888889</c:v>
                </c:pt>
                <c:pt idx="4354">
                  <c:v>0.669837962962963</c:v>
                </c:pt>
                <c:pt idx="4355">
                  <c:v>0.669849537037037</c:v>
                </c:pt>
                <c:pt idx="4356">
                  <c:v>0.669861111111111</c:v>
                </c:pt>
                <c:pt idx="4357">
                  <c:v>0.669872685185186</c:v>
                </c:pt>
                <c:pt idx="4358">
                  <c:v>0.669884259259259</c:v>
                </c:pt>
                <c:pt idx="4359">
                  <c:v>0.669895833333334</c:v>
                </c:pt>
                <c:pt idx="4360">
                  <c:v>0.669907407407408</c:v>
                </c:pt>
                <c:pt idx="4361">
                  <c:v>0.669918981481482</c:v>
                </c:pt>
                <c:pt idx="4362">
                  <c:v>0.669930555555556</c:v>
                </c:pt>
                <c:pt idx="4363">
                  <c:v>0.66994212962963</c:v>
                </c:pt>
                <c:pt idx="4364">
                  <c:v>0.669953703703704</c:v>
                </c:pt>
                <c:pt idx="4365">
                  <c:v>0.669965277777778</c:v>
                </c:pt>
                <c:pt idx="4366">
                  <c:v>0.669976851851852</c:v>
                </c:pt>
                <c:pt idx="4367">
                  <c:v>0.669988425925926</c:v>
                </c:pt>
                <c:pt idx="4368">
                  <c:v>0.67</c:v>
                </c:pt>
                <c:pt idx="4369">
                  <c:v>0.670011574074074</c:v>
                </c:pt>
                <c:pt idx="4370">
                  <c:v>0.670023148148148</c:v>
                </c:pt>
                <c:pt idx="4371">
                  <c:v>0.670034722222222</c:v>
                </c:pt>
                <c:pt idx="4372">
                  <c:v>0.670046296296297</c:v>
                </c:pt>
                <c:pt idx="4373">
                  <c:v>0.670057870370371</c:v>
                </c:pt>
                <c:pt idx="4374">
                  <c:v>0.670069444444445</c:v>
                </c:pt>
                <c:pt idx="4375">
                  <c:v>0.670081018518519</c:v>
                </c:pt>
                <c:pt idx="4376">
                  <c:v>0.670092592592593</c:v>
                </c:pt>
                <c:pt idx="4377">
                  <c:v>0.670104166666667</c:v>
                </c:pt>
                <c:pt idx="4378">
                  <c:v>0.670115740740741</c:v>
                </c:pt>
                <c:pt idx="4379">
                  <c:v>0.670127314814815</c:v>
                </c:pt>
                <c:pt idx="4380">
                  <c:v>0.670138888888889</c:v>
                </c:pt>
                <c:pt idx="4381">
                  <c:v>0.670150462962963</c:v>
                </c:pt>
                <c:pt idx="4382">
                  <c:v>0.670162037037037</c:v>
                </c:pt>
                <c:pt idx="4383">
                  <c:v>0.670173611111112</c:v>
                </c:pt>
                <c:pt idx="4384">
                  <c:v>0.670185185185185</c:v>
                </c:pt>
                <c:pt idx="4385">
                  <c:v>0.670196759259259</c:v>
                </c:pt>
                <c:pt idx="4386">
                  <c:v>0.670208333333334</c:v>
                </c:pt>
                <c:pt idx="4387">
                  <c:v>0.670219907407407</c:v>
                </c:pt>
                <c:pt idx="4388">
                  <c:v>0.670231481481482</c:v>
                </c:pt>
                <c:pt idx="4389">
                  <c:v>0.670243055555556</c:v>
                </c:pt>
                <c:pt idx="4390">
                  <c:v>0.67025462962963</c:v>
                </c:pt>
                <c:pt idx="4391">
                  <c:v>0.670266203703704</c:v>
                </c:pt>
                <c:pt idx="4392">
                  <c:v>0.670277777777778</c:v>
                </c:pt>
                <c:pt idx="4393">
                  <c:v>0.670289351851852</c:v>
                </c:pt>
                <c:pt idx="4394">
                  <c:v>0.670300925925926</c:v>
                </c:pt>
                <c:pt idx="4395">
                  <c:v>0.6703125</c:v>
                </c:pt>
                <c:pt idx="4396">
                  <c:v>0.670324074074074</c:v>
                </c:pt>
                <c:pt idx="4397">
                  <c:v>0.670335648148149</c:v>
                </c:pt>
                <c:pt idx="4398">
                  <c:v>0.670347222222222</c:v>
                </c:pt>
                <c:pt idx="4399">
                  <c:v>0.670358796296296</c:v>
                </c:pt>
                <c:pt idx="4400">
                  <c:v>0.670370370370371</c:v>
                </c:pt>
                <c:pt idx="4401">
                  <c:v>0.670381944444445</c:v>
                </c:pt>
                <c:pt idx="4402">
                  <c:v>0.670393518518519</c:v>
                </c:pt>
                <c:pt idx="4403">
                  <c:v>0.670405092592593</c:v>
                </c:pt>
                <c:pt idx="4404">
                  <c:v>0.670416666666667</c:v>
                </c:pt>
                <c:pt idx="4405">
                  <c:v>0.670428240740741</c:v>
                </c:pt>
                <c:pt idx="4406">
                  <c:v>0.670439814814815</c:v>
                </c:pt>
                <c:pt idx="4407">
                  <c:v>0.670451388888889</c:v>
                </c:pt>
                <c:pt idx="4408">
                  <c:v>0.670462962962962</c:v>
                </c:pt>
                <c:pt idx="4409">
                  <c:v>0.670474537037037</c:v>
                </c:pt>
                <c:pt idx="4410">
                  <c:v>0.670486111111111</c:v>
                </c:pt>
                <c:pt idx="4411">
                  <c:v>0.670497685185185</c:v>
                </c:pt>
                <c:pt idx="4412">
                  <c:v>0.670509259259259</c:v>
                </c:pt>
                <c:pt idx="4413">
                  <c:v>0.670520833333334</c:v>
                </c:pt>
                <c:pt idx="4414">
                  <c:v>0.670532407407408</c:v>
                </c:pt>
                <c:pt idx="4415">
                  <c:v>0.670543981481482</c:v>
                </c:pt>
                <c:pt idx="4416">
                  <c:v>0.670555555555556</c:v>
                </c:pt>
                <c:pt idx="4417">
                  <c:v>0.670567129629629</c:v>
                </c:pt>
                <c:pt idx="4418">
                  <c:v>0.670578703703704</c:v>
                </c:pt>
                <c:pt idx="4419">
                  <c:v>0.670590277777778</c:v>
                </c:pt>
                <c:pt idx="4420">
                  <c:v>0.670601851851852</c:v>
                </c:pt>
                <c:pt idx="4421">
                  <c:v>0.670613425925926</c:v>
                </c:pt>
                <c:pt idx="4422">
                  <c:v>0.670625</c:v>
                </c:pt>
                <c:pt idx="4423">
                  <c:v>0.670636574074074</c:v>
                </c:pt>
                <c:pt idx="4424">
                  <c:v>0.670648148148149</c:v>
                </c:pt>
                <c:pt idx="4425">
                  <c:v>0.670659722222222</c:v>
                </c:pt>
                <c:pt idx="4426">
                  <c:v>0.670671296296297</c:v>
                </c:pt>
                <c:pt idx="4427">
                  <c:v>0.670682870370371</c:v>
                </c:pt>
                <c:pt idx="4428">
                  <c:v>0.670694444444445</c:v>
                </c:pt>
                <c:pt idx="4429">
                  <c:v>0.670706018518519</c:v>
                </c:pt>
                <c:pt idx="4430">
                  <c:v>0.670717592592593</c:v>
                </c:pt>
                <c:pt idx="4431">
                  <c:v>0.670729166666667</c:v>
                </c:pt>
                <c:pt idx="4432">
                  <c:v>0.670740740740741</c:v>
                </c:pt>
                <c:pt idx="4433">
                  <c:v>0.670752314814815</c:v>
                </c:pt>
                <c:pt idx="4434">
                  <c:v>0.670763888888889</c:v>
                </c:pt>
                <c:pt idx="4435">
                  <c:v>0.670775462962963</c:v>
                </c:pt>
                <c:pt idx="4436">
                  <c:v>0.670787037037037</c:v>
                </c:pt>
                <c:pt idx="4437">
                  <c:v>0.670798611111112</c:v>
                </c:pt>
                <c:pt idx="4438">
                  <c:v>0.670810185185185</c:v>
                </c:pt>
                <c:pt idx="4439">
                  <c:v>0.670821759259259</c:v>
                </c:pt>
                <c:pt idx="4440">
                  <c:v>0.670833333333334</c:v>
                </c:pt>
                <c:pt idx="4441">
                  <c:v>0.670844907407408</c:v>
                </c:pt>
                <c:pt idx="4442">
                  <c:v>0.670856481481482</c:v>
                </c:pt>
                <c:pt idx="4443">
                  <c:v>0.670868055555556</c:v>
                </c:pt>
                <c:pt idx="4444">
                  <c:v>0.67087962962963</c:v>
                </c:pt>
                <c:pt idx="4445">
                  <c:v>0.670891203703704</c:v>
                </c:pt>
                <c:pt idx="4446">
                  <c:v>0.670902777777778</c:v>
                </c:pt>
                <c:pt idx="4447">
                  <c:v>0.670914351851852</c:v>
                </c:pt>
                <c:pt idx="4448">
                  <c:v>0.670925925925926</c:v>
                </c:pt>
                <c:pt idx="4449">
                  <c:v>0.6709375</c:v>
                </c:pt>
                <c:pt idx="4450">
                  <c:v>0.670949074074075</c:v>
                </c:pt>
                <c:pt idx="4451">
                  <c:v>0.670960648148148</c:v>
                </c:pt>
                <c:pt idx="4452">
                  <c:v>0.670972222222222</c:v>
                </c:pt>
                <c:pt idx="4453">
                  <c:v>0.670983796296296</c:v>
                </c:pt>
                <c:pt idx="4454">
                  <c:v>0.670995370370371</c:v>
                </c:pt>
                <c:pt idx="4455">
                  <c:v>0.671006944444445</c:v>
                </c:pt>
                <c:pt idx="4456">
                  <c:v>0.671018518518519</c:v>
                </c:pt>
                <c:pt idx="4457">
                  <c:v>0.671030092592593</c:v>
                </c:pt>
                <c:pt idx="4458">
                  <c:v>0.671041666666667</c:v>
                </c:pt>
                <c:pt idx="4459">
                  <c:v>0.671053240740741</c:v>
                </c:pt>
                <c:pt idx="4460">
                  <c:v>0.671064814814815</c:v>
                </c:pt>
                <c:pt idx="4461">
                  <c:v>0.671076388888889</c:v>
                </c:pt>
                <c:pt idx="4462">
                  <c:v>0.671087962962963</c:v>
                </c:pt>
                <c:pt idx="4463">
                  <c:v>0.671099537037037</c:v>
                </c:pt>
                <c:pt idx="4464">
                  <c:v>0.671111111111111</c:v>
                </c:pt>
                <c:pt idx="4465">
                  <c:v>0.671122685185185</c:v>
                </c:pt>
                <c:pt idx="4466">
                  <c:v>0.671134259259259</c:v>
                </c:pt>
                <c:pt idx="4467">
                  <c:v>0.671145833333334</c:v>
                </c:pt>
                <c:pt idx="4468">
                  <c:v>0.671157407407408</c:v>
                </c:pt>
                <c:pt idx="4469">
                  <c:v>0.671168981481482</c:v>
                </c:pt>
                <c:pt idx="4470">
                  <c:v>0.671180555555556</c:v>
                </c:pt>
                <c:pt idx="4471">
                  <c:v>0.67119212962963</c:v>
                </c:pt>
                <c:pt idx="4472">
                  <c:v>0.671203703703704</c:v>
                </c:pt>
                <c:pt idx="4473">
                  <c:v>0.671215277777778</c:v>
                </c:pt>
                <c:pt idx="4474">
                  <c:v>0.671226851851852</c:v>
                </c:pt>
                <c:pt idx="4475">
                  <c:v>0.671238425925926</c:v>
                </c:pt>
                <c:pt idx="4476">
                  <c:v>0.67125</c:v>
                </c:pt>
                <c:pt idx="4477">
                  <c:v>0.671261574074074</c:v>
                </c:pt>
                <c:pt idx="4478">
                  <c:v>0.671273148148148</c:v>
                </c:pt>
                <c:pt idx="4479">
                  <c:v>0.671284722222222</c:v>
                </c:pt>
                <c:pt idx="4480">
                  <c:v>0.671296296296297</c:v>
                </c:pt>
                <c:pt idx="4481">
                  <c:v>0.671307870370371</c:v>
                </c:pt>
                <c:pt idx="4482">
                  <c:v>0.671319444444445</c:v>
                </c:pt>
                <c:pt idx="4483">
                  <c:v>0.671331018518519</c:v>
                </c:pt>
                <c:pt idx="4484">
                  <c:v>0.671342592592593</c:v>
                </c:pt>
                <c:pt idx="4485">
                  <c:v>0.671354166666667</c:v>
                </c:pt>
                <c:pt idx="4486">
                  <c:v>0.671365740740741</c:v>
                </c:pt>
                <c:pt idx="4487">
                  <c:v>0.671377314814815</c:v>
                </c:pt>
                <c:pt idx="4488">
                  <c:v>0.671388888888889</c:v>
                </c:pt>
                <c:pt idx="4489">
                  <c:v>0.671400462962963</c:v>
                </c:pt>
                <c:pt idx="4490">
                  <c:v>0.671412037037037</c:v>
                </c:pt>
                <c:pt idx="4491">
                  <c:v>0.671423611111111</c:v>
                </c:pt>
                <c:pt idx="4492">
                  <c:v>0.671435185185185</c:v>
                </c:pt>
                <c:pt idx="4493">
                  <c:v>0.671446759259259</c:v>
                </c:pt>
                <c:pt idx="4494">
                  <c:v>0.671458333333334</c:v>
                </c:pt>
                <c:pt idx="4495">
                  <c:v>0.671469907407408</c:v>
                </c:pt>
                <c:pt idx="4496">
                  <c:v>0.671481481481482</c:v>
                </c:pt>
                <c:pt idx="4497">
                  <c:v>0.671493055555556</c:v>
                </c:pt>
                <c:pt idx="4498">
                  <c:v>0.67150462962963</c:v>
                </c:pt>
                <c:pt idx="4499">
                  <c:v>0.671516203703704</c:v>
                </c:pt>
                <c:pt idx="4500">
                  <c:v>0.671527777777778</c:v>
                </c:pt>
                <c:pt idx="4501">
                  <c:v>0.671539351851852</c:v>
                </c:pt>
                <c:pt idx="4502">
                  <c:v>0.671550925925926</c:v>
                </c:pt>
                <c:pt idx="4503">
                  <c:v>0.6715625</c:v>
                </c:pt>
                <c:pt idx="4504">
                  <c:v>0.671574074074074</c:v>
                </c:pt>
                <c:pt idx="4505">
                  <c:v>0.671585648148148</c:v>
                </c:pt>
                <c:pt idx="4506">
                  <c:v>0.671597222222222</c:v>
                </c:pt>
                <c:pt idx="4507">
                  <c:v>0.671608796296297</c:v>
                </c:pt>
                <c:pt idx="4508">
                  <c:v>0.671620370370371</c:v>
                </c:pt>
                <c:pt idx="4509">
                  <c:v>0.671631944444445</c:v>
                </c:pt>
                <c:pt idx="4510">
                  <c:v>0.671643518518519</c:v>
                </c:pt>
                <c:pt idx="4511">
                  <c:v>0.671655092592593</c:v>
                </c:pt>
                <c:pt idx="4512">
                  <c:v>0.671666666666667</c:v>
                </c:pt>
                <c:pt idx="4513">
                  <c:v>0.671678240740741</c:v>
                </c:pt>
                <c:pt idx="4514">
                  <c:v>0.671689814814815</c:v>
                </c:pt>
                <c:pt idx="4515">
                  <c:v>0.671701388888889</c:v>
                </c:pt>
                <c:pt idx="4516">
                  <c:v>0.671712962962963</c:v>
                </c:pt>
                <c:pt idx="4517">
                  <c:v>0.671724537037037</c:v>
                </c:pt>
                <c:pt idx="4518">
                  <c:v>0.671736111111111</c:v>
                </c:pt>
                <c:pt idx="4519">
                  <c:v>0.671747685185186</c:v>
                </c:pt>
                <c:pt idx="4520">
                  <c:v>0.67175925925926</c:v>
                </c:pt>
                <c:pt idx="4521">
                  <c:v>0.671770833333334</c:v>
                </c:pt>
                <c:pt idx="4522">
                  <c:v>0.671782407407408</c:v>
                </c:pt>
                <c:pt idx="4523">
                  <c:v>0.671793981481482</c:v>
                </c:pt>
                <c:pt idx="4524">
                  <c:v>0.671805555555556</c:v>
                </c:pt>
                <c:pt idx="4525">
                  <c:v>0.67181712962963</c:v>
                </c:pt>
                <c:pt idx="4526">
                  <c:v>0.671828703703704</c:v>
                </c:pt>
                <c:pt idx="4527">
                  <c:v>0.671840277777778</c:v>
                </c:pt>
                <c:pt idx="4528">
                  <c:v>0.671851851851852</c:v>
                </c:pt>
                <c:pt idx="4529">
                  <c:v>0.671863425925926</c:v>
                </c:pt>
                <c:pt idx="4530">
                  <c:v>0.671875</c:v>
                </c:pt>
                <c:pt idx="4531">
                  <c:v>0.671886574074074</c:v>
                </c:pt>
                <c:pt idx="4532">
                  <c:v>0.671898148148148</c:v>
                </c:pt>
                <c:pt idx="4533">
                  <c:v>0.671909722222222</c:v>
                </c:pt>
                <c:pt idx="4534">
                  <c:v>0.671921296296297</c:v>
                </c:pt>
                <c:pt idx="4535">
                  <c:v>0.671932870370371</c:v>
                </c:pt>
                <c:pt idx="4536">
                  <c:v>0.671944444444445</c:v>
                </c:pt>
                <c:pt idx="4537">
                  <c:v>0.671956018518519</c:v>
                </c:pt>
                <c:pt idx="4538">
                  <c:v>0.671967592592593</c:v>
                </c:pt>
                <c:pt idx="4539">
                  <c:v>0.671979166666667</c:v>
                </c:pt>
                <c:pt idx="4540">
                  <c:v>0.671990740740741</c:v>
                </c:pt>
                <c:pt idx="4541">
                  <c:v>0.672002314814815</c:v>
                </c:pt>
                <c:pt idx="4542">
                  <c:v>0.672013888888889</c:v>
                </c:pt>
                <c:pt idx="4543">
                  <c:v>0.672025462962963</c:v>
                </c:pt>
                <c:pt idx="4544">
                  <c:v>0.672037037037037</c:v>
                </c:pt>
                <c:pt idx="4545">
                  <c:v>0.672048611111112</c:v>
                </c:pt>
                <c:pt idx="4546">
                  <c:v>0.672060185185185</c:v>
                </c:pt>
                <c:pt idx="4547">
                  <c:v>0.672071759259259</c:v>
                </c:pt>
                <c:pt idx="4548">
                  <c:v>0.672083333333333</c:v>
                </c:pt>
                <c:pt idx="4549">
                  <c:v>0.672094907407408</c:v>
                </c:pt>
                <c:pt idx="4550">
                  <c:v>0.672106481481482</c:v>
                </c:pt>
                <c:pt idx="4551">
                  <c:v>0.672118055555556</c:v>
                </c:pt>
                <c:pt idx="4552">
                  <c:v>0.67212962962963</c:v>
                </c:pt>
                <c:pt idx="4553">
                  <c:v>0.672141203703704</c:v>
                </c:pt>
                <c:pt idx="4554">
                  <c:v>0.672152777777778</c:v>
                </c:pt>
                <c:pt idx="4555">
                  <c:v>0.672164351851851</c:v>
                </c:pt>
                <c:pt idx="4556">
                  <c:v>0.672175925925926</c:v>
                </c:pt>
                <c:pt idx="4557">
                  <c:v>0.6721875</c:v>
                </c:pt>
                <c:pt idx="4558">
                  <c:v>0.672199074074075</c:v>
                </c:pt>
                <c:pt idx="4559">
                  <c:v>0.672210648148148</c:v>
                </c:pt>
                <c:pt idx="4560">
                  <c:v>0.672222222222222</c:v>
                </c:pt>
                <c:pt idx="4561">
                  <c:v>0.672233796296296</c:v>
                </c:pt>
                <c:pt idx="4562">
                  <c:v>0.672245370370371</c:v>
                </c:pt>
                <c:pt idx="4563">
                  <c:v>0.672256944444445</c:v>
                </c:pt>
                <c:pt idx="4564">
                  <c:v>0.672268518518519</c:v>
                </c:pt>
                <c:pt idx="4565">
                  <c:v>0.672280092592593</c:v>
                </c:pt>
                <c:pt idx="4566">
                  <c:v>0.672291666666667</c:v>
                </c:pt>
                <c:pt idx="4567">
                  <c:v>0.672303240740741</c:v>
                </c:pt>
                <c:pt idx="4568">
                  <c:v>0.672314814814815</c:v>
                </c:pt>
                <c:pt idx="4569">
                  <c:v>0.672326388888889</c:v>
                </c:pt>
                <c:pt idx="4570">
                  <c:v>0.672337962962963</c:v>
                </c:pt>
                <c:pt idx="4571">
                  <c:v>0.672349537037037</c:v>
                </c:pt>
                <c:pt idx="4572">
                  <c:v>0.672361111111111</c:v>
                </c:pt>
                <c:pt idx="4573">
                  <c:v>0.672372685185185</c:v>
                </c:pt>
                <c:pt idx="4574">
                  <c:v>0.672384259259259</c:v>
                </c:pt>
                <c:pt idx="4575">
                  <c:v>0.672395833333334</c:v>
                </c:pt>
                <c:pt idx="4576">
                  <c:v>0.672407407407408</c:v>
                </c:pt>
                <c:pt idx="4577">
                  <c:v>0.672418981481482</c:v>
                </c:pt>
                <c:pt idx="4578">
                  <c:v>0.672430555555556</c:v>
                </c:pt>
                <c:pt idx="4579">
                  <c:v>0.67244212962963</c:v>
                </c:pt>
                <c:pt idx="4580">
                  <c:v>0.672453703703704</c:v>
                </c:pt>
                <c:pt idx="4581">
                  <c:v>0.672465277777778</c:v>
                </c:pt>
                <c:pt idx="4582">
                  <c:v>0.672476851851852</c:v>
                </c:pt>
                <c:pt idx="4583">
                  <c:v>0.672488425925926</c:v>
                </c:pt>
                <c:pt idx="4584">
                  <c:v>0.6725</c:v>
                </c:pt>
                <c:pt idx="4585">
                  <c:v>0.672511574074074</c:v>
                </c:pt>
                <c:pt idx="4586">
                  <c:v>0.672523148148148</c:v>
                </c:pt>
                <c:pt idx="4587">
                  <c:v>0.672534722222222</c:v>
                </c:pt>
                <c:pt idx="4588">
                  <c:v>0.672546296296297</c:v>
                </c:pt>
                <c:pt idx="4589">
                  <c:v>0.672557870370371</c:v>
                </c:pt>
                <c:pt idx="4590">
                  <c:v>0.672569444444445</c:v>
                </c:pt>
                <c:pt idx="4591">
                  <c:v>0.672581018518519</c:v>
                </c:pt>
                <c:pt idx="4592">
                  <c:v>0.672592592592593</c:v>
                </c:pt>
                <c:pt idx="4593">
                  <c:v>0.672604166666667</c:v>
                </c:pt>
                <c:pt idx="4594">
                  <c:v>0.672615740740741</c:v>
                </c:pt>
                <c:pt idx="4595">
                  <c:v>0.672627314814815</c:v>
                </c:pt>
                <c:pt idx="4596">
                  <c:v>0.672638888888889</c:v>
                </c:pt>
                <c:pt idx="4597">
                  <c:v>0.672650462962963</c:v>
                </c:pt>
                <c:pt idx="4598">
                  <c:v>0.672662037037037</c:v>
                </c:pt>
                <c:pt idx="4599">
                  <c:v>0.672673611111111</c:v>
                </c:pt>
                <c:pt idx="4600">
                  <c:v>0.672685185185186</c:v>
                </c:pt>
                <c:pt idx="4601">
                  <c:v>0.672696759259259</c:v>
                </c:pt>
                <c:pt idx="4602">
                  <c:v>0.672708333333334</c:v>
                </c:pt>
                <c:pt idx="4603">
                  <c:v>0.672719907407408</c:v>
                </c:pt>
                <c:pt idx="4604">
                  <c:v>0.672731481481482</c:v>
                </c:pt>
                <c:pt idx="4605">
                  <c:v>0.672743055555556</c:v>
                </c:pt>
                <c:pt idx="4606">
                  <c:v>0.67275462962963</c:v>
                </c:pt>
                <c:pt idx="4607">
                  <c:v>0.672766203703704</c:v>
                </c:pt>
                <c:pt idx="4608">
                  <c:v>0.672777777777778</c:v>
                </c:pt>
                <c:pt idx="4609">
                  <c:v>0.672789351851852</c:v>
                </c:pt>
                <c:pt idx="4610">
                  <c:v>0.672800925925926</c:v>
                </c:pt>
                <c:pt idx="4611">
                  <c:v>0.6728125</c:v>
                </c:pt>
                <c:pt idx="4612">
                  <c:v>0.672824074074075</c:v>
                </c:pt>
                <c:pt idx="4613">
                  <c:v>0.672835648148148</c:v>
                </c:pt>
                <c:pt idx="4614">
                  <c:v>0.672847222222223</c:v>
                </c:pt>
                <c:pt idx="4615">
                  <c:v>0.672858796296297</c:v>
                </c:pt>
                <c:pt idx="4616">
                  <c:v>0.672870370370371</c:v>
                </c:pt>
                <c:pt idx="4617">
                  <c:v>0.672881944444445</c:v>
                </c:pt>
                <c:pt idx="4618">
                  <c:v>0.672893518518519</c:v>
                </c:pt>
                <c:pt idx="4619">
                  <c:v>0.672905092592593</c:v>
                </c:pt>
                <c:pt idx="4620">
                  <c:v>0.672916666666667</c:v>
                </c:pt>
                <c:pt idx="4621">
                  <c:v>0.672928240740741</c:v>
                </c:pt>
                <c:pt idx="4622">
                  <c:v>0.672939814814815</c:v>
                </c:pt>
                <c:pt idx="4623">
                  <c:v>0.672951388888889</c:v>
                </c:pt>
                <c:pt idx="4624">
                  <c:v>0.672962962962963</c:v>
                </c:pt>
                <c:pt idx="4625">
                  <c:v>0.672974537037037</c:v>
                </c:pt>
                <c:pt idx="4626">
                  <c:v>0.672986111111111</c:v>
                </c:pt>
                <c:pt idx="4627">
                  <c:v>0.672997685185186</c:v>
                </c:pt>
                <c:pt idx="4628">
                  <c:v>0.673009259259259</c:v>
                </c:pt>
                <c:pt idx="4629">
                  <c:v>0.673020833333334</c:v>
                </c:pt>
                <c:pt idx="4630">
                  <c:v>0.673032407407408</c:v>
                </c:pt>
                <c:pt idx="4631">
                  <c:v>0.673043981481482</c:v>
                </c:pt>
                <c:pt idx="4632">
                  <c:v>0.673055555555556</c:v>
                </c:pt>
                <c:pt idx="4633">
                  <c:v>0.67306712962963</c:v>
                </c:pt>
                <c:pt idx="4634">
                  <c:v>0.673078703703704</c:v>
                </c:pt>
                <c:pt idx="4635">
                  <c:v>0.673090277777778</c:v>
                </c:pt>
                <c:pt idx="4636">
                  <c:v>0.673101851851852</c:v>
                </c:pt>
                <c:pt idx="4637">
                  <c:v>0.673113425925926</c:v>
                </c:pt>
                <c:pt idx="4638">
                  <c:v>0.673125</c:v>
                </c:pt>
                <c:pt idx="4639">
                  <c:v>0.673136574074074</c:v>
                </c:pt>
                <c:pt idx="4640">
                  <c:v>0.673148148148149</c:v>
                </c:pt>
                <c:pt idx="4641">
                  <c:v>0.673159722222222</c:v>
                </c:pt>
                <c:pt idx="4642">
                  <c:v>0.673171296296297</c:v>
                </c:pt>
                <c:pt idx="4643">
                  <c:v>0.673182870370371</c:v>
                </c:pt>
                <c:pt idx="4644">
                  <c:v>0.673194444444445</c:v>
                </c:pt>
                <c:pt idx="4645">
                  <c:v>0.673206018518519</c:v>
                </c:pt>
                <c:pt idx="4646">
                  <c:v>0.673217592592593</c:v>
                </c:pt>
                <c:pt idx="4647">
                  <c:v>0.673229166666667</c:v>
                </c:pt>
                <c:pt idx="4648">
                  <c:v>0.673240740740741</c:v>
                </c:pt>
                <c:pt idx="4649">
                  <c:v>0.673252314814815</c:v>
                </c:pt>
                <c:pt idx="4650">
                  <c:v>0.673263888888889</c:v>
                </c:pt>
                <c:pt idx="4651">
                  <c:v>0.673275462962963</c:v>
                </c:pt>
                <c:pt idx="4652">
                  <c:v>0.673287037037037</c:v>
                </c:pt>
                <c:pt idx="4653">
                  <c:v>0.673298611111111</c:v>
                </c:pt>
                <c:pt idx="4654">
                  <c:v>0.673310185185185</c:v>
                </c:pt>
                <c:pt idx="4655">
                  <c:v>0.673321759259259</c:v>
                </c:pt>
                <c:pt idx="4656">
                  <c:v>0.673333333333333</c:v>
                </c:pt>
                <c:pt idx="4657">
                  <c:v>0.673344907407408</c:v>
                </c:pt>
                <c:pt idx="4658">
                  <c:v>0.673356481481482</c:v>
                </c:pt>
                <c:pt idx="4659">
                  <c:v>0.673368055555556</c:v>
                </c:pt>
                <c:pt idx="4660">
                  <c:v>0.67337962962963</c:v>
                </c:pt>
                <c:pt idx="4661">
                  <c:v>0.673391203703704</c:v>
                </c:pt>
                <c:pt idx="4662">
                  <c:v>0.673402777777778</c:v>
                </c:pt>
                <c:pt idx="4663">
                  <c:v>0.673414351851852</c:v>
                </c:pt>
                <c:pt idx="4664">
                  <c:v>0.673425925925926</c:v>
                </c:pt>
                <c:pt idx="4665">
                  <c:v>0.6734375</c:v>
                </c:pt>
                <c:pt idx="4666">
                  <c:v>0.673449074074075</c:v>
                </c:pt>
                <c:pt idx="4667">
                  <c:v>0.673460648148148</c:v>
                </c:pt>
                <c:pt idx="4668">
                  <c:v>0.673472222222222</c:v>
                </c:pt>
                <c:pt idx="4669">
                  <c:v>0.673483796296297</c:v>
                </c:pt>
                <c:pt idx="4670">
                  <c:v>0.673495370370371</c:v>
                </c:pt>
                <c:pt idx="4671">
                  <c:v>0.673506944444445</c:v>
                </c:pt>
                <c:pt idx="4672">
                  <c:v>0.673518518518519</c:v>
                </c:pt>
                <c:pt idx="4673">
                  <c:v>0.673530092592593</c:v>
                </c:pt>
                <c:pt idx="4674">
                  <c:v>0.673541666666667</c:v>
                </c:pt>
                <c:pt idx="4675">
                  <c:v>0.67355324074074</c:v>
                </c:pt>
                <c:pt idx="4676">
                  <c:v>0.673564814814815</c:v>
                </c:pt>
                <c:pt idx="4677">
                  <c:v>0.673576388888889</c:v>
                </c:pt>
                <c:pt idx="4678">
                  <c:v>0.673587962962963</c:v>
                </c:pt>
                <c:pt idx="4679">
                  <c:v>0.673599537037037</c:v>
                </c:pt>
                <c:pt idx="4680">
                  <c:v>0.673611111111112</c:v>
                </c:pt>
                <c:pt idx="4681">
                  <c:v>0.673622685185185</c:v>
                </c:pt>
                <c:pt idx="4682">
                  <c:v>0.673634259259259</c:v>
                </c:pt>
                <c:pt idx="4683">
                  <c:v>0.673645833333334</c:v>
                </c:pt>
                <c:pt idx="4684">
                  <c:v>0.673657407407408</c:v>
                </c:pt>
                <c:pt idx="4685">
                  <c:v>0.673668981481482</c:v>
                </c:pt>
                <c:pt idx="4686">
                  <c:v>0.673680555555556</c:v>
                </c:pt>
                <c:pt idx="4687">
                  <c:v>0.67369212962963</c:v>
                </c:pt>
                <c:pt idx="4688">
                  <c:v>0.673703703703704</c:v>
                </c:pt>
                <c:pt idx="4689">
                  <c:v>0.673715277777778</c:v>
                </c:pt>
                <c:pt idx="4690">
                  <c:v>0.673726851851852</c:v>
                </c:pt>
                <c:pt idx="4691">
                  <c:v>0.673738425925926</c:v>
                </c:pt>
                <c:pt idx="4692">
                  <c:v>0.67375</c:v>
                </c:pt>
                <c:pt idx="4693">
                  <c:v>0.673761574074074</c:v>
                </c:pt>
                <c:pt idx="4694">
                  <c:v>0.673773148148148</c:v>
                </c:pt>
                <c:pt idx="4695">
                  <c:v>0.673784722222222</c:v>
                </c:pt>
                <c:pt idx="4696">
                  <c:v>0.673796296296297</c:v>
                </c:pt>
                <c:pt idx="4697">
                  <c:v>0.673807870370371</c:v>
                </c:pt>
                <c:pt idx="4698">
                  <c:v>0.673819444444445</c:v>
                </c:pt>
                <c:pt idx="4699">
                  <c:v>0.673831018518519</c:v>
                </c:pt>
                <c:pt idx="4700">
                  <c:v>0.673842592592593</c:v>
                </c:pt>
                <c:pt idx="4701">
                  <c:v>0.673854166666667</c:v>
                </c:pt>
                <c:pt idx="4702">
                  <c:v>0.673865740740741</c:v>
                </c:pt>
                <c:pt idx="4703">
                  <c:v>0.673877314814815</c:v>
                </c:pt>
                <c:pt idx="4704">
                  <c:v>0.673888888888889</c:v>
                </c:pt>
                <c:pt idx="4705">
                  <c:v>0.673900462962963</c:v>
                </c:pt>
                <c:pt idx="4706">
                  <c:v>0.673912037037037</c:v>
                </c:pt>
                <c:pt idx="4707">
                  <c:v>0.673923611111112</c:v>
                </c:pt>
                <c:pt idx="4708">
                  <c:v>0.673935185185185</c:v>
                </c:pt>
                <c:pt idx="4709">
                  <c:v>0.673946759259259</c:v>
                </c:pt>
                <c:pt idx="4710">
                  <c:v>0.673958333333334</c:v>
                </c:pt>
                <c:pt idx="4711">
                  <c:v>0.673969907407408</c:v>
                </c:pt>
                <c:pt idx="4712">
                  <c:v>0.673981481481482</c:v>
                </c:pt>
                <c:pt idx="4713">
                  <c:v>0.673993055555556</c:v>
                </c:pt>
                <c:pt idx="4714">
                  <c:v>0.67400462962963</c:v>
                </c:pt>
                <c:pt idx="4715">
                  <c:v>0.674016203703704</c:v>
                </c:pt>
                <c:pt idx="4716">
                  <c:v>0.674027777777778</c:v>
                </c:pt>
                <c:pt idx="4717">
                  <c:v>0.674039351851852</c:v>
                </c:pt>
                <c:pt idx="4718">
                  <c:v>0.674050925925926</c:v>
                </c:pt>
                <c:pt idx="4719">
                  <c:v>0.6740625</c:v>
                </c:pt>
                <c:pt idx="4720">
                  <c:v>0.674074074074075</c:v>
                </c:pt>
                <c:pt idx="4721">
                  <c:v>0.674085648148149</c:v>
                </c:pt>
                <c:pt idx="4722">
                  <c:v>0.674097222222222</c:v>
                </c:pt>
                <c:pt idx="4723">
                  <c:v>0.674108796296297</c:v>
                </c:pt>
                <c:pt idx="4724">
                  <c:v>0.674120370370371</c:v>
                </c:pt>
                <c:pt idx="4725">
                  <c:v>0.674131944444445</c:v>
                </c:pt>
                <c:pt idx="4726">
                  <c:v>0.674143518518519</c:v>
                </c:pt>
                <c:pt idx="4727">
                  <c:v>0.674155092592593</c:v>
                </c:pt>
                <c:pt idx="4728">
                  <c:v>0.674166666666667</c:v>
                </c:pt>
                <c:pt idx="4729">
                  <c:v>0.674178240740741</c:v>
                </c:pt>
                <c:pt idx="4730">
                  <c:v>0.674189814814815</c:v>
                </c:pt>
                <c:pt idx="4731">
                  <c:v>0.674201388888889</c:v>
                </c:pt>
                <c:pt idx="4732">
                  <c:v>0.674212962962963</c:v>
                </c:pt>
                <c:pt idx="4733">
                  <c:v>0.674224537037037</c:v>
                </c:pt>
                <c:pt idx="4734">
                  <c:v>0.674236111111111</c:v>
                </c:pt>
                <c:pt idx="4735">
                  <c:v>0.674247685185186</c:v>
                </c:pt>
                <c:pt idx="4736">
                  <c:v>0.674259259259259</c:v>
                </c:pt>
                <c:pt idx="4737">
                  <c:v>0.674270833333334</c:v>
                </c:pt>
                <c:pt idx="4738">
                  <c:v>0.674282407407407</c:v>
                </c:pt>
                <c:pt idx="4739">
                  <c:v>0.674293981481482</c:v>
                </c:pt>
                <c:pt idx="4740">
                  <c:v>0.674305555555556</c:v>
                </c:pt>
                <c:pt idx="4741">
                  <c:v>0.674317129629629</c:v>
                </c:pt>
                <c:pt idx="4742">
                  <c:v>0.674328703703704</c:v>
                </c:pt>
                <c:pt idx="4743">
                  <c:v>0.674340277777778</c:v>
                </c:pt>
                <c:pt idx="4744">
                  <c:v>0.674351851851852</c:v>
                </c:pt>
                <c:pt idx="4745">
                  <c:v>0.674363425925926</c:v>
                </c:pt>
                <c:pt idx="4746">
                  <c:v>0.674375</c:v>
                </c:pt>
                <c:pt idx="4747">
                  <c:v>0.674386574074074</c:v>
                </c:pt>
                <c:pt idx="4748">
                  <c:v>0.674398148148148</c:v>
                </c:pt>
                <c:pt idx="4749">
                  <c:v>0.674409722222222</c:v>
                </c:pt>
                <c:pt idx="4750">
                  <c:v>0.674421296296297</c:v>
                </c:pt>
                <c:pt idx="4751">
                  <c:v>0.674432870370371</c:v>
                </c:pt>
                <c:pt idx="4752">
                  <c:v>0.674444444444445</c:v>
                </c:pt>
                <c:pt idx="4753">
                  <c:v>0.674456018518519</c:v>
                </c:pt>
                <c:pt idx="4754">
                  <c:v>0.674467592592593</c:v>
                </c:pt>
                <c:pt idx="4755">
                  <c:v>0.674479166666667</c:v>
                </c:pt>
                <c:pt idx="4756">
                  <c:v>0.674490740740741</c:v>
                </c:pt>
                <c:pt idx="4757">
                  <c:v>0.674502314814815</c:v>
                </c:pt>
                <c:pt idx="4758">
                  <c:v>0.674513888888889</c:v>
                </c:pt>
                <c:pt idx="4759">
                  <c:v>0.674525462962963</c:v>
                </c:pt>
                <c:pt idx="4760">
                  <c:v>0.674537037037037</c:v>
                </c:pt>
                <c:pt idx="4761">
                  <c:v>0.674548611111111</c:v>
                </c:pt>
                <c:pt idx="4762">
                  <c:v>0.674560185185185</c:v>
                </c:pt>
                <c:pt idx="4763">
                  <c:v>0.674571759259259</c:v>
                </c:pt>
                <c:pt idx="4764">
                  <c:v>0.674583333333334</c:v>
                </c:pt>
                <c:pt idx="4765">
                  <c:v>0.674594907407408</c:v>
                </c:pt>
                <c:pt idx="4766">
                  <c:v>0.674606481481482</c:v>
                </c:pt>
                <c:pt idx="4767">
                  <c:v>0.674618055555556</c:v>
                </c:pt>
                <c:pt idx="4768">
                  <c:v>0.67462962962963</c:v>
                </c:pt>
                <c:pt idx="4769">
                  <c:v>0.674641203703704</c:v>
                </c:pt>
                <c:pt idx="4770">
                  <c:v>0.674652777777778</c:v>
                </c:pt>
                <c:pt idx="4771">
                  <c:v>0.674664351851852</c:v>
                </c:pt>
                <c:pt idx="4772">
                  <c:v>0.674675925925926</c:v>
                </c:pt>
                <c:pt idx="4773">
                  <c:v>0.6746875</c:v>
                </c:pt>
                <c:pt idx="4774">
                  <c:v>0.674699074074075</c:v>
                </c:pt>
                <c:pt idx="4775">
                  <c:v>0.674710648148149</c:v>
                </c:pt>
                <c:pt idx="4776">
                  <c:v>0.674722222222222</c:v>
                </c:pt>
                <c:pt idx="4777">
                  <c:v>0.674733796296297</c:v>
                </c:pt>
                <c:pt idx="4778">
                  <c:v>0.674745370370371</c:v>
                </c:pt>
                <c:pt idx="4779">
                  <c:v>0.674756944444445</c:v>
                </c:pt>
                <c:pt idx="4780">
                  <c:v>0.674768518518519</c:v>
                </c:pt>
                <c:pt idx="4781">
                  <c:v>0.674780092592593</c:v>
                </c:pt>
                <c:pt idx="4782">
                  <c:v>0.674791666666667</c:v>
                </c:pt>
                <c:pt idx="4783">
                  <c:v>0.674803240740741</c:v>
                </c:pt>
                <c:pt idx="4784">
                  <c:v>0.674814814814815</c:v>
                </c:pt>
                <c:pt idx="4785">
                  <c:v>0.674826388888889</c:v>
                </c:pt>
                <c:pt idx="4786">
                  <c:v>0.674837962962963</c:v>
                </c:pt>
                <c:pt idx="4787">
                  <c:v>0.674849537037037</c:v>
                </c:pt>
                <c:pt idx="4788">
                  <c:v>0.674861111111111</c:v>
                </c:pt>
                <c:pt idx="4789">
                  <c:v>0.674872685185186</c:v>
                </c:pt>
                <c:pt idx="4790">
                  <c:v>0.674884259259259</c:v>
                </c:pt>
                <c:pt idx="4791">
                  <c:v>0.674895833333334</c:v>
                </c:pt>
                <c:pt idx="4792">
                  <c:v>0.674907407407408</c:v>
                </c:pt>
                <c:pt idx="4793">
                  <c:v>0.674918981481482</c:v>
                </c:pt>
                <c:pt idx="4794">
                  <c:v>0.674930555555556</c:v>
                </c:pt>
                <c:pt idx="4795">
                  <c:v>0.67494212962963</c:v>
                </c:pt>
                <c:pt idx="4796">
                  <c:v>0.674953703703704</c:v>
                </c:pt>
                <c:pt idx="4797">
                  <c:v>0.674965277777778</c:v>
                </c:pt>
                <c:pt idx="4798">
                  <c:v>0.674976851851852</c:v>
                </c:pt>
                <c:pt idx="4799">
                  <c:v>0.674988425925926</c:v>
                </c:pt>
                <c:pt idx="4800">
                  <c:v>0.675</c:v>
                </c:pt>
                <c:pt idx="4801">
                  <c:v>0.675011574074074</c:v>
                </c:pt>
                <c:pt idx="4802">
                  <c:v>0.675023148148148</c:v>
                </c:pt>
                <c:pt idx="4803">
                  <c:v>0.675034722222222</c:v>
                </c:pt>
                <c:pt idx="4804">
                  <c:v>0.675046296296297</c:v>
                </c:pt>
                <c:pt idx="4805">
                  <c:v>0.675057870370371</c:v>
                </c:pt>
                <c:pt idx="4806">
                  <c:v>0.675069444444445</c:v>
                </c:pt>
                <c:pt idx="4807">
                  <c:v>0.675081018518519</c:v>
                </c:pt>
                <c:pt idx="4808">
                  <c:v>0.675092592592593</c:v>
                </c:pt>
                <c:pt idx="4809">
                  <c:v>0.675104166666667</c:v>
                </c:pt>
                <c:pt idx="4810">
                  <c:v>0.675115740740741</c:v>
                </c:pt>
                <c:pt idx="4811">
                  <c:v>0.675127314814815</c:v>
                </c:pt>
                <c:pt idx="4812">
                  <c:v>0.675138888888889</c:v>
                </c:pt>
                <c:pt idx="4813">
                  <c:v>0.675150462962963</c:v>
                </c:pt>
                <c:pt idx="4814">
                  <c:v>0.675162037037037</c:v>
                </c:pt>
                <c:pt idx="4815">
                  <c:v>0.675173611111111</c:v>
                </c:pt>
                <c:pt idx="4816">
                  <c:v>0.675185185185185</c:v>
                </c:pt>
                <c:pt idx="4817">
                  <c:v>0.675196759259259</c:v>
                </c:pt>
                <c:pt idx="4818">
                  <c:v>0.675208333333334</c:v>
                </c:pt>
                <c:pt idx="4819">
                  <c:v>0.675219907407407</c:v>
                </c:pt>
                <c:pt idx="4820">
                  <c:v>0.675231481481482</c:v>
                </c:pt>
                <c:pt idx="4821">
                  <c:v>0.675243055555556</c:v>
                </c:pt>
                <c:pt idx="4822">
                  <c:v>0.67525462962963</c:v>
                </c:pt>
                <c:pt idx="4823">
                  <c:v>0.675266203703704</c:v>
                </c:pt>
                <c:pt idx="4824">
                  <c:v>0.675277777777778</c:v>
                </c:pt>
                <c:pt idx="4825">
                  <c:v>0.675289351851852</c:v>
                </c:pt>
                <c:pt idx="4826">
                  <c:v>0.675300925925926</c:v>
                </c:pt>
                <c:pt idx="4827">
                  <c:v>0.6753125</c:v>
                </c:pt>
                <c:pt idx="4828">
                  <c:v>0.675324074074074</c:v>
                </c:pt>
                <c:pt idx="4829">
                  <c:v>0.675335648148149</c:v>
                </c:pt>
                <c:pt idx="4830">
                  <c:v>0.675347222222222</c:v>
                </c:pt>
                <c:pt idx="4831">
                  <c:v>0.675358796296296</c:v>
                </c:pt>
                <c:pt idx="4832">
                  <c:v>0.675370370370371</c:v>
                </c:pt>
                <c:pt idx="4833">
                  <c:v>0.675381944444445</c:v>
                </c:pt>
                <c:pt idx="4834">
                  <c:v>0.675393518518519</c:v>
                </c:pt>
                <c:pt idx="4835">
                  <c:v>0.675405092592593</c:v>
                </c:pt>
                <c:pt idx="4836">
                  <c:v>0.675416666666667</c:v>
                </c:pt>
                <c:pt idx="4837">
                  <c:v>0.675428240740741</c:v>
                </c:pt>
                <c:pt idx="4838">
                  <c:v>0.675439814814815</c:v>
                </c:pt>
                <c:pt idx="4839">
                  <c:v>0.675451388888889</c:v>
                </c:pt>
                <c:pt idx="4840">
                  <c:v>0.675462962962963</c:v>
                </c:pt>
                <c:pt idx="4841">
                  <c:v>0.675474537037037</c:v>
                </c:pt>
                <c:pt idx="4842">
                  <c:v>0.675486111111111</c:v>
                </c:pt>
                <c:pt idx="4843">
                  <c:v>0.675497685185186</c:v>
                </c:pt>
                <c:pt idx="4844">
                  <c:v>0.675509259259259</c:v>
                </c:pt>
                <c:pt idx="4845">
                  <c:v>0.675520833333334</c:v>
                </c:pt>
                <c:pt idx="4846">
                  <c:v>0.675532407407408</c:v>
                </c:pt>
                <c:pt idx="4847">
                  <c:v>0.675543981481482</c:v>
                </c:pt>
                <c:pt idx="4848">
                  <c:v>0.675555555555556</c:v>
                </c:pt>
                <c:pt idx="4849">
                  <c:v>0.675567129629629</c:v>
                </c:pt>
                <c:pt idx="4850">
                  <c:v>0.675578703703704</c:v>
                </c:pt>
                <c:pt idx="4851">
                  <c:v>0.675590277777778</c:v>
                </c:pt>
                <c:pt idx="4852">
                  <c:v>0.675601851851852</c:v>
                </c:pt>
                <c:pt idx="4853">
                  <c:v>0.675613425925926</c:v>
                </c:pt>
                <c:pt idx="4854">
                  <c:v>0.675625</c:v>
                </c:pt>
                <c:pt idx="4855">
                  <c:v>0.675636574074074</c:v>
                </c:pt>
                <c:pt idx="4856">
                  <c:v>0.675648148148149</c:v>
                </c:pt>
                <c:pt idx="4857">
                  <c:v>0.675659722222222</c:v>
                </c:pt>
                <c:pt idx="4858">
                  <c:v>0.675671296296297</c:v>
                </c:pt>
                <c:pt idx="4859">
                  <c:v>0.675682870370371</c:v>
                </c:pt>
                <c:pt idx="4860">
                  <c:v>0.675694444444445</c:v>
                </c:pt>
                <c:pt idx="4861">
                  <c:v>0.675706018518519</c:v>
                </c:pt>
                <c:pt idx="4862">
                  <c:v>0.675717592592593</c:v>
                </c:pt>
                <c:pt idx="4863">
                  <c:v>0.675729166666667</c:v>
                </c:pt>
                <c:pt idx="4864">
                  <c:v>0.675740740740741</c:v>
                </c:pt>
                <c:pt idx="4865">
                  <c:v>0.675752314814815</c:v>
                </c:pt>
                <c:pt idx="4866">
                  <c:v>0.675763888888889</c:v>
                </c:pt>
                <c:pt idx="4867">
                  <c:v>0.675775462962963</c:v>
                </c:pt>
                <c:pt idx="4868">
                  <c:v>0.675787037037037</c:v>
                </c:pt>
                <c:pt idx="4869">
                  <c:v>0.675798611111112</c:v>
                </c:pt>
                <c:pt idx="4870">
                  <c:v>0.675810185185185</c:v>
                </c:pt>
                <c:pt idx="4871">
                  <c:v>0.67582175925926</c:v>
                </c:pt>
                <c:pt idx="4872">
                  <c:v>0.675833333333334</c:v>
                </c:pt>
                <c:pt idx="4873">
                  <c:v>0.675844907407408</c:v>
                </c:pt>
                <c:pt idx="4874">
                  <c:v>0.675856481481482</c:v>
                </c:pt>
                <c:pt idx="4875">
                  <c:v>0.675868055555556</c:v>
                </c:pt>
                <c:pt idx="4876">
                  <c:v>0.67587962962963</c:v>
                </c:pt>
                <c:pt idx="4877">
                  <c:v>0.675891203703704</c:v>
                </c:pt>
                <c:pt idx="4878">
                  <c:v>0.675902777777778</c:v>
                </c:pt>
                <c:pt idx="4879">
                  <c:v>0.675914351851852</c:v>
                </c:pt>
                <c:pt idx="4880">
                  <c:v>0.675925925925926</c:v>
                </c:pt>
                <c:pt idx="4881">
                  <c:v>0.6759375</c:v>
                </c:pt>
                <c:pt idx="4882">
                  <c:v>0.675949074074075</c:v>
                </c:pt>
                <c:pt idx="4883">
                  <c:v>0.675960648148148</c:v>
                </c:pt>
                <c:pt idx="4884">
                  <c:v>0.675972222222222</c:v>
                </c:pt>
                <c:pt idx="4885">
                  <c:v>0.675983796296297</c:v>
                </c:pt>
                <c:pt idx="4886">
                  <c:v>0.675995370370371</c:v>
                </c:pt>
                <c:pt idx="4887">
                  <c:v>0.676006944444445</c:v>
                </c:pt>
                <c:pt idx="4888">
                  <c:v>0.676018518518519</c:v>
                </c:pt>
                <c:pt idx="4889">
                  <c:v>0.676030092592593</c:v>
                </c:pt>
                <c:pt idx="4890">
                  <c:v>0.676041666666667</c:v>
                </c:pt>
                <c:pt idx="4891">
                  <c:v>0.676053240740741</c:v>
                </c:pt>
                <c:pt idx="4892">
                  <c:v>0.676064814814815</c:v>
                </c:pt>
                <c:pt idx="4893">
                  <c:v>0.676076388888889</c:v>
                </c:pt>
                <c:pt idx="4894">
                  <c:v>0.676087962962963</c:v>
                </c:pt>
                <c:pt idx="4895">
                  <c:v>0.676099537037037</c:v>
                </c:pt>
                <c:pt idx="4896">
                  <c:v>0.676111111111111</c:v>
                </c:pt>
                <c:pt idx="4897">
                  <c:v>0.676122685185186</c:v>
                </c:pt>
                <c:pt idx="4898">
                  <c:v>0.676134259259259</c:v>
                </c:pt>
                <c:pt idx="4899">
                  <c:v>0.676145833333334</c:v>
                </c:pt>
                <c:pt idx="4900">
                  <c:v>0.676157407407408</c:v>
                </c:pt>
                <c:pt idx="4901">
                  <c:v>0.676168981481482</c:v>
                </c:pt>
                <c:pt idx="4902">
                  <c:v>0.676180555555556</c:v>
                </c:pt>
                <c:pt idx="4903">
                  <c:v>0.67619212962963</c:v>
                </c:pt>
                <c:pt idx="4904">
                  <c:v>0.676203703703704</c:v>
                </c:pt>
                <c:pt idx="4905">
                  <c:v>0.676215277777778</c:v>
                </c:pt>
                <c:pt idx="4906">
                  <c:v>0.676226851851852</c:v>
                </c:pt>
                <c:pt idx="4907">
                  <c:v>0.676238425925926</c:v>
                </c:pt>
                <c:pt idx="4908">
                  <c:v>0.67625</c:v>
                </c:pt>
                <c:pt idx="4909">
                  <c:v>0.676261574074075</c:v>
                </c:pt>
                <c:pt idx="4910">
                  <c:v>0.676273148148148</c:v>
                </c:pt>
                <c:pt idx="4911">
                  <c:v>0.676284722222222</c:v>
                </c:pt>
                <c:pt idx="4912">
                  <c:v>0.676296296296297</c:v>
                </c:pt>
                <c:pt idx="4913">
                  <c:v>0.676307870370371</c:v>
                </c:pt>
                <c:pt idx="4914">
                  <c:v>0.676319444444445</c:v>
                </c:pt>
                <c:pt idx="4915">
                  <c:v>0.676331018518519</c:v>
                </c:pt>
                <c:pt idx="4916">
                  <c:v>0.676342592592593</c:v>
                </c:pt>
                <c:pt idx="4917">
                  <c:v>0.676354166666667</c:v>
                </c:pt>
                <c:pt idx="4918">
                  <c:v>0.67636574074074</c:v>
                </c:pt>
                <c:pt idx="4919">
                  <c:v>0.676377314814815</c:v>
                </c:pt>
                <c:pt idx="4920">
                  <c:v>0.676388888888889</c:v>
                </c:pt>
                <c:pt idx="4921">
                  <c:v>0.676400462962963</c:v>
                </c:pt>
                <c:pt idx="4922">
                  <c:v>0.676412037037037</c:v>
                </c:pt>
                <c:pt idx="4923">
                  <c:v>0.676423611111112</c:v>
                </c:pt>
                <c:pt idx="4924">
                  <c:v>0.676435185185185</c:v>
                </c:pt>
                <c:pt idx="4925">
                  <c:v>0.676446759259259</c:v>
                </c:pt>
                <c:pt idx="4926">
                  <c:v>0.676458333333334</c:v>
                </c:pt>
                <c:pt idx="4927">
                  <c:v>0.676469907407408</c:v>
                </c:pt>
                <c:pt idx="4928">
                  <c:v>0.676481481481482</c:v>
                </c:pt>
                <c:pt idx="4929">
                  <c:v>0.676493055555556</c:v>
                </c:pt>
                <c:pt idx="4930">
                  <c:v>0.67650462962963</c:v>
                </c:pt>
                <c:pt idx="4931">
                  <c:v>0.676516203703704</c:v>
                </c:pt>
                <c:pt idx="4932">
                  <c:v>0.676527777777778</c:v>
                </c:pt>
                <c:pt idx="4933">
                  <c:v>0.676539351851852</c:v>
                </c:pt>
                <c:pt idx="4934">
                  <c:v>0.676550925925926</c:v>
                </c:pt>
                <c:pt idx="4935">
                  <c:v>0.6765625</c:v>
                </c:pt>
                <c:pt idx="4936">
                  <c:v>0.676574074074074</c:v>
                </c:pt>
                <c:pt idx="4937">
                  <c:v>0.676585648148148</c:v>
                </c:pt>
                <c:pt idx="4938">
                  <c:v>0.676597222222222</c:v>
                </c:pt>
                <c:pt idx="4939">
                  <c:v>0.676608796296297</c:v>
                </c:pt>
                <c:pt idx="4940">
                  <c:v>0.676620370370371</c:v>
                </c:pt>
                <c:pt idx="4941">
                  <c:v>0.676631944444445</c:v>
                </c:pt>
                <c:pt idx="4942">
                  <c:v>0.676643518518519</c:v>
                </c:pt>
                <c:pt idx="4943">
                  <c:v>0.676655092592593</c:v>
                </c:pt>
                <c:pt idx="4944">
                  <c:v>0.676666666666667</c:v>
                </c:pt>
                <c:pt idx="4945">
                  <c:v>0.676678240740741</c:v>
                </c:pt>
                <c:pt idx="4946">
                  <c:v>0.676689814814815</c:v>
                </c:pt>
                <c:pt idx="4947">
                  <c:v>0.676701388888889</c:v>
                </c:pt>
                <c:pt idx="4948">
                  <c:v>0.676712962962963</c:v>
                </c:pt>
                <c:pt idx="4949">
                  <c:v>0.676724537037037</c:v>
                </c:pt>
                <c:pt idx="4950">
                  <c:v>0.676736111111111</c:v>
                </c:pt>
                <c:pt idx="4951">
                  <c:v>0.676747685185186</c:v>
                </c:pt>
                <c:pt idx="4952">
                  <c:v>0.67675925925926</c:v>
                </c:pt>
                <c:pt idx="4953">
                  <c:v>0.676770833333334</c:v>
                </c:pt>
                <c:pt idx="4954">
                  <c:v>0.676782407407408</c:v>
                </c:pt>
                <c:pt idx="4955">
                  <c:v>0.676793981481482</c:v>
                </c:pt>
                <c:pt idx="4956">
                  <c:v>0.676805555555556</c:v>
                </c:pt>
                <c:pt idx="4957">
                  <c:v>0.67681712962963</c:v>
                </c:pt>
                <c:pt idx="4958">
                  <c:v>0.676828703703704</c:v>
                </c:pt>
                <c:pt idx="4959">
                  <c:v>0.676840277777778</c:v>
                </c:pt>
                <c:pt idx="4960">
                  <c:v>0.676851851851852</c:v>
                </c:pt>
                <c:pt idx="4961">
                  <c:v>0.676863425925926</c:v>
                </c:pt>
                <c:pt idx="4962">
                  <c:v>0.676875</c:v>
                </c:pt>
                <c:pt idx="4963">
                  <c:v>0.676886574074074</c:v>
                </c:pt>
                <c:pt idx="4964">
                  <c:v>0.676898148148148</c:v>
                </c:pt>
                <c:pt idx="4965">
                  <c:v>0.676909722222222</c:v>
                </c:pt>
                <c:pt idx="4966">
                  <c:v>0.676921296296297</c:v>
                </c:pt>
                <c:pt idx="4967">
                  <c:v>0.676932870370371</c:v>
                </c:pt>
                <c:pt idx="4968">
                  <c:v>0.676944444444445</c:v>
                </c:pt>
                <c:pt idx="4969">
                  <c:v>0.676956018518519</c:v>
                </c:pt>
                <c:pt idx="4970">
                  <c:v>0.676967592592593</c:v>
                </c:pt>
                <c:pt idx="4971">
                  <c:v>0.676979166666667</c:v>
                </c:pt>
                <c:pt idx="4972">
                  <c:v>0.676990740740741</c:v>
                </c:pt>
                <c:pt idx="4973">
                  <c:v>0.677002314814815</c:v>
                </c:pt>
                <c:pt idx="4974">
                  <c:v>0.677013888888889</c:v>
                </c:pt>
                <c:pt idx="4975">
                  <c:v>0.677025462962963</c:v>
                </c:pt>
                <c:pt idx="4976">
                  <c:v>0.677037037037037</c:v>
                </c:pt>
                <c:pt idx="4977">
                  <c:v>0.677048611111112</c:v>
                </c:pt>
                <c:pt idx="4978">
                  <c:v>0.677060185185185</c:v>
                </c:pt>
                <c:pt idx="4979">
                  <c:v>0.677071759259259</c:v>
                </c:pt>
                <c:pt idx="4980">
                  <c:v>0.677083333333334</c:v>
                </c:pt>
                <c:pt idx="4981">
                  <c:v>0.677094907407408</c:v>
                </c:pt>
                <c:pt idx="4982">
                  <c:v>0.677106481481482</c:v>
                </c:pt>
                <c:pt idx="4983">
                  <c:v>0.677118055555556</c:v>
                </c:pt>
                <c:pt idx="4984">
                  <c:v>0.67712962962963</c:v>
                </c:pt>
                <c:pt idx="4985">
                  <c:v>0.677141203703704</c:v>
                </c:pt>
                <c:pt idx="4986">
                  <c:v>0.677152777777778</c:v>
                </c:pt>
                <c:pt idx="4987">
                  <c:v>0.677164351851852</c:v>
                </c:pt>
                <c:pt idx="4988">
                  <c:v>0.677175925925926</c:v>
                </c:pt>
                <c:pt idx="4989">
                  <c:v>0.6771875</c:v>
                </c:pt>
                <c:pt idx="4990">
                  <c:v>0.677199074074075</c:v>
                </c:pt>
                <c:pt idx="4991">
                  <c:v>0.677210648148148</c:v>
                </c:pt>
                <c:pt idx="4992">
                  <c:v>0.677222222222222</c:v>
                </c:pt>
                <c:pt idx="4993">
                  <c:v>0.677233796296296</c:v>
                </c:pt>
                <c:pt idx="4994">
                  <c:v>0.677245370370371</c:v>
                </c:pt>
                <c:pt idx="4995">
                  <c:v>0.677256944444445</c:v>
                </c:pt>
                <c:pt idx="4996">
                  <c:v>0.677268518518519</c:v>
                </c:pt>
                <c:pt idx="4997">
                  <c:v>0.677280092592593</c:v>
                </c:pt>
                <c:pt idx="4998">
                  <c:v>0.677291666666667</c:v>
                </c:pt>
                <c:pt idx="4999">
                  <c:v>0.677303240740741</c:v>
                </c:pt>
                <c:pt idx="5000">
                  <c:v>0.677314814814815</c:v>
                </c:pt>
                <c:pt idx="5001">
                  <c:v>0.677326388888889</c:v>
                </c:pt>
                <c:pt idx="5002">
                  <c:v>0.677337962962963</c:v>
                </c:pt>
                <c:pt idx="5003">
                  <c:v>0.677349537037037</c:v>
                </c:pt>
                <c:pt idx="5004">
                  <c:v>0.677361111111111</c:v>
                </c:pt>
                <c:pt idx="5005">
                  <c:v>0.677372685185185</c:v>
                </c:pt>
                <c:pt idx="5006">
                  <c:v>0.677384259259259</c:v>
                </c:pt>
                <c:pt idx="5007">
                  <c:v>0.677395833333334</c:v>
                </c:pt>
                <c:pt idx="5008">
                  <c:v>0.677407407407408</c:v>
                </c:pt>
                <c:pt idx="5009">
                  <c:v>0.677418981481482</c:v>
                </c:pt>
                <c:pt idx="5010">
                  <c:v>0.677430555555556</c:v>
                </c:pt>
                <c:pt idx="5011">
                  <c:v>0.67744212962963</c:v>
                </c:pt>
                <c:pt idx="5012">
                  <c:v>0.677453703703704</c:v>
                </c:pt>
                <c:pt idx="5013">
                  <c:v>0.677465277777778</c:v>
                </c:pt>
                <c:pt idx="5014">
                  <c:v>0.677476851851852</c:v>
                </c:pt>
                <c:pt idx="5015">
                  <c:v>0.677488425925926</c:v>
                </c:pt>
                <c:pt idx="5016">
                  <c:v>0.6775</c:v>
                </c:pt>
                <c:pt idx="5017">
                  <c:v>0.677511574074074</c:v>
                </c:pt>
                <c:pt idx="5018">
                  <c:v>0.677523148148148</c:v>
                </c:pt>
                <c:pt idx="5019">
                  <c:v>0.677534722222222</c:v>
                </c:pt>
                <c:pt idx="5020">
                  <c:v>0.677546296296297</c:v>
                </c:pt>
                <c:pt idx="5021">
                  <c:v>0.677557870370371</c:v>
                </c:pt>
                <c:pt idx="5022">
                  <c:v>0.677569444444445</c:v>
                </c:pt>
                <c:pt idx="5023">
                  <c:v>0.677581018518519</c:v>
                </c:pt>
                <c:pt idx="5024">
                  <c:v>0.677592592592593</c:v>
                </c:pt>
                <c:pt idx="5025">
                  <c:v>0.677604166666667</c:v>
                </c:pt>
                <c:pt idx="5026">
                  <c:v>0.677615740740741</c:v>
                </c:pt>
                <c:pt idx="5027">
                  <c:v>0.677627314814815</c:v>
                </c:pt>
                <c:pt idx="5028">
                  <c:v>0.677638888888889</c:v>
                </c:pt>
                <c:pt idx="5029">
                  <c:v>0.677650462962963</c:v>
                </c:pt>
                <c:pt idx="5030">
                  <c:v>0.677662037037037</c:v>
                </c:pt>
                <c:pt idx="5031">
                  <c:v>0.677673611111111</c:v>
                </c:pt>
                <c:pt idx="5032">
                  <c:v>0.677685185185186</c:v>
                </c:pt>
                <c:pt idx="5033">
                  <c:v>0.677696759259259</c:v>
                </c:pt>
                <c:pt idx="5034">
                  <c:v>0.677708333333334</c:v>
                </c:pt>
                <c:pt idx="5035">
                  <c:v>0.677719907407408</c:v>
                </c:pt>
                <c:pt idx="5036">
                  <c:v>0.677731481481482</c:v>
                </c:pt>
                <c:pt idx="5037">
                  <c:v>0.677743055555556</c:v>
                </c:pt>
                <c:pt idx="5038">
                  <c:v>0.67775462962963</c:v>
                </c:pt>
                <c:pt idx="5039">
                  <c:v>0.677766203703704</c:v>
                </c:pt>
                <c:pt idx="5040">
                  <c:v>0.677777777777778</c:v>
                </c:pt>
                <c:pt idx="5041">
                  <c:v>0.677789351851852</c:v>
                </c:pt>
                <c:pt idx="5042">
                  <c:v>0.677800925925926</c:v>
                </c:pt>
                <c:pt idx="5043">
                  <c:v>0.6778125</c:v>
                </c:pt>
                <c:pt idx="5044">
                  <c:v>0.677824074074075</c:v>
                </c:pt>
                <c:pt idx="5045">
                  <c:v>0.677835648148148</c:v>
                </c:pt>
                <c:pt idx="5046">
                  <c:v>0.677847222222223</c:v>
                </c:pt>
                <c:pt idx="5047">
                  <c:v>0.677858796296297</c:v>
                </c:pt>
                <c:pt idx="5048">
                  <c:v>0.677870370370371</c:v>
                </c:pt>
                <c:pt idx="5049">
                  <c:v>0.677881944444445</c:v>
                </c:pt>
                <c:pt idx="5050">
                  <c:v>0.677893518518519</c:v>
                </c:pt>
                <c:pt idx="5051">
                  <c:v>0.677905092592593</c:v>
                </c:pt>
                <c:pt idx="5052">
                  <c:v>0.677916666666667</c:v>
                </c:pt>
                <c:pt idx="5053">
                  <c:v>0.677928240740741</c:v>
                </c:pt>
                <c:pt idx="5054">
                  <c:v>0.677939814814815</c:v>
                </c:pt>
                <c:pt idx="5055">
                  <c:v>0.677951388888889</c:v>
                </c:pt>
                <c:pt idx="5056">
                  <c:v>0.677962962962963</c:v>
                </c:pt>
                <c:pt idx="5057">
                  <c:v>0.677974537037037</c:v>
                </c:pt>
                <c:pt idx="5058">
                  <c:v>0.677986111111111</c:v>
                </c:pt>
                <c:pt idx="5059">
                  <c:v>0.677997685185185</c:v>
                </c:pt>
                <c:pt idx="5060">
                  <c:v>0.67800925925926</c:v>
                </c:pt>
                <c:pt idx="5061">
                  <c:v>0.678020833333334</c:v>
                </c:pt>
                <c:pt idx="5062">
                  <c:v>0.678032407407407</c:v>
                </c:pt>
                <c:pt idx="5063">
                  <c:v>0.678043981481482</c:v>
                </c:pt>
                <c:pt idx="5064">
                  <c:v>0.678055555555556</c:v>
                </c:pt>
                <c:pt idx="5065">
                  <c:v>0.67806712962963</c:v>
                </c:pt>
                <c:pt idx="5066">
                  <c:v>0.678078703703704</c:v>
                </c:pt>
                <c:pt idx="5067">
                  <c:v>0.678090277777778</c:v>
                </c:pt>
                <c:pt idx="5068">
                  <c:v>0.678101851851852</c:v>
                </c:pt>
                <c:pt idx="5069">
                  <c:v>0.678113425925926</c:v>
                </c:pt>
                <c:pt idx="5070">
                  <c:v>0.678125</c:v>
                </c:pt>
                <c:pt idx="5071">
                  <c:v>0.678136574074074</c:v>
                </c:pt>
                <c:pt idx="5072">
                  <c:v>0.678148148148149</c:v>
                </c:pt>
                <c:pt idx="5073">
                  <c:v>0.678159722222222</c:v>
                </c:pt>
                <c:pt idx="5074">
                  <c:v>0.678171296296297</c:v>
                </c:pt>
                <c:pt idx="5075">
                  <c:v>0.678182870370371</c:v>
                </c:pt>
                <c:pt idx="5076">
                  <c:v>0.678194444444445</c:v>
                </c:pt>
                <c:pt idx="5077">
                  <c:v>0.678206018518519</c:v>
                </c:pt>
                <c:pt idx="5078">
                  <c:v>0.678217592592593</c:v>
                </c:pt>
                <c:pt idx="5079">
                  <c:v>0.678229166666667</c:v>
                </c:pt>
                <c:pt idx="5080">
                  <c:v>0.678240740740741</c:v>
                </c:pt>
                <c:pt idx="5081">
                  <c:v>0.678252314814815</c:v>
                </c:pt>
                <c:pt idx="5082">
                  <c:v>0.678263888888889</c:v>
                </c:pt>
                <c:pt idx="5083">
                  <c:v>0.678275462962963</c:v>
                </c:pt>
                <c:pt idx="5084">
                  <c:v>0.678287037037037</c:v>
                </c:pt>
                <c:pt idx="5085">
                  <c:v>0.678298611111111</c:v>
                </c:pt>
                <c:pt idx="5086">
                  <c:v>0.678310185185185</c:v>
                </c:pt>
                <c:pt idx="5087">
                  <c:v>0.678321759259259</c:v>
                </c:pt>
                <c:pt idx="5088">
                  <c:v>0.678333333333333</c:v>
                </c:pt>
                <c:pt idx="5089">
                  <c:v>0.678344907407408</c:v>
                </c:pt>
                <c:pt idx="5090">
                  <c:v>0.678356481481482</c:v>
                </c:pt>
                <c:pt idx="5091">
                  <c:v>0.678368055555556</c:v>
                </c:pt>
                <c:pt idx="5092">
                  <c:v>0.67837962962963</c:v>
                </c:pt>
                <c:pt idx="5093">
                  <c:v>0.678391203703704</c:v>
                </c:pt>
                <c:pt idx="5094">
                  <c:v>0.678402777777778</c:v>
                </c:pt>
                <c:pt idx="5095">
                  <c:v>0.678414351851852</c:v>
                </c:pt>
                <c:pt idx="5096">
                  <c:v>0.678425925925926</c:v>
                </c:pt>
                <c:pt idx="5097">
                  <c:v>0.6784375</c:v>
                </c:pt>
                <c:pt idx="5098">
                  <c:v>0.678449074074075</c:v>
                </c:pt>
                <c:pt idx="5099">
                  <c:v>0.678460648148148</c:v>
                </c:pt>
                <c:pt idx="5100">
                  <c:v>0.678472222222222</c:v>
                </c:pt>
                <c:pt idx="5101">
                  <c:v>0.678483796296296</c:v>
                </c:pt>
                <c:pt idx="5102">
                  <c:v>0.678495370370371</c:v>
                </c:pt>
                <c:pt idx="5103">
                  <c:v>0.678506944444445</c:v>
                </c:pt>
                <c:pt idx="5104">
                  <c:v>0.678518518518519</c:v>
                </c:pt>
                <c:pt idx="5105">
                  <c:v>0.678530092592593</c:v>
                </c:pt>
                <c:pt idx="5106">
                  <c:v>0.678541666666667</c:v>
                </c:pt>
                <c:pt idx="5107">
                  <c:v>0.67855324074074</c:v>
                </c:pt>
                <c:pt idx="5108">
                  <c:v>0.678564814814815</c:v>
                </c:pt>
                <c:pt idx="5109">
                  <c:v>0.678576388888889</c:v>
                </c:pt>
                <c:pt idx="5110">
                  <c:v>0.678587962962963</c:v>
                </c:pt>
                <c:pt idx="5111">
                  <c:v>0.678599537037037</c:v>
                </c:pt>
                <c:pt idx="5112">
                  <c:v>0.678611111111111</c:v>
                </c:pt>
                <c:pt idx="5113">
                  <c:v>0.678622685185186</c:v>
                </c:pt>
                <c:pt idx="5114">
                  <c:v>0.678634259259259</c:v>
                </c:pt>
                <c:pt idx="5115">
                  <c:v>0.678645833333334</c:v>
                </c:pt>
                <c:pt idx="5116">
                  <c:v>0.678657407407408</c:v>
                </c:pt>
                <c:pt idx="5117">
                  <c:v>0.678668981481482</c:v>
                </c:pt>
                <c:pt idx="5118">
                  <c:v>0.678680555555556</c:v>
                </c:pt>
                <c:pt idx="5119">
                  <c:v>0.67869212962963</c:v>
                </c:pt>
                <c:pt idx="5120">
                  <c:v>0.678703703703704</c:v>
                </c:pt>
                <c:pt idx="5121">
                  <c:v>0.678715277777778</c:v>
                </c:pt>
                <c:pt idx="5122">
                  <c:v>0.678726851851852</c:v>
                </c:pt>
                <c:pt idx="5123">
                  <c:v>0.678738425925926</c:v>
                </c:pt>
                <c:pt idx="5124">
                  <c:v>0.67875</c:v>
                </c:pt>
                <c:pt idx="5125">
                  <c:v>0.678761574074074</c:v>
                </c:pt>
                <c:pt idx="5126">
                  <c:v>0.678773148148148</c:v>
                </c:pt>
                <c:pt idx="5127">
                  <c:v>0.678784722222222</c:v>
                </c:pt>
                <c:pt idx="5128">
                  <c:v>0.678796296296297</c:v>
                </c:pt>
                <c:pt idx="5129">
                  <c:v>0.678807870370371</c:v>
                </c:pt>
                <c:pt idx="5130">
                  <c:v>0.678819444444445</c:v>
                </c:pt>
                <c:pt idx="5131">
                  <c:v>0.678831018518519</c:v>
                </c:pt>
                <c:pt idx="5132">
                  <c:v>0.678842592592593</c:v>
                </c:pt>
                <c:pt idx="5133">
                  <c:v>0.678854166666667</c:v>
                </c:pt>
                <c:pt idx="5134">
                  <c:v>0.678865740740741</c:v>
                </c:pt>
                <c:pt idx="5135">
                  <c:v>0.678877314814815</c:v>
                </c:pt>
                <c:pt idx="5136">
                  <c:v>0.678888888888889</c:v>
                </c:pt>
                <c:pt idx="5137">
                  <c:v>0.678900462962963</c:v>
                </c:pt>
                <c:pt idx="5138">
                  <c:v>0.678912037037037</c:v>
                </c:pt>
                <c:pt idx="5139">
                  <c:v>0.678923611111111</c:v>
                </c:pt>
                <c:pt idx="5140">
                  <c:v>0.678935185185185</c:v>
                </c:pt>
                <c:pt idx="5141">
                  <c:v>0.678946759259259</c:v>
                </c:pt>
                <c:pt idx="5142">
                  <c:v>0.678958333333334</c:v>
                </c:pt>
                <c:pt idx="5143">
                  <c:v>0.678969907407408</c:v>
                </c:pt>
                <c:pt idx="5144">
                  <c:v>0.678981481481482</c:v>
                </c:pt>
                <c:pt idx="5145">
                  <c:v>0.678993055555556</c:v>
                </c:pt>
                <c:pt idx="5146">
                  <c:v>0.67900462962963</c:v>
                </c:pt>
                <c:pt idx="5147">
                  <c:v>0.679016203703704</c:v>
                </c:pt>
                <c:pt idx="5148">
                  <c:v>0.679027777777778</c:v>
                </c:pt>
                <c:pt idx="5149">
                  <c:v>0.679039351851852</c:v>
                </c:pt>
                <c:pt idx="5150">
                  <c:v>0.679050925925926</c:v>
                </c:pt>
                <c:pt idx="5151">
                  <c:v>0.6790625</c:v>
                </c:pt>
                <c:pt idx="5152">
                  <c:v>0.679074074074075</c:v>
                </c:pt>
                <c:pt idx="5153">
                  <c:v>0.679085648148149</c:v>
                </c:pt>
                <c:pt idx="5154">
                  <c:v>0.679097222222222</c:v>
                </c:pt>
                <c:pt idx="5155">
                  <c:v>0.679108796296297</c:v>
                </c:pt>
                <c:pt idx="5156">
                  <c:v>0.679120370370371</c:v>
                </c:pt>
                <c:pt idx="5157">
                  <c:v>0.679131944444445</c:v>
                </c:pt>
                <c:pt idx="5158">
                  <c:v>0.679143518518519</c:v>
                </c:pt>
                <c:pt idx="5159">
                  <c:v>0.679155092592593</c:v>
                </c:pt>
                <c:pt idx="5160">
                  <c:v>0.679166666666667</c:v>
                </c:pt>
                <c:pt idx="5161">
                  <c:v>0.679178240740741</c:v>
                </c:pt>
                <c:pt idx="5162">
                  <c:v>0.679189814814815</c:v>
                </c:pt>
                <c:pt idx="5163">
                  <c:v>0.679201388888889</c:v>
                </c:pt>
                <c:pt idx="5164">
                  <c:v>0.679212962962963</c:v>
                </c:pt>
                <c:pt idx="5165">
                  <c:v>0.679224537037037</c:v>
                </c:pt>
                <c:pt idx="5166">
                  <c:v>0.679236111111111</c:v>
                </c:pt>
                <c:pt idx="5167">
                  <c:v>0.679247685185186</c:v>
                </c:pt>
                <c:pt idx="5168">
                  <c:v>0.679259259259259</c:v>
                </c:pt>
                <c:pt idx="5169">
                  <c:v>0.679270833333334</c:v>
                </c:pt>
                <c:pt idx="5170">
                  <c:v>0.679282407407408</c:v>
                </c:pt>
                <c:pt idx="5171">
                  <c:v>0.679293981481482</c:v>
                </c:pt>
                <c:pt idx="5172">
                  <c:v>0.679305555555556</c:v>
                </c:pt>
                <c:pt idx="5173">
                  <c:v>0.679317129629629</c:v>
                </c:pt>
                <c:pt idx="5174">
                  <c:v>0.679328703703704</c:v>
                </c:pt>
                <c:pt idx="5175">
                  <c:v>0.679340277777778</c:v>
                </c:pt>
                <c:pt idx="5176">
                  <c:v>0.679351851851852</c:v>
                </c:pt>
                <c:pt idx="5177">
                  <c:v>0.679363425925926</c:v>
                </c:pt>
                <c:pt idx="5178">
                  <c:v>0.679375</c:v>
                </c:pt>
                <c:pt idx="5179">
                  <c:v>0.679386574074074</c:v>
                </c:pt>
                <c:pt idx="5180">
                  <c:v>0.679398148148148</c:v>
                </c:pt>
                <c:pt idx="5181">
                  <c:v>0.679409722222222</c:v>
                </c:pt>
                <c:pt idx="5182">
                  <c:v>0.679421296296297</c:v>
                </c:pt>
                <c:pt idx="5183">
                  <c:v>0.679432870370371</c:v>
                </c:pt>
                <c:pt idx="5184">
                  <c:v>0.679444444444445</c:v>
                </c:pt>
                <c:pt idx="5185">
                  <c:v>0.679456018518519</c:v>
                </c:pt>
                <c:pt idx="5186">
                  <c:v>0.679467592592593</c:v>
                </c:pt>
                <c:pt idx="5187">
                  <c:v>0.679479166666667</c:v>
                </c:pt>
                <c:pt idx="5188">
                  <c:v>0.679490740740741</c:v>
                </c:pt>
                <c:pt idx="5189">
                  <c:v>0.679502314814815</c:v>
                </c:pt>
                <c:pt idx="5190">
                  <c:v>0.679513888888889</c:v>
                </c:pt>
                <c:pt idx="5191">
                  <c:v>0.679525462962963</c:v>
                </c:pt>
                <c:pt idx="5192">
                  <c:v>0.679537037037037</c:v>
                </c:pt>
                <c:pt idx="5193">
                  <c:v>0.679548611111111</c:v>
                </c:pt>
                <c:pt idx="5194">
                  <c:v>0.679560185185185</c:v>
                </c:pt>
                <c:pt idx="5195">
                  <c:v>0.679571759259259</c:v>
                </c:pt>
                <c:pt idx="5196">
                  <c:v>0.679583333333333</c:v>
                </c:pt>
                <c:pt idx="5197">
                  <c:v>0.679594907407408</c:v>
                </c:pt>
                <c:pt idx="5198">
                  <c:v>0.679606481481482</c:v>
                </c:pt>
                <c:pt idx="5199">
                  <c:v>0.679618055555556</c:v>
                </c:pt>
                <c:pt idx="5200">
                  <c:v>0.67962962962963</c:v>
                </c:pt>
                <c:pt idx="5201">
                  <c:v>0.679641203703704</c:v>
                </c:pt>
                <c:pt idx="5202">
                  <c:v>0.679652777777778</c:v>
                </c:pt>
                <c:pt idx="5203">
                  <c:v>0.679664351851852</c:v>
                </c:pt>
                <c:pt idx="5204">
                  <c:v>0.679675925925926</c:v>
                </c:pt>
                <c:pt idx="5205">
                  <c:v>0.6796875</c:v>
                </c:pt>
                <c:pt idx="5206">
                  <c:v>0.679699074074075</c:v>
                </c:pt>
                <c:pt idx="5207">
                  <c:v>0.679710648148148</c:v>
                </c:pt>
                <c:pt idx="5208">
                  <c:v>0.679722222222222</c:v>
                </c:pt>
                <c:pt idx="5209">
                  <c:v>0.679733796296297</c:v>
                </c:pt>
                <c:pt idx="5210">
                  <c:v>0.679745370370371</c:v>
                </c:pt>
                <c:pt idx="5211">
                  <c:v>0.679756944444445</c:v>
                </c:pt>
                <c:pt idx="5212">
                  <c:v>0.679768518518519</c:v>
                </c:pt>
                <c:pt idx="5213">
                  <c:v>0.679780092592593</c:v>
                </c:pt>
                <c:pt idx="5214">
                  <c:v>0.679791666666667</c:v>
                </c:pt>
                <c:pt idx="5215">
                  <c:v>0.679803240740741</c:v>
                </c:pt>
                <c:pt idx="5216">
                  <c:v>0.679814814814815</c:v>
                </c:pt>
                <c:pt idx="5217">
                  <c:v>0.679826388888889</c:v>
                </c:pt>
                <c:pt idx="5218">
                  <c:v>0.679837962962963</c:v>
                </c:pt>
                <c:pt idx="5219">
                  <c:v>0.679849537037037</c:v>
                </c:pt>
                <c:pt idx="5220">
                  <c:v>0.679861111111111</c:v>
                </c:pt>
                <c:pt idx="5221">
                  <c:v>0.679872685185186</c:v>
                </c:pt>
                <c:pt idx="5222">
                  <c:v>0.679884259259259</c:v>
                </c:pt>
                <c:pt idx="5223">
                  <c:v>0.679895833333334</c:v>
                </c:pt>
                <c:pt idx="5224">
                  <c:v>0.679907407407408</c:v>
                </c:pt>
                <c:pt idx="5225">
                  <c:v>0.679918981481482</c:v>
                </c:pt>
                <c:pt idx="5226">
                  <c:v>0.679930555555556</c:v>
                </c:pt>
                <c:pt idx="5227">
                  <c:v>0.67994212962963</c:v>
                </c:pt>
                <c:pt idx="5228">
                  <c:v>0.679953703703704</c:v>
                </c:pt>
                <c:pt idx="5229">
                  <c:v>0.679965277777778</c:v>
                </c:pt>
                <c:pt idx="5230">
                  <c:v>0.679976851851852</c:v>
                </c:pt>
                <c:pt idx="5231">
                  <c:v>0.679988425925926</c:v>
                </c:pt>
                <c:pt idx="5232">
                  <c:v>0.68</c:v>
                </c:pt>
                <c:pt idx="5233">
                  <c:v>0.680011574074074</c:v>
                </c:pt>
                <c:pt idx="5234">
                  <c:v>0.680023148148148</c:v>
                </c:pt>
                <c:pt idx="5235">
                  <c:v>0.680034722222222</c:v>
                </c:pt>
                <c:pt idx="5236">
                  <c:v>0.680046296296297</c:v>
                </c:pt>
                <c:pt idx="5237">
                  <c:v>0.680057870370371</c:v>
                </c:pt>
                <c:pt idx="5238">
                  <c:v>0.680069444444445</c:v>
                </c:pt>
                <c:pt idx="5239">
                  <c:v>0.680081018518519</c:v>
                </c:pt>
                <c:pt idx="5240">
                  <c:v>0.680092592592593</c:v>
                </c:pt>
                <c:pt idx="5241">
                  <c:v>0.680104166666667</c:v>
                </c:pt>
                <c:pt idx="5242">
                  <c:v>0.680115740740741</c:v>
                </c:pt>
                <c:pt idx="5243">
                  <c:v>0.680127314814815</c:v>
                </c:pt>
                <c:pt idx="5244">
                  <c:v>0.680138888888889</c:v>
                </c:pt>
                <c:pt idx="5245">
                  <c:v>0.680150462962963</c:v>
                </c:pt>
                <c:pt idx="5246">
                  <c:v>0.680162037037037</c:v>
                </c:pt>
                <c:pt idx="5247">
                  <c:v>0.680173611111111</c:v>
                </c:pt>
                <c:pt idx="5248">
                  <c:v>0.680185185185185</c:v>
                </c:pt>
                <c:pt idx="5249">
                  <c:v>0.680196759259259</c:v>
                </c:pt>
                <c:pt idx="5250">
                  <c:v>0.680208333333334</c:v>
                </c:pt>
                <c:pt idx="5251">
                  <c:v>0.680219907407408</c:v>
                </c:pt>
                <c:pt idx="5252">
                  <c:v>0.680231481481482</c:v>
                </c:pt>
                <c:pt idx="5253">
                  <c:v>0.680243055555556</c:v>
                </c:pt>
                <c:pt idx="5254">
                  <c:v>0.68025462962963</c:v>
                </c:pt>
                <c:pt idx="5255">
                  <c:v>0.680266203703704</c:v>
                </c:pt>
                <c:pt idx="5256">
                  <c:v>0.680277777777778</c:v>
                </c:pt>
                <c:pt idx="5257">
                  <c:v>0.680289351851852</c:v>
                </c:pt>
                <c:pt idx="5258">
                  <c:v>0.680300925925926</c:v>
                </c:pt>
                <c:pt idx="5259">
                  <c:v>0.6803125</c:v>
                </c:pt>
                <c:pt idx="5260">
                  <c:v>0.680324074074075</c:v>
                </c:pt>
                <c:pt idx="5261">
                  <c:v>0.680335648148148</c:v>
                </c:pt>
                <c:pt idx="5262">
                  <c:v>0.680347222222222</c:v>
                </c:pt>
                <c:pt idx="5263">
                  <c:v>0.680358796296297</c:v>
                </c:pt>
                <c:pt idx="5264">
                  <c:v>0.680370370370371</c:v>
                </c:pt>
                <c:pt idx="5265">
                  <c:v>0.680381944444445</c:v>
                </c:pt>
                <c:pt idx="5266">
                  <c:v>0.680393518518519</c:v>
                </c:pt>
                <c:pt idx="5267">
                  <c:v>0.680405092592593</c:v>
                </c:pt>
                <c:pt idx="5268">
                  <c:v>0.680416666666667</c:v>
                </c:pt>
                <c:pt idx="5269">
                  <c:v>0.680428240740741</c:v>
                </c:pt>
                <c:pt idx="5270">
                  <c:v>0.680439814814815</c:v>
                </c:pt>
                <c:pt idx="5271">
                  <c:v>0.680451388888889</c:v>
                </c:pt>
                <c:pt idx="5272">
                  <c:v>0.680462962962962</c:v>
                </c:pt>
                <c:pt idx="5273">
                  <c:v>0.680474537037037</c:v>
                </c:pt>
                <c:pt idx="5274">
                  <c:v>0.680486111111111</c:v>
                </c:pt>
                <c:pt idx="5275">
                  <c:v>0.680497685185186</c:v>
                </c:pt>
                <c:pt idx="5276">
                  <c:v>0.680509259259259</c:v>
                </c:pt>
                <c:pt idx="5277">
                  <c:v>0.680520833333334</c:v>
                </c:pt>
                <c:pt idx="5278">
                  <c:v>0.680532407407408</c:v>
                </c:pt>
                <c:pt idx="5279">
                  <c:v>0.680543981481482</c:v>
                </c:pt>
                <c:pt idx="5280">
                  <c:v>0.680555555555556</c:v>
                </c:pt>
                <c:pt idx="5281">
                  <c:v>0.680567129629629</c:v>
                </c:pt>
                <c:pt idx="5282">
                  <c:v>0.680578703703704</c:v>
                </c:pt>
                <c:pt idx="5283">
                  <c:v>0.680590277777778</c:v>
                </c:pt>
                <c:pt idx="5284">
                  <c:v>0.680601851851852</c:v>
                </c:pt>
                <c:pt idx="5285">
                  <c:v>0.680613425925926</c:v>
                </c:pt>
                <c:pt idx="5286">
                  <c:v>0.680625</c:v>
                </c:pt>
                <c:pt idx="5287">
                  <c:v>0.680636574074074</c:v>
                </c:pt>
                <c:pt idx="5288">
                  <c:v>0.680648148148148</c:v>
                </c:pt>
                <c:pt idx="5289">
                  <c:v>0.680659722222223</c:v>
                </c:pt>
                <c:pt idx="5290">
                  <c:v>0.680671296296297</c:v>
                </c:pt>
                <c:pt idx="5291">
                  <c:v>0.680682870370371</c:v>
                </c:pt>
                <c:pt idx="5292">
                  <c:v>0.680694444444445</c:v>
                </c:pt>
                <c:pt idx="5293">
                  <c:v>0.680706018518519</c:v>
                </c:pt>
                <c:pt idx="5294">
                  <c:v>0.680717592592593</c:v>
                </c:pt>
                <c:pt idx="5295">
                  <c:v>0.680729166666667</c:v>
                </c:pt>
                <c:pt idx="5296">
                  <c:v>0.680740740740741</c:v>
                </c:pt>
                <c:pt idx="5297">
                  <c:v>0.680752314814815</c:v>
                </c:pt>
                <c:pt idx="5298">
                  <c:v>0.680763888888889</c:v>
                </c:pt>
                <c:pt idx="5299">
                  <c:v>0.680775462962963</c:v>
                </c:pt>
                <c:pt idx="5300">
                  <c:v>0.680787037037037</c:v>
                </c:pt>
                <c:pt idx="5301">
                  <c:v>0.680798611111112</c:v>
                </c:pt>
                <c:pt idx="5302">
                  <c:v>0.680810185185185</c:v>
                </c:pt>
                <c:pt idx="5303">
                  <c:v>0.680821759259259</c:v>
                </c:pt>
                <c:pt idx="5304">
                  <c:v>0.680833333333334</c:v>
                </c:pt>
                <c:pt idx="5305">
                  <c:v>0.680844907407408</c:v>
                </c:pt>
                <c:pt idx="5306">
                  <c:v>0.680856481481482</c:v>
                </c:pt>
                <c:pt idx="5307">
                  <c:v>0.680868055555556</c:v>
                </c:pt>
                <c:pt idx="5308">
                  <c:v>0.68087962962963</c:v>
                </c:pt>
                <c:pt idx="5309">
                  <c:v>0.680891203703704</c:v>
                </c:pt>
                <c:pt idx="5310">
                  <c:v>0.680902777777778</c:v>
                </c:pt>
                <c:pt idx="5311">
                  <c:v>0.680914351851852</c:v>
                </c:pt>
                <c:pt idx="5312">
                  <c:v>0.680925925925926</c:v>
                </c:pt>
                <c:pt idx="5313">
                  <c:v>0.6809375</c:v>
                </c:pt>
                <c:pt idx="5314">
                  <c:v>0.680949074074075</c:v>
                </c:pt>
                <c:pt idx="5315">
                  <c:v>0.680960648148149</c:v>
                </c:pt>
                <c:pt idx="5316">
                  <c:v>0.680972222222222</c:v>
                </c:pt>
                <c:pt idx="5317">
                  <c:v>0.680983796296297</c:v>
                </c:pt>
                <c:pt idx="5318">
                  <c:v>0.680995370370371</c:v>
                </c:pt>
                <c:pt idx="5319">
                  <c:v>0.681006944444445</c:v>
                </c:pt>
                <c:pt idx="5320">
                  <c:v>0.681018518518519</c:v>
                </c:pt>
                <c:pt idx="5321">
                  <c:v>0.681030092592593</c:v>
                </c:pt>
                <c:pt idx="5322">
                  <c:v>0.681041666666667</c:v>
                </c:pt>
                <c:pt idx="5323">
                  <c:v>0.681053240740741</c:v>
                </c:pt>
                <c:pt idx="5324">
                  <c:v>0.681064814814815</c:v>
                </c:pt>
                <c:pt idx="5325">
                  <c:v>0.681076388888889</c:v>
                </c:pt>
                <c:pt idx="5326">
                  <c:v>0.681087962962963</c:v>
                </c:pt>
                <c:pt idx="5327">
                  <c:v>0.681099537037037</c:v>
                </c:pt>
                <c:pt idx="5328">
                  <c:v>0.681111111111111</c:v>
                </c:pt>
                <c:pt idx="5329">
                  <c:v>0.681122685185185</c:v>
                </c:pt>
                <c:pt idx="5330">
                  <c:v>0.681134259259259</c:v>
                </c:pt>
                <c:pt idx="5331">
                  <c:v>0.681145833333334</c:v>
                </c:pt>
                <c:pt idx="5332">
                  <c:v>0.681157407407408</c:v>
                </c:pt>
                <c:pt idx="5333">
                  <c:v>0.681168981481482</c:v>
                </c:pt>
                <c:pt idx="5334">
                  <c:v>0.681180555555556</c:v>
                </c:pt>
                <c:pt idx="5335">
                  <c:v>0.68119212962963</c:v>
                </c:pt>
                <c:pt idx="5336">
                  <c:v>0.681203703703704</c:v>
                </c:pt>
                <c:pt idx="5337">
                  <c:v>0.681215277777778</c:v>
                </c:pt>
                <c:pt idx="5338">
                  <c:v>0.681226851851852</c:v>
                </c:pt>
                <c:pt idx="5339">
                  <c:v>0.681238425925926</c:v>
                </c:pt>
                <c:pt idx="5340">
                  <c:v>0.68125</c:v>
                </c:pt>
                <c:pt idx="5341">
                  <c:v>0.681261574074074</c:v>
                </c:pt>
                <c:pt idx="5342">
                  <c:v>0.681273148148148</c:v>
                </c:pt>
                <c:pt idx="5343">
                  <c:v>0.681284722222222</c:v>
                </c:pt>
                <c:pt idx="5344">
                  <c:v>0.681296296296297</c:v>
                </c:pt>
                <c:pt idx="5345">
                  <c:v>0.681307870370371</c:v>
                </c:pt>
                <c:pt idx="5346">
                  <c:v>0.681319444444445</c:v>
                </c:pt>
                <c:pt idx="5347">
                  <c:v>0.681331018518519</c:v>
                </c:pt>
                <c:pt idx="5348">
                  <c:v>0.681342592592593</c:v>
                </c:pt>
                <c:pt idx="5349">
                  <c:v>0.681354166666667</c:v>
                </c:pt>
                <c:pt idx="5350">
                  <c:v>0.68136574074074</c:v>
                </c:pt>
                <c:pt idx="5351">
                  <c:v>0.681377314814815</c:v>
                </c:pt>
                <c:pt idx="5352">
                  <c:v>0.681388888888889</c:v>
                </c:pt>
                <c:pt idx="5353">
                  <c:v>0.681400462962963</c:v>
                </c:pt>
                <c:pt idx="5354">
                  <c:v>0.681412037037037</c:v>
                </c:pt>
                <c:pt idx="5355">
                  <c:v>0.681423611111111</c:v>
                </c:pt>
                <c:pt idx="5356">
                  <c:v>0.681435185185185</c:v>
                </c:pt>
                <c:pt idx="5357">
                  <c:v>0.681446759259259</c:v>
                </c:pt>
                <c:pt idx="5358">
                  <c:v>0.681458333333334</c:v>
                </c:pt>
                <c:pt idx="5359">
                  <c:v>0.681469907407408</c:v>
                </c:pt>
                <c:pt idx="5360">
                  <c:v>0.681481481481482</c:v>
                </c:pt>
                <c:pt idx="5361">
                  <c:v>0.681493055555556</c:v>
                </c:pt>
                <c:pt idx="5362">
                  <c:v>0.68150462962963</c:v>
                </c:pt>
                <c:pt idx="5363">
                  <c:v>0.681516203703704</c:v>
                </c:pt>
                <c:pt idx="5364">
                  <c:v>0.681527777777778</c:v>
                </c:pt>
                <c:pt idx="5365">
                  <c:v>0.681539351851852</c:v>
                </c:pt>
                <c:pt idx="5366">
                  <c:v>0.681550925925926</c:v>
                </c:pt>
                <c:pt idx="5367">
                  <c:v>0.6815625</c:v>
                </c:pt>
                <c:pt idx="5368">
                  <c:v>0.681574074074074</c:v>
                </c:pt>
                <c:pt idx="5369">
                  <c:v>0.681585648148148</c:v>
                </c:pt>
                <c:pt idx="5370">
                  <c:v>0.681597222222222</c:v>
                </c:pt>
                <c:pt idx="5371">
                  <c:v>0.681608796296297</c:v>
                </c:pt>
                <c:pt idx="5372">
                  <c:v>0.681620370370371</c:v>
                </c:pt>
                <c:pt idx="5373">
                  <c:v>0.681631944444445</c:v>
                </c:pt>
                <c:pt idx="5374">
                  <c:v>0.681643518518519</c:v>
                </c:pt>
                <c:pt idx="5375">
                  <c:v>0.681655092592593</c:v>
                </c:pt>
                <c:pt idx="5376">
                  <c:v>0.681666666666667</c:v>
                </c:pt>
                <c:pt idx="5377">
                  <c:v>0.681678240740741</c:v>
                </c:pt>
                <c:pt idx="5378">
                  <c:v>0.681689814814815</c:v>
                </c:pt>
                <c:pt idx="5379">
                  <c:v>0.681701388888889</c:v>
                </c:pt>
                <c:pt idx="5380">
                  <c:v>0.681712962962963</c:v>
                </c:pt>
                <c:pt idx="5381">
                  <c:v>0.681724537037037</c:v>
                </c:pt>
                <c:pt idx="5382">
                  <c:v>0.681736111111111</c:v>
                </c:pt>
                <c:pt idx="5383">
                  <c:v>0.681747685185186</c:v>
                </c:pt>
                <c:pt idx="5384">
                  <c:v>0.68175925925926</c:v>
                </c:pt>
                <c:pt idx="5385">
                  <c:v>0.681770833333334</c:v>
                </c:pt>
                <c:pt idx="5386">
                  <c:v>0.681782407407408</c:v>
                </c:pt>
                <c:pt idx="5387">
                  <c:v>0.681793981481482</c:v>
                </c:pt>
                <c:pt idx="5388">
                  <c:v>0.681805555555556</c:v>
                </c:pt>
                <c:pt idx="5389">
                  <c:v>0.68181712962963</c:v>
                </c:pt>
                <c:pt idx="5390">
                  <c:v>0.681828703703704</c:v>
                </c:pt>
                <c:pt idx="5391">
                  <c:v>0.681840277777778</c:v>
                </c:pt>
                <c:pt idx="5392">
                  <c:v>0.681851851851852</c:v>
                </c:pt>
                <c:pt idx="5393">
                  <c:v>0.681863425925926</c:v>
                </c:pt>
                <c:pt idx="5394">
                  <c:v>0.681875</c:v>
                </c:pt>
                <c:pt idx="5395">
                  <c:v>0.681886574074074</c:v>
                </c:pt>
                <c:pt idx="5396">
                  <c:v>0.681898148148149</c:v>
                </c:pt>
                <c:pt idx="5397">
                  <c:v>0.681909722222222</c:v>
                </c:pt>
                <c:pt idx="5398">
                  <c:v>0.681921296296297</c:v>
                </c:pt>
                <c:pt idx="5399">
                  <c:v>0.681932870370371</c:v>
                </c:pt>
                <c:pt idx="5400">
                  <c:v>0.681944444444445</c:v>
                </c:pt>
                <c:pt idx="5401">
                  <c:v>0.681956018518519</c:v>
                </c:pt>
                <c:pt idx="5402">
                  <c:v>0.681967592592593</c:v>
                </c:pt>
                <c:pt idx="5403">
                  <c:v>0.681979166666667</c:v>
                </c:pt>
                <c:pt idx="5404">
                  <c:v>0.681990740740741</c:v>
                </c:pt>
                <c:pt idx="5405">
                  <c:v>0.682002314814815</c:v>
                </c:pt>
                <c:pt idx="5406">
                  <c:v>0.682013888888889</c:v>
                </c:pt>
                <c:pt idx="5407">
                  <c:v>0.682025462962963</c:v>
                </c:pt>
                <c:pt idx="5408">
                  <c:v>0.682037037037037</c:v>
                </c:pt>
                <c:pt idx="5409">
                  <c:v>0.682048611111111</c:v>
                </c:pt>
                <c:pt idx="5410">
                  <c:v>0.682060185185185</c:v>
                </c:pt>
                <c:pt idx="5411">
                  <c:v>0.682071759259259</c:v>
                </c:pt>
                <c:pt idx="5412">
                  <c:v>0.682083333333334</c:v>
                </c:pt>
                <c:pt idx="5413">
                  <c:v>0.682094907407408</c:v>
                </c:pt>
                <c:pt idx="5414">
                  <c:v>0.682106481481482</c:v>
                </c:pt>
                <c:pt idx="5415">
                  <c:v>0.682118055555556</c:v>
                </c:pt>
                <c:pt idx="5416">
                  <c:v>0.68212962962963</c:v>
                </c:pt>
                <c:pt idx="5417">
                  <c:v>0.682141203703704</c:v>
                </c:pt>
                <c:pt idx="5418">
                  <c:v>0.682152777777778</c:v>
                </c:pt>
                <c:pt idx="5419">
                  <c:v>0.682164351851852</c:v>
                </c:pt>
                <c:pt idx="5420">
                  <c:v>0.682175925925926</c:v>
                </c:pt>
                <c:pt idx="5421">
                  <c:v>0.6821875</c:v>
                </c:pt>
                <c:pt idx="5422">
                  <c:v>0.682199074074075</c:v>
                </c:pt>
                <c:pt idx="5423">
                  <c:v>0.682210648148148</c:v>
                </c:pt>
                <c:pt idx="5424">
                  <c:v>0.682222222222222</c:v>
                </c:pt>
                <c:pt idx="5425">
                  <c:v>0.682233796296296</c:v>
                </c:pt>
                <c:pt idx="5426">
                  <c:v>0.682245370370371</c:v>
                </c:pt>
                <c:pt idx="5427">
                  <c:v>0.682256944444445</c:v>
                </c:pt>
                <c:pt idx="5428">
                  <c:v>0.682268518518519</c:v>
                </c:pt>
                <c:pt idx="5429">
                  <c:v>0.682280092592593</c:v>
                </c:pt>
                <c:pt idx="5430">
                  <c:v>0.682291666666667</c:v>
                </c:pt>
                <c:pt idx="5431">
                  <c:v>0.682303240740741</c:v>
                </c:pt>
                <c:pt idx="5432">
                  <c:v>0.682314814814815</c:v>
                </c:pt>
                <c:pt idx="5433">
                  <c:v>0.682326388888889</c:v>
                </c:pt>
                <c:pt idx="5434">
                  <c:v>0.682337962962963</c:v>
                </c:pt>
                <c:pt idx="5435">
                  <c:v>0.682349537037037</c:v>
                </c:pt>
                <c:pt idx="5436">
                  <c:v>0.682361111111111</c:v>
                </c:pt>
                <c:pt idx="5437">
                  <c:v>0.682372685185185</c:v>
                </c:pt>
                <c:pt idx="5438">
                  <c:v>0.682384259259259</c:v>
                </c:pt>
                <c:pt idx="5439">
                  <c:v>0.682395833333334</c:v>
                </c:pt>
                <c:pt idx="5440">
                  <c:v>0.682407407407408</c:v>
                </c:pt>
                <c:pt idx="5441">
                  <c:v>0.682418981481482</c:v>
                </c:pt>
                <c:pt idx="5442">
                  <c:v>0.682430555555556</c:v>
                </c:pt>
                <c:pt idx="5443">
                  <c:v>0.68244212962963</c:v>
                </c:pt>
                <c:pt idx="5444">
                  <c:v>0.682453703703704</c:v>
                </c:pt>
                <c:pt idx="5445">
                  <c:v>0.682465277777778</c:v>
                </c:pt>
                <c:pt idx="5446">
                  <c:v>0.682476851851852</c:v>
                </c:pt>
                <c:pt idx="5447">
                  <c:v>0.682488425925926</c:v>
                </c:pt>
                <c:pt idx="5448">
                  <c:v>0.6825</c:v>
                </c:pt>
                <c:pt idx="5449">
                  <c:v>0.682511574074074</c:v>
                </c:pt>
                <c:pt idx="5450">
                  <c:v>0.682523148148148</c:v>
                </c:pt>
                <c:pt idx="5451">
                  <c:v>0.682534722222222</c:v>
                </c:pt>
                <c:pt idx="5452">
                  <c:v>0.682546296296297</c:v>
                </c:pt>
                <c:pt idx="5453">
                  <c:v>0.682557870370371</c:v>
                </c:pt>
                <c:pt idx="5454">
                  <c:v>0.682569444444445</c:v>
                </c:pt>
                <c:pt idx="5455">
                  <c:v>0.682581018518519</c:v>
                </c:pt>
                <c:pt idx="5456">
                  <c:v>0.682592592592593</c:v>
                </c:pt>
                <c:pt idx="5457">
                  <c:v>0.682604166666667</c:v>
                </c:pt>
                <c:pt idx="5458">
                  <c:v>0.682615740740741</c:v>
                </c:pt>
                <c:pt idx="5459">
                  <c:v>0.682627314814815</c:v>
                </c:pt>
                <c:pt idx="5460">
                  <c:v>0.682638888888889</c:v>
                </c:pt>
                <c:pt idx="5461">
                  <c:v>0.682650462962963</c:v>
                </c:pt>
                <c:pt idx="5462">
                  <c:v>0.682662037037037</c:v>
                </c:pt>
                <c:pt idx="5463">
                  <c:v>0.682673611111111</c:v>
                </c:pt>
                <c:pt idx="5464">
                  <c:v>0.682685185185186</c:v>
                </c:pt>
                <c:pt idx="5465">
                  <c:v>0.682696759259259</c:v>
                </c:pt>
                <c:pt idx="5466">
                  <c:v>0.682708333333334</c:v>
                </c:pt>
                <c:pt idx="5467">
                  <c:v>0.682719907407408</c:v>
                </c:pt>
                <c:pt idx="5468">
                  <c:v>0.682731481481482</c:v>
                </c:pt>
                <c:pt idx="5469">
                  <c:v>0.682743055555556</c:v>
                </c:pt>
                <c:pt idx="5470">
                  <c:v>0.68275462962963</c:v>
                </c:pt>
                <c:pt idx="5471">
                  <c:v>0.682766203703704</c:v>
                </c:pt>
                <c:pt idx="5472">
                  <c:v>0.682777777777778</c:v>
                </c:pt>
                <c:pt idx="5473">
                  <c:v>0.682789351851852</c:v>
                </c:pt>
                <c:pt idx="5474">
                  <c:v>0.682800925925926</c:v>
                </c:pt>
                <c:pt idx="5475">
                  <c:v>0.6828125</c:v>
                </c:pt>
                <c:pt idx="5476">
                  <c:v>0.682824074074075</c:v>
                </c:pt>
                <c:pt idx="5477">
                  <c:v>0.682835648148149</c:v>
                </c:pt>
                <c:pt idx="5478">
                  <c:v>0.682847222222223</c:v>
                </c:pt>
                <c:pt idx="5479">
                  <c:v>0.682858796296297</c:v>
                </c:pt>
                <c:pt idx="5480">
                  <c:v>0.682870370370371</c:v>
                </c:pt>
                <c:pt idx="5481">
                  <c:v>0.682881944444445</c:v>
                </c:pt>
                <c:pt idx="5482">
                  <c:v>0.682893518518519</c:v>
                </c:pt>
                <c:pt idx="5483">
                  <c:v>0.682905092592593</c:v>
                </c:pt>
                <c:pt idx="5484">
                  <c:v>0.682916666666667</c:v>
                </c:pt>
                <c:pt idx="5485">
                  <c:v>0.682928240740741</c:v>
                </c:pt>
                <c:pt idx="5486">
                  <c:v>0.682939814814815</c:v>
                </c:pt>
                <c:pt idx="5487">
                  <c:v>0.682951388888889</c:v>
                </c:pt>
                <c:pt idx="5488">
                  <c:v>0.682962962962963</c:v>
                </c:pt>
                <c:pt idx="5489">
                  <c:v>0.682974537037037</c:v>
                </c:pt>
                <c:pt idx="5490">
                  <c:v>0.682986111111111</c:v>
                </c:pt>
                <c:pt idx="5491">
                  <c:v>0.682997685185186</c:v>
                </c:pt>
                <c:pt idx="5492">
                  <c:v>0.68300925925926</c:v>
                </c:pt>
                <c:pt idx="5493">
                  <c:v>0.683020833333334</c:v>
                </c:pt>
                <c:pt idx="5494">
                  <c:v>0.683032407407407</c:v>
                </c:pt>
                <c:pt idx="5495">
                  <c:v>0.683043981481482</c:v>
                </c:pt>
                <c:pt idx="5496">
                  <c:v>0.683055555555556</c:v>
                </c:pt>
                <c:pt idx="5497">
                  <c:v>0.68306712962963</c:v>
                </c:pt>
                <c:pt idx="5498">
                  <c:v>0.683078703703704</c:v>
                </c:pt>
                <c:pt idx="5499">
                  <c:v>0.683090277777778</c:v>
                </c:pt>
                <c:pt idx="5500">
                  <c:v>0.683101851851852</c:v>
                </c:pt>
                <c:pt idx="5501">
                  <c:v>0.683113425925926</c:v>
                </c:pt>
                <c:pt idx="5502">
                  <c:v>0.683125</c:v>
                </c:pt>
                <c:pt idx="5503">
                  <c:v>0.683136574074074</c:v>
                </c:pt>
                <c:pt idx="5504">
                  <c:v>0.683148148148149</c:v>
                </c:pt>
                <c:pt idx="5505">
                  <c:v>0.683159722222222</c:v>
                </c:pt>
                <c:pt idx="5506">
                  <c:v>0.683171296296297</c:v>
                </c:pt>
                <c:pt idx="5507">
                  <c:v>0.683182870370371</c:v>
                </c:pt>
                <c:pt idx="5508">
                  <c:v>0.683194444444445</c:v>
                </c:pt>
                <c:pt idx="5509">
                  <c:v>0.683206018518519</c:v>
                </c:pt>
                <c:pt idx="5510">
                  <c:v>0.683217592592593</c:v>
                </c:pt>
                <c:pt idx="5511">
                  <c:v>0.683229166666667</c:v>
                </c:pt>
                <c:pt idx="5512">
                  <c:v>0.683240740740741</c:v>
                </c:pt>
                <c:pt idx="5513">
                  <c:v>0.683252314814815</c:v>
                </c:pt>
                <c:pt idx="5514">
                  <c:v>0.683263888888889</c:v>
                </c:pt>
                <c:pt idx="5515">
                  <c:v>0.683275462962963</c:v>
                </c:pt>
                <c:pt idx="5516">
                  <c:v>0.683287037037037</c:v>
                </c:pt>
                <c:pt idx="5517">
                  <c:v>0.683298611111111</c:v>
                </c:pt>
                <c:pt idx="5518">
                  <c:v>0.683310185185185</c:v>
                </c:pt>
                <c:pt idx="5519">
                  <c:v>0.683321759259259</c:v>
                </c:pt>
                <c:pt idx="5520">
                  <c:v>0.683333333333333</c:v>
                </c:pt>
                <c:pt idx="5521">
                  <c:v>0.683344907407408</c:v>
                </c:pt>
                <c:pt idx="5522">
                  <c:v>0.683356481481482</c:v>
                </c:pt>
                <c:pt idx="5523">
                  <c:v>0.683368055555556</c:v>
                </c:pt>
                <c:pt idx="5524">
                  <c:v>0.68337962962963</c:v>
                </c:pt>
                <c:pt idx="5525">
                  <c:v>0.683391203703704</c:v>
                </c:pt>
                <c:pt idx="5526">
                  <c:v>0.683402777777778</c:v>
                </c:pt>
                <c:pt idx="5527">
                  <c:v>0.683414351851852</c:v>
                </c:pt>
                <c:pt idx="5528">
                  <c:v>0.683425925925926</c:v>
                </c:pt>
                <c:pt idx="5529">
                  <c:v>0.6834375</c:v>
                </c:pt>
                <c:pt idx="5530">
                  <c:v>0.683449074074075</c:v>
                </c:pt>
                <c:pt idx="5531">
                  <c:v>0.683460648148148</c:v>
                </c:pt>
                <c:pt idx="5532">
                  <c:v>0.683472222222222</c:v>
                </c:pt>
                <c:pt idx="5533">
                  <c:v>0.683483796296296</c:v>
                </c:pt>
                <c:pt idx="5534">
                  <c:v>0.683495370370371</c:v>
                </c:pt>
                <c:pt idx="5535">
                  <c:v>0.683506944444444</c:v>
                </c:pt>
                <c:pt idx="5536">
                  <c:v>0.683518518518519</c:v>
                </c:pt>
                <c:pt idx="5537">
                  <c:v>0.683530092592593</c:v>
                </c:pt>
                <c:pt idx="5538">
                  <c:v>0.683541666666667</c:v>
                </c:pt>
                <c:pt idx="5539">
                  <c:v>0.68355324074074</c:v>
                </c:pt>
                <c:pt idx="5540">
                  <c:v>0.683564814814815</c:v>
                </c:pt>
                <c:pt idx="5541">
                  <c:v>0.683576388888889</c:v>
                </c:pt>
                <c:pt idx="5542">
                  <c:v>0.683587962962963</c:v>
                </c:pt>
                <c:pt idx="5543">
                  <c:v>0.683599537037037</c:v>
                </c:pt>
                <c:pt idx="5544">
                  <c:v>0.683611111111111</c:v>
                </c:pt>
                <c:pt idx="5545">
                  <c:v>0.683622685185186</c:v>
                </c:pt>
                <c:pt idx="5546">
                  <c:v>0.68363425925926</c:v>
                </c:pt>
                <c:pt idx="5547">
                  <c:v>0.683645833333334</c:v>
                </c:pt>
                <c:pt idx="5548">
                  <c:v>0.683657407407408</c:v>
                </c:pt>
                <c:pt idx="5549">
                  <c:v>0.683668981481482</c:v>
                </c:pt>
                <c:pt idx="5550">
                  <c:v>0.683680555555556</c:v>
                </c:pt>
                <c:pt idx="5551">
                  <c:v>0.68369212962963</c:v>
                </c:pt>
                <c:pt idx="5552">
                  <c:v>0.683703703703704</c:v>
                </c:pt>
                <c:pt idx="5553">
                  <c:v>0.683715277777778</c:v>
                </c:pt>
                <c:pt idx="5554">
                  <c:v>0.683726851851852</c:v>
                </c:pt>
                <c:pt idx="5555">
                  <c:v>0.683738425925926</c:v>
                </c:pt>
                <c:pt idx="5556">
                  <c:v>0.68375</c:v>
                </c:pt>
                <c:pt idx="5557">
                  <c:v>0.683761574074074</c:v>
                </c:pt>
                <c:pt idx="5558">
                  <c:v>0.683773148148148</c:v>
                </c:pt>
                <c:pt idx="5559">
                  <c:v>0.683784722222222</c:v>
                </c:pt>
                <c:pt idx="5560">
                  <c:v>0.683796296296297</c:v>
                </c:pt>
                <c:pt idx="5561">
                  <c:v>0.683807870370371</c:v>
                </c:pt>
                <c:pt idx="5562">
                  <c:v>0.683819444444445</c:v>
                </c:pt>
                <c:pt idx="5563">
                  <c:v>0.683831018518519</c:v>
                </c:pt>
                <c:pt idx="5564">
                  <c:v>0.683842592592593</c:v>
                </c:pt>
                <c:pt idx="5565">
                  <c:v>0.683854166666667</c:v>
                </c:pt>
                <c:pt idx="5566">
                  <c:v>0.683865740740741</c:v>
                </c:pt>
                <c:pt idx="5567">
                  <c:v>0.683877314814815</c:v>
                </c:pt>
                <c:pt idx="5568">
                  <c:v>0.683888888888889</c:v>
                </c:pt>
                <c:pt idx="5569">
                  <c:v>0.683900462962963</c:v>
                </c:pt>
                <c:pt idx="5570">
                  <c:v>0.683912037037037</c:v>
                </c:pt>
                <c:pt idx="5571">
                  <c:v>0.683923611111111</c:v>
                </c:pt>
                <c:pt idx="5572">
                  <c:v>0.683935185185186</c:v>
                </c:pt>
                <c:pt idx="5573">
                  <c:v>0.683946759259259</c:v>
                </c:pt>
                <c:pt idx="5574">
                  <c:v>0.683958333333334</c:v>
                </c:pt>
                <c:pt idx="5575">
                  <c:v>0.683969907407408</c:v>
                </c:pt>
                <c:pt idx="5576">
                  <c:v>0.683981481481482</c:v>
                </c:pt>
                <c:pt idx="5577">
                  <c:v>0.683993055555556</c:v>
                </c:pt>
                <c:pt idx="5578">
                  <c:v>0.68400462962963</c:v>
                </c:pt>
                <c:pt idx="5579">
                  <c:v>0.684016203703704</c:v>
                </c:pt>
                <c:pt idx="5580">
                  <c:v>0.684027777777778</c:v>
                </c:pt>
                <c:pt idx="5581">
                  <c:v>0.684039351851852</c:v>
                </c:pt>
                <c:pt idx="5582">
                  <c:v>0.684050925925926</c:v>
                </c:pt>
                <c:pt idx="5583">
                  <c:v>0.6840625</c:v>
                </c:pt>
                <c:pt idx="5584">
                  <c:v>0.684074074074075</c:v>
                </c:pt>
                <c:pt idx="5585">
                  <c:v>0.684085648148148</c:v>
                </c:pt>
                <c:pt idx="5586">
                  <c:v>0.684097222222222</c:v>
                </c:pt>
                <c:pt idx="5587">
                  <c:v>0.684108796296297</c:v>
                </c:pt>
                <c:pt idx="5588">
                  <c:v>0.684120370370371</c:v>
                </c:pt>
                <c:pt idx="5589">
                  <c:v>0.684131944444445</c:v>
                </c:pt>
                <c:pt idx="5590">
                  <c:v>0.684143518518519</c:v>
                </c:pt>
                <c:pt idx="5591">
                  <c:v>0.684155092592593</c:v>
                </c:pt>
                <c:pt idx="5592">
                  <c:v>0.684166666666667</c:v>
                </c:pt>
                <c:pt idx="5593">
                  <c:v>0.684178240740741</c:v>
                </c:pt>
                <c:pt idx="5594">
                  <c:v>0.684189814814815</c:v>
                </c:pt>
                <c:pt idx="5595">
                  <c:v>0.684201388888889</c:v>
                </c:pt>
                <c:pt idx="5596">
                  <c:v>0.684212962962962</c:v>
                </c:pt>
                <c:pt idx="5597">
                  <c:v>0.684224537037037</c:v>
                </c:pt>
                <c:pt idx="5598">
                  <c:v>0.684236111111111</c:v>
                </c:pt>
                <c:pt idx="5599">
                  <c:v>0.684247685185186</c:v>
                </c:pt>
                <c:pt idx="5600">
                  <c:v>0.684259259259259</c:v>
                </c:pt>
                <c:pt idx="5601">
                  <c:v>0.684270833333334</c:v>
                </c:pt>
                <c:pt idx="5602">
                  <c:v>0.684282407407408</c:v>
                </c:pt>
                <c:pt idx="5603">
                  <c:v>0.684293981481482</c:v>
                </c:pt>
                <c:pt idx="5604">
                  <c:v>0.684305555555556</c:v>
                </c:pt>
                <c:pt idx="5605">
                  <c:v>0.684317129629629</c:v>
                </c:pt>
                <c:pt idx="5606">
                  <c:v>0.684328703703704</c:v>
                </c:pt>
                <c:pt idx="5607">
                  <c:v>0.684340277777778</c:v>
                </c:pt>
                <c:pt idx="5608">
                  <c:v>0.684351851851852</c:v>
                </c:pt>
                <c:pt idx="5609">
                  <c:v>0.684363425925926</c:v>
                </c:pt>
                <c:pt idx="5610">
                  <c:v>0.684375</c:v>
                </c:pt>
                <c:pt idx="5611">
                  <c:v>0.684386574074074</c:v>
                </c:pt>
                <c:pt idx="5612">
                  <c:v>0.684398148148148</c:v>
                </c:pt>
                <c:pt idx="5613">
                  <c:v>0.684409722222222</c:v>
                </c:pt>
                <c:pt idx="5614">
                  <c:v>0.684421296296297</c:v>
                </c:pt>
                <c:pt idx="5615">
                  <c:v>0.684432870370371</c:v>
                </c:pt>
                <c:pt idx="5616">
                  <c:v>0.684444444444445</c:v>
                </c:pt>
                <c:pt idx="5617">
                  <c:v>0.684456018518519</c:v>
                </c:pt>
                <c:pt idx="5618">
                  <c:v>0.684467592592593</c:v>
                </c:pt>
                <c:pt idx="5619">
                  <c:v>0.684479166666667</c:v>
                </c:pt>
                <c:pt idx="5620">
                  <c:v>0.684490740740741</c:v>
                </c:pt>
                <c:pt idx="5621">
                  <c:v>0.684502314814815</c:v>
                </c:pt>
                <c:pt idx="5622">
                  <c:v>0.684513888888889</c:v>
                </c:pt>
                <c:pt idx="5623">
                  <c:v>0.684525462962963</c:v>
                </c:pt>
                <c:pt idx="5624">
                  <c:v>0.684537037037037</c:v>
                </c:pt>
                <c:pt idx="5625">
                  <c:v>0.684548611111111</c:v>
                </c:pt>
                <c:pt idx="5626">
                  <c:v>0.684560185185185</c:v>
                </c:pt>
                <c:pt idx="5627">
                  <c:v>0.684571759259259</c:v>
                </c:pt>
                <c:pt idx="5628">
                  <c:v>0.684583333333333</c:v>
                </c:pt>
                <c:pt idx="5629">
                  <c:v>0.684594907407408</c:v>
                </c:pt>
                <c:pt idx="5630">
                  <c:v>0.684606481481482</c:v>
                </c:pt>
                <c:pt idx="5631">
                  <c:v>0.684618055555556</c:v>
                </c:pt>
                <c:pt idx="5632">
                  <c:v>0.68462962962963</c:v>
                </c:pt>
                <c:pt idx="5633">
                  <c:v>0.684641203703704</c:v>
                </c:pt>
                <c:pt idx="5634">
                  <c:v>0.684652777777778</c:v>
                </c:pt>
                <c:pt idx="5635">
                  <c:v>0.684664351851852</c:v>
                </c:pt>
                <c:pt idx="5636">
                  <c:v>0.684675925925926</c:v>
                </c:pt>
                <c:pt idx="5637">
                  <c:v>0.6846875</c:v>
                </c:pt>
                <c:pt idx="5638">
                  <c:v>0.684699074074075</c:v>
                </c:pt>
                <c:pt idx="5639">
                  <c:v>0.684710648148148</c:v>
                </c:pt>
                <c:pt idx="5640">
                  <c:v>0.684722222222222</c:v>
                </c:pt>
                <c:pt idx="5641">
                  <c:v>0.684733796296297</c:v>
                </c:pt>
                <c:pt idx="5642">
                  <c:v>0.684745370370371</c:v>
                </c:pt>
                <c:pt idx="5643">
                  <c:v>0.684756944444445</c:v>
                </c:pt>
                <c:pt idx="5644">
                  <c:v>0.684768518518519</c:v>
                </c:pt>
                <c:pt idx="5645">
                  <c:v>0.684780092592593</c:v>
                </c:pt>
                <c:pt idx="5646">
                  <c:v>0.684791666666667</c:v>
                </c:pt>
                <c:pt idx="5647">
                  <c:v>0.684803240740741</c:v>
                </c:pt>
                <c:pt idx="5648">
                  <c:v>0.684814814814815</c:v>
                </c:pt>
                <c:pt idx="5649">
                  <c:v>0.684826388888889</c:v>
                </c:pt>
                <c:pt idx="5650">
                  <c:v>0.684837962962963</c:v>
                </c:pt>
                <c:pt idx="5651">
                  <c:v>0.684849537037037</c:v>
                </c:pt>
                <c:pt idx="5652">
                  <c:v>0.684861111111111</c:v>
                </c:pt>
                <c:pt idx="5653">
                  <c:v>0.684872685185186</c:v>
                </c:pt>
                <c:pt idx="5654">
                  <c:v>0.684884259259259</c:v>
                </c:pt>
                <c:pt idx="5655">
                  <c:v>0.684895833333334</c:v>
                </c:pt>
                <c:pt idx="5656">
                  <c:v>0.684907407407408</c:v>
                </c:pt>
                <c:pt idx="5657">
                  <c:v>0.684918981481482</c:v>
                </c:pt>
                <c:pt idx="5658">
                  <c:v>0.684930555555556</c:v>
                </c:pt>
                <c:pt idx="5659">
                  <c:v>0.68494212962963</c:v>
                </c:pt>
                <c:pt idx="5660">
                  <c:v>0.684953703703704</c:v>
                </c:pt>
                <c:pt idx="5661">
                  <c:v>0.684965277777778</c:v>
                </c:pt>
                <c:pt idx="5662">
                  <c:v>0.684976851851852</c:v>
                </c:pt>
                <c:pt idx="5663">
                  <c:v>0.684988425925926</c:v>
                </c:pt>
                <c:pt idx="5664">
                  <c:v>0.685</c:v>
                </c:pt>
                <c:pt idx="5665">
                  <c:v>0.685011574074074</c:v>
                </c:pt>
                <c:pt idx="5666">
                  <c:v>0.685023148148148</c:v>
                </c:pt>
                <c:pt idx="5667">
                  <c:v>0.685034722222222</c:v>
                </c:pt>
                <c:pt idx="5668">
                  <c:v>0.685046296296297</c:v>
                </c:pt>
                <c:pt idx="5669">
                  <c:v>0.685057870370371</c:v>
                </c:pt>
                <c:pt idx="5670">
                  <c:v>0.685069444444445</c:v>
                </c:pt>
                <c:pt idx="5671">
                  <c:v>0.685081018518519</c:v>
                </c:pt>
                <c:pt idx="5672">
                  <c:v>0.685092592592593</c:v>
                </c:pt>
                <c:pt idx="5673">
                  <c:v>0.685104166666667</c:v>
                </c:pt>
                <c:pt idx="5674">
                  <c:v>0.685115740740741</c:v>
                </c:pt>
                <c:pt idx="5675">
                  <c:v>0.685127314814815</c:v>
                </c:pt>
                <c:pt idx="5676">
                  <c:v>0.685138888888889</c:v>
                </c:pt>
                <c:pt idx="5677">
                  <c:v>0.685150462962963</c:v>
                </c:pt>
                <c:pt idx="5678">
                  <c:v>0.685162037037037</c:v>
                </c:pt>
                <c:pt idx="5679">
                  <c:v>0.685173611111112</c:v>
                </c:pt>
                <c:pt idx="5680">
                  <c:v>0.685185185185185</c:v>
                </c:pt>
                <c:pt idx="5681">
                  <c:v>0.685196759259259</c:v>
                </c:pt>
                <c:pt idx="5682">
                  <c:v>0.685208333333334</c:v>
                </c:pt>
                <c:pt idx="5683">
                  <c:v>0.685219907407408</c:v>
                </c:pt>
                <c:pt idx="5684">
                  <c:v>0.685231481481482</c:v>
                </c:pt>
                <c:pt idx="5685">
                  <c:v>0.685243055555556</c:v>
                </c:pt>
                <c:pt idx="5686">
                  <c:v>0.68525462962963</c:v>
                </c:pt>
                <c:pt idx="5687">
                  <c:v>0.685266203703704</c:v>
                </c:pt>
                <c:pt idx="5688">
                  <c:v>0.685277777777778</c:v>
                </c:pt>
                <c:pt idx="5689">
                  <c:v>0.685289351851852</c:v>
                </c:pt>
                <c:pt idx="5690">
                  <c:v>0.685300925925926</c:v>
                </c:pt>
                <c:pt idx="5691">
                  <c:v>0.6853125</c:v>
                </c:pt>
                <c:pt idx="5692">
                  <c:v>0.685324074074074</c:v>
                </c:pt>
                <c:pt idx="5693">
                  <c:v>0.685335648148149</c:v>
                </c:pt>
                <c:pt idx="5694">
                  <c:v>0.685347222222222</c:v>
                </c:pt>
                <c:pt idx="5695">
                  <c:v>0.685358796296297</c:v>
                </c:pt>
                <c:pt idx="5696">
                  <c:v>0.685370370370371</c:v>
                </c:pt>
                <c:pt idx="5697">
                  <c:v>0.685381944444445</c:v>
                </c:pt>
                <c:pt idx="5698">
                  <c:v>0.685393518518519</c:v>
                </c:pt>
                <c:pt idx="5699">
                  <c:v>0.685405092592593</c:v>
                </c:pt>
                <c:pt idx="5700">
                  <c:v>0.685416666666667</c:v>
                </c:pt>
                <c:pt idx="5701">
                  <c:v>0.685428240740741</c:v>
                </c:pt>
                <c:pt idx="5702">
                  <c:v>0.685439814814815</c:v>
                </c:pt>
                <c:pt idx="5703">
                  <c:v>0.685451388888889</c:v>
                </c:pt>
                <c:pt idx="5704">
                  <c:v>0.685462962962962</c:v>
                </c:pt>
                <c:pt idx="5705">
                  <c:v>0.685474537037037</c:v>
                </c:pt>
                <c:pt idx="5706">
                  <c:v>0.685486111111111</c:v>
                </c:pt>
                <c:pt idx="5707">
                  <c:v>0.685497685185186</c:v>
                </c:pt>
                <c:pt idx="5708">
                  <c:v>0.685509259259259</c:v>
                </c:pt>
                <c:pt idx="5709">
                  <c:v>0.685520833333334</c:v>
                </c:pt>
                <c:pt idx="5710">
                  <c:v>0.685532407407408</c:v>
                </c:pt>
                <c:pt idx="5711">
                  <c:v>0.685543981481482</c:v>
                </c:pt>
                <c:pt idx="5712">
                  <c:v>0.685555555555556</c:v>
                </c:pt>
                <c:pt idx="5713">
                  <c:v>0.685567129629629</c:v>
                </c:pt>
                <c:pt idx="5714">
                  <c:v>0.685578703703704</c:v>
                </c:pt>
                <c:pt idx="5715">
                  <c:v>0.685590277777778</c:v>
                </c:pt>
                <c:pt idx="5716">
                  <c:v>0.685601851851852</c:v>
                </c:pt>
                <c:pt idx="5717">
                  <c:v>0.685613425925926</c:v>
                </c:pt>
                <c:pt idx="5718">
                  <c:v>0.685625</c:v>
                </c:pt>
                <c:pt idx="5719">
                  <c:v>0.685636574074074</c:v>
                </c:pt>
                <c:pt idx="5720">
                  <c:v>0.685648148148148</c:v>
                </c:pt>
                <c:pt idx="5721">
                  <c:v>0.685659722222223</c:v>
                </c:pt>
                <c:pt idx="5722">
                  <c:v>0.685671296296297</c:v>
                </c:pt>
                <c:pt idx="5723">
                  <c:v>0.685682870370371</c:v>
                </c:pt>
                <c:pt idx="5724">
                  <c:v>0.685694444444445</c:v>
                </c:pt>
                <c:pt idx="5725">
                  <c:v>0.685706018518519</c:v>
                </c:pt>
                <c:pt idx="5726">
                  <c:v>0.685717592592593</c:v>
                </c:pt>
                <c:pt idx="5727">
                  <c:v>0.685729166666667</c:v>
                </c:pt>
                <c:pt idx="5728">
                  <c:v>0.685740740740741</c:v>
                </c:pt>
                <c:pt idx="5729">
                  <c:v>0.685752314814815</c:v>
                </c:pt>
                <c:pt idx="5730">
                  <c:v>0.685763888888889</c:v>
                </c:pt>
                <c:pt idx="5731">
                  <c:v>0.685775462962963</c:v>
                </c:pt>
                <c:pt idx="5732">
                  <c:v>0.685787037037037</c:v>
                </c:pt>
                <c:pt idx="5733">
                  <c:v>0.685798611111112</c:v>
                </c:pt>
                <c:pt idx="5734">
                  <c:v>0.685810185185185</c:v>
                </c:pt>
                <c:pt idx="5735">
                  <c:v>0.68582175925926</c:v>
                </c:pt>
                <c:pt idx="5736">
                  <c:v>0.685833333333334</c:v>
                </c:pt>
                <c:pt idx="5737">
                  <c:v>0.685844907407408</c:v>
                </c:pt>
                <c:pt idx="5738">
                  <c:v>0.685856481481482</c:v>
                </c:pt>
                <c:pt idx="5739">
                  <c:v>0.685868055555556</c:v>
                </c:pt>
                <c:pt idx="5740">
                  <c:v>0.68587962962963</c:v>
                </c:pt>
                <c:pt idx="5741">
                  <c:v>0.685891203703704</c:v>
                </c:pt>
                <c:pt idx="5742">
                  <c:v>0.685902777777778</c:v>
                </c:pt>
                <c:pt idx="5743">
                  <c:v>0.685914351851852</c:v>
                </c:pt>
                <c:pt idx="5744">
                  <c:v>0.685925925925926</c:v>
                </c:pt>
                <c:pt idx="5745">
                  <c:v>0.6859375</c:v>
                </c:pt>
                <c:pt idx="5746">
                  <c:v>0.685949074074075</c:v>
                </c:pt>
                <c:pt idx="5747">
                  <c:v>0.685960648148149</c:v>
                </c:pt>
                <c:pt idx="5748">
                  <c:v>0.685972222222222</c:v>
                </c:pt>
                <c:pt idx="5749">
                  <c:v>0.685983796296296</c:v>
                </c:pt>
                <c:pt idx="5750">
                  <c:v>0.685995370370371</c:v>
                </c:pt>
                <c:pt idx="5751">
                  <c:v>0.686006944444445</c:v>
                </c:pt>
                <c:pt idx="5752">
                  <c:v>0.686018518518519</c:v>
                </c:pt>
                <c:pt idx="5753">
                  <c:v>0.686030092592593</c:v>
                </c:pt>
                <c:pt idx="5754">
                  <c:v>0.686041666666667</c:v>
                </c:pt>
                <c:pt idx="5755">
                  <c:v>0.686053240740741</c:v>
                </c:pt>
                <c:pt idx="5756">
                  <c:v>0.686064814814815</c:v>
                </c:pt>
                <c:pt idx="5757">
                  <c:v>0.686076388888889</c:v>
                </c:pt>
                <c:pt idx="5758">
                  <c:v>0.686087962962963</c:v>
                </c:pt>
                <c:pt idx="5759">
                  <c:v>0.686099537037037</c:v>
                </c:pt>
                <c:pt idx="5760">
                  <c:v>0.686111111111111</c:v>
                </c:pt>
                <c:pt idx="5761">
                  <c:v>0.686122685185185</c:v>
                </c:pt>
                <c:pt idx="5762">
                  <c:v>0.686134259259259</c:v>
                </c:pt>
                <c:pt idx="5763">
                  <c:v>0.686145833333334</c:v>
                </c:pt>
                <c:pt idx="5764">
                  <c:v>0.686157407407408</c:v>
                </c:pt>
                <c:pt idx="5765">
                  <c:v>0.686168981481482</c:v>
                </c:pt>
                <c:pt idx="5766">
                  <c:v>0.686180555555556</c:v>
                </c:pt>
                <c:pt idx="5767">
                  <c:v>0.68619212962963</c:v>
                </c:pt>
                <c:pt idx="5768">
                  <c:v>0.686203703703704</c:v>
                </c:pt>
                <c:pt idx="5769">
                  <c:v>0.686215277777778</c:v>
                </c:pt>
                <c:pt idx="5770">
                  <c:v>0.686226851851852</c:v>
                </c:pt>
                <c:pt idx="5771">
                  <c:v>0.686238425925926</c:v>
                </c:pt>
                <c:pt idx="5772">
                  <c:v>0.68625</c:v>
                </c:pt>
                <c:pt idx="5773">
                  <c:v>0.686261574074074</c:v>
                </c:pt>
                <c:pt idx="5774">
                  <c:v>0.686273148148148</c:v>
                </c:pt>
                <c:pt idx="5775">
                  <c:v>0.686284722222222</c:v>
                </c:pt>
                <c:pt idx="5776">
                  <c:v>0.686296296296297</c:v>
                </c:pt>
                <c:pt idx="5777">
                  <c:v>0.686307870370371</c:v>
                </c:pt>
                <c:pt idx="5778">
                  <c:v>0.686319444444445</c:v>
                </c:pt>
                <c:pt idx="5779">
                  <c:v>0.686331018518519</c:v>
                </c:pt>
                <c:pt idx="5780">
                  <c:v>0.686342592592593</c:v>
                </c:pt>
                <c:pt idx="5781">
                  <c:v>0.686354166666667</c:v>
                </c:pt>
                <c:pt idx="5782">
                  <c:v>0.68636574074074</c:v>
                </c:pt>
                <c:pt idx="5783">
                  <c:v>0.686377314814815</c:v>
                </c:pt>
                <c:pt idx="5784">
                  <c:v>0.686388888888889</c:v>
                </c:pt>
                <c:pt idx="5785">
                  <c:v>0.686400462962963</c:v>
                </c:pt>
                <c:pt idx="5786">
                  <c:v>0.686412037037037</c:v>
                </c:pt>
                <c:pt idx="5787">
                  <c:v>0.686423611111111</c:v>
                </c:pt>
                <c:pt idx="5788">
                  <c:v>0.686435185185185</c:v>
                </c:pt>
                <c:pt idx="5789">
                  <c:v>0.686446759259259</c:v>
                </c:pt>
                <c:pt idx="5790">
                  <c:v>0.686458333333334</c:v>
                </c:pt>
                <c:pt idx="5791">
                  <c:v>0.686469907407407</c:v>
                </c:pt>
                <c:pt idx="5792">
                  <c:v>0.686481481481482</c:v>
                </c:pt>
                <c:pt idx="5793">
                  <c:v>0.686493055555556</c:v>
                </c:pt>
                <c:pt idx="5794">
                  <c:v>0.68650462962963</c:v>
                </c:pt>
                <c:pt idx="5795">
                  <c:v>0.686516203703704</c:v>
                </c:pt>
                <c:pt idx="5796">
                  <c:v>0.686527777777778</c:v>
                </c:pt>
                <c:pt idx="5797">
                  <c:v>0.686539351851852</c:v>
                </c:pt>
                <c:pt idx="5798">
                  <c:v>0.686550925925926</c:v>
                </c:pt>
                <c:pt idx="5799">
                  <c:v>0.6865625</c:v>
                </c:pt>
                <c:pt idx="5800">
                  <c:v>0.686574074074074</c:v>
                </c:pt>
                <c:pt idx="5801">
                  <c:v>0.686585648148148</c:v>
                </c:pt>
                <c:pt idx="5802">
                  <c:v>0.686597222222222</c:v>
                </c:pt>
                <c:pt idx="5803">
                  <c:v>0.686608796296297</c:v>
                </c:pt>
                <c:pt idx="5804">
                  <c:v>0.686620370370371</c:v>
                </c:pt>
                <c:pt idx="5805">
                  <c:v>0.686631944444445</c:v>
                </c:pt>
                <c:pt idx="5806">
                  <c:v>0.686643518518519</c:v>
                </c:pt>
                <c:pt idx="5807">
                  <c:v>0.686655092592593</c:v>
                </c:pt>
                <c:pt idx="5808">
                  <c:v>0.686666666666667</c:v>
                </c:pt>
                <c:pt idx="5809">
                  <c:v>0.686678240740741</c:v>
                </c:pt>
                <c:pt idx="5810">
                  <c:v>0.686689814814815</c:v>
                </c:pt>
                <c:pt idx="5811">
                  <c:v>0.686701388888889</c:v>
                </c:pt>
                <c:pt idx="5812">
                  <c:v>0.686712962962963</c:v>
                </c:pt>
                <c:pt idx="5813">
                  <c:v>0.686724537037037</c:v>
                </c:pt>
                <c:pt idx="5814">
                  <c:v>0.686736111111111</c:v>
                </c:pt>
                <c:pt idx="5815">
                  <c:v>0.686747685185186</c:v>
                </c:pt>
                <c:pt idx="5816">
                  <c:v>0.68675925925926</c:v>
                </c:pt>
                <c:pt idx="5817">
                  <c:v>0.686770833333334</c:v>
                </c:pt>
                <c:pt idx="5818">
                  <c:v>0.686782407407408</c:v>
                </c:pt>
                <c:pt idx="5819">
                  <c:v>0.686793981481482</c:v>
                </c:pt>
                <c:pt idx="5820">
                  <c:v>0.686805555555556</c:v>
                </c:pt>
                <c:pt idx="5821">
                  <c:v>0.686817129629629</c:v>
                </c:pt>
                <c:pt idx="5822">
                  <c:v>0.686828703703704</c:v>
                </c:pt>
                <c:pt idx="5823">
                  <c:v>0.686840277777778</c:v>
                </c:pt>
                <c:pt idx="5824">
                  <c:v>0.686851851851852</c:v>
                </c:pt>
                <c:pt idx="5825">
                  <c:v>0.686863425925926</c:v>
                </c:pt>
                <c:pt idx="5826">
                  <c:v>0.686875</c:v>
                </c:pt>
                <c:pt idx="5827">
                  <c:v>0.686886574074074</c:v>
                </c:pt>
                <c:pt idx="5828">
                  <c:v>0.686898148148149</c:v>
                </c:pt>
                <c:pt idx="5829">
                  <c:v>0.686909722222222</c:v>
                </c:pt>
                <c:pt idx="5830">
                  <c:v>0.686921296296297</c:v>
                </c:pt>
                <c:pt idx="5831">
                  <c:v>0.686932870370371</c:v>
                </c:pt>
                <c:pt idx="5832">
                  <c:v>0.686944444444445</c:v>
                </c:pt>
                <c:pt idx="5833">
                  <c:v>0.686956018518519</c:v>
                </c:pt>
                <c:pt idx="5834">
                  <c:v>0.686967592592593</c:v>
                </c:pt>
                <c:pt idx="5835">
                  <c:v>0.686979166666667</c:v>
                </c:pt>
                <c:pt idx="5836">
                  <c:v>0.686990740740741</c:v>
                </c:pt>
                <c:pt idx="5837">
                  <c:v>0.687002314814815</c:v>
                </c:pt>
                <c:pt idx="5838">
                  <c:v>0.687013888888889</c:v>
                </c:pt>
                <c:pt idx="5839">
                  <c:v>0.687025462962963</c:v>
                </c:pt>
                <c:pt idx="5840">
                  <c:v>0.687037037037037</c:v>
                </c:pt>
                <c:pt idx="5841">
                  <c:v>0.687048611111111</c:v>
                </c:pt>
                <c:pt idx="5842">
                  <c:v>0.687060185185185</c:v>
                </c:pt>
                <c:pt idx="5843">
                  <c:v>0.687071759259259</c:v>
                </c:pt>
                <c:pt idx="5844">
                  <c:v>0.687083333333334</c:v>
                </c:pt>
                <c:pt idx="5845">
                  <c:v>0.687094907407408</c:v>
                </c:pt>
                <c:pt idx="5846">
                  <c:v>0.687106481481482</c:v>
                </c:pt>
                <c:pt idx="5847">
                  <c:v>0.687118055555556</c:v>
                </c:pt>
                <c:pt idx="5848">
                  <c:v>0.68712962962963</c:v>
                </c:pt>
                <c:pt idx="5849">
                  <c:v>0.687141203703704</c:v>
                </c:pt>
                <c:pt idx="5850">
                  <c:v>0.687152777777778</c:v>
                </c:pt>
                <c:pt idx="5851">
                  <c:v>0.687164351851852</c:v>
                </c:pt>
                <c:pt idx="5852">
                  <c:v>0.687175925925926</c:v>
                </c:pt>
                <c:pt idx="5853">
                  <c:v>0.6871875</c:v>
                </c:pt>
                <c:pt idx="5854">
                  <c:v>0.687199074074075</c:v>
                </c:pt>
                <c:pt idx="5855">
                  <c:v>0.687210648148148</c:v>
                </c:pt>
                <c:pt idx="5856">
                  <c:v>0.687222222222222</c:v>
                </c:pt>
                <c:pt idx="5857">
                  <c:v>0.687233796296296</c:v>
                </c:pt>
                <c:pt idx="5858">
                  <c:v>0.687245370370371</c:v>
                </c:pt>
                <c:pt idx="5859">
                  <c:v>0.687256944444445</c:v>
                </c:pt>
                <c:pt idx="5860">
                  <c:v>0.687268518518519</c:v>
                </c:pt>
                <c:pt idx="5861">
                  <c:v>0.687280092592593</c:v>
                </c:pt>
                <c:pt idx="5862">
                  <c:v>0.687291666666667</c:v>
                </c:pt>
                <c:pt idx="5863">
                  <c:v>0.687303240740741</c:v>
                </c:pt>
                <c:pt idx="5864">
                  <c:v>0.687314814814815</c:v>
                </c:pt>
                <c:pt idx="5865">
                  <c:v>0.687326388888889</c:v>
                </c:pt>
                <c:pt idx="5866">
                  <c:v>0.687337962962963</c:v>
                </c:pt>
                <c:pt idx="5867">
                  <c:v>0.687349537037037</c:v>
                </c:pt>
                <c:pt idx="5868">
                  <c:v>0.687361111111111</c:v>
                </c:pt>
                <c:pt idx="5869">
                  <c:v>0.687372685185185</c:v>
                </c:pt>
                <c:pt idx="5870">
                  <c:v>0.687384259259259</c:v>
                </c:pt>
                <c:pt idx="5871">
                  <c:v>0.687395833333334</c:v>
                </c:pt>
                <c:pt idx="5872">
                  <c:v>0.687407407407408</c:v>
                </c:pt>
                <c:pt idx="5873">
                  <c:v>0.687418981481482</c:v>
                </c:pt>
                <c:pt idx="5874">
                  <c:v>0.687430555555556</c:v>
                </c:pt>
                <c:pt idx="5875">
                  <c:v>0.68744212962963</c:v>
                </c:pt>
                <c:pt idx="5876">
                  <c:v>0.687453703703704</c:v>
                </c:pt>
                <c:pt idx="5877">
                  <c:v>0.687465277777778</c:v>
                </c:pt>
                <c:pt idx="5878">
                  <c:v>0.687476851851852</c:v>
                </c:pt>
                <c:pt idx="5879">
                  <c:v>0.687488425925926</c:v>
                </c:pt>
                <c:pt idx="5880">
                  <c:v>0.6875</c:v>
                </c:pt>
                <c:pt idx="5881">
                  <c:v>0.687511574074074</c:v>
                </c:pt>
                <c:pt idx="5882">
                  <c:v>0.687523148148148</c:v>
                </c:pt>
                <c:pt idx="5883">
                  <c:v>0.687534722222222</c:v>
                </c:pt>
                <c:pt idx="5884">
                  <c:v>0.687546296296297</c:v>
                </c:pt>
                <c:pt idx="5885">
                  <c:v>0.687557870370371</c:v>
                </c:pt>
                <c:pt idx="5886">
                  <c:v>0.687569444444445</c:v>
                </c:pt>
                <c:pt idx="5887">
                  <c:v>0.687581018518519</c:v>
                </c:pt>
                <c:pt idx="5888">
                  <c:v>0.687592592592593</c:v>
                </c:pt>
                <c:pt idx="5889">
                  <c:v>0.687604166666667</c:v>
                </c:pt>
                <c:pt idx="5890">
                  <c:v>0.687615740740741</c:v>
                </c:pt>
                <c:pt idx="5891">
                  <c:v>0.687627314814815</c:v>
                </c:pt>
                <c:pt idx="5892">
                  <c:v>0.687638888888889</c:v>
                </c:pt>
                <c:pt idx="5893">
                  <c:v>0.687650462962963</c:v>
                </c:pt>
                <c:pt idx="5894">
                  <c:v>0.687662037037037</c:v>
                </c:pt>
                <c:pt idx="5895">
                  <c:v>0.687673611111112</c:v>
                </c:pt>
                <c:pt idx="5896">
                  <c:v>0.687685185185186</c:v>
                </c:pt>
                <c:pt idx="5897">
                  <c:v>0.687696759259259</c:v>
                </c:pt>
                <c:pt idx="5898">
                  <c:v>0.687708333333334</c:v>
                </c:pt>
                <c:pt idx="5899">
                  <c:v>0.687719907407408</c:v>
                </c:pt>
                <c:pt idx="5900">
                  <c:v>0.687731481481482</c:v>
                </c:pt>
                <c:pt idx="5901">
                  <c:v>0.687743055555556</c:v>
                </c:pt>
                <c:pt idx="5902">
                  <c:v>0.68775462962963</c:v>
                </c:pt>
                <c:pt idx="5903">
                  <c:v>0.687766203703704</c:v>
                </c:pt>
                <c:pt idx="5904">
                  <c:v>0.687777777777778</c:v>
                </c:pt>
                <c:pt idx="5905">
                  <c:v>0.687789351851852</c:v>
                </c:pt>
                <c:pt idx="5906">
                  <c:v>0.687800925925926</c:v>
                </c:pt>
                <c:pt idx="5907">
                  <c:v>0.6878125</c:v>
                </c:pt>
                <c:pt idx="5908">
                  <c:v>0.687824074074075</c:v>
                </c:pt>
                <c:pt idx="5909">
                  <c:v>0.687835648148148</c:v>
                </c:pt>
                <c:pt idx="5910">
                  <c:v>0.687847222222223</c:v>
                </c:pt>
                <c:pt idx="5911">
                  <c:v>0.687858796296297</c:v>
                </c:pt>
                <c:pt idx="5912">
                  <c:v>0.687870370370371</c:v>
                </c:pt>
                <c:pt idx="5913">
                  <c:v>0.687881944444445</c:v>
                </c:pt>
                <c:pt idx="5914">
                  <c:v>0.687893518518519</c:v>
                </c:pt>
                <c:pt idx="5915">
                  <c:v>0.687905092592593</c:v>
                </c:pt>
                <c:pt idx="5916">
                  <c:v>0.687916666666667</c:v>
                </c:pt>
                <c:pt idx="5917">
                  <c:v>0.687928240740741</c:v>
                </c:pt>
                <c:pt idx="5918">
                  <c:v>0.687939814814815</c:v>
                </c:pt>
                <c:pt idx="5919">
                  <c:v>0.687951388888889</c:v>
                </c:pt>
                <c:pt idx="5920">
                  <c:v>0.687962962962963</c:v>
                </c:pt>
                <c:pt idx="5921">
                  <c:v>0.687974537037037</c:v>
                </c:pt>
                <c:pt idx="5922">
                  <c:v>0.687986111111111</c:v>
                </c:pt>
                <c:pt idx="5923">
                  <c:v>0.687997685185186</c:v>
                </c:pt>
                <c:pt idx="5924">
                  <c:v>0.688009259259259</c:v>
                </c:pt>
                <c:pt idx="5925">
                  <c:v>0.688020833333334</c:v>
                </c:pt>
                <c:pt idx="5926">
                  <c:v>0.688032407407408</c:v>
                </c:pt>
                <c:pt idx="5927">
                  <c:v>0.688043981481482</c:v>
                </c:pt>
                <c:pt idx="5928">
                  <c:v>0.688055555555556</c:v>
                </c:pt>
                <c:pt idx="5929">
                  <c:v>0.68806712962963</c:v>
                </c:pt>
                <c:pt idx="5930">
                  <c:v>0.688078703703704</c:v>
                </c:pt>
                <c:pt idx="5931">
                  <c:v>0.688090277777778</c:v>
                </c:pt>
                <c:pt idx="5932">
                  <c:v>0.688101851851852</c:v>
                </c:pt>
                <c:pt idx="5933">
                  <c:v>0.688113425925926</c:v>
                </c:pt>
                <c:pt idx="5934">
                  <c:v>0.688125</c:v>
                </c:pt>
                <c:pt idx="5935">
                  <c:v>0.688136574074074</c:v>
                </c:pt>
                <c:pt idx="5936">
                  <c:v>0.688148148148148</c:v>
                </c:pt>
                <c:pt idx="5937">
                  <c:v>0.688159722222222</c:v>
                </c:pt>
                <c:pt idx="5938">
                  <c:v>0.688171296296297</c:v>
                </c:pt>
                <c:pt idx="5939">
                  <c:v>0.688182870370371</c:v>
                </c:pt>
                <c:pt idx="5940">
                  <c:v>0.688194444444445</c:v>
                </c:pt>
                <c:pt idx="5941">
                  <c:v>0.688206018518519</c:v>
                </c:pt>
                <c:pt idx="5942">
                  <c:v>0.688217592592593</c:v>
                </c:pt>
                <c:pt idx="5943">
                  <c:v>0.688229166666667</c:v>
                </c:pt>
                <c:pt idx="5944">
                  <c:v>0.688240740740741</c:v>
                </c:pt>
                <c:pt idx="5945">
                  <c:v>0.688252314814815</c:v>
                </c:pt>
                <c:pt idx="5946">
                  <c:v>0.688263888888889</c:v>
                </c:pt>
                <c:pt idx="5947">
                  <c:v>0.688275462962963</c:v>
                </c:pt>
                <c:pt idx="5948">
                  <c:v>0.688287037037037</c:v>
                </c:pt>
                <c:pt idx="5949">
                  <c:v>0.688298611111111</c:v>
                </c:pt>
                <c:pt idx="5950">
                  <c:v>0.688310185185185</c:v>
                </c:pt>
                <c:pt idx="5951">
                  <c:v>0.688321759259259</c:v>
                </c:pt>
                <c:pt idx="5952">
                  <c:v>0.688333333333334</c:v>
                </c:pt>
                <c:pt idx="5953">
                  <c:v>0.688344907407408</c:v>
                </c:pt>
                <c:pt idx="5954">
                  <c:v>0.688356481481482</c:v>
                </c:pt>
                <c:pt idx="5955">
                  <c:v>0.688368055555556</c:v>
                </c:pt>
                <c:pt idx="5956">
                  <c:v>0.68837962962963</c:v>
                </c:pt>
                <c:pt idx="5957">
                  <c:v>0.688391203703704</c:v>
                </c:pt>
                <c:pt idx="5958">
                  <c:v>0.688402777777778</c:v>
                </c:pt>
                <c:pt idx="5959">
                  <c:v>0.688414351851852</c:v>
                </c:pt>
                <c:pt idx="5960">
                  <c:v>0.688425925925926</c:v>
                </c:pt>
                <c:pt idx="5961">
                  <c:v>0.6884375</c:v>
                </c:pt>
                <c:pt idx="5962">
                  <c:v>0.688449074074075</c:v>
                </c:pt>
                <c:pt idx="5963">
                  <c:v>0.688460648148148</c:v>
                </c:pt>
                <c:pt idx="5964">
                  <c:v>0.688472222222222</c:v>
                </c:pt>
                <c:pt idx="5965">
                  <c:v>0.688483796296296</c:v>
                </c:pt>
                <c:pt idx="5966">
                  <c:v>0.688495370370371</c:v>
                </c:pt>
                <c:pt idx="5967">
                  <c:v>0.688506944444444</c:v>
                </c:pt>
                <c:pt idx="5968">
                  <c:v>0.688518518518519</c:v>
                </c:pt>
                <c:pt idx="5969">
                  <c:v>0.688530092592593</c:v>
                </c:pt>
                <c:pt idx="5970">
                  <c:v>0.688541666666667</c:v>
                </c:pt>
                <c:pt idx="5971">
                  <c:v>0.688553240740741</c:v>
                </c:pt>
                <c:pt idx="5972">
                  <c:v>0.688564814814815</c:v>
                </c:pt>
                <c:pt idx="5973">
                  <c:v>0.688576388888889</c:v>
                </c:pt>
                <c:pt idx="5974">
                  <c:v>0.688587962962963</c:v>
                </c:pt>
                <c:pt idx="5975">
                  <c:v>0.688599537037037</c:v>
                </c:pt>
                <c:pt idx="5976">
                  <c:v>0.688611111111112</c:v>
                </c:pt>
                <c:pt idx="5977">
                  <c:v>0.688622685185186</c:v>
                </c:pt>
                <c:pt idx="5978">
                  <c:v>0.688634259259259</c:v>
                </c:pt>
                <c:pt idx="5979">
                  <c:v>0.688645833333334</c:v>
                </c:pt>
                <c:pt idx="5980">
                  <c:v>0.688657407407408</c:v>
                </c:pt>
                <c:pt idx="5981">
                  <c:v>0.688668981481482</c:v>
                </c:pt>
                <c:pt idx="5982">
                  <c:v>0.688680555555556</c:v>
                </c:pt>
                <c:pt idx="5983">
                  <c:v>0.68869212962963</c:v>
                </c:pt>
                <c:pt idx="5984">
                  <c:v>0.688703703703704</c:v>
                </c:pt>
                <c:pt idx="5985">
                  <c:v>0.688715277777778</c:v>
                </c:pt>
                <c:pt idx="5986">
                  <c:v>0.688726851851852</c:v>
                </c:pt>
                <c:pt idx="5987">
                  <c:v>0.688738425925926</c:v>
                </c:pt>
                <c:pt idx="5988">
                  <c:v>0.68875</c:v>
                </c:pt>
                <c:pt idx="5989">
                  <c:v>0.688761574074074</c:v>
                </c:pt>
                <c:pt idx="5990">
                  <c:v>0.688773148148148</c:v>
                </c:pt>
                <c:pt idx="5991">
                  <c:v>0.688784722222222</c:v>
                </c:pt>
                <c:pt idx="5992">
                  <c:v>0.688796296296297</c:v>
                </c:pt>
                <c:pt idx="5993">
                  <c:v>0.688807870370371</c:v>
                </c:pt>
                <c:pt idx="5994">
                  <c:v>0.688819444444445</c:v>
                </c:pt>
                <c:pt idx="5995">
                  <c:v>0.688831018518519</c:v>
                </c:pt>
                <c:pt idx="5996">
                  <c:v>0.688842592592593</c:v>
                </c:pt>
                <c:pt idx="5997">
                  <c:v>0.688854166666667</c:v>
                </c:pt>
                <c:pt idx="5998">
                  <c:v>0.688865740740741</c:v>
                </c:pt>
                <c:pt idx="5999">
                  <c:v>0.688877314814815</c:v>
                </c:pt>
                <c:pt idx="6000">
                  <c:v>0.688888888888889</c:v>
                </c:pt>
                <c:pt idx="6001">
                  <c:v>0.688900462962963</c:v>
                </c:pt>
                <c:pt idx="6002">
                  <c:v>0.688912037037037</c:v>
                </c:pt>
                <c:pt idx="6003">
                  <c:v>0.688923611111111</c:v>
                </c:pt>
                <c:pt idx="6004">
                  <c:v>0.688935185185186</c:v>
                </c:pt>
                <c:pt idx="6005">
                  <c:v>0.688946759259259</c:v>
                </c:pt>
                <c:pt idx="6006">
                  <c:v>0.688958333333334</c:v>
                </c:pt>
                <c:pt idx="6007">
                  <c:v>0.688969907407408</c:v>
                </c:pt>
                <c:pt idx="6008">
                  <c:v>0.688981481481482</c:v>
                </c:pt>
                <c:pt idx="6009">
                  <c:v>0.688993055555556</c:v>
                </c:pt>
                <c:pt idx="6010">
                  <c:v>0.68900462962963</c:v>
                </c:pt>
                <c:pt idx="6011">
                  <c:v>0.689016203703704</c:v>
                </c:pt>
                <c:pt idx="6012">
                  <c:v>0.689027777777778</c:v>
                </c:pt>
                <c:pt idx="6013">
                  <c:v>0.689039351851852</c:v>
                </c:pt>
                <c:pt idx="6014">
                  <c:v>0.689050925925926</c:v>
                </c:pt>
                <c:pt idx="6015">
                  <c:v>0.6890625</c:v>
                </c:pt>
                <c:pt idx="6016">
                  <c:v>0.689074074074075</c:v>
                </c:pt>
                <c:pt idx="6017">
                  <c:v>0.689085648148148</c:v>
                </c:pt>
                <c:pt idx="6018">
                  <c:v>0.689097222222222</c:v>
                </c:pt>
                <c:pt idx="6019">
                  <c:v>0.689108796296297</c:v>
                </c:pt>
                <c:pt idx="6020">
                  <c:v>0.689120370370371</c:v>
                </c:pt>
                <c:pt idx="6021">
                  <c:v>0.689131944444445</c:v>
                </c:pt>
                <c:pt idx="6022">
                  <c:v>0.689143518518519</c:v>
                </c:pt>
                <c:pt idx="6023">
                  <c:v>0.689155092592593</c:v>
                </c:pt>
                <c:pt idx="6024">
                  <c:v>0.689166666666667</c:v>
                </c:pt>
                <c:pt idx="6025">
                  <c:v>0.689178240740741</c:v>
                </c:pt>
                <c:pt idx="6026">
                  <c:v>0.689189814814815</c:v>
                </c:pt>
                <c:pt idx="6027">
                  <c:v>0.689201388888889</c:v>
                </c:pt>
                <c:pt idx="6028">
                  <c:v>0.689212962962963</c:v>
                </c:pt>
                <c:pt idx="6029">
                  <c:v>0.689224537037037</c:v>
                </c:pt>
                <c:pt idx="6030">
                  <c:v>0.689236111111111</c:v>
                </c:pt>
                <c:pt idx="6031">
                  <c:v>0.689247685185185</c:v>
                </c:pt>
                <c:pt idx="6032">
                  <c:v>0.689259259259259</c:v>
                </c:pt>
                <c:pt idx="6033">
                  <c:v>0.689270833333334</c:v>
                </c:pt>
                <c:pt idx="6034">
                  <c:v>0.689282407407408</c:v>
                </c:pt>
                <c:pt idx="6035">
                  <c:v>0.689293981481482</c:v>
                </c:pt>
                <c:pt idx="6036">
                  <c:v>0.689305555555556</c:v>
                </c:pt>
                <c:pt idx="6037">
                  <c:v>0.689317129629629</c:v>
                </c:pt>
                <c:pt idx="6038">
                  <c:v>0.689328703703704</c:v>
                </c:pt>
                <c:pt idx="6039">
                  <c:v>0.689340277777778</c:v>
                </c:pt>
                <c:pt idx="6040">
                  <c:v>0.689351851851852</c:v>
                </c:pt>
                <c:pt idx="6041">
                  <c:v>0.689363425925926</c:v>
                </c:pt>
                <c:pt idx="6042">
                  <c:v>0.689375</c:v>
                </c:pt>
                <c:pt idx="6043">
                  <c:v>0.689386574074074</c:v>
                </c:pt>
                <c:pt idx="6044">
                  <c:v>0.689398148148148</c:v>
                </c:pt>
                <c:pt idx="6045">
                  <c:v>0.689409722222222</c:v>
                </c:pt>
                <c:pt idx="6046">
                  <c:v>0.689421296296297</c:v>
                </c:pt>
                <c:pt idx="6047">
                  <c:v>0.689432870370371</c:v>
                </c:pt>
                <c:pt idx="6048">
                  <c:v>0.689444444444445</c:v>
                </c:pt>
                <c:pt idx="6049">
                  <c:v>0.689456018518519</c:v>
                </c:pt>
                <c:pt idx="6050">
                  <c:v>0.689467592592593</c:v>
                </c:pt>
                <c:pt idx="6051">
                  <c:v>0.689479166666667</c:v>
                </c:pt>
                <c:pt idx="6052">
                  <c:v>0.689490740740741</c:v>
                </c:pt>
                <c:pt idx="6053">
                  <c:v>0.689502314814815</c:v>
                </c:pt>
                <c:pt idx="6054">
                  <c:v>0.689513888888889</c:v>
                </c:pt>
                <c:pt idx="6055">
                  <c:v>0.689525462962963</c:v>
                </c:pt>
                <c:pt idx="6056">
                  <c:v>0.689537037037037</c:v>
                </c:pt>
                <c:pt idx="6057">
                  <c:v>0.689548611111112</c:v>
                </c:pt>
                <c:pt idx="6058">
                  <c:v>0.689560185185185</c:v>
                </c:pt>
                <c:pt idx="6059">
                  <c:v>0.689571759259259</c:v>
                </c:pt>
                <c:pt idx="6060">
                  <c:v>0.689583333333333</c:v>
                </c:pt>
                <c:pt idx="6061">
                  <c:v>0.689594907407408</c:v>
                </c:pt>
                <c:pt idx="6062">
                  <c:v>0.689606481481482</c:v>
                </c:pt>
                <c:pt idx="6063">
                  <c:v>0.689618055555556</c:v>
                </c:pt>
                <c:pt idx="6064">
                  <c:v>0.68962962962963</c:v>
                </c:pt>
                <c:pt idx="6065">
                  <c:v>0.689641203703704</c:v>
                </c:pt>
                <c:pt idx="6066">
                  <c:v>0.689652777777778</c:v>
                </c:pt>
                <c:pt idx="6067">
                  <c:v>0.689664351851852</c:v>
                </c:pt>
                <c:pt idx="6068">
                  <c:v>0.689675925925926</c:v>
                </c:pt>
                <c:pt idx="6069">
                  <c:v>0.6896875</c:v>
                </c:pt>
                <c:pt idx="6070">
                  <c:v>0.689699074074075</c:v>
                </c:pt>
                <c:pt idx="6071">
                  <c:v>0.689710648148149</c:v>
                </c:pt>
                <c:pt idx="6072">
                  <c:v>0.689722222222222</c:v>
                </c:pt>
                <c:pt idx="6073">
                  <c:v>0.689733796296297</c:v>
                </c:pt>
                <c:pt idx="6074">
                  <c:v>0.689745370370371</c:v>
                </c:pt>
                <c:pt idx="6075">
                  <c:v>0.689756944444445</c:v>
                </c:pt>
                <c:pt idx="6076">
                  <c:v>0.689768518518519</c:v>
                </c:pt>
                <c:pt idx="6077">
                  <c:v>0.689780092592593</c:v>
                </c:pt>
                <c:pt idx="6078">
                  <c:v>0.689791666666667</c:v>
                </c:pt>
                <c:pt idx="6079">
                  <c:v>0.689803240740741</c:v>
                </c:pt>
                <c:pt idx="6080">
                  <c:v>0.689814814814815</c:v>
                </c:pt>
                <c:pt idx="6081">
                  <c:v>0.689826388888889</c:v>
                </c:pt>
                <c:pt idx="6082">
                  <c:v>0.689837962962963</c:v>
                </c:pt>
                <c:pt idx="6083">
                  <c:v>0.689849537037037</c:v>
                </c:pt>
                <c:pt idx="6084">
                  <c:v>0.689861111111111</c:v>
                </c:pt>
                <c:pt idx="6085">
                  <c:v>0.689872685185186</c:v>
                </c:pt>
                <c:pt idx="6086">
                  <c:v>0.689884259259259</c:v>
                </c:pt>
                <c:pt idx="6087">
                  <c:v>0.689895833333334</c:v>
                </c:pt>
                <c:pt idx="6088">
                  <c:v>0.689907407407408</c:v>
                </c:pt>
                <c:pt idx="6089">
                  <c:v>0.689918981481482</c:v>
                </c:pt>
                <c:pt idx="6090">
                  <c:v>0.689930555555556</c:v>
                </c:pt>
                <c:pt idx="6091">
                  <c:v>0.68994212962963</c:v>
                </c:pt>
                <c:pt idx="6092">
                  <c:v>0.689953703703704</c:v>
                </c:pt>
                <c:pt idx="6093">
                  <c:v>0.689965277777778</c:v>
                </c:pt>
                <c:pt idx="6094">
                  <c:v>0.689976851851852</c:v>
                </c:pt>
                <c:pt idx="6095">
                  <c:v>0.689988425925926</c:v>
                </c:pt>
                <c:pt idx="6096">
                  <c:v>0.69</c:v>
                </c:pt>
                <c:pt idx="6097">
                  <c:v>0.690011574074074</c:v>
                </c:pt>
                <c:pt idx="6098">
                  <c:v>0.690023148148148</c:v>
                </c:pt>
                <c:pt idx="6099">
                  <c:v>0.690034722222222</c:v>
                </c:pt>
                <c:pt idx="6100">
                  <c:v>0.690046296296297</c:v>
                </c:pt>
                <c:pt idx="6101">
                  <c:v>0.690057870370371</c:v>
                </c:pt>
                <c:pt idx="6102">
                  <c:v>0.690069444444445</c:v>
                </c:pt>
                <c:pt idx="6103">
                  <c:v>0.690081018518519</c:v>
                </c:pt>
                <c:pt idx="6104">
                  <c:v>0.690092592592593</c:v>
                </c:pt>
                <c:pt idx="6105">
                  <c:v>0.690104166666667</c:v>
                </c:pt>
                <c:pt idx="6106">
                  <c:v>0.690115740740741</c:v>
                </c:pt>
                <c:pt idx="6107">
                  <c:v>0.690127314814815</c:v>
                </c:pt>
                <c:pt idx="6108">
                  <c:v>0.690138888888889</c:v>
                </c:pt>
                <c:pt idx="6109">
                  <c:v>0.690150462962963</c:v>
                </c:pt>
                <c:pt idx="6110">
                  <c:v>0.690162037037037</c:v>
                </c:pt>
                <c:pt idx="6111">
                  <c:v>0.690173611111111</c:v>
                </c:pt>
                <c:pt idx="6112">
                  <c:v>0.690185185185185</c:v>
                </c:pt>
                <c:pt idx="6113">
                  <c:v>0.690196759259259</c:v>
                </c:pt>
                <c:pt idx="6114">
                  <c:v>0.690208333333334</c:v>
                </c:pt>
                <c:pt idx="6115">
                  <c:v>0.690219907407408</c:v>
                </c:pt>
                <c:pt idx="6116">
                  <c:v>0.690231481481482</c:v>
                </c:pt>
                <c:pt idx="6117">
                  <c:v>0.690243055555556</c:v>
                </c:pt>
                <c:pt idx="6118">
                  <c:v>0.69025462962963</c:v>
                </c:pt>
                <c:pt idx="6119">
                  <c:v>0.690266203703704</c:v>
                </c:pt>
                <c:pt idx="6120">
                  <c:v>0.690277777777778</c:v>
                </c:pt>
                <c:pt idx="6121">
                  <c:v>0.690289351851852</c:v>
                </c:pt>
                <c:pt idx="6122">
                  <c:v>0.690300925925926</c:v>
                </c:pt>
                <c:pt idx="6123">
                  <c:v>0.6903125</c:v>
                </c:pt>
                <c:pt idx="6124">
                  <c:v>0.690324074074074</c:v>
                </c:pt>
                <c:pt idx="6125">
                  <c:v>0.690335648148149</c:v>
                </c:pt>
                <c:pt idx="6126">
                  <c:v>0.690347222222222</c:v>
                </c:pt>
                <c:pt idx="6127">
                  <c:v>0.690358796296297</c:v>
                </c:pt>
                <c:pt idx="6128">
                  <c:v>0.690370370370371</c:v>
                </c:pt>
                <c:pt idx="6129">
                  <c:v>0.690381944444445</c:v>
                </c:pt>
                <c:pt idx="6130">
                  <c:v>0.690393518518519</c:v>
                </c:pt>
                <c:pt idx="6131">
                  <c:v>0.690405092592593</c:v>
                </c:pt>
                <c:pt idx="6132">
                  <c:v>0.690416666666667</c:v>
                </c:pt>
                <c:pt idx="6133">
                  <c:v>0.690428240740741</c:v>
                </c:pt>
                <c:pt idx="6134">
                  <c:v>0.690439814814815</c:v>
                </c:pt>
                <c:pt idx="6135">
                  <c:v>0.690451388888889</c:v>
                </c:pt>
                <c:pt idx="6136">
                  <c:v>0.690462962962962</c:v>
                </c:pt>
                <c:pt idx="6137">
                  <c:v>0.690474537037037</c:v>
                </c:pt>
                <c:pt idx="6138">
                  <c:v>0.690486111111111</c:v>
                </c:pt>
                <c:pt idx="6139">
                  <c:v>0.690497685185186</c:v>
                </c:pt>
                <c:pt idx="6140">
                  <c:v>0.690509259259259</c:v>
                </c:pt>
                <c:pt idx="6141">
                  <c:v>0.690520833333334</c:v>
                </c:pt>
                <c:pt idx="6142">
                  <c:v>0.690532407407408</c:v>
                </c:pt>
                <c:pt idx="6143">
                  <c:v>0.690543981481482</c:v>
                </c:pt>
                <c:pt idx="6144">
                  <c:v>0.690555555555556</c:v>
                </c:pt>
                <c:pt idx="6145">
                  <c:v>0.690567129629629</c:v>
                </c:pt>
                <c:pt idx="6146">
                  <c:v>0.690578703703704</c:v>
                </c:pt>
                <c:pt idx="6147">
                  <c:v>0.690590277777778</c:v>
                </c:pt>
                <c:pt idx="6148">
                  <c:v>0.690601851851852</c:v>
                </c:pt>
                <c:pt idx="6149">
                  <c:v>0.690613425925926</c:v>
                </c:pt>
                <c:pt idx="6150">
                  <c:v>0.690625</c:v>
                </c:pt>
                <c:pt idx="6151">
                  <c:v>0.690636574074074</c:v>
                </c:pt>
                <c:pt idx="6152">
                  <c:v>0.690648148148149</c:v>
                </c:pt>
                <c:pt idx="6153">
                  <c:v>0.690659722222222</c:v>
                </c:pt>
                <c:pt idx="6154">
                  <c:v>0.690671296296297</c:v>
                </c:pt>
                <c:pt idx="6155">
                  <c:v>0.690682870370371</c:v>
                </c:pt>
                <c:pt idx="6156">
                  <c:v>0.690694444444445</c:v>
                </c:pt>
                <c:pt idx="6157">
                  <c:v>0.690706018518519</c:v>
                </c:pt>
                <c:pt idx="6158">
                  <c:v>0.690717592592593</c:v>
                </c:pt>
                <c:pt idx="6159">
                  <c:v>0.690729166666667</c:v>
                </c:pt>
                <c:pt idx="6160">
                  <c:v>0.690740740740741</c:v>
                </c:pt>
                <c:pt idx="6161">
                  <c:v>0.690752314814815</c:v>
                </c:pt>
                <c:pt idx="6162">
                  <c:v>0.690763888888889</c:v>
                </c:pt>
                <c:pt idx="6163">
                  <c:v>0.690775462962963</c:v>
                </c:pt>
                <c:pt idx="6164">
                  <c:v>0.690787037037037</c:v>
                </c:pt>
                <c:pt idx="6165">
                  <c:v>0.690798611111112</c:v>
                </c:pt>
                <c:pt idx="6166">
                  <c:v>0.690810185185185</c:v>
                </c:pt>
                <c:pt idx="6167">
                  <c:v>0.69082175925926</c:v>
                </c:pt>
                <c:pt idx="6168">
                  <c:v>0.690833333333334</c:v>
                </c:pt>
                <c:pt idx="6169">
                  <c:v>0.690844907407408</c:v>
                </c:pt>
                <c:pt idx="6170">
                  <c:v>0.690856481481482</c:v>
                </c:pt>
                <c:pt idx="6171">
                  <c:v>0.690868055555556</c:v>
                </c:pt>
                <c:pt idx="6172">
                  <c:v>0.69087962962963</c:v>
                </c:pt>
                <c:pt idx="6173">
                  <c:v>0.690891203703704</c:v>
                </c:pt>
                <c:pt idx="6174">
                  <c:v>0.690902777777778</c:v>
                </c:pt>
                <c:pt idx="6175">
                  <c:v>0.690914351851852</c:v>
                </c:pt>
                <c:pt idx="6176">
                  <c:v>0.690925925925926</c:v>
                </c:pt>
                <c:pt idx="6177">
                  <c:v>0.6909375</c:v>
                </c:pt>
                <c:pt idx="6178">
                  <c:v>0.690949074074075</c:v>
                </c:pt>
                <c:pt idx="6179">
                  <c:v>0.690960648148149</c:v>
                </c:pt>
                <c:pt idx="6180">
                  <c:v>0.690972222222222</c:v>
                </c:pt>
                <c:pt idx="6181">
                  <c:v>0.690983796296296</c:v>
                </c:pt>
                <c:pt idx="6182">
                  <c:v>0.690995370370371</c:v>
                </c:pt>
                <c:pt idx="6183">
                  <c:v>0.691006944444445</c:v>
                </c:pt>
                <c:pt idx="6184">
                  <c:v>0.691018518518519</c:v>
                </c:pt>
                <c:pt idx="6185">
                  <c:v>0.691030092592593</c:v>
                </c:pt>
                <c:pt idx="6186">
                  <c:v>0.691041666666667</c:v>
                </c:pt>
                <c:pt idx="6187">
                  <c:v>0.691053240740741</c:v>
                </c:pt>
                <c:pt idx="6188">
                  <c:v>0.691064814814815</c:v>
                </c:pt>
                <c:pt idx="6189">
                  <c:v>0.691076388888889</c:v>
                </c:pt>
                <c:pt idx="6190">
                  <c:v>0.691087962962963</c:v>
                </c:pt>
                <c:pt idx="6191">
                  <c:v>0.691099537037037</c:v>
                </c:pt>
                <c:pt idx="6192">
                  <c:v>0.691111111111111</c:v>
                </c:pt>
                <c:pt idx="6193">
                  <c:v>0.691122685185185</c:v>
                </c:pt>
                <c:pt idx="6194">
                  <c:v>0.691134259259259</c:v>
                </c:pt>
                <c:pt idx="6195">
                  <c:v>0.691145833333334</c:v>
                </c:pt>
                <c:pt idx="6196">
                  <c:v>0.691157407407408</c:v>
                </c:pt>
                <c:pt idx="6197">
                  <c:v>0.691168981481482</c:v>
                </c:pt>
                <c:pt idx="6198">
                  <c:v>0.691180555555556</c:v>
                </c:pt>
                <c:pt idx="6199">
                  <c:v>0.69119212962963</c:v>
                </c:pt>
                <c:pt idx="6200">
                  <c:v>0.691203703703704</c:v>
                </c:pt>
                <c:pt idx="6201">
                  <c:v>0.691215277777778</c:v>
                </c:pt>
                <c:pt idx="6202">
                  <c:v>0.691226851851852</c:v>
                </c:pt>
                <c:pt idx="6203">
                  <c:v>0.691238425925926</c:v>
                </c:pt>
                <c:pt idx="6204">
                  <c:v>0.69125</c:v>
                </c:pt>
                <c:pt idx="6205">
                  <c:v>0.691261574074074</c:v>
                </c:pt>
                <c:pt idx="6206">
                  <c:v>0.691273148148148</c:v>
                </c:pt>
                <c:pt idx="6207">
                  <c:v>0.691284722222222</c:v>
                </c:pt>
                <c:pt idx="6208">
                  <c:v>0.691296296296297</c:v>
                </c:pt>
                <c:pt idx="6209">
                  <c:v>0.691307870370371</c:v>
                </c:pt>
                <c:pt idx="6210">
                  <c:v>0.691319444444445</c:v>
                </c:pt>
                <c:pt idx="6211">
                  <c:v>0.691331018518519</c:v>
                </c:pt>
                <c:pt idx="6212">
                  <c:v>0.691342592592593</c:v>
                </c:pt>
                <c:pt idx="6213">
                  <c:v>0.691354166666667</c:v>
                </c:pt>
                <c:pt idx="6214">
                  <c:v>0.69136574074074</c:v>
                </c:pt>
                <c:pt idx="6215">
                  <c:v>0.691377314814815</c:v>
                </c:pt>
                <c:pt idx="6216">
                  <c:v>0.691388888888889</c:v>
                </c:pt>
                <c:pt idx="6217">
                  <c:v>0.691400462962963</c:v>
                </c:pt>
                <c:pt idx="6218">
                  <c:v>0.691412037037037</c:v>
                </c:pt>
                <c:pt idx="6219">
                  <c:v>0.691423611111111</c:v>
                </c:pt>
                <c:pt idx="6220">
                  <c:v>0.691435185185185</c:v>
                </c:pt>
                <c:pt idx="6221">
                  <c:v>0.691446759259259</c:v>
                </c:pt>
                <c:pt idx="6222">
                  <c:v>0.691458333333334</c:v>
                </c:pt>
                <c:pt idx="6223">
                  <c:v>0.691469907407408</c:v>
                </c:pt>
                <c:pt idx="6224">
                  <c:v>0.691481481481482</c:v>
                </c:pt>
                <c:pt idx="6225">
                  <c:v>0.691493055555556</c:v>
                </c:pt>
                <c:pt idx="6226">
                  <c:v>0.69150462962963</c:v>
                </c:pt>
                <c:pt idx="6227">
                  <c:v>0.691516203703704</c:v>
                </c:pt>
                <c:pt idx="6228">
                  <c:v>0.691527777777778</c:v>
                </c:pt>
                <c:pt idx="6229">
                  <c:v>0.691539351851852</c:v>
                </c:pt>
                <c:pt idx="6230">
                  <c:v>0.691550925925926</c:v>
                </c:pt>
                <c:pt idx="6231">
                  <c:v>0.6915625</c:v>
                </c:pt>
                <c:pt idx="6232">
                  <c:v>0.691574074074074</c:v>
                </c:pt>
                <c:pt idx="6233">
                  <c:v>0.691585648148148</c:v>
                </c:pt>
                <c:pt idx="6234">
                  <c:v>0.691597222222222</c:v>
                </c:pt>
                <c:pt idx="6235">
                  <c:v>0.691608796296297</c:v>
                </c:pt>
                <c:pt idx="6236">
                  <c:v>0.691620370370371</c:v>
                </c:pt>
                <c:pt idx="6237">
                  <c:v>0.691631944444445</c:v>
                </c:pt>
                <c:pt idx="6238">
                  <c:v>0.691643518518519</c:v>
                </c:pt>
                <c:pt idx="6239">
                  <c:v>0.691655092592593</c:v>
                </c:pt>
                <c:pt idx="6240">
                  <c:v>0.691666666666667</c:v>
                </c:pt>
                <c:pt idx="6241">
                  <c:v>0.691678240740741</c:v>
                </c:pt>
                <c:pt idx="6242">
                  <c:v>0.691689814814815</c:v>
                </c:pt>
                <c:pt idx="6243">
                  <c:v>0.691701388888889</c:v>
                </c:pt>
                <c:pt idx="6244">
                  <c:v>0.691712962962963</c:v>
                </c:pt>
                <c:pt idx="6245">
                  <c:v>0.691724537037037</c:v>
                </c:pt>
                <c:pt idx="6246">
                  <c:v>0.691736111111111</c:v>
                </c:pt>
                <c:pt idx="6247">
                  <c:v>0.691747685185186</c:v>
                </c:pt>
                <c:pt idx="6248">
                  <c:v>0.69175925925926</c:v>
                </c:pt>
                <c:pt idx="6249">
                  <c:v>0.691770833333334</c:v>
                </c:pt>
                <c:pt idx="6250">
                  <c:v>0.691782407407408</c:v>
                </c:pt>
                <c:pt idx="6251">
                  <c:v>0.691793981481482</c:v>
                </c:pt>
                <c:pt idx="6252">
                  <c:v>0.691805555555556</c:v>
                </c:pt>
                <c:pt idx="6253">
                  <c:v>0.691817129629629</c:v>
                </c:pt>
                <c:pt idx="6254">
                  <c:v>0.691828703703704</c:v>
                </c:pt>
                <c:pt idx="6255">
                  <c:v>0.691840277777778</c:v>
                </c:pt>
                <c:pt idx="6256">
                  <c:v>0.691851851851852</c:v>
                </c:pt>
                <c:pt idx="6257">
                  <c:v>0.691863425925926</c:v>
                </c:pt>
                <c:pt idx="6258">
                  <c:v>0.691875</c:v>
                </c:pt>
                <c:pt idx="6259">
                  <c:v>0.691886574074074</c:v>
                </c:pt>
                <c:pt idx="6260">
                  <c:v>0.691898148148148</c:v>
                </c:pt>
                <c:pt idx="6261">
                  <c:v>0.691909722222222</c:v>
                </c:pt>
                <c:pt idx="6262">
                  <c:v>0.691921296296297</c:v>
                </c:pt>
                <c:pt idx="6263">
                  <c:v>0.691932870370371</c:v>
                </c:pt>
                <c:pt idx="6264">
                  <c:v>0.691944444444445</c:v>
                </c:pt>
                <c:pt idx="6265">
                  <c:v>0.691956018518519</c:v>
                </c:pt>
                <c:pt idx="6266">
                  <c:v>0.691967592592593</c:v>
                </c:pt>
                <c:pt idx="6267">
                  <c:v>0.691979166666667</c:v>
                </c:pt>
                <c:pt idx="6268">
                  <c:v>0.691990740740741</c:v>
                </c:pt>
                <c:pt idx="6269">
                  <c:v>0.692002314814815</c:v>
                </c:pt>
                <c:pt idx="6270">
                  <c:v>0.692013888888889</c:v>
                </c:pt>
                <c:pt idx="6271">
                  <c:v>0.692025462962963</c:v>
                </c:pt>
                <c:pt idx="6272">
                  <c:v>0.692037037037037</c:v>
                </c:pt>
                <c:pt idx="6273">
                  <c:v>0.692048611111112</c:v>
                </c:pt>
                <c:pt idx="6274">
                  <c:v>0.692060185185185</c:v>
                </c:pt>
                <c:pt idx="6275">
                  <c:v>0.692071759259259</c:v>
                </c:pt>
                <c:pt idx="6276">
                  <c:v>0.692083333333334</c:v>
                </c:pt>
                <c:pt idx="6277">
                  <c:v>0.692094907407408</c:v>
                </c:pt>
                <c:pt idx="6278">
                  <c:v>0.692106481481482</c:v>
                </c:pt>
                <c:pt idx="6279">
                  <c:v>0.692118055555556</c:v>
                </c:pt>
                <c:pt idx="6280">
                  <c:v>0.69212962962963</c:v>
                </c:pt>
                <c:pt idx="6281">
                  <c:v>0.692141203703704</c:v>
                </c:pt>
                <c:pt idx="6282">
                  <c:v>0.692152777777778</c:v>
                </c:pt>
                <c:pt idx="6283">
                  <c:v>0.692164351851852</c:v>
                </c:pt>
                <c:pt idx="6284">
                  <c:v>0.692175925925926</c:v>
                </c:pt>
                <c:pt idx="6285">
                  <c:v>0.6921875</c:v>
                </c:pt>
                <c:pt idx="6286">
                  <c:v>0.692199074074075</c:v>
                </c:pt>
                <c:pt idx="6287">
                  <c:v>0.692210648148148</c:v>
                </c:pt>
                <c:pt idx="6288">
                  <c:v>0.692222222222222</c:v>
                </c:pt>
                <c:pt idx="6289">
                  <c:v>0.692233796296296</c:v>
                </c:pt>
                <c:pt idx="6290">
                  <c:v>0.692245370370371</c:v>
                </c:pt>
                <c:pt idx="6291">
                  <c:v>0.692256944444445</c:v>
                </c:pt>
                <c:pt idx="6292">
                  <c:v>0.692268518518519</c:v>
                </c:pt>
                <c:pt idx="6293">
                  <c:v>0.692280092592593</c:v>
                </c:pt>
                <c:pt idx="6294">
                  <c:v>0.692291666666667</c:v>
                </c:pt>
                <c:pt idx="6295">
                  <c:v>0.692303240740741</c:v>
                </c:pt>
                <c:pt idx="6296">
                  <c:v>0.692314814814815</c:v>
                </c:pt>
                <c:pt idx="6297">
                  <c:v>0.692326388888889</c:v>
                </c:pt>
                <c:pt idx="6298">
                  <c:v>0.692337962962963</c:v>
                </c:pt>
                <c:pt idx="6299">
                  <c:v>0.692349537037037</c:v>
                </c:pt>
                <c:pt idx="6300">
                  <c:v>0.692361111111111</c:v>
                </c:pt>
                <c:pt idx="6301">
                  <c:v>0.692372685185185</c:v>
                </c:pt>
                <c:pt idx="6302">
                  <c:v>0.692384259259259</c:v>
                </c:pt>
                <c:pt idx="6303">
                  <c:v>0.692395833333334</c:v>
                </c:pt>
                <c:pt idx="6304">
                  <c:v>0.692407407407408</c:v>
                </c:pt>
                <c:pt idx="6305">
                  <c:v>0.692418981481482</c:v>
                </c:pt>
                <c:pt idx="6306">
                  <c:v>0.692430555555556</c:v>
                </c:pt>
                <c:pt idx="6307">
                  <c:v>0.69244212962963</c:v>
                </c:pt>
                <c:pt idx="6308">
                  <c:v>0.692453703703704</c:v>
                </c:pt>
                <c:pt idx="6309">
                  <c:v>0.692465277777778</c:v>
                </c:pt>
                <c:pt idx="6310">
                  <c:v>0.692476851851852</c:v>
                </c:pt>
                <c:pt idx="6311">
                  <c:v>0.692488425925926</c:v>
                </c:pt>
                <c:pt idx="6312">
                  <c:v>0.6925</c:v>
                </c:pt>
                <c:pt idx="6313">
                  <c:v>0.692511574074074</c:v>
                </c:pt>
                <c:pt idx="6314">
                  <c:v>0.692523148148148</c:v>
                </c:pt>
                <c:pt idx="6315">
                  <c:v>0.692534722222222</c:v>
                </c:pt>
                <c:pt idx="6316">
                  <c:v>0.692546296296297</c:v>
                </c:pt>
                <c:pt idx="6317">
                  <c:v>0.692557870370371</c:v>
                </c:pt>
                <c:pt idx="6318">
                  <c:v>0.692569444444445</c:v>
                </c:pt>
                <c:pt idx="6319">
                  <c:v>0.692581018518519</c:v>
                </c:pt>
                <c:pt idx="6320">
                  <c:v>0.692592592592593</c:v>
                </c:pt>
                <c:pt idx="6321">
                  <c:v>0.692604166666667</c:v>
                </c:pt>
                <c:pt idx="6322">
                  <c:v>0.692615740740741</c:v>
                </c:pt>
                <c:pt idx="6323">
                  <c:v>0.692627314814815</c:v>
                </c:pt>
                <c:pt idx="6324">
                  <c:v>0.692638888888889</c:v>
                </c:pt>
                <c:pt idx="6325">
                  <c:v>0.692650462962963</c:v>
                </c:pt>
                <c:pt idx="6326">
                  <c:v>0.692662037037037</c:v>
                </c:pt>
                <c:pt idx="6327">
                  <c:v>0.692673611111112</c:v>
                </c:pt>
                <c:pt idx="6328">
                  <c:v>0.692685185185186</c:v>
                </c:pt>
                <c:pt idx="6329">
                  <c:v>0.692696759259259</c:v>
                </c:pt>
                <c:pt idx="6330">
                  <c:v>0.692708333333334</c:v>
                </c:pt>
                <c:pt idx="6331">
                  <c:v>0.692719907407408</c:v>
                </c:pt>
                <c:pt idx="6332">
                  <c:v>0.692731481481482</c:v>
                </c:pt>
                <c:pt idx="6333">
                  <c:v>0.692743055555556</c:v>
                </c:pt>
                <c:pt idx="6334">
                  <c:v>0.69275462962963</c:v>
                </c:pt>
                <c:pt idx="6335">
                  <c:v>0.692766203703704</c:v>
                </c:pt>
                <c:pt idx="6336">
                  <c:v>0.692777777777778</c:v>
                </c:pt>
                <c:pt idx="6337">
                  <c:v>0.692789351851852</c:v>
                </c:pt>
                <c:pt idx="6338">
                  <c:v>0.692800925925926</c:v>
                </c:pt>
                <c:pt idx="6339">
                  <c:v>0.6928125</c:v>
                </c:pt>
                <c:pt idx="6340">
                  <c:v>0.692824074074075</c:v>
                </c:pt>
                <c:pt idx="6341">
                  <c:v>0.692835648148148</c:v>
                </c:pt>
                <c:pt idx="6342">
                  <c:v>0.692847222222223</c:v>
                </c:pt>
                <c:pt idx="6343">
                  <c:v>0.692858796296297</c:v>
                </c:pt>
                <c:pt idx="6344">
                  <c:v>0.692870370370371</c:v>
                </c:pt>
                <c:pt idx="6345">
                  <c:v>0.692881944444445</c:v>
                </c:pt>
                <c:pt idx="6346">
                  <c:v>0.692893518518519</c:v>
                </c:pt>
                <c:pt idx="6347">
                  <c:v>0.692905092592593</c:v>
                </c:pt>
                <c:pt idx="6348">
                  <c:v>0.692916666666667</c:v>
                </c:pt>
                <c:pt idx="6349">
                  <c:v>0.692928240740741</c:v>
                </c:pt>
                <c:pt idx="6350">
                  <c:v>0.692939814814815</c:v>
                </c:pt>
                <c:pt idx="6351">
                  <c:v>0.692951388888889</c:v>
                </c:pt>
                <c:pt idx="6352">
                  <c:v>0.692962962962963</c:v>
                </c:pt>
                <c:pt idx="6353">
                  <c:v>0.692974537037037</c:v>
                </c:pt>
                <c:pt idx="6354">
                  <c:v>0.692986111111111</c:v>
                </c:pt>
                <c:pt idx="6355">
                  <c:v>0.692997685185185</c:v>
                </c:pt>
                <c:pt idx="6356">
                  <c:v>0.69300925925926</c:v>
                </c:pt>
                <c:pt idx="6357">
                  <c:v>0.693020833333334</c:v>
                </c:pt>
                <c:pt idx="6358">
                  <c:v>0.693032407407408</c:v>
                </c:pt>
                <c:pt idx="6359">
                  <c:v>0.693043981481482</c:v>
                </c:pt>
                <c:pt idx="6360">
                  <c:v>0.693055555555556</c:v>
                </c:pt>
                <c:pt idx="6361">
                  <c:v>0.69306712962963</c:v>
                </c:pt>
                <c:pt idx="6362">
                  <c:v>0.693078703703704</c:v>
                </c:pt>
                <c:pt idx="6363">
                  <c:v>0.693090277777778</c:v>
                </c:pt>
                <c:pt idx="6364">
                  <c:v>0.693101851851852</c:v>
                </c:pt>
                <c:pt idx="6365">
                  <c:v>0.693113425925926</c:v>
                </c:pt>
                <c:pt idx="6366">
                  <c:v>0.693125</c:v>
                </c:pt>
                <c:pt idx="6367">
                  <c:v>0.693136574074074</c:v>
                </c:pt>
                <c:pt idx="6368">
                  <c:v>0.693148148148149</c:v>
                </c:pt>
                <c:pt idx="6369">
                  <c:v>0.693159722222222</c:v>
                </c:pt>
                <c:pt idx="6370">
                  <c:v>0.693171296296297</c:v>
                </c:pt>
                <c:pt idx="6371">
                  <c:v>0.693182870370371</c:v>
                </c:pt>
                <c:pt idx="6372">
                  <c:v>0.693194444444445</c:v>
                </c:pt>
                <c:pt idx="6373">
                  <c:v>0.693206018518519</c:v>
                </c:pt>
                <c:pt idx="6374">
                  <c:v>0.693217592592593</c:v>
                </c:pt>
                <c:pt idx="6375">
                  <c:v>0.693229166666667</c:v>
                </c:pt>
                <c:pt idx="6376">
                  <c:v>0.693240740740741</c:v>
                </c:pt>
                <c:pt idx="6377">
                  <c:v>0.693252314814815</c:v>
                </c:pt>
                <c:pt idx="6378">
                  <c:v>0.693263888888889</c:v>
                </c:pt>
                <c:pt idx="6379">
                  <c:v>0.693275462962963</c:v>
                </c:pt>
                <c:pt idx="6380">
                  <c:v>0.693287037037037</c:v>
                </c:pt>
                <c:pt idx="6381">
                  <c:v>0.693298611111111</c:v>
                </c:pt>
                <c:pt idx="6382">
                  <c:v>0.693310185185185</c:v>
                </c:pt>
                <c:pt idx="6383">
                  <c:v>0.693321759259259</c:v>
                </c:pt>
                <c:pt idx="6384">
                  <c:v>0.693333333333334</c:v>
                </c:pt>
                <c:pt idx="6385">
                  <c:v>0.693344907407408</c:v>
                </c:pt>
                <c:pt idx="6386">
                  <c:v>0.693356481481482</c:v>
                </c:pt>
                <c:pt idx="6387">
                  <c:v>0.693368055555556</c:v>
                </c:pt>
                <c:pt idx="6388">
                  <c:v>0.69337962962963</c:v>
                </c:pt>
                <c:pt idx="6389">
                  <c:v>0.693391203703704</c:v>
                </c:pt>
                <c:pt idx="6390">
                  <c:v>0.693402777777778</c:v>
                </c:pt>
                <c:pt idx="6391">
                  <c:v>0.693414351851852</c:v>
                </c:pt>
                <c:pt idx="6392">
                  <c:v>0.693425925925926</c:v>
                </c:pt>
                <c:pt idx="6393">
                  <c:v>0.6934375</c:v>
                </c:pt>
                <c:pt idx="6394">
                  <c:v>0.693449074074075</c:v>
                </c:pt>
                <c:pt idx="6395">
                  <c:v>0.693460648148148</c:v>
                </c:pt>
                <c:pt idx="6396">
                  <c:v>0.693472222222222</c:v>
                </c:pt>
                <c:pt idx="6397">
                  <c:v>0.693483796296296</c:v>
                </c:pt>
                <c:pt idx="6398">
                  <c:v>0.693495370370371</c:v>
                </c:pt>
                <c:pt idx="6399">
                  <c:v>0.693506944444444</c:v>
                </c:pt>
                <c:pt idx="6400">
                  <c:v>0.693518518518519</c:v>
                </c:pt>
                <c:pt idx="6401">
                  <c:v>0.693530092592593</c:v>
                </c:pt>
                <c:pt idx="6402">
                  <c:v>0.693541666666667</c:v>
                </c:pt>
                <c:pt idx="6403">
                  <c:v>0.693553240740741</c:v>
                </c:pt>
                <c:pt idx="6404">
                  <c:v>0.693564814814815</c:v>
                </c:pt>
                <c:pt idx="6405">
                  <c:v>0.693576388888889</c:v>
                </c:pt>
                <c:pt idx="6406">
                  <c:v>0.693587962962963</c:v>
                </c:pt>
                <c:pt idx="6407">
                  <c:v>0.693599537037037</c:v>
                </c:pt>
                <c:pt idx="6408">
                  <c:v>0.693611111111112</c:v>
                </c:pt>
                <c:pt idx="6409">
                  <c:v>0.693622685185185</c:v>
                </c:pt>
                <c:pt idx="6410">
                  <c:v>0.69363425925926</c:v>
                </c:pt>
                <c:pt idx="6411">
                  <c:v>0.693645833333334</c:v>
                </c:pt>
                <c:pt idx="6412">
                  <c:v>0.693657407407408</c:v>
                </c:pt>
                <c:pt idx="6413">
                  <c:v>0.693668981481482</c:v>
                </c:pt>
                <c:pt idx="6414">
                  <c:v>0.693680555555556</c:v>
                </c:pt>
                <c:pt idx="6415">
                  <c:v>0.69369212962963</c:v>
                </c:pt>
                <c:pt idx="6416">
                  <c:v>0.693703703703704</c:v>
                </c:pt>
                <c:pt idx="6417">
                  <c:v>0.693715277777778</c:v>
                </c:pt>
                <c:pt idx="6418">
                  <c:v>0.693726851851852</c:v>
                </c:pt>
                <c:pt idx="6419">
                  <c:v>0.693738425925926</c:v>
                </c:pt>
                <c:pt idx="6420">
                  <c:v>0.69375</c:v>
                </c:pt>
                <c:pt idx="6421">
                  <c:v>0.693761574074074</c:v>
                </c:pt>
                <c:pt idx="6422">
                  <c:v>0.693773148148148</c:v>
                </c:pt>
                <c:pt idx="6423">
                  <c:v>0.693784722222222</c:v>
                </c:pt>
                <c:pt idx="6424">
                  <c:v>0.693796296296297</c:v>
                </c:pt>
                <c:pt idx="6425">
                  <c:v>0.693807870370371</c:v>
                </c:pt>
                <c:pt idx="6426">
                  <c:v>0.693819444444445</c:v>
                </c:pt>
                <c:pt idx="6427">
                  <c:v>0.693831018518519</c:v>
                </c:pt>
                <c:pt idx="6428">
                  <c:v>0.693842592592593</c:v>
                </c:pt>
                <c:pt idx="6429">
                  <c:v>0.693854166666667</c:v>
                </c:pt>
                <c:pt idx="6430">
                  <c:v>0.693865740740741</c:v>
                </c:pt>
                <c:pt idx="6431">
                  <c:v>0.693877314814815</c:v>
                </c:pt>
                <c:pt idx="6432">
                  <c:v>0.693888888888889</c:v>
                </c:pt>
                <c:pt idx="6433">
                  <c:v>0.693900462962963</c:v>
                </c:pt>
                <c:pt idx="6434">
                  <c:v>0.693912037037037</c:v>
                </c:pt>
                <c:pt idx="6435">
                  <c:v>0.693923611111111</c:v>
                </c:pt>
                <c:pt idx="6436">
                  <c:v>0.693935185185185</c:v>
                </c:pt>
                <c:pt idx="6437">
                  <c:v>0.693946759259259</c:v>
                </c:pt>
                <c:pt idx="6438">
                  <c:v>0.693958333333334</c:v>
                </c:pt>
                <c:pt idx="6439">
                  <c:v>0.693969907407408</c:v>
                </c:pt>
                <c:pt idx="6440">
                  <c:v>0.693981481481482</c:v>
                </c:pt>
                <c:pt idx="6441">
                  <c:v>0.693993055555556</c:v>
                </c:pt>
                <c:pt idx="6442">
                  <c:v>0.69400462962963</c:v>
                </c:pt>
                <c:pt idx="6443">
                  <c:v>0.694016203703704</c:v>
                </c:pt>
                <c:pt idx="6444">
                  <c:v>0.694027777777778</c:v>
                </c:pt>
                <c:pt idx="6445">
                  <c:v>0.694039351851852</c:v>
                </c:pt>
                <c:pt idx="6446">
                  <c:v>0.694050925925926</c:v>
                </c:pt>
                <c:pt idx="6447">
                  <c:v>0.6940625</c:v>
                </c:pt>
                <c:pt idx="6448">
                  <c:v>0.694074074074075</c:v>
                </c:pt>
                <c:pt idx="6449">
                  <c:v>0.694085648148149</c:v>
                </c:pt>
                <c:pt idx="6450">
                  <c:v>0.694097222222222</c:v>
                </c:pt>
                <c:pt idx="6451">
                  <c:v>0.694108796296297</c:v>
                </c:pt>
                <c:pt idx="6452">
                  <c:v>0.694120370370371</c:v>
                </c:pt>
                <c:pt idx="6453">
                  <c:v>0.694131944444445</c:v>
                </c:pt>
                <c:pt idx="6454">
                  <c:v>0.694143518518519</c:v>
                </c:pt>
                <c:pt idx="6455">
                  <c:v>0.694155092592593</c:v>
                </c:pt>
                <c:pt idx="6456">
                  <c:v>0.694166666666667</c:v>
                </c:pt>
                <c:pt idx="6457">
                  <c:v>0.694178240740741</c:v>
                </c:pt>
                <c:pt idx="6458">
                  <c:v>0.694189814814815</c:v>
                </c:pt>
                <c:pt idx="6459">
                  <c:v>0.694201388888889</c:v>
                </c:pt>
                <c:pt idx="6460">
                  <c:v>0.694212962962963</c:v>
                </c:pt>
                <c:pt idx="6461">
                  <c:v>0.694224537037037</c:v>
                </c:pt>
                <c:pt idx="6462">
                  <c:v>0.694236111111111</c:v>
                </c:pt>
                <c:pt idx="6463">
                  <c:v>0.694247685185186</c:v>
                </c:pt>
                <c:pt idx="6464">
                  <c:v>0.694259259259259</c:v>
                </c:pt>
                <c:pt idx="6465">
                  <c:v>0.694270833333334</c:v>
                </c:pt>
                <c:pt idx="6466">
                  <c:v>0.694282407407407</c:v>
                </c:pt>
                <c:pt idx="6467">
                  <c:v>0.694293981481482</c:v>
                </c:pt>
                <c:pt idx="6468">
                  <c:v>0.694305555555556</c:v>
                </c:pt>
                <c:pt idx="6469">
                  <c:v>0.69431712962963</c:v>
                </c:pt>
                <c:pt idx="6470">
                  <c:v>0.694328703703704</c:v>
                </c:pt>
                <c:pt idx="6471">
                  <c:v>0.694340277777778</c:v>
                </c:pt>
                <c:pt idx="6472">
                  <c:v>0.694351851851852</c:v>
                </c:pt>
                <c:pt idx="6473">
                  <c:v>0.694363425925926</c:v>
                </c:pt>
                <c:pt idx="6474">
                  <c:v>0.694375</c:v>
                </c:pt>
                <c:pt idx="6475">
                  <c:v>0.694386574074074</c:v>
                </c:pt>
                <c:pt idx="6476">
                  <c:v>0.694398148148148</c:v>
                </c:pt>
                <c:pt idx="6477">
                  <c:v>0.694409722222222</c:v>
                </c:pt>
                <c:pt idx="6478">
                  <c:v>0.694421296296297</c:v>
                </c:pt>
                <c:pt idx="6479">
                  <c:v>0.694432870370371</c:v>
                </c:pt>
                <c:pt idx="6480">
                  <c:v>0.694444444444445</c:v>
                </c:pt>
                <c:pt idx="6481">
                  <c:v>0.694456018518519</c:v>
                </c:pt>
                <c:pt idx="6482">
                  <c:v>0.694467592592593</c:v>
                </c:pt>
                <c:pt idx="6483">
                  <c:v>0.694479166666667</c:v>
                </c:pt>
                <c:pt idx="6484">
                  <c:v>0.694490740740741</c:v>
                </c:pt>
                <c:pt idx="6485">
                  <c:v>0.694502314814815</c:v>
                </c:pt>
                <c:pt idx="6486">
                  <c:v>0.694513888888889</c:v>
                </c:pt>
                <c:pt idx="6487">
                  <c:v>0.694525462962963</c:v>
                </c:pt>
                <c:pt idx="6488">
                  <c:v>0.694537037037037</c:v>
                </c:pt>
                <c:pt idx="6489">
                  <c:v>0.694548611111111</c:v>
                </c:pt>
                <c:pt idx="6490">
                  <c:v>0.694560185185185</c:v>
                </c:pt>
                <c:pt idx="6491">
                  <c:v>0.694571759259259</c:v>
                </c:pt>
                <c:pt idx="6492">
                  <c:v>0.694583333333334</c:v>
                </c:pt>
                <c:pt idx="6493">
                  <c:v>0.694594907407408</c:v>
                </c:pt>
                <c:pt idx="6494">
                  <c:v>0.694606481481482</c:v>
                </c:pt>
                <c:pt idx="6495">
                  <c:v>0.694618055555556</c:v>
                </c:pt>
                <c:pt idx="6496">
                  <c:v>0.69462962962963</c:v>
                </c:pt>
                <c:pt idx="6497">
                  <c:v>0.694641203703704</c:v>
                </c:pt>
                <c:pt idx="6498">
                  <c:v>0.694652777777778</c:v>
                </c:pt>
                <c:pt idx="6499">
                  <c:v>0.694664351851852</c:v>
                </c:pt>
                <c:pt idx="6500">
                  <c:v>0.694675925925926</c:v>
                </c:pt>
                <c:pt idx="6501">
                  <c:v>0.6946875</c:v>
                </c:pt>
                <c:pt idx="6502">
                  <c:v>0.694699074074075</c:v>
                </c:pt>
                <c:pt idx="6503">
                  <c:v>0.694710648148149</c:v>
                </c:pt>
                <c:pt idx="6504">
                  <c:v>0.694722222222222</c:v>
                </c:pt>
                <c:pt idx="6505">
                  <c:v>0.694733796296297</c:v>
                </c:pt>
                <c:pt idx="6506">
                  <c:v>0.694745370370371</c:v>
                </c:pt>
                <c:pt idx="6507">
                  <c:v>0.694756944444445</c:v>
                </c:pt>
                <c:pt idx="6508">
                  <c:v>0.694768518518519</c:v>
                </c:pt>
                <c:pt idx="6509">
                  <c:v>0.694780092592593</c:v>
                </c:pt>
                <c:pt idx="6510">
                  <c:v>0.694791666666667</c:v>
                </c:pt>
                <c:pt idx="6511">
                  <c:v>0.694803240740741</c:v>
                </c:pt>
                <c:pt idx="6512">
                  <c:v>0.694814814814815</c:v>
                </c:pt>
                <c:pt idx="6513">
                  <c:v>0.694826388888889</c:v>
                </c:pt>
                <c:pt idx="6514">
                  <c:v>0.694837962962963</c:v>
                </c:pt>
                <c:pt idx="6515">
                  <c:v>0.694849537037037</c:v>
                </c:pt>
                <c:pt idx="6516">
                  <c:v>0.694861111111111</c:v>
                </c:pt>
                <c:pt idx="6517">
                  <c:v>0.694872685185186</c:v>
                </c:pt>
                <c:pt idx="6518">
                  <c:v>0.694884259259259</c:v>
                </c:pt>
                <c:pt idx="6519">
                  <c:v>0.694895833333334</c:v>
                </c:pt>
                <c:pt idx="6520">
                  <c:v>0.694907407407408</c:v>
                </c:pt>
                <c:pt idx="6521">
                  <c:v>0.694918981481482</c:v>
                </c:pt>
                <c:pt idx="6522">
                  <c:v>0.694930555555556</c:v>
                </c:pt>
                <c:pt idx="6523">
                  <c:v>0.69494212962963</c:v>
                </c:pt>
                <c:pt idx="6524">
                  <c:v>0.694953703703704</c:v>
                </c:pt>
                <c:pt idx="6525">
                  <c:v>0.694965277777778</c:v>
                </c:pt>
                <c:pt idx="6526">
                  <c:v>0.694976851851852</c:v>
                </c:pt>
                <c:pt idx="6527">
                  <c:v>0.694988425925926</c:v>
                </c:pt>
                <c:pt idx="6528">
                  <c:v>0.695</c:v>
                </c:pt>
                <c:pt idx="6529">
                  <c:v>0.695011574074074</c:v>
                </c:pt>
                <c:pt idx="6530">
                  <c:v>0.695023148148148</c:v>
                </c:pt>
                <c:pt idx="6531">
                  <c:v>0.695034722222222</c:v>
                </c:pt>
                <c:pt idx="6532">
                  <c:v>0.695046296296297</c:v>
                </c:pt>
                <c:pt idx="6533">
                  <c:v>0.695057870370371</c:v>
                </c:pt>
                <c:pt idx="6534">
                  <c:v>0.695069444444445</c:v>
                </c:pt>
                <c:pt idx="6535">
                  <c:v>0.695081018518519</c:v>
                </c:pt>
                <c:pt idx="6536">
                  <c:v>0.695092592592593</c:v>
                </c:pt>
                <c:pt idx="6537">
                  <c:v>0.695104166666667</c:v>
                </c:pt>
                <c:pt idx="6538">
                  <c:v>0.695115740740741</c:v>
                </c:pt>
                <c:pt idx="6539">
                  <c:v>0.695127314814815</c:v>
                </c:pt>
                <c:pt idx="6540">
                  <c:v>0.695138888888889</c:v>
                </c:pt>
                <c:pt idx="6541">
                  <c:v>0.695150462962963</c:v>
                </c:pt>
                <c:pt idx="6542">
                  <c:v>0.695162037037037</c:v>
                </c:pt>
                <c:pt idx="6543">
                  <c:v>0.695173611111111</c:v>
                </c:pt>
                <c:pt idx="6544">
                  <c:v>0.695185185185185</c:v>
                </c:pt>
                <c:pt idx="6545">
                  <c:v>0.695196759259259</c:v>
                </c:pt>
                <c:pt idx="6546">
                  <c:v>0.695208333333334</c:v>
                </c:pt>
                <c:pt idx="6547">
                  <c:v>0.695219907407408</c:v>
                </c:pt>
                <c:pt idx="6548">
                  <c:v>0.695231481481482</c:v>
                </c:pt>
                <c:pt idx="6549">
                  <c:v>0.695243055555556</c:v>
                </c:pt>
                <c:pt idx="6550">
                  <c:v>0.69525462962963</c:v>
                </c:pt>
                <c:pt idx="6551">
                  <c:v>0.695266203703704</c:v>
                </c:pt>
                <c:pt idx="6552">
                  <c:v>0.695277777777778</c:v>
                </c:pt>
                <c:pt idx="6553">
                  <c:v>0.695289351851852</c:v>
                </c:pt>
                <c:pt idx="6554">
                  <c:v>0.695300925925926</c:v>
                </c:pt>
                <c:pt idx="6555">
                  <c:v>0.6953125</c:v>
                </c:pt>
                <c:pt idx="6556">
                  <c:v>0.695324074074075</c:v>
                </c:pt>
                <c:pt idx="6557">
                  <c:v>0.695335648148148</c:v>
                </c:pt>
                <c:pt idx="6558">
                  <c:v>0.695347222222222</c:v>
                </c:pt>
                <c:pt idx="6559">
                  <c:v>0.695358796296297</c:v>
                </c:pt>
                <c:pt idx="6560">
                  <c:v>0.695370370370371</c:v>
                </c:pt>
                <c:pt idx="6561">
                  <c:v>0.695381944444445</c:v>
                </c:pt>
                <c:pt idx="6562">
                  <c:v>0.695393518518519</c:v>
                </c:pt>
                <c:pt idx="6563">
                  <c:v>0.695405092592593</c:v>
                </c:pt>
                <c:pt idx="6564">
                  <c:v>0.695416666666667</c:v>
                </c:pt>
                <c:pt idx="6565">
                  <c:v>0.695428240740741</c:v>
                </c:pt>
                <c:pt idx="6566">
                  <c:v>0.695439814814815</c:v>
                </c:pt>
                <c:pt idx="6567">
                  <c:v>0.695451388888889</c:v>
                </c:pt>
                <c:pt idx="6568">
                  <c:v>0.695462962962963</c:v>
                </c:pt>
                <c:pt idx="6569">
                  <c:v>0.695474537037037</c:v>
                </c:pt>
                <c:pt idx="6570">
                  <c:v>0.695486111111111</c:v>
                </c:pt>
                <c:pt idx="6571">
                  <c:v>0.695497685185186</c:v>
                </c:pt>
                <c:pt idx="6572">
                  <c:v>0.695509259259259</c:v>
                </c:pt>
                <c:pt idx="6573">
                  <c:v>0.695520833333334</c:v>
                </c:pt>
                <c:pt idx="6574">
                  <c:v>0.695532407407408</c:v>
                </c:pt>
                <c:pt idx="6575">
                  <c:v>0.695543981481482</c:v>
                </c:pt>
                <c:pt idx="6576">
                  <c:v>0.695555555555556</c:v>
                </c:pt>
                <c:pt idx="6577">
                  <c:v>0.695567129629629</c:v>
                </c:pt>
                <c:pt idx="6578">
                  <c:v>0.695578703703704</c:v>
                </c:pt>
                <c:pt idx="6579">
                  <c:v>0.695590277777778</c:v>
                </c:pt>
                <c:pt idx="6580">
                  <c:v>0.695601851851852</c:v>
                </c:pt>
                <c:pt idx="6581">
                  <c:v>0.695613425925926</c:v>
                </c:pt>
                <c:pt idx="6582">
                  <c:v>0.695625</c:v>
                </c:pt>
                <c:pt idx="6583">
                  <c:v>0.695636574074074</c:v>
                </c:pt>
                <c:pt idx="6584">
                  <c:v>0.695648148148148</c:v>
                </c:pt>
                <c:pt idx="6585">
                  <c:v>0.695659722222222</c:v>
                </c:pt>
                <c:pt idx="6586">
                  <c:v>0.695671296296297</c:v>
                </c:pt>
                <c:pt idx="6587">
                  <c:v>0.695682870370371</c:v>
                </c:pt>
                <c:pt idx="6588">
                  <c:v>0.695694444444445</c:v>
                </c:pt>
                <c:pt idx="6589">
                  <c:v>0.695706018518519</c:v>
                </c:pt>
                <c:pt idx="6590">
                  <c:v>0.695717592592593</c:v>
                </c:pt>
                <c:pt idx="6591">
                  <c:v>0.695729166666667</c:v>
                </c:pt>
                <c:pt idx="6592">
                  <c:v>0.695740740740741</c:v>
                </c:pt>
                <c:pt idx="6593">
                  <c:v>0.695752314814815</c:v>
                </c:pt>
                <c:pt idx="6594">
                  <c:v>0.695763888888889</c:v>
                </c:pt>
                <c:pt idx="6595">
                  <c:v>0.695775462962963</c:v>
                </c:pt>
                <c:pt idx="6596">
                  <c:v>0.695787037037037</c:v>
                </c:pt>
                <c:pt idx="6597">
                  <c:v>0.695798611111112</c:v>
                </c:pt>
                <c:pt idx="6598">
                  <c:v>0.695810185185185</c:v>
                </c:pt>
                <c:pt idx="6599">
                  <c:v>0.695821759259259</c:v>
                </c:pt>
                <c:pt idx="6600">
                  <c:v>0.695833333333334</c:v>
                </c:pt>
                <c:pt idx="6601">
                  <c:v>0.695844907407408</c:v>
                </c:pt>
                <c:pt idx="6602">
                  <c:v>0.695856481481482</c:v>
                </c:pt>
                <c:pt idx="6603">
                  <c:v>0.695868055555556</c:v>
                </c:pt>
                <c:pt idx="6604">
                  <c:v>0.69587962962963</c:v>
                </c:pt>
                <c:pt idx="6605">
                  <c:v>0.695891203703704</c:v>
                </c:pt>
                <c:pt idx="6606">
                  <c:v>0.695902777777778</c:v>
                </c:pt>
                <c:pt idx="6607">
                  <c:v>0.695914351851852</c:v>
                </c:pt>
                <c:pt idx="6608">
                  <c:v>0.695925925925926</c:v>
                </c:pt>
                <c:pt idx="6609">
                  <c:v>0.6959375</c:v>
                </c:pt>
                <c:pt idx="6610">
                  <c:v>0.695949074074075</c:v>
                </c:pt>
                <c:pt idx="6611">
                  <c:v>0.695960648148148</c:v>
                </c:pt>
                <c:pt idx="6612">
                  <c:v>0.695972222222222</c:v>
                </c:pt>
                <c:pt idx="6613">
                  <c:v>0.695983796296297</c:v>
                </c:pt>
                <c:pt idx="6614">
                  <c:v>0.695995370370371</c:v>
                </c:pt>
                <c:pt idx="6615">
                  <c:v>0.696006944444445</c:v>
                </c:pt>
                <c:pt idx="6616">
                  <c:v>0.696018518518519</c:v>
                </c:pt>
                <c:pt idx="6617">
                  <c:v>0.696030092592593</c:v>
                </c:pt>
                <c:pt idx="6618">
                  <c:v>0.696041666666667</c:v>
                </c:pt>
                <c:pt idx="6619">
                  <c:v>0.696053240740741</c:v>
                </c:pt>
                <c:pt idx="6620">
                  <c:v>0.696064814814815</c:v>
                </c:pt>
                <c:pt idx="6621">
                  <c:v>0.696076388888889</c:v>
                </c:pt>
                <c:pt idx="6622">
                  <c:v>0.696087962962963</c:v>
                </c:pt>
                <c:pt idx="6623">
                  <c:v>0.696099537037037</c:v>
                </c:pt>
                <c:pt idx="6624">
                  <c:v>0.696111111111111</c:v>
                </c:pt>
                <c:pt idx="6625">
                  <c:v>0.696122685185186</c:v>
                </c:pt>
                <c:pt idx="6626">
                  <c:v>0.696134259259259</c:v>
                </c:pt>
                <c:pt idx="6627">
                  <c:v>0.696145833333334</c:v>
                </c:pt>
                <c:pt idx="6628">
                  <c:v>0.696157407407408</c:v>
                </c:pt>
                <c:pt idx="6629">
                  <c:v>0.696168981481482</c:v>
                </c:pt>
                <c:pt idx="6630">
                  <c:v>0.696180555555556</c:v>
                </c:pt>
                <c:pt idx="6631">
                  <c:v>0.69619212962963</c:v>
                </c:pt>
                <c:pt idx="6632">
                  <c:v>0.696203703703704</c:v>
                </c:pt>
                <c:pt idx="6633">
                  <c:v>0.696215277777778</c:v>
                </c:pt>
                <c:pt idx="6634">
                  <c:v>0.696226851851852</c:v>
                </c:pt>
                <c:pt idx="6635">
                  <c:v>0.696238425925926</c:v>
                </c:pt>
                <c:pt idx="6636">
                  <c:v>0.69625</c:v>
                </c:pt>
                <c:pt idx="6637">
                  <c:v>0.696261574074074</c:v>
                </c:pt>
                <c:pt idx="6638">
                  <c:v>0.696273148148148</c:v>
                </c:pt>
                <c:pt idx="6639">
                  <c:v>0.696284722222222</c:v>
                </c:pt>
                <c:pt idx="6640">
                  <c:v>0.696296296296297</c:v>
                </c:pt>
                <c:pt idx="6641">
                  <c:v>0.696307870370371</c:v>
                </c:pt>
                <c:pt idx="6642">
                  <c:v>0.696319444444445</c:v>
                </c:pt>
                <c:pt idx="6643">
                  <c:v>0.696331018518519</c:v>
                </c:pt>
                <c:pt idx="6644">
                  <c:v>0.696342592592593</c:v>
                </c:pt>
                <c:pt idx="6645">
                  <c:v>0.696354166666666</c:v>
                </c:pt>
                <c:pt idx="6646">
                  <c:v>0.696365740740741</c:v>
                </c:pt>
                <c:pt idx="6647">
                  <c:v>0.696377314814815</c:v>
                </c:pt>
                <c:pt idx="6648">
                  <c:v>0.696388888888889</c:v>
                </c:pt>
                <c:pt idx="6649">
                  <c:v>0.696400462962963</c:v>
                </c:pt>
                <c:pt idx="6650">
                  <c:v>0.696412037037037</c:v>
                </c:pt>
                <c:pt idx="6651">
                  <c:v>0.696423611111112</c:v>
                </c:pt>
                <c:pt idx="6652">
                  <c:v>0.696435185185185</c:v>
                </c:pt>
                <c:pt idx="6653">
                  <c:v>0.696446759259259</c:v>
                </c:pt>
                <c:pt idx="6654">
                  <c:v>0.696458333333334</c:v>
                </c:pt>
                <c:pt idx="6655">
                  <c:v>0.696469907407408</c:v>
                </c:pt>
                <c:pt idx="6656">
                  <c:v>0.696481481481482</c:v>
                </c:pt>
                <c:pt idx="6657">
                  <c:v>0.696493055555556</c:v>
                </c:pt>
                <c:pt idx="6658">
                  <c:v>0.69650462962963</c:v>
                </c:pt>
                <c:pt idx="6659">
                  <c:v>0.696516203703704</c:v>
                </c:pt>
                <c:pt idx="6660">
                  <c:v>0.696527777777778</c:v>
                </c:pt>
                <c:pt idx="6661">
                  <c:v>0.696539351851852</c:v>
                </c:pt>
                <c:pt idx="6662">
                  <c:v>0.696550925925926</c:v>
                </c:pt>
                <c:pt idx="6663">
                  <c:v>0.6965625</c:v>
                </c:pt>
                <c:pt idx="6664">
                  <c:v>0.696574074074074</c:v>
                </c:pt>
                <c:pt idx="6665">
                  <c:v>0.696585648148148</c:v>
                </c:pt>
                <c:pt idx="6666">
                  <c:v>0.696597222222222</c:v>
                </c:pt>
                <c:pt idx="6667">
                  <c:v>0.696608796296297</c:v>
                </c:pt>
                <c:pt idx="6668">
                  <c:v>0.696620370370371</c:v>
                </c:pt>
                <c:pt idx="6669">
                  <c:v>0.696631944444445</c:v>
                </c:pt>
                <c:pt idx="6670">
                  <c:v>0.696643518518519</c:v>
                </c:pt>
                <c:pt idx="6671">
                  <c:v>0.696655092592593</c:v>
                </c:pt>
                <c:pt idx="6672">
                  <c:v>0.696666666666667</c:v>
                </c:pt>
                <c:pt idx="6673">
                  <c:v>0.696678240740741</c:v>
                </c:pt>
                <c:pt idx="6674">
                  <c:v>0.696689814814815</c:v>
                </c:pt>
                <c:pt idx="6675">
                  <c:v>0.696701388888889</c:v>
                </c:pt>
                <c:pt idx="6676">
                  <c:v>0.696712962962963</c:v>
                </c:pt>
                <c:pt idx="6677">
                  <c:v>0.696724537037037</c:v>
                </c:pt>
                <c:pt idx="6678">
                  <c:v>0.696736111111111</c:v>
                </c:pt>
                <c:pt idx="6679">
                  <c:v>0.696747685185186</c:v>
                </c:pt>
                <c:pt idx="6680">
                  <c:v>0.69675925925926</c:v>
                </c:pt>
                <c:pt idx="6681">
                  <c:v>0.696770833333334</c:v>
                </c:pt>
                <c:pt idx="6682">
                  <c:v>0.696782407407408</c:v>
                </c:pt>
                <c:pt idx="6683">
                  <c:v>0.696793981481482</c:v>
                </c:pt>
                <c:pt idx="6684">
                  <c:v>0.696805555555556</c:v>
                </c:pt>
                <c:pt idx="6685">
                  <c:v>0.696817129629629</c:v>
                </c:pt>
                <c:pt idx="6686">
                  <c:v>0.696828703703704</c:v>
                </c:pt>
                <c:pt idx="6687">
                  <c:v>0.696840277777778</c:v>
                </c:pt>
                <c:pt idx="6688">
                  <c:v>0.696851851851852</c:v>
                </c:pt>
                <c:pt idx="6689">
                  <c:v>0.696863425925926</c:v>
                </c:pt>
                <c:pt idx="6690">
                  <c:v>0.696875</c:v>
                </c:pt>
                <c:pt idx="6691">
                  <c:v>0.696886574074074</c:v>
                </c:pt>
                <c:pt idx="6692">
                  <c:v>0.696898148148148</c:v>
                </c:pt>
                <c:pt idx="6693">
                  <c:v>0.696909722222222</c:v>
                </c:pt>
                <c:pt idx="6694">
                  <c:v>0.696921296296297</c:v>
                </c:pt>
                <c:pt idx="6695">
                  <c:v>0.696932870370371</c:v>
                </c:pt>
                <c:pt idx="6696">
                  <c:v>0.696944444444445</c:v>
                </c:pt>
                <c:pt idx="6697">
                  <c:v>0.696956018518519</c:v>
                </c:pt>
                <c:pt idx="6698">
                  <c:v>0.696967592592593</c:v>
                </c:pt>
                <c:pt idx="6699">
                  <c:v>0.696979166666667</c:v>
                </c:pt>
                <c:pt idx="6700">
                  <c:v>0.696990740740741</c:v>
                </c:pt>
                <c:pt idx="6701">
                  <c:v>0.697002314814815</c:v>
                </c:pt>
                <c:pt idx="6702">
                  <c:v>0.697013888888889</c:v>
                </c:pt>
                <c:pt idx="6703">
                  <c:v>0.697025462962963</c:v>
                </c:pt>
                <c:pt idx="6704">
                  <c:v>0.697037037037037</c:v>
                </c:pt>
                <c:pt idx="6705">
                  <c:v>0.697048611111112</c:v>
                </c:pt>
                <c:pt idx="6706">
                  <c:v>0.697060185185185</c:v>
                </c:pt>
                <c:pt idx="6707">
                  <c:v>0.697071759259259</c:v>
                </c:pt>
                <c:pt idx="6708">
                  <c:v>0.697083333333334</c:v>
                </c:pt>
                <c:pt idx="6709">
                  <c:v>0.697094907407408</c:v>
                </c:pt>
                <c:pt idx="6710">
                  <c:v>0.697106481481482</c:v>
                </c:pt>
                <c:pt idx="6711">
                  <c:v>0.697118055555556</c:v>
                </c:pt>
                <c:pt idx="6712">
                  <c:v>0.69712962962963</c:v>
                </c:pt>
                <c:pt idx="6713">
                  <c:v>0.697141203703704</c:v>
                </c:pt>
                <c:pt idx="6714">
                  <c:v>0.697152777777778</c:v>
                </c:pt>
                <c:pt idx="6715">
                  <c:v>0.697164351851852</c:v>
                </c:pt>
                <c:pt idx="6716">
                  <c:v>0.697175925925926</c:v>
                </c:pt>
                <c:pt idx="6717">
                  <c:v>0.6971875</c:v>
                </c:pt>
                <c:pt idx="6718">
                  <c:v>0.697199074074075</c:v>
                </c:pt>
                <c:pt idx="6719">
                  <c:v>0.697210648148148</c:v>
                </c:pt>
                <c:pt idx="6720">
                  <c:v>0.697222222222222</c:v>
                </c:pt>
                <c:pt idx="6721">
                  <c:v>0.697233796296296</c:v>
                </c:pt>
                <c:pt idx="6722">
                  <c:v>0.697245370370371</c:v>
                </c:pt>
                <c:pt idx="6723">
                  <c:v>0.697256944444445</c:v>
                </c:pt>
                <c:pt idx="6724">
                  <c:v>0.697268518518519</c:v>
                </c:pt>
                <c:pt idx="6725">
                  <c:v>0.697280092592593</c:v>
                </c:pt>
                <c:pt idx="6726">
                  <c:v>0.697291666666667</c:v>
                </c:pt>
                <c:pt idx="6727">
                  <c:v>0.697303240740741</c:v>
                </c:pt>
                <c:pt idx="6728">
                  <c:v>0.697314814814815</c:v>
                </c:pt>
                <c:pt idx="6729">
                  <c:v>0.697326388888889</c:v>
                </c:pt>
                <c:pt idx="6730">
                  <c:v>0.697337962962963</c:v>
                </c:pt>
                <c:pt idx="6731">
                  <c:v>0.697349537037037</c:v>
                </c:pt>
                <c:pt idx="6732">
                  <c:v>0.697361111111111</c:v>
                </c:pt>
                <c:pt idx="6733">
                  <c:v>0.697372685185185</c:v>
                </c:pt>
                <c:pt idx="6734">
                  <c:v>0.697384259259259</c:v>
                </c:pt>
                <c:pt idx="6735">
                  <c:v>0.697395833333334</c:v>
                </c:pt>
                <c:pt idx="6736">
                  <c:v>0.697407407407408</c:v>
                </c:pt>
                <c:pt idx="6737">
                  <c:v>0.697418981481482</c:v>
                </c:pt>
                <c:pt idx="6738">
                  <c:v>0.697430555555556</c:v>
                </c:pt>
                <c:pt idx="6739">
                  <c:v>0.69744212962963</c:v>
                </c:pt>
                <c:pt idx="6740">
                  <c:v>0.697453703703704</c:v>
                </c:pt>
                <c:pt idx="6741">
                  <c:v>0.697465277777778</c:v>
                </c:pt>
                <c:pt idx="6742">
                  <c:v>0.697476851851852</c:v>
                </c:pt>
                <c:pt idx="6743">
                  <c:v>0.697488425925926</c:v>
                </c:pt>
                <c:pt idx="6744">
                  <c:v>0.6975</c:v>
                </c:pt>
                <c:pt idx="6745">
                  <c:v>0.697511574074074</c:v>
                </c:pt>
                <c:pt idx="6746">
                  <c:v>0.697523148148148</c:v>
                </c:pt>
                <c:pt idx="6747">
                  <c:v>0.697534722222222</c:v>
                </c:pt>
                <c:pt idx="6748">
                  <c:v>0.697546296296297</c:v>
                </c:pt>
                <c:pt idx="6749">
                  <c:v>0.697557870370371</c:v>
                </c:pt>
                <c:pt idx="6750">
                  <c:v>0.697569444444445</c:v>
                </c:pt>
                <c:pt idx="6751">
                  <c:v>0.697581018518519</c:v>
                </c:pt>
                <c:pt idx="6752">
                  <c:v>0.697592592592593</c:v>
                </c:pt>
                <c:pt idx="6753">
                  <c:v>0.697604166666667</c:v>
                </c:pt>
                <c:pt idx="6754">
                  <c:v>0.697615740740741</c:v>
                </c:pt>
                <c:pt idx="6755">
                  <c:v>0.697627314814815</c:v>
                </c:pt>
                <c:pt idx="6756">
                  <c:v>0.697638888888889</c:v>
                </c:pt>
                <c:pt idx="6757">
                  <c:v>0.697650462962963</c:v>
                </c:pt>
                <c:pt idx="6758">
                  <c:v>0.697662037037037</c:v>
                </c:pt>
                <c:pt idx="6759">
                  <c:v>0.697673611111111</c:v>
                </c:pt>
                <c:pt idx="6760">
                  <c:v>0.697685185185186</c:v>
                </c:pt>
                <c:pt idx="6761">
                  <c:v>0.697696759259259</c:v>
                </c:pt>
                <c:pt idx="6762">
                  <c:v>0.697708333333334</c:v>
                </c:pt>
                <c:pt idx="6763">
                  <c:v>0.697719907407408</c:v>
                </c:pt>
                <c:pt idx="6764">
                  <c:v>0.697731481481482</c:v>
                </c:pt>
                <c:pt idx="6765">
                  <c:v>0.697743055555556</c:v>
                </c:pt>
                <c:pt idx="6766">
                  <c:v>0.69775462962963</c:v>
                </c:pt>
                <c:pt idx="6767">
                  <c:v>0.697766203703704</c:v>
                </c:pt>
                <c:pt idx="6768">
                  <c:v>0.697777777777778</c:v>
                </c:pt>
                <c:pt idx="6769">
                  <c:v>0.697789351851852</c:v>
                </c:pt>
                <c:pt idx="6770">
                  <c:v>0.697800925925926</c:v>
                </c:pt>
                <c:pt idx="6771">
                  <c:v>0.6978125</c:v>
                </c:pt>
                <c:pt idx="6772">
                  <c:v>0.697824074074075</c:v>
                </c:pt>
                <c:pt idx="6773">
                  <c:v>0.697835648148149</c:v>
                </c:pt>
                <c:pt idx="6774">
                  <c:v>0.697847222222223</c:v>
                </c:pt>
                <c:pt idx="6775">
                  <c:v>0.697858796296297</c:v>
                </c:pt>
                <c:pt idx="6776">
                  <c:v>0.697870370370371</c:v>
                </c:pt>
                <c:pt idx="6777">
                  <c:v>0.697881944444445</c:v>
                </c:pt>
                <c:pt idx="6778">
                  <c:v>0.697893518518519</c:v>
                </c:pt>
                <c:pt idx="6779">
                  <c:v>0.697905092592593</c:v>
                </c:pt>
                <c:pt idx="6780">
                  <c:v>0.697916666666667</c:v>
                </c:pt>
                <c:pt idx="6781">
                  <c:v>0.697928240740741</c:v>
                </c:pt>
                <c:pt idx="6782">
                  <c:v>0.697939814814815</c:v>
                </c:pt>
                <c:pt idx="6783">
                  <c:v>0.697951388888889</c:v>
                </c:pt>
                <c:pt idx="6784">
                  <c:v>0.697962962962963</c:v>
                </c:pt>
                <c:pt idx="6785">
                  <c:v>0.697974537037037</c:v>
                </c:pt>
                <c:pt idx="6786">
                  <c:v>0.697986111111111</c:v>
                </c:pt>
                <c:pt idx="6787">
                  <c:v>0.697997685185185</c:v>
                </c:pt>
                <c:pt idx="6788">
                  <c:v>0.69800925925926</c:v>
                </c:pt>
                <c:pt idx="6789">
                  <c:v>0.698020833333334</c:v>
                </c:pt>
                <c:pt idx="6790">
                  <c:v>0.698032407407408</c:v>
                </c:pt>
                <c:pt idx="6791">
                  <c:v>0.698043981481482</c:v>
                </c:pt>
                <c:pt idx="6792">
                  <c:v>0.698055555555556</c:v>
                </c:pt>
                <c:pt idx="6793">
                  <c:v>0.69806712962963</c:v>
                </c:pt>
                <c:pt idx="6794">
                  <c:v>0.698078703703704</c:v>
                </c:pt>
                <c:pt idx="6795">
                  <c:v>0.698090277777778</c:v>
                </c:pt>
                <c:pt idx="6796">
                  <c:v>0.698101851851852</c:v>
                </c:pt>
                <c:pt idx="6797">
                  <c:v>0.698113425925926</c:v>
                </c:pt>
                <c:pt idx="6798">
                  <c:v>0.698125</c:v>
                </c:pt>
                <c:pt idx="6799">
                  <c:v>0.698136574074074</c:v>
                </c:pt>
                <c:pt idx="6800">
                  <c:v>0.698148148148149</c:v>
                </c:pt>
                <c:pt idx="6801">
                  <c:v>0.698159722222222</c:v>
                </c:pt>
                <c:pt idx="6802">
                  <c:v>0.698171296296297</c:v>
                </c:pt>
                <c:pt idx="6803">
                  <c:v>0.698182870370371</c:v>
                </c:pt>
                <c:pt idx="6804">
                  <c:v>0.698194444444445</c:v>
                </c:pt>
                <c:pt idx="6805">
                  <c:v>0.698206018518519</c:v>
                </c:pt>
                <c:pt idx="6806">
                  <c:v>0.698217592592593</c:v>
                </c:pt>
                <c:pt idx="6807">
                  <c:v>0.698229166666667</c:v>
                </c:pt>
                <c:pt idx="6808">
                  <c:v>0.698240740740741</c:v>
                </c:pt>
                <c:pt idx="6809">
                  <c:v>0.698252314814815</c:v>
                </c:pt>
                <c:pt idx="6810">
                  <c:v>0.698263888888889</c:v>
                </c:pt>
                <c:pt idx="6811">
                  <c:v>0.698275462962963</c:v>
                </c:pt>
                <c:pt idx="6812">
                  <c:v>0.698287037037037</c:v>
                </c:pt>
                <c:pt idx="6813">
                  <c:v>0.698298611111111</c:v>
                </c:pt>
                <c:pt idx="6814">
                  <c:v>0.698310185185185</c:v>
                </c:pt>
                <c:pt idx="6815">
                  <c:v>0.698321759259259</c:v>
                </c:pt>
                <c:pt idx="6816">
                  <c:v>0.698333333333334</c:v>
                </c:pt>
                <c:pt idx="6817">
                  <c:v>0.698344907407408</c:v>
                </c:pt>
                <c:pt idx="6818">
                  <c:v>0.698356481481482</c:v>
                </c:pt>
                <c:pt idx="6819">
                  <c:v>0.698368055555556</c:v>
                </c:pt>
                <c:pt idx="6820">
                  <c:v>0.69837962962963</c:v>
                </c:pt>
                <c:pt idx="6821">
                  <c:v>0.698391203703704</c:v>
                </c:pt>
                <c:pt idx="6822">
                  <c:v>0.698402777777778</c:v>
                </c:pt>
                <c:pt idx="6823">
                  <c:v>0.698414351851852</c:v>
                </c:pt>
                <c:pt idx="6824">
                  <c:v>0.698425925925926</c:v>
                </c:pt>
                <c:pt idx="6825">
                  <c:v>0.6984375</c:v>
                </c:pt>
                <c:pt idx="6826">
                  <c:v>0.698449074074075</c:v>
                </c:pt>
                <c:pt idx="6827">
                  <c:v>0.698460648148148</c:v>
                </c:pt>
                <c:pt idx="6828">
                  <c:v>0.698472222222222</c:v>
                </c:pt>
                <c:pt idx="6829">
                  <c:v>0.698483796296296</c:v>
                </c:pt>
                <c:pt idx="6830">
                  <c:v>0.698495370370371</c:v>
                </c:pt>
                <c:pt idx="6831">
                  <c:v>0.698506944444444</c:v>
                </c:pt>
                <c:pt idx="6832">
                  <c:v>0.698518518518519</c:v>
                </c:pt>
                <c:pt idx="6833">
                  <c:v>0.698530092592593</c:v>
                </c:pt>
                <c:pt idx="6834">
                  <c:v>0.698541666666667</c:v>
                </c:pt>
                <c:pt idx="6835">
                  <c:v>0.698553240740741</c:v>
                </c:pt>
                <c:pt idx="6836">
                  <c:v>0.698564814814815</c:v>
                </c:pt>
                <c:pt idx="6837">
                  <c:v>0.698576388888889</c:v>
                </c:pt>
                <c:pt idx="6838">
                  <c:v>0.698587962962963</c:v>
                </c:pt>
                <c:pt idx="6839">
                  <c:v>0.698599537037037</c:v>
                </c:pt>
                <c:pt idx="6840">
                  <c:v>0.698611111111111</c:v>
                </c:pt>
                <c:pt idx="6841">
                  <c:v>0.698622685185186</c:v>
                </c:pt>
                <c:pt idx="6842">
                  <c:v>0.69863425925926</c:v>
                </c:pt>
                <c:pt idx="6843">
                  <c:v>0.698645833333334</c:v>
                </c:pt>
                <c:pt idx="6844">
                  <c:v>0.698657407407408</c:v>
                </c:pt>
                <c:pt idx="6845">
                  <c:v>0.698668981481482</c:v>
                </c:pt>
                <c:pt idx="6846">
                  <c:v>0.698680555555556</c:v>
                </c:pt>
                <c:pt idx="6847">
                  <c:v>0.69869212962963</c:v>
                </c:pt>
                <c:pt idx="6848">
                  <c:v>0.698703703703704</c:v>
                </c:pt>
                <c:pt idx="6849">
                  <c:v>0.698715277777778</c:v>
                </c:pt>
                <c:pt idx="6850">
                  <c:v>0.698726851851852</c:v>
                </c:pt>
                <c:pt idx="6851">
                  <c:v>0.698738425925926</c:v>
                </c:pt>
                <c:pt idx="6852">
                  <c:v>0.69875</c:v>
                </c:pt>
                <c:pt idx="6853">
                  <c:v>0.698761574074074</c:v>
                </c:pt>
                <c:pt idx="6854">
                  <c:v>0.698773148148148</c:v>
                </c:pt>
                <c:pt idx="6855">
                  <c:v>0.698784722222222</c:v>
                </c:pt>
                <c:pt idx="6856">
                  <c:v>0.698796296296297</c:v>
                </c:pt>
                <c:pt idx="6857">
                  <c:v>0.698807870370371</c:v>
                </c:pt>
                <c:pt idx="6858">
                  <c:v>0.698819444444445</c:v>
                </c:pt>
                <c:pt idx="6859">
                  <c:v>0.698831018518519</c:v>
                </c:pt>
                <c:pt idx="6860">
                  <c:v>0.698842592592593</c:v>
                </c:pt>
                <c:pt idx="6861">
                  <c:v>0.698854166666667</c:v>
                </c:pt>
                <c:pt idx="6862">
                  <c:v>0.698865740740741</c:v>
                </c:pt>
                <c:pt idx="6863">
                  <c:v>0.698877314814815</c:v>
                </c:pt>
                <c:pt idx="6864">
                  <c:v>0.698888888888889</c:v>
                </c:pt>
                <c:pt idx="6865">
                  <c:v>0.698900462962963</c:v>
                </c:pt>
                <c:pt idx="6866">
                  <c:v>0.698912037037037</c:v>
                </c:pt>
                <c:pt idx="6867">
                  <c:v>0.698923611111111</c:v>
                </c:pt>
                <c:pt idx="6868">
                  <c:v>0.698935185185185</c:v>
                </c:pt>
                <c:pt idx="6869">
                  <c:v>0.698946759259259</c:v>
                </c:pt>
                <c:pt idx="6870">
                  <c:v>0.698958333333334</c:v>
                </c:pt>
                <c:pt idx="6871">
                  <c:v>0.698969907407408</c:v>
                </c:pt>
                <c:pt idx="6872">
                  <c:v>0.698981481481482</c:v>
                </c:pt>
                <c:pt idx="6873">
                  <c:v>0.698993055555556</c:v>
                </c:pt>
                <c:pt idx="6874">
                  <c:v>0.69900462962963</c:v>
                </c:pt>
                <c:pt idx="6875">
                  <c:v>0.699016203703704</c:v>
                </c:pt>
                <c:pt idx="6876">
                  <c:v>0.699027777777778</c:v>
                </c:pt>
                <c:pt idx="6877">
                  <c:v>0.699039351851852</c:v>
                </c:pt>
                <c:pt idx="6878">
                  <c:v>0.699050925925926</c:v>
                </c:pt>
                <c:pt idx="6879">
                  <c:v>0.6990625</c:v>
                </c:pt>
                <c:pt idx="6880">
                  <c:v>0.699074074074075</c:v>
                </c:pt>
                <c:pt idx="6881">
                  <c:v>0.699085648148148</c:v>
                </c:pt>
                <c:pt idx="6882">
                  <c:v>0.699097222222222</c:v>
                </c:pt>
                <c:pt idx="6883">
                  <c:v>0.699108796296297</c:v>
                </c:pt>
                <c:pt idx="6884">
                  <c:v>0.699120370370371</c:v>
                </c:pt>
                <c:pt idx="6885">
                  <c:v>0.699131944444445</c:v>
                </c:pt>
                <c:pt idx="6886">
                  <c:v>0.699143518518519</c:v>
                </c:pt>
                <c:pt idx="6887">
                  <c:v>0.699155092592593</c:v>
                </c:pt>
                <c:pt idx="6888">
                  <c:v>0.699166666666667</c:v>
                </c:pt>
                <c:pt idx="6889">
                  <c:v>0.699178240740741</c:v>
                </c:pt>
                <c:pt idx="6890">
                  <c:v>0.699189814814815</c:v>
                </c:pt>
                <c:pt idx="6891">
                  <c:v>0.699201388888889</c:v>
                </c:pt>
                <c:pt idx="6892">
                  <c:v>0.699212962962963</c:v>
                </c:pt>
                <c:pt idx="6893">
                  <c:v>0.699224537037037</c:v>
                </c:pt>
                <c:pt idx="6894">
                  <c:v>0.699236111111111</c:v>
                </c:pt>
                <c:pt idx="6895">
                  <c:v>0.699247685185186</c:v>
                </c:pt>
                <c:pt idx="6896">
                  <c:v>0.69925925925926</c:v>
                </c:pt>
                <c:pt idx="6897">
                  <c:v>0.699270833333334</c:v>
                </c:pt>
                <c:pt idx="6898">
                  <c:v>0.699282407407408</c:v>
                </c:pt>
                <c:pt idx="6899">
                  <c:v>0.699293981481482</c:v>
                </c:pt>
                <c:pt idx="6900">
                  <c:v>0.699305555555556</c:v>
                </c:pt>
                <c:pt idx="6901">
                  <c:v>0.699317129629629</c:v>
                </c:pt>
                <c:pt idx="6902">
                  <c:v>0.699328703703704</c:v>
                </c:pt>
                <c:pt idx="6903">
                  <c:v>0.699340277777778</c:v>
                </c:pt>
                <c:pt idx="6904">
                  <c:v>0.699351851851852</c:v>
                </c:pt>
                <c:pt idx="6905">
                  <c:v>0.699363425925926</c:v>
                </c:pt>
                <c:pt idx="6906">
                  <c:v>0.699375</c:v>
                </c:pt>
                <c:pt idx="6907">
                  <c:v>0.699386574074074</c:v>
                </c:pt>
                <c:pt idx="6908">
                  <c:v>0.699398148148148</c:v>
                </c:pt>
                <c:pt idx="6909">
                  <c:v>0.699409722222222</c:v>
                </c:pt>
                <c:pt idx="6910">
                  <c:v>0.699421296296297</c:v>
                </c:pt>
                <c:pt idx="6911">
                  <c:v>0.699432870370371</c:v>
                </c:pt>
                <c:pt idx="6912">
                  <c:v>0.699444444444445</c:v>
                </c:pt>
                <c:pt idx="6913">
                  <c:v>0.699456018518519</c:v>
                </c:pt>
                <c:pt idx="6914">
                  <c:v>0.699467592592593</c:v>
                </c:pt>
                <c:pt idx="6915">
                  <c:v>0.699479166666667</c:v>
                </c:pt>
                <c:pt idx="6916">
                  <c:v>0.699490740740741</c:v>
                </c:pt>
                <c:pt idx="6917">
                  <c:v>0.699502314814815</c:v>
                </c:pt>
                <c:pt idx="6918">
                  <c:v>0.699513888888889</c:v>
                </c:pt>
                <c:pt idx="6919">
                  <c:v>0.699525462962963</c:v>
                </c:pt>
                <c:pt idx="6920">
                  <c:v>0.699537037037037</c:v>
                </c:pt>
                <c:pt idx="6921">
                  <c:v>0.699548611111111</c:v>
                </c:pt>
                <c:pt idx="6922">
                  <c:v>0.699560185185185</c:v>
                </c:pt>
                <c:pt idx="6923">
                  <c:v>0.699571759259259</c:v>
                </c:pt>
                <c:pt idx="6924">
                  <c:v>0.699583333333333</c:v>
                </c:pt>
                <c:pt idx="6925">
                  <c:v>0.699594907407408</c:v>
                </c:pt>
                <c:pt idx="6926">
                  <c:v>0.699606481481482</c:v>
                </c:pt>
                <c:pt idx="6927">
                  <c:v>0.699618055555556</c:v>
                </c:pt>
                <c:pt idx="6928">
                  <c:v>0.69962962962963</c:v>
                </c:pt>
                <c:pt idx="6929">
                  <c:v>0.699641203703704</c:v>
                </c:pt>
                <c:pt idx="6930">
                  <c:v>0.699652777777778</c:v>
                </c:pt>
                <c:pt idx="6931">
                  <c:v>0.699664351851852</c:v>
                </c:pt>
                <c:pt idx="6932">
                  <c:v>0.699675925925926</c:v>
                </c:pt>
                <c:pt idx="6933">
                  <c:v>0.6996875</c:v>
                </c:pt>
                <c:pt idx="6934">
                  <c:v>0.699699074074075</c:v>
                </c:pt>
                <c:pt idx="6935">
                  <c:v>0.699710648148148</c:v>
                </c:pt>
                <c:pt idx="6936">
                  <c:v>0.699722222222222</c:v>
                </c:pt>
                <c:pt idx="6937">
                  <c:v>0.699733796296297</c:v>
                </c:pt>
                <c:pt idx="6938">
                  <c:v>0.699745370370371</c:v>
                </c:pt>
                <c:pt idx="6939">
                  <c:v>0.699756944444445</c:v>
                </c:pt>
                <c:pt idx="6940">
                  <c:v>0.699768518518519</c:v>
                </c:pt>
                <c:pt idx="6941">
                  <c:v>0.699780092592593</c:v>
                </c:pt>
                <c:pt idx="6942">
                  <c:v>0.699791666666667</c:v>
                </c:pt>
                <c:pt idx="6943">
                  <c:v>0.699803240740741</c:v>
                </c:pt>
                <c:pt idx="6944">
                  <c:v>0.699814814814815</c:v>
                </c:pt>
                <c:pt idx="6945">
                  <c:v>0.699826388888889</c:v>
                </c:pt>
                <c:pt idx="6946">
                  <c:v>0.699837962962963</c:v>
                </c:pt>
                <c:pt idx="6947">
                  <c:v>0.699849537037037</c:v>
                </c:pt>
                <c:pt idx="6948">
                  <c:v>0.699861111111111</c:v>
                </c:pt>
                <c:pt idx="6949">
                  <c:v>0.699872685185186</c:v>
                </c:pt>
                <c:pt idx="6950">
                  <c:v>0.699884259259259</c:v>
                </c:pt>
                <c:pt idx="6951">
                  <c:v>0.699895833333334</c:v>
                </c:pt>
                <c:pt idx="6952">
                  <c:v>0.699907407407408</c:v>
                </c:pt>
                <c:pt idx="6953">
                  <c:v>0.699918981481482</c:v>
                </c:pt>
                <c:pt idx="6954">
                  <c:v>0.699930555555556</c:v>
                </c:pt>
                <c:pt idx="6955">
                  <c:v>0.69994212962963</c:v>
                </c:pt>
                <c:pt idx="6956">
                  <c:v>0.699953703703704</c:v>
                </c:pt>
                <c:pt idx="6957">
                  <c:v>0.699965277777778</c:v>
                </c:pt>
                <c:pt idx="6958">
                  <c:v>0.699976851851852</c:v>
                </c:pt>
                <c:pt idx="6959">
                  <c:v>0.699988425925926</c:v>
                </c:pt>
                <c:pt idx="6960">
                  <c:v>0.7</c:v>
                </c:pt>
                <c:pt idx="6961">
                  <c:v>0.700011574074074</c:v>
                </c:pt>
                <c:pt idx="6962">
                  <c:v>0.700023148148148</c:v>
                </c:pt>
                <c:pt idx="6963">
                  <c:v>0.700034722222222</c:v>
                </c:pt>
                <c:pt idx="6964">
                  <c:v>0.700046296296296</c:v>
                </c:pt>
                <c:pt idx="6965">
                  <c:v>0.700057870370371</c:v>
                </c:pt>
                <c:pt idx="6966">
                  <c:v>0.700069444444445</c:v>
                </c:pt>
                <c:pt idx="6967">
                  <c:v>0.700081018518519</c:v>
                </c:pt>
                <c:pt idx="6968">
                  <c:v>0.700092592592593</c:v>
                </c:pt>
                <c:pt idx="6969">
                  <c:v>0.700104166666666</c:v>
                </c:pt>
                <c:pt idx="6970">
                  <c:v>0.70011574074074</c:v>
                </c:pt>
                <c:pt idx="6971">
                  <c:v>0.700127314814815</c:v>
                </c:pt>
                <c:pt idx="6972">
                  <c:v>0.700138888888889</c:v>
                </c:pt>
                <c:pt idx="6973">
                  <c:v>0.700150462962963</c:v>
                </c:pt>
                <c:pt idx="6974">
                  <c:v>0.700162037037037</c:v>
                </c:pt>
                <c:pt idx="6975">
                  <c:v>0.700173611111111</c:v>
                </c:pt>
                <c:pt idx="6976">
                  <c:v>0.700185185185185</c:v>
                </c:pt>
                <c:pt idx="6977">
                  <c:v>0.700196759259259</c:v>
                </c:pt>
                <c:pt idx="6978">
                  <c:v>0.700208333333333</c:v>
                </c:pt>
                <c:pt idx="6979">
                  <c:v>0.700219907407408</c:v>
                </c:pt>
                <c:pt idx="6980">
                  <c:v>0.700231481481482</c:v>
                </c:pt>
                <c:pt idx="6981">
                  <c:v>0.700243055555556</c:v>
                </c:pt>
                <c:pt idx="6982">
                  <c:v>0.70025462962963</c:v>
                </c:pt>
                <c:pt idx="6983">
                  <c:v>0.700266203703703</c:v>
                </c:pt>
                <c:pt idx="6984">
                  <c:v>0.700277777777778</c:v>
                </c:pt>
                <c:pt idx="6985">
                  <c:v>0.700289351851852</c:v>
                </c:pt>
                <c:pt idx="6986">
                  <c:v>0.700300925925926</c:v>
                </c:pt>
                <c:pt idx="6987">
                  <c:v>0.7003125</c:v>
                </c:pt>
                <c:pt idx="6988">
                  <c:v>0.700324074074074</c:v>
                </c:pt>
                <c:pt idx="6989">
                  <c:v>0.700335648148148</c:v>
                </c:pt>
                <c:pt idx="6990">
                  <c:v>0.700347222222222</c:v>
                </c:pt>
                <c:pt idx="6991">
                  <c:v>0.700358796296297</c:v>
                </c:pt>
                <c:pt idx="6992">
                  <c:v>0.70037037037037</c:v>
                </c:pt>
                <c:pt idx="6993">
                  <c:v>0.700381944444445</c:v>
                </c:pt>
                <c:pt idx="6994">
                  <c:v>0.700393518518519</c:v>
                </c:pt>
                <c:pt idx="6995">
                  <c:v>0.700405092592593</c:v>
                </c:pt>
                <c:pt idx="6996">
                  <c:v>0.700416666666667</c:v>
                </c:pt>
                <c:pt idx="6997">
                  <c:v>0.70042824074074</c:v>
                </c:pt>
                <c:pt idx="6998">
                  <c:v>0.700439814814815</c:v>
                </c:pt>
                <c:pt idx="6999">
                  <c:v>0.700451388888889</c:v>
                </c:pt>
                <c:pt idx="7000">
                  <c:v>0.700462962962962</c:v>
                </c:pt>
                <c:pt idx="7001">
                  <c:v>0.700474537037037</c:v>
                </c:pt>
                <c:pt idx="7002">
                  <c:v>0.700486111111111</c:v>
                </c:pt>
                <c:pt idx="7003">
                  <c:v>0.700497685185185</c:v>
                </c:pt>
                <c:pt idx="7004">
                  <c:v>0.700509259259259</c:v>
                </c:pt>
                <c:pt idx="7005">
                  <c:v>0.700520833333334</c:v>
                </c:pt>
                <c:pt idx="7006">
                  <c:v>0.700532407407407</c:v>
                </c:pt>
                <c:pt idx="7007">
                  <c:v>0.700543981481481</c:v>
                </c:pt>
                <c:pt idx="7008">
                  <c:v>0.700555555555556</c:v>
                </c:pt>
                <c:pt idx="7009">
                  <c:v>0.700567129629629</c:v>
                </c:pt>
                <c:pt idx="7010">
                  <c:v>0.700578703703704</c:v>
                </c:pt>
                <c:pt idx="7011">
                  <c:v>0.700590277777778</c:v>
                </c:pt>
                <c:pt idx="7012">
                  <c:v>0.700601851851852</c:v>
                </c:pt>
                <c:pt idx="7013">
                  <c:v>0.700613425925926</c:v>
                </c:pt>
                <c:pt idx="7014">
                  <c:v>0.700625</c:v>
                </c:pt>
                <c:pt idx="7015">
                  <c:v>0.700636574074074</c:v>
                </c:pt>
                <c:pt idx="7016">
                  <c:v>0.700648148148148</c:v>
                </c:pt>
                <c:pt idx="7017">
                  <c:v>0.700659722222222</c:v>
                </c:pt>
                <c:pt idx="7018">
                  <c:v>0.700671296296297</c:v>
                </c:pt>
                <c:pt idx="7019">
                  <c:v>0.700682870370371</c:v>
                </c:pt>
                <c:pt idx="7020">
                  <c:v>0.700694444444445</c:v>
                </c:pt>
                <c:pt idx="7021">
                  <c:v>0.700706018518519</c:v>
                </c:pt>
                <c:pt idx="7022">
                  <c:v>0.700717592592593</c:v>
                </c:pt>
                <c:pt idx="7023">
                  <c:v>0.700729166666667</c:v>
                </c:pt>
                <c:pt idx="7024">
                  <c:v>0.700740740740741</c:v>
                </c:pt>
                <c:pt idx="7025">
                  <c:v>0.700752314814815</c:v>
                </c:pt>
                <c:pt idx="7026">
                  <c:v>0.700763888888889</c:v>
                </c:pt>
                <c:pt idx="7027">
                  <c:v>0.700775462962963</c:v>
                </c:pt>
                <c:pt idx="7028">
                  <c:v>0.700787037037037</c:v>
                </c:pt>
                <c:pt idx="7029">
                  <c:v>0.700798611111112</c:v>
                </c:pt>
                <c:pt idx="7030">
                  <c:v>0.700810185185185</c:v>
                </c:pt>
                <c:pt idx="7031">
                  <c:v>0.700821759259259</c:v>
                </c:pt>
                <c:pt idx="7032">
                  <c:v>0.700833333333333</c:v>
                </c:pt>
                <c:pt idx="7033">
                  <c:v>0.700844907407408</c:v>
                </c:pt>
                <c:pt idx="7034">
                  <c:v>0.700856481481482</c:v>
                </c:pt>
                <c:pt idx="7035">
                  <c:v>0.700868055555556</c:v>
                </c:pt>
                <c:pt idx="7036">
                  <c:v>0.70087962962963</c:v>
                </c:pt>
                <c:pt idx="7037">
                  <c:v>0.700891203703704</c:v>
                </c:pt>
                <c:pt idx="7038">
                  <c:v>0.700902777777778</c:v>
                </c:pt>
                <c:pt idx="7039">
                  <c:v>0.700914351851852</c:v>
                </c:pt>
                <c:pt idx="7040">
                  <c:v>0.700925925925926</c:v>
                </c:pt>
                <c:pt idx="7041">
                  <c:v>0.7009375</c:v>
                </c:pt>
                <c:pt idx="7042">
                  <c:v>0.700949074074074</c:v>
                </c:pt>
                <c:pt idx="7043">
                  <c:v>0.700960648148148</c:v>
                </c:pt>
                <c:pt idx="7044">
                  <c:v>0.700972222222222</c:v>
                </c:pt>
                <c:pt idx="7045">
                  <c:v>0.700983796296297</c:v>
                </c:pt>
                <c:pt idx="7046">
                  <c:v>0.700995370370371</c:v>
                </c:pt>
                <c:pt idx="7047">
                  <c:v>0.701006944444444</c:v>
                </c:pt>
                <c:pt idx="7048">
                  <c:v>0.701018518518519</c:v>
                </c:pt>
                <c:pt idx="7049">
                  <c:v>0.701030092592593</c:v>
                </c:pt>
                <c:pt idx="7050">
                  <c:v>0.701041666666667</c:v>
                </c:pt>
                <c:pt idx="7051">
                  <c:v>0.70105324074074</c:v>
                </c:pt>
                <c:pt idx="7052">
                  <c:v>0.701064814814815</c:v>
                </c:pt>
                <c:pt idx="7053">
                  <c:v>0.701076388888889</c:v>
                </c:pt>
                <c:pt idx="7054">
                  <c:v>0.701087962962962</c:v>
                </c:pt>
                <c:pt idx="7055">
                  <c:v>0.701099537037037</c:v>
                </c:pt>
                <c:pt idx="7056">
                  <c:v>0.701111111111111</c:v>
                </c:pt>
                <c:pt idx="7057">
                  <c:v>0.701122685185185</c:v>
                </c:pt>
                <c:pt idx="7058">
                  <c:v>0.701134259259259</c:v>
                </c:pt>
                <c:pt idx="7059">
                  <c:v>0.701145833333334</c:v>
                </c:pt>
                <c:pt idx="7060">
                  <c:v>0.701157407407408</c:v>
                </c:pt>
                <c:pt idx="7061">
                  <c:v>0.701168981481481</c:v>
                </c:pt>
                <c:pt idx="7062">
                  <c:v>0.701180555555556</c:v>
                </c:pt>
                <c:pt idx="7063">
                  <c:v>0.701192129629629</c:v>
                </c:pt>
                <c:pt idx="7064">
                  <c:v>0.701203703703704</c:v>
                </c:pt>
                <c:pt idx="7065">
                  <c:v>0.701215277777778</c:v>
                </c:pt>
                <c:pt idx="7066">
                  <c:v>0.701226851851852</c:v>
                </c:pt>
                <c:pt idx="7067">
                  <c:v>0.701238425925926</c:v>
                </c:pt>
                <c:pt idx="7068">
                  <c:v>0.70125</c:v>
                </c:pt>
                <c:pt idx="7069">
                  <c:v>0.701261574074074</c:v>
                </c:pt>
                <c:pt idx="7070">
                  <c:v>0.701273148148148</c:v>
                </c:pt>
                <c:pt idx="7071">
                  <c:v>0.701284722222222</c:v>
                </c:pt>
                <c:pt idx="7072">
                  <c:v>0.701296296296296</c:v>
                </c:pt>
                <c:pt idx="7073">
                  <c:v>0.701307870370371</c:v>
                </c:pt>
                <c:pt idx="7074">
                  <c:v>0.701319444444445</c:v>
                </c:pt>
                <c:pt idx="7075">
                  <c:v>0.701331018518519</c:v>
                </c:pt>
                <c:pt idx="7076">
                  <c:v>0.701342592592593</c:v>
                </c:pt>
                <c:pt idx="7077">
                  <c:v>0.701354166666666</c:v>
                </c:pt>
                <c:pt idx="7078">
                  <c:v>0.70136574074074</c:v>
                </c:pt>
                <c:pt idx="7079">
                  <c:v>0.701377314814815</c:v>
                </c:pt>
                <c:pt idx="7080">
                  <c:v>0.701388888888889</c:v>
                </c:pt>
                <c:pt idx="7081">
                  <c:v>0.701400462962963</c:v>
                </c:pt>
                <c:pt idx="7082">
                  <c:v>0.701412037037037</c:v>
                </c:pt>
                <c:pt idx="7083">
                  <c:v>0.701423611111111</c:v>
                </c:pt>
                <c:pt idx="7084">
                  <c:v>0.701435185185185</c:v>
                </c:pt>
                <c:pt idx="7085">
                  <c:v>0.701446759259259</c:v>
                </c:pt>
                <c:pt idx="7086">
                  <c:v>0.701458333333334</c:v>
                </c:pt>
                <c:pt idx="7087">
                  <c:v>0.701469907407407</c:v>
                </c:pt>
                <c:pt idx="7088">
                  <c:v>0.701481481481482</c:v>
                </c:pt>
                <c:pt idx="7089">
                  <c:v>0.701493055555556</c:v>
                </c:pt>
                <c:pt idx="7090">
                  <c:v>0.70150462962963</c:v>
                </c:pt>
                <c:pt idx="7091">
                  <c:v>0.701516203703703</c:v>
                </c:pt>
                <c:pt idx="7092">
                  <c:v>0.701527777777777</c:v>
                </c:pt>
                <c:pt idx="7093">
                  <c:v>0.701539351851852</c:v>
                </c:pt>
                <c:pt idx="7094">
                  <c:v>0.701550925925925</c:v>
                </c:pt>
                <c:pt idx="7095">
                  <c:v>0.7015625</c:v>
                </c:pt>
                <c:pt idx="7096">
                  <c:v>0.701574074074074</c:v>
                </c:pt>
                <c:pt idx="7097">
                  <c:v>0.701585648148148</c:v>
                </c:pt>
                <c:pt idx="7098">
                  <c:v>0.701597222222222</c:v>
                </c:pt>
                <c:pt idx="7099">
                  <c:v>0.701608796296297</c:v>
                </c:pt>
                <c:pt idx="7100">
                  <c:v>0.701620370370371</c:v>
                </c:pt>
                <c:pt idx="7101">
                  <c:v>0.701631944444445</c:v>
                </c:pt>
                <c:pt idx="7102">
                  <c:v>0.701643518518519</c:v>
                </c:pt>
                <c:pt idx="7103">
                  <c:v>0.701655092592593</c:v>
                </c:pt>
                <c:pt idx="7104">
                  <c:v>0.701666666666667</c:v>
                </c:pt>
                <c:pt idx="7105">
                  <c:v>0.701678240740741</c:v>
                </c:pt>
                <c:pt idx="7106">
                  <c:v>0.701689814814815</c:v>
                </c:pt>
                <c:pt idx="7107">
                  <c:v>0.701701388888889</c:v>
                </c:pt>
                <c:pt idx="7108">
                  <c:v>0.701712962962962</c:v>
                </c:pt>
                <c:pt idx="7109">
                  <c:v>0.701724537037037</c:v>
                </c:pt>
                <c:pt idx="7110">
                  <c:v>0.701736111111111</c:v>
                </c:pt>
                <c:pt idx="7111">
                  <c:v>0.701747685185185</c:v>
                </c:pt>
                <c:pt idx="7112">
                  <c:v>0.701759259259259</c:v>
                </c:pt>
                <c:pt idx="7113">
                  <c:v>0.701770833333334</c:v>
                </c:pt>
                <c:pt idx="7114">
                  <c:v>0.701782407407408</c:v>
                </c:pt>
                <c:pt idx="7115">
                  <c:v>0.701793981481482</c:v>
                </c:pt>
                <c:pt idx="7116">
                  <c:v>0.701805555555556</c:v>
                </c:pt>
                <c:pt idx="7117">
                  <c:v>0.701817129629629</c:v>
                </c:pt>
                <c:pt idx="7118">
                  <c:v>0.701828703703704</c:v>
                </c:pt>
                <c:pt idx="7119">
                  <c:v>0.701840277777778</c:v>
                </c:pt>
                <c:pt idx="7120">
                  <c:v>0.701851851851852</c:v>
                </c:pt>
                <c:pt idx="7121">
                  <c:v>0.701863425925926</c:v>
                </c:pt>
                <c:pt idx="7122">
                  <c:v>0.701875</c:v>
                </c:pt>
                <c:pt idx="7123">
                  <c:v>0.701886574074074</c:v>
                </c:pt>
                <c:pt idx="7124">
                  <c:v>0.701898148148148</c:v>
                </c:pt>
                <c:pt idx="7125">
                  <c:v>0.701909722222222</c:v>
                </c:pt>
                <c:pt idx="7126">
                  <c:v>0.701921296296297</c:v>
                </c:pt>
                <c:pt idx="7127">
                  <c:v>0.70193287037037</c:v>
                </c:pt>
                <c:pt idx="7128">
                  <c:v>0.701944444444445</c:v>
                </c:pt>
                <c:pt idx="7129">
                  <c:v>0.701956018518519</c:v>
                </c:pt>
                <c:pt idx="7130">
                  <c:v>0.701967592592593</c:v>
                </c:pt>
                <c:pt idx="7131">
                  <c:v>0.701979166666667</c:v>
                </c:pt>
                <c:pt idx="7132">
                  <c:v>0.70199074074074</c:v>
                </c:pt>
                <c:pt idx="7133">
                  <c:v>0.702002314814815</c:v>
                </c:pt>
                <c:pt idx="7134">
                  <c:v>0.702013888888889</c:v>
                </c:pt>
                <c:pt idx="7135">
                  <c:v>0.702025462962963</c:v>
                </c:pt>
                <c:pt idx="7136">
                  <c:v>0.702037037037037</c:v>
                </c:pt>
                <c:pt idx="7137">
                  <c:v>0.702048611111111</c:v>
                </c:pt>
                <c:pt idx="7138">
                  <c:v>0.702060185185185</c:v>
                </c:pt>
                <c:pt idx="7139">
                  <c:v>0.702071759259259</c:v>
                </c:pt>
                <c:pt idx="7140">
                  <c:v>0.702083333333334</c:v>
                </c:pt>
                <c:pt idx="7141">
                  <c:v>0.702094907407407</c:v>
                </c:pt>
                <c:pt idx="7142">
                  <c:v>0.702106481481482</c:v>
                </c:pt>
                <c:pt idx="7143">
                  <c:v>0.702118055555556</c:v>
                </c:pt>
                <c:pt idx="7144">
                  <c:v>0.70212962962963</c:v>
                </c:pt>
                <c:pt idx="7145">
                  <c:v>0.702141203703704</c:v>
                </c:pt>
                <c:pt idx="7146">
                  <c:v>0.702152777777777</c:v>
                </c:pt>
                <c:pt idx="7147">
                  <c:v>0.702164351851852</c:v>
                </c:pt>
                <c:pt idx="7148">
                  <c:v>0.702175925925926</c:v>
                </c:pt>
                <c:pt idx="7149">
                  <c:v>0.7021875</c:v>
                </c:pt>
                <c:pt idx="7150">
                  <c:v>0.702199074074074</c:v>
                </c:pt>
                <c:pt idx="7151">
                  <c:v>0.702210648148148</c:v>
                </c:pt>
                <c:pt idx="7152">
                  <c:v>0.702222222222222</c:v>
                </c:pt>
                <c:pt idx="7153">
                  <c:v>0.702233796296296</c:v>
                </c:pt>
                <c:pt idx="7154">
                  <c:v>0.702245370370371</c:v>
                </c:pt>
                <c:pt idx="7155">
                  <c:v>0.702256944444444</c:v>
                </c:pt>
                <c:pt idx="7156">
                  <c:v>0.702268518518519</c:v>
                </c:pt>
                <c:pt idx="7157">
                  <c:v>0.702280092592593</c:v>
                </c:pt>
                <c:pt idx="7158">
                  <c:v>0.702291666666667</c:v>
                </c:pt>
                <c:pt idx="7159">
                  <c:v>0.702303240740741</c:v>
                </c:pt>
                <c:pt idx="7160">
                  <c:v>0.702314814814815</c:v>
                </c:pt>
                <c:pt idx="7161">
                  <c:v>0.702326388888889</c:v>
                </c:pt>
                <c:pt idx="7162">
                  <c:v>0.702337962962963</c:v>
                </c:pt>
                <c:pt idx="7163">
                  <c:v>0.702349537037037</c:v>
                </c:pt>
                <c:pt idx="7164">
                  <c:v>0.702361111111111</c:v>
                </c:pt>
                <c:pt idx="7165">
                  <c:v>0.702372685185185</c:v>
                </c:pt>
                <c:pt idx="7166">
                  <c:v>0.702384259259259</c:v>
                </c:pt>
                <c:pt idx="7167">
                  <c:v>0.702395833333334</c:v>
                </c:pt>
                <c:pt idx="7168">
                  <c:v>0.702407407407408</c:v>
                </c:pt>
                <c:pt idx="7169">
                  <c:v>0.702418981481481</c:v>
                </c:pt>
                <c:pt idx="7170">
                  <c:v>0.702430555555556</c:v>
                </c:pt>
                <c:pt idx="7171">
                  <c:v>0.702442129629629</c:v>
                </c:pt>
                <c:pt idx="7172">
                  <c:v>0.702453703703703</c:v>
                </c:pt>
                <c:pt idx="7173">
                  <c:v>0.702465277777778</c:v>
                </c:pt>
                <c:pt idx="7174">
                  <c:v>0.702476851851852</c:v>
                </c:pt>
                <c:pt idx="7175">
                  <c:v>0.702488425925925</c:v>
                </c:pt>
                <c:pt idx="7176">
                  <c:v>0.7025</c:v>
                </c:pt>
                <c:pt idx="7177">
                  <c:v>0.702511574074074</c:v>
                </c:pt>
                <c:pt idx="7178">
                  <c:v>0.702523148148148</c:v>
                </c:pt>
                <c:pt idx="7179">
                  <c:v>0.702534722222222</c:v>
                </c:pt>
                <c:pt idx="7180">
                  <c:v>0.702546296296296</c:v>
                </c:pt>
                <c:pt idx="7181">
                  <c:v>0.702557870370371</c:v>
                </c:pt>
                <c:pt idx="7182">
                  <c:v>0.702569444444445</c:v>
                </c:pt>
                <c:pt idx="7183">
                  <c:v>0.702581018518519</c:v>
                </c:pt>
                <c:pt idx="7184">
                  <c:v>0.702592592592593</c:v>
                </c:pt>
                <c:pt idx="7185">
                  <c:v>0.702604166666667</c:v>
                </c:pt>
                <c:pt idx="7186">
                  <c:v>0.702615740740741</c:v>
                </c:pt>
                <c:pt idx="7187">
                  <c:v>0.702627314814815</c:v>
                </c:pt>
                <c:pt idx="7188">
                  <c:v>0.702638888888889</c:v>
                </c:pt>
                <c:pt idx="7189">
                  <c:v>0.702650462962963</c:v>
                </c:pt>
                <c:pt idx="7190">
                  <c:v>0.702662037037037</c:v>
                </c:pt>
                <c:pt idx="7191">
                  <c:v>0.702673611111111</c:v>
                </c:pt>
                <c:pt idx="7192">
                  <c:v>0.702685185185185</c:v>
                </c:pt>
                <c:pt idx="7193">
                  <c:v>0.702696759259259</c:v>
                </c:pt>
                <c:pt idx="7194">
                  <c:v>0.702708333333334</c:v>
                </c:pt>
                <c:pt idx="7195">
                  <c:v>0.702719907407408</c:v>
                </c:pt>
                <c:pt idx="7196">
                  <c:v>0.702731481481482</c:v>
                </c:pt>
                <c:pt idx="7197">
                  <c:v>0.702743055555556</c:v>
                </c:pt>
                <c:pt idx="7198">
                  <c:v>0.70275462962963</c:v>
                </c:pt>
                <c:pt idx="7199">
                  <c:v>0.702766203703704</c:v>
                </c:pt>
                <c:pt idx="7200">
                  <c:v>0.702777777777778</c:v>
                </c:pt>
                <c:pt idx="7201">
                  <c:v>0.702789351851852</c:v>
                </c:pt>
                <c:pt idx="7202">
                  <c:v>0.702800925925926</c:v>
                </c:pt>
                <c:pt idx="7203">
                  <c:v>0.7028125</c:v>
                </c:pt>
                <c:pt idx="7204">
                  <c:v>0.702824074074074</c:v>
                </c:pt>
                <c:pt idx="7205">
                  <c:v>0.702835648148149</c:v>
                </c:pt>
                <c:pt idx="7206">
                  <c:v>0.702847222222222</c:v>
                </c:pt>
                <c:pt idx="7207">
                  <c:v>0.702858796296296</c:v>
                </c:pt>
                <c:pt idx="7208">
                  <c:v>0.702870370370371</c:v>
                </c:pt>
                <c:pt idx="7209">
                  <c:v>0.702881944444445</c:v>
                </c:pt>
                <c:pt idx="7210">
                  <c:v>0.702893518518519</c:v>
                </c:pt>
                <c:pt idx="7211">
                  <c:v>0.702905092592593</c:v>
                </c:pt>
                <c:pt idx="7212">
                  <c:v>0.702916666666666</c:v>
                </c:pt>
                <c:pt idx="7213">
                  <c:v>0.702928240740741</c:v>
                </c:pt>
                <c:pt idx="7214">
                  <c:v>0.702939814814815</c:v>
                </c:pt>
                <c:pt idx="7215">
                  <c:v>0.702951388888889</c:v>
                </c:pt>
                <c:pt idx="7216">
                  <c:v>0.702962962962963</c:v>
                </c:pt>
                <c:pt idx="7217">
                  <c:v>0.702974537037037</c:v>
                </c:pt>
                <c:pt idx="7218">
                  <c:v>0.702986111111111</c:v>
                </c:pt>
                <c:pt idx="7219">
                  <c:v>0.702997685185185</c:v>
                </c:pt>
                <c:pt idx="7220">
                  <c:v>0.703009259259259</c:v>
                </c:pt>
                <c:pt idx="7221">
                  <c:v>0.703020833333334</c:v>
                </c:pt>
                <c:pt idx="7222">
                  <c:v>0.703032407407408</c:v>
                </c:pt>
                <c:pt idx="7223">
                  <c:v>0.703043981481482</c:v>
                </c:pt>
                <c:pt idx="7224">
                  <c:v>0.703055555555556</c:v>
                </c:pt>
                <c:pt idx="7225">
                  <c:v>0.70306712962963</c:v>
                </c:pt>
                <c:pt idx="7226">
                  <c:v>0.703078703703704</c:v>
                </c:pt>
                <c:pt idx="7227">
                  <c:v>0.703090277777778</c:v>
                </c:pt>
                <c:pt idx="7228">
                  <c:v>0.703101851851852</c:v>
                </c:pt>
                <c:pt idx="7229">
                  <c:v>0.703113425925925</c:v>
                </c:pt>
                <c:pt idx="7230">
                  <c:v>0.703125</c:v>
                </c:pt>
                <c:pt idx="7231">
                  <c:v>0.703136574074074</c:v>
                </c:pt>
                <c:pt idx="7232">
                  <c:v>0.703148148148148</c:v>
                </c:pt>
                <c:pt idx="7233">
                  <c:v>0.703159722222222</c:v>
                </c:pt>
                <c:pt idx="7234">
                  <c:v>0.703171296296297</c:v>
                </c:pt>
                <c:pt idx="7235">
                  <c:v>0.703182870370371</c:v>
                </c:pt>
                <c:pt idx="7236">
                  <c:v>0.703194444444445</c:v>
                </c:pt>
                <c:pt idx="7237">
                  <c:v>0.703206018518519</c:v>
                </c:pt>
                <c:pt idx="7238">
                  <c:v>0.703217592592593</c:v>
                </c:pt>
                <c:pt idx="7239">
                  <c:v>0.703229166666667</c:v>
                </c:pt>
                <c:pt idx="7240">
                  <c:v>0.70324074074074</c:v>
                </c:pt>
                <c:pt idx="7241">
                  <c:v>0.703252314814815</c:v>
                </c:pt>
                <c:pt idx="7242">
                  <c:v>0.703263888888889</c:v>
                </c:pt>
                <c:pt idx="7243">
                  <c:v>0.703275462962963</c:v>
                </c:pt>
                <c:pt idx="7244">
                  <c:v>0.703287037037037</c:v>
                </c:pt>
                <c:pt idx="7245">
                  <c:v>0.703298611111111</c:v>
                </c:pt>
                <c:pt idx="7246">
                  <c:v>0.703310185185185</c:v>
                </c:pt>
                <c:pt idx="7247">
                  <c:v>0.703321759259259</c:v>
                </c:pt>
                <c:pt idx="7248">
                  <c:v>0.703333333333333</c:v>
                </c:pt>
                <c:pt idx="7249">
                  <c:v>0.703344907407408</c:v>
                </c:pt>
                <c:pt idx="7250">
                  <c:v>0.703356481481481</c:v>
                </c:pt>
                <c:pt idx="7251">
                  <c:v>0.703368055555556</c:v>
                </c:pt>
                <c:pt idx="7252">
                  <c:v>0.70337962962963</c:v>
                </c:pt>
                <c:pt idx="7253">
                  <c:v>0.703391203703704</c:v>
                </c:pt>
                <c:pt idx="7254">
                  <c:v>0.703402777777778</c:v>
                </c:pt>
                <c:pt idx="7255">
                  <c:v>0.703414351851851</c:v>
                </c:pt>
                <c:pt idx="7256">
                  <c:v>0.703425925925926</c:v>
                </c:pt>
                <c:pt idx="7257">
                  <c:v>0.7034375</c:v>
                </c:pt>
                <c:pt idx="7258">
                  <c:v>0.703449074074074</c:v>
                </c:pt>
                <c:pt idx="7259">
                  <c:v>0.703460648148148</c:v>
                </c:pt>
                <c:pt idx="7260">
                  <c:v>0.703472222222222</c:v>
                </c:pt>
                <c:pt idx="7261">
                  <c:v>0.703483796296296</c:v>
                </c:pt>
                <c:pt idx="7262">
                  <c:v>0.703495370370371</c:v>
                </c:pt>
                <c:pt idx="7263">
                  <c:v>0.703506944444444</c:v>
                </c:pt>
                <c:pt idx="7264">
                  <c:v>0.703518518518519</c:v>
                </c:pt>
                <c:pt idx="7265">
                  <c:v>0.703530092592593</c:v>
                </c:pt>
                <c:pt idx="7266">
                  <c:v>0.703541666666667</c:v>
                </c:pt>
                <c:pt idx="7267">
                  <c:v>0.70355324074074</c:v>
                </c:pt>
                <c:pt idx="7268">
                  <c:v>0.703564814814815</c:v>
                </c:pt>
                <c:pt idx="7269">
                  <c:v>0.703576388888889</c:v>
                </c:pt>
                <c:pt idx="7270">
                  <c:v>0.703587962962962</c:v>
                </c:pt>
                <c:pt idx="7271">
                  <c:v>0.703599537037037</c:v>
                </c:pt>
                <c:pt idx="7272">
                  <c:v>0.703611111111111</c:v>
                </c:pt>
                <c:pt idx="7273">
                  <c:v>0.703622685185185</c:v>
                </c:pt>
                <c:pt idx="7274">
                  <c:v>0.703634259259259</c:v>
                </c:pt>
                <c:pt idx="7275">
                  <c:v>0.703645833333334</c:v>
                </c:pt>
                <c:pt idx="7276">
                  <c:v>0.703657407407408</c:v>
                </c:pt>
                <c:pt idx="7277">
                  <c:v>0.703668981481482</c:v>
                </c:pt>
                <c:pt idx="7278">
                  <c:v>0.703680555555556</c:v>
                </c:pt>
                <c:pt idx="7279">
                  <c:v>0.70369212962963</c:v>
                </c:pt>
                <c:pt idx="7280">
                  <c:v>0.703703703703704</c:v>
                </c:pt>
                <c:pt idx="7281">
                  <c:v>0.703715277777778</c:v>
                </c:pt>
                <c:pt idx="7282">
                  <c:v>0.703726851851852</c:v>
                </c:pt>
                <c:pt idx="7283">
                  <c:v>0.703738425925926</c:v>
                </c:pt>
                <c:pt idx="7284">
                  <c:v>0.70375</c:v>
                </c:pt>
                <c:pt idx="7285">
                  <c:v>0.703761574074074</c:v>
                </c:pt>
                <c:pt idx="7286">
                  <c:v>0.703773148148148</c:v>
                </c:pt>
                <c:pt idx="7287">
                  <c:v>0.703784722222222</c:v>
                </c:pt>
                <c:pt idx="7288">
                  <c:v>0.703796296296297</c:v>
                </c:pt>
                <c:pt idx="7289">
                  <c:v>0.703807870370371</c:v>
                </c:pt>
                <c:pt idx="7290">
                  <c:v>0.703819444444445</c:v>
                </c:pt>
                <c:pt idx="7291">
                  <c:v>0.703831018518519</c:v>
                </c:pt>
                <c:pt idx="7292">
                  <c:v>0.703842592592593</c:v>
                </c:pt>
                <c:pt idx="7293">
                  <c:v>0.703854166666667</c:v>
                </c:pt>
                <c:pt idx="7294">
                  <c:v>0.70386574074074</c:v>
                </c:pt>
                <c:pt idx="7295">
                  <c:v>0.703877314814815</c:v>
                </c:pt>
                <c:pt idx="7296">
                  <c:v>0.703888888888889</c:v>
                </c:pt>
                <c:pt idx="7297">
                  <c:v>0.703900462962963</c:v>
                </c:pt>
                <c:pt idx="7298">
                  <c:v>0.703912037037037</c:v>
                </c:pt>
                <c:pt idx="7299">
                  <c:v>0.703923611111111</c:v>
                </c:pt>
                <c:pt idx="7300">
                  <c:v>0.703935185185185</c:v>
                </c:pt>
                <c:pt idx="7301">
                  <c:v>0.703946759259259</c:v>
                </c:pt>
                <c:pt idx="7302">
                  <c:v>0.703958333333334</c:v>
                </c:pt>
                <c:pt idx="7303">
                  <c:v>0.703969907407408</c:v>
                </c:pt>
                <c:pt idx="7304">
                  <c:v>0.703981481481482</c:v>
                </c:pt>
                <c:pt idx="7305">
                  <c:v>0.703993055555556</c:v>
                </c:pt>
                <c:pt idx="7306">
                  <c:v>0.70400462962963</c:v>
                </c:pt>
                <c:pt idx="7307">
                  <c:v>0.704016203703704</c:v>
                </c:pt>
                <c:pt idx="7308">
                  <c:v>0.704027777777778</c:v>
                </c:pt>
                <c:pt idx="7309">
                  <c:v>0.704039351851852</c:v>
                </c:pt>
                <c:pt idx="7310">
                  <c:v>0.704050925925926</c:v>
                </c:pt>
                <c:pt idx="7311">
                  <c:v>0.7040625</c:v>
                </c:pt>
                <c:pt idx="7312">
                  <c:v>0.704074074074074</c:v>
                </c:pt>
                <c:pt idx="7313">
                  <c:v>0.704085648148148</c:v>
                </c:pt>
                <c:pt idx="7314">
                  <c:v>0.704097222222222</c:v>
                </c:pt>
                <c:pt idx="7315">
                  <c:v>0.704108796296296</c:v>
                </c:pt>
                <c:pt idx="7316">
                  <c:v>0.70412037037037</c:v>
                </c:pt>
                <c:pt idx="7317">
                  <c:v>0.704131944444445</c:v>
                </c:pt>
                <c:pt idx="7318">
                  <c:v>0.704143518518519</c:v>
                </c:pt>
                <c:pt idx="7319">
                  <c:v>0.704155092592593</c:v>
                </c:pt>
                <c:pt idx="7320">
                  <c:v>0.704166666666666</c:v>
                </c:pt>
                <c:pt idx="7321">
                  <c:v>0.704178240740741</c:v>
                </c:pt>
                <c:pt idx="7322">
                  <c:v>0.704189814814815</c:v>
                </c:pt>
                <c:pt idx="7323">
                  <c:v>0.704201388888889</c:v>
                </c:pt>
                <c:pt idx="7324">
                  <c:v>0.704212962962962</c:v>
                </c:pt>
                <c:pt idx="7325">
                  <c:v>0.704224537037037</c:v>
                </c:pt>
                <c:pt idx="7326">
                  <c:v>0.704236111111111</c:v>
                </c:pt>
                <c:pt idx="7327">
                  <c:v>0.704247685185185</c:v>
                </c:pt>
                <c:pt idx="7328">
                  <c:v>0.704259259259259</c:v>
                </c:pt>
                <c:pt idx="7329">
                  <c:v>0.704270833333334</c:v>
                </c:pt>
                <c:pt idx="7330">
                  <c:v>0.704282407407407</c:v>
                </c:pt>
                <c:pt idx="7331">
                  <c:v>0.704293981481482</c:v>
                </c:pt>
                <c:pt idx="7332">
                  <c:v>0.704305555555556</c:v>
                </c:pt>
                <c:pt idx="7333">
                  <c:v>0.704317129629629</c:v>
                </c:pt>
                <c:pt idx="7334">
                  <c:v>0.704328703703704</c:v>
                </c:pt>
                <c:pt idx="7335">
                  <c:v>0.704340277777778</c:v>
                </c:pt>
                <c:pt idx="7336">
                  <c:v>0.704351851851852</c:v>
                </c:pt>
                <c:pt idx="7337">
                  <c:v>0.704363425925925</c:v>
                </c:pt>
                <c:pt idx="7338">
                  <c:v>0.704375</c:v>
                </c:pt>
                <c:pt idx="7339">
                  <c:v>0.704386574074074</c:v>
                </c:pt>
                <c:pt idx="7340">
                  <c:v>0.704398148148148</c:v>
                </c:pt>
                <c:pt idx="7341">
                  <c:v>0.704409722222222</c:v>
                </c:pt>
                <c:pt idx="7342">
                  <c:v>0.704421296296297</c:v>
                </c:pt>
                <c:pt idx="7343">
                  <c:v>0.70443287037037</c:v>
                </c:pt>
                <c:pt idx="7344">
                  <c:v>0.704444444444445</c:v>
                </c:pt>
                <c:pt idx="7345">
                  <c:v>0.704456018518519</c:v>
                </c:pt>
                <c:pt idx="7346">
                  <c:v>0.704467592592593</c:v>
                </c:pt>
                <c:pt idx="7347">
                  <c:v>0.704479166666667</c:v>
                </c:pt>
                <c:pt idx="7348">
                  <c:v>0.704490740740741</c:v>
                </c:pt>
                <c:pt idx="7349">
                  <c:v>0.704502314814815</c:v>
                </c:pt>
                <c:pt idx="7350">
                  <c:v>0.704513888888889</c:v>
                </c:pt>
                <c:pt idx="7351">
                  <c:v>0.704525462962963</c:v>
                </c:pt>
                <c:pt idx="7352">
                  <c:v>0.704537037037037</c:v>
                </c:pt>
                <c:pt idx="7353">
                  <c:v>0.704548611111111</c:v>
                </c:pt>
                <c:pt idx="7354">
                  <c:v>0.704560185185185</c:v>
                </c:pt>
                <c:pt idx="7355">
                  <c:v>0.704571759259259</c:v>
                </c:pt>
                <c:pt idx="7356">
                  <c:v>0.704583333333333</c:v>
                </c:pt>
                <c:pt idx="7357">
                  <c:v>0.704594907407408</c:v>
                </c:pt>
                <c:pt idx="7358">
                  <c:v>0.704606481481482</c:v>
                </c:pt>
                <c:pt idx="7359">
                  <c:v>0.704618055555556</c:v>
                </c:pt>
                <c:pt idx="7360">
                  <c:v>0.70462962962963</c:v>
                </c:pt>
                <c:pt idx="7361">
                  <c:v>0.704641203703704</c:v>
                </c:pt>
                <c:pt idx="7362">
                  <c:v>0.704652777777778</c:v>
                </c:pt>
                <c:pt idx="7363">
                  <c:v>0.704664351851852</c:v>
                </c:pt>
                <c:pt idx="7364">
                  <c:v>0.704675925925926</c:v>
                </c:pt>
                <c:pt idx="7365">
                  <c:v>0.7046875</c:v>
                </c:pt>
                <c:pt idx="7366">
                  <c:v>0.704699074074075</c:v>
                </c:pt>
                <c:pt idx="7367">
                  <c:v>0.704710648148148</c:v>
                </c:pt>
                <c:pt idx="7368">
                  <c:v>0.704722222222222</c:v>
                </c:pt>
                <c:pt idx="7369">
                  <c:v>0.704733796296297</c:v>
                </c:pt>
                <c:pt idx="7370">
                  <c:v>0.704745370370371</c:v>
                </c:pt>
                <c:pt idx="7371">
                  <c:v>0.704756944444445</c:v>
                </c:pt>
                <c:pt idx="7372">
                  <c:v>0.704768518518519</c:v>
                </c:pt>
                <c:pt idx="7373">
                  <c:v>0.704780092592593</c:v>
                </c:pt>
                <c:pt idx="7374">
                  <c:v>0.704791666666667</c:v>
                </c:pt>
                <c:pt idx="7375">
                  <c:v>0.70480324074074</c:v>
                </c:pt>
                <c:pt idx="7376">
                  <c:v>0.704814814814815</c:v>
                </c:pt>
                <c:pt idx="7377">
                  <c:v>0.704826388888889</c:v>
                </c:pt>
                <c:pt idx="7378">
                  <c:v>0.704837962962963</c:v>
                </c:pt>
                <c:pt idx="7379">
                  <c:v>0.704849537037037</c:v>
                </c:pt>
                <c:pt idx="7380">
                  <c:v>0.704861111111111</c:v>
                </c:pt>
                <c:pt idx="7381">
                  <c:v>0.704872685185185</c:v>
                </c:pt>
                <c:pt idx="7382">
                  <c:v>0.704884259259259</c:v>
                </c:pt>
                <c:pt idx="7383">
                  <c:v>0.704895833333334</c:v>
                </c:pt>
                <c:pt idx="7384">
                  <c:v>0.704907407407408</c:v>
                </c:pt>
                <c:pt idx="7385">
                  <c:v>0.704918981481482</c:v>
                </c:pt>
                <c:pt idx="7386">
                  <c:v>0.704930555555556</c:v>
                </c:pt>
                <c:pt idx="7387">
                  <c:v>0.704942129629629</c:v>
                </c:pt>
                <c:pt idx="7388">
                  <c:v>0.704953703703704</c:v>
                </c:pt>
                <c:pt idx="7389">
                  <c:v>0.704965277777778</c:v>
                </c:pt>
                <c:pt idx="7390">
                  <c:v>0.704976851851852</c:v>
                </c:pt>
                <c:pt idx="7391">
                  <c:v>0.704988425925926</c:v>
                </c:pt>
                <c:pt idx="7392">
                  <c:v>0.705</c:v>
                </c:pt>
                <c:pt idx="7393">
                  <c:v>0.705011574074074</c:v>
                </c:pt>
                <c:pt idx="7394">
                  <c:v>0.705023148148148</c:v>
                </c:pt>
                <c:pt idx="7395">
                  <c:v>0.705034722222222</c:v>
                </c:pt>
                <c:pt idx="7396">
                  <c:v>0.705046296296296</c:v>
                </c:pt>
                <c:pt idx="7397">
                  <c:v>0.705057870370371</c:v>
                </c:pt>
                <c:pt idx="7398">
                  <c:v>0.705069444444445</c:v>
                </c:pt>
                <c:pt idx="7399">
                  <c:v>0.705081018518519</c:v>
                </c:pt>
                <c:pt idx="7400">
                  <c:v>0.705092592592593</c:v>
                </c:pt>
                <c:pt idx="7401">
                  <c:v>0.705104166666666</c:v>
                </c:pt>
                <c:pt idx="7402">
                  <c:v>0.705115740740741</c:v>
                </c:pt>
                <c:pt idx="7403">
                  <c:v>0.705127314814815</c:v>
                </c:pt>
                <c:pt idx="7404">
                  <c:v>0.705138888888889</c:v>
                </c:pt>
                <c:pt idx="7405">
                  <c:v>0.705150462962963</c:v>
                </c:pt>
                <c:pt idx="7406">
                  <c:v>0.705162037037037</c:v>
                </c:pt>
                <c:pt idx="7407">
                  <c:v>0.705173611111111</c:v>
                </c:pt>
                <c:pt idx="7408">
                  <c:v>0.705185185185185</c:v>
                </c:pt>
                <c:pt idx="7409">
                  <c:v>0.705196759259259</c:v>
                </c:pt>
                <c:pt idx="7410">
                  <c:v>0.705208333333333</c:v>
                </c:pt>
                <c:pt idx="7411">
                  <c:v>0.705219907407408</c:v>
                </c:pt>
                <c:pt idx="7412">
                  <c:v>0.705231481481482</c:v>
                </c:pt>
                <c:pt idx="7413">
                  <c:v>0.705243055555556</c:v>
                </c:pt>
                <c:pt idx="7414">
                  <c:v>0.70525462962963</c:v>
                </c:pt>
                <c:pt idx="7415">
                  <c:v>0.705266203703703</c:v>
                </c:pt>
                <c:pt idx="7416">
                  <c:v>0.705277777777778</c:v>
                </c:pt>
                <c:pt idx="7417">
                  <c:v>0.705289351851852</c:v>
                </c:pt>
                <c:pt idx="7418">
                  <c:v>0.705300925925926</c:v>
                </c:pt>
                <c:pt idx="7419">
                  <c:v>0.7053125</c:v>
                </c:pt>
                <c:pt idx="7420">
                  <c:v>0.705324074074074</c:v>
                </c:pt>
                <c:pt idx="7421">
                  <c:v>0.705335648148148</c:v>
                </c:pt>
                <c:pt idx="7422">
                  <c:v>0.705347222222222</c:v>
                </c:pt>
                <c:pt idx="7423">
                  <c:v>0.705358796296296</c:v>
                </c:pt>
                <c:pt idx="7424">
                  <c:v>0.70537037037037</c:v>
                </c:pt>
                <c:pt idx="7425">
                  <c:v>0.705381944444445</c:v>
                </c:pt>
                <c:pt idx="7426">
                  <c:v>0.705393518518519</c:v>
                </c:pt>
                <c:pt idx="7427">
                  <c:v>0.705405092592593</c:v>
                </c:pt>
                <c:pt idx="7428">
                  <c:v>0.705416666666667</c:v>
                </c:pt>
                <c:pt idx="7429">
                  <c:v>0.70542824074074</c:v>
                </c:pt>
                <c:pt idx="7430">
                  <c:v>0.705439814814815</c:v>
                </c:pt>
                <c:pt idx="7431">
                  <c:v>0.705451388888889</c:v>
                </c:pt>
                <c:pt idx="7432">
                  <c:v>0.705462962962962</c:v>
                </c:pt>
                <c:pt idx="7433">
                  <c:v>0.705474537037037</c:v>
                </c:pt>
                <c:pt idx="7434">
                  <c:v>0.705486111111111</c:v>
                </c:pt>
                <c:pt idx="7435">
                  <c:v>0.705497685185185</c:v>
                </c:pt>
                <c:pt idx="7436">
                  <c:v>0.705509259259259</c:v>
                </c:pt>
                <c:pt idx="7437">
                  <c:v>0.705520833333334</c:v>
                </c:pt>
                <c:pt idx="7438">
                  <c:v>0.705532407407407</c:v>
                </c:pt>
                <c:pt idx="7439">
                  <c:v>0.705543981481481</c:v>
                </c:pt>
                <c:pt idx="7440">
                  <c:v>0.705555555555556</c:v>
                </c:pt>
                <c:pt idx="7441">
                  <c:v>0.705567129629629</c:v>
                </c:pt>
                <c:pt idx="7442">
                  <c:v>0.705578703703704</c:v>
                </c:pt>
                <c:pt idx="7443">
                  <c:v>0.705590277777778</c:v>
                </c:pt>
                <c:pt idx="7444">
                  <c:v>0.705601851851852</c:v>
                </c:pt>
                <c:pt idx="7445">
                  <c:v>0.705613425925926</c:v>
                </c:pt>
                <c:pt idx="7446">
                  <c:v>0.705625</c:v>
                </c:pt>
                <c:pt idx="7447">
                  <c:v>0.705636574074074</c:v>
                </c:pt>
                <c:pt idx="7448">
                  <c:v>0.705648148148148</c:v>
                </c:pt>
                <c:pt idx="7449">
                  <c:v>0.705659722222222</c:v>
                </c:pt>
                <c:pt idx="7450">
                  <c:v>0.705671296296297</c:v>
                </c:pt>
                <c:pt idx="7451">
                  <c:v>0.705682870370371</c:v>
                </c:pt>
                <c:pt idx="7452">
                  <c:v>0.705694444444445</c:v>
                </c:pt>
                <c:pt idx="7453">
                  <c:v>0.705706018518519</c:v>
                </c:pt>
                <c:pt idx="7454">
                  <c:v>0.705717592592593</c:v>
                </c:pt>
                <c:pt idx="7455">
                  <c:v>0.705729166666667</c:v>
                </c:pt>
                <c:pt idx="7456">
                  <c:v>0.705740740740741</c:v>
                </c:pt>
                <c:pt idx="7457">
                  <c:v>0.705752314814815</c:v>
                </c:pt>
                <c:pt idx="7458">
                  <c:v>0.705763888888889</c:v>
                </c:pt>
                <c:pt idx="7459">
                  <c:v>0.705775462962963</c:v>
                </c:pt>
                <c:pt idx="7460">
                  <c:v>0.705787037037037</c:v>
                </c:pt>
                <c:pt idx="7461">
                  <c:v>0.705798611111111</c:v>
                </c:pt>
                <c:pt idx="7462">
                  <c:v>0.705810185185185</c:v>
                </c:pt>
                <c:pt idx="7463">
                  <c:v>0.705821759259259</c:v>
                </c:pt>
                <c:pt idx="7464">
                  <c:v>0.705833333333334</c:v>
                </c:pt>
                <c:pt idx="7465">
                  <c:v>0.705844907407408</c:v>
                </c:pt>
                <c:pt idx="7466">
                  <c:v>0.705856481481482</c:v>
                </c:pt>
                <c:pt idx="7467">
                  <c:v>0.705868055555556</c:v>
                </c:pt>
                <c:pt idx="7468">
                  <c:v>0.70587962962963</c:v>
                </c:pt>
                <c:pt idx="7469">
                  <c:v>0.705891203703704</c:v>
                </c:pt>
                <c:pt idx="7470">
                  <c:v>0.705902777777778</c:v>
                </c:pt>
                <c:pt idx="7471">
                  <c:v>0.705914351851852</c:v>
                </c:pt>
                <c:pt idx="7472">
                  <c:v>0.705925925925926</c:v>
                </c:pt>
                <c:pt idx="7473">
                  <c:v>0.7059375</c:v>
                </c:pt>
                <c:pt idx="7474">
                  <c:v>0.705949074074075</c:v>
                </c:pt>
                <c:pt idx="7475">
                  <c:v>0.705960648148148</c:v>
                </c:pt>
                <c:pt idx="7476">
                  <c:v>0.705972222222222</c:v>
                </c:pt>
                <c:pt idx="7477">
                  <c:v>0.705983796296296</c:v>
                </c:pt>
                <c:pt idx="7478">
                  <c:v>0.705995370370371</c:v>
                </c:pt>
                <c:pt idx="7479">
                  <c:v>0.706006944444444</c:v>
                </c:pt>
                <c:pt idx="7480">
                  <c:v>0.706018518518519</c:v>
                </c:pt>
                <c:pt idx="7481">
                  <c:v>0.706030092592593</c:v>
                </c:pt>
                <c:pt idx="7482">
                  <c:v>0.706041666666667</c:v>
                </c:pt>
                <c:pt idx="7483">
                  <c:v>0.706053240740741</c:v>
                </c:pt>
                <c:pt idx="7484">
                  <c:v>0.706064814814815</c:v>
                </c:pt>
                <c:pt idx="7485">
                  <c:v>0.706076388888889</c:v>
                </c:pt>
                <c:pt idx="7486">
                  <c:v>0.706087962962962</c:v>
                </c:pt>
                <c:pt idx="7487">
                  <c:v>0.706099537037037</c:v>
                </c:pt>
                <c:pt idx="7488">
                  <c:v>0.706111111111111</c:v>
                </c:pt>
                <c:pt idx="7489">
                  <c:v>0.706122685185185</c:v>
                </c:pt>
                <c:pt idx="7490">
                  <c:v>0.706134259259259</c:v>
                </c:pt>
                <c:pt idx="7491">
                  <c:v>0.706145833333334</c:v>
                </c:pt>
                <c:pt idx="7492">
                  <c:v>0.706157407407408</c:v>
                </c:pt>
                <c:pt idx="7493">
                  <c:v>0.706168981481481</c:v>
                </c:pt>
                <c:pt idx="7494">
                  <c:v>0.706180555555556</c:v>
                </c:pt>
                <c:pt idx="7495">
                  <c:v>0.706192129629629</c:v>
                </c:pt>
                <c:pt idx="7496">
                  <c:v>0.706203703703704</c:v>
                </c:pt>
                <c:pt idx="7497">
                  <c:v>0.706215277777778</c:v>
                </c:pt>
                <c:pt idx="7498">
                  <c:v>0.706226851851852</c:v>
                </c:pt>
                <c:pt idx="7499">
                  <c:v>0.706238425925926</c:v>
                </c:pt>
                <c:pt idx="7500">
                  <c:v>0.70625</c:v>
                </c:pt>
                <c:pt idx="7501">
                  <c:v>0.706261574074074</c:v>
                </c:pt>
                <c:pt idx="7502">
                  <c:v>0.706273148148148</c:v>
                </c:pt>
                <c:pt idx="7503">
                  <c:v>0.706284722222222</c:v>
                </c:pt>
                <c:pt idx="7504">
                  <c:v>0.706296296296296</c:v>
                </c:pt>
                <c:pt idx="7505">
                  <c:v>0.706307870370371</c:v>
                </c:pt>
                <c:pt idx="7506">
                  <c:v>0.706319444444445</c:v>
                </c:pt>
                <c:pt idx="7507">
                  <c:v>0.706331018518519</c:v>
                </c:pt>
                <c:pt idx="7508">
                  <c:v>0.706342592592593</c:v>
                </c:pt>
                <c:pt idx="7509">
                  <c:v>0.706354166666666</c:v>
                </c:pt>
                <c:pt idx="7510">
                  <c:v>0.70636574074074</c:v>
                </c:pt>
                <c:pt idx="7511">
                  <c:v>0.706377314814815</c:v>
                </c:pt>
                <c:pt idx="7512">
                  <c:v>0.706388888888889</c:v>
                </c:pt>
                <c:pt idx="7513">
                  <c:v>0.706400462962963</c:v>
                </c:pt>
                <c:pt idx="7514">
                  <c:v>0.706412037037037</c:v>
                </c:pt>
                <c:pt idx="7515">
                  <c:v>0.706423611111111</c:v>
                </c:pt>
                <c:pt idx="7516">
                  <c:v>0.706435185185185</c:v>
                </c:pt>
                <c:pt idx="7517">
                  <c:v>0.706446759259259</c:v>
                </c:pt>
                <c:pt idx="7518">
                  <c:v>0.706458333333333</c:v>
                </c:pt>
                <c:pt idx="7519">
                  <c:v>0.706469907407407</c:v>
                </c:pt>
                <c:pt idx="7520">
                  <c:v>0.706481481481482</c:v>
                </c:pt>
                <c:pt idx="7521">
                  <c:v>0.706493055555556</c:v>
                </c:pt>
                <c:pt idx="7522">
                  <c:v>0.70650462962963</c:v>
                </c:pt>
                <c:pt idx="7523">
                  <c:v>0.706516203703703</c:v>
                </c:pt>
                <c:pt idx="7524">
                  <c:v>0.706527777777777</c:v>
                </c:pt>
                <c:pt idx="7525">
                  <c:v>0.706539351851852</c:v>
                </c:pt>
                <c:pt idx="7526">
                  <c:v>0.706550925925925</c:v>
                </c:pt>
                <c:pt idx="7527">
                  <c:v>0.7065625</c:v>
                </c:pt>
                <c:pt idx="7528">
                  <c:v>0.706574074074074</c:v>
                </c:pt>
                <c:pt idx="7529">
                  <c:v>0.706585648148148</c:v>
                </c:pt>
                <c:pt idx="7530">
                  <c:v>0.706597222222222</c:v>
                </c:pt>
                <c:pt idx="7531">
                  <c:v>0.706608796296297</c:v>
                </c:pt>
                <c:pt idx="7532">
                  <c:v>0.706620370370371</c:v>
                </c:pt>
                <c:pt idx="7533">
                  <c:v>0.706631944444445</c:v>
                </c:pt>
                <c:pt idx="7534">
                  <c:v>0.706643518518519</c:v>
                </c:pt>
                <c:pt idx="7535">
                  <c:v>0.706655092592593</c:v>
                </c:pt>
                <c:pt idx="7536">
                  <c:v>0.706666666666667</c:v>
                </c:pt>
                <c:pt idx="7537">
                  <c:v>0.706678240740741</c:v>
                </c:pt>
                <c:pt idx="7538">
                  <c:v>0.706689814814815</c:v>
                </c:pt>
                <c:pt idx="7539">
                  <c:v>0.706701388888889</c:v>
                </c:pt>
                <c:pt idx="7540">
                  <c:v>0.706712962962963</c:v>
                </c:pt>
                <c:pt idx="7541">
                  <c:v>0.706724537037037</c:v>
                </c:pt>
                <c:pt idx="7542">
                  <c:v>0.706736111111111</c:v>
                </c:pt>
                <c:pt idx="7543">
                  <c:v>0.706747685185186</c:v>
                </c:pt>
                <c:pt idx="7544">
                  <c:v>0.706759259259259</c:v>
                </c:pt>
                <c:pt idx="7545">
                  <c:v>0.706770833333334</c:v>
                </c:pt>
                <c:pt idx="7546">
                  <c:v>0.706782407407408</c:v>
                </c:pt>
                <c:pt idx="7547">
                  <c:v>0.706793981481482</c:v>
                </c:pt>
                <c:pt idx="7548">
                  <c:v>0.706805555555556</c:v>
                </c:pt>
                <c:pt idx="7549">
                  <c:v>0.706817129629629</c:v>
                </c:pt>
                <c:pt idx="7550">
                  <c:v>0.706828703703704</c:v>
                </c:pt>
                <c:pt idx="7551">
                  <c:v>0.706840277777778</c:v>
                </c:pt>
                <c:pt idx="7552">
                  <c:v>0.706851851851852</c:v>
                </c:pt>
                <c:pt idx="7553">
                  <c:v>0.706863425925926</c:v>
                </c:pt>
                <c:pt idx="7554">
                  <c:v>0.706875</c:v>
                </c:pt>
                <c:pt idx="7555">
                  <c:v>0.706886574074074</c:v>
                </c:pt>
                <c:pt idx="7556">
                  <c:v>0.706898148148148</c:v>
                </c:pt>
                <c:pt idx="7557">
                  <c:v>0.706909722222222</c:v>
                </c:pt>
                <c:pt idx="7558">
                  <c:v>0.706921296296297</c:v>
                </c:pt>
                <c:pt idx="7559">
                  <c:v>0.706932870370371</c:v>
                </c:pt>
                <c:pt idx="7560">
                  <c:v>0.706944444444445</c:v>
                </c:pt>
                <c:pt idx="7561">
                  <c:v>0.706956018518519</c:v>
                </c:pt>
                <c:pt idx="7562">
                  <c:v>0.706967592592593</c:v>
                </c:pt>
                <c:pt idx="7563">
                  <c:v>0.706979166666667</c:v>
                </c:pt>
                <c:pt idx="7564">
                  <c:v>0.70699074074074</c:v>
                </c:pt>
                <c:pt idx="7565">
                  <c:v>0.707002314814815</c:v>
                </c:pt>
                <c:pt idx="7566">
                  <c:v>0.707013888888889</c:v>
                </c:pt>
                <c:pt idx="7567">
                  <c:v>0.707025462962963</c:v>
                </c:pt>
                <c:pt idx="7568">
                  <c:v>0.707037037037037</c:v>
                </c:pt>
                <c:pt idx="7569">
                  <c:v>0.707048611111111</c:v>
                </c:pt>
                <c:pt idx="7570">
                  <c:v>0.707060185185185</c:v>
                </c:pt>
                <c:pt idx="7571">
                  <c:v>0.70707175925926</c:v>
                </c:pt>
                <c:pt idx="7572">
                  <c:v>0.707083333333333</c:v>
                </c:pt>
                <c:pt idx="7573">
                  <c:v>0.707094907407408</c:v>
                </c:pt>
                <c:pt idx="7574">
                  <c:v>0.707106481481482</c:v>
                </c:pt>
                <c:pt idx="7575">
                  <c:v>0.707118055555556</c:v>
                </c:pt>
                <c:pt idx="7576">
                  <c:v>0.70712962962963</c:v>
                </c:pt>
                <c:pt idx="7577">
                  <c:v>0.707141203703704</c:v>
                </c:pt>
                <c:pt idx="7578">
                  <c:v>0.707152777777778</c:v>
                </c:pt>
                <c:pt idx="7579">
                  <c:v>0.707164351851852</c:v>
                </c:pt>
                <c:pt idx="7580">
                  <c:v>0.707175925925926</c:v>
                </c:pt>
                <c:pt idx="7581">
                  <c:v>0.7071875</c:v>
                </c:pt>
                <c:pt idx="7582">
                  <c:v>0.707199074074074</c:v>
                </c:pt>
                <c:pt idx="7583">
                  <c:v>0.707210648148148</c:v>
                </c:pt>
                <c:pt idx="7584">
                  <c:v>0.707222222222222</c:v>
                </c:pt>
                <c:pt idx="7585">
                  <c:v>0.707233796296296</c:v>
                </c:pt>
                <c:pt idx="7586">
                  <c:v>0.707245370370371</c:v>
                </c:pt>
                <c:pt idx="7587">
                  <c:v>0.707256944444444</c:v>
                </c:pt>
                <c:pt idx="7588">
                  <c:v>0.707268518518519</c:v>
                </c:pt>
                <c:pt idx="7589">
                  <c:v>0.707280092592593</c:v>
                </c:pt>
                <c:pt idx="7590">
                  <c:v>0.707291666666667</c:v>
                </c:pt>
                <c:pt idx="7591">
                  <c:v>0.707303240740741</c:v>
                </c:pt>
                <c:pt idx="7592">
                  <c:v>0.707314814814815</c:v>
                </c:pt>
                <c:pt idx="7593">
                  <c:v>0.707326388888889</c:v>
                </c:pt>
                <c:pt idx="7594">
                  <c:v>0.707337962962963</c:v>
                </c:pt>
                <c:pt idx="7595">
                  <c:v>0.707349537037037</c:v>
                </c:pt>
                <c:pt idx="7596">
                  <c:v>0.707361111111111</c:v>
                </c:pt>
                <c:pt idx="7597">
                  <c:v>0.707372685185185</c:v>
                </c:pt>
                <c:pt idx="7598">
                  <c:v>0.707384259259259</c:v>
                </c:pt>
                <c:pt idx="7599">
                  <c:v>0.707395833333334</c:v>
                </c:pt>
                <c:pt idx="7600">
                  <c:v>0.707407407407408</c:v>
                </c:pt>
                <c:pt idx="7601">
                  <c:v>0.707418981481481</c:v>
                </c:pt>
                <c:pt idx="7602">
                  <c:v>0.707430555555555</c:v>
                </c:pt>
                <c:pt idx="7603">
                  <c:v>0.707442129629629</c:v>
                </c:pt>
                <c:pt idx="7604">
                  <c:v>0.707453703703703</c:v>
                </c:pt>
                <c:pt idx="7605">
                  <c:v>0.707465277777778</c:v>
                </c:pt>
                <c:pt idx="7606">
                  <c:v>0.707476851851852</c:v>
                </c:pt>
                <c:pt idx="7607">
                  <c:v>0.707488425925926</c:v>
                </c:pt>
                <c:pt idx="7608">
                  <c:v>0.7075</c:v>
                </c:pt>
                <c:pt idx="7609">
                  <c:v>0.707511574074074</c:v>
                </c:pt>
                <c:pt idx="7610">
                  <c:v>0.707523148148148</c:v>
                </c:pt>
                <c:pt idx="7611">
                  <c:v>0.707534722222222</c:v>
                </c:pt>
                <c:pt idx="7612">
                  <c:v>0.707546296296296</c:v>
                </c:pt>
                <c:pt idx="7613">
                  <c:v>0.707557870370371</c:v>
                </c:pt>
                <c:pt idx="7614">
                  <c:v>0.707569444444445</c:v>
                </c:pt>
                <c:pt idx="7615">
                  <c:v>0.707581018518519</c:v>
                </c:pt>
                <c:pt idx="7616">
                  <c:v>0.707592592592593</c:v>
                </c:pt>
                <c:pt idx="7617">
                  <c:v>0.707604166666667</c:v>
                </c:pt>
                <c:pt idx="7618">
                  <c:v>0.70761574074074</c:v>
                </c:pt>
                <c:pt idx="7619">
                  <c:v>0.707627314814815</c:v>
                </c:pt>
                <c:pt idx="7620">
                  <c:v>0.707638888888889</c:v>
                </c:pt>
                <c:pt idx="7621">
                  <c:v>0.707650462962963</c:v>
                </c:pt>
                <c:pt idx="7622">
                  <c:v>0.707662037037037</c:v>
                </c:pt>
                <c:pt idx="7623">
                  <c:v>0.707673611111112</c:v>
                </c:pt>
                <c:pt idx="7624">
                  <c:v>0.707685185185185</c:v>
                </c:pt>
                <c:pt idx="7625">
                  <c:v>0.707696759259259</c:v>
                </c:pt>
                <c:pt idx="7626">
                  <c:v>0.707708333333334</c:v>
                </c:pt>
                <c:pt idx="7627">
                  <c:v>0.707719907407408</c:v>
                </c:pt>
                <c:pt idx="7628">
                  <c:v>0.707731481481482</c:v>
                </c:pt>
                <c:pt idx="7629">
                  <c:v>0.707743055555556</c:v>
                </c:pt>
                <c:pt idx="7630">
                  <c:v>0.70775462962963</c:v>
                </c:pt>
                <c:pt idx="7631">
                  <c:v>0.707766203703704</c:v>
                </c:pt>
                <c:pt idx="7632">
                  <c:v>0.707777777777778</c:v>
                </c:pt>
                <c:pt idx="7633">
                  <c:v>0.707789351851852</c:v>
                </c:pt>
                <c:pt idx="7634">
                  <c:v>0.707800925925926</c:v>
                </c:pt>
                <c:pt idx="7635">
                  <c:v>0.7078125</c:v>
                </c:pt>
                <c:pt idx="7636">
                  <c:v>0.707824074074074</c:v>
                </c:pt>
                <c:pt idx="7637">
                  <c:v>0.707835648148148</c:v>
                </c:pt>
                <c:pt idx="7638">
                  <c:v>0.707847222222222</c:v>
                </c:pt>
                <c:pt idx="7639">
                  <c:v>0.707858796296296</c:v>
                </c:pt>
                <c:pt idx="7640">
                  <c:v>0.707870370370371</c:v>
                </c:pt>
                <c:pt idx="7641">
                  <c:v>0.707881944444445</c:v>
                </c:pt>
                <c:pt idx="7642">
                  <c:v>0.707893518518519</c:v>
                </c:pt>
                <c:pt idx="7643">
                  <c:v>0.707905092592593</c:v>
                </c:pt>
                <c:pt idx="7644">
                  <c:v>0.707916666666666</c:v>
                </c:pt>
                <c:pt idx="7645">
                  <c:v>0.707928240740741</c:v>
                </c:pt>
                <c:pt idx="7646">
                  <c:v>0.707939814814815</c:v>
                </c:pt>
                <c:pt idx="7647">
                  <c:v>0.707951388888889</c:v>
                </c:pt>
                <c:pt idx="7648">
                  <c:v>0.707962962962962</c:v>
                </c:pt>
                <c:pt idx="7649">
                  <c:v>0.707974537037037</c:v>
                </c:pt>
                <c:pt idx="7650">
                  <c:v>0.707986111111111</c:v>
                </c:pt>
                <c:pt idx="7651">
                  <c:v>0.707997685185185</c:v>
                </c:pt>
                <c:pt idx="7652">
                  <c:v>0.708009259259259</c:v>
                </c:pt>
                <c:pt idx="7653">
                  <c:v>0.708020833333334</c:v>
                </c:pt>
                <c:pt idx="7654">
                  <c:v>0.708032407407408</c:v>
                </c:pt>
                <c:pt idx="7655">
                  <c:v>0.708043981481482</c:v>
                </c:pt>
                <c:pt idx="7656">
                  <c:v>0.708055555555556</c:v>
                </c:pt>
                <c:pt idx="7657">
                  <c:v>0.70806712962963</c:v>
                </c:pt>
                <c:pt idx="7658">
                  <c:v>0.708078703703704</c:v>
                </c:pt>
                <c:pt idx="7659">
                  <c:v>0.708090277777778</c:v>
                </c:pt>
                <c:pt idx="7660">
                  <c:v>0.708101851851852</c:v>
                </c:pt>
                <c:pt idx="7661">
                  <c:v>0.708113425925926</c:v>
                </c:pt>
                <c:pt idx="7662">
                  <c:v>0.708125</c:v>
                </c:pt>
                <c:pt idx="7663">
                  <c:v>0.708136574074074</c:v>
                </c:pt>
                <c:pt idx="7664">
                  <c:v>0.708148148148148</c:v>
                </c:pt>
                <c:pt idx="7665">
                  <c:v>0.708159722222222</c:v>
                </c:pt>
                <c:pt idx="7666">
                  <c:v>0.708171296296297</c:v>
                </c:pt>
                <c:pt idx="7667">
                  <c:v>0.70818287037037</c:v>
                </c:pt>
                <c:pt idx="7668">
                  <c:v>0.708194444444445</c:v>
                </c:pt>
                <c:pt idx="7669">
                  <c:v>0.708206018518519</c:v>
                </c:pt>
                <c:pt idx="7670">
                  <c:v>0.708217592592593</c:v>
                </c:pt>
                <c:pt idx="7671">
                  <c:v>0.708229166666667</c:v>
                </c:pt>
                <c:pt idx="7672">
                  <c:v>0.70824074074074</c:v>
                </c:pt>
                <c:pt idx="7673">
                  <c:v>0.708252314814815</c:v>
                </c:pt>
                <c:pt idx="7674">
                  <c:v>0.708263888888889</c:v>
                </c:pt>
                <c:pt idx="7675">
                  <c:v>0.708275462962963</c:v>
                </c:pt>
                <c:pt idx="7676">
                  <c:v>0.708287037037037</c:v>
                </c:pt>
                <c:pt idx="7677">
                  <c:v>0.708298611111111</c:v>
                </c:pt>
                <c:pt idx="7678">
                  <c:v>0.708310185185185</c:v>
                </c:pt>
                <c:pt idx="7679">
                  <c:v>0.708321759259259</c:v>
                </c:pt>
                <c:pt idx="7680">
                  <c:v>0.708333333333334</c:v>
                </c:pt>
                <c:pt idx="7681">
                  <c:v>0.708344907407408</c:v>
                </c:pt>
                <c:pt idx="7682">
                  <c:v>0.708356481481481</c:v>
                </c:pt>
                <c:pt idx="7683">
                  <c:v>0.708368055555556</c:v>
                </c:pt>
                <c:pt idx="7684">
                  <c:v>0.70837962962963</c:v>
                </c:pt>
                <c:pt idx="7685">
                  <c:v>0.708391203703704</c:v>
                </c:pt>
                <c:pt idx="7686">
                  <c:v>0.708402777777777</c:v>
                </c:pt>
                <c:pt idx="7687">
                  <c:v>0.708414351851851</c:v>
                </c:pt>
                <c:pt idx="7688">
                  <c:v>0.708425925925926</c:v>
                </c:pt>
                <c:pt idx="7689">
                  <c:v>0.7084375</c:v>
                </c:pt>
                <c:pt idx="7690">
                  <c:v>0.708449074074074</c:v>
                </c:pt>
                <c:pt idx="7691">
                  <c:v>0.708460648148148</c:v>
                </c:pt>
                <c:pt idx="7692">
                  <c:v>0.708472222222222</c:v>
                </c:pt>
                <c:pt idx="7693">
                  <c:v>0.708483796296296</c:v>
                </c:pt>
                <c:pt idx="7694">
                  <c:v>0.708495370370371</c:v>
                </c:pt>
                <c:pt idx="7695">
                  <c:v>0.708506944444444</c:v>
                </c:pt>
                <c:pt idx="7696">
                  <c:v>0.708518518518519</c:v>
                </c:pt>
                <c:pt idx="7697">
                  <c:v>0.708530092592593</c:v>
                </c:pt>
                <c:pt idx="7698">
                  <c:v>0.708541666666667</c:v>
                </c:pt>
                <c:pt idx="7699">
                  <c:v>0.70855324074074</c:v>
                </c:pt>
                <c:pt idx="7700">
                  <c:v>0.708564814814815</c:v>
                </c:pt>
                <c:pt idx="7701">
                  <c:v>0.708576388888889</c:v>
                </c:pt>
                <c:pt idx="7702">
                  <c:v>0.708587962962962</c:v>
                </c:pt>
                <c:pt idx="7703">
                  <c:v>0.708599537037037</c:v>
                </c:pt>
                <c:pt idx="7704">
                  <c:v>0.708611111111111</c:v>
                </c:pt>
                <c:pt idx="7705">
                  <c:v>0.708622685185185</c:v>
                </c:pt>
                <c:pt idx="7706">
                  <c:v>0.708634259259259</c:v>
                </c:pt>
                <c:pt idx="7707">
                  <c:v>0.708645833333334</c:v>
                </c:pt>
                <c:pt idx="7708">
                  <c:v>0.708657407407408</c:v>
                </c:pt>
                <c:pt idx="7709">
                  <c:v>0.708668981481482</c:v>
                </c:pt>
                <c:pt idx="7710">
                  <c:v>0.708680555555556</c:v>
                </c:pt>
                <c:pt idx="7711">
                  <c:v>0.70869212962963</c:v>
                </c:pt>
                <c:pt idx="7712">
                  <c:v>0.708703703703704</c:v>
                </c:pt>
                <c:pt idx="7713">
                  <c:v>0.708715277777778</c:v>
                </c:pt>
                <c:pt idx="7714">
                  <c:v>0.708726851851852</c:v>
                </c:pt>
                <c:pt idx="7715">
                  <c:v>0.708738425925926</c:v>
                </c:pt>
                <c:pt idx="7716">
                  <c:v>0.70875</c:v>
                </c:pt>
                <c:pt idx="7717">
                  <c:v>0.708761574074074</c:v>
                </c:pt>
                <c:pt idx="7718">
                  <c:v>0.708773148148148</c:v>
                </c:pt>
                <c:pt idx="7719">
                  <c:v>0.708784722222222</c:v>
                </c:pt>
                <c:pt idx="7720">
                  <c:v>0.708796296296297</c:v>
                </c:pt>
                <c:pt idx="7721">
                  <c:v>0.708807870370371</c:v>
                </c:pt>
                <c:pt idx="7722">
                  <c:v>0.708819444444445</c:v>
                </c:pt>
                <c:pt idx="7723">
                  <c:v>0.708831018518519</c:v>
                </c:pt>
                <c:pt idx="7724">
                  <c:v>0.708842592592593</c:v>
                </c:pt>
                <c:pt idx="7725">
                  <c:v>0.708854166666667</c:v>
                </c:pt>
                <c:pt idx="7726">
                  <c:v>0.70886574074074</c:v>
                </c:pt>
                <c:pt idx="7727">
                  <c:v>0.708877314814815</c:v>
                </c:pt>
                <c:pt idx="7728">
                  <c:v>0.708888888888889</c:v>
                </c:pt>
                <c:pt idx="7729">
                  <c:v>0.708900462962963</c:v>
                </c:pt>
                <c:pt idx="7730">
                  <c:v>0.708912037037037</c:v>
                </c:pt>
                <c:pt idx="7731">
                  <c:v>0.708923611111111</c:v>
                </c:pt>
                <c:pt idx="7732">
                  <c:v>0.708935185185185</c:v>
                </c:pt>
                <c:pt idx="7733">
                  <c:v>0.708946759259259</c:v>
                </c:pt>
                <c:pt idx="7734">
                  <c:v>0.708958333333334</c:v>
                </c:pt>
                <c:pt idx="7735">
                  <c:v>0.708969907407408</c:v>
                </c:pt>
                <c:pt idx="7736">
                  <c:v>0.708981481481482</c:v>
                </c:pt>
                <c:pt idx="7737">
                  <c:v>0.708993055555556</c:v>
                </c:pt>
                <c:pt idx="7738">
                  <c:v>0.70900462962963</c:v>
                </c:pt>
                <c:pt idx="7739">
                  <c:v>0.709016203703704</c:v>
                </c:pt>
                <c:pt idx="7740">
                  <c:v>0.709027777777778</c:v>
                </c:pt>
                <c:pt idx="7741">
                  <c:v>0.709039351851852</c:v>
                </c:pt>
                <c:pt idx="7742">
                  <c:v>0.709050925925926</c:v>
                </c:pt>
                <c:pt idx="7743">
                  <c:v>0.7090625</c:v>
                </c:pt>
                <c:pt idx="7744">
                  <c:v>0.709074074074074</c:v>
                </c:pt>
                <c:pt idx="7745">
                  <c:v>0.709085648148148</c:v>
                </c:pt>
                <c:pt idx="7746">
                  <c:v>0.709097222222222</c:v>
                </c:pt>
                <c:pt idx="7747">
                  <c:v>0.709108796296296</c:v>
                </c:pt>
                <c:pt idx="7748">
                  <c:v>0.709120370370371</c:v>
                </c:pt>
                <c:pt idx="7749">
                  <c:v>0.709131944444445</c:v>
                </c:pt>
                <c:pt idx="7750">
                  <c:v>0.709143518518519</c:v>
                </c:pt>
                <c:pt idx="7751">
                  <c:v>0.709155092592593</c:v>
                </c:pt>
                <c:pt idx="7752">
                  <c:v>0.709166666666666</c:v>
                </c:pt>
                <c:pt idx="7753">
                  <c:v>0.709178240740741</c:v>
                </c:pt>
                <c:pt idx="7754">
                  <c:v>0.709189814814815</c:v>
                </c:pt>
                <c:pt idx="7755">
                  <c:v>0.709201388888889</c:v>
                </c:pt>
                <c:pt idx="7756">
                  <c:v>0.709212962962962</c:v>
                </c:pt>
                <c:pt idx="7757">
                  <c:v>0.709224537037037</c:v>
                </c:pt>
                <c:pt idx="7758">
                  <c:v>0.709236111111111</c:v>
                </c:pt>
                <c:pt idx="7759">
                  <c:v>0.709247685185185</c:v>
                </c:pt>
                <c:pt idx="7760">
                  <c:v>0.709259259259259</c:v>
                </c:pt>
                <c:pt idx="7761">
                  <c:v>0.709270833333334</c:v>
                </c:pt>
                <c:pt idx="7762">
                  <c:v>0.709282407407407</c:v>
                </c:pt>
                <c:pt idx="7763">
                  <c:v>0.709293981481482</c:v>
                </c:pt>
                <c:pt idx="7764">
                  <c:v>0.709305555555556</c:v>
                </c:pt>
                <c:pt idx="7765">
                  <c:v>0.709317129629629</c:v>
                </c:pt>
                <c:pt idx="7766">
                  <c:v>0.709328703703704</c:v>
                </c:pt>
                <c:pt idx="7767">
                  <c:v>0.709340277777778</c:v>
                </c:pt>
                <c:pt idx="7768">
                  <c:v>0.709351851851852</c:v>
                </c:pt>
                <c:pt idx="7769">
                  <c:v>0.709363425925925</c:v>
                </c:pt>
                <c:pt idx="7770">
                  <c:v>0.709375</c:v>
                </c:pt>
                <c:pt idx="7771">
                  <c:v>0.709386574074074</c:v>
                </c:pt>
                <c:pt idx="7772">
                  <c:v>0.709398148148148</c:v>
                </c:pt>
                <c:pt idx="7773">
                  <c:v>0.709409722222222</c:v>
                </c:pt>
                <c:pt idx="7774">
                  <c:v>0.709421296296297</c:v>
                </c:pt>
                <c:pt idx="7775">
                  <c:v>0.709432870370371</c:v>
                </c:pt>
                <c:pt idx="7776">
                  <c:v>0.709444444444445</c:v>
                </c:pt>
                <c:pt idx="7777">
                  <c:v>0.709456018518519</c:v>
                </c:pt>
                <c:pt idx="7778">
                  <c:v>0.709467592592593</c:v>
                </c:pt>
                <c:pt idx="7779">
                  <c:v>0.709479166666667</c:v>
                </c:pt>
                <c:pt idx="7780">
                  <c:v>0.709490740740741</c:v>
                </c:pt>
                <c:pt idx="7781">
                  <c:v>0.709502314814815</c:v>
                </c:pt>
                <c:pt idx="7782">
                  <c:v>0.709513888888889</c:v>
                </c:pt>
                <c:pt idx="7783">
                  <c:v>0.709525462962963</c:v>
                </c:pt>
                <c:pt idx="7784">
                  <c:v>0.709537037037037</c:v>
                </c:pt>
                <c:pt idx="7785">
                  <c:v>0.709548611111111</c:v>
                </c:pt>
                <c:pt idx="7786">
                  <c:v>0.709560185185185</c:v>
                </c:pt>
                <c:pt idx="7787">
                  <c:v>0.709571759259259</c:v>
                </c:pt>
                <c:pt idx="7788">
                  <c:v>0.709583333333333</c:v>
                </c:pt>
                <c:pt idx="7789">
                  <c:v>0.709594907407408</c:v>
                </c:pt>
                <c:pt idx="7790">
                  <c:v>0.709606481481482</c:v>
                </c:pt>
                <c:pt idx="7791">
                  <c:v>0.709618055555556</c:v>
                </c:pt>
                <c:pt idx="7792">
                  <c:v>0.70962962962963</c:v>
                </c:pt>
                <c:pt idx="7793">
                  <c:v>0.709641203703704</c:v>
                </c:pt>
                <c:pt idx="7794">
                  <c:v>0.709652777777778</c:v>
                </c:pt>
                <c:pt idx="7795">
                  <c:v>0.709664351851852</c:v>
                </c:pt>
                <c:pt idx="7796">
                  <c:v>0.709675925925926</c:v>
                </c:pt>
                <c:pt idx="7797">
                  <c:v>0.7096875</c:v>
                </c:pt>
                <c:pt idx="7798">
                  <c:v>0.709699074074075</c:v>
                </c:pt>
                <c:pt idx="7799">
                  <c:v>0.709710648148148</c:v>
                </c:pt>
                <c:pt idx="7800">
                  <c:v>0.709722222222222</c:v>
                </c:pt>
                <c:pt idx="7801">
                  <c:v>0.709733796296296</c:v>
                </c:pt>
                <c:pt idx="7802">
                  <c:v>0.709745370370371</c:v>
                </c:pt>
                <c:pt idx="7803">
                  <c:v>0.709756944444445</c:v>
                </c:pt>
                <c:pt idx="7804">
                  <c:v>0.709768518518519</c:v>
                </c:pt>
                <c:pt idx="7805">
                  <c:v>0.709780092592593</c:v>
                </c:pt>
                <c:pt idx="7806">
                  <c:v>0.709791666666667</c:v>
                </c:pt>
                <c:pt idx="7807">
                  <c:v>0.70980324074074</c:v>
                </c:pt>
                <c:pt idx="7808">
                  <c:v>0.709814814814815</c:v>
                </c:pt>
                <c:pt idx="7809">
                  <c:v>0.709826388888889</c:v>
                </c:pt>
                <c:pt idx="7810">
                  <c:v>0.709837962962963</c:v>
                </c:pt>
                <c:pt idx="7811">
                  <c:v>0.709849537037037</c:v>
                </c:pt>
                <c:pt idx="7812">
                  <c:v>0.709861111111111</c:v>
                </c:pt>
                <c:pt idx="7813">
                  <c:v>0.709872685185185</c:v>
                </c:pt>
                <c:pt idx="7814">
                  <c:v>0.709884259259259</c:v>
                </c:pt>
                <c:pt idx="7815">
                  <c:v>0.709895833333334</c:v>
                </c:pt>
                <c:pt idx="7816">
                  <c:v>0.709907407407407</c:v>
                </c:pt>
                <c:pt idx="7817">
                  <c:v>0.709918981481482</c:v>
                </c:pt>
                <c:pt idx="7818">
                  <c:v>0.709930555555556</c:v>
                </c:pt>
                <c:pt idx="7819">
                  <c:v>0.70994212962963</c:v>
                </c:pt>
                <c:pt idx="7820">
                  <c:v>0.709953703703704</c:v>
                </c:pt>
                <c:pt idx="7821">
                  <c:v>0.709965277777778</c:v>
                </c:pt>
                <c:pt idx="7822">
                  <c:v>0.709976851851852</c:v>
                </c:pt>
                <c:pt idx="7823">
                  <c:v>0.709988425925926</c:v>
                </c:pt>
                <c:pt idx="7824">
                  <c:v>0.71</c:v>
                </c:pt>
                <c:pt idx="7825">
                  <c:v>0.710011574074074</c:v>
                </c:pt>
                <c:pt idx="7826">
                  <c:v>0.710023148148148</c:v>
                </c:pt>
                <c:pt idx="7827">
                  <c:v>0.710034722222222</c:v>
                </c:pt>
                <c:pt idx="7828">
                  <c:v>0.710046296296296</c:v>
                </c:pt>
                <c:pt idx="7829">
                  <c:v>0.710057870370371</c:v>
                </c:pt>
                <c:pt idx="7830">
                  <c:v>0.710069444444445</c:v>
                </c:pt>
                <c:pt idx="7831">
                  <c:v>0.710081018518519</c:v>
                </c:pt>
                <c:pt idx="7832">
                  <c:v>0.710092592592593</c:v>
                </c:pt>
                <c:pt idx="7833">
                  <c:v>0.710104166666666</c:v>
                </c:pt>
                <c:pt idx="7834">
                  <c:v>0.710115740740741</c:v>
                </c:pt>
                <c:pt idx="7835">
                  <c:v>0.710127314814815</c:v>
                </c:pt>
                <c:pt idx="7836">
                  <c:v>0.710138888888889</c:v>
                </c:pt>
                <c:pt idx="7837">
                  <c:v>0.710150462962963</c:v>
                </c:pt>
                <c:pt idx="7838">
                  <c:v>0.710162037037037</c:v>
                </c:pt>
                <c:pt idx="7839">
                  <c:v>0.710173611111111</c:v>
                </c:pt>
                <c:pt idx="7840">
                  <c:v>0.710185185185185</c:v>
                </c:pt>
                <c:pt idx="7841">
                  <c:v>0.710196759259259</c:v>
                </c:pt>
                <c:pt idx="7842">
                  <c:v>0.710208333333334</c:v>
                </c:pt>
                <c:pt idx="7843">
                  <c:v>0.710219907407408</c:v>
                </c:pt>
                <c:pt idx="7844">
                  <c:v>0.710231481481482</c:v>
                </c:pt>
                <c:pt idx="7845">
                  <c:v>0.710243055555556</c:v>
                </c:pt>
                <c:pt idx="7846">
                  <c:v>0.71025462962963</c:v>
                </c:pt>
                <c:pt idx="7847">
                  <c:v>0.710266203703703</c:v>
                </c:pt>
                <c:pt idx="7848">
                  <c:v>0.710277777777778</c:v>
                </c:pt>
                <c:pt idx="7849">
                  <c:v>0.710289351851852</c:v>
                </c:pt>
                <c:pt idx="7850">
                  <c:v>0.710300925925925</c:v>
                </c:pt>
                <c:pt idx="7851">
                  <c:v>0.7103125</c:v>
                </c:pt>
                <c:pt idx="7852">
                  <c:v>0.710324074074074</c:v>
                </c:pt>
                <c:pt idx="7853">
                  <c:v>0.710335648148148</c:v>
                </c:pt>
                <c:pt idx="7854">
                  <c:v>0.710347222222222</c:v>
                </c:pt>
                <c:pt idx="7855">
                  <c:v>0.710358796296296</c:v>
                </c:pt>
                <c:pt idx="7856">
                  <c:v>0.710370370370371</c:v>
                </c:pt>
                <c:pt idx="7857">
                  <c:v>0.710381944444445</c:v>
                </c:pt>
                <c:pt idx="7858">
                  <c:v>0.710393518518519</c:v>
                </c:pt>
                <c:pt idx="7859">
                  <c:v>0.710405092592593</c:v>
                </c:pt>
                <c:pt idx="7860">
                  <c:v>0.710416666666667</c:v>
                </c:pt>
                <c:pt idx="7861">
                  <c:v>0.710428240740741</c:v>
                </c:pt>
                <c:pt idx="7862">
                  <c:v>0.710439814814815</c:v>
                </c:pt>
                <c:pt idx="7863">
                  <c:v>0.710451388888889</c:v>
                </c:pt>
                <c:pt idx="7864">
                  <c:v>0.710462962962962</c:v>
                </c:pt>
                <c:pt idx="7865">
                  <c:v>0.710474537037037</c:v>
                </c:pt>
                <c:pt idx="7866">
                  <c:v>0.710486111111111</c:v>
                </c:pt>
                <c:pt idx="7867">
                  <c:v>0.710497685185185</c:v>
                </c:pt>
                <c:pt idx="7868">
                  <c:v>0.710509259259259</c:v>
                </c:pt>
                <c:pt idx="7869">
                  <c:v>0.710520833333334</c:v>
                </c:pt>
                <c:pt idx="7870">
                  <c:v>0.710532407407407</c:v>
                </c:pt>
                <c:pt idx="7871">
                  <c:v>0.710543981481482</c:v>
                </c:pt>
                <c:pt idx="7872">
                  <c:v>0.710555555555556</c:v>
                </c:pt>
                <c:pt idx="7873">
                  <c:v>0.710567129629629</c:v>
                </c:pt>
                <c:pt idx="7874">
                  <c:v>0.710578703703704</c:v>
                </c:pt>
                <c:pt idx="7875">
                  <c:v>0.710590277777778</c:v>
                </c:pt>
                <c:pt idx="7876">
                  <c:v>0.710601851851852</c:v>
                </c:pt>
                <c:pt idx="7877">
                  <c:v>0.710613425925926</c:v>
                </c:pt>
                <c:pt idx="7878">
                  <c:v>0.710625</c:v>
                </c:pt>
                <c:pt idx="7879">
                  <c:v>0.710636574074074</c:v>
                </c:pt>
                <c:pt idx="7880">
                  <c:v>0.710648148148149</c:v>
                </c:pt>
                <c:pt idx="7881">
                  <c:v>0.710659722222222</c:v>
                </c:pt>
                <c:pt idx="7882">
                  <c:v>0.710671296296297</c:v>
                </c:pt>
                <c:pt idx="7883">
                  <c:v>0.710682870370371</c:v>
                </c:pt>
                <c:pt idx="7884">
                  <c:v>0.710694444444445</c:v>
                </c:pt>
                <c:pt idx="7885">
                  <c:v>0.710706018518519</c:v>
                </c:pt>
                <c:pt idx="7886">
                  <c:v>0.710717592592593</c:v>
                </c:pt>
                <c:pt idx="7887">
                  <c:v>0.710729166666667</c:v>
                </c:pt>
                <c:pt idx="7888">
                  <c:v>0.710740740740741</c:v>
                </c:pt>
                <c:pt idx="7889">
                  <c:v>0.710752314814815</c:v>
                </c:pt>
                <c:pt idx="7890">
                  <c:v>0.710763888888889</c:v>
                </c:pt>
                <c:pt idx="7891">
                  <c:v>0.710775462962963</c:v>
                </c:pt>
                <c:pt idx="7892">
                  <c:v>0.710787037037037</c:v>
                </c:pt>
                <c:pt idx="7893">
                  <c:v>0.710798611111111</c:v>
                </c:pt>
                <c:pt idx="7894">
                  <c:v>0.710810185185185</c:v>
                </c:pt>
                <c:pt idx="7895">
                  <c:v>0.710821759259259</c:v>
                </c:pt>
                <c:pt idx="7896">
                  <c:v>0.710833333333333</c:v>
                </c:pt>
                <c:pt idx="7897">
                  <c:v>0.710844907407408</c:v>
                </c:pt>
                <c:pt idx="7898">
                  <c:v>0.710856481481482</c:v>
                </c:pt>
                <c:pt idx="7899">
                  <c:v>0.710868055555556</c:v>
                </c:pt>
                <c:pt idx="7900">
                  <c:v>0.71087962962963</c:v>
                </c:pt>
                <c:pt idx="7901">
                  <c:v>0.710891203703704</c:v>
                </c:pt>
                <c:pt idx="7902">
                  <c:v>0.710902777777778</c:v>
                </c:pt>
                <c:pt idx="7903">
                  <c:v>0.710914351851852</c:v>
                </c:pt>
                <c:pt idx="7904">
                  <c:v>0.710925925925926</c:v>
                </c:pt>
                <c:pt idx="7905">
                  <c:v>0.7109375</c:v>
                </c:pt>
                <c:pt idx="7906">
                  <c:v>0.710949074074075</c:v>
                </c:pt>
                <c:pt idx="7907">
                  <c:v>0.710960648148148</c:v>
                </c:pt>
                <c:pt idx="7908">
                  <c:v>0.710972222222222</c:v>
                </c:pt>
                <c:pt idx="7909">
                  <c:v>0.710983796296296</c:v>
                </c:pt>
                <c:pt idx="7910">
                  <c:v>0.710995370370371</c:v>
                </c:pt>
                <c:pt idx="7911">
                  <c:v>0.711006944444444</c:v>
                </c:pt>
                <c:pt idx="7912">
                  <c:v>0.711018518518519</c:v>
                </c:pt>
                <c:pt idx="7913">
                  <c:v>0.711030092592593</c:v>
                </c:pt>
                <c:pt idx="7914">
                  <c:v>0.711041666666667</c:v>
                </c:pt>
                <c:pt idx="7915">
                  <c:v>0.71105324074074</c:v>
                </c:pt>
                <c:pt idx="7916">
                  <c:v>0.711064814814815</c:v>
                </c:pt>
                <c:pt idx="7917">
                  <c:v>0.711076388888889</c:v>
                </c:pt>
                <c:pt idx="7918">
                  <c:v>0.711087962962963</c:v>
                </c:pt>
                <c:pt idx="7919">
                  <c:v>0.711099537037037</c:v>
                </c:pt>
                <c:pt idx="7920">
                  <c:v>0.711111111111111</c:v>
                </c:pt>
                <c:pt idx="7921">
                  <c:v>0.711122685185185</c:v>
                </c:pt>
                <c:pt idx="7922">
                  <c:v>0.711134259259259</c:v>
                </c:pt>
                <c:pt idx="7923">
                  <c:v>0.711145833333334</c:v>
                </c:pt>
                <c:pt idx="7924">
                  <c:v>0.711157407407408</c:v>
                </c:pt>
                <c:pt idx="7925">
                  <c:v>0.711168981481481</c:v>
                </c:pt>
                <c:pt idx="7926">
                  <c:v>0.711180555555556</c:v>
                </c:pt>
                <c:pt idx="7927">
                  <c:v>0.711192129629629</c:v>
                </c:pt>
                <c:pt idx="7928">
                  <c:v>0.711203703703704</c:v>
                </c:pt>
                <c:pt idx="7929">
                  <c:v>0.711215277777778</c:v>
                </c:pt>
                <c:pt idx="7930">
                  <c:v>0.711226851851851</c:v>
                </c:pt>
                <c:pt idx="7931">
                  <c:v>0.711238425925926</c:v>
                </c:pt>
                <c:pt idx="7932">
                  <c:v>0.71125</c:v>
                </c:pt>
                <c:pt idx="7933">
                  <c:v>0.711261574074074</c:v>
                </c:pt>
                <c:pt idx="7934">
                  <c:v>0.711273148148148</c:v>
                </c:pt>
                <c:pt idx="7935">
                  <c:v>0.711284722222222</c:v>
                </c:pt>
                <c:pt idx="7936">
                  <c:v>0.711296296296296</c:v>
                </c:pt>
                <c:pt idx="7937">
                  <c:v>0.711307870370371</c:v>
                </c:pt>
                <c:pt idx="7938">
                  <c:v>0.711319444444445</c:v>
                </c:pt>
                <c:pt idx="7939">
                  <c:v>0.711331018518519</c:v>
                </c:pt>
                <c:pt idx="7940">
                  <c:v>0.711342592592593</c:v>
                </c:pt>
                <c:pt idx="7941">
                  <c:v>0.711354166666666</c:v>
                </c:pt>
                <c:pt idx="7942">
                  <c:v>0.71136574074074</c:v>
                </c:pt>
                <c:pt idx="7943">
                  <c:v>0.711377314814815</c:v>
                </c:pt>
                <c:pt idx="7944">
                  <c:v>0.711388888888889</c:v>
                </c:pt>
                <c:pt idx="7945">
                  <c:v>0.711400462962963</c:v>
                </c:pt>
                <c:pt idx="7946">
                  <c:v>0.711412037037037</c:v>
                </c:pt>
                <c:pt idx="7947">
                  <c:v>0.711423611111111</c:v>
                </c:pt>
                <c:pt idx="7948">
                  <c:v>0.711435185185185</c:v>
                </c:pt>
                <c:pt idx="7949">
                  <c:v>0.711446759259259</c:v>
                </c:pt>
                <c:pt idx="7950">
                  <c:v>0.711458333333333</c:v>
                </c:pt>
                <c:pt idx="7951">
                  <c:v>0.711469907407407</c:v>
                </c:pt>
                <c:pt idx="7952">
                  <c:v>0.711481481481482</c:v>
                </c:pt>
                <c:pt idx="7953">
                  <c:v>0.711493055555556</c:v>
                </c:pt>
                <c:pt idx="7954">
                  <c:v>0.71150462962963</c:v>
                </c:pt>
                <c:pt idx="7955">
                  <c:v>0.711516203703703</c:v>
                </c:pt>
                <c:pt idx="7956">
                  <c:v>0.711527777777778</c:v>
                </c:pt>
                <c:pt idx="7957">
                  <c:v>0.711539351851852</c:v>
                </c:pt>
                <c:pt idx="7958">
                  <c:v>0.711550925925925</c:v>
                </c:pt>
                <c:pt idx="7959">
                  <c:v>0.7115625</c:v>
                </c:pt>
                <c:pt idx="7960">
                  <c:v>0.711574074074074</c:v>
                </c:pt>
                <c:pt idx="7961">
                  <c:v>0.711585648148148</c:v>
                </c:pt>
                <c:pt idx="7962">
                  <c:v>0.711597222222222</c:v>
                </c:pt>
                <c:pt idx="7963">
                  <c:v>0.711608796296297</c:v>
                </c:pt>
                <c:pt idx="7964">
                  <c:v>0.711620370370371</c:v>
                </c:pt>
                <c:pt idx="7965">
                  <c:v>0.711631944444445</c:v>
                </c:pt>
                <c:pt idx="7966">
                  <c:v>0.711643518518519</c:v>
                </c:pt>
                <c:pt idx="7967">
                  <c:v>0.711655092592593</c:v>
                </c:pt>
                <c:pt idx="7968">
                  <c:v>0.711666666666667</c:v>
                </c:pt>
                <c:pt idx="7969">
                  <c:v>0.711678240740741</c:v>
                </c:pt>
                <c:pt idx="7970">
                  <c:v>0.711689814814815</c:v>
                </c:pt>
                <c:pt idx="7971">
                  <c:v>0.711701388888889</c:v>
                </c:pt>
                <c:pt idx="7972">
                  <c:v>0.711712962962962</c:v>
                </c:pt>
                <c:pt idx="7973">
                  <c:v>0.711724537037037</c:v>
                </c:pt>
                <c:pt idx="7974">
                  <c:v>0.711736111111111</c:v>
                </c:pt>
                <c:pt idx="7975">
                  <c:v>0.711747685185186</c:v>
                </c:pt>
                <c:pt idx="7976">
                  <c:v>0.711759259259259</c:v>
                </c:pt>
                <c:pt idx="7977">
                  <c:v>0.711770833333334</c:v>
                </c:pt>
                <c:pt idx="7978">
                  <c:v>0.711782407407408</c:v>
                </c:pt>
                <c:pt idx="7979">
                  <c:v>0.711793981481482</c:v>
                </c:pt>
                <c:pt idx="7980">
                  <c:v>0.711805555555556</c:v>
                </c:pt>
                <c:pt idx="7981">
                  <c:v>0.711817129629629</c:v>
                </c:pt>
                <c:pt idx="7982">
                  <c:v>0.711828703703704</c:v>
                </c:pt>
                <c:pt idx="7983">
                  <c:v>0.711840277777778</c:v>
                </c:pt>
                <c:pt idx="7984">
                  <c:v>0.711851851851852</c:v>
                </c:pt>
                <c:pt idx="7985">
                  <c:v>0.711863425925926</c:v>
                </c:pt>
                <c:pt idx="7986">
                  <c:v>0.711875</c:v>
                </c:pt>
                <c:pt idx="7987">
                  <c:v>0.711886574074074</c:v>
                </c:pt>
                <c:pt idx="7988">
                  <c:v>0.711898148148148</c:v>
                </c:pt>
                <c:pt idx="7989">
                  <c:v>0.711909722222222</c:v>
                </c:pt>
                <c:pt idx="7990">
                  <c:v>0.711921296296297</c:v>
                </c:pt>
                <c:pt idx="7991">
                  <c:v>0.71193287037037</c:v>
                </c:pt>
                <c:pt idx="7992">
                  <c:v>0.711944444444445</c:v>
                </c:pt>
                <c:pt idx="7993">
                  <c:v>0.711956018518519</c:v>
                </c:pt>
                <c:pt idx="7994">
                  <c:v>0.711967592592593</c:v>
                </c:pt>
                <c:pt idx="7995">
                  <c:v>0.711979166666667</c:v>
                </c:pt>
                <c:pt idx="7996">
                  <c:v>0.711990740740741</c:v>
                </c:pt>
                <c:pt idx="7997">
                  <c:v>0.712002314814815</c:v>
                </c:pt>
                <c:pt idx="7998">
                  <c:v>0.712013888888889</c:v>
                </c:pt>
                <c:pt idx="7999">
                  <c:v>0.712025462962963</c:v>
                </c:pt>
                <c:pt idx="8000">
                  <c:v>0.712037037037037</c:v>
                </c:pt>
                <c:pt idx="8001">
                  <c:v>0.712048611111112</c:v>
                </c:pt>
                <c:pt idx="8002">
                  <c:v>0.712060185185185</c:v>
                </c:pt>
                <c:pt idx="8003">
                  <c:v>0.712071759259259</c:v>
                </c:pt>
                <c:pt idx="8004">
                  <c:v>0.712083333333333</c:v>
                </c:pt>
                <c:pt idx="8005">
                  <c:v>0.712094907407408</c:v>
                </c:pt>
                <c:pt idx="8006">
                  <c:v>0.712106481481482</c:v>
                </c:pt>
                <c:pt idx="8007">
                  <c:v>0.712118055555556</c:v>
                </c:pt>
                <c:pt idx="8008">
                  <c:v>0.71212962962963</c:v>
                </c:pt>
                <c:pt idx="8009">
                  <c:v>0.712141203703704</c:v>
                </c:pt>
                <c:pt idx="8010">
                  <c:v>0.712152777777777</c:v>
                </c:pt>
                <c:pt idx="8011">
                  <c:v>0.712164351851851</c:v>
                </c:pt>
                <c:pt idx="8012">
                  <c:v>0.712175925925926</c:v>
                </c:pt>
                <c:pt idx="8013">
                  <c:v>0.7121875</c:v>
                </c:pt>
                <c:pt idx="8014">
                  <c:v>0.712199074074074</c:v>
                </c:pt>
                <c:pt idx="8015">
                  <c:v>0.712210648148148</c:v>
                </c:pt>
                <c:pt idx="8016">
                  <c:v>0.712222222222222</c:v>
                </c:pt>
                <c:pt idx="8017">
                  <c:v>0.712233796296296</c:v>
                </c:pt>
                <c:pt idx="8018">
                  <c:v>0.712245370370371</c:v>
                </c:pt>
                <c:pt idx="8019">
                  <c:v>0.712256944444444</c:v>
                </c:pt>
                <c:pt idx="8020">
                  <c:v>0.712268518518519</c:v>
                </c:pt>
                <c:pt idx="8021">
                  <c:v>0.712280092592593</c:v>
                </c:pt>
                <c:pt idx="8022">
                  <c:v>0.712291666666667</c:v>
                </c:pt>
                <c:pt idx="8023">
                  <c:v>0.712303240740741</c:v>
                </c:pt>
                <c:pt idx="8024">
                  <c:v>0.712314814814815</c:v>
                </c:pt>
                <c:pt idx="8025">
                  <c:v>0.712326388888889</c:v>
                </c:pt>
                <c:pt idx="8026">
                  <c:v>0.712337962962962</c:v>
                </c:pt>
                <c:pt idx="8027">
                  <c:v>0.712349537037037</c:v>
                </c:pt>
                <c:pt idx="8028">
                  <c:v>0.712361111111111</c:v>
                </c:pt>
                <c:pt idx="8029">
                  <c:v>0.712372685185185</c:v>
                </c:pt>
                <c:pt idx="8030">
                  <c:v>0.712384259259259</c:v>
                </c:pt>
                <c:pt idx="8031">
                  <c:v>0.712395833333334</c:v>
                </c:pt>
                <c:pt idx="8032">
                  <c:v>0.712407407407408</c:v>
                </c:pt>
                <c:pt idx="8033">
                  <c:v>0.712418981481481</c:v>
                </c:pt>
                <c:pt idx="8034">
                  <c:v>0.712430555555556</c:v>
                </c:pt>
                <c:pt idx="8035">
                  <c:v>0.712442129629629</c:v>
                </c:pt>
                <c:pt idx="8036">
                  <c:v>0.712453703703704</c:v>
                </c:pt>
                <c:pt idx="8037">
                  <c:v>0.712465277777778</c:v>
                </c:pt>
                <c:pt idx="8038">
                  <c:v>0.712476851851852</c:v>
                </c:pt>
                <c:pt idx="8039">
                  <c:v>0.712488425925926</c:v>
                </c:pt>
                <c:pt idx="8040">
                  <c:v>0.7125</c:v>
                </c:pt>
                <c:pt idx="8041">
                  <c:v>0.712511574074074</c:v>
                </c:pt>
                <c:pt idx="8042">
                  <c:v>0.712523148148148</c:v>
                </c:pt>
                <c:pt idx="8043">
                  <c:v>0.712534722222222</c:v>
                </c:pt>
                <c:pt idx="8044">
                  <c:v>0.712546296296297</c:v>
                </c:pt>
                <c:pt idx="8045">
                  <c:v>0.71255787037037</c:v>
                </c:pt>
                <c:pt idx="8046">
                  <c:v>0.712569444444445</c:v>
                </c:pt>
                <c:pt idx="8047">
                  <c:v>0.712581018518519</c:v>
                </c:pt>
                <c:pt idx="8048">
                  <c:v>0.712592592592593</c:v>
                </c:pt>
                <c:pt idx="8049">
                  <c:v>0.712604166666667</c:v>
                </c:pt>
                <c:pt idx="8050">
                  <c:v>0.71261574074074</c:v>
                </c:pt>
                <c:pt idx="8051">
                  <c:v>0.712627314814815</c:v>
                </c:pt>
                <c:pt idx="8052">
                  <c:v>0.712638888888889</c:v>
                </c:pt>
                <c:pt idx="8053">
                  <c:v>0.712650462962963</c:v>
                </c:pt>
                <c:pt idx="8054">
                  <c:v>0.712662037037037</c:v>
                </c:pt>
                <c:pt idx="8055">
                  <c:v>0.712673611111112</c:v>
                </c:pt>
                <c:pt idx="8056">
                  <c:v>0.712685185185185</c:v>
                </c:pt>
                <c:pt idx="8057">
                  <c:v>0.712696759259259</c:v>
                </c:pt>
                <c:pt idx="8058">
                  <c:v>0.712708333333334</c:v>
                </c:pt>
                <c:pt idx="8059">
                  <c:v>0.712719907407408</c:v>
                </c:pt>
                <c:pt idx="8060">
                  <c:v>0.712731481481482</c:v>
                </c:pt>
                <c:pt idx="8061">
                  <c:v>0.712743055555556</c:v>
                </c:pt>
                <c:pt idx="8062">
                  <c:v>0.71275462962963</c:v>
                </c:pt>
                <c:pt idx="8063">
                  <c:v>0.712766203703704</c:v>
                </c:pt>
                <c:pt idx="8064">
                  <c:v>0.712777777777778</c:v>
                </c:pt>
                <c:pt idx="8065">
                  <c:v>0.712789351851852</c:v>
                </c:pt>
                <c:pt idx="8066">
                  <c:v>0.712800925925926</c:v>
                </c:pt>
                <c:pt idx="8067">
                  <c:v>0.7128125</c:v>
                </c:pt>
                <c:pt idx="8068">
                  <c:v>0.712824074074074</c:v>
                </c:pt>
                <c:pt idx="8069">
                  <c:v>0.712835648148148</c:v>
                </c:pt>
                <c:pt idx="8070">
                  <c:v>0.712847222222222</c:v>
                </c:pt>
                <c:pt idx="8071">
                  <c:v>0.712858796296296</c:v>
                </c:pt>
                <c:pt idx="8072">
                  <c:v>0.712870370370371</c:v>
                </c:pt>
                <c:pt idx="8073">
                  <c:v>0.712881944444445</c:v>
                </c:pt>
                <c:pt idx="8074">
                  <c:v>0.712893518518519</c:v>
                </c:pt>
                <c:pt idx="8075">
                  <c:v>0.712905092592593</c:v>
                </c:pt>
                <c:pt idx="8076">
                  <c:v>0.712916666666666</c:v>
                </c:pt>
                <c:pt idx="8077">
                  <c:v>0.712928240740741</c:v>
                </c:pt>
                <c:pt idx="8078">
                  <c:v>0.712939814814815</c:v>
                </c:pt>
                <c:pt idx="8079">
                  <c:v>0.712951388888889</c:v>
                </c:pt>
                <c:pt idx="8080">
                  <c:v>0.712962962962962</c:v>
                </c:pt>
                <c:pt idx="8081">
                  <c:v>0.712974537037037</c:v>
                </c:pt>
                <c:pt idx="8082">
                  <c:v>0.712986111111111</c:v>
                </c:pt>
                <c:pt idx="8083">
                  <c:v>0.712997685185185</c:v>
                </c:pt>
                <c:pt idx="8084">
                  <c:v>0.713009259259259</c:v>
                </c:pt>
                <c:pt idx="8085">
                  <c:v>0.713020833333334</c:v>
                </c:pt>
                <c:pt idx="8086">
                  <c:v>0.713032407407408</c:v>
                </c:pt>
                <c:pt idx="8087">
                  <c:v>0.713043981481482</c:v>
                </c:pt>
                <c:pt idx="8088">
                  <c:v>0.713055555555556</c:v>
                </c:pt>
                <c:pt idx="8089">
                  <c:v>0.71306712962963</c:v>
                </c:pt>
                <c:pt idx="8090">
                  <c:v>0.713078703703704</c:v>
                </c:pt>
                <c:pt idx="8091">
                  <c:v>0.713090277777778</c:v>
                </c:pt>
                <c:pt idx="8092">
                  <c:v>0.713101851851852</c:v>
                </c:pt>
                <c:pt idx="8093">
                  <c:v>0.713113425925926</c:v>
                </c:pt>
                <c:pt idx="8094">
                  <c:v>0.713125</c:v>
                </c:pt>
                <c:pt idx="8095">
                  <c:v>0.713136574074074</c:v>
                </c:pt>
                <c:pt idx="8096">
                  <c:v>0.713148148148148</c:v>
                </c:pt>
                <c:pt idx="8097">
                  <c:v>0.713159722222222</c:v>
                </c:pt>
                <c:pt idx="8098">
                  <c:v>0.713171296296297</c:v>
                </c:pt>
                <c:pt idx="8099">
                  <c:v>0.71318287037037</c:v>
                </c:pt>
                <c:pt idx="8100">
                  <c:v>0.713194444444445</c:v>
                </c:pt>
                <c:pt idx="8101">
                  <c:v>0.713206018518519</c:v>
                </c:pt>
                <c:pt idx="8102">
                  <c:v>0.713217592592593</c:v>
                </c:pt>
                <c:pt idx="8103">
                  <c:v>0.713229166666667</c:v>
                </c:pt>
                <c:pt idx="8104">
                  <c:v>0.71324074074074</c:v>
                </c:pt>
                <c:pt idx="8105">
                  <c:v>0.713252314814815</c:v>
                </c:pt>
                <c:pt idx="8106">
                  <c:v>0.713263888888889</c:v>
                </c:pt>
                <c:pt idx="8107">
                  <c:v>0.713275462962963</c:v>
                </c:pt>
                <c:pt idx="8108">
                  <c:v>0.713287037037037</c:v>
                </c:pt>
                <c:pt idx="8109">
                  <c:v>0.713298611111111</c:v>
                </c:pt>
                <c:pt idx="8110">
                  <c:v>0.713310185185185</c:v>
                </c:pt>
                <c:pt idx="8111">
                  <c:v>0.713321759259259</c:v>
                </c:pt>
                <c:pt idx="8112">
                  <c:v>0.713333333333334</c:v>
                </c:pt>
                <c:pt idx="8113">
                  <c:v>0.713344907407407</c:v>
                </c:pt>
                <c:pt idx="8114">
                  <c:v>0.713356481481481</c:v>
                </c:pt>
                <c:pt idx="8115">
                  <c:v>0.713368055555556</c:v>
                </c:pt>
                <c:pt idx="8116">
                  <c:v>0.71337962962963</c:v>
                </c:pt>
                <c:pt idx="8117">
                  <c:v>0.713391203703704</c:v>
                </c:pt>
                <c:pt idx="8118">
                  <c:v>0.713402777777777</c:v>
                </c:pt>
                <c:pt idx="8119">
                  <c:v>0.713414351851852</c:v>
                </c:pt>
                <c:pt idx="8120">
                  <c:v>0.713425925925926</c:v>
                </c:pt>
                <c:pt idx="8121">
                  <c:v>0.7134375</c:v>
                </c:pt>
                <c:pt idx="8122">
                  <c:v>0.713449074074074</c:v>
                </c:pt>
                <c:pt idx="8123">
                  <c:v>0.713460648148148</c:v>
                </c:pt>
                <c:pt idx="8124">
                  <c:v>0.713472222222222</c:v>
                </c:pt>
                <c:pt idx="8125">
                  <c:v>0.713483796296296</c:v>
                </c:pt>
                <c:pt idx="8126">
                  <c:v>0.713495370370371</c:v>
                </c:pt>
                <c:pt idx="8127">
                  <c:v>0.713506944444444</c:v>
                </c:pt>
                <c:pt idx="8128">
                  <c:v>0.713518518518519</c:v>
                </c:pt>
                <c:pt idx="8129">
                  <c:v>0.713530092592593</c:v>
                </c:pt>
                <c:pt idx="8130">
                  <c:v>0.713541666666667</c:v>
                </c:pt>
                <c:pt idx="8131">
                  <c:v>0.71355324074074</c:v>
                </c:pt>
                <c:pt idx="8132">
                  <c:v>0.713564814814815</c:v>
                </c:pt>
                <c:pt idx="8133">
                  <c:v>0.713576388888889</c:v>
                </c:pt>
                <c:pt idx="8134">
                  <c:v>0.713587962962962</c:v>
                </c:pt>
                <c:pt idx="8135">
                  <c:v>0.713599537037037</c:v>
                </c:pt>
                <c:pt idx="8136">
                  <c:v>0.713611111111111</c:v>
                </c:pt>
                <c:pt idx="8137">
                  <c:v>0.713622685185185</c:v>
                </c:pt>
                <c:pt idx="8138">
                  <c:v>0.713634259259259</c:v>
                </c:pt>
                <c:pt idx="8139">
                  <c:v>0.713645833333334</c:v>
                </c:pt>
                <c:pt idx="8140">
                  <c:v>0.713657407407408</c:v>
                </c:pt>
                <c:pt idx="8141">
                  <c:v>0.713668981481482</c:v>
                </c:pt>
                <c:pt idx="8142">
                  <c:v>0.713680555555556</c:v>
                </c:pt>
                <c:pt idx="8143">
                  <c:v>0.71369212962963</c:v>
                </c:pt>
                <c:pt idx="8144">
                  <c:v>0.713703703703704</c:v>
                </c:pt>
                <c:pt idx="8145">
                  <c:v>0.713715277777778</c:v>
                </c:pt>
                <c:pt idx="8146">
                  <c:v>0.713726851851852</c:v>
                </c:pt>
                <c:pt idx="8147">
                  <c:v>0.713738425925926</c:v>
                </c:pt>
                <c:pt idx="8148">
                  <c:v>0.71375</c:v>
                </c:pt>
                <c:pt idx="8149">
                  <c:v>0.713761574074074</c:v>
                </c:pt>
                <c:pt idx="8150">
                  <c:v>0.713773148148148</c:v>
                </c:pt>
                <c:pt idx="8151">
                  <c:v>0.713784722222222</c:v>
                </c:pt>
                <c:pt idx="8152">
                  <c:v>0.713796296296297</c:v>
                </c:pt>
                <c:pt idx="8153">
                  <c:v>0.713807870370371</c:v>
                </c:pt>
                <c:pt idx="8154">
                  <c:v>0.713819444444445</c:v>
                </c:pt>
                <c:pt idx="8155">
                  <c:v>0.713831018518519</c:v>
                </c:pt>
                <c:pt idx="8156">
                  <c:v>0.713842592592593</c:v>
                </c:pt>
                <c:pt idx="8157">
                  <c:v>0.713854166666667</c:v>
                </c:pt>
                <c:pt idx="8158">
                  <c:v>0.713865740740741</c:v>
                </c:pt>
                <c:pt idx="8159">
                  <c:v>0.713877314814815</c:v>
                </c:pt>
                <c:pt idx="8160">
                  <c:v>0.713888888888889</c:v>
                </c:pt>
                <c:pt idx="8161">
                  <c:v>0.713900462962963</c:v>
                </c:pt>
                <c:pt idx="8162">
                  <c:v>0.713912037037037</c:v>
                </c:pt>
                <c:pt idx="8163">
                  <c:v>0.713923611111111</c:v>
                </c:pt>
                <c:pt idx="8164">
                  <c:v>0.713935185185185</c:v>
                </c:pt>
                <c:pt idx="8165">
                  <c:v>0.713946759259259</c:v>
                </c:pt>
                <c:pt idx="8166">
                  <c:v>0.713958333333334</c:v>
                </c:pt>
                <c:pt idx="8167">
                  <c:v>0.713969907407408</c:v>
                </c:pt>
                <c:pt idx="8168">
                  <c:v>0.713981481481482</c:v>
                </c:pt>
                <c:pt idx="8169">
                  <c:v>0.713993055555556</c:v>
                </c:pt>
                <c:pt idx="8170">
                  <c:v>0.71400462962963</c:v>
                </c:pt>
                <c:pt idx="8171">
                  <c:v>0.714016203703704</c:v>
                </c:pt>
                <c:pt idx="8172">
                  <c:v>0.714027777777778</c:v>
                </c:pt>
                <c:pt idx="8173">
                  <c:v>0.714039351851852</c:v>
                </c:pt>
                <c:pt idx="8174">
                  <c:v>0.714050925925926</c:v>
                </c:pt>
                <c:pt idx="8175">
                  <c:v>0.7140625</c:v>
                </c:pt>
                <c:pt idx="8176">
                  <c:v>0.714074074074074</c:v>
                </c:pt>
                <c:pt idx="8177">
                  <c:v>0.714085648148148</c:v>
                </c:pt>
                <c:pt idx="8178">
                  <c:v>0.714097222222222</c:v>
                </c:pt>
                <c:pt idx="8179">
                  <c:v>0.714108796296296</c:v>
                </c:pt>
                <c:pt idx="8180">
                  <c:v>0.714120370370371</c:v>
                </c:pt>
                <c:pt idx="8181">
                  <c:v>0.714131944444445</c:v>
                </c:pt>
                <c:pt idx="8182">
                  <c:v>0.714143518518519</c:v>
                </c:pt>
                <c:pt idx="8183">
                  <c:v>0.714155092592593</c:v>
                </c:pt>
                <c:pt idx="8184">
                  <c:v>0.714166666666666</c:v>
                </c:pt>
                <c:pt idx="8185">
                  <c:v>0.714178240740741</c:v>
                </c:pt>
                <c:pt idx="8186">
                  <c:v>0.714189814814815</c:v>
                </c:pt>
                <c:pt idx="8187">
                  <c:v>0.714201388888889</c:v>
                </c:pt>
                <c:pt idx="8188">
                  <c:v>0.714212962962962</c:v>
                </c:pt>
                <c:pt idx="8189">
                  <c:v>0.714224537037037</c:v>
                </c:pt>
                <c:pt idx="8190">
                  <c:v>0.714236111111111</c:v>
                </c:pt>
                <c:pt idx="8191">
                  <c:v>0.714247685185185</c:v>
                </c:pt>
                <c:pt idx="8192">
                  <c:v>0.714259259259259</c:v>
                </c:pt>
                <c:pt idx="8193">
                  <c:v>0.714270833333334</c:v>
                </c:pt>
                <c:pt idx="8194">
                  <c:v>0.714282407407407</c:v>
                </c:pt>
                <c:pt idx="8195">
                  <c:v>0.714293981481482</c:v>
                </c:pt>
                <c:pt idx="8196">
                  <c:v>0.714305555555556</c:v>
                </c:pt>
                <c:pt idx="8197">
                  <c:v>0.714317129629629</c:v>
                </c:pt>
                <c:pt idx="8198">
                  <c:v>0.714328703703704</c:v>
                </c:pt>
                <c:pt idx="8199">
                  <c:v>0.714340277777778</c:v>
                </c:pt>
                <c:pt idx="8200">
                  <c:v>0.714351851851852</c:v>
                </c:pt>
                <c:pt idx="8201">
                  <c:v>0.714363425925925</c:v>
                </c:pt>
                <c:pt idx="8202">
                  <c:v>0.714375</c:v>
                </c:pt>
                <c:pt idx="8203">
                  <c:v>0.714386574074074</c:v>
                </c:pt>
                <c:pt idx="8204">
                  <c:v>0.714398148148148</c:v>
                </c:pt>
                <c:pt idx="8205">
                  <c:v>0.714409722222222</c:v>
                </c:pt>
                <c:pt idx="8206">
                  <c:v>0.714421296296297</c:v>
                </c:pt>
                <c:pt idx="8207">
                  <c:v>0.714432870370371</c:v>
                </c:pt>
                <c:pt idx="8208">
                  <c:v>0.714444444444445</c:v>
                </c:pt>
                <c:pt idx="8209">
                  <c:v>0.714456018518519</c:v>
                </c:pt>
                <c:pt idx="8210">
                  <c:v>0.714467592592593</c:v>
                </c:pt>
                <c:pt idx="8211">
                  <c:v>0.714479166666667</c:v>
                </c:pt>
                <c:pt idx="8212">
                  <c:v>0.714490740740741</c:v>
                </c:pt>
                <c:pt idx="8213">
                  <c:v>0.714502314814814</c:v>
                </c:pt>
                <c:pt idx="8214">
                  <c:v>0.714513888888889</c:v>
                </c:pt>
                <c:pt idx="8215">
                  <c:v>0.714525462962963</c:v>
                </c:pt>
                <c:pt idx="8216">
                  <c:v>0.714537037037037</c:v>
                </c:pt>
                <c:pt idx="8217">
                  <c:v>0.714548611111111</c:v>
                </c:pt>
                <c:pt idx="8218">
                  <c:v>0.714560185185185</c:v>
                </c:pt>
                <c:pt idx="8219">
                  <c:v>0.714571759259259</c:v>
                </c:pt>
                <c:pt idx="8220">
                  <c:v>0.714583333333333</c:v>
                </c:pt>
                <c:pt idx="8221">
                  <c:v>0.714594907407408</c:v>
                </c:pt>
                <c:pt idx="8222">
                  <c:v>0.714606481481482</c:v>
                </c:pt>
                <c:pt idx="8223">
                  <c:v>0.714618055555556</c:v>
                </c:pt>
                <c:pt idx="8224">
                  <c:v>0.71462962962963</c:v>
                </c:pt>
                <c:pt idx="8225">
                  <c:v>0.714641203703704</c:v>
                </c:pt>
                <c:pt idx="8226">
                  <c:v>0.714652777777778</c:v>
                </c:pt>
                <c:pt idx="8227">
                  <c:v>0.714664351851852</c:v>
                </c:pt>
                <c:pt idx="8228">
                  <c:v>0.714675925925926</c:v>
                </c:pt>
                <c:pt idx="8229">
                  <c:v>0.7146875</c:v>
                </c:pt>
                <c:pt idx="8230">
                  <c:v>0.714699074074075</c:v>
                </c:pt>
                <c:pt idx="8231">
                  <c:v>0.714710648148148</c:v>
                </c:pt>
                <c:pt idx="8232">
                  <c:v>0.714722222222222</c:v>
                </c:pt>
                <c:pt idx="8233">
                  <c:v>0.714733796296296</c:v>
                </c:pt>
                <c:pt idx="8234">
                  <c:v>0.714745370370371</c:v>
                </c:pt>
                <c:pt idx="8235">
                  <c:v>0.714756944444445</c:v>
                </c:pt>
                <c:pt idx="8236">
                  <c:v>0.714768518518519</c:v>
                </c:pt>
                <c:pt idx="8237">
                  <c:v>0.714780092592593</c:v>
                </c:pt>
                <c:pt idx="8238">
                  <c:v>0.714791666666667</c:v>
                </c:pt>
                <c:pt idx="8239">
                  <c:v>0.71480324074074</c:v>
                </c:pt>
                <c:pt idx="8240">
                  <c:v>0.714814814814815</c:v>
                </c:pt>
                <c:pt idx="8241">
                  <c:v>0.714826388888889</c:v>
                </c:pt>
                <c:pt idx="8242">
                  <c:v>0.714837962962963</c:v>
                </c:pt>
                <c:pt idx="8243">
                  <c:v>0.714849537037037</c:v>
                </c:pt>
                <c:pt idx="8244">
                  <c:v>0.714861111111111</c:v>
                </c:pt>
                <c:pt idx="8245">
                  <c:v>0.714872685185185</c:v>
                </c:pt>
                <c:pt idx="8246">
                  <c:v>0.71488425925926</c:v>
                </c:pt>
                <c:pt idx="8247">
                  <c:v>0.714895833333334</c:v>
                </c:pt>
                <c:pt idx="8248">
                  <c:v>0.714907407407408</c:v>
                </c:pt>
                <c:pt idx="8249">
                  <c:v>0.714918981481482</c:v>
                </c:pt>
                <c:pt idx="8250">
                  <c:v>0.714930555555556</c:v>
                </c:pt>
                <c:pt idx="8251">
                  <c:v>0.714942129629629</c:v>
                </c:pt>
                <c:pt idx="8252">
                  <c:v>0.714953703703704</c:v>
                </c:pt>
                <c:pt idx="8253">
                  <c:v>0.714965277777778</c:v>
                </c:pt>
                <c:pt idx="8254">
                  <c:v>0.714976851851852</c:v>
                </c:pt>
                <c:pt idx="8255">
                  <c:v>0.714988425925926</c:v>
                </c:pt>
                <c:pt idx="8256">
                  <c:v>0.715</c:v>
                </c:pt>
                <c:pt idx="8257">
                  <c:v>0.715011574074074</c:v>
                </c:pt>
                <c:pt idx="8258">
                  <c:v>0.715023148148148</c:v>
                </c:pt>
                <c:pt idx="8259">
                  <c:v>0.715034722222222</c:v>
                </c:pt>
                <c:pt idx="8260">
                  <c:v>0.715046296296297</c:v>
                </c:pt>
                <c:pt idx="8261">
                  <c:v>0.715057870370371</c:v>
                </c:pt>
                <c:pt idx="8262">
                  <c:v>0.715069444444445</c:v>
                </c:pt>
                <c:pt idx="8263">
                  <c:v>0.715081018518519</c:v>
                </c:pt>
                <c:pt idx="8264">
                  <c:v>0.715092592592593</c:v>
                </c:pt>
                <c:pt idx="8265">
                  <c:v>0.715104166666667</c:v>
                </c:pt>
                <c:pt idx="8266">
                  <c:v>0.715115740740741</c:v>
                </c:pt>
                <c:pt idx="8267">
                  <c:v>0.715127314814815</c:v>
                </c:pt>
                <c:pt idx="8268">
                  <c:v>0.715138888888889</c:v>
                </c:pt>
                <c:pt idx="8269">
                  <c:v>0.715150462962963</c:v>
                </c:pt>
                <c:pt idx="8270">
                  <c:v>0.715162037037037</c:v>
                </c:pt>
                <c:pt idx="8271">
                  <c:v>0.715173611111111</c:v>
                </c:pt>
                <c:pt idx="8272">
                  <c:v>0.715185185185185</c:v>
                </c:pt>
                <c:pt idx="8273">
                  <c:v>0.715196759259259</c:v>
                </c:pt>
                <c:pt idx="8274">
                  <c:v>0.715208333333333</c:v>
                </c:pt>
                <c:pt idx="8275">
                  <c:v>0.715219907407408</c:v>
                </c:pt>
                <c:pt idx="8276">
                  <c:v>0.715231481481482</c:v>
                </c:pt>
                <c:pt idx="8277">
                  <c:v>0.715243055555556</c:v>
                </c:pt>
                <c:pt idx="8278">
                  <c:v>0.71525462962963</c:v>
                </c:pt>
                <c:pt idx="8279">
                  <c:v>0.715266203703703</c:v>
                </c:pt>
                <c:pt idx="8280">
                  <c:v>0.715277777777778</c:v>
                </c:pt>
                <c:pt idx="8281">
                  <c:v>0.715289351851852</c:v>
                </c:pt>
                <c:pt idx="8282">
                  <c:v>0.715300925925926</c:v>
                </c:pt>
                <c:pt idx="8283">
                  <c:v>0.7153125</c:v>
                </c:pt>
                <c:pt idx="8284">
                  <c:v>0.715324074074075</c:v>
                </c:pt>
                <c:pt idx="8285">
                  <c:v>0.715335648148148</c:v>
                </c:pt>
                <c:pt idx="8286">
                  <c:v>0.715347222222222</c:v>
                </c:pt>
                <c:pt idx="8287">
                  <c:v>0.715358796296296</c:v>
                </c:pt>
                <c:pt idx="8288">
                  <c:v>0.715370370370371</c:v>
                </c:pt>
                <c:pt idx="8289">
                  <c:v>0.715381944444445</c:v>
                </c:pt>
                <c:pt idx="8290">
                  <c:v>0.715393518518519</c:v>
                </c:pt>
                <c:pt idx="8291">
                  <c:v>0.715405092592593</c:v>
                </c:pt>
                <c:pt idx="8292">
                  <c:v>0.715416666666667</c:v>
                </c:pt>
                <c:pt idx="8293">
                  <c:v>0.71542824074074</c:v>
                </c:pt>
                <c:pt idx="8294">
                  <c:v>0.715439814814815</c:v>
                </c:pt>
                <c:pt idx="8295">
                  <c:v>0.715451388888889</c:v>
                </c:pt>
                <c:pt idx="8296">
                  <c:v>0.715462962962962</c:v>
                </c:pt>
                <c:pt idx="8297">
                  <c:v>0.715474537037037</c:v>
                </c:pt>
                <c:pt idx="8298">
                  <c:v>0.715486111111111</c:v>
                </c:pt>
                <c:pt idx="8299">
                  <c:v>0.715497685185185</c:v>
                </c:pt>
                <c:pt idx="8300">
                  <c:v>0.715509259259259</c:v>
                </c:pt>
                <c:pt idx="8301">
                  <c:v>0.715520833333334</c:v>
                </c:pt>
                <c:pt idx="8302">
                  <c:v>0.715532407407407</c:v>
                </c:pt>
                <c:pt idx="8303">
                  <c:v>0.715543981481482</c:v>
                </c:pt>
                <c:pt idx="8304">
                  <c:v>0.715555555555556</c:v>
                </c:pt>
                <c:pt idx="8305">
                  <c:v>0.715567129629629</c:v>
                </c:pt>
                <c:pt idx="8306">
                  <c:v>0.715578703703704</c:v>
                </c:pt>
                <c:pt idx="8307">
                  <c:v>0.715590277777778</c:v>
                </c:pt>
                <c:pt idx="8308">
                  <c:v>0.715601851851852</c:v>
                </c:pt>
                <c:pt idx="8309">
                  <c:v>0.715613425925926</c:v>
                </c:pt>
                <c:pt idx="8310">
                  <c:v>0.715625</c:v>
                </c:pt>
                <c:pt idx="8311">
                  <c:v>0.715636574074074</c:v>
                </c:pt>
                <c:pt idx="8312">
                  <c:v>0.715648148148148</c:v>
                </c:pt>
                <c:pt idx="8313">
                  <c:v>0.715659722222222</c:v>
                </c:pt>
                <c:pt idx="8314">
                  <c:v>0.715671296296297</c:v>
                </c:pt>
                <c:pt idx="8315">
                  <c:v>0.715682870370371</c:v>
                </c:pt>
                <c:pt idx="8316">
                  <c:v>0.715694444444445</c:v>
                </c:pt>
                <c:pt idx="8317">
                  <c:v>0.715706018518519</c:v>
                </c:pt>
                <c:pt idx="8318">
                  <c:v>0.715717592592593</c:v>
                </c:pt>
                <c:pt idx="8319">
                  <c:v>0.715729166666667</c:v>
                </c:pt>
                <c:pt idx="8320">
                  <c:v>0.715740740740741</c:v>
                </c:pt>
                <c:pt idx="8321">
                  <c:v>0.715752314814815</c:v>
                </c:pt>
                <c:pt idx="8322">
                  <c:v>0.715763888888889</c:v>
                </c:pt>
                <c:pt idx="8323">
                  <c:v>0.715775462962963</c:v>
                </c:pt>
                <c:pt idx="8324">
                  <c:v>0.715787037037037</c:v>
                </c:pt>
                <c:pt idx="8325">
                  <c:v>0.715798611111111</c:v>
                </c:pt>
                <c:pt idx="8326">
                  <c:v>0.715810185185185</c:v>
                </c:pt>
                <c:pt idx="8327">
                  <c:v>0.715821759259259</c:v>
                </c:pt>
                <c:pt idx="8328">
                  <c:v>0.715833333333333</c:v>
                </c:pt>
                <c:pt idx="8329">
                  <c:v>0.715844907407408</c:v>
                </c:pt>
                <c:pt idx="8330">
                  <c:v>0.715856481481482</c:v>
                </c:pt>
                <c:pt idx="8331">
                  <c:v>0.715868055555556</c:v>
                </c:pt>
                <c:pt idx="8332">
                  <c:v>0.71587962962963</c:v>
                </c:pt>
                <c:pt idx="8333">
                  <c:v>0.715891203703704</c:v>
                </c:pt>
                <c:pt idx="8334">
                  <c:v>0.715902777777778</c:v>
                </c:pt>
                <c:pt idx="8335">
                  <c:v>0.715914351851852</c:v>
                </c:pt>
                <c:pt idx="8336">
                  <c:v>0.715925925925926</c:v>
                </c:pt>
                <c:pt idx="8337">
                  <c:v>0.7159375</c:v>
                </c:pt>
                <c:pt idx="8338">
                  <c:v>0.715949074074075</c:v>
                </c:pt>
                <c:pt idx="8339">
                  <c:v>0.715960648148148</c:v>
                </c:pt>
                <c:pt idx="8340">
                  <c:v>0.715972222222222</c:v>
                </c:pt>
                <c:pt idx="8341">
                  <c:v>0.715983796296297</c:v>
                </c:pt>
                <c:pt idx="8342">
                  <c:v>0.715995370370371</c:v>
                </c:pt>
                <c:pt idx="8343">
                  <c:v>0.716006944444445</c:v>
                </c:pt>
                <c:pt idx="8344">
                  <c:v>0.716018518518519</c:v>
                </c:pt>
                <c:pt idx="8345">
                  <c:v>0.716030092592593</c:v>
                </c:pt>
                <c:pt idx="8346">
                  <c:v>0.716041666666667</c:v>
                </c:pt>
                <c:pt idx="8347">
                  <c:v>0.71605324074074</c:v>
                </c:pt>
                <c:pt idx="8348">
                  <c:v>0.716064814814815</c:v>
                </c:pt>
                <c:pt idx="8349">
                  <c:v>0.716076388888889</c:v>
                </c:pt>
                <c:pt idx="8350">
                  <c:v>0.716087962962962</c:v>
                </c:pt>
                <c:pt idx="8351">
                  <c:v>0.716099537037037</c:v>
                </c:pt>
                <c:pt idx="8352">
                  <c:v>0.716111111111111</c:v>
                </c:pt>
                <c:pt idx="8353">
                  <c:v>0.716122685185185</c:v>
                </c:pt>
                <c:pt idx="8354">
                  <c:v>0.716134259259259</c:v>
                </c:pt>
                <c:pt idx="8355">
                  <c:v>0.716145833333334</c:v>
                </c:pt>
                <c:pt idx="8356">
                  <c:v>0.716157407407408</c:v>
                </c:pt>
                <c:pt idx="8357">
                  <c:v>0.716168981481481</c:v>
                </c:pt>
                <c:pt idx="8358">
                  <c:v>0.716180555555556</c:v>
                </c:pt>
                <c:pt idx="8359">
                  <c:v>0.716192129629629</c:v>
                </c:pt>
                <c:pt idx="8360">
                  <c:v>0.716203703703704</c:v>
                </c:pt>
                <c:pt idx="8361">
                  <c:v>0.716215277777778</c:v>
                </c:pt>
                <c:pt idx="8362">
                  <c:v>0.716226851851852</c:v>
                </c:pt>
                <c:pt idx="8363">
                  <c:v>0.716238425925926</c:v>
                </c:pt>
                <c:pt idx="8364">
                  <c:v>0.71625</c:v>
                </c:pt>
                <c:pt idx="8365">
                  <c:v>0.716261574074074</c:v>
                </c:pt>
                <c:pt idx="8366">
                  <c:v>0.716273148148148</c:v>
                </c:pt>
                <c:pt idx="8367">
                  <c:v>0.716284722222222</c:v>
                </c:pt>
                <c:pt idx="8368">
                  <c:v>0.716296296296296</c:v>
                </c:pt>
                <c:pt idx="8369">
                  <c:v>0.716307870370371</c:v>
                </c:pt>
                <c:pt idx="8370">
                  <c:v>0.716319444444445</c:v>
                </c:pt>
                <c:pt idx="8371">
                  <c:v>0.716331018518519</c:v>
                </c:pt>
                <c:pt idx="8372">
                  <c:v>0.716342592592593</c:v>
                </c:pt>
                <c:pt idx="8373">
                  <c:v>0.716354166666666</c:v>
                </c:pt>
                <c:pt idx="8374">
                  <c:v>0.71636574074074</c:v>
                </c:pt>
                <c:pt idx="8375">
                  <c:v>0.716377314814815</c:v>
                </c:pt>
                <c:pt idx="8376">
                  <c:v>0.716388888888889</c:v>
                </c:pt>
                <c:pt idx="8377">
                  <c:v>0.716400462962963</c:v>
                </c:pt>
                <c:pt idx="8378">
                  <c:v>0.716412037037037</c:v>
                </c:pt>
                <c:pt idx="8379">
                  <c:v>0.716423611111111</c:v>
                </c:pt>
                <c:pt idx="8380">
                  <c:v>0.716435185185185</c:v>
                </c:pt>
                <c:pt idx="8381">
                  <c:v>0.716446759259259</c:v>
                </c:pt>
                <c:pt idx="8382">
                  <c:v>0.716458333333333</c:v>
                </c:pt>
                <c:pt idx="8383">
                  <c:v>0.716469907407408</c:v>
                </c:pt>
                <c:pt idx="8384">
                  <c:v>0.716481481481482</c:v>
                </c:pt>
                <c:pt idx="8385">
                  <c:v>0.716493055555556</c:v>
                </c:pt>
                <c:pt idx="8386">
                  <c:v>0.71650462962963</c:v>
                </c:pt>
                <c:pt idx="8387">
                  <c:v>0.716516203703703</c:v>
                </c:pt>
                <c:pt idx="8388">
                  <c:v>0.716527777777778</c:v>
                </c:pt>
                <c:pt idx="8389">
                  <c:v>0.716539351851852</c:v>
                </c:pt>
                <c:pt idx="8390">
                  <c:v>0.716550925925925</c:v>
                </c:pt>
                <c:pt idx="8391">
                  <c:v>0.7165625</c:v>
                </c:pt>
                <c:pt idx="8392">
                  <c:v>0.716574074074074</c:v>
                </c:pt>
                <c:pt idx="8393">
                  <c:v>0.716585648148148</c:v>
                </c:pt>
                <c:pt idx="8394">
                  <c:v>0.716597222222222</c:v>
                </c:pt>
                <c:pt idx="8395">
                  <c:v>0.716608796296297</c:v>
                </c:pt>
                <c:pt idx="8396">
                  <c:v>0.716620370370371</c:v>
                </c:pt>
                <c:pt idx="8397">
                  <c:v>0.716631944444445</c:v>
                </c:pt>
                <c:pt idx="8398">
                  <c:v>0.716643518518519</c:v>
                </c:pt>
                <c:pt idx="8399">
                  <c:v>0.716655092592593</c:v>
                </c:pt>
                <c:pt idx="8400">
                  <c:v>0.716666666666667</c:v>
                </c:pt>
                <c:pt idx="8401">
                  <c:v>0.716678240740741</c:v>
                </c:pt>
                <c:pt idx="8402">
                  <c:v>0.716689814814815</c:v>
                </c:pt>
                <c:pt idx="8403">
                  <c:v>0.716701388888889</c:v>
                </c:pt>
                <c:pt idx="8404">
                  <c:v>0.716712962962962</c:v>
                </c:pt>
                <c:pt idx="8405">
                  <c:v>0.716724537037037</c:v>
                </c:pt>
                <c:pt idx="8406">
                  <c:v>0.716736111111111</c:v>
                </c:pt>
                <c:pt idx="8407">
                  <c:v>0.716747685185186</c:v>
                </c:pt>
                <c:pt idx="8408">
                  <c:v>0.716759259259259</c:v>
                </c:pt>
                <c:pt idx="8409">
                  <c:v>0.716770833333334</c:v>
                </c:pt>
                <c:pt idx="8410">
                  <c:v>0.716782407407408</c:v>
                </c:pt>
                <c:pt idx="8411">
                  <c:v>0.716793981481482</c:v>
                </c:pt>
                <c:pt idx="8412">
                  <c:v>0.716805555555556</c:v>
                </c:pt>
                <c:pt idx="8413">
                  <c:v>0.716817129629629</c:v>
                </c:pt>
                <c:pt idx="8414">
                  <c:v>0.716828703703704</c:v>
                </c:pt>
                <c:pt idx="8415">
                  <c:v>0.716840277777778</c:v>
                </c:pt>
                <c:pt idx="8416">
                  <c:v>0.716851851851852</c:v>
                </c:pt>
                <c:pt idx="8417">
                  <c:v>0.716863425925926</c:v>
                </c:pt>
                <c:pt idx="8418">
                  <c:v>0.716875</c:v>
                </c:pt>
                <c:pt idx="8419">
                  <c:v>0.716886574074074</c:v>
                </c:pt>
                <c:pt idx="8420">
                  <c:v>0.716898148148148</c:v>
                </c:pt>
                <c:pt idx="8421">
                  <c:v>0.716909722222222</c:v>
                </c:pt>
                <c:pt idx="8422">
                  <c:v>0.716921296296297</c:v>
                </c:pt>
                <c:pt idx="8423">
                  <c:v>0.716932870370371</c:v>
                </c:pt>
                <c:pt idx="8424">
                  <c:v>0.716944444444445</c:v>
                </c:pt>
                <c:pt idx="8425">
                  <c:v>0.716956018518519</c:v>
                </c:pt>
                <c:pt idx="8426">
                  <c:v>0.716967592592593</c:v>
                </c:pt>
                <c:pt idx="8427">
                  <c:v>0.716979166666667</c:v>
                </c:pt>
                <c:pt idx="8428">
                  <c:v>0.716990740740741</c:v>
                </c:pt>
                <c:pt idx="8429">
                  <c:v>0.717002314814815</c:v>
                </c:pt>
                <c:pt idx="8430">
                  <c:v>0.717013888888889</c:v>
                </c:pt>
                <c:pt idx="8431">
                  <c:v>0.717025462962963</c:v>
                </c:pt>
                <c:pt idx="8432">
                  <c:v>0.717037037037037</c:v>
                </c:pt>
                <c:pt idx="8433">
                  <c:v>0.717048611111112</c:v>
                </c:pt>
                <c:pt idx="8434">
                  <c:v>0.717060185185185</c:v>
                </c:pt>
                <c:pt idx="8435">
                  <c:v>0.717071759259259</c:v>
                </c:pt>
                <c:pt idx="8436">
                  <c:v>0.717083333333334</c:v>
                </c:pt>
                <c:pt idx="8437">
                  <c:v>0.717094907407407</c:v>
                </c:pt>
                <c:pt idx="8438">
                  <c:v>0.717106481481482</c:v>
                </c:pt>
                <c:pt idx="8439">
                  <c:v>0.717118055555556</c:v>
                </c:pt>
                <c:pt idx="8440">
                  <c:v>0.71712962962963</c:v>
                </c:pt>
                <c:pt idx="8441">
                  <c:v>0.717141203703704</c:v>
                </c:pt>
                <c:pt idx="8442">
                  <c:v>0.717152777777777</c:v>
                </c:pt>
                <c:pt idx="8443">
                  <c:v>0.717164351851852</c:v>
                </c:pt>
                <c:pt idx="8444">
                  <c:v>0.717175925925926</c:v>
                </c:pt>
                <c:pt idx="8445">
                  <c:v>0.7171875</c:v>
                </c:pt>
                <c:pt idx="8446">
                  <c:v>0.717199074074074</c:v>
                </c:pt>
                <c:pt idx="8447">
                  <c:v>0.717210648148148</c:v>
                </c:pt>
                <c:pt idx="8448">
                  <c:v>0.717222222222222</c:v>
                </c:pt>
                <c:pt idx="8449">
                  <c:v>0.717233796296296</c:v>
                </c:pt>
                <c:pt idx="8450">
                  <c:v>0.717245370370371</c:v>
                </c:pt>
                <c:pt idx="8451">
                  <c:v>0.717256944444444</c:v>
                </c:pt>
                <c:pt idx="8452">
                  <c:v>0.717268518518519</c:v>
                </c:pt>
                <c:pt idx="8453">
                  <c:v>0.717280092592593</c:v>
                </c:pt>
                <c:pt idx="8454">
                  <c:v>0.717291666666667</c:v>
                </c:pt>
                <c:pt idx="8455">
                  <c:v>0.717303240740741</c:v>
                </c:pt>
                <c:pt idx="8456">
                  <c:v>0.717314814814815</c:v>
                </c:pt>
                <c:pt idx="8457">
                  <c:v>0.717326388888889</c:v>
                </c:pt>
                <c:pt idx="8458">
                  <c:v>0.717337962962962</c:v>
                </c:pt>
                <c:pt idx="8459">
                  <c:v>0.717349537037037</c:v>
                </c:pt>
                <c:pt idx="8460">
                  <c:v>0.717361111111111</c:v>
                </c:pt>
                <c:pt idx="8461">
                  <c:v>0.717372685185185</c:v>
                </c:pt>
                <c:pt idx="8462">
                  <c:v>0.717384259259259</c:v>
                </c:pt>
                <c:pt idx="8463">
                  <c:v>0.717395833333334</c:v>
                </c:pt>
                <c:pt idx="8464">
                  <c:v>0.717407407407408</c:v>
                </c:pt>
                <c:pt idx="8465">
                  <c:v>0.717418981481481</c:v>
                </c:pt>
                <c:pt idx="8466">
                  <c:v>0.717430555555556</c:v>
                </c:pt>
                <c:pt idx="8467">
                  <c:v>0.717442129629629</c:v>
                </c:pt>
                <c:pt idx="8468">
                  <c:v>0.717453703703703</c:v>
                </c:pt>
                <c:pt idx="8469">
                  <c:v>0.717465277777778</c:v>
                </c:pt>
                <c:pt idx="8470">
                  <c:v>0.717476851851852</c:v>
                </c:pt>
                <c:pt idx="8471">
                  <c:v>0.717488425925926</c:v>
                </c:pt>
                <c:pt idx="8472">
                  <c:v>0.7175</c:v>
                </c:pt>
                <c:pt idx="8473">
                  <c:v>0.717511574074074</c:v>
                </c:pt>
                <c:pt idx="8474">
                  <c:v>0.717523148148148</c:v>
                </c:pt>
                <c:pt idx="8475">
                  <c:v>0.717534722222222</c:v>
                </c:pt>
                <c:pt idx="8476">
                  <c:v>0.717546296296296</c:v>
                </c:pt>
                <c:pt idx="8477">
                  <c:v>0.71755787037037</c:v>
                </c:pt>
                <c:pt idx="8478">
                  <c:v>0.717569444444445</c:v>
                </c:pt>
                <c:pt idx="8479">
                  <c:v>0.717581018518519</c:v>
                </c:pt>
                <c:pt idx="8480">
                  <c:v>0.717592592592593</c:v>
                </c:pt>
                <c:pt idx="8481">
                  <c:v>0.717604166666667</c:v>
                </c:pt>
                <c:pt idx="8482">
                  <c:v>0.71761574074074</c:v>
                </c:pt>
                <c:pt idx="8483">
                  <c:v>0.717627314814815</c:v>
                </c:pt>
                <c:pt idx="8484">
                  <c:v>0.717638888888889</c:v>
                </c:pt>
                <c:pt idx="8485">
                  <c:v>0.717650462962963</c:v>
                </c:pt>
                <c:pt idx="8486">
                  <c:v>0.717662037037037</c:v>
                </c:pt>
                <c:pt idx="8487">
                  <c:v>0.717673611111111</c:v>
                </c:pt>
                <c:pt idx="8488">
                  <c:v>0.717685185185185</c:v>
                </c:pt>
                <c:pt idx="8489">
                  <c:v>0.717696759259259</c:v>
                </c:pt>
                <c:pt idx="8490">
                  <c:v>0.717708333333334</c:v>
                </c:pt>
                <c:pt idx="8491">
                  <c:v>0.717719907407407</c:v>
                </c:pt>
                <c:pt idx="8492">
                  <c:v>0.717731481481482</c:v>
                </c:pt>
                <c:pt idx="8493">
                  <c:v>0.717743055555556</c:v>
                </c:pt>
                <c:pt idx="8494">
                  <c:v>0.71775462962963</c:v>
                </c:pt>
                <c:pt idx="8495">
                  <c:v>0.717766203703704</c:v>
                </c:pt>
                <c:pt idx="8496">
                  <c:v>0.717777777777778</c:v>
                </c:pt>
                <c:pt idx="8497">
                  <c:v>0.717789351851852</c:v>
                </c:pt>
                <c:pt idx="8498">
                  <c:v>0.717800925925926</c:v>
                </c:pt>
                <c:pt idx="8499">
                  <c:v>0.7178125</c:v>
                </c:pt>
                <c:pt idx="8500">
                  <c:v>0.717824074074074</c:v>
                </c:pt>
                <c:pt idx="8501">
                  <c:v>0.717835648148148</c:v>
                </c:pt>
                <c:pt idx="8502">
                  <c:v>0.717847222222222</c:v>
                </c:pt>
                <c:pt idx="8503">
                  <c:v>0.717858796296296</c:v>
                </c:pt>
                <c:pt idx="8504">
                  <c:v>0.717870370370371</c:v>
                </c:pt>
                <c:pt idx="8505">
                  <c:v>0.717881944444445</c:v>
                </c:pt>
                <c:pt idx="8506">
                  <c:v>0.717893518518519</c:v>
                </c:pt>
                <c:pt idx="8507">
                  <c:v>0.717905092592593</c:v>
                </c:pt>
                <c:pt idx="8508">
                  <c:v>0.717916666666666</c:v>
                </c:pt>
                <c:pt idx="8509">
                  <c:v>0.717928240740741</c:v>
                </c:pt>
                <c:pt idx="8510">
                  <c:v>0.717939814814815</c:v>
                </c:pt>
                <c:pt idx="8511">
                  <c:v>0.717951388888889</c:v>
                </c:pt>
                <c:pt idx="8512">
                  <c:v>0.717962962962963</c:v>
                </c:pt>
                <c:pt idx="8513">
                  <c:v>0.717974537037037</c:v>
                </c:pt>
                <c:pt idx="8514">
                  <c:v>0.717986111111111</c:v>
                </c:pt>
                <c:pt idx="8515">
                  <c:v>0.717997685185185</c:v>
                </c:pt>
                <c:pt idx="8516">
                  <c:v>0.718009259259259</c:v>
                </c:pt>
                <c:pt idx="8517">
                  <c:v>0.718020833333334</c:v>
                </c:pt>
                <c:pt idx="8518">
                  <c:v>0.718032407407408</c:v>
                </c:pt>
                <c:pt idx="8519">
                  <c:v>0.718043981481482</c:v>
                </c:pt>
                <c:pt idx="8520">
                  <c:v>0.718055555555556</c:v>
                </c:pt>
                <c:pt idx="8521">
                  <c:v>0.718067129629629</c:v>
                </c:pt>
                <c:pt idx="8522">
                  <c:v>0.718078703703704</c:v>
                </c:pt>
                <c:pt idx="8523">
                  <c:v>0.718090277777778</c:v>
                </c:pt>
                <c:pt idx="8524">
                  <c:v>0.718101851851852</c:v>
                </c:pt>
                <c:pt idx="8525">
                  <c:v>0.718113425925925</c:v>
                </c:pt>
                <c:pt idx="8526">
                  <c:v>0.718125</c:v>
                </c:pt>
                <c:pt idx="8527">
                  <c:v>0.718136574074074</c:v>
                </c:pt>
                <c:pt idx="8528">
                  <c:v>0.718148148148148</c:v>
                </c:pt>
                <c:pt idx="8529">
                  <c:v>0.718159722222222</c:v>
                </c:pt>
                <c:pt idx="8530">
                  <c:v>0.718171296296297</c:v>
                </c:pt>
                <c:pt idx="8531">
                  <c:v>0.718182870370371</c:v>
                </c:pt>
                <c:pt idx="8532">
                  <c:v>0.718194444444445</c:v>
                </c:pt>
                <c:pt idx="8533">
                  <c:v>0.718206018518519</c:v>
                </c:pt>
                <c:pt idx="8534">
                  <c:v>0.718217592592593</c:v>
                </c:pt>
                <c:pt idx="8535">
                  <c:v>0.718229166666667</c:v>
                </c:pt>
                <c:pt idx="8536">
                  <c:v>0.718240740740741</c:v>
                </c:pt>
                <c:pt idx="8537">
                  <c:v>0.718252314814815</c:v>
                </c:pt>
                <c:pt idx="8538">
                  <c:v>0.718263888888889</c:v>
                </c:pt>
                <c:pt idx="8539">
                  <c:v>0.718275462962963</c:v>
                </c:pt>
                <c:pt idx="8540">
                  <c:v>0.718287037037037</c:v>
                </c:pt>
                <c:pt idx="8541">
                  <c:v>0.718298611111111</c:v>
                </c:pt>
                <c:pt idx="8542">
                  <c:v>0.718310185185185</c:v>
                </c:pt>
                <c:pt idx="8543">
                  <c:v>0.718321759259259</c:v>
                </c:pt>
                <c:pt idx="8544">
                  <c:v>0.718333333333333</c:v>
                </c:pt>
                <c:pt idx="8545">
                  <c:v>0.718344907407408</c:v>
                </c:pt>
                <c:pt idx="8546">
                  <c:v>0.718356481481482</c:v>
                </c:pt>
                <c:pt idx="8547">
                  <c:v>0.718368055555556</c:v>
                </c:pt>
                <c:pt idx="8548">
                  <c:v>0.71837962962963</c:v>
                </c:pt>
                <c:pt idx="8549">
                  <c:v>0.718391203703704</c:v>
                </c:pt>
                <c:pt idx="8550">
                  <c:v>0.718402777777778</c:v>
                </c:pt>
                <c:pt idx="8551">
                  <c:v>0.718414351851852</c:v>
                </c:pt>
                <c:pt idx="8552">
                  <c:v>0.718425925925926</c:v>
                </c:pt>
                <c:pt idx="8553">
                  <c:v>0.7184375</c:v>
                </c:pt>
                <c:pt idx="8554">
                  <c:v>0.718449074074074</c:v>
                </c:pt>
                <c:pt idx="8555">
                  <c:v>0.718460648148148</c:v>
                </c:pt>
                <c:pt idx="8556">
                  <c:v>0.718472222222222</c:v>
                </c:pt>
                <c:pt idx="8557">
                  <c:v>0.718483796296296</c:v>
                </c:pt>
                <c:pt idx="8558">
                  <c:v>0.718495370370371</c:v>
                </c:pt>
                <c:pt idx="8559">
                  <c:v>0.718506944444444</c:v>
                </c:pt>
                <c:pt idx="8560">
                  <c:v>0.718518518518519</c:v>
                </c:pt>
                <c:pt idx="8561">
                  <c:v>0.718530092592593</c:v>
                </c:pt>
                <c:pt idx="8562">
                  <c:v>0.718541666666667</c:v>
                </c:pt>
                <c:pt idx="8563">
                  <c:v>0.71855324074074</c:v>
                </c:pt>
                <c:pt idx="8564">
                  <c:v>0.718564814814815</c:v>
                </c:pt>
                <c:pt idx="8565">
                  <c:v>0.718576388888889</c:v>
                </c:pt>
                <c:pt idx="8566">
                  <c:v>0.718587962962962</c:v>
                </c:pt>
                <c:pt idx="8567">
                  <c:v>0.718599537037037</c:v>
                </c:pt>
                <c:pt idx="8568">
                  <c:v>0.718611111111111</c:v>
                </c:pt>
                <c:pt idx="8569">
                  <c:v>0.718622685185185</c:v>
                </c:pt>
                <c:pt idx="8570">
                  <c:v>0.718634259259259</c:v>
                </c:pt>
                <c:pt idx="8571">
                  <c:v>0.718645833333334</c:v>
                </c:pt>
                <c:pt idx="8572">
                  <c:v>0.718657407407408</c:v>
                </c:pt>
                <c:pt idx="8573">
                  <c:v>0.718668981481482</c:v>
                </c:pt>
                <c:pt idx="8574">
                  <c:v>0.718680555555556</c:v>
                </c:pt>
                <c:pt idx="8575">
                  <c:v>0.71869212962963</c:v>
                </c:pt>
                <c:pt idx="8576">
                  <c:v>0.718703703703704</c:v>
                </c:pt>
                <c:pt idx="8577">
                  <c:v>0.718715277777778</c:v>
                </c:pt>
                <c:pt idx="8578">
                  <c:v>0.718726851851852</c:v>
                </c:pt>
                <c:pt idx="8579">
                  <c:v>0.718738425925926</c:v>
                </c:pt>
                <c:pt idx="8580">
                  <c:v>0.71875</c:v>
                </c:pt>
                <c:pt idx="8581">
                  <c:v>0.718761574074074</c:v>
                </c:pt>
                <c:pt idx="8582">
                  <c:v>0.718773148148148</c:v>
                </c:pt>
                <c:pt idx="8583">
                  <c:v>0.718784722222222</c:v>
                </c:pt>
                <c:pt idx="8584">
                  <c:v>0.718796296296297</c:v>
                </c:pt>
                <c:pt idx="8585">
                  <c:v>0.718807870370371</c:v>
                </c:pt>
                <c:pt idx="8586">
                  <c:v>0.718819444444445</c:v>
                </c:pt>
                <c:pt idx="8587">
                  <c:v>0.718831018518519</c:v>
                </c:pt>
                <c:pt idx="8588">
                  <c:v>0.718842592592593</c:v>
                </c:pt>
                <c:pt idx="8589">
                  <c:v>0.718854166666667</c:v>
                </c:pt>
                <c:pt idx="8590">
                  <c:v>0.71886574074074</c:v>
                </c:pt>
                <c:pt idx="8591">
                  <c:v>0.718877314814815</c:v>
                </c:pt>
                <c:pt idx="8592">
                  <c:v>0.718888888888889</c:v>
                </c:pt>
                <c:pt idx="8593">
                  <c:v>0.718900462962963</c:v>
                </c:pt>
                <c:pt idx="8594">
                  <c:v>0.718912037037037</c:v>
                </c:pt>
                <c:pt idx="8595">
                  <c:v>0.718923611111111</c:v>
                </c:pt>
                <c:pt idx="8596">
                  <c:v>0.718935185185185</c:v>
                </c:pt>
                <c:pt idx="8597">
                  <c:v>0.718946759259259</c:v>
                </c:pt>
                <c:pt idx="8598">
                  <c:v>0.718958333333334</c:v>
                </c:pt>
                <c:pt idx="8599">
                  <c:v>0.718969907407408</c:v>
                </c:pt>
                <c:pt idx="8600">
                  <c:v>0.718981481481482</c:v>
                </c:pt>
                <c:pt idx="8601">
                  <c:v>0.718993055555556</c:v>
                </c:pt>
                <c:pt idx="8602">
                  <c:v>0.71900462962963</c:v>
                </c:pt>
                <c:pt idx="8603">
                  <c:v>0.719016203703704</c:v>
                </c:pt>
                <c:pt idx="8604">
                  <c:v>0.719027777777778</c:v>
                </c:pt>
                <c:pt idx="8605">
                  <c:v>0.719039351851851</c:v>
                </c:pt>
                <c:pt idx="8606">
                  <c:v>0.719050925925926</c:v>
                </c:pt>
                <c:pt idx="8607">
                  <c:v>0.7190625</c:v>
                </c:pt>
                <c:pt idx="8608">
                  <c:v>0.719074074074074</c:v>
                </c:pt>
                <c:pt idx="8609">
                  <c:v>0.719085648148148</c:v>
                </c:pt>
                <c:pt idx="8610">
                  <c:v>0.719097222222222</c:v>
                </c:pt>
                <c:pt idx="8611">
                  <c:v>0.719108796296296</c:v>
                </c:pt>
                <c:pt idx="8612">
                  <c:v>0.719120370370371</c:v>
                </c:pt>
                <c:pt idx="8613">
                  <c:v>0.719131944444445</c:v>
                </c:pt>
                <c:pt idx="8614">
                  <c:v>0.719143518518519</c:v>
                </c:pt>
                <c:pt idx="8615">
                  <c:v>0.719155092592593</c:v>
                </c:pt>
                <c:pt idx="8616">
                  <c:v>0.719166666666666</c:v>
                </c:pt>
                <c:pt idx="8617">
                  <c:v>0.719178240740741</c:v>
                </c:pt>
                <c:pt idx="8618">
                  <c:v>0.719189814814815</c:v>
                </c:pt>
                <c:pt idx="8619">
                  <c:v>0.719201388888889</c:v>
                </c:pt>
                <c:pt idx="8620">
                  <c:v>0.719212962962962</c:v>
                </c:pt>
                <c:pt idx="8621">
                  <c:v>0.719224537037037</c:v>
                </c:pt>
                <c:pt idx="8622">
                  <c:v>0.719236111111111</c:v>
                </c:pt>
                <c:pt idx="8623">
                  <c:v>0.719247685185185</c:v>
                </c:pt>
                <c:pt idx="8624">
                  <c:v>0.719259259259259</c:v>
                </c:pt>
                <c:pt idx="8625">
                  <c:v>0.719270833333334</c:v>
                </c:pt>
                <c:pt idx="8626">
                  <c:v>0.719282407407407</c:v>
                </c:pt>
                <c:pt idx="8627">
                  <c:v>0.719293981481482</c:v>
                </c:pt>
                <c:pt idx="8628">
                  <c:v>0.719305555555556</c:v>
                </c:pt>
                <c:pt idx="8629">
                  <c:v>0.719317129629629</c:v>
                </c:pt>
                <c:pt idx="8630">
                  <c:v>0.719328703703704</c:v>
                </c:pt>
                <c:pt idx="8631">
                  <c:v>0.719340277777778</c:v>
                </c:pt>
                <c:pt idx="8632">
                  <c:v>0.719351851851852</c:v>
                </c:pt>
                <c:pt idx="8633">
                  <c:v>0.719363425925925</c:v>
                </c:pt>
                <c:pt idx="8634">
                  <c:v>0.719375</c:v>
                </c:pt>
                <c:pt idx="8635">
                  <c:v>0.719386574074074</c:v>
                </c:pt>
                <c:pt idx="8636">
                  <c:v>0.719398148148148</c:v>
                </c:pt>
                <c:pt idx="8637">
                  <c:v>0.719409722222222</c:v>
                </c:pt>
                <c:pt idx="8638">
                  <c:v>0.719421296296297</c:v>
                </c:pt>
                <c:pt idx="8639">
                  <c:v>0.719432870370371</c:v>
                </c:pt>
                <c:pt idx="8640">
                  <c:v>0.719444444444445</c:v>
                </c:pt>
                <c:pt idx="8641">
                  <c:v>0.719456018518519</c:v>
                </c:pt>
                <c:pt idx="8642">
                  <c:v>0.719467592592593</c:v>
                </c:pt>
                <c:pt idx="8643">
                  <c:v>0.719479166666667</c:v>
                </c:pt>
                <c:pt idx="8644">
                  <c:v>0.71949074074074</c:v>
                </c:pt>
                <c:pt idx="8645">
                  <c:v>0.719502314814815</c:v>
                </c:pt>
                <c:pt idx="8646">
                  <c:v>0.719513888888889</c:v>
                </c:pt>
                <c:pt idx="8647">
                  <c:v>0.719525462962963</c:v>
                </c:pt>
                <c:pt idx="8648">
                  <c:v>0.719537037037037</c:v>
                </c:pt>
                <c:pt idx="8649">
                  <c:v>0.719548611111111</c:v>
                </c:pt>
                <c:pt idx="8650">
                  <c:v>0.719560185185185</c:v>
                </c:pt>
                <c:pt idx="8651">
                  <c:v>0.719571759259259</c:v>
                </c:pt>
                <c:pt idx="8652">
                  <c:v>0.719583333333333</c:v>
                </c:pt>
                <c:pt idx="8653">
                  <c:v>0.719594907407408</c:v>
                </c:pt>
                <c:pt idx="8654">
                  <c:v>0.719606481481482</c:v>
                </c:pt>
                <c:pt idx="8655">
                  <c:v>0.719618055555556</c:v>
                </c:pt>
                <c:pt idx="8656">
                  <c:v>0.71962962962963</c:v>
                </c:pt>
                <c:pt idx="8657">
                  <c:v>0.719641203703704</c:v>
                </c:pt>
                <c:pt idx="8658">
                  <c:v>0.719652777777778</c:v>
                </c:pt>
                <c:pt idx="8659">
                  <c:v>0.719664351851852</c:v>
                </c:pt>
                <c:pt idx="8660">
                  <c:v>0.719675925925926</c:v>
                </c:pt>
                <c:pt idx="8661">
                  <c:v>0.7196875</c:v>
                </c:pt>
                <c:pt idx="8662">
                  <c:v>0.719699074074075</c:v>
                </c:pt>
                <c:pt idx="8663">
                  <c:v>0.719710648148148</c:v>
                </c:pt>
                <c:pt idx="8664">
                  <c:v>0.719722222222222</c:v>
                </c:pt>
                <c:pt idx="8665">
                  <c:v>0.719733796296296</c:v>
                </c:pt>
                <c:pt idx="8666">
                  <c:v>0.719745370370371</c:v>
                </c:pt>
                <c:pt idx="8667">
                  <c:v>0.719756944444445</c:v>
                </c:pt>
                <c:pt idx="8668">
                  <c:v>0.719768518518519</c:v>
                </c:pt>
                <c:pt idx="8669">
                  <c:v>0.719780092592593</c:v>
                </c:pt>
                <c:pt idx="8670">
                  <c:v>0.719791666666667</c:v>
                </c:pt>
                <c:pt idx="8671">
                  <c:v>0.719803240740741</c:v>
                </c:pt>
                <c:pt idx="8672">
                  <c:v>0.719814814814815</c:v>
                </c:pt>
                <c:pt idx="8673">
                  <c:v>0.719826388888889</c:v>
                </c:pt>
                <c:pt idx="8674">
                  <c:v>0.719837962962963</c:v>
                </c:pt>
                <c:pt idx="8675">
                  <c:v>0.719849537037037</c:v>
                </c:pt>
                <c:pt idx="8676">
                  <c:v>0.719861111111111</c:v>
                </c:pt>
                <c:pt idx="8677">
                  <c:v>0.719872685185185</c:v>
                </c:pt>
                <c:pt idx="8678">
                  <c:v>0.719884259259259</c:v>
                </c:pt>
                <c:pt idx="8679">
                  <c:v>0.719895833333334</c:v>
                </c:pt>
                <c:pt idx="8680">
                  <c:v>0.719907407407408</c:v>
                </c:pt>
                <c:pt idx="8681">
                  <c:v>0.719918981481482</c:v>
                </c:pt>
                <c:pt idx="8682">
                  <c:v>0.719930555555556</c:v>
                </c:pt>
                <c:pt idx="8683">
                  <c:v>0.71994212962963</c:v>
                </c:pt>
                <c:pt idx="8684">
                  <c:v>0.719953703703704</c:v>
                </c:pt>
                <c:pt idx="8685">
                  <c:v>0.719965277777778</c:v>
                </c:pt>
                <c:pt idx="8686">
                  <c:v>0.719976851851852</c:v>
                </c:pt>
                <c:pt idx="8687">
                  <c:v>0.719988425925926</c:v>
                </c:pt>
                <c:pt idx="8688">
                  <c:v>0.72</c:v>
                </c:pt>
                <c:pt idx="8689">
                  <c:v>0.720011574074074</c:v>
                </c:pt>
                <c:pt idx="8690">
                  <c:v>0.720023148148148</c:v>
                </c:pt>
                <c:pt idx="8691">
                  <c:v>0.720034722222222</c:v>
                </c:pt>
                <c:pt idx="8692">
                  <c:v>0.720046296296297</c:v>
                </c:pt>
                <c:pt idx="8693">
                  <c:v>0.720057870370371</c:v>
                </c:pt>
                <c:pt idx="8694">
                  <c:v>0.720069444444445</c:v>
                </c:pt>
                <c:pt idx="8695">
                  <c:v>0.720081018518519</c:v>
                </c:pt>
                <c:pt idx="8696">
                  <c:v>0.720092592592593</c:v>
                </c:pt>
                <c:pt idx="8697">
                  <c:v>0.720104166666667</c:v>
                </c:pt>
                <c:pt idx="8698">
                  <c:v>0.720115740740741</c:v>
                </c:pt>
                <c:pt idx="8699">
                  <c:v>0.720127314814815</c:v>
                </c:pt>
                <c:pt idx="8700">
                  <c:v>0.720138888888889</c:v>
                </c:pt>
                <c:pt idx="8701">
                  <c:v>0.720150462962963</c:v>
                </c:pt>
                <c:pt idx="8702">
                  <c:v>0.720162037037037</c:v>
                </c:pt>
                <c:pt idx="8703">
                  <c:v>0.720173611111111</c:v>
                </c:pt>
                <c:pt idx="8704">
                  <c:v>0.720185185185185</c:v>
                </c:pt>
                <c:pt idx="8705">
                  <c:v>0.720196759259259</c:v>
                </c:pt>
                <c:pt idx="8706">
                  <c:v>0.720208333333333</c:v>
                </c:pt>
                <c:pt idx="8707">
                  <c:v>0.720219907407408</c:v>
                </c:pt>
                <c:pt idx="8708">
                  <c:v>0.720231481481482</c:v>
                </c:pt>
                <c:pt idx="8709">
                  <c:v>0.720243055555556</c:v>
                </c:pt>
                <c:pt idx="8710">
                  <c:v>0.72025462962963</c:v>
                </c:pt>
                <c:pt idx="8711">
                  <c:v>0.720266203703704</c:v>
                </c:pt>
                <c:pt idx="8712">
                  <c:v>0.720277777777778</c:v>
                </c:pt>
                <c:pt idx="8713">
                  <c:v>0.720289351851852</c:v>
                </c:pt>
                <c:pt idx="8714">
                  <c:v>0.720300925925926</c:v>
                </c:pt>
                <c:pt idx="8715">
                  <c:v>0.7203125</c:v>
                </c:pt>
                <c:pt idx="8716">
                  <c:v>0.720324074074074</c:v>
                </c:pt>
                <c:pt idx="8717">
                  <c:v>0.720335648148148</c:v>
                </c:pt>
                <c:pt idx="8718">
                  <c:v>0.720347222222222</c:v>
                </c:pt>
                <c:pt idx="8719">
                  <c:v>0.720358796296297</c:v>
                </c:pt>
                <c:pt idx="8720">
                  <c:v>0.72037037037037</c:v>
                </c:pt>
                <c:pt idx="8721">
                  <c:v>0.720381944444445</c:v>
                </c:pt>
                <c:pt idx="8722">
                  <c:v>0.720393518518519</c:v>
                </c:pt>
                <c:pt idx="8723">
                  <c:v>0.720405092592593</c:v>
                </c:pt>
                <c:pt idx="8724">
                  <c:v>0.720416666666667</c:v>
                </c:pt>
                <c:pt idx="8725">
                  <c:v>0.72042824074074</c:v>
                </c:pt>
                <c:pt idx="8726">
                  <c:v>0.720439814814815</c:v>
                </c:pt>
                <c:pt idx="8727">
                  <c:v>0.720451388888889</c:v>
                </c:pt>
                <c:pt idx="8728">
                  <c:v>0.720462962962962</c:v>
                </c:pt>
                <c:pt idx="8729">
                  <c:v>0.720474537037037</c:v>
                </c:pt>
                <c:pt idx="8730">
                  <c:v>0.720486111111111</c:v>
                </c:pt>
                <c:pt idx="8731">
                  <c:v>0.720497685185185</c:v>
                </c:pt>
                <c:pt idx="8732">
                  <c:v>0.720509259259259</c:v>
                </c:pt>
                <c:pt idx="8733">
                  <c:v>0.720520833333334</c:v>
                </c:pt>
                <c:pt idx="8734">
                  <c:v>0.720532407407407</c:v>
                </c:pt>
                <c:pt idx="8735">
                  <c:v>0.720543981481482</c:v>
                </c:pt>
                <c:pt idx="8736">
                  <c:v>0.720555555555556</c:v>
                </c:pt>
                <c:pt idx="8737">
                  <c:v>0.720567129629629</c:v>
                </c:pt>
                <c:pt idx="8738">
                  <c:v>0.720578703703704</c:v>
                </c:pt>
                <c:pt idx="8739">
                  <c:v>0.720590277777778</c:v>
                </c:pt>
                <c:pt idx="8740">
                  <c:v>0.720601851851852</c:v>
                </c:pt>
                <c:pt idx="8741">
                  <c:v>0.720613425925926</c:v>
                </c:pt>
                <c:pt idx="8742">
                  <c:v>0.720625</c:v>
                </c:pt>
                <c:pt idx="8743">
                  <c:v>0.720636574074074</c:v>
                </c:pt>
                <c:pt idx="8744">
                  <c:v>0.720648148148148</c:v>
                </c:pt>
                <c:pt idx="8745">
                  <c:v>0.720659722222222</c:v>
                </c:pt>
                <c:pt idx="8746">
                  <c:v>0.720671296296297</c:v>
                </c:pt>
                <c:pt idx="8747">
                  <c:v>0.720682870370371</c:v>
                </c:pt>
                <c:pt idx="8748">
                  <c:v>0.720694444444445</c:v>
                </c:pt>
                <c:pt idx="8749">
                  <c:v>0.720706018518519</c:v>
                </c:pt>
                <c:pt idx="8750">
                  <c:v>0.720717592592593</c:v>
                </c:pt>
                <c:pt idx="8751">
                  <c:v>0.720729166666667</c:v>
                </c:pt>
                <c:pt idx="8752">
                  <c:v>0.720740740740741</c:v>
                </c:pt>
                <c:pt idx="8753">
                  <c:v>0.720752314814815</c:v>
                </c:pt>
                <c:pt idx="8754">
                  <c:v>0.720763888888889</c:v>
                </c:pt>
                <c:pt idx="8755">
                  <c:v>0.720775462962963</c:v>
                </c:pt>
                <c:pt idx="8756">
                  <c:v>0.720787037037037</c:v>
                </c:pt>
                <c:pt idx="8757">
                  <c:v>0.720798611111112</c:v>
                </c:pt>
                <c:pt idx="8758">
                  <c:v>0.720810185185185</c:v>
                </c:pt>
                <c:pt idx="8759">
                  <c:v>0.720821759259259</c:v>
                </c:pt>
                <c:pt idx="8760">
                  <c:v>0.720833333333333</c:v>
                </c:pt>
                <c:pt idx="8761">
                  <c:v>0.720844907407408</c:v>
                </c:pt>
                <c:pt idx="8762">
                  <c:v>0.720856481481482</c:v>
                </c:pt>
                <c:pt idx="8763">
                  <c:v>0.720868055555556</c:v>
                </c:pt>
                <c:pt idx="8764">
                  <c:v>0.72087962962963</c:v>
                </c:pt>
                <c:pt idx="8765">
                  <c:v>0.720891203703704</c:v>
                </c:pt>
                <c:pt idx="8766">
                  <c:v>0.720902777777778</c:v>
                </c:pt>
                <c:pt idx="8767">
                  <c:v>0.720914351851852</c:v>
                </c:pt>
                <c:pt idx="8768">
                  <c:v>0.720925925925926</c:v>
                </c:pt>
                <c:pt idx="8769">
                  <c:v>0.7209375</c:v>
                </c:pt>
                <c:pt idx="8770">
                  <c:v>0.720949074074075</c:v>
                </c:pt>
                <c:pt idx="8771">
                  <c:v>0.720960648148148</c:v>
                </c:pt>
                <c:pt idx="8772">
                  <c:v>0.720972222222222</c:v>
                </c:pt>
                <c:pt idx="8773">
                  <c:v>0.720983796296296</c:v>
                </c:pt>
                <c:pt idx="8774">
                  <c:v>0.720995370370371</c:v>
                </c:pt>
                <c:pt idx="8775">
                  <c:v>0.721006944444445</c:v>
                </c:pt>
                <c:pt idx="8776">
                  <c:v>0.721018518518519</c:v>
                </c:pt>
                <c:pt idx="8777">
                  <c:v>0.721030092592593</c:v>
                </c:pt>
                <c:pt idx="8778">
                  <c:v>0.721041666666667</c:v>
                </c:pt>
                <c:pt idx="8779">
                  <c:v>0.72105324074074</c:v>
                </c:pt>
                <c:pt idx="8780">
                  <c:v>0.721064814814815</c:v>
                </c:pt>
                <c:pt idx="8781">
                  <c:v>0.721076388888889</c:v>
                </c:pt>
                <c:pt idx="8782">
                  <c:v>0.721087962962963</c:v>
                </c:pt>
                <c:pt idx="8783">
                  <c:v>0.721099537037037</c:v>
                </c:pt>
                <c:pt idx="8784">
                  <c:v>0.721111111111111</c:v>
                </c:pt>
                <c:pt idx="8785">
                  <c:v>0.721122685185185</c:v>
                </c:pt>
                <c:pt idx="8786">
                  <c:v>0.721134259259259</c:v>
                </c:pt>
                <c:pt idx="8787">
                  <c:v>0.721145833333334</c:v>
                </c:pt>
                <c:pt idx="8788">
                  <c:v>0.721157407407407</c:v>
                </c:pt>
                <c:pt idx="8789">
                  <c:v>0.721168981481481</c:v>
                </c:pt>
                <c:pt idx="8790">
                  <c:v>0.721180555555556</c:v>
                </c:pt>
                <c:pt idx="8791">
                  <c:v>0.721192129629629</c:v>
                </c:pt>
                <c:pt idx="8792">
                  <c:v>0.721203703703704</c:v>
                </c:pt>
                <c:pt idx="8793">
                  <c:v>0.721215277777778</c:v>
                </c:pt>
                <c:pt idx="8794">
                  <c:v>0.721226851851852</c:v>
                </c:pt>
                <c:pt idx="8795">
                  <c:v>0.721238425925926</c:v>
                </c:pt>
                <c:pt idx="8796">
                  <c:v>0.72125</c:v>
                </c:pt>
                <c:pt idx="8797">
                  <c:v>0.721261574074074</c:v>
                </c:pt>
                <c:pt idx="8798">
                  <c:v>0.721273148148148</c:v>
                </c:pt>
                <c:pt idx="8799">
                  <c:v>0.721284722222222</c:v>
                </c:pt>
                <c:pt idx="8800">
                  <c:v>0.721296296296296</c:v>
                </c:pt>
                <c:pt idx="8801">
                  <c:v>0.721307870370371</c:v>
                </c:pt>
                <c:pt idx="8802">
                  <c:v>0.721319444444445</c:v>
                </c:pt>
                <c:pt idx="8803">
                  <c:v>0.721331018518519</c:v>
                </c:pt>
                <c:pt idx="8804">
                  <c:v>0.721342592592593</c:v>
                </c:pt>
                <c:pt idx="8805">
                  <c:v>0.721354166666666</c:v>
                </c:pt>
                <c:pt idx="8806">
                  <c:v>0.72136574074074</c:v>
                </c:pt>
                <c:pt idx="8807">
                  <c:v>0.721377314814815</c:v>
                </c:pt>
                <c:pt idx="8808">
                  <c:v>0.721388888888889</c:v>
                </c:pt>
                <c:pt idx="8809">
                  <c:v>0.721400462962963</c:v>
                </c:pt>
                <c:pt idx="8810">
                  <c:v>0.721412037037037</c:v>
                </c:pt>
                <c:pt idx="8811">
                  <c:v>0.721423611111111</c:v>
                </c:pt>
                <c:pt idx="8812">
                  <c:v>0.721435185185185</c:v>
                </c:pt>
                <c:pt idx="8813">
                  <c:v>0.721446759259259</c:v>
                </c:pt>
                <c:pt idx="8814">
                  <c:v>0.721458333333334</c:v>
                </c:pt>
                <c:pt idx="8815">
                  <c:v>0.721469907407407</c:v>
                </c:pt>
                <c:pt idx="8816">
                  <c:v>0.721481481481482</c:v>
                </c:pt>
                <c:pt idx="8817">
                  <c:v>0.721493055555556</c:v>
                </c:pt>
                <c:pt idx="8818">
                  <c:v>0.72150462962963</c:v>
                </c:pt>
                <c:pt idx="8819">
                  <c:v>0.721516203703703</c:v>
                </c:pt>
                <c:pt idx="8820">
                  <c:v>0.721527777777778</c:v>
                </c:pt>
                <c:pt idx="8821">
                  <c:v>0.721539351851852</c:v>
                </c:pt>
                <c:pt idx="8822">
                  <c:v>0.721550925925926</c:v>
                </c:pt>
                <c:pt idx="8823">
                  <c:v>0.7215625</c:v>
                </c:pt>
                <c:pt idx="8824">
                  <c:v>0.721574074074074</c:v>
                </c:pt>
                <c:pt idx="8825">
                  <c:v>0.721585648148148</c:v>
                </c:pt>
                <c:pt idx="8826">
                  <c:v>0.721597222222222</c:v>
                </c:pt>
                <c:pt idx="8827">
                  <c:v>0.721608796296297</c:v>
                </c:pt>
                <c:pt idx="8828">
                  <c:v>0.721620370370371</c:v>
                </c:pt>
                <c:pt idx="8829">
                  <c:v>0.721631944444445</c:v>
                </c:pt>
                <c:pt idx="8830">
                  <c:v>0.721643518518519</c:v>
                </c:pt>
                <c:pt idx="8831">
                  <c:v>0.721655092592593</c:v>
                </c:pt>
                <c:pt idx="8832">
                  <c:v>0.721666666666667</c:v>
                </c:pt>
                <c:pt idx="8833">
                  <c:v>0.721678240740741</c:v>
                </c:pt>
                <c:pt idx="8834">
                  <c:v>0.721689814814815</c:v>
                </c:pt>
                <c:pt idx="8835">
                  <c:v>0.721701388888889</c:v>
                </c:pt>
                <c:pt idx="8836">
                  <c:v>0.721712962962962</c:v>
                </c:pt>
                <c:pt idx="8837">
                  <c:v>0.721724537037037</c:v>
                </c:pt>
                <c:pt idx="8838">
                  <c:v>0.721736111111111</c:v>
                </c:pt>
                <c:pt idx="8839">
                  <c:v>0.721747685185186</c:v>
                </c:pt>
                <c:pt idx="8840">
                  <c:v>0.721759259259259</c:v>
                </c:pt>
                <c:pt idx="8841">
                  <c:v>0.721770833333334</c:v>
                </c:pt>
                <c:pt idx="8842">
                  <c:v>0.721782407407408</c:v>
                </c:pt>
                <c:pt idx="8843">
                  <c:v>0.721793981481482</c:v>
                </c:pt>
                <c:pt idx="8844">
                  <c:v>0.721805555555556</c:v>
                </c:pt>
                <c:pt idx="8845">
                  <c:v>0.721817129629629</c:v>
                </c:pt>
                <c:pt idx="8846">
                  <c:v>0.721828703703704</c:v>
                </c:pt>
                <c:pt idx="8847">
                  <c:v>0.721840277777778</c:v>
                </c:pt>
                <c:pt idx="8848">
                  <c:v>0.721851851851852</c:v>
                </c:pt>
                <c:pt idx="8849">
                  <c:v>0.721863425925926</c:v>
                </c:pt>
                <c:pt idx="8850">
                  <c:v>0.721875</c:v>
                </c:pt>
                <c:pt idx="8851">
                  <c:v>0.721886574074074</c:v>
                </c:pt>
                <c:pt idx="8852">
                  <c:v>0.721898148148148</c:v>
                </c:pt>
                <c:pt idx="8853">
                  <c:v>0.721909722222222</c:v>
                </c:pt>
                <c:pt idx="8854">
                  <c:v>0.721921296296297</c:v>
                </c:pt>
                <c:pt idx="8855">
                  <c:v>0.721932870370371</c:v>
                </c:pt>
                <c:pt idx="8856">
                  <c:v>0.721944444444445</c:v>
                </c:pt>
                <c:pt idx="8857">
                  <c:v>0.721956018518519</c:v>
                </c:pt>
                <c:pt idx="8858">
                  <c:v>0.721967592592593</c:v>
                </c:pt>
                <c:pt idx="8859">
                  <c:v>0.721979166666667</c:v>
                </c:pt>
                <c:pt idx="8860">
                  <c:v>0.721990740740741</c:v>
                </c:pt>
                <c:pt idx="8861">
                  <c:v>0.722002314814815</c:v>
                </c:pt>
                <c:pt idx="8862">
                  <c:v>0.722013888888889</c:v>
                </c:pt>
                <c:pt idx="8863">
                  <c:v>0.722025462962963</c:v>
                </c:pt>
                <c:pt idx="8864">
                  <c:v>0.722037037037037</c:v>
                </c:pt>
                <c:pt idx="8865">
                  <c:v>0.722048611111111</c:v>
                </c:pt>
                <c:pt idx="8866">
                  <c:v>0.722060185185185</c:v>
                </c:pt>
                <c:pt idx="8867">
                  <c:v>0.722071759259259</c:v>
                </c:pt>
                <c:pt idx="8868">
                  <c:v>0.722083333333333</c:v>
                </c:pt>
                <c:pt idx="8869">
                  <c:v>0.722094907407407</c:v>
                </c:pt>
                <c:pt idx="8870">
                  <c:v>0.722106481481482</c:v>
                </c:pt>
                <c:pt idx="8871">
                  <c:v>0.722118055555556</c:v>
                </c:pt>
                <c:pt idx="8872">
                  <c:v>0.72212962962963</c:v>
                </c:pt>
                <c:pt idx="8873">
                  <c:v>0.722141203703704</c:v>
                </c:pt>
                <c:pt idx="8874">
                  <c:v>0.722152777777777</c:v>
                </c:pt>
                <c:pt idx="8875">
                  <c:v>0.722164351851852</c:v>
                </c:pt>
                <c:pt idx="8876">
                  <c:v>0.722175925925926</c:v>
                </c:pt>
                <c:pt idx="8877">
                  <c:v>0.7221875</c:v>
                </c:pt>
                <c:pt idx="8878">
                  <c:v>0.722199074074075</c:v>
                </c:pt>
                <c:pt idx="8879">
                  <c:v>0.722210648148148</c:v>
                </c:pt>
                <c:pt idx="8880">
                  <c:v>0.722222222222222</c:v>
                </c:pt>
                <c:pt idx="8881">
                  <c:v>0.722233796296296</c:v>
                </c:pt>
                <c:pt idx="8882">
                  <c:v>0.722245370370371</c:v>
                </c:pt>
                <c:pt idx="8883">
                  <c:v>0.722256944444444</c:v>
                </c:pt>
                <c:pt idx="8884">
                  <c:v>0.722268518518519</c:v>
                </c:pt>
                <c:pt idx="8885">
                  <c:v>0.722280092592593</c:v>
                </c:pt>
                <c:pt idx="8886">
                  <c:v>0.722291666666667</c:v>
                </c:pt>
                <c:pt idx="8887">
                  <c:v>0.722303240740741</c:v>
                </c:pt>
                <c:pt idx="8888">
                  <c:v>0.722314814814815</c:v>
                </c:pt>
                <c:pt idx="8889">
                  <c:v>0.722326388888889</c:v>
                </c:pt>
                <c:pt idx="8890">
                  <c:v>0.722337962962963</c:v>
                </c:pt>
                <c:pt idx="8891">
                  <c:v>0.722349537037037</c:v>
                </c:pt>
                <c:pt idx="8892">
                  <c:v>0.722361111111111</c:v>
                </c:pt>
                <c:pt idx="8893">
                  <c:v>0.722372685185185</c:v>
                </c:pt>
                <c:pt idx="8894">
                  <c:v>0.722384259259259</c:v>
                </c:pt>
                <c:pt idx="8895">
                  <c:v>0.722395833333334</c:v>
                </c:pt>
                <c:pt idx="8896">
                  <c:v>0.722407407407408</c:v>
                </c:pt>
                <c:pt idx="8897">
                  <c:v>0.722418981481481</c:v>
                </c:pt>
                <c:pt idx="8898">
                  <c:v>0.722430555555556</c:v>
                </c:pt>
                <c:pt idx="8899">
                  <c:v>0.722442129629629</c:v>
                </c:pt>
                <c:pt idx="8900">
                  <c:v>0.722453703703703</c:v>
                </c:pt>
                <c:pt idx="8901">
                  <c:v>0.722465277777778</c:v>
                </c:pt>
                <c:pt idx="8902">
                  <c:v>0.722476851851852</c:v>
                </c:pt>
                <c:pt idx="8903">
                  <c:v>0.722488425925926</c:v>
                </c:pt>
                <c:pt idx="8904">
                  <c:v>0.7225</c:v>
                </c:pt>
                <c:pt idx="8905">
                  <c:v>0.722511574074074</c:v>
                </c:pt>
                <c:pt idx="8906">
                  <c:v>0.722523148148148</c:v>
                </c:pt>
                <c:pt idx="8907">
                  <c:v>0.722534722222222</c:v>
                </c:pt>
                <c:pt idx="8908">
                  <c:v>0.722546296296296</c:v>
                </c:pt>
                <c:pt idx="8909">
                  <c:v>0.722557870370371</c:v>
                </c:pt>
                <c:pt idx="8910">
                  <c:v>0.722569444444445</c:v>
                </c:pt>
                <c:pt idx="8911">
                  <c:v>0.722581018518519</c:v>
                </c:pt>
                <c:pt idx="8912">
                  <c:v>0.722592592592593</c:v>
                </c:pt>
                <c:pt idx="8913">
                  <c:v>0.722604166666667</c:v>
                </c:pt>
                <c:pt idx="8914">
                  <c:v>0.72261574074074</c:v>
                </c:pt>
                <c:pt idx="8915">
                  <c:v>0.722627314814815</c:v>
                </c:pt>
                <c:pt idx="8916">
                  <c:v>0.722638888888889</c:v>
                </c:pt>
                <c:pt idx="8917">
                  <c:v>0.722650462962963</c:v>
                </c:pt>
                <c:pt idx="8918">
                  <c:v>0.722662037037037</c:v>
                </c:pt>
                <c:pt idx="8919">
                  <c:v>0.722673611111111</c:v>
                </c:pt>
                <c:pt idx="8920">
                  <c:v>0.722685185185185</c:v>
                </c:pt>
                <c:pt idx="8921">
                  <c:v>0.72269675925926</c:v>
                </c:pt>
                <c:pt idx="8922">
                  <c:v>0.722708333333334</c:v>
                </c:pt>
                <c:pt idx="8923">
                  <c:v>0.722719907407408</c:v>
                </c:pt>
                <c:pt idx="8924">
                  <c:v>0.722731481481482</c:v>
                </c:pt>
                <c:pt idx="8925">
                  <c:v>0.722743055555556</c:v>
                </c:pt>
                <c:pt idx="8926">
                  <c:v>0.72275462962963</c:v>
                </c:pt>
                <c:pt idx="8927">
                  <c:v>0.722766203703704</c:v>
                </c:pt>
                <c:pt idx="8928">
                  <c:v>0.722777777777778</c:v>
                </c:pt>
                <c:pt idx="8929">
                  <c:v>0.722789351851852</c:v>
                </c:pt>
                <c:pt idx="8930">
                  <c:v>0.722800925925926</c:v>
                </c:pt>
                <c:pt idx="8931">
                  <c:v>0.7228125</c:v>
                </c:pt>
                <c:pt idx="8932">
                  <c:v>0.722824074074074</c:v>
                </c:pt>
                <c:pt idx="8933">
                  <c:v>0.722835648148148</c:v>
                </c:pt>
                <c:pt idx="8934">
                  <c:v>0.722847222222222</c:v>
                </c:pt>
                <c:pt idx="8935">
                  <c:v>0.722858796296297</c:v>
                </c:pt>
                <c:pt idx="8936">
                  <c:v>0.722870370370371</c:v>
                </c:pt>
                <c:pt idx="8937">
                  <c:v>0.722881944444445</c:v>
                </c:pt>
                <c:pt idx="8938">
                  <c:v>0.722893518518519</c:v>
                </c:pt>
                <c:pt idx="8939">
                  <c:v>0.722905092592593</c:v>
                </c:pt>
                <c:pt idx="8940">
                  <c:v>0.722916666666667</c:v>
                </c:pt>
                <c:pt idx="8941">
                  <c:v>0.722928240740741</c:v>
                </c:pt>
                <c:pt idx="8942">
                  <c:v>0.722939814814815</c:v>
                </c:pt>
                <c:pt idx="8943">
                  <c:v>0.722951388888889</c:v>
                </c:pt>
                <c:pt idx="8944">
                  <c:v>0.722962962962963</c:v>
                </c:pt>
                <c:pt idx="8945">
                  <c:v>0.722974537037037</c:v>
                </c:pt>
                <c:pt idx="8946">
                  <c:v>0.722986111111111</c:v>
                </c:pt>
                <c:pt idx="8947">
                  <c:v>0.722997685185186</c:v>
                </c:pt>
                <c:pt idx="8948">
                  <c:v>0.723009259259259</c:v>
                </c:pt>
                <c:pt idx="8949">
                  <c:v>0.723020833333334</c:v>
                </c:pt>
                <c:pt idx="8950">
                  <c:v>0.723032407407408</c:v>
                </c:pt>
                <c:pt idx="8951">
                  <c:v>0.723043981481482</c:v>
                </c:pt>
                <c:pt idx="8952">
                  <c:v>0.723055555555556</c:v>
                </c:pt>
                <c:pt idx="8953">
                  <c:v>0.723067129629629</c:v>
                </c:pt>
                <c:pt idx="8954">
                  <c:v>0.723078703703704</c:v>
                </c:pt>
                <c:pt idx="8955">
                  <c:v>0.723090277777778</c:v>
                </c:pt>
                <c:pt idx="8956">
                  <c:v>0.723101851851852</c:v>
                </c:pt>
                <c:pt idx="8957">
                  <c:v>0.723113425925926</c:v>
                </c:pt>
                <c:pt idx="8958">
                  <c:v>0.723125</c:v>
                </c:pt>
                <c:pt idx="8959">
                  <c:v>0.723136574074074</c:v>
                </c:pt>
                <c:pt idx="8960">
                  <c:v>0.723148148148148</c:v>
                </c:pt>
                <c:pt idx="8961">
                  <c:v>0.723159722222222</c:v>
                </c:pt>
                <c:pt idx="8962">
                  <c:v>0.723171296296297</c:v>
                </c:pt>
                <c:pt idx="8963">
                  <c:v>0.723182870370371</c:v>
                </c:pt>
                <c:pt idx="8964">
                  <c:v>0.723194444444445</c:v>
                </c:pt>
                <c:pt idx="8965">
                  <c:v>0.723206018518519</c:v>
                </c:pt>
                <c:pt idx="8966">
                  <c:v>0.723217592592593</c:v>
                </c:pt>
                <c:pt idx="8967">
                  <c:v>0.723229166666667</c:v>
                </c:pt>
                <c:pt idx="8968">
                  <c:v>0.72324074074074</c:v>
                </c:pt>
                <c:pt idx="8969">
                  <c:v>0.723252314814815</c:v>
                </c:pt>
                <c:pt idx="8970">
                  <c:v>0.723263888888889</c:v>
                </c:pt>
                <c:pt idx="8971">
                  <c:v>0.723275462962963</c:v>
                </c:pt>
                <c:pt idx="8972">
                  <c:v>0.723287037037037</c:v>
                </c:pt>
                <c:pt idx="8973">
                  <c:v>0.723298611111112</c:v>
                </c:pt>
                <c:pt idx="8974">
                  <c:v>0.723310185185185</c:v>
                </c:pt>
                <c:pt idx="8975">
                  <c:v>0.723321759259259</c:v>
                </c:pt>
                <c:pt idx="8976">
                  <c:v>0.723333333333333</c:v>
                </c:pt>
                <c:pt idx="8977">
                  <c:v>0.723344907407408</c:v>
                </c:pt>
                <c:pt idx="8978">
                  <c:v>0.723356481481482</c:v>
                </c:pt>
                <c:pt idx="8979">
                  <c:v>0.723368055555556</c:v>
                </c:pt>
                <c:pt idx="8980">
                  <c:v>0.72337962962963</c:v>
                </c:pt>
                <c:pt idx="8981">
                  <c:v>0.723391203703704</c:v>
                </c:pt>
                <c:pt idx="8982">
                  <c:v>0.723402777777778</c:v>
                </c:pt>
                <c:pt idx="8983">
                  <c:v>0.723414351851851</c:v>
                </c:pt>
                <c:pt idx="8984">
                  <c:v>0.723425925925926</c:v>
                </c:pt>
                <c:pt idx="8985">
                  <c:v>0.7234375</c:v>
                </c:pt>
                <c:pt idx="8986">
                  <c:v>0.723449074074074</c:v>
                </c:pt>
                <c:pt idx="8987">
                  <c:v>0.723460648148148</c:v>
                </c:pt>
                <c:pt idx="8988">
                  <c:v>0.723472222222222</c:v>
                </c:pt>
                <c:pt idx="8989">
                  <c:v>0.723483796296296</c:v>
                </c:pt>
                <c:pt idx="8990">
                  <c:v>0.723495370370371</c:v>
                </c:pt>
                <c:pt idx="8991">
                  <c:v>0.723506944444444</c:v>
                </c:pt>
                <c:pt idx="8992">
                  <c:v>0.723518518518519</c:v>
                </c:pt>
                <c:pt idx="8993">
                  <c:v>0.723530092592593</c:v>
                </c:pt>
                <c:pt idx="8994">
                  <c:v>0.723541666666667</c:v>
                </c:pt>
                <c:pt idx="8995">
                  <c:v>0.72355324074074</c:v>
                </c:pt>
                <c:pt idx="8996">
                  <c:v>0.723564814814815</c:v>
                </c:pt>
                <c:pt idx="8997">
                  <c:v>0.723576388888889</c:v>
                </c:pt>
                <c:pt idx="8998">
                  <c:v>0.723587962962962</c:v>
                </c:pt>
                <c:pt idx="8999">
                  <c:v>0.723599537037037</c:v>
                </c:pt>
                <c:pt idx="9000">
                  <c:v>0.723611111111111</c:v>
                </c:pt>
                <c:pt idx="9001">
                  <c:v>0.723622685185185</c:v>
                </c:pt>
                <c:pt idx="9002">
                  <c:v>0.723634259259259</c:v>
                </c:pt>
                <c:pt idx="9003">
                  <c:v>0.723645833333334</c:v>
                </c:pt>
                <c:pt idx="9004">
                  <c:v>0.723657407407408</c:v>
                </c:pt>
                <c:pt idx="9005">
                  <c:v>0.723668981481482</c:v>
                </c:pt>
                <c:pt idx="9006">
                  <c:v>0.723680555555556</c:v>
                </c:pt>
                <c:pt idx="9007">
                  <c:v>0.72369212962963</c:v>
                </c:pt>
                <c:pt idx="9008">
                  <c:v>0.723703703703704</c:v>
                </c:pt>
                <c:pt idx="9009">
                  <c:v>0.723715277777778</c:v>
                </c:pt>
                <c:pt idx="9010">
                  <c:v>0.723726851851852</c:v>
                </c:pt>
                <c:pt idx="9011">
                  <c:v>0.723738425925926</c:v>
                </c:pt>
                <c:pt idx="9012">
                  <c:v>0.72375</c:v>
                </c:pt>
                <c:pt idx="9013">
                  <c:v>0.723761574074074</c:v>
                </c:pt>
                <c:pt idx="9014">
                  <c:v>0.723773148148148</c:v>
                </c:pt>
                <c:pt idx="9015">
                  <c:v>0.723784722222222</c:v>
                </c:pt>
                <c:pt idx="9016">
                  <c:v>0.723796296296297</c:v>
                </c:pt>
                <c:pt idx="9017">
                  <c:v>0.723807870370371</c:v>
                </c:pt>
                <c:pt idx="9018">
                  <c:v>0.723819444444445</c:v>
                </c:pt>
                <c:pt idx="9019">
                  <c:v>0.723831018518519</c:v>
                </c:pt>
                <c:pt idx="9020">
                  <c:v>0.723842592592593</c:v>
                </c:pt>
                <c:pt idx="9021">
                  <c:v>0.723854166666667</c:v>
                </c:pt>
                <c:pt idx="9022">
                  <c:v>0.72386574074074</c:v>
                </c:pt>
                <c:pt idx="9023">
                  <c:v>0.723877314814815</c:v>
                </c:pt>
                <c:pt idx="9024">
                  <c:v>0.723888888888889</c:v>
                </c:pt>
                <c:pt idx="9025">
                  <c:v>0.723900462962963</c:v>
                </c:pt>
                <c:pt idx="9026">
                  <c:v>0.723912037037037</c:v>
                </c:pt>
                <c:pt idx="9027">
                  <c:v>0.723923611111111</c:v>
                </c:pt>
                <c:pt idx="9028">
                  <c:v>0.723935185185185</c:v>
                </c:pt>
                <c:pt idx="9029">
                  <c:v>0.723946759259259</c:v>
                </c:pt>
                <c:pt idx="9030">
                  <c:v>0.723958333333334</c:v>
                </c:pt>
                <c:pt idx="9031">
                  <c:v>0.723969907407408</c:v>
                </c:pt>
                <c:pt idx="9032">
                  <c:v>0.723981481481482</c:v>
                </c:pt>
                <c:pt idx="9033">
                  <c:v>0.723993055555556</c:v>
                </c:pt>
                <c:pt idx="9034">
                  <c:v>0.72400462962963</c:v>
                </c:pt>
                <c:pt idx="9035">
                  <c:v>0.724016203703704</c:v>
                </c:pt>
                <c:pt idx="9036">
                  <c:v>0.724027777777778</c:v>
                </c:pt>
                <c:pt idx="9037">
                  <c:v>0.724039351851852</c:v>
                </c:pt>
                <c:pt idx="9038">
                  <c:v>0.724050925925926</c:v>
                </c:pt>
                <c:pt idx="9039">
                  <c:v>0.7240625</c:v>
                </c:pt>
                <c:pt idx="9040">
                  <c:v>0.724074074074074</c:v>
                </c:pt>
                <c:pt idx="9041">
                  <c:v>0.724085648148148</c:v>
                </c:pt>
                <c:pt idx="9042">
                  <c:v>0.724097222222222</c:v>
                </c:pt>
                <c:pt idx="9043">
                  <c:v>0.724108796296296</c:v>
                </c:pt>
                <c:pt idx="9044">
                  <c:v>0.724120370370371</c:v>
                </c:pt>
                <c:pt idx="9045">
                  <c:v>0.724131944444445</c:v>
                </c:pt>
                <c:pt idx="9046">
                  <c:v>0.724143518518519</c:v>
                </c:pt>
                <c:pt idx="9047">
                  <c:v>0.724155092592593</c:v>
                </c:pt>
                <c:pt idx="9048">
                  <c:v>0.724166666666666</c:v>
                </c:pt>
                <c:pt idx="9049">
                  <c:v>0.724178240740741</c:v>
                </c:pt>
                <c:pt idx="9050">
                  <c:v>0.724189814814815</c:v>
                </c:pt>
                <c:pt idx="9051">
                  <c:v>0.724201388888889</c:v>
                </c:pt>
                <c:pt idx="9052">
                  <c:v>0.724212962962962</c:v>
                </c:pt>
                <c:pt idx="9053">
                  <c:v>0.724224537037037</c:v>
                </c:pt>
                <c:pt idx="9054">
                  <c:v>0.724236111111111</c:v>
                </c:pt>
                <c:pt idx="9055">
                  <c:v>0.724247685185185</c:v>
                </c:pt>
                <c:pt idx="9056">
                  <c:v>0.724259259259259</c:v>
                </c:pt>
                <c:pt idx="9057">
                  <c:v>0.724270833333334</c:v>
                </c:pt>
                <c:pt idx="9058">
                  <c:v>0.724282407407408</c:v>
                </c:pt>
                <c:pt idx="9059">
                  <c:v>0.724293981481482</c:v>
                </c:pt>
                <c:pt idx="9060">
                  <c:v>0.724305555555556</c:v>
                </c:pt>
                <c:pt idx="9061">
                  <c:v>0.72431712962963</c:v>
                </c:pt>
                <c:pt idx="9062">
                  <c:v>0.724328703703704</c:v>
                </c:pt>
                <c:pt idx="9063">
                  <c:v>0.724340277777778</c:v>
                </c:pt>
                <c:pt idx="9064">
                  <c:v>0.724351851851852</c:v>
                </c:pt>
                <c:pt idx="9065">
                  <c:v>0.724363425925925</c:v>
                </c:pt>
                <c:pt idx="9066">
                  <c:v>0.724375</c:v>
                </c:pt>
                <c:pt idx="9067">
                  <c:v>0.724386574074074</c:v>
                </c:pt>
                <c:pt idx="9068">
                  <c:v>0.724398148148148</c:v>
                </c:pt>
                <c:pt idx="9069">
                  <c:v>0.724409722222222</c:v>
                </c:pt>
                <c:pt idx="9070">
                  <c:v>0.724421296296297</c:v>
                </c:pt>
                <c:pt idx="9071">
                  <c:v>0.72443287037037</c:v>
                </c:pt>
                <c:pt idx="9072">
                  <c:v>0.724444444444445</c:v>
                </c:pt>
                <c:pt idx="9073">
                  <c:v>0.724456018518519</c:v>
                </c:pt>
                <c:pt idx="9074">
                  <c:v>0.724467592592593</c:v>
                </c:pt>
                <c:pt idx="9075">
                  <c:v>0.724479166666667</c:v>
                </c:pt>
                <c:pt idx="9076">
                  <c:v>0.72449074074074</c:v>
                </c:pt>
                <c:pt idx="9077">
                  <c:v>0.724502314814815</c:v>
                </c:pt>
                <c:pt idx="9078">
                  <c:v>0.724513888888889</c:v>
                </c:pt>
                <c:pt idx="9079">
                  <c:v>0.724525462962963</c:v>
                </c:pt>
                <c:pt idx="9080">
                  <c:v>0.724537037037037</c:v>
                </c:pt>
                <c:pt idx="9081">
                  <c:v>0.724548611111111</c:v>
                </c:pt>
                <c:pt idx="9082">
                  <c:v>0.724560185185185</c:v>
                </c:pt>
                <c:pt idx="9083">
                  <c:v>0.724571759259259</c:v>
                </c:pt>
                <c:pt idx="9084">
                  <c:v>0.724583333333334</c:v>
                </c:pt>
                <c:pt idx="9085">
                  <c:v>0.724594907407408</c:v>
                </c:pt>
                <c:pt idx="9086">
                  <c:v>0.724606481481482</c:v>
                </c:pt>
                <c:pt idx="9087">
                  <c:v>0.724618055555556</c:v>
                </c:pt>
                <c:pt idx="9088">
                  <c:v>0.72462962962963</c:v>
                </c:pt>
                <c:pt idx="9089">
                  <c:v>0.724641203703704</c:v>
                </c:pt>
                <c:pt idx="9090">
                  <c:v>0.724652777777778</c:v>
                </c:pt>
                <c:pt idx="9091">
                  <c:v>0.724664351851852</c:v>
                </c:pt>
                <c:pt idx="9092">
                  <c:v>0.724675925925926</c:v>
                </c:pt>
                <c:pt idx="9093">
                  <c:v>0.7246875</c:v>
                </c:pt>
                <c:pt idx="9094">
                  <c:v>0.724699074074075</c:v>
                </c:pt>
                <c:pt idx="9095">
                  <c:v>0.724710648148148</c:v>
                </c:pt>
                <c:pt idx="9096">
                  <c:v>0.724722222222222</c:v>
                </c:pt>
                <c:pt idx="9097">
                  <c:v>0.724733796296296</c:v>
                </c:pt>
                <c:pt idx="9098">
                  <c:v>0.724745370370371</c:v>
                </c:pt>
                <c:pt idx="9099">
                  <c:v>0.724756944444445</c:v>
                </c:pt>
                <c:pt idx="9100">
                  <c:v>0.724768518518519</c:v>
                </c:pt>
                <c:pt idx="9101">
                  <c:v>0.724780092592593</c:v>
                </c:pt>
                <c:pt idx="9102">
                  <c:v>0.724791666666667</c:v>
                </c:pt>
                <c:pt idx="9103">
                  <c:v>0.724803240740741</c:v>
                </c:pt>
                <c:pt idx="9104">
                  <c:v>0.724814814814815</c:v>
                </c:pt>
                <c:pt idx="9105">
                  <c:v>0.724826388888889</c:v>
                </c:pt>
                <c:pt idx="9106">
                  <c:v>0.724837962962963</c:v>
                </c:pt>
                <c:pt idx="9107">
                  <c:v>0.724849537037037</c:v>
                </c:pt>
                <c:pt idx="9108">
                  <c:v>0.724861111111111</c:v>
                </c:pt>
                <c:pt idx="9109">
                  <c:v>0.724872685185185</c:v>
                </c:pt>
                <c:pt idx="9110">
                  <c:v>0.724884259259259</c:v>
                </c:pt>
                <c:pt idx="9111">
                  <c:v>0.724895833333334</c:v>
                </c:pt>
                <c:pt idx="9112">
                  <c:v>0.724907407407407</c:v>
                </c:pt>
                <c:pt idx="9113">
                  <c:v>0.724918981481482</c:v>
                </c:pt>
                <c:pt idx="9114">
                  <c:v>0.724930555555556</c:v>
                </c:pt>
                <c:pt idx="9115">
                  <c:v>0.72494212962963</c:v>
                </c:pt>
                <c:pt idx="9116">
                  <c:v>0.724953703703704</c:v>
                </c:pt>
                <c:pt idx="9117">
                  <c:v>0.724965277777778</c:v>
                </c:pt>
                <c:pt idx="9118">
                  <c:v>0.724976851851852</c:v>
                </c:pt>
                <c:pt idx="9119">
                  <c:v>0.724988425925926</c:v>
                </c:pt>
                <c:pt idx="9120">
                  <c:v>0.725</c:v>
                </c:pt>
                <c:pt idx="9121">
                  <c:v>0.725011574074074</c:v>
                </c:pt>
                <c:pt idx="9122">
                  <c:v>0.725023148148148</c:v>
                </c:pt>
                <c:pt idx="9123">
                  <c:v>0.725034722222222</c:v>
                </c:pt>
                <c:pt idx="9124">
                  <c:v>0.725046296296297</c:v>
                </c:pt>
                <c:pt idx="9125">
                  <c:v>0.725057870370371</c:v>
                </c:pt>
                <c:pt idx="9126">
                  <c:v>0.725069444444445</c:v>
                </c:pt>
                <c:pt idx="9127">
                  <c:v>0.725081018518519</c:v>
                </c:pt>
                <c:pt idx="9128">
                  <c:v>0.725092592592593</c:v>
                </c:pt>
                <c:pt idx="9129">
                  <c:v>0.725104166666667</c:v>
                </c:pt>
                <c:pt idx="9130">
                  <c:v>0.725115740740741</c:v>
                </c:pt>
                <c:pt idx="9131">
                  <c:v>0.725127314814815</c:v>
                </c:pt>
                <c:pt idx="9132">
                  <c:v>0.725138888888889</c:v>
                </c:pt>
                <c:pt idx="9133">
                  <c:v>0.725150462962963</c:v>
                </c:pt>
                <c:pt idx="9134">
                  <c:v>0.725162037037037</c:v>
                </c:pt>
                <c:pt idx="9135">
                  <c:v>0.725173611111111</c:v>
                </c:pt>
                <c:pt idx="9136">
                  <c:v>0.725185185185185</c:v>
                </c:pt>
                <c:pt idx="9137">
                  <c:v>0.725196759259259</c:v>
                </c:pt>
                <c:pt idx="9138">
                  <c:v>0.725208333333333</c:v>
                </c:pt>
                <c:pt idx="9139">
                  <c:v>0.725219907407408</c:v>
                </c:pt>
                <c:pt idx="9140">
                  <c:v>0.725231481481482</c:v>
                </c:pt>
                <c:pt idx="9141">
                  <c:v>0.725243055555556</c:v>
                </c:pt>
                <c:pt idx="9142">
                  <c:v>0.72525462962963</c:v>
                </c:pt>
                <c:pt idx="9143">
                  <c:v>0.725266203703703</c:v>
                </c:pt>
                <c:pt idx="9144">
                  <c:v>0.725277777777778</c:v>
                </c:pt>
                <c:pt idx="9145">
                  <c:v>0.725289351851852</c:v>
                </c:pt>
                <c:pt idx="9146">
                  <c:v>0.725300925925926</c:v>
                </c:pt>
                <c:pt idx="9147">
                  <c:v>0.7253125</c:v>
                </c:pt>
                <c:pt idx="9148">
                  <c:v>0.725324074074074</c:v>
                </c:pt>
                <c:pt idx="9149">
                  <c:v>0.725335648148148</c:v>
                </c:pt>
                <c:pt idx="9150">
                  <c:v>0.725347222222222</c:v>
                </c:pt>
                <c:pt idx="9151">
                  <c:v>0.725358796296296</c:v>
                </c:pt>
                <c:pt idx="9152">
                  <c:v>0.72537037037037</c:v>
                </c:pt>
                <c:pt idx="9153">
                  <c:v>0.725381944444445</c:v>
                </c:pt>
                <c:pt idx="9154">
                  <c:v>0.725393518518519</c:v>
                </c:pt>
                <c:pt idx="9155">
                  <c:v>0.725405092592593</c:v>
                </c:pt>
                <c:pt idx="9156">
                  <c:v>0.725416666666666</c:v>
                </c:pt>
                <c:pt idx="9157">
                  <c:v>0.72542824074074</c:v>
                </c:pt>
                <c:pt idx="9158">
                  <c:v>0.725439814814815</c:v>
                </c:pt>
                <c:pt idx="9159">
                  <c:v>0.725451388888889</c:v>
                </c:pt>
                <c:pt idx="9160">
                  <c:v>0.725462962962962</c:v>
                </c:pt>
                <c:pt idx="9161">
                  <c:v>0.725474537037037</c:v>
                </c:pt>
                <c:pt idx="9162">
                  <c:v>0.725486111111111</c:v>
                </c:pt>
                <c:pt idx="9163">
                  <c:v>0.725497685185185</c:v>
                </c:pt>
                <c:pt idx="9164">
                  <c:v>0.725509259259259</c:v>
                </c:pt>
                <c:pt idx="9165">
                  <c:v>0.725520833333334</c:v>
                </c:pt>
                <c:pt idx="9166">
                  <c:v>0.725532407407407</c:v>
                </c:pt>
                <c:pt idx="9167">
                  <c:v>0.725543981481482</c:v>
                </c:pt>
                <c:pt idx="9168">
                  <c:v>0.725555555555556</c:v>
                </c:pt>
                <c:pt idx="9169">
                  <c:v>0.725567129629629</c:v>
                </c:pt>
                <c:pt idx="9170">
                  <c:v>0.725578703703704</c:v>
                </c:pt>
                <c:pt idx="9171">
                  <c:v>0.725590277777778</c:v>
                </c:pt>
                <c:pt idx="9172">
                  <c:v>0.725601851851852</c:v>
                </c:pt>
                <c:pt idx="9173">
                  <c:v>0.725613425925926</c:v>
                </c:pt>
                <c:pt idx="9174">
                  <c:v>0.725625</c:v>
                </c:pt>
                <c:pt idx="9175">
                  <c:v>0.725636574074074</c:v>
                </c:pt>
                <c:pt idx="9176">
                  <c:v>0.725648148148148</c:v>
                </c:pt>
                <c:pt idx="9177">
                  <c:v>0.725659722222222</c:v>
                </c:pt>
                <c:pt idx="9178">
                  <c:v>0.725671296296297</c:v>
                </c:pt>
                <c:pt idx="9179">
                  <c:v>0.725682870370371</c:v>
                </c:pt>
                <c:pt idx="9180">
                  <c:v>0.725694444444445</c:v>
                </c:pt>
                <c:pt idx="9181">
                  <c:v>0.725706018518519</c:v>
                </c:pt>
                <c:pt idx="9182">
                  <c:v>0.725717592592593</c:v>
                </c:pt>
                <c:pt idx="9183">
                  <c:v>0.725729166666667</c:v>
                </c:pt>
                <c:pt idx="9184">
                  <c:v>0.725740740740741</c:v>
                </c:pt>
                <c:pt idx="9185">
                  <c:v>0.725752314814815</c:v>
                </c:pt>
                <c:pt idx="9186">
                  <c:v>0.725763888888889</c:v>
                </c:pt>
                <c:pt idx="9187">
                  <c:v>0.725775462962963</c:v>
                </c:pt>
                <c:pt idx="9188">
                  <c:v>0.725787037037037</c:v>
                </c:pt>
                <c:pt idx="9189">
                  <c:v>0.725798611111111</c:v>
                </c:pt>
                <c:pt idx="9190">
                  <c:v>0.725810185185185</c:v>
                </c:pt>
                <c:pt idx="9191">
                  <c:v>0.725821759259259</c:v>
                </c:pt>
                <c:pt idx="9192">
                  <c:v>0.725833333333334</c:v>
                </c:pt>
                <c:pt idx="9193">
                  <c:v>0.725844907407408</c:v>
                </c:pt>
                <c:pt idx="9194">
                  <c:v>0.725856481481482</c:v>
                </c:pt>
                <c:pt idx="9195">
                  <c:v>0.725868055555556</c:v>
                </c:pt>
                <c:pt idx="9196">
                  <c:v>0.72587962962963</c:v>
                </c:pt>
                <c:pt idx="9197">
                  <c:v>0.725891203703704</c:v>
                </c:pt>
                <c:pt idx="9198">
                  <c:v>0.725902777777778</c:v>
                </c:pt>
                <c:pt idx="9199">
                  <c:v>0.725914351851852</c:v>
                </c:pt>
                <c:pt idx="9200">
                  <c:v>0.725925925925926</c:v>
                </c:pt>
                <c:pt idx="9201">
                  <c:v>0.7259375</c:v>
                </c:pt>
                <c:pt idx="9202">
                  <c:v>0.725949074074075</c:v>
                </c:pt>
                <c:pt idx="9203">
                  <c:v>0.725960648148148</c:v>
                </c:pt>
                <c:pt idx="9204">
                  <c:v>0.725972222222222</c:v>
                </c:pt>
                <c:pt idx="9205">
                  <c:v>0.725983796296296</c:v>
                </c:pt>
                <c:pt idx="9206">
                  <c:v>0.725995370370371</c:v>
                </c:pt>
                <c:pt idx="9207">
                  <c:v>0.726006944444445</c:v>
                </c:pt>
                <c:pt idx="9208">
                  <c:v>0.726018518518519</c:v>
                </c:pt>
                <c:pt idx="9209">
                  <c:v>0.726030092592593</c:v>
                </c:pt>
                <c:pt idx="9210">
                  <c:v>0.726041666666667</c:v>
                </c:pt>
                <c:pt idx="9211">
                  <c:v>0.726053240740741</c:v>
                </c:pt>
                <c:pt idx="9212">
                  <c:v>0.726064814814815</c:v>
                </c:pt>
                <c:pt idx="9213">
                  <c:v>0.726076388888889</c:v>
                </c:pt>
                <c:pt idx="9214">
                  <c:v>0.726087962962963</c:v>
                </c:pt>
                <c:pt idx="9215">
                  <c:v>0.726099537037037</c:v>
                </c:pt>
                <c:pt idx="9216">
                  <c:v>0.726111111111111</c:v>
                </c:pt>
                <c:pt idx="9217">
                  <c:v>0.726122685185185</c:v>
                </c:pt>
                <c:pt idx="9218">
                  <c:v>0.726134259259259</c:v>
                </c:pt>
                <c:pt idx="9219">
                  <c:v>0.726145833333334</c:v>
                </c:pt>
                <c:pt idx="9220">
                  <c:v>0.726157407407408</c:v>
                </c:pt>
                <c:pt idx="9221">
                  <c:v>0.726168981481482</c:v>
                </c:pt>
                <c:pt idx="9222">
                  <c:v>0.726180555555556</c:v>
                </c:pt>
                <c:pt idx="9223">
                  <c:v>0.726192129629629</c:v>
                </c:pt>
                <c:pt idx="9224">
                  <c:v>0.726203703703704</c:v>
                </c:pt>
                <c:pt idx="9225">
                  <c:v>0.726215277777778</c:v>
                </c:pt>
                <c:pt idx="9226">
                  <c:v>0.726226851851852</c:v>
                </c:pt>
                <c:pt idx="9227">
                  <c:v>0.726238425925926</c:v>
                </c:pt>
                <c:pt idx="9228">
                  <c:v>0.72625</c:v>
                </c:pt>
                <c:pt idx="9229">
                  <c:v>0.726261574074074</c:v>
                </c:pt>
                <c:pt idx="9230">
                  <c:v>0.726273148148148</c:v>
                </c:pt>
                <c:pt idx="9231">
                  <c:v>0.726284722222222</c:v>
                </c:pt>
                <c:pt idx="9232">
                  <c:v>0.726296296296296</c:v>
                </c:pt>
                <c:pt idx="9233">
                  <c:v>0.726307870370371</c:v>
                </c:pt>
                <c:pt idx="9234">
                  <c:v>0.726319444444445</c:v>
                </c:pt>
                <c:pt idx="9235">
                  <c:v>0.726331018518519</c:v>
                </c:pt>
                <c:pt idx="9236">
                  <c:v>0.726342592592593</c:v>
                </c:pt>
                <c:pt idx="9237">
                  <c:v>0.726354166666666</c:v>
                </c:pt>
                <c:pt idx="9238">
                  <c:v>0.72636574074074</c:v>
                </c:pt>
                <c:pt idx="9239">
                  <c:v>0.726377314814815</c:v>
                </c:pt>
                <c:pt idx="9240">
                  <c:v>0.726388888888889</c:v>
                </c:pt>
                <c:pt idx="9241">
                  <c:v>0.726400462962963</c:v>
                </c:pt>
                <c:pt idx="9242">
                  <c:v>0.726412037037037</c:v>
                </c:pt>
                <c:pt idx="9243">
                  <c:v>0.726423611111111</c:v>
                </c:pt>
                <c:pt idx="9244">
                  <c:v>0.726435185185185</c:v>
                </c:pt>
                <c:pt idx="9245">
                  <c:v>0.726446759259259</c:v>
                </c:pt>
                <c:pt idx="9246">
                  <c:v>0.726458333333333</c:v>
                </c:pt>
                <c:pt idx="9247">
                  <c:v>0.726469907407408</c:v>
                </c:pt>
                <c:pt idx="9248">
                  <c:v>0.726481481481482</c:v>
                </c:pt>
                <c:pt idx="9249">
                  <c:v>0.726493055555556</c:v>
                </c:pt>
                <c:pt idx="9250">
                  <c:v>0.72650462962963</c:v>
                </c:pt>
                <c:pt idx="9251">
                  <c:v>0.726516203703703</c:v>
                </c:pt>
                <c:pt idx="9252">
                  <c:v>0.726527777777778</c:v>
                </c:pt>
                <c:pt idx="9253">
                  <c:v>0.726539351851852</c:v>
                </c:pt>
                <c:pt idx="9254">
                  <c:v>0.726550925925925</c:v>
                </c:pt>
                <c:pt idx="9255">
                  <c:v>0.7265625</c:v>
                </c:pt>
                <c:pt idx="9256">
                  <c:v>0.726574074074074</c:v>
                </c:pt>
                <c:pt idx="9257">
                  <c:v>0.726585648148148</c:v>
                </c:pt>
                <c:pt idx="9258">
                  <c:v>0.726597222222222</c:v>
                </c:pt>
                <c:pt idx="9259">
                  <c:v>0.726608796296297</c:v>
                </c:pt>
                <c:pt idx="9260">
                  <c:v>0.726620370370371</c:v>
                </c:pt>
                <c:pt idx="9261">
                  <c:v>0.726631944444445</c:v>
                </c:pt>
                <c:pt idx="9262">
                  <c:v>0.726643518518519</c:v>
                </c:pt>
                <c:pt idx="9263">
                  <c:v>0.726655092592593</c:v>
                </c:pt>
                <c:pt idx="9264">
                  <c:v>0.726666666666667</c:v>
                </c:pt>
                <c:pt idx="9265">
                  <c:v>0.726678240740741</c:v>
                </c:pt>
                <c:pt idx="9266">
                  <c:v>0.726689814814815</c:v>
                </c:pt>
                <c:pt idx="9267">
                  <c:v>0.726701388888889</c:v>
                </c:pt>
                <c:pt idx="9268">
                  <c:v>0.726712962962963</c:v>
                </c:pt>
                <c:pt idx="9269">
                  <c:v>0.726724537037037</c:v>
                </c:pt>
                <c:pt idx="9270">
                  <c:v>0.726736111111111</c:v>
                </c:pt>
                <c:pt idx="9271">
                  <c:v>0.726747685185186</c:v>
                </c:pt>
                <c:pt idx="9272">
                  <c:v>0.726759259259259</c:v>
                </c:pt>
                <c:pt idx="9273">
                  <c:v>0.726770833333334</c:v>
                </c:pt>
                <c:pt idx="9274">
                  <c:v>0.726782407407408</c:v>
                </c:pt>
                <c:pt idx="9275">
                  <c:v>0.726793981481482</c:v>
                </c:pt>
                <c:pt idx="9276">
                  <c:v>0.726805555555556</c:v>
                </c:pt>
                <c:pt idx="9277">
                  <c:v>0.726817129629629</c:v>
                </c:pt>
                <c:pt idx="9278">
                  <c:v>0.726828703703704</c:v>
                </c:pt>
                <c:pt idx="9279">
                  <c:v>0.726840277777778</c:v>
                </c:pt>
                <c:pt idx="9280">
                  <c:v>0.726851851851852</c:v>
                </c:pt>
                <c:pt idx="9281">
                  <c:v>0.726863425925926</c:v>
                </c:pt>
                <c:pt idx="9282">
                  <c:v>0.726875</c:v>
                </c:pt>
                <c:pt idx="9283">
                  <c:v>0.726886574074074</c:v>
                </c:pt>
                <c:pt idx="9284">
                  <c:v>0.726898148148148</c:v>
                </c:pt>
                <c:pt idx="9285">
                  <c:v>0.726909722222222</c:v>
                </c:pt>
                <c:pt idx="9286">
                  <c:v>0.726921296296297</c:v>
                </c:pt>
                <c:pt idx="9287">
                  <c:v>0.726932870370371</c:v>
                </c:pt>
                <c:pt idx="9288">
                  <c:v>0.726944444444445</c:v>
                </c:pt>
                <c:pt idx="9289">
                  <c:v>0.726956018518519</c:v>
                </c:pt>
                <c:pt idx="9290">
                  <c:v>0.726967592592593</c:v>
                </c:pt>
                <c:pt idx="9291">
                  <c:v>0.726979166666667</c:v>
                </c:pt>
                <c:pt idx="9292">
                  <c:v>0.726990740740741</c:v>
                </c:pt>
                <c:pt idx="9293">
                  <c:v>0.727002314814815</c:v>
                </c:pt>
                <c:pt idx="9294">
                  <c:v>0.727013888888889</c:v>
                </c:pt>
                <c:pt idx="9295">
                  <c:v>0.727025462962963</c:v>
                </c:pt>
                <c:pt idx="9296">
                  <c:v>0.727037037037037</c:v>
                </c:pt>
                <c:pt idx="9297">
                  <c:v>0.727048611111111</c:v>
                </c:pt>
                <c:pt idx="9298">
                  <c:v>0.727060185185185</c:v>
                </c:pt>
                <c:pt idx="9299">
                  <c:v>0.727071759259259</c:v>
                </c:pt>
                <c:pt idx="9300">
                  <c:v>0.727083333333333</c:v>
                </c:pt>
                <c:pt idx="9301">
                  <c:v>0.727094907407408</c:v>
                </c:pt>
                <c:pt idx="9302">
                  <c:v>0.727106481481482</c:v>
                </c:pt>
                <c:pt idx="9303">
                  <c:v>0.727118055555556</c:v>
                </c:pt>
                <c:pt idx="9304">
                  <c:v>0.72712962962963</c:v>
                </c:pt>
                <c:pt idx="9305">
                  <c:v>0.727141203703704</c:v>
                </c:pt>
                <c:pt idx="9306">
                  <c:v>0.727152777777778</c:v>
                </c:pt>
                <c:pt idx="9307">
                  <c:v>0.727164351851852</c:v>
                </c:pt>
                <c:pt idx="9308">
                  <c:v>0.727175925925926</c:v>
                </c:pt>
                <c:pt idx="9309">
                  <c:v>0.7271875</c:v>
                </c:pt>
                <c:pt idx="9310">
                  <c:v>0.727199074074075</c:v>
                </c:pt>
                <c:pt idx="9311">
                  <c:v>0.727210648148148</c:v>
                </c:pt>
                <c:pt idx="9312">
                  <c:v>0.727222222222222</c:v>
                </c:pt>
                <c:pt idx="9313">
                  <c:v>0.727233796296297</c:v>
                </c:pt>
                <c:pt idx="9314">
                  <c:v>0.727245370370371</c:v>
                </c:pt>
                <c:pt idx="9315">
                  <c:v>0.727256944444444</c:v>
                </c:pt>
                <c:pt idx="9316">
                  <c:v>0.727268518518519</c:v>
                </c:pt>
                <c:pt idx="9317">
                  <c:v>0.727280092592593</c:v>
                </c:pt>
                <c:pt idx="9318">
                  <c:v>0.727291666666667</c:v>
                </c:pt>
                <c:pt idx="9319">
                  <c:v>0.72730324074074</c:v>
                </c:pt>
                <c:pt idx="9320">
                  <c:v>0.727314814814815</c:v>
                </c:pt>
                <c:pt idx="9321">
                  <c:v>0.727326388888889</c:v>
                </c:pt>
                <c:pt idx="9322">
                  <c:v>0.727337962962962</c:v>
                </c:pt>
                <c:pt idx="9323">
                  <c:v>0.727349537037037</c:v>
                </c:pt>
                <c:pt idx="9324">
                  <c:v>0.727361111111111</c:v>
                </c:pt>
                <c:pt idx="9325">
                  <c:v>0.727372685185185</c:v>
                </c:pt>
                <c:pt idx="9326">
                  <c:v>0.727384259259259</c:v>
                </c:pt>
                <c:pt idx="9327">
                  <c:v>0.727395833333334</c:v>
                </c:pt>
                <c:pt idx="9328">
                  <c:v>0.727407407407408</c:v>
                </c:pt>
                <c:pt idx="9329">
                  <c:v>0.727418981481481</c:v>
                </c:pt>
                <c:pt idx="9330">
                  <c:v>0.727430555555556</c:v>
                </c:pt>
                <c:pt idx="9331">
                  <c:v>0.727442129629629</c:v>
                </c:pt>
                <c:pt idx="9332">
                  <c:v>0.727453703703704</c:v>
                </c:pt>
                <c:pt idx="9333">
                  <c:v>0.727465277777778</c:v>
                </c:pt>
                <c:pt idx="9334">
                  <c:v>0.727476851851852</c:v>
                </c:pt>
                <c:pt idx="9335">
                  <c:v>0.727488425925926</c:v>
                </c:pt>
                <c:pt idx="9336">
                  <c:v>0.7275</c:v>
                </c:pt>
                <c:pt idx="9337">
                  <c:v>0.727511574074074</c:v>
                </c:pt>
                <c:pt idx="9338">
                  <c:v>0.727523148148148</c:v>
                </c:pt>
                <c:pt idx="9339">
                  <c:v>0.727534722222222</c:v>
                </c:pt>
                <c:pt idx="9340">
                  <c:v>0.727546296296296</c:v>
                </c:pt>
                <c:pt idx="9341">
                  <c:v>0.72755787037037</c:v>
                </c:pt>
                <c:pt idx="9342">
                  <c:v>0.727569444444445</c:v>
                </c:pt>
                <c:pt idx="9343">
                  <c:v>0.727581018518519</c:v>
                </c:pt>
                <c:pt idx="9344">
                  <c:v>0.727592592592593</c:v>
                </c:pt>
                <c:pt idx="9345">
                  <c:v>0.727604166666667</c:v>
                </c:pt>
                <c:pt idx="9346">
                  <c:v>0.727615740740741</c:v>
                </c:pt>
                <c:pt idx="9347">
                  <c:v>0.727627314814815</c:v>
                </c:pt>
                <c:pt idx="9348">
                  <c:v>0.727638888888889</c:v>
                </c:pt>
                <c:pt idx="9349">
                  <c:v>0.727650462962963</c:v>
                </c:pt>
                <c:pt idx="9350">
                  <c:v>0.727662037037037</c:v>
                </c:pt>
                <c:pt idx="9351">
                  <c:v>0.727673611111112</c:v>
                </c:pt>
                <c:pt idx="9352">
                  <c:v>0.727685185185185</c:v>
                </c:pt>
                <c:pt idx="9353">
                  <c:v>0.727696759259259</c:v>
                </c:pt>
                <c:pt idx="9354">
                  <c:v>0.727708333333334</c:v>
                </c:pt>
                <c:pt idx="9355">
                  <c:v>0.727719907407408</c:v>
                </c:pt>
                <c:pt idx="9356">
                  <c:v>0.727731481481482</c:v>
                </c:pt>
                <c:pt idx="9357">
                  <c:v>0.727743055555556</c:v>
                </c:pt>
                <c:pt idx="9358">
                  <c:v>0.72775462962963</c:v>
                </c:pt>
                <c:pt idx="9359">
                  <c:v>0.727766203703704</c:v>
                </c:pt>
                <c:pt idx="9360">
                  <c:v>0.727777777777778</c:v>
                </c:pt>
                <c:pt idx="9361">
                  <c:v>0.727789351851852</c:v>
                </c:pt>
                <c:pt idx="9362">
                  <c:v>0.727800925925926</c:v>
                </c:pt>
                <c:pt idx="9363">
                  <c:v>0.7278125</c:v>
                </c:pt>
                <c:pt idx="9364">
                  <c:v>0.727824074074074</c:v>
                </c:pt>
                <c:pt idx="9365">
                  <c:v>0.727835648148149</c:v>
                </c:pt>
                <c:pt idx="9366">
                  <c:v>0.727847222222222</c:v>
                </c:pt>
                <c:pt idx="9367">
                  <c:v>0.727858796296297</c:v>
                </c:pt>
                <c:pt idx="9368">
                  <c:v>0.727870370370371</c:v>
                </c:pt>
                <c:pt idx="9369">
                  <c:v>0.727881944444445</c:v>
                </c:pt>
                <c:pt idx="9370">
                  <c:v>0.727893518518519</c:v>
                </c:pt>
                <c:pt idx="9371">
                  <c:v>0.727905092592593</c:v>
                </c:pt>
                <c:pt idx="9372">
                  <c:v>0.727916666666667</c:v>
                </c:pt>
                <c:pt idx="9373">
                  <c:v>0.727928240740741</c:v>
                </c:pt>
                <c:pt idx="9374">
                  <c:v>0.727939814814815</c:v>
                </c:pt>
                <c:pt idx="9375">
                  <c:v>0.727951388888889</c:v>
                </c:pt>
                <c:pt idx="9376">
                  <c:v>0.727962962962962</c:v>
                </c:pt>
                <c:pt idx="9377">
                  <c:v>0.727974537037037</c:v>
                </c:pt>
                <c:pt idx="9378">
                  <c:v>0.727986111111111</c:v>
                </c:pt>
                <c:pt idx="9379">
                  <c:v>0.727997685185185</c:v>
                </c:pt>
                <c:pt idx="9380">
                  <c:v>0.728009259259259</c:v>
                </c:pt>
                <c:pt idx="9381">
                  <c:v>0.728020833333334</c:v>
                </c:pt>
                <c:pt idx="9382">
                  <c:v>0.728032407407408</c:v>
                </c:pt>
                <c:pt idx="9383">
                  <c:v>0.728043981481482</c:v>
                </c:pt>
                <c:pt idx="9384">
                  <c:v>0.728055555555556</c:v>
                </c:pt>
                <c:pt idx="9385">
                  <c:v>0.728067129629629</c:v>
                </c:pt>
                <c:pt idx="9386">
                  <c:v>0.728078703703704</c:v>
                </c:pt>
                <c:pt idx="9387">
                  <c:v>0.728090277777778</c:v>
                </c:pt>
                <c:pt idx="9388">
                  <c:v>0.728101851851852</c:v>
                </c:pt>
                <c:pt idx="9389">
                  <c:v>0.728113425925926</c:v>
                </c:pt>
                <c:pt idx="9390">
                  <c:v>0.728125</c:v>
                </c:pt>
                <c:pt idx="9391">
                  <c:v>0.728136574074074</c:v>
                </c:pt>
                <c:pt idx="9392">
                  <c:v>0.728148148148148</c:v>
                </c:pt>
                <c:pt idx="9393">
                  <c:v>0.728159722222222</c:v>
                </c:pt>
                <c:pt idx="9394">
                  <c:v>0.728171296296297</c:v>
                </c:pt>
                <c:pt idx="9395">
                  <c:v>0.72818287037037</c:v>
                </c:pt>
                <c:pt idx="9396">
                  <c:v>0.728194444444445</c:v>
                </c:pt>
                <c:pt idx="9397">
                  <c:v>0.728206018518519</c:v>
                </c:pt>
                <c:pt idx="9398">
                  <c:v>0.728217592592593</c:v>
                </c:pt>
                <c:pt idx="9399">
                  <c:v>0.728229166666667</c:v>
                </c:pt>
                <c:pt idx="9400">
                  <c:v>0.72824074074074</c:v>
                </c:pt>
                <c:pt idx="9401">
                  <c:v>0.728252314814815</c:v>
                </c:pt>
                <c:pt idx="9402">
                  <c:v>0.728263888888889</c:v>
                </c:pt>
                <c:pt idx="9403">
                  <c:v>0.728275462962963</c:v>
                </c:pt>
                <c:pt idx="9404">
                  <c:v>0.728287037037037</c:v>
                </c:pt>
                <c:pt idx="9405">
                  <c:v>0.728298611111112</c:v>
                </c:pt>
                <c:pt idx="9406">
                  <c:v>0.728310185185185</c:v>
                </c:pt>
                <c:pt idx="9407">
                  <c:v>0.728321759259259</c:v>
                </c:pt>
                <c:pt idx="9408">
                  <c:v>0.728333333333334</c:v>
                </c:pt>
                <c:pt idx="9409">
                  <c:v>0.728344907407408</c:v>
                </c:pt>
                <c:pt idx="9410">
                  <c:v>0.728356481481482</c:v>
                </c:pt>
                <c:pt idx="9411">
                  <c:v>0.728368055555556</c:v>
                </c:pt>
                <c:pt idx="9412">
                  <c:v>0.72837962962963</c:v>
                </c:pt>
                <c:pt idx="9413">
                  <c:v>0.728391203703704</c:v>
                </c:pt>
                <c:pt idx="9414">
                  <c:v>0.728402777777777</c:v>
                </c:pt>
                <c:pt idx="9415">
                  <c:v>0.728414351851852</c:v>
                </c:pt>
                <c:pt idx="9416">
                  <c:v>0.728425925925926</c:v>
                </c:pt>
                <c:pt idx="9417">
                  <c:v>0.7284375</c:v>
                </c:pt>
                <c:pt idx="9418">
                  <c:v>0.728449074074074</c:v>
                </c:pt>
                <c:pt idx="9419">
                  <c:v>0.728460648148148</c:v>
                </c:pt>
                <c:pt idx="9420">
                  <c:v>0.728472222222222</c:v>
                </c:pt>
                <c:pt idx="9421">
                  <c:v>0.728483796296296</c:v>
                </c:pt>
                <c:pt idx="9422">
                  <c:v>0.728495370370371</c:v>
                </c:pt>
                <c:pt idx="9423">
                  <c:v>0.728506944444444</c:v>
                </c:pt>
                <c:pt idx="9424">
                  <c:v>0.728518518518519</c:v>
                </c:pt>
                <c:pt idx="9425">
                  <c:v>0.728530092592593</c:v>
                </c:pt>
                <c:pt idx="9426">
                  <c:v>0.728541666666667</c:v>
                </c:pt>
                <c:pt idx="9427">
                  <c:v>0.72855324074074</c:v>
                </c:pt>
                <c:pt idx="9428">
                  <c:v>0.728564814814815</c:v>
                </c:pt>
                <c:pt idx="9429">
                  <c:v>0.728576388888889</c:v>
                </c:pt>
                <c:pt idx="9430">
                  <c:v>0.728587962962962</c:v>
                </c:pt>
                <c:pt idx="9431">
                  <c:v>0.728599537037037</c:v>
                </c:pt>
                <c:pt idx="9432">
                  <c:v>0.728611111111111</c:v>
                </c:pt>
                <c:pt idx="9433">
                  <c:v>0.728622685185185</c:v>
                </c:pt>
                <c:pt idx="9434">
                  <c:v>0.728634259259259</c:v>
                </c:pt>
                <c:pt idx="9435">
                  <c:v>0.728645833333334</c:v>
                </c:pt>
                <c:pt idx="9436">
                  <c:v>0.728657407407408</c:v>
                </c:pt>
                <c:pt idx="9437">
                  <c:v>0.728668981481482</c:v>
                </c:pt>
                <c:pt idx="9438">
                  <c:v>0.728680555555556</c:v>
                </c:pt>
                <c:pt idx="9439">
                  <c:v>0.72869212962963</c:v>
                </c:pt>
                <c:pt idx="9440">
                  <c:v>0.728703703703704</c:v>
                </c:pt>
                <c:pt idx="9441">
                  <c:v>0.728715277777778</c:v>
                </c:pt>
                <c:pt idx="9442">
                  <c:v>0.728726851851852</c:v>
                </c:pt>
                <c:pt idx="9443">
                  <c:v>0.728738425925926</c:v>
                </c:pt>
                <c:pt idx="9444">
                  <c:v>0.72875</c:v>
                </c:pt>
                <c:pt idx="9445">
                  <c:v>0.728761574074074</c:v>
                </c:pt>
                <c:pt idx="9446">
                  <c:v>0.728773148148148</c:v>
                </c:pt>
                <c:pt idx="9447">
                  <c:v>0.728784722222222</c:v>
                </c:pt>
                <c:pt idx="9448">
                  <c:v>0.728796296296297</c:v>
                </c:pt>
                <c:pt idx="9449">
                  <c:v>0.728807870370371</c:v>
                </c:pt>
                <c:pt idx="9450">
                  <c:v>0.728819444444445</c:v>
                </c:pt>
                <c:pt idx="9451">
                  <c:v>0.728831018518519</c:v>
                </c:pt>
                <c:pt idx="9452">
                  <c:v>0.728842592592593</c:v>
                </c:pt>
                <c:pt idx="9453">
                  <c:v>0.728854166666667</c:v>
                </c:pt>
                <c:pt idx="9454">
                  <c:v>0.72886574074074</c:v>
                </c:pt>
                <c:pt idx="9455">
                  <c:v>0.728877314814815</c:v>
                </c:pt>
                <c:pt idx="9456">
                  <c:v>0.728888888888889</c:v>
                </c:pt>
                <c:pt idx="9457">
                  <c:v>0.728900462962963</c:v>
                </c:pt>
                <c:pt idx="9458">
                  <c:v>0.728912037037037</c:v>
                </c:pt>
                <c:pt idx="9459">
                  <c:v>0.728923611111111</c:v>
                </c:pt>
                <c:pt idx="9460">
                  <c:v>0.728935185185185</c:v>
                </c:pt>
                <c:pt idx="9461">
                  <c:v>0.728946759259259</c:v>
                </c:pt>
                <c:pt idx="9462">
                  <c:v>0.728958333333334</c:v>
                </c:pt>
                <c:pt idx="9463">
                  <c:v>0.728969907407407</c:v>
                </c:pt>
                <c:pt idx="9464">
                  <c:v>0.728981481481482</c:v>
                </c:pt>
                <c:pt idx="9465">
                  <c:v>0.728993055555556</c:v>
                </c:pt>
                <c:pt idx="9466">
                  <c:v>0.72900462962963</c:v>
                </c:pt>
                <c:pt idx="9467">
                  <c:v>0.729016203703704</c:v>
                </c:pt>
                <c:pt idx="9468">
                  <c:v>0.729027777777778</c:v>
                </c:pt>
                <c:pt idx="9469">
                  <c:v>0.729039351851852</c:v>
                </c:pt>
                <c:pt idx="9470">
                  <c:v>0.729050925925926</c:v>
                </c:pt>
                <c:pt idx="9471">
                  <c:v>0.7290625</c:v>
                </c:pt>
                <c:pt idx="9472">
                  <c:v>0.729074074074074</c:v>
                </c:pt>
                <c:pt idx="9473">
                  <c:v>0.729085648148148</c:v>
                </c:pt>
                <c:pt idx="9474">
                  <c:v>0.729097222222222</c:v>
                </c:pt>
                <c:pt idx="9475">
                  <c:v>0.729108796296296</c:v>
                </c:pt>
                <c:pt idx="9476">
                  <c:v>0.729120370370371</c:v>
                </c:pt>
                <c:pt idx="9477">
                  <c:v>0.729131944444445</c:v>
                </c:pt>
                <c:pt idx="9478">
                  <c:v>0.729143518518519</c:v>
                </c:pt>
                <c:pt idx="9479">
                  <c:v>0.729155092592593</c:v>
                </c:pt>
                <c:pt idx="9480">
                  <c:v>0.729166666666666</c:v>
                </c:pt>
                <c:pt idx="9481">
                  <c:v>0.729178240740741</c:v>
                </c:pt>
                <c:pt idx="9482">
                  <c:v>0.729189814814815</c:v>
                </c:pt>
                <c:pt idx="9483">
                  <c:v>0.729201388888889</c:v>
                </c:pt>
                <c:pt idx="9484">
                  <c:v>0.729212962962962</c:v>
                </c:pt>
                <c:pt idx="9485">
                  <c:v>0.729224537037037</c:v>
                </c:pt>
                <c:pt idx="9486">
                  <c:v>0.729236111111111</c:v>
                </c:pt>
                <c:pt idx="9487">
                  <c:v>0.729247685185185</c:v>
                </c:pt>
                <c:pt idx="9488">
                  <c:v>0.729259259259259</c:v>
                </c:pt>
                <c:pt idx="9489">
                  <c:v>0.729270833333334</c:v>
                </c:pt>
                <c:pt idx="9490">
                  <c:v>0.729282407407407</c:v>
                </c:pt>
                <c:pt idx="9491">
                  <c:v>0.729293981481482</c:v>
                </c:pt>
                <c:pt idx="9492">
                  <c:v>0.729305555555556</c:v>
                </c:pt>
                <c:pt idx="9493">
                  <c:v>0.72931712962963</c:v>
                </c:pt>
                <c:pt idx="9494">
                  <c:v>0.729328703703704</c:v>
                </c:pt>
                <c:pt idx="9495">
                  <c:v>0.729340277777778</c:v>
                </c:pt>
                <c:pt idx="9496">
                  <c:v>0.729351851851852</c:v>
                </c:pt>
                <c:pt idx="9497">
                  <c:v>0.729363425925926</c:v>
                </c:pt>
                <c:pt idx="9498">
                  <c:v>0.729375</c:v>
                </c:pt>
                <c:pt idx="9499">
                  <c:v>0.729386574074074</c:v>
                </c:pt>
                <c:pt idx="9500">
                  <c:v>0.729398148148148</c:v>
                </c:pt>
                <c:pt idx="9501">
                  <c:v>0.729409722222222</c:v>
                </c:pt>
                <c:pt idx="9502">
                  <c:v>0.729421296296297</c:v>
                </c:pt>
                <c:pt idx="9503">
                  <c:v>0.729432870370371</c:v>
                </c:pt>
                <c:pt idx="9504">
                  <c:v>0.729444444444445</c:v>
                </c:pt>
                <c:pt idx="9505">
                  <c:v>0.729456018518519</c:v>
                </c:pt>
                <c:pt idx="9506">
                  <c:v>0.729467592592593</c:v>
                </c:pt>
                <c:pt idx="9507">
                  <c:v>0.729479166666667</c:v>
                </c:pt>
                <c:pt idx="9508">
                  <c:v>0.729490740740741</c:v>
                </c:pt>
                <c:pt idx="9509">
                  <c:v>0.729502314814815</c:v>
                </c:pt>
                <c:pt idx="9510">
                  <c:v>0.729513888888889</c:v>
                </c:pt>
                <c:pt idx="9511">
                  <c:v>0.729525462962963</c:v>
                </c:pt>
                <c:pt idx="9512">
                  <c:v>0.729537037037037</c:v>
                </c:pt>
                <c:pt idx="9513">
                  <c:v>0.729548611111111</c:v>
                </c:pt>
                <c:pt idx="9514">
                  <c:v>0.729560185185185</c:v>
                </c:pt>
                <c:pt idx="9515">
                  <c:v>0.729571759259259</c:v>
                </c:pt>
                <c:pt idx="9516">
                  <c:v>0.729583333333334</c:v>
                </c:pt>
                <c:pt idx="9517">
                  <c:v>0.729594907407408</c:v>
                </c:pt>
                <c:pt idx="9518">
                  <c:v>0.729606481481482</c:v>
                </c:pt>
                <c:pt idx="9519">
                  <c:v>0.729618055555556</c:v>
                </c:pt>
                <c:pt idx="9520">
                  <c:v>0.72962962962963</c:v>
                </c:pt>
                <c:pt idx="9521">
                  <c:v>0.729641203703704</c:v>
                </c:pt>
                <c:pt idx="9522">
                  <c:v>0.729652777777778</c:v>
                </c:pt>
                <c:pt idx="9523">
                  <c:v>0.729664351851852</c:v>
                </c:pt>
                <c:pt idx="9524">
                  <c:v>0.729675925925926</c:v>
                </c:pt>
                <c:pt idx="9525">
                  <c:v>0.7296875</c:v>
                </c:pt>
                <c:pt idx="9526">
                  <c:v>0.729699074074075</c:v>
                </c:pt>
                <c:pt idx="9527">
                  <c:v>0.729710648148148</c:v>
                </c:pt>
                <c:pt idx="9528">
                  <c:v>0.729722222222222</c:v>
                </c:pt>
                <c:pt idx="9529">
                  <c:v>0.729733796296296</c:v>
                </c:pt>
                <c:pt idx="9530">
                  <c:v>0.729745370370371</c:v>
                </c:pt>
                <c:pt idx="9531">
                  <c:v>0.729756944444445</c:v>
                </c:pt>
                <c:pt idx="9532">
                  <c:v>0.729768518518519</c:v>
                </c:pt>
                <c:pt idx="9533">
                  <c:v>0.729780092592593</c:v>
                </c:pt>
                <c:pt idx="9534">
                  <c:v>0.729791666666667</c:v>
                </c:pt>
                <c:pt idx="9535">
                  <c:v>0.729803240740741</c:v>
                </c:pt>
                <c:pt idx="9536">
                  <c:v>0.729814814814815</c:v>
                </c:pt>
                <c:pt idx="9537">
                  <c:v>0.729826388888889</c:v>
                </c:pt>
                <c:pt idx="9538">
                  <c:v>0.729837962962963</c:v>
                </c:pt>
                <c:pt idx="9539">
                  <c:v>0.729849537037037</c:v>
                </c:pt>
                <c:pt idx="9540">
                  <c:v>0.729861111111111</c:v>
                </c:pt>
                <c:pt idx="9541">
                  <c:v>0.729872685185185</c:v>
                </c:pt>
                <c:pt idx="9542">
                  <c:v>0.729884259259259</c:v>
                </c:pt>
                <c:pt idx="9543">
                  <c:v>0.729895833333334</c:v>
                </c:pt>
                <c:pt idx="9544">
                  <c:v>0.729907407407407</c:v>
                </c:pt>
                <c:pt idx="9545">
                  <c:v>0.729918981481482</c:v>
                </c:pt>
                <c:pt idx="9546">
                  <c:v>0.729930555555556</c:v>
                </c:pt>
                <c:pt idx="9547">
                  <c:v>0.72994212962963</c:v>
                </c:pt>
                <c:pt idx="9548">
                  <c:v>0.729953703703704</c:v>
                </c:pt>
                <c:pt idx="9549">
                  <c:v>0.729965277777778</c:v>
                </c:pt>
                <c:pt idx="9550">
                  <c:v>0.729976851851852</c:v>
                </c:pt>
                <c:pt idx="9551">
                  <c:v>0.729988425925926</c:v>
                </c:pt>
                <c:pt idx="9552">
                  <c:v>0.73</c:v>
                </c:pt>
                <c:pt idx="9553">
                  <c:v>0.730011574074074</c:v>
                </c:pt>
                <c:pt idx="9554">
                  <c:v>0.730023148148148</c:v>
                </c:pt>
                <c:pt idx="9555">
                  <c:v>0.730034722222222</c:v>
                </c:pt>
                <c:pt idx="9556">
                  <c:v>0.730046296296297</c:v>
                </c:pt>
                <c:pt idx="9557">
                  <c:v>0.730057870370371</c:v>
                </c:pt>
                <c:pt idx="9558">
                  <c:v>0.730069444444445</c:v>
                </c:pt>
                <c:pt idx="9559">
                  <c:v>0.730081018518519</c:v>
                </c:pt>
                <c:pt idx="9560">
                  <c:v>0.730092592592593</c:v>
                </c:pt>
                <c:pt idx="9561">
                  <c:v>0.730104166666667</c:v>
                </c:pt>
                <c:pt idx="9562">
                  <c:v>0.730115740740741</c:v>
                </c:pt>
                <c:pt idx="9563">
                  <c:v>0.730127314814815</c:v>
                </c:pt>
                <c:pt idx="9564">
                  <c:v>0.730138888888889</c:v>
                </c:pt>
                <c:pt idx="9565">
                  <c:v>0.730150462962963</c:v>
                </c:pt>
                <c:pt idx="9566">
                  <c:v>0.730162037037037</c:v>
                </c:pt>
                <c:pt idx="9567">
                  <c:v>0.730173611111111</c:v>
                </c:pt>
                <c:pt idx="9568">
                  <c:v>0.730185185185185</c:v>
                </c:pt>
                <c:pt idx="9569">
                  <c:v>0.730196759259259</c:v>
                </c:pt>
                <c:pt idx="9570">
                  <c:v>0.730208333333333</c:v>
                </c:pt>
                <c:pt idx="9571">
                  <c:v>0.730219907407408</c:v>
                </c:pt>
                <c:pt idx="9572">
                  <c:v>0.730231481481482</c:v>
                </c:pt>
                <c:pt idx="9573">
                  <c:v>0.730243055555556</c:v>
                </c:pt>
                <c:pt idx="9574">
                  <c:v>0.73025462962963</c:v>
                </c:pt>
                <c:pt idx="9575">
                  <c:v>0.730266203703703</c:v>
                </c:pt>
                <c:pt idx="9576">
                  <c:v>0.730277777777778</c:v>
                </c:pt>
                <c:pt idx="9577">
                  <c:v>0.730289351851852</c:v>
                </c:pt>
                <c:pt idx="9578">
                  <c:v>0.730300925925926</c:v>
                </c:pt>
                <c:pt idx="9579">
                  <c:v>0.7303125</c:v>
                </c:pt>
                <c:pt idx="9580">
                  <c:v>0.730324074074074</c:v>
                </c:pt>
                <c:pt idx="9581">
                  <c:v>0.730335648148148</c:v>
                </c:pt>
                <c:pt idx="9582">
                  <c:v>0.730347222222222</c:v>
                </c:pt>
                <c:pt idx="9583">
                  <c:v>0.730358796296296</c:v>
                </c:pt>
                <c:pt idx="9584">
                  <c:v>0.730370370370371</c:v>
                </c:pt>
                <c:pt idx="9585">
                  <c:v>0.730381944444445</c:v>
                </c:pt>
                <c:pt idx="9586">
                  <c:v>0.730393518518519</c:v>
                </c:pt>
                <c:pt idx="9587">
                  <c:v>0.730405092592593</c:v>
                </c:pt>
                <c:pt idx="9588">
                  <c:v>0.730416666666666</c:v>
                </c:pt>
                <c:pt idx="9589">
                  <c:v>0.73042824074074</c:v>
                </c:pt>
                <c:pt idx="9590">
                  <c:v>0.730439814814815</c:v>
                </c:pt>
                <c:pt idx="9591">
                  <c:v>0.730451388888889</c:v>
                </c:pt>
                <c:pt idx="9592">
                  <c:v>0.730462962962962</c:v>
                </c:pt>
                <c:pt idx="9593">
                  <c:v>0.730474537037037</c:v>
                </c:pt>
                <c:pt idx="9594">
                  <c:v>0.730486111111111</c:v>
                </c:pt>
                <c:pt idx="9595">
                  <c:v>0.730497685185185</c:v>
                </c:pt>
                <c:pt idx="9596">
                  <c:v>0.73050925925926</c:v>
                </c:pt>
                <c:pt idx="9597">
                  <c:v>0.730520833333334</c:v>
                </c:pt>
                <c:pt idx="9598">
                  <c:v>0.730532407407407</c:v>
                </c:pt>
                <c:pt idx="9599">
                  <c:v>0.730543981481482</c:v>
                </c:pt>
                <c:pt idx="9600">
                  <c:v>0.730555555555556</c:v>
                </c:pt>
                <c:pt idx="9601">
                  <c:v>0.730567129629629</c:v>
                </c:pt>
                <c:pt idx="9602">
                  <c:v>0.730578703703704</c:v>
                </c:pt>
                <c:pt idx="9603">
                  <c:v>0.730590277777778</c:v>
                </c:pt>
                <c:pt idx="9604">
                  <c:v>0.730601851851852</c:v>
                </c:pt>
                <c:pt idx="9605">
                  <c:v>0.730613425925926</c:v>
                </c:pt>
                <c:pt idx="9606">
                  <c:v>0.730625</c:v>
                </c:pt>
                <c:pt idx="9607">
                  <c:v>0.730636574074074</c:v>
                </c:pt>
                <c:pt idx="9608">
                  <c:v>0.730648148148148</c:v>
                </c:pt>
                <c:pt idx="9609">
                  <c:v>0.730659722222222</c:v>
                </c:pt>
                <c:pt idx="9610">
                  <c:v>0.730671296296297</c:v>
                </c:pt>
                <c:pt idx="9611">
                  <c:v>0.730682870370371</c:v>
                </c:pt>
                <c:pt idx="9612">
                  <c:v>0.730694444444445</c:v>
                </c:pt>
                <c:pt idx="9613">
                  <c:v>0.730706018518519</c:v>
                </c:pt>
                <c:pt idx="9614">
                  <c:v>0.730717592592593</c:v>
                </c:pt>
                <c:pt idx="9615">
                  <c:v>0.730729166666667</c:v>
                </c:pt>
                <c:pt idx="9616">
                  <c:v>0.730740740740741</c:v>
                </c:pt>
                <c:pt idx="9617">
                  <c:v>0.730752314814815</c:v>
                </c:pt>
                <c:pt idx="9618">
                  <c:v>0.730763888888889</c:v>
                </c:pt>
                <c:pt idx="9619">
                  <c:v>0.730775462962963</c:v>
                </c:pt>
                <c:pt idx="9620">
                  <c:v>0.730787037037037</c:v>
                </c:pt>
                <c:pt idx="9621">
                  <c:v>0.730798611111111</c:v>
                </c:pt>
                <c:pt idx="9622">
                  <c:v>0.730810185185185</c:v>
                </c:pt>
                <c:pt idx="9623">
                  <c:v>0.730821759259259</c:v>
                </c:pt>
                <c:pt idx="9624">
                  <c:v>0.730833333333333</c:v>
                </c:pt>
                <c:pt idx="9625">
                  <c:v>0.730844907407408</c:v>
                </c:pt>
                <c:pt idx="9626">
                  <c:v>0.730856481481482</c:v>
                </c:pt>
                <c:pt idx="9627">
                  <c:v>0.730868055555556</c:v>
                </c:pt>
                <c:pt idx="9628">
                  <c:v>0.73087962962963</c:v>
                </c:pt>
                <c:pt idx="9629">
                  <c:v>0.730891203703704</c:v>
                </c:pt>
                <c:pt idx="9630">
                  <c:v>0.730902777777778</c:v>
                </c:pt>
                <c:pt idx="9631">
                  <c:v>0.730914351851852</c:v>
                </c:pt>
                <c:pt idx="9632">
                  <c:v>0.730925925925926</c:v>
                </c:pt>
                <c:pt idx="9633">
                  <c:v>0.7309375</c:v>
                </c:pt>
                <c:pt idx="9634">
                  <c:v>0.730949074074075</c:v>
                </c:pt>
                <c:pt idx="9635">
                  <c:v>0.730960648148148</c:v>
                </c:pt>
                <c:pt idx="9636">
                  <c:v>0.730972222222222</c:v>
                </c:pt>
                <c:pt idx="9637">
                  <c:v>0.730983796296296</c:v>
                </c:pt>
                <c:pt idx="9638">
                  <c:v>0.730995370370371</c:v>
                </c:pt>
                <c:pt idx="9639">
                  <c:v>0.731006944444445</c:v>
                </c:pt>
                <c:pt idx="9640">
                  <c:v>0.731018518518519</c:v>
                </c:pt>
                <c:pt idx="9641">
                  <c:v>0.731030092592593</c:v>
                </c:pt>
                <c:pt idx="9642">
                  <c:v>0.731041666666667</c:v>
                </c:pt>
                <c:pt idx="9643">
                  <c:v>0.73105324074074</c:v>
                </c:pt>
                <c:pt idx="9644">
                  <c:v>0.731064814814815</c:v>
                </c:pt>
                <c:pt idx="9645">
                  <c:v>0.731076388888889</c:v>
                </c:pt>
                <c:pt idx="9646">
                  <c:v>0.731087962962962</c:v>
                </c:pt>
                <c:pt idx="9647">
                  <c:v>0.731099537037037</c:v>
                </c:pt>
                <c:pt idx="9648">
                  <c:v>0.731111111111111</c:v>
                </c:pt>
                <c:pt idx="9649">
                  <c:v>0.731122685185185</c:v>
                </c:pt>
                <c:pt idx="9650">
                  <c:v>0.731134259259259</c:v>
                </c:pt>
                <c:pt idx="9651">
                  <c:v>0.731145833333334</c:v>
                </c:pt>
                <c:pt idx="9652">
                  <c:v>0.731157407407408</c:v>
                </c:pt>
                <c:pt idx="9653">
                  <c:v>0.731168981481482</c:v>
                </c:pt>
                <c:pt idx="9654">
                  <c:v>0.731180555555556</c:v>
                </c:pt>
                <c:pt idx="9655">
                  <c:v>0.731192129629629</c:v>
                </c:pt>
                <c:pt idx="9656">
                  <c:v>0.731203703703704</c:v>
                </c:pt>
                <c:pt idx="9657">
                  <c:v>0.731215277777778</c:v>
                </c:pt>
                <c:pt idx="9658">
                  <c:v>0.731226851851852</c:v>
                </c:pt>
                <c:pt idx="9659">
                  <c:v>0.731238425925926</c:v>
                </c:pt>
                <c:pt idx="9660">
                  <c:v>0.73125</c:v>
                </c:pt>
                <c:pt idx="9661">
                  <c:v>0.731261574074074</c:v>
                </c:pt>
                <c:pt idx="9662">
                  <c:v>0.731273148148148</c:v>
                </c:pt>
                <c:pt idx="9663">
                  <c:v>0.731284722222222</c:v>
                </c:pt>
                <c:pt idx="9664">
                  <c:v>0.731296296296296</c:v>
                </c:pt>
                <c:pt idx="9665">
                  <c:v>0.731307870370371</c:v>
                </c:pt>
                <c:pt idx="9666">
                  <c:v>0.731319444444445</c:v>
                </c:pt>
                <c:pt idx="9667">
                  <c:v>0.731331018518519</c:v>
                </c:pt>
                <c:pt idx="9668">
                  <c:v>0.731342592592593</c:v>
                </c:pt>
                <c:pt idx="9669">
                  <c:v>0.731354166666666</c:v>
                </c:pt>
                <c:pt idx="9670">
                  <c:v>0.73136574074074</c:v>
                </c:pt>
                <c:pt idx="9671">
                  <c:v>0.731377314814815</c:v>
                </c:pt>
                <c:pt idx="9672">
                  <c:v>0.731388888888889</c:v>
                </c:pt>
                <c:pt idx="9673">
                  <c:v>0.731400462962963</c:v>
                </c:pt>
                <c:pt idx="9674">
                  <c:v>0.731412037037037</c:v>
                </c:pt>
                <c:pt idx="9675">
                  <c:v>0.731423611111111</c:v>
                </c:pt>
                <c:pt idx="9676">
                  <c:v>0.731435185185185</c:v>
                </c:pt>
                <c:pt idx="9677">
                  <c:v>0.731446759259259</c:v>
                </c:pt>
                <c:pt idx="9678">
                  <c:v>0.731458333333333</c:v>
                </c:pt>
                <c:pt idx="9679">
                  <c:v>0.731469907407408</c:v>
                </c:pt>
                <c:pt idx="9680">
                  <c:v>0.731481481481482</c:v>
                </c:pt>
                <c:pt idx="9681">
                  <c:v>0.731493055555556</c:v>
                </c:pt>
                <c:pt idx="9682">
                  <c:v>0.73150462962963</c:v>
                </c:pt>
                <c:pt idx="9683">
                  <c:v>0.731516203703703</c:v>
                </c:pt>
                <c:pt idx="9684">
                  <c:v>0.731527777777778</c:v>
                </c:pt>
                <c:pt idx="9685">
                  <c:v>0.731539351851852</c:v>
                </c:pt>
                <c:pt idx="9686">
                  <c:v>0.731550925925926</c:v>
                </c:pt>
                <c:pt idx="9687">
                  <c:v>0.7315625</c:v>
                </c:pt>
                <c:pt idx="9688">
                  <c:v>0.731574074074074</c:v>
                </c:pt>
                <c:pt idx="9689">
                  <c:v>0.731585648148148</c:v>
                </c:pt>
                <c:pt idx="9690">
                  <c:v>0.731597222222222</c:v>
                </c:pt>
                <c:pt idx="9691">
                  <c:v>0.731608796296297</c:v>
                </c:pt>
                <c:pt idx="9692">
                  <c:v>0.731620370370371</c:v>
                </c:pt>
                <c:pt idx="9693">
                  <c:v>0.731631944444445</c:v>
                </c:pt>
                <c:pt idx="9694">
                  <c:v>0.731643518518519</c:v>
                </c:pt>
                <c:pt idx="9695">
                  <c:v>0.731655092592593</c:v>
                </c:pt>
                <c:pt idx="9696">
                  <c:v>0.731666666666667</c:v>
                </c:pt>
                <c:pt idx="9697">
                  <c:v>0.731678240740741</c:v>
                </c:pt>
                <c:pt idx="9698">
                  <c:v>0.731689814814815</c:v>
                </c:pt>
                <c:pt idx="9699">
                  <c:v>0.731701388888889</c:v>
                </c:pt>
                <c:pt idx="9700">
                  <c:v>0.731712962962962</c:v>
                </c:pt>
                <c:pt idx="9701">
                  <c:v>0.731724537037037</c:v>
                </c:pt>
                <c:pt idx="9702">
                  <c:v>0.731736111111111</c:v>
                </c:pt>
                <c:pt idx="9703">
                  <c:v>0.731747685185186</c:v>
                </c:pt>
                <c:pt idx="9704">
                  <c:v>0.731759259259259</c:v>
                </c:pt>
                <c:pt idx="9705">
                  <c:v>0.731770833333334</c:v>
                </c:pt>
                <c:pt idx="9706">
                  <c:v>0.731782407407408</c:v>
                </c:pt>
                <c:pt idx="9707">
                  <c:v>0.731793981481482</c:v>
                </c:pt>
                <c:pt idx="9708">
                  <c:v>0.731805555555556</c:v>
                </c:pt>
                <c:pt idx="9709">
                  <c:v>0.731817129629629</c:v>
                </c:pt>
                <c:pt idx="9710">
                  <c:v>0.731828703703704</c:v>
                </c:pt>
                <c:pt idx="9711">
                  <c:v>0.731840277777778</c:v>
                </c:pt>
                <c:pt idx="9712">
                  <c:v>0.731851851851852</c:v>
                </c:pt>
                <c:pt idx="9713">
                  <c:v>0.731863425925926</c:v>
                </c:pt>
                <c:pt idx="9714">
                  <c:v>0.731875</c:v>
                </c:pt>
                <c:pt idx="9715">
                  <c:v>0.731886574074074</c:v>
                </c:pt>
                <c:pt idx="9716">
                  <c:v>0.731898148148148</c:v>
                </c:pt>
                <c:pt idx="9717">
                  <c:v>0.731909722222222</c:v>
                </c:pt>
                <c:pt idx="9718">
                  <c:v>0.731921296296297</c:v>
                </c:pt>
                <c:pt idx="9719">
                  <c:v>0.731932870370371</c:v>
                </c:pt>
                <c:pt idx="9720">
                  <c:v>0.731944444444445</c:v>
                </c:pt>
                <c:pt idx="9721">
                  <c:v>0.731956018518519</c:v>
                </c:pt>
                <c:pt idx="9722">
                  <c:v>0.731967592592593</c:v>
                </c:pt>
                <c:pt idx="9723">
                  <c:v>0.731979166666667</c:v>
                </c:pt>
                <c:pt idx="9724">
                  <c:v>0.731990740740741</c:v>
                </c:pt>
                <c:pt idx="9725">
                  <c:v>0.732002314814815</c:v>
                </c:pt>
                <c:pt idx="9726">
                  <c:v>0.732013888888889</c:v>
                </c:pt>
                <c:pt idx="9727">
                  <c:v>0.732025462962963</c:v>
                </c:pt>
                <c:pt idx="9728">
                  <c:v>0.732037037037037</c:v>
                </c:pt>
                <c:pt idx="9729">
                  <c:v>0.732048611111112</c:v>
                </c:pt>
                <c:pt idx="9730">
                  <c:v>0.732060185185185</c:v>
                </c:pt>
                <c:pt idx="9731">
                  <c:v>0.732071759259259</c:v>
                </c:pt>
                <c:pt idx="9732">
                  <c:v>0.732083333333333</c:v>
                </c:pt>
                <c:pt idx="9733">
                  <c:v>0.732094907407408</c:v>
                </c:pt>
                <c:pt idx="9734">
                  <c:v>0.732106481481482</c:v>
                </c:pt>
                <c:pt idx="9735">
                  <c:v>0.732118055555556</c:v>
                </c:pt>
                <c:pt idx="9736">
                  <c:v>0.73212962962963</c:v>
                </c:pt>
                <c:pt idx="9737">
                  <c:v>0.732141203703704</c:v>
                </c:pt>
                <c:pt idx="9738">
                  <c:v>0.732152777777778</c:v>
                </c:pt>
                <c:pt idx="9739">
                  <c:v>0.732164351851852</c:v>
                </c:pt>
                <c:pt idx="9740">
                  <c:v>0.732175925925926</c:v>
                </c:pt>
                <c:pt idx="9741">
                  <c:v>0.7321875</c:v>
                </c:pt>
                <c:pt idx="9742">
                  <c:v>0.732199074074074</c:v>
                </c:pt>
                <c:pt idx="9743">
                  <c:v>0.732210648148148</c:v>
                </c:pt>
                <c:pt idx="9744">
                  <c:v>0.732222222222222</c:v>
                </c:pt>
                <c:pt idx="9745">
                  <c:v>0.732233796296297</c:v>
                </c:pt>
                <c:pt idx="9746">
                  <c:v>0.732245370370371</c:v>
                </c:pt>
                <c:pt idx="9747">
                  <c:v>0.732256944444444</c:v>
                </c:pt>
                <c:pt idx="9748">
                  <c:v>0.732268518518519</c:v>
                </c:pt>
                <c:pt idx="9749">
                  <c:v>0.732280092592593</c:v>
                </c:pt>
                <c:pt idx="9750">
                  <c:v>0.732291666666667</c:v>
                </c:pt>
                <c:pt idx="9751">
                  <c:v>0.73230324074074</c:v>
                </c:pt>
                <c:pt idx="9752">
                  <c:v>0.732314814814815</c:v>
                </c:pt>
                <c:pt idx="9753">
                  <c:v>0.732326388888889</c:v>
                </c:pt>
                <c:pt idx="9754">
                  <c:v>0.732337962962962</c:v>
                </c:pt>
                <c:pt idx="9755">
                  <c:v>0.732349537037037</c:v>
                </c:pt>
                <c:pt idx="9756">
                  <c:v>0.732361111111111</c:v>
                </c:pt>
                <c:pt idx="9757">
                  <c:v>0.732372685185185</c:v>
                </c:pt>
                <c:pt idx="9758">
                  <c:v>0.732384259259259</c:v>
                </c:pt>
                <c:pt idx="9759">
                  <c:v>0.732395833333334</c:v>
                </c:pt>
                <c:pt idx="9760">
                  <c:v>0.732407407407408</c:v>
                </c:pt>
                <c:pt idx="9761">
                  <c:v>0.732418981481481</c:v>
                </c:pt>
                <c:pt idx="9762">
                  <c:v>0.732430555555556</c:v>
                </c:pt>
                <c:pt idx="9763">
                  <c:v>0.732442129629629</c:v>
                </c:pt>
                <c:pt idx="9764">
                  <c:v>0.732453703703704</c:v>
                </c:pt>
                <c:pt idx="9765">
                  <c:v>0.732465277777778</c:v>
                </c:pt>
                <c:pt idx="9766">
                  <c:v>0.732476851851852</c:v>
                </c:pt>
                <c:pt idx="9767">
                  <c:v>0.732488425925926</c:v>
                </c:pt>
                <c:pt idx="9768">
                  <c:v>0.7325</c:v>
                </c:pt>
                <c:pt idx="9769">
                  <c:v>0.732511574074074</c:v>
                </c:pt>
                <c:pt idx="9770">
                  <c:v>0.732523148148148</c:v>
                </c:pt>
                <c:pt idx="9771">
                  <c:v>0.732534722222222</c:v>
                </c:pt>
                <c:pt idx="9772">
                  <c:v>0.732546296296296</c:v>
                </c:pt>
                <c:pt idx="9773">
                  <c:v>0.732557870370371</c:v>
                </c:pt>
                <c:pt idx="9774">
                  <c:v>0.732569444444445</c:v>
                </c:pt>
                <c:pt idx="9775">
                  <c:v>0.732581018518519</c:v>
                </c:pt>
                <c:pt idx="9776">
                  <c:v>0.732592592592593</c:v>
                </c:pt>
                <c:pt idx="9777">
                  <c:v>0.732604166666667</c:v>
                </c:pt>
                <c:pt idx="9778">
                  <c:v>0.732615740740741</c:v>
                </c:pt>
                <c:pt idx="9779">
                  <c:v>0.732627314814815</c:v>
                </c:pt>
                <c:pt idx="9780">
                  <c:v>0.732638888888889</c:v>
                </c:pt>
                <c:pt idx="9781">
                  <c:v>0.732650462962963</c:v>
                </c:pt>
                <c:pt idx="9782">
                  <c:v>0.732662037037037</c:v>
                </c:pt>
                <c:pt idx="9783">
                  <c:v>0.732673611111112</c:v>
                </c:pt>
                <c:pt idx="9784">
                  <c:v>0.732685185185185</c:v>
                </c:pt>
                <c:pt idx="9785">
                  <c:v>0.732696759259259</c:v>
                </c:pt>
                <c:pt idx="9786">
                  <c:v>0.732708333333334</c:v>
                </c:pt>
                <c:pt idx="9787">
                  <c:v>0.732719907407407</c:v>
                </c:pt>
                <c:pt idx="9788">
                  <c:v>0.732731481481482</c:v>
                </c:pt>
                <c:pt idx="9789">
                  <c:v>0.732743055555556</c:v>
                </c:pt>
                <c:pt idx="9790">
                  <c:v>0.73275462962963</c:v>
                </c:pt>
                <c:pt idx="9791">
                  <c:v>0.732766203703704</c:v>
                </c:pt>
                <c:pt idx="9792">
                  <c:v>0.732777777777778</c:v>
                </c:pt>
                <c:pt idx="9793">
                  <c:v>0.732789351851852</c:v>
                </c:pt>
                <c:pt idx="9794">
                  <c:v>0.732800925925926</c:v>
                </c:pt>
                <c:pt idx="9795">
                  <c:v>0.7328125</c:v>
                </c:pt>
                <c:pt idx="9796">
                  <c:v>0.732824074074074</c:v>
                </c:pt>
                <c:pt idx="9797">
                  <c:v>0.732835648148149</c:v>
                </c:pt>
                <c:pt idx="9798">
                  <c:v>0.732847222222222</c:v>
                </c:pt>
                <c:pt idx="9799">
                  <c:v>0.732858796296297</c:v>
                </c:pt>
                <c:pt idx="9800">
                  <c:v>0.732870370370371</c:v>
                </c:pt>
                <c:pt idx="9801">
                  <c:v>0.732881944444445</c:v>
                </c:pt>
                <c:pt idx="9802">
                  <c:v>0.732893518518519</c:v>
                </c:pt>
                <c:pt idx="9803">
                  <c:v>0.732905092592593</c:v>
                </c:pt>
                <c:pt idx="9804">
                  <c:v>0.732916666666667</c:v>
                </c:pt>
                <c:pt idx="9805">
                  <c:v>0.732928240740741</c:v>
                </c:pt>
                <c:pt idx="9806">
                  <c:v>0.732939814814815</c:v>
                </c:pt>
                <c:pt idx="9807">
                  <c:v>0.732951388888889</c:v>
                </c:pt>
                <c:pt idx="9808">
                  <c:v>0.732962962962962</c:v>
                </c:pt>
                <c:pt idx="9809">
                  <c:v>0.732974537037037</c:v>
                </c:pt>
                <c:pt idx="9810">
                  <c:v>0.732986111111111</c:v>
                </c:pt>
                <c:pt idx="9811">
                  <c:v>0.732997685185185</c:v>
                </c:pt>
                <c:pt idx="9812">
                  <c:v>0.733009259259259</c:v>
                </c:pt>
                <c:pt idx="9813">
                  <c:v>0.733020833333334</c:v>
                </c:pt>
                <c:pt idx="9814">
                  <c:v>0.733032407407408</c:v>
                </c:pt>
                <c:pt idx="9815">
                  <c:v>0.733043981481482</c:v>
                </c:pt>
                <c:pt idx="9816">
                  <c:v>0.733055555555556</c:v>
                </c:pt>
                <c:pt idx="9817">
                  <c:v>0.733067129629629</c:v>
                </c:pt>
                <c:pt idx="9818">
                  <c:v>0.733078703703704</c:v>
                </c:pt>
                <c:pt idx="9819">
                  <c:v>0.733090277777778</c:v>
                </c:pt>
                <c:pt idx="9820">
                  <c:v>0.733101851851852</c:v>
                </c:pt>
                <c:pt idx="9821">
                  <c:v>0.733113425925926</c:v>
                </c:pt>
                <c:pt idx="9822">
                  <c:v>0.733125</c:v>
                </c:pt>
                <c:pt idx="9823">
                  <c:v>0.733136574074074</c:v>
                </c:pt>
                <c:pt idx="9824">
                  <c:v>0.733148148148148</c:v>
                </c:pt>
                <c:pt idx="9825">
                  <c:v>0.733159722222222</c:v>
                </c:pt>
                <c:pt idx="9826">
                  <c:v>0.733171296296297</c:v>
                </c:pt>
                <c:pt idx="9827">
                  <c:v>0.73318287037037</c:v>
                </c:pt>
                <c:pt idx="9828">
                  <c:v>0.733194444444445</c:v>
                </c:pt>
                <c:pt idx="9829">
                  <c:v>0.733206018518519</c:v>
                </c:pt>
                <c:pt idx="9830">
                  <c:v>0.733217592592593</c:v>
                </c:pt>
                <c:pt idx="9831">
                  <c:v>0.733229166666667</c:v>
                </c:pt>
                <c:pt idx="9832">
                  <c:v>0.73324074074074</c:v>
                </c:pt>
                <c:pt idx="9833">
                  <c:v>0.733252314814815</c:v>
                </c:pt>
                <c:pt idx="9834">
                  <c:v>0.733263888888889</c:v>
                </c:pt>
                <c:pt idx="9835">
                  <c:v>0.733275462962963</c:v>
                </c:pt>
                <c:pt idx="9836">
                  <c:v>0.733287037037037</c:v>
                </c:pt>
                <c:pt idx="9837">
                  <c:v>0.733298611111111</c:v>
                </c:pt>
                <c:pt idx="9838">
                  <c:v>0.733310185185185</c:v>
                </c:pt>
                <c:pt idx="9839">
                  <c:v>0.733321759259259</c:v>
                </c:pt>
                <c:pt idx="9840">
                  <c:v>0.733333333333334</c:v>
                </c:pt>
                <c:pt idx="9841">
                  <c:v>0.733344907407407</c:v>
                </c:pt>
                <c:pt idx="9842">
                  <c:v>0.733356481481482</c:v>
                </c:pt>
                <c:pt idx="9843">
                  <c:v>0.733368055555556</c:v>
                </c:pt>
                <c:pt idx="9844">
                  <c:v>0.73337962962963</c:v>
                </c:pt>
                <c:pt idx="9845">
                  <c:v>0.733391203703704</c:v>
                </c:pt>
                <c:pt idx="9846">
                  <c:v>0.733402777777777</c:v>
                </c:pt>
                <c:pt idx="9847">
                  <c:v>0.733414351851852</c:v>
                </c:pt>
                <c:pt idx="9848">
                  <c:v>0.733425925925926</c:v>
                </c:pt>
                <c:pt idx="9849">
                  <c:v>0.7334375</c:v>
                </c:pt>
                <c:pt idx="9850">
                  <c:v>0.733449074074074</c:v>
                </c:pt>
                <c:pt idx="9851">
                  <c:v>0.733460648148148</c:v>
                </c:pt>
                <c:pt idx="9852">
                  <c:v>0.733472222222222</c:v>
                </c:pt>
                <c:pt idx="9853">
                  <c:v>0.733483796296296</c:v>
                </c:pt>
                <c:pt idx="9854">
                  <c:v>0.733495370370371</c:v>
                </c:pt>
                <c:pt idx="9855">
                  <c:v>0.733506944444444</c:v>
                </c:pt>
                <c:pt idx="9856">
                  <c:v>0.733518518518519</c:v>
                </c:pt>
                <c:pt idx="9857">
                  <c:v>0.733530092592593</c:v>
                </c:pt>
                <c:pt idx="9858">
                  <c:v>0.733541666666667</c:v>
                </c:pt>
                <c:pt idx="9859">
                  <c:v>0.733553240740741</c:v>
                </c:pt>
                <c:pt idx="9860">
                  <c:v>0.733564814814815</c:v>
                </c:pt>
                <c:pt idx="9861">
                  <c:v>0.733576388888889</c:v>
                </c:pt>
                <c:pt idx="9862">
                  <c:v>0.733587962962963</c:v>
                </c:pt>
                <c:pt idx="9863">
                  <c:v>0.733599537037037</c:v>
                </c:pt>
                <c:pt idx="9864">
                  <c:v>0.733611111111111</c:v>
                </c:pt>
                <c:pt idx="9865">
                  <c:v>0.733622685185185</c:v>
                </c:pt>
                <c:pt idx="9866">
                  <c:v>0.733634259259259</c:v>
                </c:pt>
                <c:pt idx="9867">
                  <c:v>0.733645833333334</c:v>
                </c:pt>
                <c:pt idx="9868">
                  <c:v>0.733657407407408</c:v>
                </c:pt>
                <c:pt idx="9869">
                  <c:v>0.733668981481482</c:v>
                </c:pt>
                <c:pt idx="9870">
                  <c:v>0.733680555555556</c:v>
                </c:pt>
                <c:pt idx="9871">
                  <c:v>0.73369212962963</c:v>
                </c:pt>
                <c:pt idx="9872">
                  <c:v>0.733703703703704</c:v>
                </c:pt>
                <c:pt idx="9873">
                  <c:v>0.733715277777778</c:v>
                </c:pt>
                <c:pt idx="9874">
                  <c:v>0.733726851851852</c:v>
                </c:pt>
                <c:pt idx="9875">
                  <c:v>0.733738425925926</c:v>
                </c:pt>
                <c:pt idx="9876">
                  <c:v>0.73375</c:v>
                </c:pt>
                <c:pt idx="9877">
                  <c:v>0.733761574074074</c:v>
                </c:pt>
                <c:pt idx="9878">
                  <c:v>0.733773148148148</c:v>
                </c:pt>
                <c:pt idx="9879">
                  <c:v>0.733784722222222</c:v>
                </c:pt>
                <c:pt idx="9880">
                  <c:v>0.733796296296297</c:v>
                </c:pt>
                <c:pt idx="9881">
                  <c:v>0.733807870370371</c:v>
                </c:pt>
                <c:pt idx="9882">
                  <c:v>0.733819444444445</c:v>
                </c:pt>
                <c:pt idx="9883">
                  <c:v>0.733831018518519</c:v>
                </c:pt>
                <c:pt idx="9884">
                  <c:v>0.733842592592593</c:v>
                </c:pt>
                <c:pt idx="9885">
                  <c:v>0.733854166666667</c:v>
                </c:pt>
                <c:pt idx="9886">
                  <c:v>0.733865740740741</c:v>
                </c:pt>
                <c:pt idx="9887">
                  <c:v>0.733877314814815</c:v>
                </c:pt>
                <c:pt idx="9888">
                  <c:v>0.733888888888889</c:v>
                </c:pt>
                <c:pt idx="9889">
                  <c:v>0.733900462962963</c:v>
                </c:pt>
                <c:pt idx="9890">
                  <c:v>0.733912037037037</c:v>
                </c:pt>
                <c:pt idx="9891">
                  <c:v>0.733923611111111</c:v>
                </c:pt>
                <c:pt idx="9892">
                  <c:v>0.733935185185185</c:v>
                </c:pt>
                <c:pt idx="9893">
                  <c:v>0.733946759259259</c:v>
                </c:pt>
                <c:pt idx="9894">
                  <c:v>0.733958333333334</c:v>
                </c:pt>
                <c:pt idx="9895">
                  <c:v>0.733969907407408</c:v>
                </c:pt>
                <c:pt idx="9896">
                  <c:v>0.733981481481482</c:v>
                </c:pt>
                <c:pt idx="9897">
                  <c:v>0.733993055555556</c:v>
                </c:pt>
                <c:pt idx="9898">
                  <c:v>0.73400462962963</c:v>
                </c:pt>
                <c:pt idx="9899">
                  <c:v>0.734016203703704</c:v>
                </c:pt>
                <c:pt idx="9900">
                  <c:v>0.734027777777778</c:v>
                </c:pt>
                <c:pt idx="9901">
                  <c:v>0.734039351851852</c:v>
                </c:pt>
                <c:pt idx="9902">
                  <c:v>0.734050925925926</c:v>
                </c:pt>
                <c:pt idx="9903">
                  <c:v>0.7340625</c:v>
                </c:pt>
                <c:pt idx="9904">
                  <c:v>0.734074074074074</c:v>
                </c:pt>
                <c:pt idx="9905">
                  <c:v>0.734085648148149</c:v>
                </c:pt>
                <c:pt idx="9906">
                  <c:v>0.734097222222222</c:v>
                </c:pt>
                <c:pt idx="9907">
                  <c:v>0.734108796296296</c:v>
                </c:pt>
                <c:pt idx="9908">
                  <c:v>0.734120370370371</c:v>
                </c:pt>
                <c:pt idx="9909">
                  <c:v>0.734131944444445</c:v>
                </c:pt>
                <c:pt idx="9910">
                  <c:v>0.734143518518519</c:v>
                </c:pt>
                <c:pt idx="9911">
                  <c:v>0.734155092592593</c:v>
                </c:pt>
                <c:pt idx="9912">
                  <c:v>0.734166666666666</c:v>
                </c:pt>
                <c:pt idx="9913">
                  <c:v>0.734178240740741</c:v>
                </c:pt>
                <c:pt idx="9914">
                  <c:v>0.734189814814815</c:v>
                </c:pt>
                <c:pt idx="9915">
                  <c:v>0.734201388888889</c:v>
                </c:pt>
                <c:pt idx="9916">
                  <c:v>0.734212962962962</c:v>
                </c:pt>
                <c:pt idx="9917">
                  <c:v>0.734224537037037</c:v>
                </c:pt>
                <c:pt idx="9918">
                  <c:v>0.734236111111111</c:v>
                </c:pt>
                <c:pt idx="9919">
                  <c:v>0.734247685185185</c:v>
                </c:pt>
                <c:pt idx="9920">
                  <c:v>0.734259259259259</c:v>
                </c:pt>
                <c:pt idx="9921">
                  <c:v>0.734270833333334</c:v>
                </c:pt>
                <c:pt idx="9922">
                  <c:v>0.734282407407408</c:v>
                </c:pt>
                <c:pt idx="9923">
                  <c:v>0.734293981481482</c:v>
                </c:pt>
                <c:pt idx="9924">
                  <c:v>0.734305555555556</c:v>
                </c:pt>
                <c:pt idx="9925">
                  <c:v>0.73431712962963</c:v>
                </c:pt>
                <c:pt idx="9926">
                  <c:v>0.734328703703704</c:v>
                </c:pt>
                <c:pt idx="9927">
                  <c:v>0.734340277777778</c:v>
                </c:pt>
                <c:pt idx="9928">
                  <c:v>0.734351851851852</c:v>
                </c:pt>
                <c:pt idx="9929">
                  <c:v>0.734363425925925</c:v>
                </c:pt>
                <c:pt idx="9930">
                  <c:v>0.734375</c:v>
                </c:pt>
                <c:pt idx="9931">
                  <c:v>0.734386574074074</c:v>
                </c:pt>
                <c:pt idx="9932">
                  <c:v>0.734398148148148</c:v>
                </c:pt>
                <c:pt idx="9933">
                  <c:v>0.734409722222222</c:v>
                </c:pt>
                <c:pt idx="9934">
                  <c:v>0.734421296296297</c:v>
                </c:pt>
                <c:pt idx="9935">
                  <c:v>0.734432870370371</c:v>
                </c:pt>
                <c:pt idx="9936">
                  <c:v>0.734444444444445</c:v>
                </c:pt>
                <c:pt idx="9937">
                  <c:v>0.734456018518519</c:v>
                </c:pt>
                <c:pt idx="9938">
                  <c:v>0.734467592592593</c:v>
                </c:pt>
                <c:pt idx="9939">
                  <c:v>0.734479166666667</c:v>
                </c:pt>
                <c:pt idx="9940">
                  <c:v>0.73449074074074</c:v>
                </c:pt>
                <c:pt idx="9941">
                  <c:v>0.734502314814815</c:v>
                </c:pt>
                <c:pt idx="9942">
                  <c:v>0.734513888888889</c:v>
                </c:pt>
                <c:pt idx="9943">
                  <c:v>0.734525462962963</c:v>
                </c:pt>
                <c:pt idx="9944">
                  <c:v>0.734537037037037</c:v>
                </c:pt>
                <c:pt idx="9945">
                  <c:v>0.734548611111111</c:v>
                </c:pt>
                <c:pt idx="9946">
                  <c:v>0.734560185185185</c:v>
                </c:pt>
                <c:pt idx="9947">
                  <c:v>0.734571759259259</c:v>
                </c:pt>
                <c:pt idx="9948">
                  <c:v>0.734583333333333</c:v>
                </c:pt>
                <c:pt idx="9949">
                  <c:v>0.734594907407408</c:v>
                </c:pt>
                <c:pt idx="9950">
                  <c:v>0.734606481481482</c:v>
                </c:pt>
                <c:pt idx="9951">
                  <c:v>0.734618055555556</c:v>
                </c:pt>
                <c:pt idx="9952">
                  <c:v>0.73462962962963</c:v>
                </c:pt>
                <c:pt idx="9953">
                  <c:v>0.734641203703704</c:v>
                </c:pt>
                <c:pt idx="9954">
                  <c:v>0.734652777777778</c:v>
                </c:pt>
                <c:pt idx="9955">
                  <c:v>0.734664351851851</c:v>
                </c:pt>
                <c:pt idx="9956">
                  <c:v>0.734675925925926</c:v>
                </c:pt>
                <c:pt idx="9957">
                  <c:v>0.7346875</c:v>
                </c:pt>
                <c:pt idx="9958">
                  <c:v>0.734699074074075</c:v>
                </c:pt>
                <c:pt idx="9959">
                  <c:v>0.734710648148148</c:v>
                </c:pt>
                <c:pt idx="9960">
                  <c:v>0.734722222222222</c:v>
                </c:pt>
                <c:pt idx="9961">
                  <c:v>0.734733796296296</c:v>
                </c:pt>
                <c:pt idx="9962">
                  <c:v>0.734745370370371</c:v>
                </c:pt>
                <c:pt idx="9963">
                  <c:v>0.734756944444445</c:v>
                </c:pt>
                <c:pt idx="9964">
                  <c:v>0.734768518518519</c:v>
                </c:pt>
                <c:pt idx="9965">
                  <c:v>0.734780092592593</c:v>
                </c:pt>
                <c:pt idx="9966">
                  <c:v>0.734791666666667</c:v>
                </c:pt>
                <c:pt idx="9967">
                  <c:v>0.734803240740741</c:v>
                </c:pt>
                <c:pt idx="9968">
                  <c:v>0.734814814814815</c:v>
                </c:pt>
                <c:pt idx="9969">
                  <c:v>0.734826388888889</c:v>
                </c:pt>
                <c:pt idx="9970">
                  <c:v>0.734837962962963</c:v>
                </c:pt>
                <c:pt idx="9971">
                  <c:v>0.734849537037037</c:v>
                </c:pt>
                <c:pt idx="9972">
                  <c:v>0.734861111111111</c:v>
                </c:pt>
                <c:pt idx="9973">
                  <c:v>0.734872685185185</c:v>
                </c:pt>
                <c:pt idx="9974">
                  <c:v>0.734884259259259</c:v>
                </c:pt>
                <c:pt idx="9975">
                  <c:v>0.734895833333334</c:v>
                </c:pt>
                <c:pt idx="9976">
                  <c:v>0.734907407407408</c:v>
                </c:pt>
                <c:pt idx="9977">
                  <c:v>0.734918981481482</c:v>
                </c:pt>
                <c:pt idx="9978">
                  <c:v>0.734930555555556</c:v>
                </c:pt>
                <c:pt idx="9979">
                  <c:v>0.73494212962963</c:v>
                </c:pt>
                <c:pt idx="9980">
                  <c:v>0.734953703703704</c:v>
                </c:pt>
                <c:pt idx="9981">
                  <c:v>0.734965277777778</c:v>
                </c:pt>
                <c:pt idx="9982">
                  <c:v>0.734976851851852</c:v>
                </c:pt>
                <c:pt idx="9983">
                  <c:v>0.734988425925926</c:v>
                </c:pt>
                <c:pt idx="9984">
                  <c:v>0.735</c:v>
                </c:pt>
                <c:pt idx="9985">
                  <c:v>0.735011574074074</c:v>
                </c:pt>
                <c:pt idx="9986">
                  <c:v>0.735023148148148</c:v>
                </c:pt>
                <c:pt idx="9987">
                  <c:v>0.735034722222222</c:v>
                </c:pt>
                <c:pt idx="9988">
                  <c:v>0.735046296296297</c:v>
                </c:pt>
                <c:pt idx="9989">
                  <c:v>0.735057870370371</c:v>
                </c:pt>
                <c:pt idx="9990">
                  <c:v>0.735069444444445</c:v>
                </c:pt>
                <c:pt idx="9991">
                  <c:v>0.735081018518519</c:v>
                </c:pt>
                <c:pt idx="9992">
                  <c:v>0.735092592592593</c:v>
                </c:pt>
                <c:pt idx="9993">
                  <c:v>0.735104166666667</c:v>
                </c:pt>
                <c:pt idx="9994">
                  <c:v>0.73511574074074</c:v>
                </c:pt>
                <c:pt idx="9995">
                  <c:v>0.735127314814815</c:v>
                </c:pt>
                <c:pt idx="9996">
                  <c:v>0.735138888888889</c:v>
                </c:pt>
                <c:pt idx="9997">
                  <c:v>0.735150462962963</c:v>
                </c:pt>
                <c:pt idx="9998">
                  <c:v>0.735162037037037</c:v>
                </c:pt>
                <c:pt idx="9999">
                  <c:v>0.735173611111111</c:v>
                </c:pt>
                <c:pt idx="10000">
                  <c:v>0.735185185185185</c:v>
                </c:pt>
                <c:pt idx="10001">
                  <c:v>0.735196759259259</c:v>
                </c:pt>
                <c:pt idx="10002">
                  <c:v>0.735208333333334</c:v>
                </c:pt>
                <c:pt idx="10003">
                  <c:v>0.735219907407408</c:v>
                </c:pt>
                <c:pt idx="10004">
                  <c:v>0.735231481481482</c:v>
                </c:pt>
                <c:pt idx="10005">
                  <c:v>0.735243055555556</c:v>
                </c:pt>
                <c:pt idx="10006">
                  <c:v>0.73525462962963</c:v>
                </c:pt>
                <c:pt idx="10007">
                  <c:v>0.735266203703704</c:v>
                </c:pt>
                <c:pt idx="10008">
                  <c:v>0.735277777777778</c:v>
                </c:pt>
                <c:pt idx="10009">
                  <c:v>0.735289351851852</c:v>
                </c:pt>
                <c:pt idx="10010">
                  <c:v>0.735300925925926</c:v>
                </c:pt>
                <c:pt idx="10011">
                  <c:v>0.7353125</c:v>
                </c:pt>
                <c:pt idx="10012">
                  <c:v>0.735324074074074</c:v>
                </c:pt>
                <c:pt idx="10013">
                  <c:v>0.735335648148148</c:v>
                </c:pt>
                <c:pt idx="10014">
                  <c:v>0.735347222222222</c:v>
                </c:pt>
                <c:pt idx="10015">
                  <c:v>0.735358796296296</c:v>
                </c:pt>
                <c:pt idx="10016">
                  <c:v>0.73537037037037</c:v>
                </c:pt>
                <c:pt idx="10017">
                  <c:v>0.735381944444445</c:v>
                </c:pt>
                <c:pt idx="10018">
                  <c:v>0.735393518518519</c:v>
                </c:pt>
                <c:pt idx="10019">
                  <c:v>0.735405092592593</c:v>
                </c:pt>
                <c:pt idx="10020">
                  <c:v>0.735416666666666</c:v>
                </c:pt>
                <c:pt idx="10021">
                  <c:v>0.735428240740741</c:v>
                </c:pt>
                <c:pt idx="10022">
                  <c:v>0.735439814814815</c:v>
                </c:pt>
                <c:pt idx="10023">
                  <c:v>0.735451388888889</c:v>
                </c:pt>
                <c:pt idx="10024">
                  <c:v>0.735462962962962</c:v>
                </c:pt>
                <c:pt idx="10025">
                  <c:v>0.735474537037037</c:v>
                </c:pt>
                <c:pt idx="10026">
                  <c:v>0.735486111111111</c:v>
                </c:pt>
                <c:pt idx="10027">
                  <c:v>0.735497685185185</c:v>
                </c:pt>
                <c:pt idx="10028">
                  <c:v>0.735509259259259</c:v>
                </c:pt>
                <c:pt idx="10029">
                  <c:v>0.735520833333334</c:v>
                </c:pt>
                <c:pt idx="10030">
                  <c:v>0.735532407407407</c:v>
                </c:pt>
                <c:pt idx="10031">
                  <c:v>0.735543981481482</c:v>
                </c:pt>
                <c:pt idx="10032">
                  <c:v>0.735555555555556</c:v>
                </c:pt>
                <c:pt idx="10033">
                  <c:v>0.735567129629629</c:v>
                </c:pt>
                <c:pt idx="10034">
                  <c:v>0.735578703703704</c:v>
                </c:pt>
                <c:pt idx="10035">
                  <c:v>0.735590277777778</c:v>
                </c:pt>
                <c:pt idx="10036">
                  <c:v>0.735601851851852</c:v>
                </c:pt>
                <c:pt idx="10037">
                  <c:v>0.735613425925926</c:v>
                </c:pt>
                <c:pt idx="10038">
                  <c:v>0.735625</c:v>
                </c:pt>
                <c:pt idx="10039">
                  <c:v>0.735636574074074</c:v>
                </c:pt>
                <c:pt idx="10040">
                  <c:v>0.735648148148149</c:v>
                </c:pt>
                <c:pt idx="10041">
                  <c:v>0.735659722222222</c:v>
                </c:pt>
                <c:pt idx="10042">
                  <c:v>0.735671296296297</c:v>
                </c:pt>
                <c:pt idx="10043">
                  <c:v>0.735682870370371</c:v>
                </c:pt>
                <c:pt idx="10044">
                  <c:v>0.735694444444445</c:v>
                </c:pt>
                <c:pt idx="10045">
                  <c:v>0.735706018518519</c:v>
                </c:pt>
                <c:pt idx="10046">
                  <c:v>0.735717592592593</c:v>
                </c:pt>
                <c:pt idx="10047">
                  <c:v>0.735729166666667</c:v>
                </c:pt>
                <c:pt idx="10048">
                  <c:v>0.735740740740741</c:v>
                </c:pt>
                <c:pt idx="10049">
                  <c:v>0.735752314814815</c:v>
                </c:pt>
                <c:pt idx="10050">
                  <c:v>0.735763888888889</c:v>
                </c:pt>
                <c:pt idx="10051">
                  <c:v>0.735775462962963</c:v>
                </c:pt>
                <c:pt idx="10052">
                  <c:v>0.735787037037037</c:v>
                </c:pt>
                <c:pt idx="10053">
                  <c:v>0.735798611111111</c:v>
                </c:pt>
                <c:pt idx="10054">
                  <c:v>0.735810185185185</c:v>
                </c:pt>
                <c:pt idx="10055">
                  <c:v>0.735821759259259</c:v>
                </c:pt>
                <c:pt idx="10056">
                  <c:v>0.735833333333333</c:v>
                </c:pt>
                <c:pt idx="10057">
                  <c:v>0.735844907407408</c:v>
                </c:pt>
                <c:pt idx="10058">
                  <c:v>0.735856481481482</c:v>
                </c:pt>
                <c:pt idx="10059">
                  <c:v>0.735868055555556</c:v>
                </c:pt>
                <c:pt idx="10060">
                  <c:v>0.73587962962963</c:v>
                </c:pt>
                <c:pt idx="10061">
                  <c:v>0.735891203703704</c:v>
                </c:pt>
                <c:pt idx="10062">
                  <c:v>0.735902777777778</c:v>
                </c:pt>
                <c:pt idx="10063">
                  <c:v>0.735914351851852</c:v>
                </c:pt>
                <c:pt idx="10064">
                  <c:v>0.735925925925926</c:v>
                </c:pt>
                <c:pt idx="10065">
                  <c:v>0.7359375</c:v>
                </c:pt>
                <c:pt idx="10066">
                  <c:v>0.735949074074075</c:v>
                </c:pt>
                <c:pt idx="10067">
                  <c:v>0.735960648148148</c:v>
                </c:pt>
                <c:pt idx="10068">
                  <c:v>0.735972222222222</c:v>
                </c:pt>
                <c:pt idx="10069">
                  <c:v>0.735983796296297</c:v>
                </c:pt>
                <c:pt idx="10070">
                  <c:v>0.735995370370371</c:v>
                </c:pt>
                <c:pt idx="10071">
                  <c:v>0.736006944444445</c:v>
                </c:pt>
                <c:pt idx="10072">
                  <c:v>0.736018518518519</c:v>
                </c:pt>
                <c:pt idx="10073">
                  <c:v>0.736030092592593</c:v>
                </c:pt>
                <c:pt idx="10074">
                  <c:v>0.736041666666667</c:v>
                </c:pt>
                <c:pt idx="10075">
                  <c:v>0.73605324074074</c:v>
                </c:pt>
                <c:pt idx="10076">
                  <c:v>0.736064814814815</c:v>
                </c:pt>
                <c:pt idx="10077">
                  <c:v>0.736076388888889</c:v>
                </c:pt>
                <c:pt idx="10078">
                  <c:v>0.736087962962963</c:v>
                </c:pt>
                <c:pt idx="10079">
                  <c:v>0.736099537037037</c:v>
                </c:pt>
                <c:pt idx="10080">
                  <c:v>0.736111111111111</c:v>
                </c:pt>
                <c:pt idx="10081">
                  <c:v>0.736122685185185</c:v>
                </c:pt>
                <c:pt idx="10082">
                  <c:v>0.736134259259259</c:v>
                </c:pt>
                <c:pt idx="10083">
                  <c:v>0.736145833333334</c:v>
                </c:pt>
                <c:pt idx="10084">
                  <c:v>0.736157407407408</c:v>
                </c:pt>
                <c:pt idx="10085">
                  <c:v>0.736168981481482</c:v>
                </c:pt>
                <c:pt idx="10086">
                  <c:v>0.736180555555556</c:v>
                </c:pt>
                <c:pt idx="10087">
                  <c:v>0.736192129629629</c:v>
                </c:pt>
                <c:pt idx="10088">
                  <c:v>0.736203703703704</c:v>
                </c:pt>
                <c:pt idx="10089">
                  <c:v>0.736215277777778</c:v>
                </c:pt>
                <c:pt idx="10090">
                  <c:v>0.736226851851852</c:v>
                </c:pt>
                <c:pt idx="10091">
                  <c:v>0.736238425925926</c:v>
                </c:pt>
                <c:pt idx="10092">
                  <c:v>0.73625</c:v>
                </c:pt>
                <c:pt idx="10093">
                  <c:v>0.736261574074074</c:v>
                </c:pt>
                <c:pt idx="10094">
                  <c:v>0.736273148148148</c:v>
                </c:pt>
                <c:pt idx="10095">
                  <c:v>0.736284722222222</c:v>
                </c:pt>
                <c:pt idx="10096">
                  <c:v>0.736296296296296</c:v>
                </c:pt>
                <c:pt idx="10097">
                  <c:v>0.736307870370371</c:v>
                </c:pt>
                <c:pt idx="10098">
                  <c:v>0.736319444444445</c:v>
                </c:pt>
                <c:pt idx="10099">
                  <c:v>0.736331018518519</c:v>
                </c:pt>
                <c:pt idx="10100">
                  <c:v>0.736342592592593</c:v>
                </c:pt>
                <c:pt idx="10101">
                  <c:v>0.736354166666666</c:v>
                </c:pt>
                <c:pt idx="10102">
                  <c:v>0.73636574074074</c:v>
                </c:pt>
                <c:pt idx="10103">
                  <c:v>0.736377314814815</c:v>
                </c:pt>
                <c:pt idx="10104">
                  <c:v>0.736388888888889</c:v>
                </c:pt>
                <c:pt idx="10105">
                  <c:v>0.736400462962963</c:v>
                </c:pt>
                <c:pt idx="10106">
                  <c:v>0.736412037037037</c:v>
                </c:pt>
                <c:pt idx="10107">
                  <c:v>0.736423611111111</c:v>
                </c:pt>
                <c:pt idx="10108">
                  <c:v>0.736435185185185</c:v>
                </c:pt>
                <c:pt idx="10109">
                  <c:v>0.736446759259259</c:v>
                </c:pt>
                <c:pt idx="10110">
                  <c:v>0.736458333333333</c:v>
                </c:pt>
                <c:pt idx="10111">
                  <c:v>0.736469907407408</c:v>
                </c:pt>
                <c:pt idx="10112">
                  <c:v>0.736481481481482</c:v>
                </c:pt>
                <c:pt idx="10113">
                  <c:v>0.736493055555556</c:v>
                </c:pt>
                <c:pt idx="10114">
                  <c:v>0.73650462962963</c:v>
                </c:pt>
                <c:pt idx="10115">
                  <c:v>0.736516203703703</c:v>
                </c:pt>
                <c:pt idx="10116">
                  <c:v>0.736527777777778</c:v>
                </c:pt>
                <c:pt idx="10117">
                  <c:v>0.736539351851852</c:v>
                </c:pt>
                <c:pt idx="10118">
                  <c:v>0.736550925925926</c:v>
                </c:pt>
                <c:pt idx="10119">
                  <c:v>0.7365625</c:v>
                </c:pt>
                <c:pt idx="10120">
                  <c:v>0.736574074074074</c:v>
                </c:pt>
                <c:pt idx="10121">
                  <c:v>0.736585648148148</c:v>
                </c:pt>
                <c:pt idx="10122">
                  <c:v>0.736597222222222</c:v>
                </c:pt>
                <c:pt idx="10123">
                  <c:v>0.736608796296297</c:v>
                </c:pt>
                <c:pt idx="10124">
                  <c:v>0.736620370370371</c:v>
                </c:pt>
                <c:pt idx="10125">
                  <c:v>0.736631944444445</c:v>
                </c:pt>
                <c:pt idx="10126">
                  <c:v>0.736643518518519</c:v>
                </c:pt>
                <c:pt idx="10127">
                  <c:v>0.736655092592593</c:v>
                </c:pt>
                <c:pt idx="10128">
                  <c:v>0.736666666666667</c:v>
                </c:pt>
                <c:pt idx="10129">
                  <c:v>0.736678240740741</c:v>
                </c:pt>
                <c:pt idx="10130">
                  <c:v>0.736689814814815</c:v>
                </c:pt>
                <c:pt idx="10131">
                  <c:v>0.736701388888889</c:v>
                </c:pt>
                <c:pt idx="10132">
                  <c:v>0.736712962962963</c:v>
                </c:pt>
                <c:pt idx="10133">
                  <c:v>0.736724537037037</c:v>
                </c:pt>
                <c:pt idx="10134">
                  <c:v>0.736736111111111</c:v>
                </c:pt>
                <c:pt idx="10135">
                  <c:v>0.736747685185186</c:v>
                </c:pt>
                <c:pt idx="10136">
                  <c:v>0.736759259259259</c:v>
                </c:pt>
                <c:pt idx="10137">
                  <c:v>0.736770833333334</c:v>
                </c:pt>
                <c:pt idx="10138">
                  <c:v>0.736782407407407</c:v>
                </c:pt>
                <c:pt idx="10139">
                  <c:v>0.736793981481482</c:v>
                </c:pt>
                <c:pt idx="10140">
                  <c:v>0.736805555555556</c:v>
                </c:pt>
                <c:pt idx="10141">
                  <c:v>0.736817129629629</c:v>
                </c:pt>
                <c:pt idx="10142">
                  <c:v>0.736828703703704</c:v>
                </c:pt>
                <c:pt idx="10143">
                  <c:v>0.736840277777778</c:v>
                </c:pt>
                <c:pt idx="10144">
                  <c:v>0.736851851851852</c:v>
                </c:pt>
                <c:pt idx="10145">
                  <c:v>0.736863425925926</c:v>
                </c:pt>
                <c:pt idx="10146">
                  <c:v>0.736875</c:v>
                </c:pt>
                <c:pt idx="10147">
                  <c:v>0.736886574074074</c:v>
                </c:pt>
                <c:pt idx="10148">
                  <c:v>0.736898148148148</c:v>
                </c:pt>
                <c:pt idx="10149">
                  <c:v>0.736909722222222</c:v>
                </c:pt>
                <c:pt idx="10150">
                  <c:v>0.736921296296297</c:v>
                </c:pt>
                <c:pt idx="10151">
                  <c:v>0.736932870370371</c:v>
                </c:pt>
                <c:pt idx="10152">
                  <c:v>0.736944444444445</c:v>
                </c:pt>
                <c:pt idx="10153">
                  <c:v>0.736956018518519</c:v>
                </c:pt>
                <c:pt idx="10154">
                  <c:v>0.736967592592593</c:v>
                </c:pt>
                <c:pt idx="10155">
                  <c:v>0.736979166666667</c:v>
                </c:pt>
                <c:pt idx="10156">
                  <c:v>0.736990740740741</c:v>
                </c:pt>
                <c:pt idx="10157">
                  <c:v>0.737002314814815</c:v>
                </c:pt>
                <c:pt idx="10158">
                  <c:v>0.737013888888889</c:v>
                </c:pt>
                <c:pt idx="10159">
                  <c:v>0.737025462962963</c:v>
                </c:pt>
                <c:pt idx="10160">
                  <c:v>0.737037037037037</c:v>
                </c:pt>
                <c:pt idx="10161">
                  <c:v>0.737048611111111</c:v>
                </c:pt>
                <c:pt idx="10162">
                  <c:v>0.737060185185185</c:v>
                </c:pt>
                <c:pt idx="10163">
                  <c:v>0.737071759259259</c:v>
                </c:pt>
                <c:pt idx="10164">
                  <c:v>0.737083333333334</c:v>
                </c:pt>
                <c:pt idx="10165">
                  <c:v>0.737094907407408</c:v>
                </c:pt>
                <c:pt idx="10166">
                  <c:v>0.737106481481482</c:v>
                </c:pt>
                <c:pt idx="10167">
                  <c:v>0.737118055555556</c:v>
                </c:pt>
                <c:pt idx="10168">
                  <c:v>0.73712962962963</c:v>
                </c:pt>
                <c:pt idx="10169">
                  <c:v>0.737141203703704</c:v>
                </c:pt>
                <c:pt idx="10170">
                  <c:v>0.737152777777778</c:v>
                </c:pt>
                <c:pt idx="10171">
                  <c:v>0.737164351851852</c:v>
                </c:pt>
                <c:pt idx="10172">
                  <c:v>0.737175925925926</c:v>
                </c:pt>
                <c:pt idx="10173">
                  <c:v>0.7371875</c:v>
                </c:pt>
                <c:pt idx="10174">
                  <c:v>0.737199074074075</c:v>
                </c:pt>
                <c:pt idx="10175">
                  <c:v>0.737210648148148</c:v>
                </c:pt>
                <c:pt idx="10176">
                  <c:v>0.737222222222222</c:v>
                </c:pt>
                <c:pt idx="10177">
                  <c:v>0.737233796296296</c:v>
                </c:pt>
                <c:pt idx="10178">
                  <c:v>0.737245370370371</c:v>
                </c:pt>
                <c:pt idx="10179">
                  <c:v>0.737256944444444</c:v>
                </c:pt>
                <c:pt idx="10180">
                  <c:v>0.737268518518519</c:v>
                </c:pt>
                <c:pt idx="10181">
                  <c:v>0.737280092592593</c:v>
                </c:pt>
                <c:pt idx="10182">
                  <c:v>0.737291666666667</c:v>
                </c:pt>
                <c:pt idx="10183">
                  <c:v>0.737303240740741</c:v>
                </c:pt>
                <c:pt idx="10184">
                  <c:v>0.737314814814815</c:v>
                </c:pt>
                <c:pt idx="10185">
                  <c:v>0.737326388888889</c:v>
                </c:pt>
                <c:pt idx="10186">
                  <c:v>0.737337962962962</c:v>
                </c:pt>
                <c:pt idx="10187">
                  <c:v>0.737349537037037</c:v>
                </c:pt>
                <c:pt idx="10188">
                  <c:v>0.737361111111111</c:v>
                </c:pt>
                <c:pt idx="10189">
                  <c:v>0.737372685185185</c:v>
                </c:pt>
                <c:pt idx="10190">
                  <c:v>0.737384259259259</c:v>
                </c:pt>
                <c:pt idx="10191">
                  <c:v>0.737395833333334</c:v>
                </c:pt>
                <c:pt idx="10192">
                  <c:v>0.737407407407408</c:v>
                </c:pt>
                <c:pt idx="10193">
                  <c:v>0.737418981481481</c:v>
                </c:pt>
                <c:pt idx="10194">
                  <c:v>0.737430555555556</c:v>
                </c:pt>
                <c:pt idx="10195">
                  <c:v>0.737442129629629</c:v>
                </c:pt>
                <c:pt idx="10196">
                  <c:v>0.737453703703704</c:v>
                </c:pt>
                <c:pt idx="10197">
                  <c:v>0.737465277777778</c:v>
                </c:pt>
                <c:pt idx="10198">
                  <c:v>0.737476851851852</c:v>
                </c:pt>
                <c:pt idx="10199">
                  <c:v>0.737488425925926</c:v>
                </c:pt>
                <c:pt idx="10200">
                  <c:v>0.7375</c:v>
                </c:pt>
                <c:pt idx="10201">
                  <c:v>0.737511574074074</c:v>
                </c:pt>
                <c:pt idx="10202">
                  <c:v>0.737523148148148</c:v>
                </c:pt>
                <c:pt idx="10203">
                  <c:v>0.737534722222222</c:v>
                </c:pt>
                <c:pt idx="10204">
                  <c:v>0.737546296296296</c:v>
                </c:pt>
                <c:pt idx="10205">
                  <c:v>0.737557870370371</c:v>
                </c:pt>
                <c:pt idx="10206">
                  <c:v>0.737569444444445</c:v>
                </c:pt>
                <c:pt idx="10207">
                  <c:v>0.737581018518519</c:v>
                </c:pt>
                <c:pt idx="10208">
                  <c:v>0.737592592592593</c:v>
                </c:pt>
                <c:pt idx="10209">
                  <c:v>0.737604166666667</c:v>
                </c:pt>
                <c:pt idx="10210">
                  <c:v>0.737615740740741</c:v>
                </c:pt>
                <c:pt idx="10211">
                  <c:v>0.737627314814815</c:v>
                </c:pt>
                <c:pt idx="10212">
                  <c:v>0.737638888888889</c:v>
                </c:pt>
                <c:pt idx="10213">
                  <c:v>0.737650462962963</c:v>
                </c:pt>
                <c:pt idx="10214">
                  <c:v>0.737662037037037</c:v>
                </c:pt>
                <c:pt idx="10215">
                  <c:v>0.737673611111111</c:v>
                </c:pt>
                <c:pt idx="10216">
                  <c:v>0.737685185185185</c:v>
                </c:pt>
                <c:pt idx="10217">
                  <c:v>0.737696759259259</c:v>
                </c:pt>
                <c:pt idx="10218">
                  <c:v>0.737708333333334</c:v>
                </c:pt>
                <c:pt idx="10219">
                  <c:v>0.737719907407407</c:v>
                </c:pt>
                <c:pt idx="10220">
                  <c:v>0.737731481481482</c:v>
                </c:pt>
                <c:pt idx="10221">
                  <c:v>0.737743055555556</c:v>
                </c:pt>
                <c:pt idx="10222">
                  <c:v>0.73775462962963</c:v>
                </c:pt>
                <c:pt idx="10223">
                  <c:v>0.737766203703704</c:v>
                </c:pt>
                <c:pt idx="10224">
                  <c:v>0.737777777777778</c:v>
                </c:pt>
                <c:pt idx="10225">
                  <c:v>0.737789351851852</c:v>
                </c:pt>
                <c:pt idx="10226">
                  <c:v>0.737800925925926</c:v>
                </c:pt>
                <c:pt idx="10227">
                  <c:v>0.7378125</c:v>
                </c:pt>
                <c:pt idx="10228">
                  <c:v>0.737824074074075</c:v>
                </c:pt>
                <c:pt idx="10229">
                  <c:v>0.737835648148149</c:v>
                </c:pt>
                <c:pt idx="10230">
                  <c:v>0.737847222222222</c:v>
                </c:pt>
                <c:pt idx="10231">
                  <c:v>0.737858796296297</c:v>
                </c:pt>
                <c:pt idx="10232">
                  <c:v>0.737870370370371</c:v>
                </c:pt>
                <c:pt idx="10233">
                  <c:v>0.737881944444445</c:v>
                </c:pt>
                <c:pt idx="10234">
                  <c:v>0.737893518518519</c:v>
                </c:pt>
                <c:pt idx="10235">
                  <c:v>0.737905092592593</c:v>
                </c:pt>
                <c:pt idx="10236">
                  <c:v>0.737916666666667</c:v>
                </c:pt>
                <c:pt idx="10237">
                  <c:v>0.737928240740741</c:v>
                </c:pt>
                <c:pt idx="10238">
                  <c:v>0.737939814814815</c:v>
                </c:pt>
                <c:pt idx="10239">
                  <c:v>0.737951388888889</c:v>
                </c:pt>
                <c:pt idx="10240">
                  <c:v>0.737962962962963</c:v>
                </c:pt>
                <c:pt idx="10241">
                  <c:v>0.737974537037037</c:v>
                </c:pt>
                <c:pt idx="10242">
                  <c:v>0.737986111111111</c:v>
                </c:pt>
                <c:pt idx="10243">
                  <c:v>0.737997685185186</c:v>
                </c:pt>
                <c:pt idx="10244">
                  <c:v>0.738009259259259</c:v>
                </c:pt>
                <c:pt idx="10245">
                  <c:v>0.738020833333334</c:v>
                </c:pt>
                <c:pt idx="10246">
                  <c:v>0.738032407407408</c:v>
                </c:pt>
                <c:pt idx="10247">
                  <c:v>0.738043981481482</c:v>
                </c:pt>
                <c:pt idx="10248">
                  <c:v>0.738055555555556</c:v>
                </c:pt>
                <c:pt idx="10249">
                  <c:v>0.738067129629629</c:v>
                </c:pt>
                <c:pt idx="10250">
                  <c:v>0.738078703703704</c:v>
                </c:pt>
                <c:pt idx="10251">
                  <c:v>0.738090277777778</c:v>
                </c:pt>
                <c:pt idx="10252">
                  <c:v>0.738101851851852</c:v>
                </c:pt>
                <c:pt idx="10253">
                  <c:v>0.738113425925926</c:v>
                </c:pt>
                <c:pt idx="10254">
                  <c:v>0.738125</c:v>
                </c:pt>
                <c:pt idx="10255">
                  <c:v>0.738136574074074</c:v>
                </c:pt>
                <c:pt idx="10256">
                  <c:v>0.738148148148148</c:v>
                </c:pt>
                <c:pt idx="10257">
                  <c:v>0.738159722222222</c:v>
                </c:pt>
                <c:pt idx="10258">
                  <c:v>0.738171296296297</c:v>
                </c:pt>
                <c:pt idx="10259">
                  <c:v>0.738182870370371</c:v>
                </c:pt>
                <c:pt idx="10260">
                  <c:v>0.738194444444445</c:v>
                </c:pt>
                <c:pt idx="10261">
                  <c:v>0.738206018518519</c:v>
                </c:pt>
                <c:pt idx="10262">
                  <c:v>0.738217592592593</c:v>
                </c:pt>
                <c:pt idx="10263">
                  <c:v>0.738229166666667</c:v>
                </c:pt>
                <c:pt idx="10264">
                  <c:v>0.73824074074074</c:v>
                </c:pt>
                <c:pt idx="10265">
                  <c:v>0.738252314814815</c:v>
                </c:pt>
                <c:pt idx="10266">
                  <c:v>0.738263888888889</c:v>
                </c:pt>
                <c:pt idx="10267">
                  <c:v>0.738275462962963</c:v>
                </c:pt>
                <c:pt idx="10268">
                  <c:v>0.738287037037037</c:v>
                </c:pt>
                <c:pt idx="10269">
                  <c:v>0.738298611111111</c:v>
                </c:pt>
                <c:pt idx="10270">
                  <c:v>0.738310185185185</c:v>
                </c:pt>
                <c:pt idx="10271">
                  <c:v>0.73832175925926</c:v>
                </c:pt>
                <c:pt idx="10272">
                  <c:v>0.738333333333333</c:v>
                </c:pt>
                <c:pt idx="10273">
                  <c:v>0.738344907407408</c:v>
                </c:pt>
                <c:pt idx="10274">
                  <c:v>0.738356481481482</c:v>
                </c:pt>
                <c:pt idx="10275">
                  <c:v>0.738368055555556</c:v>
                </c:pt>
                <c:pt idx="10276">
                  <c:v>0.73837962962963</c:v>
                </c:pt>
                <c:pt idx="10277">
                  <c:v>0.738391203703704</c:v>
                </c:pt>
                <c:pt idx="10278">
                  <c:v>0.738402777777778</c:v>
                </c:pt>
                <c:pt idx="10279">
                  <c:v>0.738414351851852</c:v>
                </c:pt>
                <c:pt idx="10280">
                  <c:v>0.738425925925926</c:v>
                </c:pt>
                <c:pt idx="10281">
                  <c:v>0.7384375</c:v>
                </c:pt>
                <c:pt idx="10282">
                  <c:v>0.738449074074074</c:v>
                </c:pt>
                <c:pt idx="10283">
                  <c:v>0.738460648148148</c:v>
                </c:pt>
                <c:pt idx="10284">
                  <c:v>0.738472222222222</c:v>
                </c:pt>
                <c:pt idx="10285">
                  <c:v>0.738483796296296</c:v>
                </c:pt>
                <c:pt idx="10286">
                  <c:v>0.738495370370371</c:v>
                </c:pt>
                <c:pt idx="10287">
                  <c:v>0.738506944444444</c:v>
                </c:pt>
                <c:pt idx="10288">
                  <c:v>0.738518518518519</c:v>
                </c:pt>
                <c:pt idx="10289">
                  <c:v>0.738530092592593</c:v>
                </c:pt>
                <c:pt idx="10290">
                  <c:v>0.738541666666667</c:v>
                </c:pt>
                <c:pt idx="10291">
                  <c:v>0.738553240740741</c:v>
                </c:pt>
                <c:pt idx="10292">
                  <c:v>0.738564814814815</c:v>
                </c:pt>
                <c:pt idx="10293">
                  <c:v>0.738576388888889</c:v>
                </c:pt>
                <c:pt idx="10294">
                  <c:v>0.738587962962963</c:v>
                </c:pt>
                <c:pt idx="10295">
                  <c:v>0.738599537037037</c:v>
                </c:pt>
                <c:pt idx="10296">
                  <c:v>0.738611111111111</c:v>
                </c:pt>
                <c:pt idx="10297">
                  <c:v>0.738622685185186</c:v>
                </c:pt>
                <c:pt idx="10298">
                  <c:v>0.738634259259259</c:v>
                </c:pt>
                <c:pt idx="10299">
                  <c:v>0.738645833333334</c:v>
                </c:pt>
                <c:pt idx="10300">
                  <c:v>0.738657407407408</c:v>
                </c:pt>
                <c:pt idx="10301">
                  <c:v>0.738668981481482</c:v>
                </c:pt>
                <c:pt idx="10302">
                  <c:v>0.738680555555556</c:v>
                </c:pt>
                <c:pt idx="10303">
                  <c:v>0.73869212962963</c:v>
                </c:pt>
                <c:pt idx="10304">
                  <c:v>0.738703703703704</c:v>
                </c:pt>
                <c:pt idx="10305">
                  <c:v>0.738715277777778</c:v>
                </c:pt>
                <c:pt idx="10306">
                  <c:v>0.738726851851852</c:v>
                </c:pt>
                <c:pt idx="10307">
                  <c:v>0.738738425925926</c:v>
                </c:pt>
                <c:pt idx="10308">
                  <c:v>0.73875</c:v>
                </c:pt>
                <c:pt idx="10309">
                  <c:v>0.738761574074075</c:v>
                </c:pt>
                <c:pt idx="10310">
                  <c:v>0.738773148148148</c:v>
                </c:pt>
                <c:pt idx="10311">
                  <c:v>0.738784722222222</c:v>
                </c:pt>
                <c:pt idx="10312">
                  <c:v>0.738796296296297</c:v>
                </c:pt>
                <c:pt idx="10313">
                  <c:v>0.738807870370371</c:v>
                </c:pt>
                <c:pt idx="10314">
                  <c:v>0.738819444444445</c:v>
                </c:pt>
                <c:pt idx="10315">
                  <c:v>0.738831018518519</c:v>
                </c:pt>
                <c:pt idx="10316">
                  <c:v>0.738842592592593</c:v>
                </c:pt>
                <c:pt idx="10317">
                  <c:v>0.738854166666667</c:v>
                </c:pt>
                <c:pt idx="10318">
                  <c:v>0.73886574074074</c:v>
                </c:pt>
                <c:pt idx="10319">
                  <c:v>0.738877314814815</c:v>
                </c:pt>
                <c:pt idx="10320">
                  <c:v>0.738888888888889</c:v>
                </c:pt>
                <c:pt idx="10321">
                  <c:v>0.738900462962963</c:v>
                </c:pt>
                <c:pt idx="10322">
                  <c:v>0.738912037037037</c:v>
                </c:pt>
                <c:pt idx="10323">
                  <c:v>0.738923611111112</c:v>
                </c:pt>
                <c:pt idx="10324">
                  <c:v>0.738935185185185</c:v>
                </c:pt>
                <c:pt idx="10325">
                  <c:v>0.738946759259259</c:v>
                </c:pt>
                <c:pt idx="10326">
                  <c:v>0.738958333333334</c:v>
                </c:pt>
                <c:pt idx="10327">
                  <c:v>0.738969907407408</c:v>
                </c:pt>
                <c:pt idx="10328">
                  <c:v>0.738981481481482</c:v>
                </c:pt>
                <c:pt idx="10329">
                  <c:v>0.738993055555556</c:v>
                </c:pt>
                <c:pt idx="10330">
                  <c:v>0.73900462962963</c:v>
                </c:pt>
                <c:pt idx="10331">
                  <c:v>0.739016203703704</c:v>
                </c:pt>
                <c:pt idx="10332">
                  <c:v>0.739027777777778</c:v>
                </c:pt>
                <c:pt idx="10333">
                  <c:v>0.739039351851852</c:v>
                </c:pt>
                <c:pt idx="10334">
                  <c:v>0.739050925925926</c:v>
                </c:pt>
                <c:pt idx="10335">
                  <c:v>0.7390625</c:v>
                </c:pt>
                <c:pt idx="10336">
                  <c:v>0.739074074074074</c:v>
                </c:pt>
                <c:pt idx="10337">
                  <c:v>0.739085648148148</c:v>
                </c:pt>
                <c:pt idx="10338">
                  <c:v>0.739097222222222</c:v>
                </c:pt>
                <c:pt idx="10339">
                  <c:v>0.739108796296296</c:v>
                </c:pt>
                <c:pt idx="10340">
                  <c:v>0.739120370370371</c:v>
                </c:pt>
                <c:pt idx="10341">
                  <c:v>0.739131944444445</c:v>
                </c:pt>
                <c:pt idx="10342">
                  <c:v>0.739143518518519</c:v>
                </c:pt>
                <c:pt idx="10343">
                  <c:v>0.739155092592593</c:v>
                </c:pt>
                <c:pt idx="10344">
                  <c:v>0.739166666666666</c:v>
                </c:pt>
                <c:pt idx="10345">
                  <c:v>0.739178240740741</c:v>
                </c:pt>
                <c:pt idx="10346">
                  <c:v>0.739189814814815</c:v>
                </c:pt>
                <c:pt idx="10347">
                  <c:v>0.739201388888889</c:v>
                </c:pt>
                <c:pt idx="10348">
                  <c:v>0.739212962962962</c:v>
                </c:pt>
                <c:pt idx="10349">
                  <c:v>0.739224537037037</c:v>
                </c:pt>
                <c:pt idx="10350">
                  <c:v>0.739236111111111</c:v>
                </c:pt>
                <c:pt idx="10351">
                  <c:v>0.739247685185185</c:v>
                </c:pt>
                <c:pt idx="10352">
                  <c:v>0.739259259259259</c:v>
                </c:pt>
                <c:pt idx="10353">
                  <c:v>0.739270833333334</c:v>
                </c:pt>
                <c:pt idx="10354">
                  <c:v>0.739282407407408</c:v>
                </c:pt>
                <c:pt idx="10355">
                  <c:v>0.739293981481482</c:v>
                </c:pt>
                <c:pt idx="10356">
                  <c:v>0.739305555555556</c:v>
                </c:pt>
                <c:pt idx="10357">
                  <c:v>0.73931712962963</c:v>
                </c:pt>
                <c:pt idx="10358">
                  <c:v>0.739328703703704</c:v>
                </c:pt>
                <c:pt idx="10359">
                  <c:v>0.739340277777778</c:v>
                </c:pt>
                <c:pt idx="10360">
                  <c:v>0.739351851851852</c:v>
                </c:pt>
                <c:pt idx="10361">
                  <c:v>0.739363425925926</c:v>
                </c:pt>
                <c:pt idx="10362">
                  <c:v>0.739375</c:v>
                </c:pt>
                <c:pt idx="10363">
                  <c:v>0.739386574074074</c:v>
                </c:pt>
                <c:pt idx="10364">
                  <c:v>0.739398148148148</c:v>
                </c:pt>
                <c:pt idx="10365">
                  <c:v>0.739409722222222</c:v>
                </c:pt>
                <c:pt idx="10366">
                  <c:v>0.739421296296297</c:v>
                </c:pt>
                <c:pt idx="10367">
                  <c:v>0.73943287037037</c:v>
                </c:pt>
                <c:pt idx="10368">
                  <c:v>0.739444444444445</c:v>
                </c:pt>
                <c:pt idx="10369">
                  <c:v>0.739456018518519</c:v>
                </c:pt>
                <c:pt idx="10370">
                  <c:v>0.739467592592593</c:v>
                </c:pt>
                <c:pt idx="10371">
                  <c:v>0.739479166666667</c:v>
                </c:pt>
                <c:pt idx="10372">
                  <c:v>0.73949074074074</c:v>
                </c:pt>
                <c:pt idx="10373">
                  <c:v>0.739502314814815</c:v>
                </c:pt>
                <c:pt idx="10374">
                  <c:v>0.739513888888889</c:v>
                </c:pt>
                <c:pt idx="10375">
                  <c:v>0.739525462962963</c:v>
                </c:pt>
                <c:pt idx="10376">
                  <c:v>0.739537037037037</c:v>
                </c:pt>
                <c:pt idx="10377">
                  <c:v>0.739548611111111</c:v>
                </c:pt>
                <c:pt idx="10378">
                  <c:v>0.739560185185185</c:v>
                </c:pt>
                <c:pt idx="10379">
                  <c:v>0.739571759259259</c:v>
                </c:pt>
                <c:pt idx="10380">
                  <c:v>0.739583333333334</c:v>
                </c:pt>
                <c:pt idx="10381">
                  <c:v>0.739594907407408</c:v>
                </c:pt>
                <c:pt idx="10382">
                  <c:v>0.739606481481482</c:v>
                </c:pt>
                <c:pt idx="10383">
                  <c:v>0.739618055555556</c:v>
                </c:pt>
                <c:pt idx="10384">
                  <c:v>0.73962962962963</c:v>
                </c:pt>
                <c:pt idx="10385">
                  <c:v>0.739641203703704</c:v>
                </c:pt>
                <c:pt idx="10386">
                  <c:v>0.739652777777778</c:v>
                </c:pt>
                <c:pt idx="10387">
                  <c:v>0.739664351851852</c:v>
                </c:pt>
                <c:pt idx="10388">
                  <c:v>0.739675925925926</c:v>
                </c:pt>
                <c:pt idx="10389">
                  <c:v>0.7396875</c:v>
                </c:pt>
                <c:pt idx="10390">
                  <c:v>0.739699074074075</c:v>
                </c:pt>
                <c:pt idx="10391">
                  <c:v>0.739710648148148</c:v>
                </c:pt>
                <c:pt idx="10392">
                  <c:v>0.739722222222222</c:v>
                </c:pt>
                <c:pt idx="10393">
                  <c:v>0.739733796296296</c:v>
                </c:pt>
                <c:pt idx="10394">
                  <c:v>0.739745370370371</c:v>
                </c:pt>
                <c:pt idx="10395">
                  <c:v>0.739756944444445</c:v>
                </c:pt>
                <c:pt idx="10396">
                  <c:v>0.739768518518519</c:v>
                </c:pt>
                <c:pt idx="10397">
                  <c:v>0.739780092592593</c:v>
                </c:pt>
                <c:pt idx="10398">
                  <c:v>0.739791666666667</c:v>
                </c:pt>
                <c:pt idx="10399">
                  <c:v>0.739803240740741</c:v>
                </c:pt>
                <c:pt idx="10400">
                  <c:v>0.739814814814815</c:v>
                </c:pt>
                <c:pt idx="10401">
                  <c:v>0.739826388888889</c:v>
                </c:pt>
                <c:pt idx="10402">
                  <c:v>0.739837962962963</c:v>
                </c:pt>
                <c:pt idx="10403">
                  <c:v>0.739849537037037</c:v>
                </c:pt>
                <c:pt idx="10404">
                  <c:v>0.739861111111111</c:v>
                </c:pt>
                <c:pt idx="10405">
                  <c:v>0.739872685185185</c:v>
                </c:pt>
                <c:pt idx="10406">
                  <c:v>0.739884259259259</c:v>
                </c:pt>
                <c:pt idx="10407">
                  <c:v>0.739895833333334</c:v>
                </c:pt>
                <c:pt idx="10408">
                  <c:v>0.739907407407408</c:v>
                </c:pt>
                <c:pt idx="10409">
                  <c:v>0.739918981481482</c:v>
                </c:pt>
                <c:pt idx="10410">
                  <c:v>0.739930555555556</c:v>
                </c:pt>
                <c:pt idx="10411">
                  <c:v>0.73994212962963</c:v>
                </c:pt>
                <c:pt idx="10412">
                  <c:v>0.739953703703704</c:v>
                </c:pt>
                <c:pt idx="10413">
                  <c:v>0.739965277777778</c:v>
                </c:pt>
                <c:pt idx="10414">
                  <c:v>0.739976851851852</c:v>
                </c:pt>
                <c:pt idx="10415">
                  <c:v>0.739988425925926</c:v>
                </c:pt>
                <c:pt idx="10416">
                  <c:v>0.74</c:v>
                </c:pt>
                <c:pt idx="10417">
                  <c:v>0.740011574074074</c:v>
                </c:pt>
                <c:pt idx="10418">
                  <c:v>0.740023148148148</c:v>
                </c:pt>
                <c:pt idx="10419">
                  <c:v>0.740034722222222</c:v>
                </c:pt>
                <c:pt idx="10420">
                  <c:v>0.740046296296297</c:v>
                </c:pt>
                <c:pt idx="10421">
                  <c:v>0.740057870370371</c:v>
                </c:pt>
                <c:pt idx="10422">
                  <c:v>0.740069444444445</c:v>
                </c:pt>
                <c:pt idx="10423">
                  <c:v>0.740081018518519</c:v>
                </c:pt>
                <c:pt idx="10424">
                  <c:v>0.740092592592593</c:v>
                </c:pt>
                <c:pt idx="10425">
                  <c:v>0.740104166666667</c:v>
                </c:pt>
                <c:pt idx="10426">
                  <c:v>0.74011574074074</c:v>
                </c:pt>
                <c:pt idx="10427">
                  <c:v>0.740127314814815</c:v>
                </c:pt>
                <c:pt idx="10428">
                  <c:v>0.740138888888889</c:v>
                </c:pt>
                <c:pt idx="10429">
                  <c:v>0.740150462962963</c:v>
                </c:pt>
                <c:pt idx="10430">
                  <c:v>0.740162037037037</c:v>
                </c:pt>
                <c:pt idx="10431">
                  <c:v>0.740173611111111</c:v>
                </c:pt>
                <c:pt idx="10432">
                  <c:v>0.740185185185185</c:v>
                </c:pt>
                <c:pt idx="10433">
                  <c:v>0.740196759259259</c:v>
                </c:pt>
                <c:pt idx="10434">
                  <c:v>0.740208333333334</c:v>
                </c:pt>
                <c:pt idx="10435">
                  <c:v>0.740219907407408</c:v>
                </c:pt>
                <c:pt idx="10436">
                  <c:v>0.740231481481482</c:v>
                </c:pt>
                <c:pt idx="10437">
                  <c:v>0.740243055555556</c:v>
                </c:pt>
                <c:pt idx="10438">
                  <c:v>0.74025462962963</c:v>
                </c:pt>
                <c:pt idx="10439">
                  <c:v>0.740266203703704</c:v>
                </c:pt>
                <c:pt idx="10440">
                  <c:v>0.740277777777778</c:v>
                </c:pt>
                <c:pt idx="10441">
                  <c:v>0.740289351851852</c:v>
                </c:pt>
                <c:pt idx="10442">
                  <c:v>0.740300925925926</c:v>
                </c:pt>
                <c:pt idx="10443">
                  <c:v>0.7403125</c:v>
                </c:pt>
                <c:pt idx="10444">
                  <c:v>0.740324074074074</c:v>
                </c:pt>
                <c:pt idx="10445">
                  <c:v>0.740335648148148</c:v>
                </c:pt>
                <c:pt idx="10446">
                  <c:v>0.740347222222222</c:v>
                </c:pt>
                <c:pt idx="10447">
                  <c:v>0.740358796296296</c:v>
                </c:pt>
                <c:pt idx="10448">
                  <c:v>0.740370370370371</c:v>
                </c:pt>
                <c:pt idx="10449">
                  <c:v>0.740381944444445</c:v>
                </c:pt>
                <c:pt idx="10450">
                  <c:v>0.740393518518519</c:v>
                </c:pt>
                <c:pt idx="10451">
                  <c:v>0.740405092592593</c:v>
                </c:pt>
                <c:pt idx="10452">
                  <c:v>0.740416666666666</c:v>
                </c:pt>
                <c:pt idx="10453">
                  <c:v>0.740428240740741</c:v>
                </c:pt>
                <c:pt idx="10454">
                  <c:v>0.740439814814815</c:v>
                </c:pt>
                <c:pt idx="10455">
                  <c:v>0.740451388888889</c:v>
                </c:pt>
                <c:pt idx="10456">
                  <c:v>0.740462962962962</c:v>
                </c:pt>
                <c:pt idx="10457">
                  <c:v>0.740474537037037</c:v>
                </c:pt>
                <c:pt idx="10458">
                  <c:v>0.740486111111111</c:v>
                </c:pt>
                <c:pt idx="10459">
                  <c:v>0.740497685185185</c:v>
                </c:pt>
                <c:pt idx="10460">
                  <c:v>0.740509259259259</c:v>
                </c:pt>
                <c:pt idx="10461">
                  <c:v>0.740520833333334</c:v>
                </c:pt>
                <c:pt idx="10462">
                  <c:v>0.740532407407407</c:v>
                </c:pt>
                <c:pt idx="10463">
                  <c:v>0.740543981481482</c:v>
                </c:pt>
                <c:pt idx="10464">
                  <c:v>0.740555555555556</c:v>
                </c:pt>
                <c:pt idx="10465">
                  <c:v>0.740567129629629</c:v>
                </c:pt>
                <c:pt idx="10466">
                  <c:v>0.740578703703704</c:v>
                </c:pt>
                <c:pt idx="10467">
                  <c:v>0.740590277777778</c:v>
                </c:pt>
                <c:pt idx="10468">
                  <c:v>0.740601851851852</c:v>
                </c:pt>
                <c:pt idx="10469">
                  <c:v>0.740613425925926</c:v>
                </c:pt>
                <c:pt idx="10470">
                  <c:v>0.740625</c:v>
                </c:pt>
                <c:pt idx="10471">
                  <c:v>0.740636574074074</c:v>
                </c:pt>
                <c:pt idx="10472">
                  <c:v>0.740648148148149</c:v>
                </c:pt>
                <c:pt idx="10473">
                  <c:v>0.740659722222222</c:v>
                </c:pt>
                <c:pt idx="10474">
                  <c:v>0.740671296296297</c:v>
                </c:pt>
                <c:pt idx="10475">
                  <c:v>0.740682870370371</c:v>
                </c:pt>
                <c:pt idx="10476">
                  <c:v>0.740694444444445</c:v>
                </c:pt>
                <c:pt idx="10477">
                  <c:v>0.740706018518519</c:v>
                </c:pt>
                <c:pt idx="10478">
                  <c:v>0.740717592592593</c:v>
                </c:pt>
                <c:pt idx="10479">
                  <c:v>0.740729166666667</c:v>
                </c:pt>
                <c:pt idx="10480">
                  <c:v>0.740740740740741</c:v>
                </c:pt>
                <c:pt idx="10481">
                  <c:v>0.740752314814815</c:v>
                </c:pt>
                <c:pt idx="10482">
                  <c:v>0.740763888888889</c:v>
                </c:pt>
                <c:pt idx="10483">
                  <c:v>0.740775462962963</c:v>
                </c:pt>
                <c:pt idx="10484">
                  <c:v>0.740787037037037</c:v>
                </c:pt>
                <c:pt idx="10485">
                  <c:v>0.740798611111111</c:v>
                </c:pt>
                <c:pt idx="10486">
                  <c:v>0.740810185185185</c:v>
                </c:pt>
                <c:pt idx="10487">
                  <c:v>0.740821759259259</c:v>
                </c:pt>
                <c:pt idx="10488">
                  <c:v>0.740833333333333</c:v>
                </c:pt>
                <c:pt idx="10489">
                  <c:v>0.740844907407408</c:v>
                </c:pt>
                <c:pt idx="10490">
                  <c:v>0.740856481481482</c:v>
                </c:pt>
                <c:pt idx="10491">
                  <c:v>0.740868055555556</c:v>
                </c:pt>
                <c:pt idx="10492">
                  <c:v>0.74087962962963</c:v>
                </c:pt>
                <c:pt idx="10493">
                  <c:v>0.740891203703704</c:v>
                </c:pt>
                <c:pt idx="10494">
                  <c:v>0.740902777777778</c:v>
                </c:pt>
                <c:pt idx="10495">
                  <c:v>0.740914351851852</c:v>
                </c:pt>
                <c:pt idx="10496">
                  <c:v>0.740925925925926</c:v>
                </c:pt>
                <c:pt idx="10497">
                  <c:v>0.7409375</c:v>
                </c:pt>
                <c:pt idx="10498">
                  <c:v>0.740949074074075</c:v>
                </c:pt>
                <c:pt idx="10499">
                  <c:v>0.740960648148148</c:v>
                </c:pt>
                <c:pt idx="10500">
                  <c:v>0.740972222222222</c:v>
                </c:pt>
                <c:pt idx="10501">
                  <c:v>0.740983796296296</c:v>
                </c:pt>
                <c:pt idx="10502">
                  <c:v>0.740995370370371</c:v>
                </c:pt>
                <c:pt idx="10503">
                  <c:v>0.741006944444445</c:v>
                </c:pt>
                <c:pt idx="10504">
                  <c:v>0.741018518518519</c:v>
                </c:pt>
                <c:pt idx="10505">
                  <c:v>0.741030092592593</c:v>
                </c:pt>
                <c:pt idx="10506">
                  <c:v>0.741041666666667</c:v>
                </c:pt>
                <c:pt idx="10507">
                  <c:v>0.74105324074074</c:v>
                </c:pt>
                <c:pt idx="10508">
                  <c:v>0.741064814814815</c:v>
                </c:pt>
                <c:pt idx="10509">
                  <c:v>0.741076388888889</c:v>
                </c:pt>
                <c:pt idx="10510">
                  <c:v>0.741087962962963</c:v>
                </c:pt>
                <c:pt idx="10511">
                  <c:v>0.741099537037037</c:v>
                </c:pt>
                <c:pt idx="10512">
                  <c:v>0.741111111111111</c:v>
                </c:pt>
                <c:pt idx="10513">
                  <c:v>0.741122685185185</c:v>
                </c:pt>
                <c:pt idx="10514">
                  <c:v>0.741134259259259</c:v>
                </c:pt>
                <c:pt idx="10515">
                  <c:v>0.741145833333334</c:v>
                </c:pt>
                <c:pt idx="10516">
                  <c:v>0.741157407407407</c:v>
                </c:pt>
                <c:pt idx="10517">
                  <c:v>0.741168981481482</c:v>
                </c:pt>
                <c:pt idx="10518">
                  <c:v>0.741180555555556</c:v>
                </c:pt>
                <c:pt idx="10519">
                  <c:v>0.74119212962963</c:v>
                </c:pt>
                <c:pt idx="10520">
                  <c:v>0.741203703703704</c:v>
                </c:pt>
                <c:pt idx="10521">
                  <c:v>0.741215277777778</c:v>
                </c:pt>
                <c:pt idx="10522">
                  <c:v>0.741226851851852</c:v>
                </c:pt>
                <c:pt idx="10523">
                  <c:v>0.741238425925926</c:v>
                </c:pt>
                <c:pt idx="10524">
                  <c:v>0.74125</c:v>
                </c:pt>
                <c:pt idx="10525">
                  <c:v>0.741261574074074</c:v>
                </c:pt>
                <c:pt idx="10526">
                  <c:v>0.741273148148148</c:v>
                </c:pt>
                <c:pt idx="10527">
                  <c:v>0.741284722222222</c:v>
                </c:pt>
                <c:pt idx="10528">
                  <c:v>0.741296296296296</c:v>
                </c:pt>
                <c:pt idx="10529">
                  <c:v>0.741307870370371</c:v>
                </c:pt>
                <c:pt idx="10530">
                  <c:v>0.741319444444445</c:v>
                </c:pt>
                <c:pt idx="10531">
                  <c:v>0.741331018518519</c:v>
                </c:pt>
                <c:pt idx="10532">
                  <c:v>0.741342592592593</c:v>
                </c:pt>
                <c:pt idx="10533">
                  <c:v>0.741354166666666</c:v>
                </c:pt>
                <c:pt idx="10534">
                  <c:v>0.741365740740741</c:v>
                </c:pt>
                <c:pt idx="10535">
                  <c:v>0.741377314814815</c:v>
                </c:pt>
                <c:pt idx="10536">
                  <c:v>0.741388888888889</c:v>
                </c:pt>
                <c:pt idx="10537">
                  <c:v>0.741400462962963</c:v>
                </c:pt>
                <c:pt idx="10538">
                  <c:v>0.741412037037037</c:v>
                </c:pt>
                <c:pt idx="10539">
                  <c:v>0.741423611111111</c:v>
                </c:pt>
                <c:pt idx="10540">
                  <c:v>0.741435185185185</c:v>
                </c:pt>
                <c:pt idx="10541">
                  <c:v>0.741446759259259</c:v>
                </c:pt>
                <c:pt idx="10542">
                  <c:v>0.741458333333334</c:v>
                </c:pt>
                <c:pt idx="10543">
                  <c:v>0.741469907407408</c:v>
                </c:pt>
                <c:pt idx="10544">
                  <c:v>0.741481481481482</c:v>
                </c:pt>
                <c:pt idx="10545">
                  <c:v>0.741493055555556</c:v>
                </c:pt>
                <c:pt idx="10546">
                  <c:v>0.74150462962963</c:v>
                </c:pt>
                <c:pt idx="10547">
                  <c:v>0.741516203703703</c:v>
                </c:pt>
                <c:pt idx="10548">
                  <c:v>0.741527777777778</c:v>
                </c:pt>
                <c:pt idx="10549">
                  <c:v>0.741539351851852</c:v>
                </c:pt>
                <c:pt idx="10550">
                  <c:v>0.741550925925925</c:v>
                </c:pt>
                <c:pt idx="10551">
                  <c:v>0.7415625</c:v>
                </c:pt>
                <c:pt idx="10552">
                  <c:v>0.741574074074074</c:v>
                </c:pt>
                <c:pt idx="10553">
                  <c:v>0.741585648148148</c:v>
                </c:pt>
                <c:pt idx="10554">
                  <c:v>0.741597222222222</c:v>
                </c:pt>
                <c:pt idx="10555">
                  <c:v>0.741608796296297</c:v>
                </c:pt>
                <c:pt idx="10556">
                  <c:v>0.741620370370371</c:v>
                </c:pt>
                <c:pt idx="10557">
                  <c:v>0.741631944444445</c:v>
                </c:pt>
                <c:pt idx="10558">
                  <c:v>0.741643518518519</c:v>
                </c:pt>
                <c:pt idx="10559">
                  <c:v>0.741655092592593</c:v>
                </c:pt>
                <c:pt idx="10560">
                  <c:v>0.741666666666667</c:v>
                </c:pt>
                <c:pt idx="10561">
                  <c:v>0.741678240740741</c:v>
                </c:pt>
                <c:pt idx="10562">
                  <c:v>0.741689814814815</c:v>
                </c:pt>
                <c:pt idx="10563">
                  <c:v>0.741701388888889</c:v>
                </c:pt>
                <c:pt idx="10564">
                  <c:v>0.741712962962963</c:v>
                </c:pt>
                <c:pt idx="10565">
                  <c:v>0.741724537037037</c:v>
                </c:pt>
                <c:pt idx="10566">
                  <c:v>0.741736111111111</c:v>
                </c:pt>
                <c:pt idx="10567">
                  <c:v>0.741747685185186</c:v>
                </c:pt>
                <c:pt idx="10568">
                  <c:v>0.741759259259259</c:v>
                </c:pt>
                <c:pt idx="10569">
                  <c:v>0.741770833333334</c:v>
                </c:pt>
                <c:pt idx="10570">
                  <c:v>0.741782407407408</c:v>
                </c:pt>
                <c:pt idx="10571">
                  <c:v>0.741793981481482</c:v>
                </c:pt>
                <c:pt idx="10572">
                  <c:v>0.741805555555556</c:v>
                </c:pt>
                <c:pt idx="10573">
                  <c:v>0.741817129629629</c:v>
                </c:pt>
                <c:pt idx="10574">
                  <c:v>0.741828703703704</c:v>
                </c:pt>
                <c:pt idx="10575">
                  <c:v>0.741840277777778</c:v>
                </c:pt>
                <c:pt idx="10576">
                  <c:v>0.741851851851852</c:v>
                </c:pt>
                <c:pt idx="10577">
                  <c:v>0.741863425925926</c:v>
                </c:pt>
                <c:pt idx="10578">
                  <c:v>0.741875</c:v>
                </c:pt>
                <c:pt idx="10579">
                  <c:v>0.741886574074074</c:v>
                </c:pt>
                <c:pt idx="10580">
                  <c:v>0.741898148148149</c:v>
                </c:pt>
                <c:pt idx="10581">
                  <c:v>0.741909722222222</c:v>
                </c:pt>
                <c:pt idx="10582">
                  <c:v>0.741921296296297</c:v>
                </c:pt>
                <c:pt idx="10583">
                  <c:v>0.741932870370371</c:v>
                </c:pt>
                <c:pt idx="10584">
                  <c:v>0.741944444444445</c:v>
                </c:pt>
                <c:pt idx="10585">
                  <c:v>0.741956018518519</c:v>
                </c:pt>
                <c:pt idx="10586">
                  <c:v>0.741967592592593</c:v>
                </c:pt>
                <c:pt idx="10587">
                  <c:v>0.741979166666667</c:v>
                </c:pt>
                <c:pt idx="10588">
                  <c:v>0.741990740740741</c:v>
                </c:pt>
                <c:pt idx="10589">
                  <c:v>0.742002314814815</c:v>
                </c:pt>
                <c:pt idx="10590">
                  <c:v>0.742013888888889</c:v>
                </c:pt>
                <c:pt idx="10591">
                  <c:v>0.742025462962963</c:v>
                </c:pt>
                <c:pt idx="10592">
                  <c:v>0.742037037037037</c:v>
                </c:pt>
                <c:pt idx="10593">
                  <c:v>0.742048611111111</c:v>
                </c:pt>
                <c:pt idx="10594">
                  <c:v>0.742060185185185</c:v>
                </c:pt>
                <c:pt idx="10595">
                  <c:v>0.742071759259259</c:v>
                </c:pt>
                <c:pt idx="10596">
                  <c:v>0.742083333333333</c:v>
                </c:pt>
                <c:pt idx="10597">
                  <c:v>0.742094907407408</c:v>
                </c:pt>
                <c:pt idx="10598">
                  <c:v>0.742106481481482</c:v>
                </c:pt>
                <c:pt idx="10599">
                  <c:v>0.742118055555556</c:v>
                </c:pt>
                <c:pt idx="10600">
                  <c:v>0.74212962962963</c:v>
                </c:pt>
                <c:pt idx="10601">
                  <c:v>0.742141203703704</c:v>
                </c:pt>
                <c:pt idx="10602">
                  <c:v>0.742152777777778</c:v>
                </c:pt>
                <c:pt idx="10603">
                  <c:v>0.742164351851852</c:v>
                </c:pt>
                <c:pt idx="10604">
                  <c:v>0.742175925925926</c:v>
                </c:pt>
                <c:pt idx="10605">
                  <c:v>0.7421875</c:v>
                </c:pt>
                <c:pt idx="10606">
                  <c:v>0.742199074074075</c:v>
                </c:pt>
                <c:pt idx="10607">
                  <c:v>0.742210648148148</c:v>
                </c:pt>
                <c:pt idx="10608">
                  <c:v>0.742222222222222</c:v>
                </c:pt>
                <c:pt idx="10609">
                  <c:v>0.742233796296296</c:v>
                </c:pt>
                <c:pt idx="10610">
                  <c:v>0.742245370370371</c:v>
                </c:pt>
                <c:pt idx="10611">
                  <c:v>0.742256944444444</c:v>
                </c:pt>
                <c:pt idx="10612">
                  <c:v>0.742268518518519</c:v>
                </c:pt>
                <c:pt idx="10613">
                  <c:v>0.742280092592593</c:v>
                </c:pt>
                <c:pt idx="10614">
                  <c:v>0.742291666666667</c:v>
                </c:pt>
                <c:pt idx="10615">
                  <c:v>0.74230324074074</c:v>
                </c:pt>
                <c:pt idx="10616">
                  <c:v>0.742314814814815</c:v>
                </c:pt>
                <c:pt idx="10617">
                  <c:v>0.742326388888889</c:v>
                </c:pt>
                <c:pt idx="10618">
                  <c:v>0.742337962962963</c:v>
                </c:pt>
                <c:pt idx="10619">
                  <c:v>0.742349537037037</c:v>
                </c:pt>
                <c:pt idx="10620">
                  <c:v>0.742361111111111</c:v>
                </c:pt>
                <c:pt idx="10621">
                  <c:v>0.742372685185185</c:v>
                </c:pt>
                <c:pt idx="10622">
                  <c:v>0.742384259259259</c:v>
                </c:pt>
                <c:pt idx="10623">
                  <c:v>0.742395833333334</c:v>
                </c:pt>
                <c:pt idx="10624">
                  <c:v>0.742407407407408</c:v>
                </c:pt>
                <c:pt idx="10625">
                  <c:v>0.742418981481481</c:v>
                </c:pt>
                <c:pt idx="10626">
                  <c:v>0.742430555555556</c:v>
                </c:pt>
                <c:pt idx="10627">
                  <c:v>0.742442129629629</c:v>
                </c:pt>
                <c:pt idx="10628">
                  <c:v>0.742453703703704</c:v>
                </c:pt>
                <c:pt idx="10629">
                  <c:v>0.742465277777778</c:v>
                </c:pt>
                <c:pt idx="10630">
                  <c:v>0.742476851851851</c:v>
                </c:pt>
                <c:pt idx="10631">
                  <c:v>0.742488425925926</c:v>
                </c:pt>
                <c:pt idx="10632">
                  <c:v>0.7425</c:v>
                </c:pt>
                <c:pt idx="10633">
                  <c:v>0.742511574074074</c:v>
                </c:pt>
                <c:pt idx="10634">
                  <c:v>0.742523148148148</c:v>
                </c:pt>
                <c:pt idx="10635">
                  <c:v>0.742534722222222</c:v>
                </c:pt>
                <c:pt idx="10636">
                  <c:v>0.742546296296296</c:v>
                </c:pt>
                <c:pt idx="10637">
                  <c:v>0.742557870370371</c:v>
                </c:pt>
                <c:pt idx="10638">
                  <c:v>0.742569444444445</c:v>
                </c:pt>
                <c:pt idx="10639">
                  <c:v>0.742581018518519</c:v>
                </c:pt>
                <c:pt idx="10640">
                  <c:v>0.742592592592593</c:v>
                </c:pt>
                <c:pt idx="10641">
                  <c:v>0.742604166666667</c:v>
                </c:pt>
                <c:pt idx="10642">
                  <c:v>0.742615740740741</c:v>
                </c:pt>
                <c:pt idx="10643">
                  <c:v>0.742627314814815</c:v>
                </c:pt>
                <c:pt idx="10644">
                  <c:v>0.742638888888889</c:v>
                </c:pt>
                <c:pt idx="10645">
                  <c:v>0.742650462962963</c:v>
                </c:pt>
                <c:pt idx="10646">
                  <c:v>0.742662037037037</c:v>
                </c:pt>
                <c:pt idx="10647">
                  <c:v>0.742673611111111</c:v>
                </c:pt>
                <c:pt idx="10648">
                  <c:v>0.742685185185185</c:v>
                </c:pt>
                <c:pt idx="10649">
                  <c:v>0.742696759259259</c:v>
                </c:pt>
                <c:pt idx="10650">
                  <c:v>0.742708333333334</c:v>
                </c:pt>
                <c:pt idx="10651">
                  <c:v>0.742719907407408</c:v>
                </c:pt>
                <c:pt idx="10652">
                  <c:v>0.742731481481482</c:v>
                </c:pt>
                <c:pt idx="10653">
                  <c:v>0.742743055555556</c:v>
                </c:pt>
                <c:pt idx="10654">
                  <c:v>0.74275462962963</c:v>
                </c:pt>
                <c:pt idx="10655">
                  <c:v>0.742766203703704</c:v>
                </c:pt>
                <c:pt idx="10656">
                  <c:v>0.742777777777778</c:v>
                </c:pt>
                <c:pt idx="10657">
                  <c:v>0.742789351851852</c:v>
                </c:pt>
                <c:pt idx="10658">
                  <c:v>0.742800925925926</c:v>
                </c:pt>
                <c:pt idx="10659">
                  <c:v>0.7428125</c:v>
                </c:pt>
                <c:pt idx="10660">
                  <c:v>0.742824074074075</c:v>
                </c:pt>
                <c:pt idx="10661">
                  <c:v>0.742835648148148</c:v>
                </c:pt>
                <c:pt idx="10662">
                  <c:v>0.742847222222222</c:v>
                </c:pt>
                <c:pt idx="10663">
                  <c:v>0.742858796296297</c:v>
                </c:pt>
                <c:pt idx="10664">
                  <c:v>0.742870370370371</c:v>
                </c:pt>
                <c:pt idx="10665">
                  <c:v>0.742881944444445</c:v>
                </c:pt>
                <c:pt idx="10666">
                  <c:v>0.742893518518519</c:v>
                </c:pt>
                <c:pt idx="10667">
                  <c:v>0.742905092592593</c:v>
                </c:pt>
                <c:pt idx="10668">
                  <c:v>0.742916666666667</c:v>
                </c:pt>
                <c:pt idx="10669">
                  <c:v>0.742928240740741</c:v>
                </c:pt>
                <c:pt idx="10670">
                  <c:v>0.742939814814815</c:v>
                </c:pt>
                <c:pt idx="10671">
                  <c:v>0.742951388888889</c:v>
                </c:pt>
                <c:pt idx="10672">
                  <c:v>0.742962962962962</c:v>
                </c:pt>
                <c:pt idx="10673">
                  <c:v>0.742974537037037</c:v>
                </c:pt>
                <c:pt idx="10674">
                  <c:v>0.742986111111111</c:v>
                </c:pt>
                <c:pt idx="10675">
                  <c:v>0.742997685185186</c:v>
                </c:pt>
                <c:pt idx="10676">
                  <c:v>0.743009259259259</c:v>
                </c:pt>
                <c:pt idx="10677">
                  <c:v>0.743020833333334</c:v>
                </c:pt>
                <c:pt idx="10678">
                  <c:v>0.743032407407408</c:v>
                </c:pt>
                <c:pt idx="10679">
                  <c:v>0.743043981481482</c:v>
                </c:pt>
                <c:pt idx="10680">
                  <c:v>0.743055555555556</c:v>
                </c:pt>
                <c:pt idx="10681">
                  <c:v>0.743067129629629</c:v>
                </c:pt>
                <c:pt idx="10682">
                  <c:v>0.743078703703704</c:v>
                </c:pt>
                <c:pt idx="10683">
                  <c:v>0.743090277777778</c:v>
                </c:pt>
                <c:pt idx="10684">
                  <c:v>0.743101851851852</c:v>
                </c:pt>
                <c:pt idx="10685">
                  <c:v>0.743113425925926</c:v>
                </c:pt>
                <c:pt idx="10686">
                  <c:v>0.743125</c:v>
                </c:pt>
                <c:pt idx="10687">
                  <c:v>0.743136574074074</c:v>
                </c:pt>
                <c:pt idx="10688">
                  <c:v>0.743148148148148</c:v>
                </c:pt>
                <c:pt idx="10689">
                  <c:v>0.743159722222222</c:v>
                </c:pt>
                <c:pt idx="10690">
                  <c:v>0.743171296296297</c:v>
                </c:pt>
                <c:pt idx="10691">
                  <c:v>0.74318287037037</c:v>
                </c:pt>
                <c:pt idx="10692">
                  <c:v>0.743194444444445</c:v>
                </c:pt>
                <c:pt idx="10693">
                  <c:v>0.743206018518519</c:v>
                </c:pt>
                <c:pt idx="10694">
                  <c:v>0.743217592592593</c:v>
                </c:pt>
                <c:pt idx="10695">
                  <c:v>0.743229166666667</c:v>
                </c:pt>
                <c:pt idx="10696">
                  <c:v>0.743240740740741</c:v>
                </c:pt>
                <c:pt idx="10697">
                  <c:v>0.743252314814815</c:v>
                </c:pt>
                <c:pt idx="10698">
                  <c:v>0.743263888888889</c:v>
                </c:pt>
                <c:pt idx="10699">
                  <c:v>0.743275462962963</c:v>
                </c:pt>
                <c:pt idx="10700">
                  <c:v>0.743287037037037</c:v>
                </c:pt>
                <c:pt idx="10701">
                  <c:v>0.743298611111112</c:v>
                </c:pt>
                <c:pt idx="10702">
                  <c:v>0.743310185185185</c:v>
                </c:pt>
                <c:pt idx="10703">
                  <c:v>0.743321759259259</c:v>
                </c:pt>
                <c:pt idx="10704">
                  <c:v>0.743333333333333</c:v>
                </c:pt>
                <c:pt idx="10705">
                  <c:v>0.743344907407408</c:v>
                </c:pt>
                <c:pt idx="10706">
                  <c:v>0.743356481481482</c:v>
                </c:pt>
                <c:pt idx="10707">
                  <c:v>0.743368055555556</c:v>
                </c:pt>
                <c:pt idx="10708">
                  <c:v>0.74337962962963</c:v>
                </c:pt>
                <c:pt idx="10709">
                  <c:v>0.743391203703704</c:v>
                </c:pt>
                <c:pt idx="10710">
                  <c:v>0.743402777777777</c:v>
                </c:pt>
                <c:pt idx="10711">
                  <c:v>0.743414351851851</c:v>
                </c:pt>
                <c:pt idx="10712">
                  <c:v>0.743425925925926</c:v>
                </c:pt>
                <c:pt idx="10713">
                  <c:v>0.7434375</c:v>
                </c:pt>
                <c:pt idx="10714">
                  <c:v>0.743449074074074</c:v>
                </c:pt>
                <c:pt idx="10715">
                  <c:v>0.743460648148148</c:v>
                </c:pt>
                <c:pt idx="10716">
                  <c:v>0.743472222222222</c:v>
                </c:pt>
                <c:pt idx="10717">
                  <c:v>0.743483796296296</c:v>
                </c:pt>
                <c:pt idx="10718">
                  <c:v>0.743495370370371</c:v>
                </c:pt>
                <c:pt idx="10719">
                  <c:v>0.743506944444444</c:v>
                </c:pt>
                <c:pt idx="10720">
                  <c:v>0.743518518518519</c:v>
                </c:pt>
                <c:pt idx="10721">
                  <c:v>0.743530092592593</c:v>
                </c:pt>
                <c:pt idx="10722">
                  <c:v>0.743541666666667</c:v>
                </c:pt>
                <c:pt idx="10723">
                  <c:v>0.743553240740741</c:v>
                </c:pt>
                <c:pt idx="10724">
                  <c:v>0.743564814814815</c:v>
                </c:pt>
                <c:pt idx="10725">
                  <c:v>0.743576388888889</c:v>
                </c:pt>
                <c:pt idx="10726">
                  <c:v>0.743587962962962</c:v>
                </c:pt>
                <c:pt idx="10727">
                  <c:v>0.743599537037037</c:v>
                </c:pt>
                <c:pt idx="10728">
                  <c:v>0.743611111111111</c:v>
                </c:pt>
                <c:pt idx="10729">
                  <c:v>0.743622685185186</c:v>
                </c:pt>
                <c:pt idx="10730">
                  <c:v>0.743634259259259</c:v>
                </c:pt>
                <c:pt idx="10731">
                  <c:v>0.743645833333334</c:v>
                </c:pt>
                <c:pt idx="10732">
                  <c:v>0.743657407407408</c:v>
                </c:pt>
                <c:pt idx="10733">
                  <c:v>0.743668981481482</c:v>
                </c:pt>
                <c:pt idx="10734">
                  <c:v>0.743680555555556</c:v>
                </c:pt>
                <c:pt idx="10735">
                  <c:v>0.74369212962963</c:v>
                </c:pt>
                <c:pt idx="10736">
                  <c:v>0.743703703703704</c:v>
                </c:pt>
                <c:pt idx="10737">
                  <c:v>0.743715277777778</c:v>
                </c:pt>
                <c:pt idx="10738">
                  <c:v>0.743726851851852</c:v>
                </c:pt>
                <c:pt idx="10739">
                  <c:v>0.743738425925926</c:v>
                </c:pt>
                <c:pt idx="10740">
                  <c:v>0.74375</c:v>
                </c:pt>
                <c:pt idx="10741">
                  <c:v>0.743761574074074</c:v>
                </c:pt>
                <c:pt idx="10742">
                  <c:v>0.743773148148148</c:v>
                </c:pt>
                <c:pt idx="10743">
                  <c:v>0.743784722222222</c:v>
                </c:pt>
                <c:pt idx="10744">
                  <c:v>0.743796296296297</c:v>
                </c:pt>
                <c:pt idx="10745">
                  <c:v>0.743807870370371</c:v>
                </c:pt>
                <c:pt idx="10746">
                  <c:v>0.743819444444445</c:v>
                </c:pt>
                <c:pt idx="10747">
                  <c:v>0.743831018518519</c:v>
                </c:pt>
                <c:pt idx="10748">
                  <c:v>0.743842592592593</c:v>
                </c:pt>
                <c:pt idx="10749">
                  <c:v>0.743854166666667</c:v>
                </c:pt>
                <c:pt idx="10750">
                  <c:v>0.74386574074074</c:v>
                </c:pt>
                <c:pt idx="10751">
                  <c:v>0.743877314814815</c:v>
                </c:pt>
                <c:pt idx="10752">
                  <c:v>0.743888888888889</c:v>
                </c:pt>
                <c:pt idx="10753">
                  <c:v>0.743900462962963</c:v>
                </c:pt>
                <c:pt idx="10754">
                  <c:v>0.743912037037037</c:v>
                </c:pt>
                <c:pt idx="10755">
                  <c:v>0.743923611111112</c:v>
                </c:pt>
                <c:pt idx="10756">
                  <c:v>0.743935185185185</c:v>
                </c:pt>
                <c:pt idx="10757">
                  <c:v>0.743946759259259</c:v>
                </c:pt>
                <c:pt idx="10758">
                  <c:v>0.743958333333334</c:v>
                </c:pt>
                <c:pt idx="10759">
                  <c:v>0.743969907407408</c:v>
                </c:pt>
                <c:pt idx="10760">
                  <c:v>0.743981481481482</c:v>
                </c:pt>
                <c:pt idx="10761">
                  <c:v>0.743993055555556</c:v>
                </c:pt>
                <c:pt idx="10762">
                  <c:v>0.74400462962963</c:v>
                </c:pt>
                <c:pt idx="10763">
                  <c:v>0.744016203703704</c:v>
                </c:pt>
                <c:pt idx="10764">
                  <c:v>0.744027777777778</c:v>
                </c:pt>
                <c:pt idx="10765">
                  <c:v>0.744039351851852</c:v>
                </c:pt>
                <c:pt idx="10766">
                  <c:v>0.744050925925926</c:v>
                </c:pt>
                <c:pt idx="10767">
                  <c:v>0.7440625</c:v>
                </c:pt>
                <c:pt idx="10768">
                  <c:v>0.744074074074074</c:v>
                </c:pt>
                <c:pt idx="10769">
                  <c:v>0.744085648148148</c:v>
                </c:pt>
                <c:pt idx="10770">
                  <c:v>0.744097222222222</c:v>
                </c:pt>
                <c:pt idx="10771">
                  <c:v>0.744108796296296</c:v>
                </c:pt>
                <c:pt idx="10772">
                  <c:v>0.744120370370371</c:v>
                </c:pt>
                <c:pt idx="10773">
                  <c:v>0.744131944444445</c:v>
                </c:pt>
                <c:pt idx="10774">
                  <c:v>0.744143518518519</c:v>
                </c:pt>
                <c:pt idx="10775">
                  <c:v>0.744155092592593</c:v>
                </c:pt>
                <c:pt idx="10776">
                  <c:v>0.744166666666666</c:v>
                </c:pt>
                <c:pt idx="10777">
                  <c:v>0.744178240740741</c:v>
                </c:pt>
                <c:pt idx="10778">
                  <c:v>0.744189814814815</c:v>
                </c:pt>
                <c:pt idx="10779">
                  <c:v>0.744201388888889</c:v>
                </c:pt>
                <c:pt idx="10780">
                  <c:v>0.744212962962962</c:v>
                </c:pt>
                <c:pt idx="10781">
                  <c:v>0.744224537037037</c:v>
                </c:pt>
                <c:pt idx="10782">
                  <c:v>0.744236111111111</c:v>
                </c:pt>
                <c:pt idx="10783">
                  <c:v>0.744247685185185</c:v>
                </c:pt>
                <c:pt idx="10784">
                  <c:v>0.744259259259259</c:v>
                </c:pt>
                <c:pt idx="10785">
                  <c:v>0.744270833333334</c:v>
                </c:pt>
                <c:pt idx="10786">
                  <c:v>0.744282407407408</c:v>
                </c:pt>
                <c:pt idx="10787">
                  <c:v>0.744293981481482</c:v>
                </c:pt>
                <c:pt idx="10788">
                  <c:v>0.744305555555556</c:v>
                </c:pt>
                <c:pt idx="10789">
                  <c:v>0.74431712962963</c:v>
                </c:pt>
                <c:pt idx="10790">
                  <c:v>0.744328703703704</c:v>
                </c:pt>
                <c:pt idx="10791">
                  <c:v>0.744340277777778</c:v>
                </c:pt>
                <c:pt idx="10792">
                  <c:v>0.744351851851852</c:v>
                </c:pt>
                <c:pt idx="10793">
                  <c:v>0.744363425925926</c:v>
                </c:pt>
                <c:pt idx="10794">
                  <c:v>0.744375</c:v>
                </c:pt>
                <c:pt idx="10795">
                  <c:v>0.744386574074074</c:v>
                </c:pt>
                <c:pt idx="10796">
                  <c:v>0.744398148148148</c:v>
                </c:pt>
                <c:pt idx="10797">
                  <c:v>0.744409722222222</c:v>
                </c:pt>
                <c:pt idx="10798">
                  <c:v>0.744421296296297</c:v>
                </c:pt>
                <c:pt idx="10799">
                  <c:v>0.74443287037037</c:v>
                </c:pt>
                <c:pt idx="10800">
                  <c:v>0.744444444444445</c:v>
                </c:pt>
                <c:pt idx="10801">
                  <c:v>0.744456018518519</c:v>
                </c:pt>
                <c:pt idx="10802">
                  <c:v>0.744467592592593</c:v>
                </c:pt>
                <c:pt idx="10803">
                  <c:v>0.744479166666667</c:v>
                </c:pt>
                <c:pt idx="10804">
                  <c:v>0.74449074074074</c:v>
                </c:pt>
                <c:pt idx="10805">
                  <c:v>0.744502314814815</c:v>
                </c:pt>
                <c:pt idx="10806">
                  <c:v>0.744513888888889</c:v>
                </c:pt>
                <c:pt idx="10807">
                  <c:v>0.744525462962963</c:v>
                </c:pt>
                <c:pt idx="10808">
                  <c:v>0.744537037037037</c:v>
                </c:pt>
                <c:pt idx="10809">
                  <c:v>0.744548611111111</c:v>
                </c:pt>
                <c:pt idx="10810">
                  <c:v>0.744560185185185</c:v>
                </c:pt>
                <c:pt idx="10811">
                  <c:v>0.744571759259259</c:v>
                </c:pt>
                <c:pt idx="10812">
                  <c:v>0.744583333333334</c:v>
                </c:pt>
                <c:pt idx="10813">
                  <c:v>0.744594907407407</c:v>
                </c:pt>
                <c:pt idx="10814">
                  <c:v>0.744606481481482</c:v>
                </c:pt>
                <c:pt idx="10815">
                  <c:v>0.744618055555556</c:v>
                </c:pt>
                <c:pt idx="10816">
                  <c:v>0.74462962962963</c:v>
                </c:pt>
                <c:pt idx="10817">
                  <c:v>0.744641203703704</c:v>
                </c:pt>
                <c:pt idx="10818">
                  <c:v>0.744652777777778</c:v>
                </c:pt>
                <c:pt idx="10819">
                  <c:v>0.744664351851852</c:v>
                </c:pt>
                <c:pt idx="10820">
                  <c:v>0.744675925925926</c:v>
                </c:pt>
                <c:pt idx="10821">
                  <c:v>0.7446875</c:v>
                </c:pt>
                <c:pt idx="10822">
                  <c:v>0.744699074074075</c:v>
                </c:pt>
                <c:pt idx="10823">
                  <c:v>0.744710648148148</c:v>
                </c:pt>
                <c:pt idx="10824">
                  <c:v>0.744722222222222</c:v>
                </c:pt>
                <c:pt idx="10825">
                  <c:v>0.744733796296296</c:v>
                </c:pt>
                <c:pt idx="10826">
                  <c:v>0.744745370370371</c:v>
                </c:pt>
                <c:pt idx="10827">
                  <c:v>0.744756944444445</c:v>
                </c:pt>
                <c:pt idx="10828">
                  <c:v>0.744768518518519</c:v>
                </c:pt>
                <c:pt idx="10829">
                  <c:v>0.744780092592593</c:v>
                </c:pt>
                <c:pt idx="10830">
                  <c:v>0.744791666666667</c:v>
                </c:pt>
                <c:pt idx="10831">
                  <c:v>0.744803240740741</c:v>
                </c:pt>
                <c:pt idx="10832">
                  <c:v>0.744814814814815</c:v>
                </c:pt>
                <c:pt idx="10833">
                  <c:v>0.744826388888889</c:v>
                </c:pt>
                <c:pt idx="10834">
                  <c:v>0.744837962962963</c:v>
                </c:pt>
                <c:pt idx="10835">
                  <c:v>0.744849537037037</c:v>
                </c:pt>
                <c:pt idx="10836">
                  <c:v>0.744861111111111</c:v>
                </c:pt>
                <c:pt idx="10837">
                  <c:v>0.744872685185185</c:v>
                </c:pt>
                <c:pt idx="10838">
                  <c:v>0.744884259259259</c:v>
                </c:pt>
                <c:pt idx="10839">
                  <c:v>0.744895833333334</c:v>
                </c:pt>
                <c:pt idx="10840">
                  <c:v>0.744907407407408</c:v>
                </c:pt>
                <c:pt idx="10841">
                  <c:v>0.744918981481482</c:v>
                </c:pt>
                <c:pt idx="10842">
                  <c:v>0.744930555555556</c:v>
                </c:pt>
                <c:pt idx="10843">
                  <c:v>0.74494212962963</c:v>
                </c:pt>
                <c:pt idx="10844">
                  <c:v>0.744953703703704</c:v>
                </c:pt>
                <c:pt idx="10845">
                  <c:v>0.744965277777778</c:v>
                </c:pt>
                <c:pt idx="10846">
                  <c:v>0.744976851851852</c:v>
                </c:pt>
                <c:pt idx="10847">
                  <c:v>0.744988425925926</c:v>
                </c:pt>
                <c:pt idx="10848">
                  <c:v>0.745</c:v>
                </c:pt>
                <c:pt idx="10849">
                  <c:v>0.745011574074074</c:v>
                </c:pt>
                <c:pt idx="10850">
                  <c:v>0.745023148148148</c:v>
                </c:pt>
                <c:pt idx="10851">
                  <c:v>0.745034722222222</c:v>
                </c:pt>
                <c:pt idx="10852">
                  <c:v>0.745046296296297</c:v>
                </c:pt>
                <c:pt idx="10853">
                  <c:v>0.745057870370371</c:v>
                </c:pt>
                <c:pt idx="10854">
                  <c:v>0.745069444444445</c:v>
                </c:pt>
                <c:pt idx="10855">
                  <c:v>0.745081018518519</c:v>
                </c:pt>
                <c:pt idx="10856">
                  <c:v>0.745092592592593</c:v>
                </c:pt>
                <c:pt idx="10857">
                  <c:v>0.745104166666667</c:v>
                </c:pt>
                <c:pt idx="10858">
                  <c:v>0.745115740740741</c:v>
                </c:pt>
                <c:pt idx="10859">
                  <c:v>0.745127314814815</c:v>
                </c:pt>
                <c:pt idx="10860">
                  <c:v>0.745138888888889</c:v>
                </c:pt>
                <c:pt idx="10861">
                  <c:v>0.745150462962963</c:v>
                </c:pt>
                <c:pt idx="10862">
                  <c:v>0.745162037037037</c:v>
                </c:pt>
                <c:pt idx="10863">
                  <c:v>0.745173611111111</c:v>
                </c:pt>
                <c:pt idx="10864">
                  <c:v>0.745185185185185</c:v>
                </c:pt>
                <c:pt idx="10865">
                  <c:v>0.745196759259259</c:v>
                </c:pt>
                <c:pt idx="10866">
                  <c:v>0.745208333333334</c:v>
                </c:pt>
                <c:pt idx="10867">
                  <c:v>0.745219907407408</c:v>
                </c:pt>
                <c:pt idx="10868">
                  <c:v>0.745231481481482</c:v>
                </c:pt>
                <c:pt idx="10869">
                  <c:v>0.745243055555556</c:v>
                </c:pt>
                <c:pt idx="10870">
                  <c:v>0.74525462962963</c:v>
                </c:pt>
                <c:pt idx="10871">
                  <c:v>0.745266203703704</c:v>
                </c:pt>
                <c:pt idx="10872">
                  <c:v>0.745277777777778</c:v>
                </c:pt>
                <c:pt idx="10873">
                  <c:v>0.745289351851852</c:v>
                </c:pt>
                <c:pt idx="10874">
                  <c:v>0.745300925925926</c:v>
                </c:pt>
                <c:pt idx="10875">
                  <c:v>0.7453125</c:v>
                </c:pt>
                <c:pt idx="10876">
                  <c:v>0.745324074074074</c:v>
                </c:pt>
                <c:pt idx="10877">
                  <c:v>0.745335648148148</c:v>
                </c:pt>
                <c:pt idx="10878">
                  <c:v>0.745347222222222</c:v>
                </c:pt>
                <c:pt idx="10879">
                  <c:v>0.745358796296296</c:v>
                </c:pt>
                <c:pt idx="10880">
                  <c:v>0.745370370370371</c:v>
                </c:pt>
                <c:pt idx="10881">
                  <c:v>0.745381944444445</c:v>
                </c:pt>
                <c:pt idx="10882">
                  <c:v>0.745393518518519</c:v>
                </c:pt>
                <c:pt idx="10883">
                  <c:v>0.745405092592593</c:v>
                </c:pt>
                <c:pt idx="10884">
                  <c:v>0.745416666666666</c:v>
                </c:pt>
                <c:pt idx="10885">
                  <c:v>0.745428240740741</c:v>
                </c:pt>
                <c:pt idx="10886">
                  <c:v>0.745439814814815</c:v>
                </c:pt>
                <c:pt idx="10887">
                  <c:v>0.745451388888889</c:v>
                </c:pt>
                <c:pt idx="10888">
                  <c:v>0.745462962962962</c:v>
                </c:pt>
                <c:pt idx="10889">
                  <c:v>0.745474537037037</c:v>
                </c:pt>
                <c:pt idx="10890">
                  <c:v>0.745486111111111</c:v>
                </c:pt>
                <c:pt idx="10891">
                  <c:v>0.745497685185185</c:v>
                </c:pt>
                <c:pt idx="10892">
                  <c:v>0.745509259259259</c:v>
                </c:pt>
                <c:pt idx="10893">
                  <c:v>0.745520833333334</c:v>
                </c:pt>
                <c:pt idx="10894">
                  <c:v>0.745532407407407</c:v>
                </c:pt>
                <c:pt idx="10895">
                  <c:v>0.745543981481482</c:v>
                </c:pt>
                <c:pt idx="10896">
                  <c:v>0.745555555555556</c:v>
                </c:pt>
                <c:pt idx="10897">
                  <c:v>0.745567129629629</c:v>
                </c:pt>
                <c:pt idx="10898">
                  <c:v>0.745578703703704</c:v>
                </c:pt>
                <c:pt idx="10899">
                  <c:v>0.745590277777778</c:v>
                </c:pt>
                <c:pt idx="10900">
                  <c:v>0.745601851851852</c:v>
                </c:pt>
                <c:pt idx="10901">
                  <c:v>0.745613425925926</c:v>
                </c:pt>
                <c:pt idx="10902">
                  <c:v>0.745625</c:v>
                </c:pt>
                <c:pt idx="10903">
                  <c:v>0.745636574074074</c:v>
                </c:pt>
                <c:pt idx="10904">
                  <c:v>0.745648148148149</c:v>
                </c:pt>
                <c:pt idx="10905">
                  <c:v>0.745659722222222</c:v>
                </c:pt>
                <c:pt idx="10906">
                  <c:v>0.745671296296297</c:v>
                </c:pt>
                <c:pt idx="10907">
                  <c:v>0.745682870370371</c:v>
                </c:pt>
                <c:pt idx="10908">
                  <c:v>0.745694444444445</c:v>
                </c:pt>
                <c:pt idx="10909">
                  <c:v>0.745706018518519</c:v>
                </c:pt>
                <c:pt idx="10910">
                  <c:v>0.745717592592593</c:v>
                </c:pt>
                <c:pt idx="10911">
                  <c:v>0.745729166666667</c:v>
                </c:pt>
                <c:pt idx="10912">
                  <c:v>0.745740740740741</c:v>
                </c:pt>
                <c:pt idx="10913">
                  <c:v>0.745752314814815</c:v>
                </c:pt>
                <c:pt idx="10914">
                  <c:v>0.745763888888889</c:v>
                </c:pt>
                <c:pt idx="10915">
                  <c:v>0.745775462962963</c:v>
                </c:pt>
                <c:pt idx="10916">
                  <c:v>0.745787037037037</c:v>
                </c:pt>
                <c:pt idx="10917">
                  <c:v>0.745798611111111</c:v>
                </c:pt>
                <c:pt idx="10918">
                  <c:v>0.745810185185185</c:v>
                </c:pt>
                <c:pt idx="10919">
                  <c:v>0.745821759259259</c:v>
                </c:pt>
                <c:pt idx="10920">
                  <c:v>0.745833333333333</c:v>
                </c:pt>
                <c:pt idx="10921">
                  <c:v>0.745844907407408</c:v>
                </c:pt>
                <c:pt idx="10922">
                  <c:v>0.745856481481482</c:v>
                </c:pt>
                <c:pt idx="10923">
                  <c:v>0.745868055555556</c:v>
                </c:pt>
                <c:pt idx="10924">
                  <c:v>0.74587962962963</c:v>
                </c:pt>
                <c:pt idx="10925">
                  <c:v>0.745891203703704</c:v>
                </c:pt>
                <c:pt idx="10926">
                  <c:v>0.745902777777778</c:v>
                </c:pt>
                <c:pt idx="10927">
                  <c:v>0.745914351851852</c:v>
                </c:pt>
                <c:pt idx="10928">
                  <c:v>0.745925925925926</c:v>
                </c:pt>
                <c:pt idx="10929">
                  <c:v>0.7459375</c:v>
                </c:pt>
                <c:pt idx="10930">
                  <c:v>0.745949074074075</c:v>
                </c:pt>
                <c:pt idx="10931">
                  <c:v>0.745960648148148</c:v>
                </c:pt>
                <c:pt idx="10932">
                  <c:v>0.745972222222222</c:v>
                </c:pt>
                <c:pt idx="10933">
                  <c:v>0.745983796296296</c:v>
                </c:pt>
                <c:pt idx="10934">
                  <c:v>0.745995370370371</c:v>
                </c:pt>
                <c:pt idx="10935">
                  <c:v>0.746006944444445</c:v>
                </c:pt>
                <c:pt idx="10936">
                  <c:v>0.746018518518519</c:v>
                </c:pt>
                <c:pt idx="10937">
                  <c:v>0.746030092592593</c:v>
                </c:pt>
                <c:pt idx="10938">
                  <c:v>0.746041666666667</c:v>
                </c:pt>
                <c:pt idx="10939">
                  <c:v>0.74605324074074</c:v>
                </c:pt>
                <c:pt idx="10940">
                  <c:v>0.746064814814815</c:v>
                </c:pt>
                <c:pt idx="10941">
                  <c:v>0.746076388888889</c:v>
                </c:pt>
                <c:pt idx="10942">
                  <c:v>0.746087962962963</c:v>
                </c:pt>
                <c:pt idx="10943">
                  <c:v>0.746099537037037</c:v>
                </c:pt>
                <c:pt idx="10944">
                  <c:v>0.746111111111111</c:v>
                </c:pt>
                <c:pt idx="10945">
                  <c:v>0.746122685185185</c:v>
                </c:pt>
                <c:pt idx="10946">
                  <c:v>0.74613425925926</c:v>
                </c:pt>
                <c:pt idx="10947">
                  <c:v>0.746145833333334</c:v>
                </c:pt>
                <c:pt idx="10948">
                  <c:v>0.746157407407408</c:v>
                </c:pt>
                <c:pt idx="10949">
                  <c:v>0.746168981481482</c:v>
                </c:pt>
                <c:pt idx="10950">
                  <c:v>0.746180555555556</c:v>
                </c:pt>
                <c:pt idx="10951">
                  <c:v>0.746192129629629</c:v>
                </c:pt>
                <c:pt idx="10952">
                  <c:v>0.746203703703704</c:v>
                </c:pt>
                <c:pt idx="10953">
                  <c:v>0.746215277777778</c:v>
                </c:pt>
                <c:pt idx="10954">
                  <c:v>0.746226851851852</c:v>
                </c:pt>
                <c:pt idx="10955">
                  <c:v>0.746238425925926</c:v>
                </c:pt>
                <c:pt idx="10956">
                  <c:v>0.74625</c:v>
                </c:pt>
                <c:pt idx="10957">
                  <c:v>0.746261574074074</c:v>
                </c:pt>
                <c:pt idx="10958">
                  <c:v>0.746273148148148</c:v>
                </c:pt>
                <c:pt idx="10959">
                  <c:v>0.746284722222222</c:v>
                </c:pt>
                <c:pt idx="10960">
                  <c:v>0.746296296296297</c:v>
                </c:pt>
                <c:pt idx="10961">
                  <c:v>0.746307870370371</c:v>
                </c:pt>
                <c:pt idx="10962">
                  <c:v>0.746319444444445</c:v>
                </c:pt>
                <c:pt idx="10963">
                  <c:v>0.746331018518519</c:v>
                </c:pt>
                <c:pt idx="10964">
                  <c:v>0.746342592592593</c:v>
                </c:pt>
                <c:pt idx="10965">
                  <c:v>0.746354166666667</c:v>
                </c:pt>
                <c:pt idx="10966">
                  <c:v>0.746365740740741</c:v>
                </c:pt>
                <c:pt idx="10967">
                  <c:v>0.746377314814815</c:v>
                </c:pt>
                <c:pt idx="10968">
                  <c:v>0.746388888888889</c:v>
                </c:pt>
                <c:pt idx="10969">
                  <c:v>0.746400462962963</c:v>
                </c:pt>
                <c:pt idx="10970">
                  <c:v>0.746412037037037</c:v>
                </c:pt>
                <c:pt idx="10971">
                  <c:v>0.746423611111111</c:v>
                </c:pt>
                <c:pt idx="10972">
                  <c:v>0.746435185185185</c:v>
                </c:pt>
                <c:pt idx="10973">
                  <c:v>0.746446759259259</c:v>
                </c:pt>
                <c:pt idx="10974">
                  <c:v>0.746458333333333</c:v>
                </c:pt>
                <c:pt idx="10975">
                  <c:v>0.746469907407408</c:v>
                </c:pt>
                <c:pt idx="10976">
                  <c:v>0.746481481481482</c:v>
                </c:pt>
                <c:pt idx="10977">
                  <c:v>0.746493055555556</c:v>
                </c:pt>
                <c:pt idx="10978">
                  <c:v>0.74650462962963</c:v>
                </c:pt>
                <c:pt idx="10979">
                  <c:v>0.746516203703703</c:v>
                </c:pt>
                <c:pt idx="10980">
                  <c:v>0.746527777777778</c:v>
                </c:pt>
                <c:pt idx="10981">
                  <c:v>0.746539351851852</c:v>
                </c:pt>
                <c:pt idx="10982">
                  <c:v>0.746550925925926</c:v>
                </c:pt>
                <c:pt idx="10983">
                  <c:v>0.7465625</c:v>
                </c:pt>
                <c:pt idx="10984">
                  <c:v>0.746574074074075</c:v>
                </c:pt>
                <c:pt idx="10985">
                  <c:v>0.746585648148148</c:v>
                </c:pt>
                <c:pt idx="10986">
                  <c:v>0.746597222222222</c:v>
                </c:pt>
                <c:pt idx="10987">
                  <c:v>0.746608796296297</c:v>
                </c:pt>
                <c:pt idx="10988">
                  <c:v>0.746620370370371</c:v>
                </c:pt>
                <c:pt idx="10989">
                  <c:v>0.746631944444445</c:v>
                </c:pt>
                <c:pt idx="10990">
                  <c:v>0.746643518518519</c:v>
                </c:pt>
                <c:pt idx="10991">
                  <c:v>0.746655092592593</c:v>
                </c:pt>
                <c:pt idx="10992">
                  <c:v>0.746666666666667</c:v>
                </c:pt>
                <c:pt idx="10993">
                  <c:v>0.746678240740741</c:v>
                </c:pt>
                <c:pt idx="10994">
                  <c:v>0.746689814814815</c:v>
                </c:pt>
                <c:pt idx="10995">
                  <c:v>0.746701388888889</c:v>
                </c:pt>
                <c:pt idx="10996">
                  <c:v>0.746712962962962</c:v>
                </c:pt>
                <c:pt idx="10997">
                  <c:v>0.746724537037037</c:v>
                </c:pt>
                <c:pt idx="10998">
                  <c:v>0.746736111111111</c:v>
                </c:pt>
                <c:pt idx="10999">
                  <c:v>0.746747685185186</c:v>
                </c:pt>
                <c:pt idx="11000">
                  <c:v>0.746759259259259</c:v>
                </c:pt>
                <c:pt idx="11001">
                  <c:v>0.746770833333334</c:v>
                </c:pt>
                <c:pt idx="11002">
                  <c:v>0.746782407407408</c:v>
                </c:pt>
                <c:pt idx="11003">
                  <c:v>0.746793981481482</c:v>
                </c:pt>
                <c:pt idx="11004">
                  <c:v>0.746805555555556</c:v>
                </c:pt>
                <c:pt idx="11005">
                  <c:v>0.746817129629629</c:v>
                </c:pt>
                <c:pt idx="11006">
                  <c:v>0.746828703703704</c:v>
                </c:pt>
                <c:pt idx="11007">
                  <c:v>0.746840277777778</c:v>
                </c:pt>
                <c:pt idx="11008">
                  <c:v>0.746851851851852</c:v>
                </c:pt>
                <c:pt idx="11009">
                  <c:v>0.746863425925926</c:v>
                </c:pt>
                <c:pt idx="11010">
                  <c:v>0.746875</c:v>
                </c:pt>
                <c:pt idx="11011">
                  <c:v>0.746886574074074</c:v>
                </c:pt>
                <c:pt idx="11012">
                  <c:v>0.746898148148148</c:v>
                </c:pt>
                <c:pt idx="11013">
                  <c:v>0.746909722222222</c:v>
                </c:pt>
                <c:pt idx="11014">
                  <c:v>0.746921296296297</c:v>
                </c:pt>
                <c:pt idx="11015">
                  <c:v>0.746932870370371</c:v>
                </c:pt>
                <c:pt idx="11016">
                  <c:v>0.746944444444445</c:v>
                </c:pt>
                <c:pt idx="11017">
                  <c:v>0.746956018518519</c:v>
                </c:pt>
                <c:pt idx="11018">
                  <c:v>0.746967592592593</c:v>
                </c:pt>
                <c:pt idx="11019">
                  <c:v>0.746979166666667</c:v>
                </c:pt>
                <c:pt idx="11020">
                  <c:v>0.746990740740741</c:v>
                </c:pt>
                <c:pt idx="11021">
                  <c:v>0.747002314814815</c:v>
                </c:pt>
                <c:pt idx="11022">
                  <c:v>0.747013888888889</c:v>
                </c:pt>
                <c:pt idx="11023">
                  <c:v>0.747025462962963</c:v>
                </c:pt>
                <c:pt idx="11024">
                  <c:v>0.747037037037037</c:v>
                </c:pt>
                <c:pt idx="11025">
                  <c:v>0.747048611111111</c:v>
                </c:pt>
                <c:pt idx="11026">
                  <c:v>0.747060185185185</c:v>
                </c:pt>
                <c:pt idx="11027">
                  <c:v>0.747071759259259</c:v>
                </c:pt>
                <c:pt idx="11028">
                  <c:v>0.747083333333333</c:v>
                </c:pt>
                <c:pt idx="11029">
                  <c:v>0.747094907407408</c:v>
                </c:pt>
                <c:pt idx="11030">
                  <c:v>0.747106481481482</c:v>
                </c:pt>
                <c:pt idx="11031">
                  <c:v>0.747118055555556</c:v>
                </c:pt>
                <c:pt idx="11032">
                  <c:v>0.74712962962963</c:v>
                </c:pt>
                <c:pt idx="11033">
                  <c:v>0.747141203703704</c:v>
                </c:pt>
                <c:pt idx="11034">
                  <c:v>0.747152777777778</c:v>
                </c:pt>
                <c:pt idx="11035">
                  <c:v>0.747164351851852</c:v>
                </c:pt>
                <c:pt idx="11036">
                  <c:v>0.747175925925926</c:v>
                </c:pt>
                <c:pt idx="11037">
                  <c:v>0.7471875</c:v>
                </c:pt>
                <c:pt idx="11038">
                  <c:v>0.747199074074075</c:v>
                </c:pt>
                <c:pt idx="11039">
                  <c:v>0.747210648148148</c:v>
                </c:pt>
                <c:pt idx="11040">
                  <c:v>0.747222222222222</c:v>
                </c:pt>
                <c:pt idx="11041">
                  <c:v>0.747233796296297</c:v>
                </c:pt>
                <c:pt idx="11042">
                  <c:v>0.747245370370371</c:v>
                </c:pt>
                <c:pt idx="11043">
                  <c:v>0.747256944444445</c:v>
                </c:pt>
                <c:pt idx="11044">
                  <c:v>0.747268518518519</c:v>
                </c:pt>
                <c:pt idx="11045">
                  <c:v>0.747280092592593</c:v>
                </c:pt>
                <c:pt idx="11046">
                  <c:v>0.747291666666667</c:v>
                </c:pt>
                <c:pt idx="11047">
                  <c:v>0.74730324074074</c:v>
                </c:pt>
                <c:pt idx="11048">
                  <c:v>0.747314814814815</c:v>
                </c:pt>
                <c:pt idx="11049">
                  <c:v>0.747326388888889</c:v>
                </c:pt>
                <c:pt idx="11050">
                  <c:v>0.747337962962962</c:v>
                </c:pt>
                <c:pt idx="11051">
                  <c:v>0.747349537037037</c:v>
                </c:pt>
                <c:pt idx="11052">
                  <c:v>0.747361111111111</c:v>
                </c:pt>
                <c:pt idx="11053">
                  <c:v>0.747372685185185</c:v>
                </c:pt>
                <c:pt idx="11054">
                  <c:v>0.747384259259259</c:v>
                </c:pt>
                <c:pt idx="11055">
                  <c:v>0.747395833333334</c:v>
                </c:pt>
                <c:pt idx="11056">
                  <c:v>0.747407407407408</c:v>
                </c:pt>
                <c:pt idx="11057">
                  <c:v>0.747418981481481</c:v>
                </c:pt>
                <c:pt idx="11058">
                  <c:v>0.747430555555556</c:v>
                </c:pt>
                <c:pt idx="11059">
                  <c:v>0.747442129629629</c:v>
                </c:pt>
                <c:pt idx="11060">
                  <c:v>0.747453703703704</c:v>
                </c:pt>
                <c:pt idx="11061">
                  <c:v>0.747465277777778</c:v>
                </c:pt>
                <c:pt idx="11062">
                  <c:v>0.747476851851852</c:v>
                </c:pt>
                <c:pt idx="11063">
                  <c:v>0.747488425925926</c:v>
                </c:pt>
                <c:pt idx="11064">
                  <c:v>0.7475</c:v>
                </c:pt>
                <c:pt idx="11065">
                  <c:v>0.747511574074074</c:v>
                </c:pt>
                <c:pt idx="11066">
                  <c:v>0.747523148148148</c:v>
                </c:pt>
                <c:pt idx="11067">
                  <c:v>0.747534722222222</c:v>
                </c:pt>
                <c:pt idx="11068">
                  <c:v>0.747546296296296</c:v>
                </c:pt>
                <c:pt idx="11069">
                  <c:v>0.747557870370371</c:v>
                </c:pt>
                <c:pt idx="11070">
                  <c:v>0.747569444444445</c:v>
                </c:pt>
                <c:pt idx="11071">
                  <c:v>0.747581018518519</c:v>
                </c:pt>
                <c:pt idx="11072">
                  <c:v>0.747592592592593</c:v>
                </c:pt>
                <c:pt idx="11073">
                  <c:v>0.747604166666667</c:v>
                </c:pt>
                <c:pt idx="11074">
                  <c:v>0.747615740740741</c:v>
                </c:pt>
                <c:pt idx="11075">
                  <c:v>0.747627314814815</c:v>
                </c:pt>
                <c:pt idx="11076">
                  <c:v>0.747638888888889</c:v>
                </c:pt>
                <c:pt idx="11077">
                  <c:v>0.747650462962963</c:v>
                </c:pt>
                <c:pt idx="11078">
                  <c:v>0.747662037037037</c:v>
                </c:pt>
                <c:pt idx="11079">
                  <c:v>0.747673611111112</c:v>
                </c:pt>
                <c:pt idx="11080">
                  <c:v>0.747685185185185</c:v>
                </c:pt>
                <c:pt idx="11081">
                  <c:v>0.747696759259259</c:v>
                </c:pt>
                <c:pt idx="11082">
                  <c:v>0.747708333333334</c:v>
                </c:pt>
                <c:pt idx="11083">
                  <c:v>0.747719907407408</c:v>
                </c:pt>
                <c:pt idx="11084">
                  <c:v>0.747731481481482</c:v>
                </c:pt>
                <c:pt idx="11085">
                  <c:v>0.747743055555556</c:v>
                </c:pt>
                <c:pt idx="11086">
                  <c:v>0.74775462962963</c:v>
                </c:pt>
                <c:pt idx="11087">
                  <c:v>0.747766203703704</c:v>
                </c:pt>
                <c:pt idx="11088">
                  <c:v>0.747777777777778</c:v>
                </c:pt>
                <c:pt idx="11089">
                  <c:v>0.747789351851852</c:v>
                </c:pt>
                <c:pt idx="11090">
                  <c:v>0.747800925925926</c:v>
                </c:pt>
                <c:pt idx="11091">
                  <c:v>0.7478125</c:v>
                </c:pt>
                <c:pt idx="11092">
                  <c:v>0.747824074074074</c:v>
                </c:pt>
                <c:pt idx="11093">
                  <c:v>0.747835648148149</c:v>
                </c:pt>
                <c:pt idx="11094">
                  <c:v>0.747847222222222</c:v>
                </c:pt>
                <c:pt idx="11095">
                  <c:v>0.747858796296297</c:v>
                </c:pt>
                <c:pt idx="11096">
                  <c:v>0.747870370370371</c:v>
                </c:pt>
                <c:pt idx="11097">
                  <c:v>0.747881944444445</c:v>
                </c:pt>
                <c:pt idx="11098">
                  <c:v>0.747893518518519</c:v>
                </c:pt>
                <c:pt idx="11099">
                  <c:v>0.747905092592593</c:v>
                </c:pt>
                <c:pt idx="11100">
                  <c:v>0.747916666666667</c:v>
                </c:pt>
                <c:pt idx="11101">
                  <c:v>0.747928240740741</c:v>
                </c:pt>
                <c:pt idx="11102">
                  <c:v>0.747939814814815</c:v>
                </c:pt>
                <c:pt idx="11103">
                  <c:v>0.747951388888889</c:v>
                </c:pt>
                <c:pt idx="11104">
                  <c:v>0.747962962962962</c:v>
                </c:pt>
                <c:pt idx="11105">
                  <c:v>0.747974537037037</c:v>
                </c:pt>
                <c:pt idx="11106">
                  <c:v>0.747986111111111</c:v>
                </c:pt>
                <c:pt idx="11107">
                  <c:v>0.747997685185186</c:v>
                </c:pt>
                <c:pt idx="11108">
                  <c:v>0.748009259259259</c:v>
                </c:pt>
                <c:pt idx="11109">
                  <c:v>0.748020833333334</c:v>
                </c:pt>
                <c:pt idx="11110">
                  <c:v>0.748032407407408</c:v>
                </c:pt>
                <c:pt idx="11111">
                  <c:v>0.748043981481482</c:v>
                </c:pt>
                <c:pt idx="11112">
                  <c:v>0.748055555555556</c:v>
                </c:pt>
                <c:pt idx="11113">
                  <c:v>0.748067129629629</c:v>
                </c:pt>
                <c:pt idx="11114">
                  <c:v>0.748078703703704</c:v>
                </c:pt>
                <c:pt idx="11115">
                  <c:v>0.748090277777778</c:v>
                </c:pt>
                <c:pt idx="11116">
                  <c:v>0.748101851851852</c:v>
                </c:pt>
                <c:pt idx="11117">
                  <c:v>0.748113425925926</c:v>
                </c:pt>
                <c:pt idx="11118">
                  <c:v>0.748125</c:v>
                </c:pt>
                <c:pt idx="11119">
                  <c:v>0.748136574074074</c:v>
                </c:pt>
                <c:pt idx="11120">
                  <c:v>0.748148148148148</c:v>
                </c:pt>
                <c:pt idx="11121">
                  <c:v>0.748159722222222</c:v>
                </c:pt>
                <c:pt idx="11122">
                  <c:v>0.748171296296297</c:v>
                </c:pt>
                <c:pt idx="11123">
                  <c:v>0.748182870370371</c:v>
                </c:pt>
                <c:pt idx="11124">
                  <c:v>0.748194444444445</c:v>
                </c:pt>
                <c:pt idx="11125">
                  <c:v>0.748206018518519</c:v>
                </c:pt>
                <c:pt idx="11126">
                  <c:v>0.748217592592593</c:v>
                </c:pt>
                <c:pt idx="11127">
                  <c:v>0.748229166666667</c:v>
                </c:pt>
                <c:pt idx="11128">
                  <c:v>0.748240740740741</c:v>
                </c:pt>
                <c:pt idx="11129">
                  <c:v>0.748252314814815</c:v>
                </c:pt>
                <c:pt idx="11130">
                  <c:v>0.748263888888889</c:v>
                </c:pt>
                <c:pt idx="11131">
                  <c:v>0.748275462962963</c:v>
                </c:pt>
                <c:pt idx="11132">
                  <c:v>0.748287037037037</c:v>
                </c:pt>
                <c:pt idx="11133">
                  <c:v>0.748298611111112</c:v>
                </c:pt>
                <c:pt idx="11134">
                  <c:v>0.748310185185185</c:v>
                </c:pt>
                <c:pt idx="11135">
                  <c:v>0.748321759259259</c:v>
                </c:pt>
                <c:pt idx="11136">
                  <c:v>0.748333333333334</c:v>
                </c:pt>
                <c:pt idx="11137">
                  <c:v>0.748344907407407</c:v>
                </c:pt>
                <c:pt idx="11138">
                  <c:v>0.748356481481482</c:v>
                </c:pt>
                <c:pt idx="11139">
                  <c:v>0.748368055555556</c:v>
                </c:pt>
                <c:pt idx="11140">
                  <c:v>0.74837962962963</c:v>
                </c:pt>
                <c:pt idx="11141">
                  <c:v>0.748391203703704</c:v>
                </c:pt>
                <c:pt idx="11142">
                  <c:v>0.748402777777777</c:v>
                </c:pt>
                <c:pt idx="11143">
                  <c:v>0.748414351851852</c:v>
                </c:pt>
                <c:pt idx="11144">
                  <c:v>0.748425925925926</c:v>
                </c:pt>
                <c:pt idx="11145">
                  <c:v>0.7484375</c:v>
                </c:pt>
                <c:pt idx="11146">
                  <c:v>0.748449074074074</c:v>
                </c:pt>
                <c:pt idx="11147">
                  <c:v>0.748460648148148</c:v>
                </c:pt>
                <c:pt idx="11148">
                  <c:v>0.748472222222222</c:v>
                </c:pt>
                <c:pt idx="11149">
                  <c:v>0.748483796296296</c:v>
                </c:pt>
                <c:pt idx="11150">
                  <c:v>0.748495370370371</c:v>
                </c:pt>
                <c:pt idx="11151">
                  <c:v>0.748506944444444</c:v>
                </c:pt>
                <c:pt idx="11152">
                  <c:v>0.748518518518519</c:v>
                </c:pt>
                <c:pt idx="11153">
                  <c:v>0.748530092592593</c:v>
                </c:pt>
                <c:pt idx="11154">
                  <c:v>0.748541666666667</c:v>
                </c:pt>
                <c:pt idx="11155">
                  <c:v>0.748553240740741</c:v>
                </c:pt>
                <c:pt idx="11156">
                  <c:v>0.748564814814815</c:v>
                </c:pt>
                <c:pt idx="11157">
                  <c:v>0.748576388888889</c:v>
                </c:pt>
                <c:pt idx="11158">
                  <c:v>0.748587962962962</c:v>
                </c:pt>
                <c:pt idx="11159">
                  <c:v>0.748599537037037</c:v>
                </c:pt>
                <c:pt idx="11160">
                  <c:v>0.748611111111111</c:v>
                </c:pt>
                <c:pt idx="11161">
                  <c:v>0.748622685185185</c:v>
                </c:pt>
                <c:pt idx="11162">
                  <c:v>0.748634259259259</c:v>
                </c:pt>
                <c:pt idx="11163">
                  <c:v>0.748645833333334</c:v>
                </c:pt>
                <c:pt idx="11164">
                  <c:v>0.748657407407408</c:v>
                </c:pt>
                <c:pt idx="11165">
                  <c:v>0.748668981481482</c:v>
                </c:pt>
                <c:pt idx="11166">
                  <c:v>0.748680555555556</c:v>
                </c:pt>
                <c:pt idx="11167">
                  <c:v>0.74869212962963</c:v>
                </c:pt>
                <c:pt idx="11168">
                  <c:v>0.748703703703704</c:v>
                </c:pt>
                <c:pt idx="11169">
                  <c:v>0.748715277777778</c:v>
                </c:pt>
                <c:pt idx="11170">
                  <c:v>0.748726851851852</c:v>
                </c:pt>
                <c:pt idx="11171">
                  <c:v>0.748738425925926</c:v>
                </c:pt>
                <c:pt idx="11172">
                  <c:v>0.74875</c:v>
                </c:pt>
                <c:pt idx="11173">
                  <c:v>0.748761574074074</c:v>
                </c:pt>
                <c:pt idx="11174">
                  <c:v>0.748773148148148</c:v>
                </c:pt>
                <c:pt idx="11175">
                  <c:v>0.748784722222222</c:v>
                </c:pt>
                <c:pt idx="11176">
                  <c:v>0.748796296296297</c:v>
                </c:pt>
                <c:pt idx="11177">
                  <c:v>0.748807870370371</c:v>
                </c:pt>
                <c:pt idx="11178">
                  <c:v>0.748819444444445</c:v>
                </c:pt>
                <c:pt idx="11179">
                  <c:v>0.748831018518519</c:v>
                </c:pt>
                <c:pt idx="11180">
                  <c:v>0.748842592592593</c:v>
                </c:pt>
                <c:pt idx="11181">
                  <c:v>0.748854166666667</c:v>
                </c:pt>
                <c:pt idx="11182">
                  <c:v>0.74886574074074</c:v>
                </c:pt>
                <c:pt idx="11183">
                  <c:v>0.748877314814815</c:v>
                </c:pt>
                <c:pt idx="11184">
                  <c:v>0.748888888888889</c:v>
                </c:pt>
                <c:pt idx="11185">
                  <c:v>0.748900462962963</c:v>
                </c:pt>
                <c:pt idx="11186">
                  <c:v>0.748912037037037</c:v>
                </c:pt>
                <c:pt idx="11187">
                  <c:v>0.748923611111111</c:v>
                </c:pt>
                <c:pt idx="11188">
                  <c:v>0.748935185185185</c:v>
                </c:pt>
                <c:pt idx="11189">
                  <c:v>0.748946759259259</c:v>
                </c:pt>
                <c:pt idx="11190">
                  <c:v>0.748958333333334</c:v>
                </c:pt>
                <c:pt idx="11191">
                  <c:v>0.748969907407407</c:v>
                </c:pt>
                <c:pt idx="11192">
                  <c:v>0.748981481481482</c:v>
                </c:pt>
                <c:pt idx="11193">
                  <c:v>0.748993055555556</c:v>
                </c:pt>
                <c:pt idx="11194">
                  <c:v>0.74900462962963</c:v>
                </c:pt>
                <c:pt idx="11195">
                  <c:v>0.749016203703704</c:v>
                </c:pt>
                <c:pt idx="11196">
                  <c:v>0.749027777777778</c:v>
                </c:pt>
                <c:pt idx="11197">
                  <c:v>0.749039351851852</c:v>
                </c:pt>
                <c:pt idx="11198">
                  <c:v>0.749050925925926</c:v>
                </c:pt>
                <c:pt idx="11199">
                  <c:v>0.7490625</c:v>
                </c:pt>
                <c:pt idx="11200">
                  <c:v>0.749074074074074</c:v>
                </c:pt>
                <c:pt idx="11201">
                  <c:v>0.749085648148148</c:v>
                </c:pt>
                <c:pt idx="11202">
                  <c:v>0.749097222222222</c:v>
                </c:pt>
                <c:pt idx="11203">
                  <c:v>0.749108796296296</c:v>
                </c:pt>
                <c:pt idx="11204">
                  <c:v>0.749120370370371</c:v>
                </c:pt>
                <c:pt idx="11205">
                  <c:v>0.749131944444445</c:v>
                </c:pt>
                <c:pt idx="11206">
                  <c:v>0.749143518518519</c:v>
                </c:pt>
                <c:pt idx="11207">
                  <c:v>0.749155092592593</c:v>
                </c:pt>
                <c:pt idx="11208">
                  <c:v>0.749166666666666</c:v>
                </c:pt>
                <c:pt idx="11209">
                  <c:v>0.749178240740741</c:v>
                </c:pt>
                <c:pt idx="11210">
                  <c:v>0.749189814814815</c:v>
                </c:pt>
                <c:pt idx="11211">
                  <c:v>0.749201388888889</c:v>
                </c:pt>
                <c:pt idx="11212">
                  <c:v>0.749212962962963</c:v>
                </c:pt>
                <c:pt idx="11213">
                  <c:v>0.749224537037037</c:v>
                </c:pt>
                <c:pt idx="11214">
                  <c:v>0.749236111111111</c:v>
                </c:pt>
                <c:pt idx="11215">
                  <c:v>0.749247685185185</c:v>
                </c:pt>
                <c:pt idx="11216">
                  <c:v>0.749259259259259</c:v>
                </c:pt>
                <c:pt idx="11217">
                  <c:v>0.749270833333334</c:v>
                </c:pt>
                <c:pt idx="11218">
                  <c:v>0.749282407407408</c:v>
                </c:pt>
                <c:pt idx="11219">
                  <c:v>0.749293981481482</c:v>
                </c:pt>
                <c:pt idx="11220">
                  <c:v>0.749305555555556</c:v>
                </c:pt>
                <c:pt idx="11221">
                  <c:v>0.749317129629629</c:v>
                </c:pt>
                <c:pt idx="11222">
                  <c:v>0.749328703703704</c:v>
                </c:pt>
                <c:pt idx="11223">
                  <c:v>0.749340277777778</c:v>
                </c:pt>
                <c:pt idx="11224">
                  <c:v>0.749351851851852</c:v>
                </c:pt>
                <c:pt idx="11225">
                  <c:v>0.749363425925925</c:v>
                </c:pt>
                <c:pt idx="11226">
                  <c:v>0.749375</c:v>
                </c:pt>
                <c:pt idx="11227">
                  <c:v>0.749386574074074</c:v>
                </c:pt>
                <c:pt idx="11228">
                  <c:v>0.749398148148148</c:v>
                </c:pt>
                <c:pt idx="11229">
                  <c:v>0.749409722222222</c:v>
                </c:pt>
                <c:pt idx="11230">
                  <c:v>0.749421296296297</c:v>
                </c:pt>
                <c:pt idx="11231">
                  <c:v>0.749432870370371</c:v>
                </c:pt>
                <c:pt idx="11232">
                  <c:v>0.749444444444445</c:v>
                </c:pt>
                <c:pt idx="11233">
                  <c:v>0.749456018518519</c:v>
                </c:pt>
                <c:pt idx="11234">
                  <c:v>0.749467592592593</c:v>
                </c:pt>
                <c:pt idx="11235">
                  <c:v>0.749479166666667</c:v>
                </c:pt>
                <c:pt idx="11236">
                  <c:v>0.749490740740741</c:v>
                </c:pt>
                <c:pt idx="11237">
                  <c:v>0.749502314814815</c:v>
                </c:pt>
                <c:pt idx="11238">
                  <c:v>0.749513888888889</c:v>
                </c:pt>
                <c:pt idx="11239">
                  <c:v>0.749525462962963</c:v>
                </c:pt>
                <c:pt idx="11240">
                  <c:v>0.749537037037037</c:v>
                </c:pt>
                <c:pt idx="11241">
                  <c:v>0.749548611111111</c:v>
                </c:pt>
                <c:pt idx="11242">
                  <c:v>0.749560185185185</c:v>
                </c:pt>
                <c:pt idx="11243">
                  <c:v>0.749571759259259</c:v>
                </c:pt>
                <c:pt idx="11244">
                  <c:v>0.749583333333333</c:v>
                </c:pt>
                <c:pt idx="11245">
                  <c:v>0.749594907407408</c:v>
                </c:pt>
                <c:pt idx="11246">
                  <c:v>0.749606481481482</c:v>
                </c:pt>
                <c:pt idx="11247">
                  <c:v>0.749618055555556</c:v>
                </c:pt>
                <c:pt idx="11248">
                  <c:v>0.74962962962963</c:v>
                </c:pt>
                <c:pt idx="11249">
                  <c:v>0.749641203703704</c:v>
                </c:pt>
                <c:pt idx="11250">
                  <c:v>0.749652777777778</c:v>
                </c:pt>
                <c:pt idx="11251">
                  <c:v>0.749664351851852</c:v>
                </c:pt>
                <c:pt idx="11252">
                  <c:v>0.749675925925926</c:v>
                </c:pt>
                <c:pt idx="11253">
                  <c:v>0.7496875</c:v>
                </c:pt>
                <c:pt idx="11254">
                  <c:v>0.749699074074075</c:v>
                </c:pt>
                <c:pt idx="11255">
                  <c:v>0.749710648148149</c:v>
                </c:pt>
                <c:pt idx="11256">
                  <c:v>0.749722222222222</c:v>
                </c:pt>
                <c:pt idx="11257">
                  <c:v>0.749733796296296</c:v>
                </c:pt>
                <c:pt idx="11258">
                  <c:v>0.749745370370371</c:v>
                </c:pt>
                <c:pt idx="11259">
                  <c:v>0.749756944444445</c:v>
                </c:pt>
                <c:pt idx="11260">
                  <c:v>0.749768518518519</c:v>
                </c:pt>
                <c:pt idx="11261">
                  <c:v>0.749780092592593</c:v>
                </c:pt>
                <c:pt idx="11262">
                  <c:v>0.749791666666667</c:v>
                </c:pt>
                <c:pt idx="11263">
                  <c:v>0.749803240740741</c:v>
                </c:pt>
                <c:pt idx="11264">
                  <c:v>0.749814814814815</c:v>
                </c:pt>
                <c:pt idx="11265">
                  <c:v>0.749826388888889</c:v>
                </c:pt>
                <c:pt idx="11266">
                  <c:v>0.749837962962963</c:v>
                </c:pt>
                <c:pt idx="11267">
                  <c:v>0.749849537037037</c:v>
                </c:pt>
                <c:pt idx="11268">
                  <c:v>0.749861111111111</c:v>
                </c:pt>
                <c:pt idx="11269">
                  <c:v>0.749872685185185</c:v>
                </c:pt>
                <c:pt idx="11270">
                  <c:v>0.749884259259259</c:v>
                </c:pt>
                <c:pt idx="11271">
                  <c:v>0.749895833333334</c:v>
                </c:pt>
                <c:pt idx="11272">
                  <c:v>0.749907407407408</c:v>
                </c:pt>
                <c:pt idx="11273">
                  <c:v>0.749918981481482</c:v>
                </c:pt>
                <c:pt idx="11274">
                  <c:v>0.749930555555556</c:v>
                </c:pt>
                <c:pt idx="11275">
                  <c:v>0.74994212962963</c:v>
                </c:pt>
                <c:pt idx="11276">
                  <c:v>0.749953703703704</c:v>
                </c:pt>
                <c:pt idx="11277">
                  <c:v>0.749965277777778</c:v>
                </c:pt>
                <c:pt idx="11278">
                  <c:v>0.749976851851852</c:v>
                </c:pt>
                <c:pt idx="11279">
                  <c:v>0.749988425925926</c:v>
                </c:pt>
                <c:pt idx="11280">
                  <c:v>0.75</c:v>
                </c:pt>
                <c:pt idx="11281">
                  <c:v>0.750011574074074</c:v>
                </c:pt>
                <c:pt idx="11282">
                  <c:v>0.750023148148148</c:v>
                </c:pt>
                <c:pt idx="11283">
                  <c:v>0.750034722222222</c:v>
                </c:pt>
                <c:pt idx="11284">
                  <c:v>0.750046296296297</c:v>
                </c:pt>
                <c:pt idx="11285">
                  <c:v>0.750057870370371</c:v>
                </c:pt>
                <c:pt idx="11286">
                  <c:v>0.750069444444445</c:v>
                </c:pt>
                <c:pt idx="11287">
                  <c:v>0.750081018518519</c:v>
                </c:pt>
                <c:pt idx="11288">
                  <c:v>0.750092592592593</c:v>
                </c:pt>
                <c:pt idx="11289">
                  <c:v>0.750104166666667</c:v>
                </c:pt>
                <c:pt idx="11290">
                  <c:v>0.75011574074074</c:v>
                </c:pt>
                <c:pt idx="11291">
                  <c:v>0.750127314814815</c:v>
                </c:pt>
                <c:pt idx="11292">
                  <c:v>0.750138888888889</c:v>
                </c:pt>
                <c:pt idx="11293">
                  <c:v>0.750150462962963</c:v>
                </c:pt>
                <c:pt idx="11294">
                  <c:v>0.750162037037037</c:v>
                </c:pt>
                <c:pt idx="11295">
                  <c:v>0.750173611111111</c:v>
                </c:pt>
                <c:pt idx="11296">
                  <c:v>0.750185185185185</c:v>
                </c:pt>
                <c:pt idx="11297">
                  <c:v>0.750196759259259</c:v>
                </c:pt>
                <c:pt idx="11298">
                  <c:v>0.750208333333334</c:v>
                </c:pt>
                <c:pt idx="11299">
                  <c:v>0.750219907407408</c:v>
                </c:pt>
                <c:pt idx="11300">
                  <c:v>0.750231481481482</c:v>
                </c:pt>
                <c:pt idx="11301">
                  <c:v>0.750243055555556</c:v>
                </c:pt>
                <c:pt idx="11302">
                  <c:v>0.75025462962963</c:v>
                </c:pt>
                <c:pt idx="11303">
                  <c:v>0.750266203703704</c:v>
                </c:pt>
                <c:pt idx="11304">
                  <c:v>0.750277777777778</c:v>
                </c:pt>
                <c:pt idx="11305">
                  <c:v>0.750289351851851</c:v>
                </c:pt>
                <c:pt idx="11306">
                  <c:v>0.750300925925926</c:v>
                </c:pt>
                <c:pt idx="11307">
                  <c:v>0.7503125</c:v>
                </c:pt>
                <c:pt idx="11308">
                  <c:v>0.750324074074074</c:v>
                </c:pt>
                <c:pt idx="11309">
                  <c:v>0.750335648148148</c:v>
                </c:pt>
                <c:pt idx="11310">
                  <c:v>0.750347222222222</c:v>
                </c:pt>
                <c:pt idx="11311">
                  <c:v>0.750358796296296</c:v>
                </c:pt>
                <c:pt idx="11312">
                  <c:v>0.750370370370371</c:v>
                </c:pt>
                <c:pt idx="11313">
                  <c:v>0.750381944444445</c:v>
                </c:pt>
                <c:pt idx="11314">
                  <c:v>0.750393518518519</c:v>
                </c:pt>
                <c:pt idx="11315">
                  <c:v>0.750405092592593</c:v>
                </c:pt>
                <c:pt idx="11316">
                  <c:v>0.750416666666666</c:v>
                </c:pt>
                <c:pt idx="11317">
                  <c:v>0.750428240740741</c:v>
                </c:pt>
                <c:pt idx="11318">
                  <c:v>0.750439814814815</c:v>
                </c:pt>
                <c:pt idx="11319">
                  <c:v>0.750451388888889</c:v>
                </c:pt>
                <c:pt idx="11320">
                  <c:v>0.750462962962962</c:v>
                </c:pt>
                <c:pt idx="11321">
                  <c:v>0.750474537037037</c:v>
                </c:pt>
                <c:pt idx="11322">
                  <c:v>0.750486111111111</c:v>
                </c:pt>
                <c:pt idx="11323">
                  <c:v>0.750497685185185</c:v>
                </c:pt>
                <c:pt idx="11324">
                  <c:v>0.750509259259259</c:v>
                </c:pt>
                <c:pt idx="11325">
                  <c:v>0.750520833333334</c:v>
                </c:pt>
                <c:pt idx="11326">
                  <c:v>0.750532407407407</c:v>
                </c:pt>
                <c:pt idx="11327">
                  <c:v>0.750543981481482</c:v>
                </c:pt>
                <c:pt idx="11328">
                  <c:v>0.750555555555556</c:v>
                </c:pt>
                <c:pt idx="11329">
                  <c:v>0.750567129629629</c:v>
                </c:pt>
                <c:pt idx="11330">
                  <c:v>0.750578703703704</c:v>
                </c:pt>
                <c:pt idx="11331">
                  <c:v>0.750590277777778</c:v>
                </c:pt>
                <c:pt idx="11332">
                  <c:v>0.750601851851852</c:v>
                </c:pt>
                <c:pt idx="11333">
                  <c:v>0.750613425925926</c:v>
                </c:pt>
                <c:pt idx="11334">
                  <c:v>0.750625</c:v>
                </c:pt>
                <c:pt idx="11335">
                  <c:v>0.750636574074074</c:v>
                </c:pt>
                <c:pt idx="11336">
                  <c:v>0.750648148148148</c:v>
                </c:pt>
                <c:pt idx="11337">
                  <c:v>0.750659722222222</c:v>
                </c:pt>
                <c:pt idx="11338">
                  <c:v>0.750671296296297</c:v>
                </c:pt>
                <c:pt idx="11339">
                  <c:v>0.750682870370371</c:v>
                </c:pt>
                <c:pt idx="11340">
                  <c:v>0.750694444444445</c:v>
                </c:pt>
                <c:pt idx="11341">
                  <c:v>0.750706018518519</c:v>
                </c:pt>
                <c:pt idx="11342">
                  <c:v>0.750717592592593</c:v>
                </c:pt>
                <c:pt idx="11343">
                  <c:v>0.750729166666667</c:v>
                </c:pt>
                <c:pt idx="11344">
                  <c:v>0.750740740740741</c:v>
                </c:pt>
                <c:pt idx="11345">
                  <c:v>0.750752314814815</c:v>
                </c:pt>
                <c:pt idx="11346">
                  <c:v>0.750763888888889</c:v>
                </c:pt>
                <c:pt idx="11347">
                  <c:v>0.750775462962963</c:v>
                </c:pt>
                <c:pt idx="11348">
                  <c:v>0.750787037037037</c:v>
                </c:pt>
                <c:pt idx="11349">
                  <c:v>0.750798611111111</c:v>
                </c:pt>
                <c:pt idx="11350">
                  <c:v>0.750810185185185</c:v>
                </c:pt>
                <c:pt idx="11351">
                  <c:v>0.750821759259259</c:v>
                </c:pt>
                <c:pt idx="11352">
                  <c:v>0.750833333333334</c:v>
                </c:pt>
                <c:pt idx="11353">
                  <c:v>0.750844907407408</c:v>
                </c:pt>
                <c:pt idx="11354">
                  <c:v>0.750856481481482</c:v>
                </c:pt>
                <c:pt idx="11355">
                  <c:v>0.750868055555556</c:v>
                </c:pt>
                <c:pt idx="11356">
                  <c:v>0.75087962962963</c:v>
                </c:pt>
                <c:pt idx="11357">
                  <c:v>0.750891203703704</c:v>
                </c:pt>
                <c:pt idx="11358">
                  <c:v>0.750902777777778</c:v>
                </c:pt>
                <c:pt idx="11359">
                  <c:v>0.750914351851852</c:v>
                </c:pt>
                <c:pt idx="11360">
                  <c:v>0.750925925925926</c:v>
                </c:pt>
                <c:pt idx="11361">
                  <c:v>0.7509375</c:v>
                </c:pt>
                <c:pt idx="11362">
                  <c:v>0.750949074074075</c:v>
                </c:pt>
                <c:pt idx="11363">
                  <c:v>0.750960648148148</c:v>
                </c:pt>
                <c:pt idx="11364">
                  <c:v>0.750972222222222</c:v>
                </c:pt>
                <c:pt idx="11365">
                  <c:v>0.750983796296296</c:v>
                </c:pt>
                <c:pt idx="11366">
                  <c:v>0.750995370370371</c:v>
                </c:pt>
                <c:pt idx="11367">
                  <c:v>0.751006944444445</c:v>
                </c:pt>
                <c:pt idx="11368">
                  <c:v>0.751018518518519</c:v>
                </c:pt>
                <c:pt idx="11369">
                  <c:v>0.751030092592593</c:v>
                </c:pt>
                <c:pt idx="11370">
                  <c:v>0.751041666666667</c:v>
                </c:pt>
                <c:pt idx="11371">
                  <c:v>0.751053240740741</c:v>
                </c:pt>
                <c:pt idx="11372">
                  <c:v>0.751064814814815</c:v>
                </c:pt>
                <c:pt idx="11373">
                  <c:v>0.751076388888889</c:v>
                </c:pt>
                <c:pt idx="11374">
                  <c:v>0.751087962962963</c:v>
                </c:pt>
                <c:pt idx="11375">
                  <c:v>0.751099537037037</c:v>
                </c:pt>
                <c:pt idx="11376">
                  <c:v>0.751111111111111</c:v>
                </c:pt>
                <c:pt idx="11377">
                  <c:v>0.751122685185185</c:v>
                </c:pt>
                <c:pt idx="11378">
                  <c:v>0.751134259259259</c:v>
                </c:pt>
                <c:pt idx="11379">
                  <c:v>0.751145833333334</c:v>
                </c:pt>
                <c:pt idx="11380">
                  <c:v>0.751157407407408</c:v>
                </c:pt>
                <c:pt idx="11381">
                  <c:v>0.751168981481482</c:v>
                </c:pt>
                <c:pt idx="11382">
                  <c:v>0.751180555555556</c:v>
                </c:pt>
                <c:pt idx="11383">
                  <c:v>0.75119212962963</c:v>
                </c:pt>
                <c:pt idx="11384">
                  <c:v>0.751203703703704</c:v>
                </c:pt>
                <c:pt idx="11385">
                  <c:v>0.751215277777778</c:v>
                </c:pt>
                <c:pt idx="11386">
                  <c:v>0.751226851851852</c:v>
                </c:pt>
                <c:pt idx="11387">
                  <c:v>0.751238425925926</c:v>
                </c:pt>
                <c:pt idx="11388">
                  <c:v>0.75125</c:v>
                </c:pt>
                <c:pt idx="11389">
                  <c:v>0.751261574074074</c:v>
                </c:pt>
                <c:pt idx="11390">
                  <c:v>0.751273148148148</c:v>
                </c:pt>
                <c:pt idx="11391">
                  <c:v>0.751284722222222</c:v>
                </c:pt>
                <c:pt idx="11392">
                  <c:v>0.751296296296297</c:v>
                </c:pt>
                <c:pt idx="11393">
                  <c:v>0.751307870370371</c:v>
                </c:pt>
                <c:pt idx="11394">
                  <c:v>0.751319444444445</c:v>
                </c:pt>
                <c:pt idx="11395">
                  <c:v>0.751331018518519</c:v>
                </c:pt>
                <c:pt idx="11396">
                  <c:v>0.751342592592593</c:v>
                </c:pt>
                <c:pt idx="11397">
                  <c:v>0.751354166666667</c:v>
                </c:pt>
                <c:pt idx="11398">
                  <c:v>0.751365740740741</c:v>
                </c:pt>
                <c:pt idx="11399">
                  <c:v>0.751377314814815</c:v>
                </c:pt>
                <c:pt idx="11400">
                  <c:v>0.751388888888889</c:v>
                </c:pt>
                <c:pt idx="11401">
                  <c:v>0.751400462962963</c:v>
                </c:pt>
                <c:pt idx="11402">
                  <c:v>0.751412037037037</c:v>
                </c:pt>
                <c:pt idx="11403">
                  <c:v>0.751423611111111</c:v>
                </c:pt>
                <c:pt idx="11404">
                  <c:v>0.751435185185185</c:v>
                </c:pt>
                <c:pt idx="11405">
                  <c:v>0.751446759259259</c:v>
                </c:pt>
                <c:pt idx="11406">
                  <c:v>0.751458333333333</c:v>
                </c:pt>
                <c:pt idx="11407">
                  <c:v>0.751469907407408</c:v>
                </c:pt>
                <c:pt idx="11408">
                  <c:v>0.751481481481482</c:v>
                </c:pt>
                <c:pt idx="11409">
                  <c:v>0.751493055555556</c:v>
                </c:pt>
                <c:pt idx="11410">
                  <c:v>0.75150462962963</c:v>
                </c:pt>
                <c:pt idx="11411">
                  <c:v>0.751516203703704</c:v>
                </c:pt>
                <c:pt idx="11412">
                  <c:v>0.751527777777778</c:v>
                </c:pt>
                <c:pt idx="11413">
                  <c:v>0.751539351851852</c:v>
                </c:pt>
                <c:pt idx="11414">
                  <c:v>0.751550925925926</c:v>
                </c:pt>
                <c:pt idx="11415">
                  <c:v>0.7515625</c:v>
                </c:pt>
                <c:pt idx="11416">
                  <c:v>0.751574074074074</c:v>
                </c:pt>
                <c:pt idx="11417">
                  <c:v>0.751585648148148</c:v>
                </c:pt>
                <c:pt idx="11418">
                  <c:v>0.751597222222222</c:v>
                </c:pt>
                <c:pt idx="11419">
                  <c:v>0.751608796296297</c:v>
                </c:pt>
                <c:pt idx="11420">
                  <c:v>0.751620370370371</c:v>
                </c:pt>
                <c:pt idx="11421">
                  <c:v>0.751631944444445</c:v>
                </c:pt>
                <c:pt idx="11422">
                  <c:v>0.751643518518519</c:v>
                </c:pt>
                <c:pt idx="11423">
                  <c:v>0.751655092592593</c:v>
                </c:pt>
                <c:pt idx="11424">
                  <c:v>0.751666666666667</c:v>
                </c:pt>
                <c:pt idx="11425">
                  <c:v>0.751678240740741</c:v>
                </c:pt>
                <c:pt idx="11426">
                  <c:v>0.751689814814815</c:v>
                </c:pt>
                <c:pt idx="11427">
                  <c:v>0.751701388888889</c:v>
                </c:pt>
                <c:pt idx="11428">
                  <c:v>0.751712962962963</c:v>
                </c:pt>
                <c:pt idx="11429">
                  <c:v>0.751724537037037</c:v>
                </c:pt>
                <c:pt idx="11430">
                  <c:v>0.751736111111111</c:v>
                </c:pt>
                <c:pt idx="11431">
                  <c:v>0.751747685185185</c:v>
                </c:pt>
                <c:pt idx="11432">
                  <c:v>0.751759259259259</c:v>
                </c:pt>
                <c:pt idx="11433">
                  <c:v>0.751770833333334</c:v>
                </c:pt>
                <c:pt idx="11434">
                  <c:v>0.751782407407408</c:v>
                </c:pt>
                <c:pt idx="11435">
                  <c:v>0.751793981481482</c:v>
                </c:pt>
                <c:pt idx="11436">
                  <c:v>0.751805555555556</c:v>
                </c:pt>
                <c:pt idx="11437">
                  <c:v>0.751817129629629</c:v>
                </c:pt>
                <c:pt idx="11438">
                  <c:v>0.751828703703704</c:v>
                </c:pt>
                <c:pt idx="11439">
                  <c:v>0.751840277777778</c:v>
                </c:pt>
                <c:pt idx="11440">
                  <c:v>0.751851851851852</c:v>
                </c:pt>
                <c:pt idx="11441">
                  <c:v>0.751863425925926</c:v>
                </c:pt>
                <c:pt idx="11442">
                  <c:v>0.751875</c:v>
                </c:pt>
                <c:pt idx="11443">
                  <c:v>0.751886574074074</c:v>
                </c:pt>
                <c:pt idx="11444">
                  <c:v>0.751898148148148</c:v>
                </c:pt>
                <c:pt idx="11445">
                  <c:v>0.751909722222222</c:v>
                </c:pt>
                <c:pt idx="11446">
                  <c:v>0.751921296296297</c:v>
                </c:pt>
                <c:pt idx="11447">
                  <c:v>0.751932870370371</c:v>
                </c:pt>
                <c:pt idx="11448">
                  <c:v>0.751944444444445</c:v>
                </c:pt>
                <c:pt idx="11449">
                  <c:v>0.751956018518519</c:v>
                </c:pt>
                <c:pt idx="11450">
                  <c:v>0.751967592592593</c:v>
                </c:pt>
                <c:pt idx="11451">
                  <c:v>0.751979166666667</c:v>
                </c:pt>
                <c:pt idx="11452">
                  <c:v>0.751990740740741</c:v>
                </c:pt>
                <c:pt idx="11453">
                  <c:v>0.752002314814815</c:v>
                </c:pt>
                <c:pt idx="11454">
                  <c:v>0.752013888888889</c:v>
                </c:pt>
                <c:pt idx="11455">
                  <c:v>0.752025462962963</c:v>
                </c:pt>
                <c:pt idx="11456">
                  <c:v>0.752037037037037</c:v>
                </c:pt>
                <c:pt idx="11457">
                  <c:v>0.752048611111112</c:v>
                </c:pt>
                <c:pt idx="11458">
                  <c:v>0.752060185185185</c:v>
                </c:pt>
                <c:pt idx="11459">
                  <c:v>0.752071759259259</c:v>
                </c:pt>
                <c:pt idx="11460">
                  <c:v>0.752083333333333</c:v>
                </c:pt>
                <c:pt idx="11461">
                  <c:v>0.752094907407408</c:v>
                </c:pt>
                <c:pt idx="11462">
                  <c:v>0.752106481481482</c:v>
                </c:pt>
                <c:pt idx="11463">
                  <c:v>0.752118055555556</c:v>
                </c:pt>
                <c:pt idx="11464">
                  <c:v>0.75212962962963</c:v>
                </c:pt>
                <c:pt idx="11465">
                  <c:v>0.752141203703704</c:v>
                </c:pt>
                <c:pt idx="11466">
                  <c:v>0.752152777777778</c:v>
                </c:pt>
                <c:pt idx="11467">
                  <c:v>0.752164351851852</c:v>
                </c:pt>
                <c:pt idx="11468">
                  <c:v>0.752175925925926</c:v>
                </c:pt>
                <c:pt idx="11469">
                  <c:v>0.7521875</c:v>
                </c:pt>
                <c:pt idx="11470">
                  <c:v>0.752199074074075</c:v>
                </c:pt>
                <c:pt idx="11471">
                  <c:v>0.752210648148148</c:v>
                </c:pt>
                <c:pt idx="11472">
                  <c:v>0.752222222222222</c:v>
                </c:pt>
                <c:pt idx="11473">
                  <c:v>0.752233796296296</c:v>
                </c:pt>
                <c:pt idx="11474">
                  <c:v>0.752245370370371</c:v>
                </c:pt>
                <c:pt idx="11475">
                  <c:v>0.752256944444445</c:v>
                </c:pt>
                <c:pt idx="11476">
                  <c:v>0.752268518518519</c:v>
                </c:pt>
                <c:pt idx="11477">
                  <c:v>0.752280092592593</c:v>
                </c:pt>
                <c:pt idx="11478">
                  <c:v>0.752291666666667</c:v>
                </c:pt>
                <c:pt idx="11479">
                  <c:v>0.75230324074074</c:v>
                </c:pt>
                <c:pt idx="11480">
                  <c:v>0.752314814814815</c:v>
                </c:pt>
                <c:pt idx="11481">
                  <c:v>0.752326388888889</c:v>
                </c:pt>
                <c:pt idx="11482">
                  <c:v>0.752337962962963</c:v>
                </c:pt>
                <c:pt idx="11483">
                  <c:v>0.752349537037037</c:v>
                </c:pt>
                <c:pt idx="11484">
                  <c:v>0.752361111111111</c:v>
                </c:pt>
                <c:pt idx="11485">
                  <c:v>0.752372685185185</c:v>
                </c:pt>
                <c:pt idx="11486">
                  <c:v>0.752384259259259</c:v>
                </c:pt>
                <c:pt idx="11487">
                  <c:v>0.752395833333334</c:v>
                </c:pt>
                <c:pt idx="11488">
                  <c:v>0.752407407407407</c:v>
                </c:pt>
                <c:pt idx="11489">
                  <c:v>0.752418981481481</c:v>
                </c:pt>
                <c:pt idx="11490">
                  <c:v>0.752430555555556</c:v>
                </c:pt>
                <c:pt idx="11491">
                  <c:v>0.752442129629629</c:v>
                </c:pt>
                <c:pt idx="11492">
                  <c:v>0.752453703703704</c:v>
                </c:pt>
                <c:pt idx="11493">
                  <c:v>0.752465277777778</c:v>
                </c:pt>
                <c:pt idx="11494">
                  <c:v>0.752476851851852</c:v>
                </c:pt>
                <c:pt idx="11495">
                  <c:v>0.752488425925926</c:v>
                </c:pt>
                <c:pt idx="11496">
                  <c:v>0.7525</c:v>
                </c:pt>
                <c:pt idx="11497">
                  <c:v>0.752511574074074</c:v>
                </c:pt>
                <c:pt idx="11498">
                  <c:v>0.752523148148148</c:v>
                </c:pt>
                <c:pt idx="11499">
                  <c:v>0.752534722222222</c:v>
                </c:pt>
                <c:pt idx="11500">
                  <c:v>0.752546296296296</c:v>
                </c:pt>
                <c:pt idx="11501">
                  <c:v>0.752557870370371</c:v>
                </c:pt>
                <c:pt idx="11502">
                  <c:v>0.752569444444445</c:v>
                </c:pt>
                <c:pt idx="11503">
                  <c:v>0.752581018518519</c:v>
                </c:pt>
                <c:pt idx="11504">
                  <c:v>0.752592592592593</c:v>
                </c:pt>
                <c:pt idx="11505">
                  <c:v>0.752604166666667</c:v>
                </c:pt>
                <c:pt idx="11506">
                  <c:v>0.752615740740741</c:v>
                </c:pt>
                <c:pt idx="11507">
                  <c:v>0.752627314814815</c:v>
                </c:pt>
                <c:pt idx="11508">
                  <c:v>0.752638888888889</c:v>
                </c:pt>
                <c:pt idx="11509">
                  <c:v>0.752650462962963</c:v>
                </c:pt>
                <c:pt idx="11510">
                  <c:v>0.752662037037037</c:v>
                </c:pt>
                <c:pt idx="11511">
                  <c:v>0.752673611111111</c:v>
                </c:pt>
                <c:pt idx="11512">
                  <c:v>0.752685185185185</c:v>
                </c:pt>
                <c:pt idx="11513">
                  <c:v>0.752696759259259</c:v>
                </c:pt>
                <c:pt idx="11514">
                  <c:v>0.752708333333334</c:v>
                </c:pt>
                <c:pt idx="11515">
                  <c:v>0.752719907407408</c:v>
                </c:pt>
                <c:pt idx="11516">
                  <c:v>0.752731481481482</c:v>
                </c:pt>
                <c:pt idx="11517">
                  <c:v>0.752743055555556</c:v>
                </c:pt>
                <c:pt idx="11518">
                  <c:v>0.75275462962963</c:v>
                </c:pt>
                <c:pt idx="11519">
                  <c:v>0.752766203703704</c:v>
                </c:pt>
                <c:pt idx="11520">
                  <c:v>0.752777777777778</c:v>
                </c:pt>
                <c:pt idx="11521">
                  <c:v>0.752789351851852</c:v>
                </c:pt>
                <c:pt idx="11522">
                  <c:v>0.752800925925926</c:v>
                </c:pt>
                <c:pt idx="11523">
                  <c:v>0.7528125</c:v>
                </c:pt>
                <c:pt idx="11524">
                  <c:v>0.752824074074075</c:v>
                </c:pt>
                <c:pt idx="11525">
                  <c:v>0.752835648148149</c:v>
                </c:pt>
                <c:pt idx="11526">
                  <c:v>0.752847222222222</c:v>
                </c:pt>
                <c:pt idx="11527">
                  <c:v>0.752858796296297</c:v>
                </c:pt>
                <c:pt idx="11528">
                  <c:v>0.752870370370371</c:v>
                </c:pt>
                <c:pt idx="11529">
                  <c:v>0.752881944444445</c:v>
                </c:pt>
                <c:pt idx="11530">
                  <c:v>0.752893518518519</c:v>
                </c:pt>
                <c:pt idx="11531">
                  <c:v>0.752905092592593</c:v>
                </c:pt>
                <c:pt idx="11532">
                  <c:v>0.752916666666667</c:v>
                </c:pt>
                <c:pt idx="11533">
                  <c:v>0.752928240740741</c:v>
                </c:pt>
                <c:pt idx="11534">
                  <c:v>0.752939814814815</c:v>
                </c:pt>
                <c:pt idx="11535">
                  <c:v>0.752951388888889</c:v>
                </c:pt>
                <c:pt idx="11536">
                  <c:v>0.752962962962962</c:v>
                </c:pt>
                <c:pt idx="11537">
                  <c:v>0.752974537037037</c:v>
                </c:pt>
                <c:pt idx="11538">
                  <c:v>0.752986111111111</c:v>
                </c:pt>
                <c:pt idx="11539">
                  <c:v>0.752997685185186</c:v>
                </c:pt>
                <c:pt idx="11540">
                  <c:v>0.753009259259259</c:v>
                </c:pt>
                <c:pt idx="11541">
                  <c:v>0.753020833333334</c:v>
                </c:pt>
                <c:pt idx="11542">
                  <c:v>0.753032407407408</c:v>
                </c:pt>
                <c:pt idx="11543">
                  <c:v>0.753043981481482</c:v>
                </c:pt>
                <c:pt idx="11544">
                  <c:v>0.753055555555556</c:v>
                </c:pt>
                <c:pt idx="11545">
                  <c:v>0.753067129629629</c:v>
                </c:pt>
                <c:pt idx="11546">
                  <c:v>0.753078703703704</c:v>
                </c:pt>
                <c:pt idx="11547">
                  <c:v>0.753090277777778</c:v>
                </c:pt>
                <c:pt idx="11548">
                  <c:v>0.753101851851852</c:v>
                </c:pt>
                <c:pt idx="11549">
                  <c:v>0.753113425925926</c:v>
                </c:pt>
                <c:pt idx="11550">
                  <c:v>0.753125</c:v>
                </c:pt>
                <c:pt idx="11551">
                  <c:v>0.753136574074074</c:v>
                </c:pt>
                <c:pt idx="11552">
                  <c:v>0.753148148148148</c:v>
                </c:pt>
                <c:pt idx="11553">
                  <c:v>0.753159722222222</c:v>
                </c:pt>
                <c:pt idx="11554">
                  <c:v>0.753171296296297</c:v>
                </c:pt>
                <c:pt idx="11555">
                  <c:v>0.753182870370371</c:v>
                </c:pt>
                <c:pt idx="11556">
                  <c:v>0.753194444444445</c:v>
                </c:pt>
                <c:pt idx="11557">
                  <c:v>0.753206018518519</c:v>
                </c:pt>
                <c:pt idx="11558">
                  <c:v>0.753217592592593</c:v>
                </c:pt>
                <c:pt idx="11559">
                  <c:v>0.753229166666667</c:v>
                </c:pt>
                <c:pt idx="11560">
                  <c:v>0.753240740740741</c:v>
                </c:pt>
                <c:pt idx="11561">
                  <c:v>0.753252314814815</c:v>
                </c:pt>
                <c:pt idx="11562">
                  <c:v>0.753263888888889</c:v>
                </c:pt>
                <c:pt idx="11563">
                  <c:v>0.753275462962963</c:v>
                </c:pt>
                <c:pt idx="11564">
                  <c:v>0.753287037037037</c:v>
                </c:pt>
                <c:pt idx="11565">
                  <c:v>0.753298611111111</c:v>
                </c:pt>
                <c:pt idx="11566">
                  <c:v>0.753310185185185</c:v>
                </c:pt>
                <c:pt idx="11567">
                  <c:v>0.753321759259259</c:v>
                </c:pt>
                <c:pt idx="11568">
                  <c:v>0.753333333333333</c:v>
                </c:pt>
                <c:pt idx="11569">
                  <c:v>0.753344907407407</c:v>
                </c:pt>
                <c:pt idx="11570">
                  <c:v>0.753356481481482</c:v>
                </c:pt>
                <c:pt idx="11571">
                  <c:v>0.753368055555556</c:v>
                </c:pt>
                <c:pt idx="11572">
                  <c:v>0.75337962962963</c:v>
                </c:pt>
                <c:pt idx="11573">
                  <c:v>0.753391203703704</c:v>
                </c:pt>
                <c:pt idx="11574">
                  <c:v>0.753402777777777</c:v>
                </c:pt>
                <c:pt idx="11575">
                  <c:v>0.753414351851852</c:v>
                </c:pt>
                <c:pt idx="11576">
                  <c:v>0.753425925925926</c:v>
                </c:pt>
                <c:pt idx="11577">
                  <c:v>0.7534375</c:v>
                </c:pt>
                <c:pt idx="11578">
                  <c:v>0.753449074074074</c:v>
                </c:pt>
                <c:pt idx="11579">
                  <c:v>0.753460648148148</c:v>
                </c:pt>
                <c:pt idx="11580">
                  <c:v>0.753472222222222</c:v>
                </c:pt>
                <c:pt idx="11581">
                  <c:v>0.753483796296296</c:v>
                </c:pt>
                <c:pt idx="11582">
                  <c:v>0.753495370370371</c:v>
                </c:pt>
                <c:pt idx="11583">
                  <c:v>0.753506944444444</c:v>
                </c:pt>
                <c:pt idx="11584">
                  <c:v>0.753518518518519</c:v>
                </c:pt>
                <c:pt idx="11585">
                  <c:v>0.753530092592593</c:v>
                </c:pt>
                <c:pt idx="11586">
                  <c:v>0.753541666666667</c:v>
                </c:pt>
                <c:pt idx="11587">
                  <c:v>0.753553240740741</c:v>
                </c:pt>
                <c:pt idx="11588">
                  <c:v>0.753564814814815</c:v>
                </c:pt>
                <c:pt idx="11589">
                  <c:v>0.753576388888889</c:v>
                </c:pt>
                <c:pt idx="11590">
                  <c:v>0.753587962962963</c:v>
                </c:pt>
                <c:pt idx="11591">
                  <c:v>0.753599537037037</c:v>
                </c:pt>
                <c:pt idx="11592">
                  <c:v>0.753611111111111</c:v>
                </c:pt>
                <c:pt idx="11593">
                  <c:v>0.753622685185186</c:v>
                </c:pt>
                <c:pt idx="11594">
                  <c:v>0.753634259259259</c:v>
                </c:pt>
                <c:pt idx="11595">
                  <c:v>0.753645833333334</c:v>
                </c:pt>
                <c:pt idx="11596">
                  <c:v>0.753657407407408</c:v>
                </c:pt>
                <c:pt idx="11597">
                  <c:v>0.753668981481482</c:v>
                </c:pt>
                <c:pt idx="11598">
                  <c:v>0.753680555555556</c:v>
                </c:pt>
                <c:pt idx="11599">
                  <c:v>0.75369212962963</c:v>
                </c:pt>
                <c:pt idx="11600">
                  <c:v>0.753703703703704</c:v>
                </c:pt>
                <c:pt idx="11601">
                  <c:v>0.753715277777778</c:v>
                </c:pt>
                <c:pt idx="11602">
                  <c:v>0.753726851851852</c:v>
                </c:pt>
                <c:pt idx="11603">
                  <c:v>0.753738425925926</c:v>
                </c:pt>
                <c:pt idx="11604">
                  <c:v>0.75375</c:v>
                </c:pt>
                <c:pt idx="11605">
                  <c:v>0.753761574074074</c:v>
                </c:pt>
                <c:pt idx="11606">
                  <c:v>0.753773148148148</c:v>
                </c:pt>
                <c:pt idx="11607">
                  <c:v>0.753784722222222</c:v>
                </c:pt>
                <c:pt idx="11608">
                  <c:v>0.753796296296297</c:v>
                </c:pt>
                <c:pt idx="11609">
                  <c:v>0.753807870370371</c:v>
                </c:pt>
                <c:pt idx="11610">
                  <c:v>0.753819444444445</c:v>
                </c:pt>
                <c:pt idx="11611">
                  <c:v>0.753831018518519</c:v>
                </c:pt>
                <c:pt idx="11612">
                  <c:v>0.753842592592593</c:v>
                </c:pt>
                <c:pt idx="11613">
                  <c:v>0.753854166666667</c:v>
                </c:pt>
                <c:pt idx="11614">
                  <c:v>0.75386574074074</c:v>
                </c:pt>
                <c:pt idx="11615">
                  <c:v>0.753877314814815</c:v>
                </c:pt>
                <c:pt idx="11616">
                  <c:v>0.753888888888889</c:v>
                </c:pt>
                <c:pt idx="11617">
                  <c:v>0.753900462962963</c:v>
                </c:pt>
                <c:pt idx="11618">
                  <c:v>0.753912037037037</c:v>
                </c:pt>
                <c:pt idx="11619">
                  <c:v>0.753923611111111</c:v>
                </c:pt>
                <c:pt idx="11620">
                  <c:v>0.753935185185185</c:v>
                </c:pt>
                <c:pt idx="11621">
                  <c:v>0.75394675925926</c:v>
                </c:pt>
                <c:pt idx="11622">
                  <c:v>0.753958333333334</c:v>
                </c:pt>
                <c:pt idx="11623">
                  <c:v>0.753969907407408</c:v>
                </c:pt>
                <c:pt idx="11624">
                  <c:v>0.753981481481482</c:v>
                </c:pt>
                <c:pt idx="11625">
                  <c:v>0.753993055555556</c:v>
                </c:pt>
                <c:pt idx="11626">
                  <c:v>0.75400462962963</c:v>
                </c:pt>
                <c:pt idx="11627">
                  <c:v>0.754016203703704</c:v>
                </c:pt>
                <c:pt idx="11628">
                  <c:v>0.754027777777778</c:v>
                </c:pt>
                <c:pt idx="11629">
                  <c:v>0.754039351851852</c:v>
                </c:pt>
                <c:pt idx="11630">
                  <c:v>0.754050925925926</c:v>
                </c:pt>
                <c:pt idx="11631">
                  <c:v>0.7540625</c:v>
                </c:pt>
                <c:pt idx="11632">
                  <c:v>0.754074074074074</c:v>
                </c:pt>
                <c:pt idx="11633">
                  <c:v>0.754085648148148</c:v>
                </c:pt>
                <c:pt idx="11634">
                  <c:v>0.754097222222222</c:v>
                </c:pt>
                <c:pt idx="11635">
                  <c:v>0.754108796296297</c:v>
                </c:pt>
                <c:pt idx="11636">
                  <c:v>0.754120370370371</c:v>
                </c:pt>
                <c:pt idx="11637">
                  <c:v>0.754131944444445</c:v>
                </c:pt>
                <c:pt idx="11638">
                  <c:v>0.754143518518519</c:v>
                </c:pt>
                <c:pt idx="11639">
                  <c:v>0.754155092592593</c:v>
                </c:pt>
                <c:pt idx="11640">
                  <c:v>0.754166666666667</c:v>
                </c:pt>
                <c:pt idx="11641">
                  <c:v>0.754178240740741</c:v>
                </c:pt>
                <c:pt idx="11642">
                  <c:v>0.754189814814815</c:v>
                </c:pt>
                <c:pt idx="11643">
                  <c:v>0.754201388888889</c:v>
                </c:pt>
                <c:pt idx="11644">
                  <c:v>0.754212962962963</c:v>
                </c:pt>
                <c:pt idx="11645">
                  <c:v>0.754224537037037</c:v>
                </c:pt>
                <c:pt idx="11646">
                  <c:v>0.754236111111111</c:v>
                </c:pt>
                <c:pt idx="11647">
                  <c:v>0.754247685185186</c:v>
                </c:pt>
                <c:pt idx="11648">
                  <c:v>0.754259259259259</c:v>
                </c:pt>
                <c:pt idx="11649">
                  <c:v>0.754270833333334</c:v>
                </c:pt>
                <c:pt idx="11650">
                  <c:v>0.754282407407408</c:v>
                </c:pt>
                <c:pt idx="11651">
                  <c:v>0.754293981481482</c:v>
                </c:pt>
                <c:pt idx="11652">
                  <c:v>0.754305555555556</c:v>
                </c:pt>
                <c:pt idx="11653">
                  <c:v>0.754317129629629</c:v>
                </c:pt>
                <c:pt idx="11654">
                  <c:v>0.754328703703704</c:v>
                </c:pt>
                <c:pt idx="11655">
                  <c:v>0.754340277777778</c:v>
                </c:pt>
                <c:pt idx="11656">
                  <c:v>0.754351851851852</c:v>
                </c:pt>
                <c:pt idx="11657">
                  <c:v>0.754363425925926</c:v>
                </c:pt>
                <c:pt idx="11658">
                  <c:v>0.754375</c:v>
                </c:pt>
                <c:pt idx="11659">
                  <c:v>0.754386574074074</c:v>
                </c:pt>
                <c:pt idx="11660">
                  <c:v>0.754398148148148</c:v>
                </c:pt>
                <c:pt idx="11661">
                  <c:v>0.754409722222222</c:v>
                </c:pt>
                <c:pt idx="11662">
                  <c:v>0.754421296296297</c:v>
                </c:pt>
                <c:pt idx="11663">
                  <c:v>0.754432870370371</c:v>
                </c:pt>
                <c:pt idx="11664">
                  <c:v>0.754444444444445</c:v>
                </c:pt>
                <c:pt idx="11665">
                  <c:v>0.754456018518519</c:v>
                </c:pt>
                <c:pt idx="11666">
                  <c:v>0.754467592592593</c:v>
                </c:pt>
                <c:pt idx="11667">
                  <c:v>0.754479166666667</c:v>
                </c:pt>
                <c:pt idx="11668">
                  <c:v>0.75449074074074</c:v>
                </c:pt>
                <c:pt idx="11669">
                  <c:v>0.754502314814815</c:v>
                </c:pt>
                <c:pt idx="11670">
                  <c:v>0.754513888888889</c:v>
                </c:pt>
                <c:pt idx="11671">
                  <c:v>0.754525462962963</c:v>
                </c:pt>
                <c:pt idx="11672">
                  <c:v>0.754537037037037</c:v>
                </c:pt>
                <c:pt idx="11673">
                  <c:v>0.754548611111112</c:v>
                </c:pt>
                <c:pt idx="11674">
                  <c:v>0.754560185185185</c:v>
                </c:pt>
                <c:pt idx="11675">
                  <c:v>0.754571759259259</c:v>
                </c:pt>
                <c:pt idx="11676">
                  <c:v>0.754583333333333</c:v>
                </c:pt>
                <c:pt idx="11677">
                  <c:v>0.754594907407408</c:v>
                </c:pt>
                <c:pt idx="11678">
                  <c:v>0.754606481481482</c:v>
                </c:pt>
                <c:pt idx="11679">
                  <c:v>0.754618055555556</c:v>
                </c:pt>
                <c:pt idx="11680">
                  <c:v>0.75462962962963</c:v>
                </c:pt>
                <c:pt idx="11681">
                  <c:v>0.754641203703704</c:v>
                </c:pt>
                <c:pt idx="11682">
                  <c:v>0.754652777777778</c:v>
                </c:pt>
                <c:pt idx="11683">
                  <c:v>0.754664351851852</c:v>
                </c:pt>
                <c:pt idx="11684">
                  <c:v>0.754675925925926</c:v>
                </c:pt>
                <c:pt idx="11685">
                  <c:v>0.7546875</c:v>
                </c:pt>
                <c:pt idx="11686">
                  <c:v>0.754699074074075</c:v>
                </c:pt>
                <c:pt idx="11687">
                  <c:v>0.754710648148148</c:v>
                </c:pt>
                <c:pt idx="11688">
                  <c:v>0.754722222222222</c:v>
                </c:pt>
                <c:pt idx="11689">
                  <c:v>0.754733796296296</c:v>
                </c:pt>
                <c:pt idx="11690">
                  <c:v>0.754745370370371</c:v>
                </c:pt>
                <c:pt idx="11691">
                  <c:v>0.754756944444445</c:v>
                </c:pt>
                <c:pt idx="11692">
                  <c:v>0.754768518518519</c:v>
                </c:pt>
                <c:pt idx="11693">
                  <c:v>0.754780092592593</c:v>
                </c:pt>
                <c:pt idx="11694">
                  <c:v>0.754791666666667</c:v>
                </c:pt>
                <c:pt idx="11695">
                  <c:v>0.754803240740741</c:v>
                </c:pt>
                <c:pt idx="11696">
                  <c:v>0.754814814814815</c:v>
                </c:pt>
                <c:pt idx="11697">
                  <c:v>0.754826388888889</c:v>
                </c:pt>
                <c:pt idx="11698">
                  <c:v>0.754837962962963</c:v>
                </c:pt>
                <c:pt idx="11699">
                  <c:v>0.754849537037037</c:v>
                </c:pt>
                <c:pt idx="11700">
                  <c:v>0.754861111111111</c:v>
                </c:pt>
                <c:pt idx="11701">
                  <c:v>0.754872685185185</c:v>
                </c:pt>
                <c:pt idx="11702">
                  <c:v>0.754884259259259</c:v>
                </c:pt>
                <c:pt idx="11703">
                  <c:v>0.754895833333334</c:v>
                </c:pt>
                <c:pt idx="11704">
                  <c:v>0.754907407407408</c:v>
                </c:pt>
                <c:pt idx="11705">
                  <c:v>0.754918981481482</c:v>
                </c:pt>
                <c:pt idx="11706">
                  <c:v>0.754930555555556</c:v>
                </c:pt>
                <c:pt idx="11707">
                  <c:v>0.75494212962963</c:v>
                </c:pt>
                <c:pt idx="11708">
                  <c:v>0.754953703703704</c:v>
                </c:pt>
                <c:pt idx="11709">
                  <c:v>0.754965277777778</c:v>
                </c:pt>
                <c:pt idx="11710">
                  <c:v>0.754976851851852</c:v>
                </c:pt>
                <c:pt idx="11711">
                  <c:v>0.754988425925926</c:v>
                </c:pt>
                <c:pt idx="11712">
                  <c:v>0.755</c:v>
                </c:pt>
                <c:pt idx="11713">
                  <c:v>0.755011574074074</c:v>
                </c:pt>
                <c:pt idx="11714">
                  <c:v>0.755023148148148</c:v>
                </c:pt>
                <c:pt idx="11715">
                  <c:v>0.755034722222222</c:v>
                </c:pt>
                <c:pt idx="11716">
                  <c:v>0.755046296296297</c:v>
                </c:pt>
                <c:pt idx="11717">
                  <c:v>0.755057870370371</c:v>
                </c:pt>
                <c:pt idx="11718">
                  <c:v>0.755069444444445</c:v>
                </c:pt>
                <c:pt idx="11719">
                  <c:v>0.755081018518519</c:v>
                </c:pt>
                <c:pt idx="11720">
                  <c:v>0.755092592592593</c:v>
                </c:pt>
                <c:pt idx="11721">
                  <c:v>0.755104166666667</c:v>
                </c:pt>
                <c:pt idx="11722">
                  <c:v>0.75511574074074</c:v>
                </c:pt>
                <c:pt idx="11723">
                  <c:v>0.755127314814815</c:v>
                </c:pt>
                <c:pt idx="11724">
                  <c:v>0.755138888888889</c:v>
                </c:pt>
                <c:pt idx="11725">
                  <c:v>0.755150462962963</c:v>
                </c:pt>
                <c:pt idx="11726">
                  <c:v>0.755162037037037</c:v>
                </c:pt>
                <c:pt idx="11727">
                  <c:v>0.755173611111111</c:v>
                </c:pt>
                <c:pt idx="11728">
                  <c:v>0.755185185185185</c:v>
                </c:pt>
                <c:pt idx="11729">
                  <c:v>0.755196759259259</c:v>
                </c:pt>
                <c:pt idx="11730">
                  <c:v>0.755208333333334</c:v>
                </c:pt>
                <c:pt idx="11731">
                  <c:v>0.755219907407408</c:v>
                </c:pt>
                <c:pt idx="11732">
                  <c:v>0.755231481481482</c:v>
                </c:pt>
                <c:pt idx="11733">
                  <c:v>0.755243055555556</c:v>
                </c:pt>
                <c:pt idx="11734">
                  <c:v>0.75525462962963</c:v>
                </c:pt>
                <c:pt idx="11735">
                  <c:v>0.755266203703704</c:v>
                </c:pt>
                <c:pt idx="11736">
                  <c:v>0.755277777777778</c:v>
                </c:pt>
                <c:pt idx="11737">
                  <c:v>0.755289351851852</c:v>
                </c:pt>
                <c:pt idx="11738">
                  <c:v>0.755300925925926</c:v>
                </c:pt>
                <c:pt idx="11739">
                  <c:v>0.7553125</c:v>
                </c:pt>
                <c:pt idx="11740">
                  <c:v>0.755324074074074</c:v>
                </c:pt>
                <c:pt idx="11741">
                  <c:v>0.755335648148148</c:v>
                </c:pt>
                <c:pt idx="11742">
                  <c:v>0.755347222222222</c:v>
                </c:pt>
                <c:pt idx="11743">
                  <c:v>0.755358796296296</c:v>
                </c:pt>
                <c:pt idx="11744">
                  <c:v>0.755370370370371</c:v>
                </c:pt>
                <c:pt idx="11745">
                  <c:v>0.755381944444445</c:v>
                </c:pt>
                <c:pt idx="11746">
                  <c:v>0.755393518518519</c:v>
                </c:pt>
                <c:pt idx="11747">
                  <c:v>0.755405092592593</c:v>
                </c:pt>
                <c:pt idx="11748">
                  <c:v>0.755416666666666</c:v>
                </c:pt>
                <c:pt idx="11749">
                  <c:v>0.755428240740741</c:v>
                </c:pt>
                <c:pt idx="11750">
                  <c:v>0.755439814814815</c:v>
                </c:pt>
                <c:pt idx="11751">
                  <c:v>0.755451388888889</c:v>
                </c:pt>
                <c:pt idx="11752">
                  <c:v>0.755462962962962</c:v>
                </c:pt>
                <c:pt idx="11753">
                  <c:v>0.755474537037037</c:v>
                </c:pt>
                <c:pt idx="11754">
                  <c:v>0.755486111111111</c:v>
                </c:pt>
                <c:pt idx="11755">
                  <c:v>0.755497685185185</c:v>
                </c:pt>
                <c:pt idx="11756">
                  <c:v>0.755509259259259</c:v>
                </c:pt>
                <c:pt idx="11757">
                  <c:v>0.755520833333334</c:v>
                </c:pt>
                <c:pt idx="11758">
                  <c:v>0.755532407407408</c:v>
                </c:pt>
                <c:pt idx="11759">
                  <c:v>0.755543981481482</c:v>
                </c:pt>
                <c:pt idx="11760">
                  <c:v>0.755555555555556</c:v>
                </c:pt>
                <c:pt idx="11761">
                  <c:v>0.755567129629629</c:v>
                </c:pt>
                <c:pt idx="11762">
                  <c:v>0.755578703703704</c:v>
                </c:pt>
                <c:pt idx="11763">
                  <c:v>0.755590277777778</c:v>
                </c:pt>
                <c:pt idx="11764">
                  <c:v>0.755601851851852</c:v>
                </c:pt>
                <c:pt idx="11765">
                  <c:v>0.755613425925926</c:v>
                </c:pt>
                <c:pt idx="11766">
                  <c:v>0.755625</c:v>
                </c:pt>
                <c:pt idx="11767">
                  <c:v>0.755636574074074</c:v>
                </c:pt>
                <c:pt idx="11768">
                  <c:v>0.755648148148149</c:v>
                </c:pt>
                <c:pt idx="11769">
                  <c:v>0.755659722222222</c:v>
                </c:pt>
                <c:pt idx="11770">
                  <c:v>0.755671296296297</c:v>
                </c:pt>
                <c:pt idx="11771">
                  <c:v>0.755682870370371</c:v>
                </c:pt>
                <c:pt idx="11772">
                  <c:v>0.755694444444445</c:v>
                </c:pt>
                <c:pt idx="11773">
                  <c:v>0.755706018518519</c:v>
                </c:pt>
                <c:pt idx="11774">
                  <c:v>0.755717592592593</c:v>
                </c:pt>
                <c:pt idx="11775">
                  <c:v>0.755729166666667</c:v>
                </c:pt>
                <c:pt idx="11776">
                  <c:v>0.755740740740741</c:v>
                </c:pt>
                <c:pt idx="11777">
                  <c:v>0.755752314814815</c:v>
                </c:pt>
                <c:pt idx="11778">
                  <c:v>0.755763888888889</c:v>
                </c:pt>
                <c:pt idx="11779">
                  <c:v>0.755775462962963</c:v>
                </c:pt>
                <c:pt idx="11780">
                  <c:v>0.755787037037037</c:v>
                </c:pt>
                <c:pt idx="11781">
                  <c:v>0.755798611111111</c:v>
                </c:pt>
                <c:pt idx="11782">
                  <c:v>0.755810185185185</c:v>
                </c:pt>
                <c:pt idx="11783">
                  <c:v>0.755821759259259</c:v>
                </c:pt>
                <c:pt idx="11784">
                  <c:v>0.755833333333334</c:v>
                </c:pt>
                <c:pt idx="11785">
                  <c:v>0.755844907407408</c:v>
                </c:pt>
                <c:pt idx="11786">
                  <c:v>0.755856481481482</c:v>
                </c:pt>
                <c:pt idx="11787">
                  <c:v>0.755868055555556</c:v>
                </c:pt>
                <c:pt idx="11788">
                  <c:v>0.75587962962963</c:v>
                </c:pt>
                <c:pt idx="11789">
                  <c:v>0.755891203703704</c:v>
                </c:pt>
                <c:pt idx="11790">
                  <c:v>0.755902777777778</c:v>
                </c:pt>
                <c:pt idx="11791">
                  <c:v>0.755914351851852</c:v>
                </c:pt>
                <c:pt idx="11792">
                  <c:v>0.755925925925926</c:v>
                </c:pt>
                <c:pt idx="11793">
                  <c:v>0.7559375</c:v>
                </c:pt>
                <c:pt idx="11794">
                  <c:v>0.755949074074075</c:v>
                </c:pt>
                <c:pt idx="11795">
                  <c:v>0.755960648148148</c:v>
                </c:pt>
                <c:pt idx="11796">
                  <c:v>0.755972222222222</c:v>
                </c:pt>
                <c:pt idx="11797">
                  <c:v>0.755983796296296</c:v>
                </c:pt>
                <c:pt idx="11798">
                  <c:v>0.755995370370371</c:v>
                </c:pt>
                <c:pt idx="11799">
                  <c:v>0.756006944444445</c:v>
                </c:pt>
                <c:pt idx="11800">
                  <c:v>0.756018518518519</c:v>
                </c:pt>
                <c:pt idx="11801">
                  <c:v>0.756030092592593</c:v>
                </c:pt>
                <c:pt idx="11802">
                  <c:v>0.756041666666667</c:v>
                </c:pt>
                <c:pt idx="11803">
                  <c:v>0.756053240740741</c:v>
                </c:pt>
                <c:pt idx="11804">
                  <c:v>0.756064814814815</c:v>
                </c:pt>
                <c:pt idx="11805">
                  <c:v>0.756076388888889</c:v>
                </c:pt>
                <c:pt idx="11806">
                  <c:v>0.756087962962963</c:v>
                </c:pt>
                <c:pt idx="11807">
                  <c:v>0.756099537037037</c:v>
                </c:pt>
                <c:pt idx="11808">
                  <c:v>0.756111111111111</c:v>
                </c:pt>
                <c:pt idx="11809">
                  <c:v>0.756122685185185</c:v>
                </c:pt>
                <c:pt idx="11810">
                  <c:v>0.756134259259259</c:v>
                </c:pt>
                <c:pt idx="11811">
                  <c:v>0.756145833333334</c:v>
                </c:pt>
                <c:pt idx="11812">
                  <c:v>0.756157407407407</c:v>
                </c:pt>
                <c:pt idx="11813">
                  <c:v>0.756168981481482</c:v>
                </c:pt>
                <c:pt idx="11814">
                  <c:v>0.756180555555556</c:v>
                </c:pt>
                <c:pt idx="11815">
                  <c:v>0.75619212962963</c:v>
                </c:pt>
                <c:pt idx="11816">
                  <c:v>0.756203703703704</c:v>
                </c:pt>
                <c:pt idx="11817">
                  <c:v>0.756215277777778</c:v>
                </c:pt>
                <c:pt idx="11818">
                  <c:v>0.756226851851852</c:v>
                </c:pt>
                <c:pt idx="11819">
                  <c:v>0.756238425925926</c:v>
                </c:pt>
                <c:pt idx="11820">
                  <c:v>0.75625</c:v>
                </c:pt>
                <c:pt idx="11821">
                  <c:v>0.756261574074074</c:v>
                </c:pt>
                <c:pt idx="11822">
                  <c:v>0.756273148148148</c:v>
                </c:pt>
                <c:pt idx="11823">
                  <c:v>0.756284722222222</c:v>
                </c:pt>
                <c:pt idx="11824">
                  <c:v>0.756296296296296</c:v>
                </c:pt>
                <c:pt idx="11825">
                  <c:v>0.756307870370371</c:v>
                </c:pt>
                <c:pt idx="11826">
                  <c:v>0.756319444444445</c:v>
                </c:pt>
                <c:pt idx="11827">
                  <c:v>0.756331018518519</c:v>
                </c:pt>
                <c:pt idx="11828">
                  <c:v>0.756342592592593</c:v>
                </c:pt>
                <c:pt idx="11829">
                  <c:v>0.756354166666667</c:v>
                </c:pt>
                <c:pt idx="11830">
                  <c:v>0.756365740740741</c:v>
                </c:pt>
                <c:pt idx="11831">
                  <c:v>0.756377314814815</c:v>
                </c:pt>
                <c:pt idx="11832">
                  <c:v>0.756388888888889</c:v>
                </c:pt>
                <c:pt idx="11833">
                  <c:v>0.756400462962963</c:v>
                </c:pt>
                <c:pt idx="11834">
                  <c:v>0.756412037037037</c:v>
                </c:pt>
                <c:pt idx="11835">
                  <c:v>0.756423611111111</c:v>
                </c:pt>
                <c:pt idx="11836">
                  <c:v>0.756435185185185</c:v>
                </c:pt>
                <c:pt idx="11837">
                  <c:v>0.756446759259259</c:v>
                </c:pt>
                <c:pt idx="11838">
                  <c:v>0.756458333333333</c:v>
                </c:pt>
                <c:pt idx="11839">
                  <c:v>0.756469907407408</c:v>
                </c:pt>
                <c:pt idx="11840">
                  <c:v>0.756481481481482</c:v>
                </c:pt>
                <c:pt idx="11841">
                  <c:v>0.756493055555556</c:v>
                </c:pt>
                <c:pt idx="11842">
                  <c:v>0.75650462962963</c:v>
                </c:pt>
                <c:pt idx="11843">
                  <c:v>0.756516203703703</c:v>
                </c:pt>
                <c:pt idx="11844">
                  <c:v>0.756527777777778</c:v>
                </c:pt>
                <c:pt idx="11845">
                  <c:v>0.756539351851852</c:v>
                </c:pt>
                <c:pt idx="11846">
                  <c:v>0.756550925925926</c:v>
                </c:pt>
                <c:pt idx="11847">
                  <c:v>0.7565625</c:v>
                </c:pt>
                <c:pt idx="11848">
                  <c:v>0.756574074074074</c:v>
                </c:pt>
                <c:pt idx="11849">
                  <c:v>0.756585648148148</c:v>
                </c:pt>
                <c:pt idx="11850">
                  <c:v>0.756597222222222</c:v>
                </c:pt>
                <c:pt idx="11851">
                  <c:v>0.756608796296297</c:v>
                </c:pt>
                <c:pt idx="11852">
                  <c:v>0.756620370370371</c:v>
                </c:pt>
                <c:pt idx="11853">
                  <c:v>0.756631944444445</c:v>
                </c:pt>
                <c:pt idx="11854">
                  <c:v>0.756643518518519</c:v>
                </c:pt>
                <c:pt idx="11855">
                  <c:v>0.756655092592593</c:v>
                </c:pt>
                <c:pt idx="11856">
                  <c:v>0.756666666666667</c:v>
                </c:pt>
                <c:pt idx="11857">
                  <c:v>0.756678240740741</c:v>
                </c:pt>
                <c:pt idx="11858">
                  <c:v>0.756689814814815</c:v>
                </c:pt>
                <c:pt idx="11859">
                  <c:v>0.756701388888889</c:v>
                </c:pt>
                <c:pt idx="11860">
                  <c:v>0.756712962962963</c:v>
                </c:pt>
                <c:pt idx="11861">
                  <c:v>0.756724537037037</c:v>
                </c:pt>
                <c:pt idx="11862">
                  <c:v>0.756736111111111</c:v>
                </c:pt>
                <c:pt idx="11863">
                  <c:v>0.756747685185186</c:v>
                </c:pt>
                <c:pt idx="11864">
                  <c:v>0.756759259259259</c:v>
                </c:pt>
                <c:pt idx="11865">
                  <c:v>0.756770833333334</c:v>
                </c:pt>
                <c:pt idx="11866">
                  <c:v>0.756782407407407</c:v>
                </c:pt>
                <c:pt idx="11867">
                  <c:v>0.756793981481482</c:v>
                </c:pt>
                <c:pt idx="11868">
                  <c:v>0.756805555555556</c:v>
                </c:pt>
                <c:pt idx="11869">
                  <c:v>0.75681712962963</c:v>
                </c:pt>
                <c:pt idx="11870">
                  <c:v>0.756828703703704</c:v>
                </c:pt>
                <c:pt idx="11871">
                  <c:v>0.756840277777778</c:v>
                </c:pt>
                <c:pt idx="11872">
                  <c:v>0.756851851851852</c:v>
                </c:pt>
                <c:pt idx="11873">
                  <c:v>0.756863425925926</c:v>
                </c:pt>
                <c:pt idx="11874">
                  <c:v>0.756875</c:v>
                </c:pt>
                <c:pt idx="11875">
                  <c:v>0.756886574074074</c:v>
                </c:pt>
                <c:pt idx="11876">
                  <c:v>0.756898148148148</c:v>
                </c:pt>
                <c:pt idx="11877">
                  <c:v>0.756909722222222</c:v>
                </c:pt>
                <c:pt idx="11878">
                  <c:v>0.756921296296297</c:v>
                </c:pt>
                <c:pt idx="11879">
                  <c:v>0.756932870370371</c:v>
                </c:pt>
                <c:pt idx="11880">
                  <c:v>0.756944444444445</c:v>
                </c:pt>
                <c:pt idx="11881">
                  <c:v>0.756956018518519</c:v>
                </c:pt>
                <c:pt idx="11882">
                  <c:v>0.756967592592593</c:v>
                </c:pt>
                <c:pt idx="11883">
                  <c:v>0.756979166666667</c:v>
                </c:pt>
                <c:pt idx="11884">
                  <c:v>0.756990740740741</c:v>
                </c:pt>
                <c:pt idx="11885">
                  <c:v>0.757002314814815</c:v>
                </c:pt>
                <c:pt idx="11886">
                  <c:v>0.757013888888889</c:v>
                </c:pt>
                <c:pt idx="11887">
                  <c:v>0.757025462962963</c:v>
                </c:pt>
                <c:pt idx="11888">
                  <c:v>0.757037037037037</c:v>
                </c:pt>
                <c:pt idx="11889">
                  <c:v>0.757048611111111</c:v>
                </c:pt>
                <c:pt idx="11890">
                  <c:v>0.757060185185185</c:v>
                </c:pt>
                <c:pt idx="11891">
                  <c:v>0.757071759259259</c:v>
                </c:pt>
                <c:pt idx="11892">
                  <c:v>0.757083333333334</c:v>
                </c:pt>
                <c:pt idx="11893">
                  <c:v>0.757094907407408</c:v>
                </c:pt>
                <c:pt idx="11894">
                  <c:v>0.757106481481482</c:v>
                </c:pt>
                <c:pt idx="11895">
                  <c:v>0.757118055555556</c:v>
                </c:pt>
                <c:pt idx="11896">
                  <c:v>0.75712962962963</c:v>
                </c:pt>
                <c:pt idx="11897">
                  <c:v>0.757141203703704</c:v>
                </c:pt>
                <c:pt idx="11898">
                  <c:v>0.757152777777778</c:v>
                </c:pt>
                <c:pt idx="11899">
                  <c:v>0.757164351851852</c:v>
                </c:pt>
                <c:pt idx="11900">
                  <c:v>0.757175925925926</c:v>
                </c:pt>
                <c:pt idx="11901">
                  <c:v>0.7571875</c:v>
                </c:pt>
                <c:pt idx="11902">
                  <c:v>0.757199074074075</c:v>
                </c:pt>
                <c:pt idx="11903">
                  <c:v>0.757210648148148</c:v>
                </c:pt>
                <c:pt idx="11904">
                  <c:v>0.757222222222222</c:v>
                </c:pt>
                <c:pt idx="11905">
                  <c:v>0.757233796296296</c:v>
                </c:pt>
                <c:pt idx="11906">
                  <c:v>0.757245370370371</c:v>
                </c:pt>
                <c:pt idx="11907">
                  <c:v>0.757256944444445</c:v>
                </c:pt>
                <c:pt idx="11908">
                  <c:v>0.757268518518519</c:v>
                </c:pt>
                <c:pt idx="11909">
                  <c:v>0.757280092592593</c:v>
                </c:pt>
                <c:pt idx="11910">
                  <c:v>0.757291666666667</c:v>
                </c:pt>
                <c:pt idx="11911">
                  <c:v>0.757303240740741</c:v>
                </c:pt>
                <c:pt idx="11912">
                  <c:v>0.757314814814815</c:v>
                </c:pt>
                <c:pt idx="11913">
                  <c:v>0.757326388888889</c:v>
                </c:pt>
                <c:pt idx="11914">
                  <c:v>0.757337962962963</c:v>
                </c:pt>
                <c:pt idx="11915">
                  <c:v>0.757349537037037</c:v>
                </c:pt>
                <c:pt idx="11916">
                  <c:v>0.757361111111111</c:v>
                </c:pt>
                <c:pt idx="11917">
                  <c:v>0.757372685185185</c:v>
                </c:pt>
                <c:pt idx="11918">
                  <c:v>0.757384259259259</c:v>
                </c:pt>
                <c:pt idx="11919">
                  <c:v>0.757395833333334</c:v>
                </c:pt>
                <c:pt idx="11920">
                  <c:v>0.757407407407408</c:v>
                </c:pt>
                <c:pt idx="11921">
                  <c:v>0.757418981481482</c:v>
                </c:pt>
                <c:pt idx="11922">
                  <c:v>0.757430555555556</c:v>
                </c:pt>
                <c:pt idx="11923">
                  <c:v>0.757442129629629</c:v>
                </c:pt>
                <c:pt idx="11924">
                  <c:v>0.757453703703704</c:v>
                </c:pt>
                <c:pt idx="11925">
                  <c:v>0.757465277777778</c:v>
                </c:pt>
                <c:pt idx="11926">
                  <c:v>0.757476851851852</c:v>
                </c:pt>
                <c:pt idx="11927">
                  <c:v>0.757488425925926</c:v>
                </c:pt>
                <c:pt idx="11928">
                  <c:v>0.7575</c:v>
                </c:pt>
                <c:pt idx="11929">
                  <c:v>0.757511574074074</c:v>
                </c:pt>
                <c:pt idx="11930">
                  <c:v>0.757523148148148</c:v>
                </c:pt>
                <c:pt idx="11931">
                  <c:v>0.757534722222222</c:v>
                </c:pt>
                <c:pt idx="11932">
                  <c:v>0.757546296296296</c:v>
                </c:pt>
                <c:pt idx="11933">
                  <c:v>0.757557870370371</c:v>
                </c:pt>
                <c:pt idx="11934">
                  <c:v>0.757569444444445</c:v>
                </c:pt>
                <c:pt idx="11935">
                  <c:v>0.757581018518519</c:v>
                </c:pt>
                <c:pt idx="11936">
                  <c:v>0.757592592592593</c:v>
                </c:pt>
                <c:pt idx="11937">
                  <c:v>0.757604166666667</c:v>
                </c:pt>
                <c:pt idx="11938">
                  <c:v>0.757615740740741</c:v>
                </c:pt>
                <c:pt idx="11939">
                  <c:v>0.757627314814815</c:v>
                </c:pt>
                <c:pt idx="11940">
                  <c:v>0.757638888888889</c:v>
                </c:pt>
                <c:pt idx="11941">
                  <c:v>0.757650462962963</c:v>
                </c:pt>
                <c:pt idx="11942">
                  <c:v>0.757662037037037</c:v>
                </c:pt>
                <c:pt idx="11943">
                  <c:v>0.757673611111111</c:v>
                </c:pt>
                <c:pt idx="11944">
                  <c:v>0.757685185185185</c:v>
                </c:pt>
                <c:pt idx="11945">
                  <c:v>0.757696759259259</c:v>
                </c:pt>
                <c:pt idx="11946">
                  <c:v>0.757708333333334</c:v>
                </c:pt>
                <c:pt idx="11947">
                  <c:v>0.757719907407408</c:v>
                </c:pt>
                <c:pt idx="11948">
                  <c:v>0.757731481481482</c:v>
                </c:pt>
                <c:pt idx="11949">
                  <c:v>0.757743055555556</c:v>
                </c:pt>
                <c:pt idx="11950">
                  <c:v>0.75775462962963</c:v>
                </c:pt>
                <c:pt idx="11951">
                  <c:v>0.757766203703704</c:v>
                </c:pt>
                <c:pt idx="11952">
                  <c:v>0.757777777777778</c:v>
                </c:pt>
                <c:pt idx="11953">
                  <c:v>0.757789351851852</c:v>
                </c:pt>
                <c:pt idx="11954">
                  <c:v>0.757800925925926</c:v>
                </c:pt>
                <c:pt idx="11955">
                  <c:v>0.7578125</c:v>
                </c:pt>
                <c:pt idx="11956">
                  <c:v>0.757824074074075</c:v>
                </c:pt>
                <c:pt idx="11957">
                  <c:v>0.757835648148148</c:v>
                </c:pt>
                <c:pt idx="11958">
                  <c:v>0.757847222222222</c:v>
                </c:pt>
                <c:pt idx="11959">
                  <c:v>0.757858796296297</c:v>
                </c:pt>
                <c:pt idx="11960">
                  <c:v>0.757870370370371</c:v>
                </c:pt>
                <c:pt idx="11961">
                  <c:v>0.757881944444445</c:v>
                </c:pt>
                <c:pt idx="11962">
                  <c:v>0.757893518518519</c:v>
                </c:pt>
                <c:pt idx="11963">
                  <c:v>0.757905092592593</c:v>
                </c:pt>
                <c:pt idx="11964">
                  <c:v>0.757916666666667</c:v>
                </c:pt>
                <c:pt idx="11965">
                  <c:v>0.757928240740741</c:v>
                </c:pt>
                <c:pt idx="11966">
                  <c:v>0.757939814814815</c:v>
                </c:pt>
                <c:pt idx="11967">
                  <c:v>0.757951388888889</c:v>
                </c:pt>
                <c:pt idx="11968">
                  <c:v>0.757962962962963</c:v>
                </c:pt>
                <c:pt idx="11969">
                  <c:v>0.757974537037037</c:v>
                </c:pt>
                <c:pt idx="11970">
                  <c:v>0.757986111111111</c:v>
                </c:pt>
                <c:pt idx="11971">
                  <c:v>0.757997685185186</c:v>
                </c:pt>
                <c:pt idx="11972">
                  <c:v>0.758009259259259</c:v>
                </c:pt>
                <c:pt idx="11973">
                  <c:v>0.758020833333334</c:v>
                </c:pt>
                <c:pt idx="11974">
                  <c:v>0.758032407407408</c:v>
                </c:pt>
                <c:pt idx="11975">
                  <c:v>0.758043981481482</c:v>
                </c:pt>
                <c:pt idx="11976">
                  <c:v>0.758055555555556</c:v>
                </c:pt>
                <c:pt idx="11977">
                  <c:v>0.758067129629629</c:v>
                </c:pt>
                <c:pt idx="11978">
                  <c:v>0.758078703703704</c:v>
                </c:pt>
                <c:pt idx="11979">
                  <c:v>0.758090277777778</c:v>
                </c:pt>
                <c:pt idx="11980">
                  <c:v>0.758101851851852</c:v>
                </c:pt>
                <c:pt idx="11981">
                  <c:v>0.758113425925926</c:v>
                </c:pt>
                <c:pt idx="11982">
                  <c:v>0.758125</c:v>
                </c:pt>
                <c:pt idx="11983">
                  <c:v>0.758136574074074</c:v>
                </c:pt>
                <c:pt idx="11984">
                  <c:v>0.758148148148148</c:v>
                </c:pt>
                <c:pt idx="11985">
                  <c:v>0.758159722222222</c:v>
                </c:pt>
                <c:pt idx="11986">
                  <c:v>0.758171296296297</c:v>
                </c:pt>
                <c:pt idx="11987">
                  <c:v>0.758182870370371</c:v>
                </c:pt>
                <c:pt idx="11988">
                  <c:v>0.758194444444445</c:v>
                </c:pt>
                <c:pt idx="11989">
                  <c:v>0.758206018518519</c:v>
                </c:pt>
                <c:pt idx="11990">
                  <c:v>0.758217592592593</c:v>
                </c:pt>
                <c:pt idx="11991">
                  <c:v>0.758229166666667</c:v>
                </c:pt>
                <c:pt idx="11992">
                  <c:v>0.758240740740741</c:v>
                </c:pt>
                <c:pt idx="11993">
                  <c:v>0.758252314814815</c:v>
                </c:pt>
                <c:pt idx="11994">
                  <c:v>0.758263888888889</c:v>
                </c:pt>
                <c:pt idx="11995">
                  <c:v>0.758275462962963</c:v>
                </c:pt>
                <c:pt idx="11996">
                  <c:v>0.758287037037037</c:v>
                </c:pt>
                <c:pt idx="11997">
                  <c:v>0.758298611111111</c:v>
                </c:pt>
                <c:pt idx="11998">
                  <c:v>0.758310185185185</c:v>
                </c:pt>
                <c:pt idx="11999">
                  <c:v>0.758321759259259</c:v>
                </c:pt>
                <c:pt idx="12000">
                  <c:v>0.758333333333333</c:v>
                </c:pt>
                <c:pt idx="12001">
                  <c:v>0.758344907407408</c:v>
                </c:pt>
                <c:pt idx="12002">
                  <c:v>0.758356481481482</c:v>
                </c:pt>
                <c:pt idx="12003">
                  <c:v>0.758368055555556</c:v>
                </c:pt>
                <c:pt idx="12004">
                  <c:v>0.75837962962963</c:v>
                </c:pt>
                <c:pt idx="12005">
                  <c:v>0.758391203703704</c:v>
                </c:pt>
                <c:pt idx="12006">
                  <c:v>0.758402777777778</c:v>
                </c:pt>
                <c:pt idx="12007">
                  <c:v>0.758414351851851</c:v>
                </c:pt>
                <c:pt idx="12008">
                  <c:v>0.758425925925926</c:v>
                </c:pt>
                <c:pt idx="12009">
                  <c:v>0.7584375</c:v>
                </c:pt>
                <c:pt idx="12010">
                  <c:v>0.758449074074075</c:v>
                </c:pt>
                <c:pt idx="12011">
                  <c:v>0.758460648148148</c:v>
                </c:pt>
                <c:pt idx="12012">
                  <c:v>0.758472222222222</c:v>
                </c:pt>
                <c:pt idx="12013">
                  <c:v>0.758483796296297</c:v>
                </c:pt>
                <c:pt idx="12014">
                  <c:v>0.758495370370371</c:v>
                </c:pt>
                <c:pt idx="12015">
                  <c:v>0.758506944444444</c:v>
                </c:pt>
                <c:pt idx="12016">
                  <c:v>0.758518518518519</c:v>
                </c:pt>
                <c:pt idx="12017">
                  <c:v>0.758530092592593</c:v>
                </c:pt>
                <c:pt idx="12018">
                  <c:v>0.758541666666667</c:v>
                </c:pt>
                <c:pt idx="12019">
                  <c:v>0.75855324074074</c:v>
                </c:pt>
                <c:pt idx="12020">
                  <c:v>0.758564814814815</c:v>
                </c:pt>
                <c:pt idx="12021">
                  <c:v>0.758576388888889</c:v>
                </c:pt>
                <c:pt idx="12022">
                  <c:v>0.758587962962962</c:v>
                </c:pt>
                <c:pt idx="12023">
                  <c:v>0.758599537037037</c:v>
                </c:pt>
                <c:pt idx="12024">
                  <c:v>0.758611111111111</c:v>
                </c:pt>
                <c:pt idx="12025">
                  <c:v>0.758622685185186</c:v>
                </c:pt>
                <c:pt idx="12026">
                  <c:v>0.758634259259259</c:v>
                </c:pt>
                <c:pt idx="12027">
                  <c:v>0.758645833333334</c:v>
                </c:pt>
                <c:pt idx="12028">
                  <c:v>0.758657407407408</c:v>
                </c:pt>
                <c:pt idx="12029">
                  <c:v>0.758668981481482</c:v>
                </c:pt>
                <c:pt idx="12030">
                  <c:v>0.758680555555556</c:v>
                </c:pt>
                <c:pt idx="12031">
                  <c:v>0.75869212962963</c:v>
                </c:pt>
                <c:pt idx="12032">
                  <c:v>0.758703703703704</c:v>
                </c:pt>
                <c:pt idx="12033">
                  <c:v>0.758715277777778</c:v>
                </c:pt>
                <c:pt idx="12034">
                  <c:v>0.758726851851852</c:v>
                </c:pt>
                <c:pt idx="12035">
                  <c:v>0.758738425925926</c:v>
                </c:pt>
                <c:pt idx="12036">
                  <c:v>0.75875</c:v>
                </c:pt>
                <c:pt idx="12037">
                  <c:v>0.758761574074074</c:v>
                </c:pt>
                <c:pt idx="12038">
                  <c:v>0.758773148148148</c:v>
                </c:pt>
                <c:pt idx="12039">
                  <c:v>0.758784722222222</c:v>
                </c:pt>
                <c:pt idx="12040">
                  <c:v>0.758796296296297</c:v>
                </c:pt>
                <c:pt idx="12041">
                  <c:v>0.758807870370371</c:v>
                </c:pt>
                <c:pt idx="12042">
                  <c:v>0.758819444444445</c:v>
                </c:pt>
                <c:pt idx="12043">
                  <c:v>0.758831018518519</c:v>
                </c:pt>
                <c:pt idx="12044">
                  <c:v>0.758842592592593</c:v>
                </c:pt>
                <c:pt idx="12045">
                  <c:v>0.758854166666667</c:v>
                </c:pt>
                <c:pt idx="12046">
                  <c:v>0.758865740740741</c:v>
                </c:pt>
                <c:pt idx="12047">
                  <c:v>0.758877314814815</c:v>
                </c:pt>
                <c:pt idx="12048">
                  <c:v>0.758888888888889</c:v>
                </c:pt>
                <c:pt idx="12049">
                  <c:v>0.758900462962963</c:v>
                </c:pt>
                <c:pt idx="12050">
                  <c:v>0.758912037037037</c:v>
                </c:pt>
                <c:pt idx="12051">
                  <c:v>0.758923611111112</c:v>
                </c:pt>
                <c:pt idx="12052">
                  <c:v>0.758935185185185</c:v>
                </c:pt>
                <c:pt idx="12053">
                  <c:v>0.758946759259259</c:v>
                </c:pt>
                <c:pt idx="12054">
                  <c:v>0.758958333333334</c:v>
                </c:pt>
                <c:pt idx="12055">
                  <c:v>0.758969907407408</c:v>
                </c:pt>
                <c:pt idx="12056">
                  <c:v>0.758981481481482</c:v>
                </c:pt>
                <c:pt idx="12057">
                  <c:v>0.758993055555556</c:v>
                </c:pt>
                <c:pt idx="12058">
                  <c:v>0.75900462962963</c:v>
                </c:pt>
                <c:pt idx="12059">
                  <c:v>0.759016203703704</c:v>
                </c:pt>
                <c:pt idx="12060">
                  <c:v>0.759027777777778</c:v>
                </c:pt>
                <c:pt idx="12061">
                  <c:v>0.759039351851852</c:v>
                </c:pt>
                <c:pt idx="12062">
                  <c:v>0.759050925925926</c:v>
                </c:pt>
                <c:pt idx="12063">
                  <c:v>0.7590625</c:v>
                </c:pt>
                <c:pt idx="12064">
                  <c:v>0.759074074074074</c:v>
                </c:pt>
                <c:pt idx="12065">
                  <c:v>0.759085648148149</c:v>
                </c:pt>
                <c:pt idx="12066">
                  <c:v>0.759097222222222</c:v>
                </c:pt>
                <c:pt idx="12067">
                  <c:v>0.759108796296297</c:v>
                </c:pt>
                <c:pt idx="12068">
                  <c:v>0.759120370370371</c:v>
                </c:pt>
                <c:pt idx="12069">
                  <c:v>0.759131944444445</c:v>
                </c:pt>
                <c:pt idx="12070">
                  <c:v>0.759143518518519</c:v>
                </c:pt>
                <c:pt idx="12071">
                  <c:v>0.759155092592593</c:v>
                </c:pt>
                <c:pt idx="12072">
                  <c:v>0.759166666666667</c:v>
                </c:pt>
                <c:pt idx="12073">
                  <c:v>0.759178240740741</c:v>
                </c:pt>
                <c:pt idx="12074">
                  <c:v>0.759189814814815</c:v>
                </c:pt>
                <c:pt idx="12075">
                  <c:v>0.759201388888889</c:v>
                </c:pt>
                <c:pt idx="12076">
                  <c:v>0.759212962962962</c:v>
                </c:pt>
                <c:pt idx="12077">
                  <c:v>0.759224537037037</c:v>
                </c:pt>
                <c:pt idx="12078">
                  <c:v>0.759236111111111</c:v>
                </c:pt>
                <c:pt idx="12079">
                  <c:v>0.759247685185185</c:v>
                </c:pt>
                <c:pt idx="12080">
                  <c:v>0.759259259259259</c:v>
                </c:pt>
                <c:pt idx="12081">
                  <c:v>0.759270833333334</c:v>
                </c:pt>
                <c:pt idx="12082">
                  <c:v>0.759282407407408</c:v>
                </c:pt>
                <c:pt idx="12083">
                  <c:v>0.759293981481482</c:v>
                </c:pt>
                <c:pt idx="12084">
                  <c:v>0.759305555555556</c:v>
                </c:pt>
                <c:pt idx="12085">
                  <c:v>0.759317129629629</c:v>
                </c:pt>
                <c:pt idx="12086">
                  <c:v>0.759328703703704</c:v>
                </c:pt>
                <c:pt idx="12087">
                  <c:v>0.759340277777778</c:v>
                </c:pt>
                <c:pt idx="12088">
                  <c:v>0.759351851851852</c:v>
                </c:pt>
                <c:pt idx="12089">
                  <c:v>0.759363425925926</c:v>
                </c:pt>
                <c:pt idx="12090">
                  <c:v>0.759375</c:v>
                </c:pt>
                <c:pt idx="12091">
                  <c:v>0.759386574074074</c:v>
                </c:pt>
                <c:pt idx="12092">
                  <c:v>0.759398148148148</c:v>
                </c:pt>
                <c:pt idx="12093">
                  <c:v>0.759409722222222</c:v>
                </c:pt>
                <c:pt idx="12094">
                  <c:v>0.759421296296297</c:v>
                </c:pt>
                <c:pt idx="12095">
                  <c:v>0.75943287037037</c:v>
                </c:pt>
                <c:pt idx="12096">
                  <c:v>0.759444444444445</c:v>
                </c:pt>
                <c:pt idx="12097">
                  <c:v>0.759456018518519</c:v>
                </c:pt>
                <c:pt idx="12098">
                  <c:v>0.759467592592593</c:v>
                </c:pt>
                <c:pt idx="12099">
                  <c:v>0.759479166666667</c:v>
                </c:pt>
                <c:pt idx="12100">
                  <c:v>0.75949074074074</c:v>
                </c:pt>
                <c:pt idx="12101">
                  <c:v>0.759502314814815</c:v>
                </c:pt>
                <c:pt idx="12102">
                  <c:v>0.759513888888889</c:v>
                </c:pt>
                <c:pt idx="12103">
                  <c:v>0.759525462962963</c:v>
                </c:pt>
                <c:pt idx="12104">
                  <c:v>0.759537037037037</c:v>
                </c:pt>
                <c:pt idx="12105">
                  <c:v>0.759548611111112</c:v>
                </c:pt>
                <c:pt idx="12106">
                  <c:v>0.759560185185185</c:v>
                </c:pt>
                <c:pt idx="12107">
                  <c:v>0.759571759259259</c:v>
                </c:pt>
                <c:pt idx="12108">
                  <c:v>0.759583333333334</c:v>
                </c:pt>
                <c:pt idx="12109">
                  <c:v>0.759594907407408</c:v>
                </c:pt>
                <c:pt idx="12110">
                  <c:v>0.759606481481482</c:v>
                </c:pt>
                <c:pt idx="12111">
                  <c:v>0.759618055555556</c:v>
                </c:pt>
                <c:pt idx="12112">
                  <c:v>0.75962962962963</c:v>
                </c:pt>
                <c:pt idx="12113">
                  <c:v>0.759641203703704</c:v>
                </c:pt>
                <c:pt idx="12114">
                  <c:v>0.759652777777778</c:v>
                </c:pt>
                <c:pt idx="12115">
                  <c:v>0.759664351851852</c:v>
                </c:pt>
                <c:pt idx="12116">
                  <c:v>0.759675925925926</c:v>
                </c:pt>
                <c:pt idx="12117">
                  <c:v>0.7596875</c:v>
                </c:pt>
                <c:pt idx="12118">
                  <c:v>0.759699074074075</c:v>
                </c:pt>
                <c:pt idx="12119">
                  <c:v>0.759710648148148</c:v>
                </c:pt>
                <c:pt idx="12120">
                  <c:v>0.759722222222222</c:v>
                </c:pt>
                <c:pt idx="12121">
                  <c:v>0.759733796296296</c:v>
                </c:pt>
                <c:pt idx="12122">
                  <c:v>0.759745370370371</c:v>
                </c:pt>
                <c:pt idx="12123">
                  <c:v>0.759756944444445</c:v>
                </c:pt>
                <c:pt idx="12124">
                  <c:v>0.759768518518519</c:v>
                </c:pt>
                <c:pt idx="12125">
                  <c:v>0.759780092592593</c:v>
                </c:pt>
                <c:pt idx="12126">
                  <c:v>0.759791666666667</c:v>
                </c:pt>
                <c:pt idx="12127">
                  <c:v>0.759803240740741</c:v>
                </c:pt>
                <c:pt idx="12128">
                  <c:v>0.759814814814815</c:v>
                </c:pt>
                <c:pt idx="12129">
                  <c:v>0.759826388888889</c:v>
                </c:pt>
                <c:pt idx="12130">
                  <c:v>0.759837962962963</c:v>
                </c:pt>
                <c:pt idx="12131">
                  <c:v>0.759849537037037</c:v>
                </c:pt>
                <c:pt idx="12132">
                  <c:v>0.759861111111111</c:v>
                </c:pt>
                <c:pt idx="12133">
                  <c:v>0.759872685185185</c:v>
                </c:pt>
                <c:pt idx="12134">
                  <c:v>0.759884259259259</c:v>
                </c:pt>
                <c:pt idx="12135">
                  <c:v>0.759895833333334</c:v>
                </c:pt>
                <c:pt idx="12136">
                  <c:v>0.759907407407408</c:v>
                </c:pt>
                <c:pt idx="12137">
                  <c:v>0.759918981481482</c:v>
                </c:pt>
                <c:pt idx="12138">
                  <c:v>0.759930555555556</c:v>
                </c:pt>
                <c:pt idx="12139">
                  <c:v>0.75994212962963</c:v>
                </c:pt>
                <c:pt idx="12140">
                  <c:v>0.759953703703704</c:v>
                </c:pt>
                <c:pt idx="12141">
                  <c:v>0.759965277777778</c:v>
                </c:pt>
                <c:pt idx="12142">
                  <c:v>0.759976851851852</c:v>
                </c:pt>
                <c:pt idx="12143">
                  <c:v>0.759988425925926</c:v>
                </c:pt>
                <c:pt idx="12144">
                  <c:v>0.76</c:v>
                </c:pt>
                <c:pt idx="12145">
                  <c:v>0.760011574074074</c:v>
                </c:pt>
                <c:pt idx="12146">
                  <c:v>0.760023148148148</c:v>
                </c:pt>
                <c:pt idx="12147">
                  <c:v>0.760034722222222</c:v>
                </c:pt>
                <c:pt idx="12148">
                  <c:v>0.760046296296297</c:v>
                </c:pt>
                <c:pt idx="12149">
                  <c:v>0.760057870370371</c:v>
                </c:pt>
                <c:pt idx="12150">
                  <c:v>0.760069444444445</c:v>
                </c:pt>
                <c:pt idx="12151">
                  <c:v>0.760081018518519</c:v>
                </c:pt>
                <c:pt idx="12152">
                  <c:v>0.760092592592593</c:v>
                </c:pt>
                <c:pt idx="12153">
                  <c:v>0.760104166666667</c:v>
                </c:pt>
                <c:pt idx="12154">
                  <c:v>0.76011574074074</c:v>
                </c:pt>
                <c:pt idx="12155">
                  <c:v>0.760127314814815</c:v>
                </c:pt>
                <c:pt idx="12156">
                  <c:v>0.760138888888889</c:v>
                </c:pt>
                <c:pt idx="12157">
                  <c:v>0.760150462962963</c:v>
                </c:pt>
                <c:pt idx="12158">
                  <c:v>0.760162037037037</c:v>
                </c:pt>
                <c:pt idx="12159">
                  <c:v>0.760173611111111</c:v>
                </c:pt>
                <c:pt idx="12160">
                  <c:v>0.760185185185185</c:v>
                </c:pt>
                <c:pt idx="12161">
                  <c:v>0.760196759259259</c:v>
                </c:pt>
                <c:pt idx="12162">
                  <c:v>0.760208333333334</c:v>
                </c:pt>
                <c:pt idx="12163">
                  <c:v>0.760219907407407</c:v>
                </c:pt>
                <c:pt idx="12164">
                  <c:v>0.760231481481482</c:v>
                </c:pt>
                <c:pt idx="12165">
                  <c:v>0.760243055555556</c:v>
                </c:pt>
                <c:pt idx="12166">
                  <c:v>0.76025462962963</c:v>
                </c:pt>
                <c:pt idx="12167">
                  <c:v>0.760266203703704</c:v>
                </c:pt>
                <c:pt idx="12168">
                  <c:v>0.760277777777778</c:v>
                </c:pt>
                <c:pt idx="12169">
                  <c:v>0.760289351851852</c:v>
                </c:pt>
                <c:pt idx="12170">
                  <c:v>0.760300925925926</c:v>
                </c:pt>
                <c:pt idx="12171">
                  <c:v>0.7603125</c:v>
                </c:pt>
                <c:pt idx="12172">
                  <c:v>0.760324074074074</c:v>
                </c:pt>
                <c:pt idx="12173">
                  <c:v>0.760335648148148</c:v>
                </c:pt>
                <c:pt idx="12174">
                  <c:v>0.760347222222222</c:v>
                </c:pt>
                <c:pt idx="12175">
                  <c:v>0.760358796296296</c:v>
                </c:pt>
                <c:pt idx="12176">
                  <c:v>0.760370370370371</c:v>
                </c:pt>
                <c:pt idx="12177">
                  <c:v>0.760381944444445</c:v>
                </c:pt>
                <c:pt idx="12178">
                  <c:v>0.760393518518519</c:v>
                </c:pt>
                <c:pt idx="12179">
                  <c:v>0.760405092592593</c:v>
                </c:pt>
                <c:pt idx="12180">
                  <c:v>0.760416666666666</c:v>
                </c:pt>
                <c:pt idx="12181">
                  <c:v>0.760428240740741</c:v>
                </c:pt>
                <c:pt idx="12182">
                  <c:v>0.760439814814815</c:v>
                </c:pt>
                <c:pt idx="12183">
                  <c:v>0.760451388888889</c:v>
                </c:pt>
                <c:pt idx="12184">
                  <c:v>0.760462962962962</c:v>
                </c:pt>
                <c:pt idx="12185">
                  <c:v>0.760474537037037</c:v>
                </c:pt>
                <c:pt idx="12186">
                  <c:v>0.760486111111111</c:v>
                </c:pt>
                <c:pt idx="12187">
                  <c:v>0.760497685185185</c:v>
                </c:pt>
                <c:pt idx="12188">
                  <c:v>0.760509259259259</c:v>
                </c:pt>
                <c:pt idx="12189">
                  <c:v>0.760520833333334</c:v>
                </c:pt>
                <c:pt idx="12190">
                  <c:v>0.760532407407407</c:v>
                </c:pt>
                <c:pt idx="12191">
                  <c:v>0.760543981481482</c:v>
                </c:pt>
                <c:pt idx="12192">
                  <c:v>0.760555555555556</c:v>
                </c:pt>
                <c:pt idx="12193">
                  <c:v>0.76056712962963</c:v>
                </c:pt>
                <c:pt idx="12194">
                  <c:v>0.760578703703704</c:v>
                </c:pt>
                <c:pt idx="12195">
                  <c:v>0.760590277777778</c:v>
                </c:pt>
                <c:pt idx="12196">
                  <c:v>0.760601851851852</c:v>
                </c:pt>
                <c:pt idx="12197">
                  <c:v>0.760613425925926</c:v>
                </c:pt>
                <c:pt idx="12198">
                  <c:v>0.760625</c:v>
                </c:pt>
                <c:pt idx="12199">
                  <c:v>0.760636574074074</c:v>
                </c:pt>
                <c:pt idx="12200">
                  <c:v>0.760648148148149</c:v>
                </c:pt>
                <c:pt idx="12201">
                  <c:v>0.760659722222222</c:v>
                </c:pt>
                <c:pt idx="12202">
                  <c:v>0.760671296296297</c:v>
                </c:pt>
                <c:pt idx="12203">
                  <c:v>0.760682870370371</c:v>
                </c:pt>
                <c:pt idx="12204">
                  <c:v>0.760694444444445</c:v>
                </c:pt>
                <c:pt idx="12205">
                  <c:v>0.760706018518519</c:v>
                </c:pt>
                <c:pt idx="12206">
                  <c:v>0.760717592592593</c:v>
                </c:pt>
                <c:pt idx="12207">
                  <c:v>0.760729166666667</c:v>
                </c:pt>
                <c:pt idx="12208">
                  <c:v>0.760740740740741</c:v>
                </c:pt>
                <c:pt idx="12209">
                  <c:v>0.760752314814815</c:v>
                </c:pt>
                <c:pt idx="12210">
                  <c:v>0.760763888888889</c:v>
                </c:pt>
                <c:pt idx="12211">
                  <c:v>0.760775462962963</c:v>
                </c:pt>
                <c:pt idx="12212">
                  <c:v>0.760787037037037</c:v>
                </c:pt>
                <c:pt idx="12213">
                  <c:v>0.760798611111111</c:v>
                </c:pt>
                <c:pt idx="12214">
                  <c:v>0.760810185185185</c:v>
                </c:pt>
                <c:pt idx="12215">
                  <c:v>0.760821759259259</c:v>
                </c:pt>
                <c:pt idx="12216">
                  <c:v>0.760833333333334</c:v>
                </c:pt>
                <c:pt idx="12217">
                  <c:v>0.760844907407408</c:v>
                </c:pt>
                <c:pt idx="12218">
                  <c:v>0.760856481481482</c:v>
                </c:pt>
                <c:pt idx="12219">
                  <c:v>0.760868055555556</c:v>
                </c:pt>
                <c:pt idx="12220">
                  <c:v>0.76087962962963</c:v>
                </c:pt>
                <c:pt idx="12221">
                  <c:v>0.760891203703704</c:v>
                </c:pt>
                <c:pt idx="12222">
                  <c:v>0.760902777777778</c:v>
                </c:pt>
                <c:pt idx="12223">
                  <c:v>0.760914351851852</c:v>
                </c:pt>
                <c:pt idx="12224">
                  <c:v>0.760925925925926</c:v>
                </c:pt>
                <c:pt idx="12225">
                  <c:v>0.7609375</c:v>
                </c:pt>
                <c:pt idx="12226">
                  <c:v>0.760949074074075</c:v>
                </c:pt>
                <c:pt idx="12227">
                  <c:v>0.760960648148148</c:v>
                </c:pt>
                <c:pt idx="12228">
                  <c:v>0.760972222222222</c:v>
                </c:pt>
                <c:pt idx="12229">
                  <c:v>0.760983796296296</c:v>
                </c:pt>
                <c:pt idx="12230">
                  <c:v>0.760995370370371</c:v>
                </c:pt>
                <c:pt idx="12231">
                  <c:v>0.761006944444445</c:v>
                </c:pt>
                <c:pt idx="12232">
                  <c:v>0.761018518518519</c:v>
                </c:pt>
                <c:pt idx="12233">
                  <c:v>0.761030092592593</c:v>
                </c:pt>
                <c:pt idx="12234">
                  <c:v>0.761041666666667</c:v>
                </c:pt>
                <c:pt idx="12235">
                  <c:v>0.761053240740741</c:v>
                </c:pt>
                <c:pt idx="12236">
                  <c:v>0.761064814814815</c:v>
                </c:pt>
                <c:pt idx="12237">
                  <c:v>0.761076388888889</c:v>
                </c:pt>
                <c:pt idx="12238">
                  <c:v>0.761087962962963</c:v>
                </c:pt>
                <c:pt idx="12239">
                  <c:v>0.761099537037037</c:v>
                </c:pt>
                <c:pt idx="12240">
                  <c:v>0.761111111111111</c:v>
                </c:pt>
                <c:pt idx="12241">
                  <c:v>0.761122685185185</c:v>
                </c:pt>
                <c:pt idx="12242">
                  <c:v>0.761134259259259</c:v>
                </c:pt>
                <c:pt idx="12243">
                  <c:v>0.761145833333334</c:v>
                </c:pt>
                <c:pt idx="12244">
                  <c:v>0.761157407407407</c:v>
                </c:pt>
                <c:pt idx="12245">
                  <c:v>0.761168981481482</c:v>
                </c:pt>
                <c:pt idx="12246">
                  <c:v>0.761180555555556</c:v>
                </c:pt>
                <c:pt idx="12247">
                  <c:v>0.76119212962963</c:v>
                </c:pt>
                <c:pt idx="12248">
                  <c:v>0.761203703703704</c:v>
                </c:pt>
                <c:pt idx="12249">
                  <c:v>0.761215277777778</c:v>
                </c:pt>
                <c:pt idx="12250">
                  <c:v>0.761226851851852</c:v>
                </c:pt>
                <c:pt idx="12251">
                  <c:v>0.761238425925926</c:v>
                </c:pt>
                <c:pt idx="12252">
                  <c:v>0.76125</c:v>
                </c:pt>
                <c:pt idx="12253">
                  <c:v>0.761261574074074</c:v>
                </c:pt>
                <c:pt idx="12254">
                  <c:v>0.761273148148148</c:v>
                </c:pt>
                <c:pt idx="12255">
                  <c:v>0.761284722222222</c:v>
                </c:pt>
                <c:pt idx="12256">
                  <c:v>0.761296296296297</c:v>
                </c:pt>
                <c:pt idx="12257">
                  <c:v>0.761307870370371</c:v>
                </c:pt>
                <c:pt idx="12258">
                  <c:v>0.761319444444445</c:v>
                </c:pt>
                <c:pt idx="12259">
                  <c:v>0.761331018518519</c:v>
                </c:pt>
                <c:pt idx="12260">
                  <c:v>0.761342592592593</c:v>
                </c:pt>
                <c:pt idx="12261">
                  <c:v>0.761354166666667</c:v>
                </c:pt>
                <c:pt idx="12262">
                  <c:v>0.761365740740741</c:v>
                </c:pt>
                <c:pt idx="12263">
                  <c:v>0.761377314814815</c:v>
                </c:pt>
                <c:pt idx="12264">
                  <c:v>0.761388888888889</c:v>
                </c:pt>
                <c:pt idx="12265">
                  <c:v>0.761400462962963</c:v>
                </c:pt>
                <c:pt idx="12266">
                  <c:v>0.761412037037037</c:v>
                </c:pt>
                <c:pt idx="12267">
                  <c:v>0.761423611111111</c:v>
                </c:pt>
                <c:pt idx="12268">
                  <c:v>0.761435185185185</c:v>
                </c:pt>
                <c:pt idx="12269">
                  <c:v>0.761446759259259</c:v>
                </c:pt>
                <c:pt idx="12270">
                  <c:v>0.761458333333333</c:v>
                </c:pt>
                <c:pt idx="12271">
                  <c:v>0.761469907407408</c:v>
                </c:pt>
                <c:pt idx="12272">
                  <c:v>0.761481481481482</c:v>
                </c:pt>
                <c:pt idx="12273">
                  <c:v>0.761493055555556</c:v>
                </c:pt>
                <c:pt idx="12274">
                  <c:v>0.76150462962963</c:v>
                </c:pt>
                <c:pt idx="12275">
                  <c:v>0.761516203703703</c:v>
                </c:pt>
                <c:pt idx="12276">
                  <c:v>0.761527777777778</c:v>
                </c:pt>
                <c:pt idx="12277">
                  <c:v>0.761539351851852</c:v>
                </c:pt>
                <c:pt idx="12278">
                  <c:v>0.761550925925926</c:v>
                </c:pt>
                <c:pt idx="12279">
                  <c:v>0.7615625</c:v>
                </c:pt>
                <c:pt idx="12280">
                  <c:v>0.761574074074074</c:v>
                </c:pt>
                <c:pt idx="12281">
                  <c:v>0.761585648148148</c:v>
                </c:pt>
                <c:pt idx="12282">
                  <c:v>0.761597222222222</c:v>
                </c:pt>
                <c:pt idx="12283">
                  <c:v>0.761608796296297</c:v>
                </c:pt>
                <c:pt idx="12284">
                  <c:v>0.761620370370371</c:v>
                </c:pt>
                <c:pt idx="12285">
                  <c:v>0.761631944444445</c:v>
                </c:pt>
                <c:pt idx="12286">
                  <c:v>0.761643518518519</c:v>
                </c:pt>
                <c:pt idx="12287">
                  <c:v>0.761655092592593</c:v>
                </c:pt>
                <c:pt idx="12288">
                  <c:v>0.761666666666667</c:v>
                </c:pt>
                <c:pt idx="12289">
                  <c:v>0.761678240740741</c:v>
                </c:pt>
                <c:pt idx="12290">
                  <c:v>0.761689814814815</c:v>
                </c:pt>
                <c:pt idx="12291">
                  <c:v>0.761701388888889</c:v>
                </c:pt>
                <c:pt idx="12292">
                  <c:v>0.761712962962963</c:v>
                </c:pt>
                <c:pt idx="12293">
                  <c:v>0.761724537037037</c:v>
                </c:pt>
                <c:pt idx="12294">
                  <c:v>0.761736111111111</c:v>
                </c:pt>
                <c:pt idx="12295">
                  <c:v>0.761747685185186</c:v>
                </c:pt>
                <c:pt idx="12296">
                  <c:v>0.76175925925926</c:v>
                </c:pt>
                <c:pt idx="12297">
                  <c:v>0.761770833333334</c:v>
                </c:pt>
                <c:pt idx="12298">
                  <c:v>0.761782407407408</c:v>
                </c:pt>
                <c:pt idx="12299">
                  <c:v>0.761793981481482</c:v>
                </c:pt>
                <c:pt idx="12300">
                  <c:v>0.761805555555556</c:v>
                </c:pt>
                <c:pt idx="12301">
                  <c:v>0.761817129629629</c:v>
                </c:pt>
                <c:pt idx="12302">
                  <c:v>0.761828703703704</c:v>
                </c:pt>
                <c:pt idx="12303">
                  <c:v>0.761840277777778</c:v>
                </c:pt>
                <c:pt idx="12304">
                  <c:v>0.761851851851852</c:v>
                </c:pt>
                <c:pt idx="12305">
                  <c:v>0.761863425925926</c:v>
                </c:pt>
                <c:pt idx="12306">
                  <c:v>0.761875</c:v>
                </c:pt>
                <c:pt idx="12307">
                  <c:v>0.761886574074074</c:v>
                </c:pt>
                <c:pt idx="12308">
                  <c:v>0.761898148148148</c:v>
                </c:pt>
                <c:pt idx="12309">
                  <c:v>0.761909722222222</c:v>
                </c:pt>
                <c:pt idx="12310">
                  <c:v>0.761921296296297</c:v>
                </c:pt>
                <c:pt idx="12311">
                  <c:v>0.761932870370371</c:v>
                </c:pt>
                <c:pt idx="12312">
                  <c:v>0.761944444444445</c:v>
                </c:pt>
                <c:pt idx="12313">
                  <c:v>0.761956018518519</c:v>
                </c:pt>
                <c:pt idx="12314">
                  <c:v>0.761967592592593</c:v>
                </c:pt>
                <c:pt idx="12315">
                  <c:v>0.761979166666667</c:v>
                </c:pt>
                <c:pt idx="12316">
                  <c:v>0.761990740740741</c:v>
                </c:pt>
                <c:pt idx="12317">
                  <c:v>0.762002314814815</c:v>
                </c:pt>
                <c:pt idx="12318">
                  <c:v>0.762013888888889</c:v>
                </c:pt>
                <c:pt idx="12319">
                  <c:v>0.762025462962963</c:v>
                </c:pt>
                <c:pt idx="12320">
                  <c:v>0.762037037037037</c:v>
                </c:pt>
                <c:pt idx="12321">
                  <c:v>0.762048611111111</c:v>
                </c:pt>
                <c:pt idx="12322">
                  <c:v>0.762060185185185</c:v>
                </c:pt>
                <c:pt idx="12323">
                  <c:v>0.762071759259259</c:v>
                </c:pt>
                <c:pt idx="12324">
                  <c:v>0.762083333333333</c:v>
                </c:pt>
                <c:pt idx="12325">
                  <c:v>0.762094907407408</c:v>
                </c:pt>
                <c:pt idx="12326">
                  <c:v>0.762106481481482</c:v>
                </c:pt>
                <c:pt idx="12327">
                  <c:v>0.762118055555556</c:v>
                </c:pt>
                <c:pt idx="12328">
                  <c:v>0.76212962962963</c:v>
                </c:pt>
                <c:pt idx="12329">
                  <c:v>0.762141203703704</c:v>
                </c:pt>
                <c:pt idx="12330">
                  <c:v>0.762152777777778</c:v>
                </c:pt>
                <c:pt idx="12331">
                  <c:v>0.762164351851852</c:v>
                </c:pt>
                <c:pt idx="12332">
                  <c:v>0.762175925925926</c:v>
                </c:pt>
                <c:pt idx="12333">
                  <c:v>0.7621875</c:v>
                </c:pt>
                <c:pt idx="12334">
                  <c:v>0.762199074074075</c:v>
                </c:pt>
                <c:pt idx="12335">
                  <c:v>0.762210648148148</c:v>
                </c:pt>
                <c:pt idx="12336">
                  <c:v>0.762222222222222</c:v>
                </c:pt>
                <c:pt idx="12337">
                  <c:v>0.762233796296296</c:v>
                </c:pt>
                <c:pt idx="12338">
                  <c:v>0.762245370370371</c:v>
                </c:pt>
                <c:pt idx="12339">
                  <c:v>0.762256944444445</c:v>
                </c:pt>
                <c:pt idx="12340">
                  <c:v>0.762268518518519</c:v>
                </c:pt>
                <c:pt idx="12341">
                  <c:v>0.762280092592593</c:v>
                </c:pt>
                <c:pt idx="12342">
                  <c:v>0.762291666666667</c:v>
                </c:pt>
                <c:pt idx="12343">
                  <c:v>0.76230324074074</c:v>
                </c:pt>
                <c:pt idx="12344">
                  <c:v>0.762314814814815</c:v>
                </c:pt>
                <c:pt idx="12345">
                  <c:v>0.762326388888889</c:v>
                </c:pt>
                <c:pt idx="12346">
                  <c:v>0.762337962962962</c:v>
                </c:pt>
                <c:pt idx="12347">
                  <c:v>0.762349537037037</c:v>
                </c:pt>
                <c:pt idx="12348">
                  <c:v>0.762361111111111</c:v>
                </c:pt>
                <c:pt idx="12349">
                  <c:v>0.762372685185185</c:v>
                </c:pt>
                <c:pt idx="12350">
                  <c:v>0.762384259259259</c:v>
                </c:pt>
                <c:pt idx="12351">
                  <c:v>0.762395833333334</c:v>
                </c:pt>
                <c:pt idx="12352">
                  <c:v>0.762407407407408</c:v>
                </c:pt>
                <c:pt idx="12353">
                  <c:v>0.762418981481482</c:v>
                </c:pt>
                <c:pt idx="12354">
                  <c:v>0.762430555555556</c:v>
                </c:pt>
                <c:pt idx="12355">
                  <c:v>0.762442129629629</c:v>
                </c:pt>
                <c:pt idx="12356">
                  <c:v>0.762453703703704</c:v>
                </c:pt>
                <c:pt idx="12357">
                  <c:v>0.762465277777778</c:v>
                </c:pt>
                <c:pt idx="12358">
                  <c:v>0.762476851851852</c:v>
                </c:pt>
                <c:pt idx="12359">
                  <c:v>0.762488425925926</c:v>
                </c:pt>
                <c:pt idx="12360">
                  <c:v>0.7625</c:v>
                </c:pt>
                <c:pt idx="12361">
                  <c:v>0.762511574074074</c:v>
                </c:pt>
                <c:pt idx="12362">
                  <c:v>0.762523148148148</c:v>
                </c:pt>
                <c:pt idx="12363">
                  <c:v>0.762534722222222</c:v>
                </c:pt>
                <c:pt idx="12364">
                  <c:v>0.762546296296296</c:v>
                </c:pt>
                <c:pt idx="12365">
                  <c:v>0.762557870370371</c:v>
                </c:pt>
                <c:pt idx="12366">
                  <c:v>0.762569444444445</c:v>
                </c:pt>
                <c:pt idx="12367">
                  <c:v>0.762581018518519</c:v>
                </c:pt>
                <c:pt idx="12368">
                  <c:v>0.762592592592593</c:v>
                </c:pt>
                <c:pt idx="12369">
                  <c:v>0.762604166666667</c:v>
                </c:pt>
                <c:pt idx="12370">
                  <c:v>0.762615740740741</c:v>
                </c:pt>
                <c:pt idx="12371">
                  <c:v>0.762627314814815</c:v>
                </c:pt>
                <c:pt idx="12372">
                  <c:v>0.762638888888889</c:v>
                </c:pt>
                <c:pt idx="12373">
                  <c:v>0.762650462962963</c:v>
                </c:pt>
                <c:pt idx="12374">
                  <c:v>0.762662037037037</c:v>
                </c:pt>
                <c:pt idx="12375">
                  <c:v>0.762673611111111</c:v>
                </c:pt>
                <c:pt idx="12376">
                  <c:v>0.762685185185185</c:v>
                </c:pt>
                <c:pt idx="12377">
                  <c:v>0.762696759259259</c:v>
                </c:pt>
                <c:pt idx="12378">
                  <c:v>0.762708333333334</c:v>
                </c:pt>
                <c:pt idx="12379">
                  <c:v>0.762719907407408</c:v>
                </c:pt>
                <c:pt idx="12380">
                  <c:v>0.762731481481482</c:v>
                </c:pt>
                <c:pt idx="12381">
                  <c:v>0.762743055555556</c:v>
                </c:pt>
                <c:pt idx="12382">
                  <c:v>0.76275462962963</c:v>
                </c:pt>
                <c:pt idx="12383">
                  <c:v>0.762766203703704</c:v>
                </c:pt>
                <c:pt idx="12384">
                  <c:v>0.762777777777778</c:v>
                </c:pt>
                <c:pt idx="12385">
                  <c:v>0.762789351851852</c:v>
                </c:pt>
                <c:pt idx="12386">
                  <c:v>0.762800925925926</c:v>
                </c:pt>
                <c:pt idx="12387">
                  <c:v>0.7628125</c:v>
                </c:pt>
                <c:pt idx="12388">
                  <c:v>0.762824074074075</c:v>
                </c:pt>
                <c:pt idx="12389">
                  <c:v>0.762835648148148</c:v>
                </c:pt>
                <c:pt idx="12390">
                  <c:v>0.762847222222222</c:v>
                </c:pt>
                <c:pt idx="12391">
                  <c:v>0.762858796296297</c:v>
                </c:pt>
                <c:pt idx="12392">
                  <c:v>0.762870370370371</c:v>
                </c:pt>
                <c:pt idx="12393">
                  <c:v>0.762881944444445</c:v>
                </c:pt>
                <c:pt idx="12394">
                  <c:v>0.762893518518519</c:v>
                </c:pt>
                <c:pt idx="12395">
                  <c:v>0.762905092592593</c:v>
                </c:pt>
                <c:pt idx="12396">
                  <c:v>0.762916666666667</c:v>
                </c:pt>
                <c:pt idx="12397">
                  <c:v>0.762928240740741</c:v>
                </c:pt>
                <c:pt idx="12398">
                  <c:v>0.762939814814815</c:v>
                </c:pt>
                <c:pt idx="12399">
                  <c:v>0.762951388888889</c:v>
                </c:pt>
                <c:pt idx="12400">
                  <c:v>0.762962962962962</c:v>
                </c:pt>
                <c:pt idx="12401">
                  <c:v>0.762974537037037</c:v>
                </c:pt>
                <c:pt idx="12402">
                  <c:v>0.762986111111111</c:v>
                </c:pt>
                <c:pt idx="12403">
                  <c:v>0.762997685185186</c:v>
                </c:pt>
                <c:pt idx="12404">
                  <c:v>0.763009259259259</c:v>
                </c:pt>
                <c:pt idx="12405">
                  <c:v>0.763020833333334</c:v>
                </c:pt>
                <c:pt idx="12406">
                  <c:v>0.763032407407408</c:v>
                </c:pt>
                <c:pt idx="12407">
                  <c:v>0.763043981481482</c:v>
                </c:pt>
                <c:pt idx="12408">
                  <c:v>0.763055555555556</c:v>
                </c:pt>
                <c:pt idx="12409">
                  <c:v>0.763067129629629</c:v>
                </c:pt>
                <c:pt idx="12410">
                  <c:v>0.763078703703704</c:v>
                </c:pt>
                <c:pt idx="12411">
                  <c:v>0.763090277777778</c:v>
                </c:pt>
                <c:pt idx="12412">
                  <c:v>0.763101851851852</c:v>
                </c:pt>
                <c:pt idx="12413">
                  <c:v>0.763113425925926</c:v>
                </c:pt>
                <c:pt idx="12414">
                  <c:v>0.763125</c:v>
                </c:pt>
                <c:pt idx="12415">
                  <c:v>0.763136574074074</c:v>
                </c:pt>
                <c:pt idx="12416">
                  <c:v>0.763148148148148</c:v>
                </c:pt>
                <c:pt idx="12417">
                  <c:v>0.763159722222222</c:v>
                </c:pt>
                <c:pt idx="12418">
                  <c:v>0.763171296296297</c:v>
                </c:pt>
                <c:pt idx="12419">
                  <c:v>0.763182870370371</c:v>
                </c:pt>
                <c:pt idx="12420">
                  <c:v>0.763194444444445</c:v>
                </c:pt>
                <c:pt idx="12421">
                  <c:v>0.763206018518519</c:v>
                </c:pt>
                <c:pt idx="12422">
                  <c:v>0.763217592592593</c:v>
                </c:pt>
                <c:pt idx="12423">
                  <c:v>0.763229166666667</c:v>
                </c:pt>
                <c:pt idx="12424">
                  <c:v>0.763240740740741</c:v>
                </c:pt>
                <c:pt idx="12425">
                  <c:v>0.763252314814815</c:v>
                </c:pt>
                <c:pt idx="12426">
                  <c:v>0.763263888888889</c:v>
                </c:pt>
                <c:pt idx="12427">
                  <c:v>0.763275462962963</c:v>
                </c:pt>
                <c:pt idx="12428">
                  <c:v>0.763287037037037</c:v>
                </c:pt>
                <c:pt idx="12429">
                  <c:v>0.763298611111112</c:v>
                </c:pt>
                <c:pt idx="12430">
                  <c:v>0.763310185185185</c:v>
                </c:pt>
                <c:pt idx="12431">
                  <c:v>0.763321759259259</c:v>
                </c:pt>
                <c:pt idx="12432">
                  <c:v>0.763333333333333</c:v>
                </c:pt>
                <c:pt idx="12433">
                  <c:v>0.763344907407408</c:v>
                </c:pt>
                <c:pt idx="12434">
                  <c:v>0.763356481481482</c:v>
                </c:pt>
                <c:pt idx="12435">
                  <c:v>0.763368055555556</c:v>
                </c:pt>
                <c:pt idx="12436">
                  <c:v>0.76337962962963</c:v>
                </c:pt>
                <c:pt idx="12437">
                  <c:v>0.763391203703704</c:v>
                </c:pt>
                <c:pt idx="12438">
                  <c:v>0.763402777777778</c:v>
                </c:pt>
                <c:pt idx="12439">
                  <c:v>0.763414351851852</c:v>
                </c:pt>
                <c:pt idx="12440">
                  <c:v>0.763425925925926</c:v>
                </c:pt>
                <c:pt idx="12441">
                  <c:v>0.7634375</c:v>
                </c:pt>
                <c:pt idx="12442">
                  <c:v>0.763449074074074</c:v>
                </c:pt>
                <c:pt idx="12443">
                  <c:v>0.763460648148148</c:v>
                </c:pt>
                <c:pt idx="12444">
                  <c:v>0.763472222222222</c:v>
                </c:pt>
                <c:pt idx="12445">
                  <c:v>0.763483796296297</c:v>
                </c:pt>
                <c:pt idx="12446">
                  <c:v>0.763495370370371</c:v>
                </c:pt>
                <c:pt idx="12447">
                  <c:v>0.763506944444444</c:v>
                </c:pt>
                <c:pt idx="12448">
                  <c:v>0.763518518518519</c:v>
                </c:pt>
                <c:pt idx="12449">
                  <c:v>0.763530092592593</c:v>
                </c:pt>
                <c:pt idx="12450">
                  <c:v>0.763541666666667</c:v>
                </c:pt>
                <c:pt idx="12451">
                  <c:v>0.76355324074074</c:v>
                </c:pt>
                <c:pt idx="12452">
                  <c:v>0.763564814814815</c:v>
                </c:pt>
                <c:pt idx="12453">
                  <c:v>0.763576388888889</c:v>
                </c:pt>
                <c:pt idx="12454">
                  <c:v>0.763587962962962</c:v>
                </c:pt>
                <c:pt idx="12455">
                  <c:v>0.763599537037037</c:v>
                </c:pt>
                <c:pt idx="12456">
                  <c:v>0.763611111111111</c:v>
                </c:pt>
                <c:pt idx="12457">
                  <c:v>0.763622685185186</c:v>
                </c:pt>
                <c:pt idx="12458">
                  <c:v>0.763634259259259</c:v>
                </c:pt>
                <c:pt idx="12459">
                  <c:v>0.763645833333334</c:v>
                </c:pt>
                <c:pt idx="12460">
                  <c:v>0.763657407407408</c:v>
                </c:pt>
                <c:pt idx="12461">
                  <c:v>0.763668981481482</c:v>
                </c:pt>
                <c:pt idx="12462">
                  <c:v>0.763680555555556</c:v>
                </c:pt>
                <c:pt idx="12463">
                  <c:v>0.76369212962963</c:v>
                </c:pt>
                <c:pt idx="12464">
                  <c:v>0.763703703703704</c:v>
                </c:pt>
                <c:pt idx="12465">
                  <c:v>0.763715277777778</c:v>
                </c:pt>
                <c:pt idx="12466">
                  <c:v>0.763726851851852</c:v>
                </c:pt>
                <c:pt idx="12467">
                  <c:v>0.763738425925926</c:v>
                </c:pt>
                <c:pt idx="12468">
                  <c:v>0.76375</c:v>
                </c:pt>
                <c:pt idx="12469">
                  <c:v>0.763761574074074</c:v>
                </c:pt>
                <c:pt idx="12470">
                  <c:v>0.763773148148148</c:v>
                </c:pt>
                <c:pt idx="12471">
                  <c:v>0.763784722222222</c:v>
                </c:pt>
                <c:pt idx="12472">
                  <c:v>0.763796296296297</c:v>
                </c:pt>
                <c:pt idx="12473">
                  <c:v>0.763807870370371</c:v>
                </c:pt>
                <c:pt idx="12474">
                  <c:v>0.763819444444445</c:v>
                </c:pt>
                <c:pt idx="12475">
                  <c:v>0.763831018518519</c:v>
                </c:pt>
                <c:pt idx="12476">
                  <c:v>0.763842592592593</c:v>
                </c:pt>
                <c:pt idx="12477">
                  <c:v>0.763854166666667</c:v>
                </c:pt>
                <c:pt idx="12478">
                  <c:v>0.763865740740741</c:v>
                </c:pt>
                <c:pt idx="12479">
                  <c:v>0.763877314814815</c:v>
                </c:pt>
                <c:pt idx="12480">
                  <c:v>0.763888888888889</c:v>
                </c:pt>
                <c:pt idx="12481">
                  <c:v>0.763900462962963</c:v>
                </c:pt>
                <c:pt idx="12482">
                  <c:v>0.763912037037037</c:v>
                </c:pt>
                <c:pt idx="12483">
                  <c:v>0.763923611111112</c:v>
                </c:pt>
                <c:pt idx="12484">
                  <c:v>0.763935185185185</c:v>
                </c:pt>
                <c:pt idx="12485">
                  <c:v>0.763946759259259</c:v>
                </c:pt>
                <c:pt idx="12486">
                  <c:v>0.763958333333334</c:v>
                </c:pt>
                <c:pt idx="12487">
                  <c:v>0.763969907407407</c:v>
                </c:pt>
                <c:pt idx="12488">
                  <c:v>0.763981481481482</c:v>
                </c:pt>
                <c:pt idx="12489">
                  <c:v>0.763993055555556</c:v>
                </c:pt>
                <c:pt idx="12490">
                  <c:v>0.76400462962963</c:v>
                </c:pt>
                <c:pt idx="12491">
                  <c:v>0.764016203703704</c:v>
                </c:pt>
                <c:pt idx="12492">
                  <c:v>0.764027777777778</c:v>
                </c:pt>
                <c:pt idx="12493">
                  <c:v>0.764039351851852</c:v>
                </c:pt>
                <c:pt idx="12494">
                  <c:v>0.764050925925926</c:v>
                </c:pt>
                <c:pt idx="12495">
                  <c:v>0.7640625</c:v>
                </c:pt>
                <c:pt idx="12496">
                  <c:v>0.764074074074074</c:v>
                </c:pt>
                <c:pt idx="12497">
                  <c:v>0.764085648148149</c:v>
                </c:pt>
                <c:pt idx="12498">
                  <c:v>0.764097222222222</c:v>
                </c:pt>
                <c:pt idx="12499">
                  <c:v>0.764108796296296</c:v>
                </c:pt>
                <c:pt idx="12500">
                  <c:v>0.764120370370371</c:v>
                </c:pt>
                <c:pt idx="12501">
                  <c:v>0.764131944444445</c:v>
                </c:pt>
                <c:pt idx="12502">
                  <c:v>0.764143518518519</c:v>
                </c:pt>
                <c:pt idx="12503">
                  <c:v>0.764155092592593</c:v>
                </c:pt>
                <c:pt idx="12504">
                  <c:v>0.764166666666667</c:v>
                </c:pt>
                <c:pt idx="12505">
                  <c:v>0.764178240740741</c:v>
                </c:pt>
                <c:pt idx="12506">
                  <c:v>0.764189814814815</c:v>
                </c:pt>
                <c:pt idx="12507">
                  <c:v>0.764201388888889</c:v>
                </c:pt>
                <c:pt idx="12508">
                  <c:v>0.764212962962962</c:v>
                </c:pt>
                <c:pt idx="12509">
                  <c:v>0.764224537037037</c:v>
                </c:pt>
                <c:pt idx="12510">
                  <c:v>0.764236111111111</c:v>
                </c:pt>
                <c:pt idx="12511">
                  <c:v>0.764247685185185</c:v>
                </c:pt>
                <c:pt idx="12512">
                  <c:v>0.764259259259259</c:v>
                </c:pt>
                <c:pt idx="12513">
                  <c:v>0.764270833333334</c:v>
                </c:pt>
                <c:pt idx="12514">
                  <c:v>0.764282407407408</c:v>
                </c:pt>
                <c:pt idx="12515">
                  <c:v>0.764293981481482</c:v>
                </c:pt>
                <c:pt idx="12516">
                  <c:v>0.764305555555556</c:v>
                </c:pt>
                <c:pt idx="12517">
                  <c:v>0.764317129629629</c:v>
                </c:pt>
                <c:pt idx="12518">
                  <c:v>0.764328703703704</c:v>
                </c:pt>
                <c:pt idx="12519">
                  <c:v>0.764340277777778</c:v>
                </c:pt>
                <c:pt idx="12520">
                  <c:v>0.764351851851852</c:v>
                </c:pt>
                <c:pt idx="12521">
                  <c:v>0.764363425925926</c:v>
                </c:pt>
                <c:pt idx="12522">
                  <c:v>0.764375</c:v>
                </c:pt>
                <c:pt idx="12523">
                  <c:v>0.764386574074074</c:v>
                </c:pt>
                <c:pt idx="12524">
                  <c:v>0.764398148148148</c:v>
                </c:pt>
                <c:pt idx="12525">
                  <c:v>0.764409722222222</c:v>
                </c:pt>
                <c:pt idx="12526">
                  <c:v>0.764421296296297</c:v>
                </c:pt>
                <c:pt idx="12527">
                  <c:v>0.76443287037037</c:v>
                </c:pt>
                <c:pt idx="12528">
                  <c:v>0.764444444444445</c:v>
                </c:pt>
                <c:pt idx="12529">
                  <c:v>0.764456018518519</c:v>
                </c:pt>
                <c:pt idx="12530">
                  <c:v>0.764467592592593</c:v>
                </c:pt>
                <c:pt idx="12531">
                  <c:v>0.764479166666667</c:v>
                </c:pt>
                <c:pt idx="12532">
                  <c:v>0.76449074074074</c:v>
                </c:pt>
                <c:pt idx="12533">
                  <c:v>0.764502314814815</c:v>
                </c:pt>
                <c:pt idx="12534">
                  <c:v>0.764513888888889</c:v>
                </c:pt>
                <c:pt idx="12535">
                  <c:v>0.764525462962963</c:v>
                </c:pt>
                <c:pt idx="12536">
                  <c:v>0.764537037037037</c:v>
                </c:pt>
                <c:pt idx="12537">
                  <c:v>0.764548611111111</c:v>
                </c:pt>
                <c:pt idx="12538">
                  <c:v>0.764560185185185</c:v>
                </c:pt>
                <c:pt idx="12539">
                  <c:v>0.764571759259259</c:v>
                </c:pt>
                <c:pt idx="12540">
                  <c:v>0.764583333333334</c:v>
                </c:pt>
                <c:pt idx="12541">
                  <c:v>0.764594907407407</c:v>
                </c:pt>
                <c:pt idx="12542">
                  <c:v>0.764606481481482</c:v>
                </c:pt>
                <c:pt idx="12543">
                  <c:v>0.764618055555556</c:v>
                </c:pt>
                <c:pt idx="12544">
                  <c:v>0.76462962962963</c:v>
                </c:pt>
                <c:pt idx="12545">
                  <c:v>0.764641203703704</c:v>
                </c:pt>
                <c:pt idx="12546">
                  <c:v>0.764652777777778</c:v>
                </c:pt>
                <c:pt idx="12547">
                  <c:v>0.764664351851852</c:v>
                </c:pt>
                <c:pt idx="12548">
                  <c:v>0.764675925925926</c:v>
                </c:pt>
                <c:pt idx="12549">
                  <c:v>0.7646875</c:v>
                </c:pt>
                <c:pt idx="12550">
                  <c:v>0.764699074074075</c:v>
                </c:pt>
                <c:pt idx="12551">
                  <c:v>0.764710648148148</c:v>
                </c:pt>
                <c:pt idx="12552">
                  <c:v>0.764722222222222</c:v>
                </c:pt>
                <c:pt idx="12553">
                  <c:v>0.764733796296296</c:v>
                </c:pt>
                <c:pt idx="12554">
                  <c:v>0.764745370370371</c:v>
                </c:pt>
                <c:pt idx="12555">
                  <c:v>0.764756944444445</c:v>
                </c:pt>
                <c:pt idx="12556">
                  <c:v>0.764768518518519</c:v>
                </c:pt>
                <c:pt idx="12557">
                  <c:v>0.764780092592593</c:v>
                </c:pt>
                <c:pt idx="12558">
                  <c:v>0.764791666666667</c:v>
                </c:pt>
                <c:pt idx="12559">
                  <c:v>0.764803240740741</c:v>
                </c:pt>
                <c:pt idx="12560">
                  <c:v>0.764814814814815</c:v>
                </c:pt>
                <c:pt idx="12561">
                  <c:v>0.764826388888889</c:v>
                </c:pt>
                <c:pt idx="12562">
                  <c:v>0.764837962962963</c:v>
                </c:pt>
                <c:pt idx="12563">
                  <c:v>0.764849537037037</c:v>
                </c:pt>
                <c:pt idx="12564">
                  <c:v>0.764861111111111</c:v>
                </c:pt>
                <c:pt idx="12565">
                  <c:v>0.764872685185185</c:v>
                </c:pt>
                <c:pt idx="12566">
                  <c:v>0.764884259259259</c:v>
                </c:pt>
                <c:pt idx="12567">
                  <c:v>0.764895833333334</c:v>
                </c:pt>
                <c:pt idx="12568">
                  <c:v>0.764907407407408</c:v>
                </c:pt>
                <c:pt idx="12569">
                  <c:v>0.764918981481482</c:v>
                </c:pt>
                <c:pt idx="12570">
                  <c:v>0.764930555555556</c:v>
                </c:pt>
                <c:pt idx="12571">
                  <c:v>0.76494212962963</c:v>
                </c:pt>
                <c:pt idx="12572">
                  <c:v>0.764953703703704</c:v>
                </c:pt>
                <c:pt idx="12573">
                  <c:v>0.764965277777778</c:v>
                </c:pt>
                <c:pt idx="12574">
                  <c:v>0.764976851851852</c:v>
                </c:pt>
                <c:pt idx="12575">
                  <c:v>0.764988425925926</c:v>
                </c:pt>
                <c:pt idx="12576">
                  <c:v>0.765</c:v>
                </c:pt>
                <c:pt idx="12577">
                  <c:v>0.765011574074074</c:v>
                </c:pt>
                <c:pt idx="12578">
                  <c:v>0.765023148148148</c:v>
                </c:pt>
                <c:pt idx="12579">
                  <c:v>0.765034722222222</c:v>
                </c:pt>
                <c:pt idx="12580">
                  <c:v>0.765046296296297</c:v>
                </c:pt>
                <c:pt idx="12581">
                  <c:v>0.765057870370371</c:v>
                </c:pt>
                <c:pt idx="12582">
                  <c:v>0.765069444444445</c:v>
                </c:pt>
                <c:pt idx="12583">
                  <c:v>0.765081018518519</c:v>
                </c:pt>
                <c:pt idx="12584">
                  <c:v>0.765092592592593</c:v>
                </c:pt>
                <c:pt idx="12585">
                  <c:v>0.765104166666667</c:v>
                </c:pt>
                <c:pt idx="12586">
                  <c:v>0.765115740740741</c:v>
                </c:pt>
                <c:pt idx="12587">
                  <c:v>0.765127314814815</c:v>
                </c:pt>
                <c:pt idx="12588">
                  <c:v>0.765138888888889</c:v>
                </c:pt>
                <c:pt idx="12589">
                  <c:v>0.765150462962963</c:v>
                </c:pt>
                <c:pt idx="12590">
                  <c:v>0.765162037037037</c:v>
                </c:pt>
                <c:pt idx="12591">
                  <c:v>0.765173611111111</c:v>
                </c:pt>
                <c:pt idx="12592">
                  <c:v>0.765185185185185</c:v>
                </c:pt>
                <c:pt idx="12593">
                  <c:v>0.765196759259259</c:v>
                </c:pt>
                <c:pt idx="12594">
                  <c:v>0.765208333333334</c:v>
                </c:pt>
                <c:pt idx="12595">
                  <c:v>0.765219907407408</c:v>
                </c:pt>
                <c:pt idx="12596">
                  <c:v>0.765231481481482</c:v>
                </c:pt>
                <c:pt idx="12597">
                  <c:v>0.765243055555556</c:v>
                </c:pt>
                <c:pt idx="12598">
                  <c:v>0.76525462962963</c:v>
                </c:pt>
                <c:pt idx="12599">
                  <c:v>0.765266203703704</c:v>
                </c:pt>
                <c:pt idx="12600">
                  <c:v>0.765277777777778</c:v>
                </c:pt>
                <c:pt idx="12601">
                  <c:v>0.765289351851852</c:v>
                </c:pt>
                <c:pt idx="12602">
                  <c:v>0.765300925925926</c:v>
                </c:pt>
                <c:pt idx="12603">
                  <c:v>0.7653125</c:v>
                </c:pt>
                <c:pt idx="12604">
                  <c:v>0.765324074074074</c:v>
                </c:pt>
                <c:pt idx="12605">
                  <c:v>0.765335648148149</c:v>
                </c:pt>
                <c:pt idx="12606">
                  <c:v>0.765347222222222</c:v>
                </c:pt>
                <c:pt idx="12607">
                  <c:v>0.765358796296296</c:v>
                </c:pt>
                <c:pt idx="12608">
                  <c:v>0.765370370370371</c:v>
                </c:pt>
                <c:pt idx="12609">
                  <c:v>0.765381944444445</c:v>
                </c:pt>
                <c:pt idx="12610">
                  <c:v>0.765393518518519</c:v>
                </c:pt>
                <c:pt idx="12611">
                  <c:v>0.765405092592593</c:v>
                </c:pt>
                <c:pt idx="12612">
                  <c:v>0.765416666666666</c:v>
                </c:pt>
                <c:pt idx="12613">
                  <c:v>0.765428240740741</c:v>
                </c:pt>
                <c:pt idx="12614">
                  <c:v>0.765439814814815</c:v>
                </c:pt>
                <c:pt idx="12615">
                  <c:v>0.765451388888889</c:v>
                </c:pt>
                <c:pt idx="12616">
                  <c:v>0.765462962962962</c:v>
                </c:pt>
                <c:pt idx="12617">
                  <c:v>0.765474537037037</c:v>
                </c:pt>
                <c:pt idx="12618">
                  <c:v>0.765486111111111</c:v>
                </c:pt>
                <c:pt idx="12619">
                  <c:v>0.765497685185185</c:v>
                </c:pt>
                <c:pt idx="12620">
                  <c:v>0.765509259259259</c:v>
                </c:pt>
                <c:pt idx="12621">
                  <c:v>0.765520833333334</c:v>
                </c:pt>
                <c:pt idx="12622">
                  <c:v>0.765532407407407</c:v>
                </c:pt>
                <c:pt idx="12623">
                  <c:v>0.765543981481482</c:v>
                </c:pt>
                <c:pt idx="12624">
                  <c:v>0.765555555555556</c:v>
                </c:pt>
                <c:pt idx="12625">
                  <c:v>0.76556712962963</c:v>
                </c:pt>
                <c:pt idx="12626">
                  <c:v>0.765578703703704</c:v>
                </c:pt>
                <c:pt idx="12627">
                  <c:v>0.765590277777778</c:v>
                </c:pt>
                <c:pt idx="12628">
                  <c:v>0.765601851851852</c:v>
                </c:pt>
                <c:pt idx="12629">
                  <c:v>0.765613425925926</c:v>
                </c:pt>
                <c:pt idx="12630">
                  <c:v>0.765625</c:v>
                </c:pt>
                <c:pt idx="12631">
                  <c:v>0.765636574074074</c:v>
                </c:pt>
                <c:pt idx="12632">
                  <c:v>0.765648148148148</c:v>
                </c:pt>
                <c:pt idx="12633">
                  <c:v>0.765659722222222</c:v>
                </c:pt>
                <c:pt idx="12634">
                  <c:v>0.765671296296297</c:v>
                </c:pt>
                <c:pt idx="12635">
                  <c:v>0.765682870370371</c:v>
                </c:pt>
                <c:pt idx="12636">
                  <c:v>0.765694444444445</c:v>
                </c:pt>
                <c:pt idx="12637">
                  <c:v>0.765706018518519</c:v>
                </c:pt>
                <c:pt idx="12638">
                  <c:v>0.765717592592593</c:v>
                </c:pt>
                <c:pt idx="12639">
                  <c:v>0.765729166666667</c:v>
                </c:pt>
                <c:pt idx="12640">
                  <c:v>0.765740740740741</c:v>
                </c:pt>
                <c:pt idx="12641">
                  <c:v>0.765752314814815</c:v>
                </c:pt>
                <c:pt idx="12642">
                  <c:v>0.765763888888889</c:v>
                </c:pt>
                <c:pt idx="12643">
                  <c:v>0.765775462962963</c:v>
                </c:pt>
                <c:pt idx="12644">
                  <c:v>0.765787037037037</c:v>
                </c:pt>
                <c:pt idx="12645">
                  <c:v>0.765798611111112</c:v>
                </c:pt>
                <c:pt idx="12646">
                  <c:v>0.765810185185185</c:v>
                </c:pt>
                <c:pt idx="12647">
                  <c:v>0.765821759259259</c:v>
                </c:pt>
                <c:pt idx="12648">
                  <c:v>0.765833333333334</c:v>
                </c:pt>
                <c:pt idx="12649">
                  <c:v>0.765844907407408</c:v>
                </c:pt>
                <c:pt idx="12650">
                  <c:v>0.765856481481482</c:v>
                </c:pt>
                <c:pt idx="12651">
                  <c:v>0.765868055555556</c:v>
                </c:pt>
                <c:pt idx="12652">
                  <c:v>0.76587962962963</c:v>
                </c:pt>
                <c:pt idx="12653">
                  <c:v>0.765891203703704</c:v>
                </c:pt>
                <c:pt idx="12654">
                  <c:v>0.765902777777778</c:v>
                </c:pt>
                <c:pt idx="12655">
                  <c:v>0.765914351851851</c:v>
                </c:pt>
                <c:pt idx="12656">
                  <c:v>0.765925925925926</c:v>
                </c:pt>
                <c:pt idx="12657">
                  <c:v>0.7659375</c:v>
                </c:pt>
                <c:pt idx="12658">
                  <c:v>0.765949074074075</c:v>
                </c:pt>
                <c:pt idx="12659">
                  <c:v>0.765960648148148</c:v>
                </c:pt>
                <c:pt idx="12660">
                  <c:v>0.765972222222222</c:v>
                </c:pt>
                <c:pt idx="12661">
                  <c:v>0.765983796296296</c:v>
                </c:pt>
                <c:pt idx="12662">
                  <c:v>0.765995370370371</c:v>
                </c:pt>
                <c:pt idx="12663">
                  <c:v>0.766006944444445</c:v>
                </c:pt>
                <c:pt idx="12664">
                  <c:v>0.766018518518519</c:v>
                </c:pt>
                <c:pt idx="12665">
                  <c:v>0.766030092592593</c:v>
                </c:pt>
                <c:pt idx="12666">
                  <c:v>0.766041666666667</c:v>
                </c:pt>
                <c:pt idx="12667">
                  <c:v>0.766053240740741</c:v>
                </c:pt>
                <c:pt idx="12668">
                  <c:v>0.766064814814815</c:v>
                </c:pt>
                <c:pt idx="12669">
                  <c:v>0.766076388888889</c:v>
                </c:pt>
                <c:pt idx="12670">
                  <c:v>0.766087962962963</c:v>
                </c:pt>
                <c:pt idx="12671">
                  <c:v>0.766099537037037</c:v>
                </c:pt>
                <c:pt idx="12672">
                  <c:v>0.766111111111111</c:v>
                </c:pt>
                <c:pt idx="12673">
                  <c:v>0.766122685185185</c:v>
                </c:pt>
                <c:pt idx="12674">
                  <c:v>0.766134259259259</c:v>
                </c:pt>
                <c:pt idx="12675">
                  <c:v>0.766145833333334</c:v>
                </c:pt>
                <c:pt idx="12676">
                  <c:v>0.766157407407408</c:v>
                </c:pt>
                <c:pt idx="12677">
                  <c:v>0.766168981481482</c:v>
                </c:pt>
                <c:pt idx="12678">
                  <c:v>0.766180555555556</c:v>
                </c:pt>
                <c:pt idx="12679">
                  <c:v>0.76619212962963</c:v>
                </c:pt>
                <c:pt idx="12680">
                  <c:v>0.766203703703704</c:v>
                </c:pt>
                <c:pt idx="12681">
                  <c:v>0.766215277777778</c:v>
                </c:pt>
                <c:pt idx="12682">
                  <c:v>0.766226851851852</c:v>
                </c:pt>
                <c:pt idx="12683">
                  <c:v>0.766238425925926</c:v>
                </c:pt>
                <c:pt idx="12684">
                  <c:v>0.76625</c:v>
                </c:pt>
                <c:pt idx="12685">
                  <c:v>0.766261574074074</c:v>
                </c:pt>
                <c:pt idx="12686">
                  <c:v>0.766273148148148</c:v>
                </c:pt>
                <c:pt idx="12687">
                  <c:v>0.766284722222222</c:v>
                </c:pt>
                <c:pt idx="12688">
                  <c:v>0.766296296296297</c:v>
                </c:pt>
                <c:pt idx="12689">
                  <c:v>0.766307870370371</c:v>
                </c:pt>
                <c:pt idx="12690">
                  <c:v>0.766319444444445</c:v>
                </c:pt>
                <c:pt idx="12691">
                  <c:v>0.766331018518519</c:v>
                </c:pt>
                <c:pt idx="12692">
                  <c:v>0.766342592592593</c:v>
                </c:pt>
                <c:pt idx="12693">
                  <c:v>0.766354166666667</c:v>
                </c:pt>
                <c:pt idx="12694">
                  <c:v>0.76636574074074</c:v>
                </c:pt>
                <c:pt idx="12695">
                  <c:v>0.766377314814815</c:v>
                </c:pt>
                <c:pt idx="12696">
                  <c:v>0.766388888888889</c:v>
                </c:pt>
                <c:pt idx="12697">
                  <c:v>0.766400462962963</c:v>
                </c:pt>
                <c:pt idx="12698">
                  <c:v>0.766412037037037</c:v>
                </c:pt>
                <c:pt idx="12699">
                  <c:v>0.766423611111111</c:v>
                </c:pt>
                <c:pt idx="12700">
                  <c:v>0.766435185185185</c:v>
                </c:pt>
                <c:pt idx="12701">
                  <c:v>0.766446759259259</c:v>
                </c:pt>
                <c:pt idx="12702">
                  <c:v>0.766458333333334</c:v>
                </c:pt>
                <c:pt idx="12703">
                  <c:v>0.766469907407408</c:v>
                </c:pt>
                <c:pt idx="12704">
                  <c:v>0.766481481481482</c:v>
                </c:pt>
                <c:pt idx="12705">
                  <c:v>0.766493055555556</c:v>
                </c:pt>
                <c:pt idx="12706">
                  <c:v>0.76650462962963</c:v>
                </c:pt>
                <c:pt idx="12707">
                  <c:v>0.766516203703704</c:v>
                </c:pt>
                <c:pt idx="12708">
                  <c:v>0.766527777777778</c:v>
                </c:pt>
                <c:pt idx="12709">
                  <c:v>0.766539351851852</c:v>
                </c:pt>
                <c:pt idx="12710">
                  <c:v>0.766550925925926</c:v>
                </c:pt>
                <c:pt idx="12711">
                  <c:v>0.7665625</c:v>
                </c:pt>
                <c:pt idx="12712">
                  <c:v>0.766574074074074</c:v>
                </c:pt>
                <c:pt idx="12713">
                  <c:v>0.766585648148148</c:v>
                </c:pt>
                <c:pt idx="12714">
                  <c:v>0.766597222222222</c:v>
                </c:pt>
                <c:pt idx="12715">
                  <c:v>0.766608796296297</c:v>
                </c:pt>
                <c:pt idx="12716">
                  <c:v>0.766620370370371</c:v>
                </c:pt>
                <c:pt idx="12717">
                  <c:v>0.766631944444445</c:v>
                </c:pt>
                <c:pt idx="12718">
                  <c:v>0.766643518518519</c:v>
                </c:pt>
                <c:pt idx="12719">
                  <c:v>0.766655092592593</c:v>
                </c:pt>
                <c:pt idx="12720">
                  <c:v>0.766666666666667</c:v>
                </c:pt>
                <c:pt idx="12721">
                  <c:v>0.766678240740741</c:v>
                </c:pt>
                <c:pt idx="12722">
                  <c:v>0.766689814814815</c:v>
                </c:pt>
                <c:pt idx="12723">
                  <c:v>0.766701388888889</c:v>
                </c:pt>
                <c:pt idx="12724">
                  <c:v>0.766712962962963</c:v>
                </c:pt>
                <c:pt idx="12725">
                  <c:v>0.766724537037037</c:v>
                </c:pt>
                <c:pt idx="12726">
                  <c:v>0.766736111111111</c:v>
                </c:pt>
                <c:pt idx="12727">
                  <c:v>0.766747685185186</c:v>
                </c:pt>
                <c:pt idx="12728">
                  <c:v>0.76675925925926</c:v>
                </c:pt>
                <c:pt idx="12729">
                  <c:v>0.766770833333334</c:v>
                </c:pt>
                <c:pt idx="12730">
                  <c:v>0.766782407407408</c:v>
                </c:pt>
                <c:pt idx="12731">
                  <c:v>0.766793981481482</c:v>
                </c:pt>
                <c:pt idx="12732">
                  <c:v>0.766805555555556</c:v>
                </c:pt>
                <c:pt idx="12733">
                  <c:v>0.76681712962963</c:v>
                </c:pt>
                <c:pt idx="12734">
                  <c:v>0.766828703703704</c:v>
                </c:pt>
                <c:pt idx="12735">
                  <c:v>0.766840277777778</c:v>
                </c:pt>
                <c:pt idx="12736">
                  <c:v>0.766851851851852</c:v>
                </c:pt>
                <c:pt idx="12737">
                  <c:v>0.766863425925926</c:v>
                </c:pt>
                <c:pt idx="12738">
                  <c:v>0.766875</c:v>
                </c:pt>
                <c:pt idx="12739">
                  <c:v>0.766886574074074</c:v>
                </c:pt>
                <c:pt idx="12740">
                  <c:v>0.766898148148149</c:v>
                </c:pt>
                <c:pt idx="12741">
                  <c:v>0.766909722222222</c:v>
                </c:pt>
                <c:pt idx="12742">
                  <c:v>0.766921296296297</c:v>
                </c:pt>
                <c:pt idx="12743">
                  <c:v>0.766932870370371</c:v>
                </c:pt>
                <c:pt idx="12744">
                  <c:v>0.766944444444445</c:v>
                </c:pt>
                <c:pt idx="12745">
                  <c:v>0.766956018518519</c:v>
                </c:pt>
                <c:pt idx="12746">
                  <c:v>0.766967592592593</c:v>
                </c:pt>
                <c:pt idx="12747">
                  <c:v>0.766979166666667</c:v>
                </c:pt>
                <c:pt idx="12748">
                  <c:v>0.766990740740741</c:v>
                </c:pt>
                <c:pt idx="12749">
                  <c:v>0.767002314814815</c:v>
                </c:pt>
                <c:pt idx="12750">
                  <c:v>0.767013888888889</c:v>
                </c:pt>
                <c:pt idx="12751">
                  <c:v>0.767025462962963</c:v>
                </c:pt>
                <c:pt idx="12752">
                  <c:v>0.767037037037037</c:v>
                </c:pt>
                <c:pt idx="12753">
                  <c:v>0.767048611111111</c:v>
                </c:pt>
                <c:pt idx="12754">
                  <c:v>0.767060185185185</c:v>
                </c:pt>
                <c:pt idx="12755">
                  <c:v>0.767071759259259</c:v>
                </c:pt>
                <c:pt idx="12756">
                  <c:v>0.767083333333333</c:v>
                </c:pt>
                <c:pt idx="12757">
                  <c:v>0.767094907407408</c:v>
                </c:pt>
                <c:pt idx="12758">
                  <c:v>0.767106481481482</c:v>
                </c:pt>
                <c:pt idx="12759">
                  <c:v>0.767118055555556</c:v>
                </c:pt>
                <c:pt idx="12760">
                  <c:v>0.76712962962963</c:v>
                </c:pt>
                <c:pt idx="12761">
                  <c:v>0.767141203703704</c:v>
                </c:pt>
                <c:pt idx="12762">
                  <c:v>0.767152777777778</c:v>
                </c:pt>
                <c:pt idx="12763">
                  <c:v>0.767164351851852</c:v>
                </c:pt>
                <c:pt idx="12764">
                  <c:v>0.767175925925926</c:v>
                </c:pt>
                <c:pt idx="12765">
                  <c:v>0.7671875</c:v>
                </c:pt>
                <c:pt idx="12766">
                  <c:v>0.767199074074075</c:v>
                </c:pt>
                <c:pt idx="12767">
                  <c:v>0.767210648148148</c:v>
                </c:pt>
                <c:pt idx="12768">
                  <c:v>0.767222222222222</c:v>
                </c:pt>
                <c:pt idx="12769">
                  <c:v>0.767233796296297</c:v>
                </c:pt>
                <c:pt idx="12770">
                  <c:v>0.767245370370371</c:v>
                </c:pt>
                <c:pt idx="12771">
                  <c:v>0.767256944444445</c:v>
                </c:pt>
                <c:pt idx="12772">
                  <c:v>0.767268518518519</c:v>
                </c:pt>
                <c:pt idx="12773">
                  <c:v>0.767280092592593</c:v>
                </c:pt>
                <c:pt idx="12774">
                  <c:v>0.767291666666667</c:v>
                </c:pt>
                <c:pt idx="12775">
                  <c:v>0.76730324074074</c:v>
                </c:pt>
                <c:pt idx="12776">
                  <c:v>0.767314814814815</c:v>
                </c:pt>
                <c:pt idx="12777">
                  <c:v>0.767326388888889</c:v>
                </c:pt>
                <c:pt idx="12778">
                  <c:v>0.767337962962963</c:v>
                </c:pt>
                <c:pt idx="12779">
                  <c:v>0.767349537037037</c:v>
                </c:pt>
                <c:pt idx="12780">
                  <c:v>0.767361111111111</c:v>
                </c:pt>
                <c:pt idx="12781">
                  <c:v>0.767372685185185</c:v>
                </c:pt>
                <c:pt idx="12782">
                  <c:v>0.767384259259259</c:v>
                </c:pt>
                <c:pt idx="12783">
                  <c:v>0.767395833333334</c:v>
                </c:pt>
                <c:pt idx="12784">
                  <c:v>0.767407407407408</c:v>
                </c:pt>
                <c:pt idx="12785">
                  <c:v>0.767418981481482</c:v>
                </c:pt>
                <c:pt idx="12786">
                  <c:v>0.767430555555556</c:v>
                </c:pt>
                <c:pt idx="12787">
                  <c:v>0.767442129629629</c:v>
                </c:pt>
                <c:pt idx="12788">
                  <c:v>0.767453703703704</c:v>
                </c:pt>
                <c:pt idx="12789">
                  <c:v>0.767465277777778</c:v>
                </c:pt>
                <c:pt idx="12790">
                  <c:v>0.767476851851852</c:v>
                </c:pt>
                <c:pt idx="12791">
                  <c:v>0.767488425925926</c:v>
                </c:pt>
                <c:pt idx="12792">
                  <c:v>0.7675</c:v>
                </c:pt>
                <c:pt idx="12793">
                  <c:v>0.767511574074074</c:v>
                </c:pt>
                <c:pt idx="12794">
                  <c:v>0.767523148148148</c:v>
                </c:pt>
                <c:pt idx="12795">
                  <c:v>0.767534722222222</c:v>
                </c:pt>
                <c:pt idx="12796">
                  <c:v>0.767546296296296</c:v>
                </c:pt>
                <c:pt idx="12797">
                  <c:v>0.767557870370371</c:v>
                </c:pt>
                <c:pt idx="12798">
                  <c:v>0.767569444444445</c:v>
                </c:pt>
                <c:pt idx="12799">
                  <c:v>0.767581018518519</c:v>
                </c:pt>
                <c:pt idx="12800">
                  <c:v>0.767592592592593</c:v>
                </c:pt>
                <c:pt idx="12801">
                  <c:v>0.767604166666667</c:v>
                </c:pt>
                <c:pt idx="12802">
                  <c:v>0.767615740740741</c:v>
                </c:pt>
                <c:pt idx="12803">
                  <c:v>0.767627314814815</c:v>
                </c:pt>
                <c:pt idx="12804">
                  <c:v>0.767638888888889</c:v>
                </c:pt>
                <c:pt idx="12805">
                  <c:v>0.767650462962963</c:v>
                </c:pt>
                <c:pt idx="12806">
                  <c:v>0.767662037037037</c:v>
                </c:pt>
                <c:pt idx="12807">
                  <c:v>0.767673611111112</c:v>
                </c:pt>
                <c:pt idx="12808">
                  <c:v>0.767685185185185</c:v>
                </c:pt>
                <c:pt idx="12809">
                  <c:v>0.767696759259259</c:v>
                </c:pt>
                <c:pt idx="12810">
                  <c:v>0.767708333333334</c:v>
                </c:pt>
                <c:pt idx="12811">
                  <c:v>0.767719907407408</c:v>
                </c:pt>
                <c:pt idx="12812">
                  <c:v>0.767731481481482</c:v>
                </c:pt>
                <c:pt idx="12813">
                  <c:v>0.767743055555556</c:v>
                </c:pt>
                <c:pt idx="12814">
                  <c:v>0.76775462962963</c:v>
                </c:pt>
                <c:pt idx="12815">
                  <c:v>0.767766203703704</c:v>
                </c:pt>
                <c:pt idx="12816">
                  <c:v>0.767777777777778</c:v>
                </c:pt>
                <c:pt idx="12817">
                  <c:v>0.767789351851852</c:v>
                </c:pt>
                <c:pt idx="12818">
                  <c:v>0.767800925925926</c:v>
                </c:pt>
                <c:pt idx="12819">
                  <c:v>0.7678125</c:v>
                </c:pt>
                <c:pt idx="12820">
                  <c:v>0.767824074074075</c:v>
                </c:pt>
                <c:pt idx="12821">
                  <c:v>0.767835648148149</c:v>
                </c:pt>
                <c:pt idx="12822">
                  <c:v>0.767847222222222</c:v>
                </c:pt>
                <c:pt idx="12823">
                  <c:v>0.767858796296297</c:v>
                </c:pt>
                <c:pt idx="12824">
                  <c:v>0.767870370370371</c:v>
                </c:pt>
                <c:pt idx="12825">
                  <c:v>0.767881944444445</c:v>
                </c:pt>
                <c:pt idx="12826">
                  <c:v>0.767893518518519</c:v>
                </c:pt>
                <c:pt idx="12827">
                  <c:v>0.767905092592593</c:v>
                </c:pt>
                <c:pt idx="12828">
                  <c:v>0.767916666666667</c:v>
                </c:pt>
                <c:pt idx="12829">
                  <c:v>0.767928240740741</c:v>
                </c:pt>
                <c:pt idx="12830">
                  <c:v>0.767939814814815</c:v>
                </c:pt>
                <c:pt idx="12831">
                  <c:v>0.767951388888889</c:v>
                </c:pt>
                <c:pt idx="12832">
                  <c:v>0.767962962962963</c:v>
                </c:pt>
                <c:pt idx="12833">
                  <c:v>0.767974537037037</c:v>
                </c:pt>
                <c:pt idx="12834">
                  <c:v>0.767986111111111</c:v>
                </c:pt>
                <c:pt idx="12835">
                  <c:v>0.767997685185186</c:v>
                </c:pt>
                <c:pt idx="12836">
                  <c:v>0.768009259259259</c:v>
                </c:pt>
                <c:pt idx="12837">
                  <c:v>0.768020833333334</c:v>
                </c:pt>
                <c:pt idx="12838">
                  <c:v>0.768032407407407</c:v>
                </c:pt>
                <c:pt idx="12839">
                  <c:v>0.768043981481482</c:v>
                </c:pt>
                <c:pt idx="12840">
                  <c:v>0.768055555555556</c:v>
                </c:pt>
                <c:pt idx="12841">
                  <c:v>0.768067129629629</c:v>
                </c:pt>
                <c:pt idx="12842">
                  <c:v>0.768078703703704</c:v>
                </c:pt>
                <c:pt idx="12843">
                  <c:v>0.768090277777778</c:v>
                </c:pt>
                <c:pt idx="12844">
                  <c:v>0.768101851851852</c:v>
                </c:pt>
                <c:pt idx="12845">
                  <c:v>0.768113425925926</c:v>
                </c:pt>
                <c:pt idx="12846">
                  <c:v>0.768125</c:v>
                </c:pt>
                <c:pt idx="12847">
                  <c:v>0.768136574074074</c:v>
                </c:pt>
                <c:pt idx="12848">
                  <c:v>0.768148148148148</c:v>
                </c:pt>
                <c:pt idx="12849">
                  <c:v>0.768159722222222</c:v>
                </c:pt>
                <c:pt idx="12850">
                  <c:v>0.768171296296297</c:v>
                </c:pt>
                <c:pt idx="12851">
                  <c:v>0.768182870370371</c:v>
                </c:pt>
                <c:pt idx="12852">
                  <c:v>0.768194444444445</c:v>
                </c:pt>
                <c:pt idx="12853">
                  <c:v>0.768206018518519</c:v>
                </c:pt>
                <c:pt idx="12854">
                  <c:v>0.768217592592593</c:v>
                </c:pt>
                <c:pt idx="12855">
                  <c:v>0.768229166666667</c:v>
                </c:pt>
                <c:pt idx="12856">
                  <c:v>0.768240740740741</c:v>
                </c:pt>
                <c:pt idx="12857">
                  <c:v>0.768252314814815</c:v>
                </c:pt>
                <c:pt idx="12858">
                  <c:v>0.768263888888889</c:v>
                </c:pt>
                <c:pt idx="12859">
                  <c:v>0.768275462962963</c:v>
                </c:pt>
                <c:pt idx="12860">
                  <c:v>0.768287037037037</c:v>
                </c:pt>
                <c:pt idx="12861">
                  <c:v>0.768298611111111</c:v>
                </c:pt>
                <c:pt idx="12862">
                  <c:v>0.768310185185185</c:v>
                </c:pt>
                <c:pt idx="12863">
                  <c:v>0.768321759259259</c:v>
                </c:pt>
                <c:pt idx="12864">
                  <c:v>0.768333333333334</c:v>
                </c:pt>
                <c:pt idx="12865">
                  <c:v>0.768344907407408</c:v>
                </c:pt>
                <c:pt idx="12866">
                  <c:v>0.768356481481482</c:v>
                </c:pt>
                <c:pt idx="12867">
                  <c:v>0.768368055555556</c:v>
                </c:pt>
                <c:pt idx="12868">
                  <c:v>0.76837962962963</c:v>
                </c:pt>
                <c:pt idx="12869">
                  <c:v>0.768391203703704</c:v>
                </c:pt>
                <c:pt idx="12870">
                  <c:v>0.768402777777778</c:v>
                </c:pt>
                <c:pt idx="12871">
                  <c:v>0.768414351851852</c:v>
                </c:pt>
                <c:pt idx="12872">
                  <c:v>0.768425925925926</c:v>
                </c:pt>
                <c:pt idx="12873">
                  <c:v>0.7684375</c:v>
                </c:pt>
                <c:pt idx="12874">
                  <c:v>0.768449074074075</c:v>
                </c:pt>
                <c:pt idx="12875">
                  <c:v>0.768460648148148</c:v>
                </c:pt>
                <c:pt idx="12876">
                  <c:v>0.768472222222222</c:v>
                </c:pt>
                <c:pt idx="12877">
                  <c:v>0.768483796296296</c:v>
                </c:pt>
                <c:pt idx="12878">
                  <c:v>0.768495370370371</c:v>
                </c:pt>
                <c:pt idx="12879">
                  <c:v>0.768506944444444</c:v>
                </c:pt>
                <c:pt idx="12880">
                  <c:v>0.768518518518519</c:v>
                </c:pt>
                <c:pt idx="12881">
                  <c:v>0.768530092592593</c:v>
                </c:pt>
                <c:pt idx="12882">
                  <c:v>0.768541666666667</c:v>
                </c:pt>
                <c:pt idx="12883">
                  <c:v>0.768553240740741</c:v>
                </c:pt>
                <c:pt idx="12884">
                  <c:v>0.768564814814815</c:v>
                </c:pt>
                <c:pt idx="12885">
                  <c:v>0.768576388888889</c:v>
                </c:pt>
                <c:pt idx="12886">
                  <c:v>0.768587962962962</c:v>
                </c:pt>
                <c:pt idx="12887">
                  <c:v>0.768599537037037</c:v>
                </c:pt>
                <c:pt idx="12888">
                  <c:v>0.768611111111111</c:v>
                </c:pt>
                <c:pt idx="12889">
                  <c:v>0.768622685185186</c:v>
                </c:pt>
                <c:pt idx="12890">
                  <c:v>0.768634259259259</c:v>
                </c:pt>
                <c:pt idx="12891">
                  <c:v>0.768645833333334</c:v>
                </c:pt>
                <c:pt idx="12892">
                  <c:v>0.768657407407408</c:v>
                </c:pt>
                <c:pt idx="12893">
                  <c:v>0.768668981481482</c:v>
                </c:pt>
                <c:pt idx="12894">
                  <c:v>0.768680555555556</c:v>
                </c:pt>
                <c:pt idx="12895">
                  <c:v>0.76869212962963</c:v>
                </c:pt>
                <c:pt idx="12896">
                  <c:v>0.768703703703704</c:v>
                </c:pt>
                <c:pt idx="12897">
                  <c:v>0.768715277777778</c:v>
                </c:pt>
                <c:pt idx="12898">
                  <c:v>0.768726851851852</c:v>
                </c:pt>
                <c:pt idx="12899">
                  <c:v>0.768738425925926</c:v>
                </c:pt>
                <c:pt idx="12900">
                  <c:v>0.76875</c:v>
                </c:pt>
                <c:pt idx="12901">
                  <c:v>0.768761574074074</c:v>
                </c:pt>
                <c:pt idx="12902">
                  <c:v>0.768773148148148</c:v>
                </c:pt>
                <c:pt idx="12903">
                  <c:v>0.768784722222222</c:v>
                </c:pt>
                <c:pt idx="12904">
                  <c:v>0.768796296296297</c:v>
                </c:pt>
                <c:pt idx="12905">
                  <c:v>0.768807870370371</c:v>
                </c:pt>
                <c:pt idx="12906">
                  <c:v>0.768819444444445</c:v>
                </c:pt>
                <c:pt idx="12907">
                  <c:v>0.768831018518519</c:v>
                </c:pt>
                <c:pt idx="12908">
                  <c:v>0.768842592592593</c:v>
                </c:pt>
                <c:pt idx="12909">
                  <c:v>0.768854166666667</c:v>
                </c:pt>
                <c:pt idx="12910">
                  <c:v>0.768865740740741</c:v>
                </c:pt>
                <c:pt idx="12911">
                  <c:v>0.768877314814815</c:v>
                </c:pt>
                <c:pt idx="12912">
                  <c:v>0.768888888888889</c:v>
                </c:pt>
                <c:pt idx="12913">
                  <c:v>0.768900462962963</c:v>
                </c:pt>
                <c:pt idx="12914">
                  <c:v>0.768912037037037</c:v>
                </c:pt>
                <c:pt idx="12915">
                  <c:v>0.768923611111111</c:v>
                </c:pt>
                <c:pt idx="12916">
                  <c:v>0.768935185185185</c:v>
                </c:pt>
                <c:pt idx="12917">
                  <c:v>0.768946759259259</c:v>
                </c:pt>
                <c:pt idx="12918">
                  <c:v>0.768958333333334</c:v>
                </c:pt>
                <c:pt idx="12919">
                  <c:v>0.768969907407407</c:v>
                </c:pt>
                <c:pt idx="12920">
                  <c:v>0.768981481481482</c:v>
                </c:pt>
                <c:pt idx="12921">
                  <c:v>0.768993055555556</c:v>
                </c:pt>
                <c:pt idx="12922">
                  <c:v>0.76900462962963</c:v>
                </c:pt>
                <c:pt idx="12923">
                  <c:v>0.769016203703704</c:v>
                </c:pt>
                <c:pt idx="12924">
                  <c:v>0.769027777777778</c:v>
                </c:pt>
                <c:pt idx="12925">
                  <c:v>0.769039351851852</c:v>
                </c:pt>
                <c:pt idx="12926">
                  <c:v>0.769050925925926</c:v>
                </c:pt>
                <c:pt idx="12927">
                  <c:v>0.7690625</c:v>
                </c:pt>
                <c:pt idx="12928">
                  <c:v>0.769074074074074</c:v>
                </c:pt>
                <c:pt idx="12929">
                  <c:v>0.769085648148149</c:v>
                </c:pt>
                <c:pt idx="12930">
                  <c:v>0.769097222222222</c:v>
                </c:pt>
                <c:pt idx="12931">
                  <c:v>0.769108796296297</c:v>
                </c:pt>
                <c:pt idx="12932">
                  <c:v>0.769120370370371</c:v>
                </c:pt>
                <c:pt idx="12933">
                  <c:v>0.769131944444445</c:v>
                </c:pt>
                <c:pt idx="12934">
                  <c:v>0.769143518518519</c:v>
                </c:pt>
                <c:pt idx="12935">
                  <c:v>0.769155092592593</c:v>
                </c:pt>
                <c:pt idx="12936">
                  <c:v>0.769166666666667</c:v>
                </c:pt>
                <c:pt idx="12937">
                  <c:v>0.769178240740741</c:v>
                </c:pt>
                <c:pt idx="12938">
                  <c:v>0.769189814814815</c:v>
                </c:pt>
                <c:pt idx="12939">
                  <c:v>0.769201388888889</c:v>
                </c:pt>
                <c:pt idx="12940">
                  <c:v>0.769212962962963</c:v>
                </c:pt>
                <c:pt idx="12941">
                  <c:v>0.769224537037037</c:v>
                </c:pt>
                <c:pt idx="12942">
                  <c:v>0.769236111111111</c:v>
                </c:pt>
                <c:pt idx="12943">
                  <c:v>0.769247685185186</c:v>
                </c:pt>
                <c:pt idx="12944">
                  <c:v>0.769259259259259</c:v>
                </c:pt>
                <c:pt idx="12945">
                  <c:v>0.769270833333334</c:v>
                </c:pt>
                <c:pt idx="12946">
                  <c:v>0.769282407407408</c:v>
                </c:pt>
                <c:pt idx="12947">
                  <c:v>0.769293981481482</c:v>
                </c:pt>
                <c:pt idx="12948">
                  <c:v>0.769305555555556</c:v>
                </c:pt>
                <c:pt idx="12949">
                  <c:v>0.769317129629629</c:v>
                </c:pt>
                <c:pt idx="12950">
                  <c:v>0.769328703703704</c:v>
                </c:pt>
                <c:pt idx="12951">
                  <c:v>0.769340277777778</c:v>
                </c:pt>
                <c:pt idx="12952">
                  <c:v>0.769351851851852</c:v>
                </c:pt>
                <c:pt idx="12953">
                  <c:v>0.769363425925926</c:v>
                </c:pt>
                <c:pt idx="12954">
                  <c:v>0.769375</c:v>
                </c:pt>
                <c:pt idx="12955">
                  <c:v>0.769386574074074</c:v>
                </c:pt>
                <c:pt idx="12956">
                  <c:v>0.769398148148148</c:v>
                </c:pt>
                <c:pt idx="12957">
                  <c:v>0.769409722222222</c:v>
                </c:pt>
                <c:pt idx="12958">
                  <c:v>0.769421296296297</c:v>
                </c:pt>
                <c:pt idx="12959">
                  <c:v>0.769432870370371</c:v>
                </c:pt>
                <c:pt idx="12960">
                  <c:v>0.769444444444445</c:v>
                </c:pt>
                <c:pt idx="12961">
                  <c:v>0.769456018518519</c:v>
                </c:pt>
                <c:pt idx="12962">
                  <c:v>0.769467592592593</c:v>
                </c:pt>
                <c:pt idx="12963">
                  <c:v>0.769479166666667</c:v>
                </c:pt>
                <c:pt idx="12964">
                  <c:v>0.76949074074074</c:v>
                </c:pt>
                <c:pt idx="12965">
                  <c:v>0.769502314814815</c:v>
                </c:pt>
                <c:pt idx="12966">
                  <c:v>0.769513888888889</c:v>
                </c:pt>
                <c:pt idx="12967">
                  <c:v>0.769525462962963</c:v>
                </c:pt>
                <c:pt idx="12968">
                  <c:v>0.769537037037037</c:v>
                </c:pt>
                <c:pt idx="12969">
                  <c:v>0.769548611111111</c:v>
                </c:pt>
                <c:pt idx="12970">
                  <c:v>0.769560185185185</c:v>
                </c:pt>
                <c:pt idx="12971">
                  <c:v>0.769571759259259</c:v>
                </c:pt>
                <c:pt idx="12972">
                  <c:v>0.769583333333333</c:v>
                </c:pt>
                <c:pt idx="12973">
                  <c:v>0.769594907407408</c:v>
                </c:pt>
                <c:pt idx="12974">
                  <c:v>0.769606481481482</c:v>
                </c:pt>
                <c:pt idx="12975">
                  <c:v>0.769618055555556</c:v>
                </c:pt>
                <c:pt idx="12976">
                  <c:v>0.76962962962963</c:v>
                </c:pt>
                <c:pt idx="12977">
                  <c:v>0.769641203703704</c:v>
                </c:pt>
                <c:pt idx="12978">
                  <c:v>0.769652777777778</c:v>
                </c:pt>
                <c:pt idx="12979">
                  <c:v>0.769664351851852</c:v>
                </c:pt>
                <c:pt idx="12980">
                  <c:v>0.769675925925926</c:v>
                </c:pt>
                <c:pt idx="12981">
                  <c:v>0.7696875</c:v>
                </c:pt>
                <c:pt idx="12982">
                  <c:v>0.769699074074075</c:v>
                </c:pt>
                <c:pt idx="12983">
                  <c:v>0.769710648148148</c:v>
                </c:pt>
                <c:pt idx="12984">
                  <c:v>0.769722222222222</c:v>
                </c:pt>
                <c:pt idx="12985">
                  <c:v>0.769733796296297</c:v>
                </c:pt>
                <c:pt idx="12986">
                  <c:v>0.769745370370371</c:v>
                </c:pt>
                <c:pt idx="12987">
                  <c:v>0.769756944444445</c:v>
                </c:pt>
                <c:pt idx="12988">
                  <c:v>0.769768518518519</c:v>
                </c:pt>
                <c:pt idx="12989">
                  <c:v>0.769780092592593</c:v>
                </c:pt>
                <c:pt idx="12990">
                  <c:v>0.769791666666667</c:v>
                </c:pt>
                <c:pt idx="12991">
                  <c:v>0.769803240740741</c:v>
                </c:pt>
                <c:pt idx="12992">
                  <c:v>0.769814814814815</c:v>
                </c:pt>
                <c:pt idx="12993">
                  <c:v>0.769826388888889</c:v>
                </c:pt>
                <c:pt idx="12994">
                  <c:v>0.769837962962963</c:v>
                </c:pt>
                <c:pt idx="12995">
                  <c:v>0.769849537037037</c:v>
                </c:pt>
                <c:pt idx="12996">
                  <c:v>0.769861111111111</c:v>
                </c:pt>
                <c:pt idx="12997">
                  <c:v>0.769872685185186</c:v>
                </c:pt>
                <c:pt idx="12998">
                  <c:v>0.769884259259259</c:v>
                </c:pt>
                <c:pt idx="12999">
                  <c:v>0.769895833333334</c:v>
                </c:pt>
                <c:pt idx="13000">
                  <c:v>0.769907407407408</c:v>
                </c:pt>
                <c:pt idx="13001">
                  <c:v>0.769918981481482</c:v>
                </c:pt>
                <c:pt idx="13002">
                  <c:v>0.769930555555556</c:v>
                </c:pt>
                <c:pt idx="13003">
                  <c:v>0.76994212962963</c:v>
                </c:pt>
                <c:pt idx="13004">
                  <c:v>0.769953703703704</c:v>
                </c:pt>
                <c:pt idx="13005">
                  <c:v>0.769965277777778</c:v>
                </c:pt>
                <c:pt idx="13006">
                  <c:v>0.769976851851852</c:v>
                </c:pt>
                <c:pt idx="13007">
                  <c:v>0.769988425925926</c:v>
                </c:pt>
                <c:pt idx="13008">
                  <c:v>0.77</c:v>
                </c:pt>
                <c:pt idx="13009">
                  <c:v>0.770011574074074</c:v>
                </c:pt>
                <c:pt idx="13010">
                  <c:v>0.770023148148148</c:v>
                </c:pt>
                <c:pt idx="13011">
                  <c:v>0.770034722222222</c:v>
                </c:pt>
                <c:pt idx="13012">
                  <c:v>0.770046296296296</c:v>
                </c:pt>
                <c:pt idx="13013">
                  <c:v>0.770057870370371</c:v>
                </c:pt>
                <c:pt idx="13014">
                  <c:v>0.770069444444445</c:v>
                </c:pt>
                <c:pt idx="13015">
                  <c:v>0.770081018518519</c:v>
                </c:pt>
                <c:pt idx="13016">
                  <c:v>0.770092592592593</c:v>
                </c:pt>
                <c:pt idx="13017">
                  <c:v>0.770104166666667</c:v>
                </c:pt>
                <c:pt idx="13018">
                  <c:v>0.77011574074074</c:v>
                </c:pt>
                <c:pt idx="13019">
                  <c:v>0.770127314814815</c:v>
                </c:pt>
                <c:pt idx="13020">
                  <c:v>0.770138888888889</c:v>
                </c:pt>
                <c:pt idx="13021">
                  <c:v>0.770150462962962</c:v>
                </c:pt>
                <c:pt idx="13022">
                  <c:v>0.770162037037037</c:v>
                </c:pt>
                <c:pt idx="13023">
                  <c:v>0.770173611111111</c:v>
                </c:pt>
                <c:pt idx="13024">
                  <c:v>0.770185185185185</c:v>
                </c:pt>
                <c:pt idx="13025">
                  <c:v>0.770196759259259</c:v>
                </c:pt>
                <c:pt idx="13026">
                  <c:v>0.770208333333333</c:v>
                </c:pt>
                <c:pt idx="13027">
                  <c:v>0.770219907407407</c:v>
                </c:pt>
                <c:pt idx="13028">
                  <c:v>0.770231481481482</c:v>
                </c:pt>
                <c:pt idx="13029">
                  <c:v>0.770243055555556</c:v>
                </c:pt>
                <c:pt idx="13030">
                  <c:v>0.770254629629629</c:v>
                </c:pt>
                <c:pt idx="13031">
                  <c:v>0.770266203703704</c:v>
                </c:pt>
                <c:pt idx="13032">
                  <c:v>0.770277777777778</c:v>
                </c:pt>
                <c:pt idx="13033">
                  <c:v>0.770289351851851</c:v>
                </c:pt>
                <c:pt idx="13034">
                  <c:v>0.770300925925925</c:v>
                </c:pt>
                <c:pt idx="13035">
                  <c:v>0.7703125</c:v>
                </c:pt>
                <c:pt idx="13036">
                  <c:v>0.770324074074074</c:v>
                </c:pt>
                <c:pt idx="13037">
                  <c:v>0.770335648148148</c:v>
                </c:pt>
                <c:pt idx="13038">
                  <c:v>0.770347222222222</c:v>
                </c:pt>
                <c:pt idx="13039">
                  <c:v>0.770358796296296</c:v>
                </c:pt>
                <c:pt idx="13040">
                  <c:v>0.77037037037037</c:v>
                </c:pt>
                <c:pt idx="13041">
                  <c:v>0.770381944444444</c:v>
                </c:pt>
                <c:pt idx="13042">
                  <c:v>0.770393518518519</c:v>
                </c:pt>
                <c:pt idx="13043">
                  <c:v>0.770405092592593</c:v>
                </c:pt>
                <c:pt idx="13044">
                  <c:v>0.770416666666666</c:v>
                </c:pt>
                <c:pt idx="13045">
                  <c:v>0.77042824074074</c:v>
                </c:pt>
                <c:pt idx="13046">
                  <c:v>0.770439814814815</c:v>
                </c:pt>
                <c:pt idx="13047">
                  <c:v>0.770451388888889</c:v>
                </c:pt>
                <c:pt idx="13048">
                  <c:v>0.770462962962962</c:v>
                </c:pt>
                <c:pt idx="13049">
                  <c:v>0.770474537037037</c:v>
                </c:pt>
                <c:pt idx="13050">
                  <c:v>0.770486111111111</c:v>
                </c:pt>
                <c:pt idx="13051">
                  <c:v>0.770497685185185</c:v>
                </c:pt>
                <c:pt idx="13052">
                  <c:v>0.770509259259259</c:v>
                </c:pt>
                <c:pt idx="13053">
                  <c:v>0.770520833333333</c:v>
                </c:pt>
                <c:pt idx="13054">
                  <c:v>0.770532407407407</c:v>
                </c:pt>
                <c:pt idx="13055">
                  <c:v>0.770543981481481</c:v>
                </c:pt>
                <c:pt idx="13056">
                  <c:v>0.770555555555555</c:v>
                </c:pt>
                <c:pt idx="13057">
                  <c:v>0.770567129629629</c:v>
                </c:pt>
                <c:pt idx="13058">
                  <c:v>0.770578703703703</c:v>
                </c:pt>
                <c:pt idx="13059">
                  <c:v>0.770590277777778</c:v>
                </c:pt>
                <c:pt idx="13060">
                  <c:v>0.770601851851852</c:v>
                </c:pt>
                <c:pt idx="13061">
                  <c:v>0.770613425925926</c:v>
                </c:pt>
                <c:pt idx="13062">
                  <c:v>0.770625</c:v>
                </c:pt>
                <c:pt idx="13063">
                  <c:v>0.770636574074074</c:v>
                </c:pt>
                <c:pt idx="13064">
                  <c:v>0.770648148148148</c:v>
                </c:pt>
                <c:pt idx="13065">
                  <c:v>0.770659722222222</c:v>
                </c:pt>
                <c:pt idx="13066">
                  <c:v>0.770671296296297</c:v>
                </c:pt>
                <c:pt idx="13067">
                  <c:v>0.77068287037037</c:v>
                </c:pt>
                <c:pt idx="13068">
                  <c:v>0.770694444444445</c:v>
                </c:pt>
                <c:pt idx="13069">
                  <c:v>0.770706018518519</c:v>
                </c:pt>
                <c:pt idx="13070">
                  <c:v>0.770717592592593</c:v>
                </c:pt>
                <c:pt idx="13071">
                  <c:v>0.770729166666667</c:v>
                </c:pt>
                <c:pt idx="13072">
                  <c:v>0.77074074074074</c:v>
                </c:pt>
                <c:pt idx="13073">
                  <c:v>0.770752314814815</c:v>
                </c:pt>
                <c:pt idx="13074">
                  <c:v>0.770763888888889</c:v>
                </c:pt>
                <c:pt idx="13075">
                  <c:v>0.770775462962963</c:v>
                </c:pt>
                <c:pt idx="13076">
                  <c:v>0.770787037037037</c:v>
                </c:pt>
                <c:pt idx="13077">
                  <c:v>0.770798611111111</c:v>
                </c:pt>
                <c:pt idx="13078">
                  <c:v>0.770810185185185</c:v>
                </c:pt>
                <c:pt idx="13079">
                  <c:v>0.770821759259259</c:v>
                </c:pt>
                <c:pt idx="13080">
                  <c:v>0.770833333333334</c:v>
                </c:pt>
                <c:pt idx="13081">
                  <c:v>0.770844907407408</c:v>
                </c:pt>
                <c:pt idx="13082">
                  <c:v>0.770856481481481</c:v>
                </c:pt>
                <c:pt idx="13083">
                  <c:v>0.770868055555556</c:v>
                </c:pt>
                <c:pt idx="13084">
                  <c:v>0.77087962962963</c:v>
                </c:pt>
                <c:pt idx="13085">
                  <c:v>0.770891203703704</c:v>
                </c:pt>
                <c:pt idx="13086">
                  <c:v>0.770902777777777</c:v>
                </c:pt>
                <c:pt idx="13087">
                  <c:v>0.770914351851851</c:v>
                </c:pt>
                <c:pt idx="13088">
                  <c:v>0.770925925925926</c:v>
                </c:pt>
                <c:pt idx="13089">
                  <c:v>0.7709375</c:v>
                </c:pt>
                <c:pt idx="13090">
                  <c:v>0.770949074074074</c:v>
                </c:pt>
                <c:pt idx="13091">
                  <c:v>0.770960648148148</c:v>
                </c:pt>
                <c:pt idx="13092">
                  <c:v>0.770972222222222</c:v>
                </c:pt>
                <c:pt idx="13093">
                  <c:v>0.770983796296296</c:v>
                </c:pt>
                <c:pt idx="13094">
                  <c:v>0.770995370370371</c:v>
                </c:pt>
                <c:pt idx="13095">
                  <c:v>0.771006944444444</c:v>
                </c:pt>
                <c:pt idx="13096">
                  <c:v>0.771018518518519</c:v>
                </c:pt>
                <c:pt idx="13097">
                  <c:v>0.771030092592593</c:v>
                </c:pt>
                <c:pt idx="13098">
                  <c:v>0.771041666666667</c:v>
                </c:pt>
                <c:pt idx="13099">
                  <c:v>0.77105324074074</c:v>
                </c:pt>
                <c:pt idx="13100">
                  <c:v>0.771064814814815</c:v>
                </c:pt>
                <c:pt idx="13101">
                  <c:v>0.771076388888889</c:v>
                </c:pt>
                <c:pt idx="13102">
                  <c:v>0.771087962962962</c:v>
                </c:pt>
                <c:pt idx="13103">
                  <c:v>0.771099537037037</c:v>
                </c:pt>
                <c:pt idx="13104">
                  <c:v>0.771111111111111</c:v>
                </c:pt>
                <c:pt idx="13105">
                  <c:v>0.771122685185185</c:v>
                </c:pt>
                <c:pt idx="13106">
                  <c:v>0.771134259259259</c:v>
                </c:pt>
                <c:pt idx="13107">
                  <c:v>0.771145833333334</c:v>
                </c:pt>
                <c:pt idx="13108">
                  <c:v>0.771157407407408</c:v>
                </c:pt>
                <c:pt idx="13109">
                  <c:v>0.771168981481481</c:v>
                </c:pt>
                <c:pt idx="13110">
                  <c:v>0.771180555555555</c:v>
                </c:pt>
                <c:pt idx="13111">
                  <c:v>0.77119212962963</c:v>
                </c:pt>
                <c:pt idx="13112">
                  <c:v>0.771203703703703</c:v>
                </c:pt>
                <c:pt idx="13113">
                  <c:v>0.771215277777778</c:v>
                </c:pt>
                <c:pt idx="13114">
                  <c:v>0.771226851851852</c:v>
                </c:pt>
                <c:pt idx="13115">
                  <c:v>0.771238425925925</c:v>
                </c:pt>
                <c:pt idx="13116">
                  <c:v>0.77125</c:v>
                </c:pt>
                <c:pt idx="13117">
                  <c:v>0.771261574074074</c:v>
                </c:pt>
                <c:pt idx="13118">
                  <c:v>0.771273148148148</c:v>
                </c:pt>
                <c:pt idx="13119">
                  <c:v>0.771284722222222</c:v>
                </c:pt>
                <c:pt idx="13120">
                  <c:v>0.771296296296297</c:v>
                </c:pt>
                <c:pt idx="13121">
                  <c:v>0.77130787037037</c:v>
                </c:pt>
                <c:pt idx="13122">
                  <c:v>0.771319444444444</c:v>
                </c:pt>
                <c:pt idx="13123">
                  <c:v>0.771331018518519</c:v>
                </c:pt>
                <c:pt idx="13124">
                  <c:v>0.771342592592593</c:v>
                </c:pt>
                <c:pt idx="13125">
                  <c:v>0.771354166666666</c:v>
                </c:pt>
                <c:pt idx="13126">
                  <c:v>0.77136574074074</c:v>
                </c:pt>
                <c:pt idx="13127">
                  <c:v>0.771377314814815</c:v>
                </c:pt>
                <c:pt idx="13128">
                  <c:v>0.771388888888889</c:v>
                </c:pt>
                <c:pt idx="13129">
                  <c:v>0.771400462962962</c:v>
                </c:pt>
                <c:pt idx="13130">
                  <c:v>0.771412037037037</c:v>
                </c:pt>
                <c:pt idx="13131">
                  <c:v>0.771423611111111</c:v>
                </c:pt>
                <c:pt idx="13132">
                  <c:v>0.771435185185185</c:v>
                </c:pt>
                <c:pt idx="13133">
                  <c:v>0.771446759259259</c:v>
                </c:pt>
                <c:pt idx="13134">
                  <c:v>0.771458333333334</c:v>
                </c:pt>
                <c:pt idx="13135">
                  <c:v>0.771469907407407</c:v>
                </c:pt>
                <c:pt idx="13136">
                  <c:v>0.771481481481481</c:v>
                </c:pt>
                <c:pt idx="13137">
                  <c:v>0.771493055555556</c:v>
                </c:pt>
                <c:pt idx="13138">
                  <c:v>0.771504629629629</c:v>
                </c:pt>
                <c:pt idx="13139">
                  <c:v>0.771516203703703</c:v>
                </c:pt>
                <c:pt idx="13140">
                  <c:v>0.771527777777778</c:v>
                </c:pt>
                <c:pt idx="13141">
                  <c:v>0.771539351851851</c:v>
                </c:pt>
                <c:pt idx="13142">
                  <c:v>0.771550925925925</c:v>
                </c:pt>
                <c:pt idx="13143">
                  <c:v>0.771562499999999</c:v>
                </c:pt>
                <c:pt idx="13144">
                  <c:v>0.771574074074074</c:v>
                </c:pt>
                <c:pt idx="13145">
                  <c:v>0.771585648148148</c:v>
                </c:pt>
                <c:pt idx="13146">
                  <c:v>0.771597222222222</c:v>
                </c:pt>
                <c:pt idx="13147">
                  <c:v>0.771608796296296</c:v>
                </c:pt>
                <c:pt idx="13148">
                  <c:v>0.771620370370371</c:v>
                </c:pt>
                <c:pt idx="13149">
                  <c:v>0.771631944444445</c:v>
                </c:pt>
                <c:pt idx="13150">
                  <c:v>0.771643518518519</c:v>
                </c:pt>
                <c:pt idx="13151">
                  <c:v>0.771655092592593</c:v>
                </c:pt>
                <c:pt idx="13152">
                  <c:v>0.771666666666666</c:v>
                </c:pt>
                <c:pt idx="13153">
                  <c:v>0.771678240740741</c:v>
                </c:pt>
                <c:pt idx="13154">
                  <c:v>0.771689814814815</c:v>
                </c:pt>
                <c:pt idx="13155">
                  <c:v>0.771701388888889</c:v>
                </c:pt>
                <c:pt idx="13156">
                  <c:v>0.771712962962962</c:v>
                </c:pt>
                <c:pt idx="13157">
                  <c:v>0.771724537037037</c:v>
                </c:pt>
                <c:pt idx="13158">
                  <c:v>0.771736111111111</c:v>
                </c:pt>
                <c:pt idx="13159">
                  <c:v>0.771747685185185</c:v>
                </c:pt>
                <c:pt idx="13160">
                  <c:v>0.771759259259259</c:v>
                </c:pt>
                <c:pt idx="13161">
                  <c:v>0.771770833333334</c:v>
                </c:pt>
                <c:pt idx="13162">
                  <c:v>0.771782407407407</c:v>
                </c:pt>
                <c:pt idx="13163">
                  <c:v>0.771793981481482</c:v>
                </c:pt>
                <c:pt idx="13164">
                  <c:v>0.771805555555556</c:v>
                </c:pt>
                <c:pt idx="13165">
                  <c:v>0.771817129629629</c:v>
                </c:pt>
                <c:pt idx="13166">
                  <c:v>0.771828703703704</c:v>
                </c:pt>
                <c:pt idx="13167">
                  <c:v>0.771840277777778</c:v>
                </c:pt>
                <c:pt idx="13168">
                  <c:v>0.771851851851852</c:v>
                </c:pt>
                <c:pt idx="13169">
                  <c:v>0.771863425925925</c:v>
                </c:pt>
                <c:pt idx="13170">
                  <c:v>0.771875</c:v>
                </c:pt>
                <c:pt idx="13171">
                  <c:v>0.771886574074074</c:v>
                </c:pt>
                <c:pt idx="13172">
                  <c:v>0.771898148148148</c:v>
                </c:pt>
                <c:pt idx="13173">
                  <c:v>0.771909722222222</c:v>
                </c:pt>
                <c:pt idx="13174">
                  <c:v>0.771921296296297</c:v>
                </c:pt>
                <c:pt idx="13175">
                  <c:v>0.771932870370371</c:v>
                </c:pt>
                <c:pt idx="13176">
                  <c:v>0.771944444444445</c:v>
                </c:pt>
                <c:pt idx="13177">
                  <c:v>0.771956018518519</c:v>
                </c:pt>
                <c:pt idx="13178">
                  <c:v>0.771967592592593</c:v>
                </c:pt>
                <c:pt idx="13179">
                  <c:v>0.771979166666667</c:v>
                </c:pt>
                <c:pt idx="13180">
                  <c:v>0.771990740740741</c:v>
                </c:pt>
                <c:pt idx="13181">
                  <c:v>0.772002314814815</c:v>
                </c:pt>
                <c:pt idx="13182">
                  <c:v>0.772013888888889</c:v>
                </c:pt>
                <c:pt idx="13183">
                  <c:v>0.772025462962963</c:v>
                </c:pt>
                <c:pt idx="13184">
                  <c:v>0.772037037037037</c:v>
                </c:pt>
                <c:pt idx="13185">
                  <c:v>0.772048611111111</c:v>
                </c:pt>
                <c:pt idx="13186">
                  <c:v>0.772060185185185</c:v>
                </c:pt>
                <c:pt idx="13187">
                  <c:v>0.772071759259259</c:v>
                </c:pt>
                <c:pt idx="13188">
                  <c:v>0.772083333333333</c:v>
                </c:pt>
                <c:pt idx="13189">
                  <c:v>0.772094907407408</c:v>
                </c:pt>
                <c:pt idx="13190">
                  <c:v>0.772106481481481</c:v>
                </c:pt>
                <c:pt idx="13191">
                  <c:v>0.772118055555556</c:v>
                </c:pt>
                <c:pt idx="13192">
                  <c:v>0.77212962962963</c:v>
                </c:pt>
                <c:pt idx="13193">
                  <c:v>0.772141203703704</c:v>
                </c:pt>
                <c:pt idx="13194">
                  <c:v>0.772152777777778</c:v>
                </c:pt>
                <c:pt idx="13195">
                  <c:v>0.772164351851851</c:v>
                </c:pt>
                <c:pt idx="13196">
                  <c:v>0.772175925925926</c:v>
                </c:pt>
                <c:pt idx="13197">
                  <c:v>0.7721875</c:v>
                </c:pt>
                <c:pt idx="13198">
                  <c:v>0.772199074074074</c:v>
                </c:pt>
                <c:pt idx="13199">
                  <c:v>0.772210648148148</c:v>
                </c:pt>
                <c:pt idx="13200">
                  <c:v>0.772222222222222</c:v>
                </c:pt>
                <c:pt idx="13201">
                  <c:v>0.772233796296296</c:v>
                </c:pt>
                <c:pt idx="13202">
                  <c:v>0.77224537037037</c:v>
                </c:pt>
                <c:pt idx="13203">
                  <c:v>0.772256944444444</c:v>
                </c:pt>
                <c:pt idx="13204">
                  <c:v>0.772268518518519</c:v>
                </c:pt>
                <c:pt idx="13205">
                  <c:v>0.772280092592593</c:v>
                </c:pt>
                <c:pt idx="13206">
                  <c:v>0.772291666666667</c:v>
                </c:pt>
                <c:pt idx="13207">
                  <c:v>0.77230324074074</c:v>
                </c:pt>
                <c:pt idx="13208">
                  <c:v>0.772314814814815</c:v>
                </c:pt>
                <c:pt idx="13209">
                  <c:v>0.772326388888889</c:v>
                </c:pt>
                <c:pt idx="13210">
                  <c:v>0.772337962962962</c:v>
                </c:pt>
                <c:pt idx="13211">
                  <c:v>0.772349537037037</c:v>
                </c:pt>
                <c:pt idx="13212">
                  <c:v>0.772361111111111</c:v>
                </c:pt>
                <c:pt idx="13213">
                  <c:v>0.772372685185185</c:v>
                </c:pt>
                <c:pt idx="13214">
                  <c:v>0.772384259259259</c:v>
                </c:pt>
                <c:pt idx="13215">
                  <c:v>0.772395833333334</c:v>
                </c:pt>
                <c:pt idx="13216">
                  <c:v>0.772407407407407</c:v>
                </c:pt>
                <c:pt idx="13217">
                  <c:v>0.772418981481481</c:v>
                </c:pt>
                <c:pt idx="13218">
                  <c:v>0.772430555555555</c:v>
                </c:pt>
                <c:pt idx="13219">
                  <c:v>0.772442129629629</c:v>
                </c:pt>
                <c:pt idx="13220">
                  <c:v>0.772453703703704</c:v>
                </c:pt>
                <c:pt idx="13221">
                  <c:v>0.772465277777777</c:v>
                </c:pt>
                <c:pt idx="13222">
                  <c:v>0.772476851851852</c:v>
                </c:pt>
                <c:pt idx="13223">
                  <c:v>0.772488425925926</c:v>
                </c:pt>
                <c:pt idx="13224">
                  <c:v>0.7725</c:v>
                </c:pt>
                <c:pt idx="13225">
                  <c:v>0.772511574074074</c:v>
                </c:pt>
                <c:pt idx="13226">
                  <c:v>0.772523148148148</c:v>
                </c:pt>
                <c:pt idx="13227">
                  <c:v>0.772534722222222</c:v>
                </c:pt>
                <c:pt idx="13228">
                  <c:v>0.772546296296296</c:v>
                </c:pt>
                <c:pt idx="13229">
                  <c:v>0.772557870370371</c:v>
                </c:pt>
                <c:pt idx="13230">
                  <c:v>0.772569444444444</c:v>
                </c:pt>
                <c:pt idx="13231">
                  <c:v>0.772581018518519</c:v>
                </c:pt>
                <c:pt idx="13232">
                  <c:v>0.772592592592593</c:v>
                </c:pt>
                <c:pt idx="13233">
                  <c:v>0.772604166666666</c:v>
                </c:pt>
                <c:pt idx="13234">
                  <c:v>0.772615740740741</c:v>
                </c:pt>
                <c:pt idx="13235">
                  <c:v>0.772627314814815</c:v>
                </c:pt>
                <c:pt idx="13236">
                  <c:v>0.772638888888889</c:v>
                </c:pt>
                <c:pt idx="13237">
                  <c:v>0.772650462962963</c:v>
                </c:pt>
                <c:pt idx="13238">
                  <c:v>0.772662037037037</c:v>
                </c:pt>
                <c:pt idx="13239">
                  <c:v>0.772673611111111</c:v>
                </c:pt>
                <c:pt idx="13240">
                  <c:v>0.772685185185185</c:v>
                </c:pt>
                <c:pt idx="13241">
                  <c:v>0.772696759259259</c:v>
                </c:pt>
                <c:pt idx="13242">
                  <c:v>0.772708333333334</c:v>
                </c:pt>
                <c:pt idx="13243">
                  <c:v>0.772719907407408</c:v>
                </c:pt>
                <c:pt idx="13244">
                  <c:v>0.772731481481482</c:v>
                </c:pt>
                <c:pt idx="13245">
                  <c:v>0.772743055555556</c:v>
                </c:pt>
                <c:pt idx="13246">
                  <c:v>0.77275462962963</c:v>
                </c:pt>
                <c:pt idx="13247">
                  <c:v>0.772766203703703</c:v>
                </c:pt>
                <c:pt idx="13248">
                  <c:v>0.772777777777778</c:v>
                </c:pt>
                <c:pt idx="13249">
                  <c:v>0.772789351851852</c:v>
                </c:pt>
                <c:pt idx="13250">
                  <c:v>0.772800925925925</c:v>
                </c:pt>
                <c:pt idx="13251">
                  <c:v>0.7728125</c:v>
                </c:pt>
                <c:pt idx="13252">
                  <c:v>0.772824074074074</c:v>
                </c:pt>
                <c:pt idx="13253">
                  <c:v>0.772835648148148</c:v>
                </c:pt>
                <c:pt idx="13254">
                  <c:v>0.772847222222222</c:v>
                </c:pt>
                <c:pt idx="13255">
                  <c:v>0.772858796296296</c:v>
                </c:pt>
                <c:pt idx="13256">
                  <c:v>0.772870370370371</c:v>
                </c:pt>
                <c:pt idx="13257">
                  <c:v>0.772881944444445</c:v>
                </c:pt>
                <c:pt idx="13258">
                  <c:v>0.772893518518519</c:v>
                </c:pt>
                <c:pt idx="13259">
                  <c:v>0.772905092592593</c:v>
                </c:pt>
                <c:pt idx="13260">
                  <c:v>0.772916666666667</c:v>
                </c:pt>
                <c:pt idx="13261">
                  <c:v>0.772928240740741</c:v>
                </c:pt>
                <c:pt idx="13262">
                  <c:v>0.772939814814815</c:v>
                </c:pt>
                <c:pt idx="13263">
                  <c:v>0.772951388888889</c:v>
                </c:pt>
                <c:pt idx="13264">
                  <c:v>0.772962962962962</c:v>
                </c:pt>
                <c:pt idx="13265">
                  <c:v>0.772974537037037</c:v>
                </c:pt>
                <c:pt idx="13266">
                  <c:v>0.772986111111111</c:v>
                </c:pt>
                <c:pt idx="13267">
                  <c:v>0.772997685185185</c:v>
                </c:pt>
                <c:pt idx="13268">
                  <c:v>0.773009259259259</c:v>
                </c:pt>
                <c:pt idx="13269">
                  <c:v>0.773020833333334</c:v>
                </c:pt>
                <c:pt idx="13270">
                  <c:v>0.773032407407407</c:v>
                </c:pt>
                <c:pt idx="13271">
                  <c:v>0.773043981481482</c:v>
                </c:pt>
                <c:pt idx="13272">
                  <c:v>0.773055555555556</c:v>
                </c:pt>
                <c:pt idx="13273">
                  <c:v>0.773067129629629</c:v>
                </c:pt>
                <c:pt idx="13274">
                  <c:v>0.773078703703704</c:v>
                </c:pt>
                <c:pt idx="13275">
                  <c:v>0.773090277777778</c:v>
                </c:pt>
                <c:pt idx="13276">
                  <c:v>0.773101851851852</c:v>
                </c:pt>
                <c:pt idx="13277">
                  <c:v>0.773113425925925</c:v>
                </c:pt>
                <c:pt idx="13278">
                  <c:v>0.773125</c:v>
                </c:pt>
                <c:pt idx="13279">
                  <c:v>0.773136574074074</c:v>
                </c:pt>
                <c:pt idx="13280">
                  <c:v>0.773148148148148</c:v>
                </c:pt>
                <c:pt idx="13281">
                  <c:v>0.773159722222222</c:v>
                </c:pt>
                <c:pt idx="13282">
                  <c:v>0.773171296296296</c:v>
                </c:pt>
                <c:pt idx="13283">
                  <c:v>0.773182870370371</c:v>
                </c:pt>
                <c:pt idx="13284">
                  <c:v>0.773194444444445</c:v>
                </c:pt>
                <c:pt idx="13285">
                  <c:v>0.773206018518519</c:v>
                </c:pt>
                <c:pt idx="13286">
                  <c:v>0.773217592592593</c:v>
                </c:pt>
                <c:pt idx="13287">
                  <c:v>0.773229166666666</c:v>
                </c:pt>
                <c:pt idx="13288">
                  <c:v>0.77324074074074</c:v>
                </c:pt>
                <c:pt idx="13289">
                  <c:v>0.773252314814815</c:v>
                </c:pt>
                <c:pt idx="13290">
                  <c:v>0.773263888888889</c:v>
                </c:pt>
                <c:pt idx="13291">
                  <c:v>0.773275462962963</c:v>
                </c:pt>
                <c:pt idx="13292">
                  <c:v>0.773287037037037</c:v>
                </c:pt>
                <c:pt idx="13293">
                  <c:v>0.773298611111111</c:v>
                </c:pt>
                <c:pt idx="13294">
                  <c:v>0.773310185185185</c:v>
                </c:pt>
                <c:pt idx="13295">
                  <c:v>0.773321759259259</c:v>
                </c:pt>
                <c:pt idx="13296">
                  <c:v>0.773333333333333</c:v>
                </c:pt>
                <c:pt idx="13297">
                  <c:v>0.773344907407408</c:v>
                </c:pt>
                <c:pt idx="13298">
                  <c:v>0.773356481481481</c:v>
                </c:pt>
                <c:pt idx="13299">
                  <c:v>0.773368055555556</c:v>
                </c:pt>
                <c:pt idx="13300">
                  <c:v>0.77337962962963</c:v>
                </c:pt>
                <c:pt idx="13301">
                  <c:v>0.773391203703704</c:v>
                </c:pt>
                <c:pt idx="13302">
                  <c:v>0.773402777777777</c:v>
                </c:pt>
                <c:pt idx="13303">
                  <c:v>0.773414351851851</c:v>
                </c:pt>
                <c:pt idx="13304">
                  <c:v>0.773425925925925</c:v>
                </c:pt>
                <c:pt idx="13305">
                  <c:v>0.7734375</c:v>
                </c:pt>
                <c:pt idx="13306">
                  <c:v>0.773449074074074</c:v>
                </c:pt>
                <c:pt idx="13307">
                  <c:v>0.773460648148148</c:v>
                </c:pt>
                <c:pt idx="13308">
                  <c:v>0.773472222222222</c:v>
                </c:pt>
                <c:pt idx="13309">
                  <c:v>0.773483796296296</c:v>
                </c:pt>
                <c:pt idx="13310">
                  <c:v>0.773495370370371</c:v>
                </c:pt>
                <c:pt idx="13311">
                  <c:v>0.773506944444444</c:v>
                </c:pt>
                <c:pt idx="13312">
                  <c:v>0.773518518518519</c:v>
                </c:pt>
                <c:pt idx="13313">
                  <c:v>0.773530092592593</c:v>
                </c:pt>
                <c:pt idx="13314">
                  <c:v>0.773541666666667</c:v>
                </c:pt>
                <c:pt idx="13315">
                  <c:v>0.77355324074074</c:v>
                </c:pt>
                <c:pt idx="13316">
                  <c:v>0.773564814814815</c:v>
                </c:pt>
                <c:pt idx="13317">
                  <c:v>0.773576388888889</c:v>
                </c:pt>
                <c:pt idx="13318">
                  <c:v>0.773587962962962</c:v>
                </c:pt>
                <c:pt idx="13319">
                  <c:v>0.773599537037037</c:v>
                </c:pt>
                <c:pt idx="13320">
                  <c:v>0.773611111111111</c:v>
                </c:pt>
                <c:pt idx="13321">
                  <c:v>0.773622685185185</c:v>
                </c:pt>
                <c:pt idx="13322">
                  <c:v>0.773634259259259</c:v>
                </c:pt>
                <c:pt idx="13323">
                  <c:v>0.773645833333334</c:v>
                </c:pt>
                <c:pt idx="13324">
                  <c:v>0.773657407407408</c:v>
                </c:pt>
                <c:pt idx="13325">
                  <c:v>0.773668981481481</c:v>
                </c:pt>
                <c:pt idx="13326">
                  <c:v>0.773680555555556</c:v>
                </c:pt>
                <c:pt idx="13327">
                  <c:v>0.773692129629629</c:v>
                </c:pt>
                <c:pt idx="13328">
                  <c:v>0.773703703703704</c:v>
                </c:pt>
                <c:pt idx="13329">
                  <c:v>0.773715277777778</c:v>
                </c:pt>
                <c:pt idx="13330">
                  <c:v>0.773726851851851</c:v>
                </c:pt>
                <c:pt idx="13331">
                  <c:v>0.773738425925926</c:v>
                </c:pt>
                <c:pt idx="13332">
                  <c:v>0.77375</c:v>
                </c:pt>
                <c:pt idx="13333">
                  <c:v>0.773761574074074</c:v>
                </c:pt>
                <c:pt idx="13334">
                  <c:v>0.773773148148148</c:v>
                </c:pt>
                <c:pt idx="13335">
                  <c:v>0.773784722222222</c:v>
                </c:pt>
                <c:pt idx="13336">
                  <c:v>0.773796296296296</c:v>
                </c:pt>
                <c:pt idx="13337">
                  <c:v>0.773807870370371</c:v>
                </c:pt>
                <c:pt idx="13338">
                  <c:v>0.773819444444445</c:v>
                </c:pt>
                <c:pt idx="13339">
                  <c:v>0.773831018518519</c:v>
                </c:pt>
                <c:pt idx="13340">
                  <c:v>0.773842592592593</c:v>
                </c:pt>
                <c:pt idx="13341">
                  <c:v>0.773854166666666</c:v>
                </c:pt>
                <c:pt idx="13342">
                  <c:v>0.77386574074074</c:v>
                </c:pt>
                <c:pt idx="13343">
                  <c:v>0.773877314814815</c:v>
                </c:pt>
                <c:pt idx="13344">
                  <c:v>0.773888888888889</c:v>
                </c:pt>
                <c:pt idx="13345">
                  <c:v>0.773900462962963</c:v>
                </c:pt>
                <c:pt idx="13346">
                  <c:v>0.773912037037037</c:v>
                </c:pt>
                <c:pt idx="13347">
                  <c:v>0.773923611111111</c:v>
                </c:pt>
                <c:pt idx="13348">
                  <c:v>0.773935185185185</c:v>
                </c:pt>
                <c:pt idx="13349">
                  <c:v>0.773946759259259</c:v>
                </c:pt>
                <c:pt idx="13350">
                  <c:v>0.773958333333333</c:v>
                </c:pt>
                <c:pt idx="13351">
                  <c:v>0.773969907407407</c:v>
                </c:pt>
                <c:pt idx="13352">
                  <c:v>0.773981481481482</c:v>
                </c:pt>
                <c:pt idx="13353">
                  <c:v>0.773993055555556</c:v>
                </c:pt>
                <c:pt idx="13354">
                  <c:v>0.77400462962963</c:v>
                </c:pt>
                <c:pt idx="13355">
                  <c:v>0.774016203703703</c:v>
                </c:pt>
                <c:pt idx="13356">
                  <c:v>0.774027777777778</c:v>
                </c:pt>
                <c:pt idx="13357">
                  <c:v>0.774039351851852</c:v>
                </c:pt>
                <c:pt idx="13358">
                  <c:v>0.774050925925925</c:v>
                </c:pt>
                <c:pt idx="13359">
                  <c:v>0.7740625</c:v>
                </c:pt>
                <c:pt idx="13360">
                  <c:v>0.774074074074074</c:v>
                </c:pt>
                <c:pt idx="13361">
                  <c:v>0.774085648148148</c:v>
                </c:pt>
                <c:pt idx="13362">
                  <c:v>0.774097222222222</c:v>
                </c:pt>
                <c:pt idx="13363">
                  <c:v>0.774108796296297</c:v>
                </c:pt>
                <c:pt idx="13364">
                  <c:v>0.774120370370371</c:v>
                </c:pt>
                <c:pt idx="13365">
                  <c:v>0.774131944444444</c:v>
                </c:pt>
                <c:pt idx="13366">
                  <c:v>0.774143518518519</c:v>
                </c:pt>
                <c:pt idx="13367">
                  <c:v>0.774155092592593</c:v>
                </c:pt>
                <c:pt idx="13368">
                  <c:v>0.774166666666666</c:v>
                </c:pt>
                <c:pt idx="13369">
                  <c:v>0.77417824074074</c:v>
                </c:pt>
                <c:pt idx="13370">
                  <c:v>0.774189814814815</c:v>
                </c:pt>
                <c:pt idx="13371">
                  <c:v>0.774201388888889</c:v>
                </c:pt>
                <c:pt idx="13372">
                  <c:v>0.774212962962962</c:v>
                </c:pt>
                <c:pt idx="13373">
                  <c:v>0.774224537037037</c:v>
                </c:pt>
                <c:pt idx="13374">
                  <c:v>0.774236111111111</c:v>
                </c:pt>
                <c:pt idx="13375">
                  <c:v>0.774247685185185</c:v>
                </c:pt>
                <c:pt idx="13376">
                  <c:v>0.774259259259259</c:v>
                </c:pt>
                <c:pt idx="13377">
                  <c:v>0.774270833333334</c:v>
                </c:pt>
                <c:pt idx="13378">
                  <c:v>0.774282407407407</c:v>
                </c:pt>
                <c:pt idx="13379">
                  <c:v>0.774293981481481</c:v>
                </c:pt>
                <c:pt idx="13380">
                  <c:v>0.774305555555556</c:v>
                </c:pt>
                <c:pt idx="13381">
                  <c:v>0.774317129629629</c:v>
                </c:pt>
                <c:pt idx="13382">
                  <c:v>0.774328703703704</c:v>
                </c:pt>
                <c:pt idx="13383">
                  <c:v>0.774340277777778</c:v>
                </c:pt>
                <c:pt idx="13384">
                  <c:v>0.774351851851852</c:v>
                </c:pt>
                <c:pt idx="13385">
                  <c:v>0.774363425925925</c:v>
                </c:pt>
                <c:pt idx="13386">
                  <c:v>0.774375</c:v>
                </c:pt>
                <c:pt idx="13387">
                  <c:v>0.774386574074074</c:v>
                </c:pt>
                <c:pt idx="13388">
                  <c:v>0.774398148148148</c:v>
                </c:pt>
                <c:pt idx="13389">
                  <c:v>0.774409722222222</c:v>
                </c:pt>
                <c:pt idx="13390">
                  <c:v>0.774421296296296</c:v>
                </c:pt>
                <c:pt idx="13391">
                  <c:v>0.77443287037037</c:v>
                </c:pt>
                <c:pt idx="13392">
                  <c:v>0.774444444444445</c:v>
                </c:pt>
                <c:pt idx="13393">
                  <c:v>0.774456018518519</c:v>
                </c:pt>
                <c:pt idx="13394">
                  <c:v>0.774467592592593</c:v>
                </c:pt>
                <c:pt idx="13395">
                  <c:v>0.774479166666666</c:v>
                </c:pt>
                <c:pt idx="13396">
                  <c:v>0.77449074074074</c:v>
                </c:pt>
                <c:pt idx="13397">
                  <c:v>0.774502314814814</c:v>
                </c:pt>
                <c:pt idx="13398">
                  <c:v>0.774513888888889</c:v>
                </c:pt>
                <c:pt idx="13399">
                  <c:v>0.774525462962963</c:v>
                </c:pt>
                <c:pt idx="13400">
                  <c:v>0.774537037037037</c:v>
                </c:pt>
                <c:pt idx="13401">
                  <c:v>0.774548611111111</c:v>
                </c:pt>
                <c:pt idx="13402">
                  <c:v>0.774560185185185</c:v>
                </c:pt>
                <c:pt idx="13403">
                  <c:v>0.774571759259259</c:v>
                </c:pt>
                <c:pt idx="13404">
                  <c:v>0.774583333333333</c:v>
                </c:pt>
                <c:pt idx="13405">
                  <c:v>0.774594907407407</c:v>
                </c:pt>
                <c:pt idx="13406">
                  <c:v>0.774606481481482</c:v>
                </c:pt>
                <c:pt idx="13407">
                  <c:v>0.774618055555556</c:v>
                </c:pt>
                <c:pt idx="13408">
                  <c:v>0.77462962962963</c:v>
                </c:pt>
                <c:pt idx="13409">
                  <c:v>0.774641203703704</c:v>
                </c:pt>
                <c:pt idx="13410">
                  <c:v>0.774652777777777</c:v>
                </c:pt>
                <c:pt idx="13411">
                  <c:v>0.774664351851851</c:v>
                </c:pt>
                <c:pt idx="13412">
                  <c:v>0.774675925925926</c:v>
                </c:pt>
                <c:pt idx="13413">
                  <c:v>0.7746875</c:v>
                </c:pt>
                <c:pt idx="13414">
                  <c:v>0.774699074074074</c:v>
                </c:pt>
                <c:pt idx="13415">
                  <c:v>0.774710648148148</c:v>
                </c:pt>
                <c:pt idx="13416">
                  <c:v>0.774722222222222</c:v>
                </c:pt>
                <c:pt idx="13417">
                  <c:v>0.774733796296296</c:v>
                </c:pt>
                <c:pt idx="13418">
                  <c:v>0.774745370370371</c:v>
                </c:pt>
                <c:pt idx="13419">
                  <c:v>0.774756944444444</c:v>
                </c:pt>
                <c:pt idx="13420">
                  <c:v>0.774768518518519</c:v>
                </c:pt>
                <c:pt idx="13421">
                  <c:v>0.774780092592593</c:v>
                </c:pt>
                <c:pt idx="13422">
                  <c:v>0.774791666666667</c:v>
                </c:pt>
                <c:pt idx="13423">
                  <c:v>0.774803240740741</c:v>
                </c:pt>
                <c:pt idx="13424">
                  <c:v>0.774814814814815</c:v>
                </c:pt>
                <c:pt idx="13425">
                  <c:v>0.774826388888889</c:v>
                </c:pt>
                <c:pt idx="13426">
                  <c:v>0.774837962962962</c:v>
                </c:pt>
                <c:pt idx="13427">
                  <c:v>0.774849537037037</c:v>
                </c:pt>
                <c:pt idx="13428">
                  <c:v>0.774861111111111</c:v>
                </c:pt>
                <c:pt idx="13429">
                  <c:v>0.774872685185185</c:v>
                </c:pt>
                <c:pt idx="13430">
                  <c:v>0.774884259259259</c:v>
                </c:pt>
                <c:pt idx="13431">
                  <c:v>0.774895833333334</c:v>
                </c:pt>
                <c:pt idx="13432">
                  <c:v>0.774907407407408</c:v>
                </c:pt>
                <c:pt idx="13433">
                  <c:v>0.774918981481481</c:v>
                </c:pt>
                <c:pt idx="13434">
                  <c:v>0.774930555555556</c:v>
                </c:pt>
                <c:pt idx="13435">
                  <c:v>0.774942129629629</c:v>
                </c:pt>
                <c:pt idx="13436">
                  <c:v>0.774953703703704</c:v>
                </c:pt>
                <c:pt idx="13437">
                  <c:v>0.774965277777778</c:v>
                </c:pt>
                <c:pt idx="13438">
                  <c:v>0.774976851851852</c:v>
                </c:pt>
                <c:pt idx="13439">
                  <c:v>0.774988425925926</c:v>
                </c:pt>
                <c:pt idx="13440">
                  <c:v>0.775</c:v>
                </c:pt>
                <c:pt idx="13441">
                  <c:v>0.775011574074074</c:v>
                </c:pt>
                <c:pt idx="13442">
                  <c:v>0.775023148148148</c:v>
                </c:pt>
                <c:pt idx="13443">
                  <c:v>0.775034722222222</c:v>
                </c:pt>
                <c:pt idx="13444">
                  <c:v>0.775046296296297</c:v>
                </c:pt>
                <c:pt idx="13445">
                  <c:v>0.77505787037037</c:v>
                </c:pt>
                <c:pt idx="13446">
                  <c:v>0.775069444444445</c:v>
                </c:pt>
                <c:pt idx="13447">
                  <c:v>0.775081018518519</c:v>
                </c:pt>
                <c:pt idx="13448">
                  <c:v>0.775092592592593</c:v>
                </c:pt>
                <c:pt idx="13449">
                  <c:v>0.775104166666667</c:v>
                </c:pt>
                <c:pt idx="13450">
                  <c:v>0.77511574074074</c:v>
                </c:pt>
                <c:pt idx="13451">
                  <c:v>0.775127314814815</c:v>
                </c:pt>
                <c:pt idx="13452">
                  <c:v>0.775138888888889</c:v>
                </c:pt>
                <c:pt idx="13453">
                  <c:v>0.775150462962963</c:v>
                </c:pt>
                <c:pt idx="13454">
                  <c:v>0.775162037037037</c:v>
                </c:pt>
                <c:pt idx="13455">
                  <c:v>0.775173611111111</c:v>
                </c:pt>
                <c:pt idx="13456">
                  <c:v>0.775185185185185</c:v>
                </c:pt>
                <c:pt idx="13457">
                  <c:v>0.775196759259259</c:v>
                </c:pt>
                <c:pt idx="13458">
                  <c:v>0.775208333333334</c:v>
                </c:pt>
                <c:pt idx="13459">
                  <c:v>0.775219907407407</c:v>
                </c:pt>
                <c:pt idx="13460">
                  <c:v>0.775231481481482</c:v>
                </c:pt>
                <c:pt idx="13461">
                  <c:v>0.775243055555556</c:v>
                </c:pt>
                <c:pt idx="13462">
                  <c:v>0.775254629629629</c:v>
                </c:pt>
                <c:pt idx="13463">
                  <c:v>0.775266203703704</c:v>
                </c:pt>
                <c:pt idx="13464">
                  <c:v>0.775277777777777</c:v>
                </c:pt>
                <c:pt idx="13465">
                  <c:v>0.775289351851852</c:v>
                </c:pt>
                <c:pt idx="13466">
                  <c:v>0.775300925925925</c:v>
                </c:pt>
                <c:pt idx="13467">
                  <c:v>0.7753125</c:v>
                </c:pt>
                <c:pt idx="13468">
                  <c:v>0.775324074074074</c:v>
                </c:pt>
                <c:pt idx="13469">
                  <c:v>0.775335648148148</c:v>
                </c:pt>
                <c:pt idx="13470">
                  <c:v>0.775347222222222</c:v>
                </c:pt>
                <c:pt idx="13471">
                  <c:v>0.775358796296296</c:v>
                </c:pt>
                <c:pt idx="13472">
                  <c:v>0.775370370370371</c:v>
                </c:pt>
                <c:pt idx="13473">
                  <c:v>0.775381944444444</c:v>
                </c:pt>
                <c:pt idx="13474">
                  <c:v>0.775393518518519</c:v>
                </c:pt>
                <c:pt idx="13475">
                  <c:v>0.775405092592593</c:v>
                </c:pt>
                <c:pt idx="13476">
                  <c:v>0.775416666666666</c:v>
                </c:pt>
                <c:pt idx="13477">
                  <c:v>0.77542824074074</c:v>
                </c:pt>
                <c:pt idx="13478">
                  <c:v>0.775439814814815</c:v>
                </c:pt>
                <c:pt idx="13479">
                  <c:v>0.775451388888889</c:v>
                </c:pt>
                <c:pt idx="13480">
                  <c:v>0.775462962962962</c:v>
                </c:pt>
                <c:pt idx="13481">
                  <c:v>0.775474537037037</c:v>
                </c:pt>
                <c:pt idx="13482">
                  <c:v>0.775486111111111</c:v>
                </c:pt>
                <c:pt idx="13483">
                  <c:v>0.775497685185185</c:v>
                </c:pt>
                <c:pt idx="13484">
                  <c:v>0.775509259259259</c:v>
                </c:pt>
                <c:pt idx="13485">
                  <c:v>0.775520833333333</c:v>
                </c:pt>
                <c:pt idx="13486">
                  <c:v>0.775532407407407</c:v>
                </c:pt>
                <c:pt idx="13487">
                  <c:v>0.775543981481481</c:v>
                </c:pt>
                <c:pt idx="13488">
                  <c:v>0.775555555555555</c:v>
                </c:pt>
                <c:pt idx="13489">
                  <c:v>0.775567129629629</c:v>
                </c:pt>
                <c:pt idx="13490">
                  <c:v>0.775578703703703</c:v>
                </c:pt>
                <c:pt idx="13491">
                  <c:v>0.775590277777778</c:v>
                </c:pt>
                <c:pt idx="13492">
                  <c:v>0.775601851851852</c:v>
                </c:pt>
                <c:pt idx="13493">
                  <c:v>0.775613425925926</c:v>
                </c:pt>
                <c:pt idx="13494">
                  <c:v>0.775625</c:v>
                </c:pt>
                <c:pt idx="13495">
                  <c:v>0.775636574074074</c:v>
                </c:pt>
                <c:pt idx="13496">
                  <c:v>0.775648148148148</c:v>
                </c:pt>
                <c:pt idx="13497">
                  <c:v>0.775659722222222</c:v>
                </c:pt>
                <c:pt idx="13498">
                  <c:v>0.775671296296297</c:v>
                </c:pt>
                <c:pt idx="13499">
                  <c:v>0.77568287037037</c:v>
                </c:pt>
                <c:pt idx="13500">
                  <c:v>0.775694444444445</c:v>
                </c:pt>
                <c:pt idx="13501">
                  <c:v>0.775706018518519</c:v>
                </c:pt>
                <c:pt idx="13502">
                  <c:v>0.775717592592593</c:v>
                </c:pt>
                <c:pt idx="13503">
                  <c:v>0.775729166666667</c:v>
                </c:pt>
                <c:pt idx="13504">
                  <c:v>0.77574074074074</c:v>
                </c:pt>
                <c:pt idx="13505">
                  <c:v>0.775752314814815</c:v>
                </c:pt>
                <c:pt idx="13506">
                  <c:v>0.775763888888889</c:v>
                </c:pt>
                <c:pt idx="13507">
                  <c:v>0.775775462962963</c:v>
                </c:pt>
                <c:pt idx="13508">
                  <c:v>0.775787037037037</c:v>
                </c:pt>
                <c:pt idx="13509">
                  <c:v>0.775798611111111</c:v>
                </c:pt>
                <c:pt idx="13510">
                  <c:v>0.775810185185185</c:v>
                </c:pt>
                <c:pt idx="13511">
                  <c:v>0.775821759259259</c:v>
                </c:pt>
                <c:pt idx="13512">
                  <c:v>0.775833333333334</c:v>
                </c:pt>
                <c:pt idx="13513">
                  <c:v>0.775844907407407</c:v>
                </c:pt>
                <c:pt idx="13514">
                  <c:v>0.775856481481481</c:v>
                </c:pt>
                <c:pt idx="13515">
                  <c:v>0.775868055555556</c:v>
                </c:pt>
                <c:pt idx="13516">
                  <c:v>0.77587962962963</c:v>
                </c:pt>
                <c:pt idx="13517">
                  <c:v>0.775891203703704</c:v>
                </c:pt>
                <c:pt idx="13518">
                  <c:v>0.775902777777777</c:v>
                </c:pt>
                <c:pt idx="13519">
                  <c:v>0.775914351851852</c:v>
                </c:pt>
                <c:pt idx="13520">
                  <c:v>0.775925925925926</c:v>
                </c:pt>
                <c:pt idx="13521">
                  <c:v>0.7759375</c:v>
                </c:pt>
                <c:pt idx="13522">
                  <c:v>0.775949074074074</c:v>
                </c:pt>
                <c:pt idx="13523">
                  <c:v>0.775960648148148</c:v>
                </c:pt>
                <c:pt idx="13524">
                  <c:v>0.775972222222222</c:v>
                </c:pt>
                <c:pt idx="13525">
                  <c:v>0.775983796296296</c:v>
                </c:pt>
                <c:pt idx="13526">
                  <c:v>0.775995370370371</c:v>
                </c:pt>
                <c:pt idx="13527">
                  <c:v>0.776006944444444</c:v>
                </c:pt>
                <c:pt idx="13528">
                  <c:v>0.776018518518519</c:v>
                </c:pt>
                <c:pt idx="13529">
                  <c:v>0.776030092592593</c:v>
                </c:pt>
                <c:pt idx="13530">
                  <c:v>0.776041666666667</c:v>
                </c:pt>
                <c:pt idx="13531">
                  <c:v>0.77605324074074</c:v>
                </c:pt>
                <c:pt idx="13532">
                  <c:v>0.776064814814815</c:v>
                </c:pt>
                <c:pt idx="13533">
                  <c:v>0.776076388888889</c:v>
                </c:pt>
                <c:pt idx="13534">
                  <c:v>0.776087962962962</c:v>
                </c:pt>
                <c:pt idx="13535">
                  <c:v>0.776099537037037</c:v>
                </c:pt>
                <c:pt idx="13536">
                  <c:v>0.776111111111111</c:v>
                </c:pt>
                <c:pt idx="13537">
                  <c:v>0.776122685185185</c:v>
                </c:pt>
                <c:pt idx="13538">
                  <c:v>0.776134259259259</c:v>
                </c:pt>
                <c:pt idx="13539">
                  <c:v>0.776145833333334</c:v>
                </c:pt>
                <c:pt idx="13540">
                  <c:v>0.776157407407407</c:v>
                </c:pt>
                <c:pt idx="13541">
                  <c:v>0.776168981481481</c:v>
                </c:pt>
                <c:pt idx="13542">
                  <c:v>0.776180555555555</c:v>
                </c:pt>
                <c:pt idx="13543">
                  <c:v>0.77619212962963</c:v>
                </c:pt>
                <c:pt idx="13544">
                  <c:v>0.776203703703703</c:v>
                </c:pt>
                <c:pt idx="13545">
                  <c:v>0.776215277777778</c:v>
                </c:pt>
                <c:pt idx="13546">
                  <c:v>0.776226851851852</c:v>
                </c:pt>
                <c:pt idx="13547">
                  <c:v>0.776238425925926</c:v>
                </c:pt>
                <c:pt idx="13548">
                  <c:v>0.77625</c:v>
                </c:pt>
                <c:pt idx="13549">
                  <c:v>0.776261574074074</c:v>
                </c:pt>
                <c:pt idx="13550">
                  <c:v>0.776273148148148</c:v>
                </c:pt>
                <c:pt idx="13551">
                  <c:v>0.776284722222222</c:v>
                </c:pt>
                <c:pt idx="13552">
                  <c:v>0.776296296296296</c:v>
                </c:pt>
                <c:pt idx="13553">
                  <c:v>0.776307870370371</c:v>
                </c:pt>
                <c:pt idx="13554">
                  <c:v>0.776319444444444</c:v>
                </c:pt>
                <c:pt idx="13555">
                  <c:v>0.776331018518519</c:v>
                </c:pt>
                <c:pt idx="13556">
                  <c:v>0.776342592592593</c:v>
                </c:pt>
                <c:pt idx="13557">
                  <c:v>0.776354166666666</c:v>
                </c:pt>
                <c:pt idx="13558">
                  <c:v>0.77636574074074</c:v>
                </c:pt>
                <c:pt idx="13559">
                  <c:v>0.776377314814815</c:v>
                </c:pt>
                <c:pt idx="13560">
                  <c:v>0.776388888888889</c:v>
                </c:pt>
                <c:pt idx="13561">
                  <c:v>0.776400462962962</c:v>
                </c:pt>
                <c:pt idx="13562">
                  <c:v>0.776412037037037</c:v>
                </c:pt>
                <c:pt idx="13563">
                  <c:v>0.776423611111111</c:v>
                </c:pt>
                <c:pt idx="13564">
                  <c:v>0.776435185185185</c:v>
                </c:pt>
                <c:pt idx="13565">
                  <c:v>0.776446759259259</c:v>
                </c:pt>
                <c:pt idx="13566">
                  <c:v>0.776458333333334</c:v>
                </c:pt>
                <c:pt idx="13567">
                  <c:v>0.776469907407407</c:v>
                </c:pt>
                <c:pt idx="13568">
                  <c:v>0.776481481481481</c:v>
                </c:pt>
                <c:pt idx="13569">
                  <c:v>0.776493055555556</c:v>
                </c:pt>
                <c:pt idx="13570">
                  <c:v>0.776504629629629</c:v>
                </c:pt>
                <c:pt idx="13571">
                  <c:v>0.776516203703703</c:v>
                </c:pt>
                <c:pt idx="13572">
                  <c:v>0.776527777777778</c:v>
                </c:pt>
                <c:pt idx="13573">
                  <c:v>0.776539351851851</c:v>
                </c:pt>
                <c:pt idx="13574">
                  <c:v>0.776550925925925</c:v>
                </c:pt>
                <c:pt idx="13575">
                  <c:v>0.776562499999999</c:v>
                </c:pt>
                <c:pt idx="13576">
                  <c:v>0.776574074074074</c:v>
                </c:pt>
                <c:pt idx="13577">
                  <c:v>0.776585648148148</c:v>
                </c:pt>
                <c:pt idx="13578">
                  <c:v>0.776597222222222</c:v>
                </c:pt>
                <c:pt idx="13579">
                  <c:v>0.776608796296296</c:v>
                </c:pt>
                <c:pt idx="13580">
                  <c:v>0.776620370370371</c:v>
                </c:pt>
                <c:pt idx="13581">
                  <c:v>0.776631944444445</c:v>
                </c:pt>
                <c:pt idx="13582">
                  <c:v>0.776643518518519</c:v>
                </c:pt>
                <c:pt idx="13583">
                  <c:v>0.776655092592593</c:v>
                </c:pt>
                <c:pt idx="13584">
                  <c:v>0.776666666666666</c:v>
                </c:pt>
                <c:pt idx="13585">
                  <c:v>0.776678240740741</c:v>
                </c:pt>
                <c:pt idx="13586">
                  <c:v>0.776689814814815</c:v>
                </c:pt>
                <c:pt idx="13587">
                  <c:v>0.776701388888889</c:v>
                </c:pt>
                <c:pt idx="13588">
                  <c:v>0.776712962962962</c:v>
                </c:pt>
                <c:pt idx="13589">
                  <c:v>0.776724537037037</c:v>
                </c:pt>
                <c:pt idx="13590">
                  <c:v>0.776736111111111</c:v>
                </c:pt>
                <c:pt idx="13591">
                  <c:v>0.776747685185185</c:v>
                </c:pt>
                <c:pt idx="13592">
                  <c:v>0.776759259259259</c:v>
                </c:pt>
                <c:pt idx="13593">
                  <c:v>0.776770833333334</c:v>
                </c:pt>
                <c:pt idx="13594">
                  <c:v>0.776782407407407</c:v>
                </c:pt>
                <c:pt idx="13595">
                  <c:v>0.776793981481482</c:v>
                </c:pt>
                <c:pt idx="13596">
                  <c:v>0.776805555555556</c:v>
                </c:pt>
                <c:pt idx="13597">
                  <c:v>0.776817129629629</c:v>
                </c:pt>
                <c:pt idx="13598">
                  <c:v>0.776828703703704</c:v>
                </c:pt>
                <c:pt idx="13599">
                  <c:v>0.776840277777778</c:v>
                </c:pt>
                <c:pt idx="13600">
                  <c:v>0.776851851851852</c:v>
                </c:pt>
                <c:pt idx="13601">
                  <c:v>0.776863425925925</c:v>
                </c:pt>
                <c:pt idx="13602">
                  <c:v>0.776875</c:v>
                </c:pt>
                <c:pt idx="13603">
                  <c:v>0.776886574074074</c:v>
                </c:pt>
                <c:pt idx="13604">
                  <c:v>0.776898148148148</c:v>
                </c:pt>
                <c:pt idx="13605">
                  <c:v>0.776909722222222</c:v>
                </c:pt>
                <c:pt idx="13606">
                  <c:v>0.776921296296297</c:v>
                </c:pt>
                <c:pt idx="13607">
                  <c:v>0.776932870370371</c:v>
                </c:pt>
                <c:pt idx="13608">
                  <c:v>0.776944444444445</c:v>
                </c:pt>
                <c:pt idx="13609">
                  <c:v>0.776956018518519</c:v>
                </c:pt>
                <c:pt idx="13610">
                  <c:v>0.776967592592593</c:v>
                </c:pt>
                <c:pt idx="13611">
                  <c:v>0.776979166666667</c:v>
                </c:pt>
                <c:pt idx="13612">
                  <c:v>0.776990740740741</c:v>
                </c:pt>
                <c:pt idx="13613">
                  <c:v>0.777002314814814</c:v>
                </c:pt>
                <c:pt idx="13614">
                  <c:v>0.777013888888889</c:v>
                </c:pt>
                <c:pt idx="13615">
                  <c:v>0.777025462962963</c:v>
                </c:pt>
                <c:pt idx="13616">
                  <c:v>0.777037037037037</c:v>
                </c:pt>
                <c:pt idx="13617">
                  <c:v>0.777048611111111</c:v>
                </c:pt>
                <c:pt idx="13618">
                  <c:v>0.777060185185185</c:v>
                </c:pt>
                <c:pt idx="13619">
                  <c:v>0.777071759259259</c:v>
                </c:pt>
                <c:pt idx="13620">
                  <c:v>0.777083333333333</c:v>
                </c:pt>
                <c:pt idx="13621">
                  <c:v>0.777094907407408</c:v>
                </c:pt>
                <c:pt idx="13622">
                  <c:v>0.777106481481481</c:v>
                </c:pt>
                <c:pt idx="13623">
                  <c:v>0.777118055555556</c:v>
                </c:pt>
                <c:pt idx="13624">
                  <c:v>0.77712962962963</c:v>
                </c:pt>
                <c:pt idx="13625">
                  <c:v>0.777141203703704</c:v>
                </c:pt>
                <c:pt idx="13626">
                  <c:v>0.777152777777778</c:v>
                </c:pt>
                <c:pt idx="13627">
                  <c:v>0.777164351851851</c:v>
                </c:pt>
                <c:pt idx="13628">
                  <c:v>0.777175925925926</c:v>
                </c:pt>
                <c:pt idx="13629">
                  <c:v>0.7771875</c:v>
                </c:pt>
                <c:pt idx="13630">
                  <c:v>0.777199074074074</c:v>
                </c:pt>
                <c:pt idx="13631">
                  <c:v>0.777210648148148</c:v>
                </c:pt>
                <c:pt idx="13632">
                  <c:v>0.777222222222222</c:v>
                </c:pt>
                <c:pt idx="13633">
                  <c:v>0.777233796296296</c:v>
                </c:pt>
                <c:pt idx="13634">
                  <c:v>0.777245370370371</c:v>
                </c:pt>
                <c:pt idx="13635">
                  <c:v>0.777256944444444</c:v>
                </c:pt>
                <c:pt idx="13636">
                  <c:v>0.777268518518519</c:v>
                </c:pt>
                <c:pt idx="13637">
                  <c:v>0.777280092592593</c:v>
                </c:pt>
                <c:pt idx="13638">
                  <c:v>0.777291666666667</c:v>
                </c:pt>
                <c:pt idx="13639">
                  <c:v>0.77730324074074</c:v>
                </c:pt>
                <c:pt idx="13640">
                  <c:v>0.777314814814815</c:v>
                </c:pt>
                <c:pt idx="13641">
                  <c:v>0.777326388888889</c:v>
                </c:pt>
                <c:pt idx="13642">
                  <c:v>0.777337962962962</c:v>
                </c:pt>
                <c:pt idx="13643">
                  <c:v>0.777349537037037</c:v>
                </c:pt>
                <c:pt idx="13644">
                  <c:v>0.777361111111111</c:v>
                </c:pt>
                <c:pt idx="13645">
                  <c:v>0.777372685185185</c:v>
                </c:pt>
                <c:pt idx="13646">
                  <c:v>0.777384259259259</c:v>
                </c:pt>
                <c:pt idx="13647">
                  <c:v>0.777395833333334</c:v>
                </c:pt>
                <c:pt idx="13648">
                  <c:v>0.777407407407407</c:v>
                </c:pt>
                <c:pt idx="13649">
                  <c:v>0.777418981481481</c:v>
                </c:pt>
                <c:pt idx="13650">
                  <c:v>0.777430555555555</c:v>
                </c:pt>
                <c:pt idx="13651">
                  <c:v>0.777442129629629</c:v>
                </c:pt>
                <c:pt idx="13652">
                  <c:v>0.777453703703704</c:v>
                </c:pt>
                <c:pt idx="13653">
                  <c:v>0.777465277777778</c:v>
                </c:pt>
                <c:pt idx="13654">
                  <c:v>0.777476851851852</c:v>
                </c:pt>
                <c:pt idx="13655">
                  <c:v>0.777488425925925</c:v>
                </c:pt>
                <c:pt idx="13656">
                  <c:v>0.7775</c:v>
                </c:pt>
                <c:pt idx="13657">
                  <c:v>0.777511574074074</c:v>
                </c:pt>
                <c:pt idx="13658">
                  <c:v>0.777523148148148</c:v>
                </c:pt>
                <c:pt idx="13659">
                  <c:v>0.777534722222222</c:v>
                </c:pt>
                <c:pt idx="13660">
                  <c:v>0.777546296296296</c:v>
                </c:pt>
                <c:pt idx="13661">
                  <c:v>0.777557870370371</c:v>
                </c:pt>
                <c:pt idx="13662">
                  <c:v>0.777569444444444</c:v>
                </c:pt>
                <c:pt idx="13663">
                  <c:v>0.777581018518519</c:v>
                </c:pt>
                <c:pt idx="13664">
                  <c:v>0.777592592592593</c:v>
                </c:pt>
                <c:pt idx="13665">
                  <c:v>0.777604166666667</c:v>
                </c:pt>
                <c:pt idx="13666">
                  <c:v>0.777615740740741</c:v>
                </c:pt>
                <c:pt idx="13667">
                  <c:v>0.777627314814815</c:v>
                </c:pt>
                <c:pt idx="13668">
                  <c:v>0.777638888888889</c:v>
                </c:pt>
                <c:pt idx="13669">
                  <c:v>0.777650462962963</c:v>
                </c:pt>
                <c:pt idx="13670">
                  <c:v>0.777662037037037</c:v>
                </c:pt>
                <c:pt idx="13671">
                  <c:v>0.777673611111111</c:v>
                </c:pt>
                <c:pt idx="13672">
                  <c:v>0.777685185185185</c:v>
                </c:pt>
                <c:pt idx="13673">
                  <c:v>0.777696759259259</c:v>
                </c:pt>
                <c:pt idx="13674">
                  <c:v>0.777708333333333</c:v>
                </c:pt>
                <c:pt idx="13675">
                  <c:v>0.777719907407408</c:v>
                </c:pt>
                <c:pt idx="13676">
                  <c:v>0.777731481481482</c:v>
                </c:pt>
                <c:pt idx="13677">
                  <c:v>0.777743055555556</c:v>
                </c:pt>
                <c:pt idx="13678">
                  <c:v>0.77775462962963</c:v>
                </c:pt>
                <c:pt idx="13679">
                  <c:v>0.777766203703703</c:v>
                </c:pt>
                <c:pt idx="13680">
                  <c:v>0.777777777777778</c:v>
                </c:pt>
                <c:pt idx="13681">
                  <c:v>0.777789351851852</c:v>
                </c:pt>
                <c:pt idx="13682">
                  <c:v>0.777800925925926</c:v>
                </c:pt>
                <c:pt idx="13683">
                  <c:v>0.7778125</c:v>
                </c:pt>
                <c:pt idx="13684">
                  <c:v>0.777824074074075</c:v>
                </c:pt>
                <c:pt idx="13685">
                  <c:v>0.777835648148148</c:v>
                </c:pt>
                <c:pt idx="13686">
                  <c:v>0.777847222222222</c:v>
                </c:pt>
                <c:pt idx="13687">
                  <c:v>0.777858796296296</c:v>
                </c:pt>
                <c:pt idx="13688">
                  <c:v>0.777870370370371</c:v>
                </c:pt>
                <c:pt idx="13689">
                  <c:v>0.777881944444445</c:v>
                </c:pt>
                <c:pt idx="13690">
                  <c:v>0.777893518518519</c:v>
                </c:pt>
                <c:pt idx="13691">
                  <c:v>0.777905092592593</c:v>
                </c:pt>
                <c:pt idx="13692">
                  <c:v>0.777916666666667</c:v>
                </c:pt>
                <c:pt idx="13693">
                  <c:v>0.77792824074074</c:v>
                </c:pt>
                <c:pt idx="13694">
                  <c:v>0.777939814814815</c:v>
                </c:pt>
                <c:pt idx="13695">
                  <c:v>0.777951388888889</c:v>
                </c:pt>
                <c:pt idx="13696">
                  <c:v>0.777962962962962</c:v>
                </c:pt>
                <c:pt idx="13697">
                  <c:v>0.777974537037037</c:v>
                </c:pt>
                <c:pt idx="13698">
                  <c:v>0.777986111111111</c:v>
                </c:pt>
                <c:pt idx="13699">
                  <c:v>0.777997685185185</c:v>
                </c:pt>
                <c:pt idx="13700">
                  <c:v>0.778009259259259</c:v>
                </c:pt>
                <c:pt idx="13701">
                  <c:v>0.778020833333334</c:v>
                </c:pt>
                <c:pt idx="13702">
                  <c:v>0.778032407407407</c:v>
                </c:pt>
                <c:pt idx="13703">
                  <c:v>0.778043981481482</c:v>
                </c:pt>
                <c:pt idx="13704">
                  <c:v>0.778055555555556</c:v>
                </c:pt>
                <c:pt idx="13705">
                  <c:v>0.778067129629629</c:v>
                </c:pt>
                <c:pt idx="13706">
                  <c:v>0.778078703703704</c:v>
                </c:pt>
                <c:pt idx="13707">
                  <c:v>0.778090277777778</c:v>
                </c:pt>
                <c:pt idx="13708">
                  <c:v>0.778101851851852</c:v>
                </c:pt>
                <c:pt idx="13709">
                  <c:v>0.778113425925925</c:v>
                </c:pt>
                <c:pt idx="13710">
                  <c:v>0.778125</c:v>
                </c:pt>
                <c:pt idx="13711">
                  <c:v>0.778136574074074</c:v>
                </c:pt>
                <c:pt idx="13712">
                  <c:v>0.778148148148148</c:v>
                </c:pt>
                <c:pt idx="13713">
                  <c:v>0.778159722222222</c:v>
                </c:pt>
                <c:pt idx="13714">
                  <c:v>0.778171296296296</c:v>
                </c:pt>
                <c:pt idx="13715">
                  <c:v>0.77818287037037</c:v>
                </c:pt>
                <c:pt idx="13716">
                  <c:v>0.778194444444445</c:v>
                </c:pt>
                <c:pt idx="13717">
                  <c:v>0.778206018518519</c:v>
                </c:pt>
                <c:pt idx="13718">
                  <c:v>0.778217592592593</c:v>
                </c:pt>
                <c:pt idx="13719">
                  <c:v>0.778229166666666</c:v>
                </c:pt>
                <c:pt idx="13720">
                  <c:v>0.77824074074074</c:v>
                </c:pt>
                <c:pt idx="13721">
                  <c:v>0.778252314814815</c:v>
                </c:pt>
                <c:pt idx="13722">
                  <c:v>0.778263888888889</c:v>
                </c:pt>
                <c:pt idx="13723">
                  <c:v>0.778275462962963</c:v>
                </c:pt>
                <c:pt idx="13724">
                  <c:v>0.778287037037037</c:v>
                </c:pt>
                <c:pt idx="13725">
                  <c:v>0.778298611111111</c:v>
                </c:pt>
                <c:pt idx="13726">
                  <c:v>0.778310185185185</c:v>
                </c:pt>
                <c:pt idx="13727">
                  <c:v>0.778321759259259</c:v>
                </c:pt>
                <c:pt idx="13728">
                  <c:v>0.778333333333333</c:v>
                </c:pt>
                <c:pt idx="13729">
                  <c:v>0.778344907407408</c:v>
                </c:pt>
                <c:pt idx="13730">
                  <c:v>0.778356481481481</c:v>
                </c:pt>
                <c:pt idx="13731">
                  <c:v>0.778368055555555</c:v>
                </c:pt>
                <c:pt idx="13732">
                  <c:v>0.77837962962963</c:v>
                </c:pt>
                <c:pt idx="13733">
                  <c:v>0.778391203703704</c:v>
                </c:pt>
                <c:pt idx="13734">
                  <c:v>0.778402777777777</c:v>
                </c:pt>
                <c:pt idx="13735">
                  <c:v>0.778414351851851</c:v>
                </c:pt>
                <c:pt idx="13736">
                  <c:v>0.778425925925926</c:v>
                </c:pt>
                <c:pt idx="13737">
                  <c:v>0.7784375</c:v>
                </c:pt>
                <c:pt idx="13738">
                  <c:v>0.778449074074074</c:v>
                </c:pt>
                <c:pt idx="13739">
                  <c:v>0.778460648148148</c:v>
                </c:pt>
                <c:pt idx="13740">
                  <c:v>0.778472222222222</c:v>
                </c:pt>
                <c:pt idx="13741">
                  <c:v>0.778483796296296</c:v>
                </c:pt>
                <c:pt idx="13742">
                  <c:v>0.77849537037037</c:v>
                </c:pt>
                <c:pt idx="13743">
                  <c:v>0.778506944444444</c:v>
                </c:pt>
                <c:pt idx="13744">
                  <c:v>0.778518518518519</c:v>
                </c:pt>
                <c:pt idx="13745">
                  <c:v>0.778530092592593</c:v>
                </c:pt>
                <c:pt idx="13746">
                  <c:v>0.778541666666667</c:v>
                </c:pt>
                <c:pt idx="13747">
                  <c:v>0.77855324074074</c:v>
                </c:pt>
                <c:pt idx="13748">
                  <c:v>0.778564814814815</c:v>
                </c:pt>
                <c:pt idx="13749">
                  <c:v>0.778576388888889</c:v>
                </c:pt>
                <c:pt idx="13750">
                  <c:v>0.778587962962962</c:v>
                </c:pt>
                <c:pt idx="13751">
                  <c:v>0.778599537037037</c:v>
                </c:pt>
                <c:pt idx="13752">
                  <c:v>0.778611111111111</c:v>
                </c:pt>
                <c:pt idx="13753">
                  <c:v>0.778622685185185</c:v>
                </c:pt>
                <c:pt idx="13754">
                  <c:v>0.778634259259259</c:v>
                </c:pt>
                <c:pt idx="13755">
                  <c:v>0.778645833333334</c:v>
                </c:pt>
                <c:pt idx="13756">
                  <c:v>0.778657407407408</c:v>
                </c:pt>
                <c:pt idx="13757">
                  <c:v>0.778668981481481</c:v>
                </c:pt>
                <c:pt idx="13758">
                  <c:v>0.778680555555556</c:v>
                </c:pt>
                <c:pt idx="13759">
                  <c:v>0.778692129629629</c:v>
                </c:pt>
                <c:pt idx="13760">
                  <c:v>0.778703703703704</c:v>
                </c:pt>
                <c:pt idx="13761">
                  <c:v>0.778715277777778</c:v>
                </c:pt>
                <c:pt idx="13762">
                  <c:v>0.778726851851852</c:v>
                </c:pt>
                <c:pt idx="13763">
                  <c:v>0.778738425925926</c:v>
                </c:pt>
                <c:pt idx="13764">
                  <c:v>0.77875</c:v>
                </c:pt>
                <c:pt idx="13765">
                  <c:v>0.778761574074074</c:v>
                </c:pt>
                <c:pt idx="13766">
                  <c:v>0.778773148148148</c:v>
                </c:pt>
                <c:pt idx="13767">
                  <c:v>0.778784722222222</c:v>
                </c:pt>
                <c:pt idx="13768">
                  <c:v>0.778796296296296</c:v>
                </c:pt>
                <c:pt idx="13769">
                  <c:v>0.778807870370371</c:v>
                </c:pt>
                <c:pt idx="13770">
                  <c:v>0.778819444444445</c:v>
                </c:pt>
                <c:pt idx="13771">
                  <c:v>0.778831018518519</c:v>
                </c:pt>
                <c:pt idx="13772">
                  <c:v>0.778842592592593</c:v>
                </c:pt>
                <c:pt idx="13773">
                  <c:v>0.778854166666666</c:v>
                </c:pt>
                <c:pt idx="13774">
                  <c:v>0.77886574074074</c:v>
                </c:pt>
                <c:pt idx="13775">
                  <c:v>0.778877314814815</c:v>
                </c:pt>
                <c:pt idx="13776">
                  <c:v>0.778888888888889</c:v>
                </c:pt>
                <c:pt idx="13777">
                  <c:v>0.778900462962963</c:v>
                </c:pt>
                <c:pt idx="13778">
                  <c:v>0.778912037037037</c:v>
                </c:pt>
                <c:pt idx="13779">
                  <c:v>0.778923611111111</c:v>
                </c:pt>
                <c:pt idx="13780">
                  <c:v>0.778935185185185</c:v>
                </c:pt>
                <c:pt idx="13781">
                  <c:v>0.778946759259259</c:v>
                </c:pt>
                <c:pt idx="13782">
                  <c:v>0.778958333333333</c:v>
                </c:pt>
                <c:pt idx="13783">
                  <c:v>0.778969907407408</c:v>
                </c:pt>
                <c:pt idx="13784">
                  <c:v>0.778981481481482</c:v>
                </c:pt>
                <c:pt idx="13785">
                  <c:v>0.778993055555556</c:v>
                </c:pt>
                <c:pt idx="13786">
                  <c:v>0.77900462962963</c:v>
                </c:pt>
                <c:pt idx="13787">
                  <c:v>0.779016203703703</c:v>
                </c:pt>
                <c:pt idx="13788">
                  <c:v>0.779027777777778</c:v>
                </c:pt>
                <c:pt idx="13789">
                  <c:v>0.779039351851852</c:v>
                </c:pt>
                <c:pt idx="13790">
                  <c:v>0.779050925925925</c:v>
                </c:pt>
                <c:pt idx="13791">
                  <c:v>0.7790625</c:v>
                </c:pt>
                <c:pt idx="13792">
                  <c:v>0.779074074074074</c:v>
                </c:pt>
                <c:pt idx="13793">
                  <c:v>0.779085648148148</c:v>
                </c:pt>
                <c:pt idx="13794">
                  <c:v>0.779097222222222</c:v>
                </c:pt>
                <c:pt idx="13795">
                  <c:v>0.779108796296297</c:v>
                </c:pt>
                <c:pt idx="13796">
                  <c:v>0.77912037037037</c:v>
                </c:pt>
                <c:pt idx="13797">
                  <c:v>0.779131944444444</c:v>
                </c:pt>
                <c:pt idx="13798">
                  <c:v>0.779143518518519</c:v>
                </c:pt>
                <c:pt idx="13799">
                  <c:v>0.779155092592593</c:v>
                </c:pt>
                <c:pt idx="13800">
                  <c:v>0.779166666666666</c:v>
                </c:pt>
                <c:pt idx="13801">
                  <c:v>0.77917824074074</c:v>
                </c:pt>
                <c:pt idx="13802">
                  <c:v>0.779189814814815</c:v>
                </c:pt>
                <c:pt idx="13803">
                  <c:v>0.779201388888889</c:v>
                </c:pt>
                <c:pt idx="13804">
                  <c:v>0.779212962962962</c:v>
                </c:pt>
                <c:pt idx="13805">
                  <c:v>0.779224537037037</c:v>
                </c:pt>
                <c:pt idx="13806">
                  <c:v>0.779236111111111</c:v>
                </c:pt>
                <c:pt idx="13807">
                  <c:v>0.779247685185185</c:v>
                </c:pt>
                <c:pt idx="13808">
                  <c:v>0.779259259259259</c:v>
                </c:pt>
                <c:pt idx="13809">
                  <c:v>0.779270833333334</c:v>
                </c:pt>
                <c:pt idx="13810">
                  <c:v>0.779282407407407</c:v>
                </c:pt>
                <c:pt idx="13811">
                  <c:v>0.779293981481481</c:v>
                </c:pt>
                <c:pt idx="13812">
                  <c:v>0.779305555555556</c:v>
                </c:pt>
                <c:pt idx="13813">
                  <c:v>0.779317129629629</c:v>
                </c:pt>
                <c:pt idx="13814">
                  <c:v>0.779328703703704</c:v>
                </c:pt>
                <c:pt idx="13815">
                  <c:v>0.779340277777778</c:v>
                </c:pt>
                <c:pt idx="13816">
                  <c:v>0.779351851851852</c:v>
                </c:pt>
                <c:pt idx="13817">
                  <c:v>0.779363425925925</c:v>
                </c:pt>
                <c:pt idx="13818">
                  <c:v>0.779375</c:v>
                </c:pt>
                <c:pt idx="13819">
                  <c:v>0.779386574074074</c:v>
                </c:pt>
                <c:pt idx="13820">
                  <c:v>0.779398148148148</c:v>
                </c:pt>
                <c:pt idx="13821">
                  <c:v>0.779409722222222</c:v>
                </c:pt>
                <c:pt idx="13822">
                  <c:v>0.779421296296296</c:v>
                </c:pt>
                <c:pt idx="13823">
                  <c:v>0.77943287037037</c:v>
                </c:pt>
                <c:pt idx="13824">
                  <c:v>0.779444444444445</c:v>
                </c:pt>
                <c:pt idx="13825">
                  <c:v>0.779456018518519</c:v>
                </c:pt>
                <c:pt idx="13826">
                  <c:v>0.779467592592593</c:v>
                </c:pt>
                <c:pt idx="13827">
                  <c:v>0.779479166666666</c:v>
                </c:pt>
                <c:pt idx="13828">
                  <c:v>0.77949074074074</c:v>
                </c:pt>
                <c:pt idx="13829">
                  <c:v>0.779502314814815</c:v>
                </c:pt>
                <c:pt idx="13830">
                  <c:v>0.779513888888889</c:v>
                </c:pt>
                <c:pt idx="13831">
                  <c:v>0.779525462962963</c:v>
                </c:pt>
                <c:pt idx="13832">
                  <c:v>0.779537037037037</c:v>
                </c:pt>
                <c:pt idx="13833">
                  <c:v>0.779548611111111</c:v>
                </c:pt>
                <c:pt idx="13834">
                  <c:v>0.779560185185185</c:v>
                </c:pt>
                <c:pt idx="13835">
                  <c:v>0.779571759259259</c:v>
                </c:pt>
                <c:pt idx="13836">
                  <c:v>0.779583333333333</c:v>
                </c:pt>
                <c:pt idx="13837">
                  <c:v>0.779594907407407</c:v>
                </c:pt>
                <c:pt idx="13838">
                  <c:v>0.779606481481482</c:v>
                </c:pt>
                <c:pt idx="13839">
                  <c:v>0.779618055555556</c:v>
                </c:pt>
                <c:pt idx="13840">
                  <c:v>0.77962962962963</c:v>
                </c:pt>
                <c:pt idx="13841">
                  <c:v>0.779641203703704</c:v>
                </c:pt>
                <c:pt idx="13842">
                  <c:v>0.779652777777777</c:v>
                </c:pt>
                <c:pt idx="13843">
                  <c:v>0.779664351851852</c:v>
                </c:pt>
                <c:pt idx="13844">
                  <c:v>0.779675925925926</c:v>
                </c:pt>
                <c:pt idx="13845">
                  <c:v>0.7796875</c:v>
                </c:pt>
                <c:pt idx="13846">
                  <c:v>0.779699074074074</c:v>
                </c:pt>
                <c:pt idx="13847">
                  <c:v>0.779710648148148</c:v>
                </c:pt>
                <c:pt idx="13848">
                  <c:v>0.779722222222222</c:v>
                </c:pt>
                <c:pt idx="13849">
                  <c:v>0.779733796296296</c:v>
                </c:pt>
                <c:pt idx="13850">
                  <c:v>0.779745370370371</c:v>
                </c:pt>
                <c:pt idx="13851">
                  <c:v>0.779756944444444</c:v>
                </c:pt>
                <c:pt idx="13852">
                  <c:v>0.779768518518519</c:v>
                </c:pt>
                <c:pt idx="13853">
                  <c:v>0.779780092592593</c:v>
                </c:pt>
                <c:pt idx="13854">
                  <c:v>0.779791666666667</c:v>
                </c:pt>
                <c:pt idx="13855">
                  <c:v>0.779803240740741</c:v>
                </c:pt>
                <c:pt idx="13856">
                  <c:v>0.779814814814815</c:v>
                </c:pt>
                <c:pt idx="13857">
                  <c:v>0.779826388888889</c:v>
                </c:pt>
                <c:pt idx="13858">
                  <c:v>0.779837962962962</c:v>
                </c:pt>
                <c:pt idx="13859">
                  <c:v>0.779849537037037</c:v>
                </c:pt>
                <c:pt idx="13860">
                  <c:v>0.779861111111111</c:v>
                </c:pt>
                <c:pt idx="13861">
                  <c:v>0.779872685185185</c:v>
                </c:pt>
                <c:pt idx="13862">
                  <c:v>0.779884259259259</c:v>
                </c:pt>
                <c:pt idx="13863">
                  <c:v>0.779895833333334</c:v>
                </c:pt>
                <c:pt idx="13864">
                  <c:v>0.779907407407408</c:v>
                </c:pt>
                <c:pt idx="13865">
                  <c:v>0.779918981481481</c:v>
                </c:pt>
                <c:pt idx="13866">
                  <c:v>0.779930555555556</c:v>
                </c:pt>
                <c:pt idx="13867">
                  <c:v>0.779942129629629</c:v>
                </c:pt>
                <c:pt idx="13868">
                  <c:v>0.779953703703703</c:v>
                </c:pt>
                <c:pt idx="13869">
                  <c:v>0.779965277777778</c:v>
                </c:pt>
                <c:pt idx="13870">
                  <c:v>0.779976851851852</c:v>
                </c:pt>
                <c:pt idx="13871">
                  <c:v>0.779988425925926</c:v>
                </c:pt>
                <c:pt idx="13872">
                  <c:v>0.78</c:v>
                </c:pt>
                <c:pt idx="13873">
                  <c:v>0.780011574074074</c:v>
                </c:pt>
                <c:pt idx="13874">
                  <c:v>0.780023148148148</c:v>
                </c:pt>
                <c:pt idx="13875">
                  <c:v>0.780034722222222</c:v>
                </c:pt>
                <c:pt idx="13876">
                  <c:v>0.780046296296296</c:v>
                </c:pt>
                <c:pt idx="13877">
                  <c:v>0.78005787037037</c:v>
                </c:pt>
                <c:pt idx="13878">
                  <c:v>0.780069444444445</c:v>
                </c:pt>
                <c:pt idx="13879">
                  <c:v>0.780081018518519</c:v>
                </c:pt>
                <c:pt idx="13880">
                  <c:v>0.780092592592593</c:v>
                </c:pt>
                <c:pt idx="13881">
                  <c:v>0.780104166666666</c:v>
                </c:pt>
                <c:pt idx="13882">
                  <c:v>0.78011574074074</c:v>
                </c:pt>
                <c:pt idx="13883">
                  <c:v>0.780127314814815</c:v>
                </c:pt>
                <c:pt idx="13884">
                  <c:v>0.780138888888889</c:v>
                </c:pt>
                <c:pt idx="13885">
                  <c:v>0.780150462962963</c:v>
                </c:pt>
                <c:pt idx="13886">
                  <c:v>0.780162037037037</c:v>
                </c:pt>
                <c:pt idx="13887">
                  <c:v>0.780173611111111</c:v>
                </c:pt>
                <c:pt idx="13888">
                  <c:v>0.780185185185185</c:v>
                </c:pt>
                <c:pt idx="13889">
                  <c:v>0.780196759259259</c:v>
                </c:pt>
                <c:pt idx="13890">
                  <c:v>0.780208333333334</c:v>
                </c:pt>
                <c:pt idx="13891">
                  <c:v>0.780219907407407</c:v>
                </c:pt>
                <c:pt idx="13892">
                  <c:v>0.780231481481482</c:v>
                </c:pt>
                <c:pt idx="13893">
                  <c:v>0.780243055555556</c:v>
                </c:pt>
                <c:pt idx="13894">
                  <c:v>0.78025462962963</c:v>
                </c:pt>
                <c:pt idx="13895">
                  <c:v>0.780266203703704</c:v>
                </c:pt>
                <c:pt idx="13896">
                  <c:v>0.780277777777777</c:v>
                </c:pt>
                <c:pt idx="13897">
                  <c:v>0.780289351851852</c:v>
                </c:pt>
                <c:pt idx="13898">
                  <c:v>0.780300925925926</c:v>
                </c:pt>
                <c:pt idx="13899">
                  <c:v>0.7803125</c:v>
                </c:pt>
                <c:pt idx="13900">
                  <c:v>0.780324074074074</c:v>
                </c:pt>
                <c:pt idx="13901">
                  <c:v>0.780335648148148</c:v>
                </c:pt>
                <c:pt idx="13902">
                  <c:v>0.780347222222222</c:v>
                </c:pt>
                <c:pt idx="13903">
                  <c:v>0.780358796296296</c:v>
                </c:pt>
                <c:pt idx="13904">
                  <c:v>0.780370370370371</c:v>
                </c:pt>
                <c:pt idx="13905">
                  <c:v>0.780381944444444</c:v>
                </c:pt>
                <c:pt idx="13906">
                  <c:v>0.780393518518519</c:v>
                </c:pt>
                <c:pt idx="13907">
                  <c:v>0.780405092592593</c:v>
                </c:pt>
                <c:pt idx="13908">
                  <c:v>0.780416666666666</c:v>
                </c:pt>
                <c:pt idx="13909">
                  <c:v>0.78042824074074</c:v>
                </c:pt>
                <c:pt idx="13910">
                  <c:v>0.780439814814815</c:v>
                </c:pt>
                <c:pt idx="13911">
                  <c:v>0.780451388888889</c:v>
                </c:pt>
                <c:pt idx="13912">
                  <c:v>0.780462962962962</c:v>
                </c:pt>
                <c:pt idx="13913">
                  <c:v>0.780474537037037</c:v>
                </c:pt>
                <c:pt idx="13914">
                  <c:v>0.780486111111111</c:v>
                </c:pt>
                <c:pt idx="13915">
                  <c:v>0.780497685185185</c:v>
                </c:pt>
                <c:pt idx="13916">
                  <c:v>0.780509259259259</c:v>
                </c:pt>
                <c:pt idx="13917">
                  <c:v>0.780520833333334</c:v>
                </c:pt>
                <c:pt idx="13918">
                  <c:v>0.780532407407407</c:v>
                </c:pt>
                <c:pt idx="13919">
                  <c:v>0.780543981481481</c:v>
                </c:pt>
                <c:pt idx="13920">
                  <c:v>0.780555555555556</c:v>
                </c:pt>
                <c:pt idx="13921">
                  <c:v>0.780567129629629</c:v>
                </c:pt>
                <c:pt idx="13922">
                  <c:v>0.780578703703703</c:v>
                </c:pt>
                <c:pt idx="13923">
                  <c:v>0.780590277777778</c:v>
                </c:pt>
                <c:pt idx="13924">
                  <c:v>0.780601851851852</c:v>
                </c:pt>
                <c:pt idx="13925">
                  <c:v>0.780613425925925</c:v>
                </c:pt>
                <c:pt idx="13926">
                  <c:v>0.780625</c:v>
                </c:pt>
                <c:pt idx="13927">
                  <c:v>0.780636574074074</c:v>
                </c:pt>
                <c:pt idx="13928">
                  <c:v>0.780648148148148</c:v>
                </c:pt>
                <c:pt idx="13929">
                  <c:v>0.780659722222222</c:v>
                </c:pt>
                <c:pt idx="13930">
                  <c:v>0.780671296296297</c:v>
                </c:pt>
                <c:pt idx="13931">
                  <c:v>0.780682870370371</c:v>
                </c:pt>
                <c:pt idx="13932">
                  <c:v>0.780694444444445</c:v>
                </c:pt>
                <c:pt idx="13933">
                  <c:v>0.780706018518519</c:v>
                </c:pt>
                <c:pt idx="13934">
                  <c:v>0.780717592592593</c:v>
                </c:pt>
                <c:pt idx="13935">
                  <c:v>0.780729166666667</c:v>
                </c:pt>
                <c:pt idx="13936">
                  <c:v>0.780740740740741</c:v>
                </c:pt>
                <c:pt idx="13937">
                  <c:v>0.780752314814815</c:v>
                </c:pt>
                <c:pt idx="13938">
                  <c:v>0.780763888888889</c:v>
                </c:pt>
                <c:pt idx="13939">
                  <c:v>0.780775462962963</c:v>
                </c:pt>
                <c:pt idx="13940">
                  <c:v>0.780787037037037</c:v>
                </c:pt>
                <c:pt idx="13941">
                  <c:v>0.780798611111111</c:v>
                </c:pt>
                <c:pt idx="13942">
                  <c:v>0.780810185185185</c:v>
                </c:pt>
                <c:pt idx="13943">
                  <c:v>0.780821759259259</c:v>
                </c:pt>
                <c:pt idx="13944">
                  <c:v>0.780833333333333</c:v>
                </c:pt>
                <c:pt idx="13945">
                  <c:v>0.780844907407408</c:v>
                </c:pt>
                <c:pt idx="13946">
                  <c:v>0.780856481481482</c:v>
                </c:pt>
                <c:pt idx="13947">
                  <c:v>0.780868055555556</c:v>
                </c:pt>
                <c:pt idx="13948">
                  <c:v>0.78087962962963</c:v>
                </c:pt>
                <c:pt idx="13949">
                  <c:v>0.780891203703704</c:v>
                </c:pt>
                <c:pt idx="13950">
                  <c:v>0.780902777777778</c:v>
                </c:pt>
                <c:pt idx="13951">
                  <c:v>0.780914351851852</c:v>
                </c:pt>
                <c:pt idx="13952">
                  <c:v>0.780925925925926</c:v>
                </c:pt>
                <c:pt idx="13953">
                  <c:v>0.7809375</c:v>
                </c:pt>
                <c:pt idx="13954">
                  <c:v>0.780949074074074</c:v>
                </c:pt>
                <c:pt idx="13955">
                  <c:v>0.780960648148148</c:v>
                </c:pt>
                <c:pt idx="13956">
                  <c:v>0.780972222222222</c:v>
                </c:pt>
                <c:pt idx="13957">
                  <c:v>0.780983796296296</c:v>
                </c:pt>
                <c:pt idx="13958">
                  <c:v>0.780995370370371</c:v>
                </c:pt>
                <c:pt idx="13959">
                  <c:v>0.781006944444444</c:v>
                </c:pt>
                <c:pt idx="13960">
                  <c:v>0.781018518518519</c:v>
                </c:pt>
                <c:pt idx="13961">
                  <c:v>0.781030092592593</c:v>
                </c:pt>
                <c:pt idx="13962">
                  <c:v>0.781041666666667</c:v>
                </c:pt>
                <c:pt idx="13963">
                  <c:v>0.78105324074074</c:v>
                </c:pt>
                <c:pt idx="13964">
                  <c:v>0.781064814814815</c:v>
                </c:pt>
                <c:pt idx="13965">
                  <c:v>0.781076388888889</c:v>
                </c:pt>
                <c:pt idx="13966">
                  <c:v>0.781087962962962</c:v>
                </c:pt>
                <c:pt idx="13967">
                  <c:v>0.781099537037037</c:v>
                </c:pt>
                <c:pt idx="13968">
                  <c:v>0.781111111111111</c:v>
                </c:pt>
                <c:pt idx="13969">
                  <c:v>0.781122685185185</c:v>
                </c:pt>
                <c:pt idx="13970">
                  <c:v>0.781134259259259</c:v>
                </c:pt>
                <c:pt idx="13971">
                  <c:v>0.781145833333334</c:v>
                </c:pt>
                <c:pt idx="13972">
                  <c:v>0.781157407407407</c:v>
                </c:pt>
                <c:pt idx="13973">
                  <c:v>0.781168981481481</c:v>
                </c:pt>
                <c:pt idx="13974">
                  <c:v>0.781180555555556</c:v>
                </c:pt>
                <c:pt idx="13975">
                  <c:v>0.78119212962963</c:v>
                </c:pt>
                <c:pt idx="13976">
                  <c:v>0.781203703703703</c:v>
                </c:pt>
                <c:pt idx="13977">
                  <c:v>0.781215277777778</c:v>
                </c:pt>
                <c:pt idx="13978">
                  <c:v>0.781226851851852</c:v>
                </c:pt>
                <c:pt idx="13979">
                  <c:v>0.781238425925925</c:v>
                </c:pt>
                <c:pt idx="13980">
                  <c:v>0.78125</c:v>
                </c:pt>
                <c:pt idx="13981">
                  <c:v>0.781261574074074</c:v>
                </c:pt>
                <c:pt idx="13982">
                  <c:v>0.781273148148148</c:v>
                </c:pt>
                <c:pt idx="13983">
                  <c:v>0.781284722222222</c:v>
                </c:pt>
                <c:pt idx="13984">
                  <c:v>0.781296296296296</c:v>
                </c:pt>
                <c:pt idx="13985">
                  <c:v>0.781307870370371</c:v>
                </c:pt>
                <c:pt idx="13986">
                  <c:v>0.781319444444444</c:v>
                </c:pt>
                <c:pt idx="13987">
                  <c:v>0.781331018518519</c:v>
                </c:pt>
                <c:pt idx="13988">
                  <c:v>0.781342592592593</c:v>
                </c:pt>
                <c:pt idx="13989">
                  <c:v>0.781354166666666</c:v>
                </c:pt>
                <c:pt idx="13990">
                  <c:v>0.78136574074074</c:v>
                </c:pt>
                <c:pt idx="13991">
                  <c:v>0.781377314814815</c:v>
                </c:pt>
                <c:pt idx="13992">
                  <c:v>0.781388888888889</c:v>
                </c:pt>
                <c:pt idx="13993">
                  <c:v>0.781400462962963</c:v>
                </c:pt>
                <c:pt idx="13994">
                  <c:v>0.781412037037037</c:v>
                </c:pt>
                <c:pt idx="13995">
                  <c:v>0.781423611111111</c:v>
                </c:pt>
                <c:pt idx="13996">
                  <c:v>0.781435185185185</c:v>
                </c:pt>
                <c:pt idx="13997">
                  <c:v>0.781446759259259</c:v>
                </c:pt>
                <c:pt idx="13998">
                  <c:v>0.781458333333333</c:v>
                </c:pt>
                <c:pt idx="13999">
                  <c:v>0.781469907407407</c:v>
                </c:pt>
                <c:pt idx="14000">
                  <c:v>0.781481481481481</c:v>
                </c:pt>
                <c:pt idx="14001">
                  <c:v>0.781493055555556</c:v>
                </c:pt>
                <c:pt idx="14002">
                  <c:v>0.781504629629629</c:v>
                </c:pt>
                <c:pt idx="14003">
                  <c:v>0.781516203703703</c:v>
                </c:pt>
                <c:pt idx="14004">
                  <c:v>0.781527777777778</c:v>
                </c:pt>
                <c:pt idx="14005">
                  <c:v>0.781539351851851</c:v>
                </c:pt>
                <c:pt idx="14006">
                  <c:v>0.781550925925925</c:v>
                </c:pt>
                <c:pt idx="14007">
                  <c:v>0.7815625</c:v>
                </c:pt>
                <c:pt idx="14008">
                  <c:v>0.781574074074074</c:v>
                </c:pt>
                <c:pt idx="14009">
                  <c:v>0.781585648148148</c:v>
                </c:pt>
                <c:pt idx="14010">
                  <c:v>0.781597222222222</c:v>
                </c:pt>
                <c:pt idx="14011">
                  <c:v>0.781608796296296</c:v>
                </c:pt>
                <c:pt idx="14012">
                  <c:v>0.781620370370371</c:v>
                </c:pt>
                <c:pt idx="14013">
                  <c:v>0.781631944444445</c:v>
                </c:pt>
                <c:pt idx="14014">
                  <c:v>0.781643518518519</c:v>
                </c:pt>
                <c:pt idx="14015">
                  <c:v>0.781655092592593</c:v>
                </c:pt>
                <c:pt idx="14016">
                  <c:v>0.781666666666666</c:v>
                </c:pt>
                <c:pt idx="14017">
                  <c:v>0.781678240740741</c:v>
                </c:pt>
                <c:pt idx="14018">
                  <c:v>0.781689814814815</c:v>
                </c:pt>
                <c:pt idx="14019">
                  <c:v>0.781701388888889</c:v>
                </c:pt>
                <c:pt idx="14020">
                  <c:v>0.781712962962962</c:v>
                </c:pt>
                <c:pt idx="14021">
                  <c:v>0.781724537037037</c:v>
                </c:pt>
                <c:pt idx="14022">
                  <c:v>0.781736111111111</c:v>
                </c:pt>
                <c:pt idx="14023">
                  <c:v>0.781747685185185</c:v>
                </c:pt>
                <c:pt idx="14024">
                  <c:v>0.781759259259259</c:v>
                </c:pt>
                <c:pt idx="14025">
                  <c:v>0.781770833333334</c:v>
                </c:pt>
                <c:pt idx="14026">
                  <c:v>0.781782407407407</c:v>
                </c:pt>
                <c:pt idx="14027">
                  <c:v>0.781793981481482</c:v>
                </c:pt>
                <c:pt idx="14028">
                  <c:v>0.781805555555556</c:v>
                </c:pt>
                <c:pt idx="14029">
                  <c:v>0.781817129629629</c:v>
                </c:pt>
                <c:pt idx="14030">
                  <c:v>0.781828703703704</c:v>
                </c:pt>
                <c:pt idx="14031">
                  <c:v>0.781840277777778</c:v>
                </c:pt>
                <c:pt idx="14032">
                  <c:v>0.781851851851852</c:v>
                </c:pt>
                <c:pt idx="14033">
                  <c:v>0.781863425925925</c:v>
                </c:pt>
                <c:pt idx="14034">
                  <c:v>0.781875</c:v>
                </c:pt>
                <c:pt idx="14035">
                  <c:v>0.781886574074074</c:v>
                </c:pt>
                <c:pt idx="14036">
                  <c:v>0.781898148148148</c:v>
                </c:pt>
                <c:pt idx="14037">
                  <c:v>0.781909722222222</c:v>
                </c:pt>
                <c:pt idx="14038">
                  <c:v>0.781921296296297</c:v>
                </c:pt>
                <c:pt idx="14039">
                  <c:v>0.781932870370371</c:v>
                </c:pt>
                <c:pt idx="14040">
                  <c:v>0.781944444444445</c:v>
                </c:pt>
                <c:pt idx="14041">
                  <c:v>0.781956018518519</c:v>
                </c:pt>
                <c:pt idx="14042">
                  <c:v>0.781967592592593</c:v>
                </c:pt>
                <c:pt idx="14043">
                  <c:v>0.781979166666667</c:v>
                </c:pt>
                <c:pt idx="14044">
                  <c:v>0.78199074074074</c:v>
                </c:pt>
                <c:pt idx="14045">
                  <c:v>0.782002314814815</c:v>
                </c:pt>
                <c:pt idx="14046">
                  <c:v>0.782013888888889</c:v>
                </c:pt>
                <c:pt idx="14047">
                  <c:v>0.782025462962963</c:v>
                </c:pt>
                <c:pt idx="14048">
                  <c:v>0.782037037037037</c:v>
                </c:pt>
                <c:pt idx="14049">
                  <c:v>0.782048611111111</c:v>
                </c:pt>
                <c:pt idx="14050">
                  <c:v>0.782060185185185</c:v>
                </c:pt>
                <c:pt idx="14051">
                  <c:v>0.782071759259259</c:v>
                </c:pt>
                <c:pt idx="14052">
                  <c:v>0.782083333333333</c:v>
                </c:pt>
                <c:pt idx="14053">
                  <c:v>0.782094907407408</c:v>
                </c:pt>
                <c:pt idx="14054">
                  <c:v>0.782106481481481</c:v>
                </c:pt>
                <c:pt idx="14055">
                  <c:v>0.782118055555556</c:v>
                </c:pt>
                <c:pt idx="14056">
                  <c:v>0.78212962962963</c:v>
                </c:pt>
                <c:pt idx="14057">
                  <c:v>0.782141203703704</c:v>
                </c:pt>
                <c:pt idx="14058">
                  <c:v>0.782152777777778</c:v>
                </c:pt>
                <c:pt idx="14059">
                  <c:v>0.782164351851851</c:v>
                </c:pt>
                <c:pt idx="14060">
                  <c:v>0.782175925925926</c:v>
                </c:pt>
                <c:pt idx="14061">
                  <c:v>0.7821875</c:v>
                </c:pt>
                <c:pt idx="14062">
                  <c:v>0.782199074074074</c:v>
                </c:pt>
                <c:pt idx="14063">
                  <c:v>0.782210648148148</c:v>
                </c:pt>
                <c:pt idx="14064">
                  <c:v>0.782222222222222</c:v>
                </c:pt>
                <c:pt idx="14065">
                  <c:v>0.782233796296296</c:v>
                </c:pt>
                <c:pt idx="14066">
                  <c:v>0.78224537037037</c:v>
                </c:pt>
                <c:pt idx="14067">
                  <c:v>0.782256944444444</c:v>
                </c:pt>
                <c:pt idx="14068">
                  <c:v>0.782268518518519</c:v>
                </c:pt>
                <c:pt idx="14069">
                  <c:v>0.782280092592593</c:v>
                </c:pt>
                <c:pt idx="14070">
                  <c:v>0.782291666666667</c:v>
                </c:pt>
                <c:pt idx="14071">
                  <c:v>0.78230324074074</c:v>
                </c:pt>
                <c:pt idx="14072">
                  <c:v>0.782314814814815</c:v>
                </c:pt>
                <c:pt idx="14073">
                  <c:v>0.782326388888889</c:v>
                </c:pt>
                <c:pt idx="14074">
                  <c:v>0.782337962962962</c:v>
                </c:pt>
                <c:pt idx="14075">
                  <c:v>0.782349537037037</c:v>
                </c:pt>
                <c:pt idx="14076">
                  <c:v>0.782361111111111</c:v>
                </c:pt>
                <c:pt idx="14077">
                  <c:v>0.782372685185185</c:v>
                </c:pt>
                <c:pt idx="14078">
                  <c:v>0.782384259259259</c:v>
                </c:pt>
                <c:pt idx="14079">
                  <c:v>0.782395833333334</c:v>
                </c:pt>
                <c:pt idx="14080">
                  <c:v>0.782407407407407</c:v>
                </c:pt>
                <c:pt idx="14081">
                  <c:v>0.782418981481481</c:v>
                </c:pt>
                <c:pt idx="14082">
                  <c:v>0.782430555555555</c:v>
                </c:pt>
                <c:pt idx="14083">
                  <c:v>0.782442129629629</c:v>
                </c:pt>
                <c:pt idx="14084">
                  <c:v>0.782453703703703</c:v>
                </c:pt>
                <c:pt idx="14085">
                  <c:v>0.782465277777777</c:v>
                </c:pt>
                <c:pt idx="14086">
                  <c:v>0.782476851851851</c:v>
                </c:pt>
                <c:pt idx="14087">
                  <c:v>0.782488425925925</c:v>
                </c:pt>
                <c:pt idx="14088">
                  <c:v>0.7825</c:v>
                </c:pt>
                <c:pt idx="14089">
                  <c:v>0.782511574074074</c:v>
                </c:pt>
                <c:pt idx="14090">
                  <c:v>0.782523148148148</c:v>
                </c:pt>
                <c:pt idx="14091">
                  <c:v>0.782534722222222</c:v>
                </c:pt>
                <c:pt idx="14092">
                  <c:v>0.782546296296296</c:v>
                </c:pt>
                <c:pt idx="14093">
                  <c:v>0.78255787037037</c:v>
                </c:pt>
                <c:pt idx="14094">
                  <c:v>0.782569444444444</c:v>
                </c:pt>
                <c:pt idx="14095">
                  <c:v>0.782581018518519</c:v>
                </c:pt>
                <c:pt idx="14096">
                  <c:v>0.782592592592593</c:v>
                </c:pt>
                <c:pt idx="14097">
                  <c:v>0.782604166666667</c:v>
                </c:pt>
                <c:pt idx="14098">
                  <c:v>0.782615740740741</c:v>
                </c:pt>
                <c:pt idx="14099">
                  <c:v>0.782627314814815</c:v>
                </c:pt>
                <c:pt idx="14100">
                  <c:v>0.782638888888889</c:v>
                </c:pt>
                <c:pt idx="14101">
                  <c:v>0.782650462962963</c:v>
                </c:pt>
                <c:pt idx="14102">
                  <c:v>0.782662037037037</c:v>
                </c:pt>
                <c:pt idx="14103">
                  <c:v>0.782673611111111</c:v>
                </c:pt>
                <c:pt idx="14104">
                  <c:v>0.782685185185185</c:v>
                </c:pt>
                <c:pt idx="14105">
                  <c:v>0.782696759259259</c:v>
                </c:pt>
                <c:pt idx="14106">
                  <c:v>0.782708333333333</c:v>
                </c:pt>
                <c:pt idx="14107">
                  <c:v>0.782719907407408</c:v>
                </c:pt>
                <c:pt idx="14108">
                  <c:v>0.782731481481482</c:v>
                </c:pt>
                <c:pt idx="14109">
                  <c:v>0.782743055555556</c:v>
                </c:pt>
                <c:pt idx="14110">
                  <c:v>0.78275462962963</c:v>
                </c:pt>
                <c:pt idx="14111">
                  <c:v>0.782766203703704</c:v>
                </c:pt>
                <c:pt idx="14112">
                  <c:v>0.782777777777778</c:v>
                </c:pt>
                <c:pt idx="14113">
                  <c:v>0.782789351851852</c:v>
                </c:pt>
                <c:pt idx="14114">
                  <c:v>0.782800925925926</c:v>
                </c:pt>
                <c:pt idx="14115">
                  <c:v>0.7828125</c:v>
                </c:pt>
                <c:pt idx="14116">
                  <c:v>0.782824074074074</c:v>
                </c:pt>
                <c:pt idx="14117">
                  <c:v>0.782835648148148</c:v>
                </c:pt>
                <c:pt idx="14118">
                  <c:v>0.782847222222222</c:v>
                </c:pt>
                <c:pt idx="14119">
                  <c:v>0.782858796296297</c:v>
                </c:pt>
                <c:pt idx="14120">
                  <c:v>0.78287037037037</c:v>
                </c:pt>
                <c:pt idx="14121">
                  <c:v>0.782881944444445</c:v>
                </c:pt>
                <c:pt idx="14122">
                  <c:v>0.782893518518519</c:v>
                </c:pt>
                <c:pt idx="14123">
                  <c:v>0.782905092592593</c:v>
                </c:pt>
                <c:pt idx="14124">
                  <c:v>0.782916666666667</c:v>
                </c:pt>
                <c:pt idx="14125">
                  <c:v>0.78292824074074</c:v>
                </c:pt>
                <c:pt idx="14126">
                  <c:v>0.782939814814815</c:v>
                </c:pt>
                <c:pt idx="14127">
                  <c:v>0.782951388888889</c:v>
                </c:pt>
                <c:pt idx="14128">
                  <c:v>0.782962962962962</c:v>
                </c:pt>
                <c:pt idx="14129">
                  <c:v>0.782974537037037</c:v>
                </c:pt>
                <c:pt idx="14130">
                  <c:v>0.782986111111111</c:v>
                </c:pt>
                <c:pt idx="14131">
                  <c:v>0.782997685185185</c:v>
                </c:pt>
                <c:pt idx="14132">
                  <c:v>0.783009259259259</c:v>
                </c:pt>
                <c:pt idx="14133">
                  <c:v>0.783020833333334</c:v>
                </c:pt>
                <c:pt idx="14134">
                  <c:v>0.783032407407407</c:v>
                </c:pt>
                <c:pt idx="14135">
                  <c:v>0.783043981481482</c:v>
                </c:pt>
                <c:pt idx="14136">
                  <c:v>0.783055555555556</c:v>
                </c:pt>
                <c:pt idx="14137">
                  <c:v>0.783067129629629</c:v>
                </c:pt>
                <c:pt idx="14138">
                  <c:v>0.783078703703704</c:v>
                </c:pt>
                <c:pt idx="14139">
                  <c:v>0.783090277777778</c:v>
                </c:pt>
                <c:pt idx="14140">
                  <c:v>0.783101851851852</c:v>
                </c:pt>
                <c:pt idx="14141">
                  <c:v>0.783113425925925</c:v>
                </c:pt>
                <c:pt idx="14142">
                  <c:v>0.783125</c:v>
                </c:pt>
                <c:pt idx="14143">
                  <c:v>0.783136574074074</c:v>
                </c:pt>
                <c:pt idx="14144">
                  <c:v>0.783148148148148</c:v>
                </c:pt>
                <c:pt idx="14145">
                  <c:v>0.783159722222222</c:v>
                </c:pt>
                <c:pt idx="14146">
                  <c:v>0.783171296296296</c:v>
                </c:pt>
                <c:pt idx="14147">
                  <c:v>0.783182870370371</c:v>
                </c:pt>
                <c:pt idx="14148">
                  <c:v>0.783194444444445</c:v>
                </c:pt>
                <c:pt idx="14149">
                  <c:v>0.783206018518519</c:v>
                </c:pt>
                <c:pt idx="14150">
                  <c:v>0.783217592592593</c:v>
                </c:pt>
                <c:pt idx="14151">
                  <c:v>0.783229166666666</c:v>
                </c:pt>
                <c:pt idx="14152">
                  <c:v>0.78324074074074</c:v>
                </c:pt>
                <c:pt idx="14153">
                  <c:v>0.783252314814815</c:v>
                </c:pt>
                <c:pt idx="14154">
                  <c:v>0.783263888888889</c:v>
                </c:pt>
                <c:pt idx="14155">
                  <c:v>0.783275462962963</c:v>
                </c:pt>
                <c:pt idx="14156">
                  <c:v>0.783287037037037</c:v>
                </c:pt>
                <c:pt idx="14157">
                  <c:v>0.783298611111111</c:v>
                </c:pt>
                <c:pt idx="14158">
                  <c:v>0.783310185185185</c:v>
                </c:pt>
                <c:pt idx="14159">
                  <c:v>0.783321759259259</c:v>
                </c:pt>
                <c:pt idx="14160">
                  <c:v>0.783333333333333</c:v>
                </c:pt>
                <c:pt idx="14161">
                  <c:v>0.783344907407408</c:v>
                </c:pt>
                <c:pt idx="14162">
                  <c:v>0.783356481481481</c:v>
                </c:pt>
                <c:pt idx="14163">
                  <c:v>0.783368055555555</c:v>
                </c:pt>
                <c:pt idx="14164">
                  <c:v>0.78337962962963</c:v>
                </c:pt>
                <c:pt idx="14165">
                  <c:v>0.783391203703704</c:v>
                </c:pt>
                <c:pt idx="14166">
                  <c:v>0.783402777777777</c:v>
                </c:pt>
                <c:pt idx="14167">
                  <c:v>0.783414351851851</c:v>
                </c:pt>
                <c:pt idx="14168">
                  <c:v>0.783425925925926</c:v>
                </c:pt>
                <c:pt idx="14169">
                  <c:v>0.7834375</c:v>
                </c:pt>
                <c:pt idx="14170">
                  <c:v>0.783449074074074</c:v>
                </c:pt>
                <c:pt idx="14171">
                  <c:v>0.783460648148148</c:v>
                </c:pt>
                <c:pt idx="14172">
                  <c:v>0.783472222222222</c:v>
                </c:pt>
                <c:pt idx="14173">
                  <c:v>0.783483796296296</c:v>
                </c:pt>
                <c:pt idx="14174">
                  <c:v>0.78349537037037</c:v>
                </c:pt>
                <c:pt idx="14175">
                  <c:v>0.783506944444444</c:v>
                </c:pt>
                <c:pt idx="14176">
                  <c:v>0.783518518518519</c:v>
                </c:pt>
                <c:pt idx="14177">
                  <c:v>0.783530092592593</c:v>
                </c:pt>
                <c:pt idx="14178">
                  <c:v>0.783541666666667</c:v>
                </c:pt>
                <c:pt idx="14179">
                  <c:v>0.78355324074074</c:v>
                </c:pt>
                <c:pt idx="14180">
                  <c:v>0.783564814814815</c:v>
                </c:pt>
                <c:pt idx="14181">
                  <c:v>0.783576388888889</c:v>
                </c:pt>
                <c:pt idx="14182">
                  <c:v>0.783587962962962</c:v>
                </c:pt>
                <c:pt idx="14183">
                  <c:v>0.783599537037037</c:v>
                </c:pt>
                <c:pt idx="14184">
                  <c:v>0.783611111111111</c:v>
                </c:pt>
                <c:pt idx="14185">
                  <c:v>0.783622685185185</c:v>
                </c:pt>
                <c:pt idx="14186">
                  <c:v>0.783634259259259</c:v>
                </c:pt>
                <c:pt idx="14187">
                  <c:v>0.783645833333334</c:v>
                </c:pt>
                <c:pt idx="14188">
                  <c:v>0.783657407407407</c:v>
                </c:pt>
                <c:pt idx="14189">
                  <c:v>0.783668981481481</c:v>
                </c:pt>
                <c:pt idx="14190">
                  <c:v>0.783680555555556</c:v>
                </c:pt>
                <c:pt idx="14191">
                  <c:v>0.783692129629629</c:v>
                </c:pt>
                <c:pt idx="14192">
                  <c:v>0.783703703703704</c:v>
                </c:pt>
                <c:pt idx="14193">
                  <c:v>0.783715277777778</c:v>
                </c:pt>
                <c:pt idx="14194">
                  <c:v>0.783726851851852</c:v>
                </c:pt>
                <c:pt idx="14195">
                  <c:v>0.783738425925926</c:v>
                </c:pt>
                <c:pt idx="14196">
                  <c:v>0.78375</c:v>
                </c:pt>
                <c:pt idx="14197">
                  <c:v>0.783761574074074</c:v>
                </c:pt>
                <c:pt idx="14198">
                  <c:v>0.783773148148148</c:v>
                </c:pt>
                <c:pt idx="14199">
                  <c:v>0.783784722222222</c:v>
                </c:pt>
                <c:pt idx="14200">
                  <c:v>0.783796296296296</c:v>
                </c:pt>
                <c:pt idx="14201">
                  <c:v>0.783807870370371</c:v>
                </c:pt>
                <c:pt idx="14202">
                  <c:v>0.783819444444445</c:v>
                </c:pt>
                <c:pt idx="14203">
                  <c:v>0.783831018518519</c:v>
                </c:pt>
                <c:pt idx="14204">
                  <c:v>0.783842592592593</c:v>
                </c:pt>
                <c:pt idx="14205">
                  <c:v>0.783854166666666</c:v>
                </c:pt>
                <c:pt idx="14206">
                  <c:v>0.78386574074074</c:v>
                </c:pt>
                <c:pt idx="14207">
                  <c:v>0.783877314814815</c:v>
                </c:pt>
                <c:pt idx="14208">
                  <c:v>0.783888888888889</c:v>
                </c:pt>
                <c:pt idx="14209">
                  <c:v>0.783900462962963</c:v>
                </c:pt>
                <c:pt idx="14210">
                  <c:v>0.783912037037037</c:v>
                </c:pt>
                <c:pt idx="14211">
                  <c:v>0.783923611111111</c:v>
                </c:pt>
                <c:pt idx="14212">
                  <c:v>0.783935185185185</c:v>
                </c:pt>
                <c:pt idx="14213">
                  <c:v>0.783946759259259</c:v>
                </c:pt>
                <c:pt idx="14214">
                  <c:v>0.783958333333334</c:v>
                </c:pt>
                <c:pt idx="14215">
                  <c:v>0.783969907407407</c:v>
                </c:pt>
                <c:pt idx="14216">
                  <c:v>0.783981481481482</c:v>
                </c:pt>
                <c:pt idx="14217">
                  <c:v>0.783993055555556</c:v>
                </c:pt>
                <c:pt idx="14218">
                  <c:v>0.78400462962963</c:v>
                </c:pt>
                <c:pt idx="14219">
                  <c:v>0.784016203703703</c:v>
                </c:pt>
                <c:pt idx="14220">
                  <c:v>0.784027777777778</c:v>
                </c:pt>
                <c:pt idx="14221">
                  <c:v>0.784039351851852</c:v>
                </c:pt>
                <c:pt idx="14222">
                  <c:v>0.784050925925926</c:v>
                </c:pt>
                <c:pt idx="14223">
                  <c:v>0.7840625</c:v>
                </c:pt>
                <c:pt idx="14224">
                  <c:v>0.784074074074074</c:v>
                </c:pt>
                <c:pt idx="14225">
                  <c:v>0.784085648148148</c:v>
                </c:pt>
                <c:pt idx="14226">
                  <c:v>0.784097222222222</c:v>
                </c:pt>
                <c:pt idx="14227">
                  <c:v>0.784108796296296</c:v>
                </c:pt>
                <c:pt idx="14228">
                  <c:v>0.784120370370371</c:v>
                </c:pt>
                <c:pt idx="14229">
                  <c:v>0.784131944444444</c:v>
                </c:pt>
                <c:pt idx="14230">
                  <c:v>0.784143518518519</c:v>
                </c:pt>
                <c:pt idx="14231">
                  <c:v>0.784155092592593</c:v>
                </c:pt>
                <c:pt idx="14232">
                  <c:v>0.784166666666666</c:v>
                </c:pt>
                <c:pt idx="14233">
                  <c:v>0.784178240740741</c:v>
                </c:pt>
                <c:pt idx="14234">
                  <c:v>0.784189814814815</c:v>
                </c:pt>
                <c:pt idx="14235">
                  <c:v>0.784201388888889</c:v>
                </c:pt>
                <c:pt idx="14236">
                  <c:v>0.784212962962962</c:v>
                </c:pt>
                <c:pt idx="14237">
                  <c:v>0.784224537037037</c:v>
                </c:pt>
                <c:pt idx="14238">
                  <c:v>0.784236111111111</c:v>
                </c:pt>
                <c:pt idx="14239">
                  <c:v>0.784247685185185</c:v>
                </c:pt>
                <c:pt idx="14240">
                  <c:v>0.784259259259259</c:v>
                </c:pt>
                <c:pt idx="14241">
                  <c:v>0.784270833333334</c:v>
                </c:pt>
                <c:pt idx="14242">
                  <c:v>0.784282407407407</c:v>
                </c:pt>
                <c:pt idx="14243">
                  <c:v>0.784293981481481</c:v>
                </c:pt>
                <c:pt idx="14244">
                  <c:v>0.784305555555556</c:v>
                </c:pt>
                <c:pt idx="14245">
                  <c:v>0.784317129629629</c:v>
                </c:pt>
                <c:pt idx="14246">
                  <c:v>0.784328703703704</c:v>
                </c:pt>
                <c:pt idx="14247">
                  <c:v>0.784340277777778</c:v>
                </c:pt>
                <c:pt idx="14248">
                  <c:v>0.784351851851852</c:v>
                </c:pt>
                <c:pt idx="14249">
                  <c:v>0.784363425925925</c:v>
                </c:pt>
                <c:pt idx="14250">
                  <c:v>0.784375</c:v>
                </c:pt>
                <c:pt idx="14251">
                  <c:v>0.784386574074074</c:v>
                </c:pt>
                <c:pt idx="14252">
                  <c:v>0.784398148148148</c:v>
                </c:pt>
                <c:pt idx="14253">
                  <c:v>0.784409722222222</c:v>
                </c:pt>
                <c:pt idx="14254">
                  <c:v>0.784421296296296</c:v>
                </c:pt>
                <c:pt idx="14255">
                  <c:v>0.78443287037037</c:v>
                </c:pt>
                <c:pt idx="14256">
                  <c:v>0.784444444444445</c:v>
                </c:pt>
                <c:pt idx="14257">
                  <c:v>0.784456018518519</c:v>
                </c:pt>
                <c:pt idx="14258">
                  <c:v>0.784467592592593</c:v>
                </c:pt>
                <c:pt idx="14259">
                  <c:v>0.784479166666666</c:v>
                </c:pt>
                <c:pt idx="14260">
                  <c:v>0.78449074074074</c:v>
                </c:pt>
                <c:pt idx="14261">
                  <c:v>0.784502314814814</c:v>
                </c:pt>
                <c:pt idx="14262">
                  <c:v>0.784513888888889</c:v>
                </c:pt>
                <c:pt idx="14263">
                  <c:v>0.784525462962963</c:v>
                </c:pt>
                <c:pt idx="14264">
                  <c:v>0.784537037037037</c:v>
                </c:pt>
                <c:pt idx="14265">
                  <c:v>0.784548611111111</c:v>
                </c:pt>
                <c:pt idx="14266">
                  <c:v>0.784560185185185</c:v>
                </c:pt>
                <c:pt idx="14267">
                  <c:v>0.784571759259259</c:v>
                </c:pt>
                <c:pt idx="14268">
                  <c:v>0.784583333333333</c:v>
                </c:pt>
                <c:pt idx="14269">
                  <c:v>0.784594907407407</c:v>
                </c:pt>
                <c:pt idx="14270">
                  <c:v>0.784606481481482</c:v>
                </c:pt>
                <c:pt idx="14271">
                  <c:v>0.784618055555556</c:v>
                </c:pt>
                <c:pt idx="14272">
                  <c:v>0.78462962962963</c:v>
                </c:pt>
                <c:pt idx="14273">
                  <c:v>0.784641203703704</c:v>
                </c:pt>
                <c:pt idx="14274">
                  <c:v>0.784652777777777</c:v>
                </c:pt>
                <c:pt idx="14275">
                  <c:v>0.784664351851852</c:v>
                </c:pt>
                <c:pt idx="14276">
                  <c:v>0.784675925925926</c:v>
                </c:pt>
                <c:pt idx="14277">
                  <c:v>0.7846875</c:v>
                </c:pt>
                <c:pt idx="14278">
                  <c:v>0.784699074074074</c:v>
                </c:pt>
                <c:pt idx="14279">
                  <c:v>0.784710648148148</c:v>
                </c:pt>
                <c:pt idx="14280">
                  <c:v>0.784722222222222</c:v>
                </c:pt>
                <c:pt idx="14281">
                  <c:v>0.784733796296296</c:v>
                </c:pt>
                <c:pt idx="14282">
                  <c:v>0.784745370370371</c:v>
                </c:pt>
                <c:pt idx="14283">
                  <c:v>0.784756944444444</c:v>
                </c:pt>
                <c:pt idx="14284">
                  <c:v>0.784768518518519</c:v>
                </c:pt>
                <c:pt idx="14285">
                  <c:v>0.784780092592593</c:v>
                </c:pt>
                <c:pt idx="14286">
                  <c:v>0.784791666666667</c:v>
                </c:pt>
                <c:pt idx="14287">
                  <c:v>0.784803240740741</c:v>
                </c:pt>
                <c:pt idx="14288">
                  <c:v>0.784814814814815</c:v>
                </c:pt>
                <c:pt idx="14289">
                  <c:v>0.784826388888889</c:v>
                </c:pt>
                <c:pt idx="14290">
                  <c:v>0.784837962962963</c:v>
                </c:pt>
                <c:pt idx="14291">
                  <c:v>0.784849537037037</c:v>
                </c:pt>
                <c:pt idx="14292">
                  <c:v>0.784861111111111</c:v>
                </c:pt>
                <c:pt idx="14293">
                  <c:v>0.784872685185185</c:v>
                </c:pt>
                <c:pt idx="14294">
                  <c:v>0.784884259259259</c:v>
                </c:pt>
                <c:pt idx="14295">
                  <c:v>0.784895833333334</c:v>
                </c:pt>
                <c:pt idx="14296">
                  <c:v>0.784907407407408</c:v>
                </c:pt>
                <c:pt idx="14297">
                  <c:v>0.784918981481481</c:v>
                </c:pt>
                <c:pt idx="14298">
                  <c:v>0.784930555555556</c:v>
                </c:pt>
                <c:pt idx="14299">
                  <c:v>0.784942129629629</c:v>
                </c:pt>
                <c:pt idx="14300">
                  <c:v>0.784953703703703</c:v>
                </c:pt>
                <c:pt idx="14301">
                  <c:v>0.784965277777778</c:v>
                </c:pt>
                <c:pt idx="14302">
                  <c:v>0.784976851851852</c:v>
                </c:pt>
                <c:pt idx="14303">
                  <c:v>0.784988425925926</c:v>
                </c:pt>
                <c:pt idx="14304">
                  <c:v>0.785</c:v>
                </c:pt>
                <c:pt idx="14305">
                  <c:v>0.785011574074074</c:v>
                </c:pt>
                <c:pt idx="14306">
                  <c:v>0.785023148148148</c:v>
                </c:pt>
                <c:pt idx="14307">
                  <c:v>0.785034722222222</c:v>
                </c:pt>
                <c:pt idx="14308">
                  <c:v>0.785046296296296</c:v>
                </c:pt>
                <c:pt idx="14309">
                  <c:v>0.785057870370371</c:v>
                </c:pt>
                <c:pt idx="14310">
                  <c:v>0.785069444444445</c:v>
                </c:pt>
                <c:pt idx="14311">
                  <c:v>0.785081018518519</c:v>
                </c:pt>
                <c:pt idx="14312">
                  <c:v>0.785092592592593</c:v>
                </c:pt>
                <c:pt idx="14313">
                  <c:v>0.785104166666666</c:v>
                </c:pt>
                <c:pt idx="14314">
                  <c:v>0.78511574074074</c:v>
                </c:pt>
                <c:pt idx="14315">
                  <c:v>0.785127314814815</c:v>
                </c:pt>
                <c:pt idx="14316">
                  <c:v>0.785138888888889</c:v>
                </c:pt>
                <c:pt idx="14317">
                  <c:v>0.785150462962963</c:v>
                </c:pt>
                <c:pt idx="14318">
                  <c:v>0.785162037037037</c:v>
                </c:pt>
                <c:pt idx="14319">
                  <c:v>0.785173611111111</c:v>
                </c:pt>
                <c:pt idx="14320">
                  <c:v>0.785185185185185</c:v>
                </c:pt>
                <c:pt idx="14321">
                  <c:v>0.785196759259259</c:v>
                </c:pt>
                <c:pt idx="14322">
                  <c:v>0.785208333333333</c:v>
                </c:pt>
                <c:pt idx="14323">
                  <c:v>0.785219907407407</c:v>
                </c:pt>
                <c:pt idx="14324">
                  <c:v>0.785231481481482</c:v>
                </c:pt>
                <c:pt idx="14325">
                  <c:v>0.785243055555556</c:v>
                </c:pt>
                <c:pt idx="14326">
                  <c:v>0.785254629629629</c:v>
                </c:pt>
                <c:pt idx="14327">
                  <c:v>0.785266203703704</c:v>
                </c:pt>
                <c:pt idx="14328">
                  <c:v>0.785277777777778</c:v>
                </c:pt>
                <c:pt idx="14329">
                  <c:v>0.785289351851852</c:v>
                </c:pt>
                <c:pt idx="14330">
                  <c:v>0.785300925925925</c:v>
                </c:pt>
                <c:pt idx="14331">
                  <c:v>0.7853125</c:v>
                </c:pt>
                <c:pt idx="14332">
                  <c:v>0.785324074074074</c:v>
                </c:pt>
                <c:pt idx="14333">
                  <c:v>0.785335648148148</c:v>
                </c:pt>
                <c:pt idx="14334">
                  <c:v>0.785347222222222</c:v>
                </c:pt>
                <c:pt idx="14335">
                  <c:v>0.785358796296296</c:v>
                </c:pt>
                <c:pt idx="14336">
                  <c:v>0.785370370370371</c:v>
                </c:pt>
                <c:pt idx="14337">
                  <c:v>0.785381944444444</c:v>
                </c:pt>
                <c:pt idx="14338">
                  <c:v>0.785393518518519</c:v>
                </c:pt>
                <c:pt idx="14339">
                  <c:v>0.785405092592593</c:v>
                </c:pt>
                <c:pt idx="14340">
                  <c:v>0.785416666666666</c:v>
                </c:pt>
                <c:pt idx="14341">
                  <c:v>0.78542824074074</c:v>
                </c:pt>
                <c:pt idx="14342">
                  <c:v>0.785439814814815</c:v>
                </c:pt>
                <c:pt idx="14343">
                  <c:v>0.785451388888889</c:v>
                </c:pt>
                <c:pt idx="14344">
                  <c:v>0.785462962962962</c:v>
                </c:pt>
                <c:pt idx="14345">
                  <c:v>0.785474537037037</c:v>
                </c:pt>
                <c:pt idx="14346">
                  <c:v>0.785486111111111</c:v>
                </c:pt>
                <c:pt idx="14347">
                  <c:v>0.785497685185185</c:v>
                </c:pt>
                <c:pt idx="14348">
                  <c:v>0.785509259259259</c:v>
                </c:pt>
                <c:pt idx="14349">
                  <c:v>0.785520833333333</c:v>
                </c:pt>
                <c:pt idx="14350">
                  <c:v>0.785532407407407</c:v>
                </c:pt>
                <c:pt idx="14351">
                  <c:v>0.785543981481481</c:v>
                </c:pt>
                <c:pt idx="14352">
                  <c:v>0.785555555555555</c:v>
                </c:pt>
                <c:pt idx="14353">
                  <c:v>0.785567129629629</c:v>
                </c:pt>
                <c:pt idx="14354">
                  <c:v>0.785578703703703</c:v>
                </c:pt>
                <c:pt idx="14355">
                  <c:v>0.785590277777778</c:v>
                </c:pt>
                <c:pt idx="14356">
                  <c:v>0.785601851851852</c:v>
                </c:pt>
                <c:pt idx="14357">
                  <c:v>0.785613425925926</c:v>
                </c:pt>
                <c:pt idx="14358">
                  <c:v>0.785625</c:v>
                </c:pt>
                <c:pt idx="14359">
                  <c:v>0.785636574074074</c:v>
                </c:pt>
                <c:pt idx="14360">
                  <c:v>0.785648148148148</c:v>
                </c:pt>
                <c:pt idx="14361">
                  <c:v>0.785659722222222</c:v>
                </c:pt>
                <c:pt idx="14362">
                  <c:v>0.785671296296297</c:v>
                </c:pt>
                <c:pt idx="14363">
                  <c:v>0.785682870370371</c:v>
                </c:pt>
                <c:pt idx="14364">
                  <c:v>0.785694444444445</c:v>
                </c:pt>
                <c:pt idx="14365">
                  <c:v>0.785706018518519</c:v>
                </c:pt>
                <c:pt idx="14366">
                  <c:v>0.785717592592593</c:v>
                </c:pt>
                <c:pt idx="14367">
                  <c:v>0.785729166666667</c:v>
                </c:pt>
                <c:pt idx="14368">
                  <c:v>0.78574074074074</c:v>
                </c:pt>
                <c:pt idx="14369">
                  <c:v>0.785752314814815</c:v>
                </c:pt>
                <c:pt idx="14370">
                  <c:v>0.785763888888889</c:v>
                </c:pt>
                <c:pt idx="14371">
                  <c:v>0.785775462962963</c:v>
                </c:pt>
                <c:pt idx="14372">
                  <c:v>0.785787037037037</c:v>
                </c:pt>
                <c:pt idx="14373">
                  <c:v>0.785798611111112</c:v>
                </c:pt>
                <c:pt idx="14374">
                  <c:v>0.785810185185185</c:v>
                </c:pt>
                <c:pt idx="14375">
                  <c:v>0.785821759259259</c:v>
                </c:pt>
                <c:pt idx="14376">
                  <c:v>0.785833333333333</c:v>
                </c:pt>
                <c:pt idx="14377">
                  <c:v>0.785844907407408</c:v>
                </c:pt>
                <c:pt idx="14378">
                  <c:v>0.785856481481482</c:v>
                </c:pt>
                <c:pt idx="14379">
                  <c:v>0.785868055555556</c:v>
                </c:pt>
                <c:pt idx="14380">
                  <c:v>0.78587962962963</c:v>
                </c:pt>
                <c:pt idx="14381">
                  <c:v>0.785891203703704</c:v>
                </c:pt>
                <c:pt idx="14382">
                  <c:v>0.785902777777778</c:v>
                </c:pt>
                <c:pt idx="14383">
                  <c:v>0.785914351851851</c:v>
                </c:pt>
                <c:pt idx="14384">
                  <c:v>0.785925925925926</c:v>
                </c:pt>
                <c:pt idx="14385">
                  <c:v>0.7859375</c:v>
                </c:pt>
                <c:pt idx="14386">
                  <c:v>0.785949074074074</c:v>
                </c:pt>
                <c:pt idx="14387">
                  <c:v>0.785960648148148</c:v>
                </c:pt>
                <c:pt idx="14388">
                  <c:v>0.785972222222222</c:v>
                </c:pt>
                <c:pt idx="14389">
                  <c:v>0.785983796296296</c:v>
                </c:pt>
                <c:pt idx="14390">
                  <c:v>0.785995370370371</c:v>
                </c:pt>
                <c:pt idx="14391">
                  <c:v>0.786006944444444</c:v>
                </c:pt>
                <c:pt idx="14392">
                  <c:v>0.786018518518519</c:v>
                </c:pt>
                <c:pt idx="14393">
                  <c:v>0.786030092592593</c:v>
                </c:pt>
                <c:pt idx="14394">
                  <c:v>0.786041666666667</c:v>
                </c:pt>
                <c:pt idx="14395">
                  <c:v>0.78605324074074</c:v>
                </c:pt>
                <c:pt idx="14396">
                  <c:v>0.786064814814815</c:v>
                </c:pt>
                <c:pt idx="14397">
                  <c:v>0.786076388888889</c:v>
                </c:pt>
                <c:pt idx="14398">
                  <c:v>0.786087962962962</c:v>
                </c:pt>
                <c:pt idx="14399">
                  <c:v>0.786099537037037</c:v>
                </c:pt>
                <c:pt idx="14400">
                  <c:v>0.786111111111111</c:v>
                </c:pt>
                <c:pt idx="14401">
                  <c:v>0.786122685185185</c:v>
                </c:pt>
                <c:pt idx="14402">
                  <c:v>0.786134259259259</c:v>
                </c:pt>
                <c:pt idx="14403">
                  <c:v>0.786145833333334</c:v>
                </c:pt>
                <c:pt idx="14404">
                  <c:v>0.786157407407408</c:v>
                </c:pt>
                <c:pt idx="14405">
                  <c:v>0.786168981481481</c:v>
                </c:pt>
                <c:pt idx="14406">
                  <c:v>0.786180555555555</c:v>
                </c:pt>
                <c:pt idx="14407">
                  <c:v>0.78619212962963</c:v>
                </c:pt>
                <c:pt idx="14408">
                  <c:v>0.786203703703703</c:v>
                </c:pt>
                <c:pt idx="14409">
                  <c:v>0.786215277777778</c:v>
                </c:pt>
                <c:pt idx="14410">
                  <c:v>0.786226851851852</c:v>
                </c:pt>
                <c:pt idx="14411">
                  <c:v>0.786238425925926</c:v>
                </c:pt>
                <c:pt idx="14412">
                  <c:v>0.78625</c:v>
                </c:pt>
                <c:pt idx="14413">
                  <c:v>0.786261574074074</c:v>
                </c:pt>
                <c:pt idx="14414">
                  <c:v>0.786273148148148</c:v>
                </c:pt>
                <c:pt idx="14415">
                  <c:v>0.786284722222222</c:v>
                </c:pt>
                <c:pt idx="14416">
                  <c:v>0.786296296296297</c:v>
                </c:pt>
                <c:pt idx="14417">
                  <c:v>0.78630787037037</c:v>
                </c:pt>
                <c:pt idx="14418">
                  <c:v>0.786319444444445</c:v>
                </c:pt>
                <c:pt idx="14419">
                  <c:v>0.786331018518519</c:v>
                </c:pt>
                <c:pt idx="14420">
                  <c:v>0.786342592592593</c:v>
                </c:pt>
                <c:pt idx="14421">
                  <c:v>0.786354166666666</c:v>
                </c:pt>
                <c:pt idx="14422">
                  <c:v>0.78636574074074</c:v>
                </c:pt>
                <c:pt idx="14423">
                  <c:v>0.786377314814815</c:v>
                </c:pt>
                <c:pt idx="14424">
                  <c:v>0.786388888888889</c:v>
                </c:pt>
                <c:pt idx="14425">
                  <c:v>0.786400462962962</c:v>
                </c:pt>
                <c:pt idx="14426">
                  <c:v>0.786412037037037</c:v>
                </c:pt>
                <c:pt idx="14427">
                  <c:v>0.786423611111111</c:v>
                </c:pt>
                <c:pt idx="14428">
                  <c:v>0.786435185185185</c:v>
                </c:pt>
                <c:pt idx="14429">
                  <c:v>0.786446759259259</c:v>
                </c:pt>
                <c:pt idx="14430">
                  <c:v>0.786458333333334</c:v>
                </c:pt>
                <c:pt idx="14431">
                  <c:v>0.786469907407407</c:v>
                </c:pt>
                <c:pt idx="14432">
                  <c:v>0.786481481481481</c:v>
                </c:pt>
                <c:pt idx="14433">
                  <c:v>0.786493055555556</c:v>
                </c:pt>
                <c:pt idx="14434">
                  <c:v>0.786504629629629</c:v>
                </c:pt>
                <c:pt idx="14435">
                  <c:v>0.786516203703703</c:v>
                </c:pt>
                <c:pt idx="14436">
                  <c:v>0.786527777777777</c:v>
                </c:pt>
                <c:pt idx="14437">
                  <c:v>0.786539351851851</c:v>
                </c:pt>
                <c:pt idx="14438">
                  <c:v>0.786550925925925</c:v>
                </c:pt>
                <c:pt idx="14439">
                  <c:v>0.7865625</c:v>
                </c:pt>
                <c:pt idx="14440">
                  <c:v>0.786574074074074</c:v>
                </c:pt>
                <c:pt idx="14441">
                  <c:v>0.786585648148148</c:v>
                </c:pt>
                <c:pt idx="14442">
                  <c:v>0.786597222222222</c:v>
                </c:pt>
                <c:pt idx="14443">
                  <c:v>0.786608796296296</c:v>
                </c:pt>
                <c:pt idx="14444">
                  <c:v>0.786620370370371</c:v>
                </c:pt>
                <c:pt idx="14445">
                  <c:v>0.786631944444445</c:v>
                </c:pt>
                <c:pt idx="14446">
                  <c:v>0.786643518518519</c:v>
                </c:pt>
                <c:pt idx="14447">
                  <c:v>0.786655092592593</c:v>
                </c:pt>
                <c:pt idx="14448">
                  <c:v>0.786666666666666</c:v>
                </c:pt>
                <c:pt idx="14449">
                  <c:v>0.786678240740741</c:v>
                </c:pt>
                <c:pt idx="14450">
                  <c:v>0.786689814814815</c:v>
                </c:pt>
                <c:pt idx="14451">
                  <c:v>0.786701388888889</c:v>
                </c:pt>
                <c:pt idx="14452">
                  <c:v>0.786712962962962</c:v>
                </c:pt>
                <c:pt idx="14453">
                  <c:v>0.786724537037037</c:v>
                </c:pt>
                <c:pt idx="14454">
                  <c:v>0.786736111111111</c:v>
                </c:pt>
                <c:pt idx="14455">
                  <c:v>0.786747685185185</c:v>
                </c:pt>
                <c:pt idx="14456">
                  <c:v>0.786759259259259</c:v>
                </c:pt>
                <c:pt idx="14457">
                  <c:v>0.786770833333334</c:v>
                </c:pt>
                <c:pt idx="14458">
                  <c:v>0.786782407407408</c:v>
                </c:pt>
                <c:pt idx="14459">
                  <c:v>0.786793981481482</c:v>
                </c:pt>
                <c:pt idx="14460">
                  <c:v>0.786805555555556</c:v>
                </c:pt>
                <c:pt idx="14461">
                  <c:v>0.786817129629629</c:v>
                </c:pt>
                <c:pt idx="14462">
                  <c:v>0.786828703703704</c:v>
                </c:pt>
                <c:pt idx="14463">
                  <c:v>0.786840277777778</c:v>
                </c:pt>
                <c:pt idx="14464">
                  <c:v>0.786851851851852</c:v>
                </c:pt>
                <c:pt idx="14465">
                  <c:v>0.786863425925925</c:v>
                </c:pt>
                <c:pt idx="14466">
                  <c:v>0.786875</c:v>
                </c:pt>
                <c:pt idx="14467">
                  <c:v>0.786886574074074</c:v>
                </c:pt>
                <c:pt idx="14468">
                  <c:v>0.786898148148148</c:v>
                </c:pt>
                <c:pt idx="14469">
                  <c:v>0.786909722222222</c:v>
                </c:pt>
                <c:pt idx="14470">
                  <c:v>0.786921296296297</c:v>
                </c:pt>
                <c:pt idx="14471">
                  <c:v>0.78693287037037</c:v>
                </c:pt>
                <c:pt idx="14472">
                  <c:v>0.786944444444445</c:v>
                </c:pt>
                <c:pt idx="14473">
                  <c:v>0.786956018518519</c:v>
                </c:pt>
                <c:pt idx="14474">
                  <c:v>0.786967592592593</c:v>
                </c:pt>
                <c:pt idx="14475">
                  <c:v>0.786979166666667</c:v>
                </c:pt>
                <c:pt idx="14476">
                  <c:v>0.78699074074074</c:v>
                </c:pt>
                <c:pt idx="14477">
                  <c:v>0.787002314814815</c:v>
                </c:pt>
                <c:pt idx="14478">
                  <c:v>0.787013888888889</c:v>
                </c:pt>
                <c:pt idx="14479">
                  <c:v>0.787025462962963</c:v>
                </c:pt>
                <c:pt idx="14480">
                  <c:v>0.787037037037037</c:v>
                </c:pt>
                <c:pt idx="14481">
                  <c:v>0.787048611111111</c:v>
                </c:pt>
                <c:pt idx="14482">
                  <c:v>0.787060185185185</c:v>
                </c:pt>
                <c:pt idx="14483">
                  <c:v>0.787071759259259</c:v>
                </c:pt>
                <c:pt idx="14484">
                  <c:v>0.787083333333333</c:v>
                </c:pt>
                <c:pt idx="14485">
                  <c:v>0.787094907407408</c:v>
                </c:pt>
                <c:pt idx="14486">
                  <c:v>0.787106481481481</c:v>
                </c:pt>
                <c:pt idx="14487">
                  <c:v>0.787118055555556</c:v>
                </c:pt>
                <c:pt idx="14488">
                  <c:v>0.78712962962963</c:v>
                </c:pt>
                <c:pt idx="14489">
                  <c:v>0.787141203703704</c:v>
                </c:pt>
                <c:pt idx="14490">
                  <c:v>0.787152777777778</c:v>
                </c:pt>
                <c:pt idx="14491">
                  <c:v>0.787164351851851</c:v>
                </c:pt>
                <c:pt idx="14492">
                  <c:v>0.787175925925926</c:v>
                </c:pt>
                <c:pt idx="14493">
                  <c:v>0.7871875</c:v>
                </c:pt>
                <c:pt idx="14494">
                  <c:v>0.787199074074074</c:v>
                </c:pt>
                <c:pt idx="14495">
                  <c:v>0.787210648148148</c:v>
                </c:pt>
                <c:pt idx="14496">
                  <c:v>0.787222222222222</c:v>
                </c:pt>
                <c:pt idx="14497">
                  <c:v>0.787233796296296</c:v>
                </c:pt>
                <c:pt idx="14498">
                  <c:v>0.787245370370371</c:v>
                </c:pt>
                <c:pt idx="14499">
                  <c:v>0.787256944444444</c:v>
                </c:pt>
                <c:pt idx="14500">
                  <c:v>0.787268518518519</c:v>
                </c:pt>
                <c:pt idx="14501">
                  <c:v>0.787280092592593</c:v>
                </c:pt>
                <c:pt idx="14502">
                  <c:v>0.787291666666667</c:v>
                </c:pt>
                <c:pt idx="14503">
                  <c:v>0.78730324074074</c:v>
                </c:pt>
                <c:pt idx="14504">
                  <c:v>0.787314814814815</c:v>
                </c:pt>
                <c:pt idx="14505">
                  <c:v>0.787326388888889</c:v>
                </c:pt>
                <c:pt idx="14506">
                  <c:v>0.787337962962962</c:v>
                </c:pt>
                <c:pt idx="14507">
                  <c:v>0.787349537037037</c:v>
                </c:pt>
                <c:pt idx="14508">
                  <c:v>0.787361111111111</c:v>
                </c:pt>
                <c:pt idx="14509">
                  <c:v>0.787372685185185</c:v>
                </c:pt>
                <c:pt idx="14510">
                  <c:v>0.787384259259259</c:v>
                </c:pt>
                <c:pt idx="14511">
                  <c:v>0.787395833333334</c:v>
                </c:pt>
                <c:pt idx="14512">
                  <c:v>0.787407407407407</c:v>
                </c:pt>
                <c:pt idx="14513">
                  <c:v>0.787418981481481</c:v>
                </c:pt>
                <c:pt idx="14514">
                  <c:v>0.787430555555555</c:v>
                </c:pt>
                <c:pt idx="14515">
                  <c:v>0.787442129629629</c:v>
                </c:pt>
                <c:pt idx="14516">
                  <c:v>0.787453703703703</c:v>
                </c:pt>
                <c:pt idx="14517">
                  <c:v>0.787465277777777</c:v>
                </c:pt>
                <c:pt idx="14518">
                  <c:v>0.787476851851852</c:v>
                </c:pt>
                <c:pt idx="14519">
                  <c:v>0.787488425925925</c:v>
                </c:pt>
                <c:pt idx="14520">
                  <c:v>0.7875</c:v>
                </c:pt>
                <c:pt idx="14521">
                  <c:v>0.787511574074074</c:v>
                </c:pt>
                <c:pt idx="14522">
                  <c:v>0.787523148148148</c:v>
                </c:pt>
                <c:pt idx="14523">
                  <c:v>0.787534722222222</c:v>
                </c:pt>
                <c:pt idx="14524">
                  <c:v>0.787546296296296</c:v>
                </c:pt>
                <c:pt idx="14525">
                  <c:v>0.787557870370371</c:v>
                </c:pt>
                <c:pt idx="14526">
                  <c:v>0.787569444444444</c:v>
                </c:pt>
                <c:pt idx="14527">
                  <c:v>0.787581018518519</c:v>
                </c:pt>
                <c:pt idx="14528">
                  <c:v>0.787592592592593</c:v>
                </c:pt>
                <c:pt idx="14529">
                  <c:v>0.787604166666667</c:v>
                </c:pt>
                <c:pt idx="14530">
                  <c:v>0.787615740740741</c:v>
                </c:pt>
                <c:pt idx="14531">
                  <c:v>0.787627314814815</c:v>
                </c:pt>
                <c:pt idx="14532">
                  <c:v>0.787638888888889</c:v>
                </c:pt>
                <c:pt idx="14533">
                  <c:v>0.787650462962963</c:v>
                </c:pt>
                <c:pt idx="14534">
                  <c:v>0.787662037037037</c:v>
                </c:pt>
                <c:pt idx="14535">
                  <c:v>0.787673611111111</c:v>
                </c:pt>
                <c:pt idx="14536">
                  <c:v>0.787685185185185</c:v>
                </c:pt>
                <c:pt idx="14537">
                  <c:v>0.787696759259259</c:v>
                </c:pt>
                <c:pt idx="14538">
                  <c:v>0.787708333333333</c:v>
                </c:pt>
                <c:pt idx="14539">
                  <c:v>0.787719907407408</c:v>
                </c:pt>
                <c:pt idx="14540">
                  <c:v>0.787731481481482</c:v>
                </c:pt>
                <c:pt idx="14541">
                  <c:v>0.787743055555556</c:v>
                </c:pt>
                <c:pt idx="14542">
                  <c:v>0.78775462962963</c:v>
                </c:pt>
                <c:pt idx="14543">
                  <c:v>0.787766203703703</c:v>
                </c:pt>
                <c:pt idx="14544">
                  <c:v>0.787777777777778</c:v>
                </c:pt>
                <c:pt idx="14545">
                  <c:v>0.787789351851852</c:v>
                </c:pt>
                <c:pt idx="14546">
                  <c:v>0.787800925925926</c:v>
                </c:pt>
                <c:pt idx="14547">
                  <c:v>0.7878125</c:v>
                </c:pt>
                <c:pt idx="14548">
                  <c:v>0.787824074074074</c:v>
                </c:pt>
                <c:pt idx="14549">
                  <c:v>0.787835648148148</c:v>
                </c:pt>
                <c:pt idx="14550">
                  <c:v>0.787847222222222</c:v>
                </c:pt>
                <c:pt idx="14551">
                  <c:v>0.787858796296296</c:v>
                </c:pt>
                <c:pt idx="14552">
                  <c:v>0.78787037037037</c:v>
                </c:pt>
                <c:pt idx="14553">
                  <c:v>0.787881944444445</c:v>
                </c:pt>
                <c:pt idx="14554">
                  <c:v>0.787893518518519</c:v>
                </c:pt>
                <c:pt idx="14555">
                  <c:v>0.787905092592593</c:v>
                </c:pt>
                <c:pt idx="14556">
                  <c:v>0.787916666666666</c:v>
                </c:pt>
                <c:pt idx="14557">
                  <c:v>0.78792824074074</c:v>
                </c:pt>
                <c:pt idx="14558">
                  <c:v>0.787939814814815</c:v>
                </c:pt>
                <c:pt idx="14559">
                  <c:v>0.787951388888889</c:v>
                </c:pt>
                <c:pt idx="14560">
                  <c:v>0.787962962962962</c:v>
                </c:pt>
                <c:pt idx="14561">
                  <c:v>0.787974537037037</c:v>
                </c:pt>
                <c:pt idx="14562">
                  <c:v>0.787986111111111</c:v>
                </c:pt>
                <c:pt idx="14563">
                  <c:v>0.787997685185185</c:v>
                </c:pt>
                <c:pt idx="14564">
                  <c:v>0.788009259259259</c:v>
                </c:pt>
                <c:pt idx="14565">
                  <c:v>0.788020833333334</c:v>
                </c:pt>
                <c:pt idx="14566">
                  <c:v>0.788032407407407</c:v>
                </c:pt>
                <c:pt idx="14567">
                  <c:v>0.788043981481482</c:v>
                </c:pt>
                <c:pt idx="14568">
                  <c:v>0.788055555555556</c:v>
                </c:pt>
                <c:pt idx="14569">
                  <c:v>0.788067129629629</c:v>
                </c:pt>
                <c:pt idx="14570">
                  <c:v>0.788078703703704</c:v>
                </c:pt>
                <c:pt idx="14571">
                  <c:v>0.788090277777778</c:v>
                </c:pt>
                <c:pt idx="14572">
                  <c:v>0.788101851851852</c:v>
                </c:pt>
                <c:pt idx="14573">
                  <c:v>0.788113425925926</c:v>
                </c:pt>
                <c:pt idx="14574">
                  <c:v>0.788125</c:v>
                </c:pt>
                <c:pt idx="14575">
                  <c:v>0.788136574074074</c:v>
                </c:pt>
                <c:pt idx="14576">
                  <c:v>0.788148148148148</c:v>
                </c:pt>
                <c:pt idx="14577">
                  <c:v>0.788159722222222</c:v>
                </c:pt>
                <c:pt idx="14578">
                  <c:v>0.788171296296296</c:v>
                </c:pt>
                <c:pt idx="14579">
                  <c:v>0.788182870370371</c:v>
                </c:pt>
                <c:pt idx="14580">
                  <c:v>0.788194444444445</c:v>
                </c:pt>
                <c:pt idx="14581">
                  <c:v>0.788206018518519</c:v>
                </c:pt>
                <c:pt idx="14582">
                  <c:v>0.788217592592593</c:v>
                </c:pt>
                <c:pt idx="14583">
                  <c:v>0.788229166666666</c:v>
                </c:pt>
                <c:pt idx="14584">
                  <c:v>0.78824074074074</c:v>
                </c:pt>
                <c:pt idx="14585">
                  <c:v>0.788252314814814</c:v>
                </c:pt>
                <c:pt idx="14586">
                  <c:v>0.788263888888889</c:v>
                </c:pt>
                <c:pt idx="14587">
                  <c:v>0.788275462962963</c:v>
                </c:pt>
                <c:pt idx="14588">
                  <c:v>0.788287037037037</c:v>
                </c:pt>
                <c:pt idx="14589">
                  <c:v>0.788298611111111</c:v>
                </c:pt>
                <c:pt idx="14590">
                  <c:v>0.788310185185185</c:v>
                </c:pt>
                <c:pt idx="14591">
                  <c:v>0.788321759259259</c:v>
                </c:pt>
                <c:pt idx="14592">
                  <c:v>0.788333333333333</c:v>
                </c:pt>
                <c:pt idx="14593">
                  <c:v>0.788344907407408</c:v>
                </c:pt>
                <c:pt idx="14594">
                  <c:v>0.788356481481481</c:v>
                </c:pt>
                <c:pt idx="14595">
                  <c:v>0.788368055555556</c:v>
                </c:pt>
                <c:pt idx="14596">
                  <c:v>0.78837962962963</c:v>
                </c:pt>
                <c:pt idx="14597">
                  <c:v>0.788391203703704</c:v>
                </c:pt>
                <c:pt idx="14598">
                  <c:v>0.788402777777777</c:v>
                </c:pt>
                <c:pt idx="14599">
                  <c:v>0.788414351851851</c:v>
                </c:pt>
                <c:pt idx="14600">
                  <c:v>0.788425925925925</c:v>
                </c:pt>
                <c:pt idx="14601">
                  <c:v>0.7884375</c:v>
                </c:pt>
                <c:pt idx="14602">
                  <c:v>0.788449074074074</c:v>
                </c:pt>
                <c:pt idx="14603">
                  <c:v>0.788460648148148</c:v>
                </c:pt>
                <c:pt idx="14604">
                  <c:v>0.788472222222222</c:v>
                </c:pt>
                <c:pt idx="14605">
                  <c:v>0.788483796296296</c:v>
                </c:pt>
                <c:pt idx="14606">
                  <c:v>0.788495370370371</c:v>
                </c:pt>
                <c:pt idx="14607">
                  <c:v>0.788506944444444</c:v>
                </c:pt>
                <c:pt idx="14608">
                  <c:v>0.788518518518519</c:v>
                </c:pt>
                <c:pt idx="14609">
                  <c:v>0.788530092592593</c:v>
                </c:pt>
                <c:pt idx="14610">
                  <c:v>0.788541666666667</c:v>
                </c:pt>
                <c:pt idx="14611">
                  <c:v>0.78855324074074</c:v>
                </c:pt>
                <c:pt idx="14612">
                  <c:v>0.788564814814815</c:v>
                </c:pt>
                <c:pt idx="14613">
                  <c:v>0.788576388888889</c:v>
                </c:pt>
                <c:pt idx="14614">
                  <c:v>0.788587962962962</c:v>
                </c:pt>
                <c:pt idx="14615">
                  <c:v>0.788599537037037</c:v>
                </c:pt>
                <c:pt idx="14616">
                  <c:v>0.788611111111111</c:v>
                </c:pt>
                <c:pt idx="14617">
                  <c:v>0.788622685185185</c:v>
                </c:pt>
                <c:pt idx="14618">
                  <c:v>0.788634259259259</c:v>
                </c:pt>
                <c:pt idx="14619">
                  <c:v>0.788645833333334</c:v>
                </c:pt>
                <c:pt idx="14620">
                  <c:v>0.788657407407408</c:v>
                </c:pt>
                <c:pt idx="14621">
                  <c:v>0.788668981481482</c:v>
                </c:pt>
                <c:pt idx="14622">
                  <c:v>0.788680555555556</c:v>
                </c:pt>
                <c:pt idx="14623">
                  <c:v>0.788692129629629</c:v>
                </c:pt>
                <c:pt idx="14624">
                  <c:v>0.788703703703704</c:v>
                </c:pt>
                <c:pt idx="14625">
                  <c:v>0.788715277777778</c:v>
                </c:pt>
                <c:pt idx="14626">
                  <c:v>0.788726851851852</c:v>
                </c:pt>
                <c:pt idx="14627">
                  <c:v>0.788738425925926</c:v>
                </c:pt>
                <c:pt idx="14628">
                  <c:v>0.78875</c:v>
                </c:pt>
                <c:pt idx="14629">
                  <c:v>0.788761574074074</c:v>
                </c:pt>
                <c:pt idx="14630">
                  <c:v>0.788773148148148</c:v>
                </c:pt>
                <c:pt idx="14631">
                  <c:v>0.788784722222222</c:v>
                </c:pt>
                <c:pt idx="14632">
                  <c:v>0.788796296296296</c:v>
                </c:pt>
                <c:pt idx="14633">
                  <c:v>0.788807870370371</c:v>
                </c:pt>
                <c:pt idx="14634">
                  <c:v>0.788819444444445</c:v>
                </c:pt>
                <c:pt idx="14635">
                  <c:v>0.788831018518519</c:v>
                </c:pt>
                <c:pt idx="14636">
                  <c:v>0.788842592592593</c:v>
                </c:pt>
                <c:pt idx="14637">
                  <c:v>0.788854166666666</c:v>
                </c:pt>
                <c:pt idx="14638">
                  <c:v>0.78886574074074</c:v>
                </c:pt>
                <c:pt idx="14639">
                  <c:v>0.788877314814815</c:v>
                </c:pt>
                <c:pt idx="14640">
                  <c:v>0.788888888888889</c:v>
                </c:pt>
                <c:pt idx="14641">
                  <c:v>0.788900462962963</c:v>
                </c:pt>
                <c:pt idx="14642">
                  <c:v>0.788912037037037</c:v>
                </c:pt>
                <c:pt idx="14643">
                  <c:v>0.788923611111111</c:v>
                </c:pt>
                <c:pt idx="14644">
                  <c:v>0.788935185185185</c:v>
                </c:pt>
                <c:pt idx="14645">
                  <c:v>0.788946759259259</c:v>
                </c:pt>
                <c:pt idx="14646">
                  <c:v>0.788958333333333</c:v>
                </c:pt>
                <c:pt idx="14647">
                  <c:v>0.788969907407407</c:v>
                </c:pt>
                <c:pt idx="14648">
                  <c:v>0.788981481481482</c:v>
                </c:pt>
                <c:pt idx="14649">
                  <c:v>0.788993055555556</c:v>
                </c:pt>
                <c:pt idx="14650">
                  <c:v>0.78900462962963</c:v>
                </c:pt>
                <c:pt idx="14651">
                  <c:v>0.789016203703703</c:v>
                </c:pt>
                <c:pt idx="14652">
                  <c:v>0.789027777777778</c:v>
                </c:pt>
                <c:pt idx="14653">
                  <c:v>0.789039351851852</c:v>
                </c:pt>
                <c:pt idx="14654">
                  <c:v>0.789050925925925</c:v>
                </c:pt>
                <c:pt idx="14655">
                  <c:v>0.7890625</c:v>
                </c:pt>
                <c:pt idx="14656">
                  <c:v>0.789074074074074</c:v>
                </c:pt>
                <c:pt idx="14657">
                  <c:v>0.789085648148148</c:v>
                </c:pt>
                <c:pt idx="14658">
                  <c:v>0.789097222222222</c:v>
                </c:pt>
                <c:pt idx="14659">
                  <c:v>0.789108796296296</c:v>
                </c:pt>
                <c:pt idx="14660">
                  <c:v>0.789120370370371</c:v>
                </c:pt>
                <c:pt idx="14661">
                  <c:v>0.789131944444444</c:v>
                </c:pt>
                <c:pt idx="14662">
                  <c:v>0.789143518518519</c:v>
                </c:pt>
                <c:pt idx="14663">
                  <c:v>0.789155092592593</c:v>
                </c:pt>
                <c:pt idx="14664">
                  <c:v>0.789166666666666</c:v>
                </c:pt>
                <c:pt idx="14665">
                  <c:v>0.78917824074074</c:v>
                </c:pt>
                <c:pt idx="14666">
                  <c:v>0.789189814814815</c:v>
                </c:pt>
                <c:pt idx="14667">
                  <c:v>0.789201388888889</c:v>
                </c:pt>
                <c:pt idx="14668">
                  <c:v>0.789212962962962</c:v>
                </c:pt>
                <c:pt idx="14669">
                  <c:v>0.789224537037037</c:v>
                </c:pt>
                <c:pt idx="14670">
                  <c:v>0.789236111111111</c:v>
                </c:pt>
                <c:pt idx="14671">
                  <c:v>0.789247685185185</c:v>
                </c:pt>
                <c:pt idx="14672">
                  <c:v>0.789259259259259</c:v>
                </c:pt>
                <c:pt idx="14673">
                  <c:v>0.789270833333334</c:v>
                </c:pt>
                <c:pt idx="14674">
                  <c:v>0.789282407407407</c:v>
                </c:pt>
                <c:pt idx="14675">
                  <c:v>0.789293981481481</c:v>
                </c:pt>
                <c:pt idx="14676">
                  <c:v>0.789305555555556</c:v>
                </c:pt>
                <c:pt idx="14677">
                  <c:v>0.789317129629629</c:v>
                </c:pt>
                <c:pt idx="14678">
                  <c:v>0.789328703703704</c:v>
                </c:pt>
                <c:pt idx="14679">
                  <c:v>0.789340277777778</c:v>
                </c:pt>
                <c:pt idx="14680">
                  <c:v>0.789351851851851</c:v>
                </c:pt>
                <c:pt idx="14681">
                  <c:v>0.789363425925925</c:v>
                </c:pt>
                <c:pt idx="14682">
                  <c:v>0.789375</c:v>
                </c:pt>
                <c:pt idx="14683">
                  <c:v>0.789386574074074</c:v>
                </c:pt>
                <c:pt idx="14684">
                  <c:v>0.789398148148148</c:v>
                </c:pt>
                <c:pt idx="14685">
                  <c:v>0.789409722222222</c:v>
                </c:pt>
                <c:pt idx="14686">
                  <c:v>0.789421296296296</c:v>
                </c:pt>
                <c:pt idx="14687">
                  <c:v>0.789432870370371</c:v>
                </c:pt>
                <c:pt idx="14688">
                  <c:v>0.789444444444445</c:v>
                </c:pt>
                <c:pt idx="14689">
                  <c:v>0.789456018518519</c:v>
                </c:pt>
                <c:pt idx="14690">
                  <c:v>0.789467592592593</c:v>
                </c:pt>
                <c:pt idx="14691">
                  <c:v>0.789479166666666</c:v>
                </c:pt>
                <c:pt idx="14692">
                  <c:v>0.78949074074074</c:v>
                </c:pt>
                <c:pt idx="14693">
                  <c:v>0.789502314814815</c:v>
                </c:pt>
                <c:pt idx="14694">
                  <c:v>0.789513888888889</c:v>
                </c:pt>
                <c:pt idx="14695">
                  <c:v>0.789525462962963</c:v>
                </c:pt>
                <c:pt idx="14696">
                  <c:v>0.789537037037037</c:v>
                </c:pt>
                <c:pt idx="14697">
                  <c:v>0.789548611111111</c:v>
                </c:pt>
                <c:pt idx="14698">
                  <c:v>0.789560185185185</c:v>
                </c:pt>
                <c:pt idx="14699">
                  <c:v>0.789571759259259</c:v>
                </c:pt>
                <c:pt idx="14700">
                  <c:v>0.789583333333333</c:v>
                </c:pt>
                <c:pt idx="14701">
                  <c:v>0.789594907407407</c:v>
                </c:pt>
                <c:pt idx="14702">
                  <c:v>0.789606481481482</c:v>
                </c:pt>
                <c:pt idx="14703">
                  <c:v>0.789618055555556</c:v>
                </c:pt>
                <c:pt idx="14704">
                  <c:v>0.78962962962963</c:v>
                </c:pt>
                <c:pt idx="14705">
                  <c:v>0.789641203703704</c:v>
                </c:pt>
                <c:pt idx="14706">
                  <c:v>0.789652777777778</c:v>
                </c:pt>
                <c:pt idx="14707">
                  <c:v>0.789664351851851</c:v>
                </c:pt>
                <c:pt idx="14708">
                  <c:v>0.789675925925926</c:v>
                </c:pt>
                <c:pt idx="14709">
                  <c:v>0.7896875</c:v>
                </c:pt>
                <c:pt idx="14710">
                  <c:v>0.789699074074075</c:v>
                </c:pt>
                <c:pt idx="14711">
                  <c:v>0.789710648148148</c:v>
                </c:pt>
                <c:pt idx="14712">
                  <c:v>0.789722222222222</c:v>
                </c:pt>
                <c:pt idx="14713">
                  <c:v>0.789733796296297</c:v>
                </c:pt>
                <c:pt idx="14714">
                  <c:v>0.789745370370371</c:v>
                </c:pt>
                <c:pt idx="14715">
                  <c:v>0.789756944444444</c:v>
                </c:pt>
                <c:pt idx="14716">
                  <c:v>0.789768518518519</c:v>
                </c:pt>
                <c:pt idx="14717">
                  <c:v>0.789780092592593</c:v>
                </c:pt>
                <c:pt idx="14718">
                  <c:v>0.789791666666667</c:v>
                </c:pt>
                <c:pt idx="14719">
                  <c:v>0.78980324074074</c:v>
                </c:pt>
                <c:pt idx="14720">
                  <c:v>0.789814814814815</c:v>
                </c:pt>
                <c:pt idx="14721">
                  <c:v>0.789826388888889</c:v>
                </c:pt>
                <c:pt idx="14722">
                  <c:v>0.789837962962962</c:v>
                </c:pt>
                <c:pt idx="14723">
                  <c:v>0.789849537037037</c:v>
                </c:pt>
                <c:pt idx="14724">
                  <c:v>0.789861111111111</c:v>
                </c:pt>
                <c:pt idx="14725">
                  <c:v>0.789872685185185</c:v>
                </c:pt>
                <c:pt idx="14726">
                  <c:v>0.789884259259259</c:v>
                </c:pt>
                <c:pt idx="14727">
                  <c:v>0.789895833333334</c:v>
                </c:pt>
                <c:pt idx="14728">
                  <c:v>0.789907407407408</c:v>
                </c:pt>
                <c:pt idx="14729">
                  <c:v>0.789918981481481</c:v>
                </c:pt>
                <c:pt idx="14730">
                  <c:v>0.789930555555556</c:v>
                </c:pt>
                <c:pt idx="14731">
                  <c:v>0.789942129629629</c:v>
                </c:pt>
                <c:pt idx="14732">
                  <c:v>0.789953703703704</c:v>
                </c:pt>
                <c:pt idx="14733">
                  <c:v>0.789965277777778</c:v>
                </c:pt>
                <c:pt idx="14734">
                  <c:v>0.789976851851852</c:v>
                </c:pt>
                <c:pt idx="14735">
                  <c:v>0.789988425925926</c:v>
                </c:pt>
                <c:pt idx="14736">
                  <c:v>0.79</c:v>
                </c:pt>
                <c:pt idx="14737">
                  <c:v>0.790011574074074</c:v>
                </c:pt>
                <c:pt idx="14738">
                  <c:v>0.790023148148148</c:v>
                </c:pt>
                <c:pt idx="14739">
                  <c:v>0.790034722222222</c:v>
                </c:pt>
                <c:pt idx="14740">
                  <c:v>0.790046296296296</c:v>
                </c:pt>
                <c:pt idx="14741">
                  <c:v>0.79005787037037</c:v>
                </c:pt>
                <c:pt idx="14742">
                  <c:v>0.790069444444445</c:v>
                </c:pt>
                <c:pt idx="14743">
                  <c:v>0.790081018518519</c:v>
                </c:pt>
                <c:pt idx="14744">
                  <c:v>0.790092592592593</c:v>
                </c:pt>
                <c:pt idx="14745">
                  <c:v>0.790104166666666</c:v>
                </c:pt>
                <c:pt idx="14746">
                  <c:v>0.79011574074074</c:v>
                </c:pt>
                <c:pt idx="14747">
                  <c:v>0.790127314814815</c:v>
                </c:pt>
                <c:pt idx="14748">
                  <c:v>0.790138888888889</c:v>
                </c:pt>
                <c:pt idx="14749">
                  <c:v>0.790150462962963</c:v>
                </c:pt>
                <c:pt idx="14750">
                  <c:v>0.790162037037037</c:v>
                </c:pt>
                <c:pt idx="14751">
                  <c:v>0.790173611111111</c:v>
                </c:pt>
                <c:pt idx="14752">
                  <c:v>0.790185185185185</c:v>
                </c:pt>
                <c:pt idx="14753">
                  <c:v>0.790196759259259</c:v>
                </c:pt>
                <c:pt idx="14754">
                  <c:v>0.790208333333333</c:v>
                </c:pt>
                <c:pt idx="14755">
                  <c:v>0.790219907407407</c:v>
                </c:pt>
                <c:pt idx="14756">
                  <c:v>0.790231481481481</c:v>
                </c:pt>
                <c:pt idx="14757">
                  <c:v>0.790243055555556</c:v>
                </c:pt>
                <c:pt idx="14758">
                  <c:v>0.79025462962963</c:v>
                </c:pt>
                <c:pt idx="14759">
                  <c:v>0.790266203703703</c:v>
                </c:pt>
                <c:pt idx="14760">
                  <c:v>0.790277777777777</c:v>
                </c:pt>
                <c:pt idx="14761">
                  <c:v>0.790289351851851</c:v>
                </c:pt>
                <c:pt idx="14762">
                  <c:v>0.790300925925925</c:v>
                </c:pt>
                <c:pt idx="14763">
                  <c:v>0.7903125</c:v>
                </c:pt>
                <c:pt idx="14764">
                  <c:v>0.790324074074074</c:v>
                </c:pt>
                <c:pt idx="14765">
                  <c:v>0.790335648148148</c:v>
                </c:pt>
                <c:pt idx="14766">
                  <c:v>0.790347222222222</c:v>
                </c:pt>
                <c:pt idx="14767">
                  <c:v>0.790358796296296</c:v>
                </c:pt>
                <c:pt idx="14768">
                  <c:v>0.79037037037037</c:v>
                </c:pt>
                <c:pt idx="14769">
                  <c:v>0.790381944444444</c:v>
                </c:pt>
                <c:pt idx="14770">
                  <c:v>0.790393518518519</c:v>
                </c:pt>
                <c:pt idx="14771">
                  <c:v>0.790405092592593</c:v>
                </c:pt>
                <c:pt idx="14772">
                  <c:v>0.790416666666666</c:v>
                </c:pt>
                <c:pt idx="14773">
                  <c:v>0.79042824074074</c:v>
                </c:pt>
                <c:pt idx="14774">
                  <c:v>0.790439814814815</c:v>
                </c:pt>
                <c:pt idx="14775">
                  <c:v>0.790451388888889</c:v>
                </c:pt>
                <c:pt idx="14776">
                  <c:v>0.790462962962962</c:v>
                </c:pt>
                <c:pt idx="14777">
                  <c:v>0.790474537037037</c:v>
                </c:pt>
                <c:pt idx="14778">
                  <c:v>0.790486111111111</c:v>
                </c:pt>
                <c:pt idx="14779">
                  <c:v>0.790497685185185</c:v>
                </c:pt>
                <c:pt idx="14780">
                  <c:v>0.790509259259259</c:v>
                </c:pt>
                <c:pt idx="14781">
                  <c:v>0.790520833333333</c:v>
                </c:pt>
                <c:pt idx="14782">
                  <c:v>0.790532407407407</c:v>
                </c:pt>
                <c:pt idx="14783">
                  <c:v>0.790543981481481</c:v>
                </c:pt>
                <c:pt idx="14784">
                  <c:v>0.790555555555556</c:v>
                </c:pt>
                <c:pt idx="14785">
                  <c:v>0.790567129629629</c:v>
                </c:pt>
                <c:pt idx="14786">
                  <c:v>0.790578703703704</c:v>
                </c:pt>
                <c:pt idx="14787">
                  <c:v>0.790590277777778</c:v>
                </c:pt>
                <c:pt idx="14788">
                  <c:v>0.790601851851852</c:v>
                </c:pt>
                <c:pt idx="14789">
                  <c:v>0.790613425925926</c:v>
                </c:pt>
                <c:pt idx="14790">
                  <c:v>0.790625</c:v>
                </c:pt>
                <c:pt idx="14791">
                  <c:v>0.790636574074074</c:v>
                </c:pt>
                <c:pt idx="14792">
                  <c:v>0.790648148148148</c:v>
                </c:pt>
                <c:pt idx="14793">
                  <c:v>0.790659722222222</c:v>
                </c:pt>
                <c:pt idx="14794">
                  <c:v>0.790671296296297</c:v>
                </c:pt>
                <c:pt idx="14795">
                  <c:v>0.79068287037037</c:v>
                </c:pt>
                <c:pt idx="14796">
                  <c:v>0.790694444444445</c:v>
                </c:pt>
                <c:pt idx="14797">
                  <c:v>0.790706018518519</c:v>
                </c:pt>
                <c:pt idx="14798">
                  <c:v>0.790717592592593</c:v>
                </c:pt>
                <c:pt idx="14799">
                  <c:v>0.790729166666667</c:v>
                </c:pt>
                <c:pt idx="14800">
                  <c:v>0.79074074074074</c:v>
                </c:pt>
                <c:pt idx="14801">
                  <c:v>0.790752314814815</c:v>
                </c:pt>
                <c:pt idx="14802">
                  <c:v>0.790763888888889</c:v>
                </c:pt>
                <c:pt idx="14803">
                  <c:v>0.790775462962963</c:v>
                </c:pt>
                <c:pt idx="14804">
                  <c:v>0.790787037037037</c:v>
                </c:pt>
                <c:pt idx="14805">
                  <c:v>0.790798611111112</c:v>
                </c:pt>
                <c:pt idx="14806">
                  <c:v>0.790810185185185</c:v>
                </c:pt>
                <c:pt idx="14807">
                  <c:v>0.790821759259259</c:v>
                </c:pt>
                <c:pt idx="14808">
                  <c:v>0.790833333333334</c:v>
                </c:pt>
                <c:pt idx="14809">
                  <c:v>0.790844907407408</c:v>
                </c:pt>
                <c:pt idx="14810">
                  <c:v>0.790856481481482</c:v>
                </c:pt>
                <c:pt idx="14811">
                  <c:v>0.790868055555556</c:v>
                </c:pt>
                <c:pt idx="14812">
                  <c:v>0.79087962962963</c:v>
                </c:pt>
                <c:pt idx="14813">
                  <c:v>0.790891203703704</c:v>
                </c:pt>
                <c:pt idx="14814">
                  <c:v>0.790902777777777</c:v>
                </c:pt>
                <c:pt idx="14815">
                  <c:v>0.790914351851852</c:v>
                </c:pt>
                <c:pt idx="14816">
                  <c:v>0.790925925925926</c:v>
                </c:pt>
                <c:pt idx="14817">
                  <c:v>0.7909375</c:v>
                </c:pt>
                <c:pt idx="14818">
                  <c:v>0.790949074074074</c:v>
                </c:pt>
                <c:pt idx="14819">
                  <c:v>0.790960648148148</c:v>
                </c:pt>
                <c:pt idx="14820">
                  <c:v>0.790972222222222</c:v>
                </c:pt>
                <c:pt idx="14821">
                  <c:v>0.790983796296296</c:v>
                </c:pt>
                <c:pt idx="14822">
                  <c:v>0.790995370370371</c:v>
                </c:pt>
                <c:pt idx="14823">
                  <c:v>0.791006944444444</c:v>
                </c:pt>
                <c:pt idx="14824">
                  <c:v>0.791018518518519</c:v>
                </c:pt>
                <c:pt idx="14825">
                  <c:v>0.791030092592593</c:v>
                </c:pt>
                <c:pt idx="14826">
                  <c:v>0.791041666666667</c:v>
                </c:pt>
                <c:pt idx="14827">
                  <c:v>0.79105324074074</c:v>
                </c:pt>
                <c:pt idx="14828">
                  <c:v>0.791064814814815</c:v>
                </c:pt>
                <c:pt idx="14829">
                  <c:v>0.791076388888889</c:v>
                </c:pt>
                <c:pt idx="14830">
                  <c:v>0.791087962962962</c:v>
                </c:pt>
                <c:pt idx="14831">
                  <c:v>0.791099537037037</c:v>
                </c:pt>
                <c:pt idx="14832">
                  <c:v>0.791111111111111</c:v>
                </c:pt>
                <c:pt idx="14833">
                  <c:v>0.791122685185185</c:v>
                </c:pt>
                <c:pt idx="14834">
                  <c:v>0.791134259259259</c:v>
                </c:pt>
                <c:pt idx="14835">
                  <c:v>0.791145833333334</c:v>
                </c:pt>
                <c:pt idx="14836">
                  <c:v>0.791157407407408</c:v>
                </c:pt>
                <c:pt idx="14837">
                  <c:v>0.791168981481481</c:v>
                </c:pt>
                <c:pt idx="14838">
                  <c:v>0.791180555555555</c:v>
                </c:pt>
                <c:pt idx="14839">
                  <c:v>0.79119212962963</c:v>
                </c:pt>
                <c:pt idx="14840">
                  <c:v>0.791203703703703</c:v>
                </c:pt>
                <c:pt idx="14841">
                  <c:v>0.791215277777778</c:v>
                </c:pt>
                <c:pt idx="14842">
                  <c:v>0.791226851851852</c:v>
                </c:pt>
                <c:pt idx="14843">
                  <c:v>0.791238425925926</c:v>
                </c:pt>
                <c:pt idx="14844">
                  <c:v>0.79125</c:v>
                </c:pt>
                <c:pt idx="14845">
                  <c:v>0.791261574074074</c:v>
                </c:pt>
                <c:pt idx="14846">
                  <c:v>0.791273148148148</c:v>
                </c:pt>
                <c:pt idx="14847">
                  <c:v>0.791284722222222</c:v>
                </c:pt>
                <c:pt idx="14848">
                  <c:v>0.791296296296296</c:v>
                </c:pt>
                <c:pt idx="14849">
                  <c:v>0.79130787037037</c:v>
                </c:pt>
                <c:pt idx="14850">
                  <c:v>0.791319444444445</c:v>
                </c:pt>
                <c:pt idx="14851">
                  <c:v>0.791331018518519</c:v>
                </c:pt>
                <c:pt idx="14852">
                  <c:v>0.791342592592593</c:v>
                </c:pt>
                <c:pt idx="14853">
                  <c:v>0.791354166666666</c:v>
                </c:pt>
                <c:pt idx="14854">
                  <c:v>0.79136574074074</c:v>
                </c:pt>
                <c:pt idx="14855">
                  <c:v>0.791377314814815</c:v>
                </c:pt>
                <c:pt idx="14856">
                  <c:v>0.791388888888889</c:v>
                </c:pt>
                <c:pt idx="14857">
                  <c:v>0.791400462962963</c:v>
                </c:pt>
                <c:pt idx="14858">
                  <c:v>0.791412037037037</c:v>
                </c:pt>
                <c:pt idx="14859">
                  <c:v>0.791423611111111</c:v>
                </c:pt>
                <c:pt idx="14860">
                  <c:v>0.791435185185185</c:v>
                </c:pt>
                <c:pt idx="14861">
                  <c:v>0.791446759259259</c:v>
                </c:pt>
                <c:pt idx="14862">
                  <c:v>0.791458333333334</c:v>
                </c:pt>
                <c:pt idx="14863">
                  <c:v>0.791469907407407</c:v>
                </c:pt>
                <c:pt idx="14864">
                  <c:v>0.791481481481481</c:v>
                </c:pt>
                <c:pt idx="14865">
                  <c:v>0.791493055555556</c:v>
                </c:pt>
                <c:pt idx="14866">
                  <c:v>0.791504629629629</c:v>
                </c:pt>
                <c:pt idx="14867">
                  <c:v>0.791516203703703</c:v>
                </c:pt>
                <c:pt idx="14868">
                  <c:v>0.791527777777777</c:v>
                </c:pt>
                <c:pt idx="14869">
                  <c:v>0.791539351851852</c:v>
                </c:pt>
                <c:pt idx="14870">
                  <c:v>0.791550925925925</c:v>
                </c:pt>
                <c:pt idx="14871">
                  <c:v>0.791562499999999</c:v>
                </c:pt>
                <c:pt idx="14872">
                  <c:v>0.791574074074074</c:v>
                </c:pt>
                <c:pt idx="14873">
                  <c:v>0.791585648148148</c:v>
                </c:pt>
                <c:pt idx="14874">
                  <c:v>0.791597222222222</c:v>
                </c:pt>
                <c:pt idx="14875">
                  <c:v>0.791608796296296</c:v>
                </c:pt>
                <c:pt idx="14876">
                  <c:v>0.791620370370371</c:v>
                </c:pt>
                <c:pt idx="14877">
                  <c:v>0.791631944444445</c:v>
                </c:pt>
                <c:pt idx="14878">
                  <c:v>0.791643518518519</c:v>
                </c:pt>
                <c:pt idx="14879">
                  <c:v>0.791655092592593</c:v>
                </c:pt>
                <c:pt idx="14880">
                  <c:v>0.791666666666666</c:v>
                </c:pt>
                <c:pt idx="14881">
                  <c:v>0.791678240740741</c:v>
                </c:pt>
                <c:pt idx="14882">
                  <c:v>0.791689814814815</c:v>
                </c:pt>
                <c:pt idx="14883">
                  <c:v>0.791701388888889</c:v>
                </c:pt>
                <c:pt idx="14884">
                  <c:v>0.791712962962962</c:v>
                </c:pt>
                <c:pt idx="14885">
                  <c:v>0.791724537037037</c:v>
                </c:pt>
                <c:pt idx="14886">
                  <c:v>0.791736111111111</c:v>
                </c:pt>
                <c:pt idx="14887">
                  <c:v>0.791747685185185</c:v>
                </c:pt>
                <c:pt idx="14888">
                  <c:v>0.791759259259259</c:v>
                </c:pt>
                <c:pt idx="14889">
                  <c:v>0.791770833333334</c:v>
                </c:pt>
                <c:pt idx="14890">
                  <c:v>0.791782407407407</c:v>
                </c:pt>
                <c:pt idx="14891">
                  <c:v>0.791793981481482</c:v>
                </c:pt>
                <c:pt idx="14892">
                  <c:v>0.791805555555556</c:v>
                </c:pt>
                <c:pt idx="14893">
                  <c:v>0.791817129629629</c:v>
                </c:pt>
                <c:pt idx="14894">
                  <c:v>0.791828703703704</c:v>
                </c:pt>
                <c:pt idx="14895">
                  <c:v>0.791840277777778</c:v>
                </c:pt>
                <c:pt idx="14896">
                  <c:v>0.791851851851852</c:v>
                </c:pt>
                <c:pt idx="14897">
                  <c:v>0.791863425925926</c:v>
                </c:pt>
                <c:pt idx="14898">
                  <c:v>0.791875</c:v>
                </c:pt>
                <c:pt idx="14899">
                  <c:v>0.791886574074074</c:v>
                </c:pt>
                <c:pt idx="14900">
                  <c:v>0.791898148148148</c:v>
                </c:pt>
                <c:pt idx="14901">
                  <c:v>0.791909722222222</c:v>
                </c:pt>
                <c:pt idx="14902">
                  <c:v>0.791921296296297</c:v>
                </c:pt>
                <c:pt idx="14903">
                  <c:v>0.791932870370371</c:v>
                </c:pt>
                <c:pt idx="14904">
                  <c:v>0.791944444444445</c:v>
                </c:pt>
                <c:pt idx="14905">
                  <c:v>0.791956018518519</c:v>
                </c:pt>
                <c:pt idx="14906">
                  <c:v>0.791967592592593</c:v>
                </c:pt>
                <c:pt idx="14907">
                  <c:v>0.791979166666667</c:v>
                </c:pt>
                <c:pt idx="14908">
                  <c:v>0.791990740740741</c:v>
                </c:pt>
                <c:pt idx="14909">
                  <c:v>0.792002314814815</c:v>
                </c:pt>
                <c:pt idx="14910">
                  <c:v>0.792013888888889</c:v>
                </c:pt>
                <c:pt idx="14911">
                  <c:v>0.792025462962963</c:v>
                </c:pt>
                <c:pt idx="14912">
                  <c:v>0.792037037037037</c:v>
                </c:pt>
                <c:pt idx="14913">
                  <c:v>0.792048611111111</c:v>
                </c:pt>
                <c:pt idx="14914">
                  <c:v>0.792060185185185</c:v>
                </c:pt>
                <c:pt idx="14915">
                  <c:v>0.792071759259259</c:v>
                </c:pt>
                <c:pt idx="14916">
                  <c:v>0.792083333333333</c:v>
                </c:pt>
                <c:pt idx="14917">
                  <c:v>0.792094907407408</c:v>
                </c:pt>
                <c:pt idx="14918">
                  <c:v>0.792106481481481</c:v>
                </c:pt>
                <c:pt idx="14919">
                  <c:v>0.792118055555556</c:v>
                </c:pt>
                <c:pt idx="14920">
                  <c:v>0.79212962962963</c:v>
                </c:pt>
                <c:pt idx="14921">
                  <c:v>0.792141203703704</c:v>
                </c:pt>
                <c:pt idx="14922">
                  <c:v>0.792152777777778</c:v>
                </c:pt>
                <c:pt idx="14923">
                  <c:v>0.792164351851851</c:v>
                </c:pt>
                <c:pt idx="14924">
                  <c:v>0.792175925925926</c:v>
                </c:pt>
                <c:pt idx="14925">
                  <c:v>0.7921875</c:v>
                </c:pt>
                <c:pt idx="14926">
                  <c:v>0.792199074074074</c:v>
                </c:pt>
                <c:pt idx="14927">
                  <c:v>0.792210648148148</c:v>
                </c:pt>
                <c:pt idx="14928">
                  <c:v>0.792222222222222</c:v>
                </c:pt>
                <c:pt idx="14929">
                  <c:v>0.792233796296296</c:v>
                </c:pt>
                <c:pt idx="14930">
                  <c:v>0.792245370370371</c:v>
                </c:pt>
                <c:pt idx="14931">
                  <c:v>0.792256944444444</c:v>
                </c:pt>
                <c:pt idx="14932">
                  <c:v>0.792268518518519</c:v>
                </c:pt>
                <c:pt idx="14933">
                  <c:v>0.792280092592593</c:v>
                </c:pt>
                <c:pt idx="14934">
                  <c:v>0.792291666666667</c:v>
                </c:pt>
                <c:pt idx="14935">
                  <c:v>0.79230324074074</c:v>
                </c:pt>
                <c:pt idx="14936">
                  <c:v>0.792314814814815</c:v>
                </c:pt>
                <c:pt idx="14937">
                  <c:v>0.792326388888889</c:v>
                </c:pt>
                <c:pt idx="14938">
                  <c:v>0.792337962962962</c:v>
                </c:pt>
                <c:pt idx="14939">
                  <c:v>0.792349537037037</c:v>
                </c:pt>
                <c:pt idx="14940">
                  <c:v>0.792361111111111</c:v>
                </c:pt>
                <c:pt idx="14941">
                  <c:v>0.792372685185185</c:v>
                </c:pt>
                <c:pt idx="14942">
                  <c:v>0.792384259259259</c:v>
                </c:pt>
                <c:pt idx="14943">
                  <c:v>0.792395833333334</c:v>
                </c:pt>
                <c:pt idx="14944">
                  <c:v>0.792407407407407</c:v>
                </c:pt>
                <c:pt idx="14945">
                  <c:v>0.792418981481481</c:v>
                </c:pt>
                <c:pt idx="14946">
                  <c:v>0.792430555555555</c:v>
                </c:pt>
                <c:pt idx="14947">
                  <c:v>0.792442129629629</c:v>
                </c:pt>
                <c:pt idx="14948">
                  <c:v>0.792453703703703</c:v>
                </c:pt>
                <c:pt idx="14949">
                  <c:v>0.792465277777777</c:v>
                </c:pt>
                <c:pt idx="14950">
                  <c:v>0.792476851851852</c:v>
                </c:pt>
                <c:pt idx="14951">
                  <c:v>0.792488425925925</c:v>
                </c:pt>
                <c:pt idx="14952">
                  <c:v>0.7925</c:v>
                </c:pt>
                <c:pt idx="14953">
                  <c:v>0.792511574074074</c:v>
                </c:pt>
                <c:pt idx="14954">
                  <c:v>0.792523148148148</c:v>
                </c:pt>
                <c:pt idx="14955">
                  <c:v>0.792534722222222</c:v>
                </c:pt>
                <c:pt idx="14956">
                  <c:v>0.792546296296296</c:v>
                </c:pt>
                <c:pt idx="14957">
                  <c:v>0.792557870370371</c:v>
                </c:pt>
                <c:pt idx="14958">
                  <c:v>0.792569444444444</c:v>
                </c:pt>
                <c:pt idx="14959">
                  <c:v>0.792581018518519</c:v>
                </c:pt>
                <c:pt idx="14960">
                  <c:v>0.792592592592593</c:v>
                </c:pt>
                <c:pt idx="14961">
                  <c:v>0.792604166666667</c:v>
                </c:pt>
                <c:pt idx="14962">
                  <c:v>0.792615740740741</c:v>
                </c:pt>
                <c:pt idx="14963">
                  <c:v>0.792627314814815</c:v>
                </c:pt>
                <c:pt idx="14964">
                  <c:v>0.792638888888889</c:v>
                </c:pt>
                <c:pt idx="14965">
                  <c:v>0.792650462962963</c:v>
                </c:pt>
                <c:pt idx="14966">
                  <c:v>0.792662037037037</c:v>
                </c:pt>
                <c:pt idx="14967">
                  <c:v>0.792673611111111</c:v>
                </c:pt>
                <c:pt idx="14968">
                  <c:v>0.792685185185185</c:v>
                </c:pt>
                <c:pt idx="14969">
                  <c:v>0.792696759259259</c:v>
                </c:pt>
                <c:pt idx="14970">
                  <c:v>0.792708333333333</c:v>
                </c:pt>
                <c:pt idx="14971">
                  <c:v>0.792719907407408</c:v>
                </c:pt>
                <c:pt idx="14972">
                  <c:v>0.792731481481482</c:v>
                </c:pt>
                <c:pt idx="14973">
                  <c:v>0.792743055555556</c:v>
                </c:pt>
                <c:pt idx="14974">
                  <c:v>0.79275462962963</c:v>
                </c:pt>
                <c:pt idx="14975">
                  <c:v>0.792766203703703</c:v>
                </c:pt>
                <c:pt idx="14976">
                  <c:v>0.792777777777778</c:v>
                </c:pt>
                <c:pt idx="14977">
                  <c:v>0.792789351851852</c:v>
                </c:pt>
                <c:pt idx="14978">
                  <c:v>0.792800925925926</c:v>
                </c:pt>
                <c:pt idx="14979">
                  <c:v>0.7928125</c:v>
                </c:pt>
                <c:pt idx="14980">
                  <c:v>0.792824074074074</c:v>
                </c:pt>
                <c:pt idx="14981">
                  <c:v>0.792835648148148</c:v>
                </c:pt>
                <c:pt idx="14982">
                  <c:v>0.792847222222222</c:v>
                </c:pt>
                <c:pt idx="14983">
                  <c:v>0.792858796296296</c:v>
                </c:pt>
                <c:pt idx="14984">
                  <c:v>0.792870370370371</c:v>
                </c:pt>
                <c:pt idx="14985">
                  <c:v>0.792881944444445</c:v>
                </c:pt>
                <c:pt idx="14986">
                  <c:v>0.792893518518519</c:v>
                </c:pt>
                <c:pt idx="14987">
                  <c:v>0.792905092592593</c:v>
                </c:pt>
                <c:pt idx="14988">
                  <c:v>0.792916666666666</c:v>
                </c:pt>
                <c:pt idx="14989">
                  <c:v>0.79292824074074</c:v>
                </c:pt>
                <c:pt idx="14990">
                  <c:v>0.792939814814815</c:v>
                </c:pt>
                <c:pt idx="14991">
                  <c:v>0.792951388888889</c:v>
                </c:pt>
                <c:pt idx="14992">
                  <c:v>0.792962962962962</c:v>
                </c:pt>
                <c:pt idx="14993">
                  <c:v>0.792974537037037</c:v>
                </c:pt>
                <c:pt idx="14994">
                  <c:v>0.792986111111111</c:v>
                </c:pt>
                <c:pt idx="14995">
                  <c:v>0.792997685185185</c:v>
                </c:pt>
                <c:pt idx="14996">
                  <c:v>0.793009259259259</c:v>
                </c:pt>
                <c:pt idx="14997">
                  <c:v>0.793020833333334</c:v>
                </c:pt>
                <c:pt idx="14998">
                  <c:v>0.793032407407407</c:v>
                </c:pt>
                <c:pt idx="14999">
                  <c:v>0.793043981481482</c:v>
                </c:pt>
                <c:pt idx="15000">
                  <c:v>0.793055555555556</c:v>
                </c:pt>
                <c:pt idx="15001">
                  <c:v>0.793067129629629</c:v>
                </c:pt>
                <c:pt idx="15002">
                  <c:v>0.793078703703704</c:v>
                </c:pt>
                <c:pt idx="15003">
                  <c:v>0.793090277777778</c:v>
                </c:pt>
                <c:pt idx="15004">
                  <c:v>0.793101851851852</c:v>
                </c:pt>
                <c:pt idx="15005">
                  <c:v>0.793113425925925</c:v>
                </c:pt>
                <c:pt idx="15006">
                  <c:v>0.793125</c:v>
                </c:pt>
                <c:pt idx="15007">
                  <c:v>0.793136574074074</c:v>
                </c:pt>
                <c:pt idx="15008">
                  <c:v>0.793148148148148</c:v>
                </c:pt>
                <c:pt idx="15009">
                  <c:v>0.793159722222222</c:v>
                </c:pt>
                <c:pt idx="15010">
                  <c:v>0.793171296296297</c:v>
                </c:pt>
                <c:pt idx="15011">
                  <c:v>0.793182870370371</c:v>
                </c:pt>
                <c:pt idx="15012">
                  <c:v>0.793194444444445</c:v>
                </c:pt>
                <c:pt idx="15013">
                  <c:v>0.793206018518519</c:v>
                </c:pt>
                <c:pt idx="15014">
                  <c:v>0.793217592592593</c:v>
                </c:pt>
                <c:pt idx="15015">
                  <c:v>0.793229166666667</c:v>
                </c:pt>
                <c:pt idx="15016">
                  <c:v>0.79324074074074</c:v>
                </c:pt>
                <c:pt idx="15017">
                  <c:v>0.793252314814815</c:v>
                </c:pt>
                <c:pt idx="15018">
                  <c:v>0.793263888888889</c:v>
                </c:pt>
                <c:pt idx="15019">
                  <c:v>0.793275462962963</c:v>
                </c:pt>
                <c:pt idx="15020">
                  <c:v>0.793287037037037</c:v>
                </c:pt>
                <c:pt idx="15021">
                  <c:v>0.793298611111111</c:v>
                </c:pt>
                <c:pt idx="15022">
                  <c:v>0.793310185185185</c:v>
                </c:pt>
                <c:pt idx="15023">
                  <c:v>0.793321759259259</c:v>
                </c:pt>
                <c:pt idx="15024">
                  <c:v>0.793333333333333</c:v>
                </c:pt>
                <c:pt idx="15025">
                  <c:v>0.793344907407408</c:v>
                </c:pt>
                <c:pt idx="15026">
                  <c:v>0.793356481481481</c:v>
                </c:pt>
                <c:pt idx="15027">
                  <c:v>0.793368055555555</c:v>
                </c:pt>
                <c:pt idx="15028">
                  <c:v>0.79337962962963</c:v>
                </c:pt>
                <c:pt idx="15029">
                  <c:v>0.793391203703704</c:v>
                </c:pt>
                <c:pt idx="15030">
                  <c:v>0.793402777777777</c:v>
                </c:pt>
                <c:pt idx="15031">
                  <c:v>0.793414351851851</c:v>
                </c:pt>
                <c:pt idx="15032">
                  <c:v>0.793425925925926</c:v>
                </c:pt>
                <c:pt idx="15033">
                  <c:v>0.7934375</c:v>
                </c:pt>
                <c:pt idx="15034">
                  <c:v>0.793449074074075</c:v>
                </c:pt>
                <c:pt idx="15035">
                  <c:v>0.793460648148148</c:v>
                </c:pt>
                <c:pt idx="15036">
                  <c:v>0.793472222222222</c:v>
                </c:pt>
                <c:pt idx="15037">
                  <c:v>0.793483796296296</c:v>
                </c:pt>
                <c:pt idx="15038">
                  <c:v>0.793495370370371</c:v>
                </c:pt>
                <c:pt idx="15039">
                  <c:v>0.793506944444444</c:v>
                </c:pt>
                <c:pt idx="15040">
                  <c:v>0.793518518518519</c:v>
                </c:pt>
                <c:pt idx="15041">
                  <c:v>0.793530092592593</c:v>
                </c:pt>
                <c:pt idx="15042">
                  <c:v>0.793541666666667</c:v>
                </c:pt>
                <c:pt idx="15043">
                  <c:v>0.79355324074074</c:v>
                </c:pt>
                <c:pt idx="15044">
                  <c:v>0.793564814814815</c:v>
                </c:pt>
                <c:pt idx="15045">
                  <c:v>0.793576388888889</c:v>
                </c:pt>
                <c:pt idx="15046">
                  <c:v>0.793587962962962</c:v>
                </c:pt>
                <c:pt idx="15047">
                  <c:v>0.793599537037037</c:v>
                </c:pt>
                <c:pt idx="15048">
                  <c:v>0.793611111111111</c:v>
                </c:pt>
                <c:pt idx="15049">
                  <c:v>0.793622685185185</c:v>
                </c:pt>
                <c:pt idx="15050">
                  <c:v>0.793634259259259</c:v>
                </c:pt>
                <c:pt idx="15051">
                  <c:v>0.793645833333334</c:v>
                </c:pt>
                <c:pt idx="15052">
                  <c:v>0.793657407407408</c:v>
                </c:pt>
                <c:pt idx="15053">
                  <c:v>0.793668981481482</c:v>
                </c:pt>
                <c:pt idx="15054">
                  <c:v>0.793680555555556</c:v>
                </c:pt>
                <c:pt idx="15055">
                  <c:v>0.793692129629629</c:v>
                </c:pt>
                <c:pt idx="15056">
                  <c:v>0.793703703703704</c:v>
                </c:pt>
                <c:pt idx="15057">
                  <c:v>0.793715277777778</c:v>
                </c:pt>
                <c:pt idx="15058">
                  <c:v>0.793726851851852</c:v>
                </c:pt>
                <c:pt idx="15059">
                  <c:v>0.793738425925926</c:v>
                </c:pt>
                <c:pt idx="15060">
                  <c:v>0.79375</c:v>
                </c:pt>
                <c:pt idx="15061">
                  <c:v>0.793761574074074</c:v>
                </c:pt>
                <c:pt idx="15062">
                  <c:v>0.793773148148148</c:v>
                </c:pt>
                <c:pt idx="15063">
                  <c:v>0.793784722222222</c:v>
                </c:pt>
                <c:pt idx="15064">
                  <c:v>0.793796296296296</c:v>
                </c:pt>
                <c:pt idx="15065">
                  <c:v>0.793807870370371</c:v>
                </c:pt>
                <c:pt idx="15066">
                  <c:v>0.793819444444445</c:v>
                </c:pt>
                <c:pt idx="15067">
                  <c:v>0.793831018518519</c:v>
                </c:pt>
                <c:pt idx="15068">
                  <c:v>0.793842592592593</c:v>
                </c:pt>
                <c:pt idx="15069">
                  <c:v>0.793854166666666</c:v>
                </c:pt>
                <c:pt idx="15070">
                  <c:v>0.79386574074074</c:v>
                </c:pt>
                <c:pt idx="15071">
                  <c:v>0.793877314814815</c:v>
                </c:pt>
                <c:pt idx="15072">
                  <c:v>0.793888888888889</c:v>
                </c:pt>
                <c:pt idx="15073">
                  <c:v>0.793900462962963</c:v>
                </c:pt>
                <c:pt idx="15074">
                  <c:v>0.793912037037037</c:v>
                </c:pt>
                <c:pt idx="15075">
                  <c:v>0.793923611111111</c:v>
                </c:pt>
                <c:pt idx="15076">
                  <c:v>0.793935185185185</c:v>
                </c:pt>
                <c:pt idx="15077">
                  <c:v>0.793946759259259</c:v>
                </c:pt>
                <c:pt idx="15078">
                  <c:v>0.793958333333333</c:v>
                </c:pt>
                <c:pt idx="15079">
                  <c:v>0.793969907407408</c:v>
                </c:pt>
                <c:pt idx="15080">
                  <c:v>0.793981481481482</c:v>
                </c:pt>
                <c:pt idx="15081">
                  <c:v>0.793993055555556</c:v>
                </c:pt>
                <c:pt idx="15082">
                  <c:v>0.79400462962963</c:v>
                </c:pt>
                <c:pt idx="15083">
                  <c:v>0.794016203703703</c:v>
                </c:pt>
                <c:pt idx="15084">
                  <c:v>0.794027777777778</c:v>
                </c:pt>
                <c:pt idx="15085">
                  <c:v>0.794039351851852</c:v>
                </c:pt>
                <c:pt idx="15086">
                  <c:v>0.794050925925926</c:v>
                </c:pt>
                <c:pt idx="15087">
                  <c:v>0.7940625</c:v>
                </c:pt>
                <c:pt idx="15088">
                  <c:v>0.794074074074074</c:v>
                </c:pt>
                <c:pt idx="15089">
                  <c:v>0.794085648148148</c:v>
                </c:pt>
                <c:pt idx="15090">
                  <c:v>0.794097222222222</c:v>
                </c:pt>
                <c:pt idx="15091">
                  <c:v>0.794108796296297</c:v>
                </c:pt>
                <c:pt idx="15092">
                  <c:v>0.79412037037037</c:v>
                </c:pt>
                <c:pt idx="15093">
                  <c:v>0.794131944444445</c:v>
                </c:pt>
                <c:pt idx="15094">
                  <c:v>0.794143518518519</c:v>
                </c:pt>
                <c:pt idx="15095">
                  <c:v>0.794155092592593</c:v>
                </c:pt>
                <c:pt idx="15096">
                  <c:v>0.794166666666666</c:v>
                </c:pt>
                <c:pt idx="15097">
                  <c:v>0.79417824074074</c:v>
                </c:pt>
                <c:pt idx="15098">
                  <c:v>0.794189814814815</c:v>
                </c:pt>
                <c:pt idx="15099">
                  <c:v>0.794201388888889</c:v>
                </c:pt>
                <c:pt idx="15100">
                  <c:v>0.794212962962962</c:v>
                </c:pt>
                <c:pt idx="15101">
                  <c:v>0.794224537037037</c:v>
                </c:pt>
                <c:pt idx="15102">
                  <c:v>0.794236111111111</c:v>
                </c:pt>
                <c:pt idx="15103">
                  <c:v>0.794247685185185</c:v>
                </c:pt>
                <c:pt idx="15104">
                  <c:v>0.794259259259259</c:v>
                </c:pt>
                <c:pt idx="15105">
                  <c:v>0.794270833333334</c:v>
                </c:pt>
                <c:pt idx="15106">
                  <c:v>0.794282407407407</c:v>
                </c:pt>
                <c:pt idx="15107">
                  <c:v>0.794293981481481</c:v>
                </c:pt>
                <c:pt idx="15108">
                  <c:v>0.794305555555556</c:v>
                </c:pt>
                <c:pt idx="15109">
                  <c:v>0.794317129629629</c:v>
                </c:pt>
                <c:pt idx="15110">
                  <c:v>0.794328703703704</c:v>
                </c:pt>
                <c:pt idx="15111">
                  <c:v>0.794340277777778</c:v>
                </c:pt>
                <c:pt idx="15112">
                  <c:v>0.794351851851852</c:v>
                </c:pt>
                <c:pt idx="15113">
                  <c:v>0.794363425925925</c:v>
                </c:pt>
                <c:pt idx="15114">
                  <c:v>0.794375</c:v>
                </c:pt>
                <c:pt idx="15115">
                  <c:v>0.794386574074074</c:v>
                </c:pt>
                <c:pt idx="15116">
                  <c:v>0.794398148148148</c:v>
                </c:pt>
                <c:pt idx="15117">
                  <c:v>0.794409722222222</c:v>
                </c:pt>
                <c:pt idx="15118">
                  <c:v>0.794421296296296</c:v>
                </c:pt>
                <c:pt idx="15119">
                  <c:v>0.79443287037037</c:v>
                </c:pt>
                <c:pt idx="15120">
                  <c:v>0.794444444444445</c:v>
                </c:pt>
                <c:pt idx="15121">
                  <c:v>0.794456018518519</c:v>
                </c:pt>
                <c:pt idx="15122">
                  <c:v>0.794467592592593</c:v>
                </c:pt>
                <c:pt idx="15123">
                  <c:v>0.794479166666666</c:v>
                </c:pt>
                <c:pt idx="15124">
                  <c:v>0.79449074074074</c:v>
                </c:pt>
                <c:pt idx="15125">
                  <c:v>0.794502314814814</c:v>
                </c:pt>
                <c:pt idx="15126">
                  <c:v>0.794513888888889</c:v>
                </c:pt>
                <c:pt idx="15127">
                  <c:v>0.794525462962963</c:v>
                </c:pt>
                <c:pt idx="15128">
                  <c:v>0.794537037037037</c:v>
                </c:pt>
                <c:pt idx="15129">
                  <c:v>0.794548611111111</c:v>
                </c:pt>
                <c:pt idx="15130">
                  <c:v>0.794560185185185</c:v>
                </c:pt>
                <c:pt idx="15131">
                  <c:v>0.794571759259259</c:v>
                </c:pt>
                <c:pt idx="15132">
                  <c:v>0.794583333333333</c:v>
                </c:pt>
                <c:pt idx="15133">
                  <c:v>0.794594907407408</c:v>
                </c:pt>
                <c:pt idx="15134">
                  <c:v>0.794606481481482</c:v>
                </c:pt>
                <c:pt idx="15135">
                  <c:v>0.794618055555556</c:v>
                </c:pt>
                <c:pt idx="15136">
                  <c:v>0.79462962962963</c:v>
                </c:pt>
                <c:pt idx="15137">
                  <c:v>0.794641203703704</c:v>
                </c:pt>
                <c:pt idx="15138">
                  <c:v>0.794652777777778</c:v>
                </c:pt>
                <c:pt idx="15139">
                  <c:v>0.794664351851851</c:v>
                </c:pt>
                <c:pt idx="15140">
                  <c:v>0.794675925925926</c:v>
                </c:pt>
                <c:pt idx="15141">
                  <c:v>0.7946875</c:v>
                </c:pt>
                <c:pt idx="15142">
                  <c:v>0.794699074074074</c:v>
                </c:pt>
                <c:pt idx="15143">
                  <c:v>0.794710648148148</c:v>
                </c:pt>
                <c:pt idx="15144">
                  <c:v>0.794722222222222</c:v>
                </c:pt>
                <c:pt idx="15145">
                  <c:v>0.794733796296296</c:v>
                </c:pt>
                <c:pt idx="15146">
                  <c:v>0.794745370370371</c:v>
                </c:pt>
                <c:pt idx="15147">
                  <c:v>0.794756944444444</c:v>
                </c:pt>
                <c:pt idx="15148">
                  <c:v>0.794768518518519</c:v>
                </c:pt>
                <c:pt idx="15149">
                  <c:v>0.794780092592593</c:v>
                </c:pt>
                <c:pt idx="15150">
                  <c:v>0.794791666666667</c:v>
                </c:pt>
                <c:pt idx="15151">
                  <c:v>0.79480324074074</c:v>
                </c:pt>
                <c:pt idx="15152">
                  <c:v>0.794814814814815</c:v>
                </c:pt>
                <c:pt idx="15153">
                  <c:v>0.794826388888889</c:v>
                </c:pt>
                <c:pt idx="15154">
                  <c:v>0.794837962962962</c:v>
                </c:pt>
                <c:pt idx="15155">
                  <c:v>0.794849537037037</c:v>
                </c:pt>
                <c:pt idx="15156">
                  <c:v>0.794861111111111</c:v>
                </c:pt>
                <c:pt idx="15157">
                  <c:v>0.794872685185185</c:v>
                </c:pt>
                <c:pt idx="15158">
                  <c:v>0.794884259259259</c:v>
                </c:pt>
                <c:pt idx="15159">
                  <c:v>0.794895833333334</c:v>
                </c:pt>
                <c:pt idx="15160">
                  <c:v>0.794907407407408</c:v>
                </c:pt>
                <c:pt idx="15161">
                  <c:v>0.794918981481481</c:v>
                </c:pt>
                <c:pt idx="15162">
                  <c:v>0.794930555555556</c:v>
                </c:pt>
                <c:pt idx="15163">
                  <c:v>0.794942129629629</c:v>
                </c:pt>
                <c:pt idx="15164">
                  <c:v>0.794953703703704</c:v>
                </c:pt>
                <c:pt idx="15165">
                  <c:v>0.794965277777778</c:v>
                </c:pt>
                <c:pt idx="15166">
                  <c:v>0.794976851851852</c:v>
                </c:pt>
                <c:pt idx="15167">
                  <c:v>0.794988425925926</c:v>
                </c:pt>
                <c:pt idx="15168">
                  <c:v>0.795</c:v>
                </c:pt>
                <c:pt idx="15169">
                  <c:v>0.795011574074074</c:v>
                </c:pt>
                <c:pt idx="15170">
                  <c:v>0.795023148148148</c:v>
                </c:pt>
                <c:pt idx="15171">
                  <c:v>0.795034722222222</c:v>
                </c:pt>
                <c:pt idx="15172">
                  <c:v>0.795046296296296</c:v>
                </c:pt>
                <c:pt idx="15173">
                  <c:v>0.795057870370371</c:v>
                </c:pt>
                <c:pt idx="15174">
                  <c:v>0.795069444444445</c:v>
                </c:pt>
                <c:pt idx="15175">
                  <c:v>0.795081018518519</c:v>
                </c:pt>
                <c:pt idx="15176">
                  <c:v>0.795092592592593</c:v>
                </c:pt>
                <c:pt idx="15177">
                  <c:v>0.795104166666666</c:v>
                </c:pt>
                <c:pt idx="15178">
                  <c:v>0.79511574074074</c:v>
                </c:pt>
                <c:pt idx="15179">
                  <c:v>0.795127314814815</c:v>
                </c:pt>
                <c:pt idx="15180">
                  <c:v>0.795138888888889</c:v>
                </c:pt>
                <c:pt idx="15181">
                  <c:v>0.795150462962963</c:v>
                </c:pt>
                <c:pt idx="15182">
                  <c:v>0.795162037037037</c:v>
                </c:pt>
                <c:pt idx="15183">
                  <c:v>0.795173611111111</c:v>
                </c:pt>
                <c:pt idx="15184">
                  <c:v>0.795185185185185</c:v>
                </c:pt>
                <c:pt idx="15185">
                  <c:v>0.795196759259259</c:v>
                </c:pt>
                <c:pt idx="15186">
                  <c:v>0.795208333333334</c:v>
                </c:pt>
                <c:pt idx="15187">
                  <c:v>0.795219907407407</c:v>
                </c:pt>
                <c:pt idx="15188">
                  <c:v>0.795231481481482</c:v>
                </c:pt>
                <c:pt idx="15189">
                  <c:v>0.795243055555556</c:v>
                </c:pt>
                <c:pt idx="15190">
                  <c:v>0.79525462962963</c:v>
                </c:pt>
                <c:pt idx="15191">
                  <c:v>0.795266203703703</c:v>
                </c:pt>
                <c:pt idx="15192">
                  <c:v>0.795277777777777</c:v>
                </c:pt>
                <c:pt idx="15193">
                  <c:v>0.795289351851852</c:v>
                </c:pt>
                <c:pt idx="15194">
                  <c:v>0.795300925925925</c:v>
                </c:pt>
                <c:pt idx="15195">
                  <c:v>0.7953125</c:v>
                </c:pt>
                <c:pt idx="15196">
                  <c:v>0.795324074074074</c:v>
                </c:pt>
                <c:pt idx="15197">
                  <c:v>0.795335648148148</c:v>
                </c:pt>
                <c:pt idx="15198">
                  <c:v>0.795347222222222</c:v>
                </c:pt>
                <c:pt idx="15199">
                  <c:v>0.795358796296296</c:v>
                </c:pt>
                <c:pt idx="15200">
                  <c:v>0.795370370370371</c:v>
                </c:pt>
                <c:pt idx="15201">
                  <c:v>0.795381944444444</c:v>
                </c:pt>
                <c:pt idx="15202">
                  <c:v>0.795393518518519</c:v>
                </c:pt>
                <c:pt idx="15203">
                  <c:v>0.795405092592593</c:v>
                </c:pt>
                <c:pt idx="15204">
                  <c:v>0.795416666666666</c:v>
                </c:pt>
                <c:pt idx="15205">
                  <c:v>0.79542824074074</c:v>
                </c:pt>
                <c:pt idx="15206">
                  <c:v>0.795439814814815</c:v>
                </c:pt>
                <c:pt idx="15207">
                  <c:v>0.795451388888889</c:v>
                </c:pt>
                <c:pt idx="15208">
                  <c:v>0.795462962962962</c:v>
                </c:pt>
                <c:pt idx="15209">
                  <c:v>0.795474537037037</c:v>
                </c:pt>
                <c:pt idx="15210">
                  <c:v>0.795486111111111</c:v>
                </c:pt>
                <c:pt idx="15211">
                  <c:v>0.795497685185185</c:v>
                </c:pt>
                <c:pt idx="15212">
                  <c:v>0.795509259259259</c:v>
                </c:pt>
                <c:pt idx="15213">
                  <c:v>0.795520833333333</c:v>
                </c:pt>
                <c:pt idx="15214">
                  <c:v>0.795532407407407</c:v>
                </c:pt>
                <c:pt idx="15215">
                  <c:v>0.795543981481481</c:v>
                </c:pt>
                <c:pt idx="15216">
                  <c:v>0.795555555555556</c:v>
                </c:pt>
                <c:pt idx="15217">
                  <c:v>0.795567129629629</c:v>
                </c:pt>
                <c:pt idx="15218">
                  <c:v>0.795578703703703</c:v>
                </c:pt>
                <c:pt idx="15219">
                  <c:v>0.795590277777778</c:v>
                </c:pt>
                <c:pt idx="15220">
                  <c:v>0.795601851851852</c:v>
                </c:pt>
                <c:pt idx="15221">
                  <c:v>0.795613425925926</c:v>
                </c:pt>
                <c:pt idx="15222">
                  <c:v>0.795625</c:v>
                </c:pt>
                <c:pt idx="15223">
                  <c:v>0.795636574074074</c:v>
                </c:pt>
                <c:pt idx="15224">
                  <c:v>0.795648148148148</c:v>
                </c:pt>
                <c:pt idx="15225">
                  <c:v>0.795659722222222</c:v>
                </c:pt>
                <c:pt idx="15226">
                  <c:v>0.795671296296297</c:v>
                </c:pt>
                <c:pt idx="15227">
                  <c:v>0.79568287037037</c:v>
                </c:pt>
                <c:pt idx="15228">
                  <c:v>0.795694444444445</c:v>
                </c:pt>
                <c:pt idx="15229">
                  <c:v>0.795706018518519</c:v>
                </c:pt>
                <c:pt idx="15230">
                  <c:v>0.795717592592593</c:v>
                </c:pt>
                <c:pt idx="15231">
                  <c:v>0.795729166666667</c:v>
                </c:pt>
                <c:pt idx="15232">
                  <c:v>0.79574074074074</c:v>
                </c:pt>
                <c:pt idx="15233">
                  <c:v>0.795752314814815</c:v>
                </c:pt>
                <c:pt idx="15234">
                  <c:v>0.795763888888889</c:v>
                </c:pt>
                <c:pt idx="15235">
                  <c:v>0.795775462962963</c:v>
                </c:pt>
                <c:pt idx="15236">
                  <c:v>0.795787037037037</c:v>
                </c:pt>
                <c:pt idx="15237">
                  <c:v>0.795798611111111</c:v>
                </c:pt>
                <c:pt idx="15238">
                  <c:v>0.795810185185185</c:v>
                </c:pt>
                <c:pt idx="15239">
                  <c:v>0.795821759259259</c:v>
                </c:pt>
                <c:pt idx="15240">
                  <c:v>0.795833333333334</c:v>
                </c:pt>
                <c:pt idx="15241">
                  <c:v>0.795844907407407</c:v>
                </c:pt>
                <c:pt idx="15242">
                  <c:v>0.795856481481482</c:v>
                </c:pt>
                <c:pt idx="15243">
                  <c:v>0.795868055555556</c:v>
                </c:pt>
                <c:pt idx="15244">
                  <c:v>0.79587962962963</c:v>
                </c:pt>
                <c:pt idx="15245">
                  <c:v>0.795891203703704</c:v>
                </c:pt>
                <c:pt idx="15246">
                  <c:v>0.795902777777777</c:v>
                </c:pt>
                <c:pt idx="15247">
                  <c:v>0.795914351851852</c:v>
                </c:pt>
                <c:pt idx="15248">
                  <c:v>0.795925925925926</c:v>
                </c:pt>
                <c:pt idx="15249">
                  <c:v>0.7959375</c:v>
                </c:pt>
                <c:pt idx="15250">
                  <c:v>0.795949074074074</c:v>
                </c:pt>
                <c:pt idx="15251">
                  <c:v>0.795960648148148</c:v>
                </c:pt>
                <c:pt idx="15252">
                  <c:v>0.795972222222222</c:v>
                </c:pt>
                <c:pt idx="15253">
                  <c:v>0.795983796296296</c:v>
                </c:pt>
                <c:pt idx="15254">
                  <c:v>0.795995370370371</c:v>
                </c:pt>
                <c:pt idx="15255">
                  <c:v>0.796006944444444</c:v>
                </c:pt>
                <c:pt idx="15256">
                  <c:v>0.796018518518519</c:v>
                </c:pt>
                <c:pt idx="15257">
                  <c:v>0.796030092592593</c:v>
                </c:pt>
                <c:pt idx="15258">
                  <c:v>0.796041666666667</c:v>
                </c:pt>
                <c:pt idx="15259">
                  <c:v>0.79605324074074</c:v>
                </c:pt>
                <c:pt idx="15260">
                  <c:v>0.796064814814815</c:v>
                </c:pt>
                <c:pt idx="15261">
                  <c:v>0.796076388888889</c:v>
                </c:pt>
                <c:pt idx="15262">
                  <c:v>0.796087962962962</c:v>
                </c:pt>
                <c:pt idx="15263">
                  <c:v>0.796099537037037</c:v>
                </c:pt>
                <c:pt idx="15264">
                  <c:v>0.796111111111111</c:v>
                </c:pt>
                <c:pt idx="15265">
                  <c:v>0.796122685185185</c:v>
                </c:pt>
                <c:pt idx="15266">
                  <c:v>0.796134259259259</c:v>
                </c:pt>
                <c:pt idx="15267">
                  <c:v>0.796145833333334</c:v>
                </c:pt>
                <c:pt idx="15268">
                  <c:v>0.796157407407407</c:v>
                </c:pt>
                <c:pt idx="15269">
                  <c:v>0.796168981481481</c:v>
                </c:pt>
                <c:pt idx="15270">
                  <c:v>0.796180555555556</c:v>
                </c:pt>
                <c:pt idx="15271">
                  <c:v>0.796192129629629</c:v>
                </c:pt>
                <c:pt idx="15272">
                  <c:v>0.796203703703703</c:v>
                </c:pt>
                <c:pt idx="15273">
                  <c:v>0.796215277777778</c:v>
                </c:pt>
                <c:pt idx="15274">
                  <c:v>0.796226851851852</c:v>
                </c:pt>
                <c:pt idx="15275">
                  <c:v>0.796238425925925</c:v>
                </c:pt>
                <c:pt idx="15276">
                  <c:v>0.79625</c:v>
                </c:pt>
                <c:pt idx="15277">
                  <c:v>0.796261574074074</c:v>
                </c:pt>
                <c:pt idx="15278">
                  <c:v>0.796273148148148</c:v>
                </c:pt>
                <c:pt idx="15279">
                  <c:v>0.796284722222222</c:v>
                </c:pt>
                <c:pt idx="15280">
                  <c:v>0.796296296296296</c:v>
                </c:pt>
                <c:pt idx="15281">
                  <c:v>0.796307870370371</c:v>
                </c:pt>
                <c:pt idx="15282">
                  <c:v>0.796319444444445</c:v>
                </c:pt>
                <c:pt idx="15283">
                  <c:v>0.796331018518519</c:v>
                </c:pt>
                <c:pt idx="15284">
                  <c:v>0.796342592592593</c:v>
                </c:pt>
                <c:pt idx="15285">
                  <c:v>0.796354166666666</c:v>
                </c:pt>
                <c:pt idx="15286">
                  <c:v>0.79636574074074</c:v>
                </c:pt>
                <c:pt idx="15287">
                  <c:v>0.796377314814815</c:v>
                </c:pt>
                <c:pt idx="15288">
                  <c:v>0.796388888888889</c:v>
                </c:pt>
                <c:pt idx="15289">
                  <c:v>0.796400462962963</c:v>
                </c:pt>
                <c:pt idx="15290">
                  <c:v>0.796412037037037</c:v>
                </c:pt>
                <c:pt idx="15291">
                  <c:v>0.796423611111111</c:v>
                </c:pt>
                <c:pt idx="15292">
                  <c:v>0.796435185185185</c:v>
                </c:pt>
                <c:pt idx="15293">
                  <c:v>0.796446759259259</c:v>
                </c:pt>
                <c:pt idx="15294">
                  <c:v>0.796458333333333</c:v>
                </c:pt>
                <c:pt idx="15295">
                  <c:v>0.796469907407407</c:v>
                </c:pt>
                <c:pt idx="15296">
                  <c:v>0.796481481481482</c:v>
                </c:pt>
                <c:pt idx="15297">
                  <c:v>0.796493055555556</c:v>
                </c:pt>
                <c:pt idx="15298">
                  <c:v>0.796504629629629</c:v>
                </c:pt>
                <c:pt idx="15299">
                  <c:v>0.796516203703703</c:v>
                </c:pt>
                <c:pt idx="15300">
                  <c:v>0.796527777777778</c:v>
                </c:pt>
                <c:pt idx="15301">
                  <c:v>0.796539351851852</c:v>
                </c:pt>
                <c:pt idx="15302">
                  <c:v>0.796550925925925</c:v>
                </c:pt>
                <c:pt idx="15303">
                  <c:v>0.796562499999999</c:v>
                </c:pt>
                <c:pt idx="15304">
                  <c:v>0.796574074074074</c:v>
                </c:pt>
                <c:pt idx="15305">
                  <c:v>0.796585648148148</c:v>
                </c:pt>
                <c:pt idx="15306">
                  <c:v>0.796597222222222</c:v>
                </c:pt>
                <c:pt idx="15307">
                  <c:v>0.796608796296296</c:v>
                </c:pt>
                <c:pt idx="15308">
                  <c:v>0.796620370370371</c:v>
                </c:pt>
                <c:pt idx="15309">
                  <c:v>0.796631944444445</c:v>
                </c:pt>
                <c:pt idx="15310">
                  <c:v>0.796643518518519</c:v>
                </c:pt>
                <c:pt idx="15311">
                  <c:v>0.796655092592593</c:v>
                </c:pt>
                <c:pt idx="15312">
                  <c:v>0.796666666666666</c:v>
                </c:pt>
                <c:pt idx="15313">
                  <c:v>0.796678240740741</c:v>
                </c:pt>
                <c:pt idx="15314">
                  <c:v>0.796689814814815</c:v>
                </c:pt>
                <c:pt idx="15315">
                  <c:v>0.796701388888889</c:v>
                </c:pt>
                <c:pt idx="15316">
                  <c:v>0.796712962962962</c:v>
                </c:pt>
                <c:pt idx="15317">
                  <c:v>0.796724537037037</c:v>
                </c:pt>
                <c:pt idx="15318">
                  <c:v>0.796736111111111</c:v>
                </c:pt>
                <c:pt idx="15319">
                  <c:v>0.796747685185185</c:v>
                </c:pt>
                <c:pt idx="15320">
                  <c:v>0.796759259259259</c:v>
                </c:pt>
                <c:pt idx="15321">
                  <c:v>0.796770833333334</c:v>
                </c:pt>
                <c:pt idx="15322">
                  <c:v>0.796782407407407</c:v>
                </c:pt>
                <c:pt idx="15323">
                  <c:v>0.796793981481482</c:v>
                </c:pt>
                <c:pt idx="15324">
                  <c:v>0.796805555555556</c:v>
                </c:pt>
                <c:pt idx="15325">
                  <c:v>0.796817129629629</c:v>
                </c:pt>
                <c:pt idx="15326">
                  <c:v>0.796828703703704</c:v>
                </c:pt>
                <c:pt idx="15327">
                  <c:v>0.796840277777778</c:v>
                </c:pt>
                <c:pt idx="15328">
                  <c:v>0.796851851851852</c:v>
                </c:pt>
                <c:pt idx="15329">
                  <c:v>0.796863425925925</c:v>
                </c:pt>
                <c:pt idx="15330">
                  <c:v>0.796875</c:v>
                </c:pt>
                <c:pt idx="15331">
                  <c:v>0.796886574074074</c:v>
                </c:pt>
                <c:pt idx="15332">
                  <c:v>0.796898148148148</c:v>
                </c:pt>
                <c:pt idx="15333">
                  <c:v>0.796909722222222</c:v>
                </c:pt>
                <c:pt idx="15334">
                  <c:v>0.796921296296297</c:v>
                </c:pt>
                <c:pt idx="15335">
                  <c:v>0.796932870370371</c:v>
                </c:pt>
                <c:pt idx="15336">
                  <c:v>0.796944444444445</c:v>
                </c:pt>
                <c:pt idx="15337">
                  <c:v>0.796956018518519</c:v>
                </c:pt>
                <c:pt idx="15338">
                  <c:v>0.796967592592593</c:v>
                </c:pt>
                <c:pt idx="15339">
                  <c:v>0.796979166666667</c:v>
                </c:pt>
                <c:pt idx="15340">
                  <c:v>0.79699074074074</c:v>
                </c:pt>
                <c:pt idx="15341">
                  <c:v>0.797002314814815</c:v>
                </c:pt>
                <c:pt idx="15342">
                  <c:v>0.797013888888889</c:v>
                </c:pt>
                <c:pt idx="15343">
                  <c:v>0.797025462962963</c:v>
                </c:pt>
                <c:pt idx="15344">
                  <c:v>0.797037037037037</c:v>
                </c:pt>
                <c:pt idx="15345">
                  <c:v>0.797048611111111</c:v>
                </c:pt>
                <c:pt idx="15346">
                  <c:v>0.797060185185185</c:v>
                </c:pt>
                <c:pt idx="15347">
                  <c:v>0.797071759259259</c:v>
                </c:pt>
                <c:pt idx="15348">
                  <c:v>0.797083333333333</c:v>
                </c:pt>
                <c:pt idx="15349">
                  <c:v>0.797094907407408</c:v>
                </c:pt>
                <c:pt idx="15350">
                  <c:v>0.797106481481481</c:v>
                </c:pt>
                <c:pt idx="15351">
                  <c:v>0.797118055555556</c:v>
                </c:pt>
                <c:pt idx="15352">
                  <c:v>0.79712962962963</c:v>
                </c:pt>
                <c:pt idx="15353">
                  <c:v>0.797141203703704</c:v>
                </c:pt>
                <c:pt idx="15354">
                  <c:v>0.797152777777778</c:v>
                </c:pt>
                <c:pt idx="15355">
                  <c:v>0.797164351851851</c:v>
                </c:pt>
                <c:pt idx="15356">
                  <c:v>0.797175925925926</c:v>
                </c:pt>
                <c:pt idx="15357">
                  <c:v>0.7971875</c:v>
                </c:pt>
                <c:pt idx="15358">
                  <c:v>0.797199074074074</c:v>
                </c:pt>
                <c:pt idx="15359">
                  <c:v>0.797210648148148</c:v>
                </c:pt>
                <c:pt idx="15360">
                  <c:v>0.797222222222222</c:v>
                </c:pt>
                <c:pt idx="15361">
                  <c:v>0.797233796296296</c:v>
                </c:pt>
                <c:pt idx="15362">
                  <c:v>0.797245370370371</c:v>
                </c:pt>
                <c:pt idx="15363">
                  <c:v>0.797256944444444</c:v>
                </c:pt>
                <c:pt idx="15364">
                  <c:v>0.797268518518519</c:v>
                </c:pt>
                <c:pt idx="15365">
                  <c:v>0.797280092592593</c:v>
                </c:pt>
                <c:pt idx="15366">
                  <c:v>0.797291666666667</c:v>
                </c:pt>
                <c:pt idx="15367">
                  <c:v>0.79730324074074</c:v>
                </c:pt>
                <c:pt idx="15368">
                  <c:v>0.797314814814815</c:v>
                </c:pt>
                <c:pt idx="15369">
                  <c:v>0.797326388888889</c:v>
                </c:pt>
                <c:pt idx="15370">
                  <c:v>0.797337962962962</c:v>
                </c:pt>
                <c:pt idx="15371">
                  <c:v>0.797349537037037</c:v>
                </c:pt>
                <c:pt idx="15372">
                  <c:v>0.797361111111111</c:v>
                </c:pt>
                <c:pt idx="15373">
                  <c:v>0.797372685185185</c:v>
                </c:pt>
                <c:pt idx="15374">
                  <c:v>0.797384259259259</c:v>
                </c:pt>
                <c:pt idx="15375">
                  <c:v>0.797395833333334</c:v>
                </c:pt>
                <c:pt idx="15376">
                  <c:v>0.797407407407407</c:v>
                </c:pt>
                <c:pt idx="15377">
                  <c:v>0.797418981481481</c:v>
                </c:pt>
                <c:pt idx="15378">
                  <c:v>0.797430555555555</c:v>
                </c:pt>
                <c:pt idx="15379">
                  <c:v>0.797442129629629</c:v>
                </c:pt>
                <c:pt idx="15380">
                  <c:v>0.797453703703703</c:v>
                </c:pt>
                <c:pt idx="15381">
                  <c:v>0.797465277777778</c:v>
                </c:pt>
                <c:pt idx="15382">
                  <c:v>0.797476851851851</c:v>
                </c:pt>
                <c:pt idx="15383">
                  <c:v>0.797488425925925</c:v>
                </c:pt>
                <c:pt idx="15384">
                  <c:v>0.7975</c:v>
                </c:pt>
                <c:pt idx="15385">
                  <c:v>0.797511574074074</c:v>
                </c:pt>
                <c:pt idx="15386">
                  <c:v>0.797523148148148</c:v>
                </c:pt>
                <c:pt idx="15387">
                  <c:v>0.797534722222222</c:v>
                </c:pt>
                <c:pt idx="15388">
                  <c:v>0.797546296296296</c:v>
                </c:pt>
                <c:pt idx="15389">
                  <c:v>0.797557870370371</c:v>
                </c:pt>
                <c:pt idx="15390">
                  <c:v>0.797569444444444</c:v>
                </c:pt>
                <c:pt idx="15391">
                  <c:v>0.797581018518519</c:v>
                </c:pt>
                <c:pt idx="15392">
                  <c:v>0.797592592592593</c:v>
                </c:pt>
                <c:pt idx="15393">
                  <c:v>0.797604166666667</c:v>
                </c:pt>
                <c:pt idx="15394">
                  <c:v>0.79761574074074</c:v>
                </c:pt>
                <c:pt idx="15395">
                  <c:v>0.797627314814815</c:v>
                </c:pt>
                <c:pt idx="15396">
                  <c:v>0.797638888888889</c:v>
                </c:pt>
                <c:pt idx="15397">
                  <c:v>0.797650462962963</c:v>
                </c:pt>
                <c:pt idx="15398">
                  <c:v>0.797662037037037</c:v>
                </c:pt>
                <c:pt idx="15399">
                  <c:v>0.797673611111111</c:v>
                </c:pt>
                <c:pt idx="15400">
                  <c:v>0.797685185185185</c:v>
                </c:pt>
                <c:pt idx="15401">
                  <c:v>0.797696759259259</c:v>
                </c:pt>
                <c:pt idx="15402">
                  <c:v>0.797708333333334</c:v>
                </c:pt>
                <c:pt idx="15403">
                  <c:v>0.797719907407408</c:v>
                </c:pt>
                <c:pt idx="15404">
                  <c:v>0.797731481481482</c:v>
                </c:pt>
                <c:pt idx="15405">
                  <c:v>0.797743055555556</c:v>
                </c:pt>
                <c:pt idx="15406">
                  <c:v>0.79775462962963</c:v>
                </c:pt>
                <c:pt idx="15407">
                  <c:v>0.797766203703704</c:v>
                </c:pt>
                <c:pt idx="15408">
                  <c:v>0.797777777777778</c:v>
                </c:pt>
                <c:pt idx="15409">
                  <c:v>0.797789351851852</c:v>
                </c:pt>
                <c:pt idx="15410">
                  <c:v>0.797800925925926</c:v>
                </c:pt>
                <c:pt idx="15411">
                  <c:v>0.7978125</c:v>
                </c:pt>
                <c:pt idx="15412">
                  <c:v>0.797824074074074</c:v>
                </c:pt>
                <c:pt idx="15413">
                  <c:v>0.797835648148148</c:v>
                </c:pt>
                <c:pt idx="15414">
                  <c:v>0.797847222222222</c:v>
                </c:pt>
                <c:pt idx="15415">
                  <c:v>0.797858796296296</c:v>
                </c:pt>
                <c:pt idx="15416">
                  <c:v>0.79787037037037</c:v>
                </c:pt>
                <c:pt idx="15417">
                  <c:v>0.797881944444445</c:v>
                </c:pt>
                <c:pt idx="15418">
                  <c:v>0.797893518518519</c:v>
                </c:pt>
                <c:pt idx="15419">
                  <c:v>0.797905092592593</c:v>
                </c:pt>
                <c:pt idx="15420">
                  <c:v>0.797916666666666</c:v>
                </c:pt>
                <c:pt idx="15421">
                  <c:v>0.797928240740741</c:v>
                </c:pt>
                <c:pt idx="15422">
                  <c:v>0.797939814814815</c:v>
                </c:pt>
                <c:pt idx="15423">
                  <c:v>0.797951388888889</c:v>
                </c:pt>
                <c:pt idx="15424">
                  <c:v>0.797962962962962</c:v>
                </c:pt>
                <c:pt idx="15425">
                  <c:v>0.797974537037037</c:v>
                </c:pt>
                <c:pt idx="15426">
                  <c:v>0.797986111111111</c:v>
                </c:pt>
                <c:pt idx="15427">
                  <c:v>0.797997685185185</c:v>
                </c:pt>
                <c:pt idx="15428">
                  <c:v>0.798009259259259</c:v>
                </c:pt>
                <c:pt idx="15429">
                  <c:v>0.798020833333334</c:v>
                </c:pt>
                <c:pt idx="15430">
                  <c:v>0.798032407407407</c:v>
                </c:pt>
                <c:pt idx="15431">
                  <c:v>0.798043981481482</c:v>
                </c:pt>
                <c:pt idx="15432">
                  <c:v>0.798055555555556</c:v>
                </c:pt>
                <c:pt idx="15433">
                  <c:v>0.798067129629629</c:v>
                </c:pt>
                <c:pt idx="15434">
                  <c:v>0.798078703703704</c:v>
                </c:pt>
                <c:pt idx="15435">
                  <c:v>0.798090277777778</c:v>
                </c:pt>
                <c:pt idx="15436">
                  <c:v>0.798101851851852</c:v>
                </c:pt>
                <c:pt idx="15437">
                  <c:v>0.798113425925925</c:v>
                </c:pt>
                <c:pt idx="15438">
                  <c:v>0.798125</c:v>
                </c:pt>
                <c:pt idx="15439">
                  <c:v>0.798136574074074</c:v>
                </c:pt>
                <c:pt idx="15440">
                  <c:v>0.798148148148148</c:v>
                </c:pt>
                <c:pt idx="15441">
                  <c:v>0.798159722222222</c:v>
                </c:pt>
                <c:pt idx="15442">
                  <c:v>0.798171296296297</c:v>
                </c:pt>
                <c:pt idx="15443">
                  <c:v>0.79818287037037</c:v>
                </c:pt>
                <c:pt idx="15444">
                  <c:v>0.798194444444445</c:v>
                </c:pt>
                <c:pt idx="15445">
                  <c:v>0.798206018518519</c:v>
                </c:pt>
                <c:pt idx="15446">
                  <c:v>0.798217592592593</c:v>
                </c:pt>
                <c:pt idx="15447">
                  <c:v>0.798229166666667</c:v>
                </c:pt>
                <c:pt idx="15448">
                  <c:v>0.79824074074074</c:v>
                </c:pt>
                <c:pt idx="15449">
                  <c:v>0.798252314814815</c:v>
                </c:pt>
                <c:pt idx="15450">
                  <c:v>0.798263888888889</c:v>
                </c:pt>
                <c:pt idx="15451">
                  <c:v>0.798275462962963</c:v>
                </c:pt>
                <c:pt idx="15452">
                  <c:v>0.798287037037037</c:v>
                </c:pt>
                <c:pt idx="15453">
                  <c:v>0.798298611111111</c:v>
                </c:pt>
                <c:pt idx="15454">
                  <c:v>0.798310185185185</c:v>
                </c:pt>
                <c:pt idx="15455">
                  <c:v>0.798321759259259</c:v>
                </c:pt>
                <c:pt idx="15456">
                  <c:v>0.798333333333333</c:v>
                </c:pt>
                <c:pt idx="15457">
                  <c:v>0.798344907407408</c:v>
                </c:pt>
                <c:pt idx="15458">
                  <c:v>0.798356481481481</c:v>
                </c:pt>
                <c:pt idx="15459">
                  <c:v>0.798368055555556</c:v>
                </c:pt>
                <c:pt idx="15460">
                  <c:v>0.79837962962963</c:v>
                </c:pt>
                <c:pt idx="15461">
                  <c:v>0.798391203703704</c:v>
                </c:pt>
                <c:pt idx="15462">
                  <c:v>0.798402777777777</c:v>
                </c:pt>
                <c:pt idx="15463">
                  <c:v>0.798414351851851</c:v>
                </c:pt>
                <c:pt idx="15464">
                  <c:v>0.798425925925926</c:v>
                </c:pt>
                <c:pt idx="15465">
                  <c:v>0.7984375</c:v>
                </c:pt>
                <c:pt idx="15466">
                  <c:v>0.798449074074074</c:v>
                </c:pt>
                <c:pt idx="15467">
                  <c:v>0.798460648148148</c:v>
                </c:pt>
                <c:pt idx="15468">
                  <c:v>0.798472222222222</c:v>
                </c:pt>
                <c:pt idx="15469">
                  <c:v>0.798483796296296</c:v>
                </c:pt>
                <c:pt idx="15470">
                  <c:v>0.79849537037037</c:v>
                </c:pt>
                <c:pt idx="15471">
                  <c:v>0.798506944444444</c:v>
                </c:pt>
                <c:pt idx="15472">
                  <c:v>0.798518518518519</c:v>
                </c:pt>
                <c:pt idx="15473">
                  <c:v>0.798530092592593</c:v>
                </c:pt>
                <c:pt idx="15474">
                  <c:v>0.798541666666667</c:v>
                </c:pt>
                <c:pt idx="15475">
                  <c:v>0.79855324074074</c:v>
                </c:pt>
                <c:pt idx="15476">
                  <c:v>0.798564814814815</c:v>
                </c:pt>
                <c:pt idx="15477">
                  <c:v>0.798576388888889</c:v>
                </c:pt>
                <c:pt idx="15478">
                  <c:v>0.798587962962962</c:v>
                </c:pt>
                <c:pt idx="15479">
                  <c:v>0.798599537037037</c:v>
                </c:pt>
                <c:pt idx="15480">
                  <c:v>0.798611111111111</c:v>
                </c:pt>
                <c:pt idx="15481">
                  <c:v>0.798622685185185</c:v>
                </c:pt>
                <c:pt idx="15482">
                  <c:v>0.798634259259259</c:v>
                </c:pt>
                <c:pt idx="15483">
                  <c:v>0.798645833333334</c:v>
                </c:pt>
                <c:pt idx="15484">
                  <c:v>0.798657407407408</c:v>
                </c:pt>
                <c:pt idx="15485">
                  <c:v>0.798668981481482</c:v>
                </c:pt>
                <c:pt idx="15486">
                  <c:v>0.798680555555556</c:v>
                </c:pt>
                <c:pt idx="15487">
                  <c:v>0.798692129629629</c:v>
                </c:pt>
                <c:pt idx="15488">
                  <c:v>0.798703703703704</c:v>
                </c:pt>
                <c:pt idx="15489">
                  <c:v>0.798715277777778</c:v>
                </c:pt>
                <c:pt idx="15490">
                  <c:v>0.798726851851852</c:v>
                </c:pt>
                <c:pt idx="15491">
                  <c:v>0.798738425925926</c:v>
                </c:pt>
                <c:pt idx="15492">
                  <c:v>0.79875</c:v>
                </c:pt>
                <c:pt idx="15493">
                  <c:v>0.798761574074074</c:v>
                </c:pt>
                <c:pt idx="15494">
                  <c:v>0.798773148148148</c:v>
                </c:pt>
                <c:pt idx="15495">
                  <c:v>0.798784722222222</c:v>
                </c:pt>
                <c:pt idx="15496">
                  <c:v>0.798796296296296</c:v>
                </c:pt>
                <c:pt idx="15497">
                  <c:v>0.798807870370371</c:v>
                </c:pt>
                <c:pt idx="15498">
                  <c:v>0.798819444444445</c:v>
                </c:pt>
                <c:pt idx="15499">
                  <c:v>0.798831018518519</c:v>
                </c:pt>
                <c:pt idx="15500">
                  <c:v>0.798842592592593</c:v>
                </c:pt>
                <c:pt idx="15501">
                  <c:v>0.798854166666666</c:v>
                </c:pt>
                <c:pt idx="15502">
                  <c:v>0.79886574074074</c:v>
                </c:pt>
                <c:pt idx="15503">
                  <c:v>0.798877314814815</c:v>
                </c:pt>
                <c:pt idx="15504">
                  <c:v>0.798888888888889</c:v>
                </c:pt>
                <c:pt idx="15505">
                  <c:v>0.798900462962963</c:v>
                </c:pt>
                <c:pt idx="15506">
                  <c:v>0.798912037037037</c:v>
                </c:pt>
                <c:pt idx="15507">
                  <c:v>0.798923611111111</c:v>
                </c:pt>
                <c:pt idx="15508">
                  <c:v>0.798935185185185</c:v>
                </c:pt>
                <c:pt idx="15509">
                  <c:v>0.798946759259259</c:v>
                </c:pt>
                <c:pt idx="15510">
                  <c:v>0.798958333333333</c:v>
                </c:pt>
                <c:pt idx="15511">
                  <c:v>0.798969907407408</c:v>
                </c:pt>
                <c:pt idx="15512">
                  <c:v>0.798981481481482</c:v>
                </c:pt>
                <c:pt idx="15513">
                  <c:v>0.798993055555556</c:v>
                </c:pt>
                <c:pt idx="15514">
                  <c:v>0.79900462962963</c:v>
                </c:pt>
                <c:pt idx="15515">
                  <c:v>0.799016203703703</c:v>
                </c:pt>
                <c:pt idx="15516">
                  <c:v>0.799027777777778</c:v>
                </c:pt>
                <c:pt idx="15517">
                  <c:v>0.799039351851852</c:v>
                </c:pt>
                <c:pt idx="15518">
                  <c:v>0.799050925925926</c:v>
                </c:pt>
                <c:pt idx="15519">
                  <c:v>0.7990625</c:v>
                </c:pt>
                <c:pt idx="15520">
                  <c:v>0.799074074074074</c:v>
                </c:pt>
                <c:pt idx="15521">
                  <c:v>0.799085648148148</c:v>
                </c:pt>
                <c:pt idx="15522">
                  <c:v>0.799097222222222</c:v>
                </c:pt>
                <c:pt idx="15523">
                  <c:v>0.799108796296296</c:v>
                </c:pt>
                <c:pt idx="15524">
                  <c:v>0.79912037037037</c:v>
                </c:pt>
                <c:pt idx="15525">
                  <c:v>0.799131944444445</c:v>
                </c:pt>
                <c:pt idx="15526">
                  <c:v>0.799143518518519</c:v>
                </c:pt>
                <c:pt idx="15527">
                  <c:v>0.799155092592593</c:v>
                </c:pt>
                <c:pt idx="15528">
                  <c:v>0.799166666666666</c:v>
                </c:pt>
                <c:pt idx="15529">
                  <c:v>0.79917824074074</c:v>
                </c:pt>
                <c:pt idx="15530">
                  <c:v>0.799189814814815</c:v>
                </c:pt>
                <c:pt idx="15531">
                  <c:v>0.799201388888889</c:v>
                </c:pt>
                <c:pt idx="15532">
                  <c:v>0.799212962962962</c:v>
                </c:pt>
                <c:pt idx="15533">
                  <c:v>0.799224537037037</c:v>
                </c:pt>
                <c:pt idx="15534">
                  <c:v>0.799236111111111</c:v>
                </c:pt>
                <c:pt idx="15535">
                  <c:v>0.799247685185185</c:v>
                </c:pt>
                <c:pt idx="15536">
                  <c:v>0.799259259259259</c:v>
                </c:pt>
                <c:pt idx="15537">
                  <c:v>0.799270833333334</c:v>
                </c:pt>
                <c:pt idx="15538">
                  <c:v>0.799282407407407</c:v>
                </c:pt>
                <c:pt idx="15539">
                  <c:v>0.799293981481481</c:v>
                </c:pt>
                <c:pt idx="15540">
                  <c:v>0.799305555555556</c:v>
                </c:pt>
                <c:pt idx="15541">
                  <c:v>0.799317129629629</c:v>
                </c:pt>
                <c:pt idx="15542">
                  <c:v>0.799328703703704</c:v>
                </c:pt>
                <c:pt idx="15543">
                  <c:v>0.799340277777778</c:v>
                </c:pt>
                <c:pt idx="15544">
                  <c:v>0.799351851851852</c:v>
                </c:pt>
                <c:pt idx="15545">
                  <c:v>0.799363425925925</c:v>
                </c:pt>
                <c:pt idx="15546">
                  <c:v>0.799375</c:v>
                </c:pt>
                <c:pt idx="15547">
                  <c:v>0.799386574074074</c:v>
                </c:pt>
                <c:pt idx="15548">
                  <c:v>0.799398148148148</c:v>
                </c:pt>
                <c:pt idx="15549">
                  <c:v>0.799409722222222</c:v>
                </c:pt>
                <c:pt idx="15550">
                  <c:v>0.799421296296296</c:v>
                </c:pt>
                <c:pt idx="15551">
                  <c:v>0.79943287037037</c:v>
                </c:pt>
                <c:pt idx="15552">
                  <c:v>0.799444444444445</c:v>
                </c:pt>
                <c:pt idx="15553">
                  <c:v>0.799456018518519</c:v>
                </c:pt>
                <c:pt idx="15554">
                  <c:v>0.799467592592593</c:v>
                </c:pt>
                <c:pt idx="15555">
                  <c:v>0.799479166666666</c:v>
                </c:pt>
                <c:pt idx="15556">
                  <c:v>0.79949074074074</c:v>
                </c:pt>
                <c:pt idx="15557">
                  <c:v>0.799502314814814</c:v>
                </c:pt>
                <c:pt idx="15558">
                  <c:v>0.799513888888889</c:v>
                </c:pt>
                <c:pt idx="15559">
                  <c:v>0.799525462962963</c:v>
                </c:pt>
                <c:pt idx="15560">
                  <c:v>0.799537037037037</c:v>
                </c:pt>
                <c:pt idx="15561">
                  <c:v>0.799548611111111</c:v>
                </c:pt>
                <c:pt idx="15562">
                  <c:v>0.799560185185185</c:v>
                </c:pt>
                <c:pt idx="15563">
                  <c:v>0.799571759259259</c:v>
                </c:pt>
                <c:pt idx="15564">
                  <c:v>0.799583333333333</c:v>
                </c:pt>
                <c:pt idx="15565">
                  <c:v>0.799594907407407</c:v>
                </c:pt>
                <c:pt idx="15566">
                  <c:v>0.799606481481482</c:v>
                </c:pt>
                <c:pt idx="15567">
                  <c:v>0.799618055555556</c:v>
                </c:pt>
                <c:pt idx="15568">
                  <c:v>0.79962962962963</c:v>
                </c:pt>
                <c:pt idx="15569">
                  <c:v>0.799641203703704</c:v>
                </c:pt>
                <c:pt idx="15570">
                  <c:v>0.799652777777778</c:v>
                </c:pt>
                <c:pt idx="15571">
                  <c:v>0.799664351851852</c:v>
                </c:pt>
                <c:pt idx="15572">
                  <c:v>0.799675925925926</c:v>
                </c:pt>
                <c:pt idx="15573">
                  <c:v>0.7996875</c:v>
                </c:pt>
                <c:pt idx="15574">
                  <c:v>0.799699074074074</c:v>
                </c:pt>
                <c:pt idx="15575">
                  <c:v>0.799710648148148</c:v>
                </c:pt>
                <c:pt idx="15576">
                  <c:v>0.799722222222222</c:v>
                </c:pt>
                <c:pt idx="15577">
                  <c:v>0.799733796296296</c:v>
                </c:pt>
                <c:pt idx="15578">
                  <c:v>0.799745370370371</c:v>
                </c:pt>
                <c:pt idx="15579">
                  <c:v>0.799756944444444</c:v>
                </c:pt>
                <c:pt idx="15580">
                  <c:v>0.799768518518519</c:v>
                </c:pt>
                <c:pt idx="15581">
                  <c:v>0.799780092592593</c:v>
                </c:pt>
                <c:pt idx="15582">
                  <c:v>0.799791666666667</c:v>
                </c:pt>
                <c:pt idx="15583">
                  <c:v>0.799803240740741</c:v>
                </c:pt>
                <c:pt idx="15584">
                  <c:v>0.799814814814815</c:v>
                </c:pt>
                <c:pt idx="15585">
                  <c:v>0.799826388888889</c:v>
                </c:pt>
                <c:pt idx="15586">
                  <c:v>0.799837962962962</c:v>
                </c:pt>
                <c:pt idx="15587">
                  <c:v>0.799849537037037</c:v>
                </c:pt>
                <c:pt idx="15588">
                  <c:v>0.799861111111111</c:v>
                </c:pt>
                <c:pt idx="15589">
                  <c:v>0.799872685185185</c:v>
                </c:pt>
                <c:pt idx="15590">
                  <c:v>0.799884259259259</c:v>
                </c:pt>
                <c:pt idx="15591">
                  <c:v>0.799895833333334</c:v>
                </c:pt>
                <c:pt idx="15592">
                  <c:v>0.799907407407408</c:v>
                </c:pt>
                <c:pt idx="15593">
                  <c:v>0.799918981481481</c:v>
                </c:pt>
                <c:pt idx="15594">
                  <c:v>0.799930555555556</c:v>
                </c:pt>
                <c:pt idx="15595">
                  <c:v>0.799942129629629</c:v>
                </c:pt>
                <c:pt idx="15596">
                  <c:v>0.799953703703704</c:v>
                </c:pt>
                <c:pt idx="15597">
                  <c:v>0.799965277777778</c:v>
                </c:pt>
                <c:pt idx="15598">
                  <c:v>0.799976851851852</c:v>
                </c:pt>
                <c:pt idx="15599">
                  <c:v>0.799988425925926</c:v>
                </c:pt>
                <c:pt idx="15600">
                  <c:v>0.8</c:v>
                </c:pt>
                <c:pt idx="15601">
                  <c:v>0.800011574074074</c:v>
                </c:pt>
                <c:pt idx="15602">
                  <c:v>0.800023148148148</c:v>
                </c:pt>
                <c:pt idx="15603">
                  <c:v>0.800034722222222</c:v>
                </c:pt>
                <c:pt idx="15604">
                  <c:v>0.800046296296296</c:v>
                </c:pt>
                <c:pt idx="15605">
                  <c:v>0.800057870370371</c:v>
                </c:pt>
                <c:pt idx="15606">
                  <c:v>0.800069444444445</c:v>
                </c:pt>
                <c:pt idx="15607">
                  <c:v>0.800081018518519</c:v>
                </c:pt>
                <c:pt idx="15608">
                  <c:v>0.800092592592593</c:v>
                </c:pt>
                <c:pt idx="15609">
                  <c:v>0.800104166666666</c:v>
                </c:pt>
                <c:pt idx="15610">
                  <c:v>0.80011574074074</c:v>
                </c:pt>
                <c:pt idx="15611">
                  <c:v>0.800127314814815</c:v>
                </c:pt>
                <c:pt idx="15612">
                  <c:v>0.800138888888889</c:v>
                </c:pt>
                <c:pt idx="15613">
                  <c:v>0.800150462962963</c:v>
                </c:pt>
                <c:pt idx="15614">
                  <c:v>0.800162037037037</c:v>
                </c:pt>
                <c:pt idx="15615">
                  <c:v>0.800173611111111</c:v>
                </c:pt>
                <c:pt idx="15616">
                  <c:v>0.800185185185185</c:v>
                </c:pt>
                <c:pt idx="15617">
                  <c:v>0.800196759259259</c:v>
                </c:pt>
                <c:pt idx="15618">
                  <c:v>0.800208333333333</c:v>
                </c:pt>
                <c:pt idx="15619">
                  <c:v>0.800219907407407</c:v>
                </c:pt>
                <c:pt idx="15620">
                  <c:v>0.800231481481482</c:v>
                </c:pt>
                <c:pt idx="15621">
                  <c:v>0.800243055555556</c:v>
                </c:pt>
                <c:pt idx="15622">
                  <c:v>0.80025462962963</c:v>
                </c:pt>
                <c:pt idx="15623">
                  <c:v>0.800266203703703</c:v>
                </c:pt>
                <c:pt idx="15624">
                  <c:v>0.800277777777777</c:v>
                </c:pt>
                <c:pt idx="15625">
                  <c:v>0.800289351851852</c:v>
                </c:pt>
                <c:pt idx="15626">
                  <c:v>0.800300925925925</c:v>
                </c:pt>
                <c:pt idx="15627">
                  <c:v>0.8003125</c:v>
                </c:pt>
                <c:pt idx="15628">
                  <c:v>0.800324074074074</c:v>
                </c:pt>
                <c:pt idx="15629">
                  <c:v>0.800335648148148</c:v>
                </c:pt>
                <c:pt idx="15630">
                  <c:v>0.800347222222222</c:v>
                </c:pt>
                <c:pt idx="15631">
                  <c:v>0.800358796296296</c:v>
                </c:pt>
                <c:pt idx="15632">
                  <c:v>0.800370370370371</c:v>
                </c:pt>
                <c:pt idx="15633">
                  <c:v>0.800381944444445</c:v>
                </c:pt>
                <c:pt idx="15634">
                  <c:v>0.800393518518519</c:v>
                </c:pt>
                <c:pt idx="15635">
                  <c:v>0.800405092592593</c:v>
                </c:pt>
                <c:pt idx="15636">
                  <c:v>0.800416666666666</c:v>
                </c:pt>
                <c:pt idx="15637">
                  <c:v>0.800428240740741</c:v>
                </c:pt>
                <c:pt idx="15638">
                  <c:v>0.800439814814815</c:v>
                </c:pt>
                <c:pt idx="15639">
                  <c:v>0.800451388888889</c:v>
                </c:pt>
                <c:pt idx="15640">
                  <c:v>0.800462962962962</c:v>
                </c:pt>
                <c:pt idx="15641">
                  <c:v>0.800474537037037</c:v>
                </c:pt>
                <c:pt idx="15642">
                  <c:v>0.800486111111111</c:v>
                </c:pt>
                <c:pt idx="15643">
                  <c:v>0.800497685185185</c:v>
                </c:pt>
                <c:pt idx="15644">
                  <c:v>0.800509259259259</c:v>
                </c:pt>
                <c:pt idx="15645">
                  <c:v>0.800520833333333</c:v>
                </c:pt>
                <c:pt idx="15646">
                  <c:v>0.800532407407407</c:v>
                </c:pt>
                <c:pt idx="15647">
                  <c:v>0.800543981481481</c:v>
                </c:pt>
                <c:pt idx="15648">
                  <c:v>0.800555555555556</c:v>
                </c:pt>
                <c:pt idx="15649">
                  <c:v>0.800567129629629</c:v>
                </c:pt>
                <c:pt idx="15650">
                  <c:v>0.800578703703703</c:v>
                </c:pt>
                <c:pt idx="15651">
                  <c:v>0.800590277777778</c:v>
                </c:pt>
                <c:pt idx="15652">
                  <c:v>0.800601851851852</c:v>
                </c:pt>
                <c:pt idx="15653">
                  <c:v>0.800613425925926</c:v>
                </c:pt>
                <c:pt idx="15654">
                  <c:v>0.800625</c:v>
                </c:pt>
                <c:pt idx="15655">
                  <c:v>0.800636574074074</c:v>
                </c:pt>
                <c:pt idx="15656">
                  <c:v>0.800648148148148</c:v>
                </c:pt>
                <c:pt idx="15657">
                  <c:v>0.800659722222222</c:v>
                </c:pt>
                <c:pt idx="15658">
                  <c:v>0.800671296296297</c:v>
                </c:pt>
                <c:pt idx="15659">
                  <c:v>0.800682870370371</c:v>
                </c:pt>
                <c:pt idx="15660">
                  <c:v>0.800694444444445</c:v>
                </c:pt>
                <c:pt idx="15661">
                  <c:v>0.800706018518519</c:v>
                </c:pt>
                <c:pt idx="15662">
                  <c:v>0.800717592592593</c:v>
                </c:pt>
                <c:pt idx="15663">
                  <c:v>0.800729166666667</c:v>
                </c:pt>
                <c:pt idx="15664">
                  <c:v>0.80074074074074</c:v>
                </c:pt>
                <c:pt idx="15665">
                  <c:v>0.800752314814815</c:v>
                </c:pt>
                <c:pt idx="15666">
                  <c:v>0.800763888888889</c:v>
                </c:pt>
                <c:pt idx="15667">
                  <c:v>0.800775462962963</c:v>
                </c:pt>
                <c:pt idx="15668">
                  <c:v>0.800787037037037</c:v>
                </c:pt>
                <c:pt idx="15669">
                  <c:v>0.800798611111111</c:v>
                </c:pt>
                <c:pt idx="15670">
                  <c:v>0.800810185185185</c:v>
                </c:pt>
                <c:pt idx="15671">
                  <c:v>0.80082175925926</c:v>
                </c:pt>
                <c:pt idx="15672">
                  <c:v>0.800833333333333</c:v>
                </c:pt>
                <c:pt idx="15673">
                  <c:v>0.800844907407408</c:v>
                </c:pt>
                <c:pt idx="15674">
                  <c:v>0.800856481481482</c:v>
                </c:pt>
                <c:pt idx="15675">
                  <c:v>0.800868055555556</c:v>
                </c:pt>
                <c:pt idx="15676">
                  <c:v>0.80087962962963</c:v>
                </c:pt>
                <c:pt idx="15677">
                  <c:v>0.800891203703704</c:v>
                </c:pt>
                <c:pt idx="15678">
                  <c:v>0.800902777777778</c:v>
                </c:pt>
                <c:pt idx="15679">
                  <c:v>0.800914351851852</c:v>
                </c:pt>
                <c:pt idx="15680">
                  <c:v>0.800925925925926</c:v>
                </c:pt>
                <c:pt idx="15681">
                  <c:v>0.8009375</c:v>
                </c:pt>
                <c:pt idx="15682">
                  <c:v>0.800949074074075</c:v>
                </c:pt>
                <c:pt idx="15683">
                  <c:v>0.800960648148148</c:v>
                </c:pt>
                <c:pt idx="15684">
                  <c:v>0.800972222222222</c:v>
                </c:pt>
                <c:pt idx="15685">
                  <c:v>0.800983796296296</c:v>
                </c:pt>
                <c:pt idx="15686">
                  <c:v>0.800995370370371</c:v>
                </c:pt>
                <c:pt idx="15687">
                  <c:v>0.801006944444444</c:v>
                </c:pt>
                <c:pt idx="15688">
                  <c:v>0.801018518518519</c:v>
                </c:pt>
                <c:pt idx="15689">
                  <c:v>0.801030092592593</c:v>
                </c:pt>
                <c:pt idx="15690">
                  <c:v>0.801041666666667</c:v>
                </c:pt>
                <c:pt idx="15691">
                  <c:v>0.801053240740741</c:v>
                </c:pt>
                <c:pt idx="15692">
                  <c:v>0.801064814814815</c:v>
                </c:pt>
                <c:pt idx="15693">
                  <c:v>0.801076388888889</c:v>
                </c:pt>
                <c:pt idx="15694">
                  <c:v>0.801087962962963</c:v>
                </c:pt>
                <c:pt idx="15695">
                  <c:v>0.801099537037037</c:v>
                </c:pt>
                <c:pt idx="15696">
                  <c:v>0.801111111111111</c:v>
                </c:pt>
                <c:pt idx="15697">
                  <c:v>0.801122685185185</c:v>
                </c:pt>
                <c:pt idx="15698">
                  <c:v>0.801134259259259</c:v>
                </c:pt>
                <c:pt idx="15699">
                  <c:v>0.801145833333334</c:v>
                </c:pt>
                <c:pt idx="15700">
                  <c:v>0.801157407407408</c:v>
                </c:pt>
                <c:pt idx="15701">
                  <c:v>0.801168981481481</c:v>
                </c:pt>
                <c:pt idx="15702">
                  <c:v>0.801180555555555</c:v>
                </c:pt>
                <c:pt idx="15703">
                  <c:v>0.801192129629629</c:v>
                </c:pt>
                <c:pt idx="15704">
                  <c:v>0.801203703703703</c:v>
                </c:pt>
                <c:pt idx="15705">
                  <c:v>0.801215277777778</c:v>
                </c:pt>
                <c:pt idx="15706">
                  <c:v>0.801226851851852</c:v>
                </c:pt>
                <c:pt idx="15707">
                  <c:v>0.801238425925926</c:v>
                </c:pt>
                <c:pt idx="15708">
                  <c:v>0.80125</c:v>
                </c:pt>
                <c:pt idx="15709">
                  <c:v>0.801261574074074</c:v>
                </c:pt>
                <c:pt idx="15710">
                  <c:v>0.801273148148148</c:v>
                </c:pt>
                <c:pt idx="15711">
                  <c:v>0.801284722222222</c:v>
                </c:pt>
                <c:pt idx="15712">
                  <c:v>0.801296296296296</c:v>
                </c:pt>
                <c:pt idx="15713">
                  <c:v>0.801307870370371</c:v>
                </c:pt>
                <c:pt idx="15714">
                  <c:v>0.801319444444445</c:v>
                </c:pt>
                <c:pt idx="15715">
                  <c:v>0.801331018518519</c:v>
                </c:pt>
                <c:pt idx="15716">
                  <c:v>0.801342592592593</c:v>
                </c:pt>
                <c:pt idx="15717">
                  <c:v>0.801354166666667</c:v>
                </c:pt>
                <c:pt idx="15718">
                  <c:v>0.80136574074074</c:v>
                </c:pt>
                <c:pt idx="15719">
                  <c:v>0.801377314814815</c:v>
                </c:pt>
                <c:pt idx="15720">
                  <c:v>0.801388888888889</c:v>
                </c:pt>
                <c:pt idx="15721">
                  <c:v>0.801400462962962</c:v>
                </c:pt>
                <c:pt idx="15722">
                  <c:v>0.801412037037037</c:v>
                </c:pt>
                <c:pt idx="15723">
                  <c:v>0.801423611111111</c:v>
                </c:pt>
                <c:pt idx="15724">
                  <c:v>0.801435185185185</c:v>
                </c:pt>
                <c:pt idx="15725">
                  <c:v>0.801446759259259</c:v>
                </c:pt>
                <c:pt idx="15726">
                  <c:v>0.801458333333333</c:v>
                </c:pt>
                <c:pt idx="15727">
                  <c:v>0.801469907407407</c:v>
                </c:pt>
                <c:pt idx="15728">
                  <c:v>0.801481481481482</c:v>
                </c:pt>
                <c:pt idx="15729">
                  <c:v>0.801493055555556</c:v>
                </c:pt>
                <c:pt idx="15730">
                  <c:v>0.801504629629629</c:v>
                </c:pt>
                <c:pt idx="15731">
                  <c:v>0.801516203703704</c:v>
                </c:pt>
                <c:pt idx="15732">
                  <c:v>0.801527777777778</c:v>
                </c:pt>
                <c:pt idx="15733">
                  <c:v>0.801539351851851</c:v>
                </c:pt>
                <c:pt idx="15734">
                  <c:v>0.801550925925925</c:v>
                </c:pt>
                <c:pt idx="15735">
                  <c:v>0.8015625</c:v>
                </c:pt>
                <c:pt idx="15736">
                  <c:v>0.801574074074074</c:v>
                </c:pt>
                <c:pt idx="15737">
                  <c:v>0.801585648148148</c:v>
                </c:pt>
                <c:pt idx="15738">
                  <c:v>0.801597222222222</c:v>
                </c:pt>
                <c:pt idx="15739">
                  <c:v>0.801608796296297</c:v>
                </c:pt>
                <c:pt idx="15740">
                  <c:v>0.801620370370371</c:v>
                </c:pt>
                <c:pt idx="15741">
                  <c:v>0.801631944444445</c:v>
                </c:pt>
                <c:pt idx="15742">
                  <c:v>0.801643518518519</c:v>
                </c:pt>
                <c:pt idx="15743">
                  <c:v>0.801655092592593</c:v>
                </c:pt>
                <c:pt idx="15744">
                  <c:v>0.801666666666666</c:v>
                </c:pt>
                <c:pt idx="15745">
                  <c:v>0.801678240740741</c:v>
                </c:pt>
                <c:pt idx="15746">
                  <c:v>0.801689814814815</c:v>
                </c:pt>
                <c:pt idx="15747">
                  <c:v>0.801701388888889</c:v>
                </c:pt>
                <c:pt idx="15748">
                  <c:v>0.801712962962962</c:v>
                </c:pt>
                <c:pt idx="15749">
                  <c:v>0.801724537037037</c:v>
                </c:pt>
                <c:pt idx="15750">
                  <c:v>0.801736111111111</c:v>
                </c:pt>
                <c:pt idx="15751">
                  <c:v>0.801747685185185</c:v>
                </c:pt>
                <c:pt idx="15752">
                  <c:v>0.801759259259259</c:v>
                </c:pt>
                <c:pt idx="15753">
                  <c:v>0.801770833333334</c:v>
                </c:pt>
                <c:pt idx="15754">
                  <c:v>0.801782407407408</c:v>
                </c:pt>
                <c:pt idx="15755">
                  <c:v>0.801793981481482</c:v>
                </c:pt>
                <c:pt idx="15756">
                  <c:v>0.801805555555556</c:v>
                </c:pt>
                <c:pt idx="15757">
                  <c:v>0.80181712962963</c:v>
                </c:pt>
                <c:pt idx="15758">
                  <c:v>0.801828703703704</c:v>
                </c:pt>
                <c:pt idx="15759">
                  <c:v>0.801840277777778</c:v>
                </c:pt>
                <c:pt idx="15760">
                  <c:v>0.801851851851852</c:v>
                </c:pt>
                <c:pt idx="15761">
                  <c:v>0.801863425925926</c:v>
                </c:pt>
                <c:pt idx="15762">
                  <c:v>0.801875</c:v>
                </c:pt>
                <c:pt idx="15763">
                  <c:v>0.801886574074074</c:v>
                </c:pt>
                <c:pt idx="15764">
                  <c:v>0.801898148148148</c:v>
                </c:pt>
                <c:pt idx="15765">
                  <c:v>0.801909722222222</c:v>
                </c:pt>
                <c:pt idx="15766">
                  <c:v>0.801921296296297</c:v>
                </c:pt>
                <c:pt idx="15767">
                  <c:v>0.80193287037037</c:v>
                </c:pt>
                <c:pt idx="15768">
                  <c:v>0.801944444444445</c:v>
                </c:pt>
                <c:pt idx="15769">
                  <c:v>0.801956018518519</c:v>
                </c:pt>
                <c:pt idx="15770">
                  <c:v>0.801967592592593</c:v>
                </c:pt>
                <c:pt idx="15771">
                  <c:v>0.801979166666667</c:v>
                </c:pt>
                <c:pt idx="15772">
                  <c:v>0.80199074074074</c:v>
                </c:pt>
                <c:pt idx="15773">
                  <c:v>0.802002314814815</c:v>
                </c:pt>
                <c:pt idx="15774">
                  <c:v>0.802013888888889</c:v>
                </c:pt>
                <c:pt idx="15775">
                  <c:v>0.802025462962963</c:v>
                </c:pt>
                <c:pt idx="15776">
                  <c:v>0.802037037037037</c:v>
                </c:pt>
                <c:pt idx="15777">
                  <c:v>0.802048611111111</c:v>
                </c:pt>
                <c:pt idx="15778">
                  <c:v>0.802060185185185</c:v>
                </c:pt>
                <c:pt idx="15779">
                  <c:v>0.802071759259259</c:v>
                </c:pt>
                <c:pt idx="15780">
                  <c:v>0.802083333333334</c:v>
                </c:pt>
                <c:pt idx="15781">
                  <c:v>0.802094907407408</c:v>
                </c:pt>
                <c:pt idx="15782">
                  <c:v>0.802106481481481</c:v>
                </c:pt>
                <c:pt idx="15783">
                  <c:v>0.802118055555556</c:v>
                </c:pt>
                <c:pt idx="15784">
                  <c:v>0.80212962962963</c:v>
                </c:pt>
                <c:pt idx="15785">
                  <c:v>0.802141203703704</c:v>
                </c:pt>
                <c:pt idx="15786">
                  <c:v>0.802152777777777</c:v>
                </c:pt>
                <c:pt idx="15787">
                  <c:v>0.802164351851851</c:v>
                </c:pt>
                <c:pt idx="15788">
                  <c:v>0.802175925925926</c:v>
                </c:pt>
                <c:pt idx="15789">
                  <c:v>0.8021875</c:v>
                </c:pt>
                <c:pt idx="15790">
                  <c:v>0.802199074074074</c:v>
                </c:pt>
                <c:pt idx="15791">
                  <c:v>0.802210648148148</c:v>
                </c:pt>
                <c:pt idx="15792">
                  <c:v>0.802222222222222</c:v>
                </c:pt>
                <c:pt idx="15793">
                  <c:v>0.802233796296296</c:v>
                </c:pt>
                <c:pt idx="15794">
                  <c:v>0.802245370370371</c:v>
                </c:pt>
                <c:pt idx="15795">
                  <c:v>0.802256944444444</c:v>
                </c:pt>
                <c:pt idx="15796">
                  <c:v>0.802268518518519</c:v>
                </c:pt>
                <c:pt idx="15797">
                  <c:v>0.802280092592593</c:v>
                </c:pt>
                <c:pt idx="15798">
                  <c:v>0.802291666666667</c:v>
                </c:pt>
                <c:pt idx="15799">
                  <c:v>0.802303240740741</c:v>
                </c:pt>
                <c:pt idx="15800">
                  <c:v>0.802314814814815</c:v>
                </c:pt>
                <c:pt idx="15801">
                  <c:v>0.802326388888889</c:v>
                </c:pt>
                <c:pt idx="15802">
                  <c:v>0.802337962962962</c:v>
                </c:pt>
                <c:pt idx="15803">
                  <c:v>0.802349537037037</c:v>
                </c:pt>
                <c:pt idx="15804">
                  <c:v>0.802361111111111</c:v>
                </c:pt>
                <c:pt idx="15805">
                  <c:v>0.802372685185185</c:v>
                </c:pt>
                <c:pt idx="15806">
                  <c:v>0.802384259259259</c:v>
                </c:pt>
                <c:pt idx="15807">
                  <c:v>0.802395833333334</c:v>
                </c:pt>
                <c:pt idx="15808">
                  <c:v>0.802407407407408</c:v>
                </c:pt>
                <c:pt idx="15809">
                  <c:v>0.802418981481481</c:v>
                </c:pt>
                <c:pt idx="15810">
                  <c:v>0.802430555555555</c:v>
                </c:pt>
                <c:pt idx="15811">
                  <c:v>0.80244212962963</c:v>
                </c:pt>
                <c:pt idx="15812">
                  <c:v>0.802453703703703</c:v>
                </c:pt>
                <c:pt idx="15813">
                  <c:v>0.802465277777778</c:v>
                </c:pt>
                <c:pt idx="15814">
                  <c:v>0.802476851851852</c:v>
                </c:pt>
                <c:pt idx="15815">
                  <c:v>0.802488425925925</c:v>
                </c:pt>
                <c:pt idx="15816">
                  <c:v>0.8025</c:v>
                </c:pt>
                <c:pt idx="15817">
                  <c:v>0.802511574074074</c:v>
                </c:pt>
                <c:pt idx="15818">
                  <c:v>0.802523148148148</c:v>
                </c:pt>
                <c:pt idx="15819">
                  <c:v>0.802534722222222</c:v>
                </c:pt>
                <c:pt idx="15820">
                  <c:v>0.802546296296297</c:v>
                </c:pt>
                <c:pt idx="15821">
                  <c:v>0.80255787037037</c:v>
                </c:pt>
                <c:pt idx="15822">
                  <c:v>0.802569444444444</c:v>
                </c:pt>
                <c:pt idx="15823">
                  <c:v>0.802581018518519</c:v>
                </c:pt>
                <c:pt idx="15824">
                  <c:v>0.802592592592593</c:v>
                </c:pt>
                <c:pt idx="15825">
                  <c:v>0.802604166666667</c:v>
                </c:pt>
                <c:pt idx="15826">
                  <c:v>0.80261574074074</c:v>
                </c:pt>
                <c:pt idx="15827">
                  <c:v>0.802627314814815</c:v>
                </c:pt>
                <c:pt idx="15828">
                  <c:v>0.802638888888889</c:v>
                </c:pt>
                <c:pt idx="15829">
                  <c:v>0.802650462962963</c:v>
                </c:pt>
                <c:pt idx="15830">
                  <c:v>0.802662037037037</c:v>
                </c:pt>
                <c:pt idx="15831">
                  <c:v>0.802673611111111</c:v>
                </c:pt>
                <c:pt idx="15832">
                  <c:v>0.802685185185185</c:v>
                </c:pt>
                <c:pt idx="15833">
                  <c:v>0.802696759259259</c:v>
                </c:pt>
                <c:pt idx="15834">
                  <c:v>0.802708333333334</c:v>
                </c:pt>
                <c:pt idx="15835">
                  <c:v>0.802719907407408</c:v>
                </c:pt>
                <c:pt idx="15836">
                  <c:v>0.802731481481482</c:v>
                </c:pt>
                <c:pt idx="15837">
                  <c:v>0.802743055555556</c:v>
                </c:pt>
                <c:pt idx="15838">
                  <c:v>0.80275462962963</c:v>
                </c:pt>
                <c:pt idx="15839">
                  <c:v>0.802766203703704</c:v>
                </c:pt>
                <c:pt idx="15840">
                  <c:v>0.802777777777778</c:v>
                </c:pt>
                <c:pt idx="15841">
                  <c:v>0.802789351851852</c:v>
                </c:pt>
                <c:pt idx="15842">
                  <c:v>0.802800925925926</c:v>
                </c:pt>
                <c:pt idx="15843">
                  <c:v>0.8028125</c:v>
                </c:pt>
                <c:pt idx="15844">
                  <c:v>0.802824074074074</c:v>
                </c:pt>
                <c:pt idx="15845">
                  <c:v>0.802835648148148</c:v>
                </c:pt>
                <c:pt idx="15846">
                  <c:v>0.802847222222222</c:v>
                </c:pt>
                <c:pt idx="15847">
                  <c:v>0.802858796296296</c:v>
                </c:pt>
                <c:pt idx="15848">
                  <c:v>0.802870370370371</c:v>
                </c:pt>
                <c:pt idx="15849">
                  <c:v>0.802881944444445</c:v>
                </c:pt>
                <c:pt idx="15850">
                  <c:v>0.802893518518519</c:v>
                </c:pt>
                <c:pt idx="15851">
                  <c:v>0.802905092592593</c:v>
                </c:pt>
                <c:pt idx="15852">
                  <c:v>0.802916666666666</c:v>
                </c:pt>
                <c:pt idx="15853">
                  <c:v>0.802928240740741</c:v>
                </c:pt>
                <c:pt idx="15854">
                  <c:v>0.802939814814815</c:v>
                </c:pt>
                <c:pt idx="15855">
                  <c:v>0.802951388888889</c:v>
                </c:pt>
                <c:pt idx="15856">
                  <c:v>0.802962962962963</c:v>
                </c:pt>
                <c:pt idx="15857">
                  <c:v>0.802974537037037</c:v>
                </c:pt>
                <c:pt idx="15858">
                  <c:v>0.802986111111111</c:v>
                </c:pt>
                <c:pt idx="15859">
                  <c:v>0.802997685185185</c:v>
                </c:pt>
                <c:pt idx="15860">
                  <c:v>0.803009259259259</c:v>
                </c:pt>
                <c:pt idx="15861">
                  <c:v>0.803020833333334</c:v>
                </c:pt>
                <c:pt idx="15862">
                  <c:v>0.803032407407407</c:v>
                </c:pt>
                <c:pt idx="15863">
                  <c:v>0.803043981481482</c:v>
                </c:pt>
                <c:pt idx="15864">
                  <c:v>0.803055555555556</c:v>
                </c:pt>
                <c:pt idx="15865">
                  <c:v>0.80306712962963</c:v>
                </c:pt>
                <c:pt idx="15866">
                  <c:v>0.803078703703704</c:v>
                </c:pt>
                <c:pt idx="15867">
                  <c:v>0.803090277777778</c:v>
                </c:pt>
                <c:pt idx="15868">
                  <c:v>0.803101851851852</c:v>
                </c:pt>
                <c:pt idx="15869">
                  <c:v>0.803113425925925</c:v>
                </c:pt>
                <c:pt idx="15870">
                  <c:v>0.803125</c:v>
                </c:pt>
                <c:pt idx="15871">
                  <c:v>0.803136574074074</c:v>
                </c:pt>
                <c:pt idx="15872">
                  <c:v>0.803148148148148</c:v>
                </c:pt>
                <c:pt idx="15873">
                  <c:v>0.803159722222222</c:v>
                </c:pt>
                <c:pt idx="15874">
                  <c:v>0.803171296296297</c:v>
                </c:pt>
                <c:pt idx="15875">
                  <c:v>0.803182870370371</c:v>
                </c:pt>
                <c:pt idx="15876">
                  <c:v>0.803194444444445</c:v>
                </c:pt>
                <c:pt idx="15877">
                  <c:v>0.803206018518519</c:v>
                </c:pt>
                <c:pt idx="15878">
                  <c:v>0.803217592592593</c:v>
                </c:pt>
                <c:pt idx="15879">
                  <c:v>0.803229166666667</c:v>
                </c:pt>
                <c:pt idx="15880">
                  <c:v>0.803240740740741</c:v>
                </c:pt>
                <c:pt idx="15881">
                  <c:v>0.803252314814815</c:v>
                </c:pt>
                <c:pt idx="15882">
                  <c:v>0.803263888888889</c:v>
                </c:pt>
                <c:pt idx="15883">
                  <c:v>0.803275462962963</c:v>
                </c:pt>
                <c:pt idx="15884">
                  <c:v>0.803287037037037</c:v>
                </c:pt>
                <c:pt idx="15885">
                  <c:v>0.803298611111111</c:v>
                </c:pt>
                <c:pt idx="15886">
                  <c:v>0.803310185185185</c:v>
                </c:pt>
                <c:pt idx="15887">
                  <c:v>0.803321759259259</c:v>
                </c:pt>
                <c:pt idx="15888">
                  <c:v>0.803333333333333</c:v>
                </c:pt>
                <c:pt idx="15889">
                  <c:v>0.803344907407408</c:v>
                </c:pt>
                <c:pt idx="15890">
                  <c:v>0.803356481481481</c:v>
                </c:pt>
                <c:pt idx="15891">
                  <c:v>0.803368055555556</c:v>
                </c:pt>
                <c:pt idx="15892">
                  <c:v>0.80337962962963</c:v>
                </c:pt>
                <c:pt idx="15893">
                  <c:v>0.803391203703704</c:v>
                </c:pt>
                <c:pt idx="15894">
                  <c:v>0.803402777777778</c:v>
                </c:pt>
                <c:pt idx="15895">
                  <c:v>0.803414351851851</c:v>
                </c:pt>
                <c:pt idx="15896">
                  <c:v>0.803425925925926</c:v>
                </c:pt>
                <c:pt idx="15897">
                  <c:v>0.8034375</c:v>
                </c:pt>
                <c:pt idx="15898">
                  <c:v>0.803449074074074</c:v>
                </c:pt>
                <c:pt idx="15899">
                  <c:v>0.803460648148148</c:v>
                </c:pt>
                <c:pt idx="15900">
                  <c:v>0.803472222222222</c:v>
                </c:pt>
                <c:pt idx="15901">
                  <c:v>0.803483796296296</c:v>
                </c:pt>
                <c:pt idx="15902">
                  <c:v>0.803495370370371</c:v>
                </c:pt>
                <c:pt idx="15903">
                  <c:v>0.803506944444444</c:v>
                </c:pt>
                <c:pt idx="15904">
                  <c:v>0.803518518518519</c:v>
                </c:pt>
                <c:pt idx="15905">
                  <c:v>0.803530092592593</c:v>
                </c:pt>
                <c:pt idx="15906">
                  <c:v>0.803541666666667</c:v>
                </c:pt>
                <c:pt idx="15907">
                  <c:v>0.80355324074074</c:v>
                </c:pt>
                <c:pt idx="15908">
                  <c:v>0.803564814814815</c:v>
                </c:pt>
                <c:pt idx="15909">
                  <c:v>0.803576388888889</c:v>
                </c:pt>
                <c:pt idx="15910">
                  <c:v>0.803587962962962</c:v>
                </c:pt>
                <c:pt idx="15911">
                  <c:v>0.803599537037037</c:v>
                </c:pt>
                <c:pt idx="15912">
                  <c:v>0.803611111111111</c:v>
                </c:pt>
                <c:pt idx="15913">
                  <c:v>0.803622685185185</c:v>
                </c:pt>
                <c:pt idx="15914">
                  <c:v>0.803634259259259</c:v>
                </c:pt>
                <c:pt idx="15915">
                  <c:v>0.803645833333334</c:v>
                </c:pt>
                <c:pt idx="15916">
                  <c:v>0.803657407407407</c:v>
                </c:pt>
                <c:pt idx="15917">
                  <c:v>0.803668981481482</c:v>
                </c:pt>
                <c:pt idx="15918">
                  <c:v>0.803680555555556</c:v>
                </c:pt>
                <c:pt idx="15919">
                  <c:v>0.80369212962963</c:v>
                </c:pt>
                <c:pt idx="15920">
                  <c:v>0.803703703703704</c:v>
                </c:pt>
                <c:pt idx="15921">
                  <c:v>0.803715277777778</c:v>
                </c:pt>
                <c:pt idx="15922">
                  <c:v>0.803726851851852</c:v>
                </c:pt>
                <c:pt idx="15923">
                  <c:v>0.803738425925926</c:v>
                </c:pt>
                <c:pt idx="15924">
                  <c:v>0.80375</c:v>
                </c:pt>
                <c:pt idx="15925">
                  <c:v>0.803761574074074</c:v>
                </c:pt>
                <c:pt idx="15926">
                  <c:v>0.803773148148148</c:v>
                </c:pt>
                <c:pt idx="15927">
                  <c:v>0.803784722222222</c:v>
                </c:pt>
                <c:pt idx="15928">
                  <c:v>0.803796296296296</c:v>
                </c:pt>
                <c:pt idx="15929">
                  <c:v>0.803807870370371</c:v>
                </c:pt>
                <c:pt idx="15930">
                  <c:v>0.803819444444445</c:v>
                </c:pt>
                <c:pt idx="15931">
                  <c:v>0.803831018518519</c:v>
                </c:pt>
                <c:pt idx="15932">
                  <c:v>0.803842592592593</c:v>
                </c:pt>
                <c:pt idx="15933">
                  <c:v>0.803854166666666</c:v>
                </c:pt>
                <c:pt idx="15934">
                  <c:v>0.803865740740741</c:v>
                </c:pt>
                <c:pt idx="15935">
                  <c:v>0.803877314814815</c:v>
                </c:pt>
                <c:pt idx="15936">
                  <c:v>0.803888888888889</c:v>
                </c:pt>
                <c:pt idx="15937">
                  <c:v>0.803900462962963</c:v>
                </c:pt>
                <c:pt idx="15938">
                  <c:v>0.803912037037037</c:v>
                </c:pt>
                <c:pt idx="15939">
                  <c:v>0.803923611111111</c:v>
                </c:pt>
                <c:pt idx="15940">
                  <c:v>0.803935185185185</c:v>
                </c:pt>
                <c:pt idx="15941">
                  <c:v>0.803946759259259</c:v>
                </c:pt>
                <c:pt idx="15942">
                  <c:v>0.803958333333334</c:v>
                </c:pt>
                <c:pt idx="15943">
                  <c:v>0.803969907407408</c:v>
                </c:pt>
                <c:pt idx="15944">
                  <c:v>0.803981481481482</c:v>
                </c:pt>
                <c:pt idx="15945">
                  <c:v>0.803993055555556</c:v>
                </c:pt>
                <c:pt idx="15946">
                  <c:v>0.80400462962963</c:v>
                </c:pt>
                <c:pt idx="15947">
                  <c:v>0.804016203703703</c:v>
                </c:pt>
                <c:pt idx="15948">
                  <c:v>0.804027777777778</c:v>
                </c:pt>
                <c:pt idx="15949">
                  <c:v>0.804039351851852</c:v>
                </c:pt>
                <c:pt idx="15950">
                  <c:v>0.804050925925925</c:v>
                </c:pt>
                <c:pt idx="15951">
                  <c:v>0.8040625</c:v>
                </c:pt>
                <c:pt idx="15952">
                  <c:v>0.804074074074074</c:v>
                </c:pt>
                <c:pt idx="15953">
                  <c:v>0.804085648148148</c:v>
                </c:pt>
                <c:pt idx="15954">
                  <c:v>0.804097222222222</c:v>
                </c:pt>
                <c:pt idx="15955">
                  <c:v>0.804108796296296</c:v>
                </c:pt>
                <c:pt idx="15956">
                  <c:v>0.804120370370371</c:v>
                </c:pt>
                <c:pt idx="15957">
                  <c:v>0.804131944444445</c:v>
                </c:pt>
                <c:pt idx="15958">
                  <c:v>0.804143518518519</c:v>
                </c:pt>
                <c:pt idx="15959">
                  <c:v>0.804155092592593</c:v>
                </c:pt>
                <c:pt idx="15960">
                  <c:v>0.804166666666667</c:v>
                </c:pt>
                <c:pt idx="15961">
                  <c:v>0.804178240740741</c:v>
                </c:pt>
                <c:pt idx="15962">
                  <c:v>0.804189814814815</c:v>
                </c:pt>
                <c:pt idx="15963">
                  <c:v>0.804201388888889</c:v>
                </c:pt>
                <c:pt idx="15964">
                  <c:v>0.804212962962962</c:v>
                </c:pt>
                <c:pt idx="15965">
                  <c:v>0.804224537037037</c:v>
                </c:pt>
                <c:pt idx="15966">
                  <c:v>0.804236111111111</c:v>
                </c:pt>
                <c:pt idx="15967">
                  <c:v>0.804247685185185</c:v>
                </c:pt>
                <c:pt idx="15968">
                  <c:v>0.804259259259259</c:v>
                </c:pt>
                <c:pt idx="15969">
                  <c:v>0.804270833333334</c:v>
                </c:pt>
                <c:pt idx="15970">
                  <c:v>0.804282407407407</c:v>
                </c:pt>
                <c:pt idx="15971">
                  <c:v>0.804293981481482</c:v>
                </c:pt>
                <c:pt idx="15972">
                  <c:v>0.804305555555556</c:v>
                </c:pt>
                <c:pt idx="15973">
                  <c:v>0.804317129629629</c:v>
                </c:pt>
                <c:pt idx="15974">
                  <c:v>0.804328703703704</c:v>
                </c:pt>
                <c:pt idx="15975">
                  <c:v>0.804340277777778</c:v>
                </c:pt>
                <c:pt idx="15976">
                  <c:v>0.804351851851852</c:v>
                </c:pt>
                <c:pt idx="15977">
                  <c:v>0.804363425925925</c:v>
                </c:pt>
                <c:pt idx="15978">
                  <c:v>0.804375</c:v>
                </c:pt>
                <c:pt idx="15979">
                  <c:v>0.804386574074074</c:v>
                </c:pt>
                <c:pt idx="15980">
                  <c:v>0.804398148148148</c:v>
                </c:pt>
                <c:pt idx="15981">
                  <c:v>0.804409722222222</c:v>
                </c:pt>
                <c:pt idx="15982">
                  <c:v>0.804421296296297</c:v>
                </c:pt>
                <c:pt idx="15983">
                  <c:v>0.804432870370371</c:v>
                </c:pt>
                <c:pt idx="15984">
                  <c:v>0.804444444444445</c:v>
                </c:pt>
                <c:pt idx="15985">
                  <c:v>0.804456018518519</c:v>
                </c:pt>
                <c:pt idx="15986">
                  <c:v>0.804467592592593</c:v>
                </c:pt>
                <c:pt idx="15987">
                  <c:v>0.804479166666666</c:v>
                </c:pt>
                <c:pt idx="15988">
                  <c:v>0.804490740740741</c:v>
                </c:pt>
                <c:pt idx="15989">
                  <c:v>0.804502314814815</c:v>
                </c:pt>
                <c:pt idx="15990">
                  <c:v>0.804513888888889</c:v>
                </c:pt>
                <c:pt idx="15991">
                  <c:v>0.804525462962963</c:v>
                </c:pt>
                <c:pt idx="15992">
                  <c:v>0.804537037037037</c:v>
                </c:pt>
                <c:pt idx="15993">
                  <c:v>0.804548611111111</c:v>
                </c:pt>
                <c:pt idx="15994">
                  <c:v>0.804560185185185</c:v>
                </c:pt>
                <c:pt idx="15995">
                  <c:v>0.804571759259259</c:v>
                </c:pt>
                <c:pt idx="15996">
                  <c:v>0.804583333333333</c:v>
                </c:pt>
                <c:pt idx="15997">
                  <c:v>0.804594907407408</c:v>
                </c:pt>
                <c:pt idx="15998">
                  <c:v>0.804606481481482</c:v>
                </c:pt>
                <c:pt idx="15999">
                  <c:v>0.804618055555556</c:v>
                </c:pt>
                <c:pt idx="16000">
                  <c:v>0.80462962962963</c:v>
                </c:pt>
                <c:pt idx="16001">
                  <c:v>0.804641203703704</c:v>
                </c:pt>
                <c:pt idx="16002">
                  <c:v>0.804652777777778</c:v>
                </c:pt>
                <c:pt idx="16003">
                  <c:v>0.804664351851852</c:v>
                </c:pt>
                <c:pt idx="16004">
                  <c:v>0.804675925925926</c:v>
                </c:pt>
                <c:pt idx="16005">
                  <c:v>0.8046875</c:v>
                </c:pt>
                <c:pt idx="16006">
                  <c:v>0.804699074074075</c:v>
                </c:pt>
                <c:pt idx="16007">
                  <c:v>0.804710648148148</c:v>
                </c:pt>
                <c:pt idx="16008">
                  <c:v>0.804722222222222</c:v>
                </c:pt>
                <c:pt idx="16009">
                  <c:v>0.804733796296296</c:v>
                </c:pt>
                <c:pt idx="16010">
                  <c:v>0.804745370370371</c:v>
                </c:pt>
                <c:pt idx="16011">
                  <c:v>0.804756944444444</c:v>
                </c:pt>
                <c:pt idx="16012">
                  <c:v>0.804768518518519</c:v>
                </c:pt>
                <c:pt idx="16013">
                  <c:v>0.804780092592593</c:v>
                </c:pt>
                <c:pt idx="16014">
                  <c:v>0.804791666666667</c:v>
                </c:pt>
                <c:pt idx="16015">
                  <c:v>0.80480324074074</c:v>
                </c:pt>
                <c:pt idx="16016">
                  <c:v>0.804814814814815</c:v>
                </c:pt>
                <c:pt idx="16017">
                  <c:v>0.804826388888889</c:v>
                </c:pt>
                <c:pt idx="16018">
                  <c:v>0.804837962962963</c:v>
                </c:pt>
                <c:pt idx="16019">
                  <c:v>0.804849537037037</c:v>
                </c:pt>
                <c:pt idx="16020">
                  <c:v>0.804861111111111</c:v>
                </c:pt>
                <c:pt idx="16021">
                  <c:v>0.804872685185185</c:v>
                </c:pt>
                <c:pt idx="16022">
                  <c:v>0.804884259259259</c:v>
                </c:pt>
                <c:pt idx="16023">
                  <c:v>0.804895833333334</c:v>
                </c:pt>
                <c:pt idx="16024">
                  <c:v>0.804907407407408</c:v>
                </c:pt>
                <c:pt idx="16025">
                  <c:v>0.804918981481482</c:v>
                </c:pt>
                <c:pt idx="16026">
                  <c:v>0.804930555555556</c:v>
                </c:pt>
                <c:pt idx="16027">
                  <c:v>0.804942129629629</c:v>
                </c:pt>
                <c:pt idx="16028">
                  <c:v>0.804953703703704</c:v>
                </c:pt>
                <c:pt idx="16029">
                  <c:v>0.804965277777778</c:v>
                </c:pt>
                <c:pt idx="16030">
                  <c:v>0.804976851851851</c:v>
                </c:pt>
                <c:pt idx="16031">
                  <c:v>0.804988425925926</c:v>
                </c:pt>
                <c:pt idx="16032">
                  <c:v>0.805</c:v>
                </c:pt>
                <c:pt idx="16033">
                  <c:v>0.805011574074074</c:v>
                </c:pt>
                <c:pt idx="16034">
                  <c:v>0.805023148148148</c:v>
                </c:pt>
                <c:pt idx="16035">
                  <c:v>0.805034722222222</c:v>
                </c:pt>
                <c:pt idx="16036">
                  <c:v>0.805046296296296</c:v>
                </c:pt>
                <c:pt idx="16037">
                  <c:v>0.805057870370371</c:v>
                </c:pt>
                <c:pt idx="16038">
                  <c:v>0.805069444444445</c:v>
                </c:pt>
                <c:pt idx="16039">
                  <c:v>0.805081018518519</c:v>
                </c:pt>
                <c:pt idx="16040">
                  <c:v>0.805092592592593</c:v>
                </c:pt>
                <c:pt idx="16041">
                  <c:v>0.805104166666666</c:v>
                </c:pt>
                <c:pt idx="16042">
                  <c:v>0.80511574074074</c:v>
                </c:pt>
                <c:pt idx="16043">
                  <c:v>0.805127314814815</c:v>
                </c:pt>
                <c:pt idx="16044">
                  <c:v>0.805138888888889</c:v>
                </c:pt>
                <c:pt idx="16045">
                  <c:v>0.805150462962963</c:v>
                </c:pt>
                <c:pt idx="16046">
                  <c:v>0.805162037037037</c:v>
                </c:pt>
                <c:pt idx="16047">
                  <c:v>0.805173611111111</c:v>
                </c:pt>
                <c:pt idx="16048">
                  <c:v>0.805185185185185</c:v>
                </c:pt>
                <c:pt idx="16049">
                  <c:v>0.805196759259259</c:v>
                </c:pt>
                <c:pt idx="16050">
                  <c:v>0.805208333333333</c:v>
                </c:pt>
                <c:pt idx="16051">
                  <c:v>0.805219907407407</c:v>
                </c:pt>
                <c:pt idx="16052">
                  <c:v>0.805231481481482</c:v>
                </c:pt>
                <c:pt idx="16053">
                  <c:v>0.805243055555556</c:v>
                </c:pt>
                <c:pt idx="16054">
                  <c:v>0.80525462962963</c:v>
                </c:pt>
                <c:pt idx="16055">
                  <c:v>0.805266203703703</c:v>
                </c:pt>
                <c:pt idx="16056">
                  <c:v>0.805277777777778</c:v>
                </c:pt>
                <c:pt idx="16057">
                  <c:v>0.805289351851852</c:v>
                </c:pt>
                <c:pt idx="16058">
                  <c:v>0.805300925925925</c:v>
                </c:pt>
                <c:pt idx="16059">
                  <c:v>0.8053125</c:v>
                </c:pt>
                <c:pt idx="16060">
                  <c:v>0.805324074074074</c:v>
                </c:pt>
                <c:pt idx="16061">
                  <c:v>0.805335648148148</c:v>
                </c:pt>
                <c:pt idx="16062">
                  <c:v>0.805347222222222</c:v>
                </c:pt>
                <c:pt idx="16063">
                  <c:v>0.805358796296297</c:v>
                </c:pt>
                <c:pt idx="16064">
                  <c:v>0.805370370370371</c:v>
                </c:pt>
                <c:pt idx="16065">
                  <c:v>0.805381944444444</c:v>
                </c:pt>
                <c:pt idx="16066">
                  <c:v>0.805393518518519</c:v>
                </c:pt>
                <c:pt idx="16067">
                  <c:v>0.805405092592593</c:v>
                </c:pt>
                <c:pt idx="16068">
                  <c:v>0.805416666666667</c:v>
                </c:pt>
                <c:pt idx="16069">
                  <c:v>0.80542824074074</c:v>
                </c:pt>
                <c:pt idx="16070">
                  <c:v>0.805439814814815</c:v>
                </c:pt>
                <c:pt idx="16071">
                  <c:v>0.805451388888889</c:v>
                </c:pt>
                <c:pt idx="16072">
                  <c:v>0.805462962962962</c:v>
                </c:pt>
                <c:pt idx="16073">
                  <c:v>0.805474537037037</c:v>
                </c:pt>
                <c:pt idx="16074">
                  <c:v>0.805486111111111</c:v>
                </c:pt>
                <c:pt idx="16075">
                  <c:v>0.805497685185185</c:v>
                </c:pt>
                <c:pt idx="16076">
                  <c:v>0.805509259259259</c:v>
                </c:pt>
                <c:pt idx="16077">
                  <c:v>0.805520833333334</c:v>
                </c:pt>
                <c:pt idx="16078">
                  <c:v>0.805532407407407</c:v>
                </c:pt>
                <c:pt idx="16079">
                  <c:v>0.805543981481481</c:v>
                </c:pt>
                <c:pt idx="16080">
                  <c:v>0.805555555555556</c:v>
                </c:pt>
                <c:pt idx="16081">
                  <c:v>0.805567129629629</c:v>
                </c:pt>
                <c:pt idx="16082">
                  <c:v>0.805578703703704</c:v>
                </c:pt>
                <c:pt idx="16083">
                  <c:v>0.805590277777778</c:v>
                </c:pt>
                <c:pt idx="16084">
                  <c:v>0.805601851851852</c:v>
                </c:pt>
                <c:pt idx="16085">
                  <c:v>0.805613425925926</c:v>
                </c:pt>
                <c:pt idx="16086">
                  <c:v>0.805625</c:v>
                </c:pt>
                <c:pt idx="16087">
                  <c:v>0.805636574074074</c:v>
                </c:pt>
                <c:pt idx="16088">
                  <c:v>0.805648148148148</c:v>
                </c:pt>
                <c:pt idx="16089">
                  <c:v>0.805659722222222</c:v>
                </c:pt>
                <c:pt idx="16090">
                  <c:v>0.805671296296297</c:v>
                </c:pt>
                <c:pt idx="16091">
                  <c:v>0.805682870370371</c:v>
                </c:pt>
                <c:pt idx="16092">
                  <c:v>0.805694444444445</c:v>
                </c:pt>
                <c:pt idx="16093">
                  <c:v>0.805706018518519</c:v>
                </c:pt>
                <c:pt idx="16094">
                  <c:v>0.805717592592593</c:v>
                </c:pt>
                <c:pt idx="16095">
                  <c:v>0.805729166666667</c:v>
                </c:pt>
                <c:pt idx="16096">
                  <c:v>0.805740740740741</c:v>
                </c:pt>
                <c:pt idx="16097">
                  <c:v>0.805752314814815</c:v>
                </c:pt>
                <c:pt idx="16098">
                  <c:v>0.805763888888889</c:v>
                </c:pt>
                <c:pt idx="16099">
                  <c:v>0.805775462962963</c:v>
                </c:pt>
                <c:pt idx="16100">
                  <c:v>0.805787037037037</c:v>
                </c:pt>
                <c:pt idx="16101">
                  <c:v>0.805798611111112</c:v>
                </c:pt>
                <c:pt idx="16102">
                  <c:v>0.805810185185185</c:v>
                </c:pt>
                <c:pt idx="16103">
                  <c:v>0.805821759259259</c:v>
                </c:pt>
                <c:pt idx="16104">
                  <c:v>0.805833333333333</c:v>
                </c:pt>
                <c:pt idx="16105">
                  <c:v>0.805844907407408</c:v>
                </c:pt>
                <c:pt idx="16106">
                  <c:v>0.805856481481482</c:v>
                </c:pt>
                <c:pt idx="16107">
                  <c:v>0.805868055555556</c:v>
                </c:pt>
                <c:pt idx="16108">
                  <c:v>0.80587962962963</c:v>
                </c:pt>
                <c:pt idx="16109">
                  <c:v>0.805891203703704</c:v>
                </c:pt>
                <c:pt idx="16110">
                  <c:v>0.805902777777777</c:v>
                </c:pt>
                <c:pt idx="16111">
                  <c:v>0.805914351851852</c:v>
                </c:pt>
                <c:pt idx="16112">
                  <c:v>0.805925925925926</c:v>
                </c:pt>
                <c:pt idx="16113">
                  <c:v>0.8059375</c:v>
                </c:pt>
                <c:pt idx="16114">
                  <c:v>0.805949074074074</c:v>
                </c:pt>
                <c:pt idx="16115">
                  <c:v>0.805960648148148</c:v>
                </c:pt>
                <c:pt idx="16116">
                  <c:v>0.805972222222222</c:v>
                </c:pt>
                <c:pt idx="16117">
                  <c:v>0.805983796296296</c:v>
                </c:pt>
                <c:pt idx="16118">
                  <c:v>0.805995370370371</c:v>
                </c:pt>
                <c:pt idx="16119">
                  <c:v>0.806006944444444</c:v>
                </c:pt>
                <c:pt idx="16120">
                  <c:v>0.806018518518519</c:v>
                </c:pt>
                <c:pt idx="16121">
                  <c:v>0.806030092592593</c:v>
                </c:pt>
                <c:pt idx="16122">
                  <c:v>0.806041666666667</c:v>
                </c:pt>
                <c:pt idx="16123">
                  <c:v>0.806053240740741</c:v>
                </c:pt>
                <c:pt idx="16124">
                  <c:v>0.806064814814815</c:v>
                </c:pt>
                <c:pt idx="16125">
                  <c:v>0.806076388888889</c:v>
                </c:pt>
                <c:pt idx="16126">
                  <c:v>0.806087962962962</c:v>
                </c:pt>
                <c:pt idx="16127">
                  <c:v>0.806099537037037</c:v>
                </c:pt>
                <c:pt idx="16128">
                  <c:v>0.806111111111111</c:v>
                </c:pt>
                <c:pt idx="16129">
                  <c:v>0.806122685185185</c:v>
                </c:pt>
                <c:pt idx="16130">
                  <c:v>0.806134259259259</c:v>
                </c:pt>
                <c:pt idx="16131">
                  <c:v>0.806145833333334</c:v>
                </c:pt>
                <c:pt idx="16132">
                  <c:v>0.806157407407408</c:v>
                </c:pt>
                <c:pt idx="16133">
                  <c:v>0.806168981481481</c:v>
                </c:pt>
                <c:pt idx="16134">
                  <c:v>0.806180555555556</c:v>
                </c:pt>
                <c:pt idx="16135">
                  <c:v>0.806192129629629</c:v>
                </c:pt>
                <c:pt idx="16136">
                  <c:v>0.806203703703704</c:v>
                </c:pt>
                <c:pt idx="16137">
                  <c:v>0.806215277777778</c:v>
                </c:pt>
                <c:pt idx="16138">
                  <c:v>0.806226851851852</c:v>
                </c:pt>
                <c:pt idx="16139">
                  <c:v>0.806238425925926</c:v>
                </c:pt>
                <c:pt idx="16140">
                  <c:v>0.80625</c:v>
                </c:pt>
                <c:pt idx="16141">
                  <c:v>0.806261574074074</c:v>
                </c:pt>
                <c:pt idx="16142">
                  <c:v>0.806273148148148</c:v>
                </c:pt>
                <c:pt idx="16143">
                  <c:v>0.806284722222222</c:v>
                </c:pt>
                <c:pt idx="16144">
                  <c:v>0.806296296296297</c:v>
                </c:pt>
                <c:pt idx="16145">
                  <c:v>0.806307870370371</c:v>
                </c:pt>
                <c:pt idx="16146">
                  <c:v>0.806319444444445</c:v>
                </c:pt>
                <c:pt idx="16147">
                  <c:v>0.806331018518519</c:v>
                </c:pt>
                <c:pt idx="16148">
                  <c:v>0.806342592592593</c:v>
                </c:pt>
                <c:pt idx="16149">
                  <c:v>0.806354166666667</c:v>
                </c:pt>
                <c:pt idx="16150">
                  <c:v>0.80636574074074</c:v>
                </c:pt>
                <c:pt idx="16151">
                  <c:v>0.806377314814815</c:v>
                </c:pt>
                <c:pt idx="16152">
                  <c:v>0.806388888888889</c:v>
                </c:pt>
                <c:pt idx="16153">
                  <c:v>0.806400462962963</c:v>
                </c:pt>
                <c:pt idx="16154">
                  <c:v>0.806412037037037</c:v>
                </c:pt>
                <c:pt idx="16155">
                  <c:v>0.806423611111111</c:v>
                </c:pt>
                <c:pt idx="16156">
                  <c:v>0.806435185185185</c:v>
                </c:pt>
                <c:pt idx="16157">
                  <c:v>0.806446759259259</c:v>
                </c:pt>
                <c:pt idx="16158">
                  <c:v>0.806458333333334</c:v>
                </c:pt>
                <c:pt idx="16159">
                  <c:v>0.806469907407407</c:v>
                </c:pt>
                <c:pt idx="16160">
                  <c:v>0.806481481481482</c:v>
                </c:pt>
                <c:pt idx="16161">
                  <c:v>0.806493055555556</c:v>
                </c:pt>
                <c:pt idx="16162">
                  <c:v>0.806504629629629</c:v>
                </c:pt>
                <c:pt idx="16163">
                  <c:v>0.806516203703704</c:v>
                </c:pt>
                <c:pt idx="16164">
                  <c:v>0.806527777777777</c:v>
                </c:pt>
                <c:pt idx="16165">
                  <c:v>0.806539351851852</c:v>
                </c:pt>
                <c:pt idx="16166">
                  <c:v>0.806550925925925</c:v>
                </c:pt>
                <c:pt idx="16167">
                  <c:v>0.8065625</c:v>
                </c:pt>
                <c:pt idx="16168">
                  <c:v>0.806574074074074</c:v>
                </c:pt>
                <c:pt idx="16169">
                  <c:v>0.806585648148148</c:v>
                </c:pt>
                <c:pt idx="16170">
                  <c:v>0.806597222222222</c:v>
                </c:pt>
                <c:pt idx="16171">
                  <c:v>0.806608796296296</c:v>
                </c:pt>
                <c:pt idx="16172">
                  <c:v>0.806620370370371</c:v>
                </c:pt>
                <c:pt idx="16173">
                  <c:v>0.806631944444445</c:v>
                </c:pt>
                <c:pt idx="16174">
                  <c:v>0.806643518518519</c:v>
                </c:pt>
                <c:pt idx="16175">
                  <c:v>0.806655092592593</c:v>
                </c:pt>
                <c:pt idx="16176">
                  <c:v>0.806666666666666</c:v>
                </c:pt>
                <c:pt idx="16177">
                  <c:v>0.806678240740741</c:v>
                </c:pt>
                <c:pt idx="16178">
                  <c:v>0.806689814814815</c:v>
                </c:pt>
                <c:pt idx="16179">
                  <c:v>0.806701388888889</c:v>
                </c:pt>
                <c:pt idx="16180">
                  <c:v>0.806712962962962</c:v>
                </c:pt>
                <c:pt idx="16181">
                  <c:v>0.806724537037037</c:v>
                </c:pt>
                <c:pt idx="16182">
                  <c:v>0.806736111111111</c:v>
                </c:pt>
                <c:pt idx="16183">
                  <c:v>0.806747685185185</c:v>
                </c:pt>
                <c:pt idx="16184">
                  <c:v>0.806759259259259</c:v>
                </c:pt>
                <c:pt idx="16185">
                  <c:v>0.806770833333334</c:v>
                </c:pt>
                <c:pt idx="16186">
                  <c:v>0.806782407407408</c:v>
                </c:pt>
                <c:pt idx="16187">
                  <c:v>0.806793981481482</c:v>
                </c:pt>
                <c:pt idx="16188">
                  <c:v>0.806805555555556</c:v>
                </c:pt>
                <c:pt idx="16189">
                  <c:v>0.80681712962963</c:v>
                </c:pt>
                <c:pt idx="16190">
                  <c:v>0.806828703703704</c:v>
                </c:pt>
                <c:pt idx="16191">
                  <c:v>0.806840277777778</c:v>
                </c:pt>
                <c:pt idx="16192">
                  <c:v>0.806851851851852</c:v>
                </c:pt>
                <c:pt idx="16193">
                  <c:v>0.806863425925926</c:v>
                </c:pt>
                <c:pt idx="16194">
                  <c:v>0.806875</c:v>
                </c:pt>
                <c:pt idx="16195">
                  <c:v>0.806886574074074</c:v>
                </c:pt>
                <c:pt idx="16196">
                  <c:v>0.806898148148148</c:v>
                </c:pt>
                <c:pt idx="16197">
                  <c:v>0.806909722222222</c:v>
                </c:pt>
                <c:pt idx="16198">
                  <c:v>0.806921296296297</c:v>
                </c:pt>
                <c:pt idx="16199">
                  <c:v>0.80693287037037</c:v>
                </c:pt>
                <c:pt idx="16200">
                  <c:v>0.806944444444445</c:v>
                </c:pt>
                <c:pt idx="16201">
                  <c:v>0.806956018518519</c:v>
                </c:pt>
                <c:pt idx="16202">
                  <c:v>0.806967592592593</c:v>
                </c:pt>
                <c:pt idx="16203">
                  <c:v>0.806979166666667</c:v>
                </c:pt>
                <c:pt idx="16204">
                  <c:v>0.80699074074074</c:v>
                </c:pt>
                <c:pt idx="16205">
                  <c:v>0.807002314814815</c:v>
                </c:pt>
                <c:pt idx="16206">
                  <c:v>0.807013888888889</c:v>
                </c:pt>
                <c:pt idx="16207">
                  <c:v>0.807025462962963</c:v>
                </c:pt>
                <c:pt idx="16208">
                  <c:v>0.807037037037037</c:v>
                </c:pt>
                <c:pt idx="16209">
                  <c:v>0.807048611111111</c:v>
                </c:pt>
                <c:pt idx="16210">
                  <c:v>0.807060185185185</c:v>
                </c:pt>
                <c:pt idx="16211">
                  <c:v>0.807071759259259</c:v>
                </c:pt>
                <c:pt idx="16212">
                  <c:v>0.807083333333334</c:v>
                </c:pt>
                <c:pt idx="16213">
                  <c:v>0.807094907407407</c:v>
                </c:pt>
                <c:pt idx="16214">
                  <c:v>0.807106481481481</c:v>
                </c:pt>
                <c:pt idx="16215">
                  <c:v>0.807118055555556</c:v>
                </c:pt>
                <c:pt idx="16216">
                  <c:v>0.80712962962963</c:v>
                </c:pt>
                <c:pt idx="16217">
                  <c:v>0.807141203703704</c:v>
                </c:pt>
                <c:pt idx="16218">
                  <c:v>0.807152777777777</c:v>
                </c:pt>
                <c:pt idx="16219">
                  <c:v>0.807164351851852</c:v>
                </c:pt>
                <c:pt idx="16220">
                  <c:v>0.807175925925926</c:v>
                </c:pt>
                <c:pt idx="16221">
                  <c:v>0.8071875</c:v>
                </c:pt>
                <c:pt idx="16222">
                  <c:v>0.807199074074074</c:v>
                </c:pt>
                <c:pt idx="16223">
                  <c:v>0.807210648148148</c:v>
                </c:pt>
                <c:pt idx="16224">
                  <c:v>0.807222222222222</c:v>
                </c:pt>
                <c:pt idx="16225">
                  <c:v>0.807233796296296</c:v>
                </c:pt>
                <c:pt idx="16226">
                  <c:v>0.807245370370371</c:v>
                </c:pt>
                <c:pt idx="16227">
                  <c:v>0.807256944444444</c:v>
                </c:pt>
                <c:pt idx="16228">
                  <c:v>0.807268518518519</c:v>
                </c:pt>
                <c:pt idx="16229">
                  <c:v>0.807280092592593</c:v>
                </c:pt>
                <c:pt idx="16230">
                  <c:v>0.807291666666667</c:v>
                </c:pt>
                <c:pt idx="16231">
                  <c:v>0.807303240740741</c:v>
                </c:pt>
                <c:pt idx="16232">
                  <c:v>0.807314814814815</c:v>
                </c:pt>
                <c:pt idx="16233">
                  <c:v>0.807326388888889</c:v>
                </c:pt>
                <c:pt idx="16234">
                  <c:v>0.807337962962963</c:v>
                </c:pt>
                <c:pt idx="16235">
                  <c:v>0.807349537037037</c:v>
                </c:pt>
                <c:pt idx="16236">
                  <c:v>0.807361111111111</c:v>
                </c:pt>
                <c:pt idx="16237">
                  <c:v>0.807372685185185</c:v>
                </c:pt>
                <c:pt idx="16238">
                  <c:v>0.807384259259259</c:v>
                </c:pt>
                <c:pt idx="16239">
                  <c:v>0.807395833333334</c:v>
                </c:pt>
                <c:pt idx="16240">
                  <c:v>0.807407407407407</c:v>
                </c:pt>
                <c:pt idx="16241">
                  <c:v>0.807418981481481</c:v>
                </c:pt>
                <c:pt idx="16242">
                  <c:v>0.807430555555555</c:v>
                </c:pt>
                <c:pt idx="16243">
                  <c:v>0.80744212962963</c:v>
                </c:pt>
                <c:pt idx="16244">
                  <c:v>0.807453703703703</c:v>
                </c:pt>
                <c:pt idx="16245">
                  <c:v>0.807465277777778</c:v>
                </c:pt>
                <c:pt idx="16246">
                  <c:v>0.807476851851852</c:v>
                </c:pt>
                <c:pt idx="16247">
                  <c:v>0.807488425925926</c:v>
                </c:pt>
                <c:pt idx="16248">
                  <c:v>0.8075</c:v>
                </c:pt>
                <c:pt idx="16249">
                  <c:v>0.807511574074074</c:v>
                </c:pt>
                <c:pt idx="16250">
                  <c:v>0.807523148148148</c:v>
                </c:pt>
                <c:pt idx="16251">
                  <c:v>0.807534722222222</c:v>
                </c:pt>
                <c:pt idx="16252">
                  <c:v>0.807546296296296</c:v>
                </c:pt>
                <c:pt idx="16253">
                  <c:v>0.807557870370371</c:v>
                </c:pt>
                <c:pt idx="16254">
                  <c:v>0.807569444444444</c:v>
                </c:pt>
                <c:pt idx="16255">
                  <c:v>0.807581018518519</c:v>
                </c:pt>
                <c:pt idx="16256">
                  <c:v>0.807592592592593</c:v>
                </c:pt>
                <c:pt idx="16257">
                  <c:v>0.807604166666667</c:v>
                </c:pt>
                <c:pt idx="16258">
                  <c:v>0.807615740740741</c:v>
                </c:pt>
                <c:pt idx="16259">
                  <c:v>0.807627314814815</c:v>
                </c:pt>
                <c:pt idx="16260">
                  <c:v>0.807638888888889</c:v>
                </c:pt>
                <c:pt idx="16261">
                  <c:v>0.807650462962963</c:v>
                </c:pt>
                <c:pt idx="16262">
                  <c:v>0.807662037037037</c:v>
                </c:pt>
                <c:pt idx="16263">
                  <c:v>0.807673611111111</c:v>
                </c:pt>
                <c:pt idx="16264">
                  <c:v>0.807685185185185</c:v>
                </c:pt>
                <c:pt idx="16265">
                  <c:v>0.807696759259259</c:v>
                </c:pt>
                <c:pt idx="16266">
                  <c:v>0.807708333333334</c:v>
                </c:pt>
                <c:pt idx="16267">
                  <c:v>0.807719907407408</c:v>
                </c:pt>
                <c:pt idx="16268">
                  <c:v>0.807731481481482</c:v>
                </c:pt>
                <c:pt idx="16269">
                  <c:v>0.807743055555556</c:v>
                </c:pt>
                <c:pt idx="16270">
                  <c:v>0.80775462962963</c:v>
                </c:pt>
                <c:pt idx="16271">
                  <c:v>0.807766203703704</c:v>
                </c:pt>
                <c:pt idx="16272">
                  <c:v>0.807777777777778</c:v>
                </c:pt>
                <c:pt idx="16273">
                  <c:v>0.807789351851852</c:v>
                </c:pt>
                <c:pt idx="16274">
                  <c:v>0.807800925925926</c:v>
                </c:pt>
                <c:pt idx="16275">
                  <c:v>0.8078125</c:v>
                </c:pt>
                <c:pt idx="16276">
                  <c:v>0.807824074074074</c:v>
                </c:pt>
                <c:pt idx="16277">
                  <c:v>0.807835648148148</c:v>
                </c:pt>
                <c:pt idx="16278">
                  <c:v>0.807847222222222</c:v>
                </c:pt>
                <c:pt idx="16279">
                  <c:v>0.807858796296296</c:v>
                </c:pt>
                <c:pt idx="16280">
                  <c:v>0.807870370370371</c:v>
                </c:pt>
                <c:pt idx="16281">
                  <c:v>0.807881944444445</c:v>
                </c:pt>
                <c:pt idx="16282">
                  <c:v>0.807893518518519</c:v>
                </c:pt>
                <c:pt idx="16283">
                  <c:v>0.807905092592593</c:v>
                </c:pt>
                <c:pt idx="16284">
                  <c:v>0.807916666666666</c:v>
                </c:pt>
                <c:pt idx="16285">
                  <c:v>0.807928240740741</c:v>
                </c:pt>
                <c:pt idx="16286">
                  <c:v>0.807939814814815</c:v>
                </c:pt>
                <c:pt idx="16287">
                  <c:v>0.807951388888889</c:v>
                </c:pt>
                <c:pt idx="16288">
                  <c:v>0.807962962962963</c:v>
                </c:pt>
                <c:pt idx="16289">
                  <c:v>0.807974537037037</c:v>
                </c:pt>
                <c:pt idx="16290">
                  <c:v>0.807986111111111</c:v>
                </c:pt>
                <c:pt idx="16291">
                  <c:v>0.807997685185185</c:v>
                </c:pt>
                <c:pt idx="16292">
                  <c:v>0.808009259259259</c:v>
                </c:pt>
                <c:pt idx="16293">
                  <c:v>0.808020833333334</c:v>
                </c:pt>
                <c:pt idx="16294">
                  <c:v>0.808032407407407</c:v>
                </c:pt>
                <c:pt idx="16295">
                  <c:v>0.808043981481482</c:v>
                </c:pt>
                <c:pt idx="16296">
                  <c:v>0.808055555555556</c:v>
                </c:pt>
                <c:pt idx="16297">
                  <c:v>0.80806712962963</c:v>
                </c:pt>
                <c:pt idx="16298">
                  <c:v>0.808078703703704</c:v>
                </c:pt>
                <c:pt idx="16299">
                  <c:v>0.808090277777778</c:v>
                </c:pt>
                <c:pt idx="16300">
                  <c:v>0.808101851851852</c:v>
                </c:pt>
                <c:pt idx="16301">
                  <c:v>0.808113425925925</c:v>
                </c:pt>
                <c:pt idx="16302">
                  <c:v>0.808125</c:v>
                </c:pt>
                <c:pt idx="16303">
                  <c:v>0.808136574074074</c:v>
                </c:pt>
                <c:pt idx="16304">
                  <c:v>0.808148148148148</c:v>
                </c:pt>
                <c:pt idx="16305">
                  <c:v>0.808159722222222</c:v>
                </c:pt>
                <c:pt idx="16306">
                  <c:v>0.808171296296297</c:v>
                </c:pt>
                <c:pt idx="16307">
                  <c:v>0.808182870370371</c:v>
                </c:pt>
                <c:pt idx="16308">
                  <c:v>0.808194444444445</c:v>
                </c:pt>
                <c:pt idx="16309">
                  <c:v>0.808206018518519</c:v>
                </c:pt>
                <c:pt idx="16310">
                  <c:v>0.808217592592593</c:v>
                </c:pt>
                <c:pt idx="16311">
                  <c:v>0.808229166666667</c:v>
                </c:pt>
                <c:pt idx="16312">
                  <c:v>0.808240740740741</c:v>
                </c:pt>
                <c:pt idx="16313">
                  <c:v>0.808252314814814</c:v>
                </c:pt>
                <c:pt idx="16314">
                  <c:v>0.808263888888889</c:v>
                </c:pt>
                <c:pt idx="16315">
                  <c:v>0.808275462962963</c:v>
                </c:pt>
                <c:pt idx="16316">
                  <c:v>0.808287037037037</c:v>
                </c:pt>
                <c:pt idx="16317">
                  <c:v>0.808298611111111</c:v>
                </c:pt>
                <c:pt idx="16318">
                  <c:v>0.808310185185185</c:v>
                </c:pt>
                <c:pt idx="16319">
                  <c:v>0.808321759259259</c:v>
                </c:pt>
                <c:pt idx="16320">
                  <c:v>0.808333333333333</c:v>
                </c:pt>
                <c:pt idx="16321">
                  <c:v>0.808344907407408</c:v>
                </c:pt>
                <c:pt idx="16322">
                  <c:v>0.808356481481481</c:v>
                </c:pt>
                <c:pt idx="16323">
                  <c:v>0.808368055555556</c:v>
                </c:pt>
                <c:pt idx="16324">
                  <c:v>0.80837962962963</c:v>
                </c:pt>
                <c:pt idx="16325">
                  <c:v>0.808391203703704</c:v>
                </c:pt>
                <c:pt idx="16326">
                  <c:v>0.808402777777778</c:v>
                </c:pt>
                <c:pt idx="16327">
                  <c:v>0.808414351851851</c:v>
                </c:pt>
                <c:pt idx="16328">
                  <c:v>0.808425925925926</c:v>
                </c:pt>
                <c:pt idx="16329">
                  <c:v>0.8084375</c:v>
                </c:pt>
                <c:pt idx="16330">
                  <c:v>0.808449074074074</c:v>
                </c:pt>
                <c:pt idx="16331">
                  <c:v>0.808460648148148</c:v>
                </c:pt>
                <c:pt idx="16332">
                  <c:v>0.808472222222222</c:v>
                </c:pt>
                <c:pt idx="16333">
                  <c:v>0.808483796296296</c:v>
                </c:pt>
                <c:pt idx="16334">
                  <c:v>0.808495370370371</c:v>
                </c:pt>
                <c:pt idx="16335">
                  <c:v>0.808506944444444</c:v>
                </c:pt>
                <c:pt idx="16336">
                  <c:v>0.808518518518519</c:v>
                </c:pt>
                <c:pt idx="16337">
                  <c:v>0.808530092592593</c:v>
                </c:pt>
                <c:pt idx="16338">
                  <c:v>0.808541666666667</c:v>
                </c:pt>
                <c:pt idx="16339">
                  <c:v>0.80855324074074</c:v>
                </c:pt>
                <c:pt idx="16340">
                  <c:v>0.808564814814815</c:v>
                </c:pt>
                <c:pt idx="16341">
                  <c:v>0.808576388888889</c:v>
                </c:pt>
                <c:pt idx="16342">
                  <c:v>0.808587962962962</c:v>
                </c:pt>
                <c:pt idx="16343">
                  <c:v>0.808599537037037</c:v>
                </c:pt>
                <c:pt idx="16344">
                  <c:v>0.808611111111111</c:v>
                </c:pt>
                <c:pt idx="16345">
                  <c:v>0.808622685185185</c:v>
                </c:pt>
                <c:pt idx="16346">
                  <c:v>0.80863425925926</c:v>
                </c:pt>
                <c:pt idx="16347">
                  <c:v>0.808645833333334</c:v>
                </c:pt>
                <c:pt idx="16348">
                  <c:v>0.808657407407408</c:v>
                </c:pt>
                <c:pt idx="16349">
                  <c:v>0.808668981481482</c:v>
                </c:pt>
                <c:pt idx="16350">
                  <c:v>0.808680555555556</c:v>
                </c:pt>
                <c:pt idx="16351">
                  <c:v>0.80869212962963</c:v>
                </c:pt>
                <c:pt idx="16352">
                  <c:v>0.808703703703704</c:v>
                </c:pt>
                <c:pt idx="16353">
                  <c:v>0.808715277777778</c:v>
                </c:pt>
                <c:pt idx="16354">
                  <c:v>0.808726851851852</c:v>
                </c:pt>
                <c:pt idx="16355">
                  <c:v>0.808738425925926</c:v>
                </c:pt>
                <c:pt idx="16356">
                  <c:v>0.80875</c:v>
                </c:pt>
                <c:pt idx="16357">
                  <c:v>0.808761574074074</c:v>
                </c:pt>
                <c:pt idx="16358">
                  <c:v>0.808773148148148</c:v>
                </c:pt>
                <c:pt idx="16359">
                  <c:v>0.808784722222222</c:v>
                </c:pt>
                <c:pt idx="16360">
                  <c:v>0.808796296296297</c:v>
                </c:pt>
                <c:pt idx="16361">
                  <c:v>0.808807870370371</c:v>
                </c:pt>
                <c:pt idx="16362">
                  <c:v>0.808819444444445</c:v>
                </c:pt>
                <c:pt idx="16363">
                  <c:v>0.808831018518519</c:v>
                </c:pt>
                <c:pt idx="16364">
                  <c:v>0.808842592592593</c:v>
                </c:pt>
                <c:pt idx="16365">
                  <c:v>0.808854166666667</c:v>
                </c:pt>
                <c:pt idx="16366">
                  <c:v>0.808865740740741</c:v>
                </c:pt>
                <c:pt idx="16367">
                  <c:v>0.808877314814815</c:v>
                </c:pt>
                <c:pt idx="16368">
                  <c:v>0.808888888888889</c:v>
                </c:pt>
                <c:pt idx="16369">
                  <c:v>0.808900462962963</c:v>
                </c:pt>
                <c:pt idx="16370">
                  <c:v>0.808912037037037</c:v>
                </c:pt>
                <c:pt idx="16371">
                  <c:v>0.808923611111111</c:v>
                </c:pt>
                <c:pt idx="16372">
                  <c:v>0.808935185185185</c:v>
                </c:pt>
                <c:pt idx="16373">
                  <c:v>0.808946759259259</c:v>
                </c:pt>
                <c:pt idx="16374">
                  <c:v>0.808958333333334</c:v>
                </c:pt>
                <c:pt idx="16375">
                  <c:v>0.808969907407408</c:v>
                </c:pt>
                <c:pt idx="16376">
                  <c:v>0.808981481481482</c:v>
                </c:pt>
                <c:pt idx="16377">
                  <c:v>0.808993055555556</c:v>
                </c:pt>
                <c:pt idx="16378">
                  <c:v>0.80900462962963</c:v>
                </c:pt>
                <c:pt idx="16379">
                  <c:v>0.809016203703703</c:v>
                </c:pt>
                <c:pt idx="16380">
                  <c:v>0.809027777777778</c:v>
                </c:pt>
                <c:pt idx="16381">
                  <c:v>0.809039351851852</c:v>
                </c:pt>
                <c:pt idx="16382">
                  <c:v>0.809050925925926</c:v>
                </c:pt>
                <c:pt idx="16383">
                  <c:v>0.8090625</c:v>
                </c:pt>
                <c:pt idx="16384">
                  <c:v>0.809074074074075</c:v>
                </c:pt>
                <c:pt idx="16385">
                  <c:v>0.809085648148148</c:v>
                </c:pt>
                <c:pt idx="16386">
                  <c:v>0.809097222222222</c:v>
                </c:pt>
                <c:pt idx="16387">
                  <c:v>0.809108796296296</c:v>
                </c:pt>
                <c:pt idx="16388">
                  <c:v>0.809120370370371</c:v>
                </c:pt>
                <c:pt idx="16389">
                  <c:v>0.809131944444445</c:v>
                </c:pt>
                <c:pt idx="16390">
                  <c:v>0.809143518518519</c:v>
                </c:pt>
                <c:pt idx="16391">
                  <c:v>0.809155092592593</c:v>
                </c:pt>
                <c:pt idx="16392">
                  <c:v>0.809166666666667</c:v>
                </c:pt>
                <c:pt idx="16393">
                  <c:v>0.80917824074074</c:v>
                </c:pt>
                <c:pt idx="16394">
                  <c:v>0.809189814814815</c:v>
                </c:pt>
                <c:pt idx="16395">
                  <c:v>0.809201388888889</c:v>
                </c:pt>
                <c:pt idx="16396">
                  <c:v>0.809212962962962</c:v>
                </c:pt>
                <c:pt idx="16397">
                  <c:v>0.809224537037037</c:v>
                </c:pt>
                <c:pt idx="16398">
                  <c:v>0.809236111111111</c:v>
                </c:pt>
                <c:pt idx="16399">
                  <c:v>0.809247685185185</c:v>
                </c:pt>
                <c:pt idx="16400">
                  <c:v>0.809259259259259</c:v>
                </c:pt>
                <c:pt idx="16401">
                  <c:v>0.809270833333334</c:v>
                </c:pt>
                <c:pt idx="16402">
                  <c:v>0.809282407407407</c:v>
                </c:pt>
                <c:pt idx="16403">
                  <c:v>0.809293981481482</c:v>
                </c:pt>
                <c:pt idx="16404">
                  <c:v>0.809305555555556</c:v>
                </c:pt>
                <c:pt idx="16405">
                  <c:v>0.809317129629629</c:v>
                </c:pt>
                <c:pt idx="16406">
                  <c:v>0.809328703703704</c:v>
                </c:pt>
                <c:pt idx="16407">
                  <c:v>0.809340277777778</c:v>
                </c:pt>
                <c:pt idx="16408">
                  <c:v>0.809351851851852</c:v>
                </c:pt>
                <c:pt idx="16409">
                  <c:v>0.809363425925925</c:v>
                </c:pt>
                <c:pt idx="16410">
                  <c:v>0.809375</c:v>
                </c:pt>
                <c:pt idx="16411">
                  <c:v>0.809386574074074</c:v>
                </c:pt>
                <c:pt idx="16412">
                  <c:v>0.809398148148148</c:v>
                </c:pt>
                <c:pt idx="16413">
                  <c:v>0.809409722222222</c:v>
                </c:pt>
                <c:pt idx="16414">
                  <c:v>0.809421296296297</c:v>
                </c:pt>
                <c:pt idx="16415">
                  <c:v>0.80943287037037</c:v>
                </c:pt>
                <c:pt idx="16416">
                  <c:v>0.809444444444445</c:v>
                </c:pt>
                <c:pt idx="16417">
                  <c:v>0.809456018518519</c:v>
                </c:pt>
                <c:pt idx="16418">
                  <c:v>0.809467592592593</c:v>
                </c:pt>
                <c:pt idx="16419">
                  <c:v>0.809479166666666</c:v>
                </c:pt>
                <c:pt idx="16420">
                  <c:v>0.809490740740741</c:v>
                </c:pt>
                <c:pt idx="16421">
                  <c:v>0.809502314814815</c:v>
                </c:pt>
                <c:pt idx="16422">
                  <c:v>0.809513888888889</c:v>
                </c:pt>
                <c:pt idx="16423">
                  <c:v>0.809525462962963</c:v>
                </c:pt>
                <c:pt idx="16424">
                  <c:v>0.809537037037037</c:v>
                </c:pt>
                <c:pt idx="16425">
                  <c:v>0.809548611111111</c:v>
                </c:pt>
                <c:pt idx="16426">
                  <c:v>0.809560185185185</c:v>
                </c:pt>
                <c:pt idx="16427">
                  <c:v>0.809571759259259</c:v>
                </c:pt>
                <c:pt idx="16428">
                  <c:v>0.809583333333333</c:v>
                </c:pt>
                <c:pt idx="16429">
                  <c:v>0.809594907407408</c:v>
                </c:pt>
                <c:pt idx="16430">
                  <c:v>0.809606481481482</c:v>
                </c:pt>
                <c:pt idx="16431">
                  <c:v>0.809618055555556</c:v>
                </c:pt>
                <c:pt idx="16432">
                  <c:v>0.80962962962963</c:v>
                </c:pt>
                <c:pt idx="16433">
                  <c:v>0.809641203703704</c:v>
                </c:pt>
                <c:pt idx="16434">
                  <c:v>0.809652777777778</c:v>
                </c:pt>
                <c:pt idx="16435">
                  <c:v>0.809664351851852</c:v>
                </c:pt>
                <c:pt idx="16436">
                  <c:v>0.809675925925926</c:v>
                </c:pt>
                <c:pt idx="16437">
                  <c:v>0.8096875</c:v>
                </c:pt>
                <c:pt idx="16438">
                  <c:v>0.809699074074075</c:v>
                </c:pt>
                <c:pt idx="16439">
                  <c:v>0.809710648148148</c:v>
                </c:pt>
                <c:pt idx="16440">
                  <c:v>0.809722222222222</c:v>
                </c:pt>
                <c:pt idx="16441">
                  <c:v>0.809733796296297</c:v>
                </c:pt>
                <c:pt idx="16442">
                  <c:v>0.809745370370371</c:v>
                </c:pt>
                <c:pt idx="16443">
                  <c:v>0.809756944444445</c:v>
                </c:pt>
                <c:pt idx="16444">
                  <c:v>0.809768518518519</c:v>
                </c:pt>
                <c:pt idx="16445">
                  <c:v>0.809780092592593</c:v>
                </c:pt>
                <c:pt idx="16446">
                  <c:v>0.809791666666667</c:v>
                </c:pt>
                <c:pt idx="16447">
                  <c:v>0.80980324074074</c:v>
                </c:pt>
                <c:pt idx="16448">
                  <c:v>0.809814814814815</c:v>
                </c:pt>
                <c:pt idx="16449">
                  <c:v>0.809826388888889</c:v>
                </c:pt>
                <c:pt idx="16450">
                  <c:v>0.809837962962962</c:v>
                </c:pt>
                <c:pt idx="16451">
                  <c:v>0.809849537037037</c:v>
                </c:pt>
                <c:pt idx="16452">
                  <c:v>0.809861111111111</c:v>
                </c:pt>
                <c:pt idx="16453">
                  <c:v>0.809872685185185</c:v>
                </c:pt>
                <c:pt idx="16454">
                  <c:v>0.809884259259259</c:v>
                </c:pt>
                <c:pt idx="16455">
                  <c:v>0.809895833333334</c:v>
                </c:pt>
                <c:pt idx="16456">
                  <c:v>0.809907407407408</c:v>
                </c:pt>
                <c:pt idx="16457">
                  <c:v>0.809918981481481</c:v>
                </c:pt>
                <c:pt idx="16458">
                  <c:v>0.809930555555556</c:v>
                </c:pt>
                <c:pt idx="16459">
                  <c:v>0.809942129629629</c:v>
                </c:pt>
                <c:pt idx="16460">
                  <c:v>0.809953703703704</c:v>
                </c:pt>
                <c:pt idx="16461">
                  <c:v>0.809965277777778</c:v>
                </c:pt>
                <c:pt idx="16462">
                  <c:v>0.809976851851852</c:v>
                </c:pt>
                <c:pt idx="16463">
                  <c:v>0.809988425925926</c:v>
                </c:pt>
                <c:pt idx="16464">
                  <c:v>0.81</c:v>
                </c:pt>
                <c:pt idx="16465">
                  <c:v>0.810011574074074</c:v>
                </c:pt>
                <c:pt idx="16466">
                  <c:v>0.810023148148148</c:v>
                </c:pt>
                <c:pt idx="16467">
                  <c:v>0.810034722222222</c:v>
                </c:pt>
                <c:pt idx="16468">
                  <c:v>0.810046296296296</c:v>
                </c:pt>
                <c:pt idx="16469">
                  <c:v>0.810057870370371</c:v>
                </c:pt>
                <c:pt idx="16470">
                  <c:v>0.810069444444445</c:v>
                </c:pt>
                <c:pt idx="16471">
                  <c:v>0.810081018518519</c:v>
                </c:pt>
                <c:pt idx="16472">
                  <c:v>0.810092592592593</c:v>
                </c:pt>
                <c:pt idx="16473">
                  <c:v>0.810104166666666</c:v>
                </c:pt>
                <c:pt idx="16474">
                  <c:v>0.810115740740741</c:v>
                </c:pt>
                <c:pt idx="16475">
                  <c:v>0.810127314814815</c:v>
                </c:pt>
                <c:pt idx="16476">
                  <c:v>0.810138888888889</c:v>
                </c:pt>
                <c:pt idx="16477">
                  <c:v>0.810150462962963</c:v>
                </c:pt>
                <c:pt idx="16478">
                  <c:v>0.810162037037037</c:v>
                </c:pt>
                <c:pt idx="16479">
                  <c:v>0.810173611111111</c:v>
                </c:pt>
                <c:pt idx="16480">
                  <c:v>0.810185185185185</c:v>
                </c:pt>
                <c:pt idx="16481">
                  <c:v>0.810196759259259</c:v>
                </c:pt>
                <c:pt idx="16482">
                  <c:v>0.810208333333333</c:v>
                </c:pt>
                <c:pt idx="16483">
                  <c:v>0.810219907407408</c:v>
                </c:pt>
                <c:pt idx="16484">
                  <c:v>0.810231481481482</c:v>
                </c:pt>
                <c:pt idx="16485">
                  <c:v>0.810243055555556</c:v>
                </c:pt>
                <c:pt idx="16486">
                  <c:v>0.81025462962963</c:v>
                </c:pt>
                <c:pt idx="16487">
                  <c:v>0.810266203703703</c:v>
                </c:pt>
                <c:pt idx="16488">
                  <c:v>0.810277777777778</c:v>
                </c:pt>
                <c:pt idx="16489">
                  <c:v>0.810289351851852</c:v>
                </c:pt>
                <c:pt idx="16490">
                  <c:v>0.810300925925925</c:v>
                </c:pt>
                <c:pt idx="16491">
                  <c:v>0.8103125</c:v>
                </c:pt>
                <c:pt idx="16492">
                  <c:v>0.810324074074074</c:v>
                </c:pt>
                <c:pt idx="16493">
                  <c:v>0.810335648148148</c:v>
                </c:pt>
                <c:pt idx="16494">
                  <c:v>0.810347222222222</c:v>
                </c:pt>
                <c:pt idx="16495">
                  <c:v>0.810358796296297</c:v>
                </c:pt>
                <c:pt idx="16496">
                  <c:v>0.81037037037037</c:v>
                </c:pt>
                <c:pt idx="16497">
                  <c:v>0.810381944444444</c:v>
                </c:pt>
                <c:pt idx="16498">
                  <c:v>0.810393518518519</c:v>
                </c:pt>
                <c:pt idx="16499">
                  <c:v>0.810405092592593</c:v>
                </c:pt>
                <c:pt idx="16500">
                  <c:v>0.810416666666667</c:v>
                </c:pt>
                <c:pt idx="16501">
                  <c:v>0.81042824074074</c:v>
                </c:pt>
                <c:pt idx="16502">
                  <c:v>0.810439814814815</c:v>
                </c:pt>
                <c:pt idx="16503">
                  <c:v>0.810451388888889</c:v>
                </c:pt>
                <c:pt idx="16504">
                  <c:v>0.810462962962962</c:v>
                </c:pt>
                <c:pt idx="16505">
                  <c:v>0.810474537037037</c:v>
                </c:pt>
                <c:pt idx="16506">
                  <c:v>0.810486111111111</c:v>
                </c:pt>
                <c:pt idx="16507">
                  <c:v>0.810497685185185</c:v>
                </c:pt>
                <c:pt idx="16508">
                  <c:v>0.810509259259259</c:v>
                </c:pt>
                <c:pt idx="16509">
                  <c:v>0.810520833333334</c:v>
                </c:pt>
                <c:pt idx="16510">
                  <c:v>0.810532407407407</c:v>
                </c:pt>
                <c:pt idx="16511">
                  <c:v>0.810543981481481</c:v>
                </c:pt>
                <c:pt idx="16512">
                  <c:v>0.810555555555556</c:v>
                </c:pt>
                <c:pt idx="16513">
                  <c:v>0.810567129629629</c:v>
                </c:pt>
                <c:pt idx="16514">
                  <c:v>0.810578703703704</c:v>
                </c:pt>
                <c:pt idx="16515">
                  <c:v>0.810590277777778</c:v>
                </c:pt>
                <c:pt idx="16516">
                  <c:v>0.810601851851852</c:v>
                </c:pt>
                <c:pt idx="16517">
                  <c:v>0.810613425925926</c:v>
                </c:pt>
                <c:pt idx="16518">
                  <c:v>0.810625</c:v>
                </c:pt>
                <c:pt idx="16519">
                  <c:v>0.810636574074074</c:v>
                </c:pt>
                <c:pt idx="16520">
                  <c:v>0.810648148148148</c:v>
                </c:pt>
                <c:pt idx="16521">
                  <c:v>0.810659722222222</c:v>
                </c:pt>
                <c:pt idx="16522">
                  <c:v>0.810671296296297</c:v>
                </c:pt>
                <c:pt idx="16523">
                  <c:v>0.810682870370371</c:v>
                </c:pt>
                <c:pt idx="16524">
                  <c:v>0.810694444444445</c:v>
                </c:pt>
                <c:pt idx="16525">
                  <c:v>0.810706018518519</c:v>
                </c:pt>
                <c:pt idx="16526">
                  <c:v>0.810717592592593</c:v>
                </c:pt>
                <c:pt idx="16527">
                  <c:v>0.810729166666667</c:v>
                </c:pt>
                <c:pt idx="16528">
                  <c:v>0.810740740740741</c:v>
                </c:pt>
                <c:pt idx="16529">
                  <c:v>0.810752314814815</c:v>
                </c:pt>
                <c:pt idx="16530">
                  <c:v>0.810763888888889</c:v>
                </c:pt>
                <c:pt idx="16531">
                  <c:v>0.810775462962963</c:v>
                </c:pt>
                <c:pt idx="16532">
                  <c:v>0.810787037037037</c:v>
                </c:pt>
                <c:pt idx="16533">
                  <c:v>0.810798611111112</c:v>
                </c:pt>
                <c:pt idx="16534">
                  <c:v>0.810810185185185</c:v>
                </c:pt>
                <c:pt idx="16535">
                  <c:v>0.810821759259259</c:v>
                </c:pt>
                <c:pt idx="16536">
                  <c:v>0.810833333333334</c:v>
                </c:pt>
                <c:pt idx="16537">
                  <c:v>0.810844907407408</c:v>
                </c:pt>
                <c:pt idx="16538">
                  <c:v>0.810856481481482</c:v>
                </c:pt>
                <c:pt idx="16539">
                  <c:v>0.810868055555556</c:v>
                </c:pt>
                <c:pt idx="16540">
                  <c:v>0.81087962962963</c:v>
                </c:pt>
                <c:pt idx="16541">
                  <c:v>0.810891203703704</c:v>
                </c:pt>
                <c:pt idx="16542">
                  <c:v>0.810902777777777</c:v>
                </c:pt>
                <c:pt idx="16543">
                  <c:v>0.810914351851852</c:v>
                </c:pt>
                <c:pt idx="16544">
                  <c:v>0.810925925925926</c:v>
                </c:pt>
                <c:pt idx="16545">
                  <c:v>0.8109375</c:v>
                </c:pt>
                <c:pt idx="16546">
                  <c:v>0.810949074074074</c:v>
                </c:pt>
                <c:pt idx="16547">
                  <c:v>0.810960648148148</c:v>
                </c:pt>
                <c:pt idx="16548">
                  <c:v>0.810972222222222</c:v>
                </c:pt>
                <c:pt idx="16549">
                  <c:v>0.810983796296296</c:v>
                </c:pt>
                <c:pt idx="16550">
                  <c:v>0.810995370370371</c:v>
                </c:pt>
                <c:pt idx="16551">
                  <c:v>0.811006944444444</c:v>
                </c:pt>
                <c:pt idx="16552">
                  <c:v>0.811018518518519</c:v>
                </c:pt>
                <c:pt idx="16553">
                  <c:v>0.811030092592593</c:v>
                </c:pt>
                <c:pt idx="16554">
                  <c:v>0.811041666666667</c:v>
                </c:pt>
                <c:pt idx="16555">
                  <c:v>0.811053240740741</c:v>
                </c:pt>
                <c:pt idx="16556">
                  <c:v>0.811064814814815</c:v>
                </c:pt>
                <c:pt idx="16557">
                  <c:v>0.811076388888889</c:v>
                </c:pt>
                <c:pt idx="16558">
                  <c:v>0.811087962962962</c:v>
                </c:pt>
                <c:pt idx="16559">
                  <c:v>0.811099537037037</c:v>
                </c:pt>
                <c:pt idx="16560">
                  <c:v>0.811111111111111</c:v>
                </c:pt>
                <c:pt idx="16561">
                  <c:v>0.811122685185185</c:v>
                </c:pt>
                <c:pt idx="16562">
                  <c:v>0.811134259259259</c:v>
                </c:pt>
                <c:pt idx="16563">
                  <c:v>0.811145833333334</c:v>
                </c:pt>
                <c:pt idx="16564">
                  <c:v>0.811157407407408</c:v>
                </c:pt>
                <c:pt idx="16565">
                  <c:v>0.811168981481481</c:v>
                </c:pt>
                <c:pt idx="16566">
                  <c:v>0.811180555555556</c:v>
                </c:pt>
                <c:pt idx="16567">
                  <c:v>0.811192129629629</c:v>
                </c:pt>
                <c:pt idx="16568">
                  <c:v>0.811203703703703</c:v>
                </c:pt>
                <c:pt idx="16569">
                  <c:v>0.811215277777778</c:v>
                </c:pt>
                <c:pt idx="16570">
                  <c:v>0.811226851851852</c:v>
                </c:pt>
                <c:pt idx="16571">
                  <c:v>0.811238425925926</c:v>
                </c:pt>
                <c:pt idx="16572">
                  <c:v>0.81125</c:v>
                </c:pt>
                <c:pt idx="16573">
                  <c:v>0.811261574074074</c:v>
                </c:pt>
                <c:pt idx="16574">
                  <c:v>0.811273148148148</c:v>
                </c:pt>
                <c:pt idx="16575">
                  <c:v>0.811284722222222</c:v>
                </c:pt>
                <c:pt idx="16576">
                  <c:v>0.811296296296296</c:v>
                </c:pt>
                <c:pt idx="16577">
                  <c:v>0.811307870370371</c:v>
                </c:pt>
                <c:pt idx="16578">
                  <c:v>0.811319444444445</c:v>
                </c:pt>
                <c:pt idx="16579">
                  <c:v>0.811331018518519</c:v>
                </c:pt>
                <c:pt idx="16580">
                  <c:v>0.811342592592593</c:v>
                </c:pt>
                <c:pt idx="16581">
                  <c:v>0.811354166666666</c:v>
                </c:pt>
                <c:pt idx="16582">
                  <c:v>0.81136574074074</c:v>
                </c:pt>
                <c:pt idx="16583">
                  <c:v>0.811377314814815</c:v>
                </c:pt>
                <c:pt idx="16584">
                  <c:v>0.811388888888889</c:v>
                </c:pt>
                <c:pt idx="16585">
                  <c:v>0.811400462962963</c:v>
                </c:pt>
                <c:pt idx="16586">
                  <c:v>0.811412037037037</c:v>
                </c:pt>
                <c:pt idx="16587">
                  <c:v>0.811423611111111</c:v>
                </c:pt>
                <c:pt idx="16588">
                  <c:v>0.811435185185185</c:v>
                </c:pt>
                <c:pt idx="16589">
                  <c:v>0.811446759259259</c:v>
                </c:pt>
                <c:pt idx="16590">
                  <c:v>0.811458333333334</c:v>
                </c:pt>
                <c:pt idx="16591">
                  <c:v>0.811469907407407</c:v>
                </c:pt>
                <c:pt idx="16592">
                  <c:v>0.811481481481482</c:v>
                </c:pt>
                <c:pt idx="16593">
                  <c:v>0.811493055555556</c:v>
                </c:pt>
                <c:pt idx="16594">
                  <c:v>0.81150462962963</c:v>
                </c:pt>
                <c:pt idx="16595">
                  <c:v>0.811516203703704</c:v>
                </c:pt>
                <c:pt idx="16596">
                  <c:v>0.811527777777777</c:v>
                </c:pt>
                <c:pt idx="16597">
                  <c:v>0.811539351851852</c:v>
                </c:pt>
                <c:pt idx="16598">
                  <c:v>0.811550925925926</c:v>
                </c:pt>
                <c:pt idx="16599">
                  <c:v>0.8115625</c:v>
                </c:pt>
                <c:pt idx="16600">
                  <c:v>0.811574074074074</c:v>
                </c:pt>
                <c:pt idx="16601">
                  <c:v>0.811585648148148</c:v>
                </c:pt>
                <c:pt idx="16602">
                  <c:v>0.811597222222222</c:v>
                </c:pt>
                <c:pt idx="16603">
                  <c:v>0.811608796296296</c:v>
                </c:pt>
                <c:pt idx="16604">
                  <c:v>0.811620370370371</c:v>
                </c:pt>
                <c:pt idx="16605">
                  <c:v>0.811631944444445</c:v>
                </c:pt>
                <c:pt idx="16606">
                  <c:v>0.811643518518519</c:v>
                </c:pt>
                <c:pt idx="16607">
                  <c:v>0.811655092592593</c:v>
                </c:pt>
                <c:pt idx="16608">
                  <c:v>0.811666666666666</c:v>
                </c:pt>
                <c:pt idx="16609">
                  <c:v>0.811678240740741</c:v>
                </c:pt>
                <c:pt idx="16610">
                  <c:v>0.811689814814815</c:v>
                </c:pt>
                <c:pt idx="16611">
                  <c:v>0.811701388888889</c:v>
                </c:pt>
                <c:pt idx="16612">
                  <c:v>0.811712962962963</c:v>
                </c:pt>
                <c:pt idx="16613">
                  <c:v>0.811724537037037</c:v>
                </c:pt>
                <c:pt idx="16614">
                  <c:v>0.811736111111111</c:v>
                </c:pt>
                <c:pt idx="16615">
                  <c:v>0.811747685185185</c:v>
                </c:pt>
                <c:pt idx="16616">
                  <c:v>0.811759259259259</c:v>
                </c:pt>
                <c:pt idx="16617">
                  <c:v>0.811770833333334</c:v>
                </c:pt>
                <c:pt idx="16618">
                  <c:v>0.811782407407408</c:v>
                </c:pt>
                <c:pt idx="16619">
                  <c:v>0.811793981481482</c:v>
                </c:pt>
                <c:pt idx="16620">
                  <c:v>0.811805555555556</c:v>
                </c:pt>
                <c:pt idx="16621">
                  <c:v>0.811817129629629</c:v>
                </c:pt>
                <c:pt idx="16622">
                  <c:v>0.811828703703704</c:v>
                </c:pt>
                <c:pt idx="16623">
                  <c:v>0.811840277777778</c:v>
                </c:pt>
                <c:pt idx="16624">
                  <c:v>0.811851851851852</c:v>
                </c:pt>
                <c:pt idx="16625">
                  <c:v>0.811863425925925</c:v>
                </c:pt>
                <c:pt idx="16626">
                  <c:v>0.811875</c:v>
                </c:pt>
                <c:pt idx="16627">
                  <c:v>0.811886574074074</c:v>
                </c:pt>
                <c:pt idx="16628">
                  <c:v>0.811898148148148</c:v>
                </c:pt>
                <c:pt idx="16629">
                  <c:v>0.811909722222222</c:v>
                </c:pt>
                <c:pt idx="16630">
                  <c:v>0.811921296296297</c:v>
                </c:pt>
                <c:pt idx="16631">
                  <c:v>0.811932870370371</c:v>
                </c:pt>
                <c:pt idx="16632">
                  <c:v>0.811944444444445</c:v>
                </c:pt>
                <c:pt idx="16633">
                  <c:v>0.811956018518519</c:v>
                </c:pt>
                <c:pt idx="16634">
                  <c:v>0.811967592592593</c:v>
                </c:pt>
                <c:pt idx="16635">
                  <c:v>0.811979166666667</c:v>
                </c:pt>
                <c:pt idx="16636">
                  <c:v>0.811990740740741</c:v>
                </c:pt>
                <c:pt idx="16637">
                  <c:v>0.812002314814815</c:v>
                </c:pt>
                <c:pt idx="16638">
                  <c:v>0.812013888888889</c:v>
                </c:pt>
                <c:pt idx="16639">
                  <c:v>0.812025462962963</c:v>
                </c:pt>
                <c:pt idx="16640">
                  <c:v>0.812037037037037</c:v>
                </c:pt>
                <c:pt idx="16641">
                  <c:v>0.812048611111111</c:v>
                </c:pt>
                <c:pt idx="16642">
                  <c:v>0.812060185185185</c:v>
                </c:pt>
                <c:pt idx="16643">
                  <c:v>0.812071759259259</c:v>
                </c:pt>
                <c:pt idx="16644">
                  <c:v>0.812083333333333</c:v>
                </c:pt>
                <c:pt idx="16645">
                  <c:v>0.812094907407408</c:v>
                </c:pt>
                <c:pt idx="16646">
                  <c:v>0.812106481481482</c:v>
                </c:pt>
                <c:pt idx="16647">
                  <c:v>0.812118055555556</c:v>
                </c:pt>
                <c:pt idx="16648">
                  <c:v>0.81212962962963</c:v>
                </c:pt>
                <c:pt idx="16649">
                  <c:v>0.812141203703704</c:v>
                </c:pt>
                <c:pt idx="16650">
                  <c:v>0.812152777777778</c:v>
                </c:pt>
                <c:pt idx="16651">
                  <c:v>0.812164351851852</c:v>
                </c:pt>
                <c:pt idx="16652">
                  <c:v>0.812175925925926</c:v>
                </c:pt>
                <c:pt idx="16653">
                  <c:v>0.8121875</c:v>
                </c:pt>
                <c:pt idx="16654">
                  <c:v>0.812199074074074</c:v>
                </c:pt>
                <c:pt idx="16655">
                  <c:v>0.812210648148148</c:v>
                </c:pt>
                <c:pt idx="16656">
                  <c:v>0.812222222222222</c:v>
                </c:pt>
                <c:pt idx="16657">
                  <c:v>0.812233796296296</c:v>
                </c:pt>
                <c:pt idx="16658">
                  <c:v>0.812245370370371</c:v>
                </c:pt>
                <c:pt idx="16659">
                  <c:v>0.812256944444444</c:v>
                </c:pt>
                <c:pt idx="16660">
                  <c:v>0.812268518518519</c:v>
                </c:pt>
                <c:pt idx="16661">
                  <c:v>0.812280092592593</c:v>
                </c:pt>
                <c:pt idx="16662">
                  <c:v>0.812291666666667</c:v>
                </c:pt>
                <c:pt idx="16663">
                  <c:v>0.812303240740741</c:v>
                </c:pt>
                <c:pt idx="16664">
                  <c:v>0.812314814814815</c:v>
                </c:pt>
                <c:pt idx="16665">
                  <c:v>0.812326388888889</c:v>
                </c:pt>
                <c:pt idx="16666">
                  <c:v>0.812337962962963</c:v>
                </c:pt>
                <c:pt idx="16667">
                  <c:v>0.812349537037037</c:v>
                </c:pt>
                <c:pt idx="16668">
                  <c:v>0.812361111111111</c:v>
                </c:pt>
                <c:pt idx="16669">
                  <c:v>0.812372685185185</c:v>
                </c:pt>
                <c:pt idx="16670">
                  <c:v>0.812384259259259</c:v>
                </c:pt>
                <c:pt idx="16671">
                  <c:v>0.812395833333334</c:v>
                </c:pt>
                <c:pt idx="16672">
                  <c:v>0.812407407407408</c:v>
                </c:pt>
                <c:pt idx="16673">
                  <c:v>0.812418981481481</c:v>
                </c:pt>
                <c:pt idx="16674">
                  <c:v>0.812430555555556</c:v>
                </c:pt>
                <c:pt idx="16675">
                  <c:v>0.81244212962963</c:v>
                </c:pt>
                <c:pt idx="16676">
                  <c:v>0.812453703703703</c:v>
                </c:pt>
                <c:pt idx="16677">
                  <c:v>0.812465277777778</c:v>
                </c:pt>
                <c:pt idx="16678">
                  <c:v>0.812476851851852</c:v>
                </c:pt>
                <c:pt idx="16679">
                  <c:v>0.812488425925925</c:v>
                </c:pt>
                <c:pt idx="16680">
                  <c:v>0.8125</c:v>
                </c:pt>
                <c:pt idx="16681">
                  <c:v>0.812511574074074</c:v>
                </c:pt>
                <c:pt idx="16682">
                  <c:v>0.812523148148148</c:v>
                </c:pt>
                <c:pt idx="16683">
                  <c:v>0.812534722222222</c:v>
                </c:pt>
                <c:pt idx="16684">
                  <c:v>0.812546296296296</c:v>
                </c:pt>
                <c:pt idx="16685">
                  <c:v>0.812557870370371</c:v>
                </c:pt>
                <c:pt idx="16686">
                  <c:v>0.812569444444444</c:v>
                </c:pt>
                <c:pt idx="16687">
                  <c:v>0.812581018518519</c:v>
                </c:pt>
                <c:pt idx="16688">
                  <c:v>0.812592592592593</c:v>
                </c:pt>
                <c:pt idx="16689">
                  <c:v>0.812604166666667</c:v>
                </c:pt>
                <c:pt idx="16690">
                  <c:v>0.81261574074074</c:v>
                </c:pt>
                <c:pt idx="16691">
                  <c:v>0.812627314814815</c:v>
                </c:pt>
                <c:pt idx="16692">
                  <c:v>0.812638888888889</c:v>
                </c:pt>
                <c:pt idx="16693">
                  <c:v>0.812650462962963</c:v>
                </c:pt>
                <c:pt idx="16694">
                  <c:v>0.812662037037037</c:v>
                </c:pt>
                <c:pt idx="16695">
                  <c:v>0.812673611111111</c:v>
                </c:pt>
                <c:pt idx="16696">
                  <c:v>0.812685185185185</c:v>
                </c:pt>
                <c:pt idx="16697">
                  <c:v>0.812696759259259</c:v>
                </c:pt>
                <c:pt idx="16698">
                  <c:v>0.812708333333334</c:v>
                </c:pt>
                <c:pt idx="16699">
                  <c:v>0.812719907407408</c:v>
                </c:pt>
                <c:pt idx="16700">
                  <c:v>0.812731481481482</c:v>
                </c:pt>
                <c:pt idx="16701">
                  <c:v>0.812743055555556</c:v>
                </c:pt>
                <c:pt idx="16702">
                  <c:v>0.81275462962963</c:v>
                </c:pt>
                <c:pt idx="16703">
                  <c:v>0.812766203703704</c:v>
                </c:pt>
                <c:pt idx="16704">
                  <c:v>0.812777777777778</c:v>
                </c:pt>
                <c:pt idx="16705">
                  <c:v>0.812789351851851</c:v>
                </c:pt>
                <c:pt idx="16706">
                  <c:v>0.812800925925926</c:v>
                </c:pt>
                <c:pt idx="16707">
                  <c:v>0.8128125</c:v>
                </c:pt>
                <c:pt idx="16708">
                  <c:v>0.812824074074074</c:v>
                </c:pt>
                <c:pt idx="16709">
                  <c:v>0.812835648148148</c:v>
                </c:pt>
                <c:pt idx="16710">
                  <c:v>0.812847222222222</c:v>
                </c:pt>
                <c:pt idx="16711">
                  <c:v>0.812858796296296</c:v>
                </c:pt>
                <c:pt idx="16712">
                  <c:v>0.812870370370371</c:v>
                </c:pt>
                <c:pt idx="16713">
                  <c:v>0.812881944444445</c:v>
                </c:pt>
                <c:pt idx="16714">
                  <c:v>0.812893518518519</c:v>
                </c:pt>
                <c:pt idx="16715">
                  <c:v>0.812905092592593</c:v>
                </c:pt>
                <c:pt idx="16716">
                  <c:v>0.812916666666666</c:v>
                </c:pt>
                <c:pt idx="16717">
                  <c:v>0.812928240740741</c:v>
                </c:pt>
                <c:pt idx="16718">
                  <c:v>0.812939814814815</c:v>
                </c:pt>
                <c:pt idx="16719">
                  <c:v>0.812951388888889</c:v>
                </c:pt>
                <c:pt idx="16720">
                  <c:v>0.812962962962963</c:v>
                </c:pt>
                <c:pt idx="16721">
                  <c:v>0.812974537037037</c:v>
                </c:pt>
                <c:pt idx="16722">
                  <c:v>0.812986111111111</c:v>
                </c:pt>
                <c:pt idx="16723">
                  <c:v>0.812997685185185</c:v>
                </c:pt>
                <c:pt idx="16724">
                  <c:v>0.813009259259259</c:v>
                </c:pt>
                <c:pt idx="16725">
                  <c:v>0.813020833333334</c:v>
                </c:pt>
                <c:pt idx="16726">
                  <c:v>0.813032407407407</c:v>
                </c:pt>
                <c:pt idx="16727">
                  <c:v>0.813043981481482</c:v>
                </c:pt>
                <c:pt idx="16728">
                  <c:v>0.813055555555556</c:v>
                </c:pt>
                <c:pt idx="16729">
                  <c:v>0.81306712962963</c:v>
                </c:pt>
                <c:pt idx="16730">
                  <c:v>0.813078703703704</c:v>
                </c:pt>
                <c:pt idx="16731">
                  <c:v>0.813090277777778</c:v>
                </c:pt>
                <c:pt idx="16732">
                  <c:v>0.813101851851852</c:v>
                </c:pt>
                <c:pt idx="16733">
                  <c:v>0.813113425925925</c:v>
                </c:pt>
                <c:pt idx="16734">
                  <c:v>0.813125</c:v>
                </c:pt>
                <c:pt idx="16735">
                  <c:v>0.813136574074074</c:v>
                </c:pt>
                <c:pt idx="16736">
                  <c:v>0.813148148148148</c:v>
                </c:pt>
                <c:pt idx="16737">
                  <c:v>0.813159722222222</c:v>
                </c:pt>
                <c:pt idx="16738">
                  <c:v>0.813171296296297</c:v>
                </c:pt>
                <c:pt idx="16739">
                  <c:v>0.813182870370371</c:v>
                </c:pt>
                <c:pt idx="16740">
                  <c:v>0.813194444444445</c:v>
                </c:pt>
                <c:pt idx="16741">
                  <c:v>0.813206018518519</c:v>
                </c:pt>
                <c:pt idx="16742">
                  <c:v>0.813217592592593</c:v>
                </c:pt>
                <c:pt idx="16743">
                  <c:v>0.813229166666667</c:v>
                </c:pt>
                <c:pt idx="16744">
                  <c:v>0.81324074074074</c:v>
                </c:pt>
                <c:pt idx="16745">
                  <c:v>0.813252314814815</c:v>
                </c:pt>
                <c:pt idx="16746">
                  <c:v>0.813263888888889</c:v>
                </c:pt>
                <c:pt idx="16747">
                  <c:v>0.813275462962963</c:v>
                </c:pt>
                <c:pt idx="16748">
                  <c:v>0.813287037037037</c:v>
                </c:pt>
                <c:pt idx="16749">
                  <c:v>0.813298611111111</c:v>
                </c:pt>
                <c:pt idx="16750">
                  <c:v>0.813310185185185</c:v>
                </c:pt>
                <c:pt idx="16751">
                  <c:v>0.813321759259259</c:v>
                </c:pt>
                <c:pt idx="16752">
                  <c:v>0.813333333333333</c:v>
                </c:pt>
                <c:pt idx="16753">
                  <c:v>0.813344907407408</c:v>
                </c:pt>
                <c:pt idx="16754">
                  <c:v>0.813356481481481</c:v>
                </c:pt>
                <c:pt idx="16755">
                  <c:v>0.813368055555556</c:v>
                </c:pt>
                <c:pt idx="16756">
                  <c:v>0.81337962962963</c:v>
                </c:pt>
                <c:pt idx="16757">
                  <c:v>0.813391203703704</c:v>
                </c:pt>
                <c:pt idx="16758">
                  <c:v>0.813402777777778</c:v>
                </c:pt>
                <c:pt idx="16759">
                  <c:v>0.813414351851851</c:v>
                </c:pt>
                <c:pt idx="16760">
                  <c:v>0.813425925925926</c:v>
                </c:pt>
                <c:pt idx="16761">
                  <c:v>0.8134375</c:v>
                </c:pt>
                <c:pt idx="16762">
                  <c:v>0.813449074074074</c:v>
                </c:pt>
                <c:pt idx="16763">
                  <c:v>0.813460648148148</c:v>
                </c:pt>
                <c:pt idx="16764">
                  <c:v>0.813472222222222</c:v>
                </c:pt>
                <c:pt idx="16765">
                  <c:v>0.813483796296296</c:v>
                </c:pt>
                <c:pt idx="16766">
                  <c:v>0.813495370370371</c:v>
                </c:pt>
                <c:pt idx="16767">
                  <c:v>0.813506944444444</c:v>
                </c:pt>
                <c:pt idx="16768">
                  <c:v>0.813518518518519</c:v>
                </c:pt>
                <c:pt idx="16769">
                  <c:v>0.813530092592593</c:v>
                </c:pt>
                <c:pt idx="16770">
                  <c:v>0.813541666666667</c:v>
                </c:pt>
                <c:pt idx="16771">
                  <c:v>0.81355324074074</c:v>
                </c:pt>
                <c:pt idx="16772">
                  <c:v>0.813564814814815</c:v>
                </c:pt>
                <c:pt idx="16773">
                  <c:v>0.813576388888889</c:v>
                </c:pt>
                <c:pt idx="16774">
                  <c:v>0.813587962962962</c:v>
                </c:pt>
                <c:pt idx="16775">
                  <c:v>0.813599537037037</c:v>
                </c:pt>
                <c:pt idx="16776">
                  <c:v>0.813611111111111</c:v>
                </c:pt>
                <c:pt idx="16777">
                  <c:v>0.813622685185185</c:v>
                </c:pt>
                <c:pt idx="16778">
                  <c:v>0.813634259259259</c:v>
                </c:pt>
                <c:pt idx="16779">
                  <c:v>0.813645833333334</c:v>
                </c:pt>
                <c:pt idx="16780">
                  <c:v>0.813657407407408</c:v>
                </c:pt>
                <c:pt idx="16781">
                  <c:v>0.813668981481482</c:v>
                </c:pt>
                <c:pt idx="16782">
                  <c:v>0.813680555555556</c:v>
                </c:pt>
                <c:pt idx="16783">
                  <c:v>0.81369212962963</c:v>
                </c:pt>
                <c:pt idx="16784">
                  <c:v>0.813703703703704</c:v>
                </c:pt>
                <c:pt idx="16785">
                  <c:v>0.813715277777778</c:v>
                </c:pt>
                <c:pt idx="16786">
                  <c:v>0.813726851851852</c:v>
                </c:pt>
                <c:pt idx="16787">
                  <c:v>0.813738425925926</c:v>
                </c:pt>
                <c:pt idx="16788">
                  <c:v>0.81375</c:v>
                </c:pt>
                <c:pt idx="16789">
                  <c:v>0.813761574074074</c:v>
                </c:pt>
                <c:pt idx="16790">
                  <c:v>0.813773148148148</c:v>
                </c:pt>
                <c:pt idx="16791">
                  <c:v>0.813784722222222</c:v>
                </c:pt>
                <c:pt idx="16792">
                  <c:v>0.813796296296297</c:v>
                </c:pt>
                <c:pt idx="16793">
                  <c:v>0.813807870370371</c:v>
                </c:pt>
                <c:pt idx="16794">
                  <c:v>0.813819444444445</c:v>
                </c:pt>
                <c:pt idx="16795">
                  <c:v>0.813831018518519</c:v>
                </c:pt>
                <c:pt idx="16796">
                  <c:v>0.813842592592593</c:v>
                </c:pt>
                <c:pt idx="16797">
                  <c:v>0.813854166666667</c:v>
                </c:pt>
                <c:pt idx="16798">
                  <c:v>0.813865740740741</c:v>
                </c:pt>
                <c:pt idx="16799">
                  <c:v>0.813877314814815</c:v>
                </c:pt>
                <c:pt idx="16800">
                  <c:v>0.813888888888889</c:v>
                </c:pt>
                <c:pt idx="16801">
                  <c:v>0.813900462962963</c:v>
                </c:pt>
                <c:pt idx="16802">
                  <c:v>0.813912037037037</c:v>
                </c:pt>
                <c:pt idx="16803">
                  <c:v>0.813923611111111</c:v>
                </c:pt>
                <c:pt idx="16804">
                  <c:v>0.813935185185185</c:v>
                </c:pt>
                <c:pt idx="16805">
                  <c:v>0.813946759259259</c:v>
                </c:pt>
                <c:pt idx="16806">
                  <c:v>0.813958333333334</c:v>
                </c:pt>
                <c:pt idx="16807">
                  <c:v>0.813969907407408</c:v>
                </c:pt>
                <c:pt idx="16808">
                  <c:v>0.813981481481482</c:v>
                </c:pt>
                <c:pt idx="16809">
                  <c:v>0.813993055555556</c:v>
                </c:pt>
                <c:pt idx="16810">
                  <c:v>0.81400462962963</c:v>
                </c:pt>
                <c:pt idx="16811">
                  <c:v>0.814016203703704</c:v>
                </c:pt>
                <c:pt idx="16812">
                  <c:v>0.814027777777778</c:v>
                </c:pt>
                <c:pt idx="16813">
                  <c:v>0.814039351851852</c:v>
                </c:pt>
                <c:pt idx="16814">
                  <c:v>0.814050925925926</c:v>
                </c:pt>
                <c:pt idx="16815">
                  <c:v>0.8140625</c:v>
                </c:pt>
                <c:pt idx="16816">
                  <c:v>0.814074074074074</c:v>
                </c:pt>
                <c:pt idx="16817">
                  <c:v>0.814085648148148</c:v>
                </c:pt>
                <c:pt idx="16818">
                  <c:v>0.814097222222222</c:v>
                </c:pt>
                <c:pt idx="16819">
                  <c:v>0.814108796296297</c:v>
                </c:pt>
                <c:pt idx="16820">
                  <c:v>0.814120370370371</c:v>
                </c:pt>
                <c:pt idx="16821">
                  <c:v>0.814131944444445</c:v>
                </c:pt>
                <c:pt idx="16822">
                  <c:v>0.814143518518519</c:v>
                </c:pt>
                <c:pt idx="16823">
                  <c:v>0.814155092592593</c:v>
                </c:pt>
                <c:pt idx="16824">
                  <c:v>0.814166666666667</c:v>
                </c:pt>
                <c:pt idx="16825">
                  <c:v>0.81417824074074</c:v>
                </c:pt>
                <c:pt idx="16826">
                  <c:v>0.814189814814815</c:v>
                </c:pt>
                <c:pt idx="16827">
                  <c:v>0.814201388888889</c:v>
                </c:pt>
                <c:pt idx="16828">
                  <c:v>0.814212962962962</c:v>
                </c:pt>
                <c:pt idx="16829">
                  <c:v>0.814224537037037</c:v>
                </c:pt>
                <c:pt idx="16830">
                  <c:v>0.814236111111111</c:v>
                </c:pt>
                <c:pt idx="16831">
                  <c:v>0.814247685185185</c:v>
                </c:pt>
                <c:pt idx="16832">
                  <c:v>0.814259259259259</c:v>
                </c:pt>
                <c:pt idx="16833">
                  <c:v>0.814270833333334</c:v>
                </c:pt>
                <c:pt idx="16834">
                  <c:v>0.814282407407407</c:v>
                </c:pt>
                <c:pt idx="16835">
                  <c:v>0.814293981481482</c:v>
                </c:pt>
                <c:pt idx="16836">
                  <c:v>0.814305555555556</c:v>
                </c:pt>
                <c:pt idx="16837">
                  <c:v>0.814317129629629</c:v>
                </c:pt>
                <c:pt idx="16838">
                  <c:v>0.814328703703704</c:v>
                </c:pt>
                <c:pt idx="16839">
                  <c:v>0.814340277777778</c:v>
                </c:pt>
                <c:pt idx="16840">
                  <c:v>0.814351851851852</c:v>
                </c:pt>
                <c:pt idx="16841">
                  <c:v>0.814363425925925</c:v>
                </c:pt>
                <c:pt idx="16842">
                  <c:v>0.814375</c:v>
                </c:pt>
                <c:pt idx="16843">
                  <c:v>0.814386574074074</c:v>
                </c:pt>
                <c:pt idx="16844">
                  <c:v>0.814398148148148</c:v>
                </c:pt>
                <c:pt idx="16845">
                  <c:v>0.814409722222222</c:v>
                </c:pt>
                <c:pt idx="16846">
                  <c:v>0.814421296296296</c:v>
                </c:pt>
                <c:pt idx="16847">
                  <c:v>0.814432870370371</c:v>
                </c:pt>
                <c:pt idx="16848">
                  <c:v>0.814444444444445</c:v>
                </c:pt>
                <c:pt idx="16849">
                  <c:v>0.814456018518519</c:v>
                </c:pt>
                <c:pt idx="16850">
                  <c:v>0.814467592592593</c:v>
                </c:pt>
                <c:pt idx="16851">
                  <c:v>0.814479166666666</c:v>
                </c:pt>
                <c:pt idx="16852">
                  <c:v>0.814490740740741</c:v>
                </c:pt>
                <c:pt idx="16853">
                  <c:v>0.814502314814815</c:v>
                </c:pt>
                <c:pt idx="16854">
                  <c:v>0.814513888888889</c:v>
                </c:pt>
                <c:pt idx="16855">
                  <c:v>0.814525462962963</c:v>
                </c:pt>
                <c:pt idx="16856">
                  <c:v>0.814537037037037</c:v>
                </c:pt>
                <c:pt idx="16857">
                  <c:v>0.814548611111111</c:v>
                </c:pt>
                <c:pt idx="16858">
                  <c:v>0.814560185185185</c:v>
                </c:pt>
                <c:pt idx="16859">
                  <c:v>0.814571759259259</c:v>
                </c:pt>
                <c:pt idx="16860">
                  <c:v>0.814583333333333</c:v>
                </c:pt>
                <c:pt idx="16861">
                  <c:v>0.814594907407408</c:v>
                </c:pt>
                <c:pt idx="16862">
                  <c:v>0.814606481481482</c:v>
                </c:pt>
                <c:pt idx="16863">
                  <c:v>0.814618055555556</c:v>
                </c:pt>
                <c:pt idx="16864">
                  <c:v>0.81462962962963</c:v>
                </c:pt>
                <c:pt idx="16865">
                  <c:v>0.814641203703704</c:v>
                </c:pt>
                <c:pt idx="16866">
                  <c:v>0.814652777777778</c:v>
                </c:pt>
                <c:pt idx="16867">
                  <c:v>0.814664351851852</c:v>
                </c:pt>
                <c:pt idx="16868">
                  <c:v>0.814675925925926</c:v>
                </c:pt>
                <c:pt idx="16869">
                  <c:v>0.8146875</c:v>
                </c:pt>
                <c:pt idx="16870">
                  <c:v>0.814699074074075</c:v>
                </c:pt>
                <c:pt idx="16871">
                  <c:v>0.814710648148148</c:v>
                </c:pt>
                <c:pt idx="16872">
                  <c:v>0.814722222222222</c:v>
                </c:pt>
                <c:pt idx="16873">
                  <c:v>0.814733796296296</c:v>
                </c:pt>
                <c:pt idx="16874">
                  <c:v>0.814745370370371</c:v>
                </c:pt>
                <c:pt idx="16875">
                  <c:v>0.814756944444445</c:v>
                </c:pt>
                <c:pt idx="16876">
                  <c:v>0.814768518518519</c:v>
                </c:pt>
                <c:pt idx="16877">
                  <c:v>0.814780092592593</c:v>
                </c:pt>
                <c:pt idx="16878">
                  <c:v>0.814791666666667</c:v>
                </c:pt>
                <c:pt idx="16879">
                  <c:v>0.81480324074074</c:v>
                </c:pt>
                <c:pt idx="16880">
                  <c:v>0.814814814814815</c:v>
                </c:pt>
                <c:pt idx="16881">
                  <c:v>0.814826388888889</c:v>
                </c:pt>
                <c:pt idx="16882">
                  <c:v>0.814837962962963</c:v>
                </c:pt>
                <c:pt idx="16883">
                  <c:v>0.814849537037037</c:v>
                </c:pt>
                <c:pt idx="16884">
                  <c:v>0.814861111111111</c:v>
                </c:pt>
                <c:pt idx="16885">
                  <c:v>0.814872685185185</c:v>
                </c:pt>
                <c:pt idx="16886">
                  <c:v>0.814884259259259</c:v>
                </c:pt>
                <c:pt idx="16887">
                  <c:v>0.814895833333334</c:v>
                </c:pt>
                <c:pt idx="16888">
                  <c:v>0.814907407407407</c:v>
                </c:pt>
                <c:pt idx="16889">
                  <c:v>0.814918981481481</c:v>
                </c:pt>
                <c:pt idx="16890">
                  <c:v>0.814930555555556</c:v>
                </c:pt>
                <c:pt idx="16891">
                  <c:v>0.814942129629629</c:v>
                </c:pt>
                <c:pt idx="16892">
                  <c:v>0.814953703703704</c:v>
                </c:pt>
                <c:pt idx="16893">
                  <c:v>0.814965277777778</c:v>
                </c:pt>
                <c:pt idx="16894">
                  <c:v>0.814976851851852</c:v>
                </c:pt>
                <c:pt idx="16895">
                  <c:v>0.814988425925926</c:v>
                </c:pt>
                <c:pt idx="16896">
                  <c:v>0.815</c:v>
                </c:pt>
                <c:pt idx="16897">
                  <c:v>0.815011574074074</c:v>
                </c:pt>
                <c:pt idx="16898">
                  <c:v>0.815023148148148</c:v>
                </c:pt>
                <c:pt idx="16899">
                  <c:v>0.815034722222222</c:v>
                </c:pt>
                <c:pt idx="16900">
                  <c:v>0.815046296296296</c:v>
                </c:pt>
                <c:pt idx="16901">
                  <c:v>0.815057870370371</c:v>
                </c:pt>
                <c:pt idx="16902">
                  <c:v>0.815069444444445</c:v>
                </c:pt>
                <c:pt idx="16903">
                  <c:v>0.815081018518519</c:v>
                </c:pt>
                <c:pt idx="16904">
                  <c:v>0.815092592592593</c:v>
                </c:pt>
                <c:pt idx="16905">
                  <c:v>0.815104166666666</c:v>
                </c:pt>
                <c:pt idx="16906">
                  <c:v>0.815115740740741</c:v>
                </c:pt>
                <c:pt idx="16907">
                  <c:v>0.815127314814815</c:v>
                </c:pt>
                <c:pt idx="16908">
                  <c:v>0.815138888888889</c:v>
                </c:pt>
                <c:pt idx="16909">
                  <c:v>0.815150462962963</c:v>
                </c:pt>
                <c:pt idx="16910">
                  <c:v>0.815162037037037</c:v>
                </c:pt>
                <c:pt idx="16911">
                  <c:v>0.815173611111111</c:v>
                </c:pt>
                <c:pt idx="16912">
                  <c:v>0.815185185185185</c:v>
                </c:pt>
                <c:pt idx="16913">
                  <c:v>0.815196759259259</c:v>
                </c:pt>
                <c:pt idx="16914">
                  <c:v>0.815208333333334</c:v>
                </c:pt>
                <c:pt idx="16915">
                  <c:v>0.815219907407407</c:v>
                </c:pt>
                <c:pt idx="16916">
                  <c:v>0.815231481481482</c:v>
                </c:pt>
                <c:pt idx="16917">
                  <c:v>0.815243055555556</c:v>
                </c:pt>
                <c:pt idx="16918">
                  <c:v>0.81525462962963</c:v>
                </c:pt>
                <c:pt idx="16919">
                  <c:v>0.815266203703703</c:v>
                </c:pt>
                <c:pt idx="16920">
                  <c:v>0.815277777777778</c:v>
                </c:pt>
                <c:pt idx="16921">
                  <c:v>0.815289351851852</c:v>
                </c:pt>
                <c:pt idx="16922">
                  <c:v>0.815300925925926</c:v>
                </c:pt>
                <c:pt idx="16923">
                  <c:v>0.8153125</c:v>
                </c:pt>
                <c:pt idx="16924">
                  <c:v>0.815324074074074</c:v>
                </c:pt>
                <c:pt idx="16925">
                  <c:v>0.815335648148148</c:v>
                </c:pt>
                <c:pt idx="16926">
                  <c:v>0.815347222222222</c:v>
                </c:pt>
                <c:pt idx="16927">
                  <c:v>0.815358796296296</c:v>
                </c:pt>
                <c:pt idx="16928">
                  <c:v>0.815370370370371</c:v>
                </c:pt>
                <c:pt idx="16929">
                  <c:v>0.815381944444444</c:v>
                </c:pt>
                <c:pt idx="16930">
                  <c:v>0.815393518518519</c:v>
                </c:pt>
                <c:pt idx="16931">
                  <c:v>0.815405092592593</c:v>
                </c:pt>
                <c:pt idx="16932">
                  <c:v>0.815416666666667</c:v>
                </c:pt>
                <c:pt idx="16933">
                  <c:v>0.815428240740741</c:v>
                </c:pt>
                <c:pt idx="16934">
                  <c:v>0.815439814814815</c:v>
                </c:pt>
                <c:pt idx="16935">
                  <c:v>0.815451388888889</c:v>
                </c:pt>
                <c:pt idx="16936">
                  <c:v>0.815462962962962</c:v>
                </c:pt>
                <c:pt idx="16937">
                  <c:v>0.815474537037037</c:v>
                </c:pt>
                <c:pt idx="16938">
                  <c:v>0.815486111111111</c:v>
                </c:pt>
                <c:pt idx="16939">
                  <c:v>0.815497685185185</c:v>
                </c:pt>
                <c:pt idx="16940">
                  <c:v>0.815509259259259</c:v>
                </c:pt>
                <c:pt idx="16941">
                  <c:v>0.815520833333334</c:v>
                </c:pt>
                <c:pt idx="16942">
                  <c:v>0.815532407407407</c:v>
                </c:pt>
                <c:pt idx="16943">
                  <c:v>0.815543981481481</c:v>
                </c:pt>
                <c:pt idx="16944">
                  <c:v>0.815555555555556</c:v>
                </c:pt>
                <c:pt idx="16945">
                  <c:v>0.815567129629629</c:v>
                </c:pt>
                <c:pt idx="16946">
                  <c:v>0.815578703703704</c:v>
                </c:pt>
                <c:pt idx="16947">
                  <c:v>0.815590277777778</c:v>
                </c:pt>
                <c:pt idx="16948">
                  <c:v>0.815601851851852</c:v>
                </c:pt>
                <c:pt idx="16949">
                  <c:v>0.815613425925926</c:v>
                </c:pt>
                <c:pt idx="16950">
                  <c:v>0.815625</c:v>
                </c:pt>
                <c:pt idx="16951">
                  <c:v>0.815636574074074</c:v>
                </c:pt>
                <c:pt idx="16952">
                  <c:v>0.815648148148148</c:v>
                </c:pt>
                <c:pt idx="16953">
                  <c:v>0.815659722222222</c:v>
                </c:pt>
                <c:pt idx="16954">
                  <c:v>0.815671296296297</c:v>
                </c:pt>
                <c:pt idx="16955">
                  <c:v>0.815682870370371</c:v>
                </c:pt>
                <c:pt idx="16956">
                  <c:v>0.815694444444445</c:v>
                </c:pt>
                <c:pt idx="16957">
                  <c:v>0.815706018518519</c:v>
                </c:pt>
                <c:pt idx="16958">
                  <c:v>0.815717592592593</c:v>
                </c:pt>
                <c:pt idx="16959">
                  <c:v>0.815729166666667</c:v>
                </c:pt>
                <c:pt idx="16960">
                  <c:v>0.815740740740741</c:v>
                </c:pt>
                <c:pt idx="16961">
                  <c:v>0.815752314814815</c:v>
                </c:pt>
                <c:pt idx="16962">
                  <c:v>0.815763888888889</c:v>
                </c:pt>
                <c:pt idx="16963">
                  <c:v>0.815775462962963</c:v>
                </c:pt>
                <c:pt idx="16964">
                  <c:v>0.815787037037037</c:v>
                </c:pt>
                <c:pt idx="16965">
                  <c:v>0.815798611111111</c:v>
                </c:pt>
                <c:pt idx="16966">
                  <c:v>0.815810185185185</c:v>
                </c:pt>
                <c:pt idx="16967">
                  <c:v>0.815821759259259</c:v>
                </c:pt>
                <c:pt idx="16968">
                  <c:v>0.815833333333333</c:v>
                </c:pt>
                <c:pt idx="16969">
                  <c:v>0.815844907407408</c:v>
                </c:pt>
                <c:pt idx="16970">
                  <c:v>0.815856481481482</c:v>
                </c:pt>
                <c:pt idx="16971">
                  <c:v>0.815868055555556</c:v>
                </c:pt>
                <c:pt idx="16972">
                  <c:v>0.81587962962963</c:v>
                </c:pt>
                <c:pt idx="16973">
                  <c:v>0.815891203703704</c:v>
                </c:pt>
                <c:pt idx="16974">
                  <c:v>0.815902777777777</c:v>
                </c:pt>
                <c:pt idx="16975">
                  <c:v>0.815914351851852</c:v>
                </c:pt>
                <c:pt idx="16976">
                  <c:v>0.815925925925926</c:v>
                </c:pt>
                <c:pt idx="16977">
                  <c:v>0.8159375</c:v>
                </c:pt>
                <c:pt idx="16978">
                  <c:v>0.815949074074075</c:v>
                </c:pt>
                <c:pt idx="16979">
                  <c:v>0.815960648148148</c:v>
                </c:pt>
                <c:pt idx="16980">
                  <c:v>0.815972222222222</c:v>
                </c:pt>
                <c:pt idx="16981">
                  <c:v>0.815983796296296</c:v>
                </c:pt>
                <c:pt idx="16982">
                  <c:v>0.815995370370371</c:v>
                </c:pt>
                <c:pt idx="16983">
                  <c:v>0.816006944444445</c:v>
                </c:pt>
                <c:pt idx="16984">
                  <c:v>0.816018518518519</c:v>
                </c:pt>
                <c:pt idx="16985">
                  <c:v>0.816030092592593</c:v>
                </c:pt>
                <c:pt idx="16986">
                  <c:v>0.816041666666667</c:v>
                </c:pt>
                <c:pt idx="16987">
                  <c:v>0.816053240740741</c:v>
                </c:pt>
                <c:pt idx="16988">
                  <c:v>0.816064814814815</c:v>
                </c:pt>
                <c:pt idx="16989">
                  <c:v>0.816076388888889</c:v>
                </c:pt>
                <c:pt idx="16990">
                  <c:v>0.816087962962963</c:v>
                </c:pt>
                <c:pt idx="16991">
                  <c:v>0.816099537037037</c:v>
                </c:pt>
                <c:pt idx="16992">
                  <c:v>0.816111111111111</c:v>
                </c:pt>
                <c:pt idx="16993">
                  <c:v>0.816122685185185</c:v>
                </c:pt>
                <c:pt idx="16994">
                  <c:v>0.816134259259259</c:v>
                </c:pt>
                <c:pt idx="16995">
                  <c:v>0.816145833333334</c:v>
                </c:pt>
                <c:pt idx="16996">
                  <c:v>0.816157407407408</c:v>
                </c:pt>
                <c:pt idx="16997">
                  <c:v>0.816168981481481</c:v>
                </c:pt>
                <c:pt idx="16998">
                  <c:v>0.816180555555556</c:v>
                </c:pt>
                <c:pt idx="16999">
                  <c:v>0.816192129629629</c:v>
                </c:pt>
                <c:pt idx="17000">
                  <c:v>0.816203703703703</c:v>
                </c:pt>
                <c:pt idx="17001">
                  <c:v>0.816215277777778</c:v>
                </c:pt>
                <c:pt idx="17002">
                  <c:v>0.816226851851852</c:v>
                </c:pt>
                <c:pt idx="17003">
                  <c:v>0.816238425925926</c:v>
                </c:pt>
                <c:pt idx="17004">
                  <c:v>0.81625</c:v>
                </c:pt>
                <c:pt idx="17005">
                  <c:v>0.816261574074074</c:v>
                </c:pt>
                <c:pt idx="17006">
                  <c:v>0.816273148148148</c:v>
                </c:pt>
                <c:pt idx="17007">
                  <c:v>0.816284722222222</c:v>
                </c:pt>
                <c:pt idx="17008">
                  <c:v>0.816296296296296</c:v>
                </c:pt>
                <c:pt idx="17009">
                  <c:v>0.816307870370371</c:v>
                </c:pt>
                <c:pt idx="17010">
                  <c:v>0.816319444444445</c:v>
                </c:pt>
                <c:pt idx="17011">
                  <c:v>0.816331018518519</c:v>
                </c:pt>
                <c:pt idx="17012">
                  <c:v>0.816342592592593</c:v>
                </c:pt>
                <c:pt idx="17013">
                  <c:v>0.816354166666666</c:v>
                </c:pt>
                <c:pt idx="17014">
                  <c:v>0.81636574074074</c:v>
                </c:pt>
                <c:pt idx="17015">
                  <c:v>0.816377314814815</c:v>
                </c:pt>
                <c:pt idx="17016">
                  <c:v>0.816388888888889</c:v>
                </c:pt>
                <c:pt idx="17017">
                  <c:v>0.816400462962963</c:v>
                </c:pt>
                <c:pt idx="17018">
                  <c:v>0.816412037037037</c:v>
                </c:pt>
                <c:pt idx="17019">
                  <c:v>0.816423611111111</c:v>
                </c:pt>
                <c:pt idx="17020">
                  <c:v>0.816435185185185</c:v>
                </c:pt>
                <c:pt idx="17021">
                  <c:v>0.816446759259259</c:v>
                </c:pt>
                <c:pt idx="17022">
                  <c:v>0.816458333333333</c:v>
                </c:pt>
                <c:pt idx="17023">
                  <c:v>0.816469907407407</c:v>
                </c:pt>
                <c:pt idx="17024">
                  <c:v>0.816481481481482</c:v>
                </c:pt>
                <c:pt idx="17025">
                  <c:v>0.816493055555556</c:v>
                </c:pt>
                <c:pt idx="17026">
                  <c:v>0.81650462962963</c:v>
                </c:pt>
                <c:pt idx="17027">
                  <c:v>0.816516203703704</c:v>
                </c:pt>
                <c:pt idx="17028">
                  <c:v>0.816527777777778</c:v>
                </c:pt>
                <c:pt idx="17029">
                  <c:v>0.816539351851852</c:v>
                </c:pt>
                <c:pt idx="17030">
                  <c:v>0.816550925925925</c:v>
                </c:pt>
                <c:pt idx="17031">
                  <c:v>0.8165625</c:v>
                </c:pt>
                <c:pt idx="17032">
                  <c:v>0.816574074074074</c:v>
                </c:pt>
                <c:pt idx="17033">
                  <c:v>0.816585648148148</c:v>
                </c:pt>
                <c:pt idx="17034">
                  <c:v>0.816597222222222</c:v>
                </c:pt>
                <c:pt idx="17035">
                  <c:v>0.816608796296297</c:v>
                </c:pt>
                <c:pt idx="17036">
                  <c:v>0.816620370370371</c:v>
                </c:pt>
                <c:pt idx="17037">
                  <c:v>0.816631944444445</c:v>
                </c:pt>
                <c:pt idx="17038">
                  <c:v>0.816643518518519</c:v>
                </c:pt>
                <c:pt idx="17039">
                  <c:v>0.816655092592593</c:v>
                </c:pt>
                <c:pt idx="17040">
                  <c:v>0.816666666666667</c:v>
                </c:pt>
                <c:pt idx="17041">
                  <c:v>0.816678240740741</c:v>
                </c:pt>
                <c:pt idx="17042">
                  <c:v>0.816689814814815</c:v>
                </c:pt>
                <c:pt idx="17043">
                  <c:v>0.816701388888889</c:v>
                </c:pt>
                <c:pt idx="17044">
                  <c:v>0.816712962962963</c:v>
                </c:pt>
                <c:pt idx="17045">
                  <c:v>0.816724537037037</c:v>
                </c:pt>
                <c:pt idx="17046">
                  <c:v>0.816736111111111</c:v>
                </c:pt>
                <c:pt idx="17047">
                  <c:v>0.816747685185186</c:v>
                </c:pt>
                <c:pt idx="17048">
                  <c:v>0.816759259259259</c:v>
                </c:pt>
                <c:pt idx="17049">
                  <c:v>0.816770833333334</c:v>
                </c:pt>
                <c:pt idx="17050">
                  <c:v>0.816782407407408</c:v>
                </c:pt>
                <c:pt idx="17051">
                  <c:v>0.816793981481482</c:v>
                </c:pt>
                <c:pt idx="17052">
                  <c:v>0.816805555555556</c:v>
                </c:pt>
                <c:pt idx="17053">
                  <c:v>0.816817129629629</c:v>
                </c:pt>
                <c:pt idx="17054">
                  <c:v>0.816828703703704</c:v>
                </c:pt>
                <c:pt idx="17055">
                  <c:v>0.816840277777778</c:v>
                </c:pt>
                <c:pt idx="17056">
                  <c:v>0.816851851851852</c:v>
                </c:pt>
                <c:pt idx="17057">
                  <c:v>0.816863425925926</c:v>
                </c:pt>
                <c:pt idx="17058">
                  <c:v>0.816875</c:v>
                </c:pt>
                <c:pt idx="17059">
                  <c:v>0.816886574074074</c:v>
                </c:pt>
                <c:pt idx="17060">
                  <c:v>0.816898148148148</c:v>
                </c:pt>
                <c:pt idx="17061">
                  <c:v>0.816909722222222</c:v>
                </c:pt>
                <c:pt idx="17062">
                  <c:v>0.816921296296297</c:v>
                </c:pt>
                <c:pt idx="17063">
                  <c:v>0.816932870370371</c:v>
                </c:pt>
                <c:pt idx="17064">
                  <c:v>0.816944444444445</c:v>
                </c:pt>
                <c:pt idx="17065">
                  <c:v>0.816956018518519</c:v>
                </c:pt>
                <c:pt idx="17066">
                  <c:v>0.816967592592593</c:v>
                </c:pt>
                <c:pt idx="17067">
                  <c:v>0.816979166666667</c:v>
                </c:pt>
                <c:pt idx="17068">
                  <c:v>0.81699074074074</c:v>
                </c:pt>
                <c:pt idx="17069">
                  <c:v>0.817002314814815</c:v>
                </c:pt>
                <c:pt idx="17070">
                  <c:v>0.817013888888889</c:v>
                </c:pt>
                <c:pt idx="17071">
                  <c:v>0.817025462962963</c:v>
                </c:pt>
                <c:pt idx="17072">
                  <c:v>0.817037037037037</c:v>
                </c:pt>
                <c:pt idx="17073">
                  <c:v>0.817048611111112</c:v>
                </c:pt>
                <c:pt idx="17074">
                  <c:v>0.817060185185185</c:v>
                </c:pt>
                <c:pt idx="17075">
                  <c:v>0.817071759259259</c:v>
                </c:pt>
                <c:pt idx="17076">
                  <c:v>0.817083333333333</c:v>
                </c:pt>
                <c:pt idx="17077">
                  <c:v>0.817094907407408</c:v>
                </c:pt>
                <c:pt idx="17078">
                  <c:v>0.817106481481482</c:v>
                </c:pt>
                <c:pt idx="17079">
                  <c:v>0.817118055555556</c:v>
                </c:pt>
                <c:pt idx="17080">
                  <c:v>0.81712962962963</c:v>
                </c:pt>
                <c:pt idx="17081">
                  <c:v>0.817141203703704</c:v>
                </c:pt>
                <c:pt idx="17082">
                  <c:v>0.817152777777778</c:v>
                </c:pt>
                <c:pt idx="17083">
                  <c:v>0.817164351851851</c:v>
                </c:pt>
                <c:pt idx="17084">
                  <c:v>0.817175925925926</c:v>
                </c:pt>
                <c:pt idx="17085">
                  <c:v>0.8171875</c:v>
                </c:pt>
                <c:pt idx="17086">
                  <c:v>0.817199074074075</c:v>
                </c:pt>
                <c:pt idx="17087">
                  <c:v>0.817210648148148</c:v>
                </c:pt>
                <c:pt idx="17088">
                  <c:v>0.817222222222222</c:v>
                </c:pt>
                <c:pt idx="17089">
                  <c:v>0.817233796296296</c:v>
                </c:pt>
                <c:pt idx="17090">
                  <c:v>0.817245370370371</c:v>
                </c:pt>
                <c:pt idx="17091">
                  <c:v>0.817256944444444</c:v>
                </c:pt>
                <c:pt idx="17092">
                  <c:v>0.817268518518519</c:v>
                </c:pt>
                <c:pt idx="17093">
                  <c:v>0.817280092592593</c:v>
                </c:pt>
                <c:pt idx="17094">
                  <c:v>0.817291666666667</c:v>
                </c:pt>
                <c:pt idx="17095">
                  <c:v>0.817303240740741</c:v>
                </c:pt>
                <c:pt idx="17096">
                  <c:v>0.817314814814815</c:v>
                </c:pt>
                <c:pt idx="17097">
                  <c:v>0.817326388888889</c:v>
                </c:pt>
                <c:pt idx="17098">
                  <c:v>0.817337962962962</c:v>
                </c:pt>
                <c:pt idx="17099">
                  <c:v>0.817349537037037</c:v>
                </c:pt>
                <c:pt idx="17100">
                  <c:v>0.817361111111111</c:v>
                </c:pt>
                <c:pt idx="17101">
                  <c:v>0.817372685185185</c:v>
                </c:pt>
                <c:pt idx="17102">
                  <c:v>0.817384259259259</c:v>
                </c:pt>
                <c:pt idx="17103">
                  <c:v>0.817395833333334</c:v>
                </c:pt>
                <c:pt idx="17104">
                  <c:v>0.817407407407408</c:v>
                </c:pt>
                <c:pt idx="17105">
                  <c:v>0.817418981481481</c:v>
                </c:pt>
                <c:pt idx="17106">
                  <c:v>0.817430555555556</c:v>
                </c:pt>
                <c:pt idx="17107">
                  <c:v>0.81744212962963</c:v>
                </c:pt>
                <c:pt idx="17108">
                  <c:v>0.817453703703703</c:v>
                </c:pt>
                <c:pt idx="17109">
                  <c:v>0.817465277777778</c:v>
                </c:pt>
                <c:pt idx="17110">
                  <c:v>0.817476851851852</c:v>
                </c:pt>
                <c:pt idx="17111">
                  <c:v>0.817488425925926</c:v>
                </c:pt>
                <c:pt idx="17112">
                  <c:v>0.8175</c:v>
                </c:pt>
                <c:pt idx="17113">
                  <c:v>0.817511574074074</c:v>
                </c:pt>
                <c:pt idx="17114">
                  <c:v>0.817523148148148</c:v>
                </c:pt>
                <c:pt idx="17115">
                  <c:v>0.817534722222222</c:v>
                </c:pt>
                <c:pt idx="17116">
                  <c:v>0.817546296296297</c:v>
                </c:pt>
                <c:pt idx="17117">
                  <c:v>0.81755787037037</c:v>
                </c:pt>
                <c:pt idx="17118">
                  <c:v>0.817569444444445</c:v>
                </c:pt>
                <c:pt idx="17119">
                  <c:v>0.817581018518519</c:v>
                </c:pt>
                <c:pt idx="17120">
                  <c:v>0.817592592592593</c:v>
                </c:pt>
                <c:pt idx="17121">
                  <c:v>0.817604166666667</c:v>
                </c:pt>
                <c:pt idx="17122">
                  <c:v>0.81761574074074</c:v>
                </c:pt>
                <c:pt idx="17123">
                  <c:v>0.817627314814815</c:v>
                </c:pt>
                <c:pt idx="17124">
                  <c:v>0.817638888888889</c:v>
                </c:pt>
                <c:pt idx="17125">
                  <c:v>0.817650462962963</c:v>
                </c:pt>
                <c:pt idx="17126">
                  <c:v>0.817662037037037</c:v>
                </c:pt>
                <c:pt idx="17127">
                  <c:v>0.817673611111111</c:v>
                </c:pt>
                <c:pt idx="17128">
                  <c:v>0.817685185185185</c:v>
                </c:pt>
                <c:pt idx="17129">
                  <c:v>0.817696759259259</c:v>
                </c:pt>
                <c:pt idx="17130">
                  <c:v>0.817708333333334</c:v>
                </c:pt>
                <c:pt idx="17131">
                  <c:v>0.817719907407408</c:v>
                </c:pt>
                <c:pt idx="17132">
                  <c:v>0.817731481481482</c:v>
                </c:pt>
                <c:pt idx="17133">
                  <c:v>0.817743055555556</c:v>
                </c:pt>
                <c:pt idx="17134">
                  <c:v>0.81775462962963</c:v>
                </c:pt>
                <c:pt idx="17135">
                  <c:v>0.817766203703704</c:v>
                </c:pt>
                <c:pt idx="17136">
                  <c:v>0.817777777777778</c:v>
                </c:pt>
                <c:pt idx="17137">
                  <c:v>0.817789351851852</c:v>
                </c:pt>
                <c:pt idx="17138">
                  <c:v>0.817800925925926</c:v>
                </c:pt>
                <c:pt idx="17139">
                  <c:v>0.8178125</c:v>
                </c:pt>
                <c:pt idx="17140">
                  <c:v>0.817824074074074</c:v>
                </c:pt>
                <c:pt idx="17141">
                  <c:v>0.817835648148148</c:v>
                </c:pt>
                <c:pt idx="17142">
                  <c:v>0.817847222222222</c:v>
                </c:pt>
                <c:pt idx="17143">
                  <c:v>0.817858796296296</c:v>
                </c:pt>
                <c:pt idx="17144">
                  <c:v>0.817870370370371</c:v>
                </c:pt>
                <c:pt idx="17145">
                  <c:v>0.817881944444445</c:v>
                </c:pt>
                <c:pt idx="17146">
                  <c:v>0.817893518518519</c:v>
                </c:pt>
                <c:pt idx="17147">
                  <c:v>0.817905092592593</c:v>
                </c:pt>
                <c:pt idx="17148">
                  <c:v>0.817916666666666</c:v>
                </c:pt>
                <c:pt idx="17149">
                  <c:v>0.817928240740741</c:v>
                </c:pt>
                <c:pt idx="17150">
                  <c:v>0.817939814814815</c:v>
                </c:pt>
                <c:pt idx="17151">
                  <c:v>0.817951388888889</c:v>
                </c:pt>
                <c:pt idx="17152">
                  <c:v>0.817962962962962</c:v>
                </c:pt>
                <c:pt idx="17153">
                  <c:v>0.817974537037037</c:v>
                </c:pt>
                <c:pt idx="17154">
                  <c:v>0.817986111111111</c:v>
                </c:pt>
                <c:pt idx="17155">
                  <c:v>0.817997685185185</c:v>
                </c:pt>
                <c:pt idx="17156">
                  <c:v>0.818009259259259</c:v>
                </c:pt>
                <c:pt idx="17157">
                  <c:v>0.818020833333334</c:v>
                </c:pt>
                <c:pt idx="17158">
                  <c:v>0.818032407407408</c:v>
                </c:pt>
                <c:pt idx="17159">
                  <c:v>0.818043981481482</c:v>
                </c:pt>
                <c:pt idx="17160">
                  <c:v>0.818055555555556</c:v>
                </c:pt>
                <c:pt idx="17161">
                  <c:v>0.81806712962963</c:v>
                </c:pt>
                <c:pt idx="17162">
                  <c:v>0.818078703703704</c:v>
                </c:pt>
                <c:pt idx="17163">
                  <c:v>0.818090277777778</c:v>
                </c:pt>
                <c:pt idx="17164">
                  <c:v>0.818101851851852</c:v>
                </c:pt>
                <c:pt idx="17165">
                  <c:v>0.818113425925925</c:v>
                </c:pt>
                <c:pt idx="17166">
                  <c:v>0.818125</c:v>
                </c:pt>
                <c:pt idx="17167">
                  <c:v>0.818136574074074</c:v>
                </c:pt>
                <c:pt idx="17168">
                  <c:v>0.818148148148148</c:v>
                </c:pt>
                <c:pt idx="17169">
                  <c:v>0.818159722222222</c:v>
                </c:pt>
                <c:pt idx="17170">
                  <c:v>0.818171296296297</c:v>
                </c:pt>
                <c:pt idx="17171">
                  <c:v>0.81818287037037</c:v>
                </c:pt>
                <c:pt idx="17172">
                  <c:v>0.818194444444445</c:v>
                </c:pt>
                <c:pt idx="17173">
                  <c:v>0.818206018518519</c:v>
                </c:pt>
                <c:pt idx="17174">
                  <c:v>0.818217592592593</c:v>
                </c:pt>
                <c:pt idx="17175">
                  <c:v>0.818229166666667</c:v>
                </c:pt>
                <c:pt idx="17176">
                  <c:v>0.81824074074074</c:v>
                </c:pt>
                <c:pt idx="17177">
                  <c:v>0.818252314814815</c:v>
                </c:pt>
                <c:pt idx="17178">
                  <c:v>0.818263888888889</c:v>
                </c:pt>
                <c:pt idx="17179">
                  <c:v>0.818275462962963</c:v>
                </c:pt>
                <c:pt idx="17180">
                  <c:v>0.818287037037037</c:v>
                </c:pt>
                <c:pt idx="17181">
                  <c:v>0.818298611111111</c:v>
                </c:pt>
                <c:pt idx="17182">
                  <c:v>0.818310185185185</c:v>
                </c:pt>
                <c:pt idx="17183">
                  <c:v>0.818321759259259</c:v>
                </c:pt>
                <c:pt idx="17184">
                  <c:v>0.818333333333334</c:v>
                </c:pt>
                <c:pt idx="17185">
                  <c:v>0.818344907407408</c:v>
                </c:pt>
                <c:pt idx="17186">
                  <c:v>0.818356481481481</c:v>
                </c:pt>
                <c:pt idx="17187">
                  <c:v>0.818368055555556</c:v>
                </c:pt>
                <c:pt idx="17188">
                  <c:v>0.81837962962963</c:v>
                </c:pt>
                <c:pt idx="17189">
                  <c:v>0.818391203703704</c:v>
                </c:pt>
                <c:pt idx="17190">
                  <c:v>0.818402777777778</c:v>
                </c:pt>
                <c:pt idx="17191">
                  <c:v>0.818414351851851</c:v>
                </c:pt>
                <c:pt idx="17192">
                  <c:v>0.818425925925926</c:v>
                </c:pt>
                <c:pt idx="17193">
                  <c:v>0.8184375</c:v>
                </c:pt>
                <c:pt idx="17194">
                  <c:v>0.818449074074074</c:v>
                </c:pt>
                <c:pt idx="17195">
                  <c:v>0.818460648148148</c:v>
                </c:pt>
                <c:pt idx="17196">
                  <c:v>0.818472222222222</c:v>
                </c:pt>
                <c:pt idx="17197">
                  <c:v>0.818483796296296</c:v>
                </c:pt>
                <c:pt idx="17198">
                  <c:v>0.818495370370371</c:v>
                </c:pt>
                <c:pt idx="17199">
                  <c:v>0.818506944444444</c:v>
                </c:pt>
                <c:pt idx="17200">
                  <c:v>0.818518518518519</c:v>
                </c:pt>
                <c:pt idx="17201">
                  <c:v>0.818530092592593</c:v>
                </c:pt>
                <c:pt idx="17202">
                  <c:v>0.818541666666667</c:v>
                </c:pt>
                <c:pt idx="17203">
                  <c:v>0.81855324074074</c:v>
                </c:pt>
                <c:pt idx="17204">
                  <c:v>0.818564814814815</c:v>
                </c:pt>
                <c:pt idx="17205">
                  <c:v>0.818576388888889</c:v>
                </c:pt>
                <c:pt idx="17206">
                  <c:v>0.818587962962962</c:v>
                </c:pt>
                <c:pt idx="17207">
                  <c:v>0.818599537037037</c:v>
                </c:pt>
                <c:pt idx="17208">
                  <c:v>0.818611111111111</c:v>
                </c:pt>
                <c:pt idx="17209">
                  <c:v>0.818622685185185</c:v>
                </c:pt>
                <c:pt idx="17210">
                  <c:v>0.818634259259259</c:v>
                </c:pt>
                <c:pt idx="17211">
                  <c:v>0.818645833333334</c:v>
                </c:pt>
                <c:pt idx="17212">
                  <c:v>0.818657407407408</c:v>
                </c:pt>
                <c:pt idx="17213">
                  <c:v>0.818668981481482</c:v>
                </c:pt>
                <c:pt idx="17214">
                  <c:v>0.818680555555556</c:v>
                </c:pt>
                <c:pt idx="17215">
                  <c:v>0.81869212962963</c:v>
                </c:pt>
                <c:pt idx="17216">
                  <c:v>0.818703703703704</c:v>
                </c:pt>
                <c:pt idx="17217">
                  <c:v>0.818715277777778</c:v>
                </c:pt>
                <c:pt idx="17218">
                  <c:v>0.818726851851852</c:v>
                </c:pt>
                <c:pt idx="17219">
                  <c:v>0.818738425925926</c:v>
                </c:pt>
                <c:pt idx="17220">
                  <c:v>0.81875</c:v>
                </c:pt>
                <c:pt idx="17221">
                  <c:v>0.818761574074074</c:v>
                </c:pt>
                <c:pt idx="17222">
                  <c:v>0.818773148148148</c:v>
                </c:pt>
                <c:pt idx="17223">
                  <c:v>0.818784722222222</c:v>
                </c:pt>
                <c:pt idx="17224">
                  <c:v>0.818796296296297</c:v>
                </c:pt>
                <c:pt idx="17225">
                  <c:v>0.818807870370371</c:v>
                </c:pt>
                <c:pt idx="17226">
                  <c:v>0.818819444444445</c:v>
                </c:pt>
                <c:pt idx="17227">
                  <c:v>0.818831018518519</c:v>
                </c:pt>
                <c:pt idx="17228">
                  <c:v>0.818842592592593</c:v>
                </c:pt>
                <c:pt idx="17229">
                  <c:v>0.818854166666667</c:v>
                </c:pt>
                <c:pt idx="17230">
                  <c:v>0.818865740740741</c:v>
                </c:pt>
                <c:pt idx="17231">
                  <c:v>0.818877314814815</c:v>
                </c:pt>
                <c:pt idx="17232">
                  <c:v>0.818888888888889</c:v>
                </c:pt>
                <c:pt idx="17233">
                  <c:v>0.818900462962963</c:v>
                </c:pt>
                <c:pt idx="17234">
                  <c:v>0.818912037037037</c:v>
                </c:pt>
                <c:pt idx="17235">
                  <c:v>0.818923611111111</c:v>
                </c:pt>
                <c:pt idx="17236">
                  <c:v>0.818935185185185</c:v>
                </c:pt>
                <c:pt idx="17237">
                  <c:v>0.818946759259259</c:v>
                </c:pt>
                <c:pt idx="17238">
                  <c:v>0.818958333333334</c:v>
                </c:pt>
                <c:pt idx="17239">
                  <c:v>0.818969907407408</c:v>
                </c:pt>
                <c:pt idx="17240">
                  <c:v>0.818981481481482</c:v>
                </c:pt>
                <c:pt idx="17241">
                  <c:v>0.818993055555556</c:v>
                </c:pt>
                <c:pt idx="17242">
                  <c:v>0.81900462962963</c:v>
                </c:pt>
                <c:pt idx="17243">
                  <c:v>0.819016203703703</c:v>
                </c:pt>
                <c:pt idx="17244">
                  <c:v>0.819027777777778</c:v>
                </c:pt>
                <c:pt idx="17245">
                  <c:v>0.819039351851852</c:v>
                </c:pt>
                <c:pt idx="17246">
                  <c:v>0.819050925925926</c:v>
                </c:pt>
                <c:pt idx="17247">
                  <c:v>0.8190625</c:v>
                </c:pt>
                <c:pt idx="17248">
                  <c:v>0.819074074074074</c:v>
                </c:pt>
                <c:pt idx="17249">
                  <c:v>0.819085648148148</c:v>
                </c:pt>
                <c:pt idx="17250">
                  <c:v>0.819097222222222</c:v>
                </c:pt>
                <c:pt idx="17251">
                  <c:v>0.819108796296296</c:v>
                </c:pt>
                <c:pt idx="17252">
                  <c:v>0.819120370370371</c:v>
                </c:pt>
                <c:pt idx="17253">
                  <c:v>0.819131944444445</c:v>
                </c:pt>
                <c:pt idx="17254">
                  <c:v>0.819143518518519</c:v>
                </c:pt>
                <c:pt idx="17255">
                  <c:v>0.819155092592593</c:v>
                </c:pt>
                <c:pt idx="17256">
                  <c:v>0.819166666666666</c:v>
                </c:pt>
                <c:pt idx="17257">
                  <c:v>0.81917824074074</c:v>
                </c:pt>
                <c:pt idx="17258">
                  <c:v>0.819189814814815</c:v>
                </c:pt>
                <c:pt idx="17259">
                  <c:v>0.819201388888889</c:v>
                </c:pt>
                <c:pt idx="17260">
                  <c:v>0.819212962962962</c:v>
                </c:pt>
                <c:pt idx="17261">
                  <c:v>0.819224537037037</c:v>
                </c:pt>
                <c:pt idx="17262">
                  <c:v>0.819236111111111</c:v>
                </c:pt>
                <c:pt idx="17263">
                  <c:v>0.819247685185185</c:v>
                </c:pt>
                <c:pt idx="17264">
                  <c:v>0.819259259259259</c:v>
                </c:pt>
                <c:pt idx="17265">
                  <c:v>0.819270833333334</c:v>
                </c:pt>
                <c:pt idx="17266">
                  <c:v>0.819282407407407</c:v>
                </c:pt>
                <c:pt idx="17267">
                  <c:v>0.819293981481482</c:v>
                </c:pt>
                <c:pt idx="17268">
                  <c:v>0.819305555555556</c:v>
                </c:pt>
                <c:pt idx="17269">
                  <c:v>0.819317129629629</c:v>
                </c:pt>
                <c:pt idx="17270">
                  <c:v>0.819328703703704</c:v>
                </c:pt>
                <c:pt idx="17271">
                  <c:v>0.819340277777778</c:v>
                </c:pt>
                <c:pt idx="17272">
                  <c:v>0.819351851851852</c:v>
                </c:pt>
                <c:pt idx="17273">
                  <c:v>0.819363425925926</c:v>
                </c:pt>
                <c:pt idx="17274">
                  <c:v>0.819375</c:v>
                </c:pt>
                <c:pt idx="17275">
                  <c:v>0.819386574074074</c:v>
                </c:pt>
                <c:pt idx="17276">
                  <c:v>0.819398148148148</c:v>
                </c:pt>
                <c:pt idx="17277">
                  <c:v>0.819409722222222</c:v>
                </c:pt>
                <c:pt idx="17278">
                  <c:v>0.819421296296296</c:v>
                </c:pt>
                <c:pt idx="17279">
                  <c:v>0.819432870370371</c:v>
                </c:pt>
                <c:pt idx="17280">
                  <c:v>0.819444444444445</c:v>
                </c:pt>
                <c:pt idx="17281">
                  <c:v>0.819456018518519</c:v>
                </c:pt>
                <c:pt idx="17282">
                  <c:v>0.819467592592593</c:v>
                </c:pt>
                <c:pt idx="17283">
                  <c:v>0.819479166666666</c:v>
                </c:pt>
                <c:pt idx="17284">
                  <c:v>0.819490740740741</c:v>
                </c:pt>
                <c:pt idx="17285">
                  <c:v>0.819502314814814</c:v>
                </c:pt>
                <c:pt idx="17286">
                  <c:v>0.819513888888889</c:v>
                </c:pt>
                <c:pt idx="17287">
                  <c:v>0.819525462962963</c:v>
                </c:pt>
                <c:pt idx="17288">
                  <c:v>0.819537037037037</c:v>
                </c:pt>
                <c:pt idx="17289">
                  <c:v>0.819548611111111</c:v>
                </c:pt>
                <c:pt idx="17290">
                  <c:v>0.819560185185185</c:v>
                </c:pt>
                <c:pt idx="17291">
                  <c:v>0.819571759259259</c:v>
                </c:pt>
                <c:pt idx="17292">
                  <c:v>0.819583333333333</c:v>
                </c:pt>
                <c:pt idx="17293">
                  <c:v>0.819594907407408</c:v>
                </c:pt>
                <c:pt idx="17294">
                  <c:v>0.819606481481482</c:v>
                </c:pt>
                <c:pt idx="17295">
                  <c:v>0.819618055555556</c:v>
                </c:pt>
                <c:pt idx="17296">
                  <c:v>0.81962962962963</c:v>
                </c:pt>
                <c:pt idx="17297">
                  <c:v>0.819641203703704</c:v>
                </c:pt>
                <c:pt idx="17298">
                  <c:v>0.819652777777778</c:v>
                </c:pt>
                <c:pt idx="17299">
                  <c:v>0.819664351851852</c:v>
                </c:pt>
                <c:pt idx="17300">
                  <c:v>0.819675925925926</c:v>
                </c:pt>
                <c:pt idx="17301">
                  <c:v>0.8196875</c:v>
                </c:pt>
                <c:pt idx="17302">
                  <c:v>0.819699074074075</c:v>
                </c:pt>
                <c:pt idx="17303">
                  <c:v>0.819710648148148</c:v>
                </c:pt>
                <c:pt idx="17304">
                  <c:v>0.819722222222222</c:v>
                </c:pt>
                <c:pt idx="17305">
                  <c:v>0.819733796296296</c:v>
                </c:pt>
                <c:pt idx="17306">
                  <c:v>0.819745370370371</c:v>
                </c:pt>
                <c:pt idx="17307">
                  <c:v>0.819756944444445</c:v>
                </c:pt>
                <c:pt idx="17308">
                  <c:v>0.819768518518519</c:v>
                </c:pt>
                <c:pt idx="17309">
                  <c:v>0.819780092592593</c:v>
                </c:pt>
                <c:pt idx="17310">
                  <c:v>0.819791666666667</c:v>
                </c:pt>
                <c:pt idx="17311">
                  <c:v>0.819803240740741</c:v>
                </c:pt>
                <c:pt idx="17312">
                  <c:v>0.819814814814815</c:v>
                </c:pt>
                <c:pt idx="17313">
                  <c:v>0.819826388888889</c:v>
                </c:pt>
                <c:pt idx="17314">
                  <c:v>0.819837962962963</c:v>
                </c:pt>
                <c:pt idx="17315">
                  <c:v>0.819849537037037</c:v>
                </c:pt>
                <c:pt idx="17316">
                  <c:v>0.819861111111111</c:v>
                </c:pt>
                <c:pt idx="17317">
                  <c:v>0.819872685185185</c:v>
                </c:pt>
                <c:pt idx="17318">
                  <c:v>0.819884259259259</c:v>
                </c:pt>
                <c:pt idx="17319">
                  <c:v>0.819895833333334</c:v>
                </c:pt>
                <c:pt idx="17320">
                  <c:v>0.819907407407408</c:v>
                </c:pt>
                <c:pt idx="17321">
                  <c:v>0.819918981481482</c:v>
                </c:pt>
                <c:pt idx="17322">
                  <c:v>0.819930555555556</c:v>
                </c:pt>
                <c:pt idx="17323">
                  <c:v>0.819942129629629</c:v>
                </c:pt>
                <c:pt idx="17324">
                  <c:v>0.819953703703704</c:v>
                </c:pt>
                <c:pt idx="17325">
                  <c:v>0.819965277777778</c:v>
                </c:pt>
                <c:pt idx="17326">
                  <c:v>0.819976851851852</c:v>
                </c:pt>
                <c:pt idx="17327">
                  <c:v>0.819988425925926</c:v>
                </c:pt>
                <c:pt idx="17328">
                  <c:v>0.82</c:v>
                </c:pt>
                <c:pt idx="17329">
                  <c:v>0.820011574074074</c:v>
                </c:pt>
                <c:pt idx="17330">
                  <c:v>0.820023148148148</c:v>
                </c:pt>
                <c:pt idx="17331">
                  <c:v>0.820034722222222</c:v>
                </c:pt>
                <c:pt idx="17332">
                  <c:v>0.820046296296297</c:v>
                </c:pt>
                <c:pt idx="17333">
                  <c:v>0.820057870370371</c:v>
                </c:pt>
                <c:pt idx="17334">
                  <c:v>0.820069444444445</c:v>
                </c:pt>
                <c:pt idx="17335">
                  <c:v>0.820081018518519</c:v>
                </c:pt>
                <c:pt idx="17336">
                  <c:v>0.820092592592593</c:v>
                </c:pt>
                <c:pt idx="17337">
                  <c:v>0.820104166666666</c:v>
                </c:pt>
                <c:pt idx="17338">
                  <c:v>0.820115740740741</c:v>
                </c:pt>
                <c:pt idx="17339">
                  <c:v>0.820127314814815</c:v>
                </c:pt>
                <c:pt idx="17340">
                  <c:v>0.820138888888889</c:v>
                </c:pt>
                <c:pt idx="17341">
                  <c:v>0.820150462962963</c:v>
                </c:pt>
                <c:pt idx="17342">
                  <c:v>0.820162037037037</c:v>
                </c:pt>
                <c:pt idx="17343">
                  <c:v>0.820173611111111</c:v>
                </c:pt>
                <c:pt idx="17344">
                  <c:v>0.820185185185185</c:v>
                </c:pt>
                <c:pt idx="17345">
                  <c:v>0.820196759259259</c:v>
                </c:pt>
                <c:pt idx="17346">
                  <c:v>0.820208333333333</c:v>
                </c:pt>
                <c:pt idx="17347">
                  <c:v>0.820219907407408</c:v>
                </c:pt>
                <c:pt idx="17348">
                  <c:v>0.820231481481482</c:v>
                </c:pt>
                <c:pt idx="17349">
                  <c:v>0.820243055555556</c:v>
                </c:pt>
                <c:pt idx="17350">
                  <c:v>0.82025462962963</c:v>
                </c:pt>
                <c:pt idx="17351">
                  <c:v>0.820266203703703</c:v>
                </c:pt>
                <c:pt idx="17352">
                  <c:v>0.820277777777778</c:v>
                </c:pt>
                <c:pt idx="17353">
                  <c:v>0.820289351851852</c:v>
                </c:pt>
                <c:pt idx="17354">
                  <c:v>0.820300925925925</c:v>
                </c:pt>
                <c:pt idx="17355">
                  <c:v>0.8203125</c:v>
                </c:pt>
                <c:pt idx="17356">
                  <c:v>0.820324074074074</c:v>
                </c:pt>
                <c:pt idx="17357">
                  <c:v>0.820335648148148</c:v>
                </c:pt>
                <c:pt idx="17358">
                  <c:v>0.820347222222222</c:v>
                </c:pt>
                <c:pt idx="17359">
                  <c:v>0.820358796296296</c:v>
                </c:pt>
                <c:pt idx="17360">
                  <c:v>0.820370370370371</c:v>
                </c:pt>
                <c:pt idx="17361">
                  <c:v>0.820381944444444</c:v>
                </c:pt>
                <c:pt idx="17362">
                  <c:v>0.820393518518519</c:v>
                </c:pt>
                <c:pt idx="17363">
                  <c:v>0.820405092592593</c:v>
                </c:pt>
                <c:pt idx="17364">
                  <c:v>0.820416666666667</c:v>
                </c:pt>
                <c:pt idx="17365">
                  <c:v>0.82042824074074</c:v>
                </c:pt>
                <c:pt idx="17366">
                  <c:v>0.820439814814815</c:v>
                </c:pt>
                <c:pt idx="17367">
                  <c:v>0.820451388888889</c:v>
                </c:pt>
                <c:pt idx="17368">
                  <c:v>0.820462962962962</c:v>
                </c:pt>
                <c:pt idx="17369">
                  <c:v>0.820474537037037</c:v>
                </c:pt>
                <c:pt idx="17370">
                  <c:v>0.820486111111111</c:v>
                </c:pt>
                <c:pt idx="17371">
                  <c:v>0.820497685185185</c:v>
                </c:pt>
                <c:pt idx="17372">
                  <c:v>0.820509259259259</c:v>
                </c:pt>
                <c:pt idx="17373">
                  <c:v>0.820520833333334</c:v>
                </c:pt>
                <c:pt idx="17374">
                  <c:v>0.820532407407407</c:v>
                </c:pt>
                <c:pt idx="17375">
                  <c:v>0.820543981481482</c:v>
                </c:pt>
                <c:pt idx="17376">
                  <c:v>0.820555555555556</c:v>
                </c:pt>
                <c:pt idx="17377">
                  <c:v>0.820567129629629</c:v>
                </c:pt>
                <c:pt idx="17378">
                  <c:v>0.820578703703704</c:v>
                </c:pt>
                <c:pt idx="17379">
                  <c:v>0.820590277777778</c:v>
                </c:pt>
                <c:pt idx="17380">
                  <c:v>0.820601851851852</c:v>
                </c:pt>
                <c:pt idx="17381">
                  <c:v>0.820613425925926</c:v>
                </c:pt>
                <c:pt idx="17382">
                  <c:v>0.820625</c:v>
                </c:pt>
                <c:pt idx="17383">
                  <c:v>0.820636574074074</c:v>
                </c:pt>
                <c:pt idx="17384">
                  <c:v>0.820648148148148</c:v>
                </c:pt>
                <c:pt idx="17385">
                  <c:v>0.820659722222222</c:v>
                </c:pt>
                <c:pt idx="17386">
                  <c:v>0.820671296296297</c:v>
                </c:pt>
                <c:pt idx="17387">
                  <c:v>0.820682870370371</c:v>
                </c:pt>
                <c:pt idx="17388">
                  <c:v>0.820694444444445</c:v>
                </c:pt>
                <c:pt idx="17389">
                  <c:v>0.820706018518519</c:v>
                </c:pt>
                <c:pt idx="17390">
                  <c:v>0.820717592592593</c:v>
                </c:pt>
                <c:pt idx="17391">
                  <c:v>0.820729166666667</c:v>
                </c:pt>
                <c:pt idx="17392">
                  <c:v>0.820740740740741</c:v>
                </c:pt>
                <c:pt idx="17393">
                  <c:v>0.820752314814815</c:v>
                </c:pt>
                <c:pt idx="17394">
                  <c:v>0.820763888888889</c:v>
                </c:pt>
                <c:pt idx="17395">
                  <c:v>0.820775462962963</c:v>
                </c:pt>
                <c:pt idx="17396">
                  <c:v>0.820787037037037</c:v>
                </c:pt>
                <c:pt idx="17397">
                  <c:v>0.820798611111111</c:v>
                </c:pt>
                <c:pt idx="17398">
                  <c:v>0.820810185185185</c:v>
                </c:pt>
                <c:pt idx="17399">
                  <c:v>0.820821759259259</c:v>
                </c:pt>
                <c:pt idx="17400">
                  <c:v>0.820833333333333</c:v>
                </c:pt>
                <c:pt idx="17401">
                  <c:v>0.820844907407408</c:v>
                </c:pt>
                <c:pt idx="17402">
                  <c:v>0.820856481481482</c:v>
                </c:pt>
                <c:pt idx="17403">
                  <c:v>0.820868055555556</c:v>
                </c:pt>
                <c:pt idx="17404">
                  <c:v>0.82087962962963</c:v>
                </c:pt>
                <c:pt idx="17405">
                  <c:v>0.820891203703704</c:v>
                </c:pt>
                <c:pt idx="17406">
                  <c:v>0.820902777777778</c:v>
                </c:pt>
                <c:pt idx="17407">
                  <c:v>0.820914351851852</c:v>
                </c:pt>
                <c:pt idx="17408">
                  <c:v>0.820925925925926</c:v>
                </c:pt>
                <c:pt idx="17409">
                  <c:v>0.8209375</c:v>
                </c:pt>
                <c:pt idx="17410">
                  <c:v>0.820949074074075</c:v>
                </c:pt>
                <c:pt idx="17411">
                  <c:v>0.820960648148148</c:v>
                </c:pt>
                <c:pt idx="17412">
                  <c:v>0.820972222222222</c:v>
                </c:pt>
                <c:pt idx="17413">
                  <c:v>0.820983796296297</c:v>
                </c:pt>
                <c:pt idx="17414">
                  <c:v>0.820995370370371</c:v>
                </c:pt>
                <c:pt idx="17415">
                  <c:v>0.821006944444444</c:v>
                </c:pt>
                <c:pt idx="17416">
                  <c:v>0.821018518518519</c:v>
                </c:pt>
                <c:pt idx="17417">
                  <c:v>0.821030092592593</c:v>
                </c:pt>
                <c:pt idx="17418">
                  <c:v>0.821041666666667</c:v>
                </c:pt>
                <c:pt idx="17419">
                  <c:v>0.82105324074074</c:v>
                </c:pt>
                <c:pt idx="17420">
                  <c:v>0.821064814814815</c:v>
                </c:pt>
                <c:pt idx="17421">
                  <c:v>0.821076388888889</c:v>
                </c:pt>
                <c:pt idx="17422">
                  <c:v>0.821087962962962</c:v>
                </c:pt>
                <c:pt idx="17423">
                  <c:v>0.821099537037037</c:v>
                </c:pt>
                <c:pt idx="17424">
                  <c:v>0.821111111111111</c:v>
                </c:pt>
                <c:pt idx="17425">
                  <c:v>0.821122685185185</c:v>
                </c:pt>
                <c:pt idx="17426">
                  <c:v>0.821134259259259</c:v>
                </c:pt>
                <c:pt idx="17427">
                  <c:v>0.821145833333334</c:v>
                </c:pt>
                <c:pt idx="17428">
                  <c:v>0.821157407407408</c:v>
                </c:pt>
                <c:pt idx="17429">
                  <c:v>0.821168981481481</c:v>
                </c:pt>
                <c:pt idx="17430">
                  <c:v>0.821180555555556</c:v>
                </c:pt>
                <c:pt idx="17431">
                  <c:v>0.821192129629629</c:v>
                </c:pt>
                <c:pt idx="17432">
                  <c:v>0.821203703703704</c:v>
                </c:pt>
                <c:pt idx="17433">
                  <c:v>0.821215277777778</c:v>
                </c:pt>
                <c:pt idx="17434">
                  <c:v>0.821226851851852</c:v>
                </c:pt>
                <c:pt idx="17435">
                  <c:v>0.821238425925926</c:v>
                </c:pt>
                <c:pt idx="17436">
                  <c:v>0.82125</c:v>
                </c:pt>
                <c:pt idx="17437">
                  <c:v>0.821261574074074</c:v>
                </c:pt>
                <c:pt idx="17438">
                  <c:v>0.821273148148148</c:v>
                </c:pt>
                <c:pt idx="17439">
                  <c:v>0.821284722222222</c:v>
                </c:pt>
                <c:pt idx="17440">
                  <c:v>0.821296296296296</c:v>
                </c:pt>
                <c:pt idx="17441">
                  <c:v>0.821307870370371</c:v>
                </c:pt>
                <c:pt idx="17442">
                  <c:v>0.821319444444445</c:v>
                </c:pt>
                <c:pt idx="17443">
                  <c:v>0.821331018518519</c:v>
                </c:pt>
                <c:pt idx="17444">
                  <c:v>0.821342592592593</c:v>
                </c:pt>
                <c:pt idx="17445">
                  <c:v>0.821354166666666</c:v>
                </c:pt>
                <c:pt idx="17446">
                  <c:v>0.82136574074074</c:v>
                </c:pt>
                <c:pt idx="17447">
                  <c:v>0.821377314814815</c:v>
                </c:pt>
                <c:pt idx="17448">
                  <c:v>0.821388888888889</c:v>
                </c:pt>
                <c:pt idx="17449">
                  <c:v>0.821400462962963</c:v>
                </c:pt>
                <c:pt idx="17450">
                  <c:v>0.821412037037037</c:v>
                </c:pt>
                <c:pt idx="17451">
                  <c:v>0.821423611111111</c:v>
                </c:pt>
                <c:pt idx="17452">
                  <c:v>0.821435185185185</c:v>
                </c:pt>
                <c:pt idx="17453">
                  <c:v>0.821446759259259</c:v>
                </c:pt>
                <c:pt idx="17454">
                  <c:v>0.821458333333333</c:v>
                </c:pt>
                <c:pt idx="17455">
                  <c:v>0.821469907407407</c:v>
                </c:pt>
                <c:pt idx="17456">
                  <c:v>0.821481481481482</c:v>
                </c:pt>
                <c:pt idx="17457">
                  <c:v>0.821493055555556</c:v>
                </c:pt>
                <c:pt idx="17458">
                  <c:v>0.82150462962963</c:v>
                </c:pt>
                <c:pt idx="17459">
                  <c:v>0.821516203703703</c:v>
                </c:pt>
                <c:pt idx="17460">
                  <c:v>0.821527777777777</c:v>
                </c:pt>
                <c:pt idx="17461">
                  <c:v>0.821539351851852</c:v>
                </c:pt>
                <c:pt idx="17462">
                  <c:v>0.821550925925925</c:v>
                </c:pt>
                <c:pt idx="17463">
                  <c:v>0.8215625</c:v>
                </c:pt>
                <c:pt idx="17464">
                  <c:v>0.821574074074074</c:v>
                </c:pt>
                <c:pt idx="17465">
                  <c:v>0.821585648148148</c:v>
                </c:pt>
                <c:pt idx="17466">
                  <c:v>0.821597222222222</c:v>
                </c:pt>
                <c:pt idx="17467">
                  <c:v>0.821608796296297</c:v>
                </c:pt>
                <c:pt idx="17468">
                  <c:v>0.821620370370371</c:v>
                </c:pt>
                <c:pt idx="17469">
                  <c:v>0.821631944444445</c:v>
                </c:pt>
                <c:pt idx="17470">
                  <c:v>0.821643518518519</c:v>
                </c:pt>
                <c:pt idx="17471">
                  <c:v>0.821655092592593</c:v>
                </c:pt>
                <c:pt idx="17472">
                  <c:v>0.821666666666667</c:v>
                </c:pt>
                <c:pt idx="17473">
                  <c:v>0.821678240740741</c:v>
                </c:pt>
                <c:pt idx="17474">
                  <c:v>0.821689814814815</c:v>
                </c:pt>
                <c:pt idx="17475">
                  <c:v>0.821701388888889</c:v>
                </c:pt>
                <c:pt idx="17476">
                  <c:v>0.821712962962962</c:v>
                </c:pt>
                <c:pt idx="17477">
                  <c:v>0.821724537037037</c:v>
                </c:pt>
                <c:pt idx="17478">
                  <c:v>0.821736111111111</c:v>
                </c:pt>
                <c:pt idx="17479">
                  <c:v>0.821747685185186</c:v>
                </c:pt>
                <c:pt idx="17480">
                  <c:v>0.821759259259259</c:v>
                </c:pt>
                <c:pt idx="17481">
                  <c:v>0.821770833333334</c:v>
                </c:pt>
                <c:pt idx="17482">
                  <c:v>0.821782407407408</c:v>
                </c:pt>
                <c:pt idx="17483">
                  <c:v>0.821793981481482</c:v>
                </c:pt>
                <c:pt idx="17484">
                  <c:v>0.821805555555556</c:v>
                </c:pt>
                <c:pt idx="17485">
                  <c:v>0.821817129629629</c:v>
                </c:pt>
                <c:pt idx="17486">
                  <c:v>0.821828703703704</c:v>
                </c:pt>
                <c:pt idx="17487">
                  <c:v>0.821840277777778</c:v>
                </c:pt>
                <c:pt idx="17488">
                  <c:v>0.821851851851852</c:v>
                </c:pt>
                <c:pt idx="17489">
                  <c:v>0.821863425925926</c:v>
                </c:pt>
                <c:pt idx="17490">
                  <c:v>0.821875</c:v>
                </c:pt>
                <c:pt idx="17491">
                  <c:v>0.821886574074074</c:v>
                </c:pt>
                <c:pt idx="17492">
                  <c:v>0.821898148148148</c:v>
                </c:pt>
                <c:pt idx="17493">
                  <c:v>0.821909722222222</c:v>
                </c:pt>
                <c:pt idx="17494">
                  <c:v>0.821921296296297</c:v>
                </c:pt>
                <c:pt idx="17495">
                  <c:v>0.821932870370371</c:v>
                </c:pt>
                <c:pt idx="17496">
                  <c:v>0.821944444444445</c:v>
                </c:pt>
                <c:pt idx="17497">
                  <c:v>0.821956018518519</c:v>
                </c:pt>
                <c:pt idx="17498">
                  <c:v>0.821967592592593</c:v>
                </c:pt>
                <c:pt idx="17499">
                  <c:v>0.821979166666667</c:v>
                </c:pt>
                <c:pt idx="17500">
                  <c:v>0.82199074074074</c:v>
                </c:pt>
                <c:pt idx="17501">
                  <c:v>0.822002314814815</c:v>
                </c:pt>
                <c:pt idx="17502">
                  <c:v>0.822013888888889</c:v>
                </c:pt>
                <c:pt idx="17503">
                  <c:v>0.822025462962963</c:v>
                </c:pt>
                <c:pt idx="17504">
                  <c:v>0.822037037037037</c:v>
                </c:pt>
                <c:pt idx="17505">
                  <c:v>0.822048611111112</c:v>
                </c:pt>
                <c:pt idx="17506">
                  <c:v>0.822060185185185</c:v>
                </c:pt>
                <c:pt idx="17507">
                  <c:v>0.822071759259259</c:v>
                </c:pt>
                <c:pt idx="17508">
                  <c:v>0.822083333333334</c:v>
                </c:pt>
                <c:pt idx="17509">
                  <c:v>0.822094907407408</c:v>
                </c:pt>
                <c:pt idx="17510">
                  <c:v>0.822106481481482</c:v>
                </c:pt>
                <c:pt idx="17511">
                  <c:v>0.822118055555556</c:v>
                </c:pt>
                <c:pt idx="17512">
                  <c:v>0.82212962962963</c:v>
                </c:pt>
                <c:pt idx="17513">
                  <c:v>0.822141203703704</c:v>
                </c:pt>
                <c:pt idx="17514">
                  <c:v>0.822152777777777</c:v>
                </c:pt>
                <c:pt idx="17515">
                  <c:v>0.822164351851852</c:v>
                </c:pt>
                <c:pt idx="17516">
                  <c:v>0.822175925925926</c:v>
                </c:pt>
                <c:pt idx="17517">
                  <c:v>0.8221875</c:v>
                </c:pt>
                <c:pt idx="17518">
                  <c:v>0.822199074074074</c:v>
                </c:pt>
                <c:pt idx="17519">
                  <c:v>0.822210648148148</c:v>
                </c:pt>
                <c:pt idx="17520">
                  <c:v>0.822222222222222</c:v>
                </c:pt>
                <c:pt idx="17521">
                  <c:v>0.822233796296296</c:v>
                </c:pt>
                <c:pt idx="17522">
                  <c:v>0.822245370370371</c:v>
                </c:pt>
                <c:pt idx="17523">
                  <c:v>0.822256944444444</c:v>
                </c:pt>
                <c:pt idx="17524">
                  <c:v>0.822268518518519</c:v>
                </c:pt>
                <c:pt idx="17525">
                  <c:v>0.822280092592593</c:v>
                </c:pt>
                <c:pt idx="17526">
                  <c:v>0.822291666666667</c:v>
                </c:pt>
                <c:pt idx="17527">
                  <c:v>0.822303240740741</c:v>
                </c:pt>
                <c:pt idx="17528">
                  <c:v>0.822314814814815</c:v>
                </c:pt>
                <c:pt idx="17529">
                  <c:v>0.822326388888889</c:v>
                </c:pt>
                <c:pt idx="17530">
                  <c:v>0.822337962962962</c:v>
                </c:pt>
                <c:pt idx="17531">
                  <c:v>0.822349537037037</c:v>
                </c:pt>
                <c:pt idx="17532">
                  <c:v>0.822361111111111</c:v>
                </c:pt>
                <c:pt idx="17533">
                  <c:v>0.822372685185185</c:v>
                </c:pt>
                <c:pt idx="17534">
                  <c:v>0.822384259259259</c:v>
                </c:pt>
                <c:pt idx="17535">
                  <c:v>0.822395833333334</c:v>
                </c:pt>
                <c:pt idx="17536">
                  <c:v>0.822407407407408</c:v>
                </c:pt>
                <c:pt idx="17537">
                  <c:v>0.822418981481481</c:v>
                </c:pt>
                <c:pt idx="17538">
                  <c:v>0.822430555555556</c:v>
                </c:pt>
                <c:pt idx="17539">
                  <c:v>0.82244212962963</c:v>
                </c:pt>
                <c:pt idx="17540">
                  <c:v>0.822453703703703</c:v>
                </c:pt>
                <c:pt idx="17541">
                  <c:v>0.822465277777778</c:v>
                </c:pt>
                <c:pt idx="17542">
                  <c:v>0.822476851851852</c:v>
                </c:pt>
                <c:pt idx="17543">
                  <c:v>0.822488425925926</c:v>
                </c:pt>
                <c:pt idx="17544">
                  <c:v>0.8225</c:v>
                </c:pt>
                <c:pt idx="17545">
                  <c:v>0.822511574074074</c:v>
                </c:pt>
                <c:pt idx="17546">
                  <c:v>0.822523148148148</c:v>
                </c:pt>
                <c:pt idx="17547">
                  <c:v>0.822534722222222</c:v>
                </c:pt>
                <c:pt idx="17548">
                  <c:v>0.822546296296296</c:v>
                </c:pt>
                <c:pt idx="17549">
                  <c:v>0.82255787037037</c:v>
                </c:pt>
                <c:pt idx="17550">
                  <c:v>0.822569444444445</c:v>
                </c:pt>
                <c:pt idx="17551">
                  <c:v>0.822581018518519</c:v>
                </c:pt>
                <c:pt idx="17552">
                  <c:v>0.822592592592593</c:v>
                </c:pt>
                <c:pt idx="17553">
                  <c:v>0.822604166666667</c:v>
                </c:pt>
                <c:pt idx="17554">
                  <c:v>0.82261574074074</c:v>
                </c:pt>
                <c:pt idx="17555">
                  <c:v>0.822627314814815</c:v>
                </c:pt>
                <c:pt idx="17556">
                  <c:v>0.822638888888889</c:v>
                </c:pt>
                <c:pt idx="17557">
                  <c:v>0.822650462962963</c:v>
                </c:pt>
                <c:pt idx="17558">
                  <c:v>0.822662037037037</c:v>
                </c:pt>
                <c:pt idx="17559">
                  <c:v>0.822673611111111</c:v>
                </c:pt>
                <c:pt idx="17560">
                  <c:v>0.822685185185185</c:v>
                </c:pt>
                <c:pt idx="17561">
                  <c:v>0.822696759259259</c:v>
                </c:pt>
                <c:pt idx="17562">
                  <c:v>0.822708333333334</c:v>
                </c:pt>
                <c:pt idx="17563">
                  <c:v>0.822719907407407</c:v>
                </c:pt>
                <c:pt idx="17564">
                  <c:v>0.822731481481482</c:v>
                </c:pt>
                <c:pt idx="17565">
                  <c:v>0.822743055555556</c:v>
                </c:pt>
                <c:pt idx="17566">
                  <c:v>0.82275462962963</c:v>
                </c:pt>
                <c:pt idx="17567">
                  <c:v>0.822766203703704</c:v>
                </c:pt>
                <c:pt idx="17568">
                  <c:v>0.822777777777778</c:v>
                </c:pt>
                <c:pt idx="17569">
                  <c:v>0.822789351851852</c:v>
                </c:pt>
                <c:pt idx="17570">
                  <c:v>0.822800925925926</c:v>
                </c:pt>
                <c:pt idx="17571">
                  <c:v>0.8228125</c:v>
                </c:pt>
                <c:pt idx="17572">
                  <c:v>0.822824074074074</c:v>
                </c:pt>
                <c:pt idx="17573">
                  <c:v>0.822835648148148</c:v>
                </c:pt>
                <c:pt idx="17574">
                  <c:v>0.822847222222222</c:v>
                </c:pt>
                <c:pt idx="17575">
                  <c:v>0.822858796296296</c:v>
                </c:pt>
                <c:pt idx="17576">
                  <c:v>0.822870370370371</c:v>
                </c:pt>
                <c:pt idx="17577">
                  <c:v>0.822881944444445</c:v>
                </c:pt>
                <c:pt idx="17578">
                  <c:v>0.822893518518519</c:v>
                </c:pt>
                <c:pt idx="17579">
                  <c:v>0.822905092592593</c:v>
                </c:pt>
                <c:pt idx="17580">
                  <c:v>0.822916666666666</c:v>
                </c:pt>
                <c:pt idx="17581">
                  <c:v>0.822928240740741</c:v>
                </c:pt>
                <c:pt idx="17582">
                  <c:v>0.822939814814815</c:v>
                </c:pt>
                <c:pt idx="17583">
                  <c:v>0.822951388888889</c:v>
                </c:pt>
                <c:pt idx="17584">
                  <c:v>0.822962962962963</c:v>
                </c:pt>
                <c:pt idx="17585">
                  <c:v>0.822974537037037</c:v>
                </c:pt>
                <c:pt idx="17586">
                  <c:v>0.822986111111111</c:v>
                </c:pt>
                <c:pt idx="17587">
                  <c:v>0.822997685185185</c:v>
                </c:pt>
                <c:pt idx="17588">
                  <c:v>0.823009259259259</c:v>
                </c:pt>
                <c:pt idx="17589">
                  <c:v>0.823020833333334</c:v>
                </c:pt>
                <c:pt idx="17590">
                  <c:v>0.823032407407407</c:v>
                </c:pt>
                <c:pt idx="17591">
                  <c:v>0.823043981481482</c:v>
                </c:pt>
                <c:pt idx="17592">
                  <c:v>0.823055555555556</c:v>
                </c:pt>
                <c:pt idx="17593">
                  <c:v>0.82306712962963</c:v>
                </c:pt>
                <c:pt idx="17594">
                  <c:v>0.823078703703704</c:v>
                </c:pt>
                <c:pt idx="17595">
                  <c:v>0.823090277777778</c:v>
                </c:pt>
                <c:pt idx="17596">
                  <c:v>0.823101851851852</c:v>
                </c:pt>
                <c:pt idx="17597">
                  <c:v>0.823113425925926</c:v>
                </c:pt>
                <c:pt idx="17598">
                  <c:v>0.823125</c:v>
                </c:pt>
                <c:pt idx="17599">
                  <c:v>0.823136574074074</c:v>
                </c:pt>
                <c:pt idx="17600">
                  <c:v>0.823148148148148</c:v>
                </c:pt>
                <c:pt idx="17601">
                  <c:v>0.823159722222222</c:v>
                </c:pt>
                <c:pt idx="17602">
                  <c:v>0.823171296296297</c:v>
                </c:pt>
                <c:pt idx="17603">
                  <c:v>0.823182870370371</c:v>
                </c:pt>
                <c:pt idx="17604">
                  <c:v>0.823194444444445</c:v>
                </c:pt>
                <c:pt idx="17605">
                  <c:v>0.823206018518519</c:v>
                </c:pt>
                <c:pt idx="17606">
                  <c:v>0.823217592592593</c:v>
                </c:pt>
                <c:pt idx="17607">
                  <c:v>0.823229166666667</c:v>
                </c:pt>
                <c:pt idx="17608">
                  <c:v>0.823240740740741</c:v>
                </c:pt>
                <c:pt idx="17609">
                  <c:v>0.823252314814815</c:v>
                </c:pt>
                <c:pt idx="17610">
                  <c:v>0.823263888888889</c:v>
                </c:pt>
                <c:pt idx="17611">
                  <c:v>0.823275462962963</c:v>
                </c:pt>
                <c:pt idx="17612">
                  <c:v>0.823287037037037</c:v>
                </c:pt>
                <c:pt idx="17613">
                  <c:v>0.823298611111111</c:v>
                </c:pt>
                <c:pt idx="17614">
                  <c:v>0.823310185185185</c:v>
                </c:pt>
                <c:pt idx="17615">
                  <c:v>0.823321759259259</c:v>
                </c:pt>
                <c:pt idx="17616">
                  <c:v>0.823333333333334</c:v>
                </c:pt>
                <c:pt idx="17617">
                  <c:v>0.823344907407408</c:v>
                </c:pt>
                <c:pt idx="17618">
                  <c:v>0.823356481481481</c:v>
                </c:pt>
                <c:pt idx="17619">
                  <c:v>0.823368055555556</c:v>
                </c:pt>
                <c:pt idx="17620">
                  <c:v>0.82337962962963</c:v>
                </c:pt>
                <c:pt idx="17621">
                  <c:v>0.823391203703704</c:v>
                </c:pt>
                <c:pt idx="17622">
                  <c:v>0.823402777777778</c:v>
                </c:pt>
                <c:pt idx="17623">
                  <c:v>0.823414351851851</c:v>
                </c:pt>
                <c:pt idx="17624">
                  <c:v>0.823425925925926</c:v>
                </c:pt>
                <c:pt idx="17625">
                  <c:v>0.8234375</c:v>
                </c:pt>
                <c:pt idx="17626">
                  <c:v>0.823449074074074</c:v>
                </c:pt>
                <c:pt idx="17627">
                  <c:v>0.823460648148148</c:v>
                </c:pt>
                <c:pt idx="17628">
                  <c:v>0.823472222222222</c:v>
                </c:pt>
                <c:pt idx="17629">
                  <c:v>0.823483796296296</c:v>
                </c:pt>
                <c:pt idx="17630">
                  <c:v>0.823495370370371</c:v>
                </c:pt>
                <c:pt idx="17631">
                  <c:v>0.823506944444444</c:v>
                </c:pt>
                <c:pt idx="17632">
                  <c:v>0.823518518518519</c:v>
                </c:pt>
                <c:pt idx="17633">
                  <c:v>0.823530092592593</c:v>
                </c:pt>
                <c:pt idx="17634">
                  <c:v>0.823541666666667</c:v>
                </c:pt>
                <c:pt idx="17635">
                  <c:v>0.82355324074074</c:v>
                </c:pt>
                <c:pt idx="17636">
                  <c:v>0.823564814814815</c:v>
                </c:pt>
                <c:pt idx="17637">
                  <c:v>0.823576388888889</c:v>
                </c:pt>
                <c:pt idx="17638">
                  <c:v>0.823587962962963</c:v>
                </c:pt>
                <c:pt idx="17639">
                  <c:v>0.823599537037037</c:v>
                </c:pt>
                <c:pt idx="17640">
                  <c:v>0.823611111111111</c:v>
                </c:pt>
                <c:pt idx="17641">
                  <c:v>0.823622685185185</c:v>
                </c:pt>
                <c:pt idx="17642">
                  <c:v>0.823634259259259</c:v>
                </c:pt>
                <c:pt idx="17643">
                  <c:v>0.823645833333334</c:v>
                </c:pt>
                <c:pt idx="17644">
                  <c:v>0.823657407407408</c:v>
                </c:pt>
                <c:pt idx="17645">
                  <c:v>0.823668981481482</c:v>
                </c:pt>
                <c:pt idx="17646">
                  <c:v>0.823680555555556</c:v>
                </c:pt>
                <c:pt idx="17647">
                  <c:v>0.82369212962963</c:v>
                </c:pt>
                <c:pt idx="17648">
                  <c:v>0.823703703703704</c:v>
                </c:pt>
                <c:pt idx="17649">
                  <c:v>0.823715277777778</c:v>
                </c:pt>
                <c:pt idx="17650">
                  <c:v>0.823726851851852</c:v>
                </c:pt>
                <c:pt idx="17651">
                  <c:v>0.823738425925926</c:v>
                </c:pt>
                <c:pt idx="17652">
                  <c:v>0.82375</c:v>
                </c:pt>
                <c:pt idx="17653">
                  <c:v>0.823761574074074</c:v>
                </c:pt>
                <c:pt idx="17654">
                  <c:v>0.823773148148148</c:v>
                </c:pt>
                <c:pt idx="17655">
                  <c:v>0.823784722222222</c:v>
                </c:pt>
                <c:pt idx="17656">
                  <c:v>0.823796296296297</c:v>
                </c:pt>
                <c:pt idx="17657">
                  <c:v>0.823807870370371</c:v>
                </c:pt>
                <c:pt idx="17658">
                  <c:v>0.823819444444445</c:v>
                </c:pt>
                <c:pt idx="17659">
                  <c:v>0.823831018518519</c:v>
                </c:pt>
                <c:pt idx="17660">
                  <c:v>0.823842592592593</c:v>
                </c:pt>
                <c:pt idx="17661">
                  <c:v>0.823854166666667</c:v>
                </c:pt>
                <c:pt idx="17662">
                  <c:v>0.823865740740741</c:v>
                </c:pt>
                <c:pt idx="17663">
                  <c:v>0.823877314814815</c:v>
                </c:pt>
                <c:pt idx="17664">
                  <c:v>0.823888888888889</c:v>
                </c:pt>
                <c:pt idx="17665">
                  <c:v>0.823900462962963</c:v>
                </c:pt>
                <c:pt idx="17666">
                  <c:v>0.823912037037037</c:v>
                </c:pt>
                <c:pt idx="17667">
                  <c:v>0.823923611111111</c:v>
                </c:pt>
                <c:pt idx="17668">
                  <c:v>0.823935185185185</c:v>
                </c:pt>
                <c:pt idx="17669">
                  <c:v>0.823946759259259</c:v>
                </c:pt>
                <c:pt idx="17670">
                  <c:v>0.823958333333333</c:v>
                </c:pt>
                <c:pt idx="17671">
                  <c:v>0.823969907407408</c:v>
                </c:pt>
                <c:pt idx="17672">
                  <c:v>0.823981481481482</c:v>
                </c:pt>
                <c:pt idx="17673">
                  <c:v>0.823993055555556</c:v>
                </c:pt>
                <c:pt idx="17674">
                  <c:v>0.82400462962963</c:v>
                </c:pt>
                <c:pt idx="17675">
                  <c:v>0.824016203703703</c:v>
                </c:pt>
                <c:pt idx="17676">
                  <c:v>0.824027777777778</c:v>
                </c:pt>
                <c:pt idx="17677">
                  <c:v>0.824039351851852</c:v>
                </c:pt>
                <c:pt idx="17678">
                  <c:v>0.824050925925926</c:v>
                </c:pt>
                <c:pt idx="17679">
                  <c:v>0.8240625</c:v>
                </c:pt>
                <c:pt idx="17680">
                  <c:v>0.824074074074074</c:v>
                </c:pt>
                <c:pt idx="17681">
                  <c:v>0.824085648148148</c:v>
                </c:pt>
                <c:pt idx="17682">
                  <c:v>0.824097222222222</c:v>
                </c:pt>
                <c:pt idx="17683">
                  <c:v>0.824108796296296</c:v>
                </c:pt>
                <c:pt idx="17684">
                  <c:v>0.824120370370371</c:v>
                </c:pt>
                <c:pt idx="17685">
                  <c:v>0.824131944444445</c:v>
                </c:pt>
                <c:pt idx="17686">
                  <c:v>0.824143518518519</c:v>
                </c:pt>
                <c:pt idx="17687">
                  <c:v>0.824155092592593</c:v>
                </c:pt>
                <c:pt idx="17688">
                  <c:v>0.824166666666666</c:v>
                </c:pt>
                <c:pt idx="17689">
                  <c:v>0.82417824074074</c:v>
                </c:pt>
                <c:pt idx="17690">
                  <c:v>0.824189814814815</c:v>
                </c:pt>
                <c:pt idx="17691">
                  <c:v>0.824201388888889</c:v>
                </c:pt>
                <c:pt idx="17692">
                  <c:v>0.824212962962962</c:v>
                </c:pt>
                <c:pt idx="17693">
                  <c:v>0.824224537037037</c:v>
                </c:pt>
                <c:pt idx="17694">
                  <c:v>0.824236111111111</c:v>
                </c:pt>
                <c:pt idx="17695">
                  <c:v>0.824247685185185</c:v>
                </c:pt>
                <c:pt idx="17696">
                  <c:v>0.82425925925926</c:v>
                </c:pt>
                <c:pt idx="17697">
                  <c:v>0.824270833333334</c:v>
                </c:pt>
                <c:pt idx="17698">
                  <c:v>0.824282407407407</c:v>
                </c:pt>
                <c:pt idx="17699">
                  <c:v>0.824293981481482</c:v>
                </c:pt>
                <c:pt idx="17700">
                  <c:v>0.824305555555556</c:v>
                </c:pt>
                <c:pt idx="17701">
                  <c:v>0.824317129629629</c:v>
                </c:pt>
                <c:pt idx="17702">
                  <c:v>0.824328703703704</c:v>
                </c:pt>
                <c:pt idx="17703">
                  <c:v>0.824340277777778</c:v>
                </c:pt>
                <c:pt idx="17704">
                  <c:v>0.824351851851852</c:v>
                </c:pt>
                <c:pt idx="17705">
                  <c:v>0.824363425925925</c:v>
                </c:pt>
                <c:pt idx="17706">
                  <c:v>0.824375</c:v>
                </c:pt>
                <c:pt idx="17707">
                  <c:v>0.824386574074074</c:v>
                </c:pt>
                <c:pt idx="17708">
                  <c:v>0.824398148148148</c:v>
                </c:pt>
                <c:pt idx="17709">
                  <c:v>0.824409722222222</c:v>
                </c:pt>
                <c:pt idx="17710">
                  <c:v>0.824421296296297</c:v>
                </c:pt>
                <c:pt idx="17711">
                  <c:v>0.824432870370371</c:v>
                </c:pt>
                <c:pt idx="17712">
                  <c:v>0.824444444444445</c:v>
                </c:pt>
                <c:pt idx="17713">
                  <c:v>0.824456018518519</c:v>
                </c:pt>
                <c:pt idx="17714">
                  <c:v>0.824467592592593</c:v>
                </c:pt>
                <c:pt idx="17715">
                  <c:v>0.824479166666667</c:v>
                </c:pt>
                <c:pt idx="17716">
                  <c:v>0.824490740740741</c:v>
                </c:pt>
                <c:pt idx="17717">
                  <c:v>0.824502314814815</c:v>
                </c:pt>
                <c:pt idx="17718">
                  <c:v>0.824513888888889</c:v>
                </c:pt>
                <c:pt idx="17719">
                  <c:v>0.824525462962963</c:v>
                </c:pt>
                <c:pt idx="17720">
                  <c:v>0.824537037037037</c:v>
                </c:pt>
                <c:pt idx="17721">
                  <c:v>0.824548611111111</c:v>
                </c:pt>
                <c:pt idx="17722">
                  <c:v>0.824560185185185</c:v>
                </c:pt>
                <c:pt idx="17723">
                  <c:v>0.824571759259259</c:v>
                </c:pt>
                <c:pt idx="17724">
                  <c:v>0.824583333333333</c:v>
                </c:pt>
                <c:pt idx="17725">
                  <c:v>0.824594907407408</c:v>
                </c:pt>
                <c:pt idx="17726">
                  <c:v>0.824606481481482</c:v>
                </c:pt>
                <c:pt idx="17727">
                  <c:v>0.824618055555556</c:v>
                </c:pt>
                <c:pt idx="17728">
                  <c:v>0.82462962962963</c:v>
                </c:pt>
                <c:pt idx="17729">
                  <c:v>0.824641203703704</c:v>
                </c:pt>
                <c:pt idx="17730">
                  <c:v>0.824652777777778</c:v>
                </c:pt>
                <c:pt idx="17731">
                  <c:v>0.824664351851852</c:v>
                </c:pt>
                <c:pt idx="17732">
                  <c:v>0.824675925925926</c:v>
                </c:pt>
                <c:pt idx="17733">
                  <c:v>0.8246875</c:v>
                </c:pt>
                <c:pt idx="17734">
                  <c:v>0.824699074074075</c:v>
                </c:pt>
                <c:pt idx="17735">
                  <c:v>0.824710648148148</c:v>
                </c:pt>
                <c:pt idx="17736">
                  <c:v>0.824722222222222</c:v>
                </c:pt>
                <c:pt idx="17737">
                  <c:v>0.824733796296296</c:v>
                </c:pt>
                <c:pt idx="17738">
                  <c:v>0.824745370370371</c:v>
                </c:pt>
                <c:pt idx="17739">
                  <c:v>0.824756944444445</c:v>
                </c:pt>
                <c:pt idx="17740">
                  <c:v>0.824768518518519</c:v>
                </c:pt>
                <c:pt idx="17741">
                  <c:v>0.824780092592593</c:v>
                </c:pt>
                <c:pt idx="17742">
                  <c:v>0.824791666666667</c:v>
                </c:pt>
                <c:pt idx="17743">
                  <c:v>0.82480324074074</c:v>
                </c:pt>
                <c:pt idx="17744">
                  <c:v>0.824814814814815</c:v>
                </c:pt>
                <c:pt idx="17745">
                  <c:v>0.824826388888889</c:v>
                </c:pt>
                <c:pt idx="17746">
                  <c:v>0.824837962962962</c:v>
                </c:pt>
                <c:pt idx="17747">
                  <c:v>0.824849537037037</c:v>
                </c:pt>
                <c:pt idx="17748">
                  <c:v>0.824861111111111</c:v>
                </c:pt>
                <c:pt idx="17749">
                  <c:v>0.824872685185185</c:v>
                </c:pt>
                <c:pt idx="17750">
                  <c:v>0.824884259259259</c:v>
                </c:pt>
                <c:pt idx="17751">
                  <c:v>0.824895833333334</c:v>
                </c:pt>
                <c:pt idx="17752">
                  <c:v>0.824907407407408</c:v>
                </c:pt>
                <c:pt idx="17753">
                  <c:v>0.824918981481482</c:v>
                </c:pt>
                <c:pt idx="17754">
                  <c:v>0.824930555555556</c:v>
                </c:pt>
                <c:pt idx="17755">
                  <c:v>0.824942129629629</c:v>
                </c:pt>
                <c:pt idx="17756">
                  <c:v>0.824953703703704</c:v>
                </c:pt>
                <c:pt idx="17757">
                  <c:v>0.824965277777778</c:v>
                </c:pt>
                <c:pt idx="17758">
                  <c:v>0.824976851851852</c:v>
                </c:pt>
                <c:pt idx="17759">
                  <c:v>0.824988425925926</c:v>
                </c:pt>
                <c:pt idx="17760">
                  <c:v>0.825</c:v>
                </c:pt>
                <c:pt idx="17761">
                  <c:v>0.825011574074074</c:v>
                </c:pt>
                <c:pt idx="17762">
                  <c:v>0.825023148148148</c:v>
                </c:pt>
                <c:pt idx="17763">
                  <c:v>0.825034722222222</c:v>
                </c:pt>
                <c:pt idx="17764">
                  <c:v>0.825046296296297</c:v>
                </c:pt>
                <c:pt idx="17765">
                  <c:v>0.825057870370371</c:v>
                </c:pt>
                <c:pt idx="17766">
                  <c:v>0.825069444444445</c:v>
                </c:pt>
                <c:pt idx="17767">
                  <c:v>0.825081018518519</c:v>
                </c:pt>
                <c:pt idx="17768">
                  <c:v>0.825092592592593</c:v>
                </c:pt>
                <c:pt idx="17769">
                  <c:v>0.825104166666666</c:v>
                </c:pt>
                <c:pt idx="17770">
                  <c:v>0.825115740740741</c:v>
                </c:pt>
                <c:pt idx="17771">
                  <c:v>0.825127314814815</c:v>
                </c:pt>
                <c:pt idx="17772">
                  <c:v>0.825138888888889</c:v>
                </c:pt>
                <c:pt idx="17773">
                  <c:v>0.825150462962963</c:v>
                </c:pt>
                <c:pt idx="17774">
                  <c:v>0.825162037037037</c:v>
                </c:pt>
                <c:pt idx="17775">
                  <c:v>0.825173611111111</c:v>
                </c:pt>
                <c:pt idx="17776">
                  <c:v>0.825185185185185</c:v>
                </c:pt>
                <c:pt idx="17777">
                  <c:v>0.825196759259259</c:v>
                </c:pt>
                <c:pt idx="17778">
                  <c:v>0.825208333333333</c:v>
                </c:pt>
                <c:pt idx="17779">
                  <c:v>0.825219907407408</c:v>
                </c:pt>
                <c:pt idx="17780">
                  <c:v>0.825231481481482</c:v>
                </c:pt>
                <c:pt idx="17781">
                  <c:v>0.825243055555556</c:v>
                </c:pt>
                <c:pt idx="17782">
                  <c:v>0.82525462962963</c:v>
                </c:pt>
                <c:pt idx="17783">
                  <c:v>0.825266203703703</c:v>
                </c:pt>
                <c:pt idx="17784">
                  <c:v>0.825277777777778</c:v>
                </c:pt>
                <c:pt idx="17785">
                  <c:v>0.825289351851852</c:v>
                </c:pt>
                <c:pt idx="17786">
                  <c:v>0.825300925925926</c:v>
                </c:pt>
                <c:pt idx="17787">
                  <c:v>0.8253125</c:v>
                </c:pt>
                <c:pt idx="17788">
                  <c:v>0.825324074074074</c:v>
                </c:pt>
                <c:pt idx="17789">
                  <c:v>0.825335648148148</c:v>
                </c:pt>
                <c:pt idx="17790">
                  <c:v>0.825347222222222</c:v>
                </c:pt>
                <c:pt idx="17791">
                  <c:v>0.825358796296297</c:v>
                </c:pt>
                <c:pt idx="17792">
                  <c:v>0.82537037037037</c:v>
                </c:pt>
                <c:pt idx="17793">
                  <c:v>0.825381944444445</c:v>
                </c:pt>
                <c:pt idx="17794">
                  <c:v>0.825393518518519</c:v>
                </c:pt>
                <c:pt idx="17795">
                  <c:v>0.825405092592593</c:v>
                </c:pt>
                <c:pt idx="17796">
                  <c:v>0.825416666666667</c:v>
                </c:pt>
                <c:pt idx="17797">
                  <c:v>0.82542824074074</c:v>
                </c:pt>
                <c:pt idx="17798">
                  <c:v>0.825439814814815</c:v>
                </c:pt>
                <c:pt idx="17799">
                  <c:v>0.825451388888889</c:v>
                </c:pt>
                <c:pt idx="17800">
                  <c:v>0.825462962962962</c:v>
                </c:pt>
                <c:pt idx="17801">
                  <c:v>0.825474537037037</c:v>
                </c:pt>
                <c:pt idx="17802">
                  <c:v>0.825486111111111</c:v>
                </c:pt>
                <c:pt idx="17803">
                  <c:v>0.825497685185185</c:v>
                </c:pt>
                <c:pt idx="17804">
                  <c:v>0.825509259259259</c:v>
                </c:pt>
                <c:pt idx="17805">
                  <c:v>0.825520833333334</c:v>
                </c:pt>
                <c:pt idx="17806">
                  <c:v>0.825532407407407</c:v>
                </c:pt>
                <c:pt idx="17807">
                  <c:v>0.825543981481481</c:v>
                </c:pt>
                <c:pt idx="17808">
                  <c:v>0.825555555555556</c:v>
                </c:pt>
                <c:pt idx="17809">
                  <c:v>0.825567129629629</c:v>
                </c:pt>
                <c:pt idx="17810">
                  <c:v>0.825578703703704</c:v>
                </c:pt>
                <c:pt idx="17811">
                  <c:v>0.825590277777778</c:v>
                </c:pt>
                <c:pt idx="17812">
                  <c:v>0.825601851851852</c:v>
                </c:pt>
                <c:pt idx="17813">
                  <c:v>0.825613425925926</c:v>
                </c:pt>
                <c:pt idx="17814">
                  <c:v>0.825625</c:v>
                </c:pt>
                <c:pt idx="17815">
                  <c:v>0.825636574074074</c:v>
                </c:pt>
                <c:pt idx="17816">
                  <c:v>0.825648148148148</c:v>
                </c:pt>
                <c:pt idx="17817">
                  <c:v>0.825659722222222</c:v>
                </c:pt>
                <c:pt idx="17818">
                  <c:v>0.825671296296297</c:v>
                </c:pt>
                <c:pt idx="17819">
                  <c:v>0.825682870370371</c:v>
                </c:pt>
                <c:pt idx="17820">
                  <c:v>0.825694444444445</c:v>
                </c:pt>
                <c:pt idx="17821">
                  <c:v>0.825706018518519</c:v>
                </c:pt>
                <c:pt idx="17822">
                  <c:v>0.825717592592593</c:v>
                </c:pt>
                <c:pt idx="17823">
                  <c:v>0.825729166666667</c:v>
                </c:pt>
                <c:pt idx="17824">
                  <c:v>0.825740740740741</c:v>
                </c:pt>
                <c:pt idx="17825">
                  <c:v>0.825752314814815</c:v>
                </c:pt>
                <c:pt idx="17826">
                  <c:v>0.825763888888889</c:v>
                </c:pt>
                <c:pt idx="17827">
                  <c:v>0.825775462962963</c:v>
                </c:pt>
                <c:pt idx="17828">
                  <c:v>0.825787037037037</c:v>
                </c:pt>
                <c:pt idx="17829">
                  <c:v>0.825798611111112</c:v>
                </c:pt>
                <c:pt idx="17830">
                  <c:v>0.825810185185185</c:v>
                </c:pt>
                <c:pt idx="17831">
                  <c:v>0.825821759259259</c:v>
                </c:pt>
                <c:pt idx="17832">
                  <c:v>0.825833333333333</c:v>
                </c:pt>
                <c:pt idx="17833">
                  <c:v>0.825844907407408</c:v>
                </c:pt>
                <c:pt idx="17834">
                  <c:v>0.825856481481482</c:v>
                </c:pt>
                <c:pt idx="17835">
                  <c:v>0.825868055555556</c:v>
                </c:pt>
                <c:pt idx="17836">
                  <c:v>0.82587962962963</c:v>
                </c:pt>
                <c:pt idx="17837">
                  <c:v>0.825891203703704</c:v>
                </c:pt>
                <c:pt idx="17838">
                  <c:v>0.825902777777778</c:v>
                </c:pt>
                <c:pt idx="17839">
                  <c:v>0.825914351851852</c:v>
                </c:pt>
                <c:pt idx="17840">
                  <c:v>0.825925925925926</c:v>
                </c:pt>
                <c:pt idx="17841">
                  <c:v>0.8259375</c:v>
                </c:pt>
                <c:pt idx="17842">
                  <c:v>0.825949074074074</c:v>
                </c:pt>
                <c:pt idx="17843">
                  <c:v>0.825960648148148</c:v>
                </c:pt>
                <c:pt idx="17844">
                  <c:v>0.825972222222222</c:v>
                </c:pt>
                <c:pt idx="17845">
                  <c:v>0.825983796296297</c:v>
                </c:pt>
                <c:pt idx="17846">
                  <c:v>0.825995370370371</c:v>
                </c:pt>
                <c:pt idx="17847">
                  <c:v>0.826006944444444</c:v>
                </c:pt>
                <c:pt idx="17848">
                  <c:v>0.826018518518519</c:v>
                </c:pt>
                <c:pt idx="17849">
                  <c:v>0.826030092592593</c:v>
                </c:pt>
                <c:pt idx="17850">
                  <c:v>0.826041666666667</c:v>
                </c:pt>
                <c:pt idx="17851">
                  <c:v>0.82605324074074</c:v>
                </c:pt>
                <c:pt idx="17852">
                  <c:v>0.826064814814815</c:v>
                </c:pt>
                <c:pt idx="17853">
                  <c:v>0.826076388888889</c:v>
                </c:pt>
                <c:pt idx="17854">
                  <c:v>0.826087962962962</c:v>
                </c:pt>
                <c:pt idx="17855">
                  <c:v>0.826099537037037</c:v>
                </c:pt>
                <c:pt idx="17856">
                  <c:v>0.826111111111111</c:v>
                </c:pt>
                <c:pt idx="17857">
                  <c:v>0.826122685185185</c:v>
                </c:pt>
                <c:pt idx="17858">
                  <c:v>0.826134259259259</c:v>
                </c:pt>
                <c:pt idx="17859">
                  <c:v>0.826145833333334</c:v>
                </c:pt>
                <c:pt idx="17860">
                  <c:v>0.826157407407408</c:v>
                </c:pt>
                <c:pt idx="17861">
                  <c:v>0.826168981481481</c:v>
                </c:pt>
                <c:pt idx="17862">
                  <c:v>0.826180555555556</c:v>
                </c:pt>
                <c:pt idx="17863">
                  <c:v>0.826192129629629</c:v>
                </c:pt>
                <c:pt idx="17864">
                  <c:v>0.826203703703704</c:v>
                </c:pt>
                <c:pt idx="17865">
                  <c:v>0.826215277777778</c:v>
                </c:pt>
                <c:pt idx="17866">
                  <c:v>0.826226851851852</c:v>
                </c:pt>
                <c:pt idx="17867">
                  <c:v>0.826238425925926</c:v>
                </c:pt>
                <c:pt idx="17868">
                  <c:v>0.82625</c:v>
                </c:pt>
                <c:pt idx="17869">
                  <c:v>0.826261574074074</c:v>
                </c:pt>
                <c:pt idx="17870">
                  <c:v>0.826273148148148</c:v>
                </c:pt>
                <c:pt idx="17871">
                  <c:v>0.826284722222222</c:v>
                </c:pt>
                <c:pt idx="17872">
                  <c:v>0.826296296296296</c:v>
                </c:pt>
                <c:pt idx="17873">
                  <c:v>0.826307870370371</c:v>
                </c:pt>
                <c:pt idx="17874">
                  <c:v>0.826319444444445</c:v>
                </c:pt>
                <c:pt idx="17875">
                  <c:v>0.826331018518519</c:v>
                </c:pt>
                <c:pt idx="17876">
                  <c:v>0.826342592592593</c:v>
                </c:pt>
                <c:pt idx="17877">
                  <c:v>0.826354166666666</c:v>
                </c:pt>
                <c:pt idx="17878">
                  <c:v>0.82636574074074</c:v>
                </c:pt>
                <c:pt idx="17879">
                  <c:v>0.826377314814815</c:v>
                </c:pt>
                <c:pt idx="17880">
                  <c:v>0.826388888888889</c:v>
                </c:pt>
                <c:pt idx="17881">
                  <c:v>0.826400462962963</c:v>
                </c:pt>
                <c:pt idx="17882">
                  <c:v>0.826412037037037</c:v>
                </c:pt>
                <c:pt idx="17883">
                  <c:v>0.826423611111111</c:v>
                </c:pt>
                <c:pt idx="17884">
                  <c:v>0.826435185185185</c:v>
                </c:pt>
                <c:pt idx="17885">
                  <c:v>0.826446759259259</c:v>
                </c:pt>
                <c:pt idx="17886">
                  <c:v>0.826458333333334</c:v>
                </c:pt>
                <c:pt idx="17887">
                  <c:v>0.826469907407407</c:v>
                </c:pt>
                <c:pt idx="17888">
                  <c:v>0.826481481481482</c:v>
                </c:pt>
                <c:pt idx="17889">
                  <c:v>0.826493055555556</c:v>
                </c:pt>
                <c:pt idx="17890">
                  <c:v>0.82650462962963</c:v>
                </c:pt>
                <c:pt idx="17891">
                  <c:v>0.826516203703703</c:v>
                </c:pt>
                <c:pt idx="17892">
                  <c:v>0.826527777777777</c:v>
                </c:pt>
                <c:pt idx="17893">
                  <c:v>0.826539351851852</c:v>
                </c:pt>
                <c:pt idx="17894">
                  <c:v>0.826550925925925</c:v>
                </c:pt>
                <c:pt idx="17895">
                  <c:v>0.8265625</c:v>
                </c:pt>
                <c:pt idx="17896">
                  <c:v>0.826574074074074</c:v>
                </c:pt>
                <c:pt idx="17897">
                  <c:v>0.826585648148148</c:v>
                </c:pt>
                <c:pt idx="17898">
                  <c:v>0.826597222222222</c:v>
                </c:pt>
                <c:pt idx="17899">
                  <c:v>0.826608796296297</c:v>
                </c:pt>
                <c:pt idx="17900">
                  <c:v>0.826620370370371</c:v>
                </c:pt>
                <c:pt idx="17901">
                  <c:v>0.826631944444445</c:v>
                </c:pt>
                <c:pt idx="17902">
                  <c:v>0.826643518518519</c:v>
                </c:pt>
                <c:pt idx="17903">
                  <c:v>0.826655092592593</c:v>
                </c:pt>
                <c:pt idx="17904">
                  <c:v>0.826666666666667</c:v>
                </c:pt>
                <c:pt idx="17905">
                  <c:v>0.826678240740741</c:v>
                </c:pt>
                <c:pt idx="17906">
                  <c:v>0.826689814814815</c:v>
                </c:pt>
                <c:pt idx="17907">
                  <c:v>0.826701388888889</c:v>
                </c:pt>
                <c:pt idx="17908">
                  <c:v>0.826712962962962</c:v>
                </c:pt>
                <c:pt idx="17909">
                  <c:v>0.826724537037037</c:v>
                </c:pt>
                <c:pt idx="17910">
                  <c:v>0.826736111111111</c:v>
                </c:pt>
                <c:pt idx="17911">
                  <c:v>0.826747685185185</c:v>
                </c:pt>
                <c:pt idx="17912">
                  <c:v>0.826759259259259</c:v>
                </c:pt>
                <c:pt idx="17913">
                  <c:v>0.826770833333334</c:v>
                </c:pt>
                <c:pt idx="17914">
                  <c:v>0.826782407407408</c:v>
                </c:pt>
                <c:pt idx="17915">
                  <c:v>0.826793981481482</c:v>
                </c:pt>
                <c:pt idx="17916">
                  <c:v>0.826805555555556</c:v>
                </c:pt>
                <c:pt idx="17917">
                  <c:v>0.826817129629629</c:v>
                </c:pt>
                <c:pt idx="17918">
                  <c:v>0.826828703703704</c:v>
                </c:pt>
                <c:pt idx="17919">
                  <c:v>0.826840277777778</c:v>
                </c:pt>
                <c:pt idx="17920">
                  <c:v>0.826851851851852</c:v>
                </c:pt>
                <c:pt idx="17921">
                  <c:v>0.826863425925926</c:v>
                </c:pt>
                <c:pt idx="17922">
                  <c:v>0.826875</c:v>
                </c:pt>
                <c:pt idx="17923">
                  <c:v>0.826886574074074</c:v>
                </c:pt>
                <c:pt idx="17924">
                  <c:v>0.826898148148148</c:v>
                </c:pt>
                <c:pt idx="17925">
                  <c:v>0.826909722222222</c:v>
                </c:pt>
                <c:pt idx="17926">
                  <c:v>0.826921296296297</c:v>
                </c:pt>
                <c:pt idx="17927">
                  <c:v>0.826932870370371</c:v>
                </c:pt>
                <c:pt idx="17928">
                  <c:v>0.826944444444445</c:v>
                </c:pt>
                <c:pt idx="17929">
                  <c:v>0.826956018518519</c:v>
                </c:pt>
                <c:pt idx="17930">
                  <c:v>0.826967592592593</c:v>
                </c:pt>
                <c:pt idx="17931">
                  <c:v>0.826979166666667</c:v>
                </c:pt>
                <c:pt idx="17932">
                  <c:v>0.82699074074074</c:v>
                </c:pt>
                <c:pt idx="17933">
                  <c:v>0.827002314814815</c:v>
                </c:pt>
                <c:pt idx="17934">
                  <c:v>0.827013888888889</c:v>
                </c:pt>
                <c:pt idx="17935">
                  <c:v>0.827025462962963</c:v>
                </c:pt>
                <c:pt idx="17936">
                  <c:v>0.827037037037037</c:v>
                </c:pt>
                <c:pt idx="17937">
                  <c:v>0.827048611111111</c:v>
                </c:pt>
                <c:pt idx="17938">
                  <c:v>0.827060185185185</c:v>
                </c:pt>
                <c:pt idx="17939">
                  <c:v>0.827071759259259</c:v>
                </c:pt>
                <c:pt idx="17940">
                  <c:v>0.827083333333334</c:v>
                </c:pt>
                <c:pt idx="17941">
                  <c:v>0.827094907407407</c:v>
                </c:pt>
                <c:pt idx="17942">
                  <c:v>0.827106481481482</c:v>
                </c:pt>
                <c:pt idx="17943">
                  <c:v>0.827118055555556</c:v>
                </c:pt>
                <c:pt idx="17944">
                  <c:v>0.82712962962963</c:v>
                </c:pt>
                <c:pt idx="17945">
                  <c:v>0.827141203703704</c:v>
                </c:pt>
                <c:pt idx="17946">
                  <c:v>0.827152777777777</c:v>
                </c:pt>
                <c:pt idx="17947">
                  <c:v>0.827164351851852</c:v>
                </c:pt>
                <c:pt idx="17948">
                  <c:v>0.827175925925926</c:v>
                </c:pt>
                <c:pt idx="17949">
                  <c:v>0.8271875</c:v>
                </c:pt>
                <c:pt idx="17950">
                  <c:v>0.827199074074075</c:v>
                </c:pt>
                <c:pt idx="17951">
                  <c:v>0.827210648148148</c:v>
                </c:pt>
                <c:pt idx="17952">
                  <c:v>0.827222222222222</c:v>
                </c:pt>
                <c:pt idx="17953">
                  <c:v>0.827233796296296</c:v>
                </c:pt>
                <c:pt idx="17954">
                  <c:v>0.827245370370371</c:v>
                </c:pt>
                <c:pt idx="17955">
                  <c:v>0.827256944444444</c:v>
                </c:pt>
                <c:pt idx="17956">
                  <c:v>0.827268518518519</c:v>
                </c:pt>
                <c:pt idx="17957">
                  <c:v>0.827280092592593</c:v>
                </c:pt>
                <c:pt idx="17958">
                  <c:v>0.827291666666667</c:v>
                </c:pt>
                <c:pt idx="17959">
                  <c:v>0.827303240740741</c:v>
                </c:pt>
                <c:pt idx="17960">
                  <c:v>0.827314814814815</c:v>
                </c:pt>
                <c:pt idx="17961">
                  <c:v>0.827326388888889</c:v>
                </c:pt>
                <c:pt idx="17962">
                  <c:v>0.827337962962963</c:v>
                </c:pt>
                <c:pt idx="17963">
                  <c:v>0.827349537037037</c:v>
                </c:pt>
                <c:pt idx="17964">
                  <c:v>0.827361111111111</c:v>
                </c:pt>
                <c:pt idx="17965">
                  <c:v>0.827372685185185</c:v>
                </c:pt>
                <c:pt idx="17966">
                  <c:v>0.827384259259259</c:v>
                </c:pt>
                <c:pt idx="17967">
                  <c:v>0.827395833333334</c:v>
                </c:pt>
                <c:pt idx="17968">
                  <c:v>0.827407407407408</c:v>
                </c:pt>
                <c:pt idx="17969">
                  <c:v>0.827418981481481</c:v>
                </c:pt>
                <c:pt idx="17970">
                  <c:v>0.827430555555556</c:v>
                </c:pt>
                <c:pt idx="17971">
                  <c:v>0.827442129629629</c:v>
                </c:pt>
                <c:pt idx="17972">
                  <c:v>0.827453703703703</c:v>
                </c:pt>
                <c:pt idx="17973">
                  <c:v>0.827465277777778</c:v>
                </c:pt>
                <c:pt idx="17974">
                  <c:v>0.827476851851852</c:v>
                </c:pt>
                <c:pt idx="17975">
                  <c:v>0.827488425925925</c:v>
                </c:pt>
                <c:pt idx="17976">
                  <c:v>0.8275</c:v>
                </c:pt>
                <c:pt idx="17977">
                  <c:v>0.827511574074074</c:v>
                </c:pt>
                <c:pt idx="17978">
                  <c:v>0.827523148148148</c:v>
                </c:pt>
                <c:pt idx="17979">
                  <c:v>0.827534722222222</c:v>
                </c:pt>
                <c:pt idx="17980">
                  <c:v>0.827546296296296</c:v>
                </c:pt>
                <c:pt idx="17981">
                  <c:v>0.827557870370371</c:v>
                </c:pt>
                <c:pt idx="17982">
                  <c:v>0.827569444444445</c:v>
                </c:pt>
                <c:pt idx="17983">
                  <c:v>0.827581018518519</c:v>
                </c:pt>
                <c:pt idx="17984">
                  <c:v>0.827592592592593</c:v>
                </c:pt>
                <c:pt idx="17985">
                  <c:v>0.827604166666667</c:v>
                </c:pt>
                <c:pt idx="17986">
                  <c:v>0.827615740740741</c:v>
                </c:pt>
                <c:pt idx="17987">
                  <c:v>0.827627314814815</c:v>
                </c:pt>
                <c:pt idx="17988">
                  <c:v>0.827638888888889</c:v>
                </c:pt>
                <c:pt idx="17989">
                  <c:v>0.827650462962963</c:v>
                </c:pt>
                <c:pt idx="17990">
                  <c:v>0.827662037037037</c:v>
                </c:pt>
                <c:pt idx="17991">
                  <c:v>0.827673611111111</c:v>
                </c:pt>
                <c:pt idx="17992">
                  <c:v>0.827685185185185</c:v>
                </c:pt>
                <c:pt idx="17993">
                  <c:v>0.827696759259259</c:v>
                </c:pt>
                <c:pt idx="17994">
                  <c:v>0.827708333333334</c:v>
                </c:pt>
                <c:pt idx="17995">
                  <c:v>0.827719907407408</c:v>
                </c:pt>
                <c:pt idx="17996">
                  <c:v>0.827731481481482</c:v>
                </c:pt>
                <c:pt idx="17997">
                  <c:v>0.827743055555556</c:v>
                </c:pt>
                <c:pt idx="17998">
                  <c:v>0.82775462962963</c:v>
                </c:pt>
                <c:pt idx="17999">
                  <c:v>0.827766203703704</c:v>
                </c:pt>
                <c:pt idx="18000">
                  <c:v>0.827777777777778</c:v>
                </c:pt>
                <c:pt idx="18001">
                  <c:v>0.827789351851852</c:v>
                </c:pt>
                <c:pt idx="18002">
                  <c:v>0.827800925925926</c:v>
                </c:pt>
                <c:pt idx="18003">
                  <c:v>0.8278125</c:v>
                </c:pt>
                <c:pt idx="18004">
                  <c:v>0.827824074074074</c:v>
                </c:pt>
                <c:pt idx="18005">
                  <c:v>0.827835648148149</c:v>
                </c:pt>
                <c:pt idx="18006">
                  <c:v>0.827847222222222</c:v>
                </c:pt>
                <c:pt idx="18007">
                  <c:v>0.827858796296297</c:v>
                </c:pt>
                <c:pt idx="18008">
                  <c:v>0.827870370370371</c:v>
                </c:pt>
                <c:pt idx="18009">
                  <c:v>0.827881944444445</c:v>
                </c:pt>
                <c:pt idx="18010">
                  <c:v>0.827893518518519</c:v>
                </c:pt>
                <c:pt idx="18011">
                  <c:v>0.827905092592593</c:v>
                </c:pt>
                <c:pt idx="18012">
                  <c:v>0.827916666666666</c:v>
                </c:pt>
                <c:pt idx="18013">
                  <c:v>0.827928240740741</c:v>
                </c:pt>
                <c:pt idx="18014">
                  <c:v>0.827939814814815</c:v>
                </c:pt>
                <c:pt idx="18015">
                  <c:v>0.827951388888889</c:v>
                </c:pt>
                <c:pt idx="18016">
                  <c:v>0.827962962962963</c:v>
                </c:pt>
                <c:pt idx="18017">
                  <c:v>0.827974537037037</c:v>
                </c:pt>
                <c:pt idx="18018">
                  <c:v>0.827986111111111</c:v>
                </c:pt>
                <c:pt idx="18019">
                  <c:v>0.827997685185185</c:v>
                </c:pt>
                <c:pt idx="18020">
                  <c:v>0.828009259259259</c:v>
                </c:pt>
                <c:pt idx="18021">
                  <c:v>0.828020833333334</c:v>
                </c:pt>
                <c:pt idx="18022">
                  <c:v>0.828032407407408</c:v>
                </c:pt>
                <c:pt idx="18023">
                  <c:v>0.828043981481482</c:v>
                </c:pt>
                <c:pt idx="18024">
                  <c:v>0.828055555555556</c:v>
                </c:pt>
                <c:pt idx="18025">
                  <c:v>0.82806712962963</c:v>
                </c:pt>
                <c:pt idx="18026">
                  <c:v>0.828078703703704</c:v>
                </c:pt>
                <c:pt idx="18027">
                  <c:v>0.828090277777778</c:v>
                </c:pt>
                <c:pt idx="18028">
                  <c:v>0.828101851851852</c:v>
                </c:pt>
                <c:pt idx="18029">
                  <c:v>0.828113425925925</c:v>
                </c:pt>
                <c:pt idx="18030">
                  <c:v>0.828125</c:v>
                </c:pt>
                <c:pt idx="18031">
                  <c:v>0.828136574074074</c:v>
                </c:pt>
                <c:pt idx="18032">
                  <c:v>0.828148148148148</c:v>
                </c:pt>
                <c:pt idx="18033">
                  <c:v>0.828159722222222</c:v>
                </c:pt>
                <c:pt idx="18034">
                  <c:v>0.828171296296297</c:v>
                </c:pt>
                <c:pt idx="18035">
                  <c:v>0.828182870370371</c:v>
                </c:pt>
                <c:pt idx="18036">
                  <c:v>0.828194444444445</c:v>
                </c:pt>
                <c:pt idx="18037">
                  <c:v>0.828206018518519</c:v>
                </c:pt>
                <c:pt idx="18038">
                  <c:v>0.828217592592593</c:v>
                </c:pt>
                <c:pt idx="18039">
                  <c:v>0.828229166666667</c:v>
                </c:pt>
                <c:pt idx="18040">
                  <c:v>0.82824074074074</c:v>
                </c:pt>
                <c:pt idx="18041">
                  <c:v>0.828252314814815</c:v>
                </c:pt>
                <c:pt idx="18042">
                  <c:v>0.828263888888889</c:v>
                </c:pt>
                <c:pt idx="18043">
                  <c:v>0.828275462962963</c:v>
                </c:pt>
                <c:pt idx="18044">
                  <c:v>0.828287037037037</c:v>
                </c:pt>
                <c:pt idx="18045">
                  <c:v>0.828298611111111</c:v>
                </c:pt>
                <c:pt idx="18046">
                  <c:v>0.828310185185185</c:v>
                </c:pt>
                <c:pt idx="18047">
                  <c:v>0.828321759259259</c:v>
                </c:pt>
                <c:pt idx="18048">
                  <c:v>0.828333333333333</c:v>
                </c:pt>
                <c:pt idx="18049">
                  <c:v>0.828344907407408</c:v>
                </c:pt>
                <c:pt idx="18050">
                  <c:v>0.828356481481482</c:v>
                </c:pt>
                <c:pt idx="18051">
                  <c:v>0.828368055555556</c:v>
                </c:pt>
                <c:pt idx="18052">
                  <c:v>0.82837962962963</c:v>
                </c:pt>
                <c:pt idx="18053">
                  <c:v>0.828391203703704</c:v>
                </c:pt>
                <c:pt idx="18054">
                  <c:v>0.828402777777778</c:v>
                </c:pt>
                <c:pt idx="18055">
                  <c:v>0.828414351851851</c:v>
                </c:pt>
                <c:pt idx="18056">
                  <c:v>0.828425925925926</c:v>
                </c:pt>
                <c:pt idx="18057">
                  <c:v>0.8284375</c:v>
                </c:pt>
                <c:pt idx="18058">
                  <c:v>0.828449074074074</c:v>
                </c:pt>
                <c:pt idx="18059">
                  <c:v>0.828460648148148</c:v>
                </c:pt>
                <c:pt idx="18060">
                  <c:v>0.828472222222222</c:v>
                </c:pt>
                <c:pt idx="18061">
                  <c:v>0.828483796296296</c:v>
                </c:pt>
                <c:pt idx="18062">
                  <c:v>0.828495370370371</c:v>
                </c:pt>
                <c:pt idx="18063">
                  <c:v>0.828506944444444</c:v>
                </c:pt>
                <c:pt idx="18064">
                  <c:v>0.828518518518519</c:v>
                </c:pt>
                <c:pt idx="18065">
                  <c:v>0.828530092592593</c:v>
                </c:pt>
                <c:pt idx="18066">
                  <c:v>0.828541666666667</c:v>
                </c:pt>
                <c:pt idx="18067">
                  <c:v>0.82855324074074</c:v>
                </c:pt>
                <c:pt idx="18068">
                  <c:v>0.828564814814815</c:v>
                </c:pt>
                <c:pt idx="18069">
                  <c:v>0.828576388888889</c:v>
                </c:pt>
                <c:pt idx="18070">
                  <c:v>0.828587962962963</c:v>
                </c:pt>
                <c:pt idx="18071">
                  <c:v>0.828599537037037</c:v>
                </c:pt>
                <c:pt idx="18072">
                  <c:v>0.828611111111111</c:v>
                </c:pt>
                <c:pt idx="18073">
                  <c:v>0.828622685185185</c:v>
                </c:pt>
                <c:pt idx="18074">
                  <c:v>0.828634259259259</c:v>
                </c:pt>
                <c:pt idx="18075">
                  <c:v>0.828645833333334</c:v>
                </c:pt>
                <c:pt idx="18076">
                  <c:v>0.828657407407408</c:v>
                </c:pt>
                <c:pt idx="18077">
                  <c:v>0.828668981481482</c:v>
                </c:pt>
                <c:pt idx="18078">
                  <c:v>0.828680555555556</c:v>
                </c:pt>
                <c:pt idx="18079">
                  <c:v>0.82869212962963</c:v>
                </c:pt>
                <c:pt idx="18080">
                  <c:v>0.828703703703704</c:v>
                </c:pt>
                <c:pt idx="18081">
                  <c:v>0.828715277777778</c:v>
                </c:pt>
                <c:pt idx="18082">
                  <c:v>0.828726851851852</c:v>
                </c:pt>
                <c:pt idx="18083">
                  <c:v>0.828738425925926</c:v>
                </c:pt>
                <c:pt idx="18084">
                  <c:v>0.82875</c:v>
                </c:pt>
                <c:pt idx="18085">
                  <c:v>0.828761574074074</c:v>
                </c:pt>
                <c:pt idx="18086">
                  <c:v>0.828773148148148</c:v>
                </c:pt>
                <c:pt idx="18087">
                  <c:v>0.828784722222222</c:v>
                </c:pt>
                <c:pt idx="18088">
                  <c:v>0.828796296296297</c:v>
                </c:pt>
                <c:pt idx="18089">
                  <c:v>0.828807870370371</c:v>
                </c:pt>
                <c:pt idx="18090">
                  <c:v>0.828819444444445</c:v>
                </c:pt>
                <c:pt idx="18091">
                  <c:v>0.828831018518519</c:v>
                </c:pt>
                <c:pt idx="18092">
                  <c:v>0.828842592592593</c:v>
                </c:pt>
                <c:pt idx="18093">
                  <c:v>0.828854166666667</c:v>
                </c:pt>
                <c:pt idx="18094">
                  <c:v>0.82886574074074</c:v>
                </c:pt>
                <c:pt idx="18095">
                  <c:v>0.828877314814815</c:v>
                </c:pt>
                <c:pt idx="18096">
                  <c:v>0.828888888888889</c:v>
                </c:pt>
                <c:pt idx="18097">
                  <c:v>0.828900462962963</c:v>
                </c:pt>
                <c:pt idx="18098">
                  <c:v>0.828912037037037</c:v>
                </c:pt>
                <c:pt idx="18099">
                  <c:v>0.828923611111111</c:v>
                </c:pt>
                <c:pt idx="18100">
                  <c:v>0.828935185185185</c:v>
                </c:pt>
                <c:pt idx="18101">
                  <c:v>0.828946759259259</c:v>
                </c:pt>
                <c:pt idx="18102">
                  <c:v>0.828958333333334</c:v>
                </c:pt>
                <c:pt idx="18103">
                  <c:v>0.828969907407408</c:v>
                </c:pt>
                <c:pt idx="18104">
                  <c:v>0.828981481481482</c:v>
                </c:pt>
                <c:pt idx="18105">
                  <c:v>0.828993055555556</c:v>
                </c:pt>
                <c:pt idx="18106">
                  <c:v>0.82900462962963</c:v>
                </c:pt>
                <c:pt idx="18107">
                  <c:v>0.829016203703704</c:v>
                </c:pt>
                <c:pt idx="18108">
                  <c:v>0.829027777777778</c:v>
                </c:pt>
                <c:pt idx="18109">
                  <c:v>0.829039351851852</c:v>
                </c:pt>
                <c:pt idx="18110">
                  <c:v>0.829050925925926</c:v>
                </c:pt>
                <c:pt idx="18111">
                  <c:v>0.8290625</c:v>
                </c:pt>
                <c:pt idx="18112">
                  <c:v>0.829074074074074</c:v>
                </c:pt>
                <c:pt idx="18113">
                  <c:v>0.829085648148148</c:v>
                </c:pt>
                <c:pt idx="18114">
                  <c:v>0.829097222222222</c:v>
                </c:pt>
                <c:pt idx="18115">
                  <c:v>0.829108796296296</c:v>
                </c:pt>
                <c:pt idx="18116">
                  <c:v>0.829120370370371</c:v>
                </c:pt>
                <c:pt idx="18117">
                  <c:v>0.829131944444445</c:v>
                </c:pt>
                <c:pt idx="18118">
                  <c:v>0.829143518518519</c:v>
                </c:pt>
                <c:pt idx="18119">
                  <c:v>0.829155092592593</c:v>
                </c:pt>
                <c:pt idx="18120">
                  <c:v>0.829166666666666</c:v>
                </c:pt>
                <c:pt idx="18121">
                  <c:v>0.829178240740741</c:v>
                </c:pt>
                <c:pt idx="18122">
                  <c:v>0.829189814814815</c:v>
                </c:pt>
                <c:pt idx="18123">
                  <c:v>0.829201388888889</c:v>
                </c:pt>
                <c:pt idx="18124">
                  <c:v>0.829212962962962</c:v>
                </c:pt>
                <c:pt idx="18125">
                  <c:v>0.829224537037037</c:v>
                </c:pt>
                <c:pt idx="18126">
                  <c:v>0.829236111111111</c:v>
                </c:pt>
                <c:pt idx="18127">
                  <c:v>0.829247685185185</c:v>
                </c:pt>
                <c:pt idx="18128">
                  <c:v>0.829259259259259</c:v>
                </c:pt>
                <c:pt idx="18129">
                  <c:v>0.829270833333334</c:v>
                </c:pt>
                <c:pt idx="18130">
                  <c:v>0.829282407407407</c:v>
                </c:pt>
                <c:pt idx="18131">
                  <c:v>0.829293981481482</c:v>
                </c:pt>
                <c:pt idx="18132">
                  <c:v>0.829305555555556</c:v>
                </c:pt>
                <c:pt idx="18133">
                  <c:v>0.82931712962963</c:v>
                </c:pt>
                <c:pt idx="18134">
                  <c:v>0.829328703703704</c:v>
                </c:pt>
                <c:pt idx="18135">
                  <c:v>0.829340277777778</c:v>
                </c:pt>
                <c:pt idx="18136">
                  <c:v>0.829351851851852</c:v>
                </c:pt>
                <c:pt idx="18137">
                  <c:v>0.829363425925925</c:v>
                </c:pt>
                <c:pt idx="18138">
                  <c:v>0.829375</c:v>
                </c:pt>
                <c:pt idx="18139">
                  <c:v>0.829386574074074</c:v>
                </c:pt>
                <c:pt idx="18140">
                  <c:v>0.829398148148148</c:v>
                </c:pt>
                <c:pt idx="18141">
                  <c:v>0.829409722222222</c:v>
                </c:pt>
                <c:pt idx="18142">
                  <c:v>0.829421296296297</c:v>
                </c:pt>
                <c:pt idx="18143">
                  <c:v>0.82943287037037</c:v>
                </c:pt>
                <c:pt idx="18144">
                  <c:v>0.829444444444445</c:v>
                </c:pt>
                <c:pt idx="18145">
                  <c:v>0.829456018518519</c:v>
                </c:pt>
                <c:pt idx="18146">
                  <c:v>0.829467592592593</c:v>
                </c:pt>
                <c:pt idx="18147">
                  <c:v>0.829479166666667</c:v>
                </c:pt>
                <c:pt idx="18148">
                  <c:v>0.829490740740741</c:v>
                </c:pt>
                <c:pt idx="18149">
                  <c:v>0.829502314814815</c:v>
                </c:pt>
                <c:pt idx="18150">
                  <c:v>0.829513888888889</c:v>
                </c:pt>
                <c:pt idx="18151">
                  <c:v>0.829525462962963</c:v>
                </c:pt>
                <c:pt idx="18152">
                  <c:v>0.829537037037037</c:v>
                </c:pt>
                <c:pt idx="18153">
                  <c:v>0.829548611111111</c:v>
                </c:pt>
                <c:pt idx="18154">
                  <c:v>0.829560185185185</c:v>
                </c:pt>
                <c:pt idx="18155">
                  <c:v>0.829571759259259</c:v>
                </c:pt>
                <c:pt idx="18156">
                  <c:v>0.829583333333333</c:v>
                </c:pt>
                <c:pt idx="18157">
                  <c:v>0.829594907407408</c:v>
                </c:pt>
                <c:pt idx="18158">
                  <c:v>0.829606481481482</c:v>
                </c:pt>
                <c:pt idx="18159">
                  <c:v>0.829618055555556</c:v>
                </c:pt>
                <c:pt idx="18160">
                  <c:v>0.82962962962963</c:v>
                </c:pt>
                <c:pt idx="18161">
                  <c:v>0.829641203703704</c:v>
                </c:pt>
                <c:pt idx="18162">
                  <c:v>0.829652777777778</c:v>
                </c:pt>
                <c:pt idx="18163">
                  <c:v>0.829664351851852</c:v>
                </c:pt>
                <c:pt idx="18164">
                  <c:v>0.829675925925926</c:v>
                </c:pt>
                <c:pt idx="18165">
                  <c:v>0.8296875</c:v>
                </c:pt>
                <c:pt idx="18166">
                  <c:v>0.829699074074075</c:v>
                </c:pt>
                <c:pt idx="18167">
                  <c:v>0.829710648148148</c:v>
                </c:pt>
                <c:pt idx="18168">
                  <c:v>0.829722222222222</c:v>
                </c:pt>
                <c:pt idx="18169">
                  <c:v>0.829733796296297</c:v>
                </c:pt>
                <c:pt idx="18170">
                  <c:v>0.829745370370371</c:v>
                </c:pt>
                <c:pt idx="18171">
                  <c:v>0.829756944444445</c:v>
                </c:pt>
                <c:pt idx="18172">
                  <c:v>0.829768518518519</c:v>
                </c:pt>
                <c:pt idx="18173">
                  <c:v>0.829780092592593</c:v>
                </c:pt>
                <c:pt idx="18174">
                  <c:v>0.829791666666667</c:v>
                </c:pt>
                <c:pt idx="18175">
                  <c:v>0.82980324074074</c:v>
                </c:pt>
                <c:pt idx="18176">
                  <c:v>0.829814814814815</c:v>
                </c:pt>
                <c:pt idx="18177">
                  <c:v>0.829826388888889</c:v>
                </c:pt>
                <c:pt idx="18178">
                  <c:v>0.829837962962963</c:v>
                </c:pt>
                <c:pt idx="18179">
                  <c:v>0.829849537037037</c:v>
                </c:pt>
                <c:pt idx="18180">
                  <c:v>0.829861111111111</c:v>
                </c:pt>
                <c:pt idx="18181">
                  <c:v>0.829872685185185</c:v>
                </c:pt>
                <c:pt idx="18182">
                  <c:v>0.829884259259259</c:v>
                </c:pt>
                <c:pt idx="18183">
                  <c:v>0.829895833333334</c:v>
                </c:pt>
                <c:pt idx="18184">
                  <c:v>0.829907407407408</c:v>
                </c:pt>
                <c:pt idx="18185">
                  <c:v>0.829918981481482</c:v>
                </c:pt>
                <c:pt idx="18186">
                  <c:v>0.829930555555556</c:v>
                </c:pt>
                <c:pt idx="18187">
                  <c:v>0.829942129629629</c:v>
                </c:pt>
                <c:pt idx="18188">
                  <c:v>0.829953703703704</c:v>
                </c:pt>
                <c:pt idx="18189">
                  <c:v>0.829965277777778</c:v>
                </c:pt>
                <c:pt idx="18190">
                  <c:v>0.829976851851852</c:v>
                </c:pt>
                <c:pt idx="18191">
                  <c:v>0.829988425925926</c:v>
                </c:pt>
                <c:pt idx="18192">
                  <c:v>0.83</c:v>
                </c:pt>
                <c:pt idx="18193">
                  <c:v>0.830011574074074</c:v>
                </c:pt>
                <c:pt idx="18194">
                  <c:v>0.830023148148148</c:v>
                </c:pt>
                <c:pt idx="18195">
                  <c:v>0.830034722222222</c:v>
                </c:pt>
                <c:pt idx="18196">
                  <c:v>0.830046296296296</c:v>
                </c:pt>
                <c:pt idx="18197">
                  <c:v>0.830057870370371</c:v>
                </c:pt>
                <c:pt idx="18198">
                  <c:v>0.830069444444445</c:v>
                </c:pt>
                <c:pt idx="18199">
                  <c:v>0.830081018518519</c:v>
                </c:pt>
                <c:pt idx="18200">
                  <c:v>0.830092592592593</c:v>
                </c:pt>
                <c:pt idx="18201">
                  <c:v>0.830104166666666</c:v>
                </c:pt>
                <c:pt idx="18202">
                  <c:v>0.830115740740741</c:v>
                </c:pt>
                <c:pt idx="18203">
                  <c:v>0.830127314814815</c:v>
                </c:pt>
                <c:pt idx="18204">
                  <c:v>0.830138888888889</c:v>
                </c:pt>
                <c:pt idx="18205">
                  <c:v>0.830150462962963</c:v>
                </c:pt>
                <c:pt idx="18206">
                  <c:v>0.830162037037037</c:v>
                </c:pt>
                <c:pt idx="18207">
                  <c:v>0.830173611111111</c:v>
                </c:pt>
                <c:pt idx="18208">
                  <c:v>0.830185185185185</c:v>
                </c:pt>
                <c:pt idx="18209">
                  <c:v>0.830196759259259</c:v>
                </c:pt>
                <c:pt idx="18210">
                  <c:v>0.830208333333333</c:v>
                </c:pt>
                <c:pt idx="18211">
                  <c:v>0.830219907407408</c:v>
                </c:pt>
                <c:pt idx="18212">
                  <c:v>0.830231481481482</c:v>
                </c:pt>
                <c:pt idx="18213">
                  <c:v>0.830243055555556</c:v>
                </c:pt>
                <c:pt idx="18214">
                  <c:v>0.83025462962963</c:v>
                </c:pt>
                <c:pt idx="18215">
                  <c:v>0.830266203703703</c:v>
                </c:pt>
                <c:pt idx="18216">
                  <c:v>0.830277777777778</c:v>
                </c:pt>
                <c:pt idx="18217">
                  <c:v>0.830289351851852</c:v>
                </c:pt>
                <c:pt idx="18218">
                  <c:v>0.830300925925926</c:v>
                </c:pt>
                <c:pt idx="18219">
                  <c:v>0.8303125</c:v>
                </c:pt>
                <c:pt idx="18220">
                  <c:v>0.830324074074074</c:v>
                </c:pt>
                <c:pt idx="18221">
                  <c:v>0.830335648148148</c:v>
                </c:pt>
                <c:pt idx="18222">
                  <c:v>0.830347222222222</c:v>
                </c:pt>
                <c:pt idx="18223">
                  <c:v>0.830358796296296</c:v>
                </c:pt>
                <c:pt idx="18224">
                  <c:v>0.83037037037037</c:v>
                </c:pt>
                <c:pt idx="18225">
                  <c:v>0.830381944444445</c:v>
                </c:pt>
                <c:pt idx="18226">
                  <c:v>0.830393518518519</c:v>
                </c:pt>
                <c:pt idx="18227">
                  <c:v>0.830405092592593</c:v>
                </c:pt>
                <c:pt idx="18228">
                  <c:v>0.830416666666667</c:v>
                </c:pt>
                <c:pt idx="18229">
                  <c:v>0.83042824074074</c:v>
                </c:pt>
                <c:pt idx="18230">
                  <c:v>0.830439814814815</c:v>
                </c:pt>
                <c:pt idx="18231">
                  <c:v>0.830451388888889</c:v>
                </c:pt>
                <c:pt idx="18232">
                  <c:v>0.830462962962962</c:v>
                </c:pt>
                <c:pt idx="18233">
                  <c:v>0.830474537037037</c:v>
                </c:pt>
                <c:pt idx="18234">
                  <c:v>0.830486111111111</c:v>
                </c:pt>
                <c:pt idx="18235">
                  <c:v>0.830497685185185</c:v>
                </c:pt>
                <c:pt idx="18236">
                  <c:v>0.830509259259259</c:v>
                </c:pt>
                <c:pt idx="18237">
                  <c:v>0.830520833333334</c:v>
                </c:pt>
                <c:pt idx="18238">
                  <c:v>0.830532407407407</c:v>
                </c:pt>
                <c:pt idx="18239">
                  <c:v>0.830543981481481</c:v>
                </c:pt>
                <c:pt idx="18240">
                  <c:v>0.830555555555556</c:v>
                </c:pt>
                <c:pt idx="18241">
                  <c:v>0.830567129629629</c:v>
                </c:pt>
                <c:pt idx="18242">
                  <c:v>0.830578703703704</c:v>
                </c:pt>
                <c:pt idx="18243">
                  <c:v>0.830590277777778</c:v>
                </c:pt>
                <c:pt idx="18244">
                  <c:v>0.830601851851852</c:v>
                </c:pt>
                <c:pt idx="18245">
                  <c:v>0.830613425925926</c:v>
                </c:pt>
                <c:pt idx="18246">
                  <c:v>0.830625</c:v>
                </c:pt>
                <c:pt idx="18247">
                  <c:v>0.830636574074074</c:v>
                </c:pt>
                <c:pt idx="18248">
                  <c:v>0.830648148148148</c:v>
                </c:pt>
                <c:pt idx="18249">
                  <c:v>0.830659722222222</c:v>
                </c:pt>
                <c:pt idx="18250">
                  <c:v>0.830671296296297</c:v>
                </c:pt>
                <c:pt idx="18251">
                  <c:v>0.830682870370371</c:v>
                </c:pt>
                <c:pt idx="18252">
                  <c:v>0.830694444444445</c:v>
                </c:pt>
                <c:pt idx="18253">
                  <c:v>0.830706018518519</c:v>
                </c:pt>
                <c:pt idx="18254">
                  <c:v>0.830717592592593</c:v>
                </c:pt>
                <c:pt idx="18255">
                  <c:v>0.830729166666667</c:v>
                </c:pt>
                <c:pt idx="18256">
                  <c:v>0.830740740740741</c:v>
                </c:pt>
                <c:pt idx="18257">
                  <c:v>0.830752314814815</c:v>
                </c:pt>
                <c:pt idx="18258">
                  <c:v>0.830763888888889</c:v>
                </c:pt>
                <c:pt idx="18259">
                  <c:v>0.830775462962963</c:v>
                </c:pt>
                <c:pt idx="18260">
                  <c:v>0.830787037037037</c:v>
                </c:pt>
                <c:pt idx="18261">
                  <c:v>0.830798611111111</c:v>
                </c:pt>
                <c:pt idx="18262">
                  <c:v>0.830810185185185</c:v>
                </c:pt>
                <c:pt idx="18263">
                  <c:v>0.830821759259259</c:v>
                </c:pt>
                <c:pt idx="18264">
                  <c:v>0.830833333333334</c:v>
                </c:pt>
                <c:pt idx="18265">
                  <c:v>0.830844907407408</c:v>
                </c:pt>
                <c:pt idx="18266">
                  <c:v>0.830856481481482</c:v>
                </c:pt>
                <c:pt idx="18267">
                  <c:v>0.830868055555556</c:v>
                </c:pt>
                <c:pt idx="18268">
                  <c:v>0.83087962962963</c:v>
                </c:pt>
                <c:pt idx="18269">
                  <c:v>0.830891203703704</c:v>
                </c:pt>
                <c:pt idx="18270">
                  <c:v>0.830902777777778</c:v>
                </c:pt>
                <c:pt idx="18271">
                  <c:v>0.830914351851852</c:v>
                </c:pt>
                <c:pt idx="18272">
                  <c:v>0.830925925925926</c:v>
                </c:pt>
                <c:pt idx="18273">
                  <c:v>0.8309375</c:v>
                </c:pt>
                <c:pt idx="18274">
                  <c:v>0.830949074074075</c:v>
                </c:pt>
                <c:pt idx="18275">
                  <c:v>0.830960648148148</c:v>
                </c:pt>
                <c:pt idx="18276">
                  <c:v>0.830972222222222</c:v>
                </c:pt>
                <c:pt idx="18277">
                  <c:v>0.830983796296296</c:v>
                </c:pt>
                <c:pt idx="18278">
                  <c:v>0.830995370370371</c:v>
                </c:pt>
                <c:pt idx="18279">
                  <c:v>0.831006944444444</c:v>
                </c:pt>
                <c:pt idx="18280">
                  <c:v>0.831018518518519</c:v>
                </c:pt>
                <c:pt idx="18281">
                  <c:v>0.831030092592593</c:v>
                </c:pt>
                <c:pt idx="18282">
                  <c:v>0.831041666666667</c:v>
                </c:pt>
                <c:pt idx="18283">
                  <c:v>0.831053240740741</c:v>
                </c:pt>
                <c:pt idx="18284">
                  <c:v>0.831064814814815</c:v>
                </c:pt>
                <c:pt idx="18285">
                  <c:v>0.831076388888889</c:v>
                </c:pt>
                <c:pt idx="18286">
                  <c:v>0.831087962962962</c:v>
                </c:pt>
                <c:pt idx="18287">
                  <c:v>0.831099537037037</c:v>
                </c:pt>
                <c:pt idx="18288">
                  <c:v>0.831111111111111</c:v>
                </c:pt>
                <c:pt idx="18289">
                  <c:v>0.831122685185185</c:v>
                </c:pt>
                <c:pt idx="18290">
                  <c:v>0.831134259259259</c:v>
                </c:pt>
                <c:pt idx="18291">
                  <c:v>0.831145833333334</c:v>
                </c:pt>
                <c:pt idx="18292">
                  <c:v>0.831157407407408</c:v>
                </c:pt>
                <c:pt idx="18293">
                  <c:v>0.831168981481481</c:v>
                </c:pt>
                <c:pt idx="18294">
                  <c:v>0.831180555555556</c:v>
                </c:pt>
                <c:pt idx="18295">
                  <c:v>0.831192129629629</c:v>
                </c:pt>
                <c:pt idx="18296">
                  <c:v>0.831203703703704</c:v>
                </c:pt>
                <c:pt idx="18297">
                  <c:v>0.831215277777778</c:v>
                </c:pt>
                <c:pt idx="18298">
                  <c:v>0.831226851851852</c:v>
                </c:pt>
                <c:pt idx="18299">
                  <c:v>0.831238425925926</c:v>
                </c:pt>
                <c:pt idx="18300">
                  <c:v>0.83125</c:v>
                </c:pt>
                <c:pt idx="18301">
                  <c:v>0.831261574074074</c:v>
                </c:pt>
                <c:pt idx="18302">
                  <c:v>0.831273148148148</c:v>
                </c:pt>
                <c:pt idx="18303">
                  <c:v>0.831284722222222</c:v>
                </c:pt>
                <c:pt idx="18304">
                  <c:v>0.831296296296296</c:v>
                </c:pt>
                <c:pt idx="18305">
                  <c:v>0.831307870370371</c:v>
                </c:pt>
                <c:pt idx="18306">
                  <c:v>0.831319444444445</c:v>
                </c:pt>
                <c:pt idx="18307">
                  <c:v>0.831331018518519</c:v>
                </c:pt>
                <c:pt idx="18308">
                  <c:v>0.831342592592593</c:v>
                </c:pt>
                <c:pt idx="18309">
                  <c:v>0.831354166666666</c:v>
                </c:pt>
                <c:pt idx="18310">
                  <c:v>0.83136574074074</c:v>
                </c:pt>
                <c:pt idx="18311">
                  <c:v>0.831377314814815</c:v>
                </c:pt>
                <c:pt idx="18312">
                  <c:v>0.831388888888889</c:v>
                </c:pt>
                <c:pt idx="18313">
                  <c:v>0.831400462962963</c:v>
                </c:pt>
                <c:pt idx="18314">
                  <c:v>0.831412037037037</c:v>
                </c:pt>
                <c:pt idx="18315">
                  <c:v>0.831423611111111</c:v>
                </c:pt>
                <c:pt idx="18316">
                  <c:v>0.831435185185185</c:v>
                </c:pt>
                <c:pt idx="18317">
                  <c:v>0.831446759259259</c:v>
                </c:pt>
                <c:pt idx="18318">
                  <c:v>0.831458333333333</c:v>
                </c:pt>
                <c:pt idx="18319">
                  <c:v>0.831469907407407</c:v>
                </c:pt>
                <c:pt idx="18320">
                  <c:v>0.831481481481482</c:v>
                </c:pt>
                <c:pt idx="18321">
                  <c:v>0.831493055555556</c:v>
                </c:pt>
                <c:pt idx="18322">
                  <c:v>0.83150462962963</c:v>
                </c:pt>
                <c:pt idx="18323">
                  <c:v>0.831516203703703</c:v>
                </c:pt>
                <c:pt idx="18324">
                  <c:v>0.831527777777777</c:v>
                </c:pt>
                <c:pt idx="18325">
                  <c:v>0.831539351851852</c:v>
                </c:pt>
                <c:pt idx="18326">
                  <c:v>0.831550925925925</c:v>
                </c:pt>
                <c:pt idx="18327">
                  <c:v>0.8315625</c:v>
                </c:pt>
                <c:pt idx="18328">
                  <c:v>0.831574074074074</c:v>
                </c:pt>
                <c:pt idx="18329">
                  <c:v>0.831585648148148</c:v>
                </c:pt>
                <c:pt idx="18330">
                  <c:v>0.831597222222222</c:v>
                </c:pt>
                <c:pt idx="18331">
                  <c:v>0.831608796296297</c:v>
                </c:pt>
                <c:pt idx="18332">
                  <c:v>0.831620370370371</c:v>
                </c:pt>
                <c:pt idx="18333">
                  <c:v>0.831631944444445</c:v>
                </c:pt>
                <c:pt idx="18334">
                  <c:v>0.831643518518519</c:v>
                </c:pt>
                <c:pt idx="18335">
                  <c:v>0.831655092592593</c:v>
                </c:pt>
                <c:pt idx="18336">
                  <c:v>0.831666666666667</c:v>
                </c:pt>
                <c:pt idx="18337">
                  <c:v>0.831678240740741</c:v>
                </c:pt>
                <c:pt idx="18338">
                  <c:v>0.831689814814815</c:v>
                </c:pt>
                <c:pt idx="18339">
                  <c:v>0.831701388888889</c:v>
                </c:pt>
                <c:pt idx="18340">
                  <c:v>0.831712962962963</c:v>
                </c:pt>
                <c:pt idx="18341">
                  <c:v>0.831724537037037</c:v>
                </c:pt>
                <c:pt idx="18342">
                  <c:v>0.831736111111111</c:v>
                </c:pt>
                <c:pt idx="18343">
                  <c:v>0.831747685185186</c:v>
                </c:pt>
                <c:pt idx="18344">
                  <c:v>0.831759259259259</c:v>
                </c:pt>
                <c:pt idx="18345">
                  <c:v>0.831770833333334</c:v>
                </c:pt>
                <c:pt idx="18346">
                  <c:v>0.831782407407408</c:v>
                </c:pt>
                <c:pt idx="18347">
                  <c:v>0.831793981481482</c:v>
                </c:pt>
                <c:pt idx="18348">
                  <c:v>0.831805555555556</c:v>
                </c:pt>
                <c:pt idx="18349">
                  <c:v>0.831817129629629</c:v>
                </c:pt>
                <c:pt idx="18350">
                  <c:v>0.831828703703704</c:v>
                </c:pt>
                <c:pt idx="18351">
                  <c:v>0.831840277777778</c:v>
                </c:pt>
                <c:pt idx="18352">
                  <c:v>0.831851851851852</c:v>
                </c:pt>
                <c:pt idx="18353">
                  <c:v>0.831863425925926</c:v>
                </c:pt>
                <c:pt idx="18354">
                  <c:v>0.831875</c:v>
                </c:pt>
                <c:pt idx="18355">
                  <c:v>0.831886574074074</c:v>
                </c:pt>
                <c:pt idx="18356">
                  <c:v>0.831898148148148</c:v>
                </c:pt>
                <c:pt idx="18357">
                  <c:v>0.831909722222222</c:v>
                </c:pt>
                <c:pt idx="18358">
                  <c:v>0.831921296296297</c:v>
                </c:pt>
                <c:pt idx="18359">
                  <c:v>0.831932870370371</c:v>
                </c:pt>
                <c:pt idx="18360">
                  <c:v>0.831944444444445</c:v>
                </c:pt>
                <c:pt idx="18361">
                  <c:v>0.831956018518519</c:v>
                </c:pt>
                <c:pt idx="18362">
                  <c:v>0.831967592592593</c:v>
                </c:pt>
                <c:pt idx="18363">
                  <c:v>0.831979166666667</c:v>
                </c:pt>
                <c:pt idx="18364">
                  <c:v>0.83199074074074</c:v>
                </c:pt>
                <c:pt idx="18365">
                  <c:v>0.832002314814815</c:v>
                </c:pt>
                <c:pt idx="18366">
                  <c:v>0.832013888888889</c:v>
                </c:pt>
                <c:pt idx="18367">
                  <c:v>0.832025462962963</c:v>
                </c:pt>
                <c:pt idx="18368">
                  <c:v>0.832037037037037</c:v>
                </c:pt>
                <c:pt idx="18369">
                  <c:v>0.832048611111111</c:v>
                </c:pt>
                <c:pt idx="18370">
                  <c:v>0.832060185185185</c:v>
                </c:pt>
                <c:pt idx="18371">
                  <c:v>0.83207175925926</c:v>
                </c:pt>
                <c:pt idx="18372">
                  <c:v>0.832083333333333</c:v>
                </c:pt>
                <c:pt idx="18373">
                  <c:v>0.832094907407408</c:v>
                </c:pt>
                <c:pt idx="18374">
                  <c:v>0.832106481481482</c:v>
                </c:pt>
                <c:pt idx="18375">
                  <c:v>0.832118055555556</c:v>
                </c:pt>
                <c:pt idx="18376">
                  <c:v>0.83212962962963</c:v>
                </c:pt>
                <c:pt idx="18377">
                  <c:v>0.832141203703704</c:v>
                </c:pt>
                <c:pt idx="18378">
                  <c:v>0.832152777777778</c:v>
                </c:pt>
                <c:pt idx="18379">
                  <c:v>0.832164351851852</c:v>
                </c:pt>
                <c:pt idx="18380">
                  <c:v>0.832175925925926</c:v>
                </c:pt>
                <c:pt idx="18381">
                  <c:v>0.8321875</c:v>
                </c:pt>
                <c:pt idx="18382">
                  <c:v>0.832199074074075</c:v>
                </c:pt>
                <c:pt idx="18383">
                  <c:v>0.832210648148148</c:v>
                </c:pt>
                <c:pt idx="18384">
                  <c:v>0.832222222222222</c:v>
                </c:pt>
                <c:pt idx="18385">
                  <c:v>0.832233796296296</c:v>
                </c:pt>
                <c:pt idx="18386">
                  <c:v>0.832245370370371</c:v>
                </c:pt>
                <c:pt idx="18387">
                  <c:v>0.832256944444444</c:v>
                </c:pt>
                <c:pt idx="18388">
                  <c:v>0.832268518518519</c:v>
                </c:pt>
                <c:pt idx="18389">
                  <c:v>0.832280092592593</c:v>
                </c:pt>
                <c:pt idx="18390">
                  <c:v>0.832291666666667</c:v>
                </c:pt>
                <c:pt idx="18391">
                  <c:v>0.832303240740741</c:v>
                </c:pt>
                <c:pt idx="18392">
                  <c:v>0.832314814814815</c:v>
                </c:pt>
                <c:pt idx="18393">
                  <c:v>0.832326388888889</c:v>
                </c:pt>
                <c:pt idx="18394">
                  <c:v>0.832337962962963</c:v>
                </c:pt>
                <c:pt idx="18395">
                  <c:v>0.832349537037037</c:v>
                </c:pt>
                <c:pt idx="18396">
                  <c:v>0.832361111111111</c:v>
                </c:pt>
                <c:pt idx="18397">
                  <c:v>0.832372685185185</c:v>
                </c:pt>
                <c:pt idx="18398">
                  <c:v>0.832384259259259</c:v>
                </c:pt>
                <c:pt idx="18399">
                  <c:v>0.832395833333334</c:v>
                </c:pt>
                <c:pt idx="18400">
                  <c:v>0.832407407407408</c:v>
                </c:pt>
                <c:pt idx="18401">
                  <c:v>0.832418981481481</c:v>
                </c:pt>
                <c:pt idx="18402">
                  <c:v>0.832430555555555</c:v>
                </c:pt>
                <c:pt idx="18403">
                  <c:v>0.832442129629629</c:v>
                </c:pt>
                <c:pt idx="18404">
                  <c:v>0.832453703703703</c:v>
                </c:pt>
                <c:pt idx="18405">
                  <c:v>0.832465277777778</c:v>
                </c:pt>
                <c:pt idx="18406">
                  <c:v>0.832476851851852</c:v>
                </c:pt>
                <c:pt idx="18407">
                  <c:v>0.832488425925926</c:v>
                </c:pt>
                <c:pt idx="18408">
                  <c:v>0.8325</c:v>
                </c:pt>
                <c:pt idx="18409">
                  <c:v>0.832511574074074</c:v>
                </c:pt>
                <c:pt idx="18410">
                  <c:v>0.832523148148148</c:v>
                </c:pt>
                <c:pt idx="18411">
                  <c:v>0.832534722222222</c:v>
                </c:pt>
                <c:pt idx="18412">
                  <c:v>0.832546296296296</c:v>
                </c:pt>
                <c:pt idx="18413">
                  <c:v>0.832557870370371</c:v>
                </c:pt>
                <c:pt idx="18414">
                  <c:v>0.832569444444445</c:v>
                </c:pt>
                <c:pt idx="18415">
                  <c:v>0.832581018518519</c:v>
                </c:pt>
                <c:pt idx="18416">
                  <c:v>0.832592592592593</c:v>
                </c:pt>
                <c:pt idx="18417">
                  <c:v>0.832604166666667</c:v>
                </c:pt>
                <c:pt idx="18418">
                  <c:v>0.83261574074074</c:v>
                </c:pt>
                <c:pt idx="18419">
                  <c:v>0.832627314814815</c:v>
                </c:pt>
                <c:pt idx="18420">
                  <c:v>0.832638888888889</c:v>
                </c:pt>
                <c:pt idx="18421">
                  <c:v>0.832650462962963</c:v>
                </c:pt>
                <c:pt idx="18422">
                  <c:v>0.832662037037037</c:v>
                </c:pt>
                <c:pt idx="18423">
                  <c:v>0.832673611111112</c:v>
                </c:pt>
                <c:pt idx="18424">
                  <c:v>0.832685185185185</c:v>
                </c:pt>
                <c:pt idx="18425">
                  <c:v>0.832696759259259</c:v>
                </c:pt>
                <c:pt idx="18426">
                  <c:v>0.832708333333334</c:v>
                </c:pt>
                <c:pt idx="18427">
                  <c:v>0.832719907407408</c:v>
                </c:pt>
                <c:pt idx="18428">
                  <c:v>0.832731481481482</c:v>
                </c:pt>
                <c:pt idx="18429">
                  <c:v>0.832743055555556</c:v>
                </c:pt>
                <c:pt idx="18430">
                  <c:v>0.83275462962963</c:v>
                </c:pt>
                <c:pt idx="18431">
                  <c:v>0.832766203703704</c:v>
                </c:pt>
                <c:pt idx="18432">
                  <c:v>0.832777777777778</c:v>
                </c:pt>
                <c:pt idx="18433">
                  <c:v>0.832789351851852</c:v>
                </c:pt>
                <c:pt idx="18434">
                  <c:v>0.832800925925926</c:v>
                </c:pt>
                <c:pt idx="18435">
                  <c:v>0.8328125</c:v>
                </c:pt>
                <c:pt idx="18436">
                  <c:v>0.832824074074074</c:v>
                </c:pt>
                <c:pt idx="18437">
                  <c:v>0.832835648148148</c:v>
                </c:pt>
                <c:pt idx="18438">
                  <c:v>0.832847222222222</c:v>
                </c:pt>
                <c:pt idx="18439">
                  <c:v>0.832858796296297</c:v>
                </c:pt>
                <c:pt idx="18440">
                  <c:v>0.832870370370371</c:v>
                </c:pt>
                <c:pt idx="18441">
                  <c:v>0.832881944444445</c:v>
                </c:pt>
                <c:pt idx="18442">
                  <c:v>0.832893518518519</c:v>
                </c:pt>
                <c:pt idx="18443">
                  <c:v>0.832905092592593</c:v>
                </c:pt>
                <c:pt idx="18444">
                  <c:v>0.832916666666666</c:v>
                </c:pt>
                <c:pt idx="18445">
                  <c:v>0.832928240740741</c:v>
                </c:pt>
                <c:pt idx="18446">
                  <c:v>0.832939814814815</c:v>
                </c:pt>
                <c:pt idx="18447">
                  <c:v>0.832951388888889</c:v>
                </c:pt>
                <c:pt idx="18448">
                  <c:v>0.832962962962962</c:v>
                </c:pt>
                <c:pt idx="18449">
                  <c:v>0.832974537037037</c:v>
                </c:pt>
                <c:pt idx="18450">
                  <c:v>0.832986111111111</c:v>
                </c:pt>
                <c:pt idx="18451">
                  <c:v>0.832997685185185</c:v>
                </c:pt>
                <c:pt idx="18452">
                  <c:v>0.833009259259259</c:v>
                </c:pt>
                <c:pt idx="18453">
                  <c:v>0.833020833333334</c:v>
                </c:pt>
                <c:pt idx="18454">
                  <c:v>0.833032407407408</c:v>
                </c:pt>
                <c:pt idx="18455">
                  <c:v>0.833043981481482</c:v>
                </c:pt>
                <c:pt idx="18456">
                  <c:v>0.833055555555556</c:v>
                </c:pt>
                <c:pt idx="18457">
                  <c:v>0.83306712962963</c:v>
                </c:pt>
                <c:pt idx="18458">
                  <c:v>0.833078703703704</c:v>
                </c:pt>
                <c:pt idx="18459">
                  <c:v>0.833090277777778</c:v>
                </c:pt>
                <c:pt idx="18460">
                  <c:v>0.833101851851852</c:v>
                </c:pt>
                <c:pt idx="18461">
                  <c:v>0.833113425925926</c:v>
                </c:pt>
                <c:pt idx="18462">
                  <c:v>0.833125</c:v>
                </c:pt>
                <c:pt idx="18463">
                  <c:v>0.833136574074074</c:v>
                </c:pt>
                <c:pt idx="18464">
                  <c:v>0.833148148148148</c:v>
                </c:pt>
                <c:pt idx="18465">
                  <c:v>0.833159722222222</c:v>
                </c:pt>
                <c:pt idx="18466">
                  <c:v>0.833171296296297</c:v>
                </c:pt>
                <c:pt idx="18467">
                  <c:v>0.83318287037037</c:v>
                </c:pt>
                <c:pt idx="18468">
                  <c:v>0.833194444444445</c:v>
                </c:pt>
                <c:pt idx="18469">
                  <c:v>0.833206018518519</c:v>
                </c:pt>
                <c:pt idx="18470">
                  <c:v>0.833217592592593</c:v>
                </c:pt>
                <c:pt idx="18471">
                  <c:v>0.833229166666667</c:v>
                </c:pt>
                <c:pt idx="18472">
                  <c:v>0.83324074074074</c:v>
                </c:pt>
                <c:pt idx="18473">
                  <c:v>0.833252314814815</c:v>
                </c:pt>
                <c:pt idx="18474">
                  <c:v>0.833263888888889</c:v>
                </c:pt>
                <c:pt idx="18475">
                  <c:v>0.833275462962963</c:v>
                </c:pt>
                <c:pt idx="18476">
                  <c:v>0.833287037037037</c:v>
                </c:pt>
                <c:pt idx="18477">
                  <c:v>0.833298611111111</c:v>
                </c:pt>
                <c:pt idx="18478">
                  <c:v>0.833310185185185</c:v>
                </c:pt>
                <c:pt idx="18479">
                  <c:v>0.833321759259259</c:v>
                </c:pt>
                <c:pt idx="18480">
                  <c:v>0.833333333333334</c:v>
                </c:pt>
                <c:pt idx="18481">
                  <c:v>0.833344907407408</c:v>
                </c:pt>
                <c:pt idx="18482">
                  <c:v>0.833356481481481</c:v>
                </c:pt>
                <c:pt idx="18483">
                  <c:v>0.833368055555556</c:v>
                </c:pt>
                <c:pt idx="18484">
                  <c:v>0.83337962962963</c:v>
                </c:pt>
                <c:pt idx="18485">
                  <c:v>0.833391203703704</c:v>
                </c:pt>
                <c:pt idx="18486">
                  <c:v>0.833402777777777</c:v>
                </c:pt>
                <c:pt idx="18487">
                  <c:v>0.833414351851851</c:v>
                </c:pt>
                <c:pt idx="18488">
                  <c:v>0.833425925925926</c:v>
                </c:pt>
                <c:pt idx="18489">
                  <c:v>0.8334375</c:v>
                </c:pt>
                <c:pt idx="18490">
                  <c:v>0.833449074074074</c:v>
                </c:pt>
                <c:pt idx="18491">
                  <c:v>0.833460648148148</c:v>
                </c:pt>
                <c:pt idx="18492">
                  <c:v>0.833472222222222</c:v>
                </c:pt>
                <c:pt idx="18493">
                  <c:v>0.833483796296296</c:v>
                </c:pt>
                <c:pt idx="18494">
                  <c:v>0.833495370370371</c:v>
                </c:pt>
                <c:pt idx="18495">
                  <c:v>0.833506944444444</c:v>
                </c:pt>
                <c:pt idx="18496">
                  <c:v>0.833518518518519</c:v>
                </c:pt>
                <c:pt idx="18497">
                  <c:v>0.833530092592593</c:v>
                </c:pt>
                <c:pt idx="18498">
                  <c:v>0.833541666666667</c:v>
                </c:pt>
                <c:pt idx="18499">
                  <c:v>0.833553240740741</c:v>
                </c:pt>
                <c:pt idx="18500">
                  <c:v>0.833564814814815</c:v>
                </c:pt>
                <c:pt idx="18501">
                  <c:v>0.833576388888889</c:v>
                </c:pt>
                <c:pt idx="18502">
                  <c:v>0.833587962962962</c:v>
                </c:pt>
                <c:pt idx="18503">
                  <c:v>0.833599537037037</c:v>
                </c:pt>
                <c:pt idx="18504">
                  <c:v>0.833611111111111</c:v>
                </c:pt>
                <c:pt idx="18505">
                  <c:v>0.833622685185185</c:v>
                </c:pt>
                <c:pt idx="18506">
                  <c:v>0.833634259259259</c:v>
                </c:pt>
                <c:pt idx="18507">
                  <c:v>0.833645833333334</c:v>
                </c:pt>
                <c:pt idx="18508">
                  <c:v>0.833657407407408</c:v>
                </c:pt>
                <c:pt idx="18509">
                  <c:v>0.833668981481482</c:v>
                </c:pt>
                <c:pt idx="18510">
                  <c:v>0.833680555555556</c:v>
                </c:pt>
                <c:pt idx="18511">
                  <c:v>0.83369212962963</c:v>
                </c:pt>
                <c:pt idx="18512">
                  <c:v>0.833703703703704</c:v>
                </c:pt>
                <c:pt idx="18513">
                  <c:v>0.833715277777778</c:v>
                </c:pt>
                <c:pt idx="18514">
                  <c:v>0.833726851851852</c:v>
                </c:pt>
                <c:pt idx="18515">
                  <c:v>0.833738425925926</c:v>
                </c:pt>
                <c:pt idx="18516">
                  <c:v>0.83375</c:v>
                </c:pt>
                <c:pt idx="18517">
                  <c:v>0.833761574074074</c:v>
                </c:pt>
                <c:pt idx="18518">
                  <c:v>0.833773148148148</c:v>
                </c:pt>
                <c:pt idx="18519">
                  <c:v>0.833784722222222</c:v>
                </c:pt>
                <c:pt idx="18520">
                  <c:v>0.833796296296297</c:v>
                </c:pt>
                <c:pt idx="18521">
                  <c:v>0.833807870370371</c:v>
                </c:pt>
                <c:pt idx="18522">
                  <c:v>0.833819444444445</c:v>
                </c:pt>
                <c:pt idx="18523">
                  <c:v>0.833831018518519</c:v>
                </c:pt>
                <c:pt idx="18524">
                  <c:v>0.833842592592593</c:v>
                </c:pt>
                <c:pt idx="18525">
                  <c:v>0.833854166666667</c:v>
                </c:pt>
                <c:pt idx="18526">
                  <c:v>0.83386574074074</c:v>
                </c:pt>
                <c:pt idx="18527">
                  <c:v>0.833877314814815</c:v>
                </c:pt>
                <c:pt idx="18528">
                  <c:v>0.833888888888889</c:v>
                </c:pt>
                <c:pt idx="18529">
                  <c:v>0.833900462962963</c:v>
                </c:pt>
                <c:pt idx="18530">
                  <c:v>0.833912037037037</c:v>
                </c:pt>
                <c:pt idx="18531">
                  <c:v>0.833923611111111</c:v>
                </c:pt>
                <c:pt idx="18532">
                  <c:v>0.833935185185185</c:v>
                </c:pt>
                <c:pt idx="18533">
                  <c:v>0.833946759259259</c:v>
                </c:pt>
                <c:pt idx="18534">
                  <c:v>0.833958333333334</c:v>
                </c:pt>
                <c:pt idx="18535">
                  <c:v>0.833969907407408</c:v>
                </c:pt>
                <c:pt idx="18536">
                  <c:v>0.833981481481482</c:v>
                </c:pt>
                <c:pt idx="18537">
                  <c:v>0.833993055555556</c:v>
                </c:pt>
                <c:pt idx="18538">
                  <c:v>0.83400462962963</c:v>
                </c:pt>
                <c:pt idx="18539">
                  <c:v>0.834016203703704</c:v>
                </c:pt>
                <c:pt idx="18540">
                  <c:v>0.834027777777778</c:v>
                </c:pt>
                <c:pt idx="18541">
                  <c:v>0.834039351851852</c:v>
                </c:pt>
                <c:pt idx="18542">
                  <c:v>0.834050925925926</c:v>
                </c:pt>
                <c:pt idx="18543">
                  <c:v>0.8340625</c:v>
                </c:pt>
                <c:pt idx="18544">
                  <c:v>0.834074074074074</c:v>
                </c:pt>
                <c:pt idx="18545">
                  <c:v>0.834085648148148</c:v>
                </c:pt>
                <c:pt idx="18546">
                  <c:v>0.834097222222222</c:v>
                </c:pt>
                <c:pt idx="18547">
                  <c:v>0.834108796296296</c:v>
                </c:pt>
                <c:pt idx="18548">
                  <c:v>0.834120370370371</c:v>
                </c:pt>
                <c:pt idx="18549">
                  <c:v>0.834131944444445</c:v>
                </c:pt>
                <c:pt idx="18550">
                  <c:v>0.834143518518519</c:v>
                </c:pt>
                <c:pt idx="18551">
                  <c:v>0.834155092592593</c:v>
                </c:pt>
                <c:pt idx="18552">
                  <c:v>0.834166666666666</c:v>
                </c:pt>
                <c:pt idx="18553">
                  <c:v>0.834178240740741</c:v>
                </c:pt>
                <c:pt idx="18554">
                  <c:v>0.834189814814815</c:v>
                </c:pt>
                <c:pt idx="18555">
                  <c:v>0.834201388888889</c:v>
                </c:pt>
                <c:pt idx="18556">
                  <c:v>0.834212962962962</c:v>
                </c:pt>
                <c:pt idx="18557">
                  <c:v>0.834224537037037</c:v>
                </c:pt>
                <c:pt idx="18558">
                  <c:v>0.834236111111111</c:v>
                </c:pt>
                <c:pt idx="18559">
                  <c:v>0.834247685185185</c:v>
                </c:pt>
                <c:pt idx="18560">
                  <c:v>0.834259259259259</c:v>
                </c:pt>
                <c:pt idx="18561">
                  <c:v>0.834270833333334</c:v>
                </c:pt>
                <c:pt idx="18562">
                  <c:v>0.834282407407407</c:v>
                </c:pt>
                <c:pt idx="18563">
                  <c:v>0.834293981481482</c:v>
                </c:pt>
                <c:pt idx="18564">
                  <c:v>0.834305555555556</c:v>
                </c:pt>
                <c:pt idx="18565">
                  <c:v>0.83431712962963</c:v>
                </c:pt>
                <c:pt idx="18566">
                  <c:v>0.834328703703704</c:v>
                </c:pt>
                <c:pt idx="18567">
                  <c:v>0.834340277777778</c:v>
                </c:pt>
                <c:pt idx="18568">
                  <c:v>0.834351851851852</c:v>
                </c:pt>
                <c:pt idx="18569">
                  <c:v>0.834363425925925</c:v>
                </c:pt>
                <c:pt idx="18570">
                  <c:v>0.834375</c:v>
                </c:pt>
                <c:pt idx="18571">
                  <c:v>0.834386574074074</c:v>
                </c:pt>
                <c:pt idx="18572">
                  <c:v>0.834398148148148</c:v>
                </c:pt>
                <c:pt idx="18573">
                  <c:v>0.834409722222222</c:v>
                </c:pt>
                <c:pt idx="18574">
                  <c:v>0.834421296296297</c:v>
                </c:pt>
                <c:pt idx="18575">
                  <c:v>0.834432870370371</c:v>
                </c:pt>
                <c:pt idx="18576">
                  <c:v>0.834444444444445</c:v>
                </c:pt>
                <c:pt idx="18577">
                  <c:v>0.834456018518519</c:v>
                </c:pt>
                <c:pt idx="18578">
                  <c:v>0.834467592592593</c:v>
                </c:pt>
                <c:pt idx="18579">
                  <c:v>0.834479166666667</c:v>
                </c:pt>
                <c:pt idx="18580">
                  <c:v>0.834490740740741</c:v>
                </c:pt>
                <c:pt idx="18581">
                  <c:v>0.834502314814815</c:v>
                </c:pt>
                <c:pt idx="18582">
                  <c:v>0.834513888888889</c:v>
                </c:pt>
                <c:pt idx="18583">
                  <c:v>0.834525462962963</c:v>
                </c:pt>
                <c:pt idx="18584">
                  <c:v>0.834537037037037</c:v>
                </c:pt>
                <c:pt idx="18585">
                  <c:v>0.834548611111111</c:v>
                </c:pt>
                <c:pt idx="18586">
                  <c:v>0.834560185185185</c:v>
                </c:pt>
                <c:pt idx="18587">
                  <c:v>0.834571759259259</c:v>
                </c:pt>
                <c:pt idx="18588">
                  <c:v>0.834583333333333</c:v>
                </c:pt>
                <c:pt idx="18589">
                  <c:v>0.834594907407408</c:v>
                </c:pt>
                <c:pt idx="18590">
                  <c:v>0.834606481481482</c:v>
                </c:pt>
                <c:pt idx="18591">
                  <c:v>0.834618055555556</c:v>
                </c:pt>
                <c:pt idx="18592">
                  <c:v>0.83462962962963</c:v>
                </c:pt>
                <c:pt idx="18593">
                  <c:v>0.834641203703704</c:v>
                </c:pt>
                <c:pt idx="18594">
                  <c:v>0.834652777777778</c:v>
                </c:pt>
                <c:pt idx="18595">
                  <c:v>0.834664351851852</c:v>
                </c:pt>
                <c:pt idx="18596">
                  <c:v>0.834675925925926</c:v>
                </c:pt>
                <c:pt idx="18597">
                  <c:v>0.8346875</c:v>
                </c:pt>
                <c:pt idx="18598">
                  <c:v>0.834699074074075</c:v>
                </c:pt>
                <c:pt idx="18599">
                  <c:v>0.834710648148148</c:v>
                </c:pt>
                <c:pt idx="18600">
                  <c:v>0.834722222222222</c:v>
                </c:pt>
                <c:pt idx="18601">
                  <c:v>0.834733796296296</c:v>
                </c:pt>
                <c:pt idx="18602">
                  <c:v>0.834745370370371</c:v>
                </c:pt>
                <c:pt idx="18603">
                  <c:v>0.834756944444445</c:v>
                </c:pt>
                <c:pt idx="18604">
                  <c:v>0.834768518518519</c:v>
                </c:pt>
                <c:pt idx="18605">
                  <c:v>0.834780092592593</c:v>
                </c:pt>
                <c:pt idx="18606">
                  <c:v>0.834791666666667</c:v>
                </c:pt>
                <c:pt idx="18607">
                  <c:v>0.83480324074074</c:v>
                </c:pt>
                <c:pt idx="18608">
                  <c:v>0.834814814814815</c:v>
                </c:pt>
                <c:pt idx="18609">
                  <c:v>0.834826388888889</c:v>
                </c:pt>
                <c:pt idx="18610">
                  <c:v>0.834837962962963</c:v>
                </c:pt>
                <c:pt idx="18611">
                  <c:v>0.834849537037037</c:v>
                </c:pt>
                <c:pt idx="18612">
                  <c:v>0.834861111111111</c:v>
                </c:pt>
                <c:pt idx="18613">
                  <c:v>0.834872685185185</c:v>
                </c:pt>
                <c:pt idx="18614">
                  <c:v>0.834884259259259</c:v>
                </c:pt>
                <c:pt idx="18615">
                  <c:v>0.834895833333334</c:v>
                </c:pt>
                <c:pt idx="18616">
                  <c:v>0.834907407407407</c:v>
                </c:pt>
                <c:pt idx="18617">
                  <c:v>0.834918981481482</c:v>
                </c:pt>
                <c:pt idx="18618">
                  <c:v>0.834930555555556</c:v>
                </c:pt>
                <c:pt idx="18619">
                  <c:v>0.83494212962963</c:v>
                </c:pt>
                <c:pt idx="18620">
                  <c:v>0.834953703703704</c:v>
                </c:pt>
                <c:pt idx="18621">
                  <c:v>0.834965277777778</c:v>
                </c:pt>
                <c:pt idx="18622">
                  <c:v>0.834976851851852</c:v>
                </c:pt>
                <c:pt idx="18623">
                  <c:v>0.834988425925926</c:v>
                </c:pt>
                <c:pt idx="18624">
                  <c:v>0.835</c:v>
                </c:pt>
                <c:pt idx="18625">
                  <c:v>0.835011574074074</c:v>
                </c:pt>
                <c:pt idx="18626">
                  <c:v>0.835023148148148</c:v>
                </c:pt>
                <c:pt idx="18627">
                  <c:v>0.835034722222222</c:v>
                </c:pt>
                <c:pt idx="18628">
                  <c:v>0.835046296296296</c:v>
                </c:pt>
                <c:pt idx="18629">
                  <c:v>0.835057870370371</c:v>
                </c:pt>
                <c:pt idx="18630">
                  <c:v>0.835069444444445</c:v>
                </c:pt>
                <c:pt idx="18631">
                  <c:v>0.835081018518519</c:v>
                </c:pt>
                <c:pt idx="18632">
                  <c:v>0.835092592592593</c:v>
                </c:pt>
                <c:pt idx="18633">
                  <c:v>0.835104166666666</c:v>
                </c:pt>
                <c:pt idx="18634">
                  <c:v>0.835115740740741</c:v>
                </c:pt>
                <c:pt idx="18635">
                  <c:v>0.835127314814815</c:v>
                </c:pt>
                <c:pt idx="18636">
                  <c:v>0.835138888888889</c:v>
                </c:pt>
                <c:pt idx="18637">
                  <c:v>0.835150462962963</c:v>
                </c:pt>
                <c:pt idx="18638">
                  <c:v>0.835162037037037</c:v>
                </c:pt>
                <c:pt idx="18639">
                  <c:v>0.835173611111111</c:v>
                </c:pt>
                <c:pt idx="18640">
                  <c:v>0.835185185185185</c:v>
                </c:pt>
                <c:pt idx="18641">
                  <c:v>0.835196759259259</c:v>
                </c:pt>
                <c:pt idx="18642">
                  <c:v>0.835208333333334</c:v>
                </c:pt>
                <c:pt idx="18643">
                  <c:v>0.835219907407408</c:v>
                </c:pt>
                <c:pt idx="18644">
                  <c:v>0.835231481481482</c:v>
                </c:pt>
                <c:pt idx="18645">
                  <c:v>0.835243055555556</c:v>
                </c:pt>
                <c:pt idx="18646">
                  <c:v>0.83525462962963</c:v>
                </c:pt>
                <c:pt idx="18647">
                  <c:v>0.835266203703703</c:v>
                </c:pt>
                <c:pt idx="18648">
                  <c:v>0.835277777777778</c:v>
                </c:pt>
                <c:pt idx="18649">
                  <c:v>0.835289351851852</c:v>
                </c:pt>
                <c:pt idx="18650">
                  <c:v>0.835300925925925</c:v>
                </c:pt>
                <c:pt idx="18651">
                  <c:v>0.8353125</c:v>
                </c:pt>
                <c:pt idx="18652">
                  <c:v>0.835324074074074</c:v>
                </c:pt>
                <c:pt idx="18653">
                  <c:v>0.835335648148148</c:v>
                </c:pt>
                <c:pt idx="18654">
                  <c:v>0.835347222222222</c:v>
                </c:pt>
                <c:pt idx="18655">
                  <c:v>0.835358796296296</c:v>
                </c:pt>
                <c:pt idx="18656">
                  <c:v>0.835370370370371</c:v>
                </c:pt>
                <c:pt idx="18657">
                  <c:v>0.835381944444445</c:v>
                </c:pt>
                <c:pt idx="18658">
                  <c:v>0.835393518518519</c:v>
                </c:pt>
                <c:pt idx="18659">
                  <c:v>0.835405092592593</c:v>
                </c:pt>
                <c:pt idx="18660">
                  <c:v>0.835416666666667</c:v>
                </c:pt>
                <c:pt idx="18661">
                  <c:v>0.835428240740741</c:v>
                </c:pt>
                <c:pt idx="18662">
                  <c:v>0.835439814814815</c:v>
                </c:pt>
                <c:pt idx="18663">
                  <c:v>0.835451388888889</c:v>
                </c:pt>
                <c:pt idx="18664">
                  <c:v>0.835462962962962</c:v>
                </c:pt>
                <c:pt idx="18665">
                  <c:v>0.835474537037037</c:v>
                </c:pt>
                <c:pt idx="18666">
                  <c:v>0.835486111111111</c:v>
                </c:pt>
                <c:pt idx="18667">
                  <c:v>0.835497685185185</c:v>
                </c:pt>
                <c:pt idx="18668">
                  <c:v>0.835509259259259</c:v>
                </c:pt>
                <c:pt idx="18669">
                  <c:v>0.835520833333334</c:v>
                </c:pt>
                <c:pt idx="18670">
                  <c:v>0.835532407407407</c:v>
                </c:pt>
                <c:pt idx="18671">
                  <c:v>0.835543981481482</c:v>
                </c:pt>
                <c:pt idx="18672">
                  <c:v>0.835555555555556</c:v>
                </c:pt>
                <c:pt idx="18673">
                  <c:v>0.835567129629629</c:v>
                </c:pt>
                <c:pt idx="18674">
                  <c:v>0.835578703703704</c:v>
                </c:pt>
                <c:pt idx="18675">
                  <c:v>0.835590277777778</c:v>
                </c:pt>
                <c:pt idx="18676">
                  <c:v>0.835601851851852</c:v>
                </c:pt>
                <c:pt idx="18677">
                  <c:v>0.835613425925926</c:v>
                </c:pt>
                <c:pt idx="18678">
                  <c:v>0.835625</c:v>
                </c:pt>
                <c:pt idx="18679">
                  <c:v>0.835636574074074</c:v>
                </c:pt>
                <c:pt idx="18680">
                  <c:v>0.835648148148149</c:v>
                </c:pt>
                <c:pt idx="18681">
                  <c:v>0.835659722222222</c:v>
                </c:pt>
                <c:pt idx="18682">
                  <c:v>0.835671296296297</c:v>
                </c:pt>
                <c:pt idx="18683">
                  <c:v>0.835682870370371</c:v>
                </c:pt>
                <c:pt idx="18684">
                  <c:v>0.835694444444445</c:v>
                </c:pt>
                <c:pt idx="18685">
                  <c:v>0.835706018518519</c:v>
                </c:pt>
                <c:pt idx="18686">
                  <c:v>0.835717592592593</c:v>
                </c:pt>
                <c:pt idx="18687">
                  <c:v>0.835729166666667</c:v>
                </c:pt>
                <c:pt idx="18688">
                  <c:v>0.835740740740741</c:v>
                </c:pt>
                <c:pt idx="18689">
                  <c:v>0.835752314814815</c:v>
                </c:pt>
                <c:pt idx="18690">
                  <c:v>0.835763888888889</c:v>
                </c:pt>
                <c:pt idx="18691">
                  <c:v>0.835775462962963</c:v>
                </c:pt>
                <c:pt idx="18692">
                  <c:v>0.835787037037037</c:v>
                </c:pt>
                <c:pt idx="18693">
                  <c:v>0.835798611111111</c:v>
                </c:pt>
                <c:pt idx="18694">
                  <c:v>0.835810185185185</c:v>
                </c:pt>
                <c:pt idx="18695">
                  <c:v>0.835821759259259</c:v>
                </c:pt>
                <c:pt idx="18696">
                  <c:v>0.835833333333333</c:v>
                </c:pt>
                <c:pt idx="18697">
                  <c:v>0.835844907407408</c:v>
                </c:pt>
                <c:pt idx="18698">
                  <c:v>0.835856481481482</c:v>
                </c:pt>
                <c:pt idx="18699">
                  <c:v>0.835868055555556</c:v>
                </c:pt>
                <c:pt idx="18700">
                  <c:v>0.83587962962963</c:v>
                </c:pt>
                <c:pt idx="18701">
                  <c:v>0.835891203703704</c:v>
                </c:pt>
                <c:pt idx="18702">
                  <c:v>0.835902777777778</c:v>
                </c:pt>
                <c:pt idx="18703">
                  <c:v>0.835914351851852</c:v>
                </c:pt>
                <c:pt idx="18704">
                  <c:v>0.835925925925926</c:v>
                </c:pt>
                <c:pt idx="18705">
                  <c:v>0.8359375</c:v>
                </c:pt>
                <c:pt idx="18706">
                  <c:v>0.835949074074075</c:v>
                </c:pt>
                <c:pt idx="18707">
                  <c:v>0.835960648148148</c:v>
                </c:pt>
                <c:pt idx="18708">
                  <c:v>0.835972222222222</c:v>
                </c:pt>
                <c:pt idx="18709">
                  <c:v>0.835983796296296</c:v>
                </c:pt>
                <c:pt idx="18710">
                  <c:v>0.835995370370371</c:v>
                </c:pt>
                <c:pt idx="18711">
                  <c:v>0.836006944444444</c:v>
                </c:pt>
                <c:pt idx="18712">
                  <c:v>0.836018518518519</c:v>
                </c:pt>
                <c:pt idx="18713">
                  <c:v>0.836030092592593</c:v>
                </c:pt>
                <c:pt idx="18714">
                  <c:v>0.836041666666667</c:v>
                </c:pt>
                <c:pt idx="18715">
                  <c:v>0.83605324074074</c:v>
                </c:pt>
                <c:pt idx="18716">
                  <c:v>0.836064814814815</c:v>
                </c:pt>
                <c:pt idx="18717">
                  <c:v>0.836076388888889</c:v>
                </c:pt>
                <c:pt idx="18718">
                  <c:v>0.836087962962963</c:v>
                </c:pt>
                <c:pt idx="18719">
                  <c:v>0.836099537037037</c:v>
                </c:pt>
                <c:pt idx="18720">
                  <c:v>0.836111111111111</c:v>
                </c:pt>
                <c:pt idx="18721">
                  <c:v>0.836122685185185</c:v>
                </c:pt>
                <c:pt idx="18722">
                  <c:v>0.836134259259259</c:v>
                </c:pt>
                <c:pt idx="18723">
                  <c:v>0.836145833333334</c:v>
                </c:pt>
                <c:pt idx="18724">
                  <c:v>0.836157407407408</c:v>
                </c:pt>
                <c:pt idx="18725">
                  <c:v>0.836168981481482</c:v>
                </c:pt>
                <c:pt idx="18726">
                  <c:v>0.836180555555556</c:v>
                </c:pt>
                <c:pt idx="18727">
                  <c:v>0.836192129629629</c:v>
                </c:pt>
                <c:pt idx="18728">
                  <c:v>0.836203703703704</c:v>
                </c:pt>
                <c:pt idx="18729">
                  <c:v>0.836215277777778</c:v>
                </c:pt>
                <c:pt idx="18730">
                  <c:v>0.836226851851851</c:v>
                </c:pt>
                <c:pt idx="18731">
                  <c:v>0.836238425925926</c:v>
                </c:pt>
                <c:pt idx="18732">
                  <c:v>0.83625</c:v>
                </c:pt>
                <c:pt idx="18733">
                  <c:v>0.836261574074074</c:v>
                </c:pt>
                <c:pt idx="18734">
                  <c:v>0.836273148148148</c:v>
                </c:pt>
                <c:pt idx="18735">
                  <c:v>0.836284722222222</c:v>
                </c:pt>
                <c:pt idx="18736">
                  <c:v>0.836296296296296</c:v>
                </c:pt>
                <c:pt idx="18737">
                  <c:v>0.836307870370371</c:v>
                </c:pt>
                <c:pt idx="18738">
                  <c:v>0.836319444444445</c:v>
                </c:pt>
                <c:pt idx="18739">
                  <c:v>0.836331018518519</c:v>
                </c:pt>
                <c:pt idx="18740">
                  <c:v>0.836342592592593</c:v>
                </c:pt>
                <c:pt idx="18741">
                  <c:v>0.836354166666666</c:v>
                </c:pt>
                <c:pt idx="18742">
                  <c:v>0.83636574074074</c:v>
                </c:pt>
                <c:pt idx="18743">
                  <c:v>0.836377314814815</c:v>
                </c:pt>
                <c:pt idx="18744">
                  <c:v>0.836388888888889</c:v>
                </c:pt>
                <c:pt idx="18745">
                  <c:v>0.836400462962963</c:v>
                </c:pt>
                <c:pt idx="18746">
                  <c:v>0.836412037037037</c:v>
                </c:pt>
                <c:pt idx="18747">
                  <c:v>0.836423611111111</c:v>
                </c:pt>
                <c:pt idx="18748">
                  <c:v>0.836435185185185</c:v>
                </c:pt>
                <c:pt idx="18749">
                  <c:v>0.836446759259259</c:v>
                </c:pt>
                <c:pt idx="18750">
                  <c:v>0.836458333333333</c:v>
                </c:pt>
                <c:pt idx="18751">
                  <c:v>0.836469907407407</c:v>
                </c:pt>
                <c:pt idx="18752">
                  <c:v>0.836481481481482</c:v>
                </c:pt>
                <c:pt idx="18753">
                  <c:v>0.836493055555556</c:v>
                </c:pt>
                <c:pt idx="18754">
                  <c:v>0.83650462962963</c:v>
                </c:pt>
                <c:pt idx="18755">
                  <c:v>0.836516203703703</c:v>
                </c:pt>
                <c:pt idx="18756">
                  <c:v>0.836527777777778</c:v>
                </c:pt>
                <c:pt idx="18757">
                  <c:v>0.836539351851852</c:v>
                </c:pt>
                <c:pt idx="18758">
                  <c:v>0.836550925925925</c:v>
                </c:pt>
                <c:pt idx="18759">
                  <c:v>0.8365625</c:v>
                </c:pt>
                <c:pt idx="18760">
                  <c:v>0.836574074074074</c:v>
                </c:pt>
                <c:pt idx="18761">
                  <c:v>0.836585648148148</c:v>
                </c:pt>
                <c:pt idx="18762">
                  <c:v>0.836597222222222</c:v>
                </c:pt>
                <c:pt idx="18763">
                  <c:v>0.836608796296297</c:v>
                </c:pt>
                <c:pt idx="18764">
                  <c:v>0.836620370370371</c:v>
                </c:pt>
                <c:pt idx="18765">
                  <c:v>0.836631944444445</c:v>
                </c:pt>
                <c:pt idx="18766">
                  <c:v>0.836643518518519</c:v>
                </c:pt>
                <c:pt idx="18767">
                  <c:v>0.836655092592593</c:v>
                </c:pt>
                <c:pt idx="18768">
                  <c:v>0.836666666666667</c:v>
                </c:pt>
                <c:pt idx="18769">
                  <c:v>0.836678240740741</c:v>
                </c:pt>
                <c:pt idx="18770">
                  <c:v>0.836689814814815</c:v>
                </c:pt>
                <c:pt idx="18771">
                  <c:v>0.836701388888889</c:v>
                </c:pt>
                <c:pt idx="18772">
                  <c:v>0.836712962962962</c:v>
                </c:pt>
                <c:pt idx="18773">
                  <c:v>0.836724537037037</c:v>
                </c:pt>
                <c:pt idx="18774">
                  <c:v>0.836736111111111</c:v>
                </c:pt>
                <c:pt idx="18775">
                  <c:v>0.836747685185186</c:v>
                </c:pt>
                <c:pt idx="18776">
                  <c:v>0.836759259259259</c:v>
                </c:pt>
                <c:pt idx="18777">
                  <c:v>0.836770833333334</c:v>
                </c:pt>
                <c:pt idx="18778">
                  <c:v>0.836782407407408</c:v>
                </c:pt>
                <c:pt idx="18779">
                  <c:v>0.836793981481482</c:v>
                </c:pt>
                <c:pt idx="18780">
                  <c:v>0.836805555555556</c:v>
                </c:pt>
                <c:pt idx="18781">
                  <c:v>0.836817129629629</c:v>
                </c:pt>
                <c:pt idx="18782">
                  <c:v>0.836828703703704</c:v>
                </c:pt>
                <c:pt idx="18783">
                  <c:v>0.836840277777778</c:v>
                </c:pt>
                <c:pt idx="18784">
                  <c:v>0.836851851851852</c:v>
                </c:pt>
                <c:pt idx="18785">
                  <c:v>0.836863425925926</c:v>
                </c:pt>
                <c:pt idx="18786">
                  <c:v>0.836875</c:v>
                </c:pt>
                <c:pt idx="18787">
                  <c:v>0.836886574074074</c:v>
                </c:pt>
                <c:pt idx="18788">
                  <c:v>0.836898148148148</c:v>
                </c:pt>
                <c:pt idx="18789">
                  <c:v>0.836909722222222</c:v>
                </c:pt>
                <c:pt idx="18790">
                  <c:v>0.836921296296297</c:v>
                </c:pt>
                <c:pt idx="18791">
                  <c:v>0.836932870370371</c:v>
                </c:pt>
                <c:pt idx="18792">
                  <c:v>0.836944444444445</c:v>
                </c:pt>
                <c:pt idx="18793">
                  <c:v>0.836956018518519</c:v>
                </c:pt>
                <c:pt idx="18794">
                  <c:v>0.836967592592593</c:v>
                </c:pt>
                <c:pt idx="18795">
                  <c:v>0.836979166666667</c:v>
                </c:pt>
                <c:pt idx="18796">
                  <c:v>0.836990740740741</c:v>
                </c:pt>
                <c:pt idx="18797">
                  <c:v>0.837002314814815</c:v>
                </c:pt>
                <c:pt idx="18798">
                  <c:v>0.837013888888889</c:v>
                </c:pt>
                <c:pt idx="18799">
                  <c:v>0.837025462962963</c:v>
                </c:pt>
                <c:pt idx="18800">
                  <c:v>0.837037037037037</c:v>
                </c:pt>
                <c:pt idx="18801">
                  <c:v>0.837048611111112</c:v>
                </c:pt>
                <c:pt idx="18802">
                  <c:v>0.837060185185185</c:v>
                </c:pt>
                <c:pt idx="18803">
                  <c:v>0.837071759259259</c:v>
                </c:pt>
                <c:pt idx="18804">
                  <c:v>0.837083333333333</c:v>
                </c:pt>
                <c:pt idx="18805">
                  <c:v>0.837094907407408</c:v>
                </c:pt>
                <c:pt idx="18806">
                  <c:v>0.837106481481482</c:v>
                </c:pt>
                <c:pt idx="18807">
                  <c:v>0.837118055555556</c:v>
                </c:pt>
                <c:pt idx="18808">
                  <c:v>0.83712962962963</c:v>
                </c:pt>
                <c:pt idx="18809">
                  <c:v>0.837141203703704</c:v>
                </c:pt>
                <c:pt idx="18810">
                  <c:v>0.837152777777777</c:v>
                </c:pt>
                <c:pt idx="18811">
                  <c:v>0.837164351851852</c:v>
                </c:pt>
                <c:pt idx="18812">
                  <c:v>0.837175925925926</c:v>
                </c:pt>
                <c:pt idx="18813">
                  <c:v>0.8371875</c:v>
                </c:pt>
                <c:pt idx="18814">
                  <c:v>0.837199074074074</c:v>
                </c:pt>
                <c:pt idx="18815">
                  <c:v>0.837210648148148</c:v>
                </c:pt>
                <c:pt idx="18816">
                  <c:v>0.837222222222222</c:v>
                </c:pt>
                <c:pt idx="18817">
                  <c:v>0.837233796296296</c:v>
                </c:pt>
                <c:pt idx="18818">
                  <c:v>0.837245370370371</c:v>
                </c:pt>
                <c:pt idx="18819">
                  <c:v>0.837256944444444</c:v>
                </c:pt>
                <c:pt idx="18820">
                  <c:v>0.837268518518519</c:v>
                </c:pt>
                <c:pt idx="18821">
                  <c:v>0.837280092592593</c:v>
                </c:pt>
                <c:pt idx="18822">
                  <c:v>0.837291666666667</c:v>
                </c:pt>
                <c:pt idx="18823">
                  <c:v>0.837303240740741</c:v>
                </c:pt>
                <c:pt idx="18824">
                  <c:v>0.837314814814815</c:v>
                </c:pt>
                <c:pt idx="18825">
                  <c:v>0.837326388888889</c:v>
                </c:pt>
                <c:pt idx="18826">
                  <c:v>0.837337962962962</c:v>
                </c:pt>
                <c:pt idx="18827">
                  <c:v>0.837349537037037</c:v>
                </c:pt>
                <c:pt idx="18828">
                  <c:v>0.837361111111111</c:v>
                </c:pt>
                <c:pt idx="18829">
                  <c:v>0.837372685185185</c:v>
                </c:pt>
                <c:pt idx="18830">
                  <c:v>0.837384259259259</c:v>
                </c:pt>
                <c:pt idx="18831">
                  <c:v>0.837395833333334</c:v>
                </c:pt>
                <c:pt idx="18832">
                  <c:v>0.837407407407408</c:v>
                </c:pt>
                <c:pt idx="18833">
                  <c:v>0.837418981481481</c:v>
                </c:pt>
                <c:pt idx="18834">
                  <c:v>0.837430555555556</c:v>
                </c:pt>
                <c:pt idx="18835">
                  <c:v>0.837442129629629</c:v>
                </c:pt>
                <c:pt idx="18836">
                  <c:v>0.837453703703704</c:v>
                </c:pt>
                <c:pt idx="18837">
                  <c:v>0.837465277777778</c:v>
                </c:pt>
                <c:pt idx="18838">
                  <c:v>0.837476851851852</c:v>
                </c:pt>
                <c:pt idx="18839">
                  <c:v>0.837488425925926</c:v>
                </c:pt>
                <c:pt idx="18840">
                  <c:v>0.8375</c:v>
                </c:pt>
                <c:pt idx="18841">
                  <c:v>0.837511574074074</c:v>
                </c:pt>
                <c:pt idx="18842">
                  <c:v>0.837523148148148</c:v>
                </c:pt>
                <c:pt idx="18843">
                  <c:v>0.837534722222222</c:v>
                </c:pt>
                <c:pt idx="18844">
                  <c:v>0.837546296296297</c:v>
                </c:pt>
                <c:pt idx="18845">
                  <c:v>0.83755787037037</c:v>
                </c:pt>
                <c:pt idx="18846">
                  <c:v>0.837569444444445</c:v>
                </c:pt>
                <c:pt idx="18847">
                  <c:v>0.837581018518519</c:v>
                </c:pt>
                <c:pt idx="18848">
                  <c:v>0.837592592592593</c:v>
                </c:pt>
                <c:pt idx="18849">
                  <c:v>0.837604166666667</c:v>
                </c:pt>
                <c:pt idx="18850">
                  <c:v>0.83761574074074</c:v>
                </c:pt>
                <c:pt idx="18851">
                  <c:v>0.837627314814815</c:v>
                </c:pt>
                <c:pt idx="18852">
                  <c:v>0.837638888888889</c:v>
                </c:pt>
                <c:pt idx="18853">
                  <c:v>0.837650462962963</c:v>
                </c:pt>
                <c:pt idx="18854">
                  <c:v>0.837662037037037</c:v>
                </c:pt>
                <c:pt idx="18855">
                  <c:v>0.837673611111112</c:v>
                </c:pt>
                <c:pt idx="18856">
                  <c:v>0.837685185185185</c:v>
                </c:pt>
                <c:pt idx="18857">
                  <c:v>0.837696759259259</c:v>
                </c:pt>
                <c:pt idx="18858">
                  <c:v>0.837708333333334</c:v>
                </c:pt>
                <c:pt idx="18859">
                  <c:v>0.837719907407408</c:v>
                </c:pt>
                <c:pt idx="18860">
                  <c:v>0.837731481481482</c:v>
                </c:pt>
                <c:pt idx="18861">
                  <c:v>0.837743055555556</c:v>
                </c:pt>
                <c:pt idx="18862">
                  <c:v>0.83775462962963</c:v>
                </c:pt>
                <c:pt idx="18863">
                  <c:v>0.837766203703704</c:v>
                </c:pt>
                <c:pt idx="18864">
                  <c:v>0.837777777777778</c:v>
                </c:pt>
                <c:pt idx="18865">
                  <c:v>0.837789351851852</c:v>
                </c:pt>
                <c:pt idx="18866">
                  <c:v>0.837800925925926</c:v>
                </c:pt>
                <c:pt idx="18867">
                  <c:v>0.8378125</c:v>
                </c:pt>
                <c:pt idx="18868">
                  <c:v>0.837824074074074</c:v>
                </c:pt>
                <c:pt idx="18869">
                  <c:v>0.837835648148148</c:v>
                </c:pt>
                <c:pt idx="18870">
                  <c:v>0.837847222222222</c:v>
                </c:pt>
                <c:pt idx="18871">
                  <c:v>0.837858796296296</c:v>
                </c:pt>
                <c:pt idx="18872">
                  <c:v>0.837870370370371</c:v>
                </c:pt>
                <c:pt idx="18873">
                  <c:v>0.837881944444445</c:v>
                </c:pt>
                <c:pt idx="18874">
                  <c:v>0.837893518518519</c:v>
                </c:pt>
                <c:pt idx="18875">
                  <c:v>0.837905092592593</c:v>
                </c:pt>
                <c:pt idx="18876">
                  <c:v>0.837916666666666</c:v>
                </c:pt>
                <c:pt idx="18877">
                  <c:v>0.837928240740741</c:v>
                </c:pt>
                <c:pt idx="18878">
                  <c:v>0.837939814814815</c:v>
                </c:pt>
                <c:pt idx="18879">
                  <c:v>0.837951388888889</c:v>
                </c:pt>
                <c:pt idx="18880">
                  <c:v>0.837962962962962</c:v>
                </c:pt>
                <c:pt idx="18881">
                  <c:v>0.837974537037037</c:v>
                </c:pt>
                <c:pt idx="18882">
                  <c:v>0.837986111111111</c:v>
                </c:pt>
                <c:pt idx="18883">
                  <c:v>0.837997685185185</c:v>
                </c:pt>
                <c:pt idx="18884">
                  <c:v>0.838009259259259</c:v>
                </c:pt>
                <c:pt idx="18885">
                  <c:v>0.838020833333334</c:v>
                </c:pt>
                <c:pt idx="18886">
                  <c:v>0.838032407407408</c:v>
                </c:pt>
                <c:pt idx="18887">
                  <c:v>0.838043981481482</c:v>
                </c:pt>
                <c:pt idx="18888">
                  <c:v>0.838055555555556</c:v>
                </c:pt>
                <c:pt idx="18889">
                  <c:v>0.83806712962963</c:v>
                </c:pt>
                <c:pt idx="18890">
                  <c:v>0.838078703703704</c:v>
                </c:pt>
                <c:pt idx="18891">
                  <c:v>0.838090277777778</c:v>
                </c:pt>
                <c:pt idx="18892">
                  <c:v>0.838101851851852</c:v>
                </c:pt>
                <c:pt idx="18893">
                  <c:v>0.838113425925926</c:v>
                </c:pt>
                <c:pt idx="18894">
                  <c:v>0.838125</c:v>
                </c:pt>
                <c:pt idx="18895">
                  <c:v>0.838136574074074</c:v>
                </c:pt>
                <c:pt idx="18896">
                  <c:v>0.838148148148148</c:v>
                </c:pt>
                <c:pt idx="18897">
                  <c:v>0.838159722222222</c:v>
                </c:pt>
                <c:pt idx="18898">
                  <c:v>0.838171296296297</c:v>
                </c:pt>
                <c:pt idx="18899">
                  <c:v>0.83818287037037</c:v>
                </c:pt>
                <c:pt idx="18900">
                  <c:v>0.838194444444445</c:v>
                </c:pt>
                <c:pt idx="18901">
                  <c:v>0.838206018518519</c:v>
                </c:pt>
                <c:pt idx="18902">
                  <c:v>0.838217592592593</c:v>
                </c:pt>
                <c:pt idx="18903">
                  <c:v>0.838229166666667</c:v>
                </c:pt>
                <c:pt idx="18904">
                  <c:v>0.83824074074074</c:v>
                </c:pt>
                <c:pt idx="18905">
                  <c:v>0.838252314814815</c:v>
                </c:pt>
                <c:pt idx="18906">
                  <c:v>0.838263888888889</c:v>
                </c:pt>
                <c:pt idx="18907">
                  <c:v>0.838275462962963</c:v>
                </c:pt>
                <c:pt idx="18908">
                  <c:v>0.838287037037037</c:v>
                </c:pt>
                <c:pt idx="18909">
                  <c:v>0.838298611111111</c:v>
                </c:pt>
                <c:pt idx="18910">
                  <c:v>0.838310185185185</c:v>
                </c:pt>
                <c:pt idx="18911">
                  <c:v>0.838321759259259</c:v>
                </c:pt>
                <c:pt idx="18912">
                  <c:v>0.838333333333334</c:v>
                </c:pt>
                <c:pt idx="18913">
                  <c:v>0.838344907407407</c:v>
                </c:pt>
                <c:pt idx="18914">
                  <c:v>0.838356481481481</c:v>
                </c:pt>
                <c:pt idx="18915">
                  <c:v>0.838368055555556</c:v>
                </c:pt>
                <c:pt idx="18916">
                  <c:v>0.83837962962963</c:v>
                </c:pt>
                <c:pt idx="18917">
                  <c:v>0.838391203703704</c:v>
                </c:pt>
                <c:pt idx="18918">
                  <c:v>0.838402777777777</c:v>
                </c:pt>
                <c:pt idx="18919">
                  <c:v>0.838414351851852</c:v>
                </c:pt>
                <c:pt idx="18920">
                  <c:v>0.838425925925926</c:v>
                </c:pt>
                <c:pt idx="18921">
                  <c:v>0.8384375</c:v>
                </c:pt>
                <c:pt idx="18922">
                  <c:v>0.838449074074074</c:v>
                </c:pt>
                <c:pt idx="18923">
                  <c:v>0.838460648148148</c:v>
                </c:pt>
                <c:pt idx="18924">
                  <c:v>0.838472222222222</c:v>
                </c:pt>
                <c:pt idx="18925">
                  <c:v>0.838483796296296</c:v>
                </c:pt>
                <c:pt idx="18926">
                  <c:v>0.838495370370371</c:v>
                </c:pt>
                <c:pt idx="18927">
                  <c:v>0.838506944444444</c:v>
                </c:pt>
                <c:pt idx="18928">
                  <c:v>0.838518518518519</c:v>
                </c:pt>
                <c:pt idx="18929">
                  <c:v>0.838530092592593</c:v>
                </c:pt>
                <c:pt idx="18930">
                  <c:v>0.838541666666667</c:v>
                </c:pt>
                <c:pt idx="18931">
                  <c:v>0.838553240740741</c:v>
                </c:pt>
                <c:pt idx="18932">
                  <c:v>0.838564814814815</c:v>
                </c:pt>
                <c:pt idx="18933">
                  <c:v>0.838576388888889</c:v>
                </c:pt>
                <c:pt idx="18934">
                  <c:v>0.838587962962963</c:v>
                </c:pt>
                <c:pt idx="18935">
                  <c:v>0.838599537037037</c:v>
                </c:pt>
                <c:pt idx="18936">
                  <c:v>0.838611111111111</c:v>
                </c:pt>
                <c:pt idx="18937">
                  <c:v>0.838622685185185</c:v>
                </c:pt>
                <c:pt idx="18938">
                  <c:v>0.838634259259259</c:v>
                </c:pt>
                <c:pt idx="18939">
                  <c:v>0.838645833333334</c:v>
                </c:pt>
                <c:pt idx="18940">
                  <c:v>0.838657407407408</c:v>
                </c:pt>
                <c:pt idx="18941">
                  <c:v>0.838668981481482</c:v>
                </c:pt>
                <c:pt idx="18942">
                  <c:v>0.838680555555556</c:v>
                </c:pt>
                <c:pt idx="18943">
                  <c:v>0.83869212962963</c:v>
                </c:pt>
                <c:pt idx="18944">
                  <c:v>0.838703703703704</c:v>
                </c:pt>
                <c:pt idx="18945">
                  <c:v>0.838715277777778</c:v>
                </c:pt>
                <c:pt idx="18946">
                  <c:v>0.838726851851852</c:v>
                </c:pt>
                <c:pt idx="18947">
                  <c:v>0.838738425925926</c:v>
                </c:pt>
                <c:pt idx="18948">
                  <c:v>0.83875</c:v>
                </c:pt>
                <c:pt idx="18949">
                  <c:v>0.838761574074074</c:v>
                </c:pt>
                <c:pt idx="18950">
                  <c:v>0.838773148148148</c:v>
                </c:pt>
                <c:pt idx="18951">
                  <c:v>0.838784722222222</c:v>
                </c:pt>
                <c:pt idx="18952">
                  <c:v>0.838796296296297</c:v>
                </c:pt>
                <c:pt idx="18953">
                  <c:v>0.838807870370371</c:v>
                </c:pt>
                <c:pt idx="18954">
                  <c:v>0.838819444444445</c:v>
                </c:pt>
                <c:pt idx="18955">
                  <c:v>0.838831018518519</c:v>
                </c:pt>
                <c:pt idx="18956">
                  <c:v>0.838842592592593</c:v>
                </c:pt>
                <c:pt idx="18957">
                  <c:v>0.838854166666667</c:v>
                </c:pt>
                <c:pt idx="18958">
                  <c:v>0.838865740740741</c:v>
                </c:pt>
                <c:pt idx="18959">
                  <c:v>0.838877314814815</c:v>
                </c:pt>
                <c:pt idx="18960">
                  <c:v>0.838888888888889</c:v>
                </c:pt>
                <c:pt idx="18961">
                  <c:v>0.838900462962963</c:v>
                </c:pt>
                <c:pt idx="18962">
                  <c:v>0.838912037037037</c:v>
                </c:pt>
                <c:pt idx="18963">
                  <c:v>0.838923611111111</c:v>
                </c:pt>
                <c:pt idx="18964">
                  <c:v>0.838935185185185</c:v>
                </c:pt>
                <c:pt idx="18965">
                  <c:v>0.838946759259259</c:v>
                </c:pt>
                <c:pt idx="18966">
                  <c:v>0.838958333333334</c:v>
                </c:pt>
                <c:pt idx="18967">
                  <c:v>0.838969907407408</c:v>
                </c:pt>
                <c:pt idx="18968">
                  <c:v>0.838981481481482</c:v>
                </c:pt>
                <c:pt idx="18969">
                  <c:v>0.838993055555556</c:v>
                </c:pt>
                <c:pt idx="18970">
                  <c:v>0.83900462962963</c:v>
                </c:pt>
                <c:pt idx="18971">
                  <c:v>0.839016203703704</c:v>
                </c:pt>
                <c:pt idx="18972">
                  <c:v>0.839027777777778</c:v>
                </c:pt>
                <c:pt idx="18973">
                  <c:v>0.839039351851852</c:v>
                </c:pt>
                <c:pt idx="18974">
                  <c:v>0.839050925925926</c:v>
                </c:pt>
                <c:pt idx="18975">
                  <c:v>0.8390625</c:v>
                </c:pt>
                <c:pt idx="18976">
                  <c:v>0.839074074074074</c:v>
                </c:pt>
                <c:pt idx="18977">
                  <c:v>0.839085648148148</c:v>
                </c:pt>
                <c:pt idx="18978">
                  <c:v>0.839097222222222</c:v>
                </c:pt>
                <c:pt idx="18979">
                  <c:v>0.839108796296296</c:v>
                </c:pt>
                <c:pt idx="18980">
                  <c:v>0.839120370370371</c:v>
                </c:pt>
                <c:pt idx="18981">
                  <c:v>0.839131944444445</c:v>
                </c:pt>
                <c:pt idx="18982">
                  <c:v>0.839143518518519</c:v>
                </c:pt>
                <c:pt idx="18983">
                  <c:v>0.839155092592593</c:v>
                </c:pt>
                <c:pt idx="18984">
                  <c:v>0.839166666666666</c:v>
                </c:pt>
                <c:pt idx="18985">
                  <c:v>0.839178240740741</c:v>
                </c:pt>
                <c:pt idx="18986">
                  <c:v>0.839189814814815</c:v>
                </c:pt>
                <c:pt idx="18987">
                  <c:v>0.839201388888889</c:v>
                </c:pt>
                <c:pt idx="18988">
                  <c:v>0.839212962962962</c:v>
                </c:pt>
                <c:pt idx="18989">
                  <c:v>0.839224537037037</c:v>
                </c:pt>
                <c:pt idx="18990">
                  <c:v>0.839236111111111</c:v>
                </c:pt>
                <c:pt idx="18991">
                  <c:v>0.839247685185185</c:v>
                </c:pt>
                <c:pt idx="18992">
                  <c:v>0.839259259259259</c:v>
                </c:pt>
                <c:pt idx="18993">
                  <c:v>0.839270833333334</c:v>
                </c:pt>
                <c:pt idx="18994">
                  <c:v>0.839282407407407</c:v>
                </c:pt>
                <c:pt idx="18995">
                  <c:v>0.839293981481482</c:v>
                </c:pt>
                <c:pt idx="18996">
                  <c:v>0.839305555555556</c:v>
                </c:pt>
                <c:pt idx="18997">
                  <c:v>0.83931712962963</c:v>
                </c:pt>
                <c:pt idx="18998">
                  <c:v>0.839328703703704</c:v>
                </c:pt>
                <c:pt idx="18999">
                  <c:v>0.839340277777778</c:v>
                </c:pt>
                <c:pt idx="19000">
                  <c:v>0.839351851851852</c:v>
                </c:pt>
                <c:pt idx="19001">
                  <c:v>0.839363425925925</c:v>
                </c:pt>
                <c:pt idx="19002">
                  <c:v>0.839375</c:v>
                </c:pt>
                <c:pt idx="19003">
                  <c:v>0.839386574074074</c:v>
                </c:pt>
                <c:pt idx="19004">
                  <c:v>0.839398148148148</c:v>
                </c:pt>
                <c:pt idx="19005">
                  <c:v>0.839409722222222</c:v>
                </c:pt>
                <c:pt idx="19006">
                  <c:v>0.839421296296297</c:v>
                </c:pt>
                <c:pt idx="19007">
                  <c:v>0.839432870370371</c:v>
                </c:pt>
                <c:pt idx="19008">
                  <c:v>0.839444444444445</c:v>
                </c:pt>
                <c:pt idx="19009">
                  <c:v>0.839456018518519</c:v>
                </c:pt>
                <c:pt idx="19010">
                  <c:v>0.839467592592593</c:v>
                </c:pt>
                <c:pt idx="19011">
                  <c:v>0.839479166666667</c:v>
                </c:pt>
                <c:pt idx="19012">
                  <c:v>0.839490740740741</c:v>
                </c:pt>
                <c:pt idx="19013">
                  <c:v>0.839502314814814</c:v>
                </c:pt>
                <c:pt idx="19014">
                  <c:v>0.839513888888889</c:v>
                </c:pt>
                <c:pt idx="19015">
                  <c:v>0.839525462962963</c:v>
                </c:pt>
                <c:pt idx="19016">
                  <c:v>0.839537037037037</c:v>
                </c:pt>
                <c:pt idx="19017">
                  <c:v>0.839548611111111</c:v>
                </c:pt>
                <c:pt idx="19018">
                  <c:v>0.839560185185185</c:v>
                </c:pt>
                <c:pt idx="19019">
                  <c:v>0.839571759259259</c:v>
                </c:pt>
                <c:pt idx="19020">
                  <c:v>0.839583333333333</c:v>
                </c:pt>
                <c:pt idx="19021">
                  <c:v>0.839594907407408</c:v>
                </c:pt>
                <c:pt idx="19022">
                  <c:v>0.839606481481482</c:v>
                </c:pt>
                <c:pt idx="19023">
                  <c:v>0.839618055555556</c:v>
                </c:pt>
                <c:pt idx="19024">
                  <c:v>0.83962962962963</c:v>
                </c:pt>
                <c:pt idx="19025">
                  <c:v>0.839641203703704</c:v>
                </c:pt>
                <c:pt idx="19026">
                  <c:v>0.839652777777778</c:v>
                </c:pt>
                <c:pt idx="19027">
                  <c:v>0.839664351851852</c:v>
                </c:pt>
                <c:pt idx="19028">
                  <c:v>0.839675925925926</c:v>
                </c:pt>
                <c:pt idx="19029">
                  <c:v>0.8396875</c:v>
                </c:pt>
                <c:pt idx="19030">
                  <c:v>0.839699074074075</c:v>
                </c:pt>
                <c:pt idx="19031">
                  <c:v>0.839710648148148</c:v>
                </c:pt>
                <c:pt idx="19032">
                  <c:v>0.839722222222222</c:v>
                </c:pt>
                <c:pt idx="19033">
                  <c:v>0.839733796296296</c:v>
                </c:pt>
                <c:pt idx="19034">
                  <c:v>0.839745370370371</c:v>
                </c:pt>
                <c:pt idx="19035">
                  <c:v>0.839756944444445</c:v>
                </c:pt>
                <c:pt idx="19036">
                  <c:v>0.839768518518519</c:v>
                </c:pt>
                <c:pt idx="19037">
                  <c:v>0.839780092592593</c:v>
                </c:pt>
                <c:pt idx="19038">
                  <c:v>0.839791666666667</c:v>
                </c:pt>
                <c:pt idx="19039">
                  <c:v>0.83980324074074</c:v>
                </c:pt>
                <c:pt idx="19040">
                  <c:v>0.839814814814815</c:v>
                </c:pt>
                <c:pt idx="19041">
                  <c:v>0.839826388888889</c:v>
                </c:pt>
                <c:pt idx="19042">
                  <c:v>0.839837962962963</c:v>
                </c:pt>
                <c:pt idx="19043">
                  <c:v>0.839849537037037</c:v>
                </c:pt>
                <c:pt idx="19044">
                  <c:v>0.839861111111111</c:v>
                </c:pt>
                <c:pt idx="19045">
                  <c:v>0.839872685185185</c:v>
                </c:pt>
                <c:pt idx="19046">
                  <c:v>0.83988425925926</c:v>
                </c:pt>
                <c:pt idx="19047">
                  <c:v>0.839895833333334</c:v>
                </c:pt>
                <c:pt idx="19048">
                  <c:v>0.839907407407408</c:v>
                </c:pt>
                <c:pt idx="19049">
                  <c:v>0.839918981481482</c:v>
                </c:pt>
                <c:pt idx="19050">
                  <c:v>0.839930555555556</c:v>
                </c:pt>
                <c:pt idx="19051">
                  <c:v>0.839942129629629</c:v>
                </c:pt>
                <c:pt idx="19052">
                  <c:v>0.839953703703704</c:v>
                </c:pt>
                <c:pt idx="19053">
                  <c:v>0.839965277777778</c:v>
                </c:pt>
                <c:pt idx="19054">
                  <c:v>0.839976851851852</c:v>
                </c:pt>
                <c:pt idx="19055">
                  <c:v>0.839988425925926</c:v>
                </c:pt>
                <c:pt idx="19056">
                  <c:v>0.84</c:v>
                </c:pt>
                <c:pt idx="19057">
                  <c:v>0.840011574074074</c:v>
                </c:pt>
                <c:pt idx="19058">
                  <c:v>0.840023148148148</c:v>
                </c:pt>
                <c:pt idx="19059">
                  <c:v>0.840034722222222</c:v>
                </c:pt>
                <c:pt idx="19060">
                  <c:v>0.840046296296297</c:v>
                </c:pt>
                <c:pt idx="19061">
                  <c:v>0.840057870370371</c:v>
                </c:pt>
                <c:pt idx="19062">
                  <c:v>0.840069444444445</c:v>
                </c:pt>
                <c:pt idx="19063">
                  <c:v>0.840081018518519</c:v>
                </c:pt>
                <c:pt idx="19064">
                  <c:v>0.840092592592593</c:v>
                </c:pt>
                <c:pt idx="19065">
                  <c:v>0.840104166666667</c:v>
                </c:pt>
                <c:pt idx="19066">
                  <c:v>0.840115740740741</c:v>
                </c:pt>
                <c:pt idx="19067">
                  <c:v>0.840127314814815</c:v>
                </c:pt>
                <c:pt idx="19068">
                  <c:v>0.840138888888889</c:v>
                </c:pt>
                <c:pt idx="19069">
                  <c:v>0.840150462962963</c:v>
                </c:pt>
                <c:pt idx="19070">
                  <c:v>0.840162037037037</c:v>
                </c:pt>
                <c:pt idx="19071">
                  <c:v>0.840173611111111</c:v>
                </c:pt>
                <c:pt idx="19072">
                  <c:v>0.840185185185185</c:v>
                </c:pt>
                <c:pt idx="19073">
                  <c:v>0.840196759259259</c:v>
                </c:pt>
                <c:pt idx="19074">
                  <c:v>0.840208333333334</c:v>
                </c:pt>
                <c:pt idx="19075">
                  <c:v>0.840219907407408</c:v>
                </c:pt>
                <c:pt idx="19076">
                  <c:v>0.840231481481482</c:v>
                </c:pt>
                <c:pt idx="19077">
                  <c:v>0.840243055555556</c:v>
                </c:pt>
                <c:pt idx="19078">
                  <c:v>0.84025462962963</c:v>
                </c:pt>
                <c:pt idx="19079">
                  <c:v>0.840266203703703</c:v>
                </c:pt>
                <c:pt idx="19080">
                  <c:v>0.840277777777778</c:v>
                </c:pt>
                <c:pt idx="19081">
                  <c:v>0.840289351851852</c:v>
                </c:pt>
                <c:pt idx="19082">
                  <c:v>0.840300925925926</c:v>
                </c:pt>
                <c:pt idx="19083">
                  <c:v>0.8403125</c:v>
                </c:pt>
                <c:pt idx="19084">
                  <c:v>0.840324074074075</c:v>
                </c:pt>
                <c:pt idx="19085">
                  <c:v>0.840335648148148</c:v>
                </c:pt>
                <c:pt idx="19086">
                  <c:v>0.840347222222222</c:v>
                </c:pt>
                <c:pt idx="19087">
                  <c:v>0.840358796296296</c:v>
                </c:pt>
                <c:pt idx="19088">
                  <c:v>0.840370370370371</c:v>
                </c:pt>
                <c:pt idx="19089">
                  <c:v>0.840381944444445</c:v>
                </c:pt>
                <c:pt idx="19090">
                  <c:v>0.840393518518519</c:v>
                </c:pt>
                <c:pt idx="19091">
                  <c:v>0.840405092592593</c:v>
                </c:pt>
                <c:pt idx="19092">
                  <c:v>0.840416666666667</c:v>
                </c:pt>
                <c:pt idx="19093">
                  <c:v>0.84042824074074</c:v>
                </c:pt>
                <c:pt idx="19094">
                  <c:v>0.840439814814815</c:v>
                </c:pt>
                <c:pt idx="19095">
                  <c:v>0.840451388888889</c:v>
                </c:pt>
                <c:pt idx="19096">
                  <c:v>0.840462962962962</c:v>
                </c:pt>
                <c:pt idx="19097">
                  <c:v>0.840474537037037</c:v>
                </c:pt>
                <c:pt idx="19098">
                  <c:v>0.840486111111111</c:v>
                </c:pt>
                <c:pt idx="19099">
                  <c:v>0.840497685185185</c:v>
                </c:pt>
                <c:pt idx="19100">
                  <c:v>0.840509259259259</c:v>
                </c:pt>
                <c:pt idx="19101">
                  <c:v>0.840520833333334</c:v>
                </c:pt>
                <c:pt idx="19102">
                  <c:v>0.840532407407407</c:v>
                </c:pt>
                <c:pt idx="19103">
                  <c:v>0.840543981481482</c:v>
                </c:pt>
                <c:pt idx="19104">
                  <c:v>0.840555555555556</c:v>
                </c:pt>
                <c:pt idx="19105">
                  <c:v>0.840567129629629</c:v>
                </c:pt>
                <c:pt idx="19106">
                  <c:v>0.840578703703704</c:v>
                </c:pt>
                <c:pt idx="19107">
                  <c:v>0.840590277777778</c:v>
                </c:pt>
                <c:pt idx="19108">
                  <c:v>0.840601851851852</c:v>
                </c:pt>
                <c:pt idx="19109">
                  <c:v>0.840613425925926</c:v>
                </c:pt>
                <c:pt idx="19110">
                  <c:v>0.840625</c:v>
                </c:pt>
                <c:pt idx="19111">
                  <c:v>0.840636574074074</c:v>
                </c:pt>
                <c:pt idx="19112">
                  <c:v>0.840648148148148</c:v>
                </c:pt>
                <c:pt idx="19113">
                  <c:v>0.840659722222222</c:v>
                </c:pt>
                <c:pt idx="19114">
                  <c:v>0.840671296296297</c:v>
                </c:pt>
                <c:pt idx="19115">
                  <c:v>0.840682870370371</c:v>
                </c:pt>
                <c:pt idx="19116">
                  <c:v>0.840694444444445</c:v>
                </c:pt>
                <c:pt idx="19117">
                  <c:v>0.840706018518519</c:v>
                </c:pt>
                <c:pt idx="19118">
                  <c:v>0.840717592592593</c:v>
                </c:pt>
                <c:pt idx="19119">
                  <c:v>0.840729166666667</c:v>
                </c:pt>
                <c:pt idx="19120">
                  <c:v>0.840740740740741</c:v>
                </c:pt>
                <c:pt idx="19121">
                  <c:v>0.840752314814815</c:v>
                </c:pt>
                <c:pt idx="19122">
                  <c:v>0.840763888888889</c:v>
                </c:pt>
                <c:pt idx="19123">
                  <c:v>0.840775462962963</c:v>
                </c:pt>
                <c:pt idx="19124">
                  <c:v>0.840787037037037</c:v>
                </c:pt>
                <c:pt idx="19125">
                  <c:v>0.840798611111111</c:v>
                </c:pt>
                <c:pt idx="19126">
                  <c:v>0.840810185185185</c:v>
                </c:pt>
                <c:pt idx="19127">
                  <c:v>0.840821759259259</c:v>
                </c:pt>
                <c:pt idx="19128">
                  <c:v>0.840833333333333</c:v>
                </c:pt>
                <c:pt idx="19129">
                  <c:v>0.840844907407408</c:v>
                </c:pt>
                <c:pt idx="19130">
                  <c:v>0.840856481481482</c:v>
                </c:pt>
                <c:pt idx="19131">
                  <c:v>0.840868055555556</c:v>
                </c:pt>
                <c:pt idx="19132">
                  <c:v>0.84087962962963</c:v>
                </c:pt>
                <c:pt idx="19133">
                  <c:v>0.840891203703704</c:v>
                </c:pt>
                <c:pt idx="19134">
                  <c:v>0.840902777777778</c:v>
                </c:pt>
                <c:pt idx="19135">
                  <c:v>0.840914351851852</c:v>
                </c:pt>
                <c:pt idx="19136">
                  <c:v>0.840925925925926</c:v>
                </c:pt>
                <c:pt idx="19137">
                  <c:v>0.8409375</c:v>
                </c:pt>
                <c:pt idx="19138">
                  <c:v>0.840949074074075</c:v>
                </c:pt>
                <c:pt idx="19139">
                  <c:v>0.840960648148148</c:v>
                </c:pt>
                <c:pt idx="19140">
                  <c:v>0.840972222222222</c:v>
                </c:pt>
                <c:pt idx="19141">
                  <c:v>0.840983796296297</c:v>
                </c:pt>
                <c:pt idx="19142">
                  <c:v>0.840995370370371</c:v>
                </c:pt>
                <c:pt idx="19143">
                  <c:v>0.841006944444445</c:v>
                </c:pt>
                <c:pt idx="19144">
                  <c:v>0.841018518518519</c:v>
                </c:pt>
                <c:pt idx="19145">
                  <c:v>0.841030092592593</c:v>
                </c:pt>
                <c:pt idx="19146">
                  <c:v>0.841041666666667</c:v>
                </c:pt>
                <c:pt idx="19147">
                  <c:v>0.84105324074074</c:v>
                </c:pt>
                <c:pt idx="19148">
                  <c:v>0.841064814814815</c:v>
                </c:pt>
                <c:pt idx="19149">
                  <c:v>0.841076388888889</c:v>
                </c:pt>
                <c:pt idx="19150">
                  <c:v>0.841087962962962</c:v>
                </c:pt>
                <c:pt idx="19151">
                  <c:v>0.841099537037037</c:v>
                </c:pt>
                <c:pt idx="19152">
                  <c:v>0.841111111111111</c:v>
                </c:pt>
                <c:pt idx="19153">
                  <c:v>0.841122685185185</c:v>
                </c:pt>
                <c:pt idx="19154">
                  <c:v>0.841134259259259</c:v>
                </c:pt>
                <c:pt idx="19155">
                  <c:v>0.841145833333334</c:v>
                </c:pt>
                <c:pt idx="19156">
                  <c:v>0.841157407407408</c:v>
                </c:pt>
                <c:pt idx="19157">
                  <c:v>0.841168981481481</c:v>
                </c:pt>
                <c:pt idx="19158">
                  <c:v>0.841180555555556</c:v>
                </c:pt>
                <c:pt idx="19159">
                  <c:v>0.841192129629629</c:v>
                </c:pt>
                <c:pt idx="19160">
                  <c:v>0.841203703703704</c:v>
                </c:pt>
                <c:pt idx="19161">
                  <c:v>0.841215277777778</c:v>
                </c:pt>
                <c:pt idx="19162">
                  <c:v>0.841226851851852</c:v>
                </c:pt>
                <c:pt idx="19163">
                  <c:v>0.841238425925926</c:v>
                </c:pt>
                <c:pt idx="19164">
                  <c:v>0.84125</c:v>
                </c:pt>
                <c:pt idx="19165">
                  <c:v>0.841261574074074</c:v>
                </c:pt>
                <c:pt idx="19166">
                  <c:v>0.841273148148148</c:v>
                </c:pt>
                <c:pt idx="19167">
                  <c:v>0.841284722222222</c:v>
                </c:pt>
                <c:pt idx="19168">
                  <c:v>0.841296296296296</c:v>
                </c:pt>
                <c:pt idx="19169">
                  <c:v>0.841307870370371</c:v>
                </c:pt>
                <c:pt idx="19170">
                  <c:v>0.841319444444445</c:v>
                </c:pt>
                <c:pt idx="19171">
                  <c:v>0.841331018518519</c:v>
                </c:pt>
                <c:pt idx="19172">
                  <c:v>0.841342592592593</c:v>
                </c:pt>
                <c:pt idx="19173">
                  <c:v>0.841354166666666</c:v>
                </c:pt>
                <c:pt idx="19174">
                  <c:v>0.841365740740741</c:v>
                </c:pt>
                <c:pt idx="19175">
                  <c:v>0.841377314814815</c:v>
                </c:pt>
                <c:pt idx="19176">
                  <c:v>0.841388888888889</c:v>
                </c:pt>
                <c:pt idx="19177">
                  <c:v>0.841400462962963</c:v>
                </c:pt>
                <c:pt idx="19178">
                  <c:v>0.841412037037037</c:v>
                </c:pt>
                <c:pt idx="19179">
                  <c:v>0.841423611111111</c:v>
                </c:pt>
                <c:pt idx="19180">
                  <c:v>0.841435185185185</c:v>
                </c:pt>
                <c:pt idx="19181">
                  <c:v>0.841446759259259</c:v>
                </c:pt>
                <c:pt idx="19182">
                  <c:v>0.841458333333333</c:v>
                </c:pt>
                <c:pt idx="19183">
                  <c:v>0.841469907407408</c:v>
                </c:pt>
                <c:pt idx="19184">
                  <c:v>0.841481481481482</c:v>
                </c:pt>
                <c:pt idx="19185">
                  <c:v>0.841493055555556</c:v>
                </c:pt>
                <c:pt idx="19186">
                  <c:v>0.84150462962963</c:v>
                </c:pt>
                <c:pt idx="19187">
                  <c:v>0.841516203703703</c:v>
                </c:pt>
                <c:pt idx="19188">
                  <c:v>0.841527777777778</c:v>
                </c:pt>
                <c:pt idx="19189">
                  <c:v>0.841539351851852</c:v>
                </c:pt>
                <c:pt idx="19190">
                  <c:v>0.841550925925925</c:v>
                </c:pt>
                <c:pt idx="19191">
                  <c:v>0.8415625</c:v>
                </c:pt>
                <c:pt idx="19192">
                  <c:v>0.841574074074074</c:v>
                </c:pt>
                <c:pt idx="19193">
                  <c:v>0.841585648148148</c:v>
                </c:pt>
                <c:pt idx="19194">
                  <c:v>0.841597222222222</c:v>
                </c:pt>
                <c:pt idx="19195">
                  <c:v>0.841608796296297</c:v>
                </c:pt>
                <c:pt idx="19196">
                  <c:v>0.841620370370371</c:v>
                </c:pt>
                <c:pt idx="19197">
                  <c:v>0.841631944444445</c:v>
                </c:pt>
                <c:pt idx="19198">
                  <c:v>0.841643518518519</c:v>
                </c:pt>
                <c:pt idx="19199">
                  <c:v>0.841655092592593</c:v>
                </c:pt>
                <c:pt idx="19200">
                  <c:v>0.841666666666667</c:v>
                </c:pt>
                <c:pt idx="19201">
                  <c:v>0.841678240740741</c:v>
                </c:pt>
                <c:pt idx="19202">
                  <c:v>0.841689814814815</c:v>
                </c:pt>
                <c:pt idx="19203">
                  <c:v>0.841701388888889</c:v>
                </c:pt>
                <c:pt idx="19204">
                  <c:v>0.841712962962962</c:v>
                </c:pt>
                <c:pt idx="19205">
                  <c:v>0.841724537037037</c:v>
                </c:pt>
                <c:pt idx="19206">
                  <c:v>0.841736111111111</c:v>
                </c:pt>
                <c:pt idx="19207">
                  <c:v>0.841747685185186</c:v>
                </c:pt>
                <c:pt idx="19208">
                  <c:v>0.841759259259259</c:v>
                </c:pt>
                <c:pt idx="19209">
                  <c:v>0.841770833333334</c:v>
                </c:pt>
                <c:pt idx="19210">
                  <c:v>0.841782407407408</c:v>
                </c:pt>
                <c:pt idx="19211">
                  <c:v>0.841793981481482</c:v>
                </c:pt>
                <c:pt idx="19212">
                  <c:v>0.841805555555556</c:v>
                </c:pt>
                <c:pt idx="19213">
                  <c:v>0.841817129629629</c:v>
                </c:pt>
                <c:pt idx="19214">
                  <c:v>0.841828703703704</c:v>
                </c:pt>
                <c:pt idx="19215">
                  <c:v>0.841840277777778</c:v>
                </c:pt>
                <c:pt idx="19216">
                  <c:v>0.841851851851852</c:v>
                </c:pt>
                <c:pt idx="19217">
                  <c:v>0.841863425925926</c:v>
                </c:pt>
                <c:pt idx="19218">
                  <c:v>0.841875</c:v>
                </c:pt>
                <c:pt idx="19219">
                  <c:v>0.841886574074074</c:v>
                </c:pt>
                <c:pt idx="19220">
                  <c:v>0.841898148148148</c:v>
                </c:pt>
                <c:pt idx="19221">
                  <c:v>0.841909722222222</c:v>
                </c:pt>
                <c:pt idx="19222">
                  <c:v>0.841921296296297</c:v>
                </c:pt>
                <c:pt idx="19223">
                  <c:v>0.841932870370371</c:v>
                </c:pt>
                <c:pt idx="19224">
                  <c:v>0.841944444444445</c:v>
                </c:pt>
                <c:pt idx="19225">
                  <c:v>0.841956018518519</c:v>
                </c:pt>
                <c:pt idx="19226">
                  <c:v>0.841967592592593</c:v>
                </c:pt>
                <c:pt idx="19227">
                  <c:v>0.841979166666667</c:v>
                </c:pt>
                <c:pt idx="19228">
                  <c:v>0.841990740740741</c:v>
                </c:pt>
                <c:pt idx="19229">
                  <c:v>0.842002314814815</c:v>
                </c:pt>
                <c:pt idx="19230">
                  <c:v>0.842013888888889</c:v>
                </c:pt>
                <c:pt idx="19231">
                  <c:v>0.842025462962963</c:v>
                </c:pt>
                <c:pt idx="19232">
                  <c:v>0.842037037037037</c:v>
                </c:pt>
                <c:pt idx="19233">
                  <c:v>0.842048611111112</c:v>
                </c:pt>
                <c:pt idx="19234">
                  <c:v>0.842060185185185</c:v>
                </c:pt>
                <c:pt idx="19235">
                  <c:v>0.842071759259259</c:v>
                </c:pt>
                <c:pt idx="19236">
                  <c:v>0.842083333333334</c:v>
                </c:pt>
                <c:pt idx="19237">
                  <c:v>0.842094907407408</c:v>
                </c:pt>
                <c:pt idx="19238">
                  <c:v>0.842106481481482</c:v>
                </c:pt>
                <c:pt idx="19239">
                  <c:v>0.842118055555556</c:v>
                </c:pt>
                <c:pt idx="19240">
                  <c:v>0.84212962962963</c:v>
                </c:pt>
                <c:pt idx="19241">
                  <c:v>0.842141203703704</c:v>
                </c:pt>
                <c:pt idx="19242">
                  <c:v>0.842152777777777</c:v>
                </c:pt>
                <c:pt idx="19243">
                  <c:v>0.842164351851852</c:v>
                </c:pt>
                <c:pt idx="19244">
                  <c:v>0.842175925925926</c:v>
                </c:pt>
                <c:pt idx="19245">
                  <c:v>0.8421875</c:v>
                </c:pt>
                <c:pt idx="19246">
                  <c:v>0.842199074074074</c:v>
                </c:pt>
                <c:pt idx="19247">
                  <c:v>0.842210648148148</c:v>
                </c:pt>
                <c:pt idx="19248">
                  <c:v>0.842222222222222</c:v>
                </c:pt>
                <c:pt idx="19249">
                  <c:v>0.842233796296296</c:v>
                </c:pt>
                <c:pt idx="19250">
                  <c:v>0.842245370370371</c:v>
                </c:pt>
                <c:pt idx="19251">
                  <c:v>0.842256944444444</c:v>
                </c:pt>
                <c:pt idx="19252">
                  <c:v>0.842268518518519</c:v>
                </c:pt>
                <c:pt idx="19253">
                  <c:v>0.842280092592593</c:v>
                </c:pt>
                <c:pt idx="19254">
                  <c:v>0.842291666666667</c:v>
                </c:pt>
                <c:pt idx="19255">
                  <c:v>0.842303240740741</c:v>
                </c:pt>
                <c:pt idx="19256">
                  <c:v>0.842314814814815</c:v>
                </c:pt>
                <c:pt idx="19257">
                  <c:v>0.842326388888889</c:v>
                </c:pt>
                <c:pt idx="19258">
                  <c:v>0.842337962962962</c:v>
                </c:pt>
                <c:pt idx="19259">
                  <c:v>0.842349537037037</c:v>
                </c:pt>
                <c:pt idx="19260">
                  <c:v>0.842361111111111</c:v>
                </c:pt>
                <c:pt idx="19261">
                  <c:v>0.842372685185185</c:v>
                </c:pt>
                <c:pt idx="19262">
                  <c:v>0.842384259259259</c:v>
                </c:pt>
                <c:pt idx="19263">
                  <c:v>0.842395833333334</c:v>
                </c:pt>
                <c:pt idx="19264">
                  <c:v>0.842407407407408</c:v>
                </c:pt>
                <c:pt idx="19265">
                  <c:v>0.842418981481481</c:v>
                </c:pt>
                <c:pt idx="19266">
                  <c:v>0.842430555555556</c:v>
                </c:pt>
                <c:pt idx="19267">
                  <c:v>0.842442129629629</c:v>
                </c:pt>
                <c:pt idx="19268">
                  <c:v>0.842453703703703</c:v>
                </c:pt>
                <c:pt idx="19269">
                  <c:v>0.842465277777778</c:v>
                </c:pt>
                <c:pt idx="19270">
                  <c:v>0.842476851851852</c:v>
                </c:pt>
                <c:pt idx="19271">
                  <c:v>0.842488425925926</c:v>
                </c:pt>
                <c:pt idx="19272">
                  <c:v>0.8425</c:v>
                </c:pt>
                <c:pt idx="19273">
                  <c:v>0.842511574074074</c:v>
                </c:pt>
                <c:pt idx="19274">
                  <c:v>0.842523148148148</c:v>
                </c:pt>
                <c:pt idx="19275">
                  <c:v>0.842534722222222</c:v>
                </c:pt>
                <c:pt idx="19276">
                  <c:v>0.842546296296296</c:v>
                </c:pt>
                <c:pt idx="19277">
                  <c:v>0.842557870370371</c:v>
                </c:pt>
                <c:pt idx="19278">
                  <c:v>0.842569444444445</c:v>
                </c:pt>
                <c:pt idx="19279">
                  <c:v>0.842581018518519</c:v>
                </c:pt>
                <c:pt idx="19280">
                  <c:v>0.842592592592593</c:v>
                </c:pt>
                <c:pt idx="19281">
                  <c:v>0.842604166666667</c:v>
                </c:pt>
                <c:pt idx="19282">
                  <c:v>0.84261574074074</c:v>
                </c:pt>
                <c:pt idx="19283">
                  <c:v>0.842627314814815</c:v>
                </c:pt>
                <c:pt idx="19284">
                  <c:v>0.842638888888889</c:v>
                </c:pt>
                <c:pt idx="19285">
                  <c:v>0.842650462962963</c:v>
                </c:pt>
                <c:pt idx="19286">
                  <c:v>0.842662037037037</c:v>
                </c:pt>
                <c:pt idx="19287">
                  <c:v>0.842673611111111</c:v>
                </c:pt>
                <c:pt idx="19288">
                  <c:v>0.842685185185185</c:v>
                </c:pt>
                <c:pt idx="19289">
                  <c:v>0.842696759259259</c:v>
                </c:pt>
                <c:pt idx="19290">
                  <c:v>0.842708333333334</c:v>
                </c:pt>
                <c:pt idx="19291">
                  <c:v>0.842719907407407</c:v>
                </c:pt>
                <c:pt idx="19292">
                  <c:v>0.842731481481482</c:v>
                </c:pt>
                <c:pt idx="19293">
                  <c:v>0.842743055555556</c:v>
                </c:pt>
                <c:pt idx="19294">
                  <c:v>0.84275462962963</c:v>
                </c:pt>
                <c:pt idx="19295">
                  <c:v>0.842766203703704</c:v>
                </c:pt>
                <c:pt idx="19296">
                  <c:v>0.842777777777778</c:v>
                </c:pt>
                <c:pt idx="19297">
                  <c:v>0.842789351851852</c:v>
                </c:pt>
                <c:pt idx="19298">
                  <c:v>0.842800925925926</c:v>
                </c:pt>
                <c:pt idx="19299">
                  <c:v>0.8428125</c:v>
                </c:pt>
                <c:pt idx="19300">
                  <c:v>0.842824074074075</c:v>
                </c:pt>
                <c:pt idx="19301">
                  <c:v>0.842835648148148</c:v>
                </c:pt>
                <c:pt idx="19302">
                  <c:v>0.842847222222222</c:v>
                </c:pt>
                <c:pt idx="19303">
                  <c:v>0.842858796296296</c:v>
                </c:pt>
                <c:pt idx="19304">
                  <c:v>0.842870370370371</c:v>
                </c:pt>
                <c:pt idx="19305">
                  <c:v>0.842881944444445</c:v>
                </c:pt>
                <c:pt idx="19306">
                  <c:v>0.842893518518519</c:v>
                </c:pt>
                <c:pt idx="19307">
                  <c:v>0.842905092592593</c:v>
                </c:pt>
                <c:pt idx="19308">
                  <c:v>0.842916666666666</c:v>
                </c:pt>
                <c:pt idx="19309">
                  <c:v>0.842928240740741</c:v>
                </c:pt>
                <c:pt idx="19310">
                  <c:v>0.842939814814815</c:v>
                </c:pt>
                <c:pt idx="19311">
                  <c:v>0.842951388888889</c:v>
                </c:pt>
                <c:pt idx="19312">
                  <c:v>0.842962962962963</c:v>
                </c:pt>
                <c:pt idx="19313">
                  <c:v>0.842974537037037</c:v>
                </c:pt>
                <c:pt idx="19314">
                  <c:v>0.842986111111111</c:v>
                </c:pt>
                <c:pt idx="19315">
                  <c:v>0.842997685185185</c:v>
                </c:pt>
                <c:pt idx="19316">
                  <c:v>0.843009259259259</c:v>
                </c:pt>
                <c:pt idx="19317">
                  <c:v>0.843020833333334</c:v>
                </c:pt>
                <c:pt idx="19318">
                  <c:v>0.843032407407408</c:v>
                </c:pt>
                <c:pt idx="19319">
                  <c:v>0.843043981481482</c:v>
                </c:pt>
                <c:pt idx="19320">
                  <c:v>0.843055555555556</c:v>
                </c:pt>
                <c:pt idx="19321">
                  <c:v>0.843067129629629</c:v>
                </c:pt>
                <c:pt idx="19322">
                  <c:v>0.843078703703704</c:v>
                </c:pt>
                <c:pt idx="19323">
                  <c:v>0.843090277777778</c:v>
                </c:pt>
                <c:pt idx="19324">
                  <c:v>0.843101851851852</c:v>
                </c:pt>
                <c:pt idx="19325">
                  <c:v>0.843113425925925</c:v>
                </c:pt>
                <c:pt idx="19326">
                  <c:v>0.843125</c:v>
                </c:pt>
                <c:pt idx="19327">
                  <c:v>0.843136574074074</c:v>
                </c:pt>
                <c:pt idx="19328">
                  <c:v>0.843148148148148</c:v>
                </c:pt>
                <c:pt idx="19329">
                  <c:v>0.843159722222222</c:v>
                </c:pt>
                <c:pt idx="19330">
                  <c:v>0.843171296296297</c:v>
                </c:pt>
                <c:pt idx="19331">
                  <c:v>0.843182870370371</c:v>
                </c:pt>
                <c:pt idx="19332">
                  <c:v>0.843194444444445</c:v>
                </c:pt>
                <c:pt idx="19333">
                  <c:v>0.843206018518519</c:v>
                </c:pt>
                <c:pt idx="19334">
                  <c:v>0.843217592592593</c:v>
                </c:pt>
                <c:pt idx="19335">
                  <c:v>0.843229166666667</c:v>
                </c:pt>
                <c:pt idx="19336">
                  <c:v>0.843240740740741</c:v>
                </c:pt>
                <c:pt idx="19337">
                  <c:v>0.843252314814815</c:v>
                </c:pt>
                <c:pt idx="19338">
                  <c:v>0.843263888888889</c:v>
                </c:pt>
                <c:pt idx="19339">
                  <c:v>0.843275462962963</c:v>
                </c:pt>
                <c:pt idx="19340">
                  <c:v>0.843287037037037</c:v>
                </c:pt>
                <c:pt idx="19341">
                  <c:v>0.843298611111111</c:v>
                </c:pt>
                <c:pt idx="19342">
                  <c:v>0.843310185185185</c:v>
                </c:pt>
                <c:pt idx="19343">
                  <c:v>0.843321759259259</c:v>
                </c:pt>
                <c:pt idx="19344">
                  <c:v>0.843333333333333</c:v>
                </c:pt>
                <c:pt idx="19345">
                  <c:v>0.843344907407408</c:v>
                </c:pt>
                <c:pt idx="19346">
                  <c:v>0.843356481481482</c:v>
                </c:pt>
                <c:pt idx="19347">
                  <c:v>0.843368055555556</c:v>
                </c:pt>
                <c:pt idx="19348">
                  <c:v>0.84337962962963</c:v>
                </c:pt>
                <c:pt idx="19349">
                  <c:v>0.843391203703704</c:v>
                </c:pt>
                <c:pt idx="19350">
                  <c:v>0.843402777777778</c:v>
                </c:pt>
                <c:pt idx="19351">
                  <c:v>0.843414351851852</c:v>
                </c:pt>
                <c:pt idx="19352">
                  <c:v>0.843425925925926</c:v>
                </c:pt>
                <c:pt idx="19353">
                  <c:v>0.8434375</c:v>
                </c:pt>
                <c:pt idx="19354">
                  <c:v>0.843449074074074</c:v>
                </c:pt>
                <c:pt idx="19355">
                  <c:v>0.843460648148148</c:v>
                </c:pt>
                <c:pt idx="19356">
                  <c:v>0.843472222222222</c:v>
                </c:pt>
                <c:pt idx="19357">
                  <c:v>0.843483796296296</c:v>
                </c:pt>
                <c:pt idx="19358">
                  <c:v>0.843495370370371</c:v>
                </c:pt>
                <c:pt idx="19359">
                  <c:v>0.843506944444444</c:v>
                </c:pt>
                <c:pt idx="19360">
                  <c:v>0.843518518518519</c:v>
                </c:pt>
                <c:pt idx="19361">
                  <c:v>0.843530092592593</c:v>
                </c:pt>
                <c:pt idx="19362">
                  <c:v>0.843541666666667</c:v>
                </c:pt>
                <c:pt idx="19363">
                  <c:v>0.843553240740741</c:v>
                </c:pt>
                <c:pt idx="19364">
                  <c:v>0.843564814814815</c:v>
                </c:pt>
                <c:pt idx="19365">
                  <c:v>0.843576388888889</c:v>
                </c:pt>
                <c:pt idx="19366">
                  <c:v>0.843587962962963</c:v>
                </c:pt>
                <c:pt idx="19367">
                  <c:v>0.843599537037037</c:v>
                </c:pt>
                <c:pt idx="19368">
                  <c:v>0.843611111111111</c:v>
                </c:pt>
                <c:pt idx="19369">
                  <c:v>0.843622685185185</c:v>
                </c:pt>
                <c:pt idx="19370">
                  <c:v>0.843634259259259</c:v>
                </c:pt>
                <c:pt idx="19371">
                  <c:v>0.843645833333334</c:v>
                </c:pt>
                <c:pt idx="19372">
                  <c:v>0.843657407407408</c:v>
                </c:pt>
                <c:pt idx="19373">
                  <c:v>0.843668981481482</c:v>
                </c:pt>
                <c:pt idx="19374">
                  <c:v>0.843680555555556</c:v>
                </c:pt>
                <c:pt idx="19375">
                  <c:v>0.84369212962963</c:v>
                </c:pt>
                <c:pt idx="19376">
                  <c:v>0.843703703703704</c:v>
                </c:pt>
                <c:pt idx="19377">
                  <c:v>0.843715277777778</c:v>
                </c:pt>
                <c:pt idx="19378">
                  <c:v>0.843726851851852</c:v>
                </c:pt>
                <c:pt idx="19379">
                  <c:v>0.843738425925926</c:v>
                </c:pt>
                <c:pt idx="19380">
                  <c:v>0.84375</c:v>
                </c:pt>
                <c:pt idx="19381">
                  <c:v>0.843761574074074</c:v>
                </c:pt>
                <c:pt idx="19382">
                  <c:v>0.843773148148148</c:v>
                </c:pt>
                <c:pt idx="19383">
                  <c:v>0.843784722222222</c:v>
                </c:pt>
                <c:pt idx="19384">
                  <c:v>0.843796296296297</c:v>
                </c:pt>
                <c:pt idx="19385">
                  <c:v>0.843807870370371</c:v>
                </c:pt>
                <c:pt idx="19386">
                  <c:v>0.843819444444445</c:v>
                </c:pt>
                <c:pt idx="19387">
                  <c:v>0.843831018518519</c:v>
                </c:pt>
                <c:pt idx="19388">
                  <c:v>0.843842592592593</c:v>
                </c:pt>
                <c:pt idx="19389">
                  <c:v>0.843854166666667</c:v>
                </c:pt>
                <c:pt idx="19390">
                  <c:v>0.84386574074074</c:v>
                </c:pt>
                <c:pt idx="19391">
                  <c:v>0.843877314814815</c:v>
                </c:pt>
                <c:pt idx="19392">
                  <c:v>0.843888888888889</c:v>
                </c:pt>
                <c:pt idx="19393">
                  <c:v>0.843900462962963</c:v>
                </c:pt>
                <c:pt idx="19394">
                  <c:v>0.843912037037037</c:v>
                </c:pt>
                <c:pt idx="19395">
                  <c:v>0.843923611111111</c:v>
                </c:pt>
                <c:pt idx="19396">
                  <c:v>0.843935185185185</c:v>
                </c:pt>
                <c:pt idx="19397">
                  <c:v>0.843946759259259</c:v>
                </c:pt>
                <c:pt idx="19398">
                  <c:v>0.843958333333334</c:v>
                </c:pt>
                <c:pt idx="19399">
                  <c:v>0.843969907407408</c:v>
                </c:pt>
                <c:pt idx="19400">
                  <c:v>0.843981481481482</c:v>
                </c:pt>
                <c:pt idx="19401">
                  <c:v>0.843993055555556</c:v>
                </c:pt>
                <c:pt idx="19402">
                  <c:v>0.84400462962963</c:v>
                </c:pt>
                <c:pt idx="19403">
                  <c:v>0.844016203703704</c:v>
                </c:pt>
                <c:pt idx="19404">
                  <c:v>0.844027777777778</c:v>
                </c:pt>
                <c:pt idx="19405">
                  <c:v>0.844039351851851</c:v>
                </c:pt>
                <c:pt idx="19406">
                  <c:v>0.844050925925926</c:v>
                </c:pt>
                <c:pt idx="19407">
                  <c:v>0.8440625</c:v>
                </c:pt>
                <c:pt idx="19408">
                  <c:v>0.844074074074074</c:v>
                </c:pt>
                <c:pt idx="19409">
                  <c:v>0.844085648148148</c:v>
                </c:pt>
                <c:pt idx="19410">
                  <c:v>0.844097222222222</c:v>
                </c:pt>
                <c:pt idx="19411">
                  <c:v>0.844108796296296</c:v>
                </c:pt>
                <c:pt idx="19412">
                  <c:v>0.844120370370371</c:v>
                </c:pt>
                <c:pt idx="19413">
                  <c:v>0.844131944444445</c:v>
                </c:pt>
                <c:pt idx="19414">
                  <c:v>0.844143518518519</c:v>
                </c:pt>
                <c:pt idx="19415">
                  <c:v>0.844155092592593</c:v>
                </c:pt>
                <c:pt idx="19416">
                  <c:v>0.844166666666666</c:v>
                </c:pt>
                <c:pt idx="19417">
                  <c:v>0.844178240740741</c:v>
                </c:pt>
                <c:pt idx="19418">
                  <c:v>0.844189814814815</c:v>
                </c:pt>
                <c:pt idx="19419">
                  <c:v>0.844201388888889</c:v>
                </c:pt>
                <c:pt idx="19420">
                  <c:v>0.844212962962963</c:v>
                </c:pt>
                <c:pt idx="19421">
                  <c:v>0.844224537037037</c:v>
                </c:pt>
                <c:pt idx="19422">
                  <c:v>0.844236111111111</c:v>
                </c:pt>
                <c:pt idx="19423">
                  <c:v>0.844247685185185</c:v>
                </c:pt>
                <c:pt idx="19424">
                  <c:v>0.844259259259259</c:v>
                </c:pt>
                <c:pt idx="19425">
                  <c:v>0.844270833333334</c:v>
                </c:pt>
                <c:pt idx="19426">
                  <c:v>0.844282407407407</c:v>
                </c:pt>
                <c:pt idx="19427">
                  <c:v>0.844293981481482</c:v>
                </c:pt>
                <c:pt idx="19428">
                  <c:v>0.844305555555556</c:v>
                </c:pt>
                <c:pt idx="19429">
                  <c:v>0.84431712962963</c:v>
                </c:pt>
                <c:pt idx="19430">
                  <c:v>0.844328703703704</c:v>
                </c:pt>
                <c:pt idx="19431">
                  <c:v>0.844340277777778</c:v>
                </c:pt>
                <c:pt idx="19432">
                  <c:v>0.844351851851852</c:v>
                </c:pt>
                <c:pt idx="19433">
                  <c:v>0.844363425925925</c:v>
                </c:pt>
                <c:pt idx="19434">
                  <c:v>0.844375</c:v>
                </c:pt>
                <c:pt idx="19435">
                  <c:v>0.844386574074074</c:v>
                </c:pt>
                <c:pt idx="19436">
                  <c:v>0.844398148148148</c:v>
                </c:pt>
                <c:pt idx="19437">
                  <c:v>0.844409722222222</c:v>
                </c:pt>
                <c:pt idx="19438">
                  <c:v>0.844421296296297</c:v>
                </c:pt>
                <c:pt idx="19439">
                  <c:v>0.844432870370371</c:v>
                </c:pt>
                <c:pt idx="19440">
                  <c:v>0.844444444444445</c:v>
                </c:pt>
                <c:pt idx="19441">
                  <c:v>0.844456018518519</c:v>
                </c:pt>
                <c:pt idx="19442">
                  <c:v>0.844467592592593</c:v>
                </c:pt>
                <c:pt idx="19443">
                  <c:v>0.844479166666667</c:v>
                </c:pt>
                <c:pt idx="19444">
                  <c:v>0.84449074074074</c:v>
                </c:pt>
                <c:pt idx="19445">
                  <c:v>0.844502314814815</c:v>
                </c:pt>
                <c:pt idx="19446">
                  <c:v>0.844513888888889</c:v>
                </c:pt>
                <c:pt idx="19447">
                  <c:v>0.844525462962963</c:v>
                </c:pt>
                <c:pt idx="19448">
                  <c:v>0.844537037037037</c:v>
                </c:pt>
                <c:pt idx="19449">
                  <c:v>0.844548611111111</c:v>
                </c:pt>
                <c:pt idx="19450">
                  <c:v>0.844560185185185</c:v>
                </c:pt>
                <c:pt idx="19451">
                  <c:v>0.844571759259259</c:v>
                </c:pt>
                <c:pt idx="19452">
                  <c:v>0.844583333333333</c:v>
                </c:pt>
                <c:pt idx="19453">
                  <c:v>0.844594907407408</c:v>
                </c:pt>
                <c:pt idx="19454">
                  <c:v>0.844606481481482</c:v>
                </c:pt>
                <c:pt idx="19455">
                  <c:v>0.844618055555556</c:v>
                </c:pt>
                <c:pt idx="19456">
                  <c:v>0.84462962962963</c:v>
                </c:pt>
                <c:pt idx="19457">
                  <c:v>0.844641203703704</c:v>
                </c:pt>
                <c:pt idx="19458">
                  <c:v>0.844652777777778</c:v>
                </c:pt>
                <c:pt idx="19459">
                  <c:v>0.844664351851852</c:v>
                </c:pt>
                <c:pt idx="19460">
                  <c:v>0.844675925925926</c:v>
                </c:pt>
                <c:pt idx="19461">
                  <c:v>0.8446875</c:v>
                </c:pt>
                <c:pt idx="19462">
                  <c:v>0.844699074074075</c:v>
                </c:pt>
                <c:pt idx="19463">
                  <c:v>0.844710648148148</c:v>
                </c:pt>
                <c:pt idx="19464">
                  <c:v>0.844722222222222</c:v>
                </c:pt>
                <c:pt idx="19465">
                  <c:v>0.844733796296296</c:v>
                </c:pt>
                <c:pt idx="19466">
                  <c:v>0.844745370370371</c:v>
                </c:pt>
                <c:pt idx="19467">
                  <c:v>0.844756944444445</c:v>
                </c:pt>
                <c:pt idx="19468">
                  <c:v>0.844768518518519</c:v>
                </c:pt>
                <c:pt idx="19469">
                  <c:v>0.844780092592593</c:v>
                </c:pt>
                <c:pt idx="19470">
                  <c:v>0.844791666666667</c:v>
                </c:pt>
                <c:pt idx="19471">
                  <c:v>0.844803240740741</c:v>
                </c:pt>
                <c:pt idx="19472">
                  <c:v>0.844814814814815</c:v>
                </c:pt>
                <c:pt idx="19473">
                  <c:v>0.844826388888889</c:v>
                </c:pt>
                <c:pt idx="19474">
                  <c:v>0.844837962962963</c:v>
                </c:pt>
                <c:pt idx="19475">
                  <c:v>0.844849537037037</c:v>
                </c:pt>
                <c:pt idx="19476">
                  <c:v>0.844861111111111</c:v>
                </c:pt>
                <c:pt idx="19477">
                  <c:v>0.844872685185185</c:v>
                </c:pt>
                <c:pt idx="19478">
                  <c:v>0.844884259259259</c:v>
                </c:pt>
                <c:pt idx="19479">
                  <c:v>0.844895833333334</c:v>
                </c:pt>
                <c:pt idx="19480">
                  <c:v>0.844907407407408</c:v>
                </c:pt>
                <c:pt idx="19481">
                  <c:v>0.844918981481482</c:v>
                </c:pt>
                <c:pt idx="19482">
                  <c:v>0.844930555555556</c:v>
                </c:pt>
                <c:pt idx="19483">
                  <c:v>0.84494212962963</c:v>
                </c:pt>
                <c:pt idx="19484">
                  <c:v>0.844953703703704</c:v>
                </c:pt>
                <c:pt idx="19485">
                  <c:v>0.844965277777778</c:v>
                </c:pt>
                <c:pt idx="19486">
                  <c:v>0.844976851851852</c:v>
                </c:pt>
                <c:pt idx="19487">
                  <c:v>0.844988425925926</c:v>
                </c:pt>
                <c:pt idx="19488">
                  <c:v>0.845</c:v>
                </c:pt>
                <c:pt idx="19489">
                  <c:v>0.845011574074074</c:v>
                </c:pt>
                <c:pt idx="19490">
                  <c:v>0.845023148148148</c:v>
                </c:pt>
                <c:pt idx="19491">
                  <c:v>0.845034722222222</c:v>
                </c:pt>
                <c:pt idx="19492">
                  <c:v>0.845046296296297</c:v>
                </c:pt>
                <c:pt idx="19493">
                  <c:v>0.845057870370371</c:v>
                </c:pt>
                <c:pt idx="19494">
                  <c:v>0.845069444444445</c:v>
                </c:pt>
                <c:pt idx="19495">
                  <c:v>0.845081018518519</c:v>
                </c:pt>
                <c:pt idx="19496">
                  <c:v>0.845092592592593</c:v>
                </c:pt>
                <c:pt idx="19497">
                  <c:v>0.845104166666667</c:v>
                </c:pt>
                <c:pt idx="19498">
                  <c:v>0.845115740740741</c:v>
                </c:pt>
                <c:pt idx="19499">
                  <c:v>0.845127314814815</c:v>
                </c:pt>
                <c:pt idx="19500">
                  <c:v>0.845138888888889</c:v>
                </c:pt>
                <c:pt idx="19501">
                  <c:v>0.845150462962963</c:v>
                </c:pt>
                <c:pt idx="19502">
                  <c:v>0.845162037037037</c:v>
                </c:pt>
                <c:pt idx="19503">
                  <c:v>0.845173611111111</c:v>
                </c:pt>
                <c:pt idx="19504">
                  <c:v>0.845185185185185</c:v>
                </c:pt>
                <c:pt idx="19505">
                  <c:v>0.845196759259259</c:v>
                </c:pt>
                <c:pt idx="19506">
                  <c:v>0.845208333333334</c:v>
                </c:pt>
                <c:pt idx="19507">
                  <c:v>0.845219907407408</c:v>
                </c:pt>
                <c:pt idx="19508">
                  <c:v>0.845231481481482</c:v>
                </c:pt>
                <c:pt idx="19509">
                  <c:v>0.845243055555556</c:v>
                </c:pt>
                <c:pt idx="19510">
                  <c:v>0.84525462962963</c:v>
                </c:pt>
                <c:pt idx="19511">
                  <c:v>0.845266203703704</c:v>
                </c:pt>
                <c:pt idx="19512">
                  <c:v>0.845277777777778</c:v>
                </c:pt>
                <c:pt idx="19513">
                  <c:v>0.845289351851852</c:v>
                </c:pt>
                <c:pt idx="19514">
                  <c:v>0.845300925925926</c:v>
                </c:pt>
                <c:pt idx="19515">
                  <c:v>0.8453125</c:v>
                </c:pt>
                <c:pt idx="19516">
                  <c:v>0.845324074074074</c:v>
                </c:pt>
                <c:pt idx="19517">
                  <c:v>0.845335648148148</c:v>
                </c:pt>
                <c:pt idx="19518">
                  <c:v>0.845347222222222</c:v>
                </c:pt>
                <c:pt idx="19519">
                  <c:v>0.845358796296297</c:v>
                </c:pt>
                <c:pt idx="19520">
                  <c:v>0.84537037037037</c:v>
                </c:pt>
                <c:pt idx="19521">
                  <c:v>0.845381944444445</c:v>
                </c:pt>
                <c:pt idx="19522">
                  <c:v>0.845393518518519</c:v>
                </c:pt>
                <c:pt idx="19523">
                  <c:v>0.845405092592593</c:v>
                </c:pt>
                <c:pt idx="19524">
                  <c:v>0.845416666666667</c:v>
                </c:pt>
                <c:pt idx="19525">
                  <c:v>0.84542824074074</c:v>
                </c:pt>
                <c:pt idx="19526">
                  <c:v>0.845439814814815</c:v>
                </c:pt>
                <c:pt idx="19527">
                  <c:v>0.845451388888889</c:v>
                </c:pt>
                <c:pt idx="19528">
                  <c:v>0.845462962962962</c:v>
                </c:pt>
                <c:pt idx="19529">
                  <c:v>0.845474537037037</c:v>
                </c:pt>
                <c:pt idx="19530">
                  <c:v>0.845486111111111</c:v>
                </c:pt>
                <c:pt idx="19531">
                  <c:v>0.845497685185185</c:v>
                </c:pt>
                <c:pt idx="19532">
                  <c:v>0.845509259259259</c:v>
                </c:pt>
                <c:pt idx="19533">
                  <c:v>0.845520833333334</c:v>
                </c:pt>
                <c:pt idx="19534">
                  <c:v>0.845532407407407</c:v>
                </c:pt>
                <c:pt idx="19535">
                  <c:v>0.845543981481482</c:v>
                </c:pt>
                <c:pt idx="19536">
                  <c:v>0.845555555555556</c:v>
                </c:pt>
                <c:pt idx="19537">
                  <c:v>0.845567129629629</c:v>
                </c:pt>
                <c:pt idx="19538">
                  <c:v>0.845578703703704</c:v>
                </c:pt>
                <c:pt idx="19539">
                  <c:v>0.845590277777778</c:v>
                </c:pt>
                <c:pt idx="19540">
                  <c:v>0.845601851851852</c:v>
                </c:pt>
                <c:pt idx="19541">
                  <c:v>0.845613425925926</c:v>
                </c:pt>
                <c:pt idx="19542">
                  <c:v>0.845625</c:v>
                </c:pt>
                <c:pt idx="19543">
                  <c:v>0.845636574074074</c:v>
                </c:pt>
                <c:pt idx="19544">
                  <c:v>0.845648148148148</c:v>
                </c:pt>
                <c:pt idx="19545">
                  <c:v>0.845659722222222</c:v>
                </c:pt>
                <c:pt idx="19546">
                  <c:v>0.845671296296297</c:v>
                </c:pt>
                <c:pt idx="19547">
                  <c:v>0.845682870370371</c:v>
                </c:pt>
                <c:pt idx="19548">
                  <c:v>0.845694444444445</c:v>
                </c:pt>
                <c:pt idx="19549">
                  <c:v>0.845706018518519</c:v>
                </c:pt>
                <c:pt idx="19550">
                  <c:v>0.845717592592593</c:v>
                </c:pt>
                <c:pt idx="19551">
                  <c:v>0.845729166666667</c:v>
                </c:pt>
                <c:pt idx="19552">
                  <c:v>0.845740740740741</c:v>
                </c:pt>
                <c:pt idx="19553">
                  <c:v>0.845752314814815</c:v>
                </c:pt>
                <c:pt idx="19554">
                  <c:v>0.845763888888889</c:v>
                </c:pt>
                <c:pt idx="19555">
                  <c:v>0.845775462962963</c:v>
                </c:pt>
                <c:pt idx="19556">
                  <c:v>0.845787037037037</c:v>
                </c:pt>
                <c:pt idx="19557">
                  <c:v>0.845798611111112</c:v>
                </c:pt>
                <c:pt idx="19558">
                  <c:v>0.845810185185185</c:v>
                </c:pt>
                <c:pt idx="19559">
                  <c:v>0.845821759259259</c:v>
                </c:pt>
                <c:pt idx="19560">
                  <c:v>0.845833333333333</c:v>
                </c:pt>
                <c:pt idx="19561">
                  <c:v>0.845844907407408</c:v>
                </c:pt>
                <c:pt idx="19562">
                  <c:v>0.845856481481482</c:v>
                </c:pt>
                <c:pt idx="19563">
                  <c:v>0.845868055555556</c:v>
                </c:pt>
                <c:pt idx="19564">
                  <c:v>0.84587962962963</c:v>
                </c:pt>
                <c:pt idx="19565">
                  <c:v>0.845891203703704</c:v>
                </c:pt>
                <c:pt idx="19566">
                  <c:v>0.845902777777778</c:v>
                </c:pt>
                <c:pt idx="19567">
                  <c:v>0.845914351851852</c:v>
                </c:pt>
                <c:pt idx="19568">
                  <c:v>0.845925925925926</c:v>
                </c:pt>
                <c:pt idx="19569">
                  <c:v>0.8459375</c:v>
                </c:pt>
                <c:pt idx="19570">
                  <c:v>0.845949074074075</c:v>
                </c:pt>
                <c:pt idx="19571">
                  <c:v>0.845960648148148</c:v>
                </c:pt>
                <c:pt idx="19572">
                  <c:v>0.845972222222222</c:v>
                </c:pt>
                <c:pt idx="19573">
                  <c:v>0.845983796296296</c:v>
                </c:pt>
                <c:pt idx="19574">
                  <c:v>0.845995370370371</c:v>
                </c:pt>
                <c:pt idx="19575">
                  <c:v>0.846006944444445</c:v>
                </c:pt>
                <c:pt idx="19576">
                  <c:v>0.846018518518519</c:v>
                </c:pt>
                <c:pt idx="19577">
                  <c:v>0.846030092592593</c:v>
                </c:pt>
                <c:pt idx="19578">
                  <c:v>0.846041666666667</c:v>
                </c:pt>
                <c:pt idx="19579">
                  <c:v>0.84605324074074</c:v>
                </c:pt>
                <c:pt idx="19580">
                  <c:v>0.846064814814815</c:v>
                </c:pt>
                <c:pt idx="19581">
                  <c:v>0.846076388888889</c:v>
                </c:pt>
                <c:pt idx="19582">
                  <c:v>0.846087962962963</c:v>
                </c:pt>
                <c:pt idx="19583">
                  <c:v>0.846099537037037</c:v>
                </c:pt>
                <c:pt idx="19584">
                  <c:v>0.846111111111111</c:v>
                </c:pt>
                <c:pt idx="19585">
                  <c:v>0.846122685185185</c:v>
                </c:pt>
                <c:pt idx="19586">
                  <c:v>0.846134259259259</c:v>
                </c:pt>
                <c:pt idx="19587">
                  <c:v>0.846145833333334</c:v>
                </c:pt>
                <c:pt idx="19588">
                  <c:v>0.846157407407407</c:v>
                </c:pt>
                <c:pt idx="19589">
                  <c:v>0.846168981481481</c:v>
                </c:pt>
                <c:pt idx="19590">
                  <c:v>0.846180555555556</c:v>
                </c:pt>
                <c:pt idx="19591">
                  <c:v>0.846192129629629</c:v>
                </c:pt>
                <c:pt idx="19592">
                  <c:v>0.846203703703704</c:v>
                </c:pt>
                <c:pt idx="19593">
                  <c:v>0.846215277777778</c:v>
                </c:pt>
                <c:pt idx="19594">
                  <c:v>0.846226851851852</c:v>
                </c:pt>
                <c:pt idx="19595">
                  <c:v>0.846238425925926</c:v>
                </c:pt>
                <c:pt idx="19596">
                  <c:v>0.84625</c:v>
                </c:pt>
                <c:pt idx="19597">
                  <c:v>0.846261574074074</c:v>
                </c:pt>
                <c:pt idx="19598">
                  <c:v>0.846273148148148</c:v>
                </c:pt>
                <c:pt idx="19599">
                  <c:v>0.846284722222222</c:v>
                </c:pt>
                <c:pt idx="19600">
                  <c:v>0.846296296296296</c:v>
                </c:pt>
                <c:pt idx="19601">
                  <c:v>0.846307870370371</c:v>
                </c:pt>
                <c:pt idx="19602">
                  <c:v>0.846319444444445</c:v>
                </c:pt>
                <c:pt idx="19603">
                  <c:v>0.846331018518519</c:v>
                </c:pt>
                <c:pt idx="19604">
                  <c:v>0.846342592592593</c:v>
                </c:pt>
                <c:pt idx="19605">
                  <c:v>0.846354166666666</c:v>
                </c:pt>
                <c:pt idx="19606">
                  <c:v>0.846365740740741</c:v>
                </c:pt>
                <c:pt idx="19607">
                  <c:v>0.846377314814815</c:v>
                </c:pt>
                <c:pt idx="19608">
                  <c:v>0.846388888888889</c:v>
                </c:pt>
                <c:pt idx="19609">
                  <c:v>0.846400462962963</c:v>
                </c:pt>
                <c:pt idx="19610">
                  <c:v>0.846412037037037</c:v>
                </c:pt>
                <c:pt idx="19611">
                  <c:v>0.846423611111111</c:v>
                </c:pt>
                <c:pt idx="19612">
                  <c:v>0.846435185185185</c:v>
                </c:pt>
                <c:pt idx="19613">
                  <c:v>0.846446759259259</c:v>
                </c:pt>
                <c:pt idx="19614">
                  <c:v>0.846458333333334</c:v>
                </c:pt>
                <c:pt idx="19615">
                  <c:v>0.846469907407407</c:v>
                </c:pt>
                <c:pt idx="19616">
                  <c:v>0.846481481481482</c:v>
                </c:pt>
                <c:pt idx="19617">
                  <c:v>0.846493055555556</c:v>
                </c:pt>
                <c:pt idx="19618">
                  <c:v>0.84650462962963</c:v>
                </c:pt>
                <c:pt idx="19619">
                  <c:v>0.846516203703703</c:v>
                </c:pt>
                <c:pt idx="19620">
                  <c:v>0.846527777777778</c:v>
                </c:pt>
                <c:pt idx="19621">
                  <c:v>0.846539351851852</c:v>
                </c:pt>
                <c:pt idx="19622">
                  <c:v>0.846550925925926</c:v>
                </c:pt>
                <c:pt idx="19623">
                  <c:v>0.8465625</c:v>
                </c:pt>
                <c:pt idx="19624">
                  <c:v>0.846574074074074</c:v>
                </c:pt>
                <c:pt idx="19625">
                  <c:v>0.846585648148148</c:v>
                </c:pt>
                <c:pt idx="19626">
                  <c:v>0.846597222222222</c:v>
                </c:pt>
                <c:pt idx="19627">
                  <c:v>0.846608796296297</c:v>
                </c:pt>
                <c:pt idx="19628">
                  <c:v>0.846620370370371</c:v>
                </c:pt>
                <c:pt idx="19629">
                  <c:v>0.846631944444445</c:v>
                </c:pt>
                <c:pt idx="19630">
                  <c:v>0.846643518518519</c:v>
                </c:pt>
                <c:pt idx="19631">
                  <c:v>0.846655092592593</c:v>
                </c:pt>
                <c:pt idx="19632">
                  <c:v>0.846666666666667</c:v>
                </c:pt>
                <c:pt idx="19633">
                  <c:v>0.846678240740741</c:v>
                </c:pt>
                <c:pt idx="19634">
                  <c:v>0.846689814814815</c:v>
                </c:pt>
                <c:pt idx="19635">
                  <c:v>0.846701388888889</c:v>
                </c:pt>
                <c:pt idx="19636">
                  <c:v>0.846712962962962</c:v>
                </c:pt>
                <c:pt idx="19637">
                  <c:v>0.846724537037037</c:v>
                </c:pt>
                <c:pt idx="19638">
                  <c:v>0.846736111111111</c:v>
                </c:pt>
                <c:pt idx="19639">
                  <c:v>0.846747685185186</c:v>
                </c:pt>
                <c:pt idx="19640">
                  <c:v>0.846759259259259</c:v>
                </c:pt>
                <c:pt idx="19641">
                  <c:v>0.846770833333334</c:v>
                </c:pt>
                <c:pt idx="19642">
                  <c:v>0.846782407407408</c:v>
                </c:pt>
                <c:pt idx="19643">
                  <c:v>0.846793981481482</c:v>
                </c:pt>
                <c:pt idx="19644">
                  <c:v>0.846805555555556</c:v>
                </c:pt>
                <c:pt idx="19645">
                  <c:v>0.846817129629629</c:v>
                </c:pt>
                <c:pt idx="19646">
                  <c:v>0.846828703703704</c:v>
                </c:pt>
                <c:pt idx="19647">
                  <c:v>0.846840277777778</c:v>
                </c:pt>
                <c:pt idx="19648">
                  <c:v>0.846851851851852</c:v>
                </c:pt>
                <c:pt idx="19649">
                  <c:v>0.846863425925926</c:v>
                </c:pt>
                <c:pt idx="19650">
                  <c:v>0.846875</c:v>
                </c:pt>
                <c:pt idx="19651">
                  <c:v>0.846886574074074</c:v>
                </c:pt>
                <c:pt idx="19652">
                  <c:v>0.846898148148148</c:v>
                </c:pt>
                <c:pt idx="19653">
                  <c:v>0.846909722222222</c:v>
                </c:pt>
                <c:pt idx="19654">
                  <c:v>0.846921296296297</c:v>
                </c:pt>
                <c:pt idx="19655">
                  <c:v>0.846932870370371</c:v>
                </c:pt>
                <c:pt idx="19656">
                  <c:v>0.846944444444445</c:v>
                </c:pt>
                <c:pt idx="19657">
                  <c:v>0.846956018518519</c:v>
                </c:pt>
                <c:pt idx="19658">
                  <c:v>0.846967592592593</c:v>
                </c:pt>
                <c:pt idx="19659">
                  <c:v>0.846979166666667</c:v>
                </c:pt>
                <c:pt idx="19660">
                  <c:v>0.846990740740741</c:v>
                </c:pt>
                <c:pt idx="19661">
                  <c:v>0.847002314814815</c:v>
                </c:pt>
                <c:pt idx="19662">
                  <c:v>0.847013888888889</c:v>
                </c:pt>
                <c:pt idx="19663">
                  <c:v>0.847025462962963</c:v>
                </c:pt>
                <c:pt idx="19664">
                  <c:v>0.847037037037037</c:v>
                </c:pt>
                <c:pt idx="19665">
                  <c:v>0.847048611111111</c:v>
                </c:pt>
                <c:pt idx="19666">
                  <c:v>0.847060185185185</c:v>
                </c:pt>
                <c:pt idx="19667">
                  <c:v>0.847071759259259</c:v>
                </c:pt>
                <c:pt idx="19668">
                  <c:v>0.847083333333333</c:v>
                </c:pt>
                <c:pt idx="19669">
                  <c:v>0.847094907407408</c:v>
                </c:pt>
                <c:pt idx="19670">
                  <c:v>0.847106481481482</c:v>
                </c:pt>
                <c:pt idx="19671">
                  <c:v>0.847118055555556</c:v>
                </c:pt>
                <c:pt idx="19672">
                  <c:v>0.84712962962963</c:v>
                </c:pt>
                <c:pt idx="19673">
                  <c:v>0.847141203703704</c:v>
                </c:pt>
                <c:pt idx="19674">
                  <c:v>0.847152777777777</c:v>
                </c:pt>
                <c:pt idx="19675">
                  <c:v>0.847164351851852</c:v>
                </c:pt>
                <c:pt idx="19676">
                  <c:v>0.847175925925926</c:v>
                </c:pt>
                <c:pt idx="19677">
                  <c:v>0.8471875</c:v>
                </c:pt>
                <c:pt idx="19678">
                  <c:v>0.847199074074075</c:v>
                </c:pt>
                <c:pt idx="19679">
                  <c:v>0.847210648148148</c:v>
                </c:pt>
                <c:pt idx="19680">
                  <c:v>0.847222222222222</c:v>
                </c:pt>
                <c:pt idx="19681">
                  <c:v>0.847233796296296</c:v>
                </c:pt>
                <c:pt idx="19682">
                  <c:v>0.847245370370371</c:v>
                </c:pt>
                <c:pt idx="19683">
                  <c:v>0.847256944444444</c:v>
                </c:pt>
                <c:pt idx="19684">
                  <c:v>0.847268518518519</c:v>
                </c:pt>
                <c:pt idx="19685">
                  <c:v>0.847280092592593</c:v>
                </c:pt>
                <c:pt idx="19686">
                  <c:v>0.847291666666667</c:v>
                </c:pt>
                <c:pt idx="19687">
                  <c:v>0.847303240740741</c:v>
                </c:pt>
                <c:pt idx="19688">
                  <c:v>0.847314814814815</c:v>
                </c:pt>
                <c:pt idx="19689">
                  <c:v>0.847326388888889</c:v>
                </c:pt>
                <c:pt idx="19690">
                  <c:v>0.847337962962963</c:v>
                </c:pt>
                <c:pt idx="19691">
                  <c:v>0.847349537037037</c:v>
                </c:pt>
                <c:pt idx="19692">
                  <c:v>0.847361111111111</c:v>
                </c:pt>
                <c:pt idx="19693">
                  <c:v>0.847372685185185</c:v>
                </c:pt>
                <c:pt idx="19694">
                  <c:v>0.847384259259259</c:v>
                </c:pt>
                <c:pt idx="19695">
                  <c:v>0.847395833333334</c:v>
                </c:pt>
                <c:pt idx="19696">
                  <c:v>0.847407407407408</c:v>
                </c:pt>
                <c:pt idx="19697">
                  <c:v>0.847418981481481</c:v>
                </c:pt>
                <c:pt idx="19698">
                  <c:v>0.847430555555556</c:v>
                </c:pt>
                <c:pt idx="19699">
                  <c:v>0.847442129629629</c:v>
                </c:pt>
                <c:pt idx="19700">
                  <c:v>0.847453703703703</c:v>
                </c:pt>
                <c:pt idx="19701">
                  <c:v>0.847465277777778</c:v>
                </c:pt>
                <c:pt idx="19702">
                  <c:v>0.847476851851852</c:v>
                </c:pt>
                <c:pt idx="19703">
                  <c:v>0.847488425925926</c:v>
                </c:pt>
                <c:pt idx="19704">
                  <c:v>0.8475</c:v>
                </c:pt>
                <c:pt idx="19705">
                  <c:v>0.847511574074074</c:v>
                </c:pt>
                <c:pt idx="19706">
                  <c:v>0.847523148148148</c:v>
                </c:pt>
                <c:pt idx="19707">
                  <c:v>0.847534722222222</c:v>
                </c:pt>
                <c:pt idx="19708">
                  <c:v>0.847546296296296</c:v>
                </c:pt>
                <c:pt idx="19709">
                  <c:v>0.847557870370371</c:v>
                </c:pt>
                <c:pt idx="19710">
                  <c:v>0.847569444444445</c:v>
                </c:pt>
                <c:pt idx="19711">
                  <c:v>0.847581018518519</c:v>
                </c:pt>
                <c:pt idx="19712">
                  <c:v>0.847592592592593</c:v>
                </c:pt>
                <c:pt idx="19713">
                  <c:v>0.847604166666667</c:v>
                </c:pt>
                <c:pt idx="19714">
                  <c:v>0.84761574074074</c:v>
                </c:pt>
                <c:pt idx="19715">
                  <c:v>0.847627314814815</c:v>
                </c:pt>
                <c:pt idx="19716">
                  <c:v>0.847638888888889</c:v>
                </c:pt>
                <c:pt idx="19717">
                  <c:v>0.847650462962963</c:v>
                </c:pt>
                <c:pt idx="19718">
                  <c:v>0.847662037037037</c:v>
                </c:pt>
                <c:pt idx="19719">
                  <c:v>0.847673611111111</c:v>
                </c:pt>
                <c:pt idx="19720">
                  <c:v>0.847685185185185</c:v>
                </c:pt>
                <c:pt idx="19721">
                  <c:v>0.84769675925926</c:v>
                </c:pt>
                <c:pt idx="19722">
                  <c:v>0.847708333333334</c:v>
                </c:pt>
                <c:pt idx="19723">
                  <c:v>0.847719907407408</c:v>
                </c:pt>
                <c:pt idx="19724">
                  <c:v>0.847731481481482</c:v>
                </c:pt>
                <c:pt idx="19725">
                  <c:v>0.847743055555556</c:v>
                </c:pt>
                <c:pt idx="19726">
                  <c:v>0.84775462962963</c:v>
                </c:pt>
                <c:pt idx="19727">
                  <c:v>0.847766203703704</c:v>
                </c:pt>
                <c:pt idx="19728">
                  <c:v>0.847777777777778</c:v>
                </c:pt>
                <c:pt idx="19729">
                  <c:v>0.847789351851852</c:v>
                </c:pt>
                <c:pt idx="19730">
                  <c:v>0.847800925925926</c:v>
                </c:pt>
                <c:pt idx="19731">
                  <c:v>0.8478125</c:v>
                </c:pt>
                <c:pt idx="19732">
                  <c:v>0.847824074074075</c:v>
                </c:pt>
                <c:pt idx="19733">
                  <c:v>0.847835648148148</c:v>
                </c:pt>
                <c:pt idx="19734">
                  <c:v>0.847847222222222</c:v>
                </c:pt>
                <c:pt idx="19735">
                  <c:v>0.847858796296297</c:v>
                </c:pt>
                <c:pt idx="19736">
                  <c:v>0.847870370370371</c:v>
                </c:pt>
                <c:pt idx="19737">
                  <c:v>0.847881944444445</c:v>
                </c:pt>
                <c:pt idx="19738">
                  <c:v>0.847893518518519</c:v>
                </c:pt>
                <c:pt idx="19739">
                  <c:v>0.847905092592593</c:v>
                </c:pt>
                <c:pt idx="19740">
                  <c:v>0.847916666666667</c:v>
                </c:pt>
                <c:pt idx="19741">
                  <c:v>0.847928240740741</c:v>
                </c:pt>
                <c:pt idx="19742">
                  <c:v>0.847939814814815</c:v>
                </c:pt>
                <c:pt idx="19743">
                  <c:v>0.847951388888889</c:v>
                </c:pt>
                <c:pt idx="19744">
                  <c:v>0.847962962962963</c:v>
                </c:pt>
                <c:pt idx="19745">
                  <c:v>0.847974537037037</c:v>
                </c:pt>
                <c:pt idx="19746">
                  <c:v>0.847986111111111</c:v>
                </c:pt>
                <c:pt idx="19747">
                  <c:v>0.847997685185186</c:v>
                </c:pt>
                <c:pt idx="19748">
                  <c:v>0.848009259259259</c:v>
                </c:pt>
                <c:pt idx="19749">
                  <c:v>0.848020833333334</c:v>
                </c:pt>
                <c:pt idx="19750">
                  <c:v>0.848032407407408</c:v>
                </c:pt>
                <c:pt idx="19751">
                  <c:v>0.848043981481482</c:v>
                </c:pt>
                <c:pt idx="19752">
                  <c:v>0.848055555555556</c:v>
                </c:pt>
                <c:pt idx="19753">
                  <c:v>0.848067129629629</c:v>
                </c:pt>
                <c:pt idx="19754">
                  <c:v>0.848078703703704</c:v>
                </c:pt>
                <c:pt idx="19755">
                  <c:v>0.848090277777778</c:v>
                </c:pt>
                <c:pt idx="19756">
                  <c:v>0.848101851851852</c:v>
                </c:pt>
                <c:pt idx="19757">
                  <c:v>0.848113425925926</c:v>
                </c:pt>
                <c:pt idx="19758">
                  <c:v>0.848125</c:v>
                </c:pt>
                <c:pt idx="19759">
                  <c:v>0.848136574074074</c:v>
                </c:pt>
                <c:pt idx="19760">
                  <c:v>0.848148148148148</c:v>
                </c:pt>
                <c:pt idx="19761">
                  <c:v>0.848159722222222</c:v>
                </c:pt>
                <c:pt idx="19762">
                  <c:v>0.848171296296297</c:v>
                </c:pt>
                <c:pt idx="19763">
                  <c:v>0.848182870370371</c:v>
                </c:pt>
                <c:pt idx="19764">
                  <c:v>0.848194444444445</c:v>
                </c:pt>
                <c:pt idx="19765">
                  <c:v>0.848206018518519</c:v>
                </c:pt>
                <c:pt idx="19766">
                  <c:v>0.848217592592593</c:v>
                </c:pt>
                <c:pt idx="19767">
                  <c:v>0.848229166666667</c:v>
                </c:pt>
                <c:pt idx="19768">
                  <c:v>0.84824074074074</c:v>
                </c:pt>
                <c:pt idx="19769">
                  <c:v>0.848252314814815</c:v>
                </c:pt>
                <c:pt idx="19770">
                  <c:v>0.848263888888889</c:v>
                </c:pt>
                <c:pt idx="19771">
                  <c:v>0.848275462962963</c:v>
                </c:pt>
                <c:pt idx="19772">
                  <c:v>0.848287037037037</c:v>
                </c:pt>
                <c:pt idx="19773">
                  <c:v>0.848298611111112</c:v>
                </c:pt>
                <c:pt idx="19774">
                  <c:v>0.848310185185185</c:v>
                </c:pt>
                <c:pt idx="19775">
                  <c:v>0.848321759259259</c:v>
                </c:pt>
                <c:pt idx="19776">
                  <c:v>0.848333333333333</c:v>
                </c:pt>
                <c:pt idx="19777">
                  <c:v>0.848344907407408</c:v>
                </c:pt>
                <c:pt idx="19778">
                  <c:v>0.848356481481482</c:v>
                </c:pt>
                <c:pt idx="19779">
                  <c:v>0.848368055555556</c:v>
                </c:pt>
                <c:pt idx="19780">
                  <c:v>0.84837962962963</c:v>
                </c:pt>
                <c:pt idx="19781">
                  <c:v>0.848391203703704</c:v>
                </c:pt>
                <c:pt idx="19782">
                  <c:v>0.848402777777778</c:v>
                </c:pt>
                <c:pt idx="19783">
                  <c:v>0.848414351851851</c:v>
                </c:pt>
                <c:pt idx="19784">
                  <c:v>0.848425925925926</c:v>
                </c:pt>
                <c:pt idx="19785">
                  <c:v>0.8484375</c:v>
                </c:pt>
                <c:pt idx="19786">
                  <c:v>0.848449074074074</c:v>
                </c:pt>
                <c:pt idx="19787">
                  <c:v>0.848460648148148</c:v>
                </c:pt>
                <c:pt idx="19788">
                  <c:v>0.848472222222222</c:v>
                </c:pt>
                <c:pt idx="19789">
                  <c:v>0.848483796296296</c:v>
                </c:pt>
                <c:pt idx="19790">
                  <c:v>0.848495370370371</c:v>
                </c:pt>
                <c:pt idx="19791">
                  <c:v>0.848506944444444</c:v>
                </c:pt>
                <c:pt idx="19792">
                  <c:v>0.848518518518519</c:v>
                </c:pt>
                <c:pt idx="19793">
                  <c:v>0.848530092592593</c:v>
                </c:pt>
                <c:pt idx="19794">
                  <c:v>0.848541666666667</c:v>
                </c:pt>
                <c:pt idx="19795">
                  <c:v>0.848553240740741</c:v>
                </c:pt>
                <c:pt idx="19796">
                  <c:v>0.848564814814815</c:v>
                </c:pt>
                <c:pt idx="19797">
                  <c:v>0.848576388888889</c:v>
                </c:pt>
                <c:pt idx="19798">
                  <c:v>0.848587962962962</c:v>
                </c:pt>
                <c:pt idx="19799">
                  <c:v>0.848599537037037</c:v>
                </c:pt>
                <c:pt idx="19800">
                  <c:v>0.848611111111111</c:v>
                </c:pt>
                <c:pt idx="19801">
                  <c:v>0.848622685185185</c:v>
                </c:pt>
                <c:pt idx="19802">
                  <c:v>0.848634259259259</c:v>
                </c:pt>
                <c:pt idx="19803">
                  <c:v>0.848645833333334</c:v>
                </c:pt>
                <c:pt idx="19804">
                  <c:v>0.848657407407408</c:v>
                </c:pt>
                <c:pt idx="19805">
                  <c:v>0.848668981481482</c:v>
                </c:pt>
                <c:pt idx="19806">
                  <c:v>0.848680555555556</c:v>
                </c:pt>
                <c:pt idx="19807">
                  <c:v>0.84869212962963</c:v>
                </c:pt>
                <c:pt idx="19808">
                  <c:v>0.848703703703704</c:v>
                </c:pt>
                <c:pt idx="19809">
                  <c:v>0.848715277777778</c:v>
                </c:pt>
                <c:pt idx="19810">
                  <c:v>0.848726851851852</c:v>
                </c:pt>
                <c:pt idx="19811">
                  <c:v>0.848738425925926</c:v>
                </c:pt>
                <c:pt idx="19812">
                  <c:v>0.84875</c:v>
                </c:pt>
                <c:pt idx="19813">
                  <c:v>0.848761574074074</c:v>
                </c:pt>
                <c:pt idx="19814">
                  <c:v>0.848773148148148</c:v>
                </c:pt>
                <c:pt idx="19815">
                  <c:v>0.848784722222222</c:v>
                </c:pt>
                <c:pt idx="19816">
                  <c:v>0.848796296296297</c:v>
                </c:pt>
                <c:pt idx="19817">
                  <c:v>0.848807870370371</c:v>
                </c:pt>
                <c:pt idx="19818">
                  <c:v>0.848819444444445</c:v>
                </c:pt>
                <c:pt idx="19819">
                  <c:v>0.848831018518519</c:v>
                </c:pt>
                <c:pt idx="19820">
                  <c:v>0.848842592592593</c:v>
                </c:pt>
                <c:pt idx="19821">
                  <c:v>0.848854166666667</c:v>
                </c:pt>
                <c:pt idx="19822">
                  <c:v>0.84886574074074</c:v>
                </c:pt>
                <c:pt idx="19823">
                  <c:v>0.848877314814815</c:v>
                </c:pt>
                <c:pt idx="19824">
                  <c:v>0.848888888888889</c:v>
                </c:pt>
                <c:pt idx="19825">
                  <c:v>0.848900462962963</c:v>
                </c:pt>
                <c:pt idx="19826">
                  <c:v>0.848912037037037</c:v>
                </c:pt>
                <c:pt idx="19827">
                  <c:v>0.848923611111111</c:v>
                </c:pt>
                <c:pt idx="19828">
                  <c:v>0.848935185185185</c:v>
                </c:pt>
                <c:pt idx="19829">
                  <c:v>0.848946759259259</c:v>
                </c:pt>
                <c:pt idx="19830">
                  <c:v>0.848958333333334</c:v>
                </c:pt>
                <c:pt idx="19831">
                  <c:v>0.848969907407408</c:v>
                </c:pt>
                <c:pt idx="19832">
                  <c:v>0.848981481481482</c:v>
                </c:pt>
                <c:pt idx="19833">
                  <c:v>0.848993055555556</c:v>
                </c:pt>
                <c:pt idx="19834">
                  <c:v>0.84900462962963</c:v>
                </c:pt>
                <c:pt idx="19835">
                  <c:v>0.849016203703704</c:v>
                </c:pt>
                <c:pt idx="19836">
                  <c:v>0.849027777777778</c:v>
                </c:pt>
                <c:pt idx="19837">
                  <c:v>0.849039351851852</c:v>
                </c:pt>
                <c:pt idx="19838">
                  <c:v>0.849050925925926</c:v>
                </c:pt>
                <c:pt idx="19839">
                  <c:v>0.8490625</c:v>
                </c:pt>
                <c:pt idx="19840">
                  <c:v>0.849074074074074</c:v>
                </c:pt>
                <c:pt idx="19841">
                  <c:v>0.849085648148148</c:v>
                </c:pt>
                <c:pt idx="19842">
                  <c:v>0.849097222222222</c:v>
                </c:pt>
                <c:pt idx="19843">
                  <c:v>0.849108796296296</c:v>
                </c:pt>
                <c:pt idx="19844">
                  <c:v>0.849120370370371</c:v>
                </c:pt>
                <c:pt idx="19845">
                  <c:v>0.849131944444445</c:v>
                </c:pt>
                <c:pt idx="19846">
                  <c:v>0.849143518518519</c:v>
                </c:pt>
                <c:pt idx="19847">
                  <c:v>0.849155092592593</c:v>
                </c:pt>
                <c:pt idx="19848">
                  <c:v>0.849166666666666</c:v>
                </c:pt>
                <c:pt idx="19849">
                  <c:v>0.849178240740741</c:v>
                </c:pt>
                <c:pt idx="19850">
                  <c:v>0.849189814814815</c:v>
                </c:pt>
                <c:pt idx="19851">
                  <c:v>0.849201388888889</c:v>
                </c:pt>
                <c:pt idx="19852">
                  <c:v>0.849212962962962</c:v>
                </c:pt>
                <c:pt idx="19853">
                  <c:v>0.849224537037037</c:v>
                </c:pt>
                <c:pt idx="19854">
                  <c:v>0.849236111111111</c:v>
                </c:pt>
                <c:pt idx="19855">
                  <c:v>0.849247685185185</c:v>
                </c:pt>
                <c:pt idx="19856">
                  <c:v>0.849259259259259</c:v>
                </c:pt>
                <c:pt idx="19857">
                  <c:v>0.849270833333334</c:v>
                </c:pt>
                <c:pt idx="19858">
                  <c:v>0.849282407407408</c:v>
                </c:pt>
                <c:pt idx="19859">
                  <c:v>0.849293981481482</c:v>
                </c:pt>
                <c:pt idx="19860">
                  <c:v>0.849305555555556</c:v>
                </c:pt>
                <c:pt idx="19861">
                  <c:v>0.84931712962963</c:v>
                </c:pt>
                <c:pt idx="19862">
                  <c:v>0.849328703703704</c:v>
                </c:pt>
                <c:pt idx="19863">
                  <c:v>0.849340277777778</c:v>
                </c:pt>
                <c:pt idx="19864">
                  <c:v>0.849351851851852</c:v>
                </c:pt>
                <c:pt idx="19865">
                  <c:v>0.849363425925925</c:v>
                </c:pt>
                <c:pt idx="19866">
                  <c:v>0.849375</c:v>
                </c:pt>
                <c:pt idx="19867">
                  <c:v>0.849386574074074</c:v>
                </c:pt>
                <c:pt idx="19868">
                  <c:v>0.849398148148148</c:v>
                </c:pt>
                <c:pt idx="19869">
                  <c:v>0.849409722222222</c:v>
                </c:pt>
                <c:pt idx="19870">
                  <c:v>0.849421296296297</c:v>
                </c:pt>
                <c:pt idx="19871">
                  <c:v>0.84943287037037</c:v>
                </c:pt>
                <c:pt idx="19872">
                  <c:v>0.849444444444445</c:v>
                </c:pt>
                <c:pt idx="19873">
                  <c:v>0.849456018518519</c:v>
                </c:pt>
                <c:pt idx="19874">
                  <c:v>0.849467592592593</c:v>
                </c:pt>
                <c:pt idx="19875">
                  <c:v>0.849479166666667</c:v>
                </c:pt>
                <c:pt idx="19876">
                  <c:v>0.84949074074074</c:v>
                </c:pt>
                <c:pt idx="19877">
                  <c:v>0.849502314814815</c:v>
                </c:pt>
                <c:pt idx="19878">
                  <c:v>0.849513888888889</c:v>
                </c:pt>
                <c:pt idx="19879">
                  <c:v>0.849525462962963</c:v>
                </c:pt>
                <c:pt idx="19880">
                  <c:v>0.849537037037037</c:v>
                </c:pt>
                <c:pt idx="19881">
                  <c:v>0.849548611111111</c:v>
                </c:pt>
                <c:pt idx="19882">
                  <c:v>0.849560185185185</c:v>
                </c:pt>
                <c:pt idx="19883">
                  <c:v>0.849571759259259</c:v>
                </c:pt>
                <c:pt idx="19884">
                  <c:v>0.849583333333334</c:v>
                </c:pt>
                <c:pt idx="19885">
                  <c:v>0.849594907407408</c:v>
                </c:pt>
                <c:pt idx="19886">
                  <c:v>0.849606481481482</c:v>
                </c:pt>
                <c:pt idx="19887">
                  <c:v>0.849618055555556</c:v>
                </c:pt>
                <c:pt idx="19888">
                  <c:v>0.84962962962963</c:v>
                </c:pt>
                <c:pt idx="19889">
                  <c:v>0.849641203703704</c:v>
                </c:pt>
                <c:pt idx="19890">
                  <c:v>0.849652777777778</c:v>
                </c:pt>
                <c:pt idx="19891">
                  <c:v>0.849664351851852</c:v>
                </c:pt>
                <c:pt idx="19892">
                  <c:v>0.849675925925926</c:v>
                </c:pt>
                <c:pt idx="19893">
                  <c:v>0.8496875</c:v>
                </c:pt>
                <c:pt idx="19894">
                  <c:v>0.849699074074075</c:v>
                </c:pt>
                <c:pt idx="19895">
                  <c:v>0.849710648148148</c:v>
                </c:pt>
                <c:pt idx="19896">
                  <c:v>0.849722222222222</c:v>
                </c:pt>
                <c:pt idx="19897">
                  <c:v>0.849733796296296</c:v>
                </c:pt>
                <c:pt idx="19898">
                  <c:v>0.849745370370371</c:v>
                </c:pt>
                <c:pt idx="19899">
                  <c:v>0.849756944444445</c:v>
                </c:pt>
                <c:pt idx="19900">
                  <c:v>0.849768518518519</c:v>
                </c:pt>
                <c:pt idx="19901">
                  <c:v>0.849780092592593</c:v>
                </c:pt>
                <c:pt idx="19902">
                  <c:v>0.849791666666667</c:v>
                </c:pt>
                <c:pt idx="19903">
                  <c:v>0.849803240740741</c:v>
                </c:pt>
                <c:pt idx="19904">
                  <c:v>0.849814814814815</c:v>
                </c:pt>
                <c:pt idx="19905">
                  <c:v>0.849826388888889</c:v>
                </c:pt>
                <c:pt idx="19906">
                  <c:v>0.849837962962963</c:v>
                </c:pt>
                <c:pt idx="19907">
                  <c:v>0.849849537037037</c:v>
                </c:pt>
                <c:pt idx="19908">
                  <c:v>0.849861111111111</c:v>
                </c:pt>
                <c:pt idx="19909">
                  <c:v>0.849872685185185</c:v>
                </c:pt>
                <c:pt idx="19910">
                  <c:v>0.849884259259259</c:v>
                </c:pt>
                <c:pt idx="19911">
                  <c:v>0.849895833333334</c:v>
                </c:pt>
                <c:pt idx="19912">
                  <c:v>0.849907407407408</c:v>
                </c:pt>
                <c:pt idx="19913">
                  <c:v>0.849918981481482</c:v>
                </c:pt>
                <c:pt idx="19914">
                  <c:v>0.849930555555556</c:v>
                </c:pt>
                <c:pt idx="19915">
                  <c:v>0.84994212962963</c:v>
                </c:pt>
                <c:pt idx="19916">
                  <c:v>0.849953703703704</c:v>
                </c:pt>
                <c:pt idx="19917">
                  <c:v>0.849965277777778</c:v>
                </c:pt>
                <c:pt idx="19918">
                  <c:v>0.849976851851852</c:v>
                </c:pt>
                <c:pt idx="19919">
                  <c:v>0.849988425925926</c:v>
                </c:pt>
                <c:pt idx="19920">
                  <c:v>0.85</c:v>
                </c:pt>
                <c:pt idx="19921">
                  <c:v>0.850011574074074</c:v>
                </c:pt>
                <c:pt idx="19922">
                  <c:v>0.850023148148148</c:v>
                </c:pt>
                <c:pt idx="19923">
                  <c:v>0.850034722222222</c:v>
                </c:pt>
                <c:pt idx="19924">
                  <c:v>0.850046296296297</c:v>
                </c:pt>
                <c:pt idx="19925">
                  <c:v>0.850057870370371</c:v>
                </c:pt>
                <c:pt idx="19926">
                  <c:v>0.850069444444445</c:v>
                </c:pt>
                <c:pt idx="19927">
                  <c:v>0.850081018518519</c:v>
                </c:pt>
                <c:pt idx="19928">
                  <c:v>0.850092592592593</c:v>
                </c:pt>
                <c:pt idx="19929">
                  <c:v>0.850104166666667</c:v>
                </c:pt>
                <c:pt idx="19930">
                  <c:v>0.850115740740741</c:v>
                </c:pt>
                <c:pt idx="19931">
                  <c:v>0.850127314814815</c:v>
                </c:pt>
                <c:pt idx="19932">
                  <c:v>0.850138888888889</c:v>
                </c:pt>
                <c:pt idx="19933">
                  <c:v>0.850150462962963</c:v>
                </c:pt>
                <c:pt idx="19934">
                  <c:v>0.850162037037037</c:v>
                </c:pt>
                <c:pt idx="19935">
                  <c:v>0.850173611111111</c:v>
                </c:pt>
                <c:pt idx="19936">
                  <c:v>0.850185185185185</c:v>
                </c:pt>
                <c:pt idx="19937">
                  <c:v>0.850196759259259</c:v>
                </c:pt>
                <c:pt idx="19938">
                  <c:v>0.850208333333334</c:v>
                </c:pt>
                <c:pt idx="19939">
                  <c:v>0.850219907407408</c:v>
                </c:pt>
                <c:pt idx="19940">
                  <c:v>0.850231481481482</c:v>
                </c:pt>
                <c:pt idx="19941">
                  <c:v>0.850243055555556</c:v>
                </c:pt>
                <c:pt idx="19942">
                  <c:v>0.85025462962963</c:v>
                </c:pt>
                <c:pt idx="19943">
                  <c:v>0.850266203703703</c:v>
                </c:pt>
                <c:pt idx="19944">
                  <c:v>0.850277777777778</c:v>
                </c:pt>
                <c:pt idx="19945">
                  <c:v>0.850289351851852</c:v>
                </c:pt>
                <c:pt idx="19946">
                  <c:v>0.850300925925926</c:v>
                </c:pt>
                <c:pt idx="19947">
                  <c:v>0.8503125</c:v>
                </c:pt>
                <c:pt idx="19948">
                  <c:v>0.850324074074074</c:v>
                </c:pt>
                <c:pt idx="19949">
                  <c:v>0.850335648148148</c:v>
                </c:pt>
                <c:pt idx="19950">
                  <c:v>0.850347222222222</c:v>
                </c:pt>
                <c:pt idx="19951">
                  <c:v>0.850358796296296</c:v>
                </c:pt>
                <c:pt idx="19952">
                  <c:v>0.85037037037037</c:v>
                </c:pt>
                <c:pt idx="19953">
                  <c:v>0.850381944444445</c:v>
                </c:pt>
                <c:pt idx="19954">
                  <c:v>0.850393518518519</c:v>
                </c:pt>
                <c:pt idx="19955">
                  <c:v>0.850405092592593</c:v>
                </c:pt>
                <c:pt idx="19956">
                  <c:v>0.850416666666666</c:v>
                </c:pt>
                <c:pt idx="19957">
                  <c:v>0.85042824074074</c:v>
                </c:pt>
                <c:pt idx="19958">
                  <c:v>0.850439814814815</c:v>
                </c:pt>
                <c:pt idx="19959">
                  <c:v>0.850451388888889</c:v>
                </c:pt>
                <c:pt idx="19960">
                  <c:v>0.850462962962962</c:v>
                </c:pt>
                <c:pt idx="19961">
                  <c:v>0.850474537037037</c:v>
                </c:pt>
                <c:pt idx="19962">
                  <c:v>0.850486111111111</c:v>
                </c:pt>
                <c:pt idx="19963">
                  <c:v>0.850497685185185</c:v>
                </c:pt>
                <c:pt idx="19964">
                  <c:v>0.850509259259259</c:v>
                </c:pt>
                <c:pt idx="19965">
                  <c:v>0.850520833333334</c:v>
                </c:pt>
                <c:pt idx="19966">
                  <c:v>0.850532407407407</c:v>
                </c:pt>
                <c:pt idx="19967">
                  <c:v>0.850543981481482</c:v>
                </c:pt>
                <c:pt idx="19968">
                  <c:v>0.850555555555556</c:v>
                </c:pt>
                <c:pt idx="19969">
                  <c:v>0.850567129629629</c:v>
                </c:pt>
                <c:pt idx="19970">
                  <c:v>0.850578703703704</c:v>
                </c:pt>
                <c:pt idx="19971">
                  <c:v>0.850590277777778</c:v>
                </c:pt>
                <c:pt idx="19972">
                  <c:v>0.850601851851852</c:v>
                </c:pt>
                <c:pt idx="19973">
                  <c:v>0.850613425925926</c:v>
                </c:pt>
                <c:pt idx="19974">
                  <c:v>0.850625</c:v>
                </c:pt>
                <c:pt idx="19975">
                  <c:v>0.850636574074074</c:v>
                </c:pt>
                <c:pt idx="19976">
                  <c:v>0.850648148148148</c:v>
                </c:pt>
                <c:pt idx="19977">
                  <c:v>0.850659722222222</c:v>
                </c:pt>
                <c:pt idx="19978">
                  <c:v>0.850671296296297</c:v>
                </c:pt>
                <c:pt idx="19979">
                  <c:v>0.850682870370371</c:v>
                </c:pt>
                <c:pt idx="19980">
                  <c:v>0.850694444444445</c:v>
                </c:pt>
                <c:pt idx="19981">
                  <c:v>0.850706018518519</c:v>
                </c:pt>
                <c:pt idx="19982">
                  <c:v>0.850717592592593</c:v>
                </c:pt>
                <c:pt idx="19983">
                  <c:v>0.850729166666667</c:v>
                </c:pt>
                <c:pt idx="19984">
                  <c:v>0.850740740740741</c:v>
                </c:pt>
                <c:pt idx="19985">
                  <c:v>0.850752314814815</c:v>
                </c:pt>
                <c:pt idx="19986">
                  <c:v>0.850763888888889</c:v>
                </c:pt>
                <c:pt idx="19987">
                  <c:v>0.850775462962963</c:v>
                </c:pt>
                <c:pt idx="19988">
                  <c:v>0.850787037037037</c:v>
                </c:pt>
                <c:pt idx="19989">
                  <c:v>0.850798611111111</c:v>
                </c:pt>
                <c:pt idx="19990">
                  <c:v>0.850810185185185</c:v>
                </c:pt>
                <c:pt idx="19991">
                  <c:v>0.850821759259259</c:v>
                </c:pt>
                <c:pt idx="19992">
                  <c:v>0.850833333333334</c:v>
                </c:pt>
                <c:pt idx="19993">
                  <c:v>0.850844907407408</c:v>
                </c:pt>
                <c:pt idx="19994">
                  <c:v>0.850856481481482</c:v>
                </c:pt>
                <c:pt idx="19995">
                  <c:v>0.850868055555556</c:v>
                </c:pt>
                <c:pt idx="19996">
                  <c:v>0.85087962962963</c:v>
                </c:pt>
                <c:pt idx="19997">
                  <c:v>0.850891203703704</c:v>
                </c:pt>
                <c:pt idx="19998">
                  <c:v>0.850902777777778</c:v>
                </c:pt>
                <c:pt idx="19999">
                  <c:v>0.850914351851852</c:v>
                </c:pt>
                <c:pt idx="20000">
                  <c:v>0.850925925925926</c:v>
                </c:pt>
                <c:pt idx="20001">
                  <c:v>0.8509375</c:v>
                </c:pt>
                <c:pt idx="20002">
                  <c:v>0.850949074074075</c:v>
                </c:pt>
                <c:pt idx="20003">
                  <c:v>0.850960648148148</c:v>
                </c:pt>
                <c:pt idx="20004">
                  <c:v>0.850972222222222</c:v>
                </c:pt>
                <c:pt idx="20005">
                  <c:v>0.850983796296296</c:v>
                </c:pt>
                <c:pt idx="20006">
                  <c:v>0.850995370370371</c:v>
                </c:pt>
                <c:pt idx="20007">
                  <c:v>0.851006944444445</c:v>
                </c:pt>
                <c:pt idx="20008">
                  <c:v>0.851018518518519</c:v>
                </c:pt>
                <c:pt idx="20009">
                  <c:v>0.851030092592593</c:v>
                </c:pt>
                <c:pt idx="20010">
                  <c:v>0.851041666666667</c:v>
                </c:pt>
                <c:pt idx="20011">
                  <c:v>0.851053240740741</c:v>
                </c:pt>
                <c:pt idx="20012">
                  <c:v>0.851064814814815</c:v>
                </c:pt>
                <c:pt idx="20013">
                  <c:v>0.851076388888889</c:v>
                </c:pt>
                <c:pt idx="20014">
                  <c:v>0.851087962962963</c:v>
                </c:pt>
                <c:pt idx="20015">
                  <c:v>0.851099537037037</c:v>
                </c:pt>
                <c:pt idx="20016">
                  <c:v>0.851111111111111</c:v>
                </c:pt>
                <c:pt idx="20017">
                  <c:v>0.851122685185185</c:v>
                </c:pt>
                <c:pt idx="20018">
                  <c:v>0.851134259259259</c:v>
                </c:pt>
                <c:pt idx="20019">
                  <c:v>0.851145833333334</c:v>
                </c:pt>
                <c:pt idx="20020">
                  <c:v>0.851157407407408</c:v>
                </c:pt>
                <c:pt idx="20021">
                  <c:v>0.851168981481482</c:v>
                </c:pt>
                <c:pt idx="20022">
                  <c:v>0.851180555555556</c:v>
                </c:pt>
                <c:pt idx="20023">
                  <c:v>0.851192129629629</c:v>
                </c:pt>
                <c:pt idx="20024">
                  <c:v>0.851203703703704</c:v>
                </c:pt>
                <c:pt idx="20025">
                  <c:v>0.851215277777778</c:v>
                </c:pt>
                <c:pt idx="20026">
                  <c:v>0.851226851851852</c:v>
                </c:pt>
                <c:pt idx="20027">
                  <c:v>0.851238425925926</c:v>
                </c:pt>
                <c:pt idx="20028">
                  <c:v>0.85125</c:v>
                </c:pt>
                <c:pt idx="20029">
                  <c:v>0.851261574074074</c:v>
                </c:pt>
                <c:pt idx="20030">
                  <c:v>0.851273148148148</c:v>
                </c:pt>
                <c:pt idx="20031">
                  <c:v>0.851284722222222</c:v>
                </c:pt>
                <c:pt idx="20032">
                  <c:v>0.851296296296296</c:v>
                </c:pt>
                <c:pt idx="20033">
                  <c:v>0.851307870370371</c:v>
                </c:pt>
                <c:pt idx="20034">
                  <c:v>0.851319444444445</c:v>
                </c:pt>
                <c:pt idx="20035">
                  <c:v>0.851331018518519</c:v>
                </c:pt>
                <c:pt idx="20036">
                  <c:v>0.851342592592593</c:v>
                </c:pt>
                <c:pt idx="20037">
                  <c:v>0.851354166666666</c:v>
                </c:pt>
                <c:pt idx="20038">
                  <c:v>0.851365740740741</c:v>
                </c:pt>
                <c:pt idx="20039">
                  <c:v>0.851377314814815</c:v>
                </c:pt>
                <c:pt idx="20040">
                  <c:v>0.851388888888889</c:v>
                </c:pt>
                <c:pt idx="20041">
                  <c:v>0.851400462962963</c:v>
                </c:pt>
                <c:pt idx="20042">
                  <c:v>0.851412037037037</c:v>
                </c:pt>
                <c:pt idx="20043">
                  <c:v>0.851423611111111</c:v>
                </c:pt>
                <c:pt idx="20044">
                  <c:v>0.851435185185185</c:v>
                </c:pt>
                <c:pt idx="20045">
                  <c:v>0.851446759259259</c:v>
                </c:pt>
                <c:pt idx="20046">
                  <c:v>0.851458333333333</c:v>
                </c:pt>
                <c:pt idx="20047">
                  <c:v>0.851469907407408</c:v>
                </c:pt>
                <c:pt idx="20048">
                  <c:v>0.851481481481482</c:v>
                </c:pt>
                <c:pt idx="20049">
                  <c:v>0.851493055555556</c:v>
                </c:pt>
                <c:pt idx="20050">
                  <c:v>0.85150462962963</c:v>
                </c:pt>
                <c:pt idx="20051">
                  <c:v>0.851516203703703</c:v>
                </c:pt>
                <c:pt idx="20052">
                  <c:v>0.851527777777778</c:v>
                </c:pt>
                <c:pt idx="20053">
                  <c:v>0.851539351851852</c:v>
                </c:pt>
                <c:pt idx="20054">
                  <c:v>0.851550925925925</c:v>
                </c:pt>
                <c:pt idx="20055">
                  <c:v>0.8515625</c:v>
                </c:pt>
                <c:pt idx="20056">
                  <c:v>0.851574074074074</c:v>
                </c:pt>
                <c:pt idx="20057">
                  <c:v>0.851585648148148</c:v>
                </c:pt>
                <c:pt idx="20058">
                  <c:v>0.851597222222222</c:v>
                </c:pt>
                <c:pt idx="20059">
                  <c:v>0.851608796296297</c:v>
                </c:pt>
                <c:pt idx="20060">
                  <c:v>0.851620370370371</c:v>
                </c:pt>
                <c:pt idx="20061">
                  <c:v>0.851631944444445</c:v>
                </c:pt>
                <c:pt idx="20062">
                  <c:v>0.851643518518519</c:v>
                </c:pt>
                <c:pt idx="20063">
                  <c:v>0.851655092592593</c:v>
                </c:pt>
                <c:pt idx="20064">
                  <c:v>0.851666666666667</c:v>
                </c:pt>
                <c:pt idx="20065">
                  <c:v>0.851678240740741</c:v>
                </c:pt>
                <c:pt idx="20066">
                  <c:v>0.851689814814815</c:v>
                </c:pt>
                <c:pt idx="20067">
                  <c:v>0.851701388888889</c:v>
                </c:pt>
                <c:pt idx="20068">
                  <c:v>0.851712962962963</c:v>
                </c:pt>
                <c:pt idx="20069">
                  <c:v>0.851724537037037</c:v>
                </c:pt>
                <c:pt idx="20070">
                  <c:v>0.851736111111111</c:v>
                </c:pt>
                <c:pt idx="20071">
                  <c:v>0.851747685185186</c:v>
                </c:pt>
                <c:pt idx="20072">
                  <c:v>0.851759259259259</c:v>
                </c:pt>
                <c:pt idx="20073">
                  <c:v>0.851770833333334</c:v>
                </c:pt>
                <c:pt idx="20074">
                  <c:v>0.851782407407408</c:v>
                </c:pt>
                <c:pt idx="20075">
                  <c:v>0.851793981481482</c:v>
                </c:pt>
                <c:pt idx="20076">
                  <c:v>0.851805555555556</c:v>
                </c:pt>
                <c:pt idx="20077">
                  <c:v>0.851817129629629</c:v>
                </c:pt>
                <c:pt idx="20078">
                  <c:v>0.851828703703704</c:v>
                </c:pt>
                <c:pt idx="20079">
                  <c:v>0.851840277777778</c:v>
                </c:pt>
                <c:pt idx="20080">
                  <c:v>0.851851851851852</c:v>
                </c:pt>
                <c:pt idx="20081">
                  <c:v>0.851863425925926</c:v>
                </c:pt>
                <c:pt idx="20082">
                  <c:v>0.851875</c:v>
                </c:pt>
                <c:pt idx="20083">
                  <c:v>0.851886574074074</c:v>
                </c:pt>
                <c:pt idx="20084">
                  <c:v>0.851898148148148</c:v>
                </c:pt>
                <c:pt idx="20085">
                  <c:v>0.851909722222222</c:v>
                </c:pt>
                <c:pt idx="20086">
                  <c:v>0.851921296296297</c:v>
                </c:pt>
                <c:pt idx="20087">
                  <c:v>0.851932870370371</c:v>
                </c:pt>
                <c:pt idx="20088">
                  <c:v>0.851944444444445</c:v>
                </c:pt>
                <c:pt idx="20089">
                  <c:v>0.851956018518519</c:v>
                </c:pt>
                <c:pt idx="20090">
                  <c:v>0.851967592592593</c:v>
                </c:pt>
                <c:pt idx="20091">
                  <c:v>0.851979166666667</c:v>
                </c:pt>
                <c:pt idx="20092">
                  <c:v>0.851990740740741</c:v>
                </c:pt>
                <c:pt idx="20093">
                  <c:v>0.852002314814815</c:v>
                </c:pt>
                <c:pt idx="20094">
                  <c:v>0.852013888888889</c:v>
                </c:pt>
                <c:pt idx="20095">
                  <c:v>0.852025462962963</c:v>
                </c:pt>
                <c:pt idx="20096">
                  <c:v>0.852037037037037</c:v>
                </c:pt>
                <c:pt idx="20097">
                  <c:v>0.852048611111111</c:v>
                </c:pt>
                <c:pt idx="20098">
                  <c:v>0.852060185185185</c:v>
                </c:pt>
                <c:pt idx="20099">
                  <c:v>0.852071759259259</c:v>
                </c:pt>
                <c:pt idx="20100">
                  <c:v>0.852083333333333</c:v>
                </c:pt>
                <c:pt idx="20101">
                  <c:v>0.852094907407408</c:v>
                </c:pt>
                <c:pt idx="20102">
                  <c:v>0.852106481481482</c:v>
                </c:pt>
                <c:pt idx="20103">
                  <c:v>0.852118055555556</c:v>
                </c:pt>
                <c:pt idx="20104">
                  <c:v>0.85212962962963</c:v>
                </c:pt>
                <c:pt idx="20105">
                  <c:v>0.852141203703704</c:v>
                </c:pt>
                <c:pt idx="20106">
                  <c:v>0.852152777777778</c:v>
                </c:pt>
                <c:pt idx="20107">
                  <c:v>0.852164351851852</c:v>
                </c:pt>
                <c:pt idx="20108">
                  <c:v>0.852175925925926</c:v>
                </c:pt>
                <c:pt idx="20109">
                  <c:v>0.8521875</c:v>
                </c:pt>
                <c:pt idx="20110">
                  <c:v>0.852199074074075</c:v>
                </c:pt>
                <c:pt idx="20111">
                  <c:v>0.852210648148148</c:v>
                </c:pt>
                <c:pt idx="20112">
                  <c:v>0.852222222222222</c:v>
                </c:pt>
                <c:pt idx="20113">
                  <c:v>0.852233796296297</c:v>
                </c:pt>
                <c:pt idx="20114">
                  <c:v>0.852245370370371</c:v>
                </c:pt>
                <c:pt idx="20115">
                  <c:v>0.852256944444444</c:v>
                </c:pt>
                <c:pt idx="20116">
                  <c:v>0.852268518518519</c:v>
                </c:pt>
                <c:pt idx="20117">
                  <c:v>0.852280092592593</c:v>
                </c:pt>
                <c:pt idx="20118">
                  <c:v>0.852291666666667</c:v>
                </c:pt>
                <c:pt idx="20119">
                  <c:v>0.85230324074074</c:v>
                </c:pt>
                <c:pt idx="20120">
                  <c:v>0.852314814814815</c:v>
                </c:pt>
                <c:pt idx="20121">
                  <c:v>0.852326388888889</c:v>
                </c:pt>
                <c:pt idx="20122">
                  <c:v>0.852337962962962</c:v>
                </c:pt>
                <c:pt idx="20123">
                  <c:v>0.852349537037037</c:v>
                </c:pt>
                <c:pt idx="20124">
                  <c:v>0.852361111111111</c:v>
                </c:pt>
                <c:pt idx="20125">
                  <c:v>0.852372685185185</c:v>
                </c:pt>
                <c:pt idx="20126">
                  <c:v>0.852384259259259</c:v>
                </c:pt>
                <c:pt idx="20127">
                  <c:v>0.852395833333334</c:v>
                </c:pt>
                <c:pt idx="20128">
                  <c:v>0.852407407407408</c:v>
                </c:pt>
                <c:pt idx="20129">
                  <c:v>0.852418981481481</c:v>
                </c:pt>
                <c:pt idx="20130">
                  <c:v>0.852430555555556</c:v>
                </c:pt>
                <c:pt idx="20131">
                  <c:v>0.852442129629629</c:v>
                </c:pt>
                <c:pt idx="20132">
                  <c:v>0.852453703703704</c:v>
                </c:pt>
                <c:pt idx="20133">
                  <c:v>0.852465277777778</c:v>
                </c:pt>
                <c:pt idx="20134">
                  <c:v>0.852476851851852</c:v>
                </c:pt>
                <c:pt idx="20135">
                  <c:v>0.852488425925926</c:v>
                </c:pt>
                <c:pt idx="20136">
                  <c:v>0.8525</c:v>
                </c:pt>
                <c:pt idx="20137">
                  <c:v>0.852511574074074</c:v>
                </c:pt>
                <c:pt idx="20138">
                  <c:v>0.852523148148148</c:v>
                </c:pt>
                <c:pt idx="20139">
                  <c:v>0.852534722222222</c:v>
                </c:pt>
                <c:pt idx="20140">
                  <c:v>0.852546296296296</c:v>
                </c:pt>
                <c:pt idx="20141">
                  <c:v>0.852557870370371</c:v>
                </c:pt>
                <c:pt idx="20142">
                  <c:v>0.852569444444445</c:v>
                </c:pt>
                <c:pt idx="20143">
                  <c:v>0.852581018518519</c:v>
                </c:pt>
                <c:pt idx="20144">
                  <c:v>0.852592592592593</c:v>
                </c:pt>
                <c:pt idx="20145">
                  <c:v>0.852604166666667</c:v>
                </c:pt>
                <c:pt idx="20146">
                  <c:v>0.852615740740741</c:v>
                </c:pt>
                <c:pt idx="20147">
                  <c:v>0.852627314814815</c:v>
                </c:pt>
                <c:pt idx="20148">
                  <c:v>0.852638888888889</c:v>
                </c:pt>
                <c:pt idx="20149">
                  <c:v>0.852650462962963</c:v>
                </c:pt>
                <c:pt idx="20150">
                  <c:v>0.852662037037037</c:v>
                </c:pt>
                <c:pt idx="20151">
                  <c:v>0.852673611111112</c:v>
                </c:pt>
                <c:pt idx="20152">
                  <c:v>0.852685185185185</c:v>
                </c:pt>
                <c:pt idx="20153">
                  <c:v>0.852696759259259</c:v>
                </c:pt>
                <c:pt idx="20154">
                  <c:v>0.852708333333334</c:v>
                </c:pt>
                <c:pt idx="20155">
                  <c:v>0.852719907407408</c:v>
                </c:pt>
                <c:pt idx="20156">
                  <c:v>0.852731481481482</c:v>
                </c:pt>
                <c:pt idx="20157">
                  <c:v>0.852743055555556</c:v>
                </c:pt>
                <c:pt idx="20158">
                  <c:v>0.85275462962963</c:v>
                </c:pt>
                <c:pt idx="20159">
                  <c:v>0.852766203703704</c:v>
                </c:pt>
                <c:pt idx="20160">
                  <c:v>0.852777777777778</c:v>
                </c:pt>
                <c:pt idx="20161">
                  <c:v>0.852789351851852</c:v>
                </c:pt>
                <c:pt idx="20162">
                  <c:v>0.852800925925926</c:v>
                </c:pt>
                <c:pt idx="20163">
                  <c:v>0.8528125</c:v>
                </c:pt>
                <c:pt idx="20164">
                  <c:v>0.852824074074074</c:v>
                </c:pt>
                <c:pt idx="20165">
                  <c:v>0.852835648148149</c:v>
                </c:pt>
                <c:pt idx="20166">
                  <c:v>0.852847222222222</c:v>
                </c:pt>
                <c:pt idx="20167">
                  <c:v>0.852858796296297</c:v>
                </c:pt>
                <c:pt idx="20168">
                  <c:v>0.852870370370371</c:v>
                </c:pt>
                <c:pt idx="20169">
                  <c:v>0.852881944444445</c:v>
                </c:pt>
                <c:pt idx="20170">
                  <c:v>0.852893518518519</c:v>
                </c:pt>
                <c:pt idx="20171">
                  <c:v>0.852905092592593</c:v>
                </c:pt>
                <c:pt idx="20172">
                  <c:v>0.852916666666667</c:v>
                </c:pt>
                <c:pt idx="20173">
                  <c:v>0.852928240740741</c:v>
                </c:pt>
                <c:pt idx="20174">
                  <c:v>0.852939814814815</c:v>
                </c:pt>
                <c:pt idx="20175">
                  <c:v>0.852951388888889</c:v>
                </c:pt>
                <c:pt idx="20176">
                  <c:v>0.852962962962962</c:v>
                </c:pt>
                <c:pt idx="20177">
                  <c:v>0.852974537037037</c:v>
                </c:pt>
                <c:pt idx="20178">
                  <c:v>0.852986111111111</c:v>
                </c:pt>
                <c:pt idx="20179">
                  <c:v>0.852997685185185</c:v>
                </c:pt>
                <c:pt idx="20180">
                  <c:v>0.853009259259259</c:v>
                </c:pt>
                <c:pt idx="20181">
                  <c:v>0.853020833333334</c:v>
                </c:pt>
                <c:pt idx="20182">
                  <c:v>0.853032407407408</c:v>
                </c:pt>
                <c:pt idx="20183">
                  <c:v>0.853043981481482</c:v>
                </c:pt>
                <c:pt idx="20184">
                  <c:v>0.853055555555556</c:v>
                </c:pt>
                <c:pt idx="20185">
                  <c:v>0.853067129629629</c:v>
                </c:pt>
                <c:pt idx="20186">
                  <c:v>0.853078703703704</c:v>
                </c:pt>
                <c:pt idx="20187">
                  <c:v>0.853090277777778</c:v>
                </c:pt>
                <c:pt idx="20188">
                  <c:v>0.853101851851852</c:v>
                </c:pt>
                <c:pt idx="20189">
                  <c:v>0.853113425925926</c:v>
                </c:pt>
                <c:pt idx="20190">
                  <c:v>0.853125</c:v>
                </c:pt>
                <c:pt idx="20191">
                  <c:v>0.853136574074074</c:v>
                </c:pt>
                <c:pt idx="20192">
                  <c:v>0.853148148148148</c:v>
                </c:pt>
                <c:pt idx="20193">
                  <c:v>0.853159722222222</c:v>
                </c:pt>
                <c:pt idx="20194">
                  <c:v>0.853171296296297</c:v>
                </c:pt>
                <c:pt idx="20195">
                  <c:v>0.85318287037037</c:v>
                </c:pt>
                <c:pt idx="20196">
                  <c:v>0.853194444444445</c:v>
                </c:pt>
                <c:pt idx="20197">
                  <c:v>0.853206018518519</c:v>
                </c:pt>
                <c:pt idx="20198">
                  <c:v>0.853217592592593</c:v>
                </c:pt>
                <c:pt idx="20199">
                  <c:v>0.853229166666667</c:v>
                </c:pt>
                <c:pt idx="20200">
                  <c:v>0.85324074074074</c:v>
                </c:pt>
                <c:pt idx="20201">
                  <c:v>0.853252314814815</c:v>
                </c:pt>
                <c:pt idx="20202">
                  <c:v>0.853263888888889</c:v>
                </c:pt>
                <c:pt idx="20203">
                  <c:v>0.853275462962963</c:v>
                </c:pt>
                <c:pt idx="20204">
                  <c:v>0.853287037037037</c:v>
                </c:pt>
                <c:pt idx="20205">
                  <c:v>0.853298611111112</c:v>
                </c:pt>
                <c:pt idx="20206">
                  <c:v>0.853310185185185</c:v>
                </c:pt>
                <c:pt idx="20207">
                  <c:v>0.853321759259259</c:v>
                </c:pt>
                <c:pt idx="20208">
                  <c:v>0.853333333333334</c:v>
                </c:pt>
                <c:pt idx="20209">
                  <c:v>0.853344907407408</c:v>
                </c:pt>
                <c:pt idx="20210">
                  <c:v>0.853356481481482</c:v>
                </c:pt>
                <c:pt idx="20211">
                  <c:v>0.853368055555556</c:v>
                </c:pt>
                <c:pt idx="20212">
                  <c:v>0.85337962962963</c:v>
                </c:pt>
                <c:pt idx="20213">
                  <c:v>0.853391203703704</c:v>
                </c:pt>
                <c:pt idx="20214">
                  <c:v>0.853402777777777</c:v>
                </c:pt>
                <c:pt idx="20215">
                  <c:v>0.853414351851852</c:v>
                </c:pt>
                <c:pt idx="20216">
                  <c:v>0.853425925925926</c:v>
                </c:pt>
                <c:pt idx="20217">
                  <c:v>0.8534375</c:v>
                </c:pt>
                <c:pt idx="20218">
                  <c:v>0.853449074074074</c:v>
                </c:pt>
                <c:pt idx="20219">
                  <c:v>0.853460648148148</c:v>
                </c:pt>
                <c:pt idx="20220">
                  <c:v>0.853472222222222</c:v>
                </c:pt>
                <c:pt idx="20221">
                  <c:v>0.853483796296296</c:v>
                </c:pt>
                <c:pt idx="20222">
                  <c:v>0.853495370370371</c:v>
                </c:pt>
                <c:pt idx="20223">
                  <c:v>0.853506944444444</c:v>
                </c:pt>
                <c:pt idx="20224">
                  <c:v>0.853518518518519</c:v>
                </c:pt>
                <c:pt idx="20225">
                  <c:v>0.853530092592593</c:v>
                </c:pt>
                <c:pt idx="20226">
                  <c:v>0.853541666666667</c:v>
                </c:pt>
                <c:pt idx="20227">
                  <c:v>0.853553240740741</c:v>
                </c:pt>
                <c:pt idx="20228">
                  <c:v>0.853564814814815</c:v>
                </c:pt>
                <c:pt idx="20229">
                  <c:v>0.853576388888889</c:v>
                </c:pt>
                <c:pt idx="20230">
                  <c:v>0.853587962962962</c:v>
                </c:pt>
                <c:pt idx="20231">
                  <c:v>0.853599537037037</c:v>
                </c:pt>
                <c:pt idx="20232">
                  <c:v>0.853611111111111</c:v>
                </c:pt>
                <c:pt idx="20233">
                  <c:v>0.853622685185185</c:v>
                </c:pt>
                <c:pt idx="20234">
                  <c:v>0.853634259259259</c:v>
                </c:pt>
                <c:pt idx="20235">
                  <c:v>0.853645833333334</c:v>
                </c:pt>
                <c:pt idx="20236">
                  <c:v>0.853657407407408</c:v>
                </c:pt>
                <c:pt idx="20237">
                  <c:v>0.853668981481482</c:v>
                </c:pt>
                <c:pt idx="20238">
                  <c:v>0.853680555555556</c:v>
                </c:pt>
                <c:pt idx="20239">
                  <c:v>0.85369212962963</c:v>
                </c:pt>
                <c:pt idx="20240">
                  <c:v>0.853703703703704</c:v>
                </c:pt>
                <c:pt idx="20241">
                  <c:v>0.853715277777778</c:v>
                </c:pt>
                <c:pt idx="20242">
                  <c:v>0.853726851851852</c:v>
                </c:pt>
                <c:pt idx="20243">
                  <c:v>0.853738425925926</c:v>
                </c:pt>
                <c:pt idx="20244">
                  <c:v>0.85375</c:v>
                </c:pt>
                <c:pt idx="20245">
                  <c:v>0.853761574074074</c:v>
                </c:pt>
                <c:pt idx="20246">
                  <c:v>0.853773148148148</c:v>
                </c:pt>
                <c:pt idx="20247">
                  <c:v>0.853784722222222</c:v>
                </c:pt>
                <c:pt idx="20248">
                  <c:v>0.853796296296297</c:v>
                </c:pt>
                <c:pt idx="20249">
                  <c:v>0.853807870370371</c:v>
                </c:pt>
                <c:pt idx="20250">
                  <c:v>0.853819444444445</c:v>
                </c:pt>
                <c:pt idx="20251">
                  <c:v>0.853831018518519</c:v>
                </c:pt>
                <c:pt idx="20252">
                  <c:v>0.853842592592593</c:v>
                </c:pt>
                <c:pt idx="20253">
                  <c:v>0.853854166666667</c:v>
                </c:pt>
                <c:pt idx="20254">
                  <c:v>0.85386574074074</c:v>
                </c:pt>
                <c:pt idx="20255">
                  <c:v>0.853877314814815</c:v>
                </c:pt>
                <c:pt idx="20256">
                  <c:v>0.853888888888889</c:v>
                </c:pt>
                <c:pt idx="20257">
                  <c:v>0.853900462962963</c:v>
                </c:pt>
                <c:pt idx="20258">
                  <c:v>0.853912037037037</c:v>
                </c:pt>
                <c:pt idx="20259">
                  <c:v>0.853923611111111</c:v>
                </c:pt>
                <c:pt idx="20260">
                  <c:v>0.853935185185185</c:v>
                </c:pt>
                <c:pt idx="20261">
                  <c:v>0.853946759259259</c:v>
                </c:pt>
                <c:pt idx="20262">
                  <c:v>0.853958333333334</c:v>
                </c:pt>
                <c:pt idx="20263">
                  <c:v>0.853969907407407</c:v>
                </c:pt>
                <c:pt idx="20264">
                  <c:v>0.853981481481482</c:v>
                </c:pt>
                <c:pt idx="20265">
                  <c:v>0.853993055555556</c:v>
                </c:pt>
                <c:pt idx="20266">
                  <c:v>0.85400462962963</c:v>
                </c:pt>
                <c:pt idx="20267">
                  <c:v>0.854016203703704</c:v>
                </c:pt>
                <c:pt idx="20268">
                  <c:v>0.854027777777778</c:v>
                </c:pt>
                <c:pt idx="20269">
                  <c:v>0.854039351851852</c:v>
                </c:pt>
                <c:pt idx="20270">
                  <c:v>0.854050925925926</c:v>
                </c:pt>
                <c:pt idx="20271">
                  <c:v>0.8540625</c:v>
                </c:pt>
                <c:pt idx="20272">
                  <c:v>0.854074074074074</c:v>
                </c:pt>
                <c:pt idx="20273">
                  <c:v>0.854085648148148</c:v>
                </c:pt>
                <c:pt idx="20274">
                  <c:v>0.854097222222222</c:v>
                </c:pt>
                <c:pt idx="20275">
                  <c:v>0.854108796296296</c:v>
                </c:pt>
                <c:pt idx="20276">
                  <c:v>0.854120370370371</c:v>
                </c:pt>
                <c:pt idx="20277">
                  <c:v>0.854131944444445</c:v>
                </c:pt>
                <c:pt idx="20278">
                  <c:v>0.854143518518519</c:v>
                </c:pt>
                <c:pt idx="20279">
                  <c:v>0.854155092592593</c:v>
                </c:pt>
                <c:pt idx="20280">
                  <c:v>0.854166666666666</c:v>
                </c:pt>
                <c:pt idx="20281">
                  <c:v>0.854178240740741</c:v>
                </c:pt>
                <c:pt idx="20282">
                  <c:v>0.854189814814815</c:v>
                </c:pt>
                <c:pt idx="20283">
                  <c:v>0.854201388888889</c:v>
                </c:pt>
                <c:pt idx="20284">
                  <c:v>0.854212962962963</c:v>
                </c:pt>
                <c:pt idx="20285">
                  <c:v>0.854224537037037</c:v>
                </c:pt>
                <c:pt idx="20286">
                  <c:v>0.854236111111111</c:v>
                </c:pt>
                <c:pt idx="20287">
                  <c:v>0.854247685185185</c:v>
                </c:pt>
                <c:pt idx="20288">
                  <c:v>0.854259259259259</c:v>
                </c:pt>
                <c:pt idx="20289">
                  <c:v>0.854270833333334</c:v>
                </c:pt>
                <c:pt idx="20290">
                  <c:v>0.854282407407407</c:v>
                </c:pt>
                <c:pt idx="20291">
                  <c:v>0.854293981481482</c:v>
                </c:pt>
                <c:pt idx="20292">
                  <c:v>0.854305555555556</c:v>
                </c:pt>
                <c:pt idx="20293">
                  <c:v>0.85431712962963</c:v>
                </c:pt>
                <c:pt idx="20294">
                  <c:v>0.854328703703704</c:v>
                </c:pt>
                <c:pt idx="20295">
                  <c:v>0.854340277777778</c:v>
                </c:pt>
                <c:pt idx="20296">
                  <c:v>0.854351851851852</c:v>
                </c:pt>
                <c:pt idx="20297">
                  <c:v>0.854363425925926</c:v>
                </c:pt>
                <c:pt idx="20298">
                  <c:v>0.854375</c:v>
                </c:pt>
                <c:pt idx="20299">
                  <c:v>0.854386574074074</c:v>
                </c:pt>
                <c:pt idx="20300">
                  <c:v>0.854398148148148</c:v>
                </c:pt>
                <c:pt idx="20301">
                  <c:v>0.854409722222222</c:v>
                </c:pt>
                <c:pt idx="20302">
                  <c:v>0.854421296296297</c:v>
                </c:pt>
                <c:pt idx="20303">
                  <c:v>0.854432870370371</c:v>
                </c:pt>
                <c:pt idx="20304">
                  <c:v>0.854444444444445</c:v>
                </c:pt>
                <c:pt idx="20305">
                  <c:v>0.854456018518519</c:v>
                </c:pt>
                <c:pt idx="20306">
                  <c:v>0.854467592592593</c:v>
                </c:pt>
                <c:pt idx="20307">
                  <c:v>0.854479166666667</c:v>
                </c:pt>
                <c:pt idx="20308">
                  <c:v>0.854490740740741</c:v>
                </c:pt>
                <c:pt idx="20309">
                  <c:v>0.854502314814815</c:v>
                </c:pt>
                <c:pt idx="20310">
                  <c:v>0.854513888888889</c:v>
                </c:pt>
                <c:pt idx="20311">
                  <c:v>0.854525462962963</c:v>
                </c:pt>
                <c:pt idx="20312">
                  <c:v>0.854537037037037</c:v>
                </c:pt>
                <c:pt idx="20313">
                  <c:v>0.854548611111111</c:v>
                </c:pt>
                <c:pt idx="20314">
                  <c:v>0.854560185185185</c:v>
                </c:pt>
                <c:pt idx="20315">
                  <c:v>0.854571759259259</c:v>
                </c:pt>
                <c:pt idx="20316">
                  <c:v>0.854583333333334</c:v>
                </c:pt>
                <c:pt idx="20317">
                  <c:v>0.854594907407408</c:v>
                </c:pt>
                <c:pt idx="20318">
                  <c:v>0.854606481481482</c:v>
                </c:pt>
                <c:pt idx="20319">
                  <c:v>0.854618055555556</c:v>
                </c:pt>
                <c:pt idx="20320">
                  <c:v>0.85462962962963</c:v>
                </c:pt>
                <c:pt idx="20321">
                  <c:v>0.854641203703704</c:v>
                </c:pt>
                <c:pt idx="20322">
                  <c:v>0.854652777777778</c:v>
                </c:pt>
                <c:pt idx="20323">
                  <c:v>0.854664351851852</c:v>
                </c:pt>
                <c:pt idx="20324">
                  <c:v>0.854675925925926</c:v>
                </c:pt>
                <c:pt idx="20325">
                  <c:v>0.8546875</c:v>
                </c:pt>
                <c:pt idx="20326">
                  <c:v>0.854699074074075</c:v>
                </c:pt>
                <c:pt idx="20327">
                  <c:v>0.854710648148148</c:v>
                </c:pt>
                <c:pt idx="20328">
                  <c:v>0.854722222222222</c:v>
                </c:pt>
                <c:pt idx="20329">
                  <c:v>0.854733796296296</c:v>
                </c:pt>
                <c:pt idx="20330">
                  <c:v>0.854745370370371</c:v>
                </c:pt>
                <c:pt idx="20331">
                  <c:v>0.854756944444445</c:v>
                </c:pt>
                <c:pt idx="20332">
                  <c:v>0.854768518518519</c:v>
                </c:pt>
                <c:pt idx="20333">
                  <c:v>0.854780092592593</c:v>
                </c:pt>
                <c:pt idx="20334">
                  <c:v>0.854791666666667</c:v>
                </c:pt>
                <c:pt idx="20335">
                  <c:v>0.854803240740741</c:v>
                </c:pt>
                <c:pt idx="20336">
                  <c:v>0.854814814814815</c:v>
                </c:pt>
                <c:pt idx="20337">
                  <c:v>0.854826388888889</c:v>
                </c:pt>
                <c:pt idx="20338">
                  <c:v>0.854837962962963</c:v>
                </c:pt>
                <c:pt idx="20339">
                  <c:v>0.854849537037037</c:v>
                </c:pt>
                <c:pt idx="20340">
                  <c:v>0.854861111111111</c:v>
                </c:pt>
                <c:pt idx="20341">
                  <c:v>0.854872685185185</c:v>
                </c:pt>
                <c:pt idx="20342">
                  <c:v>0.854884259259259</c:v>
                </c:pt>
                <c:pt idx="20343">
                  <c:v>0.854895833333334</c:v>
                </c:pt>
                <c:pt idx="20344">
                  <c:v>0.854907407407408</c:v>
                </c:pt>
                <c:pt idx="20345">
                  <c:v>0.854918981481482</c:v>
                </c:pt>
                <c:pt idx="20346">
                  <c:v>0.854930555555556</c:v>
                </c:pt>
                <c:pt idx="20347">
                  <c:v>0.85494212962963</c:v>
                </c:pt>
                <c:pt idx="20348">
                  <c:v>0.854953703703704</c:v>
                </c:pt>
                <c:pt idx="20349">
                  <c:v>0.854965277777778</c:v>
                </c:pt>
                <c:pt idx="20350">
                  <c:v>0.854976851851852</c:v>
                </c:pt>
                <c:pt idx="20351">
                  <c:v>0.854988425925926</c:v>
                </c:pt>
                <c:pt idx="20352">
                  <c:v>0.855</c:v>
                </c:pt>
                <c:pt idx="20353">
                  <c:v>0.855011574074074</c:v>
                </c:pt>
                <c:pt idx="20354">
                  <c:v>0.855023148148148</c:v>
                </c:pt>
                <c:pt idx="20355">
                  <c:v>0.855034722222222</c:v>
                </c:pt>
                <c:pt idx="20356">
                  <c:v>0.855046296296297</c:v>
                </c:pt>
                <c:pt idx="20357">
                  <c:v>0.855057870370371</c:v>
                </c:pt>
                <c:pt idx="20358">
                  <c:v>0.855069444444445</c:v>
                </c:pt>
                <c:pt idx="20359">
                  <c:v>0.855081018518519</c:v>
                </c:pt>
                <c:pt idx="20360">
                  <c:v>0.855092592592593</c:v>
                </c:pt>
                <c:pt idx="20361">
                  <c:v>0.855104166666667</c:v>
                </c:pt>
                <c:pt idx="20362">
                  <c:v>0.855115740740741</c:v>
                </c:pt>
                <c:pt idx="20363">
                  <c:v>0.855127314814815</c:v>
                </c:pt>
                <c:pt idx="20364">
                  <c:v>0.855138888888889</c:v>
                </c:pt>
                <c:pt idx="20365">
                  <c:v>0.855150462962963</c:v>
                </c:pt>
                <c:pt idx="20366">
                  <c:v>0.855162037037037</c:v>
                </c:pt>
                <c:pt idx="20367">
                  <c:v>0.855173611111111</c:v>
                </c:pt>
                <c:pt idx="20368">
                  <c:v>0.855185185185185</c:v>
                </c:pt>
                <c:pt idx="20369">
                  <c:v>0.855196759259259</c:v>
                </c:pt>
                <c:pt idx="20370">
                  <c:v>0.855208333333333</c:v>
                </c:pt>
                <c:pt idx="20371">
                  <c:v>0.855219907407408</c:v>
                </c:pt>
                <c:pt idx="20372">
                  <c:v>0.855231481481482</c:v>
                </c:pt>
                <c:pt idx="20373">
                  <c:v>0.855243055555556</c:v>
                </c:pt>
                <c:pt idx="20374">
                  <c:v>0.85525462962963</c:v>
                </c:pt>
                <c:pt idx="20375">
                  <c:v>0.855266203703703</c:v>
                </c:pt>
                <c:pt idx="20376">
                  <c:v>0.855277777777778</c:v>
                </c:pt>
                <c:pt idx="20377">
                  <c:v>0.855289351851852</c:v>
                </c:pt>
                <c:pt idx="20378">
                  <c:v>0.855300925925926</c:v>
                </c:pt>
                <c:pt idx="20379">
                  <c:v>0.8553125</c:v>
                </c:pt>
                <c:pt idx="20380">
                  <c:v>0.855324074074074</c:v>
                </c:pt>
                <c:pt idx="20381">
                  <c:v>0.855335648148148</c:v>
                </c:pt>
                <c:pt idx="20382">
                  <c:v>0.855347222222222</c:v>
                </c:pt>
                <c:pt idx="20383">
                  <c:v>0.855358796296296</c:v>
                </c:pt>
                <c:pt idx="20384">
                  <c:v>0.855370370370371</c:v>
                </c:pt>
                <c:pt idx="20385">
                  <c:v>0.855381944444445</c:v>
                </c:pt>
                <c:pt idx="20386">
                  <c:v>0.855393518518519</c:v>
                </c:pt>
                <c:pt idx="20387">
                  <c:v>0.855405092592593</c:v>
                </c:pt>
                <c:pt idx="20388">
                  <c:v>0.855416666666666</c:v>
                </c:pt>
                <c:pt idx="20389">
                  <c:v>0.85542824074074</c:v>
                </c:pt>
                <c:pt idx="20390">
                  <c:v>0.855439814814815</c:v>
                </c:pt>
                <c:pt idx="20391">
                  <c:v>0.855451388888889</c:v>
                </c:pt>
                <c:pt idx="20392">
                  <c:v>0.855462962962962</c:v>
                </c:pt>
                <c:pt idx="20393">
                  <c:v>0.855474537037037</c:v>
                </c:pt>
                <c:pt idx="20394">
                  <c:v>0.855486111111111</c:v>
                </c:pt>
                <c:pt idx="20395">
                  <c:v>0.855497685185185</c:v>
                </c:pt>
                <c:pt idx="20396">
                  <c:v>0.85550925925926</c:v>
                </c:pt>
                <c:pt idx="20397">
                  <c:v>0.855520833333334</c:v>
                </c:pt>
                <c:pt idx="20398">
                  <c:v>0.855532407407407</c:v>
                </c:pt>
                <c:pt idx="20399">
                  <c:v>0.855543981481482</c:v>
                </c:pt>
                <c:pt idx="20400">
                  <c:v>0.855555555555556</c:v>
                </c:pt>
                <c:pt idx="20401">
                  <c:v>0.855567129629629</c:v>
                </c:pt>
                <c:pt idx="20402">
                  <c:v>0.855578703703704</c:v>
                </c:pt>
                <c:pt idx="20403">
                  <c:v>0.855590277777778</c:v>
                </c:pt>
                <c:pt idx="20404">
                  <c:v>0.855601851851852</c:v>
                </c:pt>
                <c:pt idx="20405">
                  <c:v>0.855613425925926</c:v>
                </c:pt>
                <c:pt idx="20406">
                  <c:v>0.855625</c:v>
                </c:pt>
                <c:pt idx="20407">
                  <c:v>0.855636574074074</c:v>
                </c:pt>
                <c:pt idx="20408">
                  <c:v>0.855648148148148</c:v>
                </c:pt>
                <c:pt idx="20409">
                  <c:v>0.855659722222222</c:v>
                </c:pt>
                <c:pt idx="20410">
                  <c:v>0.855671296296297</c:v>
                </c:pt>
                <c:pt idx="20411">
                  <c:v>0.855682870370371</c:v>
                </c:pt>
                <c:pt idx="20412">
                  <c:v>0.855694444444445</c:v>
                </c:pt>
                <c:pt idx="20413">
                  <c:v>0.855706018518519</c:v>
                </c:pt>
                <c:pt idx="20414">
                  <c:v>0.855717592592593</c:v>
                </c:pt>
                <c:pt idx="20415">
                  <c:v>0.855729166666667</c:v>
                </c:pt>
                <c:pt idx="20416">
                  <c:v>0.855740740740741</c:v>
                </c:pt>
                <c:pt idx="20417">
                  <c:v>0.855752314814815</c:v>
                </c:pt>
                <c:pt idx="20418">
                  <c:v>0.855763888888889</c:v>
                </c:pt>
                <c:pt idx="20419">
                  <c:v>0.855775462962963</c:v>
                </c:pt>
                <c:pt idx="20420">
                  <c:v>0.855787037037037</c:v>
                </c:pt>
                <c:pt idx="20421">
                  <c:v>0.855798611111111</c:v>
                </c:pt>
                <c:pt idx="20422">
                  <c:v>0.855810185185185</c:v>
                </c:pt>
                <c:pt idx="20423">
                  <c:v>0.855821759259259</c:v>
                </c:pt>
                <c:pt idx="20424">
                  <c:v>0.855833333333334</c:v>
                </c:pt>
                <c:pt idx="20425">
                  <c:v>0.855844907407408</c:v>
                </c:pt>
                <c:pt idx="20426">
                  <c:v>0.855856481481482</c:v>
                </c:pt>
                <c:pt idx="20427">
                  <c:v>0.855868055555556</c:v>
                </c:pt>
                <c:pt idx="20428">
                  <c:v>0.85587962962963</c:v>
                </c:pt>
                <c:pt idx="20429">
                  <c:v>0.855891203703704</c:v>
                </c:pt>
                <c:pt idx="20430">
                  <c:v>0.855902777777778</c:v>
                </c:pt>
                <c:pt idx="20431">
                  <c:v>0.855914351851852</c:v>
                </c:pt>
                <c:pt idx="20432">
                  <c:v>0.855925925925926</c:v>
                </c:pt>
                <c:pt idx="20433">
                  <c:v>0.8559375</c:v>
                </c:pt>
                <c:pt idx="20434">
                  <c:v>0.855949074074075</c:v>
                </c:pt>
                <c:pt idx="20435">
                  <c:v>0.855960648148148</c:v>
                </c:pt>
                <c:pt idx="20436">
                  <c:v>0.855972222222222</c:v>
                </c:pt>
                <c:pt idx="20437">
                  <c:v>0.855983796296296</c:v>
                </c:pt>
                <c:pt idx="20438">
                  <c:v>0.855995370370371</c:v>
                </c:pt>
                <c:pt idx="20439">
                  <c:v>0.856006944444445</c:v>
                </c:pt>
                <c:pt idx="20440">
                  <c:v>0.856018518518519</c:v>
                </c:pt>
                <c:pt idx="20441">
                  <c:v>0.856030092592593</c:v>
                </c:pt>
                <c:pt idx="20442">
                  <c:v>0.856041666666667</c:v>
                </c:pt>
                <c:pt idx="20443">
                  <c:v>0.85605324074074</c:v>
                </c:pt>
                <c:pt idx="20444">
                  <c:v>0.856064814814815</c:v>
                </c:pt>
                <c:pt idx="20445">
                  <c:v>0.856076388888889</c:v>
                </c:pt>
                <c:pt idx="20446">
                  <c:v>0.856087962962962</c:v>
                </c:pt>
                <c:pt idx="20447">
                  <c:v>0.856099537037037</c:v>
                </c:pt>
                <c:pt idx="20448">
                  <c:v>0.856111111111111</c:v>
                </c:pt>
                <c:pt idx="20449">
                  <c:v>0.856122685185185</c:v>
                </c:pt>
                <c:pt idx="20450">
                  <c:v>0.856134259259259</c:v>
                </c:pt>
                <c:pt idx="20451">
                  <c:v>0.856145833333334</c:v>
                </c:pt>
                <c:pt idx="20452">
                  <c:v>0.856157407407408</c:v>
                </c:pt>
                <c:pt idx="20453">
                  <c:v>0.856168981481482</c:v>
                </c:pt>
                <c:pt idx="20454">
                  <c:v>0.856180555555556</c:v>
                </c:pt>
                <c:pt idx="20455">
                  <c:v>0.856192129629629</c:v>
                </c:pt>
                <c:pt idx="20456">
                  <c:v>0.856203703703704</c:v>
                </c:pt>
                <c:pt idx="20457">
                  <c:v>0.856215277777778</c:v>
                </c:pt>
                <c:pt idx="20458">
                  <c:v>0.856226851851852</c:v>
                </c:pt>
                <c:pt idx="20459">
                  <c:v>0.856238425925926</c:v>
                </c:pt>
                <c:pt idx="20460">
                  <c:v>0.85625</c:v>
                </c:pt>
                <c:pt idx="20461">
                  <c:v>0.856261574074074</c:v>
                </c:pt>
                <c:pt idx="20462">
                  <c:v>0.856273148148148</c:v>
                </c:pt>
                <c:pt idx="20463">
                  <c:v>0.856284722222222</c:v>
                </c:pt>
                <c:pt idx="20464">
                  <c:v>0.856296296296296</c:v>
                </c:pt>
                <c:pt idx="20465">
                  <c:v>0.856307870370371</c:v>
                </c:pt>
                <c:pt idx="20466">
                  <c:v>0.856319444444445</c:v>
                </c:pt>
                <c:pt idx="20467">
                  <c:v>0.856331018518519</c:v>
                </c:pt>
                <c:pt idx="20468">
                  <c:v>0.856342592592593</c:v>
                </c:pt>
                <c:pt idx="20469">
                  <c:v>0.856354166666666</c:v>
                </c:pt>
                <c:pt idx="20470">
                  <c:v>0.856365740740741</c:v>
                </c:pt>
                <c:pt idx="20471">
                  <c:v>0.856377314814815</c:v>
                </c:pt>
                <c:pt idx="20472">
                  <c:v>0.856388888888889</c:v>
                </c:pt>
                <c:pt idx="20473">
                  <c:v>0.856400462962963</c:v>
                </c:pt>
                <c:pt idx="20474">
                  <c:v>0.856412037037037</c:v>
                </c:pt>
                <c:pt idx="20475">
                  <c:v>0.856423611111111</c:v>
                </c:pt>
                <c:pt idx="20476">
                  <c:v>0.856435185185185</c:v>
                </c:pt>
                <c:pt idx="20477">
                  <c:v>0.856446759259259</c:v>
                </c:pt>
                <c:pt idx="20478">
                  <c:v>0.856458333333333</c:v>
                </c:pt>
                <c:pt idx="20479">
                  <c:v>0.856469907407408</c:v>
                </c:pt>
                <c:pt idx="20480">
                  <c:v>0.856481481481482</c:v>
                </c:pt>
                <c:pt idx="20481">
                  <c:v>0.856493055555556</c:v>
                </c:pt>
                <c:pt idx="20482">
                  <c:v>0.85650462962963</c:v>
                </c:pt>
                <c:pt idx="20483">
                  <c:v>0.856516203703703</c:v>
                </c:pt>
                <c:pt idx="20484">
                  <c:v>0.856527777777778</c:v>
                </c:pt>
                <c:pt idx="20485">
                  <c:v>0.856539351851852</c:v>
                </c:pt>
                <c:pt idx="20486">
                  <c:v>0.856550925925926</c:v>
                </c:pt>
                <c:pt idx="20487">
                  <c:v>0.8565625</c:v>
                </c:pt>
                <c:pt idx="20488">
                  <c:v>0.856574074074074</c:v>
                </c:pt>
                <c:pt idx="20489">
                  <c:v>0.856585648148148</c:v>
                </c:pt>
                <c:pt idx="20490">
                  <c:v>0.856597222222222</c:v>
                </c:pt>
                <c:pt idx="20491">
                  <c:v>0.856608796296297</c:v>
                </c:pt>
                <c:pt idx="20492">
                  <c:v>0.856620370370371</c:v>
                </c:pt>
                <c:pt idx="20493">
                  <c:v>0.856631944444445</c:v>
                </c:pt>
                <c:pt idx="20494">
                  <c:v>0.856643518518519</c:v>
                </c:pt>
                <c:pt idx="20495">
                  <c:v>0.856655092592593</c:v>
                </c:pt>
                <c:pt idx="20496">
                  <c:v>0.856666666666667</c:v>
                </c:pt>
                <c:pt idx="20497">
                  <c:v>0.856678240740741</c:v>
                </c:pt>
                <c:pt idx="20498">
                  <c:v>0.856689814814815</c:v>
                </c:pt>
                <c:pt idx="20499">
                  <c:v>0.856701388888889</c:v>
                </c:pt>
                <c:pt idx="20500">
                  <c:v>0.856712962962962</c:v>
                </c:pt>
                <c:pt idx="20501">
                  <c:v>0.856724537037037</c:v>
                </c:pt>
                <c:pt idx="20502">
                  <c:v>0.856736111111111</c:v>
                </c:pt>
                <c:pt idx="20503">
                  <c:v>0.856747685185186</c:v>
                </c:pt>
                <c:pt idx="20504">
                  <c:v>0.856759259259259</c:v>
                </c:pt>
                <c:pt idx="20505">
                  <c:v>0.856770833333334</c:v>
                </c:pt>
                <c:pt idx="20506">
                  <c:v>0.856782407407408</c:v>
                </c:pt>
                <c:pt idx="20507">
                  <c:v>0.856793981481482</c:v>
                </c:pt>
                <c:pt idx="20508">
                  <c:v>0.856805555555556</c:v>
                </c:pt>
                <c:pt idx="20509">
                  <c:v>0.856817129629629</c:v>
                </c:pt>
                <c:pt idx="20510">
                  <c:v>0.856828703703704</c:v>
                </c:pt>
                <c:pt idx="20511">
                  <c:v>0.856840277777778</c:v>
                </c:pt>
                <c:pt idx="20512">
                  <c:v>0.856851851851852</c:v>
                </c:pt>
                <c:pt idx="20513">
                  <c:v>0.856863425925926</c:v>
                </c:pt>
                <c:pt idx="20514">
                  <c:v>0.856875</c:v>
                </c:pt>
                <c:pt idx="20515">
                  <c:v>0.856886574074074</c:v>
                </c:pt>
                <c:pt idx="20516">
                  <c:v>0.856898148148148</c:v>
                </c:pt>
                <c:pt idx="20517">
                  <c:v>0.856909722222222</c:v>
                </c:pt>
                <c:pt idx="20518">
                  <c:v>0.856921296296297</c:v>
                </c:pt>
                <c:pt idx="20519">
                  <c:v>0.856932870370371</c:v>
                </c:pt>
                <c:pt idx="20520">
                  <c:v>0.856944444444445</c:v>
                </c:pt>
                <c:pt idx="20521">
                  <c:v>0.856956018518519</c:v>
                </c:pt>
                <c:pt idx="20522">
                  <c:v>0.856967592592593</c:v>
                </c:pt>
                <c:pt idx="20523">
                  <c:v>0.856979166666667</c:v>
                </c:pt>
                <c:pt idx="20524">
                  <c:v>0.856990740740741</c:v>
                </c:pt>
                <c:pt idx="20525">
                  <c:v>0.857002314814815</c:v>
                </c:pt>
                <c:pt idx="20526">
                  <c:v>0.857013888888889</c:v>
                </c:pt>
                <c:pt idx="20527">
                  <c:v>0.857025462962963</c:v>
                </c:pt>
                <c:pt idx="20528">
                  <c:v>0.857037037037037</c:v>
                </c:pt>
                <c:pt idx="20529">
                  <c:v>0.857048611111112</c:v>
                </c:pt>
                <c:pt idx="20530">
                  <c:v>0.857060185185185</c:v>
                </c:pt>
                <c:pt idx="20531">
                  <c:v>0.857071759259259</c:v>
                </c:pt>
                <c:pt idx="20532">
                  <c:v>0.857083333333333</c:v>
                </c:pt>
                <c:pt idx="20533">
                  <c:v>0.857094907407408</c:v>
                </c:pt>
                <c:pt idx="20534">
                  <c:v>0.857106481481482</c:v>
                </c:pt>
                <c:pt idx="20535">
                  <c:v>0.857118055555556</c:v>
                </c:pt>
                <c:pt idx="20536">
                  <c:v>0.85712962962963</c:v>
                </c:pt>
                <c:pt idx="20537">
                  <c:v>0.857141203703704</c:v>
                </c:pt>
                <c:pt idx="20538">
                  <c:v>0.857152777777778</c:v>
                </c:pt>
                <c:pt idx="20539">
                  <c:v>0.857164351851852</c:v>
                </c:pt>
                <c:pt idx="20540">
                  <c:v>0.857175925925926</c:v>
                </c:pt>
                <c:pt idx="20541">
                  <c:v>0.8571875</c:v>
                </c:pt>
                <c:pt idx="20542">
                  <c:v>0.857199074074074</c:v>
                </c:pt>
                <c:pt idx="20543">
                  <c:v>0.857210648148148</c:v>
                </c:pt>
                <c:pt idx="20544">
                  <c:v>0.857222222222222</c:v>
                </c:pt>
                <c:pt idx="20545">
                  <c:v>0.857233796296297</c:v>
                </c:pt>
                <c:pt idx="20546">
                  <c:v>0.857245370370371</c:v>
                </c:pt>
                <c:pt idx="20547">
                  <c:v>0.857256944444444</c:v>
                </c:pt>
                <c:pt idx="20548">
                  <c:v>0.857268518518519</c:v>
                </c:pt>
                <c:pt idx="20549">
                  <c:v>0.857280092592593</c:v>
                </c:pt>
                <c:pt idx="20550">
                  <c:v>0.857291666666667</c:v>
                </c:pt>
                <c:pt idx="20551">
                  <c:v>0.85730324074074</c:v>
                </c:pt>
                <c:pt idx="20552">
                  <c:v>0.857314814814815</c:v>
                </c:pt>
                <c:pt idx="20553">
                  <c:v>0.857326388888889</c:v>
                </c:pt>
                <c:pt idx="20554">
                  <c:v>0.857337962962962</c:v>
                </c:pt>
                <c:pt idx="20555">
                  <c:v>0.857349537037037</c:v>
                </c:pt>
                <c:pt idx="20556">
                  <c:v>0.857361111111111</c:v>
                </c:pt>
                <c:pt idx="20557">
                  <c:v>0.857372685185185</c:v>
                </c:pt>
                <c:pt idx="20558">
                  <c:v>0.857384259259259</c:v>
                </c:pt>
                <c:pt idx="20559">
                  <c:v>0.857395833333334</c:v>
                </c:pt>
                <c:pt idx="20560">
                  <c:v>0.857407407407408</c:v>
                </c:pt>
                <c:pt idx="20561">
                  <c:v>0.857418981481481</c:v>
                </c:pt>
                <c:pt idx="20562">
                  <c:v>0.857430555555556</c:v>
                </c:pt>
                <c:pt idx="20563">
                  <c:v>0.857442129629629</c:v>
                </c:pt>
                <c:pt idx="20564">
                  <c:v>0.857453703703704</c:v>
                </c:pt>
                <c:pt idx="20565">
                  <c:v>0.857465277777778</c:v>
                </c:pt>
                <c:pt idx="20566">
                  <c:v>0.857476851851852</c:v>
                </c:pt>
                <c:pt idx="20567">
                  <c:v>0.857488425925926</c:v>
                </c:pt>
                <c:pt idx="20568">
                  <c:v>0.8575</c:v>
                </c:pt>
                <c:pt idx="20569">
                  <c:v>0.857511574074074</c:v>
                </c:pt>
                <c:pt idx="20570">
                  <c:v>0.857523148148148</c:v>
                </c:pt>
                <c:pt idx="20571">
                  <c:v>0.857534722222222</c:v>
                </c:pt>
                <c:pt idx="20572">
                  <c:v>0.857546296296296</c:v>
                </c:pt>
                <c:pt idx="20573">
                  <c:v>0.857557870370371</c:v>
                </c:pt>
                <c:pt idx="20574">
                  <c:v>0.857569444444445</c:v>
                </c:pt>
                <c:pt idx="20575">
                  <c:v>0.857581018518519</c:v>
                </c:pt>
                <c:pt idx="20576">
                  <c:v>0.857592592592593</c:v>
                </c:pt>
                <c:pt idx="20577">
                  <c:v>0.857604166666667</c:v>
                </c:pt>
                <c:pt idx="20578">
                  <c:v>0.857615740740741</c:v>
                </c:pt>
                <c:pt idx="20579">
                  <c:v>0.857627314814815</c:v>
                </c:pt>
                <c:pt idx="20580">
                  <c:v>0.857638888888889</c:v>
                </c:pt>
                <c:pt idx="20581">
                  <c:v>0.857650462962963</c:v>
                </c:pt>
                <c:pt idx="20582">
                  <c:v>0.857662037037037</c:v>
                </c:pt>
                <c:pt idx="20583">
                  <c:v>0.857673611111112</c:v>
                </c:pt>
                <c:pt idx="20584">
                  <c:v>0.857685185185185</c:v>
                </c:pt>
                <c:pt idx="20585">
                  <c:v>0.857696759259259</c:v>
                </c:pt>
                <c:pt idx="20586">
                  <c:v>0.857708333333334</c:v>
                </c:pt>
                <c:pt idx="20587">
                  <c:v>0.857719907407407</c:v>
                </c:pt>
                <c:pt idx="20588">
                  <c:v>0.857731481481482</c:v>
                </c:pt>
                <c:pt idx="20589">
                  <c:v>0.857743055555556</c:v>
                </c:pt>
                <c:pt idx="20590">
                  <c:v>0.85775462962963</c:v>
                </c:pt>
                <c:pt idx="20591">
                  <c:v>0.857766203703704</c:v>
                </c:pt>
                <c:pt idx="20592">
                  <c:v>0.857777777777778</c:v>
                </c:pt>
                <c:pt idx="20593">
                  <c:v>0.857789351851852</c:v>
                </c:pt>
                <c:pt idx="20594">
                  <c:v>0.857800925925926</c:v>
                </c:pt>
                <c:pt idx="20595">
                  <c:v>0.8578125</c:v>
                </c:pt>
                <c:pt idx="20596">
                  <c:v>0.857824074074074</c:v>
                </c:pt>
                <c:pt idx="20597">
                  <c:v>0.857835648148149</c:v>
                </c:pt>
                <c:pt idx="20598">
                  <c:v>0.857847222222222</c:v>
                </c:pt>
                <c:pt idx="20599">
                  <c:v>0.857858796296297</c:v>
                </c:pt>
                <c:pt idx="20600">
                  <c:v>0.857870370370371</c:v>
                </c:pt>
                <c:pt idx="20601">
                  <c:v>0.857881944444445</c:v>
                </c:pt>
                <c:pt idx="20602">
                  <c:v>0.857893518518519</c:v>
                </c:pt>
                <c:pt idx="20603">
                  <c:v>0.857905092592593</c:v>
                </c:pt>
                <c:pt idx="20604">
                  <c:v>0.857916666666667</c:v>
                </c:pt>
                <c:pt idx="20605">
                  <c:v>0.857928240740741</c:v>
                </c:pt>
                <c:pt idx="20606">
                  <c:v>0.857939814814815</c:v>
                </c:pt>
                <c:pt idx="20607">
                  <c:v>0.857951388888889</c:v>
                </c:pt>
                <c:pt idx="20608">
                  <c:v>0.857962962962962</c:v>
                </c:pt>
                <c:pt idx="20609">
                  <c:v>0.857974537037037</c:v>
                </c:pt>
                <c:pt idx="20610">
                  <c:v>0.857986111111111</c:v>
                </c:pt>
                <c:pt idx="20611">
                  <c:v>0.857997685185185</c:v>
                </c:pt>
                <c:pt idx="20612">
                  <c:v>0.858009259259259</c:v>
                </c:pt>
                <c:pt idx="20613">
                  <c:v>0.858020833333334</c:v>
                </c:pt>
                <c:pt idx="20614">
                  <c:v>0.858032407407408</c:v>
                </c:pt>
                <c:pt idx="20615">
                  <c:v>0.858043981481482</c:v>
                </c:pt>
                <c:pt idx="20616">
                  <c:v>0.858055555555556</c:v>
                </c:pt>
                <c:pt idx="20617">
                  <c:v>0.858067129629629</c:v>
                </c:pt>
                <c:pt idx="20618">
                  <c:v>0.858078703703704</c:v>
                </c:pt>
                <c:pt idx="20619">
                  <c:v>0.858090277777778</c:v>
                </c:pt>
                <c:pt idx="20620">
                  <c:v>0.858101851851852</c:v>
                </c:pt>
                <c:pt idx="20621">
                  <c:v>0.858113425925926</c:v>
                </c:pt>
                <c:pt idx="20622">
                  <c:v>0.858125</c:v>
                </c:pt>
                <c:pt idx="20623">
                  <c:v>0.858136574074074</c:v>
                </c:pt>
                <c:pt idx="20624">
                  <c:v>0.858148148148148</c:v>
                </c:pt>
                <c:pt idx="20625">
                  <c:v>0.858159722222222</c:v>
                </c:pt>
                <c:pt idx="20626">
                  <c:v>0.858171296296297</c:v>
                </c:pt>
                <c:pt idx="20627">
                  <c:v>0.85818287037037</c:v>
                </c:pt>
                <c:pt idx="20628">
                  <c:v>0.858194444444445</c:v>
                </c:pt>
                <c:pt idx="20629">
                  <c:v>0.858206018518519</c:v>
                </c:pt>
                <c:pt idx="20630">
                  <c:v>0.858217592592593</c:v>
                </c:pt>
                <c:pt idx="20631">
                  <c:v>0.858229166666667</c:v>
                </c:pt>
                <c:pt idx="20632">
                  <c:v>0.85824074074074</c:v>
                </c:pt>
                <c:pt idx="20633">
                  <c:v>0.858252314814815</c:v>
                </c:pt>
                <c:pt idx="20634">
                  <c:v>0.858263888888889</c:v>
                </c:pt>
                <c:pt idx="20635">
                  <c:v>0.858275462962963</c:v>
                </c:pt>
                <c:pt idx="20636">
                  <c:v>0.858287037037037</c:v>
                </c:pt>
                <c:pt idx="20637">
                  <c:v>0.858298611111111</c:v>
                </c:pt>
                <c:pt idx="20638">
                  <c:v>0.858310185185185</c:v>
                </c:pt>
                <c:pt idx="20639">
                  <c:v>0.858321759259259</c:v>
                </c:pt>
                <c:pt idx="20640">
                  <c:v>0.858333333333334</c:v>
                </c:pt>
                <c:pt idx="20641">
                  <c:v>0.858344907407407</c:v>
                </c:pt>
                <c:pt idx="20642">
                  <c:v>0.858356481481482</c:v>
                </c:pt>
                <c:pt idx="20643">
                  <c:v>0.858368055555556</c:v>
                </c:pt>
                <c:pt idx="20644">
                  <c:v>0.85837962962963</c:v>
                </c:pt>
                <c:pt idx="20645">
                  <c:v>0.858391203703704</c:v>
                </c:pt>
                <c:pt idx="20646">
                  <c:v>0.858402777777777</c:v>
                </c:pt>
                <c:pt idx="20647">
                  <c:v>0.858414351851852</c:v>
                </c:pt>
                <c:pt idx="20648">
                  <c:v>0.858425925925926</c:v>
                </c:pt>
                <c:pt idx="20649">
                  <c:v>0.8584375</c:v>
                </c:pt>
                <c:pt idx="20650">
                  <c:v>0.858449074074075</c:v>
                </c:pt>
                <c:pt idx="20651">
                  <c:v>0.858460648148148</c:v>
                </c:pt>
                <c:pt idx="20652">
                  <c:v>0.858472222222222</c:v>
                </c:pt>
                <c:pt idx="20653">
                  <c:v>0.858483796296296</c:v>
                </c:pt>
                <c:pt idx="20654">
                  <c:v>0.858495370370371</c:v>
                </c:pt>
                <c:pt idx="20655">
                  <c:v>0.858506944444444</c:v>
                </c:pt>
                <c:pt idx="20656">
                  <c:v>0.858518518518519</c:v>
                </c:pt>
                <c:pt idx="20657">
                  <c:v>0.858530092592593</c:v>
                </c:pt>
                <c:pt idx="20658">
                  <c:v>0.858541666666667</c:v>
                </c:pt>
                <c:pt idx="20659">
                  <c:v>0.858553240740741</c:v>
                </c:pt>
                <c:pt idx="20660">
                  <c:v>0.858564814814815</c:v>
                </c:pt>
                <c:pt idx="20661">
                  <c:v>0.858576388888889</c:v>
                </c:pt>
                <c:pt idx="20662">
                  <c:v>0.858587962962963</c:v>
                </c:pt>
                <c:pt idx="20663">
                  <c:v>0.858599537037037</c:v>
                </c:pt>
                <c:pt idx="20664">
                  <c:v>0.858611111111111</c:v>
                </c:pt>
                <c:pt idx="20665">
                  <c:v>0.858622685185185</c:v>
                </c:pt>
                <c:pt idx="20666">
                  <c:v>0.858634259259259</c:v>
                </c:pt>
                <c:pt idx="20667">
                  <c:v>0.858645833333334</c:v>
                </c:pt>
                <c:pt idx="20668">
                  <c:v>0.858657407407408</c:v>
                </c:pt>
                <c:pt idx="20669">
                  <c:v>0.858668981481482</c:v>
                </c:pt>
                <c:pt idx="20670">
                  <c:v>0.858680555555556</c:v>
                </c:pt>
                <c:pt idx="20671">
                  <c:v>0.85869212962963</c:v>
                </c:pt>
                <c:pt idx="20672">
                  <c:v>0.858703703703704</c:v>
                </c:pt>
                <c:pt idx="20673">
                  <c:v>0.858715277777778</c:v>
                </c:pt>
                <c:pt idx="20674">
                  <c:v>0.858726851851852</c:v>
                </c:pt>
                <c:pt idx="20675">
                  <c:v>0.858738425925926</c:v>
                </c:pt>
                <c:pt idx="20676">
                  <c:v>0.85875</c:v>
                </c:pt>
                <c:pt idx="20677">
                  <c:v>0.858761574074074</c:v>
                </c:pt>
                <c:pt idx="20678">
                  <c:v>0.858773148148148</c:v>
                </c:pt>
                <c:pt idx="20679">
                  <c:v>0.858784722222222</c:v>
                </c:pt>
                <c:pt idx="20680">
                  <c:v>0.858796296296297</c:v>
                </c:pt>
                <c:pt idx="20681">
                  <c:v>0.858807870370371</c:v>
                </c:pt>
                <c:pt idx="20682">
                  <c:v>0.858819444444445</c:v>
                </c:pt>
                <c:pt idx="20683">
                  <c:v>0.858831018518519</c:v>
                </c:pt>
                <c:pt idx="20684">
                  <c:v>0.858842592592593</c:v>
                </c:pt>
                <c:pt idx="20685">
                  <c:v>0.858854166666667</c:v>
                </c:pt>
                <c:pt idx="20686">
                  <c:v>0.858865740740741</c:v>
                </c:pt>
                <c:pt idx="20687">
                  <c:v>0.858877314814815</c:v>
                </c:pt>
                <c:pt idx="20688">
                  <c:v>0.858888888888889</c:v>
                </c:pt>
                <c:pt idx="20689">
                  <c:v>0.858900462962963</c:v>
                </c:pt>
                <c:pt idx="20690">
                  <c:v>0.858912037037037</c:v>
                </c:pt>
                <c:pt idx="20691">
                  <c:v>0.858923611111111</c:v>
                </c:pt>
                <c:pt idx="20692">
                  <c:v>0.858935185185185</c:v>
                </c:pt>
                <c:pt idx="20693">
                  <c:v>0.858946759259259</c:v>
                </c:pt>
                <c:pt idx="20694">
                  <c:v>0.858958333333334</c:v>
                </c:pt>
                <c:pt idx="20695">
                  <c:v>0.858969907407408</c:v>
                </c:pt>
                <c:pt idx="20696">
                  <c:v>0.858981481481482</c:v>
                </c:pt>
                <c:pt idx="20697">
                  <c:v>0.858993055555556</c:v>
                </c:pt>
                <c:pt idx="20698">
                  <c:v>0.85900462962963</c:v>
                </c:pt>
                <c:pt idx="20699">
                  <c:v>0.859016203703704</c:v>
                </c:pt>
                <c:pt idx="20700">
                  <c:v>0.859027777777778</c:v>
                </c:pt>
                <c:pt idx="20701">
                  <c:v>0.859039351851852</c:v>
                </c:pt>
                <c:pt idx="20702">
                  <c:v>0.859050925925926</c:v>
                </c:pt>
                <c:pt idx="20703">
                  <c:v>0.8590625</c:v>
                </c:pt>
                <c:pt idx="20704">
                  <c:v>0.859074074074074</c:v>
                </c:pt>
                <c:pt idx="20705">
                  <c:v>0.859085648148149</c:v>
                </c:pt>
                <c:pt idx="20706">
                  <c:v>0.859097222222222</c:v>
                </c:pt>
                <c:pt idx="20707">
                  <c:v>0.859108796296296</c:v>
                </c:pt>
                <c:pt idx="20708">
                  <c:v>0.859120370370371</c:v>
                </c:pt>
                <c:pt idx="20709">
                  <c:v>0.859131944444445</c:v>
                </c:pt>
                <c:pt idx="20710">
                  <c:v>0.859143518518519</c:v>
                </c:pt>
                <c:pt idx="20711">
                  <c:v>0.859155092592593</c:v>
                </c:pt>
                <c:pt idx="20712">
                  <c:v>0.859166666666666</c:v>
                </c:pt>
                <c:pt idx="20713">
                  <c:v>0.859178240740741</c:v>
                </c:pt>
                <c:pt idx="20714">
                  <c:v>0.859189814814815</c:v>
                </c:pt>
                <c:pt idx="20715">
                  <c:v>0.859201388888889</c:v>
                </c:pt>
                <c:pt idx="20716">
                  <c:v>0.859212962962963</c:v>
                </c:pt>
                <c:pt idx="20717">
                  <c:v>0.859224537037037</c:v>
                </c:pt>
                <c:pt idx="20718">
                  <c:v>0.859236111111111</c:v>
                </c:pt>
                <c:pt idx="20719">
                  <c:v>0.859247685185185</c:v>
                </c:pt>
                <c:pt idx="20720">
                  <c:v>0.859259259259259</c:v>
                </c:pt>
                <c:pt idx="20721">
                  <c:v>0.859270833333334</c:v>
                </c:pt>
                <c:pt idx="20722">
                  <c:v>0.859282407407408</c:v>
                </c:pt>
                <c:pt idx="20723">
                  <c:v>0.859293981481482</c:v>
                </c:pt>
                <c:pt idx="20724">
                  <c:v>0.859305555555556</c:v>
                </c:pt>
                <c:pt idx="20725">
                  <c:v>0.85931712962963</c:v>
                </c:pt>
                <c:pt idx="20726">
                  <c:v>0.859328703703704</c:v>
                </c:pt>
                <c:pt idx="20727">
                  <c:v>0.859340277777778</c:v>
                </c:pt>
                <c:pt idx="20728">
                  <c:v>0.859351851851852</c:v>
                </c:pt>
                <c:pt idx="20729">
                  <c:v>0.859363425925925</c:v>
                </c:pt>
                <c:pt idx="20730">
                  <c:v>0.859375</c:v>
                </c:pt>
                <c:pt idx="20731">
                  <c:v>0.859386574074074</c:v>
                </c:pt>
                <c:pt idx="20732">
                  <c:v>0.859398148148148</c:v>
                </c:pt>
                <c:pt idx="20733">
                  <c:v>0.859409722222222</c:v>
                </c:pt>
                <c:pt idx="20734">
                  <c:v>0.859421296296297</c:v>
                </c:pt>
                <c:pt idx="20735">
                  <c:v>0.859432870370371</c:v>
                </c:pt>
                <c:pt idx="20736">
                  <c:v>0.859444444444445</c:v>
                </c:pt>
                <c:pt idx="20737">
                  <c:v>0.859456018518519</c:v>
                </c:pt>
                <c:pt idx="20738">
                  <c:v>0.859467592592593</c:v>
                </c:pt>
                <c:pt idx="20739">
                  <c:v>0.859479166666667</c:v>
                </c:pt>
                <c:pt idx="20740">
                  <c:v>0.85949074074074</c:v>
                </c:pt>
                <c:pt idx="20741">
                  <c:v>0.859502314814815</c:v>
                </c:pt>
                <c:pt idx="20742">
                  <c:v>0.859513888888889</c:v>
                </c:pt>
                <c:pt idx="20743">
                  <c:v>0.859525462962963</c:v>
                </c:pt>
                <c:pt idx="20744">
                  <c:v>0.859537037037037</c:v>
                </c:pt>
                <c:pt idx="20745">
                  <c:v>0.859548611111111</c:v>
                </c:pt>
                <c:pt idx="20746">
                  <c:v>0.859560185185185</c:v>
                </c:pt>
                <c:pt idx="20747">
                  <c:v>0.859571759259259</c:v>
                </c:pt>
                <c:pt idx="20748">
                  <c:v>0.859583333333333</c:v>
                </c:pt>
                <c:pt idx="20749">
                  <c:v>0.859594907407408</c:v>
                </c:pt>
                <c:pt idx="20750">
                  <c:v>0.859606481481482</c:v>
                </c:pt>
                <c:pt idx="20751">
                  <c:v>0.859618055555556</c:v>
                </c:pt>
                <c:pt idx="20752">
                  <c:v>0.85962962962963</c:v>
                </c:pt>
                <c:pt idx="20753">
                  <c:v>0.859641203703704</c:v>
                </c:pt>
                <c:pt idx="20754">
                  <c:v>0.859652777777778</c:v>
                </c:pt>
                <c:pt idx="20755">
                  <c:v>0.859664351851851</c:v>
                </c:pt>
                <c:pt idx="20756">
                  <c:v>0.859675925925926</c:v>
                </c:pt>
                <c:pt idx="20757">
                  <c:v>0.8596875</c:v>
                </c:pt>
                <c:pt idx="20758">
                  <c:v>0.859699074074075</c:v>
                </c:pt>
                <c:pt idx="20759">
                  <c:v>0.859710648148148</c:v>
                </c:pt>
                <c:pt idx="20760">
                  <c:v>0.859722222222222</c:v>
                </c:pt>
                <c:pt idx="20761">
                  <c:v>0.859733796296296</c:v>
                </c:pt>
                <c:pt idx="20762">
                  <c:v>0.859745370370371</c:v>
                </c:pt>
                <c:pt idx="20763">
                  <c:v>0.859756944444445</c:v>
                </c:pt>
                <c:pt idx="20764">
                  <c:v>0.859768518518519</c:v>
                </c:pt>
                <c:pt idx="20765">
                  <c:v>0.859780092592593</c:v>
                </c:pt>
                <c:pt idx="20766">
                  <c:v>0.859791666666667</c:v>
                </c:pt>
                <c:pt idx="20767">
                  <c:v>0.859803240740741</c:v>
                </c:pt>
                <c:pt idx="20768">
                  <c:v>0.859814814814815</c:v>
                </c:pt>
                <c:pt idx="20769">
                  <c:v>0.859826388888889</c:v>
                </c:pt>
                <c:pt idx="20770">
                  <c:v>0.859837962962963</c:v>
                </c:pt>
                <c:pt idx="20771">
                  <c:v>0.859849537037037</c:v>
                </c:pt>
                <c:pt idx="20772">
                  <c:v>0.859861111111111</c:v>
                </c:pt>
                <c:pt idx="20773">
                  <c:v>0.859872685185185</c:v>
                </c:pt>
                <c:pt idx="20774">
                  <c:v>0.859884259259259</c:v>
                </c:pt>
                <c:pt idx="20775">
                  <c:v>0.859895833333334</c:v>
                </c:pt>
                <c:pt idx="20776">
                  <c:v>0.859907407407408</c:v>
                </c:pt>
                <c:pt idx="20777">
                  <c:v>0.859918981481482</c:v>
                </c:pt>
                <c:pt idx="20778">
                  <c:v>0.859930555555556</c:v>
                </c:pt>
                <c:pt idx="20779">
                  <c:v>0.85994212962963</c:v>
                </c:pt>
                <c:pt idx="20780">
                  <c:v>0.859953703703704</c:v>
                </c:pt>
                <c:pt idx="20781">
                  <c:v>0.859965277777778</c:v>
                </c:pt>
                <c:pt idx="20782">
                  <c:v>0.859976851851852</c:v>
                </c:pt>
                <c:pt idx="20783">
                  <c:v>0.859988425925926</c:v>
                </c:pt>
                <c:pt idx="20784">
                  <c:v>0.86</c:v>
                </c:pt>
                <c:pt idx="20785">
                  <c:v>0.860011574074074</c:v>
                </c:pt>
                <c:pt idx="20786">
                  <c:v>0.860023148148148</c:v>
                </c:pt>
                <c:pt idx="20787">
                  <c:v>0.860034722222222</c:v>
                </c:pt>
                <c:pt idx="20788">
                  <c:v>0.860046296296297</c:v>
                </c:pt>
                <c:pt idx="20789">
                  <c:v>0.860057870370371</c:v>
                </c:pt>
                <c:pt idx="20790">
                  <c:v>0.860069444444445</c:v>
                </c:pt>
                <c:pt idx="20791">
                  <c:v>0.860081018518519</c:v>
                </c:pt>
                <c:pt idx="20792">
                  <c:v>0.860092592592593</c:v>
                </c:pt>
                <c:pt idx="20793">
                  <c:v>0.860104166666667</c:v>
                </c:pt>
                <c:pt idx="20794">
                  <c:v>0.86011574074074</c:v>
                </c:pt>
                <c:pt idx="20795">
                  <c:v>0.860127314814815</c:v>
                </c:pt>
                <c:pt idx="20796">
                  <c:v>0.860138888888889</c:v>
                </c:pt>
                <c:pt idx="20797">
                  <c:v>0.860150462962963</c:v>
                </c:pt>
                <c:pt idx="20798">
                  <c:v>0.860162037037037</c:v>
                </c:pt>
                <c:pt idx="20799">
                  <c:v>0.860173611111111</c:v>
                </c:pt>
                <c:pt idx="20800">
                  <c:v>0.860185185185185</c:v>
                </c:pt>
                <c:pt idx="20801">
                  <c:v>0.860196759259259</c:v>
                </c:pt>
                <c:pt idx="20802">
                  <c:v>0.860208333333334</c:v>
                </c:pt>
                <c:pt idx="20803">
                  <c:v>0.860219907407408</c:v>
                </c:pt>
                <c:pt idx="20804">
                  <c:v>0.860231481481482</c:v>
                </c:pt>
                <c:pt idx="20805">
                  <c:v>0.860243055555556</c:v>
                </c:pt>
                <c:pt idx="20806">
                  <c:v>0.86025462962963</c:v>
                </c:pt>
                <c:pt idx="20807">
                  <c:v>0.860266203703704</c:v>
                </c:pt>
                <c:pt idx="20808">
                  <c:v>0.860277777777778</c:v>
                </c:pt>
                <c:pt idx="20809">
                  <c:v>0.860289351851852</c:v>
                </c:pt>
                <c:pt idx="20810">
                  <c:v>0.860300925925926</c:v>
                </c:pt>
                <c:pt idx="20811">
                  <c:v>0.8603125</c:v>
                </c:pt>
                <c:pt idx="20812">
                  <c:v>0.860324074074074</c:v>
                </c:pt>
                <c:pt idx="20813">
                  <c:v>0.860335648148148</c:v>
                </c:pt>
                <c:pt idx="20814">
                  <c:v>0.860347222222222</c:v>
                </c:pt>
                <c:pt idx="20815">
                  <c:v>0.860358796296296</c:v>
                </c:pt>
                <c:pt idx="20816">
                  <c:v>0.860370370370371</c:v>
                </c:pt>
                <c:pt idx="20817">
                  <c:v>0.860381944444445</c:v>
                </c:pt>
                <c:pt idx="20818">
                  <c:v>0.860393518518519</c:v>
                </c:pt>
                <c:pt idx="20819">
                  <c:v>0.860405092592593</c:v>
                </c:pt>
                <c:pt idx="20820">
                  <c:v>0.860416666666666</c:v>
                </c:pt>
                <c:pt idx="20821">
                  <c:v>0.860428240740741</c:v>
                </c:pt>
                <c:pt idx="20822">
                  <c:v>0.860439814814815</c:v>
                </c:pt>
                <c:pt idx="20823">
                  <c:v>0.860451388888889</c:v>
                </c:pt>
                <c:pt idx="20824">
                  <c:v>0.860462962962962</c:v>
                </c:pt>
                <c:pt idx="20825">
                  <c:v>0.860474537037037</c:v>
                </c:pt>
                <c:pt idx="20826">
                  <c:v>0.860486111111111</c:v>
                </c:pt>
                <c:pt idx="20827">
                  <c:v>0.860497685185185</c:v>
                </c:pt>
                <c:pt idx="20828">
                  <c:v>0.860509259259259</c:v>
                </c:pt>
                <c:pt idx="20829">
                  <c:v>0.860520833333334</c:v>
                </c:pt>
                <c:pt idx="20830">
                  <c:v>0.860532407407407</c:v>
                </c:pt>
                <c:pt idx="20831">
                  <c:v>0.860543981481482</c:v>
                </c:pt>
                <c:pt idx="20832">
                  <c:v>0.860555555555556</c:v>
                </c:pt>
                <c:pt idx="20833">
                  <c:v>0.86056712962963</c:v>
                </c:pt>
                <c:pt idx="20834">
                  <c:v>0.860578703703704</c:v>
                </c:pt>
                <c:pt idx="20835">
                  <c:v>0.860590277777778</c:v>
                </c:pt>
                <c:pt idx="20836">
                  <c:v>0.860601851851852</c:v>
                </c:pt>
                <c:pt idx="20837">
                  <c:v>0.860613425925926</c:v>
                </c:pt>
                <c:pt idx="20838">
                  <c:v>0.860625</c:v>
                </c:pt>
                <c:pt idx="20839">
                  <c:v>0.860636574074074</c:v>
                </c:pt>
                <c:pt idx="20840">
                  <c:v>0.860648148148149</c:v>
                </c:pt>
                <c:pt idx="20841">
                  <c:v>0.860659722222222</c:v>
                </c:pt>
                <c:pt idx="20842">
                  <c:v>0.860671296296297</c:v>
                </c:pt>
                <c:pt idx="20843">
                  <c:v>0.860682870370371</c:v>
                </c:pt>
                <c:pt idx="20844">
                  <c:v>0.860694444444445</c:v>
                </c:pt>
                <c:pt idx="20845">
                  <c:v>0.860706018518519</c:v>
                </c:pt>
                <c:pt idx="20846">
                  <c:v>0.860717592592593</c:v>
                </c:pt>
                <c:pt idx="20847">
                  <c:v>0.860729166666667</c:v>
                </c:pt>
                <c:pt idx="20848">
                  <c:v>0.860740740740741</c:v>
                </c:pt>
                <c:pt idx="20849">
                  <c:v>0.860752314814815</c:v>
                </c:pt>
                <c:pt idx="20850">
                  <c:v>0.860763888888889</c:v>
                </c:pt>
                <c:pt idx="20851">
                  <c:v>0.860775462962963</c:v>
                </c:pt>
                <c:pt idx="20852">
                  <c:v>0.860787037037037</c:v>
                </c:pt>
                <c:pt idx="20853">
                  <c:v>0.860798611111111</c:v>
                </c:pt>
                <c:pt idx="20854">
                  <c:v>0.860810185185185</c:v>
                </c:pt>
                <c:pt idx="20855">
                  <c:v>0.860821759259259</c:v>
                </c:pt>
                <c:pt idx="20856">
                  <c:v>0.860833333333334</c:v>
                </c:pt>
                <c:pt idx="20857">
                  <c:v>0.860844907407408</c:v>
                </c:pt>
                <c:pt idx="20858">
                  <c:v>0.860856481481482</c:v>
                </c:pt>
                <c:pt idx="20859">
                  <c:v>0.860868055555556</c:v>
                </c:pt>
                <c:pt idx="20860">
                  <c:v>0.86087962962963</c:v>
                </c:pt>
                <c:pt idx="20861">
                  <c:v>0.860891203703704</c:v>
                </c:pt>
                <c:pt idx="20862">
                  <c:v>0.860902777777778</c:v>
                </c:pt>
                <c:pt idx="20863">
                  <c:v>0.860914351851852</c:v>
                </c:pt>
                <c:pt idx="20864">
                  <c:v>0.860925925925926</c:v>
                </c:pt>
                <c:pt idx="20865">
                  <c:v>0.8609375</c:v>
                </c:pt>
                <c:pt idx="20866">
                  <c:v>0.860949074074075</c:v>
                </c:pt>
                <c:pt idx="20867">
                  <c:v>0.860960648148148</c:v>
                </c:pt>
                <c:pt idx="20868">
                  <c:v>0.860972222222222</c:v>
                </c:pt>
                <c:pt idx="20869">
                  <c:v>0.860983796296297</c:v>
                </c:pt>
                <c:pt idx="20870">
                  <c:v>0.860995370370371</c:v>
                </c:pt>
                <c:pt idx="20871">
                  <c:v>0.861006944444445</c:v>
                </c:pt>
                <c:pt idx="20872">
                  <c:v>0.861018518518519</c:v>
                </c:pt>
                <c:pt idx="20873">
                  <c:v>0.861030092592593</c:v>
                </c:pt>
                <c:pt idx="20874">
                  <c:v>0.861041666666667</c:v>
                </c:pt>
                <c:pt idx="20875">
                  <c:v>0.86105324074074</c:v>
                </c:pt>
                <c:pt idx="20876">
                  <c:v>0.861064814814815</c:v>
                </c:pt>
                <c:pt idx="20877">
                  <c:v>0.861076388888889</c:v>
                </c:pt>
                <c:pt idx="20878">
                  <c:v>0.861087962962963</c:v>
                </c:pt>
                <c:pt idx="20879">
                  <c:v>0.861099537037037</c:v>
                </c:pt>
                <c:pt idx="20880">
                  <c:v>0.861111111111111</c:v>
                </c:pt>
                <c:pt idx="20881">
                  <c:v>0.861122685185185</c:v>
                </c:pt>
                <c:pt idx="20882">
                  <c:v>0.861134259259259</c:v>
                </c:pt>
                <c:pt idx="20883">
                  <c:v>0.861145833333334</c:v>
                </c:pt>
                <c:pt idx="20884">
                  <c:v>0.861157407407408</c:v>
                </c:pt>
                <c:pt idx="20885">
                  <c:v>0.861168981481482</c:v>
                </c:pt>
                <c:pt idx="20886">
                  <c:v>0.861180555555556</c:v>
                </c:pt>
                <c:pt idx="20887">
                  <c:v>0.861192129629629</c:v>
                </c:pt>
                <c:pt idx="20888">
                  <c:v>0.861203703703704</c:v>
                </c:pt>
                <c:pt idx="20889">
                  <c:v>0.861215277777778</c:v>
                </c:pt>
                <c:pt idx="20890">
                  <c:v>0.861226851851852</c:v>
                </c:pt>
                <c:pt idx="20891">
                  <c:v>0.861238425925926</c:v>
                </c:pt>
                <c:pt idx="20892">
                  <c:v>0.86125</c:v>
                </c:pt>
                <c:pt idx="20893">
                  <c:v>0.861261574074074</c:v>
                </c:pt>
                <c:pt idx="20894">
                  <c:v>0.861273148148148</c:v>
                </c:pt>
                <c:pt idx="20895">
                  <c:v>0.861284722222222</c:v>
                </c:pt>
                <c:pt idx="20896">
                  <c:v>0.861296296296296</c:v>
                </c:pt>
                <c:pt idx="20897">
                  <c:v>0.861307870370371</c:v>
                </c:pt>
                <c:pt idx="20898">
                  <c:v>0.861319444444445</c:v>
                </c:pt>
                <c:pt idx="20899">
                  <c:v>0.861331018518519</c:v>
                </c:pt>
                <c:pt idx="20900">
                  <c:v>0.861342592592593</c:v>
                </c:pt>
                <c:pt idx="20901">
                  <c:v>0.861354166666666</c:v>
                </c:pt>
                <c:pt idx="20902">
                  <c:v>0.861365740740741</c:v>
                </c:pt>
                <c:pt idx="20903">
                  <c:v>0.861377314814815</c:v>
                </c:pt>
                <c:pt idx="20904">
                  <c:v>0.861388888888889</c:v>
                </c:pt>
                <c:pt idx="20905">
                  <c:v>0.861400462962963</c:v>
                </c:pt>
                <c:pt idx="20906">
                  <c:v>0.861412037037037</c:v>
                </c:pt>
                <c:pt idx="20907">
                  <c:v>0.861423611111111</c:v>
                </c:pt>
                <c:pt idx="20908">
                  <c:v>0.861435185185185</c:v>
                </c:pt>
                <c:pt idx="20909">
                  <c:v>0.861446759259259</c:v>
                </c:pt>
                <c:pt idx="20910">
                  <c:v>0.861458333333333</c:v>
                </c:pt>
                <c:pt idx="20911">
                  <c:v>0.861469907407408</c:v>
                </c:pt>
                <c:pt idx="20912">
                  <c:v>0.861481481481482</c:v>
                </c:pt>
                <c:pt idx="20913">
                  <c:v>0.861493055555556</c:v>
                </c:pt>
                <c:pt idx="20914">
                  <c:v>0.86150462962963</c:v>
                </c:pt>
                <c:pt idx="20915">
                  <c:v>0.861516203703703</c:v>
                </c:pt>
                <c:pt idx="20916">
                  <c:v>0.861527777777778</c:v>
                </c:pt>
                <c:pt idx="20917">
                  <c:v>0.861539351851852</c:v>
                </c:pt>
                <c:pt idx="20918">
                  <c:v>0.861550925925926</c:v>
                </c:pt>
                <c:pt idx="20919">
                  <c:v>0.8615625</c:v>
                </c:pt>
                <c:pt idx="20920">
                  <c:v>0.861574074074074</c:v>
                </c:pt>
                <c:pt idx="20921">
                  <c:v>0.861585648148148</c:v>
                </c:pt>
                <c:pt idx="20922">
                  <c:v>0.861597222222222</c:v>
                </c:pt>
                <c:pt idx="20923">
                  <c:v>0.861608796296297</c:v>
                </c:pt>
                <c:pt idx="20924">
                  <c:v>0.861620370370371</c:v>
                </c:pt>
                <c:pt idx="20925">
                  <c:v>0.861631944444445</c:v>
                </c:pt>
                <c:pt idx="20926">
                  <c:v>0.861643518518519</c:v>
                </c:pt>
                <c:pt idx="20927">
                  <c:v>0.861655092592593</c:v>
                </c:pt>
                <c:pt idx="20928">
                  <c:v>0.861666666666667</c:v>
                </c:pt>
                <c:pt idx="20929">
                  <c:v>0.861678240740741</c:v>
                </c:pt>
                <c:pt idx="20930">
                  <c:v>0.861689814814815</c:v>
                </c:pt>
                <c:pt idx="20931">
                  <c:v>0.861701388888889</c:v>
                </c:pt>
                <c:pt idx="20932">
                  <c:v>0.861712962962963</c:v>
                </c:pt>
                <c:pt idx="20933">
                  <c:v>0.861724537037037</c:v>
                </c:pt>
                <c:pt idx="20934">
                  <c:v>0.861736111111111</c:v>
                </c:pt>
                <c:pt idx="20935">
                  <c:v>0.861747685185186</c:v>
                </c:pt>
                <c:pt idx="20936">
                  <c:v>0.861759259259259</c:v>
                </c:pt>
                <c:pt idx="20937">
                  <c:v>0.861770833333334</c:v>
                </c:pt>
                <c:pt idx="20938">
                  <c:v>0.861782407407407</c:v>
                </c:pt>
                <c:pt idx="20939">
                  <c:v>0.861793981481482</c:v>
                </c:pt>
                <c:pt idx="20940">
                  <c:v>0.861805555555556</c:v>
                </c:pt>
                <c:pt idx="20941">
                  <c:v>0.861817129629629</c:v>
                </c:pt>
                <c:pt idx="20942">
                  <c:v>0.861828703703704</c:v>
                </c:pt>
                <c:pt idx="20943">
                  <c:v>0.861840277777778</c:v>
                </c:pt>
                <c:pt idx="20944">
                  <c:v>0.861851851851852</c:v>
                </c:pt>
                <c:pt idx="20945">
                  <c:v>0.861863425925926</c:v>
                </c:pt>
                <c:pt idx="20946">
                  <c:v>0.861875</c:v>
                </c:pt>
                <c:pt idx="20947">
                  <c:v>0.861886574074074</c:v>
                </c:pt>
                <c:pt idx="20948">
                  <c:v>0.861898148148148</c:v>
                </c:pt>
                <c:pt idx="20949">
                  <c:v>0.861909722222222</c:v>
                </c:pt>
                <c:pt idx="20950">
                  <c:v>0.861921296296297</c:v>
                </c:pt>
                <c:pt idx="20951">
                  <c:v>0.861932870370371</c:v>
                </c:pt>
                <c:pt idx="20952">
                  <c:v>0.861944444444445</c:v>
                </c:pt>
                <c:pt idx="20953">
                  <c:v>0.861956018518519</c:v>
                </c:pt>
                <c:pt idx="20954">
                  <c:v>0.861967592592593</c:v>
                </c:pt>
                <c:pt idx="20955">
                  <c:v>0.861979166666667</c:v>
                </c:pt>
                <c:pt idx="20956">
                  <c:v>0.861990740740741</c:v>
                </c:pt>
                <c:pt idx="20957">
                  <c:v>0.862002314814815</c:v>
                </c:pt>
                <c:pt idx="20958">
                  <c:v>0.862013888888889</c:v>
                </c:pt>
                <c:pt idx="20959">
                  <c:v>0.862025462962963</c:v>
                </c:pt>
                <c:pt idx="20960">
                  <c:v>0.862037037037037</c:v>
                </c:pt>
                <c:pt idx="20961">
                  <c:v>0.862048611111111</c:v>
                </c:pt>
                <c:pt idx="20962">
                  <c:v>0.862060185185185</c:v>
                </c:pt>
                <c:pt idx="20963">
                  <c:v>0.862071759259259</c:v>
                </c:pt>
                <c:pt idx="20964">
                  <c:v>0.862083333333334</c:v>
                </c:pt>
                <c:pt idx="20965">
                  <c:v>0.862094907407408</c:v>
                </c:pt>
                <c:pt idx="20966">
                  <c:v>0.862106481481482</c:v>
                </c:pt>
                <c:pt idx="20967">
                  <c:v>0.862118055555556</c:v>
                </c:pt>
                <c:pt idx="20968">
                  <c:v>0.86212962962963</c:v>
                </c:pt>
                <c:pt idx="20969">
                  <c:v>0.862141203703704</c:v>
                </c:pt>
                <c:pt idx="20970">
                  <c:v>0.862152777777778</c:v>
                </c:pt>
                <c:pt idx="20971">
                  <c:v>0.862164351851852</c:v>
                </c:pt>
                <c:pt idx="20972">
                  <c:v>0.862175925925926</c:v>
                </c:pt>
                <c:pt idx="20973">
                  <c:v>0.8621875</c:v>
                </c:pt>
                <c:pt idx="20974">
                  <c:v>0.862199074074075</c:v>
                </c:pt>
                <c:pt idx="20975">
                  <c:v>0.862210648148148</c:v>
                </c:pt>
                <c:pt idx="20976">
                  <c:v>0.862222222222222</c:v>
                </c:pt>
                <c:pt idx="20977">
                  <c:v>0.862233796296296</c:v>
                </c:pt>
                <c:pt idx="20978">
                  <c:v>0.862245370370371</c:v>
                </c:pt>
                <c:pt idx="20979">
                  <c:v>0.862256944444444</c:v>
                </c:pt>
                <c:pt idx="20980">
                  <c:v>0.862268518518519</c:v>
                </c:pt>
                <c:pt idx="20981">
                  <c:v>0.862280092592593</c:v>
                </c:pt>
                <c:pt idx="20982">
                  <c:v>0.862291666666667</c:v>
                </c:pt>
                <c:pt idx="20983">
                  <c:v>0.862303240740741</c:v>
                </c:pt>
                <c:pt idx="20984">
                  <c:v>0.862314814814815</c:v>
                </c:pt>
                <c:pt idx="20985">
                  <c:v>0.862326388888889</c:v>
                </c:pt>
                <c:pt idx="20986">
                  <c:v>0.862337962962962</c:v>
                </c:pt>
                <c:pt idx="20987">
                  <c:v>0.862349537037037</c:v>
                </c:pt>
                <c:pt idx="20988">
                  <c:v>0.862361111111111</c:v>
                </c:pt>
                <c:pt idx="20989">
                  <c:v>0.862372685185185</c:v>
                </c:pt>
                <c:pt idx="20990">
                  <c:v>0.862384259259259</c:v>
                </c:pt>
                <c:pt idx="20991">
                  <c:v>0.862395833333334</c:v>
                </c:pt>
                <c:pt idx="20992">
                  <c:v>0.862407407407408</c:v>
                </c:pt>
                <c:pt idx="20993">
                  <c:v>0.862418981481481</c:v>
                </c:pt>
                <c:pt idx="20994">
                  <c:v>0.862430555555556</c:v>
                </c:pt>
                <c:pt idx="20995">
                  <c:v>0.862442129629629</c:v>
                </c:pt>
                <c:pt idx="20996">
                  <c:v>0.862453703703704</c:v>
                </c:pt>
                <c:pt idx="20997">
                  <c:v>0.862465277777778</c:v>
                </c:pt>
                <c:pt idx="20998">
                  <c:v>0.862476851851852</c:v>
                </c:pt>
                <c:pt idx="20999">
                  <c:v>0.862488425925926</c:v>
                </c:pt>
                <c:pt idx="21000">
                  <c:v>0.8625</c:v>
                </c:pt>
                <c:pt idx="21001">
                  <c:v>0.862511574074074</c:v>
                </c:pt>
                <c:pt idx="21002">
                  <c:v>0.862523148148148</c:v>
                </c:pt>
                <c:pt idx="21003">
                  <c:v>0.862534722222222</c:v>
                </c:pt>
                <c:pt idx="21004">
                  <c:v>0.862546296296296</c:v>
                </c:pt>
                <c:pt idx="21005">
                  <c:v>0.862557870370371</c:v>
                </c:pt>
                <c:pt idx="21006">
                  <c:v>0.862569444444445</c:v>
                </c:pt>
                <c:pt idx="21007">
                  <c:v>0.862581018518519</c:v>
                </c:pt>
                <c:pt idx="21008">
                  <c:v>0.862592592592593</c:v>
                </c:pt>
                <c:pt idx="21009">
                  <c:v>0.862604166666667</c:v>
                </c:pt>
                <c:pt idx="21010">
                  <c:v>0.862615740740741</c:v>
                </c:pt>
                <c:pt idx="21011">
                  <c:v>0.862627314814815</c:v>
                </c:pt>
                <c:pt idx="21012">
                  <c:v>0.862638888888889</c:v>
                </c:pt>
                <c:pt idx="21013">
                  <c:v>0.862650462962963</c:v>
                </c:pt>
                <c:pt idx="21014">
                  <c:v>0.862662037037037</c:v>
                </c:pt>
                <c:pt idx="21015">
                  <c:v>0.862673611111111</c:v>
                </c:pt>
                <c:pt idx="21016">
                  <c:v>0.862685185185185</c:v>
                </c:pt>
                <c:pt idx="21017">
                  <c:v>0.862696759259259</c:v>
                </c:pt>
                <c:pt idx="21018">
                  <c:v>0.862708333333334</c:v>
                </c:pt>
                <c:pt idx="21019">
                  <c:v>0.862719907407408</c:v>
                </c:pt>
                <c:pt idx="21020">
                  <c:v>0.862731481481482</c:v>
                </c:pt>
                <c:pt idx="21021">
                  <c:v>0.862743055555556</c:v>
                </c:pt>
                <c:pt idx="21022">
                  <c:v>0.86275462962963</c:v>
                </c:pt>
                <c:pt idx="21023">
                  <c:v>0.862766203703704</c:v>
                </c:pt>
                <c:pt idx="21024">
                  <c:v>0.862777777777778</c:v>
                </c:pt>
                <c:pt idx="21025">
                  <c:v>0.862789351851852</c:v>
                </c:pt>
                <c:pt idx="21026">
                  <c:v>0.862800925925926</c:v>
                </c:pt>
                <c:pt idx="21027">
                  <c:v>0.8628125</c:v>
                </c:pt>
                <c:pt idx="21028">
                  <c:v>0.862824074074075</c:v>
                </c:pt>
                <c:pt idx="21029">
                  <c:v>0.862835648148149</c:v>
                </c:pt>
                <c:pt idx="21030">
                  <c:v>0.862847222222222</c:v>
                </c:pt>
                <c:pt idx="21031">
                  <c:v>0.862858796296297</c:v>
                </c:pt>
                <c:pt idx="21032">
                  <c:v>0.862870370370371</c:v>
                </c:pt>
                <c:pt idx="21033">
                  <c:v>0.862881944444445</c:v>
                </c:pt>
                <c:pt idx="21034">
                  <c:v>0.862893518518519</c:v>
                </c:pt>
                <c:pt idx="21035">
                  <c:v>0.862905092592593</c:v>
                </c:pt>
                <c:pt idx="21036">
                  <c:v>0.862916666666667</c:v>
                </c:pt>
                <c:pt idx="21037">
                  <c:v>0.862928240740741</c:v>
                </c:pt>
                <c:pt idx="21038">
                  <c:v>0.862939814814815</c:v>
                </c:pt>
                <c:pt idx="21039">
                  <c:v>0.862951388888889</c:v>
                </c:pt>
                <c:pt idx="21040">
                  <c:v>0.862962962962963</c:v>
                </c:pt>
                <c:pt idx="21041">
                  <c:v>0.862974537037037</c:v>
                </c:pt>
                <c:pt idx="21042">
                  <c:v>0.862986111111111</c:v>
                </c:pt>
                <c:pt idx="21043">
                  <c:v>0.862997685185186</c:v>
                </c:pt>
                <c:pt idx="21044">
                  <c:v>0.863009259259259</c:v>
                </c:pt>
                <c:pt idx="21045">
                  <c:v>0.863020833333334</c:v>
                </c:pt>
                <c:pt idx="21046">
                  <c:v>0.863032407407408</c:v>
                </c:pt>
                <c:pt idx="21047">
                  <c:v>0.863043981481482</c:v>
                </c:pt>
                <c:pt idx="21048">
                  <c:v>0.863055555555556</c:v>
                </c:pt>
                <c:pt idx="21049">
                  <c:v>0.863067129629629</c:v>
                </c:pt>
                <c:pt idx="21050">
                  <c:v>0.863078703703704</c:v>
                </c:pt>
                <c:pt idx="21051">
                  <c:v>0.863090277777778</c:v>
                </c:pt>
                <c:pt idx="21052">
                  <c:v>0.863101851851852</c:v>
                </c:pt>
                <c:pt idx="21053">
                  <c:v>0.863113425925926</c:v>
                </c:pt>
                <c:pt idx="21054">
                  <c:v>0.863125</c:v>
                </c:pt>
                <c:pt idx="21055">
                  <c:v>0.863136574074074</c:v>
                </c:pt>
                <c:pt idx="21056">
                  <c:v>0.863148148148148</c:v>
                </c:pt>
                <c:pt idx="21057">
                  <c:v>0.863159722222222</c:v>
                </c:pt>
                <c:pt idx="21058">
                  <c:v>0.863171296296297</c:v>
                </c:pt>
                <c:pt idx="21059">
                  <c:v>0.863182870370371</c:v>
                </c:pt>
                <c:pt idx="21060">
                  <c:v>0.863194444444445</c:v>
                </c:pt>
                <c:pt idx="21061">
                  <c:v>0.863206018518519</c:v>
                </c:pt>
                <c:pt idx="21062">
                  <c:v>0.863217592592593</c:v>
                </c:pt>
                <c:pt idx="21063">
                  <c:v>0.863229166666667</c:v>
                </c:pt>
                <c:pt idx="21064">
                  <c:v>0.86324074074074</c:v>
                </c:pt>
                <c:pt idx="21065">
                  <c:v>0.863252314814815</c:v>
                </c:pt>
                <c:pt idx="21066">
                  <c:v>0.863263888888889</c:v>
                </c:pt>
                <c:pt idx="21067">
                  <c:v>0.863275462962963</c:v>
                </c:pt>
                <c:pt idx="21068">
                  <c:v>0.863287037037037</c:v>
                </c:pt>
                <c:pt idx="21069">
                  <c:v>0.863298611111111</c:v>
                </c:pt>
                <c:pt idx="21070">
                  <c:v>0.863310185185185</c:v>
                </c:pt>
                <c:pt idx="21071">
                  <c:v>0.86332175925926</c:v>
                </c:pt>
                <c:pt idx="21072">
                  <c:v>0.863333333333333</c:v>
                </c:pt>
                <c:pt idx="21073">
                  <c:v>0.863344907407408</c:v>
                </c:pt>
                <c:pt idx="21074">
                  <c:v>0.863356481481482</c:v>
                </c:pt>
                <c:pt idx="21075">
                  <c:v>0.863368055555556</c:v>
                </c:pt>
                <c:pt idx="21076">
                  <c:v>0.86337962962963</c:v>
                </c:pt>
                <c:pt idx="21077">
                  <c:v>0.863391203703704</c:v>
                </c:pt>
                <c:pt idx="21078">
                  <c:v>0.863402777777778</c:v>
                </c:pt>
                <c:pt idx="21079">
                  <c:v>0.863414351851852</c:v>
                </c:pt>
                <c:pt idx="21080">
                  <c:v>0.863425925925926</c:v>
                </c:pt>
                <c:pt idx="21081">
                  <c:v>0.8634375</c:v>
                </c:pt>
                <c:pt idx="21082">
                  <c:v>0.863449074074075</c:v>
                </c:pt>
                <c:pt idx="21083">
                  <c:v>0.863460648148148</c:v>
                </c:pt>
                <c:pt idx="21084">
                  <c:v>0.863472222222222</c:v>
                </c:pt>
                <c:pt idx="21085">
                  <c:v>0.863483796296296</c:v>
                </c:pt>
                <c:pt idx="21086">
                  <c:v>0.863495370370371</c:v>
                </c:pt>
                <c:pt idx="21087">
                  <c:v>0.863506944444444</c:v>
                </c:pt>
                <c:pt idx="21088">
                  <c:v>0.863518518518519</c:v>
                </c:pt>
                <c:pt idx="21089">
                  <c:v>0.863530092592593</c:v>
                </c:pt>
                <c:pt idx="21090">
                  <c:v>0.863541666666667</c:v>
                </c:pt>
                <c:pt idx="21091">
                  <c:v>0.863553240740741</c:v>
                </c:pt>
                <c:pt idx="21092">
                  <c:v>0.863564814814815</c:v>
                </c:pt>
                <c:pt idx="21093">
                  <c:v>0.863576388888889</c:v>
                </c:pt>
                <c:pt idx="21094">
                  <c:v>0.863587962962963</c:v>
                </c:pt>
                <c:pt idx="21095">
                  <c:v>0.863599537037037</c:v>
                </c:pt>
                <c:pt idx="21096">
                  <c:v>0.863611111111111</c:v>
                </c:pt>
                <c:pt idx="21097">
                  <c:v>0.863622685185186</c:v>
                </c:pt>
                <c:pt idx="21098">
                  <c:v>0.863634259259259</c:v>
                </c:pt>
                <c:pt idx="21099">
                  <c:v>0.863645833333334</c:v>
                </c:pt>
                <c:pt idx="21100">
                  <c:v>0.863657407407408</c:v>
                </c:pt>
                <c:pt idx="21101">
                  <c:v>0.863668981481482</c:v>
                </c:pt>
                <c:pt idx="21102">
                  <c:v>0.863680555555556</c:v>
                </c:pt>
                <c:pt idx="21103">
                  <c:v>0.86369212962963</c:v>
                </c:pt>
                <c:pt idx="21104">
                  <c:v>0.863703703703704</c:v>
                </c:pt>
                <c:pt idx="21105">
                  <c:v>0.863715277777778</c:v>
                </c:pt>
                <c:pt idx="21106">
                  <c:v>0.863726851851852</c:v>
                </c:pt>
                <c:pt idx="21107">
                  <c:v>0.863738425925926</c:v>
                </c:pt>
                <c:pt idx="21108">
                  <c:v>0.86375</c:v>
                </c:pt>
                <c:pt idx="21109">
                  <c:v>0.863761574074075</c:v>
                </c:pt>
                <c:pt idx="21110">
                  <c:v>0.863773148148148</c:v>
                </c:pt>
                <c:pt idx="21111">
                  <c:v>0.863784722222222</c:v>
                </c:pt>
                <c:pt idx="21112">
                  <c:v>0.863796296296297</c:v>
                </c:pt>
                <c:pt idx="21113">
                  <c:v>0.863807870370371</c:v>
                </c:pt>
                <c:pt idx="21114">
                  <c:v>0.863819444444445</c:v>
                </c:pt>
                <c:pt idx="21115">
                  <c:v>0.863831018518519</c:v>
                </c:pt>
                <c:pt idx="21116">
                  <c:v>0.863842592592593</c:v>
                </c:pt>
                <c:pt idx="21117">
                  <c:v>0.863854166666667</c:v>
                </c:pt>
                <c:pt idx="21118">
                  <c:v>0.86386574074074</c:v>
                </c:pt>
                <c:pt idx="21119">
                  <c:v>0.863877314814815</c:v>
                </c:pt>
                <c:pt idx="21120">
                  <c:v>0.863888888888889</c:v>
                </c:pt>
                <c:pt idx="21121">
                  <c:v>0.863900462962963</c:v>
                </c:pt>
                <c:pt idx="21122">
                  <c:v>0.863912037037037</c:v>
                </c:pt>
                <c:pt idx="21123">
                  <c:v>0.863923611111112</c:v>
                </c:pt>
                <c:pt idx="21124">
                  <c:v>0.863935185185185</c:v>
                </c:pt>
                <c:pt idx="21125">
                  <c:v>0.863946759259259</c:v>
                </c:pt>
                <c:pt idx="21126">
                  <c:v>0.863958333333334</c:v>
                </c:pt>
                <c:pt idx="21127">
                  <c:v>0.863969907407408</c:v>
                </c:pt>
                <c:pt idx="21128">
                  <c:v>0.863981481481482</c:v>
                </c:pt>
                <c:pt idx="21129">
                  <c:v>0.863993055555556</c:v>
                </c:pt>
                <c:pt idx="21130">
                  <c:v>0.86400462962963</c:v>
                </c:pt>
                <c:pt idx="21131">
                  <c:v>0.864016203703704</c:v>
                </c:pt>
                <c:pt idx="21132">
                  <c:v>0.864027777777778</c:v>
                </c:pt>
                <c:pt idx="21133">
                  <c:v>0.864039351851852</c:v>
                </c:pt>
                <c:pt idx="21134">
                  <c:v>0.864050925925926</c:v>
                </c:pt>
                <c:pt idx="21135">
                  <c:v>0.8640625</c:v>
                </c:pt>
                <c:pt idx="21136">
                  <c:v>0.864074074074074</c:v>
                </c:pt>
                <c:pt idx="21137">
                  <c:v>0.864085648148148</c:v>
                </c:pt>
                <c:pt idx="21138">
                  <c:v>0.864097222222222</c:v>
                </c:pt>
                <c:pt idx="21139">
                  <c:v>0.864108796296296</c:v>
                </c:pt>
                <c:pt idx="21140">
                  <c:v>0.864120370370371</c:v>
                </c:pt>
                <c:pt idx="21141">
                  <c:v>0.864131944444445</c:v>
                </c:pt>
                <c:pt idx="21142">
                  <c:v>0.864143518518519</c:v>
                </c:pt>
                <c:pt idx="21143">
                  <c:v>0.864155092592593</c:v>
                </c:pt>
                <c:pt idx="21144">
                  <c:v>0.864166666666666</c:v>
                </c:pt>
                <c:pt idx="21145">
                  <c:v>0.864178240740741</c:v>
                </c:pt>
                <c:pt idx="21146">
                  <c:v>0.864189814814815</c:v>
                </c:pt>
                <c:pt idx="21147">
                  <c:v>0.864201388888889</c:v>
                </c:pt>
                <c:pt idx="21148">
                  <c:v>0.864212962962962</c:v>
                </c:pt>
                <c:pt idx="21149">
                  <c:v>0.864224537037037</c:v>
                </c:pt>
                <c:pt idx="21150">
                  <c:v>0.864236111111111</c:v>
                </c:pt>
                <c:pt idx="21151">
                  <c:v>0.864247685185185</c:v>
                </c:pt>
                <c:pt idx="21152">
                  <c:v>0.864259259259259</c:v>
                </c:pt>
                <c:pt idx="21153">
                  <c:v>0.864270833333334</c:v>
                </c:pt>
                <c:pt idx="21154">
                  <c:v>0.864282407407408</c:v>
                </c:pt>
                <c:pt idx="21155">
                  <c:v>0.864293981481482</c:v>
                </c:pt>
                <c:pt idx="21156">
                  <c:v>0.864305555555556</c:v>
                </c:pt>
                <c:pt idx="21157">
                  <c:v>0.86431712962963</c:v>
                </c:pt>
                <c:pt idx="21158">
                  <c:v>0.864328703703704</c:v>
                </c:pt>
                <c:pt idx="21159">
                  <c:v>0.864340277777778</c:v>
                </c:pt>
                <c:pt idx="21160">
                  <c:v>0.864351851851852</c:v>
                </c:pt>
                <c:pt idx="21161">
                  <c:v>0.864363425925926</c:v>
                </c:pt>
                <c:pt idx="21162">
                  <c:v>0.864375</c:v>
                </c:pt>
                <c:pt idx="21163">
                  <c:v>0.864386574074074</c:v>
                </c:pt>
                <c:pt idx="21164">
                  <c:v>0.864398148148148</c:v>
                </c:pt>
                <c:pt idx="21165">
                  <c:v>0.864409722222222</c:v>
                </c:pt>
                <c:pt idx="21166">
                  <c:v>0.864421296296297</c:v>
                </c:pt>
                <c:pt idx="21167">
                  <c:v>0.86443287037037</c:v>
                </c:pt>
                <c:pt idx="21168">
                  <c:v>0.864444444444445</c:v>
                </c:pt>
                <c:pt idx="21169">
                  <c:v>0.864456018518519</c:v>
                </c:pt>
                <c:pt idx="21170">
                  <c:v>0.864467592592593</c:v>
                </c:pt>
                <c:pt idx="21171">
                  <c:v>0.864479166666667</c:v>
                </c:pt>
                <c:pt idx="21172">
                  <c:v>0.86449074074074</c:v>
                </c:pt>
                <c:pt idx="21173">
                  <c:v>0.864502314814815</c:v>
                </c:pt>
                <c:pt idx="21174">
                  <c:v>0.864513888888889</c:v>
                </c:pt>
                <c:pt idx="21175">
                  <c:v>0.864525462962963</c:v>
                </c:pt>
                <c:pt idx="21176">
                  <c:v>0.864537037037037</c:v>
                </c:pt>
                <c:pt idx="21177">
                  <c:v>0.864548611111111</c:v>
                </c:pt>
                <c:pt idx="21178">
                  <c:v>0.864560185185185</c:v>
                </c:pt>
                <c:pt idx="21179">
                  <c:v>0.864571759259259</c:v>
                </c:pt>
                <c:pt idx="21180">
                  <c:v>0.864583333333334</c:v>
                </c:pt>
                <c:pt idx="21181">
                  <c:v>0.864594907407408</c:v>
                </c:pt>
                <c:pt idx="21182">
                  <c:v>0.864606481481482</c:v>
                </c:pt>
                <c:pt idx="21183">
                  <c:v>0.864618055555556</c:v>
                </c:pt>
                <c:pt idx="21184">
                  <c:v>0.86462962962963</c:v>
                </c:pt>
                <c:pt idx="21185">
                  <c:v>0.864641203703704</c:v>
                </c:pt>
                <c:pt idx="21186">
                  <c:v>0.864652777777778</c:v>
                </c:pt>
                <c:pt idx="21187">
                  <c:v>0.864664351851852</c:v>
                </c:pt>
                <c:pt idx="21188">
                  <c:v>0.864675925925926</c:v>
                </c:pt>
                <c:pt idx="21189">
                  <c:v>0.8646875</c:v>
                </c:pt>
                <c:pt idx="21190">
                  <c:v>0.864699074074075</c:v>
                </c:pt>
                <c:pt idx="21191">
                  <c:v>0.864710648148148</c:v>
                </c:pt>
                <c:pt idx="21192">
                  <c:v>0.864722222222222</c:v>
                </c:pt>
                <c:pt idx="21193">
                  <c:v>0.864733796296296</c:v>
                </c:pt>
                <c:pt idx="21194">
                  <c:v>0.864745370370371</c:v>
                </c:pt>
                <c:pt idx="21195">
                  <c:v>0.864756944444445</c:v>
                </c:pt>
                <c:pt idx="21196">
                  <c:v>0.864768518518519</c:v>
                </c:pt>
                <c:pt idx="21197">
                  <c:v>0.864780092592593</c:v>
                </c:pt>
                <c:pt idx="21198">
                  <c:v>0.864791666666667</c:v>
                </c:pt>
                <c:pt idx="21199">
                  <c:v>0.864803240740741</c:v>
                </c:pt>
                <c:pt idx="21200">
                  <c:v>0.864814814814815</c:v>
                </c:pt>
                <c:pt idx="21201">
                  <c:v>0.864826388888889</c:v>
                </c:pt>
                <c:pt idx="21202">
                  <c:v>0.864837962962963</c:v>
                </c:pt>
                <c:pt idx="21203">
                  <c:v>0.864849537037037</c:v>
                </c:pt>
                <c:pt idx="21204">
                  <c:v>0.864861111111111</c:v>
                </c:pt>
                <c:pt idx="21205">
                  <c:v>0.864872685185185</c:v>
                </c:pt>
                <c:pt idx="21206">
                  <c:v>0.864884259259259</c:v>
                </c:pt>
                <c:pt idx="21207">
                  <c:v>0.864895833333334</c:v>
                </c:pt>
                <c:pt idx="21208">
                  <c:v>0.864907407407408</c:v>
                </c:pt>
                <c:pt idx="21209">
                  <c:v>0.864918981481482</c:v>
                </c:pt>
                <c:pt idx="21210">
                  <c:v>0.864930555555556</c:v>
                </c:pt>
                <c:pt idx="21211">
                  <c:v>0.86494212962963</c:v>
                </c:pt>
                <c:pt idx="21212">
                  <c:v>0.864953703703704</c:v>
                </c:pt>
                <c:pt idx="21213">
                  <c:v>0.864965277777778</c:v>
                </c:pt>
                <c:pt idx="21214">
                  <c:v>0.864976851851852</c:v>
                </c:pt>
                <c:pt idx="21215">
                  <c:v>0.864988425925926</c:v>
                </c:pt>
                <c:pt idx="21216">
                  <c:v>0.865</c:v>
                </c:pt>
                <c:pt idx="21217">
                  <c:v>0.865011574074074</c:v>
                </c:pt>
                <c:pt idx="21218">
                  <c:v>0.865023148148148</c:v>
                </c:pt>
                <c:pt idx="21219">
                  <c:v>0.865034722222222</c:v>
                </c:pt>
                <c:pt idx="21220">
                  <c:v>0.865046296296297</c:v>
                </c:pt>
                <c:pt idx="21221">
                  <c:v>0.865057870370371</c:v>
                </c:pt>
                <c:pt idx="21222">
                  <c:v>0.865069444444445</c:v>
                </c:pt>
                <c:pt idx="21223">
                  <c:v>0.865081018518519</c:v>
                </c:pt>
                <c:pt idx="21224">
                  <c:v>0.865092592592593</c:v>
                </c:pt>
                <c:pt idx="21225">
                  <c:v>0.865104166666667</c:v>
                </c:pt>
                <c:pt idx="21226">
                  <c:v>0.86511574074074</c:v>
                </c:pt>
                <c:pt idx="21227">
                  <c:v>0.865127314814815</c:v>
                </c:pt>
                <c:pt idx="21228">
                  <c:v>0.865138888888889</c:v>
                </c:pt>
                <c:pt idx="21229">
                  <c:v>0.865150462962963</c:v>
                </c:pt>
                <c:pt idx="21230">
                  <c:v>0.865162037037037</c:v>
                </c:pt>
                <c:pt idx="21231">
                  <c:v>0.865173611111111</c:v>
                </c:pt>
                <c:pt idx="21232">
                  <c:v>0.865185185185185</c:v>
                </c:pt>
                <c:pt idx="21233">
                  <c:v>0.865196759259259</c:v>
                </c:pt>
                <c:pt idx="21234">
                  <c:v>0.865208333333334</c:v>
                </c:pt>
                <c:pt idx="21235">
                  <c:v>0.865219907407408</c:v>
                </c:pt>
                <c:pt idx="21236">
                  <c:v>0.865231481481482</c:v>
                </c:pt>
                <c:pt idx="21237">
                  <c:v>0.865243055555556</c:v>
                </c:pt>
                <c:pt idx="21238">
                  <c:v>0.86525462962963</c:v>
                </c:pt>
                <c:pt idx="21239">
                  <c:v>0.865266203703704</c:v>
                </c:pt>
                <c:pt idx="21240">
                  <c:v>0.865277777777778</c:v>
                </c:pt>
                <c:pt idx="21241">
                  <c:v>0.865289351851852</c:v>
                </c:pt>
                <c:pt idx="21242">
                  <c:v>0.865300925925926</c:v>
                </c:pt>
                <c:pt idx="21243">
                  <c:v>0.8653125</c:v>
                </c:pt>
                <c:pt idx="21244">
                  <c:v>0.865324074074074</c:v>
                </c:pt>
                <c:pt idx="21245">
                  <c:v>0.865335648148148</c:v>
                </c:pt>
                <c:pt idx="21246">
                  <c:v>0.865347222222222</c:v>
                </c:pt>
                <c:pt idx="21247">
                  <c:v>0.865358796296296</c:v>
                </c:pt>
                <c:pt idx="21248">
                  <c:v>0.865370370370371</c:v>
                </c:pt>
                <c:pt idx="21249">
                  <c:v>0.865381944444445</c:v>
                </c:pt>
                <c:pt idx="21250">
                  <c:v>0.865393518518519</c:v>
                </c:pt>
                <c:pt idx="21251">
                  <c:v>0.865405092592593</c:v>
                </c:pt>
                <c:pt idx="21252">
                  <c:v>0.865416666666666</c:v>
                </c:pt>
                <c:pt idx="21253">
                  <c:v>0.865428240740741</c:v>
                </c:pt>
                <c:pt idx="21254">
                  <c:v>0.865439814814815</c:v>
                </c:pt>
                <c:pt idx="21255">
                  <c:v>0.865451388888889</c:v>
                </c:pt>
                <c:pt idx="21256">
                  <c:v>0.865462962962962</c:v>
                </c:pt>
                <c:pt idx="21257">
                  <c:v>0.865474537037037</c:v>
                </c:pt>
                <c:pt idx="21258">
                  <c:v>0.865486111111111</c:v>
                </c:pt>
                <c:pt idx="21259">
                  <c:v>0.865497685185185</c:v>
                </c:pt>
                <c:pt idx="21260">
                  <c:v>0.865509259259259</c:v>
                </c:pt>
                <c:pt idx="21261">
                  <c:v>0.865520833333334</c:v>
                </c:pt>
                <c:pt idx="21262">
                  <c:v>0.865532407407407</c:v>
                </c:pt>
                <c:pt idx="21263">
                  <c:v>0.865543981481482</c:v>
                </c:pt>
                <c:pt idx="21264">
                  <c:v>0.865555555555556</c:v>
                </c:pt>
                <c:pt idx="21265">
                  <c:v>0.86556712962963</c:v>
                </c:pt>
                <c:pt idx="21266">
                  <c:v>0.865578703703704</c:v>
                </c:pt>
                <c:pt idx="21267">
                  <c:v>0.865590277777778</c:v>
                </c:pt>
                <c:pt idx="21268">
                  <c:v>0.865601851851852</c:v>
                </c:pt>
                <c:pt idx="21269">
                  <c:v>0.865613425925926</c:v>
                </c:pt>
                <c:pt idx="21270">
                  <c:v>0.865625</c:v>
                </c:pt>
                <c:pt idx="21271">
                  <c:v>0.865636574074074</c:v>
                </c:pt>
                <c:pt idx="21272">
                  <c:v>0.865648148148149</c:v>
                </c:pt>
                <c:pt idx="21273">
                  <c:v>0.865659722222222</c:v>
                </c:pt>
                <c:pt idx="21274">
                  <c:v>0.865671296296297</c:v>
                </c:pt>
                <c:pt idx="21275">
                  <c:v>0.865682870370371</c:v>
                </c:pt>
                <c:pt idx="21276">
                  <c:v>0.865694444444445</c:v>
                </c:pt>
                <c:pt idx="21277">
                  <c:v>0.865706018518519</c:v>
                </c:pt>
                <c:pt idx="21278">
                  <c:v>0.865717592592593</c:v>
                </c:pt>
                <c:pt idx="21279">
                  <c:v>0.865729166666667</c:v>
                </c:pt>
                <c:pt idx="21280">
                  <c:v>0.865740740740741</c:v>
                </c:pt>
                <c:pt idx="21281">
                  <c:v>0.865752314814815</c:v>
                </c:pt>
                <c:pt idx="21282">
                  <c:v>0.865763888888889</c:v>
                </c:pt>
                <c:pt idx="21283">
                  <c:v>0.865775462962963</c:v>
                </c:pt>
                <c:pt idx="21284">
                  <c:v>0.865787037037037</c:v>
                </c:pt>
                <c:pt idx="21285">
                  <c:v>0.865798611111111</c:v>
                </c:pt>
                <c:pt idx="21286">
                  <c:v>0.865810185185185</c:v>
                </c:pt>
                <c:pt idx="21287">
                  <c:v>0.865821759259259</c:v>
                </c:pt>
                <c:pt idx="21288">
                  <c:v>0.865833333333334</c:v>
                </c:pt>
                <c:pt idx="21289">
                  <c:v>0.865844907407408</c:v>
                </c:pt>
                <c:pt idx="21290">
                  <c:v>0.865856481481482</c:v>
                </c:pt>
                <c:pt idx="21291">
                  <c:v>0.865868055555556</c:v>
                </c:pt>
                <c:pt idx="21292">
                  <c:v>0.86587962962963</c:v>
                </c:pt>
                <c:pt idx="21293">
                  <c:v>0.865891203703704</c:v>
                </c:pt>
                <c:pt idx="21294">
                  <c:v>0.865902777777778</c:v>
                </c:pt>
                <c:pt idx="21295">
                  <c:v>0.865914351851852</c:v>
                </c:pt>
                <c:pt idx="21296">
                  <c:v>0.865925925925926</c:v>
                </c:pt>
                <c:pt idx="21297">
                  <c:v>0.8659375</c:v>
                </c:pt>
                <c:pt idx="21298">
                  <c:v>0.865949074074075</c:v>
                </c:pt>
                <c:pt idx="21299">
                  <c:v>0.865960648148148</c:v>
                </c:pt>
                <c:pt idx="21300">
                  <c:v>0.865972222222222</c:v>
                </c:pt>
                <c:pt idx="21301">
                  <c:v>0.865983796296296</c:v>
                </c:pt>
                <c:pt idx="21302">
                  <c:v>0.865995370370371</c:v>
                </c:pt>
                <c:pt idx="21303">
                  <c:v>0.866006944444445</c:v>
                </c:pt>
                <c:pt idx="21304">
                  <c:v>0.866018518518519</c:v>
                </c:pt>
                <c:pt idx="21305">
                  <c:v>0.866030092592593</c:v>
                </c:pt>
                <c:pt idx="21306">
                  <c:v>0.866041666666667</c:v>
                </c:pt>
                <c:pt idx="21307">
                  <c:v>0.86605324074074</c:v>
                </c:pt>
                <c:pt idx="21308">
                  <c:v>0.866064814814815</c:v>
                </c:pt>
                <c:pt idx="21309">
                  <c:v>0.866076388888889</c:v>
                </c:pt>
                <c:pt idx="21310">
                  <c:v>0.866087962962963</c:v>
                </c:pt>
                <c:pt idx="21311">
                  <c:v>0.866099537037037</c:v>
                </c:pt>
                <c:pt idx="21312">
                  <c:v>0.866111111111111</c:v>
                </c:pt>
                <c:pt idx="21313">
                  <c:v>0.866122685185185</c:v>
                </c:pt>
                <c:pt idx="21314">
                  <c:v>0.866134259259259</c:v>
                </c:pt>
                <c:pt idx="21315">
                  <c:v>0.866145833333334</c:v>
                </c:pt>
                <c:pt idx="21316">
                  <c:v>0.866157407407407</c:v>
                </c:pt>
                <c:pt idx="21317">
                  <c:v>0.866168981481482</c:v>
                </c:pt>
                <c:pt idx="21318">
                  <c:v>0.866180555555556</c:v>
                </c:pt>
                <c:pt idx="21319">
                  <c:v>0.86619212962963</c:v>
                </c:pt>
                <c:pt idx="21320">
                  <c:v>0.866203703703704</c:v>
                </c:pt>
                <c:pt idx="21321">
                  <c:v>0.866215277777778</c:v>
                </c:pt>
                <c:pt idx="21322">
                  <c:v>0.866226851851852</c:v>
                </c:pt>
                <c:pt idx="21323">
                  <c:v>0.866238425925926</c:v>
                </c:pt>
                <c:pt idx="21324">
                  <c:v>0.86625</c:v>
                </c:pt>
                <c:pt idx="21325">
                  <c:v>0.866261574074074</c:v>
                </c:pt>
                <c:pt idx="21326">
                  <c:v>0.866273148148148</c:v>
                </c:pt>
                <c:pt idx="21327">
                  <c:v>0.866284722222222</c:v>
                </c:pt>
                <c:pt idx="21328">
                  <c:v>0.866296296296296</c:v>
                </c:pt>
                <c:pt idx="21329">
                  <c:v>0.866307870370371</c:v>
                </c:pt>
                <c:pt idx="21330">
                  <c:v>0.866319444444445</c:v>
                </c:pt>
                <c:pt idx="21331">
                  <c:v>0.866331018518519</c:v>
                </c:pt>
                <c:pt idx="21332">
                  <c:v>0.866342592592593</c:v>
                </c:pt>
                <c:pt idx="21333">
                  <c:v>0.866354166666666</c:v>
                </c:pt>
                <c:pt idx="21334">
                  <c:v>0.866365740740741</c:v>
                </c:pt>
                <c:pt idx="21335">
                  <c:v>0.866377314814815</c:v>
                </c:pt>
                <c:pt idx="21336">
                  <c:v>0.866388888888889</c:v>
                </c:pt>
                <c:pt idx="21337">
                  <c:v>0.866400462962963</c:v>
                </c:pt>
                <c:pt idx="21338">
                  <c:v>0.866412037037037</c:v>
                </c:pt>
                <c:pt idx="21339">
                  <c:v>0.866423611111111</c:v>
                </c:pt>
                <c:pt idx="21340">
                  <c:v>0.866435185185185</c:v>
                </c:pt>
                <c:pt idx="21341">
                  <c:v>0.866446759259259</c:v>
                </c:pt>
                <c:pt idx="21342">
                  <c:v>0.866458333333334</c:v>
                </c:pt>
                <c:pt idx="21343">
                  <c:v>0.866469907407408</c:v>
                </c:pt>
                <c:pt idx="21344">
                  <c:v>0.866481481481482</c:v>
                </c:pt>
                <c:pt idx="21345">
                  <c:v>0.866493055555556</c:v>
                </c:pt>
                <c:pt idx="21346">
                  <c:v>0.86650462962963</c:v>
                </c:pt>
                <c:pt idx="21347">
                  <c:v>0.866516203703703</c:v>
                </c:pt>
                <c:pt idx="21348">
                  <c:v>0.866527777777778</c:v>
                </c:pt>
                <c:pt idx="21349">
                  <c:v>0.866539351851852</c:v>
                </c:pt>
                <c:pt idx="21350">
                  <c:v>0.866550925925925</c:v>
                </c:pt>
                <c:pt idx="21351">
                  <c:v>0.8665625</c:v>
                </c:pt>
                <c:pt idx="21352">
                  <c:v>0.866574074074074</c:v>
                </c:pt>
                <c:pt idx="21353">
                  <c:v>0.866585648148148</c:v>
                </c:pt>
                <c:pt idx="21354">
                  <c:v>0.866597222222222</c:v>
                </c:pt>
                <c:pt idx="21355">
                  <c:v>0.866608796296297</c:v>
                </c:pt>
                <c:pt idx="21356">
                  <c:v>0.866620370370371</c:v>
                </c:pt>
                <c:pt idx="21357">
                  <c:v>0.866631944444445</c:v>
                </c:pt>
                <c:pt idx="21358">
                  <c:v>0.866643518518519</c:v>
                </c:pt>
                <c:pt idx="21359">
                  <c:v>0.866655092592593</c:v>
                </c:pt>
                <c:pt idx="21360">
                  <c:v>0.866666666666667</c:v>
                </c:pt>
                <c:pt idx="21361">
                  <c:v>0.866678240740741</c:v>
                </c:pt>
                <c:pt idx="21362">
                  <c:v>0.866689814814815</c:v>
                </c:pt>
                <c:pt idx="21363">
                  <c:v>0.866701388888889</c:v>
                </c:pt>
                <c:pt idx="21364">
                  <c:v>0.866712962962963</c:v>
                </c:pt>
                <c:pt idx="21365">
                  <c:v>0.866724537037037</c:v>
                </c:pt>
                <c:pt idx="21366">
                  <c:v>0.866736111111111</c:v>
                </c:pt>
                <c:pt idx="21367">
                  <c:v>0.866747685185186</c:v>
                </c:pt>
                <c:pt idx="21368">
                  <c:v>0.86675925925926</c:v>
                </c:pt>
                <c:pt idx="21369">
                  <c:v>0.866770833333334</c:v>
                </c:pt>
                <c:pt idx="21370">
                  <c:v>0.866782407407408</c:v>
                </c:pt>
                <c:pt idx="21371">
                  <c:v>0.866793981481482</c:v>
                </c:pt>
                <c:pt idx="21372">
                  <c:v>0.866805555555556</c:v>
                </c:pt>
                <c:pt idx="21373">
                  <c:v>0.866817129629629</c:v>
                </c:pt>
                <c:pt idx="21374">
                  <c:v>0.866828703703704</c:v>
                </c:pt>
                <c:pt idx="21375">
                  <c:v>0.866840277777778</c:v>
                </c:pt>
                <c:pt idx="21376">
                  <c:v>0.866851851851852</c:v>
                </c:pt>
                <c:pt idx="21377">
                  <c:v>0.866863425925926</c:v>
                </c:pt>
                <c:pt idx="21378">
                  <c:v>0.866875</c:v>
                </c:pt>
                <c:pt idx="21379">
                  <c:v>0.866886574074074</c:v>
                </c:pt>
                <c:pt idx="21380">
                  <c:v>0.866898148148149</c:v>
                </c:pt>
                <c:pt idx="21381">
                  <c:v>0.866909722222222</c:v>
                </c:pt>
                <c:pt idx="21382">
                  <c:v>0.866921296296297</c:v>
                </c:pt>
                <c:pt idx="21383">
                  <c:v>0.866932870370371</c:v>
                </c:pt>
                <c:pt idx="21384">
                  <c:v>0.866944444444445</c:v>
                </c:pt>
                <c:pt idx="21385">
                  <c:v>0.866956018518519</c:v>
                </c:pt>
                <c:pt idx="21386">
                  <c:v>0.866967592592593</c:v>
                </c:pt>
                <c:pt idx="21387">
                  <c:v>0.866979166666667</c:v>
                </c:pt>
                <c:pt idx="21388">
                  <c:v>0.866990740740741</c:v>
                </c:pt>
                <c:pt idx="21389">
                  <c:v>0.867002314814815</c:v>
                </c:pt>
                <c:pt idx="21390">
                  <c:v>0.867013888888889</c:v>
                </c:pt>
                <c:pt idx="21391">
                  <c:v>0.867025462962963</c:v>
                </c:pt>
                <c:pt idx="21392">
                  <c:v>0.867037037037037</c:v>
                </c:pt>
                <c:pt idx="21393">
                  <c:v>0.867048611111111</c:v>
                </c:pt>
                <c:pt idx="21394">
                  <c:v>0.867060185185185</c:v>
                </c:pt>
                <c:pt idx="21395">
                  <c:v>0.867071759259259</c:v>
                </c:pt>
                <c:pt idx="21396">
                  <c:v>0.867083333333333</c:v>
                </c:pt>
                <c:pt idx="21397">
                  <c:v>0.867094907407408</c:v>
                </c:pt>
                <c:pt idx="21398">
                  <c:v>0.867106481481482</c:v>
                </c:pt>
                <c:pt idx="21399">
                  <c:v>0.867118055555556</c:v>
                </c:pt>
                <c:pt idx="21400">
                  <c:v>0.86712962962963</c:v>
                </c:pt>
                <c:pt idx="21401">
                  <c:v>0.867141203703704</c:v>
                </c:pt>
                <c:pt idx="21402">
                  <c:v>0.867152777777778</c:v>
                </c:pt>
                <c:pt idx="21403">
                  <c:v>0.867164351851852</c:v>
                </c:pt>
                <c:pt idx="21404">
                  <c:v>0.867175925925926</c:v>
                </c:pt>
                <c:pt idx="21405">
                  <c:v>0.8671875</c:v>
                </c:pt>
                <c:pt idx="21406">
                  <c:v>0.867199074074075</c:v>
                </c:pt>
                <c:pt idx="21407">
                  <c:v>0.867210648148148</c:v>
                </c:pt>
                <c:pt idx="21408">
                  <c:v>0.867222222222222</c:v>
                </c:pt>
                <c:pt idx="21409">
                  <c:v>0.867233796296296</c:v>
                </c:pt>
                <c:pt idx="21410">
                  <c:v>0.867245370370371</c:v>
                </c:pt>
                <c:pt idx="21411">
                  <c:v>0.867256944444444</c:v>
                </c:pt>
                <c:pt idx="21412">
                  <c:v>0.867268518518519</c:v>
                </c:pt>
                <c:pt idx="21413">
                  <c:v>0.867280092592593</c:v>
                </c:pt>
                <c:pt idx="21414">
                  <c:v>0.867291666666667</c:v>
                </c:pt>
                <c:pt idx="21415">
                  <c:v>0.86730324074074</c:v>
                </c:pt>
                <c:pt idx="21416">
                  <c:v>0.867314814814815</c:v>
                </c:pt>
                <c:pt idx="21417">
                  <c:v>0.867326388888889</c:v>
                </c:pt>
                <c:pt idx="21418">
                  <c:v>0.867337962962963</c:v>
                </c:pt>
                <c:pt idx="21419">
                  <c:v>0.867349537037037</c:v>
                </c:pt>
                <c:pt idx="21420">
                  <c:v>0.867361111111111</c:v>
                </c:pt>
                <c:pt idx="21421">
                  <c:v>0.867372685185185</c:v>
                </c:pt>
                <c:pt idx="21422">
                  <c:v>0.867384259259259</c:v>
                </c:pt>
                <c:pt idx="21423">
                  <c:v>0.867395833333334</c:v>
                </c:pt>
                <c:pt idx="21424">
                  <c:v>0.867407407407408</c:v>
                </c:pt>
                <c:pt idx="21425">
                  <c:v>0.867418981481481</c:v>
                </c:pt>
                <c:pt idx="21426">
                  <c:v>0.867430555555556</c:v>
                </c:pt>
                <c:pt idx="21427">
                  <c:v>0.867442129629629</c:v>
                </c:pt>
                <c:pt idx="21428">
                  <c:v>0.867453703703704</c:v>
                </c:pt>
                <c:pt idx="21429">
                  <c:v>0.867465277777778</c:v>
                </c:pt>
                <c:pt idx="21430">
                  <c:v>0.867476851851851</c:v>
                </c:pt>
                <c:pt idx="21431">
                  <c:v>0.867488425925926</c:v>
                </c:pt>
                <c:pt idx="21432">
                  <c:v>0.8675</c:v>
                </c:pt>
                <c:pt idx="21433">
                  <c:v>0.867511574074074</c:v>
                </c:pt>
                <c:pt idx="21434">
                  <c:v>0.867523148148148</c:v>
                </c:pt>
                <c:pt idx="21435">
                  <c:v>0.867534722222222</c:v>
                </c:pt>
                <c:pt idx="21436">
                  <c:v>0.867546296296296</c:v>
                </c:pt>
                <c:pt idx="21437">
                  <c:v>0.867557870370371</c:v>
                </c:pt>
                <c:pt idx="21438">
                  <c:v>0.867569444444445</c:v>
                </c:pt>
                <c:pt idx="21439">
                  <c:v>0.867581018518519</c:v>
                </c:pt>
                <c:pt idx="21440">
                  <c:v>0.867592592592593</c:v>
                </c:pt>
                <c:pt idx="21441">
                  <c:v>0.867604166666667</c:v>
                </c:pt>
                <c:pt idx="21442">
                  <c:v>0.867615740740741</c:v>
                </c:pt>
                <c:pt idx="21443">
                  <c:v>0.867627314814815</c:v>
                </c:pt>
                <c:pt idx="21444">
                  <c:v>0.867638888888889</c:v>
                </c:pt>
                <c:pt idx="21445">
                  <c:v>0.867650462962963</c:v>
                </c:pt>
                <c:pt idx="21446">
                  <c:v>0.867662037037037</c:v>
                </c:pt>
                <c:pt idx="21447">
                  <c:v>0.867673611111111</c:v>
                </c:pt>
                <c:pt idx="21448">
                  <c:v>0.867685185185185</c:v>
                </c:pt>
                <c:pt idx="21449">
                  <c:v>0.867696759259259</c:v>
                </c:pt>
                <c:pt idx="21450">
                  <c:v>0.867708333333334</c:v>
                </c:pt>
                <c:pt idx="21451">
                  <c:v>0.867719907407408</c:v>
                </c:pt>
                <c:pt idx="21452">
                  <c:v>0.867731481481482</c:v>
                </c:pt>
                <c:pt idx="21453">
                  <c:v>0.867743055555556</c:v>
                </c:pt>
                <c:pt idx="21454">
                  <c:v>0.86775462962963</c:v>
                </c:pt>
                <c:pt idx="21455">
                  <c:v>0.867766203703704</c:v>
                </c:pt>
                <c:pt idx="21456">
                  <c:v>0.867777777777778</c:v>
                </c:pt>
                <c:pt idx="21457">
                  <c:v>0.867789351851852</c:v>
                </c:pt>
                <c:pt idx="21458">
                  <c:v>0.867800925925926</c:v>
                </c:pt>
                <c:pt idx="21459">
                  <c:v>0.8678125</c:v>
                </c:pt>
                <c:pt idx="21460">
                  <c:v>0.867824074074075</c:v>
                </c:pt>
                <c:pt idx="21461">
                  <c:v>0.867835648148148</c:v>
                </c:pt>
                <c:pt idx="21462">
                  <c:v>0.867847222222222</c:v>
                </c:pt>
                <c:pt idx="21463">
                  <c:v>0.867858796296297</c:v>
                </c:pt>
                <c:pt idx="21464">
                  <c:v>0.867870370370371</c:v>
                </c:pt>
                <c:pt idx="21465">
                  <c:v>0.867881944444445</c:v>
                </c:pt>
                <c:pt idx="21466">
                  <c:v>0.867893518518519</c:v>
                </c:pt>
                <c:pt idx="21467">
                  <c:v>0.867905092592593</c:v>
                </c:pt>
                <c:pt idx="21468">
                  <c:v>0.867916666666667</c:v>
                </c:pt>
                <c:pt idx="21469">
                  <c:v>0.867928240740741</c:v>
                </c:pt>
                <c:pt idx="21470">
                  <c:v>0.867939814814815</c:v>
                </c:pt>
                <c:pt idx="21471">
                  <c:v>0.867951388888889</c:v>
                </c:pt>
                <c:pt idx="21472">
                  <c:v>0.867962962962962</c:v>
                </c:pt>
                <c:pt idx="21473">
                  <c:v>0.867974537037037</c:v>
                </c:pt>
                <c:pt idx="21474">
                  <c:v>0.867986111111111</c:v>
                </c:pt>
                <c:pt idx="21475">
                  <c:v>0.867997685185186</c:v>
                </c:pt>
                <c:pt idx="21476">
                  <c:v>0.868009259259259</c:v>
                </c:pt>
                <c:pt idx="21477">
                  <c:v>0.868020833333334</c:v>
                </c:pt>
                <c:pt idx="21478">
                  <c:v>0.868032407407408</c:v>
                </c:pt>
                <c:pt idx="21479">
                  <c:v>0.868043981481482</c:v>
                </c:pt>
                <c:pt idx="21480">
                  <c:v>0.868055555555556</c:v>
                </c:pt>
                <c:pt idx="21481">
                  <c:v>0.868067129629629</c:v>
                </c:pt>
                <c:pt idx="21482">
                  <c:v>0.868078703703704</c:v>
                </c:pt>
                <c:pt idx="21483">
                  <c:v>0.868090277777778</c:v>
                </c:pt>
                <c:pt idx="21484">
                  <c:v>0.868101851851852</c:v>
                </c:pt>
                <c:pt idx="21485">
                  <c:v>0.868113425925926</c:v>
                </c:pt>
                <c:pt idx="21486">
                  <c:v>0.868125</c:v>
                </c:pt>
                <c:pt idx="21487">
                  <c:v>0.868136574074074</c:v>
                </c:pt>
                <c:pt idx="21488">
                  <c:v>0.868148148148148</c:v>
                </c:pt>
                <c:pt idx="21489">
                  <c:v>0.868159722222222</c:v>
                </c:pt>
                <c:pt idx="21490">
                  <c:v>0.868171296296297</c:v>
                </c:pt>
                <c:pt idx="21491">
                  <c:v>0.868182870370371</c:v>
                </c:pt>
                <c:pt idx="21492">
                  <c:v>0.868194444444445</c:v>
                </c:pt>
                <c:pt idx="21493">
                  <c:v>0.868206018518519</c:v>
                </c:pt>
                <c:pt idx="21494">
                  <c:v>0.868217592592593</c:v>
                </c:pt>
                <c:pt idx="21495">
                  <c:v>0.868229166666667</c:v>
                </c:pt>
                <c:pt idx="21496">
                  <c:v>0.868240740740741</c:v>
                </c:pt>
                <c:pt idx="21497">
                  <c:v>0.868252314814815</c:v>
                </c:pt>
                <c:pt idx="21498">
                  <c:v>0.868263888888889</c:v>
                </c:pt>
                <c:pt idx="21499">
                  <c:v>0.868275462962963</c:v>
                </c:pt>
                <c:pt idx="21500">
                  <c:v>0.868287037037037</c:v>
                </c:pt>
                <c:pt idx="21501">
                  <c:v>0.868298611111112</c:v>
                </c:pt>
                <c:pt idx="21502">
                  <c:v>0.868310185185185</c:v>
                </c:pt>
                <c:pt idx="21503">
                  <c:v>0.868321759259259</c:v>
                </c:pt>
                <c:pt idx="21504">
                  <c:v>0.868333333333333</c:v>
                </c:pt>
                <c:pt idx="21505">
                  <c:v>0.868344907407408</c:v>
                </c:pt>
                <c:pt idx="21506">
                  <c:v>0.868356481481482</c:v>
                </c:pt>
                <c:pt idx="21507">
                  <c:v>0.868368055555556</c:v>
                </c:pt>
                <c:pt idx="21508">
                  <c:v>0.86837962962963</c:v>
                </c:pt>
                <c:pt idx="21509">
                  <c:v>0.868391203703704</c:v>
                </c:pt>
                <c:pt idx="21510">
                  <c:v>0.868402777777777</c:v>
                </c:pt>
                <c:pt idx="21511">
                  <c:v>0.868414351851852</c:v>
                </c:pt>
                <c:pt idx="21512">
                  <c:v>0.868425925925926</c:v>
                </c:pt>
                <c:pt idx="21513">
                  <c:v>0.8684375</c:v>
                </c:pt>
                <c:pt idx="21514">
                  <c:v>0.868449074074074</c:v>
                </c:pt>
                <c:pt idx="21515">
                  <c:v>0.868460648148148</c:v>
                </c:pt>
                <c:pt idx="21516">
                  <c:v>0.868472222222222</c:v>
                </c:pt>
                <c:pt idx="21517">
                  <c:v>0.868483796296296</c:v>
                </c:pt>
                <c:pt idx="21518">
                  <c:v>0.868495370370371</c:v>
                </c:pt>
                <c:pt idx="21519">
                  <c:v>0.868506944444444</c:v>
                </c:pt>
                <c:pt idx="21520">
                  <c:v>0.868518518518519</c:v>
                </c:pt>
                <c:pt idx="21521">
                  <c:v>0.868530092592593</c:v>
                </c:pt>
                <c:pt idx="21522">
                  <c:v>0.868541666666667</c:v>
                </c:pt>
                <c:pt idx="21523">
                  <c:v>0.868553240740741</c:v>
                </c:pt>
                <c:pt idx="21524">
                  <c:v>0.868564814814815</c:v>
                </c:pt>
                <c:pt idx="21525">
                  <c:v>0.868576388888889</c:v>
                </c:pt>
                <c:pt idx="21526">
                  <c:v>0.868587962962962</c:v>
                </c:pt>
                <c:pt idx="21527">
                  <c:v>0.868599537037037</c:v>
                </c:pt>
                <c:pt idx="21528">
                  <c:v>0.868611111111111</c:v>
                </c:pt>
                <c:pt idx="21529">
                  <c:v>0.868622685185186</c:v>
                </c:pt>
                <c:pt idx="21530">
                  <c:v>0.868634259259259</c:v>
                </c:pt>
                <c:pt idx="21531">
                  <c:v>0.868645833333334</c:v>
                </c:pt>
                <c:pt idx="21532">
                  <c:v>0.868657407407408</c:v>
                </c:pt>
                <c:pt idx="21533">
                  <c:v>0.868668981481482</c:v>
                </c:pt>
                <c:pt idx="21534">
                  <c:v>0.868680555555556</c:v>
                </c:pt>
                <c:pt idx="21535">
                  <c:v>0.86869212962963</c:v>
                </c:pt>
                <c:pt idx="21536">
                  <c:v>0.868703703703704</c:v>
                </c:pt>
                <c:pt idx="21537">
                  <c:v>0.868715277777778</c:v>
                </c:pt>
                <c:pt idx="21538">
                  <c:v>0.868726851851852</c:v>
                </c:pt>
                <c:pt idx="21539">
                  <c:v>0.868738425925926</c:v>
                </c:pt>
                <c:pt idx="21540">
                  <c:v>0.86875</c:v>
                </c:pt>
                <c:pt idx="21541">
                  <c:v>0.868761574074074</c:v>
                </c:pt>
                <c:pt idx="21542">
                  <c:v>0.868773148148148</c:v>
                </c:pt>
                <c:pt idx="21543">
                  <c:v>0.868784722222222</c:v>
                </c:pt>
                <c:pt idx="21544">
                  <c:v>0.868796296296297</c:v>
                </c:pt>
                <c:pt idx="21545">
                  <c:v>0.868807870370371</c:v>
                </c:pt>
                <c:pt idx="21546">
                  <c:v>0.868819444444445</c:v>
                </c:pt>
                <c:pt idx="21547">
                  <c:v>0.868831018518519</c:v>
                </c:pt>
                <c:pt idx="21548">
                  <c:v>0.868842592592593</c:v>
                </c:pt>
                <c:pt idx="21549">
                  <c:v>0.868854166666667</c:v>
                </c:pt>
                <c:pt idx="21550">
                  <c:v>0.86886574074074</c:v>
                </c:pt>
                <c:pt idx="21551">
                  <c:v>0.868877314814815</c:v>
                </c:pt>
                <c:pt idx="21552">
                  <c:v>0.868888888888889</c:v>
                </c:pt>
                <c:pt idx="21553">
                  <c:v>0.868900462962963</c:v>
                </c:pt>
                <c:pt idx="21554">
                  <c:v>0.868912037037037</c:v>
                </c:pt>
                <c:pt idx="21555">
                  <c:v>0.868923611111112</c:v>
                </c:pt>
                <c:pt idx="21556">
                  <c:v>0.868935185185185</c:v>
                </c:pt>
                <c:pt idx="21557">
                  <c:v>0.868946759259259</c:v>
                </c:pt>
                <c:pt idx="21558">
                  <c:v>0.868958333333334</c:v>
                </c:pt>
                <c:pt idx="21559">
                  <c:v>0.868969907407408</c:v>
                </c:pt>
                <c:pt idx="21560">
                  <c:v>0.868981481481482</c:v>
                </c:pt>
                <c:pt idx="21561">
                  <c:v>0.868993055555556</c:v>
                </c:pt>
                <c:pt idx="21562">
                  <c:v>0.86900462962963</c:v>
                </c:pt>
                <c:pt idx="21563">
                  <c:v>0.869016203703704</c:v>
                </c:pt>
                <c:pt idx="21564">
                  <c:v>0.869027777777778</c:v>
                </c:pt>
                <c:pt idx="21565">
                  <c:v>0.869039351851852</c:v>
                </c:pt>
                <c:pt idx="21566">
                  <c:v>0.869050925925926</c:v>
                </c:pt>
                <c:pt idx="21567">
                  <c:v>0.8690625</c:v>
                </c:pt>
                <c:pt idx="21568">
                  <c:v>0.869074074074074</c:v>
                </c:pt>
                <c:pt idx="21569">
                  <c:v>0.869085648148148</c:v>
                </c:pt>
                <c:pt idx="21570">
                  <c:v>0.869097222222222</c:v>
                </c:pt>
                <c:pt idx="21571">
                  <c:v>0.869108796296296</c:v>
                </c:pt>
                <c:pt idx="21572">
                  <c:v>0.869120370370371</c:v>
                </c:pt>
                <c:pt idx="21573">
                  <c:v>0.869131944444445</c:v>
                </c:pt>
                <c:pt idx="21574">
                  <c:v>0.869143518518519</c:v>
                </c:pt>
                <c:pt idx="21575">
                  <c:v>0.869155092592593</c:v>
                </c:pt>
                <c:pt idx="21576">
                  <c:v>0.869166666666666</c:v>
                </c:pt>
                <c:pt idx="21577">
                  <c:v>0.869178240740741</c:v>
                </c:pt>
                <c:pt idx="21578">
                  <c:v>0.869189814814815</c:v>
                </c:pt>
                <c:pt idx="21579">
                  <c:v>0.869201388888889</c:v>
                </c:pt>
                <c:pt idx="21580">
                  <c:v>0.869212962962962</c:v>
                </c:pt>
                <c:pt idx="21581">
                  <c:v>0.869224537037037</c:v>
                </c:pt>
                <c:pt idx="21582">
                  <c:v>0.869236111111111</c:v>
                </c:pt>
                <c:pt idx="21583">
                  <c:v>0.869247685185185</c:v>
                </c:pt>
                <c:pt idx="21584">
                  <c:v>0.869259259259259</c:v>
                </c:pt>
                <c:pt idx="21585">
                  <c:v>0.869270833333334</c:v>
                </c:pt>
                <c:pt idx="21586">
                  <c:v>0.869282407407408</c:v>
                </c:pt>
                <c:pt idx="21587">
                  <c:v>0.869293981481482</c:v>
                </c:pt>
                <c:pt idx="21588">
                  <c:v>0.869305555555556</c:v>
                </c:pt>
                <c:pt idx="21589">
                  <c:v>0.86931712962963</c:v>
                </c:pt>
                <c:pt idx="21590">
                  <c:v>0.869328703703704</c:v>
                </c:pt>
                <c:pt idx="21591">
                  <c:v>0.869340277777778</c:v>
                </c:pt>
                <c:pt idx="21592">
                  <c:v>0.869351851851852</c:v>
                </c:pt>
                <c:pt idx="21593">
                  <c:v>0.869363425925926</c:v>
                </c:pt>
                <c:pt idx="21594">
                  <c:v>0.869375</c:v>
                </c:pt>
                <c:pt idx="21595">
                  <c:v>0.869386574074074</c:v>
                </c:pt>
                <c:pt idx="21596">
                  <c:v>0.869398148148148</c:v>
                </c:pt>
                <c:pt idx="21597">
                  <c:v>0.869409722222222</c:v>
                </c:pt>
                <c:pt idx="21598">
                  <c:v>0.869421296296297</c:v>
                </c:pt>
                <c:pt idx="21599">
                  <c:v>0.86943287037037</c:v>
                </c:pt>
                <c:pt idx="21600">
                  <c:v>0.869444444444445</c:v>
                </c:pt>
                <c:pt idx="21601">
                  <c:v>0.869456018518519</c:v>
                </c:pt>
                <c:pt idx="21602">
                  <c:v>0.869467592592593</c:v>
                </c:pt>
                <c:pt idx="21603">
                  <c:v>0.869479166666667</c:v>
                </c:pt>
                <c:pt idx="21604">
                  <c:v>0.86949074074074</c:v>
                </c:pt>
                <c:pt idx="21605">
                  <c:v>0.869502314814815</c:v>
                </c:pt>
                <c:pt idx="21606">
                  <c:v>0.869513888888889</c:v>
                </c:pt>
                <c:pt idx="21607">
                  <c:v>0.869525462962963</c:v>
                </c:pt>
                <c:pt idx="21608">
                  <c:v>0.869537037037037</c:v>
                </c:pt>
                <c:pt idx="21609">
                  <c:v>0.869548611111111</c:v>
                </c:pt>
                <c:pt idx="21610">
                  <c:v>0.869560185185185</c:v>
                </c:pt>
                <c:pt idx="21611">
                  <c:v>0.869571759259259</c:v>
                </c:pt>
                <c:pt idx="21612">
                  <c:v>0.869583333333334</c:v>
                </c:pt>
                <c:pt idx="21613">
                  <c:v>0.869594907407407</c:v>
                </c:pt>
                <c:pt idx="21614">
                  <c:v>0.869606481481482</c:v>
                </c:pt>
                <c:pt idx="21615">
                  <c:v>0.869618055555556</c:v>
                </c:pt>
                <c:pt idx="21616">
                  <c:v>0.86962962962963</c:v>
                </c:pt>
                <c:pt idx="21617">
                  <c:v>0.869641203703704</c:v>
                </c:pt>
                <c:pt idx="21618">
                  <c:v>0.869652777777778</c:v>
                </c:pt>
                <c:pt idx="21619">
                  <c:v>0.869664351851852</c:v>
                </c:pt>
                <c:pt idx="21620">
                  <c:v>0.869675925925926</c:v>
                </c:pt>
                <c:pt idx="21621">
                  <c:v>0.8696875</c:v>
                </c:pt>
                <c:pt idx="21622">
                  <c:v>0.869699074074075</c:v>
                </c:pt>
                <c:pt idx="21623">
                  <c:v>0.869710648148148</c:v>
                </c:pt>
                <c:pt idx="21624">
                  <c:v>0.869722222222222</c:v>
                </c:pt>
                <c:pt idx="21625">
                  <c:v>0.869733796296296</c:v>
                </c:pt>
                <c:pt idx="21626">
                  <c:v>0.869745370370371</c:v>
                </c:pt>
                <c:pt idx="21627">
                  <c:v>0.869756944444445</c:v>
                </c:pt>
                <c:pt idx="21628">
                  <c:v>0.869768518518519</c:v>
                </c:pt>
                <c:pt idx="21629">
                  <c:v>0.869780092592593</c:v>
                </c:pt>
                <c:pt idx="21630">
                  <c:v>0.869791666666667</c:v>
                </c:pt>
                <c:pt idx="21631">
                  <c:v>0.869803240740741</c:v>
                </c:pt>
                <c:pt idx="21632">
                  <c:v>0.869814814814815</c:v>
                </c:pt>
                <c:pt idx="21633">
                  <c:v>0.869826388888889</c:v>
                </c:pt>
                <c:pt idx="21634">
                  <c:v>0.869837962962963</c:v>
                </c:pt>
                <c:pt idx="21635">
                  <c:v>0.869849537037037</c:v>
                </c:pt>
                <c:pt idx="21636">
                  <c:v>0.869861111111111</c:v>
                </c:pt>
                <c:pt idx="21637">
                  <c:v>0.869872685185185</c:v>
                </c:pt>
                <c:pt idx="21638">
                  <c:v>0.869884259259259</c:v>
                </c:pt>
                <c:pt idx="21639">
                  <c:v>0.869895833333334</c:v>
                </c:pt>
                <c:pt idx="21640">
                  <c:v>0.869907407407408</c:v>
                </c:pt>
                <c:pt idx="21641">
                  <c:v>0.869918981481482</c:v>
                </c:pt>
                <c:pt idx="21642">
                  <c:v>0.869930555555556</c:v>
                </c:pt>
                <c:pt idx="21643">
                  <c:v>0.86994212962963</c:v>
                </c:pt>
                <c:pt idx="21644">
                  <c:v>0.869953703703704</c:v>
                </c:pt>
                <c:pt idx="21645">
                  <c:v>0.869965277777778</c:v>
                </c:pt>
                <c:pt idx="21646">
                  <c:v>0.869976851851852</c:v>
                </c:pt>
                <c:pt idx="21647">
                  <c:v>0.869988425925926</c:v>
                </c:pt>
                <c:pt idx="21648">
                  <c:v>0.87</c:v>
                </c:pt>
                <c:pt idx="21649">
                  <c:v>0.870011574074074</c:v>
                </c:pt>
                <c:pt idx="21650">
                  <c:v>0.870023148148148</c:v>
                </c:pt>
                <c:pt idx="21651">
                  <c:v>0.870034722222222</c:v>
                </c:pt>
                <c:pt idx="21652">
                  <c:v>0.870046296296297</c:v>
                </c:pt>
                <c:pt idx="21653">
                  <c:v>0.870057870370371</c:v>
                </c:pt>
                <c:pt idx="21654">
                  <c:v>0.870069444444445</c:v>
                </c:pt>
                <c:pt idx="21655">
                  <c:v>0.870081018518519</c:v>
                </c:pt>
                <c:pt idx="21656">
                  <c:v>0.870092592592593</c:v>
                </c:pt>
                <c:pt idx="21657">
                  <c:v>0.870104166666667</c:v>
                </c:pt>
                <c:pt idx="21658">
                  <c:v>0.870115740740741</c:v>
                </c:pt>
                <c:pt idx="21659">
                  <c:v>0.870127314814815</c:v>
                </c:pt>
                <c:pt idx="21660">
                  <c:v>0.870138888888889</c:v>
                </c:pt>
                <c:pt idx="21661">
                  <c:v>0.870150462962963</c:v>
                </c:pt>
                <c:pt idx="21662">
                  <c:v>0.870162037037037</c:v>
                </c:pt>
                <c:pt idx="21663">
                  <c:v>0.870173611111111</c:v>
                </c:pt>
                <c:pt idx="21664">
                  <c:v>0.870185185185185</c:v>
                </c:pt>
                <c:pt idx="21665">
                  <c:v>0.870196759259259</c:v>
                </c:pt>
                <c:pt idx="21666">
                  <c:v>0.870208333333334</c:v>
                </c:pt>
                <c:pt idx="21667">
                  <c:v>0.870219907407408</c:v>
                </c:pt>
                <c:pt idx="21668">
                  <c:v>0.870231481481482</c:v>
                </c:pt>
                <c:pt idx="21669">
                  <c:v>0.870243055555556</c:v>
                </c:pt>
                <c:pt idx="21670">
                  <c:v>0.87025462962963</c:v>
                </c:pt>
                <c:pt idx="21671">
                  <c:v>0.870266203703704</c:v>
                </c:pt>
                <c:pt idx="21672">
                  <c:v>0.870277777777778</c:v>
                </c:pt>
                <c:pt idx="21673">
                  <c:v>0.870289351851852</c:v>
                </c:pt>
                <c:pt idx="21674">
                  <c:v>0.870300925925926</c:v>
                </c:pt>
                <c:pt idx="21675">
                  <c:v>0.8703125</c:v>
                </c:pt>
                <c:pt idx="21676">
                  <c:v>0.870324074074074</c:v>
                </c:pt>
                <c:pt idx="21677">
                  <c:v>0.870335648148148</c:v>
                </c:pt>
                <c:pt idx="21678">
                  <c:v>0.870347222222222</c:v>
                </c:pt>
                <c:pt idx="21679">
                  <c:v>0.870358796296296</c:v>
                </c:pt>
                <c:pt idx="21680">
                  <c:v>0.870370370370371</c:v>
                </c:pt>
                <c:pt idx="21681">
                  <c:v>0.870381944444445</c:v>
                </c:pt>
                <c:pt idx="21682">
                  <c:v>0.870393518518519</c:v>
                </c:pt>
                <c:pt idx="21683">
                  <c:v>0.870405092592593</c:v>
                </c:pt>
                <c:pt idx="21684">
                  <c:v>0.870416666666666</c:v>
                </c:pt>
                <c:pt idx="21685">
                  <c:v>0.870428240740741</c:v>
                </c:pt>
                <c:pt idx="21686">
                  <c:v>0.870439814814815</c:v>
                </c:pt>
                <c:pt idx="21687">
                  <c:v>0.870451388888889</c:v>
                </c:pt>
                <c:pt idx="21688">
                  <c:v>0.870462962962962</c:v>
                </c:pt>
                <c:pt idx="21689">
                  <c:v>0.870474537037037</c:v>
                </c:pt>
                <c:pt idx="21690">
                  <c:v>0.870486111111111</c:v>
                </c:pt>
                <c:pt idx="21691">
                  <c:v>0.870497685185185</c:v>
                </c:pt>
                <c:pt idx="21692">
                  <c:v>0.870509259259259</c:v>
                </c:pt>
                <c:pt idx="21693">
                  <c:v>0.870520833333334</c:v>
                </c:pt>
                <c:pt idx="21694">
                  <c:v>0.870532407407407</c:v>
                </c:pt>
                <c:pt idx="21695">
                  <c:v>0.870543981481482</c:v>
                </c:pt>
                <c:pt idx="21696">
                  <c:v>0.870555555555556</c:v>
                </c:pt>
                <c:pt idx="21697">
                  <c:v>0.87056712962963</c:v>
                </c:pt>
                <c:pt idx="21698">
                  <c:v>0.870578703703704</c:v>
                </c:pt>
                <c:pt idx="21699">
                  <c:v>0.870590277777778</c:v>
                </c:pt>
                <c:pt idx="21700">
                  <c:v>0.870601851851852</c:v>
                </c:pt>
                <c:pt idx="21701">
                  <c:v>0.870613425925926</c:v>
                </c:pt>
                <c:pt idx="21702">
                  <c:v>0.870625</c:v>
                </c:pt>
                <c:pt idx="21703">
                  <c:v>0.870636574074074</c:v>
                </c:pt>
                <c:pt idx="21704">
                  <c:v>0.870648148148149</c:v>
                </c:pt>
                <c:pt idx="21705">
                  <c:v>0.870659722222222</c:v>
                </c:pt>
                <c:pt idx="21706">
                  <c:v>0.870671296296297</c:v>
                </c:pt>
                <c:pt idx="21707">
                  <c:v>0.870682870370371</c:v>
                </c:pt>
                <c:pt idx="21708">
                  <c:v>0.870694444444445</c:v>
                </c:pt>
                <c:pt idx="21709">
                  <c:v>0.870706018518519</c:v>
                </c:pt>
                <c:pt idx="21710">
                  <c:v>0.870717592592593</c:v>
                </c:pt>
                <c:pt idx="21711">
                  <c:v>0.870729166666667</c:v>
                </c:pt>
                <c:pt idx="21712">
                  <c:v>0.870740740740741</c:v>
                </c:pt>
                <c:pt idx="21713">
                  <c:v>0.870752314814815</c:v>
                </c:pt>
                <c:pt idx="21714">
                  <c:v>0.870763888888889</c:v>
                </c:pt>
                <c:pt idx="21715">
                  <c:v>0.870775462962963</c:v>
                </c:pt>
                <c:pt idx="21716">
                  <c:v>0.870787037037037</c:v>
                </c:pt>
                <c:pt idx="21717">
                  <c:v>0.870798611111112</c:v>
                </c:pt>
                <c:pt idx="21718">
                  <c:v>0.870810185185185</c:v>
                </c:pt>
                <c:pt idx="21719">
                  <c:v>0.870821759259259</c:v>
                </c:pt>
                <c:pt idx="21720">
                  <c:v>0.870833333333333</c:v>
                </c:pt>
                <c:pt idx="21721">
                  <c:v>0.870844907407408</c:v>
                </c:pt>
                <c:pt idx="21722">
                  <c:v>0.870856481481482</c:v>
                </c:pt>
                <c:pt idx="21723">
                  <c:v>0.870868055555556</c:v>
                </c:pt>
                <c:pt idx="21724">
                  <c:v>0.87087962962963</c:v>
                </c:pt>
                <c:pt idx="21725">
                  <c:v>0.870891203703704</c:v>
                </c:pt>
                <c:pt idx="21726">
                  <c:v>0.870902777777778</c:v>
                </c:pt>
                <c:pt idx="21727">
                  <c:v>0.870914351851852</c:v>
                </c:pt>
                <c:pt idx="21728">
                  <c:v>0.870925925925926</c:v>
                </c:pt>
                <c:pt idx="21729">
                  <c:v>0.8709375</c:v>
                </c:pt>
                <c:pt idx="21730">
                  <c:v>0.870949074074075</c:v>
                </c:pt>
                <c:pt idx="21731">
                  <c:v>0.870960648148148</c:v>
                </c:pt>
                <c:pt idx="21732">
                  <c:v>0.870972222222222</c:v>
                </c:pt>
                <c:pt idx="21733">
                  <c:v>0.870983796296296</c:v>
                </c:pt>
                <c:pt idx="21734">
                  <c:v>0.870995370370371</c:v>
                </c:pt>
                <c:pt idx="21735">
                  <c:v>0.871006944444445</c:v>
                </c:pt>
                <c:pt idx="21736">
                  <c:v>0.871018518518519</c:v>
                </c:pt>
                <c:pt idx="21737">
                  <c:v>0.871030092592593</c:v>
                </c:pt>
                <c:pt idx="21738">
                  <c:v>0.871041666666667</c:v>
                </c:pt>
                <c:pt idx="21739">
                  <c:v>0.87105324074074</c:v>
                </c:pt>
                <c:pt idx="21740">
                  <c:v>0.871064814814815</c:v>
                </c:pt>
                <c:pt idx="21741">
                  <c:v>0.871076388888889</c:v>
                </c:pt>
                <c:pt idx="21742">
                  <c:v>0.871087962962963</c:v>
                </c:pt>
                <c:pt idx="21743">
                  <c:v>0.871099537037037</c:v>
                </c:pt>
                <c:pt idx="21744">
                  <c:v>0.871111111111111</c:v>
                </c:pt>
                <c:pt idx="21745">
                  <c:v>0.871122685185185</c:v>
                </c:pt>
                <c:pt idx="21746">
                  <c:v>0.87113425925926</c:v>
                </c:pt>
                <c:pt idx="21747">
                  <c:v>0.871145833333334</c:v>
                </c:pt>
                <c:pt idx="21748">
                  <c:v>0.871157407407408</c:v>
                </c:pt>
                <c:pt idx="21749">
                  <c:v>0.871168981481482</c:v>
                </c:pt>
                <c:pt idx="21750">
                  <c:v>0.871180555555556</c:v>
                </c:pt>
                <c:pt idx="21751">
                  <c:v>0.87119212962963</c:v>
                </c:pt>
                <c:pt idx="21752">
                  <c:v>0.871203703703704</c:v>
                </c:pt>
                <c:pt idx="21753">
                  <c:v>0.871215277777778</c:v>
                </c:pt>
                <c:pt idx="21754">
                  <c:v>0.871226851851852</c:v>
                </c:pt>
                <c:pt idx="21755">
                  <c:v>0.871238425925926</c:v>
                </c:pt>
                <c:pt idx="21756">
                  <c:v>0.87125</c:v>
                </c:pt>
                <c:pt idx="21757">
                  <c:v>0.871261574074074</c:v>
                </c:pt>
                <c:pt idx="21758">
                  <c:v>0.871273148148148</c:v>
                </c:pt>
                <c:pt idx="21759">
                  <c:v>0.871284722222222</c:v>
                </c:pt>
                <c:pt idx="21760">
                  <c:v>0.871296296296297</c:v>
                </c:pt>
                <c:pt idx="21761">
                  <c:v>0.871307870370371</c:v>
                </c:pt>
                <c:pt idx="21762">
                  <c:v>0.871319444444445</c:v>
                </c:pt>
                <c:pt idx="21763">
                  <c:v>0.871331018518519</c:v>
                </c:pt>
                <c:pt idx="21764">
                  <c:v>0.871342592592593</c:v>
                </c:pt>
                <c:pt idx="21765">
                  <c:v>0.871354166666667</c:v>
                </c:pt>
                <c:pt idx="21766">
                  <c:v>0.871365740740741</c:v>
                </c:pt>
                <c:pt idx="21767">
                  <c:v>0.871377314814815</c:v>
                </c:pt>
                <c:pt idx="21768">
                  <c:v>0.871388888888889</c:v>
                </c:pt>
                <c:pt idx="21769">
                  <c:v>0.871400462962963</c:v>
                </c:pt>
                <c:pt idx="21770">
                  <c:v>0.871412037037037</c:v>
                </c:pt>
                <c:pt idx="21771">
                  <c:v>0.871423611111111</c:v>
                </c:pt>
                <c:pt idx="21772">
                  <c:v>0.871435185185185</c:v>
                </c:pt>
                <c:pt idx="21773">
                  <c:v>0.871446759259259</c:v>
                </c:pt>
                <c:pt idx="21774">
                  <c:v>0.871458333333334</c:v>
                </c:pt>
                <c:pt idx="21775">
                  <c:v>0.871469907407408</c:v>
                </c:pt>
                <c:pt idx="21776">
                  <c:v>0.871481481481482</c:v>
                </c:pt>
                <c:pt idx="21777">
                  <c:v>0.871493055555556</c:v>
                </c:pt>
                <c:pt idx="21778">
                  <c:v>0.87150462962963</c:v>
                </c:pt>
                <c:pt idx="21779">
                  <c:v>0.871516203703703</c:v>
                </c:pt>
                <c:pt idx="21780">
                  <c:v>0.871527777777778</c:v>
                </c:pt>
                <c:pt idx="21781">
                  <c:v>0.871539351851852</c:v>
                </c:pt>
                <c:pt idx="21782">
                  <c:v>0.871550925925926</c:v>
                </c:pt>
                <c:pt idx="21783">
                  <c:v>0.8715625</c:v>
                </c:pt>
                <c:pt idx="21784">
                  <c:v>0.871574074074075</c:v>
                </c:pt>
                <c:pt idx="21785">
                  <c:v>0.871585648148148</c:v>
                </c:pt>
                <c:pt idx="21786">
                  <c:v>0.871597222222222</c:v>
                </c:pt>
                <c:pt idx="21787">
                  <c:v>0.871608796296297</c:v>
                </c:pt>
                <c:pt idx="21788">
                  <c:v>0.871620370370371</c:v>
                </c:pt>
                <c:pt idx="21789">
                  <c:v>0.871631944444445</c:v>
                </c:pt>
                <c:pt idx="21790">
                  <c:v>0.871643518518519</c:v>
                </c:pt>
                <c:pt idx="21791">
                  <c:v>0.871655092592593</c:v>
                </c:pt>
                <c:pt idx="21792">
                  <c:v>0.871666666666667</c:v>
                </c:pt>
                <c:pt idx="21793">
                  <c:v>0.871678240740741</c:v>
                </c:pt>
                <c:pt idx="21794">
                  <c:v>0.871689814814815</c:v>
                </c:pt>
                <c:pt idx="21795">
                  <c:v>0.871701388888889</c:v>
                </c:pt>
                <c:pt idx="21796">
                  <c:v>0.871712962962962</c:v>
                </c:pt>
                <c:pt idx="21797">
                  <c:v>0.871724537037037</c:v>
                </c:pt>
                <c:pt idx="21798">
                  <c:v>0.871736111111111</c:v>
                </c:pt>
                <c:pt idx="21799">
                  <c:v>0.871747685185186</c:v>
                </c:pt>
                <c:pt idx="21800">
                  <c:v>0.871759259259259</c:v>
                </c:pt>
                <c:pt idx="21801">
                  <c:v>0.871770833333334</c:v>
                </c:pt>
                <c:pt idx="21802">
                  <c:v>0.871782407407408</c:v>
                </c:pt>
                <c:pt idx="21803">
                  <c:v>0.871793981481482</c:v>
                </c:pt>
                <c:pt idx="21804">
                  <c:v>0.871805555555556</c:v>
                </c:pt>
                <c:pt idx="21805">
                  <c:v>0.871817129629629</c:v>
                </c:pt>
                <c:pt idx="21806">
                  <c:v>0.871828703703704</c:v>
                </c:pt>
                <c:pt idx="21807">
                  <c:v>0.871840277777778</c:v>
                </c:pt>
                <c:pt idx="21808">
                  <c:v>0.871851851851852</c:v>
                </c:pt>
                <c:pt idx="21809">
                  <c:v>0.871863425925926</c:v>
                </c:pt>
                <c:pt idx="21810">
                  <c:v>0.871875</c:v>
                </c:pt>
                <c:pt idx="21811">
                  <c:v>0.871886574074074</c:v>
                </c:pt>
                <c:pt idx="21812">
                  <c:v>0.871898148148148</c:v>
                </c:pt>
                <c:pt idx="21813">
                  <c:v>0.871909722222222</c:v>
                </c:pt>
                <c:pt idx="21814">
                  <c:v>0.871921296296297</c:v>
                </c:pt>
                <c:pt idx="21815">
                  <c:v>0.871932870370371</c:v>
                </c:pt>
                <c:pt idx="21816">
                  <c:v>0.871944444444445</c:v>
                </c:pt>
                <c:pt idx="21817">
                  <c:v>0.871956018518519</c:v>
                </c:pt>
                <c:pt idx="21818">
                  <c:v>0.871967592592593</c:v>
                </c:pt>
                <c:pt idx="21819">
                  <c:v>0.871979166666667</c:v>
                </c:pt>
                <c:pt idx="21820">
                  <c:v>0.871990740740741</c:v>
                </c:pt>
                <c:pt idx="21821">
                  <c:v>0.872002314814815</c:v>
                </c:pt>
                <c:pt idx="21822">
                  <c:v>0.872013888888889</c:v>
                </c:pt>
                <c:pt idx="21823">
                  <c:v>0.872025462962963</c:v>
                </c:pt>
                <c:pt idx="21824">
                  <c:v>0.872037037037037</c:v>
                </c:pt>
                <c:pt idx="21825">
                  <c:v>0.872048611111111</c:v>
                </c:pt>
                <c:pt idx="21826">
                  <c:v>0.872060185185185</c:v>
                </c:pt>
                <c:pt idx="21827">
                  <c:v>0.872071759259259</c:v>
                </c:pt>
                <c:pt idx="21828">
                  <c:v>0.872083333333333</c:v>
                </c:pt>
                <c:pt idx="21829">
                  <c:v>0.872094907407408</c:v>
                </c:pt>
                <c:pt idx="21830">
                  <c:v>0.872106481481482</c:v>
                </c:pt>
                <c:pt idx="21831">
                  <c:v>0.872118055555556</c:v>
                </c:pt>
                <c:pt idx="21832">
                  <c:v>0.87212962962963</c:v>
                </c:pt>
                <c:pt idx="21833">
                  <c:v>0.872141203703704</c:v>
                </c:pt>
                <c:pt idx="21834">
                  <c:v>0.872152777777778</c:v>
                </c:pt>
                <c:pt idx="21835">
                  <c:v>0.872164351851852</c:v>
                </c:pt>
                <c:pt idx="21836">
                  <c:v>0.872175925925926</c:v>
                </c:pt>
                <c:pt idx="21837">
                  <c:v>0.8721875</c:v>
                </c:pt>
                <c:pt idx="21838">
                  <c:v>0.872199074074075</c:v>
                </c:pt>
                <c:pt idx="21839">
                  <c:v>0.872210648148148</c:v>
                </c:pt>
                <c:pt idx="21840">
                  <c:v>0.872222222222222</c:v>
                </c:pt>
                <c:pt idx="21841">
                  <c:v>0.872233796296297</c:v>
                </c:pt>
                <c:pt idx="21842">
                  <c:v>0.872245370370371</c:v>
                </c:pt>
                <c:pt idx="21843">
                  <c:v>0.872256944444445</c:v>
                </c:pt>
                <c:pt idx="21844">
                  <c:v>0.872268518518519</c:v>
                </c:pt>
                <c:pt idx="21845">
                  <c:v>0.872280092592593</c:v>
                </c:pt>
                <c:pt idx="21846">
                  <c:v>0.872291666666667</c:v>
                </c:pt>
                <c:pt idx="21847">
                  <c:v>0.87230324074074</c:v>
                </c:pt>
                <c:pt idx="21848">
                  <c:v>0.872314814814815</c:v>
                </c:pt>
                <c:pt idx="21849">
                  <c:v>0.872326388888889</c:v>
                </c:pt>
                <c:pt idx="21850">
                  <c:v>0.872337962962962</c:v>
                </c:pt>
                <c:pt idx="21851">
                  <c:v>0.872349537037037</c:v>
                </c:pt>
                <c:pt idx="21852">
                  <c:v>0.872361111111111</c:v>
                </c:pt>
                <c:pt idx="21853">
                  <c:v>0.872372685185185</c:v>
                </c:pt>
                <c:pt idx="21854">
                  <c:v>0.872384259259259</c:v>
                </c:pt>
                <c:pt idx="21855">
                  <c:v>0.872395833333334</c:v>
                </c:pt>
                <c:pt idx="21856">
                  <c:v>0.872407407407408</c:v>
                </c:pt>
                <c:pt idx="21857">
                  <c:v>0.872418981481481</c:v>
                </c:pt>
                <c:pt idx="21858">
                  <c:v>0.872430555555556</c:v>
                </c:pt>
                <c:pt idx="21859">
                  <c:v>0.872442129629629</c:v>
                </c:pt>
                <c:pt idx="21860">
                  <c:v>0.872453703703704</c:v>
                </c:pt>
                <c:pt idx="21861">
                  <c:v>0.872465277777778</c:v>
                </c:pt>
                <c:pt idx="21862">
                  <c:v>0.872476851851852</c:v>
                </c:pt>
                <c:pt idx="21863">
                  <c:v>0.872488425925926</c:v>
                </c:pt>
                <c:pt idx="21864">
                  <c:v>0.8725</c:v>
                </c:pt>
                <c:pt idx="21865">
                  <c:v>0.872511574074074</c:v>
                </c:pt>
                <c:pt idx="21866">
                  <c:v>0.872523148148148</c:v>
                </c:pt>
                <c:pt idx="21867">
                  <c:v>0.872534722222222</c:v>
                </c:pt>
                <c:pt idx="21868">
                  <c:v>0.872546296296296</c:v>
                </c:pt>
                <c:pt idx="21869">
                  <c:v>0.872557870370371</c:v>
                </c:pt>
                <c:pt idx="21870">
                  <c:v>0.872569444444445</c:v>
                </c:pt>
                <c:pt idx="21871">
                  <c:v>0.872581018518519</c:v>
                </c:pt>
                <c:pt idx="21872">
                  <c:v>0.872592592592593</c:v>
                </c:pt>
                <c:pt idx="21873">
                  <c:v>0.872604166666667</c:v>
                </c:pt>
                <c:pt idx="21874">
                  <c:v>0.872615740740741</c:v>
                </c:pt>
                <c:pt idx="21875">
                  <c:v>0.872627314814815</c:v>
                </c:pt>
                <c:pt idx="21876">
                  <c:v>0.872638888888889</c:v>
                </c:pt>
                <c:pt idx="21877">
                  <c:v>0.872650462962963</c:v>
                </c:pt>
                <c:pt idx="21878">
                  <c:v>0.872662037037037</c:v>
                </c:pt>
                <c:pt idx="21879">
                  <c:v>0.872673611111112</c:v>
                </c:pt>
                <c:pt idx="21880">
                  <c:v>0.872685185185185</c:v>
                </c:pt>
                <c:pt idx="21881">
                  <c:v>0.872696759259259</c:v>
                </c:pt>
                <c:pt idx="21882">
                  <c:v>0.872708333333334</c:v>
                </c:pt>
                <c:pt idx="21883">
                  <c:v>0.872719907407408</c:v>
                </c:pt>
                <c:pt idx="21884">
                  <c:v>0.872731481481482</c:v>
                </c:pt>
                <c:pt idx="21885">
                  <c:v>0.872743055555556</c:v>
                </c:pt>
                <c:pt idx="21886">
                  <c:v>0.87275462962963</c:v>
                </c:pt>
                <c:pt idx="21887">
                  <c:v>0.872766203703704</c:v>
                </c:pt>
                <c:pt idx="21888">
                  <c:v>0.872777777777778</c:v>
                </c:pt>
                <c:pt idx="21889">
                  <c:v>0.872789351851852</c:v>
                </c:pt>
                <c:pt idx="21890">
                  <c:v>0.872800925925926</c:v>
                </c:pt>
                <c:pt idx="21891">
                  <c:v>0.8728125</c:v>
                </c:pt>
                <c:pt idx="21892">
                  <c:v>0.872824074074074</c:v>
                </c:pt>
                <c:pt idx="21893">
                  <c:v>0.872835648148149</c:v>
                </c:pt>
                <c:pt idx="21894">
                  <c:v>0.872847222222222</c:v>
                </c:pt>
                <c:pt idx="21895">
                  <c:v>0.872858796296297</c:v>
                </c:pt>
                <c:pt idx="21896">
                  <c:v>0.872870370370371</c:v>
                </c:pt>
                <c:pt idx="21897">
                  <c:v>0.872881944444445</c:v>
                </c:pt>
                <c:pt idx="21898">
                  <c:v>0.872893518518519</c:v>
                </c:pt>
                <c:pt idx="21899">
                  <c:v>0.872905092592593</c:v>
                </c:pt>
                <c:pt idx="21900">
                  <c:v>0.872916666666667</c:v>
                </c:pt>
                <c:pt idx="21901">
                  <c:v>0.872928240740741</c:v>
                </c:pt>
                <c:pt idx="21902">
                  <c:v>0.872939814814815</c:v>
                </c:pt>
                <c:pt idx="21903">
                  <c:v>0.872951388888889</c:v>
                </c:pt>
                <c:pt idx="21904">
                  <c:v>0.872962962962962</c:v>
                </c:pt>
                <c:pt idx="21905">
                  <c:v>0.872974537037037</c:v>
                </c:pt>
                <c:pt idx="21906">
                  <c:v>0.872986111111111</c:v>
                </c:pt>
                <c:pt idx="21907">
                  <c:v>0.872997685185186</c:v>
                </c:pt>
                <c:pt idx="21908">
                  <c:v>0.873009259259259</c:v>
                </c:pt>
                <c:pt idx="21909">
                  <c:v>0.873020833333334</c:v>
                </c:pt>
                <c:pt idx="21910">
                  <c:v>0.873032407407408</c:v>
                </c:pt>
                <c:pt idx="21911">
                  <c:v>0.873043981481482</c:v>
                </c:pt>
                <c:pt idx="21912">
                  <c:v>0.873055555555556</c:v>
                </c:pt>
                <c:pt idx="21913">
                  <c:v>0.873067129629629</c:v>
                </c:pt>
                <c:pt idx="21914">
                  <c:v>0.873078703703704</c:v>
                </c:pt>
                <c:pt idx="21915">
                  <c:v>0.873090277777778</c:v>
                </c:pt>
                <c:pt idx="21916">
                  <c:v>0.873101851851852</c:v>
                </c:pt>
                <c:pt idx="21917">
                  <c:v>0.873113425925926</c:v>
                </c:pt>
                <c:pt idx="21918">
                  <c:v>0.873125</c:v>
                </c:pt>
                <c:pt idx="21919">
                  <c:v>0.873136574074074</c:v>
                </c:pt>
                <c:pt idx="21920">
                  <c:v>0.873148148148148</c:v>
                </c:pt>
                <c:pt idx="21921">
                  <c:v>0.873159722222222</c:v>
                </c:pt>
                <c:pt idx="21922">
                  <c:v>0.873171296296297</c:v>
                </c:pt>
                <c:pt idx="21923">
                  <c:v>0.873182870370371</c:v>
                </c:pt>
                <c:pt idx="21924">
                  <c:v>0.873194444444445</c:v>
                </c:pt>
                <c:pt idx="21925">
                  <c:v>0.873206018518519</c:v>
                </c:pt>
                <c:pt idx="21926">
                  <c:v>0.873217592592593</c:v>
                </c:pt>
                <c:pt idx="21927">
                  <c:v>0.873229166666667</c:v>
                </c:pt>
                <c:pt idx="21928">
                  <c:v>0.873240740740741</c:v>
                </c:pt>
                <c:pt idx="21929">
                  <c:v>0.873252314814815</c:v>
                </c:pt>
                <c:pt idx="21930">
                  <c:v>0.873263888888889</c:v>
                </c:pt>
                <c:pt idx="21931">
                  <c:v>0.873275462962963</c:v>
                </c:pt>
                <c:pt idx="21932">
                  <c:v>0.873287037037037</c:v>
                </c:pt>
                <c:pt idx="21933">
                  <c:v>0.873298611111112</c:v>
                </c:pt>
                <c:pt idx="21934">
                  <c:v>0.873310185185185</c:v>
                </c:pt>
                <c:pt idx="21935">
                  <c:v>0.873321759259259</c:v>
                </c:pt>
                <c:pt idx="21936">
                  <c:v>0.873333333333334</c:v>
                </c:pt>
                <c:pt idx="21937">
                  <c:v>0.873344907407408</c:v>
                </c:pt>
                <c:pt idx="21938">
                  <c:v>0.873356481481482</c:v>
                </c:pt>
                <c:pt idx="21939">
                  <c:v>0.873368055555556</c:v>
                </c:pt>
                <c:pt idx="21940">
                  <c:v>0.87337962962963</c:v>
                </c:pt>
                <c:pt idx="21941">
                  <c:v>0.873391203703704</c:v>
                </c:pt>
                <c:pt idx="21942">
                  <c:v>0.873402777777777</c:v>
                </c:pt>
                <c:pt idx="21943">
                  <c:v>0.873414351851852</c:v>
                </c:pt>
                <c:pt idx="21944">
                  <c:v>0.873425925925926</c:v>
                </c:pt>
                <c:pt idx="21945">
                  <c:v>0.8734375</c:v>
                </c:pt>
                <c:pt idx="21946">
                  <c:v>0.873449074074074</c:v>
                </c:pt>
                <c:pt idx="21947">
                  <c:v>0.873460648148148</c:v>
                </c:pt>
                <c:pt idx="21948">
                  <c:v>0.873472222222222</c:v>
                </c:pt>
                <c:pt idx="21949">
                  <c:v>0.873483796296296</c:v>
                </c:pt>
                <c:pt idx="21950">
                  <c:v>0.873495370370371</c:v>
                </c:pt>
                <c:pt idx="21951">
                  <c:v>0.873506944444444</c:v>
                </c:pt>
                <c:pt idx="21952">
                  <c:v>0.873518518518519</c:v>
                </c:pt>
                <c:pt idx="21953">
                  <c:v>0.873530092592593</c:v>
                </c:pt>
                <c:pt idx="21954">
                  <c:v>0.873541666666667</c:v>
                </c:pt>
                <c:pt idx="21955">
                  <c:v>0.873553240740741</c:v>
                </c:pt>
                <c:pt idx="21956">
                  <c:v>0.873564814814815</c:v>
                </c:pt>
                <c:pt idx="21957">
                  <c:v>0.873576388888889</c:v>
                </c:pt>
                <c:pt idx="21958">
                  <c:v>0.873587962962962</c:v>
                </c:pt>
                <c:pt idx="21959">
                  <c:v>0.873599537037037</c:v>
                </c:pt>
                <c:pt idx="21960">
                  <c:v>0.873611111111111</c:v>
                </c:pt>
                <c:pt idx="21961">
                  <c:v>0.873622685185185</c:v>
                </c:pt>
                <c:pt idx="21962">
                  <c:v>0.873634259259259</c:v>
                </c:pt>
                <c:pt idx="21963">
                  <c:v>0.873645833333334</c:v>
                </c:pt>
                <c:pt idx="21964">
                  <c:v>0.873657407407408</c:v>
                </c:pt>
                <c:pt idx="21965">
                  <c:v>0.873668981481482</c:v>
                </c:pt>
                <c:pt idx="21966">
                  <c:v>0.873680555555556</c:v>
                </c:pt>
                <c:pt idx="21967">
                  <c:v>0.87369212962963</c:v>
                </c:pt>
                <c:pt idx="21968">
                  <c:v>0.873703703703704</c:v>
                </c:pt>
                <c:pt idx="21969">
                  <c:v>0.873715277777778</c:v>
                </c:pt>
                <c:pt idx="21970">
                  <c:v>0.873726851851852</c:v>
                </c:pt>
                <c:pt idx="21971">
                  <c:v>0.873738425925926</c:v>
                </c:pt>
                <c:pt idx="21972">
                  <c:v>0.87375</c:v>
                </c:pt>
                <c:pt idx="21973">
                  <c:v>0.873761574074074</c:v>
                </c:pt>
                <c:pt idx="21974">
                  <c:v>0.873773148148148</c:v>
                </c:pt>
                <c:pt idx="21975">
                  <c:v>0.873784722222222</c:v>
                </c:pt>
                <c:pt idx="21976">
                  <c:v>0.873796296296297</c:v>
                </c:pt>
                <c:pt idx="21977">
                  <c:v>0.873807870370371</c:v>
                </c:pt>
                <c:pt idx="21978">
                  <c:v>0.873819444444445</c:v>
                </c:pt>
                <c:pt idx="21979">
                  <c:v>0.873831018518519</c:v>
                </c:pt>
                <c:pt idx="21980">
                  <c:v>0.873842592592593</c:v>
                </c:pt>
                <c:pt idx="21981">
                  <c:v>0.873854166666667</c:v>
                </c:pt>
                <c:pt idx="21982">
                  <c:v>0.87386574074074</c:v>
                </c:pt>
                <c:pt idx="21983">
                  <c:v>0.873877314814815</c:v>
                </c:pt>
                <c:pt idx="21984">
                  <c:v>0.873888888888889</c:v>
                </c:pt>
                <c:pt idx="21985">
                  <c:v>0.873900462962963</c:v>
                </c:pt>
                <c:pt idx="21986">
                  <c:v>0.873912037037037</c:v>
                </c:pt>
                <c:pt idx="21987">
                  <c:v>0.873923611111111</c:v>
                </c:pt>
                <c:pt idx="21988">
                  <c:v>0.873935185185185</c:v>
                </c:pt>
                <c:pt idx="21989">
                  <c:v>0.873946759259259</c:v>
                </c:pt>
                <c:pt idx="21990">
                  <c:v>0.873958333333334</c:v>
                </c:pt>
                <c:pt idx="21991">
                  <c:v>0.873969907407407</c:v>
                </c:pt>
                <c:pt idx="21992">
                  <c:v>0.873981481481482</c:v>
                </c:pt>
                <c:pt idx="21993">
                  <c:v>0.873993055555556</c:v>
                </c:pt>
                <c:pt idx="21994">
                  <c:v>0.87400462962963</c:v>
                </c:pt>
                <c:pt idx="21995">
                  <c:v>0.874016203703704</c:v>
                </c:pt>
                <c:pt idx="21996">
                  <c:v>0.874027777777778</c:v>
                </c:pt>
                <c:pt idx="21997">
                  <c:v>0.874039351851852</c:v>
                </c:pt>
                <c:pt idx="21998">
                  <c:v>0.874050925925926</c:v>
                </c:pt>
                <c:pt idx="21999">
                  <c:v>0.8740625</c:v>
                </c:pt>
                <c:pt idx="22000">
                  <c:v>0.874074074074075</c:v>
                </c:pt>
                <c:pt idx="22001">
                  <c:v>0.874085648148148</c:v>
                </c:pt>
                <c:pt idx="22002">
                  <c:v>0.874097222222222</c:v>
                </c:pt>
                <c:pt idx="22003">
                  <c:v>0.874108796296296</c:v>
                </c:pt>
                <c:pt idx="22004">
                  <c:v>0.874120370370371</c:v>
                </c:pt>
                <c:pt idx="22005">
                  <c:v>0.874131944444445</c:v>
                </c:pt>
                <c:pt idx="22006">
                  <c:v>0.874143518518519</c:v>
                </c:pt>
                <c:pt idx="22007">
                  <c:v>0.874155092592593</c:v>
                </c:pt>
                <c:pt idx="22008">
                  <c:v>0.874166666666666</c:v>
                </c:pt>
                <c:pt idx="22009">
                  <c:v>0.874178240740741</c:v>
                </c:pt>
                <c:pt idx="22010">
                  <c:v>0.874189814814815</c:v>
                </c:pt>
                <c:pt idx="22011">
                  <c:v>0.874201388888889</c:v>
                </c:pt>
                <c:pt idx="22012">
                  <c:v>0.874212962962963</c:v>
                </c:pt>
                <c:pt idx="22013">
                  <c:v>0.874224537037037</c:v>
                </c:pt>
                <c:pt idx="22014">
                  <c:v>0.874236111111111</c:v>
                </c:pt>
                <c:pt idx="22015">
                  <c:v>0.874247685185185</c:v>
                </c:pt>
                <c:pt idx="22016">
                  <c:v>0.874259259259259</c:v>
                </c:pt>
                <c:pt idx="22017">
                  <c:v>0.874270833333334</c:v>
                </c:pt>
                <c:pt idx="22018">
                  <c:v>0.874282407407408</c:v>
                </c:pt>
                <c:pt idx="22019">
                  <c:v>0.874293981481482</c:v>
                </c:pt>
                <c:pt idx="22020">
                  <c:v>0.874305555555556</c:v>
                </c:pt>
                <c:pt idx="22021">
                  <c:v>0.874317129629629</c:v>
                </c:pt>
                <c:pt idx="22022">
                  <c:v>0.874328703703704</c:v>
                </c:pt>
                <c:pt idx="22023">
                  <c:v>0.874340277777778</c:v>
                </c:pt>
                <c:pt idx="22024">
                  <c:v>0.874351851851852</c:v>
                </c:pt>
                <c:pt idx="22025">
                  <c:v>0.874363425925925</c:v>
                </c:pt>
                <c:pt idx="22026">
                  <c:v>0.874375</c:v>
                </c:pt>
                <c:pt idx="22027">
                  <c:v>0.874386574074074</c:v>
                </c:pt>
                <c:pt idx="22028">
                  <c:v>0.874398148148148</c:v>
                </c:pt>
                <c:pt idx="22029">
                  <c:v>0.874409722222222</c:v>
                </c:pt>
                <c:pt idx="22030">
                  <c:v>0.874421296296297</c:v>
                </c:pt>
                <c:pt idx="22031">
                  <c:v>0.874432870370371</c:v>
                </c:pt>
                <c:pt idx="22032">
                  <c:v>0.874444444444445</c:v>
                </c:pt>
                <c:pt idx="22033">
                  <c:v>0.874456018518519</c:v>
                </c:pt>
                <c:pt idx="22034">
                  <c:v>0.874467592592593</c:v>
                </c:pt>
                <c:pt idx="22035">
                  <c:v>0.874479166666667</c:v>
                </c:pt>
                <c:pt idx="22036">
                  <c:v>0.874490740740741</c:v>
                </c:pt>
                <c:pt idx="22037">
                  <c:v>0.874502314814815</c:v>
                </c:pt>
                <c:pt idx="22038">
                  <c:v>0.874513888888889</c:v>
                </c:pt>
                <c:pt idx="22039">
                  <c:v>0.874525462962963</c:v>
                </c:pt>
                <c:pt idx="22040">
                  <c:v>0.874537037037037</c:v>
                </c:pt>
                <c:pt idx="22041">
                  <c:v>0.874548611111111</c:v>
                </c:pt>
                <c:pt idx="22042">
                  <c:v>0.874560185185185</c:v>
                </c:pt>
                <c:pt idx="22043">
                  <c:v>0.874571759259259</c:v>
                </c:pt>
                <c:pt idx="22044">
                  <c:v>0.874583333333333</c:v>
                </c:pt>
                <c:pt idx="22045">
                  <c:v>0.874594907407408</c:v>
                </c:pt>
                <c:pt idx="22046">
                  <c:v>0.874606481481482</c:v>
                </c:pt>
                <c:pt idx="22047">
                  <c:v>0.874618055555556</c:v>
                </c:pt>
                <c:pt idx="22048">
                  <c:v>0.87462962962963</c:v>
                </c:pt>
                <c:pt idx="22049">
                  <c:v>0.874641203703704</c:v>
                </c:pt>
                <c:pt idx="22050">
                  <c:v>0.874652777777778</c:v>
                </c:pt>
                <c:pt idx="22051">
                  <c:v>0.874664351851852</c:v>
                </c:pt>
                <c:pt idx="22052">
                  <c:v>0.874675925925926</c:v>
                </c:pt>
                <c:pt idx="22053">
                  <c:v>0.8746875</c:v>
                </c:pt>
                <c:pt idx="22054">
                  <c:v>0.874699074074075</c:v>
                </c:pt>
                <c:pt idx="22055">
                  <c:v>0.874710648148149</c:v>
                </c:pt>
                <c:pt idx="22056">
                  <c:v>0.874722222222222</c:v>
                </c:pt>
                <c:pt idx="22057">
                  <c:v>0.874733796296296</c:v>
                </c:pt>
                <c:pt idx="22058">
                  <c:v>0.874745370370371</c:v>
                </c:pt>
                <c:pt idx="22059">
                  <c:v>0.874756944444445</c:v>
                </c:pt>
                <c:pt idx="22060">
                  <c:v>0.874768518518519</c:v>
                </c:pt>
                <c:pt idx="22061">
                  <c:v>0.874780092592593</c:v>
                </c:pt>
                <c:pt idx="22062">
                  <c:v>0.874791666666667</c:v>
                </c:pt>
                <c:pt idx="22063">
                  <c:v>0.874803240740741</c:v>
                </c:pt>
                <c:pt idx="22064">
                  <c:v>0.874814814814815</c:v>
                </c:pt>
                <c:pt idx="22065">
                  <c:v>0.874826388888889</c:v>
                </c:pt>
                <c:pt idx="22066">
                  <c:v>0.874837962962963</c:v>
                </c:pt>
                <c:pt idx="22067">
                  <c:v>0.874849537037037</c:v>
                </c:pt>
                <c:pt idx="22068">
                  <c:v>0.874861111111111</c:v>
                </c:pt>
                <c:pt idx="22069">
                  <c:v>0.874872685185185</c:v>
                </c:pt>
                <c:pt idx="22070">
                  <c:v>0.874884259259259</c:v>
                </c:pt>
                <c:pt idx="22071">
                  <c:v>0.874895833333334</c:v>
                </c:pt>
                <c:pt idx="22072">
                  <c:v>0.874907407407408</c:v>
                </c:pt>
                <c:pt idx="22073">
                  <c:v>0.874918981481482</c:v>
                </c:pt>
                <c:pt idx="22074">
                  <c:v>0.874930555555556</c:v>
                </c:pt>
                <c:pt idx="22075">
                  <c:v>0.87494212962963</c:v>
                </c:pt>
                <c:pt idx="22076">
                  <c:v>0.874953703703704</c:v>
                </c:pt>
                <c:pt idx="22077">
                  <c:v>0.874965277777778</c:v>
                </c:pt>
                <c:pt idx="22078">
                  <c:v>0.874976851851852</c:v>
                </c:pt>
                <c:pt idx="22079">
                  <c:v>0.874988425925926</c:v>
                </c:pt>
                <c:pt idx="22080">
                  <c:v>0.875</c:v>
                </c:pt>
                <c:pt idx="22081">
                  <c:v>0.875011574074074</c:v>
                </c:pt>
                <c:pt idx="22082">
                  <c:v>0.875023148148148</c:v>
                </c:pt>
                <c:pt idx="22083">
                  <c:v>0.875034722222222</c:v>
                </c:pt>
                <c:pt idx="22084">
                  <c:v>0.875046296296297</c:v>
                </c:pt>
                <c:pt idx="22085">
                  <c:v>0.875057870370371</c:v>
                </c:pt>
                <c:pt idx="22086">
                  <c:v>0.875069444444445</c:v>
                </c:pt>
                <c:pt idx="22087">
                  <c:v>0.875081018518519</c:v>
                </c:pt>
                <c:pt idx="22088">
                  <c:v>0.875092592592593</c:v>
                </c:pt>
                <c:pt idx="22089">
                  <c:v>0.875104166666667</c:v>
                </c:pt>
                <c:pt idx="22090">
                  <c:v>0.87511574074074</c:v>
                </c:pt>
                <c:pt idx="22091">
                  <c:v>0.875127314814815</c:v>
                </c:pt>
                <c:pt idx="22092">
                  <c:v>0.875138888888889</c:v>
                </c:pt>
                <c:pt idx="22093">
                  <c:v>0.875150462962963</c:v>
                </c:pt>
                <c:pt idx="22094">
                  <c:v>0.875162037037037</c:v>
                </c:pt>
                <c:pt idx="22095">
                  <c:v>0.875173611111111</c:v>
                </c:pt>
                <c:pt idx="22096">
                  <c:v>0.875185185185185</c:v>
                </c:pt>
                <c:pt idx="22097">
                  <c:v>0.875196759259259</c:v>
                </c:pt>
                <c:pt idx="22098">
                  <c:v>0.875208333333334</c:v>
                </c:pt>
                <c:pt idx="22099">
                  <c:v>0.875219907407408</c:v>
                </c:pt>
                <c:pt idx="22100">
                  <c:v>0.875231481481482</c:v>
                </c:pt>
                <c:pt idx="22101">
                  <c:v>0.875243055555556</c:v>
                </c:pt>
                <c:pt idx="22102">
                  <c:v>0.87525462962963</c:v>
                </c:pt>
                <c:pt idx="22103">
                  <c:v>0.875266203703704</c:v>
                </c:pt>
                <c:pt idx="22104">
                  <c:v>0.875277777777778</c:v>
                </c:pt>
                <c:pt idx="22105">
                  <c:v>0.875289351851851</c:v>
                </c:pt>
                <c:pt idx="22106">
                  <c:v>0.875300925925926</c:v>
                </c:pt>
                <c:pt idx="22107">
                  <c:v>0.8753125</c:v>
                </c:pt>
                <c:pt idx="22108">
                  <c:v>0.875324074074074</c:v>
                </c:pt>
                <c:pt idx="22109">
                  <c:v>0.875335648148148</c:v>
                </c:pt>
                <c:pt idx="22110">
                  <c:v>0.875347222222222</c:v>
                </c:pt>
                <c:pt idx="22111">
                  <c:v>0.875358796296296</c:v>
                </c:pt>
                <c:pt idx="22112">
                  <c:v>0.875370370370371</c:v>
                </c:pt>
                <c:pt idx="22113">
                  <c:v>0.875381944444445</c:v>
                </c:pt>
                <c:pt idx="22114">
                  <c:v>0.875393518518519</c:v>
                </c:pt>
                <c:pt idx="22115">
                  <c:v>0.875405092592593</c:v>
                </c:pt>
                <c:pt idx="22116">
                  <c:v>0.875416666666666</c:v>
                </c:pt>
                <c:pt idx="22117">
                  <c:v>0.875428240740741</c:v>
                </c:pt>
                <c:pt idx="22118">
                  <c:v>0.875439814814815</c:v>
                </c:pt>
                <c:pt idx="22119">
                  <c:v>0.875451388888889</c:v>
                </c:pt>
                <c:pt idx="22120">
                  <c:v>0.875462962962963</c:v>
                </c:pt>
                <c:pt idx="22121">
                  <c:v>0.875474537037037</c:v>
                </c:pt>
                <c:pt idx="22122">
                  <c:v>0.875486111111111</c:v>
                </c:pt>
                <c:pt idx="22123">
                  <c:v>0.875497685185185</c:v>
                </c:pt>
                <c:pt idx="22124">
                  <c:v>0.875509259259259</c:v>
                </c:pt>
                <c:pt idx="22125">
                  <c:v>0.875520833333334</c:v>
                </c:pt>
                <c:pt idx="22126">
                  <c:v>0.875532407407407</c:v>
                </c:pt>
                <c:pt idx="22127">
                  <c:v>0.875543981481482</c:v>
                </c:pt>
                <c:pt idx="22128">
                  <c:v>0.875555555555556</c:v>
                </c:pt>
                <c:pt idx="22129">
                  <c:v>0.87556712962963</c:v>
                </c:pt>
                <c:pt idx="22130">
                  <c:v>0.875578703703704</c:v>
                </c:pt>
                <c:pt idx="22131">
                  <c:v>0.875590277777778</c:v>
                </c:pt>
                <c:pt idx="22132">
                  <c:v>0.875601851851852</c:v>
                </c:pt>
                <c:pt idx="22133">
                  <c:v>0.875613425925926</c:v>
                </c:pt>
                <c:pt idx="22134">
                  <c:v>0.875625</c:v>
                </c:pt>
                <c:pt idx="22135">
                  <c:v>0.875636574074074</c:v>
                </c:pt>
                <c:pt idx="22136">
                  <c:v>0.875648148148148</c:v>
                </c:pt>
                <c:pt idx="22137">
                  <c:v>0.875659722222222</c:v>
                </c:pt>
                <c:pt idx="22138">
                  <c:v>0.875671296296297</c:v>
                </c:pt>
                <c:pt idx="22139">
                  <c:v>0.875682870370371</c:v>
                </c:pt>
                <c:pt idx="22140">
                  <c:v>0.875694444444445</c:v>
                </c:pt>
                <c:pt idx="22141">
                  <c:v>0.875706018518519</c:v>
                </c:pt>
                <c:pt idx="22142">
                  <c:v>0.875717592592593</c:v>
                </c:pt>
                <c:pt idx="22143">
                  <c:v>0.875729166666667</c:v>
                </c:pt>
                <c:pt idx="22144">
                  <c:v>0.875740740740741</c:v>
                </c:pt>
                <c:pt idx="22145">
                  <c:v>0.875752314814815</c:v>
                </c:pt>
                <c:pt idx="22146">
                  <c:v>0.875763888888889</c:v>
                </c:pt>
                <c:pt idx="22147">
                  <c:v>0.875775462962963</c:v>
                </c:pt>
                <c:pt idx="22148">
                  <c:v>0.875787037037037</c:v>
                </c:pt>
                <c:pt idx="22149">
                  <c:v>0.875798611111112</c:v>
                </c:pt>
                <c:pt idx="22150">
                  <c:v>0.875810185185185</c:v>
                </c:pt>
                <c:pt idx="22151">
                  <c:v>0.875821759259259</c:v>
                </c:pt>
                <c:pt idx="22152">
                  <c:v>0.875833333333334</c:v>
                </c:pt>
                <c:pt idx="22153">
                  <c:v>0.875844907407408</c:v>
                </c:pt>
                <c:pt idx="22154">
                  <c:v>0.875856481481482</c:v>
                </c:pt>
                <c:pt idx="22155">
                  <c:v>0.875868055555556</c:v>
                </c:pt>
                <c:pt idx="22156">
                  <c:v>0.87587962962963</c:v>
                </c:pt>
                <c:pt idx="22157">
                  <c:v>0.875891203703704</c:v>
                </c:pt>
                <c:pt idx="22158">
                  <c:v>0.875902777777778</c:v>
                </c:pt>
                <c:pt idx="22159">
                  <c:v>0.875914351851852</c:v>
                </c:pt>
                <c:pt idx="22160">
                  <c:v>0.875925925925926</c:v>
                </c:pt>
                <c:pt idx="22161">
                  <c:v>0.8759375</c:v>
                </c:pt>
                <c:pt idx="22162">
                  <c:v>0.875949074074075</c:v>
                </c:pt>
                <c:pt idx="22163">
                  <c:v>0.875960648148148</c:v>
                </c:pt>
                <c:pt idx="22164">
                  <c:v>0.875972222222222</c:v>
                </c:pt>
                <c:pt idx="22165">
                  <c:v>0.875983796296296</c:v>
                </c:pt>
                <c:pt idx="22166">
                  <c:v>0.875995370370371</c:v>
                </c:pt>
                <c:pt idx="22167">
                  <c:v>0.876006944444445</c:v>
                </c:pt>
                <c:pt idx="22168">
                  <c:v>0.876018518518519</c:v>
                </c:pt>
                <c:pt idx="22169">
                  <c:v>0.876030092592593</c:v>
                </c:pt>
                <c:pt idx="22170">
                  <c:v>0.876041666666667</c:v>
                </c:pt>
                <c:pt idx="22171">
                  <c:v>0.876053240740741</c:v>
                </c:pt>
                <c:pt idx="22172">
                  <c:v>0.876064814814815</c:v>
                </c:pt>
                <c:pt idx="22173">
                  <c:v>0.876076388888889</c:v>
                </c:pt>
                <c:pt idx="22174">
                  <c:v>0.876087962962963</c:v>
                </c:pt>
                <c:pt idx="22175">
                  <c:v>0.876099537037037</c:v>
                </c:pt>
                <c:pt idx="22176">
                  <c:v>0.876111111111111</c:v>
                </c:pt>
                <c:pt idx="22177">
                  <c:v>0.876122685185185</c:v>
                </c:pt>
                <c:pt idx="22178">
                  <c:v>0.876134259259259</c:v>
                </c:pt>
                <c:pt idx="22179">
                  <c:v>0.876145833333334</c:v>
                </c:pt>
                <c:pt idx="22180">
                  <c:v>0.876157407407408</c:v>
                </c:pt>
                <c:pt idx="22181">
                  <c:v>0.876168981481482</c:v>
                </c:pt>
                <c:pt idx="22182">
                  <c:v>0.876180555555556</c:v>
                </c:pt>
                <c:pt idx="22183">
                  <c:v>0.87619212962963</c:v>
                </c:pt>
                <c:pt idx="22184">
                  <c:v>0.876203703703704</c:v>
                </c:pt>
                <c:pt idx="22185">
                  <c:v>0.876215277777778</c:v>
                </c:pt>
                <c:pt idx="22186">
                  <c:v>0.876226851851852</c:v>
                </c:pt>
                <c:pt idx="22187">
                  <c:v>0.876238425925926</c:v>
                </c:pt>
                <c:pt idx="22188">
                  <c:v>0.87625</c:v>
                </c:pt>
                <c:pt idx="22189">
                  <c:v>0.876261574074074</c:v>
                </c:pt>
                <c:pt idx="22190">
                  <c:v>0.876273148148148</c:v>
                </c:pt>
                <c:pt idx="22191">
                  <c:v>0.876284722222222</c:v>
                </c:pt>
                <c:pt idx="22192">
                  <c:v>0.876296296296297</c:v>
                </c:pt>
                <c:pt idx="22193">
                  <c:v>0.876307870370371</c:v>
                </c:pt>
                <c:pt idx="22194">
                  <c:v>0.876319444444445</c:v>
                </c:pt>
                <c:pt idx="22195">
                  <c:v>0.876331018518519</c:v>
                </c:pt>
                <c:pt idx="22196">
                  <c:v>0.876342592592593</c:v>
                </c:pt>
                <c:pt idx="22197">
                  <c:v>0.876354166666667</c:v>
                </c:pt>
                <c:pt idx="22198">
                  <c:v>0.876365740740741</c:v>
                </c:pt>
                <c:pt idx="22199">
                  <c:v>0.876377314814815</c:v>
                </c:pt>
                <c:pt idx="22200">
                  <c:v>0.876388888888889</c:v>
                </c:pt>
                <c:pt idx="22201">
                  <c:v>0.876400462962963</c:v>
                </c:pt>
                <c:pt idx="22202">
                  <c:v>0.876412037037037</c:v>
                </c:pt>
                <c:pt idx="22203">
                  <c:v>0.876423611111111</c:v>
                </c:pt>
                <c:pt idx="22204">
                  <c:v>0.876435185185185</c:v>
                </c:pt>
                <c:pt idx="22205">
                  <c:v>0.876446759259259</c:v>
                </c:pt>
                <c:pt idx="22206">
                  <c:v>0.876458333333334</c:v>
                </c:pt>
                <c:pt idx="22207">
                  <c:v>0.876469907407408</c:v>
                </c:pt>
                <c:pt idx="22208">
                  <c:v>0.876481481481482</c:v>
                </c:pt>
                <c:pt idx="22209">
                  <c:v>0.876493055555556</c:v>
                </c:pt>
                <c:pt idx="22210">
                  <c:v>0.87650462962963</c:v>
                </c:pt>
                <c:pt idx="22211">
                  <c:v>0.876516203703704</c:v>
                </c:pt>
                <c:pt idx="22212">
                  <c:v>0.876527777777778</c:v>
                </c:pt>
                <c:pt idx="22213">
                  <c:v>0.876539351851852</c:v>
                </c:pt>
                <c:pt idx="22214">
                  <c:v>0.876550925925926</c:v>
                </c:pt>
                <c:pt idx="22215">
                  <c:v>0.8765625</c:v>
                </c:pt>
                <c:pt idx="22216">
                  <c:v>0.876574074074074</c:v>
                </c:pt>
                <c:pt idx="22217">
                  <c:v>0.876585648148148</c:v>
                </c:pt>
                <c:pt idx="22218">
                  <c:v>0.876597222222222</c:v>
                </c:pt>
                <c:pt idx="22219">
                  <c:v>0.876608796296297</c:v>
                </c:pt>
                <c:pt idx="22220">
                  <c:v>0.876620370370371</c:v>
                </c:pt>
                <c:pt idx="22221">
                  <c:v>0.876631944444445</c:v>
                </c:pt>
                <c:pt idx="22222">
                  <c:v>0.876643518518519</c:v>
                </c:pt>
                <c:pt idx="22223">
                  <c:v>0.876655092592593</c:v>
                </c:pt>
                <c:pt idx="22224">
                  <c:v>0.876666666666667</c:v>
                </c:pt>
                <c:pt idx="22225">
                  <c:v>0.876678240740741</c:v>
                </c:pt>
                <c:pt idx="22226">
                  <c:v>0.876689814814815</c:v>
                </c:pt>
                <c:pt idx="22227">
                  <c:v>0.876701388888889</c:v>
                </c:pt>
                <c:pt idx="22228">
                  <c:v>0.876712962962963</c:v>
                </c:pt>
                <c:pt idx="22229">
                  <c:v>0.876724537037037</c:v>
                </c:pt>
                <c:pt idx="22230">
                  <c:v>0.876736111111111</c:v>
                </c:pt>
                <c:pt idx="22231">
                  <c:v>0.876747685185185</c:v>
                </c:pt>
                <c:pt idx="22232">
                  <c:v>0.876759259259259</c:v>
                </c:pt>
                <c:pt idx="22233">
                  <c:v>0.876770833333334</c:v>
                </c:pt>
                <c:pt idx="22234">
                  <c:v>0.876782407407408</c:v>
                </c:pt>
                <c:pt idx="22235">
                  <c:v>0.876793981481482</c:v>
                </c:pt>
                <c:pt idx="22236">
                  <c:v>0.876805555555556</c:v>
                </c:pt>
                <c:pt idx="22237">
                  <c:v>0.876817129629629</c:v>
                </c:pt>
                <c:pt idx="22238">
                  <c:v>0.876828703703704</c:v>
                </c:pt>
                <c:pt idx="22239">
                  <c:v>0.876840277777778</c:v>
                </c:pt>
                <c:pt idx="22240">
                  <c:v>0.876851851851852</c:v>
                </c:pt>
                <c:pt idx="22241">
                  <c:v>0.876863425925926</c:v>
                </c:pt>
                <c:pt idx="22242">
                  <c:v>0.876875</c:v>
                </c:pt>
                <c:pt idx="22243">
                  <c:v>0.876886574074074</c:v>
                </c:pt>
                <c:pt idx="22244">
                  <c:v>0.876898148148148</c:v>
                </c:pt>
                <c:pt idx="22245">
                  <c:v>0.876909722222222</c:v>
                </c:pt>
                <c:pt idx="22246">
                  <c:v>0.876921296296297</c:v>
                </c:pt>
                <c:pt idx="22247">
                  <c:v>0.876932870370371</c:v>
                </c:pt>
                <c:pt idx="22248">
                  <c:v>0.876944444444445</c:v>
                </c:pt>
                <c:pt idx="22249">
                  <c:v>0.876956018518519</c:v>
                </c:pt>
                <c:pt idx="22250">
                  <c:v>0.876967592592593</c:v>
                </c:pt>
                <c:pt idx="22251">
                  <c:v>0.876979166666667</c:v>
                </c:pt>
                <c:pt idx="22252">
                  <c:v>0.876990740740741</c:v>
                </c:pt>
                <c:pt idx="22253">
                  <c:v>0.877002314814815</c:v>
                </c:pt>
                <c:pt idx="22254">
                  <c:v>0.877013888888889</c:v>
                </c:pt>
                <c:pt idx="22255">
                  <c:v>0.877025462962963</c:v>
                </c:pt>
                <c:pt idx="22256">
                  <c:v>0.877037037037037</c:v>
                </c:pt>
                <c:pt idx="22257">
                  <c:v>0.877048611111112</c:v>
                </c:pt>
                <c:pt idx="22258">
                  <c:v>0.877060185185185</c:v>
                </c:pt>
                <c:pt idx="22259">
                  <c:v>0.877071759259259</c:v>
                </c:pt>
                <c:pt idx="22260">
                  <c:v>0.877083333333333</c:v>
                </c:pt>
                <c:pt idx="22261">
                  <c:v>0.877094907407408</c:v>
                </c:pt>
                <c:pt idx="22262">
                  <c:v>0.877106481481482</c:v>
                </c:pt>
                <c:pt idx="22263">
                  <c:v>0.877118055555556</c:v>
                </c:pt>
                <c:pt idx="22264">
                  <c:v>0.87712962962963</c:v>
                </c:pt>
                <c:pt idx="22265">
                  <c:v>0.877141203703704</c:v>
                </c:pt>
                <c:pt idx="22266">
                  <c:v>0.877152777777778</c:v>
                </c:pt>
                <c:pt idx="22267">
                  <c:v>0.877164351851852</c:v>
                </c:pt>
                <c:pt idx="22268">
                  <c:v>0.877175925925926</c:v>
                </c:pt>
                <c:pt idx="22269">
                  <c:v>0.8771875</c:v>
                </c:pt>
                <c:pt idx="22270">
                  <c:v>0.877199074074075</c:v>
                </c:pt>
                <c:pt idx="22271">
                  <c:v>0.877210648148148</c:v>
                </c:pt>
                <c:pt idx="22272">
                  <c:v>0.877222222222222</c:v>
                </c:pt>
                <c:pt idx="22273">
                  <c:v>0.877233796296296</c:v>
                </c:pt>
                <c:pt idx="22274">
                  <c:v>0.877245370370371</c:v>
                </c:pt>
                <c:pt idx="22275">
                  <c:v>0.877256944444445</c:v>
                </c:pt>
                <c:pt idx="22276">
                  <c:v>0.877268518518519</c:v>
                </c:pt>
                <c:pt idx="22277">
                  <c:v>0.877280092592593</c:v>
                </c:pt>
                <c:pt idx="22278">
                  <c:v>0.877291666666667</c:v>
                </c:pt>
                <c:pt idx="22279">
                  <c:v>0.87730324074074</c:v>
                </c:pt>
                <c:pt idx="22280">
                  <c:v>0.877314814814815</c:v>
                </c:pt>
                <c:pt idx="22281">
                  <c:v>0.877326388888889</c:v>
                </c:pt>
                <c:pt idx="22282">
                  <c:v>0.877337962962963</c:v>
                </c:pt>
                <c:pt idx="22283">
                  <c:v>0.877349537037037</c:v>
                </c:pt>
                <c:pt idx="22284">
                  <c:v>0.877361111111111</c:v>
                </c:pt>
                <c:pt idx="22285">
                  <c:v>0.877372685185185</c:v>
                </c:pt>
                <c:pt idx="22286">
                  <c:v>0.877384259259259</c:v>
                </c:pt>
                <c:pt idx="22287">
                  <c:v>0.877395833333334</c:v>
                </c:pt>
                <c:pt idx="22288">
                  <c:v>0.877407407407407</c:v>
                </c:pt>
                <c:pt idx="22289">
                  <c:v>0.877418981481481</c:v>
                </c:pt>
                <c:pt idx="22290">
                  <c:v>0.877430555555556</c:v>
                </c:pt>
                <c:pt idx="22291">
                  <c:v>0.877442129629629</c:v>
                </c:pt>
                <c:pt idx="22292">
                  <c:v>0.877453703703704</c:v>
                </c:pt>
                <c:pt idx="22293">
                  <c:v>0.877465277777778</c:v>
                </c:pt>
                <c:pt idx="22294">
                  <c:v>0.877476851851852</c:v>
                </c:pt>
                <c:pt idx="22295">
                  <c:v>0.877488425925926</c:v>
                </c:pt>
                <c:pt idx="22296">
                  <c:v>0.8775</c:v>
                </c:pt>
                <c:pt idx="22297">
                  <c:v>0.877511574074074</c:v>
                </c:pt>
                <c:pt idx="22298">
                  <c:v>0.877523148148148</c:v>
                </c:pt>
                <c:pt idx="22299">
                  <c:v>0.877534722222222</c:v>
                </c:pt>
                <c:pt idx="22300">
                  <c:v>0.877546296296296</c:v>
                </c:pt>
                <c:pt idx="22301">
                  <c:v>0.877557870370371</c:v>
                </c:pt>
                <c:pt idx="22302">
                  <c:v>0.877569444444445</c:v>
                </c:pt>
                <c:pt idx="22303">
                  <c:v>0.877581018518519</c:v>
                </c:pt>
                <c:pt idx="22304">
                  <c:v>0.877592592592593</c:v>
                </c:pt>
                <c:pt idx="22305">
                  <c:v>0.877604166666667</c:v>
                </c:pt>
                <c:pt idx="22306">
                  <c:v>0.877615740740741</c:v>
                </c:pt>
                <c:pt idx="22307">
                  <c:v>0.877627314814815</c:v>
                </c:pt>
                <c:pt idx="22308">
                  <c:v>0.877638888888889</c:v>
                </c:pt>
                <c:pt idx="22309">
                  <c:v>0.877650462962963</c:v>
                </c:pt>
                <c:pt idx="22310">
                  <c:v>0.877662037037037</c:v>
                </c:pt>
                <c:pt idx="22311">
                  <c:v>0.877673611111111</c:v>
                </c:pt>
                <c:pt idx="22312">
                  <c:v>0.877685185185185</c:v>
                </c:pt>
                <c:pt idx="22313">
                  <c:v>0.877696759259259</c:v>
                </c:pt>
                <c:pt idx="22314">
                  <c:v>0.877708333333334</c:v>
                </c:pt>
                <c:pt idx="22315">
                  <c:v>0.877719907407408</c:v>
                </c:pt>
                <c:pt idx="22316">
                  <c:v>0.877731481481482</c:v>
                </c:pt>
                <c:pt idx="22317">
                  <c:v>0.877743055555556</c:v>
                </c:pt>
                <c:pt idx="22318">
                  <c:v>0.87775462962963</c:v>
                </c:pt>
                <c:pt idx="22319">
                  <c:v>0.877766203703704</c:v>
                </c:pt>
                <c:pt idx="22320">
                  <c:v>0.877777777777778</c:v>
                </c:pt>
                <c:pt idx="22321">
                  <c:v>0.877789351851852</c:v>
                </c:pt>
                <c:pt idx="22322">
                  <c:v>0.877800925925926</c:v>
                </c:pt>
                <c:pt idx="22323">
                  <c:v>0.8778125</c:v>
                </c:pt>
                <c:pt idx="22324">
                  <c:v>0.877824074074075</c:v>
                </c:pt>
                <c:pt idx="22325">
                  <c:v>0.877835648148149</c:v>
                </c:pt>
                <c:pt idx="22326">
                  <c:v>0.877847222222222</c:v>
                </c:pt>
                <c:pt idx="22327">
                  <c:v>0.877858796296297</c:v>
                </c:pt>
                <c:pt idx="22328">
                  <c:v>0.877870370370371</c:v>
                </c:pt>
                <c:pt idx="22329">
                  <c:v>0.877881944444445</c:v>
                </c:pt>
                <c:pt idx="22330">
                  <c:v>0.877893518518519</c:v>
                </c:pt>
                <c:pt idx="22331">
                  <c:v>0.877905092592593</c:v>
                </c:pt>
                <c:pt idx="22332">
                  <c:v>0.877916666666667</c:v>
                </c:pt>
                <c:pt idx="22333">
                  <c:v>0.877928240740741</c:v>
                </c:pt>
                <c:pt idx="22334">
                  <c:v>0.877939814814815</c:v>
                </c:pt>
                <c:pt idx="22335">
                  <c:v>0.877951388888889</c:v>
                </c:pt>
                <c:pt idx="22336">
                  <c:v>0.877962962962962</c:v>
                </c:pt>
                <c:pt idx="22337">
                  <c:v>0.877974537037037</c:v>
                </c:pt>
                <c:pt idx="22338">
                  <c:v>0.877986111111111</c:v>
                </c:pt>
                <c:pt idx="22339">
                  <c:v>0.877997685185186</c:v>
                </c:pt>
                <c:pt idx="22340">
                  <c:v>0.878009259259259</c:v>
                </c:pt>
                <c:pt idx="22341">
                  <c:v>0.878020833333334</c:v>
                </c:pt>
                <c:pt idx="22342">
                  <c:v>0.878032407407408</c:v>
                </c:pt>
                <c:pt idx="22343">
                  <c:v>0.878043981481482</c:v>
                </c:pt>
                <c:pt idx="22344">
                  <c:v>0.878055555555556</c:v>
                </c:pt>
                <c:pt idx="22345">
                  <c:v>0.878067129629629</c:v>
                </c:pt>
                <c:pt idx="22346">
                  <c:v>0.878078703703704</c:v>
                </c:pt>
                <c:pt idx="22347">
                  <c:v>0.878090277777778</c:v>
                </c:pt>
                <c:pt idx="22348">
                  <c:v>0.878101851851852</c:v>
                </c:pt>
                <c:pt idx="22349">
                  <c:v>0.878113425925926</c:v>
                </c:pt>
                <c:pt idx="22350">
                  <c:v>0.878125</c:v>
                </c:pt>
                <c:pt idx="22351">
                  <c:v>0.878136574074074</c:v>
                </c:pt>
                <c:pt idx="22352">
                  <c:v>0.878148148148148</c:v>
                </c:pt>
                <c:pt idx="22353">
                  <c:v>0.878159722222222</c:v>
                </c:pt>
                <c:pt idx="22354">
                  <c:v>0.878171296296297</c:v>
                </c:pt>
                <c:pt idx="22355">
                  <c:v>0.878182870370371</c:v>
                </c:pt>
                <c:pt idx="22356">
                  <c:v>0.878194444444445</c:v>
                </c:pt>
                <c:pt idx="22357">
                  <c:v>0.878206018518519</c:v>
                </c:pt>
                <c:pt idx="22358">
                  <c:v>0.878217592592593</c:v>
                </c:pt>
                <c:pt idx="22359">
                  <c:v>0.878229166666667</c:v>
                </c:pt>
                <c:pt idx="22360">
                  <c:v>0.878240740740741</c:v>
                </c:pt>
                <c:pt idx="22361">
                  <c:v>0.878252314814815</c:v>
                </c:pt>
                <c:pt idx="22362">
                  <c:v>0.878263888888889</c:v>
                </c:pt>
                <c:pt idx="22363">
                  <c:v>0.878275462962963</c:v>
                </c:pt>
                <c:pt idx="22364">
                  <c:v>0.878287037037037</c:v>
                </c:pt>
                <c:pt idx="22365">
                  <c:v>0.878298611111111</c:v>
                </c:pt>
                <c:pt idx="22366">
                  <c:v>0.878310185185185</c:v>
                </c:pt>
                <c:pt idx="22367">
                  <c:v>0.878321759259259</c:v>
                </c:pt>
                <c:pt idx="22368">
                  <c:v>0.878333333333333</c:v>
                </c:pt>
                <c:pt idx="22369">
                  <c:v>0.878344907407408</c:v>
                </c:pt>
                <c:pt idx="22370">
                  <c:v>0.878356481481482</c:v>
                </c:pt>
                <c:pt idx="22371">
                  <c:v>0.878368055555556</c:v>
                </c:pt>
                <c:pt idx="22372">
                  <c:v>0.87837962962963</c:v>
                </c:pt>
                <c:pt idx="22373">
                  <c:v>0.878391203703704</c:v>
                </c:pt>
                <c:pt idx="22374">
                  <c:v>0.878402777777777</c:v>
                </c:pt>
                <c:pt idx="22375">
                  <c:v>0.878414351851852</c:v>
                </c:pt>
                <c:pt idx="22376">
                  <c:v>0.878425925925926</c:v>
                </c:pt>
                <c:pt idx="22377">
                  <c:v>0.8784375</c:v>
                </c:pt>
                <c:pt idx="22378">
                  <c:v>0.878449074074075</c:v>
                </c:pt>
                <c:pt idx="22379">
                  <c:v>0.878460648148148</c:v>
                </c:pt>
                <c:pt idx="22380">
                  <c:v>0.878472222222222</c:v>
                </c:pt>
                <c:pt idx="22381">
                  <c:v>0.878483796296296</c:v>
                </c:pt>
                <c:pt idx="22382">
                  <c:v>0.878495370370371</c:v>
                </c:pt>
                <c:pt idx="22383">
                  <c:v>0.878506944444444</c:v>
                </c:pt>
                <c:pt idx="22384">
                  <c:v>0.878518518518519</c:v>
                </c:pt>
                <c:pt idx="22385">
                  <c:v>0.878530092592593</c:v>
                </c:pt>
                <c:pt idx="22386">
                  <c:v>0.878541666666667</c:v>
                </c:pt>
                <c:pt idx="22387">
                  <c:v>0.878553240740741</c:v>
                </c:pt>
                <c:pt idx="22388">
                  <c:v>0.878564814814815</c:v>
                </c:pt>
                <c:pt idx="22389">
                  <c:v>0.878576388888889</c:v>
                </c:pt>
                <c:pt idx="22390">
                  <c:v>0.878587962962963</c:v>
                </c:pt>
                <c:pt idx="22391">
                  <c:v>0.878599537037037</c:v>
                </c:pt>
                <c:pt idx="22392">
                  <c:v>0.878611111111111</c:v>
                </c:pt>
                <c:pt idx="22393">
                  <c:v>0.878622685185186</c:v>
                </c:pt>
                <c:pt idx="22394">
                  <c:v>0.878634259259259</c:v>
                </c:pt>
                <c:pt idx="22395">
                  <c:v>0.878645833333334</c:v>
                </c:pt>
                <c:pt idx="22396">
                  <c:v>0.878657407407408</c:v>
                </c:pt>
                <c:pt idx="22397">
                  <c:v>0.878668981481482</c:v>
                </c:pt>
                <c:pt idx="22398">
                  <c:v>0.878680555555556</c:v>
                </c:pt>
                <c:pt idx="22399">
                  <c:v>0.87869212962963</c:v>
                </c:pt>
                <c:pt idx="22400">
                  <c:v>0.878703703703704</c:v>
                </c:pt>
                <c:pt idx="22401">
                  <c:v>0.878715277777778</c:v>
                </c:pt>
                <c:pt idx="22402">
                  <c:v>0.878726851851852</c:v>
                </c:pt>
                <c:pt idx="22403">
                  <c:v>0.878738425925926</c:v>
                </c:pt>
                <c:pt idx="22404">
                  <c:v>0.87875</c:v>
                </c:pt>
                <c:pt idx="22405">
                  <c:v>0.878761574074074</c:v>
                </c:pt>
                <c:pt idx="22406">
                  <c:v>0.878773148148148</c:v>
                </c:pt>
                <c:pt idx="22407">
                  <c:v>0.878784722222222</c:v>
                </c:pt>
                <c:pt idx="22408">
                  <c:v>0.878796296296297</c:v>
                </c:pt>
                <c:pt idx="22409">
                  <c:v>0.878807870370371</c:v>
                </c:pt>
                <c:pt idx="22410">
                  <c:v>0.878819444444445</c:v>
                </c:pt>
                <c:pt idx="22411">
                  <c:v>0.878831018518519</c:v>
                </c:pt>
                <c:pt idx="22412">
                  <c:v>0.878842592592593</c:v>
                </c:pt>
                <c:pt idx="22413">
                  <c:v>0.878854166666667</c:v>
                </c:pt>
                <c:pt idx="22414">
                  <c:v>0.87886574074074</c:v>
                </c:pt>
                <c:pt idx="22415">
                  <c:v>0.878877314814815</c:v>
                </c:pt>
                <c:pt idx="22416">
                  <c:v>0.878888888888889</c:v>
                </c:pt>
                <c:pt idx="22417">
                  <c:v>0.878900462962963</c:v>
                </c:pt>
                <c:pt idx="22418">
                  <c:v>0.878912037037037</c:v>
                </c:pt>
                <c:pt idx="22419">
                  <c:v>0.878923611111111</c:v>
                </c:pt>
                <c:pt idx="22420">
                  <c:v>0.878935185185185</c:v>
                </c:pt>
                <c:pt idx="22421">
                  <c:v>0.87894675925926</c:v>
                </c:pt>
                <c:pt idx="22422">
                  <c:v>0.878958333333334</c:v>
                </c:pt>
                <c:pt idx="22423">
                  <c:v>0.878969907407408</c:v>
                </c:pt>
                <c:pt idx="22424">
                  <c:v>0.878981481481482</c:v>
                </c:pt>
                <c:pt idx="22425">
                  <c:v>0.878993055555556</c:v>
                </c:pt>
                <c:pt idx="22426">
                  <c:v>0.87900462962963</c:v>
                </c:pt>
                <c:pt idx="22427">
                  <c:v>0.879016203703704</c:v>
                </c:pt>
                <c:pt idx="22428">
                  <c:v>0.879027777777778</c:v>
                </c:pt>
                <c:pt idx="22429">
                  <c:v>0.879039351851852</c:v>
                </c:pt>
                <c:pt idx="22430">
                  <c:v>0.879050925925926</c:v>
                </c:pt>
                <c:pt idx="22431">
                  <c:v>0.8790625</c:v>
                </c:pt>
                <c:pt idx="22432">
                  <c:v>0.879074074074075</c:v>
                </c:pt>
                <c:pt idx="22433">
                  <c:v>0.879085648148148</c:v>
                </c:pt>
                <c:pt idx="22434">
                  <c:v>0.879097222222222</c:v>
                </c:pt>
                <c:pt idx="22435">
                  <c:v>0.879108796296297</c:v>
                </c:pt>
                <c:pt idx="22436">
                  <c:v>0.879120370370371</c:v>
                </c:pt>
                <c:pt idx="22437">
                  <c:v>0.879131944444445</c:v>
                </c:pt>
                <c:pt idx="22438">
                  <c:v>0.879143518518519</c:v>
                </c:pt>
                <c:pt idx="22439">
                  <c:v>0.879155092592593</c:v>
                </c:pt>
                <c:pt idx="22440">
                  <c:v>0.879166666666667</c:v>
                </c:pt>
                <c:pt idx="22441">
                  <c:v>0.879178240740741</c:v>
                </c:pt>
                <c:pt idx="22442">
                  <c:v>0.879189814814815</c:v>
                </c:pt>
                <c:pt idx="22443">
                  <c:v>0.879201388888889</c:v>
                </c:pt>
                <c:pt idx="22444">
                  <c:v>0.879212962962963</c:v>
                </c:pt>
                <c:pt idx="22445">
                  <c:v>0.879224537037037</c:v>
                </c:pt>
                <c:pt idx="22446">
                  <c:v>0.879236111111111</c:v>
                </c:pt>
                <c:pt idx="22447">
                  <c:v>0.879247685185186</c:v>
                </c:pt>
                <c:pt idx="22448">
                  <c:v>0.879259259259259</c:v>
                </c:pt>
                <c:pt idx="22449">
                  <c:v>0.879270833333334</c:v>
                </c:pt>
                <c:pt idx="22450">
                  <c:v>0.879282407407408</c:v>
                </c:pt>
                <c:pt idx="22451">
                  <c:v>0.879293981481482</c:v>
                </c:pt>
                <c:pt idx="22452">
                  <c:v>0.879305555555556</c:v>
                </c:pt>
                <c:pt idx="22453">
                  <c:v>0.879317129629629</c:v>
                </c:pt>
                <c:pt idx="22454">
                  <c:v>0.879328703703704</c:v>
                </c:pt>
                <c:pt idx="22455">
                  <c:v>0.879340277777778</c:v>
                </c:pt>
                <c:pt idx="22456">
                  <c:v>0.879351851851852</c:v>
                </c:pt>
                <c:pt idx="22457">
                  <c:v>0.879363425925926</c:v>
                </c:pt>
                <c:pt idx="22458">
                  <c:v>0.879375</c:v>
                </c:pt>
                <c:pt idx="22459">
                  <c:v>0.879386574074074</c:v>
                </c:pt>
                <c:pt idx="22460">
                  <c:v>0.879398148148148</c:v>
                </c:pt>
                <c:pt idx="22461">
                  <c:v>0.879409722222222</c:v>
                </c:pt>
                <c:pt idx="22462">
                  <c:v>0.879421296296297</c:v>
                </c:pt>
                <c:pt idx="22463">
                  <c:v>0.879432870370371</c:v>
                </c:pt>
                <c:pt idx="22464">
                  <c:v>0.879444444444445</c:v>
                </c:pt>
                <c:pt idx="22465">
                  <c:v>0.879456018518519</c:v>
                </c:pt>
                <c:pt idx="22466">
                  <c:v>0.879467592592593</c:v>
                </c:pt>
                <c:pt idx="22467">
                  <c:v>0.879479166666667</c:v>
                </c:pt>
                <c:pt idx="22468">
                  <c:v>0.87949074074074</c:v>
                </c:pt>
                <c:pt idx="22469">
                  <c:v>0.879502314814815</c:v>
                </c:pt>
                <c:pt idx="22470">
                  <c:v>0.879513888888889</c:v>
                </c:pt>
                <c:pt idx="22471">
                  <c:v>0.879525462962963</c:v>
                </c:pt>
                <c:pt idx="22472">
                  <c:v>0.879537037037037</c:v>
                </c:pt>
                <c:pt idx="22473">
                  <c:v>0.879548611111112</c:v>
                </c:pt>
                <c:pt idx="22474">
                  <c:v>0.879560185185185</c:v>
                </c:pt>
                <c:pt idx="22475">
                  <c:v>0.879571759259259</c:v>
                </c:pt>
                <c:pt idx="22476">
                  <c:v>0.879583333333333</c:v>
                </c:pt>
                <c:pt idx="22477">
                  <c:v>0.879594907407408</c:v>
                </c:pt>
                <c:pt idx="22478">
                  <c:v>0.879606481481482</c:v>
                </c:pt>
                <c:pt idx="22479">
                  <c:v>0.879618055555556</c:v>
                </c:pt>
                <c:pt idx="22480">
                  <c:v>0.87962962962963</c:v>
                </c:pt>
                <c:pt idx="22481">
                  <c:v>0.879641203703704</c:v>
                </c:pt>
                <c:pt idx="22482">
                  <c:v>0.879652777777778</c:v>
                </c:pt>
                <c:pt idx="22483">
                  <c:v>0.879664351851852</c:v>
                </c:pt>
                <c:pt idx="22484">
                  <c:v>0.879675925925926</c:v>
                </c:pt>
                <c:pt idx="22485">
                  <c:v>0.8796875</c:v>
                </c:pt>
                <c:pt idx="22486">
                  <c:v>0.879699074074075</c:v>
                </c:pt>
                <c:pt idx="22487">
                  <c:v>0.879710648148148</c:v>
                </c:pt>
                <c:pt idx="22488">
                  <c:v>0.879722222222222</c:v>
                </c:pt>
                <c:pt idx="22489">
                  <c:v>0.879733796296297</c:v>
                </c:pt>
                <c:pt idx="22490">
                  <c:v>0.879745370370371</c:v>
                </c:pt>
                <c:pt idx="22491">
                  <c:v>0.879756944444445</c:v>
                </c:pt>
                <c:pt idx="22492">
                  <c:v>0.879768518518519</c:v>
                </c:pt>
                <c:pt idx="22493">
                  <c:v>0.879780092592593</c:v>
                </c:pt>
                <c:pt idx="22494">
                  <c:v>0.879791666666667</c:v>
                </c:pt>
                <c:pt idx="22495">
                  <c:v>0.879803240740741</c:v>
                </c:pt>
                <c:pt idx="22496">
                  <c:v>0.879814814814815</c:v>
                </c:pt>
                <c:pt idx="22497">
                  <c:v>0.879826388888889</c:v>
                </c:pt>
                <c:pt idx="22498">
                  <c:v>0.879837962962963</c:v>
                </c:pt>
                <c:pt idx="22499">
                  <c:v>0.879849537037037</c:v>
                </c:pt>
                <c:pt idx="22500">
                  <c:v>0.879861111111111</c:v>
                </c:pt>
                <c:pt idx="22501">
                  <c:v>0.879872685185185</c:v>
                </c:pt>
                <c:pt idx="22502">
                  <c:v>0.879884259259259</c:v>
                </c:pt>
                <c:pt idx="22503">
                  <c:v>0.879895833333334</c:v>
                </c:pt>
                <c:pt idx="22504">
                  <c:v>0.879907407407408</c:v>
                </c:pt>
                <c:pt idx="22505">
                  <c:v>0.879918981481482</c:v>
                </c:pt>
                <c:pt idx="22506">
                  <c:v>0.879930555555556</c:v>
                </c:pt>
                <c:pt idx="22507">
                  <c:v>0.87994212962963</c:v>
                </c:pt>
                <c:pt idx="22508">
                  <c:v>0.879953703703704</c:v>
                </c:pt>
                <c:pt idx="22509">
                  <c:v>0.879965277777778</c:v>
                </c:pt>
                <c:pt idx="22510">
                  <c:v>0.879976851851852</c:v>
                </c:pt>
                <c:pt idx="22511">
                  <c:v>0.879988425925926</c:v>
                </c:pt>
                <c:pt idx="22512">
                  <c:v>0.88</c:v>
                </c:pt>
                <c:pt idx="22513">
                  <c:v>0.880011574074074</c:v>
                </c:pt>
                <c:pt idx="22514">
                  <c:v>0.880023148148148</c:v>
                </c:pt>
                <c:pt idx="22515">
                  <c:v>0.880034722222222</c:v>
                </c:pt>
                <c:pt idx="22516">
                  <c:v>0.880046296296297</c:v>
                </c:pt>
                <c:pt idx="22517">
                  <c:v>0.880057870370371</c:v>
                </c:pt>
                <c:pt idx="22518">
                  <c:v>0.880069444444445</c:v>
                </c:pt>
                <c:pt idx="22519">
                  <c:v>0.880081018518519</c:v>
                </c:pt>
                <c:pt idx="22520">
                  <c:v>0.880092592592593</c:v>
                </c:pt>
                <c:pt idx="22521">
                  <c:v>0.880104166666667</c:v>
                </c:pt>
                <c:pt idx="22522">
                  <c:v>0.88011574074074</c:v>
                </c:pt>
                <c:pt idx="22523">
                  <c:v>0.880127314814815</c:v>
                </c:pt>
                <c:pt idx="22524">
                  <c:v>0.880138888888889</c:v>
                </c:pt>
                <c:pt idx="22525">
                  <c:v>0.880150462962963</c:v>
                </c:pt>
                <c:pt idx="22526">
                  <c:v>0.880162037037037</c:v>
                </c:pt>
                <c:pt idx="22527">
                  <c:v>0.880173611111111</c:v>
                </c:pt>
                <c:pt idx="22528">
                  <c:v>0.880185185185185</c:v>
                </c:pt>
                <c:pt idx="22529">
                  <c:v>0.880196759259259</c:v>
                </c:pt>
                <c:pt idx="22530">
                  <c:v>0.880208333333334</c:v>
                </c:pt>
                <c:pt idx="22531">
                  <c:v>0.880219907407408</c:v>
                </c:pt>
                <c:pt idx="22532">
                  <c:v>0.880231481481482</c:v>
                </c:pt>
                <c:pt idx="22533">
                  <c:v>0.880243055555556</c:v>
                </c:pt>
                <c:pt idx="22534">
                  <c:v>0.88025462962963</c:v>
                </c:pt>
                <c:pt idx="22535">
                  <c:v>0.880266203703704</c:v>
                </c:pt>
                <c:pt idx="22536">
                  <c:v>0.880277777777778</c:v>
                </c:pt>
                <c:pt idx="22537">
                  <c:v>0.880289351851852</c:v>
                </c:pt>
                <c:pt idx="22538">
                  <c:v>0.880300925925926</c:v>
                </c:pt>
                <c:pt idx="22539">
                  <c:v>0.8803125</c:v>
                </c:pt>
                <c:pt idx="22540">
                  <c:v>0.880324074074074</c:v>
                </c:pt>
                <c:pt idx="22541">
                  <c:v>0.880335648148148</c:v>
                </c:pt>
                <c:pt idx="22542">
                  <c:v>0.880347222222222</c:v>
                </c:pt>
                <c:pt idx="22543">
                  <c:v>0.880358796296296</c:v>
                </c:pt>
                <c:pt idx="22544">
                  <c:v>0.880370370370371</c:v>
                </c:pt>
                <c:pt idx="22545">
                  <c:v>0.880381944444445</c:v>
                </c:pt>
                <c:pt idx="22546">
                  <c:v>0.880393518518519</c:v>
                </c:pt>
                <c:pt idx="22547">
                  <c:v>0.880405092592593</c:v>
                </c:pt>
                <c:pt idx="22548">
                  <c:v>0.880416666666666</c:v>
                </c:pt>
                <c:pt idx="22549">
                  <c:v>0.880428240740741</c:v>
                </c:pt>
                <c:pt idx="22550">
                  <c:v>0.880439814814815</c:v>
                </c:pt>
                <c:pt idx="22551">
                  <c:v>0.880451388888889</c:v>
                </c:pt>
                <c:pt idx="22552">
                  <c:v>0.880462962962962</c:v>
                </c:pt>
                <c:pt idx="22553">
                  <c:v>0.880474537037037</c:v>
                </c:pt>
                <c:pt idx="22554">
                  <c:v>0.880486111111111</c:v>
                </c:pt>
                <c:pt idx="22555">
                  <c:v>0.880497685185185</c:v>
                </c:pt>
                <c:pt idx="22556">
                  <c:v>0.880509259259259</c:v>
                </c:pt>
                <c:pt idx="22557">
                  <c:v>0.880520833333334</c:v>
                </c:pt>
                <c:pt idx="22558">
                  <c:v>0.880532407407408</c:v>
                </c:pt>
                <c:pt idx="22559">
                  <c:v>0.880543981481482</c:v>
                </c:pt>
                <c:pt idx="22560">
                  <c:v>0.880555555555556</c:v>
                </c:pt>
                <c:pt idx="22561">
                  <c:v>0.88056712962963</c:v>
                </c:pt>
                <c:pt idx="22562">
                  <c:v>0.880578703703704</c:v>
                </c:pt>
                <c:pt idx="22563">
                  <c:v>0.880590277777778</c:v>
                </c:pt>
                <c:pt idx="22564">
                  <c:v>0.880601851851852</c:v>
                </c:pt>
                <c:pt idx="22565">
                  <c:v>0.880613425925926</c:v>
                </c:pt>
                <c:pt idx="22566">
                  <c:v>0.880625</c:v>
                </c:pt>
                <c:pt idx="22567">
                  <c:v>0.880636574074074</c:v>
                </c:pt>
                <c:pt idx="22568">
                  <c:v>0.880648148148149</c:v>
                </c:pt>
                <c:pt idx="22569">
                  <c:v>0.880659722222222</c:v>
                </c:pt>
                <c:pt idx="22570">
                  <c:v>0.880671296296297</c:v>
                </c:pt>
                <c:pt idx="22571">
                  <c:v>0.880682870370371</c:v>
                </c:pt>
                <c:pt idx="22572">
                  <c:v>0.880694444444445</c:v>
                </c:pt>
                <c:pt idx="22573">
                  <c:v>0.880706018518519</c:v>
                </c:pt>
                <c:pt idx="22574">
                  <c:v>0.880717592592593</c:v>
                </c:pt>
                <c:pt idx="22575">
                  <c:v>0.880729166666667</c:v>
                </c:pt>
                <c:pt idx="22576">
                  <c:v>0.880740740740741</c:v>
                </c:pt>
                <c:pt idx="22577">
                  <c:v>0.880752314814815</c:v>
                </c:pt>
                <c:pt idx="22578">
                  <c:v>0.880763888888889</c:v>
                </c:pt>
                <c:pt idx="22579">
                  <c:v>0.880775462962963</c:v>
                </c:pt>
                <c:pt idx="22580">
                  <c:v>0.880787037037037</c:v>
                </c:pt>
                <c:pt idx="22581">
                  <c:v>0.880798611111112</c:v>
                </c:pt>
                <c:pt idx="22582">
                  <c:v>0.880810185185185</c:v>
                </c:pt>
                <c:pt idx="22583">
                  <c:v>0.880821759259259</c:v>
                </c:pt>
                <c:pt idx="22584">
                  <c:v>0.880833333333334</c:v>
                </c:pt>
                <c:pt idx="22585">
                  <c:v>0.880844907407408</c:v>
                </c:pt>
                <c:pt idx="22586">
                  <c:v>0.880856481481482</c:v>
                </c:pt>
                <c:pt idx="22587">
                  <c:v>0.880868055555556</c:v>
                </c:pt>
                <c:pt idx="22588">
                  <c:v>0.88087962962963</c:v>
                </c:pt>
                <c:pt idx="22589">
                  <c:v>0.880891203703704</c:v>
                </c:pt>
                <c:pt idx="22590">
                  <c:v>0.880902777777778</c:v>
                </c:pt>
                <c:pt idx="22591">
                  <c:v>0.880914351851852</c:v>
                </c:pt>
                <c:pt idx="22592">
                  <c:v>0.880925925925926</c:v>
                </c:pt>
                <c:pt idx="22593">
                  <c:v>0.8809375</c:v>
                </c:pt>
                <c:pt idx="22594">
                  <c:v>0.880949074074075</c:v>
                </c:pt>
                <c:pt idx="22595">
                  <c:v>0.880960648148148</c:v>
                </c:pt>
                <c:pt idx="22596">
                  <c:v>0.880972222222222</c:v>
                </c:pt>
                <c:pt idx="22597">
                  <c:v>0.880983796296296</c:v>
                </c:pt>
                <c:pt idx="22598">
                  <c:v>0.880995370370371</c:v>
                </c:pt>
                <c:pt idx="22599">
                  <c:v>0.881006944444445</c:v>
                </c:pt>
                <c:pt idx="22600">
                  <c:v>0.881018518518519</c:v>
                </c:pt>
                <c:pt idx="22601">
                  <c:v>0.881030092592593</c:v>
                </c:pt>
                <c:pt idx="22602">
                  <c:v>0.881041666666667</c:v>
                </c:pt>
                <c:pt idx="22603">
                  <c:v>0.881053240740741</c:v>
                </c:pt>
                <c:pt idx="22604">
                  <c:v>0.881064814814815</c:v>
                </c:pt>
                <c:pt idx="22605">
                  <c:v>0.881076388888889</c:v>
                </c:pt>
                <c:pt idx="22606">
                  <c:v>0.881087962962963</c:v>
                </c:pt>
                <c:pt idx="22607">
                  <c:v>0.881099537037037</c:v>
                </c:pt>
                <c:pt idx="22608">
                  <c:v>0.881111111111111</c:v>
                </c:pt>
                <c:pt idx="22609">
                  <c:v>0.881122685185185</c:v>
                </c:pt>
                <c:pt idx="22610">
                  <c:v>0.881134259259259</c:v>
                </c:pt>
                <c:pt idx="22611">
                  <c:v>0.881145833333334</c:v>
                </c:pt>
                <c:pt idx="22612">
                  <c:v>0.881157407407407</c:v>
                </c:pt>
                <c:pt idx="22613">
                  <c:v>0.881168981481482</c:v>
                </c:pt>
                <c:pt idx="22614">
                  <c:v>0.881180555555556</c:v>
                </c:pt>
                <c:pt idx="22615">
                  <c:v>0.88119212962963</c:v>
                </c:pt>
                <c:pt idx="22616">
                  <c:v>0.881203703703704</c:v>
                </c:pt>
                <c:pt idx="22617">
                  <c:v>0.881215277777778</c:v>
                </c:pt>
                <c:pt idx="22618">
                  <c:v>0.881226851851852</c:v>
                </c:pt>
                <c:pt idx="22619">
                  <c:v>0.881238425925926</c:v>
                </c:pt>
                <c:pt idx="22620">
                  <c:v>0.88125</c:v>
                </c:pt>
                <c:pt idx="22621">
                  <c:v>0.881261574074074</c:v>
                </c:pt>
                <c:pt idx="22622">
                  <c:v>0.881273148148148</c:v>
                </c:pt>
                <c:pt idx="22623">
                  <c:v>0.881284722222222</c:v>
                </c:pt>
                <c:pt idx="22624">
                  <c:v>0.881296296296297</c:v>
                </c:pt>
                <c:pt idx="22625">
                  <c:v>0.881307870370371</c:v>
                </c:pt>
                <c:pt idx="22626">
                  <c:v>0.881319444444445</c:v>
                </c:pt>
                <c:pt idx="22627">
                  <c:v>0.881331018518519</c:v>
                </c:pt>
                <c:pt idx="22628">
                  <c:v>0.881342592592593</c:v>
                </c:pt>
                <c:pt idx="22629">
                  <c:v>0.881354166666667</c:v>
                </c:pt>
                <c:pt idx="22630">
                  <c:v>0.881365740740741</c:v>
                </c:pt>
                <c:pt idx="22631">
                  <c:v>0.881377314814815</c:v>
                </c:pt>
                <c:pt idx="22632">
                  <c:v>0.881388888888889</c:v>
                </c:pt>
                <c:pt idx="22633">
                  <c:v>0.881400462962963</c:v>
                </c:pt>
                <c:pt idx="22634">
                  <c:v>0.881412037037037</c:v>
                </c:pt>
                <c:pt idx="22635">
                  <c:v>0.881423611111111</c:v>
                </c:pt>
                <c:pt idx="22636">
                  <c:v>0.881435185185185</c:v>
                </c:pt>
                <c:pt idx="22637">
                  <c:v>0.881446759259259</c:v>
                </c:pt>
                <c:pt idx="22638">
                  <c:v>0.881458333333334</c:v>
                </c:pt>
                <c:pt idx="22639">
                  <c:v>0.881469907407408</c:v>
                </c:pt>
                <c:pt idx="22640">
                  <c:v>0.881481481481482</c:v>
                </c:pt>
                <c:pt idx="22641">
                  <c:v>0.881493055555556</c:v>
                </c:pt>
                <c:pt idx="22642">
                  <c:v>0.88150462962963</c:v>
                </c:pt>
                <c:pt idx="22643">
                  <c:v>0.881516203703703</c:v>
                </c:pt>
                <c:pt idx="22644">
                  <c:v>0.881527777777778</c:v>
                </c:pt>
                <c:pt idx="22645">
                  <c:v>0.881539351851852</c:v>
                </c:pt>
                <c:pt idx="22646">
                  <c:v>0.881550925925926</c:v>
                </c:pt>
                <c:pt idx="22647">
                  <c:v>0.8815625</c:v>
                </c:pt>
                <c:pt idx="22648">
                  <c:v>0.881574074074074</c:v>
                </c:pt>
                <c:pt idx="22649">
                  <c:v>0.881585648148148</c:v>
                </c:pt>
                <c:pt idx="22650">
                  <c:v>0.881597222222222</c:v>
                </c:pt>
                <c:pt idx="22651">
                  <c:v>0.881608796296297</c:v>
                </c:pt>
                <c:pt idx="22652">
                  <c:v>0.881620370370371</c:v>
                </c:pt>
                <c:pt idx="22653">
                  <c:v>0.881631944444445</c:v>
                </c:pt>
                <c:pt idx="22654">
                  <c:v>0.881643518518519</c:v>
                </c:pt>
                <c:pt idx="22655">
                  <c:v>0.881655092592593</c:v>
                </c:pt>
                <c:pt idx="22656">
                  <c:v>0.881666666666667</c:v>
                </c:pt>
                <c:pt idx="22657">
                  <c:v>0.881678240740741</c:v>
                </c:pt>
                <c:pt idx="22658">
                  <c:v>0.881689814814815</c:v>
                </c:pt>
                <c:pt idx="22659">
                  <c:v>0.881701388888889</c:v>
                </c:pt>
                <c:pt idx="22660">
                  <c:v>0.881712962962963</c:v>
                </c:pt>
                <c:pt idx="22661">
                  <c:v>0.881724537037037</c:v>
                </c:pt>
                <c:pt idx="22662">
                  <c:v>0.881736111111111</c:v>
                </c:pt>
                <c:pt idx="22663">
                  <c:v>0.881747685185186</c:v>
                </c:pt>
                <c:pt idx="22664">
                  <c:v>0.881759259259259</c:v>
                </c:pt>
                <c:pt idx="22665">
                  <c:v>0.881770833333334</c:v>
                </c:pt>
                <c:pt idx="22666">
                  <c:v>0.881782407407407</c:v>
                </c:pt>
                <c:pt idx="22667">
                  <c:v>0.881793981481482</c:v>
                </c:pt>
                <c:pt idx="22668">
                  <c:v>0.881805555555556</c:v>
                </c:pt>
                <c:pt idx="22669">
                  <c:v>0.88181712962963</c:v>
                </c:pt>
                <c:pt idx="22670">
                  <c:v>0.881828703703704</c:v>
                </c:pt>
                <c:pt idx="22671">
                  <c:v>0.881840277777778</c:v>
                </c:pt>
                <c:pt idx="22672">
                  <c:v>0.881851851851852</c:v>
                </c:pt>
                <c:pt idx="22673">
                  <c:v>0.881863425925926</c:v>
                </c:pt>
                <c:pt idx="22674">
                  <c:v>0.881875</c:v>
                </c:pt>
                <c:pt idx="22675">
                  <c:v>0.881886574074074</c:v>
                </c:pt>
                <c:pt idx="22676">
                  <c:v>0.881898148148148</c:v>
                </c:pt>
                <c:pt idx="22677">
                  <c:v>0.881909722222222</c:v>
                </c:pt>
                <c:pt idx="22678">
                  <c:v>0.881921296296297</c:v>
                </c:pt>
                <c:pt idx="22679">
                  <c:v>0.881932870370371</c:v>
                </c:pt>
                <c:pt idx="22680">
                  <c:v>0.881944444444445</c:v>
                </c:pt>
                <c:pt idx="22681">
                  <c:v>0.881956018518519</c:v>
                </c:pt>
                <c:pt idx="22682">
                  <c:v>0.881967592592593</c:v>
                </c:pt>
                <c:pt idx="22683">
                  <c:v>0.881979166666667</c:v>
                </c:pt>
                <c:pt idx="22684">
                  <c:v>0.881990740740741</c:v>
                </c:pt>
                <c:pt idx="22685">
                  <c:v>0.882002314814815</c:v>
                </c:pt>
                <c:pt idx="22686">
                  <c:v>0.882013888888889</c:v>
                </c:pt>
                <c:pt idx="22687">
                  <c:v>0.882025462962963</c:v>
                </c:pt>
                <c:pt idx="22688">
                  <c:v>0.882037037037037</c:v>
                </c:pt>
                <c:pt idx="22689">
                  <c:v>0.882048611111111</c:v>
                </c:pt>
                <c:pt idx="22690">
                  <c:v>0.882060185185185</c:v>
                </c:pt>
                <c:pt idx="22691">
                  <c:v>0.882071759259259</c:v>
                </c:pt>
                <c:pt idx="22692">
                  <c:v>0.882083333333334</c:v>
                </c:pt>
                <c:pt idx="22693">
                  <c:v>0.882094907407408</c:v>
                </c:pt>
                <c:pt idx="22694">
                  <c:v>0.882106481481482</c:v>
                </c:pt>
                <c:pt idx="22695">
                  <c:v>0.882118055555556</c:v>
                </c:pt>
                <c:pt idx="22696">
                  <c:v>0.88212962962963</c:v>
                </c:pt>
                <c:pt idx="22697">
                  <c:v>0.882141203703704</c:v>
                </c:pt>
                <c:pt idx="22698">
                  <c:v>0.882152777777778</c:v>
                </c:pt>
                <c:pt idx="22699">
                  <c:v>0.882164351851852</c:v>
                </c:pt>
                <c:pt idx="22700">
                  <c:v>0.882175925925926</c:v>
                </c:pt>
                <c:pt idx="22701">
                  <c:v>0.8821875</c:v>
                </c:pt>
                <c:pt idx="22702">
                  <c:v>0.882199074074075</c:v>
                </c:pt>
                <c:pt idx="22703">
                  <c:v>0.882210648148148</c:v>
                </c:pt>
                <c:pt idx="22704">
                  <c:v>0.882222222222222</c:v>
                </c:pt>
                <c:pt idx="22705">
                  <c:v>0.882233796296296</c:v>
                </c:pt>
                <c:pt idx="22706">
                  <c:v>0.882245370370371</c:v>
                </c:pt>
                <c:pt idx="22707">
                  <c:v>0.882256944444445</c:v>
                </c:pt>
                <c:pt idx="22708">
                  <c:v>0.882268518518519</c:v>
                </c:pt>
                <c:pt idx="22709">
                  <c:v>0.882280092592593</c:v>
                </c:pt>
                <c:pt idx="22710">
                  <c:v>0.882291666666667</c:v>
                </c:pt>
                <c:pt idx="22711">
                  <c:v>0.882303240740741</c:v>
                </c:pt>
                <c:pt idx="22712">
                  <c:v>0.882314814814815</c:v>
                </c:pt>
                <c:pt idx="22713">
                  <c:v>0.882326388888889</c:v>
                </c:pt>
                <c:pt idx="22714">
                  <c:v>0.882337962962963</c:v>
                </c:pt>
                <c:pt idx="22715">
                  <c:v>0.882349537037037</c:v>
                </c:pt>
                <c:pt idx="22716">
                  <c:v>0.882361111111111</c:v>
                </c:pt>
                <c:pt idx="22717">
                  <c:v>0.882372685185185</c:v>
                </c:pt>
                <c:pt idx="22718">
                  <c:v>0.882384259259259</c:v>
                </c:pt>
                <c:pt idx="22719">
                  <c:v>0.882395833333334</c:v>
                </c:pt>
                <c:pt idx="22720">
                  <c:v>0.882407407407408</c:v>
                </c:pt>
                <c:pt idx="22721">
                  <c:v>0.882418981481482</c:v>
                </c:pt>
                <c:pt idx="22722">
                  <c:v>0.882430555555556</c:v>
                </c:pt>
                <c:pt idx="22723">
                  <c:v>0.882442129629629</c:v>
                </c:pt>
                <c:pt idx="22724">
                  <c:v>0.882453703703704</c:v>
                </c:pt>
                <c:pt idx="22725">
                  <c:v>0.882465277777778</c:v>
                </c:pt>
                <c:pt idx="22726">
                  <c:v>0.882476851851852</c:v>
                </c:pt>
                <c:pt idx="22727">
                  <c:v>0.882488425925926</c:v>
                </c:pt>
                <c:pt idx="22728">
                  <c:v>0.8825</c:v>
                </c:pt>
                <c:pt idx="22729">
                  <c:v>0.882511574074074</c:v>
                </c:pt>
                <c:pt idx="22730">
                  <c:v>0.882523148148148</c:v>
                </c:pt>
                <c:pt idx="22731">
                  <c:v>0.882534722222222</c:v>
                </c:pt>
                <c:pt idx="22732">
                  <c:v>0.882546296296296</c:v>
                </c:pt>
                <c:pt idx="22733">
                  <c:v>0.882557870370371</c:v>
                </c:pt>
                <c:pt idx="22734">
                  <c:v>0.882569444444445</c:v>
                </c:pt>
                <c:pt idx="22735">
                  <c:v>0.882581018518519</c:v>
                </c:pt>
                <c:pt idx="22736">
                  <c:v>0.882592592592593</c:v>
                </c:pt>
                <c:pt idx="22737">
                  <c:v>0.882604166666667</c:v>
                </c:pt>
                <c:pt idx="22738">
                  <c:v>0.882615740740741</c:v>
                </c:pt>
                <c:pt idx="22739">
                  <c:v>0.882627314814815</c:v>
                </c:pt>
                <c:pt idx="22740">
                  <c:v>0.882638888888889</c:v>
                </c:pt>
                <c:pt idx="22741">
                  <c:v>0.882650462962963</c:v>
                </c:pt>
                <c:pt idx="22742">
                  <c:v>0.882662037037037</c:v>
                </c:pt>
                <c:pt idx="22743">
                  <c:v>0.882673611111111</c:v>
                </c:pt>
                <c:pt idx="22744">
                  <c:v>0.882685185185185</c:v>
                </c:pt>
                <c:pt idx="22745">
                  <c:v>0.882696759259259</c:v>
                </c:pt>
                <c:pt idx="22746">
                  <c:v>0.882708333333334</c:v>
                </c:pt>
                <c:pt idx="22747">
                  <c:v>0.882719907407408</c:v>
                </c:pt>
                <c:pt idx="22748">
                  <c:v>0.882731481481482</c:v>
                </c:pt>
                <c:pt idx="22749">
                  <c:v>0.882743055555556</c:v>
                </c:pt>
                <c:pt idx="22750">
                  <c:v>0.88275462962963</c:v>
                </c:pt>
                <c:pt idx="22751">
                  <c:v>0.882766203703704</c:v>
                </c:pt>
                <c:pt idx="22752">
                  <c:v>0.882777777777778</c:v>
                </c:pt>
                <c:pt idx="22753">
                  <c:v>0.882789351851852</c:v>
                </c:pt>
                <c:pt idx="22754">
                  <c:v>0.882800925925926</c:v>
                </c:pt>
                <c:pt idx="22755">
                  <c:v>0.8828125</c:v>
                </c:pt>
                <c:pt idx="22756">
                  <c:v>0.882824074074075</c:v>
                </c:pt>
                <c:pt idx="22757">
                  <c:v>0.882835648148148</c:v>
                </c:pt>
                <c:pt idx="22758">
                  <c:v>0.882847222222222</c:v>
                </c:pt>
                <c:pt idx="22759">
                  <c:v>0.882858796296297</c:v>
                </c:pt>
                <c:pt idx="22760">
                  <c:v>0.882870370370371</c:v>
                </c:pt>
                <c:pt idx="22761">
                  <c:v>0.882881944444445</c:v>
                </c:pt>
                <c:pt idx="22762">
                  <c:v>0.882893518518519</c:v>
                </c:pt>
                <c:pt idx="22763">
                  <c:v>0.882905092592593</c:v>
                </c:pt>
                <c:pt idx="22764">
                  <c:v>0.882916666666667</c:v>
                </c:pt>
                <c:pt idx="22765">
                  <c:v>0.882928240740741</c:v>
                </c:pt>
                <c:pt idx="22766">
                  <c:v>0.882939814814815</c:v>
                </c:pt>
                <c:pt idx="22767">
                  <c:v>0.882951388888889</c:v>
                </c:pt>
                <c:pt idx="22768">
                  <c:v>0.882962962962963</c:v>
                </c:pt>
                <c:pt idx="22769">
                  <c:v>0.882974537037037</c:v>
                </c:pt>
                <c:pt idx="22770">
                  <c:v>0.882986111111111</c:v>
                </c:pt>
                <c:pt idx="22771">
                  <c:v>0.882997685185186</c:v>
                </c:pt>
                <c:pt idx="22772">
                  <c:v>0.883009259259259</c:v>
                </c:pt>
                <c:pt idx="22773">
                  <c:v>0.883020833333334</c:v>
                </c:pt>
                <c:pt idx="22774">
                  <c:v>0.883032407407408</c:v>
                </c:pt>
                <c:pt idx="22775">
                  <c:v>0.883043981481482</c:v>
                </c:pt>
                <c:pt idx="22776">
                  <c:v>0.883055555555556</c:v>
                </c:pt>
                <c:pt idx="22777">
                  <c:v>0.883067129629629</c:v>
                </c:pt>
                <c:pt idx="22778">
                  <c:v>0.883078703703704</c:v>
                </c:pt>
                <c:pt idx="22779">
                  <c:v>0.883090277777778</c:v>
                </c:pt>
                <c:pt idx="22780">
                  <c:v>0.883101851851852</c:v>
                </c:pt>
                <c:pt idx="22781">
                  <c:v>0.883113425925926</c:v>
                </c:pt>
                <c:pt idx="22782">
                  <c:v>0.883125</c:v>
                </c:pt>
                <c:pt idx="22783">
                  <c:v>0.883136574074074</c:v>
                </c:pt>
                <c:pt idx="22784">
                  <c:v>0.883148148148148</c:v>
                </c:pt>
                <c:pt idx="22785">
                  <c:v>0.883159722222222</c:v>
                </c:pt>
                <c:pt idx="22786">
                  <c:v>0.883171296296297</c:v>
                </c:pt>
                <c:pt idx="22787">
                  <c:v>0.883182870370371</c:v>
                </c:pt>
                <c:pt idx="22788">
                  <c:v>0.883194444444445</c:v>
                </c:pt>
                <c:pt idx="22789">
                  <c:v>0.883206018518519</c:v>
                </c:pt>
                <c:pt idx="22790">
                  <c:v>0.883217592592593</c:v>
                </c:pt>
                <c:pt idx="22791">
                  <c:v>0.883229166666667</c:v>
                </c:pt>
                <c:pt idx="22792">
                  <c:v>0.883240740740741</c:v>
                </c:pt>
                <c:pt idx="22793">
                  <c:v>0.883252314814815</c:v>
                </c:pt>
                <c:pt idx="22794">
                  <c:v>0.883263888888889</c:v>
                </c:pt>
                <c:pt idx="22795">
                  <c:v>0.883275462962963</c:v>
                </c:pt>
                <c:pt idx="22796">
                  <c:v>0.883287037037037</c:v>
                </c:pt>
                <c:pt idx="22797">
                  <c:v>0.883298611111111</c:v>
                </c:pt>
                <c:pt idx="22798">
                  <c:v>0.883310185185185</c:v>
                </c:pt>
                <c:pt idx="22799">
                  <c:v>0.883321759259259</c:v>
                </c:pt>
                <c:pt idx="22800">
                  <c:v>0.883333333333333</c:v>
                </c:pt>
                <c:pt idx="22801">
                  <c:v>0.883344907407408</c:v>
                </c:pt>
                <c:pt idx="22802">
                  <c:v>0.883356481481482</c:v>
                </c:pt>
                <c:pt idx="22803">
                  <c:v>0.883368055555556</c:v>
                </c:pt>
                <c:pt idx="22804">
                  <c:v>0.88337962962963</c:v>
                </c:pt>
                <c:pt idx="22805">
                  <c:v>0.883391203703704</c:v>
                </c:pt>
                <c:pt idx="22806">
                  <c:v>0.883402777777778</c:v>
                </c:pt>
                <c:pt idx="22807">
                  <c:v>0.883414351851852</c:v>
                </c:pt>
                <c:pt idx="22808">
                  <c:v>0.883425925925926</c:v>
                </c:pt>
                <c:pt idx="22809">
                  <c:v>0.8834375</c:v>
                </c:pt>
                <c:pt idx="22810">
                  <c:v>0.883449074074075</c:v>
                </c:pt>
                <c:pt idx="22811">
                  <c:v>0.883460648148148</c:v>
                </c:pt>
                <c:pt idx="22812">
                  <c:v>0.883472222222222</c:v>
                </c:pt>
                <c:pt idx="22813">
                  <c:v>0.883483796296297</c:v>
                </c:pt>
                <c:pt idx="22814">
                  <c:v>0.883495370370371</c:v>
                </c:pt>
                <c:pt idx="22815">
                  <c:v>0.883506944444444</c:v>
                </c:pt>
                <c:pt idx="22816">
                  <c:v>0.883518518518519</c:v>
                </c:pt>
                <c:pt idx="22817">
                  <c:v>0.883530092592593</c:v>
                </c:pt>
                <c:pt idx="22818">
                  <c:v>0.883541666666667</c:v>
                </c:pt>
                <c:pt idx="22819">
                  <c:v>0.88355324074074</c:v>
                </c:pt>
                <c:pt idx="22820">
                  <c:v>0.883564814814815</c:v>
                </c:pt>
                <c:pt idx="22821">
                  <c:v>0.883576388888889</c:v>
                </c:pt>
                <c:pt idx="22822">
                  <c:v>0.883587962962962</c:v>
                </c:pt>
                <c:pt idx="22823">
                  <c:v>0.883599537037037</c:v>
                </c:pt>
                <c:pt idx="22824">
                  <c:v>0.883611111111111</c:v>
                </c:pt>
                <c:pt idx="22825">
                  <c:v>0.883622685185186</c:v>
                </c:pt>
                <c:pt idx="22826">
                  <c:v>0.883634259259259</c:v>
                </c:pt>
                <c:pt idx="22827">
                  <c:v>0.883645833333334</c:v>
                </c:pt>
                <c:pt idx="22828">
                  <c:v>0.883657407407408</c:v>
                </c:pt>
                <c:pt idx="22829">
                  <c:v>0.883668981481482</c:v>
                </c:pt>
                <c:pt idx="22830">
                  <c:v>0.883680555555556</c:v>
                </c:pt>
                <c:pt idx="22831">
                  <c:v>0.88369212962963</c:v>
                </c:pt>
                <c:pt idx="22832">
                  <c:v>0.883703703703704</c:v>
                </c:pt>
                <c:pt idx="22833">
                  <c:v>0.883715277777778</c:v>
                </c:pt>
                <c:pt idx="22834">
                  <c:v>0.883726851851852</c:v>
                </c:pt>
                <c:pt idx="22835">
                  <c:v>0.883738425925926</c:v>
                </c:pt>
                <c:pt idx="22836">
                  <c:v>0.88375</c:v>
                </c:pt>
                <c:pt idx="22837">
                  <c:v>0.883761574074074</c:v>
                </c:pt>
                <c:pt idx="22838">
                  <c:v>0.883773148148148</c:v>
                </c:pt>
                <c:pt idx="22839">
                  <c:v>0.883784722222222</c:v>
                </c:pt>
                <c:pt idx="22840">
                  <c:v>0.883796296296297</c:v>
                </c:pt>
                <c:pt idx="22841">
                  <c:v>0.883807870370371</c:v>
                </c:pt>
                <c:pt idx="22842">
                  <c:v>0.883819444444445</c:v>
                </c:pt>
                <c:pt idx="22843">
                  <c:v>0.883831018518519</c:v>
                </c:pt>
                <c:pt idx="22844">
                  <c:v>0.883842592592593</c:v>
                </c:pt>
                <c:pt idx="22845">
                  <c:v>0.883854166666667</c:v>
                </c:pt>
                <c:pt idx="22846">
                  <c:v>0.883865740740741</c:v>
                </c:pt>
                <c:pt idx="22847">
                  <c:v>0.883877314814815</c:v>
                </c:pt>
                <c:pt idx="22848">
                  <c:v>0.883888888888889</c:v>
                </c:pt>
                <c:pt idx="22849">
                  <c:v>0.883900462962963</c:v>
                </c:pt>
                <c:pt idx="22850">
                  <c:v>0.883912037037037</c:v>
                </c:pt>
                <c:pt idx="22851">
                  <c:v>0.883923611111112</c:v>
                </c:pt>
                <c:pt idx="22852">
                  <c:v>0.883935185185185</c:v>
                </c:pt>
                <c:pt idx="22853">
                  <c:v>0.883946759259259</c:v>
                </c:pt>
                <c:pt idx="22854">
                  <c:v>0.883958333333334</c:v>
                </c:pt>
                <c:pt idx="22855">
                  <c:v>0.883969907407408</c:v>
                </c:pt>
                <c:pt idx="22856">
                  <c:v>0.883981481481482</c:v>
                </c:pt>
                <c:pt idx="22857">
                  <c:v>0.883993055555556</c:v>
                </c:pt>
                <c:pt idx="22858">
                  <c:v>0.88400462962963</c:v>
                </c:pt>
                <c:pt idx="22859">
                  <c:v>0.884016203703704</c:v>
                </c:pt>
                <c:pt idx="22860">
                  <c:v>0.884027777777778</c:v>
                </c:pt>
                <c:pt idx="22861">
                  <c:v>0.884039351851852</c:v>
                </c:pt>
                <c:pt idx="22862">
                  <c:v>0.884050925925926</c:v>
                </c:pt>
                <c:pt idx="22863">
                  <c:v>0.8840625</c:v>
                </c:pt>
                <c:pt idx="22864">
                  <c:v>0.884074074074074</c:v>
                </c:pt>
                <c:pt idx="22865">
                  <c:v>0.884085648148149</c:v>
                </c:pt>
                <c:pt idx="22866">
                  <c:v>0.884097222222222</c:v>
                </c:pt>
                <c:pt idx="22867">
                  <c:v>0.884108796296297</c:v>
                </c:pt>
                <c:pt idx="22868">
                  <c:v>0.884120370370371</c:v>
                </c:pt>
                <c:pt idx="22869">
                  <c:v>0.884131944444445</c:v>
                </c:pt>
                <c:pt idx="22870">
                  <c:v>0.884143518518519</c:v>
                </c:pt>
                <c:pt idx="22871">
                  <c:v>0.884155092592593</c:v>
                </c:pt>
                <c:pt idx="22872">
                  <c:v>0.884166666666667</c:v>
                </c:pt>
                <c:pt idx="22873">
                  <c:v>0.884178240740741</c:v>
                </c:pt>
                <c:pt idx="22874">
                  <c:v>0.884189814814815</c:v>
                </c:pt>
                <c:pt idx="22875">
                  <c:v>0.884201388888889</c:v>
                </c:pt>
                <c:pt idx="22876">
                  <c:v>0.884212962962962</c:v>
                </c:pt>
                <c:pt idx="22877">
                  <c:v>0.884224537037037</c:v>
                </c:pt>
                <c:pt idx="22878">
                  <c:v>0.884236111111111</c:v>
                </c:pt>
                <c:pt idx="22879">
                  <c:v>0.884247685185185</c:v>
                </c:pt>
                <c:pt idx="22880">
                  <c:v>0.884259259259259</c:v>
                </c:pt>
                <c:pt idx="22881">
                  <c:v>0.884270833333334</c:v>
                </c:pt>
                <c:pt idx="22882">
                  <c:v>0.884282407407408</c:v>
                </c:pt>
                <c:pt idx="22883">
                  <c:v>0.884293981481482</c:v>
                </c:pt>
                <c:pt idx="22884">
                  <c:v>0.884305555555556</c:v>
                </c:pt>
                <c:pt idx="22885">
                  <c:v>0.884317129629629</c:v>
                </c:pt>
                <c:pt idx="22886">
                  <c:v>0.884328703703704</c:v>
                </c:pt>
                <c:pt idx="22887">
                  <c:v>0.884340277777778</c:v>
                </c:pt>
                <c:pt idx="22888">
                  <c:v>0.884351851851852</c:v>
                </c:pt>
                <c:pt idx="22889">
                  <c:v>0.884363425925926</c:v>
                </c:pt>
                <c:pt idx="22890">
                  <c:v>0.884375</c:v>
                </c:pt>
                <c:pt idx="22891">
                  <c:v>0.884386574074074</c:v>
                </c:pt>
                <c:pt idx="22892">
                  <c:v>0.884398148148148</c:v>
                </c:pt>
                <c:pt idx="22893">
                  <c:v>0.884409722222222</c:v>
                </c:pt>
                <c:pt idx="22894">
                  <c:v>0.884421296296297</c:v>
                </c:pt>
                <c:pt idx="22895">
                  <c:v>0.88443287037037</c:v>
                </c:pt>
                <c:pt idx="22896">
                  <c:v>0.884444444444445</c:v>
                </c:pt>
                <c:pt idx="22897">
                  <c:v>0.884456018518519</c:v>
                </c:pt>
                <c:pt idx="22898">
                  <c:v>0.884467592592593</c:v>
                </c:pt>
                <c:pt idx="22899">
                  <c:v>0.884479166666667</c:v>
                </c:pt>
                <c:pt idx="22900">
                  <c:v>0.88449074074074</c:v>
                </c:pt>
                <c:pt idx="22901">
                  <c:v>0.884502314814815</c:v>
                </c:pt>
                <c:pt idx="22902">
                  <c:v>0.884513888888889</c:v>
                </c:pt>
                <c:pt idx="22903">
                  <c:v>0.884525462962963</c:v>
                </c:pt>
                <c:pt idx="22904">
                  <c:v>0.884537037037037</c:v>
                </c:pt>
                <c:pt idx="22905">
                  <c:v>0.884548611111112</c:v>
                </c:pt>
                <c:pt idx="22906">
                  <c:v>0.884560185185185</c:v>
                </c:pt>
                <c:pt idx="22907">
                  <c:v>0.884571759259259</c:v>
                </c:pt>
                <c:pt idx="22908">
                  <c:v>0.884583333333334</c:v>
                </c:pt>
                <c:pt idx="22909">
                  <c:v>0.884594907407408</c:v>
                </c:pt>
                <c:pt idx="22910">
                  <c:v>0.884606481481482</c:v>
                </c:pt>
                <c:pt idx="22911">
                  <c:v>0.884618055555556</c:v>
                </c:pt>
                <c:pt idx="22912">
                  <c:v>0.88462962962963</c:v>
                </c:pt>
                <c:pt idx="22913">
                  <c:v>0.884641203703704</c:v>
                </c:pt>
                <c:pt idx="22914">
                  <c:v>0.884652777777778</c:v>
                </c:pt>
                <c:pt idx="22915">
                  <c:v>0.884664351851852</c:v>
                </c:pt>
                <c:pt idx="22916">
                  <c:v>0.884675925925926</c:v>
                </c:pt>
                <c:pt idx="22917">
                  <c:v>0.8846875</c:v>
                </c:pt>
                <c:pt idx="22918">
                  <c:v>0.884699074074075</c:v>
                </c:pt>
                <c:pt idx="22919">
                  <c:v>0.884710648148148</c:v>
                </c:pt>
                <c:pt idx="22920">
                  <c:v>0.884722222222222</c:v>
                </c:pt>
                <c:pt idx="22921">
                  <c:v>0.884733796296296</c:v>
                </c:pt>
                <c:pt idx="22922">
                  <c:v>0.884745370370371</c:v>
                </c:pt>
                <c:pt idx="22923">
                  <c:v>0.884756944444445</c:v>
                </c:pt>
                <c:pt idx="22924">
                  <c:v>0.884768518518519</c:v>
                </c:pt>
                <c:pt idx="22925">
                  <c:v>0.884780092592593</c:v>
                </c:pt>
                <c:pt idx="22926">
                  <c:v>0.884791666666667</c:v>
                </c:pt>
                <c:pt idx="22927">
                  <c:v>0.884803240740741</c:v>
                </c:pt>
                <c:pt idx="22928">
                  <c:v>0.884814814814815</c:v>
                </c:pt>
                <c:pt idx="22929">
                  <c:v>0.884826388888889</c:v>
                </c:pt>
                <c:pt idx="22930">
                  <c:v>0.884837962962963</c:v>
                </c:pt>
                <c:pt idx="22931">
                  <c:v>0.884849537037037</c:v>
                </c:pt>
                <c:pt idx="22932">
                  <c:v>0.884861111111111</c:v>
                </c:pt>
                <c:pt idx="22933">
                  <c:v>0.884872685185185</c:v>
                </c:pt>
                <c:pt idx="22934">
                  <c:v>0.884884259259259</c:v>
                </c:pt>
                <c:pt idx="22935">
                  <c:v>0.884895833333334</c:v>
                </c:pt>
                <c:pt idx="22936">
                  <c:v>0.884907407407408</c:v>
                </c:pt>
                <c:pt idx="22937">
                  <c:v>0.884918981481482</c:v>
                </c:pt>
                <c:pt idx="22938">
                  <c:v>0.884930555555556</c:v>
                </c:pt>
                <c:pt idx="22939">
                  <c:v>0.88494212962963</c:v>
                </c:pt>
                <c:pt idx="22940">
                  <c:v>0.884953703703704</c:v>
                </c:pt>
                <c:pt idx="22941">
                  <c:v>0.884965277777778</c:v>
                </c:pt>
                <c:pt idx="22942">
                  <c:v>0.884976851851852</c:v>
                </c:pt>
                <c:pt idx="22943">
                  <c:v>0.884988425925926</c:v>
                </c:pt>
                <c:pt idx="22944">
                  <c:v>0.885</c:v>
                </c:pt>
                <c:pt idx="22945">
                  <c:v>0.885011574074074</c:v>
                </c:pt>
                <c:pt idx="22946">
                  <c:v>0.885023148148148</c:v>
                </c:pt>
                <c:pt idx="22947">
                  <c:v>0.885034722222222</c:v>
                </c:pt>
                <c:pt idx="22948">
                  <c:v>0.885046296296297</c:v>
                </c:pt>
                <c:pt idx="22949">
                  <c:v>0.885057870370371</c:v>
                </c:pt>
                <c:pt idx="22950">
                  <c:v>0.885069444444445</c:v>
                </c:pt>
                <c:pt idx="22951">
                  <c:v>0.885081018518519</c:v>
                </c:pt>
                <c:pt idx="22952">
                  <c:v>0.885092592592593</c:v>
                </c:pt>
                <c:pt idx="22953">
                  <c:v>0.885104166666667</c:v>
                </c:pt>
                <c:pt idx="22954">
                  <c:v>0.88511574074074</c:v>
                </c:pt>
                <c:pt idx="22955">
                  <c:v>0.885127314814815</c:v>
                </c:pt>
                <c:pt idx="22956">
                  <c:v>0.885138888888889</c:v>
                </c:pt>
                <c:pt idx="22957">
                  <c:v>0.885150462962963</c:v>
                </c:pt>
                <c:pt idx="22958">
                  <c:v>0.885162037037037</c:v>
                </c:pt>
                <c:pt idx="22959">
                  <c:v>0.885173611111111</c:v>
                </c:pt>
                <c:pt idx="22960">
                  <c:v>0.885185185185185</c:v>
                </c:pt>
                <c:pt idx="22961">
                  <c:v>0.885196759259259</c:v>
                </c:pt>
                <c:pt idx="22962">
                  <c:v>0.885208333333334</c:v>
                </c:pt>
                <c:pt idx="22963">
                  <c:v>0.885219907407407</c:v>
                </c:pt>
                <c:pt idx="22964">
                  <c:v>0.885231481481482</c:v>
                </c:pt>
                <c:pt idx="22965">
                  <c:v>0.885243055555556</c:v>
                </c:pt>
                <c:pt idx="22966">
                  <c:v>0.88525462962963</c:v>
                </c:pt>
                <c:pt idx="22967">
                  <c:v>0.885266203703704</c:v>
                </c:pt>
                <c:pt idx="22968">
                  <c:v>0.885277777777778</c:v>
                </c:pt>
                <c:pt idx="22969">
                  <c:v>0.885289351851852</c:v>
                </c:pt>
                <c:pt idx="22970">
                  <c:v>0.885300925925926</c:v>
                </c:pt>
                <c:pt idx="22971">
                  <c:v>0.8853125</c:v>
                </c:pt>
                <c:pt idx="22972">
                  <c:v>0.885324074074074</c:v>
                </c:pt>
                <c:pt idx="22973">
                  <c:v>0.885335648148148</c:v>
                </c:pt>
                <c:pt idx="22974">
                  <c:v>0.885347222222222</c:v>
                </c:pt>
                <c:pt idx="22975">
                  <c:v>0.885358796296296</c:v>
                </c:pt>
                <c:pt idx="22976">
                  <c:v>0.885370370370371</c:v>
                </c:pt>
                <c:pt idx="22977">
                  <c:v>0.885381944444445</c:v>
                </c:pt>
                <c:pt idx="22978">
                  <c:v>0.885393518518519</c:v>
                </c:pt>
                <c:pt idx="22979">
                  <c:v>0.885405092592593</c:v>
                </c:pt>
                <c:pt idx="22980">
                  <c:v>0.885416666666666</c:v>
                </c:pt>
                <c:pt idx="22981">
                  <c:v>0.885428240740741</c:v>
                </c:pt>
                <c:pt idx="22982">
                  <c:v>0.885439814814815</c:v>
                </c:pt>
                <c:pt idx="22983">
                  <c:v>0.885451388888889</c:v>
                </c:pt>
                <c:pt idx="22984">
                  <c:v>0.885462962962963</c:v>
                </c:pt>
                <c:pt idx="22985">
                  <c:v>0.885474537037037</c:v>
                </c:pt>
                <c:pt idx="22986">
                  <c:v>0.885486111111111</c:v>
                </c:pt>
                <c:pt idx="22987">
                  <c:v>0.885497685185185</c:v>
                </c:pt>
                <c:pt idx="22988">
                  <c:v>0.885509259259259</c:v>
                </c:pt>
                <c:pt idx="22989">
                  <c:v>0.885520833333334</c:v>
                </c:pt>
                <c:pt idx="22990">
                  <c:v>0.885532407407407</c:v>
                </c:pt>
                <c:pt idx="22991">
                  <c:v>0.885543981481482</c:v>
                </c:pt>
                <c:pt idx="22992">
                  <c:v>0.885555555555556</c:v>
                </c:pt>
                <c:pt idx="22993">
                  <c:v>0.88556712962963</c:v>
                </c:pt>
                <c:pt idx="22994">
                  <c:v>0.885578703703704</c:v>
                </c:pt>
                <c:pt idx="22995">
                  <c:v>0.885590277777778</c:v>
                </c:pt>
                <c:pt idx="22996">
                  <c:v>0.885601851851852</c:v>
                </c:pt>
                <c:pt idx="22997">
                  <c:v>0.885613425925926</c:v>
                </c:pt>
                <c:pt idx="22998">
                  <c:v>0.885625</c:v>
                </c:pt>
                <c:pt idx="22999">
                  <c:v>0.885636574074074</c:v>
                </c:pt>
                <c:pt idx="23000">
                  <c:v>0.885648148148149</c:v>
                </c:pt>
                <c:pt idx="23001">
                  <c:v>0.885659722222222</c:v>
                </c:pt>
                <c:pt idx="23002">
                  <c:v>0.885671296296297</c:v>
                </c:pt>
                <c:pt idx="23003">
                  <c:v>0.885682870370371</c:v>
                </c:pt>
                <c:pt idx="23004">
                  <c:v>0.885694444444445</c:v>
                </c:pt>
                <c:pt idx="23005">
                  <c:v>0.885706018518519</c:v>
                </c:pt>
                <c:pt idx="23006">
                  <c:v>0.885717592592593</c:v>
                </c:pt>
                <c:pt idx="23007">
                  <c:v>0.885729166666667</c:v>
                </c:pt>
                <c:pt idx="23008">
                  <c:v>0.885740740740741</c:v>
                </c:pt>
                <c:pt idx="23009">
                  <c:v>0.885752314814815</c:v>
                </c:pt>
                <c:pt idx="23010">
                  <c:v>0.885763888888889</c:v>
                </c:pt>
                <c:pt idx="23011">
                  <c:v>0.885775462962963</c:v>
                </c:pt>
                <c:pt idx="23012">
                  <c:v>0.885787037037037</c:v>
                </c:pt>
                <c:pt idx="23013">
                  <c:v>0.885798611111111</c:v>
                </c:pt>
                <c:pt idx="23014">
                  <c:v>0.885810185185185</c:v>
                </c:pt>
                <c:pt idx="23015">
                  <c:v>0.885821759259259</c:v>
                </c:pt>
                <c:pt idx="23016">
                  <c:v>0.885833333333334</c:v>
                </c:pt>
                <c:pt idx="23017">
                  <c:v>0.885844907407408</c:v>
                </c:pt>
                <c:pt idx="23018">
                  <c:v>0.885856481481482</c:v>
                </c:pt>
                <c:pt idx="23019">
                  <c:v>0.885868055555556</c:v>
                </c:pt>
                <c:pt idx="23020">
                  <c:v>0.88587962962963</c:v>
                </c:pt>
                <c:pt idx="23021">
                  <c:v>0.885891203703704</c:v>
                </c:pt>
                <c:pt idx="23022">
                  <c:v>0.885902777777778</c:v>
                </c:pt>
                <c:pt idx="23023">
                  <c:v>0.885914351851852</c:v>
                </c:pt>
                <c:pt idx="23024">
                  <c:v>0.885925925925926</c:v>
                </c:pt>
                <c:pt idx="23025">
                  <c:v>0.8859375</c:v>
                </c:pt>
                <c:pt idx="23026">
                  <c:v>0.885949074074075</c:v>
                </c:pt>
                <c:pt idx="23027">
                  <c:v>0.885960648148148</c:v>
                </c:pt>
                <c:pt idx="23028">
                  <c:v>0.885972222222222</c:v>
                </c:pt>
                <c:pt idx="23029">
                  <c:v>0.885983796296296</c:v>
                </c:pt>
                <c:pt idx="23030">
                  <c:v>0.885995370370371</c:v>
                </c:pt>
                <c:pt idx="23031">
                  <c:v>0.886006944444445</c:v>
                </c:pt>
                <c:pt idx="23032">
                  <c:v>0.886018518518519</c:v>
                </c:pt>
                <c:pt idx="23033">
                  <c:v>0.886030092592593</c:v>
                </c:pt>
                <c:pt idx="23034">
                  <c:v>0.886041666666667</c:v>
                </c:pt>
                <c:pt idx="23035">
                  <c:v>0.886053240740741</c:v>
                </c:pt>
                <c:pt idx="23036">
                  <c:v>0.886064814814815</c:v>
                </c:pt>
                <c:pt idx="23037">
                  <c:v>0.886076388888889</c:v>
                </c:pt>
                <c:pt idx="23038">
                  <c:v>0.886087962962963</c:v>
                </c:pt>
                <c:pt idx="23039">
                  <c:v>0.886099537037037</c:v>
                </c:pt>
                <c:pt idx="23040">
                  <c:v>0.886111111111111</c:v>
                </c:pt>
                <c:pt idx="23041">
                  <c:v>0.886122685185185</c:v>
                </c:pt>
                <c:pt idx="23042">
                  <c:v>0.886134259259259</c:v>
                </c:pt>
                <c:pt idx="23043">
                  <c:v>0.886145833333334</c:v>
                </c:pt>
                <c:pt idx="23044">
                  <c:v>0.886157407407407</c:v>
                </c:pt>
                <c:pt idx="23045">
                  <c:v>0.886168981481482</c:v>
                </c:pt>
                <c:pt idx="23046">
                  <c:v>0.886180555555556</c:v>
                </c:pt>
                <c:pt idx="23047">
                  <c:v>0.88619212962963</c:v>
                </c:pt>
                <c:pt idx="23048">
                  <c:v>0.886203703703704</c:v>
                </c:pt>
                <c:pt idx="23049">
                  <c:v>0.886215277777778</c:v>
                </c:pt>
                <c:pt idx="23050">
                  <c:v>0.886226851851852</c:v>
                </c:pt>
                <c:pt idx="23051">
                  <c:v>0.886238425925926</c:v>
                </c:pt>
                <c:pt idx="23052">
                  <c:v>0.88625</c:v>
                </c:pt>
                <c:pt idx="23053">
                  <c:v>0.886261574074074</c:v>
                </c:pt>
                <c:pt idx="23054">
                  <c:v>0.886273148148148</c:v>
                </c:pt>
                <c:pt idx="23055">
                  <c:v>0.886284722222222</c:v>
                </c:pt>
                <c:pt idx="23056">
                  <c:v>0.886296296296297</c:v>
                </c:pt>
                <c:pt idx="23057">
                  <c:v>0.886307870370371</c:v>
                </c:pt>
                <c:pt idx="23058">
                  <c:v>0.886319444444445</c:v>
                </c:pt>
                <c:pt idx="23059">
                  <c:v>0.886331018518519</c:v>
                </c:pt>
                <c:pt idx="23060">
                  <c:v>0.886342592592593</c:v>
                </c:pt>
                <c:pt idx="23061">
                  <c:v>0.886354166666667</c:v>
                </c:pt>
                <c:pt idx="23062">
                  <c:v>0.886365740740741</c:v>
                </c:pt>
                <c:pt idx="23063">
                  <c:v>0.886377314814815</c:v>
                </c:pt>
                <c:pt idx="23064">
                  <c:v>0.886388888888889</c:v>
                </c:pt>
                <c:pt idx="23065">
                  <c:v>0.886400462962963</c:v>
                </c:pt>
                <c:pt idx="23066">
                  <c:v>0.886412037037037</c:v>
                </c:pt>
                <c:pt idx="23067">
                  <c:v>0.886423611111111</c:v>
                </c:pt>
                <c:pt idx="23068">
                  <c:v>0.886435185185185</c:v>
                </c:pt>
                <c:pt idx="23069">
                  <c:v>0.886446759259259</c:v>
                </c:pt>
                <c:pt idx="23070">
                  <c:v>0.886458333333333</c:v>
                </c:pt>
                <c:pt idx="23071">
                  <c:v>0.886469907407408</c:v>
                </c:pt>
                <c:pt idx="23072">
                  <c:v>0.886481481481482</c:v>
                </c:pt>
                <c:pt idx="23073">
                  <c:v>0.886493055555556</c:v>
                </c:pt>
                <c:pt idx="23074">
                  <c:v>0.88650462962963</c:v>
                </c:pt>
                <c:pt idx="23075">
                  <c:v>0.886516203703703</c:v>
                </c:pt>
                <c:pt idx="23076">
                  <c:v>0.886527777777778</c:v>
                </c:pt>
                <c:pt idx="23077">
                  <c:v>0.886539351851852</c:v>
                </c:pt>
                <c:pt idx="23078">
                  <c:v>0.886550925925926</c:v>
                </c:pt>
                <c:pt idx="23079">
                  <c:v>0.8865625</c:v>
                </c:pt>
                <c:pt idx="23080">
                  <c:v>0.886574074074074</c:v>
                </c:pt>
                <c:pt idx="23081">
                  <c:v>0.886585648148148</c:v>
                </c:pt>
                <c:pt idx="23082">
                  <c:v>0.886597222222222</c:v>
                </c:pt>
                <c:pt idx="23083">
                  <c:v>0.886608796296297</c:v>
                </c:pt>
                <c:pt idx="23084">
                  <c:v>0.886620370370371</c:v>
                </c:pt>
                <c:pt idx="23085">
                  <c:v>0.886631944444445</c:v>
                </c:pt>
                <c:pt idx="23086">
                  <c:v>0.886643518518519</c:v>
                </c:pt>
                <c:pt idx="23087">
                  <c:v>0.886655092592593</c:v>
                </c:pt>
                <c:pt idx="23088">
                  <c:v>0.886666666666667</c:v>
                </c:pt>
                <c:pt idx="23089">
                  <c:v>0.886678240740741</c:v>
                </c:pt>
                <c:pt idx="23090">
                  <c:v>0.886689814814815</c:v>
                </c:pt>
                <c:pt idx="23091">
                  <c:v>0.886701388888889</c:v>
                </c:pt>
                <c:pt idx="23092">
                  <c:v>0.886712962962963</c:v>
                </c:pt>
                <c:pt idx="23093">
                  <c:v>0.886724537037037</c:v>
                </c:pt>
                <c:pt idx="23094">
                  <c:v>0.886736111111111</c:v>
                </c:pt>
                <c:pt idx="23095">
                  <c:v>0.886747685185186</c:v>
                </c:pt>
                <c:pt idx="23096">
                  <c:v>0.88675925925926</c:v>
                </c:pt>
                <c:pt idx="23097">
                  <c:v>0.886770833333334</c:v>
                </c:pt>
                <c:pt idx="23098">
                  <c:v>0.886782407407408</c:v>
                </c:pt>
                <c:pt idx="23099">
                  <c:v>0.886793981481482</c:v>
                </c:pt>
                <c:pt idx="23100">
                  <c:v>0.886805555555556</c:v>
                </c:pt>
                <c:pt idx="23101">
                  <c:v>0.886817129629629</c:v>
                </c:pt>
                <c:pt idx="23102">
                  <c:v>0.886828703703704</c:v>
                </c:pt>
                <c:pt idx="23103">
                  <c:v>0.886840277777778</c:v>
                </c:pt>
                <c:pt idx="23104">
                  <c:v>0.886851851851852</c:v>
                </c:pt>
                <c:pt idx="23105">
                  <c:v>0.886863425925926</c:v>
                </c:pt>
                <c:pt idx="23106">
                  <c:v>0.886875</c:v>
                </c:pt>
                <c:pt idx="23107">
                  <c:v>0.886886574074074</c:v>
                </c:pt>
                <c:pt idx="23108">
                  <c:v>0.886898148148148</c:v>
                </c:pt>
                <c:pt idx="23109">
                  <c:v>0.886909722222222</c:v>
                </c:pt>
                <c:pt idx="23110">
                  <c:v>0.886921296296297</c:v>
                </c:pt>
                <c:pt idx="23111">
                  <c:v>0.886932870370371</c:v>
                </c:pt>
                <c:pt idx="23112">
                  <c:v>0.886944444444445</c:v>
                </c:pt>
                <c:pt idx="23113">
                  <c:v>0.886956018518519</c:v>
                </c:pt>
                <c:pt idx="23114">
                  <c:v>0.886967592592593</c:v>
                </c:pt>
                <c:pt idx="23115">
                  <c:v>0.886979166666667</c:v>
                </c:pt>
                <c:pt idx="23116">
                  <c:v>0.886990740740741</c:v>
                </c:pt>
                <c:pt idx="23117">
                  <c:v>0.887002314814815</c:v>
                </c:pt>
                <c:pt idx="23118">
                  <c:v>0.887013888888889</c:v>
                </c:pt>
                <c:pt idx="23119">
                  <c:v>0.887025462962963</c:v>
                </c:pt>
                <c:pt idx="23120">
                  <c:v>0.887037037037037</c:v>
                </c:pt>
                <c:pt idx="23121">
                  <c:v>0.887048611111111</c:v>
                </c:pt>
                <c:pt idx="23122">
                  <c:v>0.887060185185185</c:v>
                </c:pt>
                <c:pt idx="23123">
                  <c:v>0.887071759259259</c:v>
                </c:pt>
                <c:pt idx="23124">
                  <c:v>0.887083333333333</c:v>
                </c:pt>
                <c:pt idx="23125">
                  <c:v>0.887094907407408</c:v>
                </c:pt>
                <c:pt idx="23126">
                  <c:v>0.887106481481482</c:v>
                </c:pt>
                <c:pt idx="23127">
                  <c:v>0.887118055555556</c:v>
                </c:pt>
                <c:pt idx="23128">
                  <c:v>0.88712962962963</c:v>
                </c:pt>
                <c:pt idx="23129">
                  <c:v>0.887141203703704</c:v>
                </c:pt>
                <c:pt idx="23130">
                  <c:v>0.887152777777778</c:v>
                </c:pt>
                <c:pt idx="23131">
                  <c:v>0.887164351851852</c:v>
                </c:pt>
                <c:pt idx="23132">
                  <c:v>0.887175925925926</c:v>
                </c:pt>
                <c:pt idx="23133">
                  <c:v>0.8871875</c:v>
                </c:pt>
                <c:pt idx="23134">
                  <c:v>0.887199074074075</c:v>
                </c:pt>
                <c:pt idx="23135">
                  <c:v>0.887210648148148</c:v>
                </c:pt>
                <c:pt idx="23136">
                  <c:v>0.887222222222222</c:v>
                </c:pt>
                <c:pt idx="23137">
                  <c:v>0.887233796296296</c:v>
                </c:pt>
                <c:pt idx="23138">
                  <c:v>0.887245370370371</c:v>
                </c:pt>
                <c:pt idx="23139">
                  <c:v>0.887256944444445</c:v>
                </c:pt>
                <c:pt idx="23140">
                  <c:v>0.887268518518519</c:v>
                </c:pt>
                <c:pt idx="23141">
                  <c:v>0.887280092592593</c:v>
                </c:pt>
                <c:pt idx="23142">
                  <c:v>0.887291666666667</c:v>
                </c:pt>
                <c:pt idx="23143">
                  <c:v>0.88730324074074</c:v>
                </c:pt>
                <c:pt idx="23144">
                  <c:v>0.887314814814815</c:v>
                </c:pt>
                <c:pt idx="23145">
                  <c:v>0.887326388888889</c:v>
                </c:pt>
                <c:pt idx="23146">
                  <c:v>0.887337962962962</c:v>
                </c:pt>
                <c:pt idx="23147">
                  <c:v>0.887349537037037</c:v>
                </c:pt>
                <c:pt idx="23148">
                  <c:v>0.887361111111111</c:v>
                </c:pt>
                <c:pt idx="23149">
                  <c:v>0.887372685185185</c:v>
                </c:pt>
                <c:pt idx="23150">
                  <c:v>0.887384259259259</c:v>
                </c:pt>
                <c:pt idx="23151">
                  <c:v>0.887395833333334</c:v>
                </c:pt>
                <c:pt idx="23152">
                  <c:v>0.887407407407408</c:v>
                </c:pt>
                <c:pt idx="23153">
                  <c:v>0.887418981481482</c:v>
                </c:pt>
                <c:pt idx="23154">
                  <c:v>0.887430555555556</c:v>
                </c:pt>
                <c:pt idx="23155">
                  <c:v>0.887442129629629</c:v>
                </c:pt>
                <c:pt idx="23156">
                  <c:v>0.887453703703704</c:v>
                </c:pt>
                <c:pt idx="23157">
                  <c:v>0.887465277777778</c:v>
                </c:pt>
                <c:pt idx="23158">
                  <c:v>0.887476851851852</c:v>
                </c:pt>
                <c:pt idx="23159">
                  <c:v>0.887488425925926</c:v>
                </c:pt>
                <c:pt idx="23160">
                  <c:v>0.8875</c:v>
                </c:pt>
                <c:pt idx="23161">
                  <c:v>0.887511574074074</c:v>
                </c:pt>
                <c:pt idx="23162">
                  <c:v>0.887523148148148</c:v>
                </c:pt>
                <c:pt idx="23163">
                  <c:v>0.887534722222222</c:v>
                </c:pt>
                <c:pt idx="23164">
                  <c:v>0.887546296296296</c:v>
                </c:pt>
                <c:pt idx="23165">
                  <c:v>0.887557870370371</c:v>
                </c:pt>
                <c:pt idx="23166">
                  <c:v>0.887569444444445</c:v>
                </c:pt>
                <c:pt idx="23167">
                  <c:v>0.887581018518519</c:v>
                </c:pt>
                <c:pt idx="23168">
                  <c:v>0.887592592592593</c:v>
                </c:pt>
                <c:pt idx="23169">
                  <c:v>0.887604166666667</c:v>
                </c:pt>
                <c:pt idx="23170">
                  <c:v>0.887615740740741</c:v>
                </c:pt>
                <c:pt idx="23171">
                  <c:v>0.887627314814815</c:v>
                </c:pt>
                <c:pt idx="23172">
                  <c:v>0.887638888888889</c:v>
                </c:pt>
                <c:pt idx="23173">
                  <c:v>0.887650462962963</c:v>
                </c:pt>
                <c:pt idx="23174">
                  <c:v>0.887662037037037</c:v>
                </c:pt>
                <c:pt idx="23175">
                  <c:v>0.887673611111111</c:v>
                </c:pt>
                <c:pt idx="23176">
                  <c:v>0.887685185185185</c:v>
                </c:pt>
                <c:pt idx="23177">
                  <c:v>0.887696759259259</c:v>
                </c:pt>
                <c:pt idx="23178">
                  <c:v>0.887708333333334</c:v>
                </c:pt>
                <c:pt idx="23179">
                  <c:v>0.887719907407408</c:v>
                </c:pt>
                <c:pt idx="23180">
                  <c:v>0.887731481481482</c:v>
                </c:pt>
                <c:pt idx="23181">
                  <c:v>0.887743055555556</c:v>
                </c:pt>
                <c:pt idx="23182">
                  <c:v>0.88775462962963</c:v>
                </c:pt>
                <c:pt idx="23183">
                  <c:v>0.887766203703704</c:v>
                </c:pt>
                <c:pt idx="23184">
                  <c:v>0.887777777777778</c:v>
                </c:pt>
                <c:pt idx="23185">
                  <c:v>0.887789351851852</c:v>
                </c:pt>
                <c:pt idx="23186">
                  <c:v>0.887800925925926</c:v>
                </c:pt>
                <c:pt idx="23187">
                  <c:v>0.8878125</c:v>
                </c:pt>
                <c:pt idx="23188">
                  <c:v>0.887824074074075</c:v>
                </c:pt>
                <c:pt idx="23189">
                  <c:v>0.887835648148148</c:v>
                </c:pt>
                <c:pt idx="23190">
                  <c:v>0.887847222222222</c:v>
                </c:pt>
                <c:pt idx="23191">
                  <c:v>0.887858796296297</c:v>
                </c:pt>
                <c:pt idx="23192">
                  <c:v>0.887870370370371</c:v>
                </c:pt>
                <c:pt idx="23193">
                  <c:v>0.887881944444445</c:v>
                </c:pt>
                <c:pt idx="23194">
                  <c:v>0.887893518518519</c:v>
                </c:pt>
                <c:pt idx="23195">
                  <c:v>0.887905092592593</c:v>
                </c:pt>
                <c:pt idx="23196">
                  <c:v>0.887916666666667</c:v>
                </c:pt>
                <c:pt idx="23197">
                  <c:v>0.887928240740741</c:v>
                </c:pt>
                <c:pt idx="23198">
                  <c:v>0.887939814814815</c:v>
                </c:pt>
                <c:pt idx="23199">
                  <c:v>0.887951388888889</c:v>
                </c:pt>
                <c:pt idx="23200">
                  <c:v>0.887962962962962</c:v>
                </c:pt>
                <c:pt idx="23201">
                  <c:v>0.887974537037037</c:v>
                </c:pt>
                <c:pt idx="23202">
                  <c:v>0.887986111111111</c:v>
                </c:pt>
                <c:pt idx="23203">
                  <c:v>0.887997685185186</c:v>
                </c:pt>
                <c:pt idx="23204">
                  <c:v>0.888009259259259</c:v>
                </c:pt>
                <c:pt idx="23205">
                  <c:v>0.888020833333334</c:v>
                </c:pt>
                <c:pt idx="23206">
                  <c:v>0.888032407407408</c:v>
                </c:pt>
                <c:pt idx="23207">
                  <c:v>0.888043981481482</c:v>
                </c:pt>
                <c:pt idx="23208">
                  <c:v>0.888055555555556</c:v>
                </c:pt>
                <c:pt idx="23209">
                  <c:v>0.888067129629629</c:v>
                </c:pt>
                <c:pt idx="23210">
                  <c:v>0.888078703703704</c:v>
                </c:pt>
                <c:pt idx="23211">
                  <c:v>0.888090277777778</c:v>
                </c:pt>
                <c:pt idx="23212">
                  <c:v>0.888101851851852</c:v>
                </c:pt>
                <c:pt idx="23213">
                  <c:v>0.888113425925926</c:v>
                </c:pt>
                <c:pt idx="23214">
                  <c:v>0.888125</c:v>
                </c:pt>
                <c:pt idx="23215">
                  <c:v>0.888136574074074</c:v>
                </c:pt>
                <c:pt idx="23216">
                  <c:v>0.888148148148148</c:v>
                </c:pt>
                <c:pt idx="23217">
                  <c:v>0.888159722222222</c:v>
                </c:pt>
                <c:pt idx="23218">
                  <c:v>0.888171296296297</c:v>
                </c:pt>
                <c:pt idx="23219">
                  <c:v>0.888182870370371</c:v>
                </c:pt>
                <c:pt idx="23220">
                  <c:v>0.888194444444445</c:v>
                </c:pt>
                <c:pt idx="23221">
                  <c:v>0.888206018518519</c:v>
                </c:pt>
                <c:pt idx="23222">
                  <c:v>0.888217592592593</c:v>
                </c:pt>
                <c:pt idx="23223">
                  <c:v>0.888229166666667</c:v>
                </c:pt>
                <c:pt idx="23224">
                  <c:v>0.888240740740741</c:v>
                </c:pt>
                <c:pt idx="23225">
                  <c:v>0.888252314814815</c:v>
                </c:pt>
                <c:pt idx="23226">
                  <c:v>0.888263888888889</c:v>
                </c:pt>
                <c:pt idx="23227">
                  <c:v>0.888275462962963</c:v>
                </c:pt>
                <c:pt idx="23228">
                  <c:v>0.888287037037037</c:v>
                </c:pt>
                <c:pt idx="23229">
                  <c:v>0.888298611111112</c:v>
                </c:pt>
                <c:pt idx="23230">
                  <c:v>0.888310185185185</c:v>
                </c:pt>
                <c:pt idx="23231">
                  <c:v>0.888321759259259</c:v>
                </c:pt>
                <c:pt idx="23232">
                  <c:v>0.888333333333333</c:v>
                </c:pt>
                <c:pt idx="23233">
                  <c:v>0.888344907407408</c:v>
                </c:pt>
                <c:pt idx="23234">
                  <c:v>0.888356481481482</c:v>
                </c:pt>
                <c:pt idx="23235">
                  <c:v>0.888368055555556</c:v>
                </c:pt>
                <c:pt idx="23236">
                  <c:v>0.88837962962963</c:v>
                </c:pt>
                <c:pt idx="23237">
                  <c:v>0.888391203703704</c:v>
                </c:pt>
                <c:pt idx="23238">
                  <c:v>0.888402777777778</c:v>
                </c:pt>
                <c:pt idx="23239">
                  <c:v>0.888414351851852</c:v>
                </c:pt>
                <c:pt idx="23240">
                  <c:v>0.888425925925926</c:v>
                </c:pt>
                <c:pt idx="23241">
                  <c:v>0.8884375</c:v>
                </c:pt>
                <c:pt idx="23242">
                  <c:v>0.888449074074074</c:v>
                </c:pt>
                <c:pt idx="23243">
                  <c:v>0.888460648148148</c:v>
                </c:pt>
                <c:pt idx="23244">
                  <c:v>0.888472222222222</c:v>
                </c:pt>
                <c:pt idx="23245">
                  <c:v>0.888483796296297</c:v>
                </c:pt>
                <c:pt idx="23246">
                  <c:v>0.888495370370371</c:v>
                </c:pt>
                <c:pt idx="23247">
                  <c:v>0.888506944444444</c:v>
                </c:pt>
                <c:pt idx="23248">
                  <c:v>0.888518518518519</c:v>
                </c:pt>
                <c:pt idx="23249">
                  <c:v>0.888530092592593</c:v>
                </c:pt>
                <c:pt idx="23250">
                  <c:v>0.888541666666667</c:v>
                </c:pt>
                <c:pt idx="23251">
                  <c:v>0.88855324074074</c:v>
                </c:pt>
                <c:pt idx="23252">
                  <c:v>0.888564814814815</c:v>
                </c:pt>
                <c:pt idx="23253">
                  <c:v>0.888576388888889</c:v>
                </c:pt>
                <c:pt idx="23254">
                  <c:v>0.888587962962962</c:v>
                </c:pt>
                <c:pt idx="23255">
                  <c:v>0.888599537037037</c:v>
                </c:pt>
                <c:pt idx="23256">
                  <c:v>0.888611111111111</c:v>
                </c:pt>
                <c:pt idx="23257">
                  <c:v>0.888622685185186</c:v>
                </c:pt>
                <c:pt idx="23258">
                  <c:v>0.888634259259259</c:v>
                </c:pt>
                <c:pt idx="23259">
                  <c:v>0.888645833333334</c:v>
                </c:pt>
                <c:pt idx="23260">
                  <c:v>0.888657407407408</c:v>
                </c:pt>
                <c:pt idx="23261">
                  <c:v>0.888668981481482</c:v>
                </c:pt>
                <c:pt idx="23262">
                  <c:v>0.888680555555556</c:v>
                </c:pt>
                <c:pt idx="23263">
                  <c:v>0.88869212962963</c:v>
                </c:pt>
                <c:pt idx="23264">
                  <c:v>0.888703703703704</c:v>
                </c:pt>
                <c:pt idx="23265">
                  <c:v>0.888715277777778</c:v>
                </c:pt>
                <c:pt idx="23266">
                  <c:v>0.888726851851852</c:v>
                </c:pt>
                <c:pt idx="23267">
                  <c:v>0.888738425925926</c:v>
                </c:pt>
                <c:pt idx="23268">
                  <c:v>0.88875</c:v>
                </c:pt>
                <c:pt idx="23269">
                  <c:v>0.888761574074074</c:v>
                </c:pt>
                <c:pt idx="23270">
                  <c:v>0.888773148148148</c:v>
                </c:pt>
                <c:pt idx="23271">
                  <c:v>0.888784722222222</c:v>
                </c:pt>
                <c:pt idx="23272">
                  <c:v>0.888796296296297</c:v>
                </c:pt>
                <c:pt idx="23273">
                  <c:v>0.888807870370371</c:v>
                </c:pt>
                <c:pt idx="23274">
                  <c:v>0.888819444444445</c:v>
                </c:pt>
                <c:pt idx="23275">
                  <c:v>0.888831018518519</c:v>
                </c:pt>
                <c:pt idx="23276">
                  <c:v>0.888842592592593</c:v>
                </c:pt>
                <c:pt idx="23277">
                  <c:v>0.888854166666667</c:v>
                </c:pt>
                <c:pt idx="23278">
                  <c:v>0.888865740740741</c:v>
                </c:pt>
                <c:pt idx="23279">
                  <c:v>0.888877314814815</c:v>
                </c:pt>
                <c:pt idx="23280">
                  <c:v>0.888888888888889</c:v>
                </c:pt>
                <c:pt idx="23281">
                  <c:v>0.888900462962963</c:v>
                </c:pt>
                <c:pt idx="23282">
                  <c:v>0.888912037037037</c:v>
                </c:pt>
                <c:pt idx="23283">
                  <c:v>0.888923611111112</c:v>
                </c:pt>
                <c:pt idx="23284">
                  <c:v>0.888935185185185</c:v>
                </c:pt>
                <c:pt idx="23285">
                  <c:v>0.888946759259259</c:v>
                </c:pt>
                <c:pt idx="23286">
                  <c:v>0.888958333333334</c:v>
                </c:pt>
                <c:pt idx="23287">
                  <c:v>0.888969907407407</c:v>
                </c:pt>
                <c:pt idx="23288">
                  <c:v>0.888981481481482</c:v>
                </c:pt>
                <c:pt idx="23289">
                  <c:v>0.888993055555556</c:v>
                </c:pt>
                <c:pt idx="23290">
                  <c:v>0.88900462962963</c:v>
                </c:pt>
                <c:pt idx="23291">
                  <c:v>0.889016203703704</c:v>
                </c:pt>
                <c:pt idx="23292">
                  <c:v>0.889027777777778</c:v>
                </c:pt>
                <c:pt idx="23293">
                  <c:v>0.889039351851852</c:v>
                </c:pt>
                <c:pt idx="23294">
                  <c:v>0.889050925925926</c:v>
                </c:pt>
                <c:pt idx="23295">
                  <c:v>0.8890625</c:v>
                </c:pt>
                <c:pt idx="23296">
                  <c:v>0.889074074074074</c:v>
                </c:pt>
                <c:pt idx="23297">
                  <c:v>0.889085648148149</c:v>
                </c:pt>
                <c:pt idx="23298">
                  <c:v>0.889097222222222</c:v>
                </c:pt>
                <c:pt idx="23299">
                  <c:v>0.889108796296297</c:v>
                </c:pt>
                <c:pt idx="23300">
                  <c:v>0.889120370370371</c:v>
                </c:pt>
                <c:pt idx="23301">
                  <c:v>0.889131944444445</c:v>
                </c:pt>
                <c:pt idx="23302">
                  <c:v>0.889143518518519</c:v>
                </c:pt>
                <c:pt idx="23303">
                  <c:v>0.889155092592593</c:v>
                </c:pt>
                <c:pt idx="23304">
                  <c:v>0.889166666666667</c:v>
                </c:pt>
                <c:pt idx="23305">
                  <c:v>0.889178240740741</c:v>
                </c:pt>
                <c:pt idx="23306">
                  <c:v>0.889189814814815</c:v>
                </c:pt>
                <c:pt idx="23307">
                  <c:v>0.889201388888889</c:v>
                </c:pt>
                <c:pt idx="23308">
                  <c:v>0.889212962962962</c:v>
                </c:pt>
                <c:pt idx="23309">
                  <c:v>0.889224537037037</c:v>
                </c:pt>
                <c:pt idx="23310">
                  <c:v>0.889236111111111</c:v>
                </c:pt>
                <c:pt idx="23311">
                  <c:v>0.889247685185185</c:v>
                </c:pt>
                <c:pt idx="23312">
                  <c:v>0.889259259259259</c:v>
                </c:pt>
                <c:pt idx="23313">
                  <c:v>0.889270833333334</c:v>
                </c:pt>
                <c:pt idx="23314">
                  <c:v>0.889282407407408</c:v>
                </c:pt>
                <c:pt idx="23315">
                  <c:v>0.889293981481482</c:v>
                </c:pt>
                <c:pt idx="23316">
                  <c:v>0.889305555555556</c:v>
                </c:pt>
                <c:pt idx="23317">
                  <c:v>0.889317129629629</c:v>
                </c:pt>
                <c:pt idx="23318">
                  <c:v>0.889328703703704</c:v>
                </c:pt>
                <c:pt idx="23319">
                  <c:v>0.889340277777778</c:v>
                </c:pt>
                <c:pt idx="23320">
                  <c:v>0.889351851851852</c:v>
                </c:pt>
                <c:pt idx="23321">
                  <c:v>0.889363425925926</c:v>
                </c:pt>
                <c:pt idx="23322">
                  <c:v>0.889375</c:v>
                </c:pt>
                <c:pt idx="23323">
                  <c:v>0.889386574074074</c:v>
                </c:pt>
                <c:pt idx="23324">
                  <c:v>0.889398148148148</c:v>
                </c:pt>
                <c:pt idx="23325">
                  <c:v>0.889409722222222</c:v>
                </c:pt>
                <c:pt idx="23326">
                  <c:v>0.889421296296297</c:v>
                </c:pt>
                <c:pt idx="23327">
                  <c:v>0.88943287037037</c:v>
                </c:pt>
                <c:pt idx="23328">
                  <c:v>0.889444444444445</c:v>
                </c:pt>
                <c:pt idx="23329">
                  <c:v>0.889456018518519</c:v>
                </c:pt>
                <c:pt idx="23330">
                  <c:v>0.889467592592593</c:v>
                </c:pt>
                <c:pt idx="23331">
                  <c:v>0.889479166666667</c:v>
                </c:pt>
                <c:pt idx="23332">
                  <c:v>0.88949074074074</c:v>
                </c:pt>
                <c:pt idx="23333">
                  <c:v>0.889502314814815</c:v>
                </c:pt>
                <c:pt idx="23334">
                  <c:v>0.889513888888889</c:v>
                </c:pt>
                <c:pt idx="23335">
                  <c:v>0.889525462962963</c:v>
                </c:pt>
                <c:pt idx="23336">
                  <c:v>0.889537037037037</c:v>
                </c:pt>
                <c:pt idx="23337">
                  <c:v>0.889548611111111</c:v>
                </c:pt>
                <c:pt idx="23338">
                  <c:v>0.889560185185185</c:v>
                </c:pt>
                <c:pt idx="23339">
                  <c:v>0.889571759259259</c:v>
                </c:pt>
                <c:pt idx="23340">
                  <c:v>0.889583333333334</c:v>
                </c:pt>
                <c:pt idx="23341">
                  <c:v>0.889594907407407</c:v>
                </c:pt>
                <c:pt idx="23342">
                  <c:v>0.889606481481482</c:v>
                </c:pt>
                <c:pt idx="23343">
                  <c:v>0.889618055555556</c:v>
                </c:pt>
                <c:pt idx="23344">
                  <c:v>0.88962962962963</c:v>
                </c:pt>
                <c:pt idx="23345">
                  <c:v>0.889641203703704</c:v>
                </c:pt>
                <c:pt idx="23346">
                  <c:v>0.889652777777778</c:v>
                </c:pt>
                <c:pt idx="23347">
                  <c:v>0.889664351851852</c:v>
                </c:pt>
                <c:pt idx="23348">
                  <c:v>0.889675925925926</c:v>
                </c:pt>
                <c:pt idx="23349">
                  <c:v>0.8896875</c:v>
                </c:pt>
                <c:pt idx="23350">
                  <c:v>0.889699074074075</c:v>
                </c:pt>
                <c:pt idx="23351">
                  <c:v>0.889710648148148</c:v>
                </c:pt>
                <c:pt idx="23352">
                  <c:v>0.889722222222222</c:v>
                </c:pt>
                <c:pt idx="23353">
                  <c:v>0.889733796296296</c:v>
                </c:pt>
                <c:pt idx="23354">
                  <c:v>0.889745370370371</c:v>
                </c:pt>
                <c:pt idx="23355">
                  <c:v>0.889756944444445</c:v>
                </c:pt>
                <c:pt idx="23356">
                  <c:v>0.889768518518519</c:v>
                </c:pt>
                <c:pt idx="23357">
                  <c:v>0.889780092592593</c:v>
                </c:pt>
                <c:pt idx="23358">
                  <c:v>0.889791666666667</c:v>
                </c:pt>
                <c:pt idx="23359">
                  <c:v>0.889803240740741</c:v>
                </c:pt>
                <c:pt idx="23360">
                  <c:v>0.889814814814815</c:v>
                </c:pt>
                <c:pt idx="23361">
                  <c:v>0.889826388888889</c:v>
                </c:pt>
                <c:pt idx="23362">
                  <c:v>0.889837962962963</c:v>
                </c:pt>
                <c:pt idx="23363">
                  <c:v>0.889849537037037</c:v>
                </c:pt>
                <c:pt idx="23364">
                  <c:v>0.889861111111111</c:v>
                </c:pt>
                <c:pt idx="23365">
                  <c:v>0.889872685185185</c:v>
                </c:pt>
                <c:pt idx="23366">
                  <c:v>0.889884259259259</c:v>
                </c:pt>
                <c:pt idx="23367">
                  <c:v>0.889895833333334</c:v>
                </c:pt>
                <c:pt idx="23368">
                  <c:v>0.889907407407408</c:v>
                </c:pt>
                <c:pt idx="23369">
                  <c:v>0.889918981481482</c:v>
                </c:pt>
                <c:pt idx="23370">
                  <c:v>0.889930555555556</c:v>
                </c:pt>
                <c:pt idx="23371">
                  <c:v>0.88994212962963</c:v>
                </c:pt>
                <c:pt idx="23372">
                  <c:v>0.889953703703704</c:v>
                </c:pt>
                <c:pt idx="23373">
                  <c:v>0.889965277777778</c:v>
                </c:pt>
                <c:pt idx="23374">
                  <c:v>0.889976851851852</c:v>
                </c:pt>
                <c:pt idx="23375">
                  <c:v>0.889988425925926</c:v>
                </c:pt>
                <c:pt idx="23376">
                  <c:v>0.89</c:v>
                </c:pt>
                <c:pt idx="23377">
                  <c:v>0.890011574074074</c:v>
                </c:pt>
                <c:pt idx="23378">
                  <c:v>0.890023148148148</c:v>
                </c:pt>
                <c:pt idx="23379">
                  <c:v>0.890034722222222</c:v>
                </c:pt>
                <c:pt idx="23380">
                  <c:v>0.890046296296297</c:v>
                </c:pt>
                <c:pt idx="23381">
                  <c:v>0.890057870370371</c:v>
                </c:pt>
                <c:pt idx="23382">
                  <c:v>0.890069444444445</c:v>
                </c:pt>
                <c:pt idx="23383">
                  <c:v>0.890081018518519</c:v>
                </c:pt>
                <c:pt idx="23384">
                  <c:v>0.890092592592593</c:v>
                </c:pt>
                <c:pt idx="23385">
                  <c:v>0.890104166666667</c:v>
                </c:pt>
                <c:pt idx="23386">
                  <c:v>0.890115740740741</c:v>
                </c:pt>
                <c:pt idx="23387">
                  <c:v>0.890127314814815</c:v>
                </c:pt>
                <c:pt idx="23388">
                  <c:v>0.890138888888889</c:v>
                </c:pt>
                <c:pt idx="23389">
                  <c:v>0.890150462962963</c:v>
                </c:pt>
                <c:pt idx="23390">
                  <c:v>0.890162037037037</c:v>
                </c:pt>
                <c:pt idx="23391">
                  <c:v>0.890173611111111</c:v>
                </c:pt>
                <c:pt idx="23392">
                  <c:v>0.890185185185185</c:v>
                </c:pt>
                <c:pt idx="23393">
                  <c:v>0.890196759259259</c:v>
                </c:pt>
                <c:pt idx="23394">
                  <c:v>0.890208333333334</c:v>
                </c:pt>
                <c:pt idx="23395">
                  <c:v>0.890219907407408</c:v>
                </c:pt>
                <c:pt idx="23396">
                  <c:v>0.890231481481482</c:v>
                </c:pt>
                <c:pt idx="23397">
                  <c:v>0.890243055555556</c:v>
                </c:pt>
                <c:pt idx="23398">
                  <c:v>0.89025462962963</c:v>
                </c:pt>
                <c:pt idx="23399">
                  <c:v>0.890266203703704</c:v>
                </c:pt>
                <c:pt idx="23400">
                  <c:v>0.890277777777778</c:v>
                </c:pt>
                <c:pt idx="23401">
                  <c:v>0.890289351851852</c:v>
                </c:pt>
                <c:pt idx="23402">
                  <c:v>0.890300925925926</c:v>
                </c:pt>
                <c:pt idx="23403">
                  <c:v>0.8903125</c:v>
                </c:pt>
                <c:pt idx="23404">
                  <c:v>0.890324074074074</c:v>
                </c:pt>
                <c:pt idx="23405">
                  <c:v>0.890335648148149</c:v>
                </c:pt>
                <c:pt idx="23406">
                  <c:v>0.890347222222222</c:v>
                </c:pt>
                <c:pt idx="23407">
                  <c:v>0.890358796296296</c:v>
                </c:pt>
                <c:pt idx="23408">
                  <c:v>0.890370370370371</c:v>
                </c:pt>
                <c:pt idx="23409">
                  <c:v>0.890381944444445</c:v>
                </c:pt>
                <c:pt idx="23410">
                  <c:v>0.890393518518519</c:v>
                </c:pt>
                <c:pt idx="23411">
                  <c:v>0.890405092592593</c:v>
                </c:pt>
                <c:pt idx="23412">
                  <c:v>0.890416666666666</c:v>
                </c:pt>
                <c:pt idx="23413">
                  <c:v>0.890428240740741</c:v>
                </c:pt>
                <c:pt idx="23414">
                  <c:v>0.890439814814815</c:v>
                </c:pt>
                <c:pt idx="23415">
                  <c:v>0.890451388888889</c:v>
                </c:pt>
                <c:pt idx="23416">
                  <c:v>0.890462962962962</c:v>
                </c:pt>
                <c:pt idx="23417">
                  <c:v>0.890474537037037</c:v>
                </c:pt>
                <c:pt idx="23418">
                  <c:v>0.890486111111111</c:v>
                </c:pt>
                <c:pt idx="23419">
                  <c:v>0.890497685185185</c:v>
                </c:pt>
                <c:pt idx="23420">
                  <c:v>0.890509259259259</c:v>
                </c:pt>
                <c:pt idx="23421">
                  <c:v>0.890520833333334</c:v>
                </c:pt>
                <c:pt idx="23422">
                  <c:v>0.890532407407408</c:v>
                </c:pt>
                <c:pt idx="23423">
                  <c:v>0.890543981481482</c:v>
                </c:pt>
                <c:pt idx="23424">
                  <c:v>0.890555555555556</c:v>
                </c:pt>
                <c:pt idx="23425">
                  <c:v>0.89056712962963</c:v>
                </c:pt>
                <c:pt idx="23426">
                  <c:v>0.890578703703704</c:v>
                </c:pt>
                <c:pt idx="23427">
                  <c:v>0.890590277777778</c:v>
                </c:pt>
                <c:pt idx="23428">
                  <c:v>0.890601851851852</c:v>
                </c:pt>
                <c:pt idx="23429">
                  <c:v>0.890613425925926</c:v>
                </c:pt>
                <c:pt idx="23430">
                  <c:v>0.890625</c:v>
                </c:pt>
                <c:pt idx="23431">
                  <c:v>0.890636574074074</c:v>
                </c:pt>
                <c:pt idx="23432">
                  <c:v>0.890648148148148</c:v>
                </c:pt>
                <c:pt idx="23433">
                  <c:v>0.890659722222222</c:v>
                </c:pt>
                <c:pt idx="23434">
                  <c:v>0.890671296296297</c:v>
                </c:pt>
                <c:pt idx="23435">
                  <c:v>0.890682870370371</c:v>
                </c:pt>
                <c:pt idx="23436">
                  <c:v>0.890694444444445</c:v>
                </c:pt>
                <c:pt idx="23437">
                  <c:v>0.890706018518519</c:v>
                </c:pt>
                <c:pt idx="23438">
                  <c:v>0.890717592592593</c:v>
                </c:pt>
                <c:pt idx="23439">
                  <c:v>0.890729166666667</c:v>
                </c:pt>
                <c:pt idx="23440">
                  <c:v>0.890740740740741</c:v>
                </c:pt>
                <c:pt idx="23441">
                  <c:v>0.890752314814815</c:v>
                </c:pt>
                <c:pt idx="23442">
                  <c:v>0.890763888888889</c:v>
                </c:pt>
                <c:pt idx="23443">
                  <c:v>0.890775462962963</c:v>
                </c:pt>
                <c:pt idx="23444">
                  <c:v>0.890787037037037</c:v>
                </c:pt>
                <c:pt idx="23445">
                  <c:v>0.890798611111112</c:v>
                </c:pt>
                <c:pt idx="23446">
                  <c:v>0.890810185185185</c:v>
                </c:pt>
                <c:pt idx="23447">
                  <c:v>0.890821759259259</c:v>
                </c:pt>
                <c:pt idx="23448">
                  <c:v>0.890833333333334</c:v>
                </c:pt>
                <c:pt idx="23449">
                  <c:v>0.890844907407408</c:v>
                </c:pt>
                <c:pt idx="23450">
                  <c:v>0.890856481481482</c:v>
                </c:pt>
                <c:pt idx="23451">
                  <c:v>0.890868055555556</c:v>
                </c:pt>
                <c:pt idx="23452">
                  <c:v>0.89087962962963</c:v>
                </c:pt>
                <c:pt idx="23453">
                  <c:v>0.890891203703704</c:v>
                </c:pt>
                <c:pt idx="23454">
                  <c:v>0.890902777777778</c:v>
                </c:pt>
                <c:pt idx="23455">
                  <c:v>0.890914351851851</c:v>
                </c:pt>
                <c:pt idx="23456">
                  <c:v>0.890925925925926</c:v>
                </c:pt>
                <c:pt idx="23457">
                  <c:v>0.8909375</c:v>
                </c:pt>
                <c:pt idx="23458">
                  <c:v>0.890949074074075</c:v>
                </c:pt>
                <c:pt idx="23459">
                  <c:v>0.890960648148148</c:v>
                </c:pt>
                <c:pt idx="23460">
                  <c:v>0.890972222222222</c:v>
                </c:pt>
                <c:pt idx="23461">
                  <c:v>0.890983796296296</c:v>
                </c:pt>
                <c:pt idx="23462">
                  <c:v>0.890995370370371</c:v>
                </c:pt>
                <c:pt idx="23463">
                  <c:v>0.891006944444445</c:v>
                </c:pt>
                <c:pt idx="23464">
                  <c:v>0.891018518518519</c:v>
                </c:pt>
                <c:pt idx="23465">
                  <c:v>0.891030092592593</c:v>
                </c:pt>
                <c:pt idx="23466">
                  <c:v>0.891041666666667</c:v>
                </c:pt>
                <c:pt idx="23467">
                  <c:v>0.891053240740741</c:v>
                </c:pt>
                <c:pt idx="23468">
                  <c:v>0.891064814814815</c:v>
                </c:pt>
                <c:pt idx="23469">
                  <c:v>0.891076388888889</c:v>
                </c:pt>
                <c:pt idx="23470">
                  <c:v>0.891087962962963</c:v>
                </c:pt>
                <c:pt idx="23471">
                  <c:v>0.891099537037037</c:v>
                </c:pt>
                <c:pt idx="23472">
                  <c:v>0.891111111111111</c:v>
                </c:pt>
                <c:pt idx="23473">
                  <c:v>0.891122685185185</c:v>
                </c:pt>
                <c:pt idx="23474">
                  <c:v>0.891134259259259</c:v>
                </c:pt>
                <c:pt idx="23475">
                  <c:v>0.891145833333334</c:v>
                </c:pt>
                <c:pt idx="23476">
                  <c:v>0.891157407407408</c:v>
                </c:pt>
                <c:pt idx="23477">
                  <c:v>0.891168981481482</c:v>
                </c:pt>
                <c:pt idx="23478">
                  <c:v>0.891180555555556</c:v>
                </c:pt>
                <c:pt idx="23479">
                  <c:v>0.89119212962963</c:v>
                </c:pt>
                <c:pt idx="23480">
                  <c:v>0.891203703703704</c:v>
                </c:pt>
                <c:pt idx="23481">
                  <c:v>0.891215277777778</c:v>
                </c:pt>
                <c:pt idx="23482">
                  <c:v>0.891226851851852</c:v>
                </c:pt>
                <c:pt idx="23483">
                  <c:v>0.891238425925926</c:v>
                </c:pt>
                <c:pt idx="23484">
                  <c:v>0.89125</c:v>
                </c:pt>
                <c:pt idx="23485">
                  <c:v>0.891261574074074</c:v>
                </c:pt>
                <c:pt idx="23486">
                  <c:v>0.891273148148148</c:v>
                </c:pt>
                <c:pt idx="23487">
                  <c:v>0.891284722222222</c:v>
                </c:pt>
                <c:pt idx="23488">
                  <c:v>0.891296296296297</c:v>
                </c:pt>
                <c:pt idx="23489">
                  <c:v>0.891307870370371</c:v>
                </c:pt>
                <c:pt idx="23490">
                  <c:v>0.891319444444445</c:v>
                </c:pt>
                <c:pt idx="23491">
                  <c:v>0.891331018518519</c:v>
                </c:pt>
                <c:pt idx="23492">
                  <c:v>0.891342592592593</c:v>
                </c:pt>
                <c:pt idx="23493">
                  <c:v>0.891354166666667</c:v>
                </c:pt>
                <c:pt idx="23494">
                  <c:v>0.89136574074074</c:v>
                </c:pt>
                <c:pt idx="23495">
                  <c:v>0.891377314814815</c:v>
                </c:pt>
                <c:pt idx="23496">
                  <c:v>0.891388888888889</c:v>
                </c:pt>
                <c:pt idx="23497">
                  <c:v>0.891400462962963</c:v>
                </c:pt>
                <c:pt idx="23498">
                  <c:v>0.891412037037037</c:v>
                </c:pt>
                <c:pt idx="23499">
                  <c:v>0.891423611111111</c:v>
                </c:pt>
                <c:pt idx="23500">
                  <c:v>0.891435185185185</c:v>
                </c:pt>
                <c:pt idx="23501">
                  <c:v>0.891446759259259</c:v>
                </c:pt>
                <c:pt idx="23502">
                  <c:v>0.891458333333334</c:v>
                </c:pt>
                <c:pt idx="23503">
                  <c:v>0.891469907407408</c:v>
                </c:pt>
                <c:pt idx="23504">
                  <c:v>0.891481481481482</c:v>
                </c:pt>
                <c:pt idx="23505">
                  <c:v>0.891493055555556</c:v>
                </c:pt>
                <c:pt idx="23506">
                  <c:v>0.89150462962963</c:v>
                </c:pt>
                <c:pt idx="23507">
                  <c:v>0.891516203703704</c:v>
                </c:pt>
                <c:pt idx="23508">
                  <c:v>0.891527777777778</c:v>
                </c:pt>
                <c:pt idx="23509">
                  <c:v>0.891539351851852</c:v>
                </c:pt>
                <c:pt idx="23510">
                  <c:v>0.891550925925926</c:v>
                </c:pt>
                <c:pt idx="23511">
                  <c:v>0.8915625</c:v>
                </c:pt>
                <c:pt idx="23512">
                  <c:v>0.891574074074074</c:v>
                </c:pt>
                <c:pt idx="23513">
                  <c:v>0.891585648148148</c:v>
                </c:pt>
                <c:pt idx="23514">
                  <c:v>0.891597222222222</c:v>
                </c:pt>
                <c:pt idx="23515">
                  <c:v>0.891608796296297</c:v>
                </c:pt>
                <c:pt idx="23516">
                  <c:v>0.891620370370371</c:v>
                </c:pt>
                <c:pt idx="23517">
                  <c:v>0.891631944444445</c:v>
                </c:pt>
                <c:pt idx="23518">
                  <c:v>0.891643518518519</c:v>
                </c:pt>
                <c:pt idx="23519">
                  <c:v>0.891655092592593</c:v>
                </c:pt>
                <c:pt idx="23520">
                  <c:v>0.891666666666667</c:v>
                </c:pt>
                <c:pt idx="23521">
                  <c:v>0.891678240740741</c:v>
                </c:pt>
                <c:pt idx="23522">
                  <c:v>0.891689814814815</c:v>
                </c:pt>
                <c:pt idx="23523">
                  <c:v>0.891701388888889</c:v>
                </c:pt>
                <c:pt idx="23524">
                  <c:v>0.891712962962963</c:v>
                </c:pt>
                <c:pt idx="23525">
                  <c:v>0.891724537037037</c:v>
                </c:pt>
                <c:pt idx="23526">
                  <c:v>0.891736111111111</c:v>
                </c:pt>
                <c:pt idx="23527">
                  <c:v>0.891747685185186</c:v>
                </c:pt>
                <c:pt idx="23528">
                  <c:v>0.89175925925926</c:v>
                </c:pt>
                <c:pt idx="23529">
                  <c:v>0.891770833333334</c:v>
                </c:pt>
                <c:pt idx="23530">
                  <c:v>0.891782407407408</c:v>
                </c:pt>
                <c:pt idx="23531">
                  <c:v>0.891793981481482</c:v>
                </c:pt>
                <c:pt idx="23532">
                  <c:v>0.891805555555556</c:v>
                </c:pt>
                <c:pt idx="23533">
                  <c:v>0.89181712962963</c:v>
                </c:pt>
                <c:pt idx="23534">
                  <c:v>0.891828703703704</c:v>
                </c:pt>
                <c:pt idx="23535">
                  <c:v>0.891840277777778</c:v>
                </c:pt>
                <c:pt idx="23536">
                  <c:v>0.891851851851852</c:v>
                </c:pt>
                <c:pt idx="23537">
                  <c:v>0.891863425925926</c:v>
                </c:pt>
                <c:pt idx="23538">
                  <c:v>0.891875</c:v>
                </c:pt>
                <c:pt idx="23539">
                  <c:v>0.891886574074074</c:v>
                </c:pt>
                <c:pt idx="23540">
                  <c:v>0.891898148148149</c:v>
                </c:pt>
                <c:pt idx="23541">
                  <c:v>0.891909722222222</c:v>
                </c:pt>
                <c:pt idx="23542">
                  <c:v>0.891921296296297</c:v>
                </c:pt>
                <c:pt idx="23543">
                  <c:v>0.891932870370371</c:v>
                </c:pt>
                <c:pt idx="23544">
                  <c:v>0.891944444444445</c:v>
                </c:pt>
                <c:pt idx="23545">
                  <c:v>0.891956018518519</c:v>
                </c:pt>
                <c:pt idx="23546">
                  <c:v>0.891967592592593</c:v>
                </c:pt>
                <c:pt idx="23547">
                  <c:v>0.891979166666667</c:v>
                </c:pt>
                <c:pt idx="23548">
                  <c:v>0.891990740740741</c:v>
                </c:pt>
                <c:pt idx="23549">
                  <c:v>0.892002314814815</c:v>
                </c:pt>
                <c:pt idx="23550">
                  <c:v>0.892013888888889</c:v>
                </c:pt>
                <c:pt idx="23551">
                  <c:v>0.892025462962963</c:v>
                </c:pt>
                <c:pt idx="23552">
                  <c:v>0.892037037037037</c:v>
                </c:pt>
                <c:pt idx="23553">
                  <c:v>0.892048611111111</c:v>
                </c:pt>
                <c:pt idx="23554">
                  <c:v>0.892060185185185</c:v>
                </c:pt>
                <c:pt idx="23555">
                  <c:v>0.892071759259259</c:v>
                </c:pt>
                <c:pt idx="23556">
                  <c:v>0.892083333333333</c:v>
                </c:pt>
                <c:pt idx="23557">
                  <c:v>0.892094907407408</c:v>
                </c:pt>
                <c:pt idx="23558">
                  <c:v>0.892106481481482</c:v>
                </c:pt>
                <c:pt idx="23559">
                  <c:v>0.892118055555556</c:v>
                </c:pt>
                <c:pt idx="23560">
                  <c:v>0.89212962962963</c:v>
                </c:pt>
                <c:pt idx="23561">
                  <c:v>0.892141203703704</c:v>
                </c:pt>
                <c:pt idx="23562">
                  <c:v>0.892152777777778</c:v>
                </c:pt>
                <c:pt idx="23563">
                  <c:v>0.892164351851852</c:v>
                </c:pt>
                <c:pt idx="23564">
                  <c:v>0.892175925925926</c:v>
                </c:pt>
                <c:pt idx="23565">
                  <c:v>0.8921875</c:v>
                </c:pt>
                <c:pt idx="23566">
                  <c:v>0.892199074074075</c:v>
                </c:pt>
                <c:pt idx="23567">
                  <c:v>0.892210648148148</c:v>
                </c:pt>
                <c:pt idx="23568">
                  <c:v>0.892222222222222</c:v>
                </c:pt>
                <c:pt idx="23569">
                  <c:v>0.892233796296297</c:v>
                </c:pt>
                <c:pt idx="23570">
                  <c:v>0.892245370370371</c:v>
                </c:pt>
                <c:pt idx="23571">
                  <c:v>0.892256944444445</c:v>
                </c:pt>
                <c:pt idx="23572">
                  <c:v>0.892268518518519</c:v>
                </c:pt>
                <c:pt idx="23573">
                  <c:v>0.892280092592593</c:v>
                </c:pt>
                <c:pt idx="23574">
                  <c:v>0.892291666666667</c:v>
                </c:pt>
                <c:pt idx="23575">
                  <c:v>0.89230324074074</c:v>
                </c:pt>
                <c:pt idx="23576">
                  <c:v>0.892314814814815</c:v>
                </c:pt>
                <c:pt idx="23577">
                  <c:v>0.892326388888889</c:v>
                </c:pt>
                <c:pt idx="23578">
                  <c:v>0.892337962962963</c:v>
                </c:pt>
                <c:pt idx="23579">
                  <c:v>0.892349537037037</c:v>
                </c:pt>
                <c:pt idx="23580">
                  <c:v>0.892361111111111</c:v>
                </c:pt>
                <c:pt idx="23581">
                  <c:v>0.892372685185185</c:v>
                </c:pt>
                <c:pt idx="23582">
                  <c:v>0.892384259259259</c:v>
                </c:pt>
                <c:pt idx="23583">
                  <c:v>0.892395833333334</c:v>
                </c:pt>
                <c:pt idx="23584">
                  <c:v>0.892407407407408</c:v>
                </c:pt>
                <c:pt idx="23585">
                  <c:v>0.892418981481482</c:v>
                </c:pt>
                <c:pt idx="23586">
                  <c:v>0.892430555555556</c:v>
                </c:pt>
                <c:pt idx="23587">
                  <c:v>0.892442129629629</c:v>
                </c:pt>
                <c:pt idx="23588">
                  <c:v>0.892453703703704</c:v>
                </c:pt>
                <c:pt idx="23589">
                  <c:v>0.892465277777778</c:v>
                </c:pt>
                <c:pt idx="23590">
                  <c:v>0.892476851851852</c:v>
                </c:pt>
                <c:pt idx="23591">
                  <c:v>0.892488425925926</c:v>
                </c:pt>
                <c:pt idx="23592">
                  <c:v>0.8925</c:v>
                </c:pt>
                <c:pt idx="23593">
                  <c:v>0.892511574074074</c:v>
                </c:pt>
                <c:pt idx="23594">
                  <c:v>0.892523148148148</c:v>
                </c:pt>
                <c:pt idx="23595">
                  <c:v>0.892534722222222</c:v>
                </c:pt>
                <c:pt idx="23596">
                  <c:v>0.892546296296296</c:v>
                </c:pt>
                <c:pt idx="23597">
                  <c:v>0.892557870370371</c:v>
                </c:pt>
                <c:pt idx="23598">
                  <c:v>0.892569444444445</c:v>
                </c:pt>
                <c:pt idx="23599">
                  <c:v>0.892581018518519</c:v>
                </c:pt>
                <c:pt idx="23600">
                  <c:v>0.892592592592593</c:v>
                </c:pt>
                <c:pt idx="23601">
                  <c:v>0.892604166666667</c:v>
                </c:pt>
                <c:pt idx="23602">
                  <c:v>0.892615740740741</c:v>
                </c:pt>
                <c:pt idx="23603">
                  <c:v>0.892627314814815</c:v>
                </c:pt>
                <c:pt idx="23604">
                  <c:v>0.892638888888889</c:v>
                </c:pt>
                <c:pt idx="23605">
                  <c:v>0.892650462962963</c:v>
                </c:pt>
                <c:pt idx="23606">
                  <c:v>0.892662037037037</c:v>
                </c:pt>
                <c:pt idx="23607">
                  <c:v>0.892673611111112</c:v>
                </c:pt>
                <c:pt idx="23608">
                  <c:v>0.892685185185185</c:v>
                </c:pt>
                <c:pt idx="23609">
                  <c:v>0.892696759259259</c:v>
                </c:pt>
                <c:pt idx="23610">
                  <c:v>0.892708333333334</c:v>
                </c:pt>
                <c:pt idx="23611">
                  <c:v>0.892719907407408</c:v>
                </c:pt>
                <c:pt idx="23612">
                  <c:v>0.892731481481482</c:v>
                </c:pt>
                <c:pt idx="23613">
                  <c:v>0.892743055555556</c:v>
                </c:pt>
                <c:pt idx="23614">
                  <c:v>0.89275462962963</c:v>
                </c:pt>
                <c:pt idx="23615">
                  <c:v>0.892766203703704</c:v>
                </c:pt>
                <c:pt idx="23616">
                  <c:v>0.892777777777778</c:v>
                </c:pt>
                <c:pt idx="23617">
                  <c:v>0.892789351851852</c:v>
                </c:pt>
                <c:pt idx="23618">
                  <c:v>0.892800925925926</c:v>
                </c:pt>
                <c:pt idx="23619">
                  <c:v>0.8928125</c:v>
                </c:pt>
                <c:pt idx="23620">
                  <c:v>0.892824074074075</c:v>
                </c:pt>
                <c:pt idx="23621">
                  <c:v>0.892835648148149</c:v>
                </c:pt>
                <c:pt idx="23622">
                  <c:v>0.892847222222222</c:v>
                </c:pt>
                <c:pt idx="23623">
                  <c:v>0.892858796296297</c:v>
                </c:pt>
                <c:pt idx="23624">
                  <c:v>0.892870370370371</c:v>
                </c:pt>
                <c:pt idx="23625">
                  <c:v>0.892881944444445</c:v>
                </c:pt>
                <c:pt idx="23626">
                  <c:v>0.892893518518519</c:v>
                </c:pt>
                <c:pt idx="23627">
                  <c:v>0.892905092592593</c:v>
                </c:pt>
                <c:pt idx="23628">
                  <c:v>0.892916666666667</c:v>
                </c:pt>
                <c:pt idx="23629">
                  <c:v>0.892928240740741</c:v>
                </c:pt>
                <c:pt idx="23630">
                  <c:v>0.892939814814815</c:v>
                </c:pt>
                <c:pt idx="23631">
                  <c:v>0.892951388888889</c:v>
                </c:pt>
                <c:pt idx="23632">
                  <c:v>0.892962962962963</c:v>
                </c:pt>
                <c:pt idx="23633">
                  <c:v>0.892974537037037</c:v>
                </c:pt>
                <c:pt idx="23634">
                  <c:v>0.892986111111111</c:v>
                </c:pt>
                <c:pt idx="23635">
                  <c:v>0.892997685185186</c:v>
                </c:pt>
                <c:pt idx="23636">
                  <c:v>0.893009259259259</c:v>
                </c:pt>
                <c:pt idx="23637">
                  <c:v>0.893020833333334</c:v>
                </c:pt>
                <c:pt idx="23638">
                  <c:v>0.893032407407407</c:v>
                </c:pt>
                <c:pt idx="23639">
                  <c:v>0.893043981481482</c:v>
                </c:pt>
                <c:pt idx="23640">
                  <c:v>0.893055555555556</c:v>
                </c:pt>
                <c:pt idx="23641">
                  <c:v>0.893067129629629</c:v>
                </c:pt>
                <c:pt idx="23642">
                  <c:v>0.893078703703704</c:v>
                </c:pt>
                <c:pt idx="23643">
                  <c:v>0.893090277777778</c:v>
                </c:pt>
                <c:pt idx="23644">
                  <c:v>0.893101851851852</c:v>
                </c:pt>
                <c:pt idx="23645">
                  <c:v>0.893113425925926</c:v>
                </c:pt>
                <c:pt idx="23646">
                  <c:v>0.893125</c:v>
                </c:pt>
                <c:pt idx="23647">
                  <c:v>0.893136574074074</c:v>
                </c:pt>
                <c:pt idx="23648">
                  <c:v>0.893148148148148</c:v>
                </c:pt>
                <c:pt idx="23649">
                  <c:v>0.893159722222222</c:v>
                </c:pt>
                <c:pt idx="23650">
                  <c:v>0.893171296296297</c:v>
                </c:pt>
                <c:pt idx="23651">
                  <c:v>0.893182870370371</c:v>
                </c:pt>
                <c:pt idx="23652">
                  <c:v>0.893194444444445</c:v>
                </c:pt>
                <c:pt idx="23653">
                  <c:v>0.893206018518519</c:v>
                </c:pt>
                <c:pt idx="23654">
                  <c:v>0.893217592592593</c:v>
                </c:pt>
                <c:pt idx="23655">
                  <c:v>0.893229166666667</c:v>
                </c:pt>
                <c:pt idx="23656">
                  <c:v>0.893240740740741</c:v>
                </c:pt>
                <c:pt idx="23657">
                  <c:v>0.893252314814815</c:v>
                </c:pt>
                <c:pt idx="23658">
                  <c:v>0.893263888888889</c:v>
                </c:pt>
                <c:pt idx="23659">
                  <c:v>0.893275462962963</c:v>
                </c:pt>
                <c:pt idx="23660">
                  <c:v>0.893287037037037</c:v>
                </c:pt>
                <c:pt idx="23661">
                  <c:v>0.893298611111111</c:v>
                </c:pt>
                <c:pt idx="23662">
                  <c:v>0.893310185185185</c:v>
                </c:pt>
                <c:pt idx="23663">
                  <c:v>0.893321759259259</c:v>
                </c:pt>
                <c:pt idx="23664">
                  <c:v>0.893333333333334</c:v>
                </c:pt>
                <c:pt idx="23665">
                  <c:v>0.893344907407408</c:v>
                </c:pt>
                <c:pt idx="23666">
                  <c:v>0.893356481481482</c:v>
                </c:pt>
                <c:pt idx="23667">
                  <c:v>0.893368055555556</c:v>
                </c:pt>
                <c:pt idx="23668">
                  <c:v>0.89337962962963</c:v>
                </c:pt>
                <c:pt idx="23669">
                  <c:v>0.893391203703704</c:v>
                </c:pt>
                <c:pt idx="23670">
                  <c:v>0.893402777777778</c:v>
                </c:pt>
                <c:pt idx="23671">
                  <c:v>0.893414351851852</c:v>
                </c:pt>
                <c:pt idx="23672">
                  <c:v>0.893425925925926</c:v>
                </c:pt>
                <c:pt idx="23673">
                  <c:v>0.8934375</c:v>
                </c:pt>
                <c:pt idx="23674">
                  <c:v>0.893449074074075</c:v>
                </c:pt>
                <c:pt idx="23675">
                  <c:v>0.893460648148148</c:v>
                </c:pt>
                <c:pt idx="23676">
                  <c:v>0.893472222222222</c:v>
                </c:pt>
                <c:pt idx="23677">
                  <c:v>0.893483796296296</c:v>
                </c:pt>
                <c:pt idx="23678">
                  <c:v>0.893495370370371</c:v>
                </c:pt>
                <c:pt idx="23679">
                  <c:v>0.893506944444444</c:v>
                </c:pt>
                <c:pt idx="23680">
                  <c:v>0.893518518518519</c:v>
                </c:pt>
                <c:pt idx="23681">
                  <c:v>0.893530092592593</c:v>
                </c:pt>
                <c:pt idx="23682">
                  <c:v>0.893541666666667</c:v>
                </c:pt>
                <c:pt idx="23683">
                  <c:v>0.893553240740741</c:v>
                </c:pt>
                <c:pt idx="23684">
                  <c:v>0.893564814814815</c:v>
                </c:pt>
                <c:pt idx="23685">
                  <c:v>0.893576388888889</c:v>
                </c:pt>
                <c:pt idx="23686">
                  <c:v>0.893587962962962</c:v>
                </c:pt>
                <c:pt idx="23687">
                  <c:v>0.893599537037037</c:v>
                </c:pt>
                <c:pt idx="23688">
                  <c:v>0.893611111111111</c:v>
                </c:pt>
                <c:pt idx="23689">
                  <c:v>0.893622685185186</c:v>
                </c:pt>
                <c:pt idx="23690">
                  <c:v>0.893634259259259</c:v>
                </c:pt>
                <c:pt idx="23691">
                  <c:v>0.893645833333334</c:v>
                </c:pt>
                <c:pt idx="23692">
                  <c:v>0.893657407407408</c:v>
                </c:pt>
                <c:pt idx="23693">
                  <c:v>0.893668981481482</c:v>
                </c:pt>
                <c:pt idx="23694">
                  <c:v>0.893680555555556</c:v>
                </c:pt>
                <c:pt idx="23695">
                  <c:v>0.89369212962963</c:v>
                </c:pt>
                <c:pt idx="23696">
                  <c:v>0.893703703703704</c:v>
                </c:pt>
                <c:pt idx="23697">
                  <c:v>0.893715277777778</c:v>
                </c:pt>
                <c:pt idx="23698">
                  <c:v>0.893726851851852</c:v>
                </c:pt>
                <c:pt idx="23699">
                  <c:v>0.893738425925926</c:v>
                </c:pt>
                <c:pt idx="23700">
                  <c:v>0.89375</c:v>
                </c:pt>
                <c:pt idx="23701">
                  <c:v>0.893761574074074</c:v>
                </c:pt>
                <c:pt idx="23702">
                  <c:v>0.893773148148148</c:v>
                </c:pt>
                <c:pt idx="23703">
                  <c:v>0.893784722222222</c:v>
                </c:pt>
                <c:pt idx="23704">
                  <c:v>0.893796296296297</c:v>
                </c:pt>
                <c:pt idx="23705">
                  <c:v>0.893807870370371</c:v>
                </c:pt>
                <c:pt idx="23706">
                  <c:v>0.893819444444445</c:v>
                </c:pt>
                <c:pt idx="23707">
                  <c:v>0.893831018518519</c:v>
                </c:pt>
                <c:pt idx="23708">
                  <c:v>0.893842592592593</c:v>
                </c:pt>
                <c:pt idx="23709">
                  <c:v>0.893854166666667</c:v>
                </c:pt>
                <c:pt idx="23710">
                  <c:v>0.893865740740741</c:v>
                </c:pt>
                <c:pt idx="23711">
                  <c:v>0.893877314814815</c:v>
                </c:pt>
                <c:pt idx="23712">
                  <c:v>0.893888888888889</c:v>
                </c:pt>
                <c:pt idx="23713">
                  <c:v>0.893900462962963</c:v>
                </c:pt>
                <c:pt idx="23714">
                  <c:v>0.893912037037037</c:v>
                </c:pt>
                <c:pt idx="23715">
                  <c:v>0.893923611111111</c:v>
                </c:pt>
                <c:pt idx="23716">
                  <c:v>0.893935185185185</c:v>
                </c:pt>
                <c:pt idx="23717">
                  <c:v>0.893946759259259</c:v>
                </c:pt>
                <c:pt idx="23718">
                  <c:v>0.893958333333334</c:v>
                </c:pt>
                <c:pt idx="23719">
                  <c:v>0.893969907407407</c:v>
                </c:pt>
                <c:pt idx="23720">
                  <c:v>0.893981481481482</c:v>
                </c:pt>
                <c:pt idx="23721">
                  <c:v>0.893993055555556</c:v>
                </c:pt>
                <c:pt idx="23722">
                  <c:v>0.89400462962963</c:v>
                </c:pt>
                <c:pt idx="23723">
                  <c:v>0.894016203703704</c:v>
                </c:pt>
                <c:pt idx="23724">
                  <c:v>0.894027777777778</c:v>
                </c:pt>
                <c:pt idx="23725">
                  <c:v>0.894039351851852</c:v>
                </c:pt>
                <c:pt idx="23726">
                  <c:v>0.894050925925926</c:v>
                </c:pt>
                <c:pt idx="23727">
                  <c:v>0.8940625</c:v>
                </c:pt>
                <c:pt idx="23728">
                  <c:v>0.894074074074075</c:v>
                </c:pt>
                <c:pt idx="23729">
                  <c:v>0.894085648148149</c:v>
                </c:pt>
                <c:pt idx="23730">
                  <c:v>0.894097222222222</c:v>
                </c:pt>
                <c:pt idx="23731">
                  <c:v>0.894108796296297</c:v>
                </c:pt>
                <c:pt idx="23732">
                  <c:v>0.894120370370371</c:v>
                </c:pt>
                <c:pt idx="23733">
                  <c:v>0.894131944444445</c:v>
                </c:pt>
                <c:pt idx="23734">
                  <c:v>0.894143518518519</c:v>
                </c:pt>
                <c:pt idx="23735">
                  <c:v>0.894155092592593</c:v>
                </c:pt>
                <c:pt idx="23736">
                  <c:v>0.894166666666667</c:v>
                </c:pt>
                <c:pt idx="23737">
                  <c:v>0.894178240740741</c:v>
                </c:pt>
                <c:pt idx="23738">
                  <c:v>0.894189814814815</c:v>
                </c:pt>
                <c:pt idx="23739">
                  <c:v>0.894201388888889</c:v>
                </c:pt>
                <c:pt idx="23740">
                  <c:v>0.894212962962963</c:v>
                </c:pt>
                <c:pt idx="23741">
                  <c:v>0.894224537037037</c:v>
                </c:pt>
                <c:pt idx="23742">
                  <c:v>0.894236111111111</c:v>
                </c:pt>
                <c:pt idx="23743">
                  <c:v>0.894247685185186</c:v>
                </c:pt>
                <c:pt idx="23744">
                  <c:v>0.894259259259259</c:v>
                </c:pt>
                <c:pt idx="23745">
                  <c:v>0.894270833333334</c:v>
                </c:pt>
                <c:pt idx="23746">
                  <c:v>0.894282407407408</c:v>
                </c:pt>
                <c:pt idx="23747">
                  <c:v>0.894293981481482</c:v>
                </c:pt>
                <c:pt idx="23748">
                  <c:v>0.894305555555556</c:v>
                </c:pt>
                <c:pt idx="23749">
                  <c:v>0.894317129629629</c:v>
                </c:pt>
                <c:pt idx="23750">
                  <c:v>0.894328703703704</c:v>
                </c:pt>
                <c:pt idx="23751">
                  <c:v>0.894340277777778</c:v>
                </c:pt>
                <c:pt idx="23752">
                  <c:v>0.894351851851852</c:v>
                </c:pt>
                <c:pt idx="23753">
                  <c:v>0.894363425925926</c:v>
                </c:pt>
                <c:pt idx="23754">
                  <c:v>0.894375</c:v>
                </c:pt>
                <c:pt idx="23755">
                  <c:v>0.894386574074074</c:v>
                </c:pt>
                <c:pt idx="23756">
                  <c:v>0.894398148148148</c:v>
                </c:pt>
                <c:pt idx="23757">
                  <c:v>0.894409722222222</c:v>
                </c:pt>
                <c:pt idx="23758">
                  <c:v>0.894421296296297</c:v>
                </c:pt>
                <c:pt idx="23759">
                  <c:v>0.894432870370371</c:v>
                </c:pt>
                <c:pt idx="23760">
                  <c:v>0.894444444444445</c:v>
                </c:pt>
                <c:pt idx="23761">
                  <c:v>0.894456018518519</c:v>
                </c:pt>
                <c:pt idx="23762">
                  <c:v>0.894467592592593</c:v>
                </c:pt>
                <c:pt idx="23763">
                  <c:v>0.894479166666667</c:v>
                </c:pt>
                <c:pt idx="23764">
                  <c:v>0.89449074074074</c:v>
                </c:pt>
                <c:pt idx="23765">
                  <c:v>0.894502314814815</c:v>
                </c:pt>
                <c:pt idx="23766">
                  <c:v>0.894513888888889</c:v>
                </c:pt>
                <c:pt idx="23767">
                  <c:v>0.894525462962963</c:v>
                </c:pt>
                <c:pt idx="23768">
                  <c:v>0.894537037037037</c:v>
                </c:pt>
                <c:pt idx="23769">
                  <c:v>0.894548611111111</c:v>
                </c:pt>
                <c:pt idx="23770">
                  <c:v>0.894560185185185</c:v>
                </c:pt>
                <c:pt idx="23771">
                  <c:v>0.89457175925926</c:v>
                </c:pt>
                <c:pt idx="23772">
                  <c:v>0.894583333333333</c:v>
                </c:pt>
                <c:pt idx="23773">
                  <c:v>0.894594907407408</c:v>
                </c:pt>
                <c:pt idx="23774">
                  <c:v>0.894606481481482</c:v>
                </c:pt>
                <c:pt idx="23775">
                  <c:v>0.894618055555556</c:v>
                </c:pt>
                <c:pt idx="23776">
                  <c:v>0.89462962962963</c:v>
                </c:pt>
                <c:pt idx="23777">
                  <c:v>0.894641203703704</c:v>
                </c:pt>
                <c:pt idx="23778">
                  <c:v>0.894652777777778</c:v>
                </c:pt>
                <c:pt idx="23779">
                  <c:v>0.894664351851852</c:v>
                </c:pt>
                <c:pt idx="23780">
                  <c:v>0.894675925925926</c:v>
                </c:pt>
                <c:pt idx="23781">
                  <c:v>0.8946875</c:v>
                </c:pt>
                <c:pt idx="23782">
                  <c:v>0.894699074074075</c:v>
                </c:pt>
                <c:pt idx="23783">
                  <c:v>0.894710648148148</c:v>
                </c:pt>
                <c:pt idx="23784">
                  <c:v>0.894722222222222</c:v>
                </c:pt>
                <c:pt idx="23785">
                  <c:v>0.894733796296297</c:v>
                </c:pt>
                <c:pt idx="23786">
                  <c:v>0.894745370370371</c:v>
                </c:pt>
                <c:pt idx="23787">
                  <c:v>0.894756944444445</c:v>
                </c:pt>
                <c:pt idx="23788">
                  <c:v>0.894768518518519</c:v>
                </c:pt>
                <c:pt idx="23789">
                  <c:v>0.894780092592593</c:v>
                </c:pt>
                <c:pt idx="23790">
                  <c:v>0.894791666666667</c:v>
                </c:pt>
                <c:pt idx="23791">
                  <c:v>0.894803240740741</c:v>
                </c:pt>
                <c:pt idx="23792">
                  <c:v>0.894814814814815</c:v>
                </c:pt>
                <c:pt idx="23793">
                  <c:v>0.894826388888889</c:v>
                </c:pt>
                <c:pt idx="23794">
                  <c:v>0.894837962962963</c:v>
                </c:pt>
                <c:pt idx="23795">
                  <c:v>0.894849537037037</c:v>
                </c:pt>
                <c:pt idx="23796">
                  <c:v>0.894861111111111</c:v>
                </c:pt>
                <c:pt idx="23797">
                  <c:v>0.894872685185186</c:v>
                </c:pt>
                <c:pt idx="23798">
                  <c:v>0.894884259259259</c:v>
                </c:pt>
                <c:pt idx="23799">
                  <c:v>0.894895833333334</c:v>
                </c:pt>
                <c:pt idx="23800">
                  <c:v>0.894907407407408</c:v>
                </c:pt>
                <c:pt idx="23801">
                  <c:v>0.894918981481482</c:v>
                </c:pt>
                <c:pt idx="23802">
                  <c:v>0.894930555555556</c:v>
                </c:pt>
                <c:pt idx="23803">
                  <c:v>0.89494212962963</c:v>
                </c:pt>
                <c:pt idx="23804">
                  <c:v>0.894953703703704</c:v>
                </c:pt>
                <c:pt idx="23805">
                  <c:v>0.894965277777778</c:v>
                </c:pt>
                <c:pt idx="23806">
                  <c:v>0.894976851851852</c:v>
                </c:pt>
                <c:pt idx="23807">
                  <c:v>0.894988425925926</c:v>
                </c:pt>
                <c:pt idx="23808">
                  <c:v>0.895</c:v>
                </c:pt>
                <c:pt idx="23809">
                  <c:v>0.895011574074075</c:v>
                </c:pt>
                <c:pt idx="23810">
                  <c:v>0.895023148148148</c:v>
                </c:pt>
                <c:pt idx="23811">
                  <c:v>0.895034722222222</c:v>
                </c:pt>
                <c:pt idx="23812">
                  <c:v>0.895046296296297</c:v>
                </c:pt>
                <c:pt idx="23813">
                  <c:v>0.895057870370371</c:v>
                </c:pt>
                <c:pt idx="23814">
                  <c:v>0.895069444444445</c:v>
                </c:pt>
                <c:pt idx="23815">
                  <c:v>0.895081018518519</c:v>
                </c:pt>
                <c:pt idx="23816">
                  <c:v>0.895092592592593</c:v>
                </c:pt>
                <c:pt idx="23817">
                  <c:v>0.895104166666667</c:v>
                </c:pt>
                <c:pt idx="23818">
                  <c:v>0.89511574074074</c:v>
                </c:pt>
                <c:pt idx="23819">
                  <c:v>0.895127314814815</c:v>
                </c:pt>
                <c:pt idx="23820">
                  <c:v>0.895138888888889</c:v>
                </c:pt>
                <c:pt idx="23821">
                  <c:v>0.895150462962963</c:v>
                </c:pt>
                <c:pt idx="23822">
                  <c:v>0.895162037037037</c:v>
                </c:pt>
                <c:pt idx="23823">
                  <c:v>0.895173611111112</c:v>
                </c:pt>
                <c:pt idx="23824">
                  <c:v>0.895185185185185</c:v>
                </c:pt>
                <c:pt idx="23825">
                  <c:v>0.895196759259259</c:v>
                </c:pt>
                <c:pt idx="23826">
                  <c:v>0.895208333333334</c:v>
                </c:pt>
                <c:pt idx="23827">
                  <c:v>0.895219907407408</c:v>
                </c:pt>
                <c:pt idx="23828">
                  <c:v>0.895231481481482</c:v>
                </c:pt>
                <c:pt idx="23829">
                  <c:v>0.895243055555556</c:v>
                </c:pt>
                <c:pt idx="23830">
                  <c:v>0.89525462962963</c:v>
                </c:pt>
                <c:pt idx="23831">
                  <c:v>0.895266203703704</c:v>
                </c:pt>
                <c:pt idx="23832">
                  <c:v>0.895277777777778</c:v>
                </c:pt>
                <c:pt idx="23833">
                  <c:v>0.895289351851852</c:v>
                </c:pt>
                <c:pt idx="23834">
                  <c:v>0.895300925925926</c:v>
                </c:pt>
                <c:pt idx="23835">
                  <c:v>0.8953125</c:v>
                </c:pt>
                <c:pt idx="23836">
                  <c:v>0.895324074074074</c:v>
                </c:pt>
                <c:pt idx="23837">
                  <c:v>0.895335648148148</c:v>
                </c:pt>
                <c:pt idx="23838">
                  <c:v>0.895347222222222</c:v>
                </c:pt>
                <c:pt idx="23839">
                  <c:v>0.895358796296296</c:v>
                </c:pt>
                <c:pt idx="23840">
                  <c:v>0.895370370370371</c:v>
                </c:pt>
                <c:pt idx="23841">
                  <c:v>0.895381944444445</c:v>
                </c:pt>
                <c:pt idx="23842">
                  <c:v>0.895393518518519</c:v>
                </c:pt>
                <c:pt idx="23843">
                  <c:v>0.895405092592593</c:v>
                </c:pt>
                <c:pt idx="23844">
                  <c:v>0.895416666666666</c:v>
                </c:pt>
                <c:pt idx="23845">
                  <c:v>0.895428240740741</c:v>
                </c:pt>
                <c:pt idx="23846">
                  <c:v>0.895439814814815</c:v>
                </c:pt>
                <c:pt idx="23847">
                  <c:v>0.895451388888889</c:v>
                </c:pt>
                <c:pt idx="23848">
                  <c:v>0.895462962962962</c:v>
                </c:pt>
                <c:pt idx="23849">
                  <c:v>0.895474537037037</c:v>
                </c:pt>
                <c:pt idx="23850">
                  <c:v>0.895486111111111</c:v>
                </c:pt>
                <c:pt idx="23851">
                  <c:v>0.895497685185185</c:v>
                </c:pt>
                <c:pt idx="23852">
                  <c:v>0.895509259259259</c:v>
                </c:pt>
                <c:pt idx="23853">
                  <c:v>0.895520833333334</c:v>
                </c:pt>
                <c:pt idx="23854">
                  <c:v>0.895532407407408</c:v>
                </c:pt>
                <c:pt idx="23855">
                  <c:v>0.895543981481482</c:v>
                </c:pt>
                <c:pt idx="23856">
                  <c:v>0.895555555555556</c:v>
                </c:pt>
                <c:pt idx="23857">
                  <c:v>0.89556712962963</c:v>
                </c:pt>
                <c:pt idx="23858">
                  <c:v>0.895578703703704</c:v>
                </c:pt>
                <c:pt idx="23859">
                  <c:v>0.895590277777778</c:v>
                </c:pt>
                <c:pt idx="23860">
                  <c:v>0.895601851851852</c:v>
                </c:pt>
                <c:pt idx="23861">
                  <c:v>0.895613425925926</c:v>
                </c:pt>
                <c:pt idx="23862">
                  <c:v>0.895625</c:v>
                </c:pt>
                <c:pt idx="23863">
                  <c:v>0.895636574074074</c:v>
                </c:pt>
                <c:pt idx="23864">
                  <c:v>0.895648148148148</c:v>
                </c:pt>
                <c:pt idx="23865">
                  <c:v>0.895659722222222</c:v>
                </c:pt>
                <c:pt idx="23866">
                  <c:v>0.895671296296297</c:v>
                </c:pt>
                <c:pt idx="23867">
                  <c:v>0.895682870370371</c:v>
                </c:pt>
                <c:pt idx="23868">
                  <c:v>0.895694444444445</c:v>
                </c:pt>
                <c:pt idx="23869">
                  <c:v>0.895706018518519</c:v>
                </c:pt>
                <c:pt idx="23870">
                  <c:v>0.895717592592593</c:v>
                </c:pt>
                <c:pt idx="23871">
                  <c:v>0.895729166666667</c:v>
                </c:pt>
                <c:pt idx="23872">
                  <c:v>0.895740740740741</c:v>
                </c:pt>
                <c:pt idx="23873">
                  <c:v>0.895752314814815</c:v>
                </c:pt>
                <c:pt idx="23874">
                  <c:v>0.895763888888889</c:v>
                </c:pt>
                <c:pt idx="23875">
                  <c:v>0.895775462962963</c:v>
                </c:pt>
                <c:pt idx="23876">
                  <c:v>0.895787037037037</c:v>
                </c:pt>
                <c:pt idx="23877">
                  <c:v>0.895798611111112</c:v>
                </c:pt>
                <c:pt idx="23878">
                  <c:v>0.895810185185185</c:v>
                </c:pt>
                <c:pt idx="23879">
                  <c:v>0.895821759259259</c:v>
                </c:pt>
                <c:pt idx="23880">
                  <c:v>0.895833333333334</c:v>
                </c:pt>
                <c:pt idx="23881">
                  <c:v>0.895844907407408</c:v>
                </c:pt>
                <c:pt idx="23882">
                  <c:v>0.895856481481482</c:v>
                </c:pt>
                <c:pt idx="23883">
                  <c:v>0.895868055555556</c:v>
                </c:pt>
                <c:pt idx="23884">
                  <c:v>0.89587962962963</c:v>
                </c:pt>
                <c:pt idx="23885">
                  <c:v>0.895891203703704</c:v>
                </c:pt>
                <c:pt idx="23886">
                  <c:v>0.895902777777778</c:v>
                </c:pt>
                <c:pt idx="23887">
                  <c:v>0.895914351851852</c:v>
                </c:pt>
                <c:pt idx="23888">
                  <c:v>0.895925925925926</c:v>
                </c:pt>
                <c:pt idx="23889">
                  <c:v>0.8959375</c:v>
                </c:pt>
                <c:pt idx="23890">
                  <c:v>0.895949074074075</c:v>
                </c:pt>
                <c:pt idx="23891">
                  <c:v>0.895960648148148</c:v>
                </c:pt>
                <c:pt idx="23892">
                  <c:v>0.895972222222222</c:v>
                </c:pt>
                <c:pt idx="23893">
                  <c:v>0.895983796296296</c:v>
                </c:pt>
                <c:pt idx="23894">
                  <c:v>0.895995370370371</c:v>
                </c:pt>
                <c:pt idx="23895">
                  <c:v>0.896006944444445</c:v>
                </c:pt>
                <c:pt idx="23896">
                  <c:v>0.896018518518519</c:v>
                </c:pt>
                <c:pt idx="23897">
                  <c:v>0.896030092592593</c:v>
                </c:pt>
                <c:pt idx="23898">
                  <c:v>0.896041666666667</c:v>
                </c:pt>
                <c:pt idx="23899">
                  <c:v>0.896053240740741</c:v>
                </c:pt>
                <c:pt idx="23900">
                  <c:v>0.896064814814815</c:v>
                </c:pt>
                <c:pt idx="23901">
                  <c:v>0.896076388888889</c:v>
                </c:pt>
                <c:pt idx="23902">
                  <c:v>0.896087962962963</c:v>
                </c:pt>
                <c:pt idx="23903">
                  <c:v>0.896099537037037</c:v>
                </c:pt>
                <c:pt idx="23904">
                  <c:v>0.896111111111111</c:v>
                </c:pt>
                <c:pt idx="23905">
                  <c:v>0.896122685185185</c:v>
                </c:pt>
                <c:pt idx="23906">
                  <c:v>0.896134259259259</c:v>
                </c:pt>
                <c:pt idx="23907">
                  <c:v>0.896145833333334</c:v>
                </c:pt>
                <c:pt idx="23908">
                  <c:v>0.896157407407408</c:v>
                </c:pt>
                <c:pt idx="23909">
                  <c:v>0.896168981481482</c:v>
                </c:pt>
                <c:pt idx="23910">
                  <c:v>0.896180555555556</c:v>
                </c:pt>
                <c:pt idx="23911">
                  <c:v>0.89619212962963</c:v>
                </c:pt>
                <c:pt idx="23912">
                  <c:v>0.896203703703704</c:v>
                </c:pt>
                <c:pt idx="23913">
                  <c:v>0.896215277777778</c:v>
                </c:pt>
                <c:pt idx="23914">
                  <c:v>0.896226851851852</c:v>
                </c:pt>
                <c:pt idx="23915">
                  <c:v>0.896238425925926</c:v>
                </c:pt>
                <c:pt idx="23916">
                  <c:v>0.89625</c:v>
                </c:pt>
                <c:pt idx="23917">
                  <c:v>0.896261574074074</c:v>
                </c:pt>
                <c:pt idx="23918">
                  <c:v>0.896273148148148</c:v>
                </c:pt>
                <c:pt idx="23919">
                  <c:v>0.896284722222222</c:v>
                </c:pt>
                <c:pt idx="23920">
                  <c:v>0.896296296296297</c:v>
                </c:pt>
                <c:pt idx="23921">
                  <c:v>0.896307870370371</c:v>
                </c:pt>
                <c:pt idx="23922">
                  <c:v>0.896319444444445</c:v>
                </c:pt>
                <c:pt idx="23923">
                  <c:v>0.896331018518519</c:v>
                </c:pt>
                <c:pt idx="23924">
                  <c:v>0.896342592592593</c:v>
                </c:pt>
                <c:pt idx="23925">
                  <c:v>0.896354166666667</c:v>
                </c:pt>
                <c:pt idx="23926">
                  <c:v>0.89636574074074</c:v>
                </c:pt>
                <c:pt idx="23927">
                  <c:v>0.896377314814815</c:v>
                </c:pt>
                <c:pt idx="23928">
                  <c:v>0.896388888888889</c:v>
                </c:pt>
                <c:pt idx="23929">
                  <c:v>0.896400462962963</c:v>
                </c:pt>
                <c:pt idx="23930">
                  <c:v>0.896412037037037</c:v>
                </c:pt>
                <c:pt idx="23931">
                  <c:v>0.896423611111111</c:v>
                </c:pt>
                <c:pt idx="23932">
                  <c:v>0.896435185185185</c:v>
                </c:pt>
                <c:pt idx="23933">
                  <c:v>0.896446759259259</c:v>
                </c:pt>
                <c:pt idx="23934">
                  <c:v>0.896458333333334</c:v>
                </c:pt>
                <c:pt idx="23935">
                  <c:v>0.896469907407408</c:v>
                </c:pt>
                <c:pt idx="23936">
                  <c:v>0.896481481481482</c:v>
                </c:pt>
                <c:pt idx="23937">
                  <c:v>0.896493055555556</c:v>
                </c:pt>
                <c:pt idx="23938">
                  <c:v>0.89650462962963</c:v>
                </c:pt>
                <c:pt idx="23939">
                  <c:v>0.896516203703704</c:v>
                </c:pt>
                <c:pt idx="23940">
                  <c:v>0.896527777777778</c:v>
                </c:pt>
                <c:pt idx="23941">
                  <c:v>0.896539351851852</c:v>
                </c:pt>
                <c:pt idx="23942">
                  <c:v>0.896550925925926</c:v>
                </c:pt>
                <c:pt idx="23943">
                  <c:v>0.8965625</c:v>
                </c:pt>
                <c:pt idx="23944">
                  <c:v>0.896574074074074</c:v>
                </c:pt>
                <c:pt idx="23945">
                  <c:v>0.896585648148148</c:v>
                </c:pt>
                <c:pt idx="23946">
                  <c:v>0.896597222222222</c:v>
                </c:pt>
                <c:pt idx="23947">
                  <c:v>0.896608796296297</c:v>
                </c:pt>
                <c:pt idx="23948">
                  <c:v>0.896620370370371</c:v>
                </c:pt>
                <c:pt idx="23949">
                  <c:v>0.896631944444445</c:v>
                </c:pt>
                <c:pt idx="23950">
                  <c:v>0.896643518518519</c:v>
                </c:pt>
                <c:pt idx="23951">
                  <c:v>0.896655092592593</c:v>
                </c:pt>
                <c:pt idx="23952">
                  <c:v>0.896666666666667</c:v>
                </c:pt>
                <c:pt idx="23953">
                  <c:v>0.896678240740741</c:v>
                </c:pt>
                <c:pt idx="23954">
                  <c:v>0.896689814814815</c:v>
                </c:pt>
                <c:pt idx="23955">
                  <c:v>0.896701388888889</c:v>
                </c:pt>
                <c:pt idx="23956">
                  <c:v>0.896712962962963</c:v>
                </c:pt>
                <c:pt idx="23957">
                  <c:v>0.896724537037037</c:v>
                </c:pt>
                <c:pt idx="23958">
                  <c:v>0.896736111111111</c:v>
                </c:pt>
                <c:pt idx="23959">
                  <c:v>0.896747685185185</c:v>
                </c:pt>
                <c:pt idx="23960">
                  <c:v>0.89675925925926</c:v>
                </c:pt>
                <c:pt idx="23961">
                  <c:v>0.896770833333334</c:v>
                </c:pt>
                <c:pt idx="23962">
                  <c:v>0.896782407407407</c:v>
                </c:pt>
                <c:pt idx="23963">
                  <c:v>0.896793981481482</c:v>
                </c:pt>
                <c:pt idx="23964">
                  <c:v>0.896805555555556</c:v>
                </c:pt>
                <c:pt idx="23965">
                  <c:v>0.89681712962963</c:v>
                </c:pt>
                <c:pt idx="23966">
                  <c:v>0.896828703703704</c:v>
                </c:pt>
                <c:pt idx="23967">
                  <c:v>0.896840277777778</c:v>
                </c:pt>
                <c:pt idx="23968">
                  <c:v>0.896851851851852</c:v>
                </c:pt>
                <c:pt idx="23969">
                  <c:v>0.896863425925926</c:v>
                </c:pt>
                <c:pt idx="23970">
                  <c:v>0.896875</c:v>
                </c:pt>
                <c:pt idx="23971">
                  <c:v>0.896886574074074</c:v>
                </c:pt>
                <c:pt idx="23972">
                  <c:v>0.896898148148149</c:v>
                </c:pt>
                <c:pt idx="23973">
                  <c:v>0.896909722222222</c:v>
                </c:pt>
                <c:pt idx="23974">
                  <c:v>0.896921296296297</c:v>
                </c:pt>
                <c:pt idx="23975">
                  <c:v>0.896932870370371</c:v>
                </c:pt>
                <c:pt idx="23976">
                  <c:v>0.896944444444445</c:v>
                </c:pt>
                <c:pt idx="23977">
                  <c:v>0.896956018518519</c:v>
                </c:pt>
                <c:pt idx="23978">
                  <c:v>0.896967592592593</c:v>
                </c:pt>
                <c:pt idx="23979">
                  <c:v>0.896979166666667</c:v>
                </c:pt>
                <c:pt idx="23980">
                  <c:v>0.896990740740741</c:v>
                </c:pt>
                <c:pt idx="23981">
                  <c:v>0.897002314814815</c:v>
                </c:pt>
                <c:pt idx="23982">
                  <c:v>0.897013888888889</c:v>
                </c:pt>
                <c:pt idx="23983">
                  <c:v>0.897025462962963</c:v>
                </c:pt>
                <c:pt idx="23984">
                  <c:v>0.897037037037037</c:v>
                </c:pt>
                <c:pt idx="23985">
                  <c:v>0.897048611111111</c:v>
                </c:pt>
                <c:pt idx="23986">
                  <c:v>0.897060185185185</c:v>
                </c:pt>
                <c:pt idx="23987">
                  <c:v>0.897071759259259</c:v>
                </c:pt>
                <c:pt idx="23988">
                  <c:v>0.897083333333333</c:v>
                </c:pt>
                <c:pt idx="23989">
                  <c:v>0.897094907407408</c:v>
                </c:pt>
                <c:pt idx="23990">
                  <c:v>0.897106481481482</c:v>
                </c:pt>
                <c:pt idx="23991">
                  <c:v>0.897118055555556</c:v>
                </c:pt>
                <c:pt idx="23992">
                  <c:v>0.89712962962963</c:v>
                </c:pt>
                <c:pt idx="23993">
                  <c:v>0.897141203703704</c:v>
                </c:pt>
                <c:pt idx="23994">
                  <c:v>0.897152777777778</c:v>
                </c:pt>
                <c:pt idx="23995">
                  <c:v>0.897164351851852</c:v>
                </c:pt>
                <c:pt idx="23996">
                  <c:v>0.897175925925926</c:v>
                </c:pt>
                <c:pt idx="23997">
                  <c:v>0.8971875</c:v>
                </c:pt>
                <c:pt idx="23998">
                  <c:v>0.897199074074075</c:v>
                </c:pt>
                <c:pt idx="23999">
                  <c:v>0.897210648148148</c:v>
                </c:pt>
                <c:pt idx="24000">
                  <c:v>0.897222222222222</c:v>
                </c:pt>
                <c:pt idx="24001">
                  <c:v>0.897233796296296</c:v>
                </c:pt>
                <c:pt idx="24002">
                  <c:v>0.897245370370371</c:v>
                </c:pt>
                <c:pt idx="24003">
                  <c:v>0.897256944444445</c:v>
                </c:pt>
                <c:pt idx="24004">
                  <c:v>0.897268518518519</c:v>
                </c:pt>
                <c:pt idx="24005">
                  <c:v>0.897280092592593</c:v>
                </c:pt>
                <c:pt idx="24006">
                  <c:v>0.897291666666667</c:v>
                </c:pt>
                <c:pt idx="24007">
                  <c:v>0.89730324074074</c:v>
                </c:pt>
                <c:pt idx="24008">
                  <c:v>0.897314814814815</c:v>
                </c:pt>
                <c:pt idx="24009">
                  <c:v>0.897326388888889</c:v>
                </c:pt>
                <c:pt idx="24010">
                  <c:v>0.897337962962963</c:v>
                </c:pt>
                <c:pt idx="24011">
                  <c:v>0.897349537037037</c:v>
                </c:pt>
                <c:pt idx="24012">
                  <c:v>0.897361111111111</c:v>
                </c:pt>
                <c:pt idx="24013">
                  <c:v>0.897372685185185</c:v>
                </c:pt>
                <c:pt idx="24014">
                  <c:v>0.897384259259259</c:v>
                </c:pt>
                <c:pt idx="24015">
                  <c:v>0.897395833333334</c:v>
                </c:pt>
                <c:pt idx="24016">
                  <c:v>0.897407407407407</c:v>
                </c:pt>
                <c:pt idx="24017">
                  <c:v>0.897418981481482</c:v>
                </c:pt>
                <c:pt idx="24018">
                  <c:v>0.897430555555556</c:v>
                </c:pt>
                <c:pt idx="24019">
                  <c:v>0.89744212962963</c:v>
                </c:pt>
                <c:pt idx="24020">
                  <c:v>0.897453703703704</c:v>
                </c:pt>
                <c:pt idx="24021">
                  <c:v>0.897465277777778</c:v>
                </c:pt>
                <c:pt idx="24022">
                  <c:v>0.897476851851852</c:v>
                </c:pt>
                <c:pt idx="24023">
                  <c:v>0.897488425925926</c:v>
                </c:pt>
                <c:pt idx="24024">
                  <c:v>0.8975</c:v>
                </c:pt>
                <c:pt idx="24025">
                  <c:v>0.897511574074074</c:v>
                </c:pt>
                <c:pt idx="24026">
                  <c:v>0.897523148148148</c:v>
                </c:pt>
                <c:pt idx="24027">
                  <c:v>0.897534722222222</c:v>
                </c:pt>
                <c:pt idx="24028">
                  <c:v>0.897546296296296</c:v>
                </c:pt>
                <c:pt idx="24029">
                  <c:v>0.897557870370371</c:v>
                </c:pt>
                <c:pt idx="24030">
                  <c:v>0.897569444444445</c:v>
                </c:pt>
                <c:pt idx="24031">
                  <c:v>0.897581018518519</c:v>
                </c:pt>
                <c:pt idx="24032">
                  <c:v>0.897592592592593</c:v>
                </c:pt>
                <c:pt idx="24033">
                  <c:v>0.897604166666667</c:v>
                </c:pt>
                <c:pt idx="24034">
                  <c:v>0.897615740740741</c:v>
                </c:pt>
                <c:pt idx="24035">
                  <c:v>0.897627314814815</c:v>
                </c:pt>
                <c:pt idx="24036">
                  <c:v>0.897638888888889</c:v>
                </c:pt>
                <c:pt idx="24037">
                  <c:v>0.897650462962963</c:v>
                </c:pt>
                <c:pt idx="24038">
                  <c:v>0.897662037037037</c:v>
                </c:pt>
                <c:pt idx="24039">
                  <c:v>0.897673611111111</c:v>
                </c:pt>
                <c:pt idx="24040">
                  <c:v>0.897685185185185</c:v>
                </c:pt>
                <c:pt idx="24041">
                  <c:v>0.897696759259259</c:v>
                </c:pt>
                <c:pt idx="24042">
                  <c:v>0.897708333333334</c:v>
                </c:pt>
                <c:pt idx="24043">
                  <c:v>0.897719907407408</c:v>
                </c:pt>
                <c:pt idx="24044">
                  <c:v>0.897731481481482</c:v>
                </c:pt>
                <c:pt idx="24045">
                  <c:v>0.897743055555556</c:v>
                </c:pt>
                <c:pt idx="24046">
                  <c:v>0.89775462962963</c:v>
                </c:pt>
                <c:pt idx="24047">
                  <c:v>0.897766203703704</c:v>
                </c:pt>
                <c:pt idx="24048">
                  <c:v>0.897777777777778</c:v>
                </c:pt>
                <c:pt idx="24049">
                  <c:v>0.897789351851852</c:v>
                </c:pt>
                <c:pt idx="24050">
                  <c:v>0.897800925925926</c:v>
                </c:pt>
                <c:pt idx="24051">
                  <c:v>0.8978125</c:v>
                </c:pt>
                <c:pt idx="24052">
                  <c:v>0.897824074074075</c:v>
                </c:pt>
                <c:pt idx="24053">
                  <c:v>0.897835648148149</c:v>
                </c:pt>
                <c:pt idx="24054">
                  <c:v>0.897847222222222</c:v>
                </c:pt>
                <c:pt idx="24055">
                  <c:v>0.897858796296297</c:v>
                </c:pt>
                <c:pt idx="24056">
                  <c:v>0.897870370370371</c:v>
                </c:pt>
                <c:pt idx="24057">
                  <c:v>0.897881944444445</c:v>
                </c:pt>
                <c:pt idx="24058">
                  <c:v>0.897893518518519</c:v>
                </c:pt>
                <c:pt idx="24059">
                  <c:v>0.897905092592593</c:v>
                </c:pt>
                <c:pt idx="24060">
                  <c:v>0.897916666666667</c:v>
                </c:pt>
                <c:pt idx="24061">
                  <c:v>0.897928240740741</c:v>
                </c:pt>
                <c:pt idx="24062">
                  <c:v>0.897939814814815</c:v>
                </c:pt>
                <c:pt idx="24063">
                  <c:v>0.897951388888889</c:v>
                </c:pt>
                <c:pt idx="24064">
                  <c:v>0.897962962962963</c:v>
                </c:pt>
                <c:pt idx="24065">
                  <c:v>0.897974537037037</c:v>
                </c:pt>
                <c:pt idx="24066">
                  <c:v>0.897986111111111</c:v>
                </c:pt>
                <c:pt idx="24067">
                  <c:v>0.897997685185186</c:v>
                </c:pt>
                <c:pt idx="24068">
                  <c:v>0.898009259259259</c:v>
                </c:pt>
                <c:pt idx="24069">
                  <c:v>0.898020833333334</c:v>
                </c:pt>
                <c:pt idx="24070">
                  <c:v>0.898032407407408</c:v>
                </c:pt>
                <c:pt idx="24071">
                  <c:v>0.898043981481482</c:v>
                </c:pt>
                <c:pt idx="24072">
                  <c:v>0.898055555555556</c:v>
                </c:pt>
                <c:pt idx="24073">
                  <c:v>0.898067129629629</c:v>
                </c:pt>
                <c:pt idx="24074">
                  <c:v>0.898078703703704</c:v>
                </c:pt>
                <c:pt idx="24075">
                  <c:v>0.898090277777778</c:v>
                </c:pt>
                <c:pt idx="24076">
                  <c:v>0.898101851851852</c:v>
                </c:pt>
                <c:pt idx="24077">
                  <c:v>0.898113425925926</c:v>
                </c:pt>
                <c:pt idx="24078">
                  <c:v>0.898125</c:v>
                </c:pt>
                <c:pt idx="24079">
                  <c:v>0.898136574074074</c:v>
                </c:pt>
                <c:pt idx="24080">
                  <c:v>0.898148148148149</c:v>
                </c:pt>
                <c:pt idx="24081">
                  <c:v>0.898159722222222</c:v>
                </c:pt>
                <c:pt idx="24082">
                  <c:v>0.898171296296297</c:v>
                </c:pt>
                <c:pt idx="24083">
                  <c:v>0.898182870370371</c:v>
                </c:pt>
                <c:pt idx="24084">
                  <c:v>0.898194444444445</c:v>
                </c:pt>
                <c:pt idx="24085">
                  <c:v>0.898206018518519</c:v>
                </c:pt>
                <c:pt idx="24086">
                  <c:v>0.898217592592593</c:v>
                </c:pt>
                <c:pt idx="24087">
                  <c:v>0.898229166666667</c:v>
                </c:pt>
                <c:pt idx="24088">
                  <c:v>0.898240740740741</c:v>
                </c:pt>
                <c:pt idx="24089">
                  <c:v>0.898252314814815</c:v>
                </c:pt>
                <c:pt idx="24090">
                  <c:v>0.898263888888889</c:v>
                </c:pt>
                <c:pt idx="24091">
                  <c:v>0.898275462962963</c:v>
                </c:pt>
                <c:pt idx="24092">
                  <c:v>0.898287037037037</c:v>
                </c:pt>
                <c:pt idx="24093">
                  <c:v>0.898298611111111</c:v>
                </c:pt>
                <c:pt idx="24094">
                  <c:v>0.898310185185185</c:v>
                </c:pt>
                <c:pt idx="24095">
                  <c:v>0.898321759259259</c:v>
                </c:pt>
                <c:pt idx="24096">
                  <c:v>0.898333333333333</c:v>
                </c:pt>
                <c:pt idx="24097">
                  <c:v>0.898344907407408</c:v>
                </c:pt>
                <c:pt idx="24098">
                  <c:v>0.898356481481482</c:v>
                </c:pt>
                <c:pt idx="24099">
                  <c:v>0.898368055555556</c:v>
                </c:pt>
                <c:pt idx="24100">
                  <c:v>0.89837962962963</c:v>
                </c:pt>
                <c:pt idx="24101">
                  <c:v>0.898391203703704</c:v>
                </c:pt>
                <c:pt idx="24102">
                  <c:v>0.898402777777778</c:v>
                </c:pt>
                <c:pt idx="24103">
                  <c:v>0.898414351851852</c:v>
                </c:pt>
                <c:pt idx="24104">
                  <c:v>0.898425925925926</c:v>
                </c:pt>
                <c:pt idx="24105">
                  <c:v>0.8984375</c:v>
                </c:pt>
                <c:pt idx="24106">
                  <c:v>0.898449074074075</c:v>
                </c:pt>
                <c:pt idx="24107">
                  <c:v>0.898460648148148</c:v>
                </c:pt>
                <c:pt idx="24108">
                  <c:v>0.898472222222222</c:v>
                </c:pt>
                <c:pt idx="24109">
                  <c:v>0.898483796296296</c:v>
                </c:pt>
                <c:pt idx="24110">
                  <c:v>0.898495370370371</c:v>
                </c:pt>
                <c:pt idx="24111">
                  <c:v>0.898506944444444</c:v>
                </c:pt>
                <c:pt idx="24112">
                  <c:v>0.898518518518519</c:v>
                </c:pt>
                <c:pt idx="24113">
                  <c:v>0.898530092592593</c:v>
                </c:pt>
                <c:pt idx="24114">
                  <c:v>0.898541666666667</c:v>
                </c:pt>
                <c:pt idx="24115">
                  <c:v>0.89855324074074</c:v>
                </c:pt>
                <c:pt idx="24116">
                  <c:v>0.898564814814815</c:v>
                </c:pt>
                <c:pt idx="24117">
                  <c:v>0.898576388888889</c:v>
                </c:pt>
                <c:pt idx="24118">
                  <c:v>0.898587962962963</c:v>
                </c:pt>
                <c:pt idx="24119">
                  <c:v>0.898599537037037</c:v>
                </c:pt>
                <c:pt idx="24120">
                  <c:v>0.898611111111111</c:v>
                </c:pt>
                <c:pt idx="24121">
                  <c:v>0.898622685185186</c:v>
                </c:pt>
                <c:pt idx="24122">
                  <c:v>0.898634259259259</c:v>
                </c:pt>
                <c:pt idx="24123">
                  <c:v>0.898645833333334</c:v>
                </c:pt>
                <c:pt idx="24124">
                  <c:v>0.898657407407408</c:v>
                </c:pt>
                <c:pt idx="24125">
                  <c:v>0.898668981481482</c:v>
                </c:pt>
                <c:pt idx="24126">
                  <c:v>0.898680555555556</c:v>
                </c:pt>
                <c:pt idx="24127">
                  <c:v>0.89869212962963</c:v>
                </c:pt>
                <c:pt idx="24128">
                  <c:v>0.898703703703704</c:v>
                </c:pt>
                <c:pt idx="24129">
                  <c:v>0.898715277777778</c:v>
                </c:pt>
                <c:pt idx="24130">
                  <c:v>0.898726851851852</c:v>
                </c:pt>
                <c:pt idx="24131">
                  <c:v>0.898738425925926</c:v>
                </c:pt>
                <c:pt idx="24132">
                  <c:v>0.89875</c:v>
                </c:pt>
                <c:pt idx="24133">
                  <c:v>0.898761574074074</c:v>
                </c:pt>
                <c:pt idx="24134">
                  <c:v>0.898773148148148</c:v>
                </c:pt>
                <c:pt idx="24135">
                  <c:v>0.898784722222222</c:v>
                </c:pt>
                <c:pt idx="24136">
                  <c:v>0.898796296296297</c:v>
                </c:pt>
                <c:pt idx="24137">
                  <c:v>0.898807870370371</c:v>
                </c:pt>
                <c:pt idx="24138">
                  <c:v>0.898819444444445</c:v>
                </c:pt>
                <c:pt idx="24139">
                  <c:v>0.898831018518519</c:v>
                </c:pt>
                <c:pt idx="24140">
                  <c:v>0.898842592592593</c:v>
                </c:pt>
                <c:pt idx="24141">
                  <c:v>0.898854166666667</c:v>
                </c:pt>
                <c:pt idx="24142">
                  <c:v>0.898865740740741</c:v>
                </c:pt>
                <c:pt idx="24143">
                  <c:v>0.898877314814815</c:v>
                </c:pt>
                <c:pt idx="24144">
                  <c:v>0.898888888888889</c:v>
                </c:pt>
                <c:pt idx="24145">
                  <c:v>0.898900462962963</c:v>
                </c:pt>
                <c:pt idx="24146">
                  <c:v>0.898912037037037</c:v>
                </c:pt>
                <c:pt idx="24147">
                  <c:v>0.898923611111111</c:v>
                </c:pt>
                <c:pt idx="24148">
                  <c:v>0.898935185185185</c:v>
                </c:pt>
                <c:pt idx="24149">
                  <c:v>0.898946759259259</c:v>
                </c:pt>
                <c:pt idx="24150">
                  <c:v>0.898958333333334</c:v>
                </c:pt>
                <c:pt idx="24151">
                  <c:v>0.898969907407408</c:v>
                </c:pt>
                <c:pt idx="24152">
                  <c:v>0.898981481481482</c:v>
                </c:pt>
                <c:pt idx="24153">
                  <c:v>0.898993055555556</c:v>
                </c:pt>
                <c:pt idx="24154">
                  <c:v>0.89900462962963</c:v>
                </c:pt>
                <c:pt idx="24155">
                  <c:v>0.899016203703704</c:v>
                </c:pt>
                <c:pt idx="24156">
                  <c:v>0.899027777777778</c:v>
                </c:pt>
                <c:pt idx="24157">
                  <c:v>0.899039351851852</c:v>
                </c:pt>
                <c:pt idx="24158">
                  <c:v>0.899050925925926</c:v>
                </c:pt>
                <c:pt idx="24159">
                  <c:v>0.8990625</c:v>
                </c:pt>
                <c:pt idx="24160">
                  <c:v>0.899074074074075</c:v>
                </c:pt>
                <c:pt idx="24161">
                  <c:v>0.899085648148148</c:v>
                </c:pt>
                <c:pt idx="24162">
                  <c:v>0.899097222222222</c:v>
                </c:pt>
                <c:pt idx="24163">
                  <c:v>0.899108796296297</c:v>
                </c:pt>
                <c:pt idx="24164">
                  <c:v>0.899120370370371</c:v>
                </c:pt>
                <c:pt idx="24165">
                  <c:v>0.899131944444445</c:v>
                </c:pt>
                <c:pt idx="24166">
                  <c:v>0.899143518518519</c:v>
                </c:pt>
                <c:pt idx="24167">
                  <c:v>0.899155092592593</c:v>
                </c:pt>
                <c:pt idx="24168">
                  <c:v>0.899166666666667</c:v>
                </c:pt>
                <c:pt idx="24169">
                  <c:v>0.899178240740741</c:v>
                </c:pt>
                <c:pt idx="24170">
                  <c:v>0.899189814814815</c:v>
                </c:pt>
                <c:pt idx="24171">
                  <c:v>0.899201388888889</c:v>
                </c:pt>
                <c:pt idx="24172">
                  <c:v>0.899212962962962</c:v>
                </c:pt>
                <c:pt idx="24173">
                  <c:v>0.899224537037037</c:v>
                </c:pt>
                <c:pt idx="24174">
                  <c:v>0.899236111111111</c:v>
                </c:pt>
                <c:pt idx="24175">
                  <c:v>0.899247685185186</c:v>
                </c:pt>
                <c:pt idx="24176">
                  <c:v>0.899259259259259</c:v>
                </c:pt>
                <c:pt idx="24177">
                  <c:v>0.899270833333334</c:v>
                </c:pt>
                <c:pt idx="24178">
                  <c:v>0.899282407407408</c:v>
                </c:pt>
                <c:pt idx="24179">
                  <c:v>0.899293981481482</c:v>
                </c:pt>
                <c:pt idx="24180">
                  <c:v>0.899305555555556</c:v>
                </c:pt>
                <c:pt idx="24181">
                  <c:v>0.899317129629629</c:v>
                </c:pt>
                <c:pt idx="24182">
                  <c:v>0.899328703703704</c:v>
                </c:pt>
                <c:pt idx="24183">
                  <c:v>0.899340277777778</c:v>
                </c:pt>
                <c:pt idx="24184">
                  <c:v>0.899351851851852</c:v>
                </c:pt>
                <c:pt idx="24185">
                  <c:v>0.899363425925926</c:v>
                </c:pt>
                <c:pt idx="24186">
                  <c:v>0.899375</c:v>
                </c:pt>
                <c:pt idx="24187">
                  <c:v>0.899386574074074</c:v>
                </c:pt>
                <c:pt idx="24188">
                  <c:v>0.899398148148148</c:v>
                </c:pt>
                <c:pt idx="24189">
                  <c:v>0.899409722222222</c:v>
                </c:pt>
                <c:pt idx="24190">
                  <c:v>0.899421296296297</c:v>
                </c:pt>
                <c:pt idx="24191">
                  <c:v>0.89943287037037</c:v>
                </c:pt>
                <c:pt idx="24192">
                  <c:v>0.899444444444445</c:v>
                </c:pt>
                <c:pt idx="24193">
                  <c:v>0.899456018518519</c:v>
                </c:pt>
                <c:pt idx="24194">
                  <c:v>0.899467592592593</c:v>
                </c:pt>
                <c:pt idx="24195">
                  <c:v>0.899479166666667</c:v>
                </c:pt>
                <c:pt idx="24196">
                  <c:v>0.899490740740741</c:v>
                </c:pt>
                <c:pt idx="24197">
                  <c:v>0.899502314814815</c:v>
                </c:pt>
                <c:pt idx="24198">
                  <c:v>0.899513888888889</c:v>
                </c:pt>
                <c:pt idx="24199">
                  <c:v>0.899525462962963</c:v>
                </c:pt>
                <c:pt idx="24200">
                  <c:v>0.899537037037037</c:v>
                </c:pt>
                <c:pt idx="24201">
                  <c:v>0.899548611111112</c:v>
                </c:pt>
                <c:pt idx="24202">
                  <c:v>0.899560185185185</c:v>
                </c:pt>
                <c:pt idx="24203">
                  <c:v>0.899571759259259</c:v>
                </c:pt>
                <c:pt idx="24204">
                  <c:v>0.899583333333333</c:v>
                </c:pt>
                <c:pt idx="24205">
                  <c:v>0.899594907407408</c:v>
                </c:pt>
                <c:pt idx="24206">
                  <c:v>0.899606481481482</c:v>
                </c:pt>
                <c:pt idx="24207">
                  <c:v>0.899618055555556</c:v>
                </c:pt>
                <c:pt idx="24208">
                  <c:v>0.89962962962963</c:v>
                </c:pt>
                <c:pt idx="24209">
                  <c:v>0.899641203703704</c:v>
                </c:pt>
                <c:pt idx="24210">
                  <c:v>0.899652777777778</c:v>
                </c:pt>
                <c:pt idx="24211">
                  <c:v>0.899664351851852</c:v>
                </c:pt>
                <c:pt idx="24212">
                  <c:v>0.899675925925926</c:v>
                </c:pt>
                <c:pt idx="24213">
                  <c:v>0.8996875</c:v>
                </c:pt>
                <c:pt idx="24214">
                  <c:v>0.899699074074075</c:v>
                </c:pt>
                <c:pt idx="24215">
                  <c:v>0.899710648148149</c:v>
                </c:pt>
                <c:pt idx="24216">
                  <c:v>0.899722222222222</c:v>
                </c:pt>
                <c:pt idx="24217">
                  <c:v>0.899733796296297</c:v>
                </c:pt>
                <c:pt idx="24218">
                  <c:v>0.899745370370371</c:v>
                </c:pt>
                <c:pt idx="24219">
                  <c:v>0.899756944444445</c:v>
                </c:pt>
                <c:pt idx="24220">
                  <c:v>0.899768518518519</c:v>
                </c:pt>
                <c:pt idx="24221">
                  <c:v>0.899780092592593</c:v>
                </c:pt>
                <c:pt idx="24222">
                  <c:v>0.899791666666667</c:v>
                </c:pt>
                <c:pt idx="24223">
                  <c:v>0.899803240740741</c:v>
                </c:pt>
                <c:pt idx="24224">
                  <c:v>0.899814814814815</c:v>
                </c:pt>
                <c:pt idx="24225">
                  <c:v>0.899826388888889</c:v>
                </c:pt>
                <c:pt idx="24226">
                  <c:v>0.899837962962963</c:v>
                </c:pt>
                <c:pt idx="24227">
                  <c:v>0.899849537037037</c:v>
                </c:pt>
                <c:pt idx="24228">
                  <c:v>0.899861111111111</c:v>
                </c:pt>
                <c:pt idx="24229">
                  <c:v>0.899872685185186</c:v>
                </c:pt>
                <c:pt idx="24230">
                  <c:v>0.899884259259259</c:v>
                </c:pt>
                <c:pt idx="24231">
                  <c:v>0.899895833333334</c:v>
                </c:pt>
                <c:pt idx="24232">
                  <c:v>0.899907407407408</c:v>
                </c:pt>
                <c:pt idx="24233">
                  <c:v>0.899918981481482</c:v>
                </c:pt>
                <c:pt idx="24234">
                  <c:v>0.899930555555556</c:v>
                </c:pt>
                <c:pt idx="24235">
                  <c:v>0.89994212962963</c:v>
                </c:pt>
                <c:pt idx="24236">
                  <c:v>0.899953703703704</c:v>
                </c:pt>
                <c:pt idx="24237">
                  <c:v>0.899965277777778</c:v>
                </c:pt>
                <c:pt idx="24238">
                  <c:v>0.899976851851852</c:v>
                </c:pt>
                <c:pt idx="24239">
                  <c:v>0.899988425925926</c:v>
                </c:pt>
                <c:pt idx="24240">
                  <c:v>0.9</c:v>
                </c:pt>
                <c:pt idx="24241">
                  <c:v>0.900011574074074</c:v>
                </c:pt>
                <c:pt idx="24242">
                  <c:v>0.900023148148148</c:v>
                </c:pt>
                <c:pt idx="24243">
                  <c:v>0.900034722222222</c:v>
                </c:pt>
                <c:pt idx="24244">
                  <c:v>0.900046296296297</c:v>
                </c:pt>
                <c:pt idx="24245">
                  <c:v>0.900057870370371</c:v>
                </c:pt>
                <c:pt idx="24246">
                  <c:v>0.900069444444445</c:v>
                </c:pt>
                <c:pt idx="24247">
                  <c:v>0.900081018518519</c:v>
                </c:pt>
                <c:pt idx="24248">
                  <c:v>0.900092592592593</c:v>
                </c:pt>
                <c:pt idx="24249">
                  <c:v>0.900104166666667</c:v>
                </c:pt>
                <c:pt idx="24250">
                  <c:v>0.90011574074074</c:v>
                </c:pt>
                <c:pt idx="24251">
                  <c:v>0.900127314814815</c:v>
                </c:pt>
                <c:pt idx="24252">
                  <c:v>0.900138888888889</c:v>
                </c:pt>
                <c:pt idx="24253">
                  <c:v>0.900150462962963</c:v>
                </c:pt>
                <c:pt idx="24254">
                  <c:v>0.900162037037037</c:v>
                </c:pt>
                <c:pt idx="24255">
                  <c:v>0.900173611111111</c:v>
                </c:pt>
                <c:pt idx="24256">
                  <c:v>0.900185185185185</c:v>
                </c:pt>
                <c:pt idx="24257">
                  <c:v>0.900196759259259</c:v>
                </c:pt>
                <c:pt idx="24258">
                  <c:v>0.900208333333334</c:v>
                </c:pt>
                <c:pt idx="24259">
                  <c:v>0.900219907407407</c:v>
                </c:pt>
                <c:pt idx="24260">
                  <c:v>0.900231481481482</c:v>
                </c:pt>
                <c:pt idx="24261">
                  <c:v>0.900243055555556</c:v>
                </c:pt>
                <c:pt idx="24262">
                  <c:v>0.90025462962963</c:v>
                </c:pt>
                <c:pt idx="24263">
                  <c:v>0.900266203703704</c:v>
                </c:pt>
                <c:pt idx="24264">
                  <c:v>0.900277777777777</c:v>
                </c:pt>
                <c:pt idx="24265">
                  <c:v>0.900289351851852</c:v>
                </c:pt>
                <c:pt idx="24266">
                  <c:v>0.900300925925925</c:v>
                </c:pt>
                <c:pt idx="24267">
                  <c:v>0.9003125</c:v>
                </c:pt>
                <c:pt idx="24268">
                  <c:v>0.900324074074074</c:v>
                </c:pt>
                <c:pt idx="24269">
                  <c:v>0.900335648148148</c:v>
                </c:pt>
                <c:pt idx="24270">
                  <c:v>0.900347222222222</c:v>
                </c:pt>
                <c:pt idx="24271">
                  <c:v>0.900358796296296</c:v>
                </c:pt>
                <c:pt idx="24272">
                  <c:v>0.900370370370371</c:v>
                </c:pt>
                <c:pt idx="24273">
                  <c:v>0.900381944444444</c:v>
                </c:pt>
                <c:pt idx="24274">
                  <c:v>0.900393518518519</c:v>
                </c:pt>
                <c:pt idx="24275">
                  <c:v>0.900405092592593</c:v>
                </c:pt>
                <c:pt idx="24276">
                  <c:v>0.900416666666666</c:v>
                </c:pt>
                <c:pt idx="24277">
                  <c:v>0.900428240740741</c:v>
                </c:pt>
                <c:pt idx="24278">
                  <c:v>0.900439814814815</c:v>
                </c:pt>
                <c:pt idx="24279">
                  <c:v>0.900451388888889</c:v>
                </c:pt>
                <c:pt idx="24280">
                  <c:v>0.900462962962962</c:v>
                </c:pt>
                <c:pt idx="24281">
                  <c:v>0.900474537037037</c:v>
                </c:pt>
                <c:pt idx="24282">
                  <c:v>0.900486111111111</c:v>
                </c:pt>
                <c:pt idx="24283">
                  <c:v>0.900497685185185</c:v>
                </c:pt>
                <c:pt idx="24284">
                  <c:v>0.900509259259259</c:v>
                </c:pt>
                <c:pt idx="24285">
                  <c:v>0.900520833333334</c:v>
                </c:pt>
                <c:pt idx="24286">
                  <c:v>0.900532407407407</c:v>
                </c:pt>
                <c:pt idx="24287">
                  <c:v>0.900543981481481</c:v>
                </c:pt>
                <c:pt idx="24288">
                  <c:v>0.900555555555556</c:v>
                </c:pt>
                <c:pt idx="24289">
                  <c:v>0.900567129629629</c:v>
                </c:pt>
                <c:pt idx="24290">
                  <c:v>0.900578703703703</c:v>
                </c:pt>
                <c:pt idx="24291">
                  <c:v>0.900590277777778</c:v>
                </c:pt>
                <c:pt idx="24292">
                  <c:v>0.900601851851852</c:v>
                </c:pt>
                <c:pt idx="24293">
                  <c:v>0.900613425925926</c:v>
                </c:pt>
                <c:pt idx="24294">
                  <c:v>0.900625</c:v>
                </c:pt>
                <c:pt idx="24295">
                  <c:v>0.900636574074074</c:v>
                </c:pt>
                <c:pt idx="24296">
                  <c:v>0.900648148148148</c:v>
                </c:pt>
                <c:pt idx="24297">
                  <c:v>0.900659722222222</c:v>
                </c:pt>
                <c:pt idx="24298">
                  <c:v>0.900671296296297</c:v>
                </c:pt>
                <c:pt idx="24299">
                  <c:v>0.900682870370371</c:v>
                </c:pt>
                <c:pt idx="24300">
                  <c:v>0.900694444444445</c:v>
                </c:pt>
                <c:pt idx="24301">
                  <c:v>0.900706018518519</c:v>
                </c:pt>
                <c:pt idx="24302">
                  <c:v>0.900717592592593</c:v>
                </c:pt>
                <c:pt idx="24303">
                  <c:v>0.900729166666667</c:v>
                </c:pt>
                <c:pt idx="24304">
                  <c:v>0.90074074074074</c:v>
                </c:pt>
                <c:pt idx="24305">
                  <c:v>0.900752314814815</c:v>
                </c:pt>
                <c:pt idx="24306">
                  <c:v>0.900763888888889</c:v>
                </c:pt>
                <c:pt idx="24307">
                  <c:v>0.900775462962963</c:v>
                </c:pt>
                <c:pt idx="24308">
                  <c:v>0.900787037037037</c:v>
                </c:pt>
                <c:pt idx="24309">
                  <c:v>0.900798611111111</c:v>
                </c:pt>
                <c:pt idx="24310">
                  <c:v>0.900810185185185</c:v>
                </c:pt>
                <c:pt idx="24311">
                  <c:v>0.900821759259259</c:v>
                </c:pt>
                <c:pt idx="24312">
                  <c:v>0.900833333333334</c:v>
                </c:pt>
                <c:pt idx="24313">
                  <c:v>0.900844907407408</c:v>
                </c:pt>
                <c:pt idx="24314">
                  <c:v>0.900856481481481</c:v>
                </c:pt>
                <c:pt idx="24315">
                  <c:v>0.900868055555556</c:v>
                </c:pt>
                <c:pt idx="24316">
                  <c:v>0.90087962962963</c:v>
                </c:pt>
                <c:pt idx="24317">
                  <c:v>0.900891203703704</c:v>
                </c:pt>
                <c:pt idx="24318">
                  <c:v>0.900902777777777</c:v>
                </c:pt>
                <c:pt idx="24319">
                  <c:v>0.900914351851852</c:v>
                </c:pt>
                <c:pt idx="24320">
                  <c:v>0.900925925925926</c:v>
                </c:pt>
                <c:pt idx="24321">
                  <c:v>0.9009375</c:v>
                </c:pt>
                <c:pt idx="24322">
                  <c:v>0.900949074074075</c:v>
                </c:pt>
                <c:pt idx="24323">
                  <c:v>0.900960648148148</c:v>
                </c:pt>
                <c:pt idx="24324">
                  <c:v>0.900972222222222</c:v>
                </c:pt>
                <c:pt idx="24325">
                  <c:v>0.900983796296296</c:v>
                </c:pt>
                <c:pt idx="24326">
                  <c:v>0.900995370370371</c:v>
                </c:pt>
                <c:pt idx="24327">
                  <c:v>0.901006944444444</c:v>
                </c:pt>
                <c:pt idx="24328">
                  <c:v>0.901018518518519</c:v>
                </c:pt>
                <c:pt idx="24329">
                  <c:v>0.901030092592593</c:v>
                </c:pt>
                <c:pt idx="24330">
                  <c:v>0.901041666666667</c:v>
                </c:pt>
                <c:pt idx="24331">
                  <c:v>0.901053240740741</c:v>
                </c:pt>
                <c:pt idx="24332">
                  <c:v>0.901064814814815</c:v>
                </c:pt>
                <c:pt idx="24333">
                  <c:v>0.901076388888889</c:v>
                </c:pt>
                <c:pt idx="24334">
                  <c:v>0.901087962962963</c:v>
                </c:pt>
                <c:pt idx="24335">
                  <c:v>0.901099537037037</c:v>
                </c:pt>
                <c:pt idx="24336">
                  <c:v>0.901111111111111</c:v>
                </c:pt>
                <c:pt idx="24337">
                  <c:v>0.901122685185185</c:v>
                </c:pt>
                <c:pt idx="24338">
                  <c:v>0.901134259259259</c:v>
                </c:pt>
                <c:pt idx="24339">
                  <c:v>0.901145833333334</c:v>
                </c:pt>
                <c:pt idx="24340">
                  <c:v>0.901157407407407</c:v>
                </c:pt>
                <c:pt idx="24341">
                  <c:v>0.901168981481481</c:v>
                </c:pt>
                <c:pt idx="24342">
                  <c:v>0.901180555555556</c:v>
                </c:pt>
                <c:pt idx="24343">
                  <c:v>0.90119212962963</c:v>
                </c:pt>
                <c:pt idx="24344">
                  <c:v>0.901203703703703</c:v>
                </c:pt>
                <c:pt idx="24345">
                  <c:v>0.901215277777778</c:v>
                </c:pt>
                <c:pt idx="24346">
                  <c:v>0.901226851851852</c:v>
                </c:pt>
                <c:pt idx="24347">
                  <c:v>0.901238425925926</c:v>
                </c:pt>
                <c:pt idx="24348">
                  <c:v>0.90125</c:v>
                </c:pt>
                <c:pt idx="24349">
                  <c:v>0.901261574074074</c:v>
                </c:pt>
                <c:pt idx="24350">
                  <c:v>0.901273148148148</c:v>
                </c:pt>
                <c:pt idx="24351">
                  <c:v>0.901284722222222</c:v>
                </c:pt>
                <c:pt idx="24352">
                  <c:v>0.901296296296296</c:v>
                </c:pt>
                <c:pt idx="24353">
                  <c:v>0.901307870370371</c:v>
                </c:pt>
                <c:pt idx="24354">
                  <c:v>0.901319444444444</c:v>
                </c:pt>
                <c:pt idx="24355">
                  <c:v>0.901331018518519</c:v>
                </c:pt>
                <c:pt idx="24356">
                  <c:v>0.901342592592593</c:v>
                </c:pt>
                <c:pt idx="24357">
                  <c:v>0.901354166666667</c:v>
                </c:pt>
                <c:pt idx="24358">
                  <c:v>0.90136574074074</c:v>
                </c:pt>
                <c:pt idx="24359">
                  <c:v>0.901377314814815</c:v>
                </c:pt>
                <c:pt idx="24360">
                  <c:v>0.901388888888889</c:v>
                </c:pt>
                <c:pt idx="24361">
                  <c:v>0.901400462962962</c:v>
                </c:pt>
                <c:pt idx="24362">
                  <c:v>0.901412037037037</c:v>
                </c:pt>
                <c:pt idx="24363">
                  <c:v>0.901423611111111</c:v>
                </c:pt>
                <c:pt idx="24364">
                  <c:v>0.901435185185185</c:v>
                </c:pt>
                <c:pt idx="24365">
                  <c:v>0.901446759259259</c:v>
                </c:pt>
                <c:pt idx="24366">
                  <c:v>0.901458333333334</c:v>
                </c:pt>
                <c:pt idx="24367">
                  <c:v>0.901469907407407</c:v>
                </c:pt>
                <c:pt idx="24368">
                  <c:v>0.901481481481481</c:v>
                </c:pt>
                <c:pt idx="24369">
                  <c:v>0.901493055555556</c:v>
                </c:pt>
                <c:pt idx="24370">
                  <c:v>0.901504629629629</c:v>
                </c:pt>
                <c:pt idx="24371">
                  <c:v>0.901516203703704</c:v>
                </c:pt>
                <c:pt idx="24372">
                  <c:v>0.901527777777778</c:v>
                </c:pt>
                <c:pt idx="24373">
                  <c:v>0.901539351851851</c:v>
                </c:pt>
                <c:pt idx="24374">
                  <c:v>0.901550925925925</c:v>
                </c:pt>
                <c:pt idx="24375">
                  <c:v>0.901562499999999</c:v>
                </c:pt>
                <c:pt idx="24376">
                  <c:v>0.901574074074074</c:v>
                </c:pt>
                <c:pt idx="24377">
                  <c:v>0.901585648148148</c:v>
                </c:pt>
                <c:pt idx="24378">
                  <c:v>0.901597222222222</c:v>
                </c:pt>
                <c:pt idx="24379">
                  <c:v>0.901608796296297</c:v>
                </c:pt>
                <c:pt idx="24380">
                  <c:v>0.901620370370371</c:v>
                </c:pt>
                <c:pt idx="24381">
                  <c:v>0.901631944444445</c:v>
                </c:pt>
                <c:pt idx="24382">
                  <c:v>0.901643518518519</c:v>
                </c:pt>
                <c:pt idx="24383">
                  <c:v>0.901655092592593</c:v>
                </c:pt>
                <c:pt idx="24384">
                  <c:v>0.901666666666666</c:v>
                </c:pt>
                <c:pt idx="24385">
                  <c:v>0.901678240740741</c:v>
                </c:pt>
                <c:pt idx="24386">
                  <c:v>0.901689814814815</c:v>
                </c:pt>
                <c:pt idx="24387">
                  <c:v>0.901701388888889</c:v>
                </c:pt>
                <c:pt idx="24388">
                  <c:v>0.901712962962963</c:v>
                </c:pt>
                <c:pt idx="24389">
                  <c:v>0.901724537037037</c:v>
                </c:pt>
                <c:pt idx="24390">
                  <c:v>0.901736111111111</c:v>
                </c:pt>
                <c:pt idx="24391">
                  <c:v>0.901747685185185</c:v>
                </c:pt>
                <c:pt idx="24392">
                  <c:v>0.901759259259259</c:v>
                </c:pt>
                <c:pt idx="24393">
                  <c:v>0.901770833333334</c:v>
                </c:pt>
                <c:pt idx="24394">
                  <c:v>0.901782407407407</c:v>
                </c:pt>
                <c:pt idx="24395">
                  <c:v>0.901793981481482</c:v>
                </c:pt>
                <c:pt idx="24396">
                  <c:v>0.901805555555556</c:v>
                </c:pt>
                <c:pt idx="24397">
                  <c:v>0.90181712962963</c:v>
                </c:pt>
                <c:pt idx="24398">
                  <c:v>0.901828703703704</c:v>
                </c:pt>
                <c:pt idx="24399">
                  <c:v>0.901840277777778</c:v>
                </c:pt>
                <c:pt idx="24400">
                  <c:v>0.901851851851852</c:v>
                </c:pt>
                <c:pt idx="24401">
                  <c:v>0.901863425925925</c:v>
                </c:pt>
                <c:pt idx="24402">
                  <c:v>0.901875</c:v>
                </c:pt>
                <c:pt idx="24403">
                  <c:v>0.901886574074074</c:v>
                </c:pt>
                <c:pt idx="24404">
                  <c:v>0.901898148148148</c:v>
                </c:pt>
                <c:pt idx="24405">
                  <c:v>0.901909722222222</c:v>
                </c:pt>
                <c:pt idx="24406">
                  <c:v>0.901921296296297</c:v>
                </c:pt>
                <c:pt idx="24407">
                  <c:v>0.901932870370371</c:v>
                </c:pt>
                <c:pt idx="24408">
                  <c:v>0.901944444444445</c:v>
                </c:pt>
                <c:pt idx="24409">
                  <c:v>0.901956018518519</c:v>
                </c:pt>
                <c:pt idx="24410">
                  <c:v>0.901967592592593</c:v>
                </c:pt>
                <c:pt idx="24411">
                  <c:v>0.901979166666667</c:v>
                </c:pt>
                <c:pt idx="24412">
                  <c:v>0.901990740740741</c:v>
                </c:pt>
                <c:pt idx="24413">
                  <c:v>0.902002314814814</c:v>
                </c:pt>
                <c:pt idx="24414">
                  <c:v>0.902013888888889</c:v>
                </c:pt>
                <c:pt idx="24415">
                  <c:v>0.902025462962963</c:v>
                </c:pt>
                <c:pt idx="24416">
                  <c:v>0.902037037037037</c:v>
                </c:pt>
                <c:pt idx="24417">
                  <c:v>0.902048611111111</c:v>
                </c:pt>
                <c:pt idx="24418">
                  <c:v>0.902060185185185</c:v>
                </c:pt>
                <c:pt idx="24419">
                  <c:v>0.902071759259259</c:v>
                </c:pt>
                <c:pt idx="24420">
                  <c:v>0.902083333333333</c:v>
                </c:pt>
                <c:pt idx="24421">
                  <c:v>0.902094907407408</c:v>
                </c:pt>
                <c:pt idx="24422">
                  <c:v>0.902106481481482</c:v>
                </c:pt>
                <c:pt idx="24423">
                  <c:v>0.902118055555556</c:v>
                </c:pt>
                <c:pt idx="24424">
                  <c:v>0.90212962962963</c:v>
                </c:pt>
                <c:pt idx="24425">
                  <c:v>0.902141203703704</c:v>
                </c:pt>
                <c:pt idx="24426">
                  <c:v>0.902152777777778</c:v>
                </c:pt>
                <c:pt idx="24427">
                  <c:v>0.902164351851851</c:v>
                </c:pt>
                <c:pt idx="24428">
                  <c:v>0.902175925925926</c:v>
                </c:pt>
                <c:pt idx="24429">
                  <c:v>0.9021875</c:v>
                </c:pt>
                <c:pt idx="24430">
                  <c:v>0.902199074074074</c:v>
                </c:pt>
                <c:pt idx="24431">
                  <c:v>0.902210648148148</c:v>
                </c:pt>
                <c:pt idx="24432">
                  <c:v>0.902222222222222</c:v>
                </c:pt>
                <c:pt idx="24433">
                  <c:v>0.902233796296296</c:v>
                </c:pt>
                <c:pt idx="24434">
                  <c:v>0.902245370370371</c:v>
                </c:pt>
                <c:pt idx="24435">
                  <c:v>0.902256944444444</c:v>
                </c:pt>
                <c:pt idx="24436">
                  <c:v>0.902268518518519</c:v>
                </c:pt>
                <c:pt idx="24437">
                  <c:v>0.902280092592593</c:v>
                </c:pt>
                <c:pt idx="24438">
                  <c:v>0.902291666666667</c:v>
                </c:pt>
                <c:pt idx="24439">
                  <c:v>0.90230324074074</c:v>
                </c:pt>
                <c:pt idx="24440">
                  <c:v>0.902314814814815</c:v>
                </c:pt>
                <c:pt idx="24441">
                  <c:v>0.902326388888889</c:v>
                </c:pt>
                <c:pt idx="24442">
                  <c:v>0.902337962962963</c:v>
                </c:pt>
                <c:pt idx="24443">
                  <c:v>0.902349537037037</c:v>
                </c:pt>
                <c:pt idx="24444">
                  <c:v>0.902361111111111</c:v>
                </c:pt>
                <c:pt idx="24445">
                  <c:v>0.902372685185185</c:v>
                </c:pt>
                <c:pt idx="24446">
                  <c:v>0.902384259259259</c:v>
                </c:pt>
                <c:pt idx="24447">
                  <c:v>0.902395833333334</c:v>
                </c:pt>
                <c:pt idx="24448">
                  <c:v>0.902407407407407</c:v>
                </c:pt>
                <c:pt idx="24449">
                  <c:v>0.902418981481481</c:v>
                </c:pt>
                <c:pt idx="24450">
                  <c:v>0.902430555555555</c:v>
                </c:pt>
                <c:pt idx="24451">
                  <c:v>0.902442129629629</c:v>
                </c:pt>
                <c:pt idx="24452">
                  <c:v>0.902453703703704</c:v>
                </c:pt>
                <c:pt idx="24453">
                  <c:v>0.902465277777778</c:v>
                </c:pt>
                <c:pt idx="24454">
                  <c:v>0.902476851851852</c:v>
                </c:pt>
                <c:pt idx="24455">
                  <c:v>0.902488425925925</c:v>
                </c:pt>
                <c:pt idx="24456">
                  <c:v>0.9025</c:v>
                </c:pt>
                <c:pt idx="24457">
                  <c:v>0.902511574074074</c:v>
                </c:pt>
                <c:pt idx="24458">
                  <c:v>0.902523148148148</c:v>
                </c:pt>
                <c:pt idx="24459">
                  <c:v>0.902534722222222</c:v>
                </c:pt>
                <c:pt idx="24460">
                  <c:v>0.902546296296296</c:v>
                </c:pt>
                <c:pt idx="24461">
                  <c:v>0.902557870370371</c:v>
                </c:pt>
                <c:pt idx="24462">
                  <c:v>0.902569444444444</c:v>
                </c:pt>
                <c:pt idx="24463">
                  <c:v>0.902581018518519</c:v>
                </c:pt>
                <c:pt idx="24464">
                  <c:v>0.902592592592593</c:v>
                </c:pt>
                <c:pt idx="24465">
                  <c:v>0.902604166666667</c:v>
                </c:pt>
                <c:pt idx="24466">
                  <c:v>0.902615740740741</c:v>
                </c:pt>
                <c:pt idx="24467">
                  <c:v>0.902627314814815</c:v>
                </c:pt>
                <c:pt idx="24468">
                  <c:v>0.902638888888889</c:v>
                </c:pt>
                <c:pt idx="24469">
                  <c:v>0.902650462962963</c:v>
                </c:pt>
                <c:pt idx="24470">
                  <c:v>0.902662037037037</c:v>
                </c:pt>
                <c:pt idx="24471">
                  <c:v>0.902673611111111</c:v>
                </c:pt>
                <c:pt idx="24472">
                  <c:v>0.902685185185185</c:v>
                </c:pt>
                <c:pt idx="24473">
                  <c:v>0.902696759259259</c:v>
                </c:pt>
                <c:pt idx="24474">
                  <c:v>0.902708333333334</c:v>
                </c:pt>
                <c:pt idx="24475">
                  <c:v>0.902719907407408</c:v>
                </c:pt>
                <c:pt idx="24476">
                  <c:v>0.902731481481482</c:v>
                </c:pt>
                <c:pt idx="24477">
                  <c:v>0.902743055555556</c:v>
                </c:pt>
                <c:pt idx="24478">
                  <c:v>0.90275462962963</c:v>
                </c:pt>
                <c:pt idx="24479">
                  <c:v>0.902766203703704</c:v>
                </c:pt>
                <c:pt idx="24480">
                  <c:v>0.902777777777778</c:v>
                </c:pt>
                <c:pt idx="24481">
                  <c:v>0.902789351851852</c:v>
                </c:pt>
                <c:pt idx="24482">
                  <c:v>0.902800925925926</c:v>
                </c:pt>
                <c:pt idx="24483">
                  <c:v>0.9028125</c:v>
                </c:pt>
                <c:pt idx="24484">
                  <c:v>0.902824074074075</c:v>
                </c:pt>
                <c:pt idx="24485">
                  <c:v>0.902835648148148</c:v>
                </c:pt>
                <c:pt idx="24486">
                  <c:v>0.902847222222222</c:v>
                </c:pt>
                <c:pt idx="24487">
                  <c:v>0.902858796296296</c:v>
                </c:pt>
                <c:pt idx="24488">
                  <c:v>0.902870370370371</c:v>
                </c:pt>
                <c:pt idx="24489">
                  <c:v>0.902881944444445</c:v>
                </c:pt>
                <c:pt idx="24490">
                  <c:v>0.902893518518519</c:v>
                </c:pt>
                <c:pt idx="24491">
                  <c:v>0.902905092592593</c:v>
                </c:pt>
                <c:pt idx="24492">
                  <c:v>0.902916666666667</c:v>
                </c:pt>
                <c:pt idx="24493">
                  <c:v>0.90292824074074</c:v>
                </c:pt>
                <c:pt idx="24494">
                  <c:v>0.902939814814815</c:v>
                </c:pt>
                <c:pt idx="24495">
                  <c:v>0.902951388888889</c:v>
                </c:pt>
                <c:pt idx="24496">
                  <c:v>0.902962962962962</c:v>
                </c:pt>
                <c:pt idx="24497">
                  <c:v>0.902974537037037</c:v>
                </c:pt>
                <c:pt idx="24498">
                  <c:v>0.902986111111111</c:v>
                </c:pt>
                <c:pt idx="24499">
                  <c:v>0.902997685185185</c:v>
                </c:pt>
                <c:pt idx="24500">
                  <c:v>0.903009259259259</c:v>
                </c:pt>
                <c:pt idx="24501">
                  <c:v>0.903020833333334</c:v>
                </c:pt>
                <c:pt idx="24502">
                  <c:v>0.903032407407407</c:v>
                </c:pt>
                <c:pt idx="24503">
                  <c:v>0.903043981481482</c:v>
                </c:pt>
                <c:pt idx="24504">
                  <c:v>0.903055555555556</c:v>
                </c:pt>
                <c:pt idx="24505">
                  <c:v>0.903067129629629</c:v>
                </c:pt>
                <c:pt idx="24506">
                  <c:v>0.903078703703704</c:v>
                </c:pt>
                <c:pt idx="24507">
                  <c:v>0.903090277777778</c:v>
                </c:pt>
                <c:pt idx="24508">
                  <c:v>0.903101851851852</c:v>
                </c:pt>
                <c:pt idx="24509">
                  <c:v>0.903113425925925</c:v>
                </c:pt>
                <c:pt idx="24510">
                  <c:v>0.903125</c:v>
                </c:pt>
                <c:pt idx="24511">
                  <c:v>0.903136574074074</c:v>
                </c:pt>
                <c:pt idx="24512">
                  <c:v>0.903148148148148</c:v>
                </c:pt>
                <c:pt idx="24513">
                  <c:v>0.903159722222222</c:v>
                </c:pt>
                <c:pt idx="24514">
                  <c:v>0.903171296296297</c:v>
                </c:pt>
                <c:pt idx="24515">
                  <c:v>0.90318287037037</c:v>
                </c:pt>
                <c:pt idx="24516">
                  <c:v>0.903194444444445</c:v>
                </c:pt>
                <c:pt idx="24517">
                  <c:v>0.903206018518519</c:v>
                </c:pt>
                <c:pt idx="24518">
                  <c:v>0.903217592592593</c:v>
                </c:pt>
                <c:pt idx="24519">
                  <c:v>0.903229166666667</c:v>
                </c:pt>
                <c:pt idx="24520">
                  <c:v>0.903240740740741</c:v>
                </c:pt>
                <c:pt idx="24521">
                  <c:v>0.903252314814815</c:v>
                </c:pt>
                <c:pt idx="24522">
                  <c:v>0.903263888888889</c:v>
                </c:pt>
                <c:pt idx="24523">
                  <c:v>0.903275462962963</c:v>
                </c:pt>
                <c:pt idx="24524">
                  <c:v>0.903287037037037</c:v>
                </c:pt>
                <c:pt idx="24525">
                  <c:v>0.903298611111111</c:v>
                </c:pt>
                <c:pt idx="24526">
                  <c:v>0.903310185185185</c:v>
                </c:pt>
                <c:pt idx="24527">
                  <c:v>0.903321759259259</c:v>
                </c:pt>
                <c:pt idx="24528">
                  <c:v>0.903333333333333</c:v>
                </c:pt>
                <c:pt idx="24529">
                  <c:v>0.903344907407408</c:v>
                </c:pt>
                <c:pt idx="24530">
                  <c:v>0.903356481481481</c:v>
                </c:pt>
                <c:pt idx="24531">
                  <c:v>0.903368055555556</c:v>
                </c:pt>
                <c:pt idx="24532">
                  <c:v>0.90337962962963</c:v>
                </c:pt>
                <c:pt idx="24533">
                  <c:v>0.903391203703704</c:v>
                </c:pt>
                <c:pt idx="24534">
                  <c:v>0.903402777777777</c:v>
                </c:pt>
                <c:pt idx="24535">
                  <c:v>0.903414351851851</c:v>
                </c:pt>
                <c:pt idx="24536">
                  <c:v>0.903425925925926</c:v>
                </c:pt>
                <c:pt idx="24537">
                  <c:v>0.9034375</c:v>
                </c:pt>
                <c:pt idx="24538">
                  <c:v>0.903449074074074</c:v>
                </c:pt>
                <c:pt idx="24539">
                  <c:v>0.903460648148148</c:v>
                </c:pt>
                <c:pt idx="24540">
                  <c:v>0.903472222222222</c:v>
                </c:pt>
                <c:pt idx="24541">
                  <c:v>0.903483796296296</c:v>
                </c:pt>
                <c:pt idx="24542">
                  <c:v>0.903495370370371</c:v>
                </c:pt>
                <c:pt idx="24543">
                  <c:v>0.903506944444444</c:v>
                </c:pt>
                <c:pt idx="24544">
                  <c:v>0.903518518518519</c:v>
                </c:pt>
                <c:pt idx="24545">
                  <c:v>0.903530092592593</c:v>
                </c:pt>
                <c:pt idx="24546">
                  <c:v>0.903541666666667</c:v>
                </c:pt>
                <c:pt idx="24547">
                  <c:v>0.90355324074074</c:v>
                </c:pt>
                <c:pt idx="24548">
                  <c:v>0.903564814814815</c:v>
                </c:pt>
                <c:pt idx="24549">
                  <c:v>0.903576388888889</c:v>
                </c:pt>
                <c:pt idx="24550">
                  <c:v>0.903587962962962</c:v>
                </c:pt>
                <c:pt idx="24551">
                  <c:v>0.903599537037037</c:v>
                </c:pt>
                <c:pt idx="24552">
                  <c:v>0.903611111111111</c:v>
                </c:pt>
                <c:pt idx="24553">
                  <c:v>0.903622685185185</c:v>
                </c:pt>
                <c:pt idx="24554">
                  <c:v>0.903634259259259</c:v>
                </c:pt>
                <c:pt idx="24555">
                  <c:v>0.903645833333334</c:v>
                </c:pt>
                <c:pt idx="24556">
                  <c:v>0.903657407407408</c:v>
                </c:pt>
                <c:pt idx="24557">
                  <c:v>0.903668981481481</c:v>
                </c:pt>
                <c:pt idx="24558">
                  <c:v>0.903680555555556</c:v>
                </c:pt>
                <c:pt idx="24559">
                  <c:v>0.90369212962963</c:v>
                </c:pt>
                <c:pt idx="24560">
                  <c:v>0.903703703703704</c:v>
                </c:pt>
                <c:pt idx="24561">
                  <c:v>0.903715277777778</c:v>
                </c:pt>
                <c:pt idx="24562">
                  <c:v>0.903726851851852</c:v>
                </c:pt>
                <c:pt idx="24563">
                  <c:v>0.903738425925926</c:v>
                </c:pt>
                <c:pt idx="24564">
                  <c:v>0.90375</c:v>
                </c:pt>
                <c:pt idx="24565">
                  <c:v>0.903761574074074</c:v>
                </c:pt>
                <c:pt idx="24566">
                  <c:v>0.903773148148148</c:v>
                </c:pt>
                <c:pt idx="24567">
                  <c:v>0.903784722222222</c:v>
                </c:pt>
                <c:pt idx="24568">
                  <c:v>0.903796296296297</c:v>
                </c:pt>
                <c:pt idx="24569">
                  <c:v>0.903807870370371</c:v>
                </c:pt>
                <c:pt idx="24570">
                  <c:v>0.903819444444445</c:v>
                </c:pt>
                <c:pt idx="24571">
                  <c:v>0.903831018518519</c:v>
                </c:pt>
                <c:pt idx="24572">
                  <c:v>0.903842592592593</c:v>
                </c:pt>
                <c:pt idx="24573">
                  <c:v>0.903854166666666</c:v>
                </c:pt>
                <c:pt idx="24574">
                  <c:v>0.903865740740741</c:v>
                </c:pt>
                <c:pt idx="24575">
                  <c:v>0.903877314814815</c:v>
                </c:pt>
                <c:pt idx="24576">
                  <c:v>0.903888888888889</c:v>
                </c:pt>
                <c:pt idx="24577">
                  <c:v>0.903900462962963</c:v>
                </c:pt>
                <c:pt idx="24578">
                  <c:v>0.903912037037037</c:v>
                </c:pt>
                <c:pt idx="24579">
                  <c:v>0.903923611111111</c:v>
                </c:pt>
                <c:pt idx="24580">
                  <c:v>0.903935185185185</c:v>
                </c:pt>
                <c:pt idx="24581">
                  <c:v>0.903946759259259</c:v>
                </c:pt>
                <c:pt idx="24582">
                  <c:v>0.903958333333334</c:v>
                </c:pt>
                <c:pt idx="24583">
                  <c:v>0.903969907407408</c:v>
                </c:pt>
                <c:pt idx="24584">
                  <c:v>0.903981481481482</c:v>
                </c:pt>
                <c:pt idx="24585">
                  <c:v>0.903993055555556</c:v>
                </c:pt>
                <c:pt idx="24586">
                  <c:v>0.90400462962963</c:v>
                </c:pt>
                <c:pt idx="24587">
                  <c:v>0.904016203703703</c:v>
                </c:pt>
                <c:pt idx="24588">
                  <c:v>0.904027777777778</c:v>
                </c:pt>
                <c:pt idx="24589">
                  <c:v>0.904039351851852</c:v>
                </c:pt>
                <c:pt idx="24590">
                  <c:v>0.904050925925925</c:v>
                </c:pt>
                <c:pt idx="24591">
                  <c:v>0.9040625</c:v>
                </c:pt>
                <c:pt idx="24592">
                  <c:v>0.904074074074074</c:v>
                </c:pt>
                <c:pt idx="24593">
                  <c:v>0.904085648148148</c:v>
                </c:pt>
                <c:pt idx="24594">
                  <c:v>0.904097222222222</c:v>
                </c:pt>
                <c:pt idx="24595">
                  <c:v>0.904108796296297</c:v>
                </c:pt>
                <c:pt idx="24596">
                  <c:v>0.90412037037037</c:v>
                </c:pt>
                <c:pt idx="24597">
                  <c:v>0.904131944444444</c:v>
                </c:pt>
                <c:pt idx="24598">
                  <c:v>0.904143518518519</c:v>
                </c:pt>
                <c:pt idx="24599">
                  <c:v>0.904155092592593</c:v>
                </c:pt>
                <c:pt idx="24600">
                  <c:v>0.904166666666667</c:v>
                </c:pt>
                <c:pt idx="24601">
                  <c:v>0.90417824074074</c:v>
                </c:pt>
                <c:pt idx="24602">
                  <c:v>0.904189814814815</c:v>
                </c:pt>
                <c:pt idx="24603">
                  <c:v>0.904201388888889</c:v>
                </c:pt>
                <c:pt idx="24604">
                  <c:v>0.904212962962962</c:v>
                </c:pt>
                <c:pt idx="24605">
                  <c:v>0.904224537037037</c:v>
                </c:pt>
                <c:pt idx="24606">
                  <c:v>0.904236111111111</c:v>
                </c:pt>
                <c:pt idx="24607">
                  <c:v>0.904247685185185</c:v>
                </c:pt>
                <c:pt idx="24608">
                  <c:v>0.904259259259259</c:v>
                </c:pt>
                <c:pt idx="24609">
                  <c:v>0.904270833333334</c:v>
                </c:pt>
                <c:pt idx="24610">
                  <c:v>0.904282407407407</c:v>
                </c:pt>
                <c:pt idx="24611">
                  <c:v>0.904293981481481</c:v>
                </c:pt>
                <c:pt idx="24612">
                  <c:v>0.904305555555556</c:v>
                </c:pt>
                <c:pt idx="24613">
                  <c:v>0.904317129629629</c:v>
                </c:pt>
                <c:pt idx="24614">
                  <c:v>0.904328703703704</c:v>
                </c:pt>
                <c:pt idx="24615">
                  <c:v>0.904340277777778</c:v>
                </c:pt>
                <c:pt idx="24616">
                  <c:v>0.904351851851852</c:v>
                </c:pt>
                <c:pt idx="24617">
                  <c:v>0.904363425925926</c:v>
                </c:pt>
                <c:pt idx="24618">
                  <c:v>0.904375</c:v>
                </c:pt>
                <c:pt idx="24619">
                  <c:v>0.904386574074074</c:v>
                </c:pt>
                <c:pt idx="24620">
                  <c:v>0.904398148148148</c:v>
                </c:pt>
                <c:pt idx="24621">
                  <c:v>0.904409722222222</c:v>
                </c:pt>
                <c:pt idx="24622">
                  <c:v>0.904421296296296</c:v>
                </c:pt>
                <c:pt idx="24623">
                  <c:v>0.90443287037037</c:v>
                </c:pt>
                <c:pt idx="24624">
                  <c:v>0.904444444444445</c:v>
                </c:pt>
                <c:pt idx="24625">
                  <c:v>0.904456018518519</c:v>
                </c:pt>
                <c:pt idx="24626">
                  <c:v>0.904467592592593</c:v>
                </c:pt>
                <c:pt idx="24627">
                  <c:v>0.904479166666666</c:v>
                </c:pt>
                <c:pt idx="24628">
                  <c:v>0.90449074074074</c:v>
                </c:pt>
                <c:pt idx="24629">
                  <c:v>0.904502314814815</c:v>
                </c:pt>
                <c:pt idx="24630">
                  <c:v>0.904513888888889</c:v>
                </c:pt>
                <c:pt idx="24631">
                  <c:v>0.904525462962963</c:v>
                </c:pt>
                <c:pt idx="24632">
                  <c:v>0.904537037037037</c:v>
                </c:pt>
                <c:pt idx="24633">
                  <c:v>0.904548611111111</c:v>
                </c:pt>
                <c:pt idx="24634">
                  <c:v>0.904560185185185</c:v>
                </c:pt>
                <c:pt idx="24635">
                  <c:v>0.904571759259259</c:v>
                </c:pt>
                <c:pt idx="24636">
                  <c:v>0.904583333333333</c:v>
                </c:pt>
                <c:pt idx="24637">
                  <c:v>0.904594907407407</c:v>
                </c:pt>
                <c:pt idx="24638">
                  <c:v>0.904606481481482</c:v>
                </c:pt>
                <c:pt idx="24639">
                  <c:v>0.904618055555556</c:v>
                </c:pt>
                <c:pt idx="24640">
                  <c:v>0.90462962962963</c:v>
                </c:pt>
                <c:pt idx="24641">
                  <c:v>0.904641203703704</c:v>
                </c:pt>
                <c:pt idx="24642">
                  <c:v>0.904652777777778</c:v>
                </c:pt>
                <c:pt idx="24643">
                  <c:v>0.904664351851852</c:v>
                </c:pt>
                <c:pt idx="24644">
                  <c:v>0.904675925925926</c:v>
                </c:pt>
                <c:pt idx="24645">
                  <c:v>0.9046875</c:v>
                </c:pt>
                <c:pt idx="24646">
                  <c:v>0.904699074074074</c:v>
                </c:pt>
                <c:pt idx="24647">
                  <c:v>0.904710648148148</c:v>
                </c:pt>
                <c:pt idx="24648">
                  <c:v>0.904722222222222</c:v>
                </c:pt>
                <c:pt idx="24649">
                  <c:v>0.904733796296296</c:v>
                </c:pt>
                <c:pt idx="24650">
                  <c:v>0.904745370370371</c:v>
                </c:pt>
                <c:pt idx="24651">
                  <c:v>0.904756944444444</c:v>
                </c:pt>
                <c:pt idx="24652">
                  <c:v>0.904768518518519</c:v>
                </c:pt>
                <c:pt idx="24653">
                  <c:v>0.904780092592593</c:v>
                </c:pt>
                <c:pt idx="24654">
                  <c:v>0.904791666666667</c:v>
                </c:pt>
                <c:pt idx="24655">
                  <c:v>0.904803240740741</c:v>
                </c:pt>
                <c:pt idx="24656">
                  <c:v>0.904814814814815</c:v>
                </c:pt>
                <c:pt idx="24657">
                  <c:v>0.904826388888889</c:v>
                </c:pt>
                <c:pt idx="24658">
                  <c:v>0.904837962962962</c:v>
                </c:pt>
                <c:pt idx="24659">
                  <c:v>0.904849537037037</c:v>
                </c:pt>
                <c:pt idx="24660">
                  <c:v>0.904861111111111</c:v>
                </c:pt>
                <c:pt idx="24661">
                  <c:v>0.904872685185185</c:v>
                </c:pt>
                <c:pt idx="24662">
                  <c:v>0.904884259259259</c:v>
                </c:pt>
                <c:pt idx="24663">
                  <c:v>0.904895833333334</c:v>
                </c:pt>
                <c:pt idx="24664">
                  <c:v>0.904907407407408</c:v>
                </c:pt>
                <c:pt idx="24665">
                  <c:v>0.904918981481481</c:v>
                </c:pt>
                <c:pt idx="24666">
                  <c:v>0.904930555555556</c:v>
                </c:pt>
                <c:pt idx="24667">
                  <c:v>0.904942129629629</c:v>
                </c:pt>
                <c:pt idx="24668">
                  <c:v>0.904953703703704</c:v>
                </c:pt>
                <c:pt idx="24669">
                  <c:v>0.904965277777778</c:v>
                </c:pt>
                <c:pt idx="24670">
                  <c:v>0.904976851851852</c:v>
                </c:pt>
                <c:pt idx="24671">
                  <c:v>0.904988425925926</c:v>
                </c:pt>
                <c:pt idx="24672">
                  <c:v>0.905</c:v>
                </c:pt>
                <c:pt idx="24673">
                  <c:v>0.905011574074074</c:v>
                </c:pt>
                <c:pt idx="24674">
                  <c:v>0.905023148148148</c:v>
                </c:pt>
                <c:pt idx="24675">
                  <c:v>0.905034722222222</c:v>
                </c:pt>
                <c:pt idx="24676">
                  <c:v>0.905046296296296</c:v>
                </c:pt>
                <c:pt idx="24677">
                  <c:v>0.905057870370371</c:v>
                </c:pt>
                <c:pt idx="24678">
                  <c:v>0.905069444444445</c:v>
                </c:pt>
                <c:pt idx="24679">
                  <c:v>0.905081018518519</c:v>
                </c:pt>
                <c:pt idx="24680">
                  <c:v>0.905092592592593</c:v>
                </c:pt>
                <c:pt idx="24681">
                  <c:v>0.905104166666666</c:v>
                </c:pt>
                <c:pt idx="24682">
                  <c:v>0.90511574074074</c:v>
                </c:pt>
                <c:pt idx="24683">
                  <c:v>0.905127314814815</c:v>
                </c:pt>
                <c:pt idx="24684">
                  <c:v>0.905138888888889</c:v>
                </c:pt>
                <c:pt idx="24685">
                  <c:v>0.905150462962963</c:v>
                </c:pt>
                <c:pt idx="24686">
                  <c:v>0.905162037037037</c:v>
                </c:pt>
                <c:pt idx="24687">
                  <c:v>0.905173611111111</c:v>
                </c:pt>
                <c:pt idx="24688">
                  <c:v>0.905185185185185</c:v>
                </c:pt>
                <c:pt idx="24689">
                  <c:v>0.905196759259259</c:v>
                </c:pt>
                <c:pt idx="24690">
                  <c:v>0.905208333333334</c:v>
                </c:pt>
                <c:pt idx="24691">
                  <c:v>0.905219907407407</c:v>
                </c:pt>
                <c:pt idx="24692">
                  <c:v>0.905231481481482</c:v>
                </c:pt>
                <c:pt idx="24693">
                  <c:v>0.905243055555556</c:v>
                </c:pt>
                <c:pt idx="24694">
                  <c:v>0.90525462962963</c:v>
                </c:pt>
                <c:pt idx="24695">
                  <c:v>0.905266203703704</c:v>
                </c:pt>
                <c:pt idx="24696">
                  <c:v>0.905277777777777</c:v>
                </c:pt>
                <c:pt idx="24697">
                  <c:v>0.905289351851852</c:v>
                </c:pt>
                <c:pt idx="24698">
                  <c:v>0.905300925925926</c:v>
                </c:pt>
                <c:pt idx="24699">
                  <c:v>0.9053125</c:v>
                </c:pt>
                <c:pt idx="24700">
                  <c:v>0.905324074074074</c:v>
                </c:pt>
                <c:pt idx="24701">
                  <c:v>0.905335648148148</c:v>
                </c:pt>
                <c:pt idx="24702">
                  <c:v>0.905347222222222</c:v>
                </c:pt>
                <c:pt idx="24703">
                  <c:v>0.905358796296296</c:v>
                </c:pt>
                <c:pt idx="24704">
                  <c:v>0.905370370370371</c:v>
                </c:pt>
                <c:pt idx="24705">
                  <c:v>0.905381944444445</c:v>
                </c:pt>
                <c:pt idx="24706">
                  <c:v>0.905393518518519</c:v>
                </c:pt>
                <c:pt idx="24707">
                  <c:v>0.905405092592593</c:v>
                </c:pt>
                <c:pt idx="24708">
                  <c:v>0.905416666666666</c:v>
                </c:pt>
                <c:pt idx="24709">
                  <c:v>0.905428240740741</c:v>
                </c:pt>
                <c:pt idx="24710">
                  <c:v>0.905439814814815</c:v>
                </c:pt>
                <c:pt idx="24711">
                  <c:v>0.905451388888889</c:v>
                </c:pt>
                <c:pt idx="24712">
                  <c:v>0.905462962962962</c:v>
                </c:pt>
                <c:pt idx="24713">
                  <c:v>0.905474537037037</c:v>
                </c:pt>
                <c:pt idx="24714">
                  <c:v>0.905486111111111</c:v>
                </c:pt>
                <c:pt idx="24715">
                  <c:v>0.905497685185185</c:v>
                </c:pt>
                <c:pt idx="24716">
                  <c:v>0.905509259259259</c:v>
                </c:pt>
                <c:pt idx="24717">
                  <c:v>0.905520833333334</c:v>
                </c:pt>
                <c:pt idx="24718">
                  <c:v>0.905532407407407</c:v>
                </c:pt>
                <c:pt idx="24719">
                  <c:v>0.905543981481481</c:v>
                </c:pt>
                <c:pt idx="24720">
                  <c:v>0.905555555555556</c:v>
                </c:pt>
                <c:pt idx="24721">
                  <c:v>0.905567129629629</c:v>
                </c:pt>
                <c:pt idx="24722">
                  <c:v>0.905578703703704</c:v>
                </c:pt>
                <c:pt idx="24723">
                  <c:v>0.905590277777778</c:v>
                </c:pt>
                <c:pt idx="24724">
                  <c:v>0.905601851851852</c:v>
                </c:pt>
                <c:pt idx="24725">
                  <c:v>0.905613425925926</c:v>
                </c:pt>
                <c:pt idx="24726">
                  <c:v>0.905625</c:v>
                </c:pt>
                <c:pt idx="24727">
                  <c:v>0.905636574074074</c:v>
                </c:pt>
                <c:pt idx="24728">
                  <c:v>0.905648148148148</c:v>
                </c:pt>
                <c:pt idx="24729">
                  <c:v>0.905659722222222</c:v>
                </c:pt>
                <c:pt idx="24730">
                  <c:v>0.905671296296297</c:v>
                </c:pt>
                <c:pt idx="24731">
                  <c:v>0.905682870370371</c:v>
                </c:pt>
                <c:pt idx="24732">
                  <c:v>0.905694444444445</c:v>
                </c:pt>
                <c:pt idx="24733">
                  <c:v>0.905706018518519</c:v>
                </c:pt>
                <c:pt idx="24734">
                  <c:v>0.905717592592593</c:v>
                </c:pt>
                <c:pt idx="24735">
                  <c:v>0.905729166666667</c:v>
                </c:pt>
                <c:pt idx="24736">
                  <c:v>0.905740740740741</c:v>
                </c:pt>
                <c:pt idx="24737">
                  <c:v>0.905752314814815</c:v>
                </c:pt>
                <c:pt idx="24738">
                  <c:v>0.905763888888889</c:v>
                </c:pt>
                <c:pt idx="24739">
                  <c:v>0.905775462962963</c:v>
                </c:pt>
                <c:pt idx="24740">
                  <c:v>0.905787037037037</c:v>
                </c:pt>
                <c:pt idx="24741">
                  <c:v>0.905798611111111</c:v>
                </c:pt>
                <c:pt idx="24742">
                  <c:v>0.905810185185185</c:v>
                </c:pt>
                <c:pt idx="24743">
                  <c:v>0.905821759259259</c:v>
                </c:pt>
                <c:pt idx="24744">
                  <c:v>0.905833333333333</c:v>
                </c:pt>
                <c:pt idx="24745">
                  <c:v>0.905844907407408</c:v>
                </c:pt>
                <c:pt idx="24746">
                  <c:v>0.905856481481482</c:v>
                </c:pt>
                <c:pt idx="24747">
                  <c:v>0.905868055555556</c:v>
                </c:pt>
                <c:pt idx="24748">
                  <c:v>0.90587962962963</c:v>
                </c:pt>
                <c:pt idx="24749">
                  <c:v>0.905891203703704</c:v>
                </c:pt>
                <c:pt idx="24750">
                  <c:v>0.905902777777778</c:v>
                </c:pt>
                <c:pt idx="24751">
                  <c:v>0.905914351851852</c:v>
                </c:pt>
                <c:pt idx="24752">
                  <c:v>0.905925925925926</c:v>
                </c:pt>
                <c:pt idx="24753">
                  <c:v>0.9059375</c:v>
                </c:pt>
                <c:pt idx="24754">
                  <c:v>0.905949074074075</c:v>
                </c:pt>
                <c:pt idx="24755">
                  <c:v>0.905960648148148</c:v>
                </c:pt>
                <c:pt idx="24756">
                  <c:v>0.905972222222222</c:v>
                </c:pt>
                <c:pt idx="24757">
                  <c:v>0.905983796296296</c:v>
                </c:pt>
                <c:pt idx="24758">
                  <c:v>0.905995370370371</c:v>
                </c:pt>
                <c:pt idx="24759">
                  <c:v>0.906006944444444</c:v>
                </c:pt>
                <c:pt idx="24760">
                  <c:v>0.906018518518519</c:v>
                </c:pt>
                <c:pt idx="24761">
                  <c:v>0.906030092592593</c:v>
                </c:pt>
                <c:pt idx="24762">
                  <c:v>0.906041666666667</c:v>
                </c:pt>
                <c:pt idx="24763">
                  <c:v>0.906053240740741</c:v>
                </c:pt>
                <c:pt idx="24764">
                  <c:v>0.906064814814815</c:v>
                </c:pt>
                <c:pt idx="24765">
                  <c:v>0.906076388888889</c:v>
                </c:pt>
                <c:pt idx="24766">
                  <c:v>0.906087962962963</c:v>
                </c:pt>
                <c:pt idx="24767">
                  <c:v>0.906099537037037</c:v>
                </c:pt>
                <c:pt idx="24768">
                  <c:v>0.906111111111111</c:v>
                </c:pt>
                <c:pt idx="24769">
                  <c:v>0.906122685185185</c:v>
                </c:pt>
                <c:pt idx="24770">
                  <c:v>0.906134259259259</c:v>
                </c:pt>
                <c:pt idx="24771">
                  <c:v>0.906145833333334</c:v>
                </c:pt>
                <c:pt idx="24772">
                  <c:v>0.906157407407408</c:v>
                </c:pt>
                <c:pt idx="24773">
                  <c:v>0.906168981481481</c:v>
                </c:pt>
                <c:pt idx="24774">
                  <c:v>0.906180555555556</c:v>
                </c:pt>
                <c:pt idx="24775">
                  <c:v>0.90619212962963</c:v>
                </c:pt>
                <c:pt idx="24776">
                  <c:v>0.906203703703703</c:v>
                </c:pt>
                <c:pt idx="24777">
                  <c:v>0.906215277777778</c:v>
                </c:pt>
                <c:pt idx="24778">
                  <c:v>0.906226851851852</c:v>
                </c:pt>
                <c:pt idx="24779">
                  <c:v>0.906238425925925</c:v>
                </c:pt>
                <c:pt idx="24780">
                  <c:v>0.90625</c:v>
                </c:pt>
                <c:pt idx="24781">
                  <c:v>0.906261574074074</c:v>
                </c:pt>
                <c:pt idx="24782">
                  <c:v>0.906273148148148</c:v>
                </c:pt>
                <c:pt idx="24783">
                  <c:v>0.906284722222222</c:v>
                </c:pt>
                <c:pt idx="24784">
                  <c:v>0.906296296296296</c:v>
                </c:pt>
                <c:pt idx="24785">
                  <c:v>0.906307870370371</c:v>
                </c:pt>
                <c:pt idx="24786">
                  <c:v>0.906319444444444</c:v>
                </c:pt>
                <c:pt idx="24787">
                  <c:v>0.906331018518519</c:v>
                </c:pt>
                <c:pt idx="24788">
                  <c:v>0.906342592592593</c:v>
                </c:pt>
                <c:pt idx="24789">
                  <c:v>0.906354166666667</c:v>
                </c:pt>
                <c:pt idx="24790">
                  <c:v>0.90636574074074</c:v>
                </c:pt>
                <c:pt idx="24791">
                  <c:v>0.906377314814815</c:v>
                </c:pt>
                <c:pt idx="24792">
                  <c:v>0.906388888888889</c:v>
                </c:pt>
                <c:pt idx="24793">
                  <c:v>0.906400462962963</c:v>
                </c:pt>
                <c:pt idx="24794">
                  <c:v>0.906412037037037</c:v>
                </c:pt>
                <c:pt idx="24795">
                  <c:v>0.906423611111111</c:v>
                </c:pt>
                <c:pt idx="24796">
                  <c:v>0.906435185185185</c:v>
                </c:pt>
                <c:pt idx="24797">
                  <c:v>0.906446759259259</c:v>
                </c:pt>
                <c:pt idx="24798">
                  <c:v>0.906458333333333</c:v>
                </c:pt>
                <c:pt idx="24799">
                  <c:v>0.906469907407407</c:v>
                </c:pt>
                <c:pt idx="24800">
                  <c:v>0.906481481481482</c:v>
                </c:pt>
                <c:pt idx="24801">
                  <c:v>0.906493055555556</c:v>
                </c:pt>
                <c:pt idx="24802">
                  <c:v>0.906504629629629</c:v>
                </c:pt>
                <c:pt idx="24803">
                  <c:v>0.906516203703704</c:v>
                </c:pt>
                <c:pt idx="24804">
                  <c:v>0.906527777777778</c:v>
                </c:pt>
                <c:pt idx="24805">
                  <c:v>0.906539351851851</c:v>
                </c:pt>
                <c:pt idx="24806">
                  <c:v>0.906550925925925</c:v>
                </c:pt>
                <c:pt idx="24807">
                  <c:v>0.9065625</c:v>
                </c:pt>
                <c:pt idx="24808">
                  <c:v>0.906574074074074</c:v>
                </c:pt>
                <c:pt idx="24809">
                  <c:v>0.906585648148148</c:v>
                </c:pt>
                <c:pt idx="24810">
                  <c:v>0.906597222222222</c:v>
                </c:pt>
                <c:pt idx="24811">
                  <c:v>0.906608796296297</c:v>
                </c:pt>
                <c:pt idx="24812">
                  <c:v>0.906620370370371</c:v>
                </c:pt>
                <c:pt idx="24813">
                  <c:v>0.906631944444445</c:v>
                </c:pt>
                <c:pt idx="24814">
                  <c:v>0.906643518518519</c:v>
                </c:pt>
                <c:pt idx="24815">
                  <c:v>0.906655092592593</c:v>
                </c:pt>
                <c:pt idx="24816">
                  <c:v>0.906666666666666</c:v>
                </c:pt>
                <c:pt idx="24817">
                  <c:v>0.906678240740741</c:v>
                </c:pt>
                <c:pt idx="24818">
                  <c:v>0.906689814814815</c:v>
                </c:pt>
                <c:pt idx="24819">
                  <c:v>0.906701388888889</c:v>
                </c:pt>
                <c:pt idx="24820">
                  <c:v>0.906712962962963</c:v>
                </c:pt>
                <c:pt idx="24821">
                  <c:v>0.906724537037037</c:v>
                </c:pt>
                <c:pt idx="24822">
                  <c:v>0.906736111111111</c:v>
                </c:pt>
                <c:pt idx="24823">
                  <c:v>0.906747685185185</c:v>
                </c:pt>
                <c:pt idx="24824">
                  <c:v>0.906759259259259</c:v>
                </c:pt>
                <c:pt idx="24825">
                  <c:v>0.906770833333334</c:v>
                </c:pt>
                <c:pt idx="24826">
                  <c:v>0.906782407407407</c:v>
                </c:pt>
                <c:pt idx="24827">
                  <c:v>0.906793981481482</c:v>
                </c:pt>
                <c:pt idx="24828">
                  <c:v>0.906805555555556</c:v>
                </c:pt>
                <c:pt idx="24829">
                  <c:v>0.90681712962963</c:v>
                </c:pt>
                <c:pt idx="24830">
                  <c:v>0.906828703703704</c:v>
                </c:pt>
                <c:pt idx="24831">
                  <c:v>0.906840277777778</c:v>
                </c:pt>
                <c:pt idx="24832">
                  <c:v>0.906851851851852</c:v>
                </c:pt>
                <c:pt idx="24833">
                  <c:v>0.906863425925925</c:v>
                </c:pt>
                <c:pt idx="24834">
                  <c:v>0.906875</c:v>
                </c:pt>
                <c:pt idx="24835">
                  <c:v>0.906886574074074</c:v>
                </c:pt>
                <c:pt idx="24836">
                  <c:v>0.906898148148148</c:v>
                </c:pt>
                <c:pt idx="24837">
                  <c:v>0.906909722222222</c:v>
                </c:pt>
                <c:pt idx="24838">
                  <c:v>0.906921296296297</c:v>
                </c:pt>
                <c:pt idx="24839">
                  <c:v>0.906932870370371</c:v>
                </c:pt>
                <c:pt idx="24840">
                  <c:v>0.906944444444445</c:v>
                </c:pt>
                <c:pt idx="24841">
                  <c:v>0.906956018518519</c:v>
                </c:pt>
                <c:pt idx="24842">
                  <c:v>0.906967592592593</c:v>
                </c:pt>
                <c:pt idx="24843">
                  <c:v>0.906979166666667</c:v>
                </c:pt>
                <c:pt idx="24844">
                  <c:v>0.90699074074074</c:v>
                </c:pt>
                <c:pt idx="24845">
                  <c:v>0.907002314814815</c:v>
                </c:pt>
                <c:pt idx="24846">
                  <c:v>0.907013888888889</c:v>
                </c:pt>
                <c:pt idx="24847">
                  <c:v>0.907025462962963</c:v>
                </c:pt>
                <c:pt idx="24848">
                  <c:v>0.907037037037037</c:v>
                </c:pt>
                <c:pt idx="24849">
                  <c:v>0.907048611111111</c:v>
                </c:pt>
                <c:pt idx="24850">
                  <c:v>0.907060185185185</c:v>
                </c:pt>
                <c:pt idx="24851">
                  <c:v>0.907071759259259</c:v>
                </c:pt>
                <c:pt idx="24852">
                  <c:v>0.907083333333333</c:v>
                </c:pt>
                <c:pt idx="24853">
                  <c:v>0.907094907407408</c:v>
                </c:pt>
                <c:pt idx="24854">
                  <c:v>0.907106481481482</c:v>
                </c:pt>
                <c:pt idx="24855">
                  <c:v>0.907118055555556</c:v>
                </c:pt>
                <c:pt idx="24856">
                  <c:v>0.90712962962963</c:v>
                </c:pt>
                <c:pt idx="24857">
                  <c:v>0.907141203703704</c:v>
                </c:pt>
                <c:pt idx="24858">
                  <c:v>0.907152777777778</c:v>
                </c:pt>
                <c:pt idx="24859">
                  <c:v>0.907164351851851</c:v>
                </c:pt>
                <c:pt idx="24860">
                  <c:v>0.907175925925926</c:v>
                </c:pt>
                <c:pt idx="24861">
                  <c:v>0.9071875</c:v>
                </c:pt>
                <c:pt idx="24862">
                  <c:v>0.907199074074074</c:v>
                </c:pt>
                <c:pt idx="24863">
                  <c:v>0.907210648148148</c:v>
                </c:pt>
                <c:pt idx="24864">
                  <c:v>0.907222222222222</c:v>
                </c:pt>
                <c:pt idx="24865">
                  <c:v>0.907233796296296</c:v>
                </c:pt>
                <c:pt idx="24866">
                  <c:v>0.907245370370371</c:v>
                </c:pt>
                <c:pt idx="24867">
                  <c:v>0.907256944444444</c:v>
                </c:pt>
                <c:pt idx="24868">
                  <c:v>0.907268518518519</c:v>
                </c:pt>
                <c:pt idx="24869">
                  <c:v>0.907280092592593</c:v>
                </c:pt>
                <c:pt idx="24870">
                  <c:v>0.907291666666667</c:v>
                </c:pt>
                <c:pt idx="24871">
                  <c:v>0.90730324074074</c:v>
                </c:pt>
                <c:pt idx="24872">
                  <c:v>0.907314814814815</c:v>
                </c:pt>
                <c:pt idx="24873">
                  <c:v>0.907326388888889</c:v>
                </c:pt>
                <c:pt idx="24874">
                  <c:v>0.907337962962962</c:v>
                </c:pt>
                <c:pt idx="24875">
                  <c:v>0.907349537037037</c:v>
                </c:pt>
                <c:pt idx="24876">
                  <c:v>0.907361111111111</c:v>
                </c:pt>
                <c:pt idx="24877">
                  <c:v>0.907372685185185</c:v>
                </c:pt>
                <c:pt idx="24878">
                  <c:v>0.907384259259259</c:v>
                </c:pt>
                <c:pt idx="24879">
                  <c:v>0.907395833333334</c:v>
                </c:pt>
                <c:pt idx="24880">
                  <c:v>0.907407407407407</c:v>
                </c:pt>
                <c:pt idx="24881">
                  <c:v>0.907418981481481</c:v>
                </c:pt>
                <c:pt idx="24882">
                  <c:v>0.907430555555555</c:v>
                </c:pt>
                <c:pt idx="24883">
                  <c:v>0.90744212962963</c:v>
                </c:pt>
                <c:pt idx="24884">
                  <c:v>0.907453703703703</c:v>
                </c:pt>
                <c:pt idx="24885">
                  <c:v>0.907465277777777</c:v>
                </c:pt>
                <c:pt idx="24886">
                  <c:v>0.907476851851852</c:v>
                </c:pt>
                <c:pt idx="24887">
                  <c:v>0.907488425925925</c:v>
                </c:pt>
                <c:pt idx="24888">
                  <c:v>0.9075</c:v>
                </c:pt>
                <c:pt idx="24889">
                  <c:v>0.907511574074074</c:v>
                </c:pt>
                <c:pt idx="24890">
                  <c:v>0.907523148148148</c:v>
                </c:pt>
                <c:pt idx="24891">
                  <c:v>0.907534722222222</c:v>
                </c:pt>
                <c:pt idx="24892">
                  <c:v>0.907546296296296</c:v>
                </c:pt>
                <c:pt idx="24893">
                  <c:v>0.90755787037037</c:v>
                </c:pt>
                <c:pt idx="24894">
                  <c:v>0.907569444444444</c:v>
                </c:pt>
                <c:pt idx="24895">
                  <c:v>0.907581018518519</c:v>
                </c:pt>
                <c:pt idx="24896">
                  <c:v>0.907592592592593</c:v>
                </c:pt>
                <c:pt idx="24897">
                  <c:v>0.907604166666667</c:v>
                </c:pt>
                <c:pt idx="24898">
                  <c:v>0.907615740740741</c:v>
                </c:pt>
                <c:pt idx="24899">
                  <c:v>0.907627314814815</c:v>
                </c:pt>
                <c:pt idx="24900">
                  <c:v>0.907638888888889</c:v>
                </c:pt>
                <c:pt idx="24901">
                  <c:v>0.907650462962963</c:v>
                </c:pt>
                <c:pt idx="24902">
                  <c:v>0.907662037037037</c:v>
                </c:pt>
                <c:pt idx="24903">
                  <c:v>0.907673611111111</c:v>
                </c:pt>
                <c:pt idx="24904">
                  <c:v>0.907685185185185</c:v>
                </c:pt>
                <c:pt idx="24905">
                  <c:v>0.907696759259259</c:v>
                </c:pt>
                <c:pt idx="24906">
                  <c:v>0.907708333333334</c:v>
                </c:pt>
                <c:pt idx="24907">
                  <c:v>0.907719907407408</c:v>
                </c:pt>
                <c:pt idx="24908">
                  <c:v>0.907731481481482</c:v>
                </c:pt>
                <c:pt idx="24909">
                  <c:v>0.907743055555556</c:v>
                </c:pt>
                <c:pt idx="24910">
                  <c:v>0.90775462962963</c:v>
                </c:pt>
                <c:pt idx="24911">
                  <c:v>0.907766203703704</c:v>
                </c:pt>
                <c:pt idx="24912">
                  <c:v>0.907777777777778</c:v>
                </c:pt>
                <c:pt idx="24913">
                  <c:v>0.907789351851852</c:v>
                </c:pt>
                <c:pt idx="24914">
                  <c:v>0.907800925925926</c:v>
                </c:pt>
                <c:pt idx="24915">
                  <c:v>0.9078125</c:v>
                </c:pt>
                <c:pt idx="24916">
                  <c:v>0.907824074074074</c:v>
                </c:pt>
                <c:pt idx="24917">
                  <c:v>0.907835648148148</c:v>
                </c:pt>
                <c:pt idx="24918">
                  <c:v>0.907847222222222</c:v>
                </c:pt>
                <c:pt idx="24919">
                  <c:v>0.907858796296297</c:v>
                </c:pt>
                <c:pt idx="24920">
                  <c:v>0.907870370370371</c:v>
                </c:pt>
                <c:pt idx="24921">
                  <c:v>0.907881944444445</c:v>
                </c:pt>
                <c:pt idx="24922">
                  <c:v>0.907893518518519</c:v>
                </c:pt>
                <c:pt idx="24923">
                  <c:v>0.907905092592593</c:v>
                </c:pt>
                <c:pt idx="24924">
                  <c:v>0.907916666666667</c:v>
                </c:pt>
                <c:pt idx="24925">
                  <c:v>0.90792824074074</c:v>
                </c:pt>
                <c:pt idx="24926">
                  <c:v>0.907939814814815</c:v>
                </c:pt>
                <c:pt idx="24927">
                  <c:v>0.907951388888889</c:v>
                </c:pt>
                <c:pt idx="24928">
                  <c:v>0.907962962962962</c:v>
                </c:pt>
                <c:pt idx="24929">
                  <c:v>0.907974537037037</c:v>
                </c:pt>
                <c:pt idx="24930">
                  <c:v>0.907986111111111</c:v>
                </c:pt>
                <c:pt idx="24931">
                  <c:v>0.907997685185185</c:v>
                </c:pt>
                <c:pt idx="24932">
                  <c:v>0.908009259259259</c:v>
                </c:pt>
                <c:pt idx="24933">
                  <c:v>0.908020833333334</c:v>
                </c:pt>
                <c:pt idx="24934">
                  <c:v>0.908032407407407</c:v>
                </c:pt>
                <c:pt idx="24935">
                  <c:v>0.908043981481482</c:v>
                </c:pt>
                <c:pt idx="24936">
                  <c:v>0.908055555555556</c:v>
                </c:pt>
                <c:pt idx="24937">
                  <c:v>0.908067129629629</c:v>
                </c:pt>
                <c:pt idx="24938">
                  <c:v>0.908078703703704</c:v>
                </c:pt>
                <c:pt idx="24939">
                  <c:v>0.908090277777778</c:v>
                </c:pt>
                <c:pt idx="24940">
                  <c:v>0.908101851851852</c:v>
                </c:pt>
                <c:pt idx="24941">
                  <c:v>0.908113425925925</c:v>
                </c:pt>
                <c:pt idx="24942">
                  <c:v>0.908125</c:v>
                </c:pt>
                <c:pt idx="24943">
                  <c:v>0.908136574074074</c:v>
                </c:pt>
                <c:pt idx="24944">
                  <c:v>0.908148148148148</c:v>
                </c:pt>
                <c:pt idx="24945">
                  <c:v>0.908159722222222</c:v>
                </c:pt>
                <c:pt idx="24946">
                  <c:v>0.908171296296296</c:v>
                </c:pt>
                <c:pt idx="24947">
                  <c:v>0.908182870370371</c:v>
                </c:pt>
                <c:pt idx="24948">
                  <c:v>0.908194444444445</c:v>
                </c:pt>
                <c:pt idx="24949">
                  <c:v>0.908206018518519</c:v>
                </c:pt>
                <c:pt idx="24950">
                  <c:v>0.908217592592593</c:v>
                </c:pt>
                <c:pt idx="24951">
                  <c:v>0.908229166666667</c:v>
                </c:pt>
                <c:pt idx="24952">
                  <c:v>0.908240740740741</c:v>
                </c:pt>
                <c:pt idx="24953">
                  <c:v>0.908252314814815</c:v>
                </c:pt>
                <c:pt idx="24954">
                  <c:v>0.908263888888889</c:v>
                </c:pt>
                <c:pt idx="24955">
                  <c:v>0.908275462962963</c:v>
                </c:pt>
                <c:pt idx="24956">
                  <c:v>0.908287037037037</c:v>
                </c:pt>
                <c:pt idx="24957">
                  <c:v>0.908298611111111</c:v>
                </c:pt>
                <c:pt idx="24958">
                  <c:v>0.908310185185185</c:v>
                </c:pt>
                <c:pt idx="24959">
                  <c:v>0.908321759259259</c:v>
                </c:pt>
                <c:pt idx="24960">
                  <c:v>0.908333333333333</c:v>
                </c:pt>
                <c:pt idx="24961">
                  <c:v>0.908344907407408</c:v>
                </c:pt>
                <c:pt idx="24962">
                  <c:v>0.908356481481481</c:v>
                </c:pt>
                <c:pt idx="24963">
                  <c:v>0.908368055555556</c:v>
                </c:pt>
                <c:pt idx="24964">
                  <c:v>0.90837962962963</c:v>
                </c:pt>
                <c:pt idx="24965">
                  <c:v>0.908391203703704</c:v>
                </c:pt>
                <c:pt idx="24966">
                  <c:v>0.908402777777778</c:v>
                </c:pt>
                <c:pt idx="24967">
                  <c:v>0.908414351851851</c:v>
                </c:pt>
                <c:pt idx="24968">
                  <c:v>0.908425925925926</c:v>
                </c:pt>
                <c:pt idx="24969">
                  <c:v>0.9084375</c:v>
                </c:pt>
                <c:pt idx="24970">
                  <c:v>0.908449074074074</c:v>
                </c:pt>
                <c:pt idx="24971">
                  <c:v>0.908460648148148</c:v>
                </c:pt>
                <c:pt idx="24972">
                  <c:v>0.908472222222222</c:v>
                </c:pt>
                <c:pt idx="24973">
                  <c:v>0.908483796296296</c:v>
                </c:pt>
                <c:pt idx="24974">
                  <c:v>0.908495370370371</c:v>
                </c:pt>
                <c:pt idx="24975">
                  <c:v>0.908506944444444</c:v>
                </c:pt>
                <c:pt idx="24976">
                  <c:v>0.908518518518519</c:v>
                </c:pt>
                <c:pt idx="24977">
                  <c:v>0.908530092592593</c:v>
                </c:pt>
                <c:pt idx="24978">
                  <c:v>0.908541666666667</c:v>
                </c:pt>
                <c:pt idx="24979">
                  <c:v>0.90855324074074</c:v>
                </c:pt>
                <c:pt idx="24980">
                  <c:v>0.908564814814815</c:v>
                </c:pt>
                <c:pt idx="24981">
                  <c:v>0.908576388888889</c:v>
                </c:pt>
                <c:pt idx="24982">
                  <c:v>0.908587962962962</c:v>
                </c:pt>
                <c:pt idx="24983">
                  <c:v>0.908599537037037</c:v>
                </c:pt>
                <c:pt idx="24984">
                  <c:v>0.908611111111111</c:v>
                </c:pt>
                <c:pt idx="24985">
                  <c:v>0.908622685185185</c:v>
                </c:pt>
                <c:pt idx="24986">
                  <c:v>0.908634259259259</c:v>
                </c:pt>
                <c:pt idx="24987">
                  <c:v>0.908645833333334</c:v>
                </c:pt>
                <c:pt idx="24988">
                  <c:v>0.908657407407408</c:v>
                </c:pt>
                <c:pt idx="24989">
                  <c:v>0.908668981481481</c:v>
                </c:pt>
                <c:pt idx="24990">
                  <c:v>0.908680555555556</c:v>
                </c:pt>
                <c:pt idx="24991">
                  <c:v>0.90869212962963</c:v>
                </c:pt>
                <c:pt idx="24992">
                  <c:v>0.908703703703704</c:v>
                </c:pt>
                <c:pt idx="24993">
                  <c:v>0.908715277777778</c:v>
                </c:pt>
                <c:pt idx="24994">
                  <c:v>0.908726851851852</c:v>
                </c:pt>
                <c:pt idx="24995">
                  <c:v>0.908738425925926</c:v>
                </c:pt>
                <c:pt idx="24996">
                  <c:v>0.90875</c:v>
                </c:pt>
                <c:pt idx="24997">
                  <c:v>0.908761574074074</c:v>
                </c:pt>
                <c:pt idx="24998">
                  <c:v>0.908773148148148</c:v>
                </c:pt>
                <c:pt idx="24999">
                  <c:v>0.908784722222222</c:v>
                </c:pt>
                <c:pt idx="25000">
                  <c:v>0.908796296296296</c:v>
                </c:pt>
                <c:pt idx="25001">
                  <c:v>0.908807870370371</c:v>
                </c:pt>
                <c:pt idx="25002">
                  <c:v>0.908819444444445</c:v>
                </c:pt>
                <c:pt idx="25003">
                  <c:v>0.908831018518519</c:v>
                </c:pt>
                <c:pt idx="25004">
                  <c:v>0.908842592592593</c:v>
                </c:pt>
                <c:pt idx="25005">
                  <c:v>0.908854166666666</c:v>
                </c:pt>
                <c:pt idx="25006">
                  <c:v>0.908865740740741</c:v>
                </c:pt>
                <c:pt idx="25007">
                  <c:v>0.908877314814815</c:v>
                </c:pt>
                <c:pt idx="25008">
                  <c:v>0.908888888888889</c:v>
                </c:pt>
                <c:pt idx="25009">
                  <c:v>0.908900462962963</c:v>
                </c:pt>
                <c:pt idx="25010">
                  <c:v>0.908912037037037</c:v>
                </c:pt>
                <c:pt idx="25011">
                  <c:v>0.908923611111111</c:v>
                </c:pt>
                <c:pt idx="25012">
                  <c:v>0.908935185185185</c:v>
                </c:pt>
                <c:pt idx="25013">
                  <c:v>0.908946759259259</c:v>
                </c:pt>
                <c:pt idx="25014">
                  <c:v>0.908958333333334</c:v>
                </c:pt>
                <c:pt idx="25015">
                  <c:v>0.908969907407407</c:v>
                </c:pt>
                <c:pt idx="25016">
                  <c:v>0.908981481481482</c:v>
                </c:pt>
                <c:pt idx="25017">
                  <c:v>0.908993055555556</c:v>
                </c:pt>
                <c:pt idx="25018">
                  <c:v>0.90900462962963</c:v>
                </c:pt>
                <c:pt idx="25019">
                  <c:v>0.909016203703703</c:v>
                </c:pt>
                <c:pt idx="25020">
                  <c:v>0.909027777777778</c:v>
                </c:pt>
                <c:pt idx="25021">
                  <c:v>0.909039351851852</c:v>
                </c:pt>
                <c:pt idx="25022">
                  <c:v>0.909050925925926</c:v>
                </c:pt>
                <c:pt idx="25023">
                  <c:v>0.9090625</c:v>
                </c:pt>
                <c:pt idx="25024">
                  <c:v>0.909074074074074</c:v>
                </c:pt>
                <c:pt idx="25025">
                  <c:v>0.909085648148148</c:v>
                </c:pt>
                <c:pt idx="25026">
                  <c:v>0.909097222222222</c:v>
                </c:pt>
                <c:pt idx="25027">
                  <c:v>0.909108796296296</c:v>
                </c:pt>
                <c:pt idx="25028">
                  <c:v>0.909120370370371</c:v>
                </c:pt>
                <c:pt idx="25029">
                  <c:v>0.909131944444444</c:v>
                </c:pt>
                <c:pt idx="25030">
                  <c:v>0.909143518518519</c:v>
                </c:pt>
                <c:pt idx="25031">
                  <c:v>0.909155092592593</c:v>
                </c:pt>
                <c:pt idx="25032">
                  <c:v>0.909166666666667</c:v>
                </c:pt>
                <c:pt idx="25033">
                  <c:v>0.909178240740741</c:v>
                </c:pt>
                <c:pt idx="25034">
                  <c:v>0.909189814814815</c:v>
                </c:pt>
                <c:pt idx="25035">
                  <c:v>0.909201388888889</c:v>
                </c:pt>
                <c:pt idx="25036">
                  <c:v>0.909212962962962</c:v>
                </c:pt>
                <c:pt idx="25037">
                  <c:v>0.909224537037037</c:v>
                </c:pt>
                <c:pt idx="25038">
                  <c:v>0.909236111111111</c:v>
                </c:pt>
                <c:pt idx="25039">
                  <c:v>0.909247685185185</c:v>
                </c:pt>
                <c:pt idx="25040">
                  <c:v>0.909259259259259</c:v>
                </c:pt>
                <c:pt idx="25041">
                  <c:v>0.909270833333334</c:v>
                </c:pt>
                <c:pt idx="25042">
                  <c:v>0.909282407407407</c:v>
                </c:pt>
                <c:pt idx="25043">
                  <c:v>0.909293981481481</c:v>
                </c:pt>
                <c:pt idx="25044">
                  <c:v>0.909305555555556</c:v>
                </c:pt>
                <c:pt idx="25045">
                  <c:v>0.909317129629629</c:v>
                </c:pt>
                <c:pt idx="25046">
                  <c:v>0.909328703703704</c:v>
                </c:pt>
                <c:pt idx="25047">
                  <c:v>0.909340277777778</c:v>
                </c:pt>
                <c:pt idx="25048">
                  <c:v>0.909351851851852</c:v>
                </c:pt>
                <c:pt idx="25049">
                  <c:v>0.909363425925925</c:v>
                </c:pt>
                <c:pt idx="25050">
                  <c:v>0.909375</c:v>
                </c:pt>
                <c:pt idx="25051">
                  <c:v>0.909386574074074</c:v>
                </c:pt>
                <c:pt idx="25052">
                  <c:v>0.909398148148148</c:v>
                </c:pt>
                <c:pt idx="25053">
                  <c:v>0.909409722222222</c:v>
                </c:pt>
                <c:pt idx="25054">
                  <c:v>0.909421296296297</c:v>
                </c:pt>
                <c:pt idx="25055">
                  <c:v>0.90943287037037</c:v>
                </c:pt>
                <c:pt idx="25056">
                  <c:v>0.909444444444445</c:v>
                </c:pt>
                <c:pt idx="25057">
                  <c:v>0.909456018518519</c:v>
                </c:pt>
                <c:pt idx="25058">
                  <c:v>0.909467592592593</c:v>
                </c:pt>
                <c:pt idx="25059">
                  <c:v>0.909479166666666</c:v>
                </c:pt>
                <c:pt idx="25060">
                  <c:v>0.909490740740741</c:v>
                </c:pt>
                <c:pt idx="25061">
                  <c:v>0.909502314814815</c:v>
                </c:pt>
                <c:pt idx="25062">
                  <c:v>0.909513888888889</c:v>
                </c:pt>
                <c:pt idx="25063">
                  <c:v>0.909525462962963</c:v>
                </c:pt>
                <c:pt idx="25064">
                  <c:v>0.909537037037037</c:v>
                </c:pt>
                <c:pt idx="25065">
                  <c:v>0.909548611111111</c:v>
                </c:pt>
                <c:pt idx="25066">
                  <c:v>0.909560185185185</c:v>
                </c:pt>
                <c:pt idx="25067">
                  <c:v>0.909571759259259</c:v>
                </c:pt>
                <c:pt idx="25068">
                  <c:v>0.909583333333333</c:v>
                </c:pt>
                <c:pt idx="25069">
                  <c:v>0.909594907407407</c:v>
                </c:pt>
                <c:pt idx="25070">
                  <c:v>0.909606481481482</c:v>
                </c:pt>
                <c:pt idx="25071">
                  <c:v>0.909618055555556</c:v>
                </c:pt>
                <c:pt idx="25072">
                  <c:v>0.90962962962963</c:v>
                </c:pt>
                <c:pt idx="25073">
                  <c:v>0.909641203703704</c:v>
                </c:pt>
                <c:pt idx="25074">
                  <c:v>0.909652777777778</c:v>
                </c:pt>
                <c:pt idx="25075">
                  <c:v>0.909664351851852</c:v>
                </c:pt>
                <c:pt idx="25076">
                  <c:v>0.909675925925926</c:v>
                </c:pt>
                <c:pt idx="25077">
                  <c:v>0.9096875</c:v>
                </c:pt>
                <c:pt idx="25078">
                  <c:v>0.909699074074075</c:v>
                </c:pt>
                <c:pt idx="25079">
                  <c:v>0.909710648148148</c:v>
                </c:pt>
                <c:pt idx="25080">
                  <c:v>0.909722222222222</c:v>
                </c:pt>
                <c:pt idx="25081">
                  <c:v>0.909733796296296</c:v>
                </c:pt>
                <c:pt idx="25082">
                  <c:v>0.909745370370371</c:v>
                </c:pt>
                <c:pt idx="25083">
                  <c:v>0.909756944444445</c:v>
                </c:pt>
                <c:pt idx="25084">
                  <c:v>0.909768518518519</c:v>
                </c:pt>
                <c:pt idx="25085">
                  <c:v>0.909780092592593</c:v>
                </c:pt>
                <c:pt idx="25086">
                  <c:v>0.909791666666667</c:v>
                </c:pt>
                <c:pt idx="25087">
                  <c:v>0.909803240740741</c:v>
                </c:pt>
                <c:pt idx="25088">
                  <c:v>0.909814814814815</c:v>
                </c:pt>
                <c:pt idx="25089">
                  <c:v>0.909826388888889</c:v>
                </c:pt>
                <c:pt idx="25090">
                  <c:v>0.909837962962963</c:v>
                </c:pt>
                <c:pt idx="25091">
                  <c:v>0.909849537037037</c:v>
                </c:pt>
                <c:pt idx="25092">
                  <c:v>0.909861111111111</c:v>
                </c:pt>
                <c:pt idx="25093">
                  <c:v>0.909872685185185</c:v>
                </c:pt>
                <c:pt idx="25094">
                  <c:v>0.909884259259259</c:v>
                </c:pt>
                <c:pt idx="25095">
                  <c:v>0.909895833333334</c:v>
                </c:pt>
                <c:pt idx="25096">
                  <c:v>0.909907407407408</c:v>
                </c:pt>
                <c:pt idx="25097">
                  <c:v>0.909918981481482</c:v>
                </c:pt>
                <c:pt idx="25098">
                  <c:v>0.909930555555556</c:v>
                </c:pt>
                <c:pt idx="25099">
                  <c:v>0.909942129629629</c:v>
                </c:pt>
                <c:pt idx="25100">
                  <c:v>0.909953703703704</c:v>
                </c:pt>
                <c:pt idx="25101">
                  <c:v>0.909965277777778</c:v>
                </c:pt>
                <c:pt idx="25102">
                  <c:v>0.909976851851852</c:v>
                </c:pt>
                <c:pt idx="25103">
                  <c:v>0.909988425925926</c:v>
                </c:pt>
                <c:pt idx="25104">
                  <c:v>0.91</c:v>
                </c:pt>
                <c:pt idx="25105">
                  <c:v>0.910011574074074</c:v>
                </c:pt>
                <c:pt idx="25106">
                  <c:v>0.910023148148148</c:v>
                </c:pt>
                <c:pt idx="25107">
                  <c:v>0.910034722222222</c:v>
                </c:pt>
                <c:pt idx="25108">
                  <c:v>0.910046296296296</c:v>
                </c:pt>
                <c:pt idx="25109">
                  <c:v>0.910057870370371</c:v>
                </c:pt>
                <c:pt idx="25110">
                  <c:v>0.910069444444445</c:v>
                </c:pt>
                <c:pt idx="25111">
                  <c:v>0.910081018518519</c:v>
                </c:pt>
                <c:pt idx="25112">
                  <c:v>0.910092592592593</c:v>
                </c:pt>
                <c:pt idx="25113">
                  <c:v>0.910104166666666</c:v>
                </c:pt>
                <c:pt idx="25114">
                  <c:v>0.91011574074074</c:v>
                </c:pt>
                <c:pt idx="25115">
                  <c:v>0.910127314814815</c:v>
                </c:pt>
                <c:pt idx="25116">
                  <c:v>0.910138888888889</c:v>
                </c:pt>
                <c:pt idx="25117">
                  <c:v>0.910150462962963</c:v>
                </c:pt>
                <c:pt idx="25118">
                  <c:v>0.910162037037037</c:v>
                </c:pt>
                <c:pt idx="25119">
                  <c:v>0.910173611111111</c:v>
                </c:pt>
                <c:pt idx="25120">
                  <c:v>0.910185185185185</c:v>
                </c:pt>
                <c:pt idx="25121">
                  <c:v>0.910196759259259</c:v>
                </c:pt>
                <c:pt idx="25122">
                  <c:v>0.910208333333333</c:v>
                </c:pt>
                <c:pt idx="25123">
                  <c:v>0.910219907407407</c:v>
                </c:pt>
                <c:pt idx="25124">
                  <c:v>0.910231481481482</c:v>
                </c:pt>
                <c:pt idx="25125">
                  <c:v>0.910243055555556</c:v>
                </c:pt>
                <c:pt idx="25126">
                  <c:v>0.91025462962963</c:v>
                </c:pt>
                <c:pt idx="25127">
                  <c:v>0.910266203703704</c:v>
                </c:pt>
                <c:pt idx="25128">
                  <c:v>0.910277777777778</c:v>
                </c:pt>
                <c:pt idx="25129">
                  <c:v>0.910289351851852</c:v>
                </c:pt>
                <c:pt idx="25130">
                  <c:v>0.910300925925925</c:v>
                </c:pt>
                <c:pt idx="25131">
                  <c:v>0.9103125</c:v>
                </c:pt>
                <c:pt idx="25132">
                  <c:v>0.910324074074074</c:v>
                </c:pt>
                <c:pt idx="25133">
                  <c:v>0.910335648148148</c:v>
                </c:pt>
                <c:pt idx="25134">
                  <c:v>0.910347222222222</c:v>
                </c:pt>
                <c:pt idx="25135">
                  <c:v>0.910358796296296</c:v>
                </c:pt>
                <c:pt idx="25136">
                  <c:v>0.910370370370371</c:v>
                </c:pt>
                <c:pt idx="25137">
                  <c:v>0.910381944444444</c:v>
                </c:pt>
                <c:pt idx="25138">
                  <c:v>0.910393518518519</c:v>
                </c:pt>
                <c:pt idx="25139">
                  <c:v>0.910405092592593</c:v>
                </c:pt>
                <c:pt idx="25140">
                  <c:v>0.910416666666666</c:v>
                </c:pt>
                <c:pt idx="25141">
                  <c:v>0.910428240740741</c:v>
                </c:pt>
                <c:pt idx="25142">
                  <c:v>0.910439814814815</c:v>
                </c:pt>
                <c:pt idx="25143">
                  <c:v>0.910451388888889</c:v>
                </c:pt>
                <c:pt idx="25144">
                  <c:v>0.910462962962962</c:v>
                </c:pt>
                <c:pt idx="25145">
                  <c:v>0.910474537037037</c:v>
                </c:pt>
                <c:pt idx="25146">
                  <c:v>0.910486111111111</c:v>
                </c:pt>
                <c:pt idx="25147">
                  <c:v>0.910497685185185</c:v>
                </c:pt>
                <c:pt idx="25148">
                  <c:v>0.910509259259259</c:v>
                </c:pt>
                <c:pt idx="25149">
                  <c:v>0.910520833333334</c:v>
                </c:pt>
                <c:pt idx="25150">
                  <c:v>0.910532407407407</c:v>
                </c:pt>
                <c:pt idx="25151">
                  <c:v>0.910543981481481</c:v>
                </c:pt>
                <c:pt idx="25152">
                  <c:v>0.910555555555555</c:v>
                </c:pt>
                <c:pt idx="25153">
                  <c:v>0.910567129629629</c:v>
                </c:pt>
                <c:pt idx="25154">
                  <c:v>0.910578703703704</c:v>
                </c:pt>
                <c:pt idx="25155">
                  <c:v>0.910590277777778</c:v>
                </c:pt>
                <c:pt idx="25156">
                  <c:v>0.910601851851852</c:v>
                </c:pt>
                <c:pt idx="25157">
                  <c:v>0.910613425925926</c:v>
                </c:pt>
                <c:pt idx="25158">
                  <c:v>0.910625</c:v>
                </c:pt>
                <c:pt idx="25159">
                  <c:v>0.910636574074074</c:v>
                </c:pt>
                <c:pt idx="25160">
                  <c:v>0.910648148148148</c:v>
                </c:pt>
                <c:pt idx="25161">
                  <c:v>0.910659722222222</c:v>
                </c:pt>
                <c:pt idx="25162">
                  <c:v>0.910671296296297</c:v>
                </c:pt>
                <c:pt idx="25163">
                  <c:v>0.910682870370371</c:v>
                </c:pt>
                <c:pt idx="25164">
                  <c:v>0.910694444444445</c:v>
                </c:pt>
                <c:pt idx="25165">
                  <c:v>0.910706018518519</c:v>
                </c:pt>
                <c:pt idx="25166">
                  <c:v>0.910717592592593</c:v>
                </c:pt>
                <c:pt idx="25167">
                  <c:v>0.910729166666667</c:v>
                </c:pt>
                <c:pt idx="25168">
                  <c:v>0.91074074074074</c:v>
                </c:pt>
                <c:pt idx="25169">
                  <c:v>0.910752314814815</c:v>
                </c:pt>
                <c:pt idx="25170">
                  <c:v>0.910763888888889</c:v>
                </c:pt>
                <c:pt idx="25171">
                  <c:v>0.910775462962963</c:v>
                </c:pt>
                <c:pt idx="25172">
                  <c:v>0.910787037037037</c:v>
                </c:pt>
                <c:pt idx="25173">
                  <c:v>0.910798611111112</c:v>
                </c:pt>
                <c:pt idx="25174">
                  <c:v>0.910810185185185</c:v>
                </c:pt>
                <c:pt idx="25175">
                  <c:v>0.910821759259259</c:v>
                </c:pt>
                <c:pt idx="25176">
                  <c:v>0.910833333333333</c:v>
                </c:pt>
                <c:pt idx="25177">
                  <c:v>0.910844907407408</c:v>
                </c:pt>
                <c:pt idx="25178">
                  <c:v>0.910856481481482</c:v>
                </c:pt>
                <c:pt idx="25179">
                  <c:v>0.910868055555556</c:v>
                </c:pt>
                <c:pt idx="25180">
                  <c:v>0.91087962962963</c:v>
                </c:pt>
                <c:pt idx="25181">
                  <c:v>0.910891203703704</c:v>
                </c:pt>
                <c:pt idx="25182">
                  <c:v>0.910902777777778</c:v>
                </c:pt>
                <c:pt idx="25183">
                  <c:v>0.910914351851852</c:v>
                </c:pt>
                <c:pt idx="25184">
                  <c:v>0.910925925925926</c:v>
                </c:pt>
                <c:pt idx="25185">
                  <c:v>0.9109375</c:v>
                </c:pt>
                <c:pt idx="25186">
                  <c:v>0.910949074074075</c:v>
                </c:pt>
                <c:pt idx="25187">
                  <c:v>0.910960648148148</c:v>
                </c:pt>
                <c:pt idx="25188">
                  <c:v>0.910972222222222</c:v>
                </c:pt>
                <c:pt idx="25189">
                  <c:v>0.910983796296296</c:v>
                </c:pt>
                <c:pt idx="25190">
                  <c:v>0.910995370370371</c:v>
                </c:pt>
                <c:pt idx="25191">
                  <c:v>0.911006944444444</c:v>
                </c:pt>
                <c:pt idx="25192">
                  <c:v>0.911018518518519</c:v>
                </c:pt>
                <c:pt idx="25193">
                  <c:v>0.911030092592593</c:v>
                </c:pt>
                <c:pt idx="25194">
                  <c:v>0.911041666666667</c:v>
                </c:pt>
                <c:pt idx="25195">
                  <c:v>0.911053240740741</c:v>
                </c:pt>
                <c:pt idx="25196">
                  <c:v>0.911064814814815</c:v>
                </c:pt>
                <c:pt idx="25197">
                  <c:v>0.911076388888889</c:v>
                </c:pt>
                <c:pt idx="25198">
                  <c:v>0.911087962962962</c:v>
                </c:pt>
                <c:pt idx="25199">
                  <c:v>0.911099537037037</c:v>
                </c:pt>
                <c:pt idx="25200">
                  <c:v>0.911111111111111</c:v>
                </c:pt>
                <c:pt idx="25201">
                  <c:v>0.911122685185185</c:v>
                </c:pt>
                <c:pt idx="25202">
                  <c:v>0.911134259259259</c:v>
                </c:pt>
                <c:pt idx="25203">
                  <c:v>0.911145833333334</c:v>
                </c:pt>
                <c:pt idx="25204">
                  <c:v>0.911157407407408</c:v>
                </c:pt>
                <c:pt idx="25205">
                  <c:v>0.911168981481481</c:v>
                </c:pt>
                <c:pt idx="25206">
                  <c:v>0.911180555555556</c:v>
                </c:pt>
                <c:pt idx="25207">
                  <c:v>0.91119212962963</c:v>
                </c:pt>
                <c:pt idx="25208">
                  <c:v>0.911203703703703</c:v>
                </c:pt>
                <c:pt idx="25209">
                  <c:v>0.911215277777778</c:v>
                </c:pt>
                <c:pt idx="25210">
                  <c:v>0.911226851851852</c:v>
                </c:pt>
                <c:pt idx="25211">
                  <c:v>0.911238425925926</c:v>
                </c:pt>
                <c:pt idx="25212">
                  <c:v>0.91125</c:v>
                </c:pt>
                <c:pt idx="25213">
                  <c:v>0.911261574074074</c:v>
                </c:pt>
                <c:pt idx="25214">
                  <c:v>0.911273148148148</c:v>
                </c:pt>
                <c:pt idx="25215">
                  <c:v>0.911284722222222</c:v>
                </c:pt>
                <c:pt idx="25216">
                  <c:v>0.911296296296297</c:v>
                </c:pt>
                <c:pt idx="25217">
                  <c:v>0.911307870370371</c:v>
                </c:pt>
                <c:pt idx="25218">
                  <c:v>0.911319444444445</c:v>
                </c:pt>
                <c:pt idx="25219">
                  <c:v>0.911331018518519</c:v>
                </c:pt>
                <c:pt idx="25220">
                  <c:v>0.911342592592593</c:v>
                </c:pt>
                <c:pt idx="25221">
                  <c:v>0.911354166666667</c:v>
                </c:pt>
                <c:pt idx="25222">
                  <c:v>0.91136574074074</c:v>
                </c:pt>
                <c:pt idx="25223">
                  <c:v>0.911377314814815</c:v>
                </c:pt>
                <c:pt idx="25224">
                  <c:v>0.911388888888889</c:v>
                </c:pt>
                <c:pt idx="25225">
                  <c:v>0.911400462962962</c:v>
                </c:pt>
                <c:pt idx="25226">
                  <c:v>0.911412037037037</c:v>
                </c:pt>
                <c:pt idx="25227">
                  <c:v>0.911423611111111</c:v>
                </c:pt>
                <c:pt idx="25228">
                  <c:v>0.911435185185185</c:v>
                </c:pt>
                <c:pt idx="25229">
                  <c:v>0.911446759259259</c:v>
                </c:pt>
                <c:pt idx="25230">
                  <c:v>0.911458333333334</c:v>
                </c:pt>
                <c:pt idx="25231">
                  <c:v>0.911469907407407</c:v>
                </c:pt>
                <c:pt idx="25232">
                  <c:v>0.911481481481481</c:v>
                </c:pt>
                <c:pt idx="25233">
                  <c:v>0.911493055555556</c:v>
                </c:pt>
                <c:pt idx="25234">
                  <c:v>0.91150462962963</c:v>
                </c:pt>
                <c:pt idx="25235">
                  <c:v>0.911516203703704</c:v>
                </c:pt>
                <c:pt idx="25236">
                  <c:v>0.911527777777777</c:v>
                </c:pt>
                <c:pt idx="25237">
                  <c:v>0.911539351851852</c:v>
                </c:pt>
                <c:pt idx="25238">
                  <c:v>0.911550925925925</c:v>
                </c:pt>
                <c:pt idx="25239">
                  <c:v>0.9115625</c:v>
                </c:pt>
                <c:pt idx="25240">
                  <c:v>0.911574074074074</c:v>
                </c:pt>
                <c:pt idx="25241">
                  <c:v>0.911585648148148</c:v>
                </c:pt>
                <c:pt idx="25242">
                  <c:v>0.911597222222222</c:v>
                </c:pt>
                <c:pt idx="25243">
                  <c:v>0.911608796296297</c:v>
                </c:pt>
                <c:pt idx="25244">
                  <c:v>0.911620370370371</c:v>
                </c:pt>
                <c:pt idx="25245">
                  <c:v>0.911631944444445</c:v>
                </c:pt>
                <c:pt idx="25246">
                  <c:v>0.911643518518519</c:v>
                </c:pt>
                <c:pt idx="25247">
                  <c:v>0.911655092592593</c:v>
                </c:pt>
                <c:pt idx="25248">
                  <c:v>0.911666666666666</c:v>
                </c:pt>
                <c:pt idx="25249">
                  <c:v>0.911678240740741</c:v>
                </c:pt>
                <c:pt idx="25250">
                  <c:v>0.911689814814815</c:v>
                </c:pt>
                <c:pt idx="25251">
                  <c:v>0.911701388888889</c:v>
                </c:pt>
                <c:pt idx="25252">
                  <c:v>0.911712962962962</c:v>
                </c:pt>
                <c:pt idx="25253">
                  <c:v>0.911724537037037</c:v>
                </c:pt>
                <c:pt idx="25254">
                  <c:v>0.911736111111111</c:v>
                </c:pt>
                <c:pt idx="25255">
                  <c:v>0.911747685185185</c:v>
                </c:pt>
                <c:pt idx="25256">
                  <c:v>0.911759259259259</c:v>
                </c:pt>
                <c:pt idx="25257">
                  <c:v>0.911770833333334</c:v>
                </c:pt>
                <c:pt idx="25258">
                  <c:v>0.911782407407408</c:v>
                </c:pt>
                <c:pt idx="25259">
                  <c:v>0.911793981481482</c:v>
                </c:pt>
                <c:pt idx="25260">
                  <c:v>0.911805555555556</c:v>
                </c:pt>
                <c:pt idx="25261">
                  <c:v>0.91181712962963</c:v>
                </c:pt>
                <c:pt idx="25262">
                  <c:v>0.911828703703704</c:v>
                </c:pt>
                <c:pt idx="25263">
                  <c:v>0.911840277777778</c:v>
                </c:pt>
                <c:pt idx="25264">
                  <c:v>0.911851851851852</c:v>
                </c:pt>
                <c:pt idx="25265">
                  <c:v>0.911863425925925</c:v>
                </c:pt>
                <c:pt idx="25266">
                  <c:v>0.911875</c:v>
                </c:pt>
                <c:pt idx="25267">
                  <c:v>0.911886574074074</c:v>
                </c:pt>
                <c:pt idx="25268">
                  <c:v>0.911898148148148</c:v>
                </c:pt>
                <c:pt idx="25269">
                  <c:v>0.911909722222222</c:v>
                </c:pt>
                <c:pt idx="25270">
                  <c:v>0.911921296296297</c:v>
                </c:pt>
                <c:pt idx="25271">
                  <c:v>0.91193287037037</c:v>
                </c:pt>
                <c:pt idx="25272">
                  <c:v>0.911944444444445</c:v>
                </c:pt>
                <c:pt idx="25273">
                  <c:v>0.911956018518519</c:v>
                </c:pt>
                <c:pt idx="25274">
                  <c:v>0.911967592592593</c:v>
                </c:pt>
                <c:pt idx="25275">
                  <c:v>0.911979166666667</c:v>
                </c:pt>
                <c:pt idx="25276">
                  <c:v>0.91199074074074</c:v>
                </c:pt>
                <c:pt idx="25277">
                  <c:v>0.912002314814815</c:v>
                </c:pt>
                <c:pt idx="25278">
                  <c:v>0.912013888888889</c:v>
                </c:pt>
                <c:pt idx="25279">
                  <c:v>0.912025462962963</c:v>
                </c:pt>
                <c:pt idx="25280">
                  <c:v>0.912037037037037</c:v>
                </c:pt>
                <c:pt idx="25281">
                  <c:v>0.912048611111111</c:v>
                </c:pt>
                <c:pt idx="25282">
                  <c:v>0.912060185185185</c:v>
                </c:pt>
                <c:pt idx="25283">
                  <c:v>0.912071759259259</c:v>
                </c:pt>
                <c:pt idx="25284">
                  <c:v>0.912083333333334</c:v>
                </c:pt>
                <c:pt idx="25285">
                  <c:v>0.912094907407408</c:v>
                </c:pt>
                <c:pt idx="25286">
                  <c:v>0.912106481481481</c:v>
                </c:pt>
                <c:pt idx="25287">
                  <c:v>0.912118055555556</c:v>
                </c:pt>
                <c:pt idx="25288">
                  <c:v>0.91212962962963</c:v>
                </c:pt>
                <c:pt idx="25289">
                  <c:v>0.912141203703704</c:v>
                </c:pt>
                <c:pt idx="25290">
                  <c:v>0.912152777777778</c:v>
                </c:pt>
                <c:pt idx="25291">
                  <c:v>0.912164351851851</c:v>
                </c:pt>
                <c:pt idx="25292">
                  <c:v>0.912175925925926</c:v>
                </c:pt>
                <c:pt idx="25293">
                  <c:v>0.9121875</c:v>
                </c:pt>
                <c:pt idx="25294">
                  <c:v>0.912199074074074</c:v>
                </c:pt>
                <c:pt idx="25295">
                  <c:v>0.912210648148148</c:v>
                </c:pt>
                <c:pt idx="25296">
                  <c:v>0.912222222222222</c:v>
                </c:pt>
                <c:pt idx="25297">
                  <c:v>0.912233796296296</c:v>
                </c:pt>
                <c:pt idx="25298">
                  <c:v>0.912245370370371</c:v>
                </c:pt>
                <c:pt idx="25299">
                  <c:v>0.912256944444444</c:v>
                </c:pt>
                <c:pt idx="25300">
                  <c:v>0.912268518518519</c:v>
                </c:pt>
                <c:pt idx="25301">
                  <c:v>0.912280092592593</c:v>
                </c:pt>
                <c:pt idx="25302">
                  <c:v>0.912291666666667</c:v>
                </c:pt>
                <c:pt idx="25303">
                  <c:v>0.91230324074074</c:v>
                </c:pt>
                <c:pt idx="25304">
                  <c:v>0.912314814814815</c:v>
                </c:pt>
                <c:pt idx="25305">
                  <c:v>0.912326388888889</c:v>
                </c:pt>
                <c:pt idx="25306">
                  <c:v>0.912337962962963</c:v>
                </c:pt>
                <c:pt idx="25307">
                  <c:v>0.912349537037037</c:v>
                </c:pt>
                <c:pt idx="25308">
                  <c:v>0.912361111111111</c:v>
                </c:pt>
                <c:pt idx="25309">
                  <c:v>0.912372685185185</c:v>
                </c:pt>
                <c:pt idx="25310">
                  <c:v>0.912384259259259</c:v>
                </c:pt>
                <c:pt idx="25311">
                  <c:v>0.912395833333334</c:v>
                </c:pt>
                <c:pt idx="25312">
                  <c:v>0.912407407407407</c:v>
                </c:pt>
                <c:pt idx="25313">
                  <c:v>0.912418981481481</c:v>
                </c:pt>
                <c:pt idx="25314">
                  <c:v>0.912430555555555</c:v>
                </c:pt>
                <c:pt idx="25315">
                  <c:v>0.91244212962963</c:v>
                </c:pt>
                <c:pt idx="25316">
                  <c:v>0.912453703703703</c:v>
                </c:pt>
                <c:pt idx="25317">
                  <c:v>0.912465277777778</c:v>
                </c:pt>
                <c:pt idx="25318">
                  <c:v>0.912476851851852</c:v>
                </c:pt>
                <c:pt idx="25319">
                  <c:v>0.912488425925925</c:v>
                </c:pt>
                <c:pt idx="25320">
                  <c:v>0.9125</c:v>
                </c:pt>
                <c:pt idx="25321">
                  <c:v>0.912511574074074</c:v>
                </c:pt>
                <c:pt idx="25322">
                  <c:v>0.912523148148148</c:v>
                </c:pt>
                <c:pt idx="25323">
                  <c:v>0.912534722222222</c:v>
                </c:pt>
                <c:pt idx="25324">
                  <c:v>0.912546296296296</c:v>
                </c:pt>
                <c:pt idx="25325">
                  <c:v>0.912557870370371</c:v>
                </c:pt>
                <c:pt idx="25326">
                  <c:v>0.912569444444444</c:v>
                </c:pt>
                <c:pt idx="25327">
                  <c:v>0.912581018518519</c:v>
                </c:pt>
                <c:pt idx="25328">
                  <c:v>0.912592592592593</c:v>
                </c:pt>
                <c:pt idx="25329">
                  <c:v>0.912604166666667</c:v>
                </c:pt>
                <c:pt idx="25330">
                  <c:v>0.912615740740741</c:v>
                </c:pt>
                <c:pt idx="25331">
                  <c:v>0.912627314814815</c:v>
                </c:pt>
                <c:pt idx="25332">
                  <c:v>0.912638888888889</c:v>
                </c:pt>
                <c:pt idx="25333">
                  <c:v>0.912650462962963</c:v>
                </c:pt>
                <c:pt idx="25334">
                  <c:v>0.912662037037037</c:v>
                </c:pt>
                <c:pt idx="25335">
                  <c:v>0.912673611111111</c:v>
                </c:pt>
                <c:pt idx="25336">
                  <c:v>0.912685185185185</c:v>
                </c:pt>
                <c:pt idx="25337">
                  <c:v>0.912696759259259</c:v>
                </c:pt>
                <c:pt idx="25338">
                  <c:v>0.912708333333334</c:v>
                </c:pt>
                <c:pt idx="25339">
                  <c:v>0.912719907407408</c:v>
                </c:pt>
                <c:pt idx="25340">
                  <c:v>0.912731481481482</c:v>
                </c:pt>
                <c:pt idx="25341">
                  <c:v>0.912743055555556</c:v>
                </c:pt>
                <c:pt idx="25342">
                  <c:v>0.91275462962963</c:v>
                </c:pt>
                <c:pt idx="25343">
                  <c:v>0.912766203703704</c:v>
                </c:pt>
                <c:pt idx="25344">
                  <c:v>0.912777777777778</c:v>
                </c:pt>
                <c:pt idx="25345">
                  <c:v>0.912789351851852</c:v>
                </c:pt>
                <c:pt idx="25346">
                  <c:v>0.912800925925926</c:v>
                </c:pt>
                <c:pt idx="25347">
                  <c:v>0.9128125</c:v>
                </c:pt>
                <c:pt idx="25348">
                  <c:v>0.912824074074074</c:v>
                </c:pt>
                <c:pt idx="25349">
                  <c:v>0.912835648148148</c:v>
                </c:pt>
                <c:pt idx="25350">
                  <c:v>0.912847222222222</c:v>
                </c:pt>
                <c:pt idx="25351">
                  <c:v>0.912858796296296</c:v>
                </c:pt>
                <c:pt idx="25352">
                  <c:v>0.912870370370371</c:v>
                </c:pt>
                <c:pt idx="25353">
                  <c:v>0.912881944444445</c:v>
                </c:pt>
                <c:pt idx="25354">
                  <c:v>0.912893518518519</c:v>
                </c:pt>
                <c:pt idx="25355">
                  <c:v>0.912905092592593</c:v>
                </c:pt>
                <c:pt idx="25356">
                  <c:v>0.912916666666666</c:v>
                </c:pt>
                <c:pt idx="25357">
                  <c:v>0.912928240740741</c:v>
                </c:pt>
                <c:pt idx="25358">
                  <c:v>0.912939814814815</c:v>
                </c:pt>
                <c:pt idx="25359">
                  <c:v>0.912951388888889</c:v>
                </c:pt>
                <c:pt idx="25360">
                  <c:v>0.912962962962962</c:v>
                </c:pt>
                <c:pt idx="25361">
                  <c:v>0.912974537037037</c:v>
                </c:pt>
                <c:pt idx="25362">
                  <c:v>0.912986111111111</c:v>
                </c:pt>
                <c:pt idx="25363">
                  <c:v>0.912997685185185</c:v>
                </c:pt>
                <c:pt idx="25364">
                  <c:v>0.913009259259259</c:v>
                </c:pt>
                <c:pt idx="25365">
                  <c:v>0.913020833333334</c:v>
                </c:pt>
                <c:pt idx="25366">
                  <c:v>0.913032407407407</c:v>
                </c:pt>
                <c:pt idx="25367">
                  <c:v>0.913043981481482</c:v>
                </c:pt>
                <c:pt idx="25368">
                  <c:v>0.913055555555556</c:v>
                </c:pt>
                <c:pt idx="25369">
                  <c:v>0.913067129629629</c:v>
                </c:pt>
                <c:pt idx="25370">
                  <c:v>0.913078703703704</c:v>
                </c:pt>
                <c:pt idx="25371">
                  <c:v>0.913090277777778</c:v>
                </c:pt>
                <c:pt idx="25372">
                  <c:v>0.913101851851852</c:v>
                </c:pt>
                <c:pt idx="25373">
                  <c:v>0.913113425925926</c:v>
                </c:pt>
                <c:pt idx="25374">
                  <c:v>0.913125</c:v>
                </c:pt>
                <c:pt idx="25375">
                  <c:v>0.913136574074074</c:v>
                </c:pt>
                <c:pt idx="25376">
                  <c:v>0.913148148148148</c:v>
                </c:pt>
                <c:pt idx="25377">
                  <c:v>0.913159722222222</c:v>
                </c:pt>
                <c:pt idx="25378">
                  <c:v>0.913171296296296</c:v>
                </c:pt>
                <c:pt idx="25379">
                  <c:v>0.913182870370371</c:v>
                </c:pt>
                <c:pt idx="25380">
                  <c:v>0.913194444444445</c:v>
                </c:pt>
                <c:pt idx="25381">
                  <c:v>0.913206018518519</c:v>
                </c:pt>
                <c:pt idx="25382">
                  <c:v>0.913217592592593</c:v>
                </c:pt>
                <c:pt idx="25383">
                  <c:v>0.913229166666667</c:v>
                </c:pt>
                <c:pt idx="25384">
                  <c:v>0.913240740740741</c:v>
                </c:pt>
                <c:pt idx="25385">
                  <c:v>0.913252314814814</c:v>
                </c:pt>
                <c:pt idx="25386">
                  <c:v>0.913263888888889</c:v>
                </c:pt>
                <c:pt idx="25387">
                  <c:v>0.913275462962963</c:v>
                </c:pt>
                <c:pt idx="25388">
                  <c:v>0.913287037037037</c:v>
                </c:pt>
                <c:pt idx="25389">
                  <c:v>0.913298611111111</c:v>
                </c:pt>
                <c:pt idx="25390">
                  <c:v>0.913310185185185</c:v>
                </c:pt>
                <c:pt idx="25391">
                  <c:v>0.913321759259259</c:v>
                </c:pt>
                <c:pt idx="25392">
                  <c:v>0.913333333333333</c:v>
                </c:pt>
                <c:pt idx="25393">
                  <c:v>0.913344907407408</c:v>
                </c:pt>
                <c:pt idx="25394">
                  <c:v>0.913356481481481</c:v>
                </c:pt>
                <c:pt idx="25395">
                  <c:v>0.913368055555556</c:v>
                </c:pt>
                <c:pt idx="25396">
                  <c:v>0.91337962962963</c:v>
                </c:pt>
                <c:pt idx="25397">
                  <c:v>0.913391203703704</c:v>
                </c:pt>
                <c:pt idx="25398">
                  <c:v>0.913402777777778</c:v>
                </c:pt>
                <c:pt idx="25399">
                  <c:v>0.913414351851851</c:v>
                </c:pt>
                <c:pt idx="25400">
                  <c:v>0.913425925925926</c:v>
                </c:pt>
                <c:pt idx="25401">
                  <c:v>0.9134375</c:v>
                </c:pt>
                <c:pt idx="25402">
                  <c:v>0.913449074074074</c:v>
                </c:pt>
                <c:pt idx="25403">
                  <c:v>0.913460648148148</c:v>
                </c:pt>
                <c:pt idx="25404">
                  <c:v>0.913472222222222</c:v>
                </c:pt>
                <c:pt idx="25405">
                  <c:v>0.913483796296296</c:v>
                </c:pt>
                <c:pt idx="25406">
                  <c:v>0.913495370370371</c:v>
                </c:pt>
                <c:pt idx="25407">
                  <c:v>0.913506944444444</c:v>
                </c:pt>
                <c:pt idx="25408">
                  <c:v>0.913518518518519</c:v>
                </c:pt>
                <c:pt idx="25409">
                  <c:v>0.913530092592593</c:v>
                </c:pt>
                <c:pt idx="25410">
                  <c:v>0.913541666666667</c:v>
                </c:pt>
                <c:pt idx="25411">
                  <c:v>0.91355324074074</c:v>
                </c:pt>
                <c:pt idx="25412">
                  <c:v>0.913564814814815</c:v>
                </c:pt>
                <c:pt idx="25413">
                  <c:v>0.913576388888889</c:v>
                </c:pt>
                <c:pt idx="25414">
                  <c:v>0.913587962962962</c:v>
                </c:pt>
                <c:pt idx="25415">
                  <c:v>0.913599537037037</c:v>
                </c:pt>
                <c:pt idx="25416">
                  <c:v>0.913611111111111</c:v>
                </c:pt>
                <c:pt idx="25417">
                  <c:v>0.913622685185185</c:v>
                </c:pt>
                <c:pt idx="25418">
                  <c:v>0.913634259259259</c:v>
                </c:pt>
                <c:pt idx="25419">
                  <c:v>0.913645833333334</c:v>
                </c:pt>
                <c:pt idx="25420">
                  <c:v>0.913657407407408</c:v>
                </c:pt>
                <c:pt idx="25421">
                  <c:v>0.913668981481482</c:v>
                </c:pt>
                <c:pt idx="25422">
                  <c:v>0.913680555555556</c:v>
                </c:pt>
                <c:pt idx="25423">
                  <c:v>0.91369212962963</c:v>
                </c:pt>
                <c:pt idx="25424">
                  <c:v>0.913703703703704</c:v>
                </c:pt>
                <c:pt idx="25425">
                  <c:v>0.913715277777778</c:v>
                </c:pt>
                <c:pt idx="25426">
                  <c:v>0.913726851851852</c:v>
                </c:pt>
                <c:pt idx="25427">
                  <c:v>0.913738425925926</c:v>
                </c:pt>
                <c:pt idx="25428">
                  <c:v>0.91375</c:v>
                </c:pt>
                <c:pt idx="25429">
                  <c:v>0.913761574074074</c:v>
                </c:pt>
                <c:pt idx="25430">
                  <c:v>0.913773148148148</c:v>
                </c:pt>
                <c:pt idx="25431">
                  <c:v>0.913784722222222</c:v>
                </c:pt>
                <c:pt idx="25432">
                  <c:v>0.913796296296297</c:v>
                </c:pt>
                <c:pt idx="25433">
                  <c:v>0.913807870370371</c:v>
                </c:pt>
                <c:pt idx="25434">
                  <c:v>0.913819444444445</c:v>
                </c:pt>
                <c:pt idx="25435">
                  <c:v>0.913831018518519</c:v>
                </c:pt>
                <c:pt idx="25436">
                  <c:v>0.913842592592593</c:v>
                </c:pt>
                <c:pt idx="25437">
                  <c:v>0.913854166666666</c:v>
                </c:pt>
                <c:pt idx="25438">
                  <c:v>0.913865740740741</c:v>
                </c:pt>
                <c:pt idx="25439">
                  <c:v>0.913877314814815</c:v>
                </c:pt>
                <c:pt idx="25440">
                  <c:v>0.913888888888889</c:v>
                </c:pt>
                <c:pt idx="25441">
                  <c:v>0.913900462962963</c:v>
                </c:pt>
                <c:pt idx="25442">
                  <c:v>0.913912037037037</c:v>
                </c:pt>
                <c:pt idx="25443">
                  <c:v>0.913923611111111</c:v>
                </c:pt>
                <c:pt idx="25444">
                  <c:v>0.913935185185185</c:v>
                </c:pt>
                <c:pt idx="25445">
                  <c:v>0.913946759259259</c:v>
                </c:pt>
                <c:pt idx="25446">
                  <c:v>0.913958333333334</c:v>
                </c:pt>
                <c:pt idx="25447">
                  <c:v>0.913969907407408</c:v>
                </c:pt>
                <c:pt idx="25448">
                  <c:v>0.913981481481482</c:v>
                </c:pt>
                <c:pt idx="25449">
                  <c:v>0.913993055555556</c:v>
                </c:pt>
                <c:pt idx="25450">
                  <c:v>0.91400462962963</c:v>
                </c:pt>
                <c:pt idx="25451">
                  <c:v>0.914016203703703</c:v>
                </c:pt>
                <c:pt idx="25452">
                  <c:v>0.914027777777778</c:v>
                </c:pt>
                <c:pt idx="25453">
                  <c:v>0.914039351851852</c:v>
                </c:pt>
                <c:pt idx="25454">
                  <c:v>0.914050925925925</c:v>
                </c:pt>
                <c:pt idx="25455">
                  <c:v>0.9140625</c:v>
                </c:pt>
                <c:pt idx="25456">
                  <c:v>0.914074074074074</c:v>
                </c:pt>
                <c:pt idx="25457">
                  <c:v>0.914085648148148</c:v>
                </c:pt>
                <c:pt idx="25458">
                  <c:v>0.914097222222222</c:v>
                </c:pt>
                <c:pt idx="25459">
                  <c:v>0.914108796296296</c:v>
                </c:pt>
                <c:pt idx="25460">
                  <c:v>0.914120370370371</c:v>
                </c:pt>
                <c:pt idx="25461">
                  <c:v>0.914131944444444</c:v>
                </c:pt>
                <c:pt idx="25462">
                  <c:v>0.914143518518519</c:v>
                </c:pt>
                <c:pt idx="25463">
                  <c:v>0.914155092592593</c:v>
                </c:pt>
                <c:pt idx="25464">
                  <c:v>0.914166666666667</c:v>
                </c:pt>
                <c:pt idx="25465">
                  <c:v>0.91417824074074</c:v>
                </c:pt>
                <c:pt idx="25466">
                  <c:v>0.914189814814815</c:v>
                </c:pt>
                <c:pt idx="25467">
                  <c:v>0.914201388888889</c:v>
                </c:pt>
                <c:pt idx="25468">
                  <c:v>0.914212962962962</c:v>
                </c:pt>
                <c:pt idx="25469">
                  <c:v>0.914224537037037</c:v>
                </c:pt>
                <c:pt idx="25470">
                  <c:v>0.914236111111111</c:v>
                </c:pt>
                <c:pt idx="25471">
                  <c:v>0.914247685185185</c:v>
                </c:pt>
                <c:pt idx="25472">
                  <c:v>0.914259259259259</c:v>
                </c:pt>
                <c:pt idx="25473">
                  <c:v>0.914270833333334</c:v>
                </c:pt>
                <c:pt idx="25474">
                  <c:v>0.914282407407407</c:v>
                </c:pt>
                <c:pt idx="25475">
                  <c:v>0.914293981481482</c:v>
                </c:pt>
                <c:pt idx="25476">
                  <c:v>0.914305555555556</c:v>
                </c:pt>
                <c:pt idx="25477">
                  <c:v>0.914317129629629</c:v>
                </c:pt>
                <c:pt idx="25478">
                  <c:v>0.914328703703704</c:v>
                </c:pt>
                <c:pt idx="25479">
                  <c:v>0.914340277777778</c:v>
                </c:pt>
                <c:pt idx="25480">
                  <c:v>0.914351851851852</c:v>
                </c:pt>
                <c:pt idx="25481">
                  <c:v>0.914363425925925</c:v>
                </c:pt>
                <c:pt idx="25482">
                  <c:v>0.914375</c:v>
                </c:pt>
                <c:pt idx="25483">
                  <c:v>0.914386574074074</c:v>
                </c:pt>
                <c:pt idx="25484">
                  <c:v>0.914398148148148</c:v>
                </c:pt>
                <c:pt idx="25485">
                  <c:v>0.914409722222222</c:v>
                </c:pt>
                <c:pt idx="25486">
                  <c:v>0.914421296296297</c:v>
                </c:pt>
                <c:pt idx="25487">
                  <c:v>0.914432870370371</c:v>
                </c:pt>
                <c:pt idx="25488">
                  <c:v>0.914444444444445</c:v>
                </c:pt>
                <c:pt idx="25489">
                  <c:v>0.914456018518519</c:v>
                </c:pt>
                <c:pt idx="25490">
                  <c:v>0.914467592592593</c:v>
                </c:pt>
                <c:pt idx="25491">
                  <c:v>0.914479166666666</c:v>
                </c:pt>
                <c:pt idx="25492">
                  <c:v>0.91449074074074</c:v>
                </c:pt>
                <c:pt idx="25493">
                  <c:v>0.914502314814815</c:v>
                </c:pt>
                <c:pt idx="25494">
                  <c:v>0.914513888888889</c:v>
                </c:pt>
                <c:pt idx="25495">
                  <c:v>0.914525462962963</c:v>
                </c:pt>
                <c:pt idx="25496">
                  <c:v>0.914537037037037</c:v>
                </c:pt>
                <c:pt idx="25497">
                  <c:v>0.914548611111111</c:v>
                </c:pt>
                <c:pt idx="25498">
                  <c:v>0.914560185185185</c:v>
                </c:pt>
                <c:pt idx="25499">
                  <c:v>0.914571759259259</c:v>
                </c:pt>
                <c:pt idx="25500">
                  <c:v>0.914583333333333</c:v>
                </c:pt>
                <c:pt idx="25501">
                  <c:v>0.914594907407407</c:v>
                </c:pt>
                <c:pt idx="25502">
                  <c:v>0.914606481481482</c:v>
                </c:pt>
                <c:pt idx="25503">
                  <c:v>0.914618055555556</c:v>
                </c:pt>
                <c:pt idx="25504">
                  <c:v>0.91462962962963</c:v>
                </c:pt>
                <c:pt idx="25505">
                  <c:v>0.914641203703704</c:v>
                </c:pt>
                <c:pt idx="25506">
                  <c:v>0.914652777777778</c:v>
                </c:pt>
                <c:pt idx="25507">
                  <c:v>0.914664351851852</c:v>
                </c:pt>
                <c:pt idx="25508">
                  <c:v>0.914675925925926</c:v>
                </c:pt>
                <c:pt idx="25509">
                  <c:v>0.9146875</c:v>
                </c:pt>
                <c:pt idx="25510">
                  <c:v>0.914699074074075</c:v>
                </c:pt>
                <c:pt idx="25511">
                  <c:v>0.914710648148148</c:v>
                </c:pt>
                <c:pt idx="25512">
                  <c:v>0.914722222222222</c:v>
                </c:pt>
                <c:pt idx="25513">
                  <c:v>0.914733796296297</c:v>
                </c:pt>
                <c:pt idx="25514">
                  <c:v>0.914745370370371</c:v>
                </c:pt>
                <c:pt idx="25515">
                  <c:v>0.914756944444444</c:v>
                </c:pt>
                <c:pt idx="25516">
                  <c:v>0.914768518518519</c:v>
                </c:pt>
                <c:pt idx="25517">
                  <c:v>0.914780092592593</c:v>
                </c:pt>
                <c:pt idx="25518">
                  <c:v>0.914791666666667</c:v>
                </c:pt>
                <c:pt idx="25519">
                  <c:v>0.91480324074074</c:v>
                </c:pt>
                <c:pt idx="25520">
                  <c:v>0.914814814814815</c:v>
                </c:pt>
                <c:pt idx="25521">
                  <c:v>0.914826388888889</c:v>
                </c:pt>
                <c:pt idx="25522">
                  <c:v>0.914837962962962</c:v>
                </c:pt>
                <c:pt idx="25523">
                  <c:v>0.914849537037037</c:v>
                </c:pt>
                <c:pt idx="25524">
                  <c:v>0.914861111111111</c:v>
                </c:pt>
                <c:pt idx="25525">
                  <c:v>0.914872685185185</c:v>
                </c:pt>
                <c:pt idx="25526">
                  <c:v>0.914884259259259</c:v>
                </c:pt>
                <c:pt idx="25527">
                  <c:v>0.914895833333334</c:v>
                </c:pt>
                <c:pt idx="25528">
                  <c:v>0.914907407407408</c:v>
                </c:pt>
                <c:pt idx="25529">
                  <c:v>0.914918981481482</c:v>
                </c:pt>
                <c:pt idx="25530">
                  <c:v>0.914930555555556</c:v>
                </c:pt>
                <c:pt idx="25531">
                  <c:v>0.914942129629629</c:v>
                </c:pt>
                <c:pt idx="25532">
                  <c:v>0.914953703703704</c:v>
                </c:pt>
                <c:pt idx="25533">
                  <c:v>0.914965277777778</c:v>
                </c:pt>
                <c:pt idx="25534">
                  <c:v>0.914976851851852</c:v>
                </c:pt>
                <c:pt idx="25535">
                  <c:v>0.914988425925926</c:v>
                </c:pt>
                <c:pt idx="25536">
                  <c:v>0.915</c:v>
                </c:pt>
                <c:pt idx="25537">
                  <c:v>0.915011574074074</c:v>
                </c:pt>
                <c:pt idx="25538">
                  <c:v>0.915023148148148</c:v>
                </c:pt>
                <c:pt idx="25539">
                  <c:v>0.915034722222222</c:v>
                </c:pt>
                <c:pt idx="25540">
                  <c:v>0.915046296296296</c:v>
                </c:pt>
                <c:pt idx="25541">
                  <c:v>0.915057870370371</c:v>
                </c:pt>
                <c:pt idx="25542">
                  <c:v>0.915069444444445</c:v>
                </c:pt>
                <c:pt idx="25543">
                  <c:v>0.915081018518519</c:v>
                </c:pt>
                <c:pt idx="25544">
                  <c:v>0.915092592592593</c:v>
                </c:pt>
                <c:pt idx="25545">
                  <c:v>0.915104166666666</c:v>
                </c:pt>
                <c:pt idx="25546">
                  <c:v>0.91511574074074</c:v>
                </c:pt>
                <c:pt idx="25547">
                  <c:v>0.915127314814815</c:v>
                </c:pt>
                <c:pt idx="25548">
                  <c:v>0.915138888888889</c:v>
                </c:pt>
                <c:pt idx="25549">
                  <c:v>0.915150462962963</c:v>
                </c:pt>
                <c:pt idx="25550">
                  <c:v>0.915162037037037</c:v>
                </c:pt>
                <c:pt idx="25551">
                  <c:v>0.915173611111111</c:v>
                </c:pt>
                <c:pt idx="25552">
                  <c:v>0.915185185185185</c:v>
                </c:pt>
                <c:pt idx="25553">
                  <c:v>0.915196759259259</c:v>
                </c:pt>
                <c:pt idx="25554">
                  <c:v>0.915208333333333</c:v>
                </c:pt>
                <c:pt idx="25555">
                  <c:v>0.915219907407407</c:v>
                </c:pt>
                <c:pt idx="25556">
                  <c:v>0.915231481481482</c:v>
                </c:pt>
                <c:pt idx="25557">
                  <c:v>0.915243055555556</c:v>
                </c:pt>
                <c:pt idx="25558">
                  <c:v>0.91525462962963</c:v>
                </c:pt>
                <c:pt idx="25559">
                  <c:v>0.915266203703703</c:v>
                </c:pt>
                <c:pt idx="25560">
                  <c:v>0.915277777777777</c:v>
                </c:pt>
                <c:pt idx="25561">
                  <c:v>0.915289351851852</c:v>
                </c:pt>
                <c:pt idx="25562">
                  <c:v>0.915300925925925</c:v>
                </c:pt>
                <c:pt idx="25563">
                  <c:v>0.9153125</c:v>
                </c:pt>
                <c:pt idx="25564">
                  <c:v>0.915324074074074</c:v>
                </c:pt>
                <c:pt idx="25565">
                  <c:v>0.915335648148148</c:v>
                </c:pt>
                <c:pt idx="25566">
                  <c:v>0.915347222222222</c:v>
                </c:pt>
                <c:pt idx="25567">
                  <c:v>0.915358796296296</c:v>
                </c:pt>
                <c:pt idx="25568">
                  <c:v>0.91537037037037</c:v>
                </c:pt>
                <c:pt idx="25569">
                  <c:v>0.915381944444444</c:v>
                </c:pt>
                <c:pt idx="25570">
                  <c:v>0.915393518518519</c:v>
                </c:pt>
                <c:pt idx="25571">
                  <c:v>0.915405092592593</c:v>
                </c:pt>
                <c:pt idx="25572">
                  <c:v>0.915416666666666</c:v>
                </c:pt>
                <c:pt idx="25573">
                  <c:v>0.915428240740741</c:v>
                </c:pt>
                <c:pt idx="25574">
                  <c:v>0.915439814814815</c:v>
                </c:pt>
                <c:pt idx="25575">
                  <c:v>0.915451388888889</c:v>
                </c:pt>
                <c:pt idx="25576">
                  <c:v>0.915462962962962</c:v>
                </c:pt>
                <c:pt idx="25577">
                  <c:v>0.915474537037037</c:v>
                </c:pt>
                <c:pt idx="25578">
                  <c:v>0.915486111111111</c:v>
                </c:pt>
                <c:pt idx="25579">
                  <c:v>0.915497685185185</c:v>
                </c:pt>
                <c:pt idx="25580">
                  <c:v>0.915509259259259</c:v>
                </c:pt>
                <c:pt idx="25581">
                  <c:v>0.915520833333334</c:v>
                </c:pt>
                <c:pt idx="25582">
                  <c:v>0.915532407407407</c:v>
                </c:pt>
                <c:pt idx="25583">
                  <c:v>0.915543981481481</c:v>
                </c:pt>
                <c:pt idx="25584">
                  <c:v>0.915555555555556</c:v>
                </c:pt>
                <c:pt idx="25585">
                  <c:v>0.915567129629629</c:v>
                </c:pt>
                <c:pt idx="25586">
                  <c:v>0.915578703703704</c:v>
                </c:pt>
                <c:pt idx="25587">
                  <c:v>0.915590277777778</c:v>
                </c:pt>
                <c:pt idx="25588">
                  <c:v>0.915601851851852</c:v>
                </c:pt>
                <c:pt idx="25589">
                  <c:v>0.915613425925926</c:v>
                </c:pt>
                <c:pt idx="25590">
                  <c:v>0.915625</c:v>
                </c:pt>
                <c:pt idx="25591">
                  <c:v>0.915636574074074</c:v>
                </c:pt>
                <c:pt idx="25592">
                  <c:v>0.915648148148148</c:v>
                </c:pt>
                <c:pt idx="25593">
                  <c:v>0.915659722222222</c:v>
                </c:pt>
                <c:pt idx="25594">
                  <c:v>0.915671296296297</c:v>
                </c:pt>
                <c:pt idx="25595">
                  <c:v>0.915682870370371</c:v>
                </c:pt>
                <c:pt idx="25596">
                  <c:v>0.915694444444445</c:v>
                </c:pt>
                <c:pt idx="25597">
                  <c:v>0.915706018518519</c:v>
                </c:pt>
                <c:pt idx="25598">
                  <c:v>0.915717592592593</c:v>
                </c:pt>
                <c:pt idx="25599">
                  <c:v>0.915729166666667</c:v>
                </c:pt>
                <c:pt idx="25600">
                  <c:v>0.91574074074074</c:v>
                </c:pt>
                <c:pt idx="25601">
                  <c:v>0.915752314814815</c:v>
                </c:pt>
                <c:pt idx="25602">
                  <c:v>0.915763888888889</c:v>
                </c:pt>
                <c:pt idx="25603">
                  <c:v>0.915775462962963</c:v>
                </c:pt>
                <c:pt idx="25604">
                  <c:v>0.915787037037037</c:v>
                </c:pt>
                <c:pt idx="25605">
                  <c:v>0.915798611111112</c:v>
                </c:pt>
                <c:pt idx="25606">
                  <c:v>0.915810185185185</c:v>
                </c:pt>
                <c:pt idx="25607">
                  <c:v>0.915821759259259</c:v>
                </c:pt>
                <c:pt idx="25608">
                  <c:v>0.915833333333334</c:v>
                </c:pt>
                <c:pt idx="25609">
                  <c:v>0.915844907407408</c:v>
                </c:pt>
                <c:pt idx="25610">
                  <c:v>0.915856481481482</c:v>
                </c:pt>
                <c:pt idx="25611">
                  <c:v>0.915868055555556</c:v>
                </c:pt>
                <c:pt idx="25612">
                  <c:v>0.91587962962963</c:v>
                </c:pt>
                <c:pt idx="25613">
                  <c:v>0.915891203703704</c:v>
                </c:pt>
                <c:pt idx="25614">
                  <c:v>0.915902777777777</c:v>
                </c:pt>
                <c:pt idx="25615">
                  <c:v>0.915914351851852</c:v>
                </c:pt>
                <c:pt idx="25616">
                  <c:v>0.915925925925926</c:v>
                </c:pt>
                <c:pt idx="25617">
                  <c:v>0.9159375</c:v>
                </c:pt>
                <c:pt idx="25618">
                  <c:v>0.915949074074074</c:v>
                </c:pt>
                <c:pt idx="25619">
                  <c:v>0.915960648148148</c:v>
                </c:pt>
                <c:pt idx="25620">
                  <c:v>0.915972222222222</c:v>
                </c:pt>
                <c:pt idx="25621">
                  <c:v>0.915983796296296</c:v>
                </c:pt>
                <c:pt idx="25622">
                  <c:v>0.915995370370371</c:v>
                </c:pt>
                <c:pt idx="25623">
                  <c:v>0.916006944444444</c:v>
                </c:pt>
                <c:pt idx="25624">
                  <c:v>0.916018518518519</c:v>
                </c:pt>
                <c:pt idx="25625">
                  <c:v>0.916030092592593</c:v>
                </c:pt>
                <c:pt idx="25626">
                  <c:v>0.916041666666667</c:v>
                </c:pt>
                <c:pt idx="25627">
                  <c:v>0.916053240740741</c:v>
                </c:pt>
                <c:pt idx="25628">
                  <c:v>0.916064814814815</c:v>
                </c:pt>
                <c:pt idx="25629">
                  <c:v>0.916076388888889</c:v>
                </c:pt>
                <c:pt idx="25630">
                  <c:v>0.916087962962962</c:v>
                </c:pt>
                <c:pt idx="25631">
                  <c:v>0.916099537037037</c:v>
                </c:pt>
                <c:pt idx="25632">
                  <c:v>0.916111111111111</c:v>
                </c:pt>
                <c:pt idx="25633">
                  <c:v>0.916122685185185</c:v>
                </c:pt>
                <c:pt idx="25634">
                  <c:v>0.916134259259259</c:v>
                </c:pt>
                <c:pt idx="25635">
                  <c:v>0.916145833333334</c:v>
                </c:pt>
                <c:pt idx="25636">
                  <c:v>0.916157407407408</c:v>
                </c:pt>
                <c:pt idx="25637">
                  <c:v>0.916168981481481</c:v>
                </c:pt>
                <c:pt idx="25638">
                  <c:v>0.916180555555556</c:v>
                </c:pt>
                <c:pt idx="25639">
                  <c:v>0.91619212962963</c:v>
                </c:pt>
                <c:pt idx="25640">
                  <c:v>0.916203703703703</c:v>
                </c:pt>
                <c:pt idx="25641">
                  <c:v>0.916215277777778</c:v>
                </c:pt>
                <c:pt idx="25642">
                  <c:v>0.916226851851852</c:v>
                </c:pt>
                <c:pt idx="25643">
                  <c:v>0.916238425925926</c:v>
                </c:pt>
                <c:pt idx="25644">
                  <c:v>0.91625</c:v>
                </c:pt>
                <c:pt idx="25645">
                  <c:v>0.916261574074074</c:v>
                </c:pt>
                <c:pt idx="25646">
                  <c:v>0.916273148148148</c:v>
                </c:pt>
                <c:pt idx="25647">
                  <c:v>0.916284722222222</c:v>
                </c:pt>
                <c:pt idx="25648">
                  <c:v>0.916296296296296</c:v>
                </c:pt>
                <c:pt idx="25649">
                  <c:v>0.916307870370371</c:v>
                </c:pt>
                <c:pt idx="25650">
                  <c:v>0.916319444444445</c:v>
                </c:pt>
                <c:pt idx="25651">
                  <c:v>0.916331018518519</c:v>
                </c:pt>
                <c:pt idx="25652">
                  <c:v>0.916342592592593</c:v>
                </c:pt>
                <c:pt idx="25653">
                  <c:v>0.916354166666667</c:v>
                </c:pt>
                <c:pt idx="25654">
                  <c:v>0.91636574074074</c:v>
                </c:pt>
                <c:pt idx="25655">
                  <c:v>0.916377314814815</c:v>
                </c:pt>
                <c:pt idx="25656">
                  <c:v>0.916388888888889</c:v>
                </c:pt>
                <c:pt idx="25657">
                  <c:v>0.916400462962963</c:v>
                </c:pt>
                <c:pt idx="25658">
                  <c:v>0.916412037037037</c:v>
                </c:pt>
                <c:pt idx="25659">
                  <c:v>0.916423611111111</c:v>
                </c:pt>
                <c:pt idx="25660">
                  <c:v>0.916435185185185</c:v>
                </c:pt>
                <c:pt idx="25661">
                  <c:v>0.916446759259259</c:v>
                </c:pt>
                <c:pt idx="25662">
                  <c:v>0.916458333333334</c:v>
                </c:pt>
                <c:pt idx="25663">
                  <c:v>0.916469907407407</c:v>
                </c:pt>
                <c:pt idx="25664">
                  <c:v>0.916481481481481</c:v>
                </c:pt>
                <c:pt idx="25665">
                  <c:v>0.916493055555556</c:v>
                </c:pt>
                <c:pt idx="25666">
                  <c:v>0.91650462962963</c:v>
                </c:pt>
                <c:pt idx="25667">
                  <c:v>0.916516203703704</c:v>
                </c:pt>
                <c:pt idx="25668">
                  <c:v>0.916527777777777</c:v>
                </c:pt>
                <c:pt idx="25669">
                  <c:v>0.916539351851852</c:v>
                </c:pt>
                <c:pt idx="25670">
                  <c:v>0.916550925925926</c:v>
                </c:pt>
                <c:pt idx="25671">
                  <c:v>0.916562499999999</c:v>
                </c:pt>
                <c:pt idx="25672">
                  <c:v>0.916574074074074</c:v>
                </c:pt>
                <c:pt idx="25673">
                  <c:v>0.916585648148148</c:v>
                </c:pt>
                <c:pt idx="25674">
                  <c:v>0.916597222222222</c:v>
                </c:pt>
                <c:pt idx="25675">
                  <c:v>0.916608796296296</c:v>
                </c:pt>
                <c:pt idx="25676">
                  <c:v>0.916620370370371</c:v>
                </c:pt>
                <c:pt idx="25677">
                  <c:v>0.916631944444445</c:v>
                </c:pt>
                <c:pt idx="25678">
                  <c:v>0.916643518518519</c:v>
                </c:pt>
                <c:pt idx="25679">
                  <c:v>0.916655092592593</c:v>
                </c:pt>
                <c:pt idx="25680">
                  <c:v>0.916666666666666</c:v>
                </c:pt>
                <c:pt idx="25681">
                  <c:v>0.916678240740741</c:v>
                </c:pt>
                <c:pt idx="25682">
                  <c:v>0.916689814814815</c:v>
                </c:pt>
                <c:pt idx="25683">
                  <c:v>0.916701388888889</c:v>
                </c:pt>
                <c:pt idx="25684">
                  <c:v>0.916712962962963</c:v>
                </c:pt>
                <c:pt idx="25685">
                  <c:v>0.916724537037037</c:v>
                </c:pt>
                <c:pt idx="25686">
                  <c:v>0.916736111111111</c:v>
                </c:pt>
                <c:pt idx="25687">
                  <c:v>0.916747685185185</c:v>
                </c:pt>
                <c:pt idx="25688">
                  <c:v>0.916759259259259</c:v>
                </c:pt>
                <c:pt idx="25689">
                  <c:v>0.916770833333334</c:v>
                </c:pt>
                <c:pt idx="25690">
                  <c:v>0.916782407407407</c:v>
                </c:pt>
                <c:pt idx="25691">
                  <c:v>0.916793981481482</c:v>
                </c:pt>
                <c:pt idx="25692">
                  <c:v>0.916805555555556</c:v>
                </c:pt>
                <c:pt idx="25693">
                  <c:v>0.91681712962963</c:v>
                </c:pt>
                <c:pt idx="25694">
                  <c:v>0.916828703703704</c:v>
                </c:pt>
                <c:pt idx="25695">
                  <c:v>0.916840277777778</c:v>
                </c:pt>
                <c:pt idx="25696">
                  <c:v>0.916851851851852</c:v>
                </c:pt>
                <c:pt idx="25697">
                  <c:v>0.916863425925926</c:v>
                </c:pt>
                <c:pt idx="25698">
                  <c:v>0.916875</c:v>
                </c:pt>
                <c:pt idx="25699">
                  <c:v>0.916886574074074</c:v>
                </c:pt>
                <c:pt idx="25700">
                  <c:v>0.916898148148148</c:v>
                </c:pt>
                <c:pt idx="25701">
                  <c:v>0.916909722222222</c:v>
                </c:pt>
                <c:pt idx="25702">
                  <c:v>0.916921296296297</c:v>
                </c:pt>
                <c:pt idx="25703">
                  <c:v>0.916932870370371</c:v>
                </c:pt>
                <c:pt idx="25704">
                  <c:v>0.916944444444445</c:v>
                </c:pt>
                <c:pt idx="25705">
                  <c:v>0.916956018518519</c:v>
                </c:pt>
                <c:pt idx="25706">
                  <c:v>0.916967592592593</c:v>
                </c:pt>
                <c:pt idx="25707">
                  <c:v>0.916979166666667</c:v>
                </c:pt>
                <c:pt idx="25708">
                  <c:v>0.916990740740741</c:v>
                </c:pt>
                <c:pt idx="25709">
                  <c:v>0.917002314814815</c:v>
                </c:pt>
                <c:pt idx="25710">
                  <c:v>0.917013888888889</c:v>
                </c:pt>
                <c:pt idx="25711">
                  <c:v>0.917025462962963</c:v>
                </c:pt>
                <c:pt idx="25712">
                  <c:v>0.917037037037037</c:v>
                </c:pt>
                <c:pt idx="25713">
                  <c:v>0.917048611111111</c:v>
                </c:pt>
                <c:pt idx="25714">
                  <c:v>0.917060185185185</c:v>
                </c:pt>
                <c:pt idx="25715">
                  <c:v>0.917071759259259</c:v>
                </c:pt>
                <c:pt idx="25716">
                  <c:v>0.917083333333334</c:v>
                </c:pt>
                <c:pt idx="25717">
                  <c:v>0.917094907407408</c:v>
                </c:pt>
                <c:pt idx="25718">
                  <c:v>0.917106481481481</c:v>
                </c:pt>
                <c:pt idx="25719">
                  <c:v>0.917118055555556</c:v>
                </c:pt>
                <c:pt idx="25720">
                  <c:v>0.91712962962963</c:v>
                </c:pt>
                <c:pt idx="25721">
                  <c:v>0.917141203703704</c:v>
                </c:pt>
                <c:pt idx="25722">
                  <c:v>0.917152777777778</c:v>
                </c:pt>
                <c:pt idx="25723">
                  <c:v>0.917164351851851</c:v>
                </c:pt>
                <c:pt idx="25724">
                  <c:v>0.917175925925926</c:v>
                </c:pt>
                <c:pt idx="25725">
                  <c:v>0.9171875</c:v>
                </c:pt>
                <c:pt idx="25726">
                  <c:v>0.917199074074075</c:v>
                </c:pt>
                <c:pt idx="25727">
                  <c:v>0.917210648148148</c:v>
                </c:pt>
                <c:pt idx="25728">
                  <c:v>0.917222222222222</c:v>
                </c:pt>
                <c:pt idx="25729">
                  <c:v>0.917233796296296</c:v>
                </c:pt>
                <c:pt idx="25730">
                  <c:v>0.917245370370371</c:v>
                </c:pt>
                <c:pt idx="25731">
                  <c:v>0.917256944444444</c:v>
                </c:pt>
                <c:pt idx="25732">
                  <c:v>0.917268518518519</c:v>
                </c:pt>
                <c:pt idx="25733">
                  <c:v>0.917280092592593</c:v>
                </c:pt>
                <c:pt idx="25734">
                  <c:v>0.917291666666667</c:v>
                </c:pt>
                <c:pt idx="25735">
                  <c:v>0.917303240740741</c:v>
                </c:pt>
                <c:pt idx="25736">
                  <c:v>0.917314814814815</c:v>
                </c:pt>
                <c:pt idx="25737">
                  <c:v>0.917326388888889</c:v>
                </c:pt>
                <c:pt idx="25738">
                  <c:v>0.917337962962963</c:v>
                </c:pt>
                <c:pt idx="25739">
                  <c:v>0.917349537037037</c:v>
                </c:pt>
                <c:pt idx="25740">
                  <c:v>0.917361111111111</c:v>
                </c:pt>
                <c:pt idx="25741">
                  <c:v>0.917372685185185</c:v>
                </c:pt>
                <c:pt idx="25742">
                  <c:v>0.917384259259259</c:v>
                </c:pt>
                <c:pt idx="25743">
                  <c:v>0.917395833333334</c:v>
                </c:pt>
                <c:pt idx="25744">
                  <c:v>0.917407407407407</c:v>
                </c:pt>
                <c:pt idx="25745">
                  <c:v>0.917418981481481</c:v>
                </c:pt>
                <c:pt idx="25746">
                  <c:v>0.917430555555556</c:v>
                </c:pt>
                <c:pt idx="25747">
                  <c:v>0.91744212962963</c:v>
                </c:pt>
                <c:pt idx="25748">
                  <c:v>0.917453703703703</c:v>
                </c:pt>
                <c:pt idx="25749">
                  <c:v>0.917465277777778</c:v>
                </c:pt>
                <c:pt idx="25750">
                  <c:v>0.917476851851852</c:v>
                </c:pt>
                <c:pt idx="25751">
                  <c:v>0.917488425925925</c:v>
                </c:pt>
                <c:pt idx="25752">
                  <c:v>0.9175</c:v>
                </c:pt>
                <c:pt idx="25753">
                  <c:v>0.917511574074074</c:v>
                </c:pt>
                <c:pt idx="25754">
                  <c:v>0.917523148148148</c:v>
                </c:pt>
                <c:pt idx="25755">
                  <c:v>0.917534722222222</c:v>
                </c:pt>
                <c:pt idx="25756">
                  <c:v>0.917546296296296</c:v>
                </c:pt>
                <c:pt idx="25757">
                  <c:v>0.917557870370371</c:v>
                </c:pt>
                <c:pt idx="25758">
                  <c:v>0.917569444444445</c:v>
                </c:pt>
                <c:pt idx="25759">
                  <c:v>0.917581018518519</c:v>
                </c:pt>
                <c:pt idx="25760">
                  <c:v>0.917592592592593</c:v>
                </c:pt>
                <c:pt idx="25761">
                  <c:v>0.917604166666667</c:v>
                </c:pt>
                <c:pt idx="25762">
                  <c:v>0.917615740740741</c:v>
                </c:pt>
                <c:pt idx="25763">
                  <c:v>0.917627314814815</c:v>
                </c:pt>
                <c:pt idx="25764">
                  <c:v>0.917638888888889</c:v>
                </c:pt>
                <c:pt idx="25765">
                  <c:v>0.917650462962963</c:v>
                </c:pt>
                <c:pt idx="25766">
                  <c:v>0.917662037037037</c:v>
                </c:pt>
                <c:pt idx="25767">
                  <c:v>0.917673611111111</c:v>
                </c:pt>
                <c:pt idx="25768">
                  <c:v>0.917685185185185</c:v>
                </c:pt>
                <c:pt idx="25769">
                  <c:v>0.917696759259259</c:v>
                </c:pt>
                <c:pt idx="25770">
                  <c:v>0.917708333333333</c:v>
                </c:pt>
                <c:pt idx="25771">
                  <c:v>0.917719907407408</c:v>
                </c:pt>
                <c:pt idx="25772">
                  <c:v>0.917731481481482</c:v>
                </c:pt>
                <c:pt idx="25773">
                  <c:v>0.917743055555556</c:v>
                </c:pt>
                <c:pt idx="25774">
                  <c:v>0.91775462962963</c:v>
                </c:pt>
                <c:pt idx="25775">
                  <c:v>0.917766203703704</c:v>
                </c:pt>
                <c:pt idx="25776">
                  <c:v>0.917777777777778</c:v>
                </c:pt>
                <c:pt idx="25777">
                  <c:v>0.917789351851852</c:v>
                </c:pt>
                <c:pt idx="25778">
                  <c:v>0.917800925925926</c:v>
                </c:pt>
                <c:pt idx="25779">
                  <c:v>0.9178125</c:v>
                </c:pt>
                <c:pt idx="25780">
                  <c:v>0.917824074074074</c:v>
                </c:pt>
                <c:pt idx="25781">
                  <c:v>0.917835648148148</c:v>
                </c:pt>
                <c:pt idx="25782">
                  <c:v>0.917847222222222</c:v>
                </c:pt>
                <c:pt idx="25783">
                  <c:v>0.917858796296296</c:v>
                </c:pt>
                <c:pt idx="25784">
                  <c:v>0.917870370370371</c:v>
                </c:pt>
                <c:pt idx="25785">
                  <c:v>0.917881944444445</c:v>
                </c:pt>
                <c:pt idx="25786">
                  <c:v>0.917893518518519</c:v>
                </c:pt>
                <c:pt idx="25787">
                  <c:v>0.917905092592593</c:v>
                </c:pt>
                <c:pt idx="25788">
                  <c:v>0.917916666666666</c:v>
                </c:pt>
                <c:pt idx="25789">
                  <c:v>0.917928240740741</c:v>
                </c:pt>
                <c:pt idx="25790">
                  <c:v>0.917939814814815</c:v>
                </c:pt>
                <c:pt idx="25791">
                  <c:v>0.917951388888889</c:v>
                </c:pt>
                <c:pt idx="25792">
                  <c:v>0.917962962962963</c:v>
                </c:pt>
                <c:pt idx="25793">
                  <c:v>0.917974537037037</c:v>
                </c:pt>
                <c:pt idx="25794">
                  <c:v>0.917986111111111</c:v>
                </c:pt>
                <c:pt idx="25795">
                  <c:v>0.917997685185185</c:v>
                </c:pt>
                <c:pt idx="25796">
                  <c:v>0.91800925925926</c:v>
                </c:pt>
                <c:pt idx="25797">
                  <c:v>0.918020833333334</c:v>
                </c:pt>
                <c:pt idx="25798">
                  <c:v>0.918032407407407</c:v>
                </c:pt>
                <c:pt idx="25799">
                  <c:v>0.918043981481482</c:v>
                </c:pt>
                <c:pt idx="25800">
                  <c:v>0.918055555555556</c:v>
                </c:pt>
                <c:pt idx="25801">
                  <c:v>0.918067129629629</c:v>
                </c:pt>
                <c:pt idx="25802">
                  <c:v>0.918078703703704</c:v>
                </c:pt>
                <c:pt idx="25803">
                  <c:v>0.918090277777778</c:v>
                </c:pt>
                <c:pt idx="25804">
                  <c:v>0.918101851851852</c:v>
                </c:pt>
                <c:pt idx="25805">
                  <c:v>0.918113425925925</c:v>
                </c:pt>
                <c:pt idx="25806">
                  <c:v>0.918125</c:v>
                </c:pt>
                <c:pt idx="25807">
                  <c:v>0.918136574074074</c:v>
                </c:pt>
                <c:pt idx="25808">
                  <c:v>0.918148148148148</c:v>
                </c:pt>
                <c:pt idx="25809">
                  <c:v>0.918159722222222</c:v>
                </c:pt>
                <c:pt idx="25810">
                  <c:v>0.918171296296297</c:v>
                </c:pt>
                <c:pt idx="25811">
                  <c:v>0.918182870370371</c:v>
                </c:pt>
                <c:pt idx="25812">
                  <c:v>0.918194444444445</c:v>
                </c:pt>
                <c:pt idx="25813">
                  <c:v>0.918206018518519</c:v>
                </c:pt>
                <c:pt idx="25814">
                  <c:v>0.918217592592593</c:v>
                </c:pt>
                <c:pt idx="25815">
                  <c:v>0.918229166666667</c:v>
                </c:pt>
                <c:pt idx="25816">
                  <c:v>0.918240740740741</c:v>
                </c:pt>
                <c:pt idx="25817">
                  <c:v>0.918252314814815</c:v>
                </c:pt>
                <c:pt idx="25818">
                  <c:v>0.918263888888889</c:v>
                </c:pt>
                <c:pt idx="25819">
                  <c:v>0.918275462962963</c:v>
                </c:pt>
                <c:pt idx="25820">
                  <c:v>0.918287037037037</c:v>
                </c:pt>
                <c:pt idx="25821">
                  <c:v>0.918298611111111</c:v>
                </c:pt>
                <c:pt idx="25822">
                  <c:v>0.918310185185185</c:v>
                </c:pt>
                <c:pt idx="25823">
                  <c:v>0.918321759259259</c:v>
                </c:pt>
                <c:pt idx="25824">
                  <c:v>0.918333333333333</c:v>
                </c:pt>
                <c:pt idx="25825">
                  <c:v>0.918344907407408</c:v>
                </c:pt>
                <c:pt idx="25826">
                  <c:v>0.918356481481481</c:v>
                </c:pt>
                <c:pt idx="25827">
                  <c:v>0.918368055555555</c:v>
                </c:pt>
                <c:pt idx="25828">
                  <c:v>0.91837962962963</c:v>
                </c:pt>
                <c:pt idx="25829">
                  <c:v>0.918391203703704</c:v>
                </c:pt>
                <c:pt idx="25830">
                  <c:v>0.918402777777778</c:v>
                </c:pt>
                <c:pt idx="25831">
                  <c:v>0.918414351851851</c:v>
                </c:pt>
                <c:pt idx="25832">
                  <c:v>0.918425925925926</c:v>
                </c:pt>
                <c:pt idx="25833">
                  <c:v>0.9184375</c:v>
                </c:pt>
                <c:pt idx="25834">
                  <c:v>0.918449074074075</c:v>
                </c:pt>
                <c:pt idx="25835">
                  <c:v>0.918460648148148</c:v>
                </c:pt>
                <c:pt idx="25836">
                  <c:v>0.918472222222222</c:v>
                </c:pt>
                <c:pt idx="25837">
                  <c:v>0.918483796296296</c:v>
                </c:pt>
                <c:pt idx="25838">
                  <c:v>0.918495370370371</c:v>
                </c:pt>
                <c:pt idx="25839">
                  <c:v>0.918506944444444</c:v>
                </c:pt>
                <c:pt idx="25840">
                  <c:v>0.918518518518519</c:v>
                </c:pt>
                <c:pt idx="25841">
                  <c:v>0.918530092592593</c:v>
                </c:pt>
                <c:pt idx="25842">
                  <c:v>0.918541666666667</c:v>
                </c:pt>
                <c:pt idx="25843">
                  <c:v>0.91855324074074</c:v>
                </c:pt>
                <c:pt idx="25844">
                  <c:v>0.918564814814815</c:v>
                </c:pt>
                <c:pt idx="25845">
                  <c:v>0.918576388888889</c:v>
                </c:pt>
                <c:pt idx="25846">
                  <c:v>0.918587962962962</c:v>
                </c:pt>
                <c:pt idx="25847">
                  <c:v>0.918599537037037</c:v>
                </c:pt>
                <c:pt idx="25848">
                  <c:v>0.918611111111111</c:v>
                </c:pt>
                <c:pt idx="25849">
                  <c:v>0.918622685185185</c:v>
                </c:pt>
                <c:pt idx="25850">
                  <c:v>0.918634259259259</c:v>
                </c:pt>
                <c:pt idx="25851">
                  <c:v>0.918645833333334</c:v>
                </c:pt>
                <c:pt idx="25852">
                  <c:v>0.918657407407408</c:v>
                </c:pt>
                <c:pt idx="25853">
                  <c:v>0.918668981481482</c:v>
                </c:pt>
                <c:pt idx="25854">
                  <c:v>0.918680555555556</c:v>
                </c:pt>
                <c:pt idx="25855">
                  <c:v>0.91869212962963</c:v>
                </c:pt>
                <c:pt idx="25856">
                  <c:v>0.918703703703704</c:v>
                </c:pt>
                <c:pt idx="25857">
                  <c:v>0.918715277777778</c:v>
                </c:pt>
                <c:pt idx="25858">
                  <c:v>0.918726851851852</c:v>
                </c:pt>
                <c:pt idx="25859">
                  <c:v>0.918738425925926</c:v>
                </c:pt>
                <c:pt idx="25860">
                  <c:v>0.91875</c:v>
                </c:pt>
                <c:pt idx="25861">
                  <c:v>0.918761574074074</c:v>
                </c:pt>
                <c:pt idx="25862">
                  <c:v>0.918773148148148</c:v>
                </c:pt>
                <c:pt idx="25863">
                  <c:v>0.918784722222222</c:v>
                </c:pt>
                <c:pt idx="25864">
                  <c:v>0.918796296296297</c:v>
                </c:pt>
                <c:pt idx="25865">
                  <c:v>0.918807870370371</c:v>
                </c:pt>
                <c:pt idx="25866">
                  <c:v>0.918819444444445</c:v>
                </c:pt>
                <c:pt idx="25867">
                  <c:v>0.918831018518519</c:v>
                </c:pt>
                <c:pt idx="25868">
                  <c:v>0.918842592592593</c:v>
                </c:pt>
                <c:pt idx="25869">
                  <c:v>0.918854166666667</c:v>
                </c:pt>
                <c:pt idx="25870">
                  <c:v>0.918865740740741</c:v>
                </c:pt>
                <c:pt idx="25871">
                  <c:v>0.918877314814815</c:v>
                </c:pt>
                <c:pt idx="25872">
                  <c:v>0.918888888888889</c:v>
                </c:pt>
                <c:pt idx="25873">
                  <c:v>0.918900462962963</c:v>
                </c:pt>
                <c:pt idx="25874">
                  <c:v>0.918912037037037</c:v>
                </c:pt>
                <c:pt idx="25875">
                  <c:v>0.918923611111111</c:v>
                </c:pt>
                <c:pt idx="25876">
                  <c:v>0.918935185185185</c:v>
                </c:pt>
                <c:pt idx="25877">
                  <c:v>0.918946759259259</c:v>
                </c:pt>
                <c:pt idx="25878">
                  <c:v>0.918958333333334</c:v>
                </c:pt>
                <c:pt idx="25879">
                  <c:v>0.918969907407408</c:v>
                </c:pt>
                <c:pt idx="25880">
                  <c:v>0.918981481481482</c:v>
                </c:pt>
                <c:pt idx="25881">
                  <c:v>0.918993055555556</c:v>
                </c:pt>
                <c:pt idx="25882">
                  <c:v>0.91900462962963</c:v>
                </c:pt>
                <c:pt idx="25883">
                  <c:v>0.919016203703703</c:v>
                </c:pt>
                <c:pt idx="25884">
                  <c:v>0.919027777777778</c:v>
                </c:pt>
                <c:pt idx="25885">
                  <c:v>0.919039351851852</c:v>
                </c:pt>
                <c:pt idx="25886">
                  <c:v>0.919050925925926</c:v>
                </c:pt>
                <c:pt idx="25887">
                  <c:v>0.9190625</c:v>
                </c:pt>
                <c:pt idx="25888">
                  <c:v>0.919074074074074</c:v>
                </c:pt>
                <c:pt idx="25889">
                  <c:v>0.919085648148148</c:v>
                </c:pt>
                <c:pt idx="25890">
                  <c:v>0.919097222222222</c:v>
                </c:pt>
                <c:pt idx="25891">
                  <c:v>0.919108796296297</c:v>
                </c:pt>
                <c:pt idx="25892">
                  <c:v>0.919120370370371</c:v>
                </c:pt>
                <c:pt idx="25893">
                  <c:v>0.919131944444445</c:v>
                </c:pt>
                <c:pt idx="25894">
                  <c:v>0.919143518518519</c:v>
                </c:pt>
                <c:pt idx="25895">
                  <c:v>0.919155092592593</c:v>
                </c:pt>
                <c:pt idx="25896">
                  <c:v>0.919166666666667</c:v>
                </c:pt>
                <c:pt idx="25897">
                  <c:v>0.91917824074074</c:v>
                </c:pt>
                <c:pt idx="25898">
                  <c:v>0.919189814814815</c:v>
                </c:pt>
                <c:pt idx="25899">
                  <c:v>0.919201388888889</c:v>
                </c:pt>
                <c:pt idx="25900">
                  <c:v>0.919212962962962</c:v>
                </c:pt>
                <c:pt idx="25901">
                  <c:v>0.919224537037037</c:v>
                </c:pt>
                <c:pt idx="25902">
                  <c:v>0.919236111111111</c:v>
                </c:pt>
                <c:pt idx="25903">
                  <c:v>0.919247685185185</c:v>
                </c:pt>
                <c:pt idx="25904">
                  <c:v>0.919259259259259</c:v>
                </c:pt>
                <c:pt idx="25905">
                  <c:v>0.919270833333334</c:v>
                </c:pt>
                <c:pt idx="25906">
                  <c:v>0.919282407407407</c:v>
                </c:pt>
                <c:pt idx="25907">
                  <c:v>0.919293981481481</c:v>
                </c:pt>
                <c:pt idx="25908">
                  <c:v>0.919305555555556</c:v>
                </c:pt>
                <c:pt idx="25909">
                  <c:v>0.919317129629629</c:v>
                </c:pt>
                <c:pt idx="25910">
                  <c:v>0.919328703703704</c:v>
                </c:pt>
                <c:pt idx="25911">
                  <c:v>0.919340277777778</c:v>
                </c:pt>
                <c:pt idx="25912">
                  <c:v>0.919351851851852</c:v>
                </c:pt>
                <c:pt idx="25913">
                  <c:v>0.919363425925925</c:v>
                </c:pt>
                <c:pt idx="25914">
                  <c:v>0.919375</c:v>
                </c:pt>
                <c:pt idx="25915">
                  <c:v>0.919386574074074</c:v>
                </c:pt>
                <c:pt idx="25916">
                  <c:v>0.919398148148148</c:v>
                </c:pt>
                <c:pt idx="25917">
                  <c:v>0.919409722222222</c:v>
                </c:pt>
                <c:pt idx="25918">
                  <c:v>0.919421296296297</c:v>
                </c:pt>
                <c:pt idx="25919">
                  <c:v>0.919432870370371</c:v>
                </c:pt>
                <c:pt idx="25920">
                  <c:v>0.919444444444445</c:v>
                </c:pt>
                <c:pt idx="25921">
                  <c:v>0.919456018518519</c:v>
                </c:pt>
                <c:pt idx="25922">
                  <c:v>0.919467592592593</c:v>
                </c:pt>
                <c:pt idx="25923">
                  <c:v>0.919479166666666</c:v>
                </c:pt>
                <c:pt idx="25924">
                  <c:v>0.919490740740741</c:v>
                </c:pt>
                <c:pt idx="25925">
                  <c:v>0.919502314814815</c:v>
                </c:pt>
                <c:pt idx="25926">
                  <c:v>0.919513888888889</c:v>
                </c:pt>
                <c:pt idx="25927">
                  <c:v>0.919525462962963</c:v>
                </c:pt>
                <c:pt idx="25928">
                  <c:v>0.919537037037037</c:v>
                </c:pt>
                <c:pt idx="25929">
                  <c:v>0.919548611111111</c:v>
                </c:pt>
                <c:pt idx="25930">
                  <c:v>0.919560185185185</c:v>
                </c:pt>
                <c:pt idx="25931">
                  <c:v>0.919571759259259</c:v>
                </c:pt>
                <c:pt idx="25932">
                  <c:v>0.919583333333333</c:v>
                </c:pt>
                <c:pt idx="25933">
                  <c:v>0.919594907407408</c:v>
                </c:pt>
                <c:pt idx="25934">
                  <c:v>0.919606481481482</c:v>
                </c:pt>
                <c:pt idx="25935">
                  <c:v>0.919618055555556</c:v>
                </c:pt>
                <c:pt idx="25936">
                  <c:v>0.91962962962963</c:v>
                </c:pt>
                <c:pt idx="25937">
                  <c:v>0.919641203703704</c:v>
                </c:pt>
                <c:pt idx="25938">
                  <c:v>0.919652777777778</c:v>
                </c:pt>
                <c:pt idx="25939">
                  <c:v>0.919664351851852</c:v>
                </c:pt>
                <c:pt idx="25940">
                  <c:v>0.919675925925926</c:v>
                </c:pt>
                <c:pt idx="25941">
                  <c:v>0.9196875</c:v>
                </c:pt>
                <c:pt idx="25942">
                  <c:v>0.919699074074074</c:v>
                </c:pt>
                <c:pt idx="25943">
                  <c:v>0.919710648148148</c:v>
                </c:pt>
                <c:pt idx="25944">
                  <c:v>0.919722222222222</c:v>
                </c:pt>
                <c:pt idx="25945">
                  <c:v>0.919733796296297</c:v>
                </c:pt>
                <c:pt idx="25946">
                  <c:v>0.919745370370371</c:v>
                </c:pt>
                <c:pt idx="25947">
                  <c:v>0.919756944444444</c:v>
                </c:pt>
                <c:pt idx="25948">
                  <c:v>0.919768518518519</c:v>
                </c:pt>
                <c:pt idx="25949">
                  <c:v>0.919780092592593</c:v>
                </c:pt>
                <c:pt idx="25950">
                  <c:v>0.919791666666667</c:v>
                </c:pt>
                <c:pt idx="25951">
                  <c:v>0.91980324074074</c:v>
                </c:pt>
                <c:pt idx="25952">
                  <c:v>0.919814814814815</c:v>
                </c:pt>
                <c:pt idx="25953">
                  <c:v>0.919826388888889</c:v>
                </c:pt>
                <c:pt idx="25954">
                  <c:v>0.919837962962962</c:v>
                </c:pt>
                <c:pt idx="25955">
                  <c:v>0.919849537037037</c:v>
                </c:pt>
                <c:pt idx="25956">
                  <c:v>0.919861111111111</c:v>
                </c:pt>
                <c:pt idx="25957">
                  <c:v>0.919872685185185</c:v>
                </c:pt>
                <c:pt idx="25958">
                  <c:v>0.919884259259259</c:v>
                </c:pt>
                <c:pt idx="25959">
                  <c:v>0.919895833333334</c:v>
                </c:pt>
                <c:pt idx="25960">
                  <c:v>0.919907407407408</c:v>
                </c:pt>
                <c:pt idx="25961">
                  <c:v>0.919918981481481</c:v>
                </c:pt>
                <c:pt idx="25962">
                  <c:v>0.919930555555556</c:v>
                </c:pt>
                <c:pt idx="25963">
                  <c:v>0.919942129629629</c:v>
                </c:pt>
                <c:pt idx="25964">
                  <c:v>0.919953703703704</c:v>
                </c:pt>
                <c:pt idx="25965">
                  <c:v>0.919965277777778</c:v>
                </c:pt>
                <c:pt idx="25966">
                  <c:v>0.919976851851852</c:v>
                </c:pt>
                <c:pt idx="25967">
                  <c:v>0.919988425925926</c:v>
                </c:pt>
                <c:pt idx="25968">
                  <c:v>0.92</c:v>
                </c:pt>
                <c:pt idx="25969">
                  <c:v>0.920011574074074</c:v>
                </c:pt>
                <c:pt idx="25970">
                  <c:v>0.920023148148148</c:v>
                </c:pt>
                <c:pt idx="25971">
                  <c:v>0.920034722222222</c:v>
                </c:pt>
                <c:pt idx="25972">
                  <c:v>0.920046296296296</c:v>
                </c:pt>
                <c:pt idx="25973">
                  <c:v>0.920057870370371</c:v>
                </c:pt>
                <c:pt idx="25974">
                  <c:v>0.920069444444445</c:v>
                </c:pt>
                <c:pt idx="25975">
                  <c:v>0.920081018518519</c:v>
                </c:pt>
                <c:pt idx="25976">
                  <c:v>0.920092592592593</c:v>
                </c:pt>
                <c:pt idx="25977">
                  <c:v>0.920104166666666</c:v>
                </c:pt>
                <c:pt idx="25978">
                  <c:v>0.92011574074074</c:v>
                </c:pt>
                <c:pt idx="25979">
                  <c:v>0.920127314814815</c:v>
                </c:pt>
                <c:pt idx="25980">
                  <c:v>0.920138888888889</c:v>
                </c:pt>
                <c:pt idx="25981">
                  <c:v>0.920150462962963</c:v>
                </c:pt>
                <c:pt idx="25982">
                  <c:v>0.920162037037037</c:v>
                </c:pt>
                <c:pt idx="25983">
                  <c:v>0.920173611111111</c:v>
                </c:pt>
                <c:pt idx="25984">
                  <c:v>0.920185185185185</c:v>
                </c:pt>
                <c:pt idx="25985">
                  <c:v>0.920196759259259</c:v>
                </c:pt>
                <c:pt idx="25986">
                  <c:v>0.920208333333334</c:v>
                </c:pt>
                <c:pt idx="25987">
                  <c:v>0.920219907407407</c:v>
                </c:pt>
                <c:pt idx="25988">
                  <c:v>0.920231481481482</c:v>
                </c:pt>
                <c:pt idx="25989">
                  <c:v>0.920243055555556</c:v>
                </c:pt>
                <c:pt idx="25990">
                  <c:v>0.92025462962963</c:v>
                </c:pt>
                <c:pt idx="25991">
                  <c:v>0.920266203703703</c:v>
                </c:pt>
                <c:pt idx="25992">
                  <c:v>0.920277777777778</c:v>
                </c:pt>
                <c:pt idx="25993">
                  <c:v>0.920289351851852</c:v>
                </c:pt>
                <c:pt idx="25994">
                  <c:v>0.920300925925925</c:v>
                </c:pt>
                <c:pt idx="25995">
                  <c:v>0.9203125</c:v>
                </c:pt>
                <c:pt idx="25996">
                  <c:v>0.920324074074074</c:v>
                </c:pt>
                <c:pt idx="25997">
                  <c:v>0.920335648148148</c:v>
                </c:pt>
                <c:pt idx="25998">
                  <c:v>0.920347222222222</c:v>
                </c:pt>
                <c:pt idx="25999">
                  <c:v>0.920358796296296</c:v>
                </c:pt>
                <c:pt idx="26000">
                  <c:v>0.920370370370371</c:v>
                </c:pt>
                <c:pt idx="26001">
                  <c:v>0.920381944444444</c:v>
                </c:pt>
                <c:pt idx="26002">
                  <c:v>0.920393518518519</c:v>
                </c:pt>
                <c:pt idx="26003">
                  <c:v>0.920405092592593</c:v>
                </c:pt>
                <c:pt idx="26004">
                  <c:v>0.920416666666666</c:v>
                </c:pt>
                <c:pt idx="26005">
                  <c:v>0.920428240740741</c:v>
                </c:pt>
                <c:pt idx="26006">
                  <c:v>0.920439814814815</c:v>
                </c:pt>
                <c:pt idx="26007">
                  <c:v>0.920451388888889</c:v>
                </c:pt>
                <c:pt idx="26008">
                  <c:v>0.920462962962962</c:v>
                </c:pt>
                <c:pt idx="26009">
                  <c:v>0.920474537037037</c:v>
                </c:pt>
                <c:pt idx="26010">
                  <c:v>0.920486111111111</c:v>
                </c:pt>
                <c:pt idx="26011">
                  <c:v>0.920497685185185</c:v>
                </c:pt>
                <c:pt idx="26012">
                  <c:v>0.920509259259259</c:v>
                </c:pt>
                <c:pt idx="26013">
                  <c:v>0.920520833333334</c:v>
                </c:pt>
                <c:pt idx="26014">
                  <c:v>0.920532407407407</c:v>
                </c:pt>
                <c:pt idx="26015">
                  <c:v>0.920543981481481</c:v>
                </c:pt>
                <c:pt idx="26016">
                  <c:v>0.920555555555556</c:v>
                </c:pt>
                <c:pt idx="26017">
                  <c:v>0.920567129629629</c:v>
                </c:pt>
                <c:pt idx="26018">
                  <c:v>0.920578703703704</c:v>
                </c:pt>
                <c:pt idx="26019">
                  <c:v>0.920590277777778</c:v>
                </c:pt>
                <c:pt idx="26020">
                  <c:v>0.920601851851852</c:v>
                </c:pt>
                <c:pt idx="26021">
                  <c:v>0.920613425925926</c:v>
                </c:pt>
                <c:pt idx="26022">
                  <c:v>0.920625</c:v>
                </c:pt>
                <c:pt idx="26023">
                  <c:v>0.920636574074074</c:v>
                </c:pt>
                <c:pt idx="26024">
                  <c:v>0.920648148148148</c:v>
                </c:pt>
                <c:pt idx="26025">
                  <c:v>0.920659722222222</c:v>
                </c:pt>
                <c:pt idx="26026">
                  <c:v>0.920671296296297</c:v>
                </c:pt>
                <c:pt idx="26027">
                  <c:v>0.920682870370371</c:v>
                </c:pt>
                <c:pt idx="26028">
                  <c:v>0.920694444444445</c:v>
                </c:pt>
                <c:pt idx="26029">
                  <c:v>0.920706018518519</c:v>
                </c:pt>
                <c:pt idx="26030">
                  <c:v>0.920717592592593</c:v>
                </c:pt>
                <c:pt idx="26031">
                  <c:v>0.920729166666667</c:v>
                </c:pt>
                <c:pt idx="26032">
                  <c:v>0.920740740740741</c:v>
                </c:pt>
                <c:pt idx="26033">
                  <c:v>0.920752314814815</c:v>
                </c:pt>
                <c:pt idx="26034">
                  <c:v>0.920763888888889</c:v>
                </c:pt>
                <c:pt idx="26035">
                  <c:v>0.920775462962963</c:v>
                </c:pt>
                <c:pt idx="26036">
                  <c:v>0.920787037037037</c:v>
                </c:pt>
                <c:pt idx="26037">
                  <c:v>0.920798611111111</c:v>
                </c:pt>
                <c:pt idx="26038">
                  <c:v>0.920810185185185</c:v>
                </c:pt>
                <c:pt idx="26039">
                  <c:v>0.920821759259259</c:v>
                </c:pt>
                <c:pt idx="26040">
                  <c:v>0.920833333333334</c:v>
                </c:pt>
                <c:pt idx="26041">
                  <c:v>0.920844907407408</c:v>
                </c:pt>
                <c:pt idx="26042">
                  <c:v>0.920856481481482</c:v>
                </c:pt>
                <c:pt idx="26043">
                  <c:v>0.920868055555556</c:v>
                </c:pt>
                <c:pt idx="26044">
                  <c:v>0.92087962962963</c:v>
                </c:pt>
                <c:pt idx="26045">
                  <c:v>0.920891203703704</c:v>
                </c:pt>
                <c:pt idx="26046">
                  <c:v>0.920902777777777</c:v>
                </c:pt>
                <c:pt idx="26047">
                  <c:v>0.920914351851852</c:v>
                </c:pt>
                <c:pt idx="26048">
                  <c:v>0.920925925925926</c:v>
                </c:pt>
                <c:pt idx="26049">
                  <c:v>0.9209375</c:v>
                </c:pt>
                <c:pt idx="26050">
                  <c:v>0.920949074074075</c:v>
                </c:pt>
                <c:pt idx="26051">
                  <c:v>0.920960648148148</c:v>
                </c:pt>
                <c:pt idx="26052">
                  <c:v>0.920972222222222</c:v>
                </c:pt>
                <c:pt idx="26053">
                  <c:v>0.920983796296296</c:v>
                </c:pt>
                <c:pt idx="26054">
                  <c:v>0.920995370370371</c:v>
                </c:pt>
                <c:pt idx="26055">
                  <c:v>0.921006944444445</c:v>
                </c:pt>
                <c:pt idx="26056">
                  <c:v>0.921018518518519</c:v>
                </c:pt>
                <c:pt idx="26057">
                  <c:v>0.921030092592593</c:v>
                </c:pt>
                <c:pt idx="26058">
                  <c:v>0.921041666666667</c:v>
                </c:pt>
                <c:pt idx="26059">
                  <c:v>0.921053240740741</c:v>
                </c:pt>
                <c:pt idx="26060">
                  <c:v>0.921064814814815</c:v>
                </c:pt>
                <c:pt idx="26061">
                  <c:v>0.921076388888889</c:v>
                </c:pt>
                <c:pt idx="26062">
                  <c:v>0.921087962962963</c:v>
                </c:pt>
                <c:pt idx="26063">
                  <c:v>0.921099537037037</c:v>
                </c:pt>
                <c:pt idx="26064">
                  <c:v>0.921111111111111</c:v>
                </c:pt>
                <c:pt idx="26065">
                  <c:v>0.921122685185185</c:v>
                </c:pt>
                <c:pt idx="26066">
                  <c:v>0.921134259259259</c:v>
                </c:pt>
                <c:pt idx="26067">
                  <c:v>0.921145833333334</c:v>
                </c:pt>
                <c:pt idx="26068">
                  <c:v>0.921157407407408</c:v>
                </c:pt>
                <c:pt idx="26069">
                  <c:v>0.921168981481481</c:v>
                </c:pt>
                <c:pt idx="26070">
                  <c:v>0.921180555555556</c:v>
                </c:pt>
                <c:pt idx="26071">
                  <c:v>0.921192129629629</c:v>
                </c:pt>
                <c:pt idx="26072">
                  <c:v>0.921203703703703</c:v>
                </c:pt>
                <c:pt idx="26073">
                  <c:v>0.921215277777778</c:v>
                </c:pt>
                <c:pt idx="26074">
                  <c:v>0.921226851851852</c:v>
                </c:pt>
                <c:pt idx="26075">
                  <c:v>0.921238425925926</c:v>
                </c:pt>
                <c:pt idx="26076">
                  <c:v>0.92125</c:v>
                </c:pt>
                <c:pt idx="26077">
                  <c:v>0.921261574074074</c:v>
                </c:pt>
                <c:pt idx="26078">
                  <c:v>0.921273148148148</c:v>
                </c:pt>
                <c:pt idx="26079">
                  <c:v>0.921284722222222</c:v>
                </c:pt>
                <c:pt idx="26080">
                  <c:v>0.921296296296296</c:v>
                </c:pt>
                <c:pt idx="26081">
                  <c:v>0.921307870370371</c:v>
                </c:pt>
                <c:pt idx="26082">
                  <c:v>0.921319444444445</c:v>
                </c:pt>
                <c:pt idx="26083">
                  <c:v>0.921331018518519</c:v>
                </c:pt>
                <c:pt idx="26084">
                  <c:v>0.921342592592593</c:v>
                </c:pt>
                <c:pt idx="26085">
                  <c:v>0.921354166666667</c:v>
                </c:pt>
                <c:pt idx="26086">
                  <c:v>0.92136574074074</c:v>
                </c:pt>
                <c:pt idx="26087">
                  <c:v>0.921377314814815</c:v>
                </c:pt>
                <c:pt idx="26088">
                  <c:v>0.921388888888889</c:v>
                </c:pt>
                <c:pt idx="26089">
                  <c:v>0.921400462962963</c:v>
                </c:pt>
                <c:pt idx="26090">
                  <c:v>0.921412037037037</c:v>
                </c:pt>
                <c:pt idx="26091">
                  <c:v>0.921423611111111</c:v>
                </c:pt>
                <c:pt idx="26092">
                  <c:v>0.921435185185185</c:v>
                </c:pt>
                <c:pt idx="26093">
                  <c:v>0.921446759259259</c:v>
                </c:pt>
                <c:pt idx="26094">
                  <c:v>0.921458333333333</c:v>
                </c:pt>
                <c:pt idx="26095">
                  <c:v>0.921469907407407</c:v>
                </c:pt>
                <c:pt idx="26096">
                  <c:v>0.921481481481482</c:v>
                </c:pt>
                <c:pt idx="26097">
                  <c:v>0.921493055555556</c:v>
                </c:pt>
                <c:pt idx="26098">
                  <c:v>0.92150462962963</c:v>
                </c:pt>
                <c:pt idx="26099">
                  <c:v>0.921516203703704</c:v>
                </c:pt>
                <c:pt idx="26100">
                  <c:v>0.921527777777778</c:v>
                </c:pt>
                <c:pt idx="26101">
                  <c:v>0.921539351851852</c:v>
                </c:pt>
                <c:pt idx="26102">
                  <c:v>0.921550925925925</c:v>
                </c:pt>
                <c:pt idx="26103">
                  <c:v>0.921562499999999</c:v>
                </c:pt>
                <c:pt idx="26104">
                  <c:v>0.921574074074074</c:v>
                </c:pt>
                <c:pt idx="26105">
                  <c:v>0.921585648148148</c:v>
                </c:pt>
                <c:pt idx="26106">
                  <c:v>0.921597222222222</c:v>
                </c:pt>
                <c:pt idx="26107">
                  <c:v>0.921608796296297</c:v>
                </c:pt>
                <c:pt idx="26108">
                  <c:v>0.921620370370371</c:v>
                </c:pt>
                <c:pt idx="26109">
                  <c:v>0.921631944444445</c:v>
                </c:pt>
                <c:pt idx="26110">
                  <c:v>0.921643518518519</c:v>
                </c:pt>
                <c:pt idx="26111">
                  <c:v>0.921655092592593</c:v>
                </c:pt>
                <c:pt idx="26112">
                  <c:v>0.921666666666666</c:v>
                </c:pt>
                <c:pt idx="26113">
                  <c:v>0.921678240740741</c:v>
                </c:pt>
                <c:pt idx="26114">
                  <c:v>0.921689814814815</c:v>
                </c:pt>
                <c:pt idx="26115">
                  <c:v>0.921701388888889</c:v>
                </c:pt>
                <c:pt idx="26116">
                  <c:v>0.921712962962963</c:v>
                </c:pt>
                <c:pt idx="26117">
                  <c:v>0.921724537037037</c:v>
                </c:pt>
                <c:pt idx="26118">
                  <c:v>0.921736111111111</c:v>
                </c:pt>
                <c:pt idx="26119">
                  <c:v>0.921747685185185</c:v>
                </c:pt>
                <c:pt idx="26120">
                  <c:v>0.921759259259259</c:v>
                </c:pt>
                <c:pt idx="26121">
                  <c:v>0.921770833333334</c:v>
                </c:pt>
                <c:pt idx="26122">
                  <c:v>0.921782407407408</c:v>
                </c:pt>
                <c:pt idx="26123">
                  <c:v>0.921793981481482</c:v>
                </c:pt>
                <c:pt idx="26124">
                  <c:v>0.921805555555556</c:v>
                </c:pt>
                <c:pt idx="26125">
                  <c:v>0.92181712962963</c:v>
                </c:pt>
                <c:pt idx="26126">
                  <c:v>0.921828703703704</c:v>
                </c:pt>
                <c:pt idx="26127">
                  <c:v>0.921840277777778</c:v>
                </c:pt>
                <c:pt idx="26128">
                  <c:v>0.921851851851852</c:v>
                </c:pt>
                <c:pt idx="26129">
                  <c:v>0.921863425925925</c:v>
                </c:pt>
                <c:pt idx="26130">
                  <c:v>0.921875</c:v>
                </c:pt>
                <c:pt idx="26131">
                  <c:v>0.921886574074074</c:v>
                </c:pt>
                <c:pt idx="26132">
                  <c:v>0.921898148148148</c:v>
                </c:pt>
                <c:pt idx="26133">
                  <c:v>0.921909722222222</c:v>
                </c:pt>
                <c:pt idx="26134">
                  <c:v>0.921921296296297</c:v>
                </c:pt>
                <c:pt idx="26135">
                  <c:v>0.921932870370371</c:v>
                </c:pt>
                <c:pt idx="26136">
                  <c:v>0.921944444444445</c:v>
                </c:pt>
                <c:pt idx="26137">
                  <c:v>0.921956018518519</c:v>
                </c:pt>
                <c:pt idx="26138">
                  <c:v>0.921967592592593</c:v>
                </c:pt>
                <c:pt idx="26139">
                  <c:v>0.921979166666667</c:v>
                </c:pt>
                <c:pt idx="26140">
                  <c:v>0.92199074074074</c:v>
                </c:pt>
                <c:pt idx="26141">
                  <c:v>0.922002314814815</c:v>
                </c:pt>
                <c:pt idx="26142">
                  <c:v>0.922013888888889</c:v>
                </c:pt>
                <c:pt idx="26143">
                  <c:v>0.922025462962963</c:v>
                </c:pt>
                <c:pt idx="26144">
                  <c:v>0.922037037037037</c:v>
                </c:pt>
                <c:pt idx="26145">
                  <c:v>0.922048611111111</c:v>
                </c:pt>
                <c:pt idx="26146">
                  <c:v>0.922060185185185</c:v>
                </c:pt>
                <c:pt idx="26147">
                  <c:v>0.922071759259259</c:v>
                </c:pt>
                <c:pt idx="26148">
                  <c:v>0.922083333333333</c:v>
                </c:pt>
                <c:pt idx="26149">
                  <c:v>0.922094907407408</c:v>
                </c:pt>
                <c:pt idx="26150">
                  <c:v>0.922106481481482</c:v>
                </c:pt>
                <c:pt idx="26151">
                  <c:v>0.922118055555556</c:v>
                </c:pt>
                <c:pt idx="26152">
                  <c:v>0.92212962962963</c:v>
                </c:pt>
                <c:pt idx="26153">
                  <c:v>0.922141203703704</c:v>
                </c:pt>
                <c:pt idx="26154">
                  <c:v>0.922152777777778</c:v>
                </c:pt>
                <c:pt idx="26155">
                  <c:v>0.922164351851851</c:v>
                </c:pt>
                <c:pt idx="26156">
                  <c:v>0.922175925925926</c:v>
                </c:pt>
                <c:pt idx="26157">
                  <c:v>0.9221875</c:v>
                </c:pt>
                <c:pt idx="26158">
                  <c:v>0.922199074074075</c:v>
                </c:pt>
                <c:pt idx="26159">
                  <c:v>0.922210648148148</c:v>
                </c:pt>
                <c:pt idx="26160">
                  <c:v>0.922222222222222</c:v>
                </c:pt>
                <c:pt idx="26161">
                  <c:v>0.922233796296296</c:v>
                </c:pt>
                <c:pt idx="26162">
                  <c:v>0.922245370370371</c:v>
                </c:pt>
                <c:pt idx="26163">
                  <c:v>0.922256944444444</c:v>
                </c:pt>
                <c:pt idx="26164">
                  <c:v>0.922268518518519</c:v>
                </c:pt>
                <c:pt idx="26165">
                  <c:v>0.922280092592593</c:v>
                </c:pt>
                <c:pt idx="26166">
                  <c:v>0.922291666666667</c:v>
                </c:pt>
                <c:pt idx="26167">
                  <c:v>0.92230324074074</c:v>
                </c:pt>
                <c:pt idx="26168">
                  <c:v>0.922314814814815</c:v>
                </c:pt>
                <c:pt idx="26169">
                  <c:v>0.922326388888889</c:v>
                </c:pt>
                <c:pt idx="26170">
                  <c:v>0.922337962962963</c:v>
                </c:pt>
                <c:pt idx="26171">
                  <c:v>0.922349537037037</c:v>
                </c:pt>
                <c:pt idx="26172">
                  <c:v>0.922361111111111</c:v>
                </c:pt>
                <c:pt idx="26173">
                  <c:v>0.922372685185185</c:v>
                </c:pt>
                <c:pt idx="26174">
                  <c:v>0.922384259259259</c:v>
                </c:pt>
                <c:pt idx="26175">
                  <c:v>0.922395833333334</c:v>
                </c:pt>
                <c:pt idx="26176">
                  <c:v>0.922407407407407</c:v>
                </c:pt>
                <c:pt idx="26177">
                  <c:v>0.922418981481481</c:v>
                </c:pt>
                <c:pt idx="26178">
                  <c:v>0.922430555555556</c:v>
                </c:pt>
                <c:pt idx="26179">
                  <c:v>0.92244212962963</c:v>
                </c:pt>
                <c:pt idx="26180">
                  <c:v>0.922453703703703</c:v>
                </c:pt>
                <c:pt idx="26181">
                  <c:v>0.922465277777778</c:v>
                </c:pt>
                <c:pt idx="26182">
                  <c:v>0.922476851851852</c:v>
                </c:pt>
                <c:pt idx="26183">
                  <c:v>0.922488425925925</c:v>
                </c:pt>
                <c:pt idx="26184">
                  <c:v>0.9225</c:v>
                </c:pt>
                <c:pt idx="26185">
                  <c:v>0.922511574074074</c:v>
                </c:pt>
                <c:pt idx="26186">
                  <c:v>0.922523148148148</c:v>
                </c:pt>
                <c:pt idx="26187">
                  <c:v>0.922534722222222</c:v>
                </c:pt>
                <c:pt idx="26188">
                  <c:v>0.922546296296297</c:v>
                </c:pt>
                <c:pt idx="26189">
                  <c:v>0.922557870370371</c:v>
                </c:pt>
                <c:pt idx="26190">
                  <c:v>0.922569444444444</c:v>
                </c:pt>
                <c:pt idx="26191">
                  <c:v>0.922581018518519</c:v>
                </c:pt>
                <c:pt idx="26192">
                  <c:v>0.922592592592593</c:v>
                </c:pt>
                <c:pt idx="26193">
                  <c:v>0.922604166666667</c:v>
                </c:pt>
                <c:pt idx="26194">
                  <c:v>0.92261574074074</c:v>
                </c:pt>
                <c:pt idx="26195">
                  <c:v>0.922627314814815</c:v>
                </c:pt>
                <c:pt idx="26196">
                  <c:v>0.922638888888889</c:v>
                </c:pt>
                <c:pt idx="26197">
                  <c:v>0.922650462962963</c:v>
                </c:pt>
                <c:pt idx="26198">
                  <c:v>0.922662037037037</c:v>
                </c:pt>
                <c:pt idx="26199">
                  <c:v>0.922673611111111</c:v>
                </c:pt>
                <c:pt idx="26200">
                  <c:v>0.922685185185185</c:v>
                </c:pt>
                <c:pt idx="26201">
                  <c:v>0.922696759259259</c:v>
                </c:pt>
                <c:pt idx="26202">
                  <c:v>0.922708333333334</c:v>
                </c:pt>
                <c:pt idx="26203">
                  <c:v>0.922719907407408</c:v>
                </c:pt>
                <c:pt idx="26204">
                  <c:v>0.922731481481482</c:v>
                </c:pt>
                <c:pt idx="26205">
                  <c:v>0.922743055555556</c:v>
                </c:pt>
                <c:pt idx="26206">
                  <c:v>0.92275462962963</c:v>
                </c:pt>
                <c:pt idx="26207">
                  <c:v>0.922766203703704</c:v>
                </c:pt>
                <c:pt idx="26208">
                  <c:v>0.922777777777778</c:v>
                </c:pt>
                <c:pt idx="26209">
                  <c:v>0.922789351851852</c:v>
                </c:pt>
                <c:pt idx="26210">
                  <c:v>0.922800925925926</c:v>
                </c:pt>
                <c:pt idx="26211">
                  <c:v>0.9228125</c:v>
                </c:pt>
                <c:pt idx="26212">
                  <c:v>0.922824074074074</c:v>
                </c:pt>
                <c:pt idx="26213">
                  <c:v>0.922835648148148</c:v>
                </c:pt>
                <c:pt idx="26214">
                  <c:v>0.922847222222222</c:v>
                </c:pt>
                <c:pt idx="26215">
                  <c:v>0.922858796296296</c:v>
                </c:pt>
                <c:pt idx="26216">
                  <c:v>0.922870370370371</c:v>
                </c:pt>
                <c:pt idx="26217">
                  <c:v>0.922881944444445</c:v>
                </c:pt>
                <c:pt idx="26218">
                  <c:v>0.922893518518519</c:v>
                </c:pt>
                <c:pt idx="26219">
                  <c:v>0.922905092592593</c:v>
                </c:pt>
                <c:pt idx="26220">
                  <c:v>0.922916666666666</c:v>
                </c:pt>
                <c:pt idx="26221">
                  <c:v>0.922928240740741</c:v>
                </c:pt>
                <c:pt idx="26222">
                  <c:v>0.922939814814815</c:v>
                </c:pt>
                <c:pt idx="26223">
                  <c:v>0.922951388888889</c:v>
                </c:pt>
                <c:pt idx="26224">
                  <c:v>0.922962962962962</c:v>
                </c:pt>
                <c:pt idx="26225">
                  <c:v>0.922974537037037</c:v>
                </c:pt>
                <c:pt idx="26226">
                  <c:v>0.922986111111111</c:v>
                </c:pt>
                <c:pt idx="26227">
                  <c:v>0.922997685185185</c:v>
                </c:pt>
                <c:pt idx="26228">
                  <c:v>0.923009259259259</c:v>
                </c:pt>
                <c:pt idx="26229">
                  <c:v>0.923020833333334</c:v>
                </c:pt>
                <c:pt idx="26230">
                  <c:v>0.923032407407407</c:v>
                </c:pt>
                <c:pt idx="26231">
                  <c:v>0.923043981481482</c:v>
                </c:pt>
                <c:pt idx="26232">
                  <c:v>0.923055555555556</c:v>
                </c:pt>
                <c:pt idx="26233">
                  <c:v>0.92306712962963</c:v>
                </c:pt>
                <c:pt idx="26234">
                  <c:v>0.923078703703704</c:v>
                </c:pt>
                <c:pt idx="26235">
                  <c:v>0.923090277777778</c:v>
                </c:pt>
                <c:pt idx="26236">
                  <c:v>0.923101851851852</c:v>
                </c:pt>
                <c:pt idx="26237">
                  <c:v>0.923113425925925</c:v>
                </c:pt>
                <c:pt idx="26238">
                  <c:v>0.923125</c:v>
                </c:pt>
                <c:pt idx="26239">
                  <c:v>0.923136574074074</c:v>
                </c:pt>
                <c:pt idx="26240">
                  <c:v>0.923148148148148</c:v>
                </c:pt>
                <c:pt idx="26241">
                  <c:v>0.923159722222222</c:v>
                </c:pt>
                <c:pt idx="26242">
                  <c:v>0.923171296296297</c:v>
                </c:pt>
                <c:pt idx="26243">
                  <c:v>0.92318287037037</c:v>
                </c:pt>
                <c:pt idx="26244">
                  <c:v>0.923194444444445</c:v>
                </c:pt>
                <c:pt idx="26245">
                  <c:v>0.923206018518519</c:v>
                </c:pt>
                <c:pt idx="26246">
                  <c:v>0.923217592592593</c:v>
                </c:pt>
                <c:pt idx="26247">
                  <c:v>0.923229166666667</c:v>
                </c:pt>
                <c:pt idx="26248">
                  <c:v>0.923240740740741</c:v>
                </c:pt>
                <c:pt idx="26249">
                  <c:v>0.923252314814815</c:v>
                </c:pt>
                <c:pt idx="26250">
                  <c:v>0.923263888888889</c:v>
                </c:pt>
                <c:pt idx="26251">
                  <c:v>0.923275462962963</c:v>
                </c:pt>
                <c:pt idx="26252">
                  <c:v>0.923287037037037</c:v>
                </c:pt>
                <c:pt idx="26253">
                  <c:v>0.923298611111111</c:v>
                </c:pt>
                <c:pt idx="26254">
                  <c:v>0.923310185185185</c:v>
                </c:pt>
                <c:pt idx="26255">
                  <c:v>0.923321759259259</c:v>
                </c:pt>
                <c:pt idx="26256">
                  <c:v>0.923333333333333</c:v>
                </c:pt>
                <c:pt idx="26257">
                  <c:v>0.923344907407408</c:v>
                </c:pt>
                <c:pt idx="26258">
                  <c:v>0.923356481481481</c:v>
                </c:pt>
                <c:pt idx="26259">
                  <c:v>0.923368055555556</c:v>
                </c:pt>
                <c:pt idx="26260">
                  <c:v>0.92337962962963</c:v>
                </c:pt>
                <c:pt idx="26261">
                  <c:v>0.923391203703704</c:v>
                </c:pt>
                <c:pt idx="26262">
                  <c:v>0.923402777777778</c:v>
                </c:pt>
                <c:pt idx="26263">
                  <c:v>0.923414351851851</c:v>
                </c:pt>
                <c:pt idx="26264">
                  <c:v>0.923425925925926</c:v>
                </c:pt>
                <c:pt idx="26265">
                  <c:v>0.9234375</c:v>
                </c:pt>
                <c:pt idx="26266">
                  <c:v>0.923449074074074</c:v>
                </c:pt>
                <c:pt idx="26267">
                  <c:v>0.923460648148148</c:v>
                </c:pt>
                <c:pt idx="26268">
                  <c:v>0.923472222222222</c:v>
                </c:pt>
                <c:pt idx="26269">
                  <c:v>0.923483796296296</c:v>
                </c:pt>
                <c:pt idx="26270">
                  <c:v>0.923495370370371</c:v>
                </c:pt>
                <c:pt idx="26271">
                  <c:v>0.923506944444444</c:v>
                </c:pt>
                <c:pt idx="26272">
                  <c:v>0.923518518518519</c:v>
                </c:pt>
                <c:pt idx="26273">
                  <c:v>0.923530092592593</c:v>
                </c:pt>
                <c:pt idx="26274">
                  <c:v>0.923541666666667</c:v>
                </c:pt>
                <c:pt idx="26275">
                  <c:v>0.92355324074074</c:v>
                </c:pt>
                <c:pt idx="26276">
                  <c:v>0.923564814814815</c:v>
                </c:pt>
                <c:pt idx="26277">
                  <c:v>0.923576388888889</c:v>
                </c:pt>
                <c:pt idx="26278">
                  <c:v>0.923587962962962</c:v>
                </c:pt>
                <c:pt idx="26279">
                  <c:v>0.923599537037037</c:v>
                </c:pt>
                <c:pt idx="26280">
                  <c:v>0.923611111111111</c:v>
                </c:pt>
                <c:pt idx="26281">
                  <c:v>0.923622685185185</c:v>
                </c:pt>
                <c:pt idx="26282">
                  <c:v>0.923634259259259</c:v>
                </c:pt>
                <c:pt idx="26283">
                  <c:v>0.923645833333334</c:v>
                </c:pt>
                <c:pt idx="26284">
                  <c:v>0.923657407407408</c:v>
                </c:pt>
                <c:pt idx="26285">
                  <c:v>0.923668981481482</c:v>
                </c:pt>
                <c:pt idx="26286">
                  <c:v>0.923680555555556</c:v>
                </c:pt>
                <c:pt idx="26287">
                  <c:v>0.92369212962963</c:v>
                </c:pt>
                <c:pt idx="26288">
                  <c:v>0.923703703703704</c:v>
                </c:pt>
                <c:pt idx="26289">
                  <c:v>0.923715277777778</c:v>
                </c:pt>
                <c:pt idx="26290">
                  <c:v>0.923726851851852</c:v>
                </c:pt>
                <c:pt idx="26291">
                  <c:v>0.923738425925926</c:v>
                </c:pt>
                <c:pt idx="26292">
                  <c:v>0.92375</c:v>
                </c:pt>
                <c:pt idx="26293">
                  <c:v>0.923761574074074</c:v>
                </c:pt>
                <c:pt idx="26294">
                  <c:v>0.923773148148148</c:v>
                </c:pt>
                <c:pt idx="26295">
                  <c:v>0.923784722222222</c:v>
                </c:pt>
                <c:pt idx="26296">
                  <c:v>0.923796296296296</c:v>
                </c:pt>
                <c:pt idx="26297">
                  <c:v>0.923807870370371</c:v>
                </c:pt>
                <c:pt idx="26298">
                  <c:v>0.923819444444445</c:v>
                </c:pt>
                <c:pt idx="26299">
                  <c:v>0.923831018518519</c:v>
                </c:pt>
                <c:pt idx="26300">
                  <c:v>0.923842592592593</c:v>
                </c:pt>
                <c:pt idx="26301">
                  <c:v>0.923854166666667</c:v>
                </c:pt>
                <c:pt idx="26302">
                  <c:v>0.923865740740741</c:v>
                </c:pt>
                <c:pt idx="26303">
                  <c:v>0.923877314814815</c:v>
                </c:pt>
                <c:pt idx="26304">
                  <c:v>0.923888888888889</c:v>
                </c:pt>
                <c:pt idx="26305">
                  <c:v>0.923900462962963</c:v>
                </c:pt>
                <c:pt idx="26306">
                  <c:v>0.923912037037037</c:v>
                </c:pt>
                <c:pt idx="26307">
                  <c:v>0.923923611111111</c:v>
                </c:pt>
                <c:pt idx="26308">
                  <c:v>0.923935185185185</c:v>
                </c:pt>
                <c:pt idx="26309">
                  <c:v>0.923946759259259</c:v>
                </c:pt>
                <c:pt idx="26310">
                  <c:v>0.923958333333334</c:v>
                </c:pt>
                <c:pt idx="26311">
                  <c:v>0.923969907407408</c:v>
                </c:pt>
                <c:pt idx="26312">
                  <c:v>0.923981481481482</c:v>
                </c:pt>
                <c:pt idx="26313">
                  <c:v>0.923993055555556</c:v>
                </c:pt>
                <c:pt idx="26314">
                  <c:v>0.92400462962963</c:v>
                </c:pt>
                <c:pt idx="26315">
                  <c:v>0.924016203703703</c:v>
                </c:pt>
                <c:pt idx="26316">
                  <c:v>0.924027777777778</c:v>
                </c:pt>
                <c:pt idx="26317">
                  <c:v>0.924039351851852</c:v>
                </c:pt>
                <c:pt idx="26318">
                  <c:v>0.924050925925926</c:v>
                </c:pt>
                <c:pt idx="26319">
                  <c:v>0.9240625</c:v>
                </c:pt>
                <c:pt idx="26320">
                  <c:v>0.924074074074074</c:v>
                </c:pt>
                <c:pt idx="26321">
                  <c:v>0.924085648148148</c:v>
                </c:pt>
                <c:pt idx="26322">
                  <c:v>0.924097222222222</c:v>
                </c:pt>
                <c:pt idx="26323">
                  <c:v>0.924108796296296</c:v>
                </c:pt>
                <c:pt idx="26324">
                  <c:v>0.924120370370371</c:v>
                </c:pt>
                <c:pt idx="26325">
                  <c:v>0.924131944444445</c:v>
                </c:pt>
                <c:pt idx="26326">
                  <c:v>0.924143518518519</c:v>
                </c:pt>
                <c:pt idx="26327">
                  <c:v>0.924155092592593</c:v>
                </c:pt>
                <c:pt idx="26328">
                  <c:v>0.924166666666667</c:v>
                </c:pt>
                <c:pt idx="26329">
                  <c:v>0.92417824074074</c:v>
                </c:pt>
                <c:pt idx="26330">
                  <c:v>0.924189814814815</c:v>
                </c:pt>
                <c:pt idx="26331">
                  <c:v>0.924201388888889</c:v>
                </c:pt>
                <c:pt idx="26332">
                  <c:v>0.924212962962962</c:v>
                </c:pt>
                <c:pt idx="26333">
                  <c:v>0.924224537037037</c:v>
                </c:pt>
                <c:pt idx="26334">
                  <c:v>0.924236111111111</c:v>
                </c:pt>
                <c:pt idx="26335">
                  <c:v>0.924247685185185</c:v>
                </c:pt>
                <c:pt idx="26336">
                  <c:v>0.924259259259259</c:v>
                </c:pt>
                <c:pt idx="26337">
                  <c:v>0.924270833333334</c:v>
                </c:pt>
                <c:pt idx="26338">
                  <c:v>0.924282407407407</c:v>
                </c:pt>
                <c:pt idx="26339">
                  <c:v>0.924293981481481</c:v>
                </c:pt>
                <c:pt idx="26340">
                  <c:v>0.924305555555556</c:v>
                </c:pt>
                <c:pt idx="26341">
                  <c:v>0.924317129629629</c:v>
                </c:pt>
                <c:pt idx="26342">
                  <c:v>0.924328703703704</c:v>
                </c:pt>
                <c:pt idx="26343">
                  <c:v>0.924340277777778</c:v>
                </c:pt>
                <c:pt idx="26344">
                  <c:v>0.924351851851852</c:v>
                </c:pt>
                <c:pt idx="26345">
                  <c:v>0.924363425925926</c:v>
                </c:pt>
                <c:pt idx="26346">
                  <c:v>0.924375</c:v>
                </c:pt>
                <c:pt idx="26347">
                  <c:v>0.924386574074074</c:v>
                </c:pt>
                <c:pt idx="26348">
                  <c:v>0.924398148148148</c:v>
                </c:pt>
                <c:pt idx="26349">
                  <c:v>0.924409722222222</c:v>
                </c:pt>
                <c:pt idx="26350">
                  <c:v>0.924421296296296</c:v>
                </c:pt>
                <c:pt idx="26351">
                  <c:v>0.924432870370371</c:v>
                </c:pt>
                <c:pt idx="26352">
                  <c:v>0.924444444444445</c:v>
                </c:pt>
                <c:pt idx="26353">
                  <c:v>0.924456018518519</c:v>
                </c:pt>
                <c:pt idx="26354">
                  <c:v>0.924467592592593</c:v>
                </c:pt>
                <c:pt idx="26355">
                  <c:v>0.924479166666666</c:v>
                </c:pt>
                <c:pt idx="26356">
                  <c:v>0.924490740740741</c:v>
                </c:pt>
                <c:pt idx="26357">
                  <c:v>0.924502314814814</c:v>
                </c:pt>
                <c:pt idx="26358">
                  <c:v>0.924513888888889</c:v>
                </c:pt>
                <c:pt idx="26359">
                  <c:v>0.924525462962963</c:v>
                </c:pt>
                <c:pt idx="26360">
                  <c:v>0.924537037037037</c:v>
                </c:pt>
                <c:pt idx="26361">
                  <c:v>0.924548611111111</c:v>
                </c:pt>
                <c:pt idx="26362">
                  <c:v>0.924560185185185</c:v>
                </c:pt>
                <c:pt idx="26363">
                  <c:v>0.924571759259259</c:v>
                </c:pt>
                <c:pt idx="26364">
                  <c:v>0.924583333333333</c:v>
                </c:pt>
                <c:pt idx="26365">
                  <c:v>0.924594907407407</c:v>
                </c:pt>
                <c:pt idx="26366">
                  <c:v>0.924606481481482</c:v>
                </c:pt>
                <c:pt idx="26367">
                  <c:v>0.924618055555556</c:v>
                </c:pt>
                <c:pt idx="26368">
                  <c:v>0.92462962962963</c:v>
                </c:pt>
                <c:pt idx="26369">
                  <c:v>0.924641203703704</c:v>
                </c:pt>
                <c:pt idx="26370">
                  <c:v>0.924652777777778</c:v>
                </c:pt>
                <c:pt idx="26371">
                  <c:v>0.924664351851852</c:v>
                </c:pt>
                <c:pt idx="26372">
                  <c:v>0.924675925925926</c:v>
                </c:pt>
                <c:pt idx="26373">
                  <c:v>0.9246875</c:v>
                </c:pt>
                <c:pt idx="26374">
                  <c:v>0.924699074074075</c:v>
                </c:pt>
                <c:pt idx="26375">
                  <c:v>0.924710648148148</c:v>
                </c:pt>
                <c:pt idx="26376">
                  <c:v>0.924722222222222</c:v>
                </c:pt>
                <c:pt idx="26377">
                  <c:v>0.924733796296296</c:v>
                </c:pt>
                <c:pt idx="26378">
                  <c:v>0.924745370370371</c:v>
                </c:pt>
                <c:pt idx="26379">
                  <c:v>0.924756944444444</c:v>
                </c:pt>
                <c:pt idx="26380">
                  <c:v>0.924768518518519</c:v>
                </c:pt>
                <c:pt idx="26381">
                  <c:v>0.924780092592593</c:v>
                </c:pt>
                <c:pt idx="26382">
                  <c:v>0.924791666666667</c:v>
                </c:pt>
                <c:pt idx="26383">
                  <c:v>0.924803240740741</c:v>
                </c:pt>
                <c:pt idx="26384">
                  <c:v>0.924814814814815</c:v>
                </c:pt>
                <c:pt idx="26385">
                  <c:v>0.924826388888889</c:v>
                </c:pt>
                <c:pt idx="26386">
                  <c:v>0.924837962962962</c:v>
                </c:pt>
                <c:pt idx="26387">
                  <c:v>0.924849537037037</c:v>
                </c:pt>
                <c:pt idx="26388">
                  <c:v>0.924861111111111</c:v>
                </c:pt>
                <c:pt idx="26389">
                  <c:v>0.924872685185185</c:v>
                </c:pt>
                <c:pt idx="26390">
                  <c:v>0.924884259259259</c:v>
                </c:pt>
                <c:pt idx="26391">
                  <c:v>0.924895833333334</c:v>
                </c:pt>
                <c:pt idx="26392">
                  <c:v>0.924907407407408</c:v>
                </c:pt>
                <c:pt idx="26393">
                  <c:v>0.924918981481481</c:v>
                </c:pt>
                <c:pt idx="26394">
                  <c:v>0.924930555555556</c:v>
                </c:pt>
                <c:pt idx="26395">
                  <c:v>0.924942129629629</c:v>
                </c:pt>
                <c:pt idx="26396">
                  <c:v>0.924953703703704</c:v>
                </c:pt>
                <c:pt idx="26397">
                  <c:v>0.924965277777778</c:v>
                </c:pt>
                <c:pt idx="26398">
                  <c:v>0.924976851851852</c:v>
                </c:pt>
                <c:pt idx="26399">
                  <c:v>0.924988425925926</c:v>
                </c:pt>
                <c:pt idx="26400">
                  <c:v>0.925</c:v>
                </c:pt>
                <c:pt idx="26401">
                  <c:v>0.925011574074074</c:v>
                </c:pt>
                <c:pt idx="26402">
                  <c:v>0.925023148148148</c:v>
                </c:pt>
                <c:pt idx="26403">
                  <c:v>0.925034722222222</c:v>
                </c:pt>
                <c:pt idx="26404">
                  <c:v>0.925046296296297</c:v>
                </c:pt>
                <c:pt idx="26405">
                  <c:v>0.925057870370371</c:v>
                </c:pt>
                <c:pt idx="26406">
                  <c:v>0.925069444444445</c:v>
                </c:pt>
                <c:pt idx="26407">
                  <c:v>0.925081018518519</c:v>
                </c:pt>
                <c:pt idx="26408">
                  <c:v>0.925092592592593</c:v>
                </c:pt>
                <c:pt idx="26409">
                  <c:v>0.925104166666666</c:v>
                </c:pt>
                <c:pt idx="26410">
                  <c:v>0.925115740740741</c:v>
                </c:pt>
                <c:pt idx="26411">
                  <c:v>0.925127314814815</c:v>
                </c:pt>
                <c:pt idx="26412">
                  <c:v>0.925138888888889</c:v>
                </c:pt>
                <c:pt idx="26413">
                  <c:v>0.925150462962963</c:v>
                </c:pt>
                <c:pt idx="26414">
                  <c:v>0.925162037037037</c:v>
                </c:pt>
                <c:pt idx="26415">
                  <c:v>0.925173611111111</c:v>
                </c:pt>
                <c:pt idx="26416">
                  <c:v>0.925185185185185</c:v>
                </c:pt>
                <c:pt idx="26417">
                  <c:v>0.925196759259259</c:v>
                </c:pt>
                <c:pt idx="26418">
                  <c:v>0.925208333333333</c:v>
                </c:pt>
                <c:pt idx="26419">
                  <c:v>0.925219907407407</c:v>
                </c:pt>
                <c:pt idx="26420">
                  <c:v>0.925231481481482</c:v>
                </c:pt>
                <c:pt idx="26421">
                  <c:v>0.925243055555556</c:v>
                </c:pt>
                <c:pt idx="26422">
                  <c:v>0.92525462962963</c:v>
                </c:pt>
                <c:pt idx="26423">
                  <c:v>0.925266203703703</c:v>
                </c:pt>
                <c:pt idx="26424">
                  <c:v>0.925277777777778</c:v>
                </c:pt>
                <c:pt idx="26425">
                  <c:v>0.925289351851852</c:v>
                </c:pt>
                <c:pt idx="26426">
                  <c:v>0.925300925925925</c:v>
                </c:pt>
                <c:pt idx="26427">
                  <c:v>0.9253125</c:v>
                </c:pt>
                <c:pt idx="26428">
                  <c:v>0.925324074074074</c:v>
                </c:pt>
                <c:pt idx="26429">
                  <c:v>0.925335648148148</c:v>
                </c:pt>
                <c:pt idx="26430">
                  <c:v>0.925347222222222</c:v>
                </c:pt>
                <c:pt idx="26431">
                  <c:v>0.925358796296296</c:v>
                </c:pt>
                <c:pt idx="26432">
                  <c:v>0.925370370370371</c:v>
                </c:pt>
                <c:pt idx="26433">
                  <c:v>0.925381944444445</c:v>
                </c:pt>
                <c:pt idx="26434">
                  <c:v>0.925393518518519</c:v>
                </c:pt>
                <c:pt idx="26435">
                  <c:v>0.925405092592593</c:v>
                </c:pt>
                <c:pt idx="26436">
                  <c:v>0.925416666666666</c:v>
                </c:pt>
                <c:pt idx="26437">
                  <c:v>0.925428240740741</c:v>
                </c:pt>
                <c:pt idx="26438">
                  <c:v>0.925439814814815</c:v>
                </c:pt>
                <c:pt idx="26439">
                  <c:v>0.925451388888889</c:v>
                </c:pt>
                <c:pt idx="26440">
                  <c:v>0.925462962962962</c:v>
                </c:pt>
                <c:pt idx="26441">
                  <c:v>0.925474537037037</c:v>
                </c:pt>
                <c:pt idx="26442">
                  <c:v>0.925486111111111</c:v>
                </c:pt>
                <c:pt idx="26443">
                  <c:v>0.925497685185185</c:v>
                </c:pt>
                <c:pt idx="26444">
                  <c:v>0.925509259259259</c:v>
                </c:pt>
                <c:pt idx="26445">
                  <c:v>0.925520833333333</c:v>
                </c:pt>
                <c:pt idx="26446">
                  <c:v>0.925532407407407</c:v>
                </c:pt>
                <c:pt idx="26447">
                  <c:v>0.925543981481482</c:v>
                </c:pt>
                <c:pt idx="26448">
                  <c:v>0.925555555555556</c:v>
                </c:pt>
                <c:pt idx="26449">
                  <c:v>0.925567129629629</c:v>
                </c:pt>
                <c:pt idx="26450">
                  <c:v>0.925578703703704</c:v>
                </c:pt>
                <c:pt idx="26451">
                  <c:v>0.925590277777778</c:v>
                </c:pt>
                <c:pt idx="26452">
                  <c:v>0.925601851851852</c:v>
                </c:pt>
                <c:pt idx="26453">
                  <c:v>0.925613425925926</c:v>
                </c:pt>
                <c:pt idx="26454">
                  <c:v>0.925625</c:v>
                </c:pt>
                <c:pt idx="26455">
                  <c:v>0.925636574074074</c:v>
                </c:pt>
                <c:pt idx="26456">
                  <c:v>0.925648148148148</c:v>
                </c:pt>
                <c:pt idx="26457">
                  <c:v>0.925659722222222</c:v>
                </c:pt>
                <c:pt idx="26458">
                  <c:v>0.925671296296297</c:v>
                </c:pt>
                <c:pt idx="26459">
                  <c:v>0.925682870370371</c:v>
                </c:pt>
                <c:pt idx="26460">
                  <c:v>0.925694444444445</c:v>
                </c:pt>
                <c:pt idx="26461">
                  <c:v>0.925706018518519</c:v>
                </c:pt>
                <c:pt idx="26462">
                  <c:v>0.925717592592593</c:v>
                </c:pt>
                <c:pt idx="26463">
                  <c:v>0.925729166666667</c:v>
                </c:pt>
                <c:pt idx="26464">
                  <c:v>0.925740740740741</c:v>
                </c:pt>
                <c:pt idx="26465">
                  <c:v>0.925752314814815</c:v>
                </c:pt>
                <c:pt idx="26466">
                  <c:v>0.925763888888889</c:v>
                </c:pt>
                <c:pt idx="26467">
                  <c:v>0.925775462962963</c:v>
                </c:pt>
                <c:pt idx="26468">
                  <c:v>0.925787037037037</c:v>
                </c:pt>
                <c:pt idx="26469">
                  <c:v>0.925798611111111</c:v>
                </c:pt>
                <c:pt idx="26470">
                  <c:v>0.925810185185185</c:v>
                </c:pt>
                <c:pt idx="26471">
                  <c:v>0.92582175925926</c:v>
                </c:pt>
                <c:pt idx="26472">
                  <c:v>0.925833333333333</c:v>
                </c:pt>
                <c:pt idx="26473">
                  <c:v>0.925844907407408</c:v>
                </c:pt>
                <c:pt idx="26474">
                  <c:v>0.925856481481482</c:v>
                </c:pt>
                <c:pt idx="26475">
                  <c:v>0.925868055555556</c:v>
                </c:pt>
                <c:pt idx="26476">
                  <c:v>0.92587962962963</c:v>
                </c:pt>
                <c:pt idx="26477">
                  <c:v>0.925891203703704</c:v>
                </c:pt>
                <c:pt idx="26478">
                  <c:v>0.925902777777778</c:v>
                </c:pt>
                <c:pt idx="26479">
                  <c:v>0.925914351851852</c:v>
                </c:pt>
                <c:pt idx="26480">
                  <c:v>0.925925925925926</c:v>
                </c:pt>
                <c:pt idx="26481">
                  <c:v>0.9259375</c:v>
                </c:pt>
                <c:pt idx="26482">
                  <c:v>0.925949074074075</c:v>
                </c:pt>
                <c:pt idx="26483">
                  <c:v>0.925960648148148</c:v>
                </c:pt>
                <c:pt idx="26484">
                  <c:v>0.925972222222222</c:v>
                </c:pt>
                <c:pt idx="26485">
                  <c:v>0.925983796296296</c:v>
                </c:pt>
                <c:pt idx="26486">
                  <c:v>0.925995370370371</c:v>
                </c:pt>
                <c:pt idx="26487">
                  <c:v>0.926006944444444</c:v>
                </c:pt>
                <c:pt idx="26488">
                  <c:v>0.926018518518519</c:v>
                </c:pt>
                <c:pt idx="26489">
                  <c:v>0.926030092592593</c:v>
                </c:pt>
                <c:pt idx="26490">
                  <c:v>0.926041666666667</c:v>
                </c:pt>
                <c:pt idx="26491">
                  <c:v>0.926053240740741</c:v>
                </c:pt>
                <c:pt idx="26492">
                  <c:v>0.926064814814815</c:v>
                </c:pt>
                <c:pt idx="26493">
                  <c:v>0.926076388888889</c:v>
                </c:pt>
                <c:pt idx="26494">
                  <c:v>0.926087962962963</c:v>
                </c:pt>
                <c:pt idx="26495">
                  <c:v>0.926099537037037</c:v>
                </c:pt>
                <c:pt idx="26496">
                  <c:v>0.926111111111111</c:v>
                </c:pt>
                <c:pt idx="26497">
                  <c:v>0.926122685185185</c:v>
                </c:pt>
                <c:pt idx="26498">
                  <c:v>0.926134259259259</c:v>
                </c:pt>
                <c:pt idx="26499">
                  <c:v>0.926145833333334</c:v>
                </c:pt>
                <c:pt idx="26500">
                  <c:v>0.926157407407408</c:v>
                </c:pt>
                <c:pt idx="26501">
                  <c:v>0.926168981481481</c:v>
                </c:pt>
                <c:pt idx="26502">
                  <c:v>0.926180555555555</c:v>
                </c:pt>
                <c:pt idx="26503">
                  <c:v>0.926192129629629</c:v>
                </c:pt>
                <c:pt idx="26504">
                  <c:v>0.926203703703704</c:v>
                </c:pt>
                <c:pt idx="26505">
                  <c:v>0.926215277777778</c:v>
                </c:pt>
                <c:pt idx="26506">
                  <c:v>0.926226851851852</c:v>
                </c:pt>
                <c:pt idx="26507">
                  <c:v>0.926238425925926</c:v>
                </c:pt>
                <c:pt idx="26508">
                  <c:v>0.92625</c:v>
                </c:pt>
                <c:pt idx="26509">
                  <c:v>0.926261574074074</c:v>
                </c:pt>
                <c:pt idx="26510">
                  <c:v>0.926273148148148</c:v>
                </c:pt>
                <c:pt idx="26511">
                  <c:v>0.926284722222222</c:v>
                </c:pt>
                <c:pt idx="26512">
                  <c:v>0.926296296296296</c:v>
                </c:pt>
                <c:pt idx="26513">
                  <c:v>0.926307870370371</c:v>
                </c:pt>
                <c:pt idx="26514">
                  <c:v>0.926319444444445</c:v>
                </c:pt>
                <c:pt idx="26515">
                  <c:v>0.926331018518519</c:v>
                </c:pt>
                <c:pt idx="26516">
                  <c:v>0.926342592592593</c:v>
                </c:pt>
                <c:pt idx="26517">
                  <c:v>0.926354166666667</c:v>
                </c:pt>
                <c:pt idx="26518">
                  <c:v>0.92636574074074</c:v>
                </c:pt>
                <c:pt idx="26519">
                  <c:v>0.926377314814815</c:v>
                </c:pt>
                <c:pt idx="26520">
                  <c:v>0.926388888888889</c:v>
                </c:pt>
                <c:pt idx="26521">
                  <c:v>0.926400462962962</c:v>
                </c:pt>
                <c:pt idx="26522">
                  <c:v>0.926412037037037</c:v>
                </c:pt>
                <c:pt idx="26523">
                  <c:v>0.926423611111111</c:v>
                </c:pt>
                <c:pt idx="26524">
                  <c:v>0.926435185185185</c:v>
                </c:pt>
                <c:pt idx="26525">
                  <c:v>0.926446759259259</c:v>
                </c:pt>
                <c:pt idx="26526">
                  <c:v>0.926458333333333</c:v>
                </c:pt>
                <c:pt idx="26527">
                  <c:v>0.926469907407407</c:v>
                </c:pt>
                <c:pt idx="26528">
                  <c:v>0.926481481481482</c:v>
                </c:pt>
                <c:pt idx="26529">
                  <c:v>0.926493055555556</c:v>
                </c:pt>
                <c:pt idx="26530">
                  <c:v>0.92650462962963</c:v>
                </c:pt>
                <c:pt idx="26531">
                  <c:v>0.926516203703704</c:v>
                </c:pt>
                <c:pt idx="26532">
                  <c:v>0.926527777777778</c:v>
                </c:pt>
                <c:pt idx="26533">
                  <c:v>0.926539351851852</c:v>
                </c:pt>
                <c:pt idx="26534">
                  <c:v>0.926550925925925</c:v>
                </c:pt>
                <c:pt idx="26535">
                  <c:v>0.9265625</c:v>
                </c:pt>
                <c:pt idx="26536">
                  <c:v>0.926574074074074</c:v>
                </c:pt>
                <c:pt idx="26537">
                  <c:v>0.926585648148148</c:v>
                </c:pt>
                <c:pt idx="26538">
                  <c:v>0.926597222222222</c:v>
                </c:pt>
                <c:pt idx="26539">
                  <c:v>0.926608796296297</c:v>
                </c:pt>
                <c:pt idx="26540">
                  <c:v>0.926620370370371</c:v>
                </c:pt>
                <c:pt idx="26541">
                  <c:v>0.926631944444445</c:v>
                </c:pt>
                <c:pt idx="26542">
                  <c:v>0.926643518518519</c:v>
                </c:pt>
                <c:pt idx="26543">
                  <c:v>0.926655092592593</c:v>
                </c:pt>
                <c:pt idx="26544">
                  <c:v>0.926666666666666</c:v>
                </c:pt>
                <c:pt idx="26545">
                  <c:v>0.926678240740741</c:v>
                </c:pt>
                <c:pt idx="26546">
                  <c:v>0.926689814814815</c:v>
                </c:pt>
                <c:pt idx="26547">
                  <c:v>0.926701388888889</c:v>
                </c:pt>
                <c:pt idx="26548">
                  <c:v>0.926712962962962</c:v>
                </c:pt>
                <c:pt idx="26549">
                  <c:v>0.926724537037037</c:v>
                </c:pt>
                <c:pt idx="26550">
                  <c:v>0.926736111111111</c:v>
                </c:pt>
                <c:pt idx="26551">
                  <c:v>0.926747685185185</c:v>
                </c:pt>
                <c:pt idx="26552">
                  <c:v>0.926759259259259</c:v>
                </c:pt>
                <c:pt idx="26553">
                  <c:v>0.926770833333334</c:v>
                </c:pt>
                <c:pt idx="26554">
                  <c:v>0.926782407407408</c:v>
                </c:pt>
                <c:pt idx="26555">
                  <c:v>0.926793981481482</c:v>
                </c:pt>
                <c:pt idx="26556">
                  <c:v>0.926805555555556</c:v>
                </c:pt>
                <c:pt idx="26557">
                  <c:v>0.92681712962963</c:v>
                </c:pt>
                <c:pt idx="26558">
                  <c:v>0.926828703703704</c:v>
                </c:pt>
                <c:pt idx="26559">
                  <c:v>0.926840277777778</c:v>
                </c:pt>
                <c:pt idx="26560">
                  <c:v>0.926851851851852</c:v>
                </c:pt>
                <c:pt idx="26561">
                  <c:v>0.926863425925926</c:v>
                </c:pt>
                <c:pt idx="26562">
                  <c:v>0.926875</c:v>
                </c:pt>
                <c:pt idx="26563">
                  <c:v>0.926886574074074</c:v>
                </c:pt>
                <c:pt idx="26564">
                  <c:v>0.926898148148148</c:v>
                </c:pt>
                <c:pt idx="26565">
                  <c:v>0.926909722222222</c:v>
                </c:pt>
                <c:pt idx="26566">
                  <c:v>0.926921296296297</c:v>
                </c:pt>
                <c:pt idx="26567">
                  <c:v>0.926932870370371</c:v>
                </c:pt>
                <c:pt idx="26568">
                  <c:v>0.926944444444445</c:v>
                </c:pt>
                <c:pt idx="26569">
                  <c:v>0.926956018518519</c:v>
                </c:pt>
                <c:pt idx="26570">
                  <c:v>0.926967592592593</c:v>
                </c:pt>
                <c:pt idx="26571">
                  <c:v>0.926979166666667</c:v>
                </c:pt>
                <c:pt idx="26572">
                  <c:v>0.92699074074074</c:v>
                </c:pt>
                <c:pt idx="26573">
                  <c:v>0.927002314814815</c:v>
                </c:pt>
                <c:pt idx="26574">
                  <c:v>0.927013888888889</c:v>
                </c:pt>
                <c:pt idx="26575">
                  <c:v>0.927025462962963</c:v>
                </c:pt>
                <c:pt idx="26576">
                  <c:v>0.927037037037037</c:v>
                </c:pt>
                <c:pt idx="26577">
                  <c:v>0.927048611111111</c:v>
                </c:pt>
                <c:pt idx="26578">
                  <c:v>0.927060185185185</c:v>
                </c:pt>
                <c:pt idx="26579">
                  <c:v>0.927071759259259</c:v>
                </c:pt>
                <c:pt idx="26580">
                  <c:v>0.927083333333334</c:v>
                </c:pt>
                <c:pt idx="26581">
                  <c:v>0.927094907407408</c:v>
                </c:pt>
                <c:pt idx="26582">
                  <c:v>0.927106481481481</c:v>
                </c:pt>
                <c:pt idx="26583">
                  <c:v>0.927118055555556</c:v>
                </c:pt>
                <c:pt idx="26584">
                  <c:v>0.92712962962963</c:v>
                </c:pt>
                <c:pt idx="26585">
                  <c:v>0.927141203703704</c:v>
                </c:pt>
                <c:pt idx="26586">
                  <c:v>0.927152777777777</c:v>
                </c:pt>
                <c:pt idx="26587">
                  <c:v>0.927164351851852</c:v>
                </c:pt>
                <c:pt idx="26588">
                  <c:v>0.927175925925926</c:v>
                </c:pt>
                <c:pt idx="26589">
                  <c:v>0.9271875</c:v>
                </c:pt>
                <c:pt idx="26590">
                  <c:v>0.927199074074074</c:v>
                </c:pt>
                <c:pt idx="26591">
                  <c:v>0.927210648148148</c:v>
                </c:pt>
                <c:pt idx="26592">
                  <c:v>0.927222222222222</c:v>
                </c:pt>
                <c:pt idx="26593">
                  <c:v>0.927233796296296</c:v>
                </c:pt>
                <c:pt idx="26594">
                  <c:v>0.927245370370371</c:v>
                </c:pt>
                <c:pt idx="26595">
                  <c:v>0.927256944444444</c:v>
                </c:pt>
                <c:pt idx="26596">
                  <c:v>0.927268518518519</c:v>
                </c:pt>
                <c:pt idx="26597">
                  <c:v>0.927280092592593</c:v>
                </c:pt>
                <c:pt idx="26598">
                  <c:v>0.927291666666667</c:v>
                </c:pt>
                <c:pt idx="26599">
                  <c:v>0.927303240740741</c:v>
                </c:pt>
                <c:pt idx="26600">
                  <c:v>0.927314814814815</c:v>
                </c:pt>
                <c:pt idx="26601">
                  <c:v>0.927326388888889</c:v>
                </c:pt>
                <c:pt idx="26602">
                  <c:v>0.927337962962962</c:v>
                </c:pt>
                <c:pt idx="26603">
                  <c:v>0.927349537037037</c:v>
                </c:pt>
                <c:pt idx="26604">
                  <c:v>0.927361111111111</c:v>
                </c:pt>
                <c:pt idx="26605">
                  <c:v>0.927372685185185</c:v>
                </c:pt>
                <c:pt idx="26606">
                  <c:v>0.927384259259259</c:v>
                </c:pt>
                <c:pt idx="26607">
                  <c:v>0.927395833333334</c:v>
                </c:pt>
                <c:pt idx="26608">
                  <c:v>0.927407407407408</c:v>
                </c:pt>
                <c:pt idx="26609">
                  <c:v>0.927418981481481</c:v>
                </c:pt>
                <c:pt idx="26610">
                  <c:v>0.927430555555556</c:v>
                </c:pt>
                <c:pt idx="26611">
                  <c:v>0.92744212962963</c:v>
                </c:pt>
                <c:pt idx="26612">
                  <c:v>0.927453703703703</c:v>
                </c:pt>
                <c:pt idx="26613">
                  <c:v>0.927465277777778</c:v>
                </c:pt>
                <c:pt idx="26614">
                  <c:v>0.927476851851852</c:v>
                </c:pt>
                <c:pt idx="26615">
                  <c:v>0.927488425925925</c:v>
                </c:pt>
                <c:pt idx="26616">
                  <c:v>0.9275</c:v>
                </c:pt>
                <c:pt idx="26617">
                  <c:v>0.927511574074074</c:v>
                </c:pt>
                <c:pt idx="26618">
                  <c:v>0.927523148148148</c:v>
                </c:pt>
                <c:pt idx="26619">
                  <c:v>0.927534722222222</c:v>
                </c:pt>
                <c:pt idx="26620">
                  <c:v>0.927546296296297</c:v>
                </c:pt>
                <c:pt idx="26621">
                  <c:v>0.92755787037037</c:v>
                </c:pt>
                <c:pt idx="26622">
                  <c:v>0.927569444444444</c:v>
                </c:pt>
                <c:pt idx="26623">
                  <c:v>0.927581018518519</c:v>
                </c:pt>
                <c:pt idx="26624">
                  <c:v>0.927592592592593</c:v>
                </c:pt>
                <c:pt idx="26625">
                  <c:v>0.927604166666667</c:v>
                </c:pt>
                <c:pt idx="26626">
                  <c:v>0.92761574074074</c:v>
                </c:pt>
                <c:pt idx="26627">
                  <c:v>0.927627314814815</c:v>
                </c:pt>
                <c:pt idx="26628">
                  <c:v>0.927638888888889</c:v>
                </c:pt>
                <c:pt idx="26629">
                  <c:v>0.927650462962963</c:v>
                </c:pt>
                <c:pt idx="26630">
                  <c:v>0.927662037037037</c:v>
                </c:pt>
                <c:pt idx="26631">
                  <c:v>0.927673611111111</c:v>
                </c:pt>
                <c:pt idx="26632">
                  <c:v>0.927685185185185</c:v>
                </c:pt>
                <c:pt idx="26633">
                  <c:v>0.927696759259259</c:v>
                </c:pt>
                <c:pt idx="26634">
                  <c:v>0.927708333333334</c:v>
                </c:pt>
                <c:pt idx="26635">
                  <c:v>0.927719907407408</c:v>
                </c:pt>
                <c:pt idx="26636">
                  <c:v>0.927731481481482</c:v>
                </c:pt>
                <c:pt idx="26637">
                  <c:v>0.927743055555556</c:v>
                </c:pt>
                <c:pt idx="26638">
                  <c:v>0.92775462962963</c:v>
                </c:pt>
                <c:pt idx="26639">
                  <c:v>0.927766203703704</c:v>
                </c:pt>
                <c:pt idx="26640">
                  <c:v>0.927777777777778</c:v>
                </c:pt>
                <c:pt idx="26641">
                  <c:v>0.927789351851852</c:v>
                </c:pt>
                <c:pt idx="26642">
                  <c:v>0.927800925925926</c:v>
                </c:pt>
                <c:pt idx="26643">
                  <c:v>0.9278125</c:v>
                </c:pt>
                <c:pt idx="26644">
                  <c:v>0.927824074074074</c:v>
                </c:pt>
                <c:pt idx="26645">
                  <c:v>0.927835648148148</c:v>
                </c:pt>
                <c:pt idx="26646">
                  <c:v>0.927847222222222</c:v>
                </c:pt>
                <c:pt idx="26647">
                  <c:v>0.927858796296296</c:v>
                </c:pt>
                <c:pt idx="26648">
                  <c:v>0.927870370370371</c:v>
                </c:pt>
                <c:pt idx="26649">
                  <c:v>0.927881944444445</c:v>
                </c:pt>
                <c:pt idx="26650">
                  <c:v>0.927893518518519</c:v>
                </c:pt>
                <c:pt idx="26651">
                  <c:v>0.927905092592593</c:v>
                </c:pt>
                <c:pt idx="26652">
                  <c:v>0.927916666666666</c:v>
                </c:pt>
                <c:pt idx="26653">
                  <c:v>0.927928240740741</c:v>
                </c:pt>
                <c:pt idx="26654">
                  <c:v>0.927939814814815</c:v>
                </c:pt>
                <c:pt idx="26655">
                  <c:v>0.927951388888889</c:v>
                </c:pt>
                <c:pt idx="26656">
                  <c:v>0.927962962962963</c:v>
                </c:pt>
                <c:pt idx="26657">
                  <c:v>0.927974537037037</c:v>
                </c:pt>
                <c:pt idx="26658">
                  <c:v>0.927986111111111</c:v>
                </c:pt>
                <c:pt idx="26659">
                  <c:v>0.927997685185185</c:v>
                </c:pt>
                <c:pt idx="26660">
                  <c:v>0.928009259259259</c:v>
                </c:pt>
                <c:pt idx="26661">
                  <c:v>0.928020833333334</c:v>
                </c:pt>
                <c:pt idx="26662">
                  <c:v>0.928032407407407</c:v>
                </c:pt>
                <c:pt idx="26663">
                  <c:v>0.928043981481482</c:v>
                </c:pt>
                <c:pt idx="26664">
                  <c:v>0.928055555555556</c:v>
                </c:pt>
                <c:pt idx="26665">
                  <c:v>0.92806712962963</c:v>
                </c:pt>
                <c:pt idx="26666">
                  <c:v>0.928078703703704</c:v>
                </c:pt>
                <c:pt idx="26667">
                  <c:v>0.928090277777778</c:v>
                </c:pt>
                <c:pt idx="26668">
                  <c:v>0.928101851851852</c:v>
                </c:pt>
                <c:pt idx="26669">
                  <c:v>0.928113425925925</c:v>
                </c:pt>
                <c:pt idx="26670">
                  <c:v>0.928125</c:v>
                </c:pt>
                <c:pt idx="26671">
                  <c:v>0.928136574074074</c:v>
                </c:pt>
                <c:pt idx="26672">
                  <c:v>0.928148148148148</c:v>
                </c:pt>
                <c:pt idx="26673">
                  <c:v>0.928159722222222</c:v>
                </c:pt>
                <c:pt idx="26674">
                  <c:v>0.928171296296297</c:v>
                </c:pt>
                <c:pt idx="26675">
                  <c:v>0.928182870370371</c:v>
                </c:pt>
                <c:pt idx="26676">
                  <c:v>0.928194444444445</c:v>
                </c:pt>
                <c:pt idx="26677">
                  <c:v>0.928206018518519</c:v>
                </c:pt>
                <c:pt idx="26678">
                  <c:v>0.928217592592593</c:v>
                </c:pt>
                <c:pt idx="26679">
                  <c:v>0.928229166666667</c:v>
                </c:pt>
                <c:pt idx="26680">
                  <c:v>0.928240740740741</c:v>
                </c:pt>
                <c:pt idx="26681">
                  <c:v>0.928252314814815</c:v>
                </c:pt>
                <c:pt idx="26682">
                  <c:v>0.928263888888889</c:v>
                </c:pt>
                <c:pt idx="26683">
                  <c:v>0.928275462962963</c:v>
                </c:pt>
                <c:pt idx="26684">
                  <c:v>0.928287037037037</c:v>
                </c:pt>
                <c:pt idx="26685">
                  <c:v>0.928298611111111</c:v>
                </c:pt>
                <c:pt idx="26686">
                  <c:v>0.928310185185185</c:v>
                </c:pt>
                <c:pt idx="26687">
                  <c:v>0.928321759259259</c:v>
                </c:pt>
                <c:pt idx="26688">
                  <c:v>0.928333333333333</c:v>
                </c:pt>
                <c:pt idx="26689">
                  <c:v>0.928344907407408</c:v>
                </c:pt>
                <c:pt idx="26690">
                  <c:v>0.928356481481481</c:v>
                </c:pt>
                <c:pt idx="26691">
                  <c:v>0.928368055555556</c:v>
                </c:pt>
                <c:pt idx="26692">
                  <c:v>0.92837962962963</c:v>
                </c:pt>
                <c:pt idx="26693">
                  <c:v>0.928391203703704</c:v>
                </c:pt>
                <c:pt idx="26694">
                  <c:v>0.928402777777778</c:v>
                </c:pt>
                <c:pt idx="26695">
                  <c:v>0.928414351851851</c:v>
                </c:pt>
                <c:pt idx="26696">
                  <c:v>0.928425925925926</c:v>
                </c:pt>
                <c:pt idx="26697">
                  <c:v>0.9284375</c:v>
                </c:pt>
                <c:pt idx="26698">
                  <c:v>0.928449074074074</c:v>
                </c:pt>
                <c:pt idx="26699">
                  <c:v>0.928460648148148</c:v>
                </c:pt>
                <c:pt idx="26700">
                  <c:v>0.928472222222222</c:v>
                </c:pt>
                <c:pt idx="26701">
                  <c:v>0.928483796296296</c:v>
                </c:pt>
                <c:pt idx="26702">
                  <c:v>0.928495370370371</c:v>
                </c:pt>
                <c:pt idx="26703">
                  <c:v>0.928506944444444</c:v>
                </c:pt>
                <c:pt idx="26704">
                  <c:v>0.928518518518519</c:v>
                </c:pt>
                <c:pt idx="26705">
                  <c:v>0.928530092592593</c:v>
                </c:pt>
                <c:pt idx="26706">
                  <c:v>0.928541666666667</c:v>
                </c:pt>
                <c:pt idx="26707">
                  <c:v>0.92855324074074</c:v>
                </c:pt>
                <c:pt idx="26708">
                  <c:v>0.928564814814815</c:v>
                </c:pt>
                <c:pt idx="26709">
                  <c:v>0.928576388888889</c:v>
                </c:pt>
                <c:pt idx="26710">
                  <c:v>0.928587962962962</c:v>
                </c:pt>
                <c:pt idx="26711">
                  <c:v>0.928599537037037</c:v>
                </c:pt>
                <c:pt idx="26712">
                  <c:v>0.928611111111111</c:v>
                </c:pt>
                <c:pt idx="26713">
                  <c:v>0.928622685185185</c:v>
                </c:pt>
                <c:pt idx="26714">
                  <c:v>0.928634259259259</c:v>
                </c:pt>
                <c:pt idx="26715">
                  <c:v>0.928645833333334</c:v>
                </c:pt>
                <c:pt idx="26716">
                  <c:v>0.928657407407408</c:v>
                </c:pt>
                <c:pt idx="26717">
                  <c:v>0.928668981481482</c:v>
                </c:pt>
                <c:pt idx="26718">
                  <c:v>0.928680555555556</c:v>
                </c:pt>
                <c:pt idx="26719">
                  <c:v>0.92869212962963</c:v>
                </c:pt>
                <c:pt idx="26720">
                  <c:v>0.928703703703704</c:v>
                </c:pt>
                <c:pt idx="26721">
                  <c:v>0.928715277777778</c:v>
                </c:pt>
                <c:pt idx="26722">
                  <c:v>0.928726851851852</c:v>
                </c:pt>
                <c:pt idx="26723">
                  <c:v>0.928738425925926</c:v>
                </c:pt>
                <c:pt idx="26724">
                  <c:v>0.92875</c:v>
                </c:pt>
                <c:pt idx="26725">
                  <c:v>0.928761574074074</c:v>
                </c:pt>
                <c:pt idx="26726">
                  <c:v>0.928773148148148</c:v>
                </c:pt>
                <c:pt idx="26727">
                  <c:v>0.928784722222222</c:v>
                </c:pt>
                <c:pt idx="26728">
                  <c:v>0.928796296296296</c:v>
                </c:pt>
                <c:pt idx="26729">
                  <c:v>0.928807870370371</c:v>
                </c:pt>
                <c:pt idx="26730">
                  <c:v>0.928819444444445</c:v>
                </c:pt>
                <c:pt idx="26731">
                  <c:v>0.928831018518519</c:v>
                </c:pt>
                <c:pt idx="26732">
                  <c:v>0.928842592592593</c:v>
                </c:pt>
                <c:pt idx="26733">
                  <c:v>0.928854166666667</c:v>
                </c:pt>
                <c:pt idx="26734">
                  <c:v>0.928865740740741</c:v>
                </c:pt>
                <c:pt idx="26735">
                  <c:v>0.928877314814815</c:v>
                </c:pt>
                <c:pt idx="26736">
                  <c:v>0.928888888888889</c:v>
                </c:pt>
                <c:pt idx="26737">
                  <c:v>0.928900462962963</c:v>
                </c:pt>
                <c:pt idx="26738">
                  <c:v>0.928912037037037</c:v>
                </c:pt>
                <c:pt idx="26739">
                  <c:v>0.928923611111111</c:v>
                </c:pt>
                <c:pt idx="26740">
                  <c:v>0.928935185185185</c:v>
                </c:pt>
                <c:pt idx="26741">
                  <c:v>0.928946759259259</c:v>
                </c:pt>
                <c:pt idx="26742">
                  <c:v>0.928958333333334</c:v>
                </c:pt>
                <c:pt idx="26743">
                  <c:v>0.928969907407408</c:v>
                </c:pt>
                <c:pt idx="26744">
                  <c:v>0.928981481481482</c:v>
                </c:pt>
                <c:pt idx="26745">
                  <c:v>0.928993055555556</c:v>
                </c:pt>
                <c:pt idx="26746">
                  <c:v>0.92900462962963</c:v>
                </c:pt>
                <c:pt idx="26747">
                  <c:v>0.929016203703703</c:v>
                </c:pt>
                <c:pt idx="26748">
                  <c:v>0.929027777777778</c:v>
                </c:pt>
                <c:pt idx="26749">
                  <c:v>0.929039351851852</c:v>
                </c:pt>
                <c:pt idx="26750">
                  <c:v>0.929050925925926</c:v>
                </c:pt>
                <c:pt idx="26751">
                  <c:v>0.9290625</c:v>
                </c:pt>
                <c:pt idx="26752">
                  <c:v>0.929074074074074</c:v>
                </c:pt>
                <c:pt idx="26753">
                  <c:v>0.929085648148148</c:v>
                </c:pt>
                <c:pt idx="26754">
                  <c:v>0.929097222222222</c:v>
                </c:pt>
                <c:pt idx="26755">
                  <c:v>0.929108796296296</c:v>
                </c:pt>
                <c:pt idx="26756">
                  <c:v>0.929120370370371</c:v>
                </c:pt>
                <c:pt idx="26757">
                  <c:v>0.929131944444445</c:v>
                </c:pt>
                <c:pt idx="26758">
                  <c:v>0.929143518518519</c:v>
                </c:pt>
                <c:pt idx="26759">
                  <c:v>0.929155092592593</c:v>
                </c:pt>
                <c:pt idx="26760">
                  <c:v>0.929166666666667</c:v>
                </c:pt>
                <c:pt idx="26761">
                  <c:v>0.929178240740741</c:v>
                </c:pt>
                <c:pt idx="26762">
                  <c:v>0.929189814814815</c:v>
                </c:pt>
                <c:pt idx="26763">
                  <c:v>0.929201388888889</c:v>
                </c:pt>
                <c:pt idx="26764">
                  <c:v>0.929212962962962</c:v>
                </c:pt>
                <c:pt idx="26765">
                  <c:v>0.929224537037037</c:v>
                </c:pt>
                <c:pt idx="26766">
                  <c:v>0.929236111111111</c:v>
                </c:pt>
                <c:pt idx="26767">
                  <c:v>0.929247685185185</c:v>
                </c:pt>
                <c:pt idx="26768">
                  <c:v>0.929259259259259</c:v>
                </c:pt>
                <c:pt idx="26769">
                  <c:v>0.929270833333334</c:v>
                </c:pt>
                <c:pt idx="26770">
                  <c:v>0.929282407407407</c:v>
                </c:pt>
                <c:pt idx="26771">
                  <c:v>0.929293981481482</c:v>
                </c:pt>
                <c:pt idx="26772">
                  <c:v>0.929305555555556</c:v>
                </c:pt>
                <c:pt idx="26773">
                  <c:v>0.929317129629629</c:v>
                </c:pt>
                <c:pt idx="26774">
                  <c:v>0.929328703703704</c:v>
                </c:pt>
                <c:pt idx="26775">
                  <c:v>0.929340277777778</c:v>
                </c:pt>
                <c:pt idx="26776">
                  <c:v>0.929351851851852</c:v>
                </c:pt>
                <c:pt idx="26777">
                  <c:v>0.929363425925925</c:v>
                </c:pt>
                <c:pt idx="26778">
                  <c:v>0.929375</c:v>
                </c:pt>
                <c:pt idx="26779">
                  <c:v>0.929386574074074</c:v>
                </c:pt>
                <c:pt idx="26780">
                  <c:v>0.929398148148148</c:v>
                </c:pt>
                <c:pt idx="26781">
                  <c:v>0.929409722222222</c:v>
                </c:pt>
                <c:pt idx="26782">
                  <c:v>0.929421296296297</c:v>
                </c:pt>
                <c:pt idx="26783">
                  <c:v>0.929432870370371</c:v>
                </c:pt>
                <c:pt idx="26784">
                  <c:v>0.929444444444445</c:v>
                </c:pt>
                <c:pt idx="26785">
                  <c:v>0.929456018518519</c:v>
                </c:pt>
                <c:pt idx="26786">
                  <c:v>0.929467592592593</c:v>
                </c:pt>
                <c:pt idx="26787">
                  <c:v>0.929479166666666</c:v>
                </c:pt>
                <c:pt idx="26788">
                  <c:v>0.929490740740741</c:v>
                </c:pt>
                <c:pt idx="26789">
                  <c:v>0.929502314814815</c:v>
                </c:pt>
                <c:pt idx="26790">
                  <c:v>0.929513888888889</c:v>
                </c:pt>
                <c:pt idx="26791">
                  <c:v>0.929525462962963</c:v>
                </c:pt>
                <c:pt idx="26792">
                  <c:v>0.929537037037037</c:v>
                </c:pt>
                <c:pt idx="26793">
                  <c:v>0.929548611111111</c:v>
                </c:pt>
                <c:pt idx="26794">
                  <c:v>0.929560185185185</c:v>
                </c:pt>
                <c:pt idx="26795">
                  <c:v>0.929571759259259</c:v>
                </c:pt>
                <c:pt idx="26796">
                  <c:v>0.929583333333333</c:v>
                </c:pt>
                <c:pt idx="26797">
                  <c:v>0.929594907407408</c:v>
                </c:pt>
                <c:pt idx="26798">
                  <c:v>0.929606481481482</c:v>
                </c:pt>
                <c:pt idx="26799">
                  <c:v>0.929618055555556</c:v>
                </c:pt>
                <c:pt idx="26800">
                  <c:v>0.92962962962963</c:v>
                </c:pt>
                <c:pt idx="26801">
                  <c:v>0.929641203703704</c:v>
                </c:pt>
                <c:pt idx="26802">
                  <c:v>0.929652777777778</c:v>
                </c:pt>
                <c:pt idx="26803">
                  <c:v>0.929664351851852</c:v>
                </c:pt>
                <c:pt idx="26804">
                  <c:v>0.929675925925926</c:v>
                </c:pt>
                <c:pt idx="26805">
                  <c:v>0.9296875</c:v>
                </c:pt>
                <c:pt idx="26806">
                  <c:v>0.929699074074075</c:v>
                </c:pt>
                <c:pt idx="26807">
                  <c:v>0.929710648148148</c:v>
                </c:pt>
                <c:pt idx="26808">
                  <c:v>0.929722222222222</c:v>
                </c:pt>
                <c:pt idx="26809">
                  <c:v>0.929733796296296</c:v>
                </c:pt>
                <c:pt idx="26810">
                  <c:v>0.929745370370371</c:v>
                </c:pt>
                <c:pt idx="26811">
                  <c:v>0.929756944444444</c:v>
                </c:pt>
                <c:pt idx="26812">
                  <c:v>0.929768518518519</c:v>
                </c:pt>
                <c:pt idx="26813">
                  <c:v>0.929780092592593</c:v>
                </c:pt>
                <c:pt idx="26814">
                  <c:v>0.929791666666667</c:v>
                </c:pt>
                <c:pt idx="26815">
                  <c:v>0.92980324074074</c:v>
                </c:pt>
                <c:pt idx="26816">
                  <c:v>0.929814814814815</c:v>
                </c:pt>
                <c:pt idx="26817">
                  <c:v>0.929826388888889</c:v>
                </c:pt>
                <c:pt idx="26818">
                  <c:v>0.929837962962963</c:v>
                </c:pt>
                <c:pt idx="26819">
                  <c:v>0.929849537037037</c:v>
                </c:pt>
                <c:pt idx="26820">
                  <c:v>0.929861111111111</c:v>
                </c:pt>
                <c:pt idx="26821">
                  <c:v>0.929872685185185</c:v>
                </c:pt>
                <c:pt idx="26822">
                  <c:v>0.929884259259259</c:v>
                </c:pt>
                <c:pt idx="26823">
                  <c:v>0.929895833333334</c:v>
                </c:pt>
                <c:pt idx="26824">
                  <c:v>0.929907407407408</c:v>
                </c:pt>
                <c:pt idx="26825">
                  <c:v>0.929918981481482</c:v>
                </c:pt>
                <c:pt idx="26826">
                  <c:v>0.929930555555556</c:v>
                </c:pt>
                <c:pt idx="26827">
                  <c:v>0.929942129629629</c:v>
                </c:pt>
                <c:pt idx="26828">
                  <c:v>0.929953703703704</c:v>
                </c:pt>
                <c:pt idx="26829">
                  <c:v>0.929965277777778</c:v>
                </c:pt>
                <c:pt idx="26830">
                  <c:v>0.929976851851851</c:v>
                </c:pt>
                <c:pt idx="26831">
                  <c:v>0.929988425925926</c:v>
                </c:pt>
                <c:pt idx="26832">
                  <c:v>0.93</c:v>
                </c:pt>
                <c:pt idx="26833">
                  <c:v>0.930011574074074</c:v>
                </c:pt>
                <c:pt idx="26834">
                  <c:v>0.930023148148148</c:v>
                </c:pt>
                <c:pt idx="26835">
                  <c:v>0.930034722222222</c:v>
                </c:pt>
                <c:pt idx="26836">
                  <c:v>0.930046296296297</c:v>
                </c:pt>
                <c:pt idx="26837">
                  <c:v>0.930057870370371</c:v>
                </c:pt>
                <c:pt idx="26838">
                  <c:v>0.930069444444445</c:v>
                </c:pt>
                <c:pt idx="26839">
                  <c:v>0.930081018518519</c:v>
                </c:pt>
                <c:pt idx="26840">
                  <c:v>0.930092592592593</c:v>
                </c:pt>
                <c:pt idx="26841">
                  <c:v>0.930104166666666</c:v>
                </c:pt>
                <c:pt idx="26842">
                  <c:v>0.93011574074074</c:v>
                </c:pt>
                <c:pt idx="26843">
                  <c:v>0.930127314814815</c:v>
                </c:pt>
                <c:pt idx="26844">
                  <c:v>0.930138888888889</c:v>
                </c:pt>
                <c:pt idx="26845">
                  <c:v>0.930150462962963</c:v>
                </c:pt>
                <c:pt idx="26846">
                  <c:v>0.930162037037037</c:v>
                </c:pt>
                <c:pt idx="26847">
                  <c:v>0.930173611111111</c:v>
                </c:pt>
                <c:pt idx="26848">
                  <c:v>0.930185185185185</c:v>
                </c:pt>
                <c:pt idx="26849">
                  <c:v>0.930196759259259</c:v>
                </c:pt>
                <c:pt idx="26850">
                  <c:v>0.930208333333333</c:v>
                </c:pt>
                <c:pt idx="26851">
                  <c:v>0.930219907407407</c:v>
                </c:pt>
                <c:pt idx="26852">
                  <c:v>0.930231481481482</c:v>
                </c:pt>
                <c:pt idx="26853">
                  <c:v>0.930243055555556</c:v>
                </c:pt>
                <c:pt idx="26854">
                  <c:v>0.93025462962963</c:v>
                </c:pt>
                <c:pt idx="26855">
                  <c:v>0.930266203703703</c:v>
                </c:pt>
                <c:pt idx="26856">
                  <c:v>0.930277777777778</c:v>
                </c:pt>
                <c:pt idx="26857">
                  <c:v>0.930289351851852</c:v>
                </c:pt>
                <c:pt idx="26858">
                  <c:v>0.930300925925925</c:v>
                </c:pt>
                <c:pt idx="26859">
                  <c:v>0.9303125</c:v>
                </c:pt>
                <c:pt idx="26860">
                  <c:v>0.930324074074074</c:v>
                </c:pt>
                <c:pt idx="26861">
                  <c:v>0.930335648148148</c:v>
                </c:pt>
                <c:pt idx="26862">
                  <c:v>0.930347222222222</c:v>
                </c:pt>
                <c:pt idx="26863">
                  <c:v>0.930358796296297</c:v>
                </c:pt>
                <c:pt idx="26864">
                  <c:v>0.930370370370371</c:v>
                </c:pt>
                <c:pt idx="26865">
                  <c:v>0.930381944444444</c:v>
                </c:pt>
                <c:pt idx="26866">
                  <c:v>0.930393518518519</c:v>
                </c:pt>
                <c:pt idx="26867">
                  <c:v>0.930405092592593</c:v>
                </c:pt>
                <c:pt idx="26868">
                  <c:v>0.930416666666667</c:v>
                </c:pt>
                <c:pt idx="26869">
                  <c:v>0.93042824074074</c:v>
                </c:pt>
                <c:pt idx="26870">
                  <c:v>0.930439814814815</c:v>
                </c:pt>
                <c:pt idx="26871">
                  <c:v>0.930451388888889</c:v>
                </c:pt>
                <c:pt idx="26872">
                  <c:v>0.930462962962962</c:v>
                </c:pt>
                <c:pt idx="26873">
                  <c:v>0.930474537037037</c:v>
                </c:pt>
                <c:pt idx="26874">
                  <c:v>0.930486111111111</c:v>
                </c:pt>
                <c:pt idx="26875">
                  <c:v>0.930497685185185</c:v>
                </c:pt>
                <c:pt idx="26876">
                  <c:v>0.930509259259259</c:v>
                </c:pt>
                <c:pt idx="26877">
                  <c:v>0.930520833333334</c:v>
                </c:pt>
                <c:pt idx="26878">
                  <c:v>0.930532407407407</c:v>
                </c:pt>
                <c:pt idx="26879">
                  <c:v>0.930543981481482</c:v>
                </c:pt>
                <c:pt idx="26880">
                  <c:v>0.930555555555556</c:v>
                </c:pt>
                <c:pt idx="26881">
                  <c:v>0.930567129629629</c:v>
                </c:pt>
                <c:pt idx="26882">
                  <c:v>0.930578703703704</c:v>
                </c:pt>
                <c:pt idx="26883">
                  <c:v>0.930590277777778</c:v>
                </c:pt>
                <c:pt idx="26884">
                  <c:v>0.930601851851852</c:v>
                </c:pt>
                <c:pt idx="26885">
                  <c:v>0.930613425925926</c:v>
                </c:pt>
                <c:pt idx="26886">
                  <c:v>0.930625</c:v>
                </c:pt>
                <c:pt idx="26887">
                  <c:v>0.930636574074074</c:v>
                </c:pt>
                <c:pt idx="26888">
                  <c:v>0.930648148148148</c:v>
                </c:pt>
                <c:pt idx="26889">
                  <c:v>0.930659722222222</c:v>
                </c:pt>
                <c:pt idx="26890">
                  <c:v>0.930671296296297</c:v>
                </c:pt>
                <c:pt idx="26891">
                  <c:v>0.930682870370371</c:v>
                </c:pt>
                <c:pt idx="26892">
                  <c:v>0.930694444444445</c:v>
                </c:pt>
                <c:pt idx="26893">
                  <c:v>0.930706018518519</c:v>
                </c:pt>
                <c:pt idx="26894">
                  <c:v>0.930717592592593</c:v>
                </c:pt>
                <c:pt idx="26895">
                  <c:v>0.930729166666667</c:v>
                </c:pt>
                <c:pt idx="26896">
                  <c:v>0.930740740740741</c:v>
                </c:pt>
                <c:pt idx="26897">
                  <c:v>0.930752314814815</c:v>
                </c:pt>
                <c:pt idx="26898">
                  <c:v>0.930763888888889</c:v>
                </c:pt>
                <c:pt idx="26899">
                  <c:v>0.930775462962963</c:v>
                </c:pt>
                <c:pt idx="26900">
                  <c:v>0.930787037037037</c:v>
                </c:pt>
                <c:pt idx="26901">
                  <c:v>0.930798611111112</c:v>
                </c:pt>
                <c:pt idx="26902">
                  <c:v>0.930810185185185</c:v>
                </c:pt>
                <c:pt idx="26903">
                  <c:v>0.930821759259259</c:v>
                </c:pt>
                <c:pt idx="26904">
                  <c:v>0.930833333333333</c:v>
                </c:pt>
                <c:pt idx="26905">
                  <c:v>0.930844907407408</c:v>
                </c:pt>
                <c:pt idx="26906">
                  <c:v>0.930856481481482</c:v>
                </c:pt>
                <c:pt idx="26907">
                  <c:v>0.930868055555556</c:v>
                </c:pt>
                <c:pt idx="26908">
                  <c:v>0.93087962962963</c:v>
                </c:pt>
                <c:pt idx="26909">
                  <c:v>0.930891203703704</c:v>
                </c:pt>
                <c:pt idx="26910">
                  <c:v>0.930902777777777</c:v>
                </c:pt>
                <c:pt idx="26911">
                  <c:v>0.930914351851852</c:v>
                </c:pt>
                <c:pt idx="26912">
                  <c:v>0.930925925925926</c:v>
                </c:pt>
                <c:pt idx="26913">
                  <c:v>0.9309375</c:v>
                </c:pt>
                <c:pt idx="26914">
                  <c:v>0.930949074074074</c:v>
                </c:pt>
                <c:pt idx="26915">
                  <c:v>0.930960648148148</c:v>
                </c:pt>
                <c:pt idx="26916">
                  <c:v>0.930972222222222</c:v>
                </c:pt>
                <c:pt idx="26917">
                  <c:v>0.930983796296296</c:v>
                </c:pt>
                <c:pt idx="26918">
                  <c:v>0.930995370370371</c:v>
                </c:pt>
                <c:pt idx="26919">
                  <c:v>0.931006944444444</c:v>
                </c:pt>
                <c:pt idx="26920">
                  <c:v>0.931018518518519</c:v>
                </c:pt>
                <c:pt idx="26921">
                  <c:v>0.931030092592593</c:v>
                </c:pt>
                <c:pt idx="26922">
                  <c:v>0.931041666666667</c:v>
                </c:pt>
                <c:pt idx="26923">
                  <c:v>0.931053240740741</c:v>
                </c:pt>
                <c:pt idx="26924">
                  <c:v>0.931064814814815</c:v>
                </c:pt>
                <c:pt idx="26925">
                  <c:v>0.931076388888889</c:v>
                </c:pt>
                <c:pt idx="26926">
                  <c:v>0.931087962962962</c:v>
                </c:pt>
                <c:pt idx="26927">
                  <c:v>0.931099537037037</c:v>
                </c:pt>
                <c:pt idx="26928">
                  <c:v>0.931111111111111</c:v>
                </c:pt>
                <c:pt idx="26929">
                  <c:v>0.931122685185185</c:v>
                </c:pt>
                <c:pt idx="26930">
                  <c:v>0.931134259259259</c:v>
                </c:pt>
                <c:pt idx="26931">
                  <c:v>0.931145833333334</c:v>
                </c:pt>
                <c:pt idx="26932">
                  <c:v>0.931157407407408</c:v>
                </c:pt>
                <c:pt idx="26933">
                  <c:v>0.931168981481481</c:v>
                </c:pt>
                <c:pt idx="26934">
                  <c:v>0.931180555555556</c:v>
                </c:pt>
                <c:pt idx="26935">
                  <c:v>0.931192129629629</c:v>
                </c:pt>
                <c:pt idx="26936">
                  <c:v>0.931203703703704</c:v>
                </c:pt>
                <c:pt idx="26937">
                  <c:v>0.931215277777778</c:v>
                </c:pt>
                <c:pt idx="26938">
                  <c:v>0.931226851851852</c:v>
                </c:pt>
                <c:pt idx="26939">
                  <c:v>0.931238425925926</c:v>
                </c:pt>
                <c:pt idx="26940">
                  <c:v>0.93125</c:v>
                </c:pt>
                <c:pt idx="26941">
                  <c:v>0.931261574074074</c:v>
                </c:pt>
                <c:pt idx="26942">
                  <c:v>0.931273148148148</c:v>
                </c:pt>
                <c:pt idx="26943">
                  <c:v>0.931284722222222</c:v>
                </c:pt>
                <c:pt idx="26944">
                  <c:v>0.931296296296297</c:v>
                </c:pt>
                <c:pt idx="26945">
                  <c:v>0.931307870370371</c:v>
                </c:pt>
                <c:pt idx="26946">
                  <c:v>0.931319444444445</c:v>
                </c:pt>
                <c:pt idx="26947">
                  <c:v>0.931331018518519</c:v>
                </c:pt>
                <c:pt idx="26948">
                  <c:v>0.931342592592593</c:v>
                </c:pt>
                <c:pt idx="26949">
                  <c:v>0.931354166666667</c:v>
                </c:pt>
                <c:pt idx="26950">
                  <c:v>0.93136574074074</c:v>
                </c:pt>
                <c:pt idx="26951">
                  <c:v>0.931377314814815</c:v>
                </c:pt>
                <c:pt idx="26952">
                  <c:v>0.931388888888889</c:v>
                </c:pt>
                <c:pt idx="26953">
                  <c:v>0.931400462962963</c:v>
                </c:pt>
                <c:pt idx="26954">
                  <c:v>0.931412037037037</c:v>
                </c:pt>
                <c:pt idx="26955">
                  <c:v>0.931423611111111</c:v>
                </c:pt>
                <c:pt idx="26956">
                  <c:v>0.931435185185185</c:v>
                </c:pt>
                <c:pt idx="26957">
                  <c:v>0.931446759259259</c:v>
                </c:pt>
                <c:pt idx="26958">
                  <c:v>0.931458333333334</c:v>
                </c:pt>
                <c:pt idx="26959">
                  <c:v>0.931469907407407</c:v>
                </c:pt>
                <c:pt idx="26960">
                  <c:v>0.931481481481482</c:v>
                </c:pt>
                <c:pt idx="26961">
                  <c:v>0.931493055555556</c:v>
                </c:pt>
                <c:pt idx="26962">
                  <c:v>0.93150462962963</c:v>
                </c:pt>
                <c:pt idx="26963">
                  <c:v>0.931516203703704</c:v>
                </c:pt>
                <c:pt idx="26964">
                  <c:v>0.931527777777777</c:v>
                </c:pt>
                <c:pt idx="26965">
                  <c:v>0.931539351851852</c:v>
                </c:pt>
                <c:pt idx="26966">
                  <c:v>0.931550925925925</c:v>
                </c:pt>
                <c:pt idx="26967">
                  <c:v>0.9315625</c:v>
                </c:pt>
                <c:pt idx="26968">
                  <c:v>0.931574074074074</c:v>
                </c:pt>
                <c:pt idx="26969">
                  <c:v>0.931585648148148</c:v>
                </c:pt>
                <c:pt idx="26970">
                  <c:v>0.931597222222222</c:v>
                </c:pt>
                <c:pt idx="26971">
                  <c:v>0.931608796296296</c:v>
                </c:pt>
                <c:pt idx="26972">
                  <c:v>0.931620370370371</c:v>
                </c:pt>
                <c:pt idx="26973">
                  <c:v>0.931631944444445</c:v>
                </c:pt>
                <c:pt idx="26974">
                  <c:v>0.931643518518519</c:v>
                </c:pt>
                <c:pt idx="26975">
                  <c:v>0.931655092592593</c:v>
                </c:pt>
                <c:pt idx="26976">
                  <c:v>0.931666666666667</c:v>
                </c:pt>
                <c:pt idx="26977">
                  <c:v>0.931678240740741</c:v>
                </c:pt>
                <c:pt idx="26978">
                  <c:v>0.931689814814815</c:v>
                </c:pt>
                <c:pt idx="26979">
                  <c:v>0.931701388888889</c:v>
                </c:pt>
                <c:pt idx="26980">
                  <c:v>0.931712962962962</c:v>
                </c:pt>
                <c:pt idx="26981">
                  <c:v>0.931724537037037</c:v>
                </c:pt>
                <c:pt idx="26982">
                  <c:v>0.931736111111111</c:v>
                </c:pt>
                <c:pt idx="26983">
                  <c:v>0.931747685185185</c:v>
                </c:pt>
                <c:pt idx="26984">
                  <c:v>0.931759259259259</c:v>
                </c:pt>
                <c:pt idx="26985">
                  <c:v>0.931770833333334</c:v>
                </c:pt>
                <c:pt idx="26986">
                  <c:v>0.931782407407408</c:v>
                </c:pt>
                <c:pt idx="26987">
                  <c:v>0.931793981481482</c:v>
                </c:pt>
                <c:pt idx="26988">
                  <c:v>0.931805555555556</c:v>
                </c:pt>
                <c:pt idx="26989">
                  <c:v>0.93181712962963</c:v>
                </c:pt>
                <c:pt idx="26990">
                  <c:v>0.931828703703704</c:v>
                </c:pt>
                <c:pt idx="26991">
                  <c:v>0.931840277777778</c:v>
                </c:pt>
                <c:pt idx="26992">
                  <c:v>0.931851851851852</c:v>
                </c:pt>
                <c:pt idx="26993">
                  <c:v>0.931863425925926</c:v>
                </c:pt>
                <c:pt idx="26994">
                  <c:v>0.931875</c:v>
                </c:pt>
                <c:pt idx="26995">
                  <c:v>0.931886574074074</c:v>
                </c:pt>
                <c:pt idx="26996">
                  <c:v>0.931898148148148</c:v>
                </c:pt>
                <c:pt idx="26997">
                  <c:v>0.931909722222222</c:v>
                </c:pt>
                <c:pt idx="26998">
                  <c:v>0.931921296296297</c:v>
                </c:pt>
                <c:pt idx="26999">
                  <c:v>0.931932870370371</c:v>
                </c:pt>
                <c:pt idx="27000">
                  <c:v>0.931944444444445</c:v>
                </c:pt>
                <c:pt idx="27001">
                  <c:v>0.931956018518519</c:v>
                </c:pt>
                <c:pt idx="27002">
                  <c:v>0.931967592592593</c:v>
                </c:pt>
                <c:pt idx="27003">
                  <c:v>0.931979166666667</c:v>
                </c:pt>
                <c:pt idx="27004">
                  <c:v>0.93199074074074</c:v>
                </c:pt>
                <c:pt idx="27005">
                  <c:v>0.932002314814815</c:v>
                </c:pt>
                <c:pt idx="27006">
                  <c:v>0.932013888888889</c:v>
                </c:pt>
                <c:pt idx="27007">
                  <c:v>0.932025462962963</c:v>
                </c:pt>
                <c:pt idx="27008">
                  <c:v>0.932037037037037</c:v>
                </c:pt>
                <c:pt idx="27009">
                  <c:v>0.932048611111111</c:v>
                </c:pt>
                <c:pt idx="27010">
                  <c:v>0.932060185185185</c:v>
                </c:pt>
                <c:pt idx="27011">
                  <c:v>0.932071759259259</c:v>
                </c:pt>
                <c:pt idx="27012">
                  <c:v>0.932083333333334</c:v>
                </c:pt>
                <c:pt idx="27013">
                  <c:v>0.932094907407407</c:v>
                </c:pt>
                <c:pt idx="27014">
                  <c:v>0.932106481481481</c:v>
                </c:pt>
                <c:pt idx="27015">
                  <c:v>0.932118055555556</c:v>
                </c:pt>
                <c:pt idx="27016">
                  <c:v>0.93212962962963</c:v>
                </c:pt>
                <c:pt idx="27017">
                  <c:v>0.932141203703704</c:v>
                </c:pt>
                <c:pt idx="27018">
                  <c:v>0.932152777777777</c:v>
                </c:pt>
                <c:pt idx="27019">
                  <c:v>0.932164351851852</c:v>
                </c:pt>
                <c:pt idx="27020">
                  <c:v>0.932175925925926</c:v>
                </c:pt>
                <c:pt idx="27021">
                  <c:v>0.9321875</c:v>
                </c:pt>
                <c:pt idx="27022">
                  <c:v>0.932199074074075</c:v>
                </c:pt>
                <c:pt idx="27023">
                  <c:v>0.932210648148148</c:v>
                </c:pt>
                <c:pt idx="27024">
                  <c:v>0.932222222222222</c:v>
                </c:pt>
                <c:pt idx="27025">
                  <c:v>0.932233796296296</c:v>
                </c:pt>
                <c:pt idx="27026">
                  <c:v>0.932245370370371</c:v>
                </c:pt>
                <c:pt idx="27027">
                  <c:v>0.932256944444444</c:v>
                </c:pt>
                <c:pt idx="27028">
                  <c:v>0.932268518518519</c:v>
                </c:pt>
                <c:pt idx="27029">
                  <c:v>0.932280092592593</c:v>
                </c:pt>
                <c:pt idx="27030">
                  <c:v>0.932291666666667</c:v>
                </c:pt>
                <c:pt idx="27031">
                  <c:v>0.932303240740741</c:v>
                </c:pt>
                <c:pt idx="27032">
                  <c:v>0.932314814814815</c:v>
                </c:pt>
                <c:pt idx="27033">
                  <c:v>0.932326388888889</c:v>
                </c:pt>
                <c:pt idx="27034">
                  <c:v>0.932337962962963</c:v>
                </c:pt>
                <c:pt idx="27035">
                  <c:v>0.932349537037037</c:v>
                </c:pt>
                <c:pt idx="27036">
                  <c:v>0.932361111111111</c:v>
                </c:pt>
                <c:pt idx="27037">
                  <c:v>0.932372685185185</c:v>
                </c:pt>
                <c:pt idx="27038">
                  <c:v>0.932384259259259</c:v>
                </c:pt>
                <c:pt idx="27039">
                  <c:v>0.932395833333334</c:v>
                </c:pt>
                <c:pt idx="27040">
                  <c:v>0.932407407407407</c:v>
                </c:pt>
                <c:pt idx="27041">
                  <c:v>0.932418981481481</c:v>
                </c:pt>
                <c:pt idx="27042">
                  <c:v>0.932430555555556</c:v>
                </c:pt>
                <c:pt idx="27043">
                  <c:v>0.93244212962963</c:v>
                </c:pt>
                <c:pt idx="27044">
                  <c:v>0.932453703703703</c:v>
                </c:pt>
                <c:pt idx="27045">
                  <c:v>0.932465277777778</c:v>
                </c:pt>
                <c:pt idx="27046">
                  <c:v>0.932476851851852</c:v>
                </c:pt>
                <c:pt idx="27047">
                  <c:v>0.932488425925926</c:v>
                </c:pt>
                <c:pt idx="27048">
                  <c:v>0.9325</c:v>
                </c:pt>
                <c:pt idx="27049">
                  <c:v>0.932511574074074</c:v>
                </c:pt>
                <c:pt idx="27050">
                  <c:v>0.932523148148148</c:v>
                </c:pt>
                <c:pt idx="27051">
                  <c:v>0.932534722222222</c:v>
                </c:pt>
                <c:pt idx="27052">
                  <c:v>0.932546296296296</c:v>
                </c:pt>
                <c:pt idx="27053">
                  <c:v>0.932557870370371</c:v>
                </c:pt>
                <c:pt idx="27054">
                  <c:v>0.932569444444444</c:v>
                </c:pt>
                <c:pt idx="27055">
                  <c:v>0.932581018518519</c:v>
                </c:pt>
                <c:pt idx="27056">
                  <c:v>0.932592592592593</c:v>
                </c:pt>
                <c:pt idx="27057">
                  <c:v>0.932604166666667</c:v>
                </c:pt>
                <c:pt idx="27058">
                  <c:v>0.932615740740741</c:v>
                </c:pt>
                <c:pt idx="27059">
                  <c:v>0.932627314814815</c:v>
                </c:pt>
                <c:pt idx="27060">
                  <c:v>0.932638888888889</c:v>
                </c:pt>
                <c:pt idx="27061">
                  <c:v>0.932650462962963</c:v>
                </c:pt>
                <c:pt idx="27062">
                  <c:v>0.932662037037037</c:v>
                </c:pt>
                <c:pt idx="27063">
                  <c:v>0.932673611111111</c:v>
                </c:pt>
                <c:pt idx="27064">
                  <c:v>0.932685185185185</c:v>
                </c:pt>
                <c:pt idx="27065">
                  <c:v>0.932696759259259</c:v>
                </c:pt>
                <c:pt idx="27066">
                  <c:v>0.932708333333334</c:v>
                </c:pt>
                <c:pt idx="27067">
                  <c:v>0.932719907407408</c:v>
                </c:pt>
                <c:pt idx="27068">
                  <c:v>0.932731481481482</c:v>
                </c:pt>
                <c:pt idx="27069">
                  <c:v>0.932743055555556</c:v>
                </c:pt>
                <c:pt idx="27070">
                  <c:v>0.93275462962963</c:v>
                </c:pt>
                <c:pt idx="27071">
                  <c:v>0.932766203703704</c:v>
                </c:pt>
                <c:pt idx="27072">
                  <c:v>0.932777777777778</c:v>
                </c:pt>
                <c:pt idx="27073">
                  <c:v>0.932789351851852</c:v>
                </c:pt>
                <c:pt idx="27074">
                  <c:v>0.932800925925926</c:v>
                </c:pt>
                <c:pt idx="27075">
                  <c:v>0.9328125</c:v>
                </c:pt>
                <c:pt idx="27076">
                  <c:v>0.932824074074074</c:v>
                </c:pt>
                <c:pt idx="27077">
                  <c:v>0.932835648148148</c:v>
                </c:pt>
                <c:pt idx="27078">
                  <c:v>0.932847222222222</c:v>
                </c:pt>
                <c:pt idx="27079">
                  <c:v>0.932858796296297</c:v>
                </c:pt>
                <c:pt idx="27080">
                  <c:v>0.932870370370371</c:v>
                </c:pt>
                <c:pt idx="27081">
                  <c:v>0.932881944444445</c:v>
                </c:pt>
                <c:pt idx="27082">
                  <c:v>0.932893518518519</c:v>
                </c:pt>
                <c:pt idx="27083">
                  <c:v>0.932905092592593</c:v>
                </c:pt>
                <c:pt idx="27084">
                  <c:v>0.932916666666666</c:v>
                </c:pt>
                <c:pt idx="27085">
                  <c:v>0.932928240740741</c:v>
                </c:pt>
                <c:pt idx="27086">
                  <c:v>0.932939814814815</c:v>
                </c:pt>
                <c:pt idx="27087">
                  <c:v>0.932951388888889</c:v>
                </c:pt>
                <c:pt idx="27088">
                  <c:v>0.932962962962963</c:v>
                </c:pt>
                <c:pt idx="27089">
                  <c:v>0.932974537037037</c:v>
                </c:pt>
                <c:pt idx="27090">
                  <c:v>0.932986111111111</c:v>
                </c:pt>
                <c:pt idx="27091">
                  <c:v>0.932997685185185</c:v>
                </c:pt>
                <c:pt idx="27092">
                  <c:v>0.933009259259259</c:v>
                </c:pt>
                <c:pt idx="27093">
                  <c:v>0.933020833333334</c:v>
                </c:pt>
                <c:pt idx="27094">
                  <c:v>0.933032407407407</c:v>
                </c:pt>
                <c:pt idx="27095">
                  <c:v>0.933043981481482</c:v>
                </c:pt>
                <c:pt idx="27096">
                  <c:v>0.933055555555556</c:v>
                </c:pt>
                <c:pt idx="27097">
                  <c:v>0.93306712962963</c:v>
                </c:pt>
                <c:pt idx="27098">
                  <c:v>0.933078703703704</c:v>
                </c:pt>
                <c:pt idx="27099">
                  <c:v>0.933090277777778</c:v>
                </c:pt>
                <c:pt idx="27100">
                  <c:v>0.933101851851852</c:v>
                </c:pt>
                <c:pt idx="27101">
                  <c:v>0.933113425925925</c:v>
                </c:pt>
                <c:pt idx="27102">
                  <c:v>0.933125</c:v>
                </c:pt>
                <c:pt idx="27103">
                  <c:v>0.933136574074074</c:v>
                </c:pt>
                <c:pt idx="27104">
                  <c:v>0.933148148148148</c:v>
                </c:pt>
                <c:pt idx="27105">
                  <c:v>0.933159722222222</c:v>
                </c:pt>
                <c:pt idx="27106">
                  <c:v>0.933171296296297</c:v>
                </c:pt>
                <c:pt idx="27107">
                  <c:v>0.933182870370371</c:v>
                </c:pt>
                <c:pt idx="27108">
                  <c:v>0.933194444444445</c:v>
                </c:pt>
                <c:pt idx="27109">
                  <c:v>0.933206018518519</c:v>
                </c:pt>
                <c:pt idx="27110">
                  <c:v>0.933217592592593</c:v>
                </c:pt>
                <c:pt idx="27111">
                  <c:v>0.933229166666667</c:v>
                </c:pt>
                <c:pt idx="27112">
                  <c:v>0.933240740740741</c:v>
                </c:pt>
                <c:pt idx="27113">
                  <c:v>0.933252314814814</c:v>
                </c:pt>
                <c:pt idx="27114">
                  <c:v>0.933263888888889</c:v>
                </c:pt>
                <c:pt idx="27115">
                  <c:v>0.933275462962963</c:v>
                </c:pt>
                <c:pt idx="27116">
                  <c:v>0.933287037037037</c:v>
                </c:pt>
                <c:pt idx="27117">
                  <c:v>0.933298611111111</c:v>
                </c:pt>
                <c:pt idx="27118">
                  <c:v>0.933310185185185</c:v>
                </c:pt>
                <c:pt idx="27119">
                  <c:v>0.933321759259259</c:v>
                </c:pt>
                <c:pt idx="27120">
                  <c:v>0.933333333333333</c:v>
                </c:pt>
                <c:pt idx="27121">
                  <c:v>0.933344907407408</c:v>
                </c:pt>
                <c:pt idx="27122">
                  <c:v>0.933356481481482</c:v>
                </c:pt>
                <c:pt idx="27123">
                  <c:v>0.933368055555556</c:v>
                </c:pt>
                <c:pt idx="27124">
                  <c:v>0.93337962962963</c:v>
                </c:pt>
                <c:pt idx="27125">
                  <c:v>0.933391203703704</c:v>
                </c:pt>
                <c:pt idx="27126">
                  <c:v>0.933402777777778</c:v>
                </c:pt>
                <c:pt idx="27127">
                  <c:v>0.933414351851851</c:v>
                </c:pt>
                <c:pt idx="27128">
                  <c:v>0.933425925925926</c:v>
                </c:pt>
                <c:pt idx="27129">
                  <c:v>0.9334375</c:v>
                </c:pt>
                <c:pt idx="27130">
                  <c:v>0.933449074074074</c:v>
                </c:pt>
                <c:pt idx="27131">
                  <c:v>0.933460648148148</c:v>
                </c:pt>
                <c:pt idx="27132">
                  <c:v>0.933472222222222</c:v>
                </c:pt>
                <c:pt idx="27133">
                  <c:v>0.933483796296296</c:v>
                </c:pt>
                <c:pt idx="27134">
                  <c:v>0.933495370370371</c:v>
                </c:pt>
                <c:pt idx="27135">
                  <c:v>0.933506944444444</c:v>
                </c:pt>
                <c:pt idx="27136">
                  <c:v>0.933518518518519</c:v>
                </c:pt>
                <c:pt idx="27137">
                  <c:v>0.933530092592593</c:v>
                </c:pt>
                <c:pt idx="27138">
                  <c:v>0.933541666666667</c:v>
                </c:pt>
                <c:pt idx="27139">
                  <c:v>0.93355324074074</c:v>
                </c:pt>
                <c:pt idx="27140">
                  <c:v>0.933564814814815</c:v>
                </c:pt>
                <c:pt idx="27141">
                  <c:v>0.933576388888889</c:v>
                </c:pt>
                <c:pt idx="27142">
                  <c:v>0.933587962962963</c:v>
                </c:pt>
                <c:pt idx="27143">
                  <c:v>0.933599537037037</c:v>
                </c:pt>
                <c:pt idx="27144">
                  <c:v>0.933611111111111</c:v>
                </c:pt>
                <c:pt idx="27145">
                  <c:v>0.933622685185185</c:v>
                </c:pt>
                <c:pt idx="27146">
                  <c:v>0.93363425925926</c:v>
                </c:pt>
                <c:pt idx="27147">
                  <c:v>0.933645833333334</c:v>
                </c:pt>
                <c:pt idx="27148">
                  <c:v>0.933657407407408</c:v>
                </c:pt>
                <c:pt idx="27149">
                  <c:v>0.933668981481482</c:v>
                </c:pt>
                <c:pt idx="27150">
                  <c:v>0.933680555555556</c:v>
                </c:pt>
                <c:pt idx="27151">
                  <c:v>0.93369212962963</c:v>
                </c:pt>
                <c:pt idx="27152">
                  <c:v>0.933703703703704</c:v>
                </c:pt>
                <c:pt idx="27153">
                  <c:v>0.933715277777778</c:v>
                </c:pt>
                <c:pt idx="27154">
                  <c:v>0.933726851851852</c:v>
                </c:pt>
                <c:pt idx="27155">
                  <c:v>0.933738425925926</c:v>
                </c:pt>
                <c:pt idx="27156">
                  <c:v>0.93375</c:v>
                </c:pt>
                <c:pt idx="27157">
                  <c:v>0.933761574074074</c:v>
                </c:pt>
                <c:pt idx="27158">
                  <c:v>0.933773148148148</c:v>
                </c:pt>
                <c:pt idx="27159">
                  <c:v>0.933784722222222</c:v>
                </c:pt>
                <c:pt idx="27160">
                  <c:v>0.933796296296297</c:v>
                </c:pt>
                <c:pt idx="27161">
                  <c:v>0.933807870370371</c:v>
                </c:pt>
                <c:pt idx="27162">
                  <c:v>0.933819444444445</c:v>
                </c:pt>
                <c:pt idx="27163">
                  <c:v>0.933831018518519</c:v>
                </c:pt>
                <c:pt idx="27164">
                  <c:v>0.933842592592593</c:v>
                </c:pt>
                <c:pt idx="27165">
                  <c:v>0.933854166666667</c:v>
                </c:pt>
                <c:pt idx="27166">
                  <c:v>0.933865740740741</c:v>
                </c:pt>
                <c:pt idx="27167">
                  <c:v>0.933877314814815</c:v>
                </c:pt>
                <c:pt idx="27168">
                  <c:v>0.933888888888889</c:v>
                </c:pt>
                <c:pt idx="27169">
                  <c:v>0.933900462962963</c:v>
                </c:pt>
                <c:pt idx="27170">
                  <c:v>0.933912037037037</c:v>
                </c:pt>
                <c:pt idx="27171">
                  <c:v>0.933923611111111</c:v>
                </c:pt>
                <c:pt idx="27172">
                  <c:v>0.933935185185185</c:v>
                </c:pt>
                <c:pt idx="27173">
                  <c:v>0.933946759259259</c:v>
                </c:pt>
                <c:pt idx="27174">
                  <c:v>0.933958333333334</c:v>
                </c:pt>
                <c:pt idx="27175">
                  <c:v>0.933969907407408</c:v>
                </c:pt>
                <c:pt idx="27176">
                  <c:v>0.933981481481482</c:v>
                </c:pt>
                <c:pt idx="27177">
                  <c:v>0.933993055555556</c:v>
                </c:pt>
                <c:pt idx="27178">
                  <c:v>0.93400462962963</c:v>
                </c:pt>
                <c:pt idx="27179">
                  <c:v>0.934016203703704</c:v>
                </c:pt>
                <c:pt idx="27180">
                  <c:v>0.934027777777778</c:v>
                </c:pt>
                <c:pt idx="27181">
                  <c:v>0.934039351851852</c:v>
                </c:pt>
                <c:pt idx="27182">
                  <c:v>0.934050925925926</c:v>
                </c:pt>
                <c:pt idx="27183">
                  <c:v>0.9340625</c:v>
                </c:pt>
                <c:pt idx="27184">
                  <c:v>0.934074074074075</c:v>
                </c:pt>
                <c:pt idx="27185">
                  <c:v>0.934085648148148</c:v>
                </c:pt>
                <c:pt idx="27186">
                  <c:v>0.934097222222222</c:v>
                </c:pt>
                <c:pt idx="27187">
                  <c:v>0.934108796296296</c:v>
                </c:pt>
                <c:pt idx="27188">
                  <c:v>0.934120370370371</c:v>
                </c:pt>
                <c:pt idx="27189">
                  <c:v>0.934131944444445</c:v>
                </c:pt>
                <c:pt idx="27190">
                  <c:v>0.934143518518519</c:v>
                </c:pt>
                <c:pt idx="27191">
                  <c:v>0.934155092592593</c:v>
                </c:pt>
                <c:pt idx="27192">
                  <c:v>0.934166666666667</c:v>
                </c:pt>
                <c:pt idx="27193">
                  <c:v>0.93417824074074</c:v>
                </c:pt>
                <c:pt idx="27194">
                  <c:v>0.934189814814815</c:v>
                </c:pt>
                <c:pt idx="27195">
                  <c:v>0.934201388888889</c:v>
                </c:pt>
                <c:pt idx="27196">
                  <c:v>0.934212962962962</c:v>
                </c:pt>
                <c:pt idx="27197">
                  <c:v>0.934224537037037</c:v>
                </c:pt>
                <c:pt idx="27198">
                  <c:v>0.934236111111111</c:v>
                </c:pt>
                <c:pt idx="27199">
                  <c:v>0.934247685185185</c:v>
                </c:pt>
                <c:pt idx="27200">
                  <c:v>0.934259259259259</c:v>
                </c:pt>
                <c:pt idx="27201">
                  <c:v>0.934270833333334</c:v>
                </c:pt>
                <c:pt idx="27202">
                  <c:v>0.934282407407407</c:v>
                </c:pt>
                <c:pt idx="27203">
                  <c:v>0.934293981481482</c:v>
                </c:pt>
                <c:pt idx="27204">
                  <c:v>0.934305555555556</c:v>
                </c:pt>
                <c:pt idx="27205">
                  <c:v>0.934317129629629</c:v>
                </c:pt>
                <c:pt idx="27206">
                  <c:v>0.934328703703704</c:v>
                </c:pt>
                <c:pt idx="27207">
                  <c:v>0.934340277777778</c:v>
                </c:pt>
                <c:pt idx="27208">
                  <c:v>0.934351851851852</c:v>
                </c:pt>
                <c:pt idx="27209">
                  <c:v>0.934363425925925</c:v>
                </c:pt>
                <c:pt idx="27210">
                  <c:v>0.934375</c:v>
                </c:pt>
                <c:pt idx="27211">
                  <c:v>0.934386574074074</c:v>
                </c:pt>
                <c:pt idx="27212">
                  <c:v>0.934398148148148</c:v>
                </c:pt>
                <c:pt idx="27213">
                  <c:v>0.934409722222222</c:v>
                </c:pt>
                <c:pt idx="27214">
                  <c:v>0.934421296296297</c:v>
                </c:pt>
                <c:pt idx="27215">
                  <c:v>0.93443287037037</c:v>
                </c:pt>
                <c:pt idx="27216">
                  <c:v>0.934444444444445</c:v>
                </c:pt>
                <c:pt idx="27217">
                  <c:v>0.934456018518519</c:v>
                </c:pt>
                <c:pt idx="27218">
                  <c:v>0.934467592592593</c:v>
                </c:pt>
                <c:pt idx="27219">
                  <c:v>0.934479166666666</c:v>
                </c:pt>
                <c:pt idx="27220">
                  <c:v>0.934490740740741</c:v>
                </c:pt>
                <c:pt idx="27221">
                  <c:v>0.934502314814815</c:v>
                </c:pt>
                <c:pt idx="27222">
                  <c:v>0.934513888888889</c:v>
                </c:pt>
                <c:pt idx="27223">
                  <c:v>0.934525462962963</c:v>
                </c:pt>
                <c:pt idx="27224">
                  <c:v>0.934537037037037</c:v>
                </c:pt>
                <c:pt idx="27225">
                  <c:v>0.934548611111111</c:v>
                </c:pt>
                <c:pt idx="27226">
                  <c:v>0.934560185185185</c:v>
                </c:pt>
                <c:pt idx="27227">
                  <c:v>0.934571759259259</c:v>
                </c:pt>
                <c:pt idx="27228">
                  <c:v>0.934583333333333</c:v>
                </c:pt>
                <c:pt idx="27229">
                  <c:v>0.934594907407408</c:v>
                </c:pt>
                <c:pt idx="27230">
                  <c:v>0.934606481481482</c:v>
                </c:pt>
                <c:pt idx="27231">
                  <c:v>0.934618055555556</c:v>
                </c:pt>
                <c:pt idx="27232">
                  <c:v>0.93462962962963</c:v>
                </c:pt>
                <c:pt idx="27233">
                  <c:v>0.934641203703704</c:v>
                </c:pt>
                <c:pt idx="27234">
                  <c:v>0.934652777777778</c:v>
                </c:pt>
                <c:pt idx="27235">
                  <c:v>0.934664351851852</c:v>
                </c:pt>
                <c:pt idx="27236">
                  <c:v>0.934675925925926</c:v>
                </c:pt>
                <c:pt idx="27237">
                  <c:v>0.9346875</c:v>
                </c:pt>
                <c:pt idx="27238">
                  <c:v>0.934699074074075</c:v>
                </c:pt>
                <c:pt idx="27239">
                  <c:v>0.934710648148148</c:v>
                </c:pt>
                <c:pt idx="27240">
                  <c:v>0.934722222222222</c:v>
                </c:pt>
                <c:pt idx="27241">
                  <c:v>0.934733796296297</c:v>
                </c:pt>
                <c:pt idx="27242">
                  <c:v>0.934745370370371</c:v>
                </c:pt>
                <c:pt idx="27243">
                  <c:v>0.934756944444445</c:v>
                </c:pt>
                <c:pt idx="27244">
                  <c:v>0.934768518518519</c:v>
                </c:pt>
                <c:pt idx="27245">
                  <c:v>0.934780092592593</c:v>
                </c:pt>
                <c:pt idx="27246">
                  <c:v>0.934791666666667</c:v>
                </c:pt>
                <c:pt idx="27247">
                  <c:v>0.93480324074074</c:v>
                </c:pt>
                <c:pt idx="27248">
                  <c:v>0.934814814814815</c:v>
                </c:pt>
                <c:pt idx="27249">
                  <c:v>0.934826388888889</c:v>
                </c:pt>
                <c:pt idx="27250">
                  <c:v>0.934837962962962</c:v>
                </c:pt>
                <c:pt idx="27251">
                  <c:v>0.934849537037037</c:v>
                </c:pt>
                <c:pt idx="27252">
                  <c:v>0.934861111111111</c:v>
                </c:pt>
                <c:pt idx="27253">
                  <c:v>0.934872685185185</c:v>
                </c:pt>
                <c:pt idx="27254">
                  <c:v>0.934884259259259</c:v>
                </c:pt>
                <c:pt idx="27255">
                  <c:v>0.934895833333334</c:v>
                </c:pt>
                <c:pt idx="27256">
                  <c:v>0.934907407407408</c:v>
                </c:pt>
                <c:pt idx="27257">
                  <c:v>0.934918981481481</c:v>
                </c:pt>
                <c:pt idx="27258">
                  <c:v>0.934930555555556</c:v>
                </c:pt>
                <c:pt idx="27259">
                  <c:v>0.934942129629629</c:v>
                </c:pt>
                <c:pt idx="27260">
                  <c:v>0.934953703703704</c:v>
                </c:pt>
                <c:pt idx="27261">
                  <c:v>0.934965277777778</c:v>
                </c:pt>
                <c:pt idx="27262">
                  <c:v>0.934976851851852</c:v>
                </c:pt>
                <c:pt idx="27263">
                  <c:v>0.934988425925926</c:v>
                </c:pt>
                <c:pt idx="27264">
                  <c:v>0.935</c:v>
                </c:pt>
                <c:pt idx="27265">
                  <c:v>0.935011574074074</c:v>
                </c:pt>
                <c:pt idx="27266">
                  <c:v>0.935023148148148</c:v>
                </c:pt>
                <c:pt idx="27267">
                  <c:v>0.935034722222222</c:v>
                </c:pt>
                <c:pt idx="27268">
                  <c:v>0.935046296296297</c:v>
                </c:pt>
                <c:pt idx="27269">
                  <c:v>0.935057870370371</c:v>
                </c:pt>
                <c:pt idx="27270">
                  <c:v>0.935069444444445</c:v>
                </c:pt>
                <c:pt idx="27271">
                  <c:v>0.935081018518519</c:v>
                </c:pt>
                <c:pt idx="27272">
                  <c:v>0.935092592592593</c:v>
                </c:pt>
                <c:pt idx="27273">
                  <c:v>0.935104166666666</c:v>
                </c:pt>
                <c:pt idx="27274">
                  <c:v>0.935115740740741</c:v>
                </c:pt>
                <c:pt idx="27275">
                  <c:v>0.935127314814815</c:v>
                </c:pt>
                <c:pt idx="27276">
                  <c:v>0.935138888888889</c:v>
                </c:pt>
                <c:pt idx="27277">
                  <c:v>0.935150462962963</c:v>
                </c:pt>
                <c:pt idx="27278">
                  <c:v>0.935162037037037</c:v>
                </c:pt>
                <c:pt idx="27279">
                  <c:v>0.935173611111111</c:v>
                </c:pt>
                <c:pt idx="27280">
                  <c:v>0.935185185185185</c:v>
                </c:pt>
                <c:pt idx="27281">
                  <c:v>0.935196759259259</c:v>
                </c:pt>
                <c:pt idx="27282">
                  <c:v>0.935208333333334</c:v>
                </c:pt>
                <c:pt idx="27283">
                  <c:v>0.935219907407408</c:v>
                </c:pt>
                <c:pt idx="27284">
                  <c:v>0.935231481481482</c:v>
                </c:pt>
                <c:pt idx="27285">
                  <c:v>0.935243055555556</c:v>
                </c:pt>
                <c:pt idx="27286">
                  <c:v>0.93525462962963</c:v>
                </c:pt>
                <c:pt idx="27287">
                  <c:v>0.935266203703703</c:v>
                </c:pt>
                <c:pt idx="27288">
                  <c:v>0.935277777777778</c:v>
                </c:pt>
                <c:pt idx="27289">
                  <c:v>0.935289351851852</c:v>
                </c:pt>
                <c:pt idx="27290">
                  <c:v>0.935300925925925</c:v>
                </c:pt>
                <c:pt idx="27291">
                  <c:v>0.9353125</c:v>
                </c:pt>
                <c:pt idx="27292">
                  <c:v>0.935324074074074</c:v>
                </c:pt>
                <c:pt idx="27293">
                  <c:v>0.935335648148148</c:v>
                </c:pt>
                <c:pt idx="27294">
                  <c:v>0.935347222222222</c:v>
                </c:pt>
                <c:pt idx="27295">
                  <c:v>0.935358796296297</c:v>
                </c:pt>
                <c:pt idx="27296">
                  <c:v>0.93537037037037</c:v>
                </c:pt>
                <c:pt idx="27297">
                  <c:v>0.935381944444444</c:v>
                </c:pt>
                <c:pt idx="27298">
                  <c:v>0.935393518518519</c:v>
                </c:pt>
                <c:pt idx="27299">
                  <c:v>0.935405092592593</c:v>
                </c:pt>
                <c:pt idx="27300">
                  <c:v>0.935416666666667</c:v>
                </c:pt>
                <c:pt idx="27301">
                  <c:v>0.93542824074074</c:v>
                </c:pt>
                <c:pt idx="27302">
                  <c:v>0.935439814814815</c:v>
                </c:pt>
                <c:pt idx="27303">
                  <c:v>0.935451388888889</c:v>
                </c:pt>
                <c:pt idx="27304">
                  <c:v>0.935462962962962</c:v>
                </c:pt>
                <c:pt idx="27305">
                  <c:v>0.935474537037037</c:v>
                </c:pt>
                <c:pt idx="27306">
                  <c:v>0.935486111111111</c:v>
                </c:pt>
                <c:pt idx="27307">
                  <c:v>0.935497685185185</c:v>
                </c:pt>
                <c:pt idx="27308">
                  <c:v>0.935509259259259</c:v>
                </c:pt>
                <c:pt idx="27309">
                  <c:v>0.935520833333334</c:v>
                </c:pt>
                <c:pt idx="27310">
                  <c:v>0.935532407407407</c:v>
                </c:pt>
                <c:pt idx="27311">
                  <c:v>0.935543981481481</c:v>
                </c:pt>
                <c:pt idx="27312">
                  <c:v>0.935555555555556</c:v>
                </c:pt>
                <c:pt idx="27313">
                  <c:v>0.935567129629629</c:v>
                </c:pt>
                <c:pt idx="27314">
                  <c:v>0.935578703703704</c:v>
                </c:pt>
                <c:pt idx="27315">
                  <c:v>0.935590277777778</c:v>
                </c:pt>
                <c:pt idx="27316">
                  <c:v>0.935601851851852</c:v>
                </c:pt>
                <c:pt idx="27317">
                  <c:v>0.935613425925926</c:v>
                </c:pt>
                <c:pt idx="27318">
                  <c:v>0.935625</c:v>
                </c:pt>
                <c:pt idx="27319">
                  <c:v>0.935636574074074</c:v>
                </c:pt>
                <c:pt idx="27320">
                  <c:v>0.935648148148148</c:v>
                </c:pt>
                <c:pt idx="27321">
                  <c:v>0.935659722222222</c:v>
                </c:pt>
                <c:pt idx="27322">
                  <c:v>0.935671296296297</c:v>
                </c:pt>
                <c:pt idx="27323">
                  <c:v>0.935682870370371</c:v>
                </c:pt>
                <c:pt idx="27324">
                  <c:v>0.935694444444445</c:v>
                </c:pt>
                <c:pt idx="27325">
                  <c:v>0.935706018518519</c:v>
                </c:pt>
                <c:pt idx="27326">
                  <c:v>0.935717592592593</c:v>
                </c:pt>
                <c:pt idx="27327">
                  <c:v>0.935729166666667</c:v>
                </c:pt>
                <c:pt idx="27328">
                  <c:v>0.935740740740741</c:v>
                </c:pt>
                <c:pt idx="27329">
                  <c:v>0.935752314814815</c:v>
                </c:pt>
                <c:pt idx="27330">
                  <c:v>0.935763888888889</c:v>
                </c:pt>
                <c:pt idx="27331">
                  <c:v>0.935775462962963</c:v>
                </c:pt>
                <c:pt idx="27332">
                  <c:v>0.935787037037037</c:v>
                </c:pt>
                <c:pt idx="27333">
                  <c:v>0.935798611111112</c:v>
                </c:pt>
                <c:pt idx="27334">
                  <c:v>0.935810185185185</c:v>
                </c:pt>
                <c:pt idx="27335">
                  <c:v>0.935821759259259</c:v>
                </c:pt>
                <c:pt idx="27336">
                  <c:v>0.935833333333334</c:v>
                </c:pt>
                <c:pt idx="27337">
                  <c:v>0.935844907407408</c:v>
                </c:pt>
                <c:pt idx="27338">
                  <c:v>0.935856481481482</c:v>
                </c:pt>
                <c:pt idx="27339">
                  <c:v>0.935868055555556</c:v>
                </c:pt>
                <c:pt idx="27340">
                  <c:v>0.93587962962963</c:v>
                </c:pt>
                <c:pt idx="27341">
                  <c:v>0.935891203703704</c:v>
                </c:pt>
                <c:pt idx="27342">
                  <c:v>0.935902777777777</c:v>
                </c:pt>
                <c:pt idx="27343">
                  <c:v>0.935914351851852</c:v>
                </c:pt>
                <c:pt idx="27344">
                  <c:v>0.935925925925926</c:v>
                </c:pt>
                <c:pt idx="27345">
                  <c:v>0.9359375</c:v>
                </c:pt>
                <c:pt idx="27346">
                  <c:v>0.935949074074074</c:v>
                </c:pt>
                <c:pt idx="27347">
                  <c:v>0.935960648148148</c:v>
                </c:pt>
                <c:pt idx="27348">
                  <c:v>0.935972222222222</c:v>
                </c:pt>
                <c:pt idx="27349">
                  <c:v>0.935983796296296</c:v>
                </c:pt>
                <c:pt idx="27350">
                  <c:v>0.935995370370371</c:v>
                </c:pt>
                <c:pt idx="27351">
                  <c:v>0.936006944444444</c:v>
                </c:pt>
                <c:pt idx="27352">
                  <c:v>0.936018518518519</c:v>
                </c:pt>
                <c:pt idx="27353">
                  <c:v>0.936030092592593</c:v>
                </c:pt>
                <c:pt idx="27354">
                  <c:v>0.936041666666667</c:v>
                </c:pt>
                <c:pt idx="27355">
                  <c:v>0.936053240740741</c:v>
                </c:pt>
                <c:pt idx="27356">
                  <c:v>0.936064814814815</c:v>
                </c:pt>
                <c:pt idx="27357">
                  <c:v>0.936076388888889</c:v>
                </c:pt>
                <c:pt idx="27358">
                  <c:v>0.936087962962962</c:v>
                </c:pt>
                <c:pt idx="27359">
                  <c:v>0.936099537037037</c:v>
                </c:pt>
                <c:pt idx="27360">
                  <c:v>0.936111111111111</c:v>
                </c:pt>
                <c:pt idx="27361">
                  <c:v>0.936122685185185</c:v>
                </c:pt>
                <c:pt idx="27362">
                  <c:v>0.936134259259259</c:v>
                </c:pt>
                <c:pt idx="27363">
                  <c:v>0.936145833333334</c:v>
                </c:pt>
                <c:pt idx="27364">
                  <c:v>0.936157407407408</c:v>
                </c:pt>
                <c:pt idx="27365">
                  <c:v>0.936168981481481</c:v>
                </c:pt>
                <c:pt idx="27366">
                  <c:v>0.936180555555556</c:v>
                </c:pt>
                <c:pt idx="27367">
                  <c:v>0.936192129629629</c:v>
                </c:pt>
                <c:pt idx="27368">
                  <c:v>0.936203703703704</c:v>
                </c:pt>
                <c:pt idx="27369">
                  <c:v>0.936215277777778</c:v>
                </c:pt>
                <c:pt idx="27370">
                  <c:v>0.936226851851852</c:v>
                </c:pt>
                <c:pt idx="27371">
                  <c:v>0.936238425925926</c:v>
                </c:pt>
                <c:pt idx="27372">
                  <c:v>0.93625</c:v>
                </c:pt>
                <c:pt idx="27373">
                  <c:v>0.936261574074074</c:v>
                </c:pt>
                <c:pt idx="27374">
                  <c:v>0.936273148148148</c:v>
                </c:pt>
                <c:pt idx="27375">
                  <c:v>0.936284722222222</c:v>
                </c:pt>
                <c:pt idx="27376">
                  <c:v>0.936296296296296</c:v>
                </c:pt>
                <c:pt idx="27377">
                  <c:v>0.936307870370371</c:v>
                </c:pt>
                <c:pt idx="27378">
                  <c:v>0.936319444444445</c:v>
                </c:pt>
                <c:pt idx="27379">
                  <c:v>0.936331018518519</c:v>
                </c:pt>
                <c:pt idx="27380">
                  <c:v>0.936342592592593</c:v>
                </c:pt>
                <c:pt idx="27381">
                  <c:v>0.936354166666666</c:v>
                </c:pt>
                <c:pt idx="27382">
                  <c:v>0.93636574074074</c:v>
                </c:pt>
                <c:pt idx="27383">
                  <c:v>0.936377314814815</c:v>
                </c:pt>
                <c:pt idx="27384">
                  <c:v>0.936388888888889</c:v>
                </c:pt>
                <c:pt idx="27385">
                  <c:v>0.936400462962963</c:v>
                </c:pt>
                <c:pt idx="27386">
                  <c:v>0.936412037037037</c:v>
                </c:pt>
                <c:pt idx="27387">
                  <c:v>0.936423611111111</c:v>
                </c:pt>
                <c:pt idx="27388">
                  <c:v>0.936435185185185</c:v>
                </c:pt>
                <c:pt idx="27389">
                  <c:v>0.936446759259259</c:v>
                </c:pt>
                <c:pt idx="27390">
                  <c:v>0.936458333333334</c:v>
                </c:pt>
                <c:pt idx="27391">
                  <c:v>0.936469907407407</c:v>
                </c:pt>
                <c:pt idx="27392">
                  <c:v>0.936481481481482</c:v>
                </c:pt>
                <c:pt idx="27393">
                  <c:v>0.936493055555556</c:v>
                </c:pt>
                <c:pt idx="27394">
                  <c:v>0.93650462962963</c:v>
                </c:pt>
                <c:pt idx="27395">
                  <c:v>0.936516203703704</c:v>
                </c:pt>
                <c:pt idx="27396">
                  <c:v>0.936527777777777</c:v>
                </c:pt>
                <c:pt idx="27397">
                  <c:v>0.936539351851852</c:v>
                </c:pt>
                <c:pt idx="27398">
                  <c:v>0.936550925925926</c:v>
                </c:pt>
                <c:pt idx="27399">
                  <c:v>0.9365625</c:v>
                </c:pt>
                <c:pt idx="27400">
                  <c:v>0.936574074074074</c:v>
                </c:pt>
                <c:pt idx="27401">
                  <c:v>0.936585648148148</c:v>
                </c:pt>
                <c:pt idx="27402">
                  <c:v>0.936597222222222</c:v>
                </c:pt>
                <c:pt idx="27403">
                  <c:v>0.936608796296296</c:v>
                </c:pt>
                <c:pt idx="27404">
                  <c:v>0.936620370370371</c:v>
                </c:pt>
                <c:pt idx="27405">
                  <c:v>0.936631944444445</c:v>
                </c:pt>
                <c:pt idx="27406">
                  <c:v>0.936643518518519</c:v>
                </c:pt>
                <c:pt idx="27407">
                  <c:v>0.936655092592593</c:v>
                </c:pt>
                <c:pt idx="27408">
                  <c:v>0.936666666666667</c:v>
                </c:pt>
                <c:pt idx="27409">
                  <c:v>0.936678240740741</c:v>
                </c:pt>
                <c:pt idx="27410">
                  <c:v>0.936689814814815</c:v>
                </c:pt>
                <c:pt idx="27411">
                  <c:v>0.936701388888889</c:v>
                </c:pt>
                <c:pt idx="27412">
                  <c:v>0.936712962962963</c:v>
                </c:pt>
                <c:pt idx="27413">
                  <c:v>0.936724537037037</c:v>
                </c:pt>
                <c:pt idx="27414">
                  <c:v>0.936736111111111</c:v>
                </c:pt>
                <c:pt idx="27415">
                  <c:v>0.936747685185185</c:v>
                </c:pt>
                <c:pt idx="27416">
                  <c:v>0.936759259259259</c:v>
                </c:pt>
                <c:pt idx="27417">
                  <c:v>0.936770833333334</c:v>
                </c:pt>
                <c:pt idx="27418">
                  <c:v>0.936782407407408</c:v>
                </c:pt>
                <c:pt idx="27419">
                  <c:v>0.936793981481482</c:v>
                </c:pt>
                <c:pt idx="27420">
                  <c:v>0.936805555555556</c:v>
                </c:pt>
                <c:pt idx="27421">
                  <c:v>0.936817129629629</c:v>
                </c:pt>
                <c:pt idx="27422">
                  <c:v>0.936828703703704</c:v>
                </c:pt>
                <c:pt idx="27423">
                  <c:v>0.936840277777778</c:v>
                </c:pt>
                <c:pt idx="27424">
                  <c:v>0.936851851851852</c:v>
                </c:pt>
                <c:pt idx="27425">
                  <c:v>0.936863425925926</c:v>
                </c:pt>
                <c:pt idx="27426">
                  <c:v>0.936875</c:v>
                </c:pt>
                <c:pt idx="27427">
                  <c:v>0.936886574074074</c:v>
                </c:pt>
                <c:pt idx="27428">
                  <c:v>0.936898148148148</c:v>
                </c:pt>
                <c:pt idx="27429">
                  <c:v>0.936909722222222</c:v>
                </c:pt>
                <c:pt idx="27430">
                  <c:v>0.936921296296297</c:v>
                </c:pt>
                <c:pt idx="27431">
                  <c:v>0.936932870370371</c:v>
                </c:pt>
                <c:pt idx="27432">
                  <c:v>0.936944444444445</c:v>
                </c:pt>
                <c:pt idx="27433">
                  <c:v>0.936956018518519</c:v>
                </c:pt>
                <c:pt idx="27434">
                  <c:v>0.936967592592593</c:v>
                </c:pt>
                <c:pt idx="27435">
                  <c:v>0.936979166666667</c:v>
                </c:pt>
                <c:pt idx="27436">
                  <c:v>0.936990740740741</c:v>
                </c:pt>
                <c:pt idx="27437">
                  <c:v>0.937002314814815</c:v>
                </c:pt>
                <c:pt idx="27438">
                  <c:v>0.937013888888889</c:v>
                </c:pt>
                <c:pt idx="27439">
                  <c:v>0.937025462962963</c:v>
                </c:pt>
                <c:pt idx="27440">
                  <c:v>0.937037037037037</c:v>
                </c:pt>
                <c:pt idx="27441">
                  <c:v>0.937048611111111</c:v>
                </c:pt>
                <c:pt idx="27442">
                  <c:v>0.937060185185185</c:v>
                </c:pt>
                <c:pt idx="27443">
                  <c:v>0.937071759259259</c:v>
                </c:pt>
                <c:pt idx="27444">
                  <c:v>0.937083333333333</c:v>
                </c:pt>
                <c:pt idx="27445">
                  <c:v>0.937094907407408</c:v>
                </c:pt>
                <c:pt idx="27446">
                  <c:v>0.937106481481482</c:v>
                </c:pt>
                <c:pt idx="27447">
                  <c:v>0.937118055555556</c:v>
                </c:pt>
                <c:pt idx="27448">
                  <c:v>0.93712962962963</c:v>
                </c:pt>
                <c:pt idx="27449">
                  <c:v>0.937141203703704</c:v>
                </c:pt>
                <c:pt idx="27450">
                  <c:v>0.937152777777778</c:v>
                </c:pt>
                <c:pt idx="27451">
                  <c:v>0.937164351851852</c:v>
                </c:pt>
                <c:pt idx="27452">
                  <c:v>0.937175925925926</c:v>
                </c:pt>
                <c:pt idx="27453">
                  <c:v>0.9371875</c:v>
                </c:pt>
                <c:pt idx="27454">
                  <c:v>0.937199074074075</c:v>
                </c:pt>
                <c:pt idx="27455">
                  <c:v>0.937210648148148</c:v>
                </c:pt>
                <c:pt idx="27456">
                  <c:v>0.937222222222222</c:v>
                </c:pt>
                <c:pt idx="27457">
                  <c:v>0.937233796296296</c:v>
                </c:pt>
                <c:pt idx="27458">
                  <c:v>0.937245370370371</c:v>
                </c:pt>
                <c:pt idx="27459">
                  <c:v>0.937256944444444</c:v>
                </c:pt>
                <c:pt idx="27460">
                  <c:v>0.937268518518519</c:v>
                </c:pt>
                <c:pt idx="27461">
                  <c:v>0.937280092592593</c:v>
                </c:pt>
                <c:pt idx="27462">
                  <c:v>0.937291666666667</c:v>
                </c:pt>
                <c:pt idx="27463">
                  <c:v>0.937303240740741</c:v>
                </c:pt>
                <c:pt idx="27464">
                  <c:v>0.937314814814815</c:v>
                </c:pt>
                <c:pt idx="27465">
                  <c:v>0.937326388888889</c:v>
                </c:pt>
                <c:pt idx="27466">
                  <c:v>0.937337962962963</c:v>
                </c:pt>
                <c:pt idx="27467">
                  <c:v>0.937349537037037</c:v>
                </c:pt>
                <c:pt idx="27468">
                  <c:v>0.937361111111111</c:v>
                </c:pt>
                <c:pt idx="27469">
                  <c:v>0.937372685185185</c:v>
                </c:pt>
                <c:pt idx="27470">
                  <c:v>0.937384259259259</c:v>
                </c:pt>
                <c:pt idx="27471">
                  <c:v>0.937395833333334</c:v>
                </c:pt>
                <c:pt idx="27472">
                  <c:v>0.937407407407408</c:v>
                </c:pt>
                <c:pt idx="27473">
                  <c:v>0.937418981481481</c:v>
                </c:pt>
                <c:pt idx="27474">
                  <c:v>0.937430555555556</c:v>
                </c:pt>
                <c:pt idx="27475">
                  <c:v>0.93744212962963</c:v>
                </c:pt>
                <c:pt idx="27476">
                  <c:v>0.937453703703703</c:v>
                </c:pt>
                <c:pt idx="27477">
                  <c:v>0.937465277777778</c:v>
                </c:pt>
                <c:pt idx="27478">
                  <c:v>0.937476851851852</c:v>
                </c:pt>
                <c:pt idx="27479">
                  <c:v>0.937488425925925</c:v>
                </c:pt>
                <c:pt idx="27480">
                  <c:v>0.9375</c:v>
                </c:pt>
                <c:pt idx="27481">
                  <c:v>0.937511574074074</c:v>
                </c:pt>
                <c:pt idx="27482">
                  <c:v>0.937523148148148</c:v>
                </c:pt>
                <c:pt idx="27483">
                  <c:v>0.937534722222222</c:v>
                </c:pt>
                <c:pt idx="27484">
                  <c:v>0.937546296296296</c:v>
                </c:pt>
                <c:pt idx="27485">
                  <c:v>0.937557870370371</c:v>
                </c:pt>
                <c:pt idx="27486">
                  <c:v>0.937569444444444</c:v>
                </c:pt>
                <c:pt idx="27487">
                  <c:v>0.937581018518519</c:v>
                </c:pt>
                <c:pt idx="27488">
                  <c:v>0.937592592592593</c:v>
                </c:pt>
                <c:pt idx="27489">
                  <c:v>0.937604166666667</c:v>
                </c:pt>
                <c:pt idx="27490">
                  <c:v>0.93761574074074</c:v>
                </c:pt>
                <c:pt idx="27491">
                  <c:v>0.937627314814815</c:v>
                </c:pt>
                <c:pt idx="27492">
                  <c:v>0.937638888888889</c:v>
                </c:pt>
                <c:pt idx="27493">
                  <c:v>0.937650462962963</c:v>
                </c:pt>
                <c:pt idx="27494">
                  <c:v>0.937662037037037</c:v>
                </c:pt>
                <c:pt idx="27495">
                  <c:v>0.937673611111111</c:v>
                </c:pt>
                <c:pt idx="27496">
                  <c:v>0.937685185185185</c:v>
                </c:pt>
                <c:pt idx="27497">
                  <c:v>0.937696759259259</c:v>
                </c:pt>
                <c:pt idx="27498">
                  <c:v>0.937708333333334</c:v>
                </c:pt>
                <c:pt idx="27499">
                  <c:v>0.937719907407408</c:v>
                </c:pt>
                <c:pt idx="27500">
                  <c:v>0.937731481481482</c:v>
                </c:pt>
                <c:pt idx="27501">
                  <c:v>0.937743055555556</c:v>
                </c:pt>
                <c:pt idx="27502">
                  <c:v>0.93775462962963</c:v>
                </c:pt>
                <c:pt idx="27503">
                  <c:v>0.937766203703704</c:v>
                </c:pt>
                <c:pt idx="27504">
                  <c:v>0.937777777777778</c:v>
                </c:pt>
                <c:pt idx="27505">
                  <c:v>0.937789351851851</c:v>
                </c:pt>
                <c:pt idx="27506">
                  <c:v>0.937800925925926</c:v>
                </c:pt>
                <c:pt idx="27507">
                  <c:v>0.9378125</c:v>
                </c:pt>
                <c:pt idx="27508">
                  <c:v>0.937824074074075</c:v>
                </c:pt>
                <c:pt idx="27509">
                  <c:v>0.937835648148148</c:v>
                </c:pt>
                <c:pt idx="27510">
                  <c:v>0.937847222222222</c:v>
                </c:pt>
                <c:pt idx="27511">
                  <c:v>0.937858796296297</c:v>
                </c:pt>
                <c:pt idx="27512">
                  <c:v>0.937870370370371</c:v>
                </c:pt>
                <c:pt idx="27513">
                  <c:v>0.937881944444445</c:v>
                </c:pt>
                <c:pt idx="27514">
                  <c:v>0.937893518518519</c:v>
                </c:pt>
                <c:pt idx="27515">
                  <c:v>0.937905092592593</c:v>
                </c:pt>
                <c:pt idx="27516">
                  <c:v>0.937916666666666</c:v>
                </c:pt>
                <c:pt idx="27517">
                  <c:v>0.937928240740741</c:v>
                </c:pt>
                <c:pt idx="27518">
                  <c:v>0.937939814814815</c:v>
                </c:pt>
                <c:pt idx="27519">
                  <c:v>0.937951388888889</c:v>
                </c:pt>
                <c:pt idx="27520">
                  <c:v>0.937962962962963</c:v>
                </c:pt>
                <c:pt idx="27521">
                  <c:v>0.937974537037037</c:v>
                </c:pt>
                <c:pt idx="27522">
                  <c:v>0.937986111111111</c:v>
                </c:pt>
                <c:pt idx="27523">
                  <c:v>0.937997685185185</c:v>
                </c:pt>
                <c:pt idx="27524">
                  <c:v>0.938009259259259</c:v>
                </c:pt>
                <c:pt idx="27525">
                  <c:v>0.938020833333334</c:v>
                </c:pt>
                <c:pt idx="27526">
                  <c:v>0.938032407407407</c:v>
                </c:pt>
                <c:pt idx="27527">
                  <c:v>0.938043981481482</c:v>
                </c:pt>
                <c:pt idx="27528">
                  <c:v>0.938055555555556</c:v>
                </c:pt>
                <c:pt idx="27529">
                  <c:v>0.93806712962963</c:v>
                </c:pt>
                <c:pt idx="27530">
                  <c:v>0.938078703703704</c:v>
                </c:pt>
                <c:pt idx="27531">
                  <c:v>0.938090277777778</c:v>
                </c:pt>
                <c:pt idx="27532">
                  <c:v>0.938101851851852</c:v>
                </c:pt>
                <c:pt idx="27533">
                  <c:v>0.938113425925925</c:v>
                </c:pt>
                <c:pt idx="27534">
                  <c:v>0.938125</c:v>
                </c:pt>
                <c:pt idx="27535">
                  <c:v>0.938136574074074</c:v>
                </c:pt>
                <c:pt idx="27536">
                  <c:v>0.938148148148148</c:v>
                </c:pt>
                <c:pt idx="27537">
                  <c:v>0.938159722222222</c:v>
                </c:pt>
                <c:pt idx="27538">
                  <c:v>0.938171296296297</c:v>
                </c:pt>
                <c:pt idx="27539">
                  <c:v>0.938182870370371</c:v>
                </c:pt>
                <c:pt idx="27540">
                  <c:v>0.938194444444445</c:v>
                </c:pt>
                <c:pt idx="27541">
                  <c:v>0.938206018518519</c:v>
                </c:pt>
                <c:pt idx="27542">
                  <c:v>0.938217592592593</c:v>
                </c:pt>
                <c:pt idx="27543">
                  <c:v>0.938229166666667</c:v>
                </c:pt>
                <c:pt idx="27544">
                  <c:v>0.93824074074074</c:v>
                </c:pt>
                <c:pt idx="27545">
                  <c:v>0.938252314814815</c:v>
                </c:pt>
                <c:pt idx="27546">
                  <c:v>0.938263888888889</c:v>
                </c:pt>
                <c:pt idx="27547">
                  <c:v>0.938275462962963</c:v>
                </c:pt>
                <c:pt idx="27548">
                  <c:v>0.938287037037037</c:v>
                </c:pt>
                <c:pt idx="27549">
                  <c:v>0.938298611111111</c:v>
                </c:pt>
                <c:pt idx="27550">
                  <c:v>0.938310185185185</c:v>
                </c:pt>
                <c:pt idx="27551">
                  <c:v>0.938321759259259</c:v>
                </c:pt>
                <c:pt idx="27552">
                  <c:v>0.938333333333333</c:v>
                </c:pt>
                <c:pt idx="27553">
                  <c:v>0.938344907407408</c:v>
                </c:pt>
                <c:pt idx="27554">
                  <c:v>0.938356481481482</c:v>
                </c:pt>
                <c:pt idx="27555">
                  <c:v>0.938368055555556</c:v>
                </c:pt>
                <c:pt idx="27556">
                  <c:v>0.93837962962963</c:v>
                </c:pt>
                <c:pt idx="27557">
                  <c:v>0.938391203703704</c:v>
                </c:pt>
                <c:pt idx="27558">
                  <c:v>0.938402777777778</c:v>
                </c:pt>
                <c:pt idx="27559">
                  <c:v>0.938414351851851</c:v>
                </c:pt>
                <c:pt idx="27560">
                  <c:v>0.938425925925926</c:v>
                </c:pt>
                <c:pt idx="27561">
                  <c:v>0.9384375</c:v>
                </c:pt>
                <c:pt idx="27562">
                  <c:v>0.938449074074074</c:v>
                </c:pt>
                <c:pt idx="27563">
                  <c:v>0.938460648148148</c:v>
                </c:pt>
                <c:pt idx="27564">
                  <c:v>0.938472222222222</c:v>
                </c:pt>
                <c:pt idx="27565">
                  <c:v>0.938483796296296</c:v>
                </c:pt>
                <c:pt idx="27566">
                  <c:v>0.938495370370371</c:v>
                </c:pt>
                <c:pt idx="27567">
                  <c:v>0.938506944444444</c:v>
                </c:pt>
                <c:pt idx="27568">
                  <c:v>0.938518518518519</c:v>
                </c:pt>
                <c:pt idx="27569">
                  <c:v>0.938530092592593</c:v>
                </c:pt>
                <c:pt idx="27570">
                  <c:v>0.938541666666667</c:v>
                </c:pt>
                <c:pt idx="27571">
                  <c:v>0.93855324074074</c:v>
                </c:pt>
                <c:pt idx="27572">
                  <c:v>0.938564814814815</c:v>
                </c:pt>
                <c:pt idx="27573">
                  <c:v>0.938576388888889</c:v>
                </c:pt>
                <c:pt idx="27574">
                  <c:v>0.938587962962962</c:v>
                </c:pt>
                <c:pt idx="27575">
                  <c:v>0.938599537037037</c:v>
                </c:pt>
                <c:pt idx="27576">
                  <c:v>0.938611111111111</c:v>
                </c:pt>
                <c:pt idx="27577">
                  <c:v>0.938622685185185</c:v>
                </c:pt>
                <c:pt idx="27578">
                  <c:v>0.938634259259259</c:v>
                </c:pt>
                <c:pt idx="27579">
                  <c:v>0.938645833333334</c:v>
                </c:pt>
                <c:pt idx="27580">
                  <c:v>0.938657407407408</c:v>
                </c:pt>
                <c:pt idx="27581">
                  <c:v>0.938668981481482</c:v>
                </c:pt>
                <c:pt idx="27582">
                  <c:v>0.938680555555556</c:v>
                </c:pt>
                <c:pt idx="27583">
                  <c:v>0.93869212962963</c:v>
                </c:pt>
                <c:pt idx="27584">
                  <c:v>0.938703703703704</c:v>
                </c:pt>
                <c:pt idx="27585">
                  <c:v>0.938715277777778</c:v>
                </c:pt>
                <c:pt idx="27586">
                  <c:v>0.938726851851852</c:v>
                </c:pt>
                <c:pt idx="27587">
                  <c:v>0.938738425925926</c:v>
                </c:pt>
                <c:pt idx="27588">
                  <c:v>0.93875</c:v>
                </c:pt>
                <c:pt idx="27589">
                  <c:v>0.938761574074074</c:v>
                </c:pt>
                <c:pt idx="27590">
                  <c:v>0.938773148148148</c:v>
                </c:pt>
                <c:pt idx="27591">
                  <c:v>0.938784722222222</c:v>
                </c:pt>
                <c:pt idx="27592">
                  <c:v>0.938796296296297</c:v>
                </c:pt>
                <c:pt idx="27593">
                  <c:v>0.938807870370371</c:v>
                </c:pt>
                <c:pt idx="27594">
                  <c:v>0.938819444444445</c:v>
                </c:pt>
                <c:pt idx="27595">
                  <c:v>0.938831018518519</c:v>
                </c:pt>
                <c:pt idx="27596">
                  <c:v>0.938842592592593</c:v>
                </c:pt>
                <c:pt idx="27597">
                  <c:v>0.938854166666667</c:v>
                </c:pt>
                <c:pt idx="27598">
                  <c:v>0.938865740740741</c:v>
                </c:pt>
                <c:pt idx="27599">
                  <c:v>0.938877314814815</c:v>
                </c:pt>
                <c:pt idx="27600">
                  <c:v>0.938888888888889</c:v>
                </c:pt>
                <c:pt idx="27601">
                  <c:v>0.938900462962963</c:v>
                </c:pt>
                <c:pt idx="27602">
                  <c:v>0.938912037037037</c:v>
                </c:pt>
                <c:pt idx="27603">
                  <c:v>0.938923611111111</c:v>
                </c:pt>
                <c:pt idx="27604">
                  <c:v>0.938935185185185</c:v>
                </c:pt>
                <c:pt idx="27605">
                  <c:v>0.938946759259259</c:v>
                </c:pt>
                <c:pt idx="27606">
                  <c:v>0.938958333333334</c:v>
                </c:pt>
                <c:pt idx="27607">
                  <c:v>0.938969907407408</c:v>
                </c:pt>
                <c:pt idx="27608">
                  <c:v>0.938981481481482</c:v>
                </c:pt>
                <c:pt idx="27609">
                  <c:v>0.938993055555556</c:v>
                </c:pt>
                <c:pt idx="27610">
                  <c:v>0.93900462962963</c:v>
                </c:pt>
                <c:pt idx="27611">
                  <c:v>0.939016203703704</c:v>
                </c:pt>
                <c:pt idx="27612">
                  <c:v>0.939027777777778</c:v>
                </c:pt>
                <c:pt idx="27613">
                  <c:v>0.939039351851852</c:v>
                </c:pt>
                <c:pt idx="27614">
                  <c:v>0.939050925925926</c:v>
                </c:pt>
                <c:pt idx="27615">
                  <c:v>0.9390625</c:v>
                </c:pt>
                <c:pt idx="27616">
                  <c:v>0.939074074074074</c:v>
                </c:pt>
                <c:pt idx="27617">
                  <c:v>0.939085648148148</c:v>
                </c:pt>
                <c:pt idx="27618">
                  <c:v>0.939097222222222</c:v>
                </c:pt>
                <c:pt idx="27619">
                  <c:v>0.939108796296297</c:v>
                </c:pt>
                <c:pt idx="27620">
                  <c:v>0.939120370370371</c:v>
                </c:pt>
                <c:pt idx="27621">
                  <c:v>0.939131944444445</c:v>
                </c:pt>
                <c:pt idx="27622">
                  <c:v>0.939143518518519</c:v>
                </c:pt>
                <c:pt idx="27623">
                  <c:v>0.939155092592593</c:v>
                </c:pt>
                <c:pt idx="27624">
                  <c:v>0.939166666666667</c:v>
                </c:pt>
                <c:pt idx="27625">
                  <c:v>0.93917824074074</c:v>
                </c:pt>
                <c:pt idx="27626">
                  <c:v>0.939189814814815</c:v>
                </c:pt>
                <c:pt idx="27627">
                  <c:v>0.939201388888889</c:v>
                </c:pt>
                <c:pt idx="27628">
                  <c:v>0.939212962962962</c:v>
                </c:pt>
                <c:pt idx="27629">
                  <c:v>0.939224537037037</c:v>
                </c:pt>
                <c:pt idx="27630">
                  <c:v>0.939236111111111</c:v>
                </c:pt>
                <c:pt idx="27631">
                  <c:v>0.939247685185185</c:v>
                </c:pt>
                <c:pt idx="27632">
                  <c:v>0.939259259259259</c:v>
                </c:pt>
                <c:pt idx="27633">
                  <c:v>0.939270833333334</c:v>
                </c:pt>
                <c:pt idx="27634">
                  <c:v>0.939282407407407</c:v>
                </c:pt>
                <c:pt idx="27635">
                  <c:v>0.939293981481482</c:v>
                </c:pt>
                <c:pt idx="27636">
                  <c:v>0.939305555555556</c:v>
                </c:pt>
                <c:pt idx="27637">
                  <c:v>0.939317129629629</c:v>
                </c:pt>
                <c:pt idx="27638">
                  <c:v>0.939328703703704</c:v>
                </c:pt>
                <c:pt idx="27639">
                  <c:v>0.939340277777778</c:v>
                </c:pt>
                <c:pt idx="27640">
                  <c:v>0.939351851851852</c:v>
                </c:pt>
                <c:pt idx="27641">
                  <c:v>0.939363425925925</c:v>
                </c:pt>
                <c:pt idx="27642">
                  <c:v>0.939375</c:v>
                </c:pt>
                <c:pt idx="27643">
                  <c:v>0.939386574074074</c:v>
                </c:pt>
                <c:pt idx="27644">
                  <c:v>0.939398148148148</c:v>
                </c:pt>
                <c:pt idx="27645">
                  <c:v>0.939409722222222</c:v>
                </c:pt>
                <c:pt idx="27646">
                  <c:v>0.939421296296296</c:v>
                </c:pt>
                <c:pt idx="27647">
                  <c:v>0.939432870370371</c:v>
                </c:pt>
                <c:pt idx="27648">
                  <c:v>0.939444444444445</c:v>
                </c:pt>
                <c:pt idx="27649">
                  <c:v>0.939456018518519</c:v>
                </c:pt>
                <c:pt idx="27650">
                  <c:v>0.939467592592593</c:v>
                </c:pt>
                <c:pt idx="27651">
                  <c:v>0.939479166666667</c:v>
                </c:pt>
                <c:pt idx="27652">
                  <c:v>0.939490740740741</c:v>
                </c:pt>
                <c:pt idx="27653">
                  <c:v>0.939502314814815</c:v>
                </c:pt>
                <c:pt idx="27654">
                  <c:v>0.939513888888889</c:v>
                </c:pt>
                <c:pt idx="27655">
                  <c:v>0.939525462962963</c:v>
                </c:pt>
                <c:pt idx="27656">
                  <c:v>0.939537037037037</c:v>
                </c:pt>
                <c:pt idx="27657">
                  <c:v>0.939548611111111</c:v>
                </c:pt>
                <c:pt idx="27658">
                  <c:v>0.939560185185185</c:v>
                </c:pt>
                <c:pt idx="27659">
                  <c:v>0.939571759259259</c:v>
                </c:pt>
                <c:pt idx="27660">
                  <c:v>0.939583333333333</c:v>
                </c:pt>
                <c:pt idx="27661">
                  <c:v>0.939594907407408</c:v>
                </c:pt>
                <c:pt idx="27662">
                  <c:v>0.939606481481482</c:v>
                </c:pt>
                <c:pt idx="27663">
                  <c:v>0.939618055555556</c:v>
                </c:pt>
                <c:pt idx="27664">
                  <c:v>0.93962962962963</c:v>
                </c:pt>
                <c:pt idx="27665">
                  <c:v>0.939641203703704</c:v>
                </c:pt>
                <c:pt idx="27666">
                  <c:v>0.939652777777778</c:v>
                </c:pt>
                <c:pt idx="27667">
                  <c:v>0.939664351851852</c:v>
                </c:pt>
                <c:pt idx="27668">
                  <c:v>0.939675925925926</c:v>
                </c:pt>
                <c:pt idx="27669">
                  <c:v>0.9396875</c:v>
                </c:pt>
                <c:pt idx="27670">
                  <c:v>0.939699074074075</c:v>
                </c:pt>
                <c:pt idx="27671">
                  <c:v>0.939710648148148</c:v>
                </c:pt>
                <c:pt idx="27672">
                  <c:v>0.939722222222222</c:v>
                </c:pt>
                <c:pt idx="27673">
                  <c:v>0.939733796296296</c:v>
                </c:pt>
                <c:pt idx="27674">
                  <c:v>0.939745370370371</c:v>
                </c:pt>
                <c:pt idx="27675">
                  <c:v>0.939756944444445</c:v>
                </c:pt>
                <c:pt idx="27676">
                  <c:v>0.939768518518519</c:v>
                </c:pt>
                <c:pt idx="27677">
                  <c:v>0.939780092592593</c:v>
                </c:pt>
                <c:pt idx="27678">
                  <c:v>0.939791666666667</c:v>
                </c:pt>
                <c:pt idx="27679">
                  <c:v>0.93980324074074</c:v>
                </c:pt>
                <c:pt idx="27680">
                  <c:v>0.939814814814815</c:v>
                </c:pt>
                <c:pt idx="27681">
                  <c:v>0.939826388888889</c:v>
                </c:pt>
                <c:pt idx="27682">
                  <c:v>0.939837962962963</c:v>
                </c:pt>
                <c:pt idx="27683">
                  <c:v>0.939849537037037</c:v>
                </c:pt>
                <c:pt idx="27684">
                  <c:v>0.939861111111111</c:v>
                </c:pt>
                <c:pt idx="27685">
                  <c:v>0.939872685185185</c:v>
                </c:pt>
                <c:pt idx="27686">
                  <c:v>0.939884259259259</c:v>
                </c:pt>
                <c:pt idx="27687">
                  <c:v>0.939895833333334</c:v>
                </c:pt>
                <c:pt idx="27688">
                  <c:v>0.939907407407407</c:v>
                </c:pt>
                <c:pt idx="27689">
                  <c:v>0.939918981481481</c:v>
                </c:pt>
                <c:pt idx="27690">
                  <c:v>0.939930555555556</c:v>
                </c:pt>
                <c:pt idx="27691">
                  <c:v>0.939942129629629</c:v>
                </c:pt>
                <c:pt idx="27692">
                  <c:v>0.939953703703704</c:v>
                </c:pt>
                <c:pt idx="27693">
                  <c:v>0.939965277777778</c:v>
                </c:pt>
                <c:pt idx="27694">
                  <c:v>0.939976851851852</c:v>
                </c:pt>
                <c:pt idx="27695">
                  <c:v>0.939988425925926</c:v>
                </c:pt>
                <c:pt idx="27696">
                  <c:v>0.94</c:v>
                </c:pt>
                <c:pt idx="27697">
                  <c:v>0.940011574074074</c:v>
                </c:pt>
                <c:pt idx="27698">
                  <c:v>0.940023148148148</c:v>
                </c:pt>
                <c:pt idx="27699">
                  <c:v>0.940034722222222</c:v>
                </c:pt>
                <c:pt idx="27700">
                  <c:v>0.940046296296296</c:v>
                </c:pt>
                <c:pt idx="27701">
                  <c:v>0.940057870370371</c:v>
                </c:pt>
                <c:pt idx="27702">
                  <c:v>0.940069444444445</c:v>
                </c:pt>
                <c:pt idx="27703">
                  <c:v>0.940081018518519</c:v>
                </c:pt>
                <c:pt idx="27704">
                  <c:v>0.940092592592593</c:v>
                </c:pt>
                <c:pt idx="27705">
                  <c:v>0.940104166666666</c:v>
                </c:pt>
                <c:pt idx="27706">
                  <c:v>0.940115740740741</c:v>
                </c:pt>
                <c:pt idx="27707">
                  <c:v>0.940127314814815</c:v>
                </c:pt>
                <c:pt idx="27708">
                  <c:v>0.940138888888889</c:v>
                </c:pt>
                <c:pt idx="27709">
                  <c:v>0.940150462962963</c:v>
                </c:pt>
                <c:pt idx="27710">
                  <c:v>0.940162037037037</c:v>
                </c:pt>
                <c:pt idx="27711">
                  <c:v>0.940173611111111</c:v>
                </c:pt>
                <c:pt idx="27712">
                  <c:v>0.940185185185185</c:v>
                </c:pt>
                <c:pt idx="27713">
                  <c:v>0.940196759259259</c:v>
                </c:pt>
                <c:pt idx="27714">
                  <c:v>0.940208333333334</c:v>
                </c:pt>
                <c:pt idx="27715">
                  <c:v>0.940219907407407</c:v>
                </c:pt>
                <c:pt idx="27716">
                  <c:v>0.940231481481482</c:v>
                </c:pt>
                <c:pt idx="27717">
                  <c:v>0.940243055555556</c:v>
                </c:pt>
                <c:pt idx="27718">
                  <c:v>0.94025462962963</c:v>
                </c:pt>
                <c:pt idx="27719">
                  <c:v>0.940266203703703</c:v>
                </c:pt>
                <c:pt idx="27720">
                  <c:v>0.940277777777778</c:v>
                </c:pt>
                <c:pt idx="27721">
                  <c:v>0.940289351851852</c:v>
                </c:pt>
                <c:pt idx="27722">
                  <c:v>0.940300925925926</c:v>
                </c:pt>
                <c:pt idx="27723">
                  <c:v>0.9403125</c:v>
                </c:pt>
                <c:pt idx="27724">
                  <c:v>0.940324074074074</c:v>
                </c:pt>
                <c:pt idx="27725">
                  <c:v>0.940335648148148</c:v>
                </c:pt>
                <c:pt idx="27726">
                  <c:v>0.940347222222222</c:v>
                </c:pt>
                <c:pt idx="27727">
                  <c:v>0.940358796296296</c:v>
                </c:pt>
                <c:pt idx="27728">
                  <c:v>0.940370370370371</c:v>
                </c:pt>
                <c:pt idx="27729">
                  <c:v>0.940381944444444</c:v>
                </c:pt>
                <c:pt idx="27730">
                  <c:v>0.940393518518519</c:v>
                </c:pt>
                <c:pt idx="27731">
                  <c:v>0.940405092592593</c:v>
                </c:pt>
                <c:pt idx="27732">
                  <c:v>0.940416666666667</c:v>
                </c:pt>
                <c:pt idx="27733">
                  <c:v>0.940428240740741</c:v>
                </c:pt>
                <c:pt idx="27734">
                  <c:v>0.940439814814815</c:v>
                </c:pt>
                <c:pt idx="27735">
                  <c:v>0.940451388888889</c:v>
                </c:pt>
                <c:pt idx="27736">
                  <c:v>0.940462962962962</c:v>
                </c:pt>
                <c:pt idx="27737">
                  <c:v>0.940474537037037</c:v>
                </c:pt>
                <c:pt idx="27738">
                  <c:v>0.940486111111111</c:v>
                </c:pt>
                <c:pt idx="27739">
                  <c:v>0.940497685185185</c:v>
                </c:pt>
                <c:pt idx="27740">
                  <c:v>0.940509259259259</c:v>
                </c:pt>
                <c:pt idx="27741">
                  <c:v>0.940520833333334</c:v>
                </c:pt>
                <c:pt idx="27742">
                  <c:v>0.940532407407407</c:v>
                </c:pt>
                <c:pt idx="27743">
                  <c:v>0.940543981481481</c:v>
                </c:pt>
                <c:pt idx="27744">
                  <c:v>0.940555555555556</c:v>
                </c:pt>
                <c:pt idx="27745">
                  <c:v>0.940567129629629</c:v>
                </c:pt>
                <c:pt idx="27746">
                  <c:v>0.940578703703704</c:v>
                </c:pt>
                <c:pt idx="27747">
                  <c:v>0.940590277777778</c:v>
                </c:pt>
                <c:pt idx="27748">
                  <c:v>0.940601851851852</c:v>
                </c:pt>
                <c:pt idx="27749">
                  <c:v>0.940613425925926</c:v>
                </c:pt>
                <c:pt idx="27750">
                  <c:v>0.940625</c:v>
                </c:pt>
                <c:pt idx="27751">
                  <c:v>0.940636574074074</c:v>
                </c:pt>
                <c:pt idx="27752">
                  <c:v>0.940648148148148</c:v>
                </c:pt>
                <c:pt idx="27753">
                  <c:v>0.940659722222222</c:v>
                </c:pt>
                <c:pt idx="27754">
                  <c:v>0.940671296296297</c:v>
                </c:pt>
                <c:pt idx="27755">
                  <c:v>0.940682870370371</c:v>
                </c:pt>
                <c:pt idx="27756">
                  <c:v>0.940694444444445</c:v>
                </c:pt>
                <c:pt idx="27757">
                  <c:v>0.940706018518519</c:v>
                </c:pt>
                <c:pt idx="27758">
                  <c:v>0.940717592592593</c:v>
                </c:pt>
                <c:pt idx="27759">
                  <c:v>0.940729166666667</c:v>
                </c:pt>
                <c:pt idx="27760">
                  <c:v>0.940740740740741</c:v>
                </c:pt>
                <c:pt idx="27761">
                  <c:v>0.940752314814815</c:v>
                </c:pt>
                <c:pt idx="27762">
                  <c:v>0.940763888888889</c:v>
                </c:pt>
                <c:pt idx="27763">
                  <c:v>0.940775462962963</c:v>
                </c:pt>
                <c:pt idx="27764">
                  <c:v>0.940787037037037</c:v>
                </c:pt>
                <c:pt idx="27765">
                  <c:v>0.940798611111111</c:v>
                </c:pt>
                <c:pt idx="27766">
                  <c:v>0.940810185185185</c:v>
                </c:pt>
                <c:pt idx="27767">
                  <c:v>0.940821759259259</c:v>
                </c:pt>
                <c:pt idx="27768">
                  <c:v>0.940833333333333</c:v>
                </c:pt>
                <c:pt idx="27769">
                  <c:v>0.940844907407408</c:v>
                </c:pt>
                <c:pt idx="27770">
                  <c:v>0.940856481481482</c:v>
                </c:pt>
                <c:pt idx="27771">
                  <c:v>0.940868055555556</c:v>
                </c:pt>
                <c:pt idx="27772">
                  <c:v>0.94087962962963</c:v>
                </c:pt>
                <c:pt idx="27773">
                  <c:v>0.940891203703704</c:v>
                </c:pt>
                <c:pt idx="27774">
                  <c:v>0.940902777777778</c:v>
                </c:pt>
                <c:pt idx="27775">
                  <c:v>0.940914351851852</c:v>
                </c:pt>
                <c:pt idx="27776">
                  <c:v>0.940925925925926</c:v>
                </c:pt>
                <c:pt idx="27777">
                  <c:v>0.9409375</c:v>
                </c:pt>
                <c:pt idx="27778">
                  <c:v>0.940949074074075</c:v>
                </c:pt>
                <c:pt idx="27779">
                  <c:v>0.940960648148148</c:v>
                </c:pt>
                <c:pt idx="27780">
                  <c:v>0.940972222222222</c:v>
                </c:pt>
                <c:pt idx="27781">
                  <c:v>0.940983796296296</c:v>
                </c:pt>
                <c:pt idx="27782">
                  <c:v>0.940995370370371</c:v>
                </c:pt>
                <c:pt idx="27783">
                  <c:v>0.941006944444445</c:v>
                </c:pt>
                <c:pt idx="27784">
                  <c:v>0.941018518518519</c:v>
                </c:pt>
                <c:pt idx="27785">
                  <c:v>0.941030092592593</c:v>
                </c:pt>
                <c:pt idx="27786">
                  <c:v>0.941041666666667</c:v>
                </c:pt>
                <c:pt idx="27787">
                  <c:v>0.941053240740741</c:v>
                </c:pt>
                <c:pt idx="27788">
                  <c:v>0.941064814814815</c:v>
                </c:pt>
                <c:pt idx="27789">
                  <c:v>0.941076388888889</c:v>
                </c:pt>
                <c:pt idx="27790">
                  <c:v>0.941087962962963</c:v>
                </c:pt>
                <c:pt idx="27791">
                  <c:v>0.941099537037037</c:v>
                </c:pt>
                <c:pt idx="27792">
                  <c:v>0.941111111111111</c:v>
                </c:pt>
                <c:pt idx="27793">
                  <c:v>0.941122685185185</c:v>
                </c:pt>
                <c:pt idx="27794">
                  <c:v>0.941134259259259</c:v>
                </c:pt>
                <c:pt idx="27795">
                  <c:v>0.941145833333334</c:v>
                </c:pt>
                <c:pt idx="27796">
                  <c:v>0.941157407407408</c:v>
                </c:pt>
                <c:pt idx="27797">
                  <c:v>0.941168981481482</c:v>
                </c:pt>
                <c:pt idx="27798">
                  <c:v>0.941180555555556</c:v>
                </c:pt>
                <c:pt idx="27799">
                  <c:v>0.941192129629629</c:v>
                </c:pt>
                <c:pt idx="27800">
                  <c:v>0.941203703703704</c:v>
                </c:pt>
                <c:pt idx="27801">
                  <c:v>0.941215277777778</c:v>
                </c:pt>
                <c:pt idx="27802">
                  <c:v>0.941226851851852</c:v>
                </c:pt>
                <c:pt idx="27803">
                  <c:v>0.941238425925926</c:v>
                </c:pt>
                <c:pt idx="27804">
                  <c:v>0.94125</c:v>
                </c:pt>
                <c:pt idx="27805">
                  <c:v>0.941261574074074</c:v>
                </c:pt>
                <c:pt idx="27806">
                  <c:v>0.941273148148148</c:v>
                </c:pt>
                <c:pt idx="27807">
                  <c:v>0.941284722222222</c:v>
                </c:pt>
                <c:pt idx="27808">
                  <c:v>0.941296296296296</c:v>
                </c:pt>
                <c:pt idx="27809">
                  <c:v>0.941307870370371</c:v>
                </c:pt>
                <c:pt idx="27810">
                  <c:v>0.941319444444445</c:v>
                </c:pt>
                <c:pt idx="27811">
                  <c:v>0.941331018518519</c:v>
                </c:pt>
                <c:pt idx="27812">
                  <c:v>0.941342592592593</c:v>
                </c:pt>
                <c:pt idx="27813">
                  <c:v>0.941354166666666</c:v>
                </c:pt>
                <c:pt idx="27814">
                  <c:v>0.94136574074074</c:v>
                </c:pt>
                <c:pt idx="27815">
                  <c:v>0.941377314814815</c:v>
                </c:pt>
                <c:pt idx="27816">
                  <c:v>0.941388888888889</c:v>
                </c:pt>
                <c:pt idx="27817">
                  <c:v>0.941400462962963</c:v>
                </c:pt>
                <c:pt idx="27818">
                  <c:v>0.941412037037037</c:v>
                </c:pt>
                <c:pt idx="27819">
                  <c:v>0.941423611111111</c:v>
                </c:pt>
                <c:pt idx="27820">
                  <c:v>0.941435185185185</c:v>
                </c:pt>
                <c:pt idx="27821">
                  <c:v>0.941446759259259</c:v>
                </c:pt>
                <c:pt idx="27822">
                  <c:v>0.941458333333333</c:v>
                </c:pt>
                <c:pt idx="27823">
                  <c:v>0.941469907407407</c:v>
                </c:pt>
                <c:pt idx="27824">
                  <c:v>0.941481481481482</c:v>
                </c:pt>
                <c:pt idx="27825">
                  <c:v>0.941493055555556</c:v>
                </c:pt>
                <c:pt idx="27826">
                  <c:v>0.94150462962963</c:v>
                </c:pt>
                <c:pt idx="27827">
                  <c:v>0.941516203703704</c:v>
                </c:pt>
                <c:pt idx="27828">
                  <c:v>0.941527777777778</c:v>
                </c:pt>
                <c:pt idx="27829">
                  <c:v>0.941539351851852</c:v>
                </c:pt>
                <c:pt idx="27830">
                  <c:v>0.941550925925925</c:v>
                </c:pt>
                <c:pt idx="27831">
                  <c:v>0.9415625</c:v>
                </c:pt>
                <c:pt idx="27832">
                  <c:v>0.941574074074074</c:v>
                </c:pt>
                <c:pt idx="27833">
                  <c:v>0.941585648148148</c:v>
                </c:pt>
                <c:pt idx="27834">
                  <c:v>0.941597222222222</c:v>
                </c:pt>
                <c:pt idx="27835">
                  <c:v>0.941608796296297</c:v>
                </c:pt>
                <c:pt idx="27836">
                  <c:v>0.941620370370371</c:v>
                </c:pt>
                <c:pt idx="27837">
                  <c:v>0.941631944444445</c:v>
                </c:pt>
                <c:pt idx="27838">
                  <c:v>0.941643518518519</c:v>
                </c:pt>
                <c:pt idx="27839">
                  <c:v>0.941655092592593</c:v>
                </c:pt>
                <c:pt idx="27840">
                  <c:v>0.941666666666667</c:v>
                </c:pt>
                <c:pt idx="27841">
                  <c:v>0.941678240740741</c:v>
                </c:pt>
                <c:pt idx="27842">
                  <c:v>0.941689814814815</c:v>
                </c:pt>
                <c:pt idx="27843">
                  <c:v>0.941701388888889</c:v>
                </c:pt>
                <c:pt idx="27844">
                  <c:v>0.941712962962963</c:v>
                </c:pt>
                <c:pt idx="27845">
                  <c:v>0.941724537037037</c:v>
                </c:pt>
                <c:pt idx="27846">
                  <c:v>0.941736111111111</c:v>
                </c:pt>
                <c:pt idx="27847">
                  <c:v>0.941747685185186</c:v>
                </c:pt>
                <c:pt idx="27848">
                  <c:v>0.941759259259259</c:v>
                </c:pt>
                <c:pt idx="27849">
                  <c:v>0.941770833333334</c:v>
                </c:pt>
                <c:pt idx="27850">
                  <c:v>0.941782407407408</c:v>
                </c:pt>
                <c:pt idx="27851">
                  <c:v>0.941793981481482</c:v>
                </c:pt>
                <c:pt idx="27852">
                  <c:v>0.941805555555556</c:v>
                </c:pt>
                <c:pt idx="27853">
                  <c:v>0.941817129629629</c:v>
                </c:pt>
                <c:pt idx="27854">
                  <c:v>0.941828703703704</c:v>
                </c:pt>
                <c:pt idx="27855">
                  <c:v>0.941840277777778</c:v>
                </c:pt>
                <c:pt idx="27856">
                  <c:v>0.941851851851852</c:v>
                </c:pt>
                <c:pt idx="27857">
                  <c:v>0.941863425925926</c:v>
                </c:pt>
                <c:pt idx="27858">
                  <c:v>0.941875</c:v>
                </c:pt>
                <c:pt idx="27859">
                  <c:v>0.941886574074074</c:v>
                </c:pt>
                <c:pt idx="27860">
                  <c:v>0.941898148148148</c:v>
                </c:pt>
                <c:pt idx="27861">
                  <c:v>0.941909722222222</c:v>
                </c:pt>
                <c:pt idx="27862">
                  <c:v>0.941921296296297</c:v>
                </c:pt>
                <c:pt idx="27863">
                  <c:v>0.941932870370371</c:v>
                </c:pt>
                <c:pt idx="27864">
                  <c:v>0.941944444444445</c:v>
                </c:pt>
                <c:pt idx="27865">
                  <c:v>0.941956018518519</c:v>
                </c:pt>
                <c:pt idx="27866">
                  <c:v>0.941967592592593</c:v>
                </c:pt>
                <c:pt idx="27867">
                  <c:v>0.941979166666667</c:v>
                </c:pt>
                <c:pt idx="27868">
                  <c:v>0.94199074074074</c:v>
                </c:pt>
                <c:pt idx="27869">
                  <c:v>0.942002314814815</c:v>
                </c:pt>
                <c:pt idx="27870">
                  <c:v>0.942013888888889</c:v>
                </c:pt>
                <c:pt idx="27871">
                  <c:v>0.942025462962963</c:v>
                </c:pt>
                <c:pt idx="27872">
                  <c:v>0.942037037037037</c:v>
                </c:pt>
                <c:pt idx="27873">
                  <c:v>0.942048611111112</c:v>
                </c:pt>
                <c:pt idx="27874">
                  <c:v>0.942060185185185</c:v>
                </c:pt>
                <c:pt idx="27875">
                  <c:v>0.942071759259259</c:v>
                </c:pt>
                <c:pt idx="27876">
                  <c:v>0.942083333333333</c:v>
                </c:pt>
                <c:pt idx="27877">
                  <c:v>0.942094907407408</c:v>
                </c:pt>
                <c:pt idx="27878">
                  <c:v>0.942106481481482</c:v>
                </c:pt>
                <c:pt idx="27879">
                  <c:v>0.942118055555556</c:v>
                </c:pt>
                <c:pt idx="27880">
                  <c:v>0.94212962962963</c:v>
                </c:pt>
                <c:pt idx="27881">
                  <c:v>0.942141203703704</c:v>
                </c:pt>
                <c:pt idx="27882">
                  <c:v>0.942152777777778</c:v>
                </c:pt>
                <c:pt idx="27883">
                  <c:v>0.942164351851852</c:v>
                </c:pt>
                <c:pt idx="27884">
                  <c:v>0.942175925925926</c:v>
                </c:pt>
                <c:pt idx="27885">
                  <c:v>0.9421875</c:v>
                </c:pt>
                <c:pt idx="27886">
                  <c:v>0.942199074074075</c:v>
                </c:pt>
                <c:pt idx="27887">
                  <c:v>0.942210648148148</c:v>
                </c:pt>
                <c:pt idx="27888">
                  <c:v>0.942222222222222</c:v>
                </c:pt>
                <c:pt idx="27889">
                  <c:v>0.942233796296296</c:v>
                </c:pt>
                <c:pt idx="27890">
                  <c:v>0.942245370370371</c:v>
                </c:pt>
                <c:pt idx="27891">
                  <c:v>0.942256944444444</c:v>
                </c:pt>
                <c:pt idx="27892">
                  <c:v>0.942268518518519</c:v>
                </c:pt>
                <c:pt idx="27893">
                  <c:v>0.942280092592593</c:v>
                </c:pt>
                <c:pt idx="27894">
                  <c:v>0.942291666666667</c:v>
                </c:pt>
                <c:pt idx="27895">
                  <c:v>0.942303240740741</c:v>
                </c:pt>
                <c:pt idx="27896">
                  <c:v>0.942314814814815</c:v>
                </c:pt>
                <c:pt idx="27897">
                  <c:v>0.942326388888889</c:v>
                </c:pt>
                <c:pt idx="27898">
                  <c:v>0.942337962962962</c:v>
                </c:pt>
                <c:pt idx="27899">
                  <c:v>0.942349537037037</c:v>
                </c:pt>
                <c:pt idx="27900">
                  <c:v>0.942361111111111</c:v>
                </c:pt>
                <c:pt idx="27901">
                  <c:v>0.942372685185185</c:v>
                </c:pt>
                <c:pt idx="27902">
                  <c:v>0.942384259259259</c:v>
                </c:pt>
                <c:pt idx="27903">
                  <c:v>0.942395833333334</c:v>
                </c:pt>
                <c:pt idx="27904">
                  <c:v>0.942407407407408</c:v>
                </c:pt>
                <c:pt idx="27905">
                  <c:v>0.942418981481481</c:v>
                </c:pt>
                <c:pt idx="27906">
                  <c:v>0.942430555555556</c:v>
                </c:pt>
                <c:pt idx="27907">
                  <c:v>0.94244212962963</c:v>
                </c:pt>
                <c:pt idx="27908">
                  <c:v>0.942453703703703</c:v>
                </c:pt>
                <c:pt idx="27909">
                  <c:v>0.942465277777778</c:v>
                </c:pt>
                <c:pt idx="27910">
                  <c:v>0.942476851851852</c:v>
                </c:pt>
                <c:pt idx="27911">
                  <c:v>0.942488425925926</c:v>
                </c:pt>
                <c:pt idx="27912">
                  <c:v>0.9425</c:v>
                </c:pt>
                <c:pt idx="27913">
                  <c:v>0.942511574074074</c:v>
                </c:pt>
                <c:pt idx="27914">
                  <c:v>0.942523148148148</c:v>
                </c:pt>
                <c:pt idx="27915">
                  <c:v>0.942534722222222</c:v>
                </c:pt>
                <c:pt idx="27916">
                  <c:v>0.942546296296297</c:v>
                </c:pt>
                <c:pt idx="27917">
                  <c:v>0.942557870370371</c:v>
                </c:pt>
                <c:pt idx="27918">
                  <c:v>0.942569444444445</c:v>
                </c:pt>
                <c:pt idx="27919">
                  <c:v>0.942581018518519</c:v>
                </c:pt>
                <c:pt idx="27920">
                  <c:v>0.942592592592593</c:v>
                </c:pt>
                <c:pt idx="27921">
                  <c:v>0.942604166666667</c:v>
                </c:pt>
                <c:pt idx="27922">
                  <c:v>0.94261574074074</c:v>
                </c:pt>
                <c:pt idx="27923">
                  <c:v>0.942627314814815</c:v>
                </c:pt>
                <c:pt idx="27924">
                  <c:v>0.942638888888889</c:v>
                </c:pt>
                <c:pt idx="27925">
                  <c:v>0.942650462962963</c:v>
                </c:pt>
                <c:pt idx="27926">
                  <c:v>0.942662037037037</c:v>
                </c:pt>
                <c:pt idx="27927">
                  <c:v>0.942673611111111</c:v>
                </c:pt>
                <c:pt idx="27928">
                  <c:v>0.942685185185185</c:v>
                </c:pt>
                <c:pt idx="27929">
                  <c:v>0.942696759259259</c:v>
                </c:pt>
                <c:pt idx="27930">
                  <c:v>0.942708333333334</c:v>
                </c:pt>
                <c:pt idx="27931">
                  <c:v>0.942719907407408</c:v>
                </c:pt>
                <c:pt idx="27932">
                  <c:v>0.942731481481482</c:v>
                </c:pt>
                <c:pt idx="27933">
                  <c:v>0.942743055555556</c:v>
                </c:pt>
                <c:pt idx="27934">
                  <c:v>0.94275462962963</c:v>
                </c:pt>
                <c:pt idx="27935">
                  <c:v>0.942766203703704</c:v>
                </c:pt>
                <c:pt idx="27936">
                  <c:v>0.942777777777778</c:v>
                </c:pt>
                <c:pt idx="27937">
                  <c:v>0.942789351851852</c:v>
                </c:pt>
                <c:pt idx="27938">
                  <c:v>0.942800925925926</c:v>
                </c:pt>
                <c:pt idx="27939">
                  <c:v>0.9428125</c:v>
                </c:pt>
                <c:pt idx="27940">
                  <c:v>0.942824074074074</c:v>
                </c:pt>
                <c:pt idx="27941">
                  <c:v>0.942835648148148</c:v>
                </c:pt>
                <c:pt idx="27942">
                  <c:v>0.942847222222222</c:v>
                </c:pt>
                <c:pt idx="27943">
                  <c:v>0.942858796296297</c:v>
                </c:pt>
                <c:pt idx="27944">
                  <c:v>0.942870370370371</c:v>
                </c:pt>
                <c:pt idx="27945">
                  <c:v>0.942881944444445</c:v>
                </c:pt>
                <c:pt idx="27946">
                  <c:v>0.942893518518519</c:v>
                </c:pt>
                <c:pt idx="27947">
                  <c:v>0.942905092592593</c:v>
                </c:pt>
                <c:pt idx="27948">
                  <c:v>0.942916666666666</c:v>
                </c:pt>
                <c:pt idx="27949">
                  <c:v>0.942928240740741</c:v>
                </c:pt>
                <c:pt idx="27950">
                  <c:v>0.942939814814815</c:v>
                </c:pt>
                <c:pt idx="27951">
                  <c:v>0.942951388888889</c:v>
                </c:pt>
                <c:pt idx="27952">
                  <c:v>0.942962962962962</c:v>
                </c:pt>
                <c:pt idx="27953">
                  <c:v>0.942974537037037</c:v>
                </c:pt>
                <c:pt idx="27954">
                  <c:v>0.942986111111111</c:v>
                </c:pt>
                <c:pt idx="27955">
                  <c:v>0.942997685185185</c:v>
                </c:pt>
                <c:pt idx="27956">
                  <c:v>0.943009259259259</c:v>
                </c:pt>
                <c:pt idx="27957">
                  <c:v>0.943020833333334</c:v>
                </c:pt>
                <c:pt idx="27958">
                  <c:v>0.943032407407408</c:v>
                </c:pt>
                <c:pt idx="27959">
                  <c:v>0.943043981481482</c:v>
                </c:pt>
                <c:pt idx="27960">
                  <c:v>0.943055555555556</c:v>
                </c:pt>
                <c:pt idx="27961">
                  <c:v>0.94306712962963</c:v>
                </c:pt>
                <c:pt idx="27962">
                  <c:v>0.943078703703704</c:v>
                </c:pt>
                <c:pt idx="27963">
                  <c:v>0.943090277777778</c:v>
                </c:pt>
                <c:pt idx="27964">
                  <c:v>0.943101851851852</c:v>
                </c:pt>
                <c:pt idx="27965">
                  <c:v>0.943113425925925</c:v>
                </c:pt>
                <c:pt idx="27966">
                  <c:v>0.943125</c:v>
                </c:pt>
                <c:pt idx="27967">
                  <c:v>0.943136574074074</c:v>
                </c:pt>
                <c:pt idx="27968">
                  <c:v>0.943148148148148</c:v>
                </c:pt>
                <c:pt idx="27969">
                  <c:v>0.943159722222222</c:v>
                </c:pt>
                <c:pt idx="27970">
                  <c:v>0.943171296296297</c:v>
                </c:pt>
                <c:pt idx="27971">
                  <c:v>0.94318287037037</c:v>
                </c:pt>
                <c:pt idx="27972">
                  <c:v>0.943194444444445</c:v>
                </c:pt>
                <c:pt idx="27973">
                  <c:v>0.943206018518519</c:v>
                </c:pt>
                <c:pt idx="27974">
                  <c:v>0.943217592592593</c:v>
                </c:pt>
                <c:pt idx="27975">
                  <c:v>0.943229166666667</c:v>
                </c:pt>
                <c:pt idx="27976">
                  <c:v>0.94324074074074</c:v>
                </c:pt>
                <c:pt idx="27977">
                  <c:v>0.943252314814815</c:v>
                </c:pt>
                <c:pt idx="27978">
                  <c:v>0.943263888888889</c:v>
                </c:pt>
                <c:pt idx="27979">
                  <c:v>0.943275462962963</c:v>
                </c:pt>
                <c:pt idx="27980">
                  <c:v>0.943287037037037</c:v>
                </c:pt>
                <c:pt idx="27981">
                  <c:v>0.943298611111111</c:v>
                </c:pt>
                <c:pt idx="27982">
                  <c:v>0.943310185185185</c:v>
                </c:pt>
                <c:pt idx="27983">
                  <c:v>0.943321759259259</c:v>
                </c:pt>
                <c:pt idx="27984">
                  <c:v>0.943333333333334</c:v>
                </c:pt>
                <c:pt idx="27985">
                  <c:v>0.943344907407408</c:v>
                </c:pt>
                <c:pt idx="27986">
                  <c:v>0.943356481481481</c:v>
                </c:pt>
                <c:pt idx="27987">
                  <c:v>0.943368055555556</c:v>
                </c:pt>
                <c:pt idx="27988">
                  <c:v>0.94337962962963</c:v>
                </c:pt>
                <c:pt idx="27989">
                  <c:v>0.943391203703704</c:v>
                </c:pt>
                <c:pt idx="27990">
                  <c:v>0.943402777777778</c:v>
                </c:pt>
                <c:pt idx="27991">
                  <c:v>0.943414351851851</c:v>
                </c:pt>
                <c:pt idx="27992">
                  <c:v>0.943425925925926</c:v>
                </c:pt>
                <c:pt idx="27993">
                  <c:v>0.9434375</c:v>
                </c:pt>
                <c:pt idx="27994">
                  <c:v>0.943449074074074</c:v>
                </c:pt>
                <c:pt idx="27995">
                  <c:v>0.943460648148148</c:v>
                </c:pt>
                <c:pt idx="27996">
                  <c:v>0.943472222222222</c:v>
                </c:pt>
                <c:pt idx="27997">
                  <c:v>0.943483796296296</c:v>
                </c:pt>
                <c:pt idx="27998">
                  <c:v>0.943495370370371</c:v>
                </c:pt>
                <c:pt idx="27999">
                  <c:v>0.943506944444444</c:v>
                </c:pt>
                <c:pt idx="28000">
                  <c:v>0.943518518518519</c:v>
                </c:pt>
                <c:pt idx="28001">
                  <c:v>0.943530092592593</c:v>
                </c:pt>
                <c:pt idx="28002">
                  <c:v>0.943541666666667</c:v>
                </c:pt>
                <c:pt idx="28003">
                  <c:v>0.94355324074074</c:v>
                </c:pt>
                <c:pt idx="28004">
                  <c:v>0.943564814814815</c:v>
                </c:pt>
                <c:pt idx="28005">
                  <c:v>0.943576388888889</c:v>
                </c:pt>
                <c:pt idx="28006">
                  <c:v>0.943587962962963</c:v>
                </c:pt>
                <c:pt idx="28007">
                  <c:v>0.943599537037037</c:v>
                </c:pt>
                <c:pt idx="28008">
                  <c:v>0.943611111111111</c:v>
                </c:pt>
                <c:pt idx="28009">
                  <c:v>0.943622685185185</c:v>
                </c:pt>
                <c:pt idx="28010">
                  <c:v>0.943634259259259</c:v>
                </c:pt>
                <c:pt idx="28011">
                  <c:v>0.943645833333334</c:v>
                </c:pt>
                <c:pt idx="28012">
                  <c:v>0.943657407407408</c:v>
                </c:pt>
                <c:pt idx="28013">
                  <c:v>0.943668981481482</c:v>
                </c:pt>
                <c:pt idx="28014">
                  <c:v>0.943680555555556</c:v>
                </c:pt>
                <c:pt idx="28015">
                  <c:v>0.94369212962963</c:v>
                </c:pt>
                <c:pt idx="28016">
                  <c:v>0.943703703703704</c:v>
                </c:pt>
                <c:pt idx="28017">
                  <c:v>0.943715277777778</c:v>
                </c:pt>
                <c:pt idx="28018">
                  <c:v>0.943726851851852</c:v>
                </c:pt>
                <c:pt idx="28019">
                  <c:v>0.943738425925926</c:v>
                </c:pt>
                <c:pt idx="28020">
                  <c:v>0.94375</c:v>
                </c:pt>
                <c:pt idx="28021">
                  <c:v>0.943761574074074</c:v>
                </c:pt>
                <c:pt idx="28022">
                  <c:v>0.943773148148148</c:v>
                </c:pt>
                <c:pt idx="28023">
                  <c:v>0.943784722222222</c:v>
                </c:pt>
                <c:pt idx="28024">
                  <c:v>0.943796296296297</c:v>
                </c:pt>
                <c:pt idx="28025">
                  <c:v>0.943807870370371</c:v>
                </c:pt>
                <c:pt idx="28026">
                  <c:v>0.943819444444445</c:v>
                </c:pt>
                <c:pt idx="28027">
                  <c:v>0.943831018518519</c:v>
                </c:pt>
                <c:pt idx="28028">
                  <c:v>0.943842592592593</c:v>
                </c:pt>
                <c:pt idx="28029">
                  <c:v>0.943854166666667</c:v>
                </c:pt>
                <c:pt idx="28030">
                  <c:v>0.943865740740741</c:v>
                </c:pt>
                <c:pt idx="28031">
                  <c:v>0.943877314814815</c:v>
                </c:pt>
                <c:pt idx="28032">
                  <c:v>0.943888888888889</c:v>
                </c:pt>
                <c:pt idx="28033">
                  <c:v>0.943900462962963</c:v>
                </c:pt>
                <c:pt idx="28034">
                  <c:v>0.943912037037037</c:v>
                </c:pt>
                <c:pt idx="28035">
                  <c:v>0.943923611111111</c:v>
                </c:pt>
                <c:pt idx="28036">
                  <c:v>0.943935185185185</c:v>
                </c:pt>
                <c:pt idx="28037">
                  <c:v>0.943946759259259</c:v>
                </c:pt>
                <c:pt idx="28038">
                  <c:v>0.943958333333334</c:v>
                </c:pt>
                <c:pt idx="28039">
                  <c:v>0.943969907407408</c:v>
                </c:pt>
                <c:pt idx="28040">
                  <c:v>0.943981481481482</c:v>
                </c:pt>
                <c:pt idx="28041">
                  <c:v>0.943993055555556</c:v>
                </c:pt>
                <c:pt idx="28042">
                  <c:v>0.94400462962963</c:v>
                </c:pt>
                <c:pt idx="28043">
                  <c:v>0.944016203703704</c:v>
                </c:pt>
                <c:pt idx="28044">
                  <c:v>0.944027777777778</c:v>
                </c:pt>
                <c:pt idx="28045">
                  <c:v>0.944039351851852</c:v>
                </c:pt>
                <c:pt idx="28046">
                  <c:v>0.944050925925926</c:v>
                </c:pt>
                <c:pt idx="28047">
                  <c:v>0.9440625</c:v>
                </c:pt>
                <c:pt idx="28048">
                  <c:v>0.944074074074074</c:v>
                </c:pt>
                <c:pt idx="28049">
                  <c:v>0.944085648148148</c:v>
                </c:pt>
                <c:pt idx="28050">
                  <c:v>0.944097222222222</c:v>
                </c:pt>
                <c:pt idx="28051">
                  <c:v>0.944108796296296</c:v>
                </c:pt>
                <c:pt idx="28052">
                  <c:v>0.944120370370371</c:v>
                </c:pt>
                <c:pt idx="28053">
                  <c:v>0.944131944444445</c:v>
                </c:pt>
                <c:pt idx="28054">
                  <c:v>0.944143518518519</c:v>
                </c:pt>
                <c:pt idx="28055">
                  <c:v>0.944155092592593</c:v>
                </c:pt>
                <c:pt idx="28056">
                  <c:v>0.944166666666666</c:v>
                </c:pt>
                <c:pt idx="28057">
                  <c:v>0.94417824074074</c:v>
                </c:pt>
                <c:pt idx="28058">
                  <c:v>0.944189814814815</c:v>
                </c:pt>
                <c:pt idx="28059">
                  <c:v>0.944201388888889</c:v>
                </c:pt>
                <c:pt idx="28060">
                  <c:v>0.944212962962962</c:v>
                </c:pt>
                <c:pt idx="28061">
                  <c:v>0.944224537037037</c:v>
                </c:pt>
                <c:pt idx="28062">
                  <c:v>0.944236111111111</c:v>
                </c:pt>
                <c:pt idx="28063">
                  <c:v>0.944247685185185</c:v>
                </c:pt>
                <c:pt idx="28064">
                  <c:v>0.944259259259259</c:v>
                </c:pt>
                <c:pt idx="28065">
                  <c:v>0.944270833333334</c:v>
                </c:pt>
                <c:pt idx="28066">
                  <c:v>0.944282407407407</c:v>
                </c:pt>
                <c:pt idx="28067">
                  <c:v>0.944293981481482</c:v>
                </c:pt>
                <c:pt idx="28068">
                  <c:v>0.944305555555556</c:v>
                </c:pt>
                <c:pt idx="28069">
                  <c:v>0.944317129629629</c:v>
                </c:pt>
                <c:pt idx="28070">
                  <c:v>0.944328703703704</c:v>
                </c:pt>
                <c:pt idx="28071">
                  <c:v>0.944340277777778</c:v>
                </c:pt>
                <c:pt idx="28072">
                  <c:v>0.944351851851852</c:v>
                </c:pt>
                <c:pt idx="28073">
                  <c:v>0.944363425925926</c:v>
                </c:pt>
                <c:pt idx="28074">
                  <c:v>0.944375</c:v>
                </c:pt>
                <c:pt idx="28075">
                  <c:v>0.944386574074074</c:v>
                </c:pt>
                <c:pt idx="28076">
                  <c:v>0.944398148148148</c:v>
                </c:pt>
                <c:pt idx="28077">
                  <c:v>0.944409722222222</c:v>
                </c:pt>
                <c:pt idx="28078">
                  <c:v>0.944421296296296</c:v>
                </c:pt>
                <c:pt idx="28079">
                  <c:v>0.944432870370371</c:v>
                </c:pt>
                <c:pt idx="28080">
                  <c:v>0.944444444444445</c:v>
                </c:pt>
                <c:pt idx="28081">
                  <c:v>0.944456018518519</c:v>
                </c:pt>
                <c:pt idx="28082">
                  <c:v>0.944467592592593</c:v>
                </c:pt>
                <c:pt idx="28083">
                  <c:v>0.944479166666667</c:v>
                </c:pt>
                <c:pt idx="28084">
                  <c:v>0.944490740740741</c:v>
                </c:pt>
                <c:pt idx="28085">
                  <c:v>0.944502314814814</c:v>
                </c:pt>
                <c:pt idx="28086">
                  <c:v>0.944513888888889</c:v>
                </c:pt>
                <c:pt idx="28087">
                  <c:v>0.944525462962963</c:v>
                </c:pt>
                <c:pt idx="28088">
                  <c:v>0.944537037037037</c:v>
                </c:pt>
                <c:pt idx="28089">
                  <c:v>0.944548611111111</c:v>
                </c:pt>
                <c:pt idx="28090">
                  <c:v>0.944560185185185</c:v>
                </c:pt>
                <c:pt idx="28091">
                  <c:v>0.944571759259259</c:v>
                </c:pt>
                <c:pt idx="28092">
                  <c:v>0.944583333333333</c:v>
                </c:pt>
                <c:pt idx="28093">
                  <c:v>0.944594907407408</c:v>
                </c:pt>
                <c:pt idx="28094">
                  <c:v>0.944606481481482</c:v>
                </c:pt>
                <c:pt idx="28095">
                  <c:v>0.944618055555556</c:v>
                </c:pt>
                <c:pt idx="28096">
                  <c:v>0.94462962962963</c:v>
                </c:pt>
                <c:pt idx="28097">
                  <c:v>0.944641203703704</c:v>
                </c:pt>
                <c:pt idx="28098">
                  <c:v>0.944652777777778</c:v>
                </c:pt>
                <c:pt idx="28099">
                  <c:v>0.944664351851852</c:v>
                </c:pt>
                <c:pt idx="28100">
                  <c:v>0.944675925925926</c:v>
                </c:pt>
                <c:pt idx="28101">
                  <c:v>0.9446875</c:v>
                </c:pt>
                <c:pt idx="28102">
                  <c:v>0.944699074074075</c:v>
                </c:pt>
                <c:pt idx="28103">
                  <c:v>0.944710648148148</c:v>
                </c:pt>
                <c:pt idx="28104">
                  <c:v>0.944722222222222</c:v>
                </c:pt>
                <c:pt idx="28105">
                  <c:v>0.944733796296296</c:v>
                </c:pt>
                <c:pt idx="28106">
                  <c:v>0.944745370370371</c:v>
                </c:pt>
                <c:pt idx="28107">
                  <c:v>0.944756944444445</c:v>
                </c:pt>
                <c:pt idx="28108">
                  <c:v>0.944768518518519</c:v>
                </c:pt>
                <c:pt idx="28109">
                  <c:v>0.944780092592593</c:v>
                </c:pt>
                <c:pt idx="28110">
                  <c:v>0.944791666666667</c:v>
                </c:pt>
                <c:pt idx="28111">
                  <c:v>0.944803240740741</c:v>
                </c:pt>
                <c:pt idx="28112">
                  <c:v>0.944814814814815</c:v>
                </c:pt>
                <c:pt idx="28113">
                  <c:v>0.944826388888889</c:v>
                </c:pt>
                <c:pt idx="28114">
                  <c:v>0.944837962962963</c:v>
                </c:pt>
                <c:pt idx="28115">
                  <c:v>0.944849537037037</c:v>
                </c:pt>
                <c:pt idx="28116">
                  <c:v>0.944861111111111</c:v>
                </c:pt>
                <c:pt idx="28117">
                  <c:v>0.944872685185185</c:v>
                </c:pt>
                <c:pt idx="28118">
                  <c:v>0.944884259259259</c:v>
                </c:pt>
                <c:pt idx="28119">
                  <c:v>0.944895833333334</c:v>
                </c:pt>
                <c:pt idx="28120">
                  <c:v>0.944907407407408</c:v>
                </c:pt>
                <c:pt idx="28121">
                  <c:v>0.944918981481482</c:v>
                </c:pt>
                <c:pt idx="28122">
                  <c:v>0.944930555555556</c:v>
                </c:pt>
                <c:pt idx="28123">
                  <c:v>0.94494212962963</c:v>
                </c:pt>
                <c:pt idx="28124">
                  <c:v>0.944953703703704</c:v>
                </c:pt>
                <c:pt idx="28125">
                  <c:v>0.944965277777778</c:v>
                </c:pt>
                <c:pt idx="28126">
                  <c:v>0.944976851851852</c:v>
                </c:pt>
                <c:pt idx="28127">
                  <c:v>0.944988425925926</c:v>
                </c:pt>
                <c:pt idx="28128">
                  <c:v>0.945</c:v>
                </c:pt>
                <c:pt idx="28129">
                  <c:v>0.945011574074074</c:v>
                </c:pt>
                <c:pt idx="28130">
                  <c:v>0.945023148148148</c:v>
                </c:pt>
                <c:pt idx="28131">
                  <c:v>0.945034722222222</c:v>
                </c:pt>
                <c:pt idx="28132">
                  <c:v>0.945046296296297</c:v>
                </c:pt>
                <c:pt idx="28133">
                  <c:v>0.945057870370371</c:v>
                </c:pt>
                <c:pt idx="28134">
                  <c:v>0.945069444444445</c:v>
                </c:pt>
                <c:pt idx="28135">
                  <c:v>0.945081018518519</c:v>
                </c:pt>
                <c:pt idx="28136">
                  <c:v>0.945092592592593</c:v>
                </c:pt>
                <c:pt idx="28137">
                  <c:v>0.945104166666666</c:v>
                </c:pt>
                <c:pt idx="28138">
                  <c:v>0.945115740740741</c:v>
                </c:pt>
                <c:pt idx="28139">
                  <c:v>0.945127314814815</c:v>
                </c:pt>
                <c:pt idx="28140">
                  <c:v>0.945138888888889</c:v>
                </c:pt>
                <c:pt idx="28141">
                  <c:v>0.945150462962963</c:v>
                </c:pt>
                <c:pt idx="28142">
                  <c:v>0.945162037037037</c:v>
                </c:pt>
                <c:pt idx="28143">
                  <c:v>0.945173611111111</c:v>
                </c:pt>
                <c:pt idx="28144">
                  <c:v>0.945185185185185</c:v>
                </c:pt>
                <c:pt idx="28145">
                  <c:v>0.945196759259259</c:v>
                </c:pt>
                <c:pt idx="28146">
                  <c:v>0.945208333333334</c:v>
                </c:pt>
                <c:pt idx="28147">
                  <c:v>0.945219907407408</c:v>
                </c:pt>
                <c:pt idx="28148">
                  <c:v>0.945231481481482</c:v>
                </c:pt>
                <c:pt idx="28149">
                  <c:v>0.945243055555556</c:v>
                </c:pt>
                <c:pt idx="28150">
                  <c:v>0.94525462962963</c:v>
                </c:pt>
                <c:pt idx="28151">
                  <c:v>0.945266203703703</c:v>
                </c:pt>
                <c:pt idx="28152">
                  <c:v>0.945277777777778</c:v>
                </c:pt>
                <c:pt idx="28153">
                  <c:v>0.945289351851852</c:v>
                </c:pt>
                <c:pt idx="28154">
                  <c:v>0.945300925925925</c:v>
                </c:pt>
                <c:pt idx="28155">
                  <c:v>0.9453125</c:v>
                </c:pt>
                <c:pt idx="28156">
                  <c:v>0.945324074074074</c:v>
                </c:pt>
                <c:pt idx="28157">
                  <c:v>0.945335648148148</c:v>
                </c:pt>
                <c:pt idx="28158">
                  <c:v>0.945347222222222</c:v>
                </c:pt>
                <c:pt idx="28159">
                  <c:v>0.945358796296296</c:v>
                </c:pt>
                <c:pt idx="28160">
                  <c:v>0.945370370370371</c:v>
                </c:pt>
                <c:pt idx="28161">
                  <c:v>0.945381944444444</c:v>
                </c:pt>
                <c:pt idx="28162">
                  <c:v>0.945393518518519</c:v>
                </c:pt>
                <c:pt idx="28163">
                  <c:v>0.945405092592593</c:v>
                </c:pt>
                <c:pt idx="28164">
                  <c:v>0.945416666666667</c:v>
                </c:pt>
                <c:pt idx="28165">
                  <c:v>0.94542824074074</c:v>
                </c:pt>
                <c:pt idx="28166">
                  <c:v>0.945439814814815</c:v>
                </c:pt>
                <c:pt idx="28167">
                  <c:v>0.945451388888889</c:v>
                </c:pt>
                <c:pt idx="28168">
                  <c:v>0.945462962962962</c:v>
                </c:pt>
                <c:pt idx="28169">
                  <c:v>0.945474537037037</c:v>
                </c:pt>
                <c:pt idx="28170">
                  <c:v>0.945486111111111</c:v>
                </c:pt>
                <c:pt idx="28171">
                  <c:v>0.945497685185185</c:v>
                </c:pt>
                <c:pt idx="28172">
                  <c:v>0.945509259259259</c:v>
                </c:pt>
                <c:pt idx="28173">
                  <c:v>0.945520833333334</c:v>
                </c:pt>
                <c:pt idx="28174">
                  <c:v>0.945532407407407</c:v>
                </c:pt>
                <c:pt idx="28175">
                  <c:v>0.945543981481482</c:v>
                </c:pt>
                <c:pt idx="28176">
                  <c:v>0.945555555555556</c:v>
                </c:pt>
                <c:pt idx="28177">
                  <c:v>0.945567129629629</c:v>
                </c:pt>
                <c:pt idx="28178">
                  <c:v>0.945578703703704</c:v>
                </c:pt>
                <c:pt idx="28179">
                  <c:v>0.945590277777778</c:v>
                </c:pt>
                <c:pt idx="28180">
                  <c:v>0.945601851851852</c:v>
                </c:pt>
                <c:pt idx="28181">
                  <c:v>0.945613425925926</c:v>
                </c:pt>
                <c:pt idx="28182">
                  <c:v>0.945625</c:v>
                </c:pt>
                <c:pt idx="28183">
                  <c:v>0.945636574074074</c:v>
                </c:pt>
                <c:pt idx="28184">
                  <c:v>0.945648148148148</c:v>
                </c:pt>
                <c:pt idx="28185">
                  <c:v>0.945659722222222</c:v>
                </c:pt>
                <c:pt idx="28186">
                  <c:v>0.945671296296297</c:v>
                </c:pt>
                <c:pt idx="28187">
                  <c:v>0.945682870370371</c:v>
                </c:pt>
                <c:pt idx="28188">
                  <c:v>0.945694444444445</c:v>
                </c:pt>
                <c:pt idx="28189">
                  <c:v>0.945706018518519</c:v>
                </c:pt>
                <c:pt idx="28190">
                  <c:v>0.945717592592593</c:v>
                </c:pt>
                <c:pt idx="28191">
                  <c:v>0.945729166666667</c:v>
                </c:pt>
                <c:pt idx="28192">
                  <c:v>0.945740740740741</c:v>
                </c:pt>
                <c:pt idx="28193">
                  <c:v>0.945752314814815</c:v>
                </c:pt>
                <c:pt idx="28194">
                  <c:v>0.945763888888889</c:v>
                </c:pt>
                <c:pt idx="28195">
                  <c:v>0.945775462962963</c:v>
                </c:pt>
                <c:pt idx="28196">
                  <c:v>0.945787037037037</c:v>
                </c:pt>
                <c:pt idx="28197">
                  <c:v>0.945798611111111</c:v>
                </c:pt>
                <c:pt idx="28198">
                  <c:v>0.945810185185185</c:v>
                </c:pt>
                <c:pt idx="28199">
                  <c:v>0.945821759259259</c:v>
                </c:pt>
                <c:pt idx="28200">
                  <c:v>0.945833333333333</c:v>
                </c:pt>
                <c:pt idx="28201">
                  <c:v>0.945844907407408</c:v>
                </c:pt>
                <c:pt idx="28202">
                  <c:v>0.945856481481482</c:v>
                </c:pt>
                <c:pt idx="28203">
                  <c:v>0.945868055555556</c:v>
                </c:pt>
                <c:pt idx="28204">
                  <c:v>0.94587962962963</c:v>
                </c:pt>
                <c:pt idx="28205">
                  <c:v>0.945891203703704</c:v>
                </c:pt>
                <c:pt idx="28206">
                  <c:v>0.945902777777778</c:v>
                </c:pt>
                <c:pt idx="28207">
                  <c:v>0.945914351851852</c:v>
                </c:pt>
                <c:pt idx="28208">
                  <c:v>0.945925925925926</c:v>
                </c:pt>
                <c:pt idx="28209">
                  <c:v>0.9459375</c:v>
                </c:pt>
                <c:pt idx="28210">
                  <c:v>0.945949074074075</c:v>
                </c:pt>
                <c:pt idx="28211">
                  <c:v>0.945960648148148</c:v>
                </c:pt>
                <c:pt idx="28212">
                  <c:v>0.945972222222222</c:v>
                </c:pt>
                <c:pt idx="28213">
                  <c:v>0.945983796296297</c:v>
                </c:pt>
                <c:pt idx="28214">
                  <c:v>0.945995370370371</c:v>
                </c:pt>
                <c:pt idx="28215">
                  <c:v>0.946006944444444</c:v>
                </c:pt>
                <c:pt idx="28216">
                  <c:v>0.946018518518519</c:v>
                </c:pt>
                <c:pt idx="28217">
                  <c:v>0.946030092592593</c:v>
                </c:pt>
                <c:pt idx="28218">
                  <c:v>0.946041666666667</c:v>
                </c:pt>
                <c:pt idx="28219">
                  <c:v>0.94605324074074</c:v>
                </c:pt>
                <c:pt idx="28220">
                  <c:v>0.946064814814815</c:v>
                </c:pt>
                <c:pt idx="28221">
                  <c:v>0.946076388888889</c:v>
                </c:pt>
                <c:pt idx="28222">
                  <c:v>0.946087962962962</c:v>
                </c:pt>
                <c:pt idx="28223">
                  <c:v>0.946099537037037</c:v>
                </c:pt>
                <c:pt idx="28224">
                  <c:v>0.946111111111111</c:v>
                </c:pt>
                <c:pt idx="28225">
                  <c:v>0.946122685185185</c:v>
                </c:pt>
                <c:pt idx="28226">
                  <c:v>0.946134259259259</c:v>
                </c:pt>
                <c:pt idx="28227">
                  <c:v>0.946145833333334</c:v>
                </c:pt>
                <c:pt idx="28228">
                  <c:v>0.946157407407408</c:v>
                </c:pt>
                <c:pt idx="28229">
                  <c:v>0.946168981481482</c:v>
                </c:pt>
                <c:pt idx="28230">
                  <c:v>0.946180555555556</c:v>
                </c:pt>
                <c:pt idx="28231">
                  <c:v>0.946192129629629</c:v>
                </c:pt>
                <c:pt idx="28232">
                  <c:v>0.946203703703704</c:v>
                </c:pt>
                <c:pt idx="28233">
                  <c:v>0.946215277777778</c:v>
                </c:pt>
                <c:pt idx="28234">
                  <c:v>0.946226851851852</c:v>
                </c:pt>
                <c:pt idx="28235">
                  <c:v>0.946238425925926</c:v>
                </c:pt>
                <c:pt idx="28236">
                  <c:v>0.94625</c:v>
                </c:pt>
                <c:pt idx="28237">
                  <c:v>0.946261574074074</c:v>
                </c:pt>
                <c:pt idx="28238">
                  <c:v>0.946273148148148</c:v>
                </c:pt>
                <c:pt idx="28239">
                  <c:v>0.946284722222222</c:v>
                </c:pt>
                <c:pt idx="28240">
                  <c:v>0.946296296296296</c:v>
                </c:pt>
                <c:pt idx="28241">
                  <c:v>0.946307870370371</c:v>
                </c:pt>
                <c:pt idx="28242">
                  <c:v>0.946319444444445</c:v>
                </c:pt>
                <c:pt idx="28243">
                  <c:v>0.946331018518519</c:v>
                </c:pt>
                <c:pt idx="28244">
                  <c:v>0.946342592592593</c:v>
                </c:pt>
                <c:pt idx="28245">
                  <c:v>0.946354166666666</c:v>
                </c:pt>
                <c:pt idx="28246">
                  <c:v>0.94636574074074</c:v>
                </c:pt>
                <c:pt idx="28247">
                  <c:v>0.946377314814815</c:v>
                </c:pt>
                <c:pt idx="28248">
                  <c:v>0.946388888888889</c:v>
                </c:pt>
                <c:pt idx="28249">
                  <c:v>0.946400462962963</c:v>
                </c:pt>
                <c:pt idx="28250">
                  <c:v>0.946412037037037</c:v>
                </c:pt>
                <c:pt idx="28251">
                  <c:v>0.946423611111111</c:v>
                </c:pt>
                <c:pt idx="28252">
                  <c:v>0.946435185185185</c:v>
                </c:pt>
                <c:pt idx="28253">
                  <c:v>0.946446759259259</c:v>
                </c:pt>
                <c:pt idx="28254">
                  <c:v>0.946458333333333</c:v>
                </c:pt>
                <c:pt idx="28255">
                  <c:v>0.946469907407407</c:v>
                </c:pt>
                <c:pt idx="28256">
                  <c:v>0.946481481481482</c:v>
                </c:pt>
                <c:pt idx="28257">
                  <c:v>0.946493055555556</c:v>
                </c:pt>
                <c:pt idx="28258">
                  <c:v>0.94650462962963</c:v>
                </c:pt>
                <c:pt idx="28259">
                  <c:v>0.946516203703703</c:v>
                </c:pt>
                <c:pt idx="28260">
                  <c:v>0.946527777777777</c:v>
                </c:pt>
                <c:pt idx="28261">
                  <c:v>0.946539351851852</c:v>
                </c:pt>
                <c:pt idx="28262">
                  <c:v>0.946550925925925</c:v>
                </c:pt>
                <c:pt idx="28263">
                  <c:v>0.9465625</c:v>
                </c:pt>
                <c:pt idx="28264">
                  <c:v>0.946574074074074</c:v>
                </c:pt>
                <c:pt idx="28265">
                  <c:v>0.946585648148148</c:v>
                </c:pt>
                <c:pt idx="28266">
                  <c:v>0.946597222222222</c:v>
                </c:pt>
                <c:pt idx="28267">
                  <c:v>0.946608796296297</c:v>
                </c:pt>
                <c:pt idx="28268">
                  <c:v>0.946620370370371</c:v>
                </c:pt>
                <c:pt idx="28269">
                  <c:v>0.946631944444445</c:v>
                </c:pt>
                <c:pt idx="28270">
                  <c:v>0.946643518518519</c:v>
                </c:pt>
                <c:pt idx="28271">
                  <c:v>0.946655092592593</c:v>
                </c:pt>
                <c:pt idx="28272">
                  <c:v>0.946666666666667</c:v>
                </c:pt>
                <c:pt idx="28273">
                  <c:v>0.946678240740741</c:v>
                </c:pt>
                <c:pt idx="28274">
                  <c:v>0.946689814814815</c:v>
                </c:pt>
                <c:pt idx="28275">
                  <c:v>0.946701388888889</c:v>
                </c:pt>
                <c:pt idx="28276">
                  <c:v>0.946712962962962</c:v>
                </c:pt>
                <c:pt idx="28277">
                  <c:v>0.946724537037037</c:v>
                </c:pt>
                <c:pt idx="28278">
                  <c:v>0.946736111111111</c:v>
                </c:pt>
                <c:pt idx="28279">
                  <c:v>0.946747685185186</c:v>
                </c:pt>
                <c:pt idx="28280">
                  <c:v>0.946759259259259</c:v>
                </c:pt>
                <c:pt idx="28281">
                  <c:v>0.946770833333334</c:v>
                </c:pt>
                <c:pt idx="28282">
                  <c:v>0.946782407407408</c:v>
                </c:pt>
                <c:pt idx="28283">
                  <c:v>0.946793981481482</c:v>
                </c:pt>
                <c:pt idx="28284">
                  <c:v>0.946805555555556</c:v>
                </c:pt>
                <c:pt idx="28285">
                  <c:v>0.946817129629629</c:v>
                </c:pt>
                <c:pt idx="28286">
                  <c:v>0.946828703703704</c:v>
                </c:pt>
                <c:pt idx="28287">
                  <c:v>0.946840277777778</c:v>
                </c:pt>
                <c:pt idx="28288">
                  <c:v>0.946851851851852</c:v>
                </c:pt>
                <c:pt idx="28289">
                  <c:v>0.946863425925926</c:v>
                </c:pt>
                <c:pt idx="28290">
                  <c:v>0.946875</c:v>
                </c:pt>
                <c:pt idx="28291">
                  <c:v>0.946886574074074</c:v>
                </c:pt>
                <c:pt idx="28292">
                  <c:v>0.946898148148148</c:v>
                </c:pt>
                <c:pt idx="28293">
                  <c:v>0.946909722222222</c:v>
                </c:pt>
                <c:pt idx="28294">
                  <c:v>0.946921296296297</c:v>
                </c:pt>
                <c:pt idx="28295">
                  <c:v>0.946932870370371</c:v>
                </c:pt>
                <c:pt idx="28296">
                  <c:v>0.946944444444445</c:v>
                </c:pt>
                <c:pt idx="28297">
                  <c:v>0.946956018518519</c:v>
                </c:pt>
                <c:pt idx="28298">
                  <c:v>0.946967592592593</c:v>
                </c:pt>
                <c:pt idx="28299">
                  <c:v>0.946979166666667</c:v>
                </c:pt>
                <c:pt idx="28300">
                  <c:v>0.94699074074074</c:v>
                </c:pt>
                <c:pt idx="28301">
                  <c:v>0.947002314814815</c:v>
                </c:pt>
                <c:pt idx="28302">
                  <c:v>0.947013888888889</c:v>
                </c:pt>
                <c:pt idx="28303">
                  <c:v>0.947025462962963</c:v>
                </c:pt>
                <c:pt idx="28304">
                  <c:v>0.947037037037037</c:v>
                </c:pt>
                <c:pt idx="28305">
                  <c:v>0.947048611111112</c:v>
                </c:pt>
                <c:pt idx="28306">
                  <c:v>0.947060185185185</c:v>
                </c:pt>
                <c:pt idx="28307">
                  <c:v>0.947071759259259</c:v>
                </c:pt>
                <c:pt idx="28308">
                  <c:v>0.947083333333334</c:v>
                </c:pt>
                <c:pt idx="28309">
                  <c:v>0.947094907407408</c:v>
                </c:pt>
                <c:pt idx="28310">
                  <c:v>0.947106481481482</c:v>
                </c:pt>
                <c:pt idx="28311">
                  <c:v>0.947118055555556</c:v>
                </c:pt>
                <c:pt idx="28312">
                  <c:v>0.94712962962963</c:v>
                </c:pt>
                <c:pt idx="28313">
                  <c:v>0.947141203703704</c:v>
                </c:pt>
                <c:pt idx="28314">
                  <c:v>0.947152777777777</c:v>
                </c:pt>
                <c:pt idx="28315">
                  <c:v>0.947164351851852</c:v>
                </c:pt>
                <c:pt idx="28316">
                  <c:v>0.947175925925926</c:v>
                </c:pt>
                <c:pt idx="28317">
                  <c:v>0.9471875</c:v>
                </c:pt>
                <c:pt idx="28318">
                  <c:v>0.947199074074074</c:v>
                </c:pt>
                <c:pt idx="28319">
                  <c:v>0.947210648148148</c:v>
                </c:pt>
                <c:pt idx="28320">
                  <c:v>0.947222222222222</c:v>
                </c:pt>
                <c:pt idx="28321">
                  <c:v>0.947233796296296</c:v>
                </c:pt>
                <c:pt idx="28322">
                  <c:v>0.947245370370371</c:v>
                </c:pt>
                <c:pt idx="28323">
                  <c:v>0.947256944444444</c:v>
                </c:pt>
                <c:pt idx="28324">
                  <c:v>0.947268518518519</c:v>
                </c:pt>
                <c:pt idx="28325">
                  <c:v>0.947280092592593</c:v>
                </c:pt>
                <c:pt idx="28326">
                  <c:v>0.947291666666667</c:v>
                </c:pt>
                <c:pt idx="28327">
                  <c:v>0.947303240740741</c:v>
                </c:pt>
                <c:pt idx="28328">
                  <c:v>0.947314814814815</c:v>
                </c:pt>
                <c:pt idx="28329">
                  <c:v>0.947326388888889</c:v>
                </c:pt>
                <c:pt idx="28330">
                  <c:v>0.947337962962962</c:v>
                </c:pt>
                <c:pt idx="28331">
                  <c:v>0.947349537037037</c:v>
                </c:pt>
                <c:pt idx="28332">
                  <c:v>0.947361111111111</c:v>
                </c:pt>
                <c:pt idx="28333">
                  <c:v>0.947372685185185</c:v>
                </c:pt>
                <c:pt idx="28334">
                  <c:v>0.947384259259259</c:v>
                </c:pt>
                <c:pt idx="28335">
                  <c:v>0.947395833333334</c:v>
                </c:pt>
                <c:pt idx="28336">
                  <c:v>0.947407407407408</c:v>
                </c:pt>
                <c:pt idx="28337">
                  <c:v>0.947418981481481</c:v>
                </c:pt>
                <c:pt idx="28338">
                  <c:v>0.947430555555556</c:v>
                </c:pt>
                <c:pt idx="28339">
                  <c:v>0.94744212962963</c:v>
                </c:pt>
                <c:pt idx="28340">
                  <c:v>0.947453703703703</c:v>
                </c:pt>
                <c:pt idx="28341">
                  <c:v>0.947465277777778</c:v>
                </c:pt>
                <c:pt idx="28342">
                  <c:v>0.947476851851852</c:v>
                </c:pt>
                <c:pt idx="28343">
                  <c:v>0.947488425925926</c:v>
                </c:pt>
                <c:pt idx="28344">
                  <c:v>0.9475</c:v>
                </c:pt>
                <c:pt idx="28345">
                  <c:v>0.947511574074074</c:v>
                </c:pt>
                <c:pt idx="28346">
                  <c:v>0.947523148148148</c:v>
                </c:pt>
                <c:pt idx="28347">
                  <c:v>0.947534722222222</c:v>
                </c:pt>
                <c:pt idx="28348">
                  <c:v>0.947546296296296</c:v>
                </c:pt>
                <c:pt idx="28349">
                  <c:v>0.947557870370371</c:v>
                </c:pt>
                <c:pt idx="28350">
                  <c:v>0.947569444444445</c:v>
                </c:pt>
                <c:pt idx="28351">
                  <c:v>0.947581018518519</c:v>
                </c:pt>
                <c:pt idx="28352">
                  <c:v>0.947592592592593</c:v>
                </c:pt>
                <c:pt idx="28353">
                  <c:v>0.947604166666667</c:v>
                </c:pt>
                <c:pt idx="28354">
                  <c:v>0.94761574074074</c:v>
                </c:pt>
                <c:pt idx="28355">
                  <c:v>0.947627314814815</c:v>
                </c:pt>
                <c:pt idx="28356">
                  <c:v>0.947638888888889</c:v>
                </c:pt>
                <c:pt idx="28357">
                  <c:v>0.947650462962963</c:v>
                </c:pt>
                <c:pt idx="28358">
                  <c:v>0.947662037037037</c:v>
                </c:pt>
                <c:pt idx="28359">
                  <c:v>0.947673611111111</c:v>
                </c:pt>
                <c:pt idx="28360">
                  <c:v>0.947685185185185</c:v>
                </c:pt>
                <c:pt idx="28361">
                  <c:v>0.947696759259259</c:v>
                </c:pt>
                <c:pt idx="28362">
                  <c:v>0.947708333333334</c:v>
                </c:pt>
                <c:pt idx="28363">
                  <c:v>0.947719907407407</c:v>
                </c:pt>
                <c:pt idx="28364">
                  <c:v>0.947731481481482</c:v>
                </c:pt>
                <c:pt idx="28365">
                  <c:v>0.947743055555556</c:v>
                </c:pt>
                <c:pt idx="28366">
                  <c:v>0.94775462962963</c:v>
                </c:pt>
                <c:pt idx="28367">
                  <c:v>0.947766203703704</c:v>
                </c:pt>
                <c:pt idx="28368">
                  <c:v>0.947777777777778</c:v>
                </c:pt>
                <c:pt idx="28369">
                  <c:v>0.947789351851852</c:v>
                </c:pt>
                <c:pt idx="28370">
                  <c:v>0.947800925925926</c:v>
                </c:pt>
                <c:pt idx="28371">
                  <c:v>0.9478125</c:v>
                </c:pt>
                <c:pt idx="28372">
                  <c:v>0.947824074074075</c:v>
                </c:pt>
                <c:pt idx="28373">
                  <c:v>0.947835648148148</c:v>
                </c:pt>
                <c:pt idx="28374">
                  <c:v>0.947847222222222</c:v>
                </c:pt>
                <c:pt idx="28375">
                  <c:v>0.947858796296296</c:v>
                </c:pt>
                <c:pt idx="28376">
                  <c:v>0.947870370370371</c:v>
                </c:pt>
                <c:pt idx="28377">
                  <c:v>0.947881944444445</c:v>
                </c:pt>
                <c:pt idx="28378">
                  <c:v>0.947893518518519</c:v>
                </c:pt>
                <c:pt idx="28379">
                  <c:v>0.947905092592593</c:v>
                </c:pt>
                <c:pt idx="28380">
                  <c:v>0.947916666666666</c:v>
                </c:pt>
                <c:pt idx="28381">
                  <c:v>0.947928240740741</c:v>
                </c:pt>
                <c:pt idx="28382">
                  <c:v>0.947939814814815</c:v>
                </c:pt>
                <c:pt idx="28383">
                  <c:v>0.947951388888889</c:v>
                </c:pt>
                <c:pt idx="28384">
                  <c:v>0.947962962962963</c:v>
                </c:pt>
                <c:pt idx="28385">
                  <c:v>0.947974537037037</c:v>
                </c:pt>
                <c:pt idx="28386">
                  <c:v>0.947986111111111</c:v>
                </c:pt>
                <c:pt idx="28387">
                  <c:v>0.947997685185185</c:v>
                </c:pt>
                <c:pt idx="28388">
                  <c:v>0.948009259259259</c:v>
                </c:pt>
                <c:pt idx="28389">
                  <c:v>0.948020833333334</c:v>
                </c:pt>
                <c:pt idx="28390">
                  <c:v>0.948032407407407</c:v>
                </c:pt>
                <c:pt idx="28391">
                  <c:v>0.948043981481482</c:v>
                </c:pt>
                <c:pt idx="28392">
                  <c:v>0.948055555555556</c:v>
                </c:pt>
                <c:pt idx="28393">
                  <c:v>0.94806712962963</c:v>
                </c:pt>
                <c:pt idx="28394">
                  <c:v>0.948078703703704</c:v>
                </c:pt>
                <c:pt idx="28395">
                  <c:v>0.948090277777778</c:v>
                </c:pt>
                <c:pt idx="28396">
                  <c:v>0.948101851851852</c:v>
                </c:pt>
                <c:pt idx="28397">
                  <c:v>0.948113425925926</c:v>
                </c:pt>
                <c:pt idx="28398">
                  <c:v>0.948125</c:v>
                </c:pt>
                <c:pt idx="28399">
                  <c:v>0.948136574074074</c:v>
                </c:pt>
                <c:pt idx="28400">
                  <c:v>0.948148148148148</c:v>
                </c:pt>
                <c:pt idx="28401">
                  <c:v>0.948159722222222</c:v>
                </c:pt>
                <c:pt idx="28402">
                  <c:v>0.948171296296297</c:v>
                </c:pt>
                <c:pt idx="28403">
                  <c:v>0.948182870370371</c:v>
                </c:pt>
                <c:pt idx="28404">
                  <c:v>0.948194444444445</c:v>
                </c:pt>
                <c:pt idx="28405">
                  <c:v>0.948206018518519</c:v>
                </c:pt>
                <c:pt idx="28406">
                  <c:v>0.948217592592593</c:v>
                </c:pt>
                <c:pt idx="28407">
                  <c:v>0.948229166666667</c:v>
                </c:pt>
                <c:pt idx="28408">
                  <c:v>0.948240740740741</c:v>
                </c:pt>
                <c:pt idx="28409">
                  <c:v>0.948252314814815</c:v>
                </c:pt>
                <c:pt idx="28410">
                  <c:v>0.948263888888889</c:v>
                </c:pt>
                <c:pt idx="28411">
                  <c:v>0.948275462962963</c:v>
                </c:pt>
                <c:pt idx="28412">
                  <c:v>0.948287037037037</c:v>
                </c:pt>
                <c:pt idx="28413">
                  <c:v>0.948298611111111</c:v>
                </c:pt>
                <c:pt idx="28414">
                  <c:v>0.948310185185185</c:v>
                </c:pt>
                <c:pt idx="28415">
                  <c:v>0.948321759259259</c:v>
                </c:pt>
                <c:pt idx="28416">
                  <c:v>0.948333333333334</c:v>
                </c:pt>
                <c:pt idx="28417">
                  <c:v>0.948344907407408</c:v>
                </c:pt>
                <c:pt idx="28418">
                  <c:v>0.948356481481481</c:v>
                </c:pt>
                <c:pt idx="28419">
                  <c:v>0.948368055555556</c:v>
                </c:pt>
                <c:pt idx="28420">
                  <c:v>0.94837962962963</c:v>
                </c:pt>
                <c:pt idx="28421">
                  <c:v>0.948391203703704</c:v>
                </c:pt>
                <c:pt idx="28422">
                  <c:v>0.948402777777778</c:v>
                </c:pt>
                <c:pt idx="28423">
                  <c:v>0.948414351851851</c:v>
                </c:pt>
                <c:pt idx="28424">
                  <c:v>0.948425925925926</c:v>
                </c:pt>
                <c:pt idx="28425">
                  <c:v>0.9484375</c:v>
                </c:pt>
                <c:pt idx="28426">
                  <c:v>0.948449074074074</c:v>
                </c:pt>
                <c:pt idx="28427">
                  <c:v>0.948460648148148</c:v>
                </c:pt>
                <c:pt idx="28428">
                  <c:v>0.948472222222222</c:v>
                </c:pt>
                <c:pt idx="28429">
                  <c:v>0.948483796296296</c:v>
                </c:pt>
                <c:pt idx="28430">
                  <c:v>0.948495370370371</c:v>
                </c:pt>
                <c:pt idx="28431">
                  <c:v>0.948506944444444</c:v>
                </c:pt>
                <c:pt idx="28432">
                  <c:v>0.948518518518519</c:v>
                </c:pt>
                <c:pt idx="28433">
                  <c:v>0.948530092592593</c:v>
                </c:pt>
                <c:pt idx="28434">
                  <c:v>0.948541666666667</c:v>
                </c:pt>
                <c:pt idx="28435">
                  <c:v>0.948553240740741</c:v>
                </c:pt>
                <c:pt idx="28436">
                  <c:v>0.948564814814815</c:v>
                </c:pt>
                <c:pt idx="28437">
                  <c:v>0.948576388888889</c:v>
                </c:pt>
                <c:pt idx="28438">
                  <c:v>0.948587962962963</c:v>
                </c:pt>
                <c:pt idx="28439">
                  <c:v>0.948599537037037</c:v>
                </c:pt>
                <c:pt idx="28440">
                  <c:v>0.948611111111111</c:v>
                </c:pt>
                <c:pt idx="28441">
                  <c:v>0.948622685185185</c:v>
                </c:pt>
                <c:pt idx="28442">
                  <c:v>0.948634259259259</c:v>
                </c:pt>
                <c:pt idx="28443">
                  <c:v>0.948645833333334</c:v>
                </c:pt>
                <c:pt idx="28444">
                  <c:v>0.948657407407408</c:v>
                </c:pt>
                <c:pt idx="28445">
                  <c:v>0.948668981481482</c:v>
                </c:pt>
                <c:pt idx="28446">
                  <c:v>0.948680555555556</c:v>
                </c:pt>
                <c:pt idx="28447">
                  <c:v>0.94869212962963</c:v>
                </c:pt>
                <c:pt idx="28448">
                  <c:v>0.948703703703704</c:v>
                </c:pt>
                <c:pt idx="28449">
                  <c:v>0.948715277777778</c:v>
                </c:pt>
                <c:pt idx="28450">
                  <c:v>0.948726851851852</c:v>
                </c:pt>
                <c:pt idx="28451">
                  <c:v>0.948738425925926</c:v>
                </c:pt>
                <c:pt idx="28452">
                  <c:v>0.94875</c:v>
                </c:pt>
                <c:pt idx="28453">
                  <c:v>0.948761574074074</c:v>
                </c:pt>
                <c:pt idx="28454">
                  <c:v>0.948773148148148</c:v>
                </c:pt>
                <c:pt idx="28455">
                  <c:v>0.948784722222222</c:v>
                </c:pt>
                <c:pt idx="28456">
                  <c:v>0.948796296296297</c:v>
                </c:pt>
                <c:pt idx="28457">
                  <c:v>0.948807870370371</c:v>
                </c:pt>
                <c:pt idx="28458">
                  <c:v>0.948819444444445</c:v>
                </c:pt>
                <c:pt idx="28459">
                  <c:v>0.948831018518519</c:v>
                </c:pt>
                <c:pt idx="28460">
                  <c:v>0.948842592592593</c:v>
                </c:pt>
                <c:pt idx="28461">
                  <c:v>0.948854166666667</c:v>
                </c:pt>
                <c:pt idx="28462">
                  <c:v>0.948865740740741</c:v>
                </c:pt>
                <c:pt idx="28463">
                  <c:v>0.948877314814815</c:v>
                </c:pt>
                <c:pt idx="28464">
                  <c:v>0.948888888888889</c:v>
                </c:pt>
                <c:pt idx="28465">
                  <c:v>0.948900462962963</c:v>
                </c:pt>
                <c:pt idx="28466">
                  <c:v>0.948912037037037</c:v>
                </c:pt>
                <c:pt idx="28467">
                  <c:v>0.948923611111111</c:v>
                </c:pt>
                <c:pt idx="28468">
                  <c:v>0.948935185185185</c:v>
                </c:pt>
                <c:pt idx="28469">
                  <c:v>0.948946759259259</c:v>
                </c:pt>
                <c:pt idx="28470">
                  <c:v>0.948958333333333</c:v>
                </c:pt>
                <c:pt idx="28471">
                  <c:v>0.948969907407408</c:v>
                </c:pt>
                <c:pt idx="28472">
                  <c:v>0.948981481481482</c:v>
                </c:pt>
                <c:pt idx="28473">
                  <c:v>0.948993055555556</c:v>
                </c:pt>
                <c:pt idx="28474">
                  <c:v>0.94900462962963</c:v>
                </c:pt>
                <c:pt idx="28475">
                  <c:v>0.949016203703704</c:v>
                </c:pt>
                <c:pt idx="28476">
                  <c:v>0.949027777777778</c:v>
                </c:pt>
                <c:pt idx="28477">
                  <c:v>0.949039351851852</c:v>
                </c:pt>
                <c:pt idx="28478">
                  <c:v>0.949050925925926</c:v>
                </c:pt>
                <c:pt idx="28479">
                  <c:v>0.9490625</c:v>
                </c:pt>
                <c:pt idx="28480">
                  <c:v>0.949074074074074</c:v>
                </c:pt>
                <c:pt idx="28481">
                  <c:v>0.949085648148148</c:v>
                </c:pt>
                <c:pt idx="28482">
                  <c:v>0.949097222222222</c:v>
                </c:pt>
                <c:pt idx="28483">
                  <c:v>0.949108796296296</c:v>
                </c:pt>
                <c:pt idx="28484">
                  <c:v>0.949120370370371</c:v>
                </c:pt>
                <c:pt idx="28485">
                  <c:v>0.949131944444445</c:v>
                </c:pt>
                <c:pt idx="28486">
                  <c:v>0.949143518518519</c:v>
                </c:pt>
                <c:pt idx="28487">
                  <c:v>0.949155092592593</c:v>
                </c:pt>
                <c:pt idx="28488">
                  <c:v>0.949166666666666</c:v>
                </c:pt>
                <c:pt idx="28489">
                  <c:v>0.94917824074074</c:v>
                </c:pt>
                <c:pt idx="28490">
                  <c:v>0.949189814814815</c:v>
                </c:pt>
                <c:pt idx="28491">
                  <c:v>0.949201388888889</c:v>
                </c:pt>
                <c:pt idx="28492">
                  <c:v>0.949212962962963</c:v>
                </c:pt>
                <c:pt idx="28493">
                  <c:v>0.949224537037037</c:v>
                </c:pt>
                <c:pt idx="28494">
                  <c:v>0.949236111111111</c:v>
                </c:pt>
                <c:pt idx="28495">
                  <c:v>0.949247685185185</c:v>
                </c:pt>
                <c:pt idx="28496">
                  <c:v>0.94925925925926</c:v>
                </c:pt>
                <c:pt idx="28497">
                  <c:v>0.949270833333334</c:v>
                </c:pt>
                <c:pt idx="28498">
                  <c:v>0.949282407407407</c:v>
                </c:pt>
                <c:pt idx="28499">
                  <c:v>0.949293981481482</c:v>
                </c:pt>
                <c:pt idx="28500">
                  <c:v>0.949305555555556</c:v>
                </c:pt>
                <c:pt idx="28501">
                  <c:v>0.949317129629629</c:v>
                </c:pt>
                <c:pt idx="28502">
                  <c:v>0.949328703703704</c:v>
                </c:pt>
                <c:pt idx="28503">
                  <c:v>0.949340277777778</c:v>
                </c:pt>
                <c:pt idx="28504">
                  <c:v>0.949351851851852</c:v>
                </c:pt>
                <c:pt idx="28505">
                  <c:v>0.949363425925925</c:v>
                </c:pt>
                <c:pt idx="28506">
                  <c:v>0.949375</c:v>
                </c:pt>
                <c:pt idx="28507">
                  <c:v>0.949386574074074</c:v>
                </c:pt>
                <c:pt idx="28508">
                  <c:v>0.949398148148148</c:v>
                </c:pt>
                <c:pt idx="28509">
                  <c:v>0.949409722222222</c:v>
                </c:pt>
                <c:pt idx="28510">
                  <c:v>0.949421296296297</c:v>
                </c:pt>
                <c:pt idx="28511">
                  <c:v>0.949432870370371</c:v>
                </c:pt>
                <c:pt idx="28512">
                  <c:v>0.949444444444445</c:v>
                </c:pt>
                <c:pt idx="28513">
                  <c:v>0.949456018518519</c:v>
                </c:pt>
                <c:pt idx="28514">
                  <c:v>0.949467592592593</c:v>
                </c:pt>
                <c:pt idx="28515">
                  <c:v>0.949479166666667</c:v>
                </c:pt>
                <c:pt idx="28516">
                  <c:v>0.949490740740741</c:v>
                </c:pt>
                <c:pt idx="28517">
                  <c:v>0.949502314814815</c:v>
                </c:pt>
                <c:pt idx="28518">
                  <c:v>0.949513888888889</c:v>
                </c:pt>
                <c:pt idx="28519">
                  <c:v>0.949525462962963</c:v>
                </c:pt>
                <c:pt idx="28520">
                  <c:v>0.949537037037037</c:v>
                </c:pt>
                <c:pt idx="28521">
                  <c:v>0.949548611111111</c:v>
                </c:pt>
                <c:pt idx="28522">
                  <c:v>0.949560185185185</c:v>
                </c:pt>
                <c:pt idx="28523">
                  <c:v>0.949571759259259</c:v>
                </c:pt>
                <c:pt idx="28524">
                  <c:v>0.949583333333333</c:v>
                </c:pt>
                <c:pt idx="28525">
                  <c:v>0.949594907407408</c:v>
                </c:pt>
                <c:pt idx="28526">
                  <c:v>0.949606481481482</c:v>
                </c:pt>
                <c:pt idx="28527">
                  <c:v>0.949618055555556</c:v>
                </c:pt>
                <c:pt idx="28528">
                  <c:v>0.94962962962963</c:v>
                </c:pt>
                <c:pt idx="28529">
                  <c:v>0.949641203703704</c:v>
                </c:pt>
                <c:pt idx="28530">
                  <c:v>0.949652777777778</c:v>
                </c:pt>
                <c:pt idx="28531">
                  <c:v>0.949664351851852</c:v>
                </c:pt>
                <c:pt idx="28532">
                  <c:v>0.949675925925926</c:v>
                </c:pt>
                <c:pt idx="28533">
                  <c:v>0.9496875</c:v>
                </c:pt>
                <c:pt idx="28534">
                  <c:v>0.949699074074075</c:v>
                </c:pt>
                <c:pt idx="28535">
                  <c:v>0.949710648148148</c:v>
                </c:pt>
                <c:pt idx="28536">
                  <c:v>0.949722222222222</c:v>
                </c:pt>
                <c:pt idx="28537">
                  <c:v>0.949733796296296</c:v>
                </c:pt>
                <c:pt idx="28538">
                  <c:v>0.949745370370371</c:v>
                </c:pt>
                <c:pt idx="28539">
                  <c:v>0.949756944444445</c:v>
                </c:pt>
                <c:pt idx="28540">
                  <c:v>0.949768518518519</c:v>
                </c:pt>
                <c:pt idx="28541">
                  <c:v>0.949780092592593</c:v>
                </c:pt>
                <c:pt idx="28542">
                  <c:v>0.949791666666667</c:v>
                </c:pt>
                <c:pt idx="28543">
                  <c:v>0.94980324074074</c:v>
                </c:pt>
                <c:pt idx="28544">
                  <c:v>0.949814814814815</c:v>
                </c:pt>
                <c:pt idx="28545">
                  <c:v>0.949826388888889</c:v>
                </c:pt>
                <c:pt idx="28546">
                  <c:v>0.949837962962962</c:v>
                </c:pt>
                <c:pt idx="28547">
                  <c:v>0.949849537037037</c:v>
                </c:pt>
                <c:pt idx="28548">
                  <c:v>0.949861111111111</c:v>
                </c:pt>
                <c:pt idx="28549">
                  <c:v>0.949872685185185</c:v>
                </c:pt>
                <c:pt idx="28550">
                  <c:v>0.949884259259259</c:v>
                </c:pt>
                <c:pt idx="28551">
                  <c:v>0.949895833333334</c:v>
                </c:pt>
                <c:pt idx="28552">
                  <c:v>0.949907407407408</c:v>
                </c:pt>
                <c:pt idx="28553">
                  <c:v>0.949918981481482</c:v>
                </c:pt>
                <c:pt idx="28554">
                  <c:v>0.949930555555556</c:v>
                </c:pt>
                <c:pt idx="28555">
                  <c:v>0.94994212962963</c:v>
                </c:pt>
                <c:pt idx="28556">
                  <c:v>0.949953703703704</c:v>
                </c:pt>
                <c:pt idx="28557">
                  <c:v>0.949965277777778</c:v>
                </c:pt>
                <c:pt idx="28558">
                  <c:v>0.949976851851852</c:v>
                </c:pt>
                <c:pt idx="28559">
                  <c:v>0.949988425925926</c:v>
                </c:pt>
                <c:pt idx="28560">
                  <c:v>0.95</c:v>
                </c:pt>
                <c:pt idx="28561">
                  <c:v>0.950011574074074</c:v>
                </c:pt>
                <c:pt idx="28562">
                  <c:v>0.950023148148148</c:v>
                </c:pt>
                <c:pt idx="28563">
                  <c:v>0.950034722222222</c:v>
                </c:pt>
                <c:pt idx="28564">
                  <c:v>0.950046296296297</c:v>
                </c:pt>
                <c:pt idx="28565">
                  <c:v>0.950057870370371</c:v>
                </c:pt>
                <c:pt idx="28566">
                  <c:v>0.950069444444445</c:v>
                </c:pt>
                <c:pt idx="28567">
                  <c:v>0.950081018518519</c:v>
                </c:pt>
                <c:pt idx="28568">
                  <c:v>0.950092592592593</c:v>
                </c:pt>
                <c:pt idx="28569">
                  <c:v>0.950104166666666</c:v>
                </c:pt>
                <c:pt idx="28570">
                  <c:v>0.950115740740741</c:v>
                </c:pt>
                <c:pt idx="28571">
                  <c:v>0.950127314814815</c:v>
                </c:pt>
                <c:pt idx="28572">
                  <c:v>0.950138888888889</c:v>
                </c:pt>
                <c:pt idx="28573">
                  <c:v>0.950150462962963</c:v>
                </c:pt>
                <c:pt idx="28574">
                  <c:v>0.950162037037037</c:v>
                </c:pt>
                <c:pt idx="28575">
                  <c:v>0.950173611111111</c:v>
                </c:pt>
                <c:pt idx="28576">
                  <c:v>0.950185185185185</c:v>
                </c:pt>
                <c:pt idx="28577">
                  <c:v>0.950196759259259</c:v>
                </c:pt>
                <c:pt idx="28578">
                  <c:v>0.950208333333334</c:v>
                </c:pt>
                <c:pt idx="28579">
                  <c:v>0.950219907407408</c:v>
                </c:pt>
                <c:pt idx="28580">
                  <c:v>0.950231481481482</c:v>
                </c:pt>
                <c:pt idx="28581">
                  <c:v>0.950243055555556</c:v>
                </c:pt>
                <c:pt idx="28582">
                  <c:v>0.95025462962963</c:v>
                </c:pt>
                <c:pt idx="28583">
                  <c:v>0.950266203703703</c:v>
                </c:pt>
                <c:pt idx="28584">
                  <c:v>0.950277777777778</c:v>
                </c:pt>
                <c:pt idx="28585">
                  <c:v>0.950289351851852</c:v>
                </c:pt>
                <c:pt idx="28586">
                  <c:v>0.950300925925926</c:v>
                </c:pt>
                <c:pt idx="28587">
                  <c:v>0.9503125</c:v>
                </c:pt>
                <c:pt idx="28588">
                  <c:v>0.950324074074074</c:v>
                </c:pt>
                <c:pt idx="28589">
                  <c:v>0.950335648148148</c:v>
                </c:pt>
                <c:pt idx="28590">
                  <c:v>0.950347222222222</c:v>
                </c:pt>
                <c:pt idx="28591">
                  <c:v>0.950358796296297</c:v>
                </c:pt>
                <c:pt idx="28592">
                  <c:v>0.95037037037037</c:v>
                </c:pt>
                <c:pt idx="28593">
                  <c:v>0.950381944444445</c:v>
                </c:pt>
                <c:pt idx="28594">
                  <c:v>0.950393518518519</c:v>
                </c:pt>
                <c:pt idx="28595">
                  <c:v>0.950405092592593</c:v>
                </c:pt>
                <c:pt idx="28596">
                  <c:v>0.950416666666667</c:v>
                </c:pt>
                <c:pt idx="28597">
                  <c:v>0.95042824074074</c:v>
                </c:pt>
                <c:pt idx="28598">
                  <c:v>0.950439814814815</c:v>
                </c:pt>
                <c:pt idx="28599">
                  <c:v>0.950451388888889</c:v>
                </c:pt>
                <c:pt idx="28600">
                  <c:v>0.950462962962962</c:v>
                </c:pt>
                <c:pt idx="28601">
                  <c:v>0.950474537037037</c:v>
                </c:pt>
                <c:pt idx="28602">
                  <c:v>0.950486111111111</c:v>
                </c:pt>
                <c:pt idx="28603">
                  <c:v>0.950497685185185</c:v>
                </c:pt>
                <c:pt idx="28604">
                  <c:v>0.950509259259259</c:v>
                </c:pt>
                <c:pt idx="28605">
                  <c:v>0.950520833333334</c:v>
                </c:pt>
                <c:pt idx="28606">
                  <c:v>0.950532407407407</c:v>
                </c:pt>
                <c:pt idx="28607">
                  <c:v>0.950543981481481</c:v>
                </c:pt>
                <c:pt idx="28608">
                  <c:v>0.950555555555556</c:v>
                </c:pt>
                <c:pt idx="28609">
                  <c:v>0.950567129629629</c:v>
                </c:pt>
                <c:pt idx="28610">
                  <c:v>0.950578703703704</c:v>
                </c:pt>
                <c:pt idx="28611">
                  <c:v>0.950590277777778</c:v>
                </c:pt>
                <c:pt idx="28612">
                  <c:v>0.950601851851852</c:v>
                </c:pt>
                <c:pt idx="28613">
                  <c:v>0.950613425925926</c:v>
                </c:pt>
                <c:pt idx="28614">
                  <c:v>0.950625</c:v>
                </c:pt>
                <c:pt idx="28615">
                  <c:v>0.950636574074074</c:v>
                </c:pt>
                <c:pt idx="28616">
                  <c:v>0.950648148148148</c:v>
                </c:pt>
                <c:pt idx="28617">
                  <c:v>0.950659722222222</c:v>
                </c:pt>
                <c:pt idx="28618">
                  <c:v>0.950671296296297</c:v>
                </c:pt>
                <c:pt idx="28619">
                  <c:v>0.950682870370371</c:v>
                </c:pt>
                <c:pt idx="28620">
                  <c:v>0.950694444444445</c:v>
                </c:pt>
                <c:pt idx="28621">
                  <c:v>0.950706018518519</c:v>
                </c:pt>
                <c:pt idx="28622">
                  <c:v>0.950717592592593</c:v>
                </c:pt>
                <c:pt idx="28623">
                  <c:v>0.950729166666667</c:v>
                </c:pt>
                <c:pt idx="28624">
                  <c:v>0.950740740740741</c:v>
                </c:pt>
                <c:pt idx="28625">
                  <c:v>0.950752314814815</c:v>
                </c:pt>
                <c:pt idx="28626">
                  <c:v>0.950763888888889</c:v>
                </c:pt>
                <c:pt idx="28627">
                  <c:v>0.950775462962963</c:v>
                </c:pt>
                <c:pt idx="28628">
                  <c:v>0.950787037037037</c:v>
                </c:pt>
                <c:pt idx="28629">
                  <c:v>0.950798611111112</c:v>
                </c:pt>
                <c:pt idx="28630">
                  <c:v>0.950810185185185</c:v>
                </c:pt>
                <c:pt idx="28631">
                  <c:v>0.950821759259259</c:v>
                </c:pt>
                <c:pt idx="28632">
                  <c:v>0.950833333333333</c:v>
                </c:pt>
                <c:pt idx="28633">
                  <c:v>0.950844907407408</c:v>
                </c:pt>
                <c:pt idx="28634">
                  <c:v>0.950856481481482</c:v>
                </c:pt>
                <c:pt idx="28635">
                  <c:v>0.950868055555556</c:v>
                </c:pt>
                <c:pt idx="28636">
                  <c:v>0.95087962962963</c:v>
                </c:pt>
                <c:pt idx="28637">
                  <c:v>0.950891203703704</c:v>
                </c:pt>
                <c:pt idx="28638">
                  <c:v>0.950902777777778</c:v>
                </c:pt>
                <c:pt idx="28639">
                  <c:v>0.950914351851852</c:v>
                </c:pt>
                <c:pt idx="28640">
                  <c:v>0.950925925925926</c:v>
                </c:pt>
                <c:pt idx="28641">
                  <c:v>0.9509375</c:v>
                </c:pt>
                <c:pt idx="28642">
                  <c:v>0.950949074074074</c:v>
                </c:pt>
                <c:pt idx="28643">
                  <c:v>0.950960648148148</c:v>
                </c:pt>
                <c:pt idx="28644">
                  <c:v>0.950972222222222</c:v>
                </c:pt>
                <c:pt idx="28645">
                  <c:v>0.950983796296297</c:v>
                </c:pt>
                <c:pt idx="28646">
                  <c:v>0.950995370370371</c:v>
                </c:pt>
                <c:pt idx="28647">
                  <c:v>0.951006944444444</c:v>
                </c:pt>
                <c:pt idx="28648">
                  <c:v>0.951018518518519</c:v>
                </c:pt>
                <c:pt idx="28649">
                  <c:v>0.951030092592593</c:v>
                </c:pt>
                <c:pt idx="28650">
                  <c:v>0.951041666666667</c:v>
                </c:pt>
                <c:pt idx="28651">
                  <c:v>0.95105324074074</c:v>
                </c:pt>
                <c:pt idx="28652">
                  <c:v>0.951064814814815</c:v>
                </c:pt>
                <c:pt idx="28653">
                  <c:v>0.951076388888889</c:v>
                </c:pt>
                <c:pt idx="28654">
                  <c:v>0.951087962962962</c:v>
                </c:pt>
                <c:pt idx="28655">
                  <c:v>0.951099537037037</c:v>
                </c:pt>
                <c:pt idx="28656">
                  <c:v>0.951111111111111</c:v>
                </c:pt>
                <c:pt idx="28657">
                  <c:v>0.951122685185185</c:v>
                </c:pt>
                <c:pt idx="28658">
                  <c:v>0.951134259259259</c:v>
                </c:pt>
                <c:pt idx="28659">
                  <c:v>0.951145833333334</c:v>
                </c:pt>
                <c:pt idx="28660">
                  <c:v>0.951157407407408</c:v>
                </c:pt>
                <c:pt idx="28661">
                  <c:v>0.951168981481481</c:v>
                </c:pt>
                <c:pt idx="28662">
                  <c:v>0.951180555555556</c:v>
                </c:pt>
                <c:pt idx="28663">
                  <c:v>0.951192129629629</c:v>
                </c:pt>
                <c:pt idx="28664">
                  <c:v>0.951203703703704</c:v>
                </c:pt>
                <c:pt idx="28665">
                  <c:v>0.951215277777778</c:v>
                </c:pt>
                <c:pt idx="28666">
                  <c:v>0.951226851851852</c:v>
                </c:pt>
                <c:pt idx="28667">
                  <c:v>0.951238425925926</c:v>
                </c:pt>
                <c:pt idx="28668">
                  <c:v>0.95125</c:v>
                </c:pt>
                <c:pt idx="28669">
                  <c:v>0.951261574074074</c:v>
                </c:pt>
                <c:pt idx="28670">
                  <c:v>0.951273148148148</c:v>
                </c:pt>
                <c:pt idx="28671">
                  <c:v>0.951284722222222</c:v>
                </c:pt>
                <c:pt idx="28672">
                  <c:v>0.951296296296296</c:v>
                </c:pt>
                <c:pt idx="28673">
                  <c:v>0.951307870370371</c:v>
                </c:pt>
                <c:pt idx="28674">
                  <c:v>0.951319444444445</c:v>
                </c:pt>
                <c:pt idx="28675">
                  <c:v>0.951331018518519</c:v>
                </c:pt>
                <c:pt idx="28676">
                  <c:v>0.951342592592593</c:v>
                </c:pt>
                <c:pt idx="28677">
                  <c:v>0.951354166666666</c:v>
                </c:pt>
                <c:pt idx="28678">
                  <c:v>0.95136574074074</c:v>
                </c:pt>
                <c:pt idx="28679">
                  <c:v>0.951377314814815</c:v>
                </c:pt>
                <c:pt idx="28680">
                  <c:v>0.951388888888889</c:v>
                </c:pt>
                <c:pt idx="28681">
                  <c:v>0.951400462962963</c:v>
                </c:pt>
                <c:pt idx="28682">
                  <c:v>0.951412037037037</c:v>
                </c:pt>
                <c:pt idx="28683">
                  <c:v>0.951423611111111</c:v>
                </c:pt>
                <c:pt idx="28684">
                  <c:v>0.951435185185185</c:v>
                </c:pt>
                <c:pt idx="28685">
                  <c:v>0.951446759259259</c:v>
                </c:pt>
                <c:pt idx="28686">
                  <c:v>0.951458333333334</c:v>
                </c:pt>
                <c:pt idx="28687">
                  <c:v>0.951469907407407</c:v>
                </c:pt>
                <c:pt idx="28688">
                  <c:v>0.951481481481482</c:v>
                </c:pt>
                <c:pt idx="28689">
                  <c:v>0.951493055555556</c:v>
                </c:pt>
                <c:pt idx="28690">
                  <c:v>0.95150462962963</c:v>
                </c:pt>
                <c:pt idx="28691">
                  <c:v>0.951516203703703</c:v>
                </c:pt>
                <c:pt idx="28692">
                  <c:v>0.951527777777777</c:v>
                </c:pt>
                <c:pt idx="28693">
                  <c:v>0.951539351851852</c:v>
                </c:pt>
                <c:pt idx="28694">
                  <c:v>0.951550925925925</c:v>
                </c:pt>
                <c:pt idx="28695">
                  <c:v>0.9515625</c:v>
                </c:pt>
                <c:pt idx="28696">
                  <c:v>0.951574074074074</c:v>
                </c:pt>
                <c:pt idx="28697">
                  <c:v>0.951585648148148</c:v>
                </c:pt>
                <c:pt idx="28698">
                  <c:v>0.951597222222222</c:v>
                </c:pt>
                <c:pt idx="28699">
                  <c:v>0.951608796296297</c:v>
                </c:pt>
                <c:pt idx="28700">
                  <c:v>0.951620370370371</c:v>
                </c:pt>
                <c:pt idx="28701">
                  <c:v>0.951631944444445</c:v>
                </c:pt>
                <c:pt idx="28702">
                  <c:v>0.951643518518519</c:v>
                </c:pt>
                <c:pt idx="28703">
                  <c:v>0.951655092592593</c:v>
                </c:pt>
                <c:pt idx="28704">
                  <c:v>0.951666666666667</c:v>
                </c:pt>
                <c:pt idx="28705">
                  <c:v>0.951678240740741</c:v>
                </c:pt>
                <c:pt idx="28706">
                  <c:v>0.951689814814815</c:v>
                </c:pt>
                <c:pt idx="28707">
                  <c:v>0.951701388888889</c:v>
                </c:pt>
                <c:pt idx="28708">
                  <c:v>0.951712962962962</c:v>
                </c:pt>
                <c:pt idx="28709">
                  <c:v>0.951724537037037</c:v>
                </c:pt>
                <c:pt idx="28710">
                  <c:v>0.951736111111111</c:v>
                </c:pt>
                <c:pt idx="28711">
                  <c:v>0.951747685185185</c:v>
                </c:pt>
                <c:pt idx="28712">
                  <c:v>0.951759259259259</c:v>
                </c:pt>
                <c:pt idx="28713">
                  <c:v>0.951770833333334</c:v>
                </c:pt>
                <c:pt idx="28714">
                  <c:v>0.951782407407408</c:v>
                </c:pt>
                <c:pt idx="28715">
                  <c:v>0.951793981481482</c:v>
                </c:pt>
                <c:pt idx="28716">
                  <c:v>0.951805555555556</c:v>
                </c:pt>
                <c:pt idx="28717">
                  <c:v>0.951817129629629</c:v>
                </c:pt>
                <c:pt idx="28718">
                  <c:v>0.951828703703704</c:v>
                </c:pt>
                <c:pt idx="28719">
                  <c:v>0.951840277777778</c:v>
                </c:pt>
                <c:pt idx="28720">
                  <c:v>0.951851851851852</c:v>
                </c:pt>
                <c:pt idx="28721">
                  <c:v>0.951863425925926</c:v>
                </c:pt>
                <c:pt idx="28722">
                  <c:v>0.951875</c:v>
                </c:pt>
                <c:pt idx="28723">
                  <c:v>0.951886574074074</c:v>
                </c:pt>
                <c:pt idx="28724">
                  <c:v>0.951898148148148</c:v>
                </c:pt>
                <c:pt idx="28725">
                  <c:v>0.951909722222222</c:v>
                </c:pt>
                <c:pt idx="28726">
                  <c:v>0.951921296296297</c:v>
                </c:pt>
                <c:pt idx="28727">
                  <c:v>0.951932870370371</c:v>
                </c:pt>
                <c:pt idx="28728">
                  <c:v>0.951944444444445</c:v>
                </c:pt>
                <c:pt idx="28729">
                  <c:v>0.951956018518519</c:v>
                </c:pt>
                <c:pt idx="28730">
                  <c:v>0.951967592592593</c:v>
                </c:pt>
                <c:pt idx="28731">
                  <c:v>0.951979166666667</c:v>
                </c:pt>
                <c:pt idx="28732">
                  <c:v>0.95199074074074</c:v>
                </c:pt>
                <c:pt idx="28733">
                  <c:v>0.952002314814815</c:v>
                </c:pt>
                <c:pt idx="28734">
                  <c:v>0.952013888888889</c:v>
                </c:pt>
                <c:pt idx="28735">
                  <c:v>0.952025462962963</c:v>
                </c:pt>
                <c:pt idx="28736">
                  <c:v>0.952037037037037</c:v>
                </c:pt>
                <c:pt idx="28737">
                  <c:v>0.952048611111111</c:v>
                </c:pt>
                <c:pt idx="28738">
                  <c:v>0.952060185185185</c:v>
                </c:pt>
                <c:pt idx="28739">
                  <c:v>0.952071759259259</c:v>
                </c:pt>
                <c:pt idx="28740">
                  <c:v>0.952083333333334</c:v>
                </c:pt>
                <c:pt idx="28741">
                  <c:v>0.952094907407408</c:v>
                </c:pt>
                <c:pt idx="28742">
                  <c:v>0.952106481481482</c:v>
                </c:pt>
                <c:pt idx="28743">
                  <c:v>0.952118055555556</c:v>
                </c:pt>
                <c:pt idx="28744">
                  <c:v>0.95212962962963</c:v>
                </c:pt>
                <c:pt idx="28745">
                  <c:v>0.952141203703704</c:v>
                </c:pt>
                <c:pt idx="28746">
                  <c:v>0.952152777777777</c:v>
                </c:pt>
                <c:pt idx="28747">
                  <c:v>0.952164351851852</c:v>
                </c:pt>
                <c:pt idx="28748">
                  <c:v>0.952175925925926</c:v>
                </c:pt>
                <c:pt idx="28749">
                  <c:v>0.9521875</c:v>
                </c:pt>
                <c:pt idx="28750">
                  <c:v>0.952199074074075</c:v>
                </c:pt>
                <c:pt idx="28751">
                  <c:v>0.952210648148148</c:v>
                </c:pt>
                <c:pt idx="28752">
                  <c:v>0.952222222222222</c:v>
                </c:pt>
                <c:pt idx="28753">
                  <c:v>0.952233796296296</c:v>
                </c:pt>
                <c:pt idx="28754">
                  <c:v>0.952245370370371</c:v>
                </c:pt>
                <c:pt idx="28755">
                  <c:v>0.952256944444444</c:v>
                </c:pt>
                <c:pt idx="28756">
                  <c:v>0.952268518518519</c:v>
                </c:pt>
                <c:pt idx="28757">
                  <c:v>0.952280092592593</c:v>
                </c:pt>
                <c:pt idx="28758">
                  <c:v>0.952291666666667</c:v>
                </c:pt>
                <c:pt idx="28759">
                  <c:v>0.952303240740741</c:v>
                </c:pt>
                <c:pt idx="28760">
                  <c:v>0.952314814814815</c:v>
                </c:pt>
                <c:pt idx="28761">
                  <c:v>0.952326388888889</c:v>
                </c:pt>
                <c:pt idx="28762">
                  <c:v>0.952337962962963</c:v>
                </c:pt>
                <c:pt idx="28763">
                  <c:v>0.952349537037037</c:v>
                </c:pt>
                <c:pt idx="28764">
                  <c:v>0.952361111111111</c:v>
                </c:pt>
                <c:pt idx="28765">
                  <c:v>0.952372685185185</c:v>
                </c:pt>
                <c:pt idx="28766">
                  <c:v>0.952384259259259</c:v>
                </c:pt>
                <c:pt idx="28767">
                  <c:v>0.952395833333334</c:v>
                </c:pt>
                <c:pt idx="28768">
                  <c:v>0.952407407407408</c:v>
                </c:pt>
                <c:pt idx="28769">
                  <c:v>0.952418981481481</c:v>
                </c:pt>
                <c:pt idx="28770">
                  <c:v>0.952430555555556</c:v>
                </c:pt>
                <c:pt idx="28771">
                  <c:v>0.952442129629629</c:v>
                </c:pt>
                <c:pt idx="28772">
                  <c:v>0.952453703703703</c:v>
                </c:pt>
                <c:pt idx="28773">
                  <c:v>0.952465277777778</c:v>
                </c:pt>
                <c:pt idx="28774">
                  <c:v>0.952476851851852</c:v>
                </c:pt>
                <c:pt idx="28775">
                  <c:v>0.952488425925925</c:v>
                </c:pt>
                <c:pt idx="28776">
                  <c:v>0.9525</c:v>
                </c:pt>
                <c:pt idx="28777">
                  <c:v>0.952511574074074</c:v>
                </c:pt>
                <c:pt idx="28778">
                  <c:v>0.952523148148148</c:v>
                </c:pt>
                <c:pt idx="28779">
                  <c:v>0.952534722222222</c:v>
                </c:pt>
                <c:pt idx="28780">
                  <c:v>0.952546296296296</c:v>
                </c:pt>
                <c:pt idx="28781">
                  <c:v>0.952557870370371</c:v>
                </c:pt>
                <c:pt idx="28782">
                  <c:v>0.952569444444445</c:v>
                </c:pt>
                <c:pt idx="28783">
                  <c:v>0.952581018518519</c:v>
                </c:pt>
                <c:pt idx="28784">
                  <c:v>0.952592592592593</c:v>
                </c:pt>
                <c:pt idx="28785">
                  <c:v>0.952604166666667</c:v>
                </c:pt>
                <c:pt idx="28786">
                  <c:v>0.952615740740741</c:v>
                </c:pt>
                <c:pt idx="28787">
                  <c:v>0.952627314814815</c:v>
                </c:pt>
                <c:pt idx="28788">
                  <c:v>0.952638888888889</c:v>
                </c:pt>
                <c:pt idx="28789">
                  <c:v>0.952650462962963</c:v>
                </c:pt>
                <c:pt idx="28790">
                  <c:v>0.952662037037037</c:v>
                </c:pt>
                <c:pt idx="28791">
                  <c:v>0.952673611111111</c:v>
                </c:pt>
                <c:pt idx="28792">
                  <c:v>0.952685185185185</c:v>
                </c:pt>
                <c:pt idx="28793">
                  <c:v>0.952696759259259</c:v>
                </c:pt>
                <c:pt idx="28794">
                  <c:v>0.952708333333334</c:v>
                </c:pt>
                <c:pt idx="28795">
                  <c:v>0.952719907407408</c:v>
                </c:pt>
                <c:pt idx="28796">
                  <c:v>0.952731481481482</c:v>
                </c:pt>
                <c:pt idx="28797">
                  <c:v>0.952743055555556</c:v>
                </c:pt>
                <c:pt idx="28798">
                  <c:v>0.95275462962963</c:v>
                </c:pt>
                <c:pt idx="28799">
                  <c:v>0.952766203703704</c:v>
                </c:pt>
                <c:pt idx="28800">
                  <c:v>0.952777777777778</c:v>
                </c:pt>
                <c:pt idx="28801">
                  <c:v>0.952789351851852</c:v>
                </c:pt>
                <c:pt idx="28802">
                  <c:v>0.952800925925926</c:v>
                </c:pt>
                <c:pt idx="28803">
                  <c:v>0.9528125</c:v>
                </c:pt>
                <c:pt idx="28804">
                  <c:v>0.952824074074075</c:v>
                </c:pt>
                <c:pt idx="28805">
                  <c:v>0.952835648148149</c:v>
                </c:pt>
                <c:pt idx="28806">
                  <c:v>0.952847222222222</c:v>
                </c:pt>
                <c:pt idx="28807">
                  <c:v>0.952858796296297</c:v>
                </c:pt>
                <c:pt idx="28808">
                  <c:v>0.952870370370371</c:v>
                </c:pt>
                <c:pt idx="28809">
                  <c:v>0.952881944444445</c:v>
                </c:pt>
                <c:pt idx="28810">
                  <c:v>0.952893518518519</c:v>
                </c:pt>
                <c:pt idx="28811">
                  <c:v>0.952905092592593</c:v>
                </c:pt>
                <c:pt idx="28812">
                  <c:v>0.952916666666666</c:v>
                </c:pt>
                <c:pt idx="28813">
                  <c:v>0.952928240740741</c:v>
                </c:pt>
                <c:pt idx="28814">
                  <c:v>0.952939814814815</c:v>
                </c:pt>
                <c:pt idx="28815">
                  <c:v>0.952951388888889</c:v>
                </c:pt>
                <c:pt idx="28816">
                  <c:v>0.952962962962963</c:v>
                </c:pt>
                <c:pt idx="28817">
                  <c:v>0.952974537037037</c:v>
                </c:pt>
                <c:pt idx="28818">
                  <c:v>0.952986111111111</c:v>
                </c:pt>
                <c:pt idx="28819">
                  <c:v>0.952997685185185</c:v>
                </c:pt>
                <c:pt idx="28820">
                  <c:v>0.953009259259259</c:v>
                </c:pt>
                <c:pt idx="28821">
                  <c:v>0.953020833333334</c:v>
                </c:pt>
                <c:pt idx="28822">
                  <c:v>0.953032407407408</c:v>
                </c:pt>
                <c:pt idx="28823">
                  <c:v>0.953043981481482</c:v>
                </c:pt>
                <c:pt idx="28824">
                  <c:v>0.953055555555556</c:v>
                </c:pt>
                <c:pt idx="28825">
                  <c:v>0.95306712962963</c:v>
                </c:pt>
                <c:pt idx="28826">
                  <c:v>0.953078703703704</c:v>
                </c:pt>
                <c:pt idx="28827">
                  <c:v>0.953090277777778</c:v>
                </c:pt>
                <c:pt idx="28828">
                  <c:v>0.953101851851852</c:v>
                </c:pt>
                <c:pt idx="28829">
                  <c:v>0.953113425925925</c:v>
                </c:pt>
                <c:pt idx="28830">
                  <c:v>0.953125</c:v>
                </c:pt>
                <c:pt idx="28831">
                  <c:v>0.953136574074074</c:v>
                </c:pt>
                <c:pt idx="28832">
                  <c:v>0.953148148148148</c:v>
                </c:pt>
                <c:pt idx="28833">
                  <c:v>0.953159722222222</c:v>
                </c:pt>
                <c:pt idx="28834">
                  <c:v>0.953171296296297</c:v>
                </c:pt>
                <c:pt idx="28835">
                  <c:v>0.953182870370371</c:v>
                </c:pt>
                <c:pt idx="28836">
                  <c:v>0.953194444444445</c:v>
                </c:pt>
                <c:pt idx="28837">
                  <c:v>0.953206018518519</c:v>
                </c:pt>
                <c:pt idx="28838">
                  <c:v>0.953217592592593</c:v>
                </c:pt>
                <c:pt idx="28839">
                  <c:v>0.953229166666667</c:v>
                </c:pt>
                <c:pt idx="28840">
                  <c:v>0.95324074074074</c:v>
                </c:pt>
                <c:pt idx="28841">
                  <c:v>0.953252314814815</c:v>
                </c:pt>
                <c:pt idx="28842">
                  <c:v>0.953263888888889</c:v>
                </c:pt>
                <c:pt idx="28843">
                  <c:v>0.953275462962963</c:v>
                </c:pt>
                <c:pt idx="28844">
                  <c:v>0.953287037037037</c:v>
                </c:pt>
                <c:pt idx="28845">
                  <c:v>0.953298611111111</c:v>
                </c:pt>
                <c:pt idx="28846">
                  <c:v>0.953310185185185</c:v>
                </c:pt>
                <c:pt idx="28847">
                  <c:v>0.953321759259259</c:v>
                </c:pt>
                <c:pt idx="28848">
                  <c:v>0.953333333333333</c:v>
                </c:pt>
                <c:pt idx="28849">
                  <c:v>0.953344907407408</c:v>
                </c:pt>
                <c:pt idx="28850">
                  <c:v>0.953356481481482</c:v>
                </c:pt>
                <c:pt idx="28851">
                  <c:v>0.953368055555556</c:v>
                </c:pt>
                <c:pt idx="28852">
                  <c:v>0.95337962962963</c:v>
                </c:pt>
                <c:pt idx="28853">
                  <c:v>0.953391203703704</c:v>
                </c:pt>
                <c:pt idx="28854">
                  <c:v>0.953402777777778</c:v>
                </c:pt>
                <c:pt idx="28855">
                  <c:v>0.953414351851851</c:v>
                </c:pt>
                <c:pt idx="28856">
                  <c:v>0.953425925925926</c:v>
                </c:pt>
                <c:pt idx="28857">
                  <c:v>0.9534375</c:v>
                </c:pt>
                <c:pt idx="28858">
                  <c:v>0.953449074074074</c:v>
                </c:pt>
                <c:pt idx="28859">
                  <c:v>0.953460648148148</c:v>
                </c:pt>
                <c:pt idx="28860">
                  <c:v>0.953472222222222</c:v>
                </c:pt>
                <c:pt idx="28861">
                  <c:v>0.953483796296296</c:v>
                </c:pt>
                <c:pt idx="28862">
                  <c:v>0.953495370370371</c:v>
                </c:pt>
                <c:pt idx="28863">
                  <c:v>0.953506944444444</c:v>
                </c:pt>
                <c:pt idx="28864">
                  <c:v>0.953518518518519</c:v>
                </c:pt>
                <c:pt idx="28865">
                  <c:v>0.953530092592593</c:v>
                </c:pt>
                <c:pt idx="28866">
                  <c:v>0.953541666666667</c:v>
                </c:pt>
                <c:pt idx="28867">
                  <c:v>0.95355324074074</c:v>
                </c:pt>
                <c:pt idx="28868">
                  <c:v>0.953564814814815</c:v>
                </c:pt>
                <c:pt idx="28869">
                  <c:v>0.953576388888889</c:v>
                </c:pt>
                <c:pt idx="28870">
                  <c:v>0.953587962962963</c:v>
                </c:pt>
                <c:pt idx="28871">
                  <c:v>0.953599537037037</c:v>
                </c:pt>
                <c:pt idx="28872">
                  <c:v>0.953611111111111</c:v>
                </c:pt>
                <c:pt idx="28873">
                  <c:v>0.953622685185185</c:v>
                </c:pt>
                <c:pt idx="28874">
                  <c:v>0.953634259259259</c:v>
                </c:pt>
                <c:pt idx="28875">
                  <c:v>0.953645833333334</c:v>
                </c:pt>
                <c:pt idx="28876">
                  <c:v>0.953657407407408</c:v>
                </c:pt>
                <c:pt idx="28877">
                  <c:v>0.953668981481482</c:v>
                </c:pt>
                <c:pt idx="28878">
                  <c:v>0.953680555555556</c:v>
                </c:pt>
                <c:pt idx="28879">
                  <c:v>0.95369212962963</c:v>
                </c:pt>
                <c:pt idx="28880">
                  <c:v>0.953703703703704</c:v>
                </c:pt>
                <c:pt idx="28881">
                  <c:v>0.953715277777778</c:v>
                </c:pt>
                <c:pt idx="28882">
                  <c:v>0.953726851851852</c:v>
                </c:pt>
                <c:pt idx="28883">
                  <c:v>0.953738425925926</c:v>
                </c:pt>
                <c:pt idx="28884">
                  <c:v>0.95375</c:v>
                </c:pt>
                <c:pt idx="28885">
                  <c:v>0.953761574074074</c:v>
                </c:pt>
                <c:pt idx="28886">
                  <c:v>0.953773148148148</c:v>
                </c:pt>
                <c:pt idx="28887">
                  <c:v>0.953784722222222</c:v>
                </c:pt>
                <c:pt idx="28888">
                  <c:v>0.953796296296297</c:v>
                </c:pt>
                <c:pt idx="28889">
                  <c:v>0.953807870370371</c:v>
                </c:pt>
                <c:pt idx="28890">
                  <c:v>0.953819444444445</c:v>
                </c:pt>
                <c:pt idx="28891">
                  <c:v>0.953831018518519</c:v>
                </c:pt>
                <c:pt idx="28892">
                  <c:v>0.953842592592593</c:v>
                </c:pt>
                <c:pt idx="28893">
                  <c:v>0.953854166666667</c:v>
                </c:pt>
                <c:pt idx="28894">
                  <c:v>0.95386574074074</c:v>
                </c:pt>
                <c:pt idx="28895">
                  <c:v>0.953877314814815</c:v>
                </c:pt>
                <c:pt idx="28896">
                  <c:v>0.953888888888889</c:v>
                </c:pt>
                <c:pt idx="28897">
                  <c:v>0.953900462962963</c:v>
                </c:pt>
                <c:pt idx="28898">
                  <c:v>0.953912037037037</c:v>
                </c:pt>
                <c:pt idx="28899">
                  <c:v>0.953923611111111</c:v>
                </c:pt>
                <c:pt idx="28900">
                  <c:v>0.953935185185185</c:v>
                </c:pt>
                <c:pt idx="28901">
                  <c:v>0.953946759259259</c:v>
                </c:pt>
                <c:pt idx="28902">
                  <c:v>0.953958333333334</c:v>
                </c:pt>
                <c:pt idx="28903">
                  <c:v>0.953969907407408</c:v>
                </c:pt>
                <c:pt idx="28904">
                  <c:v>0.953981481481482</c:v>
                </c:pt>
                <c:pt idx="28905">
                  <c:v>0.953993055555556</c:v>
                </c:pt>
                <c:pt idx="28906">
                  <c:v>0.95400462962963</c:v>
                </c:pt>
                <c:pt idx="28907">
                  <c:v>0.954016203703704</c:v>
                </c:pt>
                <c:pt idx="28908">
                  <c:v>0.954027777777778</c:v>
                </c:pt>
                <c:pt idx="28909">
                  <c:v>0.954039351851852</c:v>
                </c:pt>
                <c:pt idx="28910">
                  <c:v>0.954050925925926</c:v>
                </c:pt>
                <c:pt idx="28911">
                  <c:v>0.9540625</c:v>
                </c:pt>
                <c:pt idx="28912">
                  <c:v>0.954074074074074</c:v>
                </c:pt>
                <c:pt idx="28913">
                  <c:v>0.954085648148148</c:v>
                </c:pt>
                <c:pt idx="28914">
                  <c:v>0.954097222222222</c:v>
                </c:pt>
                <c:pt idx="28915">
                  <c:v>0.954108796296296</c:v>
                </c:pt>
                <c:pt idx="28916">
                  <c:v>0.954120370370371</c:v>
                </c:pt>
                <c:pt idx="28917">
                  <c:v>0.954131944444445</c:v>
                </c:pt>
                <c:pt idx="28918">
                  <c:v>0.954143518518519</c:v>
                </c:pt>
                <c:pt idx="28919">
                  <c:v>0.954155092592593</c:v>
                </c:pt>
                <c:pt idx="28920">
                  <c:v>0.954166666666666</c:v>
                </c:pt>
                <c:pt idx="28921">
                  <c:v>0.954178240740741</c:v>
                </c:pt>
                <c:pt idx="28922">
                  <c:v>0.954189814814815</c:v>
                </c:pt>
                <c:pt idx="28923">
                  <c:v>0.954201388888889</c:v>
                </c:pt>
                <c:pt idx="28924">
                  <c:v>0.954212962962962</c:v>
                </c:pt>
                <c:pt idx="28925">
                  <c:v>0.954224537037037</c:v>
                </c:pt>
                <c:pt idx="28926">
                  <c:v>0.954236111111111</c:v>
                </c:pt>
                <c:pt idx="28927">
                  <c:v>0.954247685185185</c:v>
                </c:pt>
                <c:pt idx="28928">
                  <c:v>0.954259259259259</c:v>
                </c:pt>
                <c:pt idx="28929">
                  <c:v>0.954270833333334</c:v>
                </c:pt>
                <c:pt idx="28930">
                  <c:v>0.954282407407407</c:v>
                </c:pt>
                <c:pt idx="28931">
                  <c:v>0.954293981481482</c:v>
                </c:pt>
                <c:pt idx="28932">
                  <c:v>0.954305555555556</c:v>
                </c:pt>
                <c:pt idx="28933">
                  <c:v>0.95431712962963</c:v>
                </c:pt>
                <c:pt idx="28934">
                  <c:v>0.954328703703704</c:v>
                </c:pt>
                <c:pt idx="28935">
                  <c:v>0.954340277777778</c:v>
                </c:pt>
                <c:pt idx="28936">
                  <c:v>0.954351851851852</c:v>
                </c:pt>
                <c:pt idx="28937">
                  <c:v>0.954363425925925</c:v>
                </c:pt>
                <c:pt idx="28938">
                  <c:v>0.954375</c:v>
                </c:pt>
                <c:pt idx="28939">
                  <c:v>0.954386574074074</c:v>
                </c:pt>
                <c:pt idx="28940">
                  <c:v>0.954398148148148</c:v>
                </c:pt>
                <c:pt idx="28941">
                  <c:v>0.954409722222222</c:v>
                </c:pt>
                <c:pt idx="28942">
                  <c:v>0.954421296296297</c:v>
                </c:pt>
                <c:pt idx="28943">
                  <c:v>0.95443287037037</c:v>
                </c:pt>
                <c:pt idx="28944">
                  <c:v>0.954444444444445</c:v>
                </c:pt>
                <c:pt idx="28945">
                  <c:v>0.954456018518519</c:v>
                </c:pt>
                <c:pt idx="28946">
                  <c:v>0.954467592592593</c:v>
                </c:pt>
                <c:pt idx="28947">
                  <c:v>0.954479166666667</c:v>
                </c:pt>
                <c:pt idx="28948">
                  <c:v>0.954490740740741</c:v>
                </c:pt>
                <c:pt idx="28949">
                  <c:v>0.954502314814815</c:v>
                </c:pt>
                <c:pt idx="28950">
                  <c:v>0.954513888888889</c:v>
                </c:pt>
                <c:pt idx="28951">
                  <c:v>0.954525462962963</c:v>
                </c:pt>
                <c:pt idx="28952">
                  <c:v>0.954537037037037</c:v>
                </c:pt>
                <c:pt idx="28953">
                  <c:v>0.954548611111111</c:v>
                </c:pt>
                <c:pt idx="28954">
                  <c:v>0.954560185185185</c:v>
                </c:pt>
                <c:pt idx="28955">
                  <c:v>0.954571759259259</c:v>
                </c:pt>
                <c:pt idx="28956">
                  <c:v>0.954583333333333</c:v>
                </c:pt>
                <c:pt idx="28957">
                  <c:v>0.954594907407408</c:v>
                </c:pt>
                <c:pt idx="28958">
                  <c:v>0.954606481481482</c:v>
                </c:pt>
                <c:pt idx="28959">
                  <c:v>0.954618055555556</c:v>
                </c:pt>
                <c:pt idx="28960">
                  <c:v>0.95462962962963</c:v>
                </c:pt>
                <c:pt idx="28961">
                  <c:v>0.954641203703704</c:v>
                </c:pt>
                <c:pt idx="28962">
                  <c:v>0.954652777777778</c:v>
                </c:pt>
                <c:pt idx="28963">
                  <c:v>0.954664351851852</c:v>
                </c:pt>
                <c:pt idx="28964">
                  <c:v>0.954675925925926</c:v>
                </c:pt>
                <c:pt idx="28965">
                  <c:v>0.9546875</c:v>
                </c:pt>
                <c:pt idx="28966">
                  <c:v>0.954699074074075</c:v>
                </c:pt>
                <c:pt idx="28967">
                  <c:v>0.954710648148148</c:v>
                </c:pt>
                <c:pt idx="28968">
                  <c:v>0.954722222222222</c:v>
                </c:pt>
                <c:pt idx="28969">
                  <c:v>0.954733796296297</c:v>
                </c:pt>
                <c:pt idx="28970">
                  <c:v>0.954745370370371</c:v>
                </c:pt>
                <c:pt idx="28971">
                  <c:v>0.954756944444445</c:v>
                </c:pt>
                <c:pt idx="28972">
                  <c:v>0.954768518518519</c:v>
                </c:pt>
                <c:pt idx="28973">
                  <c:v>0.954780092592593</c:v>
                </c:pt>
                <c:pt idx="28974">
                  <c:v>0.954791666666667</c:v>
                </c:pt>
                <c:pt idx="28975">
                  <c:v>0.95480324074074</c:v>
                </c:pt>
                <c:pt idx="28976">
                  <c:v>0.954814814814815</c:v>
                </c:pt>
                <c:pt idx="28977">
                  <c:v>0.954826388888889</c:v>
                </c:pt>
                <c:pt idx="28978">
                  <c:v>0.954837962962963</c:v>
                </c:pt>
                <c:pt idx="28979">
                  <c:v>0.954849537037037</c:v>
                </c:pt>
                <c:pt idx="28980">
                  <c:v>0.954861111111111</c:v>
                </c:pt>
                <c:pt idx="28981">
                  <c:v>0.954872685185185</c:v>
                </c:pt>
                <c:pt idx="28982">
                  <c:v>0.954884259259259</c:v>
                </c:pt>
                <c:pt idx="28983">
                  <c:v>0.954895833333334</c:v>
                </c:pt>
                <c:pt idx="28984">
                  <c:v>0.954907407407408</c:v>
                </c:pt>
                <c:pt idx="28985">
                  <c:v>0.954918981481482</c:v>
                </c:pt>
                <c:pt idx="28986">
                  <c:v>0.954930555555556</c:v>
                </c:pt>
                <c:pt idx="28987">
                  <c:v>0.95494212962963</c:v>
                </c:pt>
                <c:pt idx="28988">
                  <c:v>0.954953703703704</c:v>
                </c:pt>
                <c:pt idx="28989">
                  <c:v>0.954965277777778</c:v>
                </c:pt>
                <c:pt idx="28990">
                  <c:v>0.954976851851852</c:v>
                </c:pt>
                <c:pt idx="28991">
                  <c:v>0.954988425925926</c:v>
                </c:pt>
                <c:pt idx="28992">
                  <c:v>0.955</c:v>
                </c:pt>
                <c:pt idx="28993">
                  <c:v>0.955011574074074</c:v>
                </c:pt>
                <c:pt idx="28994">
                  <c:v>0.955023148148148</c:v>
                </c:pt>
                <c:pt idx="28995">
                  <c:v>0.955034722222222</c:v>
                </c:pt>
                <c:pt idx="28996">
                  <c:v>0.955046296296296</c:v>
                </c:pt>
                <c:pt idx="28997">
                  <c:v>0.955057870370371</c:v>
                </c:pt>
                <c:pt idx="28998">
                  <c:v>0.955069444444445</c:v>
                </c:pt>
                <c:pt idx="28999">
                  <c:v>0.955081018518519</c:v>
                </c:pt>
                <c:pt idx="29000">
                  <c:v>0.955092592592593</c:v>
                </c:pt>
                <c:pt idx="29001">
                  <c:v>0.955104166666666</c:v>
                </c:pt>
                <c:pt idx="29002">
                  <c:v>0.955115740740741</c:v>
                </c:pt>
                <c:pt idx="29003">
                  <c:v>0.955127314814815</c:v>
                </c:pt>
                <c:pt idx="29004">
                  <c:v>0.955138888888889</c:v>
                </c:pt>
                <c:pt idx="29005">
                  <c:v>0.955150462962963</c:v>
                </c:pt>
                <c:pt idx="29006">
                  <c:v>0.955162037037037</c:v>
                </c:pt>
                <c:pt idx="29007">
                  <c:v>0.955173611111111</c:v>
                </c:pt>
                <c:pt idx="29008">
                  <c:v>0.955185185185185</c:v>
                </c:pt>
                <c:pt idx="29009">
                  <c:v>0.955196759259259</c:v>
                </c:pt>
                <c:pt idx="29010">
                  <c:v>0.955208333333334</c:v>
                </c:pt>
                <c:pt idx="29011">
                  <c:v>0.955219907407408</c:v>
                </c:pt>
                <c:pt idx="29012">
                  <c:v>0.955231481481482</c:v>
                </c:pt>
                <c:pt idx="29013">
                  <c:v>0.955243055555556</c:v>
                </c:pt>
                <c:pt idx="29014">
                  <c:v>0.95525462962963</c:v>
                </c:pt>
                <c:pt idx="29015">
                  <c:v>0.955266203703703</c:v>
                </c:pt>
                <c:pt idx="29016">
                  <c:v>0.955277777777778</c:v>
                </c:pt>
                <c:pt idx="29017">
                  <c:v>0.955289351851852</c:v>
                </c:pt>
                <c:pt idx="29018">
                  <c:v>0.955300925925926</c:v>
                </c:pt>
                <c:pt idx="29019">
                  <c:v>0.9553125</c:v>
                </c:pt>
                <c:pt idx="29020">
                  <c:v>0.955324074074074</c:v>
                </c:pt>
                <c:pt idx="29021">
                  <c:v>0.955335648148148</c:v>
                </c:pt>
                <c:pt idx="29022">
                  <c:v>0.955347222222222</c:v>
                </c:pt>
                <c:pt idx="29023">
                  <c:v>0.955358796296296</c:v>
                </c:pt>
                <c:pt idx="29024">
                  <c:v>0.955370370370371</c:v>
                </c:pt>
                <c:pt idx="29025">
                  <c:v>0.955381944444445</c:v>
                </c:pt>
                <c:pt idx="29026">
                  <c:v>0.955393518518519</c:v>
                </c:pt>
                <c:pt idx="29027">
                  <c:v>0.955405092592593</c:v>
                </c:pt>
                <c:pt idx="29028">
                  <c:v>0.955416666666667</c:v>
                </c:pt>
                <c:pt idx="29029">
                  <c:v>0.95542824074074</c:v>
                </c:pt>
                <c:pt idx="29030">
                  <c:v>0.955439814814815</c:v>
                </c:pt>
                <c:pt idx="29031">
                  <c:v>0.955451388888889</c:v>
                </c:pt>
                <c:pt idx="29032">
                  <c:v>0.955462962962962</c:v>
                </c:pt>
                <c:pt idx="29033">
                  <c:v>0.955474537037037</c:v>
                </c:pt>
                <c:pt idx="29034">
                  <c:v>0.955486111111111</c:v>
                </c:pt>
                <c:pt idx="29035">
                  <c:v>0.955497685185185</c:v>
                </c:pt>
                <c:pt idx="29036">
                  <c:v>0.955509259259259</c:v>
                </c:pt>
                <c:pt idx="29037">
                  <c:v>0.955520833333334</c:v>
                </c:pt>
                <c:pt idx="29038">
                  <c:v>0.955532407407407</c:v>
                </c:pt>
                <c:pt idx="29039">
                  <c:v>0.955543981481481</c:v>
                </c:pt>
                <c:pt idx="29040">
                  <c:v>0.955555555555556</c:v>
                </c:pt>
                <c:pt idx="29041">
                  <c:v>0.955567129629629</c:v>
                </c:pt>
                <c:pt idx="29042">
                  <c:v>0.955578703703704</c:v>
                </c:pt>
                <c:pt idx="29043">
                  <c:v>0.955590277777778</c:v>
                </c:pt>
                <c:pt idx="29044">
                  <c:v>0.955601851851852</c:v>
                </c:pt>
                <c:pt idx="29045">
                  <c:v>0.955613425925926</c:v>
                </c:pt>
                <c:pt idx="29046">
                  <c:v>0.955625</c:v>
                </c:pt>
                <c:pt idx="29047">
                  <c:v>0.955636574074074</c:v>
                </c:pt>
                <c:pt idx="29048">
                  <c:v>0.955648148148148</c:v>
                </c:pt>
                <c:pt idx="29049">
                  <c:v>0.955659722222222</c:v>
                </c:pt>
                <c:pt idx="29050">
                  <c:v>0.955671296296297</c:v>
                </c:pt>
                <c:pt idx="29051">
                  <c:v>0.955682870370371</c:v>
                </c:pt>
                <c:pt idx="29052">
                  <c:v>0.955694444444445</c:v>
                </c:pt>
                <c:pt idx="29053">
                  <c:v>0.955706018518519</c:v>
                </c:pt>
                <c:pt idx="29054">
                  <c:v>0.955717592592593</c:v>
                </c:pt>
                <c:pt idx="29055">
                  <c:v>0.955729166666667</c:v>
                </c:pt>
                <c:pt idx="29056">
                  <c:v>0.955740740740741</c:v>
                </c:pt>
                <c:pt idx="29057">
                  <c:v>0.955752314814815</c:v>
                </c:pt>
                <c:pt idx="29058">
                  <c:v>0.955763888888889</c:v>
                </c:pt>
                <c:pt idx="29059">
                  <c:v>0.955775462962963</c:v>
                </c:pt>
                <c:pt idx="29060">
                  <c:v>0.955787037037037</c:v>
                </c:pt>
                <c:pt idx="29061">
                  <c:v>0.955798611111111</c:v>
                </c:pt>
                <c:pt idx="29062">
                  <c:v>0.955810185185185</c:v>
                </c:pt>
                <c:pt idx="29063">
                  <c:v>0.955821759259259</c:v>
                </c:pt>
                <c:pt idx="29064">
                  <c:v>0.955833333333334</c:v>
                </c:pt>
                <c:pt idx="29065">
                  <c:v>0.955844907407408</c:v>
                </c:pt>
                <c:pt idx="29066">
                  <c:v>0.955856481481482</c:v>
                </c:pt>
                <c:pt idx="29067">
                  <c:v>0.955868055555556</c:v>
                </c:pt>
                <c:pt idx="29068">
                  <c:v>0.95587962962963</c:v>
                </c:pt>
                <c:pt idx="29069">
                  <c:v>0.955891203703704</c:v>
                </c:pt>
                <c:pt idx="29070">
                  <c:v>0.955902777777778</c:v>
                </c:pt>
                <c:pt idx="29071">
                  <c:v>0.955914351851852</c:v>
                </c:pt>
                <c:pt idx="29072">
                  <c:v>0.955925925925926</c:v>
                </c:pt>
                <c:pt idx="29073">
                  <c:v>0.9559375</c:v>
                </c:pt>
                <c:pt idx="29074">
                  <c:v>0.955949074074075</c:v>
                </c:pt>
                <c:pt idx="29075">
                  <c:v>0.955960648148148</c:v>
                </c:pt>
                <c:pt idx="29076">
                  <c:v>0.955972222222222</c:v>
                </c:pt>
                <c:pt idx="29077">
                  <c:v>0.955983796296296</c:v>
                </c:pt>
                <c:pt idx="29078">
                  <c:v>0.955995370370371</c:v>
                </c:pt>
                <c:pt idx="29079">
                  <c:v>0.956006944444444</c:v>
                </c:pt>
                <c:pt idx="29080">
                  <c:v>0.956018518518519</c:v>
                </c:pt>
                <c:pt idx="29081">
                  <c:v>0.956030092592593</c:v>
                </c:pt>
                <c:pt idx="29082">
                  <c:v>0.956041666666667</c:v>
                </c:pt>
                <c:pt idx="29083">
                  <c:v>0.956053240740741</c:v>
                </c:pt>
                <c:pt idx="29084">
                  <c:v>0.956064814814815</c:v>
                </c:pt>
                <c:pt idx="29085">
                  <c:v>0.956076388888889</c:v>
                </c:pt>
                <c:pt idx="29086">
                  <c:v>0.956087962962962</c:v>
                </c:pt>
                <c:pt idx="29087">
                  <c:v>0.956099537037037</c:v>
                </c:pt>
                <c:pt idx="29088">
                  <c:v>0.956111111111111</c:v>
                </c:pt>
                <c:pt idx="29089">
                  <c:v>0.956122685185185</c:v>
                </c:pt>
                <c:pt idx="29090">
                  <c:v>0.956134259259259</c:v>
                </c:pt>
                <c:pt idx="29091">
                  <c:v>0.956145833333334</c:v>
                </c:pt>
                <c:pt idx="29092">
                  <c:v>0.956157407407408</c:v>
                </c:pt>
                <c:pt idx="29093">
                  <c:v>0.956168981481481</c:v>
                </c:pt>
                <c:pt idx="29094">
                  <c:v>0.956180555555556</c:v>
                </c:pt>
                <c:pt idx="29095">
                  <c:v>0.956192129629629</c:v>
                </c:pt>
                <c:pt idx="29096">
                  <c:v>0.956203703703704</c:v>
                </c:pt>
                <c:pt idx="29097">
                  <c:v>0.956215277777778</c:v>
                </c:pt>
                <c:pt idx="29098">
                  <c:v>0.956226851851852</c:v>
                </c:pt>
                <c:pt idx="29099">
                  <c:v>0.956238425925926</c:v>
                </c:pt>
                <c:pt idx="29100">
                  <c:v>0.95625</c:v>
                </c:pt>
                <c:pt idx="29101">
                  <c:v>0.956261574074074</c:v>
                </c:pt>
                <c:pt idx="29102">
                  <c:v>0.956273148148148</c:v>
                </c:pt>
                <c:pt idx="29103">
                  <c:v>0.956284722222222</c:v>
                </c:pt>
                <c:pt idx="29104">
                  <c:v>0.956296296296296</c:v>
                </c:pt>
                <c:pt idx="29105">
                  <c:v>0.956307870370371</c:v>
                </c:pt>
                <c:pt idx="29106">
                  <c:v>0.956319444444445</c:v>
                </c:pt>
                <c:pt idx="29107">
                  <c:v>0.956331018518519</c:v>
                </c:pt>
                <c:pt idx="29108">
                  <c:v>0.956342592592593</c:v>
                </c:pt>
                <c:pt idx="29109">
                  <c:v>0.956354166666666</c:v>
                </c:pt>
                <c:pt idx="29110">
                  <c:v>0.956365740740741</c:v>
                </c:pt>
                <c:pt idx="29111">
                  <c:v>0.956377314814815</c:v>
                </c:pt>
                <c:pt idx="29112">
                  <c:v>0.956388888888889</c:v>
                </c:pt>
                <c:pt idx="29113">
                  <c:v>0.956400462962963</c:v>
                </c:pt>
                <c:pt idx="29114">
                  <c:v>0.956412037037037</c:v>
                </c:pt>
                <c:pt idx="29115">
                  <c:v>0.956423611111111</c:v>
                </c:pt>
                <c:pt idx="29116">
                  <c:v>0.956435185185185</c:v>
                </c:pt>
                <c:pt idx="29117">
                  <c:v>0.956446759259259</c:v>
                </c:pt>
                <c:pt idx="29118">
                  <c:v>0.956458333333333</c:v>
                </c:pt>
                <c:pt idx="29119">
                  <c:v>0.956469907407407</c:v>
                </c:pt>
                <c:pt idx="29120">
                  <c:v>0.956481481481482</c:v>
                </c:pt>
                <c:pt idx="29121">
                  <c:v>0.956493055555556</c:v>
                </c:pt>
                <c:pt idx="29122">
                  <c:v>0.95650462962963</c:v>
                </c:pt>
                <c:pt idx="29123">
                  <c:v>0.956516203703703</c:v>
                </c:pt>
                <c:pt idx="29124">
                  <c:v>0.956527777777777</c:v>
                </c:pt>
                <c:pt idx="29125">
                  <c:v>0.956539351851852</c:v>
                </c:pt>
                <c:pt idx="29126">
                  <c:v>0.956550925925925</c:v>
                </c:pt>
                <c:pt idx="29127">
                  <c:v>0.9565625</c:v>
                </c:pt>
                <c:pt idx="29128">
                  <c:v>0.956574074074074</c:v>
                </c:pt>
                <c:pt idx="29129">
                  <c:v>0.956585648148148</c:v>
                </c:pt>
                <c:pt idx="29130">
                  <c:v>0.956597222222222</c:v>
                </c:pt>
                <c:pt idx="29131">
                  <c:v>0.956608796296297</c:v>
                </c:pt>
                <c:pt idx="29132">
                  <c:v>0.956620370370371</c:v>
                </c:pt>
                <c:pt idx="29133">
                  <c:v>0.956631944444445</c:v>
                </c:pt>
                <c:pt idx="29134">
                  <c:v>0.956643518518519</c:v>
                </c:pt>
                <c:pt idx="29135">
                  <c:v>0.956655092592593</c:v>
                </c:pt>
                <c:pt idx="29136">
                  <c:v>0.956666666666667</c:v>
                </c:pt>
                <c:pt idx="29137">
                  <c:v>0.956678240740741</c:v>
                </c:pt>
                <c:pt idx="29138">
                  <c:v>0.956689814814815</c:v>
                </c:pt>
                <c:pt idx="29139">
                  <c:v>0.956701388888889</c:v>
                </c:pt>
                <c:pt idx="29140">
                  <c:v>0.956712962962963</c:v>
                </c:pt>
                <c:pt idx="29141">
                  <c:v>0.956724537037037</c:v>
                </c:pt>
                <c:pt idx="29142">
                  <c:v>0.956736111111111</c:v>
                </c:pt>
                <c:pt idx="29143">
                  <c:v>0.956747685185186</c:v>
                </c:pt>
                <c:pt idx="29144">
                  <c:v>0.956759259259259</c:v>
                </c:pt>
                <c:pt idx="29145">
                  <c:v>0.956770833333334</c:v>
                </c:pt>
                <c:pt idx="29146">
                  <c:v>0.956782407407408</c:v>
                </c:pt>
                <c:pt idx="29147">
                  <c:v>0.956793981481482</c:v>
                </c:pt>
                <c:pt idx="29148">
                  <c:v>0.956805555555556</c:v>
                </c:pt>
                <c:pt idx="29149">
                  <c:v>0.956817129629629</c:v>
                </c:pt>
                <c:pt idx="29150">
                  <c:v>0.956828703703704</c:v>
                </c:pt>
                <c:pt idx="29151">
                  <c:v>0.956840277777778</c:v>
                </c:pt>
                <c:pt idx="29152">
                  <c:v>0.956851851851852</c:v>
                </c:pt>
                <c:pt idx="29153">
                  <c:v>0.956863425925926</c:v>
                </c:pt>
                <c:pt idx="29154">
                  <c:v>0.956875</c:v>
                </c:pt>
                <c:pt idx="29155">
                  <c:v>0.956886574074074</c:v>
                </c:pt>
                <c:pt idx="29156">
                  <c:v>0.956898148148148</c:v>
                </c:pt>
                <c:pt idx="29157">
                  <c:v>0.956909722222222</c:v>
                </c:pt>
                <c:pt idx="29158">
                  <c:v>0.956921296296297</c:v>
                </c:pt>
                <c:pt idx="29159">
                  <c:v>0.956932870370371</c:v>
                </c:pt>
                <c:pt idx="29160">
                  <c:v>0.956944444444445</c:v>
                </c:pt>
                <c:pt idx="29161">
                  <c:v>0.956956018518519</c:v>
                </c:pt>
                <c:pt idx="29162">
                  <c:v>0.956967592592593</c:v>
                </c:pt>
                <c:pt idx="29163">
                  <c:v>0.956979166666667</c:v>
                </c:pt>
                <c:pt idx="29164">
                  <c:v>0.95699074074074</c:v>
                </c:pt>
                <c:pt idx="29165">
                  <c:v>0.957002314814815</c:v>
                </c:pt>
                <c:pt idx="29166">
                  <c:v>0.957013888888889</c:v>
                </c:pt>
                <c:pt idx="29167">
                  <c:v>0.957025462962963</c:v>
                </c:pt>
                <c:pt idx="29168">
                  <c:v>0.957037037037037</c:v>
                </c:pt>
                <c:pt idx="29169">
                  <c:v>0.957048611111111</c:v>
                </c:pt>
                <c:pt idx="29170">
                  <c:v>0.957060185185185</c:v>
                </c:pt>
                <c:pt idx="29171">
                  <c:v>0.95707175925926</c:v>
                </c:pt>
                <c:pt idx="29172">
                  <c:v>0.957083333333333</c:v>
                </c:pt>
                <c:pt idx="29173">
                  <c:v>0.957094907407408</c:v>
                </c:pt>
                <c:pt idx="29174">
                  <c:v>0.957106481481482</c:v>
                </c:pt>
                <c:pt idx="29175">
                  <c:v>0.957118055555556</c:v>
                </c:pt>
                <c:pt idx="29176">
                  <c:v>0.95712962962963</c:v>
                </c:pt>
                <c:pt idx="29177">
                  <c:v>0.957141203703704</c:v>
                </c:pt>
                <c:pt idx="29178">
                  <c:v>0.957152777777778</c:v>
                </c:pt>
                <c:pt idx="29179">
                  <c:v>0.957164351851852</c:v>
                </c:pt>
                <c:pt idx="29180">
                  <c:v>0.957175925925926</c:v>
                </c:pt>
                <c:pt idx="29181">
                  <c:v>0.9571875</c:v>
                </c:pt>
                <c:pt idx="29182">
                  <c:v>0.957199074074075</c:v>
                </c:pt>
                <c:pt idx="29183">
                  <c:v>0.957210648148148</c:v>
                </c:pt>
                <c:pt idx="29184">
                  <c:v>0.957222222222222</c:v>
                </c:pt>
                <c:pt idx="29185">
                  <c:v>0.957233796296296</c:v>
                </c:pt>
                <c:pt idx="29186">
                  <c:v>0.957245370370371</c:v>
                </c:pt>
                <c:pt idx="29187">
                  <c:v>0.957256944444444</c:v>
                </c:pt>
                <c:pt idx="29188">
                  <c:v>0.957268518518519</c:v>
                </c:pt>
                <c:pt idx="29189">
                  <c:v>0.957280092592593</c:v>
                </c:pt>
                <c:pt idx="29190">
                  <c:v>0.957291666666667</c:v>
                </c:pt>
                <c:pt idx="29191">
                  <c:v>0.957303240740741</c:v>
                </c:pt>
                <c:pt idx="29192">
                  <c:v>0.957314814814815</c:v>
                </c:pt>
                <c:pt idx="29193">
                  <c:v>0.957326388888889</c:v>
                </c:pt>
                <c:pt idx="29194">
                  <c:v>0.957337962962963</c:v>
                </c:pt>
                <c:pt idx="29195">
                  <c:v>0.957349537037037</c:v>
                </c:pt>
                <c:pt idx="29196">
                  <c:v>0.957361111111111</c:v>
                </c:pt>
                <c:pt idx="29197">
                  <c:v>0.957372685185185</c:v>
                </c:pt>
                <c:pt idx="29198">
                  <c:v>0.957384259259259</c:v>
                </c:pt>
                <c:pt idx="29199">
                  <c:v>0.957395833333334</c:v>
                </c:pt>
                <c:pt idx="29200">
                  <c:v>0.957407407407408</c:v>
                </c:pt>
                <c:pt idx="29201">
                  <c:v>0.957418981481481</c:v>
                </c:pt>
                <c:pt idx="29202">
                  <c:v>0.957430555555555</c:v>
                </c:pt>
                <c:pt idx="29203">
                  <c:v>0.957442129629629</c:v>
                </c:pt>
                <c:pt idx="29204">
                  <c:v>0.957453703703703</c:v>
                </c:pt>
                <c:pt idx="29205">
                  <c:v>0.957465277777778</c:v>
                </c:pt>
                <c:pt idx="29206">
                  <c:v>0.957476851851852</c:v>
                </c:pt>
                <c:pt idx="29207">
                  <c:v>0.957488425925926</c:v>
                </c:pt>
                <c:pt idx="29208">
                  <c:v>0.9575</c:v>
                </c:pt>
                <c:pt idx="29209">
                  <c:v>0.957511574074074</c:v>
                </c:pt>
                <c:pt idx="29210">
                  <c:v>0.957523148148148</c:v>
                </c:pt>
                <c:pt idx="29211">
                  <c:v>0.957534722222222</c:v>
                </c:pt>
                <c:pt idx="29212">
                  <c:v>0.957546296296296</c:v>
                </c:pt>
                <c:pt idx="29213">
                  <c:v>0.957557870370371</c:v>
                </c:pt>
                <c:pt idx="29214">
                  <c:v>0.957569444444445</c:v>
                </c:pt>
                <c:pt idx="29215">
                  <c:v>0.957581018518519</c:v>
                </c:pt>
                <c:pt idx="29216">
                  <c:v>0.957592592592593</c:v>
                </c:pt>
                <c:pt idx="29217">
                  <c:v>0.957604166666667</c:v>
                </c:pt>
                <c:pt idx="29218">
                  <c:v>0.95761574074074</c:v>
                </c:pt>
                <c:pt idx="29219">
                  <c:v>0.957627314814815</c:v>
                </c:pt>
                <c:pt idx="29220">
                  <c:v>0.957638888888889</c:v>
                </c:pt>
                <c:pt idx="29221">
                  <c:v>0.957650462962963</c:v>
                </c:pt>
                <c:pt idx="29222">
                  <c:v>0.957662037037037</c:v>
                </c:pt>
                <c:pt idx="29223">
                  <c:v>0.957673611111112</c:v>
                </c:pt>
                <c:pt idx="29224">
                  <c:v>0.957685185185185</c:v>
                </c:pt>
                <c:pt idx="29225">
                  <c:v>0.957696759259259</c:v>
                </c:pt>
                <c:pt idx="29226">
                  <c:v>0.957708333333334</c:v>
                </c:pt>
                <c:pt idx="29227">
                  <c:v>0.957719907407408</c:v>
                </c:pt>
                <c:pt idx="29228">
                  <c:v>0.957731481481482</c:v>
                </c:pt>
                <c:pt idx="29229">
                  <c:v>0.957743055555556</c:v>
                </c:pt>
                <c:pt idx="29230">
                  <c:v>0.95775462962963</c:v>
                </c:pt>
                <c:pt idx="29231">
                  <c:v>0.957766203703704</c:v>
                </c:pt>
                <c:pt idx="29232">
                  <c:v>0.957777777777778</c:v>
                </c:pt>
                <c:pt idx="29233">
                  <c:v>0.957789351851852</c:v>
                </c:pt>
                <c:pt idx="29234">
                  <c:v>0.957800925925926</c:v>
                </c:pt>
                <c:pt idx="29235">
                  <c:v>0.9578125</c:v>
                </c:pt>
                <c:pt idx="29236">
                  <c:v>0.957824074074075</c:v>
                </c:pt>
                <c:pt idx="29237">
                  <c:v>0.957835648148148</c:v>
                </c:pt>
                <c:pt idx="29238">
                  <c:v>0.957847222222222</c:v>
                </c:pt>
                <c:pt idx="29239">
                  <c:v>0.957858796296297</c:v>
                </c:pt>
                <c:pt idx="29240">
                  <c:v>0.957870370370371</c:v>
                </c:pt>
                <c:pt idx="29241">
                  <c:v>0.957881944444445</c:v>
                </c:pt>
                <c:pt idx="29242">
                  <c:v>0.957893518518519</c:v>
                </c:pt>
                <c:pt idx="29243">
                  <c:v>0.957905092592593</c:v>
                </c:pt>
                <c:pt idx="29244">
                  <c:v>0.957916666666666</c:v>
                </c:pt>
                <c:pt idx="29245">
                  <c:v>0.957928240740741</c:v>
                </c:pt>
                <c:pt idx="29246">
                  <c:v>0.957939814814815</c:v>
                </c:pt>
                <c:pt idx="29247">
                  <c:v>0.957951388888889</c:v>
                </c:pt>
                <c:pt idx="29248">
                  <c:v>0.957962962962962</c:v>
                </c:pt>
                <c:pt idx="29249">
                  <c:v>0.957974537037037</c:v>
                </c:pt>
                <c:pt idx="29250">
                  <c:v>0.957986111111111</c:v>
                </c:pt>
                <c:pt idx="29251">
                  <c:v>0.957997685185185</c:v>
                </c:pt>
                <c:pt idx="29252">
                  <c:v>0.958009259259259</c:v>
                </c:pt>
                <c:pt idx="29253">
                  <c:v>0.958020833333334</c:v>
                </c:pt>
                <c:pt idx="29254">
                  <c:v>0.958032407407408</c:v>
                </c:pt>
                <c:pt idx="29255">
                  <c:v>0.958043981481482</c:v>
                </c:pt>
                <c:pt idx="29256">
                  <c:v>0.958055555555556</c:v>
                </c:pt>
                <c:pt idx="29257">
                  <c:v>0.95806712962963</c:v>
                </c:pt>
                <c:pt idx="29258">
                  <c:v>0.958078703703704</c:v>
                </c:pt>
                <c:pt idx="29259">
                  <c:v>0.958090277777778</c:v>
                </c:pt>
                <c:pt idx="29260">
                  <c:v>0.958101851851852</c:v>
                </c:pt>
                <c:pt idx="29261">
                  <c:v>0.958113425925926</c:v>
                </c:pt>
                <c:pt idx="29262">
                  <c:v>0.958125</c:v>
                </c:pt>
                <c:pt idx="29263">
                  <c:v>0.958136574074074</c:v>
                </c:pt>
                <c:pt idx="29264">
                  <c:v>0.958148148148148</c:v>
                </c:pt>
                <c:pt idx="29265">
                  <c:v>0.958159722222222</c:v>
                </c:pt>
                <c:pt idx="29266">
                  <c:v>0.958171296296297</c:v>
                </c:pt>
                <c:pt idx="29267">
                  <c:v>0.95818287037037</c:v>
                </c:pt>
                <c:pt idx="29268">
                  <c:v>0.958194444444445</c:v>
                </c:pt>
                <c:pt idx="29269">
                  <c:v>0.958206018518519</c:v>
                </c:pt>
                <c:pt idx="29270">
                  <c:v>0.958217592592593</c:v>
                </c:pt>
                <c:pt idx="29271">
                  <c:v>0.958229166666667</c:v>
                </c:pt>
                <c:pt idx="29272">
                  <c:v>0.95824074074074</c:v>
                </c:pt>
                <c:pt idx="29273">
                  <c:v>0.958252314814815</c:v>
                </c:pt>
                <c:pt idx="29274">
                  <c:v>0.958263888888889</c:v>
                </c:pt>
                <c:pt idx="29275">
                  <c:v>0.958275462962963</c:v>
                </c:pt>
                <c:pt idx="29276">
                  <c:v>0.958287037037037</c:v>
                </c:pt>
                <c:pt idx="29277">
                  <c:v>0.958298611111111</c:v>
                </c:pt>
                <c:pt idx="29278">
                  <c:v>0.958310185185185</c:v>
                </c:pt>
                <c:pt idx="29279">
                  <c:v>0.958321759259259</c:v>
                </c:pt>
                <c:pt idx="29280">
                  <c:v>0.958333333333334</c:v>
                </c:pt>
                <c:pt idx="29281">
                  <c:v>0.958344907407408</c:v>
                </c:pt>
                <c:pt idx="29282">
                  <c:v>0.958356481481481</c:v>
                </c:pt>
                <c:pt idx="29283">
                  <c:v>0.958368055555556</c:v>
                </c:pt>
                <c:pt idx="29284">
                  <c:v>0.95837962962963</c:v>
                </c:pt>
                <c:pt idx="29285">
                  <c:v>0.958391203703704</c:v>
                </c:pt>
                <c:pt idx="29286">
                  <c:v>0.958402777777777</c:v>
                </c:pt>
                <c:pt idx="29287">
                  <c:v>0.958414351851851</c:v>
                </c:pt>
                <c:pt idx="29288">
                  <c:v>0.958425925925926</c:v>
                </c:pt>
                <c:pt idx="29289">
                  <c:v>0.9584375</c:v>
                </c:pt>
                <c:pt idx="29290">
                  <c:v>0.958449074074074</c:v>
                </c:pt>
                <c:pt idx="29291">
                  <c:v>0.958460648148148</c:v>
                </c:pt>
                <c:pt idx="29292">
                  <c:v>0.958472222222222</c:v>
                </c:pt>
                <c:pt idx="29293">
                  <c:v>0.958483796296296</c:v>
                </c:pt>
                <c:pt idx="29294">
                  <c:v>0.958495370370371</c:v>
                </c:pt>
                <c:pt idx="29295">
                  <c:v>0.958506944444444</c:v>
                </c:pt>
                <c:pt idx="29296">
                  <c:v>0.958518518518519</c:v>
                </c:pt>
                <c:pt idx="29297">
                  <c:v>0.958530092592593</c:v>
                </c:pt>
                <c:pt idx="29298">
                  <c:v>0.958541666666667</c:v>
                </c:pt>
                <c:pt idx="29299">
                  <c:v>0.958553240740741</c:v>
                </c:pt>
                <c:pt idx="29300">
                  <c:v>0.958564814814815</c:v>
                </c:pt>
                <c:pt idx="29301">
                  <c:v>0.958576388888889</c:v>
                </c:pt>
                <c:pt idx="29302">
                  <c:v>0.958587962962962</c:v>
                </c:pt>
                <c:pt idx="29303">
                  <c:v>0.958599537037037</c:v>
                </c:pt>
                <c:pt idx="29304">
                  <c:v>0.958611111111111</c:v>
                </c:pt>
                <c:pt idx="29305">
                  <c:v>0.958622685185185</c:v>
                </c:pt>
                <c:pt idx="29306">
                  <c:v>0.958634259259259</c:v>
                </c:pt>
                <c:pt idx="29307">
                  <c:v>0.958645833333334</c:v>
                </c:pt>
                <c:pt idx="29308">
                  <c:v>0.958657407407408</c:v>
                </c:pt>
                <c:pt idx="29309">
                  <c:v>0.958668981481482</c:v>
                </c:pt>
                <c:pt idx="29310">
                  <c:v>0.958680555555556</c:v>
                </c:pt>
                <c:pt idx="29311">
                  <c:v>0.95869212962963</c:v>
                </c:pt>
                <c:pt idx="29312">
                  <c:v>0.958703703703704</c:v>
                </c:pt>
                <c:pt idx="29313">
                  <c:v>0.958715277777778</c:v>
                </c:pt>
                <c:pt idx="29314">
                  <c:v>0.958726851851852</c:v>
                </c:pt>
                <c:pt idx="29315">
                  <c:v>0.958738425925926</c:v>
                </c:pt>
                <c:pt idx="29316">
                  <c:v>0.95875</c:v>
                </c:pt>
                <c:pt idx="29317">
                  <c:v>0.958761574074074</c:v>
                </c:pt>
                <c:pt idx="29318">
                  <c:v>0.958773148148148</c:v>
                </c:pt>
                <c:pt idx="29319">
                  <c:v>0.958784722222222</c:v>
                </c:pt>
                <c:pt idx="29320">
                  <c:v>0.958796296296297</c:v>
                </c:pt>
                <c:pt idx="29321">
                  <c:v>0.958807870370371</c:v>
                </c:pt>
                <c:pt idx="29322">
                  <c:v>0.958819444444445</c:v>
                </c:pt>
                <c:pt idx="29323">
                  <c:v>0.958831018518519</c:v>
                </c:pt>
                <c:pt idx="29324">
                  <c:v>0.958842592592593</c:v>
                </c:pt>
                <c:pt idx="29325">
                  <c:v>0.958854166666667</c:v>
                </c:pt>
                <c:pt idx="29326">
                  <c:v>0.95886574074074</c:v>
                </c:pt>
                <c:pt idx="29327">
                  <c:v>0.958877314814815</c:v>
                </c:pt>
                <c:pt idx="29328">
                  <c:v>0.958888888888889</c:v>
                </c:pt>
                <c:pt idx="29329">
                  <c:v>0.958900462962963</c:v>
                </c:pt>
                <c:pt idx="29330">
                  <c:v>0.958912037037037</c:v>
                </c:pt>
                <c:pt idx="29331">
                  <c:v>0.958923611111111</c:v>
                </c:pt>
                <c:pt idx="29332">
                  <c:v>0.958935185185185</c:v>
                </c:pt>
                <c:pt idx="29333">
                  <c:v>0.958946759259259</c:v>
                </c:pt>
                <c:pt idx="29334">
                  <c:v>0.958958333333334</c:v>
                </c:pt>
                <c:pt idx="29335">
                  <c:v>0.958969907407408</c:v>
                </c:pt>
                <c:pt idx="29336">
                  <c:v>0.958981481481482</c:v>
                </c:pt>
                <c:pt idx="29337">
                  <c:v>0.958993055555556</c:v>
                </c:pt>
                <c:pt idx="29338">
                  <c:v>0.95900462962963</c:v>
                </c:pt>
                <c:pt idx="29339">
                  <c:v>0.959016203703704</c:v>
                </c:pt>
                <c:pt idx="29340">
                  <c:v>0.959027777777778</c:v>
                </c:pt>
                <c:pt idx="29341">
                  <c:v>0.959039351851852</c:v>
                </c:pt>
                <c:pt idx="29342">
                  <c:v>0.959050925925926</c:v>
                </c:pt>
                <c:pt idx="29343">
                  <c:v>0.9590625</c:v>
                </c:pt>
                <c:pt idx="29344">
                  <c:v>0.959074074074074</c:v>
                </c:pt>
                <c:pt idx="29345">
                  <c:v>0.959085648148148</c:v>
                </c:pt>
                <c:pt idx="29346">
                  <c:v>0.959097222222222</c:v>
                </c:pt>
                <c:pt idx="29347">
                  <c:v>0.959108796296296</c:v>
                </c:pt>
                <c:pt idx="29348">
                  <c:v>0.959120370370371</c:v>
                </c:pt>
                <c:pt idx="29349">
                  <c:v>0.959131944444445</c:v>
                </c:pt>
                <c:pt idx="29350">
                  <c:v>0.959143518518519</c:v>
                </c:pt>
                <c:pt idx="29351">
                  <c:v>0.959155092592593</c:v>
                </c:pt>
                <c:pt idx="29352">
                  <c:v>0.959166666666666</c:v>
                </c:pt>
                <c:pt idx="29353">
                  <c:v>0.959178240740741</c:v>
                </c:pt>
                <c:pt idx="29354">
                  <c:v>0.959189814814815</c:v>
                </c:pt>
                <c:pt idx="29355">
                  <c:v>0.959201388888889</c:v>
                </c:pt>
                <c:pt idx="29356">
                  <c:v>0.959212962962963</c:v>
                </c:pt>
                <c:pt idx="29357">
                  <c:v>0.959224537037037</c:v>
                </c:pt>
                <c:pt idx="29358">
                  <c:v>0.959236111111111</c:v>
                </c:pt>
                <c:pt idx="29359">
                  <c:v>0.959247685185185</c:v>
                </c:pt>
                <c:pt idx="29360">
                  <c:v>0.959259259259259</c:v>
                </c:pt>
                <c:pt idx="29361">
                  <c:v>0.959270833333334</c:v>
                </c:pt>
                <c:pt idx="29362">
                  <c:v>0.959282407407407</c:v>
                </c:pt>
                <c:pt idx="29363">
                  <c:v>0.959293981481482</c:v>
                </c:pt>
                <c:pt idx="29364">
                  <c:v>0.959305555555556</c:v>
                </c:pt>
                <c:pt idx="29365">
                  <c:v>0.95931712962963</c:v>
                </c:pt>
                <c:pt idx="29366">
                  <c:v>0.959328703703704</c:v>
                </c:pt>
                <c:pt idx="29367">
                  <c:v>0.959340277777778</c:v>
                </c:pt>
                <c:pt idx="29368">
                  <c:v>0.959351851851852</c:v>
                </c:pt>
                <c:pt idx="29369">
                  <c:v>0.959363425925925</c:v>
                </c:pt>
                <c:pt idx="29370">
                  <c:v>0.959375</c:v>
                </c:pt>
                <c:pt idx="29371">
                  <c:v>0.959386574074074</c:v>
                </c:pt>
                <c:pt idx="29372">
                  <c:v>0.959398148148148</c:v>
                </c:pt>
                <c:pt idx="29373">
                  <c:v>0.959409722222222</c:v>
                </c:pt>
                <c:pt idx="29374">
                  <c:v>0.959421296296297</c:v>
                </c:pt>
                <c:pt idx="29375">
                  <c:v>0.959432870370371</c:v>
                </c:pt>
                <c:pt idx="29376">
                  <c:v>0.959444444444445</c:v>
                </c:pt>
                <c:pt idx="29377">
                  <c:v>0.959456018518519</c:v>
                </c:pt>
                <c:pt idx="29378">
                  <c:v>0.959467592592593</c:v>
                </c:pt>
                <c:pt idx="29379">
                  <c:v>0.959479166666667</c:v>
                </c:pt>
                <c:pt idx="29380">
                  <c:v>0.959490740740741</c:v>
                </c:pt>
                <c:pt idx="29381">
                  <c:v>0.959502314814815</c:v>
                </c:pt>
                <c:pt idx="29382">
                  <c:v>0.959513888888889</c:v>
                </c:pt>
                <c:pt idx="29383">
                  <c:v>0.959525462962963</c:v>
                </c:pt>
                <c:pt idx="29384">
                  <c:v>0.959537037037037</c:v>
                </c:pt>
                <c:pt idx="29385">
                  <c:v>0.959548611111111</c:v>
                </c:pt>
                <c:pt idx="29386">
                  <c:v>0.959560185185185</c:v>
                </c:pt>
                <c:pt idx="29387">
                  <c:v>0.959571759259259</c:v>
                </c:pt>
                <c:pt idx="29388">
                  <c:v>0.959583333333333</c:v>
                </c:pt>
                <c:pt idx="29389">
                  <c:v>0.959594907407408</c:v>
                </c:pt>
                <c:pt idx="29390">
                  <c:v>0.959606481481482</c:v>
                </c:pt>
                <c:pt idx="29391">
                  <c:v>0.959618055555556</c:v>
                </c:pt>
                <c:pt idx="29392">
                  <c:v>0.95962962962963</c:v>
                </c:pt>
                <c:pt idx="29393">
                  <c:v>0.959641203703704</c:v>
                </c:pt>
                <c:pt idx="29394">
                  <c:v>0.959652777777778</c:v>
                </c:pt>
                <c:pt idx="29395">
                  <c:v>0.959664351851852</c:v>
                </c:pt>
                <c:pt idx="29396">
                  <c:v>0.959675925925926</c:v>
                </c:pt>
                <c:pt idx="29397">
                  <c:v>0.9596875</c:v>
                </c:pt>
                <c:pt idx="29398">
                  <c:v>0.959699074074075</c:v>
                </c:pt>
                <c:pt idx="29399">
                  <c:v>0.959710648148148</c:v>
                </c:pt>
                <c:pt idx="29400">
                  <c:v>0.959722222222222</c:v>
                </c:pt>
                <c:pt idx="29401">
                  <c:v>0.959733796296296</c:v>
                </c:pt>
                <c:pt idx="29402">
                  <c:v>0.959745370370371</c:v>
                </c:pt>
                <c:pt idx="29403">
                  <c:v>0.959756944444445</c:v>
                </c:pt>
                <c:pt idx="29404">
                  <c:v>0.959768518518519</c:v>
                </c:pt>
                <c:pt idx="29405">
                  <c:v>0.959780092592593</c:v>
                </c:pt>
                <c:pt idx="29406">
                  <c:v>0.959791666666667</c:v>
                </c:pt>
                <c:pt idx="29407">
                  <c:v>0.95980324074074</c:v>
                </c:pt>
                <c:pt idx="29408">
                  <c:v>0.959814814814815</c:v>
                </c:pt>
                <c:pt idx="29409">
                  <c:v>0.959826388888889</c:v>
                </c:pt>
                <c:pt idx="29410">
                  <c:v>0.959837962962963</c:v>
                </c:pt>
                <c:pt idx="29411">
                  <c:v>0.959849537037037</c:v>
                </c:pt>
                <c:pt idx="29412">
                  <c:v>0.959861111111111</c:v>
                </c:pt>
                <c:pt idx="29413">
                  <c:v>0.959872685185185</c:v>
                </c:pt>
                <c:pt idx="29414">
                  <c:v>0.959884259259259</c:v>
                </c:pt>
                <c:pt idx="29415">
                  <c:v>0.959895833333334</c:v>
                </c:pt>
                <c:pt idx="29416">
                  <c:v>0.959907407407408</c:v>
                </c:pt>
                <c:pt idx="29417">
                  <c:v>0.959918981481482</c:v>
                </c:pt>
                <c:pt idx="29418">
                  <c:v>0.959930555555556</c:v>
                </c:pt>
                <c:pt idx="29419">
                  <c:v>0.95994212962963</c:v>
                </c:pt>
                <c:pt idx="29420">
                  <c:v>0.959953703703704</c:v>
                </c:pt>
                <c:pt idx="29421">
                  <c:v>0.959965277777778</c:v>
                </c:pt>
                <c:pt idx="29422">
                  <c:v>0.959976851851852</c:v>
                </c:pt>
                <c:pt idx="29423">
                  <c:v>0.959988425925926</c:v>
                </c:pt>
                <c:pt idx="29424">
                  <c:v>0.96</c:v>
                </c:pt>
                <c:pt idx="29425">
                  <c:v>0.960011574074074</c:v>
                </c:pt>
                <c:pt idx="29426">
                  <c:v>0.960023148148148</c:v>
                </c:pt>
                <c:pt idx="29427">
                  <c:v>0.960034722222222</c:v>
                </c:pt>
                <c:pt idx="29428">
                  <c:v>0.960046296296296</c:v>
                </c:pt>
                <c:pt idx="29429">
                  <c:v>0.960057870370371</c:v>
                </c:pt>
                <c:pt idx="29430">
                  <c:v>0.960069444444445</c:v>
                </c:pt>
                <c:pt idx="29431">
                  <c:v>0.960081018518519</c:v>
                </c:pt>
                <c:pt idx="29432">
                  <c:v>0.960092592592593</c:v>
                </c:pt>
                <c:pt idx="29433">
                  <c:v>0.960104166666667</c:v>
                </c:pt>
                <c:pt idx="29434">
                  <c:v>0.960115740740741</c:v>
                </c:pt>
                <c:pt idx="29435">
                  <c:v>0.960127314814815</c:v>
                </c:pt>
                <c:pt idx="29436">
                  <c:v>0.960138888888889</c:v>
                </c:pt>
                <c:pt idx="29437">
                  <c:v>0.960150462962963</c:v>
                </c:pt>
                <c:pt idx="29438">
                  <c:v>0.960162037037037</c:v>
                </c:pt>
                <c:pt idx="29439">
                  <c:v>0.960173611111111</c:v>
                </c:pt>
                <c:pt idx="29440">
                  <c:v>0.960185185185185</c:v>
                </c:pt>
                <c:pt idx="29441">
                  <c:v>0.960196759259259</c:v>
                </c:pt>
                <c:pt idx="29442">
                  <c:v>0.960208333333334</c:v>
                </c:pt>
                <c:pt idx="29443">
                  <c:v>0.960219907407408</c:v>
                </c:pt>
                <c:pt idx="29444">
                  <c:v>0.960231481481482</c:v>
                </c:pt>
                <c:pt idx="29445">
                  <c:v>0.960243055555556</c:v>
                </c:pt>
                <c:pt idx="29446">
                  <c:v>0.96025462962963</c:v>
                </c:pt>
                <c:pt idx="29447">
                  <c:v>0.960266203703703</c:v>
                </c:pt>
                <c:pt idx="29448">
                  <c:v>0.960277777777778</c:v>
                </c:pt>
                <c:pt idx="29449">
                  <c:v>0.960289351851852</c:v>
                </c:pt>
                <c:pt idx="29450">
                  <c:v>0.960300925925925</c:v>
                </c:pt>
                <c:pt idx="29451">
                  <c:v>0.9603125</c:v>
                </c:pt>
                <c:pt idx="29452">
                  <c:v>0.960324074074074</c:v>
                </c:pt>
                <c:pt idx="29453">
                  <c:v>0.960335648148148</c:v>
                </c:pt>
                <c:pt idx="29454">
                  <c:v>0.960347222222222</c:v>
                </c:pt>
                <c:pt idx="29455">
                  <c:v>0.960358796296296</c:v>
                </c:pt>
                <c:pt idx="29456">
                  <c:v>0.960370370370371</c:v>
                </c:pt>
                <c:pt idx="29457">
                  <c:v>0.960381944444445</c:v>
                </c:pt>
                <c:pt idx="29458">
                  <c:v>0.960393518518519</c:v>
                </c:pt>
                <c:pt idx="29459">
                  <c:v>0.960405092592593</c:v>
                </c:pt>
                <c:pt idx="29460">
                  <c:v>0.960416666666667</c:v>
                </c:pt>
                <c:pt idx="29461">
                  <c:v>0.960428240740741</c:v>
                </c:pt>
                <c:pt idx="29462">
                  <c:v>0.960439814814815</c:v>
                </c:pt>
                <c:pt idx="29463">
                  <c:v>0.960451388888889</c:v>
                </c:pt>
                <c:pt idx="29464">
                  <c:v>0.960462962962962</c:v>
                </c:pt>
                <c:pt idx="29465">
                  <c:v>0.960474537037037</c:v>
                </c:pt>
                <c:pt idx="29466">
                  <c:v>0.960486111111111</c:v>
                </c:pt>
                <c:pt idx="29467">
                  <c:v>0.960497685185185</c:v>
                </c:pt>
                <c:pt idx="29468">
                  <c:v>0.960509259259259</c:v>
                </c:pt>
                <c:pt idx="29469">
                  <c:v>0.960520833333334</c:v>
                </c:pt>
                <c:pt idx="29470">
                  <c:v>0.960532407407407</c:v>
                </c:pt>
                <c:pt idx="29471">
                  <c:v>0.960543981481482</c:v>
                </c:pt>
                <c:pt idx="29472">
                  <c:v>0.960555555555556</c:v>
                </c:pt>
                <c:pt idx="29473">
                  <c:v>0.960567129629629</c:v>
                </c:pt>
                <c:pt idx="29474">
                  <c:v>0.960578703703704</c:v>
                </c:pt>
                <c:pt idx="29475">
                  <c:v>0.960590277777778</c:v>
                </c:pt>
                <c:pt idx="29476">
                  <c:v>0.960601851851852</c:v>
                </c:pt>
                <c:pt idx="29477">
                  <c:v>0.960613425925926</c:v>
                </c:pt>
                <c:pt idx="29478">
                  <c:v>0.960625</c:v>
                </c:pt>
                <c:pt idx="29479">
                  <c:v>0.960636574074074</c:v>
                </c:pt>
                <c:pt idx="29480">
                  <c:v>0.960648148148149</c:v>
                </c:pt>
                <c:pt idx="29481">
                  <c:v>0.960659722222222</c:v>
                </c:pt>
                <c:pt idx="29482">
                  <c:v>0.960671296296297</c:v>
                </c:pt>
                <c:pt idx="29483">
                  <c:v>0.960682870370371</c:v>
                </c:pt>
                <c:pt idx="29484">
                  <c:v>0.960694444444445</c:v>
                </c:pt>
                <c:pt idx="29485">
                  <c:v>0.960706018518519</c:v>
                </c:pt>
                <c:pt idx="29486">
                  <c:v>0.960717592592593</c:v>
                </c:pt>
                <c:pt idx="29487">
                  <c:v>0.960729166666667</c:v>
                </c:pt>
                <c:pt idx="29488">
                  <c:v>0.960740740740741</c:v>
                </c:pt>
                <c:pt idx="29489">
                  <c:v>0.960752314814815</c:v>
                </c:pt>
                <c:pt idx="29490">
                  <c:v>0.960763888888889</c:v>
                </c:pt>
                <c:pt idx="29491">
                  <c:v>0.960775462962963</c:v>
                </c:pt>
                <c:pt idx="29492">
                  <c:v>0.960787037037037</c:v>
                </c:pt>
                <c:pt idx="29493">
                  <c:v>0.960798611111111</c:v>
                </c:pt>
                <c:pt idx="29494">
                  <c:v>0.960810185185185</c:v>
                </c:pt>
                <c:pt idx="29495">
                  <c:v>0.960821759259259</c:v>
                </c:pt>
                <c:pt idx="29496">
                  <c:v>0.960833333333334</c:v>
                </c:pt>
                <c:pt idx="29497">
                  <c:v>0.960844907407408</c:v>
                </c:pt>
                <c:pt idx="29498">
                  <c:v>0.960856481481482</c:v>
                </c:pt>
                <c:pt idx="29499">
                  <c:v>0.960868055555556</c:v>
                </c:pt>
                <c:pt idx="29500">
                  <c:v>0.96087962962963</c:v>
                </c:pt>
                <c:pt idx="29501">
                  <c:v>0.960891203703704</c:v>
                </c:pt>
                <c:pt idx="29502">
                  <c:v>0.960902777777778</c:v>
                </c:pt>
                <c:pt idx="29503">
                  <c:v>0.960914351851852</c:v>
                </c:pt>
                <c:pt idx="29504">
                  <c:v>0.960925925925926</c:v>
                </c:pt>
                <c:pt idx="29505">
                  <c:v>0.9609375</c:v>
                </c:pt>
                <c:pt idx="29506">
                  <c:v>0.960949074074075</c:v>
                </c:pt>
                <c:pt idx="29507">
                  <c:v>0.960960648148148</c:v>
                </c:pt>
                <c:pt idx="29508">
                  <c:v>0.960972222222222</c:v>
                </c:pt>
                <c:pt idx="29509">
                  <c:v>0.960983796296296</c:v>
                </c:pt>
                <c:pt idx="29510">
                  <c:v>0.960995370370371</c:v>
                </c:pt>
                <c:pt idx="29511">
                  <c:v>0.961006944444444</c:v>
                </c:pt>
                <c:pt idx="29512">
                  <c:v>0.961018518518519</c:v>
                </c:pt>
                <c:pt idx="29513">
                  <c:v>0.961030092592593</c:v>
                </c:pt>
                <c:pt idx="29514">
                  <c:v>0.961041666666667</c:v>
                </c:pt>
                <c:pt idx="29515">
                  <c:v>0.96105324074074</c:v>
                </c:pt>
                <c:pt idx="29516">
                  <c:v>0.961064814814815</c:v>
                </c:pt>
                <c:pt idx="29517">
                  <c:v>0.961076388888889</c:v>
                </c:pt>
                <c:pt idx="29518">
                  <c:v>0.961087962962963</c:v>
                </c:pt>
                <c:pt idx="29519">
                  <c:v>0.961099537037037</c:v>
                </c:pt>
              </c:numCache>
            </c:numRef>
          </c:xVal>
          <c:yVal>
            <c:numRef>
              <c:f>Sheet2!$C$2:$C$29521</c:f>
              <c:numCache>
                <c:formatCode>0.00E+00</c:formatCode>
                <c:ptCount val="29520"/>
                <c:pt idx="0">
                  <c:v>-32767.0</c:v>
                </c:pt>
                <c:pt idx="1">
                  <c:v>-32767.0</c:v>
                </c:pt>
                <c:pt idx="2">
                  <c:v>-32767.0</c:v>
                </c:pt>
                <c:pt idx="3">
                  <c:v>-32767.0</c:v>
                </c:pt>
                <c:pt idx="4">
                  <c:v>-32767.0</c:v>
                </c:pt>
                <c:pt idx="5">
                  <c:v>-32767.0</c:v>
                </c:pt>
                <c:pt idx="6">
                  <c:v>-32767.0</c:v>
                </c:pt>
                <c:pt idx="7">
                  <c:v>-32767.0</c:v>
                </c:pt>
                <c:pt idx="8">
                  <c:v>-32767.0</c:v>
                </c:pt>
                <c:pt idx="9">
                  <c:v>-32767.0</c:v>
                </c:pt>
                <c:pt idx="10">
                  <c:v>-32767.0</c:v>
                </c:pt>
                <c:pt idx="11">
                  <c:v>-32767.0</c:v>
                </c:pt>
                <c:pt idx="12">
                  <c:v>-32767.0</c:v>
                </c:pt>
                <c:pt idx="13">
                  <c:v>-32767.0</c:v>
                </c:pt>
                <c:pt idx="14">
                  <c:v>-32767.0</c:v>
                </c:pt>
                <c:pt idx="15">
                  <c:v>-32767.0</c:v>
                </c:pt>
                <c:pt idx="16">
                  <c:v>-32767.0</c:v>
                </c:pt>
                <c:pt idx="17">
                  <c:v>-32767.0</c:v>
                </c:pt>
                <c:pt idx="18">
                  <c:v>-32767.0</c:v>
                </c:pt>
                <c:pt idx="19">
                  <c:v>-32767.0</c:v>
                </c:pt>
                <c:pt idx="20">
                  <c:v>-32767.0</c:v>
                </c:pt>
                <c:pt idx="21">
                  <c:v>-32767.0</c:v>
                </c:pt>
                <c:pt idx="22">
                  <c:v>-32767.0</c:v>
                </c:pt>
                <c:pt idx="23">
                  <c:v>-32767.0</c:v>
                </c:pt>
                <c:pt idx="24">
                  <c:v>-32767.0</c:v>
                </c:pt>
                <c:pt idx="25">
                  <c:v>-32767.0</c:v>
                </c:pt>
                <c:pt idx="26">
                  <c:v>-32767.0</c:v>
                </c:pt>
                <c:pt idx="27">
                  <c:v>-32767.0</c:v>
                </c:pt>
                <c:pt idx="28">
                  <c:v>-32767.0</c:v>
                </c:pt>
                <c:pt idx="29">
                  <c:v>-32767.0</c:v>
                </c:pt>
                <c:pt idx="30">
                  <c:v>-32767.0</c:v>
                </c:pt>
                <c:pt idx="31">
                  <c:v>-32767.0</c:v>
                </c:pt>
                <c:pt idx="32">
                  <c:v>-32767.0</c:v>
                </c:pt>
                <c:pt idx="33">
                  <c:v>-32767.0</c:v>
                </c:pt>
                <c:pt idx="34">
                  <c:v>2.312036999999998</c:v>
                </c:pt>
                <c:pt idx="35">
                  <c:v>-32767.0</c:v>
                </c:pt>
                <c:pt idx="36">
                  <c:v>-32767.0</c:v>
                </c:pt>
                <c:pt idx="37">
                  <c:v>-32767.0</c:v>
                </c:pt>
                <c:pt idx="38">
                  <c:v>-32767.0</c:v>
                </c:pt>
                <c:pt idx="39">
                  <c:v>-32767.0</c:v>
                </c:pt>
                <c:pt idx="40">
                  <c:v>-32767.0</c:v>
                </c:pt>
                <c:pt idx="41">
                  <c:v>-32767.0</c:v>
                </c:pt>
                <c:pt idx="42">
                  <c:v>-32767.0</c:v>
                </c:pt>
                <c:pt idx="43">
                  <c:v>-32767.0</c:v>
                </c:pt>
                <c:pt idx="44">
                  <c:v>-32767.0</c:v>
                </c:pt>
                <c:pt idx="45">
                  <c:v>-32767.0</c:v>
                </c:pt>
                <c:pt idx="46">
                  <c:v>-32767.0</c:v>
                </c:pt>
                <c:pt idx="47">
                  <c:v>-32767.0</c:v>
                </c:pt>
                <c:pt idx="48">
                  <c:v>-32767.0</c:v>
                </c:pt>
                <c:pt idx="49">
                  <c:v>-32767.0</c:v>
                </c:pt>
                <c:pt idx="50">
                  <c:v>-32767.0</c:v>
                </c:pt>
                <c:pt idx="51">
                  <c:v>-32767.0</c:v>
                </c:pt>
                <c:pt idx="52">
                  <c:v>-32767.0</c:v>
                </c:pt>
                <c:pt idx="53">
                  <c:v>-32767.0</c:v>
                </c:pt>
                <c:pt idx="54">
                  <c:v>-32767.0</c:v>
                </c:pt>
                <c:pt idx="55">
                  <c:v>-32767.0</c:v>
                </c:pt>
                <c:pt idx="56">
                  <c:v>-32767.0</c:v>
                </c:pt>
                <c:pt idx="57">
                  <c:v>-32767.0</c:v>
                </c:pt>
                <c:pt idx="58">
                  <c:v>-32767.0</c:v>
                </c:pt>
                <c:pt idx="59">
                  <c:v>-32767.0</c:v>
                </c:pt>
                <c:pt idx="60">
                  <c:v>-32767.0</c:v>
                </c:pt>
                <c:pt idx="61">
                  <c:v>-32767.0</c:v>
                </c:pt>
                <c:pt idx="62">
                  <c:v>-32767.0</c:v>
                </c:pt>
                <c:pt idx="63">
                  <c:v>-32767.0</c:v>
                </c:pt>
                <c:pt idx="64">
                  <c:v>-32767.0</c:v>
                </c:pt>
                <c:pt idx="65">
                  <c:v>-32767.0</c:v>
                </c:pt>
                <c:pt idx="66">
                  <c:v>-32767.0</c:v>
                </c:pt>
                <c:pt idx="67">
                  <c:v>-32767.0</c:v>
                </c:pt>
                <c:pt idx="68">
                  <c:v>-32767.0</c:v>
                </c:pt>
                <c:pt idx="69">
                  <c:v>-32767.0</c:v>
                </c:pt>
                <c:pt idx="70">
                  <c:v>-32767.0</c:v>
                </c:pt>
                <c:pt idx="71">
                  <c:v>-32767.0</c:v>
                </c:pt>
                <c:pt idx="72">
                  <c:v>-32767.0</c:v>
                </c:pt>
                <c:pt idx="73">
                  <c:v>-32767.0</c:v>
                </c:pt>
                <c:pt idx="74">
                  <c:v>-32767.0</c:v>
                </c:pt>
                <c:pt idx="75">
                  <c:v>-32767.0</c:v>
                </c:pt>
                <c:pt idx="76">
                  <c:v>-32767.0</c:v>
                </c:pt>
                <c:pt idx="77">
                  <c:v>-32767.0</c:v>
                </c:pt>
                <c:pt idx="78">
                  <c:v>-32767.0</c:v>
                </c:pt>
                <c:pt idx="79">
                  <c:v>-32767.0</c:v>
                </c:pt>
                <c:pt idx="80">
                  <c:v>-32767.0</c:v>
                </c:pt>
                <c:pt idx="81">
                  <c:v>-32767.0</c:v>
                </c:pt>
                <c:pt idx="82">
                  <c:v>-32767.0</c:v>
                </c:pt>
                <c:pt idx="83">
                  <c:v>-32767.0</c:v>
                </c:pt>
                <c:pt idx="84">
                  <c:v>-32767.0</c:v>
                </c:pt>
                <c:pt idx="85">
                  <c:v>-32767.0</c:v>
                </c:pt>
                <c:pt idx="86">
                  <c:v>-32767.0</c:v>
                </c:pt>
                <c:pt idx="87">
                  <c:v>-32767.0</c:v>
                </c:pt>
                <c:pt idx="88">
                  <c:v>-32767.0</c:v>
                </c:pt>
                <c:pt idx="89">
                  <c:v>-32767.0</c:v>
                </c:pt>
                <c:pt idx="90">
                  <c:v>-32767.0</c:v>
                </c:pt>
                <c:pt idx="91">
                  <c:v>-32767.0</c:v>
                </c:pt>
                <c:pt idx="92">
                  <c:v>-32767.0</c:v>
                </c:pt>
                <c:pt idx="93">
                  <c:v>-32767.0</c:v>
                </c:pt>
                <c:pt idx="94">
                  <c:v>-32767.0</c:v>
                </c:pt>
                <c:pt idx="95">
                  <c:v>-32767.0</c:v>
                </c:pt>
                <c:pt idx="96">
                  <c:v>-32767.0</c:v>
                </c:pt>
                <c:pt idx="97">
                  <c:v>-32767.0</c:v>
                </c:pt>
                <c:pt idx="98">
                  <c:v>-32767.0</c:v>
                </c:pt>
                <c:pt idx="99">
                  <c:v>-32767.0</c:v>
                </c:pt>
                <c:pt idx="100">
                  <c:v>-32767.0</c:v>
                </c:pt>
                <c:pt idx="101">
                  <c:v>-32767.0</c:v>
                </c:pt>
                <c:pt idx="102">
                  <c:v>-32767.0</c:v>
                </c:pt>
                <c:pt idx="103">
                  <c:v>-32767.0</c:v>
                </c:pt>
                <c:pt idx="104">
                  <c:v>-32767.0</c:v>
                </c:pt>
                <c:pt idx="105">
                  <c:v>-32767.0</c:v>
                </c:pt>
                <c:pt idx="106">
                  <c:v>-32767.0</c:v>
                </c:pt>
                <c:pt idx="107">
                  <c:v>-32767.0</c:v>
                </c:pt>
                <c:pt idx="108">
                  <c:v>-32767.0</c:v>
                </c:pt>
                <c:pt idx="109">
                  <c:v>-32767.0</c:v>
                </c:pt>
                <c:pt idx="110">
                  <c:v>-32767.0</c:v>
                </c:pt>
                <c:pt idx="111">
                  <c:v>-32767.0</c:v>
                </c:pt>
                <c:pt idx="112">
                  <c:v>-32767.0</c:v>
                </c:pt>
                <c:pt idx="113">
                  <c:v>-32767.0</c:v>
                </c:pt>
                <c:pt idx="114">
                  <c:v>-32767.0</c:v>
                </c:pt>
                <c:pt idx="115">
                  <c:v>-32767.0</c:v>
                </c:pt>
                <c:pt idx="116">
                  <c:v>-32767.0</c:v>
                </c:pt>
                <c:pt idx="117">
                  <c:v>-32767.0</c:v>
                </c:pt>
                <c:pt idx="118">
                  <c:v>-32767.0</c:v>
                </c:pt>
                <c:pt idx="119">
                  <c:v>-32767.0</c:v>
                </c:pt>
                <c:pt idx="120">
                  <c:v>-32767.0</c:v>
                </c:pt>
                <c:pt idx="121">
                  <c:v>-32767.0</c:v>
                </c:pt>
                <c:pt idx="122">
                  <c:v>-32767.0</c:v>
                </c:pt>
                <c:pt idx="123">
                  <c:v>-32767.0</c:v>
                </c:pt>
                <c:pt idx="124">
                  <c:v>0.7069353</c:v>
                </c:pt>
                <c:pt idx="125">
                  <c:v>-32767.0</c:v>
                </c:pt>
                <c:pt idx="126">
                  <c:v>0.6958483</c:v>
                </c:pt>
                <c:pt idx="127">
                  <c:v>0.7079464</c:v>
                </c:pt>
                <c:pt idx="128">
                  <c:v>0.6701852</c:v>
                </c:pt>
                <c:pt idx="129">
                  <c:v>0.6859536</c:v>
                </c:pt>
                <c:pt idx="130">
                  <c:v>0.6626348</c:v>
                </c:pt>
                <c:pt idx="131">
                  <c:v>0.6623061</c:v>
                </c:pt>
                <c:pt idx="132">
                  <c:v>0.6319836</c:v>
                </c:pt>
                <c:pt idx="133">
                  <c:v>0.6514989</c:v>
                </c:pt>
                <c:pt idx="134">
                  <c:v>0.633679</c:v>
                </c:pt>
                <c:pt idx="135">
                  <c:v>0.6304214</c:v>
                </c:pt>
                <c:pt idx="136">
                  <c:v>0.624212</c:v>
                </c:pt>
                <c:pt idx="137">
                  <c:v>0.611043</c:v>
                </c:pt>
                <c:pt idx="138">
                  <c:v>0.6174483</c:v>
                </c:pt>
                <c:pt idx="139">
                  <c:v>0.6034648</c:v>
                </c:pt>
                <c:pt idx="140">
                  <c:v>0.5950758</c:v>
                </c:pt>
                <c:pt idx="141">
                  <c:v>0.6173007</c:v>
                </c:pt>
                <c:pt idx="142">
                  <c:v>0.59095</c:v>
                </c:pt>
                <c:pt idx="143">
                  <c:v>0.5902475</c:v>
                </c:pt>
                <c:pt idx="144">
                  <c:v>0.5841237</c:v>
                </c:pt>
                <c:pt idx="145">
                  <c:v>0.5782505</c:v>
                </c:pt>
                <c:pt idx="146">
                  <c:v>0.5829746</c:v>
                </c:pt>
                <c:pt idx="147">
                  <c:v>0.556895</c:v>
                </c:pt>
                <c:pt idx="148">
                  <c:v>0.5656862</c:v>
                </c:pt>
                <c:pt idx="149">
                  <c:v>0.5708014</c:v>
                </c:pt>
                <c:pt idx="150">
                  <c:v>0.5527821</c:v>
                </c:pt>
                <c:pt idx="151">
                  <c:v>0.5810905</c:v>
                </c:pt>
                <c:pt idx="152">
                  <c:v>0.5438277</c:v>
                </c:pt>
                <c:pt idx="153">
                  <c:v>0.5148222</c:v>
                </c:pt>
                <c:pt idx="154">
                  <c:v>0.5358822</c:v>
                </c:pt>
                <c:pt idx="155">
                  <c:v>0.531445</c:v>
                </c:pt>
                <c:pt idx="156">
                  <c:v>0.5287729</c:v>
                </c:pt>
                <c:pt idx="157">
                  <c:v>0.5177237</c:v>
                </c:pt>
                <c:pt idx="158">
                  <c:v>0.5241862</c:v>
                </c:pt>
                <c:pt idx="159">
                  <c:v>0.5233274</c:v>
                </c:pt>
                <c:pt idx="160">
                  <c:v>0.5112845</c:v>
                </c:pt>
                <c:pt idx="161">
                  <c:v>0.5153707</c:v>
                </c:pt>
                <c:pt idx="162">
                  <c:v>0.5065963</c:v>
                </c:pt>
                <c:pt idx="163">
                  <c:v>0.5036396</c:v>
                </c:pt>
                <c:pt idx="164">
                  <c:v>0.5051168</c:v>
                </c:pt>
                <c:pt idx="165">
                  <c:v>0.5249406</c:v>
                </c:pt>
                <c:pt idx="166">
                  <c:v>0.5285587</c:v>
                </c:pt>
                <c:pt idx="167">
                  <c:v>0.5337153</c:v>
                </c:pt>
                <c:pt idx="168">
                  <c:v>0.5202603</c:v>
                </c:pt>
                <c:pt idx="169">
                  <c:v>0.4943278</c:v>
                </c:pt>
                <c:pt idx="170">
                  <c:v>0.4915661</c:v>
                </c:pt>
                <c:pt idx="171">
                  <c:v>0.4850816</c:v>
                </c:pt>
                <c:pt idx="172">
                  <c:v>0.479297</c:v>
                </c:pt>
                <c:pt idx="173">
                  <c:v>0.4715187</c:v>
                </c:pt>
                <c:pt idx="174">
                  <c:v>0.4667462</c:v>
                </c:pt>
                <c:pt idx="175">
                  <c:v>0.4551931</c:v>
                </c:pt>
                <c:pt idx="176">
                  <c:v>0.4618319</c:v>
                </c:pt>
                <c:pt idx="177">
                  <c:v>0.4523147</c:v>
                </c:pt>
                <c:pt idx="178">
                  <c:v>0.4391234</c:v>
                </c:pt>
                <c:pt idx="179">
                  <c:v>0.4214695</c:v>
                </c:pt>
                <c:pt idx="180">
                  <c:v>0.4294279</c:v>
                </c:pt>
                <c:pt idx="181">
                  <c:v>0.4350418</c:v>
                </c:pt>
                <c:pt idx="182">
                  <c:v>0.4305427</c:v>
                </c:pt>
                <c:pt idx="183">
                  <c:v>0.426853</c:v>
                </c:pt>
                <c:pt idx="184">
                  <c:v>0.4222154</c:v>
                </c:pt>
                <c:pt idx="185">
                  <c:v>0.4185285</c:v>
                </c:pt>
                <c:pt idx="186">
                  <c:v>0.4183768</c:v>
                </c:pt>
                <c:pt idx="187">
                  <c:v>0.4135821</c:v>
                </c:pt>
                <c:pt idx="188">
                  <c:v>0.4024003</c:v>
                </c:pt>
                <c:pt idx="189">
                  <c:v>0.4058201</c:v>
                </c:pt>
                <c:pt idx="190">
                  <c:v>0.4003869</c:v>
                </c:pt>
                <c:pt idx="191">
                  <c:v>0.3898261</c:v>
                </c:pt>
                <c:pt idx="192">
                  <c:v>0.3924871</c:v>
                </c:pt>
                <c:pt idx="193">
                  <c:v>0.3882743</c:v>
                </c:pt>
                <c:pt idx="194">
                  <c:v>0.3820622</c:v>
                </c:pt>
                <c:pt idx="195">
                  <c:v>0.3782418</c:v>
                </c:pt>
                <c:pt idx="196">
                  <c:v>0.3725792</c:v>
                </c:pt>
                <c:pt idx="197">
                  <c:v>0.3696839</c:v>
                </c:pt>
                <c:pt idx="198">
                  <c:v>0.3629936</c:v>
                </c:pt>
                <c:pt idx="199">
                  <c:v>0.3625935</c:v>
                </c:pt>
                <c:pt idx="200">
                  <c:v>0.3601067</c:v>
                </c:pt>
                <c:pt idx="201">
                  <c:v>0.3558366</c:v>
                </c:pt>
                <c:pt idx="202">
                  <c:v>0.3519272</c:v>
                </c:pt>
                <c:pt idx="203">
                  <c:v>0.3477336</c:v>
                </c:pt>
                <c:pt idx="204">
                  <c:v>0.327844</c:v>
                </c:pt>
                <c:pt idx="205">
                  <c:v>0.3394061</c:v>
                </c:pt>
                <c:pt idx="206">
                  <c:v>0.3367197</c:v>
                </c:pt>
                <c:pt idx="207">
                  <c:v>0.3372644</c:v>
                </c:pt>
                <c:pt idx="208">
                  <c:v>0.3308347</c:v>
                </c:pt>
                <c:pt idx="209">
                  <c:v>0.3282906</c:v>
                </c:pt>
                <c:pt idx="210">
                  <c:v>0.3274645</c:v>
                </c:pt>
                <c:pt idx="211">
                  <c:v>0.3241707</c:v>
                </c:pt>
                <c:pt idx="212">
                  <c:v>0.3197433</c:v>
                </c:pt>
                <c:pt idx="213">
                  <c:v>0.3165856</c:v>
                </c:pt>
                <c:pt idx="214">
                  <c:v>0.3134675</c:v>
                </c:pt>
                <c:pt idx="215">
                  <c:v>0.3138528</c:v>
                </c:pt>
                <c:pt idx="216">
                  <c:v>0.3058579</c:v>
                </c:pt>
                <c:pt idx="217">
                  <c:v>0.3089171</c:v>
                </c:pt>
                <c:pt idx="218">
                  <c:v>0.3063122</c:v>
                </c:pt>
                <c:pt idx="219">
                  <c:v>0.3033063</c:v>
                </c:pt>
                <c:pt idx="220">
                  <c:v>0.3005405</c:v>
                </c:pt>
                <c:pt idx="221">
                  <c:v>0.2991994</c:v>
                </c:pt>
                <c:pt idx="222">
                  <c:v>0.2818357</c:v>
                </c:pt>
                <c:pt idx="223">
                  <c:v>0.2900798</c:v>
                </c:pt>
                <c:pt idx="224">
                  <c:v>0.2985692</c:v>
                </c:pt>
                <c:pt idx="225">
                  <c:v>0.2991984</c:v>
                </c:pt>
                <c:pt idx="226">
                  <c:v>0.3027624</c:v>
                </c:pt>
                <c:pt idx="227">
                  <c:v>0.2877272</c:v>
                </c:pt>
                <c:pt idx="228">
                  <c:v>0.3206053</c:v>
                </c:pt>
                <c:pt idx="229">
                  <c:v>0.2950428</c:v>
                </c:pt>
                <c:pt idx="230">
                  <c:v>0.2948003</c:v>
                </c:pt>
                <c:pt idx="231">
                  <c:v>0.3011985</c:v>
                </c:pt>
                <c:pt idx="232">
                  <c:v>0.2956745</c:v>
                </c:pt>
                <c:pt idx="233">
                  <c:v>0.2823919</c:v>
                </c:pt>
                <c:pt idx="234">
                  <c:v>0.2748311</c:v>
                </c:pt>
                <c:pt idx="235">
                  <c:v>0.2812179</c:v>
                </c:pt>
                <c:pt idx="236">
                  <c:v>0.2759938</c:v>
                </c:pt>
                <c:pt idx="237">
                  <c:v>0.2840489</c:v>
                </c:pt>
                <c:pt idx="238">
                  <c:v>0.2926834</c:v>
                </c:pt>
                <c:pt idx="239">
                  <c:v>0.2751663</c:v>
                </c:pt>
                <c:pt idx="240">
                  <c:v>0.2610775</c:v>
                </c:pt>
                <c:pt idx="241">
                  <c:v>0.2873697</c:v>
                </c:pt>
                <c:pt idx="242">
                  <c:v>0.2788796</c:v>
                </c:pt>
                <c:pt idx="243">
                  <c:v>0.2585132</c:v>
                </c:pt>
                <c:pt idx="244">
                  <c:v>0.2776588</c:v>
                </c:pt>
                <c:pt idx="245">
                  <c:v>0.2643243</c:v>
                </c:pt>
                <c:pt idx="246">
                  <c:v>0.2573689</c:v>
                </c:pt>
                <c:pt idx="247">
                  <c:v>0.2545691</c:v>
                </c:pt>
                <c:pt idx="248">
                  <c:v>0.2597445</c:v>
                </c:pt>
                <c:pt idx="249">
                  <c:v>0.249283</c:v>
                </c:pt>
                <c:pt idx="250">
                  <c:v>0.2576904</c:v>
                </c:pt>
                <c:pt idx="251">
                  <c:v>0.2395962</c:v>
                </c:pt>
                <c:pt idx="252">
                  <c:v>0.2362518</c:v>
                </c:pt>
                <c:pt idx="253">
                  <c:v>0.2298822</c:v>
                </c:pt>
                <c:pt idx="254">
                  <c:v>0.2342048</c:v>
                </c:pt>
                <c:pt idx="255">
                  <c:v>0.2462341</c:v>
                </c:pt>
                <c:pt idx="256">
                  <c:v>0.2266578</c:v>
                </c:pt>
                <c:pt idx="257">
                  <c:v>0.2208045</c:v>
                </c:pt>
                <c:pt idx="258">
                  <c:v>0.2180187</c:v>
                </c:pt>
                <c:pt idx="259">
                  <c:v>0.2203947</c:v>
                </c:pt>
                <c:pt idx="260">
                  <c:v>0.2206388</c:v>
                </c:pt>
                <c:pt idx="261">
                  <c:v>0.2239359</c:v>
                </c:pt>
                <c:pt idx="262">
                  <c:v>0.2180617</c:v>
                </c:pt>
                <c:pt idx="263">
                  <c:v>0.215638</c:v>
                </c:pt>
                <c:pt idx="264">
                  <c:v>0.2189019</c:v>
                </c:pt>
                <c:pt idx="265">
                  <c:v>0.2309879</c:v>
                </c:pt>
                <c:pt idx="266">
                  <c:v>0.2123965</c:v>
                </c:pt>
                <c:pt idx="267">
                  <c:v>0.2060596</c:v>
                </c:pt>
                <c:pt idx="268">
                  <c:v>0.224484</c:v>
                </c:pt>
                <c:pt idx="269">
                  <c:v>0.1974034</c:v>
                </c:pt>
                <c:pt idx="270">
                  <c:v>0.2105158</c:v>
                </c:pt>
                <c:pt idx="271">
                  <c:v>0.2153799</c:v>
                </c:pt>
                <c:pt idx="272">
                  <c:v>0.19043</c:v>
                </c:pt>
                <c:pt idx="273">
                  <c:v>0.1918468</c:v>
                </c:pt>
                <c:pt idx="274">
                  <c:v>0.1911201</c:v>
                </c:pt>
                <c:pt idx="275">
                  <c:v>0.2071523</c:v>
                </c:pt>
                <c:pt idx="276">
                  <c:v>0.193942</c:v>
                </c:pt>
                <c:pt idx="277">
                  <c:v>0.1823513</c:v>
                </c:pt>
                <c:pt idx="278">
                  <c:v>0.18432</c:v>
                </c:pt>
                <c:pt idx="279">
                  <c:v>0.1837181</c:v>
                </c:pt>
                <c:pt idx="280">
                  <c:v>0.1881016</c:v>
                </c:pt>
                <c:pt idx="281">
                  <c:v>0.1862407</c:v>
                </c:pt>
                <c:pt idx="282">
                  <c:v>0.1738823</c:v>
                </c:pt>
                <c:pt idx="283">
                  <c:v>0.1989282</c:v>
                </c:pt>
                <c:pt idx="284">
                  <c:v>0.1938999</c:v>
                </c:pt>
                <c:pt idx="285">
                  <c:v>0.1799081</c:v>
                </c:pt>
                <c:pt idx="286">
                  <c:v>0.1753997</c:v>
                </c:pt>
                <c:pt idx="287">
                  <c:v>0.1842001</c:v>
                </c:pt>
                <c:pt idx="288">
                  <c:v>0.2120213</c:v>
                </c:pt>
                <c:pt idx="289">
                  <c:v>0.2294716</c:v>
                </c:pt>
                <c:pt idx="290">
                  <c:v>0.2242937</c:v>
                </c:pt>
                <c:pt idx="291">
                  <c:v>0.2118084</c:v>
                </c:pt>
                <c:pt idx="292">
                  <c:v>0.2225489</c:v>
                </c:pt>
                <c:pt idx="293">
                  <c:v>0.1935971</c:v>
                </c:pt>
                <c:pt idx="294">
                  <c:v>0.2099627</c:v>
                </c:pt>
                <c:pt idx="295">
                  <c:v>0.2099009</c:v>
                </c:pt>
                <c:pt idx="296">
                  <c:v>0.1945028</c:v>
                </c:pt>
                <c:pt idx="297">
                  <c:v>0.170109</c:v>
                </c:pt>
                <c:pt idx="298">
                  <c:v>0.1801721</c:v>
                </c:pt>
                <c:pt idx="299">
                  <c:v>0.17069</c:v>
                </c:pt>
                <c:pt idx="300">
                  <c:v>0.1545837</c:v>
                </c:pt>
                <c:pt idx="301">
                  <c:v>0.1635972</c:v>
                </c:pt>
                <c:pt idx="302">
                  <c:v>0.1603036</c:v>
                </c:pt>
                <c:pt idx="303">
                  <c:v>0.1548201</c:v>
                </c:pt>
                <c:pt idx="304">
                  <c:v>0.1473248</c:v>
                </c:pt>
                <c:pt idx="305">
                  <c:v>0.1488418</c:v>
                </c:pt>
                <c:pt idx="306">
                  <c:v>0.1388625</c:v>
                </c:pt>
                <c:pt idx="307">
                  <c:v>0.1375265</c:v>
                </c:pt>
                <c:pt idx="308">
                  <c:v>0.1360108</c:v>
                </c:pt>
                <c:pt idx="309">
                  <c:v>0.1198509</c:v>
                </c:pt>
                <c:pt idx="310">
                  <c:v>0.1240894</c:v>
                </c:pt>
                <c:pt idx="311">
                  <c:v>0.135139</c:v>
                </c:pt>
                <c:pt idx="312">
                  <c:v>0.1267383</c:v>
                </c:pt>
                <c:pt idx="313">
                  <c:v>0.1290984</c:v>
                </c:pt>
                <c:pt idx="314">
                  <c:v>0.1337933</c:v>
                </c:pt>
                <c:pt idx="315">
                  <c:v>0.1462929</c:v>
                </c:pt>
                <c:pt idx="316">
                  <c:v>0.1768227</c:v>
                </c:pt>
                <c:pt idx="317">
                  <c:v>0.1604841</c:v>
                </c:pt>
                <c:pt idx="318">
                  <c:v>0.1533335</c:v>
                </c:pt>
                <c:pt idx="319">
                  <c:v>0.1534795</c:v>
                </c:pt>
                <c:pt idx="320">
                  <c:v>0.1288154</c:v>
                </c:pt>
                <c:pt idx="321">
                  <c:v>0.1305618</c:v>
                </c:pt>
                <c:pt idx="322">
                  <c:v>0.1299824</c:v>
                </c:pt>
                <c:pt idx="323">
                  <c:v>0.1278152</c:v>
                </c:pt>
                <c:pt idx="324">
                  <c:v>0.1252087</c:v>
                </c:pt>
                <c:pt idx="325">
                  <c:v>0.1338944</c:v>
                </c:pt>
                <c:pt idx="326">
                  <c:v>0.1424059</c:v>
                </c:pt>
                <c:pt idx="327">
                  <c:v>0.15899</c:v>
                </c:pt>
                <c:pt idx="328">
                  <c:v>0.1600365</c:v>
                </c:pt>
                <c:pt idx="329">
                  <c:v>0.1421161</c:v>
                </c:pt>
                <c:pt idx="330">
                  <c:v>0.1514881</c:v>
                </c:pt>
                <c:pt idx="331">
                  <c:v>0.1278961</c:v>
                </c:pt>
                <c:pt idx="332">
                  <c:v>0.1278979</c:v>
                </c:pt>
                <c:pt idx="333">
                  <c:v>0.1421272</c:v>
                </c:pt>
                <c:pt idx="334">
                  <c:v>0.1613007</c:v>
                </c:pt>
                <c:pt idx="335">
                  <c:v>0.1703027</c:v>
                </c:pt>
                <c:pt idx="336">
                  <c:v>0.156939</c:v>
                </c:pt>
                <c:pt idx="337">
                  <c:v>0.1669576</c:v>
                </c:pt>
                <c:pt idx="338">
                  <c:v>0.1562266</c:v>
                </c:pt>
                <c:pt idx="339">
                  <c:v>0.1413533</c:v>
                </c:pt>
                <c:pt idx="340">
                  <c:v>0.1454611</c:v>
                </c:pt>
                <c:pt idx="341">
                  <c:v>0.1598652</c:v>
                </c:pt>
                <c:pt idx="342">
                  <c:v>0.1788144</c:v>
                </c:pt>
                <c:pt idx="343">
                  <c:v>0.1666082</c:v>
                </c:pt>
                <c:pt idx="344">
                  <c:v>0.1590295</c:v>
                </c:pt>
                <c:pt idx="345">
                  <c:v>0.1493636</c:v>
                </c:pt>
                <c:pt idx="346">
                  <c:v>0.1614583</c:v>
                </c:pt>
                <c:pt idx="347">
                  <c:v>0.1648702</c:v>
                </c:pt>
                <c:pt idx="348">
                  <c:v>0.1500284</c:v>
                </c:pt>
                <c:pt idx="349">
                  <c:v>0.1408999</c:v>
                </c:pt>
                <c:pt idx="350">
                  <c:v>0.1265108</c:v>
                </c:pt>
                <c:pt idx="351">
                  <c:v>0.1321553</c:v>
                </c:pt>
                <c:pt idx="352">
                  <c:v>0.140687</c:v>
                </c:pt>
                <c:pt idx="353">
                  <c:v>0.1492661</c:v>
                </c:pt>
                <c:pt idx="354">
                  <c:v>0.1418391</c:v>
                </c:pt>
                <c:pt idx="355">
                  <c:v>0.1344181</c:v>
                </c:pt>
                <c:pt idx="356">
                  <c:v>0.1286832</c:v>
                </c:pt>
                <c:pt idx="357">
                  <c:v>0.1226841</c:v>
                </c:pt>
                <c:pt idx="358">
                  <c:v>0.1175514</c:v>
                </c:pt>
                <c:pt idx="359">
                  <c:v>0.1091828</c:v>
                </c:pt>
                <c:pt idx="360">
                  <c:v>0.1160411</c:v>
                </c:pt>
                <c:pt idx="361">
                  <c:v>0.1123893</c:v>
                </c:pt>
                <c:pt idx="362">
                  <c:v>0.1115267</c:v>
                </c:pt>
                <c:pt idx="363">
                  <c:v>0.1185185</c:v>
                </c:pt>
                <c:pt idx="364">
                  <c:v>0.1068775</c:v>
                </c:pt>
                <c:pt idx="365">
                  <c:v>0.1167904</c:v>
                </c:pt>
                <c:pt idx="366">
                  <c:v>0.1273228</c:v>
                </c:pt>
                <c:pt idx="367">
                  <c:v>0.109748</c:v>
                </c:pt>
                <c:pt idx="368">
                  <c:v>0.1221888</c:v>
                </c:pt>
                <c:pt idx="369">
                  <c:v>0.1211584</c:v>
                </c:pt>
                <c:pt idx="370">
                  <c:v>0.115301</c:v>
                </c:pt>
                <c:pt idx="371">
                  <c:v>0.1070736</c:v>
                </c:pt>
                <c:pt idx="372">
                  <c:v>0.1004566</c:v>
                </c:pt>
                <c:pt idx="373">
                  <c:v>0.1001529</c:v>
                </c:pt>
                <c:pt idx="374">
                  <c:v>0.1000659</c:v>
                </c:pt>
                <c:pt idx="375">
                  <c:v>0.08726929</c:v>
                </c:pt>
                <c:pt idx="376">
                  <c:v>0.09125626</c:v>
                </c:pt>
                <c:pt idx="377">
                  <c:v>0.09353226</c:v>
                </c:pt>
                <c:pt idx="378">
                  <c:v>0.08541247</c:v>
                </c:pt>
                <c:pt idx="379">
                  <c:v>0.1046883</c:v>
                </c:pt>
                <c:pt idx="380">
                  <c:v>0.09249453</c:v>
                </c:pt>
                <c:pt idx="381">
                  <c:v>0.09226507</c:v>
                </c:pt>
                <c:pt idx="382">
                  <c:v>0.0900778</c:v>
                </c:pt>
                <c:pt idx="383">
                  <c:v>0.09000351</c:v>
                </c:pt>
                <c:pt idx="384">
                  <c:v>0.08781386</c:v>
                </c:pt>
                <c:pt idx="385">
                  <c:v>0.08708137</c:v>
                </c:pt>
                <c:pt idx="386">
                  <c:v>0.09098814</c:v>
                </c:pt>
                <c:pt idx="387">
                  <c:v>0.08675954</c:v>
                </c:pt>
                <c:pt idx="388">
                  <c:v>0.07874987</c:v>
                </c:pt>
                <c:pt idx="389">
                  <c:v>0.08393653</c:v>
                </c:pt>
                <c:pt idx="390">
                  <c:v>0.07876276</c:v>
                </c:pt>
                <c:pt idx="391">
                  <c:v>0.08780529</c:v>
                </c:pt>
                <c:pt idx="392">
                  <c:v>0.07360487</c:v>
                </c:pt>
                <c:pt idx="393">
                  <c:v>0.06364854</c:v>
                </c:pt>
                <c:pt idx="394">
                  <c:v>0.06594813</c:v>
                </c:pt>
                <c:pt idx="395">
                  <c:v>0.06959752</c:v>
                </c:pt>
                <c:pt idx="396">
                  <c:v>0.07544852</c:v>
                </c:pt>
                <c:pt idx="397">
                  <c:v>0.06338736</c:v>
                </c:pt>
                <c:pt idx="398">
                  <c:v>0.06609263</c:v>
                </c:pt>
                <c:pt idx="399">
                  <c:v>0.06805016</c:v>
                </c:pt>
                <c:pt idx="400">
                  <c:v>0.06674026</c:v>
                </c:pt>
                <c:pt idx="401">
                  <c:v>0.07108147</c:v>
                </c:pt>
                <c:pt idx="402">
                  <c:v>0.06076308</c:v>
                </c:pt>
                <c:pt idx="403">
                  <c:v>0.06821807</c:v>
                </c:pt>
                <c:pt idx="404">
                  <c:v>0.05207254</c:v>
                </c:pt>
                <c:pt idx="405">
                  <c:v>0.05796265</c:v>
                </c:pt>
                <c:pt idx="406">
                  <c:v>0.04846352</c:v>
                </c:pt>
                <c:pt idx="407">
                  <c:v>0.0577536</c:v>
                </c:pt>
                <c:pt idx="408">
                  <c:v>0.05378713</c:v>
                </c:pt>
                <c:pt idx="409">
                  <c:v>0.06187923</c:v>
                </c:pt>
                <c:pt idx="410">
                  <c:v>0.05072241</c:v>
                </c:pt>
                <c:pt idx="411">
                  <c:v>0.05665701</c:v>
                </c:pt>
                <c:pt idx="412">
                  <c:v>0.05296199</c:v>
                </c:pt>
                <c:pt idx="413">
                  <c:v>0.0590585</c:v>
                </c:pt>
                <c:pt idx="414">
                  <c:v>0.05085513</c:v>
                </c:pt>
                <c:pt idx="415">
                  <c:v>0.05682885</c:v>
                </c:pt>
                <c:pt idx="416">
                  <c:v>0.05962109</c:v>
                </c:pt>
                <c:pt idx="417">
                  <c:v>0.05525587</c:v>
                </c:pt>
                <c:pt idx="418">
                  <c:v>0.05574434</c:v>
                </c:pt>
                <c:pt idx="419">
                  <c:v>0.043041</c:v>
                </c:pt>
                <c:pt idx="420">
                  <c:v>0.05256976</c:v>
                </c:pt>
                <c:pt idx="421">
                  <c:v>0.06831492</c:v>
                </c:pt>
                <c:pt idx="422">
                  <c:v>0.05743635</c:v>
                </c:pt>
                <c:pt idx="423">
                  <c:v>0.04633936</c:v>
                </c:pt>
                <c:pt idx="424">
                  <c:v>0.05636543</c:v>
                </c:pt>
                <c:pt idx="425">
                  <c:v>0.05178566</c:v>
                </c:pt>
                <c:pt idx="426">
                  <c:v>0.05600591</c:v>
                </c:pt>
                <c:pt idx="427">
                  <c:v>0.04805928</c:v>
                </c:pt>
                <c:pt idx="428">
                  <c:v>0.04831933</c:v>
                </c:pt>
                <c:pt idx="429">
                  <c:v>0.0532001</c:v>
                </c:pt>
                <c:pt idx="430">
                  <c:v>0.05464504</c:v>
                </c:pt>
                <c:pt idx="431">
                  <c:v>0.04580979</c:v>
                </c:pt>
                <c:pt idx="432">
                  <c:v>0.04405293</c:v>
                </c:pt>
                <c:pt idx="433">
                  <c:v>0.05943396</c:v>
                </c:pt>
                <c:pt idx="434">
                  <c:v>0.05877903</c:v>
                </c:pt>
                <c:pt idx="435">
                  <c:v>0.04814624</c:v>
                </c:pt>
                <c:pt idx="436">
                  <c:v>0.05493325</c:v>
                </c:pt>
                <c:pt idx="437">
                  <c:v>0.05791054</c:v>
                </c:pt>
                <c:pt idx="438">
                  <c:v>0.04665034</c:v>
                </c:pt>
                <c:pt idx="439">
                  <c:v>0.05707093</c:v>
                </c:pt>
                <c:pt idx="440">
                  <c:v>0.05343008</c:v>
                </c:pt>
                <c:pt idx="441">
                  <c:v>0.04904404</c:v>
                </c:pt>
                <c:pt idx="442">
                  <c:v>0.04485343</c:v>
                </c:pt>
                <c:pt idx="443">
                  <c:v>0.04992239</c:v>
                </c:pt>
                <c:pt idx="444">
                  <c:v>0.04792289</c:v>
                </c:pt>
                <c:pt idx="445">
                  <c:v>0.04564755</c:v>
                </c:pt>
                <c:pt idx="446">
                  <c:v>0.0328147</c:v>
                </c:pt>
                <c:pt idx="447">
                  <c:v>0.03923459</c:v>
                </c:pt>
                <c:pt idx="448">
                  <c:v>0.04411183</c:v>
                </c:pt>
                <c:pt idx="449">
                  <c:v>0.04034773</c:v>
                </c:pt>
                <c:pt idx="450">
                  <c:v>0.03827737</c:v>
                </c:pt>
                <c:pt idx="451">
                  <c:v>0.03746831</c:v>
                </c:pt>
                <c:pt idx="452">
                  <c:v>0.03974015</c:v>
                </c:pt>
                <c:pt idx="453">
                  <c:v>0.03897466</c:v>
                </c:pt>
                <c:pt idx="454">
                  <c:v>0.04351795</c:v>
                </c:pt>
                <c:pt idx="455">
                  <c:v>0.04208704</c:v>
                </c:pt>
                <c:pt idx="456">
                  <c:v>0.04071698</c:v>
                </c:pt>
                <c:pt idx="457">
                  <c:v>0.04197581</c:v>
                </c:pt>
                <c:pt idx="458">
                  <c:v>0.04365409</c:v>
                </c:pt>
                <c:pt idx="459">
                  <c:v>0.03962116</c:v>
                </c:pt>
                <c:pt idx="460">
                  <c:v>0.03413098</c:v>
                </c:pt>
                <c:pt idx="461">
                  <c:v>0.03485221</c:v>
                </c:pt>
                <c:pt idx="462">
                  <c:v>0.04084065</c:v>
                </c:pt>
                <c:pt idx="463">
                  <c:v>0.04228933</c:v>
                </c:pt>
                <c:pt idx="464">
                  <c:v>0.03533708</c:v>
                </c:pt>
                <c:pt idx="465">
                  <c:v>0.03101028</c:v>
                </c:pt>
                <c:pt idx="466">
                  <c:v>0.03703254</c:v>
                </c:pt>
                <c:pt idx="467">
                  <c:v>0.03436588</c:v>
                </c:pt>
                <c:pt idx="468">
                  <c:v>0.03287048</c:v>
                </c:pt>
                <c:pt idx="469">
                  <c:v>0.03349533</c:v>
                </c:pt>
                <c:pt idx="470">
                  <c:v>0.03708635</c:v>
                </c:pt>
                <c:pt idx="471">
                  <c:v>0.03464926</c:v>
                </c:pt>
                <c:pt idx="472">
                  <c:v>0.03403673</c:v>
                </c:pt>
                <c:pt idx="473">
                  <c:v>0.03045984</c:v>
                </c:pt>
                <c:pt idx="474">
                  <c:v>0.03175237</c:v>
                </c:pt>
                <c:pt idx="475">
                  <c:v>0.03189618</c:v>
                </c:pt>
                <c:pt idx="476">
                  <c:v>0.03289259</c:v>
                </c:pt>
                <c:pt idx="477">
                  <c:v>0.02923201</c:v>
                </c:pt>
                <c:pt idx="478">
                  <c:v>0.03023332</c:v>
                </c:pt>
                <c:pt idx="479">
                  <c:v>0.03016029</c:v>
                </c:pt>
                <c:pt idx="480">
                  <c:v>0.02686812</c:v>
                </c:pt>
                <c:pt idx="481">
                  <c:v>0.02659256</c:v>
                </c:pt>
                <c:pt idx="482">
                  <c:v>0.02352943</c:v>
                </c:pt>
                <c:pt idx="483">
                  <c:v>0.02551522</c:v>
                </c:pt>
                <c:pt idx="484">
                  <c:v>0.02447302</c:v>
                </c:pt>
                <c:pt idx="485">
                  <c:v>0.02648618</c:v>
                </c:pt>
                <c:pt idx="486">
                  <c:v>0.0266197</c:v>
                </c:pt>
                <c:pt idx="487">
                  <c:v>0.02545184</c:v>
                </c:pt>
                <c:pt idx="488">
                  <c:v>0.024908</c:v>
                </c:pt>
                <c:pt idx="489">
                  <c:v>0.02507087</c:v>
                </c:pt>
                <c:pt idx="490">
                  <c:v>0.02275359</c:v>
                </c:pt>
                <c:pt idx="491">
                  <c:v>0.02179093</c:v>
                </c:pt>
                <c:pt idx="492">
                  <c:v>0.02558985</c:v>
                </c:pt>
                <c:pt idx="493">
                  <c:v>0.02132735</c:v>
                </c:pt>
                <c:pt idx="494">
                  <c:v>0.02097994</c:v>
                </c:pt>
                <c:pt idx="495">
                  <c:v>0.02050434</c:v>
                </c:pt>
                <c:pt idx="496">
                  <c:v>0.02296964</c:v>
                </c:pt>
                <c:pt idx="497">
                  <c:v>0.02171385</c:v>
                </c:pt>
                <c:pt idx="498">
                  <c:v>0.02018733</c:v>
                </c:pt>
                <c:pt idx="499">
                  <c:v>0.0214271</c:v>
                </c:pt>
                <c:pt idx="500">
                  <c:v>0.01886866</c:v>
                </c:pt>
                <c:pt idx="501">
                  <c:v>0.02130398</c:v>
                </c:pt>
                <c:pt idx="502">
                  <c:v>0.02210574</c:v>
                </c:pt>
                <c:pt idx="503">
                  <c:v>0.01867754</c:v>
                </c:pt>
                <c:pt idx="504">
                  <c:v>0.01765009</c:v>
                </c:pt>
                <c:pt idx="505">
                  <c:v>0.02040053</c:v>
                </c:pt>
                <c:pt idx="506">
                  <c:v>0.01825644</c:v>
                </c:pt>
                <c:pt idx="507">
                  <c:v>0.0181446</c:v>
                </c:pt>
                <c:pt idx="508">
                  <c:v>0.02052418</c:v>
                </c:pt>
                <c:pt idx="509">
                  <c:v>0.01575986</c:v>
                </c:pt>
                <c:pt idx="510">
                  <c:v>0.01652992</c:v>
                </c:pt>
                <c:pt idx="511">
                  <c:v>0.016732</c:v>
                </c:pt>
                <c:pt idx="512">
                  <c:v>0.01811825</c:v>
                </c:pt>
                <c:pt idx="513">
                  <c:v>0.01721519</c:v>
                </c:pt>
                <c:pt idx="514">
                  <c:v>0.015452</c:v>
                </c:pt>
                <c:pt idx="515">
                  <c:v>0.01544712</c:v>
                </c:pt>
                <c:pt idx="516">
                  <c:v>0.01510201</c:v>
                </c:pt>
                <c:pt idx="517">
                  <c:v>0.01597393</c:v>
                </c:pt>
                <c:pt idx="518">
                  <c:v>0.01298599</c:v>
                </c:pt>
                <c:pt idx="519">
                  <c:v>0.01373916</c:v>
                </c:pt>
                <c:pt idx="520">
                  <c:v>0.01320244</c:v>
                </c:pt>
                <c:pt idx="521">
                  <c:v>0.01336843</c:v>
                </c:pt>
                <c:pt idx="522">
                  <c:v>0.01423066</c:v>
                </c:pt>
                <c:pt idx="523">
                  <c:v>0.01558485</c:v>
                </c:pt>
                <c:pt idx="524">
                  <c:v>0.0151123</c:v>
                </c:pt>
                <c:pt idx="525">
                  <c:v>0.01326182</c:v>
                </c:pt>
                <c:pt idx="526">
                  <c:v>0.01285725</c:v>
                </c:pt>
                <c:pt idx="527">
                  <c:v>0.0150562</c:v>
                </c:pt>
                <c:pt idx="528">
                  <c:v>0.01323034</c:v>
                </c:pt>
                <c:pt idx="529">
                  <c:v>0.01283881</c:v>
                </c:pt>
                <c:pt idx="530">
                  <c:v>0.01159782</c:v>
                </c:pt>
                <c:pt idx="531">
                  <c:v>0.01336806</c:v>
                </c:pt>
                <c:pt idx="532">
                  <c:v>0.0119972</c:v>
                </c:pt>
                <c:pt idx="533">
                  <c:v>0.01092297</c:v>
                </c:pt>
                <c:pt idx="534">
                  <c:v>0.01052288</c:v>
                </c:pt>
                <c:pt idx="535">
                  <c:v>0.01010732</c:v>
                </c:pt>
                <c:pt idx="536">
                  <c:v>0.009936618</c:v>
                </c:pt>
                <c:pt idx="537">
                  <c:v>0.01044667</c:v>
                </c:pt>
                <c:pt idx="538">
                  <c:v>0.007815698</c:v>
                </c:pt>
                <c:pt idx="539">
                  <c:v>0.008831746</c:v>
                </c:pt>
                <c:pt idx="540">
                  <c:v>0.007000617</c:v>
                </c:pt>
                <c:pt idx="541">
                  <c:v>0.007945489</c:v>
                </c:pt>
                <c:pt idx="542">
                  <c:v>0.008729484</c:v>
                </c:pt>
                <c:pt idx="543">
                  <c:v>0.007146673</c:v>
                </c:pt>
                <c:pt idx="544">
                  <c:v>0.00811569000000001</c:v>
                </c:pt>
                <c:pt idx="545">
                  <c:v>0.006124921</c:v>
                </c:pt>
                <c:pt idx="546">
                  <c:v>0.006249989</c:v>
                </c:pt>
                <c:pt idx="547">
                  <c:v>0.006953632</c:v>
                </c:pt>
                <c:pt idx="548">
                  <c:v>0.006554558</c:v>
                </c:pt>
                <c:pt idx="549">
                  <c:v>0.005760522</c:v>
                </c:pt>
                <c:pt idx="550">
                  <c:v>0.006004774</c:v>
                </c:pt>
                <c:pt idx="551">
                  <c:v>0.00695248</c:v>
                </c:pt>
                <c:pt idx="552">
                  <c:v>0.007148078</c:v>
                </c:pt>
                <c:pt idx="553">
                  <c:v>0.006156376</c:v>
                </c:pt>
                <c:pt idx="554">
                  <c:v>0.006843992</c:v>
                </c:pt>
                <c:pt idx="555">
                  <c:v>0.0048757</c:v>
                </c:pt>
                <c:pt idx="556">
                  <c:v>0.005624666</c:v>
                </c:pt>
                <c:pt idx="557">
                  <c:v>0.005082286</c:v>
                </c:pt>
                <c:pt idx="558">
                  <c:v>0.004153457</c:v>
                </c:pt>
                <c:pt idx="559">
                  <c:v>0.006035316</c:v>
                </c:pt>
                <c:pt idx="560">
                  <c:v>0.004171064</c:v>
                </c:pt>
                <c:pt idx="561">
                  <c:v>0.005050295</c:v>
                </c:pt>
                <c:pt idx="562">
                  <c:v>0.005259222</c:v>
                </c:pt>
                <c:pt idx="563">
                  <c:v>0.007681852</c:v>
                </c:pt>
                <c:pt idx="564">
                  <c:v>0.007421398</c:v>
                </c:pt>
                <c:pt idx="565">
                  <c:v>0.007231374</c:v>
                </c:pt>
                <c:pt idx="566">
                  <c:v>0.008313628</c:v>
                </c:pt>
                <c:pt idx="567">
                  <c:v>0.008752615</c:v>
                </c:pt>
                <c:pt idx="568">
                  <c:v>0.00956947</c:v>
                </c:pt>
                <c:pt idx="569">
                  <c:v>0.01011043</c:v>
                </c:pt>
                <c:pt idx="570">
                  <c:v>0.01173024</c:v>
                </c:pt>
                <c:pt idx="571">
                  <c:v>0.01340233</c:v>
                </c:pt>
                <c:pt idx="572">
                  <c:v>0.01405645</c:v>
                </c:pt>
                <c:pt idx="573">
                  <c:v>0.01567915</c:v>
                </c:pt>
                <c:pt idx="574">
                  <c:v>0.01602824</c:v>
                </c:pt>
                <c:pt idx="575">
                  <c:v>0.0184057</c:v>
                </c:pt>
                <c:pt idx="576">
                  <c:v>0.02010041</c:v>
                </c:pt>
                <c:pt idx="577">
                  <c:v>0.02052367</c:v>
                </c:pt>
                <c:pt idx="578">
                  <c:v>-32767.0</c:v>
                </c:pt>
                <c:pt idx="579">
                  <c:v>-32767.0</c:v>
                </c:pt>
                <c:pt idx="580">
                  <c:v>-32767.0</c:v>
                </c:pt>
                <c:pt idx="581">
                  <c:v>-32767.0</c:v>
                </c:pt>
                <c:pt idx="582">
                  <c:v>-32767.0</c:v>
                </c:pt>
                <c:pt idx="583">
                  <c:v>-32767.0</c:v>
                </c:pt>
                <c:pt idx="584">
                  <c:v>-32767.0</c:v>
                </c:pt>
                <c:pt idx="585">
                  <c:v>-32767.0</c:v>
                </c:pt>
                <c:pt idx="586">
                  <c:v>-32767.0</c:v>
                </c:pt>
                <c:pt idx="587">
                  <c:v>-32767.0</c:v>
                </c:pt>
                <c:pt idx="588">
                  <c:v>-32767.0</c:v>
                </c:pt>
                <c:pt idx="589">
                  <c:v>-32767.0</c:v>
                </c:pt>
                <c:pt idx="590">
                  <c:v>-32767.0</c:v>
                </c:pt>
                <c:pt idx="591">
                  <c:v>-32767.0</c:v>
                </c:pt>
                <c:pt idx="592">
                  <c:v>-32767.0</c:v>
                </c:pt>
                <c:pt idx="593">
                  <c:v>-32767.0</c:v>
                </c:pt>
                <c:pt idx="594">
                  <c:v>-32767.0</c:v>
                </c:pt>
                <c:pt idx="595">
                  <c:v>-32767.0</c:v>
                </c:pt>
                <c:pt idx="596">
                  <c:v>-32767.0</c:v>
                </c:pt>
                <c:pt idx="597">
                  <c:v>-32767.0</c:v>
                </c:pt>
                <c:pt idx="598">
                  <c:v>-32767.0</c:v>
                </c:pt>
                <c:pt idx="599">
                  <c:v>-32767.0</c:v>
                </c:pt>
                <c:pt idx="600">
                  <c:v>-32767.0</c:v>
                </c:pt>
                <c:pt idx="601">
                  <c:v>-32767.0</c:v>
                </c:pt>
                <c:pt idx="602">
                  <c:v>-32767.0</c:v>
                </c:pt>
                <c:pt idx="603">
                  <c:v>-32767.0</c:v>
                </c:pt>
                <c:pt idx="604">
                  <c:v>-32767.0</c:v>
                </c:pt>
                <c:pt idx="605">
                  <c:v>-32767.0</c:v>
                </c:pt>
                <c:pt idx="606">
                  <c:v>-32767.0</c:v>
                </c:pt>
                <c:pt idx="607">
                  <c:v>-32767.0</c:v>
                </c:pt>
                <c:pt idx="608">
                  <c:v>-32767.0</c:v>
                </c:pt>
                <c:pt idx="609">
                  <c:v>0.01155509</c:v>
                </c:pt>
                <c:pt idx="610">
                  <c:v>-32767.0</c:v>
                </c:pt>
                <c:pt idx="611">
                  <c:v>0.01013988</c:v>
                </c:pt>
                <c:pt idx="612">
                  <c:v>0.01070334</c:v>
                </c:pt>
                <c:pt idx="613">
                  <c:v>0.009780135</c:v>
                </c:pt>
                <c:pt idx="614">
                  <c:v>-32767.0</c:v>
                </c:pt>
                <c:pt idx="615">
                  <c:v>0.007930246</c:v>
                </c:pt>
                <c:pt idx="616">
                  <c:v>0.008731795</c:v>
                </c:pt>
                <c:pt idx="617">
                  <c:v>0.009061806</c:v>
                </c:pt>
                <c:pt idx="618">
                  <c:v>0.008649546</c:v>
                </c:pt>
                <c:pt idx="619">
                  <c:v>0.007494318</c:v>
                </c:pt>
                <c:pt idx="620">
                  <c:v>0.008171045</c:v>
                </c:pt>
                <c:pt idx="621">
                  <c:v>0.007429181</c:v>
                </c:pt>
                <c:pt idx="622">
                  <c:v>0.005736334</c:v>
                </c:pt>
                <c:pt idx="623">
                  <c:v>0.006559242</c:v>
                </c:pt>
                <c:pt idx="624">
                  <c:v>0.006441464</c:v>
                </c:pt>
                <c:pt idx="625">
                  <c:v>0.006451054</c:v>
                </c:pt>
                <c:pt idx="626">
                  <c:v>0.007004919</c:v>
                </c:pt>
                <c:pt idx="627">
                  <c:v>0.004244943</c:v>
                </c:pt>
                <c:pt idx="628">
                  <c:v>0.004685818</c:v>
                </c:pt>
                <c:pt idx="629">
                  <c:v>0.004389999</c:v>
                </c:pt>
                <c:pt idx="630">
                  <c:v>0.003864255</c:v>
                </c:pt>
                <c:pt idx="631">
                  <c:v>0.003341474</c:v>
                </c:pt>
                <c:pt idx="632">
                  <c:v>0.003468809</c:v>
                </c:pt>
                <c:pt idx="633">
                  <c:v>0.004081943</c:v>
                </c:pt>
                <c:pt idx="634">
                  <c:v>0.004090251</c:v>
                </c:pt>
                <c:pt idx="635">
                  <c:v>0.003152001</c:v>
                </c:pt>
                <c:pt idx="636">
                  <c:v>0.002954227</c:v>
                </c:pt>
                <c:pt idx="637">
                  <c:v>0.002811879</c:v>
                </c:pt>
                <c:pt idx="638">
                  <c:v>0.002055361</c:v>
                </c:pt>
                <c:pt idx="639">
                  <c:v>0.002313995</c:v>
                </c:pt>
                <c:pt idx="640">
                  <c:v>0.0006563934</c:v>
                </c:pt>
                <c:pt idx="641">
                  <c:v>0.0</c:v>
                </c:pt>
                <c:pt idx="642">
                  <c:v>0.0</c:v>
                </c:pt>
                <c:pt idx="643">
                  <c:v>0.0001000428</c:v>
                </c:pt>
                <c:pt idx="644">
                  <c:v>0.0</c:v>
                </c:pt>
                <c:pt idx="645">
                  <c:v>0.0</c:v>
                </c:pt>
                <c:pt idx="646">
                  <c:v>0.001591871</c:v>
                </c:pt>
                <c:pt idx="647">
                  <c:v>0.0</c:v>
                </c:pt>
                <c:pt idx="648">
                  <c:v>0.00144576</c:v>
                </c:pt>
                <c:pt idx="649">
                  <c:v>2.4226E-5</c:v>
                </c:pt>
                <c:pt idx="650">
                  <c:v>-32767.0</c:v>
                </c:pt>
                <c:pt idx="651">
                  <c:v>0.0</c:v>
                </c:pt>
                <c:pt idx="652">
                  <c:v>0.0</c:v>
                </c:pt>
                <c:pt idx="653">
                  <c:v>0.0</c:v>
                </c:pt>
                <c:pt idx="654">
                  <c:v>0.0</c:v>
                </c:pt>
                <c:pt idx="655">
                  <c:v>0.0</c:v>
                </c:pt>
                <c:pt idx="656">
                  <c:v>0.001741103</c:v>
                </c:pt>
                <c:pt idx="657">
                  <c:v>0.002467353</c:v>
                </c:pt>
                <c:pt idx="658">
                  <c:v>0.001296595</c:v>
                </c:pt>
                <c:pt idx="659">
                  <c:v>0.000889388700000001</c:v>
                </c:pt>
                <c:pt idx="660">
                  <c:v>0.001620442</c:v>
                </c:pt>
                <c:pt idx="661">
                  <c:v>0.002057996</c:v>
                </c:pt>
                <c:pt idx="662">
                  <c:v>0.002001634</c:v>
                </c:pt>
                <c:pt idx="663">
                  <c:v>-32767.0</c:v>
                </c:pt>
                <c:pt idx="664">
                  <c:v>0.0</c:v>
                </c:pt>
                <c:pt idx="665">
                  <c:v>0.0</c:v>
                </c:pt>
                <c:pt idx="666">
                  <c:v>0.0003494426</c:v>
                </c:pt>
                <c:pt idx="667">
                  <c:v>0.0</c:v>
                </c:pt>
                <c:pt idx="668">
                  <c:v>0.0</c:v>
                </c:pt>
                <c:pt idx="669">
                  <c:v>3.088561E-5</c:v>
                </c:pt>
                <c:pt idx="670">
                  <c:v>0.0</c:v>
                </c:pt>
                <c:pt idx="671">
                  <c:v>-32767.0</c:v>
                </c:pt>
                <c:pt idx="672">
                  <c:v>0.0</c:v>
                </c:pt>
                <c:pt idx="673">
                  <c:v>0.0</c:v>
                </c:pt>
                <c:pt idx="674">
                  <c:v>0.0</c:v>
                </c:pt>
                <c:pt idx="675">
                  <c:v>-32767.0</c:v>
                </c:pt>
                <c:pt idx="676">
                  <c:v>0.0</c:v>
                </c:pt>
                <c:pt idx="677">
                  <c:v>-32767.0</c:v>
                </c:pt>
                <c:pt idx="678">
                  <c:v>0.0</c:v>
                </c:pt>
                <c:pt idx="679">
                  <c:v>-32767.0</c:v>
                </c:pt>
                <c:pt idx="680">
                  <c:v>-32767.0</c:v>
                </c:pt>
                <c:pt idx="681">
                  <c:v>0.0</c:v>
                </c:pt>
                <c:pt idx="682">
                  <c:v>-32767.0</c:v>
                </c:pt>
                <c:pt idx="683">
                  <c:v>0.0</c:v>
                </c:pt>
                <c:pt idx="684">
                  <c:v>0.0</c:v>
                </c:pt>
                <c:pt idx="685">
                  <c:v>0.0</c:v>
                </c:pt>
                <c:pt idx="686">
                  <c:v>0.0</c:v>
                </c:pt>
                <c:pt idx="687">
                  <c:v>-32767.0</c:v>
                </c:pt>
                <c:pt idx="688">
                  <c:v>-32767.0</c:v>
                </c:pt>
                <c:pt idx="689">
                  <c:v>0.0</c:v>
                </c:pt>
                <c:pt idx="690">
                  <c:v>-32767.0</c:v>
                </c:pt>
                <c:pt idx="691">
                  <c:v>-32767.0</c:v>
                </c:pt>
                <c:pt idx="692">
                  <c:v>0.0</c:v>
                </c:pt>
                <c:pt idx="693">
                  <c:v>0.0</c:v>
                </c:pt>
                <c:pt idx="694">
                  <c:v>0.0</c:v>
                </c:pt>
                <c:pt idx="695">
                  <c:v>0.0</c:v>
                </c:pt>
                <c:pt idx="696">
                  <c:v>0.0</c:v>
                </c:pt>
                <c:pt idx="697">
                  <c:v>0.001199542</c:v>
                </c:pt>
                <c:pt idx="698">
                  <c:v>0.0</c:v>
                </c:pt>
                <c:pt idx="699">
                  <c:v>-32767.0</c:v>
                </c:pt>
                <c:pt idx="700">
                  <c:v>-32767.0</c:v>
                </c:pt>
                <c:pt idx="701">
                  <c:v>0.0</c:v>
                </c:pt>
                <c:pt idx="702">
                  <c:v>-32767.0</c:v>
                </c:pt>
                <c:pt idx="703">
                  <c:v>-32767.0</c:v>
                </c:pt>
                <c:pt idx="704">
                  <c:v>0.0</c:v>
                </c:pt>
                <c:pt idx="705">
                  <c:v>-32767.0</c:v>
                </c:pt>
                <c:pt idx="706">
                  <c:v>-32767.0</c:v>
                </c:pt>
                <c:pt idx="707">
                  <c:v>0.0</c:v>
                </c:pt>
                <c:pt idx="708">
                  <c:v>0.0</c:v>
                </c:pt>
                <c:pt idx="709">
                  <c:v>-32767.0</c:v>
                </c:pt>
                <c:pt idx="710">
                  <c:v>-32767.0</c:v>
                </c:pt>
                <c:pt idx="711">
                  <c:v>-32767.0</c:v>
                </c:pt>
                <c:pt idx="712">
                  <c:v>0.0</c:v>
                </c:pt>
                <c:pt idx="713">
                  <c:v>-32767.0</c:v>
                </c:pt>
                <c:pt idx="714">
                  <c:v>-32767.0</c:v>
                </c:pt>
                <c:pt idx="715">
                  <c:v>-32767.0</c:v>
                </c:pt>
                <c:pt idx="716">
                  <c:v>0.0</c:v>
                </c:pt>
                <c:pt idx="717">
                  <c:v>-32767.0</c:v>
                </c:pt>
                <c:pt idx="718">
                  <c:v>-32767.0</c:v>
                </c:pt>
                <c:pt idx="719">
                  <c:v>-32767.0</c:v>
                </c:pt>
                <c:pt idx="720">
                  <c:v>-32767.0</c:v>
                </c:pt>
                <c:pt idx="721">
                  <c:v>-32767.0</c:v>
                </c:pt>
                <c:pt idx="722">
                  <c:v>-32767.0</c:v>
                </c:pt>
                <c:pt idx="723">
                  <c:v>-32767.0</c:v>
                </c:pt>
                <c:pt idx="724">
                  <c:v>-32767.0</c:v>
                </c:pt>
                <c:pt idx="725">
                  <c:v>0.0</c:v>
                </c:pt>
                <c:pt idx="726">
                  <c:v>-32767.0</c:v>
                </c:pt>
                <c:pt idx="727">
                  <c:v>-32767.0</c:v>
                </c:pt>
                <c:pt idx="728">
                  <c:v>-32767.0</c:v>
                </c:pt>
                <c:pt idx="729">
                  <c:v>-32767.0</c:v>
                </c:pt>
                <c:pt idx="730">
                  <c:v>-32767.0</c:v>
                </c:pt>
                <c:pt idx="731">
                  <c:v>-32767.0</c:v>
                </c:pt>
                <c:pt idx="732">
                  <c:v>-32767.0</c:v>
                </c:pt>
                <c:pt idx="733">
                  <c:v>-32767.0</c:v>
                </c:pt>
                <c:pt idx="734">
                  <c:v>-32767.0</c:v>
                </c:pt>
                <c:pt idx="735">
                  <c:v>-32767.0</c:v>
                </c:pt>
                <c:pt idx="736">
                  <c:v>-32767.0</c:v>
                </c:pt>
                <c:pt idx="737">
                  <c:v>-32767.0</c:v>
                </c:pt>
                <c:pt idx="738">
                  <c:v>-32767.0</c:v>
                </c:pt>
                <c:pt idx="739">
                  <c:v>-32767.0</c:v>
                </c:pt>
                <c:pt idx="740">
                  <c:v>-32767.0</c:v>
                </c:pt>
                <c:pt idx="741">
                  <c:v>-32767.0</c:v>
                </c:pt>
                <c:pt idx="742">
                  <c:v>-32767.0</c:v>
                </c:pt>
                <c:pt idx="743">
                  <c:v>-32767.0</c:v>
                </c:pt>
                <c:pt idx="744">
                  <c:v>-32767.0</c:v>
                </c:pt>
                <c:pt idx="745">
                  <c:v>-32767.0</c:v>
                </c:pt>
                <c:pt idx="746">
                  <c:v>-32767.0</c:v>
                </c:pt>
                <c:pt idx="747">
                  <c:v>-32767.0</c:v>
                </c:pt>
                <c:pt idx="748">
                  <c:v>-32767.0</c:v>
                </c:pt>
                <c:pt idx="749">
                  <c:v>-32767.0</c:v>
                </c:pt>
                <c:pt idx="750">
                  <c:v>-32767.0</c:v>
                </c:pt>
                <c:pt idx="751">
                  <c:v>-32767.0</c:v>
                </c:pt>
                <c:pt idx="752">
                  <c:v>-32767.0</c:v>
                </c:pt>
                <c:pt idx="753">
                  <c:v>-32767.0</c:v>
                </c:pt>
                <c:pt idx="754">
                  <c:v>-32767.0</c:v>
                </c:pt>
                <c:pt idx="755">
                  <c:v>-32767.0</c:v>
                </c:pt>
                <c:pt idx="756">
                  <c:v>-32767.0</c:v>
                </c:pt>
                <c:pt idx="757">
                  <c:v>-32767.0</c:v>
                </c:pt>
                <c:pt idx="758">
                  <c:v>-32767.0</c:v>
                </c:pt>
                <c:pt idx="759">
                  <c:v>-32767.0</c:v>
                </c:pt>
                <c:pt idx="760">
                  <c:v>-32767.0</c:v>
                </c:pt>
                <c:pt idx="761">
                  <c:v>-32767.0</c:v>
                </c:pt>
                <c:pt idx="762">
                  <c:v>-32767.0</c:v>
                </c:pt>
                <c:pt idx="763">
                  <c:v>-32767.0</c:v>
                </c:pt>
                <c:pt idx="764">
                  <c:v>-32767.0</c:v>
                </c:pt>
                <c:pt idx="765">
                  <c:v>-32767.0</c:v>
                </c:pt>
                <c:pt idx="766">
                  <c:v>-32767.0</c:v>
                </c:pt>
                <c:pt idx="767">
                  <c:v>-32767.0</c:v>
                </c:pt>
                <c:pt idx="768">
                  <c:v>-32767.0</c:v>
                </c:pt>
                <c:pt idx="769">
                  <c:v>-32767.0</c:v>
                </c:pt>
                <c:pt idx="770">
                  <c:v>-32767.0</c:v>
                </c:pt>
                <c:pt idx="771">
                  <c:v>-32767.0</c:v>
                </c:pt>
                <c:pt idx="772">
                  <c:v>-32767.0</c:v>
                </c:pt>
                <c:pt idx="773">
                  <c:v>-32767.0</c:v>
                </c:pt>
                <c:pt idx="774">
                  <c:v>-32767.0</c:v>
                </c:pt>
                <c:pt idx="775">
                  <c:v>-32767.0</c:v>
                </c:pt>
                <c:pt idx="776">
                  <c:v>-32767.0</c:v>
                </c:pt>
                <c:pt idx="777">
                  <c:v>-32767.0</c:v>
                </c:pt>
                <c:pt idx="778">
                  <c:v>-32767.0</c:v>
                </c:pt>
                <c:pt idx="779">
                  <c:v>-32767.0</c:v>
                </c:pt>
                <c:pt idx="780">
                  <c:v>-32767.0</c:v>
                </c:pt>
                <c:pt idx="781">
                  <c:v>-32767.0</c:v>
                </c:pt>
                <c:pt idx="782">
                  <c:v>-32767.0</c:v>
                </c:pt>
                <c:pt idx="783">
                  <c:v>-32767.0</c:v>
                </c:pt>
                <c:pt idx="784">
                  <c:v>-32767.0</c:v>
                </c:pt>
                <c:pt idx="785">
                  <c:v>-32767.0</c:v>
                </c:pt>
                <c:pt idx="786">
                  <c:v>-32767.0</c:v>
                </c:pt>
                <c:pt idx="787">
                  <c:v>-32767.0</c:v>
                </c:pt>
                <c:pt idx="788">
                  <c:v>-32767.0</c:v>
                </c:pt>
                <c:pt idx="789">
                  <c:v>-32767.0</c:v>
                </c:pt>
                <c:pt idx="790">
                  <c:v>-32767.0</c:v>
                </c:pt>
                <c:pt idx="791">
                  <c:v>-32767.0</c:v>
                </c:pt>
                <c:pt idx="792">
                  <c:v>-32767.0</c:v>
                </c:pt>
                <c:pt idx="793">
                  <c:v>-32767.0</c:v>
                </c:pt>
                <c:pt idx="794">
                  <c:v>-32767.0</c:v>
                </c:pt>
                <c:pt idx="795">
                  <c:v>-32767.0</c:v>
                </c:pt>
                <c:pt idx="796">
                  <c:v>-32767.0</c:v>
                </c:pt>
                <c:pt idx="797">
                  <c:v>-32767.0</c:v>
                </c:pt>
                <c:pt idx="798">
                  <c:v>-32767.0</c:v>
                </c:pt>
                <c:pt idx="799">
                  <c:v>-32767.0</c:v>
                </c:pt>
                <c:pt idx="800">
                  <c:v>-32767.0</c:v>
                </c:pt>
                <c:pt idx="801">
                  <c:v>-32767.0</c:v>
                </c:pt>
                <c:pt idx="802">
                  <c:v>-32767.0</c:v>
                </c:pt>
                <c:pt idx="803">
                  <c:v>-32767.0</c:v>
                </c:pt>
                <c:pt idx="804">
                  <c:v>-32767.0</c:v>
                </c:pt>
                <c:pt idx="805">
                  <c:v>-32767.0</c:v>
                </c:pt>
                <c:pt idx="806">
                  <c:v>-32767.0</c:v>
                </c:pt>
                <c:pt idx="807">
                  <c:v>-32767.0</c:v>
                </c:pt>
                <c:pt idx="808">
                  <c:v>-32767.0</c:v>
                </c:pt>
                <c:pt idx="809">
                  <c:v>-32767.0</c:v>
                </c:pt>
                <c:pt idx="810">
                  <c:v>-32767.0</c:v>
                </c:pt>
                <c:pt idx="811">
                  <c:v>-32767.0</c:v>
                </c:pt>
                <c:pt idx="812">
                  <c:v>-32767.0</c:v>
                </c:pt>
                <c:pt idx="813">
                  <c:v>-32767.0</c:v>
                </c:pt>
                <c:pt idx="814">
                  <c:v>-32767.0</c:v>
                </c:pt>
                <c:pt idx="815">
                  <c:v>-32767.0</c:v>
                </c:pt>
                <c:pt idx="816">
                  <c:v>-32767.0</c:v>
                </c:pt>
                <c:pt idx="817">
                  <c:v>-32767.0</c:v>
                </c:pt>
                <c:pt idx="818">
                  <c:v>-32767.0</c:v>
                </c:pt>
                <c:pt idx="819">
                  <c:v>-32767.0</c:v>
                </c:pt>
                <c:pt idx="820">
                  <c:v>-32767.0</c:v>
                </c:pt>
                <c:pt idx="821">
                  <c:v>-32767.0</c:v>
                </c:pt>
                <c:pt idx="822">
                  <c:v>-32767.0</c:v>
                </c:pt>
                <c:pt idx="823">
                  <c:v>-32767.0</c:v>
                </c:pt>
                <c:pt idx="824">
                  <c:v>-32767.0</c:v>
                </c:pt>
                <c:pt idx="825">
                  <c:v>-32767.0</c:v>
                </c:pt>
                <c:pt idx="826">
                  <c:v>-32767.0</c:v>
                </c:pt>
                <c:pt idx="827">
                  <c:v>-32767.0</c:v>
                </c:pt>
                <c:pt idx="828">
                  <c:v>-32767.0</c:v>
                </c:pt>
                <c:pt idx="829">
                  <c:v>-32767.0</c:v>
                </c:pt>
                <c:pt idx="830">
                  <c:v>-32767.0</c:v>
                </c:pt>
                <c:pt idx="831">
                  <c:v>-32767.0</c:v>
                </c:pt>
                <c:pt idx="832">
                  <c:v>-32767.0</c:v>
                </c:pt>
                <c:pt idx="833">
                  <c:v>-32767.0</c:v>
                </c:pt>
                <c:pt idx="834">
                  <c:v>-32767.0</c:v>
                </c:pt>
                <c:pt idx="835">
                  <c:v>-32767.0</c:v>
                </c:pt>
                <c:pt idx="836">
                  <c:v>-32767.0</c:v>
                </c:pt>
                <c:pt idx="837">
                  <c:v>-32767.0</c:v>
                </c:pt>
                <c:pt idx="838">
                  <c:v>-32767.0</c:v>
                </c:pt>
                <c:pt idx="839">
                  <c:v>-32767.0</c:v>
                </c:pt>
                <c:pt idx="840">
                  <c:v>-32767.0</c:v>
                </c:pt>
                <c:pt idx="841">
                  <c:v>-32767.0</c:v>
                </c:pt>
                <c:pt idx="842">
                  <c:v>-32767.0</c:v>
                </c:pt>
                <c:pt idx="843">
                  <c:v>-32767.0</c:v>
                </c:pt>
                <c:pt idx="844">
                  <c:v>-32767.0</c:v>
                </c:pt>
                <c:pt idx="845">
                  <c:v>-32767.0</c:v>
                </c:pt>
                <c:pt idx="846">
                  <c:v>-32767.0</c:v>
                </c:pt>
                <c:pt idx="847">
                  <c:v>-32767.0</c:v>
                </c:pt>
                <c:pt idx="848">
                  <c:v>-32767.0</c:v>
                </c:pt>
                <c:pt idx="849">
                  <c:v>-32767.0</c:v>
                </c:pt>
                <c:pt idx="850">
                  <c:v>-32767.0</c:v>
                </c:pt>
                <c:pt idx="851">
                  <c:v>-32767.0</c:v>
                </c:pt>
                <c:pt idx="852">
                  <c:v>-32767.0</c:v>
                </c:pt>
                <c:pt idx="853">
                  <c:v>-32767.0</c:v>
                </c:pt>
                <c:pt idx="854">
                  <c:v>-32767.0</c:v>
                </c:pt>
                <c:pt idx="855">
                  <c:v>-32767.0</c:v>
                </c:pt>
                <c:pt idx="856">
                  <c:v>-32767.0</c:v>
                </c:pt>
                <c:pt idx="857">
                  <c:v>-32767.0</c:v>
                </c:pt>
                <c:pt idx="858">
                  <c:v>-32767.0</c:v>
                </c:pt>
                <c:pt idx="859">
                  <c:v>-32767.0</c:v>
                </c:pt>
                <c:pt idx="860">
                  <c:v>-32767.0</c:v>
                </c:pt>
                <c:pt idx="861">
                  <c:v>-32767.0</c:v>
                </c:pt>
                <c:pt idx="862">
                  <c:v>-32767.0</c:v>
                </c:pt>
                <c:pt idx="863">
                  <c:v>-32767.0</c:v>
                </c:pt>
                <c:pt idx="864">
                  <c:v>-32767.0</c:v>
                </c:pt>
                <c:pt idx="865">
                  <c:v>-32767.0</c:v>
                </c:pt>
                <c:pt idx="866">
                  <c:v>-32767.0</c:v>
                </c:pt>
                <c:pt idx="867">
                  <c:v>-32767.0</c:v>
                </c:pt>
                <c:pt idx="868">
                  <c:v>-32767.0</c:v>
                </c:pt>
                <c:pt idx="869">
                  <c:v>-32767.0</c:v>
                </c:pt>
                <c:pt idx="870">
                  <c:v>-32767.0</c:v>
                </c:pt>
                <c:pt idx="871">
                  <c:v>-32767.0</c:v>
                </c:pt>
                <c:pt idx="872">
                  <c:v>-32767.0</c:v>
                </c:pt>
                <c:pt idx="873">
                  <c:v>-32767.0</c:v>
                </c:pt>
                <c:pt idx="874">
                  <c:v>-32767.0</c:v>
                </c:pt>
                <c:pt idx="875">
                  <c:v>-32767.0</c:v>
                </c:pt>
                <c:pt idx="876">
                  <c:v>-32767.0</c:v>
                </c:pt>
                <c:pt idx="877">
                  <c:v>-32767.0</c:v>
                </c:pt>
                <c:pt idx="878">
                  <c:v>-32767.0</c:v>
                </c:pt>
                <c:pt idx="879">
                  <c:v>-32767.0</c:v>
                </c:pt>
                <c:pt idx="880">
                  <c:v>-32767.0</c:v>
                </c:pt>
                <c:pt idx="881">
                  <c:v>-32767.0</c:v>
                </c:pt>
                <c:pt idx="882">
                  <c:v>-32767.0</c:v>
                </c:pt>
                <c:pt idx="883">
                  <c:v>-32767.0</c:v>
                </c:pt>
                <c:pt idx="884">
                  <c:v>-32767.0</c:v>
                </c:pt>
                <c:pt idx="885">
                  <c:v>-32767.0</c:v>
                </c:pt>
                <c:pt idx="886">
                  <c:v>-32767.0</c:v>
                </c:pt>
                <c:pt idx="887">
                  <c:v>-32767.0</c:v>
                </c:pt>
                <c:pt idx="888">
                  <c:v>-32767.0</c:v>
                </c:pt>
                <c:pt idx="889">
                  <c:v>-32767.0</c:v>
                </c:pt>
                <c:pt idx="890">
                  <c:v>-32767.0</c:v>
                </c:pt>
                <c:pt idx="891">
                  <c:v>-32767.0</c:v>
                </c:pt>
                <c:pt idx="892">
                  <c:v>-32767.0</c:v>
                </c:pt>
                <c:pt idx="893">
                  <c:v>-32767.0</c:v>
                </c:pt>
                <c:pt idx="894">
                  <c:v>-32767.0</c:v>
                </c:pt>
                <c:pt idx="895">
                  <c:v>-32767.0</c:v>
                </c:pt>
                <c:pt idx="896">
                  <c:v>-32767.0</c:v>
                </c:pt>
                <c:pt idx="897">
                  <c:v>-32767.0</c:v>
                </c:pt>
                <c:pt idx="898">
                  <c:v>-32767.0</c:v>
                </c:pt>
                <c:pt idx="899">
                  <c:v>-32767.0</c:v>
                </c:pt>
                <c:pt idx="900">
                  <c:v>-32767.0</c:v>
                </c:pt>
                <c:pt idx="901">
                  <c:v>-32767.0</c:v>
                </c:pt>
                <c:pt idx="902">
                  <c:v>-32767.0</c:v>
                </c:pt>
                <c:pt idx="903">
                  <c:v>-32767.0</c:v>
                </c:pt>
                <c:pt idx="904">
                  <c:v>-32767.0</c:v>
                </c:pt>
                <c:pt idx="905">
                  <c:v>-32767.0</c:v>
                </c:pt>
                <c:pt idx="906">
                  <c:v>-32767.0</c:v>
                </c:pt>
                <c:pt idx="907">
                  <c:v>-32767.0</c:v>
                </c:pt>
                <c:pt idx="908">
                  <c:v>-32767.0</c:v>
                </c:pt>
                <c:pt idx="909">
                  <c:v>-32767.0</c:v>
                </c:pt>
                <c:pt idx="910">
                  <c:v>-32767.0</c:v>
                </c:pt>
                <c:pt idx="911">
                  <c:v>-32767.0</c:v>
                </c:pt>
                <c:pt idx="912">
                  <c:v>-32767.0</c:v>
                </c:pt>
                <c:pt idx="913">
                  <c:v>-32767.0</c:v>
                </c:pt>
                <c:pt idx="914">
                  <c:v>-32767.0</c:v>
                </c:pt>
                <c:pt idx="915">
                  <c:v>-32767.0</c:v>
                </c:pt>
                <c:pt idx="916">
                  <c:v>-32767.0</c:v>
                </c:pt>
                <c:pt idx="917">
                  <c:v>-32767.0</c:v>
                </c:pt>
                <c:pt idx="918">
                  <c:v>-32767.0</c:v>
                </c:pt>
                <c:pt idx="919">
                  <c:v>-32767.0</c:v>
                </c:pt>
                <c:pt idx="920">
                  <c:v>-32767.0</c:v>
                </c:pt>
                <c:pt idx="921">
                  <c:v>-32767.0</c:v>
                </c:pt>
                <c:pt idx="922">
                  <c:v>-32767.0</c:v>
                </c:pt>
                <c:pt idx="923">
                  <c:v>-32767.0</c:v>
                </c:pt>
                <c:pt idx="924">
                  <c:v>-32767.0</c:v>
                </c:pt>
                <c:pt idx="925">
                  <c:v>-32767.0</c:v>
                </c:pt>
                <c:pt idx="926">
                  <c:v>-32767.0</c:v>
                </c:pt>
                <c:pt idx="927">
                  <c:v>-32767.0</c:v>
                </c:pt>
                <c:pt idx="928">
                  <c:v>-32767.0</c:v>
                </c:pt>
                <c:pt idx="929">
                  <c:v>-32767.0</c:v>
                </c:pt>
                <c:pt idx="930">
                  <c:v>-32767.0</c:v>
                </c:pt>
                <c:pt idx="931">
                  <c:v>-32767.0</c:v>
                </c:pt>
                <c:pt idx="932">
                  <c:v>-32767.0</c:v>
                </c:pt>
                <c:pt idx="933">
                  <c:v>-32767.0</c:v>
                </c:pt>
                <c:pt idx="934">
                  <c:v>-32767.0</c:v>
                </c:pt>
                <c:pt idx="935">
                  <c:v>-32767.0</c:v>
                </c:pt>
                <c:pt idx="936">
                  <c:v>-32767.0</c:v>
                </c:pt>
                <c:pt idx="937">
                  <c:v>-32767.0</c:v>
                </c:pt>
                <c:pt idx="938">
                  <c:v>-32767.0</c:v>
                </c:pt>
                <c:pt idx="939">
                  <c:v>-32767.0</c:v>
                </c:pt>
                <c:pt idx="940">
                  <c:v>-32767.0</c:v>
                </c:pt>
                <c:pt idx="941">
                  <c:v>-32767.0</c:v>
                </c:pt>
                <c:pt idx="942">
                  <c:v>-32767.0</c:v>
                </c:pt>
                <c:pt idx="943">
                  <c:v>-32767.0</c:v>
                </c:pt>
                <c:pt idx="944">
                  <c:v>-32767.0</c:v>
                </c:pt>
                <c:pt idx="945">
                  <c:v>-32767.0</c:v>
                </c:pt>
                <c:pt idx="946">
                  <c:v>-32767.0</c:v>
                </c:pt>
                <c:pt idx="947">
                  <c:v>-32767.0</c:v>
                </c:pt>
                <c:pt idx="948">
                  <c:v>-32767.0</c:v>
                </c:pt>
                <c:pt idx="949">
                  <c:v>-32767.0</c:v>
                </c:pt>
                <c:pt idx="950">
                  <c:v>-32767.0</c:v>
                </c:pt>
                <c:pt idx="951">
                  <c:v>-32767.0</c:v>
                </c:pt>
                <c:pt idx="952">
                  <c:v>-32767.0</c:v>
                </c:pt>
                <c:pt idx="953">
                  <c:v>-32767.0</c:v>
                </c:pt>
                <c:pt idx="954">
                  <c:v>-32767.0</c:v>
                </c:pt>
                <c:pt idx="955">
                  <c:v>-32767.0</c:v>
                </c:pt>
                <c:pt idx="956">
                  <c:v>-32767.0</c:v>
                </c:pt>
                <c:pt idx="957">
                  <c:v>-32767.0</c:v>
                </c:pt>
                <c:pt idx="958">
                  <c:v>-32767.0</c:v>
                </c:pt>
                <c:pt idx="959">
                  <c:v>-32767.0</c:v>
                </c:pt>
                <c:pt idx="960">
                  <c:v>-32767.0</c:v>
                </c:pt>
                <c:pt idx="961">
                  <c:v>-32767.0</c:v>
                </c:pt>
                <c:pt idx="962">
                  <c:v>-32767.0</c:v>
                </c:pt>
                <c:pt idx="963">
                  <c:v>-32767.0</c:v>
                </c:pt>
                <c:pt idx="964">
                  <c:v>-32767.0</c:v>
                </c:pt>
                <c:pt idx="965">
                  <c:v>-32767.0</c:v>
                </c:pt>
                <c:pt idx="966">
                  <c:v>-32767.0</c:v>
                </c:pt>
                <c:pt idx="967">
                  <c:v>-32767.0</c:v>
                </c:pt>
                <c:pt idx="968">
                  <c:v>-32767.0</c:v>
                </c:pt>
                <c:pt idx="969">
                  <c:v>-32767.0</c:v>
                </c:pt>
                <c:pt idx="970">
                  <c:v>-32767.0</c:v>
                </c:pt>
                <c:pt idx="971">
                  <c:v>-32767.0</c:v>
                </c:pt>
                <c:pt idx="972">
                  <c:v>-32767.0</c:v>
                </c:pt>
                <c:pt idx="973">
                  <c:v>-32767.0</c:v>
                </c:pt>
                <c:pt idx="974">
                  <c:v>-32767.0</c:v>
                </c:pt>
                <c:pt idx="975">
                  <c:v>-32767.0</c:v>
                </c:pt>
                <c:pt idx="976">
                  <c:v>-32767.0</c:v>
                </c:pt>
                <c:pt idx="977">
                  <c:v>-32767.0</c:v>
                </c:pt>
                <c:pt idx="978">
                  <c:v>-32767.0</c:v>
                </c:pt>
                <c:pt idx="979">
                  <c:v>-32767.0</c:v>
                </c:pt>
                <c:pt idx="980">
                  <c:v>-32767.0</c:v>
                </c:pt>
                <c:pt idx="981">
                  <c:v>-32767.0</c:v>
                </c:pt>
                <c:pt idx="982">
                  <c:v>-32767.0</c:v>
                </c:pt>
                <c:pt idx="983">
                  <c:v>-32767.0</c:v>
                </c:pt>
                <c:pt idx="984">
                  <c:v>-32767.0</c:v>
                </c:pt>
                <c:pt idx="985">
                  <c:v>-32767.0</c:v>
                </c:pt>
                <c:pt idx="986">
                  <c:v>-32767.0</c:v>
                </c:pt>
                <c:pt idx="987">
                  <c:v>-32767.0</c:v>
                </c:pt>
                <c:pt idx="988">
                  <c:v>-32767.0</c:v>
                </c:pt>
                <c:pt idx="989">
                  <c:v>-32767.0</c:v>
                </c:pt>
                <c:pt idx="990">
                  <c:v>-32767.0</c:v>
                </c:pt>
                <c:pt idx="991">
                  <c:v>-32767.0</c:v>
                </c:pt>
                <c:pt idx="992">
                  <c:v>-32767.0</c:v>
                </c:pt>
                <c:pt idx="993">
                  <c:v>-32767.0</c:v>
                </c:pt>
                <c:pt idx="994">
                  <c:v>-32767.0</c:v>
                </c:pt>
                <c:pt idx="995">
                  <c:v>-32767.0</c:v>
                </c:pt>
                <c:pt idx="996">
                  <c:v>-32767.0</c:v>
                </c:pt>
                <c:pt idx="997">
                  <c:v>-32767.0</c:v>
                </c:pt>
                <c:pt idx="998">
                  <c:v>-32767.0</c:v>
                </c:pt>
                <c:pt idx="999">
                  <c:v>-32767.0</c:v>
                </c:pt>
                <c:pt idx="1000">
                  <c:v>-32767.0</c:v>
                </c:pt>
                <c:pt idx="1001">
                  <c:v>-32767.0</c:v>
                </c:pt>
                <c:pt idx="1002">
                  <c:v>-32767.0</c:v>
                </c:pt>
                <c:pt idx="1003">
                  <c:v>-32767.0</c:v>
                </c:pt>
                <c:pt idx="1004">
                  <c:v>-32767.0</c:v>
                </c:pt>
                <c:pt idx="1005">
                  <c:v>-32767.0</c:v>
                </c:pt>
                <c:pt idx="1006">
                  <c:v>-32767.0</c:v>
                </c:pt>
                <c:pt idx="1007">
                  <c:v>-32767.0</c:v>
                </c:pt>
                <c:pt idx="1008">
                  <c:v>-32767.0</c:v>
                </c:pt>
                <c:pt idx="1009">
                  <c:v>-32767.0</c:v>
                </c:pt>
                <c:pt idx="1010">
                  <c:v>-32767.0</c:v>
                </c:pt>
                <c:pt idx="1011">
                  <c:v>-32767.0</c:v>
                </c:pt>
                <c:pt idx="1012">
                  <c:v>-32767.0</c:v>
                </c:pt>
                <c:pt idx="1013">
                  <c:v>-32767.0</c:v>
                </c:pt>
                <c:pt idx="1014">
                  <c:v>-32767.0</c:v>
                </c:pt>
                <c:pt idx="1015">
                  <c:v>-32767.0</c:v>
                </c:pt>
                <c:pt idx="1016">
                  <c:v>-32767.0</c:v>
                </c:pt>
                <c:pt idx="1017">
                  <c:v>-32767.0</c:v>
                </c:pt>
                <c:pt idx="1018">
                  <c:v>-32767.0</c:v>
                </c:pt>
                <c:pt idx="1019">
                  <c:v>-32767.0</c:v>
                </c:pt>
                <c:pt idx="1020">
                  <c:v>-32767.0</c:v>
                </c:pt>
                <c:pt idx="1021">
                  <c:v>-32767.0</c:v>
                </c:pt>
                <c:pt idx="1022">
                  <c:v>-32767.0</c:v>
                </c:pt>
                <c:pt idx="1023">
                  <c:v>-32767.0</c:v>
                </c:pt>
                <c:pt idx="1024">
                  <c:v>-32767.0</c:v>
                </c:pt>
                <c:pt idx="1025">
                  <c:v>-32767.0</c:v>
                </c:pt>
                <c:pt idx="1026">
                  <c:v>-32767.0</c:v>
                </c:pt>
                <c:pt idx="1027">
                  <c:v>-32767.0</c:v>
                </c:pt>
                <c:pt idx="1028">
                  <c:v>-32767.0</c:v>
                </c:pt>
                <c:pt idx="1029">
                  <c:v>-32767.0</c:v>
                </c:pt>
                <c:pt idx="1030">
                  <c:v>-32767.0</c:v>
                </c:pt>
                <c:pt idx="1031">
                  <c:v>-32767.0</c:v>
                </c:pt>
                <c:pt idx="1032">
                  <c:v>-32767.0</c:v>
                </c:pt>
                <c:pt idx="1033">
                  <c:v>-32767.0</c:v>
                </c:pt>
                <c:pt idx="1034">
                  <c:v>-32767.0</c:v>
                </c:pt>
                <c:pt idx="1035">
                  <c:v>-32767.0</c:v>
                </c:pt>
                <c:pt idx="1036">
                  <c:v>-32767.0</c:v>
                </c:pt>
                <c:pt idx="1037">
                  <c:v>-32767.0</c:v>
                </c:pt>
                <c:pt idx="1038">
                  <c:v>-32767.0</c:v>
                </c:pt>
                <c:pt idx="1039">
                  <c:v>-32767.0</c:v>
                </c:pt>
                <c:pt idx="1040">
                  <c:v>-32767.0</c:v>
                </c:pt>
                <c:pt idx="1041">
                  <c:v>-32767.0</c:v>
                </c:pt>
                <c:pt idx="1042">
                  <c:v>-32767.0</c:v>
                </c:pt>
                <c:pt idx="1043">
                  <c:v>-32767.0</c:v>
                </c:pt>
                <c:pt idx="1044">
                  <c:v>-32767.0</c:v>
                </c:pt>
                <c:pt idx="1045">
                  <c:v>-32767.0</c:v>
                </c:pt>
                <c:pt idx="1046">
                  <c:v>-32767.0</c:v>
                </c:pt>
                <c:pt idx="1047">
                  <c:v>-32767.0</c:v>
                </c:pt>
                <c:pt idx="1048">
                  <c:v>-32767.0</c:v>
                </c:pt>
                <c:pt idx="1049">
                  <c:v>-32767.0</c:v>
                </c:pt>
                <c:pt idx="1050">
                  <c:v>-32767.0</c:v>
                </c:pt>
                <c:pt idx="1051">
                  <c:v>-32767.0</c:v>
                </c:pt>
                <c:pt idx="1052">
                  <c:v>-32767.0</c:v>
                </c:pt>
                <c:pt idx="1053">
                  <c:v>-32767.0</c:v>
                </c:pt>
                <c:pt idx="1054">
                  <c:v>-32767.0</c:v>
                </c:pt>
                <c:pt idx="1055">
                  <c:v>-32767.0</c:v>
                </c:pt>
                <c:pt idx="1056">
                  <c:v>-32767.0</c:v>
                </c:pt>
                <c:pt idx="1057">
                  <c:v>-32767.0</c:v>
                </c:pt>
                <c:pt idx="1058">
                  <c:v>-32767.0</c:v>
                </c:pt>
                <c:pt idx="1059">
                  <c:v>-32767.0</c:v>
                </c:pt>
                <c:pt idx="1060">
                  <c:v>-32767.0</c:v>
                </c:pt>
                <c:pt idx="1061">
                  <c:v>-32767.0</c:v>
                </c:pt>
                <c:pt idx="1062">
                  <c:v>-32767.0</c:v>
                </c:pt>
                <c:pt idx="1063">
                  <c:v>-32767.0</c:v>
                </c:pt>
                <c:pt idx="1064">
                  <c:v>-32767.0</c:v>
                </c:pt>
                <c:pt idx="1065">
                  <c:v>-32767.0</c:v>
                </c:pt>
                <c:pt idx="1066">
                  <c:v>-32767.0</c:v>
                </c:pt>
                <c:pt idx="1067">
                  <c:v>-32767.0</c:v>
                </c:pt>
                <c:pt idx="1068">
                  <c:v>-32767.0</c:v>
                </c:pt>
                <c:pt idx="1069">
                  <c:v>-32767.0</c:v>
                </c:pt>
                <c:pt idx="1070">
                  <c:v>-32767.0</c:v>
                </c:pt>
                <c:pt idx="1071">
                  <c:v>-32767.0</c:v>
                </c:pt>
                <c:pt idx="1072">
                  <c:v>-32767.0</c:v>
                </c:pt>
                <c:pt idx="1073">
                  <c:v>-32767.0</c:v>
                </c:pt>
                <c:pt idx="1074">
                  <c:v>-32767.0</c:v>
                </c:pt>
                <c:pt idx="1075">
                  <c:v>-32767.0</c:v>
                </c:pt>
                <c:pt idx="1076">
                  <c:v>-32767.0</c:v>
                </c:pt>
                <c:pt idx="1077">
                  <c:v>-32767.0</c:v>
                </c:pt>
                <c:pt idx="1078">
                  <c:v>-32767.0</c:v>
                </c:pt>
                <c:pt idx="1079">
                  <c:v>-32767.0</c:v>
                </c:pt>
                <c:pt idx="1080">
                  <c:v>-32767.0</c:v>
                </c:pt>
                <c:pt idx="1081">
                  <c:v>-32767.0</c:v>
                </c:pt>
                <c:pt idx="1082">
                  <c:v>-32767.0</c:v>
                </c:pt>
                <c:pt idx="1083">
                  <c:v>-32767.0</c:v>
                </c:pt>
                <c:pt idx="1084">
                  <c:v>-32767.0</c:v>
                </c:pt>
                <c:pt idx="1085">
                  <c:v>-32767.0</c:v>
                </c:pt>
                <c:pt idx="1086">
                  <c:v>-32767.0</c:v>
                </c:pt>
                <c:pt idx="1087">
                  <c:v>-32767.0</c:v>
                </c:pt>
                <c:pt idx="1088">
                  <c:v>-32767.0</c:v>
                </c:pt>
                <c:pt idx="1089">
                  <c:v>-32767.0</c:v>
                </c:pt>
                <c:pt idx="1090">
                  <c:v>-32767.0</c:v>
                </c:pt>
                <c:pt idx="1091">
                  <c:v>-32767.0</c:v>
                </c:pt>
                <c:pt idx="1092">
                  <c:v>-32767.0</c:v>
                </c:pt>
                <c:pt idx="1093">
                  <c:v>-32767.0</c:v>
                </c:pt>
                <c:pt idx="1094">
                  <c:v>-32767.0</c:v>
                </c:pt>
                <c:pt idx="1095">
                  <c:v>-32767.0</c:v>
                </c:pt>
                <c:pt idx="1096">
                  <c:v>-32767.0</c:v>
                </c:pt>
                <c:pt idx="1097">
                  <c:v>-32767.0</c:v>
                </c:pt>
                <c:pt idx="1098">
                  <c:v>-32767.0</c:v>
                </c:pt>
                <c:pt idx="1099">
                  <c:v>-32767.0</c:v>
                </c:pt>
                <c:pt idx="1100">
                  <c:v>-32767.0</c:v>
                </c:pt>
                <c:pt idx="1101">
                  <c:v>-32767.0</c:v>
                </c:pt>
                <c:pt idx="1102">
                  <c:v>-32767.0</c:v>
                </c:pt>
                <c:pt idx="1103">
                  <c:v>-32767.0</c:v>
                </c:pt>
                <c:pt idx="1104">
                  <c:v>-32767.0</c:v>
                </c:pt>
                <c:pt idx="1105">
                  <c:v>-32767.0</c:v>
                </c:pt>
                <c:pt idx="1106">
                  <c:v>-32767.0</c:v>
                </c:pt>
                <c:pt idx="1107">
                  <c:v>-32767.0</c:v>
                </c:pt>
                <c:pt idx="1108">
                  <c:v>-32767.0</c:v>
                </c:pt>
                <c:pt idx="1109">
                  <c:v>-32767.0</c:v>
                </c:pt>
                <c:pt idx="1110">
                  <c:v>-32767.0</c:v>
                </c:pt>
                <c:pt idx="1111">
                  <c:v>-32767.0</c:v>
                </c:pt>
                <c:pt idx="1112">
                  <c:v>-32767.0</c:v>
                </c:pt>
                <c:pt idx="1113">
                  <c:v>-32767.0</c:v>
                </c:pt>
                <c:pt idx="1114">
                  <c:v>-32767.0</c:v>
                </c:pt>
                <c:pt idx="1115">
                  <c:v>-32767.0</c:v>
                </c:pt>
                <c:pt idx="1116">
                  <c:v>-32767.0</c:v>
                </c:pt>
                <c:pt idx="1117">
                  <c:v>-32767.0</c:v>
                </c:pt>
                <c:pt idx="1118">
                  <c:v>-32767.0</c:v>
                </c:pt>
                <c:pt idx="1119">
                  <c:v>-32767.0</c:v>
                </c:pt>
                <c:pt idx="1120">
                  <c:v>-32767.0</c:v>
                </c:pt>
                <c:pt idx="1121">
                  <c:v>-32767.0</c:v>
                </c:pt>
                <c:pt idx="1122">
                  <c:v>-32767.0</c:v>
                </c:pt>
                <c:pt idx="1123">
                  <c:v>-32767.0</c:v>
                </c:pt>
                <c:pt idx="1124">
                  <c:v>-32767.0</c:v>
                </c:pt>
                <c:pt idx="1125">
                  <c:v>-32767.0</c:v>
                </c:pt>
                <c:pt idx="1126">
                  <c:v>-32767.0</c:v>
                </c:pt>
                <c:pt idx="1127">
                  <c:v>-32767.0</c:v>
                </c:pt>
                <c:pt idx="1128">
                  <c:v>-32767.0</c:v>
                </c:pt>
                <c:pt idx="1129">
                  <c:v>-32767.0</c:v>
                </c:pt>
                <c:pt idx="1130">
                  <c:v>-32767.0</c:v>
                </c:pt>
                <c:pt idx="1131">
                  <c:v>-32767.0</c:v>
                </c:pt>
                <c:pt idx="1132">
                  <c:v>-32767.0</c:v>
                </c:pt>
                <c:pt idx="1133">
                  <c:v>-32767.0</c:v>
                </c:pt>
                <c:pt idx="1134">
                  <c:v>-32767.0</c:v>
                </c:pt>
                <c:pt idx="1135">
                  <c:v>-32767.0</c:v>
                </c:pt>
                <c:pt idx="1136">
                  <c:v>-32767.0</c:v>
                </c:pt>
                <c:pt idx="1137">
                  <c:v>-32767.0</c:v>
                </c:pt>
                <c:pt idx="1138">
                  <c:v>-32767.0</c:v>
                </c:pt>
                <c:pt idx="1139">
                  <c:v>-32767.0</c:v>
                </c:pt>
                <c:pt idx="1140">
                  <c:v>-32767.0</c:v>
                </c:pt>
                <c:pt idx="1141">
                  <c:v>-32767.0</c:v>
                </c:pt>
                <c:pt idx="1142">
                  <c:v>-32767.0</c:v>
                </c:pt>
                <c:pt idx="1143">
                  <c:v>-32767.0</c:v>
                </c:pt>
                <c:pt idx="1144">
                  <c:v>-32767.0</c:v>
                </c:pt>
                <c:pt idx="1145">
                  <c:v>-32767.0</c:v>
                </c:pt>
                <c:pt idx="1146">
                  <c:v>-32767.0</c:v>
                </c:pt>
                <c:pt idx="1147">
                  <c:v>-32767.0</c:v>
                </c:pt>
                <c:pt idx="1148">
                  <c:v>-32767.0</c:v>
                </c:pt>
                <c:pt idx="1149">
                  <c:v>-32767.0</c:v>
                </c:pt>
                <c:pt idx="1150">
                  <c:v>-32767.0</c:v>
                </c:pt>
                <c:pt idx="1151">
                  <c:v>-32767.0</c:v>
                </c:pt>
                <c:pt idx="1152">
                  <c:v>-32767.0</c:v>
                </c:pt>
                <c:pt idx="1153">
                  <c:v>-32767.0</c:v>
                </c:pt>
                <c:pt idx="1154">
                  <c:v>-32767.0</c:v>
                </c:pt>
                <c:pt idx="1155">
                  <c:v>-32767.0</c:v>
                </c:pt>
                <c:pt idx="1156">
                  <c:v>-32767.0</c:v>
                </c:pt>
                <c:pt idx="1157">
                  <c:v>-32767.0</c:v>
                </c:pt>
                <c:pt idx="1158">
                  <c:v>-32767.0</c:v>
                </c:pt>
                <c:pt idx="1159">
                  <c:v>-32767.0</c:v>
                </c:pt>
                <c:pt idx="1160">
                  <c:v>-32767.0</c:v>
                </c:pt>
                <c:pt idx="1161">
                  <c:v>-32767.0</c:v>
                </c:pt>
                <c:pt idx="1162">
                  <c:v>-32767.0</c:v>
                </c:pt>
                <c:pt idx="1163">
                  <c:v>-32767.0</c:v>
                </c:pt>
                <c:pt idx="1164">
                  <c:v>-32767.0</c:v>
                </c:pt>
                <c:pt idx="1165">
                  <c:v>-32767.0</c:v>
                </c:pt>
                <c:pt idx="1166">
                  <c:v>-32767.0</c:v>
                </c:pt>
                <c:pt idx="1167">
                  <c:v>-32767.0</c:v>
                </c:pt>
                <c:pt idx="1168">
                  <c:v>-32767.0</c:v>
                </c:pt>
                <c:pt idx="1169">
                  <c:v>-32767.0</c:v>
                </c:pt>
                <c:pt idx="1170">
                  <c:v>-32767.0</c:v>
                </c:pt>
                <c:pt idx="1171">
                  <c:v>-32767.0</c:v>
                </c:pt>
                <c:pt idx="1172">
                  <c:v>-32767.0</c:v>
                </c:pt>
                <c:pt idx="1173">
                  <c:v>-32767.0</c:v>
                </c:pt>
                <c:pt idx="1174">
                  <c:v>-32767.0</c:v>
                </c:pt>
                <c:pt idx="1175">
                  <c:v>-32767.0</c:v>
                </c:pt>
                <c:pt idx="1176">
                  <c:v>-32767.0</c:v>
                </c:pt>
                <c:pt idx="1177">
                  <c:v>-32767.0</c:v>
                </c:pt>
                <c:pt idx="1178">
                  <c:v>-32767.0</c:v>
                </c:pt>
                <c:pt idx="1179">
                  <c:v>-32767.0</c:v>
                </c:pt>
                <c:pt idx="1180">
                  <c:v>-32767.0</c:v>
                </c:pt>
                <c:pt idx="1181">
                  <c:v>-32767.0</c:v>
                </c:pt>
                <c:pt idx="1182">
                  <c:v>-32767.0</c:v>
                </c:pt>
                <c:pt idx="1183">
                  <c:v>-32767.0</c:v>
                </c:pt>
                <c:pt idx="1184">
                  <c:v>-32767.0</c:v>
                </c:pt>
                <c:pt idx="1185">
                  <c:v>-32767.0</c:v>
                </c:pt>
                <c:pt idx="1186">
                  <c:v>-32767.0</c:v>
                </c:pt>
                <c:pt idx="1187">
                  <c:v>-32767.0</c:v>
                </c:pt>
                <c:pt idx="1188">
                  <c:v>-32767.0</c:v>
                </c:pt>
                <c:pt idx="1189">
                  <c:v>-32767.0</c:v>
                </c:pt>
                <c:pt idx="1190">
                  <c:v>-32767.0</c:v>
                </c:pt>
                <c:pt idx="1191">
                  <c:v>-32767.0</c:v>
                </c:pt>
                <c:pt idx="1192">
                  <c:v>-32767.0</c:v>
                </c:pt>
                <c:pt idx="1193">
                  <c:v>-32767.0</c:v>
                </c:pt>
                <c:pt idx="1194">
                  <c:v>-32767.0</c:v>
                </c:pt>
                <c:pt idx="1195">
                  <c:v>-32767.0</c:v>
                </c:pt>
                <c:pt idx="1196">
                  <c:v>-32767.0</c:v>
                </c:pt>
                <c:pt idx="1197">
                  <c:v>-32767.0</c:v>
                </c:pt>
                <c:pt idx="1198">
                  <c:v>-32767.0</c:v>
                </c:pt>
                <c:pt idx="1199">
                  <c:v>-32767.0</c:v>
                </c:pt>
                <c:pt idx="1200">
                  <c:v>-32767.0</c:v>
                </c:pt>
                <c:pt idx="1201">
                  <c:v>-32767.0</c:v>
                </c:pt>
                <c:pt idx="1202">
                  <c:v>-32767.0</c:v>
                </c:pt>
                <c:pt idx="1203">
                  <c:v>-32767.0</c:v>
                </c:pt>
                <c:pt idx="1204">
                  <c:v>-32767.0</c:v>
                </c:pt>
                <c:pt idx="1205">
                  <c:v>-32767.0</c:v>
                </c:pt>
                <c:pt idx="1206">
                  <c:v>-32767.0</c:v>
                </c:pt>
                <c:pt idx="1207">
                  <c:v>-32767.0</c:v>
                </c:pt>
                <c:pt idx="1208">
                  <c:v>-32767.0</c:v>
                </c:pt>
                <c:pt idx="1209">
                  <c:v>-32767.0</c:v>
                </c:pt>
                <c:pt idx="1210">
                  <c:v>-32767.0</c:v>
                </c:pt>
                <c:pt idx="1211">
                  <c:v>-32767.0</c:v>
                </c:pt>
                <c:pt idx="1212">
                  <c:v>-32767.0</c:v>
                </c:pt>
                <c:pt idx="1213">
                  <c:v>-32767.0</c:v>
                </c:pt>
                <c:pt idx="1214">
                  <c:v>-32767.0</c:v>
                </c:pt>
                <c:pt idx="1215">
                  <c:v>-32767.0</c:v>
                </c:pt>
                <c:pt idx="1216">
                  <c:v>-32767.0</c:v>
                </c:pt>
                <c:pt idx="1217">
                  <c:v>-32767.0</c:v>
                </c:pt>
                <c:pt idx="1218">
                  <c:v>-32767.0</c:v>
                </c:pt>
                <c:pt idx="1219">
                  <c:v>-32767.0</c:v>
                </c:pt>
                <c:pt idx="1220">
                  <c:v>-32767.0</c:v>
                </c:pt>
                <c:pt idx="1221">
                  <c:v>-32767.0</c:v>
                </c:pt>
                <c:pt idx="1222">
                  <c:v>-32767.0</c:v>
                </c:pt>
                <c:pt idx="1223">
                  <c:v>-32767.0</c:v>
                </c:pt>
                <c:pt idx="1224">
                  <c:v>-32767.0</c:v>
                </c:pt>
                <c:pt idx="1225">
                  <c:v>-32767.0</c:v>
                </c:pt>
                <c:pt idx="1226">
                  <c:v>-32767.0</c:v>
                </c:pt>
                <c:pt idx="1227">
                  <c:v>-32767.0</c:v>
                </c:pt>
                <c:pt idx="1228">
                  <c:v>-32767.0</c:v>
                </c:pt>
                <c:pt idx="1229">
                  <c:v>-32767.0</c:v>
                </c:pt>
                <c:pt idx="1230">
                  <c:v>-32767.0</c:v>
                </c:pt>
                <c:pt idx="1231">
                  <c:v>-32767.0</c:v>
                </c:pt>
                <c:pt idx="1232">
                  <c:v>-32767.0</c:v>
                </c:pt>
                <c:pt idx="1233">
                  <c:v>-32767.0</c:v>
                </c:pt>
                <c:pt idx="1234">
                  <c:v>-32767.0</c:v>
                </c:pt>
                <c:pt idx="1235">
                  <c:v>-32767.0</c:v>
                </c:pt>
                <c:pt idx="1236">
                  <c:v>-32767.0</c:v>
                </c:pt>
                <c:pt idx="1237">
                  <c:v>-32767.0</c:v>
                </c:pt>
                <c:pt idx="1238">
                  <c:v>-32767.0</c:v>
                </c:pt>
                <c:pt idx="1239">
                  <c:v>-32767.0</c:v>
                </c:pt>
                <c:pt idx="1240">
                  <c:v>-32767.0</c:v>
                </c:pt>
                <c:pt idx="1241">
                  <c:v>-32767.0</c:v>
                </c:pt>
                <c:pt idx="1242">
                  <c:v>-32767.0</c:v>
                </c:pt>
                <c:pt idx="1243">
                  <c:v>-32767.0</c:v>
                </c:pt>
                <c:pt idx="1244">
                  <c:v>-32767.0</c:v>
                </c:pt>
                <c:pt idx="1245">
                  <c:v>-32767.0</c:v>
                </c:pt>
                <c:pt idx="1246">
                  <c:v>-32767.0</c:v>
                </c:pt>
                <c:pt idx="1247">
                  <c:v>-32767.0</c:v>
                </c:pt>
                <c:pt idx="1248">
                  <c:v>-32767.0</c:v>
                </c:pt>
                <c:pt idx="1249">
                  <c:v>-32767.0</c:v>
                </c:pt>
                <c:pt idx="1250">
                  <c:v>-32767.0</c:v>
                </c:pt>
                <c:pt idx="1251">
                  <c:v>-32767.0</c:v>
                </c:pt>
                <c:pt idx="1252">
                  <c:v>-32767.0</c:v>
                </c:pt>
                <c:pt idx="1253">
                  <c:v>-32767.0</c:v>
                </c:pt>
                <c:pt idx="1254">
                  <c:v>-32767.0</c:v>
                </c:pt>
                <c:pt idx="1255">
                  <c:v>-32767.0</c:v>
                </c:pt>
                <c:pt idx="1256">
                  <c:v>-32767.0</c:v>
                </c:pt>
                <c:pt idx="1257">
                  <c:v>-32767.0</c:v>
                </c:pt>
                <c:pt idx="1258">
                  <c:v>-32767.0</c:v>
                </c:pt>
                <c:pt idx="1259">
                  <c:v>-32767.0</c:v>
                </c:pt>
                <c:pt idx="1260">
                  <c:v>-32767.0</c:v>
                </c:pt>
                <c:pt idx="1261">
                  <c:v>-32767.0</c:v>
                </c:pt>
                <c:pt idx="1262">
                  <c:v>-32767.0</c:v>
                </c:pt>
                <c:pt idx="1263">
                  <c:v>-32767.0</c:v>
                </c:pt>
                <c:pt idx="1264">
                  <c:v>-32767.0</c:v>
                </c:pt>
                <c:pt idx="1265">
                  <c:v>-32767.0</c:v>
                </c:pt>
                <c:pt idx="1266">
                  <c:v>-32767.0</c:v>
                </c:pt>
                <c:pt idx="1267">
                  <c:v>-32767.0</c:v>
                </c:pt>
                <c:pt idx="1268">
                  <c:v>-32767.0</c:v>
                </c:pt>
                <c:pt idx="1269">
                  <c:v>-32767.0</c:v>
                </c:pt>
                <c:pt idx="1270">
                  <c:v>-32767.0</c:v>
                </c:pt>
                <c:pt idx="1271">
                  <c:v>-32767.0</c:v>
                </c:pt>
                <c:pt idx="1272">
                  <c:v>-32767.0</c:v>
                </c:pt>
                <c:pt idx="1273">
                  <c:v>-32767.0</c:v>
                </c:pt>
                <c:pt idx="1274">
                  <c:v>-32767.0</c:v>
                </c:pt>
                <c:pt idx="1275">
                  <c:v>-32767.0</c:v>
                </c:pt>
                <c:pt idx="1276">
                  <c:v>-32767.0</c:v>
                </c:pt>
                <c:pt idx="1277">
                  <c:v>-32767.0</c:v>
                </c:pt>
                <c:pt idx="1278">
                  <c:v>-32767.0</c:v>
                </c:pt>
                <c:pt idx="1279">
                  <c:v>-32767.0</c:v>
                </c:pt>
                <c:pt idx="1280">
                  <c:v>-32767.0</c:v>
                </c:pt>
                <c:pt idx="1281">
                  <c:v>-32767.0</c:v>
                </c:pt>
                <c:pt idx="1282">
                  <c:v>-32767.0</c:v>
                </c:pt>
                <c:pt idx="1283">
                  <c:v>-32767.0</c:v>
                </c:pt>
                <c:pt idx="1284">
                  <c:v>-32767.0</c:v>
                </c:pt>
                <c:pt idx="1285">
                  <c:v>-32767.0</c:v>
                </c:pt>
                <c:pt idx="1286">
                  <c:v>-32767.0</c:v>
                </c:pt>
                <c:pt idx="1287">
                  <c:v>-32767.0</c:v>
                </c:pt>
                <c:pt idx="1288">
                  <c:v>-32767.0</c:v>
                </c:pt>
                <c:pt idx="1289">
                  <c:v>-32767.0</c:v>
                </c:pt>
                <c:pt idx="1290">
                  <c:v>-32767.0</c:v>
                </c:pt>
                <c:pt idx="1291">
                  <c:v>-32767.0</c:v>
                </c:pt>
                <c:pt idx="1292">
                  <c:v>-32767.0</c:v>
                </c:pt>
                <c:pt idx="1293">
                  <c:v>-32767.0</c:v>
                </c:pt>
                <c:pt idx="1294">
                  <c:v>-32767.0</c:v>
                </c:pt>
                <c:pt idx="1295">
                  <c:v>-32767.0</c:v>
                </c:pt>
                <c:pt idx="1296">
                  <c:v>-32767.0</c:v>
                </c:pt>
                <c:pt idx="1297">
                  <c:v>-32767.0</c:v>
                </c:pt>
                <c:pt idx="1298">
                  <c:v>-32767.0</c:v>
                </c:pt>
                <c:pt idx="1299">
                  <c:v>-32767.0</c:v>
                </c:pt>
                <c:pt idx="1300">
                  <c:v>-32767.0</c:v>
                </c:pt>
                <c:pt idx="1301">
                  <c:v>-32767.0</c:v>
                </c:pt>
                <c:pt idx="1302">
                  <c:v>-32767.0</c:v>
                </c:pt>
                <c:pt idx="1303">
                  <c:v>-32767.0</c:v>
                </c:pt>
                <c:pt idx="1304">
                  <c:v>-32767.0</c:v>
                </c:pt>
                <c:pt idx="1305">
                  <c:v>-32767.0</c:v>
                </c:pt>
                <c:pt idx="1306">
                  <c:v>-32767.0</c:v>
                </c:pt>
                <c:pt idx="1307">
                  <c:v>-32767.0</c:v>
                </c:pt>
                <c:pt idx="1308">
                  <c:v>-32767.0</c:v>
                </c:pt>
                <c:pt idx="1309">
                  <c:v>-32767.0</c:v>
                </c:pt>
                <c:pt idx="1310">
                  <c:v>-32767.0</c:v>
                </c:pt>
                <c:pt idx="1311">
                  <c:v>-32767.0</c:v>
                </c:pt>
                <c:pt idx="1312">
                  <c:v>-32767.0</c:v>
                </c:pt>
                <c:pt idx="1313">
                  <c:v>-32767.0</c:v>
                </c:pt>
                <c:pt idx="1314">
                  <c:v>-32767.0</c:v>
                </c:pt>
                <c:pt idx="1315">
                  <c:v>-32767.0</c:v>
                </c:pt>
                <c:pt idx="1316">
                  <c:v>-32767.0</c:v>
                </c:pt>
                <c:pt idx="1317">
                  <c:v>-32767.0</c:v>
                </c:pt>
                <c:pt idx="1318">
                  <c:v>-32767.0</c:v>
                </c:pt>
                <c:pt idx="1319">
                  <c:v>-32767.0</c:v>
                </c:pt>
                <c:pt idx="1320">
                  <c:v>-32767.0</c:v>
                </c:pt>
                <c:pt idx="1321">
                  <c:v>-32767.0</c:v>
                </c:pt>
                <c:pt idx="1322">
                  <c:v>-32767.0</c:v>
                </c:pt>
                <c:pt idx="1323">
                  <c:v>-32767.0</c:v>
                </c:pt>
                <c:pt idx="1324">
                  <c:v>-32767.0</c:v>
                </c:pt>
                <c:pt idx="1325">
                  <c:v>-32767.0</c:v>
                </c:pt>
                <c:pt idx="1326">
                  <c:v>-32767.0</c:v>
                </c:pt>
                <c:pt idx="1327">
                  <c:v>-32767.0</c:v>
                </c:pt>
                <c:pt idx="1328">
                  <c:v>-32767.0</c:v>
                </c:pt>
                <c:pt idx="1329">
                  <c:v>-32767.0</c:v>
                </c:pt>
                <c:pt idx="1330">
                  <c:v>-32767.0</c:v>
                </c:pt>
                <c:pt idx="1331">
                  <c:v>-32767.0</c:v>
                </c:pt>
                <c:pt idx="1332">
                  <c:v>-32767.0</c:v>
                </c:pt>
                <c:pt idx="1333">
                  <c:v>-32767.0</c:v>
                </c:pt>
                <c:pt idx="1334">
                  <c:v>-32767.0</c:v>
                </c:pt>
                <c:pt idx="1335">
                  <c:v>-32767.0</c:v>
                </c:pt>
                <c:pt idx="1336">
                  <c:v>-32767.0</c:v>
                </c:pt>
                <c:pt idx="1337">
                  <c:v>-32767.0</c:v>
                </c:pt>
                <c:pt idx="1338">
                  <c:v>-32767.0</c:v>
                </c:pt>
                <c:pt idx="1339">
                  <c:v>-32767.0</c:v>
                </c:pt>
                <c:pt idx="1340">
                  <c:v>-32767.0</c:v>
                </c:pt>
                <c:pt idx="1341">
                  <c:v>-32767.0</c:v>
                </c:pt>
                <c:pt idx="1342">
                  <c:v>-32767.0</c:v>
                </c:pt>
                <c:pt idx="1343">
                  <c:v>-32767.0</c:v>
                </c:pt>
                <c:pt idx="1344">
                  <c:v>-32767.0</c:v>
                </c:pt>
                <c:pt idx="1345">
                  <c:v>-32767.0</c:v>
                </c:pt>
                <c:pt idx="1346">
                  <c:v>-32767.0</c:v>
                </c:pt>
                <c:pt idx="1347">
                  <c:v>-32767.0</c:v>
                </c:pt>
                <c:pt idx="1348">
                  <c:v>-32767.0</c:v>
                </c:pt>
                <c:pt idx="1349">
                  <c:v>-32767.0</c:v>
                </c:pt>
                <c:pt idx="1350">
                  <c:v>-32767.0</c:v>
                </c:pt>
                <c:pt idx="1351">
                  <c:v>-32767.0</c:v>
                </c:pt>
                <c:pt idx="1352">
                  <c:v>-32767.0</c:v>
                </c:pt>
                <c:pt idx="1353">
                  <c:v>-32767.0</c:v>
                </c:pt>
                <c:pt idx="1354">
                  <c:v>-32767.0</c:v>
                </c:pt>
                <c:pt idx="1355">
                  <c:v>-32767.0</c:v>
                </c:pt>
                <c:pt idx="1356">
                  <c:v>-32767.0</c:v>
                </c:pt>
                <c:pt idx="1357">
                  <c:v>-32767.0</c:v>
                </c:pt>
                <c:pt idx="1358">
                  <c:v>-32767.0</c:v>
                </c:pt>
                <c:pt idx="1359">
                  <c:v>-32767.0</c:v>
                </c:pt>
                <c:pt idx="1360">
                  <c:v>-32767.0</c:v>
                </c:pt>
                <c:pt idx="1361">
                  <c:v>-32767.0</c:v>
                </c:pt>
                <c:pt idx="1362">
                  <c:v>-32767.0</c:v>
                </c:pt>
                <c:pt idx="1363">
                  <c:v>-32767.0</c:v>
                </c:pt>
                <c:pt idx="1364">
                  <c:v>-32767.0</c:v>
                </c:pt>
                <c:pt idx="1365">
                  <c:v>-32767.0</c:v>
                </c:pt>
                <c:pt idx="1366">
                  <c:v>-32767.0</c:v>
                </c:pt>
                <c:pt idx="1367">
                  <c:v>-32767.0</c:v>
                </c:pt>
                <c:pt idx="1368">
                  <c:v>-32767.0</c:v>
                </c:pt>
                <c:pt idx="1369">
                  <c:v>-32767.0</c:v>
                </c:pt>
                <c:pt idx="1370">
                  <c:v>-32767.0</c:v>
                </c:pt>
                <c:pt idx="1371">
                  <c:v>-32767.0</c:v>
                </c:pt>
                <c:pt idx="1372">
                  <c:v>-32767.0</c:v>
                </c:pt>
                <c:pt idx="1373">
                  <c:v>-32767.0</c:v>
                </c:pt>
                <c:pt idx="1374">
                  <c:v>-32767.0</c:v>
                </c:pt>
                <c:pt idx="1375">
                  <c:v>-32767.0</c:v>
                </c:pt>
                <c:pt idx="1376">
                  <c:v>-32767.0</c:v>
                </c:pt>
                <c:pt idx="1377">
                  <c:v>-32767.0</c:v>
                </c:pt>
                <c:pt idx="1378">
                  <c:v>-32767.0</c:v>
                </c:pt>
                <c:pt idx="1379">
                  <c:v>-32767.0</c:v>
                </c:pt>
                <c:pt idx="1380">
                  <c:v>-32767.0</c:v>
                </c:pt>
                <c:pt idx="1381">
                  <c:v>-32767.0</c:v>
                </c:pt>
                <c:pt idx="1382">
                  <c:v>-32767.0</c:v>
                </c:pt>
                <c:pt idx="1383">
                  <c:v>-32767.0</c:v>
                </c:pt>
                <c:pt idx="1384">
                  <c:v>-32767.0</c:v>
                </c:pt>
                <c:pt idx="1385">
                  <c:v>-32767.0</c:v>
                </c:pt>
                <c:pt idx="1386">
                  <c:v>-32767.0</c:v>
                </c:pt>
                <c:pt idx="1387">
                  <c:v>-32767.0</c:v>
                </c:pt>
                <c:pt idx="1388">
                  <c:v>-32767.0</c:v>
                </c:pt>
                <c:pt idx="1389">
                  <c:v>-32767.0</c:v>
                </c:pt>
                <c:pt idx="1390">
                  <c:v>-32767.0</c:v>
                </c:pt>
                <c:pt idx="1391">
                  <c:v>-32767.0</c:v>
                </c:pt>
                <c:pt idx="1392">
                  <c:v>-32767.0</c:v>
                </c:pt>
                <c:pt idx="1393">
                  <c:v>-32767.0</c:v>
                </c:pt>
                <c:pt idx="1394">
                  <c:v>-32767.0</c:v>
                </c:pt>
                <c:pt idx="1395">
                  <c:v>-32767.0</c:v>
                </c:pt>
                <c:pt idx="1396">
                  <c:v>-32767.0</c:v>
                </c:pt>
                <c:pt idx="1397">
                  <c:v>-32767.0</c:v>
                </c:pt>
                <c:pt idx="1398">
                  <c:v>-32767.0</c:v>
                </c:pt>
                <c:pt idx="1399">
                  <c:v>-32767.0</c:v>
                </c:pt>
                <c:pt idx="1400">
                  <c:v>-32767.0</c:v>
                </c:pt>
                <c:pt idx="1401">
                  <c:v>-32767.0</c:v>
                </c:pt>
                <c:pt idx="1402">
                  <c:v>-32767.0</c:v>
                </c:pt>
                <c:pt idx="1403">
                  <c:v>-32767.0</c:v>
                </c:pt>
                <c:pt idx="1404">
                  <c:v>-32767.0</c:v>
                </c:pt>
                <c:pt idx="1405">
                  <c:v>-32767.0</c:v>
                </c:pt>
                <c:pt idx="1406">
                  <c:v>-32767.0</c:v>
                </c:pt>
                <c:pt idx="1407">
                  <c:v>-32767.0</c:v>
                </c:pt>
                <c:pt idx="1408">
                  <c:v>-32767.0</c:v>
                </c:pt>
                <c:pt idx="1409">
                  <c:v>-32767.0</c:v>
                </c:pt>
                <c:pt idx="1410">
                  <c:v>-32767.0</c:v>
                </c:pt>
                <c:pt idx="1411">
                  <c:v>-32767.0</c:v>
                </c:pt>
                <c:pt idx="1412">
                  <c:v>-32767.0</c:v>
                </c:pt>
                <c:pt idx="1413">
                  <c:v>-32767.0</c:v>
                </c:pt>
                <c:pt idx="1414">
                  <c:v>-32767.0</c:v>
                </c:pt>
                <c:pt idx="1415">
                  <c:v>-32767.0</c:v>
                </c:pt>
                <c:pt idx="1416">
                  <c:v>-32767.0</c:v>
                </c:pt>
                <c:pt idx="1417">
                  <c:v>-32767.0</c:v>
                </c:pt>
                <c:pt idx="1418">
                  <c:v>-32767.0</c:v>
                </c:pt>
                <c:pt idx="1419">
                  <c:v>-32767.0</c:v>
                </c:pt>
                <c:pt idx="1420">
                  <c:v>-32767.0</c:v>
                </c:pt>
                <c:pt idx="1421">
                  <c:v>-32767.0</c:v>
                </c:pt>
                <c:pt idx="1422">
                  <c:v>-32767.0</c:v>
                </c:pt>
                <c:pt idx="1423">
                  <c:v>-32767.0</c:v>
                </c:pt>
                <c:pt idx="1424">
                  <c:v>-32767.0</c:v>
                </c:pt>
                <c:pt idx="1425">
                  <c:v>-32767.0</c:v>
                </c:pt>
                <c:pt idx="1426">
                  <c:v>-32767.0</c:v>
                </c:pt>
                <c:pt idx="1427">
                  <c:v>-32767.0</c:v>
                </c:pt>
                <c:pt idx="1428">
                  <c:v>-32767.0</c:v>
                </c:pt>
                <c:pt idx="1429">
                  <c:v>-32767.0</c:v>
                </c:pt>
                <c:pt idx="1430">
                  <c:v>-32767.0</c:v>
                </c:pt>
                <c:pt idx="1431">
                  <c:v>-32767.0</c:v>
                </c:pt>
                <c:pt idx="1432">
                  <c:v>-32767.0</c:v>
                </c:pt>
                <c:pt idx="1433">
                  <c:v>-32767.0</c:v>
                </c:pt>
                <c:pt idx="1434">
                  <c:v>-32767.0</c:v>
                </c:pt>
                <c:pt idx="1435">
                  <c:v>-32767.0</c:v>
                </c:pt>
                <c:pt idx="1436">
                  <c:v>-32767.0</c:v>
                </c:pt>
                <c:pt idx="1437">
                  <c:v>-32767.0</c:v>
                </c:pt>
                <c:pt idx="1438">
                  <c:v>-32767.0</c:v>
                </c:pt>
                <c:pt idx="1439">
                  <c:v>-32767.0</c:v>
                </c:pt>
                <c:pt idx="1440">
                  <c:v>-32767.0</c:v>
                </c:pt>
                <c:pt idx="1441">
                  <c:v>-32767.0</c:v>
                </c:pt>
                <c:pt idx="1442">
                  <c:v>-32767.0</c:v>
                </c:pt>
                <c:pt idx="1443">
                  <c:v>-32767.0</c:v>
                </c:pt>
                <c:pt idx="1444">
                  <c:v>-32767.0</c:v>
                </c:pt>
                <c:pt idx="1445">
                  <c:v>-32767.0</c:v>
                </c:pt>
                <c:pt idx="1446">
                  <c:v>-32767.0</c:v>
                </c:pt>
                <c:pt idx="1447">
                  <c:v>-32767.0</c:v>
                </c:pt>
                <c:pt idx="1448">
                  <c:v>-32767.0</c:v>
                </c:pt>
                <c:pt idx="1449">
                  <c:v>-32767.0</c:v>
                </c:pt>
                <c:pt idx="1450">
                  <c:v>-32767.0</c:v>
                </c:pt>
                <c:pt idx="1451">
                  <c:v>-32767.0</c:v>
                </c:pt>
                <c:pt idx="1452">
                  <c:v>-32767.0</c:v>
                </c:pt>
                <c:pt idx="1453">
                  <c:v>-32767.0</c:v>
                </c:pt>
                <c:pt idx="1454">
                  <c:v>-32767.0</c:v>
                </c:pt>
                <c:pt idx="1455">
                  <c:v>-32767.0</c:v>
                </c:pt>
                <c:pt idx="1456">
                  <c:v>-32767.0</c:v>
                </c:pt>
                <c:pt idx="1457">
                  <c:v>-32767.0</c:v>
                </c:pt>
                <c:pt idx="1458">
                  <c:v>-32767.0</c:v>
                </c:pt>
                <c:pt idx="1459">
                  <c:v>-32767.0</c:v>
                </c:pt>
                <c:pt idx="1460">
                  <c:v>-32767.0</c:v>
                </c:pt>
                <c:pt idx="1461">
                  <c:v>-32767.0</c:v>
                </c:pt>
                <c:pt idx="1462">
                  <c:v>-32767.0</c:v>
                </c:pt>
                <c:pt idx="1463">
                  <c:v>-32767.0</c:v>
                </c:pt>
                <c:pt idx="1464">
                  <c:v>-32767.0</c:v>
                </c:pt>
                <c:pt idx="1465">
                  <c:v>-32767.0</c:v>
                </c:pt>
                <c:pt idx="1466">
                  <c:v>-32767.0</c:v>
                </c:pt>
                <c:pt idx="1467">
                  <c:v>-32767.0</c:v>
                </c:pt>
                <c:pt idx="1468">
                  <c:v>-32767.0</c:v>
                </c:pt>
                <c:pt idx="1469">
                  <c:v>-32767.0</c:v>
                </c:pt>
                <c:pt idx="1470">
                  <c:v>-32767.0</c:v>
                </c:pt>
                <c:pt idx="1471">
                  <c:v>-32767.0</c:v>
                </c:pt>
                <c:pt idx="1472">
                  <c:v>-32767.0</c:v>
                </c:pt>
                <c:pt idx="1473">
                  <c:v>-32767.0</c:v>
                </c:pt>
                <c:pt idx="1474">
                  <c:v>-32767.0</c:v>
                </c:pt>
                <c:pt idx="1475">
                  <c:v>-32767.0</c:v>
                </c:pt>
                <c:pt idx="1476">
                  <c:v>-32767.0</c:v>
                </c:pt>
                <c:pt idx="1477">
                  <c:v>-32767.0</c:v>
                </c:pt>
                <c:pt idx="1478">
                  <c:v>-32767.0</c:v>
                </c:pt>
                <c:pt idx="1479">
                  <c:v>-32767.0</c:v>
                </c:pt>
                <c:pt idx="1480">
                  <c:v>-32767.0</c:v>
                </c:pt>
                <c:pt idx="1481">
                  <c:v>-32767.0</c:v>
                </c:pt>
                <c:pt idx="1482">
                  <c:v>-32767.0</c:v>
                </c:pt>
                <c:pt idx="1483">
                  <c:v>-32767.0</c:v>
                </c:pt>
                <c:pt idx="1484">
                  <c:v>-32767.0</c:v>
                </c:pt>
                <c:pt idx="1485">
                  <c:v>-32767.0</c:v>
                </c:pt>
                <c:pt idx="1486">
                  <c:v>-32767.0</c:v>
                </c:pt>
                <c:pt idx="1487">
                  <c:v>-32767.0</c:v>
                </c:pt>
                <c:pt idx="1488">
                  <c:v>-32767.0</c:v>
                </c:pt>
                <c:pt idx="1489">
                  <c:v>-32767.0</c:v>
                </c:pt>
                <c:pt idx="1490">
                  <c:v>-32767.0</c:v>
                </c:pt>
                <c:pt idx="1491">
                  <c:v>-32767.0</c:v>
                </c:pt>
                <c:pt idx="1492">
                  <c:v>-32767.0</c:v>
                </c:pt>
                <c:pt idx="1493">
                  <c:v>-32767.0</c:v>
                </c:pt>
                <c:pt idx="1494">
                  <c:v>-32767.0</c:v>
                </c:pt>
                <c:pt idx="1495">
                  <c:v>-32767.0</c:v>
                </c:pt>
                <c:pt idx="1496">
                  <c:v>-32767.0</c:v>
                </c:pt>
                <c:pt idx="1497">
                  <c:v>-32767.0</c:v>
                </c:pt>
                <c:pt idx="1498">
                  <c:v>-32767.0</c:v>
                </c:pt>
                <c:pt idx="1499">
                  <c:v>-32767.0</c:v>
                </c:pt>
                <c:pt idx="1500">
                  <c:v>-32767.0</c:v>
                </c:pt>
                <c:pt idx="1501">
                  <c:v>-32767.0</c:v>
                </c:pt>
                <c:pt idx="1502">
                  <c:v>-32767.0</c:v>
                </c:pt>
                <c:pt idx="1503">
                  <c:v>-32767.0</c:v>
                </c:pt>
                <c:pt idx="1504">
                  <c:v>-32767.0</c:v>
                </c:pt>
                <c:pt idx="1505">
                  <c:v>-32767.0</c:v>
                </c:pt>
                <c:pt idx="1506">
                  <c:v>-32767.0</c:v>
                </c:pt>
                <c:pt idx="1507">
                  <c:v>-32767.0</c:v>
                </c:pt>
                <c:pt idx="1508">
                  <c:v>-32767.0</c:v>
                </c:pt>
                <c:pt idx="1509">
                  <c:v>-32767.0</c:v>
                </c:pt>
                <c:pt idx="1510">
                  <c:v>-32767.0</c:v>
                </c:pt>
                <c:pt idx="1511">
                  <c:v>-32767.0</c:v>
                </c:pt>
                <c:pt idx="1512">
                  <c:v>-32767.0</c:v>
                </c:pt>
                <c:pt idx="1513">
                  <c:v>-32767.0</c:v>
                </c:pt>
                <c:pt idx="1514">
                  <c:v>-32767.0</c:v>
                </c:pt>
                <c:pt idx="1515">
                  <c:v>-32767.0</c:v>
                </c:pt>
                <c:pt idx="1516">
                  <c:v>-32767.0</c:v>
                </c:pt>
                <c:pt idx="1517">
                  <c:v>-32767.0</c:v>
                </c:pt>
                <c:pt idx="1518">
                  <c:v>-32767.0</c:v>
                </c:pt>
                <c:pt idx="1519">
                  <c:v>-32767.0</c:v>
                </c:pt>
                <c:pt idx="1520">
                  <c:v>-32767.0</c:v>
                </c:pt>
                <c:pt idx="1521">
                  <c:v>-32767.0</c:v>
                </c:pt>
                <c:pt idx="1522">
                  <c:v>-32767.0</c:v>
                </c:pt>
                <c:pt idx="1523">
                  <c:v>-32767.0</c:v>
                </c:pt>
                <c:pt idx="1524">
                  <c:v>-32767.0</c:v>
                </c:pt>
                <c:pt idx="1525">
                  <c:v>-32767.0</c:v>
                </c:pt>
                <c:pt idx="1526">
                  <c:v>-32767.0</c:v>
                </c:pt>
                <c:pt idx="1527">
                  <c:v>-32767.0</c:v>
                </c:pt>
                <c:pt idx="1528">
                  <c:v>-32767.0</c:v>
                </c:pt>
                <c:pt idx="1529">
                  <c:v>-32767.0</c:v>
                </c:pt>
                <c:pt idx="1530">
                  <c:v>-32767.0</c:v>
                </c:pt>
                <c:pt idx="1531">
                  <c:v>-32767.0</c:v>
                </c:pt>
                <c:pt idx="1532">
                  <c:v>-32767.0</c:v>
                </c:pt>
                <c:pt idx="1533">
                  <c:v>-32767.0</c:v>
                </c:pt>
                <c:pt idx="1534">
                  <c:v>-32767.0</c:v>
                </c:pt>
                <c:pt idx="1535">
                  <c:v>-32767.0</c:v>
                </c:pt>
                <c:pt idx="1536">
                  <c:v>-32767.0</c:v>
                </c:pt>
                <c:pt idx="1537">
                  <c:v>-32767.0</c:v>
                </c:pt>
                <c:pt idx="1538">
                  <c:v>-32767.0</c:v>
                </c:pt>
                <c:pt idx="1539">
                  <c:v>-32767.0</c:v>
                </c:pt>
                <c:pt idx="1540">
                  <c:v>-32767.0</c:v>
                </c:pt>
                <c:pt idx="1541">
                  <c:v>-32767.0</c:v>
                </c:pt>
                <c:pt idx="1542">
                  <c:v>-32767.0</c:v>
                </c:pt>
                <c:pt idx="1543">
                  <c:v>-32767.0</c:v>
                </c:pt>
                <c:pt idx="1544">
                  <c:v>-32767.0</c:v>
                </c:pt>
                <c:pt idx="1545">
                  <c:v>-32767.0</c:v>
                </c:pt>
                <c:pt idx="1546">
                  <c:v>-32767.0</c:v>
                </c:pt>
                <c:pt idx="1547">
                  <c:v>-32767.0</c:v>
                </c:pt>
                <c:pt idx="1548">
                  <c:v>-32767.0</c:v>
                </c:pt>
                <c:pt idx="1549">
                  <c:v>-32767.0</c:v>
                </c:pt>
                <c:pt idx="1550">
                  <c:v>-32767.0</c:v>
                </c:pt>
                <c:pt idx="1551">
                  <c:v>-32767.0</c:v>
                </c:pt>
                <c:pt idx="1552">
                  <c:v>-32767.0</c:v>
                </c:pt>
                <c:pt idx="1553">
                  <c:v>-32767.0</c:v>
                </c:pt>
                <c:pt idx="1554">
                  <c:v>-32767.0</c:v>
                </c:pt>
                <c:pt idx="1555">
                  <c:v>-32767.0</c:v>
                </c:pt>
                <c:pt idx="1556">
                  <c:v>-32767.0</c:v>
                </c:pt>
                <c:pt idx="1557">
                  <c:v>-32767.0</c:v>
                </c:pt>
                <c:pt idx="1558">
                  <c:v>-32767.0</c:v>
                </c:pt>
                <c:pt idx="1559">
                  <c:v>-32767.0</c:v>
                </c:pt>
                <c:pt idx="1560">
                  <c:v>-32767.0</c:v>
                </c:pt>
                <c:pt idx="1561">
                  <c:v>-32767.0</c:v>
                </c:pt>
                <c:pt idx="1562">
                  <c:v>-32767.0</c:v>
                </c:pt>
                <c:pt idx="1563">
                  <c:v>-32767.0</c:v>
                </c:pt>
                <c:pt idx="1564">
                  <c:v>-32767.0</c:v>
                </c:pt>
                <c:pt idx="1565">
                  <c:v>-32767.0</c:v>
                </c:pt>
                <c:pt idx="1566">
                  <c:v>-32767.0</c:v>
                </c:pt>
                <c:pt idx="1567">
                  <c:v>-32767.0</c:v>
                </c:pt>
                <c:pt idx="1568">
                  <c:v>-32767.0</c:v>
                </c:pt>
                <c:pt idx="1569">
                  <c:v>-32767.0</c:v>
                </c:pt>
                <c:pt idx="1570">
                  <c:v>-32767.0</c:v>
                </c:pt>
                <c:pt idx="1571">
                  <c:v>-32767.0</c:v>
                </c:pt>
                <c:pt idx="1572">
                  <c:v>-32767.0</c:v>
                </c:pt>
                <c:pt idx="1573">
                  <c:v>-32767.0</c:v>
                </c:pt>
                <c:pt idx="1574">
                  <c:v>-32767.0</c:v>
                </c:pt>
                <c:pt idx="1575">
                  <c:v>-32767.0</c:v>
                </c:pt>
                <c:pt idx="1576">
                  <c:v>-32767.0</c:v>
                </c:pt>
                <c:pt idx="1577">
                  <c:v>-32767.0</c:v>
                </c:pt>
                <c:pt idx="1578">
                  <c:v>-32767.0</c:v>
                </c:pt>
                <c:pt idx="1579">
                  <c:v>-32767.0</c:v>
                </c:pt>
                <c:pt idx="1580">
                  <c:v>-32767.0</c:v>
                </c:pt>
                <c:pt idx="1581">
                  <c:v>-32767.0</c:v>
                </c:pt>
                <c:pt idx="1582">
                  <c:v>-32767.0</c:v>
                </c:pt>
                <c:pt idx="1583">
                  <c:v>-32767.0</c:v>
                </c:pt>
                <c:pt idx="1584">
                  <c:v>-32767.0</c:v>
                </c:pt>
                <c:pt idx="1585">
                  <c:v>-32767.0</c:v>
                </c:pt>
                <c:pt idx="1586">
                  <c:v>-32767.0</c:v>
                </c:pt>
                <c:pt idx="1587">
                  <c:v>-32767.0</c:v>
                </c:pt>
                <c:pt idx="1588">
                  <c:v>-32767.0</c:v>
                </c:pt>
                <c:pt idx="1589">
                  <c:v>-32767.0</c:v>
                </c:pt>
                <c:pt idx="1590">
                  <c:v>-32767.0</c:v>
                </c:pt>
                <c:pt idx="1591">
                  <c:v>-32767.0</c:v>
                </c:pt>
                <c:pt idx="1592">
                  <c:v>-32767.0</c:v>
                </c:pt>
                <c:pt idx="1593">
                  <c:v>-32767.0</c:v>
                </c:pt>
                <c:pt idx="1594">
                  <c:v>-32767.0</c:v>
                </c:pt>
                <c:pt idx="1595">
                  <c:v>-32767.0</c:v>
                </c:pt>
                <c:pt idx="1596">
                  <c:v>-32767.0</c:v>
                </c:pt>
                <c:pt idx="1597">
                  <c:v>-32767.0</c:v>
                </c:pt>
                <c:pt idx="1598">
                  <c:v>-32767.0</c:v>
                </c:pt>
                <c:pt idx="1599">
                  <c:v>-32767.0</c:v>
                </c:pt>
                <c:pt idx="1600">
                  <c:v>-32767.0</c:v>
                </c:pt>
                <c:pt idx="1601">
                  <c:v>-32767.0</c:v>
                </c:pt>
                <c:pt idx="1602">
                  <c:v>-32767.0</c:v>
                </c:pt>
                <c:pt idx="1603">
                  <c:v>-32767.0</c:v>
                </c:pt>
                <c:pt idx="1604">
                  <c:v>-32767.0</c:v>
                </c:pt>
                <c:pt idx="1605">
                  <c:v>-32767.0</c:v>
                </c:pt>
                <c:pt idx="1606">
                  <c:v>-32767.0</c:v>
                </c:pt>
                <c:pt idx="1607">
                  <c:v>-32767.0</c:v>
                </c:pt>
                <c:pt idx="1608">
                  <c:v>-32767.0</c:v>
                </c:pt>
                <c:pt idx="1609">
                  <c:v>-32767.0</c:v>
                </c:pt>
                <c:pt idx="1610">
                  <c:v>-32767.0</c:v>
                </c:pt>
                <c:pt idx="1611">
                  <c:v>-32767.0</c:v>
                </c:pt>
                <c:pt idx="1612">
                  <c:v>-32767.0</c:v>
                </c:pt>
                <c:pt idx="1613">
                  <c:v>-32767.0</c:v>
                </c:pt>
                <c:pt idx="1614">
                  <c:v>-32767.0</c:v>
                </c:pt>
                <c:pt idx="1615">
                  <c:v>-32767.0</c:v>
                </c:pt>
                <c:pt idx="1616">
                  <c:v>-32767.0</c:v>
                </c:pt>
                <c:pt idx="1617">
                  <c:v>-32767.0</c:v>
                </c:pt>
                <c:pt idx="1618">
                  <c:v>-32767.0</c:v>
                </c:pt>
                <c:pt idx="1619">
                  <c:v>-32767.0</c:v>
                </c:pt>
                <c:pt idx="1620">
                  <c:v>-32767.0</c:v>
                </c:pt>
                <c:pt idx="1621">
                  <c:v>-32767.0</c:v>
                </c:pt>
                <c:pt idx="1622">
                  <c:v>-32767.0</c:v>
                </c:pt>
                <c:pt idx="1623">
                  <c:v>-32767.0</c:v>
                </c:pt>
                <c:pt idx="1624">
                  <c:v>-32767.0</c:v>
                </c:pt>
                <c:pt idx="1625">
                  <c:v>-32767.0</c:v>
                </c:pt>
                <c:pt idx="1626">
                  <c:v>-32767.0</c:v>
                </c:pt>
                <c:pt idx="1627">
                  <c:v>-32767.0</c:v>
                </c:pt>
                <c:pt idx="1628">
                  <c:v>-32767.0</c:v>
                </c:pt>
                <c:pt idx="1629">
                  <c:v>-32767.0</c:v>
                </c:pt>
                <c:pt idx="1630">
                  <c:v>-32767.0</c:v>
                </c:pt>
                <c:pt idx="1631">
                  <c:v>-32767.0</c:v>
                </c:pt>
                <c:pt idx="1632">
                  <c:v>-32767.0</c:v>
                </c:pt>
                <c:pt idx="1633">
                  <c:v>-32767.0</c:v>
                </c:pt>
                <c:pt idx="1634">
                  <c:v>-32767.0</c:v>
                </c:pt>
                <c:pt idx="1635">
                  <c:v>-32767.0</c:v>
                </c:pt>
                <c:pt idx="1636">
                  <c:v>-32767.0</c:v>
                </c:pt>
                <c:pt idx="1637">
                  <c:v>-32767.0</c:v>
                </c:pt>
                <c:pt idx="1638">
                  <c:v>-32767.0</c:v>
                </c:pt>
                <c:pt idx="1639">
                  <c:v>-32767.0</c:v>
                </c:pt>
                <c:pt idx="1640">
                  <c:v>-32767.0</c:v>
                </c:pt>
                <c:pt idx="1641">
                  <c:v>-32767.0</c:v>
                </c:pt>
                <c:pt idx="1642">
                  <c:v>-32767.0</c:v>
                </c:pt>
                <c:pt idx="1643">
                  <c:v>-32767.0</c:v>
                </c:pt>
                <c:pt idx="1644">
                  <c:v>-32767.0</c:v>
                </c:pt>
                <c:pt idx="1645">
                  <c:v>-32767.0</c:v>
                </c:pt>
                <c:pt idx="1646">
                  <c:v>-32767.0</c:v>
                </c:pt>
                <c:pt idx="1647">
                  <c:v>-32767.0</c:v>
                </c:pt>
                <c:pt idx="1648">
                  <c:v>-32767.0</c:v>
                </c:pt>
                <c:pt idx="1649">
                  <c:v>-32767.0</c:v>
                </c:pt>
                <c:pt idx="1650">
                  <c:v>-32767.0</c:v>
                </c:pt>
                <c:pt idx="1651">
                  <c:v>-32767.0</c:v>
                </c:pt>
                <c:pt idx="1652">
                  <c:v>-32767.0</c:v>
                </c:pt>
                <c:pt idx="1653">
                  <c:v>-32767.0</c:v>
                </c:pt>
                <c:pt idx="1654">
                  <c:v>-32767.0</c:v>
                </c:pt>
                <c:pt idx="1655">
                  <c:v>-32767.0</c:v>
                </c:pt>
                <c:pt idx="1656">
                  <c:v>-32767.0</c:v>
                </c:pt>
                <c:pt idx="1657">
                  <c:v>-32767.0</c:v>
                </c:pt>
                <c:pt idx="1658">
                  <c:v>-32767.0</c:v>
                </c:pt>
                <c:pt idx="1659">
                  <c:v>-32767.0</c:v>
                </c:pt>
                <c:pt idx="1660">
                  <c:v>-32767.0</c:v>
                </c:pt>
                <c:pt idx="1661">
                  <c:v>-32767.0</c:v>
                </c:pt>
                <c:pt idx="1662">
                  <c:v>-32767.0</c:v>
                </c:pt>
                <c:pt idx="1663">
                  <c:v>-32767.0</c:v>
                </c:pt>
                <c:pt idx="1664">
                  <c:v>-32767.0</c:v>
                </c:pt>
                <c:pt idx="1665">
                  <c:v>-32767.0</c:v>
                </c:pt>
                <c:pt idx="1666">
                  <c:v>-32767.0</c:v>
                </c:pt>
                <c:pt idx="1667">
                  <c:v>-32767.0</c:v>
                </c:pt>
                <c:pt idx="1668">
                  <c:v>-32767.0</c:v>
                </c:pt>
                <c:pt idx="1669">
                  <c:v>-32767.0</c:v>
                </c:pt>
                <c:pt idx="1670">
                  <c:v>-32767.0</c:v>
                </c:pt>
                <c:pt idx="1671">
                  <c:v>-32767.0</c:v>
                </c:pt>
                <c:pt idx="1672">
                  <c:v>-32767.0</c:v>
                </c:pt>
                <c:pt idx="1673">
                  <c:v>-32767.0</c:v>
                </c:pt>
                <c:pt idx="1674">
                  <c:v>-32767.0</c:v>
                </c:pt>
                <c:pt idx="1675">
                  <c:v>-32767.0</c:v>
                </c:pt>
                <c:pt idx="1676">
                  <c:v>-32767.0</c:v>
                </c:pt>
                <c:pt idx="1677">
                  <c:v>-32767.0</c:v>
                </c:pt>
                <c:pt idx="1678">
                  <c:v>-32767.0</c:v>
                </c:pt>
                <c:pt idx="1679">
                  <c:v>-32767.0</c:v>
                </c:pt>
                <c:pt idx="1680">
                  <c:v>-32767.0</c:v>
                </c:pt>
                <c:pt idx="1681">
                  <c:v>-32767.0</c:v>
                </c:pt>
                <c:pt idx="1682">
                  <c:v>-32767.0</c:v>
                </c:pt>
                <c:pt idx="1683">
                  <c:v>-32767.0</c:v>
                </c:pt>
                <c:pt idx="1684">
                  <c:v>-32767.0</c:v>
                </c:pt>
                <c:pt idx="1685">
                  <c:v>-32767.0</c:v>
                </c:pt>
                <c:pt idx="1686">
                  <c:v>-32767.0</c:v>
                </c:pt>
                <c:pt idx="1687">
                  <c:v>-32767.0</c:v>
                </c:pt>
                <c:pt idx="1688">
                  <c:v>-32767.0</c:v>
                </c:pt>
                <c:pt idx="1689">
                  <c:v>-32767.0</c:v>
                </c:pt>
                <c:pt idx="1690">
                  <c:v>-32767.0</c:v>
                </c:pt>
                <c:pt idx="1691">
                  <c:v>-32767.0</c:v>
                </c:pt>
                <c:pt idx="1692">
                  <c:v>-32767.0</c:v>
                </c:pt>
                <c:pt idx="1693">
                  <c:v>-32767.0</c:v>
                </c:pt>
                <c:pt idx="1694">
                  <c:v>-32767.0</c:v>
                </c:pt>
                <c:pt idx="1695">
                  <c:v>-32767.0</c:v>
                </c:pt>
                <c:pt idx="1696">
                  <c:v>-32767.0</c:v>
                </c:pt>
                <c:pt idx="1697">
                  <c:v>-32767.0</c:v>
                </c:pt>
                <c:pt idx="1698">
                  <c:v>-32767.0</c:v>
                </c:pt>
                <c:pt idx="1699">
                  <c:v>-32767.0</c:v>
                </c:pt>
                <c:pt idx="1700">
                  <c:v>-32767.0</c:v>
                </c:pt>
                <c:pt idx="1701">
                  <c:v>-32767.0</c:v>
                </c:pt>
                <c:pt idx="1702">
                  <c:v>-32767.0</c:v>
                </c:pt>
                <c:pt idx="1703">
                  <c:v>-32767.0</c:v>
                </c:pt>
                <c:pt idx="1704">
                  <c:v>-32767.0</c:v>
                </c:pt>
                <c:pt idx="1705">
                  <c:v>-32767.0</c:v>
                </c:pt>
                <c:pt idx="1706">
                  <c:v>-32767.0</c:v>
                </c:pt>
                <c:pt idx="1707">
                  <c:v>-32767.0</c:v>
                </c:pt>
                <c:pt idx="1708">
                  <c:v>-32767.0</c:v>
                </c:pt>
                <c:pt idx="1709">
                  <c:v>-32767.0</c:v>
                </c:pt>
                <c:pt idx="1710">
                  <c:v>-32767.0</c:v>
                </c:pt>
                <c:pt idx="1711">
                  <c:v>-32767.0</c:v>
                </c:pt>
                <c:pt idx="1712">
                  <c:v>-32767.0</c:v>
                </c:pt>
                <c:pt idx="1713">
                  <c:v>-32767.0</c:v>
                </c:pt>
                <c:pt idx="1714">
                  <c:v>-32767.0</c:v>
                </c:pt>
                <c:pt idx="1715">
                  <c:v>-32767.0</c:v>
                </c:pt>
                <c:pt idx="1716">
                  <c:v>-32767.0</c:v>
                </c:pt>
                <c:pt idx="1717">
                  <c:v>-32767.0</c:v>
                </c:pt>
                <c:pt idx="1718">
                  <c:v>-32767.0</c:v>
                </c:pt>
                <c:pt idx="1719">
                  <c:v>-32767.0</c:v>
                </c:pt>
                <c:pt idx="1720">
                  <c:v>-32767.0</c:v>
                </c:pt>
                <c:pt idx="1721">
                  <c:v>-32767.0</c:v>
                </c:pt>
                <c:pt idx="1722">
                  <c:v>-32767.0</c:v>
                </c:pt>
                <c:pt idx="1723">
                  <c:v>-32767.0</c:v>
                </c:pt>
                <c:pt idx="1724">
                  <c:v>-32767.0</c:v>
                </c:pt>
                <c:pt idx="1725">
                  <c:v>-32767.0</c:v>
                </c:pt>
                <c:pt idx="1726">
                  <c:v>-32767.0</c:v>
                </c:pt>
                <c:pt idx="1727">
                  <c:v>-32767.0</c:v>
                </c:pt>
                <c:pt idx="1728">
                  <c:v>-32767.0</c:v>
                </c:pt>
                <c:pt idx="1729">
                  <c:v>-32767.0</c:v>
                </c:pt>
                <c:pt idx="1730">
                  <c:v>-32767.0</c:v>
                </c:pt>
                <c:pt idx="1731">
                  <c:v>-32767.0</c:v>
                </c:pt>
                <c:pt idx="1732">
                  <c:v>-32767.0</c:v>
                </c:pt>
                <c:pt idx="1733">
                  <c:v>-32767.0</c:v>
                </c:pt>
                <c:pt idx="1734">
                  <c:v>-32767.0</c:v>
                </c:pt>
                <c:pt idx="1735">
                  <c:v>-32767.0</c:v>
                </c:pt>
                <c:pt idx="1736">
                  <c:v>-32767.0</c:v>
                </c:pt>
                <c:pt idx="1737">
                  <c:v>-32767.0</c:v>
                </c:pt>
                <c:pt idx="1738">
                  <c:v>-32767.0</c:v>
                </c:pt>
                <c:pt idx="1739">
                  <c:v>-32767.0</c:v>
                </c:pt>
                <c:pt idx="1740">
                  <c:v>-32767.0</c:v>
                </c:pt>
                <c:pt idx="1741">
                  <c:v>-32767.0</c:v>
                </c:pt>
                <c:pt idx="1742">
                  <c:v>-32767.0</c:v>
                </c:pt>
                <c:pt idx="1743">
                  <c:v>-32767.0</c:v>
                </c:pt>
                <c:pt idx="1744">
                  <c:v>-32767.0</c:v>
                </c:pt>
                <c:pt idx="1745">
                  <c:v>-32767.0</c:v>
                </c:pt>
                <c:pt idx="1746">
                  <c:v>-32767.0</c:v>
                </c:pt>
                <c:pt idx="1747">
                  <c:v>-32767.0</c:v>
                </c:pt>
                <c:pt idx="1748">
                  <c:v>-32767.0</c:v>
                </c:pt>
                <c:pt idx="1749">
                  <c:v>-32767.0</c:v>
                </c:pt>
                <c:pt idx="1750">
                  <c:v>-32767.0</c:v>
                </c:pt>
                <c:pt idx="1751">
                  <c:v>-32767.0</c:v>
                </c:pt>
                <c:pt idx="1752">
                  <c:v>-32767.0</c:v>
                </c:pt>
                <c:pt idx="1753">
                  <c:v>-32767.0</c:v>
                </c:pt>
                <c:pt idx="1754">
                  <c:v>-32767.0</c:v>
                </c:pt>
                <c:pt idx="1755">
                  <c:v>-32767.0</c:v>
                </c:pt>
                <c:pt idx="1756">
                  <c:v>-32767.0</c:v>
                </c:pt>
                <c:pt idx="1757">
                  <c:v>-32767.0</c:v>
                </c:pt>
                <c:pt idx="1758">
                  <c:v>-32767.0</c:v>
                </c:pt>
                <c:pt idx="1759">
                  <c:v>-32767.0</c:v>
                </c:pt>
                <c:pt idx="1760">
                  <c:v>-32767.0</c:v>
                </c:pt>
                <c:pt idx="1761">
                  <c:v>-32767.0</c:v>
                </c:pt>
                <c:pt idx="1762">
                  <c:v>-32767.0</c:v>
                </c:pt>
                <c:pt idx="1763">
                  <c:v>-32767.0</c:v>
                </c:pt>
                <c:pt idx="1764">
                  <c:v>-32767.0</c:v>
                </c:pt>
                <c:pt idx="1765">
                  <c:v>-32767.0</c:v>
                </c:pt>
                <c:pt idx="1766">
                  <c:v>-32767.0</c:v>
                </c:pt>
                <c:pt idx="1767">
                  <c:v>-32767.0</c:v>
                </c:pt>
                <c:pt idx="1768">
                  <c:v>-32767.0</c:v>
                </c:pt>
                <c:pt idx="1769">
                  <c:v>-32767.0</c:v>
                </c:pt>
                <c:pt idx="1770">
                  <c:v>-32767.0</c:v>
                </c:pt>
                <c:pt idx="1771">
                  <c:v>-32767.0</c:v>
                </c:pt>
                <c:pt idx="1772">
                  <c:v>-32767.0</c:v>
                </c:pt>
                <c:pt idx="1773">
                  <c:v>-32767.0</c:v>
                </c:pt>
                <c:pt idx="1774">
                  <c:v>-32767.0</c:v>
                </c:pt>
                <c:pt idx="1775">
                  <c:v>-32767.0</c:v>
                </c:pt>
                <c:pt idx="1776">
                  <c:v>-32767.0</c:v>
                </c:pt>
                <c:pt idx="1777">
                  <c:v>-32767.0</c:v>
                </c:pt>
                <c:pt idx="1778">
                  <c:v>-32767.0</c:v>
                </c:pt>
                <c:pt idx="1779">
                  <c:v>-32767.0</c:v>
                </c:pt>
                <c:pt idx="1780">
                  <c:v>-32767.0</c:v>
                </c:pt>
                <c:pt idx="1781">
                  <c:v>-32767.0</c:v>
                </c:pt>
                <c:pt idx="1782">
                  <c:v>-32767.0</c:v>
                </c:pt>
                <c:pt idx="1783">
                  <c:v>-32767.0</c:v>
                </c:pt>
                <c:pt idx="1784">
                  <c:v>-32767.0</c:v>
                </c:pt>
                <c:pt idx="1785">
                  <c:v>-32767.0</c:v>
                </c:pt>
                <c:pt idx="1786">
                  <c:v>-32767.0</c:v>
                </c:pt>
                <c:pt idx="1787">
                  <c:v>-32767.0</c:v>
                </c:pt>
                <c:pt idx="1788">
                  <c:v>-32767.0</c:v>
                </c:pt>
                <c:pt idx="1789">
                  <c:v>-32767.0</c:v>
                </c:pt>
                <c:pt idx="1790">
                  <c:v>-32767.0</c:v>
                </c:pt>
                <c:pt idx="1791">
                  <c:v>-32767.0</c:v>
                </c:pt>
                <c:pt idx="1792">
                  <c:v>-32767.0</c:v>
                </c:pt>
                <c:pt idx="1793">
                  <c:v>-32767.0</c:v>
                </c:pt>
                <c:pt idx="1794">
                  <c:v>-32767.0</c:v>
                </c:pt>
                <c:pt idx="1795">
                  <c:v>-32767.0</c:v>
                </c:pt>
                <c:pt idx="1796">
                  <c:v>-32767.0</c:v>
                </c:pt>
                <c:pt idx="1797">
                  <c:v>-32767.0</c:v>
                </c:pt>
                <c:pt idx="1798">
                  <c:v>-32767.0</c:v>
                </c:pt>
                <c:pt idx="1799">
                  <c:v>-32767.0</c:v>
                </c:pt>
                <c:pt idx="1800">
                  <c:v>-32767.0</c:v>
                </c:pt>
                <c:pt idx="1801">
                  <c:v>-32767.0</c:v>
                </c:pt>
                <c:pt idx="1802">
                  <c:v>-32767.0</c:v>
                </c:pt>
                <c:pt idx="1803">
                  <c:v>-32767.0</c:v>
                </c:pt>
                <c:pt idx="1804">
                  <c:v>-32767.0</c:v>
                </c:pt>
                <c:pt idx="1805">
                  <c:v>-32767.0</c:v>
                </c:pt>
                <c:pt idx="1806">
                  <c:v>-32767.0</c:v>
                </c:pt>
                <c:pt idx="1807">
                  <c:v>-32767.0</c:v>
                </c:pt>
                <c:pt idx="1808">
                  <c:v>-32767.0</c:v>
                </c:pt>
                <c:pt idx="1809">
                  <c:v>-32767.0</c:v>
                </c:pt>
                <c:pt idx="1810">
                  <c:v>-32767.0</c:v>
                </c:pt>
                <c:pt idx="1811">
                  <c:v>-32767.0</c:v>
                </c:pt>
                <c:pt idx="1812">
                  <c:v>-32767.0</c:v>
                </c:pt>
                <c:pt idx="1813">
                  <c:v>-32767.0</c:v>
                </c:pt>
                <c:pt idx="1814">
                  <c:v>-32767.0</c:v>
                </c:pt>
                <c:pt idx="1815">
                  <c:v>-32767.0</c:v>
                </c:pt>
                <c:pt idx="1816">
                  <c:v>-32767.0</c:v>
                </c:pt>
                <c:pt idx="1817">
                  <c:v>-32767.0</c:v>
                </c:pt>
                <c:pt idx="1818">
                  <c:v>-32767.0</c:v>
                </c:pt>
                <c:pt idx="1819">
                  <c:v>-32767.0</c:v>
                </c:pt>
                <c:pt idx="1820">
                  <c:v>-32767.0</c:v>
                </c:pt>
                <c:pt idx="1821">
                  <c:v>-32767.0</c:v>
                </c:pt>
                <c:pt idx="1822">
                  <c:v>-32767.0</c:v>
                </c:pt>
                <c:pt idx="1823">
                  <c:v>-32767.0</c:v>
                </c:pt>
                <c:pt idx="1824">
                  <c:v>-32767.0</c:v>
                </c:pt>
                <c:pt idx="1825">
                  <c:v>-32767.0</c:v>
                </c:pt>
                <c:pt idx="1826">
                  <c:v>-32767.0</c:v>
                </c:pt>
                <c:pt idx="1827">
                  <c:v>-32767.0</c:v>
                </c:pt>
                <c:pt idx="1828">
                  <c:v>-32767.0</c:v>
                </c:pt>
                <c:pt idx="1829">
                  <c:v>-32767.0</c:v>
                </c:pt>
                <c:pt idx="1830">
                  <c:v>-32767.0</c:v>
                </c:pt>
                <c:pt idx="1831">
                  <c:v>-32767.0</c:v>
                </c:pt>
                <c:pt idx="1832">
                  <c:v>-32767.0</c:v>
                </c:pt>
                <c:pt idx="1833">
                  <c:v>-32767.0</c:v>
                </c:pt>
                <c:pt idx="1834">
                  <c:v>-32767.0</c:v>
                </c:pt>
                <c:pt idx="1835">
                  <c:v>-32767.0</c:v>
                </c:pt>
                <c:pt idx="1836">
                  <c:v>-32767.0</c:v>
                </c:pt>
                <c:pt idx="1837">
                  <c:v>-32767.0</c:v>
                </c:pt>
                <c:pt idx="1838">
                  <c:v>-32767.0</c:v>
                </c:pt>
                <c:pt idx="1839">
                  <c:v>-32767.0</c:v>
                </c:pt>
                <c:pt idx="1840">
                  <c:v>-32767.0</c:v>
                </c:pt>
                <c:pt idx="1841">
                  <c:v>-32767.0</c:v>
                </c:pt>
                <c:pt idx="1842">
                  <c:v>-32767.0</c:v>
                </c:pt>
                <c:pt idx="1843">
                  <c:v>-32767.0</c:v>
                </c:pt>
                <c:pt idx="1844">
                  <c:v>-32767.0</c:v>
                </c:pt>
                <c:pt idx="1845">
                  <c:v>-32767.0</c:v>
                </c:pt>
                <c:pt idx="1846">
                  <c:v>-32767.0</c:v>
                </c:pt>
                <c:pt idx="1847">
                  <c:v>-32767.0</c:v>
                </c:pt>
                <c:pt idx="1848">
                  <c:v>-32767.0</c:v>
                </c:pt>
                <c:pt idx="1849">
                  <c:v>-32767.0</c:v>
                </c:pt>
                <c:pt idx="1850">
                  <c:v>-32767.0</c:v>
                </c:pt>
                <c:pt idx="1851">
                  <c:v>-32767.0</c:v>
                </c:pt>
                <c:pt idx="1852">
                  <c:v>-32767.0</c:v>
                </c:pt>
                <c:pt idx="1853">
                  <c:v>-32767.0</c:v>
                </c:pt>
                <c:pt idx="1854">
                  <c:v>-32767.0</c:v>
                </c:pt>
                <c:pt idx="1855">
                  <c:v>-32767.0</c:v>
                </c:pt>
                <c:pt idx="1856">
                  <c:v>-32767.0</c:v>
                </c:pt>
                <c:pt idx="1857">
                  <c:v>-32767.0</c:v>
                </c:pt>
                <c:pt idx="1858">
                  <c:v>-32767.0</c:v>
                </c:pt>
                <c:pt idx="1859">
                  <c:v>-32767.0</c:v>
                </c:pt>
                <c:pt idx="1860">
                  <c:v>-32767.0</c:v>
                </c:pt>
                <c:pt idx="1861">
                  <c:v>-32767.0</c:v>
                </c:pt>
                <c:pt idx="1862">
                  <c:v>-32767.0</c:v>
                </c:pt>
                <c:pt idx="1863">
                  <c:v>-32767.0</c:v>
                </c:pt>
                <c:pt idx="1864">
                  <c:v>-32767.0</c:v>
                </c:pt>
                <c:pt idx="1865">
                  <c:v>-32767.0</c:v>
                </c:pt>
                <c:pt idx="1866">
                  <c:v>-32767.0</c:v>
                </c:pt>
                <c:pt idx="1867">
                  <c:v>-32767.0</c:v>
                </c:pt>
                <c:pt idx="1868">
                  <c:v>-32767.0</c:v>
                </c:pt>
                <c:pt idx="1869">
                  <c:v>-32767.0</c:v>
                </c:pt>
                <c:pt idx="1870">
                  <c:v>-32767.0</c:v>
                </c:pt>
                <c:pt idx="1871">
                  <c:v>-32767.0</c:v>
                </c:pt>
                <c:pt idx="1872">
                  <c:v>-32767.0</c:v>
                </c:pt>
                <c:pt idx="1873">
                  <c:v>-32767.0</c:v>
                </c:pt>
                <c:pt idx="1874">
                  <c:v>-32767.0</c:v>
                </c:pt>
                <c:pt idx="1875">
                  <c:v>-32767.0</c:v>
                </c:pt>
                <c:pt idx="1876">
                  <c:v>-32767.0</c:v>
                </c:pt>
                <c:pt idx="1877">
                  <c:v>-32767.0</c:v>
                </c:pt>
                <c:pt idx="1878">
                  <c:v>-32767.0</c:v>
                </c:pt>
                <c:pt idx="1879">
                  <c:v>-32767.0</c:v>
                </c:pt>
                <c:pt idx="1880">
                  <c:v>-32767.0</c:v>
                </c:pt>
                <c:pt idx="1881">
                  <c:v>-32767.0</c:v>
                </c:pt>
                <c:pt idx="1882">
                  <c:v>-32767.0</c:v>
                </c:pt>
                <c:pt idx="1883">
                  <c:v>-32767.0</c:v>
                </c:pt>
                <c:pt idx="1884">
                  <c:v>-32767.0</c:v>
                </c:pt>
                <c:pt idx="1885">
                  <c:v>-32767.0</c:v>
                </c:pt>
                <c:pt idx="1886">
                  <c:v>-32767.0</c:v>
                </c:pt>
                <c:pt idx="1887">
                  <c:v>-32767.0</c:v>
                </c:pt>
                <c:pt idx="1888">
                  <c:v>-32767.0</c:v>
                </c:pt>
                <c:pt idx="1889">
                  <c:v>-32767.0</c:v>
                </c:pt>
                <c:pt idx="1890">
                  <c:v>-32767.0</c:v>
                </c:pt>
                <c:pt idx="1891">
                  <c:v>-32767.0</c:v>
                </c:pt>
                <c:pt idx="1892">
                  <c:v>-32767.0</c:v>
                </c:pt>
                <c:pt idx="1893">
                  <c:v>-32767.0</c:v>
                </c:pt>
                <c:pt idx="1894">
                  <c:v>-32767.0</c:v>
                </c:pt>
                <c:pt idx="1895">
                  <c:v>-32767.0</c:v>
                </c:pt>
                <c:pt idx="1896">
                  <c:v>-32767.0</c:v>
                </c:pt>
                <c:pt idx="1897">
                  <c:v>-32767.0</c:v>
                </c:pt>
                <c:pt idx="1898">
                  <c:v>-32767.0</c:v>
                </c:pt>
                <c:pt idx="1899">
                  <c:v>-32767.0</c:v>
                </c:pt>
                <c:pt idx="1900">
                  <c:v>-32767.0</c:v>
                </c:pt>
                <c:pt idx="1901">
                  <c:v>-32767.0</c:v>
                </c:pt>
                <c:pt idx="1902">
                  <c:v>-32767.0</c:v>
                </c:pt>
                <c:pt idx="1903">
                  <c:v>-32767.0</c:v>
                </c:pt>
                <c:pt idx="1904">
                  <c:v>-32767.0</c:v>
                </c:pt>
                <c:pt idx="1905">
                  <c:v>-32767.0</c:v>
                </c:pt>
                <c:pt idx="1906">
                  <c:v>-32767.0</c:v>
                </c:pt>
                <c:pt idx="1907">
                  <c:v>-32767.0</c:v>
                </c:pt>
                <c:pt idx="1908">
                  <c:v>-32767.0</c:v>
                </c:pt>
                <c:pt idx="1909">
                  <c:v>-32767.0</c:v>
                </c:pt>
                <c:pt idx="1910">
                  <c:v>-32767.0</c:v>
                </c:pt>
                <c:pt idx="1911">
                  <c:v>-32767.0</c:v>
                </c:pt>
                <c:pt idx="1912">
                  <c:v>-32767.0</c:v>
                </c:pt>
                <c:pt idx="1913">
                  <c:v>-32767.0</c:v>
                </c:pt>
                <c:pt idx="1914">
                  <c:v>-32767.0</c:v>
                </c:pt>
                <c:pt idx="1915">
                  <c:v>-32767.0</c:v>
                </c:pt>
                <c:pt idx="1916">
                  <c:v>-32767.0</c:v>
                </c:pt>
                <c:pt idx="1917">
                  <c:v>-32767.0</c:v>
                </c:pt>
                <c:pt idx="1918">
                  <c:v>-32767.0</c:v>
                </c:pt>
                <c:pt idx="1919">
                  <c:v>-32767.0</c:v>
                </c:pt>
                <c:pt idx="1920">
                  <c:v>-32767.0</c:v>
                </c:pt>
                <c:pt idx="1921">
                  <c:v>-32767.0</c:v>
                </c:pt>
                <c:pt idx="1922">
                  <c:v>-32767.0</c:v>
                </c:pt>
                <c:pt idx="1923">
                  <c:v>-32767.0</c:v>
                </c:pt>
                <c:pt idx="1924">
                  <c:v>-32767.0</c:v>
                </c:pt>
                <c:pt idx="1925">
                  <c:v>-32767.0</c:v>
                </c:pt>
                <c:pt idx="1926">
                  <c:v>-32767.0</c:v>
                </c:pt>
                <c:pt idx="1927">
                  <c:v>-32767.0</c:v>
                </c:pt>
                <c:pt idx="1928">
                  <c:v>-32767.0</c:v>
                </c:pt>
                <c:pt idx="1929">
                  <c:v>-32767.0</c:v>
                </c:pt>
                <c:pt idx="1930">
                  <c:v>-32767.0</c:v>
                </c:pt>
                <c:pt idx="1931">
                  <c:v>-32767.0</c:v>
                </c:pt>
                <c:pt idx="1932">
                  <c:v>-32767.0</c:v>
                </c:pt>
                <c:pt idx="1933">
                  <c:v>-32767.0</c:v>
                </c:pt>
                <c:pt idx="1934">
                  <c:v>-32767.0</c:v>
                </c:pt>
                <c:pt idx="1935">
                  <c:v>-32767.0</c:v>
                </c:pt>
                <c:pt idx="1936">
                  <c:v>-32767.0</c:v>
                </c:pt>
                <c:pt idx="1937">
                  <c:v>-32767.0</c:v>
                </c:pt>
                <c:pt idx="1938">
                  <c:v>-32767.0</c:v>
                </c:pt>
                <c:pt idx="1939">
                  <c:v>-32767.0</c:v>
                </c:pt>
                <c:pt idx="1940">
                  <c:v>-32767.0</c:v>
                </c:pt>
                <c:pt idx="1941">
                  <c:v>-32767.0</c:v>
                </c:pt>
                <c:pt idx="1942">
                  <c:v>-32767.0</c:v>
                </c:pt>
                <c:pt idx="1943">
                  <c:v>-32767.0</c:v>
                </c:pt>
                <c:pt idx="1944">
                  <c:v>-32767.0</c:v>
                </c:pt>
                <c:pt idx="1945">
                  <c:v>-32767.0</c:v>
                </c:pt>
                <c:pt idx="1946">
                  <c:v>-32767.0</c:v>
                </c:pt>
                <c:pt idx="1947">
                  <c:v>-32767.0</c:v>
                </c:pt>
                <c:pt idx="1948">
                  <c:v>-32767.0</c:v>
                </c:pt>
                <c:pt idx="1949">
                  <c:v>-32767.0</c:v>
                </c:pt>
                <c:pt idx="1950">
                  <c:v>-32767.0</c:v>
                </c:pt>
                <c:pt idx="1951">
                  <c:v>-32767.0</c:v>
                </c:pt>
                <c:pt idx="1952">
                  <c:v>-32767.0</c:v>
                </c:pt>
                <c:pt idx="1953">
                  <c:v>-32767.0</c:v>
                </c:pt>
                <c:pt idx="1954">
                  <c:v>-32767.0</c:v>
                </c:pt>
                <c:pt idx="1955">
                  <c:v>-32767.0</c:v>
                </c:pt>
                <c:pt idx="1956">
                  <c:v>-32767.0</c:v>
                </c:pt>
                <c:pt idx="1957">
                  <c:v>-32767.0</c:v>
                </c:pt>
                <c:pt idx="1958">
                  <c:v>-32767.0</c:v>
                </c:pt>
                <c:pt idx="1959">
                  <c:v>-32767.0</c:v>
                </c:pt>
                <c:pt idx="1960">
                  <c:v>-32767.0</c:v>
                </c:pt>
                <c:pt idx="1961">
                  <c:v>-32767.0</c:v>
                </c:pt>
                <c:pt idx="1962">
                  <c:v>-32767.0</c:v>
                </c:pt>
                <c:pt idx="1963">
                  <c:v>-32767.0</c:v>
                </c:pt>
                <c:pt idx="1964">
                  <c:v>-32767.0</c:v>
                </c:pt>
                <c:pt idx="1965">
                  <c:v>-32767.0</c:v>
                </c:pt>
                <c:pt idx="1966">
                  <c:v>-32767.0</c:v>
                </c:pt>
                <c:pt idx="1967">
                  <c:v>-32767.0</c:v>
                </c:pt>
                <c:pt idx="1968">
                  <c:v>-32767.0</c:v>
                </c:pt>
                <c:pt idx="1969">
                  <c:v>-32767.0</c:v>
                </c:pt>
                <c:pt idx="1970">
                  <c:v>-32767.0</c:v>
                </c:pt>
                <c:pt idx="1971">
                  <c:v>-32767.0</c:v>
                </c:pt>
                <c:pt idx="1972">
                  <c:v>-32767.0</c:v>
                </c:pt>
                <c:pt idx="1973">
                  <c:v>-32767.0</c:v>
                </c:pt>
                <c:pt idx="1974">
                  <c:v>-32767.0</c:v>
                </c:pt>
                <c:pt idx="1975">
                  <c:v>-32767.0</c:v>
                </c:pt>
                <c:pt idx="1976">
                  <c:v>-32767.0</c:v>
                </c:pt>
                <c:pt idx="1977">
                  <c:v>-32767.0</c:v>
                </c:pt>
                <c:pt idx="1978">
                  <c:v>-32767.0</c:v>
                </c:pt>
                <c:pt idx="1979">
                  <c:v>-32767.0</c:v>
                </c:pt>
                <c:pt idx="1980">
                  <c:v>-32767.0</c:v>
                </c:pt>
                <c:pt idx="1981">
                  <c:v>-32767.0</c:v>
                </c:pt>
                <c:pt idx="1982">
                  <c:v>-32767.0</c:v>
                </c:pt>
                <c:pt idx="1983">
                  <c:v>-32767.0</c:v>
                </c:pt>
                <c:pt idx="1984">
                  <c:v>-32767.0</c:v>
                </c:pt>
                <c:pt idx="1985">
                  <c:v>-32767.0</c:v>
                </c:pt>
                <c:pt idx="1986">
                  <c:v>-32767.0</c:v>
                </c:pt>
                <c:pt idx="1987">
                  <c:v>-32767.0</c:v>
                </c:pt>
                <c:pt idx="1988">
                  <c:v>-32767.0</c:v>
                </c:pt>
                <c:pt idx="1989">
                  <c:v>-32767.0</c:v>
                </c:pt>
                <c:pt idx="1990">
                  <c:v>-32767.0</c:v>
                </c:pt>
                <c:pt idx="1991">
                  <c:v>-32767.0</c:v>
                </c:pt>
                <c:pt idx="1992">
                  <c:v>-32767.0</c:v>
                </c:pt>
                <c:pt idx="1993">
                  <c:v>-32767.0</c:v>
                </c:pt>
                <c:pt idx="1994">
                  <c:v>-32767.0</c:v>
                </c:pt>
                <c:pt idx="1995">
                  <c:v>-32767.0</c:v>
                </c:pt>
                <c:pt idx="1996">
                  <c:v>-32767.0</c:v>
                </c:pt>
                <c:pt idx="1997">
                  <c:v>-32767.0</c:v>
                </c:pt>
                <c:pt idx="1998">
                  <c:v>-32767.0</c:v>
                </c:pt>
                <c:pt idx="1999">
                  <c:v>-32767.0</c:v>
                </c:pt>
                <c:pt idx="2000">
                  <c:v>-32767.0</c:v>
                </c:pt>
                <c:pt idx="2001">
                  <c:v>-32767.0</c:v>
                </c:pt>
                <c:pt idx="2002">
                  <c:v>-32767.0</c:v>
                </c:pt>
                <c:pt idx="2003">
                  <c:v>-32767.0</c:v>
                </c:pt>
                <c:pt idx="2004">
                  <c:v>-32767.0</c:v>
                </c:pt>
                <c:pt idx="2005">
                  <c:v>-32767.0</c:v>
                </c:pt>
                <c:pt idx="2006">
                  <c:v>-32767.0</c:v>
                </c:pt>
                <c:pt idx="2007">
                  <c:v>-32767.0</c:v>
                </c:pt>
                <c:pt idx="2008">
                  <c:v>-32767.0</c:v>
                </c:pt>
                <c:pt idx="2009">
                  <c:v>-32767.0</c:v>
                </c:pt>
                <c:pt idx="2010">
                  <c:v>-32767.0</c:v>
                </c:pt>
                <c:pt idx="2011">
                  <c:v>-32767.0</c:v>
                </c:pt>
                <c:pt idx="2012">
                  <c:v>-32767.0</c:v>
                </c:pt>
                <c:pt idx="2013">
                  <c:v>-32767.0</c:v>
                </c:pt>
                <c:pt idx="2014">
                  <c:v>-32767.0</c:v>
                </c:pt>
                <c:pt idx="2015">
                  <c:v>-32767.0</c:v>
                </c:pt>
                <c:pt idx="2016">
                  <c:v>-32767.0</c:v>
                </c:pt>
                <c:pt idx="2017">
                  <c:v>-32767.0</c:v>
                </c:pt>
                <c:pt idx="2018">
                  <c:v>-32767.0</c:v>
                </c:pt>
                <c:pt idx="2019">
                  <c:v>-32767.0</c:v>
                </c:pt>
                <c:pt idx="2020">
                  <c:v>-32767.0</c:v>
                </c:pt>
                <c:pt idx="2021">
                  <c:v>-32767.0</c:v>
                </c:pt>
                <c:pt idx="2022">
                  <c:v>-32767.0</c:v>
                </c:pt>
                <c:pt idx="2023">
                  <c:v>-32767.0</c:v>
                </c:pt>
                <c:pt idx="2024">
                  <c:v>-32767.0</c:v>
                </c:pt>
                <c:pt idx="2025">
                  <c:v>-32767.0</c:v>
                </c:pt>
                <c:pt idx="2026">
                  <c:v>-32767.0</c:v>
                </c:pt>
                <c:pt idx="2027">
                  <c:v>-32767.0</c:v>
                </c:pt>
                <c:pt idx="2028">
                  <c:v>-32767.0</c:v>
                </c:pt>
                <c:pt idx="2029">
                  <c:v>-32767.0</c:v>
                </c:pt>
                <c:pt idx="2030">
                  <c:v>-32767.0</c:v>
                </c:pt>
                <c:pt idx="2031">
                  <c:v>-32767.0</c:v>
                </c:pt>
                <c:pt idx="2032">
                  <c:v>-32767.0</c:v>
                </c:pt>
                <c:pt idx="2033">
                  <c:v>-32767.0</c:v>
                </c:pt>
                <c:pt idx="2034">
                  <c:v>-32767.0</c:v>
                </c:pt>
                <c:pt idx="2035">
                  <c:v>-32767.0</c:v>
                </c:pt>
                <c:pt idx="2036">
                  <c:v>-32767.0</c:v>
                </c:pt>
                <c:pt idx="2037">
                  <c:v>-32767.0</c:v>
                </c:pt>
                <c:pt idx="2038">
                  <c:v>-32767.0</c:v>
                </c:pt>
                <c:pt idx="2039">
                  <c:v>-32767.0</c:v>
                </c:pt>
                <c:pt idx="2040">
                  <c:v>-32767.0</c:v>
                </c:pt>
                <c:pt idx="2041">
                  <c:v>-32767.0</c:v>
                </c:pt>
                <c:pt idx="2042">
                  <c:v>-32767.0</c:v>
                </c:pt>
                <c:pt idx="2043">
                  <c:v>-32767.0</c:v>
                </c:pt>
                <c:pt idx="2044">
                  <c:v>-32767.0</c:v>
                </c:pt>
                <c:pt idx="2045">
                  <c:v>-32767.0</c:v>
                </c:pt>
                <c:pt idx="2046">
                  <c:v>-32767.0</c:v>
                </c:pt>
                <c:pt idx="2047">
                  <c:v>-32767.0</c:v>
                </c:pt>
                <c:pt idx="2048">
                  <c:v>-32767.0</c:v>
                </c:pt>
                <c:pt idx="2049">
                  <c:v>-32767.0</c:v>
                </c:pt>
                <c:pt idx="2050">
                  <c:v>-32767.0</c:v>
                </c:pt>
                <c:pt idx="2051">
                  <c:v>-32767.0</c:v>
                </c:pt>
                <c:pt idx="2052">
                  <c:v>-32767.0</c:v>
                </c:pt>
                <c:pt idx="2053">
                  <c:v>-32767.0</c:v>
                </c:pt>
                <c:pt idx="2054">
                  <c:v>-32767.0</c:v>
                </c:pt>
                <c:pt idx="2055">
                  <c:v>-32767.0</c:v>
                </c:pt>
                <c:pt idx="2056">
                  <c:v>-32767.0</c:v>
                </c:pt>
                <c:pt idx="2057">
                  <c:v>-32767.0</c:v>
                </c:pt>
                <c:pt idx="2058">
                  <c:v>-32767.0</c:v>
                </c:pt>
                <c:pt idx="2059">
                  <c:v>-32767.0</c:v>
                </c:pt>
                <c:pt idx="2060">
                  <c:v>-32767.0</c:v>
                </c:pt>
                <c:pt idx="2061">
                  <c:v>-32767.0</c:v>
                </c:pt>
                <c:pt idx="2062">
                  <c:v>-32767.0</c:v>
                </c:pt>
                <c:pt idx="2063">
                  <c:v>-32767.0</c:v>
                </c:pt>
                <c:pt idx="2064">
                  <c:v>-32767.0</c:v>
                </c:pt>
                <c:pt idx="2065">
                  <c:v>-32767.0</c:v>
                </c:pt>
                <c:pt idx="2066">
                  <c:v>-32767.0</c:v>
                </c:pt>
                <c:pt idx="2067">
                  <c:v>-32767.0</c:v>
                </c:pt>
                <c:pt idx="2068">
                  <c:v>-32767.0</c:v>
                </c:pt>
                <c:pt idx="2069">
                  <c:v>-32767.0</c:v>
                </c:pt>
                <c:pt idx="2070">
                  <c:v>-32767.0</c:v>
                </c:pt>
                <c:pt idx="2071">
                  <c:v>-32767.0</c:v>
                </c:pt>
                <c:pt idx="2072">
                  <c:v>-32767.0</c:v>
                </c:pt>
                <c:pt idx="2073">
                  <c:v>-32767.0</c:v>
                </c:pt>
                <c:pt idx="2074">
                  <c:v>-32767.0</c:v>
                </c:pt>
                <c:pt idx="2075">
                  <c:v>-32767.0</c:v>
                </c:pt>
                <c:pt idx="2076">
                  <c:v>-32767.0</c:v>
                </c:pt>
                <c:pt idx="2077">
                  <c:v>-32767.0</c:v>
                </c:pt>
                <c:pt idx="2078">
                  <c:v>-32767.0</c:v>
                </c:pt>
                <c:pt idx="2079">
                  <c:v>-32767.0</c:v>
                </c:pt>
                <c:pt idx="2080">
                  <c:v>-32767.0</c:v>
                </c:pt>
                <c:pt idx="2081">
                  <c:v>-32767.0</c:v>
                </c:pt>
                <c:pt idx="2082">
                  <c:v>-32767.0</c:v>
                </c:pt>
                <c:pt idx="2083">
                  <c:v>-32767.0</c:v>
                </c:pt>
                <c:pt idx="2084">
                  <c:v>-32767.0</c:v>
                </c:pt>
                <c:pt idx="2085">
                  <c:v>-32767.0</c:v>
                </c:pt>
                <c:pt idx="2086">
                  <c:v>-32767.0</c:v>
                </c:pt>
                <c:pt idx="2087">
                  <c:v>-32767.0</c:v>
                </c:pt>
                <c:pt idx="2088">
                  <c:v>-32767.0</c:v>
                </c:pt>
                <c:pt idx="2089">
                  <c:v>-32767.0</c:v>
                </c:pt>
                <c:pt idx="2090">
                  <c:v>-32767.0</c:v>
                </c:pt>
                <c:pt idx="2091">
                  <c:v>-32767.0</c:v>
                </c:pt>
                <c:pt idx="2092">
                  <c:v>-32767.0</c:v>
                </c:pt>
                <c:pt idx="2093">
                  <c:v>-32767.0</c:v>
                </c:pt>
                <c:pt idx="2094">
                  <c:v>-32767.0</c:v>
                </c:pt>
                <c:pt idx="2095">
                  <c:v>-32767.0</c:v>
                </c:pt>
                <c:pt idx="2096">
                  <c:v>-32767.0</c:v>
                </c:pt>
                <c:pt idx="2097">
                  <c:v>-32767.0</c:v>
                </c:pt>
                <c:pt idx="2098">
                  <c:v>-32767.0</c:v>
                </c:pt>
                <c:pt idx="2099">
                  <c:v>-32767.0</c:v>
                </c:pt>
                <c:pt idx="2100">
                  <c:v>-32767.0</c:v>
                </c:pt>
                <c:pt idx="2101">
                  <c:v>-32767.0</c:v>
                </c:pt>
                <c:pt idx="2102">
                  <c:v>-32767.0</c:v>
                </c:pt>
                <c:pt idx="2103">
                  <c:v>-32767.0</c:v>
                </c:pt>
                <c:pt idx="2104">
                  <c:v>-32767.0</c:v>
                </c:pt>
                <c:pt idx="2105">
                  <c:v>-32767.0</c:v>
                </c:pt>
                <c:pt idx="2106">
                  <c:v>-32767.0</c:v>
                </c:pt>
                <c:pt idx="2107">
                  <c:v>-32767.0</c:v>
                </c:pt>
                <c:pt idx="2108">
                  <c:v>-32767.0</c:v>
                </c:pt>
                <c:pt idx="2109">
                  <c:v>-32767.0</c:v>
                </c:pt>
                <c:pt idx="2110">
                  <c:v>-32767.0</c:v>
                </c:pt>
                <c:pt idx="2111">
                  <c:v>-32767.0</c:v>
                </c:pt>
                <c:pt idx="2112">
                  <c:v>-32767.0</c:v>
                </c:pt>
                <c:pt idx="2113">
                  <c:v>-32767.0</c:v>
                </c:pt>
                <c:pt idx="2114">
                  <c:v>-32767.0</c:v>
                </c:pt>
                <c:pt idx="2115">
                  <c:v>-32767.0</c:v>
                </c:pt>
                <c:pt idx="2116">
                  <c:v>-32767.0</c:v>
                </c:pt>
                <c:pt idx="2117">
                  <c:v>-32767.0</c:v>
                </c:pt>
                <c:pt idx="2118">
                  <c:v>-32767.0</c:v>
                </c:pt>
                <c:pt idx="2119">
                  <c:v>-32767.0</c:v>
                </c:pt>
                <c:pt idx="2120">
                  <c:v>-32767.0</c:v>
                </c:pt>
                <c:pt idx="2121">
                  <c:v>-32767.0</c:v>
                </c:pt>
                <c:pt idx="2122">
                  <c:v>-32767.0</c:v>
                </c:pt>
                <c:pt idx="2123">
                  <c:v>-32767.0</c:v>
                </c:pt>
                <c:pt idx="2124">
                  <c:v>-32767.0</c:v>
                </c:pt>
                <c:pt idx="2125">
                  <c:v>-32767.0</c:v>
                </c:pt>
                <c:pt idx="2126">
                  <c:v>-32767.0</c:v>
                </c:pt>
                <c:pt idx="2127">
                  <c:v>-32767.0</c:v>
                </c:pt>
                <c:pt idx="2128">
                  <c:v>-32767.0</c:v>
                </c:pt>
                <c:pt idx="2129">
                  <c:v>-32767.0</c:v>
                </c:pt>
                <c:pt idx="2130">
                  <c:v>-32767.0</c:v>
                </c:pt>
                <c:pt idx="2131">
                  <c:v>-32767.0</c:v>
                </c:pt>
                <c:pt idx="2132">
                  <c:v>-32767.0</c:v>
                </c:pt>
                <c:pt idx="2133">
                  <c:v>-32767.0</c:v>
                </c:pt>
                <c:pt idx="2134">
                  <c:v>-32767.0</c:v>
                </c:pt>
                <c:pt idx="2135">
                  <c:v>-32767.0</c:v>
                </c:pt>
                <c:pt idx="2136">
                  <c:v>-32767.0</c:v>
                </c:pt>
                <c:pt idx="2137">
                  <c:v>-32767.0</c:v>
                </c:pt>
                <c:pt idx="2138">
                  <c:v>-32767.0</c:v>
                </c:pt>
                <c:pt idx="2139">
                  <c:v>-32767.0</c:v>
                </c:pt>
                <c:pt idx="2140">
                  <c:v>-32767.0</c:v>
                </c:pt>
                <c:pt idx="2141">
                  <c:v>-32767.0</c:v>
                </c:pt>
                <c:pt idx="2142">
                  <c:v>-32767.0</c:v>
                </c:pt>
                <c:pt idx="2143">
                  <c:v>-32767.0</c:v>
                </c:pt>
                <c:pt idx="2144">
                  <c:v>-32767.0</c:v>
                </c:pt>
                <c:pt idx="2145">
                  <c:v>-32767.0</c:v>
                </c:pt>
                <c:pt idx="2146">
                  <c:v>-32767.0</c:v>
                </c:pt>
                <c:pt idx="2147">
                  <c:v>-32767.0</c:v>
                </c:pt>
                <c:pt idx="2148">
                  <c:v>-32767.0</c:v>
                </c:pt>
                <c:pt idx="2149">
                  <c:v>-32767.0</c:v>
                </c:pt>
                <c:pt idx="2150">
                  <c:v>-32767.0</c:v>
                </c:pt>
                <c:pt idx="2151">
                  <c:v>-32767.0</c:v>
                </c:pt>
                <c:pt idx="2152">
                  <c:v>-32767.0</c:v>
                </c:pt>
                <c:pt idx="2153">
                  <c:v>-32767.0</c:v>
                </c:pt>
                <c:pt idx="2154">
                  <c:v>-32767.0</c:v>
                </c:pt>
                <c:pt idx="2155">
                  <c:v>-32767.0</c:v>
                </c:pt>
                <c:pt idx="2156">
                  <c:v>-32767.0</c:v>
                </c:pt>
                <c:pt idx="2157">
                  <c:v>-32767.0</c:v>
                </c:pt>
                <c:pt idx="2158">
                  <c:v>-32767.0</c:v>
                </c:pt>
                <c:pt idx="2159">
                  <c:v>-32767.0</c:v>
                </c:pt>
                <c:pt idx="2160">
                  <c:v>-32767.0</c:v>
                </c:pt>
                <c:pt idx="2161">
                  <c:v>-32767.0</c:v>
                </c:pt>
                <c:pt idx="2162">
                  <c:v>-32767.0</c:v>
                </c:pt>
                <c:pt idx="2163">
                  <c:v>-32767.0</c:v>
                </c:pt>
                <c:pt idx="2164">
                  <c:v>-32767.0</c:v>
                </c:pt>
                <c:pt idx="2165">
                  <c:v>-32767.0</c:v>
                </c:pt>
                <c:pt idx="2166">
                  <c:v>-32767.0</c:v>
                </c:pt>
                <c:pt idx="2167">
                  <c:v>-32767.0</c:v>
                </c:pt>
                <c:pt idx="2168">
                  <c:v>-32767.0</c:v>
                </c:pt>
                <c:pt idx="2169">
                  <c:v>-32767.0</c:v>
                </c:pt>
                <c:pt idx="2170">
                  <c:v>-32767.0</c:v>
                </c:pt>
                <c:pt idx="2171">
                  <c:v>-32767.0</c:v>
                </c:pt>
                <c:pt idx="2172">
                  <c:v>-32767.0</c:v>
                </c:pt>
                <c:pt idx="2173">
                  <c:v>-32767.0</c:v>
                </c:pt>
                <c:pt idx="2174">
                  <c:v>-32767.0</c:v>
                </c:pt>
                <c:pt idx="2175">
                  <c:v>-32767.0</c:v>
                </c:pt>
                <c:pt idx="2176">
                  <c:v>-32767.0</c:v>
                </c:pt>
                <c:pt idx="2177">
                  <c:v>-32767.0</c:v>
                </c:pt>
                <c:pt idx="2178">
                  <c:v>-32767.0</c:v>
                </c:pt>
                <c:pt idx="2179">
                  <c:v>-32767.0</c:v>
                </c:pt>
                <c:pt idx="2180">
                  <c:v>-32767.0</c:v>
                </c:pt>
                <c:pt idx="2181">
                  <c:v>-32767.0</c:v>
                </c:pt>
                <c:pt idx="2182">
                  <c:v>-32767.0</c:v>
                </c:pt>
                <c:pt idx="2183">
                  <c:v>-32767.0</c:v>
                </c:pt>
                <c:pt idx="2184">
                  <c:v>-32767.0</c:v>
                </c:pt>
                <c:pt idx="2185">
                  <c:v>-32767.0</c:v>
                </c:pt>
                <c:pt idx="2186">
                  <c:v>-32767.0</c:v>
                </c:pt>
                <c:pt idx="2187">
                  <c:v>-32767.0</c:v>
                </c:pt>
                <c:pt idx="2188">
                  <c:v>-32767.0</c:v>
                </c:pt>
                <c:pt idx="2189">
                  <c:v>-32767.0</c:v>
                </c:pt>
                <c:pt idx="2190">
                  <c:v>-32767.0</c:v>
                </c:pt>
                <c:pt idx="2191">
                  <c:v>-32767.0</c:v>
                </c:pt>
                <c:pt idx="2192">
                  <c:v>-32767.0</c:v>
                </c:pt>
                <c:pt idx="2193">
                  <c:v>-32767.0</c:v>
                </c:pt>
                <c:pt idx="2194">
                  <c:v>-32767.0</c:v>
                </c:pt>
                <c:pt idx="2195">
                  <c:v>-32767.0</c:v>
                </c:pt>
                <c:pt idx="2196">
                  <c:v>-32767.0</c:v>
                </c:pt>
                <c:pt idx="2197">
                  <c:v>-32767.0</c:v>
                </c:pt>
                <c:pt idx="2198">
                  <c:v>-32767.0</c:v>
                </c:pt>
                <c:pt idx="2199">
                  <c:v>-32767.0</c:v>
                </c:pt>
                <c:pt idx="2200">
                  <c:v>-32767.0</c:v>
                </c:pt>
                <c:pt idx="2201">
                  <c:v>-32767.0</c:v>
                </c:pt>
                <c:pt idx="2202">
                  <c:v>-32767.0</c:v>
                </c:pt>
                <c:pt idx="2203">
                  <c:v>-32767.0</c:v>
                </c:pt>
                <c:pt idx="2204">
                  <c:v>-32767.0</c:v>
                </c:pt>
                <c:pt idx="2205">
                  <c:v>-32767.0</c:v>
                </c:pt>
                <c:pt idx="2206">
                  <c:v>-32767.0</c:v>
                </c:pt>
                <c:pt idx="2207">
                  <c:v>-32767.0</c:v>
                </c:pt>
                <c:pt idx="2208">
                  <c:v>-32767.0</c:v>
                </c:pt>
                <c:pt idx="2209">
                  <c:v>-32767.0</c:v>
                </c:pt>
                <c:pt idx="2210">
                  <c:v>-32767.0</c:v>
                </c:pt>
                <c:pt idx="2211">
                  <c:v>-32767.0</c:v>
                </c:pt>
                <c:pt idx="2212">
                  <c:v>-32767.0</c:v>
                </c:pt>
                <c:pt idx="2213">
                  <c:v>-32767.0</c:v>
                </c:pt>
                <c:pt idx="2214">
                  <c:v>-32767.0</c:v>
                </c:pt>
                <c:pt idx="2215">
                  <c:v>-32767.0</c:v>
                </c:pt>
                <c:pt idx="2216">
                  <c:v>-32767.0</c:v>
                </c:pt>
                <c:pt idx="2217">
                  <c:v>-32767.0</c:v>
                </c:pt>
                <c:pt idx="2218">
                  <c:v>-32767.0</c:v>
                </c:pt>
                <c:pt idx="2219">
                  <c:v>-32767.0</c:v>
                </c:pt>
                <c:pt idx="2220">
                  <c:v>-32767.0</c:v>
                </c:pt>
                <c:pt idx="2221">
                  <c:v>-32767.0</c:v>
                </c:pt>
                <c:pt idx="2222">
                  <c:v>-32767.0</c:v>
                </c:pt>
                <c:pt idx="2223">
                  <c:v>-32767.0</c:v>
                </c:pt>
                <c:pt idx="2224">
                  <c:v>-32767.0</c:v>
                </c:pt>
                <c:pt idx="2225">
                  <c:v>-32767.0</c:v>
                </c:pt>
                <c:pt idx="2226">
                  <c:v>-32767.0</c:v>
                </c:pt>
                <c:pt idx="2227">
                  <c:v>-32767.0</c:v>
                </c:pt>
                <c:pt idx="2228">
                  <c:v>-32767.0</c:v>
                </c:pt>
                <c:pt idx="2229">
                  <c:v>-32767.0</c:v>
                </c:pt>
                <c:pt idx="2230">
                  <c:v>-32767.0</c:v>
                </c:pt>
                <c:pt idx="2231">
                  <c:v>-32767.0</c:v>
                </c:pt>
                <c:pt idx="2232">
                  <c:v>-32767.0</c:v>
                </c:pt>
                <c:pt idx="2233">
                  <c:v>-32767.0</c:v>
                </c:pt>
                <c:pt idx="2234">
                  <c:v>-32767.0</c:v>
                </c:pt>
                <c:pt idx="2235">
                  <c:v>-32767.0</c:v>
                </c:pt>
                <c:pt idx="2236">
                  <c:v>-32767.0</c:v>
                </c:pt>
                <c:pt idx="2237">
                  <c:v>-32767.0</c:v>
                </c:pt>
                <c:pt idx="2238">
                  <c:v>-32767.0</c:v>
                </c:pt>
                <c:pt idx="2239">
                  <c:v>-32767.0</c:v>
                </c:pt>
                <c:pt idx="2240">
                  <c:v>-32767.0</c:v>
                </c:pt>
                <c:pt idx="2241">
                  <c:v>-32767.0</c:v>
                </c:pt>
                <c:pt idx="2242">
                  <c:v>-32767.0</c:v>
                </c:pt>
                <c:pt idx="2243">
                  <c:v>-32767.0</c:v>
                </c:pt>
                <c:pt idx="2244">
                  <c:v>-32767.0</c:v>
                </c:pt>
                <c:pt idx="2245">
                  <c:v>-32767.0</c:v>
                </c:pt>
                <c:pt idx="2246">
                  <c:v>-32767.0</c:v>
                </c:pt>
                <c:pt idx="2247">
                  <c:v>-32767.0</c:v>
                </c:pt>
                <c:pt idx="2248">
                  <c:v>-32767.0</c:v>
                </c:pt>
                <c:pt idx="2249">
                  <c:v>-32767.0</c:v>
                </c:pt>
                <c:pt idx="2250">
                  <c:v>-32767.0</c:v>
                </c:pt>
                <c:pt idx="2251">
                  <c:v>-32767.0</c:v>
                </c:pt>
                <c:pt idx="2252">
                  <c:v>-32767.0</c:v>
                </c:pt>
                <c:pt idx="2253">
                  <c:v>-32767.0</c:v>
                </c:pt>
                <c:pt idx="2254">
                  <c:v>-32767.0</c:v>
                </c:pt>
                <c:pt idx="2255">
                  <c:v>-32767.0</c:v>
                </c:pt>
                <c:pt idx="2256">
                  <c:v>-32767.0</c:v>
                </c:pt>
                <c:pt idx="2257">
                  <c:v>-32767.0</c:v>
                </c:pt>
                <c:pt idx="2258">
                  <c:v>-32767.0</c:v>
                </c:pt>
                <c:pt idx="2259">
                  <c:v>-32767.0</c:v>
                </c:pt>
                <c:pt idx="2260">
                  <c:v>-32767.0</c:v>
                </c:pt>
                <c:pt idx="2261">
                  <c:v>-32767.0</c:v>
                </c:pt>
                <c:pt idx="2262">
                  <c:v>-32767.0</c:v>
                </c:pt>
                <c:pt idx="2263">
                  <c:v>-32767.0</c:v>
                </c:pt>
                <c:pt idx="2264">
                  <c:v>-32767.0</c:v>
                </c:pt>
                <c:pt idx="2265">
                  <c:v>-32767.0</c:v>
                </c:pt>
                <c:pt idx="2266">
                  <c:v>-32767.0</c:v>
                </c:pt>
                <c:pt idx="2267">
                  <c:v>-32767.0</c:v>
                </c:pt>
                <c:pt idx="2268">
                  <c:v>-32767.0</c:v>
                </c:pt>
                <c:pt idx="2269">
                  <c:v>-32767.0</c:v>
                </c:pt>
                <c:pt idx="2270">
                  <c:v>-32767.0</c:v>
                </c:pt>
                <c:pt idx="2271">
                  <c:v>-32767.0</c:v>
                </c:pt>
                <c:pt idx="2272">
                  <c:v>-32767.0</c:v>
                </c:pt>
                <c:pt idx="2273">
                  <c:v>-32767.0</c:v>
                </c:pt>
                <c:pt idx="2274">
                  <c:v>-32767.0</c:v>
                </c:pt>
                <c:pt idx="2275">
                  <c:v>-32767.0</c:v>
                </c:pt>
                <c:pt idx="2276">
                  <c:v>-32767.0</c:v>
                </c:pt>
                <c:pt idx="2277">
                  <c:v>-32767.0</c:v>
                </c:pt>
                <c:pt idx="2278">
                  <c:v>-32767.0</c:v>
                </c:pt>
                <c:pt idx="2279">
                  <c:v>-32767.0</c:v>
                </c:pt>
                <c:pt idx="2280">
                  <c:v>-32767.0</c:v>
                </c:pt>
                <c:pt idx="2281">
                  <c:v>-32767.0</c:v>
                </c:pt>
                <c:pt idx="2282">
                  <c:v>-32767.0</c:v>
                </c:pt>
                <c:pt idx="2283">
                  <c:v>-32767.0</c:v>
                </c:pt>
                <c:pt idx="2284">
                  <c:v>-32767.0</c:v>
                </c:pt>
                <c:pt idx="2285">
                  <c:v>-32767.0</c:v>
                </c:pt>
                <c:pt idx="2286">
                  <c:v>-32767.0</c:v>
                </c:pt>
                <c:pt idx="2287">
                  <c:v>-32767.0</c:v>
                </c:pt>
                <c:pt idx="2288">
                  <c:v>-32767.0</c:v>
                </c:pt>
                <c:pt idx="2289">
                  <c:v>-32767.0</c:v>
                </c:pt>
                <c:pt idx="2290">
                  <c:v>-32767.0</c:v>
                </c:pt>
                <c:pt idx="2291">
                  <c:v>-32767.0</c:v>
                </c:pt>
                <c:pt idx="2292">
                  <c:v>-32767.0</c:v>
                </c:pt>
                <c:pt idx="2293">
                  <c:v>-32767.0</c:v>
                </c:pt>
                <c:pt idx="2294">
                  <c:v>-32767.0</c:v>
                </c:pt>
                <c:pt idx="2295">
                  <c:v>-32767.0</c:v>
                </c:pt>
                <c:pt idx="2296">
                  <c:v>-32767.0</c:v>
                </c:pt>
                <c:pt idx="2297">
                  <c:v>-32767.0</c:v>
                </c:pt>
                <c:pt idx="2298">
                  <c:v>-32767.0</c:v>
                </c:pt>
                <c:pt idx="2299">
                  <c:v>-32767.0</c:v>
                </c:pt>
                <c:pt idx="2300">
                  <c:v>-32767.0</c:v>
                </c:pt>
                <c:pt idx="2301">
                  <c:v>-32767.0</c:v>
                </c:pt>
                <c:pt idx="2302">
                  <c:v>-32767.0</c:v>
                </c:pt>
                <c:pt idx="2303">
                  <c:v>-32767.0</c:v>
                </c:pt>
                <c:pt idx="2304">
                  <c:v>-32767.0</c:v>
                </c:pt>
                <c:pt idx="2305">
                  <c:v>-32767.0</c:v>
                </c:pt>
                <c:pt idx="2306">
                  <c:v>-32767.0</c:v>
                </c:pt>
                <c:pt idx="2307">
                  <c:v>-32767.0</c:v>
                </c:pt>
                <c:pt idx="2308">
                  <c:v>-32767.0</c:v>
                </c:pt>
                <c:pt idx="2309">
                  <c:v>-32767.0</c:v>
                </c:pt>
                <c:pt idx="2310">
                  <c:v>-32767.0</c:v>
                </c:pt>
                <c:pt idx="2311">
                  <c:v>-32767.0</c:v>
                </c:pt>
                <c:pt idx="2312">
                  <c:v>-32767.0</c:v>
                </c:pt>
                <c:pt idx="2313">
                  <c:v>-32767.0</c:v>
                </c:pt>
                <c:pt idx="2314">
                  <c:v>-32767.0</c:v>
                </c:pt>
                <c:pt idx="2315">
                  <c:v>-32767.0</c:v>
                </c:pt>
                <c:pt idx="2316">
                  <c:v>-32767.0</c:v>
                </c:pt>
                <c:pt idx="2317">
                  <c:v>-32767.0</c:v>
                </c:pt>
                <c:pt idx="2318">
                  <c:v>-32767.0</c:v>
                </c:pt>
                <c:pt idx="2319">
                  <c:v>-32767.0</c:v>
                </c:pt>
                <c:pt idx="2320">
                  <c:v>-32767.0</c:v>
                </c:pt>
                <c:pt idx="2321">
                  <c:v>-32767.0</c:v>
                </c:pt>
                <c:pt idx="2322">
                  <c:v>-32767.0</c:v>
                </c:pt>
                <c:pt idx="2323">
                  <c:v>-32767.0</c:v>
                </c:pt>
                <c:pt idx="2324">
                  <c:v>-32767.0</c:v>
                </c:pt>
                <c:pt idx="2325">
                  <c:v>-32767.0</c:v>
                </c:pt>
                <c:pt idx="2326">
                  <c:v>-32767.0</c:v>
                </c:pt>
                <c:pt idx="2327">
                  <c:v>-32767.0</c:v>
                </c:pt>
                <c:pt idx="2328">
                  <c:v>-32767.0</c:v>
                </c:pt>
                <c:pt idx="2329">
                  <c:v>-32767.0</c:v>
                </c:pt>
                <c:pt idx="2330">
                  <c:v>-32767.0</c:v>
                </c:pt>
                <c:pt idx="2331">
                  <c:v>-32767.0</c:v>
                </c:pt>
                <c:pt idx="2332">
                  <c:v>-32767.0</c:v>
                </c:pt>
                <c:pt idx="2333">
                  <c:v>-32767.0</c:v>
                </c:pt>
                <c:pt idx="2334">
                  <c:v>-32767.0</c:v>
                </c:pt>
                <c:pt idx="2335">
                  <c:v>-32767.0</c:v>
                </c:pt>
                <c:pt idx="2336">
                  <c:v>-32767.0</c:v>
                </c:pt>
                <c:pt idx="2337">
                  <c:v>-32767.0</c:v>
                </c:pt>
                <c:pt idx="2338">
                  <c:v>-32767.0</c:v>
                </c:pt>
                <c:pt idx="2339">
                  <c:v>-32767.0</c:v>
                </c:pt>
                <c:pt idx="2340">
                  <c:v>-32767.0</c:v>
                </c:pt>
                <c:pt idx="2341">
                  <c:v>-32767.0</c:v>
                </c:pt>
                <c:pt idx="2342">
                  <c:v>-32767.0</c:v>
                </c:pt>
                <c:pt idx="2343">
                  <c:v>-32767.0</c:v>
                </c:pt>
                <c:pt idx="2344">
                  <c:v>-32767.0</c:v>
                </c:pt>
                <c:pt idx="2345">
                  <c:v>-32767.0</c:v>
                </c:pt>
                <c:pt idx="2346">
                  <c:v>-32767.0</c:v>
                </c:pt>
                <c:pt idx="2347">
                  <c:v>-32767.0</c:v>
                </c:pt>
                <c:pt idx="2348">
                  <c:v>-32767.0</c:v>
                </c:pt>
                <c:pt idx="2349">
                  <c:v>-32767.0</c:v>
                </c:pt>
                <c:pt idx="2350">
                  <c:v>-32767.0</c:v>
                </c:pt>
                <c:pt idx="2351">
                  <c:v>-32767.0</c:v>
                </c:pt>
                <c:pt idx="2352">
                  <c:v>-32767.0</c:v>
                </c:pt>
                <c:pt idx="2353">
                  <c:v>-32767.0</c:v>
                </c:pt>
                <c:pt idx="2354">
                  <c:v>-32767.0</c:v>
                </c:pt>
                <c:pt idx="2355">
                  <c:v>-32767.0</c:v>
                </c:pt>
                <c:pt idx="2356">
                  <c:v>-32767.0</c:v>
                </c:pt>
                <c:pt idx="2357">
                  <c:v>-32767.0</c:v>
                </c:pt>
                <c:pt idx="2358">
                  <c:v>-32767.0</c:v>
                </c:pt>
                <c:pt idx="2359">
                  <c:v>-32767.0</c:v>
                </c:pt>
                <c:pt idx="2360">
                  <c:v>-32767.0</c:v>
                </c:pt>
                <c:pt idx="2361">
                  <c:v>-32767.0</c:v>
                </c:pt>
                <c:pt idx="2362">
                  <c:v>-32767.0</c:v>
                </c:pt>
                <c:pt idx="2363">
                  <c:v>-32767.0</c:v>
                </c:pt>
                <c:pt idx="2364">
                  <c:v>-32767.0</c:v>
                </c:pt>
                <c:pt idx="2365">
                  <c:v>-32767.0</c:v>
                </c:pt>
                <c:pt idx="2366">
                  <c:v>-32767.0</c:v>
                </c:pt>
                <c:pt idx="2367">
                  <c:v>-32767.0</c:v>
                </c:pt>
                <c:pt idx="2368">
                  <c:v>-32767.0</c:v>
                </c:pt>
                <c:pt idx="2369">
                  <c:v>-32767.0</c:v>
                </c:pt>
                <c:pt idx="2370">
                  <c:v>-32767.0</c:v>
                </c:pt>
                <c:pt idx="2371">
                  <c:v>-32767.0</c:v>
                </c:pt>
                <c:pt idx="2372">
                  <c:v>-32767.0</c:v>
                </c:pt>
                <c:pt idx="2373">
                  <c:v>-32767.0</c:v>
                </c:pt>
                <c:pt idx="2374">
                  <c:v>-32767.0</c:v>
                </c:pt>
                <c:pt idx="2375">
                  <c:v>-32767.0</c:v>
                </c:pt>
                <c:pt idx="2376">
                  <c:v>-32767.0</c:v>
                </c:pt>
                <c:pt idx="2377">
                  <c:v>-32767.0</c:v>
                </c:pt>
                <c:pt idx="2378">
                  <c:v>-32767.0</c:v>
                </c:pt>
                <c:pt idx="2379">
                  <c:v>-32767.0</c:v>
                </c:pt>
                <c:pt idx="2380">
                  <c:v>-32767.0</c:v>
                </c:pt>
                <c:pt idx="2381">
                  <c:v>-32767.0</c:v>
                </c:pt>
                <c:pt idx="2382">
                  <c:v>-32767.0</c:v>
                </c:pt>
                <c:pt idx="2383">
                  <c:v>-32767.0</c:v>
                </c:pt>
                <c:pt idx="2384">
                  <c:v>-32767.0</c:v>
                </c:pt>
                <c:pt idx="2385">
                  <c:v>-32767.0</c:v>
                </c:pt>
                <c:pt idx="2386">
                  <c:v>-32767.0</c:v>
                </c:pt>
                <c:pt idx="2387">
                  <c:v>-32767.0</c:v>
                </c:pt>
                <c:pt idx="2388">
                  <c:v>-32767.0</c:v>
                </c:pt>
                <c:pt idx="2389">
                  <c:v>-32767.0</c:v>
                </c:pt>
                <c:pt idx="2390">
                  <c:v>-32767.0</c:v>
                </c:pt>
                <c:pt idx="2391">
                  <c:v>-32767.0</c:v>
                </c:pt>
                <c:pt idx="2392">
                  <c:v>-32767.0</c:v>
                </c:pt>
                <c:pt idx="2393">
                  <c:v>-32767.0</c:v>
                </c:pt>
                <c:pt idx="2394">
                  <c:v>-32767.0</c:v>
                </c:pt>
                <c:pt idx="2395">
                  <c:v>-32767.0</c:v>
                </c:pt>
                <c:pt idx="2396">
                  <c:v>-32767.0</c:v>
                </c:pt>
                <c:pt idx="2397">
                  <c:v>-32767.0</c:v>
                </c:pt>
                <c:pt idx="2398">
                  <c:v>-32767.0</c:v>
                </c:pt>
                <c:pt idx="2399">
                  <c:v>-32767.0</c:v>
                </c:pt>
                <c:pt idx="2400">
                  <c:v>-32767.0</c:v>
                </c:pt>
                <c:pt idx="2401">
                  <c:v>-32767.0</c:v>
                </c:pt>
                <c:pt idx="2402">
                  <c:v>-32767.0</c:v>
                </c:pt>
                <c:pt idx="2403">
                  <c:v>-32767.0</c:v>
                </c:pt>
                <c:pt idx="2404">
                  <c:v>-32767.0</c:v>
                </c:pt>
                <c:pt idx="2405">
                  <c:v>-32767.0</c:v>
                </c:pt>
                <c:pt idx="2406">
                  <c:v>-32767.0</c:v>
                </c:pt>
                <c:pt idx="2407">
                  <c:v>-32767.0</c:v>
                </c:pt>
                <c:pt idx="2408">
                  <c:v>-32767.0</c:v>
                </c:pt>
                <c:pt idx="2409">
                  <c:v>-32767.0</c:v>
                </c:pt>
                <c:pt idx="2410">
                  <c:v>-32767.0</c:v>
                </c:pt>
                <c:pt idx="2411">
                  <c:v>-32767.0</c:v>
                </c:pt>
                <c:pt idx="2412">
                  <c:v>-32767.0</c:v>
                </c:pt>
                <c:pt idx="2413">
                  <c:v>-32767.0</c:v>
                </c:pt>
                <c:pt idx="2414">
                  <c:v>-32767.0</c:v>
                </c:pt>
                <c:pt idx="2415">
                  <c:v>-32767.0</c:v>
                </c:pt>
                <c:pt idx="2416">
                  <c:v>-32767.0</c:v>
                </c:pt>
                <c:pt idx="2417">
                  <c:v>-32767.0</c:v>
                </c:pt>
                <c:pt idx="2418">
                  <c:v>-32767.0</c:v>
                </c:pt>
                <c:pt idx="2419">
                  <c:v>-32767.0</c:v>
                </c:pt>
                <c:pt idx="2420">
                  <c:v>-32767.0</c:v>
                </c:pt>
                <c:pt idx="2421">
                  <c:v>-32767.0</c:v>
                </c:pt>
                <c:pt idx="2422">
                  <c:v>-32767.0</c:v>
                </c:pt>
                <c:pt idx="2423">
                  <c:v>-32767.0</c:v>
                </c:pt>
                <c:pt idx="2424">
                  <c:v>-32767.0</c:v>
                </c:pt>
                <c:pt idx="2425">
                  <c:v>-32767.0</c:v>
                </c:pt>
                <c:pt idx="2426">
                  <c:v>-32767.0</c:v>
                </c:pt>
                <c:pt idx="2427">
                  <c:v>-32767.0</c:v>
                </c:pt>
                <c:pt idx="2428">
                  <c:v>-32767.0</c:v>
                </c:pt>
                <c:pt idx="2429">
                  <c:v>-32767.0</c:v>
                </c:pt>
                <c:pt idx="2430">
                  <c:v>-32767.0</c:v>
                </c:pt>
                <c:pt idx="2431">
                  <c:v>-32767.0</c:v>
                </c:pt>
                <c:pt idx="2432">
                  <c:v>-32767.0</c:v>
                </c:pt>
                <c:pt idx="2433">
                  <c:v>-32767.0</c:v>
                </c:pt>
                <c:pt idx="2434">
                  <c:v>-32767.0</c:v>
                </c:pt>
                <c:pt idx="2435">
                  <c:v>-32767.0</c:v>
                </c:pt>
                <c:pt idx="2436">
                  <c:v>-32767.0</c:v>
                </c:pt>
                <c:pt idx="2437">
                  <c:v>-32767.0</c:v>
                </c:pt>
                <c:pt idx="2438">
                  <c:v>-32767.0</c:v>
                </c:pt>
                <c:pt idx="2439">
                  <c:v>-32767.0</c:v>
                </c:pt>
                <c:pt idx="2440">
                  <c:v>-32767.0</c:v>
                </c:pt>
                <c:pt idx="2441">
                  <c:v>-32767.0</c:v>
                </c:pt>
                <c:pt idx="2442">
                  <c:v>-32767.0</c:v>
                </c:pt>
                <c:pt idx="2443">
                  <c:v>-32767.0</c:v>
                </c:pt>
                <c:pt idx="2444">
                  <c:v>-32767.0</c:v>
                </c:pt>
                <c:pt idx="2445">
                  <c:v>-32767.0</c:v>
                </c:pt>
                <c:pt idx="2446">
                  <c:v>-32767.0</c:v>
                </c:pt>
                <c:pt idx="2447">
                  <c:v>-32767.0</c:v>
                </c:pt>
                <c:pt idx="2448">
                  <c:v>-32767.0</c:v>
                </c:pt>
                <c:pt idx="2449">
                  <c:v>-32767.0</c:v>
                </c:pt>
                <c:pt idx="2450">
                  <c:v>-32767.0</c:v>
                </c:pt>
                <c:pt idx="2451">
                  <c:v>-32767.0</c:v>
                </c:pt>
                <c:pt idx="2452">
                  <c:v>-32767.0</c:v>
                </c:pt>
                <c:pt idx="2453">
                  <c:v>-32767.0</c:v>
                </c:pt>
                <c:pt idx="2454">
                  <c:v>-32767.0</c:v>
                </c:pt>
                <c:pt idx="2455">
                  <c:v>-32767.0</c:v>
                </c:pt>
                <c:pt idx="2456">
                  <c:v>-32767.0</c:v>
                </c:pt>
                <c:pt idx="2457">
                  <c:v>-32767.0</c:v>
                </c:pt>
                <c:pt idx="2458">
                  <c:v>-32767.0</c:v>
                </c:pt>
                <c:pt idx="2459">
                  <c:v>-32767.0</c:v>
                </c:pt>
                <c:pt idx="2460">
                  <c:v>-32767.0</c:v>
                </c:pt>
                <c:pt idx="2461">
                  <c:v>-32767.0</c:v>
                </c:pt>
                <c:pt idx="2462">
                  <c:v>-32767.0</c:v>
                </c:pt>
                <c:pt idx="2463">
                  <c:v>-32767.0</c:v>
                </c:pt>
                <c:pt idx="2464">
                  <c:v>-32767.0</c:v>
                </c:pt>
                <c:pt idx="2465">
                  <c:v>-32767.0</c:v>
                </c:pt>
                <c:pt idx="2466">
                  <c:v>-32767.0</c:v>
                </c:pt>
                <c:pt idx="2467">
                  <c:v>-32767.0</c:v>
                </c:pt>
                <c:pt idx="2468">
                  <c:v>-32767.0</c:v>
                </c:pt>
                <c:pt idx="2469">
                  <c:v>-32767.0</c:v>
                </c:pt>
                <c:pt idx="2470">
                  <c:v>-32767.0</c:v>
                </c:pt>
                <c:pt idx="2471">
                  <c:v>-32767.0</c:v>
                </c:pt>
                <c:pt idx="2472">
                  <c:v>-32767.0</c:v>
                </c:pt>
                <c:pt idx="2473">
                  <c:v>-32767.0</c:v>
                </c:pt>
                <c:pt idx="2474">
                  <c:v>-32767.0</c:v>
                </c:pt>
                <c:pt idx="2475">
                  <c:v>-32767.0</c:v>
                </c:pt>
                <c:pt idx="2476">
                  <c:v>-32767.0</c:v>
                </c:pt>
                <c:pt idx="2477">
                  <c:v>-32767.0</c:v>
                </c:pt>
                <c:pt idx="2478">
                  <c:v>-32767.0</c:v>
                </c:pt>
                <c:pt idx="2479">
                  <c:v>-32767.0</c:v>
                </c:pt>
                <c:pt idx="2480">
                  <c:v>-32767.0</c:v>
                </c:pt>
                <c:pt idx="2481">
                  <c:v>-32767.0</c:v>
                </c:pt>
                <c:pt idx="2482">
                  <c:v>-32767.0</c:v>
                </c:pt>
                <c:pt idx="2483">
                  <c:v>-32767.0</c:v>
                </c:pt>
                <c:pt idx="2484">
                  <c:v>-32767.0</c:v>
                </c:pt>
                <c:pt idx="2485">
                  <c:v>-32767.0</c:v>
                </c:pt>
                <c:pt idx="2486">
                  <c:v>-32767.0</c:v>
                </c:pt>
                <c:pt idx="2487">
                  <c:v>-32767.0</c:v>
                </c:pt>
                <c:pt idx="2488">
                  <c:v>-32767.0</c:v>
                </c:pt>
                <c:pt idx="2489">
                  <c:v>-32767.0</c:v>
                </c:pt>
                <c:pt idx="2490">
                  <c:v>-32767.0</c:v>
                </c:pt>
                <c:pt idx="2491">
                  <c:v>-32767.0</c:v>
                </c:pt>
                <c:pt idx="2492">
                  <c:v>-32767.0</c:v>
                </c:pt>
                <c:pt idx="2493">
                  <c:v>-32767.0</c:v>
                </c:pt>
                <c:pt idx="2494">
                  <c:v>-32767.0</c:v>
                </c:pt>
                <c:pt idx="2495">
                  <c:v>-32767.0</c:v>
                </c:pt>
                <c:pt idx="2496">
                  <c:v>-32767.0</c:v>
                </c:pt>
                <c:pt idx="2497">
                  <c:v>-32767.0</c:v>
                </c:pt>
                <c:pt idx="2498">
                  <c:v>-32767.0</c:v>
                </c:pt>
                <c:pt idx="2499">
                  <c:v>-32767.0</c:v>
                </c:pt>
                <c:pt idx="2500">
                  <c:v>-32767.0</c:v>
                </c:pt>
                <c:pt idx="2501">
                  <c:v>-32767.0</c:v>
                </c:pt>
                <c:pt idx="2502">
                  <c:v>-32767.0</c:v>
                </c:pt>
                <c:pt idx="2503">
                  <c:v>-32767.0</c:v>
                </c:pt>
                <c:pt idx="2504">
                  <c:v>-32767.0</c:v>
                </c:pt>
                <c:pt idx="2505">
                  <c:v>-32767.0</c:v>
                </c:pt>
                <c:pt idx="2506">
                  <c:v>-32767.0</c:v>
                </c:pt>
                <c:pt idx="2507">
                  <c:v>-32767.0</c:v>
                </c:pt>
                <c:pt idx="2508">
                  <c:v>-32767.0</c:v>
                </c:pt>
                <c:pt idx="2509">
                  <c:v>-32767.0</c:v>
                </c:pt>
                <c:pt idx="2510">
                  <c:v>-32767.0</c:v>
                </c:pt>
                <c:pt idx="2511">
                  <c:v>-32767.0</c:v>
                </c:pt>
                <c:pt idx="2512">
                  <c:v>-32767.0</c:v>
                </c:pt>
                <c:pt idx="2513">
                  <c:v>-32767.0</c:v>
                </c:pt>
                <c:pt idx="2514">
                  <c:v>-32767.0</c:v>
                </c:pt>
                <c:pt idx="2515">
                  <c:v>-32767.0</c:v>
                </c:pt>
                <c:pt idx="2516">
                  <c:v>-32767.0</c:v>
                </c:pt>
                <c:pt idx="2517">
                  <c:v>-32767.0</c:v>
                </c:pt>
                <c:pt idx="2518">
                  <c:v>-32767.0</c:v>
                </c:pt>
                <c:pt idx="2519">
                  <c:v>-32767.0</c:v>
                </c:pt>
                <c:pt idx="2520">
                  <c:v>-32767.0</c:v>
                </c:pt>
                <c:pt idx="2521">
                  <c:v>-32767.0</c:v>
                </c:pt>
                <c:pt idx="2522">
                  <c:v>-32767.0</c:v>
                </c:pt>
                <c:pt idx="2523">
                  <c:v>-32767.0</c:v>
                </c:pt>
                <c:pt idx="2524">
                  <c:v>-32767.0</c:v>
                </c:pt>
                <c:pt idx="2525">
                  <c:v>-32767.0</c:v>
                </c:pt>
                <c:pt idx="2526">
                  <c:v>-32767.0</c:v>
                </c:pt>
                <c:pt idx="2527">
                  <c:v>-32767.0</c:v>
                </c:pt>
                <c:pt idx="2528">
                  <c:v>-32767.0</c:v>
                </c:pt>
                <c:pt idx="2529">
                  <c:v>-32767.0</c:v>
                </c:pt>
                <c:pt idx="2530">
                  <c:v>-32767.0</c:v>
                </c:pt>
                <c:pt idx="2531">
                  <c:v>-32767.0</c:v>
                </c:pt>
                <c:pt idx="2532">
                  <c:v>-32767.0</c:v>
                </c:pt>
                <c:pt idx="2533">
                  <c:v>-32767.0</c:v>
                </c:pt>
                <c:pt idx="2534">
                  <c:v>-32767.0</c:v>
                </c:pt>
                <c:pt idx="2535">
                  <c:v>-32767.0</c:v>
                </c:pt>
                <c:pt idx="2536">
                  <c:v>-32767.0</c:v>
                </c:pt>
                <c:pt idx="2537">
                  <c:v>-32767.0</c:v>
                </c:pt>
                <c:pt idx="2538">
                  <c:v>-32767.0</c:v>
                </c:pt>
                <c:pt idx="2539">
                  <c:v>-32767.0</c:v>
                </c:pt>
                <c:pt idx="2540">
                  <c:v>-32767.0</c:v>
                </c:pt>
                <c:pt idx="2541">
                  <c:v>-32767.0</c:v>
                </c:pt>
                <c:pt idx="2542">
                  <c:v>-32767.0</c:v>
                </c:pt>
                <c:pt idx="2543">
                  <c:v>-32767.0</c:v>
                </c:pt>
                <c:pt idx="2544">
                  <c:v>-32767.0</c:v>
                </c:pt>
                <c:pt idx="2545">
                  <c:v>-32767.0</c:v>
                </c:pt>
                <c:pt idx="2546">
                  <c:v>-32767.0</c:v>
                </c:pt>
                <c:pt idx="2547">
                  <c:v>-32767.0</c:v>
                </c:pt>
                <c:pt idx="2548">
                  <c:v>-32767.0</c:v>
                </c:pt>
                <c:pt idx="2549">
                  <c:v>-32767.0</c:v>
                </c:pt>
                <c:pt idx="2550">
                  <c:v>-32767.0</c:v>
                </c:pt>
                <c:pt idx="2551">
                  <c:v>-32767.0</c:v>
                </c:pt>
                <c:pt idx="2552">
                  <c:v>-32767.0</c:v>
                </c:pt>
                <c:pt idx="2553">
                  <c:v>-32767.0</c:v>
                </c:pt>
                <c:pt idx="2554">
                  <c:v>-32767.0</c:v>
                </c:pt>
                <c:pt idx="2555">
                  <c:v>-32767.0</c:v>
                </c:pt>
                <c:pt idx="2556">
                  <c:v>-32767.0</c:v>
                </c:pt>
                <c:pt idx="2557">
                  <c:v>-32767.0</c:v>
                </c:pt>
                <c:pt idx="2558">
                  <c:v>-32767.0</c:v>
                </c:pt>
                <c:pt idx="2559">
                  <c:v>-32767.0</c:v>
                </c:pt>
                <c:pt idx="2560">
                  <c:v>-32767.0</c:v>
                </c:pt>
                <c:pt idx="2561">
                  <c:v>-32767.0</c:v>
                </c:pt>
                <c:pt idx="2562">
                  <c:v>-32767.0</c:v>
                </c:pt>
                <c:pt idx="2563">
                  <c:v>-32767.0</c:v>
                </c:pt>
                <c:pt idx="2564">
                  <c:v>-32767.0</c:v>
                </c:pt>
                <c:pt idx="2565">
                  <c:v>-32767.0</c:v>
                </c:pt>
                <c:pt idx="2566">
                  <c:v>-32767.0</c:v>
                </c:pt>
                <c:pt idx="2567">
                  <c:v>-32767.0</c:v>
                </c:pt>
                <c:pt idx="2568">
                  <c:v>-32767.0</c:v>
                </c:pt>
                <c:pt idx="2569">
                  <c:v>-32767.0</c:v>
                </c:pt>
                <c:pt idx="2570">
                  <c:v>-32767.0</c:v>
                </c:pt>
                <c:pt idx="2571">
                  <c:v>-32767.0</c:v>
                </c:pt>
                <c:pt idx="2572">
                  <c:v>-32767.0</c:v>
                </c:pt>
                <c:pt idx="2573">
                  <c:v>-32767.0</c:v>
                </c:pt>
                <c:pt idx="2574">
                  <c:v>-32767.0</c:v>
                </c:pt>
                <c:pt idx="2575">
                  <c:v>-32767.0</c:v>
                </c:pt>
                <c:pt idx="2576">
                  <c:v>-32767.0</c:v>
                </c:pt>
                <c:pt idx="2577">
                  <c:v>-32767.0</c:v>
                </c:pt>
                <c:pt idx="2578">
                  <c:v>-32767.0</c:v>
                </c:pt>
                <c:pt idx="2579">
                  <c:v>-32767.0</c:v>
                </c:pt>
                <c:pt idx="2580">
                  <c:v>-32767.0</c:v>
                </c:pt>
                <c:pt idx="2581">
                  <c:v>-32767.0</c:v>
                </c:pt>
                <c:pt idx="2582">
                  <c:v>-32767.0</c:v>
                </c:pt>
                <c:pt idx="2583">
                  <c:v>-32767.0</c:v>
                </c:pt>
                <c:pt idx="2584">
                  <c:v>-32767.0</c:v>
                </c:pt>
                <c:pt idx="2585">
                  <c:v>-32767.0</c:v>
                </c:pt>
                <c:pt idx="2586">
                  <c:v>-32767.0</c:v>
                </c:pt>
                <c:pt idx="2587">
                  <c:v>-32767.0</c:v>
                </c:pt>
                <c:pt idx="2588">
                  <c:v>-32767.0</c:v>
                </c:pt>
                <c:pt idx="2589">
                  <c:v>-32767.0</c:v>
                </c:pt>
                <c:pt idx="2590">
                  <c:v>-32767.0</c:v>
                </c:pt>
                <c:pt idx="2591">
                  <c:v>-32767.0</c:v>
                </c:pt>
                <c:pt idx="2592">
                  <c:v>-32767.0</c:v>
                </c:pt>
                <c:pt idx="2593">
                  <c:v>-32767.0</c:v>
                </c:pt>
                <c:pt idx="2594">
                  <c:v>-32767.0</c:v>
                </c:pt>
                <c:pt idx="2595">
                  <c:v>-32767.0</c:v>
                </c:pt>
                <c:pt idx="2596">
                  <c:v>-32767.0</c:v>
                </c:pt>
                <c:pt idx="2597">
                  <c:v>-32767.0</c:v>
                </c:pt>
                <c:pt idx="2598">
                  <c:v>-32767.0</c:v>
                </c:pt>
                <c:pt idx="2599">
                  <c:v>-32767.0</c:v>
                </c:pt>
                <c:pt idx="2600">
                  <c:v>-32767.0</c:v>
                </c:pt>
                <c:pt idx="2601">
                  <c:v>-32767.0</c:v>
                </c:pt>
                <c:pt idx="2602">
                  <c:v>-32767.0</c:v>
                </c:pt>
                <c:pt idx="2603">
                  <c:v>-32767.0</c:v>
                </c:pt>
                <c:pt idx="2604">
                  <c:v>-32767.0</c:v>
                </c:pt>
                <c:pt idx="2605">
                  <c:v>-32767.0</c:v>
                </c:pt>
                <c:pt idx="2606">
                  <c:v>-32767.0</c:v>
                </c:pt>
                <c:pt idx="2607">
                  <c:v>-32767.0</c:v>
                </c:pt>
                <c:pt idx="2608">
                  <c:v>-32767.0</c:v>
                </c:pt>
                <c:pt idx="2609">
                  <c:v>-32767.0</c:v>
                </c:pt>
                <c:pt idx="2610">
                  <c:v>-32767.0</c:v>
                </c:pt>
                <c:pt idx="2611">
                  <c:v>-32767.0</c:v>
                </c:pt>
                <c:pt idx="2612">
                  <c:v>-32767.0</c:v>
                </c:pt>
                <c:pt idx="2613">
                  <c:v>-32767.0</c:v>
                </c:pt>
                <c:pt idx="2614">
                  <c:v>-32767.0</c:v>
                </c:pt>
                <c:pt idx="2615">
                  <c:v>-32767.0</c:v>
                </c:pt>
                <c:pt idx="2616">
                  <c:v>-32767.0</c:v>
                </c:pt>
                <c:pt idx="2617">
                  <c:v>-32767.0</c:v>
                </c:pt>
                <c:pt idx="2618">
                  <c:v>-32767.0</c:v>
                </c:pt>
                <c:pt idx="2619">
                  <c:v>-32767.0</c:v>
                </c:pt>
                <c:pt idx="2620">
                  <c:v>-32767.0</c:v>
                </c:pt>
                <c:pt idx="2621">
                  <c:v>-32767.0</c:v>
                </c:pt>
                <c:pt idx="2622">
                  <c:v>-32767.0</c:v>
                </c:pt>
                <c:pt idx="2623">
                  <c:v>-32767.0</c:v>
                </c:pt>
                <c:pt idx="2624">
                  <c:v>-32767.0</c:v>
                </c:pt>
                <c:pt idx="2625">
                  <c:v>-32767.0</c:v>
                </c:pt>
                <c:pt idx="2626">
                  <c:v>-32767.0</c:v>
                </c:pt>
                <c:pt idx="2627">
                  <c:v>-32767.0</c:v>
                </c:pt>
                <c:pt idx="2628">
                  <c:v>-32767.0</c:v>
                </c:pt>
                <c:pt idx="2629">
                  <c:v>-32767.0</c:v>
                </c:pt>
                <c:pt idx="2630">
                  <c:v>-32767.0</c:v>
                </c:pt>
                <c:pt idx="2631">
                  <c:v>-32767.0</c:v>
                </c:pt>
                <c:pt idx="2632">
                  <c:v>-32767.0</c:v>
                </c:pt>
                <c:pt idx="2633">
                  <c:v>-32767.0</c:v>
                </c:pt>
                <c:pt idx="2634">
                  <c:v>-32767.0</c:v>
                </c:pt>
                <c:pt idx="2635">
                  <c:v>-32767.0</c:v>
                </c:pt>
                <c:pt idx="2636">
                  <c:v>-32767.0</c:v>
                </c:pt>
                <c:pt idx="2637">
                  <c:v>-32767.0</c:v>
                </c:pt>
                <c:pt idx="2638">
                  <c:v>-32767.0</c:v>
                </c:pt>
                <c:pt idx="2639">
                  <c:v>-32767.0</c:v>
                </c:pt>
                <c:pt idx="2640">
                  <c:v>-32767.0</c:v>
                </c:pt>
                <c:pt idx="2641">
                  <c:v>-32767.0</c:v>
                </c:pt>
                <c:pt idx="2642">
                  <c:v>-32767.0</c:v>
                </c:pt>
                <c:pt idx="2643">
                  <c:v>-32767.0</c:v>
                </c:pt>
                <c:pt idx="2644">
                  <c:v>-32767.0</c:v>
                </c:pt>
                <c:pt idx="2645">
                  <c:v>-32767.0</c:v>
                </c:pt>
                <c:pt idx="2646">
                  <c:v>-32767.0</c:v>
                </c:pt>
                <c:pt idx="2647">
                  <c:v>-32767.0</c:v>
                </c:pt>
                <c:pt idx="2648">
                  <c:v>-32767.0</c:v>
                </c:pt>
                <c:pt idx="2649">
                  <c:v>-32767.0</c:v>
                </c:pt>
                <c:pt idx="2650">
                  <c:v>-32767.0</c:v>
                </c:pt>
                <c:pt idx="2651">
                  <c:v>-32767.0</c:v>
                </c:pt>
                <c:pt idx="2652">
                  <c:v>-32767.0</c:v>
                </c:pt>
                <c:pt idx="2653">
                  <c:v>-32767.0</c:v>
                </c:pt>
                <c:pt idx="2654">
                  <c:v>-32767.0</c:v>
                </c:pt>
                <c:pt idx="2655">
                  <c:v>-32767.0</c:v>
                </c:pt>
                <c:pt idx="2656">
                  <c:v>-32767.0</c:v>
                </c:pt>
                <c:pt idx="2657">
                  <c:v>-32767.0</c:v>
                </c:pt>
                <c:pt idx="2658">
                  <c:v>-32767.0</c:v>
                </c:pt>
                <c:pt idx="2659">
                  <c:v>-32767.0</c:v>
                </c:pt>
                <c:pt idx="2660">
                  <c:v>-32767.0</c:v>
                </c:pt>
                <c:pt idx="2661">
                  <c:v>-32767.0</c:v>
                </c:pt>
                <c:pt idx="2662">
                  <c:v>-32767.0</c:v>
                </c:pt>
                <c:pt idx="2663">
                  <c:v>-32767.0</c:v>
                </c:pt>
                <c:pt idx="2664">
                  <c:v>-32767.0</c:v>
                </c:pt>
                <c:pt idx="2665">
                  <c:v>-32767.0</c:v>
                </c:pt>
                <c:pt idx="2666">
                  <c:v>-32767.0</c:v>
                </c:pt>
                <c:pt idx="2667">
                  <c:v>-32767.0</c:v>
                </c:pt>
                <c:pt idx="2668">
                  <c:v>-32767.0</c:v>
                </c:pt>
                <c:pt idx="2669">
                  <c:v>-32767.0</c:v>
                </c:pt>
                <c:pt idx="2670">
                  <c:v>-32767.0</c:v>
                </c:pt>
                <c:pt idx="2671">
                  <c:v>-32767.0</c:v>
                </c:pt>
                <c:pt idx="2672">
                  <c:v>-32767.0</c:v>
                </c:pt>
                <c:pt idx="2673">
                  <c:v>-32767.0</c:v>
                </c:pt>
                <c:pt idx="2674">
                  <c:v>-32767.0</c:v>
                </c:pt>
                <c:pt idx="2675">
                  <c:v>-32767.0</c:v>
                </c:pt>
                <c:pt idx="2676">
                  <c:v>-32767.0</c:v>
                </c:pt>
                <c:pt idx="2677">
                  <c:v>-32767.0</c:v>
                </c:pt>
                <c:pt idx="2678">
                  <c:v>-32767.0</c:v>
                </c:pt>
                <c:pt idx="2679">
                  <c:v>-32767.0</c:v>
                </c:pt>
                <c:pt idx="2680">
                  <c:v>-32767.0</c:v>
                </c:pt>
                <c:pt idx="2681">
                  <c:v>-32767.0</c:v>
                </c:pt>
                <c:pt idx="2682">
                  <c:v>-32767.0</c:v>
                </c:pt>
                <c:pt idx="2683">
                  <c:v>-32767.0</c:v>
                </c:pt>
                <c:pt idx="2684">
                  <c:v>-32767.0</c:v>
                </c:pt>
                <c:pt idx="2685">
                  <c:v>-32767.0</c:v>
                </c:pt>
                <c:pt idx="2686">
                  <c:v>-32767.0</c:v>
                </c:pt>
                <c:pt idx="2687">
                  <c:v>-32767.0</c:v>
                </c:pt>
                <c:pt idx="2688">
                  <c:v>-32767.0</c:v>
                </c:pt>
                <c:pt idx="2689">
                  <c:v>-32767.0</c:v>
                </c:pt>
                <c:pt idx="2690">
                  <c:v>-32767.0</c:v>
                </c:pt>
                <c:pt idx="2691">
                  <c:v>-32767.0</c:v>
                </c:pt>
                <c:pt idx="2692">
                  <c:v>-32767.0</c:v>
                </c:pt>
                <c:pt idx="2693">
                  <c:v>-32767.0</c:v>
                </c:pt>
                <c:pt idx="2694">
                  <c:v>-32767.0</c:v>
                </c:pt>
                <c:pt idx="2695">
                  <c:v>-32767.0</c:v>
                </c:pt>
                <c:pt idx="2696">
                  <c:v>-32767.0</c:v>
                </c:pt>
                <c:pt idx="2697">
                  <c:v>-32767.0</c:v>
                </c:pt>
                <c:pt idx="2698">
                  <c:v>-32767.0</c:v>
                </c:pt>
                <c:pt idx="2699">
                  <c:v>-32767.0</c:v>
                </c:pt>
                <c:pt idx="2700">
                  <c:v>-32767.0</c:v>
                </c:pt>
                <c:pt idx="2701">
                  <c:v>-32767.0</c:v>
                </c:pt>
                <c:pt idx="2702">
                  <c:v>-32767.0</c:v>
                </c:pt>
                <c:pt idx="2703">
                  <c:v>-32767.0</c:v>
                </c:pt>
                <c:pt idx="2704">
                  <c:v>-32767.0</c:v>
                </c:pt>
                <c:pt idx="2705">
                  <c:v>-32767.0</c:v>
                </c:pt>
                <c:pt idx="2706">
                  <c:v>-32767.0</c:v>
                </c:pt>
                <c:pt idx="2707">
                  <c:v>-32767.0</c:v>
                </c:pt>
                <c:pt idx="2708">
                  <c:v>-32767.0</c:v>
                </c:pt>
                <c:pt idx="2709">
                  <c:v>-32767.0</c:v>
                </c:pt>
                <c:pt idx="2710">
                  <c:v>-32767.0</c:v>
                </c:pt>
                <c:pt idx="2711">
                  <c:v>-32767.0</c:v>
                </c:pt>
                <c:pt idx="2712">
                  <c:v>-32767.0</c:v>
                </c:pt>
                <c:pt idx="2713">
                  <c:v>-32767.0</c:v>
                </c:pt>
                <c:pt idx="2714">
                  <c:v>-32767.0</c:v>
                </c:pt>
                <c:pt idx="2715">
                  <c:v>-32767.0</c:v>
                </c:pt>
                <c:pt idx="2716">
                  <c:v>-32767.0</c:v>
                </c:pt>
                <c:pt idx="2717">
                  <c:v>-32767.0</c:v>
                </c:pt>
                <c:pt idx="2718">
                  <c:v>-32767.0</c:v>
                </c:pt>
                <c:pt idx="2719">
                  <c:v>-32767.0</c:v>
                </c:pt>
                <c:pt idx="2720">
                  <c:v>-32767.0</c:v>
                </c:pt>
                <c:pt idx="2721">
                  <c:v>-32767.0</c:v>
                </c:pt>
                <c:pt idx="2722">
                  <c:v>-32767.0</c:v>
                </c:pt>
                <c:pt idx="2723">
                  <c:v>-32767.0</c:v>
                </c:pt>
                <c:pt idx="2724">
                  <c:v>-32767.0</c:v>
                </c:pt>
                <c:pt idx="2725">
                  <c:v>-32767.0</c:v>
                </c:pt>
                <c:pt idx="2726">
                  <c:v>-32767.0</c:v>
                </c:pt>
                <c:pt idx="2727">
                  <c:v>-32767.0</c:v>
                </c:pt>
                <c:pt idx="2728">
                  <c:v>-32767.0</c:v>
                </c:pt>
                <c:pt idx="2729">
                  <c:v>-32767.0</c:v>
                </c:pt>
                <c:pt idx="2730">
                  <c:v>-32767.0</c:v>
                </c:pt>
                <c:pt idx="2731">
                  <c:v>-32767.0</c:v>
                </c:pt>
                <c:pt idx="2732">
                  <c:v>-32767.0</c:v>
                </c:pt>
                <c:pt idx="2733">
                  <c:v>-32767.0</c:v>
                </c:pt>
                <c:pt idx="2734">
                  <c:v>-32767.0</c:v>
                </c:pt>
                <c:pt idx="2735">
                  <c:v>-32767.0</c:v>
                </c:pt>
                <c:pt idx="2736">
                  <c:v>-32767.0</c:v>
                </c:pt>
                <c:pt idx="2737">
                  <c:v>-32767.0</c:v>
                </c:pt>
                <c:pt idx="2738">
                  <c:v>-32767.0</c:v>
                </c:pt>
                <c:pt idx="2739">
                  <c:v>-32767.0</c:v>
                </c:pt>
                <c:pt idx="2740">
                  <c:v>-32767.0</c:v>
                </c:pt>
                <c:pt idx="2741">
                  <c:v>-32767.0</c:v>
                </c:pt>
                <c:pt idx="2742">
                  <c:v>-32767.0</c:v>
                </c:pt>
                <c:pt idx="2743">
                  <c:v>-32767.0</c:v>
                </c:pt>
                <c:pt idx="2744">
                  <c:v>-32767.0</c:v>
                </c:pt>
                <c:pt idx="2745">
                  <c:v>-32767.0</c:v>
                </c:pt>
                <c:pt idx="2746">
                  <c:v>-32767.0</c:v>
                </c:pt>
                <c:pt idx="2747">
                  <c:v>-32767.0</c:v>
                </c:pt>
                <c:pt idx="2748">
                  <c:v>-32767.0</c:v>
                </c:pt>
                <c:pt idx="2749">
                  <c:v>-32767.0</c:v>
                </c:pt>
                <c:pt idx="2750">
                  <c:v>-32767.0</c:v>
                </c:pt>
                <c:pt idx="2751">
                  <c:v>-32767.0</c:v>
                </c:pt>
                <c:pt idx="2752">
                  <c:v>-32767.0</c:v>
                </c:pt>
                <c:pt idx="2753">
                  <c:v>-32767.0</c:v>
                </c:pt>
                <c:pt idx="2754">
                  <c:v>-32767.0</c:v>
                </c:pt>
                <c:pt idx="2755">
                  <c:v>-32767.0</c:v>
                </c:pt>
                <c:pt idx="2756">
                  <c:v>-32767.0</c:v>
                </c:pt>
                <c:pt idx="2757">
                  <c:v>-32767.0</c:v>
                </c:pt>
                <c:pt idx="2758">
                  <c:v>-32767.0</c:v>
                </c:pt>
                <c:pt idx="2759">
                  <c:v>-32767.0</c:v>
                </c:pt>
                <c:pt idx="2760">
                  <c:v>-32767.0</c:v>
                </c:pt>
                <c:pt idx="2761">
                  <c:v>-32767.0</c:v>
                </c:pt>
                <c:pt idx="2762">
                  <c:v>-32767.0</c:v>
                </c:pt>
                <c:pt idx="2763">
                  <c:v>-32767.0</c:v>
                </c:pt>
                <c:pt idx="2764">
                  <c:v>-32767.0</c:v>
                </c:pt>
                <c:pt idx="2765">
                  <c:v>-32767.0</c:v>
                </c:pt>
                <c:pt idx="2766">
                  <c:v>-32767.0</c:v>
                </c:pt>
                <c:pt idx="2767">
                  <c:v>-32767.0</c:v>
                </c:pt>
                <c:pt idx="2768">
                  <c:v>-32767.0</c:v>
                </c:pt>
                <c:pt idx="2769">
                  <c:v>-32767.0</c:v>
                </c:pt>
                <c:pt idx="2770">
                  <c:v>-32767.0</c:v>
                </c:pt>
                <c:pt idx="2771">
                  <c:v>-32767.0</c:v>
                </c:pt>
                <c:pt idx="2772">
                  <c:v>-32767.0</c:v>
                </c:pt>
                <c:pt idx="2773">
                  <c:v>-32767.0</c:v>
                </c:pt>
                <c:pt idx="2774">
                  <c:v>-32767.0</c:v>
                </c:pt>
                <c:pt idx="2775">
                  <c:v>-32767.0</c:v>
                </c:pt>
                <c:pt idx="2776">
                  <c:v>-32767.0</c:v>
                </c:pt>
                <c:pt idx="2777">
                  <c:v>-32767.0</c:v>
                </c:pt>
                <c:pt idx="2778">
                  <c:v>-32767.0</c:v>
                </c:pt>
                <c:pt idx="2779">
                  <c:v>-32767.0</c:v>
                </c:pt>
                <c:pt idx="2780">
                  <c:v>-32767.0</c:v>
                </c:pt>
                <c:pt idx="2781">
                  <c:v>-32767.0</c:v>
                </c:pt>
                <c:pt idx="2782">
                  <c:v>-32767.0</c:v>
                </c:pt>
                <c:pt idx="2783">
                  <c:v>-32767.0</c:v>
                </c:pt>
                <c:pt idx="2784">
                  <c:v>-32767.0</c:v>
                </c:pt>
                <c:pt idx="2785">
                  <c:v>-32767.0</c:v>
                </c:pt>
                <c:pt idx="2786">
                  <c:v>-32767.0</c:v>
                </c:pt>
                <c:pt idx="2787">
                  <c:v>-32767.0</c:v>
                </c:pt>
                <c:pt idx="2788">
                  <c:v>-32767.0</c:v>
                </c:pt>
                <c:pt idx="2789">
                  <c:v>-32767.0</c:v>
                </c:pt>
                <c:pt idx="2790">
                  <c:v>-32767.0</c:v>
                </c:pt>
                <c:pt idx="2791">
                  <c:v>-32767.0</c:v>
                </c:pt>
                <c:pt idx="2792">
                  <c:v>-32767.0</c:v>
                </c:pt>
                <c:pt idx="2793">
                  <c:v>-32767.0</c:v>
                </c:pt>
                <c:pt idx="2794">
                  <c:v>-32767.0</c:v>
                </c:pt>
                <c:pt idx="2795">
                  <c:v>-32767.0</c:v>
                </c:pt>
                <c:pt idx="2796">
                  <c:v>-32767.0</c:v>
                </c:pt>
                <c:pt idx="2797">
                  <c:v>-32767.0</c:v>
                </c:pt>
                <c:pt idx="2798">
                  <c:v>-32767.0</c:v>
                </c:pt>
                <c:pt idx="2799">
                  <c:v>-32767.0</c:v>
                </c:pt>
                <c:pt idx="2800">
                  <c:v>-32767.0</c:v>
                </c:pt>
                <c:pt idx="2801">
                  <c:v>-32767.0</c:v>
                </c:pt>
                <c:pt idx="2802">
                  <c:v>-32767.0</c:v>
                </c:pt>
                <c:pt idx="2803">
                  <c:v>-32767.0</c:v>
                </c:pt>
                <c:pt idx="2804">
                  <c:v>-32767.0</c:v>
                </c:pt>
                <c:pt idx="2805">
                  <c:v>-32767.0</c:v>
                </c:pt>
                <c:pt idx="2806">
                  <c:v>-32767.0</c:v>
                </c:pt>
                <c:pt idx="2807">
                  <c:v>-32767.0</c:v>
                </c:pt>
                <c:pt idx="2808">
                  <c:v>-32767.0</c:v>
                </c:pt>
                <c:pt idx="2809">
                  <c:v>-32767.0</c:v>
                </c:pt>
                <c:pt idx="2810">
                  <c:v>-32767.0</c:v>
                </c:pt>
                <c:pt idx="2811">
                  <c:v>-32767.0</c:v>
                </c:pt>
                <c:pt idx="2812">
                  <c:v>-32767.0</c:v>
                </c:pt>
                <c:pt idx="2813">
                  <c:v>-32767.0</c:v>
                </c:pt>
                <c:pt idx="2814">
                  <c:v>-32767.0</c:v>
                </c:pt>
                <c:pt idx="2815">
                  <c:v>-32767.0</c:v>
                </c:pt>
                <c:pt idx="2816">
                  <c:v>-32767.0</c:v>
                </c:pt>
                <c:pt idx="2817">
                  <c:v>-32767.0</c:v>
                </c:pt>
                <c:pt idx="2818">
                  <c:v>-32767.0</c:v>
                </c:pt>
                <c:pt idx="2819">
                  <c:v>-32767.0</c:v>
                </c:pt>
                <c:pt idx="2820">
                  <c:v>-32767.0</c:v>
                </c:pt>
                <c:pt idx="2821">
                  <c:v>-32767.0</c:v>
                </c:pt>
                <c:pt idx="2822">
                  <c:v>-32767.0</c:v>
                </c:pt>
                <c:pt idx="2823">
                  <c:v>-32767.0</c:v>
                </c:pt>
                <c:pt idx="2824">
                  <c:v>-32767.0</c:v>
                </c:pt>
                <c:pt idx="2825">
                  <c:v>-32767.0</c:v>
                </c:pt>
                <c:pt idx="2826">
                  <c:v>-32767.0</c:v>
                </c:pt>
                <c:pt idx="2827">
                  <c:v>-32767.0</c:v>
                </c:pt>
                <c:pt idx="2828">
                  <c:v>-32767.0</c:v>
                </c:pt>
                <c:pt idx="2829">
                  <c:v>-32767.0</c:v>
                </c:pt>
                <c:pt idx="2830">
                  <c:v>-32767.0</c:v>
                </c:pt>
                <c:pt idx="2831">
                  <c:v>-32767.0</c:v>
                </c:pt>
                <c:pt idx="2832">
                  <c:v>-32767.0</c:v>
                </c:pt>
                <c:pt idx="2833">
                  <c:v>-32767.0</c:v>
                </c:pt>
                <c:pt idx="2834">
                  <c:v>-32767.0</c:v>
                </c:pt>
                <c:pt idx="2835">
                  <c:v>-32767.0</c:v>
                </c:pt>
                <c:pt idx="2836">
                  <c:v>-32767.0</c:v>
                </c:pt>
                <c:pt idx="2837">
                  <c:v>-32767.0</c:v>
                </c:pt>
                <c:pt idx="2838">
                  <c:v>-32767.0</c:v>
                </c:pt>
                <c:pt idx="2839">
                  <c:v>-32767.0</c:v>
                </c:pt>
                <c:pt idx="2840">
                  <c:v>-32767.0</c:v>
                </c:pt>
                <c:pt idx="2841">
                  <c:v>-32767.0</c:v>
                </c:pt>
                <c:pt idx="2842">
                  <c:v>-32767.0</c:v>
                </c:pt>
                <c:pt idx="2843">
                  <c:v>-32767.0</c:v>
                </c:pt>
                <c:pt idx="2844">
                  <c:v>-32767.0</c:v>
                </c:pt>
                <c:pt idx="2845">
                  <c:v>-32767.0</c:v>
                </c:pt>
                <c:pt idx="2846">
                  <c:v>-32767.0</c:v>
                </c:pt>
                <c:pt idx="2847">
                  <c:v>-32767.0</c:v>
                </c:pt>
                <c:pt idx="2848">
                  <c:v>-32767.0</c:v>
                </c:pt>
                <c:pt idx="2849">
                  <c:v>-32767.0</c:v>
                </c:pt>
                <c:pt idx="2850">
                  <c:v>-32767.0</c:v>
                </c:pt>
                <c:pt idx="2851">
                  <c:v>-32767.0</c:v>
                </c:pt>
                <c:pt idx="2852">
                  <c:v>-32767.0</c:v>
                </c:pt>
                <c:pt idx="2853">
                  <c:v>-32767.0</c:v>
                </c:pt>
                <c:pt idx="2854">
                  <c:v>-32767.0</c:v>
                </c:pt>
                <c:pt idx="2855">
                  <c:v>-32767.0</c:v>
                </c:pt>
                <c:pt idx="2856">
                  <c:v>-32767.0</c:v>
                </c:pt>
                <c:pt idx="2857">
                  <c:v>-32767.0</c:v>
                </c:pt>
                <c:pt idx="2858">
                  <c:v>-32767.0</c:v>
                </c:pt>
                <c:pt idx="2859">
                  <c:v>-32767.0</c:v>
                </c:pt>
                <c:pt idx="2860">
                  <c:v>-32767.0</c:v>
                </c:pt>
                <c:pt idx="2861">
                  <c:v>-32767.0</c:v>
                </c:pt>
                <c:pt idx="2862">
                  <c:v>-32767.0</c:v>
                </c:pt>
                <c:pt idx="2863">
                  <c:v>-32767.0</c:v>
                </c:pt>
                <c:pt idx="2864">
                  <c:v>-32767.0</c:v>
                </c:pt>
                <c:pt idx="2865">
                  <c:v>-32767.0</c:v>
                </c:pt>
                <c:pt idx="2866">
                  <c:v>-32767.0</c:v>
                </c:pt>
                <c:pt idx="2867">
                  <c:v>-32767.0</c:v>
                </c:pt>
                <c:pt idx="2868">
                  <c:v>-32767.0</c:v>
                </c:pt>
                <c:pt idx="2869">
                  <c:v>-32767.0</c:v>
                </c:pt>
                <c:pt idx="2870">
                  <c:v>-32767.0</c:v>
                </c:pt>
                <c:pt idx="2871">
                  <c:v>-32767.0</c:v>
                </c:pt>
                <c:pt idx="2872">
                  <c:v>-32767.0</c:v>
                </c:pt>
                <c:pt idx="2873">
                  <c:v>-32767.0</c:v>
                </c:pt>
                <c:pt idx="2874">
                  <c:v>-32767.0</c:v>
                </c:pt>
                <c:pt idx="2875">
                  <c:v>-32767.0</c:v>
                </c:pt>
                <c:pt idx="2876">
                  <c:v>-32767.0</c:v>
                </c:pt>
                <c:pt idx="2877">
                  <c:v>-32767.0</c:v>
                </c:pt>
                <c:pt idx="2878">
                  <c:v>-32767.0</c:v>
                </c:pt>
                <c:pt idx="2879">
                  <c:v>-32767.0</c:v>
                </c:pt>
                <c:pt idx="2880">
                  <c:v>-32767.0</c:v>
                </c:pt>
                <c:pt idx="2881">
                  <c:v>-32767.0</c:v>
                </c:pt>
                <c:pt idx="2882">
                  <c:v>-32767.0</c:v>
                </c:pt>
                <c:pt idx="2883">
                  <c:v>-32767.0</c:v>
                </c:pt>
                <c:pt idx="2884">
                  <c:v>-32767.0</c:v>
                </c:pt>
                <c:pt idx="2885">
                  <c:v>-32767.0</c:v>
                </c:pt>
                <c:pt idx="2886">
                  <c:v>-32767.0</c:v>
                </c:pt>
                <c:pt idx="2887">
                  <c:v>-32767.0</c:v>
                </c:pt>
                <c:pt idx="2888">
                  <c:v>-32767.0</c:v>
                </c:pt>
                <c:pt idx="2889">
                  <c:v>-32767.0</c:v>
                </c:pt>
                <c:pt idx="2890">
                  <c:v>-32767.0</c:v>
                </c:pt>
                <c:pt idx="2891">
                  <c:v>-32767.0</c:v>
                </c:pt>
                <c:pt idx="2892">
                  <c:v>-32767.0</c:v>
                </c:pt>
                <c:pt idx="2893">
                  <c:v>-32767.0</c:v>
                </c:pt>
                <c:pt idx="2894">
                  <c:v>-32767.0</c:v>
                </c:pt>
                <c:pt idx="2895">
                  <c:v>-32767.0</c:v>
                </c:pt>
                <c:pt idx="2896">
                  <c:v>-32767.0</c:v>
                </c:pt>
                <c:pt idx="2897">
                  <c:v>-32767.0</c:v>
                </c:pt>
                <c:pt idx="2898">
                  <c:v>-32767.0</c:v>
                </c:pt>
                <c:pt idx="2899">
                  <c:v>-32767.0</c:v>
                </c:pt>
                <c:pt idx="2900">
                  <c:v>-32767.0</c:v>
                </c:pt>
                <c:pt idx="2901">
                  <c:v>-32767.0</c:v>
                </c:pt>
                <c:pt idx="2902">
                  <c:v>-32767.0</c:v>
                </c:pt>
                <c:pt idx="2903">
                  <c:v>-32767.0</c:v>
                </c:pt>
                <c:pt idx="2904">
                  <c:v>-32767.0</c:v>
                </c:pt>
                <c:pt idx="2905">
                  <c:v>-32767.0</c:v>
                </c:pt>
                <c:pt idx="2906">
                  <c:v>-32767.0</c:v>
                </c:pt>
                <c:pt idx="2907">
                  <c:v>-32767.0</c:v>
                </c:pt>
                <c:pt idx="2908">
                  <c:v>-32767.0</c:v>
                </c:pt>
                <c:pt idx="2909">
                  <c:v>-32767.0</c:v>
                </c:pt>
                <c:pt idx="2910">
                  <c:v>-32767.0</c:v>
                </c:pt>
                <c:pt idx="2911">
                  <c:v>-32767.0</c:v>
                </c:pt>
                <c:pt idx="2912">
                  <c:v>-32767.0</c:v>
                </c:pt>
                <c:pt idx="2913">
                  <c:v>-32767.0</c:v>
                </c:pt>
                <c:pt idx="2914">
                  <c:v>-32767.0</c:v>
                </c:pt>
                <c:pt idx="2915">
                  <c:v>-32767.0</c:v>
                </c:pt>
                <c:pt idx="2916">
                  <c:v>-32767.0</c:v>
                </c:pt>
                <c:pt idx="2917">
                  <c:v>-32767.0</c:v>
                </c:pt>
                <c:pt idx="2918">
                  <c:v>-32767.0</c:v>
                </c:pt>
                <c:pt idx="2919">
                  <c:v>-32767.0</c:v>
                </c:pt>
                <c:pt idx="2920">
                  <c:v>-32767.0</c:v>
                </c:pt>
                <c:pt idx="2921">
                  <c:v>-32767.0</c:v>
                </c:pt>
                <c:pt idx="2922">
                  <c:v>-32767.0</c:v>
                </c:pt>
                <c:pt idx="2923">
                  <c:v>-32767.0</c:v>
                </c:pt>
                <c:pt idx="2924">
                  <c:v>-32767.0</c:v>
                </c:pt>
                <c:pt idx="2925">
                  <c:v>-32767.0</c:v>
                </c:pt>
                <c:pt idx="2926">
                  <c:v>-32767.0</c:v>
                </c:pt>
                <c:pt idx="2927">
                  <c:v>-32767.0</c:v>
                </c:pt>
                <c:pt idx="2928">
                  <c:v>-32767.0</c:v>
                </c:pt>
                <c:pt idx="2929">
                  <c:v>-32767.0</c:v>
                </c:pt>
                <c:pt idx="2930">
                  <c:v>-32767.0</c:v>
                </c:pt>
                <c:pt idx="2931">
                  <c:v>-32767.0</c:v>
                </c:pt>
                <c:pt idx="2932">
                  <c:v>-32767.0</c:v>
                </c:pt>
                <c:pt idx="2933">
                  <c:v>-32767.0</c:v>
                </c:pt>
                <c:pt idx="2934">
                  <c:v>-32767.0</c:v>
                </c:pt>
                <c:pt idx="2935">
                  <c:v>-32767.0</c:v>
                </c:pt>
                <c:pt idx="2936">
                  <c:v>-32767.0</c:v>
                </c:pt>
                <c:pt idx="2937">
                  <c:v>-32767.0</c:v>
                </c:pt>
                <c:pt idx="2938">
                  <c:v>-32767.0</c:v>
                </c:pt>
                <c:pt idx="2939">
                  <c:v>-32767.0</c:v>
                </c:pt>
                <c:pt idx="2940">
                  <c:v>-32767.0</c:v>
                </c:pt>
                <c:pt idx="2941">
                  <c:v>-32767.0</c:v>
                </c:pt>
                <c:pt idx="2942">
                  <c:v>-32767.0</c:v>
                </c:pt>
                <c:pt idx="2943">
                  <c:v>-32767.0</c:v>
                </c:pt>
                <c:pt idx="2944">
                  <c:v>-32767.0</c:v>
                </c:pt>
                <c:pt idx="2945">
                  <c:v>-32767.0</c:v>
                </c:pt>
                <c:pt idx="2946">
                  <c:v>-32767.0</c:v>
                </c:pt>
                <c:pt idx="2947">
                  <c:v>-32767.0</c:v>
                </c:pt>
                <c:pt idx="2948">
                  <c:v>-32767.0</c:v>
                </c:pt>
                <c:pt idx="2949">
                  <c:v>-32767.0</c:v>
                </c:pt>
                <c:pt idx="2950">
                  <c:v>-32767.0</c:v>
                </c:pt>
                <c:pt idx="2951">
                  <c:v>-32767.0</c:v>
                </c:pt>
                <c:pt idx="2952">
                  <c:v>-32767.0</c:v>
                </c:pt>
                <c:pt idx="2953">
                  <c:v>-32767.0</c:v>
                </c:pt>
                <c:pt idx="2954">
                  <c:v>-32767.0</c:v>
                </c:pt>
                <c:pt idx="2955">
                  <c:v>-32767.0</c:v>
                </c:pt>
                <c:pt idx="2956">
                  <c:v>-32767.0</c:v>
                </c:pt>
                <c:pt idx="2957">
                  <c:v>-32767.0</c:v>
                </c:pt>
                <c:pt idx="2958">
                  <c:v>-32767.0</c:v>
                </c:pt>
                <c:pt idx="2959">
                  <c:v>-32767.0</c:v>
                </c:pt>
                <c:pt idx="2960">
                  <c:v>-32767.0</c:v>
                </c:pt>
                <c:pt idx="2961">
                  <c:v>-32767.0</c:v>
                </c:pt>
                <c:pt idx="2962">
                  <c:v>-32767.0</c:v>
                </c:pt>
                <c:pt idx="2963">
                  <c:v>-32767.0</c:v>
                </c:pt>
                <c:pt idx="2964">
                  <c:v>-32767.0</c:v>
                </c:pt>
                <c:pt idx="2965">
                  <c:v>-32767.0</c:v>
                </c:pt>
                <c:pt idx="2966">
                  <c:v>-32767.0</c:v>
                </c:pt>
                <c:pt idx="2967">
                  <c:v>-32767.0</c:v>
                </c:pt>
                <c:pt idx="2968">
                  <c:v>-32767.0</c:v>
                </c:pt>
                <c:pt idx="2969">
                  <c:v>-32767.0</c:v>
                </c:pt>
                <c:pt idx="2970">
                  <c:v>-32767.0</c:v>
                </c:pt>
                <c:pt idx="2971">
                  <c:v>-32767.0</c:v>
                </c:pt>
                <c:pt idx="2972">
                  <c:v>-32767.0</c:v>
                </c:pt>
                <c:pt idx="2973">
                  <c:v>-32767.0</c:v>
                </c:pt>
                <c:pt idx="2974">
                  <c:v>-32767.0</c:v>
                </c:pt>
                <c:pt idx="2975">
                  <c:v>-32767.0</c:v>
                </c:pt>
                <c:pt idx="2976">
                  <c:v>-32767.0</c:v>
                </c:pt>
                <c:pt idx="2977">
                  <c:v>-32767.0</c:v>
                </c:pt>
                <c:pt idx="2978">
                  <c:v>-32767.0</c:v>
                </c:pt>
                <c:pt idx="2979">
                  <c:v>-32767.0</c:v>
                </c:pt>
                <c:pt idx="2980">
                  <c:v>-32767.0</c:v>
                </c:pt>
                <c:pt idx="2981">
                  <c:v>-32767.0</c:v>
                </c:pt>
                <c:pt idx="2982">
                  <c:v>-32767.0</c:v>
                </c:pt>
                <c:pt idx="2983">
                  <c:v>-32767.0</c:v>
                </c:pt>
                <c:pt idx="2984">
                  <c:v>-32767.0</c:v>
                </c:pt>
                <c:pt idx="2985">
                  <c:v>-32767.0</c:v>
                </c:pt>
                <c:pt idx="2986">
                  <c:v>-32767.0</c:v>
                </c:pt>
                <c:pt idx="2987">
                  <c:v>-32767.0</c:v>
                </c:pt>
                <c:pt idx="2988">
                  <c:v>-32767.0</c:v>
                </c:pt>
                <c:pt idx="2989">
                  <c:v>-32767.0</c:v>
                </c:pt>
                <c:pt idx="2990">
                  <c:v>-32767.0</c:v>
                </c:pt>
                <c:pt idx="2991">
                  <c:v>-32767.0</c:v>
                </c:pt>
                <c:pt idx="2992">
                  <c:v>-32767.0</c:v>
                </c:pt>
                <c:pt idx="2993">
                  <c:v>-32767.0</c:v>
                </c:pt>
                <c:pt idx="2994">
                  <c:v>-32767.0</c:v>
                </c:pt>
                <c:pt idx="2995">
                  <c:v>-32767.0</c:v>
                </c:pt>
                <c:pt idx="2996">
                  <c:v>-32767.0</c:v>
                </c:pt>
                <c:pt idx="2997">
                  <c:v>-32767.0</c:v>
                </c:pt>
                <c:pt idx="2998">
                  <c:v>-32767.0</c:v>
                </c:pt>
                <c:pt idx="2999">
                  <c:v>-32767.0</c:v>
                </c:pt>
                <c:pt idx="3000">
                  <c:v>-32767.0</c:v>
                </c:pt>
                <c:pt idx="3001">
                  <c:v>-32767.0</c:v>
                </c:pt>
                <c:pt idx="3002">
                  <c:v>-32767.0</c:v>
                </c:pt>
                <c:pt idx="3003">
                  <c:v>-32767.0</c:v>
                </c:pt>
                <c:pt idx="3004">
                  <c:v>-32767.0</c:v>
                </c:pt>
                <c:pt idx="3005">
                  <c:v>-32767.0</c:v>
                </c:pt>
                <c:pt idx="3006">
                  <c:v>-32767.0</c:v>
                </c:pt>
                <c:pt idx="3007">
                  <c:v>-32767.0</c:v>
                </c:pt>
                <c:pt idx="3008">
                  <c:v>-32767.0</c:v>
                </c:pt>
                <c:pt idx="3009">
                  <c:v>-32767.0</c:v>
                </c:pt>
                <c:pt idx="3010">
                  <c:v>-32767.0</c:v>
                </c:pt>
                <c:pt idx="3011">
                  <c:v>-32767.0</c:v>
                </c:pt>
                <c:pt idx="3012">
                  <c:v>-32767.0</c:v>
                </c:pt>
                <c:pt idx="3013">
                  <c:v>-32767.0</c:v>
                </c:pt>
                <c:pt idx="3014">
                  <c:v>-32767.0</c:v>
                </c:pt>
                <c:pt idx="3015">
                  <c:v>-32767.0</c:v>
                </c:pt>
                <c:pt idx="3016">
                  <c:v>-32767.0</c:v>
                </c:pt>
                <c:pt idx="3017">
                  <c:v>-32767.0</c:v>
                </c:pt>
                <c:pt idx="3018">
                  <c:v>-32767.0</c:v>
                </c:pt>
                <c:pt idx="3019">
                  <c:v>0.0</c:v>
                </c:pt>
                <c:pt idx="3020">
                  <c:v>-32767.0</c:v>
                </c:pt>
                <c:pt idx="3021">
                  <c:v>0.0</c:v>
                </c:pt>
                <c:pt idx="3022">
                  <c:v>0.0</c:v>
                </c:pt>
                <c:pt idx="3023">
                  <c:v>0.0</c:v>
                </c:pt>
                <c:pt idx="3024">
                  <c:v>0.0</c:v>
                </c:pt>
                <c:pt idx="3025">
                  <c:v>0.0</c:v>
                </c:pt>
                <c:pt idx="3026">
                  <c:v>0.0</c:v>
                </c:pt>
                <c:pt idx="3027">
                  <c:v>0.0</c:v>
                </c:pt>
                <c:pt idx="3028">
                  <c:v>0.0</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0.0</c:v>
                </c:pt>
                <c:pt idx="3048">
                  <c:v>7.810941E-6</c:v>
                </c:pt>
                <c:pt idx="3049">
                  <c:v>0.0</c:v>
                </c:pt>
                <c:pt idx="3050">
                  <c:v>0.0001607056</c:v>
                </c:pt>
                <c:pt idx="3051">
                  <c:v>0.0001450827</c:v>
                </c:pt>
                <c:pt idx="3052">
                  <c:v>0.0001926265</c:v>
                </c:pt>
                <c:pt idx="3053">
                  <c:v>0.0004775401</c:v>
                </c:pt>
                <c:pt idx="3054">
                  <c:v>0.0004263746</c:v>
                </c:pt>
                <c:pt idx="3055">
                  <c:v>0.0003422966</c:v>
                </c:pt>
                <c:pt idx="3056">
                  <c:v>0.0003827017</c:v>
                </c:pt>
                <c:pt idx="3057">
                  <c:v>0.000356189</c:v>
                </c:pt>
                <c:pt idx="3058">
                  <c:v>0.0003453613</c:v>
                </c:pt>
                <c:pt idx="3059">
                  <c:v>0.0003719857</c:v>
                </c:pt>
                <c:pt idx="3060">
                  <c:v>0.000778708</c:v>
                </c:pt>
                <c:pt idx="3061">
                  <c:v>0.0007423816</c:v>
                </c:pt>
                <c:pt idx="3062">
                  <c:v>0.0007192623</c:v>
                </c:pt>
                <c:pt idx="3063">
                  <c:v>0.0005412064</c:v>
                </c:pt>
                <c:pt idx="3064">
                  <c:v>0.0005237769</c:v>
                </c:pt>
                <c:pt idx="3065">
                  <c:v>0.0003291306</c:v>
                </c:pt>
                <c:pt idx="3066">
                  <c:v>7.423946E-5</c:v>
                </c:pt>
                <c:pt idx="3067">
                  <c:v>0.000422406</c:v>
                </c:pt>
                <c:pt idx="3068">
                  <c:v>0.0001186162</c:v>
                </c:pt>
                <c:pt idx="3069">
                  <c:v>0.0003972524</c:v>
                </c:pt>
                <c:pt idx="3070">
                  <c:v>4.483634E-5</c:v>
                </c:pt>
                <c:pt idx="3071">
                  <c:v>0.0</c:v>
                </c:pt>
                <c:pt idx="3072">
                  <c:v>0.0</c:v>
                </c:pt>
                <c:pt idx="3073">
                  <c:v>0.0004219994</c:v>
                </c:pt>
                <c:pt idx="3074">
                  <c:v>0.0001269739</c:v>
                </c:pt>
                <c:pt idx="3075">
                  <c:v>5.647713E-5</c:v>
                </c:pt>
                <c:pt idx="3076">
                  <c:v>0.0</c:v>
                </c:pt>
                <c:pt idx="3077">
                  <c:v>0.0</c:v>
                </c:pt>
                <c:pt idx="3078">
                  <c:v>0.0</c:v>
                </c:pt>
                <c:pt idx="3079">
                  <c:v>0.0</c:v>
                </c:pt>
                <c:pt idx="3080">
                  <c:v>0.0</c:v>
                </c:pt>
                <c:pt idx="3081">
                  <c:v>0.0</c:v>
                </c:pt>
                <c:pt idx="3082">
                  <c:v>0.0</c:v>
                </c:pt>
                <c:pt idx="3083">
                  <c:v>0.0</c:v>
                </c:pt>
                <c:pt idx="3084">
                  <c:v>0.0</c:v>
                </c:pt>
                <c:pt idx="3085">
                  <c:v>0.0</c:v>
                </c:pt>
                <c:pt idx="3086">
                  <c:v>0.0</c:v>
                </c:pt>
                <c:pt idx="3087">
                  <c:v>0.0</c:v>
                </c:pt>
                <c:pt idx="3088">
                  <c:v>0.0</c:v>
                </c:pt>
                <c:pt idx="3089">
                  <c:v>0.0</c:v>
                </c:pt>
                <c:pt idx="3090">
                  <c:v>0.0</c:v>
                </c:pt>
                <c:pt idx="3091">
                  <c:v>0.0</c:v>
                </c:pt>
                <c:pt idx="3092">
                  <c:v>0.0</c:v>
                </c:pt>
                <c:pt idx="3093">
                  <c:v>0.0</c:v>
                </c:pt>
                <c:pt idx="3094">
                  <c:v>0.0</c:v>
                </c:pt>
                <c:pt idx="3095">
                  <c:v>0.0</c:v>
                </c:pt>
                <c:pt idx="3096">
                  <c:v>0.0</c:v>
                </c:pt>
                <c:pt idx="3097">
                  <c:v>0.0</c:v>
                </c:pt>
                <c:pt idx="3098">
                  <c:v>0.0</c:v>
                </c:pt>
                <c:pt idx="3099">
                  <c:v>0.0</c:v>
                </c:pt>
                <c:pt idx="3100">
                  <c:v>0.0</c:v>
                </c:pt>
                <c:pt idx="3101">
                  <c:v>0.0</c:v>
                </c:pt>
                <c:pt idx="3102">
                  <c:v>0.0</c:v>
                </c:pt>
                <c:pt idx="3103">
                  <c:v>0.0</c:v>
                </c:pt>
                <c:pt idx="3104">
                  <c:v>0.0</c:v>
                </c:pt>
                <c:pt idx="3105">
                  <c:v>0.0</c:v>
                </c:pt>
                <c:pt idx="3106">
                  <c:v>0.0</c:v>
                </c:pt>
                <c:pt idx="3107">
                  <c:v>0.0</c:v>
                </c:pt>
                <c:pt idx="3108">
                  <c:v>0.0</c:v>
                </c:pt>
                <c:pt idx="3109">
                  <c:v>0.0</c:v>
                </c:pt>
                <c:pt idx="3110">
                  <c:v>0.0</c:v>
                </c:pt>
                <c:pt idx="3111">
                  <c:v>0.0</c:v>
                </c:pt>
                <c:pt idx="3112">
                  <c:v>0.0</c:v>
                </c:pt>
                <c:pt idx="3113">
                  <c:v>0.0</c:v>
                </c:pt>
                <c:pt idx="3114">
                  <c:v>0.0</c:v>
                </c:pt>
                <c:pt idx="3115">
                  <c:v>0.0</c:v>
                </c:pt>
                <c:pt idx="3116">
                  <c:v>0.0</c:v>
                </c:pt>
                <c:pt idx="3117">
                  <c:v>0.0</c:v>
                </c:pt>
                <c:pt idx="3118">
                  <c:v>0.0</c:v>
                </c:pt>
                <c:pt idx="3119">
                  <c:v>0.0</c:v>
                </c:pt>
                <c:pt idx="3120">
                  <c:v>0.0</c:v>
                </c:pt>
                <c:pt idx="3121">
                  <c:v>0.0</c:v>
                </c:pt>
                <c:pt idx="3122">
                  <c:v>0.0</c:v>
                </c:pt>
                <c:pt idx="3123">
                  <c:v>0.0</c:v>
                </c:pt>
                <c:pt idx="3124">
                  <c:v>0.0</c:v>
                </c:pt>
                <c:pt idx="3125">
                  <c:v>0.0</c:v>
                </c:pt>
                <c:pt idx="3126">
                  <c:v>0.0</c:v>
                </c:pt>
                <c:pt idx="3127">
                  <c:v>0.0</c:v>
                </c:pt>
                <c:pt idx="3128">
                  <c:v>0.0</c:v>
                </c:pt>
                <c:pt idx="3129">
                  <c:v>0.0</c:v>
                </c:pt>
                <c:pt idx="3130">
                  <c:v>0.0</c:v>
                </c:pt>
                <c:pt idx="3131">
                  <c:v>0.0</c:v>
                </c:pt>
                <c:pt idx="3132">
                  <c:v>0.0</c:v>
                </c:pt>
                <c:pt idx="3133">
                  <c:v>0.0</c:v>
                </c:pt>
                <c:pt idx="3134">
                  <c:v>0.0</c:v>
                </c:pt>
                <c:pt idx="3135">
                  <c:v>0.0</c:v>
                </c:pt>
                <c:pt idx="3136">
                  <c:v>0.0</c:v>
                </c:pt>
                <c:pt idx="3137">
                  <c:v>0.0</c:v>
                </c:pt>
                <c:pt idx="3138">
                  <c:v>0.0</c:v>
                </c:pt>
                <c:pt idx="3139">
                  <c:v>0.0</c:v>
                </c:pt>
                <c:pt idx="3140">
                  <c:v>0.0</c:v>
                </c:pt>
                <c:pt idx="3141">
                  <c:v>0.0</c:v>
                </c:pt>
                <c:pt idx="3142">
                  <c:v>0.0</c:v>
                </c:pt>
                <c:pt idx="3143">
                  <c:v>0.0</c:v>
                </c:pt>
                <c:pt idx="3144">
                  <c:v>0.0</c:v>
                </c:pt>
                <c:pt idx="3145">
                  <c:v>0.0</c:v>
                </c:pt>
                <c:pt idx="3146">
                  <c:v>0.0004656436</c:v>
                </c:pt>
                <c:pt idx="3147">
                  <c:v>0.0003467159</c:v>
                </c:pt>
                <c:pt idx="3148">
                  <c:v>0.0</c:v>
                </c:pt>
                <c:pt idx="3149">
                  <c:v>0.0</c:v>
                </c:pt>
                <c:pt idx="3150">
                  <c:v>0.0</c:v>
                </c:pt>
                <c:pt idx="3151">
                  <c:v>0.0</c:v>
                </c:pt>
                <c:pt idx="3152">
                  <c:v>0.0</c:v>
                </c:pt>
                <c:pt idx="3153">
                  <c:v>0.0</c:v>
                </c:pt>
                <c:pt idx="3154">
                  <c:v>0.0</c:v>
                </c:pt>
                <c:pt idx="3155">
                  <c:v>0.0</c:v>
                </c:pt>
                <c:pt idx="3156">
                  <c:v>0.0</c:v>
                </c:pt>
                <c:pt idx="3157">
                  <c:v>0.0</c:v>
                </c:pt>
                <c:pt idx="3158">
                  <c:v>0.0001568239</c:v>
                </c:pt>
                <c:pt idx="3159">
                  <c:v>0.0002319378</c:v>
                </c:pt>
                <c:pt idx="3160">
                  <c:v>0.0</c:v>
                </c:pt>
                <c:pt idx="3161">
                  <c:v>0.0</c:v>
                </c:pt>
                <c:pt idx="3162">
                  <c:v>0.0</c:v>
                </c:pt>
                <c:pt idx="3163">
                  <c:v>0.0</c:v>
                </c:pt>
                <c:pt idx="3164">
                  <c:v>0.0</c:v>
                </c:pt>
                <c:pt idx="3165">
                  <c:v>0.0</c:v>
                </c:pt>
                <c:pt idx="3166">
                  <c:v>0.0</c:v>
                </c:pt>
                <c:pt idx="3167">
                  <c:v>0.0</c:v>
                </c:pt>
                <c:pt idx="3168">
                  <c:v>0.0</c:v>
                </c:pt>
                <c:pt idx="3169">
                  <c:v>0.0</c:v>
                </c:pt>
                <c:pt idx="3170">
                  <c:v>0.0</c:v>
                </c:pt>
                <c:pt idx="3171">
                  <c:v>0.0</c:v>
                </c:pt>
                <c:pt idx="3172">
                  <c:v>0.0</c:v>
                </c:pt>
                <c:pt idx="3173">
                  <c:v>0.0</c:v>
                </c:pt>
                <c:pt idx="3174">
                  <c:v>0.0</c:v>
                </c:pt>
                <c:pt idx="3175">
                  <c:v>0.0</c:v>
                </c:pt>
                <c:pt idx="3176">
                  <c:v>0.0</c:v>
                </c:pt>
                <c:pt idx="3177">
                  <c:v>0.0</c:v>
                </c:pt>
                <c:pt idx="3178">
                  <c:v>0.0</c:v>
                </c:pt>
                <c:pt idx="3179">
                  <c:v>0.0</c:v>
                </c:pt>
                <c:pt idx="3180">
                  <c:v>0.0</c:v>
                </c:pt>
                <c:pt idx="3181">
                  <c:v>0.0</c:v>
                </c:pt>
                <c:pt idx="3182">
                  <c:v>0.0</c:v>
                </c:pt>
                <c:pt idx="3183">
                  <c:v>0.0</c:v>
                </c:pt>
                <c:pt idx="3184">
                  <c:v>0.0</c:v>
                </c:pt>
                <c:pt idx="3185">
                  <c:v>0.0</c:v>
                </c:pt>
                <c:pt idx="3186">
                  <c:v>0.0</c:v>
                </c:pt>
                <c:pt idx="3187">
                  <c:v>0.0</c:v>
                </c:pt>
                <c:pt idx="3188">
                  <c:v>0.0</c:v>
                </c:pt>
                <c:pt idx="3189">
                  <c:v>0.0</c:v>
                </c:pt>
                <c:pt idx="3190">
                  <c:v>0.0</c:v>
                </c:pt>
                <c:pt idx="3191">
                  <c:v>0.0</c:v>
                </c:pt>
                <c:pt idx="3192">
                  <c:v>0.0</c:v>
                </c:pt>
                <c:pt idx="3193">
                  <c:v>0.0</c:v>
                </c:pt>
                <c:pt idx="3194">
                  <c:v>0.0</c:v>
                </c:pt>
                <c:pt idx="3195">
                  <c:v>0.0</c:v>
                </c:pt>
                <c:pt idx="3196">
                  <c:v>0.0</c:v>
                </c:pt>
                <c:pt idx="3197">
                  <c:v>0.0</c:v>
                </c:pt>
                <c:pt idx="3198">
                  <c:v>0.0</c:v>
                </c:pt>
                <c:pt idx="3199">
                  <c:v>0.0</c:v>
                </c:pt>
                <c:pt idx="3200">
                  <c:v>0.0</c:v>
                </c:pt>
                <c:pt idx="3201">
                  <c:v>0.0</c:v>
                </c:pt>
                <c:pt idx="3202">
                  <c:v>0.0</c:v>
                </c:pt>
                <c:pt idx="3203">
                  <c:v>0.0</c:v>
                </c:pt>
                <c:pt idx="3204">
                  <c:v>0.0</c:v>
                </c:pt>
                <c:pt idx="3205">
                  <c:v>0.0</c:v>
                </c:pt>
                <c:pt idx="3206">
                  <c:v>0.0</c:v>
                </c:pt>
                <c:pt idx="3207">
                  <c:v>0.0</c:v>
                </c:pt>
                <c:pt idx="3208">
                  <c:v>0.000142728</c:v>
                </c:pt>
                <c:pt idx="3209">
                  <c:v>0.0002887077</c:v>
                </c:pt>
                <c:pt idx="3210">
                  <c:v>0.0</c:v>
                </c:pt>
                <c:pt idx="3211">
                  <c:v>0.0</c:v>
                </c:pt>
                <c:pt idx="3212">
                  <c:v>0.0</c:v>
                </c:pt>
                <c:pt idx="3213">
                  <c:v>0.0</c:v>
                </c:pt>
                <c:pt idx="3214">
                  <c:v>0.0</c:v>
                </c:pt>
                <c:pt idx="3215">
                  <c:v>0.0</c:v>
                </c:pt>
                <c:pt idx="3216">
                  <c:v>0.0</c:v>
                </c:pt>
                <c:pt idx="3217">
                  <c:v>0.0</c:v>
                </c:pt>
                <c:pt idx="3218">
                  <c:v>0.0</c:v>
                </c:pt>
                <c:pt idx="3219">
                  <c:v>5.215063E-5</c:v>
                </c:pt>
                <c:pt idx="3220">
                  <c:v>0.000586514</c:v>
                </c:pt>
                <c:pt idx="3221">
                  <c:v>0.0006859377</c:v>
                </c:pt>
                <c:pt idx="3222">
                  <c:v>0.0004885562</c:v>
                </c:pt>
                <c:pt idx="3223">
                  <c:v>0.0006175438</c:v>
                </c:pt>
                <c:pt idx="3224">
                  <c:v>0.0004879876</c:v>
                </c:pt>
                <c:pt idx="3225">
                  <c:v>0.0005942601</c:v>
                </c:pt>
                <c:pt idx="3226">
                  <c:v>1.270507E-5</c:v>
                </c:pt>
                <c:pt idx="3227">
                  <c:v>0.0</c:v>
                </c:pt>
                <c:pt idx="3228">
                  <c:v>8.79185500000001E-5</c:v>
                </c:pt>
                <c:pt idx="3229">
                  <c:v>0.0005188893</c:v>
                </c:pt>
                <c:pt idx="3230">
                  <c:v>0.0004810925</c:v>
                </c:pt>
                <c:pt idx="3231">
                  <c:v>0.0006283222</c:v>
                </c:pt>
                <c:pt idx="3232">
                  <c:v>0.000594235</c:v>
                </c:pt>
                <c:pt idx="3233">
                  <c:v>0.0005664944</c:v>
                </c:pt>
                <c:pt idx="3234">
                  <c:v>0.0007099964</c:v>
                </c:pt>
                <c:pt idx="3235">
                  <c:v>0.0001173714</c:v>
                </c:pt>
                <c:pt idx="3236">
                  <c:v>0.0002007394</c:v>
                </c:pt>
                <c:pt idx="3237">
                  <c:v>0.0</c:v>
                </c:pt>
                <c:pt idx="3238">
                  <c:v>0.0001849833</c:v>
                </c:pt>
                <c:pt idx="3239">
                  <c:v>0.0</c:v>
                </c:pt>
                <c:pt idx="3240">
                  <c:v>0.0</c:v>
                </c:pt>
                <c:pt idx="3241">
                  <c:v>0.0001631131</c:v>
                </c:pt>
                <c:pt idx="3242">
                  <c:v>0.0001097404</c:v>
                </c:pt>
                <c:pt idx="3243">
                  <c:v>0.0</c:v>
                </c:pt>
                <c:pt idx="3244">
                  <c:v>0.0</c:v>
                </c:pt>
                <c:pt idx="3245">
                  <c:v>3.589683E-6</c:v>
                </c:pt>
                <c:pt idx="3246">
                  <c:v>0.0</c:v>
                </c:pt>
                <c:pt idx="3247">
                  <c:v>0.0</c:v>
                </c:pt>
                <c:pt idx="3248">
                  <c:v>0.0</c:v>
                </c:pt>
                <c:pt idx="3249">
                  <c:v>0.0</c:v>
                </c:pt>
                <c:pt idx="3250">
                  <c:v>0.0</c:v>
                </c:pt>
                <c:pt idx="3251">
                  <c:v>0.0</c:v>
                </c:pt>
                <c:pt idx="3252">
                  <c:v>0.0</c:v>
                </c:pt>
                <c:pt idx="3253">
                  <c:v>0.0</c:v>
                </c:pt>
                <c:pt idx="3254">
                  <c:v>0.0</c:v>
                </c:pt>
                <c:pt idx="3255">
                  <c:v>0.0</c:v>
                </c:pt>
                <c:pt idx="3256">
                  <c:v>0.0</c:v>
                </c:pt>
                <c:pt idx="3257">
                  <c:v>0.0</c:v>
                </c:pt>
                <c:pt idx="3258">
                  <c:v>0.0</c:v>
                </c:pt>
                <c:pt idx="3259">
                  <c:v>0.0001318429</c:v>
                </c:pt>
                <c:pt idx="3260">
                  <c:v>0.0001630549</c:v>
                </c:pt>
                <c:pt idx="3261">
                  <c:v>0.0004851136</c:v>
                </c:pt>
                <c:pt idx="3262">
                  <c:v>0.0</c:v>
                </c:pt>
                <c:pt idx="3263">
                  <c:v>0.0</c:v>
                </c:pt>
                <c:pt idx="3264">
                  <c:v>0.0001663014</c:v>
                </c:pt>
                <c:pt idx="3265">
                  <c:v>7.211573E-5</c:v>
                </c:pt>
                <c:pt idx="3266">
                  <c:v>0.0</c:v>
                </c:pt>
                <c:pt idx="3267">
                  <c:v>0.0002092118</c:v>
                </c:pt>
                <c:pt idx="3268">
                  <c:v>4.457251E-5</c:v>
                </c:pt>
                <c:pt idx="3269">
                  <c:v>4.04564900000001E-5</c:v>
                </c:pt>
                <c:pt idx="3270">
                  <c:v>0.0001632013</c:v>
                </c:pt>
                <c:pt idx="3271">
                  <c:v>6.639659E-6</c:v>
                </c:pt>
                <c:pt idx="3272">
                  <c:v>0.0002323053</c:v>
                </c:pt>
                <c:pt idx="3273">
                  <c:v>0.0005247814</c:v>
                </c:pt>
                <c:pt idx="3274">
                  <c:v>0.0004554146</c:v>
                </c:pt>
                <c:pt idx="3275">
                  <c:v>0.0006847661</c:v>
                </c:pt>
                <c:pt idx="3276">
                  <c:v>0.0005384543</c:v>
                </c:pt>
                <c:pt idx="3277">
                  <c:v>0.0009081651</c:v>
                </c:pt>
                <c:pt idx="3278">
                  <c:v>0.0005226179</c:v>
                </c:pt>
                <c:pt idx="3279">
                  <c:v>0.0007810802</c:v>
                </c:pt>
                <c:pt idx="3280">
                  <c:v>0.0008238869</c:v>
                </c:pt>
                <c:pt idx="3281">
                  <c:v>0.0007213021</c:v>
                </c:pt>
                <c:pt idx="3282">
                  <c:v>0.0004272459</c:v>
                </c:pt>
                <c:pt idx="3283">
                  <c:v>0.0003063026</c:v>
                </c:pt>
                <c:pt idx="3284">
                  <c:v>0.000654317</c:v>
                </c:pt>
                <c:pt idx="3285">
                  <c:v>0.000388242</c:v>
                </c:pt>
                <c:pt idx="3286">
                  <c:v>0.0</c:v>
                </c:pt>
                <c:pt idx="3287">
                  <c:v>0.0</c:v>
                </c:pt>
                <c:pt idx="3288">
                  <c:v>0.0003558971</c:v>
                </c:pt>
                <c:pt idx="3289">
                  <c:v>0.0005395489</c:v>
                </c:pt>
                <c:pt idx="3290">
                  <c:v>0.001000725</c:v>
                </c:pt>
                <c:pt idx="3291">
                  <c:v>0.0009218592</c:v>
                </c:pt>
                <c:pt idx="3292">
                  <c:v>0.0009019204</c:v>
                </c:pt>
                <c:pt idx="3293">
                  <c:v>0.00112696</c:v>
                </c:pt>
                <c:pt idx="3294">
                  <c:v>0.0007600596</c:v>
                </c:pt>
                <c:pt idx="3295">
                  <c:v>0.0007868935</c:v>
                </c:pt>
                <c:pt idx="3296">
                  <c:v>0.001316272</c:v>
                </c:pt>
                <c:pt idx="3297">
                  <c:v>0.001115204</c:v>
                </c:pt>
                <c:pt idx="3298">
                  <c:v>0.00018783</c:v>
                </c:pt>
                <c:pt idx="3299">
                  <c:v>0.0004110862</c:v>
                </c:pt>
                <c:pt idx="3300">
                  <c:v>0.0006174818</c:v>
                </c:pt>
                <c:pt idx="3301">
                  <c:v>0.0003872926</c:v>
                </c:pt>
                <c:pt idx="3302">
                  <c:v>0.0</c:v>
                </c:pt>
                <c:pt idx="3303">
                  <c:v>0.0001366609</c:v>
                </c:pt>
                <c:pt idx="3304">
                  <c:v>0.0002172294</c:v>
                </c:pt>
                <c:pt idx="3305">
                  <c:v>0.0006087338</c:v>
                </c:pt>
                <c:pt idx="3306">
                  <c:v>0.000523711</c:v>
                </c:pt>
                <c:pt idx="3307">
                  <c:v>0.0005732133</c:v>
                </c:pt>
                <c:pt idx="3308">
                  <c:v>0.0006647132</c:v>
                </c:pt>
                <c:pt idx="3309">
                  <c:v>0.000986062300000001</c:v>
                </c:pt>
                <c:pt idx="3310">
                  <c:v>0.0008874162</c:v>
                </c:pt>
                <c:pt idx="3311">
                  <c:v>0.001030413</c:v>
                </c:pt>
                <c:pt idx="3312">
                  <c:v>0.0005600888</c:v>
                </c:pt>
                <c:pt idx="3313">
                  <c:v>0.0008913385</c:v>
                </c:pt>
                <c:pt idx="3314">
                  <c:v>0.001002909</c:v>
                </c:pt>
                <c:pt idx="3315">
                  <c:v>0.000863977</c:v>
                </c:pt>
                <c:pt idx="3316">
                  <c:v>0.0002707532</c:v>
                </c:pt>
                <c:pt idx="3317">
                  <c:v>0.0</c:v>
                </c:pt>
                <c:pt idx="3318">
                  <c:v>0.0</c:v>
                </c:pt>
                <c:pt idx="3319">
                  <c:v>0.0</c:v>
                </c:pt>
                <c:pt idx="3320">
                  <c:v>0.0</c:v>
                </c:pt>
                <c:pt idx="3321">
                  <c:v>0.0</c:v>
                </c:pt>
                <c:pt idx="3322">
                  <c:v>0.0</c:v>
                </c:pt>
                <c:pt idx="3323">
                  <c:v>0.0</c:v>
                </c:pt>
                <c:pt idx="3324">
                  <c:v>0.0</c:v>
                </c:pt>
                <c:pt idx="3325">
                  <c:v>0.0001505908</c:v>
                </c:pt>
                <c:pt idx="3326">
                  <c:v>0.000702887</c:v>
                </c:pt>
                <c:pt idx="3327">
                  <c:v>0.001279262</c:v>
                </c:pt>
                <c:pt idx="3328">
                  <c:v>0.001615742</c:v>
                </c:pt>
                <c:pt idx="3329">
                  <c:v>0.001776798</c:v>
                </c:pt>
                <c:pt idx="3330">
                  <c:v>0.002343638</c:v>
                </c:pt>
                <c:pt idx="3331">
                  <c:v>0.001552585</c:v>
                </c:pt>
                <c:pt idx="3332">
                  <c:v>0.001870607</c:v>
                </c:pt>
                <c:pt idx="3333">
                  <c:v>0.001596606</c:v>
                </c:pt>
                <c:pt idx="3334">
                  <c:v>0.001150218</c:v>
                </c:pt>
                <c:pt idx="3335">
                  <c:v>0.001348164</c:v>
                </c:pt>
                <c:pt idx="3336">
                  <c:v>0.001134843</c:v>
                </c:pt>
                <c:pt idx="3337">
                  <c:v>0.0009974762</c:v>
                </c:pt>
                <c:pt idx="3338">
                  <c:v>0.001113493</c:v>
                </c:pt>
                <c:pt idx="3339">
                  <c:v>0.001302162</c:v>
                </c:pt>
                <c:pt idx="3340">
                  <c:v>0.001241966</c:v>
                </c:pt>
                <c:pt idx="3341">
                  <c:v>0.001172892</c:v>
                </c:pt>
                <c:pt idx="3342">
                  <c:v>0.001375944</c:v>
                </c:pt>
                <c:pt idx="3343">
                  <c:v>0.001310386</c:v>
                </c:pt>
                <c:pt idx="3344">
                  <c:v>0.001320811</c:v>
                </c:pt>
                <c:pt idx="3345">
                  <c:v>0.001376244</c:v>
                </c:pt>
                <c:pt idx="3346">
                  <c:v>0.001482542</c:v>
                </c:pt>
                <c:pt idx="3347">
                  <c:v>0.001471664</c:v>
                </c:pt>
                <c:pt idx="3348">
                  <c:v>0.001134929</c:v>
                </c:pt>
                <c:pt idx="3349">
                  <c:v>0.001363766</c:v>
                </c:pt>
                <c:pt idx="3350">
                  <c:v>0.00180144</c:v>
                </c:pt>
                <c:pt idx="3351">
                  <c:v>0.001527428</c:v>
                </c:pt>
                <c:pt idx="3352">
                  <c:v>0.001771237</c:v>
                </c:pt>
                <c:pt idx="3353">
                  <c:v>0.001585023</c:v>
                </c:pt>
                <c:pt idx="3354">
                  <c:v>0.001613077</c:v>
                </c:pt>
                <c:pt idx="3355">
                  <c:v>0.001958331</c:v>
                </c:pt>
                <c:pt idx="3356">
                  <c:v>0.001951539</c:v>
                </c:pt>
                <c:pt idx="3357">
                  <c:v>0.002391437</c:v>
                </c:pt>
                <c:pt idx="3358">
                  <c:v>0.002137437</c:v>
                </c:pt>
                <c:pt idx="3359">
                  <c:v>0.002341818</c:v>
                </c:pt>
                <c:pt idx="3360">
                  <c:v>0.002276123</c:v>
                </c:pt>
                <c:pt idx="3361">
                  <c:v>0.002067568</c:v>
                </c:pt>
                <c:pt idx="3362">
                  <c:v>0.002173582</c:v>
                </c:pt>
                <c:pt idx="3363">
                  <c:v>0.002363007</c:v>
                </c:pt>
                <c:pt idx="3364">
                  <c:v>0.002073315</c:v>
                </c:pt>
                <c:pt idx="3365">
                  <c:v>0.002401551</c:v>
                </c:pt>
                <c:pt idx="3366">
                  <c:v>0.002447384</c:v>
                </c:pt>
                <c:pt idx="3367">
                  <c:v>0.003456086</c:v>
                </c:pt>
                <c:pt idx="3368">
                  <c:v>0.003747472</c:v>
                </c:pt>
                <c:pt idx="3369">
                  <c:v>0.003123726</c:v>
                </c:pt>
                <c:pt idx="3370">
                  <c:v>0.002476705</c:v>
                </c:pt>
                <c:pt idx="3371">
                  <c:v>0.002419724</c:v>
                </c:pt>
                <c:pt idx="3372">
                  <c:v>0.002664888</c:v>
                </c:pt>
                <c:pt idx="3373">
                  <c:v>0.002577762</c:v>
                </c:pt>
                <c:pt idx="3374">
                  <c:v>0.00252061</c:v>
                </c:pt>
                <c:pt idx="3375">
                  <c:v>0.002534472</c:v>
                </c:pt>
                <c:pt idx="3376">
                  <c:v>0.002309567</c:v>
                </c:pt>
                <c:pt idx="3377">
                  <c:v>0.00240285</c:v>
                </c:pt>
                <c:pt idx="3378">
                  <c:v>0.002139155</c:v>
                </c:pt>
                <c:pt idx="3379">
                  <c:v>0.002359884</c:v>
                </c:pt>
                <c:pt idx="3380">
                  <c:v>0.002595799</c:v>
                </c:pt>
                <c:pt idx="3381">
                  <c:v>0.002904209</c:v>
                </c:pt>
                <c:pt idx="3382">
                  <c:v>0.003494881</c:v>
                </c:pt>
                <c:pt idx="3383">
                  <c:v>0.003838499</c:v>
                </c:pt>
                <c:pt idx="3384">
                  <c:v>0.004346491</c:v>
                </c:pt>
                <c:pt idx="3385">
                  <c:v>0.00413097</c:v>
                </c:pt>
                <c:pt idx="3386">
                  <c:v>0.004379255</c:v>
                </c:pt>
                <c:pt idx="3387">
                  <c:v>0.004358514</c:v>
                </c:pt>
                <c:pt idx="3388">
                  <c:v>0.004344119</c:v>
                </c:pt>
                <c:pt idx="3389">
                  <c:v>0.00356391</c:v>
                </c:pt>
                <c:pt idx="3390">
                  <c:v>0.00420071</c:v>
                </c:pt>
                <c:pt idx="3391">
                  <c:v>0.004050015</c:v>
                </c:pt>
                <c:pt idx="3392">
                  <c:v>0.004290449</c:v>
                </c:pt>
                <c:pt idx="3393">
                  <c:v>0.003771815</c:v>
                </c:pt>
                <c:pt idx="3394">
                  <c:v>0.00428715</c:v>
                </c:pt>
                <c:pt idx="3395">
                  <c:v>0.004506563</c:v>
                </c:pt>
                <c:pt idx="3396">
                  <c:v>0.003757332</c:v>
                </c:pt>
                <c:pt idx="3397">
                  <c:v>0.004191215</c:v>
                </c:pt>
                <c:pt idx="3398">
                  <c:v>0.004299963</c:v>
                </c:pt>
                <c:pt idx="3399">
                  <c:v>0.003666241</c:v>
                </c:pt>
                <c:pt idx="3400">
                  <c:v>0.003301232</c:v>
                </c:pt>
                <c:pt idx="3401">
                  <c:v>0.003605646</c:v>
                </c:pt>
                <c:pt idx="3402">
                  <c:v>0.00371458</c:v>
                </c:pt>
                <c:pt idx="3403">
                  <c:v>0.003295816</c:v>
                </c:pt>
                <c:pt idx="3404">
                  <c:v>0.003225675</c:v>
                </c:pt>
                <c:pt idx="3405">
                  <c:v>0.003881613</c:v>
                </c:pt>
                <c:pt idx="3406">
                  <c:v>0.003695199</c:v>
                </c:pt>
                <c:pt idx="3407">
                  <c:v>0.004248864</c:v>
                </c:pt>
                <c:pt idx="3408">
                  <c:v>0.004400632</c:v>
                </c:pt>
                <c:pt idx="3409">
                  <c:v>0.003908766</c:v>
                </c:pt>
                <c:pt idx="3410">
                  <c:v>0.004417691</c:v>
                </c:pt>
                <c:pt idx="3411">
                  <c:v>0.004257076</c:v>
                </c:pt>
                <c:pt idx="3412">
                  <c:v>0.004186833</c:v>
                </c:pt>
                <c:pt idx="3413">
                  <c:v>0.004217207</c:v>
                </c:pt>
                <c:pt idx="3414">
                  <c:v>0.004407731</c:v>
                </c:pt>
                <c:pt idx="3415">
                  <c:v>0.004300274</c:v>
                </c:pt>
                <c:pt idx="3416">
                  <c:v>0.003850581</c:v>
                </c:pt>
                <c:pt idx="3417">
                  <c:v>0.004311142</c:v>
                </c:pt>
                <c:pt idx="3418">
                  <c:v>0.00431233</c:v>
                </c:pt>
                <c:pt idx="3419">
                  <c:v>0.004292505</c:v>
                </c:pt>
                <c:pt idx="3420">
                  <c:v>0.004211492</c:v>
                </c:pt>
                <c:pt idx="3421">
                  <c:v>0.004015358</c:v>
                </c:pt>
                <c:pt idx="3422">
                  <c:v>0.004008546</c:v>
                </c:pt>
                <c:pt idx="3423">
                  <c:v>0.003901111</c:v>
                </c:pt>
                <c:pt idx="3424">
                  <c:v>0.003974836</c:v>
                </c:pt>
                <c:pt idx="3425">
                  <c:v>0.00410284</c:v>
                </c:pt>
                <c:pt idx="3426">
                  <c:v>0.004066815</c:v>
                </c:pt>
                <c:pt idx="3427">
                  <c:v>0.003422205</c:v>
                </c:pt>
                <c:pt idx="3428">
                  <c:v>0.002998472</c:v>
                </c:pt>
                <c:pt idx="3429">
                  <c:v>0.003221178</c:v>
                </c:pt>
                <c:pt idx="3430">
                  <c:v>0.003242552</c:v>
                </c:pt>
                <c:pt idx="3431">
                  <c:v>0.003304613</c:v>
                </c:pt>
                <c:pt idx="3432">
                  <c:v>0.003117498</c:v>
                </c:pt>
                <c:pt idx="3433">
                  <c:v>0.003047366</c:v>
                </c:pt>
                <c:pt idx="3434">
                  <c:v>0.003119375</c:v>
                </c:pt>
                <c:pt idx="3435">
                  <c:v>0.003072528</c:v>
                </c:pt>
                <c:pt idx="3436">
                  <c:v>0.002751332</c:v>
                </c:pt>
                <c:pt idx="3437">
                  <c:v>0.002984722</c:v>
                </c:pt>
                <c:pt idx="3438">
                  <c:v>0.003233308</c:v>
                </c:pt>
                <c:pt idx="3439">
                  <c:v>0.002660936</c:v>
                </c:pt>
                <c:pt idx="3440">
                  <c:v>0.002362022</c:v>
                </c:pt>
                <c:pt idx="3441">
                  <c:v>0.002082042</c:v>
                </c:pt>
                <c:pt idx="3442">
                  <c:v>0.0019952</c:v>
                </c:pt>
                <c:pt idx="3443">
                  <c:v>0.001733698</c:v>
                </c:pt>
                <c:pt idx="3444">
                  <c:v>0.002413444</c:v>
                </c:pt>
                <c:pt idx="3445">
                  <c:v>0.00229346</c:v>
                </c:pt>
                <c:pt idx="3446">
                  <c:v>0.001868151</c:v>
                </c:pt>
                <c:pt idx="3447">
                  <c:v>0.001476902</c:v>
                </c:pt>
                <c:pt idx="3448">
                  <c:v>0.001277336</c:v>
                </c:pt>
                <c:pt idx="3449">
                  <c:v>0.000849653200000001</c:v>
                </c:pt>
                <c:pt idx="3450">
                  <c:v>0.000427054</c:v>
                </c:pt>
                <c:pt idx="3451">
                  <c:v>0.00018363</c:v>
                </c:pt>
                <c:pt idx="3452">
                  <c:v>0.0</c:v>
                </c:pt>
                <c:pt idx="3453">
                  <c:v>0.0</c:v>
                </c:pt>
                <c:pt idx="3454">
                  <c:v>0.0</c:v>
                </c:pt>
                <c:pt idx="3455">
                  <c:v>0.0</c:v>
                </c:pt>
                <c:pt idx="3456">
                  <c:v>0.0</c:v>
                </c:pt>
                <c:pt idx="3457">
                  <c:v>0.0</c:v>
                </c:pt>
                <c:pt idx="3458">
                  <c:v>0.0</c:v>
                </c:pt>
                <c:pt idx="3459">
                  <c:v>0.0</c:v>
                </c:pt>
                <c:pt idx="3460">
                  <c:v>0.0</c:v>
                </c:pt>
                <c:pt idx="3461">
                  <c:v>0.0</c:v>
                </c:pt>
                <c:pt idx="3462">
                  <c:v>0.0</c:v>
                </c:pt>
                <c:pt idx="3463">
                  <c:v>-32767.0</c:v>
                </c:pt>
                <c:pt idx="3464">
                  <c:v>-32767.0</c:v>
                </c:pt>
                <c:pt idx="3465">
                  <c:v>-32767.0</c:v>
                </c:pt>
                <c:pt idx="3466">
                  <c:v>-32767.0</c:v>
                </c:pt>
                <c:pt idx="3467">
                  <c:v>-32767.0</c:v>
                </c:pt>
                <c:pt idx="3468">
                  <c:v>-32767.0</c:v>
                </c:pt>
                <c:pt idx="3469">
                  <c:v>-32767.0</c:v>
                </c:pt>
                <c:pt idx="3470">
                  <c:v>-32767.0</c:v>
                </c:pt>
                <c:pt idx="3471">
                  <c:v>-32767.0</c:v>
                </c:pt>
                <c:pt idx="3472">
                  <c:v>-32767.0</c:v>
                </c:pt>
                <c:pt idx="3473">
                  <c:v>-32767.0</c:v>
                </c:pt>
                <c:pt idx="3474">
                  <c:v>-32767.0</c:v>
                </c:pt>
                <c:pt idx="3475">
                  <c:v>-32767.0</c:v>
                </c:pt>
                <c:pt idx="3476">
                  <c:v>-32767.0</c:v>
                </c:pt>
                <c:pt idx="3477">
                  <c:v>-32767.0</c:v>
                </c:pt>
                <c:pt idx="3478">
                  <c:v>-32767.0</c:v>
                </c:pt>
                <c:pt idx="3479">
                  <c:v>-32767.0</c:v>
                </c:pt>
                <c:pt idx="3480">
                  <c:v>-32767.0</c:v>
                </c:pt>
                <c:pt idx="3481">
                  <c:v>-32767.0</c:v>
                </c:pt>
                <c:pt idx="3482">
                  <c:v>-32767.0</c:v>
                </c:pt>
                <c:pt idx="3483">
                  <c:v>-32767.0</c:v>
                </c:pt>
                <c:pt idx="3484">
                  <c:v>-32767.0</c:v>
                </c:pt>
                <c:pt idx="3485">
                  <c:v>-32767.0</c:v>
                </c:pt>
                <c:pt idx="3486">
                  <c:v>-32767.0</c:v>
                </c:pt>
                <c:pt idx="3487">
                  <c:v>-32767.0</c:v>
                </c:pt>
                <c:pt idx="3488">
                  <c:v>-32767.0</c:v>
                </c:pt>
                <c:pt idx="3489">
                  <c:v>-32767.0</c:v>
                </c:pt>
                <c:pt idx="3490">
                  <c:v>-32767.0</c:v>
                </c:pt>
                <c:pt idx="3491">
                  <c:v>-32767.0</c:v>
                </c:pt>
                <c:pt idx="3492">
                  <c:v>-32767.0</c:v>
                </c:pt>
                <c:pt idx="3493">
                  <c:v>-32767.0</c:v>
                </c:pt>
                <c:pt idx="3494">
                  <c:v>-32767.0</c:v>
                </c:pt>
                <c:pt idx="3495">
                  <c:v>-32767.0</c:v>
                </c:pt>
                <c:pt idx="3496">
                  <c:v>-32767.0</c:v>
                </c:pt>
                <c:pt idx="3497">
                  <c:v>-32767.0</c:v>
                </c:pt>
                <c:pt idx="3498">
                  <c:v>-32767.0</c:v>
                </c:pt>
                <c:pt idx="3499">
                  <c:v>-32767.0</c:v>
                </c:pt>
                <c:pt idx="3500">
                  <c:v>-32767.0</c:v>
                </c:pt>
                <c:pt idx="3501">
                  <c:v>-32767.0</c:v>
                </c:pt>
                <c:pt idx="3502">
                  <c:v>-32767.0</c:v>
                </c:pt>
                <c:pt idx="3503">
                  <c:v>-32767.0</c:v>
                </c:pt>
                <c:pt idx="3504">
                  <c:v>-32767.0</c:v>
                </c:pt>
                <c:pt idx="3505">
                  <c:v>-32767.0</c:v>
                </c:pt>
                <c:pt idx="3506">
                  <c:v>-32767.0</c:v>
                </c:pt>
                <c:pt idx="3507">
                  <c:v>-32767.0</c:v>
                </c:pt>
                <c:pt idx="3508">
                  <c:v>-32767.0</c:v>
                </c:pt>
                <c:pt idx="3509">
                  <c:v>-32767.0</c:v>
                </c:pt>
                <c:pt idx="3510">
                  <c:v>-32767.0</c:v>
                </c:pt>
                <c:pt idx="3511">
                  <c:v>-32767.0</c:v>
                </c:pt>
                <c:pt idx="3512">
                  <c:v>-32767.0</c:v>
                </c:pt>
                <c:pt idx="3513">
                  <c:v>-32767.0</c:v>
                </c:pt>
                <c:pt idx="3514">
                  <c:v>-32767.0</c:v>
                </c:pt>
                <c:pt idx="3515">
                  <c:v>-32767.0</c:v>
                </c:pt>
                <c:pt idx="3516">
                  <c:v>-32767.0</c:v>
                </c:pt>
                <c:pt idx="3517">
                  <c:v>-32767.0</c:v>
                </c:pt>
                <c:pt idx="3518">
                  <c:v>-32767.0</c:v>
                </c:pt>
                <c:pt idx="3519">
                  <c:v>-32767.0</c:v>
                </c:pt>
                <c:pt idx="3520">
                  <c:v>-32767.0</c:v>
                </c:pt>
                <c:pt idx="3521">
                  <c:v>-32767.0</c:v>
                </c:pt>
                <c:pt idx="3522">
                  <c:v>-32767.0</c:v>
                </c:pt>
                <c:pt idx="3523">
                  <c:v>-32767.0</c:v>
                </c:pt>
                <c:pt idx="3524">
                  <c:v>-32767.0</c:v>
                </c:pt>
                <c:pt idx="3525">
                  <c:v>-32767.0</c:v>
                </c:pt>
                <c:pt idx="3526">
                  <c:v>-32767.0</c:v>
                </c:pt>
                <c:pt idx="3527">
                  <c:v>-32767.0</c:v>
                </c:pt>
                <c:pt idx="3528">
                  <c:v>-32767.0</c:v>
                </c:pt>
                <c:pt idx="3529">
                  <c:v>-32767.0</c:v>
                </c:pt>
                <c:pt idx="3530">
                  <c:v>-32767.0</c:v>
                </c:pt>
                <c:pt idx="3531">
                  <c:v>-32767.0</c:v>
                </c:pt>
                <c:pt idx="3532">
                  <c:v>-32767.0</c:v>
                </c:pt>
                <c:pt idx="3533">
                  <c:v>-32767.0</c:v>
                </c:pt>
                <c:pt idx="3534">
                  <c:v>-32767.0</c:v>
                </c:pt>
                <c:pt idx="3535">
                  <c:v>-32767.0</c:v>
                </c:pt>
                <c:pt idx="3536">
                  <c:v>-32767.0</c:v>
                </c:pt>
                <c:pt idx="3537">
                  <c:v>-32767.0</c:v>
                </c:pt>
                <c:pt idx="3538">
                  <c:v>-32767.0</c:v>
                </c:pt>
                <c:pt idx="3539">
                  <c:v>-32767.0</c:v>
                </c:pt>
                <c:pt idx="3540">
                  <c:v>-32767.0</c:v>
                </c:pt>
                <c:pt idx="3541">
                  <c:v>-32767.0</c:v>
                </c:pt>
                <c:pt idx="3542">
                  <c:v>-32767.0</c:v>
                </c:pt>
                <c:pt idx="3543">
                  <c:v>-32767.0</c:v>
                </c:pt>
                <c:pt idx="3544">
                  <c:v>-32767.0</c:v>
                </c:pt>
                <c:pt idx="3545">
                  <c:v>-32767.0</c:v>
                </c:pt>
                <c:pt idx="3546">
                  <c:v>-32767.0</c:v>
                </c:pt>
                <c:pt idx="3547">
                  <c:v>-32767.0</c:v>
                </c:pt>
                <c:pt idx="3548">
                  <c:v>-32767.0</c:v>
                </c:pt>
                <c:pt idx="3549">
                  <c:v>-32767.0</c:v>
                </c:pt>
                <c:pt idx="3550">
                  <c:v>-32767.0</c:v>
                </c:pt>
                <c:pt idx="3551">
                  <c:v>-32767.0</c:v>
                </c:pt>
                <c:pt idx="3552">
                  <c:v>-32767.0</c:v>
                </c:pt>
                <c:pt idx="3553">
                  <c:v>-32767.0</c:v>
                </c:pt>
                <c:pt idx="3554">
                  <c:v>-32767.0</c:v>
                </c:pt>
                <c:pt idx="3555">
                  <c:v>-32767.0</c:v>
                </c:pt>
                <c:pt idx="3556">
                  <c:v>-32767.0</c:v>
                </c:pt>
                <c:pt idx="3557">
                  <c:v>-32767.0</c:v>
                </c:pt>
                <c:pt idx="3558">
                  <c:v>-32767.0</c:v>
                </c:pt>
                <c:pt idx="3559">
                  <c:v>-32767.0</c:v>
                </c:pt>
                <c:pt idx="3560">
                  <c:v>-32767.0</c:v>
                </c:pt>
                <c:pt idx="3561">
                  <c:v>-32767.0</c:v>
                </c:pt>
                <c:pt idx="3562">
                  <c:v>-32767.0</c:v>
                </c:pt>
                <c:pt idx="3563">
                  <c:v>-32767.0</c:v>
                </c:pt>
                <c:pt idx="3564">
                  <c:v>-32767.0</c:v>
                </c:pt>
                <c:pt idx="3565">
                  <c:v>-32767.0</c:v>
                </c:pt>
                <c:pt idx="3566">
                  <c:v>-32767.0</c:v>
                </c:pt>
                <c:pt idx="3567">
                  <c:v>-32767.0</c:v>
                </c:pt>
                <c:pt idx="3568">
                  <c:v>-32767.0</c:v>
                </c:pt>
                <c:pt idx="3569">
                  <c:v>-32767.0</c:v>
                </c:pt>
                <c:pt idx="3570">
                  <c:v>-32767.0</c:v>
                </c:pt>
                <c:pt idx="3571">
                  <c:v>-32767.0</c:v>
                </c:pt>
                <c:pt idx="3572">
                  <c:v>-32767.0</c:v>
                </c:pt>
                <c:pt idx="3573">
                  <c:v>-32767.0</c:v>
                </c:pt>
                <c:pt idx="3574">
                  <c:v>-32767.0</c:v>
                </c:pt>
                <c:pt idx="3575">
                  <c:v>-32767.0</c:v>
                </c:pt>
                <c:pt idx="3576">
                  <c:v>-32767.0</c:v>
                </c:pt>
                <c:pt idx="3577">
                  <c:v>-32767.0</c:v>
                </c:pt>
                <c:pt idx="3578">
                  <c:v>-32767.0</c:v>
                </c:pt>
                <c:pt idx="3579">
                  <c:v>-32767.0</c:v>
                </c:pt>
                <c:pt idx="3580">
                  <c:v>-32767.0</c:v>
                </c:pt>
                <c:pt idx="3581">
                  <c:v>-32767.0</c:v>
                </c:pt>
                <c:pt idx="3582">
                  <c:v>-32767.0</c:v>
                </c:pt>
                <c:pt idx="3583">
                  <c:v>-32767.0</c:v>
                </c:pt>
                <c:pt idx="3584">
                  <c:v>-32767.0</c:v>
                </c:pt>
                <c:pt idx="3585">
                  <c:v>-32767.0</c:v>
                </c:pt>
                <c:pt idx="3586">
                  <c:v>-32767.0</c:v>
                </c:pt>
                <c:pt idx="3587">
                  <c:v>-32767.0</c:v>
                </c:pt>
                <c:pt idx="3588">
                  <c:v>-32767.0</c:v>
                </c:pt>
                <c:pt idx="3589">
                  <c:v>-32767.0</c:v>
                </c:pt>
                <c:pt idx="3590">
                  <c:v>-32767.0</c:v>
                </c:pt>
                <c:pt idx="3591">
                  <c:v>-32767.0</c:v>
                </c:pt>
                <c:pt idx="3592">
                  <c:v>-32767.0</c:v>
                </c:pt>
                <c:pt idx="3593">
                  <c:v>-32767.0</c:v>
                </c:pt>
                <c:pt idx="3594">
                  <c:v>-32767.0</c:v>
                </c:pt>
                <c:pt idx="3595">
                  <c:v>-32767.0</c:v>
                </c:pt>
                <c:pt idx="3596">
                  <c:v>-32767.0</c:v>
                </c:pt>
                <c:pt idx="3597">
                  <c:v>-32767.0</c:v>
                </c:pt>
                <c:pt idx="3598">
                  <c:v>-32767.0</c:v>
                </c:pt>
                <c:pt idx="3599">
                  <c:v>-32767.0</c:v>
                </c:pt>
                <c:pt idx="3600">
                  <c:v>-32767.0</c:v>
                </c:pt>
                <c:pt idx="3601">
                  <c:v>-32767.0</c:v>
                </c:pt>
                <c:pt idx="3602">
                  <c:v>-32767.0</c:v>
                </c:pt>
                <c:pt idx="3603">
                  <c:v>-32767.0</c:v>
                </c:pt>
                <c:pt idx="3604">
                  <c:v>-32767.0</c:v>
                </c:pt>
                <c:pt idx="3605">
                  <c:v>-32767.0</c:v>
                </c:pt>
                <c:pt idx="3606">
                  <c:v>-32767.0</c:v>
                </c:pt>
                <c:pt idx="3607">
                  <c:v>-32767.0</c:v>
                </c:pt>
                <c:pt idx="3608">
                  <c:v>-32767.0</c:v>
                </c:pt>
                <c:pt idx="3609">
                  <c:v>-32767.0</c:v>
                </c:pt>
                <c:pt idx="3610">
                  <c:v>-32767.0</c:v>
                </c:pt>
                <c:pt idx="3611">
                  <c:v>-32767.0</c:v>
                </c:pt>
                <c:pt idx="3612">
                  <c:v>-32767.0</c:v>
                </c:pt>
                <c:pt idx="3613">
                  <c:v>-32767.0</c:v>
                </c:pt>
                <c:pt idx="3614">
                  <c:v>-32767.0</c:v>
                </c:pt>
                <c:pt idx="3615">
                  <c:v>-32767.0</c:v>
                </c:pt>
                <c:pt idx="3616">
                  <c:v>-32767.0</c:v>
                </c:pt>
                <c:pt idx="3617">
                  <c:v>-32767.0</c:v>
                </c:pt>
                <c:pt idx="3618">
                  <c:v>-32767.0</c:v>
                </c:pt>
                <c:pt idx="3619">
                  <c:v>-32767.0</c:v>
                </c:pt>
                <c:pt idx="3620">
                  <c:v>-32767.0</c:v>
                </c:pt>
                <c:pt idx="3621">
                  <c:v>-32767.0</c:v>
                </c:pt>
                <c:pt idx="3622">
                  <c:v>-32767.0</c:v>
                </c:pt>
                <c:pt idx="3623">
                  <c:v>-32767.0</c:v>
                </c:pt>
                <c:pt idx="3624">
                  <c:v>-32767.0</c:v>
                </c:pt>
                <c:pt idx="3625">
                  <c:v>-32767.0</c:v>
                </c:pt>
                <c:pt idx="3626">
                  <c:v>-32767.0</c:v>
                </c:pt>
                <c:pt idx="3627">
                  <c:v>-32767.0</c:v>
                </c:pt>
                <c:pt idx="3628">
                  <c:v>-32767.0</c:v>
                </c:pt>
                <c:pt idx="3629">
                  <c:v>-32767.0</c:v>
                </c:pt>
                <c:pt idx="3630">
                  <c:v>-32767.0</c:v>
                </c:pt>
                <c:pt idx="3631">
                  <c:v>-32767.0</c:v>
                </c:pt>
                <c:pt idx="3632">
                  <c:v>-32767.0</c:v>
                </c:pt>
                <c:pt idx="3633">
                  <c:v>-32767.0</c:v>
                </c:pt>
                <c:pt idx="3634">
                  <c:v>-32767.0</c:v>
                </c:pt>
                <c:pt idx="3635">
                  <c:v>-32767.0</c:v>
                </c:pt>
                <c:pt idx="3636">
                  <c:v>-32767.0</c:v>
                </c:pt>
                <c:pt idx="3637">
                  <c:v>-32767.0</c:v>
                </c:pt>
                <c:pt idx="3638">
                  <c:v>-32767.0</c:v>
                </c:pt>
                <c:pt idx="3639">
                  <c:v>-32767.0</c:v>
                </c:pt>
                <c:pt idx="3640">
                  <c:v>-32767.0</c:v>
                </c:pt>
                <c:pt idx="3641">
                  <c:v>-32767.0</c:v>
                </c:pt>
                <c:pt idx="3642">
                  <c:v>-32767.0</c:v>
                </c:pt>
                <c:pt idx="3643">
                  <c:v>-32767.0</c:v>
                </c:pt>
                <c:pt idx="3644">
                  <c:v>-32767.0</c:v>
                </c:pt>
                <c:pt idx="3645">
                  <c:v>-32767.0</c:v>
                </c:pt>
                <c:pt idx="3646">
                  <c:v>-32767.0</c:v>
                </c:pt>
                <c:pt idx="3647">
                  <c:v>-32767.0</c:v>
                </c:pt>
                <c:pt idx="3648">
                  <c:v>-32767.0</c:v>
                </c:pt>
                <c:pt idx="3649">
                  <c:v>-32767.0</c:v>
                </c:pt>
                <c:pt idx="3650">
                  <c:v>-32767.0</c:v>
                </c:pt>
                <c:pt idx="3651">
                  <c:v>-32767.0</c:v>
                </c:pt>
                <c:pt idx="3652">
                  <c:v>-32767.0</c:v>
                </c:pt>
                <c:pt idx="3653">
                  <c:v>-32767.0</c:v>
                </c:pt>
                <c:pt idx="3654">
                  <c:v>-32767.0</c:v>
                </c:pt>
                <c:pt idx="3655">
                  <c:v>-32767.0</c:v>
                </c:pt>
                <c:pt idx="3656">
                  <c:v>-32767.0</c:v>
                </c:pt>
                <c:pt idx="3657">
                  <c:v>-32767.0</c:v>
                </c:pt>
                <c:pt idx="3658">
                  <c:v>-32767.0</c:v>
                </c:pt>
                <c:pt idx="3659">
                  <c:v>-32767.0</c:v>
                </c:pt>
                <c:pt idx="3660">
                  <c:v>-32767.0</c:v>
                </c:pt>
                <c:pt idx="3661">
                  <c:v>-32767.0</c:v>
                </c:pt>
                <c:pt idx="3662">
                  <c:v>-32767.0</c:v>
                </c:pt>
                <c:pt idx="3663">
                  <c:v>-32767.0</c:v>
                </c:pt>
                <c:pt idx="3664">
                  <c:v>-32767.0</c:v>
                </c:pt>
                <c:pt idx="3665">
                  <c:v>-32767.0</c:v>
                </c:pt>
                <c:pt idx="3666">
                  <c:v>-32767.0</c:v>
                </c:pt>
                <c:pt idx="3667">
                  <c:v>-32767.0</c:v>
                </c:pt>
                <c:pt idx="3668">
                  <c:v>-32767.0</c:v>
                </c:pt>
                <c:pt idx="3669">
                  <c:v>-32767.0</c:v>
                </c:pt>
                <c:pt idx="3670">
                  <c:v>-32767.0</c:v>
                </c:pt>
                <c:pt idx="3671">
                  <c:v>-32767.0</c:v>
                </c:pt>
                <c:pt idx="3672">
                  <c:v>-32767.0</c:v>
                </c:pt>
                <c:pt idx="3673">
                  <c:v>-32767.0</c:v>
                </c:pt>
                <c:pt idx="3674">
                  <c:v>-32767.0</c:v>
                </c:pt>
                <c:pt idx="3675">
                  <c:v>-32767.0</c:v>
                </c:pt>
                <c:pt idx="3676">
                  <c:v>-32767.0</c:v>
                </c:pt>
                <c:pt idx="3677">
                  <c:v>-32767.0</c:v>
                </c:pt>
                <c:pt idx="3678">
                  <c:v>-32767.0</c:v>
                </c:pt>
                <c:pt idx="3679">
                  <c:v>-32767.0</c:v>
                </c:pt>
                <c:pt idx="3680">
                  <c:v>-32767.0</c:v>
                </c:pt>
                <c:pt idx="3681">
                  <c:v>-32767.0</c:v>
                </c:pt>
                <c:pt idx="3682">
                  <c:v>-32767.0</c:v>
                </c:pt>
                <c:pt idx="3683">
                  <c:v>-32767.0</c:v>
                </c:pt>
                <c:pt idx="3684">
                  <c:v>-32767.0</c:v>
                </c:pt>
                <c:pt idx="3685">
                  <c:v>-32767.0</c:v>
                </c:pt>
                <c:pt idx="3686">
                  <c:v>-32767.0</c:v>
                </c:pt>
                <c:pt idx="3687">
                  <c:v>-32767.0</c:v>
                </c:pt>
                <c:pt idx="3688">
                  <c:v>-32767.0</c:v>
                </c:pt>
                <c:pt idx="3689">
                  <c:v>-32767.0</c:v>
                </c:pt>
                <c:pt idx="3690">
                  <c:v>-32767.0</c:v>
                </c:pt>
                <c:pt idx="3691">
                  <c:v>-32767.0</c:v>
                </c:pt>
                <c:pt idx="3692">
                  <c:v>-32767.0</c:v>
                </c:pt>
                <c:pt idx="3693">
                  <c:v>-32767.0</c:v>
                </c:pt>
                <c:pt idx="3694">
                  <c:v>-32767.0</c:v>
                </c:pt>
                <c:pt idx="3695">
                  <c:v>-32767.0</c:v>
                </c:pt>
                <c:pt idx="3696">
                  <c:v>-32767.0</c:v>
                </c:pt>
                <c:pt idx="3697">
                  <c:v>-32767.0</c:v>
                </c:pt>
                <c:pt idx="3698">
                  <c:v>-32767.0</c:v>
                </c:pt>
                <c:pt idx="3699">
                  <c:v>-32767.0</c:v>
                </c:pt>
                <c:pt idx="3700">
                  <c:v>-32767.0</c:v>
                </c:pt>
                <c:pt idx="3701">
                  <c:v>-32767.0</c:v>
                </c:pt>
                <c:pt idx="3702">
                  <c:v>-32767.0</c:v>
                </c:pt>
                <c:pt idx="3703">
                  <c:v>-32767.0</c:v>
                </c:pt>
                <c:pt idx="3704">
                  <c:v>-32767.0</c:v>
                </c:pt>
                <c:pt idx="3705">
                  <c:v>-32767.0</c:v>
                </c:pt>
                <c:pt idx="3706">
                  <c:v>-32767.0</c:v>
                </c:pt>
                <c:pt idx="3707">
                  <c:v>-32767.0</c:v>
                </c:pt>
                <c:pt idx="3708">
                  <c:v>-32767.0</c:v>
                </c:pt>
                <c:pt idx="3709">
                  <c:v>-32767.0</c:v>
                </c:pt>
                <c:pt idx="3710">
                  <c:v>-32767.0</c:v>
                </c:pt>
                <c:pt idx="3711">
                  <c:v>-32767.0</c:v>
                </c:pt>
                <c:pt idx="3712">
                  <c:v>-32767.0</c:v>
                </c:pt>
                <c:pt idx="3713">
                  <c:v>-32767.0</c:v>
                </c:pt>
                <c:pt idx="3714">
                  <c:v>-32767.0</c:v>
                </c:pt>
                <c:pt idx="3715">
                  <c:v>-32767.0</c:v>
                </c:pt>
                <c:pt idx="3716">
                  <c:v>-32767.0</c:v>
                </c:pt>
                <c:pt idx="3717">
                  <c:v>-32767.0</c:v>
                </c:pt>
                <c:pt idx="3718">
                  <c:v>-32767.0</c:v>
                </c:pt>
                <c:pt idx="3719">
                  <c:v>-32767.0</c:v>
                </c:pt>
                <c:pt idx="3720">
                  <c:v>-32767.0</c:v>
                </c:pt>
                <c:pt idx="3721">
                  <c:v>-32767.0</c:v>
                </c:pt>
                <c:pt idx="3722">
                  <c:v>-32767.0</c:v>
                </c:pt>
                <c:pt idx="3723">
                  <c:v>-32767.0</c:v>
                </c:pt>
                <c:pt idx="3724">
                  <c:v>-32767.0</c:v>
                </c:pt>
                <c:pt idx="3725">
                  <c:v>-32767.0</c:v>
                </c:pt>
                <c:pt idx="3726">
                  <c:v>-32767.0</c:v>
                </c:pt>
                <c:pt idx="3727">
                  <c:v>-32767.0</c:v>
                </c:pt>
                <c:pt idx="3728">
                  <c:v>-32767.0</c:v>
                </c:pt>
                <c:pt idx="3729">
                  <c:v>-32767.0</c:v>
                </c:pt>
                <c:pt idx="3730">
                  <c:v>-32767.0</c:v>
                </c:pt>
                <c:pt idx="3731">
                  <c:v>-32767.0</c:v>
                </c:pt>
                <c:pt idx="3732">
                  <c:v>-32767.0</c:v>
                </c:pt>
                <c:pt idx="3733">
                  <c:v>-32767.0</c:v>
                </c:pt>
                <c:pt idx="3734">
                  <c:v>-32767.0</c:v>
                </c:pt>
                <c:pt idx="3735">
                  <c:v>-32767.0</c:v>
                </c:pt>
                <c:pt idx="3736">
                  <c:v>-32767.0</c:v>
                </c:pt>
                <c:pt idx="3737">
                  <c:v>-32767.0</c:v>
                </c:pt>
                <c:pt idx="3738">
                  <c:v>-32767.0</c:v>
                </c:pt>
                <c:pt idx="3739">
                  <c:v>-32767.0</c:v>
                </c:pt>
                <c:pt idx="3740">
                  <c:v>-32767.0</c:v>
                </c:pt>
                <c:pt idx="3741">
                  <c:v>-32767.0</c:v>
                </c:pt>
                <c:pt idx="3742">
                  <c:v>-32767.0</c:v>
                </c:pt>
                <c:pt idx="3743">
                  <c:v>-32767.0</c:v>
                </c:pt>
                <c:pt idx="3744">
                  <c:v>-32767.0</c:v>
                </c:pt>
                <c:pt idx="3745">
                  <c:v>-32767.0</c:v>
                </c:pt>
                <c:pt idx="3746">
                  <c:v>-32767.0</c:v>
                </c:pt>
                <c:pt idx="3747">
                  <c:v>-32767.0</c:v>
                </c:pt>
                <c:pt idx="3748">
                  <c:v>-32767.0</c:v>
                </c:pt>
                <c:pt idx="3749">
                  <c:v>-32767.0</c:v>
                </c:pt>
                <c:pt idx="3750">
                  <c:v>-32767.0</c:v>
                </c:pt>
                <c:pt idx="3751">
                  <c:v>-32767.0</c:v>
                </c:pt>
                <c:pt idx="3752">
                  <c:v>-32767.0</c:v>
                </c:pt>
                <c:pt idx="3753">
                  <c:v>-32767.0</c:v>
                </c:pt>
                <c:pt idx="3754">
                  <c:v>-32767.0</c:v>
                </c:pt>
                <c:pt idx="3755">
                  <c:v>-32767.0</c:v>
                </c:pt>
                <c:pt idx="3756">
                  <c:v>-32767.0</c:v>
                </c:pt>
                <c:pt idx="3757">
                  <c:v>-32767.0</c:v>
                </c:pt>
                <c:pt idx="3758">
                  <c:v>-32767.0</c:v>
                </c:pt>
                <c:pt idx="3759">
                  <c:v>-32767.0</c:v>
                </c:pt>
                <c:pt idx="3760">
                  <c:v>-32767.0</c:v>
                </c:pt>
                <c:pt idx="3761">
                  <c:v>-32767.0</c:v>
                </c:pt>
                <c:pt idx="3762">
                  <c:v>-32767.0</c:v>
                </c:pt>
                <c:pt idx="3763">
                  <c:v>-32767.0</c:v>
                </c:pt>
                <c:pt idx="3764">
                  <c:v>-32767.0</c:v>
                </c:pt>
                <c:pt idx="3765">
                  <c:v>-32767.0</c:v>
                </c:pt>
                <c:pt idx="3766">
                  <c:v>-32767.0</c:v>
                </c:pt>
                <c:pt idx="3767">
                  <c:v>-32767.0</c:v>
                </c:pt>
                <c:pt idx="3768">
                  <c:v>-32767.0</c:v>
                </c:pt>
                <c:pt idx="3769">
                  <c:v>-32767.0</c:v>
                </c:pt>
                <c:pt idx="3770">
                  <c:v>-32767.0</c:v>
                </c:pt>
                <c:pt idx="3771">
                  <c:v>-32767.0</c:v>
                </c:pt>
                <c:pt idx="3772">
                  <c:v>-32767.0</c:v>
                </c:pt>
                <c:pt idx="3773">
                  <c:v>-32767.0</c:v>
                </c:pt>
                <c:pt idx="3774">
                  <c:v>-32767.0</c:v>
                </c:pt>
                <c:pt idx="3775">
                  <c:v>-32767.0</c:v>
                </c:pt>
                <c:pt idx="3776">
                  <c:v>-32767.0</c:v>
                </c:pt>
                <c:pt idx="3777">
                  <c:v>-32767.0</c:v>
                </c:pt>
                <c:pt idx="3778">
                  <c:v>-32767.0</c:v>
                </c:pt>
                <c:pt idx="3779">
                  <c:v>-32767.0</c:v>
                </c:pt>
                <c:pt idx="3780">
                  <c:v>-32767.0</c:v>
                </c:pt>
                <c:pt idx="3781">
                  <c:v>-32767.0</c:v>
                </c:pt>
                <c:pt idx="3782">
                  <c:v>-32767.0</c:v>
                </c:pt>
                <c:pt idx="3783">
                  <c:v>-32767.0</c:v>
                </c:pt>
                <c:pt idx="3784">
                  <c:v>-32767.0</c:v>
                </c:pt>
                <c:pt idx="3785">
                  <c:v>-32767.0</c:v>
                </c:pt>
                <c:pt idx="3786">
                  <c:v>-32767.0</c:v>
                </c:pt>
                <c:pt idx="3787">
                  <c:v>-32767.0</c:v>
                </c:pt>
                <c:pt idx="3788">
                  <c:v>-32767.0</c:v>
                </c:pt>
                <c:pt idx="3789">
                  <c:v>-32767.0</c:v>
                </c:pt>
                <c:pt idx="3790">
                  <c:v>-32767.0</c:v>
                </c:pt>
                <c:pt idx="3791">
                  <c:v>-32767.0</c:v>
                </c:pt>
                <c:pt idx="3792">
                  <c:v>-32767.0</c:v>
                </c:pt>
                <c:pt idx="3793">
                  <c:v>-32767.0</c:v>
                </c:pt>
                <c:pt idx="3794">
                  <c:v>-32767.0</c:v>
                </c:pt>
                <c:pt idx="3795">
                  <c:v>-32767.0</c:v>
                </c:pt>
                <c:pt idx="3796">
                  <c:v>-32767.0</c:v>
                </c:pt>
                <c:pt idx="3797">
                  <c:v>-32767.0</c:v>
                </c:pt>
                <c:pt idx="3798">
                  <c:v>-32767.0</c:v>
                </c:pt>
                <c:pt idx="3799">
                  <c:v>-32767.0</c:v>
                </c:pt>
                <c:pt idx="3800">
                  <c:v>-32767.0</c:v>
                </c:pt>
                <c:pt idx="3801">
                  <c:v>-32767.0</c:v>
                </c:pt>
                <c:pt idx="3802">
                  <c:v>-32767.0</c:v>
                </c:pt>
                <c:pt idx="3803">
                  <c:v>-32767.0</c:v>
                </c:pt>
                <c:pt idx="3804">
                  <c:v>-32767.0</c:v>
                </c:pt>
                <c:pt idx="3805">
                  <c:v>-32767.0</c:v>
                </c:pt>
                <c:pt idx="3806">
                  <c:v>-32767.0</c:v>
                </c:pt>
                <c:pt idx="3807">
                  <c:v>-32767.0</c:v>
                </c:pt>
                <c:pt idx="3808">
                  <c:v>-32767.0</c:v>
                </c:pt>
                <c:pt idx="3809">
                  <c:v>-32767.0</c:v>
                </c:pt>
                <c:pt idx="3810">
                  <c:v>-32767.0</c:v>
                </c:pt>
                <c:pt idx="3811">
                  <c:v>-32767.0</c:v>
                </c:pt>
                <c:pt idx="3812">
                  <c:v>-32767.0</c:v>
                </c:pt>
                <c:pt idx="3813">
                  <c:v>-32767.0</c:v>
                </c:pt>
                <c:pt idx="3814">
                  <c:v>-32767.0</c:v>
                </c:pt>
                <c:pt idx="3815">
                  <c:v>-32767.0</c:v>
                </c:pt>
                <c:pt idx="3816">
                  <c:v>-32767.0</c:v>
                </c:pt>
                <c:pt idx="3817">
                  <c:v>-32767.0</c:v>
                </c:pt>
                <c:pt idx="3818">
                  <c:v>-32767.0</c:v>
                </c:pt>
                <c:pt idx="3819">
                  <c:v>-32767.0</c:v>
                </c:pt>
                <c:pt idx="3820">
                  <c:v>-32767.0</c:v>
                </c:pt>
                <c:pt idx="3821">
                  <c:v>-32767.0</c:v>
                </c:pt>
                <c:pt idx="3822">
                  <c:v>-32767.0</c:v>
                </c:pt>
                <c:pt idx="3823">
                  <c:v>-32767.0</c:v>
                </c:pt>
                <c:pt idx="3824">
                  <c:v>-32767.0</c:v>
                </c:pt>
                <c:pt idx="3825">
                  <c:v>-32767.0</c:v>
                </c:pt>
                <c:pt idx="3826">
                  <c:v>-32767.0</c:v>
                </c:pt>
                <c:pt idx="3827">
                  <c:v>-32767.0</c:v>
                </c:pt>
                <c:pt idx="3828">
                  <c:v>-32767.0</c:v>
                </c:pt>
                <c:pt idx="3829">
                  <c:v>-32767.0</c:v>
                </c:pt>
                <c:pt idx="3830">
                  <c:v>-32767.0</c:v>
                </c:pt>
                <c:pt idx="3831">
                  <c:v>-32767.0</c:v>
                </c:pt>
                <c:pt idx="3832">
                  <c:v>-32767.0</c:v>
                </c:pt>
                <c:pt idx="3833">
                  <c:v>-32767.0</c:v>
                </c:pt>
                <c:pt idx="3834">
                  <c:v>-32767.0</c:v>
                </c:pt>
                <c:pt idx="3835">
                  <c:v>-32767.0</c:v>
                </c:pt>
                <c:pt idx="3836">
                  <c:v>-32767.0</c:v>
                </c:pt>
                <c:pt idx="3837">
                  <c:v>-32767.0</c:v>
                </c:pt>
                <c:pt idx="3838">
                  <c:v>-32767.0</c:v>
                </c:pt>
                <c:pt idx="3839">
                  <c:v>-32767.0</c:v>
                </c:pt>
                <c:pt idx="3840">
                  <c:v>-32767.0</c:v>
                </c:pt>
                <c:pt idx="3841">
                  <c:v>-32767.0</c:v>
                </c:pt>
                <c:pt idx="3842">
                  <c:v>-32767.0</c:v>
                </c:pt>
                <c:pt idx="3843">
                  <c:v>-32767.0</c:v>
                </c:pt>
                <c:pt idx="3844">
                  <c:v>-32767.0</c:v>
                </c:pt>
                <c:pt idx="3845">
                  <c:v>-32767.0</c:v>
                </c:pt>
                <c:pt idx="3846">
                  <c:v>-32767.0</c:v>
                </c:pt>
                <c:pt idx="3847">
                  <c:v>-32767.0</c:v>
                </c:pt>
                <c:pt idx="3848">
                  <c:v>-32767.0</c:v>
                </c:pt>
                <c:pt idx="3849">
                  <c:v>-32767.0</c:v>
                </c:pt>
                <c:pt idx="3850">
                  <c:v>-32767.0</c:v>
                </c:pt>
                <c:pt idx="3851">
                  <c:v>-32767.0</c:v>
                </c:pt>
                <c:pt idx="3852">
                  <c:v>-32767.0</c:v>
                </c:pt>
                <c:pt idx="3853">
                  <c:v>-32767.0</c:v>
                </c:pt>
                <c:pt idx="3854">
                  <c:v>-32767.0</c:v>
                </c:pt>
                <c:pt idx="3855">
                  <c:v>-32767.0</c:v>
                </c:pt>
                <c:pt idx="3856">
                  <c:v>-32767.0</c:v>
                </c:pt>
                <c:pt idx="3857">
                  <c:v>-32767.0</c:v>
                </c:pt>
                <c:pt idx="3858">
                  <c:v>-32767.0</c:v>
                </c:pt>
                <c:pt idx="3859">
                  <c:v>-32767.0</c:v>
                </c:pt>
                <c:pt idx="3860">
                  <c:v>-32767.0</c:v>
                </c:pt>
                <c:pt idx="3861">
                  <c:v>-32767.0</c:v>
                </c:pt>
                <c:pt idx="3862">
                  <c:v>-32767.0</c:v>
                </c:pt>
                <c:pt idx="3863">
                  <c:v>-32767.0</c:v>
                </c:pt>
                <c:pt idx="3864">
                  <c:v>-32767.0</c:v>
                </c:pt>
                <c:pt idx="3865">
                  <c:v>-32767.0</c:v>
                </c:pt>
                <c:pt idx="3866">
                  <c:v>-32767.0</c:v>
                </c:pt>
                <c:pt idx="3867">
                  <c:v>-32767.0</c:v>
                </c:pt>
                <c:pt idx="3868">
                  <c:v>-32767.0</c:v>
                </c:pt>
                <c:pt idx="3869">
                  <c:v>-32767.0</c:v>
                </c:pt>
                <c:pt idx="3870">
                  <c:v>-32767.0</c:v>
                </c:pt>
                <c:pt idx="3871">
                  <c:v>-32767.0</c:v>
                </c:pt>
                <c:pt idx="3872">
                  <c:v>-32767.0</c:v>
                </c:pt>
                <c:pt idx="3873">
                  <c:v>-32767.0</c:v>
                </c:pt>
                <c:pt idx="3874">
                  <c:v>-32767.0</c:v>
                </c:pt>
                <c:pt idx="3875">
                  <c:v>-32767.0</c:v>
                </c:pt>
                <c:pt idx="3876">
                  <c:v>-32767.0</c:v>
                </c:pt>
                <c:pt idx="3877">
                  <c:v>-32767.0</c:v>
                </c:pt>
                <c:pt idx="3878">
                  <c:v>-32767.0</c:v>
                </c:pt>
                <c:pt idx="3879">
                  <c:v>-32767.0</c:v>
                </c:pt>
                <c:pt idx="3880">
                  <c:v>-32767.0</c:v>
                </c:pt>
                <c:pt idx="3881">
                  <c:v>-32767.0</c:v>
                </c:pt>
                <c:pt idx="3882">
                  <c:v>-32767.0</c:v>
                </c:pt>
                <c:pt idx="3883">
                  <c:v>-32767.0</c:v>
                </c:pt>
                <c:pt idx="3884">
                  <c:v>-32767.0</c:v>
                </c:pt>
                <c:pt idx="3885">
                  <c:v>-32767.0</c:v>
                </c:pt>
                <c:pt idx="3886">
                  <c:v>-32767.0</c:v>
                </c:pt>
                <c:pt idx="3887">
                  <c:v>-32767.0</c:v>
                </c:pt>
                <c:pt idx="3888">
                  <c:v>-32767.0</c:v>
                </c:pt>
                <c:pt idx="3889">
                  <c:v>-32767.0</c:v>
                </c:pt>
                <c:pt idx="3890">
                  <c:v>-32767.0</c:v>
                </c:pt>
                <c:pt idx="3891">
                  <c:v>-32767.0</c:v>
                </c:pt>
                <c:pt idx="3892">
                  <c:v>-32767.0</c:v>
                </c:pt>
                <c:pt idx="3893">
                  <c:v>-32767.0</c:v>
                </c:pt>
                <c:pt idx="3894">
                  <c:v>-32767.0</c:v>
                </c:pt>
                <c:pt idx="3895">
                  <c:v>-32767.0</c:v>
                </c:pt>
                <c:pt idx="3896">
                  <c:v>-32767.0</c:v>
                </c:pt>
                <c:pt idx="3897">
                  <c:v>-32767.0</c:v>
                </c:pt>
                <c:pt idx="3898">
                  <c:v>-32767.0</c:v>
                </c:pt>
                <c:pt idx="3899">
                  <c:v>-32767.0</c:v>
                </c:pt>
                <c:pt idx="3900">
                  <c:v>-32767.0</c:v>
                </c:pt>
                <c:pt idx="3901">
                  <c:v>-32767.0</c:v>
                </c:pt>
                <c:pt idx="3902">
                  <c:v>-32767.0</c:v>
                </c:pt>
                <c:pt idx="3903">
                  <c:v>-32767.0</c:v>
                </c:pt>
                <c:pt idx="3904">
                  <c:v>-32767.0</c:v>
                </c:pt>
                <c:pt idx="3905">
                  <c:v>-32767.0</c:v>
                </c:pt>
                <c:pt idx="3906">
                  <c:v>-32767.0</c:v>
                </c:pt>
                <c:pt idx="3907">
                  <c:v>-32767.0</c:v>
                </c:pt>
                <c:pt idx="3908">
                  <c:v>-32767.0</c:v>
                </c:pt>
                <c:pt idx="3909">
                  <c:v>-32767.0</c:v>
                </c:pt>
                <c:pt idx="3910">
                  <c:v>-32767.0</c:v>
                </c:pt>
                <c:pt idx="3911">
                  <c:v>-32767.0</c:v>
                </c:pt>
                <c:pt idx="3912">
                  <c:v>-32767.0</c:v>
                </c:pt>
                <c:pt idx="3913">
                  <c:v>-32767.0</c:v>
                </c:pt>
                <c:pt idx="3914">
                  <c:v>-32767.0</c:v>
                </c:pt>
                <c:pt idx="3915">
                  <c:v>-32767.0</c:v>
                </c:pt>
                <c:pt idx="3916">
                  <c:v>-32767.0</c:v>
                </c:pt>
                <c:pt idx="3917">
                  <c:v>-32767.0</c:v>
                </c:pt>
                <c:pt idx="3918">
                  <c:v>-32767.0</c:v>
                </c:pt>
                <c:pt idx="3919">
                  <c:v>-32767.0</c:v>
                </c:pt>
                <c:pt idx="3920">
                  <c:v>-32767.0</c:v>
                </c:pt>
                <c:pt idx="3921">
                  <c:v>-32767.0</c:v>
                </c:pt>
                <c:pt idx="3922">
                  <c:v>-32767.0</c:v>
                </c:pt>
                <c:pt idx="3923">
                  <c:v>-32767.0</c:v>
                </c:pt>
                <c:pt idx="3924">
                  <c:v>-32767.0</c:v>
                </c:pt>
                <c:pt idx="3925">
                  <c:v>-32767.0</c:v>
                </c:pt>
                <c:pt idx="3926">
                  <c:v>-32767.0</c:v>
                </c:pt>
                <c:pt idx="3927">
                  <c:v>-32767.0</c:v>
                </c:pt>
                <c:pt idx="3928">
                  <c:v>-32767.0</c:v>
                </c:pt>
                <c:pt idx="3929">
                  <c:v>-32767.0</c:v>
                </c:pt>
                <c:pt idx="3930">
                  <c:v>-32767.0</c:v>
                </c:pt>
                <c:pt idx="3931">
                  <c:v>-32767.0</c:v>
                </c:pt>
                <c:pt idx="3932">
                  <c:v>-32767.0</c:v>
                </c:pt>
                <c:pt idx="3933">
                  <c:v>-32767.0</c:v>
                </c:pt>
                <c:pt idx="3934">
                  <c:v>-32767.0</c:v>
                </c:pt>
                <c:pt idx="3935">
                  <c:v>-32767.0</c:v>
                </c:pt>
                <c:pt idx="3936">
                  <c:v>-32767.0</c:v>
                </c:pt>
                <c:pt idx="3937">
                  <c:v>-32767.0</c:v>
                </c:pt>
                <c:pt idx="3938">
                  <c:v>-32767.0</c:v>
                </c:pt>
                <c:pt idx="3939">
                  <c:v>-32767.0</c:v>
                </c:pt>
                <c:pt idx="3940">
                  <c:v>-32767.0</c:v>
                </c:pt>
                <c:pt idx="3941">
                  <c:v>-32767.0</c:v>
                </c:pt>
                <c:pt idx="3942">
                  <c:v>-32767.0</c:v>
                </c:pt>
                <c:pt idx="3943">
                  <c:v>-32767.0</c:v>
                </c:pt>
                <c:pt idx="3944">
                  <c:v>-32767.0</c:v>
                </c:pt>
                <c:pt idx="3945">
                  <c:v>-32767.0</c:v>
                </c:pt>
                <c:pt idx="3946">
                  <c:v>-32767.0</c:v>
                </c:pt>
                <c:pt idx="3947">
                  <c:v>-32767.0</c:v>
                </c:pt>
                <c:pt idx="3948">
                  <c:v>-32767.0</c:v>
                </c:pt>
                <c:pt idx="3949">
                  <c:v>-32767.0</c:v>
                </c:pt>
                <c:pt idx="3950">
                  <c:v>-32767.0</c:v>
                </c:pt>
                <c:pt idx="3951">
                  <c:v>-32767.0</c:v>
                </c:pt>
                <c:pt idx="3952">
                  <c:v>-32767.0</c:v>
                </c:pt>
                <c:pt idx="3953">
                  <c:v>-32767.0</c:v>
                </c:pt>
                <c:pt idx="3954">
                  <c:v>-32767.0</c:v>
                </c:pt>
                <c:pt idx="3955">
                  <c:v>-32767.0</c:v>
                </c:pt>
                <c:pt idx="3956">
                  <c:v>-32767.0</c:v>
                </c:pt>
                <c:pt idx="3957">
                  <c:v>-32767.0</c:v>
                </c:pt>
                <c:pt idx="3958">
                  <c:v>-32767.0</c:v>
                </c:pt>
                <c:pt idx="3959">
                  <c:v>-32767.0</c:v>
                </c:pt>
                <c:pt idx="3960">
                  <c:v>-32767.0</c:v>
                </c:pt>
                <c:pt idx="3961">
                  <c:v>-32767.0</c:v>
                </c:pt>
                <c:pt idx="3962">
                  <c:v>-32767.0</c:v>
                </c:pt>
                <c:pt idx="3963">
                  <c:v>-32767.0</c:v>
                </c:pt>
                <c:pt idx="3964">
                  <c:v>-32767.0</c:v>
                </c:pt>
                <c:pt idx="3965">
                  <c:v>-32767.0</c:v>
                </c:pt>
                <c:pt idx="3966">
                  <c:v>-32767.0</c:v>
                </c:pt>
                <c:pt idx="3967">
                  <c:v>-32767.0</c:v>
                </c:pt>
                <c:pt idx="3968">
                  <c:v>-32767.0</c:v>
                </c:pt>
                <c:pt idx="3969">
                  <c:v>-32767.0</c:v>
                </c:pt>
                <c:pt idx="3970">
                  <c:v>-32767.0</c:v>
                </c:pt>
                <c:pt idx="3971">
                  <c:v>-32767.0</c:v>
                </c:pt>
                <c:pt idx="3972">
                  <c:v>-32767.0</c:v>
                </c:pt>
                <c:pt idx="3973">
                  <c:v>-32767.0</c:v>
                </c:pt>
                <c:pt idx="3974">
                  <c:v>-32767.0</c:v>
                </c:pt>
                <c:pt idx="3975">
                  <c:v>-32767.0</c:v>
                </c:pt>
                <c:pt idx="3976">
                  <c:v>-32767.0</c:v>
                </c:pt>
                <c:pt idx="3977">
                  <c:v>-32767.0</c:v>
                </c:pt>
                <c:pt idx="3978">
                  <c:v>-32767.0</c:v>
                </c:pt>
                <c:pt idx="3979">
                  <c:v>-32767.0</c:v>
                </c:pt>
                <c:pt idx="3980">
                  <c:v>-32767.0</c:v>
                </c:pt>
                <c:pt idx="3981">
                  <c:v>-32767.0</c:v>
                </c:pt>
                <c:pt idx="3982">
                  <c:v>-32767.0</c:v>
                </c:pt>
                <c:pt idx="3983">
                  <c:v>-32767.0</c:v>
                </c:pt>
                <c:pt idx="3984">
                  <c:v>-32767.0</c:v>
                </c:pt>
                <c:pt idx="3985">
                  <c:v>-32767.0</c:v>
                </c:pt>
                <c:pt idx="3986">
                  <c:v>-32767.0</c:v>
                </c:pt>
                <c:pt idx="3987">
                  <c:v>-32767.0</c:v>
                </c:pt>
                <c:pt idx="3988">
                  <c:v>-32767.0</c:v>
                </c:pt>
                <c:pt idx="3989">
                  <c:v>-32767.0</c:v>
                </c:pt>
                <c:pt idx="3990">
                  <c:v>-32767.0</c:v>
                </c:pt>
                <c:pt idx="3991">
                  <c:v>-32767.0</c:v>
                </c:pt>
                <c:pt idx="3992">
                  <c:v>-32767.0</c:v>
                </c:pt>
                <c:pt idx="3993">
                  <c:v>-32767.0</c:v>
                </c:pt>
                <c:pt idx="3994">
                  <c:v>-32767.0</c:v>
                </c:pt>
                <c:pt idx="3995">
                  <c:v>-32767.0</c:v>
                </c:pt>
                <c:pt idx="3996">
                  <c:v>-32767.0</c:v>
                </c:pt>
                <c:pt idx="3997">
                  <c:v>-32767.0</c:v>
                </c:pt>
                <c:pt idx="3998">
                  <c:v>-32767.0</c:v>
                </c:pt>
                <c:pt idx="3999">
                  <c:v>-32767.0</c:v>
                </c:pt>
                <c:pt idx="4000">
                  <c:v>-32767.0</c:v>
                </c:pt>
                <c:pt idx="4001">
                  <c:v>-32767.0</c:v>
                </c:pt>
                <c:pt idx="4002">
                  <c:v>-32767.0</c:v>
                </c:pt>
                <c:pt idx="4003">
                  <c:v>-32767.0</c:v>
                </c:pt>
                <c:pt idx="4004">
                  <c:v>-32767.0</c:v>
                </c:pt>
                <c:pt idx="4005">
                  <c:v>-32767.0</c:v>
                </c:pt>
                <c:pt idx="4006">
                  <c:v>-32767.0</c:v>
                </c:pt>
                <c:pt idx="4007">
                  <c:v>-32767.0</c:v>
                </c:pt>
                <c:pt idx="4008">
                  <c:v>-32767.0</c:v>
                </c:pt>
                <c:pt idx="4009">
                  <c:v>-32767.0</c:v>
                </c:pt>
                <c:pt idx="4010">
                  <c:v>-32767.0</c:v>
                </c:pt>
                <c:pt idx="4011">
                  <c:v>-32767.0</c:v>
                </c:pt>
                <c:pt idx="4012">
                  <c:v>-32767.0</c:v>
                </c:pt>
                <c:pt idx="4013">
                  <c:v>-32767.0</c:v>
                </c:pt>
                <c:pt idx="4014">
                  <c:v>-32767.0</c:v>
                </c:pt>
                <c:pt idx="4015">
                  <c:v>-32767.0</c:v>
                </c:pt>
                <c:pt idx="4016">
                  <c:v>-32767.0</c:v>
                </c:pt>
                <c:pt idx="4017">
                  <c:v>-32767.0</c:v>
                </c:pt>
                <c:pt idx="4018">
                  <c:v>-32767.0</c:v>
                </c:pt>
                <c:pt idx="4019">
                  <c:v>-32767.0</c:v>
                </c:pt>
                <c:pt idx="4020">
                  <c:v>-32767.0</c:v>
                </c:pt>
                <c:pt idx="4021">
                  <c:v>-32767.0</c:v>
                </c:pt>
                <c:pt idx="4022">
                  <c:v>-32767.0</c:v>
                </c:pt>
                <c:pt idx="4023">
                  <c:v>-32767.0</c:v>
                </c:pt>
                <c:pt idx="4024">
                  <c:v>-32767.0</c:v>
                </c:pt>
                <c:pt idx="4025">
                  <c:v>-32767.0</c:v>
                </c:pt>
                <c:pt idx="4026">
                  <c:v>-32767.0</c:v>
                </c:pt>
                <c:pt idx="4027">
                  <c:v>-32767.0</c:v>
                </c:pt>
                <c:pt idx="4028">
                  <c:v>-32767.0</c:v>
                </c:pt>
                <c:pt idx="4029">
                  <c:v>-32767.0</c:v>
                </c:pt>
                <c:pt idx="4030">
                  <c:v>-32767.0</c:v>
                </c:pt>
                <c:pt idx="4031">
                  <c:v>-32767.0</c:v>
                </c:pt>
                <c:pt idx="4032">
                  <c:v>-32767.0</c:v>
                </c:pt>
                <c:pt idx="4033">
                  <c:v>-32767.0</c:v>
                </c:pt>
                <c:pt idx="4034">
                  <c:v>-32767.0</c:v>
                </c:pt>
                <c:pt idx="4035">
                  <c:v>-32767.0</c:v>
                </c:pt>
                <c:pt idx="4036">
                  <c:v>-32767.0</c:v>
                </c:pt>
                <c:pt idx="4037">
                  <c:v>-32767.0</c:v>
                </c:pt>
                <c:pt idx="4038">
                  <c:v>-32767.0</c:v>
                </c:pt>
                <c:pt idx="4039">
                  <c:v>-32767.0</c:v>
                </c:pt>
                <c:pt idx="4040">
                  <c:v>-32767.0</c:v>
                </c:pt>
                <c:pt idx="4041">
                  <c:v>-32767.0</c:v>
                </c:pt>
                <c:pt idx="4042">
                  <c:v>-32767.0</c:v>
                </c:pt>
                <c:pt idx="4043">
                  <c:v>-32767.0</c:v>
                </c:pt>
                <c:pt idx="4044">
                  <c:v>-32767.0</c:v>
                </c:pt>
                <c:pt idx="4045">
                  <c:v>-32767.0</c:v>
                </c:pt>
                <c:pt idx="4046">
                  <c:v>-32767.0</c:v>
                </c:pt>
                <c:pt idx="4047">
                  <c:v>-32767.0</c:v>
                </c:pt>
                <c:pt idx="4048">
                  <c:v>-32767.0</c:v>
                </c:pt>
                <c:pt idx="4049">
                  <c:v>-32767.0</c:v>
                </c:pt>
                <c:pt idx="4050">
                  <c:v>-32767.0</c:v>
                </c:pt>
                <c:pt idx="4051">
                  <c:v>-32767.0</c:v>
                </c:pt>
                <c:pt idx="4052">
                  <c:v>-32767.0</c:v>
                </c:pt>
                <c:pt idx="4053">
                  <c:v>-32767.0</c:v>
                </c:pt>
                <c:pt idx="4054">
                  <c:v>-32767.0</c:v>
                </c:pt>
                <c:pt idx="4055">
                  <c:v>-32767.0</c:v>
                </c:pt>
                <c:pt idx="4056">
                  <c:v>-32767.0</c:v>
                </c:pt>
                <c:pt idx="4057">
                  <c:v>-32767.0</c:v>
                </c:pt>
                <c:pt idx="4058">
                  <c:v>-32767.0</c:v>
                </c:pt>
                <c:pt idx="4059">
                  <c:v>-32767.0</c:v>
                </c:pt>
                <c:pt idx="4060">
                  <c:v>-32767.0</c:v>
                </c:pt>
                <c:pt idx="4061">
                  <c:v>-32767.0</c:v>
                </c:pt>
                <c:pt idx="4062">
                  <c:v>-32767.0</c:v>
                </c:pt>
                <c:pt idx="4063">
                  <c:v>-32767.0</c:v>
                </c:pt>
                <c:pt idx="4064">
                  <c:v>-32767.0</c:v>
                </c:pt>
                <c:pt idx="4065">
                  <c:v>-32767.0</c:v>
                </c:pt>
                <c:pt idx="4066">
                  <c:v>-32767.0</c:v>
                </c:pt>
                <c:pt idx="4067">
                  <c:v>-32767.0</c:v>
                </c:pt>
                <c:pt idx="4068">
                  <c:v>-32767.0</c:v>
                </c:pt>
                <c:pt idx="4069">
                  <c:v>-32767.0</c:v>
                </c:pt>
                <c:pt idx="4070">
                  <c:v>-32767.0</c:v>
                </c:pt>
                <c:pt idx="4071">
                  <c:v>-32767.0</c:v>
                </c:pt>
                <c:pt idx="4072">
                  <c:v>-32767.0</c:v>
                </c:pt>
                <c:pt idx="4073">
                  <c:v>-32767.0</c:v>
                </c:pt>
                <c:pt idx="4074">
                  <c:v>-32767.0</c:v>
                </c:pt>
                <c:pt idx="4075">
                  <c:v>-32767.0</c:v>
                </c:pt>
                <c:pt idx="4076">
                  <c:v>-32767.0</c:v>
                </c:pt>
                <c:pt idx="4077">
                  <c:v>-32767.0</c:v>
                </c:pt>
                <c:pt idx="4078">
                  <c:v>-32767.0</c:v>
                </c:pt>
                <c:pt idx="4079">
                  <c:v>-32767.0</c:v>
                </c:pt>
                <c:pt idx="4080">
                  <c:v>-32767.0</c:v>
                </c:pt>
                <c:pt idx="4081">
                  <c:v>-32767.0</c:v>
                </c:pt>
                <c:pt idx="4082">
                  <c:v>-32767.0</c:v>
                </c:pt>
                <c:pt idx="4083">
                  <c:v>-32767.0</c:v>
                </c:pt>
                <c:pt idx="4084">
                  <c:v>-32767.0</c:v>
                </c:pt>
                <c:pt idx="4085">
                  <c:v>-32767.0</c:v>
                </c:pt>
                <c:pt idx="4086">
                  <c:v>-32767.0</c:v>
                </c:pt>
                <c:pt idx="4087">
                  <c:v>-32767.0</c:v>
                </c:pt>
                <c:pt idx="4088">
                  <c:v>-32767.0</c:v>
                </c:pt>
                <c:pt idx="4089">
                  <c:v>-32767.0</c:v>
                </c:pt>
                <c:pt idx="4090">
                  <c:v>-32767.0</c:v>
                </c:pt>
                <c:pt idx="4091">
                  <c:v>-32767.0</c:v>
                </c:pt>
                <c:pt idx="4092">
                  <c:v>-32767.0</c:v>
                </c:pt>
                <c:pt idx="4093">
                  <c:v>-32767.0</c:v>
                </c:pt>
                <c:pt idx="4094">
                  <c:v>-32767.0</c:v>
                </c:pt>
                <c:pt idx="4095">
                  <c:v>-32767.0</c:v>
                </c:pt>
                <c:pt idx="4096">
                  <c:v>-32767.0</c:v>
                </c:pt>
                <c:pt idx="4097">
                  <c:v>-32767.0</c:v>
                </c:pt>
                <c:pt idx="4098">
                  <c:v>-32767.0</c:v>
                </c:pt>
                <c:pt idx="4099">
                  <c:v>-32767.0</c:v>
                </c:pt>
                <c:pt idx="4100">
                  <c:v>-32767.0</c:v>
                </c:pt>
                <c:pt idx="4101">
                  <c:v>-32767.0</c:v>
                </c:pt>
                <c:pt idx="4102">
                  <c:v>-32767.0</c:v>
                </c:pt>
                <c:pt idx="4103">
                  <c:v>-32767.0</c:v>
                </c:pt>
                <c:pt idx="4104">
                  <c:v>-32767.0</c:v>
                </c:pt>
                <c:pt idx="4105">
                  <c:v>-32767.0</c:v>
                </c:pt>
                <c:pt idx="4106">
                  <c:v>-32767.0</c:v>
                </c:pt>
                <c:pt idx="4107">
                  <c:v>-32767.0</c:v>
                </c:pt>
                <c:pt idx="4108">
                  <c:v>-32767.0</c:v>
                </c:pt>
                <c:pt idx="4109">
                  <c:v>-32767.0</c:v>
                </c:pt>
                <c:pt idx="4110">
                  <c:v>-32767.0</c:v>
                </c:pt>
                <c:pt idx="4111">
                  <c:v>-32767.0</c:v>
                </c:pt>
                <c:pt idx="4112">
                  <c:v>-32767.0</c:v>
                </c:pt>
                <c:pt idx="4113">
                  <c:v>-32767.0</c:v>
                </c:pt>
                <c:pt idx="4114">
                  <c:v>-32767.0</c:v>
                </c:pt>
                <c:pt idx="4115">
                  <c:v>-32767.0</c:v>
                </c:pt>
                <c:pt idx="4116">
                  <c:v>-32767.0</c:v>
                </c:pt>
                <c:pt idx="4117">
                  <c:v>-32767.0</c:v>
                </c:pt>
                <c:pt idx="4118">
                  <c:v>-32767.0</c:v>
                </c:pt>
                <c:pt idx="4119">
                  <c:v>-32767.0</c:v>
                </c:pt>
                <c:pt idx="4120">
                  <c:v>-32767.0</c:v>
                </c:pt>
                <c:pt idx="4121">
                  <c:v>-32767.0</c:v>
                </c:pt>
                <c:pt idx="4122">
                  <c:v>-32767.0</c:v>
                </c:pt>
                <c:pt idx="4123">
                  <c:v>-32767.0</c:v>
                </c:pt>
                <c:pt idx="4124">
                  <c:v>-32767.0</c:v>
                </c:pt>
                <c:pt idx="4125">
                  <c:v>-32767.0</c:v>
                </c:pt>
                <c:pt idx="4126">
                  <c:v>-32767.0</c:v>
                </c:pt>
                <c:pt idx="4127">
                  <c:v>-32767.0</c:v>
                </c:pt>
                <c:pt idx="4128">
                  <c:v>-32767.0</c:v>
                </c:pt>
                <c:pt idx="4129">
                  <c:v>-32767.0</c:v>
                </c:pt>
                <c:pt idx="4130">
                  <c:v>-32767.0</c:v>
                </c:pt>
                <c:pt idx="4131">
                  <c:v>-32767.0</c:v>
                </c:pt>
                <c:pt idx="4132">
                  <c:v>-32767.0</c:v>
                </c:pt>
                <c:pt idx="4133">
                  <c:v>-32767.0</c:v>
                </c:pt>
                <c:pt idx="4134">
                  <c:v>-32767.0</c:v>
                </c:pt>
                <c:pt idx="4135">
                  <c:v>-32767.0</c:v>
                </c:pt>
                <c:pt idx="4136">
                  <c:v>-32767.0</c:v>
                </c:pt>
                <c:pt idx="4137">
                  <c:v>-32767.0</c:v>
                </c:pt>
                <c:pt idx="4138">
                  <c:v>-32767.0</c:v>
                </c:pt>
                <c:pt idx="4139">
                  <c:v>-32767.0</c:v>
                </c:pt>
                <c:pt idx="4140">
                  <c:v>-32767.0</c:v>
                </c:pt>
                <c:pt idx="4141">
                  <c:v>-32767.0</c:v>
                </c:pt>
                <c:pt idx="4142">
                  <c:v>-32767.0</c:v>
                </c:pt>
                <c:pt idx="4143">
                  <c:v>-32767.0</c:v>
                </c:pt>
                <c:pt idx="4144">
                  <c:v>-32767.0</c:v>
                </c:pt>
                <c:pt idx="4145">
                  <c:v>-32767.0</c:v>
                </c:pt>
                <c:pt idx="4146">
                  <c:v>-32767.0</c:v>
                </c:pt>
                <c:pt idx="4147">
                  <c:v>-32767.0</c:v>
                </c:pt>
                <c:pt idx="4148">
                  <c:v>-32767.0</c:v>
                </c:pt>
                <c:pt idx="4149">
                  <c:v>-32767.0</c:v>
                </c:pt>
                <c:pt idx="4150">
                  <c:v>-32767.0</c:v>
                </c:pt>
                <c:pt idx="4151">
                  <c:v>-32767.0</c:v>
                </c:pt>
                <c:pt idx="4152">
                  <c:v>-32767.0</c:v>
                </c:pt>
                <c:pt idx="4153">
                  <c:v>-32767.0</c:v>
                </c:pt>
                <c:pt idx="4154">
                  <c:v>-32767.0</c:v>
                </c:pt>
                <c:pt idx="4155">
                  <c:v>-32767.0</c:v>
                </c:pt>
                <c:pt idx="4156">
                  <c:v>-32767.0</c:v>
                </c:pt>
                <c:pt idx="4157">
                  <c:v>-32767.0</c:v>
                </c:pt>
                <c:pt idx="4158">
                  <c:v>-32767.0</c:v>
                </c:pt>
                <c:pt idx="4159">
                  <c:v>-32767.0</c:v>
                </c:pt>
                <c:pt idx="4160">
                  <c:v>-32767.0</c:v>
                </c:pt>
                <c:pt idx="4161">
                  <c:v>-32767.0</c:v>
                </c:pt>
                <c:pt idx="4162">
                  <c:v>-32767.0</c:v>
                </c:pt>
                <c:pt idx="4163">
                  <c:v>-32767.0</c:v>
                </c:pt>
                <c:pt idx="4164">
                  <c:v>-32767.0</c:v>
                </c:pt>
                <c:pt idx="4165">
                  <c:v>-32767.0</c:v>
                </c:pt>
                <c:pt idx="4166">
                  <c:v>-32767.0</c:v>
                </c:pt>
                <c:pt idx="4167">
                  <c:v>-32767.0</c:v>
                </c:pt>
                <c:pt idx="4168">
                  <c:v>-32767.0</c:v>
                </c:pt>
                <c:pt idx="4169">
                  <c:v>-32767.0</c:v>
                </c:pt>
                <c:pt idx="4170">
                  <c:v>-32767.0</c:v>
                </c:pt>
                <c:pt idx="4171">
                  <c:v>-32767.0</c:v>
                </c:pt>
                <c:pt idx="4172">
                  <c:v>-32767.0</c:v>
                </c:pt>
                <c:pt idx="4173">
                  <c:v>-32767.0</c:v>
                </c:pt>
                <c:pt idx="4174">
                  <c:v>-32767.0</c:v>
                </c:pt>
                <c:pt idx="4175">
                  <c:v>-32767.0</c:v>
                </c:pt>
                <c:pt idx="4176">
                  <c:v>-32767.0</c:v>
                </c:pt>
                <c:pt idx="4177">
                  <c:v>-32767.0</c:v>
                </c:pt>
                <c:pt idx="4178">
                  <c:v>-32767.0</c:v>
                </c:pt>
                <c:pt idx="4179">
                  <c:v>-32767.0</c:v>
                </c:pt>
                <c:pt idx="4180">
                  <c:v>-32767.0</c:v>
                </c:pt>
                <c:pt idx="4181">
                  <c:v>-32767.0</c:v>
                </c:pt>
                <c:pt idx="4182">
                  <c:v>-32767.0</c:v>
                </c:pt>
                <c:pt idx="4183">
                  <c:v>-32767.0</c:v>
                </c:pt>
                <c:pt idx="4184">
                  <c:v>-32767.0</c:v>
                </c:pt>
                <c:pt idx="4185">
                  <c:v>-32767.0</c:v>
                </c:pt>
                <c:pt idx="4186">
                  <c:v>-32767.0</c:v>
                </c:pt>
                <c:pt idx="4187">
                  <c:v>-32767.0</c:v>
                </c:pt>
                <c:pt idx="4188">
                  <c:v>-32767.0</c:v>
                </c:pt>
                <c:pt idx="4189">
                  <c:v>-32767.0</c:v>
                </c:pt>
                <c:pt idx="4190">
                  <c:v>-32767.0</c:v>
                </c:pt>
                <c:pt idx="4191">
                  <c:v>-32767.0</c:v>
                </c:pt>
                <c:pt idx="4192">
                  <c:v>-32767.0</c:v>
                </c:pt>
                <c:pt idx="4193">
                  <c:v>-32767.0</c:v>
                </c:pt>
                <c:pt idx="4194">
                  <c:v>-32767.0</c:v>
                </c:pt>
                <c:pt idx="4195">
                  <c:v>-32767.0</c:v>
                </c:pt>
                <c:pt idx="4196">
                  <c:v>-32767.0</c:v>
                </c:pt>
                <c:pt idx="4197">
                  <c:v>-32767.0</c:v>
                </c:pt>
                <c:pt idx="4198">
                  <c:v>-32767.0</c:v>
                </c:pt>
                <c:pt idx="4199">
                  <c:v>-32767.0</c:v>
                </c:pt>
                <c:pt idx="4200">
                  <c:v>-32767.0</c:v>
                </c:pt>
                <c:pt idx="4201">
                  <c:v>-32767.0</c:v>
                </c:pt>
                <c:pt idx="4202">
                  <c:v>-32767.0</c:v>
                </c:pt>
                <c:pt idx="4203">
                  <c:v>-32767.0</c:v>
                </c:pt>
                <c:pt idx="4204">
                  <c:v>-32767.0</c:v>
                </c:pt>
                <c:pt idx="4205">
                  <c:v>-32767.0</c:v>
                </c:pt>
                <c:pt idx="4206">
                  <c:v>-32767.0</c:v>
                </c:pt>
                <c:pt idx="4207">
                  <c:v>-32767.0</c:v>
                </c:pt>
                <c:pt idx="4208">
                  <c:v>-32767.0</c:v>
                </c:pt>
                <c:pt idx="4209">
                  <c:v>-32767.0</c:v>
                </c:pt>
                <c:pt idx="4210">
                  <c:v>-32767.0</c:v>
                </c:pt>
                <c:pt idx="4211">
                  <c:v>-32767.0</c:v>
                </c:pt>
                <c:pt idx="4212">
                  <c:v>-32767.0</c:v>
                </c:pt>
                <c:pt idx="4213">
                  <c:v>-32767.0</c:v>
                </c:pt>
                <c:pt idx="4214">
                  <c:v>-32767.0</c:v>
                </c:pt>
                <c:pt idx="4215">
                  <c:v>-32767.0</c:v>
                </c:pt>
                <c:pt idx="4216">
                  <c:v>-32767.0</c:v>
                </c:pt>
                <c:pt idx="4217">
                  <c:v>-32767.0</c:v>
                </c:pt>
                <c:pt idx="4218">
                  <c:v>-32767.0</c:v>
                </c:pt>
                <c:pt idx="4219">
                  <c:v>-32767.0</c:v>
                </c:pt>
                <c:pt idx="4220">
                  <c:v>-32767.0</c:v>
                </c:pt>
                <c:pt idx="4221">
                  <c:v>-32767.0</c:v>
                </c:pt>
                <c:pt idx="4222">
                  <c:v>-32767.0</c:v>
                </c:pt>
                <c:pt idx="4223">
                  <c:v>-32767.0</c:v>
                </c:pt>
                <c:pt idx="4224">
                  <c:v>-32767.0</c:v>
                </c:pt>
                <c:pt idx="4225">
                  <c:v>-32767.0</c:v>
                </c:pt>
                <c:pt idx="4226">
                  <c:v>-32767.0</c:v>
                </c:pt>
                <c:pt idx="4227">
                  <c:v>-32767.0</c:v>
                </c:pt>
                <c:pt idx="4228">
                  <c:v>-32767.0</c:v>
                </c:pt>
                <c:pt idx="4229">
                  <c:v>-32767.0</c:v>
                </c:pt>
                <c:pt idx="4230">
                  <c:v>-32767.0</c:v>
                </c:pt>
                <c:pt idx="4231">
                  <c:v>-32767.0</c:v>
                </c:pt>
                <c:pt idx="4232">
                  <c:v>-32767.0</c:v>
                </c:pt>
                <c:pt idx="4233">
                  <c:v>-32767.0</c:v>
                </c:pt>
                <c:pt idx="4234">
                  <c:v>-32767.0</c:v>
                </c:pt>
                <c:pt idx="4235">
                  <c:v>-32767.0</c:v>
                </c:pt>
                <c:pt idx="4236">
                  <c:v>-32767.0</c:v>
                </c:pt>
                <c:pt idx="4237">
                  <c:v>-32767.0</c:v>
                </c:pt>
                <c:pt idx="4238">
                  <c:v>-32767.0</c:v>
                </c:pt>
                <c:pt idx="4239">
                  <c:v>-32767.0</c:v>
                </c:pt>
                <c:pt idx="4240">
                  <c:v>-32767.0</c:v>
                </c:pt>
                <c:pt idx="4241">
                  <c:v>-32767.0</c:v>
                </c:pt>
                <c:pt idx="4242">
                  <c:v>-32767.0</c:v>
                </c:pt>
                <c:pt idx="4243">
                  <c:v>-32767.0</c:v>
                </c:pt>
                <c:pt idx="4244">
                  <c:v>-32767.0</c:v>
                </c:pt>
                <c:pt idx="4245">
                  <c:v>-32767.0</c:v>
                </c:pt>
                <c:pt idx="4246">
                  <c:v>-32767.0</c:v>
                </c:pt>
                <c:pt idx="4247">
                  <c:v>-32767.0</c:v>
                </c:pt>
                <c:pt idx="4248">
                  <c:v>-32767.0</c:v>
                </c:pt>
                <c:pt idx="4249">
                  <c:v>-32767.0</c:v>
                </c:pt>
                <c:pt idx="4250">
                  <c:v>-32767.0</c:v>
                </c:pt>
                <c:pt idx="4251">
                  <c:v>-32767.0</c:v>
                </c:pt>
                <c:pt idx="4252">
                  <c:v>-32767.0</c:v>
                </c:pt>
                <c:pt idx="4253">
                  <c:v>-32767.0</c:v>
                </c:pt>
                <c:pt idx="4254">
                  <c:v>-32767.0</c:v>
                </c:pt>
                <c:pt idx="4255">
                  <c:v>-32767.0</c:v>
                </c:pt>
                <c:pt idx="4256">
                  <c:v>-32767.0</c:v>
                </c:pt>
                <c:pt idx="4257">
                  <c:v>-32767.0</c:v>
                </c:pt>
                <c:pt idx="4258">
                  <c:v>-32767.0</c:v>
                </c:pt>
                <c:pt idx="4259">
                  <c:v>-32767.0</c:v>
                </c:pt>
                <c:pt idx="4260">
                  <c:v>-32767.0</c:v>
                </c:pt>
                <c:pt idx="4261">
                  <c:v>-32767.0</c:v>
                </c:pt>
                <c:pt idx="4262">
                  <c:v>-32767.0</c:v>
                </c:pt>
                <c:pt idx="4263">
                  <c:v>-32767.0</c:v>
                </c:pt>
                <c:pt idx="4264">
                  <c:v>-32767.0</c:v>
                </c:pt>
                <c:pt idx="4265">
                  <c:v>-32767.0</c:v>
                </c:pt>
                <c:pt idx="4266">
                  <c:v>-32767.0</c:v>
                </c:pt>
                <c:pt idx="4267">
                  <c:v>-32767.0</c:v>
                </c:pt>
                <c:pt idx="4268">
                  <c:v>-32767.0</c:v>
                </c:pt>
                <c:pt idx="4269">
                  <c:v>-32767.0</c:v>
                </c:pt>
                <c:pt idx="4270">
                  <c:v>-32767.0</c:v>
                </c:pt>
                <c:pt idx="4271">
                  <c:v>-32767.0</c:v>
                </c:pt>
                <c:pt idx="4272">
                  <c:v>-32767.0</c:v>
                </c:pt>
                <c:pt idx="4273">
                  <c:v>-32767.0</c:v>
                </c:pt>
                <c:pt idx="4274">
                  <c:v>-32767.0</c:v>
                </c:pt>
                <c:pt idx="4275">
                  <c:v>-32767.0</c:v>
                </c:pt>
                <c:pt idx="4276">
                  <c:v>-32767.0</c:v>
                </c:pt>
                <c:pt idx="4277">
                  <c:v>-32767.0</c:v>
                </c:pt>
                <c:pt idx="4278">
                  <c:v>-32767.0</c:v>
                </c:pt>
                <c:pt idx="4279">
                  <c:v>-32767.0</c:v>
                </c:pt>
                <c:pt idx="4280">
                  <c:v>-32767.0</c:v>
                </c:pt>
                <c:pt idx="4281">
                  <c:v>-32767.0</c:v>
                </c:pt>
                <c:pt idx="4282">
                  <c:v>-32767.0</c:v>
                </c:pt>
                <c:pt idx="4283">
                  <c:v>-32767.0</c:v>
                </c:pt>
                <c:pt idx="4284">
                  <c:v>-32767.0</c:v>
                </c:pt>
                <c:pt idx="4285">
                  <c:v>-32767.0</c:v>
                </c:pt>
                <c:pt idx="4286">
                  <c:v>-32767.0</c:v>
                </c:pt>
                <c:pt idx="4287">
                  <c:v>-32767.0</c:v>
                </c:pt>
                <c:pt idx="4288">
                  <c:v>-32767.0</c:v>
                </c:pt>
                <c:pt idx="4289">
                  <c:v>-32767.0</c:v>
                </c:pt>
                <c:pt idx="4290">
                  <c:v>-32767.0</c:v>
                </c:pt>
                <c:pt idx="4291">
                  <c:v>-32767.0</c:v>
                </c:pt>
                <c:pt idx="4292">
                  <c:v>-32767.0</c:v>
                </c:pt>
                <c:pt idx="4293">
                  <c:v>-32767.0</c:v>
                </c:pt>
                <c:pt idx="4294">
                  <c:v>-32767.0</c:v>
                </c:pt>
                <c:pt idx="4295">
                  <c:v>-32767.0</c:v>
                </c:pt>
                <c:pt idx="4296">
                  <c:v>-32767.0</c:v>
                </c:pt>
                <c:pt idx="4297">
                  <c:v>-32767.0</c:v>
                </c:pt>
                <c:pt idx="4298">
                  <c:v>-32767.0</c:v>
                </c:pt>
                <c:pt idx="4299">
                  <c:v>-32767.0</c:v>
                </c:pt>
                <c:pt idx="4300">
                  <c:v>-32767.0</c:v>
                </c:pt>
                <c:pt idx="4301">
                  <c:v>-32767.0</c:v>
                </c:pt>
                <c:pt idx="4302">
                  <c:v>-32767.0</c:v>
                </c:pt>
                <c:pt idx="4303">
                  <c:v>-32767.0</c:v>
                </c:pt>
                <c:pt idx="4304">
                  <c:v>-32767.0</c:v>
                </c:pt>
                <c:pt idx="4305">
                  <c:v>-32767.0</c:v>
                </c:pt>
                <c:pt idx="4306">
                  <c:v>-32767.0</c:v>
                </c:pt>
                <c:pt idx="4307">
                  <c:v>-32767.0</c:v>
                </c:pt>
                <c:pt idx="4308">
                  <c:v>-32767.0</c:v>
                </c:pt>
                <c:pt idx="4309">
                  <c:v>-32767.0</c:v>
                </c:pt>
                <c:pt idx="4310">
                  <c:v>-32767.0</c:v>
                </c:pt>
                <c:pt idx="4311">
                  <c:v>-32767.0</c:v>
                </c:pt>
                <c:pt idx="4312">
                  <c:v>-32767.0</c:v>
                </c:pt>
                <c:pt idx="4313">
                  <c:v>-32767.0</c:v>
                </c:pt>
                <c:pt idx="4314">
                  <c:v>-32767.0</c:v>
                </c:pt>
                <c:pt idx="4315">
                  <c:v>-32767.0</c:v>
                </c:pt>
                <c:pt idx="4316">
                  <c:v>-32767.0</c:v>
                </c:pt>
                <c:pt idx="4317">
                  <c:v>-32767.0</c:v>
                </c:pt>
                <c:pt idx="4318">
                  <c:v>-32767.0</c:v>
                </c:pt>
                <c:pt idx="4319">
                  <c:v>-32767.0</c:v>
                </c:pt>
                <c:pt idx="4320">
                  <c:v>-32767.0</c:v>
                </c:pt>
                <c:pt idx="4321">
                  <c:v>-32767.0</c:v>
                </c:pt>
                <c:pt idx="4322">
                  <c:v>-32767.0</c:v>
                </c:pt>
                <c:pt idx="4323">
                  <c:v>-32767.0</c:v>
                </c:pt>
                <c:pt idx="4324">
                  <c:v>-32767.0</c:v>
                </c:pt>
                <c:pt idx="4325">
                  <c:v>-32767.0</c:v>
                </c:pt>
                <c:pt idx="4326">
                  <c:v>-32767.0</c:v>
                </c:pt>
                <c:pt idx="4327">
                  <c:v>-32767.0</c:v>
                </c:pt>
                <c:pt idx="4328">
                  <c:v>-32767.0</c:v>
                </c:pt>
                <c:pt idx="4329">
                  <c:v>-32767.0</c:v>
                </c:pt>
                <c:pt idx="4330">
                  <c:v>-32767.0</c:v>
                </c:pt>
                <c:pt idx="4331">
                  <c:v>-32767.0</c:v>
                </c:pt>
                <c:pt idx="4332">
                  <c:v>-32767.0</c:v>
                </c:pt>
                <c:pt idx="4333">
                  <c:v>-32767.0</c:v>
                </c:pt>
                <c:pt idx="4334">
                  <c:v>-32767.0</c:v>
                </c:pt>
                <c:pt idx="4335">
                  <c:v>-32767.0</c:v>
                </c:pt>
                <c:pt idx="4336">
                  <c:v>-32767.0</c:v>
                </c:pt>
                <c:pt idx="4337">
                  <c:v>-32767.0</c:v>
                </c:pt>
                <c:pt idx="4338">
                  <c:v>-32767.0</c:v>
                </c:pt>
                <c:pt idx="4339">
                  <c:v>-32767.0</c:v>
                </c:pt>
                <c:pt idx="4340">
                  <c:v>-32767.0</c:v>
                </c:pt>
                <c:pt idx="4341">
                  <c:v>-32767.0</c:v>
                </c:pt>
                <c:pt idx="4342">
                  <c:v>-32767.0</c:v>
                </c:pt>
                <c:pt idx="4343">
                  <c:v>-32767.0</c:v>
                </c:pt>
                <c:pt idx="4344">
                  <c:v>-32767.0</c:v>
                </c:pt>
                <c:pt idx="4345">
                  <c:v>-32767.0</c:v>
                </c:pt>
                <c:pt idx="4346">
                  <c:v>-32767.0</c:v>
                </c:pt>
                <c:pt idx="4347">
                  <c:v>-32767.0</c:v>
                </c:pt>
                <c:pt idx="4348">
                  <c:v>-32767.0</c:v>
                </c:pt>
                <c:pt idx="4349">
                  <c:v>-32767.0</c:v>
                </c:pt>
                <c:pt idx="4350">
                  <c:v>-32767.0</c:v>
                </c:pt>
                <c:pt idx="4351">
                  <c:v>-32767.0</c:v>
                </c:pt>
                <c:pt idx="4352">
                  <c:v>-32767.0</c:v>
                </c:pt>
                <c:pt idx="4353">
                  <c:v>-32767.0</c:v>
                </c:pt>
                <c:pt idx="4354">
                  <c:v>-32767.0</c:v>
                </c:pt>
                <c:pt idx="4355">
                  <c:v>-32767.0</c:v>
                </c:pt>
                <c:pt idx="4356">
                  <c:v>-32767.0</c:v>
                </c:pt>
                <c:pt idx="4357">
                  <c:v>-32767.0</c:v>
                </c:pt>
                <c:pt idx="4358">
                  <c:v>-32767.0</c:v>
                </c:pt>
                <c:pt idx="4359">
                  <c:v>-32767.0</c:v>
                </c:pt>
                <c:pt idx="4360">
                  <c:v>-32767.0</c:v>
                </c:pt>
                <c:pt idx="4361">
                  <c:v>-32767.0</c:v>
                </c:pt>
                <c:pt idx="4362">
                  <c:v>-32767.0</c:v>
                </c:pt>
                <c:pt idx="4363">
                  <c:v>-32767.0</c:v>
                </c:pt>
                <c:pt idx="4364">
                  <c:v>-32767.0</c:v>
                </c:pt>
                <c:pt idx="4365">
                  <c:v>-32767.0</c:v>
                </c:pt>
                <c:pt idx="4366">
                  <c:v>-32767.0</c:v>
                </c:pt>
                <c:pt idx="4367">
                  <c:v>-32767.0</c:v>
                </c:pt>
                <c:pt idx="4368">
                  <c:v>-32767.0</c:v>
                </c:pt>
                <c:pt idx="4369">
                  <c:v>-32767.0</c:v>
                </c:pt>
                <c:pt idx="4370">
                  <c:v>-32767.0</c:v>
                </c:pt>
                <c:pt idx="4371">
                  <c:v>-32767.0</c:v>
                </c:pt>
                <c:pt idx="4372">
                  <c:v>-32767.0</c:v>
                </c:pt>
                <c:pt idx="4373">
                  <c:v>-32767.0</c:v>
                </c:pt>
                <c:pt idx="4374">
                  <c:v>-32767.0</c:v>
                </c:pt>
                <c:pt idx="4375">
                  <c:v>-32767.0</c:v>
                </c:pt>
                <c:pt idx="4376">
                  <c:v>-32767.0</c:v>
                </c:pt>
                <c:pt idx="4377">
                  <c:v>-32767.0</c:v>
                </c:pt>
                <c:pt idx="4378">
                  <c:v>-32767.0</c:v>
                </c:pt>
                <c:pt idx="4379">
                  <c:v>-32767.0</c:v>
                </c:pt>
                <c:pt idx="4380">
                  <c:v>-32767.0</c:v>
                </c:pt>
                <c:pt idx="4381">
                  <c:v>-32767.0</c:v>
                </c:pt>
                <c:pt idx="4382">
                  <c:v>-32767.0</c:v>
                </c:pt>
                <c:pt idx="4383">
                  <c:v>-32767.0</c:v>
                </c:pt>
                <c:pt idx="4384">
                  <c:v>-32767.0</c:v>
                </c:pt>
                <c:pt idx="4385">
                  <c:v>-32767.0</c:v>
                </c:pt>
                <c:pt idx="4386">
                  <c:v>-32767.0</c:v>
                </c:pt>
                <c:pt idx="4387">
                  <c:v>-32767.0</c:v>
                </c:pt>
                <c:pt idx="4388">
                  <c:v>-32767.0</c:v>
                </c:pt>
                <c:pt idx="4389">
                  <c:v>-32767.0</c:v>
                </c:pt>
                <c:pt idx="4390">
                  <c:v>-32767.0</c:v>
                </c:pt>
                <c:pt idx="4391">
                  <c:v>-32767.0</c:v>
                </c:pt>
                <c:pt idx="4392">
                  <c:v>-32767.0</c:v>
                </c:pt>
                <c:pt idx="4393">
                  <c:v>-32767.0</c:v>
                </c:pt>
                <c:pt idx="4394">
                  <c:v>-32767.0</c:v>
                </c:pt>
                <c:pt idx="4395">
                  <c:v>-32767.0</c:v>
                </c:pt>
                <c:pt idx="4396">
                  <c:v>-32767.0</c:v>
                </c:pt>
                <c:pt idx="4397">
                  <c:v>-32767.0</c:v>
                </c:pt>
                <c:pt idx="4398">
                  <c:v>-32767.0</c:v>
                </c:pt>
                <c:pt idx="4399">
                  <c:v>-32767.0</c:v>
                </c:pt>
                <c:pt idx="4400">
                  <c:v>-32767.0</c:v>
                </c:pt>
                <c:pt idx="4401">
                  <c:v>-32767.0</c:v>
                </c:pt>
                <c:pt idx="4402">
                  <c:v>-32767.0</c:v>
                </c:pt>
                <c:pt idx="4403">
                  <c:v>-32767.0</c:v>
                </c:pt>
                <c:pt idx="4404">
                  <c:v>-32767.0</c:v>
                </c:pt>
                <c:pt idx="4405">
                  <c:v>-32767.0</c:v>
                </c:pt>
                <c:pt idx="4406">
                  <c:v>-32767.0</c:v>
                </c:pt>
                <c:pt idx="4407">
                  <c:v>-32767.0</c:v>
                </c:pt>
                <c:pt idx="4408">
                  <c:v>-32767.0</c:v>
                </c:pt>
                <c:pt idx="4409">
                  <c:v>-32767.0</c:v>
                </c:pt>
                <c:pt idx="4410">
                  <c:v>-32767.0</c:v>
                </c:pt>
                <c:pt idx="4411">
                  <c:v>-32767.0</c:v>
                </c:pt>
                <c:pt idx="4412">
                  <c:v>-32767.0</c:v>
                </c:pt>
                <c:pt idx="4413">
                  <c:v>-32767.0</c:v>
                </c:pt>
                <c:pt idx="4414">
                  <c:v>-32767.0</c:v>
                </c:pt>
                <c:pt idx="4415">
                  <c:v>-32767.0</c:v>
                </c:pt>
                <c:pt idx="4416">
                  <c:v>-32767.0</c:v>
                </c:pt>
                <c:pt idx="4417">
                  <c:v>-32767.0</c:v>
                </c:pt>
                <c:pt idx="4418">
                  <c:v>-32767.0</c:v>
                </c:pt>
                <c:pt idx="4419">
                  <c:v>-32767.0</c:v>
                </c:pt>
                <c:pt idx="4420">
                  <c:v>-32767.0</c:v>
                </c:pt>
                <c:pt idx="4421">
                  <c:v>-32767.0</c:v>
                </c:pt>
                <c:pt idx="4422">
                  <c:v>-32767.0</c:v>
                </c:pt>
                <c:pt idx="4423">
                  <c:v>-32767.0</c:v>
                </c:pt>
                <c:pt idx="4424">
                  <c:v>-32767.0</c:v>
                </c:pt>
                <c:pt idx="4425">
                  <c:v>-32767.0</c:v>
                </c:pt>
                <c:pt idx="4426">
                  <c:v>-32767.0</c:v>
                </c:pt>
                <c:pt idx="4427">
                  <c:v>-32767.0</c:v>
                </c:pt>
                <c:pt idx="4428">
                  <c:v>-32767.0</c:v>
                </c:pt>
                <c:pt idx="4429">
                  <c:v>-32767.0</c:v>
                </c:pt>
                <c:pt idx="4430">
                  <c:v>-32767.0</c:v>
                </c:pt>
                <c:pt idx="4431">
                  <c:v>-32767.0</c:v>
                </c:pt>
                <c:pt idx="4432">
                  <c:v>-32767.0</c:v>
                </c:pt>
                <c:pt idx="4433">
                  <c:v>-32767.0</c:v>
                </c:pt>
                <c:pt idx="4434">
                  <c:v>-32767.0</c:v>
                </c:pt>
                <c:pt idx="4435">
                  <c:v>-32767.0</c:v>
                </c:pt>
                <c:pt idx="4436">
                  <c:v>-32767.0</c:v>
                </c:pt>
                <c:pt idx="4437">
                  <c:v>-32767.0</c:v>
                </c:pt>
                <c:pt idx="4438">
                  <c:v>-32767.0</c:v>
                </c:pt>
                <c:pt idx="4439">
                  <c:v>-32767.0</c:v>
                </c:pt>
                <c:pt idx="4440">
                  <c:v>-32767.0</c:v>
                </c:pt>
                <c:pt idx="4441">
                  <c:v>-32767.0</c:v>
                </c:pt>
                <c:pt idx="4442">
                  <c:v>-32767.0</c:v>
                </c:pt>
                <c:pt idx="4443">
                  <c:v>-32767.0</c:v>
                </c:pt>
                <c:pt idx="4444">
                  <c:v>-32767.0</c:v>
                </c:pt>
                <c:pt idx="4445">
                  <c:v>-32767.0</c:v>
                </c:pt>
                <c:pt idx="4446">
                  <c:v>-32767.0</c:v>
                </c:pt>
                <c:pt idx="4447">
                  <c:v>-32767.0</c:v>
                </c:pt>
                <c:pt idx="4448">
                  <c:v>-32767.0</c:v>
                </c:pt>
                <c:pt idx="4449">
                  <c:v>-32767.0</c:v>
                </c:pt>
                <c:pt idx="4450">
                  <c:v>-32767.0</c:v>
                </c:pt>
                <c:pt idx="4451">
                  <c:v>-32767.0</c:v>
                </c:pt>
                <c:pt idx="4452">
                  <c:v>-32767.0</c:v>
                </c:pt>
                <c:pt idx="4453">
                  <c:v>-32767.0</c:v>
                </c:pt>
                <c:pt idx="4454">
                  <c:v>-32767.0</c:v>
                </c:pt>
                <c:pt idx="4455">
                  <c:v>-32767.0</c:v>
                </c:pt>
                <c:pt idx="4456">
                  <c:v>-32767.0</c:v>
                </c:pt>
                <c:pt idx="4457">
                  <c:v>-32767.0</c:v>
                </c:pt>
                <c:pt idx="4458">
                  <c:v>-32767.0</c:v>
                </c:pt>
                <c:pt idx="4459">
                  <c:v>-32767.0</c:v>
                </c:pt>
                <c:pt idx="4460">
                  <c:v>-32767.0</c:v>
                </c:pt>
                <c:pt idx="4461">
                  <c:v>-32767.0</c:v>
                </c:pt>
                <c:pt idx="4462">
                  <c:v>-32767.0</c:v>
                </c:pt>
                <c:pt idx="4463">
                  <c:v>-32767.0</c:v>
                </c:pt>
                <c:pt idx="4464">
                  <c:v>-32767.0</c:v>
                </c:pt>
                <c:pt idx="4465">
                  <c:v>-32767.0</c:v>
                </c:pt>
                <c:pt idx="4466">
                  <c:v>-32767.0</c:v>
                </c:pt>
                <c:pt idx="4467">
                  <c:v>-32767.0</c:v>
                </c:pt>
                <c:pt idx="4468">
                  <c:v>-32767.0</c:v>
                </c:pt>
                <c:pt idx="4469">
                  <c:v>-32767.0</c:v>
                </c:pt>
                <c:pt idx="4470">
                  <c:v>-32767.0</c:v>
                </c:pt>
                <c:pt idx="4471">
                  <c:v>-32767.0</c:v>
                </c:pt>
                <c:pt idx="4472">
                  <c:v>-32767.0</c:v>
                </c:pt>
                <c:pt idx="4473">
                  <c:v>-32767.0</c:v>
                </c:pt>
                <c:pt idx="4474">
                  <c:v>-32767.0</c:v>
                </c:pt>
                <c:pt idx="4475">
                  <c:v>-32767.0</c:v>
                </c:pt>
                <c:pt idx="4476">
                  <c:v>-32767.0</c:v>
                </c:pt>
                <c:pt idx="4477">
                  <c:v>-32767.0</c:v>
                </c:pt>
                <c:pt idx="4478">
                  <c:v>-32767.0</c:v>
                </c:pt>
                <c:pt idx="4479">
                  <c:v>-32767.0</c:v>
                </c:pt>
                <c:pt idx="4480">
                  <c:v>-32767.0</c:v>
                </c:pt>
                <c:pt idx="4481">
                  <c:v>-32767.0</c:v>
                </c:pt>
                <c:pt idx="4482">
                  <c:v>-32767.0</c:v>
                </c:pt>
                <c:pt idx="4483">
                  <c:v>-32767.0</c:v>
                </c:pt>
                <c:pt idx="4484">
                  <c:v>-32767.0</c:v>
                </c:pt>
                <c:pt idx="4485">
                  <c:v>-32767.0</c:v>
                </c:pt>
                <c:pt idx="4486">
                  <c:v>-32767.0</c:v>
                </c:pt>
                <c:pt idx="4487">
                  <c:v>-32767.0</c:v>
                </c:pt>
                <c:pt idx="4488">
                  <c:v>-32767.0</c:v>
                </c:pt>
                <c:pt idx="4489">
                  <c:v>-32767.0</c:v>
                </c:pt>
                <c:pt idx="4490">
                  <c:v>-32767.0</c:v>
                </c:pt>
                <c:pt idx="4491">
                  <c:v>-32767.0</c:v>
                </c:pt>
                <c:pt idx="4492">
                  <c:v>-32767.0</c:v>
                </c:pt>
                <c:pt idx="4493">
                  <c:v>-32767.0</c:v>
                </c:pt>
                <c:pt idx="4494">
                  <c:v>-32767.0</c:v>
                </c:pt>
                <c:pt idx="4495">
                  <c:v>-32767.0</c:v>
                </c:pt>
                <c:pt idx="4496">
                  <c:v>-32767.0</c:v>
                </c:pt>
                <c:pt idx="4497">
                  <c:v>-32767.0</c:v>
                </c:pt>
                <c:pt idx="4498">
                  <c:v>-32767.0</c:v>
                </c:pt>
                <c:pt idx="4499">
                  <c:v>-32767.0</c:v>
                </c:pt>
                <c:pt idx="4500">
                  <c:v>-32767.0</c:v>
                </c:pt>
                <c:pt idx="4501">
                  <c:v>-32767.0</c:v>
                </c:pt>
                <c:pt idx="4502">
                  <c:v>-32767.0</c:v>
                </c:pt>
                <c:pt idx="4503">
                  <c:v>-32767.0</c:v>
                </c:pt>
                <c:pt idx="4504">
                  <c:v>-32767.0</c:v>
                </c:pt>
                <c:pt idx="4505">
                  <c:v>-32767.0</c:v>
                </c:pt>
                <c:pt idx="4506">
                  <c:v>-32767.0</c:v>
                </c:pt>
                <c:pt idx="4507">
                  <c:v>-32767.0</c:v>
                </c:pt>
                <c:pt idx="4508">
                  <c:v>-32767.0</c:v>
                </c:pt>
                <c:pt idx="4509">
                  <c:v>-32767.0</c:v>
                </c:pt>
                <c:pt idx="4510">
                  <c:v>-32767.0</c:v>
                </c:pt>
                <c:pt idx="4511">
                  <c:v>-32767.0</c:v>
                </c:pt>
                <c:pt idx="4512">
                  <c:v>-32767.0</c:v>
                </c:pt>
                <c:pt idx="4513">
                  <c:v>-32767.0</c:v>
                </c:pt>
                <c:pt idx="4514">
                  <c:v>-32767.0</c:v>
                </c:pt>
                <c:pt idx="4515">
                  <c:v>-32767.0</c:v>
                </c:pt>
                <c:pt idx="4516">
                  <c:v>-32767.0</c:v>
                </c:pt>
                <c:pt idx="4517">
                  <c:v>-32767.0</c:v>
                </c:pt>
                <c:pt idx="4518">
                  <c:v>-32767.0</c:v>
                </c:pt>
                <c:pt idx="4519">
                  <c:v>-32767.0</c:v>
                </c:pt>
                <c:pt idx="4520">
                  <c:v>-32767.0</c:v>
                </c:pt>
                <c:pt idx="4521">
                  <c:v>-32767.0</c:v>
                </c:pt>
                <c:pt idx="4522">
                  <c:v>-32767.0</c:v>
                </c:pt>
                <c:pt idx="4523">
                  <c:v>-32767.0</c:v>
                </c:pt>
                <c:pt idx="4524">
                  <c:v>-32767.0</c:v>
                </c:pt>
                <c:pt idx="4525">
                  <c:v>-32767.0</c:v>
                </c:pt>
                <c:pt idx="4526">
                  <c:v>-32767.0</c:v>
                </c:pt>
                <c:pt idx="4527">
                  <c:v>-32767.0</c:v>
                </c:pt>
                <c:pt idx="4528">
                  <c:v>-32767.0</c:v>
                </c:pt>
                <c:pt idx="4529">
                  <c:v>-32767.0</c:v>
                </c:pt>
                <c:pt idx="4530">
                  <c:v>-32767.0</c:v>
                </c:pt>
                <c:pt idx="4531">
                  <c:v>-32767.0</c:v>
                </c:pt>
                <c:pt idx="4532">
                  <c:v>-32767.0</c:v>
                </c:pt>
                <c:pt idx="4533">
                  <c:v>-32767.0</c:v>
                </c:pt>
                <c:pt idx="4534">
                  <c:v>-32767.0</c:v>
                </c:pt>
                <c:pt idx="4535">
                  <c:v>-32767.0</c:v>
                </c:pt>
                <c:pt idx="4536">
                  <c:v>-32767.0</c:v>
                </c:pt>
                <c:pt idx="4537">
                  <c:v>-32767.0</c:v>
                </c:pt>
                <c:pt idx="4538">
                  <c:v>-32767.0</c:v>
                </c:pt>
                <c:pt idx="4539">
                  <c:v>-32767.0</c:v>
                </c:pt>
                <c:pt idx="4540">
                  <c:v>-32767.0</c:v>
                </c:pt>
                <c:pt idx="4541">
                  <c:v>-32767.0</c:v>
                </c:pt>
                <c:pt idx="4542">
                  <c:v>-32767.0</c:v>
                </c:pt>
                <c:pt idx="4543">
                  <c:v>-32767.0</c:v>
                </c:pt>
                <c:pt idx="4544">
                  <c:v>-32767.0</c:v>
                </c:pt>
                <c:pt idx="4545">
                  <c:v>-32767.0</c:v>
                </c:pt>
                <c:pt idx="4546">
                  <c:v>-32767.0</c:v>
                </c:pt>
                <c:pt idx="4547">
                  <c:v>-32767.0</c:v>
                </c:pt>
                <c:pt idx="4548">
                  <c:v>-32767.0</c:v>
                </c:pt>
                <c:pt idx="4549">
                  <c:v>-32767.0</c:v>
                </c:pt>
                <c:pt idx="4550">
                  <c:v>-32767.0</c:v>
                </c:pt>
                <c:pt idx="4551">
                  <c:v>-32767.0</c:v>
                </c:pt>
                <c:pt idx="4552">
                  <c:v>-32767.0</c:v>
                </c:pt>
                <c:pt idx="4553">
                  <c:v>-32767.0</c:v>
                </c:pt>
                <c:pt idx="4554">
                  <c:v>-32767.0</c:v>
                </c:pt>
                <c:pt idx="4555">
                  <c:v>-32767.0</c:v>
                </c:pt>
                <c:pt idx="4556">
                  <c:v>-32767.0</c:v>
                </c:pt>
                <c:pt idx="4557">
                  <c:v>-32767.0</c:v>
                </c:pt>
                <c:pt idx="4558">
                  <c:v>-32767.0</c:v>
                </c:pt>
                <c:pt idx="4559">
                  <c:v>-32767.0</c:v>
                </c:pt>
                <c:pt idx="4560">
                  <c:v>-32767.0</c:v>
                </c:pt>
                <c:pt idx="4561">
                  <c:v>-32767.0</c:v>
                </c:pt>
                <c:pt idx="4562">
                  <c:v>-32767.0</c:v>
                </c:pt>
                <c:pt idx="4563">
                  <c:v>-32767.0</c:v>
                </c:pt>
                <c:pt idx="4564">
                  <c:v>-32767.0</c:v>
                </c:pt>
                <c:pt idx="4565">
                  <c:v>-32767.0</c:v>
                </c:pt>
                <c:pt idx="4566">
                  <c:v>-32767.0</c:v>
                </c:pt>
                <c:pt idx="4567">
                  <c:v>-32767.0</c:v>
                </c:pt>
                <c:pt idx="4568">
                  <c:v>-32767.0</c:v>
                </c:pt>
                <c:pt idx="4569">
                  <c:v>-32767.0</c:v>
                </c:pt>
                <c:pt idx="4570">
                  <c:v>-32767.0</c:v>
                </c:pt>
                <c:pt idx="4571">
                  <c:v>-32767.0</c:v>
                </c:pt>
                <c:pt idx="4572">
                  <c:v>-32767.0</c:v>
                </c:pt>
                <c:pt idx="4573">
                  <c:v>-32767.0</c:v>
                </c:pt>
                <c:pt idx="4574">
                  <c:v>-32767.0</c:v>
                </c:pt>
                <c:pt idx="4575">
                  <c:v>-32767.0</c:v>
                </c:pt>
                <c:pt idx="4576">
                  <c:v>-32767.0</c:v>
                </c:pt>
                <c:pt idx="4577">
                  <c:v>-32767.0</c:v>
                </c:pt>
                <c:pt idx="4578">
                  <c:v>-32767.0</c:v>
                </c:pt>
                <c:pt idx="4579">
                  <c:v>-32767.0</c:v>
                </c:pt>
                <c:pt idx="4580">
                  <c:v>-32767.0</c:v>
                </c:pt>
                <c:pt idx="4581">
                  <c:v>-32767.0</c:v>
                </c:pt>
                <c:pt idx="4582">
                  <c:v>-32767.0</c:v>
                </c:pt>
                <c:pt idx="4583">
                  <c:v>-32767.0</c:v>
                </c:pt>
                <c:pt idx="4584">
                  <c:v>-32767.0</c:v>
                </c:pt>
                <c:pt idx="4585">
                  <c:v>-32767.0</c:v>
                </c:pt>
                <c:pt idx="4586">
                  <c:v>-32767.0</c:v>
                </c:pt>
                <c:pt idx="4587">
                  <c:v>-32767.0</c:v>
                </c:pt>
                <c:pt idx="4588">
                  <c:v>-32767.0</c:v>
                </c:pt>
                <c:pt idx="4589">
                  <c:v>-32767.0</c:v>
                </c:pt>
                <c:pt idx="4590">
                  <c:v>-32767.0</c:v>
                </c:pt>
                <c:pt idx="4591">
                  <c:v>-32767.0</c:v>
                </c:pt>
                <c:pt idx="4592">
                  <c:v>-32767.0</c:v>
                </c:pt>
                <c:pt idx="4593">
                  <c:v>-32767.0</c:v>
                </c:pt>
                <c:pt idx="4594">
                  <c:v>-32767.0</c:v>
                </c:pt>
                <c:pt idx="4595">
                  <c:v>-32767.0</c:v>
                </c:pt>
                <c:pt idx="4596">
                  <c:v>-32767.0</c:v>
                </c:pt>
                <c:pt idx="4597">
                  <c:v>-32767.0</c:v>
                </c:pt>
                <c:pt idx="4598">
                  <c:v>-32767.0</c:v>
                </c:pt>
                <c:pt idx="4599">
                  <c:v>-32767.0</c:v>
                </c:pt>
                <c:pt idx="4600">
                  <c:v>-32767.0</c:v>
                </c:pt>
                <c:pt idx="4601">
                  <c:v>-32767.0</c:v>
                </c:pt>
                <c:pt idx="4602">
                  <c:v>-32767.0</c:v>
                </c:pt>
                <c:pt idx="4603">
                  <c:v>-32767.0</c:v>
                </c:pt>
                <c:pt idx="4604">
                  <c:v>-32767.0</c:v>
                </c:pt>
                <c:pt idx="4605">
                  <c:v>-32767.0</c:v>
                </c:pt>
                <c:pt idx="4606">
                  <c:v>-32767.0</c:v>
                </c:pt>
                <c:pt idx="4607">
                  <c:v>-32767.0</c:v>
                </c:pt>
                <c:pt idx="4608">
                  <c:v>-32767.0</c:v>
                </c:pt>
                <c:pt idx="4609">
                  <c:v>-32767.0</c:v>
                </c:pt>
                <c:pt idx="4610">
                  <c:v>-32767.0</c:v>
                </c:pt>
                <c:pt idx="4611">
                  <c:v>-32767.0</c:v>
                </c:pt>
                <c:pt idx="4612">
                  <c:v>-32767.0</c:v>
                </c:pt>
                <c:pt idx="4613">
                  <c:v>-32767.0</c:v>
                </c:pt>
                <c:pt idx="4614">
                  <c:v>-32767.0</c:v>
                </c:pt>
                <c:pt idx="4615">
                  <c:v>-32767.0</c:v>
                </c:pt>
                <c:pt idx="4616">
                  <c:v>-32767.0</c:v>
                </c:pt>
                <c:pt idx="4617">
                  <c:v>-32767.0</c:v>
                </c:pt>
                <c:pt idx="4618">
                  <c:v>-32767.0</c:v>
                </c:pt>
                <c:pt idx="4619">
                  <c:v>-32767.0</c:v>
                </c:pt>
                <c:pt idx="4620">
                  <c:v>-32767.0</c:v>
                </c:pt>
                <c:pt idx="4621">
                  <c:v>-32767.0</c:v>
                </c:pt>
                <c:pt idx="4622">
                  <c:v>-32767.0</c:v>
                </c:pt>
                <c:pt idx="4623">
                  <c:v>-32767.0</c:v>
                </c:pt>
                <c:pt idx="4624">
                  <c:v>-32767.0</c:v>
                </c:pt>
                <c:pt idx="4625">
                  <c:v>-32767.0</c:v>
                </c:pt>
                <c:pt idx="4626">
                  <c:v>-32767.0</c:v>
                </c:pt>
                <c:pt idx="4627">
                  <c:v>-32767.0</c:v>
                </c:pt>
                <c:pt idx="4628">
                  <c:v>-32767.0</c:v>
                </c:pt>
                <c:pt idx="4629">
                  <c:v>-32767.0</c:v>
                </c:pt>
                <c:pt idx="4630">
                  <c:v>-32767.0</c:v>
                </c:pt>
                <c:pt idx="4631">
                  <c:v>-32767.0</c:v>
                </c:pt>
                <c:pt idx="4632">
                  <c:v>-32767.0</c:v>
                </c:pt>
                <c:pt idx="4633">
                  <c:v>-32767.0</c:v>
                </c:pt>
                <c:pt idx="4634">
                  <c:v>-32767.0</c:v>
                </c:pt>
                <c:pt idx="4635">
                  <c:v>-32767.0</c:v>
                </c:pt>
                <c:pt idx="4636">
                  <c:v>-32767.0</c:v>
                </c:pt>
                <c:pt idx="4637">
                  <c:v>-32767.0</c:v>
                </c:pt>
                <c:pt idx="4638">
                  <c:v>-32767.0</c:v>
                </c:pt>
                <c:pt idx="4639">
                  <c:v>-32767.0</c:v>
                </c:pt>
                <c:pt idx="4640">
                  <c:v>-32767.0</c:v>
                </c:pt>
                <c:pt idx="4641">
                  <c:v>-32767.0</c:v>
                </c:pt>
                <c:pt idx="4642">
                  <c:v>-32767.0</c:v>
                </c:pt>
                <c:pt idx="4643">
                  <c:v>-32767.0</c:v>
                </c:pt>
                <c:pt idx="4644">
                  <c:v>-32767.0</c:v>
                </c:pt>
                <c:pt idx="4645">
                  <c:v>-32767.0</c:v>
                </c:pt>
                <c:pt idx="4646">
                  <c:v>-32767.0</c:v>
                </c:pt>
                <c:pt idx="4647">
                  <c:v>-32767.0</c:v>
                </c:pt>
                <c:pt idx="4648">
                  <c:v>-32767.0</c:v>
                </c:pt>
                <c:pt idx="4649">
                  <c:v>-32767.0</c:v>
                </c:pt>
                <c:pt idx="4650">
                  <c:v>-32767.0</c:v>
                </c:pt>
                <c:pt idx="4651">
                  <c:v>-32767.0</c:v>
                </c:pt>
                <c:pt idx="4652">
                  <c:v>-32767.0</c:v>
                </c:pt>
                <c:pt idx="4653">
                  <c:v>-32767.0</c:v>
                </c:pt>
                <c:pt idx="4654">
                  <c:v>-32767.0</c:v>
                </c:pt>
                <c:pt idx="4655">
                  <c:v>-32767.0</c:v>
                </c:pt>
                <c:pt idx="4656">
                  <c:v>-32767.0</c:v>
                </c:pt>
                <c:pt idx="4657">
                  <c:v>-32767.0</c:v>
                </c:pt>
                <c:pt idx="4658">
                  <c:v>-32767.0</c:v>
                </c:pt>
                <c:pt idx="4659">
                  <c:v>-32767.0</c:v>
                </c:pt>
                <c:pt idx="4660">
                  <c:v>-32767.0</c:v>
                </c:pt>
                <c:pt idx="4661">
                  <c:v>-32767.0</c:v>
                </c:pt>
                <c:pt idx="4662">
                  <c:v>-32767.0</c:v>
                </c:pt>
                <c:pt idx="4663">
                  <c:v>-32767.0</c:v>
                </c:pt>
                <c:pt idx="4664">
                  <c:v>-32767.0</c:v>
                </c:pt>
                <c:pt idx="4665">
                  <c:v>-32767.0</c:v>
                </c:pt>
                <c:pt idx="4666">
                  <c:v>-32767.0</c:v>
                </c:pt>
                <c:pt idx="4667">
                  <c:v>-32767.0</c:v>
                </c:pt>
                <c:pt idx="4668">
                  <c:v>-32767.0</c:v>
                </c:pt>
                <c:pt idx="4669">
                  <c:v>-32767.0</c:v>
                </c:pt>
                <c:pt idx="4670">
                  <c:v>-32767.0</c:v>
                </c:pt>
                <c:pt idx="4671">
                  <c:v>-32767.0</c:v>
                </c:pt>
                <c:pt idx="4672">
                  <c:v>-32767.0</c:v>
                </c:pt>
                <c:pt idx="4673">
                  <c:v>-32767.0</c:v>
                </c:pt>
                <c:pt idx="4674">
                  <c:v>-32767.0</c:v>
                </c:pt>
                <c:pt idx="4675">
                  <c:v>-32767.0</c:v>
                </c:pt>
                <c:pt idx="4676">
                  <c:v>-32767.0</c:v>
                </c:pt>
                <c:pt idx="4677">
                  <c:v>-32767.0</c:v>
                </c:pt>
                <c:pt idx="4678">
                  <c:v>-32767.0</c:v>
                </c:pt>
                <c:pt idx="4679">
                  <c:v>-32767.0</c:v>
                </c:pt>
                <c:pt idx="4680">
                  <c:v>-32767.0</c:v>
                </c:pt>
                <c:pt idx="4681">
                  <c:v>-32767.0</c:v>
                </c:pt>
                <c:pt idx="4682">
                  <c:v>-32767.0</c:v>
                </c:pt>
                <c:pt idx="4683">
                  <c:v>-32767.0</c:v>
                </c:pt>
                <c:pt idx="4684">
                  <c:v>-32767.0</c:v>
                </c:pt>
                <c:pt idx="4685">
                  <c:v>-32767.0</c:v>
                </c:pt>
                <c:pt idx="4686">
                  <c:v>-32767.0</c:v>
                </c:pt>
                <c:pt idx="4687">
                  <c:v>-32767.0</c:v>
                </c:pt>
                <c:pt idx="4688">
                  <c:v>-32767.0</c:v>
                </c:pt>
                <c:pt idx="4689">
                  <c:v>-32767.0</c:v>
                </c:pt>
                <c:pt idx="4690">
                  <c:v>-32767.0</c:v>
                </c:pt>
                <c:pt idx="4691">
                  <c:v>-32767.0</c:v>
                </c:pt>
                <c:pt idx="4692">
                  <c:v>-32767.0</c:v>
                </c:pt>
                <c:pt idx="4693">
                  <c:v>-32767.0</c:v>
                </c:pt>
                <c:pt idx="4694">
                  <c:v>-32767.0</c:v>
                </c:pt>
                <c:pt idx="4695">
                  <c:v>-32767.0</c:v>
                </c:pt>
                <c:pt idx="4696">
                  <c:v>-32767.0</c:v>
                </c:pt>
                <c:pt idx="4697">
                  <c:v>-32767.0</c:v>
                </c:pt>
                <c:pt idx="4698">
                  <c:v>-32767.0</c:v>
                </c:pt>
                <c:pt idx="4699">
                  <c:v>-32767.0</c:v>
                </c:pt>
                <c:pt idx="4700">
                  <c:v>-32767.0</c:v>
                </c:pt>
                <c:pt idx="4701">
                  <c:v>-32767.0</c:v>
                </c:pt>
                <c:pt idx="4702">
                  <c:v>-32767.0</c:v>
                </c:pt>
                <c:pt idx="4703">
                  <c:v>-32767.0</c:v>
                </c:pt>
                <c:pt idx="4704">
                  <c:v>-32767.0</c:v>
                </c:pt>
                <c:pt idx="4705">
                  <c:v>-32767.0</c:v>
                </c:pt>
                <c:pt idx="4706">
                  <c:v>-32767.0</c:v>
                </c:pt>
                <c:pt idx="4707">
                  <c:v>-32767.0</c:v>
                </c:pt>
                <c:pt idx="4708">
                  <c:v>-32767.0</c:v>
                </c:pt>
                <c:pt idx="4709">
                  <c:v>-32767.0</c:v>
                </c:pt>
                <c:pt idx="4710">
                  <c:v>-32767.0</c:v>
                </c:pt>
                <c:pt idx="4711">
                  <c:v>-32767.0</c:v>
                </c:pt>
                <c:pt idx="4712">
                  <c:v>-32767.0</c:v>
                </c:pt>
                <c:pt idx="4713">
                  <c:v>-32767.0</c:v>
                </c:pt>
                <c:pt idx="4714">
                  <c:v>-32767.0</c:v>
                </c:pt>
                <c:pt idx="4715">
                  <c:v>-32767.0</c:v>
                </c:pt>
                <c:pt idx="4716">
                  <c:v>-32767.0</c:v>
                </c:pt>
                <c:pt idx="4717">
                  <c:v>-32767.0</c:v>
                </c:pt>
                <c:pt idx="4718">
                  <c:v>-32767.0</c:v>
                </c:pt>
                <c:pt idx="4719">
                  <c:v>-32767.0</c:v>
                </c:pt>
                <c:pt idx="4720">
                  <c:v>-32767.0</c:v>
                </c:pt>
                <c:pt idx="4721">
                  <c:v>-32767.0</c:v>
                </c:pt>
                <c:pt idx="4722">
                  <c:v>-32767.0</c:v>
                </c:pt>
                <c:pt idx="4723">
                  <c:v>-32767.0</c:v>
                </c:pt>
                <c:pt idx="4724">
                  <c:v>-32767.0</c:v>
                </c:pt>
                <c:pt idx="4725">
                  <c:v>-32767.0</c:v>
                </c:pt>
                <c:pt idx="4726">
                  <c:v>-32767.0</c:v>
                </c:pt>
                <c:pt idx="4727">
                  <c:v>-32767.0</c:v>
                </c:pt>
                <c:pt idx="4728">
                  <c:v>-32767.0</c:v>
                </c:pt>
                <c:pt idx="4729">
                  <c:v>-32767.0</c:v>
                </c:pt>
                <c:pt idx="4730">
                  <c:v>-32767.0</c:v>
                </c:pt>
                <c:pt idx="4731">
                  <c:v>-32767.0</c:v>
                </c:pt>
                <c:pt idx="4732">
                  <c:v>-32767.0</c:v>
                </c:pt>
                <c:pt idx="4733">
                  <c:v>-32767.0</c:v>
                </c:pt>
                <c:pt idx="4734">
                  <c:v>-32767.0</c:v>
                </c:pt>
                <c:pt idx="4735">
                  <c:v>-32767.0</c:v>
                </c:pt>
                <c:pt idx="4736">
                  <c:v>-32767.0</c:v>
                </c:pt>
                <c:pt idx="4737">
                  <c:v>-32767.0</c:v>
                </c:pt>
                <c:pt idx="4738">
                  <c:v>-32767.0</c:v>
                </c:pt>
                <c:pt idx="4739">
                  <c:v>-32767.0</c:v>
                </c:pt>
                <c:pt idx="4740">
                  <c:v>-32767.0</c:v>
                </c:pt>
                <c:pt idx="4741">
                  <c:v>-32767.0</c:v>
                </c:pt>
                <c:pt idx="4742">
                  <c:v>-32767.0</c:v>
                </c:pt>
                <c:pt idx="4743">
                  <c:v>-32767.0</c:v>
                </c:pt>
                <c:pt idx="4744">
                  <c:v>-32767.0</c:v>
                </c:pt>
                <c:pt idx="4745">
                  <c:v>-32767.0</c:v>
                </c:pt>
                <c:pt idx="4746">
                  <c:v>-32767.0</c:v>
                </c:pt>
                <c:pt idx="4747">
                  <c:v>-32767.0</c:v>
                </c:pt>
                <c:pt idx="4748">
                  <c:v>-32767.0</c:v>
                </c:pt>
                <c:pt idx="4749">
                  <c:v>-32767.0</c:v>
                </c:pt>
                <c:pt idx="4750">
                  <c:v>-32767.0</c:v>
                </c:pt>
                <c:pt idx="4751">
                  <c:v>-32767.0</c:v>
                </c:pt>
                <c:pt idx="4752">
                  <c:v>-32767.0</c:v>
                </c:pt>
                <c:pt idx="4753">
                  <c:v>-32767.0</c:v>
                </c:pt>
                <c:pt idx="4754">
                  <c:v>-32767.0</c:v>
                </c:pt>
                <c:pt idx="4755">
                  <c:v>-32767.0</c:v>
                </c:pt>
                <c:pt idx="4756">
                  <c:v>-32767.0</c:v>
                </c:pt>
                <c:pt idx="4757">
                  <c:v>-32767.0</c:v>
                </c:pt>
                <c:pt idx="4758">
                  <c:v>-32767.0</c:v>
                </c:pt>
                <c:pt idx="4759">
                  <c:v>-32767.0</c:v>
                </c:pt>
                <c:pt idx="4760">
                  <c:v>-32767.0</c:v>
                </c:pt>
                <c:pt idx="4761">
                  <c:v>-32767.0</c:v>
                </c:pt>
                <c:pt idx="4762">
                  <c:v>-32767.0</c:v>
                </c:pt>
                <c:pt idx="4763">
                  <c:v>-32767.0</c:v>
                </c:pt>
                <c:pt idx="4764">
                  <c:v>-32767.0</c:v>
                </c:pt>
                <c:pt idx="4765">
                  <c:v>-32767.0</c:v>
                </c:pt>
                <c:pt idx="4766">
                  <c:v>-32767.0</c:v>
                </c:pt>
                <c:pt idx="4767">
                  <c:v>-32767.0</c:v>
                </c:pt>
                <c:pt idx="4768">
                  <c:v>-32767.0</c:v>
                </c:pt>
                <c:pt idx="4769">
                  <c:v>-32767.0</c:v>
                </c:pt>
                <c:pt idx="4770">
                  <c:v>-32767.0</c:v>
                </c:pt>
                <c:pt idx="4771">
                  <c:v>-32767.0</c:v>
                </c:pt>
                <c:pt idx="4772">
                  <c:v>-32767.0</c:v>
                </c:pt>
                <c:pt idx="4773">
                  <c:v>-32767.0</c:v>
                </c:pt>
                <c:pt idx="4774">
                  <c:v>-32767.0</c:v>
                </c:pt>
                <c:pt idx="4775">
                  <c:v>-32767.0</c:v>
                </c:pt>
                <c:pt idx="4776">
                  <c:v>-32767.0</c:v>
                </c:pt>
                <c:pt idx="4777">
                  <c:v>-32767.0</c:v>
                </c:pt>
                <c:pt idx="4778">
                  <c:v>-32767.0</c:v>
                </c:pt>
                <c:pt idx="4779">
                  <c:v>-32767.0</c:v>
                </c:pt>
                <c:pt idx="4780">
                  <c:v>-32767.0</c:v>
                </c:pt>
                <c:pt idx="4781">
                  <c:v>-32767.0</c:v>
                </c:pt>
                <c:pt idx="4782">
                  <c:v>-32767.0</c:v>
                </c:pt>
                <c:pt idx="4783">
                  <c:v>-32767.0</c:v>
                </c:pt>
                <c:pt idx="4784">
                  <c:v>-32767.0</c:v>
                </c:pt>
                <c:pt idx="4785">
                  <c:v>-32767.0</c:v>
                </c:pt>
                <c:pt idx="4786">
                  <c:v>-32767.0</c:v>
                </c:pt>
                <c:pt idx="4787">
                  <c:v>-32767.0</c:v>
                </c:pt>
                <c:pt idx="4788">
                  <c:v>-32767.0</c:v>
                </c:pt>
                <c:pt idx="4789">
                  <c:v>-32767.0</c:v>
                </c:pt>
                <c:pt idx="4790">
                  <c:v>-32767.0</c:v>
                </c:pt>
                <c:pt idx="4791">
                  <c:v>-32767.0</c:v>
                </c:pt>
                <c:pt idx="4792">
                  <c:v>-32767.0</c:v>
                </c:pt>
                <c:pt idx="4793">
                  <c:v>-32767.0</c:v>
                </c:pt>
                <c:pt idx="4794">
                  <c:v>-32767.0</c:v>
                </c:pt>
                <c:pt idx="4795">
                  <c:v>-32767.0</c:v>
                </c:pt>
                <c:pt idx="4796">
                  <c:v>-32767.0</c:v>
                </c:pt>
                <c:pt idx="4797">
                  <c:v>-32767.0</c:v>
                </c:pt>
                <c:pt idx="4798">
                  <c:v>-32767.0</c:v>
                </c:pt>
                <c:pt idx="4799">
                  <c:v>-32767.0</c:v>
                </c:pt>
                <c:pt idx="4800">
                  <c:v>-32767.0</c:v>
                </c:pt>
                <c:pt idx="4801">
                  <c:v>-32767.0</c:v>
                </c:pt>
                <c:pt idx="4802">
                  <c:v>-32767.0</c:v>
                </c:pt>
                <c:pt idx="4803">
                  <c:v>-32767.0</c:v>
                </c:pt>
                <c:pt idx="4804">
                  <c:v>-32767.0</c:v>
                </c:pt>
                <c:pt idx="4805">
                  <c:v>-32767.0</c:v>
                </c:pt>
                <c:pt idx="4806">
                  <c:v>-32767.0</c:v>
                </c:pt>
                <c:pt idx="4807">
                  <c:v>-32767.0</c:v>
                </c:pt>
                <c:pt idx="4808">
                  <c:v>-32767.0</c:v>
                </c:pt>
                <c:pt idx="4809">
                  <c:v>-32767.0</c:v>
                </c:pt>
                <c:pt idx="4810">
                  <c:v>-32767.0</c:v>
                </c:pt>
                <c:pt idx="4811">
                  <c:v>-32767.0</c:v>
                </c:pt>
                <c:pt idx="4812">
                  <c:v>-32767.0</c:v>
                </c:pt>
                <c:pt idx="4813">
                  <c:v>-32767.0</c:v>
                </c:pt>
                <c:pt idx="4814">
                  <c:v>-32767.0</c:v>
                </c:pt>
                <c:pt idx="4815">
                  <c:v>-32767.0</c:v>
                </c:pt>
                <c:pt idx="4816">
                  <c:v>-32767.0</c:v>
                </c:pt>
                <c:pt idx="4817">
                  <c:v>-32767.0</c:v>
                </c:pt>
                <c:pt idx="4818">
                  <c:v>-32767.0</c:v>
                </c:pt>
                <c:pt idx="4819">
                  <c:v>-32767.0</c:v>
                </c:pt>
                <c:pt idx="4820">
                  <c:v>-32767.0</c:v>
                </c:pt>
                <c:pt idx="4821">
                  <c:v>-32767.0</c:v>
                </c:pt>
                <c:pt idx="4822">
                  <c:v>-32767.0</c:v>
                </c:pt>
                <c:pt idx="4823">
                  <c:v>-32767.0</c:v>
                </c:pt>
                <c:pt idx="4824">
                  <c:v>-32767.0</c:v>
                </c:pt>
                <c:pt idx="4825">
                  <c:v>-32767.0</c:v>
                </c:pt>
                <c:pt idx="4826">
                  <c:v>-32767.0</c:v>
                </c:pt>
                <c:pt idx="4827">
                  <c:v>-32767.0</c:v>
                </c:pt>
                <c:pt idx="4828">
                  <c:v>-32767.0</c:v>
                </c:pt>
                <c:pt idx="4829">
                  <c:v>-32767.0</c:v>
                </c:pt>
                <c:pt idx="4830">
                  <c:v>-32767.0</c:v>
                </c:pt>
                <c:pt idx="4831">
                  <c:v>-32767.0</c:v>
                </c:pt>
                <c:pt idx="4832">
                  <c:v>-32767.0</c:v>
                </c:pt>
                <c:pt idx="4833">
                  <c:v>-32767.0</c:v>
                </c:pt>
                <c:pt idx="4834">
                  <c:v>-32767.0</c:v>
                </c:pt>
                <c:pt idx="4835">
                  <c:v>-32767.0</c:v>
                </c:pt>
                <c:pt idx="4836">
                  <c:v>-32767.0</c:v>
                </c:pt>
                <c:pt idx="4837">
                  <c:v>-32767.0</c:v>
                </c:pt>
                <c:pt idx="4838">
                  <c:v>-32767.0</c:v>
                </c:pt>
                <c:pt idx="4839">
                  <c:v>-32767.0</c:v>
                </c:pt>
                <c:pt idx="4840">
                  <c:v>-32767.0</c:v>
                </c:pt>
                <c:pt idx="4841">
                  <c:v>-32767.0</c:v>
                </c:pt>
                <c:pt idx="4842">
                  <c:v>-32767.0</c:v>
                </c:pt>
                <c:pt idx="4843">
                  <c:v>-32767.0</c:v>
                </c:pt>
                <c:pt idx="4844">
                  <c:v>-32767.0</c:v>
                </c:pt>
                <c:pt idx="4845">
                  <c:v>-32767.0</c:v>
                </c:pt>
                <c:pt idx="4846">
                  <c:v>-32767.0</c:v>
                </c:pt>
                <c:pt idx="4847">
                  <c:v>-32767.0</c:v>
                </c:pt>
                <c:pt idx="4848">
                  <c:v>-32767.0</c:v>
                </c:pt>
                <c:pt idx="4849">
                  <c:v>-32767.0</c:v>
                </c:pt>
                <c:pt idx="4850">
                  <c:v>-32767.0</c:v>
                </c:pt>
                <c:pt idx="4851">
                  <c:v>-32767.0</c:v>
                </c:pt>
                <c:pt idx="4852">
                  <c:v>-32767.0</c:v>
                </c:pt>
                <c:pt idx="4853">
                  <c:v>-32767.0</c:v>
                </c:pt>
                <c:pt idx="4854">
                  <c:v>-32767.0</c:v>
                </c:pt>
                <c:pt idx="4855">
                  <c:v>-32767.0</c:v>
                </c:pt>
                <c:pt idx="4856">
                  <c:v>-32767.0</c:v>
                </c:pt>
                <c:pt idx="4857">
                  <c:v>-32767.0</c:v>
                </c:pt>
                <c:pt idx="4858">
                  <c:v>-32767.0</c:v>
                </c:pt>
                <c:pt idx="4859">
                  <c:v>-32767.0</c:v>
                </c:pt>
                <c:pt idx="4860">
                  <c:v>-32767.0</c:v>
                </c:pt>
                <c:pt idx="4861">
                  <c:v>-32767.0</c:v>
                </c:pt>
                <c:pt idx="4862">
                  <c:v>-32767.0</c:v>
                </c:pt>
                <c:pt idx="4863">
                  <c:v>-32767.0</c:v>
                </c:pt>
                <c:pt idx="4864">
                  <c:v>-32767.0</c:v>
                </c:pt>
                <c:pt idx="4865">
                  <c:v>-32767.0</c:v>
                </c:pt>
                <c:pt idx="4866">
                  <c:v>-32767.0</c:v>
                </c:pt>
                <c:pt idx="4867">
                  <c:v>-32767.0</c:v>
                </c:pt>
                <c:pt idx="4868">
                  <c:v>-32767.0</c:v>
                </c:pt>
                <c:pt idx="4869">
                  <c:v>-32767.0</c:v>
                </c:pt>
                <c:pt idx="4870">
                  <c:v>-32767.0</c:v>
                </c:pt>
                <c:pt idx="4871">
                  <c:v>-32767.0</c:v>
                </c:pt>
                <c:pt idx="4872">
                  <c:v>-32767.0</c:v>
                </c:pt>
                <c:pt idx="4873">
                  <c:v>-32767.0</c:v>
                </c:pt>
                <c:pt idx="4874">
                  <c:v>-32767.0</c:v>
                </c:pt>
                <c:pt idx="4875">
                  <c:v>-32767.0</c:v>
                </c:pt>
                <c:pt idx="4876">
                  <c:v>-32767.0</c:v>
                </c:pt>
                <c:pt idx="4877">
                  <c:v>-32767.0</c:v>
                </c:pt>
                <c:pt idx="4878">
                  <c:v>-32767.0</c:v>
                </c:pt>
                <c:pt idx="4879">
                  <c:v>-32767.0</c:v>
                </c:pt>
                <c:pt idx="4880">
                  <c:v>-32767.0</c:v>
                </c:pt>
                <c:pt idx="4881">
                  <c:v>-32767.0</c:v>
                </c:pt>
                <c:pt idx="4882">
                  <c:v>-32767.0</c:v>
                </c:pt>
                <c:pt idx="4883">
                  <c:v>-32767.0</c:v>
                </c:pt>
                <c:pt idx="4884">
                  <c:v>-32767.0</c:v>
                </c:pt>
                <c:pt idx="4885">
                  <c:v>-32767.0</c:v>
                </c:pt>
                <c:pt idx="4886">
                  <c:v>-32767.0</c:v>
                </c:pt>
                <c:pt idx="4887">
                  <c:v>-32767.0</c:v>
                </c:pt>
                <c:pt idx="4888">
                  <c:v>-32767.0</c:v>
                </c:pt>
                <c:pt idx="4889">
                  <c:v>-32767.0</c:v>
                </c:pt>
                <c:pt idx="4890">
                  <c:v>-32767.0</c:v>
                </c:pt>
                <c:pt idx="4891">
                  <c:v>-32767.0</c:v>
                </c:pt>
                <c:pt idx="4892">
                  <c:v>-32767.0</c:v>
                </c:pt>
                <c:pt idx="4893">
                  <c:v>-32767.0</c:v>
                </c:pt>
                <c:pt idx="4894">
                  <c:v>-32767.0</c:v>
                </c:pt>
                <c:pt idx="4895">
                  <c:v>-32767.0</c:v>
                </c:pt>
                <c:pt idx="4896">
                  <c:v>-32767.0</c:v>
                </c:pt>
                <c:pt idx="4897">
                  <c:v>-32767.0</c:v>
                </c:pt>
                <c:pt idx="4898">
                  <c:v>-32767.0</c:v>
                </c:pt>
                <c:pt idx="4899">
                  <c:v>-32767.0</c:v>
                </c:pt>
                <c:pt idx="4900">
                  <c:v>-32767.0</c:v>
                </c:pt>
                <c:pt idx="4901">
                  <c:v>-32767.0</c:v>
                </c:pt>
                <c:pt idx="4902">
                  <c:v>-32767.0</c:v>
                </c:pt>
                <c:pt idx="4903">
                  <c:v>-32767.0</c:v>
                </c:pt>
                <c:pt idx="4904">
                  <c:v>-32767.0</c:v>
                </c:pt>
                <c:pt idx="4905">
                  <c:v>-32767.0</c:v>
                </c:pt>
                <c:pt idx="4906">
                  <c:v>-32767.0</c:v>
                </c:pt>
                <c:pt idx="4907">
                  <c:v>-32767.0</c:v>
                </c:pt>
                <c:pt idx="4908">
                  <c:v>-32767.0</c:v>
                </c:pt>
                <c:pt idx="4909">
                  <c:v>-32767.0</c:v>
                </c:pt>
                <c:pt idx="4910">
                  <c:v>-32767.0</c:v>
                </c:pt>
                <c:pt idx="4911">
                  <c:v>-32767.0</c:v>
                </c:pt>
                <c:pt idx="4912">
                  <c:v>-32767.0</c:v>
                </c:pt>
                <c:pt idx="4913">
                  <c:v>-32767.0</c:v>
                </c:pt>
                <c:pt idx="4914">
                  <c:v>-32767.0</c:v>
                </c:pt>
                <c:pt idx="4915">
                  <c:v>-32767.0</c:v>
                </c:pt>
                <c:pt idx="4916">
                  <c:v>-32767.0</c:v>
                </c:pt>
                <c:pt idx="4917">
                  <c:v>-32767.0</c:v>
                </c:pt>
                <c:pt idx="4918">
                  <c:v>-32767.0</c:v>
                </c:pt>
                <c:pt idx="4919">
                  <c:v>-32767.0</c:v>
                </c:pt>
                <c:pt idx="4920">
                  <c:v>-32767.0</c:v>
                </c:pt>
                <c:pt idx="4921">
                  <c:v>-32767.0</c:v>
                </c:pt>
                <c:pt idx="4922">
                  <c:v>-32767.0</c:v>
                </c:pt>
                <c:pt idx="4923">
                  <c:v>-32767.0</c:v>
                </c:pt>
                <c:pt idx="4924">
                  <c:v>-32767.0</c:v>
                </c:pt>
                <c:pt idx="4925">
                  <c:v>-32767.0</c:v>
                </c:pt>
                <c:pt idx="4926">
                  <c:v>-32767.0</c:v>
                </c:pt>
                <c:pt idx="4927">
                  <c:v>-32767.0</c:v>
                </c:pt>
                <c:pt idx="4928">
                  <c:v>-32767.0</c:v>
                </c:pt>
                <c:pt idx="4929">
                  <c:v>-32767.0</c:v>
                </c:pt>
                <c:pt idx="4930">
                  <c:v>-32767.0</c:v>
                </c:pt>
                <c:pt idx="4931">
                  <c:v>-32767.0</c:v>
                </c:pt>
                <c:pt idx="4932">
                  <c:v>-32767.0</c:v>
                </c:pt>
                <c:pt idx="4933">
                  <c:v>-32767.0</c:v>
                </c:pt>
                <c:pt idx="4934">
                  <c:v>-32767.0</c:v>
                </c:pt>
                <c:pt idx="4935">
                  <c:v>-32767.0</c:v>
                </c:pt>
                <c:pt idx="4936">
                  <c:v>-32767.0</c:v>
                </c:pt>
                <c:pt idx="4937">
                  <c:v>-32767.0</c:v>
                </c:pt>
                <c:pt idx="4938">
                  <c:v>-32767.0</c:v>
                </c:pt>
                <c:pt idx="4939">
                  <c:v>-32767.0</c:v>
                </c:pt>
                <c:pt idx="4940">
                  <c:v>-32767.0</c:v>
                </c:pt>
                <c:pt idx="4941">
                  <c:v>-32767.0</c:v>
                </c:pt>
                <c:pt idx="4942">
                  <c:v>-32767.0</c:v>
                </c:pt>
                <c:pt idx="4943">
                  <c:v>-32767.0</c:v>
                </c:pt>
                <c:pt idx="4944">
                  <c:v>-32767.0</c:v>
                </c:pt>
                <c:pt idx="4945">
                  <c:v>-32767.0</c:v>
                </c:pt>
                <c:pt idx="4946">
                  <c:v>-32767.0</c:v>
                </c:pt>
                <c:pt idx="4947">
                  <c:v>-32767.0</c:v>
                </c:pt>
                <c:pt idx="4948">
                  <c:v>-32767.0</c:v>
                </c:pt>
                <c:pt idx="4949">
                  <c:v>-32767.0</c:v>
                </c:pt>
                <c:pt idx="4950">
                  <c:v>-32767.0</c:v>
                </c:pt>
                <c:pt idx="4951">
                  <c:v>-32767.0</c:v>
                </c:pt>
                <c:pt idx="4952">
                  <c:v>-32767.0</c:v>
                </c:pt>
                <c:pt idx="4953">
                  <c:v>-32767.0</c:v>
                </c:pt>
                <c:pt idx="4954">
                  <c:v>-32767.0</c:v>
                </c:pt>
                <c:pt idx="4955">
                  <c:v>-32767.0</c:v>
                </c:pt>
                <c:pt idx="4956">
                  <c:v>-32767.0</c:v>
                </c:pt>
                <c:pt idx="4957">
                  <c:v>-32767.0</c:v>
                </c:pt>
                <c:pt idx="4958">
                  <c:v>-32767.0</c:v>
                </c:pt>
                <c:pt idx="4959">
                  <c:v>-32767.0</c:v>
                </c:pt>
                <c:pt idx="4960">
                  <c:v>-32767.0</c:v>
                </c:pt>
                <c:pt idx="4961">
                  <c:v>-32767.0</c:v>
                </c:pt>
                <c:pt idx="4962">
                  <c:v>-32767.0</c:v>
                </c:pt>
                <c:pt idx="4963">
                  <c:v>-32767.0</c:v>
                </c:pt>
                <c:pt idx="4964">
                  <c:v>-32767.0</c:v>
                </c:pt>
                <c:pt idx="4965">
                  <c:v>-32767.0</c:v>
                </c:pt>
                <c:pt idx="4966">
                  <c:v>-32767.0</c:v>
                </c:pt>
                <c:pt idx="4967">
                  <c:v>-32767.0</c:v>
                </c:pt>
                <c:pt idx="4968">
                  <c:v>-32767.0</c:v>
                </c:pt>
                <c:pt idx="4969">
                  <c:v>-32767.0</c:v>
                </c:pt>
                <c:pt idx="4970">
                  <c:v>-32767.0</c:v>
                </c:pt>
                <c:pt idx="4971">
                  <c:v>-32767.0</c:v>
                </c:pt>
                <c:pt idx="4972">
                  <c:v>-32767.0</c:v>
                </c:pt>
                <c:pt idx="4973">
                  <c:v>-32767.0</c:v>
                </c:pt>
                <c:pt idx="4974">
                  <c:v>-32767.0</c:v>
                </c:pt>
                <c:pt idx="4975">
                  <c:v>-32767.0</c:v>
                </c:pt>
                <c:pt idx="4976">
                  <c:v>-32767.0</c:v>
                </c:pt>
                <c:pt idx="4977">
                  <c:v>-32767.0</c:v>
                </c:pt>
                <c:pt idx="4978">
                  <c:v>-32767.0</c:v>
                </c:pt>
                <c:pt idx="4979">
                  <c:v>-32767.0</c:v>
                </c:pt>
                <c:pt idx="4980">
                  <c:v>-32767.0</c:v>
                </c:pt>
                <c:pt idx="4981">
                  <c:v>-32767.0</c:v>
                </c:pt>
                <c:pt idx="4982">
                  <c:v>-32767.0</c:v>
                </c:pt>
                <c:pt idx="4983">
                  <c:v>-32767.0</c:v>
                </c:pt>
                <c:pt idx="4984">
                  <c:v>-32767.0</c:v>
                </c:pt>
                <c:pt idx="4985">
                  <c:v>-32767.0</c:v>
                </c:pt>
                <c:pt idx="4986">
                  <c:v>-32767.0</c:v>
                </c:pt>
                <c:pt idx="4987">
                  <c:v>-32767.0</c:v>
                </c:pt>
                <c:pt idx="4988">
                  <c:v>-32767.0</c:v>
                </c:pt>
                <c:pt idx="4989">
                  <c:v>-32767.0</c:v>
                </c:pt>
                <c:pt idx="4990">
                  <c:v>-32767.0</c:v>
                </c:pt>
                <c:pt idx="4991">
                  <c:v>-32767.0</c:v>
                </c:pt>
                <c:pt idx="4992">
                  <c:v>-32767.0</c:v>
                </c:pt>
                <c:pt idx="4993">
                  <c:v>-32767.0</c:v>
                </c:pt>
                <c:pt idx="4994">
                  <c:v>-32767.0</c:v>
                </c:pt>
                <c:pt idx="4995">
                  <c:v>-32767.0</c:v>
                </c:pt>
                <c:pt idx="4996">
                  <c:v>-32767.0</c:v>
                </c:pt>
                <c:pt idx="4997">
                  <c:v>-32767.0</c:v>
                </c:pt>
                <c:pt idx="4998">
                  <c:v>-32767.0</c:v>
                </c:pt>
                <c:pt idx="4999">
                  <c:v>-32767.0</c:v>
                </c:pt>
                <c:pt idx="5000">
                  <c:v>-32767.0</c:v>
                </c:pt>
                <c:pt idx="5001">
                  <c:v>-32767.0</c:v>
                </c:pt>
                <c:pt idx="5002">
                  <c:v>-32767.0</c:v>
                </c:pt>
                <c:pt idx="5003">
                  <c:v>-32767.0</c:v>
                </c:pt>
                <c:pt idx="5004">
                  <c:v>-32767.0</c:v>
                </c:pt>
                <c:pt idx="5005">
                  <c:v>-32767.0</c:v>
                </c:pt>
                <c:pt idx="5006">
                  <c:v>-32767.0</c:v>
                </c:pt>
                <c:pt idx="5007">
                  <c:v>-32767.0</c:v>
                </c:pt>
                <c:pt idx="5008">
                  <c:v>-32767.0</c:v>
                </c:pt>
                <c:pt idx="5009">
                  <c:v>-32767.0</c:v>
                </c:pt>
                <c:pt idx="5010">
                  <c:v>-32767.0</c:v>
                </c:pt>
                <c:pt idx="5011">
                  <c:v>-32767.0</c:v>
                </c:pt>
                <c:pt idx="5012">
                  <c:v>-32767.0</c:v>
                </c:pt>
                <c:pt idx="5013">
                  <c:v>-32767.0</c:v>
                </c:pt>
                <c:pt idx="5014">
                  <c:v>-32767.0</c:v>
                </c:pt>
                <c:pt idx="5015">
                  <c:v>-32767.0</c:v>
                </c:pt>
                <c:pt idx="5016">
                  <c:v>-32767.0</c:v>
                </c:pt>
                <c:pt idx="5017">
                  <c:v>-32767.0</c:v>
                </c:pt>
                <c:pt idx="5018">
                  <c:v>-32767.0</c:v>
                </c:pt>
                <c:pt idx="5019">
                  <c:v>-32767.0</c:v>
                </c:pt>
                <c:pt idx="5020">
                  <c:v>-32767.0</c:v>
                </c:pt>
                <c:pt idx="5021">
                  <c:v>-32767.0</c:v>
                </c:pt>
                <c:pt idx="5022">
                  <c:v>-32767.0</c:v>
                </c:pt>
                <c:pt idx="5023">
                  <c:v>-32767.0</c:v>
                </c:pt>
                <c:pt idx="5024">
                  <c:v>-32767.0</c:v>
                </c:pt>
                <c:pt idx="5025">
                  <c:v>-32767.0</c:v>
                </c:pt>
                <c:pt idx="5026">
                  <c:v>-32767.0</c:v>
                </c:pt>
                <c:pt idx="5027">
                  <c:v>-32767.0</c:v>
                </c:pt>
                <c:pt idx="5028">
                  <c:v>-32767.0</c:v>
                </c:pt>
                <c:pt idx="5029">
                  <c:v>-32767.0</c:v>
                </c:pt>
                <c:pt idx="5030">
                  <c:v>-32767.0</c:v>
                </c:pt>
                <c:pt idx="5031">
                  <c:v>-32767.0</c:v>
                </c:pt>
                <c:pt idx="5032">
                  <c:v>-32767.0</c:v>
                </c:pt>
                <c:pt idx="5033">
                  <c:v>-32767.0</c:v>
                </c:pt>
                <c:pt idx="5034">
                  <c:v>-32767.0</c:v>
                </c:pt>
                <c:pt idx="5035">
                  <c:v>-32767.0</c:v>
                </c:pt>
                <c:pt idx="5036">
                  <c:v>-32767.0</c:v>
                </c:pt>
                <c:pt idx="5037">
                  <c:v>-32767.0</c:v>
                </c:pt>
                <c:pt idx="5038">
                  <c:v>-32767.0</c:v>
                </c:pt>
                <c:pt idx="5039">
                  <c:v>-32767.0</c:v>
                </c:pt>
                <c:pt idx="5040">
                  <c:v>-32767.0</c:v>
                </c:pt>
                <c:pt idx="5041">
                  <c:v>-32767.0</c:v>
                </c:pt>
                <c:pt idx="5042">
                  <c:v>-32767.0</c:v>
                </c:pt>
                <c:pt idx="5043">
                  <c:v>-32767.0</c:v>
                </c:pt>
                <c:pt idx="5044">
                  <c:v>-32767.0</c:v>
                </c:pt>
                <c:pt idx="5045">
                  <c:v>-32767.0</c:v>
                </c:pt>
                <c:pt idx="5046">
                  <c:v>-32767.0</c:v>
                </c:pt>
                <c:pt idx="5047">
                  <c:v>-32767.0</c:v>
                </c:pt>
                <c:pt idx="5048">
                  <c:v>-32767.0</c:v>
                </c:pt>
                <c:pt idx="5049">
                  <c:v>-32767.0</c:v>
                </c:pt>
                <c:pt idx="5050">
                  <c:v>-32767.0</c:v>
                </c:pt>
                <c:pt idx="5051">
                  <c:v>-32767.0</c:v>
                </c:pt>
                <c:pt idx="5052">
                  <c:v>-32767.0</c:v>
                </c:pt>
                <c:pt idx="5053">
                  <c:v>-32767.0</c:v>
                </c:pt>
                <c:pt idx="5054">
                  <c:v>-32767.0</c:v>
                </c:pt>
                <c:pt idx="5055">
                  <c:v>-32767.0</c:v>
                </c:pt>
                <c:pt idx="5056">
                  <c:v>-32767.0</c:v>
                </c:pt>
                <c:pt idx="5057">
                  <c:v>-32767.0</c:v>
                </c:pt>
                <c:pt idx="5058">
                  <c:v>-32767.0</c:v>
                </c:pt>
                <c:pt idx="5059">
                  <c:v>-32767.0</c:v>
                </c:pt>
                <c:pt idx="5060">
                  <c:v>-32767.0</c:v>
                </c:pt>
                <c:pt idx="5061">
                  <c:v>-32767.0</c:v>
                </c:pt>
                <c:pt idx="5062">
                  <c:v>-32767.0</c:v>
                </c:pt>
                <c:pt idx="5063">
                  <c:v>-32767.0</c:v>
                </c:pt>
                <c:pt idx="5064">
                  <c:v>-32767.0</c:v>
                </c:pt>
                <c:pt idx="5065">
                  <c:v>-32767.0</c:v>
                </c:pt>
                <c:pt idx="5066">
                  <c:v>-32767.0</c:v>
                </c:pt>
                <c:pt idx="5067">
                  <c:v>-32767.0</c:v>
                </c:pt>
                <c:pt idx="5068">
                  <c:v>-32767.0</c:v>
                </c:pt>
                <c:pt idx="5069">
                  <c:v>-32767.0</c:v>
                </c:pt>
                <c:pt idx="5070">
                  <c:v>-32767.0</c:v>
                </c:pt>
                <c:pt idx="5071">
                  <c:v>-32767.0</c:v>
                </c:pt>
                <c:pt idx="5072">
                  <c:v>-32767.0</c:v>
                </c:pt>
                <c:pt idx="5073">
                  <c:v>-32767.0</c:v>
                </c:pt>
                <c:pt idx="5074">
                  <c:v>-32767.0</c:v>
                </c:pt>
                <c:pt idx="5075">
                  <c:v>-32767.0</c:v>
                </c:pt>
                <c:pt idx="5076">
                  <c:v>-32767.0</c:v>
                </c:pt>
                <c:pt idx="5077">
                  <c:v>-32767.0</c:v>
                </c:pt>
                <c:pt idx="5078">
                  <c:v>-32767.0</c:v>
                </c:pt>
                <c:pt idx="5079">
                  <c:v>-32767.0</c:v>
                </c:pt>
                <c:pt idx="5080">
                  <c:v>-32767.0</c:v>
                </c:pt>
                <c:pt idx="5081">
                  <c:v>-32767.0</c:v>
                </c:pt>
                <c:pt idx="5082">
                  <c:v>-32767.0</c:v>
                </c:pt>
                <c:pt idx="5083">
                  <c:v>-32767.0</c:v>
                </c:pt>
                <c:pt idx="5084">
                  <c:v>-32767.0</c:v>
                </c:pt>
                <c:pt idx="5085">
                  <c:v>-32767.0</c:v>
                </c:pt>
                <c:pt idx="5086">
                  <c:v>-32767.0</c:v>
                </c:pt>
                <c:pt idx="5087">
                  <c:v>-32767.0</c:v>
                </c:pt>
                <c:pt idx="5088">
                  <c:v>-32767.0</c:v>
                </c:pt>
                <c:pt idx="5089">
                  <c:v>-32767.0</c:v>
                </c:pt>
                <c:pt idx="5090">
                  <c:v>-32767.0</c:v>
                </c:pt>
                <c:pt idx="5091">
                  <c:v>-32767.0</c:v>
                </c:pt>
                <c:pt idx="5092">
                  <c:v>-32767.0</c:v>
                </c:pt>
                <c:pt idx="5093">
                  <c:v>-32767.0</c:v>
                </c:pt>
                <c:pt idx="5094">
                  <c:v>-32767.0</c:v>
                </c:pt>
                <c:pt idx="5095">
                  <c:v>-32767.0</c:v>
                </c:pt>
                <c:pt idx="5096">
                  <c:v>-32767.0</c:v>
                </c:pt>
                <c:pt idx="5097">
                  <c:v>-32767.0</c:v>
                </c:pt>
                <c:pt idx="5098">
                  <c:v>-32767.0</c:v>
                </c:pt>
                <c:pt idx="5099">
                  <c:v>-32767.0</c:v>
                </c:pt>
                <c:pt idx="5100">
                  <c:v>-32767.0</c:v>
                </c:pt>
                <c:pt idx="5101">
                  <c:v>-32767.0</c:v>
                </c:pt>
                <c:pt idx="5102">
                  <c:v>-32767.0</c:v>
                </c:pt>
                <c:pt idx="5103">
                  <c:v>-32767.0</c:v>
                </c:pt>
                <c:pt idx="5104">
                  <c:v>-32767.0</c:v>
                </c:pt>
                <c:pt idx="5105">
                  <c:v>-32767.0</c:v>
                </c:pt>
                <c:pt idx="5106">
                  <c:v>-32767.0</c:v>
                </c:pt>
                <c:pt idx="5107">
                  <c:v>-32767.0</c:v>
                </c:pt>
                <c:pt idx="5108">
                  <c:v>-32767.0</c:v>
                </c:pt>
                <c:pt idx="5109">
                  <c:v>-32767.0</c:v>
                </c:pt>
                <c:pt idx="5110">
                  <c:v>-32767.0</c:v>
                </c:pt>
                <c:pt idx="5111">
                  <c:v>-32767.0</c:v>
                </c:pt>
                <c:pt idx="5112">
                  <c:v>-32767.0</c:v>
                </c:pt>
                <c:pt idx="5113">
                  <c:v>-32767.0</c:v>
                </c:pt>
                <c:pt idx="5114">
                  <c:v>-32767.0</c:v>
                </c:pt>
                <c:pt idx="5115">
                  <c:v>-32767.0</c:v>
                </c:pt>
                <c:pt idx="5116">
                  <c:v>-32767.0</c:v>
                </c:pt>
                <c:pt idx="5117">
                  <c:v>-32767.0</c:v>
                </c:pt>
                <c:pt idx="5118">
                  <c:v>-32767.0</c:v>
                </c:pt>
                <c:pt idx="5119">
                  <c:v>-32767.0</c:v>
                </c:pt>
                <c:pt idx="5120">
                  <c:v>-32767.0</c:v>
                </c:pt>
                <c:pt idx="5121">
                  <c:v>-32767.0</c:v>
                </c:pt>
                <c:pt idx="5122">
                  <c:v>-32767.0</c:v>
                </c:pt>
                <c:pt idx="5123">
                  <c:v>-32767.0</c:v>
                </c:pt>
                <c:pt idx="5124">
                  <c:v>-32767.0</c:v>
                </c:pt>
                <c:pt idx="5125">
                  <c:v>-32767.0</c:v>
                </c:pt>
                <c:pt idx="5126">
                  <c:v>-32767.0</c:v>
                </c:pt>
                <c:pt idx="5127">
                  <c:v>-32767.0</c:v>
                </c:pt>
                <c:pt idx="5128">
                  <c:v>-32767.0</c:v>
                </c:pt>
                <c:pt idx="5129">
                  <c:v>-32767.0</c:v>
                </c:pt>
                <c:pt idx="5130">
                  <c:v>-32767.0</c:v>
                </c:pt>
                <c:pt idx="5131">
                  <c:v>-32767.0</c:v>
                </c:pt>
                <c:pt idx="5132">
                  <c:v>-32767.0</c:v>
                </c:pt>
                <c:pt idx="5133">
                  <c:v>-32767.0</c:v>
                </c:pt>
                <c:pt idx="5134">
                  <c:v>-32767.0</c:v>
                </c:pt>
                <c:pt idx="5135">
                  <c:v>-32767.0</c:v>
                </c:pt>
                <c:pt idx="5136">
                  <c:v>-32767.0</c:v>
                </c:pt>
                <c:pt idx="5137">
                  <c:v>-32767.0</c:v>
                </c:pt>
                <c:pt idx="5138">
                  <c:v>-32767.0</c:v>
                </c:pt>
                <c:pt idx="5139">
                  <c:v>-32767.0</c:v>
                </c:pt>
                <c:pt idx="5140">
                  <c:v>-32767.0</c:v>
                </c:pt>
                <c:pt idx="5141">
                  <c:v>-32767.0</c:v>
                </c:pt>
                <c:pt idx="5142">
                  <c:v>-32767.0</c:v>
                </c:pt>
                <c:pt idx="5143">
                  <c:v>-32767.0</c:v>
                </c:pt>
                <c:pt idx="5144">
                  <c:v>-32767.0</c:v>
                </c:pt>
                <c:pt idx="5145">
                  <c:v>-32767.0</c:v>
                </c:pt>
                <c:pt idx="5146">
                  <c:v>-32767.0</c:v>
                </c:pt>
                <c:pt idx="5147">
                  <c:v>-32767.0</c:v>
                </c:pt>
                <c:pt idx="5148">
                  <c:v>-32767.0</c:v>
                </c:pt>
                <c:pt idx="5149">
                  <c:v>-32767.0</c:v>
                </c:pt>
                <c:pt idx="5150">
                  <c:v>-32767.0</c:v>
                </c:pt>
                <c:pt idx="5151">
                  <c:v>-32767.0</c:v>
                </c:pt>
                <c:pt idx="5152">
                  <c:v>-32767.0</c:v>
                </c:pt>
                <c:pt idx="5153">
                  <c:v>-32767.0</c:v>
                </c:pt>
                <c:pt idx="5154">
                  <c:v>-32767.0</c:v>
                </c:pt>
                <c:pt idx="5155">
                  <c:v>-32767.0</c:v>
                </c:pt>
                <c:pt idx="5156">
                  <c:v>-32767.0</c:v>
                </c:pt>
                <c:pt idx="5157">
                  <c:v>-32767.0</c:v>
                </c:pt>
                <c:pt idx="5158">
                  <c:v>-32767.0</c:v>
                </c:pt>
                <c:pt idx="5159">
                  <c:v>-32767.0</c:v>
                </c:pt>
                <c:pt idx="5160">
                  <c:v>-32767.0</c:v>
                </c:pt>
                <c:pt idx="5161">
                  <c:v>-32767.0</c:v>
                </c:pt>
                <c:pt idx="5162">
                  <c:v>-32767.0</c:v>
                </c:pt>
                <c:pt idx="5163">
                  <c:v>-32767.0</c:v>
                </c:pt>
                <c:pt idx="5164">
                  <c:v>-32767.0</c:v>
                </c:pt>
                <c:pt idx="5165">
                  <c:v>-32767.0</c:v>
                </c:pt>
                <c:pt idx="5166">
                  <c:v>-32767.0</c:v>
                </c:pt>
                <c:pt idx="5167">
                  <c:v>-32767.0</c:v>
                </c:pt>
                <c:pt idx="5168">
                  <c:v>-32767.0</c:v>
                </c:pt>
                <c:pt idx="5169">
                  <c:v>-32767.0</c:v>
                </c:pt>
                <c:pt idx="5170">
                  <c:v>-32767.0</c:v>
                </c:pt>
                <c:pt idx="5171">
                  <c:v>-32767.0</c:v>
                </c:pt>
                <c:pt idx="5172">
                  <c:v>-32767.0</c:v>
                </c:pt>
                <c:pt idx="5173">
                  <c:v>-32767.0</c:v>
                </c:pt>
                <c:pt idx="5174">
                  <c:v>-32767.0</c:v>
                </c:pt>
                <c:pt idx="5175">
                  <c:v>-32767.0</c:v>
                </c:pt>
                <c:pt idx="5176">
                  <c:v>-32767.0</c:v>
                </c:pt>
                <c:pt idx="5177">
                  <c:v>-32767.0</c:v>
                </c:pt>
                <c:pt idx="5178">
                  <c:v>-32767.0</c:v>
                </c:pt>
                <c:pt idx="5179">
                  <c:v>-32767.0</c:v>
                </c:pt>
                <c:pt idx="5180">
                  <c:v>-32767.0</c:v>
                </c:pt>
                <c:pt idx="5181">
                  <c:v>-32767.0</c:v>
                </c:pt>
                <c:pt idx="5182">
                  <c:v>-32767.0</c:v>
                </c:pt>
                <c:pt idx="5183">
                  <c:v>-32767.0</c:v>
                </c:pt>
                <c:pt idx="5184">
                  <c:v>-32767.0</c:v>
                </c:pt>
                <c:pt idx="5185">
                  <c:v>-32767.0</c:v>
                </c:pt>
                <c:pt idx="5186">
                  <c:v>-32767.0</c:v>
                </c:pt>
                <c:pt idx="5187">
                  <c:v>-32767.0</c:v>
                </c:pt>
                <c:pt idx="5188">
                  <c:v>-32767.0</c:v>
                </c:pt>
                <c:pt idx="5189">
                  <c:v>-32767.0</c:v>
                </c:pt>
                <c:pt idx="5190">
                  <c:v>-32767.0</c:v>
                </c:pt>
                <c:pt idx="5191">
                  <c:v>-32767.0</c:v>
                </c:pt>
                <c:pt idx="5192">
                  <c:v>-32767.0</c:v>
                </c:pt>
                <c:pt idx="5193">
                  <c:v>-32767.0</c:v>
                </c:pt>
                <c:pt idx="5194">
                  <c:v>-32767.0</c:v>
                </c:pt>
                <c:pt idx="5195">
                  <c:v>-32767.0</c:v>
                </c:pt>
                <c:pt idx="5196">
                  <c:v>-32767.0</c:v>
                </c:pt>
                <c:pt idx="5197">
                  <c:v>-32767.0</c:v>
                </c:pt>
                <c:pt idx="5198">
                  <c:v>-32767.0</c:v>
                </c:pt>
                <c:pt idx="5199">
                  <c:v>-32767.0</c:v>
                </c:pt>
                <c:pt idx="5200">
                  <c:v>-32767.0</c:v>
                </c:pt>
                <c:pt idx="5201">
                  <c:v>-32767.0</c:v>
                </c:pt>
                <c:pt idx="5202">
                  <c:v>-32767.0</c:v>
                </c:pt>
                <c:pt idx="5203">
                  <c:v>-32767.0</c:v>
                </c:pt>
                <c:pt idx="5204">
                  <c:v>-32767.0</c:v>
                </c:pt>
                <c:pt idx="5205">
                  <c:v>-32767.0</c:v>
                </c:pt>
                <c:pt idx="5206">
                  <c:v>-32767.0</c:v>
                </c:pt>
                <c:pt idx="5207">
                  <c:v>-32767.0</c:v>
                </c:pt>
                <c:pt idx="5208">
                  <c:v>-32767.0</c:v>
                </c:pt>
                <c:pt idx="5209">
                  <c:v>-32767.0</c:v>
                </c:pt>
                <c:pt idx="5210">
                  <c:v>-32767.0</c:v>
                </c:pt>
                <c:pt idx="5211">
                  <c:v>-32767.0</c:v>
                </c:pt>
                <c:pt idx="5212">
                  <c:v>-32767.0</c:v>
                </c:pt>
                <c:pt idx="5213">
                  <c:v>-32767.0</c:v>
                </c:pt>
                <c:pt idx="5214">
                  <c:v>-32767.0</c:v>
                </c:pt>
                <c:pt idx="5215">
                  <c:v>-32767.0</c:v>
                </c:pt>
                <c:pt idx="5216">
                  <c:v>-32767.0</c:v>
                </c:pt>
                <c:pt idx="5217">
                  <c:v>-32767.0</c:v>
                </c:pt>
                <c:pt idx="5218">
                  <c:v>-32767.0</c:v>
                </c:pt>
                <c:pt idx="5219">
                  <c:v>-32767.0</c:v>
                </c:pt>
                <c:pt idx="5220">
                  <c:v>-32767.0</c:v>
                </c:pt>
                <c:pt idx="5221">
                  <c:v>-32767.0</c:v>
                </c:pt>
                <c:pt idx="5222">
                  <c:v>-32767.0</c:v>
                </c:pt>
                <c:pt idx="5223">
                  <c:v>-32767.0</c:v>
                </c:pt>
                <c:pt idx="5224">
                  <c:v>-32767.0</c:v>
                </c:pt>
                <c:pt idx="5225">
                  <c:v>-32767.0</c:v>
                </c:pt>
                <c:pt idx="5226">
                  <c:v>-32767.0</c:v>
                </c:pt>
                <c:pt idx="5227">
                  <c:v>-32767.0</c:v>
                </c:pt>
                <c:pt idx="5228">
                  <c:v>-32767.0</c:v>
                </c:pt>
                <c:pt idx="5229">
                  <c:v>-32767.0</c:v>
                </c:pt>
                <c:pt idx="5230">
                  <c:v>-32767.0</c:v>
                </c:pt>
                <c:pt idx="5231">
                  <c:v>-32767.0</c:v>
                </c:pt>
                <c:pt idx="5232">
                  <c:v>-32767.0</c:v>
                </c:pt>
                <c:pt idx="5233">
                  <c:v>-32767.0</c:v>
                </c:pt>
                <c:pt idx="5234">
                  <c:v>-32767.0</c:v>
                </c:pt>
                <c:pt idx="5235">
                  <c:v>-32767.0</c:v>
                </c:pt>
                <c:pt idx="5236">
                  <c:v>-32767.0</c:v>
                </c:pt>
                <c:pt idx="5237">
                  <c:v>-32767.0</c:v>
                </c:pt>
                <c:pt idx="5238">
                  <c:v>-32767.0</c:v>
                </c:pt>
                <c:pt idx="5239">
                  <c:v>-32767.0</c:v>
                </c:pt>
                <c:pt idx="5240">
                  <c:v>-32767.0</c:v>
                </c:pt>
                <c:pt idx="5241">
                  <c:v>-32767.0</c:v>
                </c:pt>
                <c:pt idx="5242">
                  <c:v>-32767.0</c:v>
                </c:pt>
                <c:pt idx="5243">
                  <c:v>-32767.0</c:v>
                </c:pt>
                <c:pt idx="5244">
                  <c:v>-32767.0</c:v>
                </c:pt>
                <c:pt idx="5245">
                  <c:v>-32767.0</c:v>
                </c:pt>
                <c:pt idx="5246">
                  <c:v>-32767.0</c:v>
                </c:pt>
                <c:pt idx="5247">
                  <c:v>-32767.0</c:v>
                </c:pt>
                <c:pt idx="5248">
                  <c:v>-32767.0</c:v>
                </c:pt>
                <c:pt idx="5249">
                  <c:v>-32767.0</c:v>
                </c:pt>
                <c:pt idx="5250">
                  <c:v>-32767.0</c:v>
                </c:pt>
                <c:pt idx="5251">
                  <c:v>-32767.0</c:v>
                </c:pt>
                <c:pt idx="5252">
                  <c:v>-32767.0</c:v>
                </c:pt>
                <c:pt idx="5253">
                  <c:v>-32767.0</c:v>
                </c:pt>
                <c:pt idx="5254">
                  <c:v>-32767.0</c:v>
                </c:pt>
                <c:pt idx="5255">
                  <c:v>-32767.0</c:v>
                </c:pt>
                <c:pt idx="5256">
                  <c:v>-32767.0</c:v>
                </c:pt>
                <c:pt idx="5257">
                  <c:v>-32767.0</c:v>
                </c:pt>
                <c:pt idx="5258">
                  <c:v>-32767.0</c:v>
                </c:pt>
                <c:pt idx="5259">
                  <c:v>-32767.0</c:v>
                </c:pt>
                <c:pt idx="5260">
                  <c:v>-32767.0</c:v>
                </c:pt>
                <c:pt idx="5261">
                  <c:v>-32767.0</c:v>
                </c:pt>
                <c:pt idx="5262">
                  <c:v>-32767.0</c:v>
                </c:pt>
                <c:pt idx="5263">
                  <c:v>-32767.0</c:v>
                </c:pt>
                <c:pt idx="5264">
                  <c:v>-32767.0</c:v>
                </c:pt>
                <c:pt idx="5265">
                  <c:v>-32767.0</c:v>
                </c:pt>
                <c:pt idx="5266">
                  <c:v>-32767.0</c:v>
                </c:pt>
                <c:pt idx="5267">
                  <c:v>-32767.0</c:v>
                </c:pt>
                <c:pt idx="5268">
                  <c:v>-32767.0</c:v>
                </c:pt>
                <c:pt idx="5269">
                  <c:v>-32767.0</c:v>
                </c:pt>
                <c:pt idx="5270">
                  <c:v>-32767.0</c:v>
                </c:pt>
                <c:pt idx="5271">
                  <c:v>-32767.0</c:v>
                </c:pt>
                <c:pt idx="5272">
                  <c:v>-32767.0</c:v>
                </c:pt>
                <c:pt idx="5273">
                  <c:v>-32767.0</c:v>
                </c:pt>
                <c:pt idx="5274">
                  <c:v>-32767.0</c:v>
                </c:pt>
                <c:pt idx="5275">
                  <c:v>-32767.0</c:v>
                </c:pt>
                <c:pt idx="5276">
                  <c:v>-32767.0</c:v>
                </c:pt>
                <c:pt idx="5277">
                  <c:v>-32767.0</c:v>
                </c:pt>
                <c:pt idx="5278">
                  <c:v>-32767.0</c:v>
                </c:pt>
                <c:pt idx="5279">
                  <c:v>-32767.0</c:v>
                </c:pt>
                <c:pt idx="5280">
                  <c:v>-32767.0</c:v>
                </c:pt>
                <c:pt idx="5281">
                  <c:v>-32767.0</c:v>
                </c:pt>
                <c:pt idx="5282">
                  <c:v>-32767.0</c:v>
                </c:pt>
                <c:pt idx="5283">
                  <c:v>-32767.0</c:v>
                </c:pt>
                <c:pt idx="5284">
                  <c:v>-32767.0</c:v>
                </c:pt>
                <c:pt idx="5285">
                  <c:v>-32767.0</c:v>
                </c:pt>
                <c:pt idx="5286">
                  <c:v>-32767.0</c:v>
                </c:pt>
                <c:pt idx="5287">
                  <c:v>-32767.0</c:v>
                </c:pt>
                <c:pt idx="5288">
                  <c:v>-32767.0</c:v>
                </c:pt>
                <c:pt idx="5289">
                  <c:v>-32767.0</c:v>
                </c:pt>
                <c:pt idx="5290">
                  <c:v>-32767.0</c:v>
                </c:pt>
                <c:pt idx="5291">
                  <c:v>-32767.0</c:v>
                </c:pt>
                <c:pt idx="5292">
                  <c:v>-32767.0</c:v>
                </c:pt>
                <c:pt idx="5293">
                  <c:v>-32767.0</c:v>
                </c:pt>
                <c:pt idx="5294">
                  <c:v>-32767.0</c:v>
                </c:pt>
                <c:pt idx="5295">
                  <c:v>-32767.0</c:v>
                </c:pt>
                <c:pt idx="5296">
                  <c:v>-32767.0</c:v>
                </c:pt>
                <c:pt idx="5297">
                  <c:v>-32767.0</c:v>
                </c:pt>
                <c:pt idx="5298">
                  <c:v>-32767.0</c:v>
                </c:pt>
                <c:pt idx="5299">
                  <c:v>-32767.0</c:v>
                </c:pt>
                <c:pt idx="5300">
                  <c:v>-32767.0</c:v>
                </c:pt>
                <c:pt idx="5301">
                  <c:v>-32767.0</c:v>
                </c:pt>
                <c:pt idx="5302">
                  <c:v>-32767.0</c:v>
                </c:pt>
                <c:pt idx="5303">
                  <c:v>-32767.0</c:v>
                </c:pt>
                <c:pt idx="5304">
                  <c:v>-32767.0</c:v>
                </c:pt>
                <c:pt idx="5305">
                  <c:v>-32767.0</c:v>
                </c:pt>
                <c:pt idx="5306">
                  <c:v>-32767.0</c:v>
                </c:pt>
                <c:pt idx="5307">
                  <c:v>-32767.0</c:v>
                </c:pt>
                <c:pt idx="5308">
                  <c:v>-32767.0</c:v>
                </c:pt>
                <c:pt idx="5309">
                  <c:v>-32767.0</c:v>
                </c:pt>
                <c:pt idx="5310">
                  <c:v>-32767.0</c:v>
                </c:pt>
                <c:pt idx="5311">
                  <c:v>-32767.0</c:v>
                </c:pt>
                <c:pt idx="5312">
                  <c:v>-32767.0</c:v>
                </c:pt>
                <c:pt idx="5313">
                  <c:v>-32767.0</c:v>
                </c:pt>
                <c:pt idx="5314">
                  <c:v>-32767.0</c:v>
                </c:pt>
                <c:pt idx="5315">
                  <c:v>-32767.0</c:v>
                </c:pt>
                <c:pt idx="5316">
                  <c:v>-32767.0</c:v>
                </c:pt>
                <c:pt idx="5317">
                  <c:v>-32767.0</c:v>
                </c:pt>
                <c:pt idx="5318">
                  <c:v>-32767.0</c:v>
                </c:pt>
                <c:pt idx="5319">
                  <c:v>-32767.0</c:v>
                </c:pt>
                <c:pt idx="5320">
                  <c:v>-32767.0</c:v>
                </c:pt>
                <c:pt idx="5321">
                  <c:v>-32767.0</c:v>
                </c:pt>
                <c:pt idx="5322">
                  <c:v>-32767.0</c:v>
                </c:pt>
                <c:pt idx="5323">
                  <c:v>-32767.0</c:v>
                </c:pt>
                <c:pt idx="5324">
                  <c:v>-32767.0</c:v>
                </c:pt>
                <c:pt idx="5325">
                  <c:v>-32767.0</c:v>
                </c:pt>
                <c:pt idx="5326">
                  <c:v>-32767.0</c:v>
                </c:pt>
                <c:pt idx="5327">
                  <c:v>-32767.0</c:v>
                </c:pt>
                <c:pt idx="5328">
                  <c:v>-32767.0</c:v>
                </c:pt>
                <c:pt idx="5329">
                  <c:v>-32767.0</c:v>
                </c:pt>
                <c:pt idx="5330">
                  <c:v>-32767.0</c:v>
                </c:pt>
                <c:pt idx="5331">
                  <c:v>-32767.0</c:v>
                </c:pt>
                <c:pt idx="5332">
                  <c:v>-32767.0</c:v>
                </c:pt>
                <c:pt idx="5333">
                  <c:v>-32767.0</c:v>
                </c:pt>
                <c:pt idx="5334">
                  <c:v>-32767.0</c:v>
                </c:pt>
                <c:pt idx="5335">
                  <c:v>-32767.0</c:v>
                </c:pt>
                <c:pt idx="5336">
                  <c:v>-32767.0</c:v>
                </c:pt>
                <c:pt idx="5337">
                  <c:v>-32767.0</c:v>
                </c:pt>
                <c:pt idx="5338">
                  <c:v>-32767.0</c:v>
                </c:pt>
                <c:pt idx="5339">
                  <c:v>-32767.0</c:v>
                </c:pt>
                <c:pt idx="5340">
                  <c:v>-32767.0</c:v>
                </c:pt>
                <c:pt idx="5341">
                  <c:v>-32767.0</c:v>
                </c:pt>
                <c:pt idx="5342">
                  <c:v>-32767.0</c:v>
                </c:pt>
                <c:pt idx="5343">
                  <c:v>-32767.0</c:v>
                </c:pt>
                <c:pt idx="5344">
                  <c:v>-32767.0</c:v>
                </c:pt>
                <c:pt idx="5345">
                  <c:v>-32767.0</c:v>
                </c:pt>
                <c:pt idx="5346">
                  <c:v>-32767.0</c:v>
                </c:pt>
                <c:pt idx="5347">
                  <c:v>-32767.0</c:v>
                </c:pt>
                <c:pt idx="5348">
                  <c:v>-32767.0</c:v>
                </c:pt>
                <c:pt idx="5349">
                  <c:v>-32767.0</c:v>
                </c:pt>
                <c:pt idx="5350">
                  <c:v>-32767.0</c:v>
                </c:pt>
                <c:pt idx="5351">
                  <c:v>-32767.0</c:v>
                </c:pt>
                <c:pt idx="5352">
                  <c:v>-32767.0</c:v>
                </c:pt>
                <c:pt idx="5353">
                  <c:v>-32767.0</c:v>
                </c:pt>
                <c:pt idx="5354">
                  <c:v>-32767.0</c:v>
                </c:pt>
                <c:pt idx="5355">
                  <c:v>-32767.0</c:v>
                </c:pt>
                <c:pt idx="5356">
                  <c:v>-32767.0</c:v>
                </c:pt>
                <c:pt idx="5357">
                  <c:v>-32767.0</c:v>
                </c:pt>
                <c:pt idx="5358">
                  <c:v>-32767.0</c:v>
                </c:pt>
                <c:pt idx="5359">
                  <c:v>-32767.0</c:v>
                </c:pt>
                <c:pt idx="5360">
                  <c:v>-32767.0</c:v>
                </c:pt>
                <c:pt idx="5361">
                  <c:v>-32767.0</c:v>
                </c:pt>
                <c:pt idx="5362">
                  <c:v>-32767.0</c:v>
                </c:pt>
                <c:pt idx="5363">
                  <c:v>-32767.0</c:v>
                </c:pt>
                <c:pt idx="5364">
                  <c:v>-32767.0</c:v>
                </c:pt>
                <c:pt idx="5365">
                  <c:v>-32767.0</c:v>
                </c:pt>
                <c:pt idx="5366">
                  <c:v>-32767.0</c:v>
                </c:pt>
                <c:pt idx="5367">
                  <c:v>-32767.0</c:v>
                </c:pt>
                <c:pt idx="5368">
                  <c:v>-32767.0</c:v>
                </c:pt>
                <c:pt idx="5369">
                  <c:v>-32767.0</c:v>
                </c:pt>
                <c:pt idx="5370">
                  <c:v>-32767.0</c:v>
                </c:pt>
                <c:pt idx="5371">
                  <c:v>-32767.0</c:v>
                </c:pt>
                <c:pt idx="5372">
                  <c:v>-32767.0</c:v>
                </c:pt>
                <c:pt idx="5373">
                  <c:v>-32767.0</c:v>
                </c:pt>
                <c:pt idx="5374">
                  <c:v>-32767.0</c:v>
                </c:pt>
                <c:pt idx="5375">
                  <c:v>-32767.0</c:v>
                </c:pt>
                <c:pt idx="5376">
                  <c:v>-32767.0</c:v>
                </c:pt>
                <c:pt idx="5377">
                  <c:v>-32767.0</c:v>
                </c:pt>
                <c:pt idx="5378">
                  <c:v>-32767.0</c:v>
                </c:pt>
                <c:pt idx="5379">
                  <c:v>-32767.0</c:v>
                </c:pt>
                <c:pt idx="5380">
                  <c:v>-32767.0</c:v>
                </c:pt>
                <c:pt idx="5381">
                  <c:v>-32767.0</c:v>
                </c:pt>
                <c:pt idx="5382">
                  <c:v>-32767.0</c:v>
                </c:pt>
                <c:pt idx="5383">
                  <c:v>-32767.0</c:v>
                </c:pt>
                <c:pt idx="5384">
                  <c:v>-32767.0</c:v>
                </c:pt>
                <c:pt idx="5385">
                  <c:v>-32767.0</c:v>
                </c:pt>
                <c:pt idx="5386">
                  <c:v>-32767.0</c:v>
                </c:pt>
                <c:pt idx="5387">
                  <c:v>-32767.0</c:v>
                </c:pt>
                <c:pt idx="5388">
                  <c:v>-32767.0</c:v>
                </c:pt>
                <c:pt idx="5389">
                  <c:v>-32767.0</c:v>
                </c:pt>
                <c:pt idx="5390">
                  <c:v>-32767.0</c:v>
                </c:pt>
                <c:pt idx="5391">
                  <c:v>-32767.0</c:v>
                </c:pt>
                <c:pt idx="5392">
                  <c:v>-32767.0</c:v>
                </c:pt>
                <c:pt idx="5393">
                  <c:v>-32767.0</c:v>
                </c:pt>
                <c:pt idx="5394">
                  <c:v>-32767.0</c:v>
                </c:pt>
                <c:pt idx="5395">
                  <c:v>-32767.0</c:v>
                </c:pt>
                <c:pt idx="5396">
                  <c:v>-32767.0</c:v>
                </c:pt>
                <c:pt idx="5397">
                  <c:v>-32767.0</c:v>
                </c:pt>
                <c:pt idx="5398">
                  <c:v>-32767.0</c:v>
                </c:pt>
                <c:pt idx="5399">
                  <c:v>-32767.0</c:v>
                </c:pt>
                <c:pt idx="5400">
                  <c:v>-32767.0</c:v>
                </c:pt>
                <c:pt idx="5401">
                  <c:v>-32767.0</c:v>
                </c:pt>
                <c:pt idx="5402">
                  <c:v>-32767.0</c:v>
                </c:pt>
                <c:pt idx="5403">
                  <c:v>-32767.0</c:v>
                </c:pt>
                <c:pt idx="5404">
                  <c:v>-32767.0</c:v>
                </c:pt>
                <c:pt idx="5405">
                  <c:v>-32767.0</c:v>
                </c:pt>
                <c:pt idx="5406">
                  <c:v>-32767.0</c:v>
                </c:pt>
                <c:pt idx="5407">
                  <c:v>-32767.0</c:v>
                </c:pt>
                <c:pt idx="5408">
                  <c:v>-32767.0</c:v>
                </c:pt>
                <c:pt idx="5409">
                  <c:v>-32767.0</c:v>
                </c:pt>
                <c:pt idx="5410">
                  <c:v>-32767.0</c:v>
                </c:pt>
                <c:pt idx="5411">
                  <c:v>-32767.0</c:v>
                </c:pt>
                <c:pt idx="5412">
                  <c:v>-32767.0</c:v>
                </c:pt>
                <c:pt idx="5413">
                  <c:v>-32767.0</c:v>
                </c:pt>
                <c:pt idx="5414">
                  <c:v>-32767.0</c:v>
                </c:pt>
                <c:pt idx="5415">
                  <c:v>-32767.0</c:v>
                </c:pt>
                <c:pt idx="5416">
                  <c:v>-32767.0</c:v>
                </c:pt>
                <c:pt idx="5417">
                  <c:v>-32767.0</c:v>
                </c:pt>
                <c:pt idx="5418">
                  <c:v>-32767.0</c:v>
                </c:pt>
                <c:pt idx="5419">
                  <c:v>-32767.0</c:v>
                </c:pt>
                <c:pt idx="5420">
                  <c:v>-32767.0</c:v>
                </c:pt>
                <c:pt idx="5421">
                  <c:v>-32767.0</c:v>
                </c:pt>
                <c:pt idx="5422">
                  <c:v>-32767.0</c:v>
                </c:pt>
                <c:pt idx="5423">
                  <c:v>-32767.0</c:v>
                </c:pt>
                <c:pt idx="5424">
                  <c:v>-32767.0</c:v>
                </c:pt>
                <c:pt idx="5425">
                  <c:v>-32767.0</c:v>
                </c:pt>
                <c:pt idx="5426">
                  <c:v>-32767.0</c:v>
                </c:pt>
                <c:pt idx="5427">
                  <c:v>-32767.0</c:v>
                </c:pt>
                <c:pt idx="5428">
                  <c:v>-32767.0</c:v>
                </c:pt>
                <c:pt idx="5429">
                  <c:v>-32767.0</c:v>
                </c:pt>
                <c:pt idx="5430">
                  <c:v>-32767.0</c:v>
                </c:pt>
                <c:pt idx="5431">
                  <c:v>-32767.0</c:v>
                </c:pt>
                <c:pt idx="5432">
                  <c:v>-32767.0</c:v>
                </c:pt>
                <c:pt idx="5433">
                  <c:v>-32767.0</c:v>
                </c:pt>
                <c:pt idx="5434">
                  <c:v>-32767.0</c:v>
                </c:pt>
                <c:pt idx="5435">
                  <c:v>-32767.0</c:v>
                </c:pt>
                <c:pt idx="5436">
                  <c:v>-32767.0</c:v>
                </c:pt>
                <c:pt idx="5437">
                  <c:v>-32767.0</c:v>
                </c:pt>
                <c:pt idx="5438">
                  <c:v>-32767.0</c:v>
                </c:pt>
                <c:pt idx="5439">
                  <c:v>-32767.0</c:v>
                </c:pt>
                <c:pt idx="5440">
                  <c:v>-32767.0</c:v>
                </c:pt>
                <c:pt idx="5441">
                  <c:v>-32767.0</c:v>
                </c:pt>
                <c:pt idx="5442">
                  <c:v>-32767.0</c:v>
                </c:pt>
                <c:pt idx="5443">
                  <c:v>-32767.0</c:v>
                </c:pt>
                <c:pt idx="5444">
                  <c:v>-32767.0</c:v>
                </c:pt>
                <c:pt idx="5445">
                  <c:v>-32767.0</c:v>
                </c:pt>
                <c:pt idx="5446">
                  <c:v>-32767.0</c:v>
                </c:pt>
                <c:pt idx="5447">
                  <c:v>-32767.0</c:v>
                </c:pt>
                <c:pt idx="5448">
                  <c:v>-32767.0</c:v>
                </c:pt>
                <c:pt idx="5449">
                  <c:v>-32767.0</c:v>
                </c:pt>
                <c:pt idx="5450">
                  <c:v>-32767.0</c:v>
                </c:pt>
                <c:pt idx="5451">
                  <c:v>-32767.0</c:v>
                </c:pt>
                <c:pt idx="5452">
                  <c:v>-32767.0</c:v>
                </c:pt>
                <c:pt idx="5453">
                  <c:v>-32767.0</c:v>
                </c:pt>
                <c:pt idx="5454">
                  <c:v>-32767.0</c:v>
                </c:pt>
                <c:pt idx="5455">
                  <c:v>-32767.0</c:v>
                </c:pt>
                <c:pt idx="5456">
                  <c:v>-32767.0</c:v>
                </c:pt>
                <c:pt idx="5457">
                  <c:v>-32767.0</c:v>
                </c:pt>
                <c:pt idx="5458">
                  <c:v>-32767.0</c:v>
                </c:pt>
                <c:pt idx="5459">
                  <c:v>-32767.0</c:v>
                </c:pt>
                <c:pt idx="5460">
                  <c:v>-32767.0</c:v>
                </c:pt>
                <c:pt idx="5461">
                  <c:v>-32767.0</c:v>
                </c:pt>
                <c:pt idx="5462">
                  <c:v>-32767.0</c:v>
                </c:pt>
                <c:pt idx="5463">
                  <c:v>-32767.0</c:v>
                </c:pt>
                <c:pt idx="5464">
                  <c:v>-32767.0</c:v>
                </c:pt>
                <c:pt idx="5465">
                  <c:v>-32767.0</c:v>
                </c:pt>
                <c:pt idx="5466">
                  <c:v>-32767.0</c:v>
                </c:pt>
                <c:pt idx="5467">
                  <c:v>-32767.0</c:v>
                </c:pt>
                <c:pt idx="5468">
                  <c:v>-32767.0</c:v>
                </c:pt>
                <c:pt idx="5469">
                  <c:v>-32767.0</c:v>
                </c:pt>
                <c:pt idx="5470">
                  <c:v>-32767.0</c:v>
                </c:pt>
                <c:pt idx="5471">
                  <c:v>-32767.0</c:v>
                </c:pt>
                <c:pt idx="5472">
                  <c:v>-32767.0</c:v>
                </c:pt>
                <c:pt idx="5473">
                  <c:v>-32767.0</c:v>
                </c:pt>
                <c:pt idx="5474">
                  <c:v>-32767.0</c:v>
                </c:pt>
                <c:pt idx="5475">
                  <c:v>-32767.0</c:v>
                </c:pt>
                <c:pt idx="5476">
                  <c:v>-32767.0</c:v>
                </c:pt>
                <c:pt idx="5477">
                  <c:v>-32767.0</c:v>
                </c:pt>
                <c:pt idx="5478">
                  <c:v>-32767.0</c:v>
                </c:pt>
                <c:pt idx="5479">
                  <c:v>-32767.0</c:v>
                </c:pt>
                <c:pt idx="5480">
                  <c:v>-32767.0</c:v>
                </c:pt>
                <c:pt idx="5481">
                  <c:v>-32767.0</c:v>
                </c:pt>
                <c:pt idx="5482">
                  <c:v>-32767.0</c:v>
                </c:pt>
                <c:pt idx="5483">
                  <c:v>-32767.0</c:v>
                </c:pt>
                <c:pt idx="5484">
                  <c:v>-32767.0</c:v>
                </c:pt>
                <c:pt idx="5485">
                  <c:v>-32767.0</c:v>
                </c:pt>
                <c:pt idx="5486">
                  <c:v>-32767.0</c:v>
                </c:pt>
                <c:pt idx="5487">
                  <c:v>-32767.0</c:v>
                </c:pt>
                <c:pt idx="5488">
                  <c:v>-32767.0</c:v>
                </c:pt>
                <c:pt idx="5489">
                  <c:v>-32767.0</c:v>
                </c:pt>
                <c:pt idx="5490">
                  <c:v>-32767.0</c:v>
                </c:pt>
                <c:pt idx="5491">
                  <c:v>-32767.0</c:v>
                </c:pt>
                <c:pt idx="5492">
                  <c:v>-32767.0</c:v>
                </c:pt>
                <c:pt idx="5493">
                  <c:v>-32767.0</c:v>
                </c:pt>
                <c:pt idx="5494">
                  <c:v>-32767.0</c:v>
                </c:pt>
                <c:pt idx="5495">
                  <c:v>-32767.0</c:v>
                </c:pt>
                <c:pt idx="5496">
                  <c:v>-32767.0</c:v>
                </c:pt>
                <c:pt idx="5497">
                  <c:v>-32767.0</c:v>
                </c:pt>
                <c:pt idx="5498">
                  <c:v>-32767.0</c:v>
                </c:pt>
                <c:pt idx="5499">
                  <c:v>-32767.0</c:v>
                </c:pt>
                <c:pt idx="5500">
                  <c:v>-32767.0</c:v>
                </c:pt>
                <c:pt idx="5501">
                  <c:v>-32767.0</c:v>
                </c:pt>
                <c:pt idx="5502">
                  <c:v>-32767.0</c:v>
                </c:pt>
                <c:pt idx="5503">
                  <c:v>-32767.0</c:v>
                </c:pt>
                <c:pt idx="5504">
                  <c:v>-32767.0</c:v>
                </c:pt>
                <c:pt idx="5505">
                  <c:v>-32767.0</c:v>
                </c:pt>
                <c:pt idx="5506">
                  <c:v>-32767.0</c:v>
                </c:pt>
                <c:pt idx="5507">
                  <c:v>-32767.0</c:v>
                </c:pt>
                <c:pt idx="5508">
                  <c:v>-32767.0</c:v>
                </c:pt>
                <c:pt idx="5509">
                  <c:v>-32767.0</c:v>
                </c:pt>
                <c:pt idx="5510">
                  <c:v>-32767.0</c:v>
                </c:pt>
                <c:pt idx="5511">
                  <c:v>-32767.0</c:v>
                </c:pt>
                <c:pt idx="5512">
                  <c:v>-32767.0</c:v>
                </c:pt>
                <c:pt idx="5513">
                  <c:v>-32767.0</c:v>
                </c:pt>
                <c:pt idx="5514">
                  <c:v>-32767.0</c:v>
                </c:pt>
                <c:pt idx="5515">
                  <c:v>-32767.0</c:v>
                </c:pt>
                <c:pt idx="5516">
                  <c:v>-32767.0</c:v>
                </c:pt>
                <c:pt idx="5517">
                  <c:v>-32767.0</c:v>
                </c:pt>
                <c:pt idx="5518">
                  <c:v>-32767.0</c:v>
                </c:pt>
                <c:pt idx="5519">
                  <c:v>-32767.0</c:v>
                </c:pt>
                <c:pt idx="5520">
                  <c:v>-32767.0</c:v>
                </c:pt>
                <c:pt idx="5521">
                  <c:v>-32767.0</c:v>
                </c:pt>
                <c:pt idx="5522">
                  <c:v>-32767.0</c:v>
                </c:pt>
                <c:pt idx="5523">
                  <c:v>-32767.0</c:v>
                </c:pt>
                <c:pt idx="5524">
                  <c:v>-32767.0</c:v>
                </c:pt>
                <c:pt idx="5525">
                  <c:v>-32767.0</c:v>
                </c:pt>
                <c:pt idx="5526">
                  <c:v>-32767.0</c:v>
                </c:pt>
                <c:pt idx="5527">
                  <c:v>-32767.0</c:v>
                </c:pt>
                <c:pt idx="5528">
                  <c:v>-32767.0</c:v>
                </c:pt>
                <c:pt idx="5529">
                  <c:v>-32767.0</c:v>
                </c:pt>
                <c:pt idx="5530">
                  <c:v>-32767.0</c:v>
                </c:pt>
                <c:pt idx="5531">
                  <c:v>-32767.0</c:v>
                </c:pt>
                <c:pt idx="5532">
                  <c:v>-32767.0</c:v>
                </c:pt>
                <c:pt idx="5533">
                  <c:v>-32767.0</c:v>
                </c:pt>
                <c:pt idx="5534">
                  <c:v>-32767.0</c:v>
                </c:pt>
                <c:pt idx="5535">
                  <c:v>-32767.0</c:v>
                </c:pt>
                <c:pt idx="5536">
                  <c:v>-32767.0</c:v>
                </c:pt>
                <c:pt idx="5537">
                  <c:v>-32767.0</c:v>
                </c:pt>
                <c:pt idx="5538">
                  <c:v>-32767.0</c:v>
                </c:pt>
                <c:pt idx="5539">
                  <c:v>-32767.0</c:v>
                </c:pt>
                <c:pt idx="5540">
                  <c:v>-32767.0</c:v>
                </c:pt>
                <c:pt idx="5541">
                  <c:v>-32767.0</c:v>
                </c:pt>
                <c:pt idx="5542">
                  <c:v>-32767.0</c:v>
                </c:pt>
                <c:pt idx="5543">
                  <c:v>-32767.0</c:v>
                </c:pt>
                <c:pt idx="5544">
                  <c:v>-32767.0</c:v>
                </c:pt>
                <c:pt idx="5545">
                  <c:v>-32767.0</c:v>
                </c:pt>
                <c:pt idx="5546">
                  <c:v>-32767.0</c:v>
                </c:pt>
                <c:pt idx="5547">
                  <c:v>-32767.0</c:v>
                </c:pt>
                <c:pt idx="5548">
                  <c:v>-32767.0</c:v>
                </c:pt>
                <c:pt idx="5549">
                  <c:v>-32767.0</c:v>
                </c:pt>
                <c:pt idx="5550">
                  <c:v>-32767.0</c:v>
                </c:pt>
                <c:pt idx="5551">
                  <c:v>-32767.0</c:v>
                </c:pt>
                <c:pt idx="5552">
                  <c:v>-32767.0</c:v>
                </c:pt>
                <c:pt idx="5553">
                  <c:v>-32767.0</c:v>
                </c:pt>
                <c:pt idx="5554">
                  <c:v>-32767.0</c:v>
                </c:pt>
                <c:pt idx="5555">
                  <c:v>-32767.0</c:v>
                </c:pt>
                <c:pt idx="5556">
                  <c:v>-32767.0</c:v>
                </c:pt>
                <c:pt idx="5557">
                  <c:v>-32767.0</c:v>
                </c:pt>
                <c:pt idx="5558">
                  <c:v>-32767.0</c:v>
                </c:pt>
                <c:pt idx="5559">
                  <c:v>-32767.0</c:v>
                </c:pt>
                <c:pt idx="5560">
                  <c:v>-32767.0</c:v>
                </c:pt>
                <c:pt idx="5561">
                  <c:v>-32767.0</c:v>
                </c:pt>
                <c:pt idx="5562">
                  <c:v>-32767.0</c:v>
                </c:pt>
                <c:pt idx="5563">
                  <c:v>-32767.0</c:v>
                </c:pt>
                <c:pt idx="5564">
                  <c:v>-32767.0</c:v>
                </c:pt>
                <c:pt idx="5565">
                  <c:v>-32767.0</c:v>
                </c:pt>
                <c:pt idx="5566">
                  <c:v>-32767.0</c:v>
                </c:pt>
                <c:pt idx="5567">
                  <c:v>-32767.0</c:v>
                </c:pt>
                <c:pt idx="5568">
                  <c:v>-32767.0</c:v>
                </c:pt>
                <c:pt idx="5569">
                  <c:v>-32767.0</c:v>
                </c:pt>
                <c:pt idx="5570">
                  <c:v>-32767.0</c:v>
                </c:pt>
                <c:pt idx="5571">
                  <c:v>-32767.0</c:v>
                </c:pt>
                <c:pt idx="5572">
                  <c:v>-32767.0</c:v>
                </c:pt>
                <c:pt idx="5573">
                  <c:v>-32767.0</c:v>
                </c:pt>
                <c:pt idx="5574">
                  <c:v>-32767.0</c:v>
                </c:pt>
                <c:pt idx="5575">
                  <c:v>-32767.0</c:v>
                </c:pt>
                <c:pt idx="5576">
                  <c:v>-32767.0</c:v>
                </c:pt>
                <c:pt idx="5577">
                  <c:v>-32767.0</c:v>
                </c:pt>
                <c:pt idx="5578">
                  <c:v>-32767.0</c:v>
                </c:pt>
                <c:pt idx="5579">
                  <c:v>-32767.0</c:v>
                </c:pt>
                <c:pt idx="5580">
                  <c:v>-32767.0</c:v>
                </c:pt>
                <c:pt idx="5581">
                  <c:v>-32767.0</c:v>
                </c:pt>
                <c:pt idx="5582">
                  <c:v>-32767.0</c:v>
                </c:pt>
                <c:pt idx="5583">
                  <c:v>-32767.0</c:v>
                </c:pt>
                <c:pt idx="5584">
                  <c:v>-32767.0</c:v>
                </c:pt>
                <c:pt idx="5585">
                  <c:v>-32767.0</c:v>
                </c:pt>
                <c:pt idx="5586">
                  <c:v>-32767.0</c:v>
                </c:pt>
                <c:pt idx="5587">
                  <c:v>-32767.0</c:v>
                </c:pt>
                <c:pt idx="5588">
                  <c:v>-32767.0</c:v>
                </c:pt>
                <c:pt idx="5589">
                  <c:v>-32767.0</c:v>
                </c:pt>
                <c:pt idx="5590">
                  <c:v>-32767.0</c:v>
                </c:pt>
                <c:pt idx="5591">
                  <c:v>-32767.0</c:v>
                </c:pt>
                <c:pt idx="5592">
                  <c:v>-32767.0</c:v>
                </c:pt>
                <c:pt idx="5593">
                  <c:v>-32767.0</c:v>
                </c:pt>
                <c:pt idx="5594">
                  <c:v>-32767.0</c:v>
                </c:pt>
                <c:pt idx="5595">
                  <c:v>-32767.0</c:v>
                </c:pt>
                <c:pt idx="5596">
                  <c:v>-32767.0</c:v>
                </c:pt>
                <c:pt idx="5597">
                  <c:v>-32767.0</c:v>
                </c:pt>
                <c:pt idx="5598">
                  <c:v>-32767.0</c:v>
                </c:pt>
                <c:pt idx="5599">
                  <c:v>-32767.0</c:v>
                </c:pt>
                <c:pt idx="5600">
                  <c:v>-32767.0</c:v>
                </c:pt>
                <c:pt idx="5601">
                  <c:v>-32767.0</c:v>
                </c:pt>
                <c:pt idx="5602">
                  <c:v>-32767.0</c:v>
                </c:pt>
                <c:pt idx="5603">
                  <c:v>-32767.0</c:v>
                </c:pt>
                <c:pt idx="5604">
                  <c:v>-32767.0</c:v>
                </c:pt>
                <c:pt idx="5605">
                  <c:v>-32767.0</c:v>
                </c:pt>
                <c:pt idx="5606">
                  <c:v>-32767.0</c:v>
                </c:pt>
                <c:pt idx="5607">
                  <c:v>-32767.0</c:v>
                </c:pt>
                <c:pt idx="5608">
                  <c:v>-32767.0</c:v>
                </c:pt>
                <c:pt idx="5609">
                  <c:v>-32767.0</c:v>
                </c:pt>
                <c:pt idx="5610">
                  <c:v>-32767.0</c:v>
                </c:pt>
                <c:pt idx="5611">
                  <c:v>-32767.0</c:v>
                </c:pt>
                <c:pt idx="5612">
                  <c:v>-32767.0</c:v>
                </c:pt>
                <c:pt idx="5613">
                  <c:v>-32767.0</c:v>
                </c:pt>
                <c:pt idx="5614">
                  <c:v>-32767.0</c:v>
                </c:pt>
                <c:pt idx="5615">
                  <c:v>-32767.0</c:v>
                </c:pt>
                <c:pt idx="5616">
                  <c:v>-32767.0</c:v>
                </c:pt>
                <c:pt idx="5617">
                  <c:v>-32767.0</c:v>
                </c:pt>
                <c:pt idx="5618">
                  <c:v>-32767.0</c:v>
                </c:pt>
                <c:pt idx="5619">
                  <c:v>-32767.0</c:v>
                </c:pt>
                <c:pt idx="5620">
                  <c:v>-32767.0</c:v>
                </c:pt>
                <c:pt idx="5621">
                  <c:v>-32767.0</c:v>
                </c:pt>
                <c:pt idx="5622">
                  <c:v>-32767.0</c:v>
                </c:pt>
                <c:pt idx="5623">
                  <c:v>-32767.0</c:v>
                </c:pt>
                <c:pt idx="5624">
                  <c:v>-32767.0</c:v>
                </c:pt>
                <c:pt idx="5625">
                  <c:v>-32767.0</c:v>
                </c:pt>
                <c:pt idx="5626">
                  <c:v>-32767.0</c:v>
                </c:pt>
                <c:pt idx="5627">
                  <c:v>-32767.0</c:v>
                </c:pt>
                <c:pt idx="5628">
                  <c:v>-32767.0</c:v>
                </c:pt>
                <c:pt idx="5629">
                  <c:v>-32767.0</c:v>
                </c:pt>
                <c:pt idx="5630">
                  <c:v>-32767.0</c:v>
                </c:pt>
                <c:pt idx="5631">
                  <c:v>-32767.0</c:v>
                </c:pt>
                <c:pt idx="5632">
                  <c:v>-32767.0</c:v>
                </c:pt>
                <c:pt idx="5633">
                  <c:v>-32767.0</c:v>
                </c:pt>
                <c:pt idx="5634">
                  <c:v>-32767.0</c:v>
                </c:pt>
                <c:pt idx="5635">
                  <c:v>-32767.0</c:v>
                </c:pt>
                <c:pt idx="5636">
                  <c:v>-32767.0</c:v>
                </c:pt>
                <c:pt idx="5637">
                  <c:v>-32767.0</c:v>
                </c:pt>
                <c:pt idx="5638">
                  <c:v>-32767.0</c:v>
                </c:pt>
                <c:pt idx="5639">
                  <c:v>-32767.0</c:v>
                </c:pt>
                <c:pt idx="5640">
                  <c:v>-32767.0</c:v>
                </c:pt>
                <c:pt idx="5641">
                  <c:v>-32767.0</c:v>
                </c:pt>
                <c:pt idx="5642">
                  <c:v>-32767.0</c:v>
                </c:pt>
                <c:pt idx="5643">
                  <c:v>-32767.0</c:v>
                </c:pt>
                <c:pt idx="5644">
                  <c:v>-32767.0</c:v>
                </c:pt>
                <c:pt idx="5645">
                  <c:v>-32767.0</c:v>
                </c:pt>
                <c:pt idx="5646">
                  <c:v>-32767.0</c:v>
                </c:pt>
                <c:pt idx="5647">
                  <c:v>-32767.0</c:v>
                </c:pt>
                <c:pt idx="5648">
                  <c:v>-32767.0</c:v>
                </c:pt>
                <c:pt idx="5649">
                  <c:v>-32767.0</c:v>
                </c:pt>
                <c:pt idx="5650">
                  <c:v>-32767.0</c:v>
                </c:pt>
                <c:pt idx="5651">
                  <c:v>-32767.0</c:v>
                </c:pt>
                <c:pt idx="5652">
                  <c:v>-32767.0</c:v>
                </c:pt>
                <c:pt idx="5653">
                  <c:v>-32767.0</c:v>
                </c:pt>
                <c:pt idx="5654">
                  <c:v>-32767.0</c:v>
                </c:pt>
                <c:pt idx="5655">
                  <c:v>-32767.0</c:v>
                </c:pt>
                <c:pt idx="5656">
                  <c:v>-32767.0</c:v>
                </c:pt>
                <c:pt idx="5657">
                  <c:v>-32767.0</c:v>
                </c:pt>
                <c:pt idx="5658">
                  <c:v>-32767.0</c:v>
                </c:pt>
                <c:pt idx="5659">
                  <c:v>-32767.0</c:v>
                </c:pt>
                <c:pt idx="5660">
                  <c:v>-32767.0</c:v>
                </c:pt>
                <c:pt idx="5661">
                  <c:v>-32767.0</c:v>
                </c:pt>
                <c:pt idx="5662">
                  <c:v>-32767.0</c:v>
                </c:pt>
                <c:pt idx="5663">
                  <c:v>-32767.0</c:v>
                </c:pt>
                <c:pt idx="5664">
                  <c:v>-32767.0</c:v>
                </c:pt>
                <c:pt idx="5665">
                  <c:v>-32767.0</c:v>
                </c:pt>
                <c:pt idx="5666">
                  <c:v>-32767.0</c:v>
                </c:pt>
                <c:pt idx="5667">
                  <c:v>-32767.0</c:v>
                </c:pt>
                <c:pt idx="5668">
                  <c:v>-32767.0</c:v>
                </c:pt>
                <c:pt idx="5669">
                  <c:v>-32767.0</c:v>
                </c:pt>
                <c:pt idx="5670">
                  <c:v>-32767.0</c:v>
                </c:pt>
                <c:pt idx="5671">
                  <c:v>-32767.0</c:v>
                </c:pt>
                <c:pt idx="5672">
                  <c:v>-32767.0</c:v>
                </c:pt>
                <c:pt idx="5673">
                  <c:v>-32767.0</c:v>
                </c:pt>
                <c:pt idx="5674">
                  <c:v>-32767.0</c:v>
                </c:pt>
                <c:pt idx="5675">
                  <c:v>-32767.0</c:v>
                </c:pt>
                <c:pt idx="5676">
                  <c:v>-32767.0</c:v>
                </c:pt>
                <c:pt idx="5677">
                  <c:v>-32767.0</c:v>
                </c:pt>
                <c:pt idx="5678">
                  <c:v>-32767.0</c:v>
                </c:pt>
                <c:pt idx="5679">
                  <c:v>-32767.0</c:v>
                </c:pt>
                <c:pt idx="5680">
                  <c:v>-32767.0</c:v>
                </c:pt>
                <c:pt idx="5681">
                  <c:v>-32767.0</c:v>
                </c:pt>
                <c:pt idx="5682">
                  <c:v>-32767.0</c:v>
                </c:pt>
                <c:pt idx="5683">
                  <c:v>-32767.0</c:v>
                </c:pt>
                <c:pt idx="5684">
                  <c:v>-32767.0</c:v>
                </c:pt>
                <c:pt idx="5685">
                  <c:v>-32767.0</c:v>
                </c:pt>
                <c:pt idx="5686">
                  <c:v>-32767.0</c:v>
                </c:pt>
                <c:pt idx="5687">
                  <c:v>-32767.0</c:v>
                </c:pt>
                <c:pt idx="5688">
                  <c:v>-32767.0</c:v>
                </c:pt>
                <c:pt idx="5689">
                  <c:v>-32767.0</c:v>
                </c:pt>
                <c:pt idx="5690">
                  <c:v>-32767.0</c:v>
                </c:pt>
                <c:pt idx="5691">
                  <c:v>-32767.0</c:v>
                </c:pt>
                <c:pt idx="5692">
                  <c:v>-32767.0</c:v>
                </c:pt>
                <c:pt idx="5693">
                  <c:v>-32767.0</c:v>
                </c:pt>
                <c:pt idx="5694">
                  <c:v>-32767.0</c:v>
                </c:pt>
                <c:pt idx="5695">
                  <c:v>-32767.0</c:v>
                </c:pt>
                <c:pt idx="5696">
                  <c:v>-32767.0</c:v>
                </c:pt>
                <c:pt idx="5697">
                  <c:v>-32767.0</c:v>
                </c:pt>
                <c:pt idx="5698">
                  <c:v>-32767.0</c:v>
                </c:pt>
                <c:pt idx="5699">
                  <c:v>-32767.0</c:v>
                </c:pt>
                <c:pt idx="5700">
                  <c:v>-32767.0</c:v>
                </c:pt>
                <c:pt idx="5701">
                  <c:v>-32767.0</c:v>
                </c:pt>
                <c:pt idx="5702">
                  <c:v>-32767.0</c:v>
                </c:pt>
                <c:pt idx="5703">
                  <c:v>-32767.0</c:v>
                </c:pt>
                <c:pt idx="5704">
                  <c:v>-32767.0</c:v>
                </c:pt>
                <c:pt idx="5705">
                  <c:v>-32767.0</c:v>
                </c:pt>
                <c:pt idx="5706">
                  <c:v>-32767.0</c:v>
                </c:pt>
                <c:pt idx="5707">
                  <c:v>-32767.0</c:v>
                </c:pt>
                <c:pt idx="5708">
                  <c:v>-32767.0</c:v>
                </c:pt>
                <c:pt idx="5709">
                  <c:v>-32767.0</c:v>
                </c:pt>
                <c:pt idx="5710">
                  <c:v>-32767.0</c:v>
                </c:pt>
                <c:pt idx="5711">
                  <c:v>-32767.0</c:v>
                </c:pt>
                <c:pt idx="5712">
                  <c:v>-32767.0</c:v>
                </c:pt>
                <c:pt idx="5713">
                  <c:v>-32767.0</c:v>
                </c:pt>
                <c:pt idx="5714">
                  <c:v>-32767.0</c:v>
                </c:pt>
                <c:pt idx="5715">
                  <c:v>-32767.0</c:v>
                </c:pt>
                <c:pt idx="5716">
                  <c:v>-32767.0</c:v>
                </c:pt>
                <c:pt idx="5717">
                  <c:v>-32767.0</c:v>
                </c:pt>
                <c:pt idx="5718">
                  <c:v>-32767.0</c:v>
                </c:pt>
                <c:pt idx="5719">
                  <c:v>-32767.0</c:v>
                </c:pt>
                <c:pt idx="5720">
                  <c:v>-32767.0</c:v>
                </c:pt>
                <c:pt idx="5721">
                  <c:v>-32767.0</c:v>
                </c:pt>
                <c:pt idx="5722">
                  <c:v>-32767.0</c:v>
                </c:pt>
                <c:pt idx="5723">
                  <c:v>-32767.0</c:v>
                </c:pt>
                <c:pt idx="5724">
                  <c:v>-32767.0</c:v>
                </c:pt>
                <c:pt idx="5725">
                  <c:v>-32767.0</c:v>
                </c:pt>
                <c:pt idx="5726">
                  <c:v>-32767.0</c:v>
                </c:pt>
                <c:pt idx="5727">
                  <c:v>-32767.0</c:v>
                </c:pt>
                <c:pt idx="5728">
                  <c:v>-32767.0</c:v>
                </c:pt>
                <c:pt idx="5729">
                  <c:v>-32767.0</c:v>
                </c:pt>
                <c:pt idx="5730">
                  <c:v>-32767.0</c:v>
                </c:pt>
                <c:pt idx="5731">
                  <c:v>-32767.0</c:v>
                </c:pt>
                <c:pt idx="5732">
                  <c:v>-32767.0</c:v>
                </c:pt>
                <c:pt idx="5733">
                  <c:v>-32767.0</c:v>
                </c:pt>
                <c:pt idx="5734">
                  <c:v>-32767.0</c:v>
                </c:pt>
                <c:pt idx="5735">
                  <c:v>-32767.0</c:v>
                </c:pt>
                <c:pt idx="5736">
                  <c:v>-32767.0</c:v>
                </c:pt>
                <c:pt idx="5737">
                  <c:v>-32767.0</c:v>
                </c:pt>
                <c:pt idx="5738">
                  <c:v>-32767.0</c:v>
                </c:pt>
                <c:pt idx="5739">
                  <c:v>-32767.0</c:v>
                </c:pt>
                <c:pt idx="5740">
                  <c:v>-32767.0</c:v>
                </c:pt>
                <c:pt idx="5741">
                  <c:v>-32767.0</c:v>
                </c:pt>
                <c:pt idx="5742">
                  <c:v>-32767.0</c:v>
                </c:pt>
                <c:pt idx="5743">
                  <c:v>-32767.0</c:v>
                </c:pt>
                <c:pt idx="5744">
                  <c:v>-32767.0</c:v>
                </c:pt>
                <c:pt idx="5745">
                  <c:v>-32767.0</c:v>
                </c:pt>
                <c:pt idx="5746">
                  <c:v>-32767.0</c:v>
                </c:pt>
                <c:pt idx="5747">
                  <c:v>-32767.0</c:v>
                </c:pt>
                <c:pt idx="5748">
                  <c:v>-32767.0</c:v>
                </c:pt>
                <c:pt idx="5749">
                  <c:v>-32767.0</c:v>
                </c:pt>
                <c:pt idx="5750">
                  <c:v>-32767.0</c:v>
                </c:pt>
                <c:pt idx="5751">
                  <c:v>-32767.0</c:v>
                </c:pt>
                <c:pt idx="5752">
                  <c:v>-32767.0</c:v>
                </c:pt>
                <c:pt idx="5753">
                  <c:v>-32767.0</c:v>
                </c:pt>
                <c:pt idx="5754">
                  <c:v>-32767.0</c:v>
                </c:pt>
                <c:pt idx="5755">
                  <c:v>-32767.0</c:v>
                </c:pt>
                <c:pt idx="5756">
                  <c:v>-32767.0</c:v>
                </c:pt>
                <c:pt idx="5757">
                  <c:v>-32767.0</c:v>
                </c:pt>
                <c:pt idx="5758">
                  <c:v>-32767.0</c:v>
                </c:pt>
                <c:pt idx="5759">
                  <c:v>-32767.0</c:v>
                </c:pt>
                <c:pt idx="5760">
                  <c:v>-32767.0</c:v>
                </c:pt>
                <c:pt idx="5761">
                  <c:v>-32767.0</c:v>
                </c:pt>
                <c:pt idx="5762">
                  <c:v>-32767.0</c:v>
                </c:pt>
                <c:pt idx="5763">
                  <c:v>-32767.0</c:v>
                </c:pt>
                <c:pt idx="5764">
                  <c:v>-32767.0</c:v>
                </c:pt>
                <c:pt idx="5765">
                  <c:v>-32767.0</c:v>
                </c:pt>
                <c:pt idx="5766">
                  <c:v>-32767.0</c:v>
                </c:pt>
                <c:pt idx="5767">
                  <c:v>-32767.0</c:v>
                </c:pt>
                <c:pt idx="5768">
                  <c:v>-32767.0</c:v>
                </c:pt>
                <c:pt idx="5769">
                  <c:v>-32767.0</c:v>
                </c:pt>
                <c:pt idx="5770">
                  <c:v>-32767.0</c:v>
                </c:pt>
                <c:pt idx="5771">
                  <c:v>-32767.0</c:v>
                </c:pt>
                <c:pt idx="5772">
                  <c:v>-32767.0</c:v>
                </c:pt>
                <c:pt idx="5773">
                  <c:v>-32767.0</c:v>
                </c:pt>
                <c:pt idx="5774">
                  <c:v>-32767.0</c:v>
                </c:pt>
                <c:pt idx="5775">
                  <c:v>-32767.0</c:v>
                </c:pt>
                <c:pt idx="5776">
                  <c:v>-32767.0</c:v>
                </c:pt>
                <c:pt idx="5777">
                  <c:v>-32767.0</c:v>
                </c:pt>
                <c:pt idx="5778">
                  <c:v>-32767.0</c:v>
                </c:pt>
                <c:pt idx="5779">
                  <c:v>-32767.0</c:v>
                </c:pt>
                <c:pt idx="5780">
                  <c:v>-32767.0</c:v>
                </c:pt>
                <c:pt idx="5781">
                  <c:v>-32767.0</c:v>
                </c:pt>
                <c:pt idx="5782">
                  <c:v>-32767.0</c:v>
                </c:pt>
                <c:pt idx="5783">
                  <c:v>-32767.0</c:v>
                </c:pt>
                <c:pt idx="5784">
                  <c:v>-32767.0</c:v>
                </c:pt>
                <c:pt idx="5785">
                  <c:v>-32767.0</c:v>
                </c:pt>
                <c:pt idx="5786">
                  <c:v>-32767.0</c:v>
                </c:pt>
                <c:pt idx="5787">
                  <c:v>-32767.0</c:v>
                </c:pt>
                <c:pt idx="5788">
                  <c:v>-32767.0</c:v>
                </c:pt>
                <c:pt idx="5789">
                  <c:v>-32767.0</c:v>
                </c:pt>
                <c:pt idx="5790">
                  <c:v>-32767.0</c:v>
                </c:pt>
                <c:pt idx="5791">
                  <c:v>-32767.0</c:v>
                </c:pt>
                <c:pt idx="5792">
                  <c:v>-32767.0</c:v>
                </c:pt>
                <c:pt idx="5793">
                  <c:v>-32767.0</c:v>
                </c:pt>
                <c:pt idx="5794">
                  <c:v>-32767.0</c:v>
                </c:pt>
                <c:pt idx="5795">
                  <c:v>-32767.0</c:v>
                </c:pt>
                <c:pt idx="5796">
                  <c:v>-32767.0</c:v>
                </c:pt>
                <c:pt idx="5797">
                  <c:v>-32767.0</c:v>
                </c:pt>
                <c:pt idx="5798">
                  <c:v>-32767.0</c:v>
                </c:pt>
                <c:pt idx="5799">
                  <c:v>-32767.0</c:v>
                </c:pt>
                <c:pt idx="5800">
                  <c:v>-32767.0</c:v>
                </c:pt>
                <c:pt idx="5801">
                  <c:v>-32767.0</c:v>
                </c:pt>
                <c:pt idx="5802">
                  <c:v>-32767.0</c:v>
                </c:pt>
                <c:pt idx="5803">
                  <c:v>-32767.0</c:v>
                </c:pt>
                <c:pt idx="5804">
                  <c:v>-32767.0</c:v>
                </c:pt>
                <c:pt idx="5805">
                  <c:v>-32767.0</c:v>
                </c:pt>
                <c:pt idx="5806">
                  <c:v>-32767.0</c:v>
                </c:pt>
                <c:pt idx="5807">
                  <c:v>-32767.0</c:v>
                </c:pt>
                <c:pt idx="5808">
                  <c:v>-32767.0</c:v>
                </c:pt>
                <c:pt idx="5809">
                  <c:v>-32767.0</c:v>
                </c:pt>
                <c:pt idx="5810">
                  <c:v>-32767.0</c:v>
                </c:pt>
                <c:pt idx="5811">
                  <c:v>-32767.0</c:v>
                </c:pt>
                <c:pt idx="5812">
                  <c:v>-32767.0</c:v>
                </c:pt>
                <c:pt idx="5813">
                  <c:v>-32767.0</c:v>
                </c:pt>
                <c:pt idx="5814">
                  <c:v>-32767.0</c:v>
                </c:pt>
                <c:pt idx="5815">
                  <c:v>-32767.0</c:v>
                </c:pt>
                <c:pt idx="5816">
                  <c:v>-32767.0</c:v>
                </c:pt>
                <c:pt idx="5817">
                  <c:v>-32767.0</c:v>
                </c:pt>
                <c:pt idx="5818">
                  <c:v>-32767.0</c:v>
                </c:pt>
                <c:pt idx="5819">
                  <c:v>-32767.0</c:v>
                </c:pt>
                <c:pt idx="5820">
                  <c:v>-32767.0</c:v>
                </c:pt>
                <c:pt idx="5821">
                  <c:v>-32767.0</c:v>
                </c:pt>
                <c:pt idx="5822">
                  <c:v>-32767.0</c:v>
                </c:pt>
                <c:pt idx="5823">
                  <c:v>-32767.0</c:v>
                </c:pt>
                <c:pt idx="5824">
                  <c:v>-32767.0</c:v>
                </c:pt>
                <c:pt idx="5825">
                  <c:v>-32767.0</c:v>
                </c:pt>
                <c:pt idx="5826">
                  <c:v>-32767.0</c:v>
                </c:pt>
                <c:pt idx="5827">
                  <c:v>-32767.0</c:v>
                </c:pt>
                <c:pt idx="5828">
                  <c:v>-32767.0</c:v>
                </c:pt>
                <c:pt idx="5829">
                  <c:v>-32767.0</c:v>
                </c:pt>
                <c:pt idx="5830">
                  <c:v>-32767.0</c:v>
                </c:pt>
                <c:pt idx="5831">
                  <c:v>-32767.0</c:v>
                </c:pt>
                <c:pt idx="5832">
                  <c:v>-32767.0</c:v>
                </c:pt>
                <c:pt idx="5833">
                  <c:v>-32767.0</c:v>
                </c:pt>
                <c:pt idx="5834">
                  <c:v>-32767.0</c:v>
                </c:pt>
                <c:pt idx="5835">
                  <c:v>-32767.0</c:v>
                </c:pt>
                <c:pt idx="5836">
                  <c:v>-32767.0</c:v>
                </c:pt>
                <c:pt idx="5837">
                  <c:v>-32767.0</c:v>
                </c:pt>
                <c:pt idx="5838">
                  <c:v>-32767.0</c:v>
                </c:pt>
                <c:pt idx="5839">
                  <c:v>-32767.0</c:v>
                </c:pt>
                <c:pt idx="5840">
                  <c:v>-32767.0</c:v>
                </c:pt>
                <c:pt idx="5841">
                  <c:v>-32767.0</c:v>
                </c:pt>
                <c:pt idx="5842">
                  <c:v>-32767.0</c:v>
                </c:pt>
                <c:pt idx="5843">
                  <c:v>-32767.0</c:v>
                </c:pt>
                <c:pt idx="5844">
                  <c:v>-32767.0</c:v>
                </c:pt>
                <c:pt idx="5845">
                  <c:v>-32767.0</c:v>
                </c:pt>
                <c:pt idx="5846">
                  <c:v>-32767.0</c:v>
                </c:pt>
                <c:pt idx="5847">
                  <c:v>-32767.0</c:v>
                </c:pt>
                <c:pt idx="5848">
                  <c:v>-32767.0</c:v>
                </c:pt>
                <c:pt idx="5849">
                  <c:v>-32767.0</c:v>
                </c:pt>
                <c:pt idx="5850">
                  <c:v>-32767.0</c:v>
                </c:pt>
                <c:pt idx="5851">
                  <c:v>-32767.0</c:v>
                </c:pt>
                <c:pt idx="5852">
                  <c:v>-32767.0</c:v>
                </c:pt>
                <c:pt idx="5853">
                  <c:v>-32767.0</c:v>
                </c:pt>
                <c:pt idx="5854">
                  <c:v>-32767.0</c:v>
                </c:pt>
                <c:pt idx="5855">
                  <c:v>-32767.0</c:v>
                </c:pt>
                <c:pt idx="5856">
                  <c:v>-32767.0</c:v>
                </c:pt>
                <c:pt idx="5857">
                  <c:v>-32767.0</c:v>
                </c:pt>
                <c:pt idx="5858">
                  <c:v>-32767.0</c:v>
                </c:pt>
                <c:pt idx="5859">
                  <c:v>-32767.0</c:v>
                </c:pt>
                <c:pt idx="5860">
                  <c:v>-32767.0</c:v>
                </c:pt>
                <c:pt idx="5861">
                  <c:v>-32767.0</c:v>
                </c:pt>
                <c:pt idx="5862">
                  <c:v>-32767.0</c:v>
                </c:pt>
                <c:pt idx="5863">
                  <c:v>-32767.0</c:v>
                </c:pt>
                <c:pt idx="5864">
                  <c:v>-32767.0</c:v>
                </c:pt>
                <c:pt idx="5865">
                  <c:v>-32767.0</c:v>
                </c:pt>
                <c:pt idx="5866">
                  <c:v>-32767.0</c:v>
                </c:pt>
                <c:pt idx="5867">
                  <c:v>-32767.0</c:v>
                </c:pt>
                <c:pt idx="5868">
                  <c:v>-32767.0</c:v>
                </c:pt>
                <c:pt idx="5869">
                  <c:v>-32767.0</c:v>
                </c:pt>
                <c:pt idx="5870">
                  <c:v>-32767.0</c:v>
                </c:pt>
                <c:pt idx="5871">
                  <c:v>-32767.0</c:v>
                </c:pt>
                <c:pt idx="5872">
                  <c:v>-32767.0</c:v>
                </c:pt>
                <c:pt idx="5873">
                  <c:v>-32767.0</c:v>
                </c:pt>
                <c:pt idx="5874">
                  <c:v>-32767.0</c:v>
                </c:pt>
                <c:pt idx="5875">
                  <c:v>-32767.0</c:v>
                </c:pt>
                <c:pt idx="5876">
                  <c:v>-32767.0</c:v>
                </c:pt>
                <c:pt idx="5877">
                  <c:v>-32767.0</c:v>
                </c:pt>
                <c:pt idx="5878">
                  <c:v>-32767.0</c:v>
                </c:pt>
                <c:pt idx="5879">
                  <c:v>-32767.0</c:v>
                </c:pt>
                <c:pt idx="5880">
                  <c:v>-32767.0</c:v>
                </c:pt>
                <c:pt idx="5881">
                  <c:v>-32767.0</c:v>
                </c:pt>
                <c:pt idx="5882">
                  <c:v>-32767.0</c:v>
                </c:pt>
                <c:pt idx="5883">
                  <c:v>-32767.0</c:v>
                </c:pt>
                <c:pt idx="5884">
                  <c:v>-32767.0</c:v>
                </c:pt>
                <c:pt idx="5885">
                  <c:v>-32767.0</c:v>
                </c:pt>
                <c:pt idx="5886">
                  <c:v>-32767.0</c:v>
                </c:pt>
                <c:pt idx="5887">
                  <c:v>-32767.0</c:v>
                </c:pt>
                <c:pt idx="5888">
                  <c:v>-32767.0</c:v>
                </c:pt>
                <c:pt idx="5889">
                  <c:v>-32767.0</c:v>
                </c:pt>
                <c:pt idx="5890">
                  <c:v>-32767.0</c:v>
                </c:pt>
                <c:pt idx="5891">
                  <c:v>-32767.0</c:v>
                </c:pt>
                <c:pt idx="5892">
                  <c:v>-32767.0</c:v>
                </c:pt>
                <c:pt idx="5893">
                  <c:v>-32767.0</c:v>
                </c:pt>
                <c:pt idx="5894">
                  <c:v>-32767.0</c:v>
                </c:pt>
                <c:pt idx="5895">
                  <c:v>-32767.0</c:v>
                </c:pt>
                <c:pt idx="5896">
                  <c:v>-32767.0</c:v>
                </c:pt>
                <c:pt idx="5897">
                  <c:v>-32767.0</c:v>
                </c:pt>
                <c:pt idx="5898">
                  <c:v>-32767.0</c:v>
                </c:pt>
                <c:pt idx="5899">
                  <c:v>-32767.0</c:v>
                </c:pt>
                <c:pt idx="5900">
                  <c:v>-32767.0</c:v>
                </c:pt>
                <c:pt idx="5901">
                  <c:v>-32767.0</c:v>
                </c:pt>
                <c:pt idx="5902">
                  <c:v>-32767.0</c:v>
                </c:pt>
                <c:pt idx="5903">
                  <c:v>-32767.0</c:v>
                </c:pt>
                <c:pt idx="5904">
                  <c:v>-32767.0</c:v>
                </c:pt>
                <c:pt idx="5905">
                  <c:v>-32767.0</c:v>
                </c:pt>
                <c:pt idx="5906">
                  <c:v>-32767.0</c:v>
                </c:pt>
                <c:pt idx="5907">
                  <c:v>-32767.0</c:v>
                </c:pt>
                <c:pt idx="5908">
                  <c:v>-32767.0</c:v>
                </c:pt>
                <c:pt idx="5909">
                  <c:v>-32767.0</c:v>
                </c:pt>
                <c:pt idx="5910">
                  <c:v>-32767.0</c:v>
                </c:pt>
                <c:pt idx="5911">
                  <c:v>-32767.0</c:v>
                </c:pt>
                <c:pt idx="5912">
                  <c:v>-32767.0</c:v>
                </c:pt>
                <c:pt idx="5913">
                  <c:v>-32767.0</c:v>
                </c:pt>
                <c:pt idx="5914">
                  <c:v>-32767.0</c:v>
                </c:pt>
                <c:pt idx="5915">
                  <c:v>-32767.0</c:v>
                </c:pt>
                <c:pt idx="5916">
                  <c:v>-32767.0</c:v>
                </c:pt>
                <c:pt idx="5917">
                  <c:v>-32767.0</c:v>
                </c:pt>
                <c:pt idx="5918">
                  <c:v>-32767.0</c:v>
                </c:pt>
                <c:pt idx="5919">
                  <c:v>-32767.0</c:v>
                </c:pt>
                <c:pt idx="5920">
                  <c:v>-32767.0</c:v>
                </c:pt>
                <c:pt idx="5921">
                  <c:v>-32767.0</c:v>
                </c:pt>
                <c:pt idx="5922">
                  <c:v>-32767.0</c:v>
                </c:pt>
                <c:pt idx="5923">
                  <c:v>-32767.0</c:v>
                </c:pt>
                <c:pt idx="5924">
                  <c:v>-32767.0</c:v>
                </c:pt>
                <c:pt idx="5925">
                  <c:v>-32767.0</c:v>
                </c:pt>
                <c:pt idx="5926">
                  <c:v>-32767.0</c:v>
                </c:pt>
                <c:pt idx="5927">
                  <c:v>-32767.0</c:v>
                </c:pt>
                <c:pt idx="5928">
                  <c:v>-32767.0</c:v>
                </c:pt>
                <c:pt idx="5929">
                  <c:v>-32767.0</c:v>
                </c:pt>
                <c:pt idx="5930">
                  <c:v>-32767.0</c:v>
                </c:pt>
                <c:pt idx="5931">
                  <c:v>-32767.0</c:v>
                </c:pt>
                <c:pt idx="5932">
                  <c:v>-32767.0</c:v>
                </c:pt>
                <c:pt idx="5933">
                  <c:v>-32767.0</c:v>
                </c:pt>
                <c:pt idx="5934">
                  <c:v>-32767.0</c:v>
                </c:pt>
                <c:pt idx="5935">
                  <c:v>-32767.0</c:v>
                </c:pt>
                <c:pt idx="5936">
                  <c:v>-32767.0</c:v>
                </c:pt>
                <c:pt idx="5937">
                  <c:v>-32767.0</c:v>
                </c:pt>
                <c:pt idx="5938">
                  <c:v>-32767.0</c:v>
                </c:pt>
                <c:pt idx="5939">
                  <c:v>-32767.0</c:v>
                </c:pt>
                <c:pt idx="5940">
                  <c:v>-32767.0</c:v>
                </c:pt>
                <c:pt idx="5941">
                  <c:v>-32767.0</c:v>
                </c:pt>
                <c:pt idx="5942">
                  <c:v>-32767.0</c:v>
                </c:pt>
                <c:pt idx="5943">
                  <c:v>-32767.0</c:v>
                </c:pt>
                <c:pt idx="5944">
                  <c:v>-32767.0</c:v>
                </c:pt>
                <c:pt idx="5945">
                  <c:v>-32767.0</c:v>
                </c:pt>
                <c:pt idx="5946">
                  <c:v>-32767.0</c:v>
                </c:pt>
                <c:pt idx="5947">
                  <c:v>-32767.0</c:v>
                </c:pt>
                <c:pt idx="5948">
                  <c:v>-32767.0</c:v>
                </c:pt>
                <c:pt idx="5949">
                  <c:v>-32767.0</c:v>
                </c:pt>
                <c:pt idx="5950">
                  <c:v>-32767.0</c:v>
                </c:pt>
                <c:pt idx="5951">
                  <c:v>-32767.0</c:v>
                </c:pt>
                <c:pt idx="5952">
                  <c:v>-32767.0</c:v>
                </c:pt>
                <c:pt idx="5953">
                  <c:v>-32767.0</c:v>
                </c:pt>
                <c:pt idx="5954">
                  <c:v>-32767.0</c:v>
                </c:pt>
                <c:pt idx="5955">
                  <c:v>-32767.0</c:v>
                </c:pt>
                <c:pt idx="5956">
                  <c:v>-32767.0</c:v>
                </c:pt>
                <c:pt idx="5957">
                  <c:v>-32767.0</c:v>
                </c:pt>
                <c:pt idx="5958">
                  <c:v>-32767.0</c:v>
                </c:pt>
                <c:pt idx="5959">
                  <c:v>-32767.0</c:v>
                </c:pt>
                <c:pt idx="5960">
                  <c:v>-32767.0</c:v>
                </c:pt>
                <c:pt idx="5961">
                  <c:v>-32767.0</c:v>
                </c:pt>
                <c:pt idx="5962">
                  <c:v>-32767.0</c:v>
                </c:pt>
                <c:pt idx="5963">
                  <c:v>-32767.0</c:v>
                </c:pt>
                <c:pt idx="5964">
                  <c:v>-32767.0</c:v>
                </c:pt>
                <c:pt idx="5965">
                  <c:v>-32767.0</c:v>
                </c:pt>
                <c:pt idx="5966">
                  <c:v>-32767.0</c:v>
                </c:pt>
                <c:pt idx="5967">
                  <c:v>-32767.0</c:v>
                </c:pt>
                <c:pt idx="5968">
                  <c:v>-32767.0</c:v>
                </c:pt>
                <c:pt idx="5969">
                  <c:v>-32767.0</c:v>
                </c:pt>
                <c:pt idx="5970">
                  <c:v>-32767.0</c:v>
                </c:pt>
                <c:pt idx="5971">
                  <c:v>-32767.0</c:v>
                </c:pt>
                <c:pt idx="5972">
                  <c:v>-32767.0</c:v>
                </c:pt>
                <c:pt idx="5973">
                  <c:v>-32767.0</c:v>
                </c:pt>
                <c:pt idx="5974">
                  <c:v>-32767.0</c:v>
                </c:pt>
                <c:pt idx="5975">
                  <c:v>-32767.0</c:v>
                </c:pt>
                <c:pt idx="5976">
                  <c:v>-32767.0</c:v>
                </c:pt>
                <c:pt idx="5977">
                  <c:v>-32767.0</c:v>
                </c:pt>
                <c:pt idx="5978">
                  <c:v>-32767.0</c:v>
                </c:pt>
                <c:pt idx="5979">
                  <c:v>-32767.0</c:v>
                </c:pt>
                <c:pt idx="5980">
                  <c:v>-32767.0</c:v>
                </c:pt>
                <c:pt idx="5981">
                  <c:v>-32767.0</c:v>
                </c:pt>
                <c:pt idx="5982">
                  <c:v>-32767.0</c:v>
                </c:pt>
                <c:pt idx="5983">
                  <c:v>-32767.0</c:v>
                </c:pt>
                <c:pt idx="5984">
                  <c:v>-32767.0</c:v>
                </c:pt>
                <c:pt idx="5985">
                  <c:v>-32767.0</c:v>
                </c:pt>
                <c:pt idx="5986">
                  <c:v>-32767.0</c:v>
                </c:pt>
                <c:pt idx="5987">
                  <c:v>-32767.0</c:v>
                </c:pt>
                <c:pt idx="5988">
                  <c:v>-32767.0</c:v>
                </c:pt>
                <c:pt idx="5989">
                  <c:v>-32767.0</c:v>
                </c:pt>
                <c:pt idx="5990">
                  <c:v>-32767.0</c:v>
                </c:pt>
                <c:pt idx="5991">
                  <c:v>-32767.0</c:v>
                </c:pt>
                <c:pt idx="5992">
                  <c:v>-32767.0</c:v>
                </c:pt>
                <c:pt idx="5993">
                  <c:v>-32767.0</c:v>
                </c:pt>
                <c:pt idx="5994">
                  <c:v>-32767.0</c:v>
                </c:pt>
                <c:pt idx="5995">
                  <c:v>-32767.0</c:v>
                </c:pt>
                <c:pt idx="5996">
                  <c:v>-32767.0</c:v>
                </c:pt>
                <c:pt idx="5997">
                  <c:v>-32767.0</c:v>
                </c:pt>
                <c:pt idx="5998">
                  <c:v>-32767.0</c:v>
                </c:pt>
                <c:pt idx="5999">
                  <c:v>-32767.0</c:v>
                </c:pt>
                <c:pt idx="6000">
                  <c:v>-32767.0</c:v>
                </c:pt>
                <c:pt idx="6001">
                  <c:v>-32767.0</c:v>
                </c:pt>
                <c:pt idx="6002">
                  <c:v>-32767.0</c:v>
                </c:pt>
                <c:pt idx="6003">
                  <c:v>-32767.0</c:v>
                </c:pt>
                <c:pt idx="6004">
                  <c:v>-32767.0</c:v>
                </c:pt>
                <c:pt idx="6005">
                  <c:v>-32767.0</c:v>
                </c:pt>
                <c:pt idx="6006">
                  <c:v>-32767.0</c:v>
                </c:pt>
                <c:pt idx="6007">
                  <c:v>-32767.0</c:v>
                </c:pt>
                <c:pt idx="6008">
                  <c:v>-32767.0</c:v>
                </c:pt>
                <c:pt idx="6009">
                  <c:v>-32767.0</c:v>
                </c:pt>
                <c:pt idx="6010">
                  <c:v>-32767.0</c:v>
                </c:pt>
                <c:pt idx="6011">
                  <c:v>-32767.0</c:v>
                </c:pt>
                <c:pt idx="6012">
                  <c:v>-32767.0</c:v>
                </c:pt>
                <c:pt idx="6013">
                  <c:v>-32767.0</c:v>
                </c:pt>
                <c:pt idx="6014">
                  <c:v>-32767.0</c:v>
                </c:pt>
                <c:pt idx="6015">
                  <c:v>-32767.0</c:v>
                </c:pt>
                <c:pt idx="6016">
                  <c:v>-32767.0</c:v>
                </c:pt>
                <c:pt idx="6017">
                  <c:v>-32767.0</c:v>
                </c:pt>
                <c:pt idx="6018">
                  <c:v>-32767.0</c:v>
                </c:pt>
                <c:pt idx="6019">
                  <c:v>-32767.0</c:v>
                </c:pt>
                <c:pt idx="6020">
                  <c:v>-32767.0</c:v>
                </c:pt>
                <c:pt idx="6021">
                  <c:v>-32767.0</c:v>
                </c:pt>
                <c:pt idx="6022">
                  <c:v>-32767.0</c:v>
                </c:pt>
                <c:pt idx="6023">
                  <c:v>-32767.0</c:v>
                </c:pt>
                <c:pt idx="6024">
                  <c:v>-32767.0</c:v>
                </c:pt>
                <c:pt idx="6025">
                  <c:v>-32767.0</c:v>
                </c:pt>
                <c:pt idx="6026">
                  <c:v>-32767.0</c:v>
                </c:pt>
                <c:pt idx="6027">
                  <c:v>-32767.0</c:v>
                </c:pt>
                <c:pt idx="6028">
                  <c:v>-32767.0</c:v>
                </c:pt>
                <c:pt idx="6029">
                  <c:v>-32767.0</c:v>
                </c:pt>
                <c:pt idx="6030">
                  <c:v>-32767.0</c:v>
                </c:pt>
                <c:pt idx="6031">
                  <c:v>-32767.0</c:v>
                </c:pt>
                <c:pt idx="6032">
                  <c:v>-32767.0</c:v>
                </c:pt>
                <c:pt idx="6033">
                  <c:v>-32767.0</c:v>
                </c:pt>
                <c:pt idx="6034">
                  <c:v>-32767.0</c:v>
                </c:pt>
                <c:pt idx="6035">
                  <c:v>-32767.0</c:v>
                </c:pt>
                <c:pt idx="6036">
                  <c:v>-32767.0</c:v>
                </c:pt>
                <c:pt idx="6037">
                  <c:v>-32767.0</c:v>
                </c:pt>
                <c:pt idx="6038">
                  <c:v>-32767.0</c:v>
                </c:pt>
                <c:pt idx="6039">
                  <c:v>-32767.0</c:v>
                </c:pt>
                <c:pt idx="6040">
                  <c:v>-32767.0</c:v>
                </c:pt>
                <c:pt idx="6041">
                  <c:v>-32767.0</c:v>
                </c:pt>
                <c:pt idx="6042">
                  <c:v>-32767.0</c:v>
                </c:pt>
                <c:pt idx="6043">
                  <c:v>-32767.0</c:v>
                </c:pt>
                <c:pt idx="6044">
                  <c:v>-32767.0</c:v>
                </c:pt>
                <c:pt idx="6045">
                  <c:v>-32767.0</c:v>
                </c:pt>
                <c:pt idx="6046">
                  <c:v>-32767.0</c:v>
                </c:pt>
                <c:pt idx="6047">
                  <c:v>-32767.0</c:v>
                </c:pt>
                <c:pt idx="6048">
                  <c:v>-32767.0</c:v>
                </c:pt>
                <c:pt idx="6049">
                  <c:v>-32767.0</c:v>
                </c:pt>
                <c:pt idx="6050">
                  <c:v>-32767.0</c:v>
                </c:pt>
                <c:pt idx="6051">
                  <c:v>-32767.0</c:v>
                </c:pt>
                <c:pt idx="6052">
                  <c:v>-32767.0</c:v>
                </c:pt>
                <c:pt idx="6053">
                  <c:v>-32767.0</c:v>
                </c:pt>
                <c:pt idx="6054">
                  <c:v>-32767.0</c:v>
                </c:pt>
                <c:pt idx="6055">
                  <c:v>-32767.0</c:v>
                </c:pt>
                <c:pt idx="6056">
                  <c:v>-32767.0</c:v>
                </c:pt>
                <c:pt idx="6057">
                  <c:v>-32767.0</c:v>
                </c:pt>
                <c:pt idx="6058">
                  <c:v>-32767.0</c:v>
                </c:pt>
                <c:pt idx="6059">
                  <c:v>-32767.0</c:v>
                </c:pt>
                <c:pt idx="6060">
                  <c:v>-32767.0</c:v>
                </c:pt>
                <c:pt idx="6061">
                  <c:v>-32767.0</c:v>
                </c:pt>
                <c:pt idx="6062">
                  <c:v>-32767.0</c:v>
                </c:pt>
                <c:pt idx="6063">
                  <c:v>-32767.0</c:v>
                </c:pt>
                <c:pt idx="6064">
                  <c:v>-32767.0</c:v>
                </c:pt>
                <c:pt idx="6065">
                  <c:v>-32767.0</c:v>
                </c:pt>
                <c:pt idx="6066">
                  <c:v>-32767.0</c:v>
                </c:pt>
                <c:pt idx="6067">
                  <c:v>-32767.0</c:v>
                </c:pt>
                <c:pt idx="6068">
                  <c:v>-32767.0</c:v>
                </c:pt>
                <c:pt idx="6069">
                  <c:v>-32767.0</c:v>
                </c:pt>
                <c:pt idx="6070">
                  <c:v>-32767.0</c:v>
                </c:pt>
                <c:pt idx="6071">
                  <c:v>-32767.0</c:v>
                </c:pt>
                <c:pt idx="6072">
                  <c:v>-32767.0</c:v>
                </c:pt>
                <c:pt idx="6073">
                  <c:v>-32767.0</c:v>
                </c:pt>
                <c:pt idx="6074">
                  <c:v>-32767.0</c:v>
                </c:pt>
                <c:pt idx="6075">
                  <c:v>-32767.0</c:v>
                </c:pt>
                <c:pt idx="6076">
                  <c:v>-32767.0</c:v>
                </c:pt>
                <c:pt idx="6077">
                  <c:v>-32767.0</c:v>
                </c:pt>
                <c:pt idx="6078">
                  <c:v>-32767.0</c:v>
                </c:pt>
                <c:pt idx="6079">
                  <c:v>-32767.0</c:v>
                </c:pt>
                <c:pt idx="6080">
                  <c:v>-32767.0</c:v>
                </c:pt>
                <c:pt idx="6081">
                  <c:v>-32767.0</c:v>
                </c:pt>
                <c:pt idx="6082">
                  <c:v>-32767.0</c:v>
                </c:pt>
                <c:pt idx="6083">
                  <c:v>-32767.0</c:v>
                </c:pt>
                <c:pt idx="6084">
                  <c:v>-32767.0</c:v>
                </c:pt>
                <c:pt idx="6085">
                  <c:v>-32767.0</c:v>
                </c:pt>
                <c:pt idx="6086">
                  <c:v>-32767.0</c:v>
                </c:pt>
                <c:pt idx="6087">
                  <c:v>-32767.0</c:v>
                </c:pt>
                <c:pt idx="6088">
                  <c:v>-32767.0</c:v>
                </c:pt>
                <c:pt idx="6089">
                  <c:v>-32767.0</c:v>
                </c:pt>
                <c:pt idx="6090">
                  <c:v>-32767.0</c:v>
                </c:pt>
                <c:pt idx="6091">
                  <c:v>-32767.0</c:v>
                </c:pt>
                <c:pt idx="6092">
                  <c:v>-32767.0</c:v>
                </c:pt>
                <c:pt idx="6093">
                  <c:v>-32767.0</c:v>
                </c:pt>
                <c:pt idx="6094">
                  <c:v>-32767.0</c:v>
                </c:pt>
                <c:pt idx="6095">
                  <c:v>-32767.0</c:v>
                </c:pt>
                <c:pt idx="6096">
                  <c:v>-32767.0</c:v>
                </c:pt>
                <c:pt idx="6097">
                  <c:v>-32767.0</c:v>
                </c:pt>
                <c:pt idx="6098">
                  <c:v>-32767.0</c:v>
                </c:pt>
                <c:pt idx="6099">
                  <c:v>-32767.0</c:v>
                </c:pt>
                <c:pt idx="6100">
                  <c:v>-32767.0</c:v>
                </c:pt>
                <c:pt idx="6101">
                  <c:v>-32767.0</c:v>
                </c:pt>
                <c:pt idx="6102">
                  <c:v>-32767.0</c:v>
                </c:pt>
                <c:pt idx="6103">
                  <c:v>-32767.0</c:v>
                </c:pt>
                <c:pt idx="6104">
                  <c:v>-32767.0</c:v>
                </c:pt>
                <c:pt idx="6105">
                  <c:v>-32767.0</c:v>
                </c:pt>
                <c:pt idx="6106">
                  <c:v>-32767.0</c:v>
                </c:pt>
                <c:pt idx="6107">
                  <c:v>-32767.0</c:v>
                </c:pt>
                <c:pt idx="6108">
                  <c:v>-32767.0</c:v>
                </c:pt>
                <c:pt idx="6109">
                  <c:v>-32767.0</c:v>
                </c:pt>
                <c:pt idx="6110">
                  <c:v>-32767.0</c:v>
                </c:pt>
                <c:pt idx="6111">
                  <c:v>-32767.0</c:v>
                </c:pt>
                <c:pt idx="6112">
                  <c:v>-32767.0</c:v>
                </c:pt>
                <c:pt idx="6113">
                  <c:v>-32767.0</c:v>
                </c:pt>
                <c:pt idx="6114">
                  <c:v>-32767.0</c:v>
                </c:pt>
                <c:pt idx="6115">
                  <c:v>-32767.0</c:v>
                </c:pt>
                <c:pt idx="6116">
                  <c:v>-32767.0</c:v>
                </c:pt>
                <c:pt idx="6117">
                  <c:v>-32767.0</c:v>
                </c:pt>
                <c:pt idx="6118">
                  <c:v>-32767.0</c:v>
                </c:pt>
                <c:pt idx="6119">
                  <c:v>-32767.0</c:v>
                </c:pt>
                <c:pt idx="6120">
                  <c:v>-32767.0</c:v>
                </c:pt>
                <c:pt idx="6121">
                  <c:v>-32767.0</c:v>
                </c:pt>
                <c:pt idx="6122">
                  <c:v>-32767.0</c:v>
                </c:pt>
                <c:pt idx="6123">
                  <c:v>-32767.0</c:v>
                </c:pt>
                <c:pt idx="6124">
                  <c:v>-32767.0</c:v>
                </c:pt>
                <c:pt idx="6125">
                  <c:v>-32767.0</c:v>
                </c:pt>
                <c:pt idx="6126">
                  <c:v>-32767.0</c:v>
                </c:pt>
                <c:pt idx="6127">
                  <c:v>-32767.0</c:v>
                </c:pt>
                <c:pt idx="6128">
                  <c:v>-32767.0</c:v>
                </c:pt>
                <c:pt idx="6129">
                  <c:v>-32767.0</c:v>
                </c:pt>
                <c:pt idx="6130">
                  <c:v>-32767.0</c:v>
                </c:pt>
                <c:pt idx="6131">
                  <c:v>-32767.0</c:v>
                </c:pt>
                <c:pt idx="6132">
                  <c:v>-32767.0</c:v>
                </c:pt>
                <c:pt idx="6133">
                  <c:v>-32767.0</c:v>
                </c:pt>
                <c:pt idx="6134">
                  <c:v>-32767.0</c:v>
                </c:pt>
                <c:pt idx="6135">
                  <c:v>-32767.0</c:v>
                </c:pt>
                <c:pt idx="6136">
                  <c:v>-32767.0</c:v>
                </c:pt>
                <c:pt idx="6137">
                  <c:v>-32767.0</c:v>
                </c:pt>
                <c:pt idx="6138">
                  <c:v>-32767.0</c:v>
                </c:pt>
                <c:pt idx="6139">
                  <c:v>-32767.0</c:v>
                </c:pt>
                <c:pt idx="6140">
                  <c:v>-32767.0</c:v>
                </c:pt>
                <c:pt idx="6141">
                  <c:v>-32767.0</c:v>
                </c:pt>
                <c:pt idx="6142">
                  <c:v>-32767.0</c:v>
                </c:pt>
                <c:pt idx="6143">
                  <c:v>-32767.0</c:v>
                </c:pt>
                <c:pt idx="6144">
                  <c:v>-32767.0</c:v>
                </c:pt>
                <c:pt idx="6145">
                  <c:v>-32767.0</c:v>
                </c:pt>
                <c:pt idx="6146">
                  <c:v>-32767.0</c:v>
                </c:pt>
                <c:pt idx="6147">
                  <c:v>-32767.0</c:v>
                </c:pt>
                <c:pt idx="6148">
                  <c:v>-32767.0</c:v>
                </c:pt>
                <c:pt idx="6149">
                  <c:v>-32767.0</c:v>
                </c:pt>
                <c:pt idx="6150">
                  <c:v>-32767.0</c:v>
                </c:pt>
                <c:pt idx="6151">
                  <c:v>-32767.0</c:v>
                </c:pt>
                <c:pt idx="6152">
                  <c:v>-32767.0</c:v>
                </c:pt>
                <c:pt idx="6153">
                  <c:v>-32767.0</c:v>
                </c:pt>
                <c:pt idx="6154">
                  <c:v>-32767.0</c:v>
                </c:pt>
                <c:pt idx="6155">
                  <c:v>-32767.0</c:v>
                </c:pt>
                <c:pt idx="6156">
                  <c:v>-32767.0</c:v>
                </c:pt>
                <c:pt idx="6157">
                  <c:v>-32767.0</c:v>
                </c:pt>
                <c:pt idx="6158">
                  <c:v>-32767.0</c:v>
                </c:pt>
                <c:pt idx="6159">
                  <c:v>-32767.0</c:v>
                </c:pt>
                <c:pt idx="6160">
                  <c:v>-32767.0</c:v>
                </c:pt>
                <c:pt idx="6161">
                  <c:v>-32767.0</c:v>
                </c:pt>
                <c:pt idx="6162">
                  <c:v>-32767.0</c:v>
                </c:pt>
                <c:pt idx="6163">
                  <c:v>-32767.0</c:v>
                </c:pt>
                <c:pt idx="6164">
                  <c:v>-32767.0</c:v>
                </c:pt>
                <c:pt idx="6165">
                  <c:v>-32767.0</c:v>
                </c:pt>
                <c:pt idx="6166">
                  <c:v>-32767.0</c:v>
                </c:pt>
                <c:pt idx="6167">
                  <c:v>-32767.0</c:v>
                </c:pt>
                <c:pt idx="6168">
                  <c:v>-32767.0</c:v>
                </c:pt>
                <c:pt idx="6169">
                  <c:v>-32767.0</c:v>
                </c:pt>
                <c:pt idx="6170">
                  <c:v>-32767.0</c:v>
                </c:pt>
                <c:pt idx="6171">
                  <c:v>-32767.0</c:v>
                </c:pt>
                <c:pt idx="6172">
                  <c:v>-32767.0</c:v>
                </c:pt>
                <c:pt idx="6173">
                  <c:v>-32767.0</c:v>
                </c:pt>
                <c:pt idx="6174">
                  <c:v>-32767.0</c:v>
                </c:pt>
                <c:pt idx="6175">
                  <c:v>-32767.0</c:v>
                </c:pt>
                <c:pt idx="6176">
                  <c:v>-32767.0</c:v>
                </c:pt>
                <c:pt idx="6177">
                  <c:v>-32767.0</c:v>
                </c:pt>
                <c:pt idx="6178">
                  <c:v>-32767.0</c:v>
                </c:pt>
                <c:pt idx="6179">
                  <c:v>-32767.0</c:v>
                </c:pt>
                <c:pt idx="6180">
                  <c:v>-32767.0</c:v>
                </c:pt>
                <c:pt idx="6181">
                  <c:v>-32767.0</c:v>
                </c:pt>
                <c:pt idx="6182">
                  <c:v>-32767.0</c:v>
                </c:pt>
                <c:pt idx="6183">
                  <c:v>-32767.0</c:v>
                </c:pt>
                <c:pt idx="6184">
                  <c:v>-32767.0</c:v>
                </c:pt>
                <c:pt idx="6185">
                  <c:v>-32767.0</c:v>
                </c:pt>
                <c:pt idx="6186">
                  <c:v>-32767.0</c:v>
                </c:pt>
                <c:pt idx="6187">
                  <c:v>-32767.0</c:v>
                </c:pt>
                <c:pt idx="6188">
                  <c:v>-32767.0</c:v>
                </c:pt>
                <c:pt idx="6189">
                  <c:v>-32767.0</c:v>
                </c:pt>
                <c:pt idx="6190">
                  <c:v>-32767.0</c:v>
                </c:pt>
                <c:pt idx="6191">
                  <c:v>-32767.0</c:v>
                </c:pt>
                <c:pt idx="6192">
                  <c:v>-32767.0</c:v>
                </c:pt>
                <c:pt idx="6193">
                  <c:v>-32767.0</c:v>
                </c:pt>
                <c:pt idx="6194">
                  <c:v>-32767.0</c:v>
                </c:pt>
                <c:pt idx="6195">
                  <c:v>-32767.0</c:v>
                </c:pt>
                <c:pt idx="6196">
                  <c:v>-32767.0</c:v>
                </c:pt>
                <c:pt idx="6197">
                  <c:v>-32767.0</c:v>
                </c:pt>
                <c:pt idx="6198">
                  <c:v>-32767.0</c:v>
                </c:pt>
                <c:pt idx="6199">
                  <c:v>-32767.0</c:v>
                </c:pt>
                <c:pt idx="6200">
                  <c:v>-32767.0</c:v>
                </c:pt>
                <c:pt idx="6201">
                  <c:v>-32767.0</c:v>
                </c:pt>
                <c:pt idx="6202">
                  <c:v>-32767.0</c:v>
                </c:pt>
                <c:pt idx="6203">
                  <c:v>-32767.0</c:v>
                </c:pt>
                <c:pt idx="6204">
                  <c:v>-32767.0</c:v>
                </c:pt>
                <c:pt idx="6205">
                  <c:v>-32767.0</c:v>
                </c:pt>
                <c:pt idx="6206">
                  <c:v>-32767.0</c:v>
                </c:pt>
                <c:pt idx="6207">
                  <c:v>-32767.0</c:v>
                </c:pt>
                <c:pt idx="6208">
                  <c:v>-32767.0</c:v>
                </c:pt>
                <c:pt idx="6209">
                  <c:v>-32767.0</c:v>
                </c:pt>
                <c:pt idx="6210">
                  <c:v>-32767.0</c:v>
                </c:pt>
                <c:pt idx="6211">
                  <c:v>-32767.0</c:v>
                </c:pt>
                <c:pt idx="6212">
                  <c:v>-32767.0</c:v>
                </c:pt>
                <c:pt idx="6213">
                  <c:v>-32767.0</c:v>
                </c:pt>
                <c:pt idx="6214">
                  <c:v>-32767.0</c:v>
                </c:pt>
                <c:pt idx="6215">
                  <c:v>-32767.0</c:v>
                </c:pt>
                <c:pt idx="6216">
                  <c:v>-32767.0</c:v>
                </c:pt>
                <c:pt idx="6217">
                  <c:v>-32767.0</c:v>
                </c:pt>
                <c:pt idx="6218">
                  <c:v>-32767.0</c:v>
                </c:pt>
                <c:pt idx="6219">
                  <c:v>-32767.0</c:v>
                </c:pt>
                <c:pt idx="6220">
                  <c:v>-32767.0</c:v>
                </c:pt>
                <c:pt idx="6221">
                  <c:v>-32767.0</c:v>
                </c:pt>
                <c:pt idx="6222">
                  <c:v>-32767.0</c:v>
                </c:pt>
                <c:pt idx="6223">
                  <c:v>-32767.0</c:v>
                </c:pt>
                <c:pt idx="6224">
                  <c:v>-32767.0</c:v>
                </c:pt>
                <c:pt idx="6225">
                  <c:v>-32767.0</c:v>
                </c:pt>
                <c:pt idx="6226">
                  <c:v>-32767.0</c:v>
                </c:pt>
                <c:pt idx="6227">
                  <c:v>-32767.0</c:v>
                </c:pt>
                <c:pt idx="6228">
                  <c:v>-32767.0</c:v>
                </c:pt>
                <c:pt idx="6229">
                  <c:v>-32767.0</c:v>
                </c:pt>
                <c:pt idx="6230">
                  <c:v>-32767.0</c:v>
                </c:pt>
                <c:pt idx="6231">
                  <c:v>-32767.0</c:v>
                </c:pt>
                <c:pt idx="6232">
                  <c:v>-32767.0</c:v>
                </c:pt>
                <c:pt idx="6233">
                  <c:v>-32767.0</c:v>
                </c:pt>
                <c:pt idx="6234">
                  <c:v>-32767.0</c:v>
                </c:pt>
                <c:pt idx="6235">
                  <c:v>-32767.0</c:v>
                </c:pt>
                <c:pt idx="6236">
                  <c:v>-32767.0</c:v>
                </c:pt>
                <c:pt idx="6237">
                  <c:v>-32767.0</c:v>
                </c:pt>
                <c:pt idx="6238">
                  <c:v>-32767.0</c:v>
                </c:pt>
                <c:pt idx="6239">
                  <c:v>-32767.0</c:v>
                </c:pt>
                <c:pt idx="6240">
                  <c:v>-32767.0</c:v>
                </c:pt>
                <c:pt idx="6241">
                  <c:v>-32767.0</c:v>
                </c:pt>
                <c:pt idx="6242">
                  <c:v>-32767.0</c:v>
                </c:pt>
                <c:pt idx="6243">
                  <c:v>-32767.0</c:v>
                </c:pt>
                <c:pt idx="6244">
                  <c:v>-32767.0</c:v>
                </c:pt>
                <c:pt idx="6245">
                  <c:v>-32767.0</c:v>
                </c:pt>
                <c:pt idx="6246">
                  <c:v>-32767.0</c:v>
                </c:pt>
                <c:pt idx="6247">
                  <c:v>-32767.0</c:v>
                </c:pt>
                <c:pt idx="6248">
                  <c:v>-32767.0</c:v>
                </c:pt>
                <c:pt idx="6249">
                  <c:v>-32767.0</c:v>
                </c:pt>
                <c:pt idx="6250">
                  <c:v>-32767.0</c:v>
                </c:pt>
                <c:pt idx="6251">
                  <c:v>-32767.0</c:v>
                </c:pt>
                <c:pt idx="6252">
                  <c:v>-32767.0</c:v>
                </c:pt>
                <c:pt idx="6253">
                  <c:v>-32767.0</c:v>
                </c:pt>
                <c:pt idx="6254">
                  <c:v>-32767.0</c:v>
                </c:pt>
                <c:pt idx="6255">
                  <c:v>-32767.0</c:v>
                </c:pt>
                <c:pt idx="6256">
                  <c:v>-32767.0</c:v>
                </c:pt>
                <c:pt idx="6257">
                  <c:v>-32767.0</c:v>
                </c:pt>
                <c:pt idx="6258">
                  <c:v>-32767.0</c:v>
                </c:pt>
                <c:pt idx="6259">
                  <c:v>-32767.0</c:v>
                </c:pt>
                <c:pt idx="6260">
                  <c:v>-32767.0</c:v>
                </c:pt>
                <c:pt idx="6261">
                  <c:v>-32767.0</c:v>
                </c:pt>
                <c:pt idx="6262">
                  <c:v>-32767.0</c:v>
                </c:pt>
                <c:pt idx="6263">
                  <c:v>-32767.0</c:v>
                </c:pt>
                <c:pt idx="6264">
                  <c:v>-32767.0</c:v>
                </c:pt>
                <c:pt idx="6265">
                  <c:v>-32767.0</c:v>
                </c:pt>
                <c:pt idx="6266">
                  <c:v>-32767.0</c:v>
                </c:pt>
                <c:pt idx="6267">
                  <c:v>-32767.0</c:v>
                </c:pt>
                <c:pt idx="6268">
                  <c:v>-32767.0</c:v>
                </c:pt>
                <c:pt idx="6269">
                  <c:v>-32767.0</c:v>
                </c:pt>
                <c:pt idx="6270">
                  <c:v>-32767.0</c:v>
                </c:pt>
                <c:pt idx="6271">
                  <c:v>-32767.0</c:v>
                </c:pt>
                <c:pt idx="6272">
                  <c:v>-32767.0</c:v>
                </c:pt>
                <c:pt idx="6273">
                  <c:v>-32767.0</c:v>
                </c:pt>
                <c:pt idx="6274">
                  <c:v>-32767.0</c:v>
                </c:pt>
                <c:pt idx="6275">
                  <c:v>-32767.0</c:v>
                </c:pt>
                <c:pt idx="6276">
                  <c:v>-32767.0</c:v>
                </c:pt>
                <c:pt idx="6277">
                  <c:v>-32767.0</c:v>
                </c:pt>
                <c:pt idx="6278">
                  <c:v>-32767.0</c:v>
                </c:pt>
                <c:pt idx="6279">
                  <c:v>-32767.0</c:v>
                </c:pt>
                <c:pt idx="6280">
                  <c:v>-32767.0</c:v>
                </c:pt>
                <c:pt idx="6281">
                  <c:v>-32767.0</c:v>
                </c:pt>
                <c:pt idx="6282">
                  <c:v>-32767.0</c:v>
                </c:pt>
                <c:pt idx="6283">
                  <c:v>-32767.0</c:v>
                </c:pt>
                <c:pt idx="6284">
                  <c:v>-32767.0</c:v>
                </c:pt>
                <c:pt idx="6285">
                  <c:v>-32767.0</c:v>
                </c:pt>
                <c:pt idx="6286">
                  <c:v>-32767.0</c:v>
                </c:pt>
                <c:pt idx="6287">
                  <c:v>-32767.0</c:v>
                </c:pt>
                <c:pt idx="6288">
                  <c:v>-32767.0</c:v>
                </c:pt>
                <c:pt idx="6289">
                  <c:v>-32767.0</c:v>
                </c:pt>
                <c:pt idx="6290">
                  <c:v>-32767.0</c:v>
                </c:pt>
                <c:pt idx="6291">
                  <c:v>-32767.0</c:v>
                </c:pt>
                <c:pt idx="6292">
                  <c:v>-32767.0</c:v>
                </c:pt>
                <c:pt idx="6293">
                  <c:v>-32767.0</c:v>
                </c:pt>
                <c:pt idx="6294">
                  <c:v>-32767.0</c:v>
                </c:pt>
                <c:pt idx="6295">
                  <c:v>-32767.0</c:v>
                </c:pt>
                <c:pt idx="6296">
                  <c:v>-32767.0</c:v>
                </c:pt>
                <c:pt idx="6297">
                  <c:v>-32767.0</c:v>
                </c:pt>
                <c:pt idx="6298">
                  <c:v>-32767.0</c:v>
                </c:pt>
                <c:pt idx="6299">
                  <c:v>-32767.0</c:v>
                </c:pt>
                <c:pt idx="6300">
                  <c:v>-32767.0</c:v>
                </c:pt>
                <c:pt idx="6301">
                  <c:v>-32767.0</c:v>
                </c:pt>
                <c:pt idx="6302">
                  <c:v>-32767.0</c:v>
                </c:pt>
                <c:pt idx="6303">
                  <c:v>-32767.0</c:v>
                </c:pt>
                <c:pt idx="6304">
                  <c:v>-32767.0</c:v>
                </c:pt>
                <c:pt idx="6305">
                  <c:v>-32767.0</c:v>
                </c:pt>
                <c:pt idx="6306">
                  <c:v>-32767.0</c:v>
                </c:pt>
                <c:pt idx="6307">
                  <c:v>-32767.0</c:v>
                </c:pt>
                <c:pt idx="6308">
                  <c:v>-32767.0</c:v>
                </c:pt>
                <c:pt idx="6309">
                  <c:v>-32767.0</c:v>
                </c:pt>
                <c:pt idx="6310">
                  <c:v>-32767.0</c:v>
                </c:pt>
                <c:pt idx="6311">
                  <c:v>-32767.0</c:v>
                </c:pt>
                <c:pt idx="6312">
                  <c:v>-32767.0</c:v>
                </c:pt>
                <c:pt idx="6313">
                  <c:v>-32767.0</c:v>
                </c:pt>
                <c:pt idx="6314">
                  <c:v>-32767.0</c:v>
                </c:pt>
                <c:pt idx="6315">
                  <c:v>-32767.0</c:v>
                </c:pt>
                <c:pt idx="6316">
                  <c:v>-32767.0</c:v>
                </c:pt>
                <c:pt idx="6317">
                  <c:v>-32767.0</c:v>
                </c:pt>
                <c:pt idx="6318">
                  <c:v>-32767.0</c:v>
                </c:pt>
                <c:pt idx="6319">
                  <c:v>-32767.0</c:v>
                </c:pt>
                <c:pt idx="6320">
                  <c:v>-32767.0</c:v>
                </c:pt>
                <c:pt idx="6321">
                  <c:v>-32767.0</c:v>
                </c:pt>
                <c:pt idx="6322">
                  <c:v>-32767.0</c:v>
                </c:pt>
                <c:pt idx="6323">
                  <c:v>-32767.0</c:v>
                </c:pt>
                <c:pt idx="6324">
                  <c:v>-32767.0</c:v>
                </c:pt>
                <c:pt idx="6325">
                  <c:v>-32767.0</c:v>
                </c:pt>
                <c:pt idx="6326">
                  <c:v>-32767.0</c:v>
                </c:pt>
                <c:pt idx="6327">
                  <c:v>-32767.0</c:v>
                </c:pt>
                <c:pt idx="6328">
                  <c:v>-32767.0</c:v>
                </c:pt>
                <c:pt idx="6329">
                  <c:v>-32767.0</c:v>
                </c:pt>
                <c:pt idx="6330">
                  <c:v>-32767.0</c:v>
                </c:pt>
                <c:pt idx="6331">
                  <c:v>-32767.0</c:v>
                </c:pt>
                <c:pt idx="6332">
                  <c:v>-32767.0</c:v>
                </c:pt>
                <c:pt idx="6333">
                  <c:v>-32767.0</c:v>
                </c:pt>
                <c:pt idx="6334">
                  <c:v>-32767.0</c:v>
                </c:pt>
                <c:pt idx="6335">
                  <c:v>-32767.0</c:v>
                </c:pt>
                <c:pt idx="6336">
                  <c:v>-32767.0</c:v>
                </c:pt>
                <c:pt idx="6337">
                  <c:v>-32767.0</c:v>
                </c:pt>
                <c:pt idx="6338">
                  <c:v>-32767.0</c:v>
                </c:pt>
                <c:pt idx="6339">
                  <c:v>-32767.0</c:v>
                </c:pt>
                <c:pt idx="6340">
                  <c:v>-32767.0</c:v>
                </c:pt>
                <c:pt idx="6341">
                  <c:v>-32767.0</c:v>
                </c:pt>
                <c:pt idx="6342">
                  <c:v>-32767.0</c:v>
                </c:pt>
                <c:pt idx="6343">
                  <c:v>-32767.0</c:v>
                </c:pt>
                <c:pt idx="6344">
                  <c:v>-32767.0</c:v>
                </c:pt>
                <c:pt idx="6345">
                  <c:v>-32767.0</c:v>
                </c:pt>
                <c:pt idx="6346">
                  <c:v>-32767.0</c:v>
                </c:pt>
                <c:pt idx="6347">
                  <c:v>-32767.0</c:v>
                </c:pt>
                <c:pt idx="6348">
                  <c:v>-32767.0</c:v>
                </c:pt>
                <c:pt idx="6349">
                  <c:v>-32767.0</c:v>
                </c:pt>
                <c:pt idx="6350">
                  <c:v>-32767.0</c:v>
                </c:pt>
                <c:pt idx="6351">
                  <c:v>-32767.0</c:v>
                </c:pt>
                <c:pt idx="6352">
                  <c:v>-32767.0</c:v>
                </c:pt>
                <c:pt idx="6353">
                  <c:v>-32767.0</c:v>
                </c:pt>
                <c:pt idx="6354">
                  <c:v>-32767.0</c:v>
                </c:pt>
                <c:pt idx="6355">
                  <c:v>-32767.0</c:v>
                </c:pt>
                <c:pt idx="6356">
                  <c:v>-32767.0</c:v>
                </c:pt>
                <c:pt idx="6357">
                  <c:v>-32767.0</c:v>
                </c:pt>
                <c:pt idx="6358">
                  <c:v>-32767.0</c:v>
                </c:pt>
                <c:pt idx="6359">
                  <c:v>-32767.0</c:v>
                </c:pt>
                <c:pt idx="6360">
                  <c:v>-32767.0</c:v>
                </c:pt>
                <c:pt idx="6361">
                  <c:v>-32767.0</c:v>
                </c:pt>
                <c:pt idx="6362">
                  <c:v>-32767.0</c:v>
                </c:pt>
                <c:pt idx="6363">
                  <c:v>-32767.0</c:v>
                </c:pt>
                <c:pt idx="6364">
                  <c:v>-32767.0</c:v>
                </c:pt>
                <c:pt idx="6365">
                  <c:v>-32767.0</c:v>
                </c:pt>
                <c:pt idx="6366">
                  <c:v>-32767.0</c:v>
                </c:pt>
                <c:pt idx="6367">
                  <c:v>-32767.0</c:v>
                </c:pt>
                <c:pt idx="6368">
                  <c:v>-32767.0</c:v>
                </c:pt>
                <c:pt idx="6369">
                  <c:v>-32767.0</c:v>
                </c:pt>
                <c:pt idx="6370">
                  <c:v>-32767.0</c:v>
                </c:pt>
                <c:pt idx="6371">
                  <c:v>-32767.0</c:v>
                </c:pt>
                <c:pt idx="6372">
                  <c:v>-32767.0</c:v>
                </c:pt>
                <c:pt idx="6373">
                  <c:v>-32767.0</c:v>
                </c:pt>
                <c:pt idx="6374">
                  <c:v>-32767.0</c:v>
                </c:pt>
                <c:pt idx="6375">
                  <c:v>-32767.0</c:v>
                </c:pt>
                <c:pt idx="6376">
                  <c:v>-32767.0</c:v>
                </c:pt>
                <c:pt idx="6377">
                  <c:v>-32767.0</c:v>
                </c:pt>
                <c:pt idx="6378">
                  <c:v>-32767.0</c:v>
                </c:pt>
                <c:pt idx="6379">
                  <c:v>-32767.0</c:v>
                </c:pt>
                <c:pt idx="6380">
                  <c:v>-32767.0</c:v>
                </c:pt>
                <c:pt idx="6381">
                  <c:v>-32767.0</c:v>
                </c:pt>
                <c:pt idx="6382">
                  <c:v>-32767.0</c:v>
                </c:pt>
                <c:pt idx="6383">
                  <c:v>-32767.0</c:v>
                </c:pt>
                <c:pt idx="6384">
                  <c:v>-32767.0</c:v>
                </c:pt>
                <c:pt idx="6385">
                  <c:v>-32767.0</c:v>
                </c:pt>
                <c:pt idx="6386">
                  <c:v>-32767.0</c:v>
                </c:pt>
                <c:pt idx="6387">
                  <c:v>-32767.0</c:v>
                </c:pt>
                <c:pt idx="6388">
                  <c:v>-32767.0</c:v>
                </c:pt>
                <c:pt idx="6389">
                  <c:v>-32767.0</c:v>
                </c:pt>
                <c:pt idx="6390">
                  <c:v>-32767.0</c:v>
                </c:pt>
                <c:pt idx="6391">
                  <c:v>-32767.0</c:v>
                </c:pt>
                <c:pt idx="6392">
                  <c:v>-32767.0</c:v>
                </c:pt>
                <c:pt idx="6393">
                  <c:v>-32767.0</c:v>
                </c:pt>
                <c:pt idx="6394">
                  <c:v>-32767.0</c:v>
                </c:pt>
                <c:pt idx="6395">
                  <c:v>-32767.0</c:v>
                </c:pt>
                <c:pt idx="6396">
                  <c:v>-32767.0</c:v>
                </c:pt>
                <c:pt idx="6397">
                  <c:v>-32767.0</c:v>
                </c:pt>
                <c:pt idx="6398">
                  <c:v>-32767.0</c:v>
                </c:pt>
                <c:pt idx="6399">
                  <c:v>-32767.0</c:v>
                </c:pt>
                <c:pt idx="6400">
                  <c:v>-32767.0</c:v>
                </c:pt>
                <c:pt idx="6401">
                  <c:v>-32767.0</c:v>
                </c:pt>
                <c:pt idx="6402">
                  <c:v>-32767.0</c:v>
                </c:pt>
                <c:pt idx="6403">
                  <c:v>-32767.0</c:v>
                </c:pt>
                <c:pt idx="6404">
                  <c:v>-32767.0</c:v>
                </c:pt>
                <c:pt idx="6405">
                  <c:v>-32767.0</c:v>
                </c:pt>
                <c:pt idx="6406">
                  <c:v>-32767.0</c:v>
                </c:pt>
                <c:pt idx="6407">
                  <c:v>-32767.0</c:v>
                </c:pt>
                <c:pt idx="6408">
                  <c:v>-32767.0</c:v>
                </c:pt>
                <c:pt idx="6409">
                  <c:v>-32767.0</c:v>
                </c:pt>
                <c:pt idx="6410">
                  <c:v>-32767.0</c:v>
                </c:pt>
                <c:pt idx="6411">
                  <c:v>-32767.0</c:v>
                </c:pt>
                <c:pt idx="6412">
                  <c:v>-32767.0</c:v>
                </c:pt>
                <c:pt idx="6413">
                  <c:v>-32767.0</c:v>
                </c:pt>
                <c:pt idx="6414">
                  <c:v>-32767.0</c:v>
                </c:pt>
                <c:pt idx="6415">
                  <c:v>-32767.0</c:v>
                </c:pt>
                <c:pt idx="6416">
                  <c:v>-32767.0</c:v>
                </c:pt>
                <c:pt idx="6417">
                  <c:v>-32767.0</c:v>
                </c:pt>
                <c:pt idx="6418">
                  <c:v>-32767.0</c:v>
                </c:pt>
                <c:pt idx="6419">
                  <c:v>-32767.0</c:v>
                </c:pt>
                <c:pt idx="6420">
                  <c:v>-32767.0</c:v>
                </c:pt>
                <c:pt idx="6421">
                  <c:v>-32767.0</c:v>
                </c:pt>
                <c:pt idx="6422">
                  <c:v>-32767.0</c:v>
                </c:pt>
                <c:pt idx="6423">
                  <c:v>-32767.0</c:v>
                </c:pt>
                <c:pt idx="6424">
                  <c:v>-32767.0</c:v>
                </c:pt>
                <c:pt idx="6425">
                  <c:v>-32767.0</c:v>
                </c:pt>
                <c:pt idx="6426">
                  <c:v>-32767.0</c:v>
                </c:pt>
                <c:pt idx="6427">
                  <c:v>-32767.0</c:v>
                </c:pt>
                <c:pt idx="6428">
                  <c:v>-32767.0</c:v>
                </c:pt>
                <c:pt idx="6429">
                  <c:v>-32767.0</c:v>
                </c:pt>
                <c:pt idx="6430">
                  <c:v>-32767.0</c:v>
                </c:pt>
                <c:pt idx="6431">
                  <c:v>-32767.0</c:v>
                </c:pt>
                <c:pt idx="6432">
                  <c:v>-32767.0</c:v>
                </c:pt>
                <c:pt idx="6433">
                  <c:v>-32767.0</c:v>
                </c:pt>
                <c:pt idx="6434">
                  <c:v>-32767.0</c:v>
                </c:pt>
                <c:pt idx="6435">
                  <c:v>-32767.0</c:v>
                </c:pt>
                <c:pt idx="6436">
                  <c:v>-32767.0</c:v>
                </c:pt>
                <c:pt idx="6437">
                  <c:v>-32767.0</c:v>
                </c:pt>
                <c:pt idx="6438">
                  <c:v>-32767.0</c:v>
                </c:pt>
                <c:pt idx="6439">
                  <c:v>-32767.0</c:v>
                </c:pt>
                <c:pt idx="6440">
                  <c:v>-32767.0</c:v>
                </c:pt>
                <c:pt idx="6441">
                  <c:v>-32767.0</c:v>
                </c:pt>
                <c:pt idx="6442">
                  <c:v>-32767.0</c:v>
                </c:pt>
                <c:pt idx="6443">
                  <c:v>-32767.0</c:v>
                </c:pt>
                <c:pt idx="6444">
                  <c:v>-32767.0</c:v>
                </c:pt>
                <c:pt idx="6445">
                  <c:v>-32767.0</c:v>
                </c:pt>
                <c:pt idx="6446">
                  <c:v>-32767.0</c:v>
                </c:pt>
                <c:pt idx="6447">
                  <c:v>-32767.0</c:v>
                </c:pt>
                <c:pt idx="6448">
                  <c:v>-32767.0</c:v>
                </c:pt>
                <c:pt idx="6449">
                  <c:v>-32767.0</c:v>
                </c:pt>
                <c:pt idx="6450">
                  <c:v>-32767.0</c:v>
                </c:pt>
                <c:pt idx="6451">
                  <c:v>-32767.0</c:v>
                </c:pt>
                <c:pt idx="6452">
                  <c:v>-32767.0</c:v>
                </c:pt>
                <c:pt idx="6453">
                  <c:v>-32767.0</c:v>
                </c:pt>
                <c:pt idx="6454">
                  <c:v>-32767.0</c:v>
                </c:pt>
                <c:pt idx="6455">
                  <c:v>-32767.0</c:v>
                </c:pt>
                <c:pt idx="6456">
                  <c:v>-32767.0</c:v>
                </c:pt>
                <c:pt idx="6457">
                  <c:v>-32767.0</c:v>
                </c:pt>
                <c:pt idx="6458">
                  <c:v>-32767.0</c:v>
                </c:pt>
                <c:pt idx="6459">
                  <c:v>-32767.0</c:v>
                </c:pt>
                <c:pt idx="6460">
                  <c:v>-32767.0</c:v>
                </c:pt>
                <c:pt idx="6461">
                  <c:v>-32767.0</c:v>
                </c:pt>
                <c:pt idx="6462">
                  <c:v>-32767.0</c:v>
                </c:pt>
                <c:pt idx="6463">
                  <c:v>-32767.0</c:v>
                </c:pt>
                <c:pt idx="6464">
                  <c:v>-32767.0</c:v>
                </c:pt>
                <c:pt idx="6465">
                  <c:v>-32767.0</c:v>
                </c:pt>
                <c:pt idx="6466">
                  <c:v>-32767.0</c:v>
                </c:pt>
                <c:pt idx="6467">
                  <c:v>-32767.0</c:v>
                </c:pt>
                <c:pt idx="6468">
                  <c:v>-32767.0</c:v>
                </c:pt>
                <c:pt idx="6469">
                  <c:v>-32767.0</c:v>
                </c:pt>
                <c:pt idx="6470">
                  <c:v>-32767.0</c:v>
                </c:pt>
                <c:pt idx="6471">
                  <c:v>-32767.0</c:v>
                </c:pt>
                <c:pt idx="6472">
                  <c:v>-32767.0</c:v>
                </c:pt>
                <c:pt idx="6473">
                  <c:v>-32767.0</c:v>
                </c:pt>
                <c:pt idx="6474">
                  <c:v>-32767.0</c:v>
                </c:pt>
                <c:pt idx="6475">
                  <c:v>-32767.0</c:v>
                </c:pt>
                <c:pt idx="6476">
                  <c:v>-32767.0</c:v>
                </c:pt>
                <c:pt idx="6477">
                  <c:v>-32767.0</c:v>
                </c:pt>
                <c:pt idx="6478">
                  <c:v>-32767.0</c:v>
                </c:pt>
                <c:pt idx="6479">
                  <c:v>-32767.0</c:v>
                </c:pt>
                <c:pt idx="6480">
                  <c:v>-32767.0</c:v>
                </c:pt>
                <c:pt idx="6481">
                  <c:v>-32767.0</c:v>
                </c:pt>
                <c:pt idx="6482">
                  <c:v>-32767.0</c:v>
                </c:pt>
                <c:pt idx="6483">
                  <c:v>-32767.0</c:v>
                </c:pt>
                <c:pt idx="6484">
                  <c:v>-32767.0</c:v>
                </c:pt>
                <c:pt idx="6485">
                  <c:v>-32767.0</c:v>
                </c:pt>
                <c:pt idx="6486">
                  <c:v>-32767.0</c:v>
                </c:pt>
                <c:pt idx="6487">
                  <c:v>-32767.0</c:v>
                </c:pt>
                <c:pt idx="6488">
                  <c:v>-32767.0</c:v>
                </c:pt>
                <c:pt idx="6489">
                  <c:v>-32767.0</c:v>
                </c:pt>
                <c:pt idx="6490">
                  <c:v>-32767.0</c:v>
                </c:pt>
                <c:pt idx="6491">
                  <c:v>-32767.0</c:v>
                </c:pt>
                <c:pt idx="6492">
                  <c:v>-32767.0</c:v>
                </c:pt>
                <c:pt idx="6493">
                  <c:v>-32767.0</c:v>
                </c:pt>
                <c:pt idx="6494">
                  <c:v>-32767.0</c:v>
                </c:pt>
                <c:pt idx="6495">
                  <c:v>-32767.0</c:v>
                </c:pt>
                <c:pt idx="6496">
                  <c:v>-32767.0</c:v>
                </c:pt>
                <c:pt idx="6497">
                  <c:v>-32767.0</c:v>
                </c:pt>
                <c:pt idx="6498">
                  <c:v>-32767.0</c:v>
                </c:pt>
                <c:pt idx="6499">
                  <c:v>-32767.0</c:v>
                </c:pt>
                <c:pt idx="6500">
                  <c:v>-32767.0</c:v>
                </c:pt>
                <c:pt idx="6501">
                  <c:v>-32767.0</c:v>
                </c:pt>
                <c:pt idx="6502">
                  <c:v>-32767.0</c:v>
                </c:pt>
                <c:pt idx="6503">
                  <c:v>-32767.0</c:v>
                </c:pt>
                <c:pt idx="6504">
                  <c:v>-32767.0</c:v>
                </c:pt>
                <c:pt idx="6505">
                  <c:v>-32767.0</c:v>
                </c:pt>
                <c:pt idx="6506">
                  <c:v>-32767.0</c:v>
                </c:pt>
                <c:pt idx="6507">
                  <c:v>-32767.0</c:v>
                </c:pt>
                <c:pt idx="6508">
                  <c:v>-32767.0</c:v>
                </c:pt>
                <c:pt idx="6509">
                  <c:v>-32767.0</c:v>
                </c:pt>
                <c:pt idx="6510">
                  <c:v>-32767.0</c:v>
                </c:pt>
                <c:pt idx="6511">
                  <c:v>-32767.0</c:v>
                </c:pt>
                <c:pt idx="6512">
                  <c:v>-32767.0</c:v>
                </c:pt>
                <c:pt idx="6513">
                  <c:v>-32767.0</c:v>
                </c:pt>
                <c:pt idx="6514">
                  <c:v>-32767.0</c:v>
                </c:pt>
                <c:pt idx="6515">
                  <c:v>-32767.0</c:v>
                </c:pt>
                <c:pt idx="6516">
                  <c:v>-32767.0</c:v>
                </c:pt>
                <c:pt idx="6517">
                  <c:v>-32767.0</c:v>
                </c:pt>
                <c:pt idx="6518">
                  <c:v>-32767.0</c:v>
                </c:pt>
                <c:pt idx="6519">
                  <c:v>-32767.0</c:v>
                </c:pt>
                <c:pt idx="6520">
                  <c:v>-32767.0</c:v>
                </c:pt>
                <c:pt idx="6521">
                  <c:v>-32767.0</c:v>
                </c:pt>
                <c:pt idx="6522">
                  <c:v>-32767.0</c:v>
                </c:pt>
                <c:pt idx="6523">
                  <c:v>-32767.0</c:v>
                </c:pt>
                <c:pt idx="6524">
                  <c:v>-32767.0</c:v>
                </c:pt>
                <c:pt idx="6525">
                  <c:v>-32767.0</c:v>
                </c:pt>
                <c:pt idx="6526">
                  <c:v>-32767.0</c:v>
                </c:pt>
                <c:pt idx="6527">
                  <c:v>-32767.0</c:v>
                </c:pt>
                <c:pt idx="6528">
                  <c:v>-32767.0</c:v>
                </c:pt>
                <c:pt idx="6529">
                  <c:v>-32767.0</c:v>
                </c:pt>
                <c:pt idx="6530">
                  <c:v>-32767.0</c:v>
                </c:pt>
                <c:pt idx="6531">
                  <c:v>-32767.0</c:v>
                </c:pt>
                <c:pt idx="6532">
                  <c:v>-32767.0</c:v>
                </c:pt>
                <c:pt idx="6533">
                  <c:v>-32767.0</c:v>
                </c:pt>
                <c:pt idx="6534">
                  <c:v>-32767.0</c:v>
                </c:pt>
                <c:pt idx="6535">
                  <c:v>-32767.0</c:v>
                </c:pt>
                <c:pt idx="6536">
                  <c:v>-32767.0</c:v>
                </c:pt>
                <c:pt idx="6537">
                  <c:v>-32767.0</c:v>
                </c:pt>
                <c:pt idx="6538">
                  <c:v>-32767.0</c:v>
                </c:pt>
                <c:pt idx="6539">
                  <c:v>-32767.0</c:v>
                </c:pt>
                <c:pt idx="6540">
                  <c:v>-32767.0</c:v>
                </c:pt>
                <c:pt idx="6541">
                  <c:v>-32767.0</c:v>
                </c:pt>
                <c:pt idx="6542">
                  <c:v>-32767.0</c:v>
                </c:pt>
                <c:pt idx="6543">
                  <c:v>-32767.0</c:v>
                </c:pt>
                <c:pt idx="6544">
                  <c:v>-32767.0</c:v>
                </c:pt>
                <c:pt idx="6545">
                  <c:v>-32767.0</c:v>
                </c:pt>
                <c:pt idx="6546">
                  <c:v>-32767.0</c:v>
                </c:pt>
                <c:pt idx="6547">
                  <c:v>-32767.0</c:v>
                </c:pt>
                <c:pt idx="6548">
                  <c:v>-32767.0</c:v>
                </c:pt>
                <c:pt idx="6549">
                  <c:v>-32767.0</c:v>
                </c:pt>
                <c:pt idx="6550">
                  <c:v>-32767.0</c:v>
                </c:pt>
                <c:pt idx="6551">
                  <c:v>-32767.0</c:v>
                </c:pt>
                <c:pt idx="6552">
                  <c:v>-32767.0</c:v>
                </c:pt>
                <c:pt idx="6553">
                  <c:v>-32767.0</c:v>
                </c:pt>
                <c:pt idx="6554">
                  <c:v>-32767.0</c:v>
                </c:pt>
                <c:pt idx="6555">
                  <c:v>-32767.0</c:v>
                </c:pt>
                <c:pt idx="6556">
                  <c:v>-32767.0</c:v>
                </c:pt>
                <c:pt idx="6557">
                  <c:v>-32767.0</c:v>
                </c:pt>
                <c:pt idx="6558">
                  <c:v>-32767.0</c:v>
                </c:pt>
                <c:pt idx="6559">
                  <c:v>-32767.0</c:v>
                </c:pt>
                <c:pt idx="6560">
                  <c:v>-32767.0</c:v>
                </c:pt>
                <c:pt idx="6561">
                  <c:v>-32767.0</c:v>
                </c:pt>
                <c:pt idx="6562">
                  <c:v>-32767.0</c:v>
                </c:pt>
                <c:pt idx="6563">
                  <c:v>-32767.0</c:v>
                </c:pt>
                <c:pt idx="6564">
                  <c:v>-32767.0</c:v>
                </c:pt>
                <c:pt idx="6565">
                  <c:v>-32767.0</c:v>
                </c:pt>
                <c:pt idx="6566">
                  <c:v>-32767.0</c:v>
                </c:pt>
                <c:pt idx="6567">
                  <c:v>-32767.0</c:v>
                </c:pt>
                <c:pt idx="6568">
                  <c:v>-32767.0</c:v>
                </c:pt>
                <c:pt idx="6569">
                  <c:v>-32767.0</c:v>
                </c:pt>
                <c:pt idx="6570">
                  <c:v>-32767.0</c:v>
                </c:pt>
                <c:pt idx="6571">
                  <c:v>-32767.0</c:v>
                </c:pt>
                <c:pt idx="6572">
                  <c:v>-32767.0</c:v>
                </c:pt>
                <c:pt idx="6573">
                  <c:v>-32767.0</c:v>
                </c:pt>
                <c:pt idx="6574">
                  <c:v>-32767.0</c:v>
                </c:pt>
                <c:pt idx="6575">
                  <c:v>-32767.0</c:v>
                </c:pt>
                <c:pt idx="6576">
                  <c:v>-32767.0</c:v>
                </c:pt>
                <c:pt idx="6577">
                  <c:v>-32767.0</c:v>
                </c:pt>
                <c:pt idx="6578">
                  <c:v>-32767.0</c:v>
                </c:pt>
                <c:pt idx="6579">
                  <c:v>-32767.0</c:v>
                </c:pt>
                <c:pt idx="6580">
                  <c:v>-32767.0</c:v>
                </c:pt>
                <c:pt idx="6581">
                  <c:v>-32767.0</c:v>
                </c:pt>
                <c:pt idx="6582">
                  <c:v>-32767.0</c:v>
                </c:pt>
                <c:pt idx="6583">
                  <c:v>-32767.0</c:v>
                </c:pt>
                <c:pt idx="6584">
                  <c:v>-32767.0</c:v>
                </c:pt>
                <c:pt idx="6585">
                  <c:v>-32767.0</c:v>
                </c:pt>
                <c:pt idx="6586">
                  <c:v>-32767.0</c:v>
                </c:pt>
                <c:pt idx="6587">
                  <c:v>-32767.0</c:v>
                </c:pt>
                <c:pt idx="6588">
                  <c:v>-32767.0</c:v>
                </c:pt>
                <c:pt idx="6589">
                  <c:v>-32767.0</c:v>
                </c:pt>
                <c:pt idx="6590">
                  <c:v>-32767.0</c:v>
                </c:pt>
                <c:pt idx="6591">
                  <c:v>-32767.0</c:v>
                </c:pt>
                <c:pt idx="6592">
                  <c:v>-32767.0</c:v>
                </c:pt>
                <c:pt idx="6593">
                  <c:v>-32767.0</c:v>
                </c:pt>
                <c:pt idx="6594">
                  <c:v>-32767.0</c:v>
                </c:pt>
                <c:pt idx="6595">
                  <c:v>-32767.0</c:v>
                </c:pt>
                <c:pt idx="6596">
                  <c:v>-32767.0</c:v>
                </c:pt>
                <c:pt idx="6597">
                  <c:v>-32767.0</c:v>
                </c:pt>
                <c:pt idx="6598">
                  <c:v>-32767.0</c:v>
                </c:pt>
                <c:pt idx="6599">
                  <c:v>-32767.0</c:v>
                </c:pt>
                <c:pt idx="6600">
                  <c:v>-32767.0</c:v>
                </c:pt>
                <c:pt idx="6601">
                  <c:v>-32767.0</c:v>
                </c:pt>
                <c:pt idx="6602">
                  <c:v>-32767.0</c:v>
                </c:pt>
                <c:pt idx="6603">
                  <c:v>-32767.0</c:v>
                </c:pt>
                <c:pt idx="6604">
                  <c:v>-32767.0</c:v>
                </c:pt>
                <c:pt idx="6605">
                  <c:v>-32767.0</c:v>
                </c:pt>
                <c:pt idx="6606">
                  <c:v>-32767.0</c:v>
                </c:pt>
                <c:pt idx="6607">
                  <c:v>-32767.0</c:v>
                </c:pt>
                <c:pt idx="6608">
                  <c:v>-32767.0</c:v>
                </c:pt>
                <c:pt idx="6609">
                  <c:v>-32767.0</c:v>
                </c:pt>
                <c:pt idx="6610">
                  <c:v>-32767.0</c:v>
                </c:pt>
                <c:pt idx="6611">
                  <c:v>-32767.0</c:v>
                </c:pt>
                <c:pt idx="6612">
                  <c:v>-32767.0</c:v>
                </c:pt>
                <c:pt idx="6613">
                  <c:v>-32767.0</c:v>
                </c:pt>
                <c:pt idx="6614">
                  <c:v>-32767.0</c:v>
                </c:pt>
                <c:pt idx="6615">
                  <c:v>-32767.0</c:v>
                </c:pt>
                <c:pt idx="6616">
                  <c:v>-32767.0</c:v>
                </c:pt>
                <c:pt idx="6617">
                  <c:v>-32767.0</c:v>
                </c:pt>
                <c:pt idx="6618">
                  <c:v>-32767.0</c:v>
                </c:pt>
                <c:pt idx="6619">
                  <c:v>-32767.0</c:v>
                </c:pt>
                <c:pt idx="6620">
                  <c:v>-32767.0</c:v>
                </c:pt>
                <c:pt idx="6621">
                  <c:v>-32767.0</c:v>
                </c:pt>
                <c:pt idx="6622">
                  <c:v>-32767.0</c:v>
                </c:pt>
                <c:pt idx="6623">
                  <c:v>-32767.0</c:v>
                </c:pt>
                <c:pt idx="6624">
                  <c:v>-32767.0</c:v>
                </c:pt>
                <c:pt idx="6625">
                  <c:v>-32767.0</c:v>
                </c:pt>
                <c:pt idx="6626">
                  <c:v>-32767.0</c:v>
                </c:pt>
                <c:pt idx="6627">
                  <c:v>-32767.0</c:v>
                </c:pt>
                <c:pt idx="6628">
                  <c:v>-32767.0</c:v>
                </c:pt>
                <c:pt idx="6629">
                  <c:v>-32767.0</c:v>
                </c:pt>
                <c:pt idx="6630">
                  <c:v>-32767.0</c:v>
                </c:pt>
                <c:pt idx="6631">
                  <c:v>-32767.0</c:v>
                </c:pt>
                <c:pt idx="6632">
                  <c:v>-32767.0</c:v>
                </c:pt>
                <c:pt idx="6633">
                  <c:v>-32767.0</c:v>
                </c:pt>
                <c:pt idx="6634">
                  <c:v>-32767.0</c:v>
                </c:pt>
                <c:pt idx="6635">
                  <c:v>-32767.0</c:v>
                </c:pt>
                <c:pt idx="6636">
                  <c:v>-32767.0</c:v>
                </c:pt>
                <c:pt idx="6637">
                  <c:v>-32767.0</c:v>
                </c:pt>
                <c:pt idx="6638">
                  <c:v>-32767.0</c:v>
                </c:pt>
                <c:pt idx="6639">
                  <c:v>-32767.0</c:v>
                </c:pt>
                <c:pt idx="6640">
                  <c:v>-32767.0</c:v>
                </c:pt>
                <c:pt idx="6641">
                  <c:v>-32767.0</c:v>
                </c:pt>
                <c:pt idx="6642">
                  <c:v>-32767.0</c:v>
                </c:pt>
                <c:pt idx="6643">
                  <c:v>-32767.0</c:v>
                </c:pt>
                <c:pt idx="6644">
                  <c:v>-32767.0</c:v>
                </c:pt>
                <c:pt idx="6645">
                  <c:v>-32767.0</c:v>
                </c:pt>
                <c:pt idx="6646">
                  <c:v>-32767.0</c:v>
                </c:pt>
                <c:pt idx="6647">
                  <c:v>-32767.0</c:v>
                </c:pt>
                <c:pt idx="6648">
                  <c:v>-32767.0</c:v>
                </c:pt>
                <c:pt idx="6649">
                  <c:v>-32767.0</c:v>
                </c:pt>
                <c:pt idx="6650">
                  <c:v>-32767.0</c:v>
                </c:pt>
                <c:pt idx="6651">
                  <c:v>-32767.0</c:v>
                </c:pt>
                <c:pt idx="6652">
                  <c:v>-32767.0</c:v>
                </c:pt>
                <c:pt idx="6653">
                  <c:v>-32767.0</c:v>
                </c:pt>
                <c:pt idx="6654">
                  <c:v>-32767.0</c:v>
                </c:pt>
                <c:pt idx="6655">
                  <c:v>-32767.0</c:v>
                </c:pt>
                <c:pt idx="6656">
                  <c:v>-32767.0</c:v>
                </c:pt>
                <c:pt idx="6657">
                  <c:v>-32767.0</c:v>
                </c:pt>
                <c:pt idx="6658">
                  <c:v>-32767.0</c:v>
                </c:pt>
                <c:pt idx="6659">
                  <c:v>-32767.0</c:v>
                </c:pt>
                <c:pt idx="6660">
                  <c:v>-32767.0</c:v>
                </c:pt>
                <c:pt idx="6661">
                  <c:v>-32767.0</c:v>
                </c:pt>
                <c:pt idx="6662">
                  <c:v>-32767.0</c:v>
                </c:pt>
                <c:pt idx="6663">
                  <c:v>-32767.0</c:v>
                </c:pt>
                <c:pt idx="6664">
                  <c:v>-32767.0</c:v>
                </c:pt>
                <c:pt idx="6665">
                  <c:v>-32767.0</c:v>
                </c:pt>
                <c:pt idx="6666">
                  <c:v>-32767.0</c:v>
                </c:pt>
                <c:pt idx="6667">
                  <c:v>-32767.0</c:v>
                </c:pt>
                <c:pt idx="6668">
                  <c:v>-32767.0</c:v>
                </c:pt>
                <c:pt idx="6669">
                  <c:v>-32767.0</c:v>
                </c:pt>
                <c:pt idx="6670">
                  <c:v>-32767.0</c:v>
                </c:pt>
                <c:pt idx="6671">
                  <c:v>-32767.0</c:v>
                </c:pt>
                <c:pt idx="6672">
                  <c:v>-32767.0</c:v>
                </c:pt>
                <c:pt idx="6673">
                  <c:v>-32767.0</c:v>
                </c:pt>
                <c:pt idx="6674">
                  <c:v>-32767.0</c:v>
                </c:pt>
                <c:pt idx="6675">
                  <c:v>-32767.0</c:v>
                </c:pt>
                <c:pt idx="6676">
                  <c:v>-32767.0</c:v>
                </c:pt>
                <c:pt idx="6677">
                  <c:v>-32767.0</c:v>
                </c:pt>
                <c:pt idx="6678">
                  <c:v>-32767.0</c:v>
                </c:pt>
                <c:pt idx="6679">
                  <c:v>-32767.0</c:v>
                </c:pt>
                <c:pt idx="6680">
                  <c:v>-32767.0</c:v>
                </c:pt>
                <c:pt idx="6681">
                  <c:v>-32767.0</c:v>
                </c:pt>
                <c:pt idx="6682">
                  <c:v>-32767.0</c:v>
                </c:pt>
                <c:pt idx="6683">
                  <c:v>-32767.0</c:v>
                </c:pt>
                <c:pt idx="6684">
                  <c:v>-32767.0</c:v>
                </c:pt>
                <c:pt idx="6685">
                  <c:v>-32767.0</c:v>
                </c:pt>
                <c:pt idx="6686">
                  <c:v>-32767.0</c:v>
                </c:pt>
                <c:pt idx="6687">
                  <c:v>-32767.0</c:v>
                </c:pt>
                <c:pt idx="6688">
                  <c:v>-32767.0</c:v>
                </c:pt>
                <c:pt idx="6689">
                  <c:v>-32767.0</c:v>
                </c:pt>
                <c:pt idx="6690">
                  <c:v>-32767.0</c:v>
                </c:pt>
                <c:pt idx="6691">
                  <c:v>-32767.0</c:v>
                </c:pt>
                <c:pt idx="6692">
                  <c:v>-32767.0</c:v>
                </c:pt>
                <c:pt idx="6693">
                  <c:v>-32767.0</c:v>
                </c:pt>
                <c:pt idx="6694">
                  <c:v>-32767.0</c:v>
                </c:pt>
                <c:pt idx="6695">
                  <c:v>-32767.0</c:v>
                </c:pt>
                <c:pt idx="6696">
                  <c:v>-32767.0</c:v>
                </c:pt>
                <c:pt idx="6697">
                  <c:v>-32767.0</c:v>
                </c:pt>
                <c:pt idx="6698">
                  <c:v>-32767.0</c:v>
                </c:pt>
                <c:pt idx="6699">
                  <c:v>-32767.0</c:v>
                </c:pt>
                <c:pt idx="6700">
                  <c:v>-32767.0</c:v>
                </c:pt>
                <c:pt idx="6701">
                  <c:v>-32767.0</c:v>
                </c:pt>
                <c:pt idx="6702">
                  <c:v>-32767.0</c:v>
                </c:pt>
                <c:pt idx="6703">
                  <c:v>-32767.0</c:v>
                </c:pt>
                <c:pt idx="6704">
                  <c:v>-32767.0</c:v>
                </c:pt>
                <c:pt idx="6705">
                  <c:v>-32767.0</c:v>
                </c:pt>
                <c:pt idx="6706">
                  <c:v>-32767.0</c:v>
                </c:pt>
                <c:pt idx="6707">
                  <c:v>-32767.0</c:v>
                </c:pt>
                <c:pt idx="6708">
                  <c:v>-32767.0</c:v>
                </c:pt>
                <c:pt idx="6709">
                  <c:v>-32767.0</c:v>
                </c:pt>
                <c:pt idx="6710">
                  <c:v>-32767.0</c:v>
                </c:pt>
                <c:pt idx="6711">
                  <c:v>-32767.0</c:v>
                </c:pt>
                <c:pt idx="6712">
                  <c:v>-32767.0</c:v>
                </c:pt>
                <c:pt idx="6713">
                  <c:v>-32767.0</c:v>
                </c:pt>
                <c:pt idx="6714">
                  <c:v>-32767.0</c:v>
                </c:pt>
                <c:pt idx="6715">
                  <c:v>-32767.0</c:v>
                </c:pt>
                <c:pt idx="6716">
                  <c:v>-32767.0</c:v>
                </c:pt>
                <c:pt idx="6717">
                  <c:v>-32767.0</c:v>
                </c:pt>
                <c:pt idx="6718">
                  <c:v>-32767.0</c:v>
                </c:pt>
                <c:pt idx="6719">
                  <c:v>-32767.0</c:v>
                </c:pt>
                <c:pt idx="6720">
                  <c:v>-32767.0</c:v>
                </c:pt>
                <c:pt idx="6721">
                  <c:v>-32767.0</c:v>
                </c:pt>
                <c:pt idx="6722">
                  <c:v>-32767.0</c:v>
                </c:pt>
                <c:pt idx="6723">
                  <c:v>-32767.0</c:v>
                </c:pt>
                <c:pt idx="6724">
                  <c:v>-32767.0</c:v>
                </c:pt>
                <c:pt idx="6725">
                  <c:v>-32767.0</c:v>
                </c:pt>
                <c:pt idx="6726">
                  <c:v>-32767.0</c:v>
                </c:pt>
                <c:pt idx="6727">
                  <c:v>-32767.0</c:v>
                </c:pt>
                <c:pt idx="6728">
                  <c:v>-32767.0</c:v>
                </c:pt>
                <c:pt idx="6729">
                  <c:v>-32767.0</c:v>
                </c:pt>
                <c:pt idx="6730">
                  <c:v>-32767.0</c:v>
                </c:pt>
                <c:pt idx="6731">
                  <c:v>-32767.0</c:v>
                </c:pt>
                <c:pt idx="6732">
                  <c:v>-32767.0</c:v>
                </c:pt>
                <c:pt idx="6733">
                  <c:v>-32767.0</c:v>
                </c:pt>
                <c:pt idx="6734">
                  <c:v>-32767.0</c:v>
                </c:pt>
                <c:pt idx="6735">
                  <c:v>-32767.0</c:v>
                </c:pt>
                <c:pt idx="6736">
                  <c:v>-32767.0</c:v>
                </c:pt>
                <c:pt idx="6737">
                  <c:v>-32767.0</c:v>
                </c:pt>
                <c:pt idx="6738">
                  <c:v>-32767.0</c:v>
                </c:pt>
                <c:pt idx="6739">
                  <c:v>-32767.0</c:v>
                </c:pt>
                <c:pt idx="6740">
                  <c:v>-32767.0</c:v>
                </c:pt>
                <c:pt idx="6741">
                  <c:v>-32767.0</c:v>
                </c:pt>
                <c:pt idx="6742">
                  <c:v>-32767.0</c:v>
                </c:pt>
                <c:pt idx="6743">
                  <c:v>-32767.0</c:v>
                </c:pt>
                <c:pt idx="6744">
                  <c:v>-32767.0</c:v>
                </c:pt>
                <c:pt idx="6745">
                  <c:v>-32767.0</c:v>
                </c:pt>
                <c:pt idx="6746">
                  <c:v>-32767.0</c:v>
                </c:pt>
                <c:pt idx="6747">
                  <c:v>-32767.0</c:v>
                </c:pt>
                <c:pt idx="6748">
                  <c:v>-32767.0</c:v>
                </c:pt>
                <c:pt idx="6749">
                  <c:v>-32767.0</c:v>
                </c:pt>
                <c:pt idx="6750">
                  <c:v>-32767.0</c:v>
                </c:pt>
                <c:pt idx="6751">
                  <c:v>-32767.0</c:v>
                </c:pt>
                <c:pt idx="6752">
                  <c:v>-32767.0</c:v>
                </c:pt>
                <c:pt idx="6753">
                  <c:v>-32767.0</c:v>
                </c:pt>
                <c:pt idx="6754">
                  <c:v>-32767.0</c:v>
                </c:pt>
                <c:pt idx="6755">
                  <c:v>-32767.0</c:v>
                </c:pt>
                <c:pt idx="6756">
                  <c:v>-32767.0</c:v>
                </c:pt>
                <c:pt idx="6757">
                  <c:v>-32767.0</c:v>
                </c:pt>
                <c:pt idx="6758">
                  <c:v>-32767.0</c:v>
                </c:pt>
                <c:pt idx="6759">
                  <c:v>-32767.0</c:v>
                </c:pt>
                <c:pt idx="6760">
                  <c:v>-32767.0</c:v>
                </c:pt>
                <c:pt idx="6761">
                  <c:v>-32767.0</c:v>
                </c:pt>
                <c:pt idx="6762">
                  <c:v>-32767.0</c:v>
                </c:pt>
                <c:pt idx="6763">
                  <c:v>-32767.0</c:v>
                </c:pt>
                <c:pt idx="6764">
                  <c:v>-32767.0</c:v>
                </c:pt>
                <c:pt idx="6765">
                  <c:v>-32767.0</c:v>
                </c:pt>
                <c:pt idx="6766">
                  <c:v>-32767.0</c:v>
                </c:pt>
                <c:pt idx="6767">
                  <c:v>-32767.0</c:v>
                </c:pt>
                <c:pt idx="6768">
                  <c:v>-32767.0</c:v>
                </c:pt>
                <c:pt idx="6769">
                  <c:v>-32767.0</c:v>
                </c:pt>
                <c:pt idx="6770">
                  <c:v>-32767.0</c:v>
                </c:pt>
                <c:pt idx="6771">
                  <c:v>-32767.0</c:v>
                </c:pt>
                <c:pt idx="6772">
                  <c:v>-32767.0</c:v>
                </c:pt>
                <c:pt idx="6773">
                  <c:v>-32767.0</c:v>
                </c:pt>
                <c:pt idx="6774">
                  <c:v>-32767.0</c:v>
                </c:pt>
                <c:pt idx="6775">
                  <c:v>-32767.0</c:v>
                </c:pt>
                <c:pt idx="6776">
                  <c:v>-32767.0</c:v>
                </c:pt>
                <c:pt idx="6777">
                  <c:v>-32767.0</c:v>
                </c:pt>
                <c:pt idx="6778">
                  <c:v>-32767.0</c:v>
                </c:pt>
                <c:pt idx="6779">
                  <c:v>-32767.0</c:v>
                </c:pt>
                <c:pt idx="6780">
                  <c:v>-32767.0</c:v>
                </c:pt>
                <c:pt idx="6781">
                  <c:v>-32767.0</c:v>
                </c:pt>
                <c:pt idx="6782">
                  <c:v>-32767.0</c:v>
                </c:pt>
                <c:pt idx="6783">
                  <c:v>-32767.0</c:v>
                </c:pt>
                <c:pt idx="6784">
                  <c:v>-32767.0</c:v>
                </c:pt>
                <c:pt idx="6785">
                  <c:v>-32767.0</c:v>
                </c:pt>
                <c:pt idx="6786">
                  <c:v>-32767.0</c:v>
                </c:pt>
                <c:pt idx="6787">
                  <c:v>-32767.0</c:v>
                </c:pt>
                <c:pt idx="6788">
                  <c:v>-32767.0</c:v>
                </c:pt>
                <c:pt idx="6789">
                  <c:v>-32767.0</c:v>
                </c:pt>
                <c:pt idx="6790">
                  <c:v>-32767.0</c:v>
                </c:pt>
                <c:pt idx="6791">
                  <c:v>-32767.0</c:v>
                </c:pt>
                <c:pt idx="6792">
                  <c:v>-32767.0</c:v>
                </c:pt>
                <c:pt idx="6793">
                  <c:v>-32767.0</c:v>
                </c:pt>
                <c:pt idx="6794">
                  <c:v>-32767.0</c:v>
                </c:pt>
                <c:pt idx="6795">
                  <c:v>-32767.0</c:v>
                </c:pt>
                <c:pt idx="6796">
                  <c:v>-32767.0</c:v>
                </c:pt>
                <c:pt idx="6797">
                  <c:v>-32767.0</c:v>
                </c:pt>
                <c:pt idx="6798">
                  <c:v>-32767.0</c:v>
                </c:pt>
                <c:pt idx="6799">
                  <c:v>-32767.0</c:v>
                </c:pt>
                <c:pt idx="6800">
                  <c:v>-32767.0</c:v>
                </c:pt>
                <c:pt idx="6801">
                  <c:v>-32767.0</c:v>
                </c:pt>
                <c:pt idx="6802">
                  <c:v>-32767.0</c:v>
                </c:pt>
                <c:pt idx="6803">
                  <c:v>-32767.0</c:v>
                </c:pt>
                <c:pt idx="6804">
                  <c:v>-32767.0</c:v>
                </c:pt>
                <c:pt idx="6805">
                  <c:v>-32767.0</c:v>
                </c:pt>
                <c:pt idx="6806">
                  <c:v>-32767.0</c:v>
                </c:pt>
                <c:pt idx="6807">
                  <c:v>-32767.0</c:v>
                </c:pt>
                <c:pt idx="6808">
                  <c:v>-32767.0</c:v>
                </c:pt>
                <c:pt idx="6809">
                  <c:v>-32767.0</c:v>
                </c:pt>
                <c:pt idx="6810">
                  <c:v>-32767.0</c:v>
                </c:pt>
                <c:pt idx="6811">
                  <c:v>-32767.0</c:v>
                </c:pt>
                <c:pt idx="6812">
                  <c:v>-32767.0</c:v>
                </c:pt>
                <c:pt idx="6813">
                  <c:v>-32767.0</c:v>
                </c:pt>
                <c:pt idx="6814">
                  <c:v>-32767.0</c:v>
                </c:pt>
                <c:pt idx="6815">
                  <c:v>-32767.0</c:v>
                </c:pt>
                <c:pt idx="6816">
                  <c:v>-32767.0</c:v>
                </c:pt>
                <c:pt idx="6817">
                  <c:v>-32767.0</c:v>
                </c:pt>
                <c:pt idx="6818">
                  <c:v>-32767.0</c:v>
                </c:pt>
                <c:pt idx="6819">
                  <c:v>-32767.0</c:v>
                </c:pt>
                <c:pt idx="6820">
                  <c:v>-32767.0</c:v>
                </c:pt>
                <c:pt idx="6821">
                  <c:v>-32767.0</c:v>
                </c:pt>
                <c:pt idx="6822">
                  <c:v>-32767.0</c:v>
                </c:pt>
                <c:pt idx="6823">
                  <c:v>-32767.0</c:v>
                </c:pt>
                <c:pt idx="6824">
                  <c:v>-32767.0</c:v>
                </c:pt>
                <c:pt idx="6825">
                  <c:v>-32767.0</c:v>
                </c:pt>
                <c:pt idx="6826">
                  <c:v>-32767.0</c:v>
                </c:pt>
                <c:pt idx="6827">
                  <c:v>-32767.0</c:v>
                </c:pt>
                <c:pt idx="6828">
                  <c:v>-32767.0</c:v>
                </c:pt>
                <c:pt idx="6829">
                  <c:v>-32767.0</c:v>
                </c:pt>
                <c:pt idx="6830">
                  <c:v>-32767.0</c:v>
                </c:pt>
                <c:pt idx="6831">
                  <c:v>-32767.0</c:v>
                </c:pt>
                <c:pt idx="6832">
                  <c:v>-32767.0</c:v>
                </c:pt>
                <c:pt idx="6833">
                  <c:v>-32767.0</c:v>
                </c:pt>
                <c:pt idx="6834">
                  <c:v>-32767.0</c:v>
                </c:pt>
                <c:pt idx="6835">
                  <c:v>-32767.0</c:v>
                </c:pt>
                <c:pt idx="6836">
                  <c:v>-32767.0</c:v>
                </c:pt>
                <c:pt idx="6837">
                  <c:v>-32767.0</c:v>
                </c:pt>
                <c:pt idx="6838">
                  <c:v>-32767.0</c:v>
                </c:pt>
                <c:pt idx="6839">
                  <c:v>-32767.0</c:v>
                </c:pt>
                <c:pt idx="6840">
                  <c:v>-32767.0</c:v>
                </c:pt>
                <c:pt idx="6841">
                  <c:v>-32767.0</c:v>
                </c:pt>
                <c:pt idx="6842">
                  <c:v>-32767.0</c:v>
                </c:pt>
                <c:pt idx="6843">
                  <c:v>-32767.0</c:v>
                </c:pt>
                <c:pt idx="6844">
                  <c:v>-32767.0</c:v>
                </c:pt>
                <c:pt idx="6845">
                  <c:v>-32767.0</c:v>
                </c:pt>
                <c:pt idx="6846">
                  <c:v>-32767.0</c:v>
                </c:pt>
                <c:pt idx="6847">
                  <c:v>-32767.0</c:v>
                </c:pt>
                <c:pt idx="6848">
                  <c:v>-32767.0</c:v>
                </c:pt>
                <c:pt idx="6849">
                  <c:v>-32767.0</c:v>
                </c:pt>
                <c:pt idx="6850">
                  <c:v>-32767.0</c:v>
                </c:pt>
                <c:pt idx="6851">
                  <c:v>-32767.0</c:v>
                </c:pt>
                <c:pt idx="6852">
                  <c:v>-32767.0</c:v>
                </c:pt>
                <c:pt idx="6853">
                  <c:v>-32767.0</c:v>
                </c:pt>
                <c:pt idx="6854">
                  <c:v>-32767.0</c:v>
                </c:pt>
                <c:pt idx="6855">
                  <c:v>-32767.0</c:v>
                </c:pt>
                <c:pt idx="6856">
                  <c:v>-32767.0</c:v>
                </c:pt>
                <c:pt idx="6857">
                  <c:v>-32767.0</c:v>
                </c:pt>
                <c:pt idx="6858">
                  <c:v>-32767.0</c:v>
                </c:pt>
                <c:pt idx="6859">
                  <c:v>-32767.0</c:v>
                </c:pt>
                <c:pt idx="6860">
                  <c:v>-32767.0</c:v>
                </c:pt>
                <c:pt idx="6861">
                  <c:v>-32767.0</c:v>
                </c:pt>
                <c:pt idx="6862">
                  <c:v>-32767.0</c:v>
                </c:pt>
                <c:pt idx="6863">
                  <c:v>-32767.0</c:v>
                </c:pt>
                <c:pt idx="6864">
                  <c:v>-32767.0</c:v>
                </c:pt>
                <c:pt idx="6865">
                  <c:v>-32767.0</c:v>
                </c:pt>
                <c:pt idx="6866">
                  <c:v>-32767.0</c:v>
                </c:pt>
                <c:pt idx="6867">
                  <c:v>-32767.0</c:v>
                </c:pt>
                <c:pt idx="6868">
                  <c:v>-32767.0</c:v>
                </c:pt>
                <c:pt idx="6869">
                  <c:v>-32767.0</c:v>
                </c:pt>
                <c:pt idx="6870">
                  <c:v>-32767.0</c:v>
                </c:pt>
                <c:pt idx="6871">
                  <c:v>-32767.0</c:v>
                </c:pt>
                <c:pt idx="6872">
                  <c:v>-32767.0</c:v>
                </c:pt>
                <c:pt idx="6873">
                  <c:v>-32767.0</c:v>
                </c:pt>
                <c:pt idx="6874">
                  <c:v>-32767.0</c:v>
                </c:pt>
                <c:pt idx="6875">
                  <c:v>-32767.0</c:v>
                </c:pt>
                <c:pt idx="6876">
                  <c:v>-32767.0</c:v>
                </c:pt>
                <c:pt idx="6877">
                  <c:v>-32767.0</c:v>
                </c:pt>
                <c:pt idx="6878">
                  <c:v>-32767.0</c:v>
                </c:pt>
                <c:pt idx="6879">
                  <c:v>-32767.0</c:v>
                </c:pt>
                <c:pt idx="6880">
                  <c:v>-32767.0</c:v>
                </c:pt>
                <c:pt idx="6881">
                  <c:v>-32767.0</c:v>
                </c:pt>
                <c:pt idx="6882">
                  <c:v>-32767.0</c:v>
                </c:pt>
                <c:pt idx="6883">
                  <c:v>-32767.0</c:v>
                </c:pt>
                <c:pt idx="6884">
                  <c:v>-32767.0</c:v>
                </c:pt>
                <c:pt idx="6885">
                  <c:v>-32767.0</c:v>
                </c:pt>
                <c:pt idx="6886">
                  <c:v>-32767.0</c:v>
                </c:pt>
                <c:pt idx="6887">
                  <c:v>-32767.0</c:v>
                </c:pt>
                <c:pt idx="6888">
                  <c:v>-32767.0</c:v>
                </c:pt>
                <c:pt idx="6889">
                  <c:v>-32767.0</c:v>
                </c:pt>
                <c:pt idx="6890">
                  <c:v>-32767.0</c:v>
                </c:pt>
                <c:pt idx="6891">
                  <c:v>-32767.0</c:v>
                </c:pt>
                <c:pt idx="6892">
                  <c:v>-32767.0</c:v>
                </c:pt>
                <c:pt idx="6893">
                  <c:v>-32767.0</c:v>
                </c:pt>
                <c:pt idx="6894">
                  <c:v>-32767.0</c:v>
                </c:pt>
                <c:pt idx="6895">
                  <c:v>-32767.0</c:v>
                </c:pt>
                <c:pt idx="6896">
                  <c:v>-32767.0</c:v>
                </c:pt>
                <c:pt idx="6897">
                  <c:v>-32767.0</c:v>
                </c:pt>
                <c:pt idx="6898">
                  <c:v>-32767.0</c:v>
                </c:pt>
                <c:pt idx="6899">
                  <c:v>-32767.0</c:v>
                </c:pt>
                <c:pt idx="6900">
                  <c:v>-32767.0</c:v>
                </c:pt>
                <c:pt idx="6901">
                  <c:v>-32767.0</c:v>
                </c:pt>
                <c:pt idx="6902">
                  <c:v>-32767.0</c:v>
                </c:pt>
                <c:pt idx="6903">
                  <c:v>-32767.0</c:v>
                </c:pt>
                <c:pt idx="6904">
                  <c:v>-32767.0</c:v>
                </c:pt>
                <c:pt idx="6905">
                  <c:v>-32767.0</c:v>
                </c:pt>
                <c:pt idx="6906">
                  <c:v>-32767.0</c:v>
                </c:pt>
                <c:pt idx="6907">
                  <c:v>-32767.0</c:v>
                </c:pt>
                <c:pt idx="6908">
                  <c:v>-32767.0</c:v>
                </c:pt>
                <c:pt idx="6909">
                  <c:v>-32767.0</c:v>
                </c:pt>
                <c:pt idx="6910">
                  <c:v>-32767.0</c:v>
                </c:pt>
                <c:pt idx="6911">
                  <c:v>-32767.0</c:v>
                </c:pt>
                <c:pt idx="6912">
                  <c:v>-32767.0</c:v>
                </c:pt>
                <c:pt idx="6913">
                  <c:v>-32767.0</c:v>
                </c:pt>
                <c:pt idx="6914">
                  <c:v>-32767.0</c:v>
                </c:pt>
                <c:pt idx="6915">
                  <c:v>-32767.0</c:v>
                </c:pt>
                <c:pt idx="6916">
                  <c:v>-32767.0</c:v>
                </c:pt>
                <c:pt idx="6917">
                  <c:v>-32767.0</c:v>
                </c:pt>
                <c:pt idx="6918">
                  <c:v>-32767.0</c:v>
                </c:pt>
                <c:pt idx="6919">
                  <c:v>-32767.0</c:v>
                </c:pt>
                <c:pt idx="6920">
                  <c:v>-32767.0</c:v>
                </c:pt>
                <c:pt idx="6921">
                  <c:v>-32767.0</c:v>
                </c:pt>
                <c:pt idx="6922">
                  <c:v>-32767.0</c:v>
                </c:pt>
                <c:pt idx="6923">
                  <c:v>-32767.0</c:v>
                </c:pt>
                <c:pt idx="6924">
                  <c:v>-32767.0</c:v>
                </c:pt>
                <c:pt idx="6925">
                  <c:v>-32767.0</c:v>
                </c:pt>
                <c:pt idx="6926">
                  <c:v>-32767.0</c:v>
                </c:pt>
                <c:pt idx="6927">
                  <c:v>-32767.0</c:v>
                </c:pt>
                <c:pt idx="6928">
                  <c:v>-32767.0</c:v>
                </c:pt>
                <c:pt idx="6929">
                  <c:v>-32767.0</c:v>
                </c:pt>
                <c:pt idx="6930">
                  <c:v>-32767.0</c:v>
                </c:pt>
                <c:pt idx="6931">
                  <c:v>-32767.0</c:v>
                </c:pt>
                <c:pt idx="6932">
                  <c:v>-32767.0</c:v>
                </c:pt>
                <c:pt idx="6933">
                  <c:v>-32767.0</c:v>
                </c:pt>
                <c:pt idx="6934">
                  <c:v>-32767.0</c:v>
                </c:pt>
                <c:pt idx="6935">
                  <c:v>-32767.0</c:v>
                </c:pt>
                <c:pt idx="6936">
                  <c:v>-32767.0</c:v>
                </c:pt>
                <c:pt idx="6937">
                  <c:v>-32767.0</c:v>
                </c:pt>
                <c:pt idx="6938">
                  <c:v>-32767.0</c:v>
                </c:pt>
                <c:pt idx="6939">
                  <c:v>-32767.0</c:v>
                </c:pt>
                <c:pt idx="6940">
                  <c:v>-32767.0</c:v>
                </c:pt>
                <c:pt idx="6941">
                  <c:v>-32767.0</c:v>
                </c:pt>
                <c:pt idx="6942">
                  <c:v>-32767.0</c:v>
                </c:pt>
                <c:pt idx="6943">
                  <c:v>-32767.0</c:v>
                </c:pt>
                <c:pt idx="6944">
                  <c:v>-32767.0</c:v>
                </c:pt>
                <c:pt idx="6945">
                  <c:v>-32767.0</c:v>
                </c:pt>
                <c:pt idx="6946">
                  <c:v>-32767.0</c:v>
                </c:pt>
                <c:pt idx="6947">
                  <c:v>-32767.0</c:v>
                </c:pt>
                <c:pt idx="6948">
                  <c:v>-32767.0</c:v>
                </c:pt>
                <c:pt idx="6949">
                  <c:v>-32767.0</c:v>
                </c:pt>
                <c:pt idx="6950">
                  <c:v>-32767.0</c:v>
                </c:pt>
                <c:pt idx="6951">
                  <c:v>-32767.0</c:v>
                </c:pt>
                <c:pt idx="6952">
                  <c:v>-32767.0</c:v>
                </c:pt>
                <c:pt idx="6953">
                  <c:v>-32767.0</c:v>
                </c:pt>
                <c:pt idx="6954">
                  <c:v>-32767.0</c:v>
                </c:pt>
                <c:pt idx="6955">
                  <c:v>-32767.0</c:v>
                </c:pt>
                <c:pt idx="6956">
                  <c:v>-32767.0</c:v>
                </c:pt>
                <c:pt idx="6957">
                  <c:v>-32767.0</c:v>
                </c:pt>
                <c:pt idx="6958">
                  <c:v>-32767.0</c:v>
                </c:pt>
                <c:pt idx="6959">
                  <c:v>-32767.0</c:v>
                </c:pt>
                <c:pt idx="6960">
                  <c:v>-32767.0</c:v>
                </c:pt>
                <c:pt idx="6961">
                  <c:v>-32767.0</c:v>
                </c:pt>
                <c:pt idx="6962">
                  <c:v>-32767.0</c:v>
                </c:pt>
                <c:pt idx="6963">
                  <c:v>-32767.0</c:v>
                </c:pt>
                <c:pt idx="6964">
                  <c:v>-32767.0</c:v>
                </c:pt>
                <c:pt idx="6965">
                  <c:v>-32767.0</c:v>
                </c:pt>
                <c:pt idx="6966">
                  <c:v>-32767.0</c:v>
                </c:pt>
                <c:pt idx="6967">
                  <c:v>-32767.0</c:v>
                </c:pt>
                <c:pt idx="6968">
                  <c:v>-32767.0</c:v>
                </c:pt>
                <c:pt idx="6969">
                  <c:v>-32767.0</c:v>
                </c:pt>
                <c:pt idx="6970">
                  <c:v>-32767.0</c:v>
                </c:pt>
                <c:pt idx="6971">
                  <c:v>-32767.0</c:v>
                </c:pt>
                <c:pt idx="6972">
                  <c:v>-32767.0</c:v>
                </c:pt>
                <c:pt idx="6973">
                  <c:v>-32767.0</c:v>
                </c:pt>
                <c:pt idx="6974">
                  <c:v>-32767.0</c:v>
                </c:pt>
                <c:pt idx="6975">
                  <c:v>-32767.0</c:v>
                </c:pt>
                <c:pt idx="6976">
                  <c:v>-32767.0</c:v>
                </c:pt>
                <c:pt idx="6977">
                  <c:v>-32767.0</c:v>
                </c:pt>
                <c:pt idx="6978">
                  <c:v>-32767.0</c:v>
                </c:pt>
                <c:pt idx="6979">
                  <c:v>-32767.0</c:v>
                </c:pt>
                <c:pt idx="6980">
                  <c:v>-32767.0</c:v>
                </c:pt>
                <c:pt idx="6981">
                  <c:v>-32767.0</c:v>
                </c:pt>
                <c:pt idx="6982">
                  <c:v>-32767.0</c:v>
                </c:pt>
                <c:pt idx="6983">
                  <c:v>-32767.0</c:v>
                </c:pt>
                <c:pt idx="6984">
                  <c:v>-32767.0</c:v>
                </c:pt>
                <c:pt idx="6985">
                  <c:v>-32767.0</c:v>
                </c:pt>
                <c:pt idx="6986">
                  <c:v>-32767.0</c:v>
                </c:pt>
                <c:pt idx="6987">
                  <c:v>-32767.0</c:v>
                </c:pt>
                <c:pt idx="6988">
                  <c:v>-32767.0</c:v>
                </c:pt>
                <c:pt idx="6989">
                  <c:v>-32767.0</c:v>
                </c:pt>
                <c:pt idx="6990">
                  <c:v>-32767.0</c:v>
                </c:pt>
                <c:pt idx="6991">
                  <c:v>-32767.0</c:v>
                </c:pt>
                <c:pt idx="6992">
                  <c:v>-32767.0</c:v>
                </c:pt>
                <c:pt idx="6993">
                  <c:v>-32767.0</c:v>
                </c:pt>
                <c:pt idx="6994">
                  <c:v>-32767.0</c:v>
                </c:pt>
                <c:pt idx="6995">
                  <c:v>-32767.0</c:v>
                </c:pt>
                <c:pt idx="6996">
                  <c:v>-32767.0</c:v>
                </c:pt>
                <c:pt idx="6997">
                  <c:v>-32767.0</c:v>
                </c:pt>
                <c:pt idx="6998">
                  <c:v>-32767.0</c:v>
                </c:pt>
                <c:pt idx="6999">
                  <c:v>-32767.0</c:v>
                </c:pt>
                <c:pt idx="7000">
                  <c:v>-32767.0</c:v>
                </c:pt>
                <c:pt idx="7001">
                  <c:v>-32767.0</c:v>
                </c:pt>
                <c:pt idx="7002">
                  <c:v>-32767.0</c:v>
                </c:pt>
                <c:pt idx="7003">
                  <c:v>-32767.0</c:v>
                </c:pt>
                <c:pt idx="7004">
                  <c:v>-32767.0</c:v>
                </c:pt>
                <c:pt idx="7005">
                  <c:v>-32767.0</c:v>
                </c:pt>
                <c:pt idx="7006">
                  <c:v>-32767.0</c:v>
                </c:pt>
                <c:pt idx="7007">
                  <c:v>-32767.0</c:v>
                </c:pt>
                <c:pt idx="7008">
                  <c:v>-32767.0</c:v>
                </c:pt>
                <c:pt idx="7009">
                  <c:v>-32767.0</c:v>
                </c:pt>
                <c:pt idx="7010">
                  <c:v>-32767.0</c:v>
                </c:pt>
                <c:pt idx="7011">
                  <c:v>-32767.0</c:v>
                </c:pt>
                <c:pt idx="7012">
                  <c:v>-32767.0</c:v>
                </c:pt>
                <c:pt idx="7013">
                  <c:v>-32767.0</c:v>
                </c:pt>
                <c:pt idx="7014">
                  <c:v>-32767.0</c:v>
                </c:pt>
                <c:pt idx="7015">
                  <c:v>-32767.0</c:v>
                </c:pt>
                <c:pt idx="7016">
                  <c:v>-32767.0</c:v>
                </c:pt>
                <c:pt idx="7017">
                  <c:v>-32767.0</c:v>
                </c:pt>
                <c:pt idx="7018">
                  <c:v>-32767.0</c:v>
                </c:pt>
                <c:pt idx="7019">
                  <c:v>-32767.0</c:v>
                </c:pt>
                <c:pt idx="7020">
                  <c:v>-32767.0</c:v>
                </c:pt>
                <c:pt idx="7021">
                  <c:v>-32767.0</c:v>
                </c:pt>
                <c:pt idx="7022">
                  <c:v>-32767.0</c:v>
                </c:pt>
                <c:pt idx="7023">
                  <c:v>-32767.0</c:v>
                </c:pt>
                <c:pt idx="7024">
                  <c:v>-32767.0</c:v>
                </c:pt>
                <c:pt idx="7025">
                  <c:v>-32767.0</c:v>
                </c:pt>
                <c:pt idx="7026">
                  <c:v>-32767.0</c:v>
                </c:pt>
                <c:pt idx="7027">
                  <c:v>-32767.0</c:v>
                </c:pt>
                <c:pt idx="7028">
                  <c:v>-32767.0</c:v>
                </c:pt>
                <c:pt idx="7029">
                  <c:v>-32767.0</c:v>
                </c:pt>
                <c:pt idx="7030">
                  <c:v>-32767.0</c:v>
                </c:pt>
                <c:pt idx="7031">
                  <c:v>-32767.0</c:v>
                </c:pt>
                <c:pt idx="7032">
                  <c:v>-32767.0</c:v>
                </c:pt>
                <c:pt idx="7033">
                  <c:v>-32767.0</c:v>
                </c:pt>
                <c:pt idx="7034">
                  <c:v>-32767.0</c:v>
                </c:pt>
                <c:pt idx="7035">
                  <c:v>-32767.0</c:v>
                </c:pt>
                <c:pt idx="7036">
                  <c:v>-32767.0</c:v>
                </c:pt>
                <c:pt idx="7037">
                  <c:v>-32767.0</c:v>
                </c:pt>
                <c:pt idx="7038">
                  <c:v>-32767.0</c:v>
                </c:pt>
                <c:pt idx="7039">
                  <c:v>-32767.0</c:v>
                </c:pt>
                <c:pt idx="7040">
                  <c:v>-32767.0</c:v>
                </c:pt>
                <c:pt idx="7041">
                  <c:v>-32767.0</c:v>
                </c:pt>
                <c:pt idx="7042">
                  <c:v>-32767.0</c:v>
                </c:pt>
                <c:pt idx="7043">
                  <c:v>-32767.0</c:v>
                </c:pt>
                <c:pt idx="7044">
                  <c:v>-32767.0</c:v>
                </c:pt>
                <c:pt idx="7045">
                  <c:v>-32767.0</c:v>
                </c:pt>
                <c:pt idx="7046">
                  <c:v>-32767.0</c:v>
                </c:pt>
                <c:pt idx="7047">
                  <c:v>-32767.0</c:v>
                </c:pt>
                <c:pt idx="7048">
                  <c:v>-32767.0</c:v>
                </c:pt>
                <c:pt idx="7049">
                  <c:v>-32767.0</c:v>
                </c:pt>
                <c:pt idx="7050">
                  <c:v>-32767.0</c:v>
                </c:pt>
                <c:pt idx="7051">
                  <c:v>-32767.0</c:v>
                </c:pt>
                <c:pt idx="7052">
                  <c:v>-32767.0</c:v>
                </c:pt>
                <c:pt idx="7053">
                  <c:v>-32767.0</c:v>
                </c:pt>
                <c:pt idx="7054">
                  <c:v>-32767.0</c:v>
                </c:pt>
                <c:pt idx="7055">
                  <c:v>-32767.0</c:v>
                </c:pt>
                <c:pt idx="7056">
                  <c:v>-32767.0</c:v>
                </c:pt>
                <c:pt idx="7057">
                  <c:v>-32767.0</c:v>
                </c:pt>
                <c:pt idx="7058">
                  <c:v>-32767.0</c:v>
                </c:pt>
                <c:pt idx="7059">
                  <c:v>-32767.0</c:v>
                </c:pt>
                <c:pt idx="7060">
                  <c:v>-32767.0</c:v>
                </c:pt>
                <c:pt idx="7061">
                  <c:v>-32767.0</c:v>
                </c:pt>
                <c:pt idx="7062">
                  <c:v>-32767.0</c:v>
                </c:pt>
                <c:pt idx="7063">
                  <c:v>-32767.0</c:v>
                </c:pt>
                <c:pt idx="7064">
                  <c:v>-32767.0</c:v>
                </c:pt>
                <c:pt idx="7065">
                  <c:v>-32767.0</c:v>
                </c:pt>
                <c:pt idx="7066">
                  <c:v>-32767.0</c:v>
                </c:pt>
                <c:pt idx="7067">
                  <c:v>-32767.0</c:v>
                </c:pt>
                <c:pt idx="7068">
                  <c:v>-32767.0</c:v>
                </c:pt>
                <c:pt idx="7069">
                  <c:v>-32767.0</c:v>
                </c:pt>
                <c:pt idx="7070">
                  <c:v>-32767.0</c:v>
                </c:pt>
                <c:pt idx="7071">
                  <c:v>-32767.0</c:v>
                </c:pt>
                <c:pt idx="7072">
                  <c:v>-32767.0</c:v>
                </c:pt>
                <c:pt idx="7073">
                  <c:v>-32767.0</c:v>
                </c:pt>
                <c:pt idx="7074">
                  <c:v>-32767.0</c:v>
                </c:pt>
                <c:pt idx="7075">
                  <c:v>-32767.0</c:v>
                </c:pt>
                <c:pt idx="7076">
                  <c:v>-32767.0</c:v>
                </c:pt>
                <c:pt idx="7077">
                  <c:v>-32767.0</c:v>
                </c:pt>
                <c:pt idx="7078">
                  <c:v>-32767.0</c:v>
                </c:pt>
                <c:pt idx="7079">
                  <c:v>-32767.0</c:v>
                </c:pt>
                <c:pt idx="7080">
                  <c:v>-32767.0</c:v>
                </c:pt>
                <c:pt idx="7081">
                  <c:v>-32767.0</c:v>
                </c:pt>
                <c:pt idx="7082">
                  <c:v>-32767.0</c:v>
                </c:pt>
                <c:pt idx="7083">
                  <c:v>-32767.0</c:v>
                </c:pt>
                <c:pt idx="7084">
                  <c:v>-32767.0</c:v>
                </c:pt>
                <c:pt idx="7085">
                  <c:v>-32767.0</c:v>
                </c:pt>
                <c:pt idx="7086">
                  <c:v>-32767.0</c:v>
                </c:pt>
                <c:pt idx="7087">
                  <c:v>-32767.0</c:v>
                </c:pt>
                <c:pt idx="7088">
                  <c:v>-32767.0</c:v>
                </c:pt>
                <c:pt idx="7089">
                  <c:v>-32767.0</c:v>
                </c:pt>
                <c:pt idx="7090">
                  <c:v>-32767.0</c:v>
                </c:pt>
                <c:pt idx="7091">
                  <c:v>-32767.0</c:v>
                </c:pt>
                <c:pt idx="7092">
                  <c:v>-32767.0</c:v>
                </c:pt>
                <c:pt idx="7093">
                  <c:v>-32767.0</c:v>
                </c:pt>
                <c:pt idx="7094">
                  <c:v>-32767.0</c:v>
                </c:pt>
                <c:pt idx="7095">
                  <c:v>-32767.0</c:v>
                </c:pt>
                <c:pt idx="7096">
                  <c:v>-32767.0</c:v>
                </c:pt>
                <c:pt idx="7097">
                  <c:v>-32767.0</c:v>
                </c:pt>
                <c:pt idx="7098">
                  <c:v>-32767.0</c:v>
                </c:pt>
                <c:pt idx="7099">
                  <c:v>-32767.0</c:v>
                </c:pt>
                <c:pt idx="7100">
                  <c:v>-32767.0</c:v>
                </c:pt>
                <c:pt idx="7101">
                  <c:v>-32767.0</c:v>
                </c:pt>
                <c:pt idx="7102">
                  <c:v>-32767.0</c:v>
                </c:pt>
                <c:pt idx="7103">
                  <c:v>-32767.0</c:v>
                </c:pt>
                <c:pt idx="7104">
                  <c:v>-32767.0</c:v>
                </c:pt>
                <c:pt idx="7105">
                  <c:v>-32767.0</c:v>
                </c:pt>
                <c:pt idx="7106">
                  <c:v>-32767.0</c:v>
                </c:pt>
                <c:pt idx="7107">
                  <c:v>-32767.0</c:v>
                </c:pt>
                <c:pt idx="7108">
                  <c:v>-32767.0</c:v>
                </c:pt>
                <c:pt idx="7109">
                  <c:v>-32767.0</c:v>
                </c:pt>
                <c:pt idx="7110">
                  <c:v>-32767.0</c:v>
                </c:pt>
                <c:pt idx="7111">
                  <c:v>-32767.0</c:v>
                </c:pt>
                <c:pt idx="7112">
                  <c:v>-32767.0</c:v>
                </c:pt>
                <c:pt idx="7113">
                  <c:v>-32767.0</c:v>
                </c:pt>
                <c:pt idx="7114">
                  <c:v>-32767.0</c:v>
                </c:pt>
                <c:pt idx="7115">
                  <c:v>-32767.0</c:v>
                </c:pt>
                <c:pt idx="7116">
                  <c:v>-32767.0</c:v>
                </c:pt>
                <c:pt idx="7117">
                  <c:v>-32767.0</c:v>
                </c:pt>
                <c:pt idx="7118">
                  <c:v>-32767.0</c:v>
                </c:pt>
                <c:pt idx="7119">
                  <c:v>-32767.0</c:v>
                </c:pt>
                <c:pt idx="7120">
                  <c:v>-32767.0</c:v>
                </c:pt>
                <c:pt idx="7121">
                  <c:v>-32767.0</c:v>
                </c:pt>
                <c:pt idx="7122">
                  <c:v>-32767.0</c:v>
                </c:pt>
                <c:pt idx="7123">
                  <c:v>-32767.0</c:v>
                </c:pt>
                <c:pt idx="7124">
                  <c:v>-32767.0</c:v>
                </c:pt>
                <c:pt idx="7125">
                  <c:v>-32767.0</c:v>
                </c:pt>
                <c:pt idx="7126">
                  <c:v>-32767.0</c:v>
                </c:pt>
                <c:pt idx="7127">
                  <c:v>-32767.0</c:v>
                </c:pt>
                <c:pt idx="7128">
                  <c:v>-32767.0</c:v>
                </c:pt>
                <c:pt idx="7129">
                  <c:v>-32767.0</c:v>
                </c:pt>
                <c:pt idx="7130">
                  <c:v>-32767.0</c:v>
                </c:pt>
                <c:pt idx="7131">
                  <c:v>-32767.0</c:v>
                </c:pt>
                <c:pt idx="7132">
                  <c:v>-32767.0</c:v>
                </c:pt>
                <c:pt idx="7133">
                  <c:v>-32767.0</c:v>
                </c:pt>
                <c:pt idx="7134">
                  <c:v>-32767.0</c:v>
                </c:pt>
                <c:pt idx="7135">
                  <c:v>-32767.0</c:v>
                </c:pt>
                <c:pt idx="7136">
                  <c:v>-32767.0</c:v>
                </c:pt>
                <c:pt idx="7137">
                  <c:v>-32767.0</c:v>
                </c:pt>
                <c:pt idx="7138">
                  <c:v>-32767.0</c:v>
                </c:pt>
                <c:pt idx="7139">
                  <c:v>-32767.0</c:v>
                </c:pt>
                <c:pt idx="7140">
                  <c:v>-32767.0</c:v>
                </c:pt>
                <c:pt idx="7141">
                  <c:v>-32767.0</c:v>
                </c:pt>
                <c:pt idx="7142">
                  <c:v>-32767.0</c:v>
                </c:pt>
                <c:pt idx="7143">
                  <c:v>-32767.0</c:v>
                </c:pt>
                <c:pt idx="7144">
                  <c:v>-32767.0</c:v>
                </c:pt>
                <c:pt idx="7145">
                  <c:v>-32767.0</c:v>
                </c:pt>
                <c:pt idx="7146">
                  <c:v>-32767.0</c:v>
                </c:pt>
                <c:pt idx="7147">
                  <c:v>-32767.0</c:v>
                </c:pt>
                <c:pt idx="7148">
                  <c:v>-32767.0</c:v>
                </c:pt>
                <c:pt idx="7149">
                  <c:v>-32767.0</c:v>
                </c:pt>
                <c:pt idx="7150">
                  <c:v>-32767.0</c:v>
                </c:pt>
                <c:pt idx="7151">
                  <c:v>-32767.0</c:v>
                </c:pt>
                <c:pt idx="7152">
                  <c:v>-32767.0</c:v>
                </c:pt>
                <c:pt idx="7153">
                  <c:v>-32767.0</c:v>
                </c:pt>
                <c:pt idx="7154">
                  <c:v>-32767.0</c:v>
                </c:pt>
                <c:pt idx="7155">
                  <c:v>-32767.0</c:v>
                </c:pt>
                <c:pt idx="7156">
                  <c:v>-32767.0</c:v>
                </c:pt>
                <c:pt idx="7157">
                  <c:v>-32767.0</c:v>
                </c:pt>
                <c:pt idx="7158">
                  <c:v>-32767.0</c:v>
                </c:pt>
                <c:pt idx="7159">
                  <c:v>-32767.0</c:v>
                </c:pt>
                <c:pt idx="7160">
                  <c:v>-32767.0</c:v>
                </c:pt>
                <c:pt idx="7161">
                  <c:v>-32767.0</c:v>
                </c:pt>
                <c:pt idx="7162">
                  <c:v>-32767.0</c:v>
                </c:pt>
                <c:pt idx="7163">
                  <c:v>-32767.0</c:v>
                </c:pt>
                <c:pt idx="7164">
                  <c:v>-32767.0</c:v>
                </c:pt>
                <c:pt idx="7165">
                  <c:v>-32767.0</c:v>
                </c:pt>
                <c:pt idx="7166">
                  <c:v>-32767.0</c:v>
                </c:pt>
                <c:pt idx="7167">
                  <c:v>-32767.0</c:v>
                </c:pt>
                <c:pt idx="7168">
                  <c:v>-32767.0</c:v>
                </c:pt>
                <c:pt idx="7169">
                  <c:v>-32767.0</c:v>
                </c:pt>
                <c:pt idx="7170">
                  <c:v>-32767.0</c:v>
                </c:pt>
                <c:pt idx="7171">
                  <c:v>-32767.0</c:v>
                </c:pt>
                <c:pt idx="7172">
                  <c:v>-32767.0</c:v>
                </c:pt>
                <c:pt idx="7173">
                  <c:v>-32767.0</c:v>
                </c:pt>
                <c:pt idx="7174">
                  <c:v>-32767.0</c:v>
                </c:pt>
                <c:pt idx="7175">
                  <c:v>-32767.0</c:v>
                </c:pt>
                <c:pt idx="7176">
                  <c:v>-32767.0</c:v>
                </c:pt>
                <c:pt idx="7177">
                  <c:v>-32767.0</c:v>
                </c:pt>
                <c:pt idx="7178">
                  <c:v>-32767.0</c:v>
                </c:pt>
                <c:pt idx="7179">
                  <c:v>-32767.0</c:v>
                </c:pt>
                <c:pt idx="7180">
                  <c:v>-32767.0</c:v>
                </c:pt>
                <c:pt idx="7181">
                  <c:v>-32767.0</c:v>
                </c:pt>
                <c:pt idx="7182">
                  <c:v>-32767.0</c:v>
                </c:pt>
                <c:pt idx="7183">
                  <c:v>-32767.0</c:v>
                </c:pt>
                <c:pt idx="7184">
                  <c:v>-32767.0</c:v>
                </c:pt>
                <c:pt idx="7185">
                  <c:v>-32767.0</c:v>
                </c:pt>
                <c:pt idx="7186">
                  <c:v>-32767.0</c:v>
                </c:pt>
                <c:pt idx="7187">
                  <c:v>-32767.0</c:v>
                </c:pt>
                <c:pt idx="7188">
                  <c:v>-32767.0</c:v>
                </c:pt>
                <c:pt idx="7189">
                  <c:v>-32767.0</c:v>
                </c:pt>
                <c:pt idx="7190">
                  <c:v>-32767.0</c:v>
                </c:pt>
                <c:pt idx="7191">
                  <c:v>-32767.0</c:v>
                </c:pt>
                <c:pt idx="7192">
                  <c:v>-32767.0</c:v>
                </c:pt>
                <c:pt idx="7193">
                  <c:v>-32767.0</c:v>
                </c:pt>
                <c:pt idx="7194">
                  <c:v>-32767.0</c:v>
                </c:pt>
                <c:pt idx="7195">
                  <c:v>-32767.0</c:v>
                </c:pt>
                <c:pt idx="7196">
                  <c:v>-32767.0</c:v>
                </c:pt>
                <c:pt idx="7197">
                  <c:v>-32767.0</c:v>
                </c:pt>
                <c:pt idx="7198">
                  <c:v>-32767.0</c:v>
                </c:pt>
                <c:pt idx="7199">
                  <c:v>-32767.0</c:v>
                </c:pt>
                <c:pt idx="7200">
                  <c:v>-32767.0</c:v>
                </c:pt>
                <c:pt idx="7201">
                  <c:v>-32767.0</c:v>
                </c:pt>
                <c:pt idx="7202">
                  <c:v>-32767.0</c:v>
                </c:pt>
                <c:pt idx="7203">
                  <c:v>-32767.0</c:v>
                </c:pt>
                <c:pt idx="7204">
                  <c:v>-32767.0</c:v>
                </c:pt>
                <c:pt idx="7205">
                  <c:v>-32767.0</c:v>
                </c:pt>
                <c:pt idx="7206">
                  <c:v>-32767.0</c:v>
                </c:pt>
                <c:pt idx="7207">
                  <c:v>-32767.0</c:v>
                </c:pt>
                <c:pt idx="7208">
                  <c:v>-32767.0</c:v>
                </c:pt>
                <c:pt idx="7209">
                  <c:v>-32767.0</c:v>
                </c:pt>
                <c:pt idx="7210">
                  <c:v>-32767.0</c:v>
                </c:pt>
                <c:pt idx="7211">
                  <c:v>-32767.0</c:v>
                </c:pt>
                <c:pt idx="7212">
                  <c:v>-32767.0</c:v>
                </c:pt>
                <c:pt idx="7213">
                  <c:v>-32767.0</c:v>
                </c:pt>
                <c:pt idx="7214">
                  <c:v>-32767.0</c:v>
                </c:pt>
                <c:pt idx="7215">
                  <c:v>-32767.0</c:v>
                </c:pt>
                <c:pt idx="7216">
                  <c:v>-32767.0</c:v>
                </c:pt>
                <c:pt idx="7217">
                  <c:v>-32767.0</c:v>
                </c:pt>
                <c:pt idx="7218">
                  <c:v>-32767.0</c:v>
                </c:pt>
                <c:pt idx="7219">
                  <c:v>-32767.0</c:v>
                </c:pt>
                <c:pt idx="7220">
                  <c:v>-32767.0</c:v>
                </c:pt>
                <c:pt idx="7221">
                  <c:v>-32767.0</c:v>
                </c:pt>
                <c:pt idx="7222">
                  <c:v>-32767.0</c:v>
                </c:pt>
                <c:pt idx="7223">
                  <c:v>-32767.0</c:v>
                </c:pt>
                <c:pt idx="7224">
                  <c:v>-32767.0</c:v>
                </c:pt>
                <c:pt idx="7225">
                  <c:v>-32767.0</c:v>
                </c:pt>
                <c:pt idx="7226">
                  <c:v>-32767.0</c:v>
                </c:pt>
                <c:pt idx="7227">
                  <c:v>-32767.0</c:v>
                </c:pt>
                <c:pt idx="7228">
                  <c:v>-32767.0</c:v>
                </c:pt>
                <c:pt idx="7229">
                  <c:v>-32767.0</c:v>
                </c:pt>
                <c:pt idx="7230">
                  <c:v>-32767.0</c:v>
                </c:pt>
                <c:pt idx="7231">
                  <c:v>-32767.0</c:v>
                </c:pt>
                <c:pt idx="7232">
                  <c:v>-32767.0</c:v>
                </c:pt>
                <c:pt idx="7233">
                  <c:v>-32767.0</c:v>
                </c:pt>
                <c:pt idx="7234">
                  <c:v>-32767.0</c:v>
                </c:pt>
                <c:pt idx="7235">
                  <c:v>-32767.0</c:v>
                </c:pt>
                <c:pt idx="7236">
                  <c:v>-32767.0</c:v>
                </c:pt>
                <c:pt idx="7237">
                  <c:v>-32767.0</c:v>
                </c:pt>
                <c:pt idx="7238">
                  <c:v>-32767.0</c:v>
                </c:pt>
                <c:pt idx="7239">
                  <c:v>-32767.0</c:v>
                </c:pt>
                <c:pt idx="7240">
                  <c:v>-32767.0</c:v>
                </c:pt>
                <c:pt idx="7241">
                  <c:v>-32767.0</c:v>
                </c:pt>
                <c:pt idx="7242">
                  <c:v>-32767.0</c:v>
                </c:pt>
                <c:pt idx="7243">
                  <c:v>-32767.0</c:v>
                </c:pt>
                <c:pt idx="7244">
                  <c:v>-32767.0</c:v>
                </c:pt>
                <c:pt idx="7245">
                  <c:v>-32767.0</c:v>
                </c:pt>
                <c:pt idx="7246">
                  <c:v>-32767.0</c:v>
                </c:pt>
                <c:pt idx="7247">
                  <c:v>-32767.0</c:v>
                </c:pt>
                <c:pt idx="7248">
                  <c:v>-32767.0</c:v>
                </c:pt>
                <c:pt idx="7249">
                  <c:v>-32767.0</c:v>
                </c:pt>
                <c:pt idx="7250">
                  <c:v>-32767.0</c:v>
                </c:pt>
                <c:pt idx="7251">
                  <c:v>-32767.0</c:v>
                </c:pt>
                <c:pt idx="7252">
                  <c:v>-32767.0</c:v>
                </c:pt>
                <c:pt idx="7253">
                  <c:v>-32767.0</c:v>
                </c:pt>
                <c:pt idx="7254">
                  <c:v>-32767.0</c:v>
                </c:pt>
                <c:pt idx="7255">
                  <c:v>-32767.0</c:v>
                </c:pt>
                <c:pt idx="7256">
                  <c:v>-32767.0</c:v>
                </c:pt>
                <c:pt idx="7257">
                  <c:v>-32767.0</c:v>
                </c:pt>
                <c:pt idx="7258">
                  <c:v>-32767.0</c:v>
                </c:pt>
                <c:pt idx="7259">
                  <c:v>-32767.0</c:v>
                </c:pt>
                <c:pt idx="7260">
                  <c:v>-32767.0</c:v>
                </c:pt>
                <c:pt idx="7261">
                  <c:v>-32767.0</c:v>
                </c:pt>
                <c:pt idx="7262">
                  <c:v>-32767.0</c:v>
                </c:pt>
                <c:pt idx="7263">
                  <c:v>-32767.0</c:v>
                </c:pt>
                <c:pt idx="7264">
                  <c:v>-32767.0</c:v>
                </c:pt>
                <c:pt idx="7265">
                  <c:v>-32767.0</c:v>
                </c:pt>
                <c:pt idx="7266">
                  <c:v>-32767.0</c:v>
                </c:pt>
                <c:pt idx="7267">
                  <c:v>-32767.0</c:v>
                </c:pt>
                <c:pt idx="7268">
                  <c:v>-32767.0</c:v>
                </c:pt>
                <c:pt idx="7269">
                  <c:v>-32767.0</c:v>
                </c:pt>
                <c:pt idx="7270">
                  <c:v>-32767.0</c:v>
                </c:pt>
                <c:pt idx="7271">
                  <c:v>-32767.0</c:v>
                </c:pt>
                <c:pt idx="7272">
                  <c:v>-32767.0</c:v>
                </c:pt>
                <c:pt idx="7273">
                  <c:v>-32767.0</c:v>
                </c:pt>
                <c:pt idx="7274">
                  <c:v>-32767.0</c:v>
                </c:pt>
                <c:pt idx="7275">
                  <c:v>-32767.0</c:v>
                </c:pt>
                <c:pt idx="7276">
                  <c:v>-32767.0</c:v>
                </c:pt>
                <c:pt idx="7277">
                  <c:v>-32767.0</c:v>
                </c:pt>
                <c:pt idx="7278">
                  <c:v>-32767.0</c:v>
                </c:pt>
                <c:pt idx="7279">
                  <c:v>-32767.0</c:v>
                </c:pt>
                <c:pt idx="7280">
                  <c:v>-32767.0</c:v>
                </c:pt>
                <c:pt idx="7281">
                  <c:v>-32767.0</c:v>
                </c:pt>
                <c:pt idx="7282">
                  <c:v>-32767.0</c:v>
                </c:pt>
                <c:pt idx="7283">
                  <c:v>-32767.0</c:v>
                </c:pt>
                <c:pt idx="7284">
                  <c:v>-32767.0</c:v>
                </c:pt>
                <c:pt idx="7285">
                  <c:v>-32767.0</c:v>
                </c:pt>
                <c:pt idx="7286">
                  <c:v>-32767.0</c:v>
                </c:pt>
                <c:pt idx="7287">
                  <c:v>-32767.0</c:v>
                </c:pt>
                <c:pt idx="7288">
                  <c:v>-32767.0</c:v>
                </c:pt>
                <c:pt idx="7289">
                  <c:v>-32767.0</c:v>
                </c:pt>
                <c:pt idx="7290">
                  <c:v>-32767.0</c:v>
                </c:pt>
                <c:pt idx="7291">
                  <c:v>-32767.0</c:v>
                </c:pt>
                <c:pt idx="7292">
                  <c:v>-32767.0</c:v>
                </c:pt>
                <c:pt idx="7293">
                  <c:v>-32767.0</c:v>
                </c:pt>
                <c:pt idx="7294">
                  <c:v>-32767.0</c:v>
                </c:pt>
                <c:pt idx="7295">
                  <c:v>-32767.0</c:v>
                </c:pt>
                <c:pt idx="7296">
                  <c:v>-32767.0</c:v>
                </c:pt>
                <c:pt idx="7297">
                  <c:v>-32767.0</c:v>
                </c:pt>
                <c:pt idx="7298">
                  <c:v>-32767.0</c:v>
                </c:pt>
                <c:pt idx="7299">
                  <c:v>-32767.0</c:v>
                </c:pt>
                <c:pt idx="7300">
                  <c:v>-32767.0</c:v>
                </c:pt>
                <c:pt idx="7301">
                  <c:v>-32767.0</c:v>
                </c:pt>
                <c:pt idx="7302">
                  <c:v>-32767.0</c:v>
                </c:pt>
                <c:pt idx="7303">
                  <c:v>-32767.0</c:v>
                </c:pt>
                <c:pt idx="7304">
                  <c:v>-32767.0</c:v>
                </c:pt>
                <c:pt idx="7305">
                  <c:v>-32767.0</c:v>
                </c:pt>
                <c:pt idx="7306">
                  <c:v>-32767.0</c:v>
                </c:pt>
                <c:pt idx="7307">
                  <c:v>-32767.0</c:v>
                </c:pt>
                <c:pt idx="7308">
                  <c:v>-32767.0</c:v>
                </c:pt>
                <c:pt idx="7309">
                  <c:v>-32767.0</c:v>
                </c:pt>
                <c:pt idx="7310">
                  <c:v>-32767.0</c:v>
                </c:pt>
                <c:pt idx="7311">
                  <c:v>-32767.0</c:v>
                </c:pt>
                <c:pt idx="7312">
                  <c:v>-32767.0</c:v>
                </c:pt>
                <c:pt idx="7313">
                  <c:v>-32767.0</c:v>
                </c:pt>
                <c:pt idx="7314">
                  <c:v>-32767.0</c:v>
                </c:pt>
                <c:pt idx="7315">
                  <c:v>-32767.0</c:v>
                </c:pt>
                <c:pt idx="7316">
                  <c:v>-32767.0</c:v>
                </c:pt>
                <c:pt idx="7317">
                  <c:v>-32767.0</c:v>
                </c:pt>
                <c:pt idx="7318">
                  <c:v>-32767.0</c:v>
                </c:pt>
                <c:pt idx="7319">
                  <c:v>-32767.0</c:v>
                </c:pt>
                <c:pt idx="7320">
                  <c:v>-32767.0</c:v>
                </c:pt>
                <c:pt idx="7321">
                  <c:v>-32767.0</c:v>
                </c:pt>
                <c:pt idx="7322">
                  <c:v>-32767.0</c:v>
                </c:pt>
                <c:pt idx="7323">
                  <c:v>-32767.0</c:v>
                </c:pt>
                <c:pt idx="7324">
                  <c:v>-32767.0</c:v>
                </c:pt>
                <c:pt idx="7325">
                  <c:v>-32767.0</c:v>
                </c:pt>
                <c:pt idx="7326">
                  <c:v>-32767.0</c:v>
                </c:pt>
                <c:pt idx="7327">
                  <c:v>-32767.0</c:v>
                </c:pt>
                <c:pt idx="7328">
                  <c:v>-32767.0</c:v>
                </c:pt>
                <c:pt idx="7329">
                  <c:v>-32767.0</c:v>
                </c:pt>
                <c:pt idx="7330">
                  <c:v>-32767.0</c:v>
                </c:pt>
                <c:pt idx="7331">
                  <c:v>-32767.0</c:v>
                </c:pt>
                <c:pt idx="7332">
                  <c:v>-32767.0</c:v>
                </c:pt>
                <c:pt idx="7333">
                  <c:v>-32767.0</c:v>
                </c:pt>
                <c:pt idx="7334">
                  <c:v>-32767.0</c:v>
                </c:pt>
                <c:pt idx="7335">
                  <c:v>-32767.0</c:v>
                </c:pt>
                <c:pt idx="7336">
                  <c:v>-32767.0</c:v>
                </c:pt>
                <c:pt idx="7337">
                  <c:v>-32767.0</c:v>
                </c:pt>
                <c:pt idx="7338">
                  <c:v>-32767.0</c:v>
                </c:pt>
                <c:pt idx="7339">
                  <c:v>-32767.0</c:v>
                </c:pt>
                <c:pt idx="7340">
                  <c:v>-32767.0</c:v>
                </c:pt>
                <c:pt idx="7341">
                  <c:v>-32767.0</c:v>
                </c:pt>
                <c:pt idx="7342">
                  <c:v>-32767.0</c:v>
                </c:pt>
                <c:pt idx="7343">
                  <c:v>-32767.0</c:v>
                </c:pt>
                <c:pt idx="7344">
                  <c:v>-32767.0</c:v>
                </c:pt>
                <c:pt idx="7345">
                  <c:v>-32767.0</c:v>
                </c:pt>
                <c:pt idx="7346">
                  <c:v>-32767.0</c:v>
                </c:pt>
                <c:pt idx="7347">
                  <c:v>-32767.0</c:v>
                </c:pt>
                <c:pt idx="7348">
                  <c:v>-32767.0</c:v>
                </c:pt>
                <c:pt idx="7349">
                  <c:v>-32767.0</c:v>
                </c:pt>
                <c:pt idx="7350">
                  <c:v>-32767.0</c:v>
                </c:pt>
                <c:pt idx="7351">
                  <c:v>-32767.0</c:v>
                </c:pt>
                <c:pt idx="7352">
                  <c:v>-32767.0</c:v>
                </c:pt>
                <c:pt idx="7353">
                  <c:v>-32767.0</c:v>
                </c:pt>
                <c:pt idx="7354">
                  <c:v>-32767.0</c:v>
                </c:pt>
                <c:pt idx="7355">
                  <c:v>-32767.0</c:v>
                </c:pt>
                <c:pt idx="7356">
                  <c:v>-32767.0</c:v>
                </c:pt>
                <c:pt idx="7357">
                  <c:v>-32767.0</c:v>
                </c:pt>
                <c:pt idx="7358">
                  <c:v>-32767.0</c:v>
                </c:pt>
                <c:pt idx="7359">
                  <c:v>-32767.0</c:v>
                </c:pt>
                <c:pt idx="7360">
                  <c:v>-32767.0</c:v>
                </c:pt>
                <c:pt idx="7361">
                  <c:v>-32767.0</c:v>
                </c:pt>
                <c:pt idx="7362">
                  <c:v>-32767.0</c:v>
                </c:pt>
                <c:pt idx="7363">
                  <c:v>-32767.0</c:v>
                </c:pt>
                <c:pt idx="7364">
                  <c:v>-32767.0</c:v>
                </c:pt>
                <c:pt idx="7365">
                  <c:v>-32767.0</c:v>
                </c:pt>
                <c:pt idx="7366">
                  <c:v>-32767.0</c:v>
                </c:pt>
                <c:pt idx="7367">
                  <c:v>-32767.0</c:v>
                </c:pt>
                <c:pt idx="7368">
                  <c:v>-32767.0</c:v>
                </c:pt>
                <c:pt idx="7369">
                  <c:v>-32767.0</c:v>
                </c:pt>
                <c:pt idx="7370">
                  <c:v>-32767.0</c:v>
                </c:pt>
                <c:pt idx="7371">
                  <c:v>-32767.0</c:v>
                </c:pt>
                <c:pt idx="7372">
                  <c:v>-32767.0</c:v>
                </c:pt>
                <c:pt idx="7373">
                  <c:v>-32767.0</c:v>
                </c:pt>
                <c:pt idx="7374">
                  <c:v>-32767.0</c:v>
                </c:pt>
                <c:pt idx="7375">
                  <c:v>-32767.0</c:v>
                </c:pt>
                <c:pt idx="7376">
                  <c:v>-32767.0</c:v>
                </c:pt>
                <c:pt idx="7377">
                  <c:v>-32767.0</c:v>
                </c:pt>
                <c:pt idx="7378">
                  <c:v>-32767.0</c:v>
                </c:pt>
                <c:pt idx="7379">
                  <c:v>-32767.0</c:v>
                </c:pt>
                <c:pt idx="7380">
                  <c:v>-32767.0</c:v>
                </c:pt>
                <c:pt idx="7381">
                  <c:v>-32767.0</c:v>
                </c:pt>
                <c:pt idx="7382">
                  <c:v>-32767.0</c:v>
                </c:pt>
                <c:pt idx="7383">
                  <c:v>-32767.0</c:v>
                </c:pt>
                <c:pt idx="7384">
                  <c:v>-32767.0</c:v>
                </c:pt>
                <c:pt idx="7385">
                  <c:v>-32767.0</c:v>
                </c:pt>
                <c:pt idx="7386">
                  <c:v>-32767.0</c:v>
                </c:pt>
                <c:pt idx="7387">
                  <c:v>-32767.0</c:v>
                </c:pt>
                <c:pt idx="7388">
                  <c:v>-32767.0</c:v>
                </c:pt>
                <c:pt idx="7389">
                  <c:v>-32767.0</c:v>
                </c:pt>
                <c:pt idx="7390">
                  <c:v>-32767.0</c:v>
                </c:pt>
                <c:pt idx="7391">
                  <c:v>-32767.0</c:v>
                </c:pt>
                <c:pt idx="7392">
                  <c:v>-32767.0</c:v>
                </c:pt>
                <c:pt idx="7393">
                  <c:v>-32767.0</c:v>
                </c:pt>
                <c:pt idx="7394">
                  <c:v>-32767.0</c:v>
                </c:pt>
                <c:pt idx="7395">
                  <c:v>-32767.0</c:v>
                </c:pt>
                <c:pt idx="7396">
                  <c:v>-32767.0</c:v>
                </c:pt>
                <c:pt idx="7397">
                  <c:v>-32767.0</c:v>
                </c:pt>
                <c:pt idx="7398">
                  <c:v>-32767.0</c:v>
                </c:pt>
                <c:pt idx="7399">
                  <c:v>-32767.0</c:v>
                </c:pt>
                <c:pt idx="7400">
                  <c:v>-32767.0</c:v>
                </c:pt>
                <c:pt idx="7401">
                  <c:v>-32767.0</c:v>
                </c:pt>
                <c:pt idx="7402">
                  <c:v>-32767.0</c:v>
                </c:pt>
                <c:pt idx="7403">
                  <c:v>-32767.0</c:v>
                </c:pt>
                <c:pt idx="7404">
                  <c:v>-32767.0</c:v>
                </c:pt>
                <c:pt idx="7405">
                  <c:v>-32767.0</c:v>
                </c:pt>
                <c:pt idx="7406">
                  <c:v>-32767.0</c:v>
                </c:pt>
                <c:pt idx="7407">
                  <c:v>-32767.0</c:v>
                </c:pt>
                <c:pt idx="7408">
                  <c:v>-32767.0</c:v>
                </c:pt>
                <c:pt idx="7409">
                  <c:v>-32767.0</c:v>
                </c:pt>
                <c:pt idx="7410">
                  <c:v>-32767.0</c:v>
                </c:pt>
                <c:pt idx="7411">
                  <c:v>-32767.0</c:v>
                </c:pt>
                <c:pt idx="7412">
                  <c:v>-32767.0</c:v>
                </c:pt>
                <c:pt idx="7413">
                  <c:v>-32767.0</c:v>
                </c:pt>
                <c:pt idx="7414">
                  <c:v>-32767.0</c:v>
                </c:pt>
                <c:pt idx="7415">
                  <c:v>-32767.0</c:v>
                </c:pt>
                <c:pt idx="7416">
                  <c:v>-32767.0</c:v>
                </c:pt>
                <c:pt idx="7417">
                  <c:v>-32767.0</c:v>
                </c:pt>
                <c:pt idx="7418">
                  <c:v>-32767.0</c:v>
                </c:pt>
                <c:pt idx="7419">
                  <c:v>-32767.0</c:v>
                </c:pt>
                <c:pt idx="7420">
                  <c:v>-32767.0</c:v>
                </c:pt>
                <c:pt idx="7421">
                  <c:v>-32767.0</c:v>
                </c:pt>
                <c:pt idx="7422">
                  <c:v>-32767.0</c:v>
                </c:pt>
                <c:pt idx="7423">
                  <c:v>-32767.0</c:v>
                </c:pt>
                <c:pt idx="7424">
                  <c:v>-32767.0</c:v>
                </c:pt>
                <c:pt idx="7425">
                  <c:v>-32767.0</c:v>
                </c:pt>
                <c:pt idx="7426">
                  <c:v>-32767.0</c:v>
                </c:pt>
                <c:pt idx="7427">
                  <c:v>-32767.0</c:v>
                </c:pt>
                <c:pt idx="7428">
                  <c:v>-32767.0</c:v>
                </c:pt>
                <c:pt idx="7429">
                  <c:v>-32767.0</c:v>
                </c:pt>
                <c:pt idx="7430">
                  <c:v>-32767.0</c:v>
                </c:pt>
                <c:pt idx="7431">
                  <c:v>-32767.0</c:v>
                </c:pt>
                <c:pt idx="7432">
                  <c:v>-32767.0</c:v>
                </c:pt>
                <c:pt idx="7433">
                  <c:v>-32767.0</c:v>
                </c:pt>
                <c:pt idx="7434">
                  <c:v>-32767.0</c:v>
                </c:pt>
                <c:pt idx="7435">
                  <c:v>-32767.0</c:v>
                </c:pt>
                <c:pt idx="7436">
                  <c:v>-32767.0</c:v>
                </c:pt>
                <c:pt idx="7437">
                  <c:v>-32767.0</c:v>
                </c:pt>
                <c:pt idx="7438">
                  <c:v>-32767.0</c:v>
                </c:pt>
                <c:pt idx="7439">
                  <c:v>-32767.0</c:v>
                </c:pt>
                <c:pt idx="7440">
                  <c:v>-32767.0</c:v>
                </c:pt>
                <c:pt idx="7441">
                  <c:v>-32767.0</c:v>
                </c:pt>
                <c:pt idx="7442">
                  <c:v>-32767.0</c:v>
                </c:pt>
                <c:pt idx="7443">
                  <c:v>-32767.0</c:v>
                </c:pt>
                <c:pt idx="7444">
                  <c:v>-32767.0</c:v>
                </c:pt>
                <c:pt idx="7445">
                  <c:v>-32767.0</c:v>
                </c:pt>
                <c:pt idx="7446">
                  <c:v>-32767.0</c:v>
                </c:pt>
                <c:pt idx="7447">
                  <c:v>-32767.0</c:v>
                </c:pt>
                <c:pt idx="7448">
                  <c:v>-32767.0</c:v>
                </c:pt>
                <c:pt idx="7449">
                  <c:v>-32767.0</c:v>
                </c:pt>
                <c:pt idx="7450">
                  <c:v>-32767.0</c:v>
                </c:pt>
                <c:pt idx="7451">
                  <c:v>-32767.0</c:v>
                </c:pt>
                <c:pt idx="7452">
                  <c:v>-32767.0</c:v>
                </c:pt>
                <c:pt idx="7453">
                  <c:v>-32767.0</c:v>
                </c:pt>
                <c:pt idx="7454">
                  <c:v>-32767.0</c:v>
                </c:pt>
                <c:pt idx="7455">
                  <c:v>-32767.0</c:v>
                </c:pt>
                <c:pt idx="7456">
                  <c:v>-32767.0</c:v>
                </c:pt>
                <c:pt idx="7457">
                  <c:v>-32767.0</c:v>
                </c:pt>
                <c:pt idx="7458">
                  <c:v>-32767.0</c:v>
                </c:pt>
                <c:pt idx="7459">
                  <c:v>-32767.0</c:v>
                </c:pt>
                <c:pt idx="7460">
                  <c:v>-32767.0</c:v>
                </c:pt>
                <c:pt idx="7461">
                  <c:v>-32767.0</c:v>
                </c:pt>
                <c:pt idx="7462">
                  <c:v>-32767.0</c:v>
                </c:pt>
                <c:pt idx="7463">
                  <c:v>-32767.0</c:v>
                </c:pt>
                <c:pt idx="7464">
                  <c:v>-32767.0</c:v>
                </c:pt>
                <c:pt idx="7465">
                  <c:v>-32767.0</c:v>
                </c:pt>
                <c:pt idx="7466">
                  <c:v>-32767.0</c:v>
                </c:pt>
                <c:pt idx="7467">
                  <c:v>-32767.0</c:v>
                </c:pt>
                <c:pt idx="7468">
                  <c:v>-32767.0</c:v>
                </c:pt>
                <c:pt idx="7469">
                  <c:v>-32767.0</c:v>
                </c:pt>
                <c:pt idx="7470">
                  <c:v>-32767.0</c:v>
                </c:pt>
                <c:pt idx="7471">
                  <c:v>-32767.0</c:v>
                </c:pt>
                <c:pt idx="7472">
                  <c:v>-32767.0</c:v>
                </c:pt>
                <c:pt idx="7473">
                  <c:v>-32767.0</c:v>
                </c:pt>
                <c:pt idx="7474">
                  <c:v>-32767.0</c:v>
                </c:pt>
                <c:pt idx="7475">
                  <c:v>-32767.0</c:v>
                </c:pt>
                <c:pt idx="7476">
                  <c:v>-32767.0</c:v>
                </c:pt>
                <c:pt idx="7477">
                  <c:v>-32767.0</c:v>
                </c:pt>
                <c:pt idx="7478">
                  <c:v>-32767.0</c:v>
                </c:pt>
                <c:pt idx="7479">
                  <c:v>-32767.0</c:v>
                </c:pt>
                <c:pt idx="7480">
                  <c:v>-32767.0</c:v>
                </c:pt>
                <c:pt idx="7481">
                  <c:v>-32767.0</c:v>
                </c:pt>
                <c:pt idx="7482">
                  <c:v>-32767.0</c:v>
                </c:pt>
                <c:pt idx="7483">
                  <c:v>-32767.0</c:v>
                </c:pt>
                <c:pt idx="7484">
                  <c:v>-32767.0</c:v>
                </c:pt>
                <c:pt idx="7485">
                  <c:v>-32767.0</c:v>
                </c:pt>
                <c:pt idx="7486">
                  <c:v>-32767.0</c:v>
                </c:pt>
                <c:pt idx="7487">
                  <c:v>-32767.0</c:v>
                </c:pt>
                <c:pt idx="7488">
                  <c:v>-32767.0</c:v>
                </c:pt>
                <c:pt idx="7489">
                  <c:v>-32767.0</c:v>
                </c:pt>
                <c:pt idx="7490">
                  <c:v>-32767.0</c:v>
                </c:pt>
                <c:pt idx="7491">
                  <c:v>-32767.0</c:v>
                </c:pt>
                <c:pt idx="7492">
                  <c:v>-32767.0</c:v>
                </c:pt>
                <c:pt idx="7493">
                  <c:v>-32767.0</c:v>
                </c:pt>
                <c:pt idx="7494">
                  <c:v>-32767.0</c:v>
                </c:pt>
                <c:pt idx="7495">
                  <c:v>-32767.0</c:v>
                </c:pt>
                <c:pt idx="7496">
                  <c:v>-32767.0</c:v>
                </c:pt>
                <c:pt idx="7497">
                  <c:v>-32767.0</c:v>
                </c:pt>
                <c:pt idx="7498">
                  <c:v>-32767.0</c:v>
                </c:pt>
                <c:pt idx="7499">
                  <c:v>-32767.0</c:v>
                </c:pt>
                <c:pt idx="7500">
                  <c:v>-32767.0</c:v>
                </c:pt>
                <c:pt idx="7501">
                  <c:v>-32767.0</c:v>
                </c:pt>
                <c:pt idx="7502">
                  <c:v>-32767.0</c:v>
                </c:pt>
                <c:pt idx="7503">
                  <c:v>-32767.0</c:v>
                </c:pt>
                <c:pt idx="7504">
                  <c:v>-32767.0</c:v>
                </c:pt>
                <c:pt idx="7505">
                  <c:v>-32767.0</c:v>
                </c:pt>
                <c:pt idx="7506">
                  <c:v>-32767.0</c:v>
                </c:pt>
                <c:pt idx="7507">
                  <c:v>-32767.0</c:v>
                </c:pt>
                <c:pt idx="7508">
                  <c:v>-32767.0</c:v>
                </c:pt>
                <c:pt idx="7509">
                  <c:v>-32767.0</c:v>
                </c:pt>
                <c:pt idx="7510">
                  <c:v>-32767.0</c:v>
                </c:pt>
                <c:pt idx="7511">
                  <c:v>-32767.0</c:v>
                </c:pt>
                <c:pt idx="7512">
                  <c:v>-32767.0</c:v>
                </c:pt>
                <c:pt idx="7513">
                  <c:v>-32767.0</c:v>
                </c:pt>
                <c:pt idx="7514">
                  <c:v>-32767.0</c:v>
                </c:pt>
                <c:pt idx="7515">
                  <c:v>-32767.0</c:v>
                </c:pt>
                <c:pt idx="7516">
                  <c:v>-32767.0</c:v>
                </c:pt>
                <c:pt idx="7517">
                  <c:v>-32767.0</c:v>
                </c:pt>
                <c:pt idx="7518">
                  <c:v>-32767.0</c:v>
                </c:pt>
                <c:pt idx="7519">
                  <c:v>-32767.0</c:v>
                </c:pt>
                <c:pt idx="7520">
                  <c:v>-32767.0</c:v>
                </c:pt>
                <c:pt idx="7521">
                  <c:v>-32767.0</c:v>
                </c:pt>
                <c:pt idx="7522">
                  <c:v>-32767.0</c:v>
                </c:pt>
                <c:pt idx="7523">
                  <c:v>-32767.0</c:v>
                </c:pt>
                <c:pt idx="7524">
                  <c:v>-32767.0</c:v>
                </c:pt>
                <c:pt idx="7525">
                  <c:v>-32767.0</c:v>
                </c:pt>
                <c:pt idx="7526">
                  <c:v>-32767.0</c:v>
                </c:pt>
                <c:pt idx="7527">
                  <c:v>-32767.0</c:v>
                </c:pt>
                <c:pt idx="7528">
                  <c:v>-32767.0</c:v>
                </c:pt>
                <c:pt idx="7529">
                  <c:v>-32767.0</c:v>
                </c:pt>
                <c:pt idx="7530">
                  <c:v>-32767.0</c:v>
                </c:pt>
                <c:pt idx="7531">
                  <c:v>-32767.0</c:v>
                </c:pt>
                <c:pt idx="7532">
                  <c:v>-32767.0</c:v>
                </c:pt>
                <c:pt idx="7533">
                  <c:v>-32767.0</c:v>
                </c:pt>
                <c:pt idx="7534">
                  <c:v>-32767.0</c:v>
                </c:pt>
                <c:pt idx="7535">
                  <c:v>-32767.0</c:v>
                </c:pt>
                <c:pt idx="7536">
                  <c:v>-32767.0</c:v>
                </c:pt>
                <c:pt idx="7537">
                  <c:v>-32767.0</c:v>
                </c:pt>
                <c:pt idx="7538">
                  <c:v>-32767.0</c:v>
                </c:pt>
                <c:pt idx="7539">
                  <c:v>-32767.0</c:v>
                </c:pt>
                <c:pt idx="7540">
                  <c:v>-32767.0</c:v>
                </c:pt>
                <c:pt idx="7541">
                  <c:v>-32767.0</c:v>
                </c:pt>
                <c:pt idx="7542">
                  <c:v>-32767.0</c:v>
                </c:pt>
                <c:pt idx="7543">
                  <c:v>-32767.0</c:v>
                </c:pt>
                <c:pt idx="7544">
                  <c:v>-32767.0</c:v>
                </c:pt>
                <c:pt idx="7545">
                  <c:v>-32767.0</c:v>
                </c:pt>
                <c:pt idx="7546">
                  <c:v>-32767.0</c:v>
                </c:pt>
                <c:pt idx="7547">
                  <c:v>-32767.0</c:v>
                </c:pt>
                <c:pt idx="7548">
                  <c:v>-32767.0</c:v>
                </c:pt>
                <c:pt idx="7549">
                  <c:v>-32767.0</c:v>
                </c:pt>
                <c:pt idx="7550">
                  <c:v>-32767.0</c:v>
                </c:pt>
                <c:pt idx="7551">
                  <c:v>-32767.0</c:v>
                </c:pt>
                <c:pt idx="7552">
                  <c:v>-32767.0</c:v>
                </c:pt>
                <c:pt idx="7553">
                  <c:v>-32767.0</c:v>
                </c:pt>
                <c:pt idx="7554">
                  <c:v>-32767.0</c:v>
                </c:pt>
                <c:pt idx="7555">
                  <c:v>-32767.0</c:v>
                </c:pt>
                <c:pt idx="7556">
                  <c:v>-32767.0</c:v>
                </c:pt>
                <c:pt idx="7557">
                  <c:v>-32767.0</c:v>
                </c:pt>
                <c:pt idx="7558">
                  <c:v>-32767.0</c:v>
                </c:pt>
                <c:pt idx="7559">
                  <c:v>-32767.0</c:v>
                </c:pt>
                <c:pt idx="7560">
                  <c:v>-32767.0</c:v>
                </c:pt>
                <c:pt idx="7561">
                  <c:v>-32767.0</c:v>
                </c:pt>
                <c:pt idx="7562">
                  <c:v>-32767.0</c:v>
                </c:pt>
                <c:pt idx="7563">
                  <c:v>-32767.0</c:v>
                </c:pt>
                <c:pt idx="7564">
                  <c:v>-32767.0</c:v>
                </c:pt>
                <c:pt idx="7565">
                  <c:v>-32767.0</c:v>
                </c:pt>
                <c:pt idx="7566">
                  <c:v>-32767.0</c:v>
                </c:pt>
                <c:pt idx="7567">
                  <c:v>-32767.0</c:v>
                </c:pt>
                <c:pt idx="7568">
                  <c:v>-32767.0</c:v>
                </c:pt>
                <c:pt idx="7569">
                  <c:v>-32767.0</c:v>
                </c:pt>
                <c:pt idx="7570">
                  <c:v>-32767.0</c:v>
                </c:pt>
                <c:pt idx="7571">
                  <c:v>-32767.0</c:v>
                </c:pt>
                <c:pt idx="7572">
                  <c:v>-32767.0</c:v>
                </c:pt>
                <c:pt idx="7573">
                  <c:v>-32767.0</c:v>
                </c:pt>
                <c:pt idx="7574">
                  <c:v>-32767.0</c:v>
                </c:pt>
                <c:pt idx="7575">
                  <c:v>-32767.0</c:v>
                </c:pt>
                <c:pt idx="7576">
                  <c:v>-32767.0</c:v>
                </c:pt>
                <c:pt idx="7577">
                  <c:v>-32767.0</c:v>
                </c:pt>
                <c:pt idx="7578">
                  <c:v>-32767.0</c:v>
                </c:pt>
                <c:pt idx="7579">
                  <c:v>-32767.0</c:v>
                </c:pt>
                <c:pt idx="7580">
                  <c:v>-32767.0</c:v>
                </c:pt>
                <c:pt idx="7581">
                  <c:v>-32767.0</c:v>
                </c:pt>
                <c:pt idx="7582">
                  <c:v>-32767.0</c:v>
                </c:pt>
                <c:pt idx="7583">
                  <c:v>-32767.0</c:v>
                </c:pt>
                <c:pt idx="7584">
                  <c:v>-32767.0</c:v>
                </c:pt>
                <c:pt idx="7585">
                  <c:v>-32767.0</c:v>
                </c:pt>
                <c:pt idx="7586">
                  <c:v>-32767.0</c:v>
                </c:pt>
                <c:pt idx="7587">
                  <c:v>-32767.0</c:v>
                </c:pt>
                <c:pt idx="7588">
                  <c:v>-32767.0</c:v>
                </c:pt>
                <c:pt idx="7589">
                  <c:v>-32767.0</c:v>
                </c:pt>
                <c:pt idx="7590">
                  <c:v>-32767.0</c:v>
                </c:pt>
                <c:pt idx="7591">
                  <c:v>-32767.0</c:v>
                </c:pt>
                <c:pt idx="7592">
                  <c:v>-32767.0</c:v>
                </c:pt>
                <c:pt idx="7593">
                  <c:v>-32767.0</c:v>
                </c:pt>
                <c:pt idx="7594">
                  <c:v>-32767.0</c:v>
                </c:pt>
                <c:pt idx="7595">
                  <c:v>-32767.0</c:v>
                </c:pt>
                <c:pt idx="7596">
                  <c:v>-32767.0</c:v>
                </c:pt>
                <c:pt idx="7597">
                  <c:v>-32767.0</c:v>
                </c:pt>
                <c:pt idx="7598">
                  <c:v>-32767.0</c:v>
                </c:pt>
                <c:pt idx="7599">
                  <c:v>-32767.0</c:v>
                </c:pt>
                <c:pt idx="7600">
                  <c:v>-32767.0</c:v>
                </c:pt>
                <c:pt idx="7601">
                  <c:v>-32767.0</c:v>
                </c:pt>
                <c:pt idx="7602">
                  <c:v>-32767.0</c:v>
                </c:pt>
                <c:pt idx="7603">
                  <c:v>-32767.0</c:v>
                </c:pt>
                <c:pt idx="7604">
                  <c:v>-32767.0</c:v>
                </c:pt>
                <c:pt idx="7605">
                  <c:v>-32767.0</c:v>
                </c:pt>
                <c:pt idx="7606">
                  <c:v>-32767.0</c:v>
                </c:pt>
                <c:pt idx="7607">
                  <c:v>-32767.0</c:v>
                </c:pt>
                <c:pt idx="7608">
                  <c:v>-32767.0</c:v>
                </c:pt>
                <c:pt idx="7609">
                  <c:v>-32767.0</c:v>
                </c:pt>
                <c:pt idx="7610">
                  <c:v>-32767.0</c:v>
                </c:pt>
                <c:pt idx="7611">
                  <c:v>-32767.0</c:v>
                </c:pt>
                <c:pt idx="7612">
                  <c:v>-32767.0</c:v>
                </c:pt>
                <c:pt idx="7613">
                  <c:v>-32767.0</c:v>
                </c:pt>
                <c:pt idx="7614">
                  <c:v>-32767.0</c:v>
                </c:pt>
                <c:pt idx="7615">
                  <c:v>-32767.0</c:v>
                </c:pt>
                <c:pt idx="7616">
                  <c:v>-32767.0</c:v>
                </c:pt>
                <c:pt idx="7617">
                  <c:v>-32767.0</c:v>
                </c:pt>
                <c:pt idx="7618">
                  <c:v>-32767.0</c:v>
                </c:pt>
                <c:pt idx="7619">
                  <c:v>-32767.0</c:v>
                </c:pt>
                <c:pt idx="7620">
                  <c:v>-32767.0</c:v>
                </c:pt>
                <c:pt idx="7621">
                  <c:v>-32767.0</c:v>
                </c:pt>
                <c:pt idx="7622">
                  <c:v>-32767.0</c:v>
                </c:pt>
                <c:pt idx="7623">
                  <c:v>-32767.0</c:v>
                </c:pt>
                <c:pt idx="7624">
                  <c:v>-32767.0</c:v>
                </c:pt>
                <c:pt idx="7625">
                  <c:v>-32767.0</c:v>
                </c:pt>
                <c:pt idx="7626">
                  <c:v>-32767.0</c:v>
                </c:pt>
                <c:pt idx="7627">
                  <c:v>-32767.0</c:v>
                </c:pt>
                <c:pt idx="7628">
                  <c:v>-32767.0</c:v>
                </c:pt>
                <c:pt idx="7629">
                  <c:v>-32767.0</c:v>
                </c:pt>
                <c:pt idx="7630">
                  <c:v>-32767.0</c:v>
                </c:pt>
                <c:pt idx="7631">
                  <c:v>-32767.0</c:v>
                </c:pt>
                <c:pt idx="7632">
                  <c:v>-32767.0</c:v>
                </c:pt>
                <c:pt idx="7633">
                  <c:v>-32767.0</c:v>
                </c:pt>
                <c:pt idx="7634">
                  <c:v>-32767.0</c:v>
                </c:pt>
                <c:pt idx="7635">
                  <c:v>-32767.0</c:v>
                </c:pt>
                <c:pt idx="7636">
                  <c:v>-32767.0</c:v>
                </c:pt>
                <c:pt idx="7637">
                  <c:v>-32767.0</c:v>
                </c:pt>
                <c:pt idx="7638">
                  <c:v>-32767.0</c:v>
                </c:pt>
                <c:pt idx="7639">
                  <c:v>-32767.0</c:v>
                </c:pt>
                <c:pt idx="7640">
                  <c:v>-32767.0</c:v>
                </c:pt>
                <c:pt idx="7641">
                  <c:v>-32767.0</c:v>
                </c:pt>
                <c:pt idx="7642">
                  <c:v>-32767.0</c:v>
                </c:pt>
                <c:pt idx="7643">
                  <c:v>-32767.0</c:v>
                </c:pt>
                <c:pt idx="7644">
                  <c:v>-32767.0</c:v>
                </c:pt>
                <c:pt idx="7645">
                  <c:v>-32767.0</c:v>
                </c:pt>
                <c:pt idx="7646">
                  <c:v>-32767.0</c:v>
                </c:pt>
                <c:pt idx="7647">
                  <c:v>-32767.0</c:v>
                </c:pt>
                <c:pt idx="7648">
                  <c:v>-32767.0</c:v>
                </c:pt>
                <c:pt idx="7649">
                  <c:v>-32767.0</c:v>
                </c:pt>
                <c:pt idx="7650">
                  <c:v>-32767.0</c:v>
                </c:pt>
                <c:pt idx="7651">
                  <c:v>-32767.0</c:v>
                </c:pt>
                <c:pt idx="7652">
                  <c:v>-32767.0</c:v>
                </c:pt>
                <c:pt idx="7653">
                  <c:v>-32767.0</c:v>
                </c:pt>
                <c:pt idx="7654">
                  <c:v>-32767.0</c:v>
                </c:pt>
                <c:pt idx="7655">
                  <c:v>-32767.0</c:v>
                </c:pt>
                <c:pt idx="7656">
                  <c:v>-32767.0</c:v>
                </c:pt>
                <c:pt idx="7657">
                  <c:v>-32767.0</c:v>
                </c:pt>
                <c:pt idx="7658">
                  <c:v>-32767.0</c:v>
                </c:pt>
                <c:pt idx="7659">
                  <c:v>-32767.0</c:v>
                </c:pt>
                <c:pt idx="7660">
                  <c:v>-32767.0</c:v>
                </c:pt>
                <c:pt idx="7661">
                  <c:v>-32767.0</c:v>
                </c:pt>
                <c:pt idx="7662">
                  <c:v>-32767.0</c:v>
                </c:pt>
                <c:pt idx="7663">
                  <c:v>-32767.0</c:v>
                </c:pt>
                <c:pt idx="7664">
                  <c:v>-32767.0</c:v>
                </c:pt>
                <c:pt idx="7665">
                  <c:v>-32767.0</c:v>
                </c:pt>
                <c:pt idx="7666">
                  <c:v>-32767.0</c:v>
                </c:pt>
                <c:pt idx="7667">
                  <c:v>-32767.0</c:v>
                </c:pt>
                <c:pt idx="7668">
                  <c:v>-32767.0</c:v>
                </c:pt>
                <c:pt idx="7669">
                  <c:v>-32767.0</c:v>
                </c:pt>
                <c:pt idx="7670">
                  <c:v>-32767.0</c:v>
                </c:pt>
                <c:pt idx="7671">
                  <c:v>-32767.0</c:v>
                </c:pt>
                <c:pt idx="7672">
                  <c:v>-32767.0</c:v>
                </c:pt>
                <c:pt idx="7673">
                  <c:v>-32767.0</c:v>
                </c:pt>
                <c:pt idx="7674">
                  <c:v>-32767.0</c:v>
                </c:pt>
                <c:pt idx="7675">
                  <c:v>-32767.0</c:v>
                </c:pt>
                <c:pt idx="7676">
                  <c:v>-32767.0</c:v>
                </c:pt>
                <c:pt idx="7677">
                  <c:v>-32767.0</c:v>
                </c:pt>
                <c:pt idx="7678">
                  <c:v>-32767.0</c:v>
                </c:pt>
                <c:pt idx="7679">
                  <c:v>-32767.0</c:v>
                </c:pt>
                <c:pt idx="7680">
                  <c:v>-32767.0</c:v>
                </c:pt>
                <c:pt idx="7681">
                  <c:v>-32767.0</c:v>
                </c:pt>
                <c:pt idx="7682">
                  <c:v>-32767.0</c:v>
                </c:pt>
                <c:pt idx="7683">
                  <c:v>-32767.0</c:v>
                </c:pt>
                <c:pt idx="7684">
                  <c:v>-32767.0</c:v>
                </c:pt>
                <c:pt idx="7685">
                  <c:v>-32767.0</c:v>
                </c:pt>
                <c:pt idx="7686">
                  <c:v>-32767.0</c:v>
                </c:pt>
                <c:pt idx="7687">
                  <c:v>-32767.0</c:v>
                </c:pt>
                <c:pt idx="7688">
                  <c:v>-32767.0</c:v>
                </c:pt>
                <c:pt idx="7689">
                  <c:v>-32767.0</c:v>
                </c:pt>
                <c:pt idx="7690">
                  <c:v>-32767.0</c:v>
                </c:pt>
                <c:pt idx="7691">
                  <c:v>-32767.0</c:v>
                </c:pt>
                <c:pt idx="7692">
                  <c:v>-32767.0</c:v>
                </c:pt>
                <c:pt idx="7693">
                  <c:v>-32767.0</c:v>
                </c:pt>
                <c:pt idx="7694">
                  <c:v>-32767.0</c:v>
                </c:pt>
                <c:pt idx="7695">
                  <c:v>-32767.0</c:v>
                </c:pt>
                <c:pt idx="7696">
                  <c:v>-32767.0</c:v>
                </c:pt>
                <c:pt idx="7697">
                  <c:v>-32767.0</c:v>
                </c:pt>
                <c:pt idx="7698">
                  <c:v>-32767.0</c:v>
                </c:pt>
                <c:pt idx="7699">
                  <c:v>-32767.0</c:v>
                </c:pt>
                <c:pt idx="7700">
                  <c:v>-32767.0</c:v>
                </c:pt>
                <c:pt idx="7701">
                  <c:v>-32767.0</c:v>
                </c:pt>
                <c:pt idx="7702">
                  <c:v>-32767.0</c:v>
                </c:pt>
                <c:pt idx="7703">
                  <c:v>-32767.0</c:v>
                </c:pt>
                <c:pt idx="7704">
                  <c:v>-32767.0</c:v>
                </c:pt>
                <c:pt idx="7705">
                  <c:v>-32767.0</c:v>
                </c:pt>
                <c:pt idx="7706">
                  <c:v>-32767.0</c:v>
                </c:pt>
                <c:pt idx="7707">
                  <c:v>-32767.0</c:v>
                </c:pt>
                <c:pt idx="7708">
                  <c:v>-32767.0</c:v>
                </c:pt>
                <c:pt idx="7709">
                  <c:v>-32767.0</c:v>
                </c:pt>
                <c:pt idx="7710">
                  <c:v>-32767.0</c:v>
                </c:pt>
                <c:pt idx="7711">
                  <c:v>-32767.0</c:v>
                </c:pt>
                <c:pt idx="7712">
                  <c:v>-32767.0</c:v>
                </c:pt>
                <c:pt idx="7713">
                  <c:v>-32767.0</c:v>
                </c:pt>
                <c:pt idx="7714">
                  <c:v>-32767.0</c:v>
                </c:pt>
                <c:pt idx="7715">
                  <c:v>-32767.0</c:v>
                </c:pt>
                <c:pt idx="7716">
                  <c:v>-32767.0</c:v>
                </c:pt>
                <c:pt idx="7717">
                  <c:v>-32767.0</c:v>
                </c:pt>
                <c:pt idx="7718">
                  <c:v>-32767.0</c:v>
                </c:pt>
                <c:pt idx="7719">
                  <c:v>-32767.0</c:v>
                </c:pt>
                <c:pt idx="7720">
                  <c:v>-32767.0</c:v>
                </c:pt>
                <c:pt idx="7721">
                  <c:v>-32767.0</c:v>
                </c:pt>
                <c:pt idx="7722">
                  <c:v>-32767.0</c:v>
                </c:pt>
                <c:pt idx="7723">
                  <c:v>-32767.0</c:v>
                </c:pt>
                <c:pt idx="7724">
                  <c:v>-32767.0</c:v>
                </c:pt>
                <c:pt idx="7725">
                  <c:v>-32767.0</c:v>
                </c:pt>
                <c:pt idx="7726">
                  <c:v>-32767.0</c:v>
                </c:pt>
                <c:pt idx="7727">
                  <c:v>-32767.0</c:v>
                </c:pt>
                <c:pt idx="7728">
                  <c:v>-32767.0</c:v>
                </c:pt>
                <c:pt idx="7729">
                  <c:v>-32767.0</c:v>
                </c:pt>
                <c:pt idx="7730">
                  <c:v>-32767.0</c:v>
                </c:pt>
                <c:pt idx="7731">
                  <c:v>-32767.0</c:v>
                </c:pt>
                <c:pt idx="7732">
                  <c:v>-32767.0</c:v>
                </c:pt>
                <c:pt idx="7733">
                  <c:v>-32767.0</c:v>
                </c:pt>
                <c:pt idx="7734">
                  <c:v>-32767.0</c:v>
                </c:pt>
                <c:pt idx="7735">
                  <c:v>-32767.0</c:v>
                </c:pt>
                <c:pt idx="7736">
                  <c:v>-32767.0</c:v>
                </c:pt>
                <c:pt idx="7737">
                  <c:v>-32767.0</c:v>
                </c:pt>
                <c:pt idx="7738">
                  <c:v>-32767.0</c:v>
                </c:pt>
                <c:pt idx="7739">
                  <c:v>-32767.0</c:v>
                </c:pt>
                <c:pt idx="7740">
                  <c:v>-32767.0</c:v>
                </c:pt>
                <c:pt idx="7741">
                  <c:v>-32767.0</c:v>
                </c:pt>
                <c:pt idx="7742">
                  <c:v>-32767.0</c:v>
                </c:pt>
                <c:pt idx="7743">
                  <c:v>-32767.0</c:v>
                </c:pt>
                <c:pt idx="7744">
                  <c:v>-32767.0</c:v>
                </c:pt>
                <c:pt idx="7745">
                  <c:v>-32767.0</c:v>
                </c:pt>
                <c:pt idx="7746">
                  <c:v>-32767.0</c:v>
                </c:pt>
                <c:pt idx="7747">
                  <c:v>-32767.0</c:v>
                </c:pt>
                <c:pt idx="7748">
                  <c:v>-32767.0</c:v>
                </c:pt>
                <c:pt idx="7749">
                  <c:v>-32767.0</c:v>
                </c:pt>
                <c:pt idx="7750">
                  <c:v>-32767.0</c:v>
                </c:pt>
                <c:pt idx="7751">
                  <c:v>-32767.0</c:v>
                </c:pt>
                <c:pt idx="7752">
                  <c:v>-32767.0</c:v>
                </c:pt>
                <c:pt idx="7753">
                  <c:v>-32767.0</c:v>
                </c:pt>
                <c:pt idx="7754">
                  <c:v>-32767.0</c:v>
                </c:pt>
                <c:pt idx="7755">
                  <c:v>-32767.0</c:v>
                </c:pt>
                <c:pt idx="7756">
                  <c:v>-32767.0</c:v>
                </c:pt>
                <c:pt idx="7757">
                  <c:v>-32767.0</c:v>
                </c:pt>
                <c:pt idx="7758">
                  <c:v>-32767.0</c:v>
                </c:pt>
                <c:pt idx="7759">
                  <c:v>-32767.0</c:v>
                </c:pt>
                <c:pt idx="7760">
                  <c:v>-32767.0</c:v>
                </c:pt>
                <c:pt idx="7761">
                  <c:v>-32767.0</c:v>
                </c:pt>
                <c:pt idx="7762">
                  <c:v>-32767.0</c:v>
                </c:pt>
                <c:pt idx="7763">
                  <c:v>-32767.0</c:v>
                </c:pt>
                <c:pt idx="7764">
                  <c:v>-32767.0</c:v>
                </c:pt>
                <c:pt idx="7765">
                  <c:v>-32767.0</c:v>
                </c:pt>
                <c:pt idx="7766">
                  <c:v>-32767.0</c:v>
                </c:pt>
                <c:pt idx="7767">
                  <c:v>-32767.0</c:v>
                </c:pt>
                <c:pt idx="7768">
                  <c:v>-32767.0</c:v>
                </c:pt>
                <c:pt idx="7769">
                  <c:v>-32767.0</c:v>
                </c:pt>
                <c:pt idx="7770">
                  <c:v>-32767.0</c:v>
                </c:pt>
                <c:pt idx="7771">
                  <c:v>-32767.0</c:v>
                </c:pt>
                <c:pt idx="7772">
                  <c:v>-32767.0</c:v>
                </c:pt>
                <c:pt idx="7773">
                  <c:v>-32767.0</c:v>
                </c:pt>
                <c:pt idx="7774">
                  <c:v>-32767.0</c:v>
                </c:pt>
                <c:pt idx="7775">
                  <c:v>-32767.0</c:v>
                </c:pt>
                <c:pt idx="7776">
                  <c:v>-32767.0</c:v>
                </c:pt>
                <c:pt idx="7777">
                  <c:v>-32767.0</c:v>
                </c:pt>
                <c:pt idx="7778">
                  <c:v>-32767.0</c:v>
                </c:pt>
                <c:pt idx="7779">
                  <c:v>-32767.0</c:v>
                </c:pt>
                <c:pt idx="7780">
                  <c:v>-32767.0</c:v>
                </c:pt>
                <c:pt idx="7781">
                  <c:v>-32767.0</c:v>
                </c:pt>
                <c:pt idx="7782">
                  <c:v>-32767.0</c:v>
                </c:pt>
                <c:pt idx="7783">
                  <c:v>-32767.0</c:v>
                </c:pt>
                <c:pt idx="7784">
                  <c:v>-32767.0</c:v>
                </c:pt>
                <c:pt idx="7785">
                  <c:v>-32767.0</c:v>
                </c:pt>
                <c:pt idx="7786">
                  <c:v>-32767.0</c:v>
                </c:pt>
                <c:pt idx="7787">
                  <c:v>-32767.0</c:v>
                </c:pt>
                <c:pt idx="7788">
                  <c:v>-32767.0</c:v>
                </c:pt>
                <c:pt idx="7789">
                  <c:v>-32767.0</c:v>
                </c:pt>
                <c:pt idx="7790">
                  <c:v>-32767.0</c:v>
                </c:pt>
                <c:pt idx="7791">
                  <c:v>-32767.0</c:v>
                </c:pt>
                <c:pt idx="7792">
                  <c:v>-32767.0</c:v>
                </c:pt>
                <c:pt idx="7793">
                  <c:v>-32767.0</c:v>
                </c:pt>
                <c:pt idx="7794">
                  <c:v>-32767.0</c:v>
                </c:pt>
                <c:pt idx="7795">
                  <c:v>-32767.0</c:v>
                </c:pt>
                <c:pt idx="7796">
                  <c:v>-32767.0</c:v>
                </c:pt>
                <c:pt idx="7797">
                  <c:v>-32767.0</c:v>
                </c:pt>
                <c:pt idx="7798">
                  <c:v>-32767.0</c:v>
                </c:pt>
                <c:pt idx="7799">
                  <c:v>-32767.0</c:v>
                </c:pt>
                <c:pt idx="7800">
                  <c:v>-32767.0</c:v>
                </c:pt>
                <c:pt idx="7801">
                  <c:v>-32767.0</c:v>
                </c:pt>
                <c:pt idx="7802">
                  <c:v>-32767.0</c:v>
                </c:pt>
                <c:pt idx="7803">
                  <c:v>-32767.0</c:v>
                </c:pt>
                <c:pt idx="7804">
                  <c:v>-32767.0</c:v>
                </c:pt>
                <c:pt idx="7805">
                  <c:v>-32767.0</c:v>
                </c:pt>
                <c:pt idx="7806">
                  <c:v>-32767.0</c:v>
                </c:pt>
                <c:pt idx="7807">
                  <c:v>-32767.0</c:v>
                </c:pt>
                <c:pt idx="7808">
                  <c:v>-32767.0</c:v>
                </c:pt>
                <c:pt idx="7809">
                  <c:v>-32767.0</c:v>
                </c:pt>
                <c:pt idx="7810">
                  <c:v>-32767.0</c:v>
                </c:pt>
                <c:pt idx="7811">
                  <c:v>-32767.0</c:v>
                </c:pt>
                <c:pt idx="7812">
                  <c:v>-32767.0</c:v>
                </c:pt>
                <c:pt idx="7813">
                  <c:v>-32767.0</c:v>
                </c:pt>
                <c:pt idx="7814">
                  <c:v>-32767.0</c:v>
                </c:pt>
                <c:pt idx="7815">
                  <c:v>-32767.0</c:v>
                </c:pt>
                <c:pt idx="7816">
                  <c:v>-32767.0</c:v>
                </c:pt>
                <c:pt idx="7817">
                  <c:v>-32767.0</c:v>
                </c:pt>
                <c:pt idx="7818">
                  <c:v>-32767.0</c:v>
                </c:pt>
                <c:pt idx="7819">
                  <c:v>-32767.0</c:v>
                </c:pt>
                <c:pt idx="7820">
                  <c:v>-32767.0</c:v>
                </c:pt>
                <c:pt idx="7821">
                  <c:v>-32767.0</c:v>
                </c:pt>
                <c:pt idx="7822">
                  <c:v>-32767.0</c:v>
                </c:pt>
                <c:pt idx="7823">
                  <c:v>-32767.0</c:v>
                </c:pt>
                <c:pt idx="7824">
                  <c:v>-32767.0</c:v>
                </c:pt>
                <c:pt idx="7825">
                  <c:v>-32767.0</c:v>
                </c:pt>
                <c:pt idx="7826">
                  <c:v>-32767.0</c:v>
                </c:pt>
                <c:pt idx="7827">
                  <c:v>-32767.0</c:v>
                </c:pt>
                <c:pt idx="7828">
                  <c:v>-32767.0</c:v>
                </c:pt>
                <c:pt idx="7829">
                  <c:v>-32767.0</c:v>
                </c:pt>
                <c:pt idx="7830">
                  <c:v>-32767.0</c:v>
                </c:pt>
                <c:pt idx="7831">
                  <c:v>-32767.0</c:v>
                </c:pt>
                <c:pt idx="7832">
                  <c:v>-32767.0</c:v>
                </c:pt>
                <c:pt idx="7833">
                  <c:v>-32767.0</c:v>
                </c:pt>
                <c:pt idx="7834">
                  <c:v>-32767.0</c:v>
                </c:pt>
                <c:pt idx="7835">
                  <c:v>-32767.0</c:v>
                </c:pt>
                <c:pt idx="7836">
                  <c:v>-32767.0</c:v>
                </c:pt>
                <c:pt idx="7837">
                  <c:v>-32767.0</c:v>
                </c:pt>
                <c:pt idx="7838">
                  <c:v>-32767.0</c:v>
                </c:pt>
                <c:pt idx="7839">
                  <c:v>-32767.0</c:v>
                </c:pt>
                <c:pt idx="7840">
                  <c:v>-32767.0</c:v>
                </c:pt>
                <c:pt idx="7841">
                  <c:v>-32767.0</c:v>
                </c:pt>
                <c:pt idx="7842">
                  <c:v>-32767.0</c:v>
                </c:pt>
                <c:pt idx="7843">
                  <c:v>-32767.0</c:v>
                </c:pt>
                <c:pt idx="7844">
                  <c:v>-32767.0</c:v>
                </c:pt>
                <c:pt idx="7845">
                  <c:v>-32767.0</c:v>
                </c:pt>
                <c:pt idx="7846">
                  <c:v>-32767.0</c:v>
                </c:pt>
                <c:pt idx="7847">
                  <c:v>-32767.0</c:v>
                </c:pt>
                <c:pt idx="7848">
                  <c:v>-32767.0</c:v>
                </c:pt>
                <c:pt idx="7849">
                  <c:v>-32767.0</c:v>
                </c:pt>
                <c:pt idx="7850">
                  <c:v>-32767.0</c:v>
                </c:pt>
                <c:pt idx="7851">
                  <c:v>-32767.0</c:v>
                </c:pt>
                <c:pt idx="7852">
                  <c:v>-32767.0</c:v>
                </c:pt>
                <c:pt idx="7853">
                  <c:v>-32767.0</c:v>
                </c:pt>
                <c:pt idx="7854">
                  <c:v>-32767.0</c:v>
                </c:pt>
                <c:pt idx="7855">
                  <c:v>-32767.0</c:v>
                </c:pt>
                <c:pt idx="7856">
                  <c:v>-32767.0</c:v>
                </c:pt>
                <c:pt idx="7857">
                  <c:v>-32767.0</c:v>
                </c:pt>
                <c:pt idx="7858">
                  <c:v>-32767.0</c:v>
                </c:pt>
                <c:pt idx="7859">
                  <c:v>-32767.0</c:v>
                </c:pt>
                <c:pt idx="7860">
                  <c:v>-32767.0</c:v>
                </c:pt>
                <c:pt idx="7861">
                  <c:v>-32767.0</c:v>
                </c:pt>
                <c:pt idx="7862">
                  <c:v>-32767.0</c:v>
                </c:pt>
                <c:pt idx="7863">
                  <c:v>-32767.0</c:v>
                </c:pt>
                <c:pt idx="7864">
                  <c:v>-32767.0</c:v>
                </c:pt>
                <c:pt idx="7865">
                  <c:v>-32767.0</c:v>
                </c:pt>
                <c:pt idx="7866">
                  <c:v>-32767.0</c:v>
                </c:pt>
                <c:pt idx="7867">
                  <c:v>-32767.0</c:v>
                </c:pt>
                <c:pt idx="7868">
                  <c:v>-32767.0</c:v>
                </c:pt>
                <c:pt idx="7869">
                  <c:v>-32767.0</c:v>
                </c:pt>
                <c:pt idx="7870">
                  <c:v>-32767.0</c:v>
                </c:pt>
                <c:pt idx="7871">
                  <c:v>-32767.0</c:v>
                </c:pt>
                <c:pt idx="7872">
                  <c:v>-32767.0</c:v>
                </c:pt>
                <c:pt idx="7873">
                  <c:v>-32767.0</c:v>
                </c:pt>
                <c:pt idx="7874">
                  <c:v>-32767.0</c:v>
                </c:pt>
                <c:pt idx="7875">
                  <c:v>-32767.0</c:v>
                </c:pt>
                <c:pt idx="7876">
                  <c:v>-32767.0</c:v>
                </c:pt>
                <c:pt idx="7877">
                  <c:v>-32767.0</c:v>
                </c:pt>
                <c:pt idx="7878">
                  <c:v>-32767.0</c:v>
                </c:pt>
                <c:pt idx="7879">
                  <c:v>-32767.0</c:v>
                </c:pt>
                <c:pt idx="7880">
                  <c:v>-32767.0</c:v>
                </c:pt>
                <c:pt idx="7881">
                  <c:v>-32767.0</c:v>
                </c:pt>
                <c:pt idx="7882">
                  <c:v>-32767.0</c:v>
                </c:pt>
                <c:pt idx="7883">
                  <c:v>-32767.0</c:v>
                </c:pt>
                <c:pt idx="7884">
                  <c:v>-32767.0</c:v>
                </c:pt>
                <c:pt idx="7885">
                  <c:v>-32767.0</c:v>
                </c:pt>
                <c:pt idx="7886">
                  <c:v>-32767.0</c:v>
                </c:pt>
                <c:pt idx="7887">
                  <c:v>-32767.0</c:v>
                </c:pt>
                <c:pt idx="7888">
                  <c:v>-32767.0</c:v>
                </c:pt>
                <c:pt idx="7889">
                  <c:v>-32767.0</c:v>
                </c:pt>
                <c:pt idx="7890">
                  <c:v>-32767.0</c:v>
                </c:pt>
                <c:pt idx="7891">
                  <c:v>-32767.0</c:v>
                </c:pt>
                <c:pt idx="7892">
                  <c:v>-32767.0</c:v>
                </c:pt>
                <c:pt idx="7893">
                  <c:v>-32767.0</c:v>
                </c:pt>
                <c:pt idx="7894">
                  <c:v>-32767.0</c:v>
                </c:pt>
                <c:pt idx="7895">
                  <c:v>-32767.0</c:v>
                </c:pt>
                <c:pt idx="7896">
                  <c:v>-32767.0</c:v>
                </c:pt>
                <c:pt idx="7897">
                  <c:v>-32767.0</c:v>
                </c:pt>
                <c:pt idx="7898">
                  <c:v>-32767.0</c:v>
                </c:pt>
                <c:pt idx="7899">
                  <c:v>-32767.0</c:v>
                </c:pt>
                <c:pt idx="7900">
                  <c:v>-32767.0</c:v>
                </c:pt>
                <c:pt idx="7901">
                  <c:v>-32767.0</c:v>
                </c:pt>
                <c:pt idx="7902">
                  <c:v>-32767.0</c:v>
                </c:pt>
                <c:pt idx="7903">
                  <c:v>-32767.0</c:v>
                </c:pt>
                <c:pt idx="7904">
                  <c:v>-32767.0</c:v>
                </c:pt>
                <c:pt idx="7905">
                  <c:v>-32767.0</c:v>
                </c:pt>
                <c:pt idx="7906">
                  <c:v>-32767.0</c:v>
                </c:pt>
                <c:pt idx="7907">
                  <c:v>-32767.0</c:v>
                </c:pt>
                <c:pt idx="7908">
                  <c:v>-32767.0</c:v>
                </c:pt>
                <c:pt idx="7909">
                  <c:v>-32767.0</c:v>
                </c:pt>
                <c:pt idx="7910">
                  <c:v>-32767.0</c:v>
                </c:pt>
                <c:pt idx="7911">
                  <c:v>-32767.0</c:v>
                </c:pt>
                <c:pt idx="7912">
                  <c:v>-32767.0</c:v>
                </c:pt>
                <c:pt idx="7913">
                  <c:v>-32767.0</c:v>
                </c:pt>
                <c:pt idx="7914">
                  <c:v>-32767.0</c:v>
                </c:pt>
                <c:pt idx="7915">
                  <c:v>-32767.0</c:v>
                </c:pt>
                <c:pt idx="7916">
                  <c:v>-32767.0</c:v>
                </c:pt>
                <c:pt idx="7917">
                  <c:v>-32767.0</c:v>
                </c:pt>
                <c:pt idx="7918">
                  <c:v>-32767.0</c:v>
                </c:pt>
                <c:pt idx="7919">
                  <c:v>-32767.0</c:v>
                </c:pt>
                <c:pt idx="7920">
                  <c:v>-32767.0</c:v>
                </c:pt>
                <c:pt idx="7921">
                  <c:v>-32767.0</c:v>
                </c:pt>
                <c:pt idx="7922">
                  <c:v>-32767.0</c:v>
                </c:pt>
                <c:pt idx="7923">
                  <c:v>-32767.0</c:v>
                </c:pt>
                <c:pt idx="7924">
                  <c:v>-32767.0</c:v>
                </c:pt>
                <c:pt idx="7925">
                  <c:v>-32767.0</c:v>
                </c:pt>
                <c:pt idx="7926">
                  <c:v>-32767.0</c:v>
                </c:pt>
                <c:pt idx="7927">
                  <c:v>-32767.0</c:v>
                </c:pt>
                <c:pt idx="7928">
                  <c:v>-32767.0</c:v>
                </c:pt>
                <c:pt idx="7929">
                  <c:v>-32767.0</c:v>
                </c:pt>
                <c:pt idx="7930">
                  <c:v>-32767.0</c:v>
                </c:pt>
                <c:pt idx="7931">
                  <c:v>-32767.0</c:v>
                </c:pt>
                <c:pt idx="7932">
                  <c:v>-32767.0</c:v>
                </c:pt>
                <c:pt idx="7933">
                  <c:v>-32767.0</c:v>
                </c:pt>
                <c:pt idx="7934">
                  <c:v>-32767.0</c:v>
                </c:pt>
                <c:pt idx="7935">
                  <c:v>-32767.0</c:v>
                </c:pt>
                <c:pt idx="7936">
                  <c:v>-32767.0</c:v>
                </c:pt>
                <c:pt idx="7937">
                  <c:v>-32767.0</c:v>
                </c:pt>
                <c:pt idx="7938">
                  <c:v>-32767.0</c:v>
                </c:pt>
                <c:pt idx="7939">
                  <c:v>-32767.0</c:v>
                </c:pt>
                <c:pt idx="7940">
                  <c:v>-32767.0</c:v>
                </c:pt>
                <c:pt idx="7941">
                  <c:v>-32767.0</c:v>
                </c:pt>
                <c:pt idx="7942">
                  <c:v>-32767.0</c:v>
                </c:pt>
                <c:pt idx="7943">
                  <c:v>-32767.0</c:v>
                </c:pt>
                <c:pt idx="7944">
                  <c:v>-32767.0</c:v>
                </c:pt>
                <c:pt idx="7945">
                  <c:v>-32767.0</c:v>
                </c:pt>
                <c:pt idx="7946">
                  <c:v>-32767.0</c:v>
                </c:pt>
                <c:pt idx="7947">
                  <c:v>-32767.0</c:v>
                </c:pt>
                <c:pt idx="7948">
                  <c:v>-32767.0</c:v>
                </c:pt>
                <c:pt idx="7949">
                  <c:v>-32767.0</c:v>
                </c:pt>
                <c:pt idx="7950">
                  <c:v>-32767.0</c:v>
                </c:pt>
                <c:pt idx="7951">
                  <c:v>-32767.0</c:v>
                </c:pt>
                <c:pt idx="7952">
                  <c:v>-32767.0</c:v>
                </c:pt>
                <c:pt idx="7953">
                  <c:v>-32767.0</c:v>
                </c:pt>
                <c:pt idx="7954">
                  <c:v>-32767.0</c:v>
                </c:pt>
                <c:pt idx="7955">
                  <c:v>-32767.0</c:v>
                </c:pt>
                <c:pt idx="7956">
                  <c:v>-32767.0</c:v>
                </c:pt>
                <c:pt idx="7957">
                  <c:v>-32767.0</c:v>
                </c:pt>
                <c:pt idx="7958">
                  <c:v>-32767.0</c:v>
                </c:pt>
                <c:pt idx="7959">
                  <c:v>-32767.0</c:v>
                </c:pt>
                <c:pt idx="7960">
                  <c:v>-32767.0</c:v>
                </c:pt>
                <c:pt idx="7961">
                  <c:v>-32767.0</c:v>
                </c:pt>
                <c:pt idx="7962">
                  <c:v>-32767.0</c:v>
                </c:pt>
                <c:pt idx="7963">
                  <c:v>-32767.0</c:v>
                </c:pt>
                <c:pt idx="7964">
                  <c:v>-32767.0</c:v>
                </c:pt>
                <c:pt idx="7965">
                  <c:v>-32767.0</c:v>
                </c:pt>
                <c:pt idx="7966">
                  <c:v>-32767.0</c:v>
                </c:pt>
                <c:pt idx="7967">
                  <c:v>-32767.0</c:v>
                </c:pt>
                <c:pt idx="7968">
                  <c:v>-32767.0</c:v>
                </c:pt>
                <c:pt idx="7969">
                  <c:v>-32767.0</c:v>
                </c:pt>
                <c:pt idx="7970">
                  <c:v>-32767.0</c:v>
                </c:pt>
                <c:pt idx="7971">
                  <c:v>-32767.0</c:v>
                </c:pt>
                <c:pt idx="7972">
                  <c:v>-32767.0</c:v>
                </c:pt>
                <c:pt idx="7973">
                  <c:v>-32767.0</c:v>
                </c:pt>
                <c:pt idx="7974">
                  <c:v>-32767.0</c:v>
                </c:pt>
                <c:pt idx="7975">
                  <c:v>-32767.0</c:v>
                </c:pt>
                <c:pt idx="7976">
                  <c:v>-32767.0</c:v>
                </c:pt>
                <c:pt idx="7977">
                  <c:v>-32767.0</c:v>
                </c:pt>
                <c:pt idx="7978">
                  <c:v>-32767.0</c:v>
                </c:pt>
                <c:pt idx="7979">
                  <c:v>-32767.0</c:v>
                </c:pt>
                <c:pt idx="7980">
                  <c:v>-32767.0</c:v>
                </c:pt>
                <c:pt idx="7981">
                  <c:v>-32767.0</c:v>
                </c:pt>
                <c:pt idx="7982">
                  <c:v>-32767.0</c:v>
                </c:pt>
                <c:pt idx="7983">
                  <c:v>-32767.0</c:v>
                </c:pt>
                <c:pt idx="7984">
                  <c:v>-32767.0</c:v>
                </c:pt>
                <c:pt idx="7985">
                  <c:v>-32767.0</c:v>
                </c:pt>
                <c:pt idx="7986">
                  <c:v>-32767.0</c:v>
                </c:pt>
                <c:pt idx="7987">
                  <c:v>-32767.0</c:v>
                </c:pt>
                <c:pt idx="7988">
                  <c:v>-32767.0</c:v>
                </c:pt>
                <c:pt idx="7989">
                  <c:v>-32767.0</c:v>
                </c:pt>
                <c:pt idx="7990">
                  <c:v>-32767.0</c:v>
                </c:pt>
                <c:pt idx="7991">
                  <c:v>-32767.0</c:v>
                </c:pt>
                <c:pt idx="7992">
                  <c:v>-32767.0</c:v>
                </c:pt>
                <c:pt idx="7993">
                  <c:v>-32767.0</c:v>
                </c:pt>
                <c:pt idx="7994">
                  <c:v>-32767.0</c:v>
                </c:pt>
                <c:pt idx="7995">
                  <c:v>-32767.0</c:v>
                </c:pt>
                <c:pt idx="7996">
                  <c:v>-32767.0</c:v>
                </c:pt>
                <c:pt idx="7997">
                  <c:v>-32767.0</c:v>
                </c:pt>
                <c:pt idx="7998">
                  <c:v>-32767.0</c:v>
                </c:pt>
                <c:pt idx="7999">
                  <c:v>-32767.0</c:v>
                </c:pt>
                <c:pt idx="8000">
                  <c:v>-32767.0</c:v>
                </c:pt>
                <c:pt idx="8001">
                  <c:v>-32767.0</c:v>
                </c:pt>
                <c:pt idx="8002">
                  <c:v>-32767.0</c:v>
                </c:pt>
                <c:pt idx="8003">
                  <c:v>-32767.0</c:v>
                </c:pt>
                <c:pt idx="8004">
                  <c:v>-32767.0</c:v>
                </c:pt>
                <c:pt idx="8005">
                  <c:v>-32767.0</c:v>
                </c:pt>
                <c:pt idx="8006">
                  <c:v>-32767.0</c:v>
                </c:pt>
                <c:pt idx="8007">
                  <c:v>-32767.0</c:v>
                </c:pt>
                <c:pt idx="8008">
                  <c:v>-32767.0</c:v>
                </c:pt>
                <c:pt idx="8009">
                  <c:v>-32767.0</c:v>
                </c:pt>
                <c:pt idx="8010">
                  <c:v>-32767.0</c:v>
                </c:pt>
                <c:pt idx="8011">
                  <c:v>-32767.0</c:v>
                </c:pt>
                <c:pt idx="8012">
                  <c:v>-32767.0</c:v>
                </c:pt>
                <c:pt idx="8013">
                  <c:v>-32767.0</c:v>
                </c:pt>
                <c:pt idx="8014">
                  <c:v>-32767.0</c:v>
                </c:pt>
                <c:pt idx="8015">
                  <c:v>-32767.0</c:v>
                </c:pt>
                <c:pt idx="8016">
                  <c:v>-32767.0</c:v>
                </c:pt>
                <c:pt idx="8017">
                  <c:v>-32767.0</c:v>
                </c:pt>
                <c:pt idx="8018">
                  <c:v>0.0</c:v>
                </c:pt>
                <c:pt idx="8019">
                  <c:v>0.0</c:v>
                </c:pt>
                <c:pt idx="8020">
                  <c:v>0.0</c:v>
                </c:pt>
                <c:pt idx="8021">
                  <c:v>0.0</c:v>
                </c:pt>
                <c:pt idx="8022">
                  <c:v>0.0</c:v>
                </c:pt>
                <c:pt idx="8023">
                  <c:v>0.0</c:v>
                </c:pt>
                <c:pt idx="8024">
                  <c:v>0.0</c:v>
                </c:pt>
                <c:pt idx="8025">
                  <c:v>0.0</c:v>
                </c:pt>
                <c:pt idx="8026">
                  <c:v>1.351541E-5</c:v>
                </c:pt>
                <c:pt idx="8027">
                  <c:v>0.0004018352</c:v>
                </c:pt>
                <c:pt idx="8028">
                  <c:v>0.0007954554</c:v>
                </c:pt>
                <c:pt idx="8029">
                  <c:v>0.000871053</c:v>
                </c:pt>
                <c:pt idx="8030">
                  <c:v>0.0009788664</c:v>
                </c:pt>
                <c:pt idx="8031">
                  <c:v>0.000896233300000001</c:v>
                </c:pt>
                <c:pt idx="8032">
                  <c:v>0.0005451966</c:v>
                </c:pt>
                <c:pt idx="8033">
                  <c:v>0.0</c:v>
                </c:pt>
                <c:pt idx="8034">
                  <c:v>0.0005661877</c:v>
                </c:pt>
                <c:pt idx="8035">
                  <c:v>0.0008045808</c:v>
                </c:pt>
                <c:pt idx="8036">
                  <c:v>0.0009065624</c:v>
                </c:pt>
                <c:pt idx="8037">
                  <c:v>0.001234374</c:v>
                </c:pt>
                <c:pt idx="8038">
                  <c:v>0.002347954</c:v>
                </c:pt>
                <c:pt idx="8039">
                  <c:v>0.003221184</c:v>
                </c:pt>
                <c:pt idx="8040">
                  <c:v>0.003292269</c:v>
                </c:pt>
                <c:pt idx="8041">
                  <c:v>0.003689399</c:v>
                </c:pt>
                <c:pt idx="8042">
                  <c:v>0.003948544</c:v>
                </c:pt>
                <c:pt idx="8043">
                  <c:v>0.003989657</c:v>
                </c:pt>
                <c:pt idx="8044">
                  <c:v>0.00280387</c:v>
                </c:pt>
                <c:pt idx="8045">
                  <c:v>0.002576671</c:v>
                </c:pt>
                <c:pt idx="8046">
                  <c:v>0.002081345</c:v>
                </c:pt>
                <c:pt idx="8047">
                  <c:v>0.00150214</c:v>
                </c:pt>
                <c:pt idx="8048">
                  <c:v>0.001312862</c:v>
                </c:pt>
                <c:pt idx="8049">
                  <c:v>0.0008689715</c:v>
                </c:pt>
                <c:pt idx="8050">
                  <c:v>0.000698186000000001</c:v>
                </c:pt>
                <c:pt idx="8051">
                  <c:v>0.0004034176</c:v>
                </c:pt>
                <c:pt idx="8052">
                  <c:v>0.0005198736</c:v>
                </c:pt>
                <c:pt idx="8053">
                  <c:v>0.0003877336</c:v>
                </c:pt>
                <c:pt idx="8054">
                  <c:v>0.0</c:v>
                </c:pt>
                <c:pt idx="8055">
                  <c:v>0.0</c:v>
                </c:pt>
                <c:pt idx="8056">
                  <c:v>0.0</c:v>
                </c:pt>
                <c:pt idx="8057">
                  <c:v>0.0</c:v>
                </c:pt>
                <c:pt idx="8058">
                  <c:v>0.0</c:v>
                </c:pt>
                <c:pt idx="8059">
                  <c:v>0.0</c:v>
                </c:pt>
                <c:pt idx="8060">
                  <c:v>0.0</c:v>
                </c:pt>
                <c:pt idx="8061">
                  <c:v>0.0001659806</c:v>
                </c:pt>
                <c:pt idx="8062">
                  <c:v>0.0002402718</c:v>
                </c:pt>
                <c:pt idx="8063">
                  <c:v>0.0</c:v>
                </c:pt>
                <c:pt idx="8064">
                  <c:v>0.0</c:v>
                </c:pt>
                <c:pt idx="8065">
                  <c:v>8.798204E-5</c:v>
                </c:pt>
                <c:pt idx="8066">
                  <c:v>0.0</c:v>
                </c:pt>
                <c:pt idx="8067">
                  <c:v>0.0004987307</c:v>
                </c:pt>
                <c:pt idx="8068">
                  <c:v>0.0001980193</c:v>
                </c:pt>
                <c:pt idx="8069">
                  <c:v>0.0006285835</c:v>
                </c:pt>
                <c:pt idx="8070">
                  <c:v>0.0004892936</c:v>
                </c:pt>
                <c:pt idx="8071">
                  <c:v>0.0003929056</c:v>
                </c:pt>
                <c:pt idx="8072">
                  <c:v>0.0005327699</c:v>
                </c:pt>
                <c:pt idx="8073">
                  <c:v>0.0005615203</c:v>
                </c:pt>
                <c:pt idx="8074">
                  <c:v>0.0001503621</c:v>
                </c:pt>
                <c:pt idx="8075">
                  <c:v>0.0</c:v>
                </c:pt>
                <c:pt idx="8076">
                  <c:v>0.0001382357</c:v>
                </c:pt>
                <c:pt idx="8077">
                  <c:v>6.869413E-5</c:v>
                </c:pt>
                <c:pt idx="8078">
                  <c:v>0.0001936402</c:v>
                </c:pt>
                <c:pt idx="8079">
                  <c:v>2.083051E-5</c:v>
                </c:pt>
                <c:pt idx="8080">
                  <c:v>0.0001360282</c:v>
                </c:pt>
                <c:pt idx="8081">
                  <c:v>0.0002125816</c:v>
                </c:pt>
                <c:pt idx="8082">
                  <c:v>0.0003213185</c:v>
                </c:pt>
                <c:pt idx="8083">
                  <c:v>0.0003621823</c:v>
                </c:pt>
                <c:pt idx="8084">
                  <c:v>0.0005517867</c:v>
                </c:pt>
                <c:pt idx="8085">
                  <c:v>0.0004444557</c:v>
                </c:pt>
                <c:pt idx="8086">
                  <c:v>0.0005768467</c:v>
                </c:pt>
                <c:pt idx="8087">
                  <c:v>0.0007496122</c:v>
                </c:pt>
                <c:pt idx="8088">
                  <c:v>0.001194834</c:v>
                </c:pt>
                <c:pt idx="8089">
                  <c:v>0.001243959</c:v>
                </c:pt>
                <c:pt idx="8090">
                  <c:v>0.001400313</c:v>
                </c:pt>
                <c:pt idx="8091">
                  <c:v>0.001677001</c:v>
                </c:pt>
                <c:pt idx="8092">
                  <c:v>0.001963832</c:v>
                </c:pt>
                <c:pt idx="8093">
                  <c:v>0.002059556</c:v>
                </c:pt>
                <c:pt idx="8094">
                  <c:v>0.001837601</c:v>
                </c:pt>
                <c:pt idx="8095">
                  <c:v>0.001976704</c:v>
                </c:pt>
                <c:pt idx="8096">
                  <c:v>0.002066004</c:v>
                </c:pt>
                <c:pt idx="8097">
                  <c:v>0.002357541</c:v>
                </c:pt>
                <c:pt idx="8098">
                  <c:v>0.002375945</c:v>
                </c:pt>
                <c:pt idx="8099">
                  <c:v>0.002467152</c:v>
                </c:pt>
                <c:pt idx="8100">
                  <c:v>0.002692069</c:v>
                </c:pt>
                <c:pt idx="8101">
                  <c:v>0.002671754</c:v>
                </c:pt>
                <c:pt idx="8102">
                  <c:v>0.002776631</c:v>
                </c:pt>
                <c:pt idx="8103">
                  <c:v>0.002568905</c:v>
                </c:pt>
                <c:pt idx="8104">
                  <c:v>0.002865499</c:v>
                </c:pt>
                <c:pt idx="8105">
                  <c:v>0.003008367</c:v>
                </c:pt>
                <c:pt idx="8106">
                  <c:v>0.003069698</c:v>
                </c:pt>
                <c:pt idx="8107">
                  <c:v>0.003191198</c:v>
                </c:pt>
                <c:pt idx="8108">
                  <c:v>0.003480963</c:v>
                </c:pt>
                <c:pt idx="8109">
                  <c:v>0.003719321</c:v>
                </c:pt>
                <c:pt idx="8110">
                  <c:v>0.00366507</c:v>
                </c:pt>
                <c:pt idx="8111">
                  <c:v>0.003750911</c:v>
                </c:pt>
                <c:pt idx="8112">
                  <c:v>0.004012927</c:v>
                </c:pt>
                <c:pt idx="8113">
                  <c:v>0.003844856</c:v>
                </c:pt>
                <c:pt idx="8114">
                  <c:v>0.003830831</c:v>
                </c:pt>
                <c:pt idx="8115">
                  <c:v>0.004244409</c:v>
                </c:pt>
                <c:pt idx="8116">
                  <c:v>0.003816869</c:v>
                </c:pt>
                <c:pt idx="8117">
                  <c:v>0.004122446</c:v>
                </c:pt>
                <c:pt idx="8118">
                  <c:v>0.004198418</c:v>
                </c:pt>
                <c:pt idx="8119">
                  <c:v>0.004457478</c:v>
                </c:pt>
                <c:pt idx="8120">
                  <c:v>0.004390798</c:v>
                </c:pt>
                <c:pt idx="8121">
                  <c:v>0.004382733</c:v>
                </c:pt>
                <c:pt idx="8122">
                  <c:v>0.00458395</c:v>
                </c:pt>
                <c:pt idx="8123">
                  <c:v>0.004546839</c:v>
                </c:pt>
                <c:pt idx="8124">
                  <c:v>0.00468892</c:v>
                </c:pt>
                <c:pt idx="8125">
                  <c:v>0.004652676</c:v>
                </c:pt>
                <c:pt idx="8126">
                  <c:v>0.004901037</c:v>
                </c:pt>
                <c:pt idx="8127">
                  <c:v>0.004932039</c:v>
                </c:pt>
                <c:pt idx="8128">
                  <c:v>0.00473756</c:v>
                </c:pt>
                <c:pt idx="8129">
                  <c:v>0.004915415</c:v>
                </c:pt>
                <c:pt idx="8130">
                  <c:v>0.005205224</c:v>
                </c:pt>
                <c:pt idx="8131">
                  <c:v>0.005013177</c:v>
                </c:pt>
                <c:pt idx="8132">
                  <c:v>0.005029492</c:v>
                </c:pt>
                <c:pt idx="8133">
                  <c:v>0.005034656</c:v>
                </c:pt>
                <c:pt idx="8134">
                  <c:v>0.005073728</c:v>
                </c:pt>
                <c:pt idx="8135">
                  <c:v>0.005427472</c:v>
                </c:pt>
                <c:pt idx="8136">
                  <c:v>0.005386905</c:v>
                </c:pt>
                <c:pt idx="8137">
                  <c:v>0.005270665</c:v>
                </c:pt>
                <c:pt idx="8138">
                  <c:v>0.00547142</c:v>
                </c:pt>
                <c:pt idx="8139">
                  <c:v>0.005881228</c:v>
                </c:pt>
                <c:pt idx="8140">
                  <c:v>0.005728642</c:v>
                </c:pt>
                <c:pt idx="8141">
                  <c:v>0.006146599</c:v>
                </c:pt>
                <c:pt idx="8142">
                  <c:v>0.006619391</c:v>
                </c:pt>
                <c:pt idx="8143">
                  <c:v>0.006253682</c:v>
                </c:pt>
                <c:pt idx="8144">
                  <c:v>0.006325011</c:v>
                </c:pt>
                <c:pt idx="8145">
                  <c:v>0.006134558</c:v>
                </c:pt>
                <c:pt idx="8146">
                  <c:v>0.006194984</c:v>
                </c:pt>
                <c:pt idx="8147">
                  <c:v>0.006629732</c:v>
                </c:pt>
                <c:pt idx="8148">
                  <c:v>0.006533675</c:v>
                </c:pt>
                <c:pt idx="8149">
                  <c:v>0.006553658</c:v>
                </c:pt>
                <c:pt idx="8150">
                  <c:v>0.006617196</c:v>
                </c:pt>
                <c:pt idx="8151">
                  <c:v>0.006462961</c:v>
                </c:pt>
                <c:pt idx="8152">
                  <c:v>0.006597214</c:v>
                </c:pt>
                <c:pt idx="8153">
                  <c:v>0.006503883</c:v>
                </c:pt>
                <c:pt idx="8154">
                  <c:v>0.006739521</c:v>
                </c:pt>
                <c:pt idx="8155">
                  <c:v>0.006857243</c:v>
                </c:pt>
                <c:pt idx="8156">
                  <c:v>0.006808381</c:v>
                </c:pt>
                <c:pt idx="8157">
                  <c:v>0.006702026</c:v>
                </c:pt>
                <c:pt idx="8158">
                  <c:v>0.006641507</c:v>
                </c:pt>
                <c:pt idx="8159">
                  <c:v>0.006878479</c:v>
                </c:pt>
                <c:pt idx="8160">
                  <c:v>0.006698755</c:v>
                </c:pt>
                <c:pt idx="8161">
                  <c:v>0.006844152</c:v>
                </c:pt>
                <c:pt idx="8162">
                  <c:v>0.007178804</c:v>
                </c:pt>
                <c:pt idx="8163">
                  <c:v>0.007253635</c:v>
                </c:pt>
                <c:pt idx="8164">
                  <c:v>0.007136041</c:v>
                </c:pt>
                <c:pt idx="8165">
                  <c:v>0.007502381</c:v>
                </c:pt>
                <c:pt idx="8166">
                  <c:v>0.007286152</c:v>
                </c:pt>
                <c:pt idx="8167">
                  <c:v>0.006950148</c:v>
                </c:pt>
                <c:pt idx="8168">
                  <c:v>0.007060401</c:v>
                </c:pt>
                <c:pt idx="8169">
                  <c:v>0.007581876</c:v>
                </c:pt>
                <c:pt idx="8170">
                  <c:v>0.007492548</c:v>
                </c:pt>
                <c:pt idx="8171">
                  <c:v>0.007386655</c:v>
                </c:pt>
                <c:pt idx="8172">
                  <c:v>0.007259147</c:v>
                </c:pt>
                <c:pt idx="8173">
                  <c:v>0.007582367</c:v>
                </c:pt>
                <c:pt idx="8174">
                  <c:v>0.007500491</c:v>
                </c:pt>
                <c:pt idx="8175">
                  <c:v>0.007396562</c:v>
                </c:pt>
                <c:pt idx="8176">
                  <c:v>0.007593331</c:v>
                </c:pt>
                <c:pt idx="8177">
                  <c:v>0.00762378</c:v>
                </c:pt>
                <c:pt idx="8178">
                  <c:v>0.007584187</c:v>
                </c:pt>
                <c:pt idx="8179">
                  <c:v>0.007584265</c:v>
                </c:pt>
                <c:pt idx="8180">
                  <c:v>0.007351897</c:v>
                </c:pt>
                <c:pt idx="8181">
                  <c:v>0.007404994</c:v>
                </c:pt>
                <c:pt idx="8182">
                  <c:v>0.00793834300000001</c:v>
                </c:pt>
                <c:pt idx="8183">
                  <c:v>0.007793806</c:v>
                </c:pt>
                <c:pt idx="8184">
                  <c:v>0.007532658</c:v>
                </c:pt>
                <c:pt idx="8185">
                  <c:v>0.007815146</c:v>
                </c:pt>
                <c:pt idx="8186">
                  <c:v>0.007314306</c:v>
                </c:pt>
                <c:pt idx="8187">
                  <c:v>0.007634274</c:v>
                </c:pt>
                <c:pt idx="8188">
                  <c:v>0.007967542</c:v>
                </c:pt>
                <c:pt idx="8189">
                  <c:v>0.007688942</c:v>
                </c:pt>
                <c:pt idx="8190">
                  <c:v>0.00783628100000001</c:v>
                </c:pt>
                <c:pt idx="8191">
                  <c:v>0.007659085</c:v>
                </c:pt>
                <c:pt idx="8192">
                  <c:v>0.007662716</c:v>
                </c:pt>
                <c:pt idx="8193">
                  <c:v>0.00782054</c:v>
                </c:pt>
                <c:pt idx="8194">
                  <c:v>0.007706524</c:v>
                </c:pt>
                <c:pt idx="8195">
                  <c:v>0.007993393</c:v>
                </c:pt>
                <c:pt idx="8196">
                  <c:v>0.007730591</c:v>
                </c:pt>
                <c:pt idx="8197">
                  <c:v>0.007712889</c:v>
                </c:pt>
                <c:pt idx="8198">
                  <c:v>0.007982049</c:v>
                </c:pt>
                <c:pt idx="8199">
                  <c:v>0.007966035</c:v>
                </c:pt>
                <c:pt idx="8200">
                  <c:v>0.00794369500000001</c:v>
                </c:pt>
                <c:pt idx="8201">
                  <c:v>0.007634887</c:v>
                </c:pt>
                <c:pt idx="8202">
                  <c:v>0.007626251</c:v>
                </c:pt>
                <c:pt idx="8203">
                  <c:v>0.007895658</c:v>
                </c:pt>
                <c:pt idx="8204">
                  <c:v>0.007982676</c:v>
                </c:pt>
                <c:pt idx="8205">
                  <c:v>0.007575147</c:v>
                </c:pt>
                <c:pt idx="8206">
                  <c:v>0.007075415</c:v>
                </c:pt>
                <c:pt idx="8207">
                  <c:v>0.007011829</c:v>
                </c:pt>
                <c:pt idx="8208">
                  <c:v>0.007261057</c:v>
                </c:pt>
                <c:pt idx="8209">
                  <c:v>0.007436649</c:v>
                </c:pt>
                <c:pt idx="8210">
                  <c:v>0.007512934</c:v>
                </c:pt>
                <c:pt idx="8211">
                  <c:v>0.007357054</c:v>
                </c:pt>
                <c:pt idx="8212">
                  <c:v>0.00722361</c:v>
                </c:pt>
                <c:pt idx="8213">
                  <c:v>0.007668319</c:v>
                </c:pt>
                <c:pt idx="8214">
                  <c:v>0.007468116</c:v>
                </c:pt>
                <c:pt idx="8215">
                  <c:v>0.007348043</c:v>
                </c:pt>
                <c:pt idx="8216">
                  <c:v>0.007592326</c:v>
                </c:pt>
                <c:pt idx="8217">
                  <c:v>0.00741691</c:v>
                </c:pt>
                <c:pt idx="8218">
                  <c:v>0.00740653</c:v>
                </c:pt>
                <c:pt idx="8219">
                  <c:v>0.007184839</c:v>
                </c:pt>
                <c:pt idx="8220">
                  <c:v>0.007704311</c:v>
                </c:pt>
                <c:pt idx="8221">
                  <c:v>0.007660439</c:v>
                </c:pt>
                <c:pt idx="8222">
                  <c:v>0.007886598</c:v>
                </c:pt>
                <c:pt idx="8223">
                  <c:v>0.007901159</c:v>
                </c:pt>
                <c:pt idx="8224">
                  <c:v>0.007420863</c:v>
                </c:pt>
                <c:pt idx="8225">
                  <c:v>0.007484578</c:v>
                </c:pt>
                <c:pt idx="8226">
                  <c:v>0.007371432</c:v>
                </c:pt>
                <c:pt idx="8227">
                  <c:v>0.007675324</c:v>
                </c:pt>
                <c:pt idx="8228">
                  <c:v>0.007367162</c:v>
                </c:pt>
                <c:pt idx="8229">
                  <c:v>0.007494755</c:v>
                </c:pt>
                <c:pt idx="8230">
                  <c:v>0.00766686</c:v>
                </c:pt>
                <c:pt idx="8231">
                  <c:v>0.007975299</c:v>
                </c:pt>
                <c:pt idx="8232">
                  <c:v>0.007961867</c:v>
                </c:pt>
                <c:pt idx="8233">
                  <c:v>0.007832558</c:v>
                </c:pt>
                <c:pt idx="8234">
                  <c:v>0.00783944800000001</c:v>
                </c:pt>
                <c:pt idx="8235">
                  <c:v>0.007820204</c:v>
                </c:pt>
                <c:pt idx="8236">
                  <c:v>0.007823419</c:v>
                </c:pt>
                <c:pt idx="8237">
                  <c:v>0.008148039</c:v>
                </c:pt>
                <c:pt idx="8238">
                  <c:v>0.008154316</c:v>
                </c:pt>
                <c:pt idx="8239">
                  <c:v>0.00834247</c:v>
                </c:pt>
                <c:pt idx="8240">
                  <c:v>0.00842373400000001</c:v>
                </c:pt>
                <c:pt idx="8241">
                  <c:v>0.008480816</c:v>
                </c:pt>
                <c:pt idx="8242">
                  <c:v>0.008775522</c:v>
                </c:pt>
                <c:pt idx="8243">
                  <c:v>0.008142927</c:v>
                </c:pt>
                <c:pt idx="8244">
                  <c:v>0.008452971</c:v>
                </c:pt>
                <c:pt idx="8245">
                  <c:v>0.008111896</c:v>
                </c:pt>
                <c:pt idx="8246">
                  <c:v>0.007775873</c:v>
                </c:pt>
                <c:pt idx="8247">
                  <c:v>0.007999615</c:v>
                </c:pt>
                <c:pt idx="8248">
                  <c:v>0.007873439</c:v>
                </c:pt>
                <c:pt idx="8249">
                  <c:v>0.007911965</c:v>
                </c:pt>
                <c:pt idx="8250">
                  <c:v>0.007858063</c:v>
                </c:pt>
                <c:pt idx="8251">
                  <c:v>0.007803334</c:v>
                </c:pt>
                <c:pt idx="8252">
                  <c:v>0.007997229</c:v>
                </c:pt>
                <c:pt idx="8253">
                  <c:v>0.008139938</c:v>
                </c:pt>
                <c:pt idx="8254">
                  <c:v>0.008170511</c:v>
                </c:pt>
                <c:pt idx="8255">
                  <c:v>0.008813682</c:v>
                </c:pt>
                <c:pt idx="8256">
                  <c:v>0.008277758</c:v>
                </c:pt>
                <c:pt idx="8257">
                  <c:v>0.00872192</c:v>
                </c:pt>
                <c:pt idx="8258">
                  <c:v>0.008424534</c:v>
                </c:pt>
                <c:pt idx="8259">
                  <c:v>0.008659298</c:v>
                </c:pt>
                <c:pt idx="8260">
                  <c:v>0.008479908</c:v>
                </c:pt>
                <c:pt idx="8261">
                  <c:v>0.008636577</c:v>
                </c:pt>
                <c:pt idx="8262">
                  <c:v>0.008193667</c:v>
                </c:pt>
                <c:pt idx="8263">
                  <c:v>0.00821541</c:v>
                </c:pt>
                <c:pt idx="8264">
                  <c:v>0.007896789</c:v>
                </c:pt>
                <c:pt idx="8265">
                  <c:v>0.00746289</c:v>
                </c:pt>
                <c:pt idx="8266">
                  <c:v>0.007940368</c:v>
                </c:pt>
                <c:pt idx="8267">
                  <c:v>0.007867907</c:v>
                </c:pt>
                <c:pt idx="8268">
                  <c:v>0.007728112</c:v>
                </c:pt>
                <c:pt idx="8269">
                  <c:v>0.007845394</c:v>
                </c:pt>
                <c:pt idx="8270">
                  <c:v>0.007848311</c:v>
                </c:pt>
                <c:pt idx="8271">
                  <c:v>0.007977479</c:v>
                </c:pt>
                <c:pt idx="8272">
                  <c:v>0.007920521</c:v>
                </c:pt>
                <c:pt idx="8273">
                  <c:v>0.008167</c:v>
                </c:pt>
                <c:pt idx="8274">
                  <c:v>0.0080885</c:v>
                </c:pt>
                <c:pt idx="8275">
                  <c:v>0.008568979</c:v>
                </c:pt>
                <c:pt idx="8276">
                  <c:v>0.008174286</c:v>
                </c:pt>
                <c:pt idx="8277">
                  <c:v>0.008160462</c:v>
                </c:pt>
                <c:pt idx="8278">
                  <c:v>0.00845054500000001</c:v>
                </c:pt>
                <c:pt idx="8279">
                  <c:v>0.007917454</c:v>
                </c:pt>
                <c:pt idx="8280">
                  <c:v>0.008480054</c:v>
                </c:pt>
                <c:pt idx="8281">
                  <c:v>0.00856645000000001</c:v>
                </c:pt>
                <c:pt idx="8282">
                  <c:v>0.008548883</c:v>
                </c:pt>
                <c:pt idx="8283">
                  <c:v>0.008927017</c:v>
                </c:pt>
                <c:pt idx="8284">
                  <c:v>0.008926988</c:v>
                </c:pt>
                <c:pt idx="8285">
                  <c:v>0.00881648600000001</c:v>
                </c:pt>
                <c:pt idx="8286">
                  <c:v>0.00905194</c:v>
                </c:pt>
                <c:pt idx="8287">
                  <c:v>0.008636744</c:v>
                </c:pt>
                <c:pt idx="8288">
                  <c:v>0.009072334</c:v>
                </c:pt>
                <c:pt idx="8289">
                  <c:v>0.009073459</c:v>
                </c:pt>
                <c:pt idx="8290">
                  <c:v>0.009146933</c:v>
                </c:pt>
                <c:pt idx="8291">
                  <c:v>0.00932293</c:v>
                </c:pt>
                <c:pt idx="8292">
                  <c:v>0.009306308</c:v>
                </c:pt>
                <c:pt idx="8293">
                  <c:v>0.009442271</c:v>
                </c:pt>
                <c:pt idx="8294">
                  <c:v>0.00939370400000001</c:v>
                </c:pt>
                <c:pt idx="8295">
                  <c:v>0.009369328</c:v>
                </c:pt>
                <c:pt idx="8296">
                  <c:v>0.009297927</c:v>
                </c:pt>
                <c:pt idx="8297">
                  <c:v>0.009402163</c:v>
                </c:pt>
                <c:pt idx="8298">
                  <c:v>0.009536335</c:v>
                </c:pt>
                <c:pt idx="8299">
                  <c:v>0.009629795</c:v>
                </c:pt>
                <c:pt idx="8300">
                  <c:v>0.009352378</c:v>
                </c:pt>
                <c:pt idx="8301">
                  <c:v>0.00972369</c:v>
                </c:pt>
                <c:pt idx="8302">
                  <c:v>0.009376853</c:v>
                </c:pt>
                <c:pt idx="8303">
                  <c:v>0.00967374</c:v>
                </c:pt>
                <c:pt idx="8304">
                  <c:v>0.009551103</c:v>
                </c:pt>
                <c:pt idx="8305">
                  <c:v>0.009435411</c:v>
                </c:pt>
                <c:pt idx="8306">
                  <c:v>0.009536817</c:v>
                </c:pt>
                <c:pt idx="8307">
                  <c:v>0.009732218</c:v>
                </c:pt>
                <c:pt idx="8308">
                  <c:v>0.009657794</c:v>
                </c:pt>
                <c:pt idx="8309">
                  <c:v>0.009893306</c:v>
                </c:pt>
                <c:pt idx="8310">
                  <c:v>0.009837908</c:v>
                </c:pt>
                <c:pt idx="8311">
                  <c:v>0.00933564900000001</c:v>
                </c:pt>
                <c:pt idx="8312">
                  <c:v>0.009323221</c:v>
                </c:pt>
                <c:pt idx="8313">
                  <c:v>0.009729358</c:v>
                </c:pt>
                <c:pt idx="8314">
                  <c:v>0.009511548</c:v>
                </c:pt>
                <c:pt idx="8315">
                  <c:v>0.009727255</c:v>
                </c:pt>
                <c:pt idx="8316">
                  <c:v>0.009562842</c:v>
                </c:pt>
                <c:pt idx="8317">
                  <c:v>0.00965443100000001</c:v>
                </c:pt>
                <c:pt idx="8318">
                  <c:v>0.009431709</c:v>
                </c:pt>
                <c:pt idx="8319">
                  <c:v>0.009555788</c:v>
                </c:pt>
                <c:pt idx="8320">
                  <c:v>0.00967954100000001</c:v>
                </c:pt>
                <c:pt idx="8321">
                  <c:v>0.009172588</c:v>
                </c:pt>
                <c:pt idx="8322">
                  <c:v>0.009365747</c:v>
                </c:pt>
                <c:pt idx="8323">
                  <c:v>0.009389028</c:v>
                </c:pt>
                <c:pt idx="8324">
                  <c:v>0.009285726</c:v>
                </c:pt>
                <c:pt idx="8325">
                  <c:v>0.009421688</c:v>
                </c:pt>
                <c:pt idx="8326">
                  <c:v>0.009511488</c:v>
                </c:pt>
                <c:pt idx="8327">
                  <c:v>0.009626783</c:v>
                </c:pt>
                <c:pt idx="8328">
                  <c:v>0.009648443</c:v>
                </c:pt>
                <c:pt idx="8329">
                  <c:v>0.00949323700000001</c:v>
                </c:pt>
                <c:pt idx="8330">
                  <c:v>0.00978953</c:v>
                </c:pt>
                <c:pt idx="8331">
                  <c:v>0.009345413</c:v>
                </c:pt>
                <c:pt idx="8332">
                  <c:v>0.00945708300000001</c:v>
                </c:pt>
                <c:pt idx="8333">
                  <c:v>0.009538117</c:v>
                </c:pt>
                <c:pt idx="8334">
                  <c:v>0.009728597</c:v>
                </c:pt>
                <c:pt idx="8335">
                  <c:v>0.009580387</c:v>
                </c:pt>
                <c:pt idx="8336">
                  <c:v>0.009600375</c:v>
                </c:pt>
                <c:pt idx="8337">
                  <c:v>0.009644769</c:v>
                </c:pt>
                <c:pt idx="8338">
                  <c:v>0.009708108</c:v>
                </c:pt>
                <c:pt idx="8339">
                  <c:v>0.009468176</c:v>
                </c:pt>
                <c:pt idx="8340">
                  <c:v>0.009643179</c:v>
                </c:pt>
                <c:pt idx="8341">
                  <c:v>0.009679761</c:v>
                </c:pt>
                <c:pt idx="8342">
                  <c:v>0.009757583</c:v>
                </c:pt>
                <c:pt idx="8343">
                  <c:v>0.009695346</c:v>
                </c:pt>
                <c:pt idx="8344">
                  <c:v>0.009824818</c:v>
                </c:pt>
                <c:pt idx="8345">
                  <c:v>0.01016436</c:v>
                </c:pt>
                <c:pt idx="8346">
                  <c:v>0.01005178</c:v>
                </c:pt>
                <c:pt idx="8347">
                  <c:v>0.009728889</c:v>
                </c:pt>
                <c:pt idx="8348">
                  <c:v>0.01010907</c:v>
                </c:pt>
                <c:pt idx="8349">
                  <c:v>0.01032526</c:v>
                </c:pt>
                <c:pt idx="8350">
                  <c:v>0.01019695</c:v>
                </c:pt>
                <c:pt idx="8351">
                  <c:v>0.01033901</c:v>
                </c:pt>
                <c:pt idx="8352">
                  <c:v>0.01067688</c:v>
                </c:pt>
                <c:pt idx="8353">
                  <c:v>0.01026354</c:v>
                </c:pt>
                <c:pt idx="8354">
                  <c:v>0.01030726</c:v>
                </c:pt>
                <c:pt idx="8355">
                  <c:v>0.01027945</c:v>
                </c:pt>
                <c:pt idx="8356">
                  <c:v>0.01010225</c:v>
                </c:pt>
                <c:pt idx="8357">
                  <c:v>0.01062652</c:v>
                </c:pt>
                <c:pt idx="8358">
                  <c:v>0.0107486</c:v>
                </c:pt>
                <c:pt idx="8359">
                  <c:v>0.01025807</c:v>
                </c:pt>
                <c:pt idx="8360">
                  <c:v>0.01074445</c:v>
                </c:pt>
                <c:pt idx="8361">
                  <c:v>0.01055253</c:v>
                </c:pt>
                <c:pt idx="8362">
                  <c:v>0.01093012</c:v>
                </c:pt>
                <c:pt idx="8363">
                  <c:v>0.01016462</c:v>
                </c:pt>
                <c:pt idx="8364">
                  <c:v>0.01022206</c:v>
                </c:pt>
                <c:pt idx="8365">
                  <c:v>0.01066885</c:v>
                </c:pt>
                <c:pt idx="8366">
                  <c:v>0.01035124</c:v>
                </c:pt>
                <c:pt idx="8367">
                  <c:v>0.01035258</c:v>
                </c:pt>
                <c:pt idx="8368">
                  <c:v>0.01043332</c:v>
                </c:pt>
                <c:pt idx="8369">
                  <c:v>0.01033253</c:v>
                </c:pt>
                <c:pt idx="8370">
                  <c:v>0.01042841</c:v>
                </c:pt>
                <c:pt idx="8371">
                  <c:v>0.01064995</c:v>
                </c:pt>
                <c:pt idx="8372">
                  <c:v>0.01057758</c:v>
                </c:pt>
                <c:pt idx="8373">
                  <c:v>0.01111597</c:v>
                </c:pt>
                <c:pt idx="8374">
                  <c:v>0.01111021</c:v>
                </c:pt>
                <c:pt idx="8375">
                  <c:v>0.01113089</c:v>
                </c:pt>
                <c:pt idx="8376">
                  <c:v>0.01105501</c:v>
                </c:pt>
                <c:pt idx="8377">
                  <c:v>0.01103477</c:v>
                </c:pt>
                <c:pt idx="8378">
                  <c:v>0.01099146</c:v>
                </c:pt>
                <c:pt idx="8379">
                  <c:v>0.01068764</c:v>
                </c:pt>
                <c:pt idx="8380">
                  <c:v>0.01113868</c:v>
                </c:pt>
                <c:pt idx="8381">
                  <c:v>0.01115856</c:v>
                </c:pt>
                <c:pt idx="8382">
                  <c:v>0.01104073</c:v>
                </c:pt>
                <c:pt idx="8383">
                  <c:v>0.01099061</c:v>
                </c:pt>
                <c:pt idx="8384">
                  <c:v>0.01103615</c:v>
                </c:pt>
                <c:pt idx="8385">
                  <c:v>0.01098003</c:v>
                </c:pt>
                <c:pt idx="8386">
                  <c:v>0.01110425</c:v>
                </c:pt>
                <c:pt idx="8387">
                  <c:v>0.01071133</c:v>
                </c:pt>
                <c:pt idx="8388">
                  <c:v>0.01126487</c:v>
                </c:pt>
                <c:pt idx="8389">
                  <c:v>0.01097308</c:v>
                </c:pt>
                <c:pt idx="8390">
                  <c:v>0.01100117</c:v>
                </c:pt>
                <c:pt idx="8391">
                  <c:v>0.01105786</c:v>
                </c:pt>
                <c:pt idx="8392">
                  <c:v>0.01080509</c:v>
                </c:pt>
                <c:pt idx="8393">
                  <c:v>0.01117799</c:v>
                </c:pt>
                <c:pt idx="8394">
                  <c:v>0.01110197</c:v>
                </c:pt>
                <c:pt idx="8395">
                  <c:v>0.01113611</c:v>
                </c:pt>
                <c:pt idx="8396">
                  <c:v>0.01137458</c:v>
                </c:pt>
                <c:pt idx="8397">
                  <c:v>0.01146495</c:v>
                </c:pt>
                <c:pt idx="8398">
                  <c:v>0.01132269</c:v>
                </c:pt>
                <c:pt idx="8399">
                  <c:v>0.0112612</c:v>
                </c:pt>
                <c:pt idx="8400">
                  <c:v>0.011217</c:v>
                </c:pt>
                <c:pt idx="8401">
                  <c:v>0.01087695</c:v>
                </c:pt>
                <c:pt idx="8402">
                  <c:v>0.01073896</c:v>
                </c:pt>
                <c:pt idx="8403">
                  <c:v>0.0110708</c:v>
                </c:pt>
                <c:pt idx="8404">
                  <c:v>0.01019733</c:v>
                </c:pt>
                <c:pt idx="8405">
                  <c:v>0.01065755</c:v>
                </c:pt>
                <c:pt idx="8406">
                  <c:v>0.01085324</c:v>
                </c:pt>
                <c:pt idx="8407">
                  <c:v>0.01068113</c:v>
                </c:pt>
                <c:pt idx="8408">
                  <c:v>0.01049423</c:v>
                </c:pt>
                <c:pt idx="8409">
                  <c:v>0.01061703</c:v>
                </c:pt>
                <c:pt idx="8410">
                  <c:v>0.01063554</c:v>
                </c:pt>
                <c:pt idx="8411">
                  <c:v>0.01063457</c:v>
                </c:pt>
                <c:pt idx="8412">
                  <c:v>0.01015916</c:v>
                </c:pt>
                <c:pt idx="8413">
                  <c:v>0.01083472</c:v>
                </c:pt>
                <c:pt idx="8414">
                  <c:v>0.01042195</c:v>
                </c:pt>
                <c:pt idx="8415">
                  <c:v>0.01088016</c:v>
                </c:pt>
                <c:pt idx="8416">
                  <c:v>0.01053351</c:v>
                </c:pt>
                <c:pt idx="8417">
                  <c:v>0.0106847</c:v>
                </c:pt>
                <c:pt idx="8418">
                  <c:v>0.01061351</c:v>
                </c:pt>
                <c:pt idx="8419">
                  <c:v>0.01070995</c:v>
                </c:pt>
                <c:pt idx="8420">
                  <c:v>0.01067351</c:v>
                </c:pt>
                <c:pt idx="8421">
                  <c:v>0.01115449</c:v>
                </c:pt>
                <c:pt idx="8422">
                  <c:v>0.01080613</c:v>
                </c:pt>
                <c:pt idx="8423">
                  <c:v>0.01120672</c:v>
                </c:pt>
                <c:pt idx="8424">
                  <c:v>0.01130548</c:v>
                </c:pt>
                <c:pt idx="8425">
                  <c:v>0.01152879</c:v>
                </c:pt>
                <c:pt idx="8426">
                  <c:v>0.01122399</c:v>
                </c:pt>
                <c:pt idx="8427">
                  <c:v>0.01122341</c:v>
                </c:pt>
                <c:pt idx="8428">
                  <c:v>0.01120088</c:v>
                </c:pt>
                <c:pt idx="8429">
                  <c:v>0.01105135</c:v>
                </c:pt>
                <c:pt idx="8430">
                  <c:v>0.01134813</c:v>
                </c:pt>
                <c:pt idx="8431">
                  <c:v>0.01137954</c:v>
                </c:pt>
                <c:pt idx="8432">
                  <c:v>0.01112492</c:v>
                </c:pt>
                <c:pt idx="8433">
                  <c:v>0.01149369</c:v>
                </c:pt>
                <c:pt idx="8434">
                  <c:v>0.01183155</c:v>
                </c:pt>
                <c:pt idx="8435">
                  <c:v>0.01178652</c:v>
                </c:pt>
                <c:pt idx="8436">
                  <c:v>0.01194935</c:v>
                </c:pt>
                <c:pt idx="8437">
                  <c:v>0.01187025</c:v>
                </c:pt>
                <c:pt idx="8438">
                  <c:v>0.01177327</c:v>
                </c:pt>
                <c:pt idx="8439">
                  <c:v>0.01189092</c:v>
                </c:pt>
                <c:pt idx="8440">
                  <c:v>0.01173808</c:v>
                </c:pt>
                <c:pt idx="8441">
                  <c:v>0.01212769</c:v>
                </c:pt>
                <c:pt idx="8442">
                  <c:v>0.01171049</c:v>
                </c:pt>
                <c:pt idx="8443">
                  <c:v>0.0113261</c:v>
                </c:pt>
                <c:pt idx="8444">
                  <c:v>0.01185872</c:v>
                </c:pt>
                <c:pt idx="8445">
                  <c:v>0.01153827</c:v>
                </c:pt>
                <c:pt idx="8446">
                  <c:v>0.01153875</c:v>
                </c:pt>
                <c:pt idx="8447">
                  <c:v>0.01176614</c:v>
                </c:pt>
                <c:pt idx="8448">
                  <c:v>0.01199317</c:v>
                </c:pt>
                <c:pt idx="8449">
                  <c:v>0.01182075</c:v>
                </c:pt>
                <c:pt idx="8450">
                  <c:v>0.01197599</c:v>
                </c:pt>
                <c:pt idx="8451">
                  <c:v>0.01211803</c:v>
                </c:pt>
                <c:pt idx="8452">
                  <c:v>0.01180616</c:v>
                </c:pt>
                <c:pt idx="8453">
                  <c:v>0.01186887</c:v>
                </c:pt>
                <c:pt idx="8454">
                  <c:v>0.0118698</c:v>
                </c:pt>
                <c:pt idx="8455">
                  <c:v>0.01192185</c:v>
                </c:pt>
                <c:pt idx="8456">
                  <c:v>0.01185063</c:v>
                </c:pt>
                <c:pt idx="8457">
                  <c:v>0.01228617</c:v>
                </c:pt>
                <c:pt idx="8458">
                  <c:v>0.01212822</c:v>
                </c:pt>
                <c:pt idx="8459">
                  <c:v>0.0122584</c:v>
                </c:pt>
                <c:pt idx="8460">
                  <c:v>0.01215213</c:v>
                </c:pt>
                <c:pt idx="8461">
                  <c:v>0.01268434</c:v>
                </c:pt>
                <c:pt idx="8462">
                  <c:v>0.01258043</c:v>
                </c:pt>
                <c:pt idx="8463">
                  <c:v>0.01285873</c:v>
                </c:pt>
                <c:pt idx="8464">
                  <c:v>0.01206285</c:v>
                </c:pt>
                <c:pt idx="8465">
                  <c:v>0.01219738</c:v>
                </c:pt>
                <c:pt idx="8466">
                  <c:v>0.01214228</c:v>
                </c:pt>
                <c:pt idx="8467">
                  <c:v>0.01203988</c:v>
                </c:pt>
                <c:pt idx="8468">
                  <c:v>0.01179744</c:v>
                </c:pt>
                <c:pt idx="8469">
                  <c:v>0.01200957</c:v>
                </c:pt>
                <c:pt idx="8470">
                  <c:v>0.0118931</c:v>
                </c:pt>
                <c:pt idx="8471">
                  <c:v>0.01197404</c:v>
                </c:pt>
                <c:pt idx="8472">
                  <c:v>0.01168397</c:v>
                </c:pt>
                <c:pt idx="8473">
                  <c:v>0.01216631</c:v>
                </c:pt>
                <c:pt idx="8474">
                  <c:v>0.01227447</c:v>
                </c:pt>
                <c:pt idx="8475">
                  <c:v>0.01228866</c:v>
                </c:pt>
                <c:pt idx="8476">
                  <c:v>0.01257511</c:v>
                </c:pt>
                <c:pt idx="8477">
                  <c:v>0.01255242</c:v>
                </c:pt>
                <c:pt idx="8478">
                  <c:v>0.01272304</c:v>
                </c:pt>
                <c:pt idx="8479">
                  <c:v>0.0128379</c:v>
                </c:pt>
                <c:pt idx="8480">
                  <c:v>0.01253207</c:v>
                </c:pt>
                <c:pt idx="8481">
                  <c:v>0.01258038</c:v>
                </c:pt>
                <c:pt idx="8482">
                  <c:v>0.01230875</c:v>
                </c:pt>
                <c:pt idx="8483">
                  <c:v>0.01250536</c:v>
                </c:pt>
                <c:pt idx="8484">
                  <c:v>0.01241001</c:v>
                </c:pt>
                <c:pt idx="8485">
                  <c:v>0.01285581</c:v>
                </c:pt>
                <c:pt idx="8486">
                  <c:v>0.01284785</c:v>
                </c:pt>
                <c:pt idx="8487">
                  <c:v>0.0126708</c:v>
                </c:pt>
                <c:pt idx="8488">
                  <c:v>0.01281444</c:v>
                </c:pt>
                <c:pt idx="8489">
                  <c:v>0.01331678</c:v>
                </c:pt>
                <c:pt idx="8490">
                  <c:v>0.013066</c:v>
                </c:pt>
                <c:pt idx="8491">
                  <c:v>0.01295787</c:v>
                </c:pt>
                <c:pt idx="8492">
                  <c:v>0.01299532</c:v>
                </c:pt>
                <c:pt idx="8493">
                  <c:v>0.01276691</c:v>
                </c:pt>
                <c:pt idx="8494">
                  <c:v>0.01296051</c:v>
                </c:pt>
                <c:pt idx="8495">
                  <c:v>0.01303366</c:v>
                </c:pt>
                <c:pt idx="8496">
                  <c:v>0.01236137</c:v>
                </c:pt>
                <c:pt idx="8497">
                  <c:v>0.01255561</c:v>
                </c:pt>
                <c:pt idx="8498">
                  <c:v>0.01274028</c:v>
                </c:pt>
                <c:pt idx="8499">
                  <c:v>0.01238783</c:v>
                </c:pt>
                <c:pt idx="8500">
                  <c:v>0.01225315</c:v>
                </c:pt>
                <c:pt idx="8501">
                  <c:v>0.01263645</c:v>
                </c:pt>
                <c:pt idx="8502">
                  <c:v>0.01243495</c:v>
                </c:pt>
                <c:pt idx="8503">
                  <c:v>0.0121167</c:v>
                </c:pt>
                <c:pt idx="8504">
                  <c:v>0.01252401</c:v>
                </c:pt>
                <c:pt idx="8505">
                  <c:v>0.01229857</c:v>
                </c:pt>
                <c:pt idx="8506">
                  <c:v>0.01218349</c:v>
                </c:pt>
                <c:pt idx="8507">
                  <c:v>0.01172347</c:v>
                </c:pt>
                <c:pt idx="8508">
                  <c:v>0.01158185</c:v>
                </c:pt>
                <c:pt idx="8509">
                  <c:v>0.01164384</c:v>
                </c:pt>
                <c:pt idx="8510">
                  <c:v>0.01140071</c:v>
                </c:pt>
                <c:pt idx="8511">
                  <c:v>0.01155185</c:v>
                </c:pt>
                <c:pt idx="8512">
                  <c:v>0.01149216</c:v>
                </c:pt>
                <c:pt idx="8513">
                  <c:v>0.01151839</c:v>
                </c:pt>
                <c:pt idx="8514">
                  <c:v>0.0114889</c:v>
                </c:pt>
                <c:pt idx="8515">
                  <c:v>0.01162573</c:v>
                </c:pt>
                <c:pt idx="8516">
                  <c:v>0.01159888</c:v>
                </c:pt>
                <c:pt idx="8517">
                  <c:v>0.01163638</c:v>
                </c:pt>
                <c:pt idx="8518">
                  <c:v>0.01132526</c:v>
                </c:pt>
                <c:pt idx="8519">
                  <c:v>0.01098324</c:v>
                </c:pt>
                <c:pt idx="8520">
                  <c:v>0.0110014</c:v>
                </c:pt>
                <c:pt idx="8521">
                  <c:v>0.01118784</c:v>
                </c:pt>
                <c:pt idx="8522">
                  <c:v>0.01067227</c:v>
                </c:pt>
                <c:pt idx="8523">
                  <c:v>0.01155175</c:v>
                </c:pt>
                <c:pt idx="8524">
                  <c:v>0.01058188</c:v>
                </c:pt>
                <c:pt idx="8525">
                  <c:v>0.01095494</c:v>
                </c:pt>
                <c:pt idx="8526">
                  <c:v>0.010818</c:v>
                </c:pt>
                <c:pt idx="8527">
                  <c:v>0.01066912</c:v>
                </c:pt>
                <c:pt idx="8528">
                  <c:v>0.01063123</c:v>
                </c:pt>
                <c:pt idx="8529">
                  <c:v>0.01043623</c:v>
                </c:pt>
                <c:pt idx="8530">
                  <c:v>0.01057551</c:v>
                </c:pt>
                <c:pt idx="8531">
                  <c:v>0.01087455</c:v>
                </c:pt>
                <c:pt idx="8532">
                  <c:v>0.01049686</c:v>
                </c:pt>
                <c:pt idx="8533">
                  <c:v>0.01013222</c:v>
                </c:pt>
                <c:pt idx="8534">
                  <c:v>0.01024008</c:v>
                </c:pt>
                <c:pt idx="8535">
                  <c:v>0.01010979</c:v>
                </c:pt>
                <c:pt idx="8536">
                  <c:v>0.00996666800000001</c:v>
                </c:pt>
                <c:pt idx="8537">
                  <c:v>0.0103278</c:v>
                </c:pt>
                <c:pt idx="8538">
                  <c:v>0.01049057</c:v>
                </c:pt>
                <c:pt idx="8539">
                  <c:v>0.01012472</c:v>
                </c:pt>
                <c:pt idx="8540">
                  <c:v>0.01009326</c:v>
                </c:pt>
                <c:pt idx="8541">
                  <c:v>0.01012156</c:v>
                </c:pt>
                <c:pt idx="8542">
                  <c:v>0.01020653</c:v>
                </c:pt>
                <c:pt idx="8543">
                  <c:v>0.0103507</c:v>
                </c:pt>
                <c:pt idx="8544">
                  <c:v>0.01055287</c:v>
                </c:pt>
                <c:pt idx="8545">
                  <c:v>0.01051919</c:v>
                </c:pt>
                <c:pt idx="8546">
                  <c:v>0.01059529</c:v>
                </c:pt>
                <c:pt idx="8547">
                  <c:v>0.01064183</c:v>
                </c:pt>
                <c:pt idx="8548">
                  <c:v>0.01104408</c:v>
                </c:pt>
                <c:pt idx="8549">
                  <c:v>0.01067285</c:v>
                </c:pt>
                <c:pt idx="8550">
                  <c:v>0.01098203</c:v>
                </c:pt>
                <c:pt idx="8551">
                  <c:v>0.01073632</c:v>
                </c:pt>
                <c:pt idx="8552">
                  <c:v>0.01090983</c:v>
                </c:pt>
                <c:pt idx="8553">
                  <c:v>0.01092298</c:v>
                </c:pt>
                <c:pt idx="8554">
                  <c:v>0.01115391</c:v>
                </c:pt>
                <c:pt idx="8555">
                  <c:v>0.01130133</c:v>
                </c:pt>
                <c:pt idx="8556">
                  <c:v>0.01162902</c:v>
                </c:pt>
                <c:pt idx="8557">
                  <c:v>0.01176004</c:v>
                </c:pt>
                <c:pt idx="8558">
                  <c:v>0.01185793</c:v>
                </c:pt>
                <c:pt idx="8559">
                  <c:v>0.01212453</c:v>
                </c:pt>
                <c:pt idx="8560">
                  <c:v>0.01197307</c:v>
                </c:pt>
                <c:pt idx="8561">
                  <c:v>0.01211273</c:v>
                </c:pt>
                <c:pt idx="8562">
                  <c:v>0.01216195</c:v>
                </c:pt>
                <c:pt idx="8563">
                  <c:v>0.0121711</c:v>
                </c:pt>
                <c:pt idx="8564">
                  <c:v>0.01225537</c:v>
                </c:pt>
                <c:pt idx="8565">
                  <c:v>0.01259261</c:v>
                </c:pt>
                <c:pt idx="8566">
                  <c:v>0.01236091</c:v>
                </c:pt>
                <c:pt idx="8567">
                  <c:v>0.01253286</c:v>
                </c:pt>
                <c:pt idx="8568">
                  <c:v>0.01284885</c:v>
                </c:pt>
                <c:pt idx="8569">
                  <c:v>0.01255105</c:v>
                </c:pt>
                <c:pt idx="8570">
                  <c:v>0.01234238</c:v>
                </c:pt>
                <c:pt idx="8571">
                  <c:v>0.0127958</c:v>
                </c:pt>
                <c:pt idx="8572">
                  <c:v>0.01218934</c:v>
                </c:pt>
                <c:pt idx="8573">
                  <c:v>0.01249489</c:v>
                </c:pt>
                <c:pt idx="8574">
                  <c:v>0.0125808</c:v>
                </c:pt>
                <c:pt idx="8575">
                  <c:v>0.01234629</c:v>
                </c:pt>
                <c:pt idx="8576">
                  <c:v>0.01276532</c:v>
                </c:pt>
                <c:pt idx="8577">
                  <c:v>0.01283127</c:v>
                </c:pt>
                <c:pt idx="8578">
                  <c:v>0.01308031</c:v>
                </c:pt>
                <c:pt idx="8579">
                  <c:v>0.01325286</c:v>
                </c:pt>
                <c:pt idx="8580">
                  <c:v>0.01302724</c:v>
                </c:pt>
                <c:pt idx="8581">
                  <c:v>0.01350693</c:v>
                </c:pt>
                <c:pt idx="8582">
                  <c:v>0.01354222</c:v>
                </c:pt>
                <c:pt idx="8583">
                  <c:v>0.01351503</c:v>
                </c:pt>
                <c:pt idx="8584">
                  <c:v>0.01400589</c:v>
                </c:pt>
                <c:pt idx="8585">
                  <c:v>0.01437133</c:v>
                </c:pt>
                <c:pt idx="8586">
                  <c:v>0.01451278</c:v>
                </c:pt>
                <c:pt idx="8587">
                  <c:v>0.0141832</c:v>
                </c:pt>
                <c:pt idx="8588">
                  <c:v>0.01417076</c:v>
                </c:pt>
                <c:pt idx="8589">
                  <c:v>0.01437904</c:v>
                </c:pt>
                <c:pt idx="8590">
                  <c:v>0.01451276</c:v>
                </c:pt>
                <c:pt idx="8591">
                  <c:v>0.01441756</c:v>
                </c:pt>
                <c:pt idx="8592">
                  <c:v>0.01521482</c:v>
                </c:pt>
                <c:pt idx="8593">
                  <c:v>0.01489296</c:v>
                </c:pt>
                <c:pt idx="8594">
                  <c:v>0.01486982</c:v>
                </c:pt>
                <c:pt idx="8595">
                  <c:v>0.01534259</c:v>
                </c:pt>
                <c:pt idx="8596">
                  <c:v>0.01487572</c:v>
                </c:pt>
                <c:pt idx="8597">
                  <c:v>0.01519437</c:v>
                </c:pt>
                <c:pt idx="8598">
                  <c:v>0.01549171</c:v>
                </c:pt>
                <c:pt idx="8599">
                  <c:v>0.01591529</c:v>
                </c:pt>
                <c:pt idx="8600">
                  <c:v>0.01569782</c:v>
                </c:pt>
                <c:pt idx="8601">
                  <c:v>0.01562737</c:v>
                </c:pt>
                <c:pt idx="8602">
                  <c:v>0.01540131</c:v>
                </c:pt>
                <c:pt idx="8603">
                  <c:v>0.01501306</c:v>
                </c:pt>
                <c:pt idx="8604">
                  <c:v>0.01494734</c:v>
                </c:pt>
                <c:pt idx="8605">
                  <c:v>0.01529306</c:v>
                </c:pt>
                <c:pt idx="8606">
                  <c:v>0.01526263</c:v>
                </c:pt>
                <c:pt idx="8607">
                  <c:v>0.01498607</c:v>
                </c:pt>
                <c:pt idx="8608">
                  <c:v>0.0153271</c:v>
                </c:pt>
                <c:pt idx="8609">
                  <c:v>0.01487057</c:v>
                </c:pt>
                <c:pt idx="8610">
                  <c:v>0.01512347</c:v>
                </c:pt>
                <c:pt idx="8611">
                  <c:v>0.01499374</c:v>
                </c:pt>
                <c:pt idx="8612">
                  <c:v>0.01504165</c:v>
                </c:pt>
                <c:pt idx="8613">
                  <c:v>0.01458461</c:v>
                </c:pt>
                <c:pt idx="8614">
                  <c:v>0.01474065</c:v>
                </c:pt>
                <c:pt idx="8615">
                  <c:v>0.01501199</c:v>
                </c:pt>
                <c:pt idx="8616">
                  <c:v>0.01481859</c:v>
                </c:pt>
                <c:pt idx="8617">
                  <c:v>0.0149026</c:v>
                </c:pt>
                <c:pt idx="8618">
                  <c:v>0.01476913</c:v>
                </c:pt>
                <c:pt idx="8619">
                  <c:v>0.01477956</c:v>
                </c:pt>
                <c:pt idx="8620">
                  <c:v>0.01469689</c:v>
                </c:pt>
                <c:pt idx="8621">
                  <c:v>0.01495912</c:v>
                </c:pt>
                <c:pt idx="8622">
                  <c:v>0.01500547</c:v>
                </c:pt>
                <c:pt idx="8623">
                  <c:v>0.01474289</c:v>
                </c:pt>
                <c:pt idx="8624">
                  <c:v>0.01478955</c:v>
                </c:pt>
                <c:pt idx="8625">
                  <c:v>0.01486374</c:v>
                </c:pt>
                <c:pt idx="8626">
                  <c:v>0.0148025</c:v>
                </c:pt>
                <c:pt idx="8627">
                  <c:v>0.01469064</c:v>
                </c:pt>
                <c:pt idx="8628">
                  <c:v>0.01516289</c:v>
                </c:pt>
                <c:pt idx="8629">
                  <c:v>0.01492395</c:v>
                </c:pt>
                <c:pt idx="8630">
                  <c:v>0.01492028</c:v>
                </c:pt>
                <c:pt idx="8631">
                  <c:v>0.01453446</c:v>
                </c:pt>
                <c:pt idx="8632">
                  <c:v>0.01496361</c:v>
                </c:pt>
                <c:pt idx="8633">
                  <c:v>0.01495278</c:v>
                </c:pt>
                <c:pt idx="8634">
                  <c:v>0.01511826</c:v>
                </c:pt>
                <c:pt idx="8635">
                  <c:v>0.01504109</c:v>
                </c:pt>
                <c:pt idx="8636">
                  <c:v>0.01459861</c:v>
                </c:pt>
                <c:pt idx="8637">
                  <c:v>0.01495238</c:v>
                </c:pt>
                <c:pt idx="8638">
                  <c:v>0.01468844</c:v>
                </c:pt>
                <c:pt idx="8639">
                  <c:v>0.01504875</c:v>
                </c:pt>
                <c:pt idx="8640">
                  <c:v>0.01535215</c:v>
                </c:pt>
                <c:pt idx="8641">
                  <c:v>0.01482269</c:v>
                </c:pt>
                <c:pt idx="8642">
                  <c:v>0.01467793</c:v>
                </c:pt>
                <c:pt idx="8643">
                  <c:v>0.01508689</c:v>
                </c:pt>
                <c:pt idx="8644">
                  <c:v>0.01511955</c:v>
                </c:pt>
                <c:pt idx="8645">
                  <c:v>0.0151283</c:v>
                </c:pt>
                <c:pt idx="8646">
                  <c:v>0.01555801</c:v>
                </c:pt>
                <c:pt idx="8647">
                  <c:v>0.01493617</c:v>
                </c:pt>
                <c:pt idx="8648">
                  <c:v>0.01544184</c:v>
                </c:pt>
                <c:pt idx="8649">
                  <c:v>0.01475228</c:v>
                </c:pt>
                <c:pt idx="8650">
                  <c:v>0.01486466</c:v>
                </c:pt>
                <c:pt idx="8651">
                  <c:v>0.01508679</c:v>
                </c:pt>
                <c:pt idx="8652">
                  <c:v>0.01468949</c:v>
                </c:pt>
                <c:pt idx="8653">
                  <c:v>0.01464206</c:v>
                </c:pt>
                <c:pt idx="8654">
                  <c:v>0.01440731</c:v>
                </c:pt>
                <c:pt idx="8655">
                  <c:v>0.01512423</c:v>
                </c:pt>
                <c:pt idx="8656">
                  <c:v>0.01486184</c:v>
                </c:pt>
                <c:pt idx="8657">
                  <c:v>0.01510427</c:v>
                </c:pt>
                <c:pt idx="8658">
                  <c:v>0.01453435</c:v>
                </c:pt>
                <c:pt idx="8659">
                  <c:v>0.01491205</c:v>
                </c:pt>
                <c:pt idx="8660">
                  <c:v>0.01510566</c:v>
                </c:pt>
                <c:pt idx="8661">
                  <c:v>0.0150374</c:v>
                </c:pt>
                <c:pt idx="8662">
                  <c:v>0.01512308</c:v>
                </c:pt>
                <c:pt idx="8663">
                  <c:v>0.0150931</c:v>
                </c:pt>
                <c:pt idx="8664">
                  <c:v>0.01496427</c:v>
                </c:pt>
                <c:pt idx="8665">
                  <c:v>0.0151159</c:v>
                </c:pt>
                <c:pt idx="8666">
                  <c:v>0.01540937</c:v>
                </c:pt>
                <c:pt idx="8667">
                  <c:v>0.01538816</c:v>
                </c:pt>
                <c:pt idx="8668">
                  <c:v>0.01508621</c:v>
                </c:pt>
                <c:pt idx="8669">
                  <c:v>0.01438639</c:v>
                </c:pt>
                <c:pt idx="8670">
                  <c:v>0.01503163</c:v>
                </c:pt>
                <c:pt idx="8671">
                  <c:v>0.01515792</c:v>
                </c:pt>
                <c:pt idx="8672">
                  <c:v>0.01486007</c:v>
                </c:pt>
                <c:pt idx="8673">
                  <c:v>0.01465782</c:v>
                </c:pt>
                <c:pt idx="8674">
                  <c:v>0.01454729</c:v>
                </c:pt>
                <c:pt idx="8675">
                  <c:v>0.01448638</c:v>
                </c:pt>
                <c:pt idx="8676">
                  <c:v>0.01433458</c:v>
                </c:pt>
                <c:pt idx="8677">
                  <c:v>0.01414034</c:v>
                </c:pt>
                <c:pt idx="8678">
                  <c:v>0.01438187</c:v>
                </c:pt>
                <c:pt idx="8679">
                  <c:v>0.01444985</c:v>
                </c:pt>
                <c:pt idx="8680">
                  <c:v>0.0142612</c:v>
                </c:pt>
                <c:pt idx="8681">
                  <c:v>0.01420499</c:v>
                </c:pt>
                <c:pt idx="8682">
                  <c:v>0.01417901</c:v>
                </c:pt>
                <c:pt idx="8683">
                  <c:v>0.01426155</c:v>
                </c:pt>
                <c:pt idx="8684">
                  <c:v>0.01420579</c:v>
                </c:pt>
                <c:pt idx="8685">
                  <c:v>0.01391518</c:v>
                </c:pt>
                <c:pt idx="8686">
                  <c:v>0.01442622</c:v>
                </c:pt>
                <c:pt idx="8687">
                  <c:v>0.01384566</c:v>
                </c:pt>
                <c:pt idx="8688">
                  <c:v>0.01406742</c:v>
                </c:pt>
                <c:pt idx="8689">
                  <c:v>0.01382867</c:v>
                </c:pt>
                <c:pt idx="8690">
                  <c:v>0.01364491</c:v>
                </c:pt>
                <c:pt idx="8691">
                  <c:v>0.013567</c:v>
                </c:pt>
                <c:pt idx="8692">
                  <c:v>0.01373268</c:v>
                </c:pt>
                <c:pt idx="8693">
                  <c:v>0.01389822</c:v>
                </c:pt>
                <c:pt idx="8694">
                  <c:v>0.01388033</c:v>
                </c:pt>
                <c:pt idx="8695">
                  <c:v>0.0136017</c:v>
                </c:pt>
                <c:pt idx="8696">
                  <c:v>0.01398709</c:v>
                </c:pt>
                <c:pt idx="8697">
                  <c:v>0.01392991</c:v>
                </c:pt>
                <c:pt idx="8698">
                  <c:v>0.01416671</c:v>
                </c:pt>
                <c:pt idx="8699">
                  <c:v>0.01374985</c:v>
                </c:pt>
                <c:pt idx="8700">
                  <c:v>0.01380199</c:v>
                </c:pt>
                <c:pt idx="8701">
                  <c:v>0.01360915</c:v>
                </c:pt>
                <c:pt idx="8702">
                  <c:v>0.01333933</c:v>
                </c:pt>
                <c:pt idx="8703">
                  <c:v>0.01360755</c:v>
                </c:pt>
                <c:pt idx="8704">
                  <c:v>0.01352332</c:v>
                </c:pt>
                <c:pt idx="8705">
                  <c:v>0.01386534</c:v>
                </c:pt>
                <c:pt idx="8706">
                  <c:v>0.01382797</c:v>
                </c:pt>
                <c:pt idx="8707">
                  <c:v>0.01397311</c:v>
                </c:pt>
                <c:pt idx="8708">
                  <c:v>0.01432285</c:v>
                </c:pt>
                <c:pt idx="8709">
                  <c:v>0.01385219</c:v>
                </c:pt>
                <c:pt idx="8710">
                  <c:v>0.01395995</c:v>
                </c:pt>
                <c:pt idx="8711">
                  <c:v>0.01452425</c:v>
                </c:pt>
                <c:pt idx="8712">
                  <c:v>0.01447457</c:v>
                </c:pt>
                <c:pt idx="8713">
                  <c:v>0.01452275</c:v>
                </c:pt>
                <c:pt idx="8714">
                  <c:v>0.01449646</c:v>
                </c:pt>
                <c:pt idx="8715">
                  <c:v>0.01443518</c:v>
                </c:pt>
                <c:pt idx="8716">
                  <c:v>0.01425188</c:v>
                </c:pt>
                <c:pt idx="8717">
                  <c:v>0.01443495</c:v>
                </c:pt>
                <c:pt idx="8718">
                  <c:v>0.01465462</c:v>
                </c:pt>
                <c:pt idx="8719">
                  <c:v>0.01496222</c:v>
                </c:pt>
                <c:pt idx="8720">
                  <c:v>0.01460838</c:v>
                </c:pt>
                <c:pt idx="8721">
                  <c:v>0.01464672</c:v>
                </c:pt>
                <c:pt idx="8722">
                  <c:v>0.01450932</c:v>
                </c:pt>
                <c:pt idx="8723">
                  <c:v>0.01514128</c:v>
                </c:pt>
                <c:pt idx="8724">
                  <c:v>0.01461628</c:v>
                </c:pt>
                <c:pt idx="8725">
                  <c:v>0.01445994</c:v>
                </c:pt>
                <c:pt idx="8726">
                  <c:v>0.01529732</c:v>
                </c:pt>
                <c:pt idx="8727">
                  <c:v>0.01421103</c:v>
                </c:pt>
                <c:pt idx="8728">
                  <c:v>0.01488149</c:v>
                </c:pt>
                <c:pt idx="8729">
                  <c:v>0.01464078</c:v>
                </c:pt>
                <c:pt idx="8730">
                  <c:v>0.01495815</c:v>
                </c:pt>
                <c:pt idx="8731">
                  <c:v>0.01536112</c:v>
                </c:pt>
                <c:pt idx="8732">
                  <c:v>0.01468323</c:v>
                </c:pt>
                <c:pt idx="8733">
                  <c:v>0.01549077</c:v>
                </c:pt>
                <c:pt idx="8734">
                  <c:v>0.01508612</c:v>
                </c:pt>
                <c:pt idx="8735">
                  <c:v>0.01553305</c:v>
                </c:pt>
                <c:pt idx="8736">
                  <c:v>0.01546165</c:v>
                </c:pt>
                <c:pt idx="8737">
                  <c:v>0.01547258</c:v>
                </c:pt>
                <c:pt idx="8738">
                  <c:v>0.0156312</c:v>
                </c:pt>
                <c:pt idx="8739">
                  <c:v>0.01563681</c:v>
                </c:pt>
                <c:pt idx="8740">
                  <c:v>0.01586502</c:v>
                </c:pt>
                <c:pt idx="8741">
                  <c:v>0.01607837</c:v>
                </c:pt>
                <c:pt idx="8742">
                  <c:v>0.01559398</c:v>
                </c:pt>
                <c:pt idx="8743">
                  <c:v>0.01589196</c:v>
                </c:pt>
                <c:pt idx="8744">
                  <c:v>0.01580606</c:v>
                </c:pt>
                <c:pt idx="8745">
                  <c:v>0.0160359</c:v>
                </c:pt>
                <c:pt idx="8746">
                  <c:v>0.01644061</c:v>
                </c:pt>
                <c:pt idx="8747">
                  <c:v>0.01680941</c:v>
                </c:pt>
                <c:pt idx="8748">
                  <c:v>0.01683765</c:v>
                </c:pt>
                <c:pt idx="8749">
                  <c:v>0.01681744</c:v>
                </c:pt>
                <c:pt idx="8750">
                  <c:v>0.01649064</c:v>
                </c:pt>
                <c:pt idx="8751">
                  <c:v>0.01638138</c:v>
                </c:pt>
                <c:pt idx="8752">
                  <c:v>0.01690381</c:v>
                </c:pt>
                <c:pt idx="8753">
                  <c:v>0.01762024</c:v>
                </c:pt>
                <c:pt idx="8754">
                  <c:v>0.01783049</c:v>
                </c:pt>
                <c:pt idx="8755">
                  <c:v>0.017636</c:v>
                </c:pt>
                <c:pt idx="8756">
                  <c:v>0.01812874</c:v>
                </c:pt>
                <c:pt idx="8757">
                  <c:v>0.01803988</c:v>
                </c:pt>
                <c:pt idx="8758">
                  <c:v>0.0183765</c:v>
                </c:pt>
                <c:pt idx="8759">
                  <c:v>0.01853054</c:v>
                </c:pt>
                <c:pt idx="8760">
                  <c:v>0.01871019</c:v>
                </c:pt>
                <c:pt idx="8761">
                  <c:v>0.01917964</c:v>
                </c:pt>
                <c:pt idx="8762">
                  <c:v>0.01877623</c:v>
                </c:pt>
                <c:pt idx="8763">
                  <c:v>0.01825692</c:v>
                </c:pt>
                <c:pt idx="8764">
                  <c:v>0.01979335</c:v>
                </c:pt>
                <c:pt idx="8765">
                  <c:v>0.01935458</c:v>
                </c:pt>
                <c:pt idx="8766">
                  <c:v>0.01952083</c:v>
                </c:pt>
                <c:pt idx="8767">
                  <c:v>0.01876583</c:v>
                </c:pt>
                <c:pt idx="8768">
                  <c:v>0.01936889</c:v>
                </c:pt>
                <c:pt idx="8769">
                  <c:v>0.01989279</c:v>
                </c:pt>
                <c:pt idx="8770">
                  <c:v>0.019806</c:v>
                </c:pt>
                <c:pt idx="8771">
                  <c:v>0.01978536</c:v>
                </c:pt>
                <c:pt idx="8772">
                  <c:v>0.02024875</c:v>
                </c:pt>
                <c:pt idx="8773">
                  <c:v>0.0199437</c:v>
                </c:pt>
                <c:pt idx="8774">
                  <c:v>0.01977903</c:v>
                </c:pt>
                <c:pt idx="8775">
                  <c:v>0.0195564</c:v>
                </c:pt>
                <c:pt idx="8776">
                  <c:v>0.01950085</c:v>
                </c:pt>
                <c:pt idx="8777">
                  <c:v>0.01970447</c:v>
                </c:pt>
                <c:pt idx="8778">
                  <c:v>0.01982998</c:v>
                </c:pt>
                <c:pt idx="8779">
                  <c:v>0.01957742</c:v>
                </c:pt>
                <c:pt idx="8780">
                  <c:v>0.01961657</c:v>
                </c:pt>
                <c:pt idx="8781">
                  <c:v>0.02027031</c:v>
                </c:pt>
                <c:pt idx="8782">
                  <c:v>0.0200528</c:v>
                </c:pt>
                <c:pt idx="8783">
                  <c:v>0.02075034</c:v>
                </c:pt>
                <c:pt idx="8784">
                  <c:v>0.02129745</c:v>
                </c:pt>
                <c:pt idx="8785">
                  <c:v>0.02096867</c:v>
                </c:pt>
                <c:pt idx="8786">
                  <c:v>0.02086486</c:v>
                </c:pt>
                <c:pt idx="8787">
                  <c:v>0.0211702</c:v>
                </c:pt>
                <c:pt idx="8788">
                  <c:v>0.02088493</c:v>
                </c:pt>
                <c:pt idx="8789">
                  <c:v>0.02049747</c:v>
                </c:pt>
                <c:pt idx="8790">
                  <c:v>0.02344788</c:v>
                </c:pt>
                <c:pt idx="8791">
                  <c:v>0.02290032</c:v>
                </c:pt>
                <c:pt idx="8792">
                  <c:v>0.02387047</c:v>
                </c:pt>
                <c:pt idx="8793">
                  <c:v>0.02549548</c:v>
                </c:pt>
                <c:pt idx="8794">
                  <c:v>0.02741553</c:v>
                </c:pt>
                <c:pt idx="8795">
                  <c:v>0.02785117</c:v>
                </c:pt>
                <c:pt idx="8796">
                  <c:v>0.07556891</c:v>
                </c:pt>
                <c:pt idx="8797">
                  <c:v>0.201232</c:v>
                </c:pt>
                <c:pt idx="8798">
                  <c:v>0.2122965</c:v>
                </c:pt>
                <c:pt idx="8799">
                  <c:v>0.1769177</c:v>
                </c:pt>
                <c:pt idx="8800">
                  <c:v>0.1848723</c:v>
                </c:pt>
                <c:pt idx="8801">
                  <c:v>0.1972994</c:v>
                </c:pt>
                <c:pt idx="8802">
                  <c:v>0.1960021</c:v>
                </c:pt>
                <c:pt idx="8803">
                  <c:v>0.1879663</c:v>
                </c:pt>
                <c:pt idx="8804">
                  <c:v>0.1715783</c:v>
                </c:pt>
                <c:pt idx="8805">
                  <c:v>0.1655574</c:v>
                </c:pt>
                <c:pt idx="8806">
                  <c:v>0.1667463</c:v>
                </c:pt>
                <c:pt idx="8807">
                  <c:v>0.1633947</c:v>
                </c:pt>
                <c:pt idx="8808">
                  <c:v>0.1589799</c:v>
                </c:pt>
                <c:pt idx="8809">
                  <c:v>0.1580656</c:v>
                </c:pt>
                <c:pt idx="8810">
                  <c:v>0.1563706</c:v>
                </c:pt>
                <c:pt idx="8811">
                  <c:v>0.1437385</c:v>
                </c:pt>
                <c:pt idx="8812">
                  <c:v>0.1457796</c:v>
                </c:pt>
                <c:pt idx="8813">
                  <c:v>0.1301076</c:v>
                </c:pt>
                <c:pt idx="8814">
                  <c:v>0.123743</c:v>
                </c:pt>
                <c:pt idx="8815">
                  <c:v>0.1206764</c:v>
                </c:pt>
                <c:pt idx="8816">
                  <c:v>0.1192528</c:v>
                </c:pt>
                <c:pt idx="8817">
                  <c:v>0.1186628</c:v>
                </c:pt>
                <c:pt idx="8818">
                  <c:v>0.1128924</c:v>
                </c:pt>
                <c:pt idx="8819">
                  <c:v>0.1082512</c:v>
                </c:pt>
                <c:pt idx="8820">
                  <c:v>0.1110258</c:v>
                </c:pt>
                <c:pt idx="8821">
                  <c:v>0.1026035</c:v>
                </c:pt>
                <c:pt idx="8822">
                  <c:v>0.105189</c:v>
                </c:pt>
                <c:pt idx="8823">
                  <c:v>0.09484877</c:v>
                </c:pt>
                <c:pt idx="8824">
                  <c:v>0.08723261</c:v>
                </c:pt>
                <c:pt idx="8825">
                  <c:v>0.08598205</c:v>
                </c:pt>
                <c:pt idx="8826">
                  <c:v>0.07686231</c:v>
                </c:pt>
                <c:pt idx="8827">
                  <c:v>0.07724141</c:v>
                </c:pt>
                <c:pt idx="8828">
                  <c:v>0.07301506</c:v>
                </c:pt>
                <c:pt idx="8829">
                  <c:v>0.06508232</c:v>
                </c:pt>
                <c:pt idx="8830">
                  <c:v>0.04839851</c:v>
                </c:pt>
                <c:pt idx="8831">
                  <c:v>0.045855</c:v>
                </c:pt>
                <c:pt idx="8832">
                  <c:v>0.04616304</c:v>
                </c:pt>
                <c:pt idx="8833">
                  <c:v>0.04554134</c:v>
                </c:pt>
                <c:pt idx="8834">
                  <c:v>0.04955288</c:v>
                </c:pt>
                <c:pt idx="8835">
                  <c:v>0.04717159</c:v>
                </c:pt>
                <c:pt idx="8836">
                  <c:v>0.04734191</c:v>
                </c:pt>
                <c:pt idx="8837">
                  <c:v>0.04901493</c:v>
                </c:pt>
                <c:pt idx="8838">
                  <c:v>0.04078169</c:v>
                </c:pt>
                <c:pt idx="8839">
                  <c:v>0.04123598</c:v>
                </c:pt>
                <c:pt idx="8840">
                  <c:v>0.03886784</c:v>
                </c:pt>
                <c:pt idx="8841">
                  <c:v>0.04028553</c:v>
                </c:pt>
                <c:pt idx="8842">
                  <c:v>0.0372435</c:v>
                </c:pt>
                <c:pt idx="8843">
                  <c:v>0.0393082</c:v>
                </c:pt>
                <c:pt idx="8844">
                  <c:v>0.03891509</c:v>
                </c:pt>
                <c:pt idx="8845">
                  <c:v>0.03967608</c:v>
                </c:pt>
                <c:pt idx="8846">
                  <c:v>0.03714657</c:v>
                </c:pt>
                <c:pt idx="8847">
                  <c:v>0.03760507</c:v>
                </c:pt>
                <c:pt idx="8848">
                  <c:v>0.0374218</c:v>
                </c:pt>
                <c:pt idx="8849">
                  <c:v>0.03709316</c:v>
                </c:pt>
                <c:pt idx="8850">
                  <c:v>0.03710927</c:v>
                </c:pt>
                <c:pt idx="8851">
                  <c:v>0.0361616</c:v>
                </c:pt>
                <c:pt idx="8852">
                  <c:v>0.03583401</c:v>
                </c:pt>
                <c:pt idx="8853">
                  <c:v>0.03503596</c:v>
                </c:pt>
                <c:pt idx="8854">
                  <c:v>0.0340616</c:v>
                </c:pt>
                <c:pt idx="8855">
                  <c:v>0.03353808</c:v>
                </c:pt>
                <c:pt idx="8856">
                  <c:v>0.03341017</c:v>
                </c:pt>
                <c:pt idx="8857">
                  <c:v>0.03220527</c:v>
                </c:pt>
                <c:pt idx="8858">
                  <c:v>0.0332108</c:v>
                </c:pt>
                <c:pt idx="8859">
                  <c:v>0.0336186</c:v>
                </c:pt>
                <c:pt idx="8860">
                  <c:v>0.03339762</c:v>
                </c:pt>
                <c:pt idx="8861">
                  <c:v>0.03385866</c:v>
                </c:pt>
                <c:pt idx="8862">
                  <c:v>0.03314174</c:v>
                </c:pt>
                <c:pt idx="8863">
                  <c:v>0.03370419</c:v>
                </c:pt>
                <c:pt idx="8864">
                  <c:v>0.03256906</c:v>
                </c:pt>
                <c:pt idx="8865">
                  <c:v>0.03240183</c:v>
                </c:pt>
                <c:pt idx="8866">
                  <c:v>0.03158706</c:v>
                </c:pt>
                <c:pt idx="8867">
                  <c:v>0.03146574</c:v>
                </c:pt>
                <c:pt idx="8868">
                  <c:v>0.03236166</c:v>
                </c:pt>
                <c:pt idx="8869">
                  <c:v>0.03072232</c:v>
                </c:pt>
                <c:pt idx="8870">
                  <c:v>0.03262623</c:v>
                </c:pt>
                <c:pt idx="8871">
                  <c:v>0.03228257</c:v>
                </c:pt>
                <c:pt idx="8872">
                  <c:v>0.03134444</c:v>
                </c:pt>
                <c:pt idx="8873">
                  <c:v>0.03191672</c:v>
                </c:pt>
                <c:pt idx="8874">
                  <c:v>0.0321654</c:v>
                </c:pt>
                <c:pt idx="8875">
                  <c:v>0.03144527</c:v>
                </c:pt>
                <c:pt idx="8876">
                  <c:v>0.03141722</c:v>
                </c:pt>
                <c:pt idx="8877">
                  <c:v>0.03119522</c:v>
                </c:pt>
                <c:pt idx="8878">
                  <c:v>0.03150462</c:v>
                </c:pt>
                <c:pt idx="8879">
                  <c:v>0.03016481</c:v>
                </c:pt>
                <c:pt idx="8880">
                  <c:v>0.03037047</c:v>
                </c:pt>
                <c:pt idx="8881">
                  <c:v>0.03074551</c:v>
                </c:pt>
                <c:pt idx="8882">
                  <c:v>0.02987167</c:v>
                </c:pt>
                <c:pt idx="8883">
                  <c:v>0.03015925</c:v>
                </c:pt>
                <c:pt idx="8884">
                  <c:v>0.03052113</c:v>
                </c:pt>
                <c:pt idx="8885">
                  <c:v>0.03057458</c:v>
                </c:pt>
                <c:pt idx="8886">
                  <c:v>0.03059186</c:v>
                </c:pt>
                <c:pt idx="8887">
                  <c:v>0.03092516</c:v>
                </c:pt>
                <c:pt idx="8888">
                  <c:v>0.03051578</c:v>
                </c:pt>
                <c:pt idx="8889">
                  <c:v>0.03070463</c:v>
                </c:pt>
                <c:pt idx="8890">
                  <c:v>0.03015343</c:v>
                </c:pt>
                <c:pt idx="8891">
                  <c:v>0.03049441</c:v>
                </c:pt>
                <c:pt idx="8892">
                  <c:v>0.02989139</c:v>
                </c:pt>
                <c:pt idx="8893">
                  <c:v>0.03001535</c:v>
                </c:pt>
                <c:pt idx="8894">
                  <c:v>0.03028004</c:v>
                </c:pt>
                <c:pt idx="8895">
                  <c:v>0.02927231</c:v>
                </c:pt>
                <c:pt idx="8896">
                  <c:v>0.02944683</c:v>
                </c:pt>
                <c:pt idx="8897">
                  <c:v>0.02926788</c:v>
                </c:pt>
                <c:pt idx="8898">
                  <c:v>0.02907259</c:v>
                </c:pt>
                <c:pt idx="8899">
                  <c:v>0.02899548</c:v>
                </c:pt>
                <c:pt idx="8900">
                  <c:v>0.02916666</c:v>
                </c:pt>
                <c:pt idx="8901">
                  <c:v>0.02909094</c:v>
                </c:pt>
                <c:pt idx="8902">
                  <c:v>0.02871259</c:v>
                </c:pt>
                <c:pt idx="8903">
                  <c:v>0.02867837</c:v>
                </c:pt>
                <c:pt idx="8904">
                  <c:v>0.02881196</c:v>
                </c:pt>
                <c:pt idx="8905">
                  <c:v>0.02933945</c:v>
                </c:pt>
                <c:pt idx="8906">
                  <c:v>0.02886416</c:v>
                </c:pt>
                <c:pt idx="8907">
                  <c:v>0.02874312</c:v>
                </c:pt>
                <c:pt idx="8908">
                  <c:v>0.02907872</c:v>
                </c:pt>
                <c:pt idx="8909">
                  <c:v>0.02886924</c:v>
                </c:pt>
                <c:pt idx="8910">
                  <c:v>0.02848519</c:v>
                </c:pt>
                <c:pt idx="8911">
                  <c:v>0.02832002</c:v>
                </c:pt>
                <c:pt idx="8912">
                  <c:v>0.02849631</c:v>
                </c:pt>
                <c:pt idx="8913">
                  <c:v>0.02777673</c:v>
                </c:pt>
                <c:pt idx="8914">
                  <c:v>0.02794314</c:v>
                </c:pt>
                <c:pt idx="8915">
                  <c:v>0.02801967</c:v>
                </c:pt>
                <c:pt idx="8916">
                  <c:v>0.02785368</c:v>
                </c:pt>
                <c:pt idx="8917">
                  <c:v>0.02710748</c:v>
                </c:pt>
                <c:pt idx="8918">
                  <c:v>0.02726521</c:v>
                </c:pt>
                <c:pt idx="8919">
                  <c:v>0.02731715</c:v>
                </c:pt>
                <c:pt idx="8920">
                  <c:v>0.02721968</c:v>
                </c:pt>
                <c:pt idx="8921">
                  <c:v>0.02800071</c:v>
                </c:pt>
                <c:pt idx="8922">
                  <c:v>0.02871651</c:v>
                </c:pt>
                <c:pt idx="8923">
                  <c:v>0.02903947</c:v>
                </c:pt>
                <c:pt idx="8924">
                  <c:v>0.02945014</c:v>
                </c:pt>
                <c:pt idx="8925">
                  <c:v>0.02881103</c:v>
                </c:pt>
                <c:pt idx="8926">
                  <c:v>0.0292745</c:v>
                </c:pt>
                <c:pt idx="8927">
                  <c:v>0.02836384</c:v>
                </c:pt>
                <c:pt idx="8928">
                  <c:v>0.02807888</c:v>
                </c:pt>
                <c:pt idx="8929">
                  <c:v>0.02799863</c:v>
                </c:pt>
                <c:pt idx="8930">
                  <c:v>0.02751473</c:v>
                </c:pt>
                <c:pt idx="8931">
                  <c:v>0.02880401</c:v>
                </c:pt>
                <c:pt idx="8932">
                  <c:v>0.02862341</c:v>
                </c:pt>
                <c:pt idx="8933">
                  <c:v>0.02858931</c:v>
                </c:pt>
                <c:pt idx="8934">
                  <c:v>0.02864153</c:v>
                </c:pt>
                <c:pt idx="8935">
                  <c:v>0.02793225</c:v>
                </c:pt>
                <c:pt idx="8936">
                  <c:v>0.02762411</c:v>
                </c:pt>
                <c:pt idx="8937">
                  <c:v>0.02781396</c:v>
                </c:pt>
                <c:pt idx="8938">
                  <c:v>0.02798757</c:v>
                </c:pt>
                <c:pt idx="8939">
                  <c:v>0.02815069</c:v>
                </c:pt>
                <c:pt idx="8940">
                  <c:v>0.02798821</c:v>
                </c:pt>
                <c:pt idx="8941">
                  <c:v>0.0279203</c:v>
                </c:pt>
                <c:pt idx="8942">
                  <c:v>0.02792541</c:v>
                </c:pt>
                <c:pt idx="8943">
                  <c:v>0.0283966</c:v>
                </c:pt>
                <c:pt idx="8944">
                  <c:v>0.02868584</c:v>
                </c:pt>
                <c:pt idx="8945">
                  <c:v>0.02764253</c:v>
                </c:pt>
                <c:pt idx="8946">
                  <c:v>0.02781392</c:v>
                </c:pt>
                <c:pt idx="8947">
                  <c:v>0.02641932</c:v>
                </c:pt>
                <c:pt idx="8948">
                  <c:v>0.02717005</c:v>
                </c:pt>
                <c:pt idx="8949">
                  <c:v>0.02744125</c:v>
                </c:pt>
                <c:pt idx="8950">
                  <c:v>0.02700461</c:v>
                </c:pt>
                <c:pt idx="8951">
                  <c:v>0.02692996</c:v>
                </c:pt>
                <c:pt idx="8952">
                  <c:v>0.02681774</c:v>
                </c:pt>
                <c:pt idx="8953">
                  <c:v>0.02732917</c:v>
                </c:pt>
                <c:pt idx="8954">
                  <c:v>0.02649615</c:v>
                </c:pt>
                <c:pt idx="8955">
                  <c:v>0.02698532</c:v>
                </c:pt>
                <c:pt idx="8956">
                  <c:v>0.02669284</c:v>
                </c:pt>
                <c:pt idx="8957">
                  <c:v>0.02651755</c:v>
                </c:pt>
                <c:pt idx="8958">
                  <c:v>0.02660074</c:v>
                </c:pt>
                <c:pt idx="8959">
                  <c:v>0.02641286</c:v>
                </c:pt>
                <c:pt idx="8960">
                  <c:v>0.02627653</c:v>
                </c:pt>
                <c:pt idx="8961">
                  <c:v>0.02590341</c:v>
                </c:pt>
                <c:pt idx="8962">
                  <c:v>0.0257105</c:v>
                </c:pt>
                <c:pt idx="8963">
                  <c:v>0.02561635</c:v>
                </c:pt>
                <c:pt idx="8964">
                  <c:v>0.02584608</c:v>
                </c:pt>
                <c:pt idx="8965">
                  <c:v>0.02596477</c:v>
                </c:pt>
                <c:pt idx="8966">
                  <c:v>0.02601422</c:v>
                </c:pt>
                <c:pt idx="8967">
                  <c:v>0.02631095</c:v>
                </c:pt>
                <c:pt idx="8968">
                  <c:v>0.02619188</c:v>
                </c:pt>
                <c:pt idx="8969">
                  <c:v>0.02633261</c:v>
                </c:pt>
                <c:pt idx="8970">
                  <c:v>0.02489397</c:v>
                </c:pt>
                <c:pt idx="8971">
                  <c:v>0.02470409</c:v>
                </c:pt>
                <c:pt idx="8972">
                  <c:v>0.02445186</c:v>
                </c:pt>
                <c:pt idx="8973">
                  <c:v>0.02469213</c:v>
                </c:pt>
                <c:pt idx="8974">
                  <c:v>0.02448788</c:v>
                </c:pt>
                <c:pt idx="8975">
                  <c:v>0.02465433</c:v>
                </c:pt>
                <c:pt idx="8976">
                  <c:v>0.02446496</c:v>
                </c:pt>
                <c:pt idx="8977">
                  <c:v>0.02480421</c:v>
                </c:pt>
                <c:pt idx="8978">
                  <c:v>0.02446017</c:v>
                </c:pt>
                <c:pt idx="8979">
                  <c:v>0.02409971</c:v>
                </c:pt>
                <c:pt idx="8980">
                  <c:v>0.02454031</c:v>
                </c:pt>
                <c:pt idx="8981">
                  <c:v>0.0245491</c:v>
                </c:pt>
                <c:pt idx="8982">
                  <c:v>0.02547128</c:v>
                </c:pt>
                <c:pt idx="8983">
                  <c:v>0.02625603</c:v>
                </c:pt>
                <c:pt idx="8984">
                  <c:v>0.02605977</c:v>
                </c:pt>
                <c:pt idx="8985">
                  <c:v>0.02589544</c:v>
                </c:pt>
                <c:pt idx="8986">
                  <c:v>0.02588153</c:v>
                </c:pt>
                <c:pt idx="8987">
                  <c:v>0.02589376</c:v>
                </c:pt>
                <c:pt idx="8988">
                  <c:v>0.02635025</c:v>
                </c:pt>
                <c:pt idx="8989">
                  <c:v>0.02598079</c:v>
                </c:pt>
                <c:pt idx="8990">
                  <c:v>0.02623841</c:v>
                </c:pt>
                <c:pt idx="8991">
                  <c:v>0.02619168</c:v>
                </c:pt>
                <c:pt idx="8992">
                  <c:v>0.02606208</c:v>
                </c:pt>
                <c:pt idx="8993">
                  <c:v>0.0260796</c:v>
                </c:pt>
                <c:pt idx="8994">
                  <c:v>0.02624412</c:v>
                </c:pt>
                <c:pt idx="8995">
                  <c:v>0.02562199</c:v>
                </c:pt>
                <c:pt idx="8996">
                  <c:v>0.02607064</c:v>
                </c:pt>
                <c:pt idx="8997">
                  <c:v>0.02576065</c:v>
                </c:pt>
                <c:pt idx="8998">
                  <c:v>0.02553524</c:v>
                </c:pt>
                <c:pt idx="8999">
                  <c:v>0.025112</c:v>
                </c:pt>
                <c:pt idx="9000">
                  <c:v>0.02523908</c:v>
                </c:pt>
                <c:pt idx="9001">
                  <c:v>0.02491402</c:v>
                </c:pt>
                <c:pt idx="9002">
                  <c:v>0.0245305</c:v>
                </c:pt>
                <c:pt idx="9003">
                  <c:v>0.02499244</c:v>
                </c:pt>
                <c:pt idx="9004">
                  <c:v>0.02507744</c:v>
                </c:pt>
                <c:pt idx="9005">
                  <c:v>0.02509791</c:v>
                </c:pt>
                <c:pt idx="9006">
                  <c:v>0.02551803</c:v>
                </c:pt>
                <c:pt idx="9007">
                  <c:v>0.02508146</c:v>
                </c:pt>
                <c:pt idx="9008">
                  <c:v>0.02625753</c:v>
                </c:pt>
                <c:pt idx="9009">
                  <c:v>0.02732508</c:v>
                </c:pt>
                <c:pt idx="9010">
                  <c:v>0.02815892</c:v>
                </c:pt>
                <c:pt idx="9011">
                  <c:v>0.02749729</c:v>
                </c:pt>
                <c:pt idx="9012">
                  <c:v>0.02719228</c:v>
                </c:pt>
                <c:pt idx="9013">
                  <c:v>0.0281009</c:v>
                </c:pt>
                <c:pt idx="9014">
                  <c:v>0.02632433</c:v>
                </c:pt>
                <c:pt idx="9015">
                  <c:v>0.02567871</c:v>
                </c:pt>
                <c:pt idx="9016">
                  <c:v>0.02545281</c:v>
                </c:pt>
                <c:pt idx="9017">
                  <c:v>0.02375971</c:v>
                </c:pt>
                <c:pt idx="9018">
                  <c:v>0.02482904</c:v>
                </c:pt>
                <c:pt idx="9019">
                  <c:v>0.02641193</c:v>
                </c:pt>
                <c:pt idx="9020">
                  <c:v>0.02596855</c:v>
                </c:pt>
                <c:pt idx="9021">
                  <c:v>0.02409538</c:v>
                </c:pt>
                <c:pt idx="9022">
                  <c:v>0.02521265</c:v>
                </c:pt>
                <c:pt idx="9023">
                  <c:v>0.02401373</c:v>
                </c:pt>
                <c:pt idx="9024">
                  <c:v>0.02385635</c:v>
                </c:pt>
                <c:pt idx="9025">
                  <c:v>0.02383584</c:v>
                </c:pt>
                <c:pt idx="9026">
                  <c:v>0.02268294</c:v>
                </c:pt>
                <c:pt idx="9027">
                  <c:v>0.02216641</c:v>
                </c:pt>
                <c:pt idx="9028">
                  <c:v>0.0221805</c:v>
                </c:pt>
                <c:pt idx="9029">
                  <c:v>0.02143559</c:v>
                </c:pt>
                <c:pt idx="9030">
                  <c:v>0.0216148</c:v>
                </c:pt>
                <c:pt idx="9031">
                  <c:v>0.02156109</c:v>
                </c:pt>
                <c:pt idx="9032">
                  <c:v>0.02124901</c:v>
                </c:pt>
                <c:pt idx="9033">
                  <c:v>0.02100869</c:v>
                </c:pt>
                <c:pt idx="9034">
                  <c:v>0.02087818</c:v>
                </c:pt>
                <c:pt idx="9035">
                  <c:v>0.02146165</c:v>
                </c:pt>
                <c:pt idx="9036">
                  <c:v>0.02120792</c:v>
                </c:pt>
                <c:pt idx="9037">
                  <c:v>0.02132205</c:v>
                </c:pt>
                <c:pt idx="9038">
                  <c:v>0.02159893</c:v>
                </c:pt>
                <c:pt idx="9039">
                  <c:v>0.02250529</c:v>
                </c:pt>
                <c:pt idx="9040">
                  <c:v>0.02313596</c:v>
                </c:pt>
                <c:pt idx="9041">
                  <c:v>0.0228993</c:v>
                </c:pt>
                <c:pt idx="9042">
                  <c:v>0.02264332</c:v>
                </c:pt>
                <c:pt idx="9043">
                  <c:v>0.02256401</c:v>
                </c:pt>
                <c:pt idx="9044">
                  <c:v>0.02192453</c:v>
                </c:pt>
                <c:pt idx="9045">
                  <c:v>0.02249101</c:v>
                </c:pt>
                <c:pt idx="9046">
                  <c:v>0.02175444</c:v>
                </c:pt>
                <c:pt idx="9047">
                  <c:v>0.02236573</c:v>
                </c:pt>
                <c:pt idx="9048">
                  <c:v>0.02261996</c:v>
                </c:pt>
                <c:pt idx="9049">
                  <c:v>0.02339791</c:v>
                </c:pt>
                <c:pt idx="9050">
                  <c:v>0.02271836</c:v>
                </c:pt>
                <c:pt idx="9051">
                  <c:v>0.02238514</c:v>
                </c:pt>
                <c:pt idx="9052">
                  <c:v>0.02283702</c:v>
                </c:pt>
                <c:pt idx="9053">
                  <c:v>0.02279179</c:v>
                </c:pt>
                <c:pt idx="9054">
                  <c:v>0.02138789</c:v>
                </c:pt>
                <c:pt idx="9055">
                  <c:v>0.02159512</c:v>
                </c:pt>
                <c:pt idx="9056">
                  <c:v>0.021675</c:v>
                </c:pt>
                <c:pt idx="9057">
                  <c:v>0.02189842</c:v>
                </c:pt>
                <c:pt idx="9058">
                  <c:v>0.02159644</c:v>
                </c:pt>
                <c:pt idx="9059">
                  <c:v>0.02195444</c:v>
                </c:pt>
                <c:pt idx="9060">
                  <c:v>0.02152757</c:v>
                </c:pt>
                <c:pt idx="9061">
                  <c:v>0.02178089</c:v>
                </c:pt>
                <c:pt idx="9062">
                  <c:v>0.02169242</c:v>
                </c:pt>
                <c:pt idx="9063">
                  <c:v>0.02160869</c:v>
                </c:pt>
                <c:pt idx="9064">
                  <c:v>0.02106683</c:v>
                </c:pt>
                <c:pt idx="9065">
                  <c:v>0.02041602</c:v>
                </c:pt>
                <c:pt idx="9066">
                  <c:v>0.02184016</c:v>
                </c:pt>
                <c:pt idx="9067">
                  <c:v>0.02333951</c:v>
                </c:pt>
                <c:pt idx="9068">
                  <c:v>0.02334419</c:v>
                </c:pt>
                <c:pt idx="9069">
                  <c:v>0.02384792</c:v>
                </c:pt>
                <c:pt idx="9070">
                  <c:v>0.02352574</c:v>
                </c:pt>
                <c:pt idx="9071">
                  <c:v>0.02449837</c:v>
                </c:pt>
                <c:pt idx="9072">
                  <c:v>0.0247464</c:v>
                </c:pt>
                <c:pt idx="9073">
                  <c:v>0.02468024</c:v>
                </c:pt>
                <c:pt idx="9074">
                  <c:v>0.02376553</c:v>
                </c:pt>
                <c:pt idx="9075">
                  <c:v>0.02398193</c:v>
                </c:pt>
                <c:pt idx="9076">
                  <c:v>0.02359281</c:v>
                </c:pt>
                <c:pt idx="9077">
                  <c:v>0.02324052</c:v>
                </c:pt>
                <c:pt idx="9078">
                  <c:v>0.02384452</c:v>
                </c:pt>
                <c:pt idx="9079">
                  <c:v>0.02416975</c:v>
                </c:pt>
                <c:pt idx="9080">
                  <c:v>0.02370288</c:v>
                </c:pt>
                <c:pt idx="9081">
                  <c:v>0.02444259</c:v>
                </c:pt>
                <c:pt idx="9082">
                  <c:v>0.02309383</c:v>
                </c:pt>
                <c:pt idx="9083">
                  <c:v>0.02362777</c:v>
                </c:pt>
                <c:pt idx="9084">
                  <c:v>0.0236889</c:v>
                </c:pt>
                <c:pt idx="9085">
                  <c:v>0.02297162</c:v>
                </c:pt>
                <c:pt idx="9086">
                  <c:v>0.02329355</c:v>
                </c:pt>
                <c:pt idx="9087">
                  <c:v>0.02296399</c:v>
                </c:pt>
                <c:pt idx="9088">
                  <c:v>0.02280183</c:v>
                </c:pt>
                <c:pt idx="9089">
                  <c:v>0.023043</c:v>
                </c:pt>
                <c:pt idx="9090">
                  <c:v>0.02136103</c:v>
                </c:pt>
                <c:pt idx="9091">
                  <c:v>0.02265501</c:v>
                </c:pt>
                <c:pt idx="9092">
                  <c:v>0.048242</c:v>
                </c:pt>
                <c:pt idx="9093">
                  <c:v>0.04994275</c:v>
                </c:pt>
                <c:pt idx="9094">
                  <c:v>0.04769548</c:v>
                </c:pt>
                <c:pt idx="9095">
                  <c:v>0.2230632</c:v>
                </c:pt>
                <c:pt idx="9096">
                  <c:v>0.2493444</c:v>
                </c:pt>
                <c:pt idx="9097">
                  <c:v>0.2254403</c:v>
                </c:pt>
                <c:pt idx="9098">
                  <c:v>0.1998006</c:v>
                </c:pt>
                <c:pt idx="9099">
                  <c:v>0.1882123</c:v>
                </c:pt>
                <c:pt idx="9100">
                  <c:v>0.1834942</c:v>
                </c:pt>
                <c:pt idx="9101">
                  <c:v>0.1348934</c:v>
                </c:pt>
                <c:pt idx="9102">
                  <c:v>0.1405306</c:v>
                </c:pt>
                <c:pt idx="9103">
                  <c:v>0.1501566</c:v>
                </c:pt>
                <c:pt idx="9104">
                  <c:v>0.1685112</c:v>
                </c:pt>
                <c:pt idx="9105">
                  <c:v>0.1173131</c:v>
                </c:pt>
                <c:pt idx="9106">
                  <c:v>0.1149543</c:v>
                </c:pt>
                <c:pt idx="9107">
                  <c:v>0.08819941</c:v>
                </c:pt>
                <c:pt idx="9108">
                  <c:v>0.08019323</c:v>
                </c:pt>
                <c:pt idx="9109">
                  <c:v>0.07814257</c:v>
                </c:pt>
                <c:pt idx="9110">
                  <c:v>0.07762273</c:v>
                </c:pt>
                <c:pt idx="9111">
                  <c:v>0.07601788</c:v>
                </c:pt>
                <c:pt idx="9112">
                  <c:v>0.07270035</c:v>
                </c:pt>
                <c:pt idx="9113">
                  <c:v>0.06378366</c:v>
                </c:pt>
                <c:pt idx="9114">
                  <c:v>0.05188348</c:v>
                </c:pt>
                <c:pt idx="9115">
                  <c:v>0.03526708</c:v>
                </c:pt>
                <c:pt idx="9116">
                  <c:v>0.02956582</c:v>
                </c:pt>
                <c:pt idx="9117">
                  <c:v>0.02760232</c:v>
                </c:pt>
                <c:pt idx="9118">
                  <c:v>0.01942898</c:v>
                </c:pt>
                <c:pt idx="9119">
                  <c:v>0.01900773</c:v>
                </c:pt>
                <c:pt idx="9120">
                  <c:v>0.02368006</c:v>
                </c:pt>
                <c:pt idx="9121">
                  <c:v>0.02096022</c:v>
                </c:pt>
                <c:pt idx="9122">
                  <c:v>0.020506</c:v>
                </c:pt>
                <c:pt idx="9123">
                  <c:v>0.01920449</c:v>
                </c:pt>
                <c:pt idx="9124">
                  <c:v>0.0197586</c:v>
                </c:pt>
                <c:pt idx="9125">
                  <c:v>0.01906942</c:v>
                </c:pt>
                <c:pt idx="9126">
                  <c:v>0.01964045</c:v>
                </c:pt>
                <c:pt idx="9127">
                  <c:v>0.01908979</c:v>
                </c:pt>
                <c:pt idx="9128">
                  <c:v>0.02213861</c:v>
                </c:pt>
                <c:pt idx="9129">
                  <c:v>0.02011287</c:v>
                </c:pt>
                <c:pt idx="9130">
                  <c:v>0.02014762</c:v>
                </c:pt>
                <c:pt idx="9131">
                  <c:v>0.01837868</c:v>
                </c:pt>
                <c:pt idx="9132">
                  <c:v>0.01937384</c:v>
                </c:pt>
                <c:pt idx="9133">
                  <c:v>0.01997547</c:v>
                </c:pt>
                <c:pt idx="9134">
                  <c:v>0.01996175</c:v>
                </c:pt>
                <c:pt idx="9135">
                  <c:v>0.02006698</c:v>
                </c:pt>
                <c:pt idx="9136">
                  <c:v>0.01708468</c:v>
                </c:pt>
                <c:pt idx="9137">
                  <c:v>0.01452539</c:v>
                </c:pt>
                <c:pt idx="9138">
                  <c:v>0.01272011</c:v>
                </c:pt>
                <c:pt idx="9139">
                  <c:v>0.01198138</c:v>
                </c:pt>
                <c:pt idx="9140">
                  <c:v>0.01284019</c:v>
                </c:pt>
                <c:pt idx="9141">
                  <c:v>0.01408765</c:v>
                </c:pt>
                <c:pt idx="9142">
                  <c:v>0.02253631</c:v>
                </c:pt>
                <c:pt idx="9143">
                  <c:v>0.02690971</c:v>
                </c:pt>
                <c:pt idx="9144">
                  <c:v>0.02201158</c:v>
                </c:pt>
                <c:pt idx="9145">
                  <c:v>0.01842114</c:v>
                </c:pt>
                <c:pt idx="9146">
                  <c:v>0.01690412</c:v>
                </c:pt>
                <c:pt idx="9147">
                  <c:v>0.01620334</c:v>
                </c:pt>
                <c:pt idx="9148">
                  <c:v>0.01624028</c:v>
                </c:pt>
                <c:pt idx="9149">
                  <c:v>0.01656219</c:v>
                </c:pt>
                <c:pt idx="9150">
                  <c:v>0.01743897</c:v>
                </c:pt>
                <c:pt idx="9151">
                  <c:v>0.01764969</c:v>
                </c:pt>
                <c:pt idx="9152">
                  <c:v>0.01680798</c:v>
                </c:pt>
                <c:pt idx="9153">
                  <c:v>0.01765475</c:v>
                </c:pt>
                <c:pt idx="9154">
                  <c:v>0.01694686</c:v>
                </c:pt>
                <c:pt idx="9155">
                  <c:v>0.01581012</c:v>
                </c:pt>
                <c:pt idx="9156">
                  <c:v>0.01663821</c:v>
                </c:pt>
                <c:pt idx="9157">
                  <c:v>0.01627002</c:v>
                </c:pt>
                <c:pt idx="9158">
                  <c:v>0.01714501</c:v>
                </c:pt>
                <c:pt idx="9159">
                  <c:v>0.01604338</c:v>
                </c:pt>
                <c:pt idx="9160">
                  <c:v>0.01567586</c:v>
                </c:pt>
                <c:pt idx="9161">
                  <c:v>0.01610011</c:v>
                </c:pt>
                <c:pt idx="9162">
                  <c:v>0.02070524</c:v>
                </c:pt>
                <c:pt idx="9163">
                  <c:v>0.03503342</c:v>
                </c:pt>
                <c:pt idx="9164">
                  <c:v>0.01985964</c:v>
                </c:pt>
                <c:pt idx="9165">
                  <c:v>0.01795854</c:v>
                </c:pt>
                <c:pt idx="9166">
                  <c:v>0.02020214</c:v>
                </c:pt>
                <c:pt idx="9167">
                  <c:v>0.02032899</c:v>
                </c:pt>
                <c:pt idx="9168">
                  <c:v>0.01910849</c:v>
                </c:pt>
                <c:pt idx="9169">
                  <c:v>0.01845526</c:v>
                </c:pt>
                <c:pt idx="9170">
                  <c:v>0.01851914</c:v>
                </c:pt>
                <c:pt idx="9171">
                  <c:v>0.01785776</c:v>
                </c:pt>
                <c:pt idx="9172">
                  <c:v>0.01707923</c:v>
                </c:pt>
                <c:pt idx="9173">
                  <c:v>0.0168837</c:v>
                </c:pt>
                <c:pt idx="9174">
                  <c:v>0.01739242</c:v>
                </c:pt>
                <c:pt idx="9175">
                  <c:v>0.04387188</c:v>
                </c:pt>
                <c:pt idx="9176">
                  <c:v>0.04316539</c:v>
                </c:pt>
                <c:pt idx="9177">
                  <c:v>0.05569889</c:v>
                </c:pt>
                <c:pt idx="9178">
                  <c:v>0.03040256</c:v>
                </c:pt>
                <c:pt idx="9179">
                  <c:v>0.0327341</c:v>
                </c:pt>
                <c:pt idx="9180">
                  <c:v>0.02897333</c:v>
                </c:pt>
                <c:pt idx="9181">
                  <c:v>0.02204917</c:v>
                </c:pt>
                <c:pt idx="9182">
                  <c:v>0.03733226</c:v>
                </c:pt>
                <c:pt idx="9183">
                  <c:v>0.04756254</c:v>
                </c:pt>
                <c:pt idx="9184">
                  <c:v>0.02963686</c:v>
                </c:pt>
                <c:pt idx="9185">
                  <c:v>0.04011447</c:v>
                </c:pt>
                <c:pt idx="9186">
                  <c:v>0.02972969</c:v>
                </c:pt>
                <c:pt idx="9187">
                  <c:v>0.02073342</c:v>
                </c:pt>
                <c:pt idx="9188">
                  <c:v>0.01896657</c:v>
                </c:pt>
                <c:pt idx="9189">
                  <c:v>0.0187443</c:v>
                </c:pt>
                <c:pt idx="9190">
                  <c:v>0.01715057</c:v>
                </c:pt>
                <c:pt idx="9191">
                  <c:v>0.01726889</c:v>
                </c:pt>
                <c:pt idx="9192">
                  <c:v>0.01795974</c:v>
                </c:pt>
                <c:pt idx="9193">
                  <c:v>0.01954571</c:v>
                </c:pt>
                <c:pt idx="9194">
                  <c:v>0.03707125</c:v>
                </c:pt>
                <c:pt idx="9195">
                  <c:v>0.04313289</c:v>
                </c:pt>
                <c:pt idx="9196">
                  <c:v>0.05429031</c:v>
                </c:pt>
                <c:pt idx="9197">
                  <c:v>0.03011058</c:v>
                </c:pt>
                <c:pt idx="9198">
                  <c:v>0.03006118</c:v>
                </c:pt>
                <c:pt idx="9199">
                  <c:v>0.02052914</c:v>
                </c:pt>
                <c:pt idx="9200">
                  <c:v>0.02156431</c:v>
                </c:pt>
                <c:pt idx="9201">
                  <c:v>0.02435603</c:v>
                </c:pt>
                <c:pt idx="9202">
                  <c:v>0.0205425</c:v>
                </c:pt>
                <c:pt idx="9203">
                  <c:v>0.02072932</c:v>
                </c:pt>
                <c:pt idx="9204">
                  <c:v>0.02736526</c:v>
                </c:pt>
                <c:pt idx="9205">
                  <c:v>0.01792117</c:v>
                </c:pt>
                <c:pt idx="9206">
                  <c:v>0.01564755</c:v>
                </c:pt>
                <c:pt idx="9207">
                  <c:v>0.01674945</c:v>
                </c:pt>
                <c:pt idx="9208">
                  <c:v>0.01858922</c:v>
                </c:pt>
                <c:pt idx="9209">
                  <c:v>0.0178797</c:v>
                </c:pt>
                <c:pt idx="9210">
                  <c:v>0.01795535</c:v>
                </c:pt>
                <c:pt idx="9211">
                  <c:v>0.01805425</c:v>
                </c:pt>
                <c:pt idx="9212">
                  <c:v>0.01863403</c:v>
                </c:pt>
                <c:pt idx="9213">
                  <c:v>0.0189038</c:v>
                </c:pt>
                <c:pt idx="9214">
                  <c:v>0.01684584</c:v>
                </c:pt>
                <c:pt idx="9215">
                  <c:v>0.01663755</c:v>
                </c:pt>
                <c:pt idx="9216">
                  <c:v>0.01686948</c:v>
                </c:pt>
                <c:pt idx="9217">
                  <c:v>0.01581694</c:v>
                </c:pt>
                <c:pt idx="9218">
                  <c:v>0.01569275</c:v>
                </c:pt>
                <c:pt idx="9219">
                  <c:v>0.0151906</c:v>
                </c:pt>
                <c:pt idx="9220">
                  <c:v>0.01542636</c:v>
                </c:pt>
                <c:pt idx="9221">
                  <c:v>0.01570977</c:v>
                </c:pt>
                <c:pt idx="9222">
                  <c:v>0.01509474</c:v>
                </c:pt>
                <c:pt idx="9223">
                  <c:v>0.01487827</c:v>
                </c:pt>
                <c:pt idx="9224">
                  <c:v>0.01616651</c:v>
                </c:pt>
                <c:pt idx="9225">
                  <c:v>0.0122626</c:v>
                </c:pt>
                <c:pt idx="9226">
                  <c:v>0.01558762</c:v>
                </c:pt>
                <c:pt idx="9227">
                  <c:v>0.01543522</c:v>
                </c:pt>
                <c:pt idx="9228">
                  <c:v>0.01617978</c:v>
                </c:pt>
                <c:pt idx="9229">
                  <c:v>0.01567004</c:v>
                </c:pt>
                <c:pt idx="9230">
                  <c:v>0.01592728</c:v>
                </c:pt>
                <c:pt idx="9231">
                  <c:v>0.01703043</c:v>
                </c:pt>
                <c:pt idx="9232">
                  <c:v>0.01710421</c:v>
                </c:pt>
                <c:pt idx="9233">
                  <c:v>0.01634586</c:v>
                </c:pt>
                <c:pt idx="9234">
                  <c:v>0.01591296</c:v>
                </c:pt>
                <c:pt idx="9235">
                  <c:v>0.01423464</c:v>
                </c:pt>
                <c:pt idx="9236">
                  <c:v>0.01428251</c:v>
                </c:pt>
                <c:pt idx="9237">
                  <c:v>0.009312201</c:v>
                </c:pt>
                <c:pt idx="9238">
                  <c:v>0.01376906</c:v>
                </c:pt>
                <c:pt idx="9239">
                  <c:v>0.01151892</c:v>
                </c:pt>
                <c:pt idx="9240">
                  <c:v>0.0148689</c:v>
                </c:pt>
                <c:pt idx="9241">
                  <c:v>0.01672353</c:v>
                </c:pt>
                <c:pt idx="9242">
                  <c:v>0.01864266</c:v>
                </c:pt>
                <c:pt idx="9243">
                  <c:v>0.019536</c:v>
                </c:pt>
                <c:pt idx="9244">
                  <c:v>0.01671911</c:v>
                </c:pt>
                <c:pt idx="9245">
                  <c:v>0.01540568</c:v>
                </c:pt>
                <c:pt idx="9246">
                  <c:v>0.01391659</c:v>
                </c:pt>
                <c:pt idx="9247">
                  <c:v>0.01417184</c:v>
                </c:pt>
                <c:pt idx="9248">
                  <c:v>0.01408465</c:v>
                </c:pt>
                <c:pt idx="9249">
                  <c:v>0.01350656</c:v>
                </c:pt>
                <c:pt idx="9250">
                  <c:v>0.01359317</c:v>
                </c:pt>
                <c:pt idx="9251">
                  <c:v>0.01503188</c:v>
                </c:pt>
                <c:pt idx="9252">
                  <c:v>0.01482773</c:v>
                </c:pt>
                <c:pt idx="9253">
                  <c:v>0.01694337</c:v>
                </c:pt>
                <c:pt idx="9254">
                  <c:v>0.01450043</c:v>
                </c:pt>
                <c:pt idx="9255">
                  <c:v>0.01598343</c:v>
                </c:pt>
                <c:pt idx="9256">
                  <c:v>0.0140386</c:v>
                </c:pt>
                <c:pt idx="9257">
                  <c:v>0.01469584</c:v>
                </c:pt>
                <c:pt idx="9258">
                  <c:v>0.01393917</c:v>
                </c:pt>
                <c:pt idx="9259">
                  <c:v>0.0147707</c:v>
                </c:pt>
                <c:pt idx="9260">
                  <c:v>0.01409961</c:v>
                </c:pt>
                <c:pt idx="9261">
                  <c:v>0.01502441</c:v>
                </c:pt>
                <c:pt idx="9262">
                  <c:v>0.01440765</c:v>
                </c:pt>
                <c:pt idx="9263">
                  <c:v>0.01456549</c:v>
                </c:pt>
                <c:pt idx="9264">
                  <c:v>0.01523956</c:v>
                </c:pt>
                <c:pt idx="9265">
                  <c:v>0.01327944</c:v>
                </c:pt>
                <c:pt idx="9266">
                  <c:v>0.01434902</c:v>
                </c:pt>
                <c:pt idx="9267">
                  <c:v>0.01357823</c:v>
                </c:pt>
                <c:pt idx="9268">
                  <c:v>0.01362235</c:v>
                </c:pt>
                <c:pt idx="9269">
                  <c:v>0.01290102</c:v>
                </c:pt>
                <c:pt idx="9270">
                  <c:v>0.01264125</c:v>
                </c:pt>
                <c:pt idx="9271">
                  <c:v>0.01308979</c:v>
                </c:pt>
                <c:pt idx="9272">
                  <c:v>0.01470738</c:v>
                </c:pt>
                <c:pt idx="9273">
                  <c:v>0.01292814</c:v>
                </c:pt>
                <c:pt idx="9274">
                  <c:v>0.01308579</c:v>
                </c:pt>
                <c:pt idx="9275">
                  <c:v>0.01281883</c:v>
                </c:pt>
                <c:pt idx="9276">
                  <c:v>0.01205419</c:v>
                </c:pt>
                <c:pt idx="9277">
                  <c:v>0.01098782</c:v>
                </c:pt>
                <c:pt idx="9278">
                  <c:v>0.01170077</c:v>
                </c:pt>
                <c:pt idx="9279">
                  <c:v>0.01011439</c:v>
                </c:pt>
                <c:pt idx="9280">
                  <c:v>0.01086276</c:v>
                </c:pt>
                <c:pt idx="9281">
                  <c:v>0.01044549</c:v>
                </c:pt>
                <c:pt idx="9282">
                  <c:v>0.01131493</c:v>
                </c:pt>
                <c:pt idx="9283">
                  <c:v>0.01051642</c:v>
                </c:pt>
                <c:pt idx="9284">
                  <c:v>0.008993148</c:v>
                </c:pt>
                <c:pt idx="9285">
                  <c:v>0.01162583</c:v>
                </c:pt>
                <c:pt idx="9286">
                  <c:v>0.01078836</c:v>
                </c:pt>
                <c:pt idx="9287">
                  <c:v>0.0117187</c:v>
                </c:pt>
                <c:pt idx="9288">
                  <c:v>0.0108735</c:v>
                </c:pt>
                <c:pt idx="9289">
                  <c:v>0.01134491</c:v>
                </c:pt>
                <c:pt idx="9290">
                  <c:v>0.01062399</c:v>
                </c:pt>
                <c:pt idx="9291">
                  <c:v>0.01201282</c:v>
                </c:pt>
                <c:pt idx="9292">
                  <c:v>0.01072926</c:v>
                </c:pt>
                <c:pt idx="9293">
                  <c:v>0.01066122</c:v>
                </c:pt>
                <c:pt idx="9294">
                  <c:v>0.01092794</c:v>
                </c:pt>
                <c:pt idx="9295">
                  <c:v>0.01076877</c:v>
                </c:pt>
                <c:pt idx="9296">
                  <c:v>0.01097993</c:v>
                </c:pt>
                <c:pt idx="9297">
                  <c:v>0.01063293</c:v>
                </c:pt>
                <c:pt idx="9298">
                  <c:v>0.01344633</c:v>
                </c:pt>
                <c:pt idx="9299">
                  <c:v>0.01090522</c:v>
                </c:pt>
                <c:pt idx="9300">
                  <c:v>0.009961206</c:v>
                </c:pt>
                <c:pt idx="9301">
                  <c:v>0.009146173</c:v>
                </c:pt>
                <c:pt idx="9302">
                  <c:v>0.008935349</c:v>
                </c:pt>
                <c:pt idx="9303">
                  <c:v>0.01080893</c:v>
                </c:pt>
                <c:pt idx="9304">
                  <c:v>0.008411861</c:v>
                </c:pt>
                <c:pt idx="9305">
                  <c:v>0.008541681</c:v>
                </c:pt>
                <c:pt idx="9306">
                  <c:v>0.00737709</c:v>
                </c:pt>
                <c:pt idx="9307">
                  <c:v>0.007280774</c:v>
                </c:pt>
                <c:pt idx="9308">
                  <c:v>0.009073676</c:v>
                </c:pt>
                <c:pt idx="9309">
                  <c:v>0.008053016</c:v>
                </c:pt>
                <c:pt idx="9310">
                  <c:v>0.01058256</c:v>
                </c:pt>
                <c:pt idx="9311">
                  <c:v>0.01250755</c:v>
                </c:pt>
                <c:pt idx="9312">
                  <c:v>0.01152098</c:v>
                </c:pt>
                <c:pt idx="9313">
                  <c:v>0.01069526</c:v>
                </c:pt>
                <c:pt idx="9314">
                  <c:v>0.009638923</c:v>
                </c:pt>
                <c:pt idx="9315">
                  <c:v>0.01003498</c:v>
                </c:pt>
                <c:pt idx="9316">
                  <c:v>0.008745506</c:v>
                </c:pt>
                <c:pt idx="9317">
                  <c:v>0.007946054</c:v>
                </c:pt>
                <c:pt idx="9318">
                  <c:v>0.008216481</c:v>
                </c:pt>
                <c:pt idx="9319">
                  <c:v>0.009368118</c:v>
                </c:pt>
                <c:pt idx="9320">
                  <c:v>0.01243987</c:v>
                </c:pt>
                <c:pt idx="9321">
                  <c:v>0.01068338</c:v>
                </c:pt>
                <c:pt idx="9322">
                  <c:v>0.01242643</c:v>
                </c:pt>
                <c:pt idx="9323">
                  <c:v>0.009524324</c:v>
                </c:pt>
                <c:pt idx="9324">
                  <c:v>0.008910928</c:v>
                </c:pt>
                <c:pt idx="9325">
                  <c:v>0.01175309</c:v>
                </c:pt>
                <c:pt idx="9326">
                  <c:v>0.01218525</c:v>
                </c:pt>
                <c:pt idx="9327">
                  <c:v>0.01072026</c:v>
                </c:pt>
                <c:pt idx="9328">
                  <c:v>0.01201877</c:v>
                </c:pt>
                <c:pt idx="9329">
                  <c:v>0.01093591</c:v>
                </c:pt>
                <c:pt idx="9330">
                  <c:v>0.01505969</c:v>
                </c:pt>
                <c:pt idx="9331">
                  <c:v>0.0170717</c:v>
                </c:pt>
                <c:pt idx="9332">
                  <c:v>0.01779104</c:v>
                </c:pt>
                <c:pt idx="9333">
                  <c:v>0.02363531</c:v>
                </c:pt>
                <c:pt idx="9334">
                  <c:v>0.02056945</c:v>
                </c:pt>
                <c:pt idx="9335">
                  <c:v>0.03024046</c:v>
                </c:pt>
                <c:pt idx="9336">
                  <c:v>0.02044094</c:v>
                </c:pt>
                <c:pt idx="9337">
                  <c:v>0.02532227</c:v>
                </c:pt>
                <c:pt idx="9338">
                  <c:v>0.01944869</c:v>
                </c:pt>
                <c:pt idx="9339">
                  <c:v>0.02289467</c:v>
                </c:pt>
                <c:pt idx="9340">
                  <c:v>0.03772008</c:v>
                </c:pt>
                <c:pt idx="9341">
                  <c:v>0.02780065</c:v>
                </c:pt>
                <c:pt idx="9342">
                  <c:v>0.02176113</c:v>
                </c:pt>
                <c:pt idx="9343">
                  <c:v>0.02104731</c:v>
                </c:pt>
                <c:pt idx="9344">
                  <c:v>0.01840024</c:v>
                </c:pt>
                <c:pt idx="9345">
                  <c:v>0.02592441</c:v>
                </c:pt>
                <c:pt idx="9346">
                  <c:v>0.02226354</c:v>
                </c:pt>
                <c:pt idx="9347">
                  <c:v>0.02308034</c:v>
                </c:pt>
                <c:pt idx="9348">
                  <c:v>0.0229875</c:v>
                </c:pt>
                <c:pt idx="9349">
                  <c:v>0.02325978</c:v>
                </c:pt>
                <c:pt idx="9350">
                  <c:v>0.02064781</c:v>
                </c:pt>
                <c:pt idx="9351">
                  <c:v>0.02090812</c:v>
                </c:pt>
                <c:pt idx="9352">
                  <c:v>0.01994097</c:v>
                </c:pt>
                <c:pt idx="9353">
                  <c:v>0.01990891</c:v>
                </c:pt>
                <c:pt idx="9354">
                  <c:v>0.01939832</c:v>
                </c:pt>
                <c:pt idx="9355">
                  <c:v>0.01904802</c:v>
                </c:pt>
                <c:pt idx="9356">
                  <c:v>0.01966422</c:v>
                </c:pt>
                <c:pt idx="9357">
                  <c:v>0.02153748</c:v>
                </c:pt>
                <c:pt idx="9358">
                  <c:v>0.02075436</c:v>
                </c:pt>
                <c:pt idx="9359">
                  <c:v>0.01864799</c:v>
                </c:pt>
                <c:pt idx="9360">
                  <c:v>0.02055001</c:v>
                </c:pt>
                <c:pt idx="9361">
                  <c:v>0.01967198</c:v>
                </c:pt>
                <c:pt idx="9362">
                  <c:v>0.01906697</c:v>
                </c:pt>
                <c:pt idx="9363">
                  <c:v>0.01906177</c:v>
                </c:pt>
                <c:pt idx="9364">
                  <c:v>0.01803413</c:v>
                </c:pt>
                <c:pt idx="9365">
                  <c:v>0.01736509</c:v>
                </c:pt>
                <c:pt idx="9366">
                  <c:v>0.01564482</c:v>
                </c:pt>
                <c:pt idx="9367">
                  <c:v>0.01899419</c:v>
                </c:pt>
                <c:pt idx="9368">
                  <c:v>0.01522095</c:v>
                </c:pt>
                <c:pt idx="9369">
                  <c:v>0.01685304</c:v>
                </c:pt>
                <c:pt idx="9370">
                  <c:v>0.01716331</c:v>
                </c:pt>
                <c:pt idx="9371">
                  <c:v>0.0184718</c:v>
                </c:pt>
                <c:pt idx="9372">
                  <c:v>0.01681093</c:v>
                </c:pt>
                <c:pt idx="9373">
                  <c:v>0.01812488</c:v>
                </c:pt>
                <c:pt idx="9374">
                  <c:v>0.01841294</c:v>
                </c:pt>
                <c:pt idx="9375">
                  <c:v>0.01671626</c:v>
                </c:pt>
                <c:pt idx="9376">
                  <c:v>0.01650172</c:v>
                </c:pt>
                <c:pt idx="9377">
                  <c:v>0.01662719</c:v>
                </c:pt>
                <c:pt idx="9378">
                  <c:v>0.01568494</c:v>
                </c:pt>
                <c:pt idx="9379">
                  <c:v>0.01621457</c:v>
                </c:pt>
                <c:pt idx="9380">
                  <c:v>0.0165338</c:v>
                </c:pt>
                <c:pt idx="9381">
                  <c:v>0.01628429</c:v>
                </c:pt>
                <c:pt idx="9382">
                  <c:v>0.01719032</c:v>
                </c:pt>
                <c:pt idx="9383">
                  <c:v>0.0152171</c:v>
                </c:pt>
                <c:pt idx="9384">
                  <c:v>0.0168448</c:v>
                </c:pt>
                <c:pt idx="9385">
                  <c:v>0.01790351</c:v>
                </c:pt>
                <c:pt idx="9386">
                  <c:v>0.01642238</c:v>
                </c:pt>
                <c:pt idx="9387">
                  <c:v>0.01547362</c:v>
                </c:pt>
                <c:pt idx="9388">
                  <c:v>0.01490049</c:v>
                </c:pt>
                <c:pt idx="9389">
                  <c:v>0.01696318</c:v>
                </c:pt>
                <c:pt idx="9390">
                  <c:v>0.0152931</c:v>
                </c:pt>
                <c:pt idx="9391">
                  <c:v>0.01445663</c:v>
                </c:pt>
                <c:pt idx="9392">
                  <c:v>0.01566133</c:v>
                </c:pt>
                <c:pt idx="9393">
                  <c:v>0.01585072</c:v>
                </c:pt>
                <c:pt idx="9394">
                  <c:v>0.0153711</c:v>
                </c:pt>
                <c:pt idx="9395">
                  <c:v>0.01591786</c:v>
                </c:pt>
                <c:pt idx="9396">
                  <c:v>0.01512058</c:v>
                </c:pt>
                <c:pt idx="9397">
                  <c:v>0.01489224</c:v>
                </c:pt>
                <c:pt idx="9398">
                  <c:v>0.01390931</c:v>
                </c:pt>
                <c:pt idx="9399">
                  <c:v>0.01575859</c:v>
                </c:pt>
                <c:pt idx="9400">
                  <c:v>0.0136928</c:v>
                </c:pt>
                <c:pt idx="9401">
                  <c:v>0.01270339</c:v>
                </c:pt>
                <c:pt idx="9402">
                  <c:v>0.01447639</c:v>
                </c:pt>
                <c:pt idx="9403">
                  <c:v>0.01387079</c:v>
                </c:pt>
                <c:pt idx="9404">
                  <c:v>0.0125443</c:v>
                </c:pt>
                <c:pt idx="9405">
                  <c:v>0.0132061</c:v>
                </c:pt>
                <c:pt idx="9406">
                  <c:v>0.01353191</c:v>
                </c:pt>
                <c:pt idx="9407">
                  <c:v>0.01387349</c:v>
                </c:pt>
                <c:pt idx="9408">
                  <c:v>0.01342667</c:v>
                </c:pt>
                <c:pt idx="9409">
                  <c:v>0.01444951</c:v>
                </c:pt>
                <c:pt idx="9410">
                  <c:v>0.01405885</c:v>
                </c:pt>
                <c:pt idx="9411">
                  <c:v>0.01409323</c:v>
                </c:pt>
                <c:pt idx="9412">
                  <c:v>0.01488039</c:v>
                </c:pt>
                <c:pt idx="9413">
                  <c:v>0.01410074</c:v>
                </c:pt>
                <c:pt idx="9414">
                  <c:v>0.01485938</c:v>
                </c:pt>
                <c:pt idx="9415">
                  <c:v>0.0128338</c:v>
                </c:pt>
                <c:pt idx="9416">
                  <c:v>0.01830642</c:v>
                </c:pt>
                <c:pt idx="9417">
                  <c:v>0.03198532</c:v>
                </c:pt>
                <c:pt idx="9418">
                  <c:v>0.02169286</c:v>
                </c:pt>
                <c:pt idx="9419">
                  <c:v>0.01996722</c:v>
                </c:pt>
                <c:pt idx="9420">
                  <c:v>0.02157154</c:v>
                </c:pt>
                <c:pt idx="9421">
                  <c:v>0.02407971</c:v>
                </c:pt>
                <c:pt idx="9422">
                  <c:v>0.01676568</c:v>
                </c:pt>
                <c:pt idx="9423">
                  <c:v>0.01601562</c:v>
                </c:pt>
                <c:pt idx="9424">
                  <c:v>0.01546376</c:v>
                </c:pt>
                <c:pt idx="9425">
                  <c:v>0.01407771</c:v>
                </c:pt>
                <c:pt idx="9426">
                  <c:v>0.01285414</c:v>
                </c:pt>
                <c:pt idx="9427">
                  <c:v>0.01204747</c:v>
                </c:pt>
                <c:pt idx="9428">
                  <c:v>0.01036327</c:v>
                </c:pt>
                <c:pt idx="9429">
                  <c:v>0.01051901</c:v>
                </c:pt>
                <c:pt idx="9430">
                  <c:v>0.01037702</c:v>
                </c:pt>
                <c:pt idx="9431">
                  <c:v>0.0100498</c:v>
                </c:pt>
                <c:pt idx="9432">
                  <c:v>0.009890928</c:v>
                </c:pt>
                <c:pt idx="9433">
                  <c:v>0.01016996</c:v>
                </c:pt>
                <c:pt idx="9434">
                  <c:v>0.01084956</c:v>
                </c:pt>
                <c:pt idx="9435">
                  <c:v>0.01132064</c:v>
                </c:pt>
                <c:pt idx="9436">
                  <c:v>0.01017748</c:v>
                </c:pt>
                <c:pt idx="9437">
                  <c:v>0.01022326</c:v>
                </c:pt>
                <c:pt idx="9438">
                  <c:v>0.01004931</c:v>
                </c:pt>
                <c:pt idx="9439">
                  <c:v>0.01074317</c:v>
                </c:pt>
                <c:pt idx="9440">
                  <c:v>0.01009031</c:v>
                </c:pt>
                <c:pt idx="9441">
                  <c:v>0.01038729</c:v>
                </c:pt>
                <c:pt idx="9442">
                  <c:v>0.01062002</c:v>
                </c:pt>
                <c:pt idx="9443">
                  <c:v>0.01048512</c:v>
                </c:pt>
                <c:pt idx="9444">
                  <c:v>0.01169502</c:v>
                </c:pt>
                <c:pt idx="9445">
                  <c:v>0.01134663</c:v>
                </c:pt>
                <c:pt idx="9446">
                  <c:v>0.01354879</c:v>
                </c:pt>
                <c:pt idx="9447">
                  <c:v>0.01186657</c:v>
                </c:pt>
                <c:pt idx="9448">
                  <c:v>0.01154133</c:v>
                </c:pt>
                <c:pt idx="9449">
                  <c:v>0.01085697</c:v>
                </c:pt>
                <c:pt idx="9450">
                  <c:v>0.009483249</c:v>
                </c:pt>
                <c:pt idx="9451">
                  <c:v>0.009459666</c:v>
                </c:pt>
                <c:pt idx="9452">
                  <c:v>0.009288739</c:v>
                </c:pt>
                <c:pt idx="9453">
                  <c:v>0.009854803</c:v>
                </c:pt>
                <c:pt idx="9454">
                  <c:v>0.009757451</c:v>
                </c:pt>
                <c:pt idx="9455">
                  <c:v>0.01027628</c:v>
                </c:pt>
                <c:pt idx="9456">
                  <c:v>0.009311896</c:v>
                </c:pt>
                <c:pt idx="9457">
                  <c:v>0.00987540400000001</c:v>
                </c:pt>
                <c:pt idx="9458">
                  <c:v>0.01023113</c:v>
                </c:pt>
                <c:pt idx="9459">
                  <c:v>0.01015503</c:v>
                </c:pt>
                <c:pt idx="9460">
                  <c:v>0.01084959</c:v>
                </c:pt>
                <c:pt idx="9461">
                  <c:v>0.009944607</c:v>
                </c:pt>
                <c:pt idx="9462">
                  <c:v>0.01018871</c:v>
                </c:pt>
                <c:pt idx="9463">
                  <c:v>0.01119137</c:v>
                </c:pt>
                <c:pt idx="9464">
                  <c:v>0.01018465</c:v>
                </c:pt>
                <c:pt idx="9465">
                  <c:v>0.01057826</c:v>
                </c:pt>
                <c:pt idx="9466">
                  <c:v>0.01002791</c:v>
                </c:pt>
                <c:pt idx="9467">
                  <c:v>0.008196272</c:v>
                </c:pt>
                <c:pt idx="9468">
                  <c:v>0.01147711</c:v>
                </c:pt>
                <c:pt idx="9469">
                  <c:v>0.01492112</c:v>
                </c:pt>
                <c:pt idx="9470">
                  <c:v>0.01782151</c:v>
                </c:pt>
                <c:pt idx="9471">
                  <c:v>0.01263942</c:v>
                </c:pt>
                <c:pt idx="9472">
                  <c:v>0.01091161</c:v>
                </c:pt>
                <c:pt idx="9473">
                  <c:v>0.01097641</c:v>
                </c:pt>
                <c:pt idx="9474">
                  <c:v>0.01346435</c:v>
                </c:pt>
                <c:pt idx="9475">
                  <c:v>0.01233716</c:v>
                </c:pt>
                <c:pt idx="9476">
                  <c:v>0.0106785</c:v>
                </c:pt>
                <c:pt idx="9477">
                  <c:v>0.01078314</c:v>
                </c:pt>
                <c:pt idx="9478">
                  <c:v>0.01161387</c:v>
                </c:pt>
                <c:pt idx="9479">
                  <c:v>0.01031104</c:v>
                </c:pt>
                <c:pt idx="9480">
                  <c:v>0.008047481</c:v>
                </c:pt>
                <c:pt idx="9481">
                  <c:v>0.005827633</c:v>
                </c:pt>
                <c:pt idx="9482">
                  <c:v>0.005560216</c:v>
                </c:pt>
                <c:pt idx="9483">
                  <c:v>0.005061479</c:v>
                </c:pt>
                <c:pt idx="9484">
                  <c:v>0.004751201</c:v>
                </c:pt>
                <c:pt idx="9485">
                  <c:v>0.0122603</c:v>
                </c:pt>
                <c:pt idx="9486">
                  <c:v>0.006627162</c:v>
                </c:pt>
                <c:pt idx="9487">
                  <c:v>0.004094815</c:v>
                </c:pt>
                <c:pt idx="9488">
                  <c:v>0.008066023</c:v>
                </c:pt>
                <c:pt idx="9489">
                  <c:v>0.009503013</c:v>
                </c:pt>
                <c:pt idx="9490">
                  <c:v>0.01162577</c:v>
                </c:pt>
                <c:pt idx="9491">
                  <c:v>0.01075046</c:v>
                </c:pt>
                <c:pt idx="9492">
                  <c:v>0.01259592</c:v>
                </c:pt>
                <c:pt idx="9493">
                  <c:v>0.01280206</c:v>
                </c:pt>
                <c:pt idx="9494">
                  <c:v>0.01151558</c:v>
                </c:pt>
                <c:pt idx="9495">
                  <c:v>0.009614664</c:v>
                </c:pt>
                <c:pt idx="9496">
                  <c:v>0.00898643200000001</c:v>
                </c:pt>
                <c:pt idx="9497">
                  <c:v>0.008091694</c:v>
                </c:pt>
                <c:pt idx="9498">
                  <c:v>0.008675864</c:v>
                </c:pt>
                <c:pt idx="9499">
                  <c:v>0.008284035</c:v>
                </c:pt>
                <c:pt idx="9500">
                  <c:v>0.008817857</c:v>
                </c:pt>
                <c:pt idx="9501">
                  <c:v>0.008042189</c:v>
                </c:pt>
                <c:pt idx="9502">
                  <c:v>0.0074615</c:v>
                </c:pt>
                <c:pt idx="9503">
                  <c:v>0.007902705</c:v>
                </c:pt>
                <c:pt idx="9504">
                  <c:v>0.00778809</c:v>
                </c:pt>
                <c:pt idx="9505">
                  <c:v>0.008214725</c:v>
                </c:pt>
                <c:pt idx="9506">
                  <c:v>0.006517432</c:v>
                </c:pt>
                <c:pt idx="9507">
                  <c:v>0.006267169</c:v>
                </c:pt>
                <c:pt idx="9508">
                  <c:v>0.007429498</c:v>
                </c:pt>
                <c:pt idx="9509">
                  <c:v>0.00832258800000001</c:v>
                </c:pt>
                <c:pt idx="9510">
                  <c:v>0.007312696</c:v>
                </c:pt>
                <c:pt idx="9511">
                  <c:v>0.006762956</c:v>
                </c:pt>
                <c:pt idx="9512">
                  <c:v>0.005754067</c:v>
                </c:pt>
                <c:pt idx="9513">
                  <c:v>0.004111719</c:v>
                </c:pt>
                <c:pt idx="9514">
                  <c:v>0.003898177</c:v>
                </c:pt>
                <c:pt idx="9515">
                  <c:v>0.004191678</c:v>
                </c:pt>
                <c:pt idx="9516">
                  <c:v>0.00397583</c:v>
                </c:pt>
                <c:pt idx="9517">
                  <c:v>0.006103136</c:v>
                </c:pt>
                <c:pt idx="9518">
                  <c:v>0.005494504</c:v>
                </c:pt>
                <c:pt idx="9519">
                  <c:v>0.004994513</c:v>
                </c:pt>
                <c:pt idx="9520">
                  <c:v>0.005664605</c:v>
                </c:pt>
                <c:pt idx="9521">
                  <c:v>0.005172088</c:v>
                </c:pt>
                <c:pt idx="9522">
                  <c:v>0.005520385</c:v>
                </c:pt>
                <c:pt idx="9523">
                  <c:v>0.00589681</c:v>
                </c:pt>
                <c:pt idx="9524">
                  <c:v>0.005338957</c:v>
                </c:pt>
                <c:pt idx="9525">
                  <c:v>0.005121789</c:v>
                </c:pt>
                <c:pt idx="9526">
                  <c:v>0.004307986</c:v>
                </c:pt>
                <c:pt idx="9527">
                  <c:v>0.004674009</c:v>
                </c:pt>
                <c:pt idx="9528">
                  <c:v>0.005424588</c:v>
                </c:pt>
                <c:pt idx="9529">
                  <c:v>0.006171218</c:v>
                </c:pt>
                <c:pt idx="9530">
                  <c:v>0.005847294</c:v>
                </c:pt>
                <c:pt idx="9531">
                  <c:v>0.01187059</c:v>
                </c:pt>
                <c:pt idx="9532">
                  <c:v>0.01403295</c:v>
                </c:pt>
                <c:pt idx="9533">
                  <c:v>0.0112853</c:v>
                </c:pt>
                <c:pt idx="9534">
                  <c:v>0.007337903</c:v>
                </c:pt>
                <c:pt idx="9535">
                  <c:v>0.004999352</c:v>
                </c:pt>
                <c:pt idx="9536">
                  <c:v>0.006784674</c:v>
                </c:pt>
                <c:pt idx="9537">
                  <c:v>0.005304881</c:v>
                </c:pt>
                <c:pt idx="9538">
                  <c:v>0.007869156</c:v>
                </c:pt>
                <c:pt idx="9539">
                  <c:v>0.01011881</c:v>
                </c:pt>
                <c:pt idx="9540">
                  <c:v>0.01498604</c:v>
                </c:pt>
                <c:pt idx="9541">
                  <c:v>0.0111098</c:v>
                </c:pt>
                <c:pt idx="9542">
                  <c:v>0.01836489</c:v>
                </c:pt>
                <c:pt idx="9543">
                  <c:v>0.01075545</c:v>
                </c:pt>
                <c:pt idx="9544">
                  <c:v>0.0229058</c:v>
                </c:pt>
                <c:pt idx="9545">
                  <c:v>0.03518123</c:v>
                </c:pt>
                <c:pt idx="9546">
                  <c:v>0.08158587</c:v>
                </c:pt>
                <c:pt idx="9547">
                  <c:v>0.09408063</c:v>
                </c:pt>
                <c:pt idx="9548">
                  <c:v>0.1237608</c:v>
                </c:pt>
                <c:pt idx="9549">
                  <c:v>0.1296557</c:v>
                </c:pt>
                <c:pt idx="9550">
                  <c:v>0.2051319</c:v>
                </c:pt>
                <c:pt idx="9551">
                  <c:v>0.1909668</c:v>
                </c:pt>
                <c:pt idx="9552">
                  <c:v>0.144721</c:v>
                </c:pt>
                <c:pt idx="9553">
                  <c:v>0.1612047</c:v>
                </c:pt>
                <c:pt idx="9554">
                  <c:v>0.04038192</c:v>
                </c:pt>
                <c:pt idx="9555">
                  <c:v>0.0557076</c:v>
                </c:pt>
                <c:pt idx="9556">
                  <c:v>0.05565781</c:v>
                </c:pt>
                <c:pt idx="9557">
                  <c:v>0.05749267</c:v>
                </c:pt>
                <c:pt idx="9558">
                  <c:v>0.06706764</c:v>
                </c:pt>
                <c:pt idx="9559">
                  <c:v>0.086607</c:v>
                </c:pt>
                <c:pt idx="9560">
                  <c:v>0.0895944800000001</c:v>
                </c:pt>
                <c:pt idx="9561">
                  <c:v>0.01589102</c:v>
                </c:pt>
                <c:pt idx="9562">
                  <c:v>0.0</c:v>
                </c:pt>
                <c:pt idx="9563">
                  <c:v>0.04194723</c:v>
                </c:pt>
                <c:pt idx="9564">
                  <c:v>0.0</c:v>
                </c:pt>
                <c:pt idx="9565">
                  <c:v>0.0</c:v>
                </c:pt>
                <c:pt idx="9566">
                  <c:v>0.0</c:v>
                </c:pt>
                <c:pt idx="9567">
                  <c:v>0.0</c:v>
                </c:pt>
                <c:pt idx="9568">
                  <c:v>0.0</c:v>
                </c:pt>
                <c:pt idx="9569">
                  <c:v>0.0</c:v>
                </c:pt>
                <c:pt idx="9570">
                  <c:v>0.0</c:v>
                </c:pt>
                <c:pt idx="9571">
                  <c:v>0.0</c:v>
                </c:pt>
                <c:pt idx="9572">
                  <c:v>0.0</c:v>
                </c:pt>
                <c:pt idx="9573">
                  <c:v>0.0</c:v>
                </c:pt>
                <c:pt idx="9574">
                  <c:v>0.0</c:v>
                </c:pt>
                <c:pt idx="9575">
                  <c:v>0.0</c:v>
                </c:pt>
                <c:pt idx="9576">
                  <c:v>0.0</c:v>
                </c:pt>
                <c:pt idx="9577">
                  <c:v>0.0</c:v>
                </c:pt>
                <c:pt idx="9578">
                  <c:v>0.0</c:v>
                </c:pt>
                <c:pt idx="9579">
                  <c:v>0.0</c:v>
                </c:pt>
                <c:pt idx="9580">
                  <c:v>0.0</c:v>
                </c:pt>
                <c:pt idx="9581">
                  <c:v>0.0</c:v>
                </c:pt>
                <c:pt idx="9582">
                  <c:v>0.0</c:v>
                </c:pt>
                <c:pt idx="9583">
                  <c:v>0.0</c:v>
                </c:pt>
                <c:pt idx="9584">
                  <c:v>0.0</c:v>
                </c:pt>
                <c:pt idx="9585">
                  <c:v>0.0</c:v>
                </c:pt>
                <c:pt idx="9586">
                  <c:v>0.0</c:v>
                </c:pt>
                <c:pt idx="9587">
                  <c:v>0.0</c:v>
                </c:pt>
                <c:pt idx="9588">
                  <c:v>0.0</c:v>
                </c:pt>
                <c:pt idx="9589">
                  <c:v>0.0</c:v>
                </c:pt>
                <c:pt idx="9590">
                  <c:v>0.0</c:v>
                </c:pt>
                <c:pt idx="9591">
                  <c:v>0.0</c:v>
                </c:pt>
                <c:pt idx="9592">
                  <c:v>0.0</c:v>
                </c:pt>
                <c:pt idx="9593">
                  <c:v>0.0005235739</c:v>
                </c:pt>
                <c:pt idx="9594">
                  <c:v>0.0008015329</c:v>
                </c:pt>
                <c:pt idx="9595">
                  <c:v>0.0002862002</c:v>
                </c:pt>
                <c:pt idx="9596">
                  <c:v>0.0</c:v>
                </c:pt>
                <c:pt idx="9597">
                  <c:v>0.0</c:v>
                </c:pt>
                <c:pt idx="9598">
                  <c:v>1.138301E-5</c:v>
                </c:pt>
                <c:pt idx="9599">
                  <c:v>0.0</c:v>
                </c:pt>
                <c:pt idx="9600">
                  <c:v>0.0005440947</c:v>
                </c:pt>
                <c:pt idx="9601">
                  <c:v>0.0</c:v>
                </c:pt>
                <c:pt idx="9602">
                  <c:v>0.0002799988</c:v>
                </c:pt>
                <c:pt idx="9603">
                  <c:v>0.000468573</c:v>
                </c:pt>
                <c:pt idx="9604">
                  <c:v>0.0</c:v>
                </c:pt>
                <c:pt idx="9605">
                  <c:v>0.0</c:v>
                </c:pt>
                <c:pt idx="9606">
                  <c:v>0.0</c:v>
                </c:pt>
                <c:pt idx="9607">
                  <c:v>0.0001382542</c:v>
                </c:pt>
                <c:pt idx="9608">
                  <c:v>0.0</c:v>
                </c:pt>
                <c:pt idx="9609">
                  <c:v>0.0</c:v>
                </c:pt>
                <c:pt idx="9610">
                  <c:v>0.0</c:v>
                </c:pt>
                <c:pt idx="9611">
                  <c:v>0.0</c:v>
                </c:pt>
                <c:pt idx="9612">
                  <c:v>0.0</c:v>
                </c:pt>
                <c:pt idx="9613">
                  <c:v>0.0</c:v>
                </c:pt>
                <c:pt idx="9614">
                  <c:v>0.0</c:v>
                </c:pt>
                <c:pt idx="9615">
                  <c:v>0.0</c:v>
                </c:pt>
                <c:pt idx="9616">
                  <c:v>0.0</c:v>
                </c:pt>
                <c:pt idx="9617">
                  <c:v>0.0</c:v>
                </c:pt>
                <c:pt idx="9618">
                  <c:v>0.0</c:v>
                </c:pt>
                <c:pt idx="9619">
                  <c:v>0.0</c:v>
                </c:pt>
                <c:pt idx="9620">
                  <c:v>0.0</c:v>
                </c:pt>
                <c:pt idx="9621">
                  <c:v>0.0</c:v>
                </c:pt>
                <c:pt idx="9622">
                  <c:v>0.0</c:v>
                </c:pt>
                <c:pt idx="9623">
                  <c:v>0.0</c:v>
                </c:pt>
                <c:pt idx="9624">
                  <c:v>0.0</c:v>
                </c:pt>
                <c:pt idx="9625">
                  <c:v>0.0</c:v>
                </c:pt>
                <c:pt idx="9626">
                  <c:v>0.0</c:v>
                </c:pt>
                <c:pt idx="9627">
                  <c:v>0.0</c:v>
                </c:pt>
                <c:pt idx="9628">
                  <c:v>0.0</c:v>
                </c:pt>
                <c:pt idx="9629">
                  <c:v>0.0</c:v>
                </c:pt>
                <c:pt idx="9630">
                  <c:v>0.0</c:v>
                </c:pt>
                <c:pt idx="9631">
                  <c:v>0.0</c:v>
                </c:pt>
                <c:pt idx="9632">
                  <c:v>0.0</c:v>
                </c:pt>
                <c:pt idx="9633">
                  <c:v>0.0</c:v>
                </c:pt>
                <c:pt idx="9634">
                  <c:v>0.0</c:v>
                </c:pt>
                <c:pt idx="9635">
                  <c:v>0.0</c:v>
                </c:pt>
                <c:pt idx="9636">
                  <c:v>0.0</c:v>
                </c:pt>
                <c:pt idx="9637">
                  <c:v>0.0</c:v>
                </c:pt>
                <c:pt idx="9638">
                  <c:v>0.0</c:v>
                </c:pt>
                <c:pt idx="9639">
                  <c:v>0.0</c:v>
                </c:pt>
                <c:pt idx="9640">
                  <c:v>0.0</c:v>
                </c:pt>
                <c:pt idx="9641">
                  <c:v>0.0</c:v>
                </c:pt>
                <c:pt idx="9642">
                  <c:v>0.0</c:v>
                </c:pt>
                <c:pt idx="9643">
                  <c:v>0.0</c:v>
                </c:pt>
                <c:pt idx="9644">
                  <c:v>0.0</c:v>
                </c:pt>
                <c:pt idx="9645">
                  <c:v>0.0</c:v>
                </c:pt>
                <c:pt idx="9646">
                  <c:v>0.0</c:v>
                </c:pt>
                <c:pt idx="9647">
                  <c:v>0.0</c:v>
                </c:pt>
                <c:pt idx="9648">
                  <c:v>0.0</c:v>
                </c:pt>
                <c:pt idx="9649">
                  <c:v>0.0</c:v>
                </c:pt>
                <c:pt idx="9650">
                  <c:v>0.0</c:v>
                </c:pt>
                <c:pt idx="9651">
                  <c:v>0.0</c:v>
                </c:pt>
                <c:pt idx="9652">
                  <c:v>0.0</c:v>
                </c:pt>
                <c:pt idx="9653">
                  <c:v>0.0</c:v>
                </c:pt>
                <c:pt idx="9654">
                  <c:v>0.0</c:v>
                </c:pt>
                <c:pt idx="9655">
                  <c:v>0.0</c:v>
                </c:pt>
                <c:pt idx="9656">
                  <c:v>0.0</c:v>
                </c:pt>
                <c:pt idx="9657">
                  <c:v>0.0</c:v>
                </c:pt>
                <c:pt idx="9658">
                  <c:v>0.0</c:v>
                </c:pt>
                <c:pt idx="9659">
                  <c:v>0.0</c:v>
                </c:pt>
                <c:pt idx="9660">
                  <c:v>0.0</c:v>
                </c:pt>
                <c:pt idx="9661">
                  <c:v>0.0</c:v>
                </c:pt>
                <c:pt idx="9662">
                  <c:v>0.0</c:v>
                </c:pt>
                <c:pt idx="9663">
                  <c:v>0.0</c:v>
                </c:pt>
                <c:pt idx="9664">
                  <c:v>0.0</c:v>
                </c:pt>
                <c:pt idx="9665">
                  <c:v>0.0</c:v>
                </c:pt>
                <c:pt idx="9666">
                  <c:v>0.0</c:v>
                </c:pt>
                <c:pt idx="9667">
                  <c:v>0.0</c:v>
                </c:pt>
                <c:pt idx="9668">
                  <c:v>0.0</c:v>
                </c:pt>
                <c:pt idx="9669">
                  <c:v>0.0</c:v>
                </c:pt>
                <c:pt idx="9670">
                  <c:v>0.0</c:v>
                </c:pt>
                <c:pt idx="9671">
                  <c:v>0.0</c:v>
                </c:pt>
                <c:pt idx="9672">
                  <c:v>0.0</c:v>
                </c:pt>
                <c:pt idx="9673">
                  <c:v>0.0</c:v>
                </c:pt>
                <c:pt idx="9674">
                  <c:v>0.0</c:v>
                </c:pt>
                <c:pt idx="9675">
                  <c:v>0.0</c:v>
                </c:pt>
                <c:pt idx="9676">
                  <c:v>0.0</c:v>
                </c:pt>
                <c:pt idx="9677">
                  <c:v>0.0</c:v>
                </c:pt>
                <c:pt idx="9678">
                  <c:v>0.0</c:v>
                </c:pt>
                <c:pt idx="9679">
                  <c:v>0.0</c:v>
                </c:pt>
                <c:pt idx="9680">
                  <c:v>0.0</c:v>
                </c:pt>
                <c:pt idx="9681">
                  <c:v>0.0</c:v>
                </c:pt>
                <c:pt idx="9682">
                  <c:v>0.0</c:v>
                </c:pt>
                <c:pt idx="9683">
                  <c:v>0.0</c:v>
                </c:pt>
                <c:pt idx="9684">
                  <c:v>0.0</c:v>
                </c:pt>
                <c:pt idx="9685">
                  <c:v>0.0</c:v>
                </c:pt>
                <c:pt idx="9686">
                  <c:v>0.0</c:v>
                </c:pt>
                <c:pt idx="9687">
                  <c:v>0.0</c:v>
                </c:pt>
                <c:pt idx="9688">
                  <c:v>0.0</c:v>
                </c:pt>
                <c:pt idx="9689">
                  <c:v>0.0</c:v>
                </c:pt>
                <c:pt idx="9690">
                  <c:v>0.0</c:v>
                </c:pt>
                <c:pt idx="9691">
                  <c:v>0.0</c:v>
                </c:pt>
                <c:pt idx="9692">
                  <c:v>0.0</c:v>
                </c:pt>
                <c:pt idx="9693">
                  <c:v>0.0</c:v>
                </c:pt>
                <c:pt idx="9694">
                  <c:v>0.0</c:v>
                </c:pt>
                <c:pt idx="9695">
                  <c:v>0.0</c:v>
                </c:pt>
                <c:pt idx="9696">
                  <c:v>0.0</c:v>
                </c:pt>
                <c:pt idx="9697">
                  <c:v>0.0</c:v>
                </c:pt>
                <c:pt idx="9698">
                  <c:v>0.0</c:v>
                </c:pt>
                <c:pt idx="9699">
                  <c:v>0.0</c:v>
                </c:pt>
                <c:pt idx="9700">
                  <c:v>0.0</c:v>
                </c:pt>
                <c:pt idx="9701">
                  <c:v>0.0</c:v>
                </c:pt>
                <c:pt idx="9702">
                  <c:v>0.0</c:v>
                </c:pt>
                <c:pt idx="9703">
                  <c:v>0.0</c:v>
                </c:pt>
                <c:pt idx="9704">
                  <c:v>0.0</c:v>
                </c:pt>
                <c:pt idx="9705">
                  <c:v>0.0</c:v>
                </c:pt>
                <c:pt idx="9706">
                  <c:v>0.0</c:v>
                </c:pt>
                <c:pt idx="9707">
                  <c:v>0.0</c:v>
                </c:pt>
                <c:pt idx="9708">
                  <c:v>0.0</c:v>
                </c:pt>
                <c:pt idx="9709">
                  <c:v>0.0</c:v>
                </c:pt>
                <c:pt idx="9710">
                  <c:v>0.0</c:v>
                </c:pt>
                <c:pt idx="9711">
                  <c:v>0.0</c:v>
                </c:pt>
                <c:pt idx="9712">
                  <c:v>0.0</c:v>
                </c:pt>
                <c:pt idx="9713">
                  <c:v>0.0</c:v>
                </c:pt>
                <c:pt idx="9714">
                  <c:v>0.0</c:v>
                </c:pt>
                <c:pt idx="9715">
                  <c:v>0.0</c:v>
                </c:pt>
                <c:pt idx="9716">
                  <c:v>0.0</c:v>
                </c:pt>
                <c:pt idx="9717">
                  <c:v>0.0</c:v>
                </c:pt>
                <c:pt idx="9718">
                  <c:v>0.0</c:v>
                </c:pt>
                <c:pt idx="9719">
                  <c:v>0.0</c:v>
                </c:pt>
                <c:pt idx="9720">
                  <c:v>0.0</c:v>
                </c:pt>
                <c:pt idx="9721">
                  <c:v>0.0</c:v>
                </c:pt>
                <c:pt idx="9722">
                  <c:v>0.0</c:v>
                </c:pt>
                <c:pt idx="9723">
                  <c:v>0.0</c:v>
                </c:pt>
                <c:pt idx="9724">
                  <c:v>0.0</c:v>
                </c:pt>
                <c:pt idx="9725">
                  <c:v>0.0</c:v>
                </c:pt>
                <c:pt idx="9726">
                  <c:v>0.0</c:v>
                </c:pt>
                <c:pt idx="9727">
                  <c:v>0.0</c:v>
                </c:pt>
                <c:pt idx="9728">
                  <c:v>0.0</c:v>
                </c:pt>
                <c:pt idx="9729">
                  <c:v>0.0</c:v>
                </c:pt>
                <c:pt idx="9730">
                  <c:v>0.0</c:v>
                </c:pt>
                <c:pt idx="9731">
                  <c:v>0.0</c:v>
                </c:pt>
                <c:pt idx="9732">
                  <c:v>0.0</c:v>
                </c:pt>
                <c:pt idx="9733">
                  <c:v>0.0</c:v>
                </c:pt>
                <c:pt idx="9734">
                  <c:v>0.0</c:v>
                </c:pt>
                <c:pt idx="9735">
                  <c:v>0.0</c:v>
                </c:pt>
                <c:pt idx="9736">
                  <c:v>0.0</c:v>
                </c:pt>
                <c:pt idx="9737">
                  <c:v>0.0</c:v>
                </c:pt>
                <c:pt idx="9738">
                  <c:v>0.0</c:v>
                </c:pt>
                <c:pt idx="9739">
                  <c:v>0.0</c:v>
                </c:pt>
                <c:pt idx="9740">
                  <c:v>0.0</c:v>
                </c:pt>
                <c:pt idx="9741">
                  <c:v>0.0</c:v>
                </c:pt>
                <c:pt idx="9742">
                  <c:v>0.0</c:v>
                </c:pt>
                <c:pt idx="9743">
                  <c:v>0.0</c:v>
                </c:pt>
                <c:pt idx="9744">
                  <c:v>0.0</c:v>
                </c:pt>
                <c:pt idx="9745">
                  <c:v>0.0</c:v>
                </c:pt>
                <c:pt idx="9746">
                  <c:v>0.0</c:v>
                </c:pt>
                <c:pt idx="9747">
                  <c:v>0.0</c:v>
                </c:pt>
                <c:pt idx="9748">
                  <c:v>0.0</c:v>
                </c:pt>
                <c:pt idx="9749">
                  <c:v>0.0</c:v>
                </c:pt>
                <c:pt idx="9750">
                  <c:v>0.0</c:v>
                </c:pt>
                <c:pt idx="9751">
                  <c:v>0.0</c:v>
                </c:pt>
                <c:pt idx="9752">
                  <c:v>0.0</c:v>
                </c:pt>
                <c:pt idx="9753">
                  <c:v>0.0</c:v>
                </c:pt>
                <c:pt idx="9754">
                  <c:v>0.0</c:v>
                </c:pt>
                <c:pt idx="9755">
                  <c:v>0.0</c:v>
                </c:pt>
                <c:pt idx="9756">
                  <c:v>0.0</c:v>
                </c:pt>
                <c:pt idx="9757">
                  <c:v>0.0</c:v>
                </c:pt>
                <c:pt idx="9758">
                  <c:v>0.0</c:v>
                </c:pt>
                <c:pt idx="9759">
                  <c:v>0.0</c:v>
                </c:pt>
                <c:pt idx="9760">
                  <c:v>0.0</c:v>
                </c:pt>
                <c:pt idx="9761">
                  <c:v>0.0</c:v>
                </c:pt>
                <c:pt idx="9762">
                  <c:v>0.0</c:v>
                </c:pt>
                <c:pt idx="9763">
                  <c:v>0.0</c:v>
                </c:pt>
                <c:pt idx="9764">
                  <c:v>0.0</c:v>
                </c:pt>
                <c:pt idx="9765">
                  <c:v>0.0</c:v>
                </c:pt>
                <c:pt idx="9766">
                  <c:v>0.0</c:v>
                </c:pt>
                <c:pt idx="9767">
                  <c:v>0.0</c:v>
                </c:pt>
                <c:pt idx="9768">
                  <c:v>0.0</c:v>
                </c:pt>
                <c:pt idx="9769">
                  <c:v>0.0</c:v>
                </c:pt>
                <c:pt idx="9770">
                  <c:v>0.0</c:v>
                </c:pt>
                <c:pt idx="9771">
                  <c:v>0.0</c:v>
                </c:pt>
                <c:pt idx="9772">
                  <c:v>0.0</c:v>
                </c:pt>
                <c:pt idx="9773">
                  <c:v>0.0</c:v>
                </c:pt>
                <c:pt idx="9774">
                  <c:v>0.0</c:v>
                </c:pt>
                <c:pt idx="9775">
                  <c:v>0.0</c:v>
                </c:pt>
                <c:pt idx="9776">
                  <c:v>0.0</c:v>
                </c:pt>
                <c:pt idx="9777">
                  <c:v>0.0</c:v>
                </c:pt>
                <c:pt idx="9778">
                  <c:v>0.0</c:v>
                </c:pt>
                <c:pt idx="9779">
                  <c:v>0.0</c:v>
                </c:pt>
                <c:pt idx="9780">
                  <c:v>0.0</c:v>
                </c:pt>
                <c:pt idx="9781">
                  <c:v>0.0</c:v>
                </c:pt>
                <c:pt idx="9782">
                  <c:v>0.0</c:v>
                </c:pt>
                <c:pt idx="9783">
                  <c:v>0.0</c:v>
                </c:pt>
                <c:pt idx="9784">
                  <c:v>0.0</c:v>
                </c:pt>
                <c:pt idx="9785">
                  <c:v>0.0</c:v>
                </c:pt>
                <c:pt idx="9786">
                  <c:v>0.0</c:v>
                </c:pt>
                <c:pt idx="9787">
                  <c:v>0.0</c:v>
                </c:pt>
                <c:pt idx="9788">
                  <c:v>0.0</c:v>
                </c:pt>
                <c:pt idx="9789">
                  <c:v>0.0</c:v>
                </c:pt>
                <c:pt idx="9790">
                  <c:v>0.0</c:v>
                </c:pt>
                <c:pt idx="9791">
                  <c:v>0.0</c:v>
                </c:pt>
                <c:pt idx="9792">
                  <c:v>0.0</c:v>
                </c:pt>
                <c:pt idx="9793">
                  <c:v>0.0</c:v>
                </c:pt>
                <c:pt idx="9794">
                  <c:v>0.0</c:v>
                </c:pt>
                <c:pt idx="9795">
                  <c:v>0.0</c:v>
                </c:pt>
                <c:pt idx="9796">
                  <c:v>0.0</c:v>
                </c:pt>
                <c:pt idx="9797">
                  <c:v>0.0</c:v>
                </c:pt>
                <c:pt idx="9798">
                  <c:v>0.0</c:v>
                </c:pt>
                <c:pt idx="9799">
                  <c:v>0.0</c:v>
                </c:pt>
                <c:pt idx="9800">
                  <c:v>0.0</c:v>
                </c:pt>
                <c:pt idx="9801">
                  <c:v>0.0</c:v>
                </c:pt>
                <c:pt idx="9802">
                  <c:v>0.0</c:v>
                </c:pt>
                <c:pt idx="9803">
                  <c:v>0.0</c:v>
                </c:pt>
                <c:pt idx="9804">
                  <c:v>0.0</c:v>
                </c:pt>
                <c:pt idx="9805">
                  <c:v>0.0</c:v>
                </c:pt>
                <c:pt idx="9806">
                  <c:v>0.0</c:v>
                </c:pt>
                <c:pt idx="9807">
                  <c:v>0.0</c:v>
                </c:pt>
                <c:pt idx="9808">
                  <c:v>0.0</c:v>
                </c:pt>
                <c:pt idx="9809">
                  <c:v>0.0</c:v>
                </c:pt>
                <c:pt idx="9810">
                  <c:v>0.0</c:v>
                </c:pt>
                <c:pt idx="9811">
                  <c:v>0.0</c:v>
                </c:pt>
                <c:pt idx="9812">
                  <c:v>0.0</c:v>
                </c:pt>
                <c:pt idx="9813">
                  <c:v>0.0</c:v>
                </c:pt>
                <c:pt idx="9814">
                  <c:v>0.0</c:v>
                </c:pt>
                <c:pt idx="9815">
                  <c:v>0.0</c:v>
                </c:pt>
                <c:pt idx="9816">
                  <c:v>0.0</c:v>
                </c:pt>
                <c:pt idx="9817">
                  <c:v>0.0</c:v>
                </c:pt>
                <c:pt idx="9818">
                  <c:v>0.0</c:v>
                </c:pt>
                <c:pt idx="9819">
                  <c:v>0.0</c:v>
                </c:pt>
                <c:pt idx="9820">
                  <c:v>0.0</c:v>
                </c:pt>
                <c:pt idx="9821">
                  <c:v>0.0</c:v>
                </c:pt>
                <c:pt idx="9822">
                  <c:v>0.0</c:v>
                </c:pt>
                <c:pt idx="9823">
                  <c:v>0.0</c:v>
                </c:pt>
                <c:pt idx="9824">
                  <c:v>0.0</c:v>
                </c:pt>
                <c:pt idx="9825">
                  <c:v>0.0</c:v>
                </c:pt>
                <c:pt idx="9826">
                  <c:v>0.0</c:v>
                </c:pt>
                <c:pt idx="9827">
                  <c:v>0.0</c:v>
                </c:pt>
                <c:pt idx="9828">
                  <c:v>0.0</c:v>
                </c:pt>
                <c:pt idx="9829">
                  <c:v>0.0</c:v>
                </c:pt>
                <c:pt idx="9830">
                  <c:v>0.0</c:v>
                </c:pt>
                <c:pt idx="9831">
                  <c:v>0.0</c:v>
                </c:pt>
                <c:pt idx="9832">
                  <c:v>0.0</c:v>
                </c:pt>
                <c:pt idx="9833">
                  <c:v>0.0</c:v>
                </c:pt>
                <c:pt idx="9834">
                  <c:v>0.0</c:v>
                </c:pt>
                <c:pt idx="9835">
                  <c:v>0.0</c:v>
                </c:pt>
                <c:pt idx="9836">
                  <c:v>0.0</c:v>
                </c:pt>
                <c:pt idx="9837">
                  <c:v>0.0</c:v>
                </c:pt>
                <c:pt idx="9838">
                  <c:v>0.0</c:v>
                </c:pt>
                <c:pt idx="9839">
                  <c:v>0.0</c:v>
                </c:pt>
                <c:pt idx="9840">
                  <c:v>0.0</c:v>
                </c:pt>
                <c:pt idx="9841">
                  <c:v>0.0</c:v>
                </c:pt>
                <c:pt idx="9842">
                  <c:v>0.0</c:v>
                </c:pt>
                <c:pt idx="9843">
                  <c:v>0.0</c:v>
                </c:pt>
                <c:pt idx="9844">
                  <c:v>0.0</c:v>
                </c:pt>
                <c:pt idx="9845">
                  <c:v>0.0</c:v>
                </c:pt>
                <c:pt idx="9846">
                  <c:v>0.0</c:v>
                </c:pt>
                <c:pt idx="9847">
                  <c:v>0.0</c:v>
                </c:pt>
                <c:pt idx="9848">
                  <c:v>0.0</c:v>
                </c:pt>
                <c:pt idx="9849">
                  <c:v>0.0</c:v>
                </c:pt>
                <c:pt idx="9850">
                  <c:v>0.0</c:v>
                </c:pt>
                <c:pt idx="9851">
                  <c:v>0.0</c:v>
                </c:pt>
                <c:pt idx="9852">
                  <c:v>0.0</c:v>
                </c:pt>
                <c:pt idx="9853">
                  <c:v>0.0</c:v>
                </c:pt>
                <c:pt idx="9854">
                  <c:v>0.0</c:v>
                </c:pt>
                <c:pt idx="9855">
                  <c:v>0.0</c:v>
                </c:pt>
                <c:pt idx="9856">
                  <c:v>0.000815959200000001</c:v>
                </c:pt>
                <c:pt idx="9857">
                  <c:v>0.003200127</c:v>
                </c:pt>
                <c:pt idx="9858">
                  <c:v>0.004195426</c:v>
                </c:pt>
                <c:pt idx="9859">
                  <c:v>0.004495585</c:v>
                </c:pt>
                <c:pt idx="9860">
                  <c:v>0.00559449</c:v>
                </c:pt>
                <c:pt idx="9861">
                  <c:v>0.0055366</c:v>
                </c:pt>
                <c:pt idx="9862">
                  <c:v>0.005171503</c:v>
                </c:pt>
                <c:pt idx="9863">
                  <c:v>0.004486518</c:v>
                </c:pt>
                <c:pt idx="9864">
                  <c:v>0.002886561</c:v>
                </c:pt>
                <c:pt idx="9865">
                  <c:v>0.0003226439</c:v>
                </c:pt>
                <c:pt idx="9866">
                  <c:v>0.0</c:v>
                </c:pt>
                <c:pt idx="9867">
                  <c:v>0.0</c:v>
                </c:pt>
                <c:pt idx="9868">
                  <c:v>0.0</c:v>
                </c:pt>
                <c:pt idx="9869">
                  <c:v>0.0</c:v>
                </c:pt>
                <c:pt idx="9870">
                  <c:v>0.0008223917</c:v>
                </c:pt>
                <c:pt idx="9871">
                  <c:v>0.0006769201</c:v>
                </c:pt>
                <c:pt idx="9872">
                  <c:v>0.001478802</c:v>
                </c:pt>
                <c:pt idx="9873">
                  <c:v>0.001115404</c:v>
                </c:pt>
                <c:pt idx="9874">
                  <c:v>0.001710481</c:v>
                </c:pt>
                <c:pt idx="9875">
                  <c:v>0.001349159</c:v>
                </c:pt>
                <c:pt idx="9876">
                  <c:v>0.0008627787</c:v>
                </c:pt>
                <c:pt idx="9877">
                  <c:v>0.002108935</c:v>
                </c:pt>
                <c:pt idx="9878">
                  <c:v>0.0025493</c:v>
                </c:pt>
                <c:pt idx="9879">
                  <c:v>0.00230661</c:v>
                </c:pt>
                <c:pt idx="9880">
                  <c:v>0.001859694</c:v>
                </c:pt>
                <c:pt idx="9881">
                  <c:v>0.002288734</c:v>
                </c:pt>
                <c:pt idx="9882">
                  <c:v>0.002188807</c:v>
                </c:pt>
                <c:pt idx="9883">
                  <c:v>0.001658933</c:v>
                </c:pt>
                <c:pt idx="9884">
                  <c:v>0.001671238</c:v>
                </c:pt>
                <c:pt idx="9885">
                  <c:v>0.002361377</c:v>
                </c:pt>
                <c:pt idx="9886">
                  <c:v>0.001750171</c:v>
                </c:pt>
                <c:pt idx="9887">
                  <c:v>0.002575144</c:v>
                </c:pt>
                <c:pt idx="9888">
                  <c:v>0.002440156</c:v>
                </c:pt>
                <c:pt idx="9889">
                  <c:v>0.003344009</c:v>
                </c:pt>
                <c:pt idx="9890">
                  <c:v>0.004014818</c:v>
                </c:pt>
                <c:pt idx="9891">
                  <c:v>0.003670395</c:v>
                </c:pt>
                <c:pt idx="9892">
                  <c:v>0.00346311</c:v>
                </c:pt>
                <c:pt idx="9893">
                  <c:v>0.004684483</c:v>
                </c:pt>
                <c:pt idx="9894">
                  <c:v>0.004053971</c:v>
                </c:pt>
                <c:pt idx="9895">
                  <c:v>0.004036474</c:v>
                </c:pt>
                <c:pt idx="9896">
                  <c:v>0.004034816</c:v>
                </c:pt>
                <c:pt idx="9897">
                  <c:v>0.004057807</c:v>
                </c:pt>
                <c:pt idx="9898">
                  <c:v>0.003446506</c:v>
                </c:pt>
                <c:pt idx="9899">
                  <c:v>0.003606802</c:v>
                </c:pt>
                <c:pt idx="9900">
                  <c:v>0.004644566</c:v>
                </c:pt>
                <c:pt idx="9901">
                  <c:v>0.004898177</c:v>
                </c:pt>
                <c:pt idx="9902">
                  <c:v>0.005527118</c:v>
                </c:pt>
                <c:pt idx="9903">
                  <c:v>0.005279353</c:v>
                </c:pt>
                <c:pt idx="9904">
                  <c:v>0.005614761</c:v>
                </c:pt>
                <c:pt idx="9905">
                  <c:v>0.005896901</c:v>
                </c:pt>
                <c:pt idx="9906">
                  <c:v>0.005673994</c:v>
                </c:pt>
                <c:pt idx="9907">
                  <c:v>0.006210078</c:v>
                </c:pt>
                <c:pt idx="9908">
                  <c:v>0.0057801</c:v>
                </c:pt>
                <c:pt idx="9909">
                  <c:v>0.00616342</c:v>
                </c:pt>
                <c:pt idx="9910">
                  <c:v>0.006144792</c:v>
                </c:pt>
                <c:pt idx="9911">
                  <c:v>0.006774932</c:v>
                </c:pt>
                <c:pt idx="9912">
                  <c:v>0.006955044</c:v>
                </c:pt>
                <c:pt idx="9913">
                  <c:v>0.006482705</c:v>
                </c:pt>
                <c:pt idx="9914">
                  <c:v>0.00677841</c:v>
                </c:pt>
                <c:pt idx="9915">
                  <c:v>0.006332415</c:v>
                </c:pt>
                <c:pt idx="9916">
                  <c:v>0.006873309</c:v>
                </c:pt>
                <c:pt idx="9917">
                  <c:v>0.006383031</c:v>
                </c:pt>
                <c:pt idx="9918">
                  <c:v>0.005744001</c:v>
                </c:pt>
                <c:pt idx="9919">
                  <c:v>0.00655171</c:v>
                </c:pt>
                <c:pt idx="9920">
                  <c:v>0.006443085</c:v>
                </c:pt>
                <c:pt idx="9921">
                  <c:v>0.006768446</c:v>
                </c:pt>
                <c:pt idx="9922">
                  <c:v>0.006041128</c:v>
                </c:pt>
                <c:pt idx="9923">
                  <c:v>0.006413147</c:v>
                </c:pt>
                <c:pt idx="9924">
                  <c:v>0.006486712</c:v>
                </c:pt>
                <c:pt idx="9925">
                  <c:v>0.007625151</c:v>
                </c:pt>
                <c:pt idx="9926">
                  <c:v>0.006388195</c:v>
                </c:pt>
                <c:pt idx="9927">
                  <c:v>0.007525179</c:v>
                </c:pt>
                <c:pt idx="9928">
                  <c:v>0.007381331</c:v>
                </c:pt>
                <c:pt idx="9929">
                  <c:v>0.007295007</c:v>
                </c:pt>
                <c:pt idx="9930">
                  <c:v>0.007741895</c:v>
                </c:pt>
                <c:pt idx="9931">
                  <c:v>0.007077928</c:v>
                </c:pt>
                <c:pt idx="9932">
                  <c:v>0.007197817</c:v>
                </c:pt>
                <c:pt idx="9933">
                  <c:v>0.007311519</c:v>
                </c:pt>
                <c:pt idx="9934">
                  <c:v>0.007248851</c:v>
                </c:pt>
                <c:pt idx="9935">
                  <c:v>0.008104718</c:v>
                </c:pt>
                <c:pt idx="9936">
                  <c:v>0.00707583</c:v>
                </c:pt>
                <c:pt idx="9937">
                  <c:v>0.007361504</c:v>
                </c:pt>
                <c:pt idx="9938">
                  <c:v>0.007245705</c:v>
                </c:pt>
                <c:pt idx="9939">
                  <c:v>0.006503677</c:v>
                </c:pt>
                <c:pt idx="9940">
                  <c:v>0.007030023</c:v>
                </c:pt>
                <c:pt idx="9941">
                  <c:v>0.007169821</c:v>
                </c:pt>
                <c:pt idx="9942">
                  <c:v>0.007787475</c:v>
                </c:pt>
                <c:pt idx="9943">
                  <c:v>0.007792291</c:v>
                </c:pt>
                <c:pt idx="9944">
                  <c:v>0.007663608</c:v>
                </c:pt>
                <c:pt idx="9945">
                  <c:v>0.008005964</c:v>
                </c:pt>
                <c:pt idx="9946">
                  <c:v>0.008736973</c:v>
                </c:pt>
                <c:pt idx="9947">
                  <c:v>0.008424366</c:v>
                </c:pt>
                <c:pt idx="9948">
                  <c:v>0.008668337</c:v>
                </c:pt>
                <c:pt idx="9949">
                  <c:v>0.008443501</c:v>
                </c:pt>
                <c:pt idx="9950">
                  <c:v>0.008688065</c:v>
                </c:pt>
                <c:pt idx="9951">
                  <c:v>0.009114892</c:v>
                </c:pt>
                <c:pt idx="9952">
                  <c:v>0.009824821</c:v>
                </c:pt>
                <c:pt idx="9953">
                  <c:v>0.01119385</c:v>
                </c:pt>
                <c:pt idx="9954">
                  <c:v>0.01087991</c:v>
                </c:pt>
                <c:pt idx="9955">
                  <c:v>0.01153968</c:v>
                </c:pt>
                <c:pt idx="9956">
                  <c:v>0.01117482</c:v>
                </c:pt>
                <c:pt idx="9957">
                  <c:v>0.01121738</c:v>
                </c:pt>
                <c:pt idx="9958">
                  <c:v>0.01151765</c:v>
                </c:pt>
                <c:pt idx="9959">
                  <c:v>0.01207787</c:v>
                </c:pt>
                <c:pt idx="9960">
                  <c:v>0.01284304</c:v>
                </c:pt>
                <c:pt idx="9961">
                  <c:v>0.01148443</c:v>
                </c:pt>
                <c:pt idx="9962">
                  <c:v>0.01221675</c:v>
                </c:pt>
                <c:pt idx="9963">
                  <c:v>0.01288126</c:v>
                </c:pt>
                <c:pt idx="9964">
                  <c:v>0.01353154</c:v>
                </c:pt>
                <c:pt idx="9965">
                  <c:v>0.01394827</c:v>
                </c:pt>
                <c:pt idx="9966">
                  <c:v>0.01378317</c:v>
                </c:pt>
                <c:pt idx="9967">
                  <c:v>0.01396684</c:v>
                </c:pt>
                <c:pt idx="9968">
                  <c:v>0.01343085</c:v>
                </c:pt>
                <c:pt idx="9969">
                  <c:v>0.01362405</c:v>
                </c:pt>
                <c:pt idx="9970">
                  <c:v>0.01294944</c:v>
                </c:pt>
                <c:pt idx="9971">
                  <c:v>0.01346255</c:v>
                </c:pt>
                <c:pt idx="9972">
                  <c:v>0.01342078</c:v>
                </c:pt>
                <c:pt idx="9973">
                  <c:v>0.01400396</c:v>
                </c:pt>
                <c:pt idx="9974">
                  <c:v>0.01396768</c:v>
                </c:pt>
                <c:pt idx="9975">
                  <c:v>0.01340054</c:v>
                </c:pt>
                <c:pt idx="9976">
                  <c:v>0.01315918</c:v>
                </c:pt>
                <c:pt idx="9977">
                  <c:v>0.01343148</c:v>
                </c:pt>
                <c:pt idx="9978">
                  <c:v>0.01330395</c:v>
                </c:pt>
                <c:pt idx="9979">
                  <c:v>0.01310343</c:v>
                </c:pt>
                <c:pt idx="9980">
                  <c:v>0.01373444</c:v>
                </c:pt>
                <c:pt idx="9981">
                  <c:v>0.01461856</c:v>
                </c:pt>
                <c:pt idx="9982">
                  <c:v>0.01495963</c:v>
                </c:pt>
                <c:pt idx="9983">
                  <c:v>0.01515455</c:v>
                </c:pt>
                <c:pt idx="9984">
                  <c:v>0.01394222</c:v>
                </c:pt>
                <c:pt idx="9985">
                  <c:v>0.01497086</c:v>
                </c:pt>
                <c:pt idx="9986">
                  <c:v>0.01440868</c:v>
                </c:pt>
                <c:pt idx="9987">
                  <c:v>0.01417238</c:v>
                </c:pt>
                <c:pt idx="9988">
                  <c:v>0.01441489</c:v>
                </c:pt>
                <c:pt idx="9989">
                  <c:v>0.01416863</c:v>
                </c:pt>
                <c:pt idx="9990">
                  <c:v>0.01465903</c:v>
                </c:pt>
                <c:pt idx="9991">
                  <c:v>0.01531054</c:v>
                </c:pt>
                <c:pt idx="9992">
                  <c:v>0.01495149</c:v>
                </c:pt>
                <c:pt idx="9993">
                  <c:v>0.01515391</c:v>
                </c:pt>
                <c:pt idx="9994">
                  <c:v>0.01440657</c:v>
                </c:pt>
                <c:pt idx="9995">
                  <c:v>0.01460375</c:v>
                </c:pt>
                <c:pt idx="9996">
                  <c:v>0.01533766</c:v>
                </c:pt>
                <c:pt idx="9997">
                  <c:v>0.01251121</c:v>
                </c:pt>
                <c:pt idx="9998">
                  <c:v>0.01551827</c:v>
                </c:pt>
                <c:pt idx="9999">
                  <c:v>0.01435513</c:v>
                </c:pt>
                <c:pt idx="10000">
                  <c:v>0.0156584</c:v>
                </c:pt>
                <c:pt idx="10001">
                  <c:v>0.01477772</c:v>
                </c:pt>
                <c:pt idx="10002">
                  <c:v>0.01573449</c:v>
                </c:pt>
                <c:pt idx="10003">
                  <c:v>0.01528994</c:v>
                </c:pt>
                <c:pt idx="10004">
                  <c:v>0.01673989</c:v>
                </c:pt>
                <c:pt idx="10005">
                  <c:v>0.02846865</c:v>
                </c:pt>
                <c:pt idx="10006">
                  <c:v>0.2252827</c:v>
                </c:pt>
                <c:pt idx="10007">
                  <c:v>0.2978083</c:v>
                </c:pt>
                <c:pt idx="10008">
                  <c:v>0.02960191</c:v>
                </c:pt>
                <c:pt idx="10009">
                  <c:v>0.1240622</c:v>
                </c:pt>
                <c:pt idx="10010">
                  <c:v>0.2469609</c:v>
                </c:pt>
                <c:pt idx="10011">
                  <c:v>0.2795556</c:v>
                </c:pt>
                <c:pt idx="10012">
                  <c:v>0.264465</c:v>
                </c:pt>
                <c:pt idx="10013">
                  <c:v>0.2617497</c:v>
                </c:pt>
                <c:pt idx="10014">
                  <c:v>0.22115</c:v>
                </c:pt>
                <c:pt idx="10015">
                  <c:v>0.1595601</c:v>
                </c:pt>
                <c:pt idx="10016">
                  <c:v>0.1915896</c:v>
                </c:pt>
                <c:pt idx="10017">
                  <c:v>0.1458593</c:v>
                </c:pt>
                <c:pt idx="10018">
                  <c:v>0.08484019</c:v>
                </c:pt>
                <c:pt idx="10019">
                  <c:v>0.1524991</c:v>
                </c:pt>
                <c:pt idx="10020">
                  <c:v>0.1411639</c:v>
                </c:pt>
                <c:pt idx="10021">
                  <c:v>0.1367835</c:v>
                </c:pt>
                <c:pt idx="10022">
                  <c:v>0.1005322</c:v>
                </c:pt>
                <c:pt idx="10023">
                  <c:v>0.1425923</c:v>
                </c:pt>
                <c:pt idx="10024">
                  <c:v>0.1864828</c:v>
                </c:pt>
                <c:pt idx="10025">
                  <c:v>0.1454417</c:v>
                </c:pt>
                <c:pt idx="10026">
                  <c:v>0.1127072</c:v>
                </c:pt>
                <c:pt idx="10027">
                  <c:v>0.09802669</c:v>
                </c:pt>
                <c:pt idx="10028">
                  <c:v>0.0621425</c:v>
                </c:pt>
                <c:pt idx="10029">
                  <c:v>0.05812215</c:v>
                </c:pt>
                <c:pt idx="10030">
                  <c:v>0.1049937</c:v>
                </c:pt>
                <c:pt idx="10031">
                  <c:v>0.1174716</c:v>
                </c:pt>
                <c:pt idx="10032">
                  <c:v>0.06642681</c:v>
                </c:pt>
                <c:pt idx="10033">
                  <c:v>0.04728275</c:v>
                </c:pt>
                <c:pt idx="10034">
                  <c:v>0.02607965</c:v>
                </c:pt>
                <c:pt idx="10035">
                  <c:v>0.02152319</c:v>
                </c:pt>
                <c:pt idx="10036">
                  <c:v>0.0185121</c:v>
                </c:pt>
                <c:pt idx="10037">
                  <c:v>0.01925369</c:v>
                </c:pt>
                <c:pt idx="10038">
                  <c:v>0.01660942</c:v>
                </c:pt>
                <c:pt idx="10039">
                  <c:v>0.02097813</c:v>
                </c:pt>
                <c:pt idx="10040">
                  <c:v>0.02757872</c:v>
                </c:pt>
                <c:pt idx="10041">
                  <c:v>0.0303265</c:v>
                </c:pt>
                <c:pt idx="10042">
                  <c:v>0.05264196</c:v>
                </c:pt>
                <c:pt idx="10043">
                  <c:v>0.05682192</c:v>
                </c:pt>
                <c:pt idx="10044">
                  <c:v>0.03990769</c:v>
                </c:pt>
                <c:pt idx="10045">
                  <c:v>0.024721</c:v>
                </c:pt>
                <c:pt idx="10046">
                  <c:v>0.02952716</c:v>
                </c:pt>
                <c:pt idx="10047">
                  <c:v>0.03007105</c:v>
                </c:pt>
                <c:pt idx="10048">
                  <c:v>0.02878773</c:v>
                </c:pt>
                <c:pt idx="10049">
                  <c:v>0.04669665</c:v>
                </c:pt>
                <c:pt idx="10050">
                  <c:v>0.02789383</c:v>
                </c:pt>
                <c:pt idx="10051">
                  <c:v>0.03898793</c:v>
                </c:pt>
                <c:pt idx="10052">
                  <c:v>0.02172136</c:v>
                </c:pt>
                <c:pt idx="10053">
                  <c:v>0.02044587</c:v>
                </c:pt>
                <c:pt idx="10054">
                  <c:v>0.02308908</c:v>
                </c:pt>
                <c:pt idx="10055">
                  <c:v>0.025863</c:v>
                </c:pt>
                <c:pt idx="10056">
                  <c:v>0.03262125</c:v>
                </c:pt>
                <c:pt idx="10057">
                  <c:v>0.03308856</c:v>
                </c:pt>
                <c:pt idx="10058">
                  <c:v>0.02957171</c:v>
                </c:pt>
                <c:pt idx="10059">
                  <c:v>0.03386828</c:v>
                </c:pt>
                <c:pt idx="10060">
                  <c:v>0.04292005</c:v>
                </c:pt>
                <c:pt idx="10061">
                  <c:v>0.02518117</c:v>
                </c:pt>
                <c:pt idx="10062">
                  <c:v>0.04749054</c:v>
                </c:pt>
                <c:pt idx="10063">
                  <c:v>0.05952771</c:v>
                </c:pt>
                <c:pt idx="10064">
                  <c:v>0.05301179</c:v>
                </c:pt>
                <c:pt idx="10065">
                  <c:v>0.05235157</c:v>
                </c:pt>
                <c:pt idx="10066">
                  <c:v>0.06527064</c:v>
                </c:pt>
                <c:pt idx="10067">
                  <c:v>0.03936544</c:v>
                </c:pt>
                <c:pt idx="10068">
                  <c:v>0.04044151</c:v>
                </c:pt>
                <c:pt idx="10069">
                  <c:v>0.0497364</c:v>
                </c:pt>
                <c:pt idx="10070">
                  <c:v>0.05017332</c:v>
                </c:pt>
                <c:pt idx="10071">
                  <c:v>0.06597089</c:v>
                </c:pt>
                <c:pt idx="10072">
                  <c:v>0.07405873</c:v>
                </c:pt>
                <c:pt idx="10073">
                  <c:v>0.07142806</c:v>
                </c:pt>
                <c:pt idx="10074">
                  <c:v>0.05165586</c:v>
                </c:pt>
                <c:pt idx="10075">
                  <c:v>0.0394238</c:v>
                </c:pt>
                <c:pt idx="10076">
                  <c:v>0.03527097</c:v>
                </c:pt>
                <c:pt idx="10077">
                  <c:v>0.02571213</c:v>
                </c:pt>
                <c:pt idx="10078">
                  <c:v>0.02531761</c:v>
                </c:pt>
                <c:pt idx="10079">
                  <c:v>0.02794183</c:v>
                </c:pt>
                <c:pt idx="10080">
                  <c:v>0.0262229</c:v>
                </c:pt>
                <c:pt idx="10081">
                  <c:v>0.03477716</c:v>
                </c:pt>
                <c:pt idx="10082">
                  <c:v>0.03620671</c:v>
                </c:pt>
                <c:pt idx="10083">
                  <c:v>0.02850331</c:v>
                </c:pt>
                <c:pt idx="10084">
                  <c:v>0.02902525</c:v>
                </c:pt>
                <c:pt idx="10085">
                  <c:v>0.02729267</c:v>
                </c:pt>
                <c:pt idx="10086">
                  <c:v>0.02981398</c:v>
                </c:pt>
                <c:pt idx="10087">
                  <c:v>0.03746224</c:v>
                </c:pt>
                <c:pt idx="10088">
                  <c:v>0.03734252</c:v>
                </c:pt>
                <c:pt idx="10089">
                  <c:v>0.02462387</c:v>
                </c:pt>
                <c:pt idx="10090">
                  <c:v>0.02955378</c:v>
                </c:pt>
                <c:pt idx="10091">
                  <c:v>0.02933797</c:v>
                </c:pt>
                <c:pt idx="10092">
                  <c:v>0.02635938</c:v>
                </c:pt>
                <c:pt idx="10093">
                  <c:v>0.02645236</c:v>
                </c:pt>
                <c:pt idx="10094">
                  <c:v>0.02879474</c:v>
                </c:pt>
                <c:pt idx="10095">
                  <c:v>0.03299057</c:v>
                </c:pt>
                <c:pt idx="10096">
                  <c:v>0.04185998</c:v>
                </c:pt>
                <c:pt idx="10097">
                  <c:v>0.04843287</c:v>
                </c:pt>
                <c:pt idx="10098">
                  <c:v>0.04204245</c:v>
                </c:pt>
                <c:pt idx="10099">
                  <c:v>0.02937577</c:v>
                </c:pt>
                <c:pt idx="10100">
                  <c:v>0.0326691</c:v>
                </c:pt>
                <c:pt idx="10101">
                  <c:v>0.02952856</c:v>
                </c:pt>
                <c:pt idx="10102">
                  <c:v>0.02778454</c:v>
                </c:pt>
                <c:pt idx="10103">
                  <c:v>0.02511924</c:v>
                </c:pt>
                <c:pt idx="10104">
                  <c:v>0.02669984</c:v>
                </c:pt>
                <c:pt idx="10105">
                  <c:v>0.02098072</c:v>
                </c:pt>
                <c:pt idx="10106">
                  <c:v>0.02284272</c:v>
                </c:pt>
                <c:pt idx="10107">
                  <c:v>0.02208012</c:v>
                </c:pt>
                <c:pt idx="10108">
                  <c:v>0.03129392</c:v>
                </c:pt>
                <c:pt idx="10109">
                  <c:v>0.03405762</c:v>
                </c:pt>
                <c:pt idx="10110">
                  <c:v>0.03236561</c:v>
                </c:pt>
                <c:pt idx="10111">
                  <c:v>0.02879573</c:v>
                </c:pt>
                <c:pt idx="10112">
                  <c:v>0.03316723</c:v>
                </c:pt>
                <c:pt idx="10113">
                  <c:v>0.03676594</c:v>
                </c:pt>
                <c:pt idx="10114">
                  <c:v>0.02967981</c:v>
                </c:pt>
                <c:pt idx="10115">
                  <c:v>0.02805555</c:v>
                </c:pt>
                <c:pt idx="10116">
                  <c:v>0.03432959</c:v>
                </c:pt>
                <c:pt idx="10117">
                  <c:v>0.02711844</c:v>
                </c:pt>
                <c:pt idx="10118">
                  <c:v>0.02397407</c:v>
                </c:pt>
                <c:pt idx="10119">
                  <c:v>0.03606245</c:v>
                </c:pt>
                <c:pt idx="10120">
                  <c:v>0.02636736</c:v>
                </c:pt>
                <c:pt idx="10121">
                  <c:v>0.02496665</c:v>
                </c:pt>
                <c:pt idx="10122">
                  <c:v>0.03144447</c:v>
                </c:pt>
                <c:pt idx="10123">
                  <c:v>0.02318577</c:v>
                </c:pt>
                <c:pt idx="10124">
                  <c:v>0.02427134</c:v>
                </c:pt>
                <c:pt idx="10125">
                  <c:v>0.02574935</c:v>
                </c:pt>
                <c:pt idx="10126">
                  <c:v>0.03568687</c:v>
                </c:pt>
                <c:pt idx="10127">
                  <c:v>0.02532978</c:v>
                </c:pt>
                <c:pt idx="10128">
                  <c:v>0.0222156</c:v>
                </c:pt>
                <c:pt idx="10129">
                  <c:v>0.0216055</c:v>
                </c:pt>
                <c:pt idx="10130">
                  <c:v>0.03218735</c:v>
                </c:pt>
                <c:pt idx="10131">
                  <c:v>0.03034474</c:v>
                </c:pt>
                <c:pt idx="10132">
                  <c:v>0.03027614</c:v>
                </c:pt>
                <c:pt idx="10133">
                  <c:v>0.02825935</c:v>
                </c:pt>
                <c:pt idx="10134">
                  <c:v>0.02659787</c:v>
                </c:pt>
                <c:pt idx="10135">
                  <c:v>0.03344213</c:v>
                </c:pt>
                <c:pt idx="10136">
                  <c:v>0.02955033</c:v>
                </c:pt>
                <c:pt idx="10137">
                  <c:v>0.02746019</c:v>
                </c:pt>
                <c:pt idx="10138">
                  <c:v>0.0295902</c:v>
                </c:pt>
                <c:pt idx="10139">
                  <c:v>0.02519238</c:v>
                </c:pt>
                <c:pt idx="10140">
                  <c:v>0.02632977</c:v>
                </c:pt>
                <c:pt idx="10141">
                  <c:v>0.02529297</c:v>
                </c:pt>
                <c:pt idx="10142">
                  <c:v>0.03045121</c:v>
                </c:pt>
                <c:pt idx="10143">
                  <c:v>0.02845946</c:v>
                </c:pt>
                <c:pt idx="10144">
                  <c:v>0.0277913</c:v>
                </c:pt>
                <c:pt idx="10145">
                  <c:v>0.02778009</c:v>
                </c:pt>
                <c:pt idx="10146">
                  <c:v>0.02543019</c:v>
                </c:pt>
                <c:pt idx="10147">
                  <c:v>0.02362875</c:v>
                </c:pt>
                <c:pt idx="10148">
                  <c:v>0.02245827</c:v>
                </c:pt>
                <c:pt idx="10149">
                  <c:v>0.0214588</c:v>
                </c:pt>
                <c:pt idx="10150">
                  <c:v>0.02329984</c:v>
                </c:pt>
                <c:pt idx="10151">
                  <c:v>0.02056495</c:v>
                </c:pt>
                <c:pt idx="10152">
                  <c:v>0.02098975</c:v>
                </c:pt>
                <c:pt idx="10153">
                  <c:v>0.02284769</c:v>
                </c:pt>
                <c:pt idx="10154">
                  <c:v>0.02121805</c:v>
                </c:pt>
                <c:pt idx="10155">
                  <c:v>0.02170693</c:v>
                </c:pt>
                <c:pt idx="10156">
                  <c:v>0.02238458</c:v>
                </c:pt>
                <c:pt idx="10157">
                  <c:v>0.02373204</c:v>
                </c:pt>
                <c:pt idx="10158">
                  <c:v>0.02331796</c:v>
                </c:pt>
                <c:pt idx="10159">
                  <c:v>0.02471502</c:v>
                </c:pt>
                <c:pt idx="10160">
                  <c:v>0.03183113</c:v>
                </c:pt>
                <c:pt idx="10161">
                  <c:v>0.03142671</c:v>
                </c:pt>
                <c:pt idx="10162">
                  <c:v>0.03576781</c:v>
                </c:pt>
                <c:pt idx="10163">
                  <c:v>0.03201219</c:v>
                </c:pt>
                <c:pt idx="10164">
                  <c:v>0.03518566</c:v>
                </c:pt>
                <c:pt idx="10165">
                  <c:v>0.0321332</c:v>
                </c:pt>
                <c:pt idx="10166">
                  <c:v>0.01963446</c:v>
                </c:pt>
                <c:pt idx="10167">
                  <c:v>0.01952848</c:v>
                </c:pt>
                <c:pt idx="10168">
                  <c:v>0.01827335</c:v>
                </c:pt>
                <c:pt idx="10169">
                  <c:v>0.01840234</c:v>
                </c:pt>
                <c:pt idx="10170">
                  <c:v>0.01993368</c:v>
                </c:pt>
                <c:pt idx="10171">
                  <c:v>0.01903623</c:v>
                </c:pt>
                <c:pt idx="10172">
                  <c:v>0.02109873</c:v>
                </c:pt>
                <c:pt idx="10173">
                  <c:v>0.02284089</c:v>
                </c:pt>
                <c:pt idx="10174">
                  <c:v>0.02570891</c:v>
                </c:pt>
                <c:pt idx="10175">
                  <c:v>0.02462314</c:v>
                </c:pt>
                <c:pt idx="10176">
                  <c:v>0.02024823</c:v>
                </c:pt>
                <c:pt idx="10177">
                  <c:v>0.02169297</c:v>
                </c:pt>
                <c:pt idx="10178">
                  <c:v>0.0194435</c:v>
                </c:pt>
                <c:pt idx="10179">
                  <c:v>0.02266896</c:v>
                </c:pt>
                <c:pt idx="10180">
                  <c:v>0.02327695</c:v>
                </c:pt>
                <c:pt idx="10181">
                  <c:v>0.02165767</c:v>
                </c:pt>
                <c:pt idx="10182">
                  <c:v>0.02207732</c:v>
                </c:pt>
                <c:pt idx="10183">
                  <c:v>0.02214409</c:v>
                </c:pt>
                <c:pt idx="10184">
                  <c:v>0.02258069</c:v>
                </c:pt>
                <c:pt idx="10185">
                  <c:v>0.02569885</c:v>
                </c:pt>
                <c:pt idx="10186">
                  <c:v>0.01965369</c:v>
                </c:pt>
                <c:pt idx="10187">
                  <c:v>0.0199967</c:v>
                </c:pt>
                <c:pt idx="10188">
                  <c:v>0.01957475</c:v>
                </c:pt>
                <c:pt idx="10189">
                  <c:v>0.01956639</c:v>
                </c:pt>
                <c:pt idx="10190">
                  <c:v>0.02357164</c:v>
                </c:pt>
                <c:pt idx="10191">
                  <c:v>0.02470219</c:v>
                </c:pt>
                <c:pt idx="10192">
                  <c:v>0.02224051</c:v>
                </c:pt>
                <c:pt idx="10193">
                  <c:v>0.0210275</c:v>
                </c:pt>
                <c:pt idx="10194">
                  <c:v>0.0204594</c:v>
                </c:pt>
                <c:pt idx="10195">
                  <c:v>0.02004964</c:v>
                </c:pt>
                <c:pt idx="10196">
                  <c:v>0.01942687</c:v>
                </c:pt>
                <c:pt idx="10197">
                  <c:v>0.01976218</c:v>
                </c:pt>
                <c:pt idx="10198">
                  <c:v>0.02046171</c:v>
                </c:pt>
                <c:pt idx="10199">
                  <c:v>0.01611167</c:v>
                </c:pt>
                <c:pt idx="10200">
                  <c:v>0.01625137</c:v>
                </c:pt>
                <c:pt idx="10201">
                  <c:v>0.0171249</c:v>
                </c:pt>
                <c:pt idx="10202">
                  <c:v>0.01618305</c:v>
                </c:pt>
                <c:pt idx="10203">
                  <c:v>0.01617452</c:v>
                </c:pt>
                <c:pt idx="10204">
                  <c:v>0.0165736</c:v>
                </c:pt>
                <c:pt idx="10205">
                  <c:v>0.01680108</c:v>
                </c:pt>
                <c:pt idx="10206">
                  <c:v>0.0193663</c:v>
                </c:pt>
                <c:pt idx="10207">
                  <c:v>0.01824085</c:v>
                </c:pt>
                <c:pt idx="10208">
                  <c:v>0.03206067</c:v>
                </c:pt>
                <c:pt idx="10209">
                  <c:v>0.02776089</c:v>
                </c:pt>
                <c:pt idx="10210">
                  <c:v>0.03177011</c:v>
                </c:pt>
                <c:pt idx="10211">
                  <c:v>0.02995126</c:v>
                </c:pt>
                <c:pt idx="10212">
                  <c:v>0.02773894</c:v>
                </c:pt>
                <c:pt idx="10213">
                  <c:v>0.03334511</c:v>
                </c:pt>
                <c:pt idx="10214">
                  <c:v>0.03297239</c:v>
                </c:pt>
                <c:pt idx="10215">
                  <c:v>0.03784132</c:v>
                </c:pt>
                <c:pt idx="10216">
                  <c:v>0.06153348</c:v>
                </c:pt>
                <c:pt idx="10217">
                  <c:v>0.05925873</c:v>
                </c:pt>
                <c:pt idx="10218">
                  <c:v>0.03334538</c:v>
                </c:pt>
                <c:pt idx="10219">
                  <c:v>0.02087159</c:v>
                </c:pt>
                <c:pt idx="10220">
                  <c:v>0.01993686</c:v>
                </c:pt>
                <c:pt idx="10221">
                  <c:v>0.04301957</c:v>
                </c:pt>
                <c:pt idx="10222">
                  <c:v>0.06258602</c:v>
                </c:pt>
                <c:pt idx="10223">
                  <c:v>0.04817553</c:v>
                </c:pt>
                <c:pt idx="10224">
                  <c:v>0.02224946</c:v>
                </c:pt>
                <c:pt idx="10225">
                  <c:v>0.02266262</c:v>
                </c:pt>
                <c:pt idx="10226">
                  <c:v>0.0213118</c:v>
                </c:pt>
                <c:pt idx="10227">
                  <c:v>0.02117206</c:v>
                </c:pt>
                <c:pt idx="10228">
                  <c:v>0.04937074</c:v>
                </c:pt>
                <c:pt idx="10229">
                  <c:v>0.04406355</c:v>
                </c:pt>
                <c:pt idx="10230">
                  <c:v>0.03939486</c:v>
                </c:pt>
                <c:pt idx="10231">
                  <c:v>0.03764593</c:v>
                </c:pt>
                <c:pt idx="10232">
                  <c:v>0.04534745</c:v>
                </c:pt>
                <c:pt idx="10233">
                  <c:v>0.04595593</c:v>
                </c:pt>
                <c:pt idx="10234">
                  <c:v>0.05494798</c:v>
                </c:pt>
                <c:pt idx="10235">
                  <c:v>0.05076188</c:v>
                </c:pt>
                <c:pt idx="10236">
                  <c:v>0.04571744</c:v>
                </c:pt>
                <c:pt idx="10237">
                  <c:v>0.03795227</c:v>
                </c:pt>
                <c:pt idx="10238">
                  <c:v>0.03641931</c:v>
                </c:pt>
                <c:pt idx="10239">
                  <c:v>0.03290192</c:v>
                </c:pt>
                <c:pt idx="10240">
                  <c:v>0.02732647</c:v>
                </c:pt>
                <c:pt idx="10241">
                  <c:v>0.02114132</c:v>
                </c:pt>
                <c:pt idx="10242">
                  <c:v>0.02051065</c:v>
                </c:pt>
                <c:pt idx="10243">
                  <c:v>0.01758458</c:v>
                </c:pt>
                <c:pt idx="10244">
                  <c:v>0.01865016</c:v>
                </c:pt>
                <c:pt idx="10245">
                  <c:v>0.02042627</c:v>
                </c:pt>
                <c:pt idx="10246">
                  <c:v>0.01665021</c:v>
                </c:pt>
                <c:pt idx="10247">
                  <c:v>0.01626474</c:v>
                </c:pt>
                <c:pt idx="10248">
                  <c:v>0.01687984</c:v>
                </c:pt>
                <c:pt idx="10249">
                  <c:v>0.01690833</c:v>
                </c:pt>
                <c:pt idx="10250">
                  <c:v>0.01626021</c:v>
                </c:pt>
                <c:pt idx="10251">
                  <c:v>0.01970426</c:v>
                </c:pt>
                <c:pt idx="10252">
                  <c:v>0.01490939</c:v>
                </c:pt>
                <c:pt idx="10253">
                  <c:v>0.01797786</c:v>
                </c:pt>
                <c:pt idx="10254">
                  <c:v>0.01689506</c:v>
                </c:pt>
                <c:pt idx="10255">
                  <c:v>0.01983416</c:v>
                </c:pt>
                <c:pt idx="10256">
                  <c:v>0.01732085</c:v>
                </c:pt>
                <c:pt idx="10257">
                  <c:v>0.01725056</c:v>
                </c:pt>
                <c:pt idx="10258">
                  <c:v>0.01726056</c:v>
                </c:pt>
                <c:pt idx="10259">
                  <c:v>0.0149288</c:v>
                </c:pt>
                <c:pt idx="10260">
                  <c:v>0.01136984</c:v>
                </c:pt>
                <c:pt idx="10261">
                  <c:v>0.01175124</c:v>
                </c:pt>
                <c:pt idx="10262">
                  <c:v>0.008695672</c:v>
                </c:pt>
                <c:pt idx="10263">
                  <c:v>0.01002409</c:v>
                </c:pt>
                <c:pt idx="10264">
                  <c:v>0.007329695</c:v>
                </c:pt>
                <c:pt idx="10265">
                  <c:v>0.00836524000000001</c:v>
                </c:pt>
                <c:pt idx="10266">
                  <c:v>0.01180349</c:v>
                </c:pt>
                <c:pt idx="10267">
                  <c:v>0.0123833</c:v>
                </c:pt>
                <c:pt idx="10268">
                  <c:v>0.01405323</c:v>
                </c:pt>
                <c:pt idx="10269">
                  <c:v>0.01613482</c:v>
                </c:pt>
                <c:pt idx="10270">
                  <c:v>0.01602488</c:v>
                </c:pt>
                <c:pt idx="10271">
                  <c:v>0.01476221</c:v>
                </c:pt>
                <c:pt idx="10272">
                  <c:v>0.01583494</c:v>
                </c:pt>
                <c:pt idx="10273">
                  <c:v>0.01275148</c:v>
                </c:pt>
                <c:pt idx="10274">
                  <c:v>0.01393383</c:v>
                </c:pt>
                <c:pt idx="10275">
                  <c:v>0.01409754</c:v>
                </c:pt>
                <c:pt idx="10276">
                  <c:v>0.01513344</c:v>
                </c:pt>
                <c:pt idx="10277">
                  <c:v>0.0175599</c:v>
                </c:pt>
                <c:pt idx="10278">
                  <c:v>0.02051079</c:v>
                </c:pt>
                <c:pt idx="10279">
                  <c:v>0.01588328</c:v>
                </c:pt>
                <c:pt idx="10280">
                  <c:v>0.01556989</c:v>
                </c:pt>
                <c:pt idx="10281">
                  <c:v>0.01362005</c:v>
                </c:pt>
                <c:pt idx="10282">
                  <c:v>0.01349098</c:v>
                </c:pt>
                <c:pt idx="10283">
                  <c:v>0.01342852</c:v>
                </c:pt>
                <c:pt idx="10284">
                  <c:v>0.01428582</c:v>
                </c:pt>
                <c:pt idx="10285">
                  <c:v>0.01402639</c:v>
                </c:pt>
                <c:pt idx="10286">
                  <c:v>0.0130796</c:v>
                </c:pt>
                <c:pt idx="10287">
                  <c:v>0.01550368</c:v>
                </c:pt>
                <c:pt idx="10288">
                  <c:v>0.01633891</c:v>
                </c:pt>
                <c:pt idx="10289">
                  <c:v>0.03609846</c:v>
                </c:pt>
                <c:pt idx="10290">
                  <c:v>0.06305096</c:v>
                </c:pt>
                <c:pt idx="10291">
                  <c:v>0.09643492</c:v>
                </c:pt>
                <c:pt idx="10292">
                  <c:v>0.10819</c:v>
                </c:pt>
                <c:pt idx="10293">
                  <c:v>0.1066298</c:v>
                </c:pt>
                <c:pt idx="10294">
                  <c:v>0.1168696</c:v>
                </c:pt>
                <c:pt idx="10295">
                  <c:v>0.1394204</c:v>
                </c:pt>
                <c:pt idx="10296">
                  <c:v>0.1425425</c:v>
                </c:pt>
                <c:pt idx="10297">
                  <c:v>0.1510857</c:v>
                </c:pt>
                <c:pt idx="10298">
                  <c:v>0.1485595</c:v>
                </c:pt>
                <c:pt idx="10299">
                  <c:v>0.1393673</c:v>
                </c:pt>
                <c:pt idx="10300">
                  <c:v>0.1647364</c:v>
                </c:pt>
                <c:pt idx="10301">
                  <c:v>0.132485</c:v>
                </c:pt>
                <c:pt idx="10302">
                  <c:v>0.1174222</c:v>
                </c:pt>
                <c:pt idx="10303">
                  <c:v>0.1771066</c:v>
                </c:pt>
                <c:pt idx="10304">
                  <c:v>0.1955068</c:v>
                </c:pt>
                <c:pt idx="10305">
                  <c:v>0.201255</c:v>
                </c:pt>
                <c:pt idx="10306">
                  <c:v>0.2126041</c:v>
                </c:pt>
                <c:pt idx="10307">
                  <c:v>0.1260283</c:v>
                </c:pt>
                <c:pt idx="10308">
                  <c:v>0.01227739</c:v>
                </c:pt>
                <c:pt idx="10309">
                  <c:v>0.007530073</c:v>
                </c:pt>
                <c:pt idx="10310">
                  <c:v>0.009649117</c:v>
                </c:pt>
                <c:pt idx="10311">
                  <c:v>0.00948914700000001</c:v>
                </c:pt>
                <c:pt idx="10312">
                  <c:v>0.008811661</c:v>
                </c:pt>
                <c:pt idx="10313">
                  <c:v>0.009251969</c:v>
                </c:pt>
                <c:pt idx="10314">
                  <c:v>0.03283234</c:v>
                </c:pt>
                <c:pt idx="10315">
                  <c:v>0.007250626</c:v>
                </c:pt>
                <c:pt idx="10316">
                  <c:v>0.005386163</c:v>
                </c:pt>
                <c:pt idx="10317">
                  <c:v>0.004706409</c:v>
                </c:pt>
                <c:pt idx="10318">
                  <c:v>0.005421179</c:v>
                </c:pt>
                <c:pt idx="10319">
                  <c:v>0.005348789</c:v>
                </c:pt>
                <c:pt idx="10320">
                  <c:v>0.004849911</c:v>
                </c:pt>
                <c:pt idx="10321">
                  <c:v>0.005075931</c:v>
                </c:pt>
                <c:pt idx="10322">
                  <c:v>0.005424498</c:v>
                </c:pt>
                <c:pt idx="10323">
                  <c:v>0.004729464</c:v>
                </c:pt>
                <c:pt idx="10324">
                  <c:v>0.004491712</c:v>
                </c:pt>
                <c:pt idx="10325">
                  <c:v>0.003764874</c:v>
                </c:pt>
                <c:pt idx="10326">
                  <c:v>0.003501632</c:v>
                </c:pt>
                <c:pt idx="10327">
                  <c:v>0.004142397</c:v>
                </c:pt>
                <c:pt idx="10328">
                  <c:v>0.003461463</c:v>
                </c:pt>
                <c:pt idx="10329">
                  <c:v>0.002464544</c:v>
                </c:pt>
                <c:pt idx="10330">
                  <c:v>0.001690606</c:v>
                </c:pt>
                <c:pt idx="10331">
                  <c:v>0.002824579</c:v>
                </c:pt>
                <c:pt idx="10332">
                  <c:v>0.0009578415</c:v>
                </c:pt>
                <c:pt idx="10333">
                  <c:v>0.001835042</c:v>
                </c:pt>
                <c:pt idx="10334">
                  <c:v>0.001968233</c:v>
                </c:pt>
                <c:pt idx="10335">
                  <c:v>0.001971928</c:v>
                </c:pt>
                <c:pt idx="10336">
                  <c:v>0.001912834</c:v>
                </c:pt>
                <c:pt idx="10337">
                  <c:v>0.001726385</c:v>
                </c:pt>
                <c:pt idx="10338">
                  <c:v>0.001597986</c:v>
                </c:pt>
                <c:pt idx="10339">
                  <c:v>0.002480066</c:v>
                </c:pt>
                <c:pt idx="10340">
                  <c:v>0.001281179</c:v>
                </c:pt>
                <c:pt idx="10341">
                  <c:v>0.00166851</c:v>
                </c:pt>
                <c:pt idx="10342">
                  <c:v>0.000836613600000001</c:v>
                </c:pt>
                <c:pt idx="10343">
                  <c:v>0.001782338</c:v>
                </c:pt>
                <c:pt idx="10344">
                  <c:v>0.0</c:v>
                </c:pt>
                <c:pt idx="10345">
                  <c:v>0.0003468713</c:v>
                </c:pt>
                <c:pt idx="10346">
                  <c:v>0.0</c:v>
                </c:pt>
                <c:pt idx="10347">
                  <c:v>0.0</c:v>
                </c:pt>
                <c:pt idx="10348">
                  <c:v>0.0</c:v>
                </c:pt>
                <c:pt idx="10349">
                  <c:v>0.0</c:v>
                </c:pt>
                <c:pt idx="10350">
                  <c:v>0.0</c:v>
                </c:pt>
                <c:pt idx="10351">
                  <c:v>0.0</c:v>
                </c:pt>
                <c:pt idx="10352">
                  <c:v>0.0</c:v>
                </c:pt>
                <c:pt idx="10353">
                  <c:v>0.0</c:v>
                </c:pt>
                <c:pt idx="10354">
                  <c:v>0.0</c:v>
                </c:pt>
                <c:pt idx="10355">
                  <c:v>0.0</c:v>
                </c:pt>
                <c:pt idx="10356">
                  <c:v>0.0</c:v>
                </c:pt>
                <c:pt idx="10357">
                  <c:v>0.0</c:v>
                </c:pt>
                <c:pt idx="10358">
                  <c:v>0.0</c:v>
                </c:pt>
                <c:pt idx="10359">
                  <c:v>0.0</c:v>
                </c:pt>
                <c:pt idx="10360">
                  <c:v>0.0</c:v>
                </c:pt>
                <c:pt idx="10361">
                  <c:v>0.0</c:v>
                </c:pt>
                <c:pt idx="10362">
                  <c:v>0.0</c:v>
                </c:pt>
                <c:pt idx="10363">
                  <c:v>0.0</c:v>
                </c:pt>
                <c:pt idx="10364">
                  <c:v>0.0</c:v>
                </c:pt>
                <c:pt idx="10365">
                  <c:v>0.003438077</c:v>
                </c:pt>
                <c:pt idx="10366">
                  <c:v>0.0</c:v>
                </c:pt>
                <c:pt idx="10367">
                  <c:v>0.0</c:v>
                </c:pt>
                <c:pt idx="10368">
                  <c:v>0.0</c:v>
                </c:pt>
                <c:pt idx="10369">
                  <c:v>0.0</c:v>
                </c:pt>
                <c:pt idx="10370">
                  <c:v>0.0</c:v>
                </c:pt>
                <c:pt idx="10371">
                  <c:v>0.0</c:v>
                </c:pt>
                <c:pt idx="10372">
                  <c:v>0.0</c:v>
                </c:pt>
                <c:pt idx="10373">
                  <c:v>0.0</c:v>
                </c:pt>
                <c:pt idx="10374">
                  <c:v>0.0</c:v>
                </c:pt>
                <c:pt idx="10375">
                  <c:v>0.0</c:v>
                </c:pt>
                <c:pt idx="10376">
                  <c:v>0.0</c:v>
                </c:pt>
                <c:pt idx="10377">
                  <c:v>0.0</c:v>
                </c:pt>
                <c:pt idx="10378">
                  <c:v>0.0</c:v>
                </c:pt>
                <c:pt idx="10379">
                  <c:v>0.0</c:v>
                </c:pt>
                <c:pt idx="10380">
                  <c:v>0.0</c:v>
                </c:pt>
                <c:pt idx="10381">
                  <c:v>0.0</c:v>
                </c:pt>
                <c:pt idx="10382">
                  <c:v>0.0</c:v>
                </c:pt>
                <c:pt idx="10383">
                  <c:v>0.0</c:v>
                </c:pt>
                <c:pt idx="10384">
                  <c:v>0.0</c:v>
                </c:pt>
                <c:pt idx="10385">
                  <c:v>0.0</c:v>
                </c:pt>
                <c:pt idx="10386">
                  <c:v>0.0</c:v>
                </c:pt>
                <c:pt idx="10387">
                  <c:v>0.0</c:v>
                </c:pt>
                <c:pt idx="10388">
                  <c:v>0.0</c:v>
                </c:pt>
                <c:pt idx="10389">
                  <c:v>0.0</c:v>
                </c:pt>
                <c:pt idx="10390">
                  <c:v>0.0</c:v>
                </c:pt>
                <c:pt idx="10391">
                  <c:v>0.0</c:v>
                </c:pt>
                <c:pt idx="10392">
                  <c:v>0.0</c:v>
                </c:pt>
                <c:pt idx="10393">
                  <c:v>0.0</c:v>
                </c:pt>
                <c:pt idx="10394">
                  <c:v>0.0</c:v>
                </c:pt>
                <c:pt idx="10395">
                  <c:v>0.0</c:v>
                </c:pt>
                <c:pt idx="10396">
                  <c:v>0.0</c:v>
                </c:pt>
                <c:pt idx="10397">
                  <c:v>0.0</c:v>
                </c:pt>
                <c:pt idx="10398">
                  <c:v>0.0</c:v>
                </c:pt>
                <c:pt idx="10399">
                  <c:v>0.0</c:v>
                </c:pt>
                <c:pt idx="10400">
                  <c:v>0.0</c:v>
                </c:pt>
                <c:pt idx="10401">
                  <c:v>0.0</c:v>
                </c:pt>
                <c:pt idx="10402">
                  <c:v>0.0</c:v>
                </c:pt>
                <c:pt idx="10403">
                  <c:v>0.0</c:v>
                </c:pt>
                <c:pt idx="10404">
                  <c:v>0.0</c:v>
                </c:pt>
                <c:pt idx="10405">
                  <c:v>0.0</c:v>
                </c:pt>
                <c:pt idx="10406">
                  <c:v>0.0</c:v>
                </c:pt>
                <c:pt idx="10407">
                  <c:v>0.0</c:v>
                </c:pt>
                <c:pt idx="10408">
                  <c:v>0.0</c:v>
                </c:pt>
                <c:pt idx="10409">
                  <c:v>0.0</c:v>
                </c:pt>
                <c:pt idx="10410">
                  <c:v>0.0</c:v>
                </c:pt>
                <c:pt idx="10411">
                  <c:v>0.0</c:v>
                </c:pt>
                <c:pt idx="10412">
                  <c:v>0.0</c:v>
                </c:pt>
                <c:pt idx="10413">
                  <c:v>0.0</c:v>
                </c:pt>
                <c:pt idx="10414">
                  <c:v>0.0</c:v>
                </c:pt>
                <c:pt idx="10415">
                  <c:v>0.0</c:v>
                </c:pt>
                <c:pt idx="10416">
                  <c:v>0.0</c:v>
                </c:pt>
                <c:pt idx="10417">
                  <c:v>0.0</c:v>
                </c:pt>
                <c:pt idx="10418">
                  <c:v>0.0</c:v>
                </c:pt>
                <c:pt idx="10419">
                  <c:v>0.0</c:v>
                </c:pt>
                <c:pt idx="10420">
                  <c:v>0.0</c:v>
                </c:pt>
                <c:pt idx="10421">
                  <c:v>0.0</c:v>
                </c:pt>
                <c:pt idx="10422">
                  <c:v>0.0</c:v>
                </c:pt>
                <c:pt idx="10423">
                  <c:v>0.0</c:v>
                </c:pt>
                <c:pt idx="10424">
                  <c:v>0.0</c:v>
                </c:pt>
                <c:pt idx="10425">
                  <c:v>0.0</c:v>
                </c:pt>
                <c:pt idx="10426">
                  <c:v>0.0</c:v>
                </c:pt>
                <c:pt idx="10427">
                  <c:v>0.0</c:v>
                </c:pt>
                <c:pt idx="10428">
                  <c:v>0.0</c:v>
                </c:pt>
                <c:pt idx="10429">
                  <c:v>0.0</c:v>
                </c:pt>
                <c:pt idx="10430">
                  <c:v>0.0</c:v>
                </c:pt>
                <c:pt idx="10431">
                  <c:v>0.0</c:v>
                </c:pt>
                <c:pt idx="10432">
                  <c:v>0.0</c:v>
                </c:pt>
                <c:pt idx="10433">
                  <c:v>0.0</c:v>
                </c:pt>
                <c:pt idx="10434">
                  <c:v>0.0</c:v>
                </c:pt>
                <c:pt idx="10435">
                  <c:v>0.0</c:v>
                </c:pt>
                <c:pt idx="10436">
                  <c:v>0.0</c:v>
                </c:pt>
                <c:pt idx="10437">
                  <c:v>0.0</c:v>
                </c:pt>
                <c:pt idx="10438">
                  <c:v>0.0</c:v>
                </c:pt>
                <c:pt idx="10439">
                  <c:v>0.0</c:v>
                </c:pt>
                <c:pt idx="10440">
                  <c:v>0.0</c:v>
                </c:pt>
                <c:pt idx="10441">
                  <c:v>0.0</c:v>
                </c:pt>
                <c:pt idx="10442">
                  <c:v>0.0</c:v>
                </c:pt>
                <c:pt idx="10443">
                  <c:v>0.0</c:v>
                </c:pt>
                <c:pt idx="10444">
                  <c:v>0.0</c:v>
                </c:pt>
                <c:pt idx="10445">
                  <c:v>0.0</c:v>
                </c:pt>
                <c:pt idx="10446">
                  <c:v>0.0</c:v>
                </c:pt>
                <c:pt idx="10447">
                  <c:v>0.0</c:v>
                </c:pt>
                <c:pt idx="10448">
                  <c:v>0.0</c:v>
                </c:pt>
                <c:pt idx="10449">
                  <c:v>0.0</c:v>
                </c:pt>
                <c:pt idx="10450">
                  <c:v>0.0</c:v>
                </c:pt>
                <c:pt idx="10451">
                  <c:v>0.0</c:v>
                </c:pt>
                <c:pt idx="10452">
                  <c:v>0.0</c:v>
                </c:pt>
                <c:pt idx="10453">
                  <c:v>0.0</c:v>
                </c:pt>
                <c:pt idx="10454">
                  <c:v>0.0</c:v>
                </c:pt>
                <c:pt idx="10455">
                  <c:v>0.0</c:v>
                </c:pt>
                <c:pt idx="10456">
                  <c:v>0.0</c:v>
                </c:pt>
                <c:pt idx="10457">
                  <c:v>0.0</c:v>
                </c:pt>
                <c:pt idx="10458">
                  <c:v>0.0</c:v>
                </c:pt>
                <c:pt idx="10459">
                  <c:v>0.0</c:v>
                </c:pt>
                <c:pt idx="10460">
                  <c:v>0.0</c:v>
                </c:pt>
                <c:pt idx="10461">
                  <c:v>0.0</c:v>
                </c:pt>
                <c:pt idx="10462">
                  <c:v>0.0</c:v>
                </c:pt>
                <c:pt idx="10463">
                  <c:v>0.0</c:v>
                </c:pt>
                <c:pt idx="10464">
                  <c:v>0.0</c:v>
                </c:pt>
                <c:pt idx="10465">
                  <c:v>0.0</c:v>
                </c:pt>
                <c:pt idx="10466">
                  <c:v>0.0</c:v>
                </c:pt>
                <c:pt idx="10467">
                  <c:v>0.0</c:v>
                </c:pt>
                <c:pt idx="10468">
                  <c:v>0.0</c:v>
                </c:pt>
                <c:pt idx="10469">
                  <c:v>0.0</c:v>
                </c:pt>
                <c:pt idx="10470">
                  <c:v>0.0</c:v>
                </c:pt>
                <c:pt idx="10471">
                  <c:v>0.0</c:v>
                </c:pt>
                <c:pt idx="10472">
                  <c:v>0.0</c:v>
                </c:pt>
                <c:pt idx="10473">
                  <c:v>0.0</c:v>
                </c:pt>
                <c:pt idx="10474">
                  <c:v>0.0</c:v>
                </c:pt>
                <c:pt idx="10475">
                  <c:v>0.0</c:v>
                </c:pt>
                <c:pt idx="10476">
                  <c:v>0.004366887</c:v>
                </c:pt>
                <c:pt idx="10477">
                  <c:v>0.0</c:v>
                </c:pt>
                <c:pt idx="10478">
                  <c:v>0.0</c:v>
                </c:pt>
                <c:pt idx="10479">
                  <c:v>0.0</c:v>
                </c:pt>
                <c:pt idx="10480">
                  <c:v>0.0</c:v>
                </c:pt>
                <c:pt idx="10481">
                  <c:v>0.0</c:v>
                </c:pt>
                <c:pt idx="10482">
                  <c:v>0.0</c:v>
                </c:pt>
                <c:pt idx="10483">
                  <c:v>0.0</c:v>
                </c:pt>
                <c:pt idx="10484">
                  <c:v>0.0</c:v>
                </c:pt>
                <c:pt idx="10485">
                  <c:v>0.0</c:v>
                </c:pt>
                <c:pt idx="10486">
                  <c:v>0.0</c:v>
                </c:pt>
                <c:pt idx="10487">
                  <c:v>0.0</c:v>
                </c:pt>
                <c:pt idx="10488">
                  <c:v>0.0</c:v>
                </c:pt>
                <c:pt idx="10489">
                  <c:v>0.0</c:v>
                </c:pt>
                <c:pt idx="10490">
                  <c:v>0.0</c:v>
                </c:pt>
                <c:pt idx="10491">
                  <c:v>0.0</c:v>
                </c:pt>
                <c:pt idx="10492">
                  <c:v>0.0</c:v>
                </c:pt>
                <c:pt idx="10493">
                  <c:v>0.0</c:v>
                </c:pt>
                <c:pt idx="10494">
                  <c:v>0.00140165</c:v>
                </c:pt>
                <c:pt idx="10495">
                  <c:v>0.0</c:v>
                </c:pt>
                <c:pt idx="10496">
                  <c:v>0.0</c:v>
                </c:pt>
                <c:pt idx="10497">
                  <c:v>0.0</c:v>
                </c:pt>
                <c:pt idx="10498">
                  <c:v>0.0</c:v>
                </c:pt>
                <c:pt idx="10499">
                  <c:v>0.0</c:v>
                </c:pt>
                <c:pt idx="10500">
                  <c:v>0.0</c:v>
                </c:pt>
                <c:pt idx="10501">
                  <c:v>0.0</c:v>
                </c:pt>
                <c:pt idx="10502">
                  <c:v>0.0</c:v>
                </c:pt>
                <c:pt idx="10503">
                  <c:v>0.0</c:v>
                </c:pt>
                <c:pt idx="10504">
                  <c:v>0.0</c:v>
                </c:pt>
                <c:pt idx="10505">
                  <c:v>0.0</c:v>
                </c:pt>
                <c:pt idx="10506">
                  <c:v>0.0</c:v>
                </c:pt>
                <c:pt idx="10507">
                  <c:v>0.0</c:v>
                </c:pt>
                <c:pt idx="10508">
                  <c:v>0.0</c:v>
                </c:pt>
                <c:pt idx="10509">
                  <c:v>0.0</c:v>
                </c:pt>
                <c:pt idx="10510">
                  <c:v>0.0</c:v>
                </c:pt>
                <c:pt idx="10511">
                  <c:v>0.0</c:v>
                </c:pt>
                <c:pt idx="10512">
                  <c:v>0.0</c:v>
                </c:pt>
                <c:pt idx="10513">
                  <c:v>0.0</c:v>
                </c:pt>
                <c:pt idx="10514">
                  <c:v>0.0</c:v>
                </c:pt>
                <c:pt idx="10515">
                  <c:v>0.0</c:v>
                </c:pt>
                <c:pt idx="10516">
                  <c:v>0.0</c:v>
                </c:pt>
                <c:pt idx="10517">
                  <c:v>0.0</c:v>
                </c:pt>
                <c:pt idx="10518">
                  <c:v>0.0</c:v>
                </c:pt>
                <c:pt idx="10519">
                  <c:v>0.0</c:v>
                </c:pt>
                <c:pt idx="10520">
                  <c:v>0.0</c:v>
                </c:pt>
                <c:pt idx="10521">
                  <c:v>0.0</c:v>
                </c:pt>
                <c:pt idx="10522">
                  <c:v>0.0</c:v>
                </c:pt>
                <c:pt idx="10523">
                  <c:v>0.0</c:v>
                </c:pt>
                <c:pt idx="10524">
                  <c:v>0.0</c:v>
                </c:pt>
                <c:pt idx="10525">
                  <c:v>0.0</c:v>
                </c:pt>
                <c:pt idx="10526">
                  <c:v>0.0</c:v>
                </c:pt>
                <c:pt idx="10527">
                  <c:v>0.0</c:v>
                </c:pt>
                <c:pt idx="10528">
                  <c:v>0.0</c:v>
                </c:pt>
                <c:pt idx="10529">
                  <c:v>0.0</c:v>
                </c:pt>
                <c:pt idx="10530">
                  <c:v>0.0</c:v>
                </c:pt>
                <c:pt idx="10531">
                  <c:v>0.0</c:v>
                </c:pt>
                <c:pt idx="10532">
                  <c:v>0.0</c:v>
                </c:pt>
                <c:pt idx="10533">
                  <c:v>0.0</c:v>
                </c:pt>
                <c:pt idx="10534">
                  <c:v>0.0</c:v>
                </c:pt>
                <c:pt idx="10535">
                  <c:v>0.0</c:v>
                </c:pt>
                <c:pt idx="10536">
                  <c:v>0.0</c:v>
                </c:pt>
                <c:pt idx="10537">
                  <c:v>0.0</c:v>
                </c:pt>
                <c:pt idx="10538">
                  <c:v>0.0</c:v>
                </c:pt>
                <c:pt idx="10539">
                  <c:v>0.0</c:v>
                </c:pt>
                <c:pt idx="10540">
                  <c:v>0.0</c:v>
                </c:pt>
                <c:pt idx="10541">
                  <c:v>0.0</c:v>
                </c:pt>
                <c:pt idx="10542">
                  <c:v>0.0</c:v>
                </c:pt>
                <c:pt idx="10543">
                  <c:v>0.0</c:v>
                </c:pt>
                <c:pt idx="10544">
                  <c:v>0.0</c:v>
                </c:pt>
                <c:pt idx="10545">
                  <c:v>0.0</c:v>
                </c:pt>
                <c:pt idx="10546">
                  <c:v>0.0</c:v>
                </c:pt>
                <c:pt idx="10547">
                  <c:v>0.0</c:v>
                </c:pt>
                <c:pt idx="10548">
                  <c:v>0.0</c:v>
                </c:pt>
                <c:pt idx="10549">
                  <c:v>0.0</c:v>
                </c:pt>
                <c:pt idx="10550">
                  <c:v>0.0</c:v>
                </c:pt>
                <c:pt idx="10551">
                  <c:v>0.0</c:v>
                </c:pt>
                <c:pt idx="10552">
                  <c:v>0.0</c:v>
                </c:pt>
                <c:pt idx="10553">
                  <c:v>0.0</c:v>
                </c:pt>
                <c:pt idx="10554">
                  <c:v>0.0</c:v>
                </c:pt>
                <c:pt idx="10555">
                  <c:v>0.0</c:v>
                </c:pt>
                <c:pt idx="10556">
                  <c:v>0.0</c:v>
                </c:pt>
                <c:pt idx="10557">
                  <c:v>0.0</c:v>
                </c:pt>
                <c:pt idx="10558">
                  <c:v>0.0</c:v>
                </c:pt>
                <c:pt idx="10559">
                  <c:v>0.0</c:v>
                </c:pt>
                <c:pt idx="10560">
                  <c:v>0.0</c:v>
                </c:pt>
                <c:pt idx="10561">
                  <c:v>0.0</c:v>
                </c:pt>
                <c:pt idx="10562">
                  <c:v>0.0</c:v>
                </c:pt>
                <c:pt idx="10563">
                  <c:v>0.0</c:v>
                </c:pt>
                <c:pt idx="10564">
                  <c:v>0.0</c:v>
                </c:pt>
                <c:pt idx="10565">
                  <c:v>0.0</c:v>
                </c:pt>
                <c:pt idx="10566">
                  <c:v>0.0</c:v>
                </c:pt>
                <c:pt idx="10567">
                  <c:v>0.0</c:v>
                </c:pt>
                <c:pt idx="10568">
                  <c:v>0.0</c:v>
                </c:pt>
                <c:pt idx="10569">
                  <c:v>0.0</c:v>
                </c:pt>
                <c:pt idx="10570">
                  <c:v>0.0</c:v>
                </c:pt>
                <c:pt idx="10571">
                  <c:v>0.0</c:v>
                </c:pt>
                <c:pt idx="10572">
                  <c:v>0.0</c:v>
                </c:pt>
                <c:pt idx="10573">
                  <c:v>0.0</c:v>
                </c:pt>
                <c:pt idx="10574">
                  <c:v>0.0</c:v>
                </c:pt>
                <c:pt idx="10575">
                  <c:v>0.0</c:v>
                </c:pt>
                <c:pt idx="10576">
                  <c:v>0.0</c:v>
                </c:pt>
                <c:pt idx="10577">
                  <c:v>0.0</c:v>
                </c:pt>
                <c:pt idx="10578">
                  <c:v>0.0</c:v>
                </c:pt>
                <c:pt idx="10579">
                  <c:v>0.0</c:v>
                </c:pt>
                <c:pt idx="10580">
                  <c:v>0.0</c:v>
                </c:pt>
                <c:pt idx="10581">
                  <c:v>0.0</c:v>
                </c:pt>
                <c:pt idx="10582">
                  <c:v>0.0</c:v>
                </c:pt>
                <c:pt idx="10583">
                  <c:v>0.0</c:v>
                </c:pt>
                <c:pt idx="10584">
                  <c:v>0.0</c:v>
                </c:pt>
                <c:pt idx="10585">
                  <c:v>0.0</c:v>
                </c:pt>
                <c:pt idx="10586">
                  <c:v>0.0</c:v>
                </c:pt>
                <c:pt idx="10587">
                  <c:v>0.0</c:v>
                </c:pt>
                <c:pt idx="10588">
                  <c:v>0.0</c:v>
                </c:pt>
                <c:pt idx="10589">
                  <c:v>0.0</c:v>
                </c:pt>
                <c:pt idx="10590">
                  <c:v>0.0</c:v>
                </c:pt>
                <c:pt idx="10591">
                  <c:v>0.0</c:v>
                </c:pt>
                <c:pt idx="10592">
                  <c:v>0.0</c:v>
                </c:pt>
                <c:pt idx="10593">
                  <c:v>0.0</c:v>
                </c:pt>
                <c:pt idx="10594">
                  <c:v>0.0</c:v>
                </c:pt>
                <c:pt idx="10595">
                  <c:v>0.0</c:v>
                </c:pt>
                <c:pt idx="10596">
                  <c:v>0.0</c:v>
                </c:pt>
                <c:pt idx="10597">
                  <c:v>0.0</c:v>
                </c:pt>
                <c:pt idx="10598">
                  <c:v>0.0</c:v>
                </c:pt>
                <c:pt idx="10599">
                  <c:v>0.0</c:v>
                </c:pt>
                <c:pt idx="10600">
                  <c:v>0.0</c:v>
                </c:pt>
                <c:pt idx="10601">
                  <c:v>0.0</c:v>
                </c:pt>
                <c:pt idx="10602">
                  <c:v>0.0</c:v>
                </c:pt>
                <c:pt idx="10603">
                  <c:v>0.0</c:v>
                </c:pt>
                <c:pt idx="10604">
                  <c:v>0.0</c:v>
                </c:pt>
                <c:pt idx="10605">
                  <c:v>0.0</c:v>
                </c:pt>
                <c:pt idx="10606">
                  <c:v>0.0</c:v>
                </c:pt>
                <c:pt idx="10607">
                  <c:v>0.0</c:v>
                </c:pt>
                <c:pt idx="10608">
                  <c:v>0.0</c:v>
                </c:pt>
                <c:pt idx="10609">
                  <c:v>0.0</c:v>
                </c:pt>
                <c:pt idx="10610">
                  <c:v>0.0</c:v>
                </c:pt>
                <c:pt idx="10611">
                  <c:v>0.0</c:v>
                </c:pt>
                <c:pt idx="10612">
                  <c:v>0.0</c:v>
                </c:pt>
                <c:pt idx="10613">
                  <c:v>0.0</c:v>
                </c:pt>
                <c:pt idx="10614">
                  <c:v>0.0</c:v>
                </c:pt>
                <c:pt idx="10615">
                  <c:v>0.0</c:v>
                </c:pt>
                <c:pt idx="10616">
                  <c:v>0.0</c:v>
                </c:pt>
                <c:pt idx="10617">
                  <c:v>0.0</c:v>
                </c:pt>
                <c:pt idx="10618">
                  <c:v>0.0</c:v>
                </c:pt>
                <c:pt idx="10619">
                  <c:v>0.0</c:v>
                </c:pt>
                <c:pt idx="10620">
                  <c:v>0.0</c:v>
                </c:pt>
                <c:pt idx="10621">
                  <c:v>0.0</c:v>
                </c:pt>
                <c:pt idx="10622">
                  <c:v>0.0</c:v>
                </c:pt>
                <c:pt idx="10623">
                  <c:v>0.0</c:v>
                </c:pt>
                <c:pt idx="10624">
                  <c:v>0.0</c:v>
                </c:pt>
                <c:pt idx="10625">
                  <c:v>0.0</c:v>
                </c:pt>
                <c:pt idx="10626">
                  <c:v>0.0</c:v>
                </c:pt>
                <c:pt idx="10627">
                  <c:v>0.0</c:v>
                </c:pt>
                <c:pt idx="10628">
                  <c:v>0.0</c:v>
                </c:pt>
                <c:pt idx="10629">
                  <c:v>0.0</c:v>
                </c:pt>
                <c:pt idx="10630">
                  <c:v>0.0</c:v>
                </c:pt>
                <c:pt idx="10631">
                  <c:v>0.0</c:v>
                </c:pt>
                <c:pt idx="10632">
                  <c:v>0.0</c:v>
                </c:pt>
                <c:pt idx="10633">
                  <c:v>0.0</c:v>
                </c:pt>
                <c:pt idx="10634">
                  <c:v>0.0</c:v>
                </c:pt>
                <c:pt idx="10635">
                  <c:v>0.0</c:v>
                </c:pt>
                <c:pt idx="10636">
                  <c:v>0.0</c:v>
                </c:pt>
                <c:pt idx="10637">
                  <c:v>0.0</c:v>
                </c:pt>
                <c:pt idx="10638">
                  <c:v>0.0</c:v>
                </c:pt>
                <c:pt idx="10639">
                  <c:v>0.0</c:v>
                </c:pt>
                <c:pt idx="10640">
                  <c:v>0.0</c:v>
                </c:pt>
                <c:pt idx="10641">
                  <c:v>0.0</c:v>
                </c:pt>
                <c:pt idx="10642">
                  <c:v>0.0</c:v>
                </c:pt>
                <c:pt idx="10643">
                  <c:v>0.0</c:v>
                </c:pt>
                <c:pt idx="10644">
                  <c:v>0.0</c:v>
                </c:pt>
                <c:pt idx="10645">
                  <c:v>0.0</c:v>
                </c:pt>
                <c:pt idx="10646">
                  <c:v>0.0</c:v>
                </c:pt>
                <c:pt idx="10647">
                  <c:v>0.0</c:v>
                </c:pt>
                <c:pt idx="10648">
                  <c:v>0.0</c:v>
                </c:pt>
                <c:pt idx="10649">
                  <c:v>0.0</c:v>
                </c:pt>
                <c:pt idx="10650">
                  <c:v>0.0</c:v>
                </c:pt>
                <c:pt idx="10651">
                  <c:v>0.0</c:v>
                </c:pt>
                <c:pt idx="10652">
                  <c:v>0.005983691</c:v>
                </c:pt>
                <c:pt idx="10653">
                  <c:v>0.001995575</c:v>
                </c:pt>
                <c:pt idx="10654">
                  <c:v>0.00182105</c:v>
                </c:pt>
                <c:pt idx="10655">
                  <c:v>0.0006803733</c:v>
                </c:pt>
                <c:pt idx="10656">
                  <c:v>0.0003794636</c:v>
                </c:pt>
                <c:pt idx="10657">
                  <c:v>0.000829888</c:v>
                </c:pt>
                <c:pt idx="10658">
                  <c:v>0.0</c:v>
                </c:pt>
                <c:pt idx="10659">
                  <c:v>0.0</c:v>
                </c:pt>
                <c:pt idx="10660">
                  <c:v>0.0001705273</c:v>
                </c:pt>
                <c:pt idx="10661">
                  <c:v>0.0</c:v>
                </c:pt>
                <c:pt idx="10662">
                  <c:v>0.001227681</c:v>
                </c:pt>
                <c:pt idx="10663">
                  <c:v>0.0</c:v>
                </c:pt>
                <c:pt idx="10664">
                  <c:v>0.0007967085</c:v>
                </c:pt>
                <c:pt idx="10665">
                  <c:v>0.003399077</c:v>
                </c:pt>
                <c:pt idx="10666">
                  <c:v>0.002850503</c:v>
                </c:pt>
                <c:pt idx="10667">
                  <c:v>0.001008771</c:v>
                </c:pt>
                <c:pt idx="10668">
                  <c:v>0.003285249</c:v>
                </c:pt>
                <c:pt idx="10669">
                  <c:v>0.006263133</c:v>
                </c:pt>
                <c:pt idx="10670">
                  <c:v>0.006827162</c:v>
                </c:pt>
                <c:pt idx="10671">
                  <c:v>0.006147913</c:v>
                </c:pt>
                <c:pt idx="10672">
                  <c:v>0.006518248</c:v>
                </c:pt>
                <c:pt idx="10673">
                  <c:v>0.005889641</c:v>
                </c:pt>
                <c:pt idx="10674">
                  <c:v>0.007237651</c:v>
                </c:pt>
                <c:pt idx="10675">
                  <c:v>0.007121389</c:v>
                </c:pt>
                <c:pt idx="10676">
                  <c:v>0.003904883</c:v>
                </c:pt>
                <c:pt idx="10677">
                  <c:v>0.001422248</c:v>
                </c:pt>
                <c:pt idx="10678">
                  <c:v>0.000817159200000001</c:v>
                </c:pt>
                <c:pt idx="10679">
                  <c:v>0.0</c:v>
                </c:pt>
                <c:pt idx="10680">
                  <c:v>0.0</c:v>
                </c:pt>
                <c:pt idx="10681">
                  <c:v>0.0</c:v>
                </c:pt>
                <c:pt idx="10682">
                  <c:v>0.0005255667</c:v>
                </c:pt>
                <c:pt idx="10683">
                  <c:v>0.001687015</c:v>
                </c:pt>
                <c:pt idx="10684">
                  <c:v>0.001352437</c:v>
                </c:pt>
                <c:pt idx="10685">
                  <c:v>0.002155347</c:v>
                </c:pt>
                <c:pt idx="10686">
                  <c:v>0.0005812104</c:v>
                </c:pt>
                <c:pt idx="10687">
                  <c:v>0.002449454</c:v>
                </c:pt>
                <c:pt idx="10688">
                  <c:v>0.002032418</c:v>
                </c:pt>
                <c:pt idx="10689">
                  <c:v>0.002597152</c:v>
                </c:pt>
                <c:pt idx="10690">
                  <c:v>0.002020943</c:v>
                </c:pt>
                <c:pt idx="10691">
                  <c:v>0.003180397</c:v>
                </c:pt>
                <c:pt idx="10692">
                  <c:v>0.002165296</c:v>
                </c:pt>
                <c:pt idx="10693">
                  <c:v>0.002423486</c:v>
                </c:pt>
                <c:pt idx="10694">
                  <c:v>0.002682336</c:v>
                </c:pt>
                <c:pt idx="10695">
                  <c:v>0.002726311</c:v>
                </c:pt>
                <c:pt idx="10696">
                  <c:v>0.002785522</c:v>
                </c:pt>
                <c:pt idx="10697">
                  <c:v>0.00229571</c:v>
                </c:pt>
                <c:pt idx="10698">
                  <c:v>0.002850837</c:v>
                </c:pt>
                <c:pt idx="10699">
                  <c:v>0.002860016</c:v>
                </c:pt>
                <c:pt idx="10700">
                  <c:v>0.001920694</c:v>
                </c:pt>
                <c:pt idx="10701">
                  <c:v>0.002690933</c:v>
                </c:pt>
                <c:pt idx="10702">
                  <c:v>0.002808774</c:v>
                </c:pt>
                <c:pt idx="10703">
                  <c:v>0.00289059</c:v>
                </c:pt>
                <c:pt idx="10704">
                  <c:v>0.003477453</c:v>
                </c:pt>
                <c:pt idx="10705">
                  <c:v>0.004222666</c:v>
                </c:pt>
                <c:pt idx="10706">
                  <c:v>0.00501529</c:v>
                </c:pt>
                <c:pt idx="10707">
                  <c:v>0.006154805</c:v>
                </c:pt>
                <c:pt idx="10708">
                  <c:v>0.004588301</c:v>
                </c:pt>
                <c:pt idx="10709">
                  <c:v>0.004580346</c:v>
                </c:pt>
                <c:pt idx="10710">
                  <c:v>0.004885493</c:v>
                </c:pt>
                <c:pt idx="10711">
                  <c:v>0.004832716</c:v>
                </c:pt>
                <c:pt idx="10712">
                  <c:v>0.005058236</c:v>
                </c:pt>
                <c:pt idx="10713">
                  <c:v>0.005155358</c:v>
                </c:pt>
                <c:pt idx="10714">
                  <c:v>0.005525125</c:v>
                </c:pt>
                <c:pt idx="10715">
                  <c:v>0.00585211</c:v>
                </c:pt>
                <c:pt idx="10716">
                  <c:v>0.004375739</c:v>
                </c:pt>
                <c:pt idx="10717">
                  <c:v>0.005211176</c:v>
                </c:pt>
                <c:pt idx="10718">
                  <c:v>0.005674296</c:v>
                </c:pt>
                <c:pt idx="10719">
                  <c:v>0.00571279</c:v>
                </c:pt>
                <c:pt idx="10720">
                  <c:v>0.00518721</c:v>
                </c:pt>
                <c:pt idx="10721">
                  <c:v>0.004893201</c:v>
                </c:pt>
                <c:pt idx="10722">
                  <c:v>0.005454239</c:v>
                </c:pt>
                <c:pt idx="10723">
                  <c:v>0.006387121</c:v>
                </c:pt>
                <c:pt idx="10724">
                  <c:v>0.007504416</c:v>
                </c:pt>
                <c:pt idx="10725">
                  <c:v>0.006729219</c:v>
                </c:pt>
                <c:pt idx="10726">
                  <c:v>0.00728168</c:v>
                </c:pt>
                <c:pt idx="10727">
                  <c:v>0.006182719</c:v>
                </c:pt>
                <c:pt idx="10728">
                  <c:v>0.007083775</c:v>
                </c:pt>
                <c:pt idx="10729">
                  <c:v>0.006953852</c:v>
                </c:pt>
                <c:pt idx="10730">
                  <c:v>0.00712084</c:v>
                </c:pt>
                <c:pt idx="10731">
                  <c:v>0.007137576</c:v>
                </c:pt>
                <c:pt idx="10732">
                  <c:v>0.008087372</c:v>
                </c:pt>
                <c:pt idx="10733">
                  <c:v>0.008512673</c:v>
                </c:pt>
                <c:pt idx="10734">
                  <c:v>0.008796003</c:v>
                </c:pt>
                <c:pt idx="10735">
                  <c:v>0.009166564</c:v>
                </c:pt>
                <c:pt idx="10736">
                  <c:v>0.008708252</c:v>
                </c:pt>
                <c:pt idx="10737">
                  <c:v>0.008728626</c:v>
                </c:pt>
                <c:pt idx="10738">
                  <c:v>0.008967294</c:v>
                </c:pt>
                <c:pt idx="10739">
                  <c:v>0.00901015</c:v>
                </c:pt>
                <c:pt idx="10740">
                  <c:v>0.009524377</c:v>
                </c:pt>
                <c:pt idx="10741">
                  <c:v>0.01045197</c:v>
                </c:pt>
                <c:pt idx="10742">
                  <c:v>0.009599783</c:v>
                </c:pt>
                <c:pt idx="10743">
                  <c:v>0.009324649</c:v>
                </c:pt>
                <c:pt idx="10744">
                  <c:v>0.01078705</c:v>
                </c:pt>
                <c:pt idx="10745">
                  <c:v>0.01184595</c:v>
                </c:pt>
                <c:pt idx="10746">
                  <c:v>0.01217828</c:v>
                </c:pt>
                <c:pt idx="10747">
                  <c:v>0.01126294</c:v>
                </c:pt>
                <c:pt idx="10748">
                  <c:v>0.01329165</c:v>
                </c:pt>
                <c:pt idx="10749">
                  <c:v>0.01204572</c:v>
                </c:pt>
                <c:pt idx="10750">
                  <c:v>0.01326074</c:v>
                </c:pt>
                <c:pt idx="10751">
                  <c:v>0.01287059</c:v>
                </c:pt>
                <c:pt idx="10752">
                  <c:v>0.01338119</c:v>
                </c:pt>
                <c:pt idx="10753">
                  <c:v>0.01311699</c:v>
                </c:pt>
                <c:pt idx="10754">
                  <c:v>0.01172046</c:v>
                </c:pt>
                <c:pt idx="10755">
                  <c:v>0.01289782</c:v>
                </c:pt>
                <c:pt idx="10756">
                  <c:v>0.01274377</c:v>
                </c:pt>
                <c:pt idx="10757">
                  <c:v>0.01229214</c:v>
                </c:pt>
                <c:pt idx="10758">
                  <c:v>0.01126192</c:v>
                </c:pt>
                <c:pt idx="10759">
                  <c:v>0.01155824</c:v>
                </c:pt>
                <c:pt idx="10760">
                  <c:v>0.01162956</c:v>
                </c:pt>
                <c:pt idx="10761">
                  <c:v>0.01266348</c:v>
                </c:pt>
                <c:pt idx="10762">
                  <c:v>0.0115604</c:v>
                </c:pt>
                <c:pt idx="10763">
                  <c:v>0.01213391</c:v>
                </c:pt>
                <c:pt idx="10764">
                  <c:v>0.01175894</c:v>
                </c:pt>
                <c:pt idx="10765">
                  <c:v>0.01177019</c:v>
                </c:pt>
                <c:pt idx="10766">
                  <c:v>0.01231098</c:v>
                </c:pt>
                <c:pt idx="10767">
                  <c:v>0.01195395</c:v>
                </c:pt>
                <c:pt idx="10768">
                  <c:v>0.01219794</c:v>
                </c:pt>
                <c:pt idx="10769">
                  <c:v>0.0129353</c:v>
                </c:pt>
                <c:pt idx="10770">
                  <c:v>0.01217693</c:v>
                </c:pt>
                <c:pt idx="10771">
                  <c:v>0.01249308</c:v>
                </c:pt>
                <c:pt idx="10772">
                  <c:v>0.01209644</c:v>
                </c:pt>
                <c:pt idx="10773">
                  <c:v>0.01217804</c:v>
                </c:pt>
                <c:pt idx="10774">
                  <c:v>0.01204889</c:v>
                </c:pt>
                <c:pt idx="10775">
                  <c:v>0.01209423</c:v>
                </c:pt>
                <c:pt idx="10776">
                  <c:v>0.01267919</c:v>
                </c:pt>
                <c:pt idx="10777">
                  <c:v>0.01373139</c:v>
                </c:pt>
                <c:pt idx="10778">
                  <c:v>0.01321337</c:v>
                </c:pt>
                <c:pt idx="10779">
                  <c:v>0.01245347</c:v>
                </c:pt>
                <c:pt idx="10780">
                  <c:v>0.01235778</c:v>
                </c:pt>
                <c:pt idx="10781">
                  <c:v>0.01143952</c:v>
                </c:pt>
                <c:pt idx="10782">
                  <c:v>0.0105137</c:v>
                </c:pt>
                <c:pt idx="10783">
                  <c:v>0.01094795</c:v>
                </c:pt>
                <c:pt idx="10784">
                  <c:v>0.01172498</c:v>
                </c:pt>
                <c:pt idx="10785">
                  <c:v>0.01102481</c:v>
                </c:pt>
                <c:pt idx="10786">
                  <c:v>0.01116433</c:v>
                </c:pt>
                <c:pt idx="10787">
                  <c:v>0.01156568</c:v>
                </c:pt>
                <c:pt idx="10788">
                  <c:v>0.01166085</c:v>
                </c:pt>
                <c:pt idx="10789">
                  <c:v>0.01179543</c:v>
                </c:pt>
                <c:pt idx="10790">
                  <c:v>0.0112683</c:v>
                </c:pt>
                <c:pt idx="10791">
                  <c:v>0.01205038</c:v>
                </c:pt>
                <c:pt idx="10792">
                  <c:v>0.01183574</c:v>
                </c:pt>
                <c:pt idx="10793">
                  <c:v>0.0116112</c:v>
                </c:pt>
                <c:pt idx="10794">
                  <c:v>0.01237022</c:v>
                </c:pt>
                <c:pt idx="10795">
                  <c:v>0.01313613</c:v>
                </c:pt>
                <c:pt idx="10796">
                  <c:v>0.01266426</c:v>
                </c:pt>
                <c:pt idx="10797">
                  <c:v>0.01272319</c:v>
                </c:pt>
                <c:pt idx="10798">
                  <c:v>0.01255702</c:v>
                </c:pt>
                <c:pt idx="10799">
                  <c:v>0.01255146</c:v>
                </c:pt>
                <c:pt idx="10800">
                  <c:v>0.01281457</c:v>
                </c:pt>
                <c:pt idx="10801">
                  <c:v>0.012848</c:v>
                </c:pt>
                <c:pt idx="10802">
                  <c:v>0.01248193</c:v>
                </c:pt>
                <c:pt idx="10803">
                  <c:v>0.01398544</c:v>
                </c:pt>
                <c:pt idx="10804">
                  <c:v>0.01406307</c:v>
                </c:pt>
                <c:pt idx="10805">
                  <c:v>0.01305747</c:v>
                </c:pt>
                <c:pt idx="10806">
                  <c:v>0.01359404</c:v>
                </c:pt>
                <c:pt idx="10807">
                  <c:v>0.01289275</c:v>
                </c:pt>
                <c:pt idx="10808">
                  <c:v>0.01328772</c:v>
                </c:pt>
                <c:pt idx="10809">
                  <c:v>0.01315772</c:v>
                </c:pt>
                <c:pt idx="10810">
                  <c:v>0.01312414</c:v>
                </c:pt>
                <c:pt idx="10811">
                  <c:v>0.01347422</c:v>
                </c:pt>
                <c:pt idx="10812">
                  <c:v>0.0138115</c:v>
                </c:pt>
                <c:pt idx="10813">
                  <c:v>0.01436851</c:v>
                </c:pt>
                <c:pt idx="10814">
                  <c:v>0.01425983</c:v>
                </c:pt>
                <c:pt idx="10815">
                  <c:v>0.01397784</c:v>
                </c:pt>
                <c:pt idx="10816">
                  <c:v>0.01285828</c:v>
                </c:pt>
                <c:pt idx="10817">
                  <c:v>0.01396208</c:v>
                </c:pt>
                <c:pt idx="10818">
                  <c:v>0.01632144</c:v>
                </c:pt>
                <c:pt idx="10819">
                  <c:v>0.02213216</c:v>
                </c:pt>
                <c:pt idx="10820">
                  <c:v>0.01304784</c:v>
                </c:pt>
                <c:pt idx="10821">
                  <c:v>0.04211254</c:v>
                </c:pt>
                <c:pt idx="10822">
                  <c:v>0.1500763</c:v>
                </c:pt>
                <c:pt idx="10823">
                  <c:v>0.09729564</c:v>
                </c:pt>
                <c:pt idx="10824">
                  <c:v>0.2458526</c:v>
                </c:pt>
                <c:pt idx="10825">
                  <c:v>0.2706094</c:v>
                </c:pt>
                <c:pt idx="10826">
                  <c:v>0.2308103</c:v>
                </c:pt>
                <c:pt idx="10827">
                  <c:v>0.270182</c:v>
                </c:pt>
                <c:pt idx="10828">
                  <c:v>0.2798199</c:v>
                </c:pt>
                <c:pt idx="10829">
                  <c:v>0.2628722</c:v>
                </c:pt>
                <c:pt idx="10830">
                  <c:v>0.1402138</c:v>
                </c:pt>
                <c:pt idx="10831">
                  <c:v>0.1206373</c:v>
                </c:pt>
                <c:pt idx="10832">
                  <c:v>0.1334163</c:v>
                </c:pt>
                <c:pt idx="10833">
                  <c:v>0.1505923</c:v>
                </c:pt>
                <c:pt idx="10834">
                  <c:v>0.1008902</c:v>
                </c:pt>
                <c:pt idx="10835">
                  <c:v>0.08780044</c:v>
                </c:pt>
                <c:pt idx="10836">
                  <c:v>0.09427522</c:v>
                </c:pt>
                <c:pt idx="10837">
                  <c:v>0.08679413</c:v>
                </c:pt>
                <c:pt idx="10838">
                  <c:v>0.109708</c:v>
                </c:pt>
                <c:pt idx="10839">
                  <c:v>0.1327311</c:v>
                </c:pt>
                <c:pt idx="10840">
                  <c:v>0.2002895</c:v>
                </c:pt>
                <c:pt idx="10841">
                  <c:v>0.2139526</c:v>
                </c:pt>
                <c:pt idx="10842">
                  <c:v>0.192563</c:v>
                </c:pt>
                <c:pt idx="10843">
                  <c:v>0.2127001</c:v>
                </c:pt>
                <c:pt idx="10844">
                  <c:v>0.2027755</c:v>
                </c:pt>
                <c:pt idx="10845">
                  <c:v>0.1884265</c:v>
                </c:pt>
                <c:pt idx="10846">
                  <c:v>0.1744237</c:v>
                </c:pt>
                <c:pt idx="10847">
                  <c:v>0.1438236</c:v>
                </c:pt>
                <c:pt idx="10848">
                  <c:v>0.1603515</c:v>
                </c:pt>
                <c:pt idx="10849">
                  <c:v>0.1945698</c:v>
                </c:pt>
                <c:pt idx="10850">
                  <c:v>0.178632</c:v>
                </c:pt>
                <c:pt idx="10851">
                  <c:v>0.1873454</c:v>
                </c:pt>
                <c:pt idx="10852">
                  <c:v>0.1855766</c:v>
                </c:pt>
                <c:pt idx="10853">
                  <c:v>0.2116574</c:v>
                </c:pt>
                <c:pt idx="10854">
                  <c:v>0.2109343</c:v>
                </c:pt>
                <c:pt idx="10855">
                  <c:v>0.1348661</c:v>
                </c:pt>
                <c:pt idx="10856">
                  <c:v>0.1599081</c:v>
                </c:pt>
                <c:pt idx="10857">
                  <c:v>0.1401012</c:v>
                </c:pt>
                <c:pt idx="10858">
                  <c:v>0.1761211</c:v>
                </c:pt>
                <c:pt idx="10859">
                  <c:v>0.1825453</c:v>
                </c:pt>
                <c:pt idx="10860">
                  <c:v>0.1699357</c:v>
                </c:pt>
                <c:pt idx="10861">
                  <c:v>0.1617079</c:v>
                </c:pt>
                <c:pt idx="10862">
                  <c:v>0.1692019</c:v>
                </c:pt>
                <c:pt idx="10863">
                  <c:v>0.1540771</c:v>
                </c:pt>
                <c:pt idx="10864">
                  <c:v>0.1568089</c:v>
                </c:pt>
                <c:pt idx="10865">
                  <c:v>0.1640103</c:v>
                </c:pt>
                <c:pt idx="10866">
                  <c:v>0.184589</c:v>
                </c:pt>
                <c:pt idx="10867">
                  <c:v>0.1886338</c:v>
                </c:pt>
                <c:pt idx="10868">
                  <c:v>0.1805175</c:v>
                </c:pt>
                <c:pt idx="10869">
                  <c:v>0.1464665</c:v>
                </c:pt>
                <c:pt idx="10870">
                  <c:v>0.1369323</c:v>
                </c:pt>
                <c:pt idx="10871">
                  <c:v>0.140986</c:v>
                </c:pt>
                <c:pt idx="10872">
                  <c:v>0.1312623</c:v>
                </c:pt>
                <c:pt idx="10873">
                  <c:v>0.124944</c:v>
                </c:pt>
                <c:pt idx="10874">
                  <c:v>0.1253543</c:v>
                </c:pt>
                <c:pt idx="10875">
                  <c:v>0.1215259</c:v>
                </c:pt>
                <c:pt idx="10876">
                  <c:v>0.12836</c:v>
                </c:pt>
                <c:pt idx="10877">
                  <c:v>0.1210655</c:v>
                </c:pt>
                <c:pt idx="10878">
                  <c:v>0.1350918</c:v>
                </c:pt>
                <c:pt idx="10879">
                  <c:v>0.1343836</c:v>
                </c:pt>
                <c:pt idx="10880">
                  <c:v>0.1357608</c:v>
                </c:pt>
                <c:pt idx="10881">
                  <c:v>0.1237709</c:v>
                </c:pt>
                <c:pt idx="10882">
                  <c:v>0.1273808</c:v>
                </c:pt>
                <c:pt idx="10883">
                  <c:v>0.1279608</c:v>
                </c:pt>
                <c:pt idx="10884">
                  <c:v>0.1224108</c:v>
                </c:pt>
                <c:pt idx="10885">
                  <c:v>0.1199787</c:v>
                </c:pt>
                <c:pt idx="10886">
                  <c:v>0.1163713</c:v>
                </c:pt>
                <c:pt idx="10887">
                  <c:v>0.1129334</c:v>
                </c:pt>
                <c:pt idx="10888">
                  <c:v>0.1043319</c:v>
                </c:pt>
                <c:pt idx="10889">
                  <c:v>0.1112445</c:v>
                </c:pt>
                <c:pt idx="10890">
                  <c:v>0.1249685</c:v>
                </c:pt>
                <c:pt idx="10891">
                  <c:v>0.121242</c:v>
                </c:pt>
                <c:pt idx="10892">
                  <c:v>0.1293594</c:v>
                </c:pt>
                <c:pt idx="10893">
                  <c:v>0.1182301</c:v>
                </c:pt>
                <c:pt idx="10894">
                  <c:v>0.1181841</c:v>
                </c:pt>
                <c:pt idx="10895">
                  <c:v>0.1600856</c:v>
                </c:pt>
                <c:pt idx="10896">
                  <c:v>0.1766238</c:v>
                </c:pt>
                <c:pt idx="10897">
                  <c:v>0.2104405</c:v>
                </c:pt>
                <c:pt idx="10898">
                  <c:v>0.2416319</c:v>
                </c:pt>
                <c:pt idx="10899">
                  <c:v>0.2280143</c:v>
                </c:pt>
                <c:pt idx="10900">
                  <c:v>0.2417375</c:v>
                </c:pt>
                <c:pt idx="10901">
                  <c:v>0.2702683</c:v>
                </c:pt>
                <c:pt idx="10902">
                  <c:v>0.2916054</c:v>
                </c:pt>
                <c:pt idx="10903">
                  <c:v>0.3166012</c:v>
                </c:pt>
                <c:pt idx="10904">
                  <c:v>0.3106718</c:v>
                </c:pt>
                <c:pt idx="10905">
                  <c:v>0.3155843</c:v>
                </c:pt>
                <c:pt idx="10906">
                  <c:v>0.304987</c:v>
                </c:pt>
                <c:pt idx="10907">
                  <c:v>0.2982258</c:v>
                </c:pt>
                <c:pt idx="10908">
                  <c:v>0.2693458</c:v>
                </c:pt>
                <c:pt idx="10909">
                  <c:v>0.2361257</c:v>
                </c:pt>
                <c:pt idx="10910">
                  <c:v>0.2306367</c:v>
                </c:pt>
                <c:pt idx="10911">
                  <c:v>0.2403128</c:v>
                </c:pt>
                <c:pt idx="10912">
                  <c:v>0.2548386</c:v>
                </c:pt>
                <c:pt idx="10913">
                  <c:v>0.2790204</c:v>
                </c:pt>
                <c:pt idx="10914">
                  <c:v>0.2849316</c:v>
                </c:pt>
                <c:pt idx="10915">
                  <c:v>0.2967914</c:v>
                </c:pt>
                <c:pt idx="10916">
                  <c:v>0.3096556</c:v>
                </c:pt>
                <c:pt idx="10917">
                  <c:v>0.3054174</c:v>
                </c:pt>
                <c:pt idx="10918">
                  <c:v>0.3117565</c:v>
                </c:pt>
                <c:pt idx="10919">
                  <c:v>0.2981381</c:v>
                </c:pt>
                <c:pt idx="10920">
                  <c:v>0.2798446</c:v>
                </c:pt>
                <c:pt idx="10921">
                  <c:v>0.3122221</c:v>
                </c:pt>
                <c:pt idx="10922">
                  <c:v>0.3446383</c:v>
                </c:pt>
                <c:pt idx="10923">
                  <c:v>0.3533777</c:v>
                </c:pt>
                <c:pt idx="10924">
                  <c:v>0.382004</c:v>
                </c:pt>
                <c:pt idx="10925">
                  <c:v>0.3163064</c:v>
                </c:pt>
                <c:pt idx="10926">
                  <c:v>0.2840347</c:v>
                </c:pt>
                <c:pt idx="10927">
                  <c:v>0.2807272</c:v>
                </c:pt>
                <c:pt idx="10928">
                  <c:v>0.302211</c:v>
                </c:pt>
                <c:pt idx="10929">
                  <c:v>0.3044139</c:v>
                </c:pt>
                <c:pt idx="10930">
                  <c:v>0.3152162</c:v>
                </c:pt>
                <c:pt idx="10931">
                  <c:v>0.3308255</c:v>
                </c:pt>
                <c:pt idx="10932">
                  <c:v>0.3342649</c:v>
                </c:pt>
                <c:pt idx="10933">
                  <c:v>0.3157304</c:v>
                </c:pt>
                <c:pt idx="10934">
                  <c:v>0.2919178</c:v>
                </c:pt>
                <c:pt idx="10935">
                  <c:v>0.3053078</c:v>
                </c:pt>
                <c:pt idx="10936">
                  <c:v>0.3249533</c:v>
                </c:pt>
                <c:pt idx="10937">
                  <c:v>0.3378593</c:v>
                </c:pt>
                <c:pt idx="10938">
                  <c:v>0.343182</c:v>
                </c:pt>
                <c:pt idx="10939">
                  <c:v>0.3452225</c:v>
                </c:pt>
                <c:pt idx="10940">
                  <c:v>0.3217783</c:v>
                </c:pt>
                <c:pt idx="10941">
                  <c:v>0.3409235</c:v>
                </c:pt>
                <c:pt idx="10942">
                  <c:v>0.3594007</c:v>
                </c:pt>
                <c:pt idx="10943">
                  <c:v>0.3615344</c:v>
                </c:pt>
                <c:pt idx="10944">
                  <c:v>0.3730088</c:v>
                </c:pt>
                <c:pt idx="10945">
                  <c:v>0.3547899</c:v>
                </c:pt>
                <c:pt idx="10946">
                  <c:v>0.3346365</c:v>
                </c:pt>
                <c:pt idx="10947">
                  <c:v>0.3139592</c:v>
                </c:pt>
                <c:pt idx="10948">
                  <c:v>0.3154748</c:v>
                </c:pt>
                <c:pt idx="10949">
                  <c:v>0.3260437</c:v>
                </c:pt>
                <c:pt idx="10950">
                  <c:v>0.284982</c:v>
                </c:pt>
                <c:pt idx="10951">
                  <c:v>0.2764276</c:v>
                </c:pt>
                <c:pt idx="10952">
                  <c:v>0.2600434</c:v>
                </c:pt>
                <c:pt idx="10953">
                  <c:v>0.225851</c:v>
                </c:pt>
                <c:pt idx="10954">
                  <c:v>0.2425512</c:v>
                </c:pt>
                <c:pt idx="10955">
                  <c:v>0.261138</c:v>
                </c:pt>
                <c:pt idx="10956">
                  <c:v>0.2504321</c:v>
                </c:pt>
                <c:pt idx="10957">
                  <c:v>0.251202</c:v>
                </c:pt>
                <c:pt idx="10958">
                  <c:v>0.2805739</c:v>
                </c:pt>
                <c:pt idx="10959">
                  <c:v>0.2863459</c:v>
                </c:pt>
                <c:pt idx="10960">
                  <c:v>0.1068912</c:v>
                </c:pt>
                <c:pt idx="10961">
                  <c:v>0.02045934</c:v>
                </c:pt>
                <c:pt idx="10962">
                  <c:v>0.02114519</c:v>
                </c:pt>
                <c:pt idx="10963">
                  <c:v>0.0837996</c:v>
                </c:pt>
                <c:pt idx="10964">
                  <c:v>0.1500035</c:v>
                </c:pt>
                <c:pt idx="10965">
                  <c:v>0.1529994</c:v>
                </c:pt>
                <c:pt idx="10966">
                  <c:v>0.1609306</c:v>
                </c:pt>
                <c:pt idx="10967">
                  <c:v>0.1667179</c:v>
                </c:pt>
                <c:pt idx="10968">
                  <c:v>0.1804348</c:v>
                </c:pt>
                <c:pt idx="10969">
                  <c:v>0.1568068</c:v>
                </c:pt>
                <c:pt idx="10970">
                  <c:v>0.1511076</c:v>
                </c:pt>
                <c:pt idx="10971">
                  <c:v>0.1344596</c:v>
                </c:pt>
                <c:pt idx="10972">
                  <c:v>0.06208273</c:v>
                </c:pt>
                <c:pt idx="10973">
                  <c:v>0.05303742</c:v>
                </c:pt>
                <c:pt idx="10974">
                  <c:v>0.1413899</c:v>
                </c:pt>
                <c:pt idx="10975">
                  <c:v>0.1156044</c:v>
                </c:pt>
                <c:pt idx="10976">
                  <c:v>0.1246335</c:v>
                </c:pt>
                <c:pt idx="10977">
                  <c:v>0.09891704</c:v>
                </c:pt>
                <c:pt idx="10978">
                  <c:v>0.06469279</c:v>
                </c:pt>
                <c:pt idx="10979">
                  <c:v>0.02831439</c:v>
                </c:pt>
                <c:pt idx="10980">
                  <c:v>0.134633</c:v>
                </c:pt>
                <c:pt idx="10981">
                  <c:v>0.1202805</c:v>
                </c:pt>
                <c:pt idx="10982">
                  <c:v>0.2000819</c:v>
                </c:pt>
                <c:pt idx="10983">
                  <c:v>0.2419263</c:v>
                </c:pt>
                <c:pt idx="10984">
                  <c:v>0.2246215</c:v>
                </c:pt>
                <c:pt idx="10985">
                  <c:v>0.1957947</c:v>
                </c:pt>
                <c:pt idx="10986">
                  <c:v>0.2427828</c:v>
                </c:pt>
                <c:pt idx="10987">
                  <c:v>0.2770058</c:v>
                </c:pt>
                <c:pt idx="10988">
                  <c:v>0.2486397</c:v>
                </c:pt>
                <c:pt idx="10989">
                  <c:v>0.2337957</c:v>
                </c:pt>
                <c:pt idx="10990">
                  <c:v>0.2695531</c:v>
                </c:pt>
                <c:pt idx="10991">
                  <c:v>0.2824352</c:v>
                </c:pt>
                <c:pt idx="10992">
                  <c:v>0.2822379</c:v>
                </c:pt>
                <c:pt idx="10993">
                  <c:v>0.2828496</c:v>
                </c:pt>
                <c:pt idx="10994">
                  <c:v>0.2752737</c:v>
                </c:pt>
                <c:pt idx="10995">
                  <c:v>0.2719818</c:v>
                </c:pt>
                <c:pt idx="10996">
                  <c:v>0.2381996</c:v>
                </c:pt>
                <c:pt idx="10997">
                  <c:v>0.2346744</c:v>
                </c:pt>
                <c:pt idx="10998">
                  <c:v>0.3261488</c:v>
                </c:pt>
                <c:pt idx="10999">
                  <c:v>0.3025921</c:v>
                </c:pt>
                <c:pt idx="11000">
                  <c:v>0.3342856</c:v>
                </c:pt>
                <c:pt idx="11001">
                  <c:v>0.3284823</c:v>
                </c:pt>
                <c:pt idx="11002">
                  <c:v>0.2880429</c:v>
                </c:pt>
                <c:pt idx="11003">
                  <c:v>0.2691589</c:v>
                </c:pt>
                <c:pt idx="11004">
                  <c:v>0.2595239</c:v>
                </c:pt>
                <c:pt idx="11005">
                  <c:v>0.2560391</c:v>
                </c:pt>
                <c:pt idx="11006">
                  <c:v>0.2038361</c:v>
                </c:pt>
                <c:pt idx="11007">
                  <c:v>0.1702097</c:v>
                </c:pt>
                <c:pt idx="11008">
                  <c:v>0.1509587</c:v>
                </c:pt>
                <c:pt idx="11009">
                  <c:v>0.2588562</c:v>
                </c:pt>
                <c:pt idx="11010">
                  <c:v>0.1281697</c:v>
                </c:pt>
                <c:pt idx="11011">
                  <c:v>0.2421452</c:v>
                </c:pt>
                <c:pt idx="11012">
                  <c:v>0.2446504</c:v>
                </c:pt>
                <c:pt idx="11013">
                  <c:v>0.1497679</c:v>
                </c:pt>
                <c:pt idx="11014">
                  <c:v>0.2490153</c:v>
                </c:pt>
                <c:pt idx="11015">
                  <c:v>0.2089717</c:v>
                </c:pt>
                <c:pt idx="11016">
                  <c:v>0.2568965</c:v>
                </c:pt>
                <c:pt idx="11017">
                  <c:v>0.2184299</c:v>
                </c:pt>
                <c:pt idx="11018">
                  <c:v>0.1926507</c:v>
                </c:pt>
                <c:pt idx="11019">
                  <c:v>0.09868125</c:v>
                </c:pt>
                <c:pt idx="11020">
                  <c:v>0.1483804</c:v>
                </c:pt>
                <c:pt idx="11021">
                  <c:v>0.2831791</c:v>
                </c:pt>
                <c:pt idx="11022">
                  <c:v>0.2751676</c:v>
                </c:pt>
                <c:pt idx="11023">
                  <c:v>0.2287108</c:v>
                </c:pt>
                <c:pt idx="11024">
                  <c:v>0.274478</c:v>
                </c:pt>
                <c:pt idx="11025">
                  <c:v>0.2214528</c:v>
                </c:pt>
                <c:pt idx="11026">
                  <c:v>0.2619336</c:v>
                </c:pt>
                <c:pt idx="11027">
                  <c:v>0.1400733</c:v>
                </c:pt>
                <c:pt idx="11028">
                  <c:v>0.1187982</c:v>
                </c:pt>
                <c:pt idx="11029">
                  <c:v>0.1008783</c:v>
                </c:pt>
                <c:pt idx="11030">
                  <c:v>0.1800419</c:v>
                </c:pt>
                <c:pt idx="11031">
                  <c:v>0.2257643</c:v>
                </c:pt>
                <c:pt idx="11032">
                  <c:v>0.2124932</c:v>
                </c:pt>
                <c:pt idx="11033">
                  <c:v>0.238782</c:v>
                </c:pt>
                <c:pt idx="11034">
                  <c:v>0.2567058</c:v>
                </c:pt>
                <c:pt idx="11035">
                  <c:v>0.2481928</c:v>
                </c:pt>
                <c:pt idx="11036">
                  <c:v>0.2432227</c:v>
                </c:pt>
                <c:pt idx="11037">
                  <c:v>0.2300396</c:v>
                </c:pt>
                <c:pt idx="11038">
                  <c:v>0.2337479</c:v>
                </c:pt>
                <c:pt idx="11039">
                  <c:v>0.2575626</c:v>
                </c:pt>
                <c:pt idx="11040">
                  <c:v>0.2070125</c:v>
                </c:pt>
                <c:pt idx="11041">
                  <c:v>0.1898666</c:v>
                </c:pt>
                <c:pt idx="11042">
                  <c:v>0.1783845</c:v>
                </c:pt>
                <c:pt idx="11043">
                  <c:v>0.1872232</c:v>
                </c:pt>
                <c:pt idx="11044">
                  <c:v>0.1629593</c:v>
                </c:pt>
                <c:pt idx="11045">
                  <c:v>0.1329001</c:v>
                </c:pt>
                <c:pt idx="11046">
                  <c:v>0.1279593</c:v>
                </c:pt>
                <c:pt idx="11047">
                  <c:v>0.1196747</c:v>
                </c:pt>
                <c:pt idx="11048">
                  <c:v>0.1142235</c:v>
                </c:pt>
                <c:pt idx="11049">
                  <c:v>0.0835869</c:v>
                </c:pt>
                <c:pt idx="11050">
                  <c:v>0.1564071</c:v>
                </c:pt>
                <c:pt idx="11051">
                  <c:v>0.2211522</c:v>
                </c:pt>
                <c:pt idx="11052">
                  <c:v>0.2288105</c:v>
                </c:pt>
                <c:pt idx="11053">
                  <c:v>0.2528164</c:v>
                </c:pt>
                <c:pt idx="11054">
                  <c:v>0.2443811</c:v>
                </c:pt>
                <c:pt idx="11055">
                  <c:v>0.2239467</c:v>
                </c:pt>
                <c:pt idx="11056">
                  <c:v>0.208809</c:v>
                </c:pt>
                <c:pt idx="11057">
                  <c:v>0.1439135</c:v>
                </c:pt>
                <c:pt idx="11058">
                  <c:v>0.09214045</c:v>
                </c:pt>
                <c:pt idx="11059">
                  <c:v>0.118725</c:v>
                </c:pt>
                <c:pt idx="11060">
                  <c:v>0.1010061</c:v>
                </c:pt>
                <c:pt idx="11061">
                  <c:v>0.2176219</c:v>
                </c:pt>
                <c:pt idx="11062">
                  <c:v>0.2135113</c:v>
                </c:pt>
                <c:pt idx="11063">
                  <c:v>0.1555517</c:v>
                </c:pt>
                <c:pt idx="11064">
                  <c:v>0.2198534</c:v>
                </c:pt>
                <c:pt idx="11065">
                  <c:v>0.1693146</c:v>
                </c:pt>
                <c:pt idx="11066">
                  <c:v>0.1169207</c:v>
                </c:pt>
                <c:pt idx="11067">
                  <c:v>0.1793451</c:v>
                </c:pt>
                <c:pt idx="11068">
                  <c:v>0.2213524</c:v>
                </c:pt>
                <c:pt idx="11069">
                  <c:v>0.2142348</c:v>
                </c:pt>
                <c:pt idx="11070">
                  <c:v>0.2281118</c:v>
                </c:pt>
                <c:pt idx="11071">
                  <c:v>0.2223899</c:v>
                </c:pt>
                <c:pt idx="11072">
                  <c:v>0.2200679</c:v>
                </c:pt>
                <c:pt idx="11073">
                  <c:v>0.1966719</c:v>
                </c:pt>
                <c:pt idx="11074">
                  <c:v>0.128781</c:v>
                </c:pt>
                <c:pt idx="11075">
                  <c:v>0.2212884</c:v>
                </c:pt>
                <c:pt idx="11076">
                  <c:v>0.2406301</c:v>
                </c:pt>
                <c:pt idx="11077">
                  <c:v>0.1602666</c:v>
                </c:pt>
                <c:pt idx="11078">
                  <c:v>0.1649188</c:v>
                </c:pt>
                <c:pt idx="11079">
                  <c:v>0.254567</c:v>
                </c:pt>
                <c:pt idx="11080">
                  <c:v>0.2357198</c:v>
                </c:pt>
                <c:pt idx="11081">
                  <c:v>0.1878894</c:v>
                </c:pt>
                <c:pt idx="11082">
                  <c:v>0.2030406</c:v>
                </c:pt>
                <c:pt idx="11083">
                  <c:v>0.1719317</c:v>
                </c:pt>
                <c:pt idx="11084">
                  <c:v>0.183405</c:v>
                </c:pt>
                <c:pt idx="11085">
                  <c:v>0.1759785</c:v>
                </c:pt>
                <c:pt idx="11086">
                  <c:v>0.2365968</c:v>
                </c:pt>
                <c:pt idx="11087">
                  <c:v>0.2589639</c:v>
                </c:pt>
                <c:pt idx="11088">
                  <c:v>0.2002762</c:v>
                </c:pt>
                <c:pt idx="11089">
                  <c:v>0.1053213</c:v>
                </c:pt>
                <c:pt idx="11090">
                  <c:v>0.06126644</c:v>
                </c:pt>
                <c:pt idx="11091">
                  <c:v>0.05304926</c:v>
                </c:pt>
                <c:pt idx="11092">
                  <c:v>0.04357732</c:v>
                </c:pt>
                <c:pt idx="11093">
                  <c:v>0.04081536</c:v>
                </c:pt>
                <c:pt idx="11094">
                  <c:v>0.0865708600000001</c:v>
                </c:pt>
                <c:pt idx="11095">
                  <c:v>0.08226489</c:v>
                </c:pt>
                <c:pt idx="11096">
                  <c:v>0.09513982</c:v>
                </c:pt>
                <c:pt idx="11097">
                  <c:v>0.150131</c:v>
                </c:pt>
                <c:pt idx="11098">
                  <c:v>0.1424169</c:v>
                </c:pt>
                <c:pt idx="11099">
                  <c:v>0.19489</c:v>
                </c:pt>
                <c:pt idx="11100">
                  <c:v>0.1594388</c:v>
                </c:pt>
                <c:pt idx="11101">
                  <c:v>0.05382477</c:v>
                </c:pt>
                <c:pt idx="11102">
                  <c:v>0.05125758</c:v>
                </c:pt>
                <c:pt idx="11103">
                  <c:v>0.1315197</c:v>
                </c:pt>
                <c:pt idx="11104">
                  <c:v>0.2111855</c:v>
                </c:pt>
                <c:pt idx="11105">
                  <c:v>0.2797177</c:v>
                </c:pt>
                <c:pt idx="11106">
                  <c:v>0.2562543</c:v>
                </c:pt>
                <c:pt idx="11107">
                  <c:v>0.2657773</c:v>
                </c:pt>
                <c:pt idx="11108">
                  <c:v>0.2665041</c:v>
                </c:pt>
                <c:pt idx="11109">
                  <c:v>0.2367378</c:v>
                </c:pt>
                <c:pt idx="11110">
                  <c:v>0.132577</c:v>
                </c:pt>
                <c:pt idx="11111">
                  <c:v>0.05481054</c:v>
                </c:pt>
                <c:pt idx="11112">
                  <c:v>0.1280952</c:v>
                </c:pt>
                <c:pt idx="11113">
                  <c:v>0.3050304</c:v>
                </c:pt>
                <c:pt idx="11114">
                  <c:v>0.2705756</c:v>
                </c:pt>
                <c:pt idx="11115">
                  <c:v>0.2399234</c:v>
                </c:pt>
                <c:pt idx="11116">
                  <c:v>0.1533801</c:v>
                </c:pt>
                <c:pt idx="11117">
                  <c:v>0.1492264</c:v>
                </c:pt>
                <c:pt idx="11118">
                  <c:v>0.1101388</c:v>
                </c:pt>
                <c:pt idx="11119">
                  <c:v>0.07693277</c:v>
                </c:pt>
                <c:pt idx="11120">
                  <c:v>0.08854923</c:v>
                </c:pt>
                <c:pt idx="11121">
                  <c:v>0.08478918</c:v>
                </c:pt>
                <c:pt idx="11122">
                  <c:v>0.1050653</c:v>
                </c:pt>
                <c:pt idx="11123">
                  <c:v>0.08181771</c:v>
                </c:pt>
                <c:pt idx="11124">
                  <c:v>0.1092064</c:v>
                </c:pt>
                <c:pt idx="11125">
                  <c:v>0.1413407</c:v>
                </c:pt>
                <c:pt idx="11126">
                  <c:v>0.09684196</c:v>
                </c:pt>
                <c:pt idx="11127">
                  <c:v>0.124098</c:v>
                </c:pt>
                <c:pt idx="11128">
                  <c:v>0.1287017</c:v>
                </c:pt>
                <c:pt idx="11129">
                  <c:v>0.1317897</c:v>
                </c:pt>
                <c:pt idx="11130">
                  <c:v>0.1382055</c:v>
                </c:pt>
                <c:pt idx="11131">
                  <c:v>0.1430839</c:v>
                </c:pt>
                <c:pt idx="11132">
                  <c:v>0.1686827</c:v>
                </c:pt>
                <c:pt idx="11133">
                  <c:v>0.1911211</c:v>
                </c:pt>
                <c:pt idx="11134">
                  <c:v>0.1356249</c:v>
                </c:pt>
                <c:pt idx="11135">
                  <c:v>0.1208644</c:v>
                </c:pt>
                <c:pt idx="11136">
                  <c:v>0.03571724</c:v>
                </c:pt>
                <c:pt idx="11137">
                  <c:v>0.0133793</c:v>
                </c:pt>
                <c:pt idx="11138">
                  <c:v>0.01732589</c:v>
                </c:pt>
                <c:pt idx="11139">
                  <c:v>0.01664952</c:v>
                </c:pt>
                <c:pt idx="11140">
                  <c:v>0.01669633</c:v>
                </c:pt>
                <c:pt idx="11141">
                  <c:v>0.01650633</c:v>
                </c:pt>
                <c:pt idx="11142">
                  <c:v>0.01584266</c:v>
                </c:pt>
                <c:pt idx="11143">
                  <c:v>0.01509873</c:v>
                </c:pt>
                <c:pt idx="11144">
                  <c:v>0.01516433</c:v>
                </c:pt>
                <c:pt idx="11145">
                  <c:v>0.01627349</c:v>
                </c:pt>
                <c:pt idx="11146">
                  <c:v>0.02592184</c:v>
                </c:pt>
                <c:pt idx="11147">
                  <c:v>0.03574018</c:v>
                </c:pt>
                <c:pt idx="11148">
                  <c:v>0.03906056</c:v>
                </c:pt>
                <c:pt idx="11149">
                  <c:v>0.04093299</c:v>
                </c:pt>
                <c:pt idx="11150">
                  <c:v>0.05146556</c:v>
                </c:pt>
                <c:pt idx="11151">
                  <c:v>0.06002152</c:v>
                </c:pt>
                <c:pt idx="11152">
                  <c:v>0.06049741</c:v>
                </c:pt>
                <c:pt idx="11153">
                  <c:v>0.0437745</c:v>
                </c:pt>
                <c:pt idx="11154">
                  <c:v>0.03445951</c:v>
                </c:pt>
                <c:pt idx="11155">
                  <c:v>0.01627013</c:v>
                </c:pt>
                <c:pt idx="11156">
                  <c:v>0.02401932</c:v>
                </c:pt>
                <c:pt idx="11157">
                  <c:v>0.03089648</c:v>
                </c:pt>
                <c:pt idx="11158">
                  <c:v>0.02732166</c:v>
                </c:pt>
                <c:pt idx="11159">
                  <c:v>0.01893047</c:v>
                </c:pt>
                <c:pt idx="11160">
                  <c:v>0.01314648</c:v>
                </c:pt>
                <c:pt idx="11161">
                  <c:v>0.01272242</c:v>
                </c:pt>
                <c:pt idx="11162">
                  <c:v>0.0112201</c:v>
                </c:pt>
                <c:pt idx="11163">
                  <c:v>0.01138282</c:v>
                </c:pt>
                <c:pt idx="11164">
                  <c:v>0.01018084</c:v>
                </c:pt>
                <c:pt idx="11165">
                  <c:v>0.009406346</c:v>
                </c:pt>
                <c:pt idx="11166">
                  <c:v>0.009496374</c:v>
                </c:pt>
                <c:pt idx="11167">
                  <c:v>0.00927977</c:v>
                </c:pt>
                <c:pt idx="11168">
                  <c:v>0.00922146</c:v>
                </c:pt>
                <c:pt idx="11169">
                  <c:v>0.008937356</c:v>
                </c:pt>
                <c:pt idx="11170">
                  <c:v>0.008442519</c:v>
                </c:pt>
                <c:pt idx="11171">
                  <c:v>0.008295978</c:v>
                </c:pt>
                <c:pt idx="11172">
                  <c:v>0.007934566</c:v>
                </c:pt>
                <c:pt idx="11173">
                  <c:v>0.007485553</c:v>
                </c:pt>
                <c:pt idx="11174">
                  <c:v>0.007264528</c:v>
                </c:pt>
                <c:pt idx="11175">
                  <c:v>0.008023916</c:v>
                </c:pt>
                <c:pt idx="11176">
                  <c:v>0.006571283</c:v>
                </c:pt>
                <c:pt idx="11177">
                  <c:v>0.007247269</c:v>
                </c:pt>
                <c:pt idx="11178">
                  <c:v>0.006211369</c:v>
                </c:pt>
                <c:pt idx="11179">
                  <c:v>0.006777273</c:v>
                </c:pt>
                <c:pt idx="11180">
                  <c:v>0.006099309</c:v>
                </c:pt>
                <c:pt idx="11181">
                  <c:v>0.005962816</c:v>
                </c:pt>
                <c:pt idx="11182">
                  <c:v>0.005241701</c:v>
                </c:pt>
                <c:pt idx="11183">
                  <c:v>0.005516732</c:v>
                </c:pt>
                <c:pt idx="11184">
                  <c:v>0.005601094</c:v>
                </c:pt>
                <c:pt idx="11185">
                  <c:v>0.005208557</c:v>
                </c:pt>
                <c:pt idx="11186">
                  <c:v>0.005247886</c:v>
                </c:pt>
                <c:pt idx="11187">
                  <c:v>0.004765279</c:v>
                </c:pt>
                <c:pt idx="11188">
                  <c:v>0.004669863</c:v>
                </c:pt>
                <c:pt idx="11189">
                  <c:v>0.005018562</c:v>
                </c:pt>
                <c:pt idx="11190">
                  <c:v>0.004324023</c:v>
                </c:pt>
                <c:pt idx="11191">
                  <c:v>0.004530934</c:v>
                </c:pt>
                <c:pt idx="11192">
                  <c:v>0.003735378</c:v>
                </c:pt>
                <c:pt idx="11193">
                  <c:v>0.004362732</c:v>
                </c:pt>
                <c:pt idx="11194">
                  <c:v>0.004628298</c:v>
                </c:pt>
                <c:pt idx="11195">
                  <c:v>0.009420872</c:v>
                </c:pt>
                <c:pt idx="11196">
                  <c:v>0.00371452</c:v>
                </c:pt>
                <c:pt idx="11197">
                  <c:v>0.004122568</c:v>
                </c:pt>
                <c:pt idx="11198">
                  <c:v>0.003038216</c:v>
                </c:pt>
                <c:pt idx="11199">
                  <c:v>0.003274205</c:v>
                </c:pt>
                <c:pt idx="11200">
                  <c:v>0.003268176</c:v>
                </c:pt>
                <c:pt idx="11201">
                  <c:v>0.002353784</c:v>
                </c:pt>
                <c:pt idx="11202">
                  <c:v>0.00217453</c:v>
                </c:pt>
                <c:pt idx="11203">
                  <c:v>0.001504745</c:v>
                </c:pt>
                <c:pt idx="11204">
                  <c:v>0.002771305</c:v>
                </c:pt>
                <c:pt idx="11205">
                  <c:v>0.000885296000000001</c:v>
                </c:pt>
                <c:pt idx="11206">
                  <c:v>0.01821028</c:v>
                </c:pt>
                <c:pt idx="11207">
                  <c:v>0.004273803</c:v>
                </c:pt>
                <c:pt idx="11208">
                  <c:v>0.001047292</c:v>
                </c:pt>
                <c:pt idx="11209">
                  <c:v>0.001185313</c:v>
                </c:pt>
                <c:pt idx="11210">
                  <c:v>0.001494174</c:v>
                </c:pt>
                <c:pt idx="11211">
                  <c:v>0.001388272</c:v>
                </c:pt>
                <c:pt idx="11212">
                  <c:v>0.001785723</c:v>
                </c:pt>
                <c:pt idx="11213">
                  <c:v>0.001826555</c:v>
                </c:pt>
                <c:pt idx="11214">
                  <c:v>0.01097544</c:v>
                </c:pt>
                <c:pt idx="11215">
                  <c:v>0.01132958</c:v>
                </c:pt>
                <c:pt idx="11216">
                  <c:v>0.03227167</c:v>
                </c:pt>
                <c:pt idx="11217">
                  <c:v>0.06470478</c:v>
                </c:pt>
                <c:pt idx="11218">
                  <c:v>0.06776763</c:v>
                </c:pt>
                <c:pt idx="11219">
                  <c:v>0.0705066</c:v>
                </c:pt>
                <c:pt idx="11220">
                  <c:v>0.09023868</c:v>
                </c:pt>
                <c:pt idx="11221">
                  <c:v>0.1063562</c:v>
                </c:pt>
                <c:pt idx="11222">
                  <c:v>0.1056214</c:v>
                </c:pt>
                <c:pt idx="11223">
                  <c:v>0.0917048700000001</c:v>
                </c:pt>
                <c:pt idx="11224">
                  <c:v>0.1158758</c:v>
                </c:pt>
                <c:pt idx="11225">
                  <c:v>0.1170355</c:v>
                </c:pt>
                <c:pt idx="11226">
                  <c:v>0.1241949</c:v>
                </c:pt>
                <c:pt idx="11227">
                  <c:v>0.1162845</c:v>
                </c:pt>
                <c:pt idx="11228">
                  <c:v>0.1171154</c:v>
                </c:pt>
                <c:pt idx="11229">
                  <c:v>0.1232172</c:v>
                </c:pt>
                <c:pt idx="11230">
                  <c:v>0.1190372</c:v>
                </c:pt>
                <c:pt idx="11231">
                  <c:v>0.1206934</c:v>
                </c:pt>
                <c:pt idx="11232">
                  <c:v>0.1124007</c:v>
                </c:pt>
                <c:pt idx="11233">
                  <c:v>0.09055215</c:v>
                </c:pt>
                <c:pt idx="11234">
                  <c:v>0.07798447</c:v>
                </c:pt>
                <c:pt idx="11235">
                  <c:v>0.08644405</c:v>
                </c:pt>
                <c:pt idx="11236">
                  <c:v>0.1043639</c:v>
                </c:pt>
                <c:pt idx="11237">
                  <c:v>0.1214033</c:v>
                </c:pt>
                <c:pt idx="11238">
                  <c:v>0.1322841</c:v>
                </c:pt>
                <c:pt idx="11239">
                  <c:v>0.1171851</c:v>
                </c:pt>
                <c:pt idx="11240">
                  <c:v>0.0885050000000001</c:v>
                </c:pt>
                <c:pt idx="11241">
                  <c:v>0.06637961</c:v>
                </c:pt>
                <c:pt idx="11242">
                  <c:v>0.02556854</c:v>
                </c:pt>
                <c:pt idx="11243">
                  <c:v>0.0</c:v>
                </c:pt>
                <c:pt idx="11244">
                  <c:v>0.02473687</c:v>
                </c:pt>
                <c:pt idx="11245">
                  <c:v>0.01494269</c:v>
                </c:pt>
                <c:pt idx="11246">
                  <c:v>0.0</c:v>
                </c:pt>
                <c:pt idx="11247">
                  <c:v>0.0</c:v>
                </c:pt>
                <c:pt idx="11248">
                  <c:v>0.01601076</c:v>
                </c:pt>
                <c:pt idx="11249">
                  <c:v>0.0224905</c:v>
                </c:pt>
                <c:pt idx="11250">
                  <c:v>0.0</c:v>
                </c:pt>
                <c:pt idx="11251">
                  <c:v>0.0</c:v>
                </c:pt>
                <c:pt idx="11252">
                  <c:v>0.0</c:v>
                </c:pt>
                <c:pt idx="11253">
                  <c:v>0.0</c:v>
                </c:pt>
                <c:pt idx="11254">
                  <c:v>0.0</c:v>
                </c:pt>
                <c:pt idx="11255">
                  <c:v>0.0</c:v>
                </c:pt>
                <c:pt idx="11256">
                  <c:v>0.006241927</c:v>
                </c:pt>
                <c:pt idx="11257">
                  <c:v>0.01062357</c:v>
                </c:pt>
                <c:pt idx="11258">
                  <c:v>0.01013646</c:v>
                </c:pt>
                <c:pt idx="11259">
                  <c:v>0.01963263</c:v>
                </c:pt>
                <c:pt idx="11260">
                  <c:v>0.02675446</c:v>
                </c:pt>
                <c:pt idx="11261">
                  <c:v>0.03525998</c:v>
                </c:pt>
                <c:pt idx="11262">
                  <c:v>0.02287944</c:v>
                </c:pt>
                <c:pt idx="11263">
                  <c:v>0.01886101</c:v>
                </c:pt>
                <c:pt idx="11264">
                  <c:v>0.008288745</c:v>
                </c:pt>
                <c:pt idx="11265">
                  <c:v>0.005956643</c:v>
                </c:pt>
                <c:pt idx="11266">
                  <c:v>0.0</c:v>
                </c:pt>
                <c:pt idx="11267">
                  <c:v>0.0</c:v>
                </c:pt>
                <c:pt idx="11268">
                  <c:v>0.0</c:v>
                </c:pt>
                <c:pt idx="11269">
                  <c:v>0.0</c:v>
                </c:pt>
                <c:pt idx="11270">
                  <c:v>0.008524776</c:v>
                </c:pt>
                <c:pt idx="11271">
                  <c:v>0.04641926</c:v>
                </c:pt>
                <c:pt idx="11272">
                  <c:v>0.06719629</c:v>
                </c:pt>
                <c:pt idx="11273">
                  <c:v>0.07579318</c:v>
                </c:pt>
                <c:pt idx="11274">
                  <c:v>0.0946063400000001</c:v>
                </c:pt>
                <c:pt idx="11275">
                  <c:v>0.07411677</c:v>
                </c:pt>
                <c:pt idx="11276">
                  <c:v>0.1147666</c:v>
                </c:pt>
                <c:pt idx="11277">
                  <c:v>0.0875216</c:v>
                </c:pt>
                <c:pt idx="11278">
                  <c:v>0.1372352</c:v>
                </c:pt>
                <c:pt idx="11279">
                  <c:v>0.1203783</c:v>
                </c:pt>
                <c:pt idx="11280">
                  <c:v>0.1211181</c:v>
                </c:pt>
                <c:pt idx="11281">
                  <c:v>0.1097619</c:v>
                </c:pt>
                <c:pt idx="11282">
                  <c:v>0.08848944</c:v>
                </c:pt>
                <c:pt idx="11283">
                  <c:v>0.08717681</c:v>
                </c:pt>
                <c:pt idx="11284">
                  <c:v>0.1327088</c:v>
                </c:pt>
                <c:pt idx="11285">
                  <c:v>0.1405777</c:v>
                </c:pt>
                <c:pt idx="11286">
                  <c:v>0.1421995</c:v>
                </c:pt>
                <c:pt idx="11287">
                  <c:v>0.1419272</c:v>
                </c:pt>
                <c:pt idx="11288">
                  <c:v>0.0970344700000001</c:v>
                </c:pt>
                <c:pt idx="11289">
                  <c:v>0.09503499</c:v>
                </c:pt>
                <c:pt idx="11290">
                  <c:v>0.1257309</c:v>
                </c:pt>
                <c:pt idx="11291">
                  <c:v>0.08181392</c:v>
                </c:pt>
                <c:pt idx="11292">
                  <c:v>0.02762346</c:v>
                </c:pt>
                <c:pt idx="11293">
                  <c:v>0.009988199</c:v>
                </c:pt>
                <c:pt idx="11294">
                  <c:v>0.0</c:v>
                </c:pt>
                <c:pt idx="11295">
                  <c:v>0.0</c:v>
                </c:pt>
                <c:pt idx="11296">
                  <c:v>0.004790762</c:v>
                </c:pt>
                <c:pt idx="11297">
                  <c:v>0.0344941</c:v>
                </c:pt>
                <c:pt idx="11298">
                  <c:v>0.05159825</c:v>
                </c:pt>
                <c:pt idx="11299">
                  <c:v>0.0173024</c:v>
                </c:pt>
                <c:pt idx="11300">
                  <c:v>0.03949462</c:v>
                </c:pt>
                <c:pt idx="11301">
                  <c:v>0.05206587</c:v>
                </c:pt>
                <c:pt idx="11302">
                  <c:v>0.0170527</c:v>
                </c:pt>
                <c:pt idx="11303">
                  <c:v>0.0</c:v>
                </c:pt>
                <c:pt idx="11304">
                  <c:v>0.0</c:v>
                </c:pt>
                <c:pt idx="11305">
                  <c:v>0.0</c:v>
                </c:pt>
                <c:pt idx="11306">
                  <c:v>0.0</c:v>
                </c:pt>
                <c:pt idx="11307">
                  <c:v>0.0</c:v>
                </c:pt>
                <c:pt idx="11308">
                  <c:v>0.0</c:v>
                </c:pt>
                <c:pt idx="11309">
                  <c:v>0.0</c:v>
                </c:pt>
                <c:pt idx="11310">
                  <c:v>0.0</c:v>
                </c:pt>
                <c:pt idx="11311">
                  <c:v>0.0</c:v>
                </c:pt>
                <c:pt idx="11312">
                  <c:v>0.0</c:v>
                </c:pt>
                <c:pt idx="11313">
                  <c:v>0.0</c:v>
                </c:pt>
                <c:pt idx="11314">
                  <c:v>0.0</c:v>
                </c:pt>
                <c:pt idx="11315">
                  <c:v>0.0</c:v>
                </c:pt>
                <c:pt idx="11316">
                  <c:v>0.0</c:v>
                </c:pt>
                <c:pt idx="11317">
                  <c:v>0.0</c:v>
                </c:pt>
                <c:pt idx="11318">
                  <c:v>0.0</c:v>
                </c:pt>
                <c:pt idx="11319">
                  <c:v>0.0</c:v>
                </c:pt>
                <c:pt idx="11320">
                  <c:v>0.0</c:v>
                </c:pt>
                <c:pt idx="11321">
                  <c:v>0.0</c:v>
                </c:pt>
                <c:pt idx="11322">
                  <c:v>0.0</c:v>
                </c:pt>
                <c:pt idx="11323">
                  <c:v>0.0</c:v>
                </c:pt>
                <c:pt idx="11324">
                  <c:v>0.0</c:v>
                </c:pt>
                <c:pt idx="11325">
                  <c:v>0.0</c:v>
                </c:pt>
                <c:pt idx="11326">
                  <c:v>0.0</c:v>
                </c:pt>
                <c:pt idx="11327">
                  <c:v>0.0</c:v>
                </c:pt>
                <c:pt idx="11328">
                  <c:v>0.0</c:v>
                </c:pt>
                <c:pt idx="11329">
                  <c:v>0.004388428</c:v>
                </c:pt>
                <c:pt idx="11330">
                  <c:v>0.02732478</c:v>
                </c:pt>
                <c:pt idx="11331">
                  <c:v>0.05003929</c:v>
                </c:pt>
                <c:pt idx="11332">
                  <c:v>0.02677193</c:v>
                </c:pt>
                <c:pt idx="11333">
                  <c:v>0.0</c:v>
                </c:pt>
                <c:pt idx="11334">
                  <c:v>0.01095558</c:v>
                </c:pt>
                <c:pt idx="11335">
                  <c:v>0.0009032521</c:v>
                </c:pt>
                <c:pt idx="11336">
                  <c:v>0.03142414</c:v>
                </c:pt>
                <c:pt idx="11337">
                  <c:v>0.03235451</c:v>
                </c:pt>
                <c:pt idx="11338">
                  <c:v>0.0322535</c:v>
                </c:pt>
                <c:pt idx="11339">
                  <c:v>0.01607301</c:v>
                </c:pt>
                <c:pt idx="11340">
                  <c:v>0.01999252</c:v>
                </c:pt>
                <c:pt idx="11341">
                  <c:v>0.0420509</c:v>
                </c:pt>
                <c:pt idx="11342">
                  <c:v>0.02610211</c:v>
                </c:pt>
                <c:pt idx="11343">
                  <c:v>0.041527</c:v>
                </c:pt>
                <c:pt idx="11344">
                  <c:v>0.02864825</c:v>
                </c:pt>
                <c:pt idx="11345">
                  <c:v>0.04326734</c:v>
                </c:pt>
                <c:pt idx="11346">
                  <c:v>0.02151858</c:v>
                </c:pt>
                <c:pt idx="11347">
                  <c:v>0.0</c:v>
                </c:pt>
                <c:pt idx="11348">
                  <c:v>0.0</c:v>
                </c:pt>
                <c:pt idx="11349">
                  <c:v>0.02164154</c:v>
                </c:pt>
                <c:pt idx="11350">
                  <c:v>0.04583496</c:v>
                </c:pt>
                <c:pt idx="11351">
                  <c:v>0.07705009</c:v>
                </c:pt>
                <c:pt idx="11352">
                  <c:v>0.009705964</c:v>
                </c:pt>
                <c:pt idx="11353">
                  <c:v>0.07513483</c:v>
                </c:pt>
                <c:pt idx="11354">
                  <c:v>0.06347645</c:v>
                </c:pt>
                <c:pt idx="11355">
                  <c:v>0.0716931</c:v>
                </c:pt>
                <c:pt idx="11356">
                  <c:v>0.1652897</c:v>
                </c:pt>
                <c:pt idx="11357">
                  <c:v>0.2794881</c:v>
                </c:pt>
                <c:pt idx="11358">
                  <c:v>0.1949544</c:v>
                </c:pt>
                <c:pt idx="11359">
                  <c:v>0.2294303</c:v>
                </c:pt>
                <c:pt idx="11360">
                  <c:v>0.2009669</c:v>
                </c:pt>
                <c:pt idx="11361">
                  <c:v>0.09317784</c:v>
                </c:pt>
                <c:pt idx="11362">
                  <c:v>0.08702339</c:v>
                </c:pt>
                <c:pt idx="11363">
                  <c:v>0.1195286</c:v>
                </c:pt>
                <c:pt idx="11364">
                  <c:v>0.05152994</c:v>
                </c:pt>
                <c:pt idx="11365">
                  <c:v>0.04024713</c:v>
                </c:pt>
                <c:pt idx="11366">
                  <c:v>0.1333216</c:v>
                </c:pt>
                <c:pt idx="11367">
                  <c:v>0.2220309</c:v>
                </c:pt>
                <c:pt idx="11368">
                  <c:v>0.2045506</c:v>
                </c:pt>
                <c:pt idx="11369">
                  <c:v>0.1988203</c:v>
                </c:pt>
                <c:pt idx="11370">
                  <c:v>0.1502127</c:v>
                </c:pt>
                <c:pt idx="11371">
                  <c:v>0.1821346</c:v>
                </c:pt>
                <c:pt idx="11372">
                  <c:v>0.05137824</c:v>
                </c:pt>
                <c:pt idx="11373">
                  <c:v>0.0552524</c:v>
                </c:pt>
                <c:pt idx="11374">
                  <c:v>0.07390392</c:v>
                </c:pt>
                <c:pt idx="11375">
                  <c:v>0.1480061</c:v>
                </c:pt>
                <c:pt idx="11376">
                  <c:v>0.1095557</c:v>
                </c:pt>
                <c:pt idx="11377">
                  <c:v>0.06950552</c:v>
                </c:pt>
                <c:pt idx="11378">
                  <c:v>0.09176952</c:v>
                </c:pt>
                <c:pt idx="11379">
                  <c:v>0.1443116</c:v>
                </c:pt>
                <c:pt idx="11380">
                  <c:v>0.1282964</c:v>
                </c:pt>
                <c:pt idx="11381">
                  <c:v>0.1155832</c:v>
                </c:pt>
                <c:pt idx="11382">
                  <c:v>0.1897752</c:v>
                </c:pt>
                <c:pt idx="11383">
                  <c:v>0.1378939</c:v>
                </c:pt>
                <c:pt idx="11384">
                  <c:v>0.2117884</c:v>
                </c:pt>
                <c:pt idx="11385">
                  <c:v>0.2231653</c:v>
                </c:pt>
                <c:pt idx="11386">
                  <c:v>0.1946378</c:v>
                </c:pt>
                <c:pt idx="11387">
                  <c:v>0.1884419</c:v>
                </c:pt>
                <c:pt idx="11388">
                  <c:v>0.209285</c:v>
                </c:pt>
                <c:pt idx="11389">
                  <c:v>0.1784997</c:v>
                </c:pt>
                <c:pt idx="11390">
                  <c:v>0.1694584</c:v>
                </c:pt>
                <c:pt idx="11391">
                  <c:v>0.2145677</c:v>
                </c:pt>
                <c:pt idx="11392">
                  <c:v>0.2260605</c:v>
                </c:pt>
                <c:pt idx="11393">
                  <c:v>0.2098471</c:v>
                </c:pt>
                <c:pt idx="11394">
                  <c:v>0.2006056</c:v>
                </c:pt>
                <c:pt idx="11395">
                  <c:v>0.1697274</c:v>
                </c:pt>
                <c:pt idx="11396">
                  <c:v>0.1684385</c:v>
                </c:pt>
                <c:pt idx="11397">
                  <c:v>0.1268085</c:v>
                </c:pt>
                <c:pt idx="11398">
                  <c:v>0.08290929</c:v>
                </c:pt>
                <c:pt idx="11399">
                  <c:v>0.07100523</c:v>
                </c:pt>
                <c:pt idx="11400">
                  <c:v>0.06688871</c:v>
                </c:pt>
                <c:pt idx="11401">
                  <c:v>0.09859929</c:v>
                </c:pt>
                <c:pt idx="11402">
                  <c:v>0.1019125</c:v>
                </c:pt>
                <c:pt idx="11403">
                  <c:v>0.1018723</c:v>
                </c:pt>
                <c:pt idx="11404">
                  <c:v>0.1672839</c:v>
                </c:pt>
                <c:pt idx="11405">
                  <c:v>0.1541549</c:v>
                </c:pt>
                <c:pt idx="11406">
                  <c:v>0.171529</c:v>
                </c:pt>
                <c:pt idx="11407">
                  <c:v>0.1463648</c:v>
                </c:pt>
                <c:pt idx="11408">
                  <c:v>0.1344278</c:v>
                </c:pt>
                <c:pt idx="11409">
                  <c:v>0.1163534</c:v>
                </c:pt>
                <c:pt idx="11410">
                  <c:v>0.1115124</c:v>
                </c:pt>
                <c:pt idx="11411">
                  <c:v>0.08393289</c:v>
                </c:pt>
                <c:pt idx="11412">
                  <c:v>0.1307972</c:v>
                </c:pt>
                <c:pt idx="11413">
                  <c:v>0.1879593</c:v>
                </c:pt>
                <c:pt idx="11414">
                  <c:v>0.1813405</c:v>
                </c:pt>
                <c:pt idx="11415">
                  <c:v>0.1763943</c:v>
                </c:pt>
                <c:pt idx="11416">
                  <c:v>0.1664089</c:v>
                </c:pt>
                <c:pt idx="11417">
                  <c:v>0.1561163</c:v>
                </c:pt>
                <c:pt idx="11418">
                  <c:v>0.1533753</c:v>
                </c:pt>
                <c:pt idx="11419">
                  <c:v>0.1575506</c:v>
                </c:pt>
                <c:pt idx="11420">
                  <c:v>0.1637238</c:v>
                </c:pt>
                <c:pt idx="11421">
                  <c:v>0.1658543</c:v>
                </c:pt>
                <c:pt idx="11422">
                  <c:v>0.1575327</c:v>
                </c:pt>
                <c:pt idx="11423">
                  <c:v>0.1589337</c:v>
                </c:pt>
                <c:pt idx="11424">
                  <c:v>0.2038465</c:v>
                </c:pt>
                <c:pt idx="11425">
                  <c:v>0.2374927</c:v>
                </c:pt>
                <c:pt idx="11426">
                  <c:v>0.1880104</c:v>
                </c:pt>
                <c:pt idx="11427">
                  <c:v>0.2420297</c:v>
                </c:pt>
                <c:pt idx="11428">
                  <c:v>0.2042972</c:v>
                </c:pt>
                <c:pt idx="11429">
                  <c:v>0.2704552</c:v>
                </c:pt>
                <c:pt idx="11430">
                  <c:v>0.2738484</c:v>
                </c:pt>
                <c:pt idx="11431">
                  <c:v>0.2767957</c:v>
                </c:pt>
                <c:pt idx="11432">
                  <c:v>0.2345504</c:v>
                </c:pt>
                <c:pt idx="11433">
                  <c:v>0.211837</c:v>
                </c:pt>
                <c:pt idx="11434">
                  <c:v>0.1892835</c:v>
                </c:pt>
                <c:pt idx="11435">
                  <c:v>0.202538</c:v>
                </c:pt>
                <c:pt idx="11436">
                  <c:v>0.2262567</c:v>
                </c:pt>
                <c:pt idx="11437">
                  <c:v>0.2119101</c:v>
                </c:pt>
                <c:pt idx="11438">
                  <c:v>0.2162934</c:v>
                </c:pt>
                <c:pt idx="11439">
                  <c:v>0.2123344</c:v>
                </c:pt>
                <c:pt idx="11440">
                  <c:v>0.1970594</c:v>
                </c:pt>
                <c:pt idx="11441">
                  <c:v>0.1810538</c:v>
                </c:pt>
                <c:pt idx="11442">
                  <c:v>0.1808129</c:v>
                </c:pt>
                <c:pt idx="11443">
                  <c:v>0.16668</c:v>
                </c:pt>
                <c:pt idx="11444">
                  <c:v>0.1754806</c:v>
                </c:pt>
                <c:pt idx="11445">
                  <c:v>0.1666931</c:v>
                </c:pt>
                <c:pt idx="11446">
                  <c:v>0.128627</c:v>
                </c:pt>
                <c:pt idx="11447">
                  <c:v>0.1068175</c:v>
                </c:pt>
                <c:pt idx="11448">
                  <c:v>0.1033566</c:v>
                </c:pt>
                <c:pt idx="11449">
                  <c:v>0.08243418</c:v>
                </c:pt>
                <c:pt idx="11450">
                  <c:v>0.05549305</c:v>
                </c:pt>
                <c:pt idx="11451">
                  <c:v>0.07498967</c:v>
                </c:pt>
                <c:pt idx="11452">
                  <c:v>0.06219605</c:v>
                </c:pt>
                <c:pt idx="11453">
                  <c:v>0.05890367</c:v>
                </c:pt>
                <c:pt idx="11454">
                  <c:v>0.07808216</c:v>
                </c:pt>
                <c:pt idx="11455">
                  <c:v>0.07821669</c:v>
                </c:pt>
                <c:pt idx="11456">
                  <c:v>0.1044954</c:v>
                </c:pt>
                <c:pt idx="11457">
                  <c:v>0.1200975</c:v>
                </c:pt>
                <c:pt idx="11458">
                  <c:v>0.1159662</c:v>
                </c:pt>
                <c:pt idx="11459">
                  <c:v>0.1227434</c:v>
                </c:pt>
                <c:pt idx="11460">
                  <c:v>0.1268172</c:v>
                </c:pt>
                <c:pt idx="11461">
                  <c:v>0.1294181</c:v>
                </c:pt>
                <c:pt idx="11462">
                  <c:v>0.1450342</c:v>
                </c:pt>
                <c:pt idx="11463">
                  <c:v>0.1287533</c:v>
                </c:pt>
                <c:pt idx="11464">
                  <c:v>0.1307159</c:v>
                </c:pt>
                <c:pt idx="11465">
                  <c:v>0.133012</c:v>
                </c:pt>
                <c:pt idx="11466">
                  <c:v>0.1279499</c:v>
                </c:pt>
                <c:pt idx="11467">
                  <c:v>0.2261588</c:v>
                </c:pt>
                <c:pt idx="11468">
                  <c:v>0.2092206</c:v>
                </c:pt>
                <c:pt idx="11469">
                  <c:v>0.1835028</c:v>
                </c:pt>
                <c:pt idx="11470">
                  <c:v>0.1649616</c:v>
                </c:pt>
                <c:pt idx="11471">
                  <c:v>0.1448472</c:v>
                </c:pt>
                <c:pt idx="11472">
                  <c:v>0.1296953</c:v>
                </c:pt>
                <c:pt idx="11473">
                  <c:v>0.1481459</c:v>
                </c:pt>
                <c:pt idx="11474">
                  <c:v>0.1412821</c:v>
                </c:pt>
                <c:pt idx="11475">
                  <c:v>0.1283539</c:v>
                </c:pt>
                <c:pt idx="11476">
                  <c:v>0.1345457</c:v>
                </c:pt>
                <c:pt idx="11477">
                  <c:v>0.1491578</c:v>
                </c:pt>
                <c:pt idx="11478">
                  <c:v>0.1376329</c:v>
                </c:pt>
                <c:pt idx="11479">
                  <c:v>0.1207453</c:v>
                </c:pt>
                <c:pt idx="11480">
                  <c:v>0.1166417</c:v>
                </c:pt>
                <c:pt idx="11481">
                  <c:v>0.1225521</c:v>
                </c:pt>
                <c:pt idx="11482">
                  <c:v>0.1270605</c:v>
                </c:pt>
                <c:pt idx="11483">
                  <c:v>0.1243772</c:v>
                </c:pt>
                <c:pt idx="11484">
                  <c:v>0.1182906</c:v>
                </c:pt>
                <c:pt idx="11485">
                  <c:v>0.09994323</c:v>
                </c:pt>
                <c:pt idx="11486">
                  <c:v>0.1067491</c:v>
                </c:pt>
                <c:pt idx="11487">
                  <c:v>0.1036918</c:v>
                </c:pt>
                <c:pt idx="11488">
                  <c:v>0.09266187</c:v>
                </c:pt>
                <c:pt idx="11489">
                  <c:v>0.1044562</c:v>
                </c:pt>
                <c:pt idx="11490">
                  <c:v>0.1034269</c:v>
                </c:pt>
                <c:pt idx="11491">
                  <c:v>0.1060461</c:v>
                </c:pt>
                <c:pt idx="11492">
                  <c:v>0.08655242</c:v>
                </c:pt>
                <c:pt idx="11493">
                  <c:v>0.06815013</c:v>
                </c:pt>
                <c:pt idx="11494">
                  <c:v>0.06957215</c:v>
                </c:pt>
                <c:pt idx="11495">
                  <c:v>0.07464823</c:v>
                </c:pt>
                <c:pt idx="11496">
                  <c:v>0.05611379</c:v>
                </c:pt>
                <c:pt idx="11497">
                  <c:v>0.05872383</c:v>
                </c:pt>
                <c:pt idx="11498">
                  <c:v>0.06440276</c:v>
                </c:pt>
                <c:pt idx="11499">
                  <c:v>0.04655143</c:v>
                </c:pt>
                <c:pt idx="11500">
                  <c:v>0.05614484</c:v>
                </c:pt>
                <c:pt idx="11501">
                  <c:v>0.03688706</c:v>
                </c:pt>
                <c:pt idx="11502">
                  <c:v>0.02975258</c:v>
                </c:pt>
                <c:pt idx="11503">
                  <c:v>0.03570455</c:v>
                </c:pt>
                <c:pt idx="11504">
                  <c:v>0.02555028</c:v>
                </c:pt>
                <c:pt idx="11505">
                  <c:v>0.02969831</c:v>
                </c:pt>
                <c:pt idx="11506">
                  <c:v>0.02335229</c:v>
                </c:pt>
                <c:pt idx="11507">
                  <c:v>0.02358249</c:v>
                </c:pt>
                <c:pt idx="11508">
                  <c:v>0.02317888</c:v>
                </c:pt>
                <c:pt idx="11509">
                  <c:v>0.03473587</c:v>
                </c:pt>
                <c:pt idx="11510">
                  <c:v>0.02736878</c:v>
                </c:pt>
                <c:pt idx="11511">
                  <c:v>0.01645627</c:v>
                </c:pt>
                <c:pt idx="11512">
                  <c:v>0.01821447</c:v>
                </c:pt>
                <c:pt idx="11513">
                  <c:v>0.05217266</c:v>
                </c:pt>
                <c:pt idx="11514">
                  <c:v>0.02131222</c:v>
                </c:pt>
                <c:pt idx="11515">
                  <c:v>0.01731007</c:v>
                </c:pt>
                <c:pt idx="11516">
                  <c:v>0.01884123</c:v>
                </c:pt>
                <c:pt idx="11517">
                  <c:v>0.01543515</c:v>
                </c:pt>
                <c:pt idx="11518">
                  <c:v>0.01405792</c:v>
                </c:pt>
                <c:pt idx="11519">
                  <c:v>0.01552919</c:v>
                </c:pt>
                <c:pt idx="11520">
                  <c:v>0.01189077</c:v>
                </c:pt>
                <c:pt idx="11521">
                  <c:v>0.03160175</c:v>
                </c:pt>
                <c:pt idx="11522">
                  <c:v>0.01532864</c:v>
                </c:pt>
                <c:pt idx="11523">
                  <c:v>0.03670246</c:v>
                </c:pt>
                <c:pt idx="11524">
                  <c:v>0.01096867</c:v>
                </c:pt>
                <c:pt idx="11525">
                  <c:v>0.01853318</c:v>
                </c:pt>
                <c:pt idx="11526">
                  <c:v>0.02937568</c:v>
                </c:pt>
                <c:pt idx="11527">
                  <c:v>0.0421807</c:v>
                </c:pt>
                <c:pt idx="11528">
                  <c:v>0.01100213</c:v>
                </c:pt>
                <c:pt idx="11529">
                  <c:v>0.0242109</c:v>
                </c:pt>
                <c:pt idx="11530">
                  <c:v>0.01222673</c:v>
                </c:pt>
                <c:pt idx="11531">
                  <c:v>0.01012334</c:v>
                </c:pt>
                <c:pt idx="11532">
                  <c:v>0.0189455</c:v>
                </c:pt>
                <c:pt idx="11533">
                  <c:v>0.02418811</c:v>
                </c:pt>
                <c:pt idx="11534">
                  <c:v>0.04670094</c:v>
                </c:pt>
                <c:pt idx="11535">
                  <c:v>0.02311922</c:v>
                </c:pt>
                <c:pt idx="11536">
                  <c:v>0.01463242</c:v>
                </c:pt>
                <c:pt idx="11537">
                  <c:v>0.03135052</c:v>
                </c:pt>
                <c:pt idx="11538">
                  <c:v>0.02458259</c:v>
                </c:pt>
                <c:pt idx="11539">
                  <c:v>0.001668715</c:v>
                </c:pt>
                <c:pt idx="11540">
                  <c:v>0.0004152383</c:v>
                </c:pt>
                <c:pt idx="11541">
                  <c:v>0.001156971</c:v>
                </c:pt>
                <c:pt idx="11542">
                  <c:v>0.003586055</c:v>
                </c:pt>
                <c:pt idx="11543">
                  <c:v>1.793979E-5</c:v>
                </c:pt>
                <c:pt idx="11544">
                  <c:v>0.001238464</c:v>
                </c:pt>
                <c:pt idx="11545">
                  <c:v>0.003022996</c:v>
                </c:pt>
                <c:pt idx="11546">
                  <c:v>0.002447647</c:v>
                </c:pt>
                <c:pt idx="11547">
                  <c:v>0.003968566</c:v>
                </c:pt>
                <c:pt idx="11548">
                  <c:v>0.002196267</c:v>
                </c:pt>
                <c:pt idx="11549">
                  <c:v>0.002724353</c:v>
                </c:pt>
                <c:pt idx="11550">
                  <c:v>0.01562003</c:v>
                </c:pt>
                <c:pt idx="11551">
                  <c:v>0.005860382</c:v>
                </c:pt>
                <c:pt idx="11552">
                  <c:v>0.0266202</c:v>
                </c:pt>
                <c:pt idx="11553">
                  <c:v>0.02138985</c:v>
                </c:pt>
                <c:pt idx="11554">
                  <c:v>0.02148001</c:v>
                </c:pt>
                <c:pt idx="11555">
                  <c:v>0.007537669</c:v>
                </c:pt>
                <c:pt idx="11556">
                  <c:v>0.008194668</c:v>
                </c:pt>
                <c:pt idx="11557">
                  <c:v>0.01134232</c:v>
                </c:pt>
                <c:pt idx="11558">
                  <c:v>0.00872159</c:v>
                </c:pt>
                <c:pt idx="11559">
                  <c:v>0.008050757</c:v>
                </c:pt>
                <c:pt idx="11560">
                  <c:v>0.007575269</c:v>
                </c:pt>
                <c:pt idx="11561">
                  <c:v>0.007771576</c:v>
                </c:pt>
                <c:pt idx="11562">
                  <c:v>0.007031572</c:v>
                </c:pt>
                <c:pt idx="11563">
                  <c:v>0.01203739</c:v>
                </c:pt>
                <c:pt idx="11564">
                  <c:v>0.01317788</c:v>
                </c:pt>
                <c:pt idx="11565">
                  <c:v>0.01276615</c:v>
                </c:pt>
                <c:pt idx="11566">
                  <c:v>0.0128633</c:v>
                </c:pt>
                <c:pt idx="11567">
                  <c:v>0.01701756</c:v>
                </c:pt>
                <c:pt idx="11568">
                  <c:v>0.01385135</c:v>
                </c:pt>
                <c:pt idx="11569">
                  <c:v>0.01751966</c:v>
                </c:pt>
                <c:pt idx="11570">
                  <c:v>0.01952996</c:v>
                </c:pt>
                <c:pt idx="11571">
                  <c:v>0.01780789</c:v>
                </c:pt>
                <c:pt idx="11572">
                  <c:v>0.01350381</c:v>
                </c:pt>
                <c:pt idx="11573">
                  <c:v>0.01729618</c:v>
                </c:pt>
                <c:pt idx="11574">
                  <c:v>0.0208351</c:v>
                </c:pt>
                <c:pt idx="11575">
                  <c:v>0.0238756</c:v>
                </c:pt>
                <c:pt idx="11576">
                  <c:v>0.01688826</c:v>
                </c:pt>
                <c:pt idx="11577">
                  <c:v>0.02207636</c:v>
                </c:pt>
                <c:pt idx="11578">
                  <c:v>0.01927249</c:v>
                </c:pt>
                <c:pt idx="11579">
                  <c:v>0.01986151</c:v>
                </c:pt>
                <c:pt idx="11580">
                  <c:v>0.02324495</c:v>
                </c:pt>
                <c:pt idx="11581">
                  <c:v>0.02397632</c:v>
                </c:pt>
                <c:pt idx="11582">
                  <c:v>0.02078409</c:v>
                </c:pt>
                <c:pt idx="11583">
                  <c:v>0.02592223</c:v>
                </c:pt>
                <c:pt idx="11584">
                  <c:v>0.018832</c:v>
                </c:pt>
                <c:pt idx="11585">
                  <c:v>0.02101599</c:v>
                </c:pt>
                <c:pt idx="11586">
                  <c:v>0.02868847</c:v>
                </c:pt>
                <c:pt idx="11587">
                  <c:v>0.01980413</c:v>
                </c:pt>
                <c:pt idx="11588">
                  <c:v>0.01931653</c:v>
                </c:pt>
                <c:pt idx="11589">
                  <c:v>0.01910398</c:v>
                </c:pt>
                <c:pt idx="11590">
                  <c:v>0.01891936</c:v>
                </c:pt>
                <c:pt idx="11591">
                  <c:v>0.02214474</c:v>
                </c:pt>
                <c:pt idx="11592">
                  <c:v>0.0196031</c:v>
                </c:pt>
                <c:pt idx="11593">
                  <c:v>0.02368561</c:v>
                </c:pt>
                <c:pt idx="11594">
                  <c:v>0.02115641</c:v>
                </c:pt>
                <c:pt idx="11595">
                  <c:v>0.01630218</c:v>
                </c:pt>
                <c:pt idx="11596">
                  <c:v>0.01700942</c:v>
                </c:pt>
                <c:pt idx="11597">
                  <c:v>0.0207733</c:v>
                </c:pt>
                <c:pt idx="11598">
                  <c:v>0.01857394</c:v>
                </c:pt>
                <c:pt idx="11599">
                  <c:v>0.02328841</c:v>
                </c:pt>
                <c:pt idx="11600">
                  <c:v>0.01954578</c:v>
                </c:pt>
                <c:pt idx="11601">
                  <c:v>0.01737831</c:v>
                </c:pt>
                <c:pt idx="11602">
                  <c:v>0.02702182</c:v>
                </c:pt>
                <c:pt idx="11603">
                  <c:v>0.04997034</c:v>
                </c:pt>
                <c:pt idx="11604">
                  <c:v>0.05521757</c:v>
                </c:pt>
                <c:pt idx="11605">
                  <c:v>0.05568348</c:v>
                </c:pt>
                <c:pt idx="11606">
                  <c:v>0.06361558</c:v>
                </c:pt>
                <c:pt idx="11607">
                  <c:v>0.05723992</c:v>
                </c:pt>
                <c:pt idx="11608">
                  <c:v>0.07726537</c:v>
                </c:pt>
                <c:pt idx="11609">
                  <c:v>0.0855653600000001</c:v>
                </c:pt>
                <c:pt idx="11610">
                  <c:v>0.09219032</c:v>
                </c:pt>
                <c:pt idx="11611">
                  <c:v>0.09572083</c:v>
                </c:pt>
                <c:pt idx="11612">
                  <c:v>0.0986025</c:v>
                </c:pt>
                <c:pt idx="11613">
                  <c:v>0.09786731</c:v>
                </c:pt>
                <c:pt idx="11614">
                  <c:v>0.0966200500000001</c:v>
                </c:pt>
                <c:pt idx="11615">
                  <c:v>0.1034915</c:v>
                </c:pt>
                <c:pt idx="11616">
                  <c:v>0.09933539</c:v>
                </c:pt>
                <c:pt idx="11617">
                  <c:v>0.09284061</c:v>
                </c:pt>
                <c:pt idx="11618">
                  <c:v>0.0838443</c:v>
                </c:pt>
                <c:pt idx="11619">
                  <c:v>0.08784604</c:v>
                </c:pt>
                <c:pt idx="11620">
                  <c:v>0.08398224</c:v>
                </c:pt>
                <c:pt idx="11621">
                  <c:v>0.09508099</c:v>
                </c:pt>
                <c:pt idx="11622">
                  <c:v>0.0808432</c:v>
                </c:pt>
                <c:pt idx="11623">
                  <c:v>0.07354129</c:v>
                </c:pt>
                <c:pt idx="11624">
                  <c:v>0.07564606</c:v>
                </c:pt>
                <c:pt idx="11625">
                  <c:v>0.07462261</c:v>
                </c:pt>
                <c:pt idx="11626">
                  <c:v>0.08600214</c:v>
                </c:pt>
                <c:pt idx="11627">
                  <c:v>0.107689</c:v>
                </c:pt>
                <c:pt idx="11628">
                  <c:v>0.1213278</c:v>
                </c:pt>
                <c:pt idx="11629">
                  <c:v>0.1154077</c:v>
                </c:pt>
                <c:pt idx="11630">
                  <c:v>0.0942942</c:v>
                </c:pt>
                <c:pt idx="11631">
                  <c:v>0.1019229</c:v>
                </c:pt>
                <c:pt idx="11632">
                  <c:v>0.1020777</c:v>
                </c:pt>
                <c:pt idx="11633">
                  <c:v>0.07717169</c:v>
                </c:pt>
                <c:pt idx="11634">
                  <c:v>0.08871106</c:v>
                </c:pt>
                <c:pt idx="11635">
                  <c:v>0.08481001</c:v>
                </c:pt>
                <c:pt idx="11636">
                  <c:v>0.1258878</c:v>
                </c:pt>
                <c:pt idx="11637">
                  <c:v>0.1207181</c:v>
                </c:pt>
                <c:pt idx="11638">
                  <c:v>0.09915385</c:v>
                </c:pt>
                <c:pt idx="11639">
                  <c:v>0.09332578</c:v>
                </c:pt>
                <c:pt idx="11640">
                  <c:v>0.1149841</c:v>
                </c:pt>
                <c:pt idx="11641">
                  <c:v>0.09614541</c:v>
                </c:pt>
                <c:pt idx="11642">
                  <c:v>0.1067007</c:v>
                </c:pt>
                <c:pt idx="11643">
                  <c:v>0.09317455</c:v>
                </c:pt>
                <c:pt idx="11644">
                  <c:v>0.09952724</c:v>
                </c:pt>
                <c:pt idx="11645">
                  <c:v>0.07428951</c:v>
                </c:pt>
                <c:pt idx="11646">
                  <c:v>0.0297323</c:v>
                </c:pt>
                <c:pt idx="11647">
                  <c:v>0.03566726</c:v>
                </c:pt>
                <c:pt idx="11648">
                  <c:v>0.08684549</c:v>
                </c:pt>
                <c:pt idx="11649">
                  <c:v>0.08269963</c:v>
                </c:pt>
                <c:pt idx="11650">
                  <c:v>0.05764048</c:v>
                </c:pt>
                <c:pt idx="11651">
                  <c:v>0.0453737</c:v>
                </c:pt>
                <c:pt idx="11652">
                  <c:v>0.07497562</c:v>
                </c:pt>
                <c:pt idx="11653">
                  <c:v>0.06866004</c:v>
                </c:pt>
                <c:pt idx="11654">
                  <c:v>0.05128072</c:v>
                </c:pt>
                <c:pt idx="11655">
                  <c:v>0.0437493</c:v>
                </c:pt>
                <c:pt idx="11656">
                  <c:v>0.0348674</c:v>
                </c:pt>
                <c:pt idx="11657">
                  <c:v>0.01949265</c:v>
                </c:pt>
                <c:pt idx="11658">
                  <c:v>0.02476209</c:v>
                </c:pt>
                <c:pt idx="11659">
                  <c:v>0.03318311</c:v>
                </c:pt>
                <c:pt idx="11660">
                  <c:v>0.04934205</c:v>
                </c:pt>
                <c:pt idx="11661">
                  <c:v>0.04164406</c:v>
                </c:pt>
                <c:pt idx="11662">
                  <c:v>0.08683013</c:v>
                </c:pt>
                <c:pt idx="11663">
                  <c:v>0.04715072</c:v>
                </c:pt>
                <c:pt idx="11664">
                  <c:v>0.0304288</c:v>
                </c:pt>
                <c:pt idx="11665">
                  <c:v>0.03374072</c:v>
                </c:pt>
                <c:pt idx="11666">
                  <c:v>0.07702945</c:v>
                </c:pt>
                <c:pt idx="11667">
                  <c:v>0.09858291</c:v>
                </c:pt>
                <c:pt idx="11668">
                  <c:v>0.06276809</c:v>
                </c:pt>
                <c:pt idx="11669">
                  <c:v>0.05151436</c:v>
                </c:pt>
                <c:pt idx="11670">
                  <c:v>0.069931</c:v>
                </c:pt>
                <c:pt idx="11671">
                  <c:v>0.08558305</c:v>
                </c:pt>
                <c:pt idx="11672">
                  <c:v>0.07488886</c:v>
                </c:pt>
                <c:pt idx="11673">
                  <c:v>0.07679326</c:v>
                </c:pt>
                <c:pt idx="11674">
                  <c:v>0.06846809</c:v>
                </c:pt>
                <c:pt idx="11675">
                  <c:v>0.04446498</c:v>
                </c:pt>
                <c:pt idx="11676">
                  <c:v>0.04535757</c:v>
                </c:pt>
                <c:pt idx="11677">
                  <c:v>0.08233716</c:v>
                </c:pt>
                <c:pt idx="11678">
                  <c:v>0.09868027</c:v>
                </c:pt>
                <c:pt idx="11679">
                  <c:v>0.09034591</c:v>
                </c:pt>
                <c:pt idx="11680">
                  <c:v>0.1006498</c:v>
                </c:pt>
                <c:pt idx="11681">
                  <c:v>0.07449614</c:v>
                </c:pt>
                <c:pt idx="11682">
                  <c:v>0.06255583</c:v>
                </c:pt>
                <c:pt idx="11683">
                  <c:v>0.08659738</c:v>
                </c:pt>
                <c:pt idx="11684">
                  <c:v>0.07930004</c:v>
                </c:pt>
                <c:pt idx="11685">
                  <c:v>0.07685339</c:v>
                </c:pt>
                <c:pt idx="11686">
                  <c:v>0.0846340500000001</c:v>
                </c:pt>
                <c:pt idx="11687">
                  <c:v>0.09924658</c:v>
                </c:pt>
                <c:pt idx="11688">
                  <c:v>0.1318453</c:v>
                </c:pt>
                <c:pt idx="11689">
                  <c:v>0.09845119</c:v>
                </c:pt>
                <c:pt idx="11690">
                  <c:v>0.05892117</c:v>
                </c:pt>
                <c:pt idx="11691">
                  <c:v>0.05773368</c:v>
                </c:pt>
                <c:pt idx="11692">
                  <c:v>0.04904714</c:v>
                </c:pt>
                <c:pt idx="11693">
                  <c:v>0.05630066</c:v>
                </c:pt>
                <c:pt idx="11694">
                  <c:v>0.03772968</c:v>
                </c:pt>
                <c:pt idx="11695">
                  <c:v>0.07022674</c:v>
                </c:pt>
                <c:pt idx="11696">
                  <c:v>0.04638626</c:v>
                </c:pt>
                <c:pt idx="11697">
                  <c:v>0.01763255</c:v>
                </c:pt>
                <c:pt idx="11698">
                  <c:v>0.04100602</c:v>
                </c:pt>
                <c:pt idx="11699">
                  <c:v>0.0355926</c:v>
                </c:pt>
                <c:pt idx="11700">
                  <c:v>0.03103267</c:v>
                </c:pt>
                <c:pt idx="11701">
                  <c:v>0.02566544</c:v>
                </c:pt>
                <c:pt idx="11702">
                  <c:v>0.034721</c:v>
                </c:pt>
                <c:pt idx="11703">
                  <c:v>0.05118328</c:v>
                </c:pt>
                <c:pt idx="11704">
                  <c:v>0.09622651</c:v>
                </c:pt>
                <c:pt idx="11705">
                  <c:v>0.08800095</c:v>
                </c:pt>
                <c:pt idx="11706">
                  <c:v>0.05613427</c:v>
                </c:pt>
                <c:pt idx="11707">
                  <c:v>0.05544672</c:v>
                </c:pt>
                <c:pt idx="11708">
                  <c:v>0.05410806</c:v>
                </c:pt>
                <c:pt idx="11709">
                  <c:v>0.1315053</c:v>
                </c:pt>
                <c:pt idx="11710">
                  <c:v>0.1193398</c:v>
                </c:pt>
                <c:pt idx="11711">
                  <c:v>0.08744852</c:v>
                </c:pt>
                <c:pt idx="11712">
                  <c:v>0.05704974</c:v>
                </c:pt>
                <c:pt idx="11713">
                  <c:v>0.03507382</c:v>
                </c:pt>
                <c:pt idx="11714">
                  <c:v>0.05722597</c:v>
                </c:pt>
                <c:pt idx="11715">
                  <c:v>0.036596</c:v>
                </c:pt>
                <c:pt idx="11716">
                  <c:v>0.01495207</c:v>
                </c:pt>
                <c:pt idx="11717">
                  <c:v>0.051275</c:v>
                </c:pt>
                <c:pt idx="11718">
                  <c:v>0.0224267</c:v>
                </c:pt>
                <c:pt idx="11719">
                  <c:v>0.007824048</c:v>
                </c:pt>
                <c:pt idx="11720">
                  <c:v>0.00847078700000001</c:v>
                </c:pt>
                <c:pt idx="11721">
                  <c:v>0.06855676</c:v>
                </c:pt>
                <c:pt idx="11722">
                  <c:v>0.02557596</c:v>
                </c:pt>
                <c:pt idx="11723">
                  <c:v>0.009272474</c:v>
                </c:pt>
                <c:pt idx="11724">
                  <c:v>0.01163622</c:v>
                </c:pt>
                <c:pt idx="11725">
                  <c:v>0.01508427</c:v>
                </c:pt>
                <c:pt idx="11726">
                  <c:v>0.02200883</c:v>
                </c:pt>
                <c:pt idx="11727">
                  <c:v>0.01040737</c:v>
                </c:pt>
                <c:pt idx="11728">
                  <c:v>0.01148536</c:v>
                </c:pt>
                <c:pt idx="11729">
                  <c:v>0.01213503</c:v>
                </c:pt>
                <c:pt idx="11730">
                  <c:v>0.01176759</c:v>
                </c:pt>
                <c:pt idx="11731">
                  <c:v>0.01594128</c:v>
                </c:pt>
                <c:pt idx="11732">
                  <c:v>0.0336495</c:v>
                </c:pt>
                <c:pt idx="11733">
                  <c:v>0.02842576</c:v>
                </c:pt>
                <c:pt idx="11734">
                  <c:v>0.01634646</c:v>
                </c:pt>
                <c:pt idx="11735">
                  <c:v>0.01309372</c:v>
                </c:pt>
                <c:pt idx="11736">
                  <c:v>0.01159447</c:v>
                </c:pt>
                <c:pt idx="11737">
                  <c:v>0.01766689</c:v>
                </c:pt>
                <c:pt idx="11738">
                  <c:v>0.01056101</c:v>
                </c:pt>
                <c:pt idx="11739">
                  <c:v>0.02531145</c:v>
                </c:pt>
                <c:pt idx="11740">
                  <c:v>0.05641932</c:v>
                </c:pt>
                <c:pt idx="11741">
                  <c:v>0.06997691</c:v>
                </c:pt>
                <c:pt idx="11742">
                  <c:v>0.03081044</c:v>
                </c:pt>
                <c:pt idx="11743">
                  <c:v>0.01379206</c:v>
                </c:pt>
                <c:pt idx="11744">
                  <c:v>0.007142123</c:v>
                </c:pt>
                <c:pt idx="11745">
                  <c:v>0.009580636</c:v>
                </c:pt>
                <c:pt idx="11746">
                  <c:v>0.03853863</c:v>
                </c:pt>
                <c:pt idx="11747">
                  <c:v>0.02113193</c:v>
                </c:pt>
                <c:pt idx="11748">
                  <c:v>0.04394617</c:v>
                </c:pt>
                <c:pt idx="11749">
                  <c:v>0.02305121</c:v>
                </c:pt>
                <c:pt idx="11750">
                  <c:v>0.07351412</c:v>
                </c:pt>
                <c:pt idx="11751">
                  <c:v>0.08358798</c:v>
                </c:pt>
                <c:pt idx="11752">
                  <c:v>0.1062376</c:v>
                </c:pt>
                <c:pt idx="11753">
                  <c:v>0.104609</c:v>
                </c:pt>
                <c:pt idx="11754">
                  <c:v>0.09556288</c:v>
                </c:pt>
                <c:pt idx="11755">
                  <c:v>0.1379316</c:v>
                </c:pt>
                <c:pt idx="11756">
                  <c:v>0.0890709</c:v>
                </c:pt>
                <c:pt idx="11757">
                  <c:v>0.1134372</c:v>
                </c:pt>
                <c:pt idx="11758">
                  <c:v>0.09800129</c:v>
                </c:pt>
                <c:pt idx="11759">
                  <c:v>0.1210411</c:v>
                </c:pt>
                <c:pt idx="11760">
                  <c:v>0.06181765</c:v>
                </c:pt>
                <c:pt idx="11761">
                  <c:v>0.03803328</c:v>
                </c:pt>
                <c:pt idx="11762">
                  <c:v>0.0717479</c:v>
                </c:pt>
                <c:pt idx="11763">
                  <c:v>0.05573659</c:v>
                </c:pt>
                <c:pt idx="11764">
                  <c:v>0.02352178</c:v>
                </c:pt>
                <c:pt idx="11765">
                  <c:v>0.008468957</c:v>
                </c:pt>
                <c:pt idx="11766">
                  <c:v>0.002490745</c:v>
                </c:pt>
                <c:pt idx="11767">
                  <c:v>0.001267553</c:v>
                </c:pt>
                <c:pt idx="11768">
                  <c:v>0.0006944149</c:v>
                </c:pt>
                <c:pt idx="11769">
                  <c:v>0.006597057</c:v>
                </c:pt>
                <c:pt idx="11770">
                  <c:v>0.009195211</c:v>
                </c:pt>
                <c:pt idx="11771">
                  <c:v>0.05191742</c:v>
                </c:pt>
                <c:pt idx="11772">
                  <c:v>0.0194164</c:v>
                </c:pt>
                <c:pt idx="11773">
                  <c:v>0.01376787</c:v>
                </c:pt>
                <c:pt idx="11774">
                  <c:v>0.02423768</c:v>
                </c:pt>
                <c:pt idx="11775">
                  <c:v>0.06849809</c:v>
                </c:pt>
                <c:pt idx="11776">
                  <c:v>0.03711684</c:v>
                </c:pt>
                <c:pt idx="11777">
                  <c:v>0.03898223</c:v>
                </c:pt>
                <c:pt idx="11778">
                  <c:v>0.09083465</c:v>
                </c:pt>
                <c:pt idx="11779">
                  <c:v>0.1670646</c:v>
                </c:pt>
                <c:pt idx="11780">
                  <c:v>0.1545881</c:v>
                </c:pt>
                <c:pt idx="11781">
                  <c:v>0.1327822</c:v>
                </c:pt>
                <c:pt idx="11782">
                  <c:v>0.1570134</c:v>
                </c:pt>
                <c:pt idx="11783">
                  <c:v>0.1299132</c:v>
                </c:pt>
                <c:pt idx="11784">
                  <c:v>0.1366513</c:v>
                </c:pt>
                <c:pt idx="11785">
                  <c:v>0.1233881</c:v>
                </c:pt>
                <c:pt idx="11786">
                  <c:v>0.1131357</c:v>
                </c:pt>
                <c:pt idx="11787">
                  <c:v>0.1057994</c:v>
                </c:pt>
                <c:pt idx="11788">
                  <c:v>0.1167243</c:v>
                </c:pt>
                <c:pt idx="11789">
                  <c:v>0.1352918</c:v>
                </c:pt>
                <c:pt idx="11790">
                  <c:v>0.1286678</c:v>
                </c:pt>
                <c:pt idx="11791">
                  <c:v>0.1308463</c:v>
                </c:pt>
                <c:pt idx="11792">
                  <c:v>0.1159998</c:v>
                </c:pt>
                <c:pt idx="11793">
                  <c:v>0.07355397</c:v>
                </c:pt>
                <c:pt idx="11794">
                  <c:v>0.09289887</c:v>
                </c:pt>
                <c:pt idx="11795">
                  <c:v>0.07120683</c:v>
                </c:pt>
                <c:pt idx="11796">
                  <c:v>0.02193971</c:v>
                </c:pt>
                <c:pt idx="11797">
                  <c:v>0.02233841</c:v>
                </c:pt>
                <c:pt idx="11798">
                  <c:v>0.03820974</c:v>
                </c:pt>
                <c:pt idx="11799">
                  <c:v>0.03601113</c:v>
                </c:pt>
                <c:pt idx="11800">
                  <c:v>0.02402679</c:v>
                </c:pt>
                <c:pt idx="11801">
                  <c:v>0.0255045</c:v>
                </c:pt>
                <c:pt idx="11802">
                  <c:v>0.04258091</c:v>
                </c:pt>
                <c:pt idx="11803">
                  <c:v>0.0366104</c:v>
                </c:pt>
                <c:pt idx="11804">
                  <c:v>0.04254565</c:v>
                </c:pt>
                <c:pt idx="11805">
                  <c:v>0.03479829</c:v>
                </c:pt>
                <c:pt idx="11806">
                  <c:v>0.03565216</c:v>
                </c:pt>
                <c:pt idx="11807">
                  <c:v>0.03670443</c:v>
                </c:pt>
                <c:pt idx="11808">
                  <c:v>0.08937596</c:v>
                </c:pt>
                <c:pt idx="11809">
                  <c:v>0.1058464</c:v>
                </c:pt>
                <c:pt idx="11810">
                  <c:v>0.1262124</c:v>
                </c:pt>
                <c:pt idx="11811">
                  <c:v>0.1205833</c:v>
                </c:pt>
                <c:pt idx="11812">
                  <c:v>0.1413861</c:v>
                </c:pt>
                <c:pt idx="11813">
                  <c:v>0.1338935</c:v>
                </c:pt>
                <c:pt idx="11814">
                  <c:v>0.1556611</c:v>
                </c:pt>
                <c:pt idx="11815">
                  <c:v>0.1408602</c:v>
                </c:pt>
                <c:pt idx="11816">
                  <c:v>0.1751158</c:v>
                </c:pt>
                <c:pt idx="11817">
                  <c:v>0.1865062</c:v>
                </c:pt>
                <c:pt idx="11818">
                  <c:v>0.1646548</c:v>
                </c:pt>
                <c:pt idx="11819">
                  <c:v>0.17452</c:v>
                </c:pt>
                <c:pt idx="11820">
                  <c:v>0.1781198</c:v>
                </c:pt>
                <c:pt idx="11821">
                  <c:v>0.1633328</c:v>
                </c:pt>
                <c:pt idx="11822">
                  <c:v>0.1318586</c:v>
                </c:pt>
                <c:pt idx="11823">
                  <c:v>0.1366314</c:v>
                </c:pt>
                <c:pt idx="11824">
                  <c:v>0.175947</c:v>
                </c:pt>
                <c:pt idx="11825">
                  <c:v>0.1704647</c:v>
                </c:pt>
                <c:pt idx="11826">
                  <c:v>0.1641976</c:v>
                </c:pt>
                <c:pt idx="11827">
                  <c:v>0.167376</c:v>
                </c:pt>
                <c:pt idx="11828">
                  <c:v>0.1703853</c:v>
                </c:pt>
                <c:pt idx="11829">
                  <c:v>0.1625028</c:v>
                </c:pt>
                <c:pt idx="11830">
                  <c:v>0.1608818</c:v>
                </c:pt>
                <c:pt idx="11831">
                  <c:v>0.1718576</c:v>
                </c:pt>
                <c:pt idx="11832">
                  <c:v>0.182666</c:v>
                </c:pt>
                <c:pt idx="11833">
                  <c:v>0.199381</c:v>
                </c:pt>
                <c:pt idx="11834">
                  <c:v>0.1816233</c:v>
                </c:pt>
                <c:pt idx="11835">
                  <c:v>0.1662369</c:v>
                </c:pt>
                <c:pt idx="11836">
                  <c:v>0.1682143</c:v>
                </c:pt>
                <c:pt idx="11837">
                  <c:v>0.170946</c:v>
                </c:pt>
                <c:pt idx="11838">
                  <c:v>0.1825437</c:v>
                </c:pt>
                <c:pt idx="11839">
                  <c:v>0.1864339</c:v>
                </c:pt>
                <c:pt idx="11840">
                  <c:v>0.1758965</c:v>
                </c:pt>
                <c:pt idx="11841">
                  <c:v>0.1761076</c:v>
                </c:pt>
                <c:pt idx="11842">
                  <c:v>0.1675709</c:v>
                </c:pt>
                <c:pt idx="11843">
                  <c:v>0.1787464</c:v>
                </c:pt>
                <c:pt idx="11844">
                  <c:v>0.148754</c:v>
                </c:pt>
                <c:pt idx="11845">
                  <c:v>0.1196382</c:v>
                </c:pt>
                <c:pt idx="11846">
                  <c:v>0.1416048</c:v>
                </c:pt>
                <c:pt idx="11847">
                  <c:v>0.1633751</c:v>
                </c:pt>
                <c:pt idx="11848">
                  <c:v>0.1469738</c:v>
                </c:pt>
                <c:pt idx="11849">
                  <c:v>0.1366979</c:v>
                </c:pt>
                <c:pt idx="11850">
                  <c:v>0.0989902</c:v>
                </c:pt>
                <c:pt idx="11851">
                  <c:v>0.1416224</c:v>
                </c:pt>
                <c:pt idx="11852">
                  <c:v>0.1275617</c:v>
                </c:pt>
                <c:pt idx="11853">
                  <c:v>0.1238958</c:v>
                </c:pt>
                <c:pt idx="11854">
                  <c:v>0.1374547</c:v>
                </c:pt>
                <c:pt idx="11855">
                  <c:v>0.1765561</c:v>
                </c:pt>
                <c:pt idx="11856">
                  <c:v>0.1574689</c:v>
                </c:pt>
                <c:pt idx="11857">
                  <c:v>0.1793194</c:v>
                </c:pt>
                <c:pt idx="11858">
                  <c:v>0.1800664</c:v>
                </c:pt>
                <c:pt idx="11859">
                  <c:v>0.1858997</c:v>
                </c:pt>
                <c:pt idx="11860">
                  <c:v>0.1984427</c:v>
                </c:pt>
                <c:pt idx="11861">
                  <c:v>0.1618553</c:v>
                </c:pt>
                <c:pt idx="11862">
                  <c:v>0.1454335</c:v>
                </c:pt>
                <c:pt idx="11863">
                  <c:v>0.1696849</c:v>
                </c:pt>
                <c:pt idx="11864">
                  <c:v>0.2014188</c:v>
                </c:pt>
                <c:pt idx="11865">
                  <c:v>0.1879607</c:v>
                </c:pt>
                <c:pt idx="11866">
                  <c:v>0.1642386</c:v>
                </c:pt>
                <c:pt idx="11867">
                  <c:v>0.1589295</c:v>
                </c:pt>
                <c:pt idx="11868">
                  <c:v>0.155105</c:v>
                </c:pt>
                <c:pt idx="11869">
                  <c:v>0.09706978</c:v>
                </c:pt>
                <c:pt idx="11870">
                  <c:v>0.09146409</c:v>
                </c:pt>
                <c:pt idx="11871">
                  <c:v>0.1118138</c:v>
                </c:pt>
                <c:pt idx="11872">
                  <c:v>0.1254864</c:v>
                </c:pt>
                <c:pt idx="11873">
                  <c:v>0.1051696</c:v>
                </c:pt>
                <c:pt idx="11874">
                  <c:v>0.09668422</c:v>
                </c:pt>
                <c:pt idx="11875">
                  <c:v>0.1050346</c:v>
                </c:pt>
                <c:pt idx="11876">
                  <c:v>0.1265488</c:v>
                </c:pt>
                <c:pt idx="11877">
                  <c:v>0.07409703</c:v>
                </c:pt>
                <c:pt idx="11878">
                  <c:v>0.06449275</c:v>
                </c:pt>
                <c:pt idx="11879">
                  <c:v>0.07341882</c:v>
                </c:pt>
                <c:pt idx="11880">
                  <c:v>0.09493629</c:v>
                </c:pt>
                <c:pt idx="11881">
                  <c:v>0.08663031</c:v>
                </c:pt>
                <c:pt idx="11882">
                  <c:v>0.07548229</c:v>
                </c:pt>
                <c:pt idx="11883">
                  <c:v>0.07455131</c:v>
                </c:pt>
                <c:pt idx="11884">
                  <c:v>0.0675583</c:v>
                </c:pt>
                <c:pt idx="11885">
                  <c:v>0.03511724</c:v>
                </c:pt>
                <c:pt idx="11886">
                  <c:v>0.01088489</c:v>
                </c:pt>
                <c:pt idx="11887">
                  <c:v>0.007456711</c:v>
                </c:pt>
                <c:pt idx="11888">
                  <c:v>0.0</c:v>
                </c:pt>
                <c:pt idx="11889">
                  <c:v>0.0</c:v>
                </c:pt>
                <c:pt idx="11890">
                  <c:v>0.0</c:v>
                </c:pt>
                <c:pt idx="11891">
                  <c:v>0.003276869</c:v>
                </c:pt>
                <c:pt idx="11892">
                  <c:v>0.006744258</c:v>
                </c:pt>
                <c:pt idx="11893">
                  <c:v>0.0</c:v>
                </c:pt>
                <c:pt idx="11894">
                  <c:v>0.0</c:v>
                </c:pt>
                <c:pt idx="11895">
                  <c:v>0.0</c:v>
                </c:pt>
                <c:pt idx="11896">
                  <c:v>0.0</c:v>
                </c:pt>
                <c:pt idx="11897">
                  <c:v>0.01431888</c:v>
                </c:pt>
                <c:pt idx="11898">
                  <c:v>0.006971536</c:v>
                </c:pt>
                <c:pt idx="11899">
                  <c:v>0.02836422</c:v>
                </c:pt>
                <c:pt idx="11900">
                  <c:v>0.01776054</c:v>
                </c:pt>
                <c:pt idx="11901">
                  <c:v>0.0</c:v>
                </c:pt>
                <c:pt idx="11902">
                  <c:v>0.0</c:v>
                </c:pt>
                <c:pt idx="11903">
                  <c:v>0.0</c:v>
                </c:pt>
                <c:pt idx="11904">
                  <c:v>0.0</c:v>
                </c:pt>
                <c:pt idx="11905">
                  <c:v>0.0</c:v>
                </c:pt>
                <c:pt idx="11906">
                  <c:v>0.00755</c:v>
                </c:pt>
                <c:pt idx="11907">
                  <c:v>0.0321987</c:v>
                </c:pt>
                <c:pt idx="11908">
                  <c:v>0.009656488</c:v>
                </c:pt>
                <c:pt idx="11909">
                  <c:v>0.0</c:v>
                </c:pt>
                <c:pt idx="11910">
                  <c:v>0.0</c:v>
                </c:pt>
                <c:pt idx="11911">
                  <c:v>0.0</c:v>
                </c:pt>
                <c:pt idx="11912">
                  <c:v>0.0</c:v>
                </c:pt>
                <c:pt idx="11913">
                  <c:v>0.0</c:v>
                </c:pt>
                <c:pt idx="11914">
                  <c:v>0.0</c:v>
                </c:pt>
                <c:pt idx="11915">
                  <c:v>0.0</c:v>
                </c:pt>
                <c:pt idx="11916">
                  <c:v>0.0</c:v>
                </c:pt>
                <c:pt idx="11917">
                  <c:v>0.0</c:v>
                </c:pt>
                <c:pt idx="11918">
                  <c:v>0.0</c:v>
                </c:pt>
                <c:pt idx="11919">
                  <c:v>0.0</c:v>
                </c:pt>
                <c:pt idx="11920">
                  <c:v>0.0</c:v>
                </c:pt>
                <c:pt idx="11921">
                  <c:v>0.0</c:v>
                </c:pt>
                <c:pt idx="11922">
                  <c:v>0.0</c:v>
                </c:pt>
                <c:pt idx="11923">
                  <c:v>0.0</c:v>
                </c:pt>
                <c:pt idx="11924">
                  <c:v>0.0006990068</c:v>
                </c:pt>
                <c:pt idx="11925">
                  <c:v>0.001439865</c:v>
                </c:pt>
                <c:pt idx="11926">
                  <c:v>0.01228095</c:v>
                </c:pt>
                <c:pt idx="11927">
                  <c:v>0.01648179</c:v>
                </c:pt>
                <c:pt idx="11928">
                  <c:v>0.001222106</c:v>
                </c:pt>
                <c:pt idx="11929">
                  <c:v>0.0005162309</c:v>
                </c:pt>
                <c:pt idx="11930">
                  <c:v>0.0</c:v>
                </c:pt>
                <c:pt idx="11931">
                  <c:v>0.0</c:v>
                </c:pt>
                <c:pt idx="11932">
                  <c:v>0.0</c:v>
                </c:pt>
                <c:pt idx="11933">
                  <c:v>0.0</c:v>
                </c:pt>
                <c:pt idx="11934">
                  <c:v>0.0</c:v>
                </c:pt>
                <c:pt idx="11935">
                  <c:v>0.0</c:v>
                </c:pt>
                <c:pt idx="11936">
                  <c:v>0.0</c:v>
                </c:pt>
                <c:pt idx="11937">
                  <c:v>0.0</c:v>
                </c:pt>
                <c:pt idx="11938">
                  <c:v>0.0</c:v>
                </c:pt>
                <c:pt idx="11939">
                  <c:v>0.0</c:v>
                </c:pt>
                <c:pt idx="11940">
                  <c:v>0.0</c:v>
                </c:pt>
                <c:pt idx="11941">
                  <c:v>0.0</c:v>
                </c:pt>
                <c:pt idx="11942">
                  <c:v>0.0</c:v>
                </c:pt>
                <c:pt idx="11943">
                  <c:v>0.0</c:v>
                </c:pt>
                <c:pt idx="11944">
                  <c:v>0.0</c:v>
                </c:pt>
                <c:pt idx="11945">
                  <c:v>0.0</c:v>
                </c:pt>
                <c:pt idx="11946">
                  <c:v>0.0</c:v>
                </c:pt>
                <c:pt idx="11947">
                  <c:v>0.0</c:v>
                </c:pt>
                <c:pt idx="11948">
                  <c:v>0.0</c:v>
                </c:pt>
                <c:pt idx="11949">
                  <c:v>0.0</c:v>
                </c:pt>
                <c:pt idx="11950">
                  <c:v>0.0</c:v>
                </c:pt>
                <c:pt idx="11951">
                  <c:v>0.0</c:v>
                </c:pt>
                <c:pt idx="11952">
                  <c:v>0.0</c:v>
                </c:pt>
                <c:pt idx="11953">
                  <c:v>0.0</c:v>
                </c:pt>
                <c:pt idx="11954">
                  <c:v>0.0</c:v>
                </c:pt>
                <c:pt idx="11955">
                  <c:v>0.0</c:v>
                </c:pt>
                <c:pt idx="11956">
                  <c:v>0.0</c:v>
                </c:pt>
                <c:pt idx="11957">
                  <c:v>0.04414135</c:v>
                </c:pt>
                <c:pt idx="11958">
                  <c:v>0.07289205</c:v>
                </c:pt>
                <c:pt idx="11959">
                  <c:v>0.00822579</c:v>
                </c:pt>
                <c:pt idx="11960">
                  <c:v>0.0</c:v>
                </c:pt>
                <c:pt idx="11961">
                  <c:v>0.002131167</c:v>
                </c:pt>
                <c:pt idx="11962">
                  <c:v>0.00627972</c:v>
                </c:pt>
                <c:pt idx="11963">
                  <c:v>0.003411369</c:v>
                </c:pt>
                <c:pt idx="11964">
                  <c:v>0.000867289</c:v>
                </c:pt>
                <c:pt idx="11965">
                  <c:v>0.001438466</c:v>
                </c:pt>
                <c:pt idx="11966">
                  <c:v>0.0</c:v>
                </c:pt>
                <c:pt idx="11967">
                  <c:v>0.0</c:v>
                </c:pt>
                <c:pt idx="11968">
                  <c:v>0.0</c:v>
                </c:pt>
                <c:pt idx="11969">
                  <c:v>0.0006256535</c:v>
                </c:pt>
                <c:pt idx="11970">
                  <c:v>0.0006565334</c:v>
                </c:pt>
                <c:pt idx="11971">
                  <c:v>0.0</c:v>
                </c:pt>
                <c:pt idx="11972">
                  <c:v>0.000768417</c:v>
                </c:pt>
                <c:pt idx="11973">
                  <c:v>0.003809703</c:v>
                </c:pt>
                <c:pt idx="11974">
                  <c:v>0.009266996</c:v>
                </c:pt>
                <c:pt idx="11975">
                  <c:v>0.01380914</c:v>
                </c:pt>
                <c:pt idx="11976">
                  <c:v>0.00406444</c:v>
                </c:pt>
                <c:pt idx="11977">
                  <c:v>0.001442664</c:v>
                </c:pt>
                <c:pt idx="11978">
                  <c:v>0.004803171</c:v>
                </c:pt>
                <c:pt idx="11979">
                  <c:v>0.0</c:v>
                </c:pt>
                <c:pt idx="11980">
                  <c:v>0.001896763</c:v>
                </c:pt>
                <c:pt idx="11981">
                  <c:v>0.007583578</c:v>
                </c:pt>
                <c:pt idx="11982">
                  <c:v>0.01355957</c:v>
                </c:pt>
                <c:pt idx="11983">
                  <c:v>0.02466036</c:v>
                </c:pt>
                <c:pt idx="11984">
                  <c:v>0.02166843</c:v>
                </c:pt>
                <c:pt idx="11985">
                  <c:v>0.006272288</c:v>
                </c:pt>
                <c:pt idx="11986">
                  <c:v>0.007705622</c:v>
                </c:pt>
                <c:pt idx="11987">
                  <c:v>0.03795572</c:v>
                </c:pt>
                <c:pt idx="11988">
                  <c:v>0.03606342</c:v>
                </c:pt>
                <c:pt idx="11989">
                  <c:v>0.04959197</c:v>
                </c:pt>
                <c:pt idx="11990">
                  <c:v>0.06611348</c:v>
                </c:pt>
                <c:pt idx="11991">
                  <c:v>0.06556325</c:v>
                </c:pt>
                <c:pt idx="11992">
                  <c:v>0.09423175</c:v>
                </c:pt>
                <c:pt idx="11993">
                  <c:v>0.0985234500000001</c:v>
                </c:pt>
                <c:pt idx="11994">
                  <c:v>0.1330753</c:v>
                </c:pt>
                <c:pt idx="11995">
                  <c:v>0.1467354</c:v>
                </c:pt>
                <c:pt idx="11996">
                  <c:v>0.1335015</c:v>
                </c:pt>
                <c:pt idx="11997">
                  <c:v>0.1488297</c:v>
                </c:pt>
                <c:pt idx="11998">
                  <c:v>0.1830094</c:v>
                </c:pt>
                <c:pt idx="11999">
                  <c:v>0.1725748</c:v>
                </c:pt>
                <c:pt idx="12000">
                  <c:v>0.1997424</c:v>
                </c:pt>
                <c:pt idx="12001">
                  <c:v>0.186682</c:v>
                </c:pt>
                <c:pt idx="12002">
                  <c:v>0.1779191</c:v>
                </c:pt>
                <c:pt idx="12003">
                  <c:v>0.1513342</c:v>
                </c:pt>
                <c:pt idx="12004">
                  <c:v>0.1532734</c:v>
                </c:pt>
                <c:pt idx="12005">
                  <c:v>0.1367455</c:v>
                </c:pt>
                <c:pt idx="12006">
                  <c:v>0.01481714</c:v>
                </c:pt>
                <c:pt idx="12007">
                  <c:v>0.0</c:v>
                </c:pt>
                <c:pt idx="12008">
                  <c:v>0.005837874</c:v>
                </c:pt>
                <c:pt idx="12009">
                  <c:v>0.1161456</c:v>
                </c:pt>
                <c:pt idx="12010">
                  <c:v>0.1346709</c:v>
                </c:pt>
                <c:pt idx="12011">
                  <c:v>0.1421158</c:v>
                </c:pt>
                <c:pt idx="12012">
                  <c:v>0.1357625</c:v>
                </c:pt>
                <c:pt idx="12013">
                  <c:v>0.1498517</c:v>
                </c:pt>
                <c:pt idx="12014">
                  <c:v>0.1427661</c:v>
                </c:pt>
                <c:pt idx="12015">
                  <c:v>0.1710539</c:v>
                </c:pt>
                <c:pt idx="12016">
                  <c:v>0.1426768</c:v>
                </c:pt>
                <c:pt idx="12017">
                  <c:v>0.1344093</c:v>
                </c:pt>
                <c:pt idx="12018">
                  <c:v>0.1457971</c:v>
                </c:pt>
                <c:pt idx="12019">
                  <c:v>0.1747699</c:v>
                </c:pt>
                <c:pt idx="12020">
                  <c:v>0.1745961</c:v>
                </c:pt>
                <c:pt idx="12021">
                  <c:v>0.1647341</c:v>
                </c:pt>
                <c:pt idx="12022">
                  <c:v>0.2606996</c:v>
                </c:pt>
                <c:pt idx="12023">
                  <c:v>0.2350387</c:v>
                </c:pt>
                <c:pt idx="12024">
                  <c:v>0.2911817</c:v>
                </c:pt>
                <c:pt idx="12025">
                  <c:v>0.2149168</c:v>
                </c:pt>
                <c:pt idx="12026">
                  <c:v>0.1325029</c:v>
                </c:pt>
                <c:pt idx="12027">
                  <c:v>0.01202921</c:v>
                </c:pt>
                <c:pt idx="12028">
                  <c:v>0.0</c:v>
                </c:pt>
                <c:pt idx="12029">
                  <c:v>0.0</c:v>
                </c:pt>
                <c:pt idx="12030">
                  <c:v>0.0</c:v>
                </c:pt>
                <c:pt idx="12031">
                  <c:v>0.0</c:v>
                </c:pt>
                <c:pt idx="12032">
                  <c:v>0.0</c:v>
                </c:pt>
                <c:pt idx="12033">
                  <c:v>0.0</c:v>
                </c:pt>
                <c:pt idx="12034">
                  <c:v>0.0</c:v>
                </c:pt>
                <c:pt idx="12035">
                  <c:v>0.0</c:v>
                </c:pt>
                <c:pt idx="12036">
                  <c:v>0.0</c:v>
                </c:pt>
                <c:pt idx="12037">
                  <c:v>0.0</c:v>
                </c:pt>
                <c:pt idx="12038">
                  <c:v>0.0</c:v>
                </c:pt>
                <c:pt idx="12039">
                  <c:v>0.0</c:v>
                </c:pt>
                <c:pt idx="12040">
                  <c:v>0.007530955</c:v>
                </c:pt>
                <c:pt idx="12041">
                  <c:v>0.002669976</c:v>
                </c:pt>
                <c:pt idx="12042">
                  <c:v>0.0</c:v>
                </c:pt>
                <c:pt idx="12043">
                  <c:v>0.01025144</c:v>
                </c:pt>
                <c:pt idx="12044">
                  <c:v>0.008833184</c:v>
                </c:pt>
                <c:pt idx="12045">
                  <c:v>0.0</c:v>
                </c:pt>
                <c:pt idx="12046">
                  <c:v>0.01939142</c:v>
                </c:pt>
                <c:pt idx="12047">
                  <c:v>0.03539666</c:v>
                </c:pt>
                <c:pt idx="12048">
                  <c:v>0.04421572</c:v>
                </c:pt>
                <c:pt idx="12049">
                  <c:v>0.0459667</c:v>
                </c:pt>
                <c:pt idx="12050">
                  <c:v>0.04780634</c:v>
                </c:pt>
                <c:pt idx="12051">
                  <c:v>0.0910156</c:v>
                </c:pt>
                <c:pt idx="12052">
                  <c:v>0.06461725</c:v>
                </c:pt>
                <c:pt idx="12053">
                  <c:v>0.1030033</c:v>
                </c:pt>
                <c:pt idx="12054">
                  <c:v>0.1409923</c:v>
                </c:pt>
                <c:pt idx="12055">
                  <c:v>0.148847</c:v>
                </c:pt>
                <c:pt idx="12056">
                  <c:v>0.1982246</c:v>
                </c:pt>
                <c:pt idx="12057">
                  <c:v>0.1445772</c:v>
                </c:pt>
                <c:pt idx="12058">
                  <c:v>0.1458025</c:v>
                </c:pt>
                <c:pt idx="12059">
                  <c:v>0.1401781</c:v>
                </c:pt>
                <c:pt idx="12060">
                  <c:v>0.1626192</c:v>
                </c:pt>
                <c:pt idx="12061">
                  <c:v>0.2493221</c:v>
                </c:pt>
                <c:pt idx="12062">
                  <c:v>0.1828289</c:v>
                </c:pt>
                <c:pt idx="12063">
                  <c:v>0.06392737</c:v>
                </c:pt>
                <c:pt idx="12064">
                  <c:v>0.133354</c:v>
                </c:pt>
                <c:pt idx="12065">
                  <c:v>0.1315193</c:v>
                </c:pt>
                <c:pt idx="12066">
                  <c:v>0.1416287</c:v>
                </c:pt>
                <c:pt idx="12067">
                  <c:v>0.1393321</c:v>
                </c:pt>
                <c:pt idx="12068">
                  <c:v>0.07405642</c:v>
                </c:pt>
                <c:pt idx="12069">
                  <c:v>0.06163698</c:v>
                </c:pt>
                <c:pt idx="12070">
                  <c:v>0.1738727</c:v>
                </c:pt>
                <c:pt idx="12071">
                  <c:v>0.1369486</c:v>
                </c:pt>
                <c:pt idx="12072">
                  <c:v>0.2001966</c:v>
                </c:pt>
                <c:pt idx="12073">
                  <c:v>0.08078706</c:v>
                </c:pt>
                <c:pt idx="12074">
                  <c:v>0.01715361</c:v>
                </c:pt>
                <c:pt idx="12075">
                  <c:v>0.08245525</c:v>
                </c:pt>
                <c:pt idx="12076">
                  <c:v>0.3386306</c:v>
                </c:pt>
                <c:pt idx="12077">
                  <c:v>0.3017437</c:v>
                </c:pt>
                <c:pt idx="12078">
                  <c:v>0.09760255</c:v>
                </c:pt>
                <c:pt idx="12079">
                  <c:v>0.08453841</c:v>
                </c:pt>
                <c:pt idx="12080">
                  <c:v>0.01174577</c:v>
                </c:pt>
                <c:pt idx="12081">
                  <c:v>0.007987664</c:v>
                </c:pt>
                <c:pt idx="12082">
                  <c:v>0.0</c:v>
                </c:pt>
                <c:pt idx="12083">
                  <c:v>0.006978768</c:v>
                </c:pt>
                <c:pt idx="12084">
                  <c:v>0.03807266</c:v>
                </c:pt>
                <c:pt idx="12085">
                  <c:v>0.03199453</c:v>
                </c:pt>
                <c:pt idx="12086">
                  <c:v>0.06855244</c:v>
                </c:pt>
                <c:pt idx="12087">
                  <c:v>0.1147496</c:v>
                </c:pt>
                <c:pt idx="12088">
                  <c:v>0.1749411</c:v>
                </c:pt>
                <c:pt idx="12089">
                  <c:v>0.1111626</c:v>
                </c:pt>
                <c:pt idx="12090">
                  <c:v>0.07311189</c:v>
                </c:pt>
                <c:pt idx="12091">
                  <c:v>0.007849513</c:v>
                </c:pt>
                <c:pt idx="12092">
                  <c:v>0.01423635</c:v>
                </c:pt>
                <c:pt idx="12093">
                  <c:v>0.01263428</c:v>
                </c:pt>
                <c:pt idx="12094">
                  <c:v>0.01312638</c:v>
                </c:pt>
                <c:pt idx="12095">
                  <c:v>0.0</c:v>
                </c:pt>
                <c:pt idx="12096">
                  <c:v>0.0</c:v>
                </c:pt>
                <c:pt idx="12097">
                  <c:v>0.03057211</c:v>
                </c:pt>
                <c:pt idx="12098">
                  <c:v>0.01569678</c:v>
                </c:pt>
                <c:pt idx="12099">
                  <c:v>0.0</c:v>
                </c:pt>
                <c:pt idx="12100">
                  <c:v>0.0</c:v>
                </c:pt>
                <c:pt idx="12101">
                  <c:v>0.0</c:v>
                </c:pt>
                <c:pt idx="12102">
                  <c:v>0.0</c:v>
                </c:pt>
                <c:pt idx="12103">
                  <c:v>0.0</c:v>
                </c:pt>
                <c:pt idx="12104">
                  <c:v>0.0</c:v>
                </c:pt>
                <c:pt idx="12105">
                  <c:v>0.0</c:v>
                </c:pt>
                <c:pt idx="12106">
                  <c:v>0.0</c:v>
                </c:pt>
                <c:pt idx="12107">
                  <c:v>0.0</c:v>
                </c:pt>
                <c:pt idx="12108">
                  <c:v>0.0</c:v>
                </c:pt>
                <c:pt idx="12109">
                  <c:v>0.0</c:v>
                </c:pt>
                <c:pt idx="12110">
                  <c:v>0.0</c:v>
                </c:pt>
                <c:pt idx="12111">
                  <c:v>0.0</c:v>
                </c:pt>
                <c:pt idx="12112">
                  <c:v>0.0</c:v>
                </c:pt>
                <c:pt idx="12113">
                  <c:v>0.0</c:v>
                </c:pt>
                <c:pt idx="12114">
                  <c:v>0.0</c:v>
                </c:pt>
                <c:pt idx="12115">
                  <c:v>0.0</c:v>
                </c:pt>
                <c:pt idx="12116">
                  <c:v>0.0</c:v>
                </c:pt>
                <c:pt idx="12117">
                  <c:v>0.0</c:v>
                </c:pt>
                <c:pt idx="12118">
                  <c:v>0.0</c:v>
                </c:pt>
                <c:pt idx="12119">
                  <c:v>0.0</c:v>
                </c:pt>
                <c:pt idx="12120">
                  <c:v>0.0</c:v>
                </c:pt>
                <c:pt idx="12121">
                  <c:v>0.0</c:v>
                </c:pt>
                <c:pt idx="12122">
                  <c:v>0.0</c:v>
                </c:pt>
                <c:pt idx="12123">
                  <c:v>0.0</c:v>
                </c:pt>
                <c:pt idx="12124">
                  <c:v>0.0</c:v>
                </c:pt>
                <c:pt idx="12125">
                  <c:v>0.0</c:v>
                </c:pt>
                <c:pt idx="12126">
                  <c:v>0.0</c:v>
                </c:pt>
                <c:pt idx="12127">
                  <c:v>0.0</c:v>
                </c:pt>
                <c:pt idx="12128">
                  <c:v>0.0</c:v>
                </c:pt>
                <c:pt idx="12129">
                  <c:v>0.0</c:v>
                </c:pt>
                <c:pt idx="12130">
                  <c:v>0.0</c:v>
                </c:pt>
                <c:pt idx="12131">
                  <c:v>0.0</c:v>
                </c:pt>
                <c:pt idx="12132">
                  <c:v>0.0</c:v>
                </c:pt>
                <c:pt idx="12133">
                  <c:v>0.0</c:v>
                </c:pt>
                <c:pt idx="12134">
                  <c:v>0.0</c:v>
                </c:pt>
                <c:pt idx="12135">
                  <c:v>0.0</c:v>
                </c:pt>
                <c:pt idx="12136">
                  <c:v>0.0</c:v>
                </c:pt>
                <c:pt idx="12137">
                  <c:v>0.0</c:v>
                </c:pt>
                <c:pt idx="12138">
                  <c:v>0.0</c:v>
                </c:pt>
                <c:pt idx="12139">
                  <c:v>0.0</c:v>
                </c:pt>
                <c:pt idx="12140">
                  <c:v>0.0</c:v>
                </c:pt>
                <c:pt idx="12141">
                  <c:v>0.0</c:v>
                </c:pt>
                <c:pt idx="12142">
                  <c:v>0.0</c:v>
                </c:pt>
                <c:pt idx="12143">
                  <c:v>0.0</c:v>
                </c:pt>
                <c:pt idx="12144">
                  <c:v>0.0</c:v>
                </c:pt>
                <c:pt idx="12145">
                  <c:v>0.0</c:v>
                </c:pt>
                <c:pt idx="12146">
                  <c:v>0.0</c:v>
                </c:pt>
                <c:pt idx="12147">
                  <c:v>0.0</c:v>
                </c:pt>
                <c:pt idx="12148">
                  <c:v>0.0</c:v>
                </c:pt>
                <c:pt idx="12149">
                  <c:v>0.0</c:v>
                </c:pt>
                <c:pt idx="12150">
                  <c:v>0.0</c:v>
                </c:pt>
                <c:pt idx="12151">
                  <c:v>0.0</c:v>
                </c:pt>
                <c:pt idx="12152">
                  <c:v>0.0</c:v>
                </c:pt>
                <c:pt idx="12153">
                  <c:v>0.0</c:v>
                </c:pt>
                <c:pt idx="12154">
                  <c:v>0.0</c:v>
                </c:pt>
                <c:pt idx="12155">
                  <c:v>0.0</c:v>
                </c:pt>
                <c:pt idx="12156">
                  <c:v>0.0</c:v>
                </c:pt>
                <c:pt idx="12157">
                  <c:v>0.0</c:v>
                </c:pt>
                <c:pt idx="12158">
                  <c:v>0.0</c:v>
                </c:pt>
                <c:pt idx="12159">
                  <c:v>0.0</c:v>
                </c:pt>
                <c:pt idx="12160">
                  <c:v>0.0</c:v>
                </c:pt>
                <c:pt idx="12161">
                  <c:v>0.0</c:v>
                </c:pt>
                <c:pt idx="12162">
                  <c:v>0.0</c:v>
                </c:pt>
                <c:pt idx="12163">
                  <c:v>0.0</c:v>
                </c:pt>
                <c:pt idx="12164">
                  <c:v>0.0</c:v>
                </c:pt>
                <c:pt idx="12165">
                  <c:v>0.0</c:v>
                </c:pt>
                <c:pt idx="12166">
                  <c:v>0.0</c:v>
                </c:pt>
                <c:pt idx="12167">
                  <c:v>0.0</c:v>
                </c:pt>
                <c:pt idx="12168">
                  <c:v>0.0</c:v>
                </c:pt>
                <c:pt idx="12169">
                  <c:v>0.0</c:v>
                </c:pt>
                <c:pt idx="12170">
                  <c:v>0.0</c:v>
                </c:pt>
                <c:pt idx="12171">
                  <c:v>0.0</c:v>
                </c:pt>
                <c:pt idx="12172">
                  <c:v>0.0</c:v>
                </c:pt>
                <c:pt idx="12173">
                  <c:v>0.0</c:v>
                </c:pt>
                <c:pt idx="12174">
                  <c:v>0.0</c:v>
                </c:pt>
                <c:pt idx="12175">
                  <c:v>0.0</c:v>
                </c:pt>
                <c:pt idx="12176">
                  <c:v>0.0</c:v>
                </c:pt>
                <c:pt idx="12177">
                  <c:v>0.0</c:v>
                </c:pt>
                <c:pt idx="12178">
                  <c:v>0.0</c:v>
                </c:pt>
                <c:pt idx="12179">
                  <c:v>0.0</c:v>
                </c:pt>
                <c:pt idx="12180">
                  <c:v>0.0</c:v>
                </c:pt>
                <c:pt idx="12181">
                  <c:v>0.0</c:v>
                </c:pt>
                <c:pt idx="12182">
                  <c:v>0.0</c:v>
                </c:pt>
                <c:pt idx="12183">
                  <c:v>0.0</c:v>
                </c:pt>
                <c:pt idx="12184">
                  <c:v>0.0</c:v>
                </c:pt>
                <c:pt idx="12185">
                  <c:v>0.0</c:v>
                </c:pt>
                <c:pt idx="12186">
                  <c:v>0.0</c:v>
                </c:pt>
                <c:pt idx="12187">
                  <c:v>0.0</c:v>
                </c:pt>
                <c:pt idx="12188">
                  <c:v>0.0</c:v>
                </c:pt>
                <c:pt idx="12189">
                  <c:v>0.0</c:v>
                </c:pt>
                <c:pt idx="12190">
                  <c:v>0.0</c:v>
                </c:pt>
                <c:pt idx="12191">
                  <c:v>0.0</c:v>
                </c:pt>
                <c:pt idx="12192">
                  <c:v>0.0</c:v>
                </c:pt>
                <c:pt idx="12193">
                  <c:v>0.0</c:v>
                </c:pt>
                <c:pt idx="12194">
                  <c:v>0.0</c:v>
                </c:pt>
                <c:pt idx="12195">
                  <c:v>0.0</c:v>
                </c:pt>
                <c:pt idx="12196">
                  <c:v>0.0</c:v>
                </c:pt>
                <c:pt idx="12197">
                  <c:v>0.0</c:v>
                </c:pt>
                <c:pt idx="12198">
                  <c:v>0.0</c:v>
                </c:pt>
                <c:pt idx="12199">
                  <c:v>0.0</c:v>
                </c:pt>
                <c:pt idx="12200">
                  <c:v>0.0</c:v>
                </c:pt>
                <c:pt idx="12201">
                  <c:v>0.0</c:v>
                </c:pt>
                <c:pt idx="12202">
                  <c:v>0.0</c:v>
                </c:pt>
                <c:pt idx="12203">
                  <c:v>0.0</c:v>
                </c:pt>
                <c:pt idx="12204">
                  <c:v>0.0</c:v>
                </c:pt>
                <c:pt idx="12205">
                  <c:v>0.0</c:v>
                </c:pt>
                <c:pt idx="12206">
                  <c:v>0.0</c:v>
                </c:pt>
                <c:pt idx="12207">
                  <c:v>0.0</c:v>
                </c:pt>
                <c:pt idx="12208">
                  <c:v>0.0</c:v>
                </c:pt>
                <c:pt idx="12209">
                  <c:v>0.0</c:v>
                </c:pt>
                <c:pt idx="12210">
                  <c:v>0.0</c:v>
                </c:pt>
                <c:pt idx="12211">
                  <c:v>0.0</c:v>
                </c:pt>
                <c:pt idx="12212">
                  <c:v>0.0</c:v>
                </c:pt>
                <c:pt idx="12213">
                  <c:v>0.0</c:v>
                </c:pt>
                <c:pt idx="12214">
                  <c:v>0.0</c:v>
                </c:pt>
                <c:pt idx="12215">
                  <c:v>0.0</c:v>
                </c:pt>
                <c:pt idx="12216">
                  <c:v>0.0</c:v>
                </c:pt>
                <c:pt idx="12217">
                  <c:v>0.0</c:v>
                </c:pt>
                <c:pt idx="12218">
                  <c:v>0.0</c:v>
                </c:pt>
                <c:pt idx="12219">
                  <c:v>0.0</c:v>
                </c:pt>
                <c:pt idx="12220">
                  <c:v>0.0</c:v>
                </c:pt>
                <c:pt idx="12221">
                  <c:v>0.0</c:v>
                </c:pt>
                <c:pt idx="12222">
                  <c:v>0.0</c:v>
                </c:pt>
                <c:pt idx="12223">
                  <c:v>0.0</c:v>
                </c:pt>
                <c:pt idx="12224">
                  <c:v>0.0</c:v>
                </c:pt>
                <c:pt idx="12225">
                  <c:v>0.000265342</c:v>
                </c:pt>
                <c:pt idx="12226">
                  <c:v>0.0</c:v>
                </c:pt>
                <c:pt idx="12227">
                  <c:v>0.001017488</c:v>
                </c:pt>
                <c:pt idx="12228">
                  <c:v>0.0001407069</c:v>
                </c:pt>
                <c:pt idx="12229">
                  <c:v>0.0001541556</c:v>
                </c:pt>
                <c:pt idx="12230">
                  <c:v>0.0007175093</c:v>
                </c:pt>
                <c:pt idx="12231">
                  <c:v>0.0005738052</c:v>
                </c:pt>
                <c:pt idx="12232">
                  <c:v>0.0003519589</c:v>
                </c:pt>
                <c:pt idx="12233">
                  <c:v>0.0008652678</c:v>
                </c:pt>
                <c:pt idx="12234">
                  <c:v>0.001192574</c:v>
                </c:pt>
                <c:pt idx="12235">
                  <c:v>0.002149162</c:v>
                </c:pt>
                <c:pt idx="12236">
                  <c:v>0.002506452</c:v>
                </c:pt>
                <c:pt idx="12237">
                  <c:v>0.004472576</c:v>
                </c:pt>
                <c:pt idx="12238">
                  <c:v>0.002802877</c:v>
                </c:pt>
                <c:pt idx="12239">
                  <c:v>0.004050021</c:v>
                </c:pt>
                <c:pt idx="12240">
                  <c:v>0.003373389</c:v>
                </c:pt>
                <c:pt idx="12241">
                  <c:v>0.004622835</c:v>
                </c:pt>
                <c:pt idx="12242">
                  <c:v>0.004289849</c:v>
                </c:pt>
                <c:pt idx="12243">
                  <c:v>0.005572572</c:v>
                </c:pt>
                <c:pt idx="12244">
                  <c:v>0.005624268</c:v>
                </c:pt>
                <c:pt idx="12245">
                  <c:v>0.004974258</c:v>
                </c:pt>
                <c:pt idx="12246">
                  <c:v>0.005016447</c:v>
                </c:pt>
                <c:pt idx="12247">
                  <c:v>0.005580233</c:v>
                </c:pt>
                <c:pt idx="12248">
                  <c:v>0.005684402</c:v>
                </c:pt>
                <c:pt idx="12249">
                  <c:v>0.006534871</c:v>
                </c:pt>
                <c:pt idx="12250">
                  <c:v>0.006355095</c:v>
                </c:pt>
                <c:pt idx="12251">
                  <c:v>0.005702054</c:v>
                </c:pt>
                <c:pt idx="12252">
                  <c:v>0.005109557</c:v>
                </c:pt>
                <c:pt idx="12253">
                  <c:v>0.006525673</c:v>
                </c:pt>
                <c:pt idx="12254">
                  <c:v>0.005568014</c:v>
                </c:pt>
                <c:pt idx="12255">
                  <c:v>0.006465311</c:v>
                </c:pt>
                <c:pt idx="12256">
                  <c:v>0.004857392</c:v>
                </c:pt>
                <c:pt idx="12257">
                  <c:v>0.005579474</c:v>
                </c:pt>
                <c:pt idx="12258">
                  <c:v>0.004644682</c:v>
                </c:pt>
                <c:pt idx="12259">
                  <c:v>0.005617787</c:v>
                </c:pt>
                <c:pt idx="12260">
                  <c:v>0.004077897</c:v>
                </c:pt>
                <c:pt idx="12261">
                  <c:v>0.003614253</c:v>
                </c:pt>
                <c:pt idx="12262">
                  <c:v>0.004267198</c:v>
                </c:pt>
                <c:pt idx="12263">
                  <c:v>0.003472617</c:v>
                </c:pt>
                <c:pt idx="12264">
                  <c:v>0.003135586</c:v>
                </c:pt>
                <c:pt idx="12265">
                  <c:v>0.003433533</c:v>
                </c:pt>
                <c:pt idx="12266">
                  <c:v>0.003207873</c:v>
                </c:pt>
                <c:pt idx="12267">
                  <c:v>0.003319376</c:v>
                </c:pt>
                <c:pt idx="12268">
                  <c:v>0.003438004</c:v>
                </c:pt>
                <c:pt idx="12269">
                  <c:v>0.003271554</c:v>
                </c:pt>
                <c:pt idx="12270">
                  <c:v>0.003600862</c:v>
                </c:pt>
                <c:pt idx="12271">
                  <c:v>0.003543695</c:v>
                </c:pt>
                <c:pt idx="12272">
                  <c:v>0.005936962</c:v>
                </c:pt>
                <c:pt idx="12273">
                  <c:v>0.003883872</c:v>
                </c:pt>
                <c:pt idx="12274">
                  <c:v>0.002536442</c:v>
                </c:pt>
                <c:pt idx="12275">
                  <c:v>0.006174259</c:v>
                </c:pt>
                <c:pt idx="12276">
                  <c:v>0.003847675</c:v>
                </c:pt>
                <c:pt idx="12277">
                  <c:v>0.0008004464</c:v>
                </c:pt>
                <c:pt idx="12278">
                  <c:v>0.002428396</c:v>
                </c:pt>
                <c:pt idx="12279">
                  <c:v>0.0003737703</c:v>
                </c:pt>
                <c:pt idx="12280">
                  <c:v>0.0007615584</c:v>
                </c:pt>
                <c:pt idx="12281">
                  <c:v>0.0001464501</c:v>
                </c:pt>
                <c:pt idx="12282">
                  <c:v>0.00128045</c:v>
                </c:pt>
                <c:pt idx="12283">
                  <c:v>0.0006725577</c:v>
                </c:pt>
                <c:pt idx="12284">
                  <c:v>0.0</c:v>
                </c:pt>
                <c:pt idx="12285">
                  <c:v>0.000395869</c:v>
                </c:pt>
                <c:pt idx="12286">
                  <c:v>0.0</c:v>
                </c:pt>
                <c:pt idx="12287">
                  <c:v>0.0</c:v>
                </c:pt>
                <c:pt idx="12288">
                  <c:v>0.0</c:v>
                </c:pt>
                <c:pt idx="12289">
                  <c:v>0.0</c:v>
                </c:pt>
                <c:pt idx="12290">
                  <c:v>0.0002889509</c:v>
                </c:pt>
                <c:pt idx="12291">
                  <c:v>0.0</c:v>
                </c:pt>
                <c:pt idx="12292">
                  <c:v>0.0</c:v>
                </c:pt>
                <c:pt idx="12293">
                  <c:v>0.0</c:v>
                </c:pt>
                <c:pt idx="12294">
                  <c:v>0.0</c:v>
                </c:pt>
                <c:pt idx="12295">
                  <c:v>0.0</c:v>
                </c:pt>
                <c:pt idx="12296">
                  <c:v>0.0</c:v>
                </c:pt>
                <c:pt idx="12297">
                  <c:v>0.0</c:v>
                </c:pt>
                <c:pt idx="12298">
                  <c:v>0.0</c:v>
                </c:pt>
                <c:pt idx="12299">
                  <c:v>0.0</c:v>
                </c:pt>
                <c:pt idx="12300">
                  <c:v>0.0</c:v>
                </c:pt>
                <c:pt idx="12301">
                  <c:v>0.0007354514</c:v>
                </c:pt>
                <c:pt idx="12302">
                  <c:v>0.00324479</c:v>
                </c:pt>
                <c:pt idx="12303">
                  <c:v>0.01651055</c:v>
                </c:pt>
                <c:pt idx="12304">
                  <c:v>0.02143997</c:v>
                </c:pt>
                <c:pt idx="12305">
                  <c:v>0.0413885</c:v>
                </c:pt>
                <c:pt idx="12306">
                  <c:v>0.01881113</c:v>
                </c:pt>
                <c:pt idx="12307">
                  <c:v>0.06193448</c:v>
                </c:pt>
                <c:pt idx="12308">
                  <c:v>0.04278202</c:v>
                </c:pt>
                <c:pt idx="12309">
                  <c:v>0.03145768</c:v>
                </c:pt>
                <c:pt idx="12310">
                  <c:v>0.0284973</c:v>
                </c:pt>
                <c:pt idx="12311">
                  <c:v>0.008572795</c:v>
                </c:pt>
                <c:pt idx="12312">
                  <c:v>0.01040991</c:v>
                </c:pt>
                <c:pt idx="12313">
                  <c:v>0.008189958</c:v>
                </c:pt>
                <c:pt idx="12314">
                  <c:v>0.001860676</c:v>
                </c:pt>
                <c:pt idx="12315">
                  <c:v>0.002484474</c:v>
                </c:pt>
                <c:pt idx="12316">
                  <c:v>0.001170982</c:v>
                </c:pt>
                <c:pt idx="12317">
                  <c:v>0.00247572</c:v>
                </c:pt>
                <c:pt idx="12318">
                  <c:v>0.002308312</c:v>
                </c:pt>
                <c:pt idx="12319">
                  <c:v>0.002536838</c:v>
                </c:pt>
                <c:pt idx="12320">
                  <c:v>0.002832296</c:v>
                </c:pt>
                <c:pt idx="12321">
                  <c:v>0.002754284</c:v>
                </c:pt>
                <c:pt idx="12322">
                  <c:v>0.002656328</c:v>
                </c:pt>
                <c:pt idx="12323">
                  <c:v>0.00202337</c:v>
                </c:pt>
                <c:pt idx="12324">
                  <c:v>0.001710637</c:v>
                </c:pt>
                <c:pt idx="12325">
                  <c:v>0.002207711</c:v>
                </c:pt>
                <c:pt idx="12326">
                  <c:v>0.002305628</c:v>
                </c:pt>
                <c:pt idx="12327">
                  <c:v>0.002816946</c:v>
                </c:pt>
                <c:pt idx="12328">
                  <c:v>0.001929789</c:v>
                </c:pt>
                <c:pt idx="12329">
                  <c:v>0.002613298</c:v>
                </c:pt>
                <c:pt idx="12330">
                  <c:v>0.003191041</c:v>
                </c:pt>
                <c:pt idx="12331">
                  <c:v>0.002039453</c:v>
                </c:pt>
                <c:pt idx="12332">
                  <c:v>0.001282922</c:v>
                </c:pt>
                <c:pt idx="12333">
                  <c:v>0.001003247</c:v>
                </c:pt>
                <c:pt idx="12334">
                  <c:v>0.0009899314</c:v>
                </c:pt>
                <c:pt idx="12335">
                  <c:v>1.567941E-5</c:v>
                </c:pt>
                <c:pt idx="12336">
                  <c:v>0.001569964</c:v>
                </c:pt>
                <c:pt idx="12337">
                  <c:v>0.001629814</c:v>
                </c:pt>
                <c:pt idx="12338">
                  <c:v>0.001597688</c:v>
                </c:pt>
                <c:pt idx="12339">
                  <c:v>0.0009482242</c:v>
                </c:pt>
                <c:pt idx="12340">
                  <c:v>0.001417276</c:v>
                </c:pt>
                <c:pt idx="12341">
                  <c:v>0.001493371</c:v>
                </c:pt>
                <c:pt idx="12342">
                  <c:v>0.002053579</c:v>
                </c:pt>
                <c:pt idx="12343">
                  <c:v>0.002519441</c:v>
                </c:pt>
                <c:pt idx="12344">
                  <c:v>0.002816121</c:v>
                </c:pt>
                <c:pt idx="12345">
                  <c:v>0.003041658</c:v>
                </c:pt>
                <c:pt idx="12346">
                  <c:v>0.003871855</c:v>
                </c:pt>
                <c:pt idx="12347">
                  <c:v>0.004162028</c:v>
                </c:pt>
                <c:pt idx="12348">
                  <c:v>0.004880745</c:v>
                </c:pt>
                <c:pt idx="12349">
                  <c:v>0.005418621</c:v>
                </c:pt>
                <c:pt idx="12350">
                  <c:v>0.005621123</c:v>
                </c:pt>
                <c:pt idx="12351">
                  <c:v>0.005144425</c:v>
                </c:pt>
                <c:pt idx="12352">
                  <c:v>0.005639525</c:v>
                </c:pt>
                <c:pt idx="12353">
                  <c:v>0.005195416</c:v>
                </c:pt>
                <c:pt idx="12354">
                  <c:v>0.00543139</c:v>
                </c:pt>
                <c:pt idx="12355">
                  <c:v>0.004335867</c:v>
                </c:pt>
                <c:pt idx="12356">
                  <c:v>0.003707737</c:v>
                </c:pt>
                <c:pt idx="12357">
                  <c:v>0.003638893</c:v>
                </c:pt>
                <c:pt idx="12358">
                  <c:v>0.00364735</c:v>
                </c:pt>
                <c:pt idx="12359">
                  <c:v>0.002929899</c:v>
                </c:pt>
                <c:pt idx="12360">
                  <c:v>0.003060443</c:v>
                </c:pt>
                <c:pt idx="12361">
                  <c:v>0.002863676</c:v>
                </c:pt>
                <c:pt idx="12362">
                  <c:v>0.001081122</c:v>
                </c:pt>
                <c:pt idx="12363">
                  <c:v>0.0001156576</c:v>
                </c:pt>
                <c:pt idx="12364">
                  <c:v>0.0</c:v>
                </c:pt>
                <c:pt idx="12365">
                  <c:v>0.0</c:v>
                </c:pt>
                <c:pt idx="12366">
                  <c:v>0.0</c:v>
                </c:pt>
                <c:pt idx="12367">
                  <c:v>0.0</c:v>
                </c:pt>
                <c:pt idx="12368">
                  <c:v>0.0</c:v>
                </c:pt>
                <c:pt idx="12369">
                  <c:v>0.002237775</c:v>
                </c:pt>
                <c:pt idx="12370">
                  <c:v>0.004317023</c:v>
                </c:pt>
                <c:pt idx="12371">
                  <c:v>0.005262722</c:v>
                </c:pt>
                <c:pt idx="12372">
                  <c:v>0.006575088</c:v>
                </c:pt>
                <c:pt idx="12373">
                  <c:v>0.007320714</c:v>
                </c:pt>
                <c:pt idx="12374">
                  <c:v>0.006419607</c:v>
                </c:pt>
                <c:pt idx="12375">
                  <c:v>0.006428584</c:v>
                </c:pt>
                <c:pt idx="12376">
                  <c:v>0.005842226</c:v>
                </c:pt>
                <c:pt idx="12377">
                  <c:v>0.005730424</c:v>
                </c:pt>
                <c:pt idx="12378">
                  <c:v>0.005087113</c:v>
                </c:pt>
                <c:pt idx="12379">
                  <c:v>0.005539346</c:v>
                </c:pt>
                <c:pt idx="12380">
                  <c:v>0.004779967</c:v>
                </c:pt>
                <c:pt idx="12381">
                  <c:v>0.007049043</c:v>
                </c:pt>
                <c:pt idx="12382">
                  <c:v>0.006067784</c:v>
                </c:pt>
                <c:pt idx="12383">
                  <c:v>0.0075317</c:v>
                </c:pt>
                <c:pt idx="12384">
                  <c:v>0.007717118</c:v>
                </c:pt>
                <c:pt idx="12385">
                  <c:v>0.007809571</c:v>
                </c:pt>
                <c:pt idx="12386">
                  <c:v>0.008778665</c:v>
                </c:pt>
                <c:pt idx="12387">
                  <c:v>0.008431495</c:v>
                </c:pt>
                <c:pt idx="12388">
                  <c:v>0.008278734</c:v>
                </c:pt>
                <c:pt idx="12389">
                  <c:v>0.007493269</c:v>
                </c:pt>
                <c:pt idx="12390">
                  <c:v>0.008021642</c:v>
                </c:pt>
                <c:pt idx="12391">
                  <c:v>0.006900116</c:v>
                </c:pt>
                <c:pt idx="12392">
                  <c:v>0.006433972</c:v>
                </c:pt>
                <c:pt idx="12393">
                  <c:v>0.01013541</c:v>
                </c:pt>
                <c:pt idx="12394">
                  <c:v>0.004414464</c:v>
                </c:pt>
                <c:pt idx="12395">
                  <c:v>0.004618063</c:v>
                </c:pt>
                <c:pt idx="12396">
                  <c:v>0.005122323</c:v>
                </c:pt>
                <c:pt idx="12397">
                  <c:v>0.015112</c:v>
                </c:pt>
                <c:pt idx="12398">
                  <c:v>0.02535178</c:v>
                </c:pt>
                <c:pt idx="12399">
                  <c:v>0.04271859</c:v>
                </c:pt>
                <c:pt idx="12400">
                  <c:v>0.0253568</c:v>
                </c:pt>
                <c:pt idx="12401">
                  <c:v>0.009345314</c:v>
                </c:pt>
                <c:pt idx="12402">
                  <c:v>0.008520853</c:v>
                </c:pt>
                <c:pt idx="12403">
                  <c:v>0.007973826</c:v>
                </c:pt>
                <c:pt idx="12404">
                  <c:v>0.007796707</c:v>
                </c:pt>
                <c:pt idx="12405">
                  <c:v>0.04196493</c:v>
                </c:pt>
                <c:pt idx="12406">
                  <c:v>0.06505334</c:v>
                </c:pt>
                <c:pt idx="12407">
                  <c:v>0.05987238</c:v>
                </c:pt>
                <c:pt idx="12408">
                  <c:v>0.1754206</c:v>
                </c:pt>
                <c:pt idx="12409">
                  <c:v>0.2388383</c:v>
                </c:pt>
                <c:pt idx="12410">
                  <c:v>0.233801</c:v>
                </c:pt>
                <c:pt idx="12411">
                  <c:v>0.23325</c:v>
                </c:pt>
                <c:pt idx="12412">
                  <c:v>0.2327577</c:v>
                </c:pt>
                <c:pt idx="12413">
                  <c:v>0.2245751</c:v>
                </c:pt>
                <c:pt idx="12414">
                  <c:v>0.2244212</c:v>
                </c:pt>
                <c:pt idx="12415">
                  <c:v>0.2232043</c:v>
                </c:pt>
                <c:pt idx="12416">
                  <c:v>0.2034569</c:v>
                </c:pt>
                <c:pt idx="12417">
                  <c:v>0.1928685</c:v>
                </c:pt>
                <c:pt idx="12418">
                  <c:v>0.1776091</c:v>
                </c:pt>
                <c:pt idx="12419">
                  <c:v>0.1978144</c:v>
                </c:pt>
                <c:pt idx="12420">
                  <c:v>0.2002387</c:v>
                </c:pt>
                <c:pt idx="12421">
                  <c:v>0.192089</c:v>
                </c:pt>
                <c:pt idx="12422">
                  <c:v>0.1730967</c:v>
                </c:pt>
                <c:pt idx="12423">
                  <c:v>0.09525427</c:v>
                </c:pt>
                <c:pt idx="12424">
                  <c:v>0.1314536</c:v>
                </c:pt>
                <c:pt idx="12425">
                  <c:v>0.1442805</c:v>
                </c:pt>
                <c:pt idx="12426">
                  <c:v>0.152258</c:v>
                </c:pt>
                <c:pt idx="12427">
                  <c:v>0.1628707</c:v>
                </c:pt>
                <c:pt idx="12428">
                  <c:v>0.16623</c:v>
                </c:pt>
                <c:pt idx="12429">
                  <c:v>0.1869649</c:v>
                </c:pt>
                <c:pt idx="12430">
                  <c:v>0.1648998</c:v>
                </c:pt>
                <c:pt idx="12431">
                  <c:v>0.1716841</c:v>
                </c:pt>
                <c:pt idx="12432">
                  <c:v>0.1774247</c:v>
                </c:pt>
                <c:pt idx="12433">
                  <c:v>0.1627379</c:v>
                </c:pt>
                <c:pt idx="12434">
                  <c:v>0.1610045</c:v>
                </c:pt>
                <c:pt idx="12435">
                  <c:v>0.1574317</c:v>
                </c:pt>
                <c:pt idx="12436">
                  <c:v>0.1560605</c:v>
                </c:pt>
                <c:pt idx="12437">
                  <c:v>0.1568844</c:v>
                </c:pt>
                <c:pt idx="12438">
                  <c:v>0.1609779</c:v>
                </c:pt>
                <c:pt idx="12439">
                  <c:v>0.1762026</c:v>
                </c:pt>
                <c:pt idx="12440">
                  <c:v>0.1678624</c:v>
                </c:pt>
                <c:pt idx="12441">
                  <c:v>0.1675275</c:v>
                </c:pt>
                <c:pt idx="12442">
                  <c:v>0.1611775</c:v>
                </c:pt>
                <c:pt idx="12443">
                  <c:v>0.1538977</c:v>
                </c:pt>
                <c:pt idx="12444">
                  <c:v>0.1485185</c:v>
                </c:pt>
                <c:pt idx="12445">
                  <c:v>0.1470023</c:v>
                </c:pt>
                <c:pt idx="12446">
                  <c:v>0.1383508</c:v>
                </c:pt>
                <c:pt idx="12447">
                  <c:v>0.1358891</c:v>
                </c:pt>
                <c:pt idx="12448">
                  <c:v>0.1197929</c:v>
                </c:pt>
                <c:pt idx="12449">
                  <c:v>0.1269834</c:v>
                </c:pt>
                <c:pt idx="12450">
                  <c:v>0.1144935</c:v>
                </c:pt>
                <c:pt idx="12451">
                  <c:v>0.1582208</c:v>
                </c:pt>
                <c:pt idx="12452">
                  <c:v>0.1977681</c:v>
                </c:pt>
                <c:pt idx="12453">
                  <c:v>0.1970164</c:v>
                </c:pt>
                <c:pt idx="12454">
                  <c:v>0.1930031</c:v>
                </c:pt>
                <c:pt idx="12455">
                  <c:v>0.21269</c:v>
                </c:pt>
                <c:pt idx="12456">
                  <c:v>0.2288396</c:v>
                </c:pt>
                <c:pt idx="12457">
                  <c:v>0.2275072</c:v>
                </c:pt>
                <c:pt idx="12458">
                  <c:v>0.2255007</c:v>
                </c:pt>
                <c:pt idx="12459">
                  <c:v>0.2113476</c:v>
                </c:pt>
                <c:pt idx="12460">
                  <c:v>0.2510368</c:v>
                </c:pt>
                <c:pt idx="12461">
                  <c:v>0.2590012</c:v>
                </c:pt>
                <c:pt idx="12462">
                  <c:v>0.2551674</c:v>
                </c:pt>
                <c:pt idx="12463">
                  <c:v>0.2643332</c:v>
                </c:pt>
                <c:pt idx="12464">
                  <c:v>0.2413829</c:v>
                </c:pt>
                <c:pt idx="12465">
                  <c:v>0.26308</c:v>
                </c:pt>
                <c:pt idx="12466">
                  <c:v>0.2783096</c:v>
                </c:pt>
                <c:pt idx="12467">
                  <c:v>0.2894677</c:v>
                </c:pt>
                <c:pt idx="12468">
                  <c:v>0.2881019</c:v>
                </c:pt>
                <c:pt idx="12469">
                  <c:v>0.2646217</c:v>
                </c:pt>
                <c:pt idx="12470">
                  <c:v>0.1924291</c:v>
                </c:pt>
                <c:pt idx="12471">
                  <c:v>0.2356862</c:v>
                </c:pt>
                <c:pt idx="12472">
                  <c:v>0.2833413</c:v>
                </c:pt>
                <c:pt idx="12473">
                  <c:v>0.2658173</c:v>
                </c:pt>
                <c:pt idx="12474">
                  <c:v>0.1627263</c:v>
                </c:pt>
                <c:pt idx="12475">
                  <c:v>0.278476</c:v>
                </c:pt>
                <c:pt idx="12476">
                  <c:v>0.2806966</c:v>
                </c:pt>
                <c:pt idx="12477">
                  <c:v>0.3076239</c:v>
                </c:pt>
                <c:pt idx="12478">
                  <c:v>0.3243335</c:v>
                </c:pt>
                <c:pt idx="12479">
                  <c:v>0.2855964</c:v>
                </c:pt>
                <c:pt idx="12480">
                  <c:v>0.3065109</c:v>
                </c:pt>
                <c:pt idx="12481">
                  <c:v>0.328979</c:v>
                </c:pt>
                <c:pt idx="12482">
                  <c:v>0.1967324</c:v>
                </c:pt>
                <c:pt idx="12483">
                  <c:v>0.1778695</c:v>
                </c:pt>
                <c:pt idx="12484">
                  <c:v>0.2978002</c:v>
                </c:pt>
                <c:pt idx="12485">
                  <c:v>0.325833</c:v>
                </c:pt>
                <c:pt idx="12486">
                  <c:v>0.3349034</c:v>
                </c:pt>
                <c:pt idx="12487">
                  <c:v>0.3335734</c:v>
                </c:pt>
                <c:pt idx="12488">
                  <c:v>0.33505</c:v>
                </c:pt>
                <c:pt idx="12489">
                  <c:v>0.3408734</c:v>
                </c:pt>
                <c:pt idx="12490">
                  <c:v>0.351633</c:v>
                </c:pt>
                <c:pt idx="12491">
                  <c:v>0.3313094</c:v>
                </c:pt>
                <c:pt idx="12492">
                  <c:v>0.2083771</c:v>
                </c:pt>
                <c:pt idx="12493">
                  <c:v>0.229692</c:v>
                </c:pt>
                <c:pt idx="12494">
                  <c:v>0.3182956</c:v>
                </c:pt>
                <c:pt idx="12495">
                  <c:v>0.3303488</c:v>
                </c:pt>
                <c:pt idx="12496">
                  <c:v>0.3217671</c:v>
                </c:pt>
                <c:pt idx="12497">
                  <c:v>0.1748283</c:v>
                </c:pt>
                <c:pt idx="12498">
                  <c:v>0.1110601</c:v>
                </c:pt>
                <c:pt idx="12499">
                  <c:v>0.1933618</c:v>
                </c:pt>
                <c:pt idx="12500">
                  <c:v>0.3023245</c:v>
                </c:pt>
                <c:pt idx="12501">
                  <c:v>0.2831358</c:v>
                </c:pt>
                <c:pt idx="12502">
                  <c:v>0.3093859</c:v>
                </c:pt>
                <c:pt idx="12503">
                  <c:v>0.3355347</c:v>
                </c:pt>
                <c:pt idx="12504">
                  <c:v>0.3476062</c:v>
                </c:pt>
                <c:pt idx="12505">
                  <c:v>0.3579845</c:v>
                </c:pt>
                <c:pt idx="12506">
                  <c:v>0.3490103</c:v>
                </c:pt>
                <c:pt idx="12507">
                  <c:v>0.1968185</c:v>
                </c:pt>
                <c:pt idx="12508">
                  <c:v>0.1009071</c:v>
                </c:pt>
                <c:pt idx="12509">
                  <c:v>0.1675775</c:v>
                </c:pt>
                <c:pt idx="12510">
                  <c:v>0.3375048</c:v>
                </c:pt>
                <c:pt idx="12511">
                  <c:v>0.3548537</c:v>
                </c:pt>
                <c:pt idx="12512">
                  <c:v>0.3222066</c:v>
                </c:pt>
                <c:pt idx="12513">
                  <c:v>0.3310047</c:v>
                </c:pt>
                <c:pt idx="12514">
                  <c:v>0.1067257</c:v>
                </c:pt>
                <c:pt idx="12515">
                  <c:v>0.03293505</c:v>
                </c:pt>
                <c:pt idx="12516">
                  <c:v>0.03045457</c:v>
                </c:pt>
                <c:pt idx="12517">
                  <c:v>0.01719668</c:v>
                </c:pt>
                <c:pt idx="12518">
                  <c:v>0.01652337</c:v>
                </c:pt>
                <c:pt idx="12519">
                  <c:v>0.00695378</c:v>
                </c:pt>
                <c:pt idx="12520">
                  <c:v>0.007543935</c:v>
                </c:pt>
                <c:pt idx="12521">
                  <c:v>0.01788289</c:v>
                </c:pt>
                <c:pt idx="12522">
                  <c:v>0.03484753</c:v>
                </c:pt>
                <c:pt idx="12523">
                  <c:v>0.03360292</c:v>
                </c:pt>
                <c:pt idx="12524">
                  <c:v>0.01108456</c:v>
                </c:pt>
                <c:pt idx="12525">
                  <c:v>0.01511985</c:v>
                </c:pt>
                <c:pt idx="12526">
                  <c:v>0.02613051</c:v>
                </c:pt>
                <c:pt idx="12527">
                  <c:v>0.007620681</c:v>
                </c:pt>
                <c:pt idx="12528">
                  <c:v>0.00846153300000001</c:v>
                </c:pt>
                <c:pt idx="12529">
                  <c:v>0.008042401</c:v>
                </c:pt>
                <c:pt idx="12530">
                  <c:v>0.009038151</c:v>
                </c:pt>
                <c:pt idx="12531">
                  <c:v>0.008481724</c:v>
                </c:pt>
                <c:pt idx="12532">
                  <c:v>0.008075079</c:v>
                </c:pt>
                <c:pt idx="12533">
                  <c:v>0.008659992</c:v>
                </c:pt>
                <c:pt idx="12534">
                  <c:v>0.008689674</c:v>
                </c:pt>
                <c:pt idx="12535">
                  <c:v>0.00895926</c:v>
                </c:pt>
                <c:pt idx="12536">
                  <c:v>0.009281196</c:v>
                </c:pt>
                <c:pt idx="12537">
                  <c:v>0.008637337</c:v>
                </c:pt>
                <c:pt idx="12538">
                  <c:v>0.00812648600000001</c:v>
                </c:pt>
                <c:pt idx="12539">
                  <c:v>0.008337718</c:v>
                </c:pt>
                <c:pt idx="12540">
                  <c:v>0.009019249</c:v>
                </c:pt>
                <c:pt idx="12541">
                  <c:v>0.00931975000000001</c:v>
                </c:pt>
                <c:pt idx="12542">
                  <c:v>0.008636308</c:v>
                </c:pt>
                <c:pt idx="12543">
                  <c:v>0.008082529</c:v>
                </c:pt>
                <c:pt idx="12544">
                  <c:v>0.008385703</c:v>
                </c:pt>
                <c:pt idx="12545">
                  <c:v>0.008603705</c:v>
                </c:pt>
                <c:pt idx="12546">
                  <c:v>0.008916895</c:v>
                </c:pt>
                <c:pt idx="12547">
                  <c:v>0.007588448</c:v>
                </c:pt>
                <c:pt idx="12548">
                  <c:v>0.00835397</c:v>
                </c:pt>
                <c:pt idx="12549">
                  <c:v>0.007528786</c:v>
                </c:pt>
                <c:pt idx="12550">
                  <c:v>0.00748424</c:v>
                </c:pt>
                <c:pt idx="12551">
                  <c:v>0.007072375</c:v>
                </c:pt>
                <c:pt idx="12552">
                  <c:v>0.007308569</c:v>
                </c:pt>
                <c:pt idx="12553">
                  <c:v>0.007608714</c:v>
                </c:pt>
                <c:pt idx="12554">
                  <c:v>0.008283095</c:v>
                </c:pt>
                <c:pt idx="12555">
                  <c:v>0.007596897</c:v>
                </c:pt>
                <c:pt idx="12556">
                  <c:v>0.006909126</c:v>
                </c:pt>
                <c:pt idx="12557">
                  <c:v>0.006808841</c:v>
                </c:pt>
                <c:pt idx="12558">
                  <c:v>0.007123626</c:v>
                </c:pt>
                <c:pt idx="12559">
                  <c:v>0.007710766</c:v>
                </c:pt>
                <c:pt idx="12560">
                  <c:v>0.007308688</c:v>
                </c:pt>
                <c:pt idx="12561">
                  <c:v>0.006667566</c:v>
                </c:pt>
                <c:pt idx="12562">
                  <c:v>0.00745607</c:v>
                </c:pt>
                <c:pt idx="12563">
                  <c:v>0.006352659</c:v>
                </c:pt>
                <c:pt idx="12564">
                  <c:v>0.00676525</c:v>
                </c:pt>
                <c:pt idx="12565">
                  <c:v>0.006909824</c:v>
                </c:pt>
                <c:pt idx="12566">
                  <c:v>0.00617887</c:v>
                </c:pt>
                <c:pt idx="12567">
                  <c:v>0.007791189</c:v>
                </c:pt>
                <c:pt idx="12568">
                  <c:v>0.007442194</c:v>
                </c:pt>
                <c:pt idx="12569">
                  <c:v>0.006121496</c:v>
                </c:pt>
                <c:pt idx="12570">
                  <c:v>0.007193322</c:v>
                </c:pt>
                <c:pt idx="12571">
                  <c:v>0.006426315</c:v>
                </c:pt>
                <c:pt idx="12572">
                  <c:v>0.006186644</c:v>
                </c:pt>
                <c:pt idx="12573">
                  <c:v>0.006503075</c:v>
                </c:pt>
                <c:pt idx="12574">
                  <c:v>0.006403531</c:v>
                </c:pt>
                <c:pt idx="12575">
                  <c:v>0.007312743</c:v>
                </c:pt>
                <c:pt idx="12576">
                  <c:v>0.008136719</c:v>
                </c:pt>
                <c:pt idx="12577">
                  <c:v>0.007903206</c:v>
                </c:pt>
                <c:pt idx="12578">
                  <c:v>0.007944963</c:v>
                </c:pt>
                <c:pt idx="12579">
                  <c:v>0.007449241</c:v>
                </c:pt>
                <c:pt idx="12580">
                  <c:v>0.006831336</c:v>
                </c:pt>
                <c:pt idx="12581">
                  <c:v>0.006312112</c:v>
                </c:pt>
                <c:pt idx="12582">
                  <c:v>0.005493961</c:v>
                </c:pt>
                <c:pt idx="12583">
                  <c:v>0.004489138</c:v>
                </c:pt>
                <c:pt idx="12584">
                  <c:v>0.005339458</c:v>
                </c:pt>
                <c:pt idx="12585">
                  <c:v>0.004832571</c:v>
                </c:pt>
                <c:pt idx="12586">
                  <c:v>0.004986244</c:v>
                </c:pt>
                <c:pt idx="12587">
                  <c:v>0.005102833</c:v>
                </c:pt>
                <c:pt idx="12588">
                  <c:v>0.005332038</c:v>
                </c:pt>
                <c:pt idx="12589">
                  <c:v>0.006337836</c:v>
                </c:pt>
                <c:pt idx="12590">
                  <c:v>0.006215963</c:v>
                </c:pt>
                <c:pt idx="12591">
                  <c:v>0.006547387</c:v>
                </c:pt>
                <c:pt idx="12592">
                  <c:v>0.005884875</c:v>
                </c:pt>
                <c:pt idx="12593">
                  <c:v>0.005164833</c:v>
                </c:pt>
                <c:pt idx="12594">
                  <c:v>0.004121142</c:v>
                </c:pt>
                <c:pt idx="12595">
                  <c:v>0.005000177</c:v>
                </c:pt>
                <c:pt idx="12596">
                  <c:v>0.003878489</c:v>
                </c:pt>
                <c:pt idx="12597">
                  <c:v>0.003814615</c:v>
                </c:pt>
                <c:pt idx="12598">
                  <c:v>0.004006484</c:v>
                </c:pt>
                <c:pt idx="12599">
                  <c:v>0.003993242</c:v>
                </c:pt>
                <c:pt idx="12600">
                  <c:v>0.003633701</c:v>
                </c:pt>
                <c:pt idx="12601">
                  <c:v>0.01389434</c:v>
                </c:pt>
                <c:pt idx="12602">
                  <c:v>0.01510829</c:v>
                </c:pt>
                <c:pt idx="12603">
                  <c:v>0.004338756</c:v>
                </c:pt>
                <c:pt idx="12604">
                  <c:v>0.006051191</c:v>
                </c:pt>
                <c:pt idx="12605">
                  <c:v>0.006453668</c:v>
                </c:pt>
                <c:pt idx="12606">
                  <c:v>0.006240714</c:v>
                </c:pt>
                <c:pt idx="12607">
                  <c:v>0.03880765</c:v>
                </c:pt>
                <c:pt idx="12608">
                  <c:v>0.0135177</c:v>
                </c:pt>
                <c:pt idx="12609">
                  <c:v>0.006301729</c:v>
                </c:pt>
                <c:pt idx="12610">
                  <c:v>0.1081006</c:v>
                </c:pt>
                <c:pt idx="12611">
                  <c:v>0.1037847</c:v>
                </c:pt>
                <c:pt idx="12612">
                  <c:v>0.3191784</c:v>
                </c:pt>
                <c:pt idx="12613">
                  <c:v>0.223777</c:v>
                </c:pt>
                <c:pt idx="12614">
                  <c:v>0.1920289</c:v>
                </c:pt>
                <c:pt idx="12615">
                  <c:v>0.08629448</c:v>
                </c:pt>
                <c:pt idx="12616">
                  <c:v>0.08615828</c:v>
                </c:pt>
                <c:pt idx="12617">
                  <c:v>0.05055649</c:v>
                </c:pt>
                <c:pt idx="12618">
                  <c:v>0.1342478</c:v>
                </c:pt>
                <c:pt idx="12619">
                  <c:v>0.1119249</c:v>
                </c:pt>
                <c:pt idx="12620">
                  <c:v>0.2159654</c:v>
                </c:pt>
                <c:pt idx="12621">
                  <c:v>0.2064012</c:v>
                </c:pt>
                <c:pt idx="12622">
                  <c:v>0.2359057</c:v>
                </c:pt>
                <c:pt idx="12623">
                  <c:v>0.2527716</c:v>
                </c:pt>
                <c:pt idx="12624">
                  <c:v>0.2930638</c:v>
                </c:pt>
                <c:pt idx="12625">
                  <c:v>0.3121</c:v>
                </c:pt>
                <c:pt idx="12626">
                  <c:v>0.1112434</c:v>
                </c:pt>
                <c:pt idx="12627">
                  <c:v>0.07625201</c:v>
                </c:pt>
                <c:pt idx="12628">
                  <c:v>0.02851277</c:v>
                </c:pt>
                <c:pt idx="12629">
                  <c:v>0.05287218</c:v>
                </c:pt>
                <c:pt idx="12630">
                  <c:v>0.02238709</c:v>
                </c:pt>
                <c:pt idx="12631">
                  <c:v>0.02981998</c:v>
                </c:pt>
                <c:pt idx="12632">
                  <c:v>0.1969993</c:v>
                </c:pt>
                <c:pt idx="12633">
                  <c:v>0.3210295</c:v>
                </c:pt>
                <c:pt idx="12634">
                  <c:v>0.3054667</c:v>
                </c:pt>
                <c:pt idx="12635">
                  <c:v>0.05327962</c:v>
                </c:pt>
                <c:pt idx="12636">
                  <c:v>0.003873978</c:v>
                </c:pt>
                <c:pt idx="12637">
                  <c:v>0.05421909</c:v>
                </c:pt>
                <c:pt idx="12638">
                  <c:v>0.007071396</c:v>
                </c:pt>
                <c:pt idx="12639">
                  <c:v>0.1399346</c:v>
                </c:pt>
                <c:pt idx="12640">
                  <c:v>0.1012359</c:v>
                </c:pt>
                <c:pt idx="12641">
                  <c:v>0.04001083</c:v>
                </c:pt>
                <c:pt idx="12642">
                  <c:v>0.04109589</c:v>
                </c:pt>
                <c:pt idx="12643">
                  <c:v>0.01780233</c:v>
                </c:pt>
                <c:pt idx="12644">
                  <c:v>0.1595673</c:v>
                </c:pt>
                <c:pt idx="12645">
                  <c:v>0.05603316</c:v>
                </c:pt>
                <c:pt idx="12646">
                  <c:v>0.09822215</c:v>
                </c:pt>
                <c:pt idx="12647">
                  <c:v>0.1522627</c:v>
                </c:pt>
                <c:pt idx="12648">
                  <c:v>0.2039286</c:v>
                </c:pt>
                <c:pt idx="12649">
                  <c:v>0.2310297</c:v>
                </c:pt>
                <c:pt idx="12650">
                  <c:v>0.03596489</c:v>
                </c:pt>
                <c:pt idx="12651">
                  <c:v>0.00441013</c:v>
                </c:pt>
                <c:pt idx="12652">
                  <c:v>0.003803819</c:v>
                </c:pt>
                <c:pt idx="12653">
                  <c:v>0.01495891</c:v>
                </c:pt>
                <c:pt idx="12654">
                  <c:v>0.0198688</c:v>
                </c:pt>
                <c:pt idx="12655">
                  <c:v>0.02722767</c:v>
                </c:pt>
                <c:pt idx="12656">
                  <c:v>0.0199969</c:v>
                </c:pt>
                <c:pt idx="12657">
                  <c:v>0.009613126</c:v>
                </c:pt>
                <c:pt idx="12658">
                  <c:v>0.01762199</c:v>
                </c:pt>
                <c:pt idx="12659">
                  <c:v>0.000311702</c:v>
                </c:pt>
                <c:pt idx="12660">
                  <c:v>0.0</c:v>
                </c:pt>
                <c:pt idx="12661">
                  <c:v>0.0</c:v>
                </c:pt>
                <c:pt idx="12662">
                  <c:v>0.0</c:v>
                </c:pt>
                <c:pt idx="12663">
                  <c:v>0.0</c:v>
                </c:pt>
                <c:pt idx="12664">
                  <c:v>0.0</c:v>
                </c:pt>
                <c:pt idx="12665">
                  <c:v>0.0</c:v>
                </c:pt>
                <c:pt idx="12666">
                  <c:v>0.0</c:v>
                </c:pt>
                <c:pt idx="12667">
                  <c:v>0.001629604</c:v>
                </c:pt>
                <c:pt idx="12668">
                  <c:v>0.003388975</c:v>
                </c:pt>
                <c:pt idx="12669">
                  <c:v>0.002491805</c:v>
                </c:pt>
                <c:pt idx="12670">
                  <c:v>0.004017134</c:v>
                </c:pt>
                <c:pt idx="12671">
                  <c:v>0.003225957</c:v>
                </c:pt>
                <c:pt idx="12672">
                  <c:v>0.002739738</c:v>
                </c:pt>
                <c:pt idx="12673">
                  <c:v>0.001932146</c:v>
                </c:pt>
                <c:pt idx="12674">
                  <c:v>0.002432725</c:v>
                </c:pt>
                <c:pt idx="12675">
                  <c:v>0.001662732</c:v>
                </c:pt>
                <c:pt idx="12676">
                  <c:v>0.002249954</c:v>
                </c:pt>
                <c:pt idx="12677">
                  <c:v>0.001707849</c:v>
                </c:pt>
                <c:pt idx="12678">
                  <c:v>0.002837449</c:v>
                </c:pt>
                <c:pt idx="12679">
                  <c:v>0.00296348</c:v>
                </c:pt>
                <c:pt idx="12680">
                  <c:v>0.00340955</c:v>
                </c:pt>
                <c:pt idx="12681">
                  <c:v>0.003144995</c:v>
                </c:pt>
                <c:pt idx="12682">
                  <c:v>0.002324314</c:v>
                </c:pt>
                <c:pt idx="12683">
                  <c:v>0.001842023</c:v>
                </c:pt>
                <c:pt idx="12684">
                  <c:v>0.001494746</c:v>
                </c:pt>
                <c:pt idx="12685">
                  <c:v>0.001288936</c:v>
                </c:pt>
                <c:pt idx="12686">
                  <c:v>0.00013158</c:v>
                </c:pt>
                <c:pt idx="12687">
                  <c:v>0.0003635697</c:v>
                </c:pt>
                <c:pt idx="12688">
                  <c:v>0.001544972</c:v>
                </c:pt>
                <c:pt idx="12689">
                  <c:v>0.0007067061</c:v>
                </c:pt>
                <c:pt idx="12690">
                  <c:v>0.0</c:v>
                </c:pt>
                <c:pt idx="12691">
                  <c:v>0.0</c:v>
                </c:pt>
                <c:pt idx="12692">
                  <c:v>0.0</c:v>
                </c:pt>
                <c:pt idx="12693">
                  <c:v>0.0</c:v>
                </c:pt>
                <c:pt idx="12694">
                  <c:v>0.0</c:v>
                </c:pt>
                <c:pt idx="12695">
                  <c:v>0.0</c:v>
                </c:pt>
                <c:pt idx="12696">
                  <c:v>0.0</c:v>
                </c:pt>
                <c:pt idx="12697">
                  <c:v>0.0</c:v>
                </c:pt>
                <c:pt idx="12698">
                  <c:v>0.0</c:v>
                </c:pt>
                <c:pt idx="12699">
                  <c:v>0.0</c:v>
                </c:pt>
                <c:pt idx="12700">
                  <c:v>0.0</c:v>
                </c:pt>
                <c:pt idx="12701">
                  <c:v>0.0</c:v>
                </c:pt>
                <c:pt idx="12702">
                  <c:v>0.0</c:v>
                </c:pt>
                <c:pt idx="12703">
                  <c:v>0.0</c:v>
                </c:pt>
                <c:pt idx="12704">
                  <c:v>0.0</c:v>
                </c:pt>
                <c:pt idx="12705">
                  <c:v>0.0</c:v>
                </c:pt>
                <c:pt idx="12706">
                  <c:v>0.0</c:v>
                </c:pt>
                <c:pt idx="12707">
                  <c:v>0.0</c:v>
                </c:pt>
                <c:pt idx="12708">
                  <c:v>0.0</c:v>
                </c:pt>
                <c:pt idx="12709">
                  <c:v>0.0</c:v>
                </c:pt>
                <c:pt idx="12710">
                  <c:v>0.0</c:v>
                </c:pt>
                <c:pt idx="12711">
                  <c:v>0.0</c:v>
                </c:pt>
                <c:pt idx="12712">
                  <c:v>0.0</c:v>
                </c:pt>
                <c:pt idx="12713">
                  <c:v>0.0</c:v>
                </c:pt>
                <c:pt idx="12714">
                  <c:v>0.0</c:v>
                </c:pt>
                <c:pt idx="12715">
                  <c:v>0.0</c:v>
                </c:pt>
                <c:pt idx="12716">
                  <c:v>0.0</c:v>
                </c:pt>
                <c:pt idx="12717">
                  <c:v>0.0</c:v>
                </c:pt>
                <c:pt idx="12718">
                  <c:v>0.0</c:v>
                </c:pt>
                <c:pt idx="12719">
                  <c:v>0.0</c:v>
                </c:pt>
                <c:pt idx="12720">
                  <c:v>0.0</c:v>
                </c:pt>
                <c:pt idx="12721">
                  <c:v>0.0</c:v>
                </c:pt>
                <c:pt idx="12722">
                  <c:v>0.0</c:v>
                </c:pt>
                <c:pt idx="12723">
                  <c:v>0.0</c:v>
                </c:pt>
                <c:pt idx="12724">
                  <c:v>0.0</c:v>
                </c:pt>
                <c:pt idx="12725">
                  <c:v>0.0</c:v>
                </c:pt>
                <c:pt idx="12726">
                  <c:v>0.0</c:v>
                </c:pt>
                <c:pt idx="12727">
                  <c:v>0.0</c:v>
                </c:pt>
                <c:pt idx="12728">
                  <c:v>0.0</c:v>
                </c:pt>
                <c:pt idx="12729">
                  <c:v>0.0</c:v>
                </c:pt>
                <c:pt idx="12730">
                  <c:v>0.0</c:v>
                </c:pt>
                <c:pt idx="12731">
                  <c:v>0.0</c:v>
                </c:pt>
                <c:pt idx="12732">
                  <c:v>0.0</c:v>
                </c:pt>
                <c:pt idx="12733">
                  <c:v>0.0</c:v>
                </c:pt>
                <c:pt idx="12734">
                  <c:v>0.0</c:v>
                </c:pt>
                <c:pt idx="12735">
                  <c:v>0.0</c:v>
                </c:pt>
                <c:pt idx="12736">
                  <c:v>0.0</c:v>
                </c:pt>
                <c:pt idx="12737">
                  <c:v>0.0</c:v>
                </c:pt>
                <c:pt idx="12738">
                  <c:v>0.0</c:v>
                </c:pt>
                <c:pt idx="12739">
                  <c:v>0.0</c:v>
                </c:pt>
                <c:pt idx="12740">
                  <c:v>0.0</c:v>
                </c:pt>
                <c:pt idx="12741">
                  <c:v>0.0</c:v>
                </c:pt>
                <c:pt idx="12742">
                  <c:v>0.0</c:v>
                </c:pt>
                <c:pt idx="12743">
                  <c:v>0.0</c:v>
                </c:pt>
                <c:pt idx="12744">
                  <c:v>0.0</c:v>
                </c:pt>
                <c:pt idx="12745">
                  <c:v>0.0</c:v>
                </c:pt>
                <c:pt idx="12746">
                  <c:v>0.0</c:v>
                </c:pt>
                <c:pt idx="12747">
                  <c:v>0.0</c:v>
                </c:pt>
                <c:pt idx="12748">
                  <c:v>0.0</c:v>
                </c:pt>
                <c:pt idx="12749">
                  <c:v>0.0</c:v>
                </c:pt>
                <c:pt idx="12750">
                  <c:v>0.0</c:v>
                </c:pt>
                <c:pt idx="12751">
                  <c:v>0.0</c:v>
                </c:pt>
                <c:pt idx="12752">
                  <c:v>0.0</c:v>
                </c:pt>
                <c:pt idx="12753">
                  <c:v>0.0</c:v>
                </c:pt>
                <c:pt idx="12754">
                  <c:v>0.0</c:v>
                </c:pt>
                <c:pt idx="12755">
                  <c:v>0.0</c:v>
                </c:pt>
                <c:pt idx="12756">
                  <c:v>0.0</c:v>
                </c:pt>
                <c:pt idx="12757">
                  <c:v>0.0</c:v>
                </c:pt>
                <c:pt idx="12758">
                  <c:v>0.0</c:v>
                </c:pt>
                <c:pt idx="12759">
                  <c:v>0.0</c:v>
                </c:pt>
                <c:pt idx="12760">
                  <c:v>0.0</c:v>
                </c:pt>
                <c:pt idx="12761">
                  <c:v>0.0</c:v>
                </c:pt>
                <c:pt idx="12762">
                  <c:v>0.0</c:v>
                </c:pt>
                <c:pt idx="12763">
                  <c:v>0.0</c:v>
                </c:pt>
                <c:pt idx="12764">
                  <c:v>0.0</c:v>
                </c:pt>
                <c:pt idx="12765">
                  <c:v>0.0</c:v>
                </c:pt>
                <c:pt idx="12766">
                  <c:v>0.0</c:v>
                </c:pt>
                <c:pt idx="12767">
                  <c:v>0.0</c:v>
                </c:pt>
                <c:pt idx="12768">
                  <c:v>0.0</c:v>
                </c:pt>
                <c:pt idx="12769">
                  <c:v>0.0</c:v>
                </c:pt>
                <c:pt idx="12770">
                  <c:v>0.0</c:v>
                </c:pt>
                <c:pt idx="12771">
                  <c:v>0.0</c:v>
                </c:pt>
                <c:pt idx="12772">
                  <c:v>0.0</c:v>
                </c:pt>
                <c:pt idx="12773">
                  <c:v>0.0</c:v>
                </c:pt>
                <c:pt idx="12774">
                  <c:v>0.0</c:v>
                </c:pt>
                <c:pt idx="12775">
                  <c:v>0.0</c:v>
                </c:pt>
                <c:pt idx="12776">
                  <c:v>0.0</c:v>
                </c:pt>
                <c:pt idx="12777">
                  <c:v>0.0</c:v>
                </c:pt>
                <c:pt idx="12778">
                  <c:v>0.0</c:v>
                </c:pt>
                <c:pt idx="12779">
                  <c:v>0.0</c:v>
                </c:pt>
                <c:pt idx="12780">
                  <c:v>0.0</c:v>
                </c:pt>
                <c:pt idx="12781">
                  <c:v>0.0</c:v>
                </c:pt>
                <c:pt idx="12782">
                  <c:v>0.0</c:v>
                </c:pt>
                <c:pt idx="12783">
                  <c:v>0.0</c:v>
                </c:pt>
                <c:pt idx="12784">
                  <c:v>0.0</c:v>
                </c:pt>
                <c:pt idx="12785">
                  <c:v>0.0</c:v>
                </c:pt>
                <c:pt idx="12786">
                  <c:v>0.0</c:v>
                </c:pt>
                <c:pt idx="12787">
                  <c:v>0.0</c:v>
                </c:pt>
                <c:pt idx="12788">
                  <c:v>0.0</c:v>
                </c:pt>
                <c:pt idx="12789">
                  <c:v>0.0</c:v>
                </c:pt>
                <c:pt idx="12790">
                  <c:v>0.0</c:v>
                </c:pt>
                <c:pt idx="12791">
                  <c:v>0.0</c:v>
                </c:pt>
                <c:pt idx="12792">
                  <c:v>0.0</c:v>
                </c:pt>
                <c:pt idx="12793">
                  <c:v>0.0</c:v>
                </c:pt>
                <c:pt idx="12794">
                  <c:v>0.0</c:v>
                </c:pt>
                <c:pt idx="12795">
                  <c:v>0.0</c:v>
                </c:pt>
                <c:pt idx="12796">
                  <c:v>0.0</c:v>
                </c:pt>
                <c:pt idx="12797">
                  <c:v>0.0</c:v>
                </c:pt>
                <c:pt idx="12798">
                  <c:v>0.0</c:v>
                </c:pt>
                <c:pt idx="12799">
                  <c:v>0.0</c:v>
                </c:pt>
                <c:pt idx="12800">
                  <c:v>0.0</c:v>
                </c:pt>
                <c:pt idx="12801">
                  <c:v>0.0</c:v>
                </c:pt>
                <c:pt idx="12802">
                  <c:v>0.0</c:v>
                </c:pt>
                <c:pt idx="12803">
                  <c:v>0.0</c:v>
                </c:pt>
                <c:pt idx="12804">
                  <c:v>0.0</c:v>
                </c:pt>
                <c:pt idx="12805">
                  <c:v>0.0</c:v>
                </c:pt>
                <c:pt idx="12806">
                  <c:v>0.0</c:v>
                </c:pt>
                <c:pt idx="12807">
                  <c:v>0.0</c:v>
                </c:pt>
                <c:pt idx="12808">
                  <c:v>0.0</c:v>
                </c:pt>
                <c:pt idx="12809">
                  <c:v>0.0</c:v>
                </c:pt>
                <c:pt idx="12810">
                  <c:v>0.0</c:v>
                </c:pt>
                <c:pt idx="12811">
                  <c:v>0.0</c:v>
                </c:pt>
                <c:pt idx="12812">
                  <c:v>0.0</c:v>
                </c:pt>
                <c:pt idx="12813">
                  <c:v>0.0</c:v>
                </c:pt>
                <c:pt idx="12814">
                  <c:v>0.0</c:v>
                </c:pt>
                <c:pt idx="12815">
                  <c:v>0.0</c:v>
                </c:pt>
                <c:pt idx="12816">
                  <c:v>0.0</c:v>
                </c:pt>
                <c:pt idx="12817">
                  <c:v>0.0</c:v>
                </c:pt>
                <c:pt idx="12818">
                  <c:v>0.0</c:v>
                </c:pt>
                <c:pt idx="12819">
                  <c:v>0.0</c:v>
                </c:pt>
                <c:pt idx="12820">
                  <c:v>0.0</c:v>
                </c:pt>
                <c:pt idx="12821">
                  <c:v>0.0</c:v>
                </c:pt>
                <c:pt idx="12822">
                  <c:v>0.0</c:v>
                </c:pt>
                <c:pt idx="12823">
                  <c:v>0.0</c:v>
                </c:pt>
                <c:pt idx="12824">
                  <c:v>0.0</c:v>
                </c:pt>
                <c:pt idx="12825">
                  <c:v>0.0</c:v>
                </c:pt>
                <c:pt idx="12826">
                  <c:v>0.0</c:v>
                </c:pt>
                <c:pt idx="12827">
                  <c:v>0.0</c:v>
                </c:pt>
                <c:pt idx="12828">
                  <c:v>0.0</c:v>
                </c:pt>
                <c:pt idx="12829">
                  <c:v>0.0</c:v>
                </c:pt>
                <c:pt idx="12830">
                  <c:v>0.0</c:v>
                </c:pt>
                <c:pt idx="12831">
                  <c:v>0.0</c:v>
                </c:pt>
                <c:pt idx="12832">
                  <c:v>0.0</c:v>
                </c:pt>
                <c:pt idx="12833">
                  <c:v>0.0</c:v>
                </c:pt>
                <c:pt idx="12834">
                  <c:v>0.0</c:v>
                </c:pt>
                <c:pt idx="12835">
                  <c:v>0.0</c:v>
                </c:pt>
                <c:pt idx="12836">
                  <c:v>0.0</c:v>
                </c:pt>
                <c:pt idx="12837">
                  <c:v>0.0</c:v>
                </c:pt>
                <c:pt idx="12838">
                  <c:v>0.0</c:v>
                </c:pt>
                <c:pt idx="12839">
                  <c:v>0.0</c:v>
                </c:pt>
                <c:pt idx="12840">
                  <c:v>0.0</c:v>
                </c:pt>
                <c:pt idx="12841">
                  <c:v>0.0</c:v>
                </c:pt>
                <c:pt idx="12842">
                  <c:v>0.0</c:v>
                </c:pt>
                <c:pt idx="12843">
                  <c:v>0.0</c:v>
                </c:pt>
                <c:pt idx="12844">
                  <c:v>0.0</c:v>
                </c:pt>
                <c:pt idx="12845">
                  <c:v>0.0</c:v>
                </c:pt>
                <c:pt idx="12846">
                  <c:v>0.0</c:v>
                </c:pt>
                <c:pt idx="12847">
                  <c:v>0.0</c:v>
                </c:pt>
                <c:pt idx="12848">
                  <c:v>0.0</c:v>
                </c:pt>
                <c:pt idx="12849">
                  <c:v>0.0</c:v>
                </c:pt>
                <c:pt idx="12850">
                  <c:v>0.0</c:v>
                </c:pt>
                <c:pt idx="12851">
                  <c:v>0.0</c:v>
                </c:pt>
                <c:pt idx="12852">
                  <c:v>0.0</c:v>
                </c:pt>
                <c:pt idx="12853">
                  <c:v>0.0</c:v>
                </c:pt>
                <c:pt idx="12854">
                  <c:v>0.0</c:v>
                </c:pt>
                <c:pt idx="12855">
                  <c:v>0.0</c:v>
                </c:pt>
                <c:pt idx="12856">
                  <c:v>0.0</c:v>
                </c:pt>
                <c:pt idx="12857">
                  <c:v>0.0</c:v>
                </c:pt>
                <c:pt idx="12858">
                  <c:v>0.0</c:v>
                </c:pt>
                <c:pt idx="12859">
                  <c:v>0.0</c:v>
                </c:pt>
                <c:pt idx="12860">
                  <c:v>0.0</c:v>
                </c:pt>
                <c:pt idx="12861">
                  <c:v>0.0</c:v>
                </c:pt>
                <c:pt idx="12862">
                  <c:v>0.0</c:v>
                </c:pt>
                <c:pt idx="12863">
                  <c:v>0.0</c:v>
                </c:pt>
                <c:pt idx="12864">
                  <c:v>0.0</c:v>
                </c:pt>
                <c:pt idx="12865">
                  <c:v>0.0</c:v>
                </c:pt>
                <c:pt idx="12866">
                  <c:v>0.0</c:v>
                </c:pt>
                <c:pt idx="12867">
                  <c:v>0.0</c:v>
                </c:pt>
                <c:pt idx="12868">
                  <c:v>0.0</c:v>
                </c:pt>
                <c:pt idx="12869">
                  <c:v>0.0</c:v>
                </c:pt>
                <c:pt idx="12870">
                  <c:v>0.0</c:v>
                </c:pt>
                <c:pt idx="12871">
                  <c:v>0.0</c:v>
                </c:pt>
                <c:pt idx="12872">
                  <c:v>0.0</c:v>
                </c:pt>
                <c:pt idx="12873">
                  <c:v>0.0</c:v>
                </c:pt>
                <c:pt idx="12874">
                  <c:v>0.0</c:v>
                </c:pt>
                <c:pt idx="12875">
                  <c:v>0.0</c:v>
                </c:pt>
                <c:pt idx="12876">
                  <c:v>0.0</c:v>
                </c:pt>
                <c:pt idx="12877">
                  <c:v>0.0</c:v>
                </c:pt>
                <c:pt idx="12878">
                  <c:v>0.0</c:v>
                </c:pt>
                <c:pt idx="12879">
                  <c:v>0.0</c:v>
                </c:pt>
                <c:pt idx="12880">
                  <c:v>0.0</c:v>
                </c:pt>
                <c:pt idx="12881">
                  <c:v>0.0</c:v>
                </c:pt>
                <c:pt idx="12882">
                  <c:v>0.0</c:v>
                </c:pt>
                <c:pt idx="12883">
                  <c:v>0.0</c:v>
                </c:pt>
                <c:pt idx="12884">
                  <c:v>0.0</c:v>
                </c:pt>
                <c:pt idx="12885">
                  <c:v>0.0</c:v>
                </c:pt>
                <c:pt idx="12886">
                  <c:v>0.0</c:v>
                </c:pt>
                <c:pt idx="12887">
                  <c:v>0.0</c:v>
                </c:pt>
                <c:pt idx="12888">
                  <c:v>0.0</c:v>
                </c:pt>
                <c:pt idx="12889">
                  <c:v>0.0</c:v>
                </c:pt>
                <c:pt idx="12890">
                  <c:v>0.0</c:v>
                </c:pt>
                <c:pt idx="12891">
                  <c:v>0.0</c:v>
                </c:pt>
                <c:pt idx="12892">
                  <c:v>0.0</c:v>
                </c:pt>
                <c:pt idx="12893">
                  <c:v>0.0</c:v>
                </c:pt>
                <c:pt idx="12894">
                  <c:v>0.0</c:v>
                </c:pt>
                <c:pt idx="12895">
                  <c:v>0.0</c:v>
                </c:pt>
                <c:pt idx="12896">
                  <c:v>0.0</c:v>
                </c:pt>
                <c:pt idx="12897">
                  <c:v>0.0</c:v>
                </c:pt>
                <c:pt idx="12898">
                  <c:v>0.0</c:v>
                </c:pt>
                <c:pt idx="12899">
                  <c:v>0.0</c:v>
                </c:pt>
                <c:pt idx="12900">
                  <c:v>0.0</c:v>
                </c:pt>
                <c:pt idx="12901">
                  <c:v>0.0</c:v>
                </c:pt>
                <c:pt idx="12902">
                  <c:v>0.0</c:v>
                </c:pt>
                <c:pt idx="12903">
                  <c:v>0.0</c:v>
                </c:pt>
                <c:pt idx="12904">
                  <c:v>0.0</c:v>
                </c:pt>
                <c:pt idx="12905">
                  <c:v>0.0</c:v>
                </c:pt>
                <c:pt idx="12906">
                  <c:v>0.0</c:v>
                </c:pt>
                <c:pt idx="12907">
                  <c:v>0.0</c:v>
                </c:pt>
                <c:pt idx="12908">
                  <c:v>0.0</c:v>
                </c:pt>
                <c:pt idx="12909">
                  <c:v>0.0</c:v>
                </c:pt>
                <c:pt idx="12910">
                  <c:v>0.0</c:v>
                </c:pt>
                <c:pt idx="12911">
                  <c:v>0.0</c:v>
                </c:pt>
                <c:pt idx="12912">
                  <c:v>0.0</c:v>
                </c:pt>
                <c:pt idx="12913">
                  <c:v>0.0</c:v>
                </c:pt>
                <c:pt idx="12914">
                  <c:v>0.0</c:v>
                </c:pt>
                <c:pt idx="12915">
                  <c:v>0.0</c:v>
                </c:pt>
                <c:pt idx="12916">
                  <c:v>0.0</c:v>
                </c:pt>
                <c:pt idx="12917">
                  <c:v>0.0</c:v>
                </c:pt>
                <c:pt idx="12918">
                  <c:v>0.0</c:v>
                </c:pt>
                <c:pt idx="12919">
                  <c:v>0.0</c:v>
                </c:pt>
                <c:pt idx="12920">
                  <c:v>0.0</c:v>
                </c:pt>
                <c:pt idx="12921">
                  <c:v>0.0</c:v>
                </c:pt>
                <c:pt idx="12922">
                  <c:v>0.0</c:v>
                </c:pt>
                <c:pt idx="12923">
                  <c:v>0.003115161</c:v>
                </c:pt>
                <c:pt idx="12924">
                  <c:v>0.01408163</c:v>
                </c:pt>
                <c:pt idx="12925">
                  <c:v>0.01785745</c:v>
                </c:pt>
                <c:pt idx="12926">
                  <c:v>0.03045904</c:v>
                </c:pt>
                <c:pt idx="12927">
                  <c:v>0.02507651</c:v>
                </c:pt>
                <c:pt idx="12928">
                  <c:v>0.01758911</c:v>
                </c:pt>
                <c:pt idx="12929">
                  <c:v>0.01961141</c:v>
                </c:pt>
                <c:pt idx="12930">
                  <c:v>0.01445767</c:v>
                </c:pt>
                <c:pt idx="12931">
                  <c:v>0.02435807</c:v>
                </c:pt>
                <c:pt idx="12932">
                  <c:v>0.02894735</c:v>
                </c:pt>
                <c:pt idx="12933">
                  <c:v>0.04056423</c:v>
                </c:pt>
                <c:pt idx="12934">
                  <c:v>0.04476834</c:v>
                </c:pt>
                <c:pt idx="12935">
                  <c:v>0.0373759</c:v>
                </c:pt>
                <c:pt idx="12936">
                  <c:v>0.03978289</c:v>
                </c:pt>
                <c:pt idx="12937">
                  <c:v>0.05176525</c:v>
                </c:pt>
                <c:pt idx="12938">
                  <c:v>0.06132658</c:v>
                </c:pt>
                <c:pt idx="12939">
                  <c:v>0.06524108</c:v>
                </c:pt>
                <c:pt idx="12940">
                  <c:v>0.07244913</c:v>
                </c:pt>
                <c:pt idx="12941">
                  <c:v>0.06833753</c:v>
                </c:pt>
                <c:pt idx="12942">
                  <c:v>0.06962723</c:v>
                </c:pt>
                <c:pt idx="12943">
                  <c:v>0.08057538</c:v>
                </c:pt>
                <c:pt idx="12944">
                  <c:v>0.08328561</c:v>
                </c:pt>
                <c:pt idx="12945">
                  <c:v>0.08337694</c:v>
                </c:pt>
                <c:pt idx="12946">
                  <c:v>0.08078104</c:v>
                </c:pt>
                <c:pt idx="12947">
                  <c:v>0.09388611</c:v>
                </c:pt>
                <c:pt idx="12948">
                  <c:v>0.1071553</c:v>
                </c:pt>
                <c:pt idx="12949">
                  <c:v>0.1131152</c:v>
                </c:pt>
                <c:pt idx="12950">
                  <c:v>0.1166425</c:v>
                </c:pt>
                <c:pt idx="12951">
                  <c:v>0.1393555</c:v>
                </c:pt>
                <c:pt idx="12952">
                  <c:v>0.139623</c:v>
                </c:pt>
                <c:pt idx="12953">
                  <c:v>0.139245</c:v>
                </c:pt>
                <c:pt idx="12954">
                  <c:v>0.1616452</c:v>
                </c:pt>
                <c:pt idx="12955">
                  <c:v>0.1663138</c:v>
                </c:pt>
                <c:pt idx="12956">
                  <c:v>0.1658495</c:v>
                </c:pt>
                <c:pt idx="12957">
                  <c:v>0.1737484</c:v>
                </c:pt>
                <c:pt idx="12958">
                  <c:v>0.1434568</c:v>
                </c:pt>
                <c:pt idx="12959">
                  <c:v>0.1715226</c:v>
                </c:pt>
                <c:pt idx="12960">
                  <c:v>0.1837032</c:v>
                </c:pt>
                <c:pt idx="12961">
                  <c:v>0.1806236</c:v>
                </c:pt>
                <c:pt idx="12962">
                  <c:v>0.1883532</c:v>
                </c:pt>
                <c:pt idx="12963">
                  <c:v>0.04048381</c:v>
                </c:pt>
                <c:pt idx="12964">
                  <c:v>0.0</c:v>
                </c:pt>
                <c:pt idx="12965">
                  <c:v>0.0</c:v>
                </c:pt>
                <c:pt idx="12966">
                  <c:v>0.0</c:v>
                </c:pt>
                <c:pt idx="12967">
                  <c:v>0.0</c:v>
                </c:pt>
                <c:pt idx="12968">
                  <c:v>0.0</c:v>
                </c:pt>
                <c:pt idx="12969">
                  <c:v>0.0</c:v>
                </c:pt>
                <c:pt idx="12970">
                  <c:v>0.0</c:v>
                </c:pt>
                <c:pt idx="12971">
                  <c:v>0.0</c:v>
                </c:pt>
                <c:pt idx="12972">
                  <c:v>0.0</c:v>
                </c:pt>
                <c:pt idx="12973">
                  <c:v>0.0</c:v>
                </c:pt>
                <c:pt idx="12974">
                  <c:v>0.0</c:v>
                </c:pt>
                <c:pt idx="12975">
                  <c:v>0.0</c:v>
                </c:pt>
                <c:pt idx="12976">
                  <c:v>0.0</c:v>
                </c:pt>
                <c:pt idx="12977">
                  <c:v>0.0</c:v>
                </c:pt>
                <c:pt idx="12978">
                  <c:v>0.0</c:v>
                </c:pt>
                <c:pt idx="12979">
                  <c:v>0.0</c:v>
                </c:pt>
                <c:pt idx="12980">
                  <c:v>0.0</c:v>
                </c:pt>
                <c:pt idx="12981">
                  <c:v>0.0</c:v>
                </c:pt>
                <c:pt idx="12982">
                  <c:v>0.0</c:v>
                </c:pt>
                <c:pt idx="12983">
                  <c:v>0.0</c:v>
                </c:pt>
                <c:pt idx="12984">
                  <c:v>0.0</c:v>
                </c:pt>
                <c:pt idx="12985">
                  <c:v>0.0</c:v>
                </c:pt>
                <c:pt idx="12986">
                  <c:v>0.0</c:v>
                </c:pt>
                <c:pt idx="12987">
                  <c:v>0.0</c:v>
                </c:pt>
                <c:pt idx="12988">
                  <c:v>0.0</c:v>
                </c:pt>
                <c:pt idx="12989">
                  <c:v>0.0</c:v>
                </c:pt>
                <c:pt idx="12990">
                  <c:v>0.0</c:v>
                </c:pt>
                <c:pt idx="12991">
                  <c:v>0.0</c:v>
                </c:pt>
                <c:pt idx="12992">
                  <c:v>0.0</c:v>
                </c:pt>
                <c:pt idx="12993">
                  <c:v>0.0</c:v>
                </c:pt>
                <c:pt idx="12994">
                  <c:v>0.0</c:v>
                </c:pt>
                <c:pt idx="12995">
                  <c:v>0.0</c:v>
                </c:pt>
                <c:pt idx="12996">
                  <c:v>0.0</c:v>
                </c:pt>
                <c:pt idx="12997">
                  <c:v>0.0</c:v>
                </c:pt>
                <c:pt idx="12998">
                  <c:v>0.0</c:v>
                </c:pt>
                <c:pt idx="12999">
                  <c:v>0.0</c:v>
                </c:pt>
                <c:pt idx="13000">
                  <c:v>0.0</c:v>
                </c:pt>
                <c:pt idx="13001">
                  <c:v>0.0</c:v>
                </c:pt>
                <c:pt idx="13002">
                  <c:v>0.0</c:v>
                </c:pt>
                <c:pt idx="13003">
                  <c:v>0.0</c:v>
                </c:pt>
                <c:pt idx="13004">
                  <c:v>0.0</c:v>
                </c:pt>
                <c:pt idx="13005">
                  <c:v>0.0</c:v>
                </c:pt>
                <c:pt idx="13006">
                  <c:v>0.0</c:v>
                </c:pt>
                <c:pt idx="13007">
                  <c:v>0.0</c:v>
                </c:pt>
                <c:pt idx="13008">
                  <c:v>0.0</c:v>
                </c:pt>
                <c:pt idx="13009">
                  <c:v>0.0</c:v>
                </c:pt>
                <c:pt idx="13010">
                  <c:v>0.0</c:v>
                </c:pt>
                <c:pt idx="13011">
                  <c:v>0.0</c:v>
                </c:pt>
                <c:pt idx="13012">
                  <c:v>0.0</c:v>
                </c:pt>
                <c:pt idx="13013">
                  <c:v>0.0</c:v>
                </c:pt>
                <c:pt idx="13014">
                  <c:v>0.0</c:v>
                </c:pt>
                <c:pt idx="13015">
                  <c:v>0.0</c:v>
                </c:pt>
                <c:pt idx="13016">
                  <c:v>0.0</c:v>
                </c:pt>
                <c:pt idx="13017">
                  <c:v>0.0</c:v>
                </c:pt>
                <c:pt idx="13018">
                  <c:v>0.0</c:v>
                </c:pt>
                <c:pt idx="13019">
                  <c:v>0.0</c:v>
                </c:pt>
                <c:pt idx="13020">
                  <c:v>0.0</c:v>
                </c:pt>
                <c:pt idx="13021">
                  <c:v>0.0</c:v>
                </c:pt>
                <c:pt idx="13022">
                  <c:v>0.0</c:v>
                </c:pt>
                <c:pt idx="13023">
                  <c:v>0.0</c:v>
                </c:pt>
                <c:pt idx="13024">
                  <c:v>0.0</c:v>
                </c:pt>
                <c:pt idx="13025">
                  <c:v>0.0</c:v>
                </c:pt>
                <c:pt idx="13026">
                  <c:v>0.0</c:v>
                </c:pt>
                <c:pt idx="13027">
                  <c:v>0.0</c:v>
                </c:pt>
                <c:pt idx="13028">
                  <c:v>0.0</c:v>
                </c:pt>
                <c:pt idx="13029">
                  <c:v>0.0</c:v>
                </c:pt>
                <c:pt idx="13030">
                  <c:v>0.0</c:v>
                </c:pt>
                <c:pt idx="13031">
                  <c:v>0.0</c:v>
                </c:pt>
                <c:pt idx="13032">
                  <c:v>0.0</c:v>
                </c:pt>
                <c:pt idx="13033">
                  <c:v>0.0</c:v>
                </c:pt>
                <c:pt idx="13034">
                  <c:v>0.0</c:v>
                </c:pt>
                <c:pt idx="13035">
                  <c:v>0.0</c:v>
                </c:pt>
                <c:pt idx="13036">
                  <c:v>0.0</c:v>
                </c:pt>
                <c:pt idx="13037">
                  <c:v>0.0</c:v>
                </c:pt>
                <c:pt idx="13038">
                  <c:v>0.0</c:v>
                </c:pt>
                <c:pt idx="13039">
                  <c:v>0.0</c:v>
                </c:pt>
                <c:pt idx="13040">
                  <c:v>0.0</c:v>
                </c:pt>
                <c:pt idx="13041">
                  <c:v>0.0</c:v>
                </c:pt>
                <c:pt idx="13042">
                  <c:v>0.0</c:v>
                </c:pt>
                <c:pt idx="13043">
                  <c:v>0.0</c:v>
                </c:pt>
                <c:pt idx="13044">
                  <c:v>0.0</c:v>
                </c:pt>
                <c:pt idx="13045">
                  <c:v>0.0</c:v>
                </c:pt>
                <c:pt idx="13046">
                  <c:v>0.0</c:v>
                </c:pt>
                <c:pt idx="13047">
                  <c:v>0.0</c:v>
                </c:pt>
                <c:pt idx="13048">
                  <c:v>0.0</c:v>
                </c:pt>
                <c:pt idx="13049">
                  <c:v>0.0</c:v>
                </c:pt>
                <c:pt idx="13050">
                  <c:v>0.0</c:v>
                </c:pt>
                <c:pt idx="13051">
                  <c:v>0.0</c:v>
                </c:pt>
                <c:pt idx="13052">
                  <c:v>0.0</c:v>
                </c:pt>
                <c:pt idx="13053">
                  <c:v>0.0</c:v>
                </c:pt>
                <c:pt idx="13054">
                  <c:v>0.0</c:v>
                </c:pt>
                <c:pt idx="13055">
                  <c:v>0.0</c:v>
                </c:pt>
                <c:pt idx="13056">
                  <c:v>0.0</c:v>
                </c:pt>
                <c:pt idx="13057">
                  <c:v>0.0</c:v>
                </c:pt>
                <c:pt idx="13058">
                  <c:v>0.0</c:v>
                </c:pt>
                <c:pt idx="13059">
                  <c:v>0.0</c:v>
                </c:pt>
                <c:pt idx="13060">
                  <c:v>0.0</c:v>
                </c:pt>
                <c:pt idx="13061">
                  <c:v>0.0</c:v>
                </c:pt>
                <c:pt idx="13062">
                  <c:v>0.0</c:v>
                </c:pt>
                <c:pt idx="13063">
                  <c:v>0.0</c:v>
                </c:pt>
                <c:pt idx="13064">
                  <c:v>0.0</c:v>
                </c:pt>
                <c:pt idx="13065">
                  <c:v>0.0</c:v>
                </c:pt>
                <c:pt idx="13066">
                  <c:v>0.0</c:v>
                </c:pt>
                <c:pt idx="13067">
                  <c:v>0.0</c:v>
                </c:pt>
                <c:pt idx="13068">
                  <c:v>0.0</c:v>
                </c:pt>
                <c:pt idx="13069">
                  <c:v>0.0</c:v>
                </c:pt>
                <c:pt idx="13070">
                  <c:v>0.0</c:v>
                </c:pt>
                <c:pt idx="13071">
                  <c:v>0.0</c:v>
                </c:pt>
                <c:pt idx="13072">
                  <c:v>0.0</c:v>
                </c:pt>
                <c:pt idx="13073">
                  <c:v>0.0</c:v>
                </c:pt>
                <c:pt idx="13074">
                  <c:v>0.0</c:v>
                </c:pt>
                <c:pt idx="13075">
                  <c:v>0.0</c:v>
                </c:pt>
                <c:pt idx="13076">
                  <c:v>0.0</c:v>
                </c:pt>
                <c:pt idx="13077">
                  <c:v>0.0</c:v>
                </c:pt>
                <c:pt idx="13078">
                  <c:v>0.0</c:v>
                </c:pt>
                <c:pt idx="13079">
                  <c:v>0.0</c:v>
                </c:pt>
                <c:pt idx="13080">
                  <c:v>0.0</c:v>
                </c:pt>
                <c:pt idx="13081">
                  <c:v>0.0</c:v>
                </c:pt>
                <c:pt idx="13082">
                  <c:v>0.0</c:v>
                </c:pt>
                <c:pt idx="13083">
                  <c:v>0.0</c:v>
                </c:pt>
                <c:pt idx="13084">
                  <c:v>0.0</c:v>
                </c:pt>
                <c:pt idx="13085">
                  <c:v>0.0</c:v>
                </c:pt>
                <c:pt idx="13086">
                  <c:v>0.0</c:v>
                </c:pt>
                <c:pt idx="13087">
                  <c:v>0.0</c:v>
                </c:pt>
                <c:pt idx="13088">
                  <c:v>0.0</c:v>
                </c:pt>
                <c:pt idx="13089">
                  <c:v>0.0</c:v>
                </c:pt>
                <c:pt idx="13090">
                  <c:v>0.0</c:v>
                </c:pt>
                <c:pt idx="13091">
                  <c:v>0.0</c:v>
                </c:pt>
                <c:pt idx="13092">
                  <c:v>0.0</c:v>
                </c:pt>
                <c:pt idx="13093">
                  <c:v>0.0</c:v>
                </c:pt>
                <c:pt idx="13094">
                  <c:v>0.0</c:v>
                </c:pt>
                <c:pt idx="13095">
                  <c:v>0.0</c:v>
                </c:pt>
                <c:pt idx="13096">
                  <c:v>0.0</c:v>
                </c:pt>
                <c:pt idx="13097">
                  <c:v>0.0</c:v>
                </c:pt>
                <c:pt idx="13098">
                  <c:v>0.0</c:v>
                </c:pt>
                <c:pt idx="13099">
                  <c:v>0.0</c:v>
                </c:pt>
                <c:pt idx="13100">
                  <c:v>0.0</c:v>
                </c:pt>
                <c:pt idx="13101">
                  <c:v>0.0</c:v>
                </c:pt>
                <c:pt idx="13102">
                  <c:v>0.0</c:v>
                </c:pt>
                <c:pt idx="13103">
                  <c:v>0.0</c:v>
                </c:pt>
                <c:pt idx="13104">
                  <c:v>0.0</c:v>
                </c:pt>
                <c:pt idx="13105">
                  <c:v>0.0</c:v>
                </c:pt>
                <c:pt idx="13106">
                  <c:v>0.0</c:v>
                </c:pt>
                <c:pt idx="13107">
                  <c:v>0.0</c:v>
                </c:pt>
                <c:pt idx="13108">
                  <c:v>0.0</c:v>
                </c:pt>
                <c:pt idx="13109">
                  <c:v>0.0</c:v>
                </c:pt>
                <c:pt idx="13110">
                  <c:v>0.0</c:v>
                </c:pt>
                <c:pt idx="13111">
                  <c:v>0.0</c:v>
                </c:pt>
                <c:pt idx="13112">
                  <c:v>0.0</c:v>
                </c:pt>
                <c:pt idx="13113">
                  <c:v>0.0</c:v>
                </c:pt>
                <c:pt idx="13114">
                  <c:v>0.0</c:v>
                </c:pt>
                <c:pt idx="13115">
                  <c:v>0.0</c:v>
                </c:pt>
                <c:pt idx="13116">
                  <c:v>0.0</c:v>
                </c:pt>
                <c:pt idx="13117">
                  <c:v>0.0</c:v>
                </c:pt>
                <c:pt idx="13118">
                  <c:v>0.0</c:v>
                </c:pt>
                <c:pt idx="13119">
                  <c:v>0.0</c:v>
                </c:pt>
                <c:pt idx="13120">
                  <c:v>0.0</c:v>
                </c:pt>
                <c:pt idx="13121">
                  <c:v>0.0</c:v>
                </c:pt>
                <c:pt idx="13122">
                  <c:v>0.0</c:v>
                </c:pt>
                <c:pt idx="13123">
                  <c:v>0.0</c:v>
                </c:pt>
                <c:pt idx="13124">
                  <c:v>0.0</c:v>
                </c:pt>
                <c:pt idx="13125">
                  <c:v>0.0</c:v>
                </c:pt>
                <c:pt idx="13126">
                  <c:v>0.0</c:v>
                </c:pt>
                <c:pt idx="13127">
                  <c:v>0.0</c:v>
                </c:pt>
                <c:pt idx="13128">
                  <c:v>0.0</c:v>
                </c:pt>
                <c:pt idx="13129">
                  <c:v>0.0</c:v>
                </c:pt>
                <c:pt idx="13130">
                  <c:v>0.0</c:v>
                </c:pt>
                <c:pt idx="13131">
                  <c:v>0.0</c:v>
                </c:pt>
                <c:pt idx="13132">
                  <c:v>0.0</c:v>
                </c:pt>
                <c:pt idx="13133">
                  <c:v>0.0</c:v>
                </c:pt>
                <c:pt idx="13134">
                  <c:v>0.0</c:v>
                </c:pt>
                <c:pt idx="13135">
                  <c:v>0.0</c:v>
                </c:pt>
                <c:pt idx="13136">
                  <c:v>0.0</c:v>
                </c:pt>
                <c:pt idx="13137">
                  <c:v>0.0</c:v>
                </c:pt>
                <c:pt idx="13138">
                  <c:v>0.0</c:v>
                </c:pt>
                <c:pt idx="13139">
                  <c:v>0.0</c:v>
                </c:pt>
                <c:pt idx="13140">
                  <c:v>0.0</c:v>
                </c:pt>
                <c:pt idx="13141">
                  <c:v>0.0</c:v>
                </c:pt>
                <c:pt idx="13142">
                  <c:v>0.0</c:v>
                </c:pt>
                <c:pt idx="13143">
                  <c:v>0.0</c:v>
                </c:pt>
                <c:pt idx="13144">
                  <c:v>0.0</c:v>
                </c:pt>
                <c:pt idx="13145">
                  <c:v>0.0</c:v>
                </c:pt>
                <c:pt idx="13146">
                  <c:v>0.0</c:v>
                </c:pt>
                <c:pt idx="13147">
                  <c:v>0.0</c:v>
                </c:pt>
                <c:pt idx="13148">
                  <c:v>0.0</c:v>
                </c:pt>
                <c:pt idx="13149">
                  <c:v>0.0</c:v>
                </c:pt>
                <c:pt idx="13150">
                  <c:v>0.0</c:v>
                </c:pt>
                <c:pt idx="13151">
                  <c:v>0.0</c:v>
                </c:pt>
                <c:pt idx="13152">
                  <c:v>0.0</c:v>
                </c:pt>
                <c:pt idx="13153">
                  <c:v>0.0</c:v>
                </c:pt>
                <c:pt idx="13154">
                  <c:v>0.0</c:v>
                </c:pt>
                <c:pt idx="13155">
                  <c:v>0.0</c:v>
                </c:pt>
                <c:pt idx="13156">
                  <c:v>0.0</c:v>
                </c:pt>
                <c:pt idx="13157">
                  <c:v>0.0</c:v>
                </c:pt>
                <c:pt idx="13158">
                  <c:v>0.0</c:v>
                </c:pt>
                <c:pt idx="13159">
                  <c:v>0.0</c:v>
                </c:pt>
                <c:pt idx="13160">
                  <c:v>0.0</c:v>
                </c:pt>
                <c:pt idx="13161">
                  <c:v>0.0</c:v>
                </c:pt>
                <c:pt idx="13162">
                  <c:v>0.0</c:v>
                </c:pt>
                <c:pt idx="13163">
                  <c:v>0.0</c:v>
                </c:pt>
                <c:pt idx="13164">
                  <c:v>0.0</c:v>
                </c:pt>
                <c:pt idx="13165">
                  <c:v>0.0</c:v>
                </c:pt>
                <c:pt idx="13166">
                  <c:v>0.0</c:v>
                </c:pt>
                <c:pt idx="13167">
                  <c:v>0.0</c:v>
                </c:pt>
                <c:pt idx="13168">
                  <c:v>0.0</c:v>
                </c:pt>
                <c:pt idx="13169">
                  <c:v>0.0</c:v>
                </c:pt>
                <c:pt idx="13170">
                  <c:v>0.0</c:v>
                </c:pt>
                <c:pt idx="13171">
                  <c:v>0.0</c:v>
                </c:pt>
                <c:pt idx="13172">
                  <c:v>0.0</c:v>
                </c:pt>
                <c:pt idx="13173">
                  <c:v>0.0</c:v>
                </c:pt>
                <c:pt idx="13174">
                  <c:v>0.0</c:v>
                </c:pt>
                <c:pt idx="13175">
                  <c:v>0.0</c:v>
                </c:pt>
                <c:pt idx="13176">
                  <c:v>0.0</c:v>
                </c:pt>
                <c:pt idx="13177">
                  <c:v>0.0</c:v>
                </c:pt>
                <c:pt idx="13178">
                  <c:v>0.0</c:v>
                </c:pt>
                <c:pt idx="13179">
                  <c:v>0.0</c:v>
                </c:pt>
                <c:pt idx="13180">
                  <c:v>0.0</c:v>
                </c:pt>
                <c:pt idx="13181">
                  <c:v>0.0</c:v>
                </c:pt>
                <c:pt idx="13182">
                  <c:v>0.0</c:v>
                </c:pt>
                <c:pt idx="13183">
                  <c:v>0.0</c:v>
                </c:pt>
                <c:pt idx="13184">
                  <c:v>0.0</c:v>
                </c:pt>
                <c:pt idx="13185">
                  <c:v>0.0</c:v>
                </c:pt>
                <c:pt idx="13186">
                  <c:v>0.0</c:v>
                </c:pt>
                <c:pt idx="13187">
                  <c:v>0.0</c:v>
                </c:pt>
                <c:pt idx="13188">
                  <c:v>0.0</c:v>
                </c:pt>
                <c:pt idx="13189">
                  <c:v>0.0</c:v>
                </c:pt>
                <c:pt idx="13190">
                  <c:v>0.0</c:v>
                </c:pt>
                <c:pt idx="13191">
                  <c:v>0.0</c:v>
                </c:pt>
                <c:pt idx="13192">
                  <c:v>0.0</c:v>
                </c:pt>
                <c:pt idx="13193">
                  <c:v>0.0</c:v>
                </c:pt>
                <c:pt idx="13194">
                  <c:v>0.0</c:v>
                </c:pt>
                <c:pt idx="13195">
                  <c:v>0.0</c:v>
                </c:pt>
                <c:pt idx="13196">
                  <c:v>0.0</c:v>
                </c:pt>
                <c:pt idx="13197">
                  <c:v>0.0</c:v>
                </c:pt>
                <c:pt idx="13198">
                  <c:v>0.0</c:v>
                </c:pt>
                <c:pt idx="13199">
                  <c:v>0.0</c:v>
                </c:pt>
                <c:pt idx="13200">
                  <c:v>0.0</c:v>
                </c:pt>
                <c:pt idx="13201">
                  <c:v>0.0</c:v>
                </c:pt>
                <c:pt idx="13202">
                  <c:v>0.0</c:v>
                </c:pt>
                <c:pt idx="13203">
                  <c:v>0.0</c:v>
                </c:pt>
                <c:pt idx="13204">
                  <c:v>0.0</c:v>
                </c:pt>
                <c:pt idx="13205">
                  <c:v>0.0</c:v>
                </c:pt>
                <c:pt idx="13206">
                  <c:v>0.0</c:v>
                </c:pt>
                <c:pt idx="13207">
                  <c:v>0.0</c:v>
                </c:pt>
                <c:pt idx="13208">
                  <c:v>0.0</c:v>
                </c:pt>
                <c:pt idx="13209">
                  <c:v>0.0</c:v>
                </c:pt>
                <c:pt idx="13210">
                  <c:v>0.0</c:v>
                </c:pt>
                <c:pt idx="13211">
                  <c:v>0.0</c:v>
                </c:pt>
                <c:pt idx="13212">
                  <c:v>0.0</c:v>
                </c:pt>
                <c:pt idx="13213">
                  <c:v>0.0</c:v>
                </c:pt>
                <c:pt idx="13214">
                  <c:v>0.0</c:v>
                </c:pt>
                <c:pt idx="13215">
                  <c:v>0.0</c:v>
                </c:pt>
                <c:pt idx="13216">
                  <c:v>0.0</c:v>
                </c:pt>
                <c:pt idx="13217">
                  <c:v>0.0</c:v>
                </c:pt>
                <c:pt idx="13218">
                  <c:v>0.0</c:v>
                </c:pt>
                <c:pt idx="13219">
                  <c:v>0.0</c:v>
                </c:pt>
                <c:pt idx="13220">
                  <c:v>0.0</c:v>
                </c:pt>
                <c:pt idx="13221">
                  <c:v>0.0</c:v>
                </c:pt>
                <c:pt idx="13222">
                  <c:v>0.0</c:v>
                </c:pt>
                <c:pt idx="13223">
                  <c:v>0.0</c:v>
                </c:pt>
                <c:pt idx="13224">
                  <c:v>0.0</c:v>
                </c:pt>
                <c:pt idx="13225">
                  <c:v>0.0</c:v>
                </c:pt>
                <c:pt idx="13226">
                  <c:v>0.0</c:v>
                </c:pt>
                <c:pt idx="13227">
                  <c:v>0.0</c:v>
                </c:pt>
                <c:pt idx="13228">
                  <c:v>0.0</c:v>
                </c:pt>
                <c:pt idx="13229">
                  <c:v>0.0</c:v>
                </c:pt>
                <c:pt idx="13230">
                  <c:v>0.0</c:v>
                </c:pt>
                <c:pt idx="13231">
                  <c:v>0.0</c:v>
                </c:pt>
                <c:pt idx="13232">
                  <c:v>0.0</c:v>
                </c:pt>
                <c:pt idx="13233">
                  <c:v>0.0</c:v>
                </c:pt>
                <c:pt idx="13234">
                  <c:v>0.0</c:v>
                </c:pt>
                <c:pt idx="13235">
                  <c:v>0.0</c:v>
                </c:pt>
                <c:pt idx="13236">
                  <c:v>0.0</c:v>
                </c:pt>
                <c:pt idx="13237">
                  <c:v>0.0</c:v>
                </c:pt>
                <c:pt idx="13238">
                  <c:v>0.0</c:v>
                </c:pt>
                <c:pt idx="13239">
                  <c:v>0.0</c:v>
                </c:pt>
                <c:pt idx="13240">
                  <c:v>0.0</c:v>
                </c:pt>
                <c:pt idx="13241">
                  <c:v>0.0</c:v>
                </c:pt>
                <c:pt idx="13242">
                  <c:v>0.0</c:v>
                </c:pt>
                <c:pt idx="13243">
                  <c:v>0.0</c:v>
                </c:pt>
                <c:pt idx="13244">
                  <c:v>0.0</c:v>
                </c:pt>
                <c:pt idx="13245">
                  <c:v>0.0</c:v>
                </c:pt>
                <c:pt idx="13246">
                  <c:v>0.0</c:v>
                </c:pt>
                <c:pt idx="13247">
                  <c:v>0.0</c:v>
                </c:pt>
                <c:pt idx="13248">
                  <c:v>0.0</c:v>
                </c:pt>
                <c:pt idx="13249">
                  <c:v>0.0</c:v>
                </c:pt>
                <c:pt idx="13250">
                  <c:v>0.0</c:v>
                </c:pt>
                <c:pt idx="13251">
                  <c:v>0.0</c:v>
                </c:pt>
                <c:pt idx="13252">
                  <c:v>0.0</c:v>
                </c:pt>
                <c:pt idx="13253">
                  <c:v>0.0</c:v>
                </c:pt>
                <c:pt idx="13254">
                  <c:v>0.0</c:v>
                </c:pt>
                <c:pt idx="13255">
                  <c:v>0.0</c:v>
                </c:pt>
                <c:pt idx="13256">
                  <c:v>0.0</c:v>
                </c:pt>
                <c:pt idx="13257">
                  <c:v>0.0</c:v>
                </c:pt>
                <c:pt idx="13258">
                  <c:v>0.0</c:v>
                </c:pt>
                <c:pt idx="13259">
                  <c:v>0.0</c:v>
                </c:pt>
                <c:pt idx="13260">
                  <c:v>0.0</c:v>
                </c:pt>
                <c:pt idx="13261">
                  <c:v>0.0</c:v>
                </c:pt>
                <c:pt idx="13262">
                  <c:v>0.0</c:v>
                </c:pt>
                <c:pt idx="13263">
                  <c:v>0.0</c:v>
                </c:pt>
                <c:pt idx="13264">
                  <c:v>0.0</c:v>
                </c:pt>
                <c:pt idx="13265">
                  <c:v>0.0</c:v>
                </c:pt>
                <c:pt idx="13266">
                  <c:v>0.0</c:v>
                </c:pt>
                <c:pt idx="13267">
                  <c:v>0.0</c:v>
                </c:pt>
                <c:pt idx="13268">
                  <c:v>0.0</c:v>
                </c:pt>
                <c:pt idx="13269">
                  <c:v>0.0</c:v>
                </c:pt>
                <c:pt idx="13270">
                  <c:v>0.0</c:v>
                </c:pt>
                <c:pt idx="13271">
                  <c:v>0.0</c:v>
                </c:pt>
                <c:pt idx="13272">
                  <c:v>0.0</c:v>
                </c:pt>
                <c:pt idx="13273">
                  <c:v>0.0</c:v>
                </c:pt>
                <c:pt idx="13274">
                  <c:v>0.0</c:v>
                </c:pt>
                <c:pt idx="13275">
                  <c:v>0.0</c:v>
                </c:pt>
                <c:pt idx="13276">
                  <c:v>0.0</c:v>
                </c:pt>
                <c:pt idx="13277">
                  <c:v>0.0</c:v>
                </c:pt>
                <c:pt idx="13278">
                  <c:v>0.0</c:v>
                </c:pt>
                <c:pt idx="13279">
                  <c:v>0.0</c:v>
                </c:pt>
                <c:pt idx="13280">
                  <c:v>0.0</c:v>
                </c:pt>
                <c:pt idx="13281">
                  <c:v>0.0</c:v>
                </c:pt>
                <c:pt idx="13282">
                  <c:v>0.0</c:v>
                </c:pt>
                <c:pt idx="13283">
                  <c:v>0.0</c:v>
                </c:pt>
                <c:pt idx="13284">
                  <c:v>0.0</c:v>
                </c:pt>
                <c:pt idx="13285">
                  <c:v>0.0</c:v>
                </c:pt>
                <c:pt idx="13286">
                  <c:v>0.0</c:v>
                </c:pt>
                <c:pt idx="13287">
                  <c:v>0.0</c:v>
                </c:pt>
                <c:pt idx="13288">
                  <c:v>0.0</c:v>
                </c:pt>
                <c:pt idx="13289">
                  <c:v>0.0</c:v>
                </c:pt>
                <c:pt idx="13290">
                  <c:v>0.0</c:v>
                </c:pt>
                <c:pt idx="13291">
                  <c:v>0.0</c:v>
                </c:pt>
                <c:pt idx="13292">
                  <c:v>0.0</c:v>
                </c:pt>
                <c:pt idx="13293">
                  <c:v>0.0</c:v>
                </c:pt>
                <c:pt idx="13294">
                  <c:v>0.0</c:v>
                </c:pt>
                <c:pt idx="13295">
                  <c:v>0.0</c:v>
                </c:pt>
                <c:pt idx="13296">
                  <c:v>0.0</c:v>
                </c:pt>
                <c:pt idx="13297">
                  <c:v>0.0</c:v>
                </c:pt>
                <c:pt idx="13298">
                  <c:v>0.0</c:v>
                </c:pt>
                <c:pt idx="13299">
                  <c:v>0.0</c:v>
                </c:pt>
                <c:pt idx="13300">
                  <c:v>0.0</c:v>
                </c:pt>
                <c:pt idx="13301">
                  <c:v>0.0</c:v>
                </c:pt>
                <c:pt idx="13302">
                  <c:v>0.0</c:v>
                </c:pt>
                <c:pt idx="13303">
                  <c:v>0.0</c:v>
                </c:pt>
                <c:pt idx="13304">
                  <c:v>0.0</c:v>
                </c:pt>
                <c:pt idx="13305">
                  <c:v>0.0</c:v>
                </c:pt>
                <c:pt idx="13306">
                  <c:v>0.0</c:v>
                </c:pt>
                <c:pt idx="13307">
                  <c:v>0.0</c:v>
                </c:pt>
                <c:pt idx="13308">
                  <c:v>0.0</c:v>
                </c:pt>
                <c:pt idx="13309">
                  <c:v>0.0</c:v>
                </c:pt>
                <c:pt idx="13310">
                  <c:v>0.0</c:v>
                </c:pt>
                <c:pt idx="13311">
                  <c:v>0.0</c:v>
                </c:pt>
                <c:pt idx="13312">
                  <c:v>0.0</c:v>
                </c:pt>
                <c:pt idx="13313">
                  <c:v>0.0</c:v>
                </c:pt>
                <c:pt idx="13314">
                  <c:v>0.0</c:v>
                </c:pt>
                <c:pt idx="13315">
                  <c:v>0.0</c:v>
                </c:pt>
                <c:pt idx="13316">
                  <c:v>0.0</c:v>
                </c:pt>
                <c:pt idx="13317">
                  <c:v>0.0</c:v>
                </c:pt>
                <c:pt idx="13318">
                  <c:v>0.0</c:v>
                </c:pt>
                <c:pt idx="13319">
                  <c:v>0.0</c:v>
                </c:pt>
                <c:pt idx="13320">
                  <c:v>0.0</c:v>
                </c:pt>
                <c:pt idx="13321">
                  <c:v>0.0</c:v>
                </c:pt>
                <c:pt idx="13322">
                  <c:v>0.0</c:v>
                </c:pt>
                <c:pt idx="13323">
                  <c:v>0.0</c:v>
                </c:pt>
                <c:pt idx="13324">
                  <c:v>0.0</c:v>
                </c:pt>
                <c:pt idx="13325">
                  <c:v>0.0</c:v>
                </c:pt>
                <c:pt idx="13326">
                  <c:v>0.0</c:v>
                </c:pt>
                <c:pt idx="13327">
                  <c:v>0.0</c:v>
                </c:pt>
                <c:pt idx="13328">
                  <c:v>0.0</c:v>
                </c:pt>
                <c:pt idx="13329">
                  <c:v>0.0</c:v>
                </c:pt>
                <c:pt idx="13330">
                  <c:v>0.0</c:v>
                </c:pt>
                <c:pt idx="13331">
                  <c:v>0.0</c:v>
                </c:pt>
                <c:pt idx="13332">
                  <c:v>0.0</c:v>
                </c:pt>
                <c:pt idx="13333">
                  <c:v>0.0</c:v>
                </c:pt>
                <c:pt idx="13334">
                  <c:v>0.0</c:v>
                </c:pt>
                <c:pt idx="13335">
                  <c:v>0.0</c:v>
                </c:pt>
                <c:pt idx="13336">
                  <c:v>0.0</c:v>
                </c:pt>
                <c:pt idx="13337">
                  <c:v>0.0</c:v>
                </c:pt>
                <c:pt idx="13338">
                  <c:v>0.0</c:v>
                </c:pt>
                <c:pt idx="13339">
                  <c:v>0.0</c:v>
                </c:pt>
                <c:pt idx="13340">
                  <c:v>0.0</c:v>
                </c:pt>
                <c:pt idx="13341">
                  <c:v>0.0</c:v>
                </c:pt>
                <c:pt idx="13342">
                  <c:v>0.0</c:v>
                </c:pt>
                <c:pt idx="13343">
                  <c:v>0.0</c:v>
                </c:pt>
                <c:pt idx="13344">
                  <c:v>0.0</c:v>
                </c:pt>
                <c:pt idx="13345">
                  <c:v>0.0</c:v>
                </c:pt>
                <c:pt idx="13346">
                  <c:v>0.0</c:v>
                </c:pt>
                <c:pt idx="13347">
                  <c:v>0.0</c:v>
                </c:pt>
                <c:pt idx="13348">
                  <c:v>0.0</c:v>
                </c:pt>
                <c:pt idx="13349">
                  <c:v>0.0</c:v>
                </c:pt>
                <c:pt idx="13350">
                  <c:v>0.0</c:v>
                </c:pt>
                <c:pt idx="13351">
                  <c:v>0.0</c:v>
                </c:pt>
                <c:pt idx="13352">
                  <c:v>0.0</c:v>
                </c:pt>
                <c:pt idx="13353">
                  <c:v>0.0</c:v>
                </c:pt>
                <c:pt idx="13354">
                  <c:v>0.0</c:v>
                </c:pt>
                <c:pt idx="13355">
                  <c:v>0.0</c:v>
                </c:pt>
                <c:pt idx="13356">
                  <c:v>0.0</c:v>
                </c:pt>
                <c:pt idx="13357">
                  <c:v>0.0</c:v>
                </c:pt>
                <c:pt idx="13358">
                  <c:v>0.0</c:v>
                </c:pt>
                <c:pt idx="13359">
                  <c:v>0.0</c:v>
                </c:pt>
                <c:pt idx="13360">
                  <c:v>0.0</c:v>
                </c:pt>
                <c:pt idx="13361">
                  <c:v>0.0</c:v>
                </c:pt>
                <c:pt idx="13362">
                  <c:v>0.0</c:v>
                </c:pt>
                <c:pt idx="13363">
                  <c:v>0.0</c:v>
                </c:pt>
                <c:pt idx="13364">
                  <c:v>0.0</c:v>
                </c:pt>
                <c:pt idx="13365">
                  <c:v>0.0</c:v>
                </c:pt>
                <c:pt idx="13366">
                  <c:v>0.0</c:v>
                </c:pt>
                <c:pt idx="13367">
                  <c:v>0.0</c:v>
                </c:pt>
                <c:pt idx="13368">
                  <c:v>0.0</c:v>
                </c:pt>
                <c:pt idx="13369">
                  <c:v>0.0</c:v>
                </c:pt>
                <c:pt idx="13370">
                  <c:v>0.0</c:v>
                </c:pt>
                <c:pt idx="13371">
                  <c:v>0.0</c:v>
                </c:pt>
                <c:pt idx="13372">
                  <c:v>0.0</c:v>
                </c:pt>
                <c:pt idx="13373">
                  <c:v>0.0</c:v>
                </c:pt>
                <c:pt idx="13374">
                  <c:v>0.0</c:v>
                </c:pt>
                <c:pt idx="13375">
                  <c:v>0.0</c:v>
                </c:pt>
                <c:pt idx="13376">
                  <c:v>0.0</c:v>
                </c:pt>
                <c:pt idx="13377">
                  <c:v>0.0</c:v>
                </c:pt>
                <c:pt idx="13378">
                  <c:v>0.0</c:v>
                </c:pt>
                <c:pt idx="13379">
                  <c:v>0.0</c:v>
                </c:pt>
                <c:pt idx="13380">
                  <c:v>0.0</c:v>
                </c:pt>
                <c:pt idx="13381">
                  <c:v>0.0</c:v>
                </c:pt>
                <c:pt idx="13382">
                  <c:v>0.0</c:v>
                </c:pt>
                <c:pt idx="13383">
                  <c:v>0.0</c:v>
                </c:pt>
                <c:pt idx="13384">
                  <c:v>0.0</c:v>
                </c:pt>
                <c:pt idx="13385">
                  <c:v>0.0</c:v>
                </c:pt>
                <c:pt idx="13386">
                  <c:v>0.0</c:v>
                </c:pt>
                <c:pt idx="13387">
                  <c:v>0.0</c:v>
                </c:pt>
                <c:pt idx="13388">
                  <c:v>0.0</c:v>
                </c:pt>
                <c:pt idx="13389">
                  <c:v>0.0</c:v>
                </c:pt>
                <c:pt idx="13390">
                  <c:v>0.0</c:v>
                </c:pt>
                <c:pt idx="13391">
                  <c:v>0.0</c:v>
                </c:pt>
                <c:pt idx="13392">
                  <c:v>0.0</c:v>
                </c:pt>
                <c:pt idx="13393">
                  <c:v>0.0</c:v>
                </c:pt>
                <c:pt idx="13394">
                  <c:v>0.0</c:v>
                </c:pt>
                <c:pt idx="13395">
                  <c:v>0.0</c:v>
                </c:pt>
                <c:pt idx="13396">
                  <c:v>0.0</c:v>
                </c:pt>
                <c:pt idx="13397">
                  <c:v>0.0</c:v>
                </c:pt>
                <c:pt idx="13398">
                  <c:v>0.0</c:v>
                </c:pt>
                <c:pt idx="13399">
                  <c:v>0.0</c:v>
                </c:pt>
                <c:pt idx="13400">
                  <c:v>0.0</c:v>
                </c:pt>
                <c:pt idx="13401">
                  <c:v>0.0</c:v>
                </c:pt>
                <c:pt idx="13402">
                  <c:v>0.0</c:v>
                </c:pt>
                <c:pt idx="13403">
                  <c:v>0.0</c:v>
                </c:pt>
                <c:pt idx="13404">
                  <c:v>0.0</c:v>
                </c:pt>
                <c:pt idx="13405">
                  <c:v>0.0</c:v>
                </c:pt>
                <c:pt idx="13406">
                  <c:v>0.0</c:v>
                </c:pt>
                <c:pt idx="13407">
                  <c:v>0.0</c:v>
                </c:pt>
                <c:pt idx="13408">
                  <c:v>0.0</c:v>
                </c:pt>
                <c:pt idx="13409">
                  <c:v>0.0</c:v>
                </c:pt>
                <c:pt idx="13410">
                  <c:v>0.0</c:v>
                </c:pt>
                <c:pt idx="13411">
                  <c:v>0.0</c:v>
                </c:pt>
                <c:pt idx="13412">
                  <c:v>0.0</c:v>
                </c:pt>
                <c:pt idx="13413">
                  <c:v>0.0</c:v>
                </c:pt>
                <c:pt idx="13414">
                  <c:v>0.0</c:v>
                </c:pt>
                <c:pt idx="13415">
                  <c:v>0.0</c:v>
                </c:pt>
                <c:pt idx="13416">
                  <c:v>0.0</c:v>
                </c:pt>
                <c:pt idx="13417">
                  <c:v>0.0</c:v>
                </c:pt>
                <c:pt idx="13418">
                  <c:v>0.0</c:v>
                </c:pt>
                <c:pt idx="13419">
                  <c:v>0.0</c:v>
                </c:pt>
                <c:pt idx="13420">
                  <c:v>0.0</c:v>
                </c:pt>
                <c:pt idx="13421">
                  <c:v>0.0</c:v>
                </c:pt>
                <c:pt idx="13422">
                  <c:v>0.0</c:v>
                </c:pt>
                <c:pt idx="13423">
                  <c:v>0.0</c:v>
                </c:pt>
                <c:pt idx="13424">
                  <c:v>0.0</c:v>
                </c:pt>
                <c:pt idx="13425">
                  <c:v>0.0</c:v>
                </c:pt>
                <c:pt idx="13426">
                  <c:v>0.0</c:v>
                </c:pt>
                <c:pt idx="13427">
                  <c:v>0.0</c:v>
                </c:pt>
                <c:pt idx="13428">
                  <c:v>0.0</c:v>
                </c:pt>
                <c:pt idx="13429">
                  <c:v>0.0</c:v>
                </c:pt>
                <c:pt idx="13430">
                  <c:v>0.0</c:v>
                </c:pt>
                <c:pt idx="13431">
                  <c:v>0.0</c:v>
                </c:pt>
                <c:pt idx="13432">
                  <c:v>0.0</c:v>
                </c:pt>
                <c:pt idx="13433">
                  <c:v>0.0</c:v>
                </c:pt>
                <c:pt idx="13434">
                  <c:v>0.0</c:v>
                </c:pt>
                <c:pt idx="13435">
                  <c:v>0.0</c:v>
                </c:pt>
                <c:pt idx="13436">
                  <c:v>0.0</c:v>
                </c:pt>
                <c:pt idx="13437">
                  <c:v>0.0</c:v>
                </c:pt>
                <c:pt idx="13438">
                  <c:v>0.0</c:v>
                </c:pt>
                <c:pt idx="13439">
                  <c:v>0.0</c:v>
                </c:pt>
                <c:pt idx="13440">
                  <c:v>0.0</c:v>
                </c:pt>
                <c:pt idx="13441">
                  <c:v>0.0</c:v>
                </c:pt>
                <c:pt idx="13442">
                  <c:v>0.0</c:v>
                </c:pt>
                <c:pt idx="13443">
                  <c:v>0.0</c:v>
                </c:pt>
                <c:pt idx="13444">
                  <c:v>0.0</c:v>
                </c:pt>
                <c:pt idx="13445">
                  <c:v>0.0</c:v>
                </c:pt>
                <c:pt idx="13446">
                  <c:v>0.0</c:v>
                </c:pt>
                <c:pt idx="13447">
                  <c:v>0.0</c:v>
                </c:pt>
                <c:pt idx="13448">
                  <c:v>0.0</c:v>
                </c:pt>
                <c:pt idx="13449">
                  <c:v>0.0</c:v>
                </c:pt>
                <c:pt idx="13450">
                  <c:v>0.0</c:v>
                </c:pt>
                <c:pt idx="13451">
                  <c:v>0.0</c:v>
                </c:pt>
                <c:pt idx="13452">
                  <c:v>0.0</c:v>
                </c:pt>
                <c:pt idx="13453">
                  <c:v>0.0</c:v>
                </c:pt>
                <c:pt idx="13454">
                  <c:v>0.0</c:v>
                </c:pt>
                <c:pt idx="13455">
                  <c:v>0.0</c:v>
                </c:pt>
                <c:pt idx="13456">
                  <c:v>0.0</c:v>
                </c:pt>
                <c:pt idx="13457">
                  <c:v>0.0</c:v>
                </c:pt>
                <c:pt idx="13458">
                  <c:v>0.0</c:v>
                </c:pt>
                <c:pt idx="13459">
                  <c:v>0.0</c:v>
                </c:pt>
                <c:pt idx="13460">
                  <c:v>0.0</c:v>
                </c:pt>
                <c:pt idx="13461">
                  <c:v>0.0</c:v>
                </c:pt>
                <c:pt idx="13462">
                  <c:v>0.0</c:v>
                </c:pt>
                <c:pt idx="13463">
                  <c:v>0.0</c:v>
                </c:pt>
                <c:pt idx="13464">
                  <c:v>0.0</c:v>
                </c:pt>
                <c:pt idx="13465">
                  <c:v>0.0</c:v>
                </c:pt>
                <c:pt idx="13466">
                  <c:v>0.0</c:v>
                </c:pt>
                <c:pt idx="13467">
                  <c:v>0.0</c:v>
                </c:pt>
                <c:pt idx="13468">
                  <c:v>0.0</c:v>
                </c:pt>
                <c:pt idx="13469">
                  <c:v>0.0</c:v>
                </c:pt>
                <c:pt idx="13470">
                  <c:v>0.0</c:v>
                </c:pt>
                <c:pt idx="13471">
                  <c:v>0.0</c:v>
                </c:pt>
                <c:pt idx="13472">
                  <c:v>0.0</c:v>
                </c:pt>
                <c:pt idx="13473">
                  <c:v>0.0</c:v>
                </c:pt>
                <c:pt idx="13474">
                  <c:v>0.0</c:v>
                </c:pt>
                <c:pt idx="13475">
                  <c:v>0.0</c:v>
                </c:pt>
                <c:pt idx="13476">
                  <c:v>0.0</c:v>
                </c:pt>
                <c:pt idx="13477">
                  <c:v>0.0</c:v>
                </c:pt>
                <c:pt idx="13478">
                  <c:v>0.0</c:v>
                </c:pt>
                <c:pt idx="13479">
                  <c:v>0.0</c:v>
                </c:pt>
                <c:pt idx="13480">
                  <c:v>0.0</c:v>
                </c:pt>
                <c:pt idx="13481">
                  <c:v>0.0</c:v>
                </c:pt>
                <c:pt idx="13482">
                  <c:v>0.0</c:v>
                </c:pt>
                <c:pt idx="13483">
                  <c:v>0.0</c:v>
                </c:pt>
                <c:pt idx="13484">
                  <c:v>0.0</c:v>
                </c:pt>
                <c:pt idx="13485">
                  <c:v>0.0</c:v>
                </c:pt>
                <c:pt idx="13486">
                  <c:v>0.0</c:v>
                </c:pt>
                <c:pt idx="13487">
                  <c:v>0.0</c:v>
                </c:pt>
                <c:pt idx="13488">
                  <c:v>0.0</c:v>
                </c:pt>
                <c:pt idx="13489">
                  <c:v>0.0</c:v>
                </c:pt>
                <c:pt idx="13490">
                  <c:v>0.0</c:v>
                </c:pt>
                <c:pt idx="13491">
                  <c:v>0.0</c:v>
                </c:pt>
                <c:pt idx="13492">
                  <c:v>0.0</c:v>
                </c:pt>
                <c:pt idx="13493">
                  <c:v>0.0</c:v>
                </c:pt>
                <c:pt idx="13494">
                  <c:v>0.0</c:v>
                </c:pt>
                <c:pt idx="13495">
                  <c:v>0.0</c:v>
                </c:pt>
                <c:pt idx="13496">
                  <c:v>0.0</c:v>
                </c:pt>
                <c:pt idx="13497">
                  <c:v>0.0</c:v>
                </c:pt>
                <c:pt idx="13498">
                  <c:v>0.0</c:v>
                </c:pt>
                <c:pt idx="13499">
                  <c:v>0.0</c:v>
                </c:pt>
                <c:pt idx="13500">
                  <c:v>0.0</c:v>
                </c:pt>
                <c:pt idx="13501">
                  <c:v>0.0</c:v>
                </c:pt>
                <c:pt idx="13502">
                  <c:v>0.0</c:v>
                </c:pt>
                <c:pt idx="13503">
                  <c:v>0.0</c:v>
                </c:pt>
                <c:pt idx="13504">
                  <c:v>0.0</c:v>
                </c:pt>
                <c:pt idx="13505">
                  <c:v>0.0</c:v>
                </c:pt>
                <c:pt idx="13506">
                  <c:v>0.0</c:v>
                </c:pt>
                <c:pt idx="13507">
                  <c:v>0.0</c:v>
                </c:pt>
                <c:pt idx="13508">
                  <c:v>0.0</c:v>
                </c:pt>
                <c:pt idx="13509">
                  <c:v>0.0</c:v>
                </c:pt>
                <c:pt idx="13510">
                  <c:v>0.0</c:v>
                </c:pt>
                <c:pt idx="13511">
                  <c:v>0.0</c:v>
                </c:pt>
                <c:pt idx="13512">
                  <c:v>0.0</c:v>
                </c:pt>
                <c:pt idx="13513">
                  <c:v>0.0</c:v>
                </c:pt>
                <c:pt idx="13514">
                  <c:v>0.0</c:v>
                </c:pt>
                <c:pt idx="13515">
                  <c:v>0.0</c:v>
                </c:pt>
                <c:pt idx="13516">
                  <c:v>0.0</c:v>
                </c:pt>
                <c:pt idx="13517">
                  <c:v>0.0</c:v>
                </c:pt>
                <c:pt idx="13518">
                  <c:v>0.0</c:v>
                </c:pt>
                <c:pt idx="13519">
                  <c:v>0.0</c:v>
                </c:pt>
                <c:pt idx="13520">
                  <c:v>0.0</c:v>
                </c:pt>
                <c:pt idx="13521">
                  <c:v>0.0</c:v>
                </c:pt>
                <c:pt idx="13522">
                  <c:v>0.0</c:v>
                </c:pt>
                <c:pt idx="13523">
                  <c:v>0.0</c:v>
                </c:pt>
                <c:pt idx="13524">
                  <c:v>0.0</c:v>
                </c:pt>
                <c:pt idx="13525">
                  <c:v>0.0</c:v>
                </c:pt>
                <c:pt idx="13526">
                  <c:v>0.0</c:v>
                </c:pt>
                <c:pt idx="13527">
                  <c:v>0.0</c:v>
                </c:pt>
                <c:pt idx="13528">
                  <c:v>0.0</c:v>
                </c:pt>
                <c:pt idx="13529">
                  <c:v>0.0</c:v>
                </c:pt>
                <c:pt idx="13530">
                  <c:v>0.0</c:v>
                </c:pt>
                <c:pt idx="13531">
                  <c:v>0.0</c:v>
                </c:pt>
                <c:pt idx="13532">
                  <c:v>0.0</c:v>
                </c:pt>
                <c:pt idx="13533">
                  <c:v>0.0</c:v>
                </c:pt>
                <c:pt idx="13534">
                  <c:v>0.0</c:v>
                </c:pt>
                <c:pt idx="13535">
                  <c:v>0.0</c:v>
                </c:pt>
                <c:pt idx="13536">
                  <c:v>0.0</c:v>
                </c:pt>
                <c:pt idx="13537">
                  <c:v>0.0</c:v>
                </c:pt>
                <c:pt idx="13538">
                  <c:v>0.0</c:v>
                </c:pt>
                <c:pt idx="13539">
                  <c:v>0.0</c:v>
                </c:pt>
                <c:pt idx="13540">
                  <c:v>0.0</c:v>
                </c:pt>
                <c:pt idx="13541">
                  <c:v>0.0</c:v>
                </c:pt>
                <c:pt idx="13542">
                  <c:v>0.0</c:v>
                </c:pt>
                <c:pt idx="13543">
                  <c:v>0.0</c:v>
                </c:pt>
                <c:pt idx="13544">
                  <c:v>0.0</c:v>
                </c:pt>
                <c:pt idx="13545">
                  <c:v>0.0</c:v>
                </c:pt>
                <c:pt idx="13546">
                  <c:v>0.0</c:v>
                </c:pt>
                <c:pt idx="13547">
                  <c:v>0.0</c:v>
                </c:pt>
                <c:pt idx="13548">
                  <c:v>0.0</c:v>
                </c:pt>
                <c:pt idx="13549">
                  <c:v>0.0</c:v>
                </c:pt>
                <c:pt idx="13550">
                  <c:v>0.0</c:v>
                </c:pt>
                <c:pt idx="13551">
                  <c:v>0.0</c:v>
                </c:pt>
                <c:pt idx="13552">
                  <c:v>0.0</c:v>
                </c:pt>
                <c:pt idx="13553">
                  <c:v>0.0</c:v>
                </c:pt>
                <c:pt idx="13554">
                  <c:v>0.0</c:v>
                </c:pt>
                <c:pt idx="13555">
                  <c:v>0.0</c:v>
                </c:pt>
                <c:pt idx="13556">
                  <c:v>0.0</c:v>
                </c:pt>
                <c:pt idx="13557">
                  <c:v>0.0</c:v>
                </c:pt>
                <c:pt idx="13558">
                  <c:v>0.0</c:v>
                </c:pt>
                <c:pt idx="13559">
                  <c:v>0.0</c:v>
                </c:pt>
                <c:pt idx="13560">
                  <c:v>0.0</c:v>
                </c:pt>
                <c:pt idx="13561">
                  <c:v>0.0</c:v>
                </c:pt>
                <c:pt idx="13562">
                  <c:v>0.0</c:v>
                </c:pt>
                <c:pt idx="13563">
                  <c:v>0.0</c:v>
                </c:pt>
                <c:pt idx="13564">
                  <c:v>0.0</c:v>
                </c:pt>
                <c:pt idx="13565">
                  <c:v>0.0</c:v>
                </c:pt>
                <c:pt idx="13566">
                  <c:v>0.0</c:v>
                </c:pt>
                <c:pt idx="13567">
                  <c:v>0.0</c:v>
                </c:pt>
                <c:pt idx="13568">
                  <c:v>0.0</c:v>
                </c:pt>
                <c:pt idx="13569">
                  <c:v>0.0</c:v>
                </c:pt>
                <c:pt idx="13570">
                  <c:v>0.0</c:v>
                </c:pt>
                <c:pt idx="13571">
                  <c:v>0.0</c:v>
                </c:pt>
                <c:pt idx="13572">
                  <c:v>0.0</c:v>
                </c:pt>
                <c:pt idx="13573">
                  <c:v>0.0</c:v>
                </c:pt>
                <c:pt idx="13574">
                  <c:v>0.0</c:v>
                </c:pt>
                <c:pt idx="13575">
                  <c:v>0.0</c:v>
                </c:pt>
                <c:pt idx="13576">
                  <c:v>0.0</c:v>
                </c:pt>
                <c:pt idx="13577">
                  <c:v>0.0</c:v>
                </c:pt>
                <c:pt idx="13578">
                  <c:v>0.0</c:v>
                </c:pt>
                <c:pt idx="13579">
                  <c:v>0.0</c:v>
                </c:pt>
                <c:pt idx="13580">
                  <c:v>0.0</c:v>
                </c:pt>
                <c:pt idx="13581">
                  <c:v>0.0</c:v>
                </c:pt>
                <c:pt idx="13582">
                  <c:v>0.0</c:v>
                </c:pt>
                <c:pt idx="13583">
                  <c:v>0.0</c:v>
                </c:pt>
                <c:pt idx="13584">
                  <c:v>0.0</c:v>
                </c:pt>
                <c:pt idx="13585">
                  <c:v>0.0</c:v>
                </c:pt>
                <c:pt idx="13586">
                  <c:v>0.0</c:v>
                </c:pt>
                <c:pt idx="13587">
                  <c:v>0.0</c:v>
                </c:pt>
                <c:pt idx="13588">
                  <c:v>0.0</c:v>
                </c:pt>
                <c:pt idx="13589">
                  <c:v>0.0</c:v>
                </c:pt>
                <c:pt idx="13590">
                  <c:v>0.0</c:v>
                </c:pt>
                <c:pt idx="13591">
                  <c:v>0.0</c:v>
                </c:pt>
                <c:pt idx="13592">
                  <c:v>0.0</c:v>
                </c:pt>
                <c:pt idx="13593">
                  <c:v>0.0</c:v>
                </c:pt>
                <c:pt idx="13594">
                  <c:v>0.0</c:v>
                </c:pt>
                <c:pt idx="13595">
                  <c:v>0.0</c:v>
                </c:pt>
                <c:pt idx="13596">
                  <c:v>0.0</c:v>
                </c:pt>
                <c:pt idx="13597">
                  <c:v>0.0</c:v>
                </c:pt>
                <c:pt idx="13598">
                  <c:v>0.0</c:v>
                </c:pt>
                <c:pt idx="13599">
                  <c:v>0.0</c:v>
                </c:pt>
                <c:pt idx="13600">
                  <c:v>0.0</c:v>
                </c:pt>
                <c:pt idx="13601">
                  <c:v>0.0</c:v>
                </c:pt>
                <c:pt idx="13602">
                  <c:v>0.0</c:v>
                </c:pt>
                <c:pt idx="13603">
                  <c:v>0.0</c:v>
                </c:pt>
                <c:pt idx="13604">
                  <c:v>0.0</c:v>
                </c:pt>
                <c:pt idx="13605">
                  <c:v>0.0</c:v>
                </c:pt>
                <c:pt idx="13606">
                  <c:v>0.0</c:v>
                </c:pt>
                <c:pt idx="13607">
                  <c:v>0.0</c:v>
                </c:pt>
                <c:pt idx="13608">
                  <c:v>0.0</c:v>
                </c:pt>
                <c:pt idx="13609">
                  <c:v>0.001252539</c:v>
                </c:pt>
                <c:pt idx="13610">
                  <c:v>0.001548745</c:v>
                </c:pt>
                <c:pt idx="13611">
                  <c:v>0.001976918</c:v>
                </c:pt>
                <c:pt idx="13612">
                  <c:v>0.001436131</c:v>
                </c:pt>
                <c:pt idx="13613">
                  <c:v>0.001577479</c:v>
                </c:pt>
                <c:pt idx="13614">
                  <c:v>0.001729425</c:v>
                </c:pt>
                <c:pt idx="13615">
                  <c:v>0.002225964</c:v>
                </c:pt>
                <c:pt idx="13616">
                  <c:v>0.001959034</c:v>
                </c:pt>
                <c:pt idx="13617">
                  <c:v>0.001767534</c:v>
                </c:pt>
                <c:pt idx="13618">
                  <c:v>0.001066871</c:v>
                </c:pt>
                <c:pt idx="13619">
                  <c:v>0.001028773</c:v>
                </c:pt>
                <c:pt idx="13620">
                  <c:v>0.00106266</c:v>
                </c:pt>
                <c:pt idx="13621">
                  <c:v>0.001197343</c:v>
                </c:pt>
                <c:pt idx="13622">
                  <c:v>0.001189213</c:v>
                </c:pt>
                <c:pt idx="13623">
                  <c:v>0.0001437676</c:v>
                </c:pt>
                <c:pt idx="13624">
                  <c:v>9.00318600000001E-6</c:v>
                </c:pt>
                <c:pt idx="13625">
                  <c:v>0.0</c:v>
                </c:pt>
                <c:pt idx="13626">
                  <c:v>0.0</c:v>
                </c:pt>
                <c:pt idx="13627">
                  <c:v>0.0</c:v>
                </c:pt>
                <c:pt idx="13628">
                  <c:v>0.0</c:v>
                </c:pt>
                <c:pt idx="13629">
                  <c:v>2.317903E-5</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c:v>
                </c:pt>
                <c:pt idx="13648">
                  <c:v>0.0</c:v>
                </c:pt>
                <c:pt idx="13649">
                  <c:v>0.0</c:v>
                </c:pt>
                <c:pt idx="13650">
                  <c:v>0.0</c:v>
                </c:pt>
                <c:pt idx="13651">
                  <c:v>0.0</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c:v>
                </c:pt>
                <c:pt idx="13666">
                  <c:v>0.0</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c:v>
                </c:pt>
                <c:pt idx="13685">
                  <c:v>0.0</c:v>
                </c:pt>
                <c:pt idx="13686">
                  <c:v>0.0</c:v>
                </c:pt>
                <c:pt idx="13687">
                  <c:v>0.0</c:v>
                </c:pt>
                <c:pt idx="13688">
                  <c:v>0.0</c:v>
                </c:pt>
                <c:pt idx="13689">
                  <c:v>0.0</c:v>
                </c:pt>
                <c:pt idx="13690">
                  <c:v>0.0</c:v>
                </c:pt>
                <c:pt idx="13691">
                  <c:v>0.0</c:v>
                </c:pt>
                <c:pt idx="13692">
                  <c:v>0.0</c:v>
                </c:pt>
                <c:pt idx="13693">
                  <c:v>0.0</c:v>
                </c:pt>
                <c:pt idx="13694">
                  <c:v>0.0</c:v>
                </c:pt>
                <c:pt idx="13695">
                  <c:v>0.0</c:v>
                </c:pt>
                <c:pt idx="13696">
                  <c:v>0.0</c:v>
                </c:pt>
                <c:pt idx="13697">
                  <c:v>0.0</c:v>
                </c:pt>
                <c:pt idx="13698">
                  <c:v>0.0</c:v>
                </c:pt>
                <c:pt idx="13699">
                  <c:v>0.0</c:v>
                </c:pt>
                <c:pt idx="13700">
                  <c:v>0.0</c:v>
                </c:pt>
                <c:pt idx="13701">
                  <c:v>0.0</c:v>
                </c:pt>
                <c:pt idx="13702">
                  <c:v>0.0</c:v>
                </c:pt>
                <c:pt idx="13703">
                  <c:v>0.0</c:v>
                </c:pt>
                <c:pt idx="13704">
                  <c:v>0.0</c:v>
                </c:pt>
                <c:pt idx="13705">
                  <c:v>0.0</c:v>
                </c:pt>
                <c:pt idx="13706">
                  <c:v>0.0</c:v>
                </c:pt>
                <c:pt idx="13707">
                  <c:v>0.0</c:v>
                </c:pt>
                <c:pt idx="13708">
                  <c:v>0.0</c:v>
                </c:pt>
                <c:pt idx="13709">
                  <c:v>0.0</c:v>
                </c:pt>
                <c:pt idx="13710">
                  <c:v>0.0</c:v>
                </c:pt>
                <c:pt idx="13711">
                  <c:v>0.0</c:v>
                </c:pt>
                <c:pt idx="13712">
                  <c:v>0.0</c:v>
                </c:pt>
                <c:pt idx="13713">
                  <c:v>0.0</c:v>
                </c:pt>
                <c:pt idx="13714">
                  <c:v>0.0</c:v>
                </c:pt>
                <c:pt idx="13715">
                  <c:v>0.0</c:v>
                </c:pt>
                <c:pt idx="13716">
                  <c:v>0.0</c:v>
                </c:pt>
                <c:pt idx="13717">
                  <c:v>0.0</c:v>
                </c:pt>
                <c:pt idx="13718">
                  <c:v>0.0</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c:v>
                </c:pt>
                <c:pt idx="13738">
                  <c:v>0.0</c:v>
                </c:pt>
                <c:pt idx="13739">
                  <c:v>0.0</c:v>
                </c:pt>
                <c:pt idx="13740">
                  <c:v>0.0</c:v>
                </c:pt>
                <c:pt idx="13741">
                  <c:v>0.0</c:v>
                </c:pt>
                <c:pt idx="13742">
                  <c:v>0.0</c:v>
                </c:pt>
                <c:pt idx="13743">
                  <c:v>0.0</c:v>
                </c:pt>
                <c:pt idx="13744">
                  <c:v>0.0</c:v>
                </c:pt>
                <c:pt idx="13745">
                  <c:v>0.0</c:v>
                </c:pt>
                <c:pt idx="13746">
                  <c:v>0.0</c:v>
                </c:pt>
                <c:pt idx="13747">
                  <c:v>0.0</c:v>
                </c:pt>
                <c:pt idx="13748">
                  <c:v>0.0</c:v>
                </c:pt>
                <c:pt idx="13749">
                  <c:v>0.0</c:v>
                </c:pt>
                <c:pt idx="13750">
                  <c:v>0.0</c:v>
                </c:pt>
                <c:pt idx="13751">
                  <c:v>0.0</c:v>
                </c:pt>
                <c:pt idx="13752">
                  <c:v>0.0</c:v>
                </c:pt>
                <c:pt idx="13753">
                  <c:v>0.0</c:v>
                </c:pt>
                <c:pt idx="13754">
                  <c:v>0.0</c:v>
                </c:pt>
                <c:pt idx="13755">
                  <c:v>0.0</c:v>
                </c:pt>
                <c:pt idx="13756">
                  <c:v>0.0</c:v>
                </c:pt>
                <c:pt idx="13757">
                  <c:v>0.0</c:v>
                </c:pt>
                <c:pt idx="13758">
                  <c:v>0.0</c:v>
                </c:pt>
                <c:pt idx="13759">
                  <c:v>0.0</c:v>
                </c:pt>
                <c:pt idx="13760">
                  <c:v>0.0</c:v>
                </c:pt>
                <c:pt idx="13761">
                  <c:v>0.0</c:v>
                </c:pt>
                <c:pt idx="13762">
                  <c:v>0.0</c:v>
                </c:pt>
                <c:pt idx="13763">
                  <c:v>0.0</c:v>
                </c:pt>
                <c:pt idx="13764">
                  <c:v>0.0</c:v>
                </c:pt>
                <c:pt idx="13765">
                  <c:v>0.0</c:v>
                </c:pt>
                <c:pt idx="13766">
                  <c:v>0.0</c:v>
                </c:pt>
                <c:pt idx="13767">
                  <c:v>0.0</c:v>
                </c:pt>
                <c:pt idx="13768">
                  <c:v>0.0</c:v>
                </c:pt>
                <c:pt idx="13769">
                  <c:v>0.0</c:v>
                </c:pt>
                <c:pt idx="13770">
                  <c:v>0.0</c:v>
                </c:pt>
                <c:pt idx="13771">
                  <c:v>0.0</c:v>
                </c:pt>
                <c:pt idx="13772">
                  <c:v>0.0</c:v>
                </c:pt>
                <c:pt idx="13773">
                  <c:v>0.0</c:v>
                </c:pt>
                <c:pt idx="13774">
                  <c:v>0.0</c:v>
                </c:pt>
                <c:pt idx="13775">
                  <c:v>0.0</c:v>
                </c:pt>
                <c:pt idx="13776">
                  <c:v>0.0</c:v>
                </c:pt>
                <c:pt idx="13777">
                  <c:v>0.0</c:v>
                </c:pt>
                <c:pt idx="13778">
                  <c:v>0.0</c:v>
                </c:pt>
                <c:pt idx="13779">
                  <c:v>0.0</c:v>
                </c:pt>
                <c:pt idx="13780">
                  <c:v>0.0</c:v>
                </c:pt>
                <c:pt idx="13781">
                  <c:v>0.0</c:v>
                </c:pt>
                <c:pt idx="13782">
                  <c:v>0.0</c:v>
                </c:pt>
                <c:pt idx="13783">
                  <c:v>0.0</c:v>
                </c:pt>
                <c:pt idx="13784">
                  <c:v>0.0</c:v>
                </c:pt>
                <c:pt idx="13785">
                  <c:v>0.0</c:v>
                </c:pt>
                <c:pt idx="13786">
                  <c:v>0.0</c:v>
                </c:pt>
                <c:pt idx="13787">
                  <c:v>0.0</c:v>
                </c:pt>
                <c:pt idx="13788">
                  <c:v>0.0</c:v>
                </c:pt>
                <c:pt idx="13789">
                  <c:v>0.0</c:v>
                </c:pt>
                <c:pt idx="13790">
                  <c:v>0.0</c:v>
                </c:pt>
                <c:pt idx="13791">
                  <c:v>0.0</c:v>
                </c:pt>
                <c:pt idx="13792">
                  <c:v>0.0</c:v>
                </c:pt>
                <c:pt idx="13793">
                  <c:v>0.0</c:v>
                </c:pt>
                <c:pt idx="13794">
                  <c:v>0.0</c:v>
                </c:pt>
                <c:pt idx="13795">
                  <c:v>0.0</c:v>
                </c:pt>
                <c:pt idx="13796">
                  <c:v>0.0</c:v>
                </c:pt>
                <c:pt idx="13797">
                  <c:v>0.0</c:v>
                </c:pt>
                <c:pt idx="13798">
                  <c:v>0.0</c:v>
                </c:pt>
                <c:pt idx="13799">
                  <c:v>0.0</c:v>
                </c:pt>
                <c:pt idx="13800">
                  <c:v>0.0</c:v>
                </c:pt>
                <c:pt idx="13801">
                  <c:v>0.0</c:v>
                </c:pt>
                <c:pt idx="13802">
                  <c:v>0.0</c:v>
                </c:pt>
                <c:pt idx="13803">
                  <c:v>0.0</c:v>
                </c:pt>
                <c:pt idx="13804">
                  <c:v>0.0</c:v>
                </c:pt>
                <c:pt idx="13805">
                  <c:v>0.0</c:v>
                </c:pt>
                <c:pt idx="13806">
                  <c:v>0.0</c:v>
                </c:pt>
                <c:pt idx="13807">
                  <c:v>0.0</c:v>
                </c:pt>
                <c:pt idx="13808">
                  <c:v>0.0</c:v>
                </c:pt>
                <c:pt idx="13809">
                  <c:v>0.0</c:v>
                </c:pt>
                <c:pt idx="13810">
                  <c:v>0.0</c:v>
                </c:pt>
                <c:pt idx="13811">
                  <c:v>0.0</c:v>
                </c:pt>
                <c:pt idx="13812">
                  <c:v>0.0</c:v>
                </c:pt>
                <c:pt idx="13813">
                  <c:v>7.475931E-5</c:v>
                </c:pt>
                <c:pt idx="13814">
                  <c:v>0.0</c:v>
                </c:pt>
                <c:pt idx="13815">
                  <c:v>0.0005910809</c:v>
                </c:pt>
                <c:pt idx="13816">
                  <c:v>0.000595144300000001</c:v>
                </c:pt>
                <c:pt idx="13817">
                  <c:v>0.0001925889</c:v>
                </c:pt>
                <c:pt idx="13818">
                  <c:v>0.0</c:v>
                </c:pt>
                <c:pt idx="13819">
                  <c:v>0.0</c:v>
                </c:pt>
                <c:pt idx="13820">
                  <c:v>0.0</c:v>
                </c:pt>
                <c:pt idx="13821">
                  <c:v>0.0</c:v>
                </c:pt>
                <c:pt idx="13822">
                  <c:v>0.0</c:v>
                </c:pt>
                <c:pt idx="13823">
                  <c:v>0.0</c:v>
                </c:pt>
                <c:pt idx="13824">
                  <c:v>0.0</c:v>
                </c:pt>
                <c:pt idx="13825">
                  <c:v>0.0</c:v>
                </c:pt>
                <c:pt idx="13826">
                  <c:v>0.0</c:v>
                </c:pt>
                <c:pt idx="13827">
                  <c:v>0.0</c:v>
                </c:pt>
                <c:pt idx="13828">
                  <c:v>0.0</c:v>
                </c:pt>
                <c:pt idx="13829">
                  <c:v>0.0</c:v>
                </c:pt>
                <c:pt idx="13830">
                  <c:v>0.0</c:v>
                </c:pt>
                <c:pt idx="13831">
                  <c:v>0.0</c:v>
                </c:pt>
                <c:pt idx="13832">
                  <c:v>0.0002870204</c:v>
                </c:pt>
                <c:pt idx="13833">
                  <c:v>0.0</c:v>
                </c:pt>
                <c:pt idx="13834">
                  <c:v>0.0</c:v>
                </c:pt>
                <c:pt idx="13835">
                  <c:v>0.0</c:v>
                </c:pt>
                <c:pt idx="13836">
                  <c:v>0.0</c:v>
                </c:pt>
                <c:pt idx="13837">
                  <c:v>0.0001545018</c:v>
                </c:pt>
                <c:pt idx="13838">
                  <c:v>0.0001309439</c:v>
                </c:pt>
                <c:pt idx="13839">
                  <c:v>2.370351E-5</c:v>
                </c:pt>
                <c:pt idx="13840">
                  <c:v>0.0003902946</c:v>
                </c:pt>
                <c:pt idx="13841">
                  <c:v>0.0004130962</c:v>
                </c:pt>
                <c:pt idx="13842">
                  <c:v>0.0005618103</c:v>
                </c:pt>
                <c:pt idx="13843">
                  <c:v>0.0009576991</c:v>
                </c:pt>
                <c:pt idx="13844">
                  <c:v>0.0008473867</c:v>
                </c:pt>
                <c:pt idx="13845">
                  <c:v>0.0006812772</c:v>
                </c:pt>
                <c:pt idx="13846">
                  <c:v>0.000423937</c:v>
                </c:pt>
                <c:pt idx="13847">
                  <c:v>0.0006394099</c:v>
                </c:pt>
                <c:pt idx="13848">
                  <c:v>0.001143221</c:v>
                </c:pt>
                <c:pt idx="13849">
                  <c:v>0.0009166913</c:v>
                </c:pt>
                <c:pt idx="13850">
                  <c:v>0.001077926</c:v>
                </c:pt>
                <c:pt idx="13851">
                  <c:v>0.001420497</c:v>
                </c:pt>
                <c:pt idx="13852">
                  <c:v>0.001194465</c:v>
                </c:pt>
                <c:pt idx="13853">
                  <c:v>0.001503444</c:v>
                </c:pt>
                <c:pt idx="13854">
                  <c:v>0.002051623</c:v>
                </c:pt>
                <c:pt idx="13855">
                  <c:v>0.002355566</c:v>
                </c:pt>
                <c:pt idx="13856">
                  <c:v>0.002276813</c:v>
                </c:pt>
                <c:pt idx="13857">
                  <c:v>0.002365323</c:v>
                </c:pt>
                <c:pt idx="13858">
                  <c:v>0.00217058</c:v>
                </c:pt>
                <c:pt idx="13859">
                  <c:v>0.002362689</c:v>
                </c:pt>
                <c:pt idx="13860">
                  <c:v>0.002667538</c:v>
                </c:pt>
                <c:pt idx="13861">
                  <c:v>0.002491731</c:v>
                </c:pt>
                <c:pt idx="13862">
                  <c:v>0.002829587</c:v>
                </c:pt>
                <c:pt idx="13863">
                  <c:v>0.002810928</c:v>
                </c:pt>
                <c:pt idx="13864">
                  <c:v>0.002924188</c:v>
                </c:pt>
                <c:pt idx="13865">
                  <c:v>0.00304649</c:v>
                </c:pt>
                <c:pt idx="13866">
                  <c:v>0.003069035</c:v>
                </c:pt>
                <c:pt idx="13867">
                  <c:v>0.003111705</c:v>
                </c:pt>
                <c:pt idx="13868">
                  <c:v>0.003558477</c:v>
                </c:pt>
                <c:pt idx="13869">
                  <c:v>0.003860659</c:v>
                </c:pt>
                <c:pt idx="13870">
                  <c:v>0.003334931</c:v>
                </c:pt>
                <c:pt idx="13871">
                  <c:v>0.003563948</c:v>
                </c:pt>
                <c:pt idx="13872">
                  <c:v>0.003787419</c:v>
                </c:pt>
                <c:pt idx="13873">
                  <c:v>0.004209639</c:v>
                </c:pt>
                <c:pt idx="13874">
                  <c:v>0.004474401</c:v>
                </c:pt>
                <c:pt idx="13875">
                  <c:v>0.004503883</c:v>
                </c:pt>
                <c:pt idx="13876">
                  <c:v>0.004314284</c:v>
                </c:pt>
                <c:pt idx="13877">
                  <c:v>0.004428343</c:v>
                </c:pt>
                <c:pt idx="13878">
                  <c:v>0.004741919</c:v>
                </c:pt>
                <c:pt idx="13879">
                  <c:v>0.004639976</c:v>
                </c:pt>
                <c:pt idx="13880">
                  <c:v>0.004878706</c:v>
                </c:pt>
                <c:pt idx="13881">
                  <c:v>0.004802262</c:v>
                </c:pt>
                <c:pt idx="13882">
                  <c:v>0.005030883</c:v>
                </c:pt>
                <c:pt idx="13883">
                  <c:v>0.005050565</c:v>
                </c:pt>
                <c:pt idx="13884">
                  <c:v>0.004884997</c:v>
                </c:pt>
                <c:pt idx="13885">
                  <c:v>0.005446564</c:v>
                </c:pt>
                <c:pt idx="13886">
                  <c:v>0.005248452</c:v>
                </c:pt>
                <c:pt idx="13887">
                  <c:v>0.00569371</c:v>
                </c:pt>
                <c:pt idx="13888">
                  <c:v>0.005803836</c:v>
                </c:pt>
                <c:pt idx="13889">
                  <c:v>0.005593561</c:v>
                </c:pt>
                <c:pt idx="13890">
                  <c:v>0.005394576</c:v>
                </c:pt>
                <c:pt idx="13891">
                  <c:v>0.005709722</c:v>
                </c:pt>
                <c:pt idx="13892">
                  <c:v>0.006041294</c:v>
                </c:pt>
                <c:pt idx="13893">
                  <c:v>0.006110583</c:v>
                </c:pt>
                <c:pt idx="13894">
                  <c:v>0.005812836</c:v>
                </c:pt>
                <c:pt idx="13895">
                  <c:v>0.006284921</c:v>
                </c:pt>
                <c:pt idx="13896">
                  <c:v>0.00635357</c:v>
                </c:pt>
                <c:pt idx="13897">
                  <c:v>0.006355353</c:v>
                </c:pt>
                <c:pt idx="13898">
                  <c:v>0.006495973</c:v>
                </c:pt>
                <c:pt idx="13899">
                  <c:v>0.006543399</c:v>
                </c:pt>
                <c:pt idx="13900">
                  <c:v>0.006515008</c:v>
                </c:pt>
                <c:pt idx="13901">
                  <c:v>0.006706829</c:v>
                </c:pt>
                <c:pt idx="13902">
                  <c:v>0.006771441</c:v>
                </c:pt>
                <c:pt idx="13903">
                  <c:v>0.006918822</c:v>
                </c:pt>
                <c:pt idx="13904">
                  <c:v>0.007066617</c:v>
                </c:pt>
                <c:pt idx="13905">
                  <c:v>0.007023504</c:v>
                </c:pt>
                <c:pt idx="13906">
                  <c:v>0.007080201</c:v>
                </c:pt>
                <c:pt idx="13907">
                  <c:v>0.007204973</c:v>
                </c:pt>
                <c:pt idx="13908">
                  <c:v>0.007408798</c:v>
                </c:pt>
                <c:pt idx="13909">
                  <c:v>0.007353722</c:v>
                </c:pt>
                <c:pt idx="13910">
                  <c:v>0.008006801</c:v>
                </c:pt>
                <c:pt idx="13911">
                  <c:v>0.008031711</c:v>
                </c:pt>
                <c:pt idx="13912">
                  <c:v>0.008077002</c:v>
                </c:pt>
                <c:pt idx="13913">
                  <c:v>0.007978259</c:v>
                </c:pt>
                <c:pt idx="13914">
                  <c:v>0.007981592</c:v>
                </c:pt>
                <c:pt idx="13915">
                  <c:v>0.008019427</c:v>
                </c:pt>
                <c:pt idx="13916">
                  <c:v>0.007956858</c:v>
                </c:pt>
                <c:pt idx="13917">
                  <c:v>0.008225111</c:v>
                </c:pt>
                <c:pt idx="13918">
                  <c:v>0.008530124</c:v>
                </c:pt>
                <c:pt idx="13919">
                  <c:v>0.008627054</c:v>
                </c:pt>
                <c:pt idx="13920">
                  <c:v>0.008461026</c:v>
                </c:pt>
                <c:pt idx="13921">
                  <c:v>0.008512084</c:v>
                </c:pt>
                <c:pt idx="13922">
                  <c:v>0.008874109</c:v>
                </c:pt>
                <c:pt idx="13923">
                  <c:v>0.009252148</c:v>
                </c:pt>
                <c:pt idx="13924">
                  <c:v>0.009283192</c:v>
                </c:pt>
                <c:pt idx="13925">
                  <c:v>0.00945602</c:v>
                </c:pt>
                <c:pt idx="13926">
                  <c:v>0.009651592</c:v>
                </c:pt>
                <c:pt idx="13927">
                  <c:v>0.009280669</c:v>
                </c:pt>
                <c:pt idx="13928">
                  <c:v>0.009287514</c:v>
                </c:pt>
                <c:pt idx="13929">
                  <c:v>0.009308217</c:v>
                </c:pt>
                <c:pt idx="13930">
                  <c:v>0.00890951700000001</c:v>
                </c:pt>
                <c:pt idx="13931">
                  <c:v>0.008320021</c:v>
                </c:pt>
                <c:pt idx="13932">
                  <c:v>0.008840958</c:v>
                </c:pt>
                <c:pt idx="13933">
                  <c:v>0.009025234</c:v>
                </c:pt>
                <c:pt idx="13934">
                  <c:v>0.009096679</c:v>
                </c:pt>
                <c:pt idx="13935">
                  <c:v>0.009827091</c:v>
                </c:pt>
                <c:pt idx="13936">
                  <c:v>0.009520229</c:v>
                </c:pt>
                <c:pt idx="13937">
                  <c:v>0.009263203</c:v>
                </c:pt>
                <c:pt idx="13938">
                  <c:v>0.009654979</c:v>
                </c:pt>
                <c:pt idx="13939">
                  <c:v>0.009461363</c:v>
                </c:pt>
                <c:pt idx="13940">
                  <c:v>0.00963416</c:v>
                </c:pt>
                <c:pt idx="13941">
                  <c:v>0.00955176</c:v>
                </c:pt>
                <c:pt idx="13942">
                  <c:v>0.00985152</c:v>
                </c:pt>
                <c:pt idx="13943">
                  <c:v>0.009781615</c:v>
                </c:pt>
                <c:pt idx="13944">
                  <c:v>0.01010442</c:v>
                </c:pt>
                <c:pt idx="13945">
                  <c:v>0.01002777</c:v>
                </c:pt>
                <c:pt idx="13946">
                  <c:v>0.009451167</c:v>
                </c:pt>
                <c:pt idx="13947">
                  <c:v>0.01012448</c:v>
                </c:pt>
                <c:pt idx="13948">
                  <c:v>0.01021263</c:v>
                </c:pt>
                <c:pt idx="13949">
                  <c:v>0.01004939</c:v>
                </c:pt>
                <c:pt idx="13950">
                  <c:v>0.01009721</c:v>
                </c:pt>
                <c:pt idx="13951">
                  <c:v>0.01007981</c:v>
                </c:pt>
                <c:pt idx="13952">
                  <c:v>0.01015703</c:v>
                </c:pt>
                <c:pt idx="13953">
                  <c:v>0.01010377</c:v>
                </c:pt>
                <c:pt idx="13954">
                  <c:v>0.01065612</c:v>
                </c:pt>
                <c:pt idx="13955">
                  <c:v>0.01108307</c:v>
                </c:pt>
                <c:pt idx="13956">
                  <c:v>0.0115328</c:v>
                </c:pt>
                <c:pt idx="13957">
                  <c:v>0.01124192</c:v>
                </c:pt>
                <c:pt idx="13958">
                  <c:v>0.01126393</c:v>
                </c:pt>
                <c:pt idx="13959">
                  <c:v>0.01140143</c:v>
                </c:pt>
                <c:pt idx="13960">
                  <c:v>0.01114361</c:v>
                </c:pt>
                <c:pt idx="13961">
                  <c:v>0.01104471</c:v>
                </c:pt>
                <c:pt idx="13962">
                  <c:v>0.01114205</c:v>
                </c:pt>
                <c:pt idx="13963">
                  <c:v>0.0109969</c:v>
                </c:pt>
                <c:pt idx="13964">
                  <c:v>0.01114963</c:v>
                </c:pt>
                <c:pt idx="13965">
                  <c:v>0.01098882</c:v>
                </c:pt>
                <c:pt idx="13966">
                  <c:v>0.01095443</c:v>
                </c:pt>
                <c:pt idx="13967">
                  <c:v>0.01127176</c:v>
                </c:pt>
                <c:pt idx="13968">
                  <c:v>0.01113051</c:v>
                </c:pt>
                <c:pt idx="13969">
                  <c:v>0.01162579</c:v>
                </c:pt>
                <c:pt idx="13970">
                  <c:v>0.01107246</c:v>
                </c:pt>
                <c:pt idx="13971">
                  <c:v>0.01114105</c:v>
                </c:pt>
                <c:pt idx="13972">
                  <c:v>0.01071239</c:v>
                </c:pt>
                <c:pt idx="13973">
                  <c:v>0.01065892</c:v>
                </c:pt>
                <c:pt idx="13974">
                  <c:v>0.01067589</c:v>
                </c:pt>
                <c:pt idx="13975">
                  <c:v>0.0105587</c:v>
                </c:pt>
                <c:pt idx="13976">
                  <c:v>0.01101832</c:v>
                </c:pt>
                <c:pt idx="13977">
                  <c:v>0.01054878</c:v>
                </c:pt>
                <c:pt idx="13978">
                  <c:v>0.01072426</c:v>
                </c:pt>
                <c:pt idx="13979">
                  <c:v>0.01068471</c:v>
                </c:pt>
                <c:pt idx="13980">
                  <c:v>0.01043209</c:v>
                </c:pt>
                <c:pt idx="13981">
                  <c:v>0.01043239</c:v>
                </c:pt>
                <c:pt idx="13982">
                  <c:v>0.009941086</c:v>
                </c:pt>
                <c:pt idx="13983">
                  <c:v>0.010152</c:v>
                </c:pt>
                <c:pt idx="13984">
                  <c:v>0.01017298</c:v>
                </c:pt>
                <c:pt idx="13985">
                  <c:v>0.01019473</c:v>
                </c:pt>
                <c:pt idx="13986">
                  <c:v>0.01022536</c:v>
                </c:pt>
                <c:pt idx="13987">
                  <c:v>0.01014084</c:v>
                </c:pt>
                <c:pt idx="13988">
                  <c:v>0.01006753</c:v>
                </c:pt>
                <c:pt idx="13989">
                  <c:v>0.01014419</c:v>
                </c:pt>
                <c:pt idx="13990">
                  <c:v>0.009999009</c:v>
                </c:pt>
                <c:pt idx="13991">
                  <c:v>0.01008567</c:v>
                </c:pt>
                <c:pt idx="13992">
                  <c:v>0.00991083500000001</c:v>
                </c:pt>
                <c:pt idx="13993">
                  <c:v>0.009989928</c:v>
                </c:pt>
                <c:pt idx="13994">
                  <c:v>0.01002336</c:v>
                </c:pt>
                <c:pt idx="13995">
                  <c:v>0.009700424</c:v>
                </c:pt>
                <c:pt idx="13996">
                  <c:v>0.009936276</c:v>
                </c:pt>
                <c:pt idx="13997">
                  <c:v>0.01019026</c:v>
                </c:pt>
                <c:pt idx="13998">
                  <c:v>0.009730398</c:v>
                </c:pt>
                <c:pt idx="13999">
                  <c:v>0.009987842</c:v>
                </c:pt>
                <c:pt idx="14000">
                  <c:v>0.00981376</c:v>
                </c:pt>
                <c:pt idx="14001">
                  <c:v>0.00985705600000001</c:v>
                </c:pt>
                <c:pt idx="14002">
                  <c:v>0.01023736</c:v>
                </c:pt>
                <c:pt idx="14003">
                  <c:v>0.009800393</c:v>
                </c:pt>
                <c:pt idx="14004">
                  <c:v>0.009794788</c:v>
                </c:pt>
                <c:pt idx="14005">
                  <c:v>0.00955203900000001</c:v>
                </c:pt>
                <c:pt idx="14006">
                  <c:v>0.009359011</c:v>
                </c:pt>
                <c:pt idx="14007">
                  <c:v>0.009510844</c:v>
                </c:pt>
                <c:pt idx="14008">
                  <c:v>0.009737412</c:v>
                </c:pt>
                <c:pt idx="14009">
                  <c:v>0.009240494</c:v>
                </c:pt>
                <c:pt idx="14010">
                  <c:v>0.00944269700000001</c:v>
                </c:pt>
                <c:pt idx="14011">
                  <c:v>0.00934665000000001</c:v>
                </c:pt>
                <c:pt idx="14012">
                  <c:v>0.009078483</c:v>
                </c:pt>
                <c:pt idx="14013">
                  <c:v>0.009176681</c:v>
                </c:pt>
                <c:pt idx="14014">
                  <c:v>0.009207605</c:v>
                </c:pt>
                <c:pt idx="14015">
                  <c:v>0.009541644</c:v>
                </c:pt>
                <c:pt idx="14016">
                  <c:v>0.009321939</c:v>
                </c:pt>
                <c:pt idx="14017">
                  <c:v>0.009211002</c:v>
                </c:pt>
                <c:pt idx="14018">
                  <c:v>0.008989731</c:v>
                </c:pt>
                <c:pt idx="14019">
                  <c:v>0.008665478</c:v>
                </c:pt>
                <c:pt idx="14020">
                  <c:v>0.008427198</c:v>
                </c:pt>
                <c:pt idx="14021">
                  <c:v>0.00868228400000001</c:v>
                </c:pt>
                <c:pt idx="14022">
                  <c:v>0.008709519</c:v>
                </c:pt>
                <c:pt idx="14023">
                  <c:v>0.00839925</c:v>
                </c:pt>
                <c:pt idx="14024">
                  <c:v>0.00886267</c:v>
                </c:pt>
                <c:pt idx="14025">
                  <c:v>0.00851944300000001</c:v>
                </c:pt>
                <c:pt idx="14026">
                  <c:v>0.00865509400000001</c:v>
                </c:pt>
                <c:pt idx="14027">
                  <c:v>0.008384248</c:v>
                </c:pt>
                <c:pt idx="14028">
                  <c:v>0.008293832</c:v>
                </c:pt>
                <c:pt idx="14029">
                  <c:v>0.008802207</c:v>
                </c:pt>
                <c:pt idx="14030">
                  <c:v>0.00868543400000001</c:v>
                </c:pt>
                <c:pt idx="14031">
                  <c:v>0.00900749700000001</c:v>
                </c:pt>
                <c:pt idx="14032">
                  <c:v>0.00868614</c:v>
                </c:pt>
                <c:pt idx="14033">
                  <c:v>0.008899163</c:v>
                </c:pt>
                <c:pt idx="14034">
                  <c:v>0.008818641</c:v>
                </c:pt>
                <c:pt idx="14035">
                  <c:v>0.008180799</c:v>
                </c:pt>
                <c:pt idx="14036">
                  <c:v>0.008300455</c:v>
                </c:pt>
                <c:pt idx="14037">
                  <c:v>0.008125005</c:v>
                </c:pt>
                <c:pt idx="14038">
                  <c:v>0.008958456</c:v>
                </c:pt>
                <c:pt idx="14039">
                  <c:v>0.00876274000000001</c:v>
                </c:pt>
                <c:pt idx="14040">
                  <c:v>0.009534888</c:v>
                </c:pt>
                <c:pt idx="14041">
                  <c:v>0.008830899</c:v>
                </c:pt>
                <c:pt idx="14042">
                  <c:v>0.00897373900000001</c:v>
                </c:pt>
                <c:pt idx="14043">
                  <c:v>0.00886490600000001</c:v>
                </c:pt>
                <c:pt idx="14044">
                  <c:v>0.008828944</c:v>
                </c:pt>
                <c:pt idx="14045">
                  <c:v>0.008875268</c:v>
                </c:pt>
                <c:pt idx="14046">
                  <c:v>0.00890948700000001</c:v>
                </c:pt>
                <c:pt idx="14047">
                  <c:v>0.009222126</c:v>
                </c:pt>
                <c:pt idx="14048">
                  <c:v>0.009091169</c:v>
                </c:pt>
                <c:pt idx="14049">
                  <c:v>0.00887044500000001</c:v>
                </c:pt>
                <c:pt idx="14050">
                  <c:v>0.008647696</c:v>
                </c:pt>
                <c:pt idx="14051">
                  <c:v>0.008739591</c:v>
                </c:pt>
                <c:pt idx="14052">
                  <c:v>0.008351222</c:v>
                </c:pt>
                <c:pt idx="14053">
                  <c:v>0.008176842</c:v>
                </c:pt>
                <c:pt idx="14054">
                  <c:v>0.007847839</c:v>
                </c:pt>
                <c:pt idx="14055">
                  <c:v>0.007694835</c:v>
                </c:pt>
                <c:pt idx="14056">
                  <c:v>0.007621677</c:v>
                </c:pt>
                <c:pt idx="14057">
                  <c:v>0.007496357</c:v>
                </c:pt>
                <c:pt idx="14058">
                  <c:v>0.007892776</c:v>
                </c:pt>
                <c:pt idx="14059">
                  <c:v>0.007933486</c:v>
                </c:pt>
                <c:pt idx="14060">
                  <c:v>0.007263089</c:v>
                </c:pt>
                <c:pt idx="14061">
                  <c:v>0.007417588</c:v>
                </c:pt>
                <c:pt idx="14062">
                  <c:v>0.007461101</c:v>
                </c:pt>
                <c:pt idx="14063">
                  <c:v>0.007014992</c:v>
                </c:pt>
                <c:pt idx="14064">
                  <c:v>0.007234937</c:v>
                </c:pt>
                <c:pt idx="14065">
                  <c:v>0.00671113</c:v>
                </c:pt>
                <c:pt idx="14066">
                  <c:v>0.007003334</c:v>
                </c:pt>
                <c:pt idx="14067">
                  <c:v>0.006647826</c:v>
                </c:pt>
                <c:pt idx="14068">
                  <c:v>0.006623931</c:v>
                </c:pt>
                <c:pt idx="14069">
                  <c:v>0.00662749</c:v>
                </c:pt>
                <c:pt idx="14070">
                  <c:v>0.006501347</c:v>
                </c:pt>
                <c:pt idx="14071">
                  <c:v>0.006353399</c:v>
                </c:pt>
                <c:pt idx="14072">
                  <c:v>0.006276102</c:v>
                </c:pt>
                <c:pt idx="14073">
                  <c:v>0.006657827</c:v>
                </c:pt>
                <c:pt idx="14074">
                  <c:v>0.00621948</c:v>
                </c:pt>
                <c:pt idx="14075">
                  <c:v>0.006261575</c:v>
                </c:pt>
                <c:pt idx="14076">
                  <c:v>0.006805764</c:v>
                </c:pt>
                <c:pt idx="14077">
                  <c:v>0.00635458</c:v>
                </c:pt>
                <c:pt idx="14078">
                  <c:v>0.00673817</c:v>
                </c:pt>
                <c:pt idx="14079">
                  <c:v>0.006798059</c:v>
                </c:pt>
                <c:pt idx="14080">
                  <c:v>0.006957843</c:v>
                </c:pt>
                <c:pt idx="14081">
                  <c:v>0.007114218</c:v>
                </c:pt>
                <c:pt idx="14082">
                  <c:v>0.007414634</c:v>
                </c:pt>
                <c:pt idx="14083">
                  <c:v>0.007293224</c:v>
                </c:pt>
                <c:pt idx="14084">
                  <c:v>0.007325727</c:v>
                </c:pt>
                <c:pt idx="14085">
                  <c:v>0.007088768</c:v>
                </c:pt>
                <c:pt idx="14086">
                  <c:v>0.0074913</c:v>
                </c:pt>
                <c:pt idx="14087">
                  <c:v>0.007692255</c:v>
                </c:pt>
                <c:pt idx="14088">
                  <c:v>0.007782982</c:v>
                </c:pt>
                <c:pt idx="14089">
                  <c:v>0.007860725</c:v>
                </c:pt>
                <c:pt idx="14090">
                  <c:v>0.007959711</c:v>
                </c:pt>
                <c:pt idx="14091">
                  <c:v>0.007867971</c:v>
                </c:pt>
                <c:pt idx="14092">
                  <c:v>0.00783157</c:v>
                </c:pt>
                <c:pt idx="14093">
                  <c:v>0.007790217</c:v>
                </c:pt>
                <c:pt idx="14094">
                  <c:v>0.007464595</c:v>
                </c:pt>
                <c:pt idx="14095">
                  <c:v>0.007850306</c:v>
                </c:pt>
                <c:pt idx="14096">
                  <c:v>0.008153819</c:v>
                </c:pt>
                <c:pt idx="14097">
                  <c:v>0.008160103</c:v>
                </c:pt>
                <c:pt idx="14098">
                  <c:v>0.008054814</c:v>
                </c:pt>
                <c:pt idx="14099">
                  <c:v>0.007803832</c:v>
                </c:pt>
                <c:pt idx="14100">
                  <c:v>0.008018843</c:v>
                </c:pt>
                <c:pt idx="14101">
                  <c:v>0.007501623</c:v>
                </c:pt>
                <c:pt idx="14102">
                  <c:v>0.007521725</c:v>
                </c:pt>
                <c:pt idx="14103">
                  <c:v>0.007202446</c:v>
                </c:pt>
                <c:pt idx="14104">
                  <c:v>0.007397139</c:v>
                </c:pt>
                <c:pt idx="14105">
                  <c:v>0.007682415</c:v>
                </c:pt>
                <c:pt idx="14106">
                  <c:v>0.00736952</c:v>
                </c:pt>
                <c:pt idx="14107">
                  <c:v>0.007321081</c:v>
                </c:pt>
                <c:pt idx="14108">
                  <c:v>0.007430984</c:v>
                </c:pt>
                <c:pt idx="14109">
                  <c:v>0.007393398</c:v>
                </c:pt>
                <c:pt idx="14110">
                  <c:v>0.007668211</c:v>
                </c:pt>
                <c:pt idx="14111">
                  <c:v>0.007483115</c:v>
                </c:pt>
                <c:pt idx="14112">
                  <c:v>0.006987303</c:v>
                </c:pt>
                <c:pt idx="14113">
                  <c:v>0.007048386</c:v>
                </c:pt>
                <c:pt idx="14114">
                  <c:v>0.00707962300000001</c:v>
                </c:pt>
                <c:pt idx="14115">
                  <c:v>0.007506448</c:v>
                </c:pt>
                <c:pt idx="14116">
                  <c:v>0.007543434</c:v>
                </c:pt>
                <c:pt idx="14117">
                  <c:v>0.007133318</c:v>
                </c:pt>
                <c:pt idx="14118">
                  <c:v>0.007216369</c:v>
                </c:pt>
                <c:pt idx="14119">
                  <c:v>0.007227356</c:v>
                </c:pt>
                <c:pt idx="14120">
                  <c:v>0.007659269</c:v>
                </c:pt>
                <c:pt idx="14121">
                  <c:v>0.007761552</c:v>
                </c:pt>
                <c:pt idx="14122">
                  <c:v>0.007933828</c:v>
                </c:pt>
                <c:pt idx="14123">
                  <c:v>0.007245702</c:v>
                </c:pt>
                <c:pt idx="14124">
                  <c:v>0.00729969</c:v>
                </c:pt>
                <c:pt idx="14125">
                  <c:v>0.007206153</c:v>
                </c:pt>
                <c:pt idx="14126">
                  <c:v>0.006470578</c:v>
                </c:pt>
                <c:pt idx="14127">
                  <c:v>0.006680778</c:v>
                </c:pt>
                <c:pt idx="14128">
                  <c:v>0.006813308</c:v>
                </c:pt>
                <c:pt idx="14129">
                  <c:v>0.006288855</c:v>
                </c:pt>
                <c:pt idx="14130">
                  <c:v>0.006330528</c:v>
                </c:pt>
                <c:pt idx="14131">
                  <c:v>0.006526641</c:v>
                </c:pt>
                <c:pt idx="14132">
                  <c:v>0.006295546</c:v>
                </c:pt>
                <c:pt idx="14133">
                  <c:v>0.006345867</c:v>
                </c:pt>
                <c:pt idx="14134">
                  <c:v>0.006694359</c:v>
                </c:pt>
                <c:pt idx="14135">
                  <c:v>0.006355838</c:v>
                </c:pt>
                <c:pt idx="14136">
                  <c:v>0.006439778</c:v>
                </c:pt>
                <c:pt idx="14137">
                  <c:v>0.006302321</c:v>
                </c:pt>
                <c:pt idx="14138">
                  <c:v>0.006577092</c:v>
                </c:pt>
                <c:pt idx="14139">
                  <c:v>0.006323449</c:v>
                </c:pt>
                <c:pt idx="14140">
                  <c:v>0.006085686</c:v>
                </c:pt>
                <c:pt idx="14141">
                  <c:v>0.005877817</c:v>
                </c:pt>
                <c:pt idx="14142">
                  <c:v>0.006276351</c:v>
                </c:pt>
                <c:pt idx="14143">
                  <c:v>0.006276215</c:v>
                </c:pt>
                <c:pt idx="14144">
                  <c:v>0.006173772</c:v>
                </c:pt>
                <c:pt idx="14145">
                  <c:v>0.006014632</c:v>
                </c:pt>
                <c:pt idx="14146">
                  <c:v>0.005778759</c:v>
                </c:pt>
                <c:pt idx="14147">
                  <c:v>0.006141662</c:v>
                </c:pt>
                <c:pt idx="14148">
                  <c:v>0.005897099</c:v>
                </c:pt>
                <c:pt idx="14149">
                  <c:v>0.006150965</c:v>
                </c:pt>
                <c:pt idx="14150">
                  <c:v>0.006151646</c:v>
                </c:pt>
                <c:pt idx="14151">
                  <c:v>0.006186992</c:v>
                </c:pt>
                <c:pt idx="14152">
                  <c:v>0.006522758</c:v>
                </c:pt>
                <c:pt idx="14153">
                  <c:v>0.006581528</c:v>
                </c:pt>
                <c:pt idx="14154">
                  <c:v>0.006806593</c:v>
                </c:pt>
                <c:pt idx="14155">
                  <c:v>0.006611402</c:v>
                </c:pt>
                <c:pt idx="14156">
                  <c:v>0.006325251</c:v>
                </c:pt>
                <c:pt idx="14157">
                  <c:v>0.006307512</c:v>
                </c:pt>
                <c:pt idx="14158">
                  <c:v>0.006416386</c:v>
                </c:pt>
                <c:pt idx="14159">
                  <c:v>0.006580838</c:v>
                </c:pt>
                <c:pt idx="14160">
                  <c:v>0.00690254</c:v>
                </c:pt>
                <c:pt idx="14161">
                  <c:v>0.006946584</c:v>
                </c:pt>
                <c:pt idx="14162">
                  <c:v>0.006545388</c:v>
                </c:pt>
                <c:pt idx="14163">
                  <c:v>0.007119221</c:v>
                </c:pt>
                <c:pt idx="14164">
                  <c:v>0.006803122</c:v>
                </c:pt>
                <c:pt idx="14165">
                  <c:v>0.006437392</c:v>
                </c:pt>
                <c:pt idx="14166">
                  <c:v>0.006557614</c:v>
                </c:pt>
                <c:pt idx="14167">
                  <c:v>0.006414182</c:v>
                </c:pt>
                <c:pt idx="14168">
                  <c:v>0.005785346</c:v>
                </c:pt>
                <c:pt idx="14169">
                  <c:v>0.005164439</c:v>
                </c:pt>
                <c:pt idx="14170">
                  <c:v>0.005555871</c:v>
                </c:pt>
                <c:pt idx="14171">
                  <c:v>0.005348915</c:v>
                </c:pt>
                <c:pt idx="14172">
                  <c:v>0.005427673</c:v>
                </c:pt>
                <c:pt idx="14173">
                  <c:v>0.005629316</c:v>
                </c:pt>
                <c:pt idx="14174">
                  <c:v>0.006112131</c:v>
                </c:pt>
                <c:pt idx="14175">
                  <c:v>0.007086614</c:v>
                </c:pt>
                <c:pt idx="14176">
                  <c:v>0.007318795</c:v>
                </c:pt>
                <c:pt idx="14177">
                  <c:v>0.007468474</c:v>
                </c:pt>
                <c:pt idx="14178">
                  <c:v>0.006525522</c:v>
                </c:pt>
                <c:pt idx="14179">
                  <c:v>0.006793443</c:v>
                </c:pt>
                <c:pt idx="14180">
                  <c:v>0.006587801</c:v>
                </c:pt>
                <c:pt idx="14181">
                  <c:v>0.006231204</c:v>
                </c:pt>
                <c:pt idx="14182">
                  <c:v>0.006418062</c:v>
                </c:pt>
                <c:pt idx="14183">
                  <c:v>0.006455757</c:v>
                </c:pt>
                <c:pt idx="14184">
                  <c:v>0.006276163</c:v>
                </c:pt>
                <c:pt idx="14185">
                  <c:v>0.007138984</c:v>
                </c:pt>
                <c:pt idx="14186">
                  <c:v>0.007708939</c:v>
                </c:pt>
                <c:pt idx="14187">
                  <c:v>0.007077789</c:v>
                </c:pt>
                <c:pt idx="14188">
                  <c:v>0.006695245</c:v>
                </c:pt>
                <c:pt idx="14189">
                  <c:v>0.006872182</c:v>
                </c:pt>
                <c:pt idx="14190">
                  <c:v>0.007400215</c:v>
                </c:pt>
                <c:pt idx="14191">
                  <c:v>0.007437285</c:v>
                </c:pt>
                <c:pt idx="14192">
                  <c:v>0.007686756</c:v>
                </c:pt>
                <c:pt idx="14193">
                  <c:v>0.007612313</c:v>
                </c:pt>
                <c:pt idx="14194">
                  <c:v>0.007381724</c:v>
                </c:pt>
                <c:pt idx="14195">
                  <c:v>0.007574449</c:v>
                </c:pt>
                <c:pt idx="14196">
                  <c:v>0.007005753</c:v>
                </c:pt>
                <c:pt idx="14197">
                  <c:v>0.007238695</c:v>
                </c:pt>
                <c:pt idx="14198">
                  <c:v>0.006827023</c:v>
                </c:pt>
                <c:pt idx="14199">
                  <c:v>0.006957857</c:v>
                </c:pt>
                <c:pt idx="14200">
                  <c:v>0.007665202</c:v>
                </c:pt>
                <c:pt idx="14201">
                  <c:v>0.006645848</c:v>
                </c:pt>
                <c:pt idx="14202">
                  <c:v>0.006972412</c:v>
                </c:pt>
                <c:pt idx="14203">
                  <c:v>0.006510478</c:v>
                </c:pt>
                <c:pt idx="14204">
                  <c:v>0.007624288</c:v>
                </c:pt>
                <c:pt idx="14205">
                  <c:v>0.007835925</c:v>
                </c:pt>
                <c:pt idx="14206">
                  <c:v>0.008414215</c:v>
                </c:pt>
                <c:pt idx="14207">
                  <c:v>0.007924187</c:v>
                </c:pt>
                <c:pt idx="14208">
                  <c:v>0.00826553400000001</c:v>
                </c:pt>
                <c:pt idx="14209">
                  <c:v>0.008974219</c:v>
                </c:pt>
                <c:pt idx="14210">
                  <c:v>0.007861436</c:v>
                </c:pt>
                <c:pt idx="14211">
                  <c:v>0.00701533</c:v>
                </c:pt>
                <c:pt idx="14212">
                  <c:v>0.006906058</c:v>
                </c:pt>
                <c:pt idx="14213">
                  <c:v>0.007334632</c:v>
                </c:pt>
                <c:pt idx="14214">
                  <c:v>0.007328337</c:v>
                </c:pt>
                <c:pt idx="14215">
                  <c:v>0.006872482</c:v>
                </c:pt>
                <c:pt idx="14216">
                  <c:v>0.007126953</c:v>
                </c:pt>
                <c:pt idx="14217">
                  <c:v>0.007851076</c:v>
                </c:pt>
                <c:pt idx="14218">
                  <c:v>0.007593254</c:v>
                </c:pt>
                <c:pt idx="14219">
                  <c:v>0.007067101</c:v>
                </c:pt>
                <c:pt idx="14220">
                  <c:v>0.007462461</c:v>
                </c:pt>
                <c:pt idx="14221">
                  <c:v>0.007143801</c:v>
                </c:pt>
                <c:pt idx="14222">
                  <c:v>0.007036821</c:v>
                </c:pt>
                <c:pt idx="14223">
                  <c:v>0.006844273</c:v>
                </c:pt>
                <c:pt idx="14224">
                  <c:v>0.006952414</c:v>
                </c:pt>
                <c:pt idx="14225">
                  <c:v>0.006875036</c:v>
                </c:pt>
                <c:pt idx="14226">
                  <c:v>0.007054277</c:v>
                </c:pt>
                <c:pt idx="14227">
                  <c:v>0.006177224</c:v>
                </c:pt>
                <c:pt idx="14228">
                  <c:v>0.007066324</c:v>
                </c:pt>
                <c:pt idx="14229">
                  <c:v>0.006872238</c:v>
                </c:pt>
                <c:pt idx="14230">
                  <c:v>0.00678651</c:v>
                </c:pt>
                <c:pt idx="14231">
                  <c:v>0.005793215</c:v>
                </c:pt>
                <c:pt idx="14232">
                  <c:v>0.006241471</c:v>
                </c:pt>
                <c:pt idx="14233">
                  <c:v>0.005999288</c:v>
                </c:pt>
                <c:pt idx="14234">
                  <c:v>0.005268506</c:v>
                </c:pt>
                <c:pt idx="14235">
                  <c:v>0.006308109</c:v>
                </c:pt>
                <c:pt idx="14236">
                  <c:v>0.005654373</c:v>
                </c:pt>
                <c:pt idx="14237">
                  <c:v>0.007130587</c:v>
                </c:pt>
                <c:pt idx="14238">
                  <c:v>0.005788795</c:v>
                </c:pt>
                <c:pt idx="14239">
                  <c:v>0.005300342</c:v>
                </c:pt>
                <c:pt idx="14240">
                  <c:v>0.00612354</c:v>
                </c:pt>
                <c:pt idx="14241">
                  <c:v>0.004978224</c:v>
                </c:pt>
                <c:pt idx="14242">
                  <c:v>0.006415517</c:v>
                </c:pt>
                <c:pt idx="14243">
                  <c:v>0.005501325</c:v>
                </c:pt>
                <c:pt idx="14244">
                  <c:v>0.006665004</c:v>
                </c:pt>
                <c:pt idx="14245">
                  <c:v>0.006388546</c:v>
                </c:pt>
                <c:pt idx="14246">
                  <c:v>0.006264396</c:v>
                </c:pt>
                <c:pt idx="14247">
                  <c:v>0.006110213</c:v>
                </c:pt>
                <c:pt idx="14248">
                  <c:v>0.006134895</c:v>
                </c:pt>
                <c:pt idx="14249">
                  <c:v>0.005456385</c:v>
                </c:pt>
                <c:pt idx="14250">
                  <c:v>0.005796551</c:v>
                </c:pt>
                <c:pt idx="14251">
                  <c:v>0.005866993</c:v>
                </c:pt>
                <c:pt idx="14252">
                  <c:v>0.005716759</c:v>
                </c:pt>
                <c:pt idx="14253">
                  <c:v>0.005745197</c:v>
                </c:pt>
                <c:pt idx="14254">
                  <c:v>0.00583994</c:v>
                </c:pt>
                <c:pt idx="14255">
                  <c:v>0.005269229</c:v>
                </c:pt>
                <c:pt idx="14256">
                  <c:v>0.006073109</c:v>
                </c:pt>
                <c:pt idx="14257">
                  <c:v>0.006063423</c:v>
                </c:pt>
                <c:pt idx="14258">
                  <c:v>0.005929153</c:v>
                </c:pt>
                <c:pt idx="14259">
                  <c:v>0.005765993</c:v>
                </c:pt>
                <c:pt idx="14260">
                  <c:v>0.005885689</c:v>
                </c:pt>
                <c:pt idx="14261">
                  <c:v>0.006127389</c:v>
                </c:pt>
                <c:pt idx="14262">
                  <c:v>0.005841942</c:v>
                </c:pt>
                <c:pt idx="14263">
                  <c:v>0.005771649</c:v>
                </c:pt>
                <c:pt idx="14264">
                  <c:v>0.006135605</c:v>
                </c:pt>
                <c:pt idx="14265">
                  <c:v>0.005442443</c:v>
                </c:pt>
                <c:pt idx="14266">
                  <c:v>0.005428288</c:v>
                </c:pt>
                <c:pt idx="14267">
                  <c:v>0.005175418</c:v>
                </c:pt>
                <c:pt idx="14268">
                  <c:v>0.005737246</c:v>
                </c:pt>
                <c:pt idx="14269">
                  <c:v>0.006073271</c:v>
                </c:pt>
                <c:pt idx="14270">
                  <c:v>0.006766707</c:v>
                </c:pt>
                <c:pt idx="14271">
                  <c:v>0.006108568</c:v>
                </c:pt>
                <c:pt idx="14272">
                  <c:v>0.007134657</c:v>
                </c:pt>
                <c:pt idx="14273">
                  <c:v>0.006268357</c:v>
                </c:pt>
                <c:pt idx="14274">
                  <c:v>0.006131594</c:v>
                </c:pt>
                <c:pt idx="14275">
                  <c:v>0.006037934</c:v>
                </c:pt>
                <c:pt idx="14276">
                  <c:v>0.005902598</c:v>
                </c:pt>
                <c:pt idx="14277">
                  <c:v>0.006395344</c:v>
                </c:pt>
                <c:pt idx="14278">
                  <c:v>0.006860543</c:v>
                </c:pt>
                <c:pt idx="14279">
                  <c:v>0.00642436</c:v>
                </c:pt>
                <c:pt idx="14280">
                  <c:v>0.006748989</c:v>
                </c:pt>
                <c:pt idx="14281">
                  <c:v>0.006546361</c:v>
                </c:pt>
                <c:pt idx="14282">
                  <c:v>0.007097573</c:v>
                </c:pt>
                <c:pt idx="14283">
                  <c:v>0.006519608</c:v>
                </c:pt>
                <c:pt idx="14284">
                  <c:v>0.006790344</c:v>
                </c:pt>
                <c:pt idx="14285">
                  <c:v>0.006890002</c:v>
                </c:pt>
                <c:pt idx="14286">
                  <c:v>0.006759691</c:v>
                </c:pt>
                <c:pt idx="14287">
                  <c:v>0.006748115</c:v>
                </c:pt>
                <c:pt idx="14288">
                  <c:v>0.006765491</c:v>
                </c:pt>
                <c:pt idx="14289">
                  <c:v>0.006861562</c:v>
                </c:pt>
                <c:pt idx="14290">
                  <c:v>0.006652276</c:v>
                </c:pt>
                <c:pt idx="14291">
                  <c:v>0.006514309</c:v>
                </c:pt>
                <c:pt idx="14292">
                  <c:v>0.006495612</c:v>
                </c:pt>
                <c:pt idx="14293">
                  <c:v>0.0070404</c:v>
                </c:pt>
                <c:pt idx="14294">
                  <c:v>0.006340707</c:v>
                </c:pt>
                <c:pt idx="14295">
                  <c:v>0.006839244</c:v>
                </c:pt>
                <c:pt idx="14296">
                  <c:v>0.00580054</c:v>
                </c:pt>
                <c:pt idx="14297">
                  <c:v>0.005847177</c:v>
                </c:pt>
                <c:pt idx="14298">
                  <c:v>0.006351995</c:v>
                </c:pt>
                <c:pt idx="14299">
                  <c:v>0.006852085</c:v>
                </c:pt>
                <c:pt idx="14300">
                  <c:v>0.006509931</c:v>
                </c:pt>
                <c:pt idx="14301">
                  <c:v>0.006567452</c:v>
                </c:pt>
                <c:pt idx="14302">
                  <c:v>0.00656731</c:v>
                </c:pt>
                <c:pt idx="14303">
                  <c:v>0.007070917</c:v>
                </c:pt>
                <c:pt idx="14304">
                  <c:v>0.006411651</c:v>
                </c:pt>
                <c:pt idx="14305">
                  <c:v>0.006604041</c:v>
                </c:pt>
                <c:pt idx="14306">
                  <c:v>0.006722294</c:v>
                </c:pt>
                <c:pt idx="14307">
                  <c:v>0.007450668</c:v>
                </c:pt>
                <c:pt idx="14308">
                  <c:v>0.008454234</c:v>
                </c:pt>
                <c:pt idx="14309">
                  <c:v>0.008752968</c:v>
                </c:pt>
                <c:pt idx="14310">
                  <c:v>0.008715932</c:v>
                </c:pt>
                <c:pt idx="14311">
                  <c:v>0.00905343700000001</c:v>
                </c:pt>
                <c:pt idx="14312">
                  <c:v>0.008927988</c:v>
                </c:pt>
                <c:pt idx="14313">
                  <c:v>0.008743976</c:v>
                </c:pt>
                <c:pt idx="14314">
                  <c:v>0.008651009</c:v>
                </c:pt>
                <c:pt idx="14315">
                  <c:v>0.008801637</c:v>
                </c:pt>
                <c:pt idx="14316">
                  <c:v>0.008134267</c:v>
                </c:pt>
                <c:pt idx="14317">
                  <c:v>0.008393814</c:v>
                </c:pt>
                <c:pt idx="14318">
                  <c:v>0.007855092</c:v>
                </c:pt>
                <c:pt idx="14319">
                  <c:v>0.008045183</c:v>
                </c:pt>
                <c:pt idx="14320">
                  <c:v>0.008228076</c:v>
                </c:pt>
                <c:pt idx="14321">
                  <c:v>0.007918199</c:v>
                </c:pt>
                <c:pt idx="14322">
                  <c:v>0.007911862</c:v>
                </c:pt>
                <c:pt idx="14323">
                  <c:v>0.008266672</c:v>
                </c:pt>
                <c:pt idx="14324">
                  <c:v>0.00758813</c:v>
                </c:pt>
                <c:pt idx="14325">
                  <c:v>0.00817585600000001</c:v>
                </c:pt>
                <c:pt idx="14326">
                  <c:v>0.008252977</c:v>
                </c:pt>
                <c:pt idx="14327">
                  <c:v>0.008688958</c:v>
                </c:pt>
                <c:pt idx="14328">
                  <c:v>0.008468191</c:v>
                </c:pt>
                <c:pt idx="14329">
                  <c:v>0.008755121</c:v>
                </c:pt>
                <c:pt idx="14330">
                  <c:v>0.009181539</c:v>
                </c:pt>
                <c:pt idx="14331">
                  <c:v>0.00883842</c:v>
                </c:pt>
                <c:pt idx="14332">
                  <c:v>0.00855689</c:v>
                </c:pt>
                <c:pt idx="14333">
                  <c:v>0.008421024</c:v>
                </c:pt>
                <c:pt idx="14334">
                  <c:v>0.008782813</c:v>
                </c:pt>
                <c:pt idx="14335">
                  <c:v>0.00923663</c:v>
                </c:pt>
                <c:pt idx="14336">
                  <c:v>0.007755507</c:v>
                </c:pt>
                <c:pt idx="14337">
                  <c:v>0.008523636</c:v>
                </c:pt>
                <c:pt idx="14338">
                  <c:v>0.007870555</c:v>
                </c:pt>
                <c:pt idx="14339">
                  <c:v>0.008187656</c:v>
                </c:pt>
                <c:pt idx="14340">
                  <c:v>0.008054959</c:v>
                </c:pt>
                <c:pt idx="14341">
                  <c:v>0.008876598</c:v>
                </c:pt>
                <c:pt idx="14342">
                  <c:v>0.00860635</c:v>
                </c:pt>
                <c:pt idx="14343">
                  <c:v>0.008758967</c:v>
                </c:pt>
                <c:pt idx="14344">
                  <c:v>0.008132633</c:v>
                </c:pt>
                <c:pt idx="14345">
                  <c:v>0.008917303</c:v>
                </c:pt>
                <c:pt idx="14346">
                  <c:v>0.008215846</c:v>
                </c:pt>
                <c:pt idx="14347">
                  <c:v>0.007797979</c:v>
                </c:pt>
                <c:pt idx="14348">
                  <c:v>0.007980738</c:v>
                </c:pt>
                <c:pt idx="14349">
                  <c:v>0.008170921</c:v>
                </c:pt>
                <c:pt idx="14350">
                  <c:v>0.007944202</c:v>
                </c:pt>
                <c:pt idx="14351">
                  <c:v>0.007850759</c:v>
                </c:pt>
                <c:pt idx="14352">
                  <c:v>0.00750131</c:v>
                </c:pt>
                <c:pt idx="14353">
                  <c:v>0.007747396</c:v>
                </c:pt>
                <c:pt idx="14354">
                  <c:v>0.007784788</c:v>
                </c:pt>
                <c:pt idx="14355">
                  <c:v>0.007625396</c:v>
                </c:pt>
                <c:pt idx="14356">
                  <c:v>0.007818745</c:v>
                </c:pt>
                <c:pt idx="14357">
                  <c:v>0.007966601</c:v>
                </c:pt>
                <c:pt idx="14358">
                  <c:v>0.007653612</c:v>
                </c:pt>
                <c:pt idx="14359">
                  <c:v>0.007962198</c:v>
                </c:pt>
                <c:pt idx="14360">
                  <c:v>0.006960906</c:v>
                </c:pt>
                <c:pt idx="14361">
                  <c:v>0.0069258</c:v>
                </c:pt>
                <c:pt idx="14362">
                  <c:v>0.006498049</c:v>
                </c:pt>
                <c:pt idx="14363">
                  <c:v>0.007209792</c:v>
                </c:pt>
                <c:pt idx="14364">
                  <c:v>0.007242533</c:v>
                </c:pt>
                <c:pt idx="14365">
                  <c:v>0.00668169</c:v>
                </c:pt>
                <c:pt idx="14366">
                  <c:v>0.00722653</c:v>
                </c:pt>
                <c:pt idx="14367">
                  <c:v>0.007085862</c:v>
                </c:pt>
                <c:pt idx="14368">
                  <c:v>0.006547356</c:v>
                </c:pt>
                <c:pt idx="14369">
                  <c:v>0.006865219</c:v>
                </c:pt>
                <c:pt idx="14370">
                  <c:v>0.006717311</c:v>
                </c:pt>
                <c:pt idx="14371">
                  <c:v>0.006231941</c:v>
                </c:pt>
                <c:pt idx="14372">
                  <c:v>0.005985846</c:v>
                </c:pt>
                <c:pt idx="14373">
                  <c:v>0.006372452</c:v>
                </c:pt>
                <c:pt idx="14374">
                  <c:v>0.006226034</c:v>
                </c:pt>
                <c:pt idx="14375">
                  <c:v>0.00629623</c:v>
                </c:pt>
                <c:pt idx="14376">
                  <c:v>0.006649532</c:v>
                </c:pt>
                <c:pt idx="14377">
                  <c:v>0.006834344</c:v>
                </c:pt>
                <c:pt idx="14378">
                  <c:v>0.0065765</c:v>
                </c:pt>
                <c:pt idx="14379">
                  <c:v>0.006860632</c:v>
                </c:pt>
                <c:pt idx="14380">
                  <c:v>0.007341005</c:v>
                </c:pt>
                <c:pt idx="14381">
                  <c:v>0.007158749</c:v>
                </c:pt>
                <c:pt idx="14382">
                  <c:v>0.007768541</c:v>
                </c:pt>
                <c:pt idx="14383">
                  <c:v>0.007700898</c:v>
                </c:pt>
                <c:pt idx="14384">
                  <c:v>0.0079609</c:v>
                </c:pt>
                <c:pt idx="14385">
                  <c:v>0.007276175</c:v>
                </c:pt>
                <c:pt idx="14386">
                  <c:v>0.007457091</c:v>
                </c:pt>
                <c:pt idx="14387">
                  <c:v>0.007434889</c:v>
                </c:pt>
                <c:pt idx="14388">
                  <c:v>0.00728656</c:v>
                </c:pt>
                <c:pt idx="14389">
                  <c:v>0.0078215</c:v>
                </c:pt>
                <c:pt idx="14390">
                  <c:v>0.00761753</c:v>
                </c:pt>
                <c:pt idx="14391">
                  <c:v>0.007365763</c:v>
                </c:pt>
                <c:pt idx="14392">
                  <c:v>0.007375455</c:v>
                </c:pt>
                <c:pt idx="14393">
                  <c:v>0.007620766</c:v>
                </c:pt>
                <c:pt idx="14394">
                  <c:v>0.007416498</c:v>
                </c:pt>
                <c:pt idx="14395">
                  <c:v>0.007574274</c:v>
                </c:pt>
                <c:pt idx="14396">
                  <c:v>0.00719173</c:v>
                </c:pt>
                <c:pt idx="14397">
                  <c:v>0.008195629</c:v>
                </c:pt>
                <c:pt idx="14398">
                  <c:v>0.007461354</c:v>
                </c:pt>
                <c:pt idx="14399">
                  <c:v>0.007376259</c:v>
                </c:pt>
                <c:pt idx="14400">
                  <c:v>0.007431909</c:v>
                </c:pt>
                <c:pt idx="14401">
                  <c:v>0.006850483</c:v>
                </c:pt>
                <c:pt idx="14402">
                  <c:v>0.006933292</c:v>
                </c:pt>
                <c:pt idx="14403">
                  <c:v>0.006988764</c:v>
                </c:pt>
                <c:pt idx="14404">
                  <c:v>0.007683144</c:v>
                </c:pt>
                <c:pt idx="14405">
                  <c:v>0.007388669</c:v>
                </c:pt>
                <c:pt idx="14406">
                  <c:v>0.008032975</c:v>
                </c:pt>
                <c:pt idx="14407">
                  <c:v>0.008291075</c:v>
                </c:pt>
                <c:pt idx="14408">
                  <c:v>0.00839644400000001</c:v>
                </c:pt>
                <c:pt idx="14409">
                  <c:v>0.008936008</c:v>
                </c:pt>
                <c:pt idx="14410">
                  <c:v>0.00787495</c:v>
                </c:pt>
                <c:pt idx="14411">
                  <c:v>0.00835408</c:v>
                </c:pt>
                <c:pt idx="14412">
                  <c:v>0.009113763</c:v>
                </c:pt>
                <c:pt idx="14413">
                  <c:v>0.008716823</c:v>
                </c:pt>
                <c:pt idx="14414">
                  <c:v>0.008805105</c:v>
                </c:pt>
                <c:pt idx="14415">
                  <c:v>0.009101632</c:v>
                </c:pt>
                <c:pt idx="14416">
                  <c:v>0.00953053</c:v>
                </c:pt>
                <c:pt idx="14417">
                  <c:v>0.009540842</c:v>
                </c:pt>
                <c:pt idx="14418">
                  <c:v>0.009518445</c:v>
                </c:pt>
                <c:pt idx="14419">
                  <c:v>0.009832622</c:v>
                </c:pt>
                <c:pt idx="14420">
                  <c:v>0.00991158</c:v>
                </c:pt>
                <c:pt idx="14421">
                  <c:v>0.01071076</c:v>
                </c:pt>
                <c:pt idx="14422">
                  <c:v>0.01081897</c:v>
                </c:pt>
                <c:pt idx="14423">
                  <c:v>0.01135102</c:v>
                </c:pt>
                <c:pt idx="14424">
                  <c:v>0.0113728</c:v>
                </c:pt>
                <c:pt idx="14425">
                  <c:v>0.01091697</c:v>
                </c:pt>
                <c:pt idx="14426">
                  <c:v>0.01121496</c:v>
                </c:pt>
                <c:pt idx="14427">
                  <c:v>0.01130589</c:v>
                </c:pt>
                <c:pt idx="14428">
                  <c:v>0.01140106</c:v>
                </c:pt>
                <c:pt idx="14429">
                  <c:v>0.01139532</c:v>
                </c:pt>
                <c:pt idx="14430">
                  <c:v>0.01149822</c:v>
                </c:pt>
                <c:pt idx="14431">
                  <c:v>0.01118399</c:v>
                </c:pt>
                <c:pt idx="14432">
                  <c:v>0.01118575</c:v>
                </c:pt>
                <c:pt idx="14433">
                  <c:v>0.01193329</c:v>
                </c:pt>
                <c:pt idx="14434">
                  <c:v>0.0119213</c:v>
                </c:pt>
                <c:pt idx="14435">
                  <c:v>0.01166952</c:v>
                </c:pt>
                <c:pt idx="14436">
                  <c:v>0.01288032</c:v>
                </c:pt>
                <c:pt idx="14437">
                  <c:v>0.01225931</c:v>
                </c:pt>
                <c:pt idx="14438">
                  <c:v>0.01274974</c:v>
                </c:pt>
                <c:pt idx="14439">
                  <c:v>0.01372785</c:v>
                </c:pt>
                <c:pt idx="14440">
                  <c:v>0.01508576</c:v>
                </c:pt>
                <c:pt idx="14441">
                  <c:v>0.01459858</c:v>
                </c:pt>
                <c:pt idx="14442">
                  <c:v>0.01526799</c:v>
                </c:pt>
                <c:pt idx="14443">
                  <c:v>0.01536669</c:v>
                </c:pt>
                <c:pt idx="14444">
                  <c:v>0.01478969</c:v>
                </c:pt>
                <c:pt idx="14445">
                  <c:v>0.01405657</c:v>
                </c:pt>
                <c:pt idx="14446">
                  <c:v>0.01389934</c:v>
                </c:pt>
                <c:pt idx="14447">
                  <c:v>0.01334295</c:v>
                </c:pt>
                <c:pt idx="14448">
                  <c:v>0.01246248</c:v>
                </c:pt>
                <c:pt idx="14449">
                  <c:v>0.01215658</c:v>
                </c:pt>
                <c:pt idx="14450">
                  <c:v>0.01238585</c:v>
                </c:pt>
                <c:pt idx="14451">
                  <c:v>0.01256466</c:v>
                </c:pt>
                <c:pt idx="14452">
                  <c:v>0.01179725</c:v>
                </c:pt>
                <c:pt idx="14453">
                  <c:v>0.01131318</c:v>
                </c:pt>
                <c:pt idx="14454">
                  <c:v>0.01148037</c:v>
                </c:pt>
                <c:pt idx="14455">
                  <c:v>0.01147499</c:v>
                </c:pt>
                <c:pt idx="14456">
                  <c:v>0.01183957</c:v>
                </c:pt>
                <c:pt idx="14457">
                  <c:v>0.01181939</c:v>
                </c:pt>
                <c:pt idx="14458">
                  <c:v>0.01186787</c:v>
                </c:pt>
                <c:pt idx="14459">
                  <c:v>0.01237803</c:v>
                </c:pt>
                <c:pt idx="14460">
                  <c:v>0.01232216</c:v>
                </c:pt>
                <c:pt idx="14461">
                  <c:v>0.01302617</c:v>
                </c:pt>
                <c:pt idx="14462">
                  <c:v>0.01309086</c:v>
                </c:pt>
                <c:pt idx="14463">
                  <c:v>0.01322865</c:v>
                </c:pt>
                <c:pt idx="14464">
                  <c:v>0.01360627</c:v>
                </c:pt>
                <c:pt idx="14465">
                  <c:v>0.01352878</c:v>
                </c:pt>
                <c:pt idx="14466">
                  <c:v>0.01316888</c:v>
                </c:pt>
                <c:pt idx="14467">
                  <c:v>0.01429846</c:v>
                </c:pt>
                <c:pt idx="14468">
                  <c:v>0.01343226</c:v>
                </c:pt>
                <c:pt idx="14469">
                  <c:v>0.01546999</c:v>
                </c:pt>
                <c:pt idx="14470">
                  <c:v>0.01369788</c:v>
                </c:pt>
                <c:pt idx="14471">
                  <c:v>0.01457602</c:v>
                </c:pt>
                <c:pt idx="14472">
                  <c:v>0.01382087</c:v>
                </c:pt>
                <c:pt idx="14473">
                  <c:v>0.01453893</c:v>
                </c:pt>
                <c:pt idx="14474">
                  <c:v>0.0151979</c:v>
                </c:pt>
                <c:pt idx="14475">
                  <c:v>0.01496895</c:v>
                </c:pt>
                <c:pt idx="14476">
                  <c:v>0.01482795</c:v>
                </c:pt>
                <c:pt idx="14477">
                  <c:v>0.01597649</c:v>
                </c:pt>
                <c:pt idx="14478">
                  <c:v>0.01618506</c:v>
                </c:pt>
                <c:pt idx="14479">
                  <c:v>0.01706662</c:v>
                </c:pt>
                <c:pt idx="14480">
                  <c:v>0.01645757</c:v>
                </c:pt>
                <c:pt idx="14481">
                  <c:v>0.01603951</c:v>
                </c:pt>
                <c:pt idx="14482">
                  <c:v>0.01653569</c:v>
                </c:pt>
                <c:pt idx="14483">
                  <c:v>0.01547156</c:v>
                </c:pt>
                <c:pt idx="14484">
                  <c:v>0.0157205</c:v>
                </c:pt>
                <c:pt idx="14485">
                  <c:v>0.01473018</c:v>
                </c:pt>
                <c:pt idx="14486">
                  <c:v>0.01470958</c:v>
                </c:pt>
                <c:pt idx="14487">
                  <c:v>0.01460413</c:v>
                </c:pt>
                <c:pt idx="14488">
                  <c:v>0.01444692</c:v>
                </c:pt>
                <c:pt idx="14489">
                  <c:v>0.01393562</c:v>
                </c:pt>
                <c:pt idx="14490">
                  <c:v>0.01407349</c:v>
                </c:pt>
                <c:pt idx="14491">
                  <c:v>0.01497958</c:v>
                </c:pt>
                <c:pt idx="14492">
                  <c:v>0.01435716</c:v>
                </c:pt>
                <c:pt idx="14493">
                  <c:v>0.01510088</c:v>
                </c:pt>
                <c:pt idx="14494">
                  <c:v>0.01447559</c:v>
                </c:pt>
                <c:pt idx="14495">
                  <c:v>0.01474009</c:v>
                </c:pt>
                <c:pt idx="14496">
                  <c:v>0.01435687</c:v>
                </c:pt>
                <c:pt idx="14497">
                  <c:v>0.01429088</c:v>
                </c:pt>
                <c:pt idx="14498">
                  <c:v>0.01324169</c:v>
                </c:pt>
                <c:pt idx="14499">
                  <c:v>0.01426753</c:v>
                </c:pt>
                <c:pt idx="14500">
                  <c:v>0.01409748</c:v>
                </c:pt>
                <c:pt idx="14501">
                  <c:v>0.01420051</c:v>
                </c:pt>
                <c:pt idx="14502">
                  <c:v>0.0145869</c:v>
                </c:pt>
                <c:pt idx="14503">
                  <c:v>0.01444673</c:v>
                </c:pt>
                <c:pt idx="14504">
                  <c:v>0.01420077</c:v>
                </c:pt>
                <c:pt idx="14505">
                  <c:v>0.01577342</c:v>
                </c:pt>
                <c:pt idx="14506">
                  <c:v>0.01541363</c:v>
                </c:pt>
                <c:pt idx="14507">
                  <c:v>0.01576241</c:v>
                </c:pt>
                <c:pt idx="14508">
                  <c:v>0.01556341</c:v>
                </c:pt>
                <c:pt idx="14509">
                  <c:v>0.01581969</c:v>
                </c:pt>
                <c:pt idx="14510">
                  <c:v>0.01567466</c:v>
                </c:pt>
                <c:pt idx="14511">
                  <c:v>0.01611017</c:v>
                </c:pt>
                <c:pt idx="14512">
                  <c:v>0.01561508</c:v>
                </c:pt>
                <c:pt idx="14513">
                  <c:v>0.01524884</c:v>
                </c:pt>
                <c:pt idx="14514">
                  <c:v>0.01493479</c:v>
                </c:pt>
                <c:pt idx="14515">
                  <c:v>0.01468772</c:v>
                </c:pt>
                <c:pt idx="14516">
                  <c:v>0.01520812</c:v>
                </c:pt>
                <c:pt idx="14517">
                  <c:v>0.01492712</c:v>
                </c:pt>
                <c:pt idx="14518">
                  <c:v>0.01575604</c:v>
                </c:pt>
                <c:pt idx="14519">
                  <c:v>0.01492217</c:v>
                </c:pt>
                <c:pt idx="14520">
                  <c:v>0.015089</c:v>
                </c:pt>
                <c:pt idx="14521">
                  <c:v>0.01602285</c:v>
                </c:pt>
                <c:pt idx="14522">
                  <c:v>0.01622205</c:v>
                </c:pt>
                <c:pt idx="14523">
                  <c:v>0.01570219</c:v>
                </c:pt>
                <c:pt idx="14524">
                  <c:v>0.01566521</c:v>
                </c:pt>
                <c:pt idx="14525">
                  <c:v>0.01579984</c:v>
                </c:pt>
                <c:pt idx="14526">
                  <c:v>0.01604672</c:v>
                </c:pt>
                <c:pt idx="14527">
                  <c:v>0.0155019</c:v>
                </c:pt>
                <c:pt idx="14528">
                  <c:v>0.01550769</c:v>
                </c:pt>
                <c:pt idx="14529">
                  <c:v>0.01523766</c:v>
                </c:pt>
                <c:pt idx="14530">
                  <c:v>0.01494398</c:v>
                </c:pt>
                <c:pt idx="14531">
                  <c:v>0.01482004</c:v>
                </c:pt>
                <c:pt idx="14532">
                  <c:v>0.01517559</c:v>
                </c:pt>
                <c:pt idx="14533">
                  <c:v>0.01439775</c:v>
                </c:pt>
                <c:pt idx="14534">
                  <c:v>0.01464457</c:v>
                </c:pt>
                <c:pt idx="14535">
                  <c:v>0.01418939</c:v>
                </c:pt>
                <c:pt idx="14536">
                  <c:v>0.01384111</c:v>
                </c:pt>
                <c:pt idx="14537">
                  <c:v>0.01441998</c:v>
                </c:pt>
                <c:pt idx="14538">
                  <c:v>0.01472027</c:v>
                </c:pt>
                <c:pt idx="14539">
                  <c:v>0.0150533</c:v>
                </c:pt>
                <c:pt idx="14540">
                  <c:v>0.01416344</c:v>
                </c:pt>
                <c:pt idx="14541">
                  <c:v>0.01393546</c:v>
                </c:pt>
                <c:pt idx="14542">
                  <c:v>0.01349966</c:v>
                </c:pt>
                <c:pt idx="14543">
                  <c:v>0.01441496</c:v>
                </c:pt>
                <c:pt idx="14544">
                  <c:v>0.01338055</c:v>
                </c:pt>
                <c:pt idx="14545">
                  <c:v>0.01329865</c:v>
                </c:pt>
                <c:pt idx="14546">
                  <c:v>0.01351012</c:v>
                </c:pt>
                <c:pt idx="14547">
                  <c:v>0.01344926</c:v>
                </c:pt>
                <c:pt idx="14548">
                  <c:v>0.01243165</c:v>
                </c:pt>
                <c:pt idx="14549">
                  <c:v>0.0133632</c:v>
                </c:pt>
                <c:pt idx="14550">
                  <c:v>0.01314902</c:v>
                </c:pt>
                <c:pt idx="14551">
                  <c:v>0.01385746</c:v>
                </c:pt>
                <c:pt idx="14552">
                  <c:v>0.01291879</c:v>
                </c:pt>
                <c:pt idx="14553">
                  <c:v>0.01250272</c:v>
                </c:pt>
                <c:pt idx="14554">
                  <c:v>0.01307541</c:v>
                </c:pt>
                <c:pt idx="14555">
                  <c:v>0.01399035</c:v>
                </c:pt>
                <c:pt idx="14556">
                  <c:v>0.01379974</c:v>
                </c:pt>
                <c:pt idx="14557">
                  <c:v>0.01357137</c:v>
                </c:pt>
                <c:pt idx="14558">
                  <c:v>0.01273425</c:v>
                </c:pt>
                <c:pt idx="14559">
                  <c:v>0.01381822</c:v>
                </c:pt>
                <c:pt idx="14560">
                  <c:v>0.01398803</c:v>
                </c:pt>
                <c:pt idx="14561">
                  <c:v>0.01330395</c:v>
                </c:pt>
                <c:pt idx="14562">
                  <c:v>0.01370994</c:v>
                </c:pt>
                <c:pt idx="14563">
                  <c:v>0.01368108</c:v>
                </c:pt>
                <c:pt idx="14564">
                  <c:v>0.01295868</c:v>
                </c:pt>
                <c:pt idx="14565">
                  <c:v>0.01241543</c:v>
                </c:pt>
                <c:pt idx="14566">
                  <c:v>0.01281371</c:v>
                </c:pt>
                <c:pt idx="14567">
                  <c:v>0.01373458</c:v>
                </c:pt>
                <c:pt idx="14568">
                  <c:v>0.0133016</c:v>
                </c:pt>
                <c:pt idx="14569">
                  <c:v>0.01294488</c:v>
                </c:pt>
                <c:pt idx="14570">
                  <c:v>0.01289513</c:v>
                </c:pt>
                <c:pt idx="14571">
                  <c:v>0.01188786</c:v>
                </c:pt>
                <c:pt idx="14572">
                  <c:v>0.01290063</c:v>
                </c:pt>
                <c:pt idx="14573">
                  <c:v>0.01170527</c:v>
                </c:pt>
                <c:pt idx="14574">
                  <c:v>0.01129352</c:v>
                </c:pt>
                <c:pt idx="14575">
                  <c:v>0.01206061</c:v>
                </c:pt>
                <c:pt idx="14576">
                  <c:v>0.01159844</c:v>
                </c:pt>
                <c:pt idx="14577">
                  <c:v>0.01154152</c:v>
                </c:pt>
                <c:pt idx="14578">
                  <c:v>0.01165306</c:v>
                </c:pt>
                <c:pt idx="14579">
                  <c:v>0.01339755</c:v>
                </c:pt>
                <c:pt idx="14580">
                  <c:v>0.01289444</c:v>
                </c:pt>
                <c:pt idx="14581">
                  <c:v>0.01380004</c:v>
                </c:pt>
                <c:pt idx="14582">
                  <c:v>0.0134836</c:v>
                </c:pt>
                <c:pt idx="14583">
                  <c:v>0.01410268</c:v>
                </c:pt>
                <c:pt idx="14584">
                  <c:v>0.01422151</c:v>
                </c:pt>
                <c:pt idx="14585">
                  <c:v>0.01429323</c:v>
                </c:pt>
                <c:pt idx="14586">
                  <c:v>0.01441284</c:v>
                </c:pt>
                <c:pt idx="14587">
                  <c:v>0.01361179</c:v>
                </c:pt>
                <c:pt idx="14588">
                  <c:v>0.01410207</c:v>
                </c:pt>
                <c:pt idx="14589">
                  <c:v>0.01365326</c:v>
                </c:pt>
                <c:pt idx="14590">
                  <c:v>0.01356844</c:v>
                </c:pt>
                <c:pt idx="14591">
                  <c:v>0.0126997</c:v>
                </c:pt>
                <c:pt idx="14592">
                  <c:v>0.01295392</c:v>
                </c:pt>
                <c:pt idx="14593">
                  <c:v>0.01296793</c:v>
                </c:pt>
                <c:pt idx="14594">
                  <c:v>0.01333263</c:v>
                </c:pt>
                <c:pt idx="14595">
                  <c:v>0.01342713</c:v>
                </c:pt>
                <c:pt idx="14596">
                  <c:v>0.01269174</c:v>
                </c:pt>
                <c:pt idx="14597">
                  <c:v>0.01350354</c:v>
                </c:pt>
                <c:pt idx="14598">
                  <c:v>0.01291647</c:v>
                </c:pt>
                <c:pt idx="14599">
                  <c:v>0.01305608</c:v>
                </c:pt>
                <c:pt idx="14600">
                  <c:v>0.01366582</c:v>
                </c:pt>
                <c:pt idx="14601">
                  <c:v>0.01372425</c:v>
                </c:pt>
                <c:pt idx="14602">
                  <c:v>0.01496128</c:v>
                </c:pt>
                <c:pt idx="14603">
                  <c:v>0.01499459</c:v>
                </c:pt>
                <c:pt idx="14604">
                  <c:v>0.01506037</c:v>
                </c:pt>
                <c:pt idx="14605">
                  <c:v>0.01462764</c:v>
                </c:pt>
                <c:pt idx="14606">
                  <c:v>0.01563844</c:v>
                </c:pt>
                <c:pt idx="14607">
                  <c:v>0.01501563</c:v>
                </c:pt>
                <c:pt idx="14608">
                  <c:v>0.01494532</c:v>
                </c:pt>
                <c:pt idx="14609">
                  <c:v>0.01481298</c:v>
                </c:pt>
                <c:pt idx="14610">
                  <c:v>0.01470927</c:v>
                </c:pt>
                <c:pt idx="14611">
                  <c:v>0.01389554</c:v>
                </c:pt>
                <c:pt idx="14612">
                  <c:v>0.01503098</c:v>
                </c:pt>
                <c:pt idx="14613">
                  <c:v>0.01529096</c:v>
                </c:pt>
                <c:pt idx="14614">
                  <c:v>0.01549331</c:v>
                </c:pt>
                <c:pt idx="14615">
                  <c:v>0.01551337</c:v>
                </c:pt>
                <c:pt idx="14616">
                  <c:v>0.01620167</c:v>
                </c:pt>
                <c:pt idx="14617">
                  <c:v>0.01574013</c:v>
                </c:pt>
                <c:pt idx="14618">
                  <c:v>0.01578975</c:v>
                </c:pt>
                <c:pt idx="14619">
                  <c:v>0.01625604</c:v>
                </c:pt>
                <c:pt idx="14620">
                  <c:v>0.01567943</c:v>
                </c:pt>
                <c:pt idx="14621">
                  <c:v>0.01619307</c:v>
                </c:pt>
                <c:pt idx="14622">
                  <c:v>0.01584296</c:v>
                </c:pt>
                <c:pt idx="14623">
                  <c:v>0.01564305</c:v>
                </c:pt>
                <c:pt idx="14624">
                  <c:v>0.01498855</c:v>
                </c:pt>
                <c:pt idx="14625">
                  <c:v>0.01495227</c:v>
                </c:pt>
                <c:pt idx="14626">
                  <c:v>0.01463049</c:v>
                </c:pt>
                <c:pt idx="14627">
                  <c:v>0.01473226</c:v>
                </c:pt>
                <c:pt idx="14628">
                  <c:v>0.01491396</c:v>
                </c:pt>
                <c:pt idx="14629">
                  <c:v>0.01447079</c:v>
                </c:pt>
                <c:pt idx="14630">
                  <c:v>0.0155446</c:v>
                </c:pt>
                <c:pt idx="14631">
                  <c:v>0.01449256</c:v>
                </c:pt>
                <c:pt idx="14632">
                  <c:v>0.0150752</c:v>
                </c:pt>
                <c:pt idx="14633">
                  <c:v>0.01543728</c:v>
                </c:pt>
                <c:pt idx="14634">
                  <c:v>0.01524645</c:v>
                </c:pt>
                <c:pt idx="14635">
                  <c:v>0.01536117</c:v>
                </c:pt>
                <c:pt idx="14636">
                  <c:v>0.015924</c:v>
                </c:pt>
                <c:pt idx="14637">
                  <c:v>0.03074502</c:v>
                </c:pt>
                <c:pt idx="14638">
                  <c:v>0.09474763</c:v>
                </c:pt>
                <c:pt idx="14639">
                  <c:v>0.08341977</c:v>
                </c:pt>
                <c:pt idx="14640">
                  <c:v>0.1004476</c:v>
                </c:pt>
                <c:pt idx="14641">
                  <c:v>0.06585175</c:v>
                </c:pt>
                <c:pt idx="14642">
                  <c:v>0.0236364</c:v>
                </c:pt>
                <c:pt idx="14643">
                  <c:v>0.04598742</c:v>
                </c:pt>
                <c:pt idx="14644">
                  <c:v>0.02808429</c:v>
                </c:pt>
                <c:pt idx="14645">
                  <c:v>0.04039878</c:v>
                </c:pt>
                <c:pt idx="14646">
                  <c:v>0.02505098</c:v>
                </c:pt>
                <c:pt idx="14647">
                  <c:v>0.02716031</c:v>
                </c:pt>
                <c:pt idx="14648">
                  <c:v>0.03102051</c:v>
                </c:pt>
                <c:pt idx="14649">
                  <c:v>0.05689353</c:v>
                </c:pt>
                <c:pt idx="14650">
                  <c:v>0.04499925</c:v>
                </c:pt>
                <c:pt idx="14651">
                  <c:v>0.03088474</c:v>
                </c:pt>
                <c:pt idx="14652">
                  <c:v>0.02290614</c:v>
                </c:pt>
                <c:pt idx="14653">
                  <c:v>0.02165625</c:v>
                </c:pt>
                <c:pt idx="14654">
                  <c:v>0.02137732</c:v>
                </c:pt>
                <c:pt idx="14655">
                  <c:v>0.02038446</c:v>
                </c:pt>
                <c:pt idx="14656">
                  <c:v>0.02060441</c:v>
                </c:pt>
                <c:pt idx="14657">
                  <c:v>0.02132903</c:v>
                </c:pt>
                <c:pt idx="14658">
                  <c:v>0.02036269</c:v>
                </c:pt>
                <c:pt idx="14659">
                  <c:v>0.01990051</c:v>
                </c:pt>
                <c:pt idx="14660">
                  <c:v>0.02015841</c:v>
                </c:pt>
                <c:pt idx="14661">
                  <c:v>0.02043733</c:v>
                </c:pt>
                <c:pt idx="14662">
                  <c:v>0.01932864</c:v>
                </c:pt>
                <c:pt idx="14663">
                  <c:v>0.02019548</c:v>
                </c:pt>
                <c:pt idx="14664">
                  <c:v>0.01932757</c:v>
                </c:pt>
                <c:pt idx="14665">
                  <c:v>0.0202944</c:v>
                </c:pt>
                <c:pt idx="14666">
                  <c:v>0.02022137</c:v>
                </c:pt>
                <c:pt idx="14667">
                  <c:v>0.02005092</c:v>
                </c:pt>
                <c:pt idx="14668">
                  <c:v>0.02105659</c:v>
                </c:pt>
                <c:pt idx="14669">
                  <c:v>0.01926295</c:v>
                </c:pt>
                <c:pt idx="14670">
                  <c:v>0.01936112</c:v>
                </c:pt>
                <c:pt idx="14671">
                  <c:v>0.01814579</c:v>
                </c:pt>
                <c:pt idx="14672">
                  <c:v>0.01867888</c:v>
                </c:pt>
                <c:pt idx="14673">
                  <c:v>0.01821939</c:v>
                </c:pt>
                <c:pt idx="14674">
                  <c:v>0.01877974</c:v>
                </c:pt>
                <c:pt idx="14675">
                  <c:v>0.01961353</c:v>
                </c:pt>
                <c:pt idx="14676">
                  <c:v>0.01788011</c:v>
                </c:pt>
                <c:pt idx="14677">
                  <c:v>0.01794113</c:v>
                </c:pt>
                <c:pt idx="14678">
                  <c:v>0.01830953</c:v>
                </c:pt>
                <c:pt idx="14679">
                  <c:v>0.01719597</c:v>
                </c:pt>
                <c:pt idx="14680">
                  <c:v>0.01675405</c:v>
                </c:pt>
                <c:pt idx="14681">
                  <c:v>0.01803385</c:v>
                </c:pt>
                <c:pt idx="14682">
                  <c:v>0.01742044</c:v>
                </c:pt>
                <c:pt idx="14683">
                  <c:v>0.01819323</c:v>
                </c:pt>
                <c:pt idx="14684">
                  <c:v>0.01678709</c:v>
                </c:pt>
                <c:pt idx="14685">
                  <c:v>0.01677025</c:v>
                </c:pt>
                <c:pt idx="14686">
                  <c:v>0.01669604</c:v>
                </c:pt>
                <c:pt idx="14687">
                  <c:v>0.01624329</c:v>
                </c:pt>
                <c:pt idx="14688">
                  <c:v>0.01578701</c:v>
                </c:pt>
                <c:pt idx="14689">
                  <c:v>0.01741312</c:v>
                </c:pt>
                <c:pt idx="14690">
                  <c:v>0.01664126</c:v>
                </c:pt>
                <c:pt idx="14691">
                  <c:v>0.01717156</c:v>
                </c:pt>
                <c:pt idx="14692">
                  <c:v>0.01769378</c:v>
                </c:pt>
                <c:pt idx="14693">
                  <c:v>0.01669899</c:v>
                </c:pt>
                <c:pt idx="14694">
                  <c:v>0.0166779</c:v>
                </c:pt>
                <c:pt idx="14695">
                  <c:v>0.01724597</c:v>
                </c:pt>
                <c:pt idx="14696">
                  <c:v>0.0172108</c:v>
                </c:pt>
                <c:pt idx="14697">
                  <c:v>0.01695308</c:v>
                </c:pt>
                <c:pt idx="14698">
                  <c:v>0.01659869</c:v>
                </c:pt>
                <c:pt idx="14699">
                  <c:v>0.01627547</c:v>
                </c:pt>
                <c:pt idx="14700">
                  <c:v>0.01623121</c:v>
                </c:pt>
                <c:pt idx="14701">
                  <c:v>0.01725082</c:v>
                </c:pt>
                <c:pt idx="14702">
                  <c:v>0.01734053</c:v>
                </c:pt>
                <c:pt idx="14703">
                  <c:v>0.01710514</c:v>
                </c:pt>
                <c:pt idx="14704">
                  <c:v>0.01672455</c:v>
                </c:pt>
                <c:pt idx="14705">
                  <c:v>0.01774075</c:v>
                </c:pt>
                <c:pt idx="14706">
                  <c:v>0.01643697</c:v>
                </c:pt>
                <c:pt idx="14707">
                  <c:v>0.01584445</c:v>
                </c:pt>
                <c:pt idx="14708">
                  <c:v>0.0162597</c:v>
                </c:pt>
                <c:pt idx="14709">
                  <c:v>0.01524175</c:v>
                </c:pt>
                <c:pt idx="14710">
                  <c:v>0.01585083</c:v>
                </c:pt>
                <c:pt idx="14711">
                  <c:v>0.01539372</c:v>
                </c:pt>
                <c:pt idx="14712">
                  <c:v>0.01535636</c:v>
                </c:pt>
                <c:pt idx="14713">
                  <c:v>0.01644544</c:v>
                </c:pt>
                <c:pt idx="14714">
                  <c:v>0.01620878</c:v>
                </c:pt>
                <c:pt idx="14715">
                  <c:v>0.01688313</c:v>
                </c:pt>
                <c:pt idx="14716">
                  <c:v>0.01714274</c:v>
                </c:pt>
                <c:pt idx="14717">
                  <c:v>0.01764894</c:v>
                </c:pt>
                <c:pt idx="14718">
                  <c:v>0.01674579</c:v>
                </c:pt>
                <c:pt idx="14719">
                  <c:v>0.0169327</c:v>
                </c:pt>
                <c:pt idx="14720">
                  <c:v>0.0178016</c:v>
                </c:pt>
                <c:pt idx="14721">
                  <c:v>0.0165349</c:v>
                </c:pt>
                <c:pt idx="14722">
                  <c:v>0.01861644</c:v>
                </c:pt>
                <c:pt idx="14723">
                  <c:v>0.01803547</c:v>
                </c:pt>
                <c:pt idx="14724">
                  <c:v>0.01630865</c:v>
                </c:pt>
                <c:pt idx="14725">
                  <c:v>0.01549559</c:v>
                </c:pt>
                <c:pt idx="14726">
                  <c:v>0.01382486</c:v>
                </c:pt>
                <c:pt idx="14727">
                  <c:v>0.01171068</c:v>
                </c:pt>
                <c:pt idx="14728">
                  <c:v>0.01104102</c:v>
                </c:pt>
                <c:pt idx="14729">
                  <c:v>0.01217247</c:v>
                </c:pt>
                <c:pt idx="14730">
                  <c:v>0.01595919</c:v>
                </c:pt>
                <c:pt idx="14731">
                  <c:v>0.01804834</c:v>
                </c:pt>
                <c:pt idx="14732">
                  <c:v>0.02145979</c:v>
                </c:pt>
                <c:pt idx="14733">
                  <c:v>0.02024131</c:v>
                </c:pt>
                <c:pt idx="14734">
                  <c:v>0.01940751</c:v>
                </c:pt>
                <c:pt idx="14735">
                  <c:v>0.02128871</c:v>
                </c:pt>
                <c:pt idx="14736">
                  <c:v>0.01932847</c:v>
                </c:pt>
                <c:pt idx="14737">
                  <c:v>0.01911534</c:v>
                </c:pt>
                <c:pt idx="14738">
                  <c:v>0.01861394</c:v>
                </c:pt>
                <c:pt idx="14739">
                  <c:v>0.01863539</c:v>
                </c:pt>
                <c:pt idx="14740">
                  <c:v>0.01885246</c:v>
                </c:pt>
                <c:pt idx="14741">
                  <c:v>0.01987832</c:v>
                </c:pt>
                <c:pt idx="14742">
                  <c:v>0.02009844</c:v>
                </c:pt>
                <c:pt idx="14743">
                  <c:v>0.01919248</c:v>
                </c:pt>
                <c:pt idx="14744">
                  <c:v>0.01951046</c:v>
                </c:pt>
                <c:pt idx="14745">
                  <c:v>0.02287036</c:v>
                </c:pt>
                <c:pt idx="14746">
                  <c:v>0.02079013</c:v>
                </c:pt>
                <c:pt idx="14747">
                  <c:v>0.02234421</c:v>
                </c:pt>
                <c:pt idx="14748">
                  <c:v>0.02140715</c:v>
                </c:pt>
                <c:pt idx="14749">
                  <c:v>0.02407924</c:v>
                </c:pt>
                <c:pt idx="14750">
                  <c:v>0.02274659</c:v>
                </c:pt>
                <c:pt idx="14751">
                  <c:v>0.02423785</c:v>
                </c:pt>
                <c:pt idx="14752">
                  <c:v>0.02607846</c:v>
                </c:pt>
                <c:pt idx="14753">
                  <c:v>0.02194419</c:v>
                </c:pt>
                <c:pt idx="14754">
                  <c:v>0.02258519</c:v>
                </c:pt>
                <c:pt idx="14755">
                  <c:v>0.02204074</c:v>
                </c:pt>
                <c:pt idx="14756">
                  <c:v>0.02293719</c:v>
                </c:pt>
                <c:pt idx="14757">
                  <c:v>0.02418213</c:v>
                </c:pt>
                <c:pt idx="14758">
                  <c:v>0.02439334</c:v>
                </c:pt>
                <c:pt idx="14759">
                  <c:v>0.02174597</c:v>
                </c:pt>
                <c:pt idx="14760">
                  <c:v>0.02229523</c:v>
                </c:pt>
                <c:pt idx="14761">
                  <c:v>0.02066676</c:v>
                </c:pt>
                <c:pt idx="14762">
                  <c:v>0.02152058</c:v>
                </c:pt>
                <c:pt idx="14763">
                  <c:v>0.0191092</c:v>
                </c:pt>
                <c:pt idx="14764">
                  <c:v>0.01866205</c:v>
                </c:pt>
                <c:pt idx="14765">
                  <c:v>0.01743917</c:v>
                </c:pt>
                <c:pt idx="14766">
                  <c:v>0.01733939</c:v>
                </c:pt>
                <c:pt idx="14767">
                  <c:v>0.01647007</c:v>
                </c:pt>
                <c:pt idx="14768">
                  <c:v>0.01676809</c:v>
                </c:pt>
                <c:pt idx="14769">
                  <c:v>0.01729054</c:v>
                </c:pt>
                <c:pt idx="14770">
                  <c:v>0.01956268</c:v>
                </c:pt>
                <c:pt idx="14771">
                  <c:v>0.01840813</c:v>
                </c:pt>
                <c:pt idx="14772">
                  <c:v>0.01905786</c:v>
                </c:pt>
                <c:pt idx="14773">
                  <c:v>0.01951707</c:v>
                </c:pt>
                <c:pt idx="14774">
                  <c:v>0.0180022</c:v>
                </c:pt>
                <c:pt idx="14775">
                  <c:v>0.02021948</c:v>
                </c:pt>
                <c:pt idx="14776">
                  <c:v>0.02360928</c:v>
                </c:pt>
                <c:pt idx="14777">
                  <c:v>0.02618179</c:v>
                </c:pt>
                <c:pt idx="14778">
                  <c:v>0.02959996</c:v>
                </c:pt>
                <c:pt idx="14779">
                  <c:v>0.03140641</c:v>
                </c:pt>
                <c:pt idx="14780">
                  <c:v>0.02865145</c:v>
                </c:pt>
                <c:pt idx="14781">
                  <c:v>0.02613107</c:v>
                </c:pt>
                <c:pt idx="14782">
                  <c:v>0.02440385</c:v>
                </c:pt>
                <c:pt idx="14783">
                  <c:v>0.02410491</c:v>
                </c:pt>
                <c:pt idx="14784">
                  <c:v>0.02203091</c:v>
                </c:pt>
                <c:pt idx="14785">
                  <c:v>0.02116632</c:v>
                </c:pt>
                <c:pt idx="14786">
                  <c:v>0.0203038</c:v>
                </c:pt>
                <c:pt idx="14787">
                  <c:v>0.01992474</c:v>
                </c:pt>
                <c:pt idx="14788">
                  <c:v>0.02157606</c:v>
                </c:pt>
                <c:pt idx="14789">
                  <c:v>0.02156011</c:v>
                </c:pt>
                <c:pt idx="14790">
                  <c:v>0.02299726</c:v>
                </c:pt>
                <c:pt idx="14791">
                  <c:v>0.02198774</c:v>
                </c:pt>
                <c:pt idx="14792">
                  <c:v>0.01950599</c:v>
                </c:pt>
                <c:pt idx="14793">
                  <c:v>0.02093567</c:v>
                </c:pt>
                <c:pt idx="14794">
                  <c:v>0.01913601</c:v>
                </c:pt>
                <c:pt idx="14795">
                  <c:v>0.01919218</c:v>
                </c:pt>
                <c:pt idx="14796">
                  <c:v>0.02015501</c:v>
                </c:pt>
                <c:pt idx="14797">
                  <c:v>0.02012451</c:v>
                </c:pt>
                <c:pt idx="14798">
                  <c:v>0.01997626</c:v>
                </c:pt>
                <c:pt idx="14799">
                  <c:v>0.02002316</c:v>
                </c:pt>
                <c:pt idx="14800">
                  <c:v>0.0205816</c:v>
                </c:pt>
                <c:pt idx="14801">
                  <c:v>0.02069875</c:v>
                </c:pt>
                <c:pt idx="14802">
                  <c:v>0.02136583</c:v>
                </c:pt>
                <c:pt idx="14803">
                  <c:v>0.02125973</c:v>
                </c:pt>
                <c:pt idx="14804">
                  <c:v>0.02091569</c:v>
                </c:pt>
                <c:pt idx="14805">
                  <c:v>0.02312297</c:v>
                </c:pt>
                <c:pt idx="14806">
                  <c:v>0.02224103</c:v>
                </c:pt>
                <c:pt idx="14807">
                  <c:v>0.02289866</c:v>
                </c:pt>
                <c:pt idx="14808">
                  <c:v>0.02225236</c:v>
                </c:pt>
                <c:pt idx="14809">
                  <c:v>0.02245915</c:v>
                </c:pt>
                <c:pt idx="14810">
                  <c:v>0.022337</c:v>
                </c:pt>
                <c:pt idx="14811">
                  <c:v>0.0223332</c:v>
                </c:pt>
                <c:pt idx="14812">
                  <c:v>0.0227228</c:v>
                </c:pt>
                <c:pt idx="14813">
                  <c:v>0.02308704</c:v>
                </c:pt>
                <c:pt idx="14814">
                  <c:v>0.02181342</c:v>
                </c:pt>
                <c:pt idx="14815">
                  <c:v>0.02324014</c:v>
                </c:pt>
                <c:pt idx="14816">
                  <c:v>0.02223208</c:v>
                </c:pt>
                <c:pt idx="14817">
                  <c:v>0.02461836</c:v>
                </c:pt>
                <c:pt idx="14818">
                  <c:v>0.02403421</c:v>
                </c:pt>
                <c:pt idx="14819">
                  <c:v>0.02333468</c:v>
                </c:pt>
                <c:pt idx="14820">
                  <c:v>0.02192589</c:v>
                </c:pt>
                <c:pt idx="14821">
                  <c:v>0.02257814</c:v>
                </c:pt>
                <c:pt idx="14822">
                  <c:v>0.02120051</c:v>
                </c:pt>
                <c:pt idx="14823">
                  <c:v>0.02180909</c:v>
                </c:pt>
                <c:pt idx="14824">
                  <c:v>0.02286358</c:v>
                </c:pt>
                <c:pt idx="14825">
                  <c:v>0.02276688</c:v>
                </c:pt>
                <c:pt idx="14826">
                  <c:v>0.02107744</c:v>
                </c:pt>
                <c:pt idx="14827">
                  <c:v>0.02187616</c:v>
                </c:pt>
                <c:pt idx="14828">
                  <c:v>0.02309985</c:v>
                </c:pt>
                <c:pt idx="14829">
                  <c:v>0.02309385</c:v>
                </c:pt>
                <c:pt idx="14830">
                  <c:v>0.02461208</c:v>
                </c:pt>
                <c:pt idx="14831">
                  <c:v>0.02325741</c:v>
                </c:pt>
                <c:pt idx="14832">
                  <c:v>0.02427284</c:v>
                </c:pt>
                <c:pt idx="14833">
                  <c:v>0.02598107</c:v>
                </c:pt>
                <c:pt idx="14834">
                  <c:v>0.02352237</c:v>
                </c:pt>
                <c:pt idx="14835">
                  <c:v>0.02457193</c:v>
                </c:pt>
                <c:pt idx="14836">
                  <c:v>0.02549979</c:v>
                </c:pt>
                <c:pt idx="14837">
                  <c:v>0.02504348</c:v>
                </c:pt>
                <c:pt idx="14838">
                  <c:v>0.02553693</c:v>
                </c:pt>
                <c:pt idx="14839">
                  <c:v>0.02171043</c:v>
                </c:pt>
                <c:pt idx="14840">
                  <c:v>0.0259706</c:v>
                </c:pt>
                <c:pt idx="14841">
                  <c:v>0.02402869</c:v>
                </c:pt>
                <c:pt idx="14842">
                  <c:v>0.02316502</c:v>
                </c:pt>
                <c:pt idx="14843">
                  <c:v>0.02425499</c:v>
                </c:pt>
                <c:pt idx="14844">
                  <c:v>0.02453933</c:v>
                </c:pt>
                <c:pt idx="14845">
                  <c:v>0.02071691</c:v>
                </c:pt>
                <c:pt idx="14846">
                  <c:v>0.02070562</c:v>
                </c:pt>
                <c:pt idx="14847">
                  <c:v>0.02029352</c:v>
                </c:pt>
                <c:pt idx="14848">
                  <c:v>0.02416735</c:v>
                </c:pt>
                <c:pt idx="14849">
                  <c:v>0.02130981</c:v>
                </c:pt>
                <c:pt idx="14850">
                  <c:v>0.02348782</c:v>
                </c:pt>
                <c:pt idx="14851">
                  <c:v>0.02118215</c:v>
                </c:pt>
                <c:pt idx="14852">
                  <c:v>0.02270234</c:v>
                </c:pt>
                <c:pt idx="14853">
                  <c:v>0.02285325</c:v>
                </c:pt>
                <c:pt idx="14854">
                  <c:v>0.02219756</c:v>
                </c:pt>
                <c:pt idx="14855">
                  <c:v>0.02076141</c:v>
                </c:pt>
                <c:pt idx="14856">
                  <c:v>0.02382928</c:v>
                </c:pt>
                <c:pt idx="14857">
                  <c:v>0.02261544</c:v>
                </c:pt>
                <c:pt idx="14858">
                  <c:v>0.02185819</c:v>
                </c:pt>
                <c:pt idx="14859">
                  <c:v>0.02316614</c:v>
                </c:pt>
                <c:pt idx="14860">
                  <c:v>0.02281757</c:v>
                </c:pt>
                <c:pt idx="14861">
                  <c:v>0.02240156</c:v>
                </c:pt>
                <c:pt idx="14862">
                  <c:v>0.02267192</c:v>
                </c:pt>
                <c:pt idx="14863">
                  <c:v>0.02055872</c:v>
                </c:pt>
                <c:pt idx="14864">
                  <c:v>0.02254873</c:v>
                </c:pt>
                <c:pt idx="14865">
                  <c:v>0.02137625</c:v>
                </c:pt>
                <c:pt idx="14866">
                  <c:v>0.02241423</c:v>
                </c:pt>
                <c:pt idx="14867">
                  <c:v>0.02318021</c:v>
                </c:pt>
                <c:pt idx="14868">
                  <c:v>0.02320371</c:v>
                </c:pt>
                <c:pt idx="14869">
                  <c:v>0.0250446</c:v>
                </c:pt>
                <c:pt idx="14870">
                  <c:v>0.02486844</c:v>
                </c:pt>
                <c:pt idx="14871">
                  <c:v>0.02394594</c:v>
                </c:pt>
                <c:pt idx="14872">
                  <c:v>0.02287176</c:v>
                </c:pt>
                <c:pt idx="14873">
                  <c:v>0.0232965</c:v>
                </c:pt>
                <c:pt idx="14874">
                  <c:v>0.02304008</c:v>
                </c:pt>
                <c:pt idx="14875">
                  <c:v>0.02241196</c:v>
                </c:pt>
                <c:pt idx="14876">
                  <c:v>0.02276974</c:v>
                </c:pt>
                <c:pt idx="14877">
                  <c:v>0.02100118</c:v>
                </c:pt>
                <c:pt idx="14878">
                  <c:v>0.02198477</c:v>
                </c:pt>
                <c:pt idx="14879">
                  <c:v>0.0223784</c:v>
                </c:pt>
                <c:pt idx="14880">
                  <c:v>0.02062765</c:v>
                </c:pt>
                <c:pt idx="14881">
                  <c:v>0.02116462</c:v>
                </c:pt>
                <c:pt idx="14882">
                  <c:v>0.02220064</c:v>
                </c:pt>
                <c:pt idx="14883">
                  <c:v>0.02288104</c:v>
                </c:pt>
                <c:pt idx="14884">
                  <c:v>0.02031519</c:v>
                </c:pt>
                <c:pt idx="14885">
                  <c:v>0.01993331</c:v>
                </c:pt>
                <c:pt idx="14886">
                  <c:v>0.02235355</c:v>
                </c:pt>
                <c:pt idx="14887">
                  <c:v>0.02065955</c:v>
                </c:pt>
                <c:pt idx="14888">
                  <c:v>0.02041734</c:v>
                </c:pt>
                <c:pt idx="14889">
                  <c:v>0.02048291</c:v>
                </c:pt>
                <c:pt idx="14890">
                  <c:v>0.01952961</c:v>
                </c:pt>
                <c:pt idx="14891">
                  <c:v>0.02064805</c:v>
                </c:pt>
                <c:pt idx="14892">
                  <c:v>0.02070503</c:v>
                </c:pt>
                <c:pt idx="14893">
                  <c:v>0.02113234</c:v>
                </c:pt>
                <c:pt idx="14894">
                  <c:v>0.02093616</c:v>
                </c:pt>
                <c:pt idx="14895">
                  <c:v>0.02417257</c:v>
                </c:pt>
                <c:pt idx="14896">
                  <c:v>0.02256513</c:v>
                </c:pt>
                <c:pt idx="14897">
                  <c:v>0.02244817</c:v>
                </c:pt>
                <c:pt idx="14898">
                  <c:v>0.02213718</c:v>
                </c:pt>
                <c:pt idx="14899">
                  <c:v>0.02100917</c:v>
                </c:pt>
                <c:pt idx="14900">
                  <c:v>0.01995497</c:v>
                </c:pt>
                <c:pt idx="14901">
                  <c:v>0.02113558</c:v>
                </c:pt>
                <c:pt idx="14902">
                  <c:v>0.02052843</c:v>
                </c:pt>
                <c:pt idx="14903">
                  <c:v>0.02036679</c:v>
                </c:pt>
                <c:pt idx="14904">
                  <c:v>0.01913002</c:v>
                </c:pt>
                <c:pt idx="14905">
                  <c:v>0.01901764</c:v>
                </c:pt>
                <c:pt idx="14906">
                  <c:v>0.01935196</c:v>
                </c:pt>
                <c:pt idx="14907">
                  <c:v>0.01956931</c:v>
                </c:pt>
                <c:pt idx="14908">
                  <c:v>0.01943448</c:v>
                </c:pt>
                <c:pt idx="14909">
                  <c:v>0.01960959</c:v>
                </c:pt>
                <c:pt idx="14910">
                  <c:v>0.01790027</c:v>
                </c:pt>
                <c:pt idx="14911">
                  <c:v>0.01917362</c:v>
                </c:pt>
                <c:pt idx="14912">
                  <c:v>0.0198558</c:v>
                </c:pt>
                <c:pt idx="14913">
                  <c:v>0.01954793</c:v>
                </c:pt>
                <c:pt idx="14914">
                  <c:v>0.01941117</c:v>
                </c:pt>
                <c:pt idx="14915">
                  <c:v>0.02004903</c:v>
                </c:pt>
                <c:pt idx="14916">
                  <c:v>0.01987667</c:v>
                </c:pt>
                <c:pt idx="14917">
                  <c:v>0.01888583</c:v>
                </c:pt>
                <c:pt idx="14918">
                  <c:v>0.0187884</c:v>
                </c:pt>
                <c:pt idx="14919">
                  <c:v>0.01863141</c:v>
                </c:pt>
                <c:pt idx="14920">
                  <c:v>0.01803346</c:v>
                </c:pt>
                <c:pt idx="14921">
                  <c:v>0.01751197</c:v>
                </c:pt>
                <c:pt idx="14922">
                  <c:v>0.01824031</c:v>
                </c:pt>
                <c:pt idx="14923">
                  <c:v>0.01880359</c:v>
                </c:pt>
                <c:pt idx="14924">
                  <c:v>0.01871952</c:v>
                </c:pt>
                <c:pt idx="14925">
                  <c:v>0.0188227</c:v>
                </c:pt>
                <c:pt idx="14926">
                  <c:v>0.0196959</c:v>
                </c:pt>
                <c:pt idx="14927">
                  <c:v>0.0197847</c:v>
                </c:pt>
                <c:pt idx="14928">
                  <c:v>0.01948929</c:v>
                </c:pt>
                <c:pt idx="14929">
                  <c:v>0.01945145</c:v>
                </c:pt>
                <c:pt idx="14930">
                  <c:v>0.01873501</c:v>
                </c:pt>
                <c:pt idx="14931">
                  <c:v>0.01878012</c:v>
                </c:pt>
                <c:pt idx="14932">
                  <c:v>0.01964458</c:v>
                </c:pt>
                <c:pt idx="14933">
                  <c:v>0.01889686</c:v>
                </c:pt>
                <c:pt idx="14934">
                  <c:v>0.01796152</c:v>
                </c:pt>
                <c:pt idx="14935">
                  <c:v>0.01748718</c:v>
                </c:pt>
                <c:pt idx="14936">
                  <c:v>0.01949471</c:v>
                </c:pt>
                <c:pt idx="14937">
                  <c:v>0.02011199</c:v>
                </c:pt>
                <c:pt idx="14938">
                  <c:v>0.01941096</c:v>
                </c:pt>
                <c:pt idx="14939">
                  <c:v>0.02092866</c:v>
                </c:pt>
                <c:pt idx="14940">
                  <c:v>0.01912119</c:v>
                </c:pt>
                <c:pt idx="14941">
                  <c:v>0.01802823</c:v>
                </c:pt>
                <c:pt idx="14942">
                  <c:v>0.01883598</c:v>
                </c:pt>
                <c:pt idx="14943">
                  <c:v>0.01918673</c:v>
                </c:pt>
                <c:pt idx="14944">
                  <c:v>0.01961489</c:v>
                </c:pt>
                <c:pt idx="14945">
                  <c:v>0.01924916</c:v>
                </c:pt>
                <c:pt idx="14946">
                  <c:v>0.01963388</c:v>
                </c:pt>
                <c:pt idx="14947">
                  <c:v>0.01920169</c:v>
                </c:pt>
                <c:pt idx="14948">
                  <c:v>0.01763553</c:v>
                </c:pt>
                <c:pt idx="14949">
                  <c:v>0.01852391</c:v>
                </c:pt>
                <c:pt idx="14950">
                  <c:v>0.01877162</c:v>
                </c:pt>
                <c:pt idx="14951">
                  <c:v>0.01872153</c:v>
                </c:pt>
                <c:pt idx="14952">
                  <c:v>0.01897606</c:v>
                </c:pt>
                <c:pt idx="14953">
                  <c:v>0.01792649</c:v>
                </c:pt>
                <c:pt idx="14954">
                  <c:v>0.01759687</c:v>
                </c:pt>
                <c:pt idx="14955">
                  <c:v>0.01817938</c:v>
                </c:pt>
                <c:pt idx="14956">
                  <c:v>0.01822749</c:v>
                </c:pt>
                <c:pt idx="14957">
                  <c:v>0.01859257</c:v>
                </c:pt>
                <c:pt idx="14958">
                  <c:v>0.01844672</c:v>
                </c:pt>
                <c:pt idx="14959">
                  <c:v>0.01737584</c:v>
                </c:pt>
                <c:pt idx="14960">
                  <c:v>0.01846133</c:v>
                </c:pt>
                <c:pt idx="14961">
                  <c:v>0.01826535</c:v>
                </c:pt>
                <c:pt idx="14962">
                  <c:v>0.01688958</c:v>
                </c:pt>
                <c:pt idx="14963">
                  <c:v>0.01846168</c:v>
                </c:pt>
                <c:pt idx="14964">
                  <c:v>0.01850422</c:v>
                </c:pt>
                <c:pt idx="14965">
                  <c:v>0.01648475</c:v>
                </c:pt>
                <c:pt idx="14966">
                  <c:v>0.01779985</c:v>
                </c:pt>
                <c:pt idx="14967">
                  <c:v>0.01631676</c:v>
                </c:pt>
                <c:pt idx="14968">
                  <c:v>0.01675584</c:v>
                </c:pt>
                <c:pt idx="14969">
                  <c:v>0.01749698</c:v>
                </c:pt>
                <c:pt idx="14970">
                  <c:v>0.01719872</c:v>
                </c:pt>
                <c:pt idx="14971">
                  <c:v>0.0168513</c:v>
                </c:pt>
                <c:pt idx="14972">
                  <c:v>0.01449608</c:v>
                </c:pt>
                <c:pt idx="14973">
                  <c:v>0.01313925</c:v>
                </c:pt>
                <c:pt idx="14974">
                  <c:v>0.01071098</c:v>
                </c:pt>
                <c:pt idx="14975">
                  <c:v>0.008521747</c:v>
                </c:pt>
                <c:pt idx="14976">
                  <c:v>0.01057626</c:v>
                </c:pt>
                <c:pt idx="14977">
                  <c:v>0.01008001</c:v>
                </c:pt>
                <c:pt idx="14978">
                  <c:v>0.01107621</c:v>
                </c:pt>
                <c:pt idx="14979">
                  <c:v>0.01094044</c:v>
                </c:pt>
                <c:pt idx="14980">
                  <c:v>0.01199975</c:v>
                </c:pt>
                <c:pt idx="14981">
                  <c:v>0.0141405</c:v>
                </c:pt>
                <c:pt idx="14982">
                  <c:v>0.01614471</c:v>
                </c:pt>
                <c:pt idx="14983">
                  <c:v>0.01527898</c:v>
                </c:pt>
                <c:pt idx="14984">
                  <c:v>0.01760796</c:v>
                </c:pt>
                <c:pt idx="14985">
                  <c:v>0.016912</c:v>
                </c:pt>
                <c:pt idx="14986">
                  <c:v>0.01707516</c:v>
                </c:pt>
                <c:pt idx="14987">
                  <c:v>0.01650811</c:v>
                </c:pt>
                <c:pt idx="14988">
                  <c:v>0.01595875</c:v>
                </c:pt>
                <c:pt idx="14989">
                  <c:v>0.01705493</c:v>
                </c:pt>
                <c:pt idx="14990">
                  <c:v>0.01578115</c:v>
                </c:pt>
                <c:pt idx="14991">
                  <c:v>0.01598248</c:v>
                </c:pt>
                <c:pt idx="14992">
                  <c:v>0.0158178</c:v>
                </c:pt>
                <c:pt idx="14993">
                  <c:v>0.01402958</c:v>
                </c:pt>
                <c:pt idx="14994">
                  <c:v>0.01329633</c:v>
                </c:pt>
                <c:pt idx="14995">
                  <c:v>0.01383114</c:v>
                </c:pt>
                <c:pt idx="14996">
                  <c:v>0.01282427</c:v>
                </c:pt>
                <c:pt idx="14997">
                  <c:v>0.01281255</c:v>
                </c:pt>
                <c:pt idx="14998">
                  <c:v>0.01248223</c:v>
                </c:pt>
                <c:pt idx="14999">
                  <c:v>0.01234662</c:v>
                </c:pt>
                <c:pt idx="15000">
                  <c:v>0.009345083</c:v>
                </c:pt>
                <c:pt idx="15001">
                  <c:v>0.009618461</c:v>
                </c:pt>
                <c:pt idx="15002">
                  <c:v>0.01018994</c:v>
                </c:pt>
                <c:pt idx="15003">
                  <c:v>0.008984978</c:v>
                </c:pt>
                <c:pt idx="15004">
                  <c:v>0.009709693</c:v>
                </c:pt>
                <c:pt idx="15005">
                  <c:v>0.01032084</c:v>
                </c:pt>
                <c:pt idx="15006">
                  <c:v>0.0069973</c:v>
                </c:pt>
                <c:pt idx="15007">
                  <c:v>0.007533398</c:v>
                </c:pt>
                <c:pt idx="15008">
                  <c:v>0.008213948</c:v>
                </c:pt>
                <c:pt idx="15009">
                  <c:v>0.006882291</c:v>
                </c:pt>
                <c:pt idx="15010">
                  <c:v>0.01114282</c:v>
                </c:pt>
                <c:pt idx="15011">
                  <c:v>0.009836787</c:v>
                </c:pt>
                <c:pt idx="15012">
                  <c:v>0.01110633</c:v>
                </c:pt>
                <c:pt idx="15013">
                  <c:v>0.01006447</c:v>
                </c:pt>
                <c:pt idx="15014">
                  <c:v>0.01126751</c:v>
                </c:pt>
                <c:pt idx="15015">
                  <c:v>0.0120328</c:v>
                </c:pt>
                <c:pt idx="15016">
                  <c:v>0.01220058</c:v>
                </c:pt>
                <c:pt idx="15017">
                  <c:v>0.01514799</c:v>
                </c:pt>
                <c:pt idx="15018">
                  <c:v>0.02829781</c:v>
                </c:pt>
                <c:pt idx="15019">
                  <c:v>0.02997107</c:v>
                </c:pt>
                <c:pt idx="15020">
                  <c:v>0.01928808</c:v>
                </c:pt>
                <c:pt idx="15021">
                  <c:v>0.01657737</c:v>
                </c:pt>
                <c:pt idx="15022">
                  <c:v>0.01523765</c:v>
                </c:pt>
                <c:pt idx="15023">
                  <c:v>0.03630449</c:v>
                </c:pt>
                <c:pt idx="15024">
                  <c:v>0.01759747</c:v>
                </c:pt>
                <c:pt idx="15025">
                  <c:v>0.01636683</c:v>
                </c:pt>
                <c:pt idx="15026">
                  <c:v>0.0145163</c:v>
                </c:pt>
                <c:pt idx="15027">
                  <c:v>0.01417116</c:v>
                </c:pt>
                <c:pt idx="15028">
                  <c:v>0.01480309</c:v>
                </c:pt>
                <c:pt idx="15029">
                  <c:v>0.01493193</c:v>
                </c:pt>
                <c:pt idx="15030">
                  <c:v>0.01333198</c:v>
                </c:pt>
                <c:pt idx="15031">
                  <c:v>0.01283065</c:v>
                </c:pt>
                <c:pt idx="15032">
                  <c:v>0.01196572</c:v>
                </c:pt>
                <c:pt idx="15033">
                  <c:v>0.01163194</c:v>
                </c:pt>
                <c:pt idx="15034">
                  <c:v>0.01161293</c:v>
                </c:pt>
                <c:pt idx="15035">
                  <c:v>0.01080578</c:v>
                </c:pt>
                <c:pt idx="15036">
                  <c:v>0.008919161</c:v>
                </c:pt>
                <c:pt idx="15037">
                  <c:v>0.00991575</c:v>
                </c:pt>
                <c:pt idx="15038">
                  <c:v>0.009543205</c:v>
                </c:pt>
                <c:pt idx="15039">
                  <c:v>0.008811411</c:v>
                </c:pt>
                <c:pt idx="15040">
                  <c:v>0.008994805</c:v>
                </c:pt>
                <c:pt idx="15041">
                  <c:v>0.009501174</c:v>
                </c:pt>
                <c:pt idx="15042">
                  <c:v>0.009049745</c:v>
                </c:pt>
                <c:pt idx="15043">
                  <c:v>0.00917524</c:v>
                </c:pt>
                <c:pt idx="15044">
                  <c:v>0.009498912</c:v>
                </c:pt>
                <c:pt idx="15045">
                  <c:v>0.00915095</c:v>
                </c:pt>
                <c:pt idx="15046">
                  <c:v>0.008683635</c:v>
                </c:pt>
                <c:pt idx="15047">
                  <c:v>0.008004368</c:v>
                </c:pt>
                <c:pt idx="15048">
                  <c:v>0.008730911</c:v>
                </c:pt>
                <c:pt idx="15049">
                  <c:v>0.00819574</c:v>
                </c:pt>
                <c:pt idx="15050">
                  <c:v>0.007858805</c:v>
                </c:pt>
                <c:pt idx="15051">
                  <c:v>0.007726646</c:v>
                </c:pt>
                <c:pt idx="15052">
                  <c:v>0.00672614</c:v>
                </c:pt>
                <c:pt idx="15053">
                  <c:v>0.007270112</c:v>
                </c:pt>
                <c:pt idx="15054">
                  <c:v>0.006507114</c:v>
                </c:pt>
                <c:pt idx="15055">
                  <c:v>0.008043369</c:v>
                </c:pt>
                <c:pt idx="15056">
                  <c:v>0.009665685</c:v>
                </c:pt>
                <c:pt idx="15057">
                  <c:v>0.01156122</c:v>
                </c:pt>
                <c:pt idx="15058">
                  <c:v>0.0116685</c:v>
                </c:pt>
                <c:pt idx="15059">
                  <c:v>0.01764766</c:v>
                </c:pt>
                <c:pt idx="15060">
                  <c:v>0.0120938</c:v>
                </c:pt>
                <c:pt idx="15061">
                  <c:v>0.01304279</c:v>
                </c:pt>
                <c:pt idx="15062">
                  <c:v>0.01218615</c:v>
                </c:pt>
                <c:pt idx="15063">
                  <c:v>0.008628406</c:v>
                </c:pt>
                <c:pt idx="15064">
                  <c:v>0.00847132</c:v>
                </c:pt>
                <c:pt idx="15065">
                  <c:v>0.008829638</c:v>
                </c:pt>
                <c:pt idx="15066">
                  <c:v>0.007503915</c:v>
                </c:pt>
                <c:pt idx="15067">
                  <c:v>0.00891223</c:v>
                </c:pt>
                <c:pt idx="15068">
                  <c:v>0.008384966</c:v>
                </c:pt>
                <c:pt idx="15069">
                  <c:v>0.00667195</c:v>
                </c:pt>
                <c:pt idx="15070">
                  <c:v>0.006799417</c:v>
                </c:pt>
                <c:pt idx="15071">
                  <c:v>0.00408576</c:v>
                </c:pt>
                <c:pt idx="15072">
                  <c:v>0.002931704</c:v>
                </c:pt>
                <c:pt idx="15073">
                  <c:v>0.00192434</c:v>
                </c:pt>
                <c:pt idx="15074">
                  <c:v>0.002036044</c:v>
                </c:pt>
                <c:pt idx="15075">
                  <c:v>0.0004650616</c:v>
                </c:pt>
                <c:pt idx="15076">
                  <c:v>0.0</c:v>
                </c:pt>
                <c:pt idx="15077">
                  <c:v>0.0</c:v>
                </c:pt>
                <c:pt idx="15078">
                  <c:v>0.003172966</c:v>
                </c:pt>
                <c:pt idx="15079">
                  <c:v>0.003257074</c:v>
                </c:pt>
                <c:pt idx="15080">
                  <c:v>0.002103868</c:v>
                </c:pt>
                <c:pt idx="15081">
                  <c:v>0.001806323</c:v>
                </c:pt>
                <c:pt idx="15082">
                  <c:v>0.002083249</c:v>
                </c:pt>
                <c:pt idx="15083">
                  <c:v>0.00145033</c:v>
                </c:pt>
                <c:pt idx="15084">
                  <c:v>0.0006437305</c:v>
                </c:pt>
                <c:pt idx="15085">
                  <c:v>0.002474907</c:v>
                </c:pt>
                <c:pt idx="15086">
                  <c:v>0.002371793</c:v>
                </c:pt>
                <c:pt idx="15087">
                  <c:v>0.001685028</c:v>
                </c:pt>
                <c:pt idx="15088">
                  <c:v>0.00198628</c:v>
                </c:pt>
                <c:pt idx="15089">
                  <c:v>0.0008746893</c:v>
                </c:pt>
                <c:pt idx="15090">
                  <c:v>0.00152921</c:v>
                </c:pt>
                <c:pt idx="15091">
                  <c:v>0.00857353400000001</c:v>
                </c:pt>
                <c:pt idx="15092">
                  <c:v>0.00799574</c:v>
                </c:pt>
                <c:pt idx="15093">
                  <c:v>0.0111079</c:v>
                </c:pt>
                <c:pt idx="15094">
                  <c:v>0.01643572</c:v>
                </c:pt>
                <c:pt idx="15095">
                  <c:v>0.01392177</c:v>
                </c:pt>
                <c:pt idx="15096">
                  <c:v>0.008708863</c:v>
                </c:pt>
                <c:pt idx="15097">
                  <c:v>0.0</c:v>
                </c:pt>
                <c:pt idx="15098">
                  <c:v>0.02491735</c:v>
                </c:pt>
                <c:pt idx="15099">
                  <c:v>0.0</c:v>
                </c:pt>
                <c:pt idx="15100">
                  <c:v>0.0</c:v>
                </c:pt>
                <c:pt idx="15101">
                  <c:v>0.0</c:v>
                </c:pt>
                <c:pt idx="15102">
                  <c:v>0.0</c:v>
                </c:pt>
                <c:pt idx="15103">
                  <c:v>0.0</c:v>
                </c:pt>
                <c:pt idx="15104">
                  <c:v>0.0</c:v>
                </c:pt>
                <c:pt idx="15105">
                  <c:v>0.0</c:v>
                </c:pt>
                <c:pt idx="15106">
                  <c:v>0.0</c:v>
                </c:pt>
                <c:pt idx="15107">
                  <c:v>0.0</c:v>
                </c:pt>
                <c:pt idx="15108">
                  <c:v>0.0</c:v>
                </c:pt>
                <c:pt idx="15109">
                  <c:v>0.0</c:v>
                </c:pt>
                <c:pt idx="15110">
                  <c:v>0.0</c:v>
                </c:pt>
                <c:pt idx="15111">
                  <c:v>0.0</c:v>
                </c:pt>
                <c:pt idx="15112">
                  <c:v>0.0</c:v>
                </c:pt>
                <c:pt idx="15113">
                  <c:v>0.0</c:v>
                </c:pt>
                <c:pt idx="15114">
                  <c:v>0.0</c:v>
                </c:pt>
                <c:pt idx="15115">
                  <c:v>0.0001455936</c:v>
                </c:pt>
                <c:pt idx="15116">
                  <c:v>0.0</c:v>
                </c:pt>
                <c:pt idx="15117">
                  <c:v>0.0</c:v>
                </c:pt>
                <c:pt idx="15118">
                  <c:v>0.0</c:v>
                </c:pt>
                <c:pt idx="15119">
                  <c:v>0.0</c:v>
                </c:pt>
                <c:pt idx="15120">
                  <c:v>0.0</c:v>
                </c:pt>
                <c:pt idx="15121">
                  <c:v>0.0</c:v>
                </c:pt>
                <c:pt idx="15122">
                  <c:v>0.0</c:v>
                </c:pt>
                <c:pt idx="15123">
                  <c:v>0.0</c:v>
                </c:pt>
                <c:pt idx="15124">
                  <c:v>0.0</c:v>
                </c:pt>
                <c:pt idx="15125">
                  <c:v>0.0</c:v>
                </c:pt>
                <c:pt idx="15126">
                  <c:v>0.0</c:v>
                </c:pt>
                <c:pt idx="15127">
                  <c:v>0.0</c:v>
                </c:pt>
                <c:pt idx="15128">
                  <c:v>0.0</c:v>
                </c:pt>
                <c:pt idx="15129">
                  <c:v>0.0</c:v>
                </c:pt>
                <c:pt idx="15130">
                  <c:v>0.0</c:v>
                </c:pt>
                <c:pt idx="15131">
                  <c:v>0.0</c:v>
                </c:pt>
                <c:pt idx="15132">
                  <c:v>0.0</c:v>
                </c:pt>
                <c:pt idx="15133">
                  <c:v>0.0</c:v>
                </c:pt>
                <c:pt idx="15134">
                  <c:v>0.0</c:v>
                </c:pt>
                <c:pt idx="15135">
                  <c:v>0.0</c:v>
                </c:pt>
                <c:pt idx="15136">
                  <c:v>0.0</c:v>
                </c:pt>
                <c:pt idx="15137">
                  <c:v>0.0</c:v>
                </c:pt>
                <c:pt idx="15138">
                  <c:v>0.0</c:v>
                </c:pt>
                <c:pt idx="15139">
                  <c:v>0.0</c:v>
                </c:pt>
                <c:pt idx="15140">
                  <c:v>0.0</c:v>
                </c:pt>
                <c:pt idx="15141">
                  <c:v>0.0</c:v>
                </c:pt>
                <c:pt idx="15142">
                  <c:v>0.0</c:v>
                </c:pt>
                <c:pt idx="15143">
                  <c:v>0.0</c:v>
                </c:pt>
                <c:pt idx="15144">
                  <c:v>0.0</c:v>
                </c:pt>
                <c:pt idx="15145">
                  <c:v>0.0</c:v>
                </c:pt>
                <c:pt idx="15146">
                  <c:v>0.0</c:v>
                </c:pt>
                <c:pt idx="15147">
                  <c:v>0.0</c:v>
                </c:pt>
                <c:pt idx="15148">
                  <c:v>0.0</c:v>
                </c:pt>
                <c:pt idx="15149">
                  <c:v>0.0</c:v>
                </c:pt>
                <c:pt idx="15150">
                  <c:v>0.0</c:v>
                </c:pt>
                <c:pt idx="15151">
                  <c:v>0.0</c:v>
                </c:pt>
                <c:pt idx="15152">
                  <c:v>0.0</c:v>
                </c:pt>
                <c:pt idx="15153">
                  <c:v>0.0</c:v>
                </c:pt>
                <c:pt idx="15154">
                  <c:v>0.0</c:v>
                </c:pt>
                <c:pt idx="15155">
                  <c:v>0.0</c:v>
                </c:pt>
                <c:pt idx="15156">
                  <c:v>0.0</c:v>
                </c:pt>
                <c:pt idx="15157">
                  <c:v>0.0</c:v>
                </c:pt>
                <c:pt idx="15158">
                  <c:v>0.0</c:v>
                </c:pt>
                <c:pt idx="15159">
                  <c:v>0.0</c:v>
                </c:pt>
                <c:pt idx="15160">
                  <c:v>0.0</c:v>
                </c:pt>
                <c:pt idx="15161">
                  <c:v>0.0</c:v>
                </c:pt>
                <c:pt idx="15162">
                  <c:v>0.0</c:v>
                </c:pt>
                <c:pt idx="15163">
                  <c:v>0.0</c:v>
                </c:pt>
                <c:pt idx="15164">
                  <c:v>0.0</c:v>
                </c:pt>
                <c:pt idx="15165">
                  <c:v>0.0</c:v>
                </c:pt>
                <c:pt idx="15166">
                  <c:v>0.0</c:v>
                </c:pt>
                <c:pt idx="15167">
                  <c:v>0.0</c:v>
                </c:pt>
                <c:pt idx="15168">
                  <c:v>0.0</c:v>
                </c:pt>
                <c:pt idx="15169">
                  <c:v>0.0</c:v>
                </c:pt>
                <c:pt idx="15170">
                  <c:v>0.0</c:v>
                </c:pt>
                <c:pt idx="15171">
                  <c:v>0.0</c:v>
                </c:pt>
                <c:pt idx="15172">
                  <c:v>0.0</c:v>
                </c:pt>
                <c:pt idx="15173">
                  <c:v>0.0</c:v>
                </c:pt>
                <c:pt idx="15174">
                  <c:v>0.0</c:v>
                </c:pt>
                <c:pt idx="15175">
                  <c:v>0.0</c:v>
                </c:pt>
                <c:pt idx="15176">
                  <c:v>0.0</c:v>
                </c:pt>
                <c:pt idx="15177">
                  <c:v>0.0</c:v>
                </c:pt>
                <c:pt idx="15178">
                  <c:v>0.0</c:v>
                </c:pt>
                <c:pt idx="15179">
                  <c:v>0.0</c:v>
                </c:pt>
                <c:pt idx="15180">
                  <c:v>0.0</c:v>
                </c:pt>
                <c:pt idx="15181">
                  <c:v>0.0</c:v>
                </c:pt>
                <c:pt idx="15182">
                  <c:v>0.0</c:v>
                </c:pt>
                <c:pt idx="15183">
                  <c:v>0.0</c:v>
                </c:pt>
                <c:pt idx="15184">
                  <c:v>0.0</c:v>
                </c:pt>
                <c:pt idx="15185">
                  <c:v>0.0</c:v>
                </c:pt>
                <c:pt idx="15186">
                  <c:v>0.0</c:v>
                </c:pt>
                <c:pt idx="15187">
                  <c:v>0.0</c:v>
                </c:pt>
                <c:pt idx="15188">
                  <c:v>0.0</c:v>
                </c:pt>
                <c:pt idx="15189">
                  <c:v>0.0</c:v>
                </c:pt>
                <c:pt idx="15190">
                  <c:v>0.0</c:v>
                </c:pt>
                <c:pt idx="15191">
                  <c:v>0.0</c:v>
                </c:pt>
                <c:pt idx="15192">
                  <c:v>0.0</c:v>
                </c:pt>
                <c:pt idx="15193">
                  <c:v>0.0</c:v>
                </c:pt>
                <c:pt idx="15194">
                  <c:v>0.0</c:v>
                </c:pt>
                <c:pt idx="15195">
                  <c:v>0.0</c:v>
                </c:pt>
                <c:pt idx="15196">
                  <c:v>0.0</c:v>
                </c:pt>
                <c:pt idx="15197">
                  <c:v>0.0</c:v>
                </c:pt>
                <c:pt idx="15198">
                  <c:v>0.0</c:v>
                </c:pt>
                <c:pt idx="15199">
                  <c:v>0.0</c:v>
                </c:pt>
                <c:pt idx="15200">
                  <c:v>0.0</c:v>
                </c:pt>
                <c:pt idx="15201">
                  <c:v>0.0</c:v>
                </c:pt>
                <c:pt idx="15202">
                  <c:v>0.0</c:v>
                </c:pt>
                <c:pt idx="15203">
                  <c:v>0.0</c:v>
                </c:pt>
                <c:pt idx="15204">
                  <c:v>0.0</c:v>
                </c:pt>
                <c:pt idx="15205">
                  <c:v>0.0</c:v>
                </c:pt>
                <c:pt idx="15206">
                  <c:v>0.0</c:v>
                </c:pt>
                <c:pt idx="15207">
                  <c:v>0.0</c:v>
                </c:pt>
                <c:pt idx="15208">
                  <c:v>0.0</c:v>
                </c:pt>
                <c:pt idx="15209">
                  <c:v>0.0</c:v>
                </c:pt>
                <c:pt idx="15210">
                  <c:v>0.0</c:v>
                </c:pt>
                <c:pt idx="15211">
                  <c:v>0.0</c:v>
                </c:pt>
                <c:pt idx="15212">
                  <c:v>0.0</c:v>
                </c:pt>
                <c:pt idx="15213">
                  <c:v>0.0</c:v>
                </c:pt>
                <c:pt idx="15214">
                  <c:v>0.0</c:v>
                </c:pt>
                <c:pt idx="15215">
                  <c:v>0.0</c:v>
                </c:pt>
                <c:pt idx="15216">
                  <c:v>0.0</c:v>
                </c:pt>
                <c:pt idx="15217">
                  <c:v>0.0</c:v>
                </c:pt>
                <c:pt idx="15218">
                  <c:v>0.0</c:v>
                </c:pt>
                <c:pt idx="15219">
                  <c:v>0.0</c:v>
                </c:pt>
                <c:pt idx="15220">
                  <c:v>0.0</c:v>
                </c:pt>
                <c:pt idx="15221">
                  <c:v>0.0</c:v>
                </c:pt>
                <c:pt idx="15222">
                  <c:v>0.0</c:v>
                </c:pt>
                <c:pt idx="15223">
                  <c:v>0.0</c:v>
                </c:pt>
                <c:pt idx="15224">
                  <c:v>0.0</c:v>
                </c:pt>
                <c:pt idx="15225">
                  <c:v>0.0</c:v>
                </c:pt>
                <c:pt idx="15226">
                  <c:v>0.0</c:v>
                </c:pt>
                <c:pt idx="15227">
                  <c:v>0.0</c:v>
                </c:pt>
                <c:pt idx="15228">
                  <c:v>0.0</c:v>
                </c:pt>
                <c:pt idx="15229">
                  <c:v>0.0</c:v>
                </c:pt>
                <c:pt idx="15230">
                  <c:v>0.0</c:v>
                </c:pt>
                <c:pt idx="15231">
                  <c:v>0.0</c:v>
                </c:pt>
                <c:pt idx="15232">
                  <c:v>0.0</c:v>
                </c:pt>
                <c:pt idx="15233">
                  <c:v>0.0</c:v>
                </c:pt>
                <c:pt idx="15234">
                  <c:v>0.0</c:v>
                </c:pt>
                <c:pt idx="15235">
                  <c:v>0.0</c:v>
                </c:pt>
                <c:pt idx="15236">
                  <c:v>0.0</c:v>
                </c:pt>
                <c:pt idx="15237">
                  <c:v>0.0</c:v>
                </c:pt>
                <c:pt idx="15238">
                  <c:v>0.0</c:v>
                </c:pt>
                <c:pt idx="15239">
                  <c:v>0.0</c:v>
                </c:pt>
                <c:pt idx="15240">
                  <c:v>0.0</c:v>
                </c:pt>
                <c:pt idx="15241">
                  <c:v>0.0</c:v>
                </c:pt>
                <c:pt idx="15242">
                  <c:v>0.0</c:v>
                </c:pt>
                <c:pt idx="15243">
                  <c:v>0.0</c:v>
                </c:pt>
                <c:pt idx="15244">
                  <c:v>0.0</c:v>
                </c:pt>
                <c:pt idx="15245">
                  <c:v>0.0</c:v>
                </c:pt>
                <c:pt idx="15246">
                  <c:v>0.0</c:v>
                </c:pt>
                <c:pt idx="15247">
                  <c:v>0.0</c:v>
                </c:pt>
                <c:pt idx="15248">
                  <c:v>0.0</c:v>
                </c:pt>
                <c:pt idx="15249">
                  <c:v>0.0</c:v>
                </c:pt>
                <c:pt idx="15250">
                  <c:v>0.0</c:v>
                </c:pt>
                <c:pt idx="15251">
                  <c:v>0.0</c:v>
                </c:pt>
                <c:pt idx="15252">
                  <c:v>0.0</c:v>
                </c:pt>
                <c:pt idx="15253">
                  <c:v>0.0</c:v>
                </c:pt>
                <c:pt idx="15254">
                  <c:v>0.006145211</c:v>
                </c:pt>
                <c:pt idx="15255">
                  <c:v>0.0</c:v>
                </c:pt>
                <c:pt idx="15256">
                  <c:v>0.0</c:v>
                </c:pt>
                <c:pt idx="15257">
                  <c:v>0.0</c:v>
                </c:pt>
                <c:pt idx="15258">
                  <c:v>0.009287787</c:v>
                </c:pt>
                <c:pt idx="15259">
                  <c:v>0.001147274</c:v>
                </c:pt>
                <c:pt idx="15260">
                  <c:v>0.0</c:v>
                </c:pt>
                <c:pt idx="15261">
                  <c:v>0.01071776</c:v>
                </c:pt>
                <c:pt idx="15262">
                  <c:v>0.002708185</c:v>
                </c:pt>
                <c:pt idx="15263">
                  <c:v>0.0</c:v>
                </c:pt>
                <c:pt idx="15264">
                  <c:v>0.02046702</c:v>
                </c:pt>
                <c:pt idx="15265">
                  <c:v>0.0</c:v>
                </c:pt>
                <c:pt idx="15266">
                  <c:v>0.0</c:v>
                </c:pt>
                <c:pt idx="15267">
                  <c:v>0.0</c:v>
                </c:pt>
                <c:pt idx="15268">
                  <c:v>0.0005854116</c:v>
                </c:pt>
                <c:pt idx="15269">
                  <c:v>0.0</c:v>
                </c:pt>
                <c:pt idx="15270">
                  <c:v>0.0009800082</c:v>
                </c:pt>
                <c:pt idx="15271">
                  <c:v>0.0002105658</c:v>
                </c:pt>
                <c:pt idx="15272">
                  <c:v>0.0001547544</c:v>
                </c:pt>
                <c:pt idx="15273">
                  <c:v>0.0</c:v>
                </c:pt>
                <c:pt idx="15274">
                  <c:v>0.0008650209</c:v>
                </c:pt>
                <c:pt idx="15275">
                  <c:v>0.0</c:v>
                </c:pt>
                <c:pt idx="15276">
                  <c:v>0.0</c:v>
                </c:pt>
                <c:pt idx="15277">
                  <c:v>0.0</c:v>
                </c:pt>
                <c:pt idx="15278">
                  <c:v>0.0</c:v>
                </c:pt>
                <c:pt idx="15279">
                  <c:v>0.03574677</c:v>
                </c:pt>
                <c:pt idx="15280">
                  <c:v>0.0161537</c:v>
                </c:pt>
                <c:pt idx="15281">
                  <c:v>0.03817595</c:v>
                </c:pt>
                <c:pt idx="15282">
                  <c:v>0.03287295</c:v>
                </c:pt>
                <c:pt idx="15283">
                  <c:v>0.03648344</c:v>
                </c:pt>
                <c:pt idx="15284">
                  <c:v>0.04071515</c:v>
                </c:pt>
                <c:pt idx="15285">
                  <c:v>0.03490207</c:v>
                </c:pt>
                <c:pt idx="15286">
                  <c:v>0.035307</c:v>
                </c:pt>
                <c:pt idx="15287">
                  <c:v>0.06955072</c:v>
                </c:pt>
                <c:pt idx="15288">
                  <c:v>0.03167426</c:v>
                </c:pt>
                <c:pt idx="15289">
                  <c:v>0.006062807</c:v>
                </c:pt>
                <c:pt idx="15290">
                  <c:v>0.02695723</c:v>
                </c:pt>
                <c:pt idx="15291">
                  <c:v>0.0</c:v>
                </c:pt>
                <c:pt idx="15292">
                  <c:v>0.0</c:v>
                </c:pt>
                <c:pt idx="15293">
                  <c:v>0.0</c:v>
                </c:pt>
                <c:pt idx="15294">
                  <c:v>0.0</c:v>
                </c:pt>
                <c:pt idx="15295">
                  <c:v>0.0</c:v>
                </c:pt>
                <c:pt idx="15296">
                  <c:v>0.0</c:v>
                </c:pt>
                <c:pt idx="15297">
                  <c:v>0.0</c:v>
                </c:pt>
                <c:pt idx="15298">
                  <c:v>0.0</c:v>
                </c:pt>
                <c:pt idx="15299">
                  <c:v>0.0</c:v>
                </c:pt>
                <c:pt idx="15300">
                  <c:v>0.0</c:v>
                </c:pt>
                <c:pt idx="15301">
                  <c:v>0.0</c:v>
                </c:pt>
                <c:pt idx="15302">
                  <c:v>0.0</c:v>
                </c:pt>
                <c:pt idx="15303">
                  <c:v>0.0</c:v>
                </c:pt>
                <c:pt idx="15304">
                  <c:v>0.0</c:v>
                </c:pt>
                <c:pt idx="15305">
                  <c:v>0.0</c:v>
                </c:pt>
                <c:pt idx="15306">
                  <c:v>0.0</c:v>
                </c:pt>
                <c:pt idx="15307">
                  <c:v>0.0</c:v>
                </c:pt>
                <c:pt idx="15308">
                  <c:v>0.0</c:v>
                </c:pt>
                <c:pt idx="15309">
                  <c:v>0.0</c:v>
                </c:pt>
                <c:pt idx="15310">
                  <c:v>0.0</c:v>
                </c:pt>
                <c:pt idx="15311">
                  <c:v>0.0</c:v>
                </c:pt>
                <c:pt idx="15312">
                  <c:v>0.0</c:v>
                </c:pt>
                <c:pt idx="15313">
                  <c:v>0.0</c:v>
                </c:pt>
                <c:pt idx="15314">
                  <c:v>0.0</c:v>
                </c:pt>
                <c:pt idx="15315">
                  <c:v>0.0</c:v>
                </c:pt>
                <c:pt idx="15316">
                  <c:v>0.0</c:v>
                </c:pt>
                <c:pt idx="15317">
                  <c:v>0.0</c:v>
                </c:pt>
                <c:pt idx="15318">
                  <c:v>0.0</c:v>
                </c:pt>
                <c:pt idx="15319">
                  <c:v>0.0</c:v>
                </c:pt>
                <c:pt idx="15320">
                  <c:v>0.0</c:v>
                </c:pt>
                <c:pt idx="15321">
                  <c:v>0.0</c:v>
                </c:pt>
                <c:pt idx="15322">
                  <c:v>0.0</c:v>
                </c:pt>
                <c:pt idx="15323">
                  <c:v>0.0</c:v>
                </c:pt>
                <c:pt idx="15324">
                  <c:v>0.0</c:v>
                </c:pt>
                <c:pt idx="15325">
                  <c:v>0.0</c:v>
                </c:pt>
                <c:pt idx="15326">
                  <c:v>0.0</c:v>
                </c:pt>
                <c:pt idx="15327">
                  <c:v>0.0</c:v>
                </c:pt>
                <c:pt idx="15328">
                  <c:v>0.0</c:v>
                </c:pt>
                <c:pt idx="15329">
                  <c:v>0.0</c:v>
                </c:pt>
                <c:pt idx="15330">
                  <c:v>0.0</c:v>
                </c:pt>
                <c:pt idx="15331">
                  <c:v>0.0</c:v>
                </c:pt>
                <c:pt idx="15332">
                  <c:v>0.0</c:v>
                </c:pt>
                <c:pt idx="15333">
                  <c:v>0.0</c:v>
                </c:pt>
                <c:pt idx="15334">
                  <c:v>0.0</c:v>
                </c:pt>
                <c:pt idx="15335">
                  <c:v>0.0</c:v>
                </c:pt>
                <c:pt idx="15336">
                  <c:v>0.0</c:v>
                </c:pt>
                <c:pt idx="15337">
                  <c:v>0.0</c:v>
                </c:pt>
                <c:pt idx="15338">
                  <c:v>0.0</c:v>
                </c:pt>
                <c:pt idx="15339">
                  <c:v>0.0</c:v>
                </c:pt>
                <c:pt idx="15340">
                  <c:v>0.0</c:v>
                </c:pt>
                <c:pt idx="15341">
                  <c:v>0.0</c:v>
                </c:pt>
                <c:pt idx="15342">
                  <c:v>0.0</c:v>
                </c:pt>
                <c:pt idx="15343">
                  <c:v>0.0</c:v>
                </c:pt>
                <c:pt idx="15344">
                  <c:v>0.0</c:v>
                </c:pt>
                <c:pt idx="15345">
                  <c:v>0.0</c:v>
                </c:pt>
                <c:pt idx="15346">
                  <c:v>0.0</c:v>
                </c:pt>
                <c:pt idx="15347">
                  <c:v>0.0</c:v>
                </c:pt>
                <c:pt idx="15348">
                  <c:v>0.0</c:v>
                </c:pt>
                <c:pt idx="15349">
                  <c:v>0.0</c:v>
                </c:pt>
                <c:pt idx="15350">
                  <c:v>0.0</c:v>
                </c:pt>
                <c:pt idx="15351">
                  <c:v>0.0</c:v>
                </c:pt>
                <c:pt idx="15352">
                  <c:v>0.02037917</c:v>
                </c:pt>
                <c:pt idx="15353">
                  <c:v>0.01439359</c:v>
                </c:pt>
                <c:pt idx="15354">
                  <c:v>0.0</c:v>
                </c:pt>
                <c:pt idx="15355">
                  <c:v>0.0</c:v>
                </c:pt>
                <c:pt idx="15356">
                  <c:v>0.0</c:v>
                </c:pt>
                <c:pt idx="15357">
                  <c:v>0.0</c:v>
                </c:pt>
                <c:pt idx="15358">
                  <c:v>0.01043434</c:v>
                </c:pt>
                <c:pt idx="15359">
                  <c:v>0.02740069</c:v>
                </c:pt>
                <c:pt idx="15360">
                  <c:v>0.0</c:v>
                </c:pt>
                <c:pt idx="15361">
                  <c:v>0.002453071</c:v>
                </c:pt>
                <c:pt idx="15362">
                  <c:v>0.0</c:v>
                </c:pt>
                <c:pt idx="15363">
                  <c:v>0.0</c:v>
                </c:pt>
                <c:pt idx="15364">
                  <c:v>0.0</c:v>
                </c:pt>
                <c:pt idx="15365">
                  <c:v>0.0</c:v>
                </c:pt>
                <c:pt idx="15366">
                  <c:v>0.0</c:v>
                </c:pt>
                <c:pt idx="15367">
                  <c:v>0.0</c:v>
                </c:pt>
                <c:pt idx="15368">
                  <c:v>0.0</c:v>
                </c:pt>
                <c:pt idx="15369">
                  <c:v>0.0</c:v>
                </c:pt>
                <c:pt idx="15370">
                  <c:v>0.0</c:v>
                </c:pt>
                <c:pt idx="15371">
                  <c:v>0.0</c:v>
                </c:pt>
                <c:pt idx="15372">
                  <c:v>0.0</c:v>
                </c:pt>
                <c:pt idx="15373">
                  <c:v>0.0</c:v>
                </c:pt>
                <c:pt idx="15374">
                  <c:v>0.0</c:v>
                </c:pt>
                <c:pt idx="15375">
                  <c:v>0.0</c:v>
                </c:pt>
                <c:pt idx="15376">
                  <c:v>0.0</c:v>
                </c:pt>
                <c:pt idx="15377">
                  <c:v>0.0</c:v>
                </c:pt>
                <c:pt idx="15378">
                  <c:v>0.0</c:v>
                </c:pt>
                <c:pt idx="15379">
                  <c:v>0.0</c:v>
                </c:pt>
                <c:pt idx="15380">
                  <c:v>0.0</c:v>
                </c:pt>
                <c:pt idx="15381">
                  <c:v>0.0</c:v>
                </c:pt>
                <c:pt idx="15382">
                  <c:v>0.01959845</c:v>
                </c:pt>
                <c:pt idx="15383">
                  <c:v>0.0</c:v>
                </c:pt>
                <c:pt idx="15384">
                  <c:v>0.0</c:v>
                </c:pt>
                <c:pt idx="15385">
                  <c:v>0.0</c:v>
                </c:pt>
                <c:pt idx="15386">
                  <c:v>0.0</c:v>
                </c:pt>
                <c:pt idx="15387">
                  <c:v>0.0</c:v>
                </c:pt>
                <c:pt idx="15388">
                  <c:v>0.0</c:v>
                </c:pt>
                <c:pt idx="15389">
                  <c:v>0.0</c:v>
                </c:pt>
                <c:pt idx="15390">
                  <c:v>0.0</c:v>
                </c:pt>
                <c:pt idx="15391">
                  <c:v>0.0</c:v>
                </c:pt>
                <c:pt idx="15392">
                  <c:v>0.0</c:v>
                </c:pt>
                <c:pt idx="15393">
                  <c:v>0.0</c:v>
                </c:pt>
                <c:pt idx="15394">
                  <c:v>0.0</c:v>
                </c:pt>
                <c:pt idx="15395">
                  <c:v>0.0</c:v>
                </c:pt>
                <c:pt idx="15396">
                  <c:v>0.0</c:v>
                </c:pt>
                <c:pt idx="15397">
                  <c:v>0.0</c:v>
                </c:pt>
                <c:pt idx="15398">
                  <c:v>0.0</c:v>
                </c:pt>
                <c:pt idx="15399">
                  <c:v>0.0</c:v>
                </c:pt>
                <c:pt idx="15400">
                  <c:v>0.0</c:v>
                </c:pt>
                <c:pt idx="15401">
                  <c:v>0.0</c:v>
                </c:pt>
                <c:pt idx="15402">
                  <c:v>0.0</c:v>
                </c:pt>
                <c:pt idx="15403">
                  <c:v>0.0</c:v>
                </c:pt>
                <c:pt idx="15404">
                  <c:v>0.0</c:v>
                </c:pt>
                <c:pt idx="15405">
                  <c:v>0.0</c:v>
                </c:pt>
                <c:pt idx="15406">
                  <c:v>0.0</c:v>
                </c:pt>
                <c:pt idx="15407">
                  <c:v>0.0</c:v>
                </c:pt>
                <c:pt idx="15408">
                  <c:v>0.0</c:v>
                </c:pt>
                <c:pt idx="15409">
                  <c:v>0.0</c:v>
                </c:pt>
                <c:pt idx="15410">
                  <c:v>0.0</c:v>
                </c:pt>
                <c:pt idx="15411">
                  <c:v>0.0</c:v>
                </c:pt>
                <c:pt idx="15412">
                  <c:v>0.0</c:v>
                </c:pt>
                <c:pt idx="15413">
                  <c:v>0.0</c:v>
                </c:pt>
                <c:pt idx="15414">
                  <c:v>0.0</c:v>
                </c:pt>
                <c:pt idx="15415">
                  <c:v>0.0</c:v>
                </c:pt>
                <c:pt idx="15416">
                  <c:v>0.0</c:v>
                </c:pt>
                <c:pt idx="15417">
                  <c:v>0.0</c:v>
                </c:pt>
                <c:pt idx="15418">
                  <c:v>0.0</c:v>
                </c:pt>
                <c:pt idx="15419">
                  <c:v>0.0</c:v>
                </c:pt>
                <c:pt idx="15420">
                  <c:v>0.0</c:v>
                </c:pt>
                <c:pt idx="15421">
                  <c:v>0.0</c:v>
                </c:pt>
                <c:pt idx="15422">
                  <c:v>0.0</c:v>
                </c:pt>
                <c:pt idx="15423">
                  <c:v>0.0</c:v>
                </c:pt>
                <c:pt idx="15424">
                  <c:v>0.0</c:v>
                </c:pt>
                <c:pt idx="15425">
                  <c:v>0.0</c:v>
                </c:pt>
                <c:pt idx="15426">
                  <c:v>0.0</c:v>
                </c:pt>
                <c:pt idx="15427">
                  <c:v>0.0</c:v>
                </c:pt>
                <c:pt idx="15428">
                  <c:v>0.0</c:v>
                </c:pt>
                <c:pt idx="15429">
                  <c:v>0.0</c:v>
                </c:pt>
                <c:pt idx="15430">
                  <c:v>0.0</c:v>
                </c:pt>
                <c:pt idx="15431">
                  <c:v>0.0</c:v>
                </c:pt>
                <c:pt idx="15432">
                  <c:v>0.0</c:v>
                </c:pt>
                <c:pt idx="15433">
                  <c:v>0.0</c:v>
                </c:pt>
                <c:pt idx="15434">
                  <c:v>0.0</c:v>
                </c:pt>
                <c:pt idx="15435">
                  <c:v>0.0</c:v>
                </c:pt>
                <c:pt idx="15436">
                  <c:v>0.0</c:v>
                </c:pt>
                <c:pt idx="15437">
                  <c:v>0.0</c:v>
                </c:pt>
                <c:pt idx="15438">
                  <c:v>0.0</c:v>
                </c:pt>
                <c:pt idx="15439">
                  <c:v>0.0</c:v>
                </c:pt>
                <c:pt idx="15440">
                  <c:v>0.0</c:v>
                </c:pt>
                <c:pt idx="15441">
                  <c:v>0.0</c:v>
                </c:pt>
                <c:pt idx="15442">
                  <c:v>0.0</c:v>
                </c:pt>
                <c:pt idx="15443">
                  <c:v>0.0</c:v>
                </c:pt>
                <c:pt idx="15444">
                  <c:v>0.0</c:v>
                </c:pt>
                <c:pt idx="15445">
                  <c:v>0.0</c:v>
                </c:pt>
                <c:pt idx="15446">
                  <c:v>0.0</c:v>
                </c:pt>
                <c:pt idx="15447">
                  <c:v>0.0</c:v>
                </c:pt>
                <c:pt idx="15448">
                  <c:v>0.0</c:v>
                </c:pt>
                <c:pt idx="15449">
                  <c:v>0.0</c:v>
                </c:pt>
                <c:pt idx="15450">
                  <c:v>0.0</c:v>
                </c:pt>
                <c:pt idx="15451">
                  <c:v>0.0</c:v>
                </c:pt>
                <c:pt idx="15452">
                  <c:v>0.0</c:v>
                </c:pt>
                <c:pt idx="15453">
                  <c:v>0.0</c:v>
                </c:pt>
                <c:pt idx="15454">
                  <c:v>0.0</c:v>
                </c:pt>
                <c:pt idx="15455">
                  <c:v>0.0</c:v>
                </c:pt>
                <c:pt idx="15456">
                  <c:v>0.0</c:v>
                </c:pt>
                <c:pt idx="15457">
                  <c:v>0.0</c:v>
                </c:pt>
                <c:pt idx="15458">
                  <c:v>0.0</c:v>
                </c:pt>
                <c:pt idx="15459">
                  <c:v>0.0</c:v>
                </c:pt>
                <c:pt idx="15460">
                  <c:v>0.0</c:v>
                </c:pt>
                <c:pt idx="15461">
                  <c:v>0.0</c:v>
                </c:pt>
                <c:pt idx="15462">
                  <c:v>0.0</c:v>
                </c:pt>
                <c:pt idx="15463">
                  <c:v>0.0</c:v>
                </c:pt>
                <c:pt idx="15464">
                  <c:v>0.0</c:v>
                </c:pt>
                <c:pt idx="15465">
                  <c:v>0.0</c:v>
                </c:pt>
                <c:pt idx="15466">
                  <c:v>0.0</c:v>
                </c:pt>
                <c:pt idx="15467">
                  <c:v>0.0</c:v>
                </c:pt>
                <c:pt idx="15468">
                  <c:v>0.0</c:v>
                </c:pt>
                <c:pt idx="15469">
                  <c:v>0.0</c:v>
                </c:pt>
                <c:pt idx="15470">
                  <c:v>0.0</c:v>
                </c:pt>
                <c:pt idx="15471">
                  <c:v>0.0</c:v>
                </c:pt>
                <c:pt idx="15472">
                  <c:v>0.0</c:v>
                </c:pt>
                <c:pt idx="15473">
                  <c:v>0.0</c:v>
                </c:pt>
                <c:pt idx="15474">
                  <c:v>0.0</c:v>
                </c:pt>
                <c:pt idx="15475">
                  <c:v>0.0</c:v>
                </c:pt>
                <c:pt idx="15476">
                  <c:v>0.0</c:v>
                </c:pt>
                <c:pt idx="15477">
                  <c:v>0.0</c:v>
                </c:pt>
                <c:pt idx="15478">
                  <c:v>0.0</c:v>
                </c:pt>
                <c:pt idx="15479">
                  <c:v>0.0</c:v>
                </c:pt>
                <c:pt idx="15480">
                  <c:v>0.0</c:v>
                </c:pt>
                <c:pt idx="15481">
                  <c:v>0.0</c:v>
                </c:pt>
                <c:pt idx="15482">
                  <c:v>0.0</c:v>
                </c:pt>
                <c:pt idx="15483">
                  <c:v>0.0</c:v>
                </c:pt>
                <c:pt idx="15484">
                  <c:v>0.0</c:v>
                </c:pt>
                <c:pt idx="15485">
                  <c:v>0.0</c:v>
                </c:pt>
                <c:pt idx="15486">
                  <c:v>0.0</c:v>
                </c:pt>
                <c:pt idx="15487">
                  <c:v>0.0</c:v>
                </c:pt>
                <c:pt idx="15488">
                  <c:v>0.0</c:v>
                </c:pt>
                <c:pt idx="15489">
                  <c:v>0.0</c:v>
                </c:pt>
                <c:pt idx="15490">
                  <c:v>0.0</c:v>
                </c:pt>
                <c:pt idx="15491">
                  <c:v>0.0</c:v>
                </c:pt>
                <c:pt idx="15492">
                  <c:v>0.0</c:v>
                </c:pt>
                <c:pt idx="15493">
                  <c:v>0.0</c:v>
                </c:pt>
                <c:pt idx="15494">
                  <c:v>0.0</c:v>
                </c:pt>
                <c:pt idx="15495">
                  <c:v>0.0</c:v>
                </c:pt>
                <c:pt idx="15496">
                  <c:v>0.0</c:v>
                </c:pt>
                <c:pt idx="15497">
                  <c:v>0.0</c:v>
                </c:pt>
                <c:pt idx="15498">
                  <c:v>0.0</c:v>
                </c:pt>
                <c:pt idx="15499">
                  <c:v>0.0</c:v>
                </c:pt>
                <c:pt idx="15500">
                  <c:v>0.0</c:v>
                </c:pt>
                <c:pt idx="15501">
                  <c:v>0.0</c:v>
                </c:pt>
                <c:pt idx="15502">
                  <c:v>0.0</c:v>
                </c:pt>
                <c:pt idx="15503">
                  <c:v>0.0</c:v>
                </c:pt>
                <c:pt idx="15504">
                  <c:v>0.0</c:v>
                </c:pt>
                <c:pt idx="15505">
                  <c:v>0.0</c:v>
                </c:pt>
                <c:pt idx="15506">
                  <c:v>0.0</c:v>
                </c:pt>
                <c:pt idx="15507">
                  <c:v>0.0</c:v>
                </c:pt>
                <c:pt idx="15508">
                  <c:v>0.0</c:v>
                </c:pt>
                <c:pt idx="15509">
                  <c:v>0.0</c:v>
                </c:pt>
                <c:pt idx="15510">
                  <c:v>0.0</c:v>
                </c:pt>
                <c:pt idx="15511">
                  <c:v>0.0</c:v>
                </c:pt>
                <c:pt idx="15512">
                  <c:v>0.0</c:v>
                </c:pt>
                <c:pt idx="15513">
                  <c:v>0.0</c:v>
                </c:pt>
                <c:pt idx="15514">
                  <c:v>0.0</c:v>
                </c:pt>
                <c:pt idx="15515">
                  <c:v>0.0</c:v>
                </c:pt>
                <c:pt idx="15516">
                  <c:v>0.0</c:v>
                </c:pt>
                <c:pt idx="15517">
                  <c:v>0.0</c:v>
                </c:pt>
                <c:pt idx="15518">
                  <c:v>0.0</c:v>
                </c:pt>
                <c:pt idx="15519">
                  <c:v>0.0</c:v>
                </c:pt>
                <c:pt idx="15520">
                  <c:v>0.0</c:v>
                </c:pt>
                <c:pt idx="15521">
                  <c:v>0.0</c:v>
                </c:pt>
                <c:pt idx="15522">
                  <c:v>0.0</c:v>
                </c:pt>
                <c:pt idx="15523">
                  <c:v>0.0</c:v>
                </c:pt>
                <c:pt idx="15524">
                  <c:v>0.0</c:v>
                </c:pt>
                <c:pt idx="15525">
                  <c:v>0.0</c:v>
                </c:pt>
                <c:pt idx="15526">
                  <c:v>0.0</c:v>
                </c:pt>
                <c:pt idx="15527">
                  <c:v>0.0</c:v>
                </c:pt>
                <c:pt idx="15528">
                  <c:v>0.0</c:v>
                </c:pt>
                <c:pt idx="15529">
                  <c:v>0.0</c:v>
                </c:pt>
                <c:pt idx="15530">
                  <c:v>0.0</c:v>
                </c:pt>
                <c:pt idx="15531">
                  <c:v>0.0</c:v>
                </c:pt>
                <c:pt idx="15532">
                  <c:v>0.0</c:v>
                </c:pt>
                <c:pt idx="15533">
                  <c:v>0.0</c:v>
                </c:pt>
                <c:pt idx="15534">
                  <c:v>0.0</c:v>
                </c:pt>
                <c:pt idx="15535">
                  <c:v>0.0</c:v>
                </c:pt>
                <c:pt idx="15536">
                  <c:v>0.0</c:v>
                </c:pt>
                <c:pt idx="15537">
                  <c:v>0.0</c:v>
                </c:pt>
                <c:pt idx="15538">
                  <c:v>0.0</c:v>
                </c:pt>
                <c:pt idx="15539">
                  <c:v>0.0</c:v>
                </c:pt>
                <c:pt idx="15540">
                  <c:v>0.0</c:v>
                </c:pt>
                <c:pt idx="15541">
                  <c:v>0.0</c:v>
                </c:pt>
                <c:pt idx="15542">
                  <c:v>0.0</c:v>
                </c:pt>
                <c:pt idx="15543">
                  <c:v>0.0</c:v>
                </c:pt>
                <c:pt idx="15544">
                  <c:v>0.0</c:v>
                </c:pt>
                <c:pt idx="15545">
                  <c:v>0.0</c:v>
                </c:pt>
                <c:pt idx="15546">
                  <c:v>0.0</c:v>
                </c:pt>
                <c:pt idx="15547">
                  <c:v>0.0</c:v>
                </c:pt>
                <c:pt idx="15548">
                  <c:v>0.0</c:v>
                </c:pt>
                <c:pt idx="15549">
                  <c:v>0.0</c:v>
                </c:pt>
                <c:pt idx="15550">
                  <c:v>0.0</c:v>
                </c:pt>
                <c:pt idx="15551">
                  <c:v>0.0</c:v>
                </c:pt>
                <c:pt idx="15552">
                  <c:v>0.0</c:v>
                </c:pt>
                <c:pt idx="15553">
                  <c:v>0.0</c:v>
                </c:pt>
                <c:pt idx="15554">
                  <c:v>0.0</c:v>
                </c:pt>
                <c:pt idx="15555">
                  <c:v>0.0</c:v>
                </c:pt>
                <c:pt idx="15556">
                  <c:v>0.0</c:v>
                </c:pt>
                <c:pt idx="15557">
                  <c:v>0.0</c:v>
                </c:pt>
                <c:pt idx="15558">
                  <c:v>0.0</c:v>
                </c:pt>
                <c:pt idx="15559">
                  <c:v>0.0</c:v>
                </c:pt>
                <c:pt idx="15560">
                  <c:v>0.0</c:v>
                </c:pt>
                <c:pt idx="15561">
                  <c:v>0.0</c:v>
                </c:pt>
                <c:pt idx="15562">
                  <c:v>0.0</c:v>
                </c:pt>
                <c:pt idx="15563">
                  <c:v>0.0</c:v>
                </c:pt>
                <c:pt idx="15564">
                  <c:v>0.0</c:v>
                </c:pt>
                <c:pt idx="15565">
                  <c:v>0.0</c:v>
                </c:pt>
                <c:pt idx="15566">
                  <c:v>0.0</c:v>
                </c:pt>
                <c:pt idx="15567">
                  <c:v>0.0</c:v>
                </c:pt>
                <c:pt idx="15568">
                  <c:v>0.0</c:v>
                </c:pt>
                <c:pt idx="15569">
                  <c:v>0.0</c:v>
                </c:pt>
                <c:pt idx="15570">
                  <c:v>0.0</c:v>
                </c:pt>
                <c:pt idx="15571">
                  <c:v>0.0</c:v>
                </c:pt>
                <c:pt idx="15572">
                  <c:v>0.0</c:v>
                </c:pt>
                <c:pt idx="15573">
                  <c:v>0.0</c:v>
                </c:pt>
                <c:pt idx="15574">
                  <c:v>0.0</c:v>
                </c:pt>
                <c:pt idx="15575">
                  <c:v>0.0</c:v>
                </c:pt>
                <c:pt idx="15576">
                  <c:v>0.0</c:v>
                </c:pt>
                <c:pt idx="15577">
                  <c:v>0.0</c:v>
                </c:pt>
                <c:pt idx="15578">
                  <c:v>0.0</c:v>
                </c:pt>
                <c:pt idx="15579">
                  <c:v>0.0</c:v>
                </c:pt>
                <c:pt idx="15580">
                  <c:v>0.0</c:v>
                </c:pt>
                <c:pt idx="15581">
                  <c:v>0.0</c:v>
                </c:pt>
                <c:pt idx="15582">
                  <c:v>0.0</c:v>
                </c:pt>
                <c:pt idx="15583">
                  <c:v>0.0</c:v>
                </c:pt>
                <c:pt idx="15584">
                  <c:v>0.0</c:v>
                </c:pt>
                <c:pt idx="15585">
                  <c:v>0.0</c:v>
                </c:pt>
                <c:pt idx="15586">
                  <c:v>0.0</c:v>
                </c:pt>
                <c:pt idx="15587">
                  <c:v>0.0</c:v>
                </c:pt>
                <c:pt idx="15588">
                  <c:v>0.0</c:v>
                </c:pt>
                <c:pt idx="15589">
                  <c:v>0.0</c:v>
                </c:pt>
                <c:pt idx="15590">
                  <c:v>0.0</c:v>
                </c:pt>
                <c:pt idx="15591">
                  <c:v>0.0</c:v>
                </c:pt>
                <c:pt idx="15592">
                  <c:v>0.0</c:v>
                </c:pt>
                <c:pt idx="15593">
                  <c:v>0.0</c:v>
                </c:pt>
                <c:pt idx="15594">
                  <c:v>0.0</c:v>
                </c:pt>
                <c:pt idx="15595">
                  <c:v>0.0</c:v>
                </c:pt>
                <c:pt idx="15596">
                  <c:v>0.0</c:v>
                </c:pt>
                <c:pt idx="15597">
                  <c:v>0.0</c:v>
                </c:pt>
                <c:pt idx="15598">
                  <c:v>0.0</c:v>
                </c:pt>
                <c:pt idx="15599">
                  <c:v>0.0</c:v>
                </c:pt>
                <c:pt idx="15600">
                  <c:v>0.0</c:v>
                </c:pt>
                <c:pt idx="15601">
                  <c:v>0.0</c:v>
                </c:pt>
                <c:pt idx="15602">
                  <c:v>0.0</c:v>
                </c:pt>
                <c:pt idx="15603">
                  <c:v>0.0</c:v>
                </c:pt>
                <c:pt idx="15604">
                  <c:v>0.0</c:v>
                </c:pt>
                <c:pt idx="15605">
                  <c:v>0.0</c:v>
                </c:pt>
                <c:pt idx="15606">
                  <c:v>0.0</c:v>
                </c:pt>
                <c:pt idx="15607">
                  <c:v>0.0</c:v>
                </c:pt>
                <c:pt idx="15608">
                  <c:v>0.0</c:v>
                </c:pt>
                <c:pt idx="15609">
                  <c:v>0.0</c:v>
                </c:pt>
                <c:pt idx="15610">
                  <c:v>0.0</c:v>
                </c:pt>
                <c:pt idx="15611">
                  <c:v>0.0</c:v>
                </c:pt>
                <c:pt idx="15612">
                  <c:v>0.0</c:v>
                </c:pt>
                <c:pt idx="15613">
                  <c:v>0.0</c:v>
                </c:pt>
                <c:pt idx="15614">
                  <c:v>0.0</c:v>
                </c:pt>
                <c:pt idx="15615">
                  <c:v>0.0</c:v>
                </c:pt>
                <c:pt idx="15616">
                  <c:v>0.0</c:v>
                </c:pt>
                <c:pt idx="15617">
                  <c:v>0.0</c:v>
                </c:pt>
                <c:pt idx="15618">
                  <c:v>0.0</c:v>
                </c:pt>
                <c:pt idx="15619">
                  <c:v>0.0</c:v>
                </c:pt>
                <c:pt idx="15620">
                  <c:v>0.0</c:v>
                </c:pt>
                <c:pt idx="15621">
                  <c:v>0.0</c:v>
                </c:pt>
                <c:pt idx="15622">
                  <c:v>0.0</c:v>
                </c:pt>
                <c:pt idx="15623">
                  <c:v>0.0</c:v>
                </c:pt>
                <c:pt idx="15624">
                  <c:v>0.0</c:v>
                </c:pt>
                <c:pt idx="15625">
                  <c:v>0.0</c:v>
                </c:pt>
                <c:pt idx="15626">
                  <c:v>0.0</c:v>
                </c:pt>
                <c:pt idx="15627">
                  <c:v>0.0</c:v>
                </c:pt>
                <c:pt idx="15628">
                  <c:v>0.0</c:v>
                </c:pt>
                <c:pt idx="15629">
                  <c:v>0.0</c:v>
                </c:pt>
                <c:pt idx="15630">
                  <c:v>0.0</c:v>
                </c:pt>
                <c:pt idx="15631">
                  <c:v>0.0</c:v>
                </c:pt>
                <c:pt idx="15632">
                  <c:v>0.0</c:v>
                </c:pt>
                <c:pt idx="15633">
                  <c:v>0.0</c:v>
                </c:pt>
                <c:pt idx="15634">
                  <c:v>0.0</c:v>
                </c:pt>
                <c:pt idx="15635">
                  <c:v>0.0</c:v>
                </c:pt>
                <c:pt idx="15636">
                  <c:v>0.0</c:v>
                </c:pt>
                <c:pt idx="15637">
                  <c:v>0.0</c:v>
                </c:pt>
                <c:pt idx="15638">
                  <c:v>0.0</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c:v>
                </c:pt>
                <c:pt idx="15651">
                  <c:v>0.0</c:v>
                </c:pt>
                <c:pt idx="15652">
                  <c:v>0.0</c:v>
                </c:pt>
                <c:pt idx="15653">
                  <c:v>0.0</c:v>
                </c:pt>
                <c:pt idx="15654">
                  <c:v>0.0</c:v>
                </c:pt>
                <c:pt idx="15655">
                  <c:v>0.0</c:v>
                </c:pt>
                <c:pt idx="15656">
                  <c:v>0.0</c:v>
                </c:pt>
                <c:pt idx="15657">
                  <c:v>0.0</c:v>
                </c:pt>
                <c:pt idx="15658">
                  <c:v>0.0</c:v>
                </c:pt>
                <c:pt idx="15659">
                  <c:v>0.0</c:v>
                </c:pt>
                <c:pt idx="15660">
                  <c:v>0.0</c:v>
                </c:pt>
                <c:pt idx="15661">
                  <c:v>0.0</c:v>
                </c:pt>
                <c:pt idx="15662">
                  <c:v>0.0</c:v>
                </c:pt>
                <c:pt idx="15663">
                  <c:v>0.0</c:v>
                </c:pt>
                <c:pt idx="15664">
                  <c:v>0.0</c:v>
                </c:pt>
                <c:pt idx="15665">
                  <c:v>0.0</c:v>
                </c:pt>
                <c:pt idx="15666">
                  <c:v>0.0</c:v>
                </c:pt>
                <c:pt idx="15667">
                  <c:v>0.0</c:v>
                </c:pt>
                <c:pt idx="15668">
                  <c:v>0.0</c:v>
                </c:pt>
                <c:pt idx="15669">
                  <c:v>0.0</c:v>
                </c:pt>
                <c:pt idx="15670">
                  <c:v>0.0</c:v>
                </c:pt>
                <c:pt idx="15671">
                  <c:v>0.0</c:v>
                </c:pt>
                <c:pt idx="15672">
                  <c:v>0.0</c:v>
                </c:pt>
                <c:pt idx="15673">
                  <c:v>0.0</c:v>
                </c:pt>
                <c:pt idx="15674">
                  <c:v>0.0</c:v>
                </c:pt>
                <c:pt idx="15675">
                  <c:v>0.0</c:v>
                </c:pt>
                <c:pt idx="15676">
                  <c:v>0.0</c:v>
                </c:pt>
                <c:pt idx="15677">
                  <c:v>0.0</c:v>
                </c:pt>
                <c:pt idx="15678">
                  <c:v>0.0</c:v>
                </c:pt>
                <c:pt idx="15679">
                  <c:v>0.0</c:v>
                </c:pt>
                <c:pt idx="15680">
                  <c:v>0.0</c:v>
                </c:pt>
                <c:pt idx="15681">
                  <c:v>0.0</c:v>
                </c:pt>
                <c:pt idx="15682">
                  <c:v>0.0</c:v>
                </c:pt>
                <c:pt idx="15683">
                  <c:v>0.0</c:v>
                </c:pt>
                <c:pt idx="15684">
                  <c:v>0.0</c:v>
                </c:pt>
                <c:pt idx="15685">
                  <c:v>0.0</c:v>
                </c:pt>
                <c:pt idx="15686">
                  <c:v>0.0</c:v>
                </c:pt>
                <c:pt idx="15687">
                  <c:v>0.0</c:v>
                </c:pt>
                <c:pt idx="15688">
                  <c:v>0.0</c:v>
                </c:pt>
                <c:pt idx="15689">
                  <c:v>0.0</c:v>
                </c:pt>
                <c:pt idx="15690">
                  <c:v>0.0</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c:v>
                </c:pt>
                <c:pt idx="15706">
                  <c:v>0.0</c:v>
                </c:pt>
                <c:pt idx="15707">
                  <c:v>0.0</c:v>
                </c:pt>
                <c:pt idx="15708">
                  <c:v>0.0</c:v>
                </c:pt>
                <c:pt idx="15709">
                  <c:v>0.0</c:v>
                </c:pt>
                <c:pt idx="15710">
                  <c:v>0.0</c:v>
                </c:pt>
                <c:pt idx="15711">
                  <c:v>0.0</c:v>
                </c:pt>
                <c:pt idx="15712">
                  <c:v>0.0</c:v>
                </c:pt>
                <c:pt idx="15713">
                  <c:v>0.0</c:v>
                </c:pt>
                <c:pt idx="15714">
                  <c:v>0.0</c:v>
                </c:pt>
                <c:pt idx="15715">
                  <c:v>0.0</c:v>
                </c:pt>
                <c:pt idx="15716">
                  <c:v>0.0</c:v>
                </c:pt>
                <c:pt idx="15717">
                  <c:v>0.0</c:v>
                </c:pt>
                <c:pt idx="15718">
                  <c:v>0.0</c:v>
                </c:pt>
                <c:pt idx="15719">
                  <c:v>0.0</c:v>
                </c:pt>
                <c:pt idx="15720">
                  <c:v>0.0</c:v>
                </c:pt>
                <c:pt idx="15721">
                  <c:v>0.0</c:v>
                </c:pt>
                <c:pt idx="15722">
                  <c:v>0.0</c:v>
                </c:pt>
                <c:pt idx="15723">
                  <c:v>0.0</c:v>
                </c:pt>
                <c:pt idx="15724">
                  <c:v>0.0</c:v>
                </c:pt>
                <c:pt idx="15725">
                  <c:v>0.0</c:v>
                </c:pt>
                <c:pt idx="15726">
                  <c:v>0.0</c:v>
                </c:pt>
                <c:pt idx="15727">
                  <c:v>0.0</c:v>
                </c:pt>
                <c:pt idx="15728">
                  <c:v>0.0</c:v>
                </c:pt>
                <c:pt idx="15729">
                  <c:v>0.0</c:v>
                </c:pt>
                <c:pt idx="15730">
                  <c:v>0.0</c:v>
                </c:pt>
                <c:pt idx="15731">
                  <c:v>0.0</c:v>
                </c:pt>
                <c:pt idx="15732">
                  <c:v>0.0</c:v>
                </c:pt>
                <c:pt idx="15733">
                  <c:v>0.0</c:v>
                </c:pt>
                <c:pt idx="15734">
                  <c:v>0.0</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c:v>
                </c:pt>
                <c:pt idx="15754">
                  <c:v>0.0</c:v>
                </c:pt>
                <c:pt idx="15755">
                  <c:v>0.0</c:v>
                </c:pt>
                <c:pt idx="15756">
                  <c:v>0.0</c:v>
                </c:pt>
                <c:pt idx="15757">
                  <c:v>0.0</c:v>
                </c:pt>
                <c:pt idx="15758">
                  <c:v>0.0</c:v>
                </c:pt>
                <c:pt idx="15759">
                  <c:v>0.0</c:v>
                </c:pt>
                <c:pt idx="15760">
                  <c:v>0.0</c:v>
                </c:pt>
                <c:pt idx="15761">
                  <c:v>0.0</c:v>
                </c:pt>
                <c:pt idx="15762">
                  <c:v>0.0</c:v>
                </c:pt>
                <c:pt idx="15763">
                  <c:v>0.0</c:v>
                </c:pt>
                <c:pt idx="15764">
                  <c:v>0.0</c:v>
                </c:pt>
                <c:pt idx="15765">
                  <c:v>0.0</c:v>
                </c:pt>
                <c:pt idx="15766">
                  <c:v>0.0</c:v>
                </c:pt>
                <c:pt idx="15767">
                  <c:v>0.0</c:v>
                </c:pt>
                <c:pt idx="15768">
                  <c:v>0.0</c:v>
                </c:pt>
                <c:pt idx="15769">
                  <c:v>0.0</c:v>
                </c:pt>
                <c:pt idx="15770">
                  <c:v>0.0</c:v>
                </c:pt>
                <c:pt idx="15771">
                  <c:v>0.0</c:v>
                </c:pt>
                <c:pt idx="15772">
                  <c:v>0.0</c:v>
                </c:pt>
                <c:pt idx="15773">
                  <c:v>0.0</c:v>
                </c:pt>
                <c:pt idx="15774">
                  <c:v>0.0</c:v>
                </c:pt>
                <c:pt idx="15775">
                  <c:v>0.0</c:v>
                </c:pt>
                <c:pt idx="15776">
                  <c:v>0.0</c:v>
                </c:pt>
                <c:pt idx="15777">
                  <c:v>0.0</c:v>
                </c:pt>
                <c:pt idx="15778">
                  <c:v>0.0</c:v>
                </c:pt>
                <c:pt idx="15779">
                  <c:v>0.0</c:v>
                </c:pt>
                <c:pt idx="15780">
                  <c:v>0.0</c:v>
                </c:pt>
                <c:pt idx="15781">
                  <c:v>0.0</c:v>
                </c:pt>
                <c:pt idx="15782">
                  <c:v>0.0</c:v>
                </c:pt>
                <c:pt idx="15783">
                  <c:v>0.0</c:v>
                </c:pt>
                <c:pt idx="15784">
                  <c:v>0.0</c:v>
                </c:pt>
                <c:pt idx="15785">
                  <c:v>0.0</c:v>
                </c:pt>
                <c:pt idx="15786">
                  <c:v>0.0</c:v>
                </c:pt>
                <c:pt idx="15787">
                  <c:v>0.0</c:v>
                </c:pt>
                <c:pt idx="15788">
                  <c:v>0.0</c:v>
                </c:pt>
                <c:pt idx="15789">
                  <c:v>0.0</c:v>
                </c:pt>
                <c:pt idx="15790">
                  <c:v>0.0</c:v>
                </c:pt>
                <c:pt idx="15791">
                  <c:v>0.0</c:v>
                </c:pt>
                <c:pt idx="15792">
                  <c:v>0.0</c:v>
                </c:pt>
                <c:pt idx="15793">
                  <c:v>0.0</c:v>
                </c:pt>
                <c:pt idx="15794">
                  <c:v>0.0</c:v>
                </c:pt>
                <c:pt idx="15795">
                  <c:v>0.0</c:v>
                </c:pt>
                <c:pt idx="15796">
                  <c:v>0.0</c:v>
                </c:pt>
                <c:pt idx="15797">
                  <c:v>0.0</c:v>
                </c:pt>
                <c:pt idx="15798">
                  <c:v>0.0</c:v>
                </c:pt>
                <c:pt idx="15799">
                  <c:v>0.0</c:v>
                </c:pt>
                <c:pt idx="15800">
                  <c:v>0.0</c:v>
                </c:pt>
                <c:pt idx="15801">
                  <c:v>0.0</c:v>
                </c:pt>
                <c:pt idx="15802">
                  <c:v>0.0</c:v>
                </c:pt>
                <c:pt idx="15803">
                  <c:v>0.0</c:v>
                </c:pt>
                <c:pt idx="15804">
                  <c:v>0.0</c:v>
                </c:pt>
                <c:pt idx="15805">
                  <c:v>0.0</c:v>
                </c:pt>
                <c:pt idx="15806">
                  <c:v>0.0</c:v>
                </c:pt>
                <c:pt idx="15807">
                  <c:v>0.0</c:v>
                </c:pt>
                <c:pt idx="15808">
                  <c:v>0.0</c:v>
                </c:pt>
                <c:pt idx="15809">
                  <c:v>0.0</c:v>
                </c:pt>
                <c:pt idx="15810">
                  <c:v>0.0</c:v>
                </c:pt>
                <c:pt idx="15811">
                  <c:v>0.0</c:v>
                </c:pt>
                <c:pt idx="15812">
                  <c:v>0.0</c:v>
                </c:pt>
                <c:pt idx="15813">
                  <c:v>0.0</c:v>
                </c:pt>
                <c:pt idx="15814">
                  <c:v>0.0</c:v>
                </c:pt>
                <c:pt idx="15815">
                  <c:v>0.0</c:v>
                </c:pt>
                <c:pt idx="15816">
                  <c:v>0.0</c:v>
                </c:pt>
                <c:pt idx="15817">
                  <c:v>0.0</c:v>
                </c:pt>
                <c:pt idx="15818">
                  <c:v>0.0</c:v>
                </c:pt>
                <c:pt idx="15819">
                  <c:v>0.0</c:v>
                </c:pt>
                <c:pt idx="15820">
                  <c:v>0.0</c:v>
                </c:pt>
                <c:pt idx="15821">
                  <c:v>0.0</c:v>
                </c:pt>
                <c:pt idx="15822">
                  <c:v>0.0</c:v>
                </c:pt>
                <c:pt idx="15823">
                  <c:v>0.0</c:v>
                </c:pt>
                <c:pt idx="15824">
                  <c:v>0.0</c:v>
                </c:pt>
                <c:pt idx="15825">
                  <c:v>0.0</c:v>
                </c:pt>
                <c:pt idx="15826">
                  <c:v>0.0</c:v>
                </c:pt>
                <c:pt idx="15827">
                  <c:v>0.0</c:v>
                </c:pt>
                <c:pt idx="15828">
                  <c:v>0.0</c:v>
                </c:pt>
                <c:pt idx="15829">
                  <c:v>0.0</c:v>
                </c:pt>
                <c:pt idx="15830">
                  <c:v>0.0</c:v>
                </c:pt>
                <c:pt idx="15831">
                  <c:v>0.0</c:v>
                </c:pt>
                <c:pt idx="15832">
                  <c:v>0.0</c:v>
                </c:pt>
                <c:pt idx="15833">
                  <c:v>0.0</c:v>
                </c:pt>
                <c:pt idx="15834">
                  <c:v>0.0</c:v>
                </c:pt>
                <c:pt idx="15835">
                  <c:v>0.0</c:v>
                </c:pt>
                <c:pt idx="15836">
                  <c:v>0.0</c:v>
                </c:pt>
                <c:pt idx="15837">
                  <c:v>0.0</c:v>
                </c:pt>
                <c:pt idx="15838">
                  <c:v>0.0</c:v>
                </c:pt>
                <c:pt idx="15839">
                  <c:v>0.0</c:v>
                </c:pt>
                <c:pt idx="15840">
                  <c:v>0.0</c:v>
                </c:pt>
                <c:pt idx="15841">
                  <c:v>0.0</c:v>
                </c:pt>
                <c:pt idx="15842">
                  <c:v>0.0</c:v>
                </c:pt>
                <c:pt idx="15843">
                  <c:v>0.0</c:v>
                </c:pt>
                <c:pt idx="15844">
                  <c:v>0.0</c:v>
                </c:pt>
                <c:pt idx="15845">
                  <c:v>0.0</c:v>
                </c:pt>
                <c:pt idx="15846">
                  <c:v>0.0</c:v>
                </c:pt>
                <c:pt idx="15847">
                  <c:v>0.0</c:v>
                </c:pt>
                <c:pt idx="15848">
                  <c:v>0.0</c:v>
                </c:pt>
                <c:pt idx="15849">
                  <c:v>0.0</c:v>
                </c:pt>
                <c:pt idx="15850">
                  <c:v>0.0</c:v>
                </c:pt>
                <c:pt idx="15851">
                  <c:v>0.0</c:v>
                </c:pt>
                <c:pt idx="15852">
                  <c:v>0.0</c:v>
                </c:pt>
                <c:pt idx="15853">
                  <c:v>0.0</c:v>
                </c:pt>
                <c:pt idx="15854">
                  <c:v>0.0</c:v>
                </c:pt>
                <c:pt idx="15855">
                  <c:v>0.0</c:v>
                </c:pt>
                <c:pt idx="15856">
                  <c:v>0.0</c:v>
                </c:pt>
                <c:pt idx="15857">
                  <c:v>0.0</c:v>
                </c:pt>
                <c:pt idx="15858">
                  <c:v>0.0</c:v>
                </c:pt>
                <c:pt idx="15859">
                  <c:v>0.0</c:v>
                </c:pt>
                <c:pt idx="15860">
                  <c:v>0.0</c:v>
                </c:pt>
                <c:pt idx="15861">
                  <c:v>0.0</c:v>
                </c:pt>
                <c:pt idx="15862">
                  <c:v>0.0</c:v>
                </c:pt>
                <c:pt idx="15863">
                  <c:v>0.0</c:v>
                </c:pt>
                <c:pt idx="15864">
                  <c:v>0.0</c:v>
                </c:pt>
                <c:pt idx="15865">
                  <c:v>0.0</c:v>
                </c:pt>
                <c:pt idx="15866">
                  <c:v>0.0</c:v>
                </c:pt>
                <c:pt idx="15867">
                  <c:v>0.0</c:v>
                </c:pt>
                <c:pt idx="15868">
                  <c:v>0.0</c:v>
                </c:pt>
                <c:pt idx="15869">
                  <c:v>0.0</c:v>
                </c:pt>
                <c:pt idx="15870">
                  <c:v>0.0</c:v>
                </c:pt>
                <c:pt idx="15871">
                  <c:v>0.0</c:v>
                </c:pt>
                <c:pt idx="15872">
                  <c:v>0.0</c:v>
                </c:pt>
                <c:pt idx="15873">
                  <c:v>0.0</c:v>
                </c:pt>
                <c:pt idx="15874">
                  <c:v>0.0</c:v>
                </c:pt>
                <c:pt idx="15875">
                  <c:v>0.0</c:v>
                </c:pt>
                <c:pt idx="15876">
                  <c:v>0.0</c:v>
                </c:pt>
                <c:pt idx="15877">
                  <c:v>0.0</c:v>
                </c:pt>
                <c:pt idx="15878">
                  <c:v>0.0</c:v>
                </c:pt>
                <c:pt idx="15879">
                  <c:v>0.0</c:v>
                </c:pt>
                <c:pt idx="15880">
                  <c:v>0.0</c:v>
                </c:pt>
                <c:pt idx="15881">
                  <c:v>0.0</c:v>
                </c:pt>
                <c:pt idx="15882">
                  <c:v>0.0</c:v>
                </c:pt>
                <c:pt idx="15883">
                  <c:v>0.0</c:v>
                </c:pt>
                <c:pt idx="15884">
                  <c:v>0.0</c:v>
                </c:pt>
                <c:pt idx="15885">
                  <c:v>0.0</c:v>
                </c:pt>
                <c:pt idx="15886">
                  <c:v>0.0</c:v>
                </c:pt>
                <c:pt idx="15887">
                  <c:v>0.0</c:v>
                </c:pt>
                <c:pt idx="15888">
                  <c:v>0.0</c:v>
                </c:pt>
                <c:pt idx="15889">
                  <c:v>0.0</c:v>
                </c:pt>
                <c:pt idx="15890">
                  <c:v>0.0</c:v>
                </c:pt>
                <c:pt idx="15891">
                  <c:v>0.0</c:v>
                </c:pt>
                <c:pt idx="15892">
                  <c:v>0.0</c:v>
                </c:pt>
                <c:pt idx="15893">
                  <c:v>0.0</c:v>
                </c:pt>
                <c:pt idx="15894">
                  <c:v>0.0</c:v>
                </c:pt>
                <c:pt idx="15895">
                  <c:v>0.0</c:v>
                </c:pt>
                <c:pt idx="15896">
                  <c:v>0.0</c:v>
                </c:pt>
                <c:pt idx="15897">
                  <c:v>0.0</c:v>
                </c:pt>
                <c:pt idx="15898">
                  <c:v>0.0</c:v>
                </c:pt>
                <c:pt idx="15899">
                  <c:v>0.0</c:v>
                </c:pt>
                <c:pt idx="15900">
                  <c:v>0.0</c:v>
                </c:pt>
                <c:pt idx="15901">
                  <c:v>0.0</c:v>
                </c:pt>
                <c:pt idx="15902">
                  <c:v>0.0</c:v>
                </c:pt>
                <c:pt idx="15903">
                  <c:v>0.0</c:v>
                </c:pt>
                <c:pt idx="15904">
                  <c:v>0.0</c:v>
                </c:pt>
                <c:pt idx="15905">
                  <c:v>0.0</c:v>
                </c:pt>
                <c:pt idx="15906">
                  <c:v>0.0</c:v>
                </c:pt>
                <c:pt idx="15907">
                  <c:v>0.0</c:v>
                </c:pt>
                <c:pt idx="15908">
                  <c:v>0.0</c:v>
                </c:pt>
                <c:pt idx="15909">
                  <c:v>0.0</c:v>
                </c:pt>
                <c:pt idx="15910">
                  <c:v>0.0</c:v>
                </c:pt>
                <c:pt idx="15911">
                  <c:v>0.0</c:v>
                </c:pt>
                <c:pt idx="15912">
                  <c:v>0.0</c:v>
                </c:pt>
                <c:pt idx="15913">
                  <c:v>0.0</c:v>
                </c:pt>
                <c:pt idx="15914">
                  <c:v>0.0</c:v>
                </c:pt>
                <c:pt idx="15915">
                  <c:v>0.0</c:v>
                </c:pt>
                <c:pt idx="15916">
                  <c:v>0.0</c:v>
                </c:pt>
                <c:pt idx="15917">
                  <c:v>0.0</c:v>
                </c:pt>
                <c:pt idx="15918">
                  <c:v>0.0</c:v>
                </c:pt>
                <c:pt idx="15919">
                  <c:v>0.0</c:v>
                </c:pt>
                <c:pt idx="15920">
                  <c:v>0.0</c:v>
                </c:pt>
                <c:pt idx="15921">
                  <c:v>0.0</c:v>
                </c:pt>
                <c:pt idx="15922">
                  <c:v>0.0</c:v>
                </c:pt>
                <c:pt idx="15923">
                  <c:v>0.0</c:v>
                </c:pt>
                <c:pt idx="15924">
                  <c:v>0.0</c:v>
                </c:pt>
                <c:pt idx="15925">
                  <c:v>0.0</c:v>
                </c:pt>
                <c:pt idx="15926">
                  <c:v>0.0</c:v>
                </c:pt>
                <c:pt idx="15927">
                  <c:v>0.0</c:v>
                </c:pt>
                <c:pt idx="15928">
                  <c:v>0.0</c:v>
                </c:pt>
                <c:pt idx="15929">
                  <c:v>0.0</c:v>
                </c:pt>
                <c:pt idx="15930">
                  <c:v>0.0</c:v>
                </c:pt>
                <c:pt idx="15931">
                  <c:v>0.0</c:v>
                </c:pt>
                <c:pt idx="15932">
                  <c:v>0.0</c:v>
                </c:pt>
                <c:pt idx="15933">
                  <c:v>0.0</c:v>
                </c:pt>
                <c:pt idx="15934">
                  <c:v>0.0</c:v>
                </c:pt>
                <c:pt idx="15935">
                  <c:v>0.0</c:v>
                </c:pt>
                <c:pt idx="15936">
                  <c:v>0.0</c:v>
                </c:pt>
                <c:pt idx="15937">
                  <c:v>0.0</c:v>
                </c:pt>
                <c:pt idx="15938">
                  <c:v>0.0</c:v>
                </c:pt>
                <c:pt idx="15939">
                  <c:v>0.0</c:v>
                </c:pt>
                <c:pt idx="15940">
                  <c:v>0.0</c:v>
                </c:pt>
                <c:pt idx="15941">
                  <c:v>0.0</c:v>
                </c:pt>
                <c:pt idx="15942">
                  <c:v>0.0</c:v>
                </c:pt>
                <c:pt idx="15943">
                  <c:v>0.0</c:v>
                </c:pt>
                <c:pt idx="15944">
                  <c:v>0.0</c:v>
                </c:pt>
                <c:pt idx="15945">
                  <c:v>0.0</c:v>
                </c:pt>
                <c:pt idx="15946">
                  <c:v>0.0</c:v>
                </c:pt>
                <c:pt idx="15947">
                  <c:v>0.0</c:v>
                </c:pt>
                <c:pt idx="15948">
                  <c:v>0.0</c:v>
                </c:pt>
                <c:pt idx="15949">
                  <c:v>0.0004375957</c:v>
                </c:pt>
                <c:pt idx="15950">
                  <c:v>0.001469015</c:v>
                </c:pt>
                <c:pt idx="15951">
                  <c:v>0.001634791</c:v>
                </c:pt>
                <c:pt idx="15952">
                  <c:v>0.001741971</c:v>
                </c:pt>
                <c:pt idx="15953">
                  <c:v>0.001383286</c:v>
                </c:pt>
                <c:pt idx="15954">
                  <c:v>0.0007339984</c:v>
                </c:pt>
                <c:pt idx="15955">
                  <c:v>3.688234E-5</c:v>
                </c:pt>
                <c:pt idx="15956">
                  <c:v>0.0</c:v>
                </c:pt>
                <c:pt idx="15957">
                  <c:v>0.0</c:v>
                </c:pt>
                <c:pt idx="15958">
                  <c:v>0.0</c:v>
                </c:pt>
                <c:pt idx="15959">
                  <c:v>0.0</c:v>
                </c:pt>
                <c:pt idx="15960">
                  <c:v>0.0</c:v>
                </c:pt>
                <c:pt idx="15961">
                  <c:v>0.0</c:v>
                </c:pt>
                <c:pt idx="15962">
                  <c:v>0.0</c:v>
                </c:pt>
                <c:pt idx="15963">
                  <c:v>0.0</c:v>
                </c:pt>
                <c:pt idx="15964">
                  <c:v>0.0</c:v>
                </c:pt>
                <c:pt idx="15965">
                  <c:v>0.0</c:v>
                </c:pt>
                <c:pt idx="15966">
                  <c:v>0.0</c:v>
                </c:pt>
                <c:pt idx="15967">
                  <c:v>0.0</c:v>
                </c:pt>
                <c:pt idx="15968">
                  <c:v>0.0</c:v>
                </c:pt>
                <c:pt idx="15969">
                  <c:v>0.0</c:v>
                </c:pt>
                <c:pt idx="15970">
                  <c:v>0.0</c:v>
                </c:pt>
                <c:pt idx="15971">
                  <c:v>0.0</c:v>
                </c:pt>
                <c:pt idx="15972">
                  <c:v>0.0</c:v>
                </c:pt>
                <c:pt idx="15973">
                  <c:v>0.0</c:v>
                </c:pt>
                <c:pt idx="15974">
                  <c:v>0.0</c:v>
                </c:pt>
                <c:pt idx="15975">
                  <c:v>0.0</c:v>
                </c:pt>
                <c:pt idx="15976">
                  <c:v>0.0</c:v>
                </c:pt>
                <c:pt idx="15977">
                  <c:v>0.0</c:v>
                </c:pt>
                <c:pt idx="15978">
                  <c:v>0.0</c:v>
                </c:pt>
                <c:pt idx="15979">
                  <c:v>0.0</c:v>
                </c:pt>
                <c:pt idx="15980">
                  <c:v>0.0</c:v>
                </c:pt>
                <c:pt idx="15981">
                  <c:v>0.0</c:v>
                </c:pt>
                <c:pt idx="15982">
                  <c:v>0.0</c:v>
                </c:pt>
                <c:pt idx="15983">
                  <c:v>0.0</c:v>
                </c:pt>
                <c:pt idx="15984">
                  <c:v>0.0</c:v>
                </c:pt>
                <c:pt idx="15985">
                  <c:v>0.0</c:v>
                </c:pt>
                <c:pt idx="15986">
                  <c:v>0.0</c:v>
                </c:pt>
                <c:pt idx="15987">
                  <c:v>0.0</c:v>
                </c:pt>
                <c:pt idx="15988">
                  <c:v>0.0</c:v>
                </c:pt>
                <c:pt idx="15989">
                  <c:v>0.0</c:v>
                </c:pt>
                <c:pt idx="15990">
                  <c:v>0.0</c:v>
                </c:pt>
                <c:pt idx="15991">
                  <c:v>0.0</c:v>
                </c:pt>
                <c:pt idx="15992">
                  <c:v>0.0</c:v>
                </c:pt>
                <c:pt idx="15993">
                  <c:v>0.0</c:v>
                </c:pt>
                <c:pt idx="15994">
                  <c:v>0.0</c:v>
                </c:pt>
                <c:pt idx="15995">
                  <c:v>0.0</c:v>
                </c:pt>
                <c:pt idx="15996">
                  <c:v>0.0</c:v>
                </c:pt>
                <c:pt idx="15997">
                  <c:v>0.0004251809</c:v>
                </c:pt>
                <c:pt idx="15998">
                  <c:v>0.0</c:v>
                </c:pt>
                <c:pt idx="15999">
                  <c:v>0.0</c:v>
                </c:pt>
                <c:pt idx="16000">
                  <c:v>0.0</c:v>
                </c:pt>
                <c:pt idx="16001">
                  <c:v>0.0</c:v>
                </c:pt>
                <c:pt idx="16002">
                  <c:v>0.0</c:v>
                </c:pt>
                <c:pt idx="16003">
                  <c:v>0.0</c:v>
                </c:pt>
                <c:pt idx="16004">
                  <c:v>0.0</c:v>
                </c:pt>
                <c:pt idx="16005">
                  <c:v>2.312813E-5</c:v>
                </c:pt>
                <c:pt idx="16006">
                  <c:v>0.0</c:v>
                </c:pt>
                <c:pt idx="16007">
                  <c:v>8.26145300000001E-5</c:v>
                </c:pt>
                <c:pt idx="16008">
                  <c:v>6.525358E-5</c:v>
                </c:pt>
                <c:pt idx="16009">
                  <c:v>0.0</c:v>
                </c:pt>
                <c:pt idx="16010">
                  <c:v>0.0</c:v>
                </c:pt>
                <c:pt idx="16011">
                  <c:v>0.0</c:v>
                </c:pt>
                <c:pt idx="16012">
                  <c:v>0.0</c:v>
                </c:pt>
                <c:pt idx="16013">
                  <c:v>0.0</c:v>
                </c:pt>
                <c:pt idx="16014">
                  <c:v>0.0</c:v>
                </c:pt>
                <c:pt idx="16015">
                  <c:v>0.0</c:v>
                </c:pt>
                <c:pt idx="16016">
                  <c:v>0.0</c:v>
                </c:pt>
                <c:pt idx="16017">
                  <c:v>0.0</c:v>
                </c:pt>
                <c:pt idx="16018">
                  <c:v>0.0</c:v>
                </c:pt>
                <c:pt idx="16019">
                  <c:v>0.0</c:v>
                </c:pt>
                <c:pt idx="16020">
                  <c:v>0.0</c:v>
                </c:pt>
                <c:pt idx="16021">
                  <c:v>0.0</c:v>
                </c:pt>
                <c:pt idx="16022">
                  <c:v>0.0</c:v>
                </c:pt>
                <c:pt idx="16023">
                  <c:v>0.0</c:v>
                </c:pt>
                <c:pt idx="16024">
                  <c:v>0.0</c:v>
                </c:pt>
                <c:pt idx="16025">
                  <c:v>0.0</c:v>
                </c:pt>
                <c:pt idx="16026">
                  <c:v>0.0</c:v>
                </c:pt>
                <c:pt idx="16027">
                  <c:v>9.81000300000001E-5</c:v>
                </c:pt>
                <c:pt idx="16028">
                  <c:v>0.0</c:v>
                </c:pt>
                <c:pt idx="16029">
                  <c:v>0.0</c:v>
                </c:pt>
                <c:pt idx="16030">
                  <c:v>0.0</c:v>
                </c:pt>
                <c:pt idx="16031">
                  <c:v>0.0</c:v>
                </c:pt>
                <c:pt idx="16032">
                  <c:v>0.0</c:v>
                </c:pt>
                <c:pt idx="16033">
                  <c:v>0.0</c:v>
                </c:pt>
                <c:pt idx="16034">
                  <c:v>0.0</c:v>
                </c:pt>
                <c:pt idx="16035">
                  <c:v>0.0</c:v>
                </c:pt>
                <c:pt idx="16036">
                  <c:v>0.0</c:v>
                </c:pt>
                <c:pt idx="16037">
                  <c:v>0.0</c:v>
                </c:pt>
                <c:pt idx="16038">
                  <c:v>1.840923E-5</c:v>
                </c:pt>
                <c:pt idx="16039">
                  <c:v>0.0</c:v>
                </c:pt>
                <c:pt idx="16040">
                  <c:v>0.0</c:v>
                </c:pt>
                <c:pt idx="16041">
                  <c:v>6.419719E-5</c:v>
                </c:pt>
                <c:pt idx="16042">
                  <c:v>0.0</c:v>
                </c:pt>
                <c:pt idx="16043">
                  <c:v>0.0</c:v>
                </c:pt>
                <c:pt idx="16044">
                  <c:v>0.0</c:v>
                </c:pt>
                <c:pt idx="16045">
                  <c:v>0.0</c:v>
                </c:pt>
                <c:pt idx="16046">
                  <c:v>0.0</c:v>
                </c:pt>
                <c:pt idx="16047">
                  <c:v>0.0</c:v>
                </c:pt>
                <c:pt idx="16048">
                  <c:v>0.0</c:v>
                </c:pt>
                <c:pt idx="16049">
                  <c:v>0.0</c:v>
                </c:pt>
                <c:pt idx="16050">
                  <c:v>0.0003114172</c:v>
                </c:pt>
                <c:pt idx="16051">
                  <c:v>0.0005130044</c:v>
                </c:pt>
                <c:pt idx="16052">
                  <c:v>0.0003016647</c:v>
                </c:pt>
                <c:pt idx="16053">
                  <c:v>0.0003827104</c:v>
                </c:pt>
                <c:pt idx="16054">
                  <c:v>0.0003629071</c:v>
                </c:pt>
                <c:pt idx="16055">
                  <c:v>0.0005498999</c:v>
                </c:pt>
                <c:pt idx="16056">
                  <c:v>0.0006396878</c:v>
                </c:pt>
                <c:pt idx="16057">
                  <c:v>0.0006452983</c:v>
                </c:pt>
                <c:pt idx="16058">
                  <c:v>0.0004026325</c:v>
                </c:pt>
                <c:pt idx="16059">
                  <c:v>0.000729289</c:v>
                </c:pt>
                <c:pt idx="16060">
                  <c:v>0.0008422164</c:v>
                </c:pt>
                <c:pt idx="16061">
                  <c:v>0.0004733489</c:v>
                </c:pt>
                <c:pt idx="16062">
                  <c:v>0.0005578512</c:v>
                </c:pt>
                <c:pt idx="16063">
                  <c:v>0.001376641</c:v>
                </c:pt>
                <c:pt idx="16064">
                  <c:v>0.001652929</c:v>
                </c:pt>
                <c:pt idx="16065">
                  <c:v>0.001994338</c:v>
                </c:pt>
                <c:pt idx="16066">
                  <c:v>0.001866776</c:v>
                </c:pt>
                <c:pt idx="16067">
                  <c:v>0.001372453</c:v>
                </c:pt>
                <c:pt idx="16068">
                  <c:v>0.001212677</c:v>
                </c:pt>
                <c:pt idx="16069">
                  <c:v>0.001223553</c:v>
                </c:pt>
                <c:pt idx="16070">
                  <c:v>0.001408883</c:v>
                </c:pt>
                <c:pt idx="16071">
                  <c:v>0.001080792</c:v>
                </c:pt>
                <c:pt idx="16072">
                  <c:v>0.001568416</c:v>
                </c:pt>
                <c:pt idx="16073">
                  <c:v>0.001617956</c:v>
                </c:pt>
                <c:pt idx="16074">
                  <c:v>0.001330995</c:v>
                </c:pt>
                <c:pt idx="16075">
                  <c:v>0.001184391</c:v>
                </c:pt>
                <c:pt idx="16076">
                  <c:v>0.001448969</c:v>
                </c:pt>
                <c:pt idx="16077">
                  <c:v>0.001633499</c:v>
                </c:pt>
                <c:pt idx="16078">
                  <c:v>0.00144047</c:v>
                </c:pt>
                <c:pt idx="16079">
                  <c:v>0.001173071</c:v>
                </c:pt>
                <c:pt idx="16080">
                  <c:v>0.001315772</c:v>
                </c:pt>
                <c:pt idx="16081">
                  <c:v>0.001239762</c:v>
                </c:pt>
                <c:pt idx="16082">
                  <c:v>0.001313625</c:v>
                </c:pt>
                <c:pt idx="16083">
                  <c:v>0.001120621</c:v>
                </c:pt>
                <c:pt idx="16084">
                  <c:v>0.001059119</c:v>
                </c:pt>
                <c:pt idx="16085">
                  <c:v>0.001228948</c:v>
                </c:pt>
                <c:pt idx="16086">
                  <c:v>0.001389442</c:v>
                </c:pt>
                <c:pt idx="16087">
                  <c:v>0.001213443</c:v>
                </c:pt>
                <c:pt idx="16088">
                  <c:v>0.001297138</c:v>
                </c:pt>
                <c:pt idx="16089">
                  <c:v>0.001270739</c:v>
                </c:pt>
                <c:pt idx="16090">
                  <c:v>0.001332052</c:v>
                </c:pt>
                <c:pt idx="16091">
                  <c:v>0.002313775</c:v>
                </c:pt>
                <c:pt idx="16092">
                  <c:v>0.002388061</c:v>
                </c:pt>
                <c:pt idx="16093">
                  <c:v>0.002543898</c:v>
                </c:pt>
                <c:pt idx="16094">
                  <c:v>0.002459405</c:v>
                </c:pt>
                <c:pt idx="16095">
                  <c:v>0.002516261</c:v>
                </c:pt>
                <c:pt idx="16096">
                  <c:v>0.002565618</c:v>
                </c:pt>
                <c:pt idx="16097">
                  <c:v>0.00262515</c:v>
                </c:pt>
                <c:pt idx="16098">
                  <c:v>0.002511405</c:v>
                </c:pt>
                <c:pt idx="16099">
                  <c:v>0.003228909</c:v>
                </c:pt>
                <c:pt idx="16100">
                  <c:v>0.00255509</c:v>
                </c:pt>
                <c:pt idx="16101">
                  <c:v>0.002596013</c:v>
                </c:pt>
                <c:pt idx="16102">
                  <c:v>0.003105811</c:v>
                </c:pt>
                <c:pt idx="16103">
                  <c:v>0.003051456</c:v>
                </c:pt>
                <c:pt idx="16104">
                  <c:v>0.003163793</c:v>
                </c:pt>
                <c:pt idx="16105">
                  <c:v>0.003089471</c:v>
                </c:pt>
                <c:pt idx="16106">
                  <c:v>0.002886099</c:v>
                </c:pt>
                <c:pt idx="16107">
                  <c:v>0.002599743</c:v>
                </c:pt>
                <c:pt idx="16108">
                  <c:v>0.002984241</c:v>
                </c:pt>
                <c:pt idx="16109">
                  <c:v>0.003115661</c:v>
                </c:pt>
                <c:pt idx="16110">
                  <c:v>0.003078563</c:v>
                </c:pt>
                <c:pt idx="16111">
                  <c:v>0.002743912</c:v>
                </c:pt>
                <c:pt idx="16112">
                  <c:v>0.0025612</c:v>
                </c:pt>
                <c:pt idx="16113">
                  <c:v>0.002513998</c:v>
                </c:pt>
                <c:pt idx="16114">
                  <c:v>0.002281523</c:v>
                </c:pt>
                <c:pt idx="16115">
                  <c:v>0.002619769</c:v>
                </c:pt>
                <c:pt idx="16116">
                  <c:v>0.002241663</c:v>
                </c:pt>
                <c:pt idx="16117">
                  <c:v>0.002253235</c:v>
                </c:pt>
                <c:pt idx="16118">
                  <c:v>0.002430925</c:v>
                </c:pt>
                <c:pt idx="16119">
                  <c:v>0.002609625</c:v>
                </c:pt>
                <c:pt idx="16120">
                  <c:v>0.002303403</c:v>
                </c:pt>
                <c:pt idx="16121">
                  <c:v>0.00242832</c:v>
                </c:pt>
                <c:pt idx="16122">
                  <c:v>0.002548205</c:v>
                </c:pt>
                <c:pt idx="16123">
                  <c:v>0.002983079</c:v>
                </c:pt>
                <c:pt idx="16124">
                  <c:v>0.002210963</c:v>
                </c:pt>
                <c:pt idx="16125">
                  <c:v>0.002028932</c:v>
                </c:pt>
                <c:pt idx="16126">
                  <c:v>0.0024019</c:v>
                </c:pt>
                <c:pt idx="16127">
                  <c:v>0.001919831</c:v>
                </c:pt>
                <c:pt idx="16128">
                  <c:v>0.002295481</c:v>
                </c:pt>
                <c:pt idx="16129">
                  <c:v>0.002273144</c:v>
                </c:pt>
                <c:pt idx="16130">
                  <c:v>0.002068435</c:v>
                </c:pt>
                <c:pt idx="16131">
                  <c:v>0.001836969</c:v>
                </c:pt>
                <c:pt idx="16132">
                  <c:v>0.00229618</c:v>
                </c:pt>
                <c:pt idx="16133">
                  <c:v>0.002261769</c:v>
                </c:pt>
                <c:pt idx="16134">
                  <c:v>0.002487066</c:v>
                </c:pt>
                <c:pt idx="16135">
                  <c:v>0.002687675</c:v>
                </c:pt>
                <c:pt idx="16136">
                  <c:v>0.002326885</c:v>
                </c:pt>
                <c:pt idx="16137">
                  <c:v>0.002452733</c:v>
                </c:pt>
                <c:pt idx="16138">
                  <c:v>0.002962876</c:v>
                </c:pt>
                <c:pt idx="16139">
                  <c:v>0.002369507</c:v>
                </c:pt>
                <c:pt idx="16140">
                  <c:v>0.00251571</c:v>
                </c:pt>
                <c:pt idx="16141">
                  <c:v>0.002720074</c:v>
                </c:pt>
                <c:pt idx="16142">
                  <c:v>0.002793755</c:v>
                </c:pt>
                <c:pt idx="16143">
                  <c:v>0.002905588</c:v>
                </c:pt>
                <c:pt idx="16144">
                  <c:v>0.003010151</c:v>
                </c:pt>
                <c:pt idx="16145">
                  <c:v>0.00309299</c:v>
                </c:pt>
                <c:pt idx="16146">
                  <c:v>0.003852357</c:v>
                </c:pt>
                <c:pt idx="16147">
                  <c:v>0.004625759</c:v>
                </c:pt>
                <c:pt idx="16148">
                  <c:v>0.004416267</c:v>
                </c:pt>
                <c:pt idx="16149">
                  <c:v>0.00486682</c:v>
                </c:pt>
                <c:pt idx="16150">
                  <c:v>0.004122277</c:v>
                </c:pt>
                <c:pt idx="16151">
                  <c:v>0.004370045</c:v>
                </c:pt>
                <c:pt idx="16152">
                  <c:v>0.00453782</c:v>
                </c:pt>
                <c:pt idx="16153">
                  <c:v>0.004450109</c:v>
                </c:pt>
                <c:pt idx="16154">
                  <c:v>0.004129195</c:v>
                </c:pt>
                <c:pt idx="16155">
                  <c:v>0.004088373</c:v>
                </c:pt>
                <c:pt idx="16156">
                  <c:v>0.004476365</c:v>
                </c:pt>
                <c:pt idx="16157">
                  <c:v>0.00460227</c:v>
                </c:pt>
                <c:pt idx="16158">
                  <c:v>0.004332493</c:v>
                </c:pt>
                <c:pt idx="16159">
                  <c:v>0.004666848</c:v>
                </c:pt>
                <c:pt idx="16160">
                  <c:v>0.004726967</c:v>
                </c:pt>
                <c:pt idx="16161">
                  <c:v>0.004634851</c:v>
                </c:pt>
                <c:pt idx="16162">
                  <c:v>0.004474096</c:v>
                </c:pt>
                <c:pt idx="16163">
                  <c:v>0.004552131</c:v>
                </c:pt>
                <c:pt idx="16164">
                  <c:v>0.004674121</c:v>
                </c:pt>
                <c:pt idx="16165">
                  <c:v>0.00461034</c:v>
                </c:pt>
                <c:pt idx="16166">
                  <c:v>0.004669806</c:v>
                </c:pt>
                <c:pt idx="16167">
                  <c:v>0.004801328</c:v>
                </c:pt>
                <c:pt idx="16168">
                  <c:v>0.004722142</c:v>
                </c:pt>
                <c:pt idx="16169">
                  <c:v>0.004853496</c:v>
                </c:pt>
                <c:pt idx="16170">
                  <c:v>0.004982928</c:v>
                </c:pt>
                <c:pt idx="16171">
                  <c:v>0.004495242</c:v>
                </c:pt>
                <c:pt idx="16172">
                  <c:v>0.004869534</c:v>
                </c:pt>
                <c:pt idx="16173">
                  <c:v>0.005097493</c:v>
                </c:pt>
                <c:pt idx="16174">
                  <c:v>0.004830606</c:v>
                </c:pt>
                <c:pt idx="16175">
                  <c:v>0.005008472</c:v>
                </c:pt>
                <c:pt idx="16176">
                  <c:v>0.004666865</c:v>
                </c:pt>
                <c:pt idx="16177">
                  <c:v>0.004793196</c:v>
                </c:pt>
                <c:pt idx="16178">
                  <c:v>0.00467051</c:v>
                </c:pt>
                <c:pt idx="16179">
                  <c:v>0.004987933</c:v>
                </c:pt>
                <c:pt idx="16180">
                  <c:v>0.004889222</c:v>
                </c:pt>
                <c:pt idx="16181">
                  <c:v>0.004338235</c:v>
                </c:pt>
                <c:pt idx="16182">
                  <c:v>0.004637879</c:v>
                </c:pt>
                <c:pt idx="16183">
                  <c:v>0.004379045</c:v>
                </c:pt>
                <c:pt idx="16184">
                  <c:v>0.004894798</c:v>
                </c:pt>
                <c:pt idx="16185">
                  <c:v>0.004649665</c:v>
                </c:pt>
                <c:pt idx="16186">
                  <c:v>0.004846301</c:v>
                </c:pt>
                <c:pt idx="16187">
                  <c:v>0.004770795</c:v>
                </c:pt>
                <c:pt idx="16188">
                  <c:v>0.004920355</c:v>
                </c:pt>
                <c:pt idx="16189">
                  <c:v>0.00504963</c:v>
                </c:pt>
                <c:pt idx="16190">
                  <c:v>0.004936968</c:v>
                </c:pt>
                <c:pt idx="16191">
                  <c:v>0.005052362</c:v>
                </c:pt>
                <c:pt idx="16192">
                  <c:v>0.005160882</c:v>
                </c:pt>
                <c:pt idx="16193">
                  <c:v>0.004996342</c:v>
                </c:pt>
                <c:pt idx="16194">
                  <c:v>0.004572815</c:v>
                </c:pt>
                <c:pt idx="16195">
                  <c:v>0.004969379</c:v>
                </c:pt>
                <c:pt idx="16196">
                  <c:v>0.005112906</c:v>
                </c:pt>
                <c:pt idx="16197">
                  <c:v>0.004864413</c:v>
                </c:pt>
                <c:pt idx="16198">
                  <c:v>0.004635543</c:v>
                </c:pt>
                <c:pt idx="16199">
                  <c:v>0.004723817</c:v>
                </c:pt>
                <c:pt idx="16200">
                  <c:v>0.004284655</c:v>
                </c:pt>
                <c:pt idx="16201">
                  <c:v>0.004790715</c:v>
                </c:pt>
                <c:pt idx="16202">
                  <c:v>0.004307401</c:v>
                </c:pt>
                <c:pt idx="16203">
                  <c:v>0.004602482</c:v>
                </c:pt>
                <c:pt idx="16204">
                  <c:v>0.004637015</c:v>
                </c:pt>
                <c:pt idx="16205">
                  <c:v>0.004199326</c:v>
                </c:pt>
                <c:pt idx="16206">
                  <c:v>0.00470494</c:v>
                </c:pt>
                <c:pt idx="16207">
                  <c:v>0.0050565</c:v>
                </c:pt>
                <c:pt idx="16208">
                  <c:v>0.004758329</c:v>
                </c:pt>
                <c:pt idx="16209">
                  <c:v>0.004631786</c:v>
                </c:pt>
                <c:pt idx="16210">
                  <c:v>0.004590701</c:v>
                </c:pt>
                <c:pt idx="16211">
                  <c:v>0.004426092</c:v>
                </c:pt>
                <c:pt idx="16212">
                  <c:v>0.004754165</c:v>
                </c:pt>
                <c:pt idx="16213">
                  <c:v>0.004950089</c:v>
                </c:pt>
                <c:pt idx="16214">
                  <c:v>0.005220687</c:v>
                </c:pt>
                <c:pt idx="16215">
                  <c:v>0.005420028</c:v>
                </c:pt>
                <c:pt idx="16216">
                  <c:v>0.004551067</c:v>
                </c:pt>
                <c:pt idx="16217">
                  <c:v>0.004877087</c:v>
                </c:pt>
                <c:pt idx="16218">
                  <c:v>0.004322832</c:v>
                </c:pt>
                <c:pt idx="16219">
                  <c:v>0.004829133</c:v>
                </c:pt>
                <c:pt idx="16220">
                  <c:v>0.005300751</c:v>
                </c:pt>
                <c:pt idx="16221">
                  <c:v>0.005416092</c:v>
                </c:pt>
                <c:pt idx="16222">
                  <c:v>0.005391738</c:v>
                </c:pt>
                <c:pt idx="16223">
                  <c:v>0.005091715</c:v>
                </c:pt>
                <c:pt idx="16224">
                  <c:v>0.005416839</c:v>
                </c:pt>
                <c:pt idx="16225">
                  <c:v>0.004996099</c:v>
                </c:pt>
                <c:pt idx="16226">
                  <c:v>0.005284936</c:v>
                </c:pt>
                <c:pt idx="16227">
                  <c:v>0.005269314</c:v>
                </c:pt>
                <c:pt idx="16228">
                  <c:v>0.005074248</c:v>
                </c:pt>
                <c:pt idx="16229">
                  <c:v>0.005670264</c:v>
                </c:pt>
                <c:pt idx="16230">
                  <c:v>0.005756139</c:v>
                </c:pt>
                <c:pt idx="16231">
                  <c:v>0.005856948</c:v>
                </c:pt>
                <c:pt idx="16232">
                  <c:v>0.005066415</c:v>
                </c:pt>
                <c:pt idx="16233">
                  <c:v>0.00478689</c:v>
                </c:pt>
                <c:pt idx="16234">
                  <c:v>0.00543824</c:v>
                </c:pt>
                <c:pt idx="16235">
                  <c:v>0.005081123</c:v>
                </c:pt>
                <c:pt idx="16236">
                  <c:v>0.004822621</c:v>
                </c:pt>
                <c:pt idx="16237">
                  <c:v>0.005626069</c:v>
                </c:pt>
                <c:pt idx="16238">
                  <c:v>0.005030095</c:v>
                </c:pt>
                <c:pt idx="16239">
                  <c:v>0.005097092</c:v>
                </c:pt>
                <c:pt idx="16240">
                  <c:v>0.005956923</c:v>
                </c:pt>
                <c:pt idx="16241">
                  <c:v>0.005102564</c:v>
                </c:pt>
                <c:pt idx="16242">
                  <c:v>0.005044803</c:v>
                </c:pt>
                <c:pt idx="16243">
                  <c:v>0.005256957</c:v>
                </c:pt>
                <c:pt idx="16244">
                  <c:v>0.005265073</c:v>
                </c:pt>
                <c:pt idx="16245">
                  <c:v>0.005445861</c:v>
                </c:pt>
                <c:pt idx="16246">
                  <c:v>0.005610402</c:v>
                </c:pt>
                <c:pt idx="16247">
                  <c:v>0.005365876</c:v>
                </c:pt>
                <c:pt idx="16248">
                  <c:v>0.005346408</c:v>
                </c:pt>
                <c:pt idx="16249">
                  <c:v>0.005593166</c:v>
                </c:pt>
                <c:pt idx="16250">
                  <c:v>0.005125368</c:v>
                </c:pt>
                <c:pt idx="16251">
                  <c:v>0.005320384</c:v>
                </c:pt>
                <c:pt idx="16252">
                  <c:v>0.005234947</c:v>
                </c:pt>
                <c:pt idx="16253">
                  <c:v>0.005073434</c:v>
                </c:pt>
                <c:pt idx="16254">
                  <c:v>0.004899233</c:v>
                </c:pt>
                <c:pt idx="16255">
                  <c:v>0.005368412</c:v>
                </c:pt>
                <c:pt idx="16256">
                  <c:v>0.005169138</c:v>
                </c:pt>
                <c:pt idx="16257">
                  <c:v>0.00487735</c:v>
                </c:pt>
                <c:pt idx="16258">
                  <c:v>0.00539447</c:v>
                </c:pt>
                <c:pt idx="16259">
                  <c:v>0.00585196</c:v>
                </c:pt>
                <c:pt idx="16260">
                  <c:v>0.006070185</c:v>
                </c:pt>
                <c:pt idx="16261">
                  <c:v>0.00557513</c:v>
                </c:pt>
                <c:pt idx="16262">
                  <c:v>0.005865277</c:v>
                </c:pt>
                <c:pt idx="16263">
                  <c:v>0.005408894</c:v>
                </c:pt>
                <c:pt idx="16264">
                  <c:v>0.005488266</c:v>
                </c:pt>
                <c:pt idx="16265">
                  <c:v>0.005307232</c:v>
                </c:pt>
                <c:pt idx="16266">
                  <c:v>0.005653283</c:v>
                </c:pt>
                <c:pt idx="16267">
                  <c:v>0.005515747</c:v>
                </c:pt>
                <c:pt idx="16268">
                  <c:v>0.005161294</c:v>
                </c:pt>
                <c:pt idx="16269">
                  <c:v>0.004491861</c:v>
                </c:pt>
                <c:pt idx="16270">
                  <c:v>0.004827294</c:v>
                </c:pt>
                <c:pt idx="16271">
                  <c:v>0.004523577</c:v>
                </c:pt>
                <c:pt idx="16272">
                  <c:v>0.004539087</c:v>
                </c:pt>
                <c:pt idx="16273">
                  <c:v>0.004491036</c:v>
                </c:pt>
                <c:pt idx="16274">
                  <c:v>0.004574304</c:v>
                </c:pt>
                <c:pt idx="16275">
                  <c:v>0.005466733</c:v>
                </c:pt>
                <c:pt idx="16276">
                  <c:v>0.005553657</c:v>
                </c:pt>
                <c:pt idx="16277">
                  <c:v>0.006385338</c:v>
                </c:pt>
                <c:pt idx="16278">
                  <c:v>0.006910528</c:v>
                </c:pt>
                <c:pt idx="16279">
                  <c:v>0.007027481</c:v>
                </c:pt>
                <c:pt idx="16280">
                  <c:v>0.006660327</c:v>
                </c:pt>
                <c:pt idx="16281">
                  <c:v>0.006836921</c:v>
                </c:pt>
                <c:pt idx="16282">
                  <c:v>0.006526673</c:v>
                </c:pt>
                <c:pt idx="16283">
                  <c:v>0.006925349</c:v>
                </c:pt>
                <c:pt idx="16284">
                  <c:v>0.007479758</c:v>
                </c:pt>
                <c:pt idx="16285">
                  <c:v>0.007843418</c:v>
                </c:pt>
                <c:pt idx="16286">
                  <c:v>0.00824883</c:v>
                </c:pt>
                <c:pt idx="16287">
                  <c:v>0.007717866</c:v>
                </c:pt>
                <c:pt idx="16288">
                  <c:v>0.007959161</c:v>
                </c:pt>
                <c:pt idx="16289">
                  <c:v>0.008269921</c:v>
                </c:pt>
                <c:pt idx="16290">
                  <c:v>0.008594328</c:v>
                </c:pt>
                <c:pt idx="16291">
                  <c:v>0.008071425</c:v>
                </c:pt>
                <c:pt idx="16292">
                  <c:v>0.008238621</c:v>
                </c:pt>
                <c:pt idx="16293">
                  <c:v>0.008235947</c:v>
                </c:pt>
                <c:pt idx="16294">
                  <c:v>0.007454366</c:v>
                </c:pt>
                <c:pt idx="16295">
                  <c:v>0.008045816</c:v>
                </c:pt>
                <c:pt idx="16296">
                  <c:v>0.007975508</c:v>
                </c:pt>
                <c:pt idx="16297">
                  <c:v>0.007893787</c:v>
                </c:pt>
                <c:pt idx="16298">
                  <c:v>0.007442608</c:v>
                </c:pt>
                <c:pt idx="16299">
                  <c:v>0.007946672</c:v>
                </c:pt>
                <c:pt idx="16300">
                  <c:v>0.008593109</c:v>
                </c:pt>
                <c:pt idx="16301">
                  <c:v>0.008610864</c:v>
                </c:pt>
                <c:pt idx="16302">
                  <c:v>0.009037687</c:v>
                </c:pt>
                <c:pt idx="16303">
                  <c:v>0.008204318</c:v>
                </c:pt>
                <c:pt idx="16304">
                  <c:v>0.008692961</c:v>
                </c:pt>
                <c:pt idx="16305">
                  <c:v>0.008398245</c:v>
                </c:pt>
                <c:pt idx="16306">
                  <c:v>0.008725435</c:v>
                </c:pt>
                <c:pt idx="16307">
                  <c:v>0.009253034</c:v>
                </c:pt>
                <c:pt idx="16308">
                  <c:v>0.008696713</c:v>
                </c:pt>
                <c:pt idx="16309">
                  <c:v>0.00943283400000001</c:v>
                </c:pt>
                <c:pt idx="16310">
                  <c:v>0.00936758</c:v>
                </c:pt>
                <c:pt idx="16311">
                  <c:v>0.009149686</c:v>
                </c:pt>
                <c:pt idx="16312">
                  <c:v>0.01086215</c:v>
                </c:pt>
                <c:pt idx="16313">
                  <c:v>0.01037302</c:v>
                </c:pt>
                <c:pt idx="16314">
                  <c:v>0.01070018</c:v>
                </c:pt>
                <c:pt idx="16315">
                  <c:v>0.01157917</c:v>
                </c:pt>
                <c:pt idx="16316">
                  <c:v>0.01094404</c:v>
                </c:pt>
                <c:pt idx="16317">
                  <c:v>0.01155119</c:v>
                </c:pt>
                <c:pt idx="16318">
                  <c:v>0.0118376</c:v>
                </c:pt>
                <c:pt idx="16319">
                  <c:v>0.01074276</c:v>
                </c:pt>
                <c:pt idx="16320">
                  <c:v>0.01027241</c:v>
                </c:pt>
                <c:pt idx="16321">
                  <c:v>0.009666448</c:v>
                </c:pt>
                <c:pt idx="16322">
                  <c:v>0.00999500000000001</c:v>
                </c:pt>
                <c:pt idx="16323">
                  <c:v>0.01024835</c:v>
                </c:pt>
                <c:pt idx="16324">
                  <c:v>0.01083649</c:v>
                </c:pt>
                <c:pt idx="16325">
                  <c:v>0.01118962</c:v>
                </c:pt>
                <c:pt idx="16326">
                  <c:v>0.01099446</c:v>
                </c:pt>
                <c:pt idx="16327">
                  <c:v>0.01099904</c:v>
                </c:pt>
                <c:pt idx="16328">
                  <c:v>0.01136752</c:v>
                </c:pt>
                <c:pt idx="16329">
                  <c:v>0.01147336</c:v>
                </c:pt>
                <c:pt idx="16330">
                  <c:v>0.01079385</c:v>
                </c:pt>
                <c:pt idx="16331">
                  <c:v>0.01108364</c:v>
                </c:pt>
                <c:pt idx="16332">
                  <c:v>0.01091965</c:v>
                </c:pt>
                <c:pt idx="16333">
                  <c:v>0.01090997</c:v>
                </c:pt>
                <c:pt idx="16334">
                  <c:v>0.01091952</c:v>
                </c:pt>
                <c:pt idx="16335">
                  <c:v>0.01205166</c:v>
                </c:pt>
                <c:pt idx="16336">
                  <c:v>0.01047325</c:v>
                </c:pt>
                <c:pt idx="16337">
                  <c:v>0.0108843</c:v>
                </c:pt>
                <c:pt idx="16338">
                  <c:v>0.01162074</c:v>
                </c:pt>
                <c:pt idx="16339">
                  <c:v>0.01165802</c:v>
                </c:pt>
                <c:pt idx="16340">
                  <c:v>0.01142402</c:v>
                </c:pt>
                <c:pt idx="16341">
                  <c:v>0.01135486</c:v>
                </c:pt>
                <c:pt idx="16342">
                  <c:v>0.0110428</c:v>
                </c:pt>
                <c:pt idx="16343">
                  <c:v>0.01038823</c:v>
                </c:pt>
                <c:pt idx="16344">
                  <c:v>0.01224464</c:v>
                </c:pt>
                <c:pt idx="16345">
                  <c:v>0.01109874</c:v>
                </c:pt>
                <c:pt idx="16346">
                  <c:v>0.01130809</c:v>
                </c:pt>
                <c:pt idx="16347">
                  <c:v>0.01053083</c:v>
                </c:pt>
                <c:pt idx="16348">
                  <c:v>0.01124881</c:v>
                </c:pt>
                <c:pt idx="16349">
                  <c:v>0.01075174</c:v>
                </c:pt>
                <c:pt idx="16350">
                  <c:v>0.01132243</c:v>
                </c:pt>
                <c:pt idx="16351">
                  <c:v>0.01171621</c:v>
                </c:pt>
                <c:pt idx="16352">
                  <c:v>0.01200638</c:v>
                </c:pt>
                <c:pt idx="16353">
                  <c:v>0.01173432</c:v>
                </c:pt>
                <c:pt idx="16354">
                  <c:v>0.01195733</c:v>
                </c:pt>
                <c:pt idx="16355">
                  <c:v>0.01190902</c:v>
                </c:pt>
                <c:pt idx="16356">
                  <c:v>0.01139428</c:v>
                </c:pt>
                <c:pt idx="16357">
                  <c:v>0.01141752</c:v>
                </c:pt>
                <c:pt idx="16358">
                  <c:v>0.01180058</c:v>
                </c:pt>
                <c:pt idx="16359">
                  <c:v>0.01239703</c:v>
                </c:pt>
                <c:pt idx="16360">
                  <c:v>0.0133315</c:v>
                </c:pt>
                <c:pt idx="16361">
                  <c:v>0.011855</c:v>
                </c:pt>
                <c:pt idx="16362">
                  <c:v>0.01127307</c:v>
                </c:pt>
                <c:pt idx="16363">
                  <c:v>0.01226667</c:v>
                </c:pt>
                <c:pt idx="16364">
                  <c:v>0.01220794</c:v>
                </c:pt>
                <c:pt idx="16365">
                  <c:v>0.01199479</c:v>
                </c:pt>
                <c:pt idx="16366">
                  <c:v>0.01114337</c:v>
                </c:pt>
                <c:pt idx="16367">
                  <c:v>0.01125336</c:v>
                </c:pt>
                <c:pt idx="16368">
                  <c:v>0.01148587</c:v>
                </c:pt>
                <c:pt idx="16369">
                  <c:v>0.01119454</c:v>
                </c:pt>
                <c:pt idx="16370">
                  <c:v>0.01087052</c:v>
                </c:pt>
                <c:pt idx="16371">
                  <c:v>0.01081687</c:v>
                </c:pt>
                <c:pt idx="16372">
                  <c:v>0.01127742</c:v>
                </c:pt>
                <c:pt idx="16373">
                  <c:v>0.01056614</c:v>
                </c:pt>
                <c:pt idx="16374">
                  <c:v>0.01082645</c:v>
                </c:pt>
                <c:pt idx="16375">
                  <c:v>0.01094313</c:v>
                </c:pt>
                <c:pt idx="16376">
                  <c:v>0.01137808</c:v>
                </c:pt>
                <c:pt idx="16377">
                  <c:v>0.01158183</c:v>
                </c:pt>
                <c:pt idx="16378">
                  <c:v>0.01166703</c:v>
                </c:pt>
                <c:pt idx="16379">
                  <c:v>0.01184813</c:v>
                </c:pt>
                <c:pt idx="16380">
                  <c:v>0.01217075</c:v>
                </c:pt>
                <c:pt idx="16381">
                  <c:v>0.01233988</c:v>
                </c:pt>
                <c:pt idx="16382">
                  <c:v>0.0131284</c:v>
                </c:pt>
                <c:pt idx="16383">
                  <c:v>0.01175328</c:v>
                </c:pt>
                <c:pt idx="16384">
                  <c:v>0.01232554</c:v>
                </c:pt>
                <c:pt idx="16385">
                  <c:v>0.01240302</c:v>
                </c:pt>
                <c:pt idx="16386">
                  <c:v>0.01144819</c:v>
                </c:pt>
                <c:pt idx="16387">
                  <c:v>0.01271844</c:v>
                </c:pt>
                <c:pt idx="16388">
                  <c:v>0.01218141</c:v>
                </c:pt>
                <c:pt idx="16389">
                  <c:v>0.01288355</c:v>
                </c:pt>
                <c:pt idx="16390">
                  <c:v>0.012605</c:v>
                </c:pt>
                <c:pt idx="16391">
                  <c:v>0.01263549</c:v>
                </c:pt>
                <c:pt idx="16392">
                  <c:v>0.01312781</c:v>
                </c:pt>
                <c:pt idx="16393">
                  <c:v>0.01326813</c:v>
                </c:pt>
                <c:pt idx="16394">
                  <c:v>0.01314917</c:v>
                </c:pt>
                <c:pt idx="16395">
                  <c:v>0.01335606</c:v>
                </c:pt>
                <c:pt idx="16396">
                  <c:v>0.0133718</c:v>
                </c:pt>
                <c:pt idx="16397">
                  <c:v>0.01379978</c:v>
                </c:pt>
                <c:pt idx="16398">
                  <c:v>0.01366259</c:v>
                </c:pt>
                <c:pt idx="16399">
                  <c:v>0.01357579</c:v>
                </c:pt>
                <c:pt idx="16400">
                  <c:v>0.01300734</c:v>
                </c:pt>
                <c:pt idx="16401">
                  <c:v>0.0129551</c:v>
                </c:pt>
                <c:pt idx="16402">
                  <c:v>0.01341962</c:v>
                </c:pt>
                <c:pt idx="16403">
                  <c:v>0.01373505</c:v>
                </c:pt>
                <c:pt idx="16404">
                  <c:v>0.01373772</c:v>
                </c:pt>
                <c:pt idx="16405">
                  <c:v>0.01386892</c:v>
                </c:pt>
                <c:pt idx="16406">
                  <c:v>0.01341935</c:v>
                </c:pt>
                <c:pt idx="16407">
                  <c:v>0.01406234</c:v>
                </c:pt>
                <c:pt idx="16408">
                  <c:v>0.01411409</c:v>
                </c:pt>
                <c:pt idx="16409">
                  <c:v>0.01467154</c:v>
                </c:pt>
                <c:pt idx="16410">
                  <c:v>0.01483491</c:v>
                </c:pt>
                <c:pt idx="16411">
                  <c:v>0.01470299</c:v>
                </c:pt>
                <c:pt idx="16412">
                  <c:v>0.01497274</c:v>
                </c:pt>
                <c:pt idx="16413">
                  <c:v>0.01416606</c:v>
                </c:pt>
                <c:pt idx="16414">
                  <c:v>0.01475627</c:v>
                </c:pt>
                <c:pt idx="16415">
                  <c:v>0.01445596</c:v>
                </c:pt>
                <c:pt idx="16416">
                  <c:v>0.01541573</c:v>
                </c:pt>
                <c:pt idx="16417">
                  <c:v>0.01483294</c:v>
                </c:pt>
                <c:pt idx="16418">
                  <c:v>0.01431281</c:v>
                </c:pt>
                <c:pt idx="16419">
                  <c:v>0.01527062</c:v>
                </c:pt>
                <c:pt idx="16420">
                  <c:v>0.014822</c:v>
                </c:pt>
                <c:pt idx="16421">
                  <c:v>0.0154792</c:v>
                </c:pt>
                <c:pt idx="16422">
                  <c:v>0.01573687</c:v>
                </c:pt>
                <c:pt idx="16423">
                  <c:v>0.01564026</c:v>
                </c:pt>
                <c:pt idx="16424">
                  <c:v>0.0152598</c:v>
                </c:pt>
                <c:pt idx="16425">
                  <c:v>0.01458184</c:v>
                </c:pt>
                <c:pt idx="16426">
                  <c:v>0.01550623</c:v>
                </c:pt>
                <c:pt idx="16427">
                  <c:v>0.0155525</c:v>
                </c:pt>
                <c:pt idx="16428">
                  <c:v>0.01527732</c:v>
                </c:pt>
                <c:pt idx="16429">
                  <c:v>0.01472968</c:v>
                </c:pt>
                <c:pt idx="16430">
                  <c:v>0.01503799</c:v>
                </c:pt>
                <c:pt idx="16431">
                  <c:v>0.01523488</c:v>
                </c:pt>
                <c:pt idx="16432">
                  <c:v>0.01543029</c:v>
                </c:pt>
                <c:pt idx="16433">
                  <c:v>0.01575521</c:v>
                </c:pt>
                <c:pt idx="16434">
                  <c:v>0.01528268</c:v>
                </c:pt>
                <c:pt idx="16435">
                  <c:v>0.01386715</c:v>
                </c:pt>
                <c:pt idx="16436">
                  <c:v>0.01461414</c:v>
                </c:pt>
                <c:pt idx="16437">
                  <c:v>0.01378866</c:v>
                </c:pt>
                <c:pt idx="16438">
                  <c:v>0.01343621</c:v>
                </c:pt>
                <c:pt idx="16439">
                  <c:v>0.01407415</c:v>
                </c:pt>
                <c:pt idx="16440">
                  <c:v>0.01366499</c:v>
                </c:pt>
                <c:pt idx="16441">
                  <c:v>0.01327721</c:v>
                </c:pt>
                <c:pt idx="16442">
                  <c:v>0.01354733</c:v>
                </c:pt>
                <c:pt idx="16443">
                  <c:v>0.0134052</c:v>
                </c:pt>
                <c:pt idx="16444">
                  <c:v>0.01347485</c:v>
                </c:pt>
                <c:pt idx="16445">
                  <c:v>0.01320724</c:v>
                </c:pt>
                <c:pt idx="16446">
                  <c:v>0.01351665</c:v>
                </c:pt>
                <c:pt idx="16447">
                  <c:v>0.013427</c:v>
                </c:pt>
                <c:pt idx="16448">
                  <c:v>0.013221</c:v>
                </c:pt>
                <c:pt idx="16449">
                  <c:v>0.01422654</c:v>
                </c:pt>
                <c:pt idx="16450">
                  <c:v>0.01492199</c:v>
                </c:pt>
                <c:pt idx="16451">
                  <c:v>0.01437509</c:v>
                </c:pt>
                <c:pt idx="16452">
                  <c:v>0.01289296</c:v>
                </c:pt>
                <c:pt idx="16453">
                  <c:v>0.01336075</c:v>
                </c:pt>
                <c:pt idx="16454">
                  <c:v>0.01255304</c:v>
                </c:pt>
                <c:pt idx="16455">
                  <c:v>0.01335568</c:v>
                </c:pt>
                <c:pt idx="16456">
                  <c:v>0.01331578</c:v>
                </c:pt>
                <c:pt idx="16457">
                  <c:v>0.01390085</c:v>
                </c:pt>
                <c:pt idx="16458">
                  <c:v>0.01370479</c:v>
                </c:pt>
                <c:pt idx="16459">
                  <c:v>0.01293712</c:v>
                </c:pt>
                <c:pt idx="16460">
                  <c:v>0.01309547</c:v>
                </c:pt>
                <c:pt idx="16461">
                  <c:v>0.01339709</c:v>
                </c:pt>
                <c:pt idx="16462">
                  <c:v>0.01377337</c:v>
                </c:pt>
                <c:pt idx="16463">
                  <c:v>0.0142221</c:v>
                </c:pt>
                <c:pt idx="16464">
                  <c:v>0.01349027</c:v>
                </c:pt>
                <c:pt idx="16465">
                  <c:v>0.01456113</c:v>
                </c:pt>
                <c:pt idx="16466">
                  <c:v>0.01303648</c:v>
                </c:pt>
                <c:pt idx="16467">
                  <c:v>0.01368716</c:v>
                </c:pt>
                <c:pt idx="16468">
                  <c:v>0.01352431</c:v>
                </c:pt>
                <c:pt idx="16469">
                  <c:v>0.01375833</c:v>
                </c:pt>
                <c:pt idx="16470">
                  <c:v>0.01323685</c:v>
                </c:pt>
                <c:pt idx="16471">
                  <c:v>0.01360463</c:v>
                </c:pt>
                <c:pt idx="16472">
                  <c:v>0.01378989</c:v>
                </c:pt>
                <c:pt idx="16473">
                  <c:v>0.0141372</c:v>
                </c:pt>
                <c:pt idx="16474">
                  <c:v>0.01480228</c:v>
                </c:pt>
                <c:pt idx="16475">
                  <c:v>0.01407561</c:v>
                </c:pt>
                <c:pt idx="16476">
                  <c:v>0.01414886</c:v>
                </c:pt>
                <c:pt idx="16477">
                  <c:v>0.01407877</c:v>
                </c:pt>
                <c:pt idx="16478">
                  <c:v>0.01454358</c:v>
                </c:pt>
                <c:pt idx="16479">
                  <c:v>0.01445272</c:v>
                </c:pt>
                <c:pt idx="16480">
                  <c:v>0.01479115</c:v>
                </c:pt>
                <c:pt idx="16481">
                  <c:v>0.01432877</c:v>
                </c:pt>
                <c:pt idx="16482">
                  <c:v>0.01485962</c:v>
                </c:pt>
                <c:pt idx="16483">
                  <c:v>0.01514524</c:v>
                </c:pt>
                <c:pt idx="16484">
                  <c:v>0.01536367</c:v>
                </c:pt>
                <c:pt idx="16485">
                  <c:v>0.0154809</c:v>
                </c:pt>
                <c:pt idx="16486">
                  <c:v>0.01551253</c:v>
                </c:pt>
                <c:pt idx="16487">
                  <c:v>0.01606375</c:v>
                </c:pt>
                <c:pt idx="16488">
                  <c:v>0.01574178</c:v>
                </c:pt>
                <c:pt idx="16489">
                  <c:v>0.01581049</c:v>
                </c:pt>
                <c:pt idx="16490">
                  <c:v>0.01593182</c:v>
                </c:pt>
                <c:pt idx="16491">
                  <c:v>0.0161919</c:v>
                </c:pt>
                <c:pt idx="16492">
                  <c:v>0.01703472</c:v>
                </c:pt>
                <c:pt idx="16493">
                  <c:v>0.01791141</c:v>
                </c:pt>
                <c:pt idx="16494">
                  <c:v>0.01838968</c:v>
                </c:pt>
                <c:pt idx="16495">
                  <c:v>0.01884093</c:v>
                </c:pt>
                <c:pt idx="16496">
                  <c:v>0.01926226</c:v>
                </c:pt>
                <c:pt idx="16497">
                  <c:v>0.01919873</c:v>
                </c:pt>
                <c:pt idx="16498">
                  <c:v>0.01902569</c:v>
                </c:pt>
                <c:pt idx="16499">
                  <c:v>0.01916024</c:v>
                </c:pt>
                <c:pt idx="16500">
                  <c:v>0.01943554</c:v>
                </c:pt>
                <c:pt idx="16501">
                  <c:v>0.01827401</c:v>
                </c:pt>
                <c:pt idx="16502">
                  <c:v>0.01866923</c:v>
                </c:pt>
                <c:pt idx="16503">
                  <c:v>0.01832292</c:v>
                </c:pt>
                <c:pt idx="16504">
                  <c:v>0.01745814</c:v>
                </c:pt>
                <c:pt idx="16505">
                  <c:v>0.0176415</c:v>
                </c:pt>
                <c:pt idx="16506">
                  <c:v>0.01783692</c:v>
                </c:pt>
                <c:pt idx="16507">
                  <c:v>0.01789044</c:v>
                </c:pt>
                <c:pt idx="16508">
                  <c:v>0.01818819</c:v>
                </c:pt>
                <c:pt idx="16509">
                  <c:v>0.01814824</c:v>
                </c:pt>
                <c:pt idx="16510">
                  <c:v>0.01835654</c:v>
                </c:pt>
                <c:pt idx="16511">
                  <c:v>0.01823056</c:v>
                </c:pt>
                <c:pt idx="16512">
                  <c:v>0.0172566</c:v>
                </c:pt>
                <c:pt idx="16513">
                  <c:v>0.01750005</c:v>
                </c:pt>
                <c:pt idx="16514">
                  <c:v>0.01757206</c:v>
                </c:pt>
                <c:pt idx="16515">
                  <c:v>0.01758061</c:v>
                </c:pt>
                <c:pt idx="16516">
                  <c:v>0.01653768</c:v>
                </c:pt>
                <c:pt idx="16517">
                  <c:v>0.01611635</c:v>
                </c:pt>
                <c:pt idx="16518">
                  <c:v>0.01610369</c:v>
                </c:pt>
                <c:pt idx="16519">
                  <c:v>0.01661484</c:v>
                </c:pt>
                <c:pt idx="16520">
                  <c:v>0.01662175</c:v>
                </c:pt>
                <c:pt idx="16521">
                  <c:v>0.01733277</c:v>
                </c:pt>
                <c:pt idx="16522">
                  <c:v>0.01738614</c:v>
                </c:pt>
                <c:pt idx="16523">
                  <c:v>0.01810882</c:v>
                </c:pt>
                <c:pt idx="16524">
                  <c:v>0.01635323</c:v>
                </c:pt>
                <c:pt idx="16525">
                  <c:v>0.01649502</c:v>
                </c:pt>
                <c:pt idx="16526">
                  <c:v>0.01646473</c:v>
                </c:pt>
                <c:pt idx="16527">
                  <c:v>0.01641186</c:v>
                </c:pt>
                <c:pt idx="16528">
                  <c:v>0.01610367</c:v>
                </c:pt>
                <c:pt idx="16529">
                  <c:v>0.0156813</c:v>
                </c:pt>
                <c:pt idx="16530">
                  <c:v>0.01573972</c:v>
                </c:pt>
                <c:pt idx="16531">
                  <c:v>0.01545001</c:v>
                </c:pt>
                <c:pt idx="16532">
                  <c:v>0.01596711</c:v>
                </c:pt>
                <c:pt idx="16533">
                  <c:v>0.01591197</c:v>
                </c:pt>
                <c:pt idx="16534">
                  <c:v>0.01586769</c:v>
                </c:pt>
                <c:pt idx="16535">
                  <c:v>0.01563831</c:v>
                </c:pt>
                <c:pt idx="16536">
                  <c:v>0.0151685</c:v>
                </c:pt>
                <c:pt idx="16537">
                  <c:v>0.01517876</c:v>
                </c:pt>
                <c:pt idx="16538">
                  <c:v>0.01540763</c:v>
                </c:pt>
                <c:pt idx="16539">
                  <c:v>0.01476184</c:v>
                </c:pt>
                <c:pt idx="16540">
                  <c:v>0.01466506</c:v>
                </c:pt>
                <c:pt idx="16541">
                  <c:v>0.01412938</c:v>
                </c:pt>
                <c:pt idx="16542">
                  <c:v>0.01502444</c:v>
                </c:pt>
                <c:pt idx="16543">
                  <c:v>0.01441251</c:v>
                </c:pt>
                <c:pt idx="16544">
                  <c:v>0.01438783</c:v>
                </c:pt>
                <c:pt idx="16545">
                  <c:v>0.01467663</c:v>
                </c:pt>
                <c:pt idx="16546">
                  <c:v>0.0138072</c:v>
                </c:pt>
                <c:pt idx="16547">
                  <c:v>0.01352569</c:v>
                </c:pt>
                <c:pt idx="16548">
                  <c:v>0.0129119</c:v>
                </c:pt>
                <c:pt idx="16549">
                  <c:v>0.01322878</c:v>
                </c:pt>
                <c:pt idx="16550">
                  <c:v>0.01282068</c:v>
                </c:pt>
                <c:pt idx="16551">
                  <c:v>0.01257583</c:v>
                </c:pt>
                <c:pt idx="16552">
                  <c:v>0.0136425</c:v>
                </c:pt>
                <c:pt idx="16553">
                  <c:v>0.01305919</c:v>
                </c:pt>
                <c:pt idx="16554">
                  <c:v>0.01298433</c:v>
                </c:pt>
                <c:pt idx="16555">
                  <c:v>0.01306745</c:v>
                </c:pt>
                <c:pt idx="16556">
                  <c:v>0.01279648</c:v>
                </c:pt>
                <c:pt idx="16557">
                  <c:v>0.01254357</c:v>
                </c:pt>
                <c:pt idx="16558">
                  <c:v>0.01279879</c:v>
                </c:pt>
                <c:pt idx="16559">
                  <c:v>0.01240283</c:v>
                </c:pt>
                <c:pt idx="16560">
                  <c:v>0.01173597</c:v>
                </c:pt>
                <c:pt idx="16561">
                  <c:v>0.01220224</c:v>
                </c:pt>
                <c:pt idx="16562">
                  <c:v>0.01295002</c:v>
                </c:pt>
                <c:pt idx="16563">
                  <c:v>0.01234541</c:v>
                </c:pt>
                <c:pt idx="16564">
                  <c:v>0.01242866</c:v>
                </c:pt>
                <c:pt idx="16565">
                  <c:v>0.01187849</c:v>
                </c:pt>
                <c:pt idx="16566">
                  <c:v>0.01241672</c:v>
                </c:pt>
                <c:pt idx="16567">
                  <c:v>0.01208174</c:v>
                </c:pt>
                <c:pt idx="16568">
                  <c:v>0.01239967</c:v>
                </c:pt>
                <c:pt idx="16569">
                  <c:v>0.01280506</c:v>
                </c:pt>
                <c:pt idx="16570">
                  <c:v>0.01251929</c:v>
                </c:pt>
                <c:pt idx="16571">
                  <c:v>0.01396479</c:v>
                </c:pt>
                <c:pt idx="16572">
                  <c:v>0.01410304</c:v>
                </c:pt>
                <c:pt idx="16573">
                  <c:v>0.01345555</c:v>
                </c:pt>
                <c:pt idx="16574">
                  <c:v>0.01351697</c:v>
                </c:pt>
                <c:pt idx="16575">
                  <c:v>0.01407488</c:v>
                </c:pt>
                <c:pt idx="16576">
                  <c:v>0.01374227</c:v>
                </c:pt>
                <c:pt idx="16577">
                  <c:v>0.01182169</c:v>
                </c:pt>
                <c:pt idx="16578">
                  <c:v>0.01289039</c:v>
                </c:pt>
                <c:pt idx="16579">
                  <c:v>0.01156361</c:v>
                </c:pt>
                <c:pt idx="16580">
                  <c:v>0.01167183</c:v>
                </c:pt>
                <c:pt idx="16581">
                  <c:v>0.01275699</c:v>
                </c:pt>
                <c:pt idx="16582">
                  <c:v>0.01256286</c:v>
                </c:pt>
                <c:pt idx="16583">
                  <c:v>0.01296626</c:v>
                </c:pt>
                <c:pt idx="16584">
                  <c:v>0.01257035</c:v>
                </c:pt>
                <c:pt idx="16585">
                  <c:v>0.01252746</c:v>
                </c:pt>
                <c:pt idx="16586">
                  <c:v>0.01257962</c:v>
                </c:pt>
                <c:pt idx="16587">
                  <c:v>0.01254275</c:v>
                </c:pt>
                <c:pt idx="16588">
                  <c:v>0.01232789</c:v>
                </c:pt>
                <c:pt idx="16589">
                  <c:v>0.01289635</c:v>
                </c:pt>
                <c:pt idx="16590">
                  <c:v>0.0127358</c:v>
                </c:pt>
                <c:pt idx="16591">
                  <c:v>0.01498804</c:v>
                </c:pt>
                <c:pt idx="16592">
                  <c:v>0.01576871</c:v>
                </c:pt>
                <c:pt idx="16593">
                  <c:v>0.01666301</c:v>
                </c:pt>
                <c:pt idx="16594">
                  <c:v>0.01503569</c:v>
                </c:pt>
                <c:pt idx="16595">
                  <c:v>0.01724928</c:v>
                </c:pt>
                <c:pt idx="16596">
                  <c:v>0.01692829</c:v>
                </c:pt>
                <c:pt idx="16597">
                  <c:v>0.01731615</c:v>
                </c:pt>
                <c:pt idx="16598">
                  <c:v>0.01763516</c:v>
                </c:pt>
                <c:pt idx="16599">
                  <c:v>0.01923327</c:v>
                </c:pt>
                <c:pt idx="16600">
                  <c:v>0.01787873</c:v>
                </c:pt>
                <c:pt idx="16601">
                  <c:v>0.02057144</c:v>
                </c:pt>
                <c:pt idx="16602">
                  <c:v>0.02002239</c:v>
                </c:pt>
                <c:pt idx="16603">
                  <c:v>0.02165826</c:v>
                </c:pt>
                <c:pt idx="16604">
                  <c:v>0.02278575</c:v>
                </c:pt>
                <c:pt idx="16605">
                  <c:v>0.02262631</c:v>
                </c:pt>
                <c:pt idx="16606">
                  <c:v>0.0215613</c:v>
                </c:pt>
                <c:pt idx="16607">
                  <c:v>0.02004824</c:v>
                </c:pt>
                <c:pt idx="16608">
                  <c:v>0.02058836</c:v>
                </c:pt>
                <c:pt idx="16609">
                  <c:v>0.01943953</c:v>
                </c:pt>
                <c:pt idx="16610">
                  <c:v>0.02053327</c:v>
                </c:pt>
                <c:pt idx="16611">
                  <c:v>0.02173682</c:v>
                </c:pt>
                <c:pt idx="16612">
                  <c:v>0.02200633</c:v>
                </c:pt>
                <c:pt idx="16613">
                  <c:v>0.02106242</c:v>
                </c:pt>
                <c:pt idx="16614">
                  <c:v>0.01832999</c:v>
                </c:pt>
                <c:pt idx="16615">
                  <c:v>0.01894073</c:v>
                </c:pt>
                <c:pt idx="16616">
                  <c:v>0.02070463</c:v>
                </c:pt>
                <c:pt idx="16617">
                  <c:v>0.02032018</c:v>
                </c:pt>
                <c:pt idx="16618">
                  <c:v>0.01942761</c:v>
                </c:pt>
                <c:pt idx="16619">
                  <c:v>0.02196476</c:v>
                </c:pt>
                <c:pt idx="16620">
                  <c:v>0.01898962</c:v>
                </c:pt>
                <c:pt idx="16621">
                  <c:v>0.02128288</c:v>
                </c:pt>
                <c:pt idx="16622">
                  <c:v>0.02063996</c:v>
                </c:pt>
                <c:pt idx="16623">
                  <c:v>0.0210419</c:v>
                </c:pt>
                <c:pt idx="16624">
                  <c:v>0.02197618</c:v>
                </c:pt>
                <c:pt idx="16625">
                  <c:v>0.02310348</c:v>
                </c:pt>
                <c:pt idx="16626">
                  <c:v>0.0212008</c:v>
                </c:pt>
                <c:pt idx="16627">
                  <c:v>0.02234221</c:v>
                </c:pt>
                <c:pt idx="16628">
                  <c:v>0.02065936</c:v>
                </c:pt>
                <c:pt idx="16629">
                  <c:v>0.0210467</c:v>
                </c:pt>
                <c:pt idx="16630">
                  <c:v>0.02031124</c:v>
                </c:pt>
                <c:pt idx="16631">
                  <c:v>0.02031987</c:v>
                </c:pt>
                <c:pt idx="16632">
                  <c:v>0.01999946</c:v>
                </c:pt>
                <c:pt idx="16633">
                  <c:v>0.01994433</c:v>
                </c:pt>
                <c:pt idx="16634">
                  <c:v>0.02017335</c:v>
                </c:pt>
                <c:pt idx="16635">
                  <c:v>0.0196533</c:v>
                </c:pt>
                <c:pt idx="16636">
                  <c:v>0.01958339</c:v>
                </c:pt>
                <c:pt idx="16637">
                  <c:v>0.02029647</c:v>
                </c:pt>
                <c:pt idx="16638">
                  <c:v>0.0205632</c:v>
                </c:pt>
                <c:pt idx="16639">
                  <c:v>0.02053989</c:v>
                </c:pt>
                <c:pt idx="16640">
                  <c:v>0.02046202</c:v>
                </c:pt>
                <c:pt idx="16641">
                  <c:v>0.02033068</c:v>
                </c:pt>
                <c:pt idx="16642">
                  <c:v>0.01988753</c:v>
                </c:pt>
                <c:pt idx="16643">
                  <c:v>0.07196027</c:v>
                </c:pt>
                <c:pt idx="16644">
                  <c:v>0.09119349</c:v>
                </c:pt>
                <c:pt idx="16645">
                  <c:v>0.01823233</c:v>
                </c:pt>
                <c:pt idx="16646">
                  <c:v>0.01797806</c:v>
                </c:pt>
                <c:pt idx="16647">
                  <c:v>0.01724017</c:v>
                </c:pt>
                <c:pt idx="16648">
                  <c:v>0.01789499</c:v>
                </c:pt>
                <c:pt idx="16649">
                  <c:v>0.01921842</c:v>
                </c:pt>
                <c:pt idx="16650">
                  <c:v>0.01914157</c:v>
                </c:pt>
                <c:pt idx="16651">
                  <c:v>0.01941772</c:v>
                </c:pt>
                <c:pt idx="16652">
                  <c:v>0.02129743</c:v>
                </c:pt>
                <c:pt idx="16653">
                  <c:v>0.02172262</c:v>
                </c:pt>
                <c:pt idx="16654">
                  <c:v>0.02009366</c:v>
                </c:pt>
                <c:pt idx="16655">
                  <c:v>0.02055179</c:v>
                </c:pt>
                <c:pt idx="16656">
                  <c:v>0.02065439</c:v>
                </c:pt>
                <c:pt idx="16657">
                  <c:v>0.01990485</c:v>
                </c:pt>
                <c:pt idx="16658">
                  <c:v>0.01943491</c:v>
                </c:pt>
                <c:pt idx="16659">
                  <c:v>0.01789344</c:v>
                </c:pt>
                <c:pt idx="16660">
                  <c:v>0.02180413</c:v>
                </c:pt>
                <c:pt idx="16661">
                  <c:v>0.020266</c:v>
                </c:pt>
                <c:pt idx="16662">
                  <c:v>0.0192623</c:v>
                </c:pt>
                <c:pt idx="16663">
                  <c:v>0.01932353</c:v>
                </c:pt>
                <c:pt idx="16664">
                  <c:v>0.01991001</c:v>
                </c:pt>
                <c:pt idx="16665">
                  <c:v>0.02108812</c:v>
                </c:pt>
                <c:pt idx="16666">
                  <c:v>0.01697657</c:v>
                </c:pt>
                <c:pt idx="16667">
                  <c:v>0.02093594</c:v>
                </c:pt>
                <c:pt idx="16668">
                  <c:v>0.0222348</c:v>
                </c:pt>
                <c:pt idx="16669">
                  <c:v>0.02152149</c:v>
                </c:pt>
                <c:pt idx="16670">
                  <c:v>0.02068059</c:v>
                </c:pt>
                <c:pt idx="16671">
                  <c:v>0.02061073</c:v>
                </c:pt>
                <c:pt idx="16672">
                  <c:v>0.01983541</c:v>
                </c:pt>
                <c:pt idx="16673">
                  <c:v>0.01887356</c:v>
                </c:pt>
                <c:pt idx="16674">
                  <c:v>0.02002878</c:v>
                </c:pt>
                <c:pt idx="16675">
                  <c:v>0.01991974</c:v>
                </c:pt>
                <c:pt idx="16676">
                  <c:v>0.01815566</c:v>
                </c:pt>
                <c:pt idx="16677">
                  <c:v>0.01850014</c:v>
                </c:pt>
                <c:pt idx="16678">
                  <c:v>0.01906371</c:v>
                </c:pt>
                <c:pt idx="16679">
                  <c:v>0.01719489</c:v>
                </c:pt>
                <c:pt idx="16680">
                  <c:v>0.01670409</c:v>
                </c:pt>
                <c:pt idx="16681">
                  <c:v>0.0162331</c:v>
                </c:pt>
                <c:pt idx="16682">
                  <c:v>0.01351975</c:v>
                </c:pt>
                <c:pt idx="16683">
                  <c:v>0.01889694</c:v>
                </c:pt>
                <c:pt idx="16684">
                  <c:v>0.01498093</c:v>
                </c:pt>
                <c:pt idx="16685">
                  <c:v>0.01629641</c:v>
                </c:pt>
                <c:pt idx="16686">
                  <c:v>0.01822768</c:v>
                </c:pt>
                <c:pt idx="16687">
                  <c:v>0.01987594</c:v>
                </c:pt>
                <c:pt idx="16688">
                  <c:v>0.01774484</c:v>
                </c:pt>
                <c:pt idx="16689">
                  <c:v>0.0184332</c:v>
                </c:pt>
                <c:pt idx="16690">
                  <c:v>0.01586797</c:v>
                </c:pt>
                <c:pt idx="16691">
                  <c:v>0.01730857</c:v>
                </c:pt>
                <c:pt idx="16692">
                  <c:v>0.01533698</c:v>
                </c:pt>
                <c:pt idx="16693">
                  <c:v>0.009218478</c:v>
                </c:pt>
                <c:pt idx="16694">
                  <c:v>0.01645565</c:v>
                </c:pt>
                <c:pt idx="16695">
                  <c:v>0.01328987</c:v>
                </c:pt>
                <c:pt idx="16696">
                  <c:v>0.0189505</c:v>
                </c:pt>
                <c:pt idx="16697">
                  <c:v>0.01861583</c:v>
                </c:pt>
                <c:pt idx="16698">
                  <c:v>0.01870032</c:v>
                </c:pt>
                <c:pt idx="16699">
                  <c:v>0.01794341</c:v>
                </c:pt>
                <c:pt idx="16700">
                  <c:v>0.0155741</c:v>
                </c:pt>
                <c:pt idx="16701">
                  <c:v>0.01198564</c:v>
                </c:pt>
                <c:pt idx="16702">
                  <c:v>0.01339078</c:v>
                </c:pt>
                <c:pt idx="16703">
                  <c:v>0.01351019</c:v>
                </c:pt>
                <c:pt idx="16704">
                  <c:v>0.01672423</c:v>
                </c:pt>
                <c:pt idx="16705">
                  <c:v>0.01688698</c:v>
                </c:pt>
                <c:pt idx="16706">
                  <c:v>0.02018709</c:v>
                </c:pt>
                <c:pt idx="16707">
                  <c:v>0.0188174</c:v>
                </c:pt>
                <c:pt idx="16708">
                  <c:v>0.01828001</c:v>
                </c:pt>
                <c:pt idx="16709">
                  <c:v>0.01753184</c:v>
                </c:pt>
                <c:pt idx="16710">
                  <c:v>0.01873943</c:v>
                </c:pt>
                <c:pt idx="16711">
                  <c:v>0.0115389</c:v>
                </c:pt>
                <c:pt idx="16712">
                  <c:v>0.01477656</c:v>
                </c:pt>
                <c:pt idx="16713">
                  <c:v>0.01745305</c:v>
                </c:pt>
                <c:pt idx="16714">
                  <c:v>0.01816948</c:v>
                </c:pt>
                <c:pt idx="16715">
                  <c:v>0.01780897</c:v>
                </c:pt>
                <c:pt idx="16716">
                  <c:v>0.02033473</c:v>
                </c:pt>
                <c:pt idx="16717">
                  <c:v>0.02059014</c:v>
                </c:pt>
                <c:pt idx="16718">
                  <c:v>0.02119618</c:v>
                </c:pt>
                <c:pt idx="16719">
                  <c:v>0.02174749</c:v>
                </c:pt>
                <c:pt idx="16720">
                  <c:v>0.01816753</c:v>
                </c:pt>
                <c:pt idx="16721">
                  <c:v>0.01563643</c:v>
                </c:pt>
                <c:pt idx="16722">
                  <c:v>0.01201429</c:v>
                </c:pt>
                <c:pt idx="16723">
                  <c:v>0.01306476</c:v>
                </c:pt>
                <c:pt idx="16724">
                  <c:v>0.00838995</c:v>
                </c:pt>
                <c:pt idx="16725">
                  <c:v>0.01113817</c:v>
                </c:pt>
                <c:pt idx="16726">
                  <c:v>0.01449859</c:v>
                </c:pt>
                <c:pt idx="16727">
                  <c:v>0.01258566</c:v>
                </c:pt>
                <c:pt idx="16728">
                  <c:v>0.01512848</c:v>
                </c:pt>
                <c:pt idx="16729">
                  <c:v>0.01226138</c:v>
                </c:pt>
                <c:pt idx="16730">
                  <c:v>0.01525897</c:v>
                </c:pt>
                <c:pt idx="16731">
                  <c:v>0.01665642</c:v>
                </c:pt>
                <c:pt idx="16732">
                  <c:v>0.01456699</c:v>
                </c:pt>
                <c:pt idx="16733">
                  <c:v>0.01681232</c:v>
                </c:pt>
                <c:pt idx="16734">
                  <c:v>0.01840981</c:v>
                </c:pt>
                <c:pt idx="16735">
                  <c:v>0.01579325</c:v>
                </c:pt>
                <c:pt idx="16736">
                  <c:v>0.01762501</c:v>
                </c:pt>
                <c:pt idx="16737">
                  <c:v>0.01658568</c:v>
                </c:pt>
                <c:pt idx="16738">
                  <c:v>0.01408068</c:v>
                </c:pt>
                <c:pt idx="16739">
                  <c:v>0.01535773</c:v>
                </c:pt>
                <c:pt idx="16740">
                  <c:v>0.01231519</c:v>
                </c:pt>
                <c:pt idx="16741">
                  <c:v>0.01252845</c:v>
                </c:pt>
                <c:pt idx="16742">
                  <c:v>0.01430885</c:v>
                </c:pt>
                <c:pt idx="16743">
                  <c:v>0.01082097</c:v>
                </c:pt>
                <c:pt idx="16744">
                  <c:v>0.01381478</c:v>
                </c:pt>
                <c:pt idx="16745">
                  <c:v>0.01450085</c:v>
                </c:pt>
                <c:pt idx="16746">
                  <c:v>0.01258359</c:v>
                </c:pt>
                <c:pt idx="16747">
                  <c:v>0.01273818</c:v>
                </c:pt>
                <c:pt idx="16748">
                  <c:v>0.01689809</c:v>
                </c:pt>
                <c:pt idx="16749">
                  <c:v>0.01386958</c:v>
                </c:pt>
                <c:pt idx="16750">
                  <c:v>0.01295682</c:v>
                </c:pt>
                <c:pt idx="16751">
                  <c:v>0.01114775</c:v>
                </c:pt>
                <c:pt idx="16752">
                  <c:v>0.0146489</c:v>
                </c:pt>
                <c:pt idx="16753">
                  <c:v>0.01166596</c:v>
                </c:pt>
                <c:pt idx="16754">
                  <c:v>0.01573934</c:v>
                </c:pt>
                <c:pt idx="16755">
                  <c:v>0.0113258</c:v>
                </c:pt>
                <c:pt idx="16756">
                  <c:v>0.009702417</c:v>
                </c:pt>
                <c:pt idx="16757">
                  <c:v>0.01256554</c:v>
                </c:pt>
                <c:pt idx="16758">
                  <c:v>0.008411071</c:v>
                </c:pt>
                <c:pt idx="16759">
                  <c:v>0.00974392</c:v>
                </c:pt>
                <c:pt idx="16760">
                  <c:v>0.01070107</c:v>
                </c:pt>
                <c:pt idx="16761">
                  <c:v>0.00945952500000001</c:v>
                </c:pt>
                <c:pt idx="16762">
                  <c:v>0.01120227</c:v>
                </c:pt>
                <c:pt idx="16763">
                  <c:v>0.01110519</c:v>
                </c:pt>
                <c:pt idx="16764">
                  <c:v>0.0124801</c:v>
                </c:pt>
                <c:pt idx="16765">
                  <c:v>0.01381878</c:v>
                </c:pt>
                <c:pt idx="16766">
                  <c:v>0.01527005</c:v>
                </c:pt>
                <c:pt idx="16767">
                  <c:v>0.01439759</c:v>
                </c:pt>
                <c:pt idx="16768">
                  <c:v>0.01264653</c:v>
                </c:pt>
                <c:pt idx="16769">
                  <c:v>0.01423387</c:v>
                </c:pt>
                <c:pt idx="16770">
                  <c:v>0.0132738</c:v>
                </c:pt>
                <c:pt idx="16771">
                  <c:v>0.01318417</c:v>
                </c:pt>
                <c:pt idx="16772">
                  <c:v>0.009591629</c:v>
                </c:pt>
                <c:pt idx="16773">
                  <c:v>0.01339115</c:v>
                </c:pt>
                <c:pt idx="16774">
                  <c:v>0.01523772</c:v>
                </c:pt>
                <c:pt idx="16775">
                  <c:v>0.01828609</c:v>
                </c:pt>
                <c:pt idx="16776">
                  <c:v>0.008283557</c:v>
                </c:pt>
                <c:pt idx="16777">
                  <c:v>0.009927443</c:v>
                </c:pt>
                <c:pt idx="16778">
                  <c:v>0.0104754</c:v>
                </c:pt>
                <c:pt idx="16779">
                  <c:v>0.00840954</c:v>
                </c:pt>
                <c:pt idx="16780">
                  <c:v>0.006969394</c:v>
                </c:pt>
                <c:pt idx="16781">
                  <c:v>0.01046193</c:v>
                </c:pt>
                <c:pt idx="16782">
                  <c:v>0.01017065</c:v>
                </c:pt>
                <c:pt idx="16783">
                  <c:v>0.007754256</c:v>
                </c:pt>
                <c:pt idx="16784">
                  <c:v>0.01007985</c:v>
                </c:pt>
                <c:pt idx="16785">
                  <c:v>0.01035976</c:v>
                </c:pt>
                <c:pt idx="16786">
                  <c:v>0.01328517</c:v>
                </c:pt>
                <c:pt idx="16787">
                  <c:v>0.00882003</c:v>
                </c:pt>
                <c:pt idx="16788">
                  <c:v>0.01235897</c:v>
                </c:pt>
                <c:pt idx="16789">
                  <c:v>0.01021117</c:v>
                </c:pt>
                <c:pt idx="16790">
                  <c:v>0.009475465</c:v>
                </c:pt>
                <c:pt idx="16791">
                  <c:v>0.01018749</c:v>
                </c:pt>
                <c:pt idx="16792">
                  <c:v>0.01193229</c:v>
                </c:pt>
                <c:pt idx="16793">
                  <c:v>0.01272625</c:v>
                </c:pt>
                <c:pt idx="16794">
                  <c:v>0.0101195</c:v>
                </c:pt>
                <c:pt idx="16795">
                  <c:v>0.01119566</c:v>
                </c:pt>
                <c:pt idx="16796">
                  <c:v>0.01276341</c:v>
                </c:pt>
                <c:pt idx="16797">
                  <c:v>0.01213108</c:v>
                </c:pt>
                <c:pt idx="16798">
                  <c:v>0.008652385</c:v>
                </c:pt>
                <c:pt idx="16799">
                  <c:v>0.009076459</c:v>
                </c:pt>
                <c:pt idx="16800">
                  <c:v>0.006193707</c:v>
                </c:pt>
                <c:pt idx="16801">
                  <c:v>0.01076386</c:v>
                </c:pt>
                <c:pt idx="16802">
                  <c:v>0.01251284</c:v>
                </c:pt>
                <c:pt idx="16803">
                  <c:v>0.0128311</c:v>
                </c:pt>
                <c:pt idx="16804">
                  <c:v>0.00831240400000001</c:v>
                </c:pt>
                <c:pt idx="16805">
                  <c:v>0.004017659</c:v>
                </c:pt>
                <c:pt idx="16806">
                  <c:v>0.006394864</c:v>
                </c:pt>
                <c:pt idx="16807">
                  <c:v>0.007924255</c:v>
                </c:pt>
                <c:pt idx="16808">
                  <c:v>0.01061124</c:v>
                </c:pt>
                <c:pt idx="16809">
                  <c:v>0.01098738</c:v>
                </c:pt>
                <c:pt idx="16810">
                  <c:v>0.01196145</c:v>
                </c:pt>
                <c:pt idx="16811">
                  <c:v>0.01313243</c:v>
                </c:pt>
                <c:pt idx="16812">
                  <c:v>0.01263493</c:v>
                </c:pt>
                <c:pt idx="16813">
                  <c:v>0.01138077</c:v>
                </c:pt>
                <c:pt idx="16814">
                  <c:v>0.006633696</c:v>
                </c:pt>
                <c:pt idx="16815">
                  <c:v>0.006257057</c:v>
                </c:pt>
                <c:pt idx="16816">
                  <c:v>0.00539323</c:v>
                </c:pt>
                <c:pt idx="16817">
                  <c:v>0.006196357</c:v>
                </c:pt>
                <c:pt idx="16818">
                  <c:v>0.008040816</c:v>
                </c:pt>
                <c:pt idx="16819">
                  <c:v>0.004719474</c:v>
                </c:pt>
                <c:pt idx="16820">
                  <c:v>0.01110479</c:v>
                </c:pt>
                <c:pt idx="16821">
                  <c:v>0.005284205</c:v>
                </c:pt>
                <c:pt idx="16822">
                  <c:v>0.01436099</c:v>
                </c:pt>
                <c:pt idx="16823">
                  <c:v>0.01119717</c:v>
                </c:pt>
                <c:pt idx="16824">
                  <c:v>0.00946528300000001</c:v>
                </c:pt>
                <c:pt idx="16825">
                  <c:v>0.00996251300000001</c:v>
                </c:pt>
                <c:pt idx="16826">
                  <c:v>0.00559955</c:v>
                </c:pt>
                <c:pt idx="16827">
                  <c:v>0.009279045</c:v>
                </c:pt>
                <c:pt idx="16828">
                  <c:v>0.008285124</c:v>
                </c:pt>
                <c:pt idx="16829">
                  <c:v>0.005623717</c:v>
                </c:pt>
                <c:pt idx="16830">
                  <c:v>0.007448051</c:v>
                </c:pt>
                <c:pt idx="16831">
                  <c:v>0.00942281</c:v>
                </c:pt>
                <c:pt idx="16832">
                  <c:v>0.01055995</c:v>
                </c:pt>
                <c:pt idx="16833">
                  <c:v>0.009359107</c:v>
                </c:pt>
                <c:pt idx="16834">
                  <c:v>0.008742753</c:v>
                </c:pt>
                <c:pt idx="16835">
                  <c:v>0.01035624</c:v>
                </c:pt>
                <c:pt idx="16836">
                  <c:v>0.008993783</c:v>
                </c:pt>
                <c:pt idx="16837">
                  <c:v>0.006905369</c:v>
                </c:pt>
                <c:pt idx="16838">
                  <c:v>0.005909665</c:v>
                </c:pt>
                <c:pt idx="16839">
                  <c:v>0.008498064</c:v>
                </c:pt>
                <c:pt idx="16840">
                  <c:v>0.004721732</c:v>
                </c:pt>
                <c:pt idx="16841">
                  <c:v>0.007241564</c:v>
                </c:pt>
                <c:pt idx="16842">
                  <c:v>0.007950953</c:v>
                </c:pt>
                <c:pt idx="16843">
                  <c:v>0.00941246</c:v>
                </c:pt>
                <c:pt idx="16844">
                  <c:v>0.004563862</c:v>
                </c:pt>
                <c:pt idx="16845">
                  <c:v>0.008095972</c:v>
                </c:pt>
                <c:pt idx="16846">
                  <c:v>0.0100107</c:v>
                </c:pt>
                <c:pt idx="16847">
                  <c:v>0.008935612</c:v>
                </c:pt>
                <c:pt idx="16848">
                  <c:v>0.006026999</c:v>
                </c:pt>
                <c:pt idx="16849">
                  <c:v>0.009780874</c:v>
                </c:pt>
                <c:pt idx="16850">
                  <c:v>0.007321506</c:v>
                </c:pt>
                <c:pt idx="16851">
                  <c:v>0.005939464</c:v>
                </c:pt>
                <c:pt idx="16852">
                  <c:v>0.0053472</c:v>
                </c:pt>
                <c:pt idx="16853">
                  <c:v>0.004524076</c:v>
                </c:pt>
                <c:pt idx="16854">
                  <c:v>0.008580607</c:v>
                </c:pt>
                <c:pt idx="16855">
                  <c:v>0.007973437</c:v>
                </c:pt>
                <c:pt idx="16856">
                  <c:v>0.005959588</c:v>
                </c:pt>
                <c:pt idx="16857">
                  <c:v>0.007831536</c:v>
                </c:pt>
                <c:pt idx="16858">
                  <c:v>0.00934656</c:v>
                </c:pt>
                <c:pt idx="16859">
                  <c:v>0.007981432</c:v>
                </c:pt>
                <c:pt idx="16860">
                  <c:v>0.007598472</c:v>
                </c:pt>
                <c:pt idx="16861">
                  <c:v>0.006625736</c:v>
                </c:pt>
                <c:pt idx="16862">
                  <c:v>0.003183313</c:v>
                </c:pt>
                <c:pt idx="16863">
                  <c:v>0.005668848</c:v>
                </c:pt>
                <c:pt idx="16864">
                  <c:v>0.001113505</c:v>
                </c:pt>
                <c:pt idx="16865">
                  <c:v>0.004397129</c:v>
                </c:pt>
                <c:pt idx="16866">
                  <c:v>0.007113181</c:v>
                </c:pt>
                <c:pt idx="16867">
                  <c:v>0.003668166</c:v>
                </c:pt>
                <c:pt idx="16868">
                  <c:v>0.006191043</c:v>
                </c:pt>
                <c:pt idx="16869">
                  <c:v>0.00428482</c:v>
                </c:pt>
                <c:pt idx="16870">
                  <c:v>0.00697505</c:v>
                </c:pt>
                <c:pt idx="16871">
                  <c:v>0.007644382</c:v>
                </c:pt>
                <c:pt idx="16872">
                  <c:v>0.00532366</c:v>
                </c:pt>
                <c:pt idx="16873">
                  <c:v>0.008468442</c:v>
                </c:pt>
                <c:pt idx="16874">
                  <c:v>0.007792123</c:v>
                </c:pt>
                <c:pt idx="16875">
                  <c:v>0.006669443</c:v>
                </c:pt>
                <c:pt idx="16876">
                  <c:v>0.008047574</c:v>
                </c:pt>
                <c:pt idx="16877">
                  <c:v>0.008816301</c:v>
                </c:pt>
                <c:pt idx="16878">
                  <c:v>0.01040644</c:v>
                </c:pt>
                <c:pt idx="16879">
                  <c:v>0.009346578</c:v>
                </c:pt>
                <c:pt idx="16880">
                  <c:v>0.006376537</c:v>
                </c:pt>
                <c:pt idx="16881">
                  <c:v>0.007379523</c:v>
                </c:pt>
                <c:pt idx="16882">
                  <c:v>0.004971554</c:v>
                </c:pt>
                <c:pt idx="16883">
                  <c:v>0.002985475</c:v>
                </c:pt>
                <c:pt idx="16884">
                  <c:v>0.00611182</c:v>
                </c:pt>
                <c:pt idx="16885">
                  <c:v>0.003193509</c:v>
                </c:pt>
                <c:pt idx="16886">
                  <c:v>0.01580027</c:v>
                </c:pt>
                <c:pt idx="16887">
                  <c:v>0.005930552</c:v>
                </c:pt>
                <c:pt idx="16888">
                  <c:v>0.009675156</c:v>
                </c:pt>
                <c:pt idx="16889">
                  <c:v>0.006004975</c:v>
                </c:pt>
                <c:pt idx="16890">
                  <c:v>0.009750125</c:v>
                </c:pt>
                <c:pt idx="16891">
                  <c:v>0.006953306</c:v>
                </c:pt>
                <c:pt idx="16892">
                  <c:v>0.00811244600000001</c:v>
                </c:pt>
                <c:pt idx="16893">
                  <c:v>0.003820457</c:v>
                </c:pt>
                <c:pt idx="16894">
                  <c:v>0.005706208</c:v>
                </c:pt>
                <c:pt idx="16895">
                  <c:v>0.003409039</c:v>
                </c:pt>
                <c:pt idx="16896">
                  <c:v>0.007066489</c:v>
                </c:pt>
                <c:pt idx="16897">
                  <c:v>0.00666047</c:v>
                </c:pt>
                <c:pt idx="16898">
                  <c:v>0.004314402</c:v>
                </c:pt>
                <c:pt idx="16899">
                  <c:v>0.00802584</c:v>
                </c:pt>
                <c:pt idx="16900">
                  <c:v>0.006894714</c:v>
                </c:pt>
                <c:pt idx="16901">
                  <c:v>0.006890068</c:v>
                </c:pt>
                <c:pt idx="16902">
                  <c:v>0.01272768</c:v>
                </c:pt>
                <c:pt idx="16903">
                  <c:v>0.006174108</c:v>
                </c:pt>
                <c:pt idx="16904">
                  <c:v>0.009749205</c:v>
                </c:pt>
                <c:pt idx="16905">
                  <c:v>0.004823356</c:v>
                </c:pt>
                <c:pt idx="16906">
                  <c:v>0.00172135</c:v>
                </c:pt>
                <c:pt idx="16907">
                  <c:v>0.0</c:v>
                </c:pt>
                <c:pt idx="16908">
                  <c:v>0.0006664852</c:v>
                </c:pt>
                <c:pt idx="16909">
                  <c:v>0.0003860856</c:v>
                </c:pt>
                <c:pt idx="16910">
                  <c:v>0.004277278</c:v>
                </c:pt>
                <c:pt idx="16911">
                  <c:v>0.0</c:v>
                </c:pt>
                <c:pt idx="16912">
                  <c:v>0.001471499</c:v>
                </c:pt>
                <c:pt idx="16913">
                  <c:v>0.001253263</c:v>
                </c:pt>
                <c:pt idx="16914">
                  <c:v>0.005935608</c:v>
                </c:pt>
                <c:pt idx="16915">
                  <c:v>0.007018182</c:v>
                </c:pt>
                <c:pt idx="16916">
                  <c:v>0.009714036</c:v>
                </c:pt>
                <c:pt idx="16917">
                  <c:v>0.0075607</c:v>
                </c:pt>
                <c:pt idx="16918">
                  <c:v>0.009162629</c:v>
                </c:pt>
                <c:pt idx="16919">
                  <c:v>0.009668777</c:v>
                </c:pt>
                <c:pt idx="16920">
                  <c:v>0.006718285</c:v>
                </c:pt>
                <c:pt idx="16921">
                  <c:v>0.006613763</c:v>
                </c:pt>
                <c:pt idx="16922">
                  <c:v>0.006059624</c:v>
                </c:pt>
                <c:pt idx="16923">
                  <c:v>0.006334611</c:v>
                </c:pt>
                <c:pt idx="16924">
                  <c:v>0.004295359</c:v>
                </c:pt>
                <c:pt idx="16925">
                  <c:v>0.00411675</c:v>
                </c:pt>
                <c:pt idx="16926">
                  <c:v>0.006862843</c:v>
                </c:pt>
                <c:pt idx="16927">
                  <c:v>0.00445695</c:v>
                </c:pt>
                <c:pt idx="16928">
                  <c:v>0.00587231</c:v>
                </c:pt>
                <c:pt idx="16929">
                  <c:v>0.01106773</c:v>
                </c:pt>
                <c:pt idx="16930">
                  <c:v>0.003779098</c:v>
                </c:pt>
                <c:pt idx="16931">
                  <c:v>0.0078116</c:v>
                </c:pt>
                <c:pt idx="16932">
                  <c:v>0.003797799</c:v>
                </c:pt>
                <c:pt idx="16933">
                  <c:v>0.005353024</c:v>
                </c:pt>
                <c:pt idx="16934">
                  <c:v>0.004138884</c:v>
                </c:pt>
                <c:pt idx="16935">
                  <c:v>0.005840085</c:v>
                </c:pt>
                <c:pt idx="16936">
                  <c:v>0.004858691</c:v>
                </c:pt>
                <c:pt idx="16937">
                  <c:v>0.005006313</c:v>
                </c:pt>
                <c:pt idx="16938">
                  <c:v>0.005508302</c:v>
                </c:pt>
                <c:pt idx="16939">
                  <c:v>0.006023191</c:v>
                </c:pt>
                <c:pt idx="16940">
                  <c:v>0.00420829</c:v>
                </c:pt>
                <c:pt idx="16941">
                  <c:v>0.002046644</c:v>
                </c:pt>
                <c:pt idx="16942">
                  <c:v>0.004333046</c:v>
                </c:pt>
                <c:pt idx="16943">
                  <c:v>0.001465679</c:v>
                </c:pt>
                <c:pt idx="16944">
                  <c:v>0.002020918</c:v>
                </c:pt>
                <c:pt idx="16945">
                  <c:v>0.00263575</c:v>
                </c:pt>
                <c:pt idx="16946">
                  <c:v>0.002113488</c:v>
                </c:pt>
                <c:pt idx="16947">
                  <c:v>0.002343358</c:v>
                </c:pt>
                <c:pt idx="16948">
                  <c:v>0.003444465</c:v>
                </c:pt>
                <c:pt idx="16949">
                  <c:v>0.003172577</c:v>
                </c:pt>
                <c:pt idx="16950">
                  <c:v>0.0034548</c:v>
                </c:pt>
                <c:pt idx="16951">
                  <c:v>0.003007388</c:v>
                </c:pt>
                <c:pt idx="16952">
                  <c:v>0.004019138</c:v>
                </c:pt>
                <c:pt idx="16953">
                  <c:v>0.004359701</c:v>
                </c:pt>
                <c:pt idx="16954">
                  <c:v>0.002779569</c:v>
                </c:pt>
                <c:pt idx="16955">
                  <c:v>0.007252963</c:v>
                </c:pt>
                <c:pt idx="16956">
                  <c:v>0.00703793</c:v>
                </c:pt>
                <c:pt idx="16957">
                  <c:v>0.005924219</c:v>
                </c:pt>
                <c:pt idx="16958">
                  <c:v>0.00498675</c:v>
                </c:pt>
                <c:pt idx="16959">
                  <c:v>0.004586683</c:v>
                </c:pt>
                <c:pt idx="16960">
                  <c:v>0.003614615</c:v>
                </c:pt>
                <c:pt idx="16961">
                  <c:v>0.003803713</c:v>
                </c:pt>
                <c:pt idx="16962">
                  <c:v>0.002707726</c:v>
                </c:pt>
                <c:pt idx="16963">
                  <c:v>0.002889103</c:v>
                </c:pt>
                <c:pt idx="16964">
                  <c:v>0.002278488</c:v>
                </c:pt>
                <c:pt idx="16965">
                  <c:v>0.002020467</c:v>
                </c:pt>
                <c:pt idx="16966">
                  <c:v>0.00105824</c:v>
                </c:pt>
                <c:pt idx="16967">
                  <c:v>0.001019633</c:v>
                </c:pt>
                <c:pt idx="16968">
                  <c:v>0.00113342</c:v>
                </c:pt>
                <c:pt idx="16969">
                  <c:v>0.001372664</c:v>
                </c:pt>
                <c:pt idx="16970">
                  <c:v>0.001344905</c:v>
                </c:pt>
                <c:pt idx="16971">
                  <c:v>0.002088726</c:v>
                </c:pt>
                <c:pt idx="16972">
                  <c:v>0.002714003</c:v>
                </c:pt>
                <c:pt idx="16973">
                  <c:v>0.001800951</c:v>
                </c:pt>
                <c:pt idx="16974">
                  <c:v>0.001655139</c:v>
                </c:pt>
                <c:pt idx="16975">
                  <c:v>0.002709465</c:v>
                </c:pt>
                <c:pt idx="16976">
                  <c:v>0.001722628</c:v>
                </c:pt>
                <c:pt idx="16977">
                  <c:v>0.00250063</c:v>
                </c:pt>
                <c:pt idx="16978">
                  <c:v>0.002554093</c:v>
                </c:pt>
                <c:pt idx="16979">
                  <c:v>0.001046462</c:v>
                </c:pt>
                <c:pt idx="16980">
                  <c:v>9.237183E-5</c:v>
                </c:pt>
                <c:pt idx="16981">
                  <c:v>0.002216802</c:v>
                </c:pt>
                <c:pt idx="16982">
                  <c:v>0.0001856297</c:v>
                </c:pt>
                <c:pt idx="16983">
                  <c:v>0.0</c:v>
                </c:pt>
                <c:pt idx="16984">
                  <c:v>0.001146167</c:v>
                </c:pt>
                <c:pt idx="16985">
                  <c:v>0.0004722171</c:v>
                </c:pt>
                <c:pt idx="16986">
                  <c:v>0.0</c:v>
                </c:pt>
                <c:pt idx="16987">
                  <c:v>0.0</c:v>
                </c:pt>
                <c:pt idx="16988">
                  <c:v>0.0</c:v>
                </c:pt>
                <c:pt idx="16989">
                  <c:v>0.0</c:v>
                </c:pt>
                <c:pt idx="16990">
                  <c:v>0.0</c:v>
                </c:pt>
                <c:pt idx="16991">
                  <c:v>2.062537E-5</c:v>
                </c:pt>
                <c:pt idx="16992">
                  <c:v>0.0</c:v>
                </c:pt>
                <c:pt idx="16993">
                  <c:v>0.0</c:v>
                </c:pt>
                <c:pt idx="16994">
                  <c:v>0.0</c:v>
                </c:pt>
                <c:pt idx="16995">
                  <c:v>0.0</c:v>
                </c:pt>
                <c:pt idx="16996">
                  <c:v>0.0</c:v>
                </c:pt>
                <c:pt idx="16997">
                  <c:v>0.0</c:v>
                </c:pt>
                <c:pt idx="16998">
                  <c:v>0.0</c:v>
                </c:pt>
                <c:pt idx="16999">
                  <c:v>0.0</c:v>
                </c:pt>
                <c:pt idx="17000">
                  <c:v>0.0</c:v>
                </c:pt>
                <c:pt idx="17001">
                  <c:v>0.0</c:v>
                </c:pt>
                <c:pt idx="17002">
                  <c:v>0.0</c:v>
                </c:pt>
                <c:pt idx="17003">
                  <c:v>0.0</c:v>
                </c:pt>
                <c:pt idx="17004">
                  <c:v>0.0</c:v>
                </c:pt>
                <c:pt idx="17005">
                  <c:v>0.0</c:v>
                </c:pt>
                <c:pt idx="17006">
                  <c:v>0.0</c:v>
                </c:pt>
                <c:pt idx="17007">
                  <c:v>0.0</c:v>
                </c:pt>
                <c:pt idx="17008">
                  <c:v>0.0</c:v>
                </c:pt>
                <c:pt idx="17009">
                  <c:v>0.0</c:v>
                </c:pt>
                <c:pt idx="17010">
                  <c:v>0.0</c:v>
                </c:pt>
                <c:pt idx="17011">
                  <c:v>0.0</c:v>
                </c:pt>
                <c:pt idx="17012">
                  <c:v>0.0</c:v>
                </c:pt>
                <c:pt idx="17013">
                  <c:v>0.0</c:v>
                </c:pt>
                <c:pt idx="17014">
                  <c:v>0.0</c:v>
                </c:pt>
                <c:pt idx="17015">
                  <c:v>0.0</c:v>
                </c:pt>
                <c:pt idx="17016">
                  <c:v>0.0</c:v>
                </c:pt>
                <c:pt idx="17017">
                  <c:v>0.0</c:v>
                </c:pt>
                <c:pt idx="17018">
                  <c:v>0.0</c:v>
                </c:pt>
                <c:pt idx="17019">
                  <c:v>0.0</c:v>
                </c:pt>
                <c:pt idx="17020">
                  <c:v>0.0</c:v>
                </c:pt>
                <c:pt idx="17021">
                  <c:v>0.0</c:v>
                </c:pt>
                <c:pt idx="17022">
                  <c:v>0.0</c:v>
                </c:pt>
                <c:pt idx="17023">
                  <c:v>0.0</c:v>
                </c:pt>
                <c:pt idx="17024">
                  <c:v>0.0</c:v>
                </c:pt>
                <c:pt idx="17025">
                  <c:v>0.0</c:v>
                </c:pt>
                <c:pt idx="17026">
                  <c:v>0.0</c:v>
                </c:pt>
                <c:pt idx="17027">
                  <c:v>0.0</c:v>
                </c:pt>
                <c:pt idx="17028">
                  <c:v>0.0</c:v>
                </c:pt>
                <c:pt idx="17029">
                  <c:v>0.0</c:v>
                </c:pt>
                <c:pt idx="17030">
                  <c:v>0.0</c:v>
                </c:pt>
                <c:pt idx="17031">
                  <c:v>0.0</c:v>
                </c:pt>
                <c:pt idx="17032">
                  <c:v>0.0</c:v>
                </c:pt>
                <c:pt idx="17033">
                  <c:v>0.0</c:v>
                </c:pt>
                <c:pt idx="17034">
                  <c:v>0.0</c:v>
                </c:pt>
                <c:pt idx="17035">
                  <c:v>0.0</c:v>
                </c:pt>
                <c:pt idx="17036">
                  <c:v>0.0</c:v>
                </c:pt>
                <c:pt idx="17037">
                  <c:v>0.0</c:v>
                </c:pt>
                <c:pt idx="17038">
                  <c:v>0.0</c:v>
                </c:pt>
                <c:pt idx="17039">
                  <c:v>0.0</c:v>
                </c:pt>
                <c:pt idx="17040">
                  <c:v>0.0</c:v>
                </c:pt>
                <c:pt idx="17041">
                  <c:v>0.0</c:v>
                </c:pt>
                <c:pt idx="17042">
                  <c:v>0.0</c:v>
                </c:pt>
                <c:pt idx="17043">
                  <c:v>0.0</c:v>
                </c:pt>
                <c:pt idx="17044">
                  <c:v>0.0</c:v>
                </c:pt>
                <c:pt idx="17045">
                  <c:v>0.0</c:v>
                </c:pt>
                <c:pt idx="17046">
                  <c:v>0.0</c:v>
                </c:pt>
                <c:pt idx="17047">
                  <c:v>0.0</c:v>
                </c:pt>
                <c:pt idx="17048">
                  <c:v>0.0</c:v>
                </c:pt>
                <c:pt idx="17049">
                  <c:v>0.0</c:v>
                </c:pt>
                <c:pt idx="17050">
                  <c:v>0.0</c:v>
                </c:pt>
                <c:pt idx="17051">
                  <c:v>0.0</c:v>
                </c:pt>
                <c:pt idx="17052">
                  <c:v>0.0</c:v>
                </c:pt>
                <c:pt idx="17053">
                  <c:v>0.0</c:v>
                </c:pt>
                <c:pt idx="17054">
                  <c:v>0.0</c:v>
                </c:pt>
                <c:pt idx="17055">
                  <c:v>0.0</c:v>
                </c:pt>
                <c:pt idx="17056">
                  <c:v>0.0</c:v>
                </c:pt>
                <c:pt idx="17057">
                  <c:v>0.0</c:v>
                </c:pt>
                <c:pt idx="17058">
                  <c:v>0.0</c:v>
                </c:pt>
                <c:pt idx="17059">
                  <c:v>0.0</c:v>
                </c:pt>
                <c:pt idx="17060">
                  <c:v>0.0</c:v>
                </c:pt>
                <c:pt idx="17061">
                  <c:v>0.0</c:v>
                </c:pt>
                <c:pt idx="17062">
                  <c:v>0.0</c:v>
                </c:pt>
                <c:pt idx="17063">
                  <c:v>0.0</c:v>
                </c:pt>
                <c:pt idx="17064">
                  <c:v>0.0</c:v>
                </c:pt>
                <c:pt idx="17065">
                  <c:v>0.0</c:v>
                </c:pt>
                <c:pt idx="17066">
                  <c:v>0.0</c:v>
                </c:pt>
                <c:pt idx="17067">
                  <c:v>0.0</c:v>
                </c:pt>
                <c:pt idx="17068">
                  <c:v>0.0</c:v>
                </c:pt>
                <c:pt idx="17069">
                  <c:v>0.0</c:v>
                </c:pt>
                <c:pt idx="17070">
                  <c:v>0.0</c:v>
                </c:pt>
                <c:pt idx="17071">
                  <c:v>0.0</c:v>
                </c:pt>
                <c:pt idx="17072">
                  <c:v>0.0</c:v>
                </c:pt>
                <c:pt idx="17073">
                  <c:v>0.0</c:v>
                </c:pt>
                <c:pt idx="17074">
                  <c:v>0.0</c:v>
                </c:pt>
                <c:pt idx="17075">
                  <c:v>0.0</c:v>
                </c:pt>
                <c:pt idx="17076">
                  <c:v>0.0</c:v>
                </c:pt>
                <c:pt idx="17077">
                  <c:v>0.0</c:v>
                </c:pt>
                <c:pt idx="17078">
                  <c:v>0.0</c:v>
                </c:pt>
                <c:pt idx="17079">
                  <c:v>0.0</c:v>
                </c:pt>
                <c:pt idx="17080">
                  <c:v>0.0</c:v>
                </c:pt>
                <c:pt idx="17081">
                  <c:v>0.0</c:v>
                </c:pt>
                <c:pt idx="17082">
                  <c:v>0.0</c:v>
                </c:pt>
                <c:pt idx="17083">
                  <c:v>0.0</c:v>
                </c:pt>
                <c:pt idx="17084">
                  <c:v>0.0</c:v>
                </c:pt>
                <c:pt idx="17085">
                  <c:v>0.0</c:v>
                </c:pt>
                <c:pt idx="17086">
                  <c:v>0.0</c:v>
                </c:pt>
                <c:pt idx="17087">
                  <c:v>0.0</c:v>
                </c:pt>
                <c:pt idx="17088">
                  <c:v>0.0</c:v>
                </c:pt>
                <c:pt idx="17089">
                  <c:v>0.0</c:v>
                </c:pt>
                <c:pt idx="17090">
                  <c:v>0.0</c:v>
                </c:pt>
                <c:pt idx="17091">
                  <c:v>0.0</c:v>
                </c:pt>
                <c:pt idx="17092">
                  <c:v>0.0</c:v>
                </c:pt>
                <c:pt idx="17093">
                  <c:v>0.0</c:v>
                </c:pt>
                <c:pt idx="17094">
                  <c:v>0.0</c:v>
                </c:pt>
                <c:pt idx="17095">
                  <c:v>0.0</c:v>
                </c:pt>
                <c:pt idx="17096">
                  <c:v>0.0</c:v>
                </c:pt>
                <c:pt idx="17097">
                  <c:v>0.0</c:v>
                </c:pt>
                <c:pt idx="17098">
                  <c:v>0.0</c:v>
                </c:pt>
                <c:pt idx="17099">
                  <c:v>0.0</c:v>
                </c:pt>
                <c:pt idx="17100">
                  <c:v>0.0</c:v>
                </c:pt>
                <c:pt idx="17101">
                  <c:v>0.0</c:v>
                </c:pt>
                <c:pt idx="17102">
                  <c:v>0.0</c:v>
                </c:pt>
                <c:pt idx="17103">
                  <c:v>0.0</c:v>
                </c:pt>
                <c:pt idx="17104">
                  <c:v>0.0</c:v>
                </c:pt>
                <c:pt idx="17105">
                  <c:v>0.0</c:v>
                </c:pt>
                <c:pt idx="17106">
                  <c:v>0.0</c:v>
                </c:pt>
                <c:pt idx="17107">
                  <c:v>0.0</c:v>
                </c:pt>
                <c:pt idx="17108">
                  <c:v>0.0</c:v>
                </c:pt>
                <c:pt idx="17109">
                  <c:v>0.0</c:v>
                </c:pt>
                <c:pt idx="17110">
                  <c:v>0.0</c:v>
                </c:pt>
                <c:pt idx="17111">
                  <c:v>0.0</c:v>
                </c:pt>
                <c:pt idx="17112">
                  <c:v>0.0</c:v>
                </c:pt>
                <c:pt idx="17113">
                  <c:v>0.0</c:v>
                </c:pt>
                <c:pt idx="17114">
                  <c:v>0.0</c:v>
                </c:pt>
                <c:pt idx="17115">
                  <c:v>0.0</c:v>
                </c:pt>
                <c:pt idx="17116">
                  <c:v>0.0</c:v>
                </c:pt>
                <c:pt idx="17117">
                  <c:v>0.0</c:v>
                </c:pt>
                <c:pt idx="17118">
                  <c:v>0.0</c:v>
                </c:pt>
                <c:pt idx="17119">
                  <c:v>0.0</c:v>
                </c:pt>
                <c:pt idx="17120">
                  <c:v>0.0</c:v>
                </c:pt>
                <c:pt idx="17121">
                  <c:v>0.0</c:v>
                </c:pt>
                <c:pt idx="17122">
                  <c:v>0.0</c:v>
                </c:pt>
                <c:pt idx="17123">
                  <c:v>0.0</c:v>
                </c:pt>
                <c:pt idx="17124">
                  <c:v>0.0</c:v>
                </c:pt>
                <c:pt idx="17125">
                  <c:v>0.0</c:v>
                </c:pt>
                <c:pt idx="17126">
                  <c:v>0.0</c:v>
                </c:pt>
                <c:pt idx="17127">
                  <c:v>0.0</c:v>
                </c:pt>
                <c:pt idx="17128">
                  <c:v>0.0</c:v>
                </c:pt>
                <c:pt idx="17129">
                  <c:v>0.0</c:v>
                </c:pt>
                <c:pt idx="17130">
                  <c:v>0.0</c:v>
                </c:pt>
                <c:pt idx="17131">
                  <c:v>0.0</c:v>
                </c:pt>
                <c:pt idx="17132">
                  <c:v>0.0</c:v>
                </c:pt>
                <c:pt idx="17133">
                  <c:v>0.0</c:v>
                </c:pt>
                <c:pt idx="17134">
                  <c:v>0.0</c:v>
                </c:pt>
                <c:pt idx="17135">
                  <c:v>0.0</c:v>
                </c:pt>
                <c:pt idx="17136">
                  <c:v>0.0</c:v>
                </c:pt>
                <c:pt idx="17137">
                  <c:v>0.0</c:v>
                </c:pt>
                <c:pt idx="17138">
                  <c:v>0.0</c:v>
                </c:pt>
                <c:pt idx="17139">
                  <c:v>0.0</c:v>
                </c:pt>
                <c:pt idx="17140">
                  <c:v>0.0</c:v>
                </c:pt>
                <c:pt idx="17141">
                  <c:v>0.0</c:v>
                </c:pt>
                <c:pt idx="17142">
                  <c:v>0.0</c:v>
                </c:pt>
                <c:pt idx="17143">
                  <c:v>0.0</c:v>
                </c:pt>
                <c:pt idx="17144">
                  <c:v>0.0</c:v>
                </c:pt>
                <c:pt idx="17145">
                  <c:v>0.0</c:v>
                </c:pt>
                <c:pt idx="17146">
                  <c:v>0.0</c:v>
                </c:pt>
                <c:pt idx="17147">
                  <c:v>0.0</c:v>
                </c:pt>
                <c:pt idx="17148">
                  <c:v>0.0</c:v>
                </c:pt>
                <c:pt idx="17149">
                  <c:v>0.0</c:v>
                </c:pt>
                <c:pt idx="17150">
                  <c:v>0.0</c:v>
                </c:pt>
                <c:pt idx="17151">
                  <c:v>0.0</c:v>
                </c:pt>
                <c:pt idx="17152">
                  <c:v>0.0</c:v>
                </c:pt>
                <c:pt idx="17153">
                  <c:v>0.0</c:v>
                </c:pt>
                <c:pt idx="17154">
                  <c:v>0.0</c:v>
                </c:pt>
                <c:pt idx="17155">
                  <c:v>0.0</c:v>
                </c:pt>
                <c:pt idx="17156">
                  <c:v>0.0</c:v>
                </c:pt>
                <c:pt idx="17157">
                  <c:v>0.0</c:v>
                </c:pt>
                <c:pt idx="17158">
                  <c:v>0.0</c:v>
                </c:pt>
                <c:pt idx="17159">
                  <c:v>0.0</c:v>
                </c:pt>
                <c:pt idx="17160">
                  <c:v>0.0</c:v>
                </c:pt>
                <c:pt idx="17161">
                  <c:v>0.0</c:v>
                </c:pt>
                <c:pt idx="17162">
                  <c:v>0.0</c:v>
                </c:pt>
                <c:pt idx="17163">
                  <c:v>0.0</c:v>
                </c:pt>
                <c:pt idx="17164">
                  <c:v>0.0</c:v>
                </c:pt>
                <c:pt idx="17165">
                  <c:v>0.0</c:v>
                </c:pt>
                <c:pt idx="17166">
                  <c:v>0.0</c:v>
                </c:pt>
                <c:pt idx="17167">
                  <c:v>0.0</c:v>
                </c:pt>
                <c:pt idx="17168">
                  <c:v>0.0</c:v>
                </c:pt>
                <c:pt idx="17169">
                  <c:v>0.0</c:v>
                </c:pt>
                <c:pt idx="17170">
                  <c:v>0.0</c:v>
                </c:pt>
                <c:pt idx="17171">
                  <c:v>0.0</c:v>
                </c:pt>
                <c:pt idx="17172">
                  <c:v>0.0</c:v>
                </c:pt>
                <c:pt idx="17173">
                  <c:v>0.0</c:v>
                </c:pt>
                <c:pt idx="17174">
                  <c:v>0.0</c:v>
                </c:pt>
                <c:pt idx="17175">
                  <c:v>0.0</c:v>
                </c:pt>
                <c:pt idx="17176">
                  <c:v>0.0</c:v>
                </c:pt>
                <c:pt idx="17177">
                  <c:v>0.0</c:v>
                </c:pt>
                <c:pt idx="17178">
                  <c:v>0.0</c:v>
                </c:pt>
                <c:pt idx="17179">
                  <c:v>0.0</c:v>
                </c:pt>
                <c:pt idx="17180">
                  <c:v>0.0</c:v>
                </c:pt>
                <c:pt idx="17181">
                  <c:v>0.0</c:v>
                </c:pt>
                <c:pt idx="17182">
                  <c:v>0.0</c:v>
                </c:pt>
                <c:pt idx="17183">
                  <c:v>0.0</c:v>
                </c:pt>
                <c:pt idx="17184">
                  <c:v>0.0</c:v>
                </c:pt>
                <c:pt idx="17185">
                  <c:v>0.0</c:v>
                </c:pt>
                <c:pt idx="17186">
                  <c:v>0.0</c:v>
                </c:pt>
                <c:pt idx="17187">
                  <c:v>0.0</c:v>
                </c:pt>
                <c:pt idx="17188">
                  <c:v>0.0</c:v>
                </c:pt>
                <c:pt idx="17189">
                  <c:v>0.0</c:v>
                </c:pt>
                <c:pt idx="17190">
                  <c:v>0.0</c:v>
                </c:pt>
                <c:pt idx="17191">
                  <c:v>0.0</c:v>
                </c:pt>
                <c:pt idx="17192">
                  <c:v>0.0</c:v>
                </c:pt>
                <c:pt idx="17193">
                  <c:v>0.0</c:v>
                </c:pt>
                <c:pt idx="17194">
                  <c:v>0.0</c:v>
                </c:pt>
                <c:pt idx="17195">
                  <c:v>0.0</c:v>
                </c:pt>
                <c:pt idx="17196">
                  <c:v>0.0</c:v>
                </c:pt>
                <c:pt idx="17197">
                  <c:v>0.0</c:v>
                </c:pt>
                <c:pt idx="17198">
                  <c:v>0.0</c:v>
                </c:pt>
                <c:pt idx="17199">
                  <c:v>0.0</c:v>
                </c:pt>
                <c:pt idx="17200">
                  <c:v>0.0</c:v>
                </c:pt>
                <c:pt idx="17201">
                  <c:v>0.0</c:v>
                </c:pt>
                <c:pt idx="17202">
                  <c:v>0.0</c:v>
                </c:pt>
                <c:pt idx="17203">
                  <c:v>0.0</c:v>
                </c:pt>
                <c:pt idx="17204">
                  <c:v>0.0</c:v>
                </c:pt>
                <c:pt idx="17205">
                  <c:v>0.0</c:v>
                </c:pt>
                <c:pt idx="17206">
                  <c:v>0.0</c:v>
                </c:pt>
                <c:pt idx="17207">
                  <c:v>0.0</c:v>
                </c:pt>
                <c:pt idx="17208">
                  <c:v>0.0</c:v>
                </c:pt>
                <c:pt idx="17209">
                  <c:v>0.0</c:v>
                </c:pt>
                <c:pt idx="17210">
                  <c:v>0.0</c:v>
                </c:pt>
                <c:pt idx="17211">
                  <c:v>0.0</c:v>
                </c:pt>
                <c:pt idx="17212">
                  <c:v>0.0</c:v>
                </c:pt>
                <c:pt idx="17213">
                  <c:v>0.0</c:v>
                </c:pt>
                <c:pt idx="17214">
                  <c:v>0.0</c:v>
                </c:pt>
                <c:pt idx="17215">
                  <c:v>0.0</c:v>
                </c:pt>
                <c:pt idx="17216">
                  <c:v>0.0</c:v>
                </c:pt>
                <c:pt idx="17217">
                  <c:v>0.0</c:v>
                </c:pt>
                <c:pt idx="17218">
                  <c:v>0.0</c:v>
                </c:pt>
                <c:pt idx="17219">
                  <c:v>0.0</c:v>
                </c:pt>
                <c:pt idx="17220">
                  <c:v>0.0</c:v>
                </c:pt>
                <c:pt idx="17221">
                  <c:v>0.0</c:v>
                </c:pt>
                <c:pt idx="17222">
                  <c:v>0.0</c:v>
                </c:pt>
                <c:pt idx="17223">
                  <c:v>0.0</c:v>
                </c:pt>
                <c:pt idx="17224">
                  <c:v>0.0</c:v>
                </c:pt>
                <c:pt idx="17225">
                  <c:v>0.0</c:v>
                </c:pt>
                <c:pt idx="17226">
                  <c:v>0.0</c:v>
                </c:pt>
                <c:pt idx="17227">
                  <c:v>0.0</c:v>
                </c:pt>
                <c:pt idx="17228">
                  <c:v>0.0</c:v>
                </c:pt>
                <c:pt idx="17229">
                  <c:v>0.0</c:v>
                </c:pt>
                <c:pt idx="17230">
                  <c:v>0.0</c:v>
                </c:pt>
                <c:pt idx="17231">
                  <c:v>0.0</c:v>
                </c:pt>
                <c:pt idx="17232">
                  <c:v>0.0</c:v>
                </c:pt>
                <c:pt idx="17233">
                  <c:v>0.0</c:v>
                </c:pt>
                <c:pt idx="17234">
                  <c:v>0.0</c:v>
                </c:pt>
                <c:pt idx="17235">
                  <c:v>0.0</c:v>
                </c:pt>
                <c:pt idx="17236">
                  <c:v>0.0</c:v>
                </c:pt>
                <c:pt idx="17237">
                  <c:v>0.0</c:v>
                </c:pt>
                <c:pt idx="17238">
                  <c:v>0.0</c:v>
                </c:pt>
                <c:pt idx="17239">
                  <c:v>0.0</c:v>
                </c:pt>
                <c:pt idx="17240">
                  <c:v>0.0</c:v>
                </c:pt>
                <c:pt idx="17241">
                  <c:v>0.0</c:v>
                </c:pt>
                <c:pt idx="17242">
                  <c:v>0.0</c:v>
                </c:pt>
                <c:pt idx="17243">
                  <c:v>0.0</c:v>
                </c:pt>
                <c:pt idx="17244">
                  <c:v>0.0</c:v>
                </c:pt>
                <c:pt idx="17245">
                  <c:v>0.0</c:v>
                </c:pt>
                <c:pt idx="17246">
                  <c:v>0.0</c:v>
                </c:pt>
                <c:pt idx="17247">
                  <c:v>0.0</c:v>
                </c:pt>
                <c:pt idx="17248">
                  <c:v>0.0</c:v>
                </c:pt>
                <c:pt idx="17249">
                  <c:v>0.0</c:v>
                </c:pt>
                <c:pt idx="17250">
                  <c:v>0.0</c:v>
                </c:pt>
                <c:pt idx="17251">
                  <c:v>0.0</c:v>
                </c:pt>
                <c:pt idx="17252">
                  <c:v>0.0</c:v>
                </c:pt>
                <c:pt idx="17253">
                  <c:v>0.0</c:v>
                </c:pt>
                <c:pt idx="17254">
                  <c:v>0.0</c:v>
                </c:pt>
                <c:pt idx="17255">
                  <c:v>0.0</c:v>
                </c:pt>
                <c:pt idx="17256">
                  <c:v>0.0</c:v>
                </c:pt>
                <c:pt idx="17257">
                  <c:v>0.0</c:v>
                </c:pt>
                <c:pt idx="17258">
                  <c:v>0.0</c:v>
                </c:pt>
                <c:pt idx="17259">
                  <c:v>0.0</c:v>
                </c:pt>
                <c:pt idx="17260">
                  <c:v>0.0</c:v>
                </c:pt>
                <c:pt idx="17261">
                  <c:v>0.0</c:v>
                </c:pt>
                <c:pt idx="17262">
                  <c:v>0.0</c:v>
                </c:pt>
                <c:pt idx="17263">
                  <c:v>0.0</c:v>
                </c:pt>
                <c:pt idx="17264">
                  <c:v>0.0</c:v>
                </c:pt>
                <c:pt idx="17265">
                  <c:v>0.0</c:v>
                </c:pt>
                <c:pt idx="17266">
                  <c:v>0.0</c:v>
                </c:pt>
                <c:pt idx="17267">
                  <c:v>0.0</c:v>
                </c:pt>
                <c:pt idx="17268">
                  <c:v>0.0</c:v>
                </c:pt>
                <c:pt idx="17269">
                  <c:v>0.0</c:v>
                </c:pt>
                <c:pt idx="17270">
                  <c:v>0.0</c:v>
                </c:pt>
                <c:pt idx="17271">
                  <c:v>0.0</c:v>
                </c:pt>
                <c:pt idx="17272">
                  <c:v>0.0</c:v>
                </c:pt>
                <c:pt idx="17273">
                  <c:v>0.0</c:v>
                </c:pt>
                <c:pt idx="17274">
                  <c:v>0.0</c:v>
                </c:pt>
                <c:pt idx="17275">
                  <c:v>0.0</c:v>
                </c:pt>
                <c:pt idx="17276">
                  <c:v>0.0</c:v>
                </c:pt>
                <c:pt idx="17277">
                  <c:v>0.0</c:v>
                </c:pt>
                <c:pt idx="17278">
                  <c:v>0.0</c:v>
                </c:pt>
                <c:pt idx="17279">
                  <c:v>0.0</c:v>
                </c:pt>
                <c:pt idx="17280">
                  <c:v>0.0</c:v>
                </c:pt>
                <c:pt idx="17281">
                  <c:v>0.0</c:v>
                </c:pt>
                <c:pt idx="17282">
                  <c:v>0.0</c:v>
                </c:pt>
                <c:pt idx="17283">
                  <c:v>0.0</c:v>
                </c:pt>
                <c:pt idx="17284">
                  <c:v>0.0</c:v>
                </c:pt>
                <c:pt idx="17285">
                  <c:v>0.0</c:v>
                </c:pt>
                <c:pt idx="17286">
                  <c:v>0.0</c:v>
                </c:pt>
                <c:pt idx="17287">
                  <c:v>0.0</c:v>
                </c:pt>
                <c:pt idx="17288">
                  <c:v>0.0</c:v>
                </c:pt>
                <c:pt idx="17289">
                  <c:v>0.0</c:v>
                </c:pt>
                <c:pt idx="17290">
                  <c:v>0.0</c:v>
                </c:pt>
                <c:pt idx="17291">
                  <c:v>0.0</c:v>
                </c:pt>
                <c:pt idx="17292">
                  <c:v>0.0</c:v>
                </c:pt>
                <c:pt idx="17293">
                  <c:v>0.0</c:v>
                </c:pt>
                <c:pt idx="17294">
                  <c:v>0.0</c:v>
                </c:pt>
                <c:pt idx="17295">
                  <c:v>0.0</c:v>
                </c:pt>
                <c:pt idx="17296">
                  <c:v>0.0</c:v>
                </c:pt>
                <c:pt idx="17297">
                  <c:v>0.0</c:v>
                </c:pt>
                <c:pt idx="17298">
                  <c:v>0.0</c:v>
                </c:pt>
                <c:pt idx="17299">
                  <c:v>0.0</c:v>
                </c:pt>
                <c:pt idx="17300">
                  <c:v>0.0</c:v>
                </c:pt>
                <c:pt idx="17301">
                  <c:v>0.0</c:v>
                </c:pt>
                <c:pt idx="17302">
                  <c:v>0.0</c:v>
                </c:pt>
                <c:pt idx="17303">
                  <c:v>0.0</c:v>
                </c:pt>
                <c:pt idx="17304">
                  <c:v>0.0</c:v>
                </c:pt>
                <c:pt idx="17305">
                  <c:v>0.0</c:v>
                </c:pt>
                <c:pt idx="17306">
                  <c:v>0.0</c:v>
                </c:pt>
                <c:pt idx="17307">
                  <c:v>0.0</c:v>
                </c:pt>
                <c:pt idx="17308">
                  <c:v>0.0</c:v>
                </c:pt>
                <c:pt idx="17309">
                  <c:v>0.0</c:v>
                </c:pt>
                <c:pt idx="17310">
                  <c:v>0.0</c:v>
                </c:pt>
                <c:pt idx="17311">
                  <c:v>0.0</c:v>
                </c:pt>
                <c:pt idx="17312">
                  <c:v>0.0</c:v>
                </c:pt>
                <c:pt idx="17313">
                  <c:v>0.0</c:v>
                </c:pt>
                <c:pt idx="17314">
                  <c:v>0.0</c:v>
                </c:pt>
                <c:pt idx="17315">
                  <c:v>0.0</c:v>
                </c:pt>
                <c:pt idx="17316">
                  <c:v>0.0</c:v>
                </c:pt>
                <c:pt idx="17317">
                  <c:v>0.0</c:v>
                </c:pt>
                <c:pt idx="17318">
                  <c:v>0.0</c:v>
                </c:pt>
                <c:pt idx="17319">
                  <c:v>0.0</c:v>
                </c:pt>
                <c:pt idx="17320">
                  <c:v>0.0</c:v>
                </c:pt>
                <c:pt idx="17321">
                  <c:v>0.0</c:v>
                </c:pt>
                <c:pt idx="17322">
                  <c:v>0.0</c:v>
                </c:pt>
                <c:pt idx="17323">
                  <c:v>0.0</c:v>
                </c:pt>
                <c:pt idx="17324">
                  <c:v>0.0</c:v>
                </c:pt>
                <c:pt idx="17325">
                  <c:v>0.0</c:v>
                </c:pt>
                <c:pt idx="17326">
                  <c:v>0.0</c:v>
                </c:pt>
                <c:pt idx="17327">
                  <c:v>0.0</c:v>
                </c:pt>
                <c:pt idx="17328">
                  <c:v>0.0</c:v>
                </c:pt>
                <c:pt idx="17329">
                  <c:v>0.0</c:v>
                </c:pt>
                <c:pt idx="17330">
                  <c:v>0.0</c:v>
                </c:pt>
                <c:pt idx="17331">
                  <c:v>0.0</c:v>
                </c:pt>
                <c:pt idx="17332">
                  <c:v>0.0</c:v>
                </c:pt>
                <c:pt idx="17333">
                  <c:v>0.0</c:v>
                </c:pt>
                <c:pt idx="17334">
                  <c:v>0.0</c:v>
                </c:pt>
                <c:pt idx="17335">
                  <c:v>0.0</c:v>
                </c:pt>
                <c:pt idx="17336">
                  <c:v>0.0</c:v>
                </c:pt>
                <c:pt idx="17337">
                  <c:v>0.0</c:v>
                </c:pt>
                <c:pt idx="17338">
                  <c:v>0.0</c:v>
                </c:pt>
                <c:pt idx="17339">
                  <c:v>0.0</c:v>
                </c:pt>
                <c:pt idx="17340">
                  <c:v>0.0</c:v>
                </c:pt>
                <c:pt idx="17341">
                  <c:v>0.0</c:v>
                </c:pt>
                <c:pt idx="17342">
                  <c:v>0.0</c:v>
                </c:pt>
                <c:pt idx="17343">
                  <c:v>0.0</c:v>
                </c:pt>
                <c:pt idx="17344">
                  <c:v>0.0</c:v>
                </c:pt>
                <c:pt idx="17345">
                  <c:v>0.0</c:v>
                </c:pt>
                <c:pt idx="17346">
                  <c:v>0.0</c:v>
                </c:pt>
                <c:pt idx="17347">
                  <c:v>0.0</c:v>
                </c:pt>
                <c:pt idx="17348">
                  <c:v>0.0</c:v>
                </c:pt>
                <c:pt idx="17349">
                  <c:v>0.0</c:v>
                </c:pt>
                <c:pt idx="17350">
                  <c:v>0.0</c:v>
                </c:pt>
                <c:pt idx="17351">
                  <c:v>0.0</c:v>
                </c:pt>
                <c:pt idx="17352">
                  <c:v>0.0</c:v>
                </c:pt>
                <c:pt idx="17353">
                  <c:v>0.0</c:v>
                </c:pt>
                <c:pt idx="17354">
                  <c:v>0.0</c:v>
                </c:pt>
                <c:pt idx="17355">
                  <c:v>0.0</c:v>
                </c:pt>
                <c:pt idx="17356">
                  <c:v>0.0</c:v>
                </c:pt>
                <c:pt idx="17357">
                  <c:v>0.0</c:v>
                </c:pt>
                <c:pt idx="17358">
                  <c:v>0.0</c:v>
                </c:pt>
                <c:pt idx="17359">
                  <c:v>0.0</c:v>
                </c:pt>
                <c:pt idx="17360">
                  <c:v>0.0</c:v>
                </c:pt>
                <c:pt idx="17361">
                  <c:v>0.0</c:v>
                </c:pt>
                <c:pt idx="17362">
                  <c:v>0.0</c:v>
                </c:pt>
                <c:pt idx="17363">
                  <c:v>0.0</c:v>
                </c:pt>
                <c:pt idx="17364">
                  <c:v>0.0</c:v>
                </c:pt>
                <c:pt idx="17365">
                  <c:v>0.0</c:v>
                </c:pt>
                <c:pt idx="17366">
                  <c:v>0.0</c:v>
                </c:pt>
                <c:pt idx="17367">
                  <c:v>0.0</c:v>
                </c:pt>
                <c:pt idx="17368">
                  <c:v>0.0</c:v>
                </c:pt>
                <c:pt idx="17369">
                  <c:v>0.0</c:v>
                </c:pt>
                <c:pt idx="17370">
                  <c:v>0.0</c:v>
                </c:pt>
                <c:pt idx="17371">
                  <c:v>0.0</c:v>
                </c:pt>
                <c:pt idx="17372">
                  <c:v>0.0</c:v>
                </c:pt>
                <c:pt idx="17373">
                  <c:v>0.0</c:v>
                </c:pt>
                <c:pt idx="17374">
                  <c:v>0.0</c:v>
                </c:pt>
                <c:pt idx="17375">
                  <c:v>0.0</c:v>
                </c:pt>
                <c:pt idx="17376">
                  <c:v>0.0</c:v>
                </c:pt>
                <c:pt idx="17377">
                  <c:v>0.0</c:v>
                </c:pt>
                <c:pt idx="17378">
                  <c:v>0.0</c:v>
                </c:pt>
                <c:pt idx="17379">
                  <c:v>0.0</c:v>
                </c:pt>
                <c:pt idx="17380">
                  <c:v>0.0</c:v>
                </c:pt>
                <c:pt idx="17381">
                  <c:v>0.0</c:v>
                </c:pt>
                <c:pt idx="17382">
                  <c:v>0.0</c:v>
                </c:pt>
                <c:pt idx="17383">
                  <c:v>0.0</c:v>
                </c:pt>
                <c:pt idx="17384">
                  <c:v>0.0</c:v>
                </c:pt>
                <c:pt idx="17385">
                  <c:v>0.0</c:v>
                </c:pt>
                <c:pt idx="17386">
                  <c:v>0.0</c:v>
                </c:pt>
                <c:pt idx="17387">
                  <c:v>0.0</c:v>
                </c:pt>
                <c:pt idx="17388">
                  <c:v>0.0</c:v>
                </c:pt>
                <c:pt idx="17389">
                  <c:v>0.0</c:v>
                </c:pt>
                <c:pt idx="17390">
                  <c:v>0.0</c:v>
                </c:pt>
                <c:pt idx="17391">
                  <c:v>0.0</c:v>
                </c:pt>
                <c:pt idx="17392">
                  <c:v>0.0</c:v>
                </c:pt>
                <c:pt idx="17393">
                  <c:v>0.0</c:v>
                </c:pt>
                <c:pt idx="17394">
                  <c:v>0.0</c:v>
                </c:pt>
                <c:pt idx="17395">
                  <c:v>0.0</c:v>
                </c:pt>
                <c:pt idx="17396">
                  <c:v>0.0</c:v>
                </c:pt>
                <c:pt idx="17397">
                  <c:v>0.0</c:v>
                </c:pt>
                <c:pt idx="17398">
                  <c:v>0.0</c:v>
                </c:pt>
                <c:pt idx="17399">
                  <c:v>0.0</c:v>
                </c:pt>
                <c:pt idx="17400">
                  <c:v>0.0</c:v>
                </c:pt>
                <c:pt idx="17401">
                  <c:v>0.0</c:v>
                </c:pt>
                <c:pt idx="17402">
                  <c:v>0.0</c:v>
                </c:pt>
                <c:pt idx="17403">
                  <c:v>0.0</c:v>
                </c:pt>
                <c:pt idx="17404">
                  <c:v>0.0</c:v>
                </c:pt>
                <c:pt idx="17405">
                  <c:v>0.0</c:v>
                </c:pt>
                <c:pt idx="17406">
                  <c:v>0.0</c:v>
                </c:pt>
                <c:pt idx="17407">
                  <c:v>0.0</c:v>
                </c:pt>
                <c:pt idx="17408">
                  <c:v>0.0</c:v>
                </c:pt>
                <c:pt idx="17409">
                  <c:v>0.0</c:v>
                </c:pt>
                <c:pt idx="17410">
                  <c:v>0.0</c:v>
                </c:pt>
                <c:pt idx="17411">
                  <c:v>0.0</c:v>
                </c:pt>
                <c:pt idx="17412">
                  <c:v>0.0</c:v>
                </c:pt>
                <c:pt idx="17413">
                  <c:v>0.0</c:v>
                </c:pt>
                <c:pt idx="17414">
                  <c:v>0.0</c:v>
                </c:pt>
                <c:pt idx="17415">
                  <c:v>0.0</c:v>
                </c:pt>
                <c:pt idx="17416">
                  <c:v>0.0</c:v>
                </c:pt>
                <c:pt idx="17417">
                  <c:v>0.0</c:v>
                </c:pt>
                <c:pt idx="17418">
                  <c:v>0.0</c:v>
                </c:pt>
                <c:pt idx="17419">
                  <c:v>0.0</c:v>
                </c:pt>
                <c:pt idx="17420">
                  <c:v>0.0</c:v>
                </c:pt>
                <c:pt idx="17421">
                  <c:v>0.0</c:v>
                </c:pt>
                <c:pt idx="17422">
                  <c:v>0.0</c:v>
                </c:pt>
                <c:pt idx="17423">
                  <c:v>0.0</c:v>
                </c:pt>
                <c:pt idx="17424">
                  <c:v>0.0</c:v>
                </c:pt>
                <c:pt idx="17425">
                  <c:v>0.0</c:v>
                </c:pt>
                <c:pt idx="17426">
                  <c:v>0.0</c:v>
                </c:pt>
                <c:pt idx="17427">
                  <c:v>0.0</c:v>
                </c:pt>
                <c:pt idx="17428">
                  <c:v>0.0</c:v>
                </c:pt>
                <c:pt idx="17429">
                  <c:v>0.0</c:v>
                </c:pt>
                <c:pt idx="17430">
                  <c:v>0.0</c:v>
                </c:pt>
                <c:pt idx="17431">
                  <c:v>0.0</c:v>
                </c:pt>
                <c:pt idx="17432">
                  <c:v>0.0</c:v>
                </c:pt>
                <c:pt idx="17433">
                  <c:v>0.0</c:v>
                </c:pt>
                <c:pt idx="17434">
                  <c:v>0.0</c:v>
                </c:pt>
                <c:pt idx="17435">
                  <c:v>0.0</c:v>
                </c:pt>
                <c:pt idx="17436">
                  <c:v>0.0</c:v>
                </c:pt>
                <c:pt idx="17437">
                  <c:v>0.0</c:v>
                </c:pt>
                <c:pt idx="17438">
                  <c:v>0.0</c:v>
                </c:pt>
                <c:pt idx="17439">
                  <c:v>0.0</c:v>
                </c:pt>
                <c:pt idx="17440">
                  <c:v>0.0</c:v>
                </c:pt>
                <c:pt idx="17441">
                  <c:v>0.0</c:v>
                </c:pt>
                <c:pt idx="17442">
                  <c:v>0.0</c:v>
                </c:pt>
                <c:pt idx="17443">
                  <c:v>0.0</c:v>
                </c:pt>
                <c:pt idx="17444">
                  <c:v>0.0</c:v>
                </c:pt>
                <c:pt idx="17445">
                  <c:v>0.0</c:v>
                </c:pt>
                <c:pt idx="17446">
                  <c:v>0.0</c:v>
                </c:pt>
                <c:pt idx="17447">
                  <c:v>0.0</c:v>
                </c:pt>
                <c:pt idx="17448">
                  <c:v>0.0</c:v>
                </c:pt>
                <c:pt idx="17449">
                  <c:v>0.0</c:v>
                </c:pt>
                <c:pt idx="17450">
                  <c:v>0.0</c:v>
                </c:pt>
                <c:pt idx="17451">
                  <c:v>0.0</c:v>
                </c:pt>
                <c:pt idx="17452">
                  <c:v>0.0</c:v>
                </c:pt>
                <c:pt idx="17453">
                  <c:v>0.0</c:v>
                </c:pt>
                <c:pt idx="17454">
                  <c:v>0.0</c:v>
                </c:pt>
                <c:pt idx="17455">
                  <c:v>0.0</c:v>
                </c:pt>
                <c:pt idx="17456">
                  <c:v>0.0</c:v>
                </c:pt>
                <c:pt idx="17457">
                  <c:v>0.0</c:v>
                </c:pt>
                <c:pt idx="17458">
                  <c:v>0.0</c:v>
                </c:pt>
                <c:pt idx="17459">
                  <c:v>0.0</c:v>
                </c:pt>
                <c:pt idx="17460">
                  <c:v>0.0</c:v>
                </c:pt>
                <c:pt idx="17461">
                  <c:v>0.0</c:v>
                </c:pt>
                <c:pt idx="17462">
                  <c:v>0.0</c:v>
                </c:pt>
                <c:pt idx="17463">
                  <c:v>0.0</c:v>
                </c:pt>
                <c:pt idx="17464">
                  <c:v>0.0</c:v>
                </c:pt>
                <c:pt idx="17465">
                  <c:v>0.0</c:v>
                </c:pt>
                <c:pt idx="17466">
                  <c:v>0.0</c:v>
                </c:pt>
                <c:pt idx="17467">
                  <c:v>0.0</c:v>
                </c:pt>
                <c:pt idx="17468">
                  <c:v>0.0</c:v>
                </c:pt>
                <c:pt idx="17469">
                  <c:v>0.0</c:v>
                </c:pt>
                <c:pt idx="17470">
                  <c:v>0.0</c:v>
                </c:pt>
                <c:pt idx="17471">
                  <c:v>0.0</c:v>
                </c:pt>
                <c:pt idx="17472">
                  <c:v>0.0</c:v>
                </c:pt>
                <c:pt idx="17473">
                  <c:v>0.0</c:v>
                </c:pt>
                <c:pt idx="17474">
                  <c:v>0.0</c:v>
                </c:pt>
                <c:pt idx="17475">
                  <c:v>0.0</c:v>
                </c:pt>
                <c:pt idx="17476">
                  <c:v>0.0</c:v>
                </c:pt>
                <c:pt idx="17477">
                  <c:v>0.0</c:v>
                </c:pt>
                <c:pt idx="17478">
                  <c:v>0.0</c:v>
                </c:pt>
                <c:pt idx="17479">
                  <c:v>0.0</c:v>
                </c:pt>
                <c:pt idx="17480">
                  <c:v>0.0</c:v>
                </c:pt>
                <c:pt idx="17481">
                  <c:v>0.0</c:v>
                </c:pt>
                <c:pt idx="17482">
                  <c:v>0.0</c:v>
                </c:pt>
                <c:pt idx="17483">
                  <c:v>0.0</c:v>
                </c:pt>
                <c:pt idx="17484">
                  <c:v>0.0</c:v>
                </c:pt>
                <c:pt idx="17485">
                  <c:v>0.0</c:v>
                </c:pt>
                <c:pt idx="17486">
                  <c:v>0.0</c:v>
                </c:pt>
                <c:pt idx="17487">
                  <c:v>0.0</c:v>
                </c:pt>
                <c:pt idx="17488">
                  <c:v>0.0</c:v>
                </c:pt>
                <c:pt idx="17489">
                  <c:v>0.0</c:v>
                </c:pt>
                <c:pt idx="17490">
                  <c:v>0.0</c:v>
                </c:pt>
                <c:pt idx="17491">
                  <c:v>0.0</c:v>
                </c:pt>
                <c:pt idx="17492">
                  <c:v>0.0</c:v>
                </c:pt>
                <c:pt idx="17493">
                  <c:v>0.0</c:v>
                </c:pt>
                <c:pt idx="17494">
                  <c:v>0.0</c:v>
                </c:pt>
                <c:pt idx="17495">
                  <c:v>0.0</c:v>
                </c:pt>
                <c:pt idx="17496">
                  <c:v>0.0</c:v>
                </c:pt>
                <c:pt idx="17497">
                  <c:v>0.0</c:v>
                </c:pt>
                <c:pt idx="17498">
                  <c:v>0.0</c:v>
                </c:pt>
                <c:pt idx="17499">
                  <c:v>0.0</c:v>
                </c:pt>
                <c:pt idx="17500">
                  <c:v>0.0</c:v>
                </c:pt>
                <c:pt idx="17501">
                  <c:v>0.0</c:v>
                </c:pt>
                <c:pt idx="17502">
                  <c:v>0.0</c:v>
                </c:pt>
                <c:pt idx="17503">
                  <c:v>0.0</c:v>
                </c:pt>
                <c:pt idx="17504">
                  <c:v>0.0</c:v>
                </c:pt>
                <c:pt idx="17505">
                  <c:v>0.0</c:v>
                </c:pt>
                <c:pt idx="17506">
                  <c:v>0.0</c:v>
                </c:pt>
                <c:pt idx="17507">
                  <c:v>0.0</c:v>
                </c:pt>
                <c:pt idx="17508">
                  <c:v>0.0</c:v>
                </c:pt>
                <c:pt idx="17509">
                  <c:v>0.0</c:v>
                </c:pt>
                <c:pt idx="17510">
                  <c:v>0.0</c:v>
                </c:pt>
                <c:pt idx="17511">
                  <c:v>0.0</c:v>
                </c:pt>
                <c:pt idx="17512">
                  <c:v>0.0</c:v>
                </c:pt>
                <c:pt idx="17513">
                  <c:v>0.0</c:v>
                </c:pt>
                <c:pt idx="17514">
                  <c:v>0.0</c:v>
                </c:pt>
                <c:pt idx="17515">
                  <c:v>0.0</c:v>
                </c:pt>
                <c:pt idx="17516">
                  <c:v>0.0</c:v>
                </c:pt>
                <c:pt idx="17517">
                  <c:v>0.0</c:v>
                </c:pt>
                <c:pt idx="17518">
                  <c:v>0.0</c:v>
                </c:pt>
                <c:pt idx="17519">
                  <c:v>0.0</c:v>
                </c:pt>
                <c:pt idx="17520">
                  <c:v>0.0</c:v>
                </c:pt>
                <c:pt idx="17521">
                  <c:v>0.0</c:v>
                </c:pt>
                <c:pt idx="17522">
                  <c:v>0.0</c:v>
                </c:pt>
                <c:pt idx="17523">
                  <c:v>0.0</c:v>
                </c:pt>
                <c:pt idx="17524">
                  <c:v>0.0</c:v>
                </c:pt>
                <c:pt idx="17525">
                  <c:v>0.0</c:v>
                </c:pt>
                <c:pt idx="17526">
                  <c:v>0.0</c:v>
                </c:pt>
                <c:pt idx="17527">
                  <c:v>0.0</c:v>
                </c:pt>
                <c:pt idx="17528">
                  <c:v>0.0</c:v>
                </c:pt>
                <c:pt idx="17529">
                  <c:v>0.0</c:v>
                </c:pt>
                <c:pt idx="17530">
                  <c:v>0.0</c:v>
                </c:pt>
                <c:pt idx="17531">
                  <c:v>0.0</c:v>
                </c:pt>
                <c:pt idx="17532">
                  <c:v>0.0</c:v>
                </c:pt>
                <c:pt idx="17533">
                  <c:v>0.0</c:v>
                </c:pt>
                <c:pt idx="17534">
                  <c:v>0.0</c:v>
                </c:pt>
                <c:pt idx="17535">
                  <c:v>0.0</c:v>
                </c:pt>
                <c:pt idx="17536">
                  <c:v>0.0</c:v>
                </c:pt>
                <c:pt idx="17537">
                  <c:v>0.0</c:v>
                </c:pt>
                <c:pt idx="17538">
                  <c:v>0.0</c:v>
                </c:pt>
                <c:pt idx="17539">
                  <c:v>0.0</c:v>
                </c:pt>
                <c:pt idx="17540">
                  <c:v>0.0</c:v>
                </c:pt>
                <c:pt idx="17541">
                  <c:v>0.0</c:v>
                </c:pt>
                <c:pt idx="17542">
                  <c:v>0.0</c:v>
                </c:pt>
                <c:pt idx="17543">
                  <c:v>0.0</c:v>
                </c:pt>
                <c:pt idx="17544">
                  <c:v>0.0</c:v>
                </c:pt>
                <c:pt idx="17545">
                  <c:v>0.0</c:v>
                </c:pt>
                <c:pt idx="17546">
                  <c:v>0.0</c:v>
                </c:pt>
                <c:pt idx="17547">
                  <c:v>0.0</c:v>
                </c:pt>
                <c:pt idx="17548">
                  <c:v>0.0</c:v>
                </c:pt>
                <c:pt idx="17549">
                  <c:v>0.0</c:v>
                </c:pt>
                <c:pt idx="17550">
                  <c:v>0.0</c:v>
                </c:pt>
                <c:pt idx="17551">
                  <c:v>0.0</c:v>
                </c:pt>
                <c:pt idx="17552">
                  <c:v>0.0</c:v>
                </c:pt>
                <c:pt idx="17553">
                  <c:v>0.0</c:v>
                </c:pt>
                <c:pt idx="17554">
                  <c:v>0.0</c:v>
                </c:pt>
                <c:pt idx="17555">
                  <c:v>0.0</c:v>
                </c:pt>
                <c:pt idx="17556">
                  <c:v>0.0</c:v>
                </c:pt>
                <c:pt idx="17557">
                  <c:v>0.0</c:v>
                </c:pt>
                <c:pt idx="17558">
                  <c:v>0.0</c:v>
                </c:pt>
                <c:pt idx="17559">
                  <c:v>0.0</c:v>
                </c:pt>
                <c:pt idx="17560">
                  <c:v>0.0</c:v>
                </c:pt>
                <c:pt idx="17561">
                  <c:v>0.0</c:v>
                </c:pt>
                <c:pt idx="17562">
                  <c:v>0.0</c:v>
                </c:pt>
                <c:pt idx="17563">
                  <c:v>0.0</c:v>
                </c:pt>
                <c:pt idx="17564">
                  <c:v>0.0</c:v>
                </c:pt>
                <c:pt idx="17565">
                  <c:v>0.0</c:v>
                </c:pt>
                <c:pt idx="17566">
                  <c:v>0.0</c:v>
                </c:pt>
                <c:pt idx="17567">
                  <c:v>0.0</c:v>
                </c:pt>
                <c:pt idx="17568">
                  <c:v>0.0</c:v>
                </c:pt>
                <c:pt idx="17569">
                  <c:v>0.0</c:v>
                </c:pt>
                <c:pt idx="17570">
                  <c:v>0.0</c:v>
                </c:pt>
                <c:pt idx="17571">
                  <c:v>0.0</c:v>
                </c:pt>
                <c:pt idx="17572">
                  <c:v>0.0</c:v>
                </c:pt>
                <c:pt idx="17573">
                  <c:v>0.0</c:v>
                </c:pt>
                <c:pt idx="17574">
                  <c:v>0.0</c:v>
                </c:pt>
                <c:pt idx="17575">
                  <c:v>0.0</c:v>
                </c:pt>
                <c:pt idx="17576">
                  <c:v>0.0</c:v>
                </c:pt>
                <c:pt idx="17577">
                  <c:v>0.0</c:v>
                </c:pt>
                <c:pt idx="17578">
                  <c:v>0.0</c:v>
                </c:pt>
                <c:pt idx="17579">
                  <c:v>0.0</c:v>
                </c:pt>
                <c:pt idx="17580">
                  <c:v>0.0</c:v>
                </c:pt>
                <c:pt idx="17581">
                  <c:v>0.0</c:v>
                </c:pt>
                <c:pt idx="17582">
                  <c:v>0.0</c:v>
                </c:pt>
                <c:pt idx="17583">
                  <c:v>0.0</c:v>
                </c:pt>
                <c:pt idx="17584">
                  <c:v>0.0</c:v>
                </c:pt>
                <c:pt idx="17585">
                  <c:v>0.0</c:v>
                </c:pt>
                <c:pt idx="17586">
                  <c:v>0.0</c:v>
                </c:pt>
                <c:pt idx="17587">
                  <c:v>0.0</c:v>
                </c:pt>
                <c:pt idx="17588">
                  <c:v>0.0</c:v>
                </c:pt>
                <c:pt idx="17589">
                  <c:v>0.0</c:v>
                </c:pt>
                <c:pt idx="17590">
                  <c:v>0.0</c:v>
                </c:pt>
                <c:pt idx="17591">
                  <c:v>0.0</c:v>
                </c:pt>
                <c:pt idx="17592">
                  <c:v>0.0</c:v>
                </c:pt>
                <c:pt idx="17593">
                  <c:v>0.0</c:v>
                </c:pt>
                <c:pt idx="17594">
                  <c:v>0.0</c:v>
                </c:pt>
                <c:pt idx="17595">
                  <c:v>0.0</c:v>
                </c:pt>
                <c:pt idx="17596">
                  <c:v>0.0</c:v>
                </c:pt>
                <c:pt idx="17597">
                  <c:v>0.0</c:v>
                </c:pt>
                <c:pt idx="17598">
                  <c:v>0.0</c:v>
                </c:pt>
                <c:pt idx="17599">
                  <c:v>0.0</c:v>
                </c:pt>
                <c:pt idx="17600">
                  <c:v>0.0</c:v>
                </c:pt>
                <c:pt idx="17601">
                  <c:v>0.0</c:v>
                </c:pt>
                <c:pt idx="17602">
                  <c:v>0.0</c:v>
                </c:pt>
                <c:pt idx="17603">
                  <c:v>0.0</c:v>
                </c:pt>
                <c:pt idx="17604">
                  <c:v>0.0</c:v>
                </c:pt>
                <c:pt idx="17605">
                  <c:v>0.0</c:v>
                </c:pt>
                <c:pt idx="17606">
                  <c:v>0.0</c:v>
                </c:pt>
                <c:pt idx="17607">
                  <c:v>0.0</c:v>
                </c:pt>
                <c:pt idx="17608">
                  <c:v>0.0</c:v>
                </c:pt>
                <c:pt idx="17609">
                  <c:v>0.0</c:v>
                </c:pt>
                <c:pt idx="17610">
                  <c:v>0.0</c:v>
                </c:pt>
                <c:pt idx="17611">
                  <c:v>0.0</c:v>
                </c:pt>
                <c:pt idx="17612">
                  <c:v>0.0</c:v>
                </c:pt>
                <c:pt idx="17613">
                  <c:v>0.0</c:v>
                </c:pt>
                <c:pt idx="17614">
                  <c:v>0.0</c:v>
                </c:pt>
                <c:pt idx="17615">
                  <c:v>0.0</c:v>
                </c:pt>
                <c:pt idx="17616">
                  <c:v>0.0</c:v>
                </c:pt>
                <c:pt idx="17617">
                  <c:v>0.0</c:v>
                </c:pt>
                <c:pt idx="17618">
                  <c:v>0.0</c:v>
                </c:pt>
                <c:pt idx="17619">
                  <c:v>0.0</c:v>
                </c:pt>
                <c:pt idx="17620">
                  <c:v>0.0</c:v>
                </c:pt>
                <c:pt idx="17621">
                  <c:v>0.0</c:v>
                </c:pt>
                <c:pt idx="17622">
                  <c:v>0.0</c:v>
                </c:pt>
                <c:pt idx="17623">
                  <c:v>0.0</c:v>
                </c:pt>
                <c:pt idx="17624">
                  <c:v>0.0</c:v>
                </c:pt>
                <c:pt idx="17625">
                  <c:v>0.0</c:v>
                </c:pt>
                <c:pt idx="17626">
                  <c:v>0.0</c:v>
                </c:pt>
                <c:pt idx="17627">
                  <c:v>0.0</c:v>
                </c:pt>
                <c:pt idx="17628">
                  <c:v>0.0</c:v>
                </c:pt>
                <c:pt idx="17629">
                  <c:v>0.0</c:v>
                </c:pt>
                <c:pt idx="17630">
                  <c:v>0.0</c:v>
                </c:pt>
                <c:pt idx="17631">
                  <c:v>0.0</c:v>
                </c:pt>
                <c:pt idx="17632">
                  <c:v>0.0</c:v>
                </c:pt>
                <c:pt idx="17633">
                  <c:v>0.0</c:v>
                </c:pt>
                <c:pt idx="17634">
                  <c:v>0.0</c:v>
                </c:pt>
                <c:pt idx="17635">
                  <c:v>0.0</c:v>
                </c:pt>
                <c:pt idx="17636">
                  <c:v>0.0</c:v>
                </c:pt>
                <c:pt idx="17637">
                  <c:v>0.0</c:v>
                </c:pt>
                <c:pt idx="17638">
                  <c:v>0.0</c:v>
                </c:pt>
                <c:pt idx="17639">
                  <c:v>0.0</c:v>
                </c:pt>
                <c:pt idx="17640">
                  <c:v>0.0</c:v>
                </c:pt>
                <c:pt idx="17641">
                  <c:v>0.0</c:v>
                </c:pt>
                <c:pt idx="17642">
                  <c:v>0.0</c:v>
                </c:pt>
                <c:pt idx="17643">
                  <c:v>0.0</c:v>
                </c:pt>
                <c:pt idx="17644">
                  <c:v>0.0</c:v>
                </c:pt>
                <c:pt idx="17645">
                  <c:v>0.0</c:v>
                </c:pt>
                <c:pt idx="17646">
                  <c:v>0.0</c:v>
                </c:pt>
                <c:pt idx="17647">
                  <c:v>0.0</c:v>
                </c:pt>
                <c:pt idx="17648">
                  <c:v>0.0</c:v>
                </c:pt>
                <c:pt idx="17649">
                  <c:v>0.0</c:v>
                </c:pt>
                <c:pt idx="17650">
                  <c:v>0.0</c:v>
                </c:pt>
                <c:pt idx="17651">
                  <c:v>0.0</c:v>
                </c:pt>
                <c:pt idx="17652">
                  <c:v>0.0</c:v>
                </c:pt>
                <c:pt idx="17653">
                  <c:v>0.0</c:v>
                </c:pt>
                <c:pt idx="17654">
                  <c:v>0.0</c:v>
                </c:pt>
                <c:pt idx="17655">
                  <c:v>0.0</c:v>
                </c:pt>
                <c:pt idx="17656">
                  <c:v>0.0</c:v>
                </c:pt>
                <c:pt idx="17657">
                  <c:v>0.0</c:v>
                </c:pt>
                <c:pt idx="17658">
                  <c:v>0.0</c:v>
                </c:pt>
                <c:pt idx="17659">
                  <c:v>0.0</c:v>
                </c:pt>
                <c:pt idx="17660">
                  <c:v>0.0</c:v>
                </c:pt>
                <c:pt idx="17661">
                  <c:v>0.0</c:v>
                </c:pt>
                <c:pt idx="17662">
                  <c:v>0.0</c:v>
                </c:pt>
                <c:pt idx="17663">
                  <c:v>0.0</c:v>
                </c:pt>
                <c:pt idx="17664">
                  <c:v>0.0</c:v>
                </c:pt>
                <c:pt idx="17665">
                  <c:v>0.0</c:v>
                </c:pt>
                <c:pt idx="17666">
                  <c:v>0.0</c:v>
                </c:pt>
                <c:pt idx="17667">
                  <c:v>0.0</c:v>
                </c:pt>
                <c:pt idx="17668">
                  <c:v>0.0</c:v>
                </c:pt>
                <c:pt idx="17669">
                  <c:v>0.0</c:v>
                </c:pt>
                <c:pt idx="17670">
                  <c:v>0.0</c:v>
                </c:pt>
                <c:pt idx="17671">
                  <c:v>0.0</c:v>
                </c:pt>
                <c:pt idx="17672">
                  <c:v>0.0</c:v>
                </c:pt>
                <c:pt idx="17673">
                  <c:v>0.0</c:v>
                </c:pt>
                <c:pt idx="17674">
                  <c:v>0.0</c:v>
                </c:pt>
                <c:pt idx="17675">
                  <c:v>0.0</c:v>
                </c:pt>
                <c:pt idx="17676">
                  <c:v>0.0</c:v>
                </c:pt>
                <c:pt idx="17677">
                  <c:v>0.0</c:v>
                </c:pt>
                <c:pt idx="17678">
                  <c:v>0.0</c:v>
                </c:pt>
                <c:pt idx="17679">
                  <c:v>0.0</c:v>
                </c:pt>
                <c:pt idx="17680">
                  <c:v>0.0</c:v>
                </c:pt>
                <c:pt idx="17681">
                  <c:v>0.0</c:v>
                </c:pt>
                <c:pt idx="17682">
                  <c:v>0.0</c:v>
                </c:pt>
                <c:pt idx="17683">
                  <c:v>0.0</c:v>
                </c:pt>
                <c:pt idx="17684">
                  <c:v>0.0</c:v>
                </c:pt>
                <c:pt idx="17685">
                  <c:v>0.0</c:v>
                </c:pt>
                <c:pt idx="17686">
                  <c:v>0.0</c:v>
                </c:pt>
                <c:pt idx="17687">
                  <c:v>0.0</c:v>
                </c:pt>
                <c:pt idx="17688">
                  <c:v>0.0</c:v>
                </c:pt>
                <c:pt idx="17689">
                  <c:v>0.0</c:v>
                </c:pt>
                <c:pt idx="17690">
                  <c:v>0.0</c:v>
                </c:pt>
                <c:pt idx="17691">
                  <c:v>0.0</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c:v>
                </c:pt>
                <c:pt idx="17707">
                  <c:v>0.0</c:v>
                </c:pt>
                <c:pt idx="17708">
                  <c:v>0.0</c:v>
                </c:pt>
                <c:pt idx="17709">
                  <c:v>0.0</c:v>
                </c:pt>
                <c:pt idx="17710">
                  <c:v>0.0</c:v>
                </c:pt>
                <c:pt idx="17711">
                  <c:v>0.0</c:v>
                </c:pt>
                <c:pt idx="17712">
                  <c:v>0.0</c:v>
                </c:pt>
                <c:pt idx="17713">
                  <c:v>0.0</c:v>
                </c:pt>
                <c:pt idx="17714">
                  <c:v>0.0</c:v>
                </c:pt>
                <c:pt idx="17715">
                  <c:v>0.0</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c:v>
                </c:pt>
                <c:pt idx="17732">
                  <c:v>0.0</c:v>
                </c:pt>
                <c:pt idx="17733">
                  <c:v>0.0</c:v>
                </c:pt>
                <c:pt idx="17734">
                  <c:v>0.0</c:v>
                </c:pt>
                <c:pt idx="17735">
                  <c:v>0.0</c:v>
                </c:pt>
                <c:pt idx="17736">
                  <c:v>0.0</c:v>
                </c:pt>
                <c:pt idx="17737">
                  <c:v>0.0</c:v>
                </c:pt>
                <c:pt idx="17738">
                  <c:v>0.0</c:v>
                </c:pt>
                <c:pt idx="17739">
                  <c:v>0.0</c:v>
                </c:pt>
                <c:pt idx="17740">
                  <c:v>0.0</c:v>
                </c:pt>
                <c:pt idx="17741">
                  <c:v>0.0</c:v>
                </c:pt>
                <c:pt idx="17742">
                  <c:v>0.0</c:v>
                </c:pt>
                <c:pt idx="17743">
                  <c:v>0.0</c:v>
                </c:pt>
                <c:pt idx="17744">
                  <c:v>0.0</c:v>
                </c:pt>
                <c:pt idx="17745">
                  <c:v>0.0</c:v>
                </c:pt>
                <c:pt idx="17746">
                  <c:v>0.0</c:v>
                </c:pt>
                <c:pt idx="17747">
                  <c:v>0.0</c:v>
                </c:pt>
                <c:pt idx="17748">
                  <c:v>0.0</c:v>
                </c:pt>
                <c:pt idx="17749">
                  <c:v>0.0</c:v>
                </c:pt>
                <c:pt idx="17750">
                  <c:v>0.0</c:v>
                </c:pt>
                <c:pt idx="17751">
                  <c:v>0.0</c:v>
                </c:pt>
                <c:pt idx="17752">
                  <c:v>0.0</c:v>
                </c:pt>
                <c:pt idx="17753">
                  <c:v>0.0</c:v>
                </c:pt>
                <c:pt idx="17754">
                  <c:v>0.0</c:v>
                </c:pt>
                <c:pt idx="17755">
                  <c:v>0.0</c:v>
                </c:pt>
                <c:pt idx="17756">
                  <c:v>0.0</c:v>
                </c:pt>
                <c:pt idx="17757">
                  <c:v>0.0</c:v>
                </c:pt>
                <c:pt idx="17758">
                  <c:v>0.0</c:v>
                </c:pt>
                <c:pt idx="17759">
                  <c:v>0.0</c:v>
                </c:pt>
                <c:pt idx="17760">
                  <c:v>0.0</c:v>
                </c:pt>
                <c:pt idx="17761">
                  <c:v>0.0</c:v>
                </c:pt>
                <c:pt idx="17762">
                  <c:v>0.0</c:v>
                </c:pt>
                <c:pt idx="17763">
                  <c:v>0.0</c:v>
                </c:pt>
                <c:pt idx="17764">
                  <c:v>0.0</c:v>
                </c:pt>
                <c:pt idx="17765">
                  <c:v>0.0</c:v>
                </c:pt>
                <c:pt idx="17766">
                  <c:v>0.0</c:v>
                </c:pt>
                <c:pt idx="17767">
                  <c:v>0.0</c:v>
                </c:pt>
                <c:pt idx="17768">
                  <c:v>0.0</c:v>
                </c:pt>
                <c:pt idx="17769">
                  <c:v>0.0</c:v>
                </c:pt>
                <c:pt idx="17770">
                  <c:v>0.0</c:v>
                </c:pt>
                <c:pt idx="17771">
                  <c:v>0.0</c:v>
                </c:pt>
                <c:pt idx="17772">
                  <c:v>0.0</c:v>
                </c:pt>
                <c:pt idx="17773">
                  <c:v>0.0</c:v>
                </c:pt>
                <c:pt idx="17774">
                  <c:v>0.0</c:v>
                </c:pt>
                <c:pt idx="17775">
                  <c:v>0.0</c:v>
                </c:pt>
                <c:pt idx="17776">
                  <c:v>0.0</c:v>
                </c:pt>
                <c:pt idx="17777">
                  <c:v>0.0</c:v>
                </c:pt>
                <c:pt idx="17778">
                  <c:v>0.0</c:v>
                </c:pt>
                <c:pt idx="17779">
                  <c:v>0.0</c:v>
                </c:pt>
                <c:pt idx="17780">
                  <c:v>0.0</c:v>
                </c:pt>
                <c:pt idx="17781">
                  <c:v>0.0</c:v>
                </c:pt>
                <c:pt idx="17782">
                  <c:v>0.0</c:v>
                </c:pt>
                <c:pt idx="17783">
                  <c:v>0.0</c:v>
                </c:pt>
                <c:pt idx="17784">
                  <c:v>0.0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c:v>
                </c:pt>
                <c:pt idx="17797">
                  <c:v>0.0</c:v>
                </c:pt>
                <c:pt idx="17798">
                  <c:v>0.0</c:v>
                </c:pt>
                <c:pt idx="17799">
                  <c:v>0.0</c:v>
                </c:pt>
                <c:pt idx="17800">
                  <c:v>0.0</c:v>
                </c:pt>
                <c:pt idx="17801">
                  <c:v>0.0</c:v>
                </c:pt>
                <c:pt idx="17802">
                  <c:v>0.0</c:v>
                </c:pt>
                <c:pt idx="17803">
                  <c:v>0.0</c:v>
                </c:pt>
                <c:pt idx="17804">
                  <c:v>0.0</c:v>
                </c:pt>
                <c:pt idx="17805">
                  <c:v>0.0</c:v>
                </c:pt>
                <c:pt idx="17806">
                  <c:v>0.0</c:v>
                </c:pt>
                <c:pt idx="17807">
                  <c:v>0.0</c:v>
                </c:pt>
                <c:pt idx="17808">
                  <c:v>0.0</c:v>
                </c:pt>
                <c:pt idx="17809">
                  <c:v>0.0</c:v>
                </c:pt>
                <c:pt idx="17810">
                  <c:v>0.0</c:v>
                </c:pt>
                <c:pt idx="17811">
                  <c:v>0.0</c:v>
                </c:pt>
                <c:pt idx="17812">
                  <c:v>0.0</c:v>
                </c:pt>
                <c:pt idx="17813">
                  <c:v>0.0</c:v>
                </c:pt>
                <c:pt idx="17814">
                  <c:v>0.0</c:v>
                </c:pt>
                <c:pt idx="17815">
                  <c:v>0.0</c:v>
                </c:pt>
                <c:pt idx="17816">
                  <c:v>0.0</c:v>
                </c:pt>
                <c:pt idx="17817">
                  <c:v>0.0</c:v>
                </c:pt>
                <c:pt idx="17818">
                  <c:v>0.0</c:v>
                </c:pt>
                <c:pt idx="17819">
                  <c:v>0.0</c:v>
                </c:pt>
                <c:pt idx="17820">
                  <c:v>0.0</c:v>
                </c:pt>
                <c:pt idx="17821">
                  <c:v>0.0</c:v>
                </c:pt>
                <c:pt idx="17822">
                  <c:v>0.0</c:v>
                </c:pt>
                <c:pt idx="17823">
                  <c:v>0.0</c:v>
                </c:pt>
                <c:pt idx="17824">
                  <c:v>0.0</c:v>
                </c:pt>
                <c:pt idx="17825">
                  <c:v>0.0</c:v>
                </c:pt>
                <c:pt idx="17826">
                  <c:v>0.0</c:v>
                </c:pt>
                <c:pt idx="17827">
                  <c:v>0.0</c:v>
                </c:pt>
                <c:pt idx="17828">
                  <c:v>0.0</c:v>
                </c:pt>
                <c:pt idx="17829">
                  <c:v>0.0</c:v>
                </c:pt>
                <c:pt idx="17830">
                  <c:v>0.0</c:v>
                </c:pt>
                <c:pt idx="17831">
                  <c:v>0.0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c:v>
                </c:pt>
                <c:pt idx="17845">
                  <c:v>0.0</c:v>
                </c:pt>
                <c:pt idx="17846">
                  <c:v>0.0</c:v>
                </c:pt>
                <c:pt idx="17847">
                  <c:v>0.0</c:v>
                </c:pt>
                <c:pt idx="17848">
                  <c:v>0.0</c:v>
                </c:pt>
                <c:pt idx="17849">
                  <c:v>0.0</c:v>
                </c:pt>
                <c:pt idx="17850">
                  <c:v>0.0</c:v>
                </c:pt>
                <c:pt idx="17851">
                  <c:v>0.0</c:v>
                </c:pt>
                <c:pt idx="17852">
                  <c:v>0.0</c:v>
                </c:pt>
                <c:pt idx="17853">
                  <c:v>0.0</c:v>
                </c:pt>
                <c:pt idx="17854">
                  <c:v>0.0</c:v>
                </c:pt>
                <c:pt idx="17855">
                  <c:v>0.0</c:v>
                </c:pt>
                <c:pt idx="17856">
                  <c:v>0.0</c:v>
                </c:pt>
                <c:pt idx="17857">
                  <c:v>0.0</c:v>
                </c:pt>
                <c:pt idx="17858">
                  <c:v>0.0</c:v>
                </c:pt>
                <c:pt idx="17859">
                  <c:v>0.0</c:v>
                </c:pt>
                <c:pt idx="17860">
                  <c:v>0.0</c:v>
                </c:pt>
                <c:pt idx="17861">
                  <c:v>0.0</c:v>
                </c:pt>
                <c:pt idx="17862">
                  <c:v>0.0</c:v>
                </c:pt>
                <c:pt idx="17863">
                  <c:v>0.0</c:v>
                </c:pt>
                <c:pt idx="17864">
                  <c:v>0.0</c:v>
                </c:pt>
                <c:pt idx="17865">
                  <c:v>0.0</c:v>
                </c:pt>
                <c:pt idx="17866">
                  <c:v>0.0</c:v>
                </c:pt>
                <c:pt idx="17867">
                  <c:v>0.0</c:v>
                </c:pt>
                <c:pt idx="17868">
                  <c:v>0.0</c:v>
                </c:pt>
                <c:pt idx="17869">
                  <c:v>0.0</c:v>
                </c:pt>
                <c:pt idx="17870">
                  <c:v>0.0</c:v>
                </c:pt>
                <c:pt idx="17871">
                  <c:v>0.0</c:v>
                </c:pt>
                <c:pt idx="17872">
                  <c:v>0.0</c:v>
                </c:pt>
                <c:pt idx="17873">
                  <c:v>0.0</c:v>
                </c:pt>
                <c:pt idx="17874">
                  <c:v>0.0</c:v>
                </c:pt>
                <c:pt idx="17875">
                  <c:v>0.0</c:v>
                </c:pt>
                <c:pt idx="17876">
                  <c:v>0.0</c:v>
                </c:pt>
                <c:pt idx="17877">
                  <c:v>0.0</c:v>
                </c:pt>
                <c:pt idx="17878">
                  <c:v>0.0</c:v>
                </c:pt>
                <c:pt idx="17879">
                  <c:v>0.0</c:v>
                </c:pt>
                <c:pt idx="17880">
                  <c:v>0.0</c:v>
                </c:pt>
                <c:pt idx="17881">
                  <c:v>0.0</c:v>
                </c:pt>
                <c:pt idx="17882">
                  <c:v>0.0</c:v>
                </c:pt>
                <c:pt idx="17883">
                  <c:v>0.0</c:v>
                </c:pt>
                <c:pt idx="17884">
                  <c:v>0.0</c:v>
                </c:pt>
                <c:pt idx="17885">
                  <c:v>0.0</c:v>
                </c:pt>
                <c:pt idx="17886">
                  <c:v>0.0</c:v>
                </c:pt>
                <c:pt idx="17887">
                  <c:v>0.0</c:v>
                </c:pt>
                <c:pt idx="17888">
                  <c:v>0.0</c:v>
                </c:pt>
                <c:pt idx="17889">
                  <c:v>0.0</c:v>
                </c:pt>
                <c:pt idx="17890">
                  <c:v>0.0</c:v>
                </c:pt>
                <c:pt idx="17891">
                  <c:v>0.0</c:v>
                </c:pt>
                <c:pt idx="17892">
                  <c:v>0.0</c:v>
                </c:pt>
                <c:pt idx="17893">
                  <c:v>0.0</c:v>
                </c:pt>
                <c:pt idx="17894">
                  <c:v>0.0</c:v>
                </c:pt>
                <c:pt idx="17895">
                  <c:v>0.0</c:v>
                </c:pt>
                <c:pt idx="17896">
                  <c:v>0.0</c:v>
                </c:pt>
                <c:pt idx="17897">
                  <c:v>0.0</c:v>
                </c:pt>
                <c:pt idx="17898">
                  <c:v>0.0</c:v>
                </c:pt>
                <c:pt idx="17899">
                  <c:v>0.0</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c:v>
                </c:pt>
                <c:pt idx="17924">
                  <c:v>0.0</c:v>
                </c:pt>
                <c:pt idx="17925">
                  <c:v>0.0</c:v>
                </c:pt>
                <c:pt idx="17926">
                  <c:v>0.0</c:v>
                </c:pt>
                <c:pt idx="17927">
                  <c:v>0.0</c:v>
                </c:pt>
                <c:pt idx="17928">
                  <c:v>0.0</c:v>
                </c:pt>
                <c:pt idx="17929">
                  <c:v>0.0</c:v>
                </c:pt>
                <c:pt idx="17930">
                  <c:v>0.0</c:v>
                </c:pt>
                <c:pt idx="17931">
                  <c:v>0.0</c:v>
                </c:pt>
                <c:pt idx="17932">
                  <c:v>0.0</c:v>
                </c:pt>
                <c:pt idx="17933">
                  <c:v>0.0</c:v>
                </c:pt>
                <c:pt idx="17934">
                  <c:v>0.0</c:v>
                </c:pt>
                <c:pt idx="17935">
                  <c:v>0.0</c:v>
                </c:pt>
                <c:pt idx="17936">
                  <c:v>0.0</c:v>
                </c:pt>
                <c:pt idx="17937">
                  <c:v>0.0</c:v>
                </c:pt>
                <c:pt idx="17938">
                  <c:v>0.0</c:v>
                </c:pt>
                <c:pt idx="17939">
                  <c:v>0.0</c:v>
                </c:pt>
                <c:pt idx="17940">
                  <c:v>0.0</c:v>
                </c:pt>
                <c:pt idx="17941">
                  <c:v>0.0</c:v>
                </c:pt>
                <c:pt idx="17942">
                  <c:v>0.0</c:v>
                </c:pt>
                <c:pt idx="17943">
                  <c:v>0.0</c:v>
                </c:pt>
                <c:pt idx="17944">
                  <c:v>0.0</c:v>
                </c:pt>
                <c:pt idx="17945">
                  <c:v>0.0</c:v>
                </c:pt>
                <c:pt idx="17946">
                  <c:v>0.0</c:v>
                </c:pt>
                <c:pt idx="17947">
                  <c:v>0.0</c:v>
                </c:pt>
                <c:pt idx="17948">
                  <c:v>0.0</c:v>
                </c:pt>
                <c:pt idx="17949">
                  <c:v>0.0</c:v>
                </c:pt>
                <c:pt idx="17950">
                  <c:v>0.0</c:v>
                </c:pt>
                <c:pt idx="17951">
                  <c:v>0.0</c:v>
                </c:pt>
                <c:pt idx="17952">
                  <c:v>0.0</c:v>
                </c:pt>
                <c:pt idx="17953">
                  <c:v>0.0</c:v>
                </c:pt>
                <c:pt idx="17954">
                  <c:v>0.0</c:v>
                </c:pt>
                <c:pt idx="17955">
                  <c:v>0.0</c:v>
                </c:pt>
                <c:pt idx="17956">
                  <c:v>0.0</c:v>
                </c:pt>
                <c:pt idx="17957">
                  <c:v>0.0</c:v>
                </c:pt>
                <c:pt idx="17958">
                  <c:v>0.0</c:v>
                </c:pt>
                <c:pt idx="17959">
                  <c:v>0.0</c:v>
                </c:pt>
                <c:pt idx="17960">
                  <c:v>0.0</c:v>
                </c:pt>
                <c:pt idx="17961">
                  <c:v>0.0</c:v>
                </c:pt>
                <c:pt idx="17962">
                  <c:v>0.0</c:v>
                </c:pt>
                <c:pt idx="17963">
                  <c:v>0.0</c:v>
                </c:pt>
                <c:pt idx="17964">
                  <c:v>0.0</c:v>
                </c:pt>
                <c:pt idx="17965">
                  <c:v>0.0</c:v>
                </c:pt>
                <c:pt idx="17966">
                  <c:v>0.0</c:v>
                </c:pt>
                <c:pt idx="17967">
                  <c:v>0.0</c:v>
                </c:pt>
                <c:pt idx="17968">
                  <c:v>0.0</c:v>
                </c:pt>
                <c:pt idx="17969">
                  <c:v>0.0</c:v>
                </c:pt>
                <c:pt idx="17970">
                  <c:v>0.0</c:v>
                </c:pt>
                <c:pt idx="17971">
                  <c:v>0.0</c:v>
                </c:pt>
                <c:pt idx="17972">
                  <c:v>0.0</c:v>
                </c:pt>
                <c:pt idx="17973">
                  <c:v>0.0</c:v>
                </c:pt>
                <c:pt idx="17974">
                  <c:v>0.0</c:v>
                </c:pt>
                <c:pt idx="17975">
                  <c:v>0.0</c:v>
                </c:pt>
                <c:pt idx="17976">
                  <c:v>0.0</c:v>
                </c:pt>
                <c:pt idx="17977">
                  <c:v>0.0</c:v>
                </c:pt>
                <c:pt idx="17978">
                  <c:v>0.0</c:v>
                </c:pt>
                <c:pt idx="17979">
                  <c:v>0.0</c:v>
                </c:pt>
                <c:pt idx="17980">
                  <c:v>0.0</c:v>
                </c:pt>
                <c:pt idx="17981">
                  <c:v>0.0</c:v>
                </c:pt>
                <c:pt idx="17982">
                  <c:v>0.0</c:v>
                </c:pt>
                <c:pt idx="17983">
                  <c:v>0.0</c:v>
                </c:pt>
                <c:pt idx="17984">
                  <c:v>0.0</c:v>
                </c:pt>
                <c:pt idx="17985">
                  <c:v>0.0</c:v>
                </c:pt>
                <c:pt idx="17986">
                  <c:v>0.0</c:v>
                </c:pt>
                <c:pt idx="17987">
                  <c:v>0.0</c:v>
                </c:pt>
                <c:pt idx="17988">
                  <c:v>0.0</c:v>
                </c:pt>
                <c:pt idx="17989">
                  <c:v>0.0</c:v>
                </c:pt>
                <c:pt idx="17990">
                  <c:v>0.0</c:v>
                </c:pt>
                <c:pt idx="17991">
                  <c:v>0.0</c:v>
                </c:pt>
                <c:pt idx="17992">
                  <c:v>0.0</c:v>
                </c:pt>
                <c:pt idx="17993">
                  <c:v>0.0</c:v>
                </c:pt>
                <c:pt idx="17994">
                  <c:v>0.0</c:v>
                </c:pt>
                <c:pt idx="17995">
                  <c:v>0.0</c:v>
                </c:pt>
                <c:pt idx="17996">
                  <c:v>0.0</c:v>
                </c:pt>
                <c:pt idx="17997">
                  <c:v>0.0</c:v>
                </c:pt>
                <c:pt idx="17998">
                  <c:v>0.0</c:v>
                </c:pt>
                <c:pt idx="17999">
                  <c:v>0.0</c:v>
                </c:pt>
                <c:pt idx="18000">
                  <c:v>0.0</c:v>
                </c:pt>
                <c:pt idx="18001">
                  <c:v>0.0</c:v>
                </c:pt>
                <c:pt idx="18002">
                  <c:v>0.0</c:v>
                </c:pt>
                <c:pt idx="18003">
                  <c:v>0.0</c:v>
                </c:pt>
                <c:pt idx="18004">
                  <c:v>0.0</c:v>
                </c:pt>
                <c:pt idx="18005">
                  <c:v>0.0</c:v>
                </c:pt>
                <c:pt idx="18006">
                  <c:v>0.0</c:v>
                </c:pt>
                <c:pt idx="18007">
                  <c:v>0.0</c:v>
                </c:pt>
                <c:pt idx="18008">
                  <c:v>0.0</c:v>
                </c:pt>
                <c:pt idx="18009">
                  <c:v>0.0</c:v>
                </c:pt>
                <c:pt idx="18010">
                  <c:v>0.0</c:v>
                </c:pt>
                <c:pt idx="18011">
                  <c:v>0.0</c:v>
                </c:pt>
                <c:pt idx="18012">
                  <c:v>0.0</c:v>
                </c:pt>
                <c:pt idx="18013">
                  <c:v>0.0</c:v>
                </c:pt>
                <c:pt idx="18014">
                  <c:v>0.0</c:v>
                </c:pt>
                <c:pt idx="18015">
                  <c:v>0.0</c:v>
                </c:pt>
                <c:pt idx="18016">
                  <c:v>0.0</c:v>
                </c:pt>
                <c:pt idx="18017">
                  <c:v>0.0</c:v>
                </c:pt>
                <c:pt idx="18018">
                  <c:v>0.0</c:v>
                </c:pt>
                <c:pt idx="18019">
                  <c:v>0.0</c:v>
                </c:pt>
                <c:pt idx="18020">
                  <c:v>0.0</c:v>
                </c:pt>
                <c:pt idx="18021">
                  <c:v>0.0</c:v>
                </c:pt>
                <c:pt idx="18022">
                  <c:v>0.0</c:v>
                </c:pt>
                <c:pt idx="18023">
                  <c:v>0.0</c:v>
                </c:pt>
                <c:pt idx="18024">
                  <c:v>0.0</c:v>
                </c:pt>
                <c:pt idx="18025">
                  <c:v>0.0</c:v>
                </c:pt>
                <c:pt idx="18026">
                  <c:v>0.0</c:v>
                </c:pt>
                <c:pt idx="18027">
                  <c:v>0.0</c:v>
                </c:pt>
                <c:pt idx="18028">
                  <c:v>0.0</c:v>
                </c:pt>
                <c:pt idx="18029">
                  <c:v>0.0</c:v>
                </c:pt>
                <c:pt idx="18030">
                  <c:v>0.0</c:v>
                </c:pt>
                <c:pt idx="18031">
                  <c:v>0.0</c:v>
                </c:pt>
                <c:pt idx="18032">
                  <c:v>0.0</c:v>
                </c:pt>
                <c:pt idx="18033">
                  <c:v>0.0</c:v>
                </c:pt>
                <c:pt idx="18034">
                  <c:v>0.0</c:v>
                </c:pt>
                <c:pt idx="18035">
                  <c:v>0.0</c:v>
                </c:pt>
                <c:pt idx="18036">
                  <c:v>0.0</c:v>
                </c:pt>
                <c:pt idx="18037">
                  <c:v>0.0</c:v>
                </c:pt>
                <c:pt idx="18038">
                  <c:v>0.0</c:v>
                </c:pt>
                <c:pt idx="18039">
                  <c:v>0.0</c:v>
                </c:pt>
                <c:pt idx="18040">
                  <c:v>0.0</c:v>
                </c:pt>
                <c:pt idx="18041">
                  <c:v>0.0</c:v>
                </c:pt>
                <c:pt idx="18042">
                  <c:v>0.0</c:v>
                </c:pt>
                <c:pt idx="18043">
                  <c:v>0.0</c:v>
                </c:pt>
                <c:pt idx="18044">
                  <c:v>0.0</c:v>
                </c:pt>
                <c:pt idx="18045">
                  <c:v>0.0</c:v>
                </c:pt>
                <c:pt idx="18046">
                  <c:v>0.0</c:v>
                </c:pt>
                <c:pt idx="18047">
                  <c:v>0.0</c:v>
                </c:pt>
                <c:pt idx="18048">
                  <c:v>0.0</c:v>
                </c:pt>
                <c:pt idx="18049">
                  <c:v>0.0</c:v>
                </c:pt>
                <c:pt idx="18050">
                  <c:v>0.0</c:v>
                </c:pt>
                <c:pt idx="18051">
                  <c:v>0.0</c:v>
                </c:pt>
                <c:pt idx="18052">
                  <c:v>0.0</c:v>
                </c:pt>
                <c:pt idx="18053">
                  <c:v>0.0</c:v>
                </c:pt>
                <c:pt idx="18054">
                  <c:v>0.0</c:v>
                </c:pt>
                <c:pt idx="18055">
                  <c:v>0.0</c:v>
                </c:pt>
                <c:pt idx="18056">
                  <c:v>0.0</c:v>
                </c:pt>
                <c:pt idx="18057">
                  <c:v>0.0</c:v>
                </c:pt>
                <c:pt idx="18058">
                  <c:v>0.0</c:v>
                </c:pt>
                <c:pt idx="18059">
                  <c:v>0.0</c:v>
                </c:pt>
                <c:pt idx="18060">
                  <c:v>0.0</c:v>
                </c:pt>
                <c:pt idx="18061">
                  <c:v>0.0</c:v>
                </c:pt>
                <c:pt idx="18062">
                  <c:v>0.0</c:v>
                </c:pt>
                <c:pt idx="18063">
                  <c:v>0.0</c:v>
                </c:pt>
                <c:pt idx="18064">
                  <c:v>0.0</c:v>
                </c:pt>
                <c:pt idx="18065">
                  <c:v>0.0</c:v>
                </c:pt>
                <c:pt idx="18066">
                  <c:v>0.0</c:v>
                </c:pt>
                <c:pt idx="18067">
                  <c:v>0.0</c:v>
                </c:pt>
                <c:pt idx="18068">
                  <c:v>0.0</c:v>
                </c:pt>
                <c:pt idx="18069">
                  <c:v>0.0</c:v>
                </c:pt>
                <c:pt idx="18070">
                  <c:v>0.0</c:v>
                </c:pt>
                <c:pt idx="18071">
                  <c:v>0.0</c:v>
                </c:pt>
                <c:pt idx="18072">
                  <c:v>0.0</c:v>
                </c:pt>
                <c:pt idx="18073">
                  <c:v>0.0</c:v>
                </c:pt>
                <c:pt idx="18074">
                  <c:v>0.0</c:v>
                </c:pt>
                <c:pt idx="18075">
                  <c:v>0.0</c:v>
                </c:pt>
                <c:pt idx="18076">
                  <c:v>0.0</c:v>
                </c:pt>
                <c:pt idx="18077">
                  <c:v>0.0</c:v>
                </c:pt>
                <c:pt idx="18078">
                  <c:v>0.0</c:v>
                </c:pt>
                <c:pt idx="18079">
                  <c:v>0.0</c:v>
                </c:pt>
                <c:pt idx="18080">
                  <c:v>0.0</c:v>
                </c:pt>
                <c:pt idx="18081">
                  <c:v>0.0</c:v>
                </c:pt>
                <c:pt idx="18082">
                  <c:v>0.0</c:v>
                </c:pt>
                <c:pt idx="18083">
                  <c:v>0.0</c:v>
                </c:pt>
                <c:pt idx="18084">
                  <c:v>0.0</c:v>
                </c:pt>
                <c:pt idx="18085">
                  <c:v>0.0</c:v>
                </c:pt>
                <c:pt idx="18086">
                  <c:v>0.0</c:v>
                </c:pt>
                <c:pt idx="18087">
                  <c:v>0.0</c:v>
                </c:pt>
                <c:pt idx="18088">
                  <c:v>0.0</c:v>
                </c:pt>
                <c:pt idx="18089">
                  <c:v>0.0</c:v>
                </c:pt>
                <c:pt idx="18090">
                  <c:v>0.0</c:v>
                </c:pt>
                <c:pt idx="18091">
                  <c:v>0.0</c:v>
                </c:pt>
                <c:pt idx="18092">
                  <c:v>0.0</c:v>
                </c:pt>
                <c:pt idx="18093">
                  <c:v>0.0</c:v>
                </c:pt>
                <c:pt idx="18094">
                  <c:v>0.0</c:v>
                </c:pt>
                <c:pt idx="18095">
                  <c:v>0.0</c:v>
                </c:pt>
                <c:pt idx="18096">
                  <c:v>0.0</c:v>
                </c:pt>
                <c:pt idx="18097">
                  <c:v>0.0</c:v>
                </c:pt>
                <c:pt idx="18098">
                  <c:v>0.0</c:v>
                </c:pt>
                <c:pt idx="18099">
                  <c:v>0.0</c:v>
                </c:pt>
                <c:pt idx="18100">
                  <c:v>0.0</c:v>
                </c:pt>
                <c:pt idx="18101">
                  <c:v>0.0</c:v>
                </c:pt>
                <c:pt idx="18102">
                  <c:v>0.0</c:v>
                </c:pt>
                <c:pt idx="18103">
                  <c:v>0.0</c:v>
                </c:pt>
                <c:pt idx="18104">
                  <c:v>0.0</c:v>
                </c:pt>
                <c:pt idx="18105">
                  <c:v>0.0</c:v>
                </c:pt>
                <c:pt idx="18106">
                  <c:v>0.0</c:v>
                </c:pt>
                <c:pt idx="18107">
                  <c:v>0.0</c:v>
                </c:pt>
                <c:pt idx="18108">
                  <c:v>0.0</c:v>
                </c:pt>
                <c:pt idx="18109">
                  <c:v>0.0</c:v>
                </c:pt>
                <c:pt idx="18110">
                  <c:v>0.0</c:v>
                </c:pt>
                <c:pt idx="18111">
                  <c:v>0.0</c:v>
                </c:pt>
                <c:pt idx="18112">
                  <c:v>0.0</c:v>
                </c:pt>
                <c:pt idx="18113">
                  <c:v>0.0</c:v>
                </c:pt>
                <c:pt idx="18114">
                  <c:v>0.0</c:v>
                </c:pt>
                <c:pt idx="18115">
                  <c:v>0.0</c:v>
                </c:pt>
                <c:pt idx="18116">
                  <c:v>0.0</c:v>
                </c:pt>
                <c:pt idx="18117">
                  <c:v>0.0</c:v>
                </c:pt>
                <c:pt idx="18118">
                  <c:v>0.0</c:v>
                </c:pt>
                <c:pt idx="18119">
                  <c:v>0.0</c:v>
                </c:pt>
                <c:pt idx="18120">
                  <c:v>0.0</c:v>
                </c:pt>
                <c:pt idx="18121">
                  <c:v>0.0</c:v>
                </c:pt>
                <c:pt idx="18122">
                  <c:v>0.0</c:v>
                </c:pt>
                <c:pt idx="18123">
                  <c:v>0.0</c:v>
                </c:pt>
                <c:pt idx="18124">
                  <c:v>0.0</c:v>
                </c:pt>
                <c:pt idx="18125">
                  <c:v>0.0</c:v>
                </c:pt>
                <c:pt idx="18126">
                  <c:v>0.0</c:v>
                </c:pt>
                <c:pt idx="18127">
                  <c:v>0.0</c:v>
                </c:pt>
                <c:pt idx="18128">
                  <c:v>0.0</c:v>
                </c:pt>
                <c:pt idx="18129">
                  <c:v>0.0</c:v>
                </c:pt>
                <c:pt idx="18130">
                  <c:v>0.0</c:v>
                </c:pt>
                <c:pt idx="18131">
                  <c:v>0.0</c:v>
                </c:pt>
                <c:pt idx="18132">
                  <c:v>0.0</c:v>
                </c:pt>
                <c:pt idx="18133">
                  <c:v>0.0</c:v>
                </c:pt>
                <c:pt idx="18134">
                  <c:v>0.0</c:v>
                </c:pt>
                <c:pt idx="18135">
                  <c:v>0.0</c:v>
                </c:pt>
                <c:pt idx="18136">
                  <c:v>0.0</c:v>
                </c:pt>
                <c:pt idx="18137">
                  <c:v>0.0</c:v>
                </c:pt>
                <c:pt idx="18138">
                  <c:v>0.0</c:v>
                </c:pt>
                <c:pt idx="18139">
                  <c:v>0.0</c:v>
                </c:pt>
                <c:pt idx="18140">
                  <c:v>0.0</c:v>
                </c:pt>
                <c:pt idx="18141">
                  <c:v>0.0</c:v>
                </c:pt>
                <c:pt idx="18142">
                  <c:v>0.0</c:v>
                </c:pt>
                <c:pt idx="18143">
                  <c:v>0.0</c:v>
                </c:pt>
                <c:pt idx="18144">
                  <c:v>0.0</c:v>
                </c:pt>
                <c:pt idx="18145">
                  <c:v>0.0</c:v>
                </c:pt>
                <c:pt idx="18146">
                  <c:v>0.0</c:v>
                </c:pt>
                <c:pt idx="18147">
                  <c:v>0.0</c:v>
                </c:pt>
                <c:pt idx="18148">
                  <c:v>0.0</c:v>
                </c:pt>
                <c:pt idx="18149">
                  <c:v>0.0</c:v>
                </c:pt>
                <c:pt idx="18150">
                  <c:v>0.0</c:v>
                </c:pt>
                <c:pt idx="18151">
                  <c:v>0.0</c:v>
                </c:pt>
                <c:pt idx="18152">
                  <c:v>0.0</c:v>
                </c:pt>
                <c:pt idx="18153">
                  <c:v>0.0</c:v>
                </c:pt>
                <c:pt idx="18154">
                  <c:v>0.0</c:v>
                </c:pt>
                <c:pt idx="18155">
                  <c:v>0.0</c:v>
                </c:pt>
                <c:pt idx="18156">
                  <c:v>0.0</c:v>
                </c:pt>
                <c:pt idx="18157">
                  <c:v>0.0</c:v>
                </c:pt>
                <c:pt idx="18158">
                  <c:v>0.0</c:v>
                </c:pt>
                <c:pt idx="18159">
                  <c:v>0.0</c:v>
                </c:pt>
                <c:pt idx="18160">
                  <c:v>0.0</c:v>
                </c:pt>
                <c:pt idx="18161">
                  <c:v>0.0</c:v>
                </c:pt>
                <c:pt idx="18162">
                  <c:v>0.0</c:v>
                </c:pt>
                <c:pt idx="18163">
                  <c:v>0.0</c:v>
                </c:pt>
                <c:pt idx="18164">
                  <c:v>0.0</c:v>
                </c:pt>
                <c:pt idx="18165">
                  <c:v>0.0</c:v>
                </c:pt>
                <c:pt idx="18166">
                  <c:v>0.0</c:v>
                </c:pt>
                <c:pt idx="18167">
                  <c:v>0.0</c:v>
                </c:pt>
                <c:pt idx="18168">
                  <c:v>0.0</c:v>
                </c:pt>
                <c:pt idx="18169">
                  <c:v>0.0</c:v>
                </c:pt>
                <c:pt idx="18170">
                  <c:v>0.0</c:v>
                </c:pt>
                <c:pt idx="18171">
                  <c:v>0.0</c:v>
                </c:pt>
                <c:pt idx="18172">
                  <c:v>0.0</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c:v>
                </c:pt>
                <c:pt idx="18185">
                  <c:v>0.0</c:v>
                </c:pt>
                <c:pt idx="18186">
                  <c:v>0.0</c:v>
                </c:pt>
                <c:pt idx="18187">
                  <c:v>0.0</c:v>
                </c:pt>
                <c:pt idx="18188">
                  <c:v>0.0</c:v>
                </c:pt>
                <c:pt idx="18189">
                  <c:v>0.0</c:v>
                </c:pt>
                <c:pt idx="18190">
                  <c:v>0.0</c:v>
                </c:pt>
                <c:pt idx="18191">
                  <c:v>0.0</c:v>
                </c:pt>
                <c:pt idx="18192">
                  <c:v>0.0</c:v>
                </c:pt>
                <c:pt idx="18193">
                  <c:v>0.0</c:v>
                </c:pt>
                <c:pt idx="18194">
                  <c:v>0.0</c:v>
                </c:pt>
                <c:pt idx="18195">
                  <c:v>0.0</c:v>
                </c:pt>
                <c:pt idx="18196">
                  <c:v>0.0</c:v>
                </c:pt>
                <c:pt idx="18197">
                  <c:v>0.0</c:v>
                </c:pt>
                <c:pt idx="18198">
                  <c:v>0.0</c:v>
                </c:pt>
                <c:pt idx="18199">
                  <c:v>0.0</c:v>
                </c:pt>
                <c:pt idx="18200">
                  <c:v>0.0</c:v>
                </c:pt>
                <c:pt idx="18201">
                  <c:v>0.0</c:v>
                </c:pt>
                <c:pt idx="18202">
                  <c:v>0.0</c:v>
                </c:pt>
                <c:pt idx="18203">
                  <c:v>0.0</c:v>
                </c:pt>
                <c:pt idx="18204">
                  <c:v>0.0</c:v>
                </c:pt>
                <c:pt idx="18205">
                  <c:v>0.0</c:v>
                </c:pt>
                <c:pt idx="18206">
                  <c:v>0.0</c:v>
                </c:pt>
                <c:pt idx="18207">
                  <c:v>0.0</c:v>
                </c:pt>
                <c:pt idx="18208">
                  <c:v>0.0</c:v>
                </c:pt>
                <c:pt idx="18209">
                  <c:v>0.0</c:v>
                </c:pt>
                <c:pt idx="18210">
                  <c:v>0.0</c:v>
                </c:pt>
                <c:pt idx="18211">
                  <c:v>0.0</c:v>
                </c:pt>
                <c:pt idx="18212">
                  <c:v>0.0</c:v>
                </c:pt>
                <c:pt idx="18213">
                  <c:v>0.0</c:v>
                </c:pt>
                <c:pt idx="18214">
                  <c:v>0.0</c:v>
                </c:pt>
                <c:pt idx="18215">
                  <c:v>0.0</c:v>
                </c:pt>
                <c:pt idx="18216">
                  <c:v>0.0</c:v>
                </c:pt>
                <c:pt idx="18217">
                  <c:v>0.0</c:v>
                </c:pt>
                <c:pt idx="18218">
                  <c:v>0.0</c:v>
                </c:pt>
                <c:pt idx="18219">
                  <c:v>0.0</c:v>
                </c:pt>
                <c:pt idx="18220">
                  <c:v>0.0</c:v>
                </c:pt>
                <c:pt idx="18221">
                  <c:v>0.0</c:v>
                </c:pt>
                <c:pt idx="18222">
                  <c:v>0.0</c:v>
                </c:pt>
                <c:pt idx="18223">
                  <c:v>0.0</c:v>
                </c:pt>
                <c:pt idx="18224">
                  <c:v>0.0</c:v>
                </c:pt>
                <c:pt idx="18225">
                  <c:v>0.0</c:v>
                </c:pt>
                <c:pt idx="18226">
                  <c:v>0.0</c:v>
                </c:pt>
                <c:pt idx="18227">
                  <c:v>0.0</c:v>
                </c:pt>
                <c:pt idx="18228">
                  <c:v>0.0</c:v>
                </c:pt>
                <c:pt idx="18229">
                  <c:v>0.0</c:v>
                </c:pt>
                <c:pt idx="18230">
                  <c:v>0.0</c:v>
                </c:pt>
                <c:pt idx="18231">
                  <c:v>0.0</c:v>
                </c:pt>
                <c:pt idx="18232">
                  <c:v>0.0</c:v>
                </c:pt>
                <c:pt idx="18233">
                  <c:v>0.0</c:v>
                </c:pt>
                <c:pt idx="18234">
                  <c:v>0.0</c:v>
                </c:pt>
                <c:pt idx="18235">
                  <c:v>0.0</c:v>
                </c:pt>
                <c:pt idx="18236">
                  <c:v>0.0</c:v>
                </c:pt>
                <c:pt idx="18237">
                  <c:v>0.0</c:v>
                </c:pt>
                <c:pt idx="18238">
                  <c:v>0.0</c:v>
                </c:pt>
                <c:pt idx="18239">
                  <c:v>0.0</c:v>
                </c:pt>
                <c:pt idx="18240">
                  <c:v>0.0</c:v>
                </c:pt>
                <c:pt idx="18241">
                  <c:v>0.0</c:v>
                </c:pt>
                <c:pt idx="18242">
                  <c:v>0.0</c:v>
                </c:pt>
                <c:pt idx="18243">
                  <c:v>0.0</c:v>
                </c:pt>
                <c:pt idx="18244">
                  <c:v>0.0</c:v>
                </c:pt>
                <c:pt idx="18245">
                  <c:v>0.0</c:v>
                </c:pt>
                <c:pt idx="18246">
                  <c:v>0.0</c:v>
                </c:pt>
                <c:pt idx="18247">
                  <c:v>0.0</c:v>
                </c:pt>
                <c:pt idx="18248">
                  <c:v>0.0</c:v>
                </c:pt>
                <c:pt idx="18249">
                  <c:v>0.0</c:v>
                </c:pt>
                <c:pt idx="18250">
                  <c:v>0.0</c:v>
                </c:pt>
                <c:pt idx="18251">
                  <c:v>0.0</c:v>
                </c:pt>
                <c:pt idx="18252">
                  <c:v>0.0</c:v>
                </c:pt>
                <c:pt idx="18253">
                  <c:v>0.0</c:v>
                </c:pt>
                <c:pt idx="18254">
                  <c:v>0.0</c:v>
                </c:pt>
                <c:pt idx="18255">
                  <c:v>0.0</c:v>
                </c:pt>
                <c:pt idx="18256">
                  <c:v>0.0</c:v>
                </c:pt>
                <c:pt idx="18257">
                  <c:v>0.0</c:v>
                </c:pt>
                <c:pt idx="18258">
                  <c:v>0.0</c:v>
                </c:pt>
                <c:pt idx="18259">
                  <c:v>0.0</c:v>
                </c:pt>
                <c:pt idx="18260">
                  <c:v>0.0</c:v>
                </c:pt>
                <c:pt idx="18261">
                  <c:v>0.0</c:v>
                </c:pt>
                <c:pt idx="18262">
                  <c:v>0.0</c:v>
                </c:pt>
                <c:pt idx="18263">
                  <c:v>0.0</c:v>
                </c:pt>
                <c:pt idx="18264">
                  <c:v>0.0</c:v>
                </c:pt>
                <c:pt idx="18265">
                  <c:v>0.0</c:v>
                </c:pt>
                <c:pt idx="18266">
                  <c:v>0.0</c:v>
                </c:pt>
                <c:pt idx="18267">
                  <c:v>0.0</c:v>
                </c:pt>
                <c:pt idx="18268">
                  <c:v>0.0</c:v>
                </c:pt>
                <c:pt idx="18269">
                  <c:v>0.0</c:v>
                </c:pt>
                <c:pt idx="18270">
                  <c:v>0.0</c:v>
                </c:pt>
                <c:pt idx="18271">
                  <c:v>0.0</c:v>
                </c:pt>
                <c:pt idx="18272">
                  <c:v>0.0</c:v>
                </c:pt>
                <c:pt idx="18273">
                  <c:v>0.0</c:v>
                </c:pt>
                <c:pt idx="18274">
                  <c:v>0.0</c:v>
                </c:pt>
                <c:pt idx="18275">
                  <c:v>0.0</c:v>
                </c:pt>
                <c:pt idx="18276">
                  <c:v>0.0</c:v>
                </c:pt>
                <c:pt idx="18277">
                  <c:v>0.0</c:v>
                </c:pt>
                <c:pt idx="18278">
                  <c:v>0.0</c:v>
                </c:pt>
                <c:pt idx="18279">
                  <c:v>0.0</c:v>
                </c:pt>
                <c:pt idx="18280">
                  <c:v>0.0</c:v>
                </c:pt>
                <c:pt idx="18281">
                  <c:v>0.0</c:v>
                </c:pt>
                <c:pt idx="18282">
                  <c:v>0.0</c:v>
                </c:pt>
                <c:pt idx="18283">
                  <c:v>0.0</c:v>
                </c:pt>
                <c:pt idx="18284">
                  <c:v>0.0</c:v>
                </c:pt>
                <c:pt idx="18285">
                  <c:v>0.0</c:v>
                </c:pt>
                <c:pt idx="18286">
                  <c:v>0.0</c:v>
                </c:pt>
                <c:pt idx="18287">
                  <c:v>0.0</c:v>
                </c:pt>
                <c:pt idx="18288">
                  <c:v>0.0</c:v>
                </c:pt>
                <c:pt idx="18289">
                  <c:v>0.0</c:v>
                </c:pt>
                <c:pt idx="18290">
                  <c:v>0.0</c:v>
                </c:pt>
                <c:pt idx="18291">
                  <c:v>0.0</c:v>
                </c:pt>
                <c:pt idx="18292">
                  <c:v>0.0</c:v>
                </c:pt>
                <c:pt idx="18293">
                  <c:v>0.0</c:v>
                </c:pt>
                <c:pt idx="18294">
                  <c:v>0.0</c:v>
                </c:pt>
                <c:pt idx="18295">
                  <c:v>0.0</c:v>
                </c:pt>
                <c:pt idx="18296">
                  <c:v>0.0</c:v>
                </c:pt>
                <c:pt idx="18297">
                  <c:v>0.0</c:v>
                </c:pt>
                <c:pt idx="18298">
                  <c:v>0.0</c:v>
                </c:pt>
                <c:pt idx="18299">
                  <c:v>0.0</c:v>
                </c:pt>
                <c:pt idx="18300">
                  <c:v>0.0</c:v>
                </c:pt>
                <c:pt idx="18301">
                  <c:v>0.0</c:v>
                </c:pt>
                <c:pt idx="18302">
                  <c:v>0.0</c:v>
                </c:pt>
                <c:pt idx="18303">
                  <c:v>0.0</c:v>
                </c:pt>
                <c:pt idx="18304">
                  <c:v>0.0</c:v>
                </c:pt>
                <c:pt idx="18305">
                  <c:v>0.0</c:v>
                </c:pt>
                <c:pt idx="18306">
                  <c:v>0.0</c:v>
                </c:pt>
                <c:pt idx="18307">
                  <c:v>0.0</c:v>
                </c:pt>
                <c:pt idx="18308">
                  <c:v>0.0</c:v>
                </c:pt>
                <c:pt idx="18309">
                  <c:v>0.0</c:v>
                </c:pt>
                <c:pt idx="18310">
                  <c:v>0.0</c:v>
                </c:pt>
                <c:pt idx="18311">
                  <c:v>0.0</c:v>
                </c:pt>
                <c:pt idx="18312">
                  <c:v>0.0</c:v>
                </c:pt>
                <c:pt idx="18313">
                  <c:v>0.0</c:v>
                </c:pt>
                <c:pt idx="18314">
                  <c:v>0.0</c:v>
                </c:pt>
                <c:pt idx="18315">
                  <c:v>0.0</c:v>
                </c:pt>
                <c:pt idx="18316">
                  <c:v>0.0</c:v>
                </c:pt>
                <c:pt idx="18317">
                  <c:v>0.0</c:v>
                </c:pt>
                <c:pt idx="18318">
                  <c:v>0.0</c:v>
                </c:pt>
                <c:pt idx="18319">
                  <c:v>0.0</c:v>
                </c:pt>
                <c:pt idx="18320">
                  <c:v>0.0</c:v>
                </c:pt>
                <c:pt idx="18321">
                  <c:v>0.0</c:v>
                </c:pt>
                <c:pt idx="18322">
                  <c:v>0.0</c:v>
                </c:pt>
                <c:pt idx="18323">
                  <c:v>0.0</c:v>
                </c:pt>
                <c:pt idx="18324">
                  <c:v>0.0</c:v>
                </c:pt>
                <c:pt idx="18325">
                  <c:v>0.0</c:v>
                </c:pt>
                <c:pt idx="18326">
                  <c:v>0.0</c:v>
                </c:pt>
                <c:pt idx="18327">
                  <c:v>0.0</c:v>
                </c:pt>
                <c:pt idx="18328">
                  <c:v>0.0</c:v>
                </c:pt>
                <c:pt idx="18329">
                  <c:v>0.0</c:v>
                </c:pt>
                <c:pt idx="18330">
                  <c:v>0.0</c:v>
                </c:pt>
                <c:pt idx="18331">
                  <c:v>0.0</c:v>
                </c:pt>
                <c:pt idx="18332">
                  <c:v>0.0</c:v>
                </c:pt>
                <c:pt idx="18333">
                  <c:v>0.0</c:v>
                </c:pt>
                <c:pt idx="18334">
                  <c:v>0.0</c:v>
                </c:pt>
                <c:pt idx="18335">
                  <c:v>0.0</c:v>
                </c:pt>
                <c:pt idx="18336">
                  <c:v>0.0</c:v>
                </c:pt>
                <c:pt idx="18337">
                  <c:v>0.0</c:v>
                </c:pt>
                <c:pt idx="18338">
                  <c:v>0.0</c:v>
                </c:pt>
                <c:pt idx="18339">
                  <c:v>0.0</c:v>
                </c:pt>
                <c:pt idx="18340">
                  <c:v>0.0</c:v>
                </c:pt>
                <c:pt idx="18341">
                  <c:v>0.0</c:v>
                </c:pt>
                <c:pt idx="18342">
                  <c:v>0.0</c:v>
                </c:pt>
                <c:pt idx="18343">
                  <c:v>0.0</c:v>
                </c:pt>
                <c:pt idx="18344">
                  <c:v>0.0</c:v>
                </c:pt>
                <c:pt idx="18345">
                  <c:v>0.0</c:v>
                </c:pt>
                <c:pt idx="18346">
                  <c:v>0.0</c:v>
                </c:pt>
                <c:pt idx="18347">
                  <c:v>0.0</c:v>
                </c:pt>
                <c:pt idx="18348">
                  <c:v>0.0</c:v>
                </c:pt>
                <c:pt idx="18349">
                  <c:v>0.0</c:v>
                </c:pt>
                <c:pt idx="18350">
                  <c:v>0.0</c:v>
                </c:pt>
                <c:pt idx="18351">
                  <c:v>0.0</c:v>
                </c:pt>
                <c:pt idx="18352">
                  <c:v>0.0</c:v>
                </c:pt>
                <c:pt idx="18353">
                  <c:v>0.0</c:v>
                </c:pt>
                <c:pt idx="18354">
                  <c:v>0.0</c:v>
                </c:pt>
                <c:pt idx="18355">
                  <c:v>0.0</c:v>
                </c:pt>
                <c:pt idx="18356">
                  <c:v>0.0</c:v>
                </c:pt>
                <c:pt idx="18357">
                  <c:v>0.0</c:v>
                </c:pt>
                <c:pt idx="18358">
                  <c:v>0.0</c:v>
                </c:pt>
                <c:pt idx="18359">
                  <c:v>0.0</c:v>
                </c:pt>
                <c:pt idx="18360">
                  <c:v>0.0</c:v>
                </c:pt>
                <c:pt idx="18361">
                  <c:v>0.0</c:v>
                </c:pt>
                <c:pt idx="18362">
                  <c:v>0.0</c:v>
                </c:pt>
                <c:pt idx="18363">
                  <c:v>0.0</c:v>
                </c:pt>
                <c:pt idx="18364">
                  <c:v>0.0</c:v>
                </c:pt>
                <c:pt idx="18365">
                  <c:v>0.0</c:v>
                </c:pt>
                <c:pt idx="18366">
                  <c:v>0.0</c:v>
                </c:pt>
                <c:pt idx="18367">
                  <c:v>0.0</c:v>
                </c:pt>
                <c:pt idx="18368">
                  <c:v>0.0</c:v>
                </c:pt>
                <c:pt idx="18369">
                  <c:v>0.0</c:v>
                </c:pt>
                <c:pt idx="18370">
                  <c:v>0.0</c:v>
                </c:pt>
                <c:pt idx="18371">
                  <c:v>0.0</c:v>
                </c:pt>
                <c:pt idx="18372">
                  <c:v>0.0</c:v>
                </c:pt>
                <c:pt idx="18373">
                  <c:v>0.0</c:v>
                </c:pt>
                <c:pt idx="18374">
                  <c:v>0.0</c:v>
                </c:pt>
                <c:pt idx="18375">
                  <c:v>0.0</c:v>
                </c:pt>
                <c:pt idx="18376">
                  <c:v>0.0</c:v>
                </c:pt>
                <c:pt idx="18377">
                  <c:v>0.0</c:v>
                </c:pt>
                <c:pt idx="18378">
                  <c:v>0.0</c:v>
                </c:pt>
                <c:pt idx="18379">
                  <c:v>0.0</c:v>
                </c:pt>
                <c:pt idx="18380">
                  <c:v>0.0</c:v>
                </c:pt>
                <c:pt idx="18381">
                  <c:v>0.0</c:v>
                </c:pt>
                <c:pt idx="18382">
                  <c:v>0.0</c:v>
                </c:pt>
                <c:pt idx="18383">
                  <c:v>0.0</c:v>
                </c:pt>
                <c:pt idx="18384">
                  <c:v>0.0</c:v>
                </c:pt>
                <c:pt idx="18385">
                  <c:v>0.0</c:v>
                </c:pt>
                <c:pt idx="18386">
                  <c:v>0.0</c:v>
                </c:pt>
                <c:pt idx="18387">
                  <c:v>0.0</c:v>
                </c:pt>
                <c:pt idx="18388">
                  <c:v>0.0</c:v>
                </c:pt>
                <c:pt idx="18389">
                  <c:v>0.0</c:v>
                </c:pt>
                <c:pt idx="18390">
                  <c:v>0.0</c:v>
                </c:pt>
                <c:pt idx="18391">
                  <c:v>0.0</c:v>
                </c:pt>
                <c:pt idx="18392">
                  <c:v>0.0</c:v>
                </c:pt>
                <c:pt idx="18393">
                  <c:v>0.0</c:v>
                </c:pt>
                <c:pt idx="18394">
                  <c:v>0.0</c:v>
                </c:pt>
                <c:pt idx="18395">
                  <c:v>0.0</c:v>
                </c:pt>
                <c:pt idx="18396">
                  <c:v>0.0</c:v>
                </c:pt>
                <c:pt idx="18397">
                  <c:v>0.0</c:v>
                </c:pt>
                <c:pt idx="18398">
                  <c:v>0.0</c:v>
                </c:pt>
                <c:pt idx="18399">
                  <c:v>0.0</c:v>
                </c:pt>
                <c:pt idx="18400">
                  <c:v>0.0</c:v>
                </c:pt>
                <c:pt idx="18401">
                  <c:v>0.0</c:v>
                </c:pt>
                <c:pt idx="18402">
                  <c:v>0.0</c:v>
                </c:pt>
                <c:pt idx="18403">
                  <c:v>0.0</c:v>
                </c:pt>
                <c:pt idx="18404">
                  <c:v>0.0</c:v>
                </c:pt>
                <c:pt idx="18405">
                  <c:v>0.0</c:v>
                </c:pt>
                <c:pt idx="18406">
                  <c:v>0.0</c:v>
                </c:pt>
                <c:pt idx="18407">
                  <c:v>0.0</c:v>
                </c:pt>
                <c:pt idx="18408">
                  <c:v>0.0</c:v>
                </c:pt>
                <c:pt idx="18409">
                  <c:v>0.0</c:v>
                </c:pt>
                <c:pt idx="18410">
                  <c:v>0.0</c:v>
                </c:pt>
                <c:pt idx="18411">
                  <c:v>0.0</c:v>
                </c:pt>
                <c:pt idx="18412">
                  <c:v>0.0</c:v>
                </c:pt>
                <c:pt idx="18413">
                  <c:v>0.0</c:v>
                </c:pt>
                <c:pt idx="18414">
                  <c:v>0.0</c:v>
                </c:pt>
                <c:pt idx="18415">
                  <c:v>0.0</c:v>
                </c:pt>
                <c:pt idx="18416">
                  <c:v>0.0</c:v>
                </c:pt>
                <c:pt idx="18417">
                  <c:v>0.0</c:v>
                </c:pt>
                <c:pt idx="18418">
                  <c:v>0.0</c:v>
                </c:pt>
                <c:pt idx="18419">
                  <c:v>0.0</c:v>
                </c:pt>
                <c:pt idx="18420">
                  <c:v>0.0</c:v>
                </c:pt>
                <c:pt idx="18421">
                  <c:v>0.0</c:v>
                </c:pt>
                <c:pt idx="18422">
                  <c:v>0.0</c:v>
                </c:pt>
                <c:pt idx="18423">
                  <c:v>0.0</c:v>
                </c:pt>
                <c:pt idx="18424">
                  <c:v>0.0</c:v>
                </c:pt>
                <c:pt idx="18425">
                  <c:v>0.0</c:v>
                </c:pt>
                <c:pt idx="18426">
                  <c:v>0.0</c:v>
                </c:pt>
                <c:pt idx="18427">
                  <c:v>0.0</c:v>
                </c:pt>
                <c:pt idx="18428">
                  <c:v>0.0</c:v>
                </c:pt>
                <c:pt idx="18429">
                  <c:v>0.0</c:v>
                </c:pt>
                <c:pt idx="18430">
                  <c:v>0.0</c:v>
                </c:pt>
                <c:pt idx="18431">
                  <c:v>0.0</c:v>
                </c:pt>
                <c:pt idx="18432">
                  <c:v>0.0</c:v>
                </c:pt>
                <c:pt idx="18433">
                  <c:v>0.0</c:v>
                </c:pt>
                <c:pt idx="18434">
                  <c:v>0.0</c:v>
                </c:pt>
                <c:pt idx="18435">
                  <c:v>0.0</c:v>
                </c:pt>
                <c:pt idx="18436">
                  <c:v>0.0</c:v>
                </c:pt>
                <c:pt idx="18437">
                  <c:v>0.0</c:v>
                </c:pt>
                <c:pt idx="18438">
                  <c:v>0.0</c:v>
                </c:pt>
                <c:pt idx="18439">
                  <c:v>0.0</c:v>
                </c:pt>
                <c:pt idx="18440">
                  <c:v>0.0</c:v>
                </c:pt>
                <c:pt idx="18441">
                  <c:v>0.0</c:v>
                </c:pt>
                <c:pt idx="18442">
                  <c:v>0.0</c:v>
                </c:pt>
                <c:pt idx="18443">
                  <c:v>0.0</c:v>
                </c:pt>
                <c:pt idx="18444">
                  <c:v>0.0</c:v>
                </c:pt>
                <c:pt idx="18445">
                  <c:v>0.0</c:v>
                </c:pt>
                <c:pt idx="18446">
                  <c:v>0.0</c:v>
                </c:pt>
                <c:pt idx="18447">
                  <c:v>0.0</c:v>
                </c:pt>
                <c:pt idx="18448">
                  <c:v>0.0</c:v>
                </c:pt>
                <c:pt idx="18449">
                  <c:v>0.0</c:v>
                </c:pt>
                <c:pt idx="18450">
                  <c:v>0.0</c:v>
                </c:pt>
                <c:pt idx="18451">
                  <c:v>0.0</c:v>
                </c:pt>
                <c:pt idx="18452">
                  <c:v>0.0</c:v>
                </c:pt>
                <c:pt idx="18453">
                  <c:v>0.0</c:v>
                </c:pt>
                <c:pt idx="18454">
                  <c:v>0.0</c:v>
                </c:pt>
                <c:pt idx="18455">
                  <c:v>0.0</c:v>
                </c:pt>
                <c:pt idx="18456">
                  <c:v>0.0</c:v>
                </c:pt>
                <c:pt idx="18457">
                  <c:v>0.0</c:v>
                </c:pt>
                <c:pt idx="18458">
                  <c:v>0.0</c:v>
                </c:pt>
                <c:pt idx="18459">
                  <c:v>0.0</c:v>
                </c:pt>
                <c:pt idx="18460">
                  <c:v>0.0</c:v>
                </c:pt>
                <c:pt idx="18461">
                  <c:v>0.0</c:v>
                </c:pt>
                <c:pt idx="18462">
                  <c:v>0.0</c:v>
                </c:pt>
                <c:pt idx="18463">
                  <c:v>0.0</c:v>
                </c:pt>
                <c:pt idx="18464">
                  <c:v>0.0</c:v>
                </c:pt>
                <c:pt idx="18465">
                  <c:v>0.0</c:v>
                </c:pt>
                <c:pt idx="18466">
                  <c:v>0.0</c:v>
                </c:pt>
                <c:pt idx="18467">
                  <c:v>0.0</c:v>
                </c:pt>
                <c:pt idx="18468">
                  <c:v>0.0</c:v>
                </c:pt>
                <c:pt idx="18469">
                  <c:v>0.0</c:v>
                </c:pt>
                <c:pt idx="18470">
                  <c:v>0.0</c:v>
                </c:pt>
                <c:pt idx="18471">
                  <c:v>0.0</c:v>
                </c:pt>
                <c:pt idx="18472">
                  <c:v>0.0</c:v>
                </c:pt>
                <c:pt idx="18473">
                  <c:v>0.0</c:v>
                </c:pt>
                <c:pt idx="18474">
                  <c:v>0.0</c:v>
                </c:pt>
                <c:pt idx="18475">
                  <c:v>0.0</c:v>
                </c:pt>
                <c:pt idx="18476">
                  <c:v>0.0</c:v>
                </c:pt>
                <c:pt idx="18477">
                  <c:v>0.0</c:v>
                </c:pt>
                <c:pt idx="18478">
                  <c:v>0.0</c:v>
                </c:pt>
                <c:pt idx="18479">
                  <c:v>0.0</c:v>
                </c:pt>
                <c:pt idx="18480">
                  <c:v>0.0</c:v>
                </c:pt>
                <c:pt idx="18481">
                  <c:v>0.0</c:v>
                </c:pt>
                <c:pt idx="18482">
                  <c:v>0.0</c:v>
                </c:pt>
                <c:pt idx="18483">
                  <c:v>0.0</c:v>
                </c:pt>
                <c:pt idx="18484">
                  <c:v>0.0</c:v>
                </c:pt>
                <c:pt idx="18485">
                  <c:v>0.0</c:v>
                </c:pt>
                <c:pt idx="18486">
                  <c:v>0.0</c:v>
                </c:pt>
                <c:pt idx="18487">
                  <c:v>0.0</c:v>
                </c:pt>
                <c:pt idx="18488">
                  <c:v>0.0</c:v>
                </c:pt>
                <c:pt idx="18489">
                  <c:v>0.0</c:v>
                </c:pt>
                <c:pt idx="18490">
                  <c:v>0.0</c:v>
                </c:pt>
                <c:pt idx="18491">
                  <c:v>0.0</c:v>
                </c:pt>
                <c:pt idx="18492">
                  <c:v>0.0</c:v>
                </c:pt>
                <c:pt idx="18493">
                  <c:v>0.0</c:v>
                </c:pt>
                <c:pt idx="18494">
                  <c:v>0.0</c:v>
                </c:pt>
                <c:pt idx="18495">
                  <c:v>0.0</c:v>
                </c:pt>
                <c:pt idx="18496">
                  <c:v>0.0</c:v>
                </c:pt>
                <c:pt idx="18497">
                  <c:v>0.0</c:v>
                </c:pt>
                <c:pt idx="18498">
                  <c:v>0.0</c:v>
                </c:pt>
                <c:pt idx="18499">
                  <c:v>0.0</c:v>
                </c:pt>
                <c:pt idx="18500">
                  <c:v>0.0</c:v>
                </c:pt>
                <c:pt idx="18501">
                  <c:v>0.0</c:v>
                </c:pt>
                <c:pt idx="18502">
                  <c:v>0.0</c:v>
                </c:pt>
                <c:pt idx="18503">
                  <c:v>0.0</c:v>
                </c:pt>
                <c:pt idx="18504">
                  <c:v>0.0</c:v>
                </c:pt>
                <c:pt idx="18505">
                  <c:v>0.0</c:v>
                </c:pt>
                <c:pt idx="18506">
                  <c:v>0.0</c:v>
                </c:pt>
                <c:pt idx="18507">
                  <c:v>0.0</c:v>
                </c:pt>
                <c:pt idx="18508">
                  <c:v>0.0</c:v>
                </c:pt>
                <c:pt idx="18509">
                  <c:v>0.0</c:v>
                </c:pt>
                <c:pt idx="18510">
                  <c:v>0.0</c:v>
                </c:pt>
                <c:pt idx="18511">
                  <c:v>0.0</c:v>
                </c:pt>
                <c:pt idx="18512">
                  <c:v>0.0</c:v>
                </c:pt>
                <c:pt idx="18513">
                  <c:v>0.0</c:v>
                </c:pt>
                <c:pt idx="18514">
                  <c:v>0.0</c:v>
                </c:pt>
                <c:pt idx="18515">
                  <c:v>0.0</c:v>
                </c:pt>
                <c:pt idx="18516">
                  <c:v>0.0</c:v>
                </c:pt>
                <c:pt idx="18517">
                  <c:v>0.0</c:v>
                </c:pt>
                <c:pt idx="18518">
                  <c:v>0.0</c:v>
                </c:pt>
                <c:pt idx="18519">
                  <c:v>0.0</c:v>
                </c:pt>
                <c:pt idx="18520">
                  <c:v>0.0</c:v>
                </c:pt>
                <c:pt idx="18521">
                  <c:v>0.0</c:v>
                </c:pt>
                <c:pt idx="18522">
                  <c:v>0.0</c:v>
                </c:pt>
                <c:pt idx="18523">
                  <c:v>0.0</c:v>
                </c:pt>
                <c:pt idx="18524">
                  <c:v>0.0</c:v>
                </c:pt>
                <c:pt idx="18525">
                  <c:v>0.0</c:v>
                </c:pt>
                <c:pt idx="18526">
                  <c:v>0.0</c:v>
                </c:pt>
                <c:pt idx="18527">
                  <c:v>0.0</c:v>
                </c:pt>
                <c:pt idx="18528">
                  <c:v>0.0</c:v>
                </c:pt>
                <c:pt idx="18529">
                  <c:v>0.0</c:v>
                </c:pt>
                <c:pt idx="18530">
                  <c:v>0.0</c:v>
                </c:pt>
                <c:pt idx="18531">
                  <c:v>0.0</c:v>
                </c:pt>
                <c:pt idx="18532">
                  <c:v>0.0</c:v>
                </c:pt>
                <c:pt idx="18533">
                  <c:v>0.0</c:v>
                </c:pt>
                <c:pt idx="18534">
                  <c:v>0.0</c:v>
                </c:pt>
                <c:pt idx="18535">
                  <c:v>0.0</c:v>
                </c:pt>
                <c:pt idx="18536">
                  <c:v>0.0</c:v>
                </c:pt>
                <c:pt idx="18537">
                  <c:v>0.0</c:v>
                </c:pt>
                <c:pt idx="18538">
                  <c:v>0.0</c:v>
                </c:pt>
                <c:pt idx="18539">
                  <c:v>0.0</c:v>
                </c:pt>
                <c:pt idx="18540">
                  <c:v>0.0</c:v>
                </c:pt>
                <c:pt idx="18541">
                  <c:v>0.0</c:v>
                </c:pt>
                <c:pt idx="18542">
                  <c:v>0.0</c:v>
                </c:pt>
                <c:pt idx="18543">
                  <c:v>0.0</c:v>
                </c:pt>
                <c:pt idx="18544">
                  <c:v>0.0</c:v>
                </c:pt>
                <c:pt idx="18545">
                  <c:v>0.0</c:v>
                </c:pt>
                <c:pt idx="18546">
                  <c:v>0.0</c:v>
                </c:pt>
                <c:pt idx="18547">
                  <c:v>0.0</c:v>
                </c:pt>
                <c:pt idx="18548">
                  <c:v>0.0</c:v>
                </c:pt>
                <c:pt idx="18549">
                  <c:v>0.0</c:v>
                </c:pt>
                <c:pt idx="18550">
                  <c:v>0.0</c:v>
                </c:pt>
                <c:pt idx="18551">
                  <c:v>0.0</c:v>
                </c:pt>
                <c:pt idx="18552">
                  <c:v>0.0</c:v>
                </c:pt>
                <c:pt idx="18553">
                  <c:v>0.0</c:v>
                </c:pt>
                <c:pt idx="18554">
                  <c:v>0.0</c:v>
                </c:pt>
                <c:pt idx="18555">
                  <c:v>0.0</c:v>
                </c:pt>
                <c:pt idx="18556">
                  <c:v>0.0</c:v>
                </c:pt>
                <c:pt idx="18557">
                  <c:v>0.0</c:v>
                </c:pt>
                <c:pt idx="18558">
                  <c:v>0.0</c:v>
                </c:pt>
                <c:pt idx="18559">
                  <c:v>0.0</c:v>
                </c:pt>
                <c:pt idx="18560">
                  <c:v>0.0</c:v>
                </c:pt>
                <c:pt idx="18561">
                  <c:v>0.0</c:v>
                </c:pt>
                <c:pt idx="18562">
                  <c:v>0.0</c:v>
                </c:pt>
                <c:pt idx="18563">
                  <c:v>0.0</c:v>
                </c:pt>
                <c:pt idx="18564">
                  <c:v>0.0</c:v>
                </c:pt>
                <c:pt idx="18565">
                  <c:v>0.0</c:v>
                </c:pt>
                <c:pt idx="18566">
                  <c:v>0.0</c:v>
                </c:pt>
                <c:pt idx="18567">
                  <c:v>0.0</c:v>
                </c:pt>
                <c:pt idx="18568">
                  <c:v>0.0</c:v>
                </c:pt>
                <c:pt idx="18569">
                  <c:v>0.0</c:v>
                </c:pt>
                <c:pt idx="18570">
                  <c:v>0.0</c:v>
                </c:pt>
                <c:pt idx="18571">
                  <c:v>0.0</c:v>
                </c:pt>
                <c:pt idx="18572">
                  <c:v>0.0</c:v>
                </c:pt>
                <c:pt idx="18573">
                  <c:v>0.0</c:v>
                </c:pt>
                <c:pt idx="18574">
                  <c:v>0.0</c:v>
                </c:pt>
                <c:pt idx="18575">
                  <c:v>0.0</c:v>
                </c:pt>
                <c:pt idx="18576">
                  <c:v>0.0</c:v>
                </c:pt>
                <c:pt idx="18577">
                  <c:v>0.0</c:v>
                </c:pt>
                <c:pt idx="18578">
                  <c:v>0.0</c:v>
                </c:pt>
                <c:pt idx="18579">
                  <c:v>0.0</c:v>
                </c:pt>
                <c:pt idx="18580">
                  <c:v>0.0</c:v>
                </c:pt>
                <c:pt idx="18581">
                  <c:v>0.0</c:v>
                </c:pt>
                <c:pt idx="18582">
                  <c:v>0.0</c:v>
                </c:pt>
                <c:pt idx="18583">
                  <c:v>0.0</c:v>
                </c:pt>
                <c:pt idx="18584">
                  <c:v>0.0</c:v>
                </c:pt>
                <c:pt idx="18585">
                  <c:v>0.0</c:v>
                </c:pt>
                <c:pt idx="18586">
                  <c:v>0.0</c:v>
                </c:pt>
                <c:pt idx="18587">
                  <c:v>0.0</c:v>
                </c:pt>
                <c:pt idx="18588">
                  <c:v>0.0</c:v>
                </c:pt>
                <c:pt idx="18589">
                  <c:v>0.0</c:v>
                </c:pt>
                <c:pt idx="18590">
                  <c:v>0.0</c:v>
                </c:pt>
                <c:pt idx="18591">
                  <c:v>0.0</c:v>
                </c:pt>
                <c:pt idx="18592">
                  <c:v>0.0</c:v>
                </c:pt>
                <c:pt idx="18593">
                  <c:v>0.0</c:v>
                </c:pt>
                <c:pt idx="18594">
                  <c:v>0.0</c:v>
                </c:pt>
                <c:pt idx="18595">
                  <c:v>0.0</c:v>
                </c:pt>
                <c:pt idx="18596">
                  <c:v>0.0</c:v>
                </c:pt>
                <c:pt idx="18597">
                  <c:v>0.0</c:v>
                </c:pt>
                <c:pt idx="18598">
                  <c:v>0.0</c:v>
                </c:pt>
                <c:pt idx="18599">
                  <c:v>0.0</c:v>
                </c:pt>
                <c:pt idx="18600">
                  <c:v>0.0</c:v>
                </c:pt>
                <c:pt idx="18601">
                  <c:v>0.0</c:v>
                </c:pt>
                <c:pt idx="18602">
                  <c:v>0.0</c:v>
                </c:pt>
                <c:pt idx="18603">
                  <c:v>0.0</c:v>
                </c:pt>
                <c:pt idx="18604">
                  <c:v>0.0</c:v>
                </c:pt>
                <c:pt idx="18605">
                  <c:v>0.0</c:v>
                </c:pt>
                <c:pt idx="18606">
                  <c:v>0.0</c:v>
                </c:pt>
                <c:pt idx="18607">
                  <c:v>0.0</c:v>
                </c:pt>
                <c:pt idx="18608">
                  <c:v>0.0</c:v>
                </c:pt>
                <c:pt idx="18609">
                  <c:v>0.0</c:v>
                </c:pt>
                <c:pt idx="18610">
                  <c:v>0.0</c:v>
                </c:pt>
                <c:pt idx="18611">
                  <c:v>0.0</c:v>
                </c:pt>
                <c:pt idx="18612">
                  <c:v>0.0</c:v>
                </c:pt>
                <c:pt idx="18613">
                  <c:v>0.0</c:v>
                </c:pt>
                <c:pt idx="18614">
                  <c:v>0.0</c:v>
                </c:pt>
                <c:pt idx="18615">
                  <c:v>0.0</c:v>
                </c:pt>
                <c:pt idx="18616">
                  <c:v>0.0</c:v>
                </c:pt>
                <c:pt idx="18617">
                  <c:v>0.0</c:v>
                </c:pt>
                <c:pt idx="18618">
                  <c:v>0.0</c:v>
                </c:pt>
                <c:pt idx="18619">
                  <c:v>0.0</c:v>
                </c:pt>
                <c:pt idx="18620">
                  <c:v>0.0</c:v>
                </c:pt>
                <c:pt idx="18621">
                  <c:v>0.0</c:v>
                </c:pt>
                <c:pt idx="18622">
                  <c:v>0.0</c:v>
                </c:pt>
                <c:pt idx="18623">
                  <c:v>0.0</c:v>
                </c:pt>
                <c:pt idx="18624">
                  <c:v>0.0</c:v>
                </c:pt>
                <c:pt idx="18625">
                  <c:v>0.0</c:v>
                </c:pt>
                <c:pt idx="18626">
                  <c:v>0.0</c:v>
                </c:pt>
                <c:pt idx="18627">
                  <c:v>0.0</c:v>
                </c:pt>
                <c:pt idx="18628">
                  <c:v>0.0</c:v>
                </c:pt>
                <c:pt idx="18629">
                  <c:v>0.0</c:v>
                </c:pt>
                <c:pt idx="18630">
                  <c:v>0.0</c:v>
                </c:pt>
                <c:pt idx="18631">
                  <c:v>0.0</c:v>
                </c:pt>
                <c:pt idx="18632">
                  <c:v>0.0</c:v>
                </c:pt>
                <c:pt idx="18633">
                  <c:v>0.0</c:v>
                </c:pt>
                <c:pt idx="18634">
                  <c:v>0.0</c:v>
                </c:pt>
                <c:pt idx="18635">
                  <c:v>0.0</c:v>
                </c:pt>
                <c:pt idx="18636">
                  <c:v>0.0</c:v>
                </c:pt>
                <c:pt idx="18637">
                  <c:v>0.0</c:v>
                </c:pt>
                <c:pt idx="18638">
                  <c:v>0.0</c:v>
                </c:pt>
                <c:pt idx="18639">
                  <c:v>0.0</c:v>
                </c:pt>
                <c:pt idx="18640">
                  <c:v>0.0</c:v>
                </c:pt>
                <c:pt idx="18641">
                  <c:v>0.0</c:v>
                </c:pt>
                <c:pt idx="18642">
                  <c:v>0.0</c:v>
                </c:pt>
                <c:pt idx="18643">
                  <c:v>0.0</c:v>
                </c:pt>
                <c:pt idx="18644">
                  <c:v>0.0</c:v>
                </c:pt>
                <c:pt idx="18645">
                  <c:v>0.0</c:v>
                </c:pt>
                <c:pt idx="18646">
                  <c:v>0.0</c:v>
                </c:pt>
                <c:pt idx="18647">
                  <c:v>0.0</c:v>
                </c:pt>
                <c:pt idx="18648">
                  <c:v>0.0</c:v>
                </c:pt>
                <c:pt idx="18649">
                  <c:v>0.0</c:v>
                </c:pt>
                <c:pt idx="18650">
                  <c:v>0.0</c:v>
                </c:pt>
                <c:pt idx="18651">
                  <c:v>0.0</c:v>
                </c:pt>
                <c:pt idx="18652">
                  <c:v>0.0</c:v>
                </c:pt>
                <c:pt idx="18653">
                  <c:v>0.0</c:v>
                </c:pt>
                <c:pt idx="18654">
                  <c:v>0.0</c:v>
                </c:pt>
                <c:pt idx="18655">
                  <c:v>0.0</c:v>
                </c:pt>
                <c:pt idx="18656">
                  <c:v>0.0</c:v>
                </c:pt>
                <c:pt idx="18657">
                  <c:v>0.0</c:v>
                </c:pt>
                <c:pt idx="18658">
                  <c:v>0.0</c:v>
                </c:pt>
                <c:pt idx="18659">
                  <c:v>0.0</c:v>
                </c:pt>
                <c:pt idx="18660">
                  <c:v>0.0</c:v>
                </c:pt>
                <c:pt idx="18661">
                  <c:v>0.0</c:v>
                </c:pt>
                <c:pt idx="18662">
                  <c:v>0.0</c:v>
                </c:pt>
                <c:pt idx="18663">
                  <c:v>0.0</c:v>
                </c:pt>
                <c:pt idx="18664">
                  <c:v>0.0</c:v>
                </c:pt>
                <c:pt idx="18665">
                  <c:v>0.0</c:v>
                </c:pt>
                <c:pt idx="18666">
                  <c:v>0.0</c:v>
                </c:pt>
                <c:pt idx="18667">
                  <c:v>0.0</c:v>
                </c:pt>
                <c:pt idx="18668">
                  <c:v>0.0</c:v>
                </c:pt>
                <c:pt idx="18669">
                  <c:v>0.0</c:v>
                </c:pt>
                <c:pt idx="18670">
                  <c:v>0.0</c:v>
                </c:pt>
                <c:pt idx="18671">
                  <c:v>0.0</c:v>
                </c:pt>
                <c:pt idx="18672">
                  <c:v>0.0</c:v>
                </c:pt>
                <c:pt idx="18673">
                  <c:v>0.0</c:v>
                </c:pt>
                <c:pt idx="18674">
                  <c:v>0.0</c:v>
                </c:pt>
                <c:pt idx="18675">
                  <c:v>0.0</c:v>
                </c:pt>
                <c:pt idx="18676">
                  <c:v>0.0</c:v>
                </c:pt>
                <c:pt idx="18677">
                  <c:v>0.0</c:v>
                </c:pt>
                <c:pt idx="18678">
                  <c:v>0.0</c:v>
                </c:pt>
                <c:pt idx="18679">
                  <c:v>0.0</c:v>
                </c:pt>
                <c:pt idx="18680">
                  <c:v>0.0</c:v>
                </c:pt>
                <c:pt idx="18681">
                  <c:v>0.0</c:v>
                </c:pt>
                <c:pt idx="18682">
                  <c:v>0.0</c:v>
                </c:pt>
                <c:pt idx="18683">
                  <c:v>0.0</c:v>
                </c:pt>
                <c:pt idx="18684">
                  <c:v>0.0</c:v>
                </c:pt>
                <c:pt idx="18685">
                  <c:v>0.0</c:v>
                </c:pt>
                <c:pt idx="18686">
                  <c:v>0.0</c:v>
                </c:pt>
                <c:pt idx="18687">
                  <c:v>0.0</c:v>
                </c:pt>
                <c:pt idx="18688">
                  <c:v>0.0</c:v>
                </c:pt>
                <c:pt idx="18689">
                  <c:v>0.0</c:v>
                </c:pt>
                <c:pt idx="18690">
                  <c:v>0.0</c:v>
                </c:pt>
                <c:pt idx="18691">
                  <c:v>0.0</c:v>
                </c:pt>
                <c:pt idx="18692">
                  <c:v>0.0</c:v>
                </c:pt>
                <c:pt idx="18693">
                  <c:v>0.0</c:v>
                </c:pt>
                <c:pt idx="18694">
                  <c:v>0.0</c:v>
                </c:pt>
                <c:pt idx="18695">
                  <c:v>0.0</c:v>
                </c:pt>
                <c:pt idx="18696">
                  <c:v>0.0</c:v>
                </c:pt>
                <c:pt idx="18697">
                  <c:v>0.0</c:v>
                </c:pt>
                <c:pt idx="18698">
                  <c:v>0.0</c:v>
                </c:pt>
                <c:pt idx="18699">
                  <c:v>0.0</c:v>
                </c:pt>
                <c:pt idx="18700">
                  <c:v>0.0</c:v>
                </c:pt>
                <c:pt idx="18701">
                  <c:v>0.0</c:v>
                </c:pt>
                <c:pt idx="18702">
                  <c:v>0.0</c:v>
                </c:pt>
                <c:pt idx="18703">
                  <c:v>0.0</c:v>
                </c:pt>
                <c:pt idx="18704">
                  <c:v>0.0</c:v>
                </c:pt>
                <c:pt idx="18705">
                  <c:v>0.0</c:v>
                </c:pt>
                <c:pt idx="18706">
                  <c:v>0.0</c:v>
                </c:pt>
                <c:pt idx="18707">
                  <c:v>0.0</c:v>
                </c:pt>
                <c:pt idx="18708">
                  <c:v>0.0</c:v>
                </c:pt>
                <c:pt idx="18709">
                  <c:v>0.0</c:v>
                </c:pt>
                <c:pt idx="18710">
                  <c:v>0.0</c:v>
                </c:pt>
                <c:pt idx="18711">
                  <c:v>0.0</c:v>
                </c:pt>
                <c:pt idx="18712">
                  <c:v>0.0</c:v>
                </c:pt>
                <c:pt idx="18713">
                  <c:v>0.0</c:v>
                </c:pt>
                <c:pt idx="18714">
                  <c:v>0.0</c:v>
                </c:pt>
                <c:pt idx="18715">
                  <c:v>0.0</c:v>
                </c:pt>
                <c:pt idx="18716">
                  <c:v>0.0</c:v>
                </c:pt>
                <c:pt idx="18717">
                  <c:v>0.0</c:v>
                </c:pt>
                <c:pt idx="18718">
                  <c:v>0.0</c:v>
                </c:pt>
                <c:pt idx="18719">
                  <c:v>0.0</c:v>
                </c:pt>
                <c:pt idx="18720">
                  <c:v>0.0</c:v>
                </c:pt>
                <c:pt idx="18721">
                  <c:v>0.0</c:v>
                </c:pt>
                <c:pt idx="18722">
                  <c:v>0.0</c:v>
                </c:pt>
                <c:pt idx="18723">
                  <c:v>0.0</c:v>
                </c:pt>
                <c:pt idx="18724">
                  <c:v>0.0</c:v>
                </c:pt>
                <c:pt idx="18725">
                  <c:v>0.0</c:v>
                </c:pt>
                <c:pt idx="18726">
                  <c:v>0.0</c:v>
                </c:pt>
                <c:pt idx="18727">
                  <c:v>0.0</c:v>
                </c:pt>
                <c:pt idx="18728">
                  <c:v>0.0</c:v>
                </c:pt>
                <c:pt idx="18729">
                  <c:v>0.0</c:v>
                </c:pt>
                <c:pt idx="18730">
                  <c:v>0.0</c:v>
                </c:pt>
                <c:pt idx="18731">
                  <c:v>0.0</c:v>
                </c:pt>
                <c:pt idx="18732">
                  <c:v>0.0</c:v>
                </c:pt>
                <c:pt idx="18733">
                  <c:v>0.0</c:v>
                </c:pt>
                <c:pt idx="18734">
                  <c:v>0.0</c:v>
                </c:pt>
                <c:pt idx="18735">
                  <c:v>0.0</c:v>
                </c:pt>
                <c:pt idx="18736">
                  <c:v>0.0</c:v>
                </c:pt>
                <c:pt idx="18737">
                  <c:v>0.0</c:v>
                </c:pt>
                <c:pt idx="18738">
                  <c:v>0.0</c:v>
                </c:pt>
                <c:pt idx="18739">
                  <c:v>0.0</c:v>
                </c:pt>
                <c:pt idx="18740">
                  <c:v>0.0</c:v>
                </c:pt>
                <c:pt idx="18741">
                  <c:v>0.0</c:v>
                </c:pt>
                <c:pt idx="18742">
                  <c:v>0.0</c:v>
                </c:pt>
                <c:pt idx="18743">
                  <c:v>0.0</c:v>
                </c:pt>
                <c:pt idx="18744">
                  <c:v>0.0</c:v>
                </c:pt>
                <c:pt idx="18745">
                  <c:v>0.0</c:v>
                </c:pt>
                <c:pt idx="18746">
                  <c:v>0.0</c:v>
                </c:pt>
                <c:pt idx="18747">
                  <c:v>0.0</c:v>
                </c:pt>
                <c:pt idx="18748">
                  <c:v>0.0</c:v>
                </c:pt>
                <c:pt idx="18749">
                  <c:v>0.0</c:v>
                </c:pt>
                <c:pt idx="18750">
                  <c:v>0.0</c:v>
                </c:pt>
                <c:pt idx="18751">
                  <c:v>0.0</c:v>
                </c:pt>
                <c:pt idx="18752">
                  <c:v>0.0</c:v>
                </c:pt>
                <c:pt idx="18753">
                  <c:v>0.0</c:v>
                </c:pt>
                <c:pt idx="18754">
                  <c:v>0.0</c:v>
                </c:pt>
                <c:pt idx="18755">
                  <c:v>0.0</c:v>
                </c:pt>
                <c:pt idx="18756">
                  <c:v>0.0</c:v>
                </c:pt>
                <c:pt idx="18757">
                  <c:v>0.0</c:v>
                </c:pt>
                <c:pt idx="18758">
                  <c:v>0.0</c:v>
                </c:pt>
                <c:pt idx="18759">
                  <c:v>0.0</c:v>
                </c:pt>
                <c:pt idx="18760">
                  <c:v>0.0</c:v>
                </c:pt>
                <c:pt idx="18761">
                  <c:v>0.0</c:v>
                </c:pt>
                <c:pt idx="18762">
                  <c:v>0.0</c:v>
                </c:pt>
                <c:pt idx="18763">
                  <c:v>0.0</c:v>
                </c:pt>
                <c:pt idx="18764">
                  <c:v>0.0</c:v>
                </c:pt>
                <c:pt idx="18765">
                  <c:v>0.0</c:v>
                </c:pt>
                <c:pt idx="18766">
                  <c:v>0.0</c:v>
                </c:pt>
                <c:pt idx="18767">
                  <c:v>0.0</c:v>
                </c:pt>
                <c:pt idx="18768">
                  <c:v>0.0</c:v>
                </c:pt>
                <c:pt idx="18769">
                  <c:v>0.0</c:v>
                </c:pt>
                <c:pt idx="18770">
                  <c:v>0.0</c:v>
                </c:pt>
                <c:pt idx="18771">
                  <c:v>0.0</c:v>
                </c:pt>
                <c:pt idx="18772">
                  <c:v>0.0</c:v>
                </c:pt>
                <c:pt idx="18773">
                  <c:v>0.0</c:v>
                </c:pt>
                <c:pt idx="18774">
                  <c:v>0.0</c:v>
                </c:pt>
                <c:pt idx="18775">
                  <c:v>0.0</c:v>
                </c:pt>
                <c:pt idx="18776">
                  <c:v>0.0</c:v>
                </c:pt>
                <c:pt idx="18777">
                  <c:v>0.0</c:v>
                </c:pt>
                <c:pt idx="18778">
                  <c:v>0.0</c:v>
                </c:pt>
                <c:pt idx="18779">
                  <c:v>0.0</c:v>
                </c:pt>
                <c:pt idx="18780">
                  <c:v>0.0</c:v>
                </c:pt>
                <c:pt idx="18781">
                  <c:v>0.0</c:v>
                </c:pt>
                <c:pt idx="18782">
                  <c:v>0.0</c:v>
                </c:pt>
                <c:pt idx="18783">
                  <c:v>0.0</c:v>
                </c:pt>
                <c:pt idx="18784">
                  <c:v>0.0</c:v>
                </c:pt>
                <c:pt idx="18785">
                  <c:v>0.0</c:v>
                </c:pt>
                <c:pt idx="18786">
                  <c:v>0.0</c:v>
                </c:pt>
                <c:pt idx="18787">
                  <c:v>0.0</c:v>
                </c:pt>
                <c:pt idx="18788">
                  <c:v>0.0</c:v>
                </c:pt>
                <c:pt idx="18789">
                  <c:v>0.0</c:v>
                </c:pt>
                <c:pt idx="18790">
                  <c:v>0.0</c:v>
                </c:pt>
                <c:pt idx="18791">
                  <c:v>0.0</c:v>
                </c:pt>
                <c:pt idx="18792">
                  <c:v>0.0</c:v>
                </c:pt>
                <c:pt idx="18793">
                  <c:v>0.0</c:v>
                </c:pt>
                <c:pt idx="18794">
                  <c:v>0.0</c:v>
                </c:pt>
                <c:pt idx="18795">
                  <c:v>0.0</c:v>
                </c:pt>
                <c:pt idx="18796">
                  <c:v>0.0</c:v>
                </c:pt>
                <c:pt idx="18797">
                  <c:v>0.0</c:v>
                </c:pt>
                <c:pt idx="18798">
                  <c:v>0.0</c:v>
                </c:pt>
                <c:pt idx="18799">
                  <c:v>0.0</c:v>
                </c:pt>
                <c:pt idx="18800">
                  <c:v>0.0</c:v>
                </c:pt>
                <c:pt idx="18801">
                  <c:v>0.0</c:v>
                </c:pt>
                <c:pt idx="18802">
                  <c:v>0.0</c:v>
                </c:pt>
                <c:pt idx="18803">
                  <c:v>0.0</c:v>
                </c:pt>
                <c:pt idx="18804">
                  <c:v>0.0</c:v>
                </c:pt>
                <c:pt idx="18805">
                  <c:v>0.0</c:v>
                </c:pt>
                <c:pt idx="18806">
                  <c:v>0.0</c:v>
                </c:pt>
                <c:pt idx="18807">
                  <c:v>0.0</c:v>
                </c:pt>
                <c:pt idx="18808">
                  <c:v>0.0</c:v>
                </c:pt>
                <c:pt idx="18809">
                  <c:v>0.0</c:v>
                </c:pt>
                <c:pt idx="18810">
                  <c:v>0.0</c:v>
                </c:pt>
                <c:pt idx="18811">
                  <c:v>0.0</c:v>
                </c:pt>
                <c:pt idx="18812">
                  <c:v>0.0</c:v>
                </c:pt>
                <c:pt idx="18813">
                  <c:v>0.0</c:v>
                </c:pt>
                <c:pt idx="18814">
                  <c:v>0.0</c:v>
                </c:pt>
                <c:pt idx="18815">
                  <c:v>0.0</c:v>
                </c:pt>
                <c:pt idx="18816">
                  <c:v>0.0</c:v>
                </c:pt>
                <c:pt idx="18817">
                  <c:v>0.0</c:v>
                </c:pt>
                <c:pt idx="18818">
                  <c:v>0.0</c:v>
                </c:pt>
                <c:pt idx="18819">
                  <c:v>0.0</c:v>
                </c:pt>
                <c:pt idx="18820">
                  <c:v>0.0</c:v>
                </c:pt>
                <c:pt idx="18821">
                  <c:v>0.0</c:v>
                </c:pt>
                <c:pt idx="18822">
                  <c:v>0.0</c:v>
                </c:pt>
                <c:pt idx="18823">
                  <c:v>0.0</c:v>
                </c:pt>
                <c:pt idx="18824">
                  <c:v>0.0</c:v>
                </c:pt>
                <c:pt idx="18825">
                  <c:v>0.0</c:v>
                </c:pt>
                <c:pt idx="18826">
                  <c:v>0.0</c:v>
                </c:pt>
                <c:pt idx="18827">
                  <c:v>0.0</c:v>
                </c:pt>
                <c:pt idx="18828">
                  <c:v>0.0</c:v>
                </c:pt>
                <c:pt idx="18829">
                  <c:v>0.0</c:v>
                </c:pt>
                <c:pt idx="18830">
                  <c:v>0.0</c:v>
                </c:pt>
                <c:pt idx="18831">
                  <c:v>0.0</c:v>
                </c:pt>
                <c:pt idx="18832">
                  <c:v>0.0</c:v>
                </c:pt>
                <c:pt idx="18833">
                  <c:v>0.0</c:v>
                </c:pt>
                <c:pt idx="18834">
                  <c:v>0.0</c:v>
                </c:pt>
                <c:pt idx="18835">
                  <c:v>0.0</c:v>
                </c:pt>
                <c:pt idx="18836">
                  <c:v>0.0</c:v>
                </c:pt>
                <c:pt idx="18837">
                  <c:v>0.0</c:v>
                </c:pt>
                <c:pt idx="18838">
                  <c:v>0.0</c:v>
                </c:pt>
                <c:pt idx="18839">
                  <c:v>0.0</c:v>
                </c:pt>
                <c:pt idx="18840">
                  <c:v>0.0</c:v>
                </c:pt>
                <c:pt idx="18841">
                  <c:v>0.0</c:v>
                </c:pt>
                <c:pt idx="18842">
                  <c:v>0.0</c:v>
                </c:pt>
                <c:pt idx="18843">
                  <c:v>0.0</c:v>
                </c:pt>
                <c:pt idx="18844">
                  <c:v>0.0</c:v>
                </c:pt>
                <c:pt idx="18845">
                  <c:v>0.0</c:v>
                </c:pt>
                <c:pt idx="18846">
                  <c:v>0.0</c:v>
                </c:pt>
                <c:pt idx="18847">
                  <c:v>0.0</c:v>
                </c:pt>
                <c:pt idx="18848">
                  <c:v>0.0</c:v>
                </c:pt>
                <c:pt idx="18849">
                  <c:v>0.0</c:v>
                </c:pt>
                <c:pt idx="18850">
                  <c:v>0.0</c:v>
                </c:pt>
                <c:pt idx="18851">
                  <c:v>0.0</c:v>
                </c:pt>
                <c:pt idx="18852">
                  <c:v>0.0</c:v>
                </c:pt>
                <c:pt idx="18853">
                  <c:v>0.0</c:v>
                </c:pt>
                <c:pt idx="18854">
                  <c:v>0.0</c:v>
                </c:pt>
                <c:pt idx="18855">
                  <c:v>0.0</c:v>
                </c:pt>
                <c:pt idx="18856">
                  <c:v>0.0</c:v>
                </c:pt>
                <c:pt idx="18857">
                  <c:v>0.0</c:v>
                </c:pt>
                <c:pt idx="18858">
                  <c:v>0.0</c:v>
                </c:pt>
                <c:pt idx="18859">
                  <c:v>0.0</c:v>
                </c:pt>
                <c:pt idx="18860">
                  <c:v>0.0</c:v>
                </c:pt>
                <c:pt idx="18861">
                  <c:v>0.0</c:v>
                </c:pt>
                <c:pt idx="18862">
                  <c:v>0.0</c:v>
                </c:pt>
                <c:pt idx="18863">
                  <c:v>0.0</c:v>
                </c:pt>
                <c:pt idx="18864">
                  <c:v>0.0</c:v>
                </c:pt>
                <c:pt idx="18865">
                  <c:v>0.0</c:v>
                </c:pt>
                <c:pt idx="18866">
                  <c:v>0.0</c:v>
                </c:pt>
                <c:pt idx="18867">
                  <c:v>0.0</c:v>
                </c:pt>
                <c:pt idx="18868">
                  <c:v>0.0</c:v>
                </c:pt>
                <c:pt idx="18869">
                  <c:v>0.0</c:v>
                </c:pt>
                <c:pt idx="18870">
                  <c:v>0.0</c:v>
                </c:pt>
                <c:pt idx="18871">
                  <c:v>0.0</c:v>
                </c:pt>
                <c:pt idx="18872">
                  <c:v>0.0</c:v>
                </c:pt>
                <c:pt idx="18873">
                  <c:v>0.0</c:v>
                </c:pt>
                <c:pt idx="18874">
                  <c:v>0.0</c:v>
                </c:pt>
                <c:pt idx="18875">
                  <c:v>0.0</c:v>
                </c:pt>
                <c:pt idx="18876">
                  <c:v>0.0</c:v>
                </c:pt>
                <c:pt idx="18877">
                  <c:v>0.0</c:v>
                </c:pt>
                <c:pt idx="18878">
                  <c:v>0.0</c:v>
                </c:pt>
                <c:pt idx="18879">
                  <c:v>0.0</c:v>
                </c:pt>
                <c:pt idx="18880">
                  <c:v>0.0</c:v>
                </c:pt>
                <c:pt idx="18881">
                  <c:v>0.0</c:v>
                </c:pt>
                <c:pt idx="18882">
                  <c:v>0.0</c:v>
                </c:pt>
                <c:pt idx="18883">
                  <c:v>0.0</c:v>
                </c:pt>
                <c:pt idx="18884">
                  <c:v>0.0</c:v>
                </c:pt>
                <c:pt idx="18885">
                  <c:v>0.0</c:v>
                </c:pt>
                <c:pt idx="18886">
                  <c:v>0.0</c:v>
                </c:pt>
                <c:pt idx="18887">
                  <c:v>0.0</c:v>
                </c:pt>
                <c:pt idx="18888">
                  <c:v>0.0</c:v>
                </c:pt>
                <c:pt idx="18889">
                  <c:v>0.0</c:v>
                </c:pt>
                <c:pt idx="18890">
                  <c:v>0.0</c:v>
                </c:pt>
                <c:pt idx="18891">
                  <c:v>0.0</c:v>
                </c:pt>
                <c:pt idx="18892">
                  <c:v>0.0</c:v>
                </c:pt>
                <c:pt idx="18893">
                  <c:v>0.0</c:v>
                </c:pt>
                <c:pt idx="18894">
                  <c:v>0.0</c:v>
                </c:pt>
                <c:pt idx="18895">
                  <c:v>0.0</c:v>
                </c:pt>
                <c:pt idx="18896">
                  <c:v>0.0</c:v>
                </c:pt>
                <c:pt idx="18897">
                  <c:v>0.0</c:v>
                </c:pt>
                <c:pt idx="18898">
                  <c:v>0.0</c:v>
                </c:pt>
                <c:pt idx="18899">
                  <c:v>0.0</c:v>
                </c:pt>
                <c:pt idx="18900">
                  <c:v>0.0</c:v>
                </c:pt>
                <c:pt idx="18901">
                  <c:v>0.0</c:v>
                </c:pt>
                <c:pt idx="18902">
                  <c:v>0.0</c:v>
                </c:pt>
                <c:pt idx="18903">
                  <c:v>0.0</c:v>
                </c:pt>
                <c:pt idx="18904">
                  <c:v>0.0</c:v>
                </c:pt>
                <c:pt idx="18905">
                  <c:v>0.0</c:v>
                </c:pt>
                <c:pt idx="18906">
                  <c:v>0.0</c:v>
                </c:pt>
                <c:pt idx="18907">
                  <c:v>0.0</c:v>
                </c:pt>
                <c:pt idx="18908">
                  <c:v>0.0</c:v>
                </c:pt>
                <c:pt idx="18909">
                  <c:v>0.0</c:v>
                </c:pt>
                <c:pt idx="18910">
                  <c:v>0.0</c:v>
                </c:pt>
                <c:pt idx="18911">
                  <c:v>0.0</c:v>
                </c:pt>
                <c:pt idx="18912">
                  <c:v>0.0</c:v>
                </c:pt>
                <c:pt idx="18913">
                  <c:v>0.0</c:v>
                </c:pt>
                <c:pt idx="18914">
                  <c:v>0.0</c:v>
                </c:pt>
                <c:pt idx="18915">
                  <c:v>0.0</c:v>
                </c:pt>
                <c:pt idx="18916">
                  <c:v>0.0</c:v>
                </c:pt>
                <c:pt idx="18917">
                  <c:v>0.0</c:v>
                </c:pt>
                <c:pt idx="18918">
                  <c:v>0.0</c:v>
                </c:pt>
                <c:pt idx="18919">
                  <c:v>0.0</c:v>
                </c:pt>
                <c:pt idx="18920">
                  <c:v>0.0</c:v>
                </c:pt>
                <c:pt idx="18921">
                  <c:v>0.0</c:v>
                </c:pt>
                <c:pt idx="18922">
                  <c:v>0.0</c:v>
                </c:pt>
                <c:pt idx="18923">
                  <c:v>0.0</c:v>
                </c:pt>
                <c:pt idx="18924">
                  <c:v>0.0</c:v>
                </c:pt>
                <c:pt idx="18925">
                  <c:v>0.0</c:v>
                </c:pt>
                <c:pt idx="18926">
                  <c:v>0.0</c:v>
                </c:pt>
                <c:pt idx="18927">
                  <c:v>0.0</c:v>
                </c:pt>
                <c:pt idx="18928">
                  <c:v>0.0</c:v>
                </c:pt>
                <c:pt idx="18929">
                  <c:v>0.0</c:v>
                </c:pt>
                <c:pt idx="18930">
                  <c:v>0.0</c:v>
                </c:pt>
                <c:pt idx="18931">
                  <c:v>0.0</c:v>
                </c:pt>
                <c:pt idx="18932">
                  <c:v>0.0</c:v>
                </c:pt>
                <c:pt idx="18933">
                  <c:v>0.0</c:v>
                </c:pt>
                <c:pt idx="18934">
                  <c:v>0.0</c:v>
                </c:pt>
                <c:pt idx="18935">
                  <c:v>0.0</c:v>
                </c:pt>
                <c:pt idx="18936">
                  <c:v>0.0</c:v>
                </c:pt>
                <c:pt idx="18937">
                  <c:v>0.0</c:v>
                </c:pt>
                <c:pt idx="18938">
                  <c:v>0.0</c:v>
                </c:pt>
                <c:pt idx="18939">
                  <c:v>0.0</c:v>
                </c:pt>
                <c:pt idx="18940">
                  <c:v>0.0</c:v>
                </c:pt>
                <c:pt idx="18941">
                  <c:v>0.0</c:v>
                </c:pt>
                <c:pt idx="18942">
                  <c:v>0.0</c:v>
                </c:pt>
                <c:pt idx="18943">
                  <c:v>0.0</c:v>
                </c:pt>
                <c:pt idx="18944">
                  <c:v>0.0</c:v>
                </c:pt>
                <c:pt idx="18945">
                  <c:v>0.0</c:v>
                </c:pt>
                <c:pt idx="18946">
                  <c:v>0.0</c:v>
                </c:pt>
                <c:pt idx="18947">
                  <c:v>0.0</c:v>
                </c:pt>
                <c:pt idx="18948">
                  <c:v>0.0</c:v>
                </c:pt>
                <c:pt idx="18949">
                  <c:v>0.0</c:v>
                </c:pt>
                <c:pt idx="18950">
                  <c:v>0.0</c:v>
                </c:pt>
                <c:pt idx="18951">
                  <c:v>0.0</c:v>
                </c:pt>
                <c:pt idx="18952">
                  <c:v>0.0</c:v>
                </c:pt>
                <c:pt idx="18953">
                  <c:v>0.0</c:v>
                </c:pt>
                <c:pt idx="18954">
                  <c:v>0.0</c:v>
                </c:pt>
                <c:pt idx="18955">
                  <c:v>0.0</c:v>
                </c:pt>
                <c:pt idx="18956">
                  <c:v>0.0</c:v>
                </c:pt>
                <c:pt idx="18957">
                  <c:v>0.0</c:v>
                </c:pt>
                <c:pt idx="18958">
                  <c:v>0.0</c:v>
                </c:pt>
                <c:pt idx="18959">
                  <c:v>0.0</c:v>
                </c:pt>
                <c:pt idx="18960">
                  <c:v>0.0</c:v>
                </c:pt>
                <c:pt idx="18961">
                  <c:v>0.0</c:v>
                </c:pt>
                <c:pt idx="18962">
                  <c:v>0.0</c:v>
                </c:pt>
                <c:pt idx="18963">
                  <c:v>0.0</c:v>
                </c:pt>
                <c:pt idx="18964">
                  <c:v>0.0</c:v>
                </c:pt>
                <c:pt idx="18965">
                  <c:v>0.0</c:v>
                </c:pt>
                <c:pt idx="18966">
                  <c:v>0.0</c:v>
                </c:pt>
                <c:pt idx="18967">
                  <c:v>0.0</c:v>
                </c:pt>
                <c:pt idx="18968">
                  <c:v>0.0</c:v>
                </c:pt>
                <c:pt idx="18969">
                  <c:v>0.0</c:v>
                </c:pt>
                <c:pt idx="18970">
                  <c:v>0.0</c:v>
                </c:pt>
                <c:pt idx="18971">
                  <c:v>0.0</c:v>
                </c:pt>
                <c:pt idx="18972">
                  <c:v>0.0</c:v>
                </c:pt>
                <c:pt idx="18973">
                  <c:v>0.0</c:v>
                </c:pt>
                <c:pt idx="18974">
                  <c:v>0.0</c:v>
                </c:pt>
                <c:pt idx="18975">
                  <c:v>0.0</c:v>
                </c:pt>
                <c:pt idx="18976">
                  <c:v>0.0</c:v>
                </c:pt>
                <c:pt idx="18977">
                  <c:v>0.0</c:v>
                </c:pt>
                <c:pt idx="18978">
                  <c:v>0.0</c:v>
                </c:pt>
                <c:pt idx="18979">
                  <c:v>0.0</c:v>
                </c:pt>
                <c:pt idx="18980">
                  <c:v>0.0</c:v>
                </c:pt>
                <c:pt idx="18981">
                  <c:v>0.0</c:v>
                </c:pt>
                <c:pt idx="18982">
                  <c:v>0.0</c:v>
                </c:pt>
                <c:pt idx="18983">
                  <c:v>0.0</c:v>
                </c:pt>
                <c:pt idx="18984">
                  <c:v>0.0</c:v>
                </c:pt>
                <c:pt idx="18985">
                  <c:v>0.0</c:v>
                </c:pt>
                <c:pt idx="18986">
                  <c:v>0.0</c:v>
                </c:pt>
                <c:pt idx="18987">
                  <c:v>0.0</c:v>
                </c:pt>
                <c:pt idx="18988">
                  <c:v>0.0</c:v>
                </c:pt>
                <c:pt idx="18989">
                  <c:v>0.0</c:v>
                </c:pt>
                <c:pt idx="18990">
                  <c:v>0.0</c:v>
                </c:pt>
                <c:pt idx="18991">
                  <c:v>0.0</c:v>
                </c:pt>
                <c:pt idx="18992">
                  <c:v>0.0</c:v>
                </c:pt>
                <c:pt idx="18993">
                  <c:v>0.0</c:v>
                </c:pt>
                <c:pt idx="18994">
                  <c:v>0.0</c:v>
                </c:pt>
                <c:pt idx="18995">
                  <c:v>0.0</c:v>
                </c:pt>
                <c:pt idx="18996">
                  <c:v>0.0</c:v>
                </c:pt>
                <c:pt idx="18997">
                  <c:v>0.0</c:v>
                </c:pt>
                <c:pt idx="18998">
                  <c:v>0.0</c:v>
                </c:pt>
                <c:pt idx="18999">
                  <c:v>0.0</c:v>
                </c:pt>
                <c:pt idx="19000">
                  <c:v>0.0</c:v>
                </c:pt>
                <c:pt idx="19001">
                  <c:v>0.0</c:v>
                </c:pt>
                <c:pt idx="19002">
                  <c:v>0.0</c:v>
                </c:pt>
                <c:pt idx="19003">
                  <c:v>0.0</c:v>
                </c:pt>
                <c:pt idx="19004">
                  <c:v>0.0</c:v>
                </c:pt>
                <c:pt idx="19005">
                  <c:v>0.0</c:v>
                </c:pt>
                <c:pt idx="19006">
                  <c:v>0.0</c:v>
                </c:pt>
                <c:pt idx="19007">
                  <c:v>0.0</c:v>
                </c:pt>
                <c:pt idx="19008">
                  <c:v>0.0</c:v>
                </c:pt>
                <c:pt idx="19009">
                  <c:v>0.0</c:v>
                </c:pt>
                <c:pt idx="19010">
                  <c:v>0.0</c:v>
                </c:pt>
                <c:pt idx="19011">
                  <c:v>0.0</c:v>
                </c:pt>
                <c:pt idx="19012">
                  <c:v>0.0</c:v>
                </c:pt>
                <c:pt idx="19013">
                  <c:v>0.0</c:v>
                </c:pt>
                <c:pt idx="19014">
                  <c:v>0.0</c:v>
                </c:pt>
                <c:pt idx="19015">
                  <c:v>0.0</c:v>
                </c:pt>
                <c:pt idx="19016">
                  <c:v>0.0</c:v>
                </c:pt>
                <c:pt idx="19017">
                  <c:v>0.0</c:v>
                </c:pt>
                <c:pt idx="19018">
                  <c:v>0.0</c:v>
                </c:pt>
                <c:pt idx="19019">
                  <c:v>0.0</c:v>
                </c:pt>
                <c:pt idx="19020">
                  <c:v>0.0</c:v>
                </c:pt>
                <c:pt idx="19021">
                  <c:v>0.0</c:v>
                </c:pt>
                <c:pt idx="19022">
                  <c:v>0.0</c:v>
                </c:pt>
                <c:pt idx="19023">
                  <c:v>0.0</c:v>
                </c:pt>
                <c:pt idx="19024">
                  <c:v>0.0</c:v>
                </c:pt>
                <c:pt idx="19025">
                  <c:v>0.0</c:v>
                </c:pt>
                <c:pt idx="19026">
                  <c:v>0.0</c:v>
                </c:pt>
                <c:pt idx="19027">
                  <c:v>0.0</c:v>
                </c:pt>
                <c:pt idx="19028">
                  <c:v>0.0</c:v>
                </c:pt>
                <c:pt idx="19029">
                  <c:v>0.0</c:v>
                </c:pt>
                <c:pt idx="19030">
                  <c:v>0.0</c:v>
                </c:pt>
                <c:pt idx="19031">
                  <c:v>0.0</c:v>
                </c:pt>
                <c:pt idx="19032">
                  <c:v>0.0</c:v>
                </c:pt>
                <c:pt idx="19033">
                  <c:v>0.0</c:v>
                </c:pt>
                <c:pt idx="19034">
                  <c:v>0.0</c:v>
                </c:pt>
                <c:pt idx="19035">
                  <c:v>0.0</c:v>
                </c:pt>
                <c:pt idx="19036">
                  <c:v>0.0</c:v>
                </c:pt>
                <c:pt idx="19037">
                  <c:v>0.0</c:v>
                </c:pt>
                <c:pt idx="19038">
                  <c:v>0.0</c:v>
                </c:pt>
                <c:pt idx="19039">
                  <c:v>0.0</c:v>
                </c:pt>
                <c:pt idx="19040">
                  <c:v>0.0</c:v>
                </c:pt>
                <c:pt idx="19041">
                  <c:v>0.0</c:v>
                </c:pt>
                <c:pt idx="19042">
                  <c:v>0.0</c:v>
                </c:pt>
                <c:pt idx="19043">
                  <c:v>0.0</c:v>
                </c:pt>
                <c:pt idx="19044">
                  <c:v>0.0</c:v>
                </c:pt>
                <c:pt idx="19045">
                  <c:v>0.0</c:v>
                </c:pt>
                <c:pt idx="19046">
                  <c:v>0.0</c:v>
                </c:pt>
                <c:pt idx="19047">
                  <c:v>0.0</c:v>
                </c:pt>
                <c:pt idx="19048">
                  <c:v>0.0</c:v>
                </c:pt>
                <c:pt idx="19049">
                  <c:v>0.0</c:v>
                </c:pt>
                <c:pt idx="19050">
                  <c:v>0.0</c:v>
                </c:pt>
                <c:pt idx="19051">
                  <c:v>0.0</c:v>
                </c:pt>
                <c:pt idx="19052">
                  <c:v>0.0</c:v>
                </c:pt>
                <c:pt idx="19053">
                  <c:v>0.0</c:v>
                </c:pt>
                <c:pt idx="19054">
                  <c:v>0.0</c:v>
                </c:pt>
                <c:pt idx="19055">
                  <c:v>0.0</c:v>
                </c:pt>
                <c:pt idx="19056">
                  <c:v>0.0</c:v>
                </c:pt>
                <c:pt idx="19057">
                  <c:v>0.0</c:v>
                </c:pt>
                <c:pt idx="19058">
                  <c:v>0.0</c:v>
                </c:pt>
                <c:pt idx="19059">
                  <c:v>0.0</c:v>
                </c:pt>
                <c:pt idx="19060">
                  <c:v>0.0</c:v>
                </c:pt>
                <c:pt idx="19061">
                  <c:v>0.0</c:v>
                </c:pt>
                <c:pt idx="19062">
                  <c:v>0.0</c:v>
                </c:pt>
                <c:pt idx="19063">
                  <c:v>0.0</c:v>
                </c:pt>
                <c:pt idx="19064">
                  <c:v>0.0</c:v>
                </c:pt>
                <c:pt idx="19065">
                  <c:v>0.0</c:v>
                </c:pt>
                <c:pt idx="19066">
                  <c:v>0.0</c:v>
                </c:pt>
                <c:pt idx="19067">
                  <c:v>0.0</c:v>
                </c:pt>
                <c:pt idx="19068">
                  <c:v>0.0</c:v>
                </c:pt>
                <c:pt idx="19069">
                  <c:v>0.0</c:v>
                </c:pt>
                <c:pt idx="19070">
                  <c:v>0.0</c:v>
                </c:pt>
                <c:pt idx="19071">
                  <c:v>0.0</c:v>
                </c:pt>
                <c:pt idx="19072">
                  <c:v>0.0</c:v>
                </c:pt>
                <c:pt idx="19073">
                  <c:v>0.0</c:v>
                </c:pt>
                <c:pt idx="19074">
                  <c:v>0.0</c:v>
                </c:pt>
                <c:pt idx="19075">
                  <c:v>0.0</c:v>
                </c:pt>
                <c:pt idx="19076">
                  <c:v>0.0</c:v>
                </c:pt>
                <c:pt idx="19077">
                  <c:v>0.0</c:v>
                </c:pt>
                <c:pt idx="19078">
                  <c:v>0.0</c:v>
                </c:pt>
                <c:pt idx="19079">
                  <c:v>0.0</c:v>
                </c:pt>
                <c:pt idx="19080">
                  <c:v>0.0</c:v>
                </c:pt>
                <c:pt idx="19081">
                  <c:v>0.0</c:v>
                </c:pt>
                <c:pt idx="19082">
                  <c:v>0.0</c:v>
                </c:pt>
                <c:pt idx="19083">
                  <c:v>0.0</c:v>
                </c:pt>
                <c:pt idx="19084">
                  <c:v>0.0</c:v>
                </c:pt>
                <c:pt idx="19085">
                  <c:v>0.0</c:v>
                </c:pt>
                <c:pt idx="19086">
                  <c:v>0.0</c:v>
                </c:pt>
                <c:pt idx="19087">
                  <c:v>0.0</c:v>
                </c:pt>
                <c:pt idx="19088">
                  <c:v>0.0</c:v>
                </c:pt>
                <c:pt idx="19089">
                  <c:v>0.0</c:v>
                </c:pt>
                <c:pt idx="19090">
                  <c:v>0.0</c:v>
                </c:pt>
                <c:pt idx="19091">
                  <c:v>0.0</c:v>
                </c:pt>
                <c:pt idx="19092">
                  <c:v>0.0</c:v>
                </c:pt>
                <c:pt idx="19093">
                  <c:v>0.0</c:v>
                </c:pt>
                <c:pt idx="19094">
                  <c:v>0.0</c:v>
                </c:pt>
                <c:pt idx="19095">
                  <c:v>0.0</c:v>
                </c:pt>
                <c:pt idx="19096">
                  <c:v>0.0</c:v>
                </c:pt>
                <c:pt idx="19097">
                  <c:v>0.0</c:v>
                </c:pt>
                <c:pt idx="19098">
                  <c:v>0.0</c:v>
                </c:pt>
                <c:pt idx="19099">
                  <c:v>0.0</c:v>
                </c:pt>
                <c:pt idx="19100">
                  <c:v>0.0</c:v>
                </c:pt>
                <c:pt idx="19101">
                  <c:v>0.0</c:v>
                </c:pt>
                <c:pt idx="19102">
                  <c:v>0.0</c:v>
                </c:pt>
                <c:pt idx="19103">
                  <c:v>0.0</c:v>
                </c:pt>
                <c:pt idx="19104">
                  <c:v>0.0</c:v>
                </c:pt>
                <c:pt idx="19105">
                  <c:v>0.0</c:v>
                </c:pt>
                <c:pt idx="19106">
                  <c:v>0.0</c:v>
                </c:pt>
                <c:pt idx="19107">
                  <c:v>0.0</c:v>
                </c:pt>
                <c:pt idx="19108">
                  <c:v>0.0</c:v>
                </c:pt>
                <c:pt idx="19109">
                  <c:v>0.0</c:v>
                </c:pt>
                <c:pt idx="19110">
                  <c:v>0.0</c:v>
                </c:pt>
                <c:pt idx="19111">
                  <c:v>0.0</c:v>
                </c:pt>
                <c:pt idx="19112">
                  <c:v>0.0</c:v>
                </c:pt>
                <c:pt idx="19113">
                  <c:v>0.0</c:v>
                </c:pt>
                <c:pt idx="19114">
                  <c:v>0.0</c:v>
                </c:pt>
                <c:pt idx="19115">
                  <c:v>0.0</c:v>
                </c:pt>
                <c:pt idx="19116">
                  <c:v>0.0</c:v>
                </c:pt>
                <c:pt idx="19117">
                  <c:v>0.0</c:v>
                </c:pt>
                <c:pt idx="19118">
                  <c:v>0.0</c:v>
                </c:pt>
                <c:pt idx="19119">
                  <c:v>0.0</c:v>
                </c:pt>
                <c:pt idx="19120">
                  <c:v>0.0</c:v>
                </c:pt>
                <c:pt idx="19121">
                  <c:v>0.0</c:v>
                </c:pt>
                <c:pt idx="19122">
                  <c:v>0.0</c:v>
                </c:pt>
                <c:pt idx="19123">
                  <c:v>0.000245275</c:v>
                </c:pt>
                <c:pt idx="19124">
                  <c:v>0.0</c:v>
                </c:pt>
                <c:pt idx="19125">
                  <c:v>0.0</c:v>
                </c:pt>
                <c:pt idx="19126">
                  <c:v>5.051158E-5</c:v>
                </c:pt>
                <c:pt idx="19127">
                  <c:v>0.0</c:v>
                </c:pt>
                <c:pt idx="19128">
                  <c:v>0.0</c:v>
                </c:pt>
                <c:pt idx="19129">
                  <c:v>0.0</c:v>
                </c:pt>
                <c:pt idx="19130">
                  <c:v>0.0</c:v>
                </c:pt>
                <c:pt idx="19131">
                  <c:v>0.0</c:v>
                </c:pt>
                <c:pt idx="19132">
                  <c:v>0.0</c:v>
                </c:pt>
                <c:pt idx="19133">
                  <c:v>0.0</c:v>
                </c:pt>
                <c:pt idx="19134">
                  <c:v>0.0</c:v>
                </c:pt>
                <c:pt idx="19135">
                  <c:v>0.0</c:v>
                </c:pt>
                <c:pt idx="19136">
                  <c:v>0.0</c:v>
                </c:pt>
                <c:pt idx="19137">
                  <c:v>0.0</c:v>
                </c:pt>
                <c:pt idx="19138">
                  <c:v>0.0</c:v>
                </c:pt>
                <c:pt idx="19139">
                  <c:v>0.0</c:v>
                </c:pt>
                <c:pt idx="19140">
                  <c:v>0.0</c:v>
                </c:pt>
                <c:pt idx="19141">
                  <c:v>0.0</c:v>
                </c:pt>
                <c:pt idx="19142">
                  <c:v>0.0</c:v>
                </c:pt>
                <c:pt idx="19143">
                  <c:v>0.0</c:v>
                </c:pt>
                <c:pt idx="19144">
                  <c:v>0.0</c:v>
                </c:pt>
                <c:pt idx="19145">
                  <c:v>0.0</c:v>
                </c:pt>
                <c:pt idx="19146">
                  <c:v>0.0</c:v>
                </c:pt>
                <c:pt idx="19147">
                  <c:v>0.0</c:v>
                </c:pt>
                <c:pt idx="19148">
                  <c:v>0.0</c:v>
                </c:pt>
                <c:pt idx="19149">
                  <c:v>0.0</c:v>
                </c:pt>
                <c:pt idx="19150">
                  <c:v>0.0</c:v>
                </c:pt>
                <c:pt idx="19151">
                  <c:v>0.0</c:v>
                </c:pt>
                <c:pt idx="19152">
                  <c:v>0.0</c:v>
                </c:pt>
                <c:pt idx="19153">
                  <c:v>0.0</c:v>
                </c:pt>
                <c:pt idx="19154">
                  <c:v>0.0</c:v>
                </c:pt>
                <c:pt idx="19155">
                  <c:v>0.0</c:v>
                </c:pt>
                <c:pt idx="19156">
                  <c:v>0.0</c:v>
                </c:pt>
                <c:pt idx="19157">
                  <c:v>0.0</c:v>
                </c:pt>
                <c:pt idx="19158">
                  <c:v>0.0001339927</c:v>
                </c:pt>
                <c:pt idx="19159">
                  <c:v>0.0</c:v>
                </c:pt>
                <c:pt idx="19160">
                  <c:v>0.0</c:v>
                </c:pt>
                <c:pt idx="19161">
                  <c:v>0.0</c:v>
                </c:pt>
                <c:pt idx="19162">
                  <c:v>0.0003939939</c:v>
                </c:pt>
                <c:pt idx="19163">
                  <c:v>0.0</c:v>
                </c:pt>
                <c:pt idx="19164">
                  <c:v>0.0</c:v>
                </c:pt>
                <c:pt idx="19165">
                  <c:v>0.0</c:v>
                </c:pt>
                <c:pt idx="19166">
                  <c:v>0.0</c:v>
                </c:pt>
                <c:pt idx="19167">
                  <c:v>0.0</c:v>
                </c:pt>
                <c:pt idx="19168">
                  <c:v>0.0</c:v>
                </c:pt>
                <c:pt idx="19169">
                  <c:v>0.0</c:v>
                </c:pt>
                <c:pt idx="19170">
                  <c:v>0.0002090846</c:v>
                </c:pt>
                <c:pt idx="19171">
                  <c:v>0.0</c:v>
                </c:pt>
                <c:pt idx="19172">
                  <c:v>0.0</c:v>
                </c:pt>
                <c:pt idx="19173">
                  <c:v>0.0</c:v>
                </c:pt>
                <c:pt idx="19174">
                  <c:v>0.0</c:v>
                </c:pt>
                <c:pt idx="19175">
                  <c:v>0.0</c:v>
                </c:pt>
                <c:pt idx="19176">
                  <c:v>0.0</c:v>
                </c:pt>
                <c:pt idx="19177">
                  <c:v>0.0</c:v>
                </c:pt>
                <c:pt idx="19178">
                  <c:v>0.0</c:v>
                </c:pt>
                <c:pt idx="19179">
                  <c:v>0.0</c:v>
                </c:pt>
                <c:pt idx="19180">
                  <c:v>0.0</c:v>
                </c:pt>
                <c:pt idx="19181">
                  <c:v>0.0</c:v>
                </c:pt>
                <c:pt idx="19182">
                  <c:v>0.0</c:v>
                </c:pt>
                <c:pt idx="19183">
                  <c:v>0.0</c:v>
                </c:pt>
                <c:pt idx="19184">
                  <c:v>0.0</c:v>
                </c:pt>
                <c:pt idx="19185">
                  <c:v>0.0</c:v>
                </c:pt>
                <c:pt idx="19186">
                  <c:v>0.0</c:v>
                </c:pt>
                <c:pt idx="19187">
                  <c:v>0.0</c:v>
                </c:pt>
                <c:pt idx="19188">
                  <c:v>0.0</c:v>
                </c:pt>
                <c:pt idx="19189">
                  <c:v>0.0</c:v>
                </c:pt>
                <c:pt idx="19190">
                  <c:v>0.0</c:v>
                </c:pt>
                <c:pt idx="19191">
                  <c:v>0.0</c:v>
                </c:pt>
                <c:pt idx="19192">
                  <c:v>0.0</c:v>
                </c:pt>
                <c:pt idx="19193">
                  <c:v>0.0</c:v>
                </c:pt>
                <c:pt idx="19194">
                  <c:v>0.0</c:v>
                </c:pt>
                <c:pt idx="19195">
                  <c:v>0.0</c:v>
                </c:pt>
                <c:pt idx="19196">
                  <c:v>0.0</c:v>
                </c:pt>
                <c:pt idx="19197">
                  <c:v>0.0</c:v>
                </c:pt>
                <c:pt idx="19198">
                  <c:v>0.000820392</c:v>
                </c:pt>
                <c:pt idx="19199">
                  <c:v>0.0</c:v>
                </c:pt>
                <c:pt idx="19200">
                  <c:v>0.0</c:v>
                </c:pt>
                <c:pt idx="19201">
                  <c:v>0.0</c:v>
                </c:pt>
                <c:pt idx="19202">
                  <c:v>0.0</c:v>
                </c:pt>
                <c:pt idx="19203">
                  <c:v>0.0</c:v>
                </c:pt>
                <c:pt idx="19204">
                  <c:v>0.0</c:v>
                </c:pt>
                <c:pt idx="19205">
                  <c:v>0.0</c:v>
                </c:pt>
                <c:pt idx="19206">
                  <c:v>0.0</c:v>
                </c:pt>
                <c:pt idx="19207">
                  <c:v>0.0</c:v>
                </c:pt>
                <c:pt idx="19208">
                  <c:v>0.0</c:v>
                </c:pt>
                <c:pt idx="19209">
                  <c:v>0.0</c:v>
                </c:pt>
                <c:pt idx="19210">
                  <c:v>0.0</c:v>
                </c:pt>
                <c:pt idx="19211">
                  <c:v>0.0</c:v>
                </c:pt>
                <c:pt idx="19212">
                  <c:v>0.0</c:v>
                </c:pt>
                <c:pt idx="19213">
                  <c:v>0.0</c:v>
                </c:pt>
                <c:pt idx="19214">
                  <c:v>0.0</c:v>
                </c:pt>
                <c:pt idx="19215">
                  <c:v>0.0</c:v>
                </c:pt>
                <c:pt idx="19216">
                  <c:v>0.0</c:v>
                </c:pt>
                <c:pt idx="19217">
                  <c:v>0.0</c:v>
                </c:pt>
                <c:pt idx="19218">
                  <c:v>0.0</c:v>
                </c:pt>
                <c:pt idx="19219">
                  <c:v>0.0</c:v>
                </c:pt>
                <c:pt idx="19220">
                  <c:v>0.0</c:v>
                </c:pt>
                <c:pt idx="19221">
                  <c:v>0.0</c:v>
                </c:pt>
                <c:pt idx="19222">
                  <c:v>0.0</c:v>
                </c:pt>
                <c:pt idx="19223">
                  <c:v>0.0</c:v>
                </c:pt>
                <c:pt idx="19224">
                  <c:v>0.0</c:v>
                </c:pt>
                <c:pt idx="19225">
                  <c:v>0.0</c:v>
                </c:pt>
                <c:pt idx="19226">
                  <c:v>0.0</c:v>
                </c:pt>
                <c:pt idx="19227">
                  <c:v>0.0</c:v>
                </c:pt>
                <c:pt idx="19228">
                  <c:v>0.0</c:v>
                </c:pt>
                <c:pt idx="19229">
                  <c:v>0.0</c:v>
                </c:pt>
                <c:pt idx="19230">
                  <c:v>0.0</c:v>
                </c:pt>
                <c:pt idx="19231">
                  <c:v>0.0</c:v>
                </c:pt>
                <c:pt idx="19232">
                  <c:v>0.0</c:v>
                </c:pt>
                <c:pt idx="19233">
                  <c:v>0.0</c:v>
                </c:pt>
                <c:pt idx="19234">
                  <c:v>0.0</c:v>
                </c:pt>
                <c:pt idx="19235">
                  <c:v>0.0</c:v>
                </c:pt>
                <c:pt idx="19236">
                  <c:v>0.0</c:v>
                </c:pt>
                <c:pt idx="19237">
                  <c:v>0.0</c:v>
                </c:pt>
                <c:pt idx="19238">
                  <c:v>0.0</c:v>
                </c:pt>
                <c:pt idx="19239">
                  <c:v>0.0</c:v>
                </c:pt>
                <c:pt idx="19240">
                  <c:v>0.0</c:v>
                </c:pt>
                <c:pt idx="19241">
                  <c:v>0.0</c:v>
                </c:pt>
                <c:pt idx="19242">
                  <c:v>0.0</c:v>
                </c:pt>
                <c:pt idx="19243">
                  <c:v>0.0</c:v>
                </c:pt>
                <c:pt idx="19244">
                  <c:v>0.0</c:v>
                </c:pt>
                <c:pt idx="19245">
                  <c:v>0.0</c:v>
                </c:pt>
                <c:pt idx="19246">
                  <c:v>0.0</c:v>
                </c:pt>
                <c:pt idx="19247">
                  <c:v>0.0</c:v>
                </c:pt>
                <c:pt idx="19248">
                  <c:v>0.0</c:v>
                </c:pt>
                <c:pt idx="19249">
                  <c:v>0.0</c:v>
                </c:pt>
                <c:pt idx="19250">
                  <c:v>0.0</c:v>
                </c:pt>
                <c:pt idx="19251">
                  <c:v>0.0</c:v>
                </c:pt>
                <c:pt idx="19252">
                  <c:v>0.0</c:v>
                </c:pt>
                <c:pt idx="19253">
                  <c:v>0.0</c:v>
                </c:pt>
                <c:pt idx="19254">
                  <c:v>0.0002439503</c:v>
                </c:pt>
                <c:pt idx="19255">
                  <c:v>0.0</c:v>
                </c:pt>
                <c:pt idx="19256">
                  <c:v>0.0</c:v>
                </c:pt>
                <c:pt idx="19257">
                  <c:v>6.08986E-6</c:v>
                </c:pt>
                <c:pt idx="19258">
                  <c:v>0.0</c:v>
                </c:pt>
                <c:pt idx="19259">
                  <c:v>0.0</c:v>
                </c:pt>
                <c:pt idx="19260">
                  <c:v>0.0</c:v>
                </c:pt>
                <c:pt idx="19261">
                  <c:v>0.0</c:v>
                </c:pt>
                <c:pt idx="19262">
                  <c:v>0.0</c:v>
                </c:pt>
                <c:pt idx="19263">
                  <c:v>8.797023E-5</c:v>
                </c:pt>
                <c:pt idx="19264">
                  <c:v>0.000142756</c:v>
                </c:pt>
                <c:pt idx="19265">
                  <c:v>0.0001695376</c:v>
                </c:pt>
                <c:pt idx="19266">
                  <c:v>0.0</c:v>
                </c:pt>
                <c:pt idx="19267">
                  <c:v>0.0</c:v>
                </c:pt>
                <c:pt idx="19268">
                  <c:v>0.0001741531</c:v>
                </c:pt>
                <c:pt idx="19269">
                  <c:v>0.0002106168</c:v>
                </c:pt>
                <c:pt idx="19270">
                  <c:v>0.0</c:v>
                </c:pt>
                <c:pt idx="19271">
                  <c:v>0.0002450664</c:v>
                </c:pt>
                <c:pt idx="19272">
                  <c:v>8.71489600000001E-5</c:v>
                </c:pt>
                <c:pt idx="19273">
                  <c:v>0.0</c:v>
                </c:pt>
                <c:pt idx="19274">
                  <c:v>0.0</c:v>
                </c:pt>
                <c:pt idx="19275">
                  <c:v>0.0</c:v>
                </c:pt>
                <c:pt idx="19276">
                  <c:v>0.0</c:v>
                </c:pt>
                <c:pt idx="19277">
                  <c:v>0.0003786024</c:v>
                </c:pt>
                <c:pt idx="19278">
                  <c:v>0.0002314418</c:v>
                </c:pt>
                <c:pt idx="19279">
                  <c:v>0.0</c:v>
                </c:pt>
                <c:pt idx="19280">
                  <c:v>7.99646200000001E-6</c:v>
                </c:pt>
                <c:pt idx="19281">
                  <c:v>0.0001579446</c:v>
                </c:pt>
                <c:pt idx="19282">
                  <c:v>0.0</c:v>
                </c:pt>
                <c:pt idx="19283">
                  <c:v>0.0</c:v>
                </c:pt>
                <c:pt idx="19284">
                  <c:v>0.0</c:v>
                </c:pt>
                <c:pt idx="19285">
                  <c:v>0.0</c:v>
                </c:pt>
                <c:pt idx="19286">
                  <c:v>0.0</c:v>
                </c:pt>
                <c:pt idx="19287">
                  <c:v>0.0</c:v>
                </c:pt>
                <c:pt idx="19288">
                  <c:v>0.0002052548</c:v>
                </c:pt>
                <c:pt idx="19289">
                  <c:v>0.0001987213</c:v>
                </c:pt>
                <c:pt idx="19290">
                  <c:v>0.0001379037</c:v>
                </c:pt>
                <c:pt idx="19291">
                  <c:v>0.0005109314</c:v>
                </c:pt>
                <c:pt idx="19292">
                  <c:v>0.0002541757</c:v>
                </c:pt>
                <c:pt idx="19293">
                  <c:v>0.0005464552</c:v>
                </c:pt>
                <c:pt idx="19294">
                  <c:v>0.0002953313</c:v>
                </c:pt>
                <c:pt idx="19295">
                  <c:v>0.0001691283</c:v>
                </c:pt>
                <c:pt idx="19296">
                  <c:v>0.0001223389</c:v>
                </c:pt>
                <c:pt idx="19297">
                  <c:v>0.0002989895</c:v>
                </c:pt>
                <c:pt idx="19298">
                  <c:v>9.67703100000001E-5</c:v>
                </c:pt>
                <c:pt idx="19299">
                  <c:v>0.0002385477</c:v>
                </c:pt>
                <c:pt idx="19300">
                  <c:v>0.0002934965</c:v>
                </c:pt>
                <c:pt idx="19301">
                  <c:v>0.0003582888</c:v>
                </c:pt>
                <c:pt idx="19302">
                  <c:v>7.868107E-5</c:v>
                </c:pt>
                <c:pt idx="19303">
                  <c:v>0.000353062</c:v>
                </c:pt>
                <c:pt idx="19304">
                  <c:v>0.0002216202</c:v>
                </c:pt>
                <c:pt idx="19305">
                  <c:v>0.0002054764</c:v>
                </c:pt>
                <c:pt idx="19306">
                  <c:v>0.0002597707</c:v>
                </c:pt>
                <c:pt idx="19307">
                  <c:v>0.0002762889</c:v>
                </c:pt>
                <c:pt idx="19308">
                  <c:v>8.61694500000001E-5</c:v>
                </c:pt>
                <c:pt idx="19309">
                  <c:v>0.0</c:v>
                </c:pt>
                <c:pt idx="19310">
                  <c:v>0.00011148</c:v>
                </c:pt>
                <c:pt idx="19311">
                  <c:v>2.365284E-5</c:v>
                </c:pt>
                <c:pt idx="19312">
                  <c:v>2.034039E-5</c:v>
                </c:pt>
                <c:pt idx="19313">
                  <c:v>0.0002592847</c:v>
                </c:pt>
                <c:pt idx="19314">
                  <c:v>0.000515142</c:v>
                </c:pt>
                <c:pt idx="19315">
                  <c:v>0.0001682675</c:v>
                </c:pt>
                <c:pt idx="19316">
                  <c:v>0.0004596771</c:v>
                </c:pt>
                <c:pt idx="19317">
                  <c:v>0.0003282375</c:v>
                </c:pt>
                <c:pt idx="19318">
                  <c:v>0.0001760456</c:v>
                </c:pt>
                <c:pt idx="19319">
                  <c:v>0.0002517239</c:v>
                </c:pt>
                <c:pt idx="19320">
                  <c:v>0.0</c:v>
                </c:pt>
                <c:pt idx="19321">
                  <c:v>2.641006E-5</c:v>
                </c:pt>
                <c:pt idx="19322">
                  <c:v>2.2377E-5</c:v>
                </c:pt>
                <c:pt idx="19323">
                  <c:v>0.0</c:v>
                </c:pt>
                <c:pt idx="19324">
                  <c:v>6.148947E-5</c:v>
                </c:pt>
                <c:pt idx="19325">
                  <c:v>0.0</c:v>
                </c:pt>
                <c:pt idx="19326">
                  <c:v>0.0</c:v>
                </c:pt>
                <c:pt idx="19327">
                  <c:v>0.0</c:v>
                </c:pt>
                <c:pt idx="19328">
                  <c:v>0.0</c:v>
                </c:pt>
                <c:pt idx="19329">
                  <c:v>0.0</c:v>
                </c:pt>
                <c:pt idx="19330">
                  <c:v>0.0001649654</c:v>
                </c:pt>
                <c:pt idx="19331">
                  <c:v>0.0</c:v>
                </c:pt>
                <c:pt idx="19332">
                  <c:v>0.0001340913</c:v>
                </c:pt>
                <c:pt idx="19333">
                  <c:v>0.0</c:v>
                </c:pt>
                <c:pt idx="19334">
                  <c:v>0.0</c:v>
                </c:pt>
                <c:pt idx="19335">
                  <c:v>9.42056100000001E-5</c:v>
                </c:pt>
                <c:pt idx="19336">
                  <c:v>0.0</c:v>
                </c:pt>
                <c:pt idx="19337">
                  <c:v>0.0003340481</c:v>
                </c:pt>
                <c:pt idx="19338">
                  <c:v>0.0001276225</c:v>
                </c:pt>
                <c:pt idx="19339">
                  <c:v>0.0002542729</c:v>
                </c:pt>
                <c:pt idx="19340">
                  <c:v>4.850884E-5</c:v>
                </c:pt>
                <c:pt idx="19341">
                  <c:v>0.0004151813</c:v>
                </c:pt>
                <c:pt idx="19342">
                  <c:v>0.0005330125</c:v>
                </c:pt>
                <c:pt idx="19343">
                  <c:v>0.001355083</c:v>
                </c:pt>
                <c:pt idx="19344">
                  <c:v>0.001712905</c:v>
                </c:pt>
                <c:pt idx="19345">
                  <c:v>0.002203244</c:v>
                </c:pt>
                <c:pt idx="19346">
                  <c:v>0.00240805</c:v>
                </c:pt>
                <c:pt idx="19347">
                  <c:v>0.002095765</c:v>
                </c:pt>
                <c:pt idx="19348">
                  <c:v>0.002137826</c:v>
                </c:pt>
                <c:pt idx="19349">
                  <c:v>0.001271421</c:v>
                </c:pt>
                <c:pt idx="19350">
                  <c:v>0.001034758</c:v>
                </c:pt>
                <c:pt idx="19351">
                  <c:v>0.0008022826</c:v>
                </c:pt>
                <c:pt idx="19352">
                  <c:v>0.0001395104</c:v>
                </c:pt>
                <c:pt idx="19353">
                  <c:v>0.0002800345</c:v>
                </c:pt>
                <c:pt idx="19354">
                  <c:v>0.0003758409</c:v>
                </c:pt>
                <c:pt idx="19355">
                  <c:v>9.00305600000002E-5</c:v>
                </c:pt>
                <c:pt idx="19356">
                  <c:v>0.0003294625</c:v>
                </c:pt>
                <c:pt idx="19357">
                  <c:v>0.0003862072</c:v>
                </c:pt>
                <c:pt idx="19358">
                  <c:v>0.000873832</c:v>
                </c:pt>
                <c:pt idx="19359">
                  <c:v>0.0004785339</c:v>
                </c:pt>
                <c:pt idx="19360">
                  <c:v>0.0008832728</c:v>
                </c:pt>
                <c:pt idx="19361">
                  <c:v>0.001092488</c:v>
                </c:pt>
                <c:pt idx="19362">
                  <c:v>0.00075508</c:v>
                </c:pt>
                <c:pt idx="19363">
                  <c:v>0.001218344</c:v>
                </c:pt>
                <c:pt idx="19364">
                  <c:v>0.001193187</c:v>
                </c:pt>
                <c:pt idx="19365">
                  <c:v>0.001422794</c:v>
                </c:pt>
                <c:pt idx="19366">
                  <c:v>0.001308147</c:v>
                </c:pt>
                <c:pt idx="19367">
                  <c:v>0.001047406</c:v>
                </c:pt>
                <c:pt idx="19368">
                  <c:v>0.001637895</c:v>
                </c:pt>
                <c:pt idx="19369">
                  <c:v>0.001442484</c:v>
                </c:pt>
                <c:pt idx="19370">
                  <c:v>0.00128</c:v>
                </c:pt>
                <c:pt idx="19371">
                  <c:v>0.001701014</c:v>
                </c:pt>
                <c:pt idx="19372">
                  <c:v>0.001155248</c:v>
                </c:pt>
                <c:pt idx="19373">
                  <c:v>0.001259352</c:v>
                </c:pt>
                <c:pt idx="19374">
                  <c:v>0.001371371</c:v>
                </c:pt>
                <c:pt idx="19375">
                  <c:v>0.001554185</c:v>
                </c:pt>
                <c:pt idx="19376">
                  <c:v>0.001659745</c:v>
                </c:pt>
                <c:pt idx="19377">
                  <c:v>0.001292637</c:v>
                </c:pt>
                <c:pt idx="19378">
                  <c:v>0.001361458</c:v>
                </c:pt>
                <c:pt idx="19379">
                  <c:v>0.001684012</c:v>
                </c:pt>
                <c:pt idx="19380">
                  <c:v>0.001709613</c:v>
                </c:pt>
                <c:pt idx="19381">
                  <c:v>0.002333771</c:v>
                </c:pt>
                <c:pt idx="19382">
                  <c:v>0.002033554</c:v>
                </c:pt>
                <c:pt idx="19383">
                  <c:v>0.002392213</c:v>
                </c:pt>
                <c:pt idx="19384">
                  <c:v>0.002130965</c:v>
                </c:pt>
                <c:pt idx="19385">
                  <c:v>0.002404605</c:v>
                </c:pt>
                <c:pt idx="19386">
                  <c:v>0.00195666</c:v>
                </c:pt>
                <c:pt idx="19387">
                  <c:v>0.002075993</c:v>
                </c:pt>
                <c:pt idx="19388">
                  <c:v>0.002148447</c:v>
                </c:pt>
                <c:pt idx="19389">
                  <c:v>0.00266858</c:v>
                </c:pt>
                <c:pt idx="19390">
                  <c:v>0.002421432</c:v>
                </c:pt>
                <c:pt idx="19391">
                  <c:v>0.002530676</c:v>
                </c:pt>
                <c:pt idx="19392">
                  <c:v>0.002850755</c:v>
                </c:pt>
                <c:pt idx="19393">
                  <c:v>0.003254593</c:v>
                </c:pt>
                <c:pt idx="19394">
                  <c:v>0.003258597</c:v>
                </c:pt>
                <c:pt idx="19395">
                  <c:v>0.00297469</c:v>
                </c:pt>
                <c:pt idx="19396">
                  <c:v>0.003371449</c:v>
                </c:pt>
                <c:pt idx="19397">
                  <c:v>0.003430359</c:v>
                </c:pt>
                <c:pt idx="19398">
                  <c:v>0.003346818</c:v>
                </c:pt>
                <c:pt idx="19399">
                  <c:v>0.003503486</c:v>
                </c:pt>
                <c:pt idx="19400">
                  <c:v>0.003415324</c:v>
                </c:pt>
                <c:pt idx="19401">
                  <c:v>0.003972849</c:v>
                </c:pt>
                <c:pt idx="19402">
                  <c:v>0.003511656</c:v>
                </c:pt>
                <c:pt idx="19403">
                  <c:v>0.003956311</c:v>
                </c:pt>
                <c:pt idx="19404">
                  <c:v>0.003969447</c:v>
                </c:pt>
                <c:pt idx="19405">
                  <c:v>0.004609614</c:v>
                </c:pt>
                <c:pt idx="19406">
                  <c:v>0.004624684</c:v>
                </c:pt>
                <c:pt idx="19407">
                  <c:v>0.004855244</c:v>
                </c:pt>
                <c:pt idx="19408">
                  <c:v>0.004407854</c:v>
                </c:pt>
                <c:pt idx="19409">
                  <c:v>0.004442749</c:v>
                </c:pt>
                <c:pt idx="19410">
                  <c:v>0.004679944</c:v>
                </c:pt>
                <c:pt idx="19411">
                  <c:v>0.004405363</c:v>
                </c:pt>
                <c:pt idx="19412">
                  <c:v>0.004819181</c:v>
                </c:pt>
                <c:pt idx="19413">
                  <c:v>0.004762981</c:v>
                </c:pt>
                <c:pt idx="19414">
                  <c:v>0.005087654</c:v>
                </c:pt>
                <c:pt idx="19415">
                  <c:v>0.004900958</c:v>
                </c:pt>
                <c:pt idx="19416">
                  <c:v>0.005189875</c:v>
                </c:pt>
                <c:pt idx="19417">
                  <c:v>0.005252736</c:v>
                </c:pt>
                <c:pt idx="19418">
                  <c:v>0.005508177</c:v>
                </c:pt>
                <c:pt idx="19419">
                  <c:v>0.005217963</c:v>
                </c:pt>
                <c:pt idx="19420">
                  <c:v>0.00546471</c:v>
                </c:pt>
                <c:pt idx="19421">
                  <c:v>0.005086472</c:v>
                </c:pt>
                <c:pt idx="19422">
                  <c:v>0.005450085</c:v>
                </c:pt>
                <c:pt idx="19423">
                  <c:v>0.005565031</c:v>
                </c:pt>
                <c:pt idx="19424">
                  <c:v>0.005631948</c:v>
                </c:pt>
                <c:pt idx="19425">
                  <c:v>0.00548589</c:v>
                </c:pt>
                <c:pt idx="19426">
                  <c:v>0.005262563</c:v>
                </c:pt>
                <c:pt idx="19427">
                  <c:v>0.005676338</c:v>
                </c:pt>
                <c:pt idx="19428">
                  <c:v>0.00605322</c:v>
                </c:pt>
                <c:pt idx="19429">
                  <c:v>0.006106907</c:v>
                </c:pt>
                <c:pt idx="19430">
                  <c:v>0.005923667</c:v>
                </c:pt>
                <c:pt idx="19431">
                  <c:v>0.006048351</c:v>
                </c:pt>
                <c:pt idx="19432">
                  <c:v>0.006146858</c:v>
                </c:pt>
                <c:pt idx="19433">
                  <c:v>0.006279411</c:v>
                </c:pt>
                <c:pt idx="19434">
                  <c:v>0.006236824</c:v>
                </c:pt>
                <c:pt idx="19435">
                  <c:v>0.006183779</c:v>
                </c:pt>
                <c:pt idx="19436">
                  <c:v>0.006004525</c:v>
                </c:pt>
                <c:pt idx="19437">
                  <c:v>0.00574049</c:v>
                </c:pt>
                <c:pt idx="19438">
                  <c:v>0.00612012</c:v>
                </c:pt>
                <c:pt idx="19439">
                  <c:v>0.006358625</c:v>
                </c:pt>
                <c:pt idx="19440">
                  <c:v>0.006281898</c:v>
                </c:pt>
                <c:pt idx="19441">
                  <c:v>0.006383838</c:v>
                </c:pt>
                <c:pt idx="19442">
                  <c:v>0.006297852</c:v>
                </c:pt>
                <c:pt idx="19443">
                  <c:v>0.00643964900000001</c:v>
                </c:pt>
                <c:pt idx="19444">
                  <c:v>0.006487418</c:v>
                </c:pt>
                <c:pt idx="19445">
                  <c:v>0.006586179</c:v>
                </c:pt>
                <c:pt idx="19446">
                  <c:v>0.006728424</c:v>
                </c:pt>
                <c:pt idx="19447">
                  <c:v>0.006787962</c:v>
                </c:pt>
                <c:pt idx="19448">
                  <c:v>0.006652717</c:v>
                </c:pt>
                <c:pt idx="19449">
                  <c:v>0.006818399</c:v>
                </c:pt>
                <c:pt idx="19450">
                  <c:v>0.006804764</c:v>
                </c:pt>
                <c:pt idx="19451">
                  <c:v>0.00706814</c:v>
                </c:pt>
                <c:pt idx="19452">
                  <c:v>0.006966789</c:v>
                </c:pt>
                <c:pt idx="19453">
                  <c:v>0.007464028</c:v>
                </c:pt>
                <c:pt idx="19454">
                  <c:v>0.007600862</c:v>
                </c:pt>
                <c:pt idx="19455">
                  <c:v>0.007785269</c:v>
                </c:pt>
                <c:pt idx="19456">
                  <c:v>0.007581957</c:v>
                </c:pt>
                <c:pt idx="19457">
                  <c:v>0.007747487</c:v>
                </c:pt>
                <c:pt idx="19458">
                  <c:v>0.008217004</c:v>
                </c:pt>
                <c:pt idx="19459">
                  <c:v>0.007893232</c:v>
                </c:pt>
                <c:pt idx="19460">
                  <c:v>0.0080415</c:v>
                </c:pt>
                <c:pt idx="19461">
                  <c:v>0.008278873</c:v>
                </c:pt>
                <c:pt idx="19462">
                  <c:v>0.008157022</c:v>
                </c:pt>
                <c:pt idx="19463">
                  <c:v>0.00845446</c:v>
                </c:pt>
                <c:pt idx="19464">
                  <c:v>0.008215359</c:v>
                </c:pt>
                <c:pt idx="19465">
                  <c:v>0.008181544</c:v>
                </c:pt>
                <c:pt idx="19466">
                  <c:v>0.008054166</c:v>
                </c:pt>
                <c:pt idx="19467">
                  <c:v>0.008259745</c:v>
                </c:pt>
                <c:pt idx="19468">
                  <c:v>0.008141149</c:v>
                </c:pt>
                <c:pt idx="19469">
                  <c:v>0.008527</c:v>
                </c:pt>
                <c:pt idx="19470">
                  <c:v>0.008510393</c:v>
                </c:pt>
                <c:pt idx="19471">
                  <c:v>0.008591865</c:v>
                </c:pt>
                <c:pt idx="19472">
                  <c:v>0.00885280300000001</c:v>
                </c:pt>
                <c:pt idx="19473">
                  <c:v>0.008229407</c:v>
                </c:pt>
                <c:pt idx="19474">
                  <c:v>0.00873961</c:v>
                </c:pt>
                <c:pt idx="19475">
                  <c:v>0.008962959</c:v>
                </c:pt>
                <c:pt idx="19476">
                  <c:v>0.00884981600000001</c:v>
                </c:pt>
                <c:pt idx="19477">
                  <c:v>0.00885241900000001</c:v>
                </c:pt>
                <c:pt idx="19478">
                  <c:v>0.009166165</c:v>
                </c:pt>
                <c:pt idx="19479">
                  <c:v>0.00916519700000001</c:v>
                </c:pt>
                <c:pt idx="19480">
                  <c:v>0.009148207</c:v>
                </c:pt>
                <c:pt idx="19481">
                  <c:v>0.008678832</c:v>
                </c:pt>
                <c:pt idx="19482">
                  <c:v>0.00927957</c:v>
                </c:pt>
                <c:pt idx="19483">
                  <c:v>0.009377945</c:v>
                </c:pt>
                <c:pt idx="19484">
                  <c:v>0.009511091</c:v>
                </c:pt>
                <c:pt idx="19485">
                  <c:v>0.009531149</c:v>
                </c:pt>
                <c:pt idx="19486">
                  <c:v>0.009180779</c:v>
                </c:pt>
                <c:pt idx="19487">
                  <c:v>0.009232375</c:v>
                </c:pt>
                <c:pt idx="19488">
                  <c:v>0.00886330400000001</c:v>
                </c:pt>
                <c:pt idx="19489">
                  <c:v>0.009078437</c:v>
                </c:pt>
                <c:pt idx="19490">
                  <c:v>0.009072748</c:v>
                </c:pt>
                <c:pt idx="19491">
                  <c:v>0.009271011</c:v>
                </c:pt>
                <c:pt idx="19492">
                  <c:v>0.009765328</c:v>
                </c:pt>
                <c:pt idx="19493">
                  <c:v>0.009378077</c:v>
                </c:pt>
                <c:pt idx="19494">
                  <c:v>0.00939043000000001</c:v>
                </c:pt>
                <c:pt idx="19495">
                  <c:v>0.00918953300000001</c:v>
                </c:pt>
                <c:pt idx="19496">
                  <c:v>0.009405501</c:v>
                </c:pt>
                <c:pt idx="19497">
                  <c:v>0.009630693</c:v>
                </c:pt>
                <c:pt idx="19498">
                  <c:v>0.009202792</c:v>
                </c:pt>
                <c:pt idx="19499">
                  <c:v>0.009200836</c:v>
                </c:pt>
                <c:pt idx="19500">
                  <c:v>0.008924823</c:v>
                </c:pt>
                <c:pt idx="19501">
                  <c:v>0.009081345</c:v>
                </c:pt>
                <c:pt idx="19502">
                  <c:v>0.009083528</c:v>
                </c:pt>
                <c:pt idx="19503">
                  <c:v>0.009363674</c:v>
                </c:pt>
                <c:pt idx="19504">
                  <c:v>0.009200836</c:v>
                </c:pt>
                <c:pt idx="19505">
                  <c:v>0.009158277</c:v>
                </c:pt>
                <c:pt idx="19506">
                  <c:v>0.008995288</c:v>
                </c:pt>
                <c:pt idx="19507">
                  <c:v>0.009183755</c:v>
                </c:pt>
                <c:pt idx="19508">
                  <c:v>0.009546857</c:v>
                </c:pt>
                <c:pt idx="19509">
                  <c:v>0.009175815</c:v>
                </c:pt>
                <c:pt idx="19510">
                  <c:v>0.009413102</c:v>
                </c:pt>
                <c:pt idx="19511">
                  <c:v>0.009249442</c:v>
                </c:pt>
                <c:pt idx="19512">
                  <c:v>0.00915664900000001</c:v>
                </c:pt>
                <c:pt idx="19513">
                  <c:v>0.009254204</c:v>
                </c:pt>
                <c:pt idx="19514">
                  <c:v>0.009415607</c:v>
                </c:pt>
                <c:pt idx="19515">
                  <c:v>0.00946921</c:v>
                </c:pt>
                <c:pt idx="19516">
                  <c:v>0.009943551</c:v>
                </c:pt>
                <c:pt idx="19517">
                  <c:v>0.009503983</c:v>
                </c:pt>
                <c:pt idx="19518">
                  <c:v>0.009470911</c:v>
                </c:pt>
                <c:pt idx="19519">
                  <c:v>0.009724258</c:v>
                </c:pt>
                <c:pt idx="19520">
                  <c:v>0.009837227</c:v>
                </c:pt>
                <c:pt idx="19521">
                  <c:v>0.009831165</c:v>
                </c:pt>
                <c:pt idx="19522">
                  <c:v>0.009568355</c:v>
                </c:pt>
                <c:pt idx="19523">
                  <c:v>0.009162108</c:v>
                </c:pt>
                <c:pt idx="19524">
                  <c:v>0.009245357</c:v>
                </c:pt>
                <c:pt idx="19525">
                  <c:v>0.009237853</c:v>
                </c:pt>
                <c:pt idx="19526">
                  <c:v>0.00917265200000001</c:v>
                </c:pt>
                <c:pt idx="19527">
                  <c:v>0.009141874</c:v>
                </c:pt>
                <c:pt idx="19528">
                  <c:v>0.008975228</c:v>
                </c:pt>
                <c:pt idx="19529">
                  <c:v>0.009069353</c:v>
                </c:pt>
                <c:pt idx="19530">
                  <c:v>0.009099199</c:v>
                </c:pt>
                <c:pt idx="19531">
                  <c:v>0.009251545</c:v>
                </c:pt>
                <c:pt idx="19532">
                  <c:v>0.008969829</c:v>
                </c:pt>
                <c:pt idx="19533">
                  <c:v>0.00925114</c:v>
                </c:pt>
                <c:pt idx="19534">
                  <c:v>0.009251863</c:v>
                </c:pt>
                <c:pt idx="19535">
                  <c:v>0.008992161</c:v>
                </c:pt>
                <c:pt idx="19536">
                  <c:v>0.008851854</c:v>
                </c:pt>
                <c:pt idx="19537">
                  <c:v>0.008566819</c:v>
                </c:pt>
                <c:pt idx="19538">
                  <c:v>0.008692552</c:v>
                </c:pt>
                <c:pt idx="19539">
                  <c:v>0.008669605</c:v>
                </c:pt>
                <c:pt idx="19540">
                  <c:v>0.008841833</c:v>
                </c:pt>
                <c:pt idx="19541">
                  <c:v>0.009177362</c:v>
                </c:pt>
                <c:pt idx="19542">
                  <c:v>0.009328309</c:v>
                </c:pt>
                <c:pt idx="19543">
                  <c:v>0.008771732</c:v>
                </c:pt>
                <c:pt idx="19544">
                  <c:v>0.008653415</c:v>
                </c:pt>
                <c:pt idx="19545">
                  <c:v>0.009041655</c:v>
                </c:pt>
                <c:pt idx="19546">
                  <c:v>0.00850359600000001</c:v>
                </c:pt>
                <c:pt idx="19547">
                  <c:v>0.008539732</c:v>
                </c:pt>
                <c:pt idx="19548">
                  <c:v>0.008312302</c:v>
                </c:pt>
                <c:pt idx="19549">
                  <c:v>0.00827121</c:v>
                </c:pt>
                <c:pt idx="19550">
                  <c:v>0.008505247</c:v>
                </c:pt>
                <c:pt idx="19551">
                  <c:v>0.00819283600000001</c:v>
                </c:pt>
                <c:pt idx="19552">
                  <c:v>0.00865298600000001</c:v>
                </c:pt>
                <c:pt idx="19553">
                  <c:v>0.00817693</c:v>
                </c:pt>
                <c:pt idx="19554">
                  <c:v>0.008575618</c:v>
                </c:pt>
                <c:pt idx="19555">
                  <c:v>0.008638306</c:v>
                </c:pt>
                <c:pt idx="19556">
                  <c:v>0.008598039</c:v>
                </c:pt>
                <c:pt idx="19557">
                  <c:v>0.008460178</c:v>
                </c:pt>
                <c:pt idx="19558">
                  <c:v>0.00874821</c:v>
                </c:pt>
                <c:pt idx="19559">
                  <c:v>0.008909031</c:v>
                </c:pt>
                <c:pt idx="19560">
                  <c:v>0.008881051</c:v>
                </c:pt>
                <c:pt idx="19561">
                  <c:v>0.00855265400000001</c:v>
                </c:pt>
                <c:pt idx="19562">
                  <c:v>0.008670341</c:v>
                </c:pt>
                <c:pt idx="19563">
                  <c:v>0.0088281</c:v>
                </c:pt>
                <c:pt idx="19564">
                  <c:v>0.008616031</c:v>
                </c:pt>
                <c:pt idx="19565">
                  <c:v>0.008753516</c:v>
                </c:pt>
                <c:pt idx="19566">
                  <c:v>0.008686822</c:v>
                </c:pt>
                <c:pt idx="19567">
                  <c:v>0.008723726</c:v>
                </c:pt>
                <c:pt idx="19568">
                  <c:v>0.008756243</c:v>
                </c:pt>
                <c:pt idx="19569">
                  <c:v>0.00894486</c:v>
                </c:pt>
                <c:pt idx="19570">
                  <c:v>0.008678846</c:v>
                </c:pt>
                <c:pt idx="19571">
                  <c:v>0.008657238</c:v>
                </c:pt>
                <c:pt idx="19572">
                  <c:v>0.008828952</c:v>
                </c:pt>
                <c:pt idx="19573">
                  <c:v>0.008680683</c:v>
                </c:pt>
                <c:pt idx="19574">
                  <c:v>0.008810733</c:v>
                </c:pt>
                <c:pt idx="19575">
                  <c:v>0.008628784</c:v>
                </c:pt>
                <c:pt idx="19576">
                  <c:v>0.008948787</c:v>
                </c:pt>
                <c:pt idx="19577">
                  <c:v>0.00885668700000001</c:v>
                </c:pt>
                <c:pt idx="19578">
                  <c:v>0.008836299</c:v>
                </c:pt>
                <c:pt idx="19579">
                  <c:v>0.00895453100000001</c:v>
                </c:pt>
                <c:pt idx="19580">
                  <c:v>0.009015617</c:v>
                </c:pt>
                <c:pt idx="19581">
                  <c:v>0.008520027</c:v>
                </c:pt>
                <c:pt idx="19582">
                  <c:v>0.009069903</c:v>
                </c:pt>
                <c:pt idx="19583">
                  <c:v>0.009011576</c:v>
                </c:pt>
                <c:pt idx="19584">
                  <c:v>0.008845231</c:v>
                </c:pt>
                <c:pt idx="19585">
                  <c:v>0.008944658</c:v>
                </c:pt>
                <c:pt idx="19586">
                  <c:v>0.008852162</c:v>
                </c:pt>
                <c:pt idx="19587">
                  <c:v>0.009027229</c:v>
                </c:pt>
                <c:pt idx="19588">
                  <c:v>0.00935844900000001</c:v>
                </c:pt>
                <c:pt idx="19589">
                  <c:v>0.009761514</c:v>
                </c:pt>
                <c:pt idx="19590">
                  <c:v>0.009921437</c:v>
                </c:pt>
                <c:pt idx="19591">
                  <c:v>0.009537618</c:v>
                </c:pt>
                <c:pt idx="19592">
                  <c:v>0.009674575</c:v>
                </c:pt>
                <c:pt idx="19593">
                  <c:v>0.009378775</c:v>
                </c:pt>
                <c:pt idx="19594">
                  <c:v>0.009620055</c:v>
                </c:pt>
                <c:pt idx="19595">
                  <c:v>0.009504954</c:v>
                </c:pt>
                <c:pt idx="19596">
                  <c:v>0.009558965</c:v>
                </c:pt>
                <c:pt idx="19597">
                  <c:v>0.009748146</c:v>
                </c:pt>
                <c:pt idx="19598">
                  <c:v>0.00993672600000001</c:v>
                </c:pt>
                <c:pt idx="19599">
                  <c:v>0.009927019</c:v>
                </c:pt>
                <c:pt idx="19600">
                  <c:v>0.009781075</c:v>
                </c:pt>
                <c:pt idx="19601">
                  <c:v>0.009660811</c:v>
                </c:pt>
                <c:pt idx="19602">
                  <c:v>0.009656884</c:v>
                </c:pt>
                <c:pt idx="19603">
                  <c:v>0.009802944</c:v>
                </c:pt>
                <c:pt idx="19604">
                  <c:v>0.009259354</c:v>
                </c:pt>
                <c:pt idx="19605">
                  <c:v>0.009385141</c:v>
                </c:pt>
                <c:pt idx="19606">
                  <c:v>0.009393529</c:v>
                </c:pt>
                <c:pt idx="19607">
                  <c:v>0.009908752</c:v>
                </c:pt>
                <c:pt idx="19608">
                  <c:v>0.01039038</c:v>
                </c:pt>
                <c:pt idx="19609">
                  <c:v>0.009926773</c:v>
                </c:pt>
                <c:pt idx="19610">
                  <c:v>0.01006559</c:v>
                </c:pt>
                <c:pt idx="19611">
                  <c:v>0.009291299</c:v>
                </c:pt>
                <c:pt idx="19612">
                  <c:v>0.00918568000000001</c:v>
                </c:pt>
                <c:pt idx="19613">
                  <c:v>0.009208946</c:v>
                </c:pt>
                <c:pt idx="19614">
                  <c:v>0.008808572</c:v>
                </c:pt>
                <c:pt idx="19615">
                  <c:v>0.00855591600000001</c:v>
                </c:pt>
                <c:pt idx="19616">
                  <c:v>0.008844578</c:v>
                </c:pt>
                <c:pt idx="19617">
                  <c:v>0.009514409</c:v>
                </c:pt>
                <c:pt idx="19618">
                  <c:v>0.009292768</c:v>
                </c:pt>
                <c:pt idx="19619">
                  <c:v>0.008948894</c:v>
                </c:pt>
                <c:pt idx="19620">
                  <c:v>0.008567342</c:v>
                </c:pt>
                <c:pt idx="19621">
                  <c:v>0.008592307</c:v>
                </c:pt>
                <c:pt idx="19622">
                  <c:v>0.008255498</c:v>
                </c:pt>
                <c:pt idx="19623">
                  <c:v>0.00884284</c:v>
                </c:pt>
                <c:pt idx="19624">
                  <c:v>0.008681174</c:v>
                </c:pt>
                <c:pt idx="19625">
                  <c:v>0.008838152</c:v>
                </c:pt>
                <c:pt idx="19626">
                  <c:v>0.008395252</c:v>
                </c:pt>
                <c:pt idx="19627">
                  <c:v>0.00840956</c:v>
                </c:pt>
                <c:pt idx="19628">
                  <c:v>0.00881593600000001</c:v>
                </c:pt>
                <c:pt idx="19629">
                  <c:v>0.008513666</c:v>
                </c:pt>
                <c:pt idx="19630">
                  <c:v>0.008588877</c:v>
                </c:pt>
                <c:pt idx="19631">
                  <c:v>0.00932564600000001</c:v>
                </c:pt>
                <c:pt idx="19632">
                  <c:v>0.008336768</c:v>
                </c:pt>
                <c:pt idx="19633">
                  <c:v>0.00893508200000001</c:v>
                </c:pt>
                <c:pt idx="19634">
                  <c:v>0.009601141</c:v>
                </c:pt>
                <c:pt idx="19635">
                  <c:v>0.009834994</c:v>
                </c:pt>
                <c:pt idx="19636">
                  <c:v>0.009520449</c:v>
                </c:pt>
                <c:pt idx="19637">
                  <c:v>0.009610217</c:v>
                </c:pt>
                <c:pt idx="19638">
                  <c:v>0.009398804</c:v>
                </c:pt>
                <c:pt idx="19639">
                  <c:v>0.009436862</c:v>
                </c:pt>
                <c:pt idx="19640">
                  <c:v>0.00946600000000001</c:v>
                </c:pt>
                <c:pt idx="19641">
                  <c:v>0.00937275000000001</c:v>
                </c:pt>
                <c:pt idx="19642">
                  <c:v>0.009532088</c:v>
                </c:pt>
                <c:pt idx="19643">
                  <c:v>0.008835221</c:v>
                </c:pt>
                <c:pt idx="19644">
                  <c:v>0.009119485</c:v>
                </c:pt>
                <c:pt idx="19645">
                  <c:v>0.008906833</c:v>
                </c:pt>
                <c:pt idx="19646">
                  <c:v>0.009208832</c:v>
                </c:pt>
                <c:pt idx="19647">
                  <c:v>0.009025803</c:v>
                </c:pt>
                <c:pt idx="19648">
                  <c:v>0.008909035</c:v>
                </c:pt>
                <c:pt idx="19649">
                  <c:v>0.008852118</c:v>
                </c:pt>
                <c:pt idx="19650">
                  <c:v>0.008763251</c:v>
                </c:pt>
                <c:pt idx="19651">
                  <c:v>0.009002234</c:v>
                </c:pt>
                <c:pt idx="19652">
                  <c:v>0.008890326</c:v>
                </c:pt>
                <c:pt idx="19653">
                  <c:v>0.008640798</c:v>
                </c:pt>
                <c:pt idx="19654">
                  <c:v>0.00885311</c:v>
                </c:pt>
                <c:pt idx="19655">
                  <c:v>0.008497721</c:v>
                </c:pt>
                <c:pt idx="19656">
                  <c:v>0.00890540100000001</c:v>
                </c:pt>
                <c:pt idx="19657">
                  <c:v>0.009444825</c:v>
                </c:pt>
                <c:pt idx="19658">
                  <c:v>0.01032212</c:v>
                </c:pt>
                <c:pt idx="19659">
                  <c:v>0.01000527</c:v>
                </c:pt>
                <c:pt idx="19660">
                  <c:v>0.01007785</c:v>
                </c:pt>
                <c:pt idx="19661">
                  <c:v>0.00967002</c:v>
                </c:pt>
                <c:pt idx="19662">
                  <c:v>0.00956492</c:v>
                </c:pt>
                <c:pt idx="19663">
                  <c:v>0.00970813</c:v>
                </c:pt>
                <c:pt idx="19664">
                  <c:v>0.009702015</c:v>
                </c:pt>
                <c:pt idx="19665">
                  <c:v>0.009891968</c:v>
                </c:pt>
                <c:pt idx="19666">
                  <c:v>0.00930458</c:v>
                </c:pt>
                <c:pt idx="19667">
                  <c:v>0.009628973</c:v>
                </c:pt>
                <c:pt idx="19668">
                  <c:v>0.009904799</c:v>
                </c:pt>
                <c:pt idx="19669">
                  <c:v>0.01001676</c:v>
                </c:pt>
                <c:pt idx="19670">
                  <c:v>0.01022032</c:v>
                </c:pt>
                <c:pt idx="19671">
                  <c:v>0.01035281</c:v>
                </c:pt>
                <c:pt idx="19672">
                  <c:v>0.01024944</c:v>
                </c:pt>
                <c:pt idx="19673">
                  <c:v>0.009988568</c:v>
                </c:pt>
                <c:pt idx="19674">
                  <c:v>0.01009095</c:v>
                </c:pt>
                <c:pt idx="19675">
                  <c:v>0.009610513</c:v>
                </c:pt>
                <c:pt idx="19676">
                  <c:v>0.009522048</c:v>
                </c:pt>
                <c:pt idx="19677">
                  <c:v>0.009400847</c:v>
                </c:pt>
                <c:pt idx="19678">
                  <c:v>0.009688056</c:v>
                </c:pt>
                <c:pt idx="19679">
                  <c:v>0.009973362</c:v>
                </c:pt>
                <c:pt idx="19680">
                  <c:v>0.01018457</c:v>
                </c:pt>
                <c:pt idx="19681">
                  <c:v>0.01015913</c:v>
                </c:pt>
                <c:pt idx="19682">
                  <c:v>0.009856179</c:v>
                </c:pt>
                <c:pt idx="19683">
                  <c:v>0.01044519</c:v>
                </c:pt>
                <c:pt idx="19684">
                  <c:v>0.01078082</c:v>
                </c:pt>
                <c:pt idx="19685">
                  <c:v>0.01036926</c:v>
                </c:pt>
                <c:pt idx="19686">
                  <c:v>0.01013326</c:v>
                </c:pt>
                <c:pt idx="19687">
                  <c:v>0.01017786</c:v>
                </c:pt>
                <c:pt idx="19688">
                  <c:v>0.01052527</c:v>
                </c:pt>
                <c:pt idx="19689">
                  <c:v>0.01044738</c:v>
                </c:pt>
                <c:pt idx="19690">
                  <c:v>0.01028502</c:v>
                </c:pt>
                <c:pt idx="19691">
                  <c:v>0.0102482</c:v>
                </c:pt>
                <c:pt idx="19692">
                  <c:v>0.01030039</c:v>
                </c:pt>
                <c:pt idx="19693">
                  <c:v>0.01049758</c:v>
                </c:pt>
                <c:pt idx="19694">
                  <c:v>0.01031192</c:v>
                </c:pt>
                <c:pt idx="19695">
                  <c:v>0.0106646</c:v>
                </c:pt>
                <c:pt idx="19696">
                  <c:v>0.01030563</c:v>
                </c:pt>
                <c:pt idx="19697">
                  <c:v>0.01046243</c:v>
                </c:pt>
                <c:pt idx="19698">
                  <c:v>0.0102084</c:v>
                </c:pt>
                <c:pt idx="19699">
                  <c:v>0.01009543</c:v>
                </c:pt>
                <c:pt idx="19700">
                  <c:v>0.009946177</c:v>
                </c:pt>
                <c:pt idx="19701">
                  <c:v>0.009809135</c:v>
                </c:pt>
                <c:pt idx="19702">
                  <c:v>0.009901139</c:v>
                </c:pt>
                <c:pt idx="19703">
                  <c:v>0.01005351</c:v>
                </c:pt>
                <c:pt idx="19704">
                  <c:v>0.01035145</c:v>
                </c:pt>
                <c:pt idx="19705">
                  <c:v>0.009586792</c:v>
                </c:pt>
                <c:pt idx="19706">
                  <c:v>0.009264282</c:v>
                </c:pt>
                <c:pt idx="19707">
                  <c:v>0.009039774</c:v>
                </c:pt>
                <c:pt idx="19708">
                  <c:v>0.009397837</c:v>
                </c:pt>
                <c:pt idx="19709">
                  <c:v>0.009393709</c:v>
                </c:pt>
                <c:pt idx="19710">
                  <c:v>0.009226197</c:v>
                </c:pt>
                <c:pt idx="19711">
                  <c:v>0.009449709</c:v>
                </c:pt>
                <c:pt idx="19712">
                  <c:v>0.009167387</c:v>
                </c:pt>
                <c:pt idx="19713">
                  <c:v>0.009528555</c:v>
                </c:pt>
                <c:pt idx="19714">
                  <c:v>0.009361233</c:v>
                </c:pt>
                <c:pt idx="19715">
                  <c:v>0.009748668</c:v>
                </c:pt>
                <c:pt idx="19716">
                  <c:v>0.00937362200000001</c:v>
                </c:pt>
                <c:pt idx="19717">
                  <c:v>0.00980259600000001</c:v>
                </c:pt>
                <c:pt idx="19718">
                  <c:v>0.009595194</c:v>
                </c:pt>
                <c:pt idx="19719">
                  <c:v>0.009626602</c:v>
                </c:pt>
                <c:pt idx="19720">
                  <c:v>0.00936346900000001</c:v>
                </c:pt>
                <c:pt idx="19721">
                  <c:v>0.0109211</c:v>
                </c:pt>
                <c:pt idx="19722">
                  <c:v>0.0108789</c:v>
                </c:pt>
                <c:pt idx="19723">
                  <c:v>0.01074706</c:v>
                </c:pt>
                <c:pt idx="19724">
                  <c:v>0.01038704</c:v>
                </c:pt>
                <c:pt idx="19725">
                  <c:v>0.0100202</c:v>
                </c:pt>
                <c:pt idx="19726">
                  <c:v>0.01051507</c:v>
                </c:pt>
                <c:pt idx="19727">
                  <c:v>0.01085776</c:v>
                </c:pt>
                <c:pt idx="19728">
                  <c:v>0.01005999</c:v>
                </c:pt>
                <c:pt idx="19729">
                  <c:v>0.01036258</c:v>
                </c:pt>
                <c:pt idx="19730">
                  <c:v>0.009837994</c:v>
                </c:pt>
                <c:pt idx="19731">
                  <c:v>0.01032551</c:v>
                </c:pt>
                <c:pt idx="19732">
                  <c:v>0.01025846</c:v>
                </c:pt>
                <c:pt idx="19733">
                  <c:v>0.01027149</c:v>
                </c:pt>
                <c:pt idx="19734">
                  <c:v>0.009815</c:v>
                </c:pt>
                <c:pt idx="19735">
                  <c:v>0.00970070600000001</c:v>
                </c:pt>
                <c:pt idx="19736">
                  <c:v>0.009665105</c:v>
                </c:pt>
                <c:pt idx="19737">
                  <c:v>0.009762795</c:v>
                </c:pt>
                <c:pt idx="19738">
                  <c:v>0.009830122</c:v>
                </c:pt>
                <c:pt idx="19739">
                  <c:v>0.009933347</c:v>
                </c:pt>
                <c:pt idx="19740">
                  <c:v>0.009441432</c:v>
                </c:pt>
                <c:pt idx="19741">
                  <c:v>0.009946346</c:v>
                </c:pt>
                <c:pt idx="19742">
                  <c:v>0.00987553700000001</c:v>
                </c:pt>
                <c:pt idx="19743">
                  <c:v>0.009848521</c:v>
                </c:pt>
                <c:pt idx="19744">
                  <c:v>0.009789024</c:v>
                </c:pt>
                <c:pt idx="19745">
                  <c:v>0.009718611</c:v>
                </c:pt>
                <c:pt idx="19746">
                  <c:v>0.009478457</c:v>
                </c:pt>
                <c:pt idx="19747">
                  <c:v>0.009505134</c:v>
                </c:pt>
                <c:pt idx="19748">
                  <c:v>0.009096135</c:v>
                </c:pt>
                <c:pt idx="19749">
                  <c:v>0.009341979</c:v>
                </c:pt>
                <c:pt idx="19750">
                  <c:v>0.00986204500000001</c:v>
                </c:pt>
                <c:pt idx="19751">
                  <c:v>0.009580207</c:v>
                </c:pt>
                <c:pt idx="19752">
                  <c:v>0.009678676</c:v>
                </c:pt>
                <c:pt idx="19753">
                  <c:v>0.009586979</c:v>
                </c:pt>
                <c:pt idx="19754">
                  <c:v>0.009795959</c:v>
                </c:pt>
                <c:pt idx="19755">
                  <c:v>0.0100838</c:v>
                </c:pt>
                <c:pt idx="19756">
                  <c:v>0.0104848</c:v>
                </c:pt>
                <c:pt idx="19757">
                  <c:v>0.009930835</c:v>
                </c:pt>
                <c:pt idx="19758">
                  <c:v>0.009699865</c:v>
                </c:pt>
                <c:pt idx="19759">
                  <c:v>0.009672001</c:v>
                </c:pt>
                <c:pt idx="19760">
                  <c:v>0.01021304</c:v>
                </c:pt>
                <c:pt idx="19761">
                  <c:v>0.01003419</c:v>
                </c:pt>
                <c:pt idx="19762">
                  <c:v>0.009776957</c:v>
                </c:pt>
                <c:pt idx="19763">
                  <c:v>0.009915166</c:v>
                </c:pt>
                <c:pt idx="19764">
                  <c:v>0.009714186</c:v>
                </c:pt>
                <c:pt idx="19765">
                  <c:v>0.01001053</c:v>
                </c:pt>
                <c:pt idx="19766">
                  <c:v>0.009470279</c:v>
                </c:pt>
                <c:pt idx="19767">
                  <c:v>0.009286383</c:v>
                </c:pt>
                <c:pt idx="19768">
                  <c:v>0.008747429</c:v>
                </c:pt>
                <c:pt idx="19769">
                  <c:v>0.009140306</c:v>
                </c:pt>
                <c:pt idx="19770">
                  <c:v>0.008894921</c:v>
                </c:pt>
                <c:pt idx="19771">
                  <c:v>0.00873052</c:v>
                </c:pt>
                <c:pt idx="19772">
                  <c:v>0.009249372</c:v>
                </c:pt>
                <c:pt idx="19773">
                  <c:v>0.008581395</c:v>
                </c:pt>
                <c:pt idx="19774">
                  <c:v>0.008821257</c:v>
                </c:pt>
                <c:pt idx="19775">
                  <c:v>0.01022043</c:v>
                </c:pt>
                <c:pt idx="19776">
                  <c:v>0.009291733</c:v>
                </c:pt>
                <c:pt idx="19777">
                  <c:v>0.009121278</c:v>
                </c:pt>
                <c:pt idx="19778">
                  <c:v>0.008579343</c:v>
                </c:pt>
                <c:pt idx="19779">
                  <c:v>0.00865152</c:v>
                </c:pt>
                <c:pt idx="19780">
                  <c:v>0.008689478</c:v>
                </c:pt>
                <c:pt idx="19781">
                  <c:v>0.008928992</c:v>
                </c:pt>
                <c:pt idx="19782">
                  <c:v>0.009216804</c:v>
                </c:pt>
                <c:pt idx="19783">
                  <c:v>0.00916374700000001</c:v>
                </c:pt>
                <c:pt idx="19784">
                  <c:v>0.009412251</c:v>
                </c:pt>
                <c:pt idx="19785">
                  <c:v>0.009748561</c:v>
                </c:pt>
                <c:pt idx="19786">
                  <c:v>0.01021908</c:v>
                </c:pt>
                <c:pt idx="19787">
                  <c:v>0.01045607</c:v>
                </c:pt>
                <c:pt idx="19788">
                  <c:v>0.01065402</c:v>
                </c:pt>
                <c:pt idx="19789">
                  <c:v>0.009514948</c:v>
                </c:pt>
                <c:pt idx="19790">
                  <c:v>0.009682214</c:v>
                </c:pt>
                <c:pt idx="19791">
                  <c:v>0.01004001</c:v>
                </c:pt>
                <c:pt idx="19792">
                  <c:v>0.009628035</c:v>
                </c:pt>
                <c:pt idx="19793">
                  <c:v>0.009452127</c:v>
                </c:pt>
                <c:pt idx="19794">
                  <c:v>0.009061724</c:v>
                </c:pt>
                <c:pt idx="19795">
                  <c:v>0.009333713</c:v>
                </c:pt>
                <c:pt idx="19796">
                  <c:v>0.009255961</c:v>
                </c:pt>
                <c:pt idx="19797">
                  <c:v>0.009481601</c:v>
                </c:pt>
                <c:pt idx="19798">
                  <c:v>0.009291644</c:v>
                </c:pt>
                <c:pt idx="19799">
                  <c:v>0.009849722</c:v>
                </c:pt>
                <c:pt idx="19800">
                  <c:v>0.009785094</c:v>
                </c:pt>
                <c:pt idx="19801">
                  <c:v>0.009867983</c:v>
                </c:pt>
                <c:pt idx="19802">
                  <c:v>0.01004944</c:v>
                </c:pt>
                <c:pt idx="19803">
                  <c:v>0.009974619</c:v>
                </c:pt>
                <c:pt idx="19804">
                  <c:v>0.008888192</c:v>
                </c:pt>
                <c:pt idx="19805">
                  <c:v>0.009104148</c:v>
                </c:pt>
                <c:pt idx="19806">
                  <c:v>0.009425939</c:v>
                </c:pt>
                <c:pt idx="19807">
                  <c:v>0.009786804</c:v>
                </c:pt>
                <c:pt idx="19808">
                  <c:v>0.01016575</c:v>
                </c:pt>
                <c:pt idx="19809">
                  <c:v>0.009424245</c:v>
                </c:pt>
                <c:pt idx="19810">
                  <c:v>0.01039853</c:v>
                </c:pt>
                <c:pt idx="19811">
                  <c:v>0.01016491</c:v>
                </c:pt>
                <c:pt idx="19812">
                  <c:v>0.01014617</c:v>
                </c:pt>
                <c:pt idx="19813">
                  <c:v>0.009448093</c:v>
                </c:pt>
                <c:pt idx="19814">
                  <c:v>0.009797346</c:v>
                </c:pt>
                <c:pt idx="19815">
                  <c:v>0.009701733</c:v>
                </c:pt>
                <c:pt idx="19816">
                  <c:v>0.00989595</c:v>
                </c:pt>
                <c:pt idx="19817">
                  <c:v>0.009168224</c:v>
                </c:pt>
                <c:pt idx="19818">
                  <c:v>0.008730719</c:v>
                </c:pt>
                <c:pt idx="19819">
                  <c:v>0.009021285</c:v>
                </c:pt>
                <c:pt idx="19820">
                  <c:v>0.008707508</c:v>
                </c:pt>
                <c:pt idx="19821">
                  <c:v>0.008969311</c:v>
                </c:pt>
                <c:pt idx="19822">
                  <c:v>0.01003962</c:v>
                </c:pt>
                <c:pt idx="19823">
                  <c:v>0.01069651</c:v>
                </c:pt>
                <c:pt idx="19824">
                  <c:v>0.01040473</c:v>
                </c:pt>
                <c:pt idx="19825">
                  <c:v>0.0106384</c:v>
                </c:pt>
                <c:pt idx="19826">
                  <c:v>0.01036594</c:v>
                </c:pt>
                <c:pt idx="19827">
                  <c:v>0.009942285</c:v>
                </c:pt>
                <c:pt idx="19828">
                  <c:v>0.01034449</c:v>
                </c:pt>
                <c:pt idx="19829">
                  <c:v>0.009893981</c:v>
                </c:pt>
                <c:pt idx="19830">
                  <c:v>0.009843208</c:v>
                </c:pt>
                <c:pt idx="19831">
                  <c:v>0.009646276</c:v>
                </c:pt>
                <c:pt idx="19832">
                  <c:v>0.009937106</c:v>
                </c:pt>
                <c:pt idx="19833">
                  <c:v>0.009820841</c:v>
                </c:pt>
                <c:pt idx="19834">
                  <c:v>0.00980270900000001</c:v>
                </c:pt>
                <c:pt idx="19835">
                  <c:v>0.009810604</c:v>
                </c:pt>
                <c:pt idx="19836">
                  <c:v>0.009725722</c:v>
                </c:pt>
                <c:pt idx="19837">
                  <c:v>0.009078383</c:v>
                </c:pt>
                <c:pt idx="19838">
                  <c:v>0.008702495</c:v>
                </c:pt>
                <c:pt idx="19839">
                  <c:v>0.009341622</c:v>
                </c:pt>
                <c:pt idx="19840">
                  <c:v>0.009251741</c:v>
                </c:pt>
                <c:pt idx="19841">
                  <c:v>0.008996665</c:v>
                </c:pt>
                <c:pt idx="19842">
                  <c:v>0.00874542</c:v>
                </c:pt>
                <c:pt idx="19843">
                  <c:v>0.00855255000000001</c:v>
                </c:pt>
                <c:pt idx="19844">
                  <c:v>0.008139454</c:v>
                </c:pt>
                <c:pt idx="19845">
                  <c:v>0.008345515</c:v>
                </c:pt>
                <c:pt idx="19846">
                  <c:v>0.008901271</c:v>
                </c:pt>
                <c:pt idx="19847">
                  <c:v>0.008764531</c:v>
                </c:pt>
                <c:pt idx="19848">
                  <c:v>0.008986943</c:v>
                </c:pt>
                <c:pt idx="19849">
                  <c:v>0.009128153</c:v>
                </c:pt>
                <c:pt idx="19850">
                  <c:v>0.008991232</c:v>
                </c:pt>
                <c:pt idx="19851">
                  <c:v>0.00956197</c:v>
                </c:pt>
                <c:pt idx="19852">
                  <c:v>0.00935394400000001</c:v>
                </c:pt>
                <c:pt idx="19853">
                  <c:v>0.009018479</c:v>
                </c:pt>
                <c:pt idx="19854">
                  <c:v>0.009141965</c:v>
                </c:pt>
                <c:pt idx="19855">
                  <c:v>0.008928471</c:v>
                </c:pt>
                <c:pt idx="19856">
                  <c:v>0.00835768800000001</c:v>
                </c:pt>
                <c:pt idx="19857">
                  <c:v>0.008689775</c:v>
                </c:pt>
                <c:pt idx="19858">
                  <c:v>0.00902944300000001</c:v>
                </c:pt>
                <c:pt idx="19859">
                  <c:v>0.008570982</c:v>
                </c:pt>
                <c:pt idx="19860">
                  <c:v>0.008530661</c:v>
                </c:pt>
                <c:pt idx="19861">
                  <c:v>0.00835662100000001</c:v>
                </c:pt>
                <c:pt idx="19862">
                  <c:v>0.00871197</c:v>
                </c:pt>
                <c:pt idx="19863">
                  <c:v>0.008260072</c:v>
                </c:pt>
                <c:pt idx="19864">
                  <c:v>0.007576046</c:v>
                </c:pt>
                <c:pt idx="19865">
                  <c:v>0.007931021</c:v>
                </c:pt>
                <c:pt idx="19866">
                  <c:v>0.007763147</c:v>
                </c:pt>
                <c:pt idx="19867">
                  <c:v>0.007636726</c:v>
                </c:pt>
                <c:pt idx="19868">
                  <c:v>0.007087646</c:v>
                </c:pt>
                <c:pt idx="19869">
                  <c:v>0.007240007</c:v>
                </c:pt>
                <c:pt idx="19870">
                  <c:v>0.007016307</c:v>
                </c:pt>
                <c:pt idx="19871">
                  <c:v>0.00695748</c:v>
                </c:pt>
                <c:pt idx="19872">
                  <c:v>0.006689742</c:v>
                </c:pt>
                <c:pt idx="19873">
                  <c:v>0.007317365</c:v>
                </c:pt>
                <c:pt idx="19874">
                  <c:v>0.006637013</c:v>
                </c:pt>
                <c:pt idx="19875">
                  <c:v>0.006687134</c:v>
                </c:pt>
                <c:pt idx="19876">
                  <c:v>0.00654812</c:v>
                </c:pt>
                <c:pt idx="19877">
                  <c:v>0.00675306</c:v>
                </c:pt>
                <c:pt idx="19878">
                  <c:v>0.006715623</c:v>
                </c:pt>
                <c:pt idx="19879">
                  <c:v>0.006631288</c:v>
                </c:pt>
                <c:pt idx="19880">
                  <c:v>0.006304745</c:v>
                </c:pt>
                <c:pt idx="19881">
                  <c:v>0.00649244</c:v>
                </c:pt>
                <c:pt idx="19882">
                  <c:v>0.005955792</c:v>
                </c:pt>
                <c:pt idx="19883">
                  <c:v>0.005876088</c:v>
                </c:pt>
                <c:pt idx="19884">
                  <c:v>0.005350332</c:v>
                </c:pt>
                <c:pt idx="19885">
                  <c:v>0.005581371</c:v>
                </c:pt>
                <c:pt idx="19886">
                  <c:v>0.005659498</c:v>
                </c:pt>
                <c:pt idx="19887">
                  <c:v>0.006006255</c:v>
                </c:pt>
                <c:pt idx="19888">
                  <c:v>0.006279707</c:v>
                </c:pt>
                <c:pt idx="19889">
                  <c:v>0.00623261</c:v>
                </c:pt>
                <c:pt idx="19890">
                  <c:v>0.006102896</c:v>
                </c:pt>
                <c:pt idx="19891">
                  <c:v>0.006231606</c:v>
                </c:pt>
                <c:pt idx="19892">
                  <c:v>0.006086855</c:v>
                </c:pt>
                <c:pt idx="19893">
                  <c:v>0.006663138</c:v>
                </c:pt>
                <c:pt idx="19894">
                  <c:v>0.005899646</c:v>
                </c:pt>
                <c:pt idx="19895">
                  <c:v>0.006162</c:v>
                </c:pt>
                <c:pt idx="19896">
                  <c:v>0.006606776</c:v>
                </c:pt>
                <c:pt idx="19897">
                  <c:v>0.006838757</c:v>
                </c:pt>
                <c:pt idx="19898">
                  <c:v>0.007362906</c:v>
                </c:pt>
                <c:pt idx="19899">
                  <c:v>0.006442049</c:v>
                </c:pt>
                <c:pt idx="19900">
                  <c:v>0.00707344</c:v>
                </c:pt>
                <c:pt idx="19901">
                  <c:v>0.007189107</c:v>
                </c:pt>
                <c:pt idx="19902">
                  <c:v>0.006917204</c:v>
                </c:pt>
                <c:pt idx="19903">
                  <c:v>0.006978182</c:v>
                </c:pt>
                <c:pt idx="19904">
                  <c:v>0.006580674</c:v>
                </c:pt>
                <c:pt idx="19905">
                  <c:v>0.005906166</c:v>
                </c:pt>
                <c:pt idx="19906">
                  <c:v>0.00700911</c:v>
                </c:pt>
                <c:pt idx="19907">
                  <c:v>0.006387544</c:v>
                </c:pt>
                <c:pt idx="19908">
                  <c:v>0.006987871</c:v>
                </c:pt>
                <c:pt idx="19909">
                  <c:v>0.006319786</c:v>
                </c:pt>
                <c:pt idx="19910">
                  <c:v>0.006109087</c:v>
                </c:pt>
                <c:pt idx="19911">
                  <c:v>0.006818933</c:v>
                </c:pt>
                <c:pt idx="19912">
                  <c:v>0.006498175</c:v>
                </c:pt>
                <c:pt idx="19913">
                  <c:v>0.007104257</c:v>
                </c:pt>
                <c:pt idx="19914">
                  <c:v>0.007333154</c:v>
                </c:pt>
                <c:pt idx="19915">
                  <c:v>0.00693841</c:v>
                </c:pt>
                <c:pt idx="19916">
                  <c:v>0.007495565</c:v>
                </c:pt>
                <c:pt idx="19917">
                  <c:v>0.007071598</c:v>
                </c:pt>
                <c:pt idx="19918">
                  <c:v>0.00673918</c:v>
                </c:pt>
                <c:pt idx="19919">
                  <c:v>0.007678557</c:v>
                </c:pt>
                <c:pt idx="19920">
                  <c:v>0.007367084</c:v>
                </c:pt>
                <c:pt idx="19921">
                  <c:v>0.007184498</c:v>
                </c:pt>
                <c:pt idx="19922">
                  <c:v>0.007941548</c:v>
                </c:pt>
                <c:pt idx="19923">
                  <c:v>0.007196265</c:v>
                </c:pt>
                <c:pt idx="19924">
                  <c:v>0.007000968</c:v>
                </c:pt>
                <c:pt idx="19925">
                  <c:v>0.00664705</c:v>
                </c:pt>
                <c:pt idx="19926">
                  <c:v>0.006571504</c:v>
                </c:pt>
                <c:pt idx="19927">
                  <c:v>0.006732941</c:v>
                </c:pt>
                <c:pt idx="19928">
                  <c:v>0.00753887</c:v>
                </c:pt>
                <c:pt idx="19929">
                  <c:v>0.00807603200000001</c:v>
                </c:pt>
                <c:pt idx="19930">
                  <c:v>0.008042242</c:v>
                </c:pt>
                <c:pt idx="19931">
                  <c:v>0.007949874</c:v>
                </c:pt>
                <c:pt idx="19932">
                  <c:v>0.007188705</c:v>
                </c:pt>
                <c:pt idx="19933">
                  <c:v>0.007193763</c:v>
                </c:pt>
                <c:pt idx="19934">
                  <c:v>0.006632552</c:v>
                </c:pt>
                <c:pt idx="19935">
                  <c:v>0.006649927</c:v>
                </c:pt>
                <c:pt idx="19936">
                  <c:v>0.007366256</c:v>
                </c:pt>
                <c:pt idx="19937">
                  <c:v>0.008251892</c:v>
                </c:pt>
                <c:pt idx="19938">
                  <c:v>0.008067442</c:v>
                </c:pt>
                <c:pt idx="19939">
                  <c:v>0.008102552</c:v>
                </c:pt>
                <c:pt idx="19940">
                  <c:v>0.008858429</c:v>
                </c:pt>
                <c:pt idx="19941">
                  <c:v>0.007524342</c:v>
                </c:pt>
                <c:pt idx="19942">
                  <c:v>0.007273393</c:v>
                </c:pt>
                <c:pt idx="19943">
                  <c:v>0.007600741</c:v>
                </c:pt>
                <c:pt idx="19944">
                  <c:v>0.006814159</c:v>
                </c:pt>
                <c:pt idx="19945">
                  <c:v>0.007535149</c:v>
                </c:pt>
                <c:pt idx="19946">
                  <c:v>0.006906256</c:v>
                </c:pt>
                <c:pt idx="19947">
                  <c:v>0.007592408</c:v>
                </c:pt>
                <c:pt idx="19948">
                  <c:v>0.007934563</c:v>
                </c:pt>
                <c:pt idx="19949">
                  <c:v>0.007483433</c:v>
                </c:pt>
                <c:pt idx="19950">
                  <c:v>0.00709051</c:v>
                </c:pt>
                <c:pt idx="19951">
                  <c:v>0.006970872</c:v>
                </c:pt>
                <c:pt idx="19952">
                  <c:v>0.007413473</c:v>
                </c:pt>
                <c:pt idx="19953">
                  <c:v>0.006718354</c:v>
                </c:pt>
                <c:pt idx="19954">
                  <c:v>0.006935874</c:v>
                </c:pt>
                <c:pt idx="19955">
                  <c:v>0.00721784</c:v>
                </c:pt>
                <c:pt idx="19956">
                  <c:v>0.007615075</c:v>
                </c:pt>
                <c:pt idx="19957">
                  <c:v>0.007351831</c:v>
                </c:pt>
                <c:pt idx="19958">
                  <c:v>0.007927369</c:v>
                </c:pt>
                <c:pt idx="19959">
                  <c:v>0.007736722</c:v>
                </c:pt>
                <c:pt idx="19960">
                  <c:v>0.007758329</c:v>
                </c:pt>
                <c:pt idx="19961">
                  <c:v>0.007658212</c:v>
                </c:pt>
                <c:pt idx="19962">
                  <c:v>0.007719579</c:v>
                </c:pt>
                <c:pt idx="19963">
                  <c:v>0.008564573</c:v>
                </c:pt>
                <c:pt idx="19964">
                  <c:v>0.008146661</c:v>
                </c:pt>
                <c:pt idx="19965">
                  <c:v>0.008545254</c:v>
                </c:pt>
                <c:pt idx="19966">
                  <c:v>0.008123318</c:v>
                </c:pt>
                <c:pt idx="19967">
                  <c:v>0.008577853</c:v>
                </c:pt>
                <c:pt idx="19968">
                  <c:v>0.008931128</c:v>
                </c:pt>
                <c:pt idx="19969">
                  <c:v>0.008188541</c:v>
                </c:pt>
                <c:pt idx="19970">
                  <c:v>0.008709835</c:v>
                </c:pt>
                <c:pt idx="19971">
                  <c:v>0.009002874</c:v>
                </c:pt>
                <c:pt idx="19972">
                  <c:v>0.008677713</c:v>
                </c:pt>
                <c:pt idx="19973">
                  <c:v>0.009144806</c:v>
                </c:pt>
                <c:pt idx="19974">
                  <c:v>0.008526169</c:v>
                </c:pt>
                <c:pt idx="19975">
                  <c:v>0.009507403</c:v>
                </c:pt>
                <c:pt idx="19976">
                  <c:v>0.008942666</c:v>
                </c:pt>
                <c:pt idx="19977">
                  <c:v>0.008930388</c:v>
                </c:pt>
                <c:pt idx="19978">
                  <c:v>0.009075626</c:v>
                </c:pt>
                <c:pt idx="19979">
                  <c:v>0.008796815</c:v>
                </c:pt>
                <c:pt idx="19980">
                  <c:v>0.007966455</c:v>
                </c:pt>
                <c:pt idx="19981">
                  <c:v>0.009047222</c:v>
                </c:pt>
                <c:pt idx="19982">
                  <c:v>0.00881872</c:v>
                </c:pt>
                <c:pt idx="19983">
                  <c:v>0.00858759400000001</c:v>
                </c:pt>
                <c:pt idx="19984">
                  <c:v>0.008771949</c:v>
                </c:pt>
                <c:pt idx="19985">
                  <c:v>0.008215762</c:v>
                </c:pt>
                <c:pt idx="19986">
                  <c:v>0.007699595</c:v>
                </c:pt>
                <c:pt idx="19987">
                  <c:v>0.007995636</c:v>
                </c:pt>
                <c:pt idx="19988">
                  <c:v>0.008330379</c:v>
                </c:pt>
                <c:pt idx="19989">
                  <c:v>0.008498662</c:v>
                </c:pt>
                <c:pt idx="19990">
                  <c:v>0.009349776</c:v>
                </c:pt>
                <c:pt idx="19991">
                  <c:v>0.009144221</c:v>
                </c:pt>
                <c:pt idx="19992">
                  <c:v>0.009054654</c:v>
                </c:pt>
                <c:pt idx="19993">
                  <c:v>0.009118174</c:v>
                </c:pt>
                <c:pt idx="19994">
                  <c:v>0.009005141</c:v>
                </c:pt>
                <c:pt idx="19995">
                  <c:v>0.00903402</c:v>
                </c:pt>
                <c:pt idx="19996">
                  <c:v>0.008333974</c:v>
                </c:pt>
                <c:pt idx="19997">
                  <c:v>0.009413837</c:v>
                </c:pt>
                <c:pt idx="19998">
                  <c:v>0.008525903</c:v>
                </c:pt>
                <c:pt idx="19999">
                  <c:v>0.00913127</c:v>
                </c:pt>
                <c:pt idx="20000">
                  <c:v>0.008433361</c:v>
                </c:pt>
                <c:pt idx="20001">
                  <c:v>0.008644096</c:v>
                </c:pt>
                <c:pt idx="20002">
                  <c:v>0.009213485</c:v>
                </c:pt>
                <c:pt idx="20003">
                  <c:v>0.008557973</c:v>
                </c:pt>
                <c:pt idx="20004">
                  <c:v>0.008521968</c:v>
                </c:pt>
                <c:pt idx="20005">
                  <c:v>0.008292276</c:v>
                </c:pt>
                <c:pt idx="20006">
                  <c:v>0.008928398</c:v>
                </c:pt>
                <c:pt idx="20007">
                  <c:v>0.009260826</c:v>
                </c:pt>
                <c:pt idx="20008">
                  <c:v>0.01030991</c:v>
                </c:pt>
                <c:pt idx="20009">
                  <c:v>0.009490531</c:v>
                </c:pt>
                <c:pt idx="20010">
                  <c:v>0.00955127</c:v>
                </c:pt>
                <c:pt idx="20011">
                  <c:v>0.009833232</c:v>
                </c:pt>
                <c:pt idx="20012">
                  <c:v>0.0101519</c:v>
                </c:pt>
                <c:pt idx="20013">
                  <c:v>0.0108425</c:v>
                </c:pt>
                <c:pt idx="20014">
                  <c:v>0.01061815</c:v>
                </c:pt>
                <c:pt idx="20015">
                  <c:v>0.01131752</c:v>
                </c:pt>
                <c:pt idx="20016">
                  <c:v>0.01166215</c:v>
                </c:pt>
                <c:pt idx="20017">
                  <c:v>0.01180569</c:v>
                </c:pt>
                <c:pt idx="20018">
                  <c:v>0.01184739</c:v>
                </c:pt>
                <c:pt idx="20019">
                  <c:v>0.01137312</c:v>
                </c:pt>
                <c:pt idx="20020">
                  <c:v>0.0118853</c:v>
                </c:pt>
                <c:pt idx="20021">
                  <c:v>0.01174382</c:v>
                </c:pt>
                <c:pt idx="20022">
                  <c:v>0.01222847</c:v>
                </c:pt>
                <c:pt idx="20023">
                  <c:v>0.01308175</c:v>
                </c:pt>
                <c:pt idx="20024">
                  <c:v>0.01256926</c:v>
                </c:pt>
                <c:pt idx="20025">
                  <c:v>0.01320437</c:v>
                </c:pt>
                <c:pt idx="20026">
                  <c:v>0.01245528</c:v>
                </c:pt>
                <c:pt idx="20027">
                  <c:v>0.01217077</c:v>
                </c:pt>
                <c:pt idx="20028">
                  <c:v>0.01255695</c:v>
                </c:pt>
                <c:pt idx="20029">
                  <c:v>0.01250457</c:v>
                </c:pt>
                <c:pt idx="20030">
                  <c:v>0.01213436</c:v>
                </c:pt>
                <c:pt idx="20031">
                  <c:v>0.01187453</c:v>
                </c:pt>
                <c:pt idx="20032">
                  <c:v>0.01246982</c:v>
                </c:pt>
                <c:pt idx="20033">
                  <c:v>0.0117105</c:v>
                </c:pt>
                <c:pt idx="20034">
                  <c:v>0.01194774</c:v>
                </c:pt>
                <c:pt idx="20035">
                  <c:v>0.01199104</c:v>
                </c:pt>
                <c:pt idx="20036">
                  <c:v>0.01191403</c:v>
                </c:pt>
                <c:pt idx="20037">
                  <c:v>0.01134637</c:v>
                </c:pt>
                <c:pt idx="20038">
                  <c:v>0.01196473</c:v>
                </c:pt>
                <c:pt idx="20039">
                  <c:v>0.01155061</c:v>
                </c:pt>
                <c:pt idx="20040">
                  <c:v>0.01124267</c:v>
                </c:pt>
                <c:pt idx="20041">
                  <c:v>0.01109247</c:v>
                </c:pt>
                <c:pt idx="20042">
                  <c:v>0.0116497</c:v>
                </c:pt>
                <c:pt idx="20043">
                  <c:v>0.01123342</c:v>
                </c:pt>
                <c:pt idx="20044">
                  <c:v>0.0108391</c:v>
                </c:pt>
                <c:pt idx="20045">
                  <c:v>0.01032831</c:v>
                </c:pt>
                <c:pt idx="20046">
                  <c:v>0.01088899</c:v>
                </c:pt>
                <c:pt idx="20047">
                  <c:v>0.01085171</c:v>
                </c:pt>
                <c:pt idx="20048">
                  <c:v>0.01068757</c:v>
                </c:pt>
                <c:pt idx="20049">
                  <c:v>0.01097336</c:v>
                </c:pt>
                <c:pt idx="20050">
                  <c:v>0.01075383</c:v>
                </c:pt>
                <c:pt idx="20051">
                  <c:v>0.01107569</c:v>
                </c:pt>
                <c:pt idx="20052">
                  <c:v>0.01099586</c:v>
                </c:pt>
                <c:pt idx="20053">
                  <c:v>0.01092087</c:v>
                </c:pt>
                <c:pt idx="20054">
                  <c:v>0.01125651</c:v>
                </c:pt>
                <c:pt idx="20055">
                  <c:v>0.01051314</c:v>
                </c:pt>
                <c:pt idx="20056">
                  <c:v>0.009998325</c:v>
                </c:pt>
                <c:pt idx="20057">
                  <c:v>0.00991253</c:v>
                </c:pt>
                <c:pt idx="20058">
                  <c:v>0.01062329</c:v>
                </c:pt>
                <c:pt idx="20059">
                  <c:v>0.01050122</c:v>
                </c:pt>
                <c:pt idx="20060">
                  <c:v>0.01004315</c:v>
                </c:pt>
                <c:pt idx="20061">
                  <c:v>0.01036264</c:v>
                </c:pt>
                <c:pt idx="20062">
                  <c:v>0.01044602</c:v>
                </c:pt>
                <c:pt idx="20063">
                  <c:v>0.01105104</c:v>
                </c:pt>
                <c:pt idx="20064">
                  <c:v>0.01080242</c:v>
                </c:pt>
                <c:pt idx="20065">
                  <c:v>0.01153961</c:v>
                </c:pt>
                <c:pt idx="20066">
                  <c:v>0.01140046</c:v>
                </c:pt>
                <c:pt idx="20067">
                  <c:v>0.01073186</c:v>
                </c:pt>
                <c:pt idx="20068">
                  <c:v>0.01126911</c:v>
                </c:pt>
                <c:pt idx="20069">
                  <c:v>0.01148448</c:v>
                </c:pt>
                <c:pt idx="20070">
                  <c:v>0.01098316</c:v>
                </c:pt>
                <c:pt idx="20071">
                  <c:v>0.01049558</c:v>
                </c:pt>
                <c:pt idx="20072">
                  <c:v>0.01155741</c:v>
                </c:pt>
                <c:pt idx="20073">
                  <c:v>0.01048428</c:v>
                </c:pt>
                <c:pt idx="20074">
                  <c:v>0.01102908</c:v>
                </c:pt>
                <c:pt idx="20075">
                  <c:v>0.01010804</c:v>
                </c:pt>
                <c:pt idx="20076">
                  <c:v>0.01063543</c:v>
                </c:pt>
                <c:pt idx="20077">
                  <c:v>0.01129087</c:v>
                </c:pt>
                <c:pt idx="20078">
                  <c:v>0.0114675</c:v>
                </c:pt>
                <c:pt idx="20079">
                  <c:v>0.01132152</c:v>
                </c:pt>
                <c:pt idx="20080">
                  <c:v>0.01192166</c:v>
                </c:pt>
                <c:pt idx="20081">
                  <c:v>0.01152248</c:v>
                </c:pt>
                <c:pt idx="20082">
                  <c:v>0.01153968</c:v>
                </c:pt>
                <c:pt idx="20083">
                  <c:v>0.01132566</c:v>
                </c:pt>
                <c:pt idx="20084">
                  <c:v>0.01170122</c:v>
                </c:pt>
                <c:pt idx="20085">
                  <c:v>0.011823</c:v>
                </c:pt>
                <c:pt idx="20086">
                  <c:v>0.01124195</c:v>
                </c:pt>
                <c:pt idx="20087">
                  <c:v>0.01050163</c:v>
                </c:pt>
                <c:pt idx="20088">
                  <c:v>0.01096282</c:v>
                </c:pt>
                <c:pt idx="20089">
                  <c:v>0.01107894</c:v>
                </c:pt>
                <c:pt idx="20090">
                  <c:v>0.01063177</c:v>
                </c:pt>
                <c:pt idx="20091">
                  <c:v>0.01142156</c:v>
                </c:pt>
                <c:pt idx="20092">
                  <c:v>0.01221866</c:v>
                </c:pt>
                <c:pt idx="20093">
                  <c:v>0.01238261</c:v>
                </c:pt>
                <c:pt idx="20094">
                  <c:v>0.01280483</c:v>
                </c:pt>
                <c:pt idx="20095">
                  <c:v>0.01307488</c:v>
                </c:pt>
                <c:pt idx="20096">
                  <c:v>0.01279885</c:v>
                </c:pt>
                <c:pt idx="20097">
                  <c:v>0.0130796</c:v>
                </c:pt>
                <c:pt idx="20098">
                  <c:v>0.0128773</c:v>
                </c:pt>
                <c:pt idx="20099">
                  <c:v>0.01308846</c:v>
                </c:pt>
                <c:pt idx="20100">
                  <c:v>0.01343359</c:v>
                </c:pt>
                <c:pt idx="20101">
                  <c:v>0.0126941</c:v>
                </c:pt>
                <c:pt idx="20102">
                  <c:v>0.01257441</c:v>
                </c:pt>
                <c:pt idx="20103">
                  <c:v>0.01300477</c:v>
                </c:pt>
                <c:pt idx="20104">
                  <c:v>0.01310963</c:v>
                </c:pt>
                <c:pt idx="20105">
                  <c:v>0.01243021</c:v>
                </c:pt>
                <c:pt idx="20106">
                  <c:v>0.01220163</c:v>
                </c:pt>
                <c:pt idx="20107">
                  <c:v>0.01248433</c:v>
                </c:pt>
                <c:pt idx="20108">
                  <c:v>0.01296534</c:v>
                </c:pt>
                <c:pt idx="20109">
                  <c:v>0.01302943</c:v>
                </c:pt>
                <c:pt idx="20110">
                  <c:v>0.0129329</c:v>
                </c:pt>
                <c:pt idx="20111">
                  <c:v>0.01321845</c:v>
                </c:pt>
                <c:pt idx="20112">
                  <c:v>0.01292177</c:v>
                </c:pt>
                <c:pt idx="20113">
                  <c:v>0.01255328</c:v>
                </c:pt>
                <c:pt idx="20114">
                  <c:v>0.01259032</c:v>
                </c:pt>
                <c:pt idx="20115">
                  <c:v>0.01258469</c:v>
                </c:pt>
                <c:pt idx="20116">
                  <c:v>0.01255724</c:v>
                </c:pt>
                <c:pt idx="20117">
                  <c:v>0.01207627</c:v>
                </c:pt>
                <c:pt idx="20118">
                  <c:v>0.01279893</c:v>
                </c:pt>
                <c:pt idx="20119">
                  <c:v>0.01232736</c:v>
                </c:pt>
                <c:pt idx="20120">
                  <c:v>0.01224853</c:v>
                </c:pt>
                <c:pt idx="20121">
                  <c:v>0.01253924</c:v>
                </c:pt>
                <c:pt idx="20122">
                  <c:v>0.01266146</c:v>
                </c:pt>
                <c:pt idx="20123">
                  <c:v>0.01304398</c:v>
                </c:pt>
                <c:pt idx="20124">
                  <c:v>0.01281315</c:v>
                </c:pt>
                <c:pt idx="20125">
                  <c:v>0.01288514</c:v>
                </c:pt>
                <c:pt idx="20126">
                  <c:v>0.01231883</c:v>
                </c:pt>
                <c:pt idx="20127">
                  <c:v>0.0126854</c:v>
                </c:pt>
                <c:pt idx="20128">
                  <c:v>0.01301665</c:v>
                </c:pt>
                <c:pt idx="20129">
                  <c:v>0.01237668</c:v>
                </c:pt>
                <c:pt idx="20130">
                  <c:v>0.01285693</c:v>
                </c:pt>
                <c:pt idx="20131">
                  <c:v>0.01250207</c:v>
                </c:pt>
                <c:pt idx="20132">
                  <c:v>0.01249613</c:v>
                </c:pt>
                <c:pt idx="20133">
                  <c:v>0.01215373</c:v>
                </c:pt>
                <c:pt idx="20134">
                  <c:v>0.01256898</c:v>
                </c:pt>
                <c:pt idx="20135">
                  <c:v>0.01341387</c:v>
                </c:pt>
                <c:pt idx="20136">
                  <c:v>0.01396632</c:v>
                </c:pt>
                <c:pt idx="20137">
                  <c:v>0.01433685</c:v>
                </c:pt>
                <c:pt idx="20138">
                  <c:v>0.01443934</c:v>
                </c:pt>
                <c:pt idx="20139">
                  <c:v>0.01445789</c:v>
                </c:pt>
                <c:pt idx="20140">
                  <c:v>0.01437871</c:v>
                </c:pt>
                <c:pt idx="20141">
                  <c:v>0.01421263</c:v>
                </c:pt>
                <c:pt idx="20142">
                  <c:v>0.01462732</c:v>
                </c:pt>
                <c:pt idx="20143">
                  <c:v>0.01377032</c:v>
                </c:pt>
                <c:pt idx="20144">
                  <c:v>0.01409927</c:v>
                </c:pt>
                <c:pt idx="20145">
                  <c:v>0.01311079</c:v>
                </c:pt>
                <c:pt idx="20146">
                  <c:v>0.01342841</c:v>
                </c:pt>
                <c:pt idx="20147">
                  <c:v>0.01372753</c:v>
                </c:pt>
                <c:pt idx="20148">
                  <c:v>0.01315963</c:v>
                </c:pt>
                <c:pt idx="20149">
                  <c:v>0.01378504</c:v>
                </c:pt>
                <c:pt idx="20150">
                  <c:v>0.01351747</c:v>
                </c:pt>
                <c:pt idx="20151">
                  <c:v>0.01329792</c:v>
                </c:pt>
                <c:pt idx="20152">
                  <c:v>0.01348971</c:v>
                </c:pt>
                <c:pt idx="20153">
                  <c:v>0.0145636</c:v>
                </c:pt>
                <c:pt idx="20154">
                  <c:v>0.01452282</c:v>
                </c:pt>
                <c:pt idx="20155">
                  <c:v>0.01537434</c:v>
                </c:pt>
                <c:pt idx="20156">
                  <c:v>0.01583557</c:v>
                </c:pt>
                <c:pt idx="20157">
                  <c:v>0.0156647</c:v>
                </c:pt>
                <c:pt idx="20158">
                  <c:v>0.01479283</c:v>
                </c:pt>
                <c:pt idx="20159">
                  <c:v>0.01466085</c:v>
                </c:pt>
                <c:pt idx="20160">
                  <c:v>0.01499415</c:v>
                </c:pt>
                <c:pt idx="20161">
                  <c:v>0.01572615</c:v>
                </c:pt>
                <c:pt idx="20162">
                  <c:v>0.01598053</c:v>
                </c:pt>
                <c:pt idx="20163">
                  <c:v>0.01534065</c:v>
                </c:pt>
                <c:pt idx="20164">
                  <c:v>0.01591312</c:v>
                </c:pt>
                <c:pt idx="20165">
                  <c:v>0.01645011</c:v>
                </c:pt>
                <c:pt idx="20166">
                  <c:v>0.01674678</c:v>
                </c:pt>
                <c:pt idx="20167">
                  <c:v>0.01690451</c:v>
                </c:pt>
                <c:pt idx="20168">
                  <c:v>0.01769813</c:v>
                </c:pt>
                <c:pt idx="20169">
                  <c:v>0.01801949</c:v>
                </c:pt>
                <c:pt idx="20170">
                  <c:v>0.01817075</c:v>
                </c:pt>
                <c:pt idx="20171">
                  <c:v>0.01958667</c:v>
                </c:pt>
                <c:pt idx="20172">
                  <c:v>0.01823472</c:v>
                </c:pt>
                <c:pt idx="20173">
                  <c:v>0.01969321</c:v>
                </c:pt>
                <c:pt idx="20174">
                  <c:v>0.01923748</c:v>
                </c:pt>
                <c:pt idx="20175">
                  <c:v>0.01909001</c:v>
                </c:pt>
                <c:pt idx="20176">
                  <c:v>0.01871824</c:v>
                </c:pt>
                <c:pt idx="20177">
                  <c:v>0.01797456</c:v>
                </c:pt>
                <c:pt idx="20178">
                  <c:v>0.0187948</c:v>
                </c:pt>
                <c:pt idx="20179">
                  <c:v>0.01872713</c:v>
                </c:pt>
                <c:pt idx="20180">
                  <c:v>0.01794303</c:v>
                </c:pt>
                <c:pt idx="20181">
                  <c:v>0.01818231</c:v>
                </c:pt>
                <c:pt idx="20182">
                  <c:v>0.0182096</c:v>
                </c:pt>
                <c:pt idx="20183">
                  <c:v>0.01849148</c:v>
                </c:pt>
                <c:pt idx="20184">
                  <c:v>0.01863027</c:v>
                </c:pt>
                <c:pt idx="20185">
                  <c:v>0.01876705</c:v>
                </c:pt>
                <c:pt idx="20186">
                  <c:v>0.01829324</c:v>
                </c:pt>
                <c:pt idx="20187">
                  <c:v>0.01809887</c:v>
                </c:pt>
                <c:pt idx="20188">
                  <c:v>0.0175188</c:v>
                </c:pt>
                <c:pt idx="20189">
                  <c:v>0.01751512</c:v>
                </c:pt>
                <c:pt idx="20190">
                  <c:v>0.0175167</c:v>
                </c:pt>
                <c:pt idx="20191">
                  <c:v>0.0172523</c:v>
                </c:pt>
                <c:pt idx="20192">
                  <c:v>0.0171672</c:v>
                </c:pt>
                <c:pt idx="20193">
                  <c:v>0.01722945</c:v>
                </c:pt>
                <c:pt idx="20194">
                  <c:v>0.01756864</c:v>
                </c:pt>
                <c:pt idx="20195">
                  <c:v>0.0169451</c:v>
                </c:pt>
                <c:pt idx="20196">
                  <c:v>0.01670363</c:v>
                </c:pt>
                <c:pt idx="20197">
                  <c:v>0.01735243</c:v>
                </c:pt>
                <c:pt idx="20198">
                  <c:v>0.01738348</c:v>
                </c:pt>
                <c:pt idx="20199">
                  <c:v>0.01612162</c:v>
                </c:pt>
                <c:pt idx="20200">
                  <c:v>0.01638256</c:v>
                </c:pt>
                <c:pt idx="20201">
                  <c:v>0.01718309</c:v>
                </c:pt>
                <c:pt idx="20202">
                  <c:v>0.0180721</c:v>
                </c:pt>
                <c:pt idx="20203">
                  <c:v>0.01891988</c:v>
                </c:pt>
                <c:pt idx="20204">
                  <c:v>0.01887475</c:v>
                </c:pt>
                <c:pt idx="20205">
                  <c:v>0.01874395</c:v>
                </c:pt>
                <c:pt idx="20206">
                  <c:v>0.01902908</c:v>
                </c:pt>
                <c:pt idx="20207">
                  <c:v>0.01911326</c:v>
                </c:pt>
                <c:pt idx="20208">
                  <c:v>0.01877424</c:v>
                </c:pt>
                <c:pt idx="20209">
                  <c:v>0.01862175</c:v>
                </c:pt>
                <c:pt idx="20210">
                  <c:v>0.01903848</c:v>
                </c:pt>
                <c:pt idx="20211">
                  <c:v>0.01837007</c:v>
                </c:pt>
                <c:pt idx="20212">
                  <c:v>0.01911183</c:v>
                </c:pt>
                <c:pt idx="20213">
                  <c:v>0.01794923</c:v>
                </c:pt>
                <c:pt idx="20214">
                  <c:v>0.01803261</c:v>
                </c:pt>
                <c:pt idx="20215">
                  <c:v>0.018952</c:v>
                </c:pt>
                <c:pt idx="20216">
                  <c:v>0.01875668</c:v>
                </c:pt>
                <c:pt idx="20217">
                  <c:v>0.01885073</c:v>
                </c:pt>
                <c:pt idx="20218">
                  <c:v>0.01829782</c:v>
                </c:pt>
                <c:pt idx="20219">
                  <c:v>0.01879248</c:v>
                </c:pt>
                <c:pt idx="20220">
                  <c:v>0.01932007</c:v>
                </c:pt>
                <c:pt idx="20221">
                  <c:v>0.01828594</c:v>
                </c:pt>
                <c:pt idx="20222">
                  <c:v>0.01806176</c:v>
                </c:pt>
                <c:pt idx="20223">
                  <c:v>0.01838665</c:v>
                </c:pt>
                <c:pt idx="20224">
                  <c:v>0.01814228</c:v>
                </c:pt>
                <c:pt idx="20225">
                  <c:v>0.01868666</c:v>
                </c:pt>
                <c:pt idx="20226">
                  <c:v>0.01798005</c:v>
                </c:pt>
                <c:pt idx="20227">
                  <c:v>0.01868188</c:v>
                </c:pt>
                <c:pt idx="20228">
                  <c:v>0.01752741</c:v>
                </c:pt>
                <c:pt idx="20229">
                  <c:v>0.01704164</c:v>
                </c:pt>
                <c:pt idx="20230">
                  <c:v>0.0168462</c:v>
                </c:pt>
                <c:pt idx="20231">
                  <c:v>0.01564641</c:v>
                </c:pt>
                <c:pt idx="20232">
                  <c:v>0.015166</c:v>
                </c:pt>
                <c:pt idx="20233">
                  <c:v>0.01581479</c:v>
                </c:pt>
                <c:pt idx="20234">
                  <c:v>0.0145639</c:v>
                </c:pt>
                <c:pt idx="20235">
                  <c:v>0.01494615</c:v>
                </c:pt>
                <c:pt idx="20236">
                  <c:v>0.01611134</c:v>
                </c:pt>
                <c:pt idx="20237">
                  <c:v>0.01583314</c:v>
                </c:pt>
                <c:pt idx="20238">
                  <c:v>0.01609273</c:v>
                </c:pt>
                <c:pt idx="20239">
                  <c:v>0.01684509</c:v>
                </c:pt>
                <c:pt idx="20240">
                  <c:v>0.01760808</c:v>
                </c:pt>
                <c:pt idx="20241">
                  <c:v>0.01702357</c:v>
                </c:pt>
                <c:pt idx="20242">
                  <c:v>0.01668607</c:v>
                </c:pt>
                <c:pt idx="20243">
                  <c:v>0.01673205</c:v>
                </c:pt>
                <c:pt idx="20244">
                  <c:v>0.01763351</c:v>
                </c:pt>
                <c:pt idx="20245">
                  <c:v>0.01773323</c:v>
                </c:pt>
                <c:pt idx="20246">
                  <c:v>0.01716518</c:v>
                </c:pt>
                <c:pt idx="20247">
                  <c:v>0.01675066</c:v>
                </c:pt>
                <c:pt idx="20248">
                  <c:v>0.01742047</c:v>
                </c:pt>
                <c:pt idx="20249">
                  <c:v>0.01656099</c:v>
                </c:pt>
                <c:pt idx="20250">
                  <c:v>0.01636746</c:v>
                </c:pt>
                <c:pt idx="20251">
                  <c:v>0.01621974</c:v>
                </c:pt>
                <c:pt idx="20252">
                  <c:v>0.01659293</c:v>
                </c:pt>
                <c:pt idx="20253">
                  <c:v>0.01754087</c:v>
                </c:pt>
                <c:pt idx="20254">
                  <c:v>0.01754036</c:v>
                </c:pt>
                <c:pt idx="20255">
                  <c:v>0.01740747</c:v>
                </c:pt>
                <c:pt idx="20256">
                  <c:v>0.01822783</c:v>
                </c:pt>
                <c:pt idx="20257">
                  <c:v>0.01827857</c:v>
                </c:pt>
                <c:pt idx="20258">
                  <c:v>0.01727204</c:v>
                </c:pt>
                <c:pt idx="20259">
                  <c:v>0.01833664</c:v>
                </c:pt>
                <c:pt idx="20260">
                  <c:v>0.01806908</c:v>
                </c:pt>
                <c:pt idx="20261">
                  <c:v>0.01865712</c:v>
                </c:pt>
                <c:pt idx="20262">
                  <c:v>0.02009857</c:v>
                </c:pt>
                <c:pt idx="20263">
                  <c:v>0.02076861</c:v>
                </c:pt>
                <c:pt idx="20264">
                  <c:v>0.02267645</c:v>
                </c:pt>
                <c:pt idx="20265">
                  <c:v>0.023528</c:v>
                </c:pt>
                <c:pt idx="20266">
                  <c:v>0.02416889</c:v>
                </c:pt>
                <c:pt idx="20267">
                  <c:v>0.02571452</c:v>
                </c:pt>
                <c:pt idx="20268">
                  <c:v>0.02619905</c:v>
                </c:pt>
                <c:pt idx="20269">
                  <c:v>0.02563004</c:v>
                </c:pt>
                <c:pt idx="20270">
                  <c:v>0.02548712</c:v>
                </c:pt>
                <c:pt idx="20271">
                  <c:v>0.02650416</c:v>
                </c:pt>
                <c:pt idx="20272">
                  <c:v>0.02587182</c:v>
                </c:pt>
                <c:pt idx="20273">
                  <c:v>0.02522028</c:v>
                </c:pt>
                <c:pt idx="20274">
                  <c:v>0.02665937</c:v>
                </c:pt>
                <c:pt idx="20275">
                  <c:v>0.02637762</c:v>
                </c:pt>
                <c:pt idx="20276">
                  <c:v>0.02597152</c:v>
                </c:pt>
                <c:pt idx="20277">
                  <c:v>0.02649797</c:v>
                </c:pt>
                <c:pt idx="20278">
                  <c:v>0.02498661</c:v>
                </c:pt>
                <c:pt idx="20279">
                  <c:v>0.02578782</c:v>
                </c:pt>
                <c:pt idx="20280">
                  <c:v>0.02666494</c:v>
                </c:pt>
                <c:pt idx="20281">
                  <c:v>0.03130836</c:v>
                </c:pt>
                <c:pt idx="20282">
                  <c:v>0.03403458</c:v>
                </c:pt>
                <c:pt idx="20283">
                  <c:v>0.03477554</c:v>
                </c:pt>
                <c:pt idx="20284">
                  <c:v>0.03337042</c:v>
                </c:pt>
                <c:pt idx="20285">
                  <c:v>0.031954</c:v>
                </c:pt>
                <c:pt idx="20286">
                  <c:v>0.03134099</c:v>
                </c:pt>
                <c:pt idx="20287">
                  <c:v>0.03153025</c:v>
                </c:pt>
                <c:pt idx="20288">
                  <c:v>0.02908666</c:v>
                </c:pt>
                <c:pt idx="20289">
                  <c:v>0.0348047</c:v>
                </c:pt>
                <c:pt idx="20290">
                  <c:v>0.03775116</c:v>
                </c:pt>
                <c:pt idx="20291">
                  <c:v>0.04063332</c:v>
                </c:pt>
                <c:pt idx="20292">
                  <c:v>0.0417234</c:v>
                </c:pt>
                <c:pt idx="20293">
                  <c:v>0.03726312</c:v>
                </c:pt>
                <c:pt idx="20294">
                  <c:v>0.03495943</c:v>
                </c:pt>
                <c:pt idx="20295">
                  <c:v>0.03242155</c:v>
                </c:pt>
                <c:pt idx="20296">
                  <c:v>0.03264895</c:v>
                </c:pt>
                <c:pt idx="20297">
                  <c:v>0.03361634</c:v>
                </c:pt>
                <c:pt idx="20298">
                  <c:v>0.03214222</c:v>
                </c:pt>
                <c:pt idx="20299">
                  <c:v>0.03243387</c:v>
                </c:pt>
                <c:pt idx="20300">
                  <c:v>0.03455087</c:v>
                </c:pt>
                <c:pt idx="20301">
                  <c:v>0.03728942</c:v>
                </c:pt>
                <c:pt idx="20302">
                  <c:v>0.04019802</c:v>
                </c:pt>
                <c:pt idx="20303">
                  <c:v>0.04336654</c:v>
                </c:pt>
                <c:pt idx="20304">
                  <c:v>0.04291316</c:v>
                </c:pt>
                <c:pt idx="20305">
                  <c:v>0.04068386</c:v>
                </c:pt>
                <c:pt idx="20306">
                  <c:v>0.04021648</c:v>
                </c:pt>
                <c:pt idx="20307">
                  <c:v>0.03853031</c:v>
                </c:pt>
                <c:pt idx="20308">
                  <c:v>0.03737056</c:v>
                </c:pt>
                <c:pt idx="20309">
                  <c:v>0.03491084</c:v>
                </c:pt>
                <c:pt idx="20310">
                  <c:v>0.03514505</c:v>
                </c:pt>
                <c:pt idx="20311">
                  <c:v>0.03484925</c:v>
                </c:pt>
                <c:pt idx="20312">
                  <c:v>0.03407019</c:v>
                </c:pt>
                <c:pt idx="20313">
                  <c:v>0.03492088</c:v>
                </c:pt>
                <c:pt idx="20314">
                  <c:v>0.03342999</c:v>
                </c:pt>
                <c:pt idx="20315">
                  <c:v>0.03174599</c:v>
                </c:pt>
                <c:pt idx="20316">
                  <c:v>0.0291894</c:v>
                </c:pt>
                <c:pt idx="20317">
                  <c:v>0.03132353</c:v>
                </c:pt>
                <c:pt idx="20318">
                  <c:v>0.02635323</c:v>
                </c:pt>
                <c:pt idx="20319">
                  <c:v>0.02542954</c:v>
                </c:pt>
                <c:pt idx="20320">
                  <c:v>0.02329636</c:v>
                </c:pt>
                <c:pt idx="20321">
                  <c:v>0.02088621</c:v>
                </c:pt>
                <c:pt idx="20322">
                  <c:v>0.01958609</c:v>
                </c:pt>
                <c:pt idx="20323">
                  <c:v>0.01583631</c:v>
                </c:pt>
                <c:pt idx="20324">
                  <c:v>0.009859954</c:v>
                </c:pt>
                <c:pt idx="20325">
                  <c:v>0.00995002</c:v>
                </c:pt>
                <c:pt idx="20326">
                  <c:v>0.01054781</c:v>
                </c:pt>
                <c:pt idx="20327">
                  <c:v>0.03015705</c:v>
                </c:pt>
                <c:pt idx="20328">
                  <c:v>0.03532686</c:v>
                </c:pt>
                <c:pt idx="20329">
                  <c:v>0.03697677</c:v>
                </c:pt>
                <c:pt idx="20330">
                  <c:v>0.03681499</c:v>
                </c:pt>
                <c:pt idx="20331">
                  <c:v>0.0351189</c:v>
                </c:pt>
                <c:pt idx="20332">
                  <c:v>0.03538039</c:v>
                </c:pt>
                <c:pt idx="20333">
                  <c:v>0.03484349</c:v>
                </c:pt>
                <c:pt idx="20334">
                  <c:v>0.02879714</c:v>
                </c:pt>
                <c:pt idx="20335">
                  <c:v>0.02987274</c:v>
                </c:pt>
                <c:pt idx="20336">
                  <c:v>0.03004314</c:v>
                </c:pt>
                <c:pt idx="20337">
                  <c:v>0.02797239</c:v>
                </c:pt>
                <c:pt idx="20338">
                  <c:v>0.02982079</c:v>
                </c:pt>
                <c:pt idx="20339">
                  <c:v>0.02764194</c:v>
                </c:pt>
                <c:pt idx="20340">
                  <c:v>0.03052322</c:v>
                </c:pt>
                <c:pt idx="20341">
                  <c:v>0.02973984</c:v>
                </c:pt>
                <c:pt idx="20342">
                  <c:v>0.02895717</c:v>
                </c:pt>
                <c:pt idx="20343">
                  <c:v>0.03104911</c:v>
                </c:pt>
                <c:pt idx="20344">
                  <c:v>0.03038385</c:v>
                </c:pt>
                <c:pt idx="20345">
                  <c:v>0.02968802</c:v>
                </c:pt>
                <c:pt idx="20346">
                  <c:v>0.03079068</c:v>
                </c:pt>
                <c:pt idx="20347">
                  <c:v>0.02640254</c:v>
                </c:pt>
                <c:pt idx="20348">
                  <c:v>0.02946792</c:v>
                </c:pt>
                <c:pt idx="20349">
                  <c:v>0.02920865</c:v>
                </c:pt>
                <c:pt idx="20350">
                  <c:v>0.02613064</c:v>
                </c:pt>
                <c:pt idx="20351">
                  <c:v>0.0289368</c:v>
                </c:pt>
                <c:pt idx="20352">
                  <c:v>0.02681155</c:v>
                </c:pt>
                <c:pt idx="20353">
                  <c:v>0.02919468</c:v>
                </c:pt>
                <c:pt idx="20354">
                  <c:v>0.02828032</c:v>
                </c:pt>
                <c:pt idx="20355">
                  <c:v>0.02876712</c:v>
                </c:pt>
                <c:pt idx="20356">
                  <c:v>0.0316727</c:v>
                </c:pt>
                <c:pt idx="20357">
                  <c:v>0.02921776</c:v>
                </c:pt>
                <c:pt idx="20358">
                  <c:v>0.03049217</c:v>
                </c:pt>
                <c:pt idx="20359">
                  <c:v>0.03241659</c:v>
                </c:pt>
                <c:pt idx="20360">
                  <c:v>0.03138622</c:v>
                </c:pt>
                <c:pt idx="20361">
                  <c:v>0.03311975</c:v>
                </c:pt>
                <c:pt idx="20362">
                  <c:v>0.03110782</c:v>
                </c:pt>
                <c:pt idx="20363">
                  <c:v>0.03016862</c:v>
                </c:pt>
                <c:pt idx="20364">
                  <c:v>0.03154154</c:v>
                </c:pt>
                <c:pt idx="20365">
                  <c:v>0.02817448</c:v>
                </c:pt>
                <c:pt idx="20366">
                  <c:v>0.02691383</c:v>
                </c:pt>
                <c:pt idx="20367">
                  <c:v>0.0267723</c:v>
                </c:pt>
                <c:pt idx="20368">
                  <c:v>0.02883082</c:v>
                </c:pt>
                <c:pt idx="20369">
                  <c:v>0.02803053</c:v>
                </c:pt>
                <c:pt idx="20370">
                  <c:v>0.03104536</c:v>
                </c:pt>
                <c:pt idx="20371">
                  <c:v>0.03038038</c:v>
                </c:pt>
                <c:pt idx="20372">
                  <c:v>0.03151381</c:v>
                </c:pt>
                <c:pt idx="20373">
                  <c:v>0.03121011</c:v>
                </c:pt>
                <c:pt idx="20374">
                  <c:v>0.0270581</c:v>
                </c:pt>
                <c:pt idx="20375">
                  <c:v>0.0273539</c:v>
                </c:pt>
                <c:pt idx="20376">
                  <c:v>0.02846167</c:v>
                </c:pt>
                <c:pt idx="20377">
                  <c:v>0.02926602</c:v>
                </c:pt>
                <c:pt idx="20378">
                  <c:v>0.0269188</c:v>
                </c:pt>
                <c:pt idx="20379">
                  <c:v>0.02916019</c:v>
                </c:pt>
                <c:pt idx="20380">
                  <c:v>0.02885058</c:v>
                </c:pt>
                <c:pt idx="20381">
                  <c:v>0.02908672</c:v>
                </c:pt>
                <c:pt idx="20382">
                  <c:v>0.03041003</c:v>
                </c:pt>
                <c:pt idx="20383">
                  <c:v>0.0297343</c:v>
                </c:pt>
                <c:pt idx="20384">
                  <c:v>0.03023771</c:v>
                </c:pt>
                <c:pt idx="20385">
                  <c:v>0.03105631</c:v>
                </c:pt>
                <c:pt idx="20386">
                  <c:v>0.03013416</c:v>
                </c:pt>
                <c:pt idx="20387">
                  <c:v>0.02957063</c:v>
                </c:pt>
                <c:pt idx="20388">
                  <c:v>0.02894898</c:v>
                </c:pt>
                <c:pt idx="20389">
                  <c:v>0.0316211</c:v>
                </c:pt>
                <c:pt idx="20390">
                  <c:v>0.0303571</c:v>
                </c:pt>
                <c:pt idx="20391">
                  <c:v>0.03149659</c:v>
                </c:pt>
                <c:pt idx="20392">
                  <c:v>0.02955212</c:v>
                </c:pt>
                <c:pt idx="20393">
                  <c:v>0.03134748</c:v>
                </c:pt>
                <c:pt idx="20394">
                  <c:v>0.03392043</c:v>
                </c:pt>
                <c:pt idx="20395">
                  <c:v>0.03156367</c:v>
                </c:pt>
                <c:pt idx="20396">
                  <c:v>0.03205885</c:v>
                </c:pt>
                <c:pt idx="20397">
                  <c:v>0.03144662</c:v>
                </c:pt>
                <c:pt idx="20398">
                  <c:v>0.03383746</c:v>
                </c:pt>
                <c:pt idx="20399">
                  <c:v>0.03044423</c:v>
                </c:pt>
                <c:pt idx="20400">
                  <c:v>0.03210515</c:v>
                </c:pt>
                <c:pt idx="20401">
                  <c:v>0.03325148</c:v>
                </c:pt>
                <c:pt idx="20402">
                  <c:v>0.03368261</c:v>
                </c:pt>
                <c:pt idx="20403">
                  <c:v>0.03140071</c:v>
                </c:pt>
                <c:pt idx="20404">
                  <c:v>0.03196797</c:v>
                </c:pt>
                <c:pt idx="20405">
                  <c:v>0.03118297</c:v>
                </c:pt>
                <c:pt idx="20406">
                  <c:v>0.03271941</c:v>
                </c:pt>
                <c:pt idx="20407">
                  <c:v>0.03332652</c:v>
                </c:pt>
                <c:pt idx="20408">
                  <c:v>0.03181835</c:v>
                </c:pt>
                <c:pt idx="20409">
                  <c:v>0.03116816</c:v>
                </c:pt>
                <c:pt idx="20410">
                  <c:v>0.0297152</c:v>
                </c:pt>
                <c:pt idx="20411">
                  <c:v>0.03239582</c:v>
                </c:pt>
                <c:pt idx="20412">
                  <c:v>0.03155998</c:v>
                </c:pt>
                <c:pt idx="20413">
                  <c:v>0.03045637</c:v>
                </c:pt>
                <c:pt idx="20414">
                  <c:v>0.02870975</c:v>
                </c:pt>
                <c:pt idx="20415">
                  <c:v>0.02487389</c:v>
                </c:pt>
                <c:pt idx="20416">
                  <c:v>0.0281071</c:v>
                </c:pt>
                <c:pt idx="20417">
                  <c:v>0.03004543</c:v>
                </c:pt>
                <c:pt idx="20418">
                  <c:v>0.02777484</c:v>
                </c:pt>
                <c:pt idx="20419">
                  <c:v>0.03000716</c:v>
                </c:pt>
                <c:pt idx="20420">
                  <c:v>0.03009237</c:v>
                </c:pt>
                <c:pt idx="20421">
                  <c:v>0.03280481</c:v>
                </c:pt>
                <c:pt idx="20422">
                  <c:v>0.03266558</c:v>
                </c:pt>
                <c:pt idx="20423">
                  <c:v>0.03295414</c:v>
                </c:pt>
                <c:pt idx="20424">
                  <c:v>0.03288691</c:v>
                </c:pt>
                <c:pt idx="20425">
                  <c:v>0.0318282</c:v>
                </c:pt>
                <c:pt idx="20426">
                  <c:v>0.03210383</c:v>
                </c:pt>
                <c:pt idx="20427">
                  <c:v>0.02835087</c:v>
                </c:pt>
                <c:pt idx="20428">
                  <c:v>0.03062148</c:v>
                </c:pt>
                <c:pt idx="20429">
                  <c:v>0.03198241</c:v>
                </c:pt>
                <c:pt idx="20430">
                  <c:v>0.03066462</c:v>
                </c:pt>
                <c:pt idx="20431">
                  <c:v>0.03396798</c:v>
                </c:pt>
                <c:pt idx="20432">
                  <c:v>0.03351413</c:v>
                </c:pt>
                <c:pt idx="20433">
                  <c:v>0.03340629</c:v>
                </c:pt>
                <c:pt idx="20434">
                  <c:v>0.03487732</c:v>
                </c:pt>
                <c:pt idx="20435">
                  <c:v>0.03390344</c:v>
                </c:pt>
                <c:pt idx="20436">
                  <c:v>0.03022602</c:v>
                </c:pt>
                <c:pt idx="20437">
                  <c:v>0.03190478</c:v>
                </c:pt>
                <c:pt idx="20438">
                  <c:v>0.03017808</c:v>
                </c:pt>
                <c:pt idx="20439">
                  <c:v>0.03168705</c:v>
                </c:pt>
                <c:pt idx="20440">
                  <c:v>0.02976749</c:v>
                </c:pt>
                <c:pt idx="20441">
                  <c:v>0.02912768</c:v>
                </c:pt>
                <c:pt idx="20442">
                  <c:v>0.03155989</c:v>
                </c:pt>
                <c:pt idx="20443">
                  <c:v>0.03320389</c:v>
                </c:pt>
                <c:pt idx="20444">
                  <c:v>0.03013679</c:v>
                </c:pt>
                <c:pt idx="20445">
                  <c:v>0.0314579</c:v>
                </c:pt>
                <c:pt idx="20446">
                  <c:v>0.032554</c:v>
                </c:pt>
                <c:pt idx="20447">
                  <c:v>0.03128325</c:v>
                </c:pt>
                <c:pt idx="20448">
                  <c:v>0.03158235</c:v>
                </c:pt>
                <c:pt idx="20449">
                  <c:v>0.03146073</c:v>
                </c:pt>
                <c:pt idx="20450">
                  <c:v>0.03046677</c:v>
                </c:pt>
                <c:pt idx="20451">
                  <c:v>0.03225031</c:v>
                </c:pt>
                <c:pt idx="20452">
                  <c:v>0.03063994</c:v>
                </c:pt>
                <c:pt idx="20453">
                  <c:v>0.03308991</c:v>
                </c:pt>
                <c:pt idx="20454">
                  <c:v>0.03131107</c:v>
                </c:pt>
                <c:pt idx="20455">
                  <c:v>0.03239541</c:v>
                </c:pt>
                <c:pt idx="20456">
                  <c:v>0.03279114</c:v>
                </c:pt>
                <c:pt idx="20457">
                  <c:v>0.03305957</c:v>
                </c:pt>
                <c:pt idx="20458">
                  <c:v>0.03315066</c:v>
                </c:pt>
                <c:pt idx="20459">
                  <c:v>0.03385915</c:v>
                </c:pt>
                <c:pt idx="20460">
                  <c:v>0.03120463</c:v>
                </c:pt>
                <c:pt idx="20461">
                  <c:v>0.03215254</c:v>
                </c:pt>
                <c:pt idx="20462">
                  <c:v>0.03304977</c:v>
                </c:pt>
                <c:pt idx="20463">
                  <c:v>0.03236015</c:v>
                </c:pt>
                <c:pt idx="20464">
                  <c:v>0.03272984</c:v>
                </c:pt>
                <c:pt idx="20465">
                  <c:v>0.03432342</c:v>
                </c:pt>
                <c:pt idx="20466">
                  <c:v>0.03384021</c:v>
                </c:pt>
                <c:pt idx="20467">
                  <c:v>0.02932478</c:v>
                </c:pt>
                <c:pt idx="20468">
                  <c:v>0.02991319</c:v>
                </c:pt>
                <c:pt idx="20469">
                  <c:v>0.02865857</c:v>
                </c:pt>
                <c:pt idx="20470">
                  <c:v>0.03097499</c:v>
                </c:pt>
                <c:pt idx="20471">
                  <c:v>0.03108441</c:v>
                </c:pt>
                <c:pt idx="20472">
                  <c:v>0.03324059</c:v>
                </c:pt>
                <c:pt idx="20473">
                  <c:v>0.03441987</c:v>
                </c:pt>
                <c:pt idx="20474">
                  <c:v>0.03672229</c:v>
                </c:pt>
                <c:pt idx="20475">
                  <c:v>0.03456391</c:v>
                </c:pt>
                <c:pt idx="20476">
                  <c:v>0.034802</c:v>
                </c:pt>
                <c:pt idx="20477">
                  <c:v>0.03463341</c:v>
                </c:pt>
                <c:pt idx="20478">
                  <c:v>0.03144582</c:v>
                </c:pt>
                <c:pt idx="20479">
                  <c:v>0.03230056</c:v>
                </c:pt>
                <c:pt idx="20480">
                  <c:v>0.02912502</c:v>
                </c:pt>
                <c:pt idx="20481">
                  <c:v>0.03218961</c:v>
                </c:pt>
                <c:pt idx="20482">
                  <c:v>0.03508502</c:v>
                </c:pt>
                <c:pt idx="20483">
                  <c:v>0.03527642</c:v>
                </c:pt>
                <c:pt idx="20484">
                  <c:v>0.0345442</c:v>
                </c:pt>
                <c:pt idx="20485">
                  <c:v>0.03644933</c:v>
                </c:pt>
                <c:pt idx="20486">
                  <c:v>0.03245009</c:v>
                </c:pt>
                <c:pt idx="20487">
                  <c:v>0.03299262</c:v>
                </c:pt>
                <c:pt idx="20488">
                  <c:v>0.03543445</c:v>
                </c:pt>
                <c:pt idx="20489">
                  <c:v>0.03363121</c:v>
                </c:pt>
                <c:pt idx="20490">
                  <c:v>0.03468138</c:v>
                </c:pt>
                <c:pt idx="20491">
                  <c:v>0.03604672</c:v>
                </c:pt>
                <c:pt idx="20492">
                  <c:v>0.03737105</c:v>
                </c:pt>
                <c:pt idx="20493">
                  <c:v>0.03724139</c:v>
                </c:pt>
                <c:pt idx="20494">
                  <c:v>0.03614091</c:v>
                </c:pt>
                <c:pt idx="20495">
                  <c:v>0.0361448</c:v>
                </c:pt>
                <c:pt idx="20496">
                  <c:v>0.0331184</c:v>
                </c:pt>
                <c:pt idx="20497">
                  <c:v>0.03340962</c:v>
                </c:pt>
                <c:pt idx="20498">
                  <c:v>0.02937061</c:v>
                </c:pt>
                <c:pt idx="20499">
                  <c:v>0.03242946</c:v>
                </c:pt>
                <c:pt idx="20500">
                  <c:v>0.03140307</c:v>
                </c:pt>
                <c:pt idx="20501">
                  <c:v>0.03422691</c:v>
                </c:pt>
                <c:pt idx="20502">
                  <c:v>0.03243549</c:v>
                </c:pt>
                <c:pt idx="20503">
                  <c:v>0.03290205</c:v>
                </c:pt>
                <c:pt idx="20504">
                  <c:v>0.03520852</c:v>
                </c:pt>
                <c:pt idx="20505">
                  <c:v>0.03315443</c:v>
                </c:pt>
                <c:pt idx="20506">
                  <c:v>0.03307395</c:v>
                </c:pt>
                <c:pt idx="20507">
                  <c:v>0.02990839</c:v>
                </c:pt>
                <c:pt idx="20508">
                  <c:v>0.02718221</c:v>
                </c:pt>
                <c:pt idx="20509">
                  <c:v>0.02271015</c:v>
                </c:pt>
                <c:pt idx="20510">
                  <c:v>0.02661758</c:v>
                </c:pt>
                <c:pt idx="20511">
                  <c:v>0.02653778</c:v>
                </c:pt>
                <c:pt idx="20512">
                  <c:v>0.02654165</c:v>
                </c:pt>
                <c:pt idx="20513">
                  <c:v>0.02661413</c:v>
                </c:pt>
                <c:pt idx="20514">
                  <c:v>0.02722064</c:v>
                </c:pt>
                <c:pt idx="20515">
                  <c:v>0.02892602</c:v>
                </c:pt>
                <c:pt idx="20516">
                  <c:v>0.02814002</c:v>
                </c:pt>
                <c:pt idx="20517">
                  <c:v>0.02580385</c:v>
                </c:pt>
                <c:pt idx="20518">
                  <c:v>0.02552776</c:v>
                </c:pt>
                <c:pt idx="20519">
                  <c:v>0.02240312</c:v>
                </c:pt>
                <c:pt idx="20520">
                  <c:v>0.02290062</c:v>
                </c:pt>
                <c:pt idx="20521">
                  <c:v>0.02543478</c:v>
                </c:pt>
                <c:pt idx="20522">
                  <c:v>0.02624509</c:v>
                </c:pt>
                <c:pt idx="20523">
                  <c:v>0.02428422</c:v>
                </c:pt>
                <c:pt idx="20524">
                  <c:v>0.02267935</c:v>
                </c:pt>
                <c:pt idx="20525">
                  <c:v>0.02289993</c:v>
                </c:pt>
                <c:pt idx="20526">
                  <c:v>0.02150301</c:v>
                </c:pt>
                <c:pt idx="20527">
                  <c:v>0.02372696</c:v>
                </c:pt>
                <c:pt idx="20528">
                  <c:v>0.02214913</c:v>
                </c:pt>
                <c:pt idx="20529">
                  <c:v>0.02439959</c:v>
                </c:pt>
                <c:pt idx="20530">
                  <c:v>0.02044849</c:v>
                </c:pt>
                <c:pt idx="20531">
                  <c:v>0.02772778</c:v>
                </c:pt>
                <c:pt idx="20532">
                  <c:v>0.04478646</c:v>
                </c:pt>
                <c:pt idx="20533">
                  <c:v>0.03721484</c:v>
                </c:pt>
                <c:pt idx="20534">
                  <c:v>0.03034245</c:v>
                </c:pt>
                <c:pt idx="20535">
                  <c:v>0.02939879</c:v>
                </c:pt>
                <c:pt idx="20536">
                  <c:v>0.02872275</c:v>
                </c:pt>
                <c:pt idx="20537">
                  <c:v>0.03223335</c:v>
                </c:pt>
                <c:pt idx="20538">
                  <c:v>0.04715424</c:v>
                </c:pt>
                <c:pt idx="20539">
                  <c:v>0.03240708</c:v>
                </c:pt>
                <c:pt idx="20540">
                  <c:v>0.02548794</c:v>
                </c:pt>
                <c:pt idx="20541">
                  <c:v>0.02806488</c:v>
                </c:pt>
                <c:pt idx="20542">
                  <c:v>0.02700262</c:v>
                </c:pt>
                <c:pt idx="20543">
                  <c:v>0.02818249</c:v>
                </c:pt>
                <c:pt idx="20544">
                  <c:v>0.02711529</c:v>
                </c:pt>
                <c:pt idx="20545">
                  <c:v>0.02766182</c:v>
                </c:pt>
                <c:pt idx="20546">
                  <c:v>0.02548839</c:v>
                </c:pt>
                <c:pt idx="20547">
                  <c:v>0.02685079</c:v>
                </c:pt>
                <c:pt idx="20548">
                  <c:v>0.03282208</c:v>
                </c:pt>
                <c:pt idx="20549">
                  <c:v>0.02653878</c:v>
                </c:pt>
                <c:pt idx="20550">
                  <c:v>0.02530393</c:v>
                </c:pt>
                <c:pt idx="20551">
                  <c:v>0.02520746</c:v>
                </c:pt>
                <c:pt idx="20552">
                  <c:v>0.02447587</c:v>
                </c:pt>
                <c:pt idx="20553">
                  <c:v>0.0327819</c:v>
                </c:pt>
                <c:pt idx="20554">
                  <c:v>0.02930899</c:v>
                </c:pt>
                <c:pt idx="20555">
                  <c:v>0.02763933</c:v>
                </c:pt>
                <c:pt idx="20556">
                  <c:v>0.02804592</c:v>
                </c:pt>
                <c:pt idx="20557">
                  <c:v>0.02886306</c:v>
                </c:pt>
                <c:pt idx="20558">
                  <c:v>0.02872253</c:v>
                </c:pt>
                <c:pt idx="20559">
                  <c:v>0.02830842</c:v>
                </c:pt>
                <c:pt idx="20560">
                  <c:v>0.02752717</c:v>
                </c:pt>
                <c:pt idx="20561">
                  <c:v>0.02548897</c:v>
                </c:pt>
                <c:pt idx="20562">
                  <c:v>0.02456543</c:v>
                </c:pt>
                <c:pt idx="20563">
                  <c:v>0.02327565</c:v>
                </c:pt>
                <c:pt idx="20564">
                  <c:v>0.129383</c:v>
                </c:pt>
                <c:pt idx="20565">
                  <c:v>0.08261991</c:v>
                </c:pt>
                <c:pt idx="20566">
                  <c:v>0.1693713</c:v>
                </c:pt>
                <c:pt idx="20567">
                  <c:v>0.1177444</c:v>
                </c:pt>
                <c:pt idx="20568">
                  <c:v>0.02353962</c:v>
                </c:pt>
                <c:pt idx="20569">
                  <c:v>0.01995824</c:v>
                </c:pt>
                <c:pt idx="20570">
                  <c:v>0.01936445</c:v>
                </c:pt>
                <c:pt idx="20571">
                  <c:v>0.01949284</c:v>
                </c:pt>
                <c:pt idx="20572">
                  <c:v>0.02021379</c:v>
                </c:pt>
                <c:pt idx="20573">
                  <c:v>0.01971358</c:v>
                </c:pt>
                <c:pt idx="20574">
                  <c:v>0.01850172</c:v>
                </c:pt>
                <c:pt idx="20575">
                  <c:v>0.01927475</c:v>
                </c:pt>
                <c:pt idx="20576">
                  <c:v>0.0196756</c:v>
                </c:pt>
                <c:pt idx="20577">
                  <c:v>0.01846311</c:v>
                </c:pt>
                <c:pt idx="20578">
                  <c:v>0.1003261</c:v>
                </c:pt>
                <c:pt idx="20579">
                  <c:v>0.1490311</c:v>
                </c:pt>
                <c:pt idx="20580">
                  <c:v>0.0222403</c:v>
                </c:pt>
                <c:pt idx="20581">
                  <c:v>0.01803326</c:v>
                </c:pt>
                <c:pt idx="20582">
                  <c:v>0.01677942</c:v>
                </c:pt>
                <c:pt idx="20583">
                  <c:v>0.1095839</c:v>
                </c:pt>
                <c:pt idx="20584">
                  <c:v>0.01762895</c:v>
                </c:pt>
                <c:pt idx="20585">
                  <c:v>0.0154577</c:v>
                </c:pt>
                <c:pt idx="20586">
                  <c:v>0.01556373</c:v>
                </c:pt>
                <c:pt idx="20587">
                  <c:v>0.1186616</c:v>
                </c:pt>
                <c:pt idx="20588">
                  <c:v>0.01935784</c:v>
                </c:pt>
                <c:pt idx="20589">
                  <c:v>0.0246878</c:v>
                </c:pt>
                <c:pt idx="20590">
                  <c:v>0.01632318</c:v>
                </c:pt>
                <c:pt idx="20591">
                  <c:v>0.01533419</c:v>
                </c:pt>
                <c:pt idx="20592">
                  <c:v>0.06957116</c:v>
                </c:pt>
                <c:pt idx="20593">
                  <c:v>0.4051362</c:v>
                </c:pt>
                <c:pt idx="20594">
                  <c:v>0.3314634</c:v>
                </c:pt>
                <c:pt idx="20595">
                  <c:v>0.4028713</c:v>
                </c:pt>
                <c:pt idx="20596">
                  <c:v>0.01876142</c:v>
                </c:pt>
                <c:pt idx="20597">
                  <c:v>0.01346628</c:v>
                </c:pt>
                <c:pt idx="20598">
                  <c:v>0.01267182</c:v>
                </c:pt>
                <c:pt idx="20599">
                  <c:v>0.01105839</c:v>
                </c:pt>
                <c:pt idx="20600">
                  <c:v>0.01059404</c:v>
                </c:pt>
                <c:pt idx="20601">
                  <c:v>0.0121914</c:v>
                </c:pt>
                <c:pt idx="20602">
                  <c:v>0.01135456</c:v>
                </c:pt>
                <c:pt idx="20603">
                  <c:v>0.01129304</c:v>
                </c:pt>
                <c:pt idx="20604">
                  <c:v>0.01060093</c:v>
                </c:pt>
                <c:pt idx="20605">
                  <c:v>0.00936956</c:v>
                </c:pt>
                <c:pt idx="20606">
                  <c:v>0.01075233</c:v>
                </c:pt>
                <c:pt idx="20607">
                  <c:v>0.009710484</c:v>
                </c:pt>
                <c:pt idx="20608">
                  <c:v>0.009692547</c:v>
                </c:pt>
                <c:pt idx="20609">
                  <c:v>0.01002426</c:v>
                </c:pt>
                <c:pt idx="20610">
                  <c:v>0.01017855</c:v>
                </c:pt>
                <c:pt idx="20611">
                  <c:v>0.009343326</c:v>
                </c:pt>
                <c:pt idx="20612">
                  <c:v>0.008680013</c:v>
                </c:pt>
                <c:pt idx="20613">
                  <c:v>0.007569546</c:v>
                </c:pt>
                <c:pt idx="20614">
                  <c:v>0.007976436</c:v>
                </c:pt>
                <c:pt idx="20615">
                  <c:v>0.008249506</c:v>
                </c:pt>
                <c:pt idx="20616">
                  <c:v>0.007495721</c:v>
                </c:pt>
                <c:pt idx="20617">
                  <c:v>0.00734328</c:v>
                </c:pt>
                <c:pt idx="20618">
                  <c:v>0.0075856</c:v>
                </c:pt>
                <c:pt idx="20619">
                  <c:v>0.007974411</c:v>
                </c:pt>
                <c:pt idx="20620">
                  <c:v>0.00790878</c:v>
                </c:pt>
                <c:pt idx="20621">
                  <c:v>0.007333281</c:v>
                </c:pt>
                <c:pt idx="20622">
                  <c:v>0.00831468300000001</c:v>
                </c:pt>
                <c:pt idx="20623">
                  <c:v>0.00841242</c:v>
                </c:pt>
                <c:pt idx="20624">
                  <c:v>0.01035024</c:v>
                </c:pt>
                <c:pt idx="20625">
                  <c:v>0.01260631</c:v>
                </c:pt>
                <c:pt idx="20626">
                  <c:v>0.01227072</c:v>
                </c:pt>
                <c:pt idx="20627">
                  <c:v>0.01229566</c:v>
                </c:pt>
                <c:pt idx="20628">
                  <c:v>0.01241074</c:v>
                </c:pt>
                <c:pt idx="20629">
                  <c:v>0.01244655</c:v>
                </c:pt>
                <c:pt idx="20630">
                  <c:v>0.01122642</c:v>
                </c:pt>
                <c:pt idx="20631">
                  <c:v>0.01100805</c:v>
                </c:pt>
                <c:pt idx="20632">
                  <c:v>0.01045284</c:v>
                </c:pt>
                <c:pt idx="20633">
                  <c:v>0.009429769</c:v>
                </c:pt>
                <c:pt idx="20634">
                  <c:v>0.009047801</c:v>
                </c:pt>
                <c:pt idx="20635">
                  <c:v>0.007896811</c:v>
                </c:pt>
                <c:pt idx="20636">
                  <c:v>0.007408225</c:v>
                </c:pt>
                <c:pt idx="20637">
                  <c:v>0.007499417</c:v>
                </c:pt>
                <c:pt idx="20638">
                  <c:v>0.0068983</c:v>
                </c:pt>
                <c:pt idx="20639">
                  <c:v>0.007183507</c:v>
                </c:pt>
                <c:pt idx="20640">
                  <c:v>0.006384552</c:v>
                </c:pt>
                <c:pt idx="20641">
                  <c:v>0.006756466</c:v>
                </c:pt>
                <c:pt idx="20642">
                  <c:v>0.006515501</c:v>
                </c:pt>
                <c:pt idx="20643">
                  <c:v>0.006838181</c:v>
                </c:pt>
                <c:pt idx="20644">
                  <c:v>0.007055377</c:v>
                </c:pt>
                <c:pt idx="20645">
                  <c:v>0.006853222</c:v>
                </c:pt>
                <c:pt idx="20646">
                  <c:v>0.006004572</c:v>
                </c:pt>
                <c:pt idx="20647">
                  <c:v>0.006596262</c:v>
                </c:pt>
                <c:pt idx="20648">
                  <c:v>0.007073543</c:v>
                </c:pt>
                <c:pt idx="20649">
                  <c:v>0.006232925</c:v>
                </c:pt>
                <c:pt idx="20650">
                  <c:v>0.006378997</c:v>
                </c:pt>
                <c:pt idx="20651">
                  <c:v>0.006849956</c:v>
                </c:pt>
                <c:pt idx="20652">
                  <c:v>0.006352433</c:v>
                </c:pt>
                <c:pt idx="20653">
                  <c:v>0.006211208</c:v>
                </c:pt>
                <c:pt idx="20654">
                  <c:v>0.006183072</c:v>
                </c:pt>
                <c:pt idx="20655">
                  <c:v>0.006793649</c:v>
                </c:pt>
                <c:pt idx="20656">
                  <c:v>0.006573885</c:v>
                </c:pt>
                <c:pt idx="20657">
                  <c:v>0.005544647</c:v>
                </c:pt>
                <c:pt idx="20658">
                  <c:v>0.005648415</c:v>
                </c:pt>
                <c:pt idx="20659">
                  <c:v>0.005202329</c:v>
                </c:pt>
                <c:pt idx="20660">
                  <c:v>0.004559298</c:v>
                </c:pt>
                <c:pt idx="20661">
                  <c:v>0.00523839</c:v>
                </c:pt>
                <c:pt idx="20662">
                  <c:v>0.005018101</c:v>
                </c:pt>
                <c:pt idx="20663">
                  <c:v>0.006432036</c:v>
                </c:pt>
                <c:pt idx="20664">
                  <c:v>0.006382947</c:v>
                </c:pt>
                <c:pt idx="20665">
                  <c:v>0.006816403</c:v>
                </c:pt>
                <c:pt idx="20666">
                  <c:v>0.006917402</c:v>
                </c:pt>
                <c:pt idx="20667">
                  <c:v>0.006911173</c:v>
                </c:pt>
                <c:pt idx="20668">
                  <c:v>0.006017389</c:v>
                </c:pt>
                <c:pt idx="20669">
                  <c:v>0.006134859</c:v>
                </c:pt>
                <c:pt idx="20670">
                  <c:v>0.00605022</c:v>
                </c:pt>
                <c:pt idx="20671">
                  <c:v>0.00568375</c:v>
                </c:pt>
                <c:pt idx="20672">
                  <c:v>0.005230862</c:v>
                </c:pt>
                <c:pt idx="20673">
                  <c:v>0.005619428</c:v>
                </c:pt>
                <c:pt idx="20674">
                  <c:v>0.005466648</c:v>
                </c:pt>
                <c:pt idx="20675">
                  <c:v>0.00516078</c:v>
                </c:pt>
                <c:pt idx="20676">
                  <c:v>0.005496235</c:v>
                </c:pt>
                <c:pt idx="20677">
                  <c:v>0.006106419</c:v>
                </c:pt>
                <c:pt idx="20678">
                  <c:v>0.006602708</c:v>
                </c:pt>
                <c:pt idx="20679">
                  <c:v>0.007394381</c:v>
                </c:pt>
                <c:pt idx="20680">
                  <c:v>0.008393438</c:v>
                </c:pt>
                <c:pt idx="20681">
                  <c:v>0.01055568</c:v>
                </c:pt>
                <c:pt idx="20682">
                  <c:v>0.01247369</c:v>
                </c:pt>
                <c:pt idx="20683">
                  <c:v>0.01402181</c:v>
                </c:pt>
                <c:pt idx="20684">
                  <c:v>0.0142546</c:v>
                </c:pt>
                <c:pt idx="20685">
                  <c:v>0.01433938</c:v>
                </c:pt>
                <c:pt idx="20686">
                  <c:v>0.01308446</c:v>
                </c:pt>
                <c:pt idx="20687">
                  <c:v>0.01138459</c:v>
                </c:pt>
                <c:pt idx="20688">
                  <c:v>0.008788429</c:v>
                </c:pt>
                <c:pt idx="20689">
                  <c:v>0.00946096</c:v>
                </c:pt>
                <c:pt idx="20690">
                  <c:v>0.008750619</c:v>
                </c:pt>
                <c:pt idx="20691">
                  <c:v>0.009070794</c:v>
                </c:pt>
                <c:pt idx="20692">
                  <c:v>0.009227168</c:v>
                </c:pt>
                <c:pt idx="20693">
                  <c:v>0.009818615</c:v>
                </c:pt>
                <c:pt idx="20694">
                  <c:v>0.009761972</c:v>
                </c:pt>
                <c:pt idx="20695">
                  <c:v>0.01001062</c:v>
                </c:pt>
                <c:pt idx="20696">
                  <c:v>0.009717665</c:v>
                </c:pt>
                <c:pt idx="20697">
                  <c:v>0.00937559600000001</c:v>
                </c:pt>
                <c:pt idx="20698">
                  <c:v>0.009748259</c:v>
                </c:pt>
                <c:pt idx="20699">
                  <c:v>0.009471821</c:v>
                </c:pt>
                <c:pt idx="20700">
                  <c:v>0.009073751</c:v>
                </c:pt>
                <c:pt idx="20701">
                  <c:v>0.009743465</c:v>
                </c:pt>
                <c:pt idx="20702">
                  <c:v>0.01065392</c:v>
                </c:pt>
                <c:pt idx="20703">
                  <c:v>0.01093559</c:v>
                </c:pt>
                <c:pt idx="20704">
                  <c:v>0.01076972</c:v>
                </c:pt>
                <c:pt idx="20705">
                  <c:v>0.01049767</c:v>
                </c:pt>
                <c:pt idx="20706">
                  <c:v>0.01090592</c:v>
                </c:pt>
                <c:pt idx="20707">
                  <c:v>0.01001635</c:v>
                </c:pt>
                <c:pt idx="20708">
                  <c:v>0.01027567</c:v>
                </c:pt>
                <c:pt idx="20709">
                  <c:v>0.009644747</c:v>
                </c:pt>
                <c:pt idx="20710">
                  <c:v>0.01031553</c:v>
                </c:pt>
                <c:pt idx="20711">
                  <c:v>0.01022511</c:v>
                </c:pt>
                <c:pt idx="20712">
                  <c:v>0.00943696</c:v>
                </c:pt>
                <c:pt idx="20713">
                  <c:v>0.009166298</c:v>
                </c:pt>
                <c:pt idx="20714">
                  <c:v>0.008913901</c:v>
                </c:pt>
                <c:pt idx="20715">
                  <c:v>0.009276398</c:v>
                </c:pt>
                <c:pt idx="20716">
                  <c:v>0.008660783</c:v>
                </c:pt>
                <c:pt idx="20717">
                  <c:v>0.008670349</c:v>
                </c:pt>
                <c:pt idx="20718">
                  <c:v>0.008192228</c:v>
                </c:pt>
                <c:pt idx="20719">
                  <c:v>0.008708138</c:v>
                </c:pt>
                <c:pt idx="20720">
                  <c:v>0.00980490600000001</c:v>
                </c:pt>
                <c:pt idx="20721">
                  <c:v>0.01063791</c:v>
                </c:pt>
                <c:pt idx="20722">
                  <c:v>0.009405145</c:v>
                </c:pt>
                <c:pt idx="20723">
                  <c:v>0.009043438</c:v>
                </c:pt>
                <c:pt idx="20724">
                  <c:v>0.00927785</c:v>
                </c:pt>
                <c:pt idx="20725">
                  <c:v>0.009918986</c:v>
                </c:pt>
                <c:pt idx="20726">
                  <c:v>0.009316769</c:v>
                </c:pt>
                <c:pt idx="20727">
                  <c:v>0.0091684</c:v>
                </c:pt>
                <c:pt idx="20728">
                  <c:v>0.008687283</c:v>
                </c:pt>
                <c:pt idx="20729">
                  <c:v>0.007811659</c:v>
                </c:pt>
                <c:pt idx="20730">
                  <c:v>0.00815607</c:v>
                </c:pt>
                <c:pt idx="20731">
                  <c:v>0.008553504</c:v>
                </c:pt>
                <c:pt idx="20732">
                  <c:v>0.007851677</c:v>
                </c:pt>
                <c:pt idx="20733">
                  <c:v>0.007462643</c:v>
                </c:pt>
                <c:pt idx="20734">
                  <c:v>0.008607066</c:v>
                </c:pt>
                <c:pt idx="20735">
                  <c:v>0.008893902</c:v>
                </c:pt>
                <c:pt idx="20736">
                  <c:v>0.009255652</c:v>
                </c:pt>
                <c:pt idx="20737">
                  <c:v>0.01035213</c:v>
                </c:pt>
                <c:pt idx="20738">
                  <c:v>0.00948369600000001</c:v>
                </c:pt>
                <c:pt idx="20739">
                  <c:v>0.01027508</c:v>
                </c:pt>
                <c:pt idx="20740">
                  <c:v>0.01056964</c:v>
                </c:pt>
                <c:pt idx="20741">
                  <c:v>0.009657642</c:v>
                </c:pt>
                <c:pt idx="20742">
                  <c:v>0.008097643</c:v>
                </c:pt>
                <c:pt idx="20743">
                  <c:v>0.006799267</c:v>
                </c:pt>
                <c:pt idx="20744">
                  <c:v>0.006214782</c:v>
                </c:pt>
                <c:pt idx="20745">
                  <c:v>0.005320043</c:v>
                </c:pt>
                <c:pt idx="20746">
                  <c:v>0.005253086</c:v>
                </c:pt>
                <c:pt idx="20747">
                  <c:v>0.005398225</c:v>
                </c:pt>
                <c:pt idx="20748">
                  <c:v>0.005881957</c:v>
                </c:pt>
                <c:pt idx="20749">
                  <c:v>0.005719395</c:v>
                </c:pt>
                <c:pt idx="20750">
                  <c:v>0.00759811</c:v>
                </c:pt>
                <c:pt idx="20751">
                  <c:v>0.006402782</c:v>
                </c:pt>
                <c:pt idx="20752">
                  <c:v>0.006834573</c:v>
                </c:pt>
                <c:pt idx="20753">
                  <c:v>0.007321126</c:v>
                </c:pt>
                <c:pt idx="20754">
                  <c:v>0.007181588</c:v>
                </c:pt>
                <c:pt idx="20755">
                  <c:v>0.007685849</c:v>
                </c:pt>
                <c:pt idx="20756">
                  <c:v>0.008045939</c:v>
                </c:pt>
                <c:pt idx="20757">
                  <c:v>0.008396219</c:v>
                </c:pt>
                <c:pt idx="20758">
                  <c:v>0.008339962</c:v>
                </c:pt>
                <c:pt idx="20759">
                  <c:v>0.008590481</c:v>
                </c:pt>
                <c:pt idx="20760">
                  <c:v>0.008320116</c:v>
                </c:pt>
                <c:pt idx="20761">
                  <c:v>0.007701695</c:v>
                </c:pt>
                <c:pt idx="20762">
                  <c:v>0.008409118</c:v>
                </c:pt>
                <c:pt idx="20763">
                  <c:v>0.007486544</c:v>
                </c:pt>
                <c:pt idx="20764">
                  <c:v>0.006715658</c:v>
                </c:pt>
                <c:pt idx="20765">
                  <c:v>0.006883928</c:v>
                </c:pt>
                <c:pt idx="20766">
                  <c:v>0.004991016</c:v>
                </c:pt>
                <c:pt idx="20767">
                  <c:v>0.004586617</c:v>
                </c:pt>
                <c:pt idx="20768">
                  <c:v>0.004240551</c:v>
                </c:pt>
                <c:pt idx="20769">
                  <c:v>0.004101793</c:v>
                </c:pt>
                <c:pt idx="20770">
                  <c:v>0.005069938</c:v>
                </c:pt>
                <c:pt idx="20771">
                  <c:v>0.004890888</c:v>
                </c:pt>
                <c:pt idx="20772">
                  <c:v>0.004566082</c:v>
                </c:pt>
                <c:pt idx="20773">
                  <c:v>0.006226074</c:v>
                </c:pt>
                <c:pt idx="20774">
                  <c:v>0.006063082</c:v>
                </c:pt>
                <c:pt idx="20775">
                  <c:v>0.005894181</c:v>
                </c:pt>
                <c:pt idx="20776">
                  <c:v>0.006377115</c:v>
                </c:pt>
                <c:pt idx="20777">
                  <c:v>0.007017804</c:v>
                </c:pt>
                <c:pt idx="20778">
                  <c:v>0.006338886</c:v>
                </c:pt>
                <c:pt idx="20779">
                  <c:v>0.007663948</c:v>
                </c:pt>
                <c:pt idx="20780">
                  <c:v>0.007035027</c:v>
                </c:pt>
                <c:pt idx="20781">
                  <c:v>0.007466451</c:v>
                </c:pt>
                <c:pt idx="20782">
                  <c:v>0.007359982</c:v>
                </c:pt>
                <c:pt idx="20783">
                  <c:v>0.007933362</c:v>
                </c:pt>
                <c:pt idx="20784">
                  <c:v>0.00819989600000001</c:v>
                </c:pt>
                <c:pt idx="20785">
                  <c:v>0.007952841</c:v>
                </c:pt>
                <c:pt idx="20786">
                  <c:v>0.008107212</c:v>
                </c:pt>
                <c:pt idx="20787">
                  <c:v>0.00794087</c:v>
                </c:pt>
                <c:pt idx="20788">
                  <c:v>0.007851558</c:v>
                </c:pt>
                <c:pt idx="20789">
                  <c:v>0.008077837</c:v>
                </c:pt>
                <c:pt idx="20790">
                  <c:v>0.006745945</c:v>
                </c:pt>
                <c:pt idx="20791">
                  <c:v>0.007148487</c:v>
                </c:pt>
                <c:pt idx="20792">
                  <c:v>0.007086199</c:v>
                </c:pt>
                <c:pt idx="20793">
                  <c:v>0.007021807</c:v>
                </c:pt>
                <c:pt idx="20794">
                  <c:v>0.006049472</c:v>
                </c:pt>
                <c:pt idx="20795">
                  <c:v>0.005913915</c:v>
                </c:pt>
                <c:pt idx="20796">
                  <c:v>0.005224677</c:v>
                </c:pt>
                <c:pt idx="20797">
                  <c:v>0.005703504</c:v>
                </c:pt>
                <c:pt idx="20798">
                  <c:v>0.005013186</c:v>
                </c:pt>
                <c:pt idx="20799">
                  <c:v>0.005527082</c:v>
                </c:pt>
                <c:pt idx="20800">
                  <c:v>0.00675132</c:v>
                </c:pt>
                <c:pt idx="20801">
                  <c:v>0.0069304</c:v>
                </c:pt>
                <c:pt idx="20802">
                  <c:v>0.007126343</c:v>
                </c:pt>
                <c:pt idx="20803">
                  <c:v>0.006866003</c:v>
                </c:pt>
                <c:pt idx="20804">
                  <c:v>0.007094962</c:v>
                </c:pt>
                <c:pt idx="20805">
                  <c:v>0.006663406</c:v>
                </c:pt>
                <c:pt idx="20806">
                  <c:v>0.007135037</c:v>
                </c:pt>
                <c:pt idx="20807">
                  <c:v>0.007065259</c:v>
                </c:pt>
                <c:pt idx="20808">
                  <c:v>0.00748241</c:v>
                </c:pt>
                <c:pt idx="20809">
                  <c:v>0.007335115</c:v>
                </c:pt>
                <c:pt idx="20810">
                  <c:v>0.007239694</c:v>
                </c:pt>
                <c:pt idx="20811">
                  <c:v>0.006726045</c:v>
                </c:pt>
                <c:pt idx="20812">
                  <c:v>0.006572738</c:v>
                </c:pt>
                <c:pt idx="20813">
                  <c:v>0.006537539</c:v>
                </c:pt>
                <c:pt idx="20814">
                  <c:v>0.006033921</c:v>
                </c:pt>
                <c:pt idx="20815">
                  <c:v>0.005643514</c:v>
                </c:pt>
                <c:pt idx="20816">
                  <c:v>0.005218721</c:v>
                </c:pt>
                <c:pt idx="20817">
                  <c:v>0.004893598</c:v>
                </c:pt>
                <c:pt idx="20818">
                  <c:v>0.005066563</c:v>
                </c:pt>
                <c:pt idx="20819">
                  <c:v>0.00535689</c:v>
                </c:pt>
                <c:pt idx="20820">
                  <c:v>0.006029895</c:v>
                </c:pt>
                <c:pt idx="20821">
                  <c:v>0.004965921</c:v>
                </c:pt>
                <c:pt idx="20822">
                  <c:v>0.00676825</c:v>
                </c:pt>
                <c:pt idx="20823">
                  <c:v>0.006388705</c:v>
                </c:pt>
                <c:pt idx="20824">
                  <c:v>0.006548355</c:v>
                </c:pt>
                <c:pt idx="20825">
                  <c:v>0.006425272</c:v>
                </c:pt>
                <c:pt idx="20826">
                  <c:v>0.00631948</c:v>
                </c:pt>
                <c:pt idx="20827">
                  <c:v>0.005715312</c:v>
                </c:pt>
                <c:pt idx="20828">
                  <c:v>0.005666004</c:v>
                </c:pt>
                <c:pt idx="20829">
                  <c:v>0.005581622</c:v>
                </c:pt>
                <c:pt idx="20830">
                  <c:v>0.005193324</c:v>
                </c:pt>
                <c:pt idx="20831">
                  <c:v>0.00496178</c:v>
                </c:pt>
                <c:pt idx="20832">
                  <c:v>0.00471127</c:v>
                </c:pt>
                <c:pt idx="20833">
                  <c:v>0.004572625</c:v>
                </c:pt>
                <c:pt idx="20834">
                  <c:v>0.004413352</c:v>
                </c:pt>
                <c:pt idx="20835">
                  <c:v>0.004070642</c:v>
                </c:pt>
                <c:pt idx="20836">
                  <c:v>0.00509104</c:v>
                </c:pt>
                <c:pt idx="20837">
                  <c:v>0.005140808</c:v>
                </c:pt>
                <c:pt idx="20838">
                  <c:v>0.005483125</c:v>
                </c:pt>
                <c:pt idx="20839">
                  <c:v>0.00577479</c:v>
                </c:pt>
                <c:pt idx="20840">
                  <c:v>0.005468092</c:v>
                </c:pt>
                <c:pt idx="20841">
                  <c:v>0.005128126</c:v>
                </c:pt>
                <c:pt idx="20842">
                  <c:v>0.005452743</c:v>
                </c:pt>
                <c:pt idx="20843">
                  <c:v>0.005152039</c:v>
                </c:pt>
                <c:pt idx="20844">
                  <c:v>0.002303399</c:v>
                </c:pt>
                <c:pt idx="20845">
                  <c:v>0.0</c:v>
                </c:pt>
                <c:pt idx="20846">
                  <c:v>0.0</c:v>
                </c:pt>
                <c:pt idx="20847">
                  <c:v>0.0</c:v>
                </c:pt>
                <c:pt idx="20848">
                  <c:v>0.0</c:v>
                </c:pt>
                <c:pt idx="20849">
                  <c:v>0.0</c:v>
                </c:pt>
                <c:pt idx="20850">
                  <c:v>0.000446231</c:v>
                </c:pt>
                <c:pt idx="20851">
                  <c:v>0.0009451773</c:v>
                </c:pt>
                <c:pt idx="20852">
                  <c:v>0.004461604</c:v>
                </c:pt>
                <c:pt idx="20853">
                  <c:v>0.005191901</c:v>
                </c:pt>
                <c:pt idx="20854">
                  <c:v>0.005731335</c:v>
                </c:pt>
                <c:pt idx="20855">
                  <c:v>0.005304441</c:v>
                </c:pt>
                <c:pt idx="20856">
                  <c:v>0.005474174</c:v>
                </c:pt>
                <c:pt idx="20857">
                  <c:v>0.00535798</c:v>
                </c:pt>
                <c:pt idx="20858">
                  <c:v>0.004799677</c:v>
                </c:pt>
                <c:pt idx="20859">
                  <c:v>0.005081924</c:v>
                </c:pt>
                <c:pt idx="20860">
                  <c:v>0.003435052</c:v>
                </c:pt>
                <c:pt idx="20861">
                  <c:v>0.003048827</c:v>
                </c:pt>
                <c:pt idx="20862">
                  <c:v>0.003584538</c:v>
                </c:pt>
                <c:pt idx="20863">
                  <c:v>0.002727753</c:v>
                </c:pt>
                <c:pt idx="20864">
                  <c:v>0.002889859</c:v>
                </c:pt>
                <c:pt idx="20865">
                  <c:v>0.003752294</c:v>
                </c:pt>
                <c:pt idx="20866">
                  <c:v>0.003180574</c:v>
                </c:pt>
                <c:pt idx="20867">
                  <c:v>0.002980261</c:v>
                </c:pt>
                <c:pt idx="20868">
                  <c:v>0.003092287</c:v>
                </c:pt>
                <c:pt idx="20869">
                  <c:v>0.002539207</c:v>
                </c:pt>
                <c:pt idx="20870">
                  <c:v>0.002134542</c:v>
                </c:pt>
                <c:pt idx="20871">
                  <c:v>0.001942649</c:v>
                </c:pt>
                <c:pt idx="20872">
                  <c:v>0.001174206</c:v>
                </c:pt>
                <c:pt idx="20873">
                  <c:v>0.00142143</c:v>
                </c:pt>
                <c:pt idx="20874">
                  <c:v>0.0006686641</c:v>
                </c:pt>
                <c:pt idx="20875">
                  <c:v>0.000587161</c:v>
                </c:pt>
                <c:pt idx="20876">
                  <c:v>0.0</c:v>
                </c:pt>
                <c:pt idx="20877">
                  <c:v>0.0</c:v>
                </c:pt>
                <c:pt idx="20878">
                  <c:v>0.0</c:v>
                </c:pt>
                <c:pt idx="20879">
                  <c:v>0.0</c:v>
                </c:pt>
                <c:pt idx="20880">
                  <c:v>0.0</c:v>
                </c:pt>
                <c:pt idx="20881">
                  <c:v>0.0</c:v>
                </c:pt>
                <c:pt idx="20882">
                  <c:v>0.0</c:v>
                </c:pt>
                <c:pt idx="20883">
                  <c:v>0.0</c:v>
                </c:pt>
                <c:pt idx="20884">
                  <c:v>0.0</c:v>
                </c:pt>
                <c:pt idx="20885">
                  <c:v>0.0</c:v>
                </c:pt>
                <c:pt idx="20886">
                  <c:v>0.0</c:v>
                </c:pt>
                <c:pt idx="20887">
                  <c:v>0.0</c:v>
                </c:pt>
                <c:pt idx="20888">
                  <c:v>0.0</c:v>
                </c:pt>
                <c:pt idx="20889">
                  <c:v>0.0</c:v>
                </c:pt>
                <c:pt idx="20890">
                  <c:v>0.0</c:v>
                </c:pt>
                <c:pt idx="20891">
                  <c:v>0.0</c:v>
                </c:pt>
                <c:pt idx="20892">
                  <c:v>0.0</c:v>
                </c:pt>
                <c:pt idx="20893">
                  <c:v>0.0</c:v>
                </c:pt>
                <c:pt idx="20894">
                  <c:v>0.0</c:v>
                </c:pt>
                <c:pt idx="20895">
                  <c:v>0.0</c:v>
                </c:pt>
                <c:pt idx="20896">
                  <c:v>0.0</c:v>
                </c:pt>
                <c:pt idx="20897">
                  <c:v>0.0</c:v>
                </c:pt>
                <c:pt idx="20898">
                  <c:v>0.0</c:v>
                </c:pt>
                <c:pt idx="20899">
                  <c:v>0.0</c:v>
                </c:pt>
                <c:pt idx="20900">
                  <c:v>0.0</c:v>
                </c:pt>
                <c:pt idx="20901">
                  <c:v>0.0</c:v>
                </c:pt>
                <c:pt idx="20902">
                  <c:v>0.0</c:v>
                </c:pt>
                <c:pt idx="20903">
                  <c:v>0.0</c:v>
                </c:pt>
                <c:pt idx="20904">
                  <c:v>0.0</c:v>
                </c:pt>
                <c:pt idx="20905">
                  <c:v>0.0</c:v>
                </c:pt>
                <c:pt idx="20906">
                  <c:v>0.0</c:v>
                </c:pt>
                <c:pt idx="20907">
                  <c:v>0.0</c:v>
                </c:pt>
                <c:pt idx="20908">
                  <c:v>0.0</c:v>
                </c:pt>
                <c:pt idx="20909">
                  <c:v>0.0</c:v>
                </c:pt>
                <c:pt idx="20910">
                  <c:v>0.0</c:v>
                </c:pt>
                <c:pt idx="20911">
                  <c:v>0.0</c:v>
                </c:pt>
                <c:pt idx="20912">
                  <c:v>0.0</c:v>
                </c:pt>
                <c:pt idx="20913">
                  <c:v>0.0</c:v>
                </c:pt>
                <c:pt idx="20914">
                  <c:v>0.0</c:v>
                </c:pt>
                <c:pt idx="20915">
                  <c:v>0.0</c:v>
                </c:pt>
                <c:pt idx="20916">
                  <c:v>0.0</c:v>
                </c:pt>
                <c:pt idx="20917">
                  <c:v>0.0</c:v>
                </c:pt>
                <c:pt idx="20918">
                  <c:v>0.0</c:v>
                </c:pt>
                <c:pt idx="20919">
                  <c:v>0.0</c:v>
                </c:pt>
                <c:pt idx="20920">
                  <c:v>0.0</c:v>
                </c:pt>
                <c:pt idx="20921">
                  <c:v>0.0</c:v>
                </c:pt>
                <c:pt idx="20922">
                  <c:v>0.0</c:v>
                </c:pt>
                <c:pt idx="20923">
                  <c:v>0.0</c:v>
                </c:pt>
                <c:pt idx="20924">
                  <c:v>0.0</c:v>
                </c:pt>
                <c:pt idx="20925">
                  <c:v>0.0</c:v>
                </c:pt>
                <c:pt idx="20926">
                  <c:v>0.0</c:v>
                </c:pt>
                <c:pt idx="20927">
                  <c:v>0.0</c:v>
                </c:pt>
                <c:pt idx="20928">
                  <c:v>0.0</c:v>
                </c:pt>
                <c:pt idx="20929">
                  <c:v>0.0</c:v>
                </c:pt>
                <c:pt idx="20930">
                  <c:v>0.0</c:v>
                </c:pt>
                <c:pt idx="20931">
                  <c:v>0.0</c:v>
                </c:pt>
                <c:pt idx="20932">
                  <c:v>0.0</c:v>
                </c:pt>
                <c:pt idx="20933">
                  <c:v>0.0</c:v>
                </c:pt>
                <c:pt idx="20934">
                  <c:v>0.0</c:v>
                </c:pt>
                <c:pt idx="20935">
                  <c:v>0.0</c:v>
                </c:pt>
                <c:pt idx="20936">
                  <c:v>0.0</c:v>
                </c:pt>
                <c:pt idx="20937">
                  <c:v>0.0</c:v>
                </c:pt>
                <c:pt idx="20938">
                  <c:v>0.0</c:v>
                </c:pt>
                <c:pt idx="20939">
                  <c:v>0.0</c:v>
                </c:pt>
                <c:pt idx="20940">
                  <c:v>0.0</c:v>
                </c:pt>
                <c:pt idx="20941">
                  <c:v>0.0</c:v>
                </c:pt>
                <c:pt idx="20942">
                  <c:v>0.0</c:v>
                </c:pt>
                <c:pt idx="20943">
                  <c:v>0.0</c:v>
                </c:pt>
                <c:pt idx="20944">
                  <c:v>0.0</c:v>
                </c:pt>
                <c:pt idx="20945">
                  <c:v>0.0</c:v>
                </c:pt>
                <c:pt idx="20946">
                  <c:v>0.0</c:v>
                </c:pt>
                <c:pt idx="20947">
                  <c:v>0.0</c:v>
                </c:pt>
                <c:pt idx="20948">
                  <c:v>0.0</c:v>
                </c:pt>
                <c:pt idx="20949">
                  <c:v>0.0</c:v>
                </c:pt>
                <c:pt idx="20950">
                  <c:v>0.0</c:v>
                </c:pt>
                <c:pt idx="20951">
                  <c:v>0.0</c:v>
                </c:pt>
                <c:pt idx="20952">
                  <c:v>0.0</c:v>
                </c:pt>
                <c:pt idx="20953">
                  <c:v>0.0</c:v>
                </c:pt>
                <c:pt idx="20954">
                  <c:v>0.0</c:v>
                </c:pt>
                <c:pt idx="20955">
                  <c:v>0.0</c:v>
                </c:pt>
                <c:pt idx="20956">
                  <c:v>0.0</c:v>
                </c:pt>
                <c:pt idx="20957">
                  <c:v>0.0</c:v>
                </c:pt>
                <c:pt idx="20958">
                  <c:v>0.0</c:v>
                </c:pt>
                <c:pt idx="20959">
                  <c:v>0.0</c:v>
                </c:pt>
                <c:pt idx="20960">
                  <c:v>0.0</c:v>
                </c:pt>
                <c:pt idx="20961">
                  <c:v>0.0</c:v>
                </c:pt>
                <c:pt idx="20962">
                  <c:v>0.0</c:v>
                </c:pt>
                <c:pt idx="20963">
                  <c:v>0.0</c:v>
                </c:pt>
                <c:pt idx="20964">
                  <c:v>0.0</c:v>
                </c:pt>
                <c:pt idx="20965">
                  <c:v>0.0</c:v>
                </c:pt>
                <c:pt idx="20966">
                  <c:v>0.0</c:v>
                </c:pt>
                <c:pt idx="20967">
                  <c:v>0.0</c:v>
                </c:pt>
                <c:pt idx="20968">
                  <c:v>0.0</c:v>
                </c:pt>
                <c:pt idx="20969">
                  <c:v>0.0</c:v>
                </c:pt>
                <c:pt idx="20970">
                  <c:v>0.0</c:v>
                </c:pt>
                <c:pt idx="20971">
                  <c:v>0.0</c:v>
                </c:pt>
                <c:pt idx="20972">
                  <c:v>0.0</c:v>
                </c:pt>
                <c:pt idx="20973">
                  <c:v>0.0</c:v>
                </c:pt>
                <c:pt idx="20974">
                  <c:v>0.0</c:v>
                </c:pt>
                <c:pt idx="20975">
                  <c:v>0.0</c:v>
                </c:pt>
                <c:pt idx="20976">
                  <c:v>0.0</c:v>
                </c:pt>
                <c:pt idx="20977">
                  <c:v>0.0</c:v>
                </c:pt>
                <c:pt idx="20978">
                  <c:v>0.0</c:v>
                </c:pt>
                <c:pt idx="20979">
                  <c:v>0.0</c:v>
                </c:pt>
                <c:pt idx="20980">
                  <c:v>0.0</c:v>
                </c:pt>
                <c:pt idx="20981">
                  <c:v>0.0</c:v>
                </c:pt>
                <c:pt idx="20982">
                  <c:v>0.0</c:v>
                </c:pt>
                <c:pt idx="20983">
                  <c:v>0.0</c:v>
                </c:pt>
                <c:pt idx="20984">
                  <c:v>0.0</c:v>
                </c:pt>
                <c:pt idx="20985">
                  <c:v>0.0</c:v>
                </c:pt>
                <c:pt idx="20986">
                  <c:v>0.0</c:v>
                </c:pt>
                <c:pt idx="20987">
                  <c:v>0.0</c:v>
                </c:pt>
                <c:pt idx="20988">
                  <c:v>0.0</c:v>
                </c:pt>
                <c:pt idx="20989">
                  <c:v>0.0</c:v>
                </c:pt>
                <c:pt idx="20990">
                  <c:v>0.0</c:v>
                </c:pt>
                <c:pt idx="20991">
                  <c:v>0.0</c:v>
                </c:pt>
                <c:pt idx="20992">
                  <c:v>0.0</c:v>
                </c:pt>
                <c:pt idx="20993">
                  <c:v>0.0</c:v>
                </c:pt>
                <c:pt idx="20994">
                  <c:v>0.0</c:v>
                </c:pt>
                <c:pt idx="20995">
                  <c:v>0.0</c:v>
                </c:pt>
                <c:pt idx="20996">
                  <c:v>0.0</c:v>
                </c:pt>
                <c:pt idx="20997">
                  <c:v>0.0</c:v>
                </c:pt>
                <c:pt idx="20998">
                  <c:v>0.0</c:v>
                </c:pt>
                <c:pt idx="20999">
                  <c:v>0.0</c:v>
                </c:pt>
                <c:pt idx="21000">
                  <c:v>0.0</c:v>
                </c:pt>
                <c:pt idx="21001">
                  <c:v>0.0</c:v>
                </c:pt>
                <c:pt idx="21002">
                  <c:v>0.0</c:v>
                </c:pt>
                <c:pt idx="21003">
                  <c:v>0.0</c:v>
                </c:pt>
                <c:pt idx="21004">
                  <c:v>0.0</c:v>
                </c:pt>
                <c:pt idx="21005">
                  <c:v>0.0</c:v>
                </c:pt>
                <c:pt idx="21006">
                  <c:v>0.0</c:v>
                </c:pt>
                <c:pt idx="21007">
                  <c:v>0.0</c:v>
                </c:pt>
                <c:pt idx="21008">
                  <c:v>0.0</c:v>
                </c:pt>
                <c:pt idx="21009">
                  <c:v>0.0</c:v>
                </c:pt>
                <c:pt idx="21010">
                  <c:v>0.0</c:v>
                </c:pt>
                <c:pt idx="21011">
                  <c:v>0.0</c:v>
                </c:pt>
                <c:pt idx="21012">
                  <c:v>0.0</c:v>
                </c:pt>
                <c:pt idx="21013">
                  <c:v>0.0</c:v>
                </c:pt>
                <c:pt idx="21014">
                  <c:v>0.0</c:v>
                </c:pt>
                <c:pt idx="21015">
                  <c:v>0.0</c:v>
                </c:pt>
                <c:pt idx="21016">
                  <c:v>0.0</c:v>
                </c:pt>
                <c:pt idx="21017">
                  <c:v>0.0</c:v>
                </c:pt>
                <c:pt idx="21018">
                  <c:v>0.0</c:v>
                </c:pt>
                <c:pt idx="21019">
                  <c:v>0.0</c:v>
                </c:pt>
                <c:pt idx="21020">
                  <c:v>0.0</c:v>
                </c:pt>
                <c:pt idx="21021">
                  <c:v>0.0</c:v>
                </c:pt>
                <c:pt idx="21022">
                  <c:v>0.0</c:v>
                </c:pt>
                <c:pt idx="21023">
                  <c:v>0.0</c:v>
                </c:pt>
                <c:pt idx="21024">
                  <c:v>0.0</c:v>
                </c:pt>
                <c:pt idx="21025">
                  <c:v>0.0</c:v>
                </c:pt>
                <c:pt idx="21026">
                  <c:v>0.0</c:v>
                </c:pt>
                <c:pt idx="21027">
                  <c:v>0.0</c:v>
                </c:pt>
                <c:pt idx="21028">
                  <c:v>0.0</c:v>
                </c:pt>
                <c:pt idx="21029">
                  <c:v>0.0</c:v>
                </c:pt>
                <c:pt idx="21030">
                  <c:v>0.0</c:v>
                </c:pt>
                <c:pt idx="21031">
                  <c:v>0.0</c:v>
                </c:pt>
                <c:pt idx="21032">
                  <c:v>0.0</c:v>
                </c:pt>
                <c:pt idx="21033">
                  <c:v>0.0</c:v>
                </c:pt>
                <c:pt idx="21034">
                  <c:v>0.0</c:v>
                </c:pt>
                <c:pt idx="21035">
                  <c:v>0.0</c:v>
                </c:pt>
                <c:pt idx="21036">
                  <c:v>0.0</c:v>
                </c:pt>
                <c:pt idx="21037">
                  <c:v>0.0</c:v>
                </c:pt>
                <c:pt idx="21038">
                  <c:v>0.0</c:v>
                </c:pt>
                <c:pt idx="21039">
                  <c:v>0.0</c:v>
                </c:pt>
                <c:pt idx="21040">
                  <c:v>0.0</c:v>
                </c:pt>
                <c:pt idx="21041">
                  <c:v>0.0</c:v>
                </c:pt>
                <c:pt idx="21042">
                  <c:v>0.0</c:v>
                </c:pt>
                <c:pt idx="21043">
                  <c:v>0.0</c:v>
                </c:pt>
                <c:pt idx="21044">
                  <c:v>0.0</c:v>
                </c:pt>
                <c:pt idx="21045">
                  <c:v>0.0</c:v>
                </c:pt>
                <c:pt idx="21046">
                  <c:v>0.0</c:v>
                </c:pt>
                <c:pt idx="21047">
                  <c:v>0.0</c:v>
                </c:pt>
                <c:pt idx="21048">
                  <c:v>0.0</c:v>
                </c:pt>
                <c:pt idx="21049">
                  <c:v>0.0</c:v>
                </c:pt>
                <c:pt idx="21050">
                  <c:v>0.0</c:v>
                </c:pt>
                <c:pt idx="21051">
                  <c:v>0.0</c:v>
                </c:pt>
                <c:pt idx="21052">
                  <c:v>0.0</c:v>
                </c:pt>
                <c:pt idx="21053">
                  <c:v>0.0</c:v>
                </c:pt>
                <c:pt idx="21054">
                  <c:v>0.0</c:v>
                </c:pt>
                <c:pt idx="21055">
                  <c:v>0.0</c:v>
                </c:pt>
                <c:pt idx="21056">
                  <c:v>0.0</c:v>
                </c:pt>
                <c:pt idx="21057">
                  <c:v>0.0</c:v>
                </c:pt>
                <c:pt idx="21058">
                  <c:v>0.0</c:v>
                </c:pt>
                <c:pt idx="21059">
                  <c:v>0.0</c:v>
                </c:pt>
                <c:pt idx="21060">
                  <c:v>0.0</c:v>
                </c:pt>
                <c:pt idx="21061">
                  <c:v>0.0</c:v>
                </c:pt>
                <c:pt idx="21062">
                  <c:v>0.0</c:v>
                </c:pt>
                <c:pt idx="21063">
                  <c:v>0.0</c:v>
                </c:pt>
                <c:pt idx="21064">
                  <c:v>0.0</c:v>
                </c:pt>
                <c:pt idx="21065">
                  <c:v>0.0</c:v>
                </c:pt>
                <c:pt idx="21066">
                  <c:v>0.0</c:v>
                </c:pt>
                <c:pt idx="21067">
                  <c:v>0.0</c:v>
                </c:pt>
                <c:pt idx="21068">
                  <c:v>0.0</c:v>
                </c:pt>
                <c:pt idx="21069">
                  <c:v>0.0</c:v>
                </c:pt>
                <c:pt idx="21070">
                  <c:v>0.0</c:v>
                </c:pt>
                <c:pt idx="21071">
                  <c:v>0.0</c:v>
                </c:pt>
                <c:pt idx="21072">
                  <c:v>0.0</c:v>
                </c:pt>
                <c:pt idx="21073">
                  <c:v>0.0</c:v>
                </c:pt>
                <c:pt idx="21074">
                  <c:v>0.0</c:v>
                </c:pt>
                <c:pt idx="21075">
                  <c:v>0.0</c:v>
                </c:pt>
                <c:pt idx="21076">
                  <c:v>0.0</c:v>
                </c:pt>
                <c:pt idx="21077">
                  <c:v>0.0</c:v>
                </c:pt>
                <c:pt idx="21078">
                  <c:v>0.0</c:v>
                </c:pt>
                <c:pt idx="21079">
                  <c:v>0.0</c:v>
                </c:pt>
                <c:pt idx="21080">
                  <c:v>0.0</c:v>
                </c:pt>
                <c:pt idx="21081">
                  <c:v>0.0</c:v>
                </c:pt>
                <c:pt idx="21082">
                  <c:v>0.0</c:v>
                </c:pt>
                <c:pt idx="21083">
                  <c:v>0.0</c:v>
                </c:pt>
                <c:pt idx="21084">
                  <c:v>0.0</c:v>
                </c:pt>
                <c:pt idx="21085">
                  <c:v>0.0</c:v>
                </c:pt>
                <c:pt idx="21086">
                  <c:v>0.0</c:v>
                </c:pt>
                <c:pt idx="21087">
                  <c:v>0.0</c:v>
                </c:pt>
                <c:pt idx="21088">
                  <c:v>0.0</c:v>
                </c:pt>
                <c:pt idx="21089">
                  <c:v>0.0</c:v>
                </c:pt>
                <c:pt idx="21090">
                  <c:v>0.0</c:v>
                </c:pt>
                <c:pt idx="21091">
                  <c:v>0.0</c:v>
                </c:pt>
                <c:pt idx="21092">
                  <c:v>0.0</c:v>
                </c:pt>
                <c:pt idx="21093">
                  <c:v>0.0</c:v>
                </c:pt>
                <c:pt idx="21094">
                  <c:v>0.0</c:v>
                </c:pt>
                <c:pt idx="21095">
                  <c:v>0.0</c:v>
                </c:pt>
                <c:pt idx="21096">
                  <c:v>0.0</c:v>
                </c:pt>
                <c:pt idx="21097">
                  <c:v>0.0</c:v>
                </c:pt>
                <c:pt idx="21098">
                  <c:v>0.0</c:v>
                </c:pt>
                <c:pt idx="21099">
                  <c:v>0.0</c:v>
                </c:pt>
                <c:pt idx="21100">
                  <c:v>0.0</c:v>
                </c:pt>
                <c:pt idx="21101">
                  <c:v>0.0</c:v>
                </c:pt>
                <c:pt idx="21102">
                  <c:v>0.0</c:v>
                </c:pt>
                <c:pt idx="21103">
                  <c:v>0.0</c:v>
                </c:pt>
                <c:pt idx="21104">
                  <c:v>0.0</c:v>
                </c:pt>
                <c:pt idx="21105">
                  <c:v>0.0</c:v>
                </c:pt>
                <c:pt idx="21106">
                  <c:v>0.0</c:v>
                </c:pt>
                <c:pt idx="21107">
                  <c:v>0.0</c:v>
                </c:pt>
                <c:pt idx="21108">
                  <c:v>0.0</c:v>
                </c:pt>
                <c:pt idx="21109">
                  <c:v>0.0</c:v>
                </c:pt>
                <c:pt idx="21110">
                  <c:v>0.0</c:v>
                </c:pt>
                <c:pt idx="21111">
                  <c:v>0.0</c:v>
                </c:pt>
                <c:pt idx="21112">
                  <c:v>0.0</c:v>
                </c:pt>
                <c:pt idx="21113">
                  <c:v>0.0</c:v>
                </c:pt>
                <c:pt idx="21114">
                  <c:v>0.0</c:v>
                </c:pt>
                <c:pt idx="21115">
                  <c:v>0.0</c:v>
                </c:pt>
                <c:pt idx="21116">
                  <c:v>0.0</c:v>
                </c:pt>
                <c:pt idx="21117">
                  <c:v>0.0</c:v>
                </c:pt>
                <c:pt idx="21118">
                  <c:v>0.0</c:v>
                </c:pt>
                <c:pt idx="21119">
                  <c:v>0.0</c:v>
                </c:pt>
                <c:pt idx="21120">
                  <c:v>0.0</c:v>
                </c:pt>
                <c:pt idx="21121">
                  <c:v>0.0</c:v>
                </c:pt>
                <c:pt idx="21122">
                  <c:v>0.0</c:v>
                </c:pt>
                <c:pt idx="21123">
                  <c:v>0.0</c:v>
                </c:pt>
                <c:pt idx="21124">
                  <c:v>0.0</c:v>
                </c:pt>
                <c:pt idx="21125">
                  <c:v>0.0</c:v>
                </c:pt>
                <c:pt idx="21126">
                  <c:v>0.0</c:v>
                </c:pt>
                <c:pt idx="21127">
                  <c:v>0.0</c:v>
                </c:pt>
                <c:pt idx="21128">
                  <c:v>0.0</c:v>
                </c:pt>
                <c:pt idx="21129">
                  <c:v>0.0</c:v>
                </c:pt>
                <c:pt idx="21130">
                  <c:v>0.0</c:v>
                </c:pt>
                <c:pt idx="21131">
                  <c:v>0.0</c:v>
                </c:pt>
                <c:pt idx="21132">
                  <c:v>0.0</c:v>
                </c:pt>
                <c:pt idx="21133">
                  <c:v>0.0</c:v>
                </c:pt>
                <c:pt idx="21134">
                  <c:v>0.0</c:v>
                </c:pt>
                <c:pt idx="21135">
                  <c:v>0.0</c:v>
                </c:pt>
                <c:pt idx="21136">
                  <c:v>0.0</c:v>
                </c:pt>
                <c:pt idx="21137">
                  <c:v>0.0</c:v>
                </c:pt>
                <c:pt idx="21138">
                  <c:v>0.0</c:v>
                </c:pt>
                <c:pt idx="21139">
                  <c:v>0.0</c:v>
                </c:pt>
                <c:pt idx="21140">
                  <c:v>0.0</c:v>
                </c:pt>
                <c:pt idx="21141">
                  <c:v>0.0</c:v>
                </c:pt>
                <c:pt idx="21142">
                  <c:v>0.0</c:v>
                </c:pt>
                <c:pt idx="21143">
                  <c:v>0.0</c:v>
                </c:pt>
                <c:pt idx="21144">
                  <c:v>0.0</c:v>
                </c:pt>
                <c:pt idx="21145">
                  <c:v>0.0</c:v>
                </c:pt>
                <c:pt idx="21146">
                  <c:v>0.0</c:v>
                </c:pt>
                <c:pt idx="21147">
                  <c:v>0.0</c:v>
                </c:pt>
                <c:pt idx="21148">
                  <c:v>0.0</c:v>
                </c:pt>
                <c:pt idx="21149">
                  <c:v>0.0</c:v>
                </c:pt>
                <c:pt idx="21150">
                  <c:v>0.0</c:v>
                </c:pt>
                <c:pt idx="21151">
                  <c:v>0.0</c:v>
                </c:pt>
                <c:pt idx="21152">
                  <c:v>0.0</c:v>
                </c:pt>
                <c:pt idx="21153">
                  <c:v>0.0</c:v>
                </c:pt>
                <c:pt idx="21154">
                  <c:v>0.0</c:v>
                </c:pt>
                <c:pt idx="21155">
                  <c:v>0.0</c:v>
                </c:pt>
                <c:pt idx="21156">
                  <c:v>0.0</c:v>
                </c:pt>
                <c:pt idx="21157">
                  <c:v>0.0</c:v>
                </c:pt>
                <c:pt idx="21158">
                  <c:v>0.0</c:v>
                </c:pt>
                <c:pt idx="21159">
                  <c:v>0.0</c:v>
                </c:pt>
                <c:pt idx="21160">
                  <c:v>0.0</c:v>
                </c:pt>
                <c:pt idx="21161">
                  <c:v>0.0</c:v>
                </c:pt>
                <c:pt idx="21162">
                  <c:v>0.0</c:v>
                </c:pt>
                <c:pt idx="21163">
                  <c:v>0.0</c:v>
                </c:pt>
                <c:pt idx="21164">
                  <c:v>0.0</c:v>
                </c:pt>
                <c:pt idx="21165">
                  <c:v>0.0</c:v>
                </c:pt>
                <c:pt idx="21166">
                  <c:v>0.0</c:v>
                </c:pt>
                <c:pt idx="21167">
                  <c:v>0.0</c:v>
                </c:pt>
                <c:pt idx="21168">
                  <c:v>0.0</c:v>
                </c:pt>
                <c:pt idx="21169">
                  <c:v>0.0</c:v>
                </c:pt>
                <c:pt idx="21170">
                  <c:v>0.0</c:v>
                </c:pt>
                <c:pt idx="21171">
                  <c:v>0.0</c:v>
                </c:pt>
                <c:pt idx="21172">
                  <c:v>0.0</c:v>
                </c:pt>
                <c:pt idx="21173">
                  <c:v>0.0</c:v>
                </c:pt>
                <c:pt idx="21174">
                  <c:v>0.0</c:v>
                </c:pt>
                <c:pt idx="21175">
                  <c:v>0.0</c:v>
                </c:pt>
                <c:pt idx="21176">
                  <c:v>0.0</c:v>
                </c:pt>
                <c:pt idx="21177">
                  <c:v>0.0</c:v>
                </c:pt>
                <c:pt idx="21178">
                  <c:v>0.0</c:v>
                </c:pt>
                <c:pt idx="21179">
                  <c:v>0.0</c:v>
                </c:pt>
                <c:pt idx="21180">
                  <c:v>0.0</c:v>
                </c:pt>
                <c:pt idx="21181">
                  <c:v>0.0</c:v>
                </c:pt>
                <c:pt idx="21182">
                  <c:v>0.0</c:v>
                </c:pt>
                <c:pt idx="21183">
                  <c:v>0.0</c:v>
                </c:pt>
                <c:pt idx="21184">
                  <c:v>0.0</c:v>
                </c:pt>
                <c:pt idx="21185">
                  <c:v>0.0</c:v>
                </c:pt>
                <c:pt idx="21186">
                  <c:v>0.0</c:v>
                </c:pt>
                <c:pt idx="21187">
                  <c:v>0.0</c:v>
                </c:pt>
                <c:pt idx="21188">
                  <c:v>0.0</c:v>
                </c:pt>
                <c:pt idx="21189">
                  <c:v>0.0</c:v>
                </c:pt>
                <c:pt idx="21190">
                  <c:v>0.0</c:v>
                </c:pt>
                <c:pt idx="21191">
                  <c:v>0.0</c:v>
                </c:pt>
                <c:pt idx="21192">
                  <c:v>0.0</c:v>
                </c:pt>
                <c:pt idx="21193">
                  <c:v>0.0</c:v>
                </c:pt>
                <c:pt idx="21194">
                  <c:v>0.0</c:v>
                </c:pt>
                <c:pt idx="21195">
                  <c:v>0.0</c:v>
                </c:pt>
                <c:pt idx="21196">
                  <c:v>0.0</c:v>
                </c:pt>
                <c:pt idx="21197">
                  <c:v>0.0</c:v>
                </c:pt>
                <c:pt idx="21198">
                  <c:v>0.0</c:v>
                </c:pt>
                <c:pt idx="21199">
                  <c:v>0.0</c:v>
                </c:pt>
                <c:pt idx="21200">
                  <c:v>0.0</c:v>
                </c:pt>
                <c:pt idx="21201">
                  <c:v>0.0</c:v>
                </c:pt>
                <c:pt idx="21202">
                  <c:v>0.0</c:v>
                </c:pt>
                <c:pt idx="21203">
                  <c:v>0.0</c:v>
                </c:pt>
                <c:pt idx="21204">
                  <c:v>0.0</c:v>
                </c:pt>
                <c:pt idx="21205">
                  <c:v>0.0</c:v>
                </c:pt>
                <c:pt idx="21206">
                  <c:v>0.0</c:v>
                </c:pt>
                <c:pt idx="21207">
                  <c:v>0.0</c:v>
                </c:pt>
                <c:pt idx="21208">
                  <c:v>0.0</c:v>
                </c:pt>
                <c:pt idx="21209">
                  <c:v>0.0</c:v>
                </c:pt>
                <c:pt idx="21210">
                  <c:v>0.0</c:v>
                </c:pt>
                <c:pt idx="21211">
                  <c:v>0.0</c:v>
                </c:pt>
                <c:pt idx="21212">
                  <c:v>0.0</c:v>
                </c:pt>
                <c:pt idx="21213">
                  <c:v>0.0</c:v>
                </c:pt>
                <c:pt idx="21214">
                  <c:v>0.0</c:v>
                </c:pt>
                <c:pt idx="21215">
                  <c:v>0.0</c:v>
                </c:pt>
                <c:pt idx="21216">
                  <c:v>0.0</c:v>
                </c:pt>
                <c:pt idx="21217">
                  <c:v>0.0</c:v>
                </c:pt>
                <c:pt idx="21218">
                  <c:v>0.0</c:v>
                </c:pt>
                <c:pt idx="21219">
                  <c:v>0.0</c:v>
                </c:pt>
                <c:pt idx="21220">
                  <c:v>0.0</c:v>
                </c:pt>
                <c:pt idx="21221">
                  <c:v>0.0</c:v>
                </c:pt>
                <c:pt idx="21222">
                  <c:v>0.0</c:v>
                </c:pt>
                <c:pt idx="21223">
                  <c:v>0.0</c:v>
                </c:pt>
                <c:pt idx="21224">
                  <c:v>0.0</c:v>
                </c:pt>
                <c:pt idx="21225">
                  <c:v>0.0</c:v>
                </c:pt>
                <c:pt idx="21226">
                  <c:v>0.0</c:v>
                </c:pt>
                <c:pt idx="21227">
                  <c:v>0.0</c:v>
                </c:pt>
                <c:pt idx="21228">
                  <c:v>0.0</c:v>
                </c:pt>
                <c:pt idx="21229">
                  <c:v>0.0</c:v>
                </c:pt>
                <c:pt idx="21230">
                  <c:v>0.0</c:v>
                </c:pt>
                <c:pt idx="21231">
                  <c:v>0.0</c:v>
                </c:pt>
                <c:pt idx="21232">
                  <c:v>0.0</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0.0</c:v>
                </c:pt>
                <c:pt idx="21249">
                  <c:v>0.0</c:v>
                </c:pt>
                <c:pt idx="21250">
                  <c:v>0.0</c:v>
                </c:pt>
                <c:pt idx="21251">
                  <c:v>0.0</c:v>
                </c:pt>
                <c:pt idx="21252">
                  <c:v>0.0</c:v>
                </c:pt>
                <c:pt idx="21253">
                  <c:v>0.0</c:v>
                </c:pt>
                <c:pt idx="21254">
                  <c:v>0.0</c:v>
                </c:pt>
                <c:pt idx="21255">
                  <c:v>0.0</c:v>
                </c:pt>
                <c:pt idx="21256">
                  <c:v>0.0</c:v>
                </c:pt>
                <c:pt idx="21257">
                  <c:v>0.0</c:v>
                </c:pt>
                <c:pt idx="21258">
                  <c:v>0.0</c:v>
                </c:pt>
                <c:pt idx="21259">
                  <c:v>0.0</c:v>
                </c:pt>
                <c:pt idx="21260">
                  <c:v>0.0</c:v>
                </c:pt>
                <c:pt idx="21261">
                  <c:v>0.0</c:v>
                </c:pt>
                <c:pt idx="21262">
                  <c:v>0.0</c:v>
                </c:pt>
                <c:pt idx="21263">
                  <c:v>0.0</c:v>
                </c:pt>
                <c:pt idx="21264">
                  <c:v>0.0</c:v>
                </c:pt>
                <c:pt idx="21265">
                  <c:v>0.0</c:v>
                </c:pt>
                <c:pt idx="21266">
                  <c:v>0.0</c:v>
                </c:pt>
                <c:pt idx="21267">
                  <c:v>0.0</c:v>
                </c:pt>
                <c:pt idx="21268">
                  <c:v>0.0</c:v>
                </c:pt>
                <c:pt idx="21269">
                  <c:v>0.0</c:v>
                </c:pt>
                <c:pt idx="21270">
                  <c:v>0.0</c:v>
                </c:pt>
                <c:pt idx="21271">
                  <c:v>0.0</c:v>
                </c:pt>
                <c:pt idx="21272">
                  <c:v>0.0</c:v>
                </c:pt>
                <c:pt idx="21273">
                  <c:v>0.0</c:v>
                </c:pt>
                <c:pt idx="21274">
                  <c:v>0.0</c:v>
                </c:pt>
                <c:pt idx="21275">
                  <c:v>0.0</c:v>
                </c:pt>
                <c:pt idx="21276">
                  <c:v>0.0</c:v>
                </c:pt>
                <c:pt idx="21277">
                  <c:v>0.0</c:v>
                </c:pt>
                <c:pt idx="21278">
                  <c:v>0.0</c:v>
                </c:pt>
                <c:pt idx="21279">
                  <c:v>0.0</c:v>
                </c:pt>
                <c:pt idx="21280">
                  <c:v>0.0</c:v>
                </c:pt>
                <c:pt idx="21281">
                  <c:v>0.0</c:v>
                </c:pt>
                <c:pt idx="21282">
                  <c:v>0.0</c:v>
                </c:pt>
                <c:pt idx="21283">
                  <c:v>0.0</c:v>
                </c:pt>
                <c:pt idx="21284">
                  <c:v>0.0</c:v>
                </c:pt>
                <c:pt idx="21285">
                  <c:v>0.0</c:v>
                </c:pt>
                <c:pt idx="21286">
                  <c:v>0.0</c:v>
                </c:pt>
                <c:pt idx="21287">
                  <c:v>0.0</c:v>
                </c:pt>
                <c:pt idx="21288">
                  <c:v>0.0</c:v>
                </c:pt>
                <c:pt idx="21289">
                  <c:v>0.0</c:v>
                </c:pt>
                <c:pt idx="21290">
                  <c:v>0.0</c:v>
                </c:pt>
                <c:pt idx="21291">
                  <c:v>0.0</c:v>
                </c:pt>
                <c:pt idx="21292">
                  <c:v>0.0</c:v>
                </c:pt>
                <c:pt idx="21293">
                  <c:v>0.0</c:v>
                </c:pt>
                <c:pt idx="21294">
                  <c:v>0.0</c:v>
                </c:pt>
                <c:pt idx="21295">
                  <c:v>0.0</c:v>
                </c:pt>
                <c:pt idx="21296">
                  <c:v>0.0</c:v>
                </c:pt>
                <c:pt idx="21297">
                  <c:v>0.0</c:v>
                </c:pt>
                <c:pt idx="21298">
                  <c:v>0.0</c:v>
                </c:pt>
                <c:pt idx="21299">
                  <c:v>0.0</c:v>
                </c:pt>
                <c:pt idx="21300">
                  <c:v>0.0</c:v>
                </c:pt>
                <c:pt idx="21301">
                  <c:v>0.0</c:v>
                </c:pt>
                <c:pt idx="21302">
                  <c:v>0.0</c:v>
                </c:pt>
                <c:pt idx="21303">
                  <c:v>0.0</c:v>
                </c:pt>
                <c:pt idx="21304">
                  <c:v>0.0</c:v>
                </c:pt>
                <c:pt idx="21305">
                  <c:v>0.0</c:v>
                </c:pt>
                <c:pt idx="21306">
                  <c:v>0.0</c:v>
                </c:pt>
                <c:pt idx="21307">
                  <c:v>0.0</c:v>
                </c:pt>
                <c:pt idx="21308">
                  <c:v>0.0</c:v>
                </c:pt>
                <c:pt idx="21309">
                  <c:v>0.0</c:v>
                </c:pt>
                <c:pt idx="21310">
                  <c:v>0.0</c:v>
                </c:pt>
                <c:pt idx="21311">
                  <c:v>0.0</c:v>
                </c:pt>
                <c:pt idx="21312">
                  <c:v>0.0</c:v>
                </c:pt>
                <c:pt idx="21313">
                  <c:v>0.0</c:v>
                </c:pt>
                <c:pt idx="21314">
                  <c:v>0.0</c:v>
                </c:pt>
                <c:pt idx="21315">
                  <c:v>0.0</c:v>
                </c:pt>
                <c:pt idx="21316">
                  <c:v>0.0</c:v>
                </c:pt>
                <c:pt idx="21317">
                  <c:v>0.0</c:v>
                </c:pt>
                <c:pt idx="21318">
                  <c:v>0.0</c:v>
                </c:pt>
                <c:pt idx="21319">
                  <c:v>0.0</c:v>
                </c:pt>
                <c:pt idx="21320">
                  <c:v>0.0</c:v>
                </c:pt>
                <c:pt idx="21321">
                  <c:v>0.0</c:v>
                </c:pt>
                <c:pt idx="21322">
                  <c:v>0.0</c:v>
                </c:pt>
                <c:pt idx="21323">
                  <c:v>0.0</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0.0</c:v>
                </c:pt>
                <c:pt idx="21363">
                  <c:v>0.0</c:v>
                </c:pt>
                <c:pt idx="21364">
                  <c:v>0.0</c:v>
                </c:pt>
                <c:pt idx="21365">
                  <c:v>0.0</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c:v>
                </c:pt>
                <c:pt idx="21380">
                  <c:v>0.0</c:v>
                </c:pt>
                <c:pt idx="21381">
                  <c:v>0.0</c:v>
                </c:pt>
                <c:pt idx="21382">
                  <c:v>0.0</c:v>
                </c:pt>
                <c:pt idx="21383">
                  <c:v>0.0</c:v>
                </c:pt>
                <c:pt idx="21384">
                  <c:v>0.0</c:v>
                </c:pt>
                <c:pt idx="21385">
                  <c:v>0.0</c:v>
                </c:pt>
                <c:pt idx="21386">
                  <c:v>0.0</c:v>
                </c:pt>
                <c:pt idx="21387">
                  <c:v>0.0</c:v>
                </c:pt>
                <c:pt idx="21388">
                  <c:v>0.0</c:v>
                </c:pt>
                <c:pt idx="21389">
                  <c:v>0.0</c:v>
                </c:pt>
                <c:pt idx="21390">
                  <c:v>0.0</c:v>
                </c:pt>
                <c:pt idx="21391">
                  <c:v>0.0</c:v>
                </c:pt>
                <c:pt idx="21392">
                  <c:v>0.0</c:v>
                </c:pt>
                <c:pt idx="21393">
                  <c:v>0.0</c:v>
                </c:pt>
                <c:pt idx="21394">
                  <c:v>0.0</c:v>
                </c:pt>
                <c:pt idx="21395">
                  <c:v>0.0</c:v>
                </c:pt>
                <c:pt idx="21396">
                  <c:v>0.0</c:v>
                </c:pt>
                <c:pt idx="21397">
                  <c:v>0.0</c:v>
                </c:pt>
                <c:pt idx="21398">
                  <c:v>0.0</c:v>
                </c:pt>
                <c:pt idx="21399">
                  <c:v>0.0</c:v>
                </c:pt>
                <c:pt idx="21400">
                  <c:v>0.0</c:v>
                </c:pt>
                <c:pt idx="21401">
                  <c:v>0.0</c:v>
                </c:pt>
                <c:pt idx="21402">
                  <c:v>0.0</c:v>
                </c:pt>
                <c:pt idx="21403">
                  <c:v>0.0</c:v>
                </c:pt>
                <c:pt idx="21404">
                  <c:v>0.0</c:v>
                </c:pt>
                <c:pt idx="21405">
                  <c:v>0.0</c:v>
                </c:pt>
                <c:pt idx="21406">
                  <c:v>0.0</c:v>
                </c:pt>
                <c:pt idx="21407">
                  <c:v>0.0</c:v>
                </c:pt>
                <c:pt idx="21408">
                  <c:v>0.0</c:v>
                </c:pt>
                <c:pt idx="21409">
                  <c:v>0.0</c:v>
                </c:pt>
                <c:pt idx="21410">
                  <c:v>0.0</c:v>
                </c:pt>
                <c:pt idx="21411">
                  <c:v>0.0</c:v>
                </c:pt>
                <c:pt idx="21412">
                  <c:v>0.0</c:v>
                </c:pt>
                <c:pt idx="21413">
                  <c:v>0.0</c:v>
                </c:pt>
                <c:pt idx="21414">
                  <c:v>0.0</c:v>
                </c:pt>
                <c:pt idx="21415">
                  <c:v>0.0</c:v>
                </c:pt>
                <c:pt idx="21416">
                  <c:v>0.0</c:v>
                </c:pt>
                <c:pt idx="21417">
                  <c:v>0.0</c:v>
                </c:pt>
                <c:pt idx="21418">
                  <c:v>0.0</c:v>
                </c:pt>
                <c:pt idx="21419">
                  <c:v>0.0</c:v>
                </c:pt>
                <c:pt idx="21420">
                  <c:v>0.0</c:v>
                </c:pt>
                <c:pt idx="21421">
                  <c:v>0.0</c:v>
                </c:pt>
                <c:pt idx="21422">
                  <c:v>0.0</c:v>
                </c:pt>
                <c:pt idx="21423">
                  <c:v>0.0</c:v>
                </c:pt>
                <c:pt idx="21424">
                  <c:v>0.0</c:v>
                </c:pt>
                <c:pt idx="21425">
                  <c:v>0.0</c:v>
                </c:pt>
                <c:pt idx="21426">
                  <c:v>0.0</c:v>
                </c:pt>
                <c:pt idx="21427">
                  <c:v>0.0</c:v>
                </c:pt>
                <c:pt idx="21428">
                  <c:v>0.0</c:v>
                </c:pt>
                <c:pt idx="21429">
                  <c:v>0.0</c:v>
                </c:pt>
                <c:pt idx="21430">
                  <c:v>0.0</c:v>
                </c:pt>
                <c:pt idx="21431">
                  <c:v>0.0</c:v>
                </c:pt>
                <c:pt idx="21432">
                  <c:v>0.0</c:v>
                </c:pt>
                <c:pt idx="21433">
                  <c:v>0.0</c:v>
                </c:pt>
                <c:pt idx="21434">
                  <c:v>0.0</c:v>
                </c:pt>
                <c:pt idx="21435">
                  <c:v>0.0</c:v>
                </c:pt>
                <c:pt idx="21436">
                  <c:v>0.0</c:v>
                </c:pt>
                <c:pt idx="21437">
                  <c:v>0.0</c:v>
                </c:pt>
                <c:pt idx="21438">
                  <c:v>0.0</c:v>
                </c:pt>
                <c:pt idx="21439">
                  <c:v>0.0</c:v>
                </c:pt>
                <c:pt idx="21440">
                  <c:v>0.0</c:v>
                </c:pt>
                <c:pt idx="21441">
                  <c:v>0.0</c:v>
                </c:pt>
                <c:pt idx="21442">
                  <c:v>0.0</c:v>
                </c:pt>
                <c:pt idx="21443">
                  <c:v>0.0</c:v>
                </c:pt>
                <c:pt idx="21444">
                  <c:v>0.0</c:v>
                </c:pt>
                <c:pt idx="21445">
                  <c:v>0.0</c:v>
                </c:pt>
                <c:pt idx="21446">
                  <c:v>0.0</c:v>
                </c:pt>
                <c:pt idx="21447">
                  <c:v>0.0</c:v>
                </c:pt>
                <c:pt idx="21448">
                  <c:v>0.0</c:v>
                </c:pt>
                <c:pt idx="21449">
                  <c:v>0.0</c:v>
                </c:pt>
                <c:pt idx="21450">
                  <c:v>0.0</c:v>
                </c:pt>
                <c:pt idx="21451">
                  <c:v>0.0</c:v>
                </c:pt>
                <c:pt idx="21452">
                  <c:v>0.0</c:v>
                </c:pt>
                <c:pt idx="21453">
                  <c:v>0.0</c:v>
                </c:pt>
                <c:pt idx="21454">
                  <c:v>0.0</c:v>
                </c:pt>
                <c:pt idx="21455">
                  <c:v>0.0</c:v>
                </c:pt>
                <c:pt idx="21456">
                  <c:v>0.0</c:v>
                </c:pt>
                <c:pt idx="21457">
                  <c:v>0.0</c:v>
                </c:pt>
                <c:pt idx="21458">
                  <c:v>0.0</c:v>
                </c:pt>
                <c:pt idx="21459">
                  <c:v>0.0</c:v>
                </c:pt>
                <c:pt idx="21460">
                  <c:v>0.0</c:v>
                </c:pt>
                <c:pt idx="21461">
                  <c:v>0.0</c:v>
                </c:pt>
                <c:pt idx="21462">
                  <c:v>0.0</c:v>
                </c:pt>
                <c:pt idx="21463">
                  <c:v>0.0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c:v>
                </c:pt>
                <c:pt idx="21489">
                  <c:v>0.0</c:v>
                </c:pt>
                <c:pt idx="21490">
                  <c:v>0.0</c:v>
                </c:pt>
                <c:pt idx="21491">
                  <c:v>0.0</c:v>
                </c:pt>
                <c:pt idx="21492">
                  <c:v>0.0</c:v>
                </c:pt>
                <c:pt idx="21493">
                  <c:v>0.0</c:v>
                </c:pt>
                <c:pt idx="21494">
                  <c:v>0.0</c:v>
                </c:pt>
                <c:pt idx="21495">
                  <c:v>0.0</c:v>
                </c:pt>
                <c:pt idx="21496">
                  <c:v>0.0</c:v>
                </c:pt>
                <c:pt idx="21497">
                  <c:v>0.0</c:v>
                </c:pt>
                <c:pt idx="21498">
                  <c:v>0.0</c:v>
                </c:pt>
                <c:pt idx="21499">
                  <c:v>0.0</c:v>
                </c:pt>
                <c:pt idx="21500">
                  <c:v>0.0</c:v>
                </c:pt>
                <c:pt idx="21501">
                  <c:v>0.0</c:v>
                </c:pt>
                <c:pt idx="21502">
                  <c:v>0.0</c:v>
                </c:pt>
                <c:pt idx="21503">
                  <c:v>0.0</c:v>
                </c:pt>
                <c:pt idx="21504">
                  <c:v>0.0</c:v>
                </c:pt>
                <c:pt idx="21505">
                  <c:v>0.0</c:v>
                </c:pt>
                <c:pt idx="21506">
                  <c:v>0.0</c:v>
                </c:pt>
                <c:pt idx="21507">
                  <c:v>0.0</c:v>
                </c:pt>
                <c:pt idx="21508">
                  <c:v>0.0</c:v>
                </c:pt>
                <c:pt idx="21509">
                  <c:v>0.0</c:v>
                </c:pt>
                <c:pt idx="21510">
                  <c:v>0.0</c:v>
                </c:pt>
                <c:pt idx="21511">
                  <c:v>0.0</c:v>
                </c:pt>
                <c:pt idx="21512">
                  <c:v>0.0</c:v>
                </c:pt>
                <c:pt idx="21513">
                  <c:v>0.0</c:v>
                </c:pt>
                <c:pt idx="21514">
                  <c:v>0.0</c:v>
                </c:pt>
                <c:pt idx="21515">
                  <c:v>0.0</c:v>
                </c:pt>
                <c:pt idx="21516">
                  <c:v>0.0</c:v>
                </c:pt>
                <c:pt idx="21517">
                  <c:v>0.0</c:v>
                </c:pt>
                <c:pt idx="21518">
                  <c:v>0.0</c:v>
                </c:pt>
                <c:pt idx="21519">
                  <c:v>0.0</c:v>
                </c:pt>
                <c:pt idx="21520">
                  <c:v>0.0</c:v>
                </c:pt>
                <c:pt idx="21521">
                  <c:v>0.0</c:v>
                </c:pt>
                <c:pt idx="21522">
                  <c:v>0.0</c:v>
                </c:pt>
                <c:pt idx="21523">
                  <c:v>0.0</c:v>
                </c:pt>
                <c:pt idx="21524">
                  <c:v>0.0</c:v>
                </c:pt>
                <c:pt idx="21525">
                  <c:v>0.0</c:v>
                </c:pt>
                <c:pt idx="21526">
                  <c:v>0.0</c:v>
                </c:pt>
                <c:pt idx="21527">
                  <c:v>0.0</c:v>
                </c:pt>
                <c:pt idx="21528">
                  <c:v>0.0</c:v>
                </c:pt>
                <c:pt idx="21529">
                  <c:v>0.0</c:v>
                </c:pt>
                <c:pt idx="21530">
                  <c:v>0.0</c:v>
                </c:pt>
                <c:pt idx="21531">
                  <c:v>0.0</c:v>
                </c:pt>
                <c:pt idx="21532">
                  <c:v>0.0</c:v>
                </c:pt>
                <c:pt idx="21533">
                  <c:v>0.0</c:v>
                </c:pt>
                <c:pt idx="21534">
                  <c:v>0.0</c:v>
                </c:pt>
                <c:pt idx="21535">
                  <c:v>0.0</c:v>
                </c:pt>
                <c:pt idx="21536">
                  <c:v>0.0</c:v>
                </c:pt>
                <c:pt idx="21537">
                  <c:v>0.0</c:v>
                </c:pt>
                <c:pt idx="21538">
                  <c:v>0.0</c:v>
                </c:pt>
                <c:pt idx="21539">
                  <c:v>0.0</c:v>
                </c:pt>
                <c:pt idx="21540">
                  <c:v>0.0</c:v>
                </c:pt>
                <c:pt idx="21541">
                  <c:v>0.0</c:v>
                </c:pt>
                <c:pt idx="21542">
                  <c:v>0.0</c:v>
                </c:pt>
                <c:pt idx="21543">
                  <c:v>0.0</c:v>
                </c:pt>
                <c:pt idx="21544">
                  <c:v>0.0</c:v>
                </c:pt>
                <c:pt idx="21545">
                  <c:v>0.0</c:v>
                </c:pt>
                <c:pt idx="21546">
                  <c:v>0.0</c:v>
                </c:pt>
                <c:pt idx="21547">
                  <c:v>0.0</c:v>
                </c:pt>
                <c:pt idx="21548">
                  <c:v>0.0</c:v>
                </c:pt>
                <c:pt idx="21549">
                  <c:v>0.0</c:v>
                </c:pt>
                <c:pt idx="21550">
                  <c:v>0.0</c:v>
                </c:pt>
                <c:pt idx="21551">
                  <c:v>0.0</c:v>
                </c:pt>
                <c:pt idx="21552">
                  <c:v>0.0</c:v>
                </c:pt>
                <c:pt idx="21553">
                  <c:v>0.0</c:v>
                </c:pt>
                <c:pt idx="21554">
                  <c:v>0.0</c:v>
                </c:pt>
                <c:pt idx="21555">
                  <c:v>0.0</c:v>
                </c:pt>
                <c:pt idx="21556">
                  <c:v>0.0</c:v>
                </c:pt>
                <c:pt idx="21557">
                  <c:v>0.0</c:v>
                </c:pt>
                <c:pt idx="21558">
                  <c:v>0.0</c:v>
                </c:pt>
                <c:pt idx="21559">
                  <c:v>0.0</c:v>
                </c:pt>
                <c:pt idx="21560">
                  <c:v>0.0</c:v>
                </c:pt>
                <c:pt idx="21561">
                  <c:v>0.0</c:v>
                </c:pt>
                <c:pt idx="21562">
                  <c:v>0.0</c:v>
                </c:pt>
                <c:pt idx="21563">
                  <c:v>0.0</c:v>
                </c:pt>
                <c:pt idx="21564">
                  <c:v>0.0</c:v>
                </c:pt>
                <c:pt idx="21565">
                  <c:v>0.0</c:v>
                </c:pt>
                <c:pt idx="21566">
                  <c:v>0.0</c:v>
                </c:pt>
                <c:pt idx="21567">
                  <c:v>0.0</c:v>
                </c:pt>
                <c:pt idx="21568">
                  <c:v>0.0</c:v>
                </c:pt>
                <c:pt idx="21569">
                  <c:v>0.0</c:v>
                </c:pt>
                <c:pt idx="21570">
                  <c:v>0.0</c:v>
                </c:pt>
                <c:pt idx="21571">
                  <c:v>0.0</c:v>
                </c:pt>
                <c:pt idx="21572">
                  <c:v>0.0</c:v>
                </c:pt>
                <c:pt idx="21573">
                  <c:v>0.0</c:v>
                </c:pt>
                <c:pt idx="21574">
                  <c:v>0.0</c:v>
                </c:pt>
                <c:pt idx="21575">
                  <c:v>0.0</c:v>
                </c:pt>
                <c:pt idx="21576">
                  <c:v>0.0</c:v>
                </c:pt>
                <c:pt idx="21577">
                  <c:v>0.0</c:v>
                </c:pt>
                <c:pt idx="21578">
                  <c:v>0.0</c:v>
                </c:pt>
                <c:pt idx="21579">
                  <c:v>0.0</c:v>
                </c:pt>
                <c:pt idx="21580">
                  <c:v>0.0</c:v>
                </c:pt>
                <c:pt idx="21581">
                  <c:v>0.0</c:v>
                </c:pt>
                <c:pt idx="21582">
                  <c:v>0.0</c:v>
                </c:pt>
                <c:pt idx="21583">
                  <c:v>0.0</c:v>
                </c:pt>
                <c:pt idx="21584">
                  <c:v>0.0</c:v>
                </c:pt>
                <c:pt idx="21585">
                  <c:v>0.0</c:v>
                </c:pt>
                <c:pt idx="21586">
                  <c:v>0.0</c:v>
                </c:pt>
                <c:pt idx="21587">
                  <c:v>0.0</c:v>
                </c:pt>
                <c:pt idx="21588">
                  <c:v>0.0</c:v>
                </c:pt>
                <c:pt idx="21589">
                  <c:v>0.0</c:v>
                </c:pt>
                <c:pt idx="21590">
                  <c:v>0.0</c:v>
                </c:pt>
                <c:pt idx="21591">
                  <c:v>0.0</c:v>
                </c:pt>
                <c:pt idx="21592">
                  <c:v>0.0</c:v>
                </c:pt>
                <c:pt idx="21593">
                  <c:v>0.0</c:v>
                </c:pt>
                <c:pt idx="21594">
                  <c:v>0.0</c:v>
                </c:pt>
                <c:pt idx="21595">
                  <c:v>0.0</c:v>
                </c:pt>
                <c:pt idx="21596">
                  <c:v>0.0</c:v>
                </c:pt>
                <c:pt idx="21597">
                  <c:v>0.0</c:v>
                </c:pt>
                <c:pt idx="21598">
                  <c:v>0.0</c:v>
                </c:pt>
                <c:pt idx="21599">
                  <c:v>0.0</c:v>
                </c:pt>
                <c:pt idx="21600">
                  <c:v>0.0</c:v>
                </c:pt>
                <c:pt idx="21601">
                  <c:v>0.0</c:v>
                </c:pt>
                <c:pt idx="21602">
                  <c:v>0.0</c:v>
                </c:pt>
                <c:pt idx="21603">
                  <c:v>0.0</c:v>
                </c:pt>
                <c:pt idx="21604">
                  <c:v>0.0</c:v>
                </c:pt>
                <c:pt idx="21605">
                  <c:v>0.0</c:v>
                </c:pt>
                <c:pt idx="21606">
                  <c:v>0.0</c:v>
                </c:pt>
                <c:pt idx="21607">
                  <c:v>0.0</c:v>
                </c:pt>
                <c:pt idx="21608">
                  <c:v>0.0</c:v>
                </c:pt>
                <c:pt idx="21609">
                  <c:v>0.0</c:v>
                </c:pt>
                <c:pt idx="21610">
                  <c:v>0.0</c:v>
                </c:pt>
                <c:pt idx="21611">
                  <c:v>0.0</c:v>
                </c:pt>
                <c:pt idx="21612">
                  <c:v>0.0</c:v>
                </c:pt>
                <c:pt idx="21613">
                  <c:v>0.0</c:v>
                </c:pt>
                <c:pt idx="21614">
                  <c:v>0.0</c:v>
                </c:pt>
                <c:pt idx="21615">
                  <c:v>0.0</c:v>
                </c:pt>
                <c:pt idx="21616">
                  <c:v>0.0</c:v>
                </c:pt>
                <c:pt idx="21617">
                  <c:v>0.0</c:v>
                </c:pt>
                <c:pt idx="21618">
                  <c:v>0.0</c:v>
                </c:pt>
                <c:pt idx="21619">
                  <c:v>0.0</c:v>
                </c:pt>
                <c:pt idx="21620">
                  <c:v>0.0</c:v>
                </c:pt>
                <c:pt idx="21621">
                  <c:v>0.0</c:v>
                </c:pt>
                <c:pt idx="21622">
                  <c:v>0.0</c:v>
                </c:pt>
                <c:pt idx="21623">
                  <c:v>0.0</c:v>
                </c:pt>
                <c:pt idx="21624">
                  <c:v>0.0</c:v>
                </c:pt>
                <c:pt idx="21625">
                  <c:v>0.0</c:v>
                </c:pt>
                <c:pt idx="21626">
                  <c:v>0.0</c:v>
                </c:pt>
                <c:pt idx="21627">
                  <c:v>0.0</c:v>
                </c:pt>
                <c:pt idx="21628">
                  <c:v>0.0</c:v>
                </c:pt>
                <c:pt idx="21629">
                  <c:v>0.0</c:v>
                </c:pt>
                <c:pt idx="21630">
                  <c:v>0.0</c:v>
                </c:pt>
                <c:pt idx="21631">
                  <c:v>0.0</c:v>
                </c:pt>
                <c:pt idx="21632">
                  <c:v>0.0</c:v>
                </c:pt>
                <c:pt idx="21633">
                  <c:v>0.0</c:v>
                </c:pt>
                <c:pt idx="21634">
                  <c:v>0.0</c:v>
                </c:pt>
                <c:pt idx="21635">
                  <c:v>0.0</c:v>
                </c:pt>
                <c:pt idx="21636">
                  <c:v>0.0</c:v>
                </c:pt>
                <c:pt idx="21637">
                  <c:v>0.0</c:v>
                </c:pt>
                <c:pt idx="21638">
                  <c:v>0.0</c:v>
                </c:pt>
                <c:pt idx="21639">
                  <c:v>0.0</c:v>
                </c:pt>
                <c:pt idx="21640">
                  <c:v>0.0</c:v>
                </c:pt>
                <c:pt idx="21641">
                  <c:v>0.0</c:v>
                </c:pt>
                <c:pt idx="21642">
                  <c:v>0.0</c:v>
                </c:pt>
                <c:pt idx="21643">
                  <c:v>0.0</c:v>
                </c:pt>
                <c:pt idx="21644">
                  <c:v>0.0</c:v>
                </c:pt>
                <c:pt idx="21645">
                  <c:v>0.0</c:v>
                </c:pt>
                <c:pt idx="21646">
                  <c:v>0.0</c:v>
                </c:pt>
                <c:pt idx="21647">
                  <c:v>0.0</c:v>
                </c:pt>
                <c:pt idx="21648">
                  <c:v>0.0</c:v>
                </c:pt>
                <c:pt idx="21649">
                  <c:v>0.0</c:v>
                </c:pt>
                <c:pt idx="21650">
                  <c:v>0.0</c:v>
                </c:pt>
                <c:pt idx="21651">
                  <c:v>0.0</c:v>
                </c:pt>
                <c:pt idx="21652">
                  <c:v>0.0</c:v>
                </c:pt>
                <c:pt idx="21653">
                  <c:v>0.0</c:v>
                </c:pt>
                <c:pt idx="21654">
                  <c:v>0.0</c:v>
                </c:pt>
                <c:pt idx="21655">
                  <c:v>0.0</c:v>
                </c:pt>
                <c:pt idx="21656">
                  <c:v>0.0</c:v>
                </c:pt>
                <c:pt idx="21657">
                  <c:v>0.0</c:v>
                </c:pt>
                <c:pt idx="21658">
                  <c:v>0.0</c:v>
                </c:pt>
                <c:pt idx="21659">
                  <c:v>0.0</c:v>
                </c:pt>
                <c:pt idx="21660">
                  <c:v>0.0</c:v>
                </c:pt>
                <c:pt idx="21661">
                  <c:v>0.0</c:v>
                </c:pt>
                <c:pt idx="21662">
                  <c:v>0.0</c:v>
                </c:pt>
                <c:pt idx="21663">
                  <c:v>0.0</c:v>
                </c:pt>
                <c:pt idx="21664">
                  <c:v>0.0</c:v>
                </c:pt>
                <c:pt idx="21665">
                  <c:v>0.0</c:v>
                </c:pt>
                <c:pt idx="21666">
                  <c:v>0.0</c:v>
                </c:pt>
                <c:pt idx="21667">
                  <c:v>0.0</c:v>
                </c:pt>
                <c:pt idx="21668">
                  <c:v>0.0</c:v>
                </c:pt>
                <c:pt idx="21669">
                  <c:v>0.0</c:v>
                </c:pt>
                <c:pt idx="21670">
                  <c:v>0.0</c:v>
                </c:pt>
                <c:pt idx="21671">
                  <c:v>0.0</c:v>
                </c:pt>
                <c:pt idx="21672">
                  <c:v>0.0</c:v>
                </c:pt>
                <c:pt idx="21673">
                  <c:v>0.0</c:v>
                </c:pt>
                <c:pt idx="21674">
                  <c:v>0.0</c:v>
                </c:pt>
                <c:pt idx="21675">
                  <c:v>0.0005005222</c:v>
                </c:pt>
                <c:pt idx="21676">
                  <c:v>0.0002932581</c:v>
                </c:pt>
                <c:pt idx="21677">
                  <c:v>0.0</c:v>
                </c:pt>
                <c:pt idx="21678">
                  <c:v>0.0</c:v>
                </c:pt>
                <c:pt idx="21679">
                  <c:v>0.0</c:v>
                </c:pt>
                <c:pt idx="21680">
                  <c:v>0.0001294306</c:v>
                </c:pt>
                <c:pt idx="21681">
                  <c:v>0.0</c:v>
                </c:pt>
                <c:pt idx="21682">
                  <c:v>0.0</c:v>
                </c:pt>
                <c:pt idx="21683">
                  <c:v>0.0</c:v>
                </c:pt>
                <c:pt idx="21684">
                  <c:v>0.0001844953</c:v>
                </c:pt>
                <c:pt idx="21685">
                  <c:v>0.0</c:v>
                </c:pt>
                <c:pt idx="21686">
                  <c:v>0.001072637</c:v>
                </c:pt>
                <c:pt idx="21687">
                  <c:v>0.0006808738</c:v>
                </c:pt>
                <c:pt idx="21688">
                  <c:v>0.0001215212</c:v>
                </c:pt>
                <c:pt idx="21689">
                  <c:v>0.0007376941</c:v>
                </c:pt>
                <c:pt idx="21690">
                  <c:v>0.0</c:v>
                </c:pt>
                <c:pt idx="21691">
                  <c:v>0.0008521169</c:v>
                </c:pt>
                <c:pt idx="21692">
                  <c:v>0.001033649</c:v>
                </c:pt>
                <c:pt idx="21693">
                  <c:v>0.001716899</c:v>
                </c:pt>
                <c:pt idx="21694">
                  <c:v>0.001922618</c:v>
                </c:pt>
                <c:pt idx="21695">
                  <c:v>0.001304958</c:v>
                </c:pt>
                <c:pt idx="21696">
                  <c:v>0.001673576</c:v>
                </c:pt>
                <c:pt idx="21697">
                  <c:v>0.001249429</c:v>
                </c:pt>
                <c:pt idx="21698">
                  <c:v>0.001809816</c:v>
                </c:pt>
                <c:pt idx="21699">
                  <c:v>0.001528119</c:v>
                </c:pt>
                <c:pt idx="21700">
                  <c:v>0.001059753</c:v>
                </c:pt>
                <c:pt idx="21701">
                  <c:v>0.001547099</c:v>
                </c:pt>
                <c:pt idx="21702">
                  <c:v>0.001775671</c:v>
                </c:pt>
                <c:pt idx="21703">
                  <c:v>0.000930301100000001</c:v>
                </c:pt>
                <c:pt idx="21704">
                  <c:v>0.001888507</c:v>
                </c:pt>
                <c:pt idx="21705">
                  <c:v>0.002549966</c:v>
                </c:pt>
                <c:pt idx="21706">
                  <c:v>0.001823647</c:v>
                </c:pt>
                <c:pt idx="21707">
                  <c:v>0.002227991</c:v>
                </c:pt>
                <c:pt idx="21708">
                  <c:v>0.002057375</c:v>
                </c:pt>
                <c:pt idx="21709">
                  <c:v>0.002173469</c:v>
                </c:pt>
                <c:pt idx="21710">
                  <c:v>0.002153837</c:v>
                </c:pt>
                <c:pt idx="21711">
                  <c:v>0.002288853</c:v>
                </c:pt>
                <c:pt idx="21712">
                  <c:v>0.002048724</c:v>
                </c:pt>
                <c:pt idx="21713">
                  <c:v>0.001962871</c:v>
                </c:pt>
                <c:pt idx="21714">
                  <c:v>0.002718345</c:v>
                </c:pt>
                <c:pt idx="21715">
                  <c:v>0.002669242</c:v>
                </c:pt>
                <c:pt idx="21716">
                  <c:v>0.00268642</c:v>
                </c:pt>
                <c:pt idx="21717">
                  <c:v>0.002844287</c:v>
                </c:pt>
                <c:pt idx="21718">
                  <c:v>0.002703651</c:v>
                </c:pt>
                <c:pt idx="21719">
                  <c:v>0.002502032</c:v>
                </c:pt>
                <c:pt idx="21720">
                  <c:v>0.002808366</c:v>
                </c:pt>
                <c:pt idx="21721">
                  <c:v>0.002829736</c:v>
                </c:pt>
                <c:pt idx="21722">
                  <c:v>0.002293922</c:v>
                </c:pt>
                <c:pt idx="21723">
                  <c:v>0.002660343</c:v>
                </c:pt>
                <c:pt idx="21724">
                  <c:v>0.002303309</c:v>
                </c:pt>
                <c:pt idx="21725">
                  <c:v>0.00293787</c:v>
                </c:pt>
                <c:pt idx="21726">
                  <c:v>0.003003198</c:v>
                </c:pt>
                <c:pt idx="21727">
                  <c:v>0.002312035</c:v>
                </c:pt>
                <c:pt idx="21728">
                  <c:v>0.002174571</c:v>
                </c:pt>
                <c:pt idx="21729">
                  <c:v>0.002110452</c:v>
                </c:pt>
                <c:pt idx="21730">
                  <c:v>0.002316519</c:v>
                </c:pt>
                <c:pt idx="21731">
                  <c:v>0.002272851</c:v>
                </c:pt>
                <c:pt idx="21732">
                  <c:v>0.002062583</c:v>
                </c:pt>
                <c:pt idx="21733">
                  <c:v>0.002169094</c:v>
                </c:pt>
                <c:pt idx="21734">
                  <c:v>0.002183989</c:v>
                </c:pt>
                <c:pt idx="21735">
                  <c:v>0.00204672</c:v>
                </c:pt>
                <c:pt idx="21736">
                  <c:v>0.001943042</c:v>
                </c:pt>
                <c:pt idx="21737">
                  <c:v>0.001893007</c:v>
                </c:pt>
                <c:pt idx="21738">
                  <c:v>0.001954269</c:v>
                </c:pt>
                <c:pt idx="21739">
                  <c:v>0.001985035</c:v>
                </c:pt>
                <c:pt idx="21740">
                  <c:v>0.001611268</c:v>
                </c:pt>
                <c:pt idx="21741">
                  <c:v>0.00170016</c:v>
                </c:pt>
                <c:pt idx="21742">
                  <c:v>0.001776491</c:v>
                </c:pt>
                <c:pt idx="21743">
                  <c:v>0.00153156</c:v>
                </c:pt>
                <c:pt idx="21744">
                  <c:v>0.001063229</c:v>
                </c:pt>
                <c:pt idx="21745">
                  <c:v>0.001176259</c:v>
                </c:pt>
                <c:pt idx="21746">
                  <c:v>0.0009515291</c:v>
                </c:pt>
                <c:pt idx="21747">
                  <c:v>0.0007818749</c:v>
                </c:pt>
                <c:pt idx="21748">
                  <c:v>0.0006709843</c:v>
                </c:pt>
                <c:pt idx="21749">
                  <c:v>0.0007066687</c:v>
                </c:pt>
                <c:pt idx="21750">
                  <c:v>0.001090987</c:v>
                </c:pt>
                <c:pt idx="21751">
                  <c:v>0.001110124</c:v>
                </c:pt>
                <c:pt idx="21752">
                  <c:v>0.0009998213</c:v>
                </c:pt>
                <c:pt idx="21753">
                  <c:v>0.0006017677</c:v>
                </c:pt>
                <c:pt idx="21754">
                  <c:v>0.0</c:v>
                </c:pt>
                <c:pt idx="21755">
                  <c:v>0.0</c:v>
                </c:pt>
                <c:pt idx="21756">
                  <c:v>0.0</c:v>
                </c:pt>
                <c:pt idx="21757">
                  <c:v>0.0</c:v>
                </c:pt>
                <c:pt idx="21758">
                  <c:v>0.0</c:v>
                </c:pt>
                <c:pt idx="21759">
                  <c:v>0.0</c:v>
                </c:pt>
                <c:pt idx="21760">
                  <c:v>0.0</c:v>
                </c:pt>
                <c:pt idx="21761">
                  <c:v>0.0</c:v>
                </c:pt>
                <c:pt idx="21762">
                  <c:v>0.0</c:v>
                </c:pt>
                <c:pt idx="21763">
                  <c:v>0.0</c:v>
                </c:pt>
                <c:pt idx="21764">
                  <c:v>0.0</c:v>
                </c:pt>
                <c:pt idx="21765">
                  <c:v>0.0</c:v>
                </c:pt>
                <c:pt idx="21766">
                  <c:v>0.0</c:v>
                </c:pt>
                <c:pt idx="21767">
                  <c:v>0.0</c:v>
                </c:pt>
                <c:pt idx="21768">
                  <c:v>0.0</c:v>
                </c:pt>
                <c:pt idx="21769">
                  <c:v>0.0</c:v>
                </c:pt>
                <c:pt idx="21770">
                  <c:v>0.0</c:v>
                </c:pt>
                <c:pt idx="21771">
                  <c:v>0.0</c:v>
                </c:pt>
                <c:pt idx="21772">
                  <c:v>0.0</c:v>
                </c:pt>
                <c:pt idx="21773">
                  <c:v>0.0</c:v>
                </c:pt>
                <c:pt idx="21774">
                  <c:v>0.0</c:v>
                </c:pt>
                <c:pt idx="21775">
                  <c:v>0.0</c:v>
                </c:pt>
                <c:pt idx="21776">
                  <c:v>0.0</c:v>
                </c:pt>
                <c:pt idx="21777">
                  <c:v>0.0</c:v>
                </c:pt>
                <c:pt idx="21778">
                  <c:v>0.0</c:v>
                </c:pt>
                <c:pt idx="21779">
                  <c:v>0.0</c:v>
                </c:pt>
                <c:pt idx="21780">
                  <c:v>0.0</c:v>
                </c:pt>
                <c:pt idx="21781">
                  <c:v>0.0</c:v>
                </c:pt>
                <c:pt idx="21782">
                  <c:v>0.0</c:v>
                </c:pt>
                <c:pt idx="21783">
                  <c:v>0.0</c:v>
                </c:pt>
                <c:pt idx="21784">
                  <c:v>0.0</c:v>
                </c:pt>
                <c:pt idx="21785">
                  <c:v>0.0</c:v>
                </c:pt>
                <c:pt idx="21786">
                  <c:v>0.0</c:v>
                </c:pt>
                <c:pt idx="21787">
                  <c:v>0.0</c:v>
                </c:pt>
                <c:pt idx="21788">
                  <c:v>0.0</c:v>
                </c:pt>
                <c:pt idx="21789">
                  <c:v>0.0</c:v>
                </c:pt>
                <c:pt idx="21790">
                  <c:v>0.0</c:v>
                </c:pt>
                <c:pt idx="21791">
                  <c:v>0.0</c:v>
                </c:pt>
                <c:pt idx="21792">
                  <c:v>0.0</c:v>
                </c:pt>
                <c:pt idx="21793">
                  <c:v>0.0</c:v>
                </c:pt>
                <c:pt idx="21794">
                  <c:v>0.0</c:v>
                </c:pt>
                <c:pt idx="21795">
                  <c:v>0.0</c:v>
                </c:pt>
                <c:pt idx="21796">
                  <c:v>0.0</c:v>
                </c:pt>
                <c:pt idx="21797">
                  <c:v>0.0</c:v>
                </c:pt>
                <c:pt idx="21798">
                  <c:v>0.0</c:v>
                </c:pt>
                <c:pt idx="21799">
                  <c:v>0.0</c:v>
                </c:pt>
                <c:pt idx="21800">
                  <c:v>0.0</c:v>
                </c:pt>
                <c:pt idx="21801">
                  <c:v>0.0</c:v>
                </c:pt>
                <c:pt idx="21802">
                  <c:v>0.0</c:v>
                </c:pt>
                <c:pt idx="21803">
                  <c:v>0.0</c:v>
                </c:pt>
                <c:pt idx="21804">
                  <c:v>0.0</c:v>
                </c:pt>
                <c:pt idx="21805">
                  <c:v>0.0</c:v>
                </c:pt>
                <c:pt idx="21806">
                  <c:v>0.0</c:v>
                </c:pt>
                <c:pt idx="21807">
                  <c:v>0.0</c:v>
                </c:pt>
                <c:pt idx="21808">
                  <c:v>0.0</c:v>
                </c:pt>
                <c:pt idx="21809">
                  <c:v>0.0</c:v>
                </c:pt>
                <c:pt idx="21810">
                  <c:v>0.0</c:v>
                </c:pt>
                <c:pt idx="21811">
                  <c:v>0.0</c:v>
                </c:pt>
                <c:pt idx="21812">
                  <c:v>0.0</c:v>
                </c:pt>
                <c:pt idx="21813">
                  <c:v>0.0</c:v>
                </c:pt>
                <c:pt idx="21814">
                  <c:v>0.0</c:v>
                </c:pt>
                <c:pt idx="21815">
                  <c:v>0.0</c:v>
                </c:pt>
                <c:pt idx="21816">
                  <c:v>0.0</c:v>
                </c:pt>
                <c:pt idx="21817">
                  <c:v>0.0</c:v>
                </c:pt>
                <c:pt idx="21818">
                  <c:v>0.0</c:v>
                </c:pt>
                <c:pt idx="21819">
                  <c:v>0.0</c:v>
                </c:pt>
                <c:pt idx="21820">
                  <c:v>0.0</c:v>
                </c:pt>
                <c:pt idx="21821">
                  <c:v>0.0</c:v>
                </c:pt>
                <c:pt idx="21822">
                  <c:v>0.0</c:v>
                </c:pt>
                <c:pt idx="21823">
                  <c:v>0.0</c:v>
                </c:pt>
                <c:pt idx="21824">
                  <c:v>0.0</c:v>
                </c:pt>
                <c:pt idx="21825">
                  <c:v>0.0</c:v>
                </c:pt>
                <c:pt idx="21826">
                  <c:v>0.0</c:v>
                </c:pt>
                <c:pt idx="21827">
                  <c:v>0.0</c:v>
                </c:pt>
                <c:pt idx="21828">
                  <c:v>0.0</c:v>
                </c:pt>
                <c:pt idx="21829">
                  <c:v>0.0</c:v>
                </c:pt>
                <c:pt idx="21830">
                  <c:v>0.0</c:v>
                </c:pt>
                <c:pt idx="21831">
                  <c:v>0.0</c:v>
                </c:pt>
                <c:pt idx="21832">
                  <c:v>0.0</c:v>
                </c:pt>
                <c:pt idx="21833">
                  <c:v>0.0</c:v>
                </c:pt>
                <c:pt idx="21834">
                  <c:v>0.0</c:v>
                </c:pt>
                <c:pt idx="21835">
                  <c:v>0.0</c:v>
                </c:pt>
                <c:pt idx="21836">
                  <c:v>0.0</c:v>
                </c:pt>
                <c:pt idx="21837">
                  <c:v>0.0</c:v>
                </c:pt>
                <c:pt idx="21838">
                  <c:v>0.0</c:v>
                </c:pt>
                <c:pt idx="21839">
                  <c:v>0.0</c:v>
                </c:pt>
                <c:pt idx="21840">
                  <c:v>-32767.0</c:v>
                </c:pt>
                <c:pt idx="21841">
                  <c:v>-32767.0</c:v>
                </c:pt>
                <c:pt idx="21842">
                  <c:v>-32767.0</c:v>
                </c:pt>
                <c:pt idx="21843">
                  <c:v>-32767.0</c:v>
                </c:pt>
                <c:pt idx="21844">
                  <c:v>-32767.0</c:v>
                </c:pt>
                <c:pt idx="21845">
                  <c:v>-32767.0</c:v>
                </c:pt>
                <c:pt idx="21846">
                  <c:v>-32767.0</c:v>
                </c:pt>
                <c:pt idx="21847">
                  <c:v>-32767.0</c:v>
                </c:pt>
                <c:pt idx="21848">
                  <c:v>-32767.0</c:v>
                </c:pt>
                <c:pt idx="21849">
                  <c:v>-32767.0</c:v>
                </c:pt>
                <c:pt idx="21850">
                  <c:v>-32767.0</c:v>
                </c:pt>
                <c:pt idx="21851">
                  <c:v>-32767.0</c:v>
                </c:pt>
                <c:pt idx="21852">
                  <c:v>-32767.0</c:v>
                </c:pt>
                <c:pt idx="21853">
                  <c:v>-32767.0</c:v>
                </c:pt>
                <c:pt idx="21854">
                  <c:v>-32767.0</c:v>
                </c:pt>
                <c:pt idx="21855">
                  <c:v>-32767.0</c:v>
                </c:pt>
                <c:pt idx="21856">
                  <c:v>0.0</c:v>
                </c:pt>
                <c:pt idx="21857">
                  <c:v>0.0</c:v>
                </c:pt>
                <c:pt idx="21858">
                  <c:v>-32767.0</c:v>
                </c:pt>
                <c:pt idx="21859">
                  <c:v>0.0</c:v>
                </c:pt>
                <c:pt idx="21860">
                  <c:v>0.0</c:v>
                </c:pt>
                <c:pt idx="21861">
                  <c:v>-32767.0</c:v>
                </c:pt>
                <c:pt idx="21862">
                  <c:v>-32767.0</c:v>
                </c:pt>
                <c:pt idx="21863">
                  <c:v>0.0</c:v>
                </c:pt>
                <c:pt idx="21864">
                  <c:v>-32767.0</c:v>
                </c:pt>
                <c:pt idx="21865">
                  <c:v>-32767.0</c:v>
                </c:pt>
                <c:pt idx="21866">
                  <c:v>-32767.0</c:v>
                </c:pt>
                <c:pt idx="21867">
                  <c:v>-32767.0</c:v>
                </c:pt>
                <c:pt idx="21868">
                  <c:v>-32767.0</c:v>
                </c:pt>
                <c:pt idx="21869">
                  <c:v>-32767.0</c:v>
                </c:pt>
                <c:pt idx="21870">
                  <c:v>-32767.0</c:v>
                </c:pt>
                <c:pt idx="21871">
                  <c:v>-32767.0</c:v>
                </c:pt>
                <c:pt idx="21872">
                  <c:v>-32767.0</c:v>
                </c:pt>
                <c:pt idx="21873">
                  <c:v>-32767.0</c:v>
                </c:pt>
                <c:pt idx="21874">
                  <c:v>-32767.0</c:v>
                </c:pt>
                <c:pt idx="21875">
                  <c:v>-32767.0</c:v>
                </c:pt>
                <c:pt idx="21876">
                  <c:v>-32767.0</c:v>
                </c:pt>
                <c:pt idx="21877">
                  <c:v>-32767.0</c:v>
                </c:pt>
                <c:pt idx="21878">
                  <c:v>-32767.0</c:v>
                </c:pt>
                <c:pt idx="21879">
                  <c:v>-32767.0</c:v>
                </c:pt>
                <c:pt idx="21880">
                  <c:v>-32767.0</c:v>
                </c:pt>
                <c:pt idx="21881">
                  <c:v>-32767.0</c:v>
                </c:pt>
                <c:pt idx="21882">
                  <c:v>-32767.0</c:v>
                </c:pt>
                <c:pt idx="21883">
                  <c:v>-32767.0</c:v>
                </c:pt>
                <c:pt idx="21884">
                  <c:v>-32767.0</c:v>
                </c:pt>
                <c:pt idx="21885">
                  <c:v>-32767.0</c:v>
                </c:pt>
                <c:pt idx="21886">
                  <c:v>-32767.0</c:v>
                </c:pt>
                <c:pt idx="21887">
                  <c:v>-32767.0</c:v>
                </c:pt>
                <c:pt idx="21888">
                  <c:v>-32767.0</c:v>
                </c:pt>
                <c:pt idx="21889">
                  <c:v>-32767.0</c:v>
                </c:pt>
                <c:pt idx="21890">
                  <c:v>-32767.0</c:v>
                </c:pt>
                <c:pt idx="21891">
                  <c:v>-32767.0</c:v>
                </c:pt>
                <c:pt idx="21892">
                  <c:v>-32767.0</c:v>
                </c:pt>
                <c:pt idx="21893">
                  <c:v>-32767.0</c:v>
                </c:pt>
                <c:pt idx="21894">
                  <c:v>-32767.0</c:v>
                </c:pt>
                <c:pt idx="21895">
                  <c:v>-32767.0</c:v>
                </c:pt>
                <c:pt idx="21896">
                  <c:v>-32767.0</c:v>
                </c:pt>
                <c:pt idx="21897">
                  <c:v>-32767.0</c:v>
                </c:pt>
                <c:pt idx="21898">
                  <c:v>-32767.0</c:v>
                </c:pt>
                <c:pt idx="21899">
                  <c:v>-32767.0</c:v>
                </c:pt>
                <c:pt idx="21900">
                  <c:v>-32767.0</c:v>
                </c:pt>
                <c:pt idx="21901">
                  <c:v>-32767.0</c:v>
                </c:pt>
                <c:pt idx="21902">
                  <c:v>-32767.0</c:v>
                </c:pt>
                <c:pt idx="21903">
                  <c:v>-32767.0</c:v>
                </c:pt>
                <c:pt idx="21904">
                  <c:v>-32767.0</c:v>
                </c:pt>
                <c:pt idx="21905">
                  <c:v>-32767.0</c:v>
                </c:pt>
                <c:pt idx="21906">
                  <c:v>-32767.0</c:v>
                </c:pt>
                <c:pt idx="21907">
                  <c:v>-32767.0</c:v>
                </c:pt>
                <c:pt idx="21908">
                  <c:v>-32767.0</c:v>
                </c:pt>
                <c:pt idx="21909">
                  <c:v>-32767.0</c:v>
                </c:pt>
                <c:pt idx="21910">
                  <c:v>-32767.0</c:v>
                </c:pt>
                <c:pt idx="21911">
                  <c:v>-32767.0</c:v>
                </c:pt>
                <c:pt idx="21912">
                  <c:v>-32767.0</c:v>
                </c:pt>
                <c:pt idx="21913">
                  <c:v>-32767.0</c:v>
                </c:pt>
                <c:pt idx="21914">
                  <c:v>-32767.0</c:v>
                </c:pt>
                <c:pt idx="21915">
                  <c:v>-32767.0</c:v>
                </c:pt>
                <c:pt idx="21916">
                  <c:v>-32767.0</c:v>
                </c:pt>
                <c:pt idx="21917">
                  <c:v>-32767.0</c:v>
                </c:pt>
                <c:pt idx="21918">
                  <c:v>-32767.0</c:v>
                </c:pt>
                <c:pt idx="21919">
                  <c:v>-32767.0</c:v>
                </c:pt>
                <c:pt idx="21920">
                  <c:v>-32767.0</c:v>
                </c:pt>
                <c:pt idx="21921">
                  <c:v>-32767.0</c:v>
                </c:pt>
                <c:pt idx="21922">
                  <c:v>-32767.0</c:v>
                </c:pt>
                <c:pt idx="21923">
                  <c:v>-32767.0</c:v>
                </c:pt>
                <c:pt idx="21924">
                  <c:v>-32767.0</c:v>
                </c:pt>
                <c:pt idx="21925">
                  <c:v>-32767.0</c:v>
                </c:pt>
                <c:pt idx="21926">
                  <c:v>-32767.0</c:v>
                </c:pt>
                <c:pt idx="21927">
                  <c:v>-32767.0</c:v>
                </c:pt>
                <c:pt idx="21928">
                  <c:v>-32767.0</c:v>
                </c:pt>
                <c:pt idx="21929">
                  <c:v>-32767.0</c:v>
                </c:pt>
                <c:pt idx="21930">
                  <c:v>-32767.0</c:v>
                </c:pt>
                <c:pt idx="21931">
                  <c:v>-32767.0</c:v>
                </c:pt>
                <c:pt idx="21932">
                  <c:v>-32767.0</c:v>
                </c:pt>
                <c:pt idx="21933">
                  <c:v>-32767.0</c:v>
                </c:pt>
                <c:pt idx="21934">
                  <c:v>-32767.0</c:v>
                </c:pt>
                <c:pt idx="21935">
                  <c:v>-32767.0</c:v>
                </c:pt>
                <c:pt idx="21936">
                  <c:v>-32767.0</c:v>
                </c:pt>
                <c:pt idx="21937">
                  <c:v>-32767.0</c:v>
                </c:pt>
                <c:pt idx="21938">
                  <c:v>-32767.0</c:v>
                </c:pt>
                <c:pt idx="21939">
                  <c:v>-32767.0</c:v>
                </c:pt>
                <c:pt idx="21940">
                  <c:v>-32767.0</c:v>
                </c:pt>
                <c:pt idx="21941">
                  <c:v>-32767.0</c:v>
                </c:pt>
                <c:pt idx="21942">
                  <c:v>-32767.0</c:v>
                </c:pt>
                <c:pt idx="21943">
                  <c:v>-32767.0</c:v>
                </c:pt>
                <c:pt idx="21944">
                  <c:v>-32767.0</c:v>
                </c:pt>
                <c:pt idx="21945">
                  <c:v>-32767.0</c:v>
                </c:pt>
                <c:pt idx="21946">
                  <c:v>-32767.0</c:v>
                </c:pt>
                <c:pt idx="21947">
                  <c:v>-32767.0</c:v>
                </c:pt>
                <c:pt idx="21948">
                  <c:v>-32767.0</c:v>
                </c:pt>
                <c:pt idx="21949">
                  <c:v>-32767.0</c:v>
                </c:pt>
                <c:pt idx="21950">
                  <c:v>-32767.0</c:v>
                </c:pt>
                <c:pt idx="21951">
                  <c:v>-32767.0</c:v>
                </c:pt>
                <c:pt idx="21952">
                  <c:v>-32767.0</c:v>
                </c:pt>
                <c:pt idx="21953">
                  <c:v>-32767.0</c:v>
                </c:pt>
                <c:pt idx="21954">
                  <c:v>-32767.0</c:v>
                </c:pt>
                <c:pt idx="21955">
                  <c:v>-32767.0</c:v>
                </c:pt>
                <c:pt idx="21956">
                  <c:v>-32767.0</c:v>
                </c:pt>
                <c:pt idx="21957">
                  <c:v>-32767.0</c:v>
                </c:pt>
                <c:pt idx="21958">
                  <c:v>-32767.0</c:v>
                </c:pt>
                <c:pt idx="21959">
                  <c:v>-32767.0</c:v>
                </c:pt>
                <c:pt idx="21960">
                  <c:v>-32767.0</c:v>
                </c:pt>
                <c:pt idx="21961">
                  <c:v>-32767.0</c:v>
                </c:pt>
                <c:pt idx="21962">
                  <c:v>-32767.0</c:v>
                </c:pt>
                <c:pt idx="21963">
                  <c:v>-32767.0</c:v>
                </c:pt>
                <c:pt idx="21964">
                  <c:v>-32767.0</c:v>
                </c:pt>
                <c:pt idx="21965">
                  <c:v>-32767.0</c:v>
                </c:pt>
                <c:pt idx="21966">
                  <c:v>-32767.0</c:v>
                </c:pt>
                <c:pt idx="21967">
                  <c:v>-32767.0</c:v>
                </c:pt>
                <c:pt idx="21968">
                  <c:v>-32767.0</c:v>
                </c:pt>
                <c:pt idx="21969">
                  <c:v>-32767.0</c:v>
                </c:pt>
                <c:pt idx="21970">
                  <c:v>-32767.0</c:v>
                </c:pt>
                <c:pt idx="21971">
                  <c:v>-32767.0</c:v>
                </c:pt>
                <c:pt idx="21972">
                  <c:v>-32767.0</c:v>
                </c:pt>
                <c:pt idx="21973">
                  <c:v>-32767.0</c:v>
                </c:pt>
                <c:pt idx="21974">
                  <c:v>-32767.0</c:v>
                </c:pt>
                <c:pt idx="21975">
                  <c:v>-32767.0</c:v>
                </c:pt>
                <c:pt idx="21976">
                  <c:v>-32767.0</c:v>
                </c:pt>
                <c:pt idx="21977">
                  <c:v>-32767.0</c:v>
                </c:pt>
                <c:pt idx="21978">
                  <c:v>-32767.0</c:v>
                </c:pt>
                <c:pt idx="21979">
                  <c:v>-32767.0</c:v>
                </c:pt>
                <c:pt idx="21980">
                  <c:v>-32767.0</c:v>
                </c:pt>
                <c:pt idx="21981">
                  <c:v>-32767.0</c:v>
                </c:pt>
                <c:pt idx="21982">
                  <c:v>-32767.0</c:v>
                </c:pt>
                <c:pt idx="21983">
                  <c:v>-32767.0</c:v>
                </c:pt>
                <c:pt idx="21984">
                  <c:v>-32767.0</c:v>
                </c:pt>
                <c:pt idx="21985">
                  <c:v>-32767.0</c:v>
                </c:pt>
                <c:pt idx="21986">
                  <c:v>-32767.0</c:v>
                </c:pt>
                <c:pt idx="21987">
                  <c:v>-32767.0</c:v>
                </c:pt>
                <c:pt idx="21988">
                  <c:v>-32767.0</c:v>
                </c:pt>
                <c:pt idx="21989">
                  <c:v>-32767.0</c:v>
                </c:pt>
                <c:pt idx="21990">
                  <c:v>-32767.0</c:v>
                </c:pt>
                <c:pt idx="21991">
                  <c:v>-32767.0</c:v>
                </c:pt>
                <c:pt idx="21992">
                  <c:v>-32767.0</c:v>
                </c:pt>
                <c:pt idx="21993">
                  <c:v>-32767.0</c:v>
                </c:pt>
                <c:pt idx="21994">
                  <c:v>-32767.0</c:v>
                </c:pt>
                <c:pt idx="21995">
                  <c:v>-32767.0</c:v>
                </c:pt>
                <c:pt idx="21996">
                  <c:v>-32767.0</c:v>
                </c:pt>
                <c:pt idx="21997">
                  <c:v>-32767.0</c:v>
                </c:pt>
                <c:pt idx="21998">
                  <c:v>-32767.0</c:v>
                </c:pt>
                <c:pt idx="21999">
                  <c:v>-32767.0</c:v>
                </c:pt>
                <c:pt idx="22000">
                  <c:v>-32767.0</c:v>
                </c:pt>
                <c:pt idx="22001">
                  <c:v>-32767.0</c:v>
                </c:pt>
                <c:pt idx="22002">
                  <c:v>-32767.0</c:v>
                </c:pt>
                <c:pt idx="22003">
                  <c:v>-32767.0</c:v>
                </c:pt>
                <c:pt idx="22004">
                  <c:v>-32767.0</c:v>
                </c:pt>
                <c:pt idx="22005">
                  <c:v>-32767.0</c:v>
                </c:pt>
                <c:pt idx="22006">
                  <c:v>-32767.0</c:v>
                </c:pt>
                <c:pt idx="22007">
                  <c:v>-32767.0</c:v>
                </c:pt>
                <c:pt idx="22008">
                  <c:v>-32767.0</c:v>
                </c:pt>
                <c:pt idx="22009">
                  <c:v>-32767.0</c:v>
                </c:pt>
                <c:pt idx="22010">
                  <c:v>-32767.0</c:v>
                </c:pt>
                <c:pt idx="22011">
                  <c:v>-32767.0</c:v>
                </c:pt>
                <c:pt idx="22012">
                  <c:v>-32767.0</c:v>
                </c:pt>
                <c:pt idx="22013">
                  <c:v>-32767.0</c:v>
                </c:pt>
                <c:pt idx="22014">
                  <c:v>-32767.0</c:v>
                </c:pt>
                <c:pt idx="22015">
                  <c:v>-32767.0</c:v>
                </c:pt>
                <c:pt idx="22016">
                  <c:v>-32767.0</c:v>
                </c:pt>
                <c:pt idx="22017">
                  <c:v>-32767.0</c:v>
                </c:pt>
                <c:pt idx="22018">
                  <c:v>-32767.0</c:v>
                </c:pt>
                <c:pt idx="22019">
                  <c:v>-32767.0</c:v>
                </c:pt>
                <c:pt idx="22020">
                  <c:v>-32767.0</c:v>
                </c:pt>
                <c:pt idx="22021">
                  <c:v>-32767.0</c:v>
                </c:pt>
                <c:pt idx="22022">
                  <c:v>-32767.0</c:v>
                </c:pt>
                <c:pt idx="22023">
                  <c:v>-32767.0</c:v>
                </c:pt>
                <c:pt idx="22024">
                  <c:v>-32767.0</c:v>
                </c:pt>
                <c:pt idx="22025">
                  <c:v>-32767.0</c:v>
                </c:pt>
                <c:pt idx="22026">
                  <c:v>-32767.0</c:v>
                </c:pt>
                <c:pt idx="22027">
                  <c:v>-32767.0</c:v>
                </c:pt>
                <c:pt idx="22028">
                  <c:v>-32767.0</c:v>
                </c:pt>
                <c:pt idx="22029">
                  <c:v>-32767.0</c:v>
                </c:pt>
                <c:pt idx="22030">
                  <c:v>-32767.0</c:v>
                </c:pt>
                <c:pt idx="22031">
                  <c:v>-32767.0</c:v>
                </c:pt>
                <c:pt idx="22032">
                  <c:v>-32767.0</c:v>
                </c:pt>
                <c:pt idx="22033">
                  <c:v>-32767.0</c:v>
                </c:pt>
                <c:pt idx="22034">
                  <c:v>-32767.0</c:v>
                </c:pt>
                <c:pt idx="22035">
                  <c:v>-32767.0</c:v>
                </c:pt>
                <c:pt idx="22036">
                  <c:v>-32767.0</c:v>
                </c:pt>
                <c:pt idx="22037">
                  <c:v>-32767.0</c:v>
                </c:pt>
                <c:pt idx="22038">
                  <c:v>-32767.0</c:v>
                </c:pt>
                <c:pt idx="22039">
                  <c:v>-32767.0</c:v>
                </c:pt>
                <c:pt idx="22040">
                  <c:v>-32767.0</c:v>
                </c:pt>
                <c:pt idx="22041">
                  <c:v>-32767.0</c:v>
                </c:pt>
                <c:pt idx="22042">
                  <c:v>-32767.0</c:v>
                </c:pt>
                <c:pt idx="22043">
                  <c:v>-32767.0</c:v>
                </c:pt>
                <c:pt idx="22044">
                  <c:v>-32767.0</c:v>
                </c:pt>
                <c:pt idx="22045">
                  <c:v>-32767.0</c:v>
                </c:pt>
                <c:pt idx="22046">
                  <c:v>-32767.0</c:v>
                </c:pt>
                <c:pt idx="22047">
                  <c:v>-32767.0</c:v>
                </c:pt>
                <c:pt idx="22048">
                  <c:v>-32767.0</c:v>
                </c:pt>
                <c:pt idx="22049">
                  <c:v>-32767.0</c:v>
                </c:pt>
                <c:pt idx="22050">
                  <c:v>-32767.0</c:v>
                </c:pt>
                <c:pt idx="22051">
                  <c:v>-32767.0</c:v>
                </c:pt>
                <c:pt idx="22052">
                  <c:v>-32767.0</c:v>
                </c:pt>
                <c:pt idx="22053">
                  <c:v>-32767.0</c:v>
                </c:pt>
                <c:pt idx="22054">
                  <c:v>-32767.0</c:v>
                </c:pt>
                <c:pt idx="22055">
                  <c:v>-32767.0</c:v>
                </c:pt>
                <c:pt idx="22056">
                  <c:v>-32767.0</c:v>
                </c:pt>
                <c:pt idx="22057">
                  <c:v>-32767.0</c:v>
                </c:pt>
                <c:pt idx="22058">
                  <c:v>-32767.0</c:v>
                </c:pt>
                <c:pt idx="22059">
                  <c:v>-32767.0</c:v>
                </c:pt>
                <c:pt idx="22060">
                  <c:v>-32767.0</c:v>
                </c:pt>
                <c:pt idx="22061">
                  <c:v>-32767.0</c:v>
                </c:pt>
                <c:pt idx="22062">
                  <c:v>-32767.0</c:v>
                </c:pt>
                <c:pt idx="22063">
                  <c:v>-32767.0</c:v>
                </c:pt>
                <c:pt idx="22064">
                  <c:v>-32767.0</c:v>
                </c:pt>
                <c:pt idx="22065">
                  <c:v>-32767.0</c:v>
                </c:pt>
                <c:pt idx="22066">
                  <c:v>-32767.0</c:v>
                </c:pt>
                <c:pt idx="22067">
                  <c:v>-32767.0</c:v>
                </c:pt>
                <c:pt idx="22068">
                  <c:v>-32767.0</c:v>
                </c:pt>
                <c:pt idx="22069">
                  <c:v>-32767.0</c:v>
                </c:pt>
                <c:pt idx="22070">
                  <c:v>-32767.0</c:v>
                </c:pt>
                <c:pt idx="22071">
                  <c:v>-32767.0</c:v>
                </c:pt>
                <c:pt idx="22072">
                  <c:v>-32767.0</c:v>
                </c:pt>
                <c:pt idx="22073">
                  <c:v>-32767.0</c:v>
                </c:pt>
                <c:pt idx="22074">
                  <c:v>-32767.0</c:v>
                </c:pt>
                <c:pt idx="22075">
                  <c:v>-32767.0</c:v>
                </c:pt>
                <c:pt idx="22076">
                  <c:v>-32767.0</c:v>
                </c:pt>
                <c:pt idx="22077">
                  <c:v>-32767.0</c:v>
                </c:pt>
                <c:pt idx="22078">
                  <c:v>-32767.0</c:v>
                </c:pt>
                <c:pt idx="22079">
                  <c:v>-32767.0</c:v>
                </c:pt>
                <c:pt idx="22080">
                  <c:v>-32767.0</c:v>
                </c:pt>
                <c:pt idx="22081">
                  <c:v>-32767.0</c:v>
                </c:pt>
                <c:pt idx="22082">
                  <c:v>-32767.0</c:v>
                </c:pt>
                <c:pt idx="22083">
                  <c:v>-32767.0</c:v>
                </c:pt>
                <c:pt idx="22084">
                  <c:v>-32767.0</c:v>
                </c:pt>
                <c:pt idx="22085">
                  <c:v>-32767.0</c:v>
                </c:pt>
                <c:pt idx="22086">
                  <c:v>-32767.0</c:v>
                </c:pt>
                <c:pt idx="22087">
                  <c:v>-32767.0</c:v>
                </c:pt>
                <c:pt idx="22088">
                  <c:v>-32767.0</c:v>
                </c:pt>
                <c:pt idx="22089">
                  <c:v>-32767.0</c:v>
                </c:pt>
                <c:pt idx="22090">
                  <c:v>-32767.0</c:v>
                </c:pt>
                <c:pt idx="22091">
                  <c:v>-32767.0</c:v>
                </c:pt>
                <c:pt idx="22092">
                  <c:v>-32767.0</c:v>
                </c:pt>
                <c:pt idx="22093">
                  <c:v>-32767.0</c:v>
                </c:pt>
                <c:pt idx="22094">
                  <c:v>-32767.0</c:v>
                </c:pt>
                <c:pt idx="22095">
                  <c:v>-32767.0</c:v>
                </c:pt>
                <c:pt idx="22096">
                  <c:v>-32767.0</c:v>
                </c:pt>
                <c:pt idx="22097">
                  <c:v>-32767.0</c:v>
                </c:pt>
                <c:pt idx="22098">
                  <c:v>-32767.0</c:v>
                </c:pt>
                <c:pt idx="22099">
                  <c:v>-32767.0</c:v>
                </c:pt>
                <c:pt idx="22100">
                  <c:v>-32767.0</c:v>
                </c:pt>
                <c:pt idx="22101">
                  <c:v>-32767.0</c:v>
                </c:pt>
                <c:pt idx="22102">
                  <c:v>-32767.0</c:v>
                </c:pt>
                <c:pt idx="22103">
                  <c:v>-32767.0</c:v>
                </c:pt>
                <c:pt idx="22104">
                  <c:v>-32767.0</c:v>
                </c:pt>
                <c:pt idx="22105">
                  <c:v>-32767.0</c:v>
                </c:pt>
                <c:pt idx="22106">
                  <c:v>-32767.0</c:v>
                </c:pt>
                <c:pt idx="22107">
                  <c:v>-32767.0</c:v>
                </c:pt>
                <c:pt idx="22108">
                  <c:v>-32767.0</c:v>
                </c:pt>
                <c:pt idx="22109">
                  <c:v>-32767.0</c:v>
                </c:pt>
                <c:pt idx="22110">
                  <c:v>-32767.0</c:v>
                </c:pt>
                <c:pt idx="22111">
                  <c:v>-32767.0</c:v>
                </c:pt>
                <c:pt idx="22112">
                  <c:v>-32767.0</c:v>
                </c:pt>
                <c:pt idx="22113">
                  <c:v>-32767.0</c:v>
                </c:pt>
                <c:pt idx="22114">
                  <c:v>-32767.0</c:v>
                </c:pt>
                <c:pt idx="22115">
                  <c:v>-32767.0</c:v>
                </c:pt>
                <c:pt idx="22116">
                  <c:v>-32767.0</c:v>
                </c:pt>
                <c:pt idx="22117">
                  <c:v>-32767.0</c:v>
                </c:pt>
                <c:pt idx="22118">
                  <c:v>-32767.0</c:v>
                </c:pt>
                <c:pt idx="22119">
                  <c:v>-32767.0</c:v>
                </c:pt>
                <c:pt idx="22120">
                  <c:v>-32767.0</c:v>
                </c:pt>
                <c:pt idx="22121">
                  <c:v>-32767.0</c:v>
                </c:pt>
                <c:pt idx="22122">
                  <c:v>-32767.0</c:v>
                </c:pt>
                <c:pt idx="22123">
                  <c:v>-32767.0</c:v>
                </c:pt>
                <c:pt idx="22124">
                  <c:v>-32767.0</c:v>
                </c:pt>
                <c:pt idx="22125">
                  <c:v>-32767.0</c:v>
                </c:pt>
                <c:pt idx="22126">
                  <c:v>-32767.0</c:v>
                </c:pt>
                <c:pt idx="22127">
                  <c:v>-32767.0</c:v>
                </c:pt>
                <c:pt idx="22128">
                  <c:v>-32767.0</c:v>
                </c:pt>
                <c:pt idx="22129">
                  <c:v>-32767.0</c:v>
                </c:pt>
                <c:pt idx="22130">
                  <c:v>-32767.0</c:v>
                </c:pt>
                <c:pt idx="22131">
                  <c:v>-32767.0</c:v>
                </c:pt>
                <c:pt idx="22132">
                  <c:v>-32767.0</c:v>
                </c:pt>
                <c:pt idx="22133">
                  <c:v>-32767.0</c:v>
                </c:pt>
                <c:pt idx="22134">
                  <c:v>-32767.0</c:v>
                </c:pt>
                <c:pt idx="22135">
                  <c:v>-32767.0</c:v>
                </c:pt>
                <c:pt idx="22136">
                  <c:v>-32767.0</c:v>
                </c:pt>
                <c:pt idx="22137">
                  <c:v>-32767.0</c:v>
                </c:pt>
                <c:pt idx="22138">
                  <c:v>-32767.0</c:v>
                </c:pt>
                <c:pt idx="22139">
                  <c:v>-32767.0</c:v>
                </c:pt>
                <c:pt idx="22140">
                  <c:v>-32767.0</c:v>
                </c:pt>
                <c:pt idx="22141">
                  <c:v>-32767.0</c:v>
                </c:pt>
                <c:pt idx="22142">
                  <c:v>-32767.0</c:v>
                </c:pt>
                <c:pt idx="22143">
                  <c:v>-32767.0</c:v>
                </c:pt>
                <c:pt idx="22144">
                  <c:v>-32767.0</c:v>
                </c:pt>
                <c:pt idx="22145">
                  <c:v>-32767.0</c:v>
                </c:pt>
                <c:pt idx="22146">
                  <c:v>-32767.0</c:v>
                </c:pt>
                <c:pt idx="22147">
                  <c:v>-32767.0</c:v>
                </c:pt>
                <c:pt idx="22148">
                  <c:v>-32767.0</c:v>
                </c:pt>
                <c:pt idx="22149">
                  <c:v>-32767.0</c:v>
                </c:pt>
                <c:pt idx="22150">
                  <c:v>-32767.0</c:v>
                </c:pt>
                <c:pt idx="22151">
                  <c:v>-32767.0</c:v>
                </c:pt>
                <c:pt idx="22152">
                  <c:v>-32767.0</c:v>
                </c:pt>
                <c:pt idx="22153">
                  <c:v>-32767.0</c:v>
                </c:pt>
                <c:pt idx="22154">
                  <c:v>-32767.0</c:v>
                </c:pt>
                <c:pt idx="22155">
                  <c:v>-32767.0</c:v>
                </c:pt>
                <c:pt idx="22156">
                  <c:v>-32767.0</c:v>
                </c:pt>
                <c:pt idx="22157">
                  <c:v>-32767.0</c:v>
                </c:pt>
                <c:pt idx="22158">
                  <c:v>-32767.0</c:v>
                </c:pt>
                <c:pt idx="22159">
                  <c:v>-32767.0</c:v>
                </c:pt>
                <c:pt idx="22160">
                  <c:v>-32767.0</c:v>
                </c:pt>
                <c:pt idx="22161">
                  <c:v>-32767.0</c:v>
                </c:pt>
                <c:pt idx="22162">
                  <c:v>-32767.0</c:v>
                </c:pt>
                <c:pt idx="22163">
                  <c:v>-32767.0</c:v>
                </c:pt>
                <c:pt idx="22164">
                  <c:v>-32767.0</c:v>
                </c:pt>
                <c:pt idx="22165">
                  <c:v>-32767.0</c:v>
                </c:pt>
                <c:pt idx="22166">
                  <c:v>-32767.0</c:v>
                </c:pt>
                <c:pt idx="22167">
                  <c:v>-32767.0</c:v>
                </c:pt>
                <c:pt idx="22168">
                  <c:v>-32767.0</c:v>
                </c:pt>
                <c:pt idx="22169">
                  <c:v>-32767.0</c:v>
                </c:pt>
                <c:pt idx="22170">
                  <c:v>-32767.0</c:v>
                </c:pt>
                <c:pt idx="22171">
                  <c:v>-32767.0</c:v>
                </c:pt>
                <c:pt idx="22172">
                  <c:v>-32767.0</c:v>
                </c:pt>
                <c:pt idx="22173">
                  <c:v>-32767.0</c:v>
                </c:pt>
                <c:pt idx="22174">
                  <c:v>-32767.0</c:v>
                </c:pt>
                <c:pt idx="22175">
                  <c:v>-32767.0</c:v>
                </c:pt>
                <c:pt idx="22176">
                  <c:v>-32767.0</c:v>
                </c:pt>
                <c:pt idx="22177">
                  <c:v>-32767.0</c:v>
                </c:pt>
                <c:pt idx="22178">
                  <c:v>-32767.0</c:v>
                </c:pt>
                <c:pt idx="22179">
                  <c:v>-32767.0</c:v>
                </c:pt>
                <c:pt idx="22180">
                  <c:v>-32767.0</c:v>
                </c:pt>
                <c:pt idx="22181">
                  <c:v>-32767.0</c:v>
                </c:pt>
                <c:pt idx="22182">
                  <c:v>-32767.0</c:v>
                </c:pt>
                <c:pt idx="22183">
                  <c:v>-32767.0</c:v>
                </c:pt>
                <c:pt idx="22184">
                  <c:v>-32767.0</c:v>
                </c:pt>
                <c:pt idx="22185">
                  <c:v>-32767.0</c:v>
                </c:pt>
                <c:pt idx="22186">
                  <c:v>-32767.0</c:v>
                </c:pt>
                <c:pt idx="22187">
                  <c:v>-32767.0</c:v>
                </c:pt>
                <c:pt idx="22188">
                  <c:v>-32767.0</c:v>
                </c:pt>
                <c:pt idx="22189">
                  <c:v>-32767.0</c:v>
                </c:pt>
                <c:pt idx="22190">
                  <c:v>-32767.0</c:v>
                </c:pt>
                <c:pt idx="22191">
                  <c:v>-32767.0</c:v>
                </c:pt>
                <c:pt idx="22192">
                  <c:v>-32767.0</c:v>
                </c:pt>
                <c:pt idx="22193">
                  <c:v>-32767.0</c:v>
                </c:pt>
                <c:pt idx="22194">
                  <c:v>-32767.0</c:v>
                </c:pt>
                <c:pt idx="22195">
                  <c:v>-32767.0</c:v>
                </c:pt>
                <c:pt idx="22196">
                  <c:v>-32767.0</c:v>
                </c:pt>
                <c:pt idx="22197">
                  <c:v>-32767.0</c:v>
                </c:pt>
                <c:pt idx="22198">
                  <c:v>-32767.0</c:v>
                </c:pt>
                <c:pt idx="22199">
                  <c:v>-32767.0</c:v>
                </c:pt>
                <c:pt idx="22200">
                  <c:v>-32767.0</c:v>
                </c:pt>
                <c:pt idx="22201">
                  <c:v>-32767.0</c:v>
                </c:pt>
                <c:pt idx="22202">
                  <c:v>-32767.0</c:v>
                </c:pt>
                <c:pt idx="22203">
                  <c:v>-32767.0</c:v>
                </c:pt>
                <c:pt idx="22204">
                  <c:v>-32767.0</c:v>
                </c:pt>
                <c:pt idx="22205">
                  <c:v>-32767.0</c:v>
                </c:pt>
                <c:pt idx="22206">
                  <c:v>-32767.0</c:v>
                </c:pt>
                <c:pt idx="22207">
                  <c:v>-32767.0</c:v>
                </c:pt>
                <c:pt idx="22208">
                  <c:v>-32767.0</c:v>
                </c:pt>
                <c:pt idx="22209">
                  <c:v>-32767.0</c:v>
                </c:pt>
                <c:pt idx="22210">
                  <c:v>-32767.0</c:v>
                </c:pt>
                <c:pt idx="22211">
                  <c:v>-32767.0</c:v>
                </c:pt>
                <c:pt idx="22212">
                  <c:v>-32767.0</c:v>
                </c:pt>
                <c:pt idx="22213">
                  <c:v>-32767.0</c:v>
                </c:pt>
                <c:pt idx="22214">
                  <c:v>-32767.0</c:v>
                </c:pt>
                <c:pt idx="22215">
                  <c:v>-32767.0</c:v>
                </c:pt>
                <c:pt idx="22216">
                  <c:v>-32767.0</c:v>
                </c:pt>
                <c:pt idx="22217">
                  <c:v>-32767.0</c:v>
                </c:pt>
                <c:pt idx="22218">
                  <c:v>-32767.0</c:v>
                </c:pt>
                <c:pt idx="22219">
                  <c:v>-32767.0</c:v>
                </c:pt>
                <c:pt idx="22220">
                  <c:v>-32767.0</c:v>
                </c:pt>
                <c:pt idx="22221">
                  <c:v>-32767.0</c:v>
                </c:pt>
                <c:pt idx="22222">
                  <c:v>-32767.0</c:v>
                </c:pt>
                <c:pt idx="22223">
                  <c:v>-32767.0</c:v>
                </c:pt>
                <c:pt idx="22224">
                  <c:v>-32767.0</c:v>
                </c:pt>
                <c:pt idx="22225">
                  <c:v>-32767.0</c:v>
                </c:pt>
                <c:pt idx="22226">
                  <c:v>-32767.0</c:v>
                </c:pt>
                <c:pt idx="22227">
                  <c:v>-32767.0</c:v>
                </c:pt>
                <c:pt idx="22228">
                  <c:v>-32767.0</c:v>
                </c:pt>
                <c:pt idx="22229">
                  <c:v>-32767.0</c:v>
                </c:pt>
                <c:pt idx="22230">
                  <c:v>-32767.0</c:v>
                </c:pt>
                <c:pt idx="22231">
                  <c:v>-32767.0</c:v>
                </c:pt>
                <c:pt idx="22232">
                  <c:v>-32767.0</c:v>
                </c:pt>
                <c:pt idx="22233">
                  <c:v>-32767.0</c:v>
                </c:pt>
                <c:pt idx="22234">
                  <c:v>-32767.0</c:v>
                </c:pt>
                <c:pt idx="22235">
                  <c:v>-32767.0</c:v>
                </c:pt>
                <c:pt idx="22236">
                  <c:v>-32767.0</c:v>
                </c:pt>
                <c:pt idx="22237">
                  <c:v>-32767.0</c:v>
                </c:pt>
                <c:pt idx="22238">
                  <c:v>-32767.0</c:v>
                </c:pt>
                <c:pt idx="22239">
                  <c:v>-32767.0</c:v>
                </c:pt>
                <c:pt idx="22240">
                  <c:v>-32767.0</c:v>
                </c:pt>
                <c:pt idx="22241">
                  <c:v>-32767.0</c:v>
                </c:pt>
                <c:pt idx="22242">
                  <c:v>-32767.0</c:v>
                </c:pt>
                <c:pt idx="22243">
                  <c:v>-32767.0</c:v>
                </c:pt>
                <c:pt idx="22244">
                  <c:v>-32767.0</c:v>
                </c:pt>
                <c:pt idx="22245">
                  <c:v>-32767.0</c:v>
                </c:pt>
                <c:pt idx="22246">
                  <c:v>-32767.0</c:v>
                </c:pt>
                <c:pt idx="22247">
                  <c:v>-32767.0</c:v>
                </c:pt>
                <c:pt idx="22248">
                  <c:v>-32767.0</c:v>
                </c:pt>
                <c:pt idx="22249">
                  <c:v>-32767.0</c:v>
                </c:pt>
                <c:pt idx="22250">
                  <c:v>-32767.0</c:v>
                </c:pt>
                <c:pt idx="22251">
                  <c:v>-32767.0</c:v>
                </c:pt>
                <c:pt idx="22252">
                  <c:v>-32767.0</c:v>
                </c:pt>
                <c:pt idx="22253">
                  <c:v>-32767.0</c:v>
                </c:pt>
                <c:pt idx="22254">
                  <c:v>-32767.0</c:v>
                </c:pt>
                <c:pt idx="22255">
                  <c:v>-32767.0</c:v>
                </c:pt>
                <c:pt idx="22256">
                  <c:v>-32767.0</c:v>
                </c:pt>
                <c:pt idx="22257">
                  <c:v>-32767.0</c:v>
                </c:pt>
                <c:pt idx="22258">
                  <c:v>-32767.0</c:v>
                </c:pt>
                <c:pt idx="22259">
                  <c:v>-32767.0</c:v>
                </c:pt>
                <c:pt idx="22260">
                  <c:v>-32767.0</c:v>
                </c:pt>
                <c:pt idx="22261">
                  <c:v>-32767.0</c:v>
                </c:pt>
                <c:pt idx="22262">
                  <c:v>-32767.0</c:v>
                </c:pt>
                <c:pt idx="22263">
                  <c:v>-32767.0</c:v>
                </c:pt>
                <c:pt idx="22264">
                  <c:v>-32767.0</c:v>
                </c:pt>
                <c:pt idx="22265">
                  <c:v>-32767.0</c:v>
                </c:pt>
                <c:pt idx="22266">
                  <c:v>-32767.0</c:v>
                </c:pt>
                <c:pt idx="22267">
                  <c:v>-32767.0</c:v>
                </c:pt>
                <c:pt idx="22268">
                  <c:v>-32767.0</c:v>
                </c:pt>
                <c:pt idx="22269">
                  <c:v>-32767.0</c:v>
                </c:pt>
                <c:pt idx="22270">
                  <c:v>-32767.0</c:v>
                </c:pt>
                <c:pt idx="22271">
                  <c:v>-32767.0</c:v>
                </c:pt>
                <c:pt idx="22272">
                  <c:v>-32767.0</c:v>
                </c:pt>
                <c:pt idx="22273">
                  <c:v>-32767.0</c:v>
                </c:pt>
                <c:pt idx="22274">
                  <c:v>-32767.0</c:v>
                </c:pt>
                <c:pt idx="22275">
                  <c:v>-32767.0</c:v>
                </c:pt>
                <c:pt idx="22276">
                  <c:v>-32767.0</c:v>
                </c:pt>
                <c:pt idx="22277">
                  <c:v>-32767.0</c:v>
                </c:pt>
                <c:pt idx="22278">
                  <c:v>-32767.0</c:v>
                </c:pt>
                <c:pt idx="22279">
                  <c:v>-32767.0</c:v>
                </c:pt>
                <c:pt idx="22280">
                  <c:v>-32767.0</c:v>
                </c:pt>
                <c:pt idx="22281">
                  <c:v>-32767.0</c:v>
                </c:pt>
                <c:pt idx="22282">
                  <c:v>-32767.0</c:v>
                </c:pt>
                <c:pt idx="22283">
                  <c:v>-32767.0</c:v>
                </c:pt>
                <c:pt idx="22284">
                  <c:v>-32767.0</c:v>
                </c:pt>
                <c:pt idx="22285">
                  <c:v>-32767.0</c:v>
                </c:pt>
                <c:pt idx="22286">
                  <c:v>-32767.0</c:v>
                </c:pt>
                <c:pt idx="22287">
                  <c:v>-32767.0</c:v>
                </c:pt>
                <c:pt idx="22288">
                  <c:v>-32767.0</c:v>
                </c:pt>
                <c:pt idx="22289">
                  <c:v>-32767.0</c:v>
                </c:pt>
                <c:pt idx="22290">
                  <c:v>-32767.0</c:v>
                </c:pt>
                <c:pt idx="22291">
                  <c:v>-32767.0</c:v>
                </c:pt>
                <c:pt idx="22292">
                  <c:v>-32767.0</c:v>
                </c:pt>
                <c:pt idx="22293">
                  <c:v>-32767.0</c:v>
                </c:pt>
                <c:pt idx="22294">
                  <c:v>-32767.0</c:v>
                </c:pt>
                <c:pt idx="22295">
                  <c:v>-32767.0</c:v>
                </c:pt>
                <c:pt idx="22296">
                  <c:v>-32767.0</c:v>
                </c:pt>
                <c:pt idx="22297">
                  <c:v>-32767.0</c:v>
                </c:pt>
                <c:pt idx="22298">
                  <c:v>-32767.0</c:v>
                </c:pt>
                <c:pt idx="22299">
                  <c:v>-32767.0</c:v>
                </c:pt>
                <c:pt idx="22300">
                  <c:v>-32767.0</c:v>
                </c:pt>
                <c:pt idx="22301">
                  <c:v>-32767.0</c:v>
                </c:pt>
                <c:pt idx="22302">
                  <c:v>-32767.0</c:v>
                </c:pt>
                <c:pt idx="22303">
                  <c:v>-32767.0</c:v>
                </c:pt>
                <c:pt idx="22304">
                  <c:v>-32767.0</c:v>
                </c:pt>
                <c:pt idx="22305">
                  <c:v>-32767.0</c:v>
                </c:pt>
                <c:pt idx="22306">
                  <c:v>-32767.0</c:v>
                </c:pt>
                <c:pt idx="22307">
                  <c:v>-32767.0</c:v>
                </c:pt>
                <c:pt idx="22308">
                  <c:v>-32767.0</c:v>
                </c:pt>
                <c:pt idx="22309">
                  <c:v>-32767.0</c:v>
                </c:pt>
                <c:pt idx="22310">
                  <c:v>-32767.0</c:v>
                </c:pt>
                <c:pt idx="22311">
                  <c:v>-32767.0</c:v>
                </c:pt>
                <c:pt idx="22312">
                  <c:v>-32767.0</c:v>
                </c:pt>
                <c:pt idx="22313">
                  <c:v>-32767.0</c:v>
                </c:pt>
                <c:pt idx="22314">
                  <c:v>-32767.0</c:v>
                </c:pt>
                <c:pt idx="22315">
                  <c:v>-32767.0</c:v>
                </c:pt>
                <c:pt idx="22316">
                  <c:v>-32767.0</c:v>
                </c:pt>
                <c:pt idx="22317">
                  <c:v>-32767.0</c:v>
                </c:pt>
                <c:pt idx="22318">
                  <c:v>-32767.0</c:v>
                </c:pt>
                <c:pt idx="22319">
                  <c:v>-32767.0</c:v>
                </c:pt>
                <c:pt idx="22320">
                  <c:v>-32767.0</c:v>
                </c:pt>
                <c:pt idx="22321">
                  <c:v>-32767.0</c:v>
                </c:pt>
                <c:pt idx="22322">
                  <c:v>-32767.0</c:v>
                </c:pt>
                <c:pt idx="22323">
                  <c:v>-32767.0</c:v>
                </c:pt>
                <c:pt idx="22324">
                  <c:v>-32767.0</c:v>
                </c:pt>
                <c:pt idx="22325">
                  <c:v>-32767.0</c:v>
                </c:pt>
                <c:pt idx="22326">
                  <c:v>-32767.0</c:v>
                </c:pt>
                <c:pt idx="22327">
                  <c:v>-32767.0</c:v>
                </c:pt>
                <c:pt idx="22328">
                  <c:v>-32767.0</c:v>
                </c:pt>
                <c:pt idx="22329">
                  <c:v>-32767.0</c:v>
                </c:pt>
                <c:pt idx="22330">
                  <c:v>-32767.0</c:v>
                </c:pt>
                <c:pt idx="22331">
                  <c:v>-32767.0</c:v>
                </c:pt>
                <c:pt idx="22332">
                  <c:v>-32767.0</c:v>
                </c:pt>
                <c:pt idx="22333">
                  <c:v>-32767.0</c:v>
                </c:pt>
                <c:pt idx="22334">
                  <c:v>-32767.0</c:v>
                </c:pt>
                <c:pt idx="22335">
                  <c:v>-32767.0</c:v>
                </c:pt>
                <c:pt idx="22336">
                  <c:v>-32767.0</c:v>
                </c:pt>
                <c:pt idx="22337">
                  <c:v>-32767.0</c:v>
                </c:pt>
                <c:pt idx="22338">
                  <c:v>-32767.0</c:v>
                </c:pt>
                <c:pt idx="22339">
                  <c:v>-32767.0</c:v>
                </c:pt>
                <c:pt idx="22340">
                  <c:v>-32767.0</c:v>
                </c:pt>
                <c:pt idx="22341">
                  <c:v>-32767.0</c:v>
                </c:pt>
                <c:pt idx="22342">
                  <c:v>-32767.0</c:v>
                </c:pt>
                <c:pt idx="22343">
                  <c:v>-32767.0</c:v>
                </c:pt>
                <c:pt idx="22344">
                  <c:v>-32767.0</c:v>
                </c:pt>
                <c:pt idx="22345">
                  <c:v>-32767.0</c:v>
                </c:pt>
                <c:pt idx="22346">
                  <c:v>-32767.0</c:v>
                </c:pt>
                <c:pt idx="22347">
                  <c:v>-32767.0</c:v>
                </c:pt>
                <c:pt idx="22348">
                  <c:v>-32767.0</c:v>
                </c:pt>
                <c:pt idx="22349">
                  <c:v>-32767.0</c:v>
                </c:pt>
                <c:pt idx="22350">
                  <c:v>-32767.0</c:v>
                </c:pt>
                <c:pt idx="22351">
                  <c:v>-32767.0</c:v>
                </c:pt>
                <c:pt idx="22352">
                  <c:v>-32767.0</c:v>
                </c:pt>
                <c:pt idx="22353">
                  <c:v>-32767.0</c:v>
                </c:pt>
                <c:pt idx="22354">
                  <c:v>-32767.0</c:v>
                </c:pt>
                <c:pt idx="22355">
                  <c:v>-32767.0</c:v>
                </c:pt>
                <c:pt idx="22356">
                  <c:v>-32767.0</c:v>
                </c:pt>
                <c:pt idx="22357">
                  <c:v>-32767.0</c:v>
                </c:pt>
                <c:pt idx="22358">
                  <c:v>-32767.0</c:v>
                </c:pt>
                <c:pt idx="22359">
                  <c:v>-32767.0</c:v>
                </c:pt>
                <c:pt idx="22360">
                  <c:v>-32767.0</c:v>
                </c:pt>
                <c:pt idx="22361">
                  <c:v>-32767.0</c:v>
                </c:pt>
                <c:pt idx="22362">
                  <c:v>-32767.0</c:v>
                </c:pt>
                <c:pt idx="22363">
                  <c:v>-32767.0</c:v>
                </c:pt>
                <c:pt idx="22364">
                  <c:v>-32767.0</c:v>
                </c:pt>
                <c:pt idx="22365">
                  <c:v>-32767.0</c:v>
                </c:pt>
                <c:pt idx="22366">
                  <c:v>-32767.0</c:v>
                </c:pt>
                <c:pt idx="22367">
                  <c:v>-32767.0</c:v>
                </c:pt>
                <c:pt idx="22368">
                  <c:v>-32767.0</c:v>
                </c:pt>
                <c:pt idx="22369">
                  <c:v>-32767.0</c:v>
                </c:pt>
                <c:pt idx="22370">
                  <c:v>-32767.0</c:v>
                </c:pt>
                <c:pt idx="22371">
                  <c:v>-32767.0</c:v>
                </c:pt>
                <c:pt idx="22372">
                  <c:v>-32767.0</c:v>
                </c:pt>
                <c:pt idx="22373">
                  <c:v>-32767.0</c:v>
                </c:pt>
                <c:pt idx="22374">
                  <c:v>-32767.0</c:v>
                </c:pt>
                <c:pt idx="22375">
                  <c:v>-32767.0</c:v>
                </c:pt>
                <c:pt idx="22376">
                  <c:v>-32767.0</c:v>
                </c:pt>
                <c:pt idx="22377">
                  <c:v>-32767.0</c:v>
                </c:pt>
                <c:pt idx="22378">
                  <c:v>-32767.0</c:v>
                </c:pt>
                <c:pt idx="22379">
                  <c:v>-32767.0</c:v>
                </c:pt>
                <c:pt idx="22380">
                  <c:v>-32767.0</c:v>
                </c:pt>
                <c:pt idx="22381">
                  <c:v>-32767.0</c:v>
                </c:pt>
                <c:pt idx="22382">
                  <c:v>-32767.0</c:v>
                </c:pt>
                <c:pt idx="22383">
                  <c:v>-32767.0</c:v>
                </c:pt>
                <c:pt idx="22384">
                  <c:v>-32767.0</c:v>
                </c:pt>
                <c:pt idx="22385">
                  <c:v>-32767.0</c:v>
                </c:pt>
                <c:pt idx="22386">
                  <c:v>-32767.0</c:v>
                </c:pt>
                <c:pt idx="22387">
                  <c:v>-32767.0</c:v>
                </c:pt>
                <c:pt idx="22388">
                  <c:v>-32767.0</c:v>
                </c:pt>
                <c:pt idx="22389">
                  <c:v>-32767.0</c:v>
                </c:pt>
                <c:pt idx="22390">
                  <c:v>-32767.0</c:v>
                </c:pt>
                <c:pt idx="22391">
                  <c:v>-32767.0</c:v>
                </c:pt>
                <c:pt idx="22392">
                  <c:v>-32767.0</c:v>
                </c:pt>
                <c:pt idx="22393">
                  <c:v>-32767.0</c:v>
                </c:pt>
                <c:pt idx="22394">
                  <c:v>-32767.0</c:v>
                </c:pt>
                <c:pt idx="22395">
                  <c:v>-32767.0</c:v>
                </c:pt>
                <c:pt idx="22396">
                  <c:v>-32767.0</c:v>
                </c:pt>
                <c:pt idx="22397">
                  <c:v>-32767.0</c:v>
                </c:pt>
                <c:pt idx="22398">
                  <c:v>-32767.0</c:v>
                </c:pt>
                <c:pt idx="22399">
                  <c:v>-32767.0</c:v>
                </c:pt>
                <c:pt idx="22400">
                  <c:v>-32767.0</c:v>
                </c:pt>
                <c:pt idx="22401">
                  <c:v>-32767.0</c:v>
                </c:pt>
                <c:pt idx="22402">
                  <c:v>-32767.0</c:v>
                </c:pt>
                <c:pt idx="22403">
                  <c:v>-32767.0</c:v>
                </c:pt>
                <c:pt idx="22404">
                  <c:v>-32767.0</c:v>
                </c:pt>
                <c:pt idx="22405">
                  <c:v>-32767.0</c:v>
                </c:pt>
                <c:pt idx="22406">
                  <c:v>-32767.0</c:v>
                </c:pt>
                <c:pt idx="22407">
                  <c:v>-32767.0</c:v>
                </c:pt>
                <c:pt idx="22408">
                  <c:v>-32767.0</c:v>
                </c:pt>
                <c:pt idx="22409">
                  <c:v>-32767.0</c:v>
                </c:pt>
                <c:pt idx="22410">
                  <c:v>-32767.0</c:v>
                </c:pt>
                <c:pt idx="22411">
                  <c:v>-32767.0</c:v>
                </c:pt>
                <c:pt idx="22412">
                  <c:v>-32767.0</c:v>
                </c:pt>
                <c:pt idx="22413">
                  <c:v>-32767.0</c:v>
                </c:pt>
                <c:pt idx="22414">
                  <c:v>-32767.0</c:v>
                </c:pt>
                <c:pt idx="22415">
                  <c:v>-32767.0</c:v>
                </c:pt>
                <c:pt idx="22416">
                  <c:v>-32767.0</c:v>
                </c:pt>
                <c:pt idx="22417">
                  <c:v>-32767.0</c:v>
                </c:pt>
                <c:pt idx="22418">
                  <c:v>-32767.0</c:v>
                </c:pt>
                <c:pt idx="22419">
                  <c:v>-32767.0</c:v>
                </c:pt>
                <c:pt idx="22420">
                  <c:v>-32767.0</c:v>
                </c:pt>
                <c:pt idx="22421">
                  <c:v>-32767.0</c:v>
                </c:pt>
                <c:pt idx="22422">
                  <c:v>-32767.0</c:v>
                </c:pt>
                <c:pt idx="22423">
                  <c:v>-32767.0</c:v>
                </c:pt>
                <c:pt idx="22424">
                  <c:v>-32767.0</c:v>
                </c:pt>
                <c:pt idx="22425">
                  <c:v>-32767.0</c:v>
                </c:pt>
                <c:pt idx="22426">
                  <c:v>-32767.0</c:v>
                </c:pt>
                <c:pt idx="22427">
                  <c:v>-32767.0</c:v>
                </c:pt>
                <c:pt idx="22428">
                  <c:v>-32767.0</c:v>
                </c:pt>
                <c:pt idx="22429">
                  <c:v>-32767.0</c:v>
                </c:pt>
                <c:pt idx="22430">
                  <c:v>-32767.0</c:v>
                </c:pt>
                <c:pt idx="22431">
                  <c:v>-32767.0</c:v>
                </c:pt>
                <c:pt idx="22432">
                  <c:v>-32767.0</c:v>
                </c:pt>
                <c:pt idx="22433">
                  <c:v>-32767.0</c:v>
                </c:pt>
                <c:pt idx="22434">
                  <c:v>-32767.0</c:v>
                </c:pt>
                <c:pt idx="22435">
                  <c:v>-32767.0</c:v>
                </c:pt>
                <c:pt idx="22436">
                  <c:v>-32767.0</c:v>
                </c:pt>
                <c:pt idx="22437">
                  <c:v>-32767.0</c:v>
                </c:pt>
                <c:pt idx="22438">
                  <c:v>-32767.0</c:v>
                </c:pt>
                <c:pt idx="22439">
                  <c:v>-32767.0</c:v>
                </c:pt>
                <c:pt idx="22440">
                  <c:v>-32767.0</c:v>
                </c:pt>
                <c:pt idx="22441">
                  <c:v>-32767.0</c:v>
                </c:pt>
                <c:pt idx="22442">
                  <c:v>-32767.0</c:v>
                </c:pt>
                <c:pt idx="22443">
                  <c:v>-32767.0</c:v>
                </c:pt>
                <c:pt idx="22444">
                  <c:v>-32767.0</c:v>
                </c:pt>
                <c:pt idx="22445">
                  <c:v>-32767.0</c:v>
                </c:pt>
                <c:pt idx="22446">
                  <c:v>-32767.0</c:v>
                </c:pt>
                <c:pt idx="22447">
                  <c:v>-32767.0</c:v>
                </c:pt>
                <c:pt idx="22448">
                  <c:v>-32767.0</c:v>
                </c:pt>
                <c:pt idx="22449">
                  <c:v>-32767.0</c:v>
                </c:pt>
                <c:pt idx="22450">
                  <c:v>-32767.0</c:v>
                </c:pt>
                <c:pt idx="22451">
                  <c:v>-32767.0</c:v>
                </c:pt>
                <c:pt idx="22452">
                  <c:v>-32767.0</c:v>
                </c:pt>
                <c:pt idx="22453">
                  <c:v>-32767.0</c:v>
                </c:pt>
                <c:pt idx="22454">
                  <c:v>-32767.0</c:v>
                </c:pt>
                <c:pt idx="22455">
                  <c:v>-32767.0</c:v>
                </c:pt>
                <c:pt idx="22456">
                  <c:v>-32767.0</c:v>
                </c:pt>
                <c:pt idx="22457">
                  <c:v>-32767.0</c:v>
                </c:pt>
                <c:pt idx="22458">
                  <c:v>-32767.0</c:v>
                </c:pt>
                <c:pt idx="22459">
                  <c:v>-32767.0</c:v>
                </c:pt>
                <c:pt idx="22460">
                  <c:v>-32767.0</c:v>
                </c:pt>
                <c:pt idx="22461">
                  <c:v>-32767.0</c:v>
                </c:pt>
                <c:pt idx="22462">
                  <c:v>-32767.0</c:v>
                </c:pt>
                <c:pt idx="22463">
                  <c:v>-32767.0</c:v>
                </c:pt>
                <c:pt idx="22464">
                  <c:v>-32767.0</c:v>
                </c:pt>
                <c:pt idx="22465">
                  <c:v>-32767.0</c:v>
                </c:pt>
                <c:pt idx="22466">
                  <c:v>-32767.0</c:v>
                </c:pt>
                <c:pt idx="22467">
                  <c:v>-32767.0</c:v>
                </c:pt>
                <c:pt idx="22468">
                  <c:v>-32767.0</c:v>
                </c:pt>
                <c:pt idx="22469">
                  <c:v>-32767.0</c:v>
                </c:pt>
                <c:pt idx="22470">
                  <c:v>-32767.0</c:v>
                </c:pt>
                <c:pt idx="22471">
                  <c:v>-32767.0</c:v>
                </c:pt>
                <c:pt idx="22472">
                  <c:v>-32767.0</c:v>
                </c:pt>
                <c:pt idx="22473">
                  <c:v>-32767.0</c:v>
                </c:pt>
                <c:pt idx="22474">
                  <c:v>-32767.0</c:v>
                </c:pt>
                <c:pt idx="22475">
                  <c:v>-32767.0</c:v>
                </c:pt>
                <c:pt idx="22476">
                  <c:v>-32767.0</c:v>
                </c:pt>
                <c:pt idx="22477">
                  <c:v>-32767.0</c:v>
                </c:pt>
                <c:pt idx="22478">
                  <c:v>-32767.0</c:v>
                </c:pt>
                <c:pt idx="22479">
                  <c:v>-32767.0</c:v>
                </c:pt>
                <c:pt idx="22480">
                  <c:v>-32767.0</c:v>
                </c:pt>
                <c:pt idx="22481">
                  <c:v>-32767.0</c:v>
                </c:pt>
                <c:pt idx="22482">
                  <c:v>-32767.0</c:v>
                </c:pt>
                <c:pt idx="22483">
                  <c:v>-32767.0</c:v>
                </c:pt>
                <c:pt idx="22484">
                  <c:v>-32767.0</c:v>
                </c:pt>
                <c:pt idx="22485">
                  <c:v>-32767.0</c:v>
                </c:pt>
                <c:pt idx="22486">
                  <c:v>-32767.0</c:v>
                </c:pt>
                <c:pt idx="22487">
                  <c:v>-32767.0</c:v>
                </c:pt>
                <c:pt idx="22488">
                  <c:v>-32767.0</c:v>
                </c:pt>
                <c:pt idx="22489">
                  <c:v>-32767.0</c:v>
                </c:pt>
                <c:pt idx="22490">
                  <c:v>-32767.0</c:v>
                </c:pt>
                <c:pt idx="22491">
                  <c:v>-32767.0</c:v>
                </c:pt>
                <c:pt idx="22492">
                  <c:v>-32767.0</c:v>
                </c:pt>
                <c:pt idx="22493">
                  <c:v>-32767.0</c:v>
                </c:pt>
                <c:pt idx="22494">
                  <c:v>-32767.0</c:v>
                </c:pt>
                <c:pt idx="22495">
                  <c:v>-32767.0</c:v>
                </c:pt>
                <c:pt idx="22496">
                  <c:v>-32767.0</c:v>
                </c:pt>
                <c:pt idx="22497">
                  <c:v>-32767.0</c:v>
                </c:pt>
                <c:pt idx="22498">
                  <c:v>-32767.0</c:v>
                </c:pt>
                <c:pt idx="22499">
                  <c:v>-32767.0</c:v>
                </c:pt>
                <c:pt idx="22500">
                  <c:v>-32767.0</c:v>
                </c:pt>
                <c:pt idx="22501">
                  <c:v>-32767.0</c:v>
                </c:pt>
                <c:pt idx="22502">
                  <c:v>-32767.0</c:v>
                </c:pt>
                <c:pt idx="22503">
                  <c:v>-32767.0</c:v>
                </c:pt>
                <c:pt idx="22504">
                  <c:v>-32767.0</c:v>
                </c:pt>
                <c:pt idx="22505">
                  <c:v>-32767.0</c:v>
                </c:pt>
                <c:pt idx="22506">
                  <c:v>-32767.0</c:v>
                </c:pt>
                <c:pt idx="22507">
                  <c:v>-32767.0</c:v>
                </c:pt>
                <c:pt idx="22508">
                  <c:v>-32767.0</c:v>
                </c:pt>
                <c:pt idx="22509">
                  <c:v>-32767.0</c:v>
                </c:pt>
                <c:pt idx="22510">
                  <c:v>-32767.0</c:v>
                </c:pt>
                <c:pt idx="22511">
                  <c:v>-32767.0</c:v>
                </c:pt>
                <c:pt idx="22512">
                  <c:v>-32767.0</c:v>
                </c:pt>
                <c:pt idx="22513">
                  <c:v>-32767.0</c:v>
                </c:pt>
                <c:pt idx="22514">
                  <c:v>-32767.0</c:v>
                </c:pt>
                <c:pt idx="22515">
                  <c:v>-32767.0</c:v>
                </c:pt>
                <c:pt idx="22516">
                  <c:v>-32767.0</c:v>
                </c:pt>
                <c:pt idx="22517">
                  <c:v>-32767.0</c:v>
                </c:pt>
                <c:pt idx="22518">
                  <c:v>-32767.0</c:v>
                </c:pt>
                <c:pt idx="22519">
                  <c:v>-32767.0</c:v>
                </c:pt>
                <c:pt idx="22520">
                  <c:v>-32767.0</c:v>
                </c:pt>
                <c:pt idx="22521">
                  <c:v>-32767.0</c:v>
                </c:pt>
                <c:pt idx="22522">
                  <c:v>-32767.0</c:v>
                </c:pt>
                <c:pt idx="22523">
                  <c:v>-32767.0</c:v>
                </c:pt>
                <c:pt idx="22524">
                  <c:v>-32767.0</c:v>
                </c:pt>
                <c:pt idx="22525">
                  <c:v>-32767.0</c:v>
                </c:pt>
                <c:pt idx="22526">
                  <c:v>-32767.0</c:v>
                </c:pt>
                <c:pt idx="22527">
                  <c:v>-32767.0</c:v>
                </c:pt>
                <c:pt idx="22528">
                  <c:v>-32767.0</c:v>
                </c:pt>
                <c:pt idx="22529">
                  <c:v>-32767.0</c:v>
                </c:pt>
                <c:pt idx="22530">
                  <c:v>-32767.0</c:v>
                </c:pt>
                <c:pt idx="22531">
                  <c:v>-32767.0</c:v>
                </c:pt>
                <c:pt idx="22532">
                  <c:v>-32767.0</c:v>
                </c:pt>
                <c:pt idx="22533">
                  <c:v>-32767.0</c:v>
                </c:pt>
                <c:pt idx="22534">
                  <c:v>-32767.0</c:v>
                </c:pt>
                <c:pt idx="22535">
                  <c:v>-32767.0</c:v>
                </c:pt>
                <c:pt idx="22536">
                  <c:v>-32767.0</c:v>
                </c:pt>
                <c:pt idx="22537">
                  <c:v>-32767.0</c:v>
                </c:pt>
                <c:pt idx="22538">
                  <c:v>-32767.0</c:v>
                </c:pt>
                <c:pt idx="22539">
                  <c:v>-32767.0</c:v>
                </c:pt>
                <c:pt idx="22540">
                  <c:v>-32767.0</c:v>
                </c:pt>
                <c:pt idx="22541">
                  <c:v>-32767.0</c:v>
                </c:pt>
                <c:pt idx="22542">
                  <c:v>-32767.0</c:v>
                </c:pt>
                <c:pt idx="22543">
                  <c:v>-32767.0</c:v>
                </c:pt>
                <c:pt idx="22544">
                  <c:v>-32767.0</c:v>
                </c:pt>
                <c:pt idx="22545">
                  <c:v>-32767.0</c:v>
                </c:pt>
                <c:pt idx="22546">
                  <c:v>-32767.0</c:v>
                </c:pt>
                <c:pt idx="22547">
                  <c:v>-32767.0</c:v>
                </c:pt>
                <c:pt idx="22548">
                  <c:v>-32767.0</c:v>
                </c:pt>
                <c:pt idx="22549">
                  <c:v>-32767.0</c:v>
                </c:pt>
                <c:pt idx="22550">
                  <c:v>-32767.0</c:v>
                </c:pt>
                <c:pt idx="22551">
                  <c:v>-32767.0</c:v>
                </c:pt>
                <c:pt idx="22552">
                  <c:v>-32767.0</c:v>
                </c:pt>
                <c:pt idx="22553">
                  <c:v>-32767.0</c:v>
                </c:pt>
                <c:pt idx="22554">
                  <c:v>-32767.0</c:v>
                </c:pt>
                <c:pt idx="22555">
                  <c:v>-32767.0</c:v>
                </c:pt>
                <c:pt idx="22556">
                  <c:v>-32767.0</c:v>
                </c:pt>
                <c:pt idx="22557">
                  <c:v>-32767.0</c:v>
                </c:pt>
                <c:pt idx="22558">
                  <c:v>-32767.0</c:v>
                </c:pt>
                <c:pt idx="22559">
                  <c:v>-32767.0</c:v>
                </c:pt>
                <c:pt idx="22560">
                  <c:v>-32767.0</c:v>
                </c:pt>
                <c:pt idx="22561">
                  <c:v>-32767.0</c:v>
                </c:pt>
                <c:pt idx="22562">
                  <c:v>-32767.0</c:v>
                </c:pt>
                <c:pt idx="22563">
                  <c:v>-32767.0</c:v>
                </c:pt>
                <c:pt idx="22564">
                  <c:v>-32767.0</c:v>
                </c:pt>
                <c:pt idx="22565">
                  <c:v>-32767.0</c:v>
                </c:pt>
                <c:pt idx="22566">
                  <c:v>-32767.0</c:v>
                </c:pt>
                <c:pt idx="22567">
                  <c:v>-32767.0</c:v>
                </c:pt>
                <c:pt idx="22568">
                  <c:v>-32767.0</c:v>
                </c:pt>
                <c:pt idx="22569">
                  <c:v>-32767.0</c:v>
                </c:pt>
                <c:pt idx="22570">
                  <c:v>-32767.0</c:v>
                </c:pt>
                <c:pt idx="22571">
                  <c:v>-32767.0</c:v>
                </c:pt>
                <c:pt idx="22572">
                  <c:v>-32767.0</c:v>
                </c:pt>
                <c:pt idx="22573">
                  <c:v>-32767.0</c:v>
                </c:pt>
                <c:pt idx="22574">
                  <c:v>-32767.0</c:v>
                </c:pt>
                <c:pt idx="22575">
                  <c:v>-32767.0</c:v>
                </c:pt>
                <c:pt idx="22576">
                  <c:v>-32767.0</c:v>
                </c:pt>
                <c:pt idx="22577">
                  <c:v>-32767.0</c:v>
                </c:pt>
                <c:pt idx="22578">
                  <c:v>-32767.0</c:v>
                </c:pt>
                <c:pt idx="22579">
                  <c:v>-32767.0</c:v>
                </c:pt>
                <c:pt idx="22580">
                  <c:v>-32767.0</c:v>
                </c:pt>
                <c:pt idx="22581">
                  <c:v>-32767.0</c:v>
                </c:pt>
                <c:pt idx="22582">
                  <c:v>-32767.0</c:v>
                </c:pt>
                <c:pt idx="22583">
                  <c:v>-32767.0</c:v>
                </c:pt>
                <c:pt idx="22584">
                  <c:v>-32767.0</c:v>
                </c:pt>
                <c:pt idx="22585">
                  <c:v>-32767.0</c:v>
                </c:pt>
                <c:pt idx="22586">
                  <c:v>-32767.0</c:v>
                </c:pt>
                <c:pt idx="22587">
                  <c:v>-32767.0</c:v>
                </c:pt>
                <c:pt idx="22588">
                  <c:v>-32767.0</c:v>
                </c:pt>
                <c:pt idx="22589">
                  <c:v>-32767.0</c:v>
                </c:pt>
                <c:pt idx="22590">
                  <c:v>-32767.0</c:v>
                </c:pt>
                <c:pt idx="22591">
                  <c:v>-32767.0</c:v>
                </c:pt>
                <c:pt idx="22592">
                  <c:v>-32767.0</c:v>
                </c:pt>
                <c:pt idx="22593">
                  <c:v>-32767.0</c:v>
                </c:pt>
                <c:pt idx="22594">
                  <c:v>-32767.0</c:v>
                </c:pt>
                <c:pt idx="22595">
                  <c:v>-32767.0</c:v>
                </c:pt>
                <c:pt idx="22596">
                  <c:v>-32767.0</c:v>
                </c:pt>
                <c:pt idx="22597">
                  <c:v>-32767.0</c:v>
                </c:pt>
                <c:pt idx="22598">
                  <c:v>-32767.0</c:v>
                </c:pt>
                <c:pt idx="22599">
                  <c:v>-32767.0</c:v>
                </c:pt>
                <c:pt idx="22600">
                  <c:v>-32767.0</c:v>
                </c:pt>
                <c:pt idx="22601">
                  <c:v>-32767.0</c:v>
                </c:pt>
                <c:pt idx="22602">
                  <c:v>-32767.0</c:v>
                </c:pt>
                <c:pt idx="22603">
                  <c:v>-32767.0</c:v>
                </c:pt>
                <c:pt idx="22604">
                  <c:v>-32767.0</c:v>
                </c:pt>
                <c:pt idx="22605">
                  <c:v>-32767.0</c:v>
                </c:pt>
                <c:pt idx="22606">
                  <c:v>-32767.0</c:v>
                </c:pt>
                <c:pt idx="22607">
                  <c:v>-32767.0</c:v>
                </c:pt>
                <c:pt idx="22608">
                  <c:v>-32767.0</c:v>
                </c:pt>
                <c:pt idx="22609">
                  <c:v>-32767.0</c:v>
                </c:pt>
                <c:pt idx="22610">
                  <c:v>-32767.0</c:v>
                </c:pt>
                <c:pt idx="22611">
                  <c:v>-32767.0</c:v>
                </c:pt>
                <c:pt idx="22612">
                  <c:v>-32767.0</c:v>
                </c:pt>
                <c:pt idx="22613">
                  <c:v>-32767.0</c:v>
                </c:pt>
                <c:pt idx="22614">
                  <c:v>-32767.0</c:v>
                </c:pt>
                <c:pt idx="22615">
                  <c:v>-32767.0</c:v>
                </c:pt>
                <c:pt idx="22616">
                  <c:v>-32767.0</c:v>
                </c:pt>
                <c:pt idx="22617">
                  <c:v>-32767.0</c:v>
                </c:pt>
                <c:pt idx="22618">
                  <c:v>-32767.0</c:v>
                </c:pt>
                <c:pt idx="22619">
                  <c:v>-32767.0</c:v>
                </c:pt>
                <c:pt idx="22620">
                  <c:v>-32767.0</c:v>
                </c:pt>
                <c:pt idx="22621">
                  <c:v>-32767.0</c:v>
                </c:pt>
                <c:pt idx="22622">
                  <c:v>-32767.0</c:v>
                </c:pt>
                <c:pt idx="22623">
                  <c:v>-32767.0</c:v>
                </c:pt>
                <c:pt idx="22624">
                  <c:v>-32767.0</c:v>
                </c:pt>
                <c:pt idx="22625">
                  <c:v>-32767.0</c:v>
                </c:pt>
                <c:pt idx="22626">
                  <c:v>-32767.0</c:v>
                </c:pt>
                <c:pt idx="22627">
                  <c:v>-32767.0</c:v>
                </c:pt>
                <c:pt idx="22628">
                  <c:v>-32767.0</c:v>
                </c:pt>
                <c:pt idx="22629">
                  <c:v>-32767.0</c:v>
                </c:pt>
                <c:pt idx="22630">
                  <c:v>-32767.0</c:v>
                </c:pt>
                <c:pt idx="22631">
                  <c:v>-32767.0</c:v>
                </c:pt>
                <c:pt idx="22632">
                  <c:v>-32767.0</c:v>
                </c:pt>
                <c:pt idx="22633">
                  <c:v>-32767.0</c:v>
                </c:pt>
                <c:pt idx="22634">
                  <c:v>-32767.0</c:v>
                </c:pt>
                <c:pt idx="22635">
                  <c:v>-32767.0</c:v>
                </c:pt>
                <c:pt idx="22636">
                  <c:v>-32767.0</c:v>
                </c:pt>
                <c:pt idx="22637">
                  <c:v>-32767.0</c:v>
                </c:pt>
                <c:pt idx="22638">
                  <c:v>-32767.0</c:v>
                </c:pt>
                <c:pt idx="22639">
                  <c:v>-32767.0</c:v>
                </c:pt>
                <c:pt idx="22640">
                  <c:v>-32767.0</c:v>
                </c:pt>
                <c:pt idx="22641">
                  <c:v>-32767.0</c:v>
                </c:pt>
                <c:pt idx="22642">
                  <c:v>-32767.0</c:v>
                </c:pt>
                <c:pt idx="22643">
                  <c:v>-32767.0</c:v>
                </c:pt>
                <c:pt idx="22644">
                  <c:v>-32767.0</c:v>
                </c:pt>
                <c:pt idx="22645">
                  <c:v>-32767.0</c:v>
                </c:pt>
                <c:pt idx="22646">
                  <c:v>-32767.0</c:v>
                </c:pt>
                <c:pt idx="22647">
                  <c:v>-32767.0</c:v>
                </c:pt>
                <c:pt idx="22648">
                  <c:v>-32767.0</c:v>
                </c:pt>
                <c:pt idx="22649">
                  <c:v>-32767.0</c:v>
                </c:pt>
                <c:pt idx="22650">
                  <c:v>-32767.0</c:v>
                </c:pt>
                <c:pt idx="22651">
                  <c:v>-32767.0</c:v>
                </c:pt>
                <c:pt idx="22652">
                  <c:v>-32767.0</c:v>
                </c:pt>
                <c:pt idx="22653">
                  <c:v>-32767.0</c:v>
                </c:pt>
                <c:pt idx="22654">
                  <c:v>-32767.0</c:v>
                </c:pt>
                <c:pt idx="22655">
                  <c:v>-32767.0</c:v>
                </c:pt>
                <c:pt idx="22656">
                  <c:v>-32767.0</c:v>
                </c:pt>
                <c:pt idx="22657">
                  <c:v>-32767.0</c:v>
                </c:pt>
                <c:pt idx="22658">
                  <c:v>-32767.0</c:v>
                </c:pt>
                <c:pt idx="22659">
                  <c:v>-32767.0</c:v>
                </c:pt>
                <c:pt idx="22660">
                  <c:v>-32767.0</c:v>
                </c:pt>
                <c:pt idx="22661">
                  <c:v>-32767.0</c:v>
                </c:pt>
                <c:pt idx="22662">
                  <c:v>-32767.0</c:v>
                </c:pt>
                <c:pt idx="22663">
                  <c:v>-32767.0</c:v>
                </c:pt>
                <c:pt idx="22664">
                  <c:v>-32767.0</c:v>
                </c:pt>
                <c:pt idx="22665">
                  <c:v>-32767.0</c:v>
                </c:pt>
                <c:pt idx="22666">
                  <c:v>-32767.0</c:v>
                </c:pt>
                <c:pt idx="22667">
                  <c:v>-32767.0</c:v>
                </c:pt>
                <c:pt idx="22668">
                  <c:v>-32767.0</c:v>
                </c:pt>
                <c:pt idx="22669">
                  <c:v>-32767.0</c:v>
                </c:pt>
                <c:pt idx="22670">
                  <c:v>-32767.0</c:v>
                </c:pt>
                <c:pt idx="22671">
                  <c:v>-32767.0</c:v>
                </c:pt>
                <c:pt idx="22672">
                  <c:v>-32767.0</c:v>
                </c:pt>
                <c:pt idx="22673">
                  <c:v>-32767.0</c:v>
                </c:pt>
                <c:pt idx="22674">
                  <c:v>-32767.0</c:v>
                </c:pt>
                <c:pt idx="22675">
                  <c:v>-32767.0</c:v>
                </c:pt>
                <c:pt idx="22676">
                  <c:v>-32767.0</c:v>
                </c:pt>
                <c:pt idx="22677">
                  <c:v>-32767.0</c:v>
                </c:pt>
                <c:pt idx="22678">
                  <c:v>-32767.0</c:v>
                </c:pt>
                <c:pt idx="22679">
                  <c:v>-32767.0</c:v>
                </c:pt>
                <c:pt idx="22680">
                  <c:v>-32767.0</c:v>
                </c:pt>
                <c:pt idx="22681">
                  <c:v>-32767.0</c:v>
                </c:pt>
                <c:pt idx="22682">
                  <c:v>-32767.0</c:v>
                </c:pt>
                <c:pt idx="22683">
                  <c:v>-32767.0</c:v>
                </c:pt>
                <c:pt idx="22684">
                  <c:v>-32767.0</c:v>
                </c:pt>
                <c:pt idx="22685">
                  <c:v>-32767.0</c:v>
                </c:pt>
                <c:pt idx="22686">
                  <c:v>-32767.0</c:v>
                </c:pt>
                <c:pt idx="22687">
                  <c:v>-32767.0</c:v>
                </c:pt>
                <c:pt idx="22688">
                  <c:v>-32767.0</c:v>
                </c:pt>
                <c:pt idx="22689">
                  <c:v>-32767.0</c:v>
                </c:pt>
                <c:pt idx="22690">
                  <c:v>-32767.0</c:v>
                </c:pt>
                <c:pt idx="22691">
                  <c:v>-32767.0</c:v>
                </c:pt>
                <c:pt idx="22692">
                  <c:v>-32767.0</c:v>
                </c:pt>
                <c:pt idx="22693">
                  <c:v>-32767.0</c:v>
                </c:pt>
                <c:pt idx="22694">
                  <c:v>-32767.0</c:v>
                </c:pt>
                <c:pt idx="22695">
                  <c:v>-32767.0</c:v>
                </c:pt>
                <c:pt idx="22696">
                  <c:v>-32767.0</c:v>
                </c:pt>
                <c:pt idx="22697">
                  <c:v>-32767.0</c:v>
                </c:pt>
                <c:pt idx="22698">
                  <c:v>-32767.0</c:v>
                </c:pt>
                <c:pt idx="22699">
                  <c:v>-32767.0</c:v>
                </c:pt>
                <c:pt idx="22700">
                  <c:v>-32767.0</c:v>
                </c:pt>
                <c:pt idx="22701">
                  <c:v>-32767.0</c:v>
                </c:pt>
                <c:pt idx="22702">
                  <c:v>-32767.0</c:v>
                </c:pt>
                <c:pt idx="22703">
                  <c:v>-32767.0</c:v>
                </c:pt>
                <c:pt idx="22704">
                  <c:v>-32767.0</c:v>
                </c:pt>
                <c:pt idx="22705">
                  <c:v>-32767.0</c:v>
                </c:pt>
                <c:pt idx="22706">
                  <c:v>-32767.0</c:v>
                </c:pt>
                <c:pt idx="22707">
                  <c:v>-32767.0</c:v>
                </c:pt>
                <c:pt idx="22708">
                  <c:v>-32767.0</c:v>
                </c:pt>
                <c:pt idx="22709">
                  <c:v>-32767.0</c:v>
                </c:pt>
                <c:pt idx="22710">
                  <c:v>-32767.0</c:v>
                </c:pt>
                <c:pt idx="22711">
                  <c:v>-32767.0</c:v>
                </c:pt>
                <c:pt idx="22712">
                  <c:v>-32767.0</c:v>
                </c:pt>
                <c:pt idx="22713">
                  <c:v>-32767.0</c:v>
                </c:pt>
                <c:pt idx="22714">
                  <c:v>-32767.0</c:v>
                </c:pt>
                <c:pt idx="22715">
                  <c:v>-32767.0</c:v>
                </c:pt>
                <c:pt idx="22716">
                  <c:v>-32767.0</c:v>
                </c:pt>
                <c:pt idx="22717">
                  <c:v>-32767.0</c:v>
                </c:pt>
                <c:pt idx="22718">
                  <c:v>-32767.0</c:v>
                </c:pt>
                <c:pt idx="22719">
                  <c:v>-32767.0</c:v>
                </c:pt>
                <c:pt idx="22720">
                  <c:v>-32767.0</c:v>
                </c:pt>
                <c:pt idx="22721">
                  <c:v>-32767.0</c:v>
                </c:pt>
                <c:pt idx="22722">
                  <c:v>-32767.0</c:v>
                </c:pt>
                <c:pt idx="22723">
                  <c:v>-32767.0</c:v>
                </c:pt>
                <c:pt idx="22724">
                  <c:v>-32767.0</c:v>
                </c:pt>
                <c:pt idx="22725">
                  <c:v>-32767.0</c:v>
                </c:pt>
                <c:pt idx="22726">
                  <c:v>-32767.0</c:v>
                </c:pt>
                <c:pt idx="22727">
                  <c:v>-32767.0</c:v>
                </c:pt>
                <c:pt idx="22728">
                  <c:v>-32767.0</c:v>
                </c:pt>
                <c:pt idx="22729">
                  <c:v>-32767.0</c:v>
                </c:pt>
                <c:pt idx="22730">
                  <c:v>-32767.0</c:v>
                </c:pt>
                <c:pt idx="22731">
                  <c:v>-32767.0</c:v>
                </c:pt>
                <c:pt idx="22732">
                  <c:v>-32767.0</c:v>
                </c:pt>
                <c:pt idx="22733">
                  <c:v>-32767.0</c:v>
                </c:pt>
                <c:pt idx="22734">
                  <c:v>-32767.0</c:v>
                </c:pt>
                <c:pt idx="22735">
                  <c:v>-32767.0</c:v>
                </c:pt>
                <c:pt idx="22736">
                  <c:v>-32767.0</c:v>
                </c:pt>
                <c:pt idx="22737">
                  <c:v>-32767.0</c:v>
                </c:pt>
                <c:pt idx="22738">
                  <c:v>-32767.0</c:v>
                </c:pt>
                <c:pt idx="22739">
                  <c:v>-32767.0</c:v>
                </c:pt>
                <c:pt idx="22740">
                  <c:v>-32767.0</c:v>
                </c:pt>
                <c:pt idx="22741">
                  <c:v>-32767.0</c:v>
                </c:pt>
                <c:pt idx="22742">
                  <c:v>-32767.0</c:v>
                </c:pt>
                <c:pt idx="22743">
                  <c:v>-32767.0</c:v>
                </c:pt>
                <c:pt idx="22744">
                  <c:v>-32767.0</c:v>
                </c:pt>
                <c:pt idx="22745">
                  <c:v>-32767.0</c:v>
                </c:pt>
                <c:pt idx="22746">
                  <c:v>-32767.0</c:v>
                </c:pt>
                <c:pt idx="22747">
                  <c:v>-32767.0</c:v>
                </c:pt>
                <c:pt idx="22748">
                  <c:v>-32767.0</c:v>
                </c:pt>
                <c:pt idx="22749">
                  <c:v>-32767.0</c:v>
                </c:pt>
                <c:pt idx="22750">
                  <c:v>-32767.0</c:v>
                </c:pt>
                <c:pt idx="22751">
                  <c:v>-32767.0</c:v>
                </c:pt>
                <c:pt idx="22752">
                  <c:v>-32767.0</c:v>
                </c:pt>
                <c:pt idx="22753">
                  <c:v>-32767.0</c:v>
                </c:pt>
                <c:pt idx="22754">
                  <c:v>-32767.0</c:v>
                </c:pt>
                <c:pt idx="22755">
                  <c:v>-32767.0</c:v>
                </c:pt>
                <c:pt idx="22756">
                  <c:v>-32767.0</c:v>
                </c:pt>
                <c:pt idx="22757">
                  <c:v>-32767.0</c:v>
                </c:pt>
                <c:pt idx="22758">
                  <c:v>-32767.0</c:v>
                </c:pt>
                <c:pt idx="22759">
                  <c:v>-32767.0</c:v>
                </c:pt>
                <c:pt idx="22760">
                  <c:v>-32767.0</c:v>
                </c:pt>
                <c:pt idx="22761">
                  <c:v>-32767.0</c:v>
                </c:pt>
                <c:pt idx="22762">
                  <c:v>-32767.0</c:v>
                </c:pt>
                <c:pt idx="22763">
                  <c:v>-32767.0</c:v>
                </c:pt>
                <c:pt idx="22764">
                  <c:v>-32767.0</c:v>
                </c:pt>
                <c:pt idx="22765">
                  <c:v>-32767.0</c:v>
                </c:pt>
                <c:pt idx="22766">
                  <c:v>-32767.0</c:v>
                </c:pt>
                <c:pt idx="22767">
                  <c:v>-32767.0</c:v>
                </c:pt>
                <c:pt idx="22768">
                  <c:v>-32767.0</c:v>
                </c:pt>
                <c:pt idx="22769">
                  <c:v>-32767.0</c:v>
                </c:pt>
                <c:pt idx="22770">
                  <c:v>-32767.0</c:v>
                </c:pt>
                <c:pt idx="22771">
                  <c:v>-32767.0</c:v>
                </c:pt>
                <c:pt idx="22772">
                  <c:v>-32767.0</c:v>
                </c:pt>
                <c:pt idx="22773">
                  <c:v>-32767.0</c:v>
                </c:pt>
                <c:pt idx="22774">
                  <c:v>-32767.0</c:v>
                </c:pt>
                <c:pt idx="22775">
                  <c:v>-32767.0</c:v>
                </c:pt>
                <c:pt idx="22776">
                  <c:v>-32767.0</c:v>
                </c:pt>
                <c:pt idx="22777">
                  <c:v>-32767.0</c:v>
                </c:pt>
                <c:pt idx="22778">
                  <c:v>-32767.0</c:v>
                </c:pt>
                <c:pt idx="22779">
                  <c:v>-32767.0</c:v>
                </c:pt>
                <c:pt idx="22780">
                  <c:v>-32767.0</c:v>
                </c:pt>
                <c:pt idx="22781">
                  <c:v>-32767.0</c:v>
                </c:pt>
                <c:pt idx="22782">
                  <c:v>-32767.0</c:v>
                </c:pt>
                <c:pt idx="22783">
                  <c:v>-32767.0</c:v>
                </c:pt>
                <c:pt idx="22784">
                  <c:v>-32767.0</c:v>
                </c:pt>
                <c:pt idx="22785">
                  <c:v>-32767.0</c:v>
                </c:pt>
                <c:pt idx="22786">
                  <c:v>-32767.0</c:v>
                </c:pt>
                <c:pt idx="22787">
                  <c:v>-32767.0</c:v>
                </c:pt>
                <c:pt idx="22788">
                  <c:v>-32767.0</c:v>
                </c:pt>
                <c:pt idx="22789">
                  <c:v>-32767.0</c:v>
                </c:pt>
                <c:pt idx="22790">
                  <c:v>-32767.0</c:v>
                </c:pt>
                <c:pt idx="22791">
                  <c:v>-32767.0</c:v>
                </c:pt>
                <c:pt idx="22792">
                  <c:v>-32767.0</c:v>
                </c:pt>
                <c:pt idx="22793">
                  <c:v>-32767.0</c:v>
                </c:pt>
                <c:pt idx="22794">
                  <c:v>-32767.0</c:v>
                </c:pt>
                <c:pt idx="22795">
                  <c:v>-32767.0</c:v>
                </c:pt>
                <c:pt idx="22796">
                  <c:v>-32767.0</c:v>
                </c:pt>
                <c:pt idx="22797">
                  <c:v>-32767.0</c:v>
                </c:pt>
                <c:pt idx="22798">
                  <c:v>-32767.0</c:v>
                </c:pt>
                <c:pt idx="22799">
                  <c:v>-32767.0</c:v>
                </c:pt>
                <c:pt idx="22800">
                  <c:v>-32767.0</c:v>
                </c:pt>
                <c:pt idx="22801">
                  <c:v>-32767.0</c:v>
                </c:pt>
                <c:pt idx="22802">
                  <c:v>-32767.0</c:v>
                </c:pt>
                <c:pt idx="22803">
                  <c:v>-32767.0</c:v>
                </c:pt>
                <c:pt idx="22804">
                  <c:v>-32767.0</c:v>
                </c:pt>
                <c:pt idx="22805">
                  <c:v>-32767.0</c:v>
                </c:pt>
                <c:pt idx="22806">
                  <c:v>-32767.0</c:v>
                </c:pt>
                <c:pt idx="22807">
                  <c:v>-32767.0</c:v>
                </c:pt>
                <c:pt idx="22808">
                  <c:v>-32767.0</c:v>
                </c:pt>
                <c:pt idx="22809">
                  <c:v>-32767.0</c:v>
                </c:pt>
                <c:pt idx="22810">
                  <c:v>-32767.0</c:v>
                </c:pt>
                <c:pt idx="22811">
                  <c:v>-32767.0</c:v>
                </c:pt>
                <c:pt idx="22812">
                  <c:v>-32767.0</c:v>
                </c:pt>
                <c:pt idx="22813">
                  <c:v>-32767.0</c:v>
                </c:pt>
                <c:pt idx="22814">
                  <c:v>-32767.0</c:v>
                </c:pt>
                <c:pt idx="22815">
                  <c:v>-32767.0</c:v>
                </c:pt>
                <c:pt idx="22816">
                  <c:v>-32767.0</c:v>
                </c:pt>
                <c:pt idx="22817">
                  <c:v>-32767.0</c:v>
                </c:pt>
                <c:pt idx="22818">
                  <c:v>-32767.0</c:v>
                </c:pt>
                <c:pt idx="22819">
                  <c:v>-32767.0</c:v>
                </c:pt>
                <c:pt idx="22820">
                  <c:v>-32767.0</c:v>
                </c:pt>
                <c:pt idx="22821">
                  <c:v>-32767.0</c:v>
                </c:pt>
                <c:pt idx="22822">
                  <c:v>-32767.0</c:v>
                </c:pt>
                <c:pt idx="22823">
                  <c:v>-32767.0</c:v>
                </c:pt>
                <c:pt idx="22824">
                  <c:v>-32767.0</c:v>
                </c:pt>
                <c:pt idx="22825">
                  <c:v>-32767.0</c:v>
                </c:pt>
                <c:pt idx="22826">
                  <c:v>-32767.0</c:v>
                </c:pt>
                <c:pt idx="22827">
                  <c:v>-32767.0</c:v>
                </c:pt>
                <c:pt idx="22828">
                  <c:v>-32767.0</c:v>
                </c:pt>
                <c:pt idx="22829">
                  <c:v>-32767.0</c:v>
                </c:pt>
                <c:pt idx="22830">
                  <c:v>-32767.0</c:v>
                </c:pt>
                <c:pt idx="22831">
                  <c:v>-32767.0</c:v>
                </c:pt>
                <c:pt idx="22832">
                  <c:v>-32767.0</c:v>
                </c:pt>
                <c:pt idx="22833">
                  <c:v>-32767.0</c:v>
                </c:pt>
                <c:pt idx="22834">
                  <c:v>-32767.0</c:v>
                </c:pt>
                <c:pt idx="22835">
                  <c:v>-32767.0</c:v>
                </c:pt>
                <c:pt idx="22836">
                  <c:v>-32767.0</c:v>
                </c:pt>
                <c:pt idx="22837">
                  <c:v>-32767.0</c:v>
                </c:pt>
                <c:pt idx="22838">
                  <c:v>-32767.0</c:v>
                </c:pt>
                <c:pt idx="22839">
                  <c:v>-32767.0</c:v>
                </c:pt>
                <c:pt idx="22840">
                  <c:v>-32767.0</c:v>
                </c:pt>
                <c:pt idx="22841">
                  <c:v>-32767.0</c:v>
                </c:pt>
                <c:pt idx="22842">
                  <c:v>-32767.0</c:v>
                </c:pt>
                <c:pt idx="22843">
                  <c:v>-32767.0</c:v>
                </c:pt>
                <c:pt idx="22844">
                  <c:v>-32767.0</c:v>
                </c:pt>
                <c:pt idx="22845">
                  <c:v>-32767.0</c:v>
                </c:pt>
                <c:pt idx="22846">
                  <c:v>-32767.0</c:v>
                </c:pt>
                <c:pt idx="22847">
                  <c:v>-32767.0</c:v>
                </c:pt>
                <c:pt idx="22848">
                  <c:v>-32767.0</c:v>
                </c:pt>
                <c:pt idx="22849">
                  <c:v>-32767.0</c:v>
                </c:pt>
                <c:pt idx="22850">
                  <c:v>-32767.0</c:v>
                </c:pt>
                <c:pt idx="22851">
                  <c:v>-32767.0</c:v>
                </c:pt>
                <c:pt idx="22852">
                  <c:v>-32767.0</c:v>
                </c:pt>
                <c:pt idx="22853">
                  <c:v>-32767.0</c:v>
                </c:pt>
                <c:pt idx="22854">
                  <c:v>-32767.0</c:v>
                </c:pt>
                <c:pt idx="22855">
                  <c:v>-32767.0</c:v>
                </c:pt>
                <c:pt idx="22856">
                  <c:v>-32767.0</c:v>
                </c:pt>
                <c:pt idx="22857">
                  <c:v>-32767.0</c:v>
                </c:pt>
                <c:pt idx="22858">
                  <c:v>-32767.0</c:v>
                </c:pt>
                <c:pt idx="22859">
                  <c:v>-32767.0</c:v>
                </c:pt>
                <c:pt idx="22860">
                  <c:v>-32767.0</c:v>
                </c:pt>
                <c:pt idx="22861">
                  <c:v>-32767.0</c:v>
                </c:pt>
                <c:pt idx="22862">
                  <c:v>-32767.0</c:v>
                </c:pt>
                <c:pt idx="22863">
                  <c:v>-32767.0</c:v>
                </c:pt>
                <c:pt idx="22864">
                  <c:v>-32767.0</c:v>
                </c:pt>
                <c:pt idx="22865">
                  <c:v>-32767.0</c:v>
                </c:pt>
                <c:pt idx="22866">
                  <c:v>-32767.0</c:v>
                </c:pt>
                <c:pt idx="22867">
                  <c:v>-32767.0</c:v>
                </c:pt>
                <c:pt idx="22868">
                  <c:v>-32767.0</c:v>
                </c:pt>
                <c:pt idx="22869">
                  <c:v>-32767.0</c:v>
                </c:pt>
                <c:pt idx="22870">
                  <c:v>-32767.0</c:v>
                </c:pt>
                <c:pt idx="22871">
                  <c:v>-32767.0</c:v>
                </c:pt>
                <c:pt idx="22872">
                  <c:v>-32767.0</c:v>
                </c:pt>
                <c:pt idx="22873">
                  <c:v>-32767.0</c:v>
                </c:pt>
                <c:pt idx="22874">
                  <c:v>-32767.0</c:v>
                </c:pt>
                <c:pt idx="22875">
                  <c:v>-32767.0</c:v>
                </c:pt>
                <c:pt idx="22876">
                  <c:v>-32767.0</c:v>
                </c:pt>
                <c:pt idx="22877">
                  <c:v>-32767.0</c:v>
                </c:pt>
                <c:pt idx="22878">
                  <c:v>-32767.0</c:v>
                </c:pt>
                <c:pt idx="22879">
                  <c:v>-32767.0</c:v>
                </c:pt>
                <c:pt idx="22880">
                  <c:v>-32767.0</c:v>
                </c:pt>
                <c:pt idx="22881">
                  <c:v>-32767.0</c:v>
                </c:pt>
                <c:pt idx="22882">
                  <c:v>-32767.0</c:v>
                </c:pt>
                <c:pt idx="22883">
                  <c:v>-32767.0</c:v>
                </c:pt>
                <c:pt idx="22884">
                  <c:v>-32767.0</c:v>
                </c:pt>
                <c:pt idx="22885">
                  <c:v>-32767.0</c:v>
                </c:pt>
                <c:pt idx="22886">
                  <c:v>-32767.0</c:v>
                </c:pt>
                <c:pt idx="22887">
                  <c:v>-32767.0</c:v>
                </c:pt>
                <c:pt idx="22888">
                  <c:v>-32767.0</c:v>
                </c:pt>
                <c:pt idx="22889">
                  <c:v>-32767.0</c:v>
                </c:pt>
                <c:pt idx="22890">
                  <c:v>-32767.0</c:v>
                </c:pt>
                <c:pt idx="22891">
                  <c:v>-32767.0</c:v>
                </c:pt>
                <c:pt idx="22892">
                  <c:v>-32767.0</c:v>
                </c:pt>
                <c:pt idx="22893">
                  <c:v>-32767.0</c:v>
                </c:pt>
                <c:pt idx="22894">
                  <c:v>-32767.0</c:v>
                </c:pt>
                <c:pt idx="22895">
                  <c:v>-32767.0</c:v>
                </c:pt>
                <c:pt idx="22896">
                  <c:v>-32767.0</c:v>
                </c:pt>
                <c:pt idx="22897">
                  <c:v>-32767.0</c:v>
                </c:pt>
                <c:pt idx="22898">
                  <c:v>-32767.0</c:v>
                </c:pt>
                <c:pt idx="22899">
                  <c:v>-32767.0</c:v>
                </c:pt>
                <c:pt idx="22900">
                  <c:v>-32767.0</c:v>
                </c:pt>
                <c:pt idx="22901">
                  <c:v>-32767.0</c:v>
                </c:pt>
                <c:pt idx="22902">
                  <c:v>-32767.0</c:v>
                </c:pt>
                <c:pt idx="22903">
                  <c:v>-32767.0</c:v>
                </c:pt>
                <c:pt idx="22904">
                  <c:v>-32767.0</c:v>
                </c:pt>
                <c:pt idx="22905">
                  <c:v>-32767.0</c:v>
                </c:pt>
                <c:pt idx="22906">
                  <c:v>-32767.0</c:v>
                </c:pt>
                <c:pt idx="22907">
                  <c:v>-32767.0</c:v>
                </c:pt>
                <c:pt idx="22908">
                  <c:v>-32767.0</c:v>
                </c:pt>
                <c:pt idx="22909">
                  <c:v>-32767.0</c:v>
                </c:pt>
                <c:pt idx="22910">
                  <c:v>-32767.0</c:v>
                </c:pt>
                <c:pt idx="22911">
                  <c:v>-32767.0</c:v>
                </c:pt>
                <c:pt idx="22912">
                  <c:v>-32767.0</c:v>
                </c:pt>
                <c:pt idx="22913">
                  <c:v>-32767.0</c:v>
                </c:pt>
                <c:pt idx="22914">
                  <c:v>-32767.0</c:v>
                </c:pt>
                <c:pt idx="22915">
                  <c:v>-32767.0</c:v>
                </c:pt>
                <c:pt idx="22916">
                  <c:v>-32767.0</c:v>
                </c:pt>
                <c:pt idx="22917">
                  <c:v>-32767.0</c:v>
                </c:pt>
                <c:pt idx="22918">
                  <c:v>-32767.0</c:v>
                </c:pt>
                <c:pt idx="22919">
                  <c:v>-32767.0</c:v>
                </c:pt>
                <c:pt idx="22920">
                  <c:v>-32767.0</c:v>
                </c:pt>
                <c:pt idx="22921">
                  <c:v>-32767.0</c:v>
                </c:pt>
                <c:pt idx="22922">
                  <c:v>-32767.0</c:v>
                </c:pt>
                <c:pt idx="22923">
                  <c:v>-32767.0</c:v>
                </c:pt>
                <c:pt idx="22924">
                  <c:v>-32767.0</c:v>
                </c:pt>
                <c:pt idx="22925">
                  <c:v>-32767.0</c:v>
                </c:pt>
                <c:pt idx="22926">
                  <c:v>-32767.0</c:v>
                </c:pt>
                <c:pt idx="22927">
                  <c:v>-32767.0</c:v>
                </c:pt>
                <c:pt idx="22928">
                  <c:v>-32767.0</c:v>
                </c:pt>
                <c:pt idx="22929">
                  <c:v>-32767.0</c:v>
                </c:pt>
                <c:pt idx="22930">
                  <c:v>-32767.0</c:v>
                </c:pt>
                <c:pt idx="22931">
                  <c:v>-32767.0</c:v>
                </c:pt>
                <c:pt idx="22932">
                  <c:v>-32767.0</c:v>
                </c:pt>
                <c:pt idx="22933">
                  <c:v>-32767.0</c:v>
                </c:pt>
                <c:pt idx="22934">
                  <c:v>-32767.0</c:v>
                </c:pt>
                <c:pt idx="22935">
                  <c:v>-32767.0</c:v>
                </c:pt>
                <c:pt idx="22936">
                  <c:v>-32767.0</c:v>
                </c:pt>
                <c:pt idx="22937">
                  <c:v>-32767.0</c:v>
                </c:pt>
                <c:pt idx="22938">
                  <c:v>-32767.0</c:v>
                </c:pt>
                <c:pt idx="22939">
                  <c:v>-32767.0</c:v>
                </c:pt>
                <c:pt idx="22940">
                  <c:v>-32767.0</c:v>
                </c:pt>
                <c:pt idx="22941">
                  <c:v>-32767.0</c:v>
                </c:pt>
                <c:pt idx="22942">
                  <c:v>-32767.0</c:v>
                </c:pt>
                <c:pt idx="22943">
                  <c:v>-32767.0</c:v>
                </c:pt>
                <c:pt idx="22944">
                  <c:v>-32767.0</c:v>
                </c:pt>
                <c:pt idx="22945">
                  <c:v>-32767.0</c:v>
                </c:pt>
                <c:pt idx="22946">
                  <c:v>-32767.0</c:v>
                </c:pt>
                <c:pt idx="22947">
                  <c:v>-32767.0</c:v>
                </c:pt>
                <c:pt idx="22948">
                  <c:v>-32767.0</c:v>
                </c:pt>
                <c:pt idx="22949">
                  <c:v>-32767.0</c:v>
                </c:pt>
                <c:pt idx="22950">
                  <c:v>-32767.0</c:v>
                </c:pt>
                <c:pt idx="22951">
                  <c:v>-32767.0</c:v>
                </c:pt>
                <c:pt idx="22952">
                  <c:v>-32767.0</c:v>
                </c:pt>
                <c:pt idx="22953">
                  <c:v>-32767.0</c:v>
                </c:pt>
                <c:pt idx="22954">
                  <c:v>-32767.0</c:v>
                </c:pt>
                <c:pt idx="22955">
                  <c:v>-32767.0</c:v>
                </c:pt>
                <c:pt idx="22956">
                  <c:v>-32767.0</c:v>
                </c:pt>
                <c:pt idx="22957">
                  <c:v>-32767.0</c:v>
                </c:pt>
                <c:pt idx="22958">
                  <c:v>-32767.0</c:v>
                </c:pt>
                <c:pt idx="22959">
                  <c:v>-32767.0</c:v>
                </c:pt>
                <c:pt idx="22960">
                  <c:v>-32767.0</c:v>
                </c:pt>
                <c:pt idx="22961">
                  <c:v>-32767.0</c:v>
                </c:pt>
                <c:pt idx="22962">
                  <c:v>-32767.0</c:v>
                </c:pt>
                <c:pt idx="22963">
                  <c:v>-32767.0</c:v>
                </c:pt>
                <c:pt idx="22964">
                  <c:v>-32767.0</c:v>
                </c:pt>
                <c:pt idx="22965">
                  <c:v>-32767.0</c:v>
                </c:pt>
                <c:pt idx="22966">
                  <c:v>-32767.0</c:v>
                </c:pt>
                <c:pt idx="22967">
                  <c:v>-32767.0</c:v>
                </c:pt>
                <c:pt idx="22968">
                  <c:v>-32767.0</c:v>
                </c:pt>
                <c:pt idx="22969">
                  <c:v>-32767.0</c:v>
                </c:pt>
                <c:pt idx="22970">
                  <c:v>-32767.0</c:v>
                </c:pt>
                <c:pt idx="22971">
                  <c:v>-32767.0</c:v>
                </c:pt>
                <c:pt idx="22972">
                  <c:v>-32767.0</c:v>
                </c:pt>
                <c:pt idx="22973">
                  <c:v>-32767.0</c:v>
                </c:pt>
                <c:pt idx="22974">
                  <c:v>-32767.0</c:v>
                </c:pt>
                <c:pt idx="22975">
                  <c:v>-32767.0</c:v>
                </c:pt>
                <c:pt idx="22976">
                  <c:v>-32767.0</c:v>
                </c:pt>
                <c:pt idx="22977">
                  <c:v>-32767.0</c:v>
                </c:pt>
                <c:pt idx="22978">
                  <c:v>-32767.0</c:v>
                </c:pt>
                <c:pt idx="22979">
                  <c:v>-32767.0</c:v>
                </c:pt>
                <c:pt idx="22980">
                  <c:v>-32767.0</c:v>
                </c:pt>
                <c:pt idx="22981">
                  <c:v>-32767.0</c:v>
                </c:pt>
                <c:pt idx="22982">
                  <c:v>-32767.0</c:v>
                </c:pt>
                <c:pt idx="22983">
                  <c:v>-32767.0</c:v>
                </c:pt>
                <c:pt idx="22984">
                  <c:v>-32767.0</c:v>
                </c:pt>
                <c:pt idx="22985">
                  <c:v>-32767.0</c:v>
                </c:pt>
                <c:pt idx="22986">
                  <c:v>-32767.0</c:v>
                </c:pt>
                <c:pt idx="22987">
                  <c:v>-32767.0</c:v>
                </c:pt>
                <c:pt idx="22988">
                  <c:v>-32767.0</c:v>
                </c:pt>
                <c:pt idx="22989">
                  <c:v>-32767.0</c:v>
                </c:pt>
                <c:pt idx="22990">
                  <c:v>-32767.0</c:v>
                </c:pt>
                <c:pt idx="22991">
                  <c:v>-32767.0</c:v>
                </c:pt>
                <c:pt idx="22992">
                  <c:v>-32767.0</c:v>
                </c:pt>
                <c:pt idx="22993">
                  <c:v>-32767.0</c:v>
                </c:pt>
                <c:pt idx="22994">
                  <c:v>-32767.0</c:v>
                </c:pt>
                <c:pt idx="22995">
                  <c:v>-32767.0</c:v>
                </c:pt>
                <c:pt idx="22996">
                  <c:v>-32767.0</c:v>
                </c:pt>
                <c:pt idx="22997">
                  <c:v>-32767.0</c:v>
                </c:pt>
                <c:pt idx="22998">
                  <c:v>-32767.0</c:v>
                </c:pt>
                <c:pt idx="22999">
                  <c:v>-32767.0</c:v>
                </c:pt>
                <c:pt idx="23000">
                  <c:v>-32767.0</c:v>
                </c:pt>
                <c:pt idx="23001">
                  <c:v>-32767.0</c:v>
                </c:pt>
                <c:pt idx="23002">
                  <c:v>-32767.0</c:v>
                </c:pt>
                <c:pt idx="23003">
                  <c:v>-32767.0</c:v>
                </c:pt>
                <c:pt idx="23004">
                  <c:v>-32767.0</c:v>
                </c:pt>
                <c:pt idx="23005">
                  <c:v>-32767.0</c:v>
                </c:pt>
                <c:pt idx="23006">
                  <c:v>-32767.0</c:v>
                </c:pt>
                <c:pt idx="23007">
                  <c:v>-32767.0</c:v>
                </c:pt>
                <c:pt idx="23008">
                  <c:v>-32767.0</c:v>
                </c:pt>
                <c:pt idx="23009">
                  <c:v>-32767.0</c:v>
                </c:pt>
                <c:pt idx="23010">
                  <c:v>-32767.0</c:v>
                </c:pt>
                <c:pt idx="23011">
                  <c:v>-32767.0</c:v>
                </c:pt>
                <c:pt idx="23012">
                  <c:v>-32767.0</c:v>
                </c:pt>
                <c:pt idx="23013">
                  <c:v>-32767.0</c:v>
                </c:pt>
                <c:pt idx="23014">
                  <c:v>-32767.0</c:v>
                </c:pt>
                <c:pt idx="23015">
                  <c:v>-32767.0</c:v>
                </c:pt>
                <c:pt idx="23016">
                  <c:v>-32767.0</c:v>
                </c:pt>
                <c:pt idx="23017">
                  <c:v>-32767.0</c:v>
                </c:pt>
                <c:pt idx="23018">
                  <c:v>-32767.0</c:v>
                </c:pt>
                <c:pt idx="23019">
                  <c:v>-32767.0</c:v>
                </c:pt>
                <c:pt idx="23020">
                  <c:v>-32767.0</c:v>
                </c:pt>
                <c:pt idx="23021">
                  <c:v>-32767.0</c:v>
                </c:pt>
                <c:pt idx="23022">
                  <c:v>-32767.0</c:v>
                </c:pt>
                <c:pt idx="23023">
                  <c:v>-32767.0</c:v>
                </c:pt>
                <c:pt idx="23024">
                  <c:v>-32767.0</c:v>
                </c:pt>
                <c:pt idx="23025">
                  <c:v>-32767.0</c:v>
                </c:pt>
                <c:pt idx="23026">
                  <c:v>-32767.0</c:v>
                </c:pt>
                <c:pt idx="23027">
                  <c:v>-32767.0</c:v>
                </c:pt>
                <c:pt idx="23028">
                  <c:v>-32767.0</c:v>
                </c:pt>
                <c:pt idx="23029">
                  <c:v>-32767.0</c:v>
                </c:pt>
                <c:pt idx="23030">
                  <c:v>-32767.0</c:v>
                </c:pt>
                <c:pt idx="23031">
                  <c:v>-32767.0</c:v>
                </c:pt>
                <c:pt idx="23032">
                  <c:v>-32767.0</c:v>
                </c:pt>
                <c:pt idx="23033">
                  <c:v>-32767.0</c:v>
                </c:pt>
                <c:pt idx="23034">
                  <c:v>-32767.0</c:v>
                </c:pt>
                <c:pt idx="23035">
                  <c:v>-32767.0</c:v>
                </c:pt>
                <c:pt idx="23036">
                  <c:v>-32767.0</c:v>
                </c:pt>
                <c:pt idx="23037">
                  <c:v>-32767.0</c:v>
                </c:pt>
                <c:pt idx="23038">
                  <c:v>-32767.0</c:v>
                </c:pt>
                <c:pt idx="23039">
                  <c:v>-32767.0</c:v>
                </c:pt>
                <c:pt idx="23040">
                  <c:v>-32767.0</c:v>
                </c:pt>
                <c:pt idx="23041">
                  <c:v>-32767.0</c:v>
                </c:pt>
                <c:pt idx="23042">
                  <c:v>-32767.0</c:v>
                </c:pt>
                <c:pt idx="23043">
                  <c:v>-32767.0</c:v>
                </c:pt>
                <c:pt idx="23044">
                  <c:v>-32767.0</c:v>
                </c:pt>
                <c:pt idx="23045">
                  <c:v>-32767.0</c:v>
                </c:pt>
                <c:pt idx="23046">
                  <c:v>-32767.0</c:v>
                </c:pt>
                <c:pt idx="23047">
                  <c:v>-32767.0</c:v>
                </c:pt>
                <c:pt idx="23048">
                  <c:v>-32767.0</c:v>
                </c:pt>
                <c:pt idx="23049">
                  <c:v>-32767.0</c:v>
                </c:pt>
                <c:pt idx="23050">
                  <c:v>-32767.0</c:v>
                </c:pt>
                <c:pt idx="23051">
                  <c:v>-32767.0</c:v>
                </c:pt>
                <c:pt idx="23052">
                  <c:v>-32767.0</c:v>
                </c:pt>
                <c:pt idx="23053">
                  <c:v>-32767.0</c:v>
                </c:pt>
                <c:pt idx="23054">
                  <c:v>-32767.0</c:v>
                </c:pt>
                <c:pt idx="23055">
                  <c:v>-32767.0</c:v>
                </c:pt>
                <c:pt idx="23056">
                  <c:v>-32767.0</c:v>
                </c:pt>
                <c:pt idx="23057">
                  <c:v>-32767.0</c:v>
                </c:pt>
                <c:pt idx="23058">
                  <c:v>-32767.0</c:v>
                </c:pt>
                <c:pt idx="23059">
                  <c:v>-32767.0</c:v>
                </c:pt>
                <c:pt idx="23060">
                  <c:v>-32767.0</c:v>
                </c:pt>
                <c:pt idx="23061">
                  <c:v>-32767.0</c:v>
                </c:pt>
                <c:pt idx="23062">
                  <c:v>-32767.0</c:v>
                </c:pt>
                <c:pt idx="23063">
                  <c:v>-32767.0</c:v>
                </c:pt>
                <c:pt idx="23064">
                  <c:v>-32767.0</c:v>
                </c:pt>
                <c:pt idx="23065">
                  <c:v>-32767.0</c:v>
                </c:pt>
                <c:pt idx="23066">
                  <c:v>-32767.0</c:v>
                </c:pt>
                <c:pt idx="23067">
                  <c:v>-32767.0</c:v>
                </c:pt>
                <c:pt idx="23068">
                  <c:v>-32767.0</c:v>
                </c:pt>
                <c:pt idx="23069">
                  <c:v>-32767.0</c:v>
                </c:pt>
                <c:pt idx="23070">
                  <c:v>-32767.0</c:v>
                </c:pt>
                <c:pt idx="23071">
                  <c:v>-32767.0</c:v>
                </c:pt>
                <c:pt idx="23072">
                  <c:v>-32767.0</c:v>
                </c:pt>
                <c:pt idx="23073">
                  <c:v>-32767.0</c:v>
                </c:pt>
                <c:pt idx="23074">
                  <c:v>-32767.0</c:v>
                </c:pt>
                <c:pt idx="23075">
                  <c:v>-32767.0</c:v>
                </c:pt>
                <c:pt idx="23076">
                  <c:v>-32767.0</c:v>
                </c:pt>
                <c:pt idx="23077">
                  <c:v>-32767.0</c:v>
                </c:pt>
                <c:pt idx="23078">
                  <c:v>-32767.0</c:v>
                </c:pt>
                <c:pt idx="23079">
                  <c:v>-32767.0</c:v>
                </c:pt>
                <c:pt idx="23080">
                  <c:v>-32767.0</c:v>
                </c:pt>
                <c:pt idx="23081">
                  <c:v>-32767.0</c:v>
                </c:pt>
                <c:pt idx="23082">
                  <c:v>-32767.0</c:v>
                </c:pt>
                <c:pt idx="23083">
                  <c:v>-32767.0</c:v>
                </c:pt>
                <c:pt idx="23084">
                  <c:v>-32767.0</c:v>
                </c:pt>
                <c:pt idx="23085">
                  <c:v>-32767.0</c:v>
                </c:pt>
                <c:pt idx="23086">
                  <c:v>-32767.0</c:v>
                </c:pt>
                <c:pt idx="23087">
                  <c:v>-32767.0</c:v>
                </c:pt>
                <c:pt idx="23088">
                  <c:v>-32767.0</c:v>
                </c:pt>
                <c:pt idx="23089">
                  <c:v>-32767.0</c:v>
                </c:pt>
                <c:pt idx="23090">
                  <c:v>-32767.0</c:v>
                </c:pt>
                <c:pt idx="23091">
                  <c:v>-32767.0</c:v>
                </c:pt>
                <c:pt idx="23092">
                  <c:v>-32767.0</c:v>
                </c:pt>
                <c:pt idx="23093">
                  <c:v>-32767.0</c:v>
                </c:pt>
                <c:pt idx="23094">
                  <c:v>-32767.0</c:v>
                </c:pt>
                <c:pt idx="23095">
                  <c:v>-32767.0</c:v>
                </c:pt>
                <c:pt idx="23096">
                  <c:v>-32767.0</c:v>
                </c:pt>
                <c:pt idx="23097">
                  <c:v>-32767.0</c:v>
                </c:pt>
                <c:pt idx="23098">
                  <c:v>-32767.0</c:v>
                </c:pt>
                <c:pt idx="23099">
                  <c:v>-32767.0</c:v>
                </c:pt>
                <c:pt idx="23100">
                  <c:v>-32767.0</c:v>
                </c:pt>
                <c:pt idx="23101">
                  <c:v>-32767.0</c:v>
                </c:pt>
                <c:pt idx="23102">
                  <c:v>-32767.0</c:v>
                </c:pt>
                <c:pt idx="23103">
                  <c:v>-32767.0</c:v>
                </c:pt>
                <c:pt idx="23104">
                  <c:v>-32767.0</c:v>
                </c:pt>
                <c:pt idx="23105">
                  <c:v>-32767.0</c:v>
                </c:pt>
                <c:pt idx="23106">
                  <c:v>-32767.0</c:v>
                </c:pt>
                <c:pt idx="23107">
                  <c:v>-32767.0</c:v>
                </c:pt>
                <c:pt idx="23108">
                  <c:v>-32767.0</c:v>
                </c:pt>
                <c:pt idx="23109">
                  <c:v>-32767.0</c:v>
                </c:pt>
                <c:pt idx="23110">
                  <c:v>-32767.0</c:v>
                </c:pt>
                <c:pt idx="23111">
                  <c:v>-32767.0</c:v>
                </c:pt>
                <c:pt idx="23112">
                  <c:v>-32767.0</c:v>
                </c:pt>
                <c:pt idx="23113">
                  <c:v>-32767.0</c:v>
                </c:pt>
                <c:pt idx="23114">
                  <c:v>-32767.0</c:v>
                </c:pt>
                <c:pt idx="23115">
                  <c:v>-32767.0</c:v>
                </c:pt>
                <c:pt idx="23116">
                  <c:v>-32767.0</c:v>
                </c:pt>
                <c:pt idx="23117">
                  <c:v>-32767.0</c:v>
                </c:pt>
                <c:pt idx="23118">
                  <c:v>-32767.0</c:v>
                </c:pt>
                <c:pt idx="23119">
                  <c:v>-32767.0</c:v>
                </c:pt>
                <c:pt idx="23120">
                  <c:v>-32767.0</c:v>
                </c:pt>
                <c:pt idx="23121">
                  <c:v>-32767.0</c:v>
                </c:pt>
                <c:pt idx="23122">
                  <c:v>-32767.0</c:v>
                </c:pt>
                <c:pt idx="23123">
                  <c:v>-32767.0</c:v>
                </c:pt>
                <c:pt idx="23124">
                  <c:v>-32767.0</c:v>
                </c:pt>
                <c:pt idx="23125">
                  <c:v>-32767.0</c:v>
                </c:pt>
                <c:pt idx="23126">
                  <c:v>-32767.0</c:v>
                </c:pt>
                <c:pt idx="23127">
                  <c:v>-32767.0</c:v>
                </c:pt>
                <c:pt idx="23128">
                  <c:v>-32767.0</c:v>
                </c:pt>
                <c:pt idx="23129">
                  <c:v>-32767.0</c:v>
                </c:pt>
                <c:pt idx="23130">
                  <c:v>-32767.0</c:v>
                </c:pt>
                <c:pt idx="23131">
                  <c:v>-32767.0</c:v>
                </c:pt>
                <c:pt idx="23132">
                  <c:v>-32767.0</c:v>
                </c:pt>
                <c:pt idx="23133">
                  <c:v>-32767.0</c:v>
                </c:pt>
                <c:pt idx="23134">
                  <c:v>-32767.0</c:v>
                </c:pt>
                <c:pt idx="23135">
                  <c:v>-32767.0</c:v>
                </c:pt>
                <c:pt idx="23136">
                  <c:v>-32767.0</c:v>
                </c:pt>
                <c:pt idx="23137">
                  <c:v>-32767.0</c:v>
                </c:pt>
                <c:pt idx="23138">
                  <c:v>-32767.0</c:v>
                </c:pt>
                <c:pt idx="23139">
                  <c:v>-32767.0</c:v>
                </c:pt>
                <c:pt idx="23140">
                  <c:v>-32767.0</c:v>
                </c:pt>
                <c:pt idx="23141">
                  <c:v>-32767.0</c:v>
                </c:pt>
                <c:pt idx="23142">
                  <c:v>-32767.0</c:v>
                </c:pt>
                <c:pt idx="23143">
                  <c:v>-32767.0</c:v>
                </c:pt>
                <c:pt idx="23144">
                  <c:v>-32767.0</c:v>
                </c:pt>
                <c:pt idx="23145">
                  <c:v>-32767.0</c:v>
                </c:pt>
                <c:pt idx="23146">
                  <c:v>-32767.0</c:v>
                </c:pt>
                <c:pt idx="23147">
                  <c:v>-32767.0</c:v>
                </c:pt>
                <c:pt idx="23148">
                  <c:v>-32767.0</c:v>
                </c:pt>
                <c:pt idx="23149">
                  <c:v>-32767.0</c:v>
                </c:pt>
                <c:pt idx="23150">
                  <c:v>-32767.0</c:v>
                </c:pt>
                <c:pt idx="23151">
                  <c:v>-32767.0</c:v>
                </c:pt>
                <c:pt idx="23152">
                  <c:v>-32767.0</c:v>
                </c:pt>
                <c:pt idx="23153">
                  <c:v>-32767.0</c:v>
                </c:pt>
                <c:pt idx="23154">
                  <c:v>-32767.0</c:v>
                </c:pt>
                <c:pt idx="23155">
                  <c:v>-32767.0</c:v>
                </c:pt>
                <c:pt idx="23156">
                  <c:v>-32767.0</c:v>
                </c:pt>
                <c:pt idx="23157">
                  <c:v>-32767.0</c:v>
                </c:pt>
                <c:pt idx="23158">
                  <c:v>-32767.0</c:v>
                </c:pt>
                <c:pt idx="23159">
                  <c:v>-32767.0</c:v>
                </c:pt>
                <c:pt idx="23160">
                  <c:v>-32767.0</c:v>
                </c:pt>
                <c:pt idx="23161">
                  <c:v>-32767.0</c:v>
                </c:pt>
                <c:pt idx="23162">
                  <c:v>-32767.0</c:v>
                </c:pt>
                <c:pt idx="23163">
                  <c:v>-32767.0</c:v>
                </c:pt>
                <c:pt idx="23164">
                  <c:v>-32767.0</c:v>
                </c:pt>
                <c:pt idx="23165">
                  <c:v>-32767.0</c:v>
                </c:pt>
                <c:pt idx="23166">
                  <c:v>-32767.0</c:v>
                </c:pt>
                <c:pt idx="23167">
                  <c:v>-32767.0</c:v>
                </c:pt>
                <c:pt idx="23168">
                  <c:v>-32767.0</c:v>
                </c:pt>
                <c:pt idx="23169">
                  <c:v>-32767.0</c:v>
                </c:pt>
                <c:pt idx="23170">
                  <c:v>-32767.0</c:v>
                </c:pt>
                <c:pt idx="23171">
                  <c:v>-32767.0</c:v>
                </c:pt>
                <c:pt idx="23172">
                  <c:v>-32767.0</c:v>
                </c:pt>
                <c:pt idx="23173">
                  <c:v>-32767.0</c:v>
                </c:pt>
                <c:pt idx="23174">
                  <c:v>-32767.0</c:v>
                </c:pt>
                <c:pt idx="23175">
                  <c:v>-32767.0</c:v>
                </c:pt>
                <c:pt idx="23176">
                  <c:v>-32767.0</c:v>
                </c:pt>
                <c:pt idx="23177">
                  <c:v>-32767.0</c:v>
                </c:pt>
                <c:pt idx="23178">
                  <c:v>-32767.0</c:v>
                </c:pt>
                <c:pt idx="23179">
                  <c:v>-32767.0</c:v>
                </c:pt>
                <c:pt idx="23180">
                  <c:v>-32767.0</c:v>
                </c:pt>
                <c:pt idx="23181">
                  <c:v>-32767.0</c:v>
                </c:pt>
                <c:pt idx="23182">
                  <c:v>-32767.0</c:v>
                </c:pt>
                <c:pt idx="23183">
                  <c:v>-32767.0</c:v>
                </c:pt>
                <c:pt idx="23184">
                  <c:v>-32767.0</c:v>
                </c:pt>
                <c:pt idx="23185">
                  <c:v>-32767.0</c:v>
                </c:pt>
                <c:pt idx="23186">
                  <c:v>-32767.0</c:v>
                </c:pt>
                <c:pt idx="23187">
                  <c:v>-32767.0</c:v>
                </c:pt>
                <c:pt idx="23188">
                  <c:v>-32767.0</c:v>
                </c:pt>
                <c:pt idx="23189">
                  <c:v>-32767.0</c:v>
                </c:pt>
                <c:pt idx="23190">
                  <c:v>-32767.0</c:v>
                </c:pt>
                <c:pt idx="23191">
                  <c:v>-32767.0</c:v>
                </c:pt>
                <c:pt idx="23192">
                  <c:v>-32767.0</c:v>
                </c:pt>
                <c:pt idx="23193">
                  <c:v>-32767.0</c:v>
                </c:pt>
                <c:pt idx="23194">
                  <c:v>-32767.0</c:v>
                </c:pt>
                <c:pt idx="23195">
                  <c:v>-32767.0</c:v>
                </c:pt>
                <c:pt idx="23196">
                  <c:v>-32767.0</c:v>
                </c:pt>
                <c:pt idx="23197">
                  <c:v>-32767.0</c:v>
                </c:pt>
                <c:pt idx="23198">
                  <c:v>-32767.0</c:v>
                </c:pt>
                <c:pt idx="23199">
                  <c:v>-32767.0</c:v>
                </c:pt>
                <c:pt idx="23200">
                  <c:v>-32767.0</c:v>
                </c:pt>
                <c:pt idx="23201">
                  <c:v>-32767.0</c:v>
                </c:pt>
                <c:pt idx="23202">
                  <c:v>-32767.0</c:v>
                </c:pt>
                <c:pt idx="23203">
                  <c:v>-32767.0</c:v>
                </c:pt>
                <c:pt idx="23204">
                  <c:v>-32767.0</c:v>
                </c:pt>
                <c:pt idx="23205">
                  <c:v>-32767.0</c:v>
                </c:pt>
                <c:pt idx="23206">
                  <c:v>-32767.0</c:v>
                </c:pt>
                <c:pt idx="23207">
                  <c:v>-32767.0</c:v>
                </c:pt>
                <c:pt idx="23208">
                  <c:v>-32767.0</c:v>
                </c:pt>
                <c:pt idx="23209">
                  <c:v>-32767.0</c:v>
                </c:pt>
                <c:pt idx="23210">
                  <c:v>-32767.0</c:v>
                </c:pt>
                <c:pt idx="23211">
                  <c:v>-32767.0</c:v>
                </c:pt>
                <c:pt idx="23212">
                  <c:v>-32767.0</c:v>
                </c:pt>
                <c:pt idx="23213">
                  <c:v>-32767.0</c:v>
                </c:pt>
                <c:pt idx="23214">
                  <c:v>-32767.0</c:v>
                </c:pt>
                <c:pt idx="23215">
                  <c:v>-32767.0</c:v>
                </c:pt>
                <c:pt idx="23216">
                  <c:v>-32767.0</c:v>
                </c:pt>
                <c:pt idx="23217">
                  <c:v>-32767.0</c:v>
                </c:pt>
                <c:pt idx="23218">
                  <c:v>-32767.0</c:v>
                </c:pt>
                <c:pt idx="23219">
                  <c:v>-32767.0</c:v>
                </c:pt>
                <c:pt idx="23220">
                  <c:v>-32767.0</c:v>
                </c:pt>
                <c:pt idx="23221">
                  <c:v>-32767.0</c:v>
                </c:pt>
                <c:pt idx="23222">
                  <c:v>-32767.0</c:v>
                </c:pt>
                <c:pt idx="23223">
                  <c:v>-32767.0</c:v>
                </c:pt>
                <c:pt idx="23224">
                  <c:v>-32767.0</c:v>
                </c:pt>
                <c:pt idx="23225">
                  <c:v>-32767.0</c:v>
                </c:pt>
                <c:pt idx="23226">
                  <c:v>-32767.0</c:v>
                </c:pt>
                <c:pt idx="23227">
                  <c:v>-32767.0</c:v>
                </c:pt>
                <c:pt idx="23228">
                  <c:v>-32767.0</c:v>
                </c:pt>
                <c:pt idx="23229">
                  <c:v>-32767.0</c:v>
                </c:pt>
                <c:pt idx="23230">
                  <c:v>-32767.0</c:v>
                </c:pt>
                <c:pt idx="23231">
                  <c:v>-32767.0</c:v>
                </c:pt>
                <c:pt idx="23232">
                  <c:v>-32767.0</c:v>
                </c:pt>
                <c:pt idx="23233">
                  <c:v>-32767.0</c:v>
                </c:pt>
                <c:pt idx="23234">
                  <c:v>-32767.0</c:v>
                </c:pt>
                <c:pt idx="23235">
                  <c:v>-32767.0</c:v>
                </c:pt>
                <c:pt idx="23236">
                  <c:v>-32767.0</c:v>
                </c:pt>
                <c:pt idx="23237">
                  <c:v>-32767.0</c:v>
                </c:pt>
                <c:pt idx="23238">
                  <c:v>-32767.0</c:v>
                </c:pt>
                <c:pt idx="23239">
                  <c:v>-32767.0</c:v>
                </c:pt>
                <c:pt idx="23240">
                  <c:v>-32767.0</c:v>
                </c:pt>
                <c:pt idx="23241">
                  <c:v>-32767.0</c:v>
                </c:pt>
                <c:pt idx="23242">
                  <c:v>-32767.0</c:v>
                </c:pt>
                <c:pt idx="23243">
                  <c:v>-32767.0</c:v>
                </c:pt>
                <c:pt idx="23244">
                  <c:v>-32767.0</c:v>
                </c:pt>
                <c:pt idx="23245">
                  <c:v>-32767.0</c:v>
                </c:pt>
                <c:pt idx="23246">
                  <c:v>-32767.0</c:v>
                </c:pt>
                <c:pt idx="23247">
                  <c:v>-32767.0</c:v>
                </c:pt>
                <c:pt idx="23248">
                  <c:v>-32767.0</c:v>
                </c:pt>
                <c:pt idx="23249">
                  <c:v>-32767.0</c:v>
                </c:pt>
                <c:pt idx="23250">
                  <c:v>-32767.0</c:v>
                </c:pt>
                <c:pt idx="23251">
                  <c:v>-32767.0</c:v>
                </c:pt>
                <c:pt idx="23252">
                  <c:v>-32767.0</c:v>
                </c:pt>
                <c:pt idx="23253">
                  <c:v>-32767.0</c:v>
                </c:pt>
                <c:pt idx="23254">
                  <c:v>-32767.0</c:v>
                </c:pt>
                <c:pt idx="23255">
                  <c:v>-32767.0</c:v>
                </c:pt>
                <c:pt idx="23256">
                  <c:v>-32767.0</c:v>
                </c:pt>
                <c:pt idx="23257">
                  <c:v>-32767.0</c:v>
                </c:pt>
                <c:pt idx="23258">
                  <c:v>-32767.0</c:v>
                </c:pt>
                <c:pt idx="23259">
                  <c:v>-32767.0</c:v>
                </c:pt>
                <c:pt idx="23260">
                  <c:v>-32767.0</c:v>
                </c:pt>
                <c:pt idx="23261">
                  <c:v>-32767.0</c:v>
                </c:pt>
                <c:pt idx="23262">
                  <c:v>-32767.0</c:v>
                </c:pt>
                <c:pt idx="23263">
                  <c:v>-32767.0</c:v>
                </c:pt>
                <c:pt idx="23264">
                  <c:v>-32767.0</c:v>
                </c:pt>
                <c:pt idx="23265">
                  <c:v>-32767.0</c:v>
                </c:pt>
                <c:pt idx="23266">
                  <c:v>-32767.0</c:v>
                </c:pt>
                <c:pt idx="23267">
                  <c:v>-32767.0</c:v>
                </c:pt>
                <c:pt idx="23268">
                  <c:v>-32767.0</c:v>
                </c:pt>
                <c:pt idx="23269">
                  <c:v>-32767.0</c:v>
                </c:pt>
                <c:pt idx="23270">
                  <c:v>-32767.0</c:v>
                </c:pt>
                <c:pt idx="23271">
                  <c:v>-32767.0</c:v>
                </c:pt>
                <c:pt idx="23272">
                  <c:v>-32767.0</c:v>
                </c:pt>
                <c:pt idx="23273">
                  <c:v>-32767.0</c:v>
                </c:pt>
                <c:pt idx="23274">
                  <c:v>-32767.0</c:v>
                </c:pt>
                <c:pt idx="23275">
                  <c:v>-32767.0</c:v>
                </c:pt>
                <c:pt idx="23276">
                  <c:v>-32767.0</c:v>
                </c:pt>
                <c:pt idx="23277">
                  <c:v>-32767.0</c:v>
                </c:pt>
                <c:pt idx="23278">
                  <c:v>-32767.0</c:v>
                </c:pt>
                <c:pt idx="23279">
                  <c:v>-32767.0</c:v>
                </c:pt>
                <c:pt idx="23280">
                  <c:v>-32767.0</c:v>
                </c:pt>
                <c:pt idx="23281">
                  <c:v>-32767.0</c:v>
                </c:pt>
                <c:pt idx="23282">
                  <c:v>-32767.0</c:v>
                </c:pt>
                <c:pt idx="23283">
                  <c:v>-32767.0</c:v>
                </c:pt>
                <c:pt idx="23284">
                  <c:v>-32767.0</c:v>
                </c:pt>
                <c:pt idx="23285">
                  <c:v>-32767.0</c:v>
                </c:pt>
                <c:pt idx="23286">
                  <c:v>-32767.0</c:v>
                </c:pt>
                <c:pt idx="23287">
                  <c:v>-32767.0</c:v>
                </c:pt>
                <c:pt idx="23288">
                  <c:v>-32767.0</c:v>
                </c:pt>
                <c:pt idx="23289">
                  <c:v>-32767.0</c:v>
                </c:pt>
                <c:pt idx="23290">
                  <c:v>-32767.0</c:v>
                </c:pt>
                <c:pt idx="23291">
                  <c:v>-32767.0</c:v>
                </c:pt>
                <c:pt idx="23292">
                  <c:v>-32767.0</c:v>
                </c:pt>
                <c:pt idx="23293">
                  <c:v>-32767.0</c:v>
                </c:pt>
                <c:pt idx="23294">
                  <c:v>-32767.0</c:v>
                </c:pt>
                <c:pt idx="23295">
                  <c:v>-32767.0</c:v>
                </c:pt>
                <c:pt idx="23296">
                  <c:v>-32767.0</c:v>
                </c:pt>
                <c:pt idx="23297">
                  <c:v>-32767.0</c:v>
                </c:pt>
                <c:pt idx="23298">
                  <c:v>-32767.0</c:v>
                </c:pt>
                <c:pt idx="23299">
                  <c:v>-32767.0</c:v>
                </c:pt>
                <c:pt idx="23300">
                  <c:v>-32767.0</c:v>
                </c:pt>
                <c:pt idx="23301">
                  <c:v>-32767.0</c:v>
                </c:pt>
                <c:pt idx="23302">
                  <c:v>-32767.0</c:v>
                </c:pt>
                <c:pt idx="23303">
                  <c:v>-32767.0</c:v>
                </c:pt>
                <c:pt idx="23304">
                  <c:v>-32767.0</c:v>
                </c:pt>
                <c:pt idx="23305">
                  <c:v>-32767.0</c:v>
                </c:pt>
                <c:pt idx="23306">
                  <c:v>-32767.0</c:v>
                </c:pt>
                <c:pt idx="23307">
                  <c:v>-32767.0</c:v>
                </c:pt>
                <c:pt idx="23308">
                  <c:v>-32767.0</c:v>
                </c:pt>
                <c:pt idx="23309">
                  <c:v>-32767.0</c:v>
                </c:pt>
                <c:pt idx="23310">
                  <c:v>-32767.0</c:v>
                </c:pt>
                <c:pt idx="23311">
                  <c:v>-32767.0</c:v>
                </c:pt>
                <c:pt idx="23312">
                  <c:v>-32767.0</c:v>
                </c:pt>
                <c:pt idx="23313">
                  <c:v>-32767.0</c:v>
                </c:pt>
                <c:pt idx="23314">
                  <c:v>-32767.0</c:v>
                </c:pt>
                <c:pt idx="23315">
                  <c:v>-32767.0</c:v>
                </c:pt>
                <c:pt idx="23316">
                  <c:v>-32767.0</c:v>
                </c:pt>
                <c:pt idx="23317">
                  <c:v>-32767.0</c:v>
                </c:pt>
                <c:pt idx="23318">
                  <c:v>-32767.0</c:v>
                </c:pt>
                <c:pt idx="23319">
                  <c:v>-32767.0</c:v>
                </c:pt>
                <c:pt idx="23320">
                  <c:v>-32767.0</c:v>
                </c:pt>
                <c:pt idx="23321">
                  <c:v>-32767.0</c:v>
                </c:pt>
                <c:pt idx="23322">
                  <c:v>-32767.0</c:v>
                </c:pt>
                <c:pt idx="23323">
                  <c:v>-32767.0</c:v>
                </c:pt>
                <c:pt idx="23324">
                  <c:v>-32767.0</c:v>
                </c:pt>
                <c:pt idx="23325">
                  <c:v>-32767.0</c:v>
                </c:pt>
                <c:pt idx="23326">
                  <c:v>-32767.0</c:v>
                </c:pt>
                <c:pt idx="23327">
                  <c:v>-32767.0</c:v>
                </c:pt>
                <c:pt idx="23328">
                  <c:v>-32767.0</c:v>
                </c:pt>
                <c:pt idx="23329">
                  <c:v>-32767.0</c:v>
                </c:pt>
                <c:pt idx="23330">
                  <c:v>-32767.0</c:v>
                </c:pt>
                <c:pt idx="23331">
                  <c:v>-32767.0</c:v>
                </c:pt>
                <c:pt idx="23332">
                  <c:v>-32767.0</c:v>
                </c:pt>
                <c:pt idx="23333">
                  <c:v>-32767.0</c:v>
                </c:pt>
                <c:pt idx="23334">
                  <c:v>-32767.0</c:v>
                </c:pt>
                <c:pt idx="23335">
                  <c:v>-32767.0</c:v>
                </c:pt>
                <c:pt idx="23336">
                  <c:v>-32767.0</c:v>
                </c:pt>
                <c:pt idx="23337">
                  <c:v>-32767.0</c:v>
                </c:pt>
                <c:pt idx="23338">
                  <c:v>-32767.0</c:v>
                </c:pt>
                <c:pt idx="23339">
                  <c:v>-32767.0</c:v>
                </c:pt>
                <c:pt idx="23340">
                  <c:v>-32767.0</c:v>
                </c:pt>
                <c:pt idx="23341">
                  <c:v>-32767.0</c:v>
                </c:pt>
                <c:pt idx="23342">
                  <c:v>-32767.0</c:v>
                </c:pt>
                <c:pt idx="23343">
                  <c:v>-32767.0</c:v>
                </c:pt>
                <c:pt idx="23344">
                  <c:v>-32767.0</c:v>
                </c:pt>
                <c:pt idx="23345">
                  <c:v>-32767.0</c:v>
                </c:pt>
                <c:pt idx="23346">
                  <c:v>-32767.0</c:v>
                </c:pt>
                <c:pt idx="23347">
                  <c:v>-32767.0</c:v>
                </c:pt>
                <c:pt idx="23348">
                  <c:v>-32767.0</c:v>
                </c:pt>
                <c:pt idx="23349">
                  <c:v>-32767.0</c:v>
                </c:pt>
                <c:pt idx="23350">
                  <c:v>-32767.0</c:v>
                </c:pt>
                <c:pt idx="23351">
                  <c:v>-32767.0</c:v>
                </c:pt>
                <c:pt idx="23352">
                  <c:v>-32767.0</c:v>
                </c:pt>
                <c:pt idx="23353">
                  <c:v>-32767.0</c:v>
                </c:pt>
                <c:pt idx="23354">
                  <c:v>-32767.0</c:v>
                </c:pt>
                <c:pt idx="23355">
                  <c:v>-32767.0</c:v>
                </c:pt>
                <c:pt idx="23356">
                  <c:v>-32767.0</c:v>
                </c:pt>
                <c:pt idx="23357">
                  <c:v>-32767.0</c:v>
                </c:pt>
                <c:pt idx="23358">
                  <c:v>-32767.0</c:v>
                </c:pt>
                <c:pt idx="23359">
                  <c:v>-32767.0</c:v>
                </c:pt>
                <c:pt idx="23360">
                  <c:v>-32767.0</c:v>
                </c:pt>
                <c:pt idx="23361">
                  <c:v>-32767.0</c:v>
                </c:pt>
                <c:pt idx="23362">
                  <c:v>-32767.0</c:v>
                </c:pt>
                <c:pt idx="23363">
                  <c:v>-32767.0</c:v>
                </c:pt>
                <c:pt idx="23364">
                  <c:v>-32767.0</c:v>
                </c:pt>
                <c:pt idx="23365">
                  <c:v>-32767.0</c:v>
                </c:pt>
                <c:pt idx="23366">
                  <c:v>-32767.0</c:v>
                </c:pt>
                <c:pt idx="23367">
                  <c:v>-32767.0</c:v>
                </c:pt>
                <c:pt idx="23368">
                  <c:v>-32767.0</c:v>
                </c:pt>
                <c:pt idx="23369">
                  <c:v>-32767.0</c:v>
                </c:pt>
                <c:pt idx="23370">
                  <c:v>-32767.0</c:v>
                </c:pt>
                <c:pt idx="23371">
                  <c:v>-32767.0</c:v>
                </c:pt>
                <c:pt idx="23372">
                  <c:v>-32767.0</c:v>
                </c:pt>
                <c:pt idx="23373">
                  <c:v>-32767.0</c:v>
                </c:pt>
                <c:pt idx="23374">
                  <c:v>-32767.0</c:v>
                </c:pt>
                <c:pt idx="23375">
                  <c:v>-32767.0</c:v>
                </c:pt>
                <c:pt idx="23376">
                  <c:v>-32767.0</c:v>
                </c:pt>
                <c:pt idx="23377">
                  <c:v>-32767.0</c:v>
                </c:pt>
                <c:pt idx="23378">
                  <c:v>-32767.0</c:v>
                </c:pt>
                <c:pt idx="23379">
                  <c:v>-32767.0</c:v>
                </c:pt>
                <c:pt idx="23380">
                  <c:v>-32767.0</c:v>
                </c:pt>
                <c:pt idx="23381">
                  <c:v>-32767.0</c:v>
                </c:pt>
                <c:pt idx="23382">
                  <c:v>-32767.0</c:v>
                </c:pt>
                <c:pt idx="23383">
                  <c:v>-32767.0</c:v>
                </c:pt>
                <c:pt idx="23384">
                  <c:v>-32767.0</c:v>
                </c:pt>
                <c:pt idx="23385">
                  <c:v>-32767.0</c:v>
                </c:pt>
                <c:pt idx="23386">
                  <c:v>-32767.0</c:v>
                </c:pt>
                <c:pt idx="23387">
                  <c:v>-32767.0</c:v>
                </c:pt>
                <c:pt idx="23388">
                  <c:v>-32767.0</c:v>
                </c:pt>
                <c:pt idx="23389">
                  <c:v>-32767.0</c:v>
                </c:pt>
                <c:pt idx="23390">
                  <c:v>-32767.0</c:v>
                </c:pt>
                <c:pt idx="23391">
                  <c:v>-32767.0</c:v>
                </c:pt>
                <c:pt idx="23392">
                  <c:v>-32767.0</c:v>
                </c:pt>
                <c:pt idx="23393">
                  <c:v>-32767.0</c:v>
                </c:pt>
                <c:pt idx="23394">
                  <c:v>-32767.0</c:v>
                </c:pt>
                <c:pt idx="23395">
                  <c:v>-32767.0</c:v>
                </c:pt>
                <c:pt idx="23396">
                  <c:v>-32767.0</c:v>
                </c:pt>
                <c:pt idx="23397">
                  <c:v>-32767.0</c:v>
                </c:pt>
                <c:pt idx="23398">
                  <c:v>-32767.0</c:v>
                </c:pt>
                <c:pt idx="23399">
                  <c:v>-32767.0</c:v>
                </c:pt>
                <c:pt idx="23400">
                  <c:v>-32767.0</c:v>
                </c:pt>
                <c:pt idx="23401">
                  <c:v>-32767.0</c:v>
                </c:pt>
                <c:pt idx="23402">
                  <c:v>-32767.0</c:v>
                </c:pt>
                <c:pt idx="23403">
                  <c:v>-32767.0</c:v>
                </c:pt>
                <c:pt idx="23404">
                  <c:v>-32767.0</c:v>
                </c:pt>
                <c:pt idx="23405">
                  <c:v>-32767.0</c:v>
                </c:pt>
                <c:pt idx="23406">
                  <c:v>-32767.0</c:v>
                </c:pt>
                <c:pt idx="23407">
                  <c:v>-32767.0</c:v>
                </c:pt>
                <c:pt idx="23408">
                  <c:v>-32767.0</c:v>
                </c:pt>
                <c:pt idx="23409">
                  <c:v>-32767.0</c:v>
                </c:pt>
                <c:pt idx="23410">
                  <c:v>-32767.0</c:v>
                </c:pt>
                <c:pt idx="23411">
                  <c:v>-32767.0</c:v>
                </c:pt>
                <c:pt idx="23412">
                  <c:v>-32767.0</c:v>
                </c:pt>
                <c:pt idx="23413">
                  <c:v>-32767.0</c:v>
                </c:pt>
                <c:pt idx="23414">
                  <c:v>-32767.0</c:v>
                </c:pt>
                <c:pt idx="23415">
                  <c:v>-32767.0</c:v>
                </c:pt>
                <c:pt idx="23416">
                  <c:v>-32767.0</c:v>
                </c:pt>
                <c:pt idx="23417">
                  <c:v>-32767.0</c:v>
                </c:pt>
                <c:pt idx="23418">
                  <c:v>-32767.0</c:v>
                </c:pt>
                <c:pt idx="23419">
                  <c:v>-32767.0</c:v>
                </c:pt>
                <c:pt idx="23420">
                  <c:v>-32767.0</c:v>
                </c:pt>
                <c:pt idx="23421">
                  <c:v>-32767.0</c:v>
                </c:pt>
                <c:pt idx="23422">
                  <c:v>-32767.0</c:v>
                </c:pt>
                <c:pt idx="23423">
                  <c:v>-32767.0</c:v>
                </c:pt>
                <c:pt idx="23424">
                  <c:v>-32767.0</c:v>
                </c:pt>
                <c:pt idx="23425">
                  <c:v>-32767.0</c:v>
                </c:pt>
                <c:pt idx="23426">
                  <c:v>-32767.0</c:v>
                </c:pt>
                <c:pt idx="23427">
                  <c:v>-32767.0</c:v>
                </c:pt>
                <c:pt idx="23428">
                  <c:v>-32767.0</c:v>
                </c:pt>
                <c:pt idx="23429">
                  <c:v>-32767.0</c:v>
                </c:pt>
                <c:pt idx="23430">
                  <c:v>-32767.0</c:v>
                </c:pt>
                <c:pt idx="23431">
                  <c:v>-32767.0</c:v>
                </c:pt>
                <c:pt idx="23432">
                  <c:v>-32767.0</c:v>
                </c:pt>
                <c:pt idx="23433">
                  <c:v>-32767.0</c:v>
                </c:pt>
                <c:pt idx="23434">
                  <c:v>-32767.0</c:v>
                </c:pt>
                <c:pt idx="23435">
                  <c:v>-32767.0</c:v>
                </c:pt>
                <c:pt idx="23436">
                  <c:v>-32767.0</c:v>
                </c:pt>
                <c:pt idx="23437">
                  <c:v>-32767.0</c:v>
                </c:pt>
                <c:pt idx="23438">
                  <c:v>-32767.0</c:v>
                </c:pt>
                <c:pt idx="23439">
                  <c:v>-32767.0</c:v>
                </c:pt>
                <c:pt idx="23440">
                  <c:v>-32767.0</c:v>
                </c:pt>
                <c:pt idx="23441">
                  <c:v>-32767.0</c:v>
                </c:pt>
                <c:pt idx="23442">
                  <c:v>-32767.0</c:v>
                </c:pt>
                <c:pt idx="23443">
                  <c:v>-32767.0</c:v>
                </c:pt>
                <c:pt idx="23444">
                  <c:v>-32767.0</c:v>
                </c:pt>
                <c:pt idx="23445">
                  <c:v>-32767.0</c:v>
                </c:pt>
                <c:pt idx="23446">
                  <c:v>-32767.0</c:v>
                </c:pt>
                <c:pt idx="23447">
                  <c:v>-32767.0</c:v>
                </c:pt>
                <c:pt idx="23448">
                  <c:v>-32767.0</c:v>
                </c:pt>
                <c:pt idx="23449">
                  <c:v>-32767.0</c:v>
                </c:pt>
                <c:pt idx="23450">
                  <c:v>-32767.0</c:v>
                </c:pt>
                <c:pt idx="23451">
                  <c:v>-32767.0</c:v>
                </c:pt>
                <c:pt idx="23452">
                  <c:v>-32767.0</c:v>
                </c:pt>
                <c:pt idx="23453">
                  <c:v>-32767.0</c:v>
                </c:pt>
                <c:pt idx="23454">
                  <c:v>-32767.0</c:v>
                </c:pt>
                <c:pt idx="23455">
                  <c:v>-32767.0</c:v>
                </c:pt>
                <c:pt idx="23456">
                  <c:v>-32767.0</c:v>
                </c:pt>
                <c:pt idx="23457">
                  <c:v>-32767.0</c:v>
                </c:pt>
                <c:pt idx="23458">
                  <c:v>-32767.0</c:v>
                </c:pt>
                <c:pt idx="23459">
                  <c:v>-32767.0</c:v>
                </c:pt>
                <c:pt idx="23460">
                  <c:v>-32767.0</c:v>
                </c:pt>
                <c:pt idx="23461">
                  <c:v>-32767.0</c:v>
                </c:pt>
                <c:pt idx="23462">
                  <c:v>-32767.0</c:v>
                </c:pt>
                <c:pt idx="23463">
                  <c:v>-32767.0</c:v>
                </c:pt>
                <c:pt idx="23464">
                  <c:v>-32767.0</c:v>
                </c:pt>
                <c:pt idx="23465">
                  <c:v>-32767.0</c:v>
                </c:pt>
                <c:pt idx="23466">
                  <c:v>-32767.0</c:v>
                </c:pt>
                <c:pt idx="23467">
                  <c:v>-32767.0</c:v>
                </c:pt>
                <c:pt idx="23468">
                  <c:v>-32767.0</c:v>
                </c:pt>
                <c:pt idx="23469">
                  <c:v>-32767.0</c:v>
                </c:pt>
                <c:pt idx="23470">
                  <c:v>-32767.0</c:v>
                </c:pt>
                <c:pt idx="23471">
                  <c:v>-32767.0</c:v>
                </c:pt>
                <c:pt idx="23472">
                  <c:v>-32767.0</c:v>
                </c:pt>
                <c:pt idx="23473">
                  <c:v>-32767.0</c:v>
                </c:pt>
                <c:pt idx="23474">
                  <c:v>-32767.0</c:v>
                </c:pt>
                <c:pt idx="23475">
                  <c:v>-32767.0</c:v>
                </c:pt>
                <c:pt idx="23476">
                  <c:v>-32767.0</c:v>
                </c:pt>
                <c:pt idx="23477">
                  <c:v>-32767.0</c:v>
                </c:pt>
                <c:pt idx="23478">
                  <c:v>-32767.0</c:v>
                </c:pt>
                <c:pt idx="23479">
                  <c:v>-32767.0</c:v>
                </c:pt>
                <c:pt idx="23480">
                  <c:v>-32767.0</c:v>
                </c:pt>
                <c:pt idx="23481">
                  <c:v>-32767.0</c:v>
                </c:pt>
                <c:pt idx="23482">
                  <c:v>-32767.0</c:v>
                </c:pt>
                <c:pt idx="23483">
                  <c:v>-32767.0</c:v>
                </c:pt>
                <c:pt idx="23484">
                  <c:v>-32767.0</c:v>
                </c:pt>
                <c:pt idx="23485">
                  <c:v>-32767.0</c:v>
                </c:pt>
                <c:pt idx="23486">
                  <c:v>-32767.0</c:v>
                </c:pt>
                <c:pt idx="23487">
                  <c:v>-32767.0</c:v>
                </c:pt>
                <c:pt idx="23488">
                  <c:v>-32767.0</c:v>
                </c:pt>
                <c:pt idx="23489">
                  <c:v>-32767.0</c:v>
                </c:pt>
                <c:pt idx="23490">
                  <c:v>-32767.0</c:v>
                </c:pt>
                <c:pt idx="23491">
                  <c:v>-32767.0</c:v>
                </c:pt>
                <c:pt idx="23492">
                  <c:v>-32767.0</c:v>
                </c:pt>
                <c:pt idx="23493">
                  <c:v>-32767.0</c:v>
                </c:pt>
                <c:pt idx="23494">
                  <c:v>-32767.0</c:v>
                </c:pt>
                <c:pt idx="23495">
                  <c:v>-32767.0</c:v>
                </c:pt>
                <c:pt idx="23496">
                  <c:v>-32767.0</c:v>
                </c:pt>
                <c:pt idx="23497">
                  <c:v>-32767.0</c:v>
                </c:pt>
                <c:pt idx="23498">
                  <c:v>-32767.0</c:v>
                </c:pt>
                <c:pt idx="23499">
                  <c:v>-32767.0</c:v>
                </c:pt>
                <c:pt idx="23500">
                  <c:v>-32767.0</c:v>
                </c:pt>
                <c:pt idx="23501">
                  <c:v>-32767.0</c:v>
                </c:pt>
                <c:pt idx="23502">
                  <c:v>-32767.0</c:v>
                </c:pt>
                <c:pt idx="23503">
                  <c:v>-32767.0</c:v>
                </c:pt>
                <c:pt idx="23504">
                  <c:v>-32767.0</c:v>
                </c:pt>
                <c:pt idx="23505">
                  <c:v>-32767.0</c:v>
                </c:pt>
                <c:pt idx="23506">
                  <c:v>-32767.0</c:v>
                </c:pt>
                <c:pt idx="23507">
                  <c:v>-32767.0</c:v>
                </c:pt>
                <c:pt idx="23508">
                  <c:v>-32767.0</c:v>
                </c:pt>
                <c:pt idx="23509">
                  <c:v>-32767.0</c:v>
                </c:pt>
                <c:pt idx="23510">
                  <c:v>-32767.0</c:v>
                </c:pt>
                <c:pt idx="23511">
                  <c:v>-32767.0</c:v>
                </c:pt>
                <c:pt idx="23512">
                  <c:v>-32767.0</c:v>
                </c:pt>
                <c:pt idx="23513">
                  <c:v>-32767.0</c:v>
                </c:pt>
                <c:pt idx="23514">
                  <c:v>-32767.0</c:v>
                </c:pt>
                <c:pt idx="23515">
                  <c:v>-32767.0</c:v>
                </c:pt>
                <c:pt idx="23516">
                  <c:v>-32767.0</c:v>
                </c:pt>
                <c:pt idx="23517">
                  <c:v>-32767.0</c:v>
                </c:pt>
                <c:pt idx="23518">
                  <c:v>-32767.0</c:v>
                </c:pt>
                <c:pt idx="23519">
                  <c:v>-32767.0</c:v>
                </c:pt>
                <c:pt idx="23520">
                  <c:v>-32767.0</c:v>
                </c:pt>
                <c:pt idx="23521">
                  <c:v>-32767.0</c:v>
                </c:pt>
                <c:pt idx="23522">
                  <c:v>-32767.0</c:v>
                </c:pt>
                <c:pt idx="23523">
                  <c:v>-32767.0</c:v>
                </c:pt>
                <c:pt idx="23524">
                  <c:v>-32767.0</c:v>
                </c:pt>
                <c:pt idx="23525">
                  <c:v>-32767.0</c:v>
                </c:pt>
                <c:pt idx="23526">
                  <c:v>-32767.0</c:v>
                </c:pt>
                <c:pt idx="23527">
                  <c:v>-32767.0</c:v>
                </c:pt>
                <c:pt idx="23528">
                  <c:v>-32767.0</c:v>
                </c:pt>
                <c:pt idx="23529">
                  <c:v>-32767.0</c:v>
                </c:pt>
                <c:pt idx="23530">
                  <c:v>-32767.0</c:v>
                </c:pt>
                <c:pt idx="23531">
                  <c:v>-32767.0</c:v>
                </c:pt>
                <c:pt idx="23532">
                  <c:v>-32767.0</c:v>
                </c:pt>
                <c:pt idx="23533">
                  <c:v>-32767.0</c:v>
                </c:pt>
                <c:pt idx="23534">
                  <c:v>-32767.0</c:v>
                </c:pt>
                <c:pt idx="23535">
                  <c:v>-32767.0</c:v>
                </c:pt>
                <c:pt idx="23536">
                  <c:v>-32767.0</c:v>
                </c:pt>
                <c:pt idx="23537">
                  <c:v>-32767.0</c:v>
                </c:pt>
                <c:pt idx="23538">
                  <c:v>-32767.0</c:v>
                </c:pt>
                <c:pt idx="23539">
                  <c:v>-32767.0</c:v>
                </c:pt>
                <c:pt idx="23540">
                  <c:v>-32767.0</c:v>
                </c:pt>
                <c:pt idx="23541">
                  <c:v>-32767.0</c:v>
                </c:pt>
                <c:pt idx="23542">
                  <c:v>-32767.0</c:v>
                </c:pt>
                <c:pt idx="23543">
                  <c:v>-32767.0</c:v>
                </c:pt>
                <c:pt idx="23544">
                  <c:v>-32767.0</c:v>
                </c:pt>
                <c:pt idx="23545">
                  <c:v>-32767.0</c:v>
                </c:pt>
                <c:pt idx="23546">
                  <c:v>-32767.0</c:v>
                </c:pt>
                <c:pt idx="23547">
                  <c:v>-32767.0</c:v>
                </c:pt>
                <c:pt idx="23548">
                  <c:v>-32767.0</c:v>
                </c:pt>
                <c:pt idx="23549">
                  <c:v>-32767.0</c:v>
                </c:pt>
                <c:pt idx="23550">
                  <c:v>-32767.0</c:v>
                </c:pt>
                <c:pt idx="23551">
                  <c:v>-32767.0</c:v>
                </c:pt>
                <c:pt idx="23552">
                  <c:v>-32767.0</c:v>
                </c:pt>
                <c:pt idx="23553">
                  <c:v>-32767.0</c:v>
                </c:pt>
                <c:pt idx="23554">
                  <c:v>-32767.0</c:v>
                </c:pt>
                <c:pt idx="23555">
                  <c:v>-32767.0</c:v>
                </c:pt>
                <c:pt idx="23556">
                  <c:v>-32767.0</c:v>
                </c:pt>
                <c:pt idx="23557">
                  <c:v>-32767.0</c:v>
                </c:pt>
                <c:pt idx="23558">
                  <c:v>-32767.0</c:v>
                </c:pt>
                <c:pt idx="23559">
                  <c:v>-32767.0</c:v>
                </c:pt>
                <c:pt idx="23560">
                  <c:v>-32767.0</c:v>
                </c:pt>
                <c:pt idx="23561">
                  <c:v>-32767.0</c:v>
                </c:pt>
                <c:pt idx="23562">
                  <c:v>-32767.0</c:v>
                </c:pt>
                <c:pt idx="23563">
                  <c:v>-32767.0</c:v>
                </c:pt>
                <c:pt idx="23564">
                  <c:v>-32767.0</c:v>
                </c:pt>
                <c:pt idx="23565">
                  <c:v>-32767.0</c:v>
                </c:pt>
                <c:pt idx="23566">
                  <c:v>-32767.0</c:v>
                </c:pt>
                <c:pt idx="23567">
                  <c:v>-32767.0</c:v>
                </c:pt>
                <c:pt idx="23568">
                  <c:v>-32767.0</c:v>
                </c:pt>
                <c:pt idx="23569">
                  <c:v>-32767.0</c:v>
                </c:pt>
                <c:pt idx="23570">
                  <c:v>-32767.0</c:v>
                </c:pt>
                <c:pt idx="23571">
                  <c:v>-32767.0</c:v>
                </c:pt>
                <c:pt idx="23572">
                  <c:v>-32767.0</c:v>
                </c:pt>
                <c:pt idx="23573">
                  <c:v>-32767.0</c:v>
                </c:pt>
                <c:pt idx="23574">
                  <c:v>-32767.0</c:v>
                </c:pt>
                <c:pt idx="23575">
                  <c:v>-32767.0</c:v>
                </c:pt>
                <c:pt idx="23576">
                  <c:v>-32767.0</c:v>
                </c:pt>
                <c:pt idx="23577">
                  <c:v>-32767.0</c:v>
                </c:pt>
                <c:pt idx="23578">
                  <c:v>-32767.0</c:v>
                </c:pt>
                <c:pt idx="23579">
                  <c:v>-32767.0</c:v>
                </c:pt>
                <c:pt idx="23580">
                  <c:v>-32767.0</c:v>
                </c:pt>
                <c:pt idx="23581">
                  <c:v>-32767.0</c:v>
                </c:pt>
                <c:pt idx="23582">
                  <c:v>-32767.0</c:v>
                </c:pt>
                <c:pt idx="23583">
                  <c:v>-32767.0</c:v>
                </c:pt>
                <c:pt idx="23584">
                  <c:v>-32767.0</c:v>
                </c:pt>
                <c:pt idx="23585">
                  <c:v>-32767.0</c:v>
                </c:pt>
                <c:pt idx="23586">
                  <c:v>-32767.0</c:v>
                </c:pt>
                <c:pt idx="23587">
                  <c:v>-32767.0</c:v>
                </c:pt>
                <c:pt idx="23588">
                  <c:v>-32767.0</c:v>
                </c:pt>
                <c:pt idx="23589">
                  <c:v>-32767.0</c:v>
                </c:pt>
                <c:pt idx="23590">
                  <c:v>-32767.0</c:v>
                </c:pt>
                <c:pt idx="23591">
                  <c:v>-32767.0</c:v>
                </c:pt>
                <c:pt idx="23592">
                  <c:v>-32767.0</c:v>
                </c:pt>
                <c:pt idx="23593">
                  <c:v>-32767.0</c:v>
                </c:pt>
                <c:pt idx="23594">
                  <c:v>-32767.0</c:v>
                </c:pt>
                <c:pt idx="23595">
                  <c:v>-32767.0</c:v>
                </c:pt>
                <c:pt idx="23596">
                  <c:v>-32767.0</c:v>
                </c:pt>
                <c:pt idx="23597">
                  <c:v>-32767.0</c:v>
                </c:pt>
                <c:pt idx="23598">
                  <c:v>-32767.0</c:v>
                </c:pt>
                <c:pt idx="23599">
                  <c:v>-32767.0</c:v>
                </c:pt>
                <c:pt idx="23600">
                  <c:v>-32767.0</c:v>
                </c:pt>
                <c:pt idx="23601">
                  <c:v>-32767.0</c:v>
                </c:pt>
                <c:pt idx="23602">
                  <c:v>-32767.0</c:v>
                </c:pt>
                <c:pt idx="23603">
                  <c:v>-32767.0</c:v>
                </c:pt>
                <c:pt idx="23604">
                  <c:v>-32767.0</c:v>
                </c:pt>
                <c:pt idx="23605">
                  <c:v>-32767.0</c:v>
                </c:pt>
                <c:pt idx="23606">
                  <c:v>-32767.0</c:v>
                </c:pt>
                <c:pt idx="23607">
                  <c:v>-32767.0</c:v>
                </c:pt>
                <c:pt idx="23608">
                  <c:v>-32767.0</c:v>
                </c:pt>
                <c:pt idx="23609">
                  <c:v>-32767.0</c:v>
                </c:pt>
                <c:pt idx="23610">
                  <c:v>-32767.0</c:v>
                </c:pt>
                <c:pt idx="23611">
                  <c:v>-32767.0</c:v>
                </c:pt>
                <c:pt idx="23612">
                  <c:v>-32767.0</c:v>
                </c:pt>
                <c:pt idx="23613">
                  <c:v>-32767.0</c:v>
                </c:pt>
                <c:pt idx="23614">
                  <c:v>-32767.0</c:v>
                </c:pt>
                <c:pt idx="23615">
                  <c:v>-32767.0</c:v>
                </c:pt>
                <c:pt idx="23616">
                  <c:v>-32767.0</c:v>
                </c:pt>
                <c:pt idx="23617">
                  <c:v>-32767.0</c:v>
                </c:pt>
                <c:pt idx="23618">
                  <c:v>-32767.0</c:v>
                </c:pt>
                <c:pt idx="23619">
                  <c:v>-32767.0</c:v>
                </c:pt>
                <c:pt idx="23620">
                  <c:v>-32767.0</c:v>
                </c:pt>
                <c:pt idx="23621">
                  <c:v>-32767.0</c:v>
                </c:pt>
                <c:pt idx="23622">
                  <c:v>-32767.0</c:v>
                </c:pt>
                <c:pt idx="23623">
                  <c:v>-32767.0</c:v>
                </c:pt>
                <c:pt idx="23624">
                  <c:v>-32767.0</c:v>
                </c:pt>
                <c:pt idx="23625">
                  <c:v>-32767.0</c:v>
                </c:pt>
                <c:pt idx="23626">
                  <c:v>-32767.0</c:v>
                </c:pt>
                <c:pt idx="23627">
                  <c:v>-32767.0</c:v>
                </c:pt>
                <c:pt idx="23628">
                  <c:v>-32767.0</c:v>
                </c:pt>
                <c:pt idx="23629">
                  <c:v>-32767.0</c:v>
                </c:pt>
                <c:pt idx="23630">
                  <c:v>-32767.0</c:v>
                </c:pt>
                <c:pt idx="23631">
                  <c:v>-32767.0</c:v>
                </c:pt>
                <c:pt idx="23632">
                  <c:v>-32767.0</c:v>
                </c:pt>
                <c:pt idx="23633">
                  <c:v>-32767.0</c:v>
                </c:pt>
                <c:pt idx="23634">
                  <c:v>-32767.0</c:v>
                </c:pt>
                <c:pt idx="23635">
                  <c:v>-32767.0</c:v>
                </c:pt>
                <c:pt idx="23636">
                  <c:v>-32767.0</c:v>
                </c:pt>
                <c:pt idx="23637">
                  <c:v>-32767.0</c:v>
                </c:pt>
                <c:pt idx="23638">
                  <c:v>-32767.0</c:v>
                </c:pt>
                <c:pt idx="23639">
                  <c:v>-32767.0</c:v>
                </c:pt>
                <c:pt idx="23640">
                  <c:v>-32767.0</c:v>
                </c:pt>
                <c:pt idx="23641">
                  <c:v>-32767.0</c:v>
                </c:pt>
                <c:pt idx="23642">
                  <c:v>-32767.0</c:v>
                </c:pt>
                <c:pt idx="23643">
                  <c:v>-32767.0</c:v>
                </c:pt>
                <c:pt idx="23644">
                  <c:v>-32767.0</c:v>
                </c:pt>
                <c:pt idx="23645">
                  <c:v>-32767.0</c:v>
                </c:pt>
                <c:pt idx="23646">
                  <c:v>-32767.0</c:v>
                </c:pt>
                <c:pt idx="23647">
                  <c:v>-32767.0</c:v>
                </c:pt>
                <c:pt idx="23648">
                  <c:v>-32767.0</c:v>
                </c:pt>
                <c:pt idx="23649">
                  <c:v>-32767.0</c:v>
                </c:pt>
                <c:pt idx="23650">
                  <c:v>-32767.0</c:v>
                </c:pt>
                <c:pt idx="23651">
                  <c:v>-32767.0</c:v>
                </c:pt>
                <c:pt idx="23652">
                  <c:v>-32767.0</c:v>
                </c:pt>
                <c:pt idx="23653">
                  <c:v>-32767.0</c:v>
                </c:pt>
                <c:pt idx="23654">
                  <c:v>-32767.0</c:v>
                </c:pt>
                <c:pt idx="23655">
                  <c:v>-32767.0</c:v>
                </c:pt>
                <c:pt idx="23656">
                  <c:v>-32767.0</c:v>
                </c:pt>
                <c:pt idx="23657">
                  <c:v>-32767.0</c:v>
                </c:pt>
                <c:pt idx="23658">
                  <c:v>-32767.0</c:v>
                </c:pt>
                <c:pt idx="23659">
                  <c:v>-32767.0</c:v>
                </c:pt>
                <c:pt idx="23660">
                  <c:v>-32767.0</c:v>
                </c:pt>
                <c:pt idx="23661">
                  <c:v>-32767.0</c:v>
                </c:pt>
                <c:pt idx="23662">
                  <c:v>-32767.0</c:v>
                </c:pt>
                <c:pt idx="23663">
                  <c:v>-32767.0</c:v>
                </c:pt>
                <c:pt idx="23664">
                  <c:v>-32767.0</c:v>
                </c:pt>
                <c:pt idx="23665">
                  <c:v>-32767.0</c:v>
                </c:pt>
                <c:pt idx="23666">
                  <c:v>-32767.0</c:v>
                </c:pt>
                <c:pt idx="23667">
                  <c:v>-32767.0</c:v>
                </c:pt>
                <c:pt idx="23668">
                  <c:v>-32767.0</c:v>
                </c:pt>
                <c:pt idx="23669">
                  <c:v>-32767.0</c:v>
                </c:pt>
                <c:pt idx="23670">
                  <c:v>-32767.0</c:v>
                </c:pt>
                <c:pt idx="23671">
                  <c:v>-32767.0</c:v>
                </c:pt>
                <c:pt idx="23672">
                  <c:v>-32767.0</c:v>
                </c:pt>
                <c:pt idx="23673">
                  <c:v>-32767.0</c:v>
                </c:pt>
                <c:pt idx="23674">
                  <c:v>-32767.0</c:v>
                </c:pt>
                <c:pt idx="23675">
                  <c:v>-32767.0</c:v>
                </c:pt>
                <c:pt idx="23676">
                  <c:v>-32767.0</c:v>
                </c:pt>
                <c:pt idx="23677">
                  <c:v>-32767.0</c:v>
                </c:pt>
                <c:pt idx="23678">
                  <c:v>-32767.0</c:v>
                </c:pt>
                <c:pt idx="23679">
                  <c:v>-32767.0</c:v>
                </c:pt>
                <c:pt idx="23680">
                  <c:v>-32767.0</c:v>
                </c:pt>
                <c:pt idx="23681">
                  <c:v>-32767.0</c:v>
                </c:pt>
                <c:pt idx="23682">
                  <c:v>-32767.0</c:v>
                </c:pt>
                <c:pt idx="23683">
                  <c:v>-32767.0</c:v>
                </c:pt>
                <c:pt idx="23684">
                  <c:v>-32767.0</c:v>
                </c:pt>
                <c:pt idx="23685">
                  <c:v>-32767.0</c:v>
                </c:pt>
                <c:pt idx="23686">
                  <c:v>-32767.0</c:v>
                </c:pt>
                <c:pt idx="23687">
                  <c:v>-32767.0</c:v>
                </c:pt>
                <c:pt idx="23688">
                  <c:v>-32767.0</c:v>
                </c:pt>
                <c:pt idx="23689">
                  <c:v>-32767.0</c:v>
                </c:pt>
                <c:pt idx="23690">
                  <c:v>-32767.0</c:v>
                </c:pt>
                <c:pt idx="23691">
                  <c:v>-32767.0</c:v>
                </c:pt>
                <c:pt idx="23692">
                  <c:v>-32767.0</c:v>
                </c:pt>
                <c:pt idx="23693">
                  <c:v>-32767.0</c:v>
                </c:pt>
                <c:pt idx="23694">
                  <c:v>-32767.0</c:v>
                </c:pt>
                <c:pt idx="23695">
                  <c:v>-32767.0</c:v>
                </c:pt>
                <c:pt idx="23696">
                  <c:v>-32767.0</c:v>
                </c:pt>
                <c:pt idx="23697">
                  <c:v>-32767.0</c:v>
                </c:pt>
                <c:pt idx="23698">
                  <c:v>-32767.0</c:v>
                </c:pt>
                <c:pt idx="23699">
                  <c:v>-32767.0</c:v>
                </c:pt>
                <c:pt idx="23700">
                  <c:v>-32767.0</c:v>
                </c:pt>
                <c:pt idx="23701">
                  <c:v>-32767.0</c:v>
                </c:pt>
                <c:pt idx="23702">
                  <c:v>-32767.0</c:v>
                </c:pt>
                <c:pt idx="23703">
                  <c:v>-32767.0</c:v>
                </c:pt>
                <c:pt idx="23704">
                  <c:v>-32767.0</c:v>
                </c:pt>
                <c:pt idx="23705">
                  <c:v>-32767.0</c:v>
                </c:pt>
                <c:pt idx="23706">
                  <c:v>-32767.0</c:v>
                </c:pt>
                <c:pt idx="23707">
                  <c:v>-32767.0</c:v>
                </c:pt>
                <c:pt idx="23708">
                  <c:v>-32767.0</c:v>
                </c:pt>
                <c:pt idx="23709">
                  <c:v>-32767.0</c:v>
                </c:pt>
                <c:pt idx="23710">
                  <c:v>-32767.0</c:v>
                </c:pt>
                <c:pt idx="23711">
                  <c:v>-32767.0</c:v>
                </c:pt>
                <c:pt idx="23712">
                  <c:v>-32767.0</c:v>
                </c:pt>
                <c:pt idx="23713">
                  <c:v>-32767.0</c:v>
                </c:pt>
                <c:pt idx="23714">
                  <c:v>-32767.0</c:v>
                </c:pt>
                <c:pt idx="23715">
                  <c:v>-32767.0</c:v>
                </c:pt>
                <c:pt idx="23716">
                  <c:v>-32767.0</c:v>
                </c:pt>
                <c:pt idx="23717">
                  <c:v>-32767.0</c:v>
                </c:pt>
                <c:pt idx="23718">
                  <c:v>-32767.0</c:v>
                </c:pt>
                <c:pt idx="23719">
                  <c:v>-32767.0</c:v>
                </c:pt>
                <c:pt idx="23720">
                  <c:v>-32767.0</c:v>
                </c:pt>
                <c:pt idx="23721">
                  <c:v>-32767.0</c:v>
                </c:pt>
                <c:pt idx="23722">
                  <c:v>-32767.0</c:v>
                </c:pt>
                <c:pt idx="23723">
                  <c:v>-32767.0</c:v>
                </c:pt>
                <c:pt idx="23724">
                  <c:v>-32767.0</c:v>
                </c:pt>
                <c:pt idx="23725">
                  <c:v>-32767.0</c:v>
                </c:pt>
                <c:pt idx="23726">
                  <c:v>-32767.0</c:v>
                </c:pt>
                <c:pt idx="23727">
                  <c:v>-32767.0</c:v>
                </c:pt>
                <c:pt idx="23728">
                  <c:v>-32767.0</c:v>
                </c:pt>
                <c:pt idx="23729">
                  <c:v>-32767.0</c:v>
                </c:pt>
                <c:pt idx="23730">
                  <c:v>-32767.0</c:v>
                </c:pt>
                <c:pt idx="23731">
                  <c:v>-32767.0</c:v>
                </c:pt>
                <c:pt idx="23732">
                  <c:v>-32767.0</c:v>
                </c:pt>
                <c:pt idx="23733">
                  <c:v>-32767.0</c:v>
                </c:pt>
                <c:pt idx="23734">
                  <c:v>-32767.0</c:v>
                </c:pt>
                <c:pt idx="23735">
                  <c:v>-32767.0</c:v>
                </c:pt>
                <c:pt idx="23736">
                  <c:v>-32767.0</c:v>
                </c:pt>
                <c:pt idx="23737">
                  <c:v>-32767.0</c:v>
                </c:pt>
                <c:pt idx="23738">
                  <c:v>-32767.0</c:v>
                </c:pt>
                <c:pt idx="23739">
                  <c:v>-32767.0</c:v>
                </c:pt>
                <c:pt idx="23740">
                  <c:v>-32767.0</c:v>
                </c:pt>
                <c:pt idx="23741">
                  <c:v>-32767.0</c:v>
                </c:pt>
                <c:pt idx="23742">
                  <c:v>-32767.0</c:v>
                </c:pt>
                <c:pt idx="23743">
                  <c:v>-32767.0</c:v>
                </c:pt>
                <c:pt idx="23744">
                  <c:v>-32767.0</c:v>
                </c:pt>
                <c:pt idx="23745">
                  <c:v>-32767.0</c:v>
                </c:pt>
                <c:pt idx="23746">
                  <c:v>-32767.0</c:v>
                </c:pt>
                <c:pt idx="23747">
                  <c:v>-32767.0</c:v>
                </c:pt>
                <c:pt idx="23748">
                  <c:v>-32767.0</c:v>
                </c:pt>
                <c:pt idx="23749">
                  <c:v>-32767.0</c:v>
                </c:pt>
                <c:pt idx="23750">
                  <c:v>-32767.0</c:v>
                </c:pt>
                <c:pt idx="23751">
                  <c:v>-32767.0</c:v>
                </c:pt>
                <c:pt idx="23752">
                  <c:v>-32767.0</c:v>
                </c:pt>
                <c:pt idx="23753">
                  <c:v>-32767.0</c:v>
                </c:pt>
                <c:pt idx="23754">
                  <c:v>-32767.0</c:v>
                </c:pt>
                <c:pt idx="23755">
                  <c:v>-32767.0</c:v>
                </c:pt>
                <c:pt idx="23756">
                  <c:v>-32767.0</c:v>
                </c:pt>
                <c:pt idx="23757">
                  <c:v>-32767.0</c:v>
                </c:pt>
                <c:pt idx="23758">
                  <c:v>-32767.0</c:v>
                </c:pt>
                <c:pt idx="23759">
                  <c:v>-32767.0</c:v>
                </c:pt>
                <c:pt idx="23760">
                  <c:v>-32767.0</c:v>
                </c:pt>
                <c:pt idx="23761">
                  <c:v>-32767.0</c:v>
                </c:pt>
                <c:pt idx="23762">
                  <c:v>-32767.0</c:v>
                </c:pt>
                <c:pt idx="23763">
                  <c:v>-32767.0</c:v>
                </c:pt>
                <c:pt idx="23764">
                  <c:v>-32767.0</c:v>
                </c:pt>
                <c:pt idx="23765">
                  <c:v>-32767.0</c:v>
                </c:pt>
                <c:pt idx="23766">
                  <c:v>-32767.0</c:v>
                </c:pt>
                <c:pt idx="23767">
                  <c:v>-32767.0</c:v>
                </c:pt>
                <c:pt idx="23768">
                  <c:v>-32767.0</c:v>
                </c:pt>
                <c:pt idx="23769">
                  <c:v>-32767.0</c:v>
                </c:pt>
                <c:pt idx="23770">
                  <c:v>-32767.0</c:v>
                </c:pt>
                <c:pt idx="23771">
                  <c:v>-32767.0</c:v>
                </c:pt>
                <c:pt idx="23772">
                  <c:v>-32767.0</c:v>
                </c:pt>
                <c:pt idx="23773">
                  <c:v>-32767.0</c:v>
                </c:pt>
                <c:pt idx="23774">
                  <c:v>-32767.0</c:v>
                </c:pt>
                <c:pt idx="23775">
                  <c:v>-32767.0</c:v>
                </c:pt>
                <c:pt idx="23776">
                  <c:v>-32767.0</c:v>
                </c:pt>
                <c:pt idx="23777">
                  <c:v>-32767.0</c:v>
                </c:pt>
                <c:pt idx="23778">
                  <c:v>-32767.0</c:v>
                </c:pt>
                <c:pt idx="23779">
                  <c:v>-32767.0</c:v>
                </c:pt>
                <c:pt idx="23780">
                  <c:v>-32767.0</c:v>
                </c:pt>
                <c:pt idx="23781">
                  <c:v>-32767.0</c:v>
                </c:pt>
                <c:pt idx="23782">
                  <c:v>-32767.0</c:v>
                </c:pt>
                <c:pt idx="23783">
                  <c:v>-32767.0</c:v>
                </c:pt>
                <c:pt idx="23784">
                  <c:v>-32767.0</c:v>
                </c:pt>
                <c:pt idx="23785">
                  <c:v>-32767.0</c:v>
                </c:pt>
                <c:pt idx="23786">
                  <c:v>-32767.0</c:v>
                </c:pt>
                <c:pt idx="23787">
                  <c:v>-32767.0</c:v>
                </c:pt>
                <c:pt idx="23788">
                  <c:v>-32767.0</c:v>
                </c:pt>
                <c:pt idx="23789">
                  <c:v>-32767.0</c:v>
                </c:pt>
                <c:pt idx="23790">
                  <c:v>-32767.0</c:v>
                </c:pt>
                <c:pt idx="23791">
                  <c:v>-32767.0</c:v>
                </c:pt>
                <c:pt idx="23792">
                  <c:v>-32767.0</c:v>
                </c:pt>
                <c:pt idx="23793">
                  <c:v>-32767.0</c:v>
                </c:pt>
                <c:pt idx="23794">
                  <c:v>-32767.0</c:v>
                </c:pt>
                <c:pt idx="23795">
                  <c:v>-32767.0</c:v>
                </c:pt>
                <c:pt idx="23796">
                  <c:v>-32767.0</c:v>
                </c:pt>
                <c:pt idx="23797">
                  <c:v>-32767.0</c:v>
                </c:pt>
                <c:pt idx="23798">
                  <c:v>-32767.0</c:v>
                </c:pt>
                <c:pt idx="23799">
                  <c:v>-32767.0</c:v>
                </c:pt>
                <c:pt idx="23800">
                  <c:v>-32767.0</c:v>
                </c:pt>
                <c:pt idx="23801">
                  <c:v>-32767.0</c:v>
                </c:pt>
                <c:pt idx="23802">
                  <c:v>-32767.0</c:v>
                </c:pt>
                <c:pt idx="23803">
                  <c:v>-32767.0</c:v>
                </c:pt>
                <c:pt idx="23804">
                  <c:v>-32767.0</c:v>
                </c:pt>
                <c:pt idx="23805">
                  <c:v>-32767.0</c:v>
                </c:pt>
                <c:pt idx="23806">
                  <c:v>-32767.0</c:v>
                </c:pt>
                <c:pt idx="23807">
                  <c:v>-32767.0</c:v>
                </c:pt>
                <c:pt idx="23808">
                  <c:v>-32767.0</c:v>
                </c:pt>
                <c:pt idx="23809">
                  <c:v>-32767.0</c:v>
                </c:pt>
                <c:pt idx="23810">
                  <c:v>-32767.0</c:v>
                </c:pt>
                <c:pt idx="23811">
                  <c:v>-32767.0</c:v>
                </c:pt>
                <c:pt idx="23812">
                  <c:v>-32767.0</c:v>
                </c:pt>
                <c:pt idx="23813">
                  <c:v>-32767.0</c:v>
                </c:pt>
                <c:pt idx="23814">
                  <c:v>-32767.0</c:v>
                </c:pt>
                <c:pt idx="23815">
                  <c:v>-32767.0</c:v>
                </c:pt>
                <c:pt idx="23816">
                  <c:v>-32767.0</c:v>
                </c:pt>
                <c:pt idx="23817">
                  <c:v>-32767.0</c:v>
                </c:pt>
                <c:pt idx="23818">
                  <c:v>-32767.0</c:v>
                </c:pt>
                <c:pt idx="23819">
                  <c:v>-32767.0</c:v>
                </c:pt>
                <c:pt idx="23820">
                  <c:v>-32767.0</c:v>
                </c:pt>
                <c:pt idx="23821">
                  <c:v>-32767.0</c:v>
                </c:pt>
                <c:pt idx="23822">
                  <c:v>-32767.0</c:v>
                </c:pt>
                <c:pt idx="23823">
                  <c:v>-32767.0</c:v>
                </c:pt>
                <c:pt idx="23824">
                  <c:v>-32767.0</c:v>
                </c:pt>
                <c:pt idx="23825">
                  <c:v>-32767.0</c:v>
                </c:pt>
                <c:pt idx="23826">
                  <c:v>-32767.0</c:v>
                </c:pt>
                <c:pt idx="23827">
                  <c:v>-32767.0</c:v>
                </c:pt>
                <c:pt idx="23828">
                  <c:v>-32767.0</c:v>
                </c:pt>
                <c:pt idx="23829">
                  <c:v>-32767.0</c:v>
                </c:pt>
                <c:pt idx="23830">
                  <c:v>-32767.0</c:v>
                </c:pt>
                <c:pt idx="23831">
                  <c:v>-32767.0</c:v>
                </c:pt>
                <c:pt idx="23832">
                  <c:v>-32767.0</c:v>
                </c:pt>
                <c:pt idx="23833">
                  <c:v>-32767.0</c:v>
                </c:pt>
                <c:pt idx="23834">
                  <c:v>-32767.0</c:v>
                </c:pt>
                <c:pt idx="23835">
                  <c:v>-32767.0</c:v>
                </c:pt>
                <c:pt idx="23836">
                  <c:v>-32767.0</c:v>
                </c:pt>
                <c:pt idx="23837">
                  <c:v>-32767.0</c:v>
                </c:pt>
                <c:pt idx="23838">
                  <c:v>-32767.0</c:v>
                </c:pt>
                <c:pt idx="23839">
                  <c:v>-32767.0</c:v>
                </c:pt>
                <c:pt idx="23840">
                  <c:v>-32767.0</c:v>
                </c:pt>
                <c:pt idx="23841">
                  <c:v>-32767.0</c:v>
                </c:pt>
                <c:pt idx="23842">
                  <c:v>-32767.0</c:v>
                </c:pt>
                <c:pt idx="23843">
                  <c:v>-32767.0</c:v>
                </c:pt>
                <c:pt idx="23844">
                  <c:v>-32767.0</c:v>
                </c:pt>
                <c:pt idx="23845">
                  <c:v>-32767.0</c:v>
                </c:pt>
                <c:pt idx="23846">
                  <c:v>-32767.0</c:v>
                </c:pt>
                <c:pt idx="23847">
                  <c:v>-32767.0</c:v>
                </c:pt>
                <c:pt idx="23848">
                  <c:v>-32767.0</c:v>
                </c:pt>
                <c:pt idx="23849">
                  <c:v>-32767.0</c:v>
                </c:pt>
                <c:pt idx="23850">
                  <c:v>-32767.0</c:v>
                </c:pt>
                <c:pt idx="23851">
                  <c:v>-32767.0</c:v>
                </c:pt>
                <c:pt idx="23852">
                  <c:v>-32767.0</c:v>
                </c:pt>
                <c:pt idx="23853">
                  <c:v>-32767.0</c:v>
                </c:pt>
                <c:pt idx="23854">
                  <c:v>-32767.0</c:v>
                </c:pt>
                <c:pt idx="23855">
                  <c:v>-32767.0</c:v>
                </c:pt>
                <c:pt idx="23856">
                  <c:v>-32767.0</c:v>
                </c:pt>
                <c:pt idx="23857">
                  <c:v>-32767.0</c:v>
                </c:pt>
                <c:pt idx="23858">
                  <c:v>-32767.0</c:v>
                </c:pt>
                <c:pt idx="23859">
                  <c:v>-32767.0</c:v>
                </c:pt>
                <c:pt idx="23860">
                  <c:v>-32767.0</c:v>
                </c:pt>
                <c:pt idx="23861">
                  <c:v>-32767.0</c:v>
                </c:pt>
                <c:pt idx="23862">
                  <c:v>-32767.0</c:v>
                </c:pt>
                <c:pt idx="23863">
                  <c:v>-32767.0</c:v>
                </c:pt>
                <c:pt idx="23864">
                  <c:v>-32767.0</c:v>
                </c:pt>
                <c:pt idx="23865">
                  <c:v>-32767.0</c:v>
                </c:pt>
                <c:pt idx="23866">
                  <c:v>-32767.0</c:v>
                </c:pt>
                <c:pt idx="23867">
                  <c:v>-32767.0</c:v>
                </c:pt>
                <c:pt idx="23868">
                  <c:v>-32767.0</c:v>
                </c:pt>
                <c:pt idx="23869">
                  <c:v>-32767.0</c:v>
                </c:pt>
                <c:pt idx="23870">
                  <c:v>-32767.0</c:v>
                </c:pt>
                <c:pt idx="23871">
                  <c:v>-32767.0</c:v>
                </c:pt>
                <c:pt idx="23872">
                  <c:v>-32767.0</c:v>
                </c:pt>
                <c:pt idx="23873">
                  <c:v>-32767.0</c:v>
                </c:pt>
                <c:pt idx="23874">
                  <c:v>-32767.0</c:v>
                </c:pt>
                <c:pt idx="23875">
                  <c:v>-32767.0</c:v>
                </c:pt>
                <c:pt idx="23876">
                  <c:v>-32767.0</c:v>
                </c:pt>
                <c:pt idx="23877">
                  <c:v>-32767.0</c:v>
                </c:pt>
                <c:pt idx="23878">
                  <c:v>-32767.0</c:v>
                </c:pt>
                <c:pt idx="23879">
                  <c:v>-32767.0</c:v>
                </c:pt>
                <c:pt idx="23880">
                  <c:v>-32767.0</c:v>
                </c:pt>
                <c:pt idx="23881">
                  <c:v>-32767.0</c:v>
                </c:pt>
                <c:pt idx="23882">
                  <c:v>-32767.0</c:v>
                </c:pt>
                <c:pt idx="23883">
                  <c:v>-32767.0</c:v>
                </c:pt>
                <c:pt idx="23884">
                  <c:v>-32767.0</c:v>
                </c:pt>
                <c:pt idx="23885">
                  <c:v>-32767.0</c:v>
                </c:pt>
                <c:pt idx="23886">
                  <c:v>-32767.0</c:v>
                </c:pt>
                <c:pt idx="23887">
                  <c:v>-32767.0</c:v>
                </c:pt>
                <c:pt idx="23888">
                  <c:v>-32767.0</c:v>
                </c:pt>
                <c:pt idx="23889">
                  <c:v>-32767.0</c:v>
                </c:pt>
                <c:pt idx="23890">
                  <c:v>-32767.0</c:v>
                </c:pt>
                <c:pt idx="23891">
                  <c:v>-32767.0</c:v>
                </c:pt>
                <c:pt idx="23892">
                  <c:v>-32767.0</c:v>
                </c:pt>
                <c:pt idx="23893">
                  <c:v>-32767.0</c:v>
                </c:pt>
                <c:pt idx="23894">
                  <c:v>-32767.0</c:v>
                </c:pt>
                <c:pt idx="23895">
                  <c:v>-32767.0</c:v>
                </c:pt>
                <c:pt idx="23896">
                  <c:v>-32767.0</c:v>
                </c:pt>
                <c:pt idx="23897">
                  <c:v>-32767.0</c:v>
                </c:pt>
                <c:pt idx="23898">
                  <c:v>-32767.0</c:v>
                </c:pt>
                <c:pt idx="23899">
                  <c:v>-32767.0</c:v>
                </c:pt>
                <c:pt idx="23900">
                  <c:v>-32767.0</c:v>
                </c:pt>
                <c:pt idx="23901">
                  <c:v>-32767.0</c:v>
                </c:pt>
                <c:pt idx="23902">
                  <c:v>-32767.0</c:v>
                </c:pt>
                <c:pt idx="23903">
                  <c:v>-32767.0</c:v>
                </c:pt>
                <c:pt idx="23904">
                  <c:v>-32767.0</c:v>
                </c:pt>
                <c:pt idx="23905">
                  <c:v>-32767.0</c:v>
                </c:pt>
                <c:pt idx="23906">
                  <c:v>-32767.0</c:v>
                </c:pt>
                <c:pt idx="23907">
                  <c:v>-32767.0</c:v>
                </c:pt>
                <c:pt idx="23908">
                  <c:v>-32767.0</c:v>
                </c:pt>
                <c:pt idx="23909">
                  <c:v>-32767.0</c:v>
                </c:pt>
                <c:pt idx="23910">
                  <c:v>-32767.0</c:v>
                </c:pt>
                <c:pt idx="23911">
                  <c:v>-32767.0</c:v>
                </c:pt>
                <c:pt idx="23912">
                  <c:v>-32767.0</c:v>
                </c:pt>
                <c:pt idx="23913">
                  <c:v>-32767.0</c:v>
                </c:pt>
                <c:pt idx="23914">
                  <c:v>-32767.0</c:v>
                </c:pt>
                <c:pt idx="23915">
                  <c:v>-32767.0</c:v>
                </c:pt>
                <c:pt idx="23916">
                  <c:v>-32767.0</c:v>
                </c:pt>
                <c:pt idx="23917">
                  <c:v>-32767.0</c:v>
                </c:pt>
                <c:pt idx="23918">
                  <c:v>-32767.0</c:v>
                </c:pt>
                <c:pt idx="23919">
                  <c:v>-32767.0</c:v>
                </c:pt>
                <c:pt idx="23920">
                  <c:v>-32767.0</c:v>
                </c:pt>
                <c:pt idx="23921">
                  <c:v>-32767.0</c:v>
                </c:pt>
                <c:pt idx="23922">
                  <c:v>-32767.0</c:v>
                </c:pt>
                <c:pt idx="23923">
                  <c:v>-32767.0</c:v>
                </c:pt>
                <c:pt idx="23924">
                  <c:v>-32767.0</c:v>
                </c:pt>
                <c:pt idx="23925">
                  <c:v>-32767.0</c:v>
                </c:pt>
                <c:pt idx="23926">
                  <c:v>-32767.0</c:v>
                </c:pt>
                <c:pt idx="23927">
                  <c:v>-32767.0</c:v>
                </c:pt>
                <c:pt idx="23928">
                  <c:v>-32767.0</c:v>
                </c:pt>
                <c:pt idx="23929">
                  <c:v>-32767.0</c:v>
                </c:pt>
                <c:pt idx="23930">
                  <c:v>-32767.0</c:v>
                </c:pt>
                <c:pt idx="23931">
                  <c:v>-32767.0</c:v>
                </c:pt>
                <c:pt idx="23932">
                  <c:v>-32767.0</c:v>
                </c:pt>
                <c:pt idx="23933">
                  <c:v>-32767.0</c:v>
                </c:pt>
                <c:pt idx="23934">
                  <c:v>-32767.0</c:v>
                </c:pt>
                <c:pt idx="23935">
                  <c:v>-32767.0</c:v>
                </c:pt>
                <c:pt idx="23936">
                  <c:v>-32767.0</c:v>
                </c:pt>
                <c:pt idx="23937">
                  <c:v>-32767.0</c:v>
                </c:pt>
                <c:pt idx="23938">
                  <c:v>-32767.0</c:v>
                </c:pt>
                <c:pt idx="23939">
                  <c:v>-32767.0</c:v>
                </c:pt>
                <c:pt idx="23940">
                  <c:v>-32767.0</c:v>
                </c:pt>
                <c:pt idx="23941">
                  <c:v>-32767.0</c:v>
                </c:pt>
                <c:pt idx="23942">
                  <c:v>-32767.0</c:v>
                </c:pt>
                <c:pt idx="23943">
                  <c:v>-32767.0</c:v>
                </c:pt>
                <c:pt idx="23944">
                  <c:v>-32767.0</c:v>
                </c:pt>
                <c:pt idx="23945">
                  <c:v>-32767.0</c:v>
                </c:pt>
                <c:pt idx="23946">
                  <c:v>-32767.0</c:v>
                </c:pt>
                <c:pt idx="23947">
                  <c:v>-32767.0</c:v>
                </c:pt>
                <c:pt idx="23948">
                  <c:v>-32767.0</c:v>
                </c:pt>
                <c:pt idx="23949">
                  <c:v>-32767.0</c:v>
                </c:pt>
                <c:pt idx="23950">
                  <c:v>-32767.0</c:v>
                </c:pt>
                <c:pt idx="23951">
                  <c:v>-32767.0</c:v>
                </c:pt>
                <c:pt idx="23952">
                  <c:v>-32767.0</c:v>
                </c:pt>
                <c:pt idx="23953">
                  <c:v>-32767.0</c:v>
                </c:pt>
                <c:pt idx="23954">
                  <c:v>-32767.0</c:v>
                </c:pt>
                <c:pt idx="23955">
                  <c:v>-32767.0</c:v>
                </c:pt>
                <c:pt idx="23956">
                  <c:v>-32767.0</c:v>
                </c:pt>
                <c:pt idx="23957">
                  <c:v>-32767.0</c:v>
                </c:pt>
                <c:pt idx="23958">
                  <c:v>-32767.0</c:v>
                </c:pt>
                <c:pt idx="23959">
                  <c:v>-32767.0</c:v>
                </c:pt>
                <c:pt idx="23960">
                  <c:v>-32767.0</c:v>
                </c:pt>
                <c:pt idx="23961">
                  <c:v>-32767.0</c:v>
                </c:pt>
                <c:pt idx="23962">
                  <c:v>-32767.0</c:v>
                </c:pt>
                <c:pt idx="23963">
                  <c:v>-32767.0</c:v>
                </c:pt>
                <c:pt idx="23964">
                  <c:v>-32767.0</c:v>
                </c:pt>
                <c:pt idx="23965">
                  <c:v>-32767.0</c:v>
                </c:pt>
                <c:pt idx="23966">
                  <c:v>-32767.0</c:v>
                </c:pt>
                <c:pt idx="23967">
                  <c:v>-32767.0</c:v>
                </c:pt>
                <c:pt idx="23968">
                  <c:v>-32767.0</c:v>
                </c:pt>
                <c:pt idx="23969">
                  <c:v>-32767.0</c:v>
                </c:pt>
                <c:pt idx="23970">
                  <c:v>-32767.0</c:v>
                </c:pt>
                <c:pt idx="23971">
                  <c:v>-32767.0</c:v>
                </c:pt>
                <c:pt idx="23972">
                  <c:v>-32767.0</c:v>
                </c:pt>
                <c:pt idx="23973">
                  <c:v>-32767.0</c:v>
                </c:pt>
                <c:pt idx="23974">
                  <c:v>-32767.0</c:v>
                </c:pt>
                <c:pt idx="23975">
                  <c:v>-32767.0</c:v>
                </c:pt>
                <c:pt idx="23976">
                  <c:v>-32767.0</c:v>
                </c:pt>
                <c:pt idx="23977">
                  <c:v>-32767.0</c:v>
                </c:pt>
                <c:pt idx="23978">
                  <c:v>-32767.0</c:v>
                </c:pt>
                <c:pt idx="23979">
                  <c:v>-32767.0</c:v>
                </c:pt>
                <c:pt idx="23980">
                  <c:v>-32767.0</c:v>
                </c:pt>
                <c:pt idx="23981">
                  <c:v>-32767.0</c:v>
                </c:pt>
                <c:pt idx="23982">
                  <c:v>-32767.0</c:v>
                </c:pt>
                <c:pt idx="23983">
                  <c:v>-32767.0</c:v>
                </c:pt>
                <c:pt idx="23984">
                  <c:v>-32767.0</c:v>
                </c:pt>
                <c:pt idx="23985">
                  <c:v>-32767.0</c:v>
                </c:pt>
                <c:pt idx="23986">
                  <c:v>-32767.0</c:v>
                </c:pt>
                <c:pt idx="23987">
                  <c:v>-32767.0</c:v>
                </c:pt>
                <c:pt idx="23988">
                  <c:v>-32767.0</c:v>
                </c:pt>
                <c:pt idx="23989">
                  <c:v>-32767.0</c:v>
                </c:pt>
                <c:pt idx="23990">
                  <c:v>-32767.0</c:v>
                </c:pt>
                <c:pt idx="23991">
                  <c:v>-32767.0</c:v>
                </c:pt>
                <c:pt idx="23992">
                  <c:v>-32767.0</c:v>
                </c:pt>
                <c:pt idx="23993">
                  <c:v>-32767.0</c:v>
                </c:pt>
                <c:pt idx="23994">
                  <c:v>-32767.0</c:v>
                </c:pt>
                <c:pt idx="23995">
                  <c:v>-32767.0</c:v>
                </c:pt>
                <c:pt idx="23996">
                  <c:v>-32767.0</c:v>
                </c:pt>
                <c:pt idx="23997">
                  <c:v>-32767.0</c:v>
                </c:pt>
                <c:pt idx="23998">
                  <c:v>-32767.0</c:v>
                </c:pt>
                <c:pt idx="23999">
                  <c:v>-32767.0</c:v>
                </c:pt>
                <c:pt idx="24000">
                  <c:v>-32767.0</c:v>
                </c:pt>
                <c:pt idx="24001">
                  <c:v>-32767.0</c:v>
                </c:pt>
                <c:pt idx="24002">
                  <c:v>-32767.0</c:v>
                </c:pt>
                <c:pt idx="24003">
                  <c:v>-32767.0</c:v>
                </c:pt>
                <c:pt idx="24004">
                  <c:v>-32767.0</c:v>
                </c:pt>
                <c:pt idx="24005">
                  <c:v>-32767.0</c:v>
                </c:pt>
                <c:pt idx="24006">
                  <c:v>-32767.0</c:v>
                </c:pt>
                <c:pt idx="24007">
                  <c:v>-32767.0</c:v>
                </c:pt>
                <c:pt idx="24008">
                  <c:v>-32767.0</c:v>
                </c:pt>
                <c:pt idx="24009">
                  <c:v>-32767.0</c:v>
                </c:pt>
                <c:pt idx="24010">
                  <c:v>-32767.0</c:v>
                </c:pt>
                <c:pt idx="24011">
                  <c:v>-32767.0</c:v>
                </c:pt>
                <c:pt idx="24012">
                  <c:v>-32767.0</c:v>
                </c:pt>
                <c:pt idx="24013">
                  <c:v>-32767.0</c:v>
                </c:pt>
                <c:pt idx="24014">
                  <c:v>-32767.0</c:v>
                </c:pt>
                <c:pt idx="24015">
                  <c:v>-32767.0</c:v>
                </c:pt>
                <c:pt idx="24016">
                  <c:v>-32767.0</c:v>
                </c:pt>
                <c:pt idx="24017">
                  <c:v>-32767.0</c:v>
                </c:pt>
                <c:pt idx="24018">
                  <c:v>-32767.0</c:v>
                </c:pt>
                <c:pt idx="24019">
                  <c:v>-32767.0</c:v>
                </c:pt>
                <c:pt idx="24020">
                  <c:v>-32767.0</c:v>
                </c:pt>
                <c:pt idx="24021">
                  <c:v>-32767.0</c:v>
                </c:pt>
                <c:pt idx="24022">
                  <c:v>-32767.0</c:v>
                </c:pt>
                <c:pt idx="24023">
                  <c:v>-32767.0</c:v>
                </c:pt>
                <c:pt idx="24024">
                  <c:v>-32767.0</c:v>
                </c:pt>
                <c:pt idx="24025">
                  <c:v>-32767.0</c:v>
                </c:pt>
                <c:pt idx="24026">
                  <c:v>-32767.0</c:v>
                </c:pt>
                <c:pt idx="24027">
                  <c:v>-32767.0</c:v>
                </c:pt>
                <c:pt idx="24028">
                  <c:v>-32767.0</c:v>
                </c:pt>
                <c:pt idx="24029">
                  <c:v>-32767.0</c:v>
                </c:pt>
                <c:pt idx="24030">
                  <c:v>-32767.0</c:v>
                </c:pt>
                <c:pt idx="24031">
                  <c:v>-32767.0</c:v>
                </c:pt>
                <c:pt idx="24032">
                  <c:v>-32767.0</c:v>
                </c:pt>
                <c:pt idx="24033">
                  <c:v>-32767.0</c:v>
                </c:pt>
                <c:pt idx="24034">
                  <c:v>-32767.0</c:v>
                </c:pt>
                <c:pt idx="24035">
                  <c:v>-32767.0</c:v>
                </c:pt>
                <c:pt idx="24036">
                  <c:v>-32767.0</c:v>
                </c:pt>
                <c:pt idx="24037">
                  <c:v>-32767.0</c:v>
                </c:pt>
                <c:pt idx="24038">
                  <c:v>-32767.0</c:v>
                </c:pt>
                <c:pt idx="24039">
                  <c:v>-32767.0</c:v>
                </c:pt>
                <c:pt idx="24040">
                  <c:v>-32767.0</c:v>
                </c:pt>
                <c:pt idx="24041">
                  <c:v>-32767.0</c:v>
                </c:pt>
                <c:pt idx="24042">
                  <c:v>-32767.0</c:v>
                </c:pt>
                <c:pt idx="24043">
                  <c:v>-32767.0</c:v>
                </c:pt>
                <c:pt idx="24044">
                  <c:v>-32767.0</c:v>
                </c:pt>
                <c:pt idx="24045">
                  <c:v>-32767.0</c:v>
                </c:pt>
                <c:pt idx="24046">
                  <c:v>-32767.0</c:v>
                </c:pt>
                <c:pt idx="24047">
                  <c:v>-32767.0</c:v>
                </c:pt>
                <c:pt idx="24048">
                  <c:v>-32767.0</c:v>
                </c:pt>
                <c:pt idx="24049">
                  <c:v>-32767.0</c:v>
                </c:pt>
                <c:pt idx="24050">
                  <c:v>-32767.0</c:v>
                </c:pt>
                <c:pt idx="24051">
                  <c:v>-32767.0</c:v>
                </c:pt>
                <c:pt idx="24052">
                  <c:v>-32767.0</c:v>
                </c:pt>
                <c:pt idx="24053">
                  <c:v>-32767.0</c:v>
                </c:pt>
                <c:pt idx="24054">
                  <c:v>-32767.0</c:v>
                </c:pt>
                <c:pt idx="24055">
                  <c:v>-32767.0</c:v>
                </c:pt>
                <c:pt idx="24056">
                  <c:v>-32767.0</c:v>
                </c:pt>
                <c:pt idx="24057">
                  <c:v>-32767.0</c:v>
                </c:pt>
                <c:pt idx="24058">
                  <c:v>-32767.0</c:v>
                </c:pt>
                <c:pt idx="24059">
                  <c:v>-32767.0</c:v>
                </c:pt>
                <c:pt idx="24060">
                  <c:v>-32767.0</c:v>
                </c:pt>
                <c:pt idx="24061">
                  <c:v>-32767.0</c:v>
                </c:pt>
                <c:pt idx="24062">
                  <c:v>-32767.0</c:v>
                </c:pt>
                <c:pt idx="24063">
                  <c:v>-32767.0</c:v>
                </c:pt>
                <c:pt idx="24064">
                  <c:v>-32767.0</c:v>
                </c:pt>
                <c:pt idx="24065">
                  <c:v>-32767.0</c:v>
                </c:pt>
                <c:pt idx="24066">
                  <c:v>-32767.0</c:v>
                </c:pt>
                <c:pt idx="24067">
                  <c:v>-32767.0</c:v>
                </c:pt>
                <c:pt idx="24068">
                  <c:v>-32767.0</c:v>
                </c:pt>
                <c:pt idx="24069">
                  <c:v>-32767.0</c:v>
                </c:pt>
                <c:pt idx="24070">
                  <c:v>-32767.0</c:v>
                </c:pt>
                <c:pt idx="24071">
                  <c:v>-32767.0</c:v>
                </c:pt>
                <c:pt idx="24072">
                  <c:v>-32767.0</c:v>
                </c:pt>
                <c:pt idx="24073">
                  <c:v>-32767.0</c:v>
                </c:pt>
                <c:pt idx="24074">
                  <c:v>-32767.0</c:v>
                </c:pt>
                <c:pt idx="24075">
                  <c:v>-32767.0</c:v>
                </c:pt>
                <c:pt idx="24076">
                  <c:v>-32767.0</c:v>
                </c:pt>
                <c:pt idx="24077">
                  <c:v>-32767.0</c:v>
                </c:pt>
                <c:pt idx="24078">
                  <c:v>-32767.0</c:v>
                </c:pt>
                <c:pt idx="24079">
                  <c:v>-32767.0</c:v>
                </c:pt>
                <c:pt idx="24080">
                  <c:v>-32767.0</c:v>
                </c:pt>
                <c:pt idx="24081">
                  <c:v>-32767.0</c:v>
                </c:pt>
                <c:pt idx="24082">
                  <c:v>-32767.0</c:v>
                </c:pt>
                <c:pt idx="24083">
                  <c:v>-32767.0</c:v>
                </c:pt>
                <c:pt idx="24084">
                  <c:v>-32767.0</c:v>
                </c:pt>
                <c:pt idx="24085">
                  <c:v>-32767.0</c:v>
                </c:pt>
                <c:pt idx="24086">
                  <c:v>-32767.0</c:v>
                </c:pt>
                <c:pt idx="24087">
                  <c:v>-32767.0</c:v>
                </c:pt>
                <c:pt idx="24088">
                  <c:v>-32767.0</c:v>
                </c:pt>
                <c:pt idx="24089">
                  <c:v>-32767.0</c:v>
                </c:pt>
                <c:pt idx="24090">
                  <c:v>-32767.0</c:v>
                </c:pt>
                <c:pt idx="24091">
                  <c:v>-32767.0</c:v>
                </c:pt>
                <c:pt idx="24092">
                  <c:v>-32767.0</c:v>
                </c:pt>
                <c:pt idx="24093">
                  <c:v>-32767.0</c:v>
                </c:pt>
                <c:pt idx="24094">
                  <c:v>-32767.0</c:v>
                </c:pt>
                <c:pt idx="24095">
                  <c:v>-32767.0</c:v>
                </c:pt>
                <c:pt idx="24096">
                  <c:v>-32767.0</c:v>
                </c:pt>
                <c:pt idx="24097">
                  <c:v>-32767.0</c:v>
                </c:pt>
                <c:pt idx="24098">
                  <c:v>-32767.0</c:v>
                </c:pt>
                <c:pt idx="24099">
                  <c:v>-32767.0</c:v>
                </c:pt>
                <c:pt idx="24100">
                  <c:v>-32767.0</c:v>
                </c:pt>
                <c:pt idx="24101">
                  <c:v>-32767.0</c:v>
                </c:pt>
                <c:pt idx="24102">
                  <c:v>-32767.0</c:v>
                </c:pt>
                <c:pt idx="24103">
                  <c:v>-32767.0</c:v>
                </c:pt>
                <c:pt idx="24104">
                  <c:v>-32767.0</c:v>
                </c:pt>
                <c:pt idx="24105">
                  <c:v>-32767.0</c:v>
                </c:pt>
                <c:pt idx="24106">
                  <c:v>-32767.0</c:v>
                </c:pt>
                <c:pt idx="24107">
                  <c:v>-32767.0</c:v>
                </c:pt>
                <c:pt idx="24108">
                  <c:v>-32767.0</c:v>
                </c:pt>
                <c:pt idx="24109">
                  <c:v>-32767.0</c:v>
                </c:pt>
                <c:pt idx="24110">
                  <c:v>-32767.0</c:v>
                </c:pt>
                <c:pt idx="24111">
                  <c:v>-32767.0</c:v>
                </c:pt>
                <c:pt idx="24112">
                  <c:v>-32767.0</c:v>
                </c:pt>
                <c:pt idx="24113">
                  <c:v>-32767.0</c:v>
                </c:pt>
                <c:pt idx="24114">
                  <c:v>-32767.0</c:v>
                </c:pt>
                <c:pt idx="24115">
                  <c:v>-32767.0</c:v>
                </c:pt>
                <c:pt idx="24116">
                  <c:v>-32767.0</c:v>
                </c:pt>
                <c:pt idx="24117">
                  <c:v>-32767.0</c:v>
                </c:pt>
                <c:pt idx="24118">
                  <c:v>-32767.0</c:v>
                </c:pt>
                <c:pt idx="24119">
                  <c:v>-32767.0</c:v>
                </c:pt>
                <c:pt idx="24120">
                  <c:v>-32767.0</c:v>
                </c:pt>
                <c:pt idx="24121">
                  <c:v>-32767.0</c:v>
                </c:pt>
                <c:pt idx="24122">
                  <c:v>-32767.0</c:v>
                </c:pt>
                <c:pt idx="24123">
                  <c:v>-32767.0</c:v>
                </c:pt>
                <c:pt idx="24124">
                  <c:v>-32767.0</c:v>
                </c:pt>
                <c:pt idx="24125">
                  <c:v>-32767.0</c:v>
                </c:pt>
                <c:pt idx="24126">
                  <c:v>-32767.0</c:v>
                </c:pt>
                <c:pt idx="24127">
                  <c:v>-32767.0</c:v>
                </c:pt>
                <c:pt idx="24128">
                  <c:v>-32767.0</c:v>
                </c:pt>
                <c:pt idx="24129">
                  <c:v>-32767.0</c:v>
                </c:pt>
                <c:pt idx="24130">
                  <c:v>-32767.0</c:v>
                </c:pt>
                <c:pt idx="24131">
                  <c:v>-32767.0</c:v>
                </c:pt>
                <c:pt idx="24132">
                  <c:v>-32767.0</c:v>
                </c:pt>
                <c:pt idx="24133">
                  <c:v>-32767.0</c:v>
                </c:pt>
                <c:pt idx="24134">
                  <c:v>-32767.0</c:v>
                </c:pt>
                <c:pt idx="24135">
                  <c:v>-32767.0</c:v>
                </c:pt>
                <c:pt idx="24136">
                  <c:v>-32767.0</c:v>
                </c:pt>
                <c:pt idx="24137">
                  <c:v>-32767.0</c:v>
                </c:pt>
                <c:pt idx="24138">
                  <c:v>-32767.0</c:v>
                </c:pt>
                <c:pt idx="24139">
                  <c:v>-32767.0</c:v>
                </c:pt>
                <c:pt idx="24140">
                  <c:v>-32767.0</c:v>
                </c:pt>
                <c:pt idx="24141">
                  <c:v>-32767.0</c:v>
                </c:pt>
                <c:pt idx="24142">
                  <c:v>-32767.0</c:v>
                </c:pt>
                <c:pt idx="24143">
                  <c:v>-32767.0</c:v>
                </c:pt>
                <c:pt idx="24144">
                  <c:v>-32767.0</c:v>
                </c:pt>
                <c:pt idx="24145">
                  <c:v>-32767.0</c:v>
                </c:pt>
                <c:pt idx="24146">
                  <c:v>-32767.0</c:v>
                </c:pt>
                <c:pt idx="24147">
                  <c:v>-32767.0</c:v>
                </c:pt>
                <c:pt idx="24148">
                  <c:v>-32767.0</c:v>
                </c:pt>
                <c:pt idx="24149">
                  <c:v>-32767.0</c:v>
                </c:pt>
                <c:pt idx="24150">
                  <c:v>-32767.0</c:v>
                </c:pt>
                <c:pt idx="24151">
                  <c:v>-32767.0</c:v>
                </c:pt>
                <c:pt idx="24152">
                  <c:v>-32767.0</c:v>
                </c:pt>
                <c:pt idx="24153">
                  <c:v>-32767.0</c:v>
                </c:pt>
                <c:pt idx="24154">
                  <c:v>-32767.0</c:v>
                </c:pt>
                <c:pt idx="24155">
                  <c:v>-32767.0</c:v>
                </c:pt>
                <c:pt idx="24156">
                  <c:v>-32767.0</c:v>
                </c:pt>
                <c:pt idx="24157">
                  <c:v>-32767.0</c:v>
                </c:pt>
                <c:pt idx="24158">
                  <c:v>-32767.0</c:v>
                </c:pt>
                <c:pt idx="24159">
                  <c:v>-32767.0</c:v>
                </c:pt>
                <c:pt idx="24160">
                  <c:v>-32767.0</c:v>
                </c:pt>
                <c:pt idx="24161">
                  <c:v>-32767.0</c:v>
                </c:pt>
                <c:pt idx="24162">
                  <c:v>-32767.0</c:v>
                </c:pt>
                <c:pt idx="24163">
                  <c:v>-32767.0</c:v>
                </c:pt>
                <c:pt idx="24164">
                  <c:v>-32767.0</c:v>
                </c:pt>
                <c:pt idx="24165">
                  <c:v>-32767.0</c:v>
                </c:pt>
                <c:pt idx="24166">
                  <c:v>-32767.0</c:v>
                </c:pt>
                <c:pt idx="24167">
                  <c:v>-32767.0</c:v>
                </c:pt>
                <c:pt idx="24168">
                  <c:v>-32767.0</c:v>
                </c:pt>
                <c:pt idx="24169">
                  <c:v>-32767.0</c:v>
                </c:pt>
                <c:pt idx="24170">
                  <c:v>-32767.0</c:v>
                </c:pt>
                <c:pt idx="24171">
                  <c:v>-32767.0</c:v>
                </c:pt>
                <c:pt idx="24172">
                  <c:v>-32767.0</c:v>
                </c:pt>
                <c:pt idx="24173">
                  <c:v>-32767.0</c:v>
                </c:pt>
                <c:pt idx="24174">
                  <c:v>-32767.0</c:v>
                </c:pt>
                <c:pt idx="24175">
                  <c:v>-32767.0</c:v>
                </c:pt>
                <c:pt idx="24176">
                  <c:v>-32767.0</c:v>
                </c:pt>
                <c:pt idx="24177">
                  <c:v>-32767.0</c:v>
                </c:pt>
                <c:pt idx="24178">
                  <c:v>-32767.0</c:v>
                </c:pt>
                <c:pt idx="24179">
                  <c:v>-32767.0</c:v>
                </c:pt>
                <c:pt idx="24180">
                  <c:v>-32767.0</c:v>
                </c:pt>
                <c:pt idx="24181">
                  <c:v>-32767.0</c:v>
                </c:pt>
                <c:pt idx="24182">
                  <c:v>-32767.0</c:v>
                </c:pt>
                <c:pt idx="24183">
                  <c:v>-32767.0</c:v>
                </c:pt>
                <c:pt idx="24184">
                  <c:v>-32767.0</c:v>
                </c:pt>
                <c:pt idx="24185">
                  <c:v>-32767.0</c:v>
                </c:pt>
                <c:pt idx="24186">
                  <c:v>-32767.0</c:v>
                </c:pt>
                <c:pt idx="24187">
                  <c:v>-32767.0</c:v>
                </c:pt>
                <c:pt idx="24188">
                  <c:v>-32767.0</c:v>
                </c:pt>
                <c:pt idx="24189">
                  <c:v>-32767.0</c:v>
                </c:pt>
                <c:pt idx="24190">
                  <c:v>-32767.0</c:v>
                </c:pt>
                <c:pt idx="24191">
                  <c:v>-32767.0</c:v>
                </c:pt>
                <c:pt idx="24192">
                  <c:v>-32767.0</c:v>
                </c:pt>
                <c:pt idx="24193">
                  <c:v>-32767.0</c:v>
                </c:pt>
                <c:pt idx="24194">
                  <c:v>-32767.0</c:v>
                </c:pt>
                <c:pt idx="24195">
                  <c:v>-32767.0</c:v>
                </c:pt>
                <c:pt idx="24196">
                  <c:v>-32767.0</c:v>
                </c:pt>
                <c:pt idx="24197">
                  <c:v>-32767.0</c:v>
                </c:pt>
                <c:pt idx="24198">
                  <c:v>-32767.0</c:v>
                </c:pt>
                <c:pt idx="24199">
                  <c:v>-32767.0</c:v>
                </c:pt>
                <c:pt idx="24200">
                  <c:v>-32767.0</c:v>
                </c:pt>
                <c:pt idx="24201">
                  <c:v>-32767.0</c:v>
                </c:pt>
                <c:pt idx="24202">
                  <c:v>-32767.0</c:v>
                </c:pt>
                <c:pt idx="24203">
                  <c:v>-32767.0</c:v>
                </c:pt>
                <c:pt idx="24204">
                  <c:v>-32767.0</c:v>
                </c:pt>
                <c:pt idx="24205">
                  <c:v>-32767.0</c:v>
                </c:pt>
                <c:pt idx="24206">
                  <c:v>-32767.0</c:v>
                </c:pt>
                <c:pt idx="24207">
                  <c:v>-32767.0</c:v>
                </c:pt>
                <c:pt idx="24208">
                  <c:v>-32767.0</c:v>
                </c:pt>
                <c:pt idx="24209">
                  <c:v>-32767.0</c:v>
                </c:pt>
                <c:pt idx="24210">
                  <c:v>-32767.0</c:v>
                </c:pt>
                <c:pt idx="24211">
                  <c:v>-32767.0</c:v>
                </c:pt>
                <c:pt idx="24212">
                  <c:v>-32767.0</c:v>
                </c:pt>
                <c:pt idx="24213">
                  <c:v>-32767.0</c:v>
                </c:pt>
                <c:pt idx="24214">
                  <c:v>-32767.0</c:v>
                </c:pt>
                <c:pt idx="24215">
                  <c:v>-32767.0</c:v>
                </c:pt>
                <c:pt idx="24216">
                  <c:v>-32767.0</c:v>
                </c:pt>
                <c:pt idx="24217">
                  <c:v>-32767.0</c:v>
                </c:pt>
                <c:pt idx="24218">
                  <c:v>-32767.0</c:v>
                </c:pt>
                <c:pt idx="24219">
                  <c:v>-32767.0</c:v>
                </c:pt>
                <c:pt idx="24220">
                  <c:v>-32767.0</c:v>
                </c:pt>
                <c:pt idx="24221">
                  <c:v>-32767.0</c:v>
                </c:pt>
                <c:pt idx="24222">
                  <c:v>-32767.0</c:v>
                </c:pt>
                <c:pt idx="24223">
                  <c:v>-32767.0</c:v>
                </c:pt>
                <c:pt idx="24224">
                  <c:v>-32767.0</c:v>
                </c:pt>
                <c:pt idx="24225">
                  <c:v>-32767.0</c:v>
                </c:pt>
                <c:pt idx="24226">
                  <c:v>-32767.0</c:v>
                </c:pt>
                <c:pt idx="24227">
                  <c:v>-32767.0</c:v>
                </c:pt>
                <c:pt idx="24228">
                  <c:v>-32767.0</c:v>
                </c:pt>
                <c:pt idx="24229">
                  <c:v>-32767.0</c:v>
                </c:pt>
                <c:pt idx="24230">
                  <c:v>-32767.0</c:v>
                </c:pt>
                <c:pt idx="24231">
                  <c:v>-32767.0</c:v>
                </c:pt>
                <c:pt idx="24232">
                  <c:v>-32767.0</c:v>
                </c:pt>
                <c:pt idx="24233">
                  <c:v>-32767.0</c:v>
                </c:pt>
                <c:pt idx="24234">
                  <c:v>-32767.0</c:v>
                </c:pt>
                <c:pt idx="24235">
                  <c:v>-32767.0</c:v>
                </c:pt>
                <c:pt idx="24236">
                  <c:v>-32767.0</c:v>
                </c:pt>
                <c:pt idx="24237">
                  <c:v>-32767.0</c:v>
                </c:pt>
                <c:pt idx="24238">
                  <c:v>-32767.0</c:v>
                </c:pt>
                <c:pt idx="24239">
                  <c:v>-32767.0</c:v>
                </c:pt>
                <c:pt idx="24240">
                  <c:v>-32767.0</c:v>
                </c:pt>
                <c:pt idx="24241">
                  <c:v>-32767.0</c:v>
                </c:pt>
                <c:pt idx="24242">
                  <c:v>-32767.0</c:v>
                </c:pt>
                <c:pt idx="24243">
                  <c:v>-32767.0</c:v>
                </c:pt>
                <c:pt idx="24244">
                  <c:v>-32767.0</c:v>
                </c:pt>
                <c:pt idx="24245">
                  <c:v>-32767.0</c:v>
                </c:pt>
                <c:pt idx="24246">
                  <c:v>-32767.0</c:v>
                </c:pt>
                <c:pt idx="24247">
                  <c:v>-32767.0</c:v>
                </c:pt>
                <c:pt idx="24248">
                  <c:v>-32767.0</c:v>
                </c:pt>
                <c:pt idx="24249">
                  <c:v>-32767.0</c:v>
                </c:pt>
                <c:pt idx="24250">
                  <c:v>-32767.0</c:v>
                </c:pt>
                <c:pt idx="24251">
                  <c:v>-32767.0</c:v>
                </c:pt>
                <c:pt idx="24252">
                  <c:v>-32767.0</c:v>
                </c:pt>
                <c:pt idx="24253">
                  <c:v>-32767.0</c:v>
                </c:pt>
                <c:pt idx="24254">
                  <c:v>-32767.0</c:v>
                </c:pt>
                <c:pt idx="24255">
                  <c:v>-32767.0</c:v>
                </c:pt>
                <c:pt idx="24256">
                  <c:v>-32767.0</c:v>
                </c:pt>
                <c:pt idx="24257">
                  <c:v>-32767.0</c:v>
                </c:pt>
                <c:pt idx="24258">
                  <c:v>-32767.0</c:v>
                </c:pt>
                <c:pt idx="24259">
                  <c:v>-32767.0</c:v>
                </c:pt>
                <c:pt idx="24260">
                  <c:v>-32767.0</c:v>
                </c:pt>
                <c:pt idx="24261">
                  <c:v>-32767.0</c:v>
                </c:pt>
                <c:pt idx="24262">
                  <c:v>-32767.0</c:v>
                </c:pt>
                <c:pt idx="24263">
                  <c:v>-32767.0</c:v>
                </c:pt>
                <c:pt idx="24264">
                  <c:v>-32767.0</c:v>
                </c:pt>
                <c:pt idx="24265">
                  <c:v>-32767.0</c:v>
                </c:pt>
                <c:pt idx="24266">
                  <c:v>-32767.0</c:v>
                </c:pt>
                <c:pt idx="24267">
                  <c:v>-32767.0</c:v>
                </c:pt>
                <c:pt idx="24268">
                  <c:v>-32767.0</c:v>
                </c:pt>
                <c:pt idx="24269">
                  <c:v>-32767.0</c:v>
                </c:pt>
                <c:pt idx="24270">
                  <c:v>-32767.0</c:v>
                </c:pt>
                <c:pt idx="24271">
                  <c:v>-32767.0</c:v>
                </c:pt>
                <c:pt idx="24272">
                  <c:v>-32767.0</c:v>
                </c:pt>
                <c:pt idx="24273">
                  <c:v>-32767.0</c:v>
                </c:pt>
                <c:pt idx="24274">
                  <c:v>-32767.0</c:v>
                </c:pt>
                <c:pt idx="24275">
                  <c:v>-32767.0</c:v>
                </c:pt>
                <c:pt idx="24276">
                  <c:v>-32767.0</c:v>
                </c:pt>
                <c:pt idx="24277">
                  <c:v>-32767.0</c:v>
                </c:pt>
                <c:pt idx="24278">
                  <c:v>-32767.0</c:v>
                </c:pt>
                <c:pt idx="24279">
                  <c:v>-32767.0</c:v>
                </c:pt>
                <c:pt idx="24280">
                  <c:v>-32767.0</c:v>
                </c:pt>
                <c:pt idx="24281">
                  <c:v>-32767.0</c:v>
                </c:pt>
                <c:pt idx="24282">
                  <c:v>-32767.0</c:v>
                </c:pt>
                <c:pt idx="24283">
                  <c:v>-32767.0</c:v>
                </c:pt>
                <c:pt idx="24284">
                  <c:v>-32767.0</c:v>
                </c:pt>
                <c:pt idx="24285">
                  <c:v>-32767.0</c:v>
                </c:pt>
                <c:pt idx="24286">
                  <c:v>-32767.0</c:v>
                </c:pt>
                <c:pt idx="24287">
                  <c:v>-32767.0</c:v>
                </c:pt>
                <c:pt idx="24288">
                  <c:v>-32767.0</c:v>
                </c:pt>
                <c:pt idx="24289">
                  <c:v>-32767.0</c:v>
                </c:pt>
                <c:pt idx="24290">
                  <c:v>-32767.0</c:v>
                </c:pt>
                <c:pt idx="24291">
                  <c:v>-32767.0</c:v>
                </c:pt>
                <c:pt idx="24292">
                  <c:v>-32767.0</c:v>
                </c:pt>
                <c:pt idx="24293">
                  <c:v>-32767.0</c:v>
                </c:pt>
                <c:pt idx="24294">
                  <c:v>-32767.0</c:v>
                </c:pt>
                <c:pt idx="24295">
                  <c:v>-32767.0</c:v>
                </c:pt>
                <c:pt idx="24296">
                  <c:v>-32767.0</c:v>
                </c:pt>
                <c:pt idx="24297">
                  <c:v>-32767.0</c:v>
                </c:pt>
                <c:pt idx="24298">
                  <c:v>-32767.0</c:v>
                </c:pt>
                <c:pt idx="24299">
                  <c:v>-32767.0</c:v>
                </c:pt>
                <c:pt idx="24300">
                  <c:v>-32767.0</c:v>
                </c:pt>
                <c:pt idx="24301">
                  <c:v>-32767.0</c:v>
                </c:pt>
                <c:pt idx="24302">
                  <c:v>-32767.0</c:v>
                </c:pt>
                <c:pt idx="24303">
                  <c:v>-32767.0</c:v>
                </c:pt>
                <c:pt idx="24304">
                  <c:v>-32767.0</c:v>
                </c:pt>
                <c:pt idx="24305">
                  <c:v>-32767.0</c:v>
                </c:pt>
                <c:pt idx="24306">
                  <c:v>-32767.0</c:v>
                </c:pt>
                <c:pt idx="24307">
                  <c:v>-32767.0</c:v>
                </c:pt>
                <c:pt idx="24308">
                  <c:v>-32767.0</c:v>
                </c:pt>
                <c:pt idx="24309">
                  <c:v>-32767.0</c:v>
                </c:pt>
                <c:pt idx="24310">
                  <c:v>-32767.0</c:v>
                </c:pt>
                <c:pt idx="24311">
                  <c:v>-32767.0</c:v>
                </c:pt>
                <c:pt idx="24312">
                  <c:v>-32767.0</c:v>
                </c:pt>
                <c:pt idx="24313">
                  <c:v>-32767.0</c:v>
                </c:pt>
                <c:pt idx="24314">
                  <c:v>-32767.0</c:v>
                </c:pt>
                <c:pt idx="24315">
                  <c:v>-32767.0</c:v>
                </c:pt>
                <c:pt idx="24316">
                  <c:v>-32767.0</c:v>
                </c:pt>
                <c:pt idx="24317">
                  <c:v>-32767.0</c:v>
                </c:pt>
                <c:pt idx="24318">
                  <c:v>-32767.0</c:v>
                </c:pt>
                <c:pt idx="24319">
                  <c:v>-32767.0</c:v>
                </c:pt>
                <c:pt idx="24320">
                  <c:v>-32767.0</c:v>
                </c:pt>
                <c:pt idx="24321">
                  <c:v>-32767.0</c:v>
                </c:pt>
                <c:pt idx="24322">
                  <c:v>-32767.0</c:v>
                </c:pt>
                <c:pt idx="24323">
                  <c:v>-32767.0</c:v>
                </c:pt>
                <c:pt idx="24324">
                  <c:v>-32767.0</c:v>
                </c:pt>
                <c:pt idx="24325">
                  <c:v>-32767.0</c:v>
                </c:pt>
                <c:pt idx="24326">
                  <c:v>-32767.0</c:v>
                </c:pt>
                <c:pt idx="24327">
                  <c:v>-32767.0</c:v>
                </c:pt>
                <c:pt idx="24328">
                  <c:v>-32767.0</c:v>
                </c:pt>
                <c:pt idx="24329">
                  <c:v>-32767.0</c:v>
                </c:pt>
                <c:pt idx="24330">
                  <c:v>-32767.0</c:v>
                </c:pt>
                <c:pt idx="24331">
                  <c:v>-32767.0</c:v>
                </c:pt>
                <c:pt idx="24332">
                  <c:v>-32767.0</c:v>
                </c:pt>
                <c:pt idx="24333">
                  <c:v>-32767.0</c:v>
                </c:pt>
                <c:pt idx="24334">
                  <c:v>-32767.0</c:v>
                </c:pt>
                <c:pt idx="24335">
                  <c:v>-32767.0</c:v>
                </c:pt>
                <c:pt idx="24336">
                  <c:v>-32767.0</c:v>
                </c:pt>
                <c:pt idx="24337">
                  <c:v>-32767.0</c:v>
                </c:pt>
                <c:pt idx="24338">
                  <c:v>-32767.0</c:v>
                </c:pt>
                <c:pt idx="24339">
                  <c:v>-32767.0</c:v>
                </c:pt>
                <c:pt idx="24340">
                  <c:v>-32767.0</c:v>
                </c:pt>
                <c:pt idx="24341">
                  <c:v>-32767.0</c:v>
                </c:pt>
                <c:pt idx="24342">
                  <c:v>-32767.0</c:v>
                </c:pt>
                <c:pt idx="24343">
                  <c:v>-32767.0</c:v>
                </c:pt>
                <c:pt idx="24344">
                  <c:v>-32767.0</c:v>
                </c:pt>
                <c:pt idx="24345">
                  <c:v>-32767.0</c:v>
                </c:pt>
                <c:pt idx="24346">
                  <c:v>-32767.0</c:v>
                </c:pt>
                <c:pt idx="24347">
                  <c:v>-32767.0</c:v>
                </c:pt>
                <c:pt idx="24348">
                  <c:v>-32767.0</c:v>
                </c:pt>
                <c:pt idx="24349">
                  <c:v>-32767.0</c:v>
                </c:pt>
                <c:pt idx="24350">
                  <c:v>-32767.0</c:v>
                </c:pt>
                <c:pt idx="24351">
                  <c:v>-32767.0</c:v>
                </c:pt>
                <c:pt idx="24352">
                  <c:v>-32767.0</c:v>
                </c:pt>
                <c:pt idx="24353">
                  <c:v>-32767.0</c:v>
                </c:pt>
                <c:pt idx="24354">
                  <c:v>-32767.0</c:v>
                </c:pt>
                <c:pt idx="24355">
                  <c:v>-32767.0</c:v>
                </c:pt>
                <c:pt idx="24356">
                  <c:v>-32767.0</c:v>
                </c:pt>
                <c:pt idx="24357">
                  <c:v>-32767.0</c:v>
                </c:pt>
                <c:pt idx="24358">
                  <c:v>-32767.0</c:v>
                </c:pt>
                <c:pt idx="24359">
                  <c:v>-32767.0</c:v>
                </c:pt>
                <c:pt idx="24360">
                  <c:v>-32767.0</c:v>
                </c:pt>
                <c:pt idx="24361">
                  <c:v>-32767.0</c:v>
                </c:pt>
                <c:pt idx="24362">
                  <c:v>-32767.0</c:v>
                </c:pt>
                <c:pt idx="24363">
                  <c:v>-32767.0</c:v>
                </c:pt>
                <c:pt idx="24364">
                  <c:v>-32767.0</c:v>
                </c:pt>
                <c:pt idx="24365">
                  <c:v>-32767.0</c:v>
                </c:pt>
                <c:pt idx="24366">
                  <c:v>-32767.0</c:v>
                </c:pt>
                <c:pt idx="24367">
                  <c:v>-32767.0</c:v>
                </c:pt>
                <c:pt idx="24368">
                  <c:v>-32767.0</c:v>
                </c:pt>
                <c:pt idx="24369">
                  <c:v>-32767.0</c:v>
                </c:pt>
                <c:pt idx="24370">
                  <c:v>-32767.0</c:v>
                </c:pt>
                <c:pt idx="24371">
                  <c:v>-32767.0</c:v>
                </c:pt>
                <c:pt idx="24372">
                  <c:v>-32767.0</c:v>
                </c:pt>
                <c:pt idx="24373">
                  <c:v>-32767.0</c:v>
                </c:pt>
                <c:pt idx="24374">
                  <c:v>-32767.0</c:v>
                </c:pt>
                <c:pt idx="24375">
                  <c:v>-32767.0</c:v>
                </c:pt>
                <c:pt idx="24376">
                  <c:v>-32767.0</c:v>
                </c:pt>
                <c:pt idx="24377">
                  <c:v>-32767.0</c:v>
                </c:pt>
                <c:pt idx="24378">
                  <c:v>-32767.0</c:v>
                </c:pt>
                <c:pt idx="24379">
                  <c:v>-32767.0</c:v>
                </c:pt>
                <c:pt idx="24380">
                  <c:v>-32767.0</c:v>
                </c:pt>
                <c:pt idx="24381">
                  <c:v>-32767.0</c:v>
                </c:pt>
                <c:pt idx="24382">
                  <c:v>-32767.0</c:v>
                </c:pt>
                <c:pt idx="24383">
                  <c:v>-32767.0</c:v>
                </c:pt>
                <c:pt idx="24384">
                  <c:v>-32767.0</c:v>
                </c:pt>
                <c:pt idx="24385">
                  <c:v>-32767.0</c:v>
                </c:pt>
                <c:pt idx="24386">
                  <c:v>-32767.0</c:v>
                </c:pt>
                <c:pt idx="24387">
                  <c:v>-32767.0</c:v>
                </c:pt>
                <c:pt idx="24388">
                  <c:v>-32767.0</c:v>
                </c:pt>
                <c:pt idx="24389">
                  <c:v>-32767.0</c:v>
                </c:pt>
                <c:pt idx="24390">
                  <c:v>-32767.0</c:v>
                </c:pt>
                <c:pt idx="24391">
                  <c:v>-32767.0</c:v>
                </c:pt>
                <c:pt idx="24392">
                  <c:v>-32767.0</c:v>
                </c:pt>
                <c:pt idx="24393">
                  <c:v>-32767.0</c:v>
                </c:pt>
                <c:pt idx="24394">
                  <c:v>-32767.0</c:v>
                </c:pt>
                <c:pt idx="24395">
                  <c:v>-32767.0</c:v>
                </c:pt>
                <c:pt idx="24396">
                  <c:v>-32767.0</c:v>
                </c:pt>
                <c:pt idx="24397">
                  <c:v>-32767.0</c:v>
                </c:pt>
                <c:pt idx="24398">
                  <c:v>-32767.0</c:v>
                </c:pt>
                <c:pt idx="24399">
                  <c:v>-32767.0</c:v>
                </c:pt>
                <c:pt idx="24400">
                  <c:v>-32767.0</c:v>
                </c:pt>
                <c:pt idx="24401">
                  <c:v>-32767.0</c:v>
                </c:pt>
                <c:pt idx="24402">
                  <c:v>-32767.0</c:v>
                </c:pt>
                <c:pt idx="24403">
                  <c:v>-32767.0</c:v>
                </c:pt>
                <c:pt idx="24404">
                  <c:v>-32767.0</c:v>
                </c:pt>
                <c:pt idx="24405">
                  <c:v>-32767.0</c:v>
                </c:pt>
                <c:pt idx="24406">
                  <c:v>-32767.0</c:v>
                </c:pt>
                <c:pt idx="24407">
                  <c:v>-32767.0</c:v>
                </c:pt>
                <c:pt idx="24408">
                  <c:v>-32767.0</c:v>
                </c:pt>
                <c:pt idx="24409">
                  <c:v>-32767.0</c:v>
                </c:pt>
                <c:pt idx="24410">
                  <c:v>-32767.0</c:v>
                </c:pt>
                <c:pt idx="24411">
                  <c:v>-32767.0</c:v>
                </c:pt>
                <c:pt idx="24412">
                  <c:v>-32767.0</c:v>
                </c:pt>
                <c:pt idx="24413">
                  <c:v>-32767.0</c:v>
                </c:pt>
                <c:pt idx="24414">
                  <c:v>-32767.0</c:v>
                </c:pt>
                <c:pt idx="24415">
                  <c:v>-32767.0</c:v>
                </c:pt>
                <c:pt idx="24416">
                  <c:v>-32767.0</c:v>
                </c:pt>
                <c:pt idx="24417">
                  <c:v>-32767.0</c:v>
                </c:pt>
                <c:pt idx="24418">
                  <c:v>-32767.0</c:v>
                </c:pt>
                <c:pt idx="24419">
                  <c:v>-32767.0</c:v>
                </c:pt>
                <c:pt idx="24420">
                  <c:v>-32767.0</c:v>
                </c:pt>
                <c:pt idx="24421">
                  <c:v>-32767.0</c:v>
                </c:pt>
                <c:pt idx="24422">
                  <c:v>-32767.0</c:v>
                </c:pt>
                <c:pt idx="24423">
                  <c:v>-32767.0</c:v>
                </c:pt>
                <c:pt idx="24424">
                  <c:v>-32767.0</c:v>
                </c:pt>
                <c:pt idx="24425">
                  <c:v>-32767.0</c:v>
                </c:pt>
                <c:pt idx="24426">
                  <c:v>-32767.0</c:v>
                </c:pt>
                <c:pt idx="24427">
                  <c:v>-32767.0</c:v>
                </c:pt>
                <c:pt idx="24428">
                  <c:v>-32767.0</c:v>
                </c:pt>
                <c:pt idx="24429">
                  <c:v>-32767.0</c:v>
                </c:pt>
                <c:pt idx="24430">
                  <c:v>-32767.0</c:v>
                </c:pt>
                <c:pt idx="24431">
                  <c:v>-32767.0</c:v>
                </c:pt>
                <c:pt idx="24432">
                  <c:v>-32767.0</c:v>
                </c:pt>
                <c:pt idx="24433">
                  <c:v>-32767.0</c:v>
                </c:pt>
                <c:pt idx="24434">
                  <c:v>-32767.0</c:v>
                </c:pt>
                <c:pt idx="24435">
                  <c:v>-32767.0</c:v>
                </c:pt>
                <c:pt idx="24436">
                  <c:v>-32767.0</c:v>
                </c:pt>
                <c:pt idx="24437">
                  <c:v>-32767.0</c:v>
                </c:pt>
                <c:pt idx="24438">
                  <c:v>-32767.0</c:v>
                </c:pt>
                <c:pt idx="24439">
                  <c:v>-32767.0</c:v>
                </c:pt>
                <c:pt idx="24440">
                  <c:v>-32767.0</c:v>
                </c:pt>
                <c:pt idx="24441">
                  <c:v>-32767.0</c:v>
                </c:pt>
                <c:pt idx="24442">
                  <c:v>-32767.0</c:v>
                </c:pt>
                <c:pt idx="24443">
                  <c:v>-32767.0</c:v>
                </c:pt>
                <c:pt idx="24444">
                  <c:v>-32767.0</c:v>
                </c:pt>
                <c:pt idx="24445">
                  <c:v>-32767.0</c:v>
                </c:pt>
                <c:pt idx="24446">
                  <c:v>-32767.0</c:v>
                </c:pt>
                <c:pt idx="24447">
                  <c:v>-32767.0</c:v>
                </c:pt>
                <c:pt idx="24448">
                  <c:v>-32767.0</c:v>
                </c:pt>
                <c:pt idx="24449">
                  <c:v>-32767.0</c:v>
                </c:pt>
                <c:pt idx="24450">
                  <c:v>-32767.0</c:v>
                </c:pt>
                <c:pt idx="24451">
                  <c:v>-32767.0</c:v>
                </c:pt>
                <c:pt idx="24452">
                  <c:v>-32767.0</c:v>
                </c:pt>
                <c:pt idx="24453">
                  <c:v>-32767.0</c:v>
                </c:pt>
                <c:pt idx="24454">
                  <c:v>-32767.0</c:v>
                </c:pt>
                <c:pt idx="24455">
                  <c:v>-32767.0</c:v>
                </c:pt>
                <c:pt idx="24456">
                  <c:v>-32767.0</c:v>
                </c:pt>
                <c:pt idx="24457">
                  <c:v>-32767.0</c:v>
                </c:pt>
                <c:pt idx="24458">
                  <c:v>-32767.0</c:v>
                </c:pt>
                <c:pt idx="24459">
                  <c:v>-32767.0</c:v>
                </c:pt>
                <c:pt idx="24460">
                  <c:v>-32767.0</c:v>
                </c:pt>
                <c:pt idx="24461">
                  <c:v>-32767.0</c:v>
                </c:pt>
                <c:pt idx="24462">
                  <c:v>-32767.0</c:v>
                </c:pt>
                <c:pt idx="24463">
                  <c:v>-32767.0</c:v>
                </c:pt>
                <c:pt idx="24464">
                  <c:v>-32767.0</c:v>
                </c:pt>
                <c:pt idx="24465">
                  <c:v>-32767.0</c:v>
                </c:pt>
                <c:pt idx="24466">
                  <c:v>-32767.0</c:v>
                </c:pt>
                <c:pt idx="24467">
                  <c:v>-32767.0</c:v>
                </c:pt>
                <c:pt idx="24468">
                  <c:v>-32767.0</c:v>
                </c:pt>
                <c:pt idx="24469">
                  <c:v>-32767.0</c:v>
                </c:pt>
                <c:pt idx="24470">
                  <c:v>-32767.0</c:v>
                </c:pt>
                <c:pt idx="24471">
                  <c:v>-32767.0</c:v>
                </c:pt>
                <c:pt idx="24472">
                  <c:v>-32767.0</c:v>
                </c:pt>
                <c:pt idx="24473">
                  <c:v>-32767.0</c:v>
                </c:pt>
                <c:pt idx="24474">
                  <c:v>-32767.0</c:v>
                </c:pt>
                <c:pt idx="24475">
                  <c:v>-32767.0</c:v>
                </c:pt>
                <c:pt idx="24476">
                  <c:v>-32767.0</c:v>
                </c:pt>
                <c:pt idx="24477">
                  <c:v>-32767.0</c:v>
                </c:pt>
                <c:pt idx="24478">
                  <c:v>-32767.0</c:v>
                </c:pt>
                <c:pt idx="24479">
                  <c:v>-32767.0</c:v>
                </c:pt>
                <c:pt idx="24480">
                  <c:v>-32767.0</c:v>
                </c:pt>
                <c:pt idx="24481">
                  <c:v>-32767.0</c:v>
                </c:pt>
                <c:pt idx="24482">
                  <c:v>-32767.0</c:v>
                </c:pt>
                <c:pt idx="24483">
                  <c:v>-32767.0</c:v>
                </c:pt>
                <c:pt idx="24484">
                  <c:v>-32767.0</c:v>
                </c:pt>
                <c:pt idx="24485">
                  <c:v>-32767.0</c:v>
                </c:pt>
                <c:pt idx="24486">
                  <c:v>-32767.0</c:v>
                </c:pt>
                <c:pt idx="24487">
                  <c:v>-32767.0</c:v>
                </c:pt>
                <c:pt idx="24488">
                  <c:v>-32767.0</c:v>
                </c:pt>
                <c:pt idx="24489">
                  <c:v>-32767.0</c:v>
                </c:pt>
                <c:pt idx="24490">
                  <c:v>-32767.0</c:v>
                </c:pt>
                <c:pt idx="24491">
                  <c:v>-32767.0</c:v>
                </c:pt>
                <c:pt idx="24492">
                  <c:v>-32767.0</c:v>
                </c:pt>
                <c:pt idx="24493">
                  <c:v>-32767.0</c:v>
                </c:pt>
                <c:pt idx="24494">
                  <c:v>-32767.0</c:v>
                </c:pt>
                <c:pt idx="24495">
                  <c:v>-32767.0</c:v>
                </c:pt>
                <c:pt idx="24496">
                  <c:v>-32767.0</c:v>
                </c:pt>
                <c:pt idx="24497">
                  <c:v>-32767.0</c:v>
                </c:pt>
                <c:pt idx="24498">
                  <c:v>-32767.0</c:v>
                </c:pt>
                <c:pt idx="24499">
                  <c:v>-32767.0</c:v>
                </c:pt>
                <c:pt idx="24500">
                  <c:v>-32767.0</c:v>
                </c:pt>
                <c:pt idx="24501">
                  <c:v>-32767.0</c:v>
                </c:pt>
                <c:pt idx="24502">
                  <c:v>-32767.0</c:v>
                </c:pt>
                <c:pt idx="24503">
                  <c:v>-32767.0</c:v>
                </c:pt>
                <c:pt idx="24504">
                  <c:v>-32767.0</c:v>
                </c:pt>
                <c:pt idx="24505">
                  <c:v>-32767.0</c:v>
                </c:pt>
                <c:pt idx="24506">
                  <c:v>-32767.0</c:v>
                </c:pt>
                <c:pt idx="24507">
                  <c:v>-32767.0</c:v>
                </c:pt>
                <c:pt idx="24508">
                  <c:v>-32767.0</c:v>
                </c:pt>
                <c:pt idx="24509">
                  <c:v>-32767.0</c:v>
                </c:pt>
                <c:pt idx="24510">
                  <c:v>-32767.0</c:v>
                </c:pt>
                <c:pt idx="24511">
                  <c:v>-32767.0</c:v>
                </c:pt>
                <c:pt idx="24512">
                  <c:v>-32767.0</c:v>
                </c:pt>
                <c:pt idx="24513">
                  <c:v>-32767.0</c:v>
                </c:pt>
                <c:pt idx="24514">
                  <c:v>-32767.0</c:v>
                </c:pt>
                <c:pt idx="24515">
                  <c:v>-32767.0</c:v>
                </c:pt>
                <c:pt idx="24516">
                  <c:v>-32767.0</c:v>
                </c:pt>
                <c:pt idx="24517">
                  <c:v>-32767.0</c:v>
                </c:pt>
                <c:pt idx="24518">
                  <c:v>-32767.0</c:v>
                </c:pt>
                <c:pt idx="24519">
                  <c:v>-32767.0</c:v>
                </c:pt>
                <c:pt idx="24520">
                  <c:v>-32767.0</c:v>
                </c:pt>
                <c:pt idx="24521">
                  <c:v>-32767.0</c:v>
                </c:pt>
                <c:pt idx="24522">
                  <c:v>-32767.0</c:v>
                </c:pt>
                <c:pt idx="24523">
                  <c:v>-32767.0</c:v>
                </c:pt>
                <c:pt idx="24524">
                  <c:v>-32767.0</c:v>
                </c:pt>
                <c:pt idx="24525">
                  <c:v>-32767.0</c:v>
                </c:pt>
                <c:pt idx="24526">
                  <c:v>-32767.0</c:v>
                </c:pt>
                <c:pt idx="24527">
                  <c:v>-32767.0</c:v>
                </c:pt>
                <c:pt idx="24528">
                  <c:v>-32767.0</c:v>
                </c:pt>
                <c:pt idx="24529">
                  <c:v>-32767.0</c:v>
                </c:pt>
                <c:pt idx="24530">
                  <c:v>-32767.0</c:v>
                </c:pt>
                <c:pt idx="24531">
                  <c:v>-32767.0</c:v>
                </c:pt>
                <c:pt idx="24532">
                  <c:v>-32767.0</c:v>
                </c:pt>
                <c:pt idx="24533">
                  <c:v>-32767.0</c:v>
                </c:pt>
                <c:pt idx="24534">
                  <c:v>-32767.0</c:v>
                </c:pt>
                <c:pt idx="24535">
                  <c:v>-32767.0</c:v>
                </c:pt>
                <c:pt idx="24536">
                  <c:v>-32767.0</c:v>
                </c:pt>
                <c:pt idx="24537">
                  <c:v>-32767.0</c:v>
                </c:pt>
                <c:pt idx="24538">
                  <c:v>-32767.0</c:v>
                </c:pt>
                <c:pt idx="24539">
                  <c:v>-32767.0</c:v>
                </c:pt>
                <c:pt idx="24540">
                  <c:v>-32767.0</c:v>
                </c:pt>
                <c:pt idx="24541">
                  <c:v>-32767.0</c:v>
                </c:pt>
                <c:pt idx="24542">
                  <c:v>-32767.0</c:v>
                </c:pt>
                <c:pt idx="24543">
                  <c:v>-32767.0</c:v>
                </c:pt>
                <c:pt idx="24544">
                  <c:v>-32767.0</c:v>
                </c:pt>
                <c:pt idx="24545">
                  <c:v>-32767.0</c:v>
                </c:pt>
                <c:pt idx="24546">
                  <c:v>-32767.0</c:v>
                </c:pt>
                <c:pt idx="24547">
                  <c:v>-32767.0</c:v>
                </c:pt>
                <c:pt idx="24548">
                  <c:v>-32767.0</c:v>
                </c:pt>
                <c:pt idx="24549">
                  <c:v>-32767.0</c:v>
                </c:pt>
                <c:pt idx="24550">
                  <c:v>-32767.0</c:v>
                </c:pt>
                <c:pt idx="24551">
                  <c:v>-32767.0</c:v>
                </c:pt>
                <c:pt idx="24552">
                  <c:v>-32767.0</c:v>
                </c:pt>
                <c:pt idx="24553">
                  <c:v>-32767.0</c:v>
                </c:pt>
                <c:pt idx="24554">
                  <c:v>-32767.0</c:v>
                </c:pt>
                <c:pt idx="24555">
                  <c:v>-32767.0</c:v>
                </c:pt>
                <c:pt idx="24556">
                  <c:v>-32767.0</c:v>
                </c:pt>
                <c:pt idx="24557">
                  <c:v>-32767.0</c:v>
                </c:pt>
                <c:pt idx="24558">
                  <c:v>-32767.0</c:v>
                </c:pt>
                <c:pt idx="24559">
                  <c:v>-32767.0</c:v>
                </c:pt>
                <c:pt idx="24560">
                  <c:v>-32767.0</c:v>
                </c:pt>
                <c:pt idx="24561">
                  <c:v>-32767.0</c:v>
                </c:pt>
                <c:pt idx="24562">
                  <c:v>-32767.0</c:v>
                </c:pt>
                <c:pt idx="24563">
                  <c:v>-32767.0</c:v>
                </c:pt>
                <c:pt idx="24564">
                  <c:v>-32767.0</c:v>
                </c:pt>
                <c:pt idx="24565">
                  <c:v>-32767.0</c:v>
                </c:pt>
                <c:pt idx="24566">
                  <c:v>-32767.0</c:v>
                </c:pt>
                <c:pt idx="24567">
                  <c:v>-32767.0</c:v>
                </c:pt>
                <c:pt idx="24568">
                  <c:v>-32767.0</c:v>
                </c:pt>
                <c:pt idx="24569">
                  <c:v>-32767.0</c:v>
                </c:pt>
                <c:pt idx="24570">
                  <c:v>-32767.0</c:v>
                </c:pt>
                <c:pt idx="24571">
                  <c:v>-32767.0</c:v>
                </c:pt>
                <c:pt idx="24572">
                  <c:v>-32767.0</c:v>
                </c:pt>
                <c:pt idx="24573">
                  <c:v>-32767.0</c:v>
                </c:pt>
                <c:pt idx="24574">
                  <c:v>-32767.0</c:v>
                </c:pt>
                <c:pt idx="24575">
                  <c:v>-32767.0</c:v>
                </c:pt>
                <c:pt idx="24576">
                  <c:v>-32767.0</c:v>
                </c:pt>
                <c:pt idx="24577">
                  <c:v>-32767.0</c:v>
                </c:pt>
                <c:pt idx="24578">
                  <c:v>-32767.0</c:v>
                </c:pt>
                <c:pt idx="24579">
                  <c:v>-32767.0</c:v>
                </c:pt>
                <c:pt idx="24580">
                  <c:v>-32767.0</c:v>
                </c:pt>
                <c:pt idx="24581">
                  <c:v>-32767.0</c:v>
                </c:pt>
                <c:pt idx="24582">
                  <c:v>-32767.0</c:v>
                </c:pt>
                <c:pt idx="24583">
                  <c:v>-32767.0</c:v>
                </c:pt>
                <c:pt idx="24584">
                  <c:v>-32767.0</c:v>
                </c:pt>
                <c:pt idx="24585">
                  <c:v>-32767.0</c:v>
                </c:pt>
                <c:pt idx="24586">
                  <c:v>-32767.0</c:v>
                </c:pt>
                <c:pt idx="24587">
                  <c:v>-32767.0</c:v>
                </c:pt>
                <c:pt idx="24588">
                  <c:v>-32767.0</c:v>
                </c:pt>
                <c:pt idx="24589">
                  <c:v>-32767.0</c:v>
                </c:pt>
                <c:pt idx="24590">
                  <c:v>-32767.0</c:v>
                </c:pt>
                <c:pt idx="24591">
                  <c:v>-32767.0</c:v>
                </c:pt>
                <c:pt idx="24592">
                  <c:v>-32767.0</c:v>
                </c:pt>
                <c:pt idx="24593">
                  <c:v>-32767.0</c:v>
                </c:pt>
                <c:pt idx="24594">
                  <c:v>-32767.0</c:v>
                </c:pt>
                <c:pt idx="24595">
                  <c:v>-32767.0</c:v>
                </c:pt>
                <c:pt idx="24596">
                  <c:v>-32767.0</c:v>
                </c:pt>
                <c:pt idx="24597">
                  <c:v>-32767.0</c:v>
                </c:pt>
                <c:pt idx="24598">
                  <c:v>-32767.0</c:v>
                </c:pt>
                <c:pt idx="24599">
                  <c:v>-32767.0</c:v>
                </c:pt>
                <c:pt idx="24600">
                  <c:v>-32767.0</c:v>
                </c:pt>
                <c:pt idx="24601">
                  <c:v>-32767.0</c:v>
                </c:pt>
                <c:pt idx="24602">
                  <c:v>-32767.0</c:v>
                </c:pt>
                <c:pt idx="24603">
                  <c:v>-32767.0</c:v>
                </c:pt>
                <c:pt idx="24604">
                  <c:v>-32767.0</c:v>
                </c:pt>
                <c:pt idx="24605">
                  <c:v>-32767.0</c:v>
                </c:pt>
                <c:pt idx="24606">
                  <c:v>-32767.0</c:v>
                </c:pt>
                <c:pt idx="24607">
                  <c:v>-32767.0</c:v>
                </c:pt>
                <c:pt idx="24608">
                  <c:v>-32767.0</c:v>
                </c:pt>
                <c:pt idx="24609">
                  <c:v>-32767.0</c:v>
                </c:pt>
                <c:pt idx="24610">
                  <c:v>-32767.0</c:v>
                </c:pt>
                <c:pt idx="24611">
                  <c:v>-32767.0</c:v>
                </c:pt>
                <c:pt idx="24612">
                  <c:v>-32767.0</c:v>
                </c:pt>
                <c:pt idx="24613">
                  <c:v>-32767.0</c:v>
                </c:pt>
                <c:pt idx="24614">
                  <c:v>-32767.0</c:v>
                </c:pt>
                <c:pt idx="24615">
                  <c:v>-32767.0</c:v>
                </c:pt>
                <c:pt idx="24616">
                  <c:v>-32767.0</c:v>
                </c:pt>
                <c:pt idx="24617">
                  <c:v>-32767.0</c:v>
                </c:pt>
                <c:pt idx="24618">
                  <c:v>-32767.0</c:v>
                </c:pt>
                <c:pt idx="24619">
                  <c:v>-32767.0</c:v>
                </c:pt>
                <c:pt idx="24620">
                  <c:v>-32767.0</c:v>
                </c:pt>
                <c:pt idx="24621">
                  <c:v>-32767.0</c:v>
                </c:pt>
                <c:pt idx="24622">
                  <c:v>-32767.0</c:v>
                </c:pt>
                <c:pt idx="24623">
                  <c:v>-32767.0</c:v>
                </c:pt>
                <c:pt idx="24624">
                  <c:v>-32767.0</c:v>
                </c:pt>
                <c:pt idx="24625">
                  <c:v>-32767.0</c:v>
                </c:pt>
                <c:pt idx="24626">
                  <c:v>-32767.0</c:v>
                </c:pt>
                <c:pt idx="24627">
                  <c:v>-32767.0</c:v>
                </c:pt>
                <c:pt idx="24628">
                  <c:v>-32767.0</c:v>
                </c:pt>
                <c:pt idx="24629">
                  <c:v>-32767.0</c:v>
                </c:pt>
                <c:pt idx="24630">
                  <c:v>-32767.0</c:v>
                </c:pt>
                <c:pt idx="24631">
                  <c:v>-32767.0</c:v>
                </c:pt>
                <c:pt idx="24632">
                  <c:v>-32767.0</c:v>
                </c:pt>
                <c:pt idx="24633">
                  <c:v>-32767.0</c:v>
                </c:pt>
                <c:pt idx="24634">
                  <c:v>-32767.0</c:v>
                </c:pt>
                <c:pt idx="24635">
                  <c:v>-32767.0</c:v>
                </c:pt>
                <c:pt idx="24636">
                  <c:v>-32767.0</c:v>
                </c:pt>
                <c:pt idx="24637">
                  <c:v>-32767.0</c:v>
                </c:pt>
                <c:pt idx="24638">
                  <c:v>-32767.0</c:v>
                </c:pt>
                <c:pt idx="24639">
                  <c:v>-32767.0</c:v>
                </c:pt>
                <c:pt idx="24640">
                  <c:v>-32767.0</c:v>
                </c:pt>
                <c:pt idx="24641">
                  <c:v>-32767.0</c:v>
                </c:pt>
                <c:pt idx="24642">
                  <c:v>-32767.0</c:v>
                </c:pt>
                <c:pt idx="24643">
                  <c:v>-32767.0</c:v>
                </c:pt>
                <c:pt idx="24644">
                  <c:v>-32767.0</c:v>
                </c:pt>
                <c:pt idx="24645">
                  <c:v>-32767.0</c:v>
                </c:pt>
                <c:pt idx="24646">
                  <c:v>-32767.0</c:v>
                </c:pt>
                <c:pt idx="24647">
                  <c:v>-32767.0</c:v>
                </c:pt>
                <c:pt idx="24648">
                  <c:v>-32767.0</c:v>
                </c:pt>
                <c:pt idx="24649">
                  <c:v>-32767.0</c:v>
                </c:pt>
                <c:pt idx="24650">
                  <c:v>-32767.0</c:v>
                </c:pt>
                <c:pt idx="24651">
                  <c:v>-32767.0</c:v>
                </c:pt>
                <c:pt idx="24652">
                  <c:v>-32767.0</c:v>
                </c:pt>
                <c:pt idx="24653">
                  <c:v>-32767.0</c:v>
                </c:pt>
                <c:pt idx="24654">
                  <c:v>-32767.0</c:v>
                </c:pt>
                <c:pt idx="24655">
                  <c:v>-32767.0</c:v>
                </c:pt>
                <c:pt idx="24656">
                  <c:v>-32767.0</c:v>
                </c:pt>
                <c:pt idx="24657">
                  <c:v>-32767.0</c:v>
                </c:pt>
                <c:pt idx="24658">
                  <c:v>-32767.0</c:v>
                </c:pt>
                <c:pt idx="24659">
                  <c:v>-32767.0</c:v>
                </c:pt>
                <c:pt idx="24660">
                  <c:v>-32767.0</c:v>
                </c:pt>
                <c:pt idx="24661">
                  <c:v>-32767.0</c:v>
                </c:pt>
                <c:pt idx="24662">
                  <c:v>-32767.0</c:v>
                </c:pt>
                <c:pt idx="24663">
                  <c:v>-32767.0</c:v>
                </c:pt>
                <c:pt idx="24664">
                  <c:v>-32767.0</c:v>
                </c:pt>
                <c:pt idx="24665">
                  <c:v>-32767.0</c:v>
                </c:pt>
                <c:pt idx="24666">
                  <c:v>-32767.0</c:v>
                </c:pt>
                <c:pt idx="24667">
                  <c:v>-32767.0</c:v>
                </c:pt>
                <c:pt idx="24668">
                  <c:v>-32767.0</c:v>
                </c:pt>
                <c:pt idx="24669">
                  <c:v>-32767.0</c:v>
                </c:pt>
                <c:pt idx="24670">
                  <c:v>-32767.0</c:v>
                </c:pt>
                <c:pt idx="24671">
                  <c:v>-32767.0</c:v>
                </c:pt>
                <c:pt idx="24672">
                  <c:v>-32767.0</c:v>
                </c:pt>
                <c:pt idx="24673">
                  <c:v>-32767.0</c:v>
                </c:pt>
                <c:pt idx="24674">
                  <c:v>-32767.0</c:v>
                </c:pt>
                <c:pt idx="24675">
                  <c:v>-32767.0</c:v>
                </c:pt>
                <c:pt idx="24676">
                  <c:v>-32767.0</c:v>
                </c:pt>
                <c:pt idx="24677">
                  <c:v>-32767.0</c:v>
                </c:pt>
                <c:pt idx="24678">
                  <c:v>-32767.0</c:v>
                </c:pt>
                <c:pt idx="24679">
                  <c:v>-32767.0</c:v>
                </c:pt>
                <c:pt idx="24680">
                  <c:v>-32767.0</c:v>
                </c:pt>
                <c:pt idx="24681">
                  <c:v>-32767.0</c:v>
                </c:pt>
                <c:pt idx="24682">
                  <c:v>-32767.0</c:v>
                </c:pt>
                <c:pt idx="24683">
                  <c:v>-32767.0</c:v>
                </c:pt>
                <c:pt idx="24684">
                  <c:v>-32767.0</c:v>
                </c:pt>
                <c:pt idx="24685">
                  <c:v>-32767.0</c:v>
                </c:pt>
                <c:pt idx="24686">
                  <c:v>-32767.0</c:v>
                </c:pt>
                <c:pt idx="24687">
                  <c:v>-32767.0</c:v>
                </c:pt>
                <c:pt idx="24688">
                  <c:v>-32767.0</c:v>
                </c:pt>
                <c:pt idx="24689">
                  <c:v>-32767.0</c:v>
                </c:pt>
                <c:pt idx="24690">
                  <c:v>-32767.0</c:v>
                </c:pt>
                <c:pt idx="24691">
                  <c:v>-32767.0</c:v>
                </c:pt>
                <c:pt idx="24692">
                  <c:v>-32767.0</c:v>
                </c:pt>
                <c:pt idx="24693">
                  <c:v>-32767.0</c:v>
                </c:pt>
                <c:pt idx="24694">
                  <c:v>-32767.0</c:v>
                </c:pt>
                <c:pt idx="24695">
                  <c:v>-32767.0</c:v>
                </c:pt>
                <c:pt idx="24696">
                  <c:v>-32767.0</c:v>
                </c:pt>
                <c:pt idx="24697">
                  <c:v>-32767.0</c:v>
                </c:pt>
                <c:pt idx="24698">
                  <c:v>-32767.0</c:v>
                </c:pt>
                <c:pt idx="24699">
                  <c:v>-32767.0</c:v>
                </c:pt>
                <c:pt idx="24700">
                  <c:v>-32767.0</c:v>
                </c:pt>
                <c:pt idx="24701">
                  <c:v>-32767.0</c:v>
                </c:pt>
                <c:pt idx="24702">
                  <c:v>-32767.0</c:v>
                </c:pt>
                <c:pt idx="24703">
                  <c:v>-32767.0</c:v>
                </c:pt>
                <c:pt idx="24704">
                  <c:v>-32767.0</c:v>
                </c:pt>
                <c:pt idx="24705">
                  <c:v>-32767.0</c:v>
                </c:pt>
                <c:pt idx="24706">
                  <c:v>-32767.0</c:v>
                </c:pt>
                <c:pt idx="24707">
                  <c:v>-32767.0</c:v>
                </c:pt>
                <c:pt idx="24708">
                  <c:v>-32767.0</c:v>
                </c:pt>
                <c:pt idx="24709">
                  <c:v>-32767.0</c:v>
                </c:pt>
                <c:pt idx="24710">
                  <c:v>-32767.0</c:v>
                </c:pt>
                <c:pt idx="24711">
                  <c:v>-32767.0</c:v>
                </c:pt>
                <c:pt idx="24712">
                  <c:v>-32767.0</c:v>
                </c:pt>
                <c:pt idx="24713">
                  <c:v>-32767.0</c:v>
                </c:pt>
                <c:pt idx="24714">
                  <c:v>-32767.0</c:v>
                </c:pt>
                <c:pt idx="24715">
                  <c:v>-32767.0</c:v>
                </c:pt>
                <c:pt idx="24716">
                  <c:v>-32767.0</c:v>
                </c:pt>
                <c:pt idx="24717">
                  <c:v>-32767.0</c:v>
                </c:pt>
                <c:pt idx="24718">
                  <c:v>-32767.0</c:v>
                </c:pt>
                <c:pt idx="24719">
                  <c:v>-32767.0</c:v>
                </c:pt>
                <c:pt idx="24720">
                  <c:v>-32767.0</c:v>
                </c:pt>
                <c:pt idx="24721">
                  <c:v>-32767.0</c:v>
                </c:pt>
                <c:pt idx="24722">
                  <c:v>-32767.0</c:v>
                </c:pt>
                <c:pt idx="24723">
                  <c:v>-32767.0</c:v>
                </c:pt>
                <c:pt idx="24724">
                  <c:v>-32767.0</c:v>
                </c:pt>
                <c:pt idx="24725">
                  <c:v>-32767.0</c:v>
                </c:pt>
                <c:pt idx="24726">
                  <c:v>-32767.0</c:v>
                </c:pt>
                <c:pt idx="24727">
                  <c:v>-32767.0</c:v>
                </c:pt>
                <c:pt idx="24728">
                  <c:v>-32767.0</c:v>
                </c:pt>
                <c:pt idx="24729">
                  <c:v>-32767.0</c:v>
                </c:pt>
                <c:pt idx="24730">
                  <c:v>-32767.0</c:v>
                </c:pt>
                <c:pt idx="24731">
                  <c:v>-32767.0</c:v>
                </c:pt>
                <c:pt idx="24732">
                  <c:v>-32767.0</c:v>
                </c:pt>
                <c:pt idx="24733">
                  <c:v>-32767.0</c:v>
                </c:pt>
                <c:pt idx="24734">
                  <c:v>-32767.0</c:v>
                </c:pt>
                <c:pt idx="24735">
                  <c:v>-32767.0</c:v>
                </c:pt>
                <c:pt idx="24736">
                  <c:v>-32767.0</c:v>
                </c:pt>
                <c:pt idx="24737">
                  <c:v>-32767.0</c:v>
                </c:pt>
                <c:pt idx="24738">
                  <c:v>-32767.0</c:v>
                </c:pt>
                <c:pt idx="24739">
                  <c:v>-32767.0</c:v>
                </c:pt>
                <c:pt idx="24740">
                  <c:v>-32767.0</c:v>
                </c:pt>
                <c:pt idx="24741">
                  <c:v>-32767.0</c:v>
                </c:pt>
                <c:pt idx="24742">
                  <c:v>-32767.0</c:v>
                </c:pt>
                <c:pt idx="24743">
                  <c:v>-32767.0</c:v>
                </c:pt>
                <c:pt idx="24744">
                  <c:v>-32767.0</c:v>
                </c:pt>
                <c:pt idx="24745">
                  <c:v>-32767.0</c:v>
                </c:pt>
                <c:pt idx="24746">
                  <c:v>-32767.0</c:v>
                </c:pt>
                <c:pt idx="24747">
                  <c:v>-32767.0</c:v>
                </c:pt>
                <c:pt idx="24748">
                  <c:v>-32767.0</c:v>
                </c:pt>
                <c:pt idx="24749">
                  <c:v>-32767.0</c:v>
                </c:pt>
                <c:pt idx="24750">
                  <c:v>-32767.0</c:v>
                </c:pt>
                <c:pt idx="24751">
                  <c:v>-32767.0</c:v>
                </c:pt>
                <c:pt idx="24752">
                  <c:v>-32767.0</c:v>
                </c:pt>
                <c:pt idx="24753">
                  <c:v>-32767.0</c:v>
                </c:pt>
                <c:pt idx="24754">
                  <c:v>-32767.0</c:v>
                </c:pt>
                <c:pt idx="24755">
                  <c:v>-32767.0</c:v>
                </c:pt>
                <c:pt idx="24756">
                  <c:v>-32767.0</c:v>
                </c:pt>
                <c:pt idx="24757">
                  <c:v>-32767.0</c:v>
                </c:pt>
                <c:pt idx="24758">
                  <c:v>-32767.0</c:v>
                </c:pt>
                <c:pt idx="24759">
                  <c:v>-32767.0</c:v>
                </c:pt>
                <c:pt idx="24760">
                  <c:v>-32767.0</c:v>
                </c:pt>
                <c:pt idx="24761">
                  <c:v>-32767.0</c:v>
                </c:pt>
                <c:pt idx="24762">
                  <c:v>-32767.0</c:v>
                </c:pt>
                <c:pt idx="24763">
                  <c:v>-32767.0</c:v>
                </c:pt>
                <c:pt idx="24764">
                  <c:v>-32767.0</c:v>
                </c:pt>
                <c:pt idx="24765">
                  <c:v>-32767.0</c:v>
                </c:pt>
                <c:pt idx="24766">
                  <c:v>-32767.0</c:v>
                </c:pt>
                <c:pt idx="24767">
                  <c:v>-32767.0</c:v>
                </c:pt>
                <c:pt idx="24768">
                  <c:v>-32767.0</c:v>
                </c:pt>
                <c:pt idx="24769">
                  <c:v>-32767.0</c:v>
                </c:pt>
                <c:pt idx="24770">
                  <c:v>-32767.0</c:v>
                </c:pt>
                <c:pt idx="24771">
                  <c:v>-32767.0</c:v>
                </c:pt>
                <c:pt idx="24772">
                  <c:v>-32767.0</c:v>
                </c:pt>
                <c:pt idx="24773">
                  <c:v>-32767.0</c:v>
                </c:pt>
                <c:pt idx="24774">
                  <c:v>-32767.0</c:v>
                </c:pt>
                <c:pt idx="24775">
                  <c:v>-32767.0</c:v>
                </c:pt>
                <c:pt idx="24776">
                  <c:v>-32767.0</c:v>
                </c:pt>
                <c:pt idx="24777">
                  <c:v>-32767.0</c:v>
                </c:pt>
                <c:pt idx="24778">
                  <c:v>-32767.0</c:v>
                </c:pt>
                <c:pt idx="24779">
                  <c:v>-32767.0</c:v>
                </c:pt>
                <c:pt idx="24780">
                  <c:v>-32767.0</c:v>
                </c:pt>
                <c:pt idx="24781">
                  <c:v>-32767.0</c:v>
                </c:pt>
                <c:pt idx="24782">
                  <c:v>-32767.0</c:v>
                </c:pt>
                <c:pt idx="24783">
                  <c:v>-32767.0</c:v>
                </c:pt>
                <c:pt idx="24784">
                  <c:v>-32767.0</c:v>
                </c:pt>
                <c:pt idx="24785">
                  <c:v>-32767.0</c:v>
                </c:pt>
                <c:pt idx="24786">
                  <c:v>-32767.0</c:v>
                </c:pt>
                <c:pt idx="24787">
                  <c:v>-32767.0</c:v>
                </c:pt>
                <c:pt idx="24788">
                  <c:v>-32767.0</c:v>
                </c:pt>
                <c:pt idx="24789">
                  <c:v>-32767.0</c:v>
                </c:pt>
                <c:pt idx="24790">
                  <c:v>-32767.0</c:v>
                </c:pt>
                <c:pt idx="24791">
                  <c:v>-32767.0</c:v>
                </c:pt>
                <c:pt idx="24792">
                  <c:v>-32767.0</c:v>
                </c:pt>
                <c:pt idx="24793">
                  <c:v>-32767.0</c:v>
                </c:pt>
                <c:pt idx="24794">
                  <c:v>-32767.0</c:v>
                </c:pt>
                <c:pt idx="24795">
                  <c:v>-32767.0</c:v>
                </c:pt>
                <c:pt idx="24796">
                  <c:v>-32767.0</c:v>
                </c:pt>
                <c:pt idx="24797">
                  <c:v>-32767.0</c:v>
                </c:pt>
                <c:pt idx="24798">
                  <c:v>-32767.0</c:v>
                </c:pt>
                <c:pt idx="24799">
                  <c:v>-32767.0</c:v>
                </c:pt>
                <c:pt idx="24800">
                  <c:v>-32767.0</c:v>
                </c:pt>
                <c:pt idx="24801">
                  <c:v>-32767.0</c:v>
                </c:pt>
                <c:pt idx="24802">
                  <c:v>-32767.0</c:v>
                </c:pt>
                <c:pt idx="24803">
                  <c:v>-32767.0</c:v>
                </c:pt>
                <c:pt idx="24804">
                  <c:v>-32767.0</c:v>
                </c:pt>
                <c:pt idx="24805">
                  <c:v>-32767.0</c:v>
                </c:pt>
                <c:pt idx="24806">
                  <c:v>-32767.0</c:v>
                </c:pt>
                <c:pt idx="24807">
                  <c:v>-32767.0</c:v>
                </c:pt>
                <c:pt idx="24808">
                  <c:v>-32767.0</c:v>
                </c:pt>
                <c:pt idx="24809">
                  <c:v>-32767.0</c:v>
                </c:pt>
                <c:pt idx="24810">
                  <c:v>-32767.0</c:v>
                </c:pt>
                <c:pt idx="24811">
                  <c:v>-32767.0</c:v>
                </c:pt>
                <c:pt idx="24812">
                  <c:v>-32767.0</c:v>
                </c:pt>
                <c:pt idx="24813">
                  <c:v>-32767.0</c:v>
                </c:pt>
                <c:pt idx="24814">
                  <c:v>-32767.0</c:v>
                </c:pt>
                <c:pt idx="24815">
                  <c:v>-32767.0</c:v>
                </c:pt>
                <c:pt idx="24816">
                  <c:v>-32767.0</c:v>
                </c:pt>
                <c:pt idx="24817">
                  <c:v>-32767.0</c:v>
                </c:pt>
                <c:pt idx="24818">
                  <c:v>-32767.0</c:v>
                </c:pt>
                <c:pt idx="24819">
                  <c:v>-32767.0</c:v>
                </c:pt>
                <c:pt idx="24820">
                  <c:v>-32767.0</c:v>
                </c:pt>
                <c:pt idx="24821">
                  <c:v>-32767.0</c:v>
                </c:pt>
                <c:pt idx="24822">
                  <c:v>-32767.0</c:v>
                </c:pt>
                <c:pt idx="24823">
                  <c:v>-32767.0</c:v>
                </c:pt>
                <c:pt idx="24824">
                  <c:v>-32767.0</c:v>
                </c:pt>
                <c:pt idx="24825">
                  <c:v>-32767.0</c:v>
                </c:pt>
                <c:pt idx="24826">
                  <c:v>-32767.0</c:v>
                </c:pt>
                <c:pt idx="24827">
                  <c:v>-32767.0</c:v>
                </c:pt>
                <c:pt idx="24828">
                  <c:v>-32767.0</c:v>
                </c:pt>
                <c:pt idx="24829">
                  <c:v>-32767.0</c:v>
                </c:pt>
                <c:pt idx="24830">
                  <c:v>-32767.0</c:v>
                </c:pt>
                <c:pt idx="24831">
                  <c:v>-32767.0</c:v>
                </c:pt>
                <c:pt idx="24832">
                  <c:v>-32767.0</c:v>
                </c:pt>
                <c:pt idx="24833">
                  <c:v>-32767.0</c:v>
                </c:pt>
                <c:pt idx="24834">
                  <c:v>-32767.0</c:v>
                </c:pt>
                <c:pt idx="24835">
                  <c:v>-32767.0</c:v>
                </c:pt>
                <c:pt idx="24836">
                  <c:v>-32767.0</c:v>
                </c:pt>
                <c:pt idx="24837">
                  <c:v>-32767.0</c:v>
                </c:pt>
                <c:pt idx="24838">
                  <c:v>-32767.0</c:v>
                </c:pt>
                <c:pt idx="24839">
                  <c:v>-32767.0</c:v>
                </c:pt>
                <c:pt idx="24840">
                  <c:v>-32767.0</c:v>
                </c:pt>
                <c:pt idx="24841">
                  <c:v>-32767.0</c:v>
                </c:pt>
                <c:pt idx="24842">
                  <c:v>-32767.0</c:v>
                </c:pt>
                <c:pt idx="24843">
                  <c:v>-32767.0</c:v>
                </c:pt>
                <c:pt idx="24844">
                  <c:v>-32767.0</c:v>
                </c:pt>
                <c:pt idx="24845">
                  <c:v>-32767.0</c:v>
                </c:pt>
                <c:pt idx="24846">
                  <c:v>-32767.0</c:v>
                </c:pt>
                <c:pt idx="24847">
                  <c:v>-32767.0</c:v>
                </c:pt>
                <c:pt idx="24848">
                  <c:v>-32767.0</c:v>
                </c:pt>
                <c:pt idx="24849">
                  <c:v>-32767.0</c:v>
                </c:pt>
                <c:pt idx="24850">
                  <c:v>-32767.0</c:v>
                </c:pt>
                <c:pt idx="24851">
                  <c:v>-32767.0</c:v>
                </c:pt>
                <c:pt idx="24852">
                  <c:v>-32767.0</c:v>
                </c:pt>
                <c:pt idx="24853">
                  <c:v>-32767.0</c:v>
                </c:pt>
                <c:pt idx="24854">
                  <c:v>-32767.0</c:v>
                </c:pt>
                <c:pt idx="24855">
                  <c:v>-32767.0</c:v>
                </c:pt>
                <c:pt idx="24856">
                  <c:v>-32767.0</c:v>
                </c:pt>
                <c:pt idx="24857">
                  <c:v>-32767.0</c:v>
                </c:pt>
                <c:pt idx="24858">
                  <c:v>-32767.0</c:v>
                </c:pt>
                <c:pt idx="24859">
                  <c:v>-32767.0</c:v>
                </c:pt>
                <c:pt idx="24860">
                  <c:v>-32767.0</c:v>
                </c:pt>
                <c:pt idx="24861">
                  <c:v>-32767.0</c:v>
                </c:pt>
                <c:pt idx="24862">
                  <c:v>-32767.0</c:v>
                </c:pt>
                <c:pt idx="24863">
                  <c:v>-32767.0</c:v>
                </c:pt>
                <c:pt idx="24864">
                  <c:v>-32767.0</c:v>
                </c:pt>
                <c:pt idx="24865">
                  <c:v>-32767.0</c:v>
                </c:pt>
                <c:pt idx="24866">
                  <c:v>-32767.0</c:v>
                </c:pt>
                <c:pt idx="24867">
                  <c:v>-32767.0</c:v>
                </c:pt>
                <c:pt idx="24868">
                  <c:v>-32767.0</c:v>
                </c:pt>
                <c:pt idx="24869">
                  <c:v>-32767.0</c:v>
                </c:pt>
                <c:pt idx="24870">
                  <c:v>-32767.0</c:v>
                </c:pt>
                <c:pt idx="24871">
                  <c:v>-32767.0</c:v>
                </c:pt>
                <c:pt idx="24872">
                  <c:v>-32767.0</c:v>
                </c:pt>
                <c:pt idx="24873">
                  <c:v>-32767.0</c:v>
                </c:pt>
                <c:pt idx="24874">
                  <c:v>-32767.0</c:v>
                </c:pt>
                <c:pt idx="24875">
                  <c:v>-32767.0</c:v>
                </c:pt>
                <c:pt idx="24876">
                  <c:v>-32767.0</c:v>
                </c:pt>
                <c:pt idx="24877">
                  <c:v>-32767.0</c:v>
                </c:pt>
                <c:pt idx="24878">
                  <c:v>-32767.0</c:v>
                </c:pt>
                <c:pt idx="24879">
                  <c:v>-32767.0</c:v>
                </c:pt>
                <c:pt idx="24880">
                  <c:v>-32767.0</c:v>
                </c:pt>
                <c:pt idx="24881">
                  <c:v>-32767.0</c:v>
                </c:pt>
                <c:pt idx="24882">
                  <c:v>-32767.0</c:v>
                </c:pt>
                <c:pt idx="24883">
                  <c:v>-32767.0</c:v>
                </c:pt>
                <c:pt idx="24884">
                  <c:v>-32767.0</c:v>
                </c:pt>
                <c:pt idx="24885">
                  <c:v>-32767.0</c:v>
                </c:pt>
                <c:pt idx="24886">
                  <c:v>-32767.0</c:v>
                </c:pt>
                <c:pt idx="24887">
                  <c:v>-32767.0</c:v>
                </c:pt>
                <c:pt idx="24888">
                  <c:v>-32767.0</c:v>
                </c:pt>
                <c:pt idx="24889">
                  <c:v>-32767.0</c:v>
                </c:pt>
                <c:pt idx="24890">
                  <c:v>-32767.0</c:v>
                </c:pt>
                <c:pt idx="24891">
                  <c:v>-32767.0</c:v>
                </c:pt>
                <c:pt idx="24892">
                  <c:v>-32767.0</c:v>
                </c:pt>
                <c:pt idx="24893">
                  <c:v>-32767.0</c:v>
                </c:pt>
                <c:pt idx="24894">
                  <c:v>-32767.0</c:v>
                </c:pt>
                <c:pt idx="24895">
                  <c:v>-32767.0</c:v>
                </c:pt>
                <c:pt idx="24896">
                  <c:v>-32767.0</c:v>
                </c:pt>
                <c:pt idx="24897">
                  <c:v>-32767.0</c:v>
                </c:pt>
                <c:pt idx="24898">
                  <c:v>-32767.0</c:v>
                </c:pt>
                <c:pt idx="24899">
                  <c:v>-32767.0</c:v>
                </c:pt>
                <c:pt idx="24900">
                  <c:v>-32767.0</c:v>
                </c:pt>
                <c:pt idx="24901">
                  <c:v>-32767.0</c:v>
                </c:pt>
                <c:pt idx="24902">
                  <c:v>-32767.0</c:v>
                </c:pt>
                <c:pt idx="24903">
                  <c:v>-32767.0</c:v>
                </c:pt>
                <c:pt idx="24904">
                  <c:v>-32767.0</c:v>
                </c:pt>
                <c:pt idx="24905">
                  <c:v>-32767.0</c:v>
                </c:pt>
                <c:pt idx="24906">
                  <c:v>-32767.0</c:v>
                </c:pt>
                <c:pt idx="24907">
                  <c:v>-32767.0</c:v>
                </c:pt>
                <c:pt idx="24908">
                  <c:v>-32767.0</c:v>
                </c:pt>
                <c:pt idx="24909">
                  <c:v>-32767.0</c:v>
                </c:pt>
                <c:pt idx="24910">
                  <c:v>-32767.0</c:v>
                </c:pt>
                <c:pt idx="24911">
                  <c:v>-32767.0</c:v>
                </c:pt>
                <c:pt idx="24912">
                  <c:v>-32767.0</c:v>
                </c:pt>
                <c:pt idx="24913">
                  <c:v>-32767.0</c:v>
                </c:pt>
                <c:pt idx="24914">
                  <c:v>-32767.0</c:v>
                </c:pt>
                <c:pt idx="24915">
                  <c:v>-32767.0</c:v>
                </c:pt>
                <c:pt idx="24916">
                  <c:v>-32767.0</c:v>
                </c:pt>
                <c:pt idx="24917">
                  <c:v>-32767.0</c:v>
                </c:pt>
                <c:pt idx="24918">
                  <c:v>-32767.0</c:v>
                </c:pt>
                <c:pt idx="24919">
                  <c:v>-32767.0</c:v>
                </c:pt>
                <c:pt idx="24920">
                  <c:v>-32767.0</c:v>
                </c:pt>
                <c:pt idx="24921">
                  <c:v>-32767.0</c:v>
                </c:pt>
                <c:pt idx="24922">
                  <c:v>-32767.0</c:v>
                </c:pt>
                <c:pt idx="24923">
                  <c:v>-32767.0</c:v>
                </c:pt>
                <c:pt idx="24924">
                  <c:v>-32767.0</c:v>
                </c:pt>
                <c:pt idx="24925">
                  <c:v>-32767.0</c:v>
                </c:pt>
                <c:pt idx="24926">
                  <c:v>-32767.0</c:v>
                </c:pt>
                <c:pt idx="24927">
                  <c:v>-32767.0</c:v>
                </c:pt>
                <c:pt idx="24928">
                  <c:v>-32767.0</c:v>
                </c:pt>
                <c:pt idx="24929">
                  <c:v>-32767.0</c:v>
                </c:pt>
                <c:pt idx="24930">
                  <c:v>-32767.0</c:v>
                </c:pt>
                <c:pt idx="24931">
                  <c:v>-32767.0</c:v>
                </c:pt>
                <c:pt idx="24932">
                  <c:v>-32767.0</c:v>
                </c:pt>
                <c:pt idx="24933">
                  <c:v>-32767.0</c:v>
                </c:pt>
                <c:pt idx="24934">
                  <c:v>-32767.0</c:v>
                </c:pt>
                <c:pt idx="24935">
                  <c:v>-32767.0</c:v>
                </c:pt>
                <c:pt idx="24936">
                  <c:v>-32767.0</c:v>
                </c:pt>
                <c:pt idx="24937">
                  <c:v>-32767.0</c:v>
                </c:pt>
                <c:pt idx="24938">
                  <c:v>-32767.0</c:v>
                </c:pt>
                <c:pt idx="24939">
                  <c:v>-32767.0</c:v>
                </c:pt>
                <c:pt idx="24940">
                  <c:v>-32767.0</c:v>
                </c:pt>
                <c:pt idx="24941">
                  <c:v>-32767.0</c:v>
                </c:pt>
                <c:pt idx="24942">
                  <c:v>-32767.0</c:v>
                </c:pt>
                <c:pt idx="24943">
                  <c:v>-32767.0</c:v>
                </c:pt>
                <c:pt idx="24944">
                  <c:v>-32767.0</c:v>
                </c:pt>
                <c:pt idx="24945">
                  <c:v>-32767.0</c:v>
                </c:pt>
                <c:pt idx="24946">
                  <c:v>-32767.0</c:v>
                </c:pt>
                <c:pt idx="24947">
                  <c:v>-32767.0</c:v>
                </c:pt>
                <c:pt idx="24948">
                  <c:v>-32767.0</c:v>
                </c:pt>
                <c:pt idx="24949">
                  <c:v>-32767.0</c:v>
                </c:pt>
                <c:pt idx="24950">
                  <c:v>-32767.0</c:v>
                </c:pt>
                <c:pt idx="24951">
                  <c:v>-32767.0</c:v>
                </c:pt>
                <c:pt idx="24952">
                  <c:v>-32767.0</c:v>
                </c:pt>
                <c:pt idx="24953">
                  <c:v>-32767.0</c:v>
                </c:pt>
                <c:pt idx="24954">
                  <c:v>-32767.0</c:v>
                </c:pt>
                <c:pt idx="24955">
                  <c:v>-32767.0</c:v>
                </c:pt>
                <c:pt idx="24956">
                  <c:v>-32767.0</c:v>
                </c:pt>
                <c:pt idx="24957">
                  <c:v>-32767.0</c:v>
                </c:pt>
                <c:pt idx="24958">
                  <c:v>-32767.0</c:v>
                </c:pt>
                <c:pt idx="24959">
                  <c:v>-32767.0</c:v>
                </c:pt>
                <c:pt idx="24960">
                  <c:v>-32767.0</c:v>
                </c:pt>
                <c:pt idx="24961">
                  <c:v>-32767.0</c:v>
                </c:pt>
                <c:pt idx="24962">
                  <c:v>-32767.0</c:v>
                </c:pt>
                <c:pt idx="24963">
                  <c:v>-32767.0</c:v>
                </c:pt>
                <c:pt idx="24964">
                  <c:v>-32767.0</c:v>
                </c:pt>
                <c:pt idx="24965">
                  <c:v>-32767.0</c:v>
                </c:pt>
                <c:pt idx="24966">
                  <c:v>-32767.0</c:v>
                </c:pt>
                <c:pt idx="24967">
                  <c:v>-32767.0</c:v>
                </c:pt>
                <c:pt idx="24968">
                  <c:v>-32767.0</c:v>
                </c:pt>
                <c:pt idx="24969">
                  <c:v>-32767.0</c:v>
                </c:pt>
                <c:pt idx="24970">
                  <c:v>-32767.0</c:v>
                </c:pt>
                <c:pt idx="24971">
                  <c:v>-32767.0</c:v>
                </c:pt>
                <c:pt idx="24972">
                  <c:v>-32767.0</c:v>
                </c:pt>
                <c:pt idx="24973">
                  <c:v>-32767.0</c:v>
                </c:pt>
                <c:pt idx="24974">
                  <c:v>-32767.0</c:v>
                </c:pt>
                <c:pt idx="24975">
                  <c:v>-32767.0</c:v>
                </c:pt>
                <c:pt idx="24976">
                  <c:v>-32767.0</c:v>
                </c:pt>
                <c:pt idx="24977">
                  <c:v>-32767.0</c:v>
                </c:pt>
                <c:pt idx="24978">
                  <c:v>-32767.0</c:v>
                </c:pt>
                <c:pt idx="24979">
                  <c:v>-32767.0</c:v>
                </c:pt>
                <c:pt idx="24980">
                  <c:v>-32767.0</c:v>
                </c:pt>
                <c:pt idx="24981">
                  <c:v>-32767.0</c:v>
                </c:pt>
                <c:pt idx="24982">
                  <c:v>-32767.0</c:v>
                </c:pt>
                <c:pt idx="24983">
                  <c:v>-32767.0</c:v>
                </c:pt>
                <c:pt idx="24984">
                  <c:v>-32767.0</c:v>
                </c:pt>
                <c:pt idx="24985">
                  <c:v>-32767.0</c:v>
                </c:pt>
                <c:pt idx="24986">
                  <c:v>-32767.0</c:v>
                </c:pt>
                <c:pt idx="24987">
                  <c:v>-32767.0</c:v>
                </c:pt>
                <c:pt idx="24988">
                  <c:v>-32767.0</c:v>
                </c:pt>
                <c:pt idx="24989">
                  <c:v>-32767.0</c:v>
                </c:pt>
                <c:pt idx="24990">
                  <c:v>-32767.0</c:v>
                </c:pt>
                <c:pt idx="24991">
                  <c:v>-32767.0</c:v>
                </c:pt>
                <c:pt idx="24992">
                  <c:v>-32767.0</c:v>
                </c:pt>
                <c:pt idx="24993">
                  <c:v>-32767.0</c:v>
                </c:pt>
                <c:pt idx="24994">
                  <c:v>-32767.0</c:v>
                </c:pt>
                <c:pt idx="24995">
                  <c:v>-32767.0</c:v>
                </c:pt>
                <c:pt idx="24996">
                  <c:v>-32767.0</c:v>
                </c:pt>
                <c:pt idx="24997">
                  <c:v>-32767.0</c:v>
                </c:pt>
                <c:pt idx="24998">
                  <c:v>-32767.0</c:v>
                </c:pt>
                <c:pt idx="24999">
                  <c:v>-32767.0</c:v>
                </c:pt>
                <c:pt idx="25000">
                  <c:v>-32767.0</c:v>
                </c:pt>
                <c:pt idx="25001">
                  <c:v>-32767.0</c:v>
                </c:pt>
                <c:pt idx="25002">
                  <c:v>-32767.0</c:v>
                </c:pt>
                <c:pt idx="25003">
                  <c:v>-32767.0</c:v>
                </c:pt>
                <c:pt idx="25004">
                  <c:v>-32767.0</c:v>
                </c:pt>
                <c:pt idx="25005">
                  <c:v>-32767.0</c:v>
                </c:pt>
                <c:pt idx="25006">
                  <c:v>-32767.0</c:v>
                </c:pt>
                <c:pt idx="25007">
                  <c:v>-32767.0</c:v>
                </c:pt>
                <c:pt idx="25008">
                  <c:v>-32767.0</c:v>
                </c:pt>
                <c:pt idx="25009">
                  <c:v>-32767.0</c:v>
                </c:pt>
                <c:pt idx="25010">
                  <c:v>-32767.0</c:v>
                </c:pt>
                <c:pt idx="25011">
                  <c:v>-32767.0</c:v>
                </c:pt>
                <c:pt idx="25012">
                  <c:v>-32767.0</c:v>
                </c:pt>
                <c:pt idx="25013">
                  <c:v>-32767.0</c:v>
                </c:pt>
                <c:pt idx="25014">
                  <c:v>-32767.0</c:v>
                </c:pt>
                <c:pt idx="25015">
                  <c:v>-32767.0</c:v>
                </c:pt>
                <c:pt idx="25016">
                  <c:v>-32767.0</c:v>
                </c:pt>
                <c:pt idx="25017">
                  <c:v>-32767.0</c:v>
                </c:pt>
                <c:pt idx="25018">
                  <c:v>-32767.0</c:v>
                </c:pt>
                <c:pt idx="25019">
                  <c:v>-32767.0</c:v>
                </c:pt>
                <c:pt idx="25020">
                  <c:v>-32767.0</c:v>
                </c:pt>
                <c:pt idx="25021">
                  <c:v>-32767.0</c:v>
                </c:pt>
                <c:pt idx="25022">
                  <c:v>-32767.0</c:v>
                </c:pt>
                <c:pt idx="25023">
                  <c:v>-32767.0</c:v>
                </c:pt>
                <c:pt idx="25024">
                  <c:v>-32767.0</c:v>
                </c:pt>
                <c:pt idx="25025">
                  <c:v>-32767.0</c:v>
                </c:pt>
                <c:pt idx="25026">
                  <c:v>-32767.0</c:v>
                </c:pt>
                <c:pt idx="25027">
                  <c:v>-32767.0</c:v>
                </c:pt>
                <c:pt idx="25028">
                  <c:v>-32767.0</c:v>
                </c:pt>
                <c:pt idx="25029">
                  <c:v>-32767.0</c:v>
                </c:pt>
                <c:pt idx="25030">
                  <c:v>-32767.0</c:v>
                </c:pt>
                <c:pt idx="25031">
                  <c:v>-32767.0</c:v>
                </c:pt>
                <c:pt idx="25032">
                  <c:v>-32767.0</c:v>
                </c:pt>
                <c:pt idx="25033">
                  <c:v>-32767.0</c:v>
                </c:pt>
                <c:pt idx="25034">
                  <c:v>-32767.0</c:v>
                </c:pt>
                <c:pt idx="25035">
                  <c:v>-32767.0</c:v>
                </c:pt>
                <c:pt idx="25036">
                  <c:v>-32767.0</c:v>
                </c:pt>
                <c:pt idx="25037">
                  <c:v>-32767.0</c:v>
                </c:pt>
                <c:pt idx="25038">
                  <c:v>-32767.0</c:v>
                </c:pt>
                <c:pt idx="25039">
                  <c:v>-32767.0</c:v>
                </c:pt>
                <c:pt idx="25040">
                  <c:v>-32767.0</c:v>
                </c:pt>
                <c:pt idx="25041">
                  <c:v>-32767.0</c:v>
                </c:pt>
                <c:pt idx="25042">
                  <c:v>-32767.0</c:v>
                </c:pt>
                <c:pt idx="25043">
                  <c:v>-32767.0</c:v>
                </c:pt>
                <c:pt idx="25044">
                  <c:v>-32767.0</c:v>
                </c:pt>
                <c:pt idx="25045">
                  <c:v>-32767.0</c:v>
                </c:pt>
                <c:pt idx="25046">
                  <c:v>-32767.0</c:v>
                </c:pt>
                <c:pt idx="25047">
                  <c:v>-32767.0</c:v>
                </c:pt>
                <c:pt idx="25048">
                  <c:v>-32767.0</c:v>
                </c:pt>
                <c:pt idx="25049">
                  <c:v>-32767.0</c:v>
                </c:pt>
                <c:pt idx="25050">
                  <c:v>-32767.0</c:v>
                </c:pt>
                <c:pt idx="25051">
                  <c:v>-32767.0</c:v>
                </c:pt>
                <c:pt idx="25052">
                  <c:v>-32767.0</c:v>
                </c:pt>
                <c:pt idx="25053">
                  <c:v>-32767.0</c:v>
                </c:pt>
                <c:pt idx="25054">
                  <c:v>-32767.0</c:v>
                </c:pt>
                <c:pt idx="25055">
                  <c:v>-32767.0</c:v>
                </c:pt>
                <c:pt idx="25056">
                  <c:v>-32767.0</c:v>
                </c:pt>
                <c:pt idx="25057">
                  <c:v>-32767.0</c:v>
                </c:pt>
                <c:pt idx="25058">
                  <c:v>-32767.0</c:v>
                </c:pt>
                <c:pt idx="25059">
                  <c:v>-32767.0</c:v>
                </c:pt>
                <c:pt idx="25060">
                  <c:v>-32767.0</c:v>
                </c:pt>
                <c:pt idx="25061">
                  <c:v>-32767.0</c:v>
                </c:pt>
                <c:pt idx="25062">
                  <c:v>-32767.0</c:v>
                </c:pt>
                <c:pt idx="25063">
                  <c:v>-32767.0</c:v>
                </c:pt>
                <c:pt idx="25064">
                  <c:v>-32767.0</c:v>
                </c:pt>
                <c:pt idx="25065">
                  <c:v>-32767.0</c:v>
                </c:pt>
                <c:pt idx="25066">
                  <c:v>-32767.0</c:v>
                </c:pt>
                <c:pt idx="25067">
                  <c:v>-32767.0</c:v>
                </c:pt>
                <c:pt idx="25068">
                  <c:v>-32767.0</c:v>
                </c:pt>
                <c:pt idx="25069">
                  <c:v>-32767.0</c:v>
                </c:pt>
                <c:pt idx="25070">
                  <c:v>-32767.0</c:v>
                </c:pt>
                <c:pt idx="25071">
                  <c:v>-32767.0</c:v>
                </c:pt>
                <c:pt idx="25072">
                  <c:v>-32767.0</c:v>
                </c:pt>
                <c:pt idx="25073">
                  <c:v>-32767.0</c:v>
                </c:pt>
                <c:pt idx="25074">
                  <c:v>-32767.0</c:v>
                </c:pt>
                <c:pt idx="25075">
                  <c:v>-32767.0</c:v>
                </c:pt>
                <c:pt idx="25076">
                  <c:v>-32767.0</c:v>
                </c:pt>
                <c:pt idx="25077">
                  <c:v>-32767.0</c:v>
                </c:pt>
                <c:pt idx="25078">
                  <c:v>-32767.0</c:v>
                </c:pt>
                <c:pt idx="25079">
                  <c:v>-32767.0</c:v>
                </c:pt>
                <c:pt idx="25080">
                  <c:v>-32767.0</c:v>
                </c:pt>
                <c:pt idx="25081">
                  <c:v>-32767.0</c:v>
                </c:pt>
                <c:pt idx="25082">
                  <c:v>-32767.0</c:v>
                </c:pt>
                <c:pt idx="25083">
                  <c:v>-32767.0</c:v>
                </c:pt>
                <c:pt idx="25084">
                  <c:v>-32767.0</c:v>
                </c:pt>
                <c:pt idx="25085">
                  <c:v>-32767.0</c:v>
                </c:pt>
                <c:pt idx="25086">
                  <c:v>-32767.0</c:v>
                </c:pt>
                <c:pt idx="25087">
                  <c:v>-32767.0</c:v>
                </c:pt>
                <c:pt idx="25088">
                  <c:v>-32767.0</c:v>
                </c:pt>
                <c:pt idx="25089">
                  <c:v>-32767.0</c:v>
                </c:pt>
                <c:pt idx="25090">
                  <c:v>-32767.0</c:v>
                </c:pt>
                <c:pt idx="25091">
                  <c:v>-32767.0</c:v>
                </c:pt>
                <c:pt idx="25092">
                  <c:v>-32767.0</c:v>
                </c:pt>
                <c:pt idx="25093">
                  <c:v>-32767.0</c:v>
                </c:pt>
                <c:pt idx="25094">
                  <c:v>-32767.0</c:v>
                </c:pt>
                <c:pt idx="25095">
                  <c:v>-32767.0</c:v>
                </c:pt>
                <c:pt idx="25096">
                  <c:v>-32767.0</c:v>
                </c:pt>
                <c:pt idx="25097">
                  <c:v>-32767.0</c:v>
                </c:pt>
                <c:pt idx="25098">
                  <c:v>-32767.0</c:v>
                </c:pt>
                <c:pt idx="25099">
                  <c:v>-32767.0</c:v>
                </c:pt>
                <c:pt idx="25100">
                  <c:v>-32767.0</c:v>
                </c:pt>
                <c:pt idx="25101">
                  <c:v>-32767.0</c:v>
                </c:pt>
                <c:pt idx="25102">
                  <c:v>-32767.0</c:v>
                </c:pt>
                <c:pt idx="25103">
                  <c:v>-32767.0</c:v>
                </c:pt>
                <c:pt idx="25104">
                  <c:v>-32767.0</c:v>
                </c:pt>
                <c:pt idx="25105">
                  <c:v>-32767.0</c:v>
                </c:pt>
                <c:pt idx="25106">
                  <c:v>-32767.0</c:v>
                </c:pt>
                <c:pt idx="25107">
                  <c:v>-32767.0</c:v>
                </c:pt>
                <c:pt idx="25108">
                  <c:v>-32767.0</c:v>
                </c:pt>
                <c:pt idx="25109">
                  <c:v>-32767.0</c:v>
                </c:pt>
                <c:pt idx="25110">
                  <c:v>-32767.0</c:v>
                </c:pt>
                <c:pt idx="25111">
                  <c:v>-32767.0</c:v>
                </c:pt>
                <c:pt idx="25112">
                  <c:v>-32767.0</c:v>
                </c:pt>
                <c:pt idx="25113">
                  <c:v>-32767.0</c:v>
                </c:pt>
                <c:pt idx="25114">
                  <c:v>-32767.0</c:v>
                </c:pt>
                <c:pt idx="25115">
                  <c:v>-32767.0</c:v>
                </c:pt>
                <c:pt idx="25116">
                  <c:v>-32767.0</c:v>
                </c:pt>
                <c:pt idx="25117">
                  <c:v>-32767.0</c:v>
                </c:pt>
                <c:pt idx="25118">
                  <c:v>-32767.0</c:v>
                </c:pt>
                <c:pt idx="25119">
                  <c:v>-32767.0</c:v>
                </c:pt>
                <c:pt idx="25120">
                  <c:v>-32767.0</c:v>
                </c:pt>
                <c:pt idx="25121">
                  <c:v>-32767.0</c:v>
                </c:pt>
                <c:pt idx="25122">
                  <c:v>-32767.0</c:v>
                </c:pt>
                <c:pt idx="25123">
                  <c:v>-32767.0</c:v>
                </c:pt>
                <c:pt idx="25124">
                  <c:v>-32767.0</c:v>
                </c:pt>
                <c:pt idx="25125">
                  <c:v>-32767.0</c:v>
                </c:pt>
                <c:pt idx="25126">
                  <c:v>-32767.0</c:v>
                </c:pt>
                <c:pt idx="25127">
                  <c:v>-32767.0</c:v>
                </c:pt>
                <c:pt idx="25128">
                  <c:v>-32767.0</c:v>
                </c:pt>
                <c:pt idx="25129">
                  <c:v>-32767.0</c:v>
                </c:pt>
                <c:pt idx="25130">
                  <c:v>-32767.0</c:v>
                </c:pt>
                <c:pt idx="25131">
                  <c:v>-32767.0</c:v>
                </c:pt>
                <c:pt idx="25132">
                  <c:v>-32767.0</c:v>
                </c:pt>
                <c:pt idx="25133">
                  <c:v>-32767.0</c:v>
                </c:pt>
                <c:pt idx="25134">
                  <c:v>-32767.0</c:v>
                </c:pt>
                <c:pt idx="25135">
                  <c:v>-32767.0</c:v>
                </c:pt>
                <c:pt idx="25136">
                  <c:v>-32767.0</c:v>
                </c:pt>
                <c:pt idx="25137">
                  <c:v>-32767.0</c:v>
                </c:pt>
                <c:pt idx="25138">
                  <c:v>-32767.0</c:v>
                </c:pt>
                <c:pt idx="25139">
                  <c:v>-32767.0</c:v>
                </c:pt>
                <c:pt idx="25140">
                  <c:v>-32767.0</c:v>
                </c:pt>
                <c:pt idx="25141">
                  <c:v>-32767.0</c:v>
                </c:pt>
                <c:pt idx="25142">
                  <c:v>-32767.0</c:v>
                </c:pt>
                <c:pt idx="25143">
                  <c:v>-32767.0</c:v>
                </c:pt>
                <c:pt idx="25144">
                  <c:v>-32767.0</c:v>
                </c:pt>
                <c:pt idx="25145">
                  <c:v>-32767.0</c:v>
                </c:pt>
                <c:pt idx="25146">
                  <c:v>-32767.0</c:v>
                </c:pt>
                <c:pt idx="25147">
                  <c:v>-32767.0</c:v>
                </c:pt>
                <c:pt idx="25148">
                  <c:v>-32767.0</c:v>
                </c:pt>
                <c:pt idx="25149">
                  <c:v>-32767.0</c:v>
                </c:pt>
                <c:pt idx="25150">
                  <c:v>-32767.0</c:v>
                </c:pt>
                <c:pt idx="25151">
                  <c:v>-32767.0</c:v>
                </c:pt>
                <c:pt idx="25152">
                  <c:v>-32767.0</c:v>
                </c:pt>
                <c:pt idx="25153">
                  <c:v>-32767.0</c:v>
                </c:pt>
                <c:pt idx="25154">
                  <c:v>-32767.0</c:v>
                </c:pt>
                <c:pt idx="25155">
                  <c:v>-32767.0</c:v>
                </c:pt>
                <c:pt idx="25156">
                  <c:v>-32767.0</c:v>
                </c:pt>
                <c:pt idx="25157">
                  <c:v>-32767.0</c:v>
                </c:pt>
                <c:pt idx="25158">
                  <c:v>-32767.0</c:v>
                </c:pt>
                <c:pt idx="25159">
                  <c:v>-32767.0</c:v>
                </c:pt>
                <c:pt idx="25160">
                  <c:v>-32767.0</c:v>
                </c:pt>
                <c:pt idx="25161">
                  <c:v>-32767.0</c:v>
                </c:pt>
                <c:pt idx="25162">
                  <c:v>-32767.0</c:v>
                </c:pt>
                <c:pt idx="25163">
                  <c:v>-32767.0</c:v>
                </c:pt>
                <c:pt idx="25164">
                  <c:v>-32767.0</c:v>
                </c:pt>
                <c:pt idx="25165">
                  <c:v>-32767.0</c:v>
                </c:pt>
                <c:pt idx="25166">
                  <c:v>-32767.0</c:v>
                </c:pt>
                <c:pt idx="25167">
                  <c:v>-32767.0</c:v>
                </c:pt>
                <c:pt idx="25168">
                  <c:v>-32767.0</c:v>
                </c:pt>
                <c:pt idx="25169">
                  <c:v>-32767.0</c:v>
                </c:pt>
                <c:pt idx="25170">
                  <c:v>-32767.0</c:v>
                </c:pt>
                <c:pt idx="25171">
                  <c:v>-32767.0</c:v>
                </c:pt>
                <c:pt idx="25172">
                  <c:v>-32767.0</c:v>
                </c:pt>
                <c:pt idx="25173">
                  <c:v>-32767.0</c:v>
                </c:pt>
                <c:pt idx="25174">
                  <c:v>-32767.0</c:v>
                </c:pt>
                <c:pt idx="25175">
                  <c:v>-32767.0</c:v>
                </c:pt>
                <c:pt idx="25176">
                  <c:v>-32767.0</c:v>
                </c:pt>
                <c:pt idx="25177">
                  <c:v>-32767.0</c:v>
                </c:pt>
                <c:pt idx="25178">
                  <c:v>-32767.0</c:v>
                </c:pt>
                <c:pt idx="25179">
                  <c:v>-32767.0</c:v>
                </c:pt>
                <c:pt idx="25180">
                  <c:v>-32767.0</c:v>
                </c:pt>
                <c:pt idx="25181">
                  <c:v>-32767.0</c:v>
                </c:pt>
                <c:pt idx="25182">
                  <c:v>-32767.0</c:v>
                </c:pt>
                <c:pt idx="25183">
                  <c:v>-32767.0</c:v>
                </c:pt>
                <c:pt idx="25184">
                  <c:v>-32767.0</c:v>
                </c:pt>
                <c:pt idx="25185">
                  <c:v>-32767.0</c:v>
                </c:pt>
                <c:pt idx="25186">
                  <c:v>-32767.0</c:v>
                </c:pt>
                <c:pt idx="25187">
                  <c:v>-32767.0</c:v>
                </c:pt>
                <c:pt idx="25188">
                  <c:v>-32767.0</c:v>
                </c:pt>
                <c:pt idx="25189">
                  <c:v>-32767.0</c:v>
                </c:pt>
                <c:pt idx="25190">
                  <c:v>-32767.0</c:v>
                </c:pt>
                <c:pt idx="25191">
                  <c:v>-32767.0</c:v>
                </c:pt>
                <c:pt idx="25192">
                  <c:v>-32767.0</c:v>
                </c:pt>
                <c:pt idx="25193">
                  <c:v>-32767.0</c:v>
                </c:pt>
                <c:pt idx="25194">
                  <c:v>-32767.0</c:v>
                </c:pt>
                <c:pt idx="25195">
                  <c:v>-32767.0</c:v>
                </c:pt>
                <c:pt idx="25196">
                  <c:v>-32767.0</c:v>
                </c:pt>
                <c:pt idx="25197">
                  <c:v>-32767.0</c:v>
                </c:pt>
                <c:pt idx="25198">
                  <c:v>-32767.0</c:v>
                </c:pt>
                <c:pt idx="25199">
                  <c:v>-32767.0</c:v>
                </c:pt>
                <c:pt idx="25200">
                  <c:v>-32767.0</c:v>
                </c:pt>
                <c:pt idx="25201">
                  <c:v>-32767.0</c:v>
                </c:pt>
                <c:pt idx="25202">
                  <c:v>-32767.0</c:v>
                </c:pt>
                <c:pt idx="25203">
                  <c:v>-32767.0</c:v>
                </c:pt>
                <c:pt idx="25204">
                  <c:v>-32767.0</c:v>
                </c:pt>
                <c:pt idx="25205">
                  <c:v>-32767.0</c:v>
                </c:pt>
                <c:pt idx="25206">
                  <c:v>-32767.0</c:v>
                </c:pt>
                <c:pt idx="25207">
                  <c:v>-32767.0</c:v>
                </c:pt>
                <c:pt idx="25208">
                  <c:v>-32767.0</c:v>
                </c:pt>
                <c:pt idx="25209">
                  <c:v>-32767.0</c:v>
                </c:pt>
                <c:pt idx="25210">
                  <c:v>-32767.0</c:v>
                </c:pt>
                <c:pt idx="25211">
                  <c:v>-32767.0</c:v>
                </c:pt>
                <c:pt idx="25212">
                  <c:v>-32767.0</c:v>
                </c:pt>
                <c:pt idx="25213">
                  <c:v>-32767.0</c:v>
                </c:pt>
                <c:pt idx="25214">
                  <c:v>-32767.0</c:v>
                </c:pt>
                <c:pt idx="25215">
                  <c:v>-32767.0</c:v>
                </c:pt>
                <c:pt idx="25216">
                  <c:v>-32767.0</c:v>
                </c:pt>
                <c:pt idx="25217">
                  <c:v>-32767.0</c:v>
                </c:pt>
                <c:pt idx="25218">
                  <c:v>-32767.0</c:v>
                </c:pt>
                <c:pt idx="25219">
                  <c:v>-32767.0</c:v>
                </c:pt>
                <c:pt idx="25220">
                  <c:v>-32767.0</c:v>
                </c:pt>
                <c:pt idx="25221">
                  <c:v>-32767.0</c:v>
                </c:pt>
                <c:pt idx="25222">
                  <c:v>-32767.0</c:v>
                </c:pt>
                <c:pt idx="25223">
                  <c:v>-32767.0</c:v>
                </c:pt>
                <c:pt idx="25224">
                  <c:v>-32767.0</c:v>
                </c:pt>
                <c:pt idx="25225">
                  <c:v>-32767.0</c:v>
                </c:pt>
                <c:pt idx="25226">
                  <c:v>-32767.0</c:v>
                </c:pt>
                <c:pt idx="25227">
                  <c:v>-32767.0</c:v>
                </c:pt>
                <c:pt idx="25228">
                  <c:v>-32767.0</c:v>
                </c:pt>
                <c:pt idx="25229">
                  <c:v>-32767.0</c:v>
                </c:pt>
                <c:pt idx="25230">
                  <c:v>-32767.0</c:v>
                </c:pt>
                <c:pt idx="25231">
                  <c:v>-32767.0</c:v>
                </c:pt>
                <c:pt idx="25232">
                  <c:v>-32767.0</c:v>
                </c:pt>
                <c:pt idx="25233">
                  <c:v>-32767.0</c:v>
                </c:pt>
                <c:pt idx="25234">
                  <c:v>-32767.0</c:v>
                </c:pt>
                <c:pt idx="25235">
                  <c:v>-32767.0</c:v>
                </c:pt>
                <c:pt idx="25236">
                  <c:v>-32767.0</c:v>
                </c:pt>
                <c:pt idx="25237">
                  <c:v>-32767.0</c:v>
                </c:pt>
                <c:pt idx="25238">
                  <c:v>-32767.0</c:v>
                </c:pt>
                <c:pt idx="25239">
                  <c:v>-32767.0</c:v>
                </c:pt>
                <c:pt idx="25240">
                  <c:v>-32767.0</c:v>
                </c:pt>
                <c:pt idx="25241">
                  <c:v>-32767.0</c:v>
                </c:pt>
                <c:pt idx="25242">
                  <c:v>-32767.0</c:v>
                </c:pt>
                <c:pt idx="25243">
                  <c:v>-32767.0</c:v>
                </c:pt>
                <c:pt idx="25244">
                  <c:v>-32767.0</c:v>
                </c:pt>
                <c:pt idx="25245">
                  <c:v>-32767.0</c:v>
                </c:pt>
                <c:pt idx="25246">
                  <c:v>-32767.0</c:v>
                </c:pt>
                <c:pt idx="25247">
                  <c:v>-32767.0</c:v>
                </c:pt>
                <c:pt idx="25248">
                  <c:v>-32767.0</c:v>
                </c:pt>
                <c:pt idx="25249">
                  <c:v>-32767.0</c:v>
                </c:pt>
                <c:pt idx="25250">
                  <c:v>-32767.0</c:v>
                </c:pt>
                <c:pt idx="25251">
                  <c:v>-32767.0</c:v>
                </c:pt>
                <c:pt idx="25252">
                  <c:v>-32767.0</c:v>
                </c:pt>
                <c:pt idx="25253">
                  <c:v>-32767.0</c:v>
                </c:pt>
                <c:pt idx="25254">
                  <c:v>-32767.0</c:v>
                </c:pt>
                <c:pt idx="25255">
                  <c:v>-32767.0</c:v>
                </c:pt>
                <c:pt idx="25256">
                  <c:v>-32767.0</c:v>
                </c:pt>
                <c:pt idx="25257">
                  <c:v>-32767.0</c:v>
                </c:pt>
                <c:pt idx="25258">
                  <c:v>-32767.0</c:v>
                </c:pt>
                <c:pt idx="25259">
                  <c:v>-32767.0</c:v>
                </c:pt>
                <c:pt idx="25260">
                  <c:v>-32767.0</c:v>
                </c:pt>
                <c:pt idx="25261">
                  <c:v>-32767.0</c:v>
                </c:pt>
                <c:pt idx="25262">
                  <c:v>-32767.0</c:v>
                </c:pt>
                <c:pt idx="25263">
                  <c:v>-32767.0</c:v>
                </c:pt>
                <c:pt idx="25264">
                  <c:v>-32767.0</c:v>
                </c:pt>
                <c:pt idx="25265">
                  <c:v>-32767.0</c:v>
                </c:pt>
                <c:pt idx="25266">
                  <c:v>-32767.0</c:v>
                </c:pt>
                <c:pt idx="25267">
                  <c:v>-32767.0</c:v>
                </c:pt>
                <c:pt idx="25268">
                  <c:v>-32767.0</c:v>
                </c:pt>
                <c:pt idx="25269">
                  <c:v>-32767.0</c:v>
                </c:pt>
                <c:pt idx="25270">
                  <c:v>-32767.0</c:v>
                </c:pt>
                <c:pt idx="25271">
                  <c:v>-32767.0</c:v>
                </c:pt>
                <c:pt idx="25272">
                  <c:v>-32767.0</c:v>
                </c:pt>
                <c:pt idx="25273">
                  <c:v>-32767.0</c:v>
                </c:pt>
                <c:pt idx="25274">
                  <c:v>-32767.0</c:v>
                </c:pt>
                <c:pt idx="25275">
                  <c:v>-32767.0</c:v>
                </c:pt>
                <c:pt idx="25276">
                  <c:v>-32767.0</c:v>
                </c:pt>
                <c:pt idx="25277">
                  <c:v>-32767.0</c:v>
                </c:pt>
                <c:pt idx="25278">
                  <c:v>-32767.0</c:v>
                </c:pt>
                <c:pt idx="25279">
                  <c:v>-32767.0</c:v>
                </c:pt>
                <c:pt idx="25280">
                  <c:v>-32767.0</c:v>
                </c:pt>
                <c:pt idx="25281">
                  <c:v>-32767.0</c:v>
                </c:pt>
                <c:pt idx="25282">
                  <c:v>-32767.0</c:v>
                </c:pt>
                <c:pt idx="25283">
                  <c:v>-32767.0</c:v>
                </c:pt>
                <c:pt idx="25284">
                  <c:v>-32767.0</c:v>
                </c:pt>
                <c:pt idx="25285">
                  <c:v>-32767.0</c:v>
                </c:pt>
                <c:pt idx="25286">
                  <c:v>-32767.0</c:v>
                </c:pt>
                <c:pt idx="25287">
                  <c:v>-32767.0</c:v>
                </c:pt>
                <c:pt idx="25288">
                  <c:v>-32767.0</c:v>
                </c:pt>
                <c:pt idx="25289">
                  <c:v>-32767.0</c:v>
                </c:pt>
                <c:pt idx="25290">
                  <c:v>-32767.0</c:v>
                </c:pt>
                <c:pt idx="25291">
                  <c:v>-32767.0</c:v>
                </c:pt>
                <c:pt idx="25292">
                  <c:v>-32767.0</c:v>
                </c:pt>
                <c:pt idx="25293">
                  <c:v>-32767.0</c:v>
                </c:pt>
                <c:pt idx="25294">
                  <c:v>-32767.0</c:v>
                </c:pt>
                <c:pt idx="25295">
                  <c:v>-32767.0</c:v>
                </c:pt>
                <c:pt idx="25296">
                  <c:v>-32767.0</c:v>
                </c:pt>
                <c:pt idx="25297">
                  <c:v>-32767.0</c:v>
                </c:pt>
                <c:pt idx="25298">
                  <c:v>-32767.0</c:v>
                </c:pt>
                <c:pt idx="25299">
                  <c:v>-32767.0</c:v>
                </c:pt>
                <c:pt idx="25300">
                  <c:v>-32767.0</c:v>
                </c:pt>
                <c:pt idx="25301">
                  <c:v>-32767.0</c:v>
                </c:pt>
                <c:pt idx="25302">
                  <c:v>-32767.0</c:v>
                </c:pt>
                <c:pt idx="25303">
                  <c:v>-32767.0</c:v>
                </c:pt>
                <c:pt idx="25304">
                  <c:v>-32767.0</c:v>
                </c:pt>
                <c:pt idx="25305">
                  <c:v>-32767.0</c:v>
                </c:pt>
                <c:pt idx="25306">
                  <c:v>-32767.0</c:v>
                </c:pt>
                <c:pt idx="25307">
                  <c:v>-32767.0</c:v>
                </c:pt>
                <c:pt idx="25308">
                  <c:v>-32767.0</c:v>
                </c:pt>
                <c:pt idx="25309">
                  <c:v>-32767.0</c:v>
                </c:pt>
                <c:pt idx="25310">
                  <c:v>-32767.0</c:v>
                </c:pt>
                <c:pt idx="25311">
                  <c:v>-32767.0</c:v>
                </c:pt>
                <c:pt idx="25312">
                  <c:v>-32767.0</c:v>
                </c:pt>
                <c:pt idx="25313">
                  <c:v>-32767.0</c:v>
                </c:pt>
                <c:pt idx="25314">
                  <c:v>-32767.0</c:v>
                </c:pt>
                <c:pt idx="25315">
                  <c:v>-32767.0</c:v>
                </c:pt>
                <c:pt idx="25316">
                  <c:v>-32767.0</c:v>
                </c:pt>
                <c:pt idx="25317">
                  <c:v>-32767.0</c:v>
                </c:pt>
                <c:pt idx="25318">
                  <c:v>-32767.0</c:v>
                </c:pt>
                <c:pt idx="25319">
                  <c:v>-32767.0</c:v>
                </c:pt>
                <c:pt idx="25320">
                  <c:v>-32767.0</c:v>
                </c:pt>
                <c:pt idx="25321">
                  <c:v>-32767.0</c:v>
                </c:pt>
                <c:pt idx="25322">
                  <c:v>-32767.0</c:v>
                </c:pt>
                <c:pt idx="25323">
                  <c:v>-32767.0</c:v>
                </c:pt>
                <c:pt idx="25324">
                  <c:v>-32767.0</c:v>
                </c:pt>
                <c:pt idx="25325">
                  <c:v>-32767.0</c:v>
                </c:pt>
                <c:pt idx="25326">
                  <c:v>-32767.0</c:v>
                </c:pt>
                <c:pt idx="25327">
                  <c:v>-32767.0</c:v>
                </c:pt>
                <c:pt idx="25328">
                  <c:v>-32767.0</c:v>
                </c:pt>
                <c:pt idx="25329">
                  <c:v>-32767.0</c:v>
                </c:pt>
                <c:pt idx="25330">
                  <c:v>-32767.0</c:v>
                </c:pt>
                <c:pt idx="25331">
                  <c:v>-32767.0</c:v>
                </c:pt>
                <c:pt idx="25332">
                  <c:v>-32767.0</c:v>
                </c:pt>
                <c:pt idx="25333">
                  <c:v>-32767.0</c:v>
                </c:pt>
                <c:pt idx="25334">
                  <c:v>-32767.0</c:v>
                </c:pt>
                <c:pt idx="25335">
                  <c:v>-32767.0</c:v>
                </c:pt>
                <c:pt idx="25336">
                  <c:v>-32767.0</c:v>
                </c:pt>
                <c:pt idx="25337">
                  <c:v>-32767.0</c:v>
                </c:pt>
                <c:pt idx="25338">
                  <c:v>-32767.0</c:v>
                </c:pt>
                <c:pt idx="25339">
                  <c:v>-32767.0</c:v>
                </c:pt>
                <c:pt idx="25340">
                  <c:v>-32767.0</c:v>
                </c:pt>
                <c:pt idx="25341">
                  <c:v>-32767.0</c:v>
                </c:pt>
                <c:pt idx="25342">
                  <c:v>-32767.0</c:v>
                </c:pt>
                <c:pt idx="25343">
                  <c:v>-32767.0</c:v>
                </c:pt>
                <c:pt idx="25344">
                  <c:v>-32767.0</c:v>
                </c:pt>
                <c:pt idx="25345">
                  <c:v>-32767.0</c:v>
                </c:pt>
                <c:pt idx="25346">
                  <c:v>-32767.0</c:v>
                </c:pt>
                <c:pt idx="25347">
                  <c:v>-32767.0</c:v>
                </c:pt>
                <c:pt idx="25348">
                  <c:v>-32767.0</c:v>
                </c:pt>
                <c:pt idx="25349">
                  <c:v>-32767.0</c:v>
                </c:pt>
                <c:pt idx="25350">
                  <c:v>-32767.0</c:v>
                </c:pt>
                <c:pt idx="25351">
                  <c:v>-32767.0</c:v>
                </c:pt>
                <c:pt idx="25352">
                  <c:v>-32767.0</c:v>
                </c:pt>
                <c:pt idx="25353">
                  <c:v>-32767.0</c:v>
                </c:pt>
                <c:pt idx="25354">
                  <c:v>-32767.0</c:v>
                </c:pt>
                <c:pt idx="25355">
                  <c:v>-32767.0</c:v>
                </c:pt>
                <c:pt idx="25356">
                  <c:v>-32767.0</c:v>
                </c:pt>
                <c:pt idx="25357">
                  <c:v>-32767.0</c:v>
                </c:pt>
                <c:pt idx="25358">
                  <c:v>-32767.0</c:v>
                </c:pt>
                <c:pt idx="25359">
                  <c:v>-32767.0</c:v>
                </c:pt>
                <c:pt idx="25360">
                  <c:v>-32767.0</c:v>
                </c:pt>
                <c:pt idx="25361">
                  <c:v>-32767.0</c:v>
                </c:pt>
                <c:pt idx="25362">
                  <c:v>-32767.0</c:v>
                </c:pt>
                <c:pt idx="25363">
                  <c:v>-32767.0</c:v>
                </c:pt>
                <c:pt idx="25364">
                  <c:v>-32767.0</c:v>
                </c:pt>
                <c:pt idx="25365">
                  <c:v>-32767.0</c:v>
                </c:pt>
                <c:pt idx="25366">
                  <c:v>-32767.0</c:v>
                </c:pt>
                <c:pt idx="25367">
                  <c:v>-32767.0</c:v>
                </c:pt>
                <c:pt idx="25368">
                  <c:v>-32767.0</c:v>
                </c:pt>
                <c:pt idx="25369">
                  <c:v>-32767.0</c:v>
                </c:pt>
                <c:pt idx="25370">
                  <c:v>-32767.0</c:v>
                </c:pt>
                <c:pt idx="25371">
                  <c:v>-32767.0</c:v>
                </c:pt>
                <c:pt idx="25372">
                  <c:v>-32767.0</c:v>
                </c:pt>
                <c:pt idx="25373">
                  <c:v>-32767.0</c:v>
                </c:pt>
                <c:pt idx="25374">
                  <c:v>-32767.0</c:v>
                </c:pt>
                <c:pt idx="25375">
                  <c:v>-32767.0</c:v>
                </c:pt>
                <c:pt idx="25376">
                  <c:v>-32767.0</c:v>
                </c:pt>
                <c:pt idx="25377">
                  <c:v>-32767.0</c:v>
                </c:pt>
                <c:pt idx="25378">
                  <c:v>-32767.0</c:v>
                </c:pt>
                <c:pt idx="25379">
                  <c:v>-32767.0</c:v>
                </c:pt>
                <c:pt idx="25380">
                  <c:v>-32767.0</c:v>
                </c:pt>
                <c:pt idx="25381">
                  <c:v>-32767.0</c:v>
                </c:pt>
                <c:pt idx="25382">
                  <c:v>-32767.0</c:v>
                </c:pt>
                <c:pt idx="25383">
                  <c:v>-32767.0</c:v>
                </c:pt>
                <c:pt idx="25384">
                  <c:v>-32767.0</c:v>
                </c:pt>
                <c:pt idx="25385">
                  <c:v>-32767.0</c:v>
                </c:pt>
                <c:pt idx="25386">
                  <c:v>-32767.0</c:v>
                </c:pt>
                <c:pt idx="25387">
                  <c:v>-32767.0</c:v>
                </c:pt>
                <c:pt idx="25388">
                  <c:v>-32767.0</c:v>
                </c:pt>
                <c:pt idx="25389">
                  <c:v>-32767.0</c:v>
                </c:pt>
                <c:pt idx="25390">
                  <c:v>-32767.0</c:v>
                </c:pt>
                <c:pt idx="25391">
                  <c:v>-32767.0</c:v>
                </c:pt>
                <c:pt idx="25392">
                  <c:v>-32767.0</c:v>
                </c:pt>
                <c:pt idx="25393">
                  <c:v>-32767.0</c:v>
                </c:pt>
                <c:pt idx="25394">
                  <c:v>-32767.0</c:v>
                </c:pt>
                <c:pt idx="25395">
                  <c:v>-32767.0</c:v>
                </c:pt>
                <c:pt idx="25396">
                  <c:v>-32767.0</c:v>
                </c:pt>
                <c:pt idx="25397">
                  <c:v>-32767.0</c:v>
                </c:pt>
                <c:pt idx="25398">
                  <c:v>-32767.0</c:v>
                </c:pt>
                <c:pt idx="25399">
                  <c:v>-32767.0</c:v>
                </c:pt>
                <c:pt idx="25400">
                  <c:v>-32767.0</c:v>
                </c:pt>
                <c:pt idx="25401">
                  <c:v>-32767.0</c:v>
                </c:pt>
                <c:pt idx="25402">
                  <c:v>-32767.0</c:v>
                </c:pt>
                <c:pt idx="25403">
                  <c:v>-32767.0</c:v>
                </c:pt>
                <c:pt idx="25404">
                  <c:v>-32767.0</c:v>
                </c:pt>
                <c:pt idx="25405">
                  <c:v>-32767.0</c:v>
                </c:pt>
                <c:pt idx="25406">
                  <c:v>-32767.0</c:v>
                </c:pt>
                <c:pt idx="25407">
                  <c:v>-32767.0</c:v>
                </c:pt>
                <c:pt idx="25408">
                  <c:v>-32767.0</c:v>
                </c:pt>
                <c:pt idx="25409">
                  <c:v>-32767.0</c:v>
                </c:pt>
                <c:pt idx="25410">
                  <c:v>-32767.0</c:v>
                </c:pt>
                <c:pt idx="25411">
                  <c:v>-32767.0</c:v>
                </c:pt>
                <c:pt idx="25412">
                  <c:v>-32767.0</c:v>
                </c:pt>
                <c:pt idx="25413">
                  <c:v>-32767.0</c:v>
                </c:pt>
                <c:pt idx="25414">
                  <c:v>-32767.0</c:v>
                </c:pt>
                <c:pt idx="25415">
                  <c:v>-32767.0</c:v>
                </c:pt>
                <c:pt idx="25416">
                  <c:v>-32767.0</c:v>
                </c:pt>
                <c:pt idx="25417">
                  <c:v>-32767.0</c:v>
                </c:pt>
                <c:pt idx="25418">
                  <c:v>-32767.0</c:v>
                </c:pt>
                <c:pt idx="25419">
                  <c:v>-32767.0</c:v>
                </c:pt>
                <c:pt idx="25420">
                  <c:v>-32767.0</c:v>
                </c:pt>
                <c:pt idx="25421">
                  <c:v>-32767.0</c:v>
                </c:pt>
                <c:pt idx="25422">
                  <c:v>-32767.0</c:v>
                </c:pt>
                <c:pt idx="25423">
                  <c:v>-32767.0</c:v>
                </c:pt>
                <c:pt idx="25424">
                  <c:v>-32767.0</c:v>
                </c:pt>
                <c:pt idx="25425">
                  <c:v>-32767.0</c:v>
                </c:pt>
                <c:pt idx="25426">
                  <c:v>-32767.0</c:v>
                </c:pt>
                <c:pt idx="25427">
                  <c:v>-32767.0</c:v>
                </c:pt>
                <c:pt idx="25428">
                  <c:v>-32767.0</c:v>
                </c:pt>
                <c:pt idx="25429">
                  <c:v>-32767.0</c:v>
                </c:pt>
                <c:pt idx="25430">
                  <c:v>-32767.0</c:v>
                </c:pt>
                <c:pt idx="25431">
                  <c:v>-32767.0</c:v>
                </c:pt>
                <c:pt idx="25432">
                  <c:v>-32767.0</c:v>
                </c:pt>
                <c:pt idx="25433">
                  <c:v>-32767.0</c:v>
                </c:pt>
                <c:pt idx="25434">
                  <c:v>-32767.0</c:v>
                </c:pt>
                <c:pt idx="25435">
                  <c:v>-32767.0</c:v>
                </c:pt>
                <c:pt idx="25436">
                  <c:v>-32767.0</c:v>
                </c:pt>
                <c:pt idx="25437">
                  <c:v>-32767.0</c:v>
                </c:pt>
                <c:pt idx="25438">
                  <c:v>-32767.0</c:v>
                </c:pt>
                <c:pt idx="25439">
                  <c:v>-32767.0</c:v>
                </c:pt>
                <c:pt idx="25440">
                  <c:v>-32767.0</c:v>
                </c:pt>
                <c:pt idx="25441">
                  <c:v>-32767.0</c:v>
                </c:pt>
                <c:pt idx="25442">
                  <c:v>-32767.0</c:v>
                </c:pt>
                <c:pt idx="25443">
                  <c:v>-32767.0</c:v>
                </c:pt>
                <c:pt idx="25444">
                  <c:v>-32767.0</c:v>
                </c:pt>
                <c:pt idx="25445">
                  <c:v>-32767.0</c:v>
                </c:pt>
                <c:pt idx="25446">
                  <c:v>-32767.0</c:v>
                </c:pt>
                <c:pt idx="25447">
                  <c:v>-32767.0</c:v>
                </c:pt>
                <c:pt idx="25448">
                  <c:v>-32767.0</c:v>
                </c:pt>
                <c:pt idx="25449">
                  <c:v>-32767.0</c:v>
                </c:pt>
                <c:pt idx="25450">
                  <c:v>-32767.0</c:v>
                </c:pt>
                <c:pt idx="25451">
                  <c:v>-32767.0</c:v>
                </c:pt>
                <c:pt idx="25452">
                  <c:v>-32767.0</c:v>
                </c:pt>
                <c:pt idx="25453">
                  <c:v>-32767.0</c:v>
                </c:pt>
                <c:pt idx="25454">
                  <c:v>-32767.0</c:v>
                </c:pt>
                <c:pt idx="25455">
                  <c:v>-32767.0</c:v>
                </c:pt>
                <c:pt idx="25456">
                  <c:v>-32767.0</c:v>
                </c:pt>
                <c:pt idx="25457">
                  <c:v>-32767.0</c:v>
                </c:pt>
                <c:pt idx="25458">
                  <c:v>-32767.0</c:v>
                </c:pt>
                <c:pt idx="25459">
                  <c:v>-32767.0</c:v>
                </c:pt>
                <c:pt idx="25460">
                  <c:v>-32767.0</c:v>
                </c:pt>
                <c:pt idx="25461">
                  <c:v>-32767.0</c:v>
                </c:pt>
                <c:pt idx="25462">
                  <c:v>-32767.0</c:v>
                </c:pt>
                <c:pt idx="25463">
                  <c:v>-32767.0</c:v>
                </c:pt>
                <c:pt idx="25464">
                  <c:v>-32767.0</c:v>
                </c:pt>
                <c:pt idx="25465">
                  <c:v>-32767.0</c:v>
                </c:pt>
                <c:pt idx="25466">
                  <c:v>-32767.0</c:v>
                </c:pt>
                <c:pt idx="25467">
                  <c:v>-32767.0</c:v>
                </c:pt>
                <c:pt idx="25468">
                  <c:v>-32767.0</c:v>
                </c:pt>
                <c:pt idx="25469">
                  <c:v>-32767.0</c:v>
                </c:pt>
                <c:pt idx="25470">
                  <c:v>-32767.0</c:v>
                </c:pt>
                <c:pt idx="25471">
                  <c:v>-32767.0</c:v>
                </c:pt>
                <c:pt idx="25472">
                  <c:v>-32767.0</c:v>
                </c:pt>
                <c:pt idx="25473">
                  <c:v>-32767.0</c:v>
                </c:pt>
                <c:pt idx="25474">
                  <c:v>-32767.0</c:v>
                </c:pt>
                <c:pt idx="25475">
                  <c:v>-32767.0</c:v>
                </c:pt>
                <c:pt idx="25476">
                  <c:v>-32767.0</c:v>
                </c:pt>
                <c:pt idx="25477">
                  <c:v>-32767.0</c:v>
                </c:pt>
                <c:pt idx="25478">
                  <c:v>-32767.0</c:v>
                </c:pt>
                <c:pt idx="25479">
                  <c:v>-32767.0</c:v>
                </c:pt>
                <c:pt idx="25480">
                  <c:v>-32767.0</c:v>
                </c:pt>
                <c:pt idx="25481">
                  <c:v>-32767.0</c:v>
                </c:pt>
                <c:pt idx="25482">
                  <c:v>-32767.0</c:v>
                </c:pt>
                <c:pt idx="25483">
                  <c:v>-32767.0</c:v>
                </c:pt>
                <c:pt idx="25484">
                  <c:v>-32767.0</c:v>
                </c:pt>
                <c:pt idx="25485">
                  <c:v>-32767.0</c:v>
                </c:pt>
                <c:pt idx="25486">
                  <c:v>-32767.0</c:v>
                </c:pt>
                <c:pt idx="25487">
                  <c:v>-32767.0</c:v>
                </c:pt>
                <c:pt idx="25488">
                  <c:v>-32767.0</c:v>
                </c:pt>
                <c:pt idx="25489">
                  <c:v>-32767.0</c:v>
                </c:pt>
                <c:pt idx="25490">
                  <c:v>-32767.0</c:v>
                </c:pt>
                <c:pt idx="25491">
                  <c:v>-32767.0</c:v>
                </c:pt>
                <c:pt idx="25492">
                  <c:v>-32767.0</c:v>
                </c:pt>
                <c:pt idx="25493">
                  <c:v>-32767.0</c:v>
                </c:pt>
                <c:pt idx="25494">
                  <c:v>-32767.0</c:v>
                </c:pt>
                <c:pt idx="25495">
                  <c:v>-32767.0</c:v>
                </c:pt>
                <c:pt idx="25496">
                  <c:v>-32767.0</c:v>
                </c:pt>
                <c:pt idx="25497">
                  <c:v>-32767.0</c:v>
                </c:pt>
                <c:pt idx="25498">
                  <c:v>-32767.0</c:v>
                </c:pt>
                <c:pt idx="25499">
                  <c:v>-32767.0</c:v>
                </c:pt>
                <c:pt idx="25500">
                  <c:v>-32767.0</c:v>
                </c:pt>
                <c:pt idx="25501">
                  <c:v>-32767.0</c:v>
                </c:pt>
                <c:pt idx="25502">
                  <c:v>-32767.0</c:v>
                </c:pt>
                <c:pt idx="25503">
                  <c:v>-32767.0</c:v>
                </c:pt>
                <c:pt idx="25504">
                  <c:v>-32767.0</c:v>
                </c:pt>
                <c:pt idx="25505">
                  <c:v>-32767.0</c:v>
                </c:pt>
                <c:pt idx="25506">
                  <c:v>-32767.0</c:v>
                </c:pt>
                <c:pt idx="25507">
                  <c:v>-32767.0</c:v>
                </c:pt>
                <c:pt idx="25508">
                  <c:v>-32767.0</c:v>
                </c:pt>
                <c:pt idx="25509">
                  <c:v>-32767.0</c:v>
                </c:pt>
                <c:pt idx="25510">
                  <c:v>-32767.0</c:v>
                </c:pt>
                <c:pt idx="25511">
                  <c:v>-32767.0</c:v>
                </c:pt>
                <c:pt idx="25512">
                  <c:v>-32767.0</c:v>
                </c:pt>
                <c:pt idx="25513">
                  <c:v>-32767.0</c:v>
                </c:pt>
                <c:pt idx="25514">
                  <c:v>-32767.0</c:v>
                </c:pt>
                <c:pt idx="25515">
                  <c:v>-32767.0</c:v>
                </c:pt>
                <c:pt idx="25516">
                  <c:v>-32767.0</c:v>
                </c:pt>
                <c:pt idx="25517">
                  <c:v>-32767.0</c:v>
                </c:pt>
                <c:pt idx="25518">
                  <c:v>-32767.0</c:v>
                </c:pt>
                <c:pt idx="25519">
                  <c:v>-32767.0</c:v>
                </c:pt>
                <c:pt idx="25520">
                  <c:v>-32767.0</c:v>
                </c:pt>
                <c:pt idx="25521">
                  <c:v>-32767.0</c:v>
                </c:pt>
                <c:pt idx="25522">
                  <c:v>-32767.0</c:v>
                </c:pt>
                <c:pt idx="25523">
                  <c:v>-32767.0</c:v>
                </c:pt>
                <c:pt idx="25524">
                  <c:v>-32767.0</c:v>
                </c:pt>
                <c:pt idx="25525">
                  <c:v>-32767.0</c:v>
                </c:pt>
                <c:pt idx="25526">
                  <c:v>-32767.0</c:v>
                </c:pt>
                <c:pt idx="25527">
                  <c:v>-32767.0</c:v>
                </c:pt>
                <c:pt idx="25528">
                  <c:v>-32767.0</c:v>
                </c:pt>
                <c:pt idx="25529">
                  <c:v>-32767.0</c:v>
                </c:pt>
                <c:pt idx="25530">
                  <c:v>-32767.0</c:v>
                </c:pt>
                <c:pt idx="25531">
                  <c:v>-32767.0</c:v>
                </c:pt>
                <c:pt idx="25532">
                  <c:v>-32767.0</c:v>
                </c:pt>
                <c:pt idx="25533">
                  <c:v>-32767.0</c:v>
                </c:pt>
                <c:pt idx="25534">
                  <c:v>-32767.0</c:v>
                </c:pt>
                <c:pt idx="25535">
                  <c:v>-32767.0</c:v>
                </c:pt>
                <c:pt idx="25536">
                  <c:v>-32767.0</c:v>
                </c:pt>
                <c:pt idx="25537">
                  <c:v>-32767.0</c:v>
                </c:pt>
                <c:pt idx="25538">
                  <c:v>-32767.0</c:v>
                </c:pt>
                <c:pt idx="25539">
                  <c:v>-32767.0</c:v>
                </c:pt>
                <c:pt idx="25540">
                  <c:v>-32767.0</c:v>
                </c:pt>
                <c:pt idx="25541">
                  <c:v>-32767.0</c:v>
                </c:pt>
                <c:pt idx="25542">
                  <c:v>-32767.0</c:v>
                </c:pt>
                <c:pt idx="25543">
                  <c:v>-32767.0</c:v>
                </c:pt>
                <c:pt idx="25544">
                  <c:v>-32767.0</c:v>
                </c:pt>
                <c:pt idx="25545">
                  <c:v>-32767.0</c:v>
                </c:pt>
                <c:pt idx="25546">
                  <c:v>-32767.0</c:v>
                </c:pt>
                <c:pt idx="25547">
                  <c:v>-32767.0</c:v>
                </c:pt>
                <c:pt idx="25548">
                  <c:v>-32767.0</c:v>
                </c:pt>
                <c:pt idx="25549">
                  <c:v>-32767.0</c:v>
                </c:pt>
                <c:pt idx="25550">
                  <c:v>-32767.0</c:v>
                </c:pt>
                <c:pt idx="25551">
                  <c:v>-32767.0</c:v>
                </c:pt>
                <c:pt idx="25552">
                  <c:v>-32767.0</c:v>
                </c:pt>
                <c:pt idx="25553">
                  <c:v>-32767.0</c:v>
                </c:pt>
                <c:pt idx="25554">
                  <c:v>-32767.0</c:v>
                </c:pt>
                <c:pt idx="25555">
                  <c:v>-32767.0</c:v>
                </c:pt>
                <c:pt idx="25556">
                  <c:v>-32767.0</c:v>
                </c:pt>
                <c:pt idx="25557">
                  <c:v>-32767.0</c:v>
                </c:pt>
                <c:pt idx="25558">
                  <c:v>-32767.0</c:v>
                </c:pt>
                <c:pt idx="25559">
                  <c:v>-32767.0</c:v>
                </c:pt>
                <c:pt idx="25560">
                  <c:v>-32767.0</c:v>
                </c:pt>
                <c:pt idx="25561">
                  <c:v>-32767.0</c:v>
                </c:pt>
                <c:pt idx="25562">
                  <c:v>-32767.0</c:v>
                </c:pt>
                <c:pt idx="25563">
                  <c:v>-32767.0</c:v>
                </c:pt>
                <c:pt idx="25564">
                  <c:v>-32767.0</c:v>
                </c:pt>
                <c:pt idx="25565">
                  <c:v>-32767.0</c:v>
                </c:pt>
                <c:pt idx="25566">
                  <c:v>-32767.0</c:v>
                </c:pt>
                <c:pt idx="25567">
                  <c:v>-32767.0</c:v>
                </c:pt>
                <c:pt idx="25568">
                  <c:v>-32767.0</c:v>
                </c:pt>
                <c:pt idx="25569">
                  <c:v>-32767.0</c:v>
                </c:pt>
                <c:pt idx="25570">
                  <c:v>-32767.0</c:v>
                </c:pt>
                <c:pt idx="25571">
                  <c:v>-32767.0</c:v>
                </c:pt>
                <c:pt idx="25572">
                  <c:v>-32767.0</c:v>
                </c:pt>
                <c:pt idx="25573">
                  <c:v>-32767.0</c:v>
                </c:pt>
                <c:pt idx="25574">
                  <c:v>-32767.0</c:v>
                </c:pt>
                <c:pt idx="25575">
                  <c:v>-32767.0</c:v>
                </c:pt>
                <c:pt idx="25576">
                  <c:v>-32767.0</c:v>
                </c:pt>
                <c:pt idx="25577">
                  <c:v>-32767.0</c:v>
                </c:pt>
                <c:pt idx="25578">
                  <c:v>-32767.0</c:v>
                </c:pt>
                <c:pt idx="25579">
                  <c:v>-32767.0</c:v>
                </c:pt>
                <c:pt idx="25580">
                  <c:v>-32767.0</c:v>
                </c:pt>
                <c:pt idx="25581">
                  <c:v>-32767.0</c:v>
                </c:pt>
                <c:pt idx="25582">
                  <c:v>-32767.0</c:v>
                </c:pt>
                <c:pt idx="25583">
                  <c:v>-32767.0</c:v>
                </c:pt>
                <c:pt idx="25584">
                  <c:v>-32767.0</c:v>
                </c:pt>
                <c:pt idx="25585">
                  <c:v>-32767.0</c:v>
                </c:pt>
                <c:pt idx="25586">
                  <c:v>-32767.0</c:v>
                </c:pt>
                <c:pt idx="25587">
                  <c:v>-32767.0</c:v>
                </c:pt>
                <c:pt idx="25588">
                  <c:v>-32767.0</c:v>
                </c:pt>
                <c:pt idx="25589">
                  <c:v>-32767.0</c:v>
                </c:pt>
                <c:pt idx="25590">
                  <c:v>-32767.0</c:v>
                </c:pt>
                <c:pt idx="25591">
                  <c:v>-32767.0</c:v>
                </c:pt>
                <c:pt idx="25592">
                  <c:v>-32767.0</c:v>
                </c:pt>
                <c:pt idx="25593">
                  <c:v>-32767.0</c:v>
                </c:pt>
                <c:pt idx="25594">
                  <c:v>-32767.0</c:v>
                </c:pt>
                <c:pt idx="25595">
                  <c:v>-32767.0</c:v>
                </c:pt>
                <c:pt idx="25596">
                  <c:v>-32767.0</c:v>
                </c:pt>
                <c:pt idx="25597">
                  <c:v>-32767.0</c:v>
                </c:pt>
                <c:pt idx="25598">
                  <c:v>-32767.0</c:v>
                </c:pt>
                <c:pt idx="25599">
                  <c:v>-32767.0</c:v>
                </c:pt>
                <c:pt idx="25600">
                  <c:v>-32767.0</c:v>
                </c:pt>
                <c:pt idx="25601">
                  <c:v>-32767.0</c:v>
                </c:pt>
                <c:pt idx="25602">
                  <c:v>-32767.0</c:v>
                </c:pt>
                <c:pt idx="25603">
                  <c:v>-32767.0</c:v>
                </c:pt>
                <c:pt idx="25604">
                  <c:v>-32767.0</c:v>
                </c:pt>
                <c:pt idx="25605">
                  <c:v>-32767.0</c:v>
                </c:pt>
                <c:pt idx="25606">
                  <c:v>-32767.0</c:v>
                </c:pt>
                <c:pt idx="25607">
                  <c:v>-32767.0</c:v>
                </c:pt>
                <c:pt idx="25608">
                  <c:v>-32767.0</c:v>
                </c:pt>
                <c:pt idx="25609">
                  <c:v>-32767.0</c:v>
                </c:pt>
                <c:pt idx="25610">
                  <c:v>-32767.0</c:v>
                </c:pt>
                <c:pt idx="25611">
                  <c:v>-32767.0</c:v>
                </c:pt>
                <c:pt idx="25612">
                  <c:v>-32767.0</c:v>
                </c:pt>
                <c:pt idx="25613">
                  <c:v>-32767.0</c:v>
                </c:pt>
                <c:pt idx="25614">
                  <c:v>-32767.0</c:v>
                </c:pt>
                <c:pt idx="25615">
                  <c:v>-32767.0</c:v>
                </c:pt>
                <c:pt idx="25616">
                  <c:v>-32767.0</c:v>
                </c:pt>
                <c:pt idx="25617">
                  <c:v>-32767.0</c:v>
                </c:pt>
                <c:pt idx="25618">
                  <c:v>-32767.0</c:v>
                </c:pt>
                <c:pt idx="25619">
                  <c:v>-32767.0</c:v>
                </c:pt>
                <c:pt idx="25620">
                  <c:v>-32767.0</c:v>
                </c:pt>
                <c:pt idx="25621">
                  <c:v>-32767.0</c:v>
                </c:pt>
                <c:pt idx="25622">
                  <c:v>-32767.0</c:v>
                </c:pt>
                <c:pt idx="25623">
                  <c:v>-32767.0</c:v>
                </c:pt>
                <c:pt idx="25624">
                  <c:v>-32767.0</c:v>
                </c:pt>
                <c:pt idx="25625">
                  <c:v>-32767.0</c:v>
                </c:pt>
                <c:pt idx="25626">
                  <c:v>-32767.0</c:v>
                </c:pt>
                <c:pt idx="25627">
                  <c:v>-32767.0</c:v>
                </c:pt>
                <c:pt idx="25628">
                  <c:v>-32767.0</c:v>
                </c:pt>
                <c:pt idx="25629">
                  <c:v>-32767.0</c:v>
                </c:pt>
                <c:pt idx="25630">
                  <c:v>-32767.0</c:v>
                </c:pt>
                <c:pt idx="25631">
                  <c:v>-32767.0</c:v>
                </c:pt>
                <c:pt idx="25632">
                  <c:v>-32767.0</c:v>
                </c:pt>
                <c:pt idx="25633">
                  <c:v>-32767.0</c:v>
                </c:pt>
                <c:pt idx="25634">
                  <c:v>-32767.0</c:v>
                </c:pt>
                <c:pt idx="25635">
                  <c:v>-32767.0</c:v>
                </c:pt>
                <c:pt idx="25636">
                  <c:v>-32767.0</c:v>
                </c:pt>
                <c:pt idx="25637">
                  <c:v>-32767.0</c:v>
                </c:pt>
                <c:pt idx="25638">
                  <c:v>-32767.0</c:v>
                </c:pt>
                <c:pt idx="25639">
                  <c:v>-32767.0</c:v>
                </c:pt>
                <c:pt idx="25640">
                  <c:v>-32767.0</c:v>
                </c:pt>
                <c:pt idx="25641">
                  <c:v>-32767.0</c:v>
                </c:pt>
                <c:pt idx="25642">
                  <c:v>-32767.0</c:v>
                </c:pt>
                <c:pt idx="25643">
                  <c:v>-32767.0</c:v>
                </c:pt>
                <c:pt idx="25644">
                  <c:v>-32767.0</c:v>
                </c:pt>
                <c:pt idx="25645">
                  <c:v>-32767.0</c:v>
                </c:pt>
                <c:pt idx="25646">
                  <c:v>-32767.0</c:v>
                </c:pt>
                <c:pt idx="25647">
                  <c:v>-32767.0</c:v>
                </c:pt>
                <c:pt idx="25648">
                  <c:v>-32767.0</c:v>
                </c:pt>
                <c:pt idx="25649">
                  <c:v>-32767.0</c:v>
                </c:pt>
                <c:pt idx="25650">
                  <c:v>-32767.0</c:v>
                </c:pt>
                <c:pt idx="25651">
                  <c:v>-32767.0</c:v>
                </c:pt>
                <c:pt idx="25652">
                  <c:v>-32767.0</c:v>
                </c:pt>
                <c:pt idx="25653">
                  <c:v>-32767.0</c:v>
                </c:pt>
                <c:pt idx="25654">
                  <c:v>-32767.0</c:v>
                </c:pt>
                <c:pt idx="25655">
                  <c:v>-32767.0</c:v>
                </c:pt>
                <c:pt idx="25656">
                  <c:v>-32767.0</c:v>
                </c:pt>
                <c:pt idx="25657">
                  <c:v>-32767.0</c:v>
                </c:pt>
                <c:pt idx="25658">
                  <c:v>-32767.0</c:v>
                </c:pt>
                <c:pt idx="25659">
                  <c:v>-32767.0</c:v>
                </c:pt>
                <c:pt idx="25660">
                  <c:v>-32767.0</c:v>
                </c:pt>
                <c:pt idx="25661">
                  <c:v>-32767.0</c:v>
                </c:pt>
                <c:pt idx="25662">
                  <c:v>-32767.0</c:v>
                </c:pt>
                <c:pt idx="25663">
                  <c:v>-32767.0</c:v>
                </c:pt>
                <c:pt idx="25664">
                  <c:v>-32767.0</c:v>
                </c:pt>
                <c:pt idx="25665">
                  <c:v>-32767.0</c:v>
                </c:pt>
                <c:pt idx="25666">
                  <c:v>-32767.0</c:v>
                </c:pt>
                <c:pt idx="25667">
                  <c:v>-32767.0</c:v>
                </c:pt>
                <c:pt idx="25668">
                  <c:v>-32767.0</c:v>
                </c:pt>
                <c:pt idx="25669">
                  <c:v>-32767.0</c:v>
                </c:pt>
                <c:pt idx="25670">
                  <c:v>-32767.0</c:v>
                </c:pt>
                <c:pt idx="25671">
                  <c:v>-32767.0</c:v>
                </c:pt>
                <c:pt idx="25672">
                  <c:v>-32767.0</c:v>
                </c:pt>
                <c:pt idx="25673">
                  <c:v>-32767.0</c:v>
                </c:pt>
                <c:pt idx="25674">
                  <c:v>-32767.0</c:v>
                </c:pt>
                <c:pt idx="25675">
                  <c:v>-32767.0</c:v>
                </c:pt>
                <c:pt idx="25676">
                  <c:v>-32767.0</c:v>
                </c:pt>
                <c:pt idx="25677">
                  <c:v>-32767.0</c:v>
                </c:pt>
                <c:pt idx="25678">
                  <c:v>-32767.0</c:v>
                </c:pt>
                <c:pt idx="25679">
                  <c:v>-32767.0</c:v>
                </c:pt>
                <c:pt idx="25680">
                  <c:v>-32767.0</c:v>
                </c:pt>
                <c:pt idx="25681">
                  <c:v>-32767.0</c:v>
                </c:pt>
                <c:pt idx="25682">
                  <c:v>-32767.0</c:v>
                </c:pt>
                <c:pt idx="25683">
                  <c:v>-32767.0</c:v>
                </c:pt>
                <c:pt idx="25684">
                  <c:v>-32767.0</c:v>
                </c:pt>
                <c:pt idx="25685">
                  <c:v>-32767.0</c:v>
                </c:pt>
                <c:pt idx="25686">
                  <c:v>-32767.0</c:v>
                </c:pt>
                <c:pt idx="25687">
                  <c:v>-32767.0</c:v>
                </c:pt>
                <c:pt idx="25688">
                  <c:v>-32767.0</c:v>
                </c:pt>
                <c:pt idx="25689">
                  <c:v>-32767.0</c:v>
                </c:pt>
                <c:pt idx="25690">
                  <c:v>-32767.0</c:v>
                </c:pt>
                <c:pt idx="25691">
                  <c:v>-32767.0</c:v>
                </c:pt>
                <c:pt idx="25692">
                  <c:v>-32767.0</c:v>
                </c:pt>
                <c:pt idx="25693">
                  <c:v>-32767.0</c:v>
                </c:pt>
                <c:pt idx="25694">
                  <c:v>-32767.0</c:v>
                </c:pt>
                <c:pt idx="25695">
                  <c:v>-32767.0</c:v>
                </c:pt>
                <c:pt idx="25696">
                  <c:v>-32767.0</c:v>
                </c:pt>
                <c:pt idx="25697">
                  <c:v>-32767.0</c:v>
                </c:pt>
                <c:pt idx="25698">
                  <c:v>-32767.0</c:v>
                </c:pt>
                <c:pt idx="25699">
                  <c:v>-32767.0</c:v>
                </c:pt>
                <c:pt idx="25700">
                  <c:v>-32767.0</c:v>
                </c:pt>
                <c:pt idx="25701">
                  <c:v>-32767.0</c:v>
                </c:pt>
                <c:pt idx="25702">
                  <c:v>-32767.0</c:v>
                </c:pt>
                <c:pt idx="25703">
                  <c:v>-32767.0</c:v>
                </c:pt>
                <c:pt idx="25704">
                  <c:v>-32767.0</c:v>
                </c:pt>
                <c:pt idx="25705">
                  <c:v>-32767.0</c:v>
                </c:pt>
                <c:pt idx="25706">
                  <c:v>-32767.0</c:v>
                </c:pt>
                <c:pt idx="25707">
                  <c:v>-32767.0</c:v>
                </c:pt>
                <c:pt idx="25708">
                  <c:v>-32767.0</c:v>
                </c:pt>
                <c:pt idx="25709">
                  <c:v>-32767.0</c:v>
                </c:pt>
                <c:pt idx="25710">
                  <c:v>-32767.0</c:v>
                </c:pt>
                <c:pt idx="25711">
                  <c:v>-32767.0</c:v>
                </c:pt>
                <c:pt idx="25712">
                  <c:v>-32767.0</c:v>
                </c:pt>
                <c:pt idx="25713">
                  <c:v>-32767.0</c:v>
                </c:pt>
                <c:pt idx="25714">
                  <c:v>-32767.0</c:v>
                </c:pt>
                <c:pt idx="25715">
                  <c:v>-32767.0</c:v>
                </c:pt>
                <c:pt idx="25716">
                  <c:v>-32767.0</c:v>
                </c:pt>
                <c:pt idx="25717">
                  <c:v>-32767.0</c:v>
                </c:pt>
                <c:pt idx="25718">
                  <c:v>-32767.0</c:v>
                </c:pt>
                <c:pt idx="25719">
                  <c:v>-32767.0</c:v>
                </c:pt>
                <c:pt idx="25720">
                  <c:v>-32767.0</c:v>
                </c:pt>
                <c:pt idx="25721">
                  <c:v>-32767.0</c:v>
                </c:pt>
                <c:pt idx="25722">
                  <c:v>-32767.0</c:v>
                </c:pt>
                <c:pt idx="25723">
                  <c:v>-32767.0</c:v>
                </c:pt>
                <c:pt idx="25724">
                  <c:v>-32767.0</c:v>
                </c:pt>
                <c:pt idx="25725">
                  <c:v>-32767.0</c:v>
                </c:pt>
                <c:pt idx="25726">
                  <c:v>-32767.0</c:v>
                </c:pt>
                <c:pt idx="25727">
                  <c:v>-32767.0</c:v>
                </c:pt>
                <c:pt idx="25728">
                  <c:v>-32767.0</c:v>
                </c:pt>
                <c:pt idx="25729">
                  <c:v>-32767.0</c:v>
                </c:pt>
                <c:pt idx="25730">
                  <c:v>-32767.0</c:v>
                </c:pt>
                <c:pt idx="25731">
                  <c:v>-32767.0</c:v>
                </c:pt>
                <c:pt idx="25732">
                  <c:v>-32767.0</c:v>
                </c:pt>
                <c:pt idx="25733">
                  <c:v>-32767.0</c:v>
                </c:pt>
                <c:pt idx="25734">
                  <c:v>-32767.0</c:v>
                </c:pt>
                <c:pt idx="25735">
                  <c:v>-32767.0</c:v>
                </c:pt>
                <c:pt idx="25736">
                  <c:v>-32767.0</c:v>
                </c:pt>
                <c:pt idx="25737">
                  <c:v>-32767.0</c:v>
                </c:pt>
                <c:pt idx="25738">
                  <c:v>-32767.0</c:v>
                </c:pt>
                <c:pt idx="25739">
                  <c:v>-32767.0</c:v>
                </c:pt>
                <c:pt idx="25740">
                  <c:v>-32767.0</c:v>
                </c:pt>
                <c:pt idx="25741">
                  <c:v>-32767.0</c:v>
                </c:pt>
                <c:pt idx="25742">
                  <c:v>-32767.0</c:v>
                </c:pt>
                <c:pt idx="25743">
                  <c:v>-32767.0</c:v>
                </c:pt>
                <c:pt idx="25744">
                  <c:v>-32767.0</c:v>
                </c:pt>
                <c:pt idx="25745">
                  <c:v>-32767.0</c:v>
                </c:pt>
                <c:pt idx="25746">
                  <c:v>-32767.0</c:v>
                </c:pt>
                <c:pt idx="25747">
                  <c:v>-32767.0</c:v>
                </c:pt>
                <c:pt idx="25748">
                  <c:v>-32767.0</c:v>
                </c:pt>
                <c:pt idx="25749">
                  <c:v>-32767.0</c:v>
                </c:pt>
                <c:pt idx="25750">
                  <c:v>-32767.0</c:v>
                </c:pt>
                <c:pt idx="25751">
                  <c:v>-32767.0</c:v>
                </c:pt>
                <c:pt idx="25752">
                  <c:v>-32767.0</c:v>
                </c:pt>
                <c:pt idx="25753">
                  <c:v>-32767.0</c:v>
                </c:pt>
                <c:pt idx="25754">
                  <c:v>-32767.0</c:v>
                </c:pt>
                <c:pt idx="25755">
                  <c:v>-32767.0</c:v>
                </c:pt>
                <c:pt idx="25756">
                  <c:v>-32767.0</c:v>
                </c:pt>
                <c:pt idx="25757">
                  <c:v>-32767.0</c:v>
                </c:pt>
                <c:pt idx="25758">
                  <c:v>-32767.0</c:v>
                </c:pt>
                <c:pt idx="25759">
                  <c:v>-32767.0</c:v>
                </c:pt>
                <c:pt idx="25760">
                  <c:v>-32767.0</c:v>
                </c:pt>
                <c:pt idx="25761">
                  <c:v>-32767.0</c:v>
                </c:pt>
                <c:pt idx="25762">
                  <c:v>-32767.0</c:v>
                </c:pt>
                <c:pt idx="25763">
                  <c:v>-32767.0</c:v>
                </c:pt>
                <c:pt idx="25764">
                  <c:v>-32767.0</c:v>
                </c:pt>
                <c:pt idx="25765">
                  <c:v>-32767.0</c:v>
                </c:pt>
                <c:pt idx="25766">
                  <c:v>-32767.0</c:v>
                </c:pt>
                <c:pt idx="25767">
                  <c:v>-32767.0</c:v>
                </c:pt>
                <c:pt idx="25768">
                  <c:v>-32767.0</c:v>
                </c:pt>
                <c:pt idx="25769">
                  <c:v>-32767.0</c:v>
                </c:pt>
                <c:pt idx="25770">
                  <c:v>-32767.0</c:v>
                </c:pt>
                <c:pt idx="25771">
                  <c:v>-32767.0</c:v>
                </c:pt>
                <c:pt idx="25772">
                  <c:v>-32767.0</c:v>
                </c:pt>
                <c:pt idx="25773">
                  <c:v>-32767.0</c:v>
                </c:pt>
                <c:pt idx="25774">
                  <c:v>-32767.0</c:v>
                </c:pt>
                <c:pt idx="25775">
                  <c:v>-32767.0</c:v>
                </c:pt>
                <c:pt idx="25776">
                  <c:v>-32767.0</c:v>
                </c:pt>
                <c:pt idx="25777">
                  <c:v>-32767.0</c:v>
                </c:pt>
                <c:pt idx="25778">
                  <c:v>-32767.0</c:v>
                </c:pt>
                <c:pt idx="25779">
                  <c:v>-32767.0</c:v>
                </c:pt>
                <c:pt idx="25780">
                  <c:v>-32767.0</c:v>
                </c:pt>
                <c:pt idx="25781">
                  <c:v>-32767.0</c:v>
                </c:pt>
                <c:pt idx="25782">
                  <c:v>-32767.0</c:v>
                </c:pt>
                <c:pt idx="25783">
                  <c:v>-32767.0</c:v>
                </c:pt>
                <c:pt idx="25784">
                  <c:v>-32767.0</c:v>
                </c:pt>
                <c:pt idx="25785">
                  <c:v>-32767.0</c:v>
                </c:pt>
                <c:pt idx="25786">
                  <c:v>-32767.0</c:v>
                </c:pt>
                <c:pt idx="25787">
                  <c:v>-32767.0</c:v>
                </c:pt>
                <c:pt idx="25788">
                  <c:v>-32767.0</c:v>
                </c:pt>
                <c:pt idx="25789">
                  <c:v>-32767.0</c:v>
                </c:pt>
                <c:pt idx="25790">
                  <c:v>-32767.0</c:v>
                </c:pt>
                <c:pt idx="25791">
                  <c:v>-32767.0</c:v>
                </c:pt>
                <c:pt idx="25792">
                  <c:v>-32767.0</c:v>
                </c:pt>
                <c:pt idx="25793">
                  <c:v>-32767.0</c:v>
                </c:pt>
                <c:pt idx="25794">
                  <c:v>-32767.0</c:v>
                </c:pt>
                <c:pt idx="25795">
                  <c:v>-32767.0</c:v>
                </c:pt>
                <c:pt idx="25796">
                  <c:v>-32767.0</c:v>
                </c:pt>
                <c:pt idx="25797">
                  <c:v>-32767.0</c:v>
                </c:pt>
                <c:pt idx="25798">
                  <c:v>-32767.0</c:v>
                </c:pt>
                <c:pt idx="25799">
                  <c:v>-32767.0</c:v>
                </c:pt>
                <c:pt idx="25800">
                  <c:v>-32767.0</c:v>
                </c:pt>
                <c:pt idx="25801">
                  <c:v>-32767.0</c:v>
                </c:pt>
                <c:pt idx="25802">
                  <c:v>-32767.0</c:v>
                </c:pt>
                <c:pt idx="25803">
                  <c:v>-32767.0</c:v>
                </c:pt>
                <c:pt idx="25804">
                  <c:v>-32767.0</c:v>
                </c:pt>
                <c:pt idx="25805">
                  <c:v>-32767.0</c:v>
                </c:pt>
                <c:pt idx="25806">
                  <c:v>-32767.0</c:v>
                </c:pt>
                <c:pt idx="25807">
                  <c:v>-32767.0</c:v>
                </c:pt>
                <c:pt idx="25808">
                  <c:v>-32767.0</c:v>
                </c:pt>
                <c:pt idx="25809">
                  <c:v>-32767.0</c:v>
                </c:pt>
                <c:pt idx="25810">
                  <c:v>-32767.0</c:v>
                </c:pt>
                <c:pt idx="25811">
                  <c:v>-32767.0</c:v>
                </c:pt>
                <c:pt idx="25812">
                  <c:v>-32767.0</c:v>
                </c:pt>
                <c:pt idx="25813">
                  <c:v>-32767.0</c:v>
                </c:pt>
                <c:pt idx="25814">
                  <c:v>-32767.0</c:v>
                </c:pt>
                <c:pt idx="25815">
                  <c:v>-32767.0</c:v>
                </c:pt>
                <c:pt idx="25816">
                  <c:v>-32767.0</c:v>
                </c:pt>
                <c:pt idx="25817">
                  <c:v>-32767.0</c:v>
                </c:pt>
                <c:pt idx="25818">
                  <c:v>-32767.0</c:v>
                </c:pt>
                <c:pt idx="25819">
                  <c:v>-32767.0</c:v>
                </c:pt>
                <c:pt idx="25820">
                  <c:v>-32767.0</c:v>
                </c:pt>
                <c:pt idx="25821">
                  <c:v>-32767.0</c:v>
                </c:pt>
                <c:pt idx="25822">
                  <c:v>-32767.0</c:v>
                </c:pt>
                <c:pt idx="25823">
                  <c:v>-32767.0</c:v>
                </c:pt>
                <c:pt idx="25824">
                  <c:v>-32767.0</c:v>
                </c:pt>
                <c:pt idx="25825">
                  <c:v>-32767.0</c:v>
                </c:pt>
                <c:pt idx="25826">
                  <c:v>-32767.0</c:v>
                </c:pt>
                <c:pt idx="25827">
                  <c:v>-32767.0</c:v>
                </c:pt>
                <c:pt idx="25828">
                  <c:v>-32767.0</c:v>
                </c:pt>
                <c:pt idx="25829">
                  <c:v>-32767.0</c:v>
                </c:pt>
                <c:pt idx="25830">
                  <c:v>-32767.0</c:v>
                </c:pt>
                <c:pt idx="25831">
                  <c:v>-32767.0</c:v>
                </c:pt>
                <c:pt idx="25832">
                  <c:v>-32767.0</c:v>
                </c:pt>
                <c:pt idx="25833">
                  <c:v>-32767.0</c:v>
                </c:pt>
                <c:pt idx="25834">
                  <c:v>-32767.0</c:v>
                </c:pt>
                <c:pt idx="25835">
                  <c:v>-32767.0</c:v>
                </c:pt>
                <c:pt idx="25836">
                  <c:v>-32767.0</c:v>
                </c:pt>
                <c:pt idx="25837">
                  <c:v>-32767.0</c:v>
                </c:pt>
                <c:pt idx="25838">
                  <c:v>-32767.0</c:v>
                </c:pt>
                <c:pt idx="25839">
                  <c:v>-32767.0</c:v>
                </c:pt>
                <c:pt idx="25840">
                  <c:v>-32767.0</c:v>
                </c:pt>
                <c:pt idx="25841">
                  <c:v>-32767.0</c:v>
                </c:pt>
                <c:pt idx="25842">
                  <c:v>-32767.0</c:v>
                </c:pt>
                <c:pt idx="25843">
                  <c:v>-32767.0</c:v>
                </c:pt>
                <c:pt idx="25844">
                  <c:v>-32767.0</c:v>
                </c:pt>
                <c:pt idx="25845">
                  <c:v>-32767.0</c:v>
                </c:pt>
                <c:pt idx="25846">
                  <c:v>-32767.0</c:v>
                </c:pt>
                <c:pt idx="25847">
                  <c:v>-32767.0</c:v>
                </c:pt>
                <c:pt idx="25848">
                  <c:v>-32767.0</c:v>
                </c:pt>
                <c:pt idx="25849">
                  <c:v>-32767.0</c:v>
                </c:pt>
                <c:pt idx="25850">
                  <c:v>-32767.0</c:v>
                </c:pt>
                <c:pt idx="25851">
                  <c:v>-32767.0</c:v>
                </c:pt>
                <c:pt idx="25852">
                  <c:v>-32767.0</c:v>
                </c:pt>
                <c:pt idx="25853">
                  <c:v>-32767.0</c:v>
                </c:pt>
                <c:pt idx="25854">
                  <c:v>-32767.0</c:v>
                </c:pt>
                <c:pt idx="25855">
                  <c:v>-32767.0</c:v>
                </c:pt>
                <c:pt idx="25856">
                  <c:v>-32767.0</c:v>
                </c:pt>
                <c:pt idx="25857">
                  <c:v>-32767.0</c:v>
                </c:pt>
                <c:pt idx="25858">
                  <c:v>-32767.0</c:v>
                </c:pt>
                <c:pt idx="25859">
                  <c:v>-32767.0</c:v>
                </c:pt>
                <c:pt idx="25860">
                  <c:v>-32767.0</c:v>
                </c:pt>
                <c:pt idx="25861">
                  <c:v>-32767.0</c:v>
                </c:pt>
                <c:pt idx="25862">
                  <c:v>-32767.0</c:v>
                </c:pt>
                <c:pt idx="25863">
                  <c:v>-32767.0</c:v>
                </c:pt>
                <c:pt idx="25864">
                  <c:v>-32767.0</c:v>
                </c:pt>
                <c:pt idx="25865">
                  <c:v>-32767.0</c:v>
                </c:pt>
                <c:pt idx="25866">
                  <c:v>-32767.0</c:v>
                </c:pt>
                <c:pt idx="25867">
                  <c:v>-32767.0</c:v>
                </c:pt>
                <c:pt idx="25868">
                  <c:v>-32767.0</c:v>
                </c:pt>
                <c:pt idx="25869">
                  <c:v>-32767.0</c:v>
                </c:pt>
                <c:pt idx="25870">
                  <c:v>-32767.0</c:v>
                </c:pt>
                <c:pt idx="25871">
                  <c:v>-32767.0</c:v>
                </c:pt>
                <c:pt idx="25872">
                  <c:v>-32767.0</c:v>
                </c:pt>
                <c:pt idx="25873">
                  <c:v>-32767.0</c:v>
                </c:pt>
                <c:pt idx="25874">
                  <c:v>-32767.0</c:v>
                </c:pt>
                <c:pt idx="25875">
                  <c:v>-32767.0</c:v>
                </c:pt>
                <c:pt idx="25876">
                  <c:v>-32767.0</c:v>
                </c:pt>
                <c:pt idx="25877">
                  <c:v>-32767.0</c:v>
                </c:pt>
                <c:pt idx="25878">
                  <c:v>-32767.0</c:v>
                </c:pt>
                <c:pt idx="25879">
                  <c:v>-32767.0</c:v>
                </c:pt>
                <c:pt idx="25880">
                  <c:v>-32767.0</c:v>
                </c:pt>
                <c:pt idx="25881">
                  <c:v>-32767.0</c:v>
                </c:pt>
                <c:pt idx="25882">
                  <c:v>-32767.0</c:v>
                </c:pt>
                <c:pt idx="25883">
                  <c:v>-32767.0</c:v>
                </c:pt>
                <c:pt idx="25884">
                  <c:v>-32767.0</c:v>
                </c:pt>
                <c:pt idx="25885">
                  <c:v>-32767.0</c:v>
                </c:pt>
                <c:pt idx="25886">
                  <c:v>-32767.0</c:v>
                </c:pt>
                <c:pt idx="25887">
                  <c:v>-32767.0</c:v>
                </c:pt>
                <c:pt idx="25888">
                  <c:v>-32767.0</c:v>
                </c:pt>
                <c:pt idx="25889">
                  <c:v>-32767.0</c:v>
                </c:pt>
                <c:pt idx="25890">
                  <c:v>-32767.0</c:v>
                </c:pt>
                <c:pt idx="25891">
                  <c:v>-32767.0</c:v>
                </c:pt>
                <c:pt idx="25892">
                  <c:v>-32767.0</c:v>
                </c:pt>
                <c:pt idx="25893">
                  <c:v>-32767.0</c:v>
                </c:pt>
                <c:pt idx="25894">
                  <c:v>-32767.0</c:v>
                </c:pt>
                <c:pt idx="25895">
                  <c:v>-32767.0</c:v>
                </c:pt>
                <c:pt idx="25896">
                  <c:v>-32767.0</c:v>
                </c:pt>
                <c:pt idx="25897">
                  <c:v>-32767.0</c:v>
                </c:pt>
                <c:pt idx="25898">
                  <c:v>-32767.0</c:v>
                </c:pt>
                <c:pt idx="25899">
                  <c:v>-32767.0</c:v>
                </c:pt>
                <c:pt idx="25900">
                  <c:v>-32767.0</c:v>
                </c:pt>
                <c:pt idx="25901">
                  <c:v>-32767.0</c:v>
                </c:pt>
                <c:pt idx="25902">
                  <c:v>-32767.0</c:v>
                </c:pt>
                <c:pt idx="25903">
                  <c:v>-32767.0</c:v>
                </c:pt>
                <c:pt idx="25904">
                  <c:v>-32767.0</c:v>
                </c:pt>
                <c:pt idx="25905">
                  <c:v>-32767.0</c:v>
                </c:pt>
                <c:pt idx="25906">
                  <c:v>-32767.0</c:v>
                </c:pt>
                <c:pt idx="25907">
                  <c:v>-32767.0</c:v>
                </c:pt>
                <c:pt idx="25908">
                  <c:v>-32767.0</c:v>
                </c:pt>
                <c:pt idx="25909">
                  <c:v>-32767.0</c:v>
                </c:pt>
                <c:pt idx="25910">
                  <c:v>-32767.0</c:v>
                </c:pt>
                <c:pt idx="25911">
                  <c:v>-32767.0</c:v>
                </c:pt>
                <c:pt idx="25912">
                  <c:v>-32767.0</c:v>
                </c:pt>
                <c:pt idx="25913">
                  <c:v>-32767.0</c:v>
                </c:pt>
                <c:pt idx="25914">
                  <c:v>-32767.0</c:v>
                </c:pt>
                <c:pt idx="25915">
                  <c:v>-32767.0</c:v>
                </c:pt>
                <c:pt idx="25916">
                  <c:v>-32767.0</c:v>
                </c:pt>
                <c:pt idx="25917">
                  <c:v>-32767.0</c:v>
                </c:pt>
                <c:pt idx="25918">
                  <c:v>-32767.0</c:v>
                </c:pt>
                <c:pt idx="25919">
                  <c:v>-32767.0</c:v>
                </c:pt>
                <c:pt idx="25920">
                  <c:v>-32767.0</c:v>
                </c:pt>
                <c:pt idx="25921">
                  <c:v>-32767.0</c:v>
                </c:pt>
                <c:pt idx="25922">
                  <c:v>-32767.0</c:v>
                </c:pt>
                <c:pt idx="25923">
                  <c:v>-32767.0</c:v>
                </c:pt>
                <c:pt idx="25924">
                  <c:v>-32767.0</c:v>
                </c:pt>
                <c:pt idx="25925">
                  <c:v>-32767.0</c:v>
                </c:pt>
                <c:pt idx="25926">
                  <c:v>-32767.0</c:v>
                </c:pt>
                <c:pt idx="25927">
                  <c:v>-32767.0</c:v>
                </c:pt>
                <c:pt idx="25928">
                  <c:v>-32767.0</c:v>
                </c:pt>
                <c:pt idx="25929">
                  <c:v>-32767.0</c:v>
                </c:pt>
                <c:pt idx="25930">
                  <c:v>-32767.0</c:v>
                </c:pt>
                <c:pt idx="25931">
                  <c:v>-32767.0</c:v>
                </c:pt>
                <c:pt idx="25932">
                  <c:v>-32767.0</c:v>
                </c:pt>
                <c:pt idx="25933">
                  <c:v>-32767.0</c:v>
                </c:pt>
                <c:pt idx="25934">
                  <c:v>-32767.0</c:v>
                </c:pt>
                <c:pt idx="25935">
                  <c:v>-32767.0</c:v>
                </c:pt>
                <c:pt idx="25936">
                  <c:v>-32767.0</c:v>
                </c:pt>
                <c:pt idx="25937">
                  <c:v>-32767.0</c:v>
                </c:pt>
                <c:pt idx="25938">
                  <c:v>-32767.0</c:v>
                </c:pt>
                <c:pt idx="25939">
                  <c:v>-32767.0</c:v>
                </c:pt>
                <c:pt idx="25940">
                  <c:v>-32767.0</c:v>
                </c:pt>
                <c:pt idx="25941">
                  <c:v>-32767.0</c:v>
                </c:pt>
                <c:pt idx="25942">
                  <c:v>-32767.0</c:v>
                </c:pt>
                <c:pt idx="25943">
                  <c:v>-32767.0</c:v>
                </c:pt>
                <c:pt idx="25944">
                  <c:v>-32767.0</c:v>
                </c:pt>
                <c:pt idx="25945">
                  <c:v>-32767.0</c:v>
                </c:pt>
                <c:pt idx="25946">
                  <c:v>-32767.0</c:v>
                </c:pt>
                <c:pt idx="25947">
                  <c:v>-32767.0</c:v>
                </c:pt>
                <c:pt idx="25948">
                  <c:v>-32767.0</c:v>
                </c:pt>
                <c:pt idx="25949">
                  <c:v>-32767.0</c:v>
                </c:pt>
                <c:pt idx="25950">
                  <c:v>-32767.0</c:v>
                </c:pt>
                <c:pt idx="25951">
                  <c:v>-32767.0</c:v>
                </c:pt>
                <c:pt idx="25952">
                  <c:v>-32767.0</c:v>
                </c:pt>
                <c:pt idx="25953">
                  <c:v>-32767.0</c:v>
                </c:pt>
                <c:pt idx="25954">
                  <c:v>-32767.0</c:v>
                </c:pt>
                <c:pt idx="25955">
                  <c:v>-32767.0</c:v>
                </c:pt>
                <c:pt idx="25956">
                  <c:v>-32767.0</c:v>
                </c:pt>
                <c:pt idx="25957">
                  <c:v>-32767.0</c:v>
                </c:pt>
                <c:pt idx="25958">
                  <c:v>-32767.0</c:v>
                </c:pt>
                <c:pt idx="25959">
                  <c:v>-32767.0</c:v>
                </c:pt>
                <c:pt idx="25960">
                  <c:v>-32767.0</c:v>
                </c:pt>
                <c:pt idx="25961">
                  <c:v>-32767.0</c:v>
                </c:pt>
                <c:pt idx="25962">
                  <c:v>-32767.0</c:v>
                </c:pt>
                <c:pt idx="25963">
                  <c:v>-32767.0</c:v>
                </c:pt>
                <c:pt idx="25964">
                  <c:v>-32767.0</c:v>
                </c:pt>
                <c:pt idx="25965">
                  <c:v>-32767.0</c:v>
                </c:pt>
                <c:pt idx="25966">
                  <c:v>-32767.0</c:v>
                </c:pt>
                <c:pt idx="25967">
                  <c:v>-32767.0</c:v>
                </c:pt>
                <c:pt idx="25968">
                  <c:v>-32767.0</c:v>
                </c:pt>
                <c:pt idx="25969">
                  <c:v>-32767.0</c:v>
                </c:pt>
                <c:pt idx="25970">
                  <c:v>-32767.0</c:v>
                </c:pt>
                <c:pt idx="25971">
                  <c:v>-32767.0</c:v>
                </c:pt>
                <c:pt idx="25972">
                  <c:v>-32767.0</c:v>
                </c:pt>
                <c:pt idx="25973">
                  <c:v>-32767.0</c:v>
                </c:pt>
                <c:pt idx="25974">
                  <c:v>-32767.0</c:v>
                </c:pt>
                <c:pt idx="25975">
                  <c:v>-32767.0</c:v>
                </c:pt>
                <c:pt idx="25976">
                  <c:v>-32767.0</c:v>
                </c:pt>
                <c:pt idx="25977">
                  <c:v>-32767.0</c:v>
                </c:pt>
                <c:pt idx="25978">
                  <c:v>-32767.0</c:v>
                </c:pt>
                <c:pt idx="25979">
                  <c:v>-32767.0</c:v>
                </c:pt>
                <c:pt idx="25980">
                  <c:v>-32767.0</c:v>
                </c:pt>
                <c:pt idx="25981">
                  <c:v>-32767.0</c:v>
                </c:pt>
                <c:pt idx="25982">
                  <c:v>-32767.0</c:v>
                </c:pt>
                <c:pt idx="25983">
                  <c:v>-32767.0</c:v>
                </c:pt>
                <c:pt idx="25984">
                  <c:v>-32767.0</c:v>
                </c:pt>
                <c:pt idx="25985">
                  <c:v>-32767.0</c:v>
                </c:pt>
                <c:pt idx="25986">
                  <c:v>-32767.0</c:v>
                </c:pt>
                <c:pt idx="25987">
                  <c:v>-32767.0</c:v>
                </c:pt>
                <c:pt idx="25988">
                  <c:v>-32767.0</c:v>
                </c:pt>
                <c:pt idx="25989">
                  <c:v>-32767.0</c:v>
                </c:pt>
                <c:pt idx="25990">
                  <c:v>-32767.0</c:v>
                </c:pt>
                <c:pt idx="25991">
                  <c:v>-32767.0</c:v>
                </c:pt>
                <c:pt idx="25992">
                  <c:v>-32767.0</c:v>
                </c:pt>
                <c:pt idx="25993">
                  <c:v>-32767.0</c:v>
                </c:pt>
                <c:pt idx="25994">
                  <c:v>-32767.0</c:v>
                </c:pt>
                <c:pt idx="25995">
                  <c:v>-32767.0</c:v>
                </c:pt>
                <c:pt idx="25996">
                  <c:v>-32767.0</c:v>
                </c:pt>
                <c:pt idx="25997">
                  <c:v>-32767.0</c:v>
                </c:pt>
                <c:pt idx="25998">
                  <c:v>-32767.0</c:v>
                </c:pt>
                <c:pt idx="25999">
                  <c:v>-32767.0</c:v>
                </c:pt>
                <c:pt idx="26000">
                  <c:v>-32767.0</c:v>
                </c:pt>
                <c:pt idx="26001">
                  <c:v>-32767.0</c:v>
                </c:pt>
                <c:pt idx="26002">
                  <c:v>-32767.0</c:v>
                </c:pt>
                <c:pt idx="26003">
                  <c:v>-32767.0</c:v>
                </c:pt>
                <c:pt idx="26004">
                  <c:v>-32767.0</c:v>
                </c:pt>
                <c:pt idx="26005">
                  <c:v>-32767.0</c:v>
                </c:pt>
                <c:pt idx="26006">
                  <c:v>-32767.0</c:v>
                </c:pt>
                <c:pt idx="26007">
                  <c:v>-32767.0</c:v>
                </c:pt>
                <c:pt idx="26008">
                  <c:v>-32767.0</c:v>
                </c:pt>
                <c:pt idx="26009">
                  <c:v>-32767.0</c:v>
                </c:pt>
                <c:pt idx="26010">
                  <c:v>-32767.0</c:v>
                </c:pt>
                <c:pt idx="26011">
                  <c:v>-32767.0</c:v>
                </c:pt>
                <c:pt idx="26012">
                  <c:v>-32767.0</c:v>
                </c:pt>
                <c:pt idx="26013">
                  <c:v>-32767.0</c:v>
                </c:pt>
                <c:pt idx="26014">
                  <c:v>-32767.0</c:v>
                </c:pt>
                <c:pt idx="26015">
                  <c:v>-32767.0</c:v>
                </c:pt>
                <c:pt idx="26016">
                  <c:v>-32767.0</c:v>
                </c:pt>
                <c:pt idx="26017">
                  <c:v>-32767.0</c:v>
                </c:pt>
                <c:pt idx="26018">
                  <c:v>-32767.0</c:v>
                </c:pt>
                <c:pt idx="26019">
                  <c:v>-32767.0</c:v>
                </c:pt>
                <c:pt idx="26020">
                  <c:v>-32767.0</c:v>
                </c:pt>
                <c:pt idx="26021">
                  <c:v>-32767.0</c:v>
                </c:pt>
                <c:pt idx="26022">
                  <c:v>-32767.0</c:v>
                </c:pt>
                <c:pt idx="26023">
                  <c:v>-32767.0</c:v>
                </c:pt>
                <c:pt idx="26024">
                  <c:v>-32767.0</c:v>
                </c:pt>
                <c:pt idx="26025">
                  <c:v>-32767.0</c:v>
                </c:pt>
                <c:pt idx="26026">
                  <c:v>-32767.0</c:v>
                </c:pt>
                <c:pt idx="26027">
                  <c:v>-32767.0</c:v>
                </c:pt>
                <c:pt idx="26028">
                  <c:v>-32767.0</c:v>
                </c:pt>
                <c:pt idx="26029">
                  <c:v>-32767.0</c:v>
                </c:pt>
                <c:pt idx="26030">
                  <c:v>-32767.0</c:v>
                </c:pt>
                <c:pt idx="26031">
                  <c:v>-32767.0</c:v>
                </c:pt>
                <c:pt idx="26032">
                  <c:v>-32767.0</c:v>
                </c:pt>
                <c:pt idx="26033">
                  <c:v>-32767.0</c:v>
                </c:pt>
                <c:pt idx="26034">
                  <c:v>-32767.0</c:v>
                </c:pt>
                <c:pt idx="26035">
                  <c:v>-32767.0</c:v>
                </c:pt>
                <c:pt idx="26036">
                  <c:v>-32767.0</c:v>
                </c:pt>
                <c:pt idx="26037">
                  <c:v>-32767.0</c:v>
                </c:pt>
                <c:pt idx="26038">
                  <c:v>-32767.0</c:v>
                </c:pt>
                <c:pt idx="26039">
                  <c:v>-32767.0</c:v>
                </c:pt>
                <c:pt idx="26040">
                  <c:v>-32767.0</c:v>
                </c:pt>
                <c:pt idx="26041">
                  <c:v>-32767.0</c:v>
                </c:pt>
                <c:pt idx="26042">
                  <c:v>-32767.0</c:v>
                </c:pt>
                <c:pt idx="26043">
                  <c:v>-32767.0</c:v>
                </c:pt>
                <c:pt idx="26044">
                  <c:v>-32767.0</c:v>
                </c:pt>
                <c:pt idx="26045">
                  <c:v>-32767.0</c:v>
                </c:pt>
                <c:pt idx="26046">
                  <c:v>-32767.0</c:v>
                </c:pt>
                <c:pt idx="26047">
                  <c:v>-32767.0</c:v>
                </c:pt>
                <c:pt idx="26048">
                  <c:v>-32767.0</c:v>
                </c:pt>
                <c:pt idx="26049">
                  <c:v>-32767.0</c:v>
                </c:pt>
                <c:pt idx="26050">
                  <c:v>-32767.0</c:v>
                </c:pt>
                <c:pt idx="26051">
                  <c:v>-32767.0</c:v>
                </c:pt>
                <c:pt idx="26052">
                  <c:v>-32767.0</c:v>
                </c:pt>
                <c:pt idx="26053">
                  <c:v>-32767.0</c:v>
                </c:pt>
                <c:pt idx="26054">
                  <c:v>-32767.0</c:v>
                </c:pt>
                <c:pt idx="26055">
                  <c:v>-32767.0</c:v>
                </c:pt>
                <c:pt idx="26056">
                  <c:v>-32767.0</c:v>
                </c:pt>
                <c:pt idx="26057">
                  <c:v>-32767.0</c:v>
                </c:pt>
                <c:pt idx="26058">
                  <c:v>-32767.0</c:v>
                </c:pt>
                <c:pt idx="26059">
                  <c:v>-32767.0</c:v>
                </c:pt>
                <c:pt idx="26060">
                  <c:v>-32767.0</c:v>
                </c:pt>
                <c:pt idx="26061">
                  <c:v>-32767.0</c:v>
                </c:pt>
                <c:pt idx="26062">
                  <c:v>-32767.0</c:v>
                </c:pt>
                <c:pt idx="26063">
                  <c:v>-32767.0</c:v>
                </c:pt>
                <c:pt idx="26064">
                  <c:v>-32767.0</c:v>
                </c:pt>
                <c:pt idx="26065">
                  <c:v>-32767.0</c:v>
                </c:pt>
                <c:pt idx="26066">
                  <c:v>-32767.0</c:v>
                </c:pt>
                <c:pt idx="26067">
                  <c:v>-32767.0</c:v>
                </c:pt>
                <c:pt idx="26068">
                  <c:v>-32767.0</c:v>
                </c:pt>
                <c:pt idx="26069">
                  <c:v>-32767.0</c:v>
                </c:pt>
                <c:pt idx="26070">
                  <c:v>-32767.0</c:v>
                </c:pt>
                <c:pt idx="26071">
                  <c:v>-32767.0</c:v>
                </c:pt>
                <c:pt idx="26072">
                  <c:v>-32767.0</c:v>
                </c:pt>
                <c:pt idx="26073">
                  <c:v>-32767.0</c:v>
                </c:pt>
                <c:pt idx="26074">
                  <c:v>-32767.0</c:v>
                </c:pt>
                <c:pt idx="26075">
                  <c:v>-32767.0</c:v>
                </c:pt>
                <c:pt idx="26076">
                  <c:v>-32767.0</c:v>
                </c:pt>
                <c:pt idx="26077">
                  <c:v>-32767.0</c:v>
                </c:pt>
                <c:pt idx="26078">
                  <c:v>-32767.0</c:v>
                </c:pt>
                <c:pt idx="26079">
                  <c:v>-32767.0</c:v>
                </c:pt>
                <c:pt idx="26080">
                  <c:v>-32767.0</c:v>
                </c:pt>
                <c:pt idx="26081">
                  <c:v>-32767.0</c:v>
                </c:pt>
                <c:pt idx="26082">
                  <c:v>-32767.0</c:v>
                </c:pt>
                <c:pt idx="26083">
                  <c:v>-32767.0</c:v>
                </c:pt>
                <c:pt idx="26084">
                  <c:v>-32767.0</c:v>
                </c:pt>
                <c:pt idx="26085">
                  <c:v>-32767.0</c:v>
                </c:pt>
                <c:pt idx="26086">
                  <c:v>-32767.0</c:v>
                </c:pt>
                <c:pt idx="26087">
                  <c:v>-32767.0</c:v>
                </c:pt>
                <c:pt idx="26088">
                  <c:v>-32767.0</c:v>
                </c:pt>
                <c:pt idx="26089">
                  <c:v>-32767.0</c:v>
                </c:pt>
                <c:pt idx="26090">
                  <c:v>-32767.0</c:v>
                </c:pt>
                <c:pt idx="26091">
                  <c:v>-32767.0</c:v>
                </c:pt>
                <c:pt idx="26092">
                  <c:v>-32767.0</c:v>
                </c:pt>
                <c:pt idx="26093">
                  <c:v>-32767.0</c:v>
                </c:pt>
                <c:pt idx="26094">
                  <c:v>-32767.0</c:v>
                </c:pt>
                <c:pt idx="26095">
                  <c:v>-32767.0</c:v>
                </c:pt>
                <c:pt idx="26096">
                  <c:v>-32767.0</c:v>
                </c:pt>
                <c:pt idx="26097">
                  <c:v>-32767.0</c:v>
                </c:pt>
                <c:pt idx="26098">
                  <c:v>-32767.0</c:v>
                </c:pt>
                <c:pt idx="26099">
                  <c:v>-32767.0</c:v>
                </c:pt>
                <c:pt idx="26100">
                  <c:v>-32767.0</c:v>
                </c:pt>
                <c:pt idx="26101">
                  <c:v>-32767.0</c:v>
                </c:pt>
                <c:pt idx="26102">
                  <c:v>-32767.0</c:v>
                </c:pt>
                <c:pt idx="26103">
                  <c:v>-32767.0</c:v>
                </c:pt>
                <c:pt idx="26104">
                  <c:v>-32767.0</c:v>
                </c:pt>
                <c:pt idx="26105">
                  <c:v>-32767.0</c:v>
                </c:pt>
                <c:pt idx="26106">
                  <c:v>-32767.0</c:v>
                </c:pt>
                <c:pt idx="26107">
                  <c:v>-32767.0</c:v>
                </c:pt>
                <c:pt idx="26108">
                  <c:v>-32767.0</c:v>
                </c:pt>
                <c:pt idx="26109">
                  <c:v>-32767.0</c:v>
                </c:pt>
                <c:pt idx="26110">
                  <c:v>-32767.0</c:v>
                </c:pt>
                <c:pt idx="26111">
                  <c:v>-32767.0</c:v>
                </c:pt>
                <c:pt idx="26112">
                  <c:v>-32767.0</c:v>
                </c:pt>
                <c:pt idx="26113">
                  <c:v>-32767.0</c:v>
                </c:pt>
                <c:pt idx="26114">
                  <c:v>-32767.0</c:v>
                </c:pt>
                <c:pt idx="26115">
                  <c:v>-32767.0</c:v>
                </c:pt>
                <c:pt idx="26116">
                  <c:v>-32767.0</c:v>
                </c:pt>
                <c:pt idx="26117">
                  <c:v>-32767.0</c:v>
                </c:pt>
                <c:pt idx="26118">
                  <c:v>-32767.0</c:v>
                </c:pt>
                <c:pt idx="26119">
                  <c:v>-32767.0</c:v>
                </c:pt>
                <c:pt idx="26120">
                  <c:v>-32767.0</c:v>
                </c:pt>
                <c:pt idx="26121">
                  <c:v>-32767.0</c:v>
                </c:pt>
                <c:pt idx="26122">
                  <c:v>-32767.0</c:v>
                </c:pt>
                <c:pt idx="26123">
                  <c:v>-32767.0</c:v>
                </c:pt>
                <c:pt idx="26124">
                  <c:v>-32767.0</c:v>
                </c:pt>
                <c:pt idx="26125">
                  <c:v>-32767.0</c:v>
                </c:pt>
                <c:pt idx="26126">
                  <c:v>-32767.0</c:v>
                </c:pt>
                <c:pt idx="26127">
                  <c:v>-32767.0</c:v>
                </c:pt>
                <c:pt idx="26128">
                  <c:v>-32767.0</c:v>
                </c:pt>
                <c:pt idx="26129">
                  <c:v>-32767.0</c:v>
                </c:pt>
                <c:pt idx="26130">
                  <c:v>-32767.0</c:v>
                </c:pt>
                <c:pt idx="26131">
                  <c:v>-32767.0</c:v>
                </c:pt>
                <c:pt idx="26132">
                  <c:v>-32767.0</c:v>
                </c:pt>
                <c:pt idx="26133">
                  <c:v>-32767.0</c:v>
                </c:pt>
                <c:pt idx="26134">
                  <c:v>-32767.0</c:v>
                </c:pt>
                <c:pt idx="26135">
                  <c:v>-32767.0</c:v>
                </c:pt>
                <c:pt idx="26136">
                  <c:v>-32767.0</c:v>
                </c:pt>
                <c:pt idx="26137">
                  <c:v>-32767.0</c:v>
                </c:pt>
                <c:pt idx="26138">
                  <c:v>-32767.0</c:v>
                </c:pt>
                <c:pt idx="26139">
                  <c:v>-32767.0</c:v>
                </c:pt>
                <c:pt idx="26140">
                  <c:v>-32767.0</c:v>
                </c:pt>
                <c:pt idx="26141">
                  <c:v>-32767.0</c:v>
                </c:pt>
                <c:pt idx="26142">
                  <c:v>-32767.0</c:v>
                </c:pt>
                <c:pt idx="26143">
                  <c:v>-32767.0</c:v>
                </c:pt>
                <c:pt idx="26144">
                  <c:v>-32767.0</c:v>
                </c:pt>
                <c:pt idx="26145">
                  <c:v>-32767.0</c:v>
                </c:pt>
                <c:pt idx="26146">
                  <c:v>-32767.0</c:v>
                </c:pt>
                <c:pt idx="26147">
                  <c:v>-32767.0</c:v>
                </c:pt>
                <c:pt idx="26148">
                  <c:v>-32767.0</c:v>
                </c:pt>
                <c:pt idx="26149">
                  <c:v>-32767.0</c:v>
                </c:pt>
                <c:pt idx="26150">
                  <c:v>-32767.0</c:v>
                </c:pt>
                <c:pt idx="26151">
                  <c:v>-32767.0</c:v>
                </c:pt>
                <c:pt idx="26152">
                  <c:v>-32767.0</c:v>
                </c:pt>
                <c:pt idx="26153">
                  <c:v>-32767.0</c:v>
                </c:pt>
                <c:pt idx="26154">
                  <c:v>-32767.0</c:v>
                </c:pt>
                <c:pt idx="26155">
                  <c:v>-32767.0</c:v>
                </c:pt>
                <c:pt idx="26156">
                  <c:v>-32767.0</c:v>
                </c:pt>
                <c:pt idx="26157">
                  <c:v>-32767.0</c:v>
                </c:pt>
                <c:pt idx="26158">
                  <c:v>-32767.0</c:v>
                </c:pt>
                <c:pt idx="26159">
                  <c:v>-32767.0</c:v>
                </c:pt>
                <c:pt idx="26160">
                  <c:v>-32767.0</c:v>
                </c:pt>
                <c:pt idx="26161">
                  <c:v>-32767.0</c:v>
                </c:pt>
                <c:pt idx="26162">
                  <c:v>-32767.0</c:v>
                </c:pt>
                <c:pt idx="26163">
                  <c:v>-32767.0</c:v>
                </c:pt>
                <c:pt idx="26164">
                  <c:v>-32767.0</c:v>
                </c:pt>
                <c:pt idx="26165">
                  <c:v>-32767.0</c:v>
                </c:pt>
                <c:pt idx="26166">
                  <c:v>-32767.0</c:v>
                </c:pt>
                <c:pt idx="26167">
                  <c:v>-32767.0</c:v>
                </c:pt>
                <c:pt idx="26168">
                  <c:v>-32767.0</c:v>
                </c:pt>
                <c:pt idx="26169">
                  <c:v>-32767.0</c:v>
                </c:pt>
                <c:pt idx="26170">
                  <c:v>-32767.0</c:v>
                </c:pt>
                <c:pt idx="26171">
                  <c:v>-32767.0</c:v>
                </c:pt>
                <c:pt idx="26172">
                  <c:v>-32767.0</c:v>
                </c:pt>
                <c:pt idx="26173">
                  <c:v>-32767.0</c:v>
                </c:pt>
                <c:pt idx="26174">
                  <c:v>-32767.0</c:v>
                </c:pt>
                <c:pt idx="26175">
                  <c:v>-32767.0</c:v>
                </c:pt>
                <c:pt idx="26176">
                  <c:v>-32767.0</c:v>
                </c:pt>
                <c:pt idx="26177">
                  <c:v>-32767.0</c:v>
                </c:pt>
                <c:pt idx="26178">
                  <c:v>-32767.0</c:v>
                </c:pt>
                <c:pt idx="26179">
                  <c:v>-32767.0</c:v>
                </c:pt>
                <c:pt idx="26180">
                  <c:v>-32767.0</c:v>
                </c:pt>
                <c:pt idx="26181">
                  <c:v>-32767.0</c:v>
                </c:pt>
                <c:pt idx="26182">
                  <c:v>-32767.0</c:v>
                </c:pt>
                <c:pt idx="26183">
                  <c:v>-32767.0</c:v>
                </c:pt>
                <c:pt idx="26184">
                  <c:v>-32767.0</c:v>
                </c:pt>
                <c:pt idx="26185">
                  <c:v>-32767.0</c:v>
                </c:pt>
                <c:pt idx="26186">
                  <c:v>-32767.0</c:v>
                </c:pt>
                <c:pt idx="26187">
                  <c:v>-32767.0</c:v>
                </c:pt>
                <c:pt idx="26188">
                  <c:v>-32767.0</c:v>
                </c:pt>
                <c:pt idx="26189">
                  <c:v>-32767.0</c:v>
                </c:pt>
                <c:pt idx="26190">
                  <c:v>-32767.0</c:v>
                </c:pt>
                <c:pt idx="26191">
                  <c:v>-32767.0</c:v>
                </c:pt>
                <c:pt idx="26192">
                  <c:v>-32767.0</c:v>
                </c:pt>
                <c:pt idx="26193">
                  <c:v>-32767.0</c:v>
                </c:pt>
                <c:pt idx="26194">
                  <c:v>-32767.0</c:v>
                </c:pt>
                <c:pt idx="26195">
                  <c:v>-32767.0</c:v>
                </c:pt>
                <c:pt idx="26196">
                  <c:v>-32767.0</c:v>
                </c:pt>
                <c:pt idx="26197">
                  <c:v>-32767.0</c:v>
                </c:pt>
                <c:pt idx="26198">
                  <c:v>-32767.0</c:v>
                </c:pt>
                <c:pt idx="26199">
                  <c:v>-32767.0</c:v>
                </c:pt>
                <c:pt idx="26200">
                  <c:v>-32767.0</c:v>
                </c:pt>
                <c:pt idx="26201">
                  <c:v>-32767.0</c:v>
                </c:pt>
                <c:pt idx="26202">
                  <c:v>-32767.0</c:v>
                </c:pt>
                <c:pt idx="26203">
                  <c:v>-32767.0</c:v>
                </c:pt>
                <c:pt idx="26204">
                  <c:v>-32767.0</c:v>
                </c:pt>
                <c:pt idx="26205">
                  <c:v>-32767.0</c:v>
                </c:pt>
                <c:pt idx="26206">
                  <c:v>-32767.0</c:v>
                </c:pt>
                <c:pt idx="26207">
                  <c:v>-32767.0</c:v>
                </c:pt>
                <c:pt idx="26208">
                  <c:v>-32767.0</c:v>
                </c:pt>
                <c:pt idx="26209">
                  <c:v>-32767.0</c:v>
                </c:pt>
                <c:pt idx="26210">
                  <c:v>-32767.0</c:v>
                </c:pt>
                <c:pt idx="26211">
                  <c:v>-32767.0</c:v>
                </c:pt>
                <c:pt idx="26212">
                  <c:v>-32767.0</c:v>
                </c:pt>
                <c:pt idx="26213">
                  <c:v>-32767.0</c:v>
                </c:pt>
                <c:pt idx="26214">
                  <c:v>-32767.0</c:v>
                </c:pt>
                <c:pt idx="26215">
                  <c:v>-32767.0</c:v>
                </c:pt>
                <c:pt idx="26216">
                  <c:v>-32767.0</c:v>
                </c:pt>
                <c:pt idx="26217">
                  <c:v>-32767.0</c:v>
                </c:pt>
                <c:pt idx="26218">
                  <c:v>-32767.0</c:v>
                </c:pt>
                <c:pt idx="26219">
                  <c:v>-32767.0</c:v>
                </c:pt>
                <c:pt idx="26220">
                  <c:v>-32767.0</c:v>
                </c:pt>
                <c:pt idx="26221">
                  <c:v>-32767.0</c:v>
                </c:pt>
                <c:pt idx="26222">
                  <c:v>-32767.0</c:v>
                </c:pt>
                <c:pt idx="26223">
                  <c:v>-32767.0</c:v>
                </c:pt>
                <c:pt idx="26224">
                  <c:v>-32767.0</c:v>
                </c:pt>
                <c:pt idx="26225">
                  <c:v>-32767.0</c:v>
                </c:pt>
                <c:pt idx="26226">
                  <c:v>-32767.0</c:v>
                </c:pt>
                <c:pt idx="26227">
                  <c:v>-32767.0</c:v>
                </c:pt>
                <c:pt idx="26228">
                  <c:v>-32767.0</c:v>
                </c:pt>
                <c:pt idx="26229">
                  <c:v>-32767.0</c:v>
                </c:pt>
                <c:pt idx="26230">
                  <c:v>-32767.0</c:v>
                </c:pt>
                <c:pt idx="26231">
                  <c:v>-32767.0</c:v>
                </c:pt>
                <c:pt idx="26232">
                  <c:v>-32767.0</c:v>
                </c:pt>
                <c:pt idx="26233">
                  <c:v>-32767.0</c:v>
                </c:pt>
                <c:pt idx="26234">
                  <c:v>-32767.0</c:v>
                </c:pt>
                <c:pt idx="26235">
                  <c:v>-32767.0</c:v>
                </c:pt>
                <c:pt idx="26236">
                  <c:v>-32767.0</c:v>
                </c:pt>
                <c:pt idx="26237">
                  <c:v>-32767.0</c:v>
                </c:pt>
                <c:pt idx="26238">
                  <c:v>-32767.0</c:v>
                </c:pt>
                <c:pt idx="26239">
                  <c:v>-32767.0</c:v>
                </c:pt>
                <c:pt idx="26240">
                  <c:v>-32767.0</c:v>
                </c:pt>
                <c:pt idx="26241">
                  <c:v>-32767.0</c:v>
                </c:pt>
                <c:pt idx="26242">
                  <c:v>-32767.0</c:v>
                </c:pt>
                <c:pt idx="26243">
                  <c:v>-32767.0</c:v>
                </c:pt>
                <c:pt idx="26244">
                  <c:v>-32767.0</c:v>
                </c:pt>
                <c:pt idx="26245">
                  <c:v>-32767.0</c:v>
                </c:pt>
                <c:pt idx="26246">
                  <c:v>-32767.0</c:v>
                </c:pt>
                <c:pt idx="26247">
                  <c:v>-32767.0</c:v>
                </c:pt>
                <c:pt idx="26248">
                  <c:v>-32767.0</c:v>
                </c:pt>
                <c:pt idx="26249">
                  <c:v>-32767.0</c:v>
                </c:pt>
                <c:pt idx="26250">
                  <c:v>-32767.0</c:v>
                </c:pt>
                <c:pt idx="26251">
                  <c:v>-32767.0</c:v>
                </c:pt>
                <c:pt idx="26252">
                  <c:v>-32767.0</c:v>
                </c:pt>
                <c:pt idx="26253">
                  <c:v>-32767.0</c:v>
                </c:pt>
                <c:pt idx="26254">
                  <c:v>-32767.0</c:v>
                </c:pt>
                <c:pt idx="26255">
                  <c:v>-32767.0</c:v>
                </c:pt>
                <c:pt idx="26256">
                  <c:v>-32767.0</c:v>
                </c:pt>
                <c:pt idx="26257">
                  <c:v>-32767.0</c:v>
                </c:pt>
                <c:pt idx="26258">
                  <c:v>-32767.0</c:v>
                </c:pt>
                <c:pt idx="26259">
                  <c:v>-32767.0</c:v>
                </c:pt>
                <c:pt idx="26260">
                  <c:v>-32767.0</c:v>
                </c:pt>
                <c:pt idx="26261">
                  <c:v>-32767.0</c:v>
                </c:pt>
                <c:pt idx="26262">
                  <c:v>-32767.0</c:v>
                </c:pt>
                <c:pt idx="26263">
                  <c:v>-32767.0</c:v>
                </c:pt>
                <c:pt idx="26264">
                  <c:v>-32767.0</c:v>
                </c:pt>
                <c:pt idx="26265">
                  <c:v>-32767.0</c:v>
                </c:pt>
                <c:pt idx="26266">
                  <c:v>-32767.0</c:v>
                </c:pt>
                <c:pt idx="26267">
                  <c:v>-32767.0</c:v>
                </c:pt>
                <c:pt idx="26268">
                  <c:v>-32767.0</c:v>
                </c:pt>
                <c:pt idx="26269">
                  <c:v>-32767.0</c:v>
                </c:pt>
                <c:pt idx="26270">
                  <c:v>-32767.0</c:v>
                </c:pt>
                <c:pt idx="26271">
                  <c:v>-32767.0</c:v>
                </c:pt>
                <c:pt idx="26272">
                  <c:v>-32767.0</c:v>
                </c:pt>
                <c:pt idx="26273">
                  <c:v>-32767.0</c:v>
                </c:pt>
                <c:pt idx="26274">
                  <c:v>-32767.0</c:v>
                </c:pt>
                <c:pt idx="26275">
                  <c:v>-32767.0</c:v>
                </c:pt>
                <c:pt idx="26276">
                  <c:v>-32767.0</c:v>
                </c:pt>
                <c:pt idx="26277">
                  <c:v>-32767.0</c:v>
                </c:pt>
                <c:pt idx="26278">
                  <c:v>-32767.0</c:v>
                </c:pt>
                <c:pt idx="26279">
                  <c:v>-32767.0</c:v>
                </c:pt>
                <c:pt idx="26280">
                  <c:v>-32767.0</c:v>
                </c:pt>
                <c:pt idx="26281">
                  <c:v>-32767.0</c:v>
                </c:pt>
                <c:pt idx="26282">
                  <c:v>-32767.0</c:v>
                </c:pt>
                <c:pt idx="26283">
                  <c:v>-32767.0</c:v>
                </c:pt>
                <c:pt idx="26284">
                  <c:v>-32767.0</c:v>
                </c:pt>
                <c:pt idx="26285">
                  <c:v>-32767.0</c:v>
                </c:pt>
                <c:pt idx="26286">
                  <c:v>-32767.0</c:v>
                </c:pt>
                <c:pt idx="26287">
                  <c:v>-32767.0</c:v>
                </c:pt>
                <c:pt idx="26288">
                  <c:v>-32767.0</c:v>
                </c:pt>
                <c:pt idx="26289">
                  <c:v>-32767.0</c:v>
                </c:pt>
                <c:pt idx="26290">
                  <c:v>-32767.0</c:v>
                </c:pt>
                <c:pt idx="26291">
                  <c:v>-32767.0</c:v>
                </c:pt>
                <c:pt idx="26292">
                  <c:v>-32767.0</c:v>
                </c:pt>
                <c:pt idx="26293">
                  <c:v>-32767.0</c:v>
                </c:pt>
                <c:pt idx="26294">
                  <c:v>-32767.0</c:v>
                </c:pt>
                <c:pt idx="26295">
                  <c:v>-32767.0</c:v>
                </c:pt>
                <c:pt idx="26296">
                  <c:v>-32767.0</c:v>
                </c:pt>
                <c:pt idx="26297">
                  <c:v>-32767.0</c:v>
                </c:pt>
                <c:pt idx="26298">
                  <c:v>-32767.0</c:v>
                </c:pt>
                <c:pt idx="26299">
                  <c:v>-32767.0</c:v>
                </c:pt>
                <c:pt idx="26300">
                  <c:v>-32767.0</c:v>
                </c:pt>
                <c:pt idx="26301">
                  <c:v>-32767.0</c:v>
                </c:pt>
                <c:pt idx="26302">
                  <c:v>-32767.0</c:v>
                </c:pt>
                <c:pt idx="26303">
                  <c:v>-32767.0</c:v>
                </c:pt>
                <c:pt idx="26304">
                  <c:v>-32767.0</c:v>
                </c:pt>
                <c:pt idx="26305">
                  <c:v>-32767.0</c:v>
                </c:pt>
                <c:pt idx="26306">
                  <c:v>-32767.0</c:v>
                </c:pt>
                <c:pt idx="26307">
                  <c:v>-32767.0</c:v>
                </c:pt>
                <c:pt idx="26308">
                  <c:v>-32767.0</c:v>
                </c:pt>
                <c:pt idx="26309">
                  <c:v>-32767.0</c:v>
                </c:pt>
                <c:pt idx="26310">
                  <c:v>-32767.0</c:v>
                </c:pt>
                <c:pt idx="26311">
                  <c:v>-32767.0</c:v>
                </c:pt>
                <c:pt idx="26312">
                  <c:v>-32767.0</c:v>
                </c:pt>
                <c:pt idx="26313">
                  <c:v>-32767.0</c:v>
                </c:pt>
                <c:pt idx="26314">
                  <c:v>-32767.0</c:v>
                </c:pt>
                <c:pt idx="26315">
                  <c:v>-32767.0</c:v>
                </c:pt>
                <c:pt idx="26316">
                  <c:v>-32767.0</c:v>
                </c:pt>
                <c:pt idx="26317">
                  <c:v>-32767.0</c:v>
                </c:pt>
                <c:pt idx="26318">
                  <c:v>-32767.0</c:v>
                </c:pt>
                <c:pt idx="26319">
                  <c:v>-32767.0</c:v>
                </c:pt>
                <c:pt idx="26320">
                  <c:v>-32767.0</c:v>
                </c:pt>
                <c:pt idx="26321">
                  <c:v>-32767.0</c:v>
                </c:pt>
                <c:pt idx="26322">
                  <c:v>-32767.0</c:v>
                </c:pt>
                <c:pt idx="26323">
                  <c:v>-32767.0</c:v>
                </c:pt>
                <c:pt idx="26324">
                  <c:v>-32767.0</c:v>
                </c:pt>
                <c:pt idx="26325">
                  <c:v>-32767.0</c:v>
                </c:pt>
                <c:pt idx="26326">
                  <c:v>-32767.0</c:v>
                </c:pt>
                <c:pt idx="26327">
                  <c:v>-32767.0</c:v>
                </c:pt>
                <c:pt idx="26328">
                  <c:v>-32767.0</c:v>
                </c:pt>
                <c:pt idx="26329">
                  <c:v>-32767.0</c:v>
                </c:pt>
                <c:pt idx="26330">
                  <c:v>-32767.0</c:v>
                </c:pt>
                <c:pt idx="26331">
                  <c:v>-32767.0</c:v>
                </c:pt>
                <c:pt idx="26332">
                  <c:v>-32767.0</c:v>
                </c:pt>
                <c:pt idx="26333">
                  <c:v>-32767.0</c:v>
                </c:pt>
                <c:pt idx="26334">
                  <c:v>-32767.0</c:v>
                </c:pt>
                <c:pt idx="26335">
                  <c:v>-32767.0</c:v>
                </c:pt>
                <c:pt idx="26336">
                  <c:v>-32767.0</c:v>
                </c:pt>
                <c:pt idx="26337">
                  <c:v>-32767.0</c:v>
                </c:pt>
                <c:pt idx="26338">
                  <c:v>-32767.0</c:v>
                </c:pt>
                <c:pt idx="26339">
                  <c:v>-32767.0</c:v>
                </c:pt>
                <c:pt idx="26340">
                  <c:v>-32767.0</c:v>
                </c:pt>
                <c:pt idx="26341">
                  <c:v>-32767.0</c:v>
                </c:pt>
                <c:pt idx="26342">
                  <c:v>-32767.0</c:v>
                </c:pt>
                <c:pt idx="26343">
                  <c:v>-32767.0</c:v>
                </c:pt>
                <c:pt idx="26344">
                  <c:v>-32767.0</c:v>
                </c:pt>
                <c:pt idx="26345">
                  <c:v>-32767.0</c:v>
                </c:pt>
                <c:pt idx="26346">
                  <c:v>-32767.0</c:v>
                </c:pt>
                <c:pt idx="26347">
                  <c:v>-32767.0</c:v>
                </c:pt>
                <c:pt idx="26348">
                  <c:v>-32767.0</c:v>
                </c:pt>
                <c:pt idx="26349">
                  <c:v>-32767.0</c:v>
                </c:pt>
                <c:pt idx="26350">
                  <c:v>-32767.0</c:v>
                </c:pt>
                <c:pt idx="26351">
                  <c:v>-32767.0</c:v>
                </c:pt>
                <c:pt idx="26352">
                  <c:v>-32767.0</c:v>
                </c:pt>
                <c:pt idx="26353">
                  <c:v>-32767.0</c:v>
                </c:pt>
                <c:pt idx="26354">
                  <c:v>-32767.0</c:v>
                </c:pt>
                <c:pt idx="26355">
                  <c:v>-32767.0</c:v>
                </c:pt>
                <c:pt idx="26356">
                  <c:v>-32767.0</c:v>
                </c:pt>
                <c:pt idx="26357">
                  <c:v>-32767.0</c:v>
                </c:pt>
                <c:pt idx="26358">
                  <c:v>-32767.0</c:v>
                </c:pt>
                <c:pt idx="26359">
                  <c:v>-32767.0</c:v>
                </c:pt>
                <c:pt idx="26360">
                  <c:v>-32767.0</c:v>
                </c:pt>
                <c:pt idx="26361">
                  <c:v>-32767.0</c:v>
                </c:pt>
                <c:pt idx="26362">
                  <c:v>-32767.0</c:v>
                </c:pt>
                <c:pt idx="26363">
                  <c:v>-32767.0</c:v>
                </c:pt>
                <c:pt idx="26364">
                  <c:v>-32767.0</c:v>
                </c:pt>
                <c:pt idx="26365">
                  <c:v>-32767.0</c:v>
                </c:pt>
                <c:pt idx="26366">
                  <c:v>-32767.0</c:v>
                </c:pt>
                <c:pt idx="26367">
                  <c:v>-32767.0</c:v>
                </c:pt>
                <c:pt idx="26368">
                  <c:v>-32767.0</c:v>
                </c:pt>
                <c:pt idx="26369">
                  <c:v>-32767.0</c:v>
                </c:pt>
                <c:pt idx="26370">
                  <c:v>-32767.0</c:v>
                </c:pt>
                <c:pt idx="26371">
                  <c:v>-32767.0</c:v>
                </c:pt>
                <c:pt idx="26372">
                  <c:v>-32767.0</c:v>
                </c:pt>
                <c:pt idx="26373">
                  <c:v>-32767.0</c:v>
                </c:pt>
                <c:pt idx="26374">
                  <c:v>-32767.0</c:v>
                </c:pt>
                <c:pt idx="26375">
                  <c:v>-32767.0</c:v>
                </c:pt>
                <c:pt idx="26376">
                  <c:v>-32767.0</c:v>
                </c:pt>
                <c:pt idx="26377">
                  <c:v>-32767.0</c:v>
                </c:pt>
                <c:pt idx="26378">
                  <c:v>-32767.0</c:v>
                </c:pt>
                <c:pt idx="26379">
                  <c:v>-32767.0</c:v>
                </c:pt>
                <c:pt idx="26380">
                  <c:v>-32767.0</c:v>
                </c:pt>
                <c:pt idx="26381">
                  <c:v>-32767.0</c:v>
                </c:pt>
                <c:pt idx="26382">
                  <c:v>-32767.0</c:v>
                </c:pt>
                <c:pt idx="26383">
                  <c:v>-32767.0</c:v>
                </c:pt>
                <c:pt idx="26384">
                  <c:v>-32767.0</c:v>
                </c:pt>
                <c:pt idx="26385">
                  <c:v>-32767.0</c:v>
                </c:pt>
                <c:pt idx="26386">
                  <c:v>-32767.0</c:v>
                </c:pt>
                <c:pt idx="26387">
                  <c:v>-32767.0</c:v>
                </c:pt>
                <c:pt idx="26388">
                  <c:v>-32767.0</c:v>
                </c:pt>
                <c:pt idx="26389">
                  <c:v>-32767.0</c:v>
                </c:pt>
                <c:pt idx="26390">
                  <c:v>-32767.0</c:v>
                </c:pt>
                <c:pt idx="26391">
                  <c:v>-32767.0</c:v>
                </c:pt>
                <c:pt idx="26392">
                  <c:v>-32767.0</c:v>
                </c:pt>
                <c:pt idx="26393">
                  <c:v>-32767.0</c:v>
                </c:pt>
                <c:pt idx="26394">
                  <c:v>-32767.0</c:v>
                </c:pt>
                <c:pt idx="26395">
                  <c:v>-32767.0</c:v>
                </c:pt>
                <c:pt idx="26396">
                  <c:v>-32767.0</c:v>
                </c:pt>
                <c:pt idx="26397">
                  <c:v>-32767.0</c:v>
                </c:pt>
                <c:pt idx="26398">
                  <c:v>-32767.0</c:v>
                </c:pt>
                <c:pt idx="26399">
                  <c:v>-32767.0</c:v>
                </c:pt>
                <c:pt idx="26400">
                  <c:v>-32767.0</c:v>
                </c:pt>
                <c:pt idx="26401">
                  <c:v>-32767.0</c:v>
                </c:pt>
                <c:pt idx="26402">
                  <c:v>-32767.0</c:v>
                </c:pt>
                <c:pt idx="26403">
                  <c:v>-32767.0</c:v>
                </c:pt>
                <c:pt idx="26404">
                  <c:v>-32767.0</c:v>
                </c:pt>
                <c:pt idx="26405">
                  <c:v>-32767.0</c:v>
                </c:pt>
                <c:pt idx="26406">
                  <c:v>-32767.0</c:v>
                </c:pt>
                <c:pt idx="26407">
                  <c:v>-32767.0</c:v>
                </c:pt>
                <c:pt idx="26408">
                  <c:v>-32767.0</c:v>
                </c:pt>
                <c:pt idx="26409">
                  <c:v>-32767.0</c:v>
                </c:pt>
                <c:pt idx="26410">
                  <c:v>-32767.0</c:v>
                </c:pt>
                <c:pt idx="26411">
                  <c:v>-32767.0</c:v>
                </c:pt>
                <c:pt idx="26412">
                  <c:v>-32767.0</c:v>
                </c:pt>
                <c:pt idx="26413">
                  <c:v>-32767.0</c:v>
                </c:pt>
                <c:pt idx="26414">
                  <c:v>-32767.0</c:v>
                </c:pt>
                <c:pt idx="26415">
                  <c:v>-32767.0</c:v>
                </c:pt>
                <c:pt idx="26416">
                  <c:v>-32767.0</c:v>
                </c:pt>
                <c:pt idx="26417">
                  <c:v>-32767.0</c:v>
                </c:pt>
                <c:pt idx="26418">
                  <c:v>-32767.0</c:v>
                </c:pt>
                <c:pt idx="26419">
                  <c:v>-32767.0</c:v>
                </c:pt>
                <c:pt idx="26420">
                  <c:v>-32767.0</c:v>
                </c:pt>
                <c:pt idx="26421">
                  <c:v>-32767.0</c:v>
                </c:pt>
                <c:pt idx="26422">
                  <c:v>-32767.0</c:v>
                </c:pt>
                <c:pt idx="26423">
                  <c:v>-32767.0</c:v>
                </c:pt>
                <c:pt idx="26424">
                  <c:v>-32767.0</c:v>
                </c:pt>
                <c:pt idx="26425">
                  <c:v>-32767.0</c:v>
                </c:pt>
                <c:pt idx="26426">
                  <c:v>-32767.0</c:v>
                </c:pt>
                <c:pt idx="26427">
                  <c:v>-32767.0</c:v>
                </c:pt>
                <c:pt idx="26428">
                  <c:v>-32767.0</c:v>
                </c:pt>
                <c:pt idx="26429">
                  <c:v>-32767.0</c:v>
                </c:pt>
                <c:pt idx="26430">
                  <c:v>-32767.0</c:v>
                </c:pt>
                <c:pt idx="26431">
                  <c:v>-32767.0</c:v>
                </c:pt>
                <c:pt idx="26432">
                  <c:v>-32767.0</c:v>
                </c:pt>
                <c:pt idx="26433">
                  <c:v>-32767.0</c:v>
                </c:pt>
                <c:pt idx="26434">
                  <c:v>-32767.0</c:v>
                </c:pt>
                <c:pt idx="26435">
                  <c:v>-32767.0</c:v>
                </c:pt>
                <c:pt idx="26436">
                  <c:v>-32767.0</c:v>
                </c:pt>
                <c:pt idx="26437">
                  <c:v>-32767.0</c:v>
                </c:pt>
                <c:pt idx="26438">
                  <c:v>-32767.0</c:v>
                </c:pt>
                <c:pt idx="26439">
                  <c:v>-32767.0</c:v>
                </c:pt>
                <c:pt idx="26440">
                  <c:v>-32767.0</c:v>
                </c:pt>
                <c:pt idx="26441">
                  <c:v>-32767.0</c:v>
                </c:pt>
                <c:pt idx="26442">
                  <c:v>-32767.0</c:v>
                </c:pt>
                <c:pt idx="26443">
                  <c:v>-32767.0</c:v>
                </c:pt>
                <c:pt idx="26444">
                  <c:v>-32767.0</c:v>
                </c:pt>
                <c:pt idx="26445">
                  <c:v>-32767.0</c:v>
                </c:pt>
                <c:pt idx="26446">
                  <c:v>-32767.0</c:v>
                </c:pt>
                <c:pt idx="26447">
                  <c:v>-32767.0</c:v>
                </c:pt>
                <c:pt idx="26448">
                  <c:v>-32767.0</c:v>
                </c:pt>
                <c:pt idx="26449">
                  <c:v>-32767.0</c:v>
                </c:pt>
                <c:pt idx="26450">
                  <c:v>-32767.0</c:v>
                </c:pt>
                <c:pt idx="26451">
                  <c:v>-32767.0</c:v>
                </c:pt>
                <c:pt idx="26452">
                  <c:v>-32767.0</c:v>
                </c:pt>
                <c:pt idx="26453">
                  <c:v>-32767.0</c:v>
                </c:pt>
                <c:pt idx="26454">
                  <c:v>-32767.0</c:v>
                </c:pt>
                <c:pt idx="26455">
                  <c:v>-32767.0</c:v>
                </c:pt>
                <c:pt idx="26456">
                  <c:v>-32767.0</c:v>
                </c:pt>
                <c:pt idx="26457">
                  <c:v>-32767.0</c:v>
                </c:pt>
                <c:pt idx="26458">
                  <c:v>-32767.0</c:v>
                </c:pt>
                <c:pt idx="26459">
                  <c:v>-32767.0</c:v>
                </c:pt>
                <c:pt idx="26460">
                  <c:v>-32767.0</c:v>
                </c:pt>
                <c:pt idx="26461">
                  <c:v>-32767.0</c:v>
                </c:pt>
                <c:pt idx="26462">
                  <c:v>-32767.0</c:v>
                </c:pt>
                <c:pt idx="26463">
                  <c:v>-32767.0</c:v>
                </c:pt>
                <c:pt idx="26464">
                  <c:v>-32767.0</c:v>
                </c:pt>
                <c:pt idx="26465">
                  <c:v>-32767.0</c:v>
                </c:pt>
                <c:pt idx="26466">
                  <c:v>-32767.0</c:v>
                </c:pt>
                <c:pt idx="26467">
                  <c:v>-32767.0</c:v>
                </c:pt>
                <c:pt idx="26468">
                  <c:v>-32767.0</c:v>
                </c:pt>
                <c:pt idx="26469">
                  <c:v>-32767.0</c:v>
                </c:pt>
                <c:pt idx="26470">
                  <c:v>-32767.0</c:v>
                </c:pt>
                <c:pt idx="26471">
                  <c:v>-32767.0</c:v>
                </c:pt>
                <c:pt idx="26472">
                  <c:v>-32767.0</c:v>
                </c:pt>
                <c:pt idx="26473">
                  <c:v>-32767.0</c:v>
                </c:pt>
                <c:pt idx="26474">
                  <c:v>-32767.0</c:v>
                </c:pt>
                <c:pt idx="26475">
                  <c:v>-32767.0</c:v>
                </c:pt>
                <c:pt idx="26476">
                  <c:v>-32767.0</c:v>
                </c:pt>
                <c:pt idx="26477">
                  <c:v>-32767.0</c:v>
                </c:pt>
                <c:pt idx="26478">
                  <c:v>-32767.0</c:v>
                </c:pt>
                <c:pt idx="26479">
                  <c:v>-32767.0</c:v>
                </c:pt>
                <c:pt idx="26480">
                  <c:v>-32767.0</c:v>
                </c:pt>
                <c:pt idx="26481">
                  <c:v>-32767.0</c:v>
                </c:pt>
                <c:pt idx="26482">
                  <c:v>-32767.0</c:v>
                </c:pt>
                <c:pt idx="26483">
                  <c:v>-32767.0</c:v>
                </c:pt>
                <c:pt idx="26484">
                  <c:v>-32767.0</c:v>
                </c:pt>
                <c:pt idx="26485">
                  <c:v>-32767.0</c:v>
                </c:pt>
                <c:pt idx="26486">
                  <c:v>-32767.0</c:v>
                </c:pt>
                <c:pt idx="26487">
                  <c:v>-32767.0</c:v>
                </c:pt>
                <c:pt idx="26488">
                  <c:v>-32767.0</c:v>
                </c:pt>
                <c:pt idx="26489">
                  <c:v>-32767.0</c:v>
                </c:pt>
                <c:pt idx="26490">
                  <c:v>-32767.0</c:v>
                </c:pt>
                <c:pt idx="26491">
                  <c:v>-32767.0</c:v>
                </c:pt>
                <c:pt idx="26492">
                  <c:v>-32767.0</c:v>
                </c:pt>
                <c:pt idx="26493">
                  <c:v>-32767.0</c:v>
                </c:pt>
                <c:pt idx="26494">
                  <c:v>-32767.0</c:v>
                </c:pt>
                <c:pt idx="26495">
                  <c:v>-32767.0</c:v>
                </c:pt>
                <c:pt idx="26496">
                  <c:v>-32767.0</c:v>
                </c:pt>
                <c:pt idx="26497">
                  <c:v>-32767.0</c:v>
                </c:pt>
                <c:pt idx="26498">
                  <c:v>-32767.0</c:v>
                </c:pt>
                <c:pt idx="26499">
                  <c:v>-32767.0</c:v>
                </c:pt>
                <c:pt idx="26500">
                  <c:v>-32767.0</c:v>
                </c:pt>
                <c:pt idx="26501">
                  <c:v>-32767.0</c:v>
                </c:pt>
                <c:pt idx="26502">
                  <c:v>-32767.0</c:v>
                </c:pt>
                <c:pt idx="26503">
                  <c:v>-32767.0</c:v>
                </c:pt>
                <c:pt idx="26504">
                  <c:v>-32767.0</c:v>
                </c:pt>
                <c:pt idx="26505">
                  <c:v>-32767.0</c:v>
                </c:pt>
                <c:pt idx="26506">
                  <c:v>-32767.0</c:v>
                </c:pt>
                <c:pt idx="26507">
                  <c:v>-32767.0</c:v>
                </c:pt>
                <c:pt idx="26508">
                  <c:v>-32767.0</c:v>
                </c:pt>
                <c:pt idx="26509">
                  <c:v>-32767.0</c:v>
                </c:pt>
                <c:pt idx="26510">
                  <c:v>-32767.0</c:v>
                </c:pt>
                <c:pt idx="26511">
                  <c:v>-32767.0</c:v>
                </c:pt>
                <c:pt idx="26512">
                  <c:v>-32767.0</c:v>
                </c:pt>
                <c:pt idx="26513">
                  <c:v>-32767.0</c:v>
                </c:pt>
                <c:pt idx="26514">
                  <c:v>-32767.0</c:v>
                </c:pt>
                <c:pt idx="26515">
                  <c:v>-32767.0</c:v>
                </c:pt>
                <c:pt idx="26516">
                  <c:v>-32767.0</c:v>
                </c:pt>
                <c:pt idx="26517">
                  <c:v>-32767.0</c:v>
                </c:pt>
                <c:pt idx="26518">
                  <c:v>-32767.0</c:v>
                </c:pt>
                <c:pt idx="26519">
                  <c:v>-32767.0</c:v>
                </c:pt>
                <c:pt idx="26520">
                  <c:v>-32767.0</c:v>
                </c:pt>
                <c:pt idx="26521">
                  <c:v>-32767.0</c:v>
                </c:pt>
                <c:pt idx="26522">
                  <c:v>-32767.0</c:v>
                </c:pt>
                <c:pt idx="26523">
                  <c:v>-32767.0</c:v>
                </c:pt>
                <c:pt idx="26524">
                  <c:v>-32767.0</c:v>
                </c:pt>
                <c:pt idx="26525">
                  <c:v>-32767.0</c:v>
                </c:pt>
                <c:pt idx="26526">
                  <c:v>-32767.0</c:v>
                </c:pt>
                <c:pt idx="26527">
                  <c:v>-32767.0</c:v>
                </c:pt>
                <c:pt idx="26528">
                  <c:v>-32767.0</c:v>
                </c:pt>
                <c:pt idx="26529">
                  <c:v>-32767.0</c:v>
                </c:pt>
                <c:pt idx="26530">
                  <c:v>-32767.0</c:v>
                </c:pt>
                <c:pt idx="26531">
                  <c:v>-32767.0</c:v>
                </c:pt>
                <c:pt idx="26532">
                  <c:v>-32767.0</c:v>
                </c:pt>
                <c:pt idx="26533">
                  <c:v>-32767.0</c:v>
                </c:pt>
                <c:pt idx="26534">
                  <c:v>-32767.0</c:v>
                </c:pt>
                <c:pt idx="26535">
                  <c:v>-32767.0</c:v>
                </c:pt>
                <c:pt idx="26536">
                  <c:v>-32767.0</c:v>
                </c:pt>
                <c:pt idx="26537">
                  <c:v>-32767.0</c:v>
                </c:pt>
                <c:pt idx="26538">
                  <c:v>-32767.0</c:v>
                </c:pt>
                <c:pt idx="26539">
                  <c:v>-32767.0</c:v>
                </c:pt>
                <c:pt idx="26540">
                  <c:v>-32767.0</c:v>
                </c:pt>
                <c:pt idx="26541">
                  <c:v>-32767.0</c:v>
                </c:pt>
                <c:pt idx="26542">
                  <c:v>-32767.0</c:v>
                </c:pt>
                <c:pt idx="26543">
                  <c:v>-32767.0</c:v>
                </c:pt>
                <c:pt idx="26544">
                  <c:v>-32767.0</c:v>
                </c:pt>
                <c:pt idx="26545">
                  <c:v>-32767.0</c:v>
                </c:pt>
                <c:pt idx="26546">
                  <c:v>-32767.0</c:v>
                </c:pt>
                <c:pt idx="26547">
                  <c:v>-32767.0</c:v>
                </c:pt>
                <c:pt idx="26548">
                  <c:v>-32767.0</c:v>
                </c:pt>
                <c:pt idx="26549">
                  <c:v>-32767.0</c:v>
                </c:pt>
                <c:pt idx="26550">
                  <c:v>-32767.0</c:v>
                </c:pt>
                <c:pt idx="26551">
                  <c:v>-32767.0</c:v>
                </c:pt>
                <c:pt idx="26552">
                  <c:v>-32767.0</c:v>
                </c:pt>
                <c:pt idx="26553">
                  <c:v>-32767.0</c:v>
                </c:pt>
                <c:pt idx="26554">
                  <c:v>-32767.0</c:v>
                </c:pt>
                <c:pt idx="26555">
                  <c:v>-32767.0</c:v>
                </c:pt>
                <c:pt idx="26556">
                  <c:v>-32767.0</c:v>
                </c:pt>
                <c:pt idx="26557">
                  <c:v>-32767.0</c:v>
                </c:pt>
                <c:pt idx="26558">
                  <c:v>-32767.0</c:v>
                </c:pt>
                <c:pt idx="26559">
                  <c:v>-32767.0</c:v>
                </c:pt>
                <c:pt idx="26560">
                  <c:v>-32767.0</c:v>
                </c:pt>
                <c:pt idx="26561">
                  <c:v>-32767.0</c:v>
                </c:pt>
                <c:pt idx="26562">
                  <c:v>-32767.0</c:v>
                </c:pt>
                <c:pt idx="26563">
                  <c:v>-32767.0</c:v>
                </c:pt>
                <c:pt idx="26564">
                  <c:v>-32767.0</c:v>
                </c:pt>
                <c:pt idx="26565">
                  <c:v>-32767.0</c:v>
                </c:pt>
                <c:pt idx="26566">
                  <c:v>-32767.0</c:v>
                </c:pt>
                <c:pt idx="26567">
                  <c:v>-32767.0</c:v>
                </c:pt>
                <c:pt idx="26568">
                  <c:v>-32767.0</c:v>
                </c:pt>
                <c:pt idx="26569">
                  <c:v>-32767.0</c:v>
                </c:pt>
                <c:pt idx="26570">
                  <c:v>-32767.0</c:v>
                </c:pt>
                <c:pt idx="26571">
                  <c:v>-32767.0</c:v>
                </c:pt>
                <c:pt idx="26572">
                  <c:v>-32767.0</c:v>
                </c:pt>
                <c:pt idx="26573">
                  <c:v>-32767.0</c:v>
                </c:pt>
                <c:pt idx="26574">
                  <c:v>-32767.0</c:v>
                </c:pt>
                <c:pt idx="26575">
                  <c:v>-32767.0</c:v>
                </c:pt>
                <c:pt idx="26576">
                  <c:v>-32767.0</c:v>
                </c:pt>
                <c:pt idx="26577">
                  <c:v>-32767.0</c:v>
                </c:pt>
                <c:pt idx="26578">
                  <c:v>-32767.0</c:v>
                </c:pt>
                <c:pt idx="26579">
                  <c:v>-32767.0</c:v>
                </c:pt>
                <c:pt idx="26580">
                  <c:v>-32767.0</c:v>
                </c:pt>
                <c:pt idx="26581">
                  <c:v>-32767.0</c:v>
                </c:pt>
                <c:pt idx="26582">
                  <c:v>-32767.0</c:v>
                </c:pt>
                <c:pt idx="26583">
                  <c:v>-32767.0</c:v>
                </c:pt>
                <c:pt idx="26584">
                  <c:v>-32767.0</c:v>
                </c:pt>
                <c:pt idx="26585">
                  <c:v>-32767.0</c:v>
                </c:pt>
                <c:pt idx="26586">
                  <c:v>-32767.0</c:v>
                </c:pt>
                <c:pt idx="26587">
                  <c:v>-32767.0</c:v>
                </c:pt>
                <c:pt idx="26588">
                  <c:v>-32767.0</c:v>
                </c:pt>
                <c:pt idx="26589">
                  <c:v>-32767.0</c:v>
                </c:pt>
                <c:pt idx="26590">
                  <c:v>-32767.0</c:v>
                </c:pt>
                <c:pt idx="26591">
                  <c:v>-32767.0</c:v>
                </c:pt>
                <c:pt idx="26592">
                  <c:v>-32767.0</c:v>
                </c:pt>
                <c:pt idx="26593">
                  <c:v>-32767.0</c:v>
                </c:pt>
                <c:pt idx="26594">
                  <c:v>-32767.0</c:v>
                </c:pt>
                <c:pt idx="26595">
                  <c:v>-32767.0</c:v>
                </c:pt>
                <c:pt idx="26596">
                  <c:v>-32767.0</c:v>
                </c:pt>
                <c:pt idx="26597">
                  <c:v>-32767.0</c:v>
                </c:pt>
                <c:pt idx="26598">
                  <c:v>-32767.0</c:v>
                </c:pt>
                <c:pt idx="26599">
                  <c:v>-32767.0</c:v>
                </c:pt>
                <c:pt idx="26600">
                  <c:v>-32767.0</c:v>
                </c:pt>
                <c:pt idx="26601">
                  <c:v>-32767.0</c:v>
                </c:pt>
                <c:pt idx="26602">
                  <c:v>-32767.0</c:v>
                </c:pt>
                <c:pt idx="26603">
                  <c:v>-32767.0</c:v>
                </c:pt>
                <c:pt idx="26604">
                  <c:v>-32767.0</c:v>
                </c:pt>
                <c:pt idx="26605">
                  <c:v>-32767.0</c:v>
                </c:pt>
                <c:pt idx="26606">
                  <c:v>-32767.0</c:v>
                </c:pt>
                <c:pt idx="26607">
                  <c:v>-32767.0</c:v>
                </c:pt>
                <c:pt idx="26608">
                  <c:v>-32767.0</c:v>
                </c:pt>
                <c:pt idx="26609">
                  <c:v>-32767.0</c:v>
                </c:pt>
                <c:pt idx="26610">
                  <c:v>-32767.0</c:v>
                </c:pt>
                <c:pt idx="26611">
                  <c:v>-32767.0</c:v>
                </c:pt>
                <c:pt idx="26612">
                  <c:v>-32767.0</c:v>
                </c:pt>
                <c:pt idx="26613">
                  <c:v>-32767.0</c:v>
                </c:pt>
                <c:pt idx="26614">
                  <c:v>-32767.0</c:v>
                </c:pt>
                <c:pt idx="26615">
                  <c:v>-32767.0</c:v>
                </c:pt>
                <c:pt idx="26616">
                  <c:v>-32767.0</c:v>
                </c:pt>
                <c:pt idx="26617">
                  <c:v>-32767.0</c:v>
                </c:pt>
                <c:pt idx="26618">
                  <c:v>-32767.0</c:v>
                </c:pt>
                <c:pt idx="26619">
                  <c:v>-32767.0</c:v>
                </c:pt>
                <c:pt idx="26620">
                  <c:v>-32767.0</c:v>
                </c:pt>
                <c:pt idx="26621">
                  <c:v>-32767.0</c:v>
                </c:pt>
                <c:pt idx="26622">
                  <c:v>-32767.0</c:v>
                </c:pt>
                <c:pt idx="26623">
                  <c:v>-32767.0</c:v>
                </c:pt>
                <c:pt idx="26624">
                  <c:v>-32767.0</c:v>
                </c:pt>
                <c:pt idx="26625">
                  <c:v>-32767.0</c:v>
                </c:pt>
                <c:pt idx="26626">
                  <c:v>-32767.0</c:v>
                </c:pt>
                <c:pt idx="26627">
                  <c:v>-32767.0</c:v>
                </c:pt>
                <c:pt idx="26628">
                  <c:v>-32767.0</c:v>
                </c:pt>
                <c:pt idx="26629">
                  <c:v>-32767.0</c:v>
                </c:pt>
                <c:pt idx="26630">
                  <c:v>-32767.0</c:v>
                </c:pt>
                <c:pt idx="26631">
                  <c:v>-32767.0</c:v>
                </c:pt>
                <c:pt idx="26632">
                  <c:v>-32767.0</c:v>
                </c:pt>
                <c:pt idx="26633">
                  <c:v>-32767.0</c:v>
                </c:pt>
                <c:pt idx="26634">
                  <c:v>-32767.0</c:v>
                </c:pt>
                <c:pt idx="26635">
                  <c:v>-32767.0</c:v>
                </c:pt>
                <c:pt idx="26636">
                  <c:v>-32767.0</c:v>
                </c:pt>
                <c:pt idx="26637">
                  <c:v>-32767.0</c:v>
                </c:pt>
                <c:pt idx="26638">
                  <c:v>-32767.0</c:v>
                </c:pt>
                <c:pt idx="26639">
                  <c:v>-32767.0</c:v>
                </c:pt>
                <c:pt idx="26640">
                  <c:v>-32767.0</c:v>
                </c:pt>
                <c:pt idx="26641">
                  <c:v>-32767.0</c:v>
                </c:pt>
                <c:pt idx="26642">
                  <c:v>-32767.0</c:v>
                </c:pt>
                <c:pt idx="26643">
                  <c:v>-32767.0</c:v>
                </c:pt>
                <c:pt idx="26644">
                  <c:v>-32767.0</c:v>
                </c:pt>
                <c:pt idx="26645">
                  <c:v>-32767.0</c:v>
                </c:pt>
                <c:pt idx="26646">
                  <c:v>-32767.0</c:v>
                </c:pt>
                <c:pt idx="26647">
                  <c:v>-32767.0</c:v>
                </c:pt>
                <c:pt idx="26648">
                  <c:v>-32767.0</c:v>
                </c:pt>
                <c:pt idx="26649">
                  <c:v>-32767.0</c:v>
                </c:pt>
                <c:pt idx="26650">
                  <c:v>-32767.0</c:v>
                </c:pt>
                <c:pt idx="26651">
                  <c:v>-32767.0</c:v>
                </c:pt>
                <c:pt idx="26652">
                  <c:v>-32767.0</c:v>
                </c:pt>
                <c:pt idx="26653">
                  <c:v>-32767.0</c:v>
                </c:pt>
                <c:pt idx="26654">
                  <c:v>-32767.0</c:v>
                </c:pt>
                <c:pt idx="26655">
                  <c:v>-32767.0</c:v>
                </c:pt>
                <c:pt idx="26656">
                  <c:v>-32767.0</c:v>
                </c:pt>
                <c:pt idx="26657">
                  <c:v>-32767.0</c:v>
                </c:pt>
                <c:pt idx="26658">
                  <c:v>-32767.0</c:v>
                </c:pt>
                <c:pt idx="26659">
                  <c:v>-32767.0</c:v>
                </c:pt>
                <c:pt idx="26660">
                  <c:v>-32767.0</c:v>
                </c:pt>
                <c:pt idx="26661">
                  <c:v>-32767.0</c:v>
                </c:pt>
                <c:pt idx="26662">
                  <c:v>-32767.0</c:v>
                </c:pt>
                <c:pt idx="26663">
                  <c:v>-32767.0</c:v>
                </c:pt>
                <c:pt idx="26664">
                  <c:v>-32767.0</c:v>
                </c:pt>
                <c:pt idx="26665">
                  <c:v>-32767.0</c:v>
                </c:pt>
                <c:pt idx="26666">
                  <c:v>-32767.0</c:v>
                </c:pt>
                <c:pt idx="26667">
                  <c:v>-32767.0</c:v>
                </c:pt>
                <c:pt idx="26668">
                  <c:v>-32767.0</c:v>
                </c:pt>
                <c:pt idx="26669">
                  <c:v>-32767.0</c:v>
                </c:pt>
                <c:pt idx="26670">
                  <c:v>-32767.0</c:v>
                </c:pt>
                <c:pt idx="26671">
                  <c:v>-32767.0</c:v>
                </c:pt>
                <c:pt idx="26672">
                  <c:v>-32767.0</c:v>
                </c:pt>
                <c:pt idx="26673">
                  <c:v>-32767.0</c:v>
                </c:pt>
                <c:pt idx="26674">
                  <c:v>-32767.0</c:v>
                </c:pt>
                <c:pt idx="26675">
                  <c:v>-32767.0</c:v>
                </c:pt>
                <c:pt idx="26676">
                  <c:v>-32767.0</c:v>
                </c:pt>
                <c:pt idx="26677">
                  <c:v>-32767.0</c:v>
                </c:pt>
                <c:pt idx="26678">
                  <c:v>-32767.0</c:v>
                </c:pt>
                <c:pt idx="26679">
                  <c:v>-32767.0</c:v>
                </c:pt>
                <c:pt idx="26680">
                  <c:v>-32767.0</c:v>
                </c:pt>
                <c:pt idx="26681">
                  <c:v>-32767.0</c:v>
                </c:pt>
                <c:pt idx="26682">
                  <c:v>-32767.0</c:v>
                </c:pt>
                <c:pt idx="26683">
                  <c:v>-32767.0</c:v>
                </c:pt>
                <c:pt idx="26684">
                  <c:v>-32767.0</c:v>
                </c:pt>
                <c:pt idx="26685">
                  <c:v>-32767.0</c:v>
                </c:pt>
                <c:pt idx="26686">
                  <c:v>-32767.0</c:v>
                </c:pt>
                <c:pt idx="26687">
                  <c:v>-32767.0</c:v>
                </c:pt>
                <c:pt idx="26688">
                  <c:v>-32767.0</c:v>
                </c:pt>
                <c:pt idx="26689">
                  <c:v>-32767.0</c:v>
                </c:pt>
                <c:pt idx="26690">
                  <c:v>-32767.0</c:v>
                </c:pt>
                <c:pt idx="26691">
                  <c:v>-32767.0</c:v>
                </c:pt>
                <c:pt idx="26692">
                  <c:v>-32767.0</c:v>
                </c:pt>
                <c:pt idx="26693">
                  <c:v>-32767.0</c:v>
                </c:pt>
                <c:pt idx="26694">
                  <c:v>-32767.0</c:v>
                </c:pt>
                <c:pt idx="26695">
                  <c:v>-32767.0</c:v>
                </c:pt>
                <c:pt idx="26696">
                  <c:v>-32767.0</c:v>
                </c:pt>
                <c:pt idx="26697">
                  <c:v>-32767.0</c:v>
                </c:pt>
                <c:pt idx="26698">
                  <c:v>-32767.0</c:v>
                </c:pt>
                <c:pt idx="26699">
                  <c:v>-32767.0</c:v>
                </c:pt>
                <c:pt idx="26700">
                  <c:v>-32767.0</c:v>
                </c:pt>
                <c:pt idx="26701">
                  <c:v>-32767.0</c:v>
                </c:pt>
                <c:pt idx="26702">
                  <c:v>-32767.0</c:v>
                </c:pt>
                <c:pt idx="26703">
                  <c:v>-32767.0</c:v>
                </c:pt>
                <c:pt idx="26704">
                  <c:v>-32767.0</c:v>
                </c:pt>
                <c:pt idx="26705">
                  <c:v>-32767.0</c:v>
                </c:pt>
                <c:pt idx="26706">
                  <c:v>-32767.0</c:v>
                </c:pt>
                <c:pt idx="26707">
                  <c:v>-32767.0</c:v>
                </c:pt>
                <c:pt idx="26708">
                  <c:v>-32767.0</c:v>
                </c:pt>
                <c:pt idx="26709">
                  <c:v>-32767.0</c:v>
                </c:pt>
                <c:pt idx="26710">
                  <c:v>-32767.0</c:v>
                </c:pt>
                <c:pt idx="26711">
                  <c:v>-32767.0</c:v>
                </c:pt>
                <c:pt idx="26712">
                  <c:v>-32767.0</c:v>
                </c:pt>
                <c:pt idx="26713">
                  <c:v>-32767.0</c:v>
                </c:pt>
                <c:pt idx="26714">
                  <c:v>-32767.0</c:v>
                </c:pt>
                <c:pt idx="26715">
                  <c:v>-32767.0</c:v>
                </c:pt>
                <c:pt idx="26716">
                  <c:v>-32767.0</c:v>
                </c:pt>
                <c:pt idx="26717">
                  <c:v>-32767.0</c:v>
                </c:pt>
                <c:pt idx="26718">
                  <c:v>-32767.0</c:v>
                </c:pt>
                <c:pt idx="26719">
                  <c:v>-32767.0</c:v>
                </c:pt>
                <c:pt idx="26720">
                  <c:v>-32767.0</c:v>
                </c:pt>
                <c:pt idx="26721">
                  <c:v>-32767.0</c:v>
                </c:pt>
                <c:pt idx="26722">
                  <c:v>-32767.0</c:v>
                </c:pt>
                <c:pt idx="26723">
                  <c:v>-32767.0</c:v>
                </c:pt>
                <c:pt idx="26724">
                  <c:v>-32767.0</c:v>
                </c:pt>
                <c:pt idx="26725">
                  <c:v>-32767.0</c:v>
                </c:pt>
                <c:pt idx="26726">
                  <c:v>-32767.0</c:v>
                </c:pt>
                <c:pt idx="26727">
                  <c:v>-32767.0</c:v>
                </c:pt>
                <c:pt idx="26728">
                  <c:v>-32767.0</c:v>
                </c:pt>
                <c:pt idx="26729">
                  <c:v>-32767.0</c:v>
                </c:pt>
                <c:pt idx="26730">
                  <c:v>-32767.0</c:v>
                </c:pt>
                <c:pt idx="26731">
                  <c:v>-32767.0</c:v>
                </c:pt>
                <c:pt idx="26732">
                  <c:v>-32767.0</c:v>
                </c:pt>
                <c:pt idx="26733">
                  <c:v>-32767.0</c:v>
                </c:pt>
                <c:pt idx="26734">
                  <c:v>-32767.0</c:v>
                </c:pt>
                <c:pt idx="26735">
                  <c:v>-32767.0</c:v>
                </c:pt>
                <c:pt idx="26736">
                  <c:v>-32767.0</c:v>
                </c:pt>
                <c:pt idx="26737">
                  <c:v>-32767.0</c:v>
                </c:pt>
                <c:pt idx="26738">
                  <c:v>-32767.0</c:v>
                </c:pt>
                <c:pt idx="26739">
                  <c:v>-32767.0</c:v>
                </c:pt>
                <c:pt idx="26740">
                  <c:v>-32767.0</c:v>
                </c:pt>
                <c:pt idx="26741">
                  <c:v>-32767.0</c:v>
                </c:pt>
                <c:pt idx="26742">
                  <c:v>-32767.0</c:v>
                </c:pt>
                <c:pt idx="26743">
                  <c:v>-32767.0</c:v>
                </c:pt>
                <c:pt idx="26744">
                  <c:v>-32767.0</c:v>
                </c:pt>
                <c:pt idx="26745">
                  <c:v>-32767.0</c:v>
                </c:pt>
                <c:pt idx="26746">
                  <c:v>-32767.0</c:v>
                </c:pt>
                <c:pt idx="26747">
                  <c:v>-32767.0</c:v>
                </c:pt>
                <c:pt idx="26748">
                  <c:v>-32767.0</c:v>
                </c:pt>
                <c:pt idx="26749">
                  <c:v>-32767.0</c:v>
                </c:pt>
                <c:pt idx="26750">
                  <c:v>-32767.0</c:v>
                </c:pt>
                <c:pt idx="26751">
                  <c:v>-32767.0</c:v>
                </c:pt>
                <c:pt idx="26752">
                  <c:v>-32767.0</c:v>
                </c:pt>
                <c:pt idx="26753">
                  <c:v>-32767.0</c:v>
                </c:pt>
                <c:pt idx="26754">
                  <c:v>-32767.0</c:v>
                </c:pt>
                <c:pt idx="26755">
                  <c:v>-32767.0</c:v>
                </c:pt>
                <c:pt idx="26756">
                  <c:v>-32767.0</c:v>
                </c:pt>
                <c:pt idx="26757">
                  <c:v>-32767.0</c:v>
                </c:pt>
                <c:pt idx="26758">
                  <c:v>-32767.0</c:v>
                </c:pt>
                <c:pt idx="26759">
                  <c:v>-32767.0</c:v>
                </c:pt>
                <c:pt idx="26760">
                  <c:v>-32767.0</c:v>
                </c:pt>
                <c:pt idx="26761">
                  <c:v>-32767.0</c:v>
                </c:pt>
                <c:pt idx="26762">
                  <c:v>-32767.0</c:v>
                </c:pt>
                <c:pt idx="26763">
                  <c:v>-32767.0</c:v>
                </c:pt>
                <c:pt idx="26764">
                  <c:v>-32767.0</c:v>
                </c:pt>
                <c:pt idx="26765">
                  <c:v>-32767.0</c:v>
                </c:pt>
                <c:pt idx="26766">
                  <c:v>-32767.0</c:v>
                </c:pt>
                <c:pt idx="26767">
                  <c:v>-32767.0</c:v>
                </c:pt>
                <c:pt idx="26768">
                  <c:v>-32767.0</c:v>
                </c:pt>
                <c:pt idx="26769">
                  <c:v>-32767.0</c:v>
                </c:pt>
                <c:pt idx="26770">
                  <c:v>-32767.0</c:v>
                </c:pt>
                <c:pt idx="26771">
                  <c:v>-32767.0</c:v>
                </c:pt>
                <c:pt idx="26772">
                  <c:v>-32767.0</c:v>
                </c:pt>
                <c:pt idx="26773">
                  <c:v>-32767.0</c:v>
                </c:pt>
                <c:pt idx="26774">
                  <c:v>-32767.0</c:v>
                </c:pt>
                <c:pt idx="26775">
                  <c:v>-32767.0</c:v>
                </c:pt>
                <c:pt idx="26776">
                  <c:v>-32767.0</c:v>
                </c:pt>
                <c:pt idx="26777">
                  <c:v>-32767.0</c:v>
                </c:pt>
                <c:pt idx="26778">
                  <c:v>-32767.0</c:v>
                </c:pt>
                <c:pt idx="26779">
                  <c:v>-32767.0</c:v>
                </c:pt>
                <c:pt idx="26780">
                  <c:v>-32767.0</c:v>
                </c:pt>
                <c:pt idx="26781">
                  <c:v>-32767.0</c:v>
                </c:pt>
                <c:pt idx="26782">
                  <c:v>-32767.0</c:v>
                </c:pt>
                <c:pt idx="26783">
                  <c:v>-32767.0</c:v>
                </c:pt>
                <c:pt idx="26784">
                  <c:v>-32767.0</c:v>
                </c:pt>
                <c:pt idx="26785">
                  <c:v>-32767.0</c:v>
                </c:pt>
                <c:pt idx="26786">
                  <c:v>-32767.0</c:v>
                </c:pt>
                <c:pt idx="26787">
                  <c:v>-32767.0</c:v>
                </c:pt>
                <c:pt idx="26788">
                  <c:v>-32767.0</c:v>
                </c:pt>
                <c:pt idx="26789">
                  <c:v>-32767.0</c:v>
                </c:pt>
                <c:pt idx="26790">
                  <c:v>-32767.0</c:v>
                </c:pt>
                <c:pt idx="26791">
                  <c:v>-32767.0</c:v>
                </c:pt>
                <c:pt idx="26792">
                  <c:v>-32767.0</c:v>
                </c:pt>
                <c:pt idx="26793">
                  <c:v>-32767.0</c:v>
                </c:pt>
                <c:pt idx="26794">
                  <c:v>-32767.0</c:v>
                </c:pt>
                <c:pt idx="26795">
                  <c:v>-32767.0</c:v>
                </c:pt>
                <c:pt idx="26796">
                  <c:v>-32767.0</c:v>
                </c:pt>
                <c:pt idx="26797">
                  <c:v>-32767.0</c:v>
                </c:pt>
                <c:pt idx="26798">
                  <c:v>-32767.0</c:v>
                </c:pt>
                <c:pt idx="26799">
                  <c:v>-32767.0</c:v>
                </c:pt>
                <c:pt idx="26800">
                  <c:v>-32767.0</c:v>
                </c:pt>
                <c:pt idx="26801">
                  <c:v>-32767.0</c:v>
                </c:pt>
                <c:pt idx="26802">
                  <c:v>-32767.0</c:v>
                </c:pt>
                <c:pt idx="26803">
                  <c:v>-32767.0</c:v>
                </c:pt>
                <c:pt idx="26804">
                  <c:v>-32767.0</c:v>
                </c:pt>
                <c:pt idx="26805">
                  <c:v>-32767.0</c:v>
                </c:pt>
                <c:pt idx="26806">
                  <c:v>-32767.0</c:v>
                </c:pt>
                <c:pt idx="26807">
                  <c:v>-32767.0</c:v>
                </c:pt>
                <c:pt idx="26808">
                  <c:v>-32767.0</c:v>
                </c:pt>
                <c:pt idx="26809">
                  <c:v>-32767.0</c:v>
                </c:pt>
                <c:pt idx="26810">
                  <c:v>-32767.0</c:v>
                </c:pt>
                <c:pt idx="26811">
                  <c:v>-32767.0</c:v>
                </c:pt>
                <c:pt idx="26812">
                  <c:v>-32767.0</c:v>
                </c:pt>
                <c:pt idx="26813">
                  <c:v>-32767.0</c:v>
                </c:pt>
                <c:pt idx="26814">
                  <c:v>-32767.0</c:v>
                </c:pt>
                <c:pt idx="26815">
                  <c:v>-32767.0</c:v>
                </c:pt>
                <c:pt idx="26816">
                  <c:v>-32767.0</c:v>
                </c:pt>
                <c:pt idx="26817">
                  <c:v>-32767.0</c:v>
                </c:pt>
                <c:pt idx="26818">
                  <c:v>-32767.0</c:v>
                </c:pt>
                <c:pt idx="26819">
                  <c:v>-32767.0</c:v>
                </c:pt>
                <c:pt idx="26820">
                  <c:v>-32767.0</c:v>
                </c:pt>
                <c:pt idx="26821">
                  <c:v>-32767.0</c:v>
                </c:pt>
                <c:pt idx="26822">
                  <c:v>-32767.0</c:v>
                </c:pt>
                <c:pt idx="26823">
                  <c:v>-32767.0</c:v>
                </c:pt>
                <c:pt idx="26824">
                  <c:v>-32767.0</c:v>
                </c:pt>
                <c:pt idx="26825">
                  <c:v>-32767.0</c:v>
                </c:pt>
                <c:pt idx="26826">
                  <c:v>-32767.0</c:v>
                </c:pt>
                <c:pt idx="26827">
                  <c:v>-32767.0</c:v>
                </c:pt>
                <c:pt idx="26828">
                  <c:v>-32767.0</c:v>
                </c:pt>
                <c:pt idx="26829">
                  <c:v>-32767.0</c:v>
                </c:pt>
                <c:pt idx="26830">
                  <c:v>-32767.0</c:v>
                </c:pt>
                <c:pt idx="26831">
                  <c:v>-32767.0</c:v>
                </c:pt>
                <c:pt idx="26832">
                  <c:v>-32767.0</c:v>
                </c:pt>
                <c:pt idx="26833">
                  <c:v>-32767.0</c:v>
                </c:pt>
                <c:pt idx="26834">
                  <c:v>-32767.0</c:v>
                </c:pt>
                <c:pt idx="26835">
                  <c:v>-32767.0</c:v>
                </c:pt>
                <c:pt idx="26836">
                  <c:v>-32767.0</c:v>
                </c:pt>
                <c:pt idx="26837">
                  <c:v>-32767.0</c:v>
                </c:pt>
                <c:pt idx="26838">
                  <c:v>-32767.0</c:v>
                </c:pt>
                <c:pt idx="26839">
                  <c:v>-32767.0</c:v>
                </c:pt>
                <c:pt idx="26840">
                  <c:v>-32767.0</c:v>
                </c:pt>
                <c:pt idx="26841">
                  <c:v>-32767.0</c:v>
                </c:pt>
                <c:pt idx="26842">
                  <c:v>-32767.0</c:v>
                </c:pt>
                <c:pt idx="26843">
                  <c:v>-32767.0</c:v>
                </c:pt>
                <c:pt idx="26844">
                  <c:v>-32767.0</c:v>
                </c:pt>
                <c:pt idx="26845">
                  <c:v>-32767.0</c:v>
                </c:pt>
                <c:pt idx="26846">
                  <c:v>-32767.0</c:v>
                </c:pt>
                <c:pt idx="26847">
                  <c:v>-32767.0</c:v>
                </c:pt>
                <c:pt idx="26848">
                  <c:v>-32767.0</c:v>
                </c:pt>
                <c:pt idx="26849">
                  <c:v>-32767.0</c:v>
                </c:pt>
                <c:pt idx="26850">
                  <c:v>-32767.0</c:v>
                </c:pt>
                <c:pt idx="26851">
                  <c:v>-32767.0</c:v>
                </c:pt>
                <c:pt idx="26852">
                  <c:v>-32767.0</c:v>
                </c:pt>
                <c:pt idx="26853">
                  <c:v>-32767.0</c:v>
                </c:pt>
                <c:pt idx="26854">
                  <c:v>-32767.0</c:v>
                </c:pt>
                <c:pt idx="26855">
                  <c:v>-32767.0</c:v>
                </c:pt>
                <c:pt idx="26856">
                  <c:v>-32767.0</c:v>
                </c:pt>
                <c:pt idx="26857">
                  <c:v>-32767.0</c:v>
                </c:pt>
                <c:pt idx="26858">
                  <c:v>-32767.0</c:v>
                </c:pt>
                <c:pt idx="26859">
                  <c:v>-32767.0</c:v>
                </c:pt>
                <c:pt idx="26860">
                  <c:v>-32767.0</c:v>
                </c:pt>
                <c:pt idx="26861">
                  <c:v>-32767.0</c:v>
                </c:pt>
                <c:pt idx="26862">
                  <c:v>-32767.0</c:v>
                </c:pt>
                <c:pt idx="26863">
                  <c:v>-32767.0</c:v>
                </c:pt>
                <c:pt idx="26864">
                  <c:v>-32767.0</c:v>
                </c:pt>
                <c:pt idx="26865">
                  <c:v>-32767.0</c:v>
                </c:pt>
                <c:pt idx="26866">
                  <c:v>-32767.0</c:v>
                </c:pt>
                <c:pt idx="26867">
                  <c:v>-32767.0</c:v>
                </c:pt>
                <c:pt idx="26868">
                  <c:v>-32767.0</c:v>
                </c:pt>
                <c:pt idx="26869">
                  <c:v>-32767.0</c:v>
                </c:pt>
                <c:pt idx="26870">
                  <c:v>-32767.0</c:v>
                </c:pt>
                <c:pt idx="26871">
                  <c:v>-32767.0</c:v>
                </c:pt>
                <c:pt idx="26872">
                  <c:v>-32767.0</c:v>
                </c:pt>
                <c:pt idx="26873">
                  <c:v>-32767.0</c:v>
                </c:pt>
                <c:pt idx="26874">
                  <c:v>-32767.0</c:v>
                </c:pt>
                <c:pt idx="26875">
                  <c:v>-32767.0</c:v>
                </c:pt>
                <c:pt idx="26876">
                  <c:v>-32767.0</c:v>
                </c:pt>
                <c:pt idx="26877">
                  <c:v>-32767.0</c:v>
                </c:pt>
                <c:pt idx="26878">
                  <c:v>-32767.0</c:v>
                </c:pt>
                <c:pt idx="26879">
                  <c:v>-32767.0</c:v>
                </c:pt>
                <c:pt idx="26880">
                  <c:v>-32767.0</c:v>
                </c:pt>
                <c:pt idx="26881">
                  <c:v>-32767.0</c:v>
                </c:pt>
                <c:pt idx="26882">
                  <c:v>-32767.0</c:v>
                </c:pt>
                <c:pt idx="26883">
                  <c:v>-32767.0</c:v>
                </c:pt>
                <c:pt idx="26884">
                  <c:v>-32767.0</c:v>
                </c:pt>
                <c:pt idx="26885">
                  <c:v>-32767.0</c:v>
                </c:pt>
                <c:pt idx="26886">
                  <c:v>-32767.0</c:v>
                </c:pt>
                <c:pt idx="26887">
                  <c:v>-32767.0</c:v>
                </c:pt>
                <c:pt idx="26888">
                  <c:v>-32767.0</c:v>
                </c:pt>
                <c:pt idx="26889">
                  <c:v>-32767.0</c:v>
                </c:pt>
                <c:pt idx="26890">
                  <c:v>-32767.0</c:v>
                </c:pt>
                <c:pt idx="26891">
                  <c:v>-32767.0</c:v>
                </c:pt>
                <c:pt idx="26892">
                  <c:v>-32767.0</c:v>
                </c:pt>
                <c:pt idx="26893">
                  <c:v>-32767.0</c:v>
                </c:pt>
                <c:pt idx="26894">
                  <c:v>-32767.0</c:v>
                </c:pt>
                <c:pt idx="26895">
                  <c:v>-32767.0</c:v>
                </c:pt>
                <c:pt idx="26896">
                  <c:v>-32767.0</c:v>
                </c:pt>
                <c:pt idx="26897">
                  <c:v>-32767.0</c:v>
                </c:pt>
                <c:pt idx="26898">
                  <c:v>-32767.0</c:v>
                </c:pt>
                <c:pt idx="26899">
                  <c:v>-32767.0</c:v>
                </c:pt>
                <c:pt idx="26900">
                  <c:v>-32767.0</c:v>
                </c:pt>
                <c:pt idx="26901">
                  <c:v>-32767.0</c:v>
                </c:pt>
                <c:pt idx="26902">
                  <c:v>-32767.0</c:v>
                </c:pt>
                <c:pt idx="26903">
                  <c:v>-32767.0</c:v>
                </c:pt>
                <c:pt idx="26904">
                  <c:v>-32767.0</c:v>
                </c:pt>
                <c:pt idx="26905">
                  <c:v>-32767.0</c:v>
                </c:pt>
                <c:pt idx="26906">
                  <c:v>-32767.0</c:v>
                </c:pt>
                <c:pt idx="26907">
                  <c:v>-32767.0</c:v>
                </c:pt>
                <c:pt idx="26908">
                  <c:v>-32767.0</c:v>
                </c:pt>
                <c:pt idx="26909">
                  <c:v>-32767.0</c:v>
                </c:pt>
                <c:pt idx="26910">
                  <c:v>-32767.0</c:v>
                </c:pt>
                <c:pt idx="26911">
                  <c:v>-32767.0</c:v>
                </c:pt>
                <c:pt idx="26912">
                  <c:v>-32767.0</c:v>
                </c:pt>
                <c:pt idx="26913">
                  <c:v>-32767.0</c:v>
                </c:pt>
                <c:pt idx="26914">
                  <c:v>-32767.0</c:v>
                </c:pt>
                <c:pt idx="26915">
                  <c:v>-32767.0</c:v>
                </c:pt>
                <c:pt idx="26916">
                  <c:v>-32767.0</c:v>
                </c:pt>
                <c:pt idx="26917">
                  <c:v>-32767.0</c:v>
                </c:pt>
                <c:pt idx="26918">
                  <c:v>-32767.0</c:v>
                </c:pt>
                <c:pt idx="26919">
                  <c:v>-32767.0</c:v>
                </c:pt>
                <c:pt idx="26920">
                  <c:v>-32767.0</c:v>
                </c:pt>
                <c:pt idx="26921">
                  <c:v>-32767.0</c:v>
                </c:pt>
                <c:pt idx="26922">
                  <c:v>-32767.0</c:v>
                </c:pt>
                <c:pt idx="26923">
                  <c:v>-32767.0</c:v>
                </c:pt>
                <c:pt idx="26924">
                  <c:v>-32767.0</c:v>
                </c:pt>
                <c:pt idx="26925">
                  <c:v>-32767.0</c:v>
                </c:pt>
                <c:pt idx="26926">
                  <c:v>-32767.0</c:v>
                </c:pt>
                <c:pt idx="26927">
                  <c:v>-32767.0</c:v>
                </c:pt>
                <c:pt idx="26928">
                  <c:v>-32767.0</c:v>
                </c:pt>
                <c:pt idx="26929">
                  <c:v>-32767.0</c:v>
                </c:pt>
                <c:pt idx="26930">
                  <c:v>-32767.0</c:v>
                </c:pt>
                <c:pt idx="26931">
                  <c:v>-32767.0</c:v>
                </c:pt>
                <c:pt idx="26932">
                  <c:v>-32767.0</c:v>
                </c:pt>
                <c:pt idx="26933">
                  <c:v>-32767.0</c:v>
                </c:pt>
                <c:pt idx="26934">
                  <c:v>-32767.0</c:v>
                </c:pt>
                <c:pt idx="26935">
                  <c:v>-32767.0</c:v>
                </c:pt>
                <c:pt idx="26936">
                  <c:v>-32767.0</c:v>
                </c:pt>
                <c:pt idx="26937">
                  <c:v>-32767.0</c:v>
                </c:pt>
                <c:pt idx="26938">
                  <c:v>-32767.0</c:v>
                </c:pt>
                <c:pt idx="26939">
                  <c:v>-32767.0</c:v>
                </c:pt>
                <c:pt idx="26940">
                  <c:v>-32767.0</c:v>
                </c:pt>
                <c:pt idx="26941">
                  <c:v>-32767.0</c:v>
                </c:pt>
                <c:pt idx="26942">
                  <c:v>-32767.0</c:v>
                </c:pt>
                <c:pt idx="26943">
                  <c:v>-32767.0</c:v>
                </c:pt>
                <c:pt idx="26944">
                  <c:v>-32767.0</c:v>
                </c:pt>
                <c:pt idx="26945">
                  <c:v>-32767.0</c:v>
                </c:pt>
                <c:pt idx="26946">
                  <c:v>-32767.0</c:v>
                </c:pt>
                <c:pt idx="26947">
                  <c:v>-32767.0</c:v>
                </c:pt>
                <c:pt idx="26948">
                  <c:v>-32767.0</c:v>
                </c:pt>
                <c:pt idx="26949">
                  <c:v>-32767.0</c:v>
                </c:pt>
                <c:pt idx="26950">
                  <c:v>-32767.0</c:v>
                </c:pt>
                <c:pt idx="26951">
                  <c:v>-32767.0</c:v>
                </c:pt>
                <c:pt idx="26952">
                  <c:v>-32767.0</c:v>
                </c:pt>
                <c:pt idx="26953">
                  <c:v>-32767.0</c:v>
                </c:pt>
                <c:pt idx="26954">
                  <c:v>-32767.0</c:v>
                </c:pt>
                <c:pt idx="26955">
                  <c:v>-32767.0</c:v>
                </c:pt>
                <c:pt idx="26956">
                  <c:v>-32767.0</c:v>
                </c:pt>
                <c:pt idx="26957">
                  <c:v>-32767.0</c:v>
                </c:pt>
                <c:pt idx="26958">
                  <c:v>-32767.0</c:v>
                </c:pt>
                <c:pt idx="26959">
                  <c:v>-32767.0</c:v>
                </c:pt>
                <c:pt idx="26960">
                  <c:v>-32767.0</c:v>
                </c:pt>
                <c:pt idx="26961">
                  <c:v>-32767.0</c:v>
                </c:pt>
                <c:pt idx="26962">
                  <c:v>-32767.0</c:v>
                </c:pt>
                <c:pt idx="26963">
                  <c:v>-32767.0</c:v>
                </c:pt>
                <c:pt idx="26964">
                  <c:v>-32767.0</c:v>
                </c:pt>
                <c:pt idx="26965">
                  <c:v>-32767.0</c:v>
                </c:pt>
                <c:pt idx="26966">
                  <c:v>-32767.0</c:v>
                </c:pt>
                <c:pt idx="26967">
                  <c:v>-32767.0</c:v>
                </c:pt>
                <c:pt idx="26968">
                  <c:v>-32767.0</c:v>
                </c:pt>
                <c:pt idx="26969">
                  <c:v>-32767.0</c:v>
                </c:pt>
                <c:pt idx="26970">
                  <c:v>-32767.0</c:v>
                </c:pt>
                <c:pt idx="26971">
                  <c:v>-32767.0</c:v>
                </c:pt>
                <c:pt idx="26972">
                  <c:v>-32767.0</c:v>
                </c:pt>
                <c:pt idx="26973">
                  <c:v>-32767.0</c:v>
                </c:pt>
                <c:pt idx="26974">
                  <c:v>-32767.0</c:v>
                </c:pt>
                <c:pt idx="26975">
                  <c:v>-32767.0</c:v>
                </c:pt>
                <c:pt idx="26976">
                  <c:v>-32767.0</c:v>
                </c:pt>
                <c:pt idx="26977">
                  <c:v>-32767.0</c:v>
                </c:pt>
                <c:pt idx="26978">
                  <c:v>-32767.0</c:v>
                </c:pt>
                <c:pt idx="26979">
                  <c:v>-32767.0</c:v>
                </c:pt>
                <c:pt idx="26980">
                  <c:v>-32767.0</c:v>
                </c:pt>
                <c:pt idx="26981">
                  <c:v>-32767.0</c:v>
                </c:pt>
                <c:pt idx="26982">
                  <c:v>-32767.0</c:v>
                </c:pt>
                <c:pt idx="26983">
                  <c:v>-32767.0</c:v>
                </c:pt>
                <c:pt idx="26984">
                  <c:v>-32767.0</c:v>
                </c:pt>
                <c:pt idx="26985">
                  <c:v>-32767.0</c:v>
                </c:pt>
                <c:pt idx="26986">
                  <c:v>-32767.0</c:v>
                </c:pt>
                <c:pt idx="26987">
                  <c:v>-32767.0</c:v>
                </c:pt>
                <c:pt idx="26988">
                  <c:v>-32767.0</c:v>
                </c:pt>
                <c:pt idx="26989">
                  <c:v>-32767.0</c:v>
                </c:pt>
                <c:pt idx="26990">
                  <c:v>-32767.0</c:v>
                </c:pt>
                <c:pt idx="26991">
                  <c:v>-32767.0</c:v>
                </c:pt>
                <c:pt idx="26992">
                  <c:v>-32767.0</c:v>
                </c:pt>
                <c:pt idx="26993">
                  <c:v>-32767.0</c:v>
                </c:pt>
                <c:pt idx="26994">
                  <c:v>-32767.0</c:v>
                </c:pt>
                <c:pt idx="26995">
                  <c:v>-32767.0</c:v>
                </c:pt>
                <c:pt idx="26996">
                  <c:v>-32767.0</c:v>
                </c:pt>
                <c:pt idx="26997">
                  <c:v>-32767.0</c:v>
                </c:pt>
                <c:pt idx="26998">
                  <c:v>-32767.0</c:v>
                </c:pt>
                <c:pt idx="26999">
                  <c:v>-32767.0</c:v>
                </c:pt>
                <c:pt idx="27000">
                  <c:v>-32767.0</c:v>
                </c:pt>
                <c:pt idx="27001">
                  <c:v>-32767.0</c:v>
                </c:pt>
                <c:pt idx="27002">
                  <c:v>-32767.0</c:v>
                </c:pt>
                <c:pt idx="27003">
                  <c:v>-32767.0</c:v>
                </c:pt>
                <c:pt idx="27004">
                  <c:v>-32767.0</c:v>
                </c:pt>
                <c:pt idx="27005">
                  <c:v>-32767.0</c:v>
                </c:pt>
                <c:pt idx="27006">
                  <c:v>-32767.0</c:v>
                </c:pt>
                <c:pt idx="27007">
                  <c:v>-32767.0</c:v>
                </c:pt>
                <c:pt idx="27008">
                  <c:v>-32767.0</c:v>
                </c:pt>
                <c:pt idx="27009">
                  <c:v>-32767.0</c:v>
                </c:pt>
                <c:pt idx="27010">
                  <c:v>-32767.0</c:v>
                </c:pt>
                <c:pt idx="27011">
                  <c:v>-32767.0</c:v>
                </c:pt>
                <c:pt idx="27012">
                  <c:v>-32767.0</c:v>
                </c:pt>
                <c:pt idx="27013">
                  <c:v>-32767.0</c:v>
                </c:pt>
                <c:pt idx="27014">
                  <c:v>-32767.0</c:v>
                </c:pt>
                <c:pt idx="27015">
                  <c:v>-32767.0</c:v>
                </c:pt>
                <c:pt idx="27016">
                  <c:v>-32767.0</c:v>
                </c:pt>
                <c:pt idx="27017">
                  <c:v>-32767.0</c:v>
                </c:pt>
                <c:pt idx="27018">
                  <c:v>-32767.0</c:v>
                </c:pt>
                <c:pt idx="27019">
                  <c:v>-32767.0</c:v>
                </c:pt>
                <c:pt idx="27020">
                  <c:v>-32767.0</c:v>
                </c:pt>
                <c:pt idx="27021">
                  <c:v>-32767.0</c:v>
                </c:pt>
                <c:pt idx="27022">
                  <c:v>-32767.0</c:v>
                </c:pt>
                <c:pt idx="27023">
                  <c:v>-32767.0</c:v>
                </c:pt>
                <c:pt idx="27024">
                  <c:v>-32767.0</c:v>
                </c:pt>
                <c:pt idx="27025">
                  <c:v>-32767.0</c:v>
                </c:pt>
                <c:pt idx="27026">
                  <c:v>-32767.0</c:v>
                </c:pt>
                <c:pt idx="27027">
                  <c:v>-32767.0</c:v>
                </c:pt>
                <c:pt idx="27028">
                  <c:v>-32767.0</c:v>
                </c:pt>
                <c:pt idx="27029">
                  <c:v>-32767.0</c:v>
                </c:pt>
                <c:pt idx="27030">
                  <c:v>-32767.0</c:v>
                </c:pt>
                <c:pt idx="27031">
                  <c:v>-32767.0</c:v>
                </c:pt>
                <c:pt idx="27032">
                  <c:v>-32767.0</c:v>
                </c:pt>
                <c:pt idx="27033">
                  <c:v>-32767.0</c:v>
                </c:pt>
                <c:pt idx="27034">
                  <c:v>-32767.0</c:v>
                </c:pt>
                <c:pt idx="27035">
                  <c:v>-32767.0</c:v>
                </c:pt>
                <c:pt idx="27036">
                  <c:v>-32767.0</c:v>
                </c:pt>
                <c:pt idx="27037">
                  <c:v>-32767.0</c:v>
                </c:pt>
                <c:pt idx="27038">
                  <c:v>-32767.0</c:v>
                </c:pt>
                <c:pt idx="27039">
                  <c:v>-32767.0</c:v>
                </c:pt>
                <c:pt idx="27040">
                  <c:v>-32767.0</c:v>
                </c:pt>
                <c:pt idx="27041">
                  <c:v>-32767.0</c:v>
                </c:pt>
                <c:pt idx="27042">
                  <c:v>-32767.0</c:v>
                </c:pt>
                <c:pt idx="27043">
                  <c:v>-32767.0</c:v>
                </c:pt>
                <c:pt idx="27044">
                  <c:v>-32767.0</c:v>
                </c:pt>
                <c:pt idx="27045">
                  <c:v>-32767.0</c:v>
                </c:pt>
                <c:pt idx="27046">
                  <c:v>-32767.0</c:v>
                </c:pt>
                <c:pt idx="27047">
                  <c:v>-32767.0</c:v>
                </c:pt>
                <c:pt idx="27048">
                  <c:v>-32767.0</c:v>
                </c:pt>
                <c:pt idx="27049">
                  <c:v>-32767.0</c:v>
                </c:pt>
                <c:pt idx="27050">
                  <c:v>-32767.0</c:v>
                </c:pt>
                <c:pt idx="27051">
                  <c:v>-32767.0</c:v>
                </c:pt>
                <c:pt idx="27052">
                  <c:v>-32767.0</c:v>
                </c:pt>
                <c:pt idx="27053">
                  <c:v>-32767.0</c:v>
                </c:pt>
                <c:pt idx="27054">
                  <c:v>-32767.0</c:v>
                </c:pt>
                <c:pt idx="27055">
                  <c:v>-32767.0</c:v>
                </c:pt>
                <c:pt idx="27056">
                  <c:v>-32767.0</c:v>
                </c:pt>
                <c:pt idx="27057">
                  <c:v>-32767.0</c:v>
                </c:pt>
                <c:pt idx="27058">
                  <c:v>-32767.0</c:v>
                </c:pt>
                <c:pt idx="27059">
                  <c:v>-32767.0</c:v>
                </c:pt>
                <c:pt idx="27060">
                  <c:v>-32767.0</c:v>
                </c:pt>
                <c:pt idx="27061">
                  <c:v>-32767.0</c:v>
                </c:pt>
                <c:pt idx="27062">
                  <c:v>-32767.0</c:v>
                </c:pt>
                <c:pt idx="27063">
                  <c:v>-32767.0</c:v>
                </c:pt>
                <c:pt idx="27064">
                  <c:v>-32767.0</c:v>
                </c:pt>
                <c:pt idx="27065">
                  <c:v>-32767.0</c:v>
                </c:pt>
                <c:pt idx="27066">
                  <c:v>-32767.0</c:v>
                </c:pt>
                <c:pt idx="27067">
                  <c:v>-32767.0</c:v>
                </c:pt>
                <c:pt idx="27068">
                  <c:v>-32767.0</c:v>
                </c:pt>
                <c:pt idx="27069">
                  <c:v>-32767.0</c:v>
                </c:pt>
                <c:pt idx="27070">
                  <c:v>-32767.0</c:v>
                </c:pt>
                <c:pt idx="27071">
                  <c:v>-32767.0</c:v>
                </c:pt>
                <c:pt idx="27072">
                  <c:v>-32767.0</c:v>
                </c:pt>
                <c:pt idx="27073">
                  <c:v>-32767.0</c:v>
                </c:pt>
                <c:pt idx="27074">
                  <c:v>-32767.0</c:v>
                </c:pt>
                <c:pt idx="27075">
                  <c:v>-32767.0</c:v>
                </c:pt>
                <c:pt idx="27076">
                  <c:v>-32767.0</c:v>
                </c:pt>
                <c:pt idx="27077">
                  <c:v>-32767.0</c:v>
                </c:pt>
                <c:pt idx="27078">
                  <c:v>-32767.0</c:v>
                </c:pt>
                <c:pt idx="27079">
                  <c:v>-32767.0</c:v>
                </c:pt>
                <c:pt idx="27080">
                  <c:v>-32767.0</c:v>
                </c:pt>
                <c:pt idx="27081">
                  <c:v>-32767.0</c:v>
                </c:pt>
                <c:pt idx="27082">
                  <c:v>-32767.0</c:v>
                </c:pt>
                <c:pt idx="27083">
                  <c:v>-32767.0</c:v>
                </c:pt>
                <c:pt idx="27084">
                  <c:v>-32767.0</c:v>
                </c:pt>
                <c:pt idx="27085">
                  <c:v>-32767.0</c:v>
                </c:pt>
                <c:pt idx="27086">
                  <c:v>-32767.0</c:v>
                </c:pt>
                <c:pt idx="27087">
                  <c:v>-32767.0</c:v>
                </c:pt>
                <c:pt idx="27088">
                  <c:v>-32767.0</c:v>
                </c:pt>
                <c:pt idx="27089">
                  <c:v>-32767.0</c:v>
                </c:pt>
                <c:pt idx="27090">
                  <c:v>-32767.0</c:v>
                </c:pt>
                <c:pt idx="27091">
                  <c:v>-32767.0</c:v>
                </c:pt>
                <c:pt idx="27092">
                  <c:v>-32767.0</c:v>
                </c:pt>
                <c:pt idx="27093">
                  <c:v>-32767.0</c:v>
                </c:pt>
                <c:pt idx="27094">
                  <c:v>-32767.0</c:v>
                </c:pt>
                <c:pt idx="27095">
                  <c:v>-32767.0</c:v>
                </c:pt>
                <c:pt idx="27096">
                  <c:v>-32767.0</c:v>
                </c:pt>
                <c:pt idx="27097">
                  <c:v>-32767.0</c:v>
                </c:pt>
                <c:pt idx="27098">
                  <c:v>-32767.0</c:v>
                </c:pt>
                <c:pt idx="27099">
                  <c:v>-32767.0</c:v>
                </c:pt>
                <c:pt idx="27100">
                  <c:v>-32767.0</c:v>
                </c:pt>
                <c:pt idx="27101">
                  <c:v>-32767.0</c:v>
                </c:pt>
                <c:pt idx="27102">
                  <c:v>-32767.0</c:v>
                </c:pt>
                <c:pt idx="27103">
                  <c:v>-32767.0</c:v>
                </c:pt>
                <c:pt idx="27104">
                  <c:v>-32767.0</c:v>
                </c:pt>
                <c:pt idx="27105">
                  <c:v>-32767.0</c:v>
                </c:pt>
                <c:pt idx="27106">
                  <c:v>-32767.0</c:v>
                </c:pt>
                <c:pt idx="27107">
                  <c:v>-32767.0</c:v>
                </c:pt>
                <c:pt idx="27108">
                  <c:v>-32767.0</c:v>
                </c:pt>
                <c:pt idx="27109">
                  <c:v>-32767.0</c:v>
                </c:pt>
                <c:pt idx="27110">
                  <c:v>-32767.0</c:v>
                </c:pt>
                <c:pt idx="27111">
                  <c:v>-32767.0</c:v>
                </c:pt>
                <c:pt idx="27112">
                  <c:v>-32767.0</c:v>
                </c:pt>
                <c:pt idx="27113">
                  <c:v>-32767.0</c:v>
                </c:pt>
                <c:pt idx="27114">
                  <c:v>-32767.0</c:v>
                </c:pt>
                <c:pt idx="27115">
                  <c:v>-32767.0</c:v>
                </c:pt>
                <c:pt idx="27116">
                  <c:v>-32767.0</c:v>
                </c:pt>
                <c:pt idx="27117">
                  <c:v>-32767.0</c:v>
                </c:pt>
                <c:pt idx="27118">
                  <c:v>-32767.0</c:v>
                </c:pt>
                <c:pt idx="27119">
                  <c:v>-32767.0</c:v>
                </c:pt>
                <c:pt idx="27120">
                  <c:v>-32767.0</c:v>
                </c:pt>
                <c:pt idx="27121">
                  <c:v>-32767.0</c:v>
                </c:pt>
                <c:pt idx="27122">
                  <c:v>-32767.0</c:v>
                </c:pt>
                <c:pt idx="27123">
                  <c:v>-32767.0</c:v>
                </c:pt>
                <c:pt idx="27124">
                  <c:v>-32767.0</c:v>
                </c:pt>
                <c:pt idx="27125">
                  <c:v>-32767.0</c:v>
                </c:pt>
                <c:pt idx="27126">
                  <c:v>-32767.0</c:v>
                </c:pt>
                <c:pt idx="27127">
                  <c:v>-32767.0</c:v>
                </c:pt>
                <c:pt idx="27128">
                  <c:v>-32767.0</c:v>
                </c:pt>
                <c:pt idx="27129">
                  <c:v>-32767.0</c:v>
                </c:pt>
                <c:pt idx="27130">
                  <c:v>-32767.0</c:v>
                </c:pt>
                <c:pt idx="27131">
                  <c:v>-32767.0</c:v>
                </c:pt>
                <c:pt idx="27132">
                  <c:v>-32767.0</c:v>
                </c:pt>
                <c:pt idx="27133">
                  <c:v>-32767.0</c:v>
                </c:pt>
                <c:pt idx="27134">
                  <c:v>-32767.0</c:v>
                </c:pt>
                <c:pt idx="27135">
                  <c:v>-32767.0</c:v>
                </c:pt>
                <c:pt idx="27136">
                  <c:v>-32767.0</c:v>
                </c:pt>
                <c:pt idx="27137">
                  <c:v>-32767.0</c:v>
                </c:pt>
                <c:pt idx="27138">
                  <c:v>-32767.0</c:v>
                </c:pt>
                <c:pt idx="27139">
                  <c:v>-32767.0</c:v>
                </c:pt>
                <c:pt idx="27140">
                  <c:v>-32767.0</c:v>
                </c:pt>
                <c:pt idx="27141">
                  <c:v>-32767.0</c:v>
                </c:pt>
                <c:pt idx="27142">
                  <c:v>-32767.0</c:v>
                </c:pt>
                <c:pt idx="27143">
                  <c:v>-32767.0</c:v>
                </c:pt>
                <c:pt idx="27144">
                  <c:v>-32767.0</c:v>
                </c:pt>
                <c:pt idx="27145">
                  <c:v>-32767.0</c:v>
                </c:pt>
                <c:pt idx="27146">
                  <c:v>-32767.0</c:v>
                </c:pt>
                <c:pt idx="27147">
                  <c:v>-32767.0</c:v>
                </c:pt>
                <c:pt idx="27148">
                  <c:v>-32767.0</c:v>
                </c:pt>
                <c:pt idx="27149">
                  <c:v>-32767.0</c:v>
                </c:pt>
                <c:pt idx="27150">
                  <c:v>-32767.0</c:v>
                </c:pt>
                <c:pt idx="27151">
                  <c:v>-32767.0</c:v>
                </c:pt>
                <c:pt idx="27152">
                  <c:v>-32767.0</c:v>
                </c:pt>
                <c:pt idx="27153">
                  <c:v>-32767.0</c:v>
                </c:pt>
                <c:pt idx="27154">
                  <c:v>-32767.0</c:v>
                </c:pt>
                <c:pt idx="27155">
                  <c:v>-32767.0</c:v>
                </c:pt>
                <c:pt idx="27156">
                  <c:v>-32767.0</c:v>
                </c:pt>
                <c:pt idx="27157">
                  <c:v>-32767.0</c:v>
                </c:pt>
                <c:pt idx="27158">
                  <c:v>-32767.0</c:v>
                </c:pt>
                <c:pt idx="27159">
                  <c:v>-32767.0</c:v>
                </c:pt>
                <c:pt idx="27160">
                  <c:v>-32767.0</c:v>
                </c:pt>
                <c:pt idx="27161">
                  <c:v>-32767.0</c:v>
                </c:pt>
                <c:pt idx="27162">
                  <c:v>-32767.0</c:v>
                </c:pt>
                <c:pt idx="27163">
                  <c:v>-32767.0</c:v>
                </c:pt>
                <c:pt idx="27164">
                  <c:v>-32767.0</c:v>
                </c:pt>
                <c:pt idx="27165">
                  <c:v>-32767.0</c:v>
                </c:pt>
                <c:pt idx="27166">
                  <c:v>-32767.0</c:v>
                </c:pt>
                <c:pt idx="27167">
                  <c:v>-32767.0</c:v>
                </c:pt>
                <c:pt idx="27168">
                  <c:v>-32767.0</c:v>
                </c:pt>
                <c:pt idx="27169">
                  <c:v>-32767.0</c:v>
                </c:pt>
                <c:pt idx="27170">
                  <c:v>-32767.0</c:v>
                </c:pt>
                <c:pt idx="27171">
                  <c:v>-32767.0</c:v>
                </c:pt>
                <c:pt idx="27172">
                  <c:v>-32767.0</c:v>
                </c:pt>
                <c:pt idx="27173">
                  <c:v>-32767.0</c:v>
                </c:pt>
                <c:pt idx="27174">
                  <c:v>-32767.0</c:v>
                </c:pt>
                <c:pt idx="27175">
                  <c:v>-32767.0</c:v>
                </c:pt>
                <c:pt idx="27176">
                  <c:v>-32767.0</c:v>
                </c:pt>
                <c:pt idx="27177">
                  <c:v>-32767.0</c:v>
                </c:pt>
                <c:pt idx="27178">
                  <c:v>-32767.0</c:v>
                </c:pt>
                <c:pt idx="27179">
                  <c:v>-32767.0</c:v>
                </c:pt>
                <c:pt idx="27180">
                  <c:v>-32767.0</c:v>
                </c:pt>
                <c:pt idx="27181">
                  <c:v>-32767.0</c:v>
                </c:pt>
                <c:pt idx="27182">
                  <c:v>-32767.0</c:v>
                </c:pt>
                <c:pt idx="27183">
                  <c:v>-32767.0</c:v>
                </c:pt>
                <c:pt idx="27184">
                  <c:v>-32767.0</c:v>
                </c:pt>
                <c:pt idx="27185">
                  <c:v>-32767.0</c:v>
                </c:pt>
                <c:pt idx="27186">
                  <c:v>-32767.0</c:v>
                </c:pt>
                <c:pt idx="27187">
                  <c:v>-32767.0</c:v>
                </c:pt>
                <c:pt idx="27188">
                  <c:v>-32767.0</c:v>
                </c:pt>
                <c:pt idx="27189">
                  <c:v>-32767.0</c:v>
                </c:pt>
                <c:pt idx="27190">
                  <c:v>-32767.0</c:v>
                </c:pt>
                <c:pt idx="27191">
                  <c:v>-32767.0</c:v>
                </c:pt>
                <c:pt idx="27192">
                  <c:v>-32767.0</c:v>
                </c:pt>
                <c:pt idx="27193">
                  <c:v>-32767.0</c:v>
                </c:pt>
                <c:pt idx="27194">
                  <c:v>-32767.0</c:v>
                </c:pt>
                <c:pt idx="27195">
                  <c:v>-32767.0</c:v>
                </c:pt>
                <c:pt idx="27196">
                  <c:v>-32767.0</c:v>
                </c:pt>
                <c:pt idx="27197">
                  <c:v>-32767.0</c:v>
                </c:pt>
                <c:pt idx="27198">
                  <c:v>-32767.0</c:v>
                </c:pt>
                <c:pt idx="27199">
                  <c:v>-32767.0</c:v>
                </c:pt>
                <c:pt idx="27200">
                  <c:v>-32767.0</c:v>
                </c:pt>
                <c:pt idx="27201">
                  <c:v>-32767.0</c:v>
                </c:pt>
                <c:pt idx="27202">
                  <c:v>-32767.0</c:v>
                </c:pt>
                <c:pt idx="27203">
                  <c:v>-32767.0</c:v>
                </c:pt>
                <c:pt idx="27204">
                  <c:v>-32767.0</c:v>
                </c:pt>
                <c:pt idx="27205">
                  <c:v>-32767.0</c:v>
                </c:pt>
                <c:pt idx="27206">
                  <c:v>-32767.0</c:v>
                </c:pt>
                <c:pt idx="27207">
                  <c:v>-32767.0</c:v>
                </c:pt>
                <c:pt idx="27208">
                  <c:v>-32767.0</c:v>
                </c:pt>
                <c:pt idx="27209">
                  <c:v>-32767.0</c:v>
                </c:pt>
                <c:pt idx="27210">
                  <c:v>-32767.0</c:v>
                </c:pt>
                <c:pt idx="27211">
                  <c:v>-32767.0</c:v>
                </c:pt>
                <c:pt idx="27212">
                  <c:v>-32767.0</c:v>
                </c:pt>
                <c:pt idx="27213">
                  <c:v>-32767.0</c:v>
                </c:pt>
                <c:pt idx="27214">
                  <c:v>-32767.0</c:v>
                </c:pt>
                <c:pt idx="27215">
                  <c:v>-32767.0</c:v>
                </c:pt>
                <c:pt idx="27216">
                  <c:v>-32767.0</c:v>
                </c:pt>
                <c:pt idx="27217">
                  <c:v>-32767.0</c:v>
                </c:pt>
                <c:pt idx="27218">
                  <c:v>-32767.0</c:v>
                </c:pt>
                <c:pt idx="27219">
                  <c:v>-32767.0</c:v>
                </c:pt>
                <c:pt idx="27220">
                  <c:v>-32767.0</c:v>
                </c:pt>
                <c:pt idx="27221">
                  <c:v>-32767.0</c:v>
                </c:pt>
                <c:pt idx="27222">
                  <c:v>-32767.0</c:v>
                </c:pt>
                <c:pt idx="27223">
                  <c:v>-32767.0</c:v>
                </c:pt>
                <c:pt idx="27224">
                  <c:v>-32767.0</c:v>
                </c:pt>
                <c:pt idx="27225">
                  <c:v>-32767.0</c:v>
                </c:pt>
                <c:pt idx="27226">
                  <c:v>-32767.0</c:v>
                </c:pt>
                <c:pt idx="27227">
                  <c:v>-32767.0</c:v>
                </c:pt>
                <c:pt idx="27228">
                  <c:v>-32767.0</c:v>
                </c:pt>
                <c:pt idx="27229">
                  <c:v>-32767.0</c:v>
                </c:pt>
                <c:pt idx="27230">
                  <c:v>-32767.0</c:v>
                </c:pt>
                <c:pt idx="27231">
                  <c:v>-32767.0</c:v>
                </c:pt>
                <c:pt idx="27232">
                  <c:v>-32767.0</c:v>
                </c:pt>
                <c:pt idx="27233">
                  <c:v>-32767.0</c:v>
                </c:pt>
                <c:pt idx="27234">
                  <c:v>-32767.0</c:v>
                </c:pt>
                <c:pt idx="27235">
                  <c:v>-32767.0</c:v>
                </c:pt>
                <c:pt idx="27236">
                  <c:v>-32767.0</c:v>
                </c:pt>
                <c:pt idx="27237">
                  <c:v>-32767.0</c:v>
                </c:pt>
                <c:pt idx="27238">
                  <c:v>-32767.0</c:v>
                </c:pt>
                <c:pt idx="27239">
                  <c:v>-32767.0</c:v>
                </c:pt>
                <c:pt idx="27240">
                  <c:v>-32767.0</c:v>
                </c:pt>
                <c:pt idx="27241">
                  <c:v>-32767.0</c:v>
                </c:pt>
                <c:pt idx="27242">
                  <c:v>-32767.0</c:v>
                </c:pt>
                <c:pt idx="27243">
                  <c:v>-32767.0</c:v>
                </c:pt>
                <c:pt idx="27244">
                  <c:v>-32767.0</c:v>
                </c:pt>
                <c:pt idx="27245">
                  <c:v>-32767.0</c:v>
                </c:pt>
                <c:pt idx="27246">
                  <c:v>-32767.0</c:v>
                </c:pt>
                <c:pt idx="27247">
                  <c:v>-32767.0</c:v>
                </c:pt>
                <c:pt idx="27248">
                  <c:v>-32767.0</c:v>
                </c:pt>
                <c:pt idx="27249">
                  <c:v>-32767.0</c:v>
                </c:pt>
                <c:pt idx="27250">
                  <c:v>-32767.0</c:v>
                </c:pt>
                <c:pt idx="27251">
                  <c:v>-32767.0</c:v>
                </c:pt>
                <c:pt idx="27252">
                  <c:v>-32767.0</c:v>
                </c:pt>
                <c:pt idx="27253">
                  <c:v>-32767.0</c:v>
                </c:pt>
                <c:pt idx="27254">
                  <c:v>-32767.0</c:v>
                </c:pt>
                <c:pt idx="27255">
                  <c:v>-32767.0</c:v>
                </c:pt>
                <c:pt idx="27256">
                  <c:v>-32767.0</c:v>
                </c:pt>
                <c:pt idx="27257">
                  <c:v>-32767.0</c:v>
                </c:pt>
                <c:pt idx="27258">
                  <c:v>-32767.0</c:v>
                </c:pt>
                <c:pt idx="27259">
                  <c:v>-32767.0</c:v>
                </c:pt>
                <c:pt idx="27260">
                  <c:v>-32767.0</c:v>
                </c:pt>
                <c:pt idx="27261">
                  <c:v>-32767.0</c:v>
                </c:pt>
                <c:pt idx="27262">
                  <c:v>-32767.0</c:v>
                </c:pt>
                <c:pt idx="27263">
                  <c:v>-32767.0</c:v>
                </c:pt>
                <c:pt idx="27264">
                  <c:v>-32767.0</c:v>
                </c:pt>
                <c:pt idx="27265">
                  <c:v>-32767.0</c:v>
                </c:pt>
                <c:pt idx="27266">
                  <c:v>-32767.0</c:v>
                </c:pt>
                <c:pt idx="27267">
                  <c:v>-32767.0</c:v>
                </c:pt>
                <c:pt idx="27268">
                  <c:v>-32767.0</c:v>
                </c:pt>
                <c:pt idx="27269">
                  <c:v>-32767.0</c:v>
                </c:pt>
                <c:pt idx="27270">
                  <c:v>-32767.0</c:v>
                </c:pt>
                <c:pt idx="27271">
                  <c:v>-32767.0</c:v>
                </c:pt>
                <c:pt idx="27272">
                  <c:v>-32767.0</c:v>
                </c:pt>
                <c:pt idx="27273">
                  <c:v>-32767.0</c:v>
                </c:pt>
                <c:pt idx="27274">
                  <c:v>-32767.0</c:v>
                </c:pt>
                <c:pt idx="27275">
                  <c:v>-32767.0</c:v>
                </c:pt>
                <c:pt idx="27276">
                  <c:v>-32767.0</c:v>
                </c:pt>
                <c:pt idx="27277">
                  <c:v>-32767.0</c:v>
                </c:pt>
                <c:pt idx="27278">
                  <c:v>-32767.0</c:v>
                </c:pt>
                <c:pt idx="27279">
                  <c:v>-32767.0</c:v>
                </c:pt>
                <c:pt idx="27280">
                  <c:v>-32767.0</c:v>
                </c:pt>
                <c:pt idx="27281">
                  <c:v>-32767.0</c:v>
                </c:pt>
                <c:pt idx="27282">
                  <c:v>-32767.0</c:v>
                </c:pt>
                <c:pt idx="27283">
                  <c:v>-32767.0</c:v>
                </c:pt>
                <c:pt idx="27284">
                  <c:v>-32767.0</c:v>
                </c:pt>
                <c:pt idx="27285">
                  <c:v>-32767.0</c:v>
                </c:pt>
                <c:pt idx="27286">
                  <c:v>-32767.0</c:v>
                </c:pt>
                <c:pt idx="27287">
                  <c:v>-32767.0</c:v>
                </c:pt>
                <c:pt idx="27288">
                  <c:v>-32767.0</c:v>
                </c:pt>
                <c:pt idx="27289">
                  <c:v>-32767.0</c:v>
                </c:pt>
                <c:pt idx="27290">
                  <c:v>-32767.0</c:v>
                </c:pt>
                <c:pt idx="27291">
                  <c:v>-32767.0</c:v>
                </c:pt>
                <c:pt idx="27292">
                  <c:v>-32767.0</c:v>
                </c:pt>
                <c:pt idx="27293">
                  <c:v>-32767.0</c:v>
                </c:pt>
                <c:pt idx="27294">
                  <c:v>-32767.0</c:v>
                </c:pt>
                <c:pt idx="27295">
                  <c:v>-32767.0</c:v>
                </c:pt>
                <c:pt idx="27296">
                  <c:v>-32767.0</c:v>
                </c:pt>
                <c:pt idx="27297">
                  <c:v>-32767.0</c:v>
                </c:pt>
                <c:pt idx="27298">
                  <c:v>-32767.0</c:v>
                </c:pt>
                <c:pt idx="27299">
                  <c:v>-32767.0</c:v>
                </c:pt>
                <c:pt idx="27300">
                  <c:v>-32767.0</c:v>
                </c:pt>
                <c:pt idx="27301">
                  <c:v>-32767.0</c:v>
                </c:pt>
                <c:pt idx="27302">
                  <c:v>-32767.0</c:v>
                </c:pt>
                <c:pt idx="27303">
                  <c:v>-32767.0</c:v>
                </c:pt>
                <c:pt idx="27304">
                  <c:v>-32767.0</c:v>
                </c:pt>
                <c:pt idx="27305">
                  <c:v>-32767.0</c:v>
                </c:pt>
                <c:pt idx="27306">
                  <c:v>-32767.0</c:v>
                </c:pt>
                <c:pt idx="27307">
                  <c:v>-32767.0</c:v>
                </c:pt>
                <c:pt idx="27308">
                  <c:v>-32767.0</c:v>
                </c:pt>
                <c:pt idx="27309">
                  <c:v>-32767.0</c:v>
                </c:pt>
                <c:pt idx="27310">
                  <c:v>-32767.0</c:v>
                </c:pt>
                <c:pt idx="27311">
                  <c:v>-32767.0</c:v>
                </c:pt>
                <c:pt idx="27312">
                  <c:v>-32767.0</c:v>
                </c:pt>
                <c:pt idx="27313">
                  <c:v>-32767.0</c:v>
                </c:pt>
                <c:pt idx="27314">
                  <c:v>-32767.0</c:v>
                </c:pt>
                <c:pt idx="27315">
                  <c:v>-32767.0</c:v>
                </c:pt>
                <c:pt idx="27316">
                  <c:v>-32767.0</c:v>
                </c:pt>
                <c:pt idx="27317">
                  <c:v>-32767.0</c:v>
                </c:pt>
                <c:pt idx="27318">
                  <c:v>-32767.0</c:v>
                </c:pt>
                <c:pt idx="27319">
                  <c:v>-32767.0</c:v>
                </c:pt>
                <c:pt idx="27320">
                  <c:v>-32767.0</c:v>
                </c:pt>
                <c:pt idx="27321">
                  <c:v>-32767.0</c:v>
                </c:pt>
                <c:pt idx="27322">
                  <c:v>-32767.0</c:v>
                </c:pt>
                <c:pt idx="27323">
                  <c:v>-32767.0</c:v>
                </c:pt>
                <c:pt idx="27324">
                  <c:v>-32767.0</c:v>
                </c:pt>
                <c:pt idx="27325">
                  <c:v>-32767.0</c:v>
                </c:pt>
                <c:pt idx="27326">
                  <c:v>-32767.0</c:v>
                </c:pt>
                <c:pt idx="27327">
                  <c:v>-32767.0</c:v>
                </c:pt>
                <c:pt idx="27328">
                  <c:v>-32767.0</c:v>
                </c:pt>
                <c:pt idx="27329">
                  <c:v>-32767.0</c:v>
                </c:pt>
                <c:pt idx="27330">
                  <c:v>-32767.0</c:v>
                </c:pt>
                <c:pt idx="27331">
                  <c:v>-32767.0</c:v>
                </c:pt>
                <c:pt idx="27332">
                  <c:v>-32767.0</c:v>
                </c:pt>
                <c:pt idx="27333">
                  <c:v>-32767.0</c:v>
                </c:pt>
                <c:pt idx="27334">
                  <c:v>-32767.0</c:v>
                </c:pt>
                <c:pt idx="27335">
                  <c:v>-32767.0</c:v>
                </c:pt>
                <c:pt idx="27336">
                  <c:v>-32767.0</c:v>
                </c:pt>
                <c:pt idx="27337">
                  <c:v>-32767.0</c:v>
                </c:pt>
                <c:pt idx="27338">
                  <c:v>-32767.0</c:v>
                </c:pt>
                <c:pt idx="27339">
                  <c:v>-32767.0</c:v>
                </c:pt>
                <c:pt idx="27340">
                  <c:v>-32767.0</c:v>
                </c:pt>
                <c:pt idx="27341">
                  <c:v>-32767.0</c:v>
                </c:pt>
                <c:pt idx="27342">
                  <c:v>-32767.0</c:v>
                </c:pt>
                <c:pt idx="27343">
                  <c:v>-32767.0</c:v>
                </c:pt>
                <c:pt idx="27344">
                  <c:v>-32767.0</c:v>
                </c:pt>
                <c:pt idx="27345">
                  <c:v>-32767.0</c:v>
                </c:pt>
                <c:pt idx="27346">
                  <c:v>-32767.0</c:v>
                </c:pt>
                <c:pt idx="27347">
                  <c:v>-32767.0</c:v>
                </c:pt>
                <c:pt idx="27348">
                  <c:v>-32767.0</c:v>
                </c:pt>
                <c:pt idx="27349">
                  <c:v>-32767.0</c:v>
                </c:pt>
                <c:pt idx="27350">
                  <c:v>-32767.0</c:v>
                </c:pt>
                <c:pt idx="27351">
                  <c:v>-32767.0</c:v>
                </c:pt>
                <c:pt idx="27352">
                  <c:v>-32767.0</c:v>
                </c:pt>
                <c:pt idx="27353">
                  <c:v>-32767.0</c:v>
                </c:pt>
                <c:pt idx="27354">
                  <c:v>-32767.0</c:v>
                </c:pt>
                <c:pt idx="27355">
                  <c:v>-32767.0</c:v>
                </c:pt>
                <c:pt idx="27356">
                  <c:v>-32767.0</c:v>
                </c:pt>
                <c:pt idx="27357">
                  <c:v>-32767.0</c:v>
                </c:pt>
                <c:pt idx="27358">
                  <c:v>-32767.0</c:v>
                </c:pt>
                <c:pt idx="27359">
                  <c:v>-32767.0</c:v>
                </c:pt>
                <c:pt idx="27360">
                  <c:v>-32767.0</c:v>
                </c:pt>
                <c:pt idx="27361">
                  <c:v>-32767.0</c:v>
                </c:pt>
                <c:pt idx="27362">
                  <c:v>-32767.0</c:v>
                </c:pt>
                <c:pt idx="27363">
                  <c:v>-32767.0</c:v>
                </c:pt>
                <c:pt idx="27364">
                  <c:v>-32767.0</c:v>
                </c:pt>
                <c:pt idx="27365">
                  <c:v>-32767.0</c:v>
                </c:pt>
                <c:pt idx="27366">
                  <c:v>-32767.0</c:v>
                </c:pt>
                <c:pt idx="27367">
                  <c:v>-32767.0</c:v>
                </c:pt>
                <c:pt idx="27368">
                  <c:v>-32767.0</c:v>
                </c:pt>
                <c:pt idx="27369">
                  <c:v>-32767.0</c:v>
                </c:pt>
                <c:pt idx="27370">
                  <c:v>-32767.0</c:v>
                </c:pt>
                <c:pt idx="27371">
                  <c:v>-32767.0</c:v>
                </c:pt>
                <c:pt idx="27372">
                  <c:v>-32767.0</c:v>
                </c:pt>
                <c:pt idx="27373">
                  <c:v>-32767.0</c:v>
                </c:pt>
                <c:pt idx="27374">
                  <c:v>-32767.0</c:v>
                </c:pt>
                <c:pt idx="27375">
                  <c:v>-32767.0</c:v>
                </c:pt>
                <c:pt idx="27376">
                  <c:v>-32767.0</c:v>
                </c:pt>
                <c:pt idx="27377">
                  <c:v>-32767.0</c:v>
                </c:pt>
                <c:pt idx="27378">
                  <c:v>-32767.0</c:v>
                </c:pt>
                <c:pt idx="27379">
                  <c:v>-32767.0</c:v>
                </c:pt>
                <c:pt idx="27380">
                  <c:v>-32767.0</c:v>
                </c:pt>
                <c:pt idx="27381">
                  <c:v>-32767.0</c:v>
                </c:pt>
                <c:pt idx="27382">
                  <c:v>-32767.0</c:v>
                </c:pt>
                <c:pt idx="27383">
                  <c:v>-32767.0</c:v>
                </c:pt>
                <c:pt idx="27384">
                  <c:v>-32767.0</c:v>
                </c:pt>
                <c:pt idx="27385">
                  <c:v>-32767.0</c:v>
                </c:pt>
                <c:pt idx="27386">
                  <c:v>-32767.0</c:v>
                </c:pt>
                <c:pt idx="27387">
                  <c:v>-32767.0</c:v>
                </c:pt>
                <c:pt idx="27388">
                  <c:v>-32767.0</c:v>
                </c:pt>
                <c:pt idx="27389">
                  <c:v>-32767.0</c:v>
                </c:pt>
                <c:pt idx="27390">
                  <c:v>-32767.0</c:v>
                </c:pt>
                <c:pt idx="27391">
                  <c:v>-32767.0</c:v>
                </c:pt>
                <c:pt idx="27392">
                  <c:v>-32767.0</c:v>
                </c:pt>
                <c:pt idx="27393">
                  <c:v>-32767.0</c:v>
                </c:pt>
                <c:pt idx="27394">
                  <c:v>-32767.0</c:v>
                </c:pt>
                <c:pt idx="27395">
                  <c:v>-32767.0</c:v>
                </c:pt>
                <c:pt idx="27396">
                  <c:v>-32767.0</c:v>
                </c:pt>
                <c:pt idx="27397">
                  <c:v>-32767.0</c:v>
                </c:pt>
                <c:pt idx="27398">
                  <c:v>-32767.0</c:v>
                </c:pt>
                <c:pt idx="27399">
                  <c:v>-32767.0</c:v>
                </c:pt>
                <c:pt idx="27400">
                  <c:v>-32767.0</c:v>
                </c:pt>
                <c:pt idx="27401">
                  <c:v>-32767.0</c:v>
                </c:pt>
                <c:pt idx="27402">
                  <c:v>-32767.0</c:v>
                </c:pt>
                <c:pt idx="27403">
                  <c:v>-32767.0</c:v>
                </c:pt>
                <c:pt idx="27404">
                  <c:v>-32767.0</c:v>
                </c:pt>
                <c:pt idx="27405">
                  <c:v>-32767.0</c:v>
                </c:pt>
                <c:pt idx="27406">
                  <c:v>-32767.0</c:v>
                </c:pt>
                <c:pt idx="27407">
                  <c:v>-32767.0</c:v>
                </c:pt>
                <c:pt idx="27408">
                  <c:v>-32767.0</c:v>
                </c:pt>
                <c:pt idx="27409">
                  <c:v>-32767.0</c:v>
                </c:pt>
                <c:pt idx="27410">
                  <c:v>-32767.0</c:v>
                </c:pt>
                <c:pt idx="27411">
                  <c:v>-32767.0</c:v>
                </c:pt>
                <c:pt idx="27412">
                  <c:v>-32767.0</c:v>
                </c:pt>
                <c:pt idx="27413">
                  <c:v>-32767.0</c:v>
                </c:pt>
                <c:pt idx="27414">
                  <c:v>-32767.0</c:v>
                </c:pt>
                <c:pt idx="27415">
                  <c:v>-32767.0</c:v>
                </c:pt>
                <c:pt idx="27416">
                  <c:v>-32767.0</c:v>
                </c:pt>
                <c:pt idx="27417">
                  <c:v>-32767.0</c:v>
                </c:pt>
                <c:pt idx="27418">
                  <c:v>-32767.0</c:v>
                </c:pt>
                <c:pt idx="27419">
                  <c:v>-32767.0</c:v>
                </c:pt>
                <c:pt idx="27420">
                  <c:v>-32767.0</c:v>
                </c:pt>
                <c:pt idx="27421">
                  <c:v>-32767.0</c:v>
                </c:pt>
                <c:pt idx="27422">
                  <c:v>-32767.0</c:v>
                </c:pt>
                <c:pt idx="27423">
                  <c:v>-32767.0</c:v>
                </c:pt>
                <c:pt idx="27424">
                  <c:v>-32767.0</c:v>
                </c:pt>
                <c:pt idx="27425">
                  <c:v>-32767.0</c:v>
                </c:pt>
                <c:pt idx="27426">
                  <c:v>-32767.0</c:v>
                </c:pt>
                <c:pt idx="27427">
                  <c:v>-32767.0</c:v>
                </c:pt>
                <c:pt idx="27428">
                  <c:v>-32767.0</c:v>
                </c:pt>
                <c:pt idx="27429">
                  <c:v>-32767.0</c:v>
                </c:pt>
                <c:pt idx="27430">
                  <c:v>-32767.0</c:v>
                </c:pt>
                <c:pt idx="27431">
                  <c:v>-32767.0</c:v>
                </c:pt>
                <c:pt idx="27432">
                  <c:v>-32767.0</c:v>
                </c:pt>
                <c:pt idx="27433">
                  <c:v>-32767.0</c:v>
                </c:pt>
                <c:pt idx="27434">
                  <c:v>-32767.0</c:v>
                </c:pt>
                <c:pt idx="27435">
                  <c:v>-32767.0</c:v>
                </c:pt>
                <c:pt idx="27436">
                  <c:v>-32767.0</c:v>
                </c:pt>
                <c:pt idx="27437">
                  <c:v>-32767.0</c:v>
                </c:pt>
                <c:pt idx="27438">
                  <c:v>-32767.0</c:v>
                </c:pt>
                <c:pt idx="27439">
                  <c:v>-32767.0</c:v>
                </c:pt>
                <c:pt idx="27440">
                  <c:v>-32767.0</c:v>
                </c:pt>
                <c:pt idx="27441">
                  <c:v>-32767.0</c:v>
                </c:pt>
                <c:pt idx="27442">
                  <c:v>-32767.0</c:v>
                </c:pt>
                <c:pt idx="27443">
                  <c:v>-32767.0</c:v>
                </c:pt>
                <c:pt idx="27444">
                  <c:v>-32767.0</c:v>
                </c:pt>
                <c:pt idx="27445">
                  <c:v>-32767.0</c:v>
                </c:pt>
                <c:pt idx="27446">
                  <c:v>-32767.0</c:v>
                </c:pt>
                <c:pt idx="27447">
                  <c:v>-32767.0</c:v>
                </c:pt>
                <c:pt idx="27448">
                  <c:v>-32767.0</c:v>
                </c:pt>
                <c:pt idx="27449">
                  <c:v>-32767.0</c:v>
                </c:pt>
                <c:pt idx="27450">
                  <c:v>-32767.0</c:v>
                </c:pt>
                <c:pt idx="27451">
                  <c:v>-32767.0</c:v>
                </c:pt>
                <c:pt idx="27452">
                  <c:v>-32767.0</c:v>
                </c:pt>
                <c:pt idx="27453">
                  <c:v>-32767.0</c:v>
                </c:pt>
                <c:pt idx="27454">
                  <c:v>-32767.0</c:v>
                </c:pt>
                <c:pt idx="27455">
                  <c:v>-32767.0</c:v>
                </c:pt>
                <c:pt idx="27456">
                  <c:v>-32767.0</c:v>
                </c:pt>
                <c:pt idx="27457">
                  <c:v>-32767.0</c:v>
                </c:pt>
                <c:pt idx="27458">
                  <c:v>-32767.0</c:v>
                </c:pt>
                <c:pt idx="27459">
                  <c:v>-32767.0</c:v>
                </c:pt>
                <c:pt idx="27460">
                  <c:v>-32767.0</c:v>
                </c:pt>
                <c:pt idx="27461">
                  <c:v>-32767.0</c:v>
                </c:pt>
                <c:pt idx="27462">
                  <c:v>-32767.0</c:v>
                </c:pt>
                <c:pt idx="27463">
                  <c:v>-32767.0</c:v>
                </c:pt>
                <c:pt idx="27464">
                  <c:v>-32767.0</c:v>
                </c:pt>
                <c:pt idx="27465">
                  <c:v>-32767.0</c:v>
                </c:pt>
                <c:pt idx="27466">
                  <c:v>-32767.0</c:v>
                </c:pt>
                <c:pt idx="27467">
                  <c:v>-32767.0</c:v>
                </c:pt>
                <c:pt idx="27468">
                  <c:v>-32767.0</c:v>
                </c:pt>
                <c:pt idx="27469">
                  <c:v>-32767.0</c:v>
                </c:pt>
                <c:pt idx="27470">
                  <c:v>-32767.0</c:v>
                </c:pt>
                <c:pt idx="27471">
                  <c:v>-32767.0</c:v>
                </c:pt>
                <c:pt idx="27472">
                  <c:v>-32767.0</c:v>
                </c:pt>
                <c:pt idx="27473">
                  <c:v>-32767.0</c:v>
                </c:pt>
                <c:pt idx="27474">
                  <c:v>-32767.0</c:v>
                </c:pt>
                <c:pt idx="27475">
                  <c:v>-32767.0</c:v>
                </c:pt>
                <c:pt idx="27476">
                  <c:v>-32767.0</c:v>
                </c:pt>
                <c:pt idx="27477">
                  <c:v>-32767.0</c:v>
                </c:pt>
                <c:pt idx="27478">
                  <c:v>-32767.0</c:v>
                </c:pt>
                <c:pt idx="27479">
                  <c:v>-32767.0</c:v>
                </c:pt>
                <c:pt idx="27480">
                  <c:v>-32767.0</c:v>
                </c:pt>
                <c:pt idx="27481">
                  <c:v>-32767.0</c:v>
                </c:pt>
                <c:pt idx="27482">
                  <c:v>-32767.0</c:v>
                </c:pt>
                <c:pt idx="27483">
                  <c:v>-32767.0</c:v>
                </c:pt>
                <c:pt idx="27484">
                  <c:v>-32767.0</c:v>
                </c:pt>
                <c:pt idx="27485">
                  <c:v>-32767.0</c:v>
                </c:pt>
                <c:pt idx="27486">
                  <c:v>-32767.0</c:v>
                </c:pt>
                <c:pt idx="27487">
                  <c:v>-32767.0</c:v>
                </c:pt>
                <c:pt idx="27488">
                  <c:v>-32767.0</c:v>
                </c:pt>
                <c:pt idx="27489">
                  <c:v>-32767.0</c:v>
                </c:pt>
                <c:pt idx="27490">
                  <c:v>-32767.0</c:v>
                </c:pt>
                <c:pt idx="27491">
                  <c:v>-32767.0</c:v>
                </c:pt>
                <c:pt idx="27492">
                  <c:v>-32767.0</c:v>
                </c:pt>
                <c:pt idx="27493">
                  <c:v>-32767.0</c:v>
                </c:pt>
                <c:pt idx="27494">
                  <c:v>-32767.0</c:v>
                </c:pt>
                <c:pt idx="27495">
                  <c:v>-32767.0</c:v>
                </c:pt>
                <c:pt idx="27496">
                  <c:v>-32767.0</c:v>
                </c:pt>
                <c:pt idx="27497">
                  <c:v>-32767.0</c:v>
                </c:pt>
                <c:pt idx="27498">
                  <c:v>-32767.0</c:v>
                </c:pt>
                <c:pt idx="27499">
                  <c:v>-32767.0</c:v>
                </c:pt>
                <c:pt idx="27500">
                  <c:v>-32767.0</c:v>
                </c:pt>
                <c:pt idx="27501">
                  <c:v>-32767.0</c:v>
                </c:pt>
                <c:pt idx="27502">
                  <c:v>-32767.0</c:v>
                </c:pt>
                <c:pt idx="27503">
                  <c:v>-32767.0</c:v>
                </c:pt>
                <c:pt idx="27504">
                  <c:v>-32767.0</c:v>
                </c:pt>
                <c:pt idx="27505">
                  <c:v>-32767.0</c:v>
                </c:pt>
                <c:pt idx="27506">
                  <c:v>-32767.0</c:v>
                </c:pt>
                <c:pt idx="27507">
                  <c:v>-32767.0</c:v>
                </c:pt>
                <c:pt idx="27508">
                  <c:v>-32767.0</c:v>
                </c:pt>
                <c:pt idx="27509">
                  <c:v>-32767.0</c:v>
                </c:pt>
                <c:pt idx="27510">
                  <c:v>-32767.0</c:v>
                </c:pt>
                <c:pt idx="27511">
                  <c:v>-32767.0</c:v>
                </c:pt>
                <c:pt idx="27512">
                  <c:v>-32767.0</c:v>
                </c:pt>
                <c:pt idx="27513">
                  <c:v>-32767.0</c:v>
                </c:pt>
                <c:pt idx="27514">
                  <c:v>-32767.0</c:v>
                </c:pt>
                <c:pt idx="27515">
                  <c:v>-32767.0</c:v>
                </c:pt>
                <c:pt idx="27516">
                  <c:v>-32767.0</c:v>
                </c:pt>
                <c:pt idx="27517">
                  <c:v>-32767.0</c:v>
                </c:pt>
                <c:pt idx="27518">
                  <c:v>-32767.0</c:v>
                </c:pt>
                <c:pt idx="27519">
                  <c:v>-32767.0</c:v>
                </c:pt>
                <c:pt idx="27520">
                  <c:v>-32767.0</c:v>
                </c:pt>
                <c:pt idx="27521">
                  <c:v>-32767.0</c:v>
                </c:pt>
                <c:pt idx="27522">
                  <c:v>-32767.0</c:v>
                </c:pt>
                <c:pt idx="27523">
                  <c:v>-32767.0</c:v>
                </c:pt>
                <c:pt idx="27524">
                  <c:v>-32767.0</c:v>
                </c:pt>
                <c:pt idx="27525">
                  <c:v>-32767.0</c:v>
                </c:pt>
                <c:pt idx="27526">
                  <c:v>-32767.0</c:v>
                </c:pt>
                <c:pt idx="27527">
                  <c:v>-32767.0</c:v>
                </c:pt>
                <c:pt idx="27528">
                  <c:v>-32767.0</c:v>
                </c:pt>
                <c:pt idx="27529">
                  <c:v>-32767.0</c:v>
                </c:pt>
                <c:pt idx="27530">
                  <c:v>-32767.0</c:v>
                </c:pt>
                <c:pt idx="27531">
                  <c:v>-32767.0</c:v>
                </c:pt>
                <c:pt idx="27532">
                  <c:v>-32767.0</c:v>
                </c:pt>
                <c:pt idx="27533">
                  <c:v>-32767.0</c:v>
                </c:pt>
                <c:pt idx="27534">
                  <c:v>-32767.0</c:v>
                </c:pt>
                <c:pt idx="27535">
                  <c:v>-32767.0</c:v>
                </c:pt>
                <c:pt idx="27536">
                  <c:v>-32767.0</c:v>
                </c:pt>
                <c:pt idx="27537">
                  <c:v>-32767.0</c:v>
                </c:pt>
                <c:pt idx="27538">
                  <c:v>-32767.0</c:v>
                </c:pt>
                <c:pt idx="27539">
                  <c:v>-32767.0</c:v>
                </c:pt>
                <c:pt idx="27540">
                  <c:v>-32767.0</c:v>
                </c:pt>
                <c:pt idx="27541">
                  <c:v>-32767.0</c:v>
                </c:pt>
                <c:pt idx="27542">
                  <c:v>-32767.0</c:v>
                </c:pt>
                <c:pt idx="27543">
                  <c:v>-32767.0</c:v>
                </c:pt>
                <c:pt idx="27544">
                  <c:v>-32767.0</c:v>
                </c:pt>
                <c:pt idx="27545">
                  <c:v>-32767.0</c:v>
                </c:pt>
                <c:pt idx="27546">
                  <c:v>-32767.0</c:v>
                </c:pt>
                <c:pt idx="27547">
                  <c:v>-32767.0</c:v>
                </c:pt>
                <c:pt idx="27548">
                  <c:v>-32767.0</c:v>
                </c:pt>
                <c:pt idx="27549">
                  <c:v>-32767.0</c:v>
                </c:pt>
                <c:pt idx="27550">
                  <c:v>-32767.0</c:v>
                </c:pt>
                <c:pt idx="27551">
                  <c:v>-32767.0</c:v>
                </c:pt>
                <c:pt idx="27552">
                  <c:v>-32767.0</c:v>
                </c:pt>
                <c:pt idx="27553">
                  <c:v>-32767.0</c:v>
                </c:pt>
                <c:pt idx="27554">
                  <c:v>-32767.0</c:v>
                </c:pt>
                <c:pt idx="27555">
                  <c:v>-32767.0</c:v>
                </c:pt>
                <c:pt idx="27556">
                  <c:v>-32767.0</c:v>
                </c:pt>
                <c:pt idx="27557">
                  <c:v>-32767.0</c:v>
                </c:pt>
                <c:pt idx="27558">
                  <c:v>-32767.0</c:v>
                </c:pt>
                <c:pt idx="27559">
                  <c:v>-32767.0</c:v>
                </c:pt>
                <c:pt idx="27560">
                  <c:v>-32767.0</c:v>
                </c:pt>
                <c:pt idx="27561">
                  <c:v>-32767.0</c:v>
                </c:pt>
                <c:pt idx="27562">
                  <c:v>-32767.0</c:v>
                </c:pt>
                <c:pt idx="27563">
                  <c:v>-32767.0</c:v>
                </c:pt>
                <c:pt idx="27564">
                  <c:v>-32767.0</c:v>
                </c:pt>
                <c:pt idx="27565">
                  <c:v>-32767.0</c:v>
                </c:pt>
                <c:pt idx="27566">
                  <c:v>-32767.0</c:v>
                </c:pt>
                <c:pt idx="27567">
                  <c:v>-32767.0</c:v>
                </c:pt>
                <c:pt idx="27568">
                  <c:v>-32767.0</c:v>
                </c:pt>
                <c:pt idx="27569">
                  <c:v>-32767.0</c:v>
                </c:pt>
                <c:pt idx="27570">
                  <c:v>-32767.0</c:v>
                </c:pt>
                <c:pt idx="27571">
                  <c:v>-32767.0</c:v>
                </c:pt>
                <c:pt idx="27572">
                  <c:v>-32767.0</c:v>
                </c:pt>
                <c:pt idx="27573">
                  <c:v>-32767.0</c:v>
                </c:pt>
                <c:pt idx="27574">
                  <c:v>-32767.0</c:v>
                </c:pt>
                <c:pt idx="27575">
                  <c:v>-32767.0</c:v>
                </c:pt>
                <c:pt idx="27576">
                  <c:v>-32767.0</c:v>
                </c:pt>
                <c:pt idx="27577">
                  <c:v>-32767.0</c:v>
                </c:pt>
                <c:pt idx="27578">
                  <c:v>-32767.0</c:v>
                </c:pt>
                <c:pt idx="27579">
                  <c:v>-32767.0</c:v>
                </c:pt>
                <c:pt idx="27580">
                  <c:v>-32767.0</c:v>
                </c:pt>
                <c:pt idx="27581">
                  <c:v>-32767.0</c:v>
                </c:pt>
                <c:pt idx="27582">
                  <c:v>-32767.0</c:v>
                </c:pt>
                <c:pt idx="27583">
                  <c:v>-32767.0</c:v>
                </c:pt>
                <c:pt idx="27584">
                  <c:v>-32767.0</c:v>
                </c:pt>
                <c:pt idx="27585">
                  <c:v>-32767.0</c:v>
                </c:pt>
                <c:pt idx="27586">
                  <c:v>-32767.0</c:v>
                </c:pt>
                <c:pt idx="27587">
                  <c:v>-32767.0</c:v>
                </c:pt>
                <c:pt idx="27588">
                  <c:v>-32767.0</c:v>
                </c:pt>
                <c:pt idx="27589">
                  <c:v>-32767.0</c:v>
                </c:pt>
                <c:pt idx="27590">
                  <c:v>-32767.0</c:v>
                </c:pt>
                <c:pt idx="27591">
                  <c:v>-32767.0</c:v>
                </c:pt>
                <c:pt idx="27592">
                  <c:v>-32767.0</c:v>
                </c:pt>
                <c:pt idx="27593">
                  <c:v>-32767.0</c:v>
                </c:pt>
                <c:pt idx="27594">
                  <c:v>-32767.0</c:v>
                </c:pt>
                <c:pt idx="27595">
                  <c:v>-32767.0</c:v>
                </c:pt>
                <c:pt idx="27596">
                  <c:v>-32767.0</c:v>
                </c:pt>
                <c:pt idx="27597">
                  <c:v>-32767.0</c:v>
                </c:pt>
                <c:pt idx="27598">
                  <c:v>-32767.0</c:v>
                </c:pt>
                <c:pt idx="27599">
                  <c:v>-32767.0</c:v>
                </c:pt>
                <c:pt idx="27600">
                  <c:v>-32767.0</c:v>
                </c:pt>
                <c:pt idx="27601">
                  <c:v>-32767.0</c:v>
                </c:pt>
                <c:pt idx="27602">
                  <c:v>-32767.0</c:v>
                </c:pt>
                <c:pt idx="27603">
                  <c:v>-32767.0</c:v>
                </c:pt>
                <c:pt idx="27604">
                  <c:v>-32767.0</c:v>
                </c:pt>
                <c:pt idx="27605">
                  <c:v>-32767.0</c:v>
                </c:pt>
                <c:pt idx="27606">
                  <c:v>-32767.0</c:v>
                </c:pt>
                <c:pt idx="27607">
                  <c:v>-32767.0</c:v>
                </c:pt>
                <c:pt idx="27608">
                  <c:v>-32767.0</c:v>
                </c:pt>
                <c:pt idx="27609">
                  <c:v>-32767.0</c:v>
                </c:pt>
                <c:pt idx="27610">
                  <c:v>-32767.0</c:v>
                </c:pt>
                <c:pt idx="27611">
                  <c:v>-32767.0</c:v>
                </c:pt>
                <c:pt idx="27612">
                  <c:v>-32767.0</c:v>
                </c:pt>
                <c:pt idx="27613">
                  <c:v>-32767.0</c:v>
                </c:pt>
                <c:pt idx="27614">
                  <c:v>-32767.0</c:v>
                </c:pt>
                <c:pt idx="27615">
                  <c:v>-32767.0</c:v>
                </c:pt>
                <c:pt idx="27616">
                  <c:v>-32767.0</c:v>
                </c:pt>
                <c:pt idx="27617">
                  <c:v>-32767.0</c:v>
                </c:pt>
                <c:pt idx="27618">
                  <c:v>-32767.0</c:v>
                </c:pt>
                <c:pt idx="27619">
                  <c:v>-32767.0</c:v>
                </c:pt>
                <c:pt idx="27620">
                  <c:v>-32767.0</c:v>
                </c:pt>
                <c:pt idx="27621">
                  <c:v>-32767.0</c:v>
                </c:pt>
                <c:pt idx="27622">
                  <c:v>-32767.0</c:v>
                </c:pt>
                <c:pt idx="27623">
                  <c:v>-32767.0</c:v>
                </c:pt>
                <c:pt idx="27624">
                  <c:v>-32767.0</c:v>
                </c:pt>
                <c:pt idx="27625">
                  <c:v>-32767.0</c:v>
                </c:pt>
                <c:pt idx="27626">
                  <c:v>-32767.0</c:v>
                </c:pt>
                <c:pt idx="27627">
                  <c:v>-32767.0</c:v>
                </c:pt>
                <c:pt idx="27628">
                  <c:v>-32767.0</c:v>
                </c:pt>
                <c:pt idx="27629">
                  <c:v>-32767.0</c:v>
                </c:pt>
                <c:pt idx="27630">
                  <c:v>-32767.0</c:v>
                </c:pt>
                <c:pt idx="27631">
                  <c:v>-32767.0</c:v>
                </c:pt>
                <c:pt idx="27632">
                  <c:v>-32767.0</c:v>
                </c:pt>
                <c:pt idx="27633">
                  <c:v>-32767.0</c:v>
                </c:pt>
                <c:pt idx="27634">
                  <c:v>-32767.0</c:v>
                </c:pt>
                <c:pt idx="27635">
                  <c:v>-32767.0</c:v>
                </c:pt>
                <c:pt idx="27636">
                  <c:v>-32767.0</c:v>
                </c:pt>
                <c:pt idx="27637">
                  <c:v>-32767.0</c:v>
                </c:pt>
                <c:pt idx="27638">
                  <c:v>-32767.0</c:v>
                </c:pt>
                <c:pt idx="27639">
                  <c:v>-32767.0</c:v>
                </c:pt>
                <c:pt idx="27640">
                  <c:v>-32767.0</c:v>
                </c:pt>
                <c:pt idx="27641">
                  <c:v>-32767.0</c:v>
                </c:pt>
                <c:pt idx="27642">
                  <c:v>-32767.0</c:v>
                </c:pt>
                <c:pt idx="27643">
                  <c:v>-32767.0</c:v>
                </c:pt>
                <c:pt idx="27644">
                  <c:v>-32767.0</c:v>
                </c:pt>
                <c:pt idx="27645">
                  <c:v>-32767.0</c:v>
                </c:pt>
                <c:pt idx="27646">
                  <c:v>-32767.0</c:v>
                </c:pt>
                <c:pt idx="27647">
                  <c:v>-32767.0</c:v>
                </c:pt>
                <c:pt idx="27648">
                  <c:v>-32767.0</c:v>
                </c:pt>
                <c:pt idx="27649">
                  <c:v>-32767.0</c:v>
                </c:pt>
                <c:pt idx="27650">
                  <c:v>-32767.0</c:v>
                </c:pt>
                <c:pt idx="27651">
                  <c:v>-32767.0</c:v>
                </c:pt>
                <c:pt idx="27652">
                  <c:v>-32767.0</c:v>
                </c:pt>
                <c:pt idx="27653">
                  <c:v>-32767.0</c:v>
                </c:pt>
                <c:pt idx="27654">
                  <c:v>-32767.0</c:v>
                </c:pt>
                <c:pt idx="27655">
                  <c:v>-32767.0</c:v>
                </c:pt>
                <c:pt idx="27656">
                  <c:v>-32767.0</c:v>
                </c:pt>
                <c:pt idx="27657">
                  <c:v>-32767.0</c:v>
                </c:pt>
                <c:pt idx="27658">
                  <c:v>-32767.0</c:v>
                </c:pt>
                <c:pt idx="27659">
                  <c:v>-32767.0</c:v>
                </c:pt>
                <c:pt idx="27660">
                  <c:v>-32767.0</c:v>
                </c:pt>
                <c:pt idx="27661">
                  <c:v>-32767.0</c:v>
                </c:pt>
                <c:pt idx="27662">
                  <c:v>-32767.0</c:v>
                </c:pt>
                <c:pt idx="27663">
                  <c:v>-32767.0</c:v>
                </c:pt>
                <c:pt idx="27664">
                  <c:v>-32767.0</c:v>
                </c:pt>
                <c:pt idx="27665">
                  <c:v>-32767.0</c:v>
                </c:pt>
                <c:pt idx="27666">
                  <c:v>-32767.0</c:v>
                </c:pt>
                <c:pt idx="27667">
                  <c:v>-32767.0</c:v>
                </c:pt>
                <c:pt idx="27668">
                  <c:v>-32767.0</c:v>
                </c:pt>
                <c:pt idx="27669">
                  <c:v>-32767.0</c:v>
                </c:pt>
                <c:pt idx="27670">
                  <c:v>-32767.0</c:v>
                </c:pt>
                <c:pt idx="27671">
                  <c:v>-32767.0</c:v>
                </c:pt>
                <c:pt idx="27672">
                  <c:v>-32767.0</c:v>
                </c:pt>
                <c:pt idx="27673">
                  <c:v>-32767.0</c:v>
                </c:pt>
                <c:pt idx="27674">
                  <c:v>-32767.0</c:v>
                </c:pt>
                <c:pt idx="27675">
                  <c:v>-32767.0</c:v>
                </c:pt>
                <c:pt idx="27676">
                  <c:v>-32767.0</c:v>
                </c:pt>
                <c:pt idx="27677">
                  <c:v>-32767.0</c:v>
                </c:pt>
                <c:pt idx="27678">
                  <c:v>-32767.0</c:v>
                </c:pt>
                <c:pt idx="27679">
                  <c:v>-32767.0</c:v>
                </c:pt>
                <c:pt idx="27680">
                  <c:v>-32767.0</c:v>
                </c:pt>
                <c:pt idx="27681">
                  <c:v>-32767.0</c:v>
                </c:pt>
                <c:pt idx="27682">
                  <c:v>-32767.0</c:v>
                </c:pt>
                <c:pt idx="27683">
                  <c:v>-32767.0</c:v>
                </c:pt>
                <c:pt idx="27684">
                  <c:v>-32767.0</c:v>
                </c:pt>
                <c:pt idx="27685">
                  <c:v>-32767.0</c:v>
                </c:pt>
                <c:pt idx="27686">
                  <c:v>-32767.0</c:v>
                </c:pt>
                <c:pt idx="27687">
                  <c:v>-32767.0</c:v>
                </c:pt>
                <c:pt idx="27688">
                  <c:v>-32767.0</c:v>
                </c:pt>
                <c:pt idx="27689">
                  <c:v>-32767.0</c:v>
                </c:pt>
                <c:pt idx="27690">
                  <c:v>-32767.0</c:v>
                </c:pt>
                <c:pt idx="27691">
                  <c:v>-32767.0</c:v>
                </c:pt>
                <c:pt idx="27692">
                  <c:v>-32767.0</c:v>
                </c:pt>
                <c:pt idx="27693">
                  <c:v>-32767.0</c:v>
                </c:pt>
                <c:pt idx="27694">
                  <c:v>-32767.0</c:v>
                </c:pt>
                <c:pt idx="27695">
                  <c:v>-32767.0</c:v>
                </c:pt>
                <c:pt idx="27696">
                  <c:v>-32767.0</c:v>
                </c:pt>
                <c:pt idx="27697">
                  <c:v>-32767.0</c:v>
                </c:pt>
                <c:pt idx="27698">
                  <c:v>-32767.0</c:v>
                </c:pt>
                <c:pt idx="27699">
                  <c:v>-32767.0</c:v>
                </c:pt>
                <c:pt idx="27700">
                  <c:v>-32767.0</c:v>
                </c:pt>
                <c:pt idx="27701">
                  <c:v>-32767.0</c:v>
                </c:pt>
                <c:pt idx="27702">
                  <c:v>-32767.0</c:v>
                </c:pt>
                <c:pt idx="27703">
                  <c:v>-32767.0</c:v>
                </c:pt>
                <c:pt idx="27704">
                  <c:v>-32767.0</c:v>
                </c:pt>
                <c:pt idx="27705">
                  <c:v>-32767.0</c:v>
                </c:pt>
                <c:pt idx="27706">
                  <c:v>-32767.0</c:v>
                </c:pt>
                <c:pt idx="27707">
                  <c:v>-32767.0</c:v>
                </c:pt>
                <c:pt idx="27708">
                  <c:v>-32767.0</c:v>
                </c:pt>
                <c:pt idx="27709">
                  <c:v>-32767.0</c:v>
                </c:pt>
                <c:pt idx="27710">
                  <c:v>-32767.0</c:v>
                </c:pt>
                <c:pt idx="27711">
                  <c:v>-32767.0</c:v>
                </c:pt>
                <c:pt idx="27712">
                  <c:v>-32767.0</c:v>
                </c:pt>
                <c:pt idx="27713">
                  <c:v>-32767.0</c:v>
                </c:pt>
                <c:pt idx="27714">
                  <c:v>-32767.0</c:v>
                </c:pt>
                <c:pt idx="27715">
                  <c:v>-32767.0</c:v>
                </c:pt>
                <c:pt idx="27716">
                  <c:v>-32767.0</c:v>
                </c:pt>
                <c:pt idx="27717">
                  <c:v>-32767.0</c:v>
                </c:pt>
                <c:pt idx="27718">
                  <c:v>-32767.0</c:v>
                </c:pt>
                <c:pt idx="27719">
                  <c:v>-32767.0</c:v>
                </c:pt>
                <c:pt idx="27720">
                  <c:v>-32767.0</c:v>
                </c:pt>
                <c:pt idx="27721">
                  <c:v>-32767.0</c:v>
                </c:pt>
                <c:pt idx="27722">
                  <c:v>-32767.0</c:v>
                </c:pt>
                <c:pt idx="27723">
                  <c:v>-32767.0</c:v>
                </c:pt>
                <c:pt idx="27724">
                  <c:v>-32767.0</c:v>
                </c:pt>
                <c:pt idx="27725">
                  <c:v>-32767.0</c:v>
                </c:pt>
                <c:pt idx="27726">
                  <c:v>-32767.0</c:v>
                </c:pt>
                <c:pt idx="27727">
                  <c:v>-32767.0</c:v>
                </c:pt>
                <c:pt idx="27728">
                  <c:v>-32767.0</c:v>
                </c:pt>
                <c:pt idx="27729">
                  <c:v>-32767.0</c:v>
                </c:pt>
                <c:pt idx="27730">
                  <c:v>-32767.0</c:v>
                </c:pt>
                <c:pt idx="27731">
                  <c:v>-32767.0</c:v>
                </c:pt>
                <c:pt idx="27732">
                  <c:v>-32767.0</c:v>
                </c:pt>
                <c:pt idx="27733">
                  <c:v>-32767.0</c:v>
                </c:pt>
                <c:pt idx="27734">
                  <c:v>-32767.0</c:v>
                </c:pt>
                <c:pt idx="27735">
                  <c:v>-32767.0</c:v>
                </c:pt>
                <c:pt idx="27736">
                  <c:v>-32767.0</c:v>
                </c:pt>
                <c:pt idx="27737">
                  <c:v>-32767.0</c:v>
                </c:pt>
                <c:pt idx="27738">
                  <c:v>-32767.0</c:v>
                </c:pt>
                <c:pt idx="27739">
                  <c:v>-32767.0</c:v>
                </c:pt>
                <c:pt idx="27740">
                  <c:v>-32767.0</c:v>
                </c:pt>
                <c:pt idx="27741">
                  <c:v>-32767.0</c:v>
                </c:pt>
                <c:pt idx="27742">
                  <c:v>-32767.0</c:v>
                </c:pt>
                <c:pt idx="27743">
                  <c:v>-32767.0</c:v>
                </c:pt>
                <c:pt idx="27744">
                  <c:v>-32767.0</c:v>
                </c:pt>
                <c:pt idx="27745">
                  <c:v>-32767.0</c:v>
                </c:pt>
                <c:pt idx="27746">
                  <c:v>-32767.0</c:v>
                </c:pt>
                <c:pt idx="27747">
                  <c:v>-32767.0</c:v>
                </c:pt>
                <c:pt idx="27748">
                  <c:v>-32767.0</c:v>
                </c:pt>
                <c:pt idx="27749">
                  <c:v>-32767.0</c:v>
                </c:pt>
                <c:pt idx="27750">
                  <c:v>-32767.0</c:v>
                </c:pt>
                <c:pt idx="27751">
                  <c:v>-32767.0</c:v>
                </c:pt>
                <c:pt idx="27752">
                  <c:v>-32767.0</c:v>
                </c:pt>
                <c:pt idx="27753">
                  <c:v>-32767.0</c:v>
                </c:pt>
                <c:pt idx="27754">
                  <c:v>-32767.0</c:v>
                </c:pt>
                <c:pt idx="27755">
                  <c:v>-32767.0</c:v>
                </c:pt>
                <c:pt idx="27756">
                  <c:v>-32767.0</c:v>
                </c:pt>
                <c:pt idx="27757">
                  <c:v>-32767.0</c:v>
                </c:pt>
                <c:pt idx="27758">
                  <c:v>-32767.0</c:v>
                </c:pt>
                <c:pt idx="27759">
                  <c:v>-32767.0</c:v>
                </c:pt>
                <c:pt idx="27760">
                  <c:v>-32767.0</c:v>
                </c:pt>
                <c:pt idx="27761">
                  <c:v>-32767.0</c:v>
                </c:pt>
                <c:pt idx="27762">
                  <c:v>-32767.0</c:v>
                </c:pt>
                <c:pt idx="27763">
                  <c:v>-32767.0</c:v>
                </c:pt>
                <c:pt idx="27764">
                  <c:v>-32767.0</c:v>
                </c:pt>
                <c:pt idx="27765">
                  <c:v>-32767.0</c:v>
                </c:pt>
                <c:pt idx="27766">
                  <c:v>-32767.0</c:v>
                </c:pt>
                <c:pt idx="27767">
                  <c:v>-32767.0</c:v>
                </c:pt>
                <c:pt idx="27768">
                  <c:v>-32767.0</c:v>
                </c:pt>
                <c:pt idx="27769">
                  <c:v>-32767.0</c:v>
                </c:pt>
                <c:pt idx="27770">
                  <c:v>-32767.0</c:v>
                </c:pt>
                <c:pt idx="27771">
                  <c:v>-32767.0</c:v>
                </c:pt>
                <c:pt idx="27772">
                  <c:v>-32767.0</c:v>
                </c:pt>
                <c:pt idx="27773">
                  <c:v>-32767.0</c:v>
                </c:pt>
                <c:pt idx="27774">
                  <c:v>-32767.0</c:v>
                </c:pt>
                <c:pt idx="27775">
                  <c:v>-32767.0</c:v>
                </c:pt>
                <c:pt idx="27776">
                  <c:v>-32767.0</c:v>
                </c:pt>
                <c:pt idx="27777">
                  <c:v>-32767.0</c:v>
                </c:pt>
                <c:pt idx="27778">
                  <c:v>-32767.0</c:v>
                </c:pt>
                <c:pt idx="27779">
                  <c:v>-32767.0</c:v>
                </c:pt>
                <c:pt idx="27780">
                  <c:v>-32767.0</c:v>
                </c:pt>
                <c:pt idx="27781">
                  <c:v>-32767.0</c:v>
                </c:pt>
                <c:pt idx="27782">
                  <c:v>-32767.0</c:v>
                </c:pt>
                <c:pt idx="27783">
                  <c:v>-32767.0</c:v>
                </c:pt>
                <c:pt idx="27784">
                  <c:v>-32767.0</c:v>
                </c:pt>
                <c:pt idx="27785">
                  <c:v>-32767.0</c:v>
                </c:pt>
                <c:pt idx="27786">
                  <c:v>-32767.0</c:v>
                </c:pt>
                <c:pt idx="27787">
                  <c:v>-32767.0</c:v>
                </c:pt>
                <c:pt idx="27788">
                  <c:v>-32767.0</c:v>
                </c:pt>
                <c:pt idx="27789">
                  <c:v>-32767.0</c:v>
                </c:pt>
                <c:pt idx="27790">
                  <c:v>-32767.0</c:v>
                </c:pt>
                <c:pt idx="27791">
                  <c:v>-32767.0</c:v>
                </c:pt>
                <c:pt idx="27792">
                  <c:v>-32767.0</c:v>
                </c:pt>
                <c:pt idx="27793">
                  <c:v>-32767.0</c:v>
                </c:pt>
                <c:pt idx="27794">
                  <c:v>-32767.0</c:v>
                </c:pt>
                <c:pt idx="27795">
                  <c:v>-32767.0</c:v>
                </c:pt>
                <c:pt idx="27796">
                  <c:v>-32767.0</c:v>
                </c:pt>
                <c:pt idx="27797">
                  <c:v>-32767.0</c:v>
                </c:pt>
                <c:pt idx="27798">
                  <c:v>-32767.0</c:v>
                </c:pt>
                <c:pt idx="27799">
                  <c:v>-32767.0</c:v>
                </c:pt>
                <c:pt idx="27800">
                  <c:v>-32767.0</c:v>
                </c:pt>
                <c:pt idx="27801">
                  <c:v>-32767.0</c:v>
                </c:pt>
                <c:pt idx="27802">
                  <c:v>-32767.0</c:v>
                </c:pt>
                <c:pt idx="27803">
                  <c:v>-32767.0</c:v>
                </c:pt>
                <c:pt idx="27804">
                  <c:v>-32767.0</c:v>
                </c:pt>
                <c:pt idx="27805">
                  <c:v>-32767.0</c:v>
                </c:pt>
                <c:pt idx="27806">
                  <c:v>-32767.0</c:v>
                </c:pt>
                <c:pt idx="27807">
                  <c:v>-32767.0</c:v>
                </c:pt>
                <c:pt idx="27808">
                  <c:v>-32767.0</c:v>
                </c:pt>
                <c:pt idx="27809">
                  <c:v>-32767.0</c:v>
                </c:pt>
                <c:pt idx="27810">
                  <c:v>-32767.0</c:v>
                </c:pt>
                <c:pt idx="27811">
                  <c:v>-32767.0</c:v>
                </c:pt>
                <c:pt idx="27812">
                  <c:v>-32767.0</c:v>
                </c:pt>
                <c:pt idx="27813">
                  <c:v>-32767.0</c:v>
                </c:pt>
                <c:pt idx="27814">
                  <c:v>-32767.0</c:v>
                </c:pt>
                <c:pt idx="27815">
                  <c:v>-32767.0</c:v>
                </c:pt>
                <c:pt idx="27816">
                  <c:v>-32767.0</c:v>
                </c:pt>
                <c:pt idx="27817">
                  <c:v>-32767.0</c:v>
                </c:pt>
                <c:pt idx="27818">
                  <c:v>-32767.0</c:v>
                </c:pt>
                <c:pt idx="27819">
                  <c:v>-32767.0</c:v>
                </c:pt>
                <c:pt idx="27820">
                  <c:v>-32767.0</c:v>
                </c:pt>
                <c:pt idx="27821">
                  <c:v>-32767.0</c:v>
                </c:pt>
                <c:pt idx="27822">
                  <c:v>-32767.0</c:v>
                </c:pt>
                <c:pt idx="27823">
                  <c:v>-32767.0</c:v>
                </c:pt>
                <c:pt idx="27824">
                  <c:v>-32767.0</c:v>
                </c:pt>
                <c:pt idx="27825">
                  <c:v>-32767.0</c:v>
                </c:pt>
                <c:pt idx="27826">
                  <c:v>-32767.0</c:v>
                </c:pt>
                <c:pt idx="27827">
                  <c:v>-32767.0</c:v>
                </c:pt>
                <c:pt idx="27828">
                  <c:v>-32767.0</c:v>
                </c:pt>
                <c:pt idx="27829">
                  <c:v>-32767.0</c:v>
                </c:pt>
                <c:pt idx="27830">
                  <c:v>-32767.0</c:v>
                </c:pt>
                <c:pt idx="27831">
                  <c:v>-32767.0</c:v>
                </c:pt>
                <c:pt idx="27832">
                  <c:v>-32767.0</c:v>
                </c:pt>
                <c:pt idx="27833">
                  <c:v>-32767.0</c:v>
                </c:pt>
                <c:pt idx="27834">
                  <c:v>-32767.0</c:v>
                </c:pt>
                <c:pt idx="27835">
                  <c:v>-32767.0</c:v>
                </c:pt>
                <c:pt idx="27836">
                  <c:v>-32767.0</c:v>
                </c:pt>
                <c:pt idx="27837">
                  <c:v>-32767.0</c:v>
                </c:pt>
                <c:pt idx="27838">
                  <c:v>-32767.0</c:v>
                </c:pt>
                <c:pt idx="27839">
                  <c:v>-32767.0</c:v>
                </c:pt>
                <c:pt idx="27840">
                  <c:v>-32767.0</c:v>
                </c:pt>
                <c:pt idx="27841">
                  <c:v>-32767.0</c:v>
                </c:pt>
                <c:pt idx="27842">
                  <c:v>-32767.0</c:v>
                </c:pt>
                <c:pt idx="27843">
                  <c:v>-32767.0</c:v>
                </c:pt>
                <c:pt idx="27844">
                  <c:v>-32767.0</c:v>
                </c:pt>
                <c:pt idx="27845">
                  <c:v>-32767.0</c:v>
                </c:pt>
                <c:pt idx="27846">
                  <c:v>-32767.0</c:v>
                </c:pt>
                <c:pt idx="27847">
                  <c:v>-32767.0</c:v>
                </c:pt>
                <c:pt idx="27848">
                  <c:v>-32767.0</c:v>
                </c:pt>
                <c:pt idx="27849">
                  <c:v>-32767.0</c:v>
                </c:pt>
                <c:pt idx="27850">
                  <c:v>-32767.0</c:v>
                </c:pt>
                <c:pt idx="27851">
                  <c:v>-32767.0</c:v>
                </c:pt>
                <c:pt idx="27852">
                  <c:v>-32767.0</c:v>
                </c:pt>
                <c:pt idx="27853">
                  <c:v>-32767.0</c:v>
                </c:pt>
                <c:pt idx="27854">
                  <c:v>-32767.0</c:v>
                </c:pt>
                <c:pt idx="27855">
                  <c:v>-32767.0</c:v>
                </c:pt>
                <c:pt idx="27856">
                  <c:v>-32767.0</c:v>
                </c:pt>
                <c:pt idx="27857">
                  <c:v>-32767.0</c:v>
                </c:pt>
                <c:pt idx="27858">
                  <c:v>-32767.0</c:v>
                </c:pt>
                <c:pt idx="27859">
                  <c:v>-32767.0</c:v>
                </c:pt>
                <c:pt idx="27860">
                  <c:v>-32767.0</c:v>
                </c:pt>
                <c:pt idx="27861">
                  <c:v>-32767.0</c:v>
                </c:pt>
                <c:pt idx="27862">
                  <c:v>-32767.0</c:v>
                </c:pt>
                <c:pt idx="27863">
                  <c:v>-32767.0</c:v>
                </c:pt>
                <c:pt idx="27864">
                  <c:v>-32767.0</c:v>
                </c:pt>
                <c:pt idx="27865">
                  <c:v>-32767.0</c:v>
                </c:pt>
                <c:pt idx="27866">
                  <c:v>-32767.0</c:v>
                </c:pt>
                <c:pt idx="27867">
                  <c:v>-32767.0</c:v>
                </c:pt>
                <c:pt idx="27868">
                  <c:v>-32767.0</c:v>
                </c:pt>
                <c:pt idx="27869">
                  <c:v>-32767.0</c:v>
                </c:pt>
                <c:pt idx="27870">
                  <c:v>-32767.0</c:v>
                </c:pt>
                <c:pt idx="27871">
                  <c:v>-32767.0</c:v>
                </c:pt>
                <c:pt idx="27872">
                  <c:v>-32767.0</c:v>
                </c:pt>
                <c:pt idx="27873">
                  <c:v>-32767.0</c:v>
                </c:pt>
                <c:pt idx="27874">
                  <c:v>-32767.0</c:v>
                </c:pt>
                <c:pt idx="27875">
                  <c:v>-32767.0</c:v>
                </c:pt>
                <c:pt idx="27876">
                  <c:v>-32767.0</c:v>
                </c:pt>
                <c:pt idx="27877">
                  <c:v>-32767.0</c:v>
                </c:pt>
                <c:pt idx="27878">
                  <c:v>-32767.0</c:v>
                </c:pt>
                <c:pt idx="27879">
                  <c:v>-32767.0</c:v>
                </c:pt>
                <c:pt idx="27880">
                  <c:v>-32767.0</c:v>
                </c:pt>
                <c:pt idx="27881">
                  <c:v>-32767.0</c:v>
                </c:pt>
                <c:pt idx="27882">
                  <c:v>-32767.0</c:v>
                </c:pt>
                <c:pt idx="27883">
                  <c:v>-32767.0</c:v>
                </c:pt>
                <c:pt idx="27884">
                  <c:v>-32767.0</c:v>
                </c:pt>
                <c:pt idx="27885">
                  <c:v>-32767.0</c:v>
                </c:pt>
                <c:pt idx="27886">
                  <c:v>-32767.0</c:v>
                </c:pt>
                <c:pt idx="27887">
                  <c:v>-32767.0</c:v>
                </c:pt>
                <c:pt idx="27888">
                  <c:v>-32767.0</c:v>
                </c:pt>
                <c:pt idx="27889">
                  <c:v>-32767.0</c:v>
                </c:pt>
                <c:pt idx="27890">
                  <c:v>-32767.0</c:v>
                </c:pt>
                <c:pt idx="27891">
                  <c:v>-32767.0</c:v>
                </c:pt>
                <c:pt idx="27892">
                  <c:v>-32767.0</c:v>
                </c:pt>
                <c:pt idx="27893">
                  <c:v>-32767.0</c:v>
                </c:pt>
                <c:pt idx="27894">
                  <c:v>-32767.0</c:v>
                </c:pt>
                <c:pt idx="27895">
                  <c:v>-32767.0</c:v>
                </c:pt>
                <c:pt idx="27896">
                  <c:v>-32767.0</c:v>
                </c:pt>
                <c:pt idx="27897">
                  <c:v>-32767.0</c:v>
                </c:pt>
                <c:pt idx="27898">
                  <c:v>-32767.0</c:v>
                </c:pt>
                <c:pt idx="27899">
                  <c:v>-32767.0</c:v>
                </c:pt>
                <c:pt idx="27900">
                  <c:v>-32767.0</c:v>
                </c:pt>
                <c:pt idx="27901">
                  <c:v>-32767.0</c:v>
                </c:pt>
                <c:pt idx="27902">
                  <c:v>-32767.0</c:v>
                </c:pt>
                <c:pt idx="27903">
                  <c:v>-32767.0</c:v>
                </c:pt>
                <c:pt idx="27904">
                  <c:v>-32767.0</c:v>
                </c:pt>
                <c:pt idx="27905">
                  <c:v>-32767.0</c:v>
                </c:pt>
                <c:pt idx="27906">
                  <c:v>-32767.0</c:v>
                </c:pt>
                <c:pt idx="27907">
                  <c:v>-32767.0</c:v>
                </c:pt>
                <c:pt idx="27908">
                  <c:v>-32767.0</c:v>
                </c:pt>
                <c:pt idx="27909">
                  <c:v>-32767.0</c:v>
                </c:pt>
                <c:pt idx="27910">
                  <c:v>-32767.0</c:v>
                </c:pt>
                <c:pt idx="27911">
                  <c:v>-32767.0</c:v>
                </c:pt>
                <c:pt idx="27912">
                  <c:v>-32767.0</c:v>
                </c:pt>
                <c:pt idx="27913">
                  <c:v>-32767.0</c:v>
                </c:pt>
                <c:pt idx="27914">
                  <c:v>-32767.0</c:v>
                </c:pt>
                <c:pt idx="27915">
                  <c:v>-32767.0</c:v>
                </c:pt>
                <c:pt idx="27916">
                  <c:v>-32767.0</c:v>
                </c:pt>
                <c:pt idx="27917">
                  <c:v>-32767.0</c:v>
                </c:pt>
                <c:pt idx="27918">
                  <c:v>-32767.0</c:v>
                </c:pt>
                <c:pt idx="27919">
                  <c:v>-32767.0</c:v>
                </c:pt>
                <c:pt idx="27920">
                  <c:v>-32767.0</c:v>
                </c:pt>
                <c:pt idx="27921">
                  <c:v>-32767.0</c:v>
                </c:pt>
                <c:pt idx="27922">
                  <c:v>-32767.0</c:v>
                </c:pt>
                <c:pt idx="27923">
                  <c:v>-32767.0</c:v>
                </c:pt>
                <c:pt idx="27924">
                  <c:v>-32767.0</c:v>
                </c:pt>
                <c:pt idx="27925">
                  <c:v>-32767.0</c:v>
                </c:pt>
                <c:pt idx="27926">
                  <c:v>-32767.0</c:v>
                </c:pt>
                <c:pt idx="27927">
                  <c:v>-32767.0</c:v>
                </c:pt>
                <c:pt idx="27928">
                  <c:v>-32767.0</c:v>
                </c:pt>
                <c:pt idx="27929">
                  <c:v>-32767.0</c:v>
                </c:pt>
                <c:pt idx="27930">
                  <c:v>-32767.0</c:v>
                </c:pt>
                <c:pt idx="27931">
                  <c:v>-32767.0</c:v>
                </c:pt>
                <c:pt idx="27932">
                  <c:v>-32767.0</c:v>
                </c:pt>
                <c:pt idx="27933">
                  <c:v>-32767.0</c:v>
                </c:pt>
                <c:pt idx="27934">
                  <c:v>-32767.0</c:v>
                </c:pt>
                <c:pt idx="27935">
                  <c:v>-32767.0</c:v>
                </c:pt>
                <c:pt idx="27936">
                  <c:v>-32767.0</c:v>
                </c:pt>
                <c:pt idx="27937">
                  <c:v>-32767.0</c:v>
                </c:pt>
                <c:pt idx="27938">
                  <c:v>-32767.0</c:v>
                </c:pt>
                <c:pt idx="27939">
                  <c:v>-32767.0</c:v>
                </c:pt>
                <c:pt idx="27940">
                  <c:v>-32767.0</c:v>
                </c:pt>
                <c:pt idx="27941">
                  <c:v>-32767.0</c:v>
                </c:pt>
                <c:pt idx="27942">
                  <c:v>-32767.0</c:v>
                </c:pt>
                <c:pt idx="27943">
                  <c:v>-32767.0</c:v>
                </c:pt>
                <c:pt idx="27944">
                  <c:v>-32767.0</c:v>
                </c:pt>
                <c:pt idx="27945">
                  <c:v>-32767.0</c:v>
                </c:pt>
                <c:pt idx="27946">
                  <c:v>-32767.0</c:v>
                </c:pt>
                <c:pt idx="27947">
                  <c:v>-32767.0</c:v>
                </c:pt>
                <c:pt idx="27948">
                  <c:v>-32767.0</c:v>
                </c:pt>
                <c:pt idx="27949">
                  <c:v>-32767.0</c:v>
                </c:pt>
                <c:pt idx="27950">
                  <c:v>-32767.0</c:v>
                </c:pt>
                <c:pt idx="27951">
                  <c:v>-32767.0</c:v>
                </c:pt>
                <c:pt idx="27952">
                  <c:v>-32767.0</c:v>
                </c:pt>
                <c:pt idx="27953">
                  <c:v>-32767.0</c:v>
                </c:pt>
                <c:pt idx="27954">
                  <c:v>-32767.0</c:v>
                </c:pt>
                <c:pt idx="27955">
                  <c:v>-32767.0</c:v>
                </c:pt>
                <c:pt idx="27956">
                  <c:v>-32767.0</c:v>
                </c:pt>
                <c:pt idx="27957">
                  <c:v>-32767.0</c:v>
                </c:pt>
                <c:pt idx="27958">
                  <c:v>-32767.0</c:v>
                </c:pt>
                <c:pt idx="27959">
                  <c:v>-32767.0</c:v>
                </c:pt>
                <c:pt idx="27960">
                  <c:v>-32767.0</c:v>
                </c:pt>
                <c:pt idx="27961">
                  <c:v>-32767.0</c:v>
                </c:pt>
                <c:pt idx="27962">
                  <c:v>-32767.0</c:v>
                </c:pt>
                <c:pt idx="27963">
                  <c:v>-32767.0</c:v>
                </c:pt>
                <c:pt idx="27964">
                  <c:v>-32767.0</c:v>
                </c:pt>
                <c:pt idx="27965">
                  <c:v>-32767.0</c:v>
                </c:pt>
                <c:pt idx="27966">
                  <c:v>-32767.0</c:v>
                </c:pt>
                <c:pt idx="27967">
                  <c:v>-32767.0</c:v>
                </c:pt>
                <c:pt idx="27968">
                  <c:v>-32767.0</c:v>
                </c:pt>
                <c:pt idx="27969">
                  <c:v>-32767.0</c:v>
                </c:pt>
                <c:pt idx="27970">
                  <c:v>-32767.0</c:v>
                </c:pt>
                <c:pt idx="27971">
                  <c:v>-32767.0</c:v>
                </c:pt>
                <c:pt idx="27972">
                  <c:v>-32767.0</c:v>
                </c:pt>
                <c:pt idx="27973">
                  <c:v>-32767.0</c:v>
                </c:pt>
                <c:pt idx="27974">
                  <c:v>-32767.0</c:v>
                </c:pt>
                <c:pt idx="27975">
                  <c:v>-32767.0</c:v>
                </c:pt>
                <c:pt idx="27976">
                  <c:v>-32767.0</c:v>
                </c:pt>
                <c:pt idx="27977">
                  <c:v>-32767.0</c:v>
                </c:pt>
                <c:pt idx="27978">
                  <c:v>-32767.0</c:v>
                </c:pt>
                <c:pt idx="27979">
                  <c:v>-32767.0</c:v>
                </c:pt>
                <c:pt idx="27980">
                  <c:v>-32767.0</c:v>
                </c:pt>
                <c:pt idx="27981">
                  <c:v>-32767.0</c:v>
                </c:pt>
                <c:pt idx="27982">
                  <c:v>-32767.0</c:v>
                </c:pt>
                <c:pt idx="27983">
                  <c:v>-32767.0</c:v>
                </c:pt>
                <c:pt idx="27984">
                  <c:v>-32767.0</c:v>
                </c:pt>
                <c:pt idx="27985">
                  <c:v>-32767.0</c:v>
                </c:pt>
                <c:pt idx="27986">
                  <c:v>-32767.0</c:v>
                </c:pt>
                <c:pt idx="27987">
                  <c:v>-32767.0</c:v>
                </c:pt>
                <c:pt idx="27988">
                  <c:v>-32767.0</c:v>
                </c:pt>
                <c:pt idx="27989">
                  <c:v>-32767.0</c:v>
                </c:pt>
                <c:pt idx="27990">
                  <c:v>-32767.0</c:v>
                </c:pt>
                <c:pt idx="27991">
                  <c:v>-32767.0</c:v>
                </c:pt>
                <c:pt idx="27992">
                  <c:v>-32767.0</c:v>
                </c:pt>
                <c:pt idx="27993">
                  <c:v>-32767.0</c:v>
                </c:pt>
                <c:pt idx="27994">
                  <c:v>-32767.0</c:v>
                </c:pt>
                <c:pt idx="27995">
                  <c:v>-32767.0</c:v>
                </c:pt>
                <c:pt idx="27996">
                  <c:v>-32767.0</c:v>
                </c:pt>
                <c:pt idx="27997">
                  <c:v>-32767.0</c:v>
                </c:pt>
                <c:pt idx="27998">
                  <c:v>-32767.0</c:v>
                </c:pt>
                <c:pt idx="27999">
                  <c:v>-32767.0</c:v>
                </c:pt>
                <c:pt idx="28000">
                  <c:v>-32767.0</c:v>
                </c:pt>
                <c:pt idx="28001">
                  <c:v>-32767.0</c:v>
                </c:pt>
                <c:pt idx="28002">
                  <c:v>-32767.0</c:v>
                </c:pt>
                <c:pt idx="28003">
                  <c:v>-32767.0</c:v>
                </c:pt>
                <c:pt idx="28004">
                  <c:v>-32767.0</c:v>
                </c:pt>
                <c:pt idx="28005">
                  <c:v>-32767.0</c:v>
                </c:pt>
                <c:pt idx="28006">
                  <c:v>-32767.0</c:v>
                </c:pt>
                <c:pt idx="28007">
                  <c:v>-32767.0</c:v>
                </c:pt>
                <c:pt idx="28008">
                  <c:v>-32767.0</c:v>
                </c:pt>
                <c:pt idx="28009">
                  <c:v>-32767.0</c:v>
                </c:pt>
                <c:pt idx="28010">
                  <c:v>-32767.0</c:v>
                </c:pt>
                <c:pt idx="28011">
                  <c:v>-32767.0</c:v>
                </c:pt>
                <c:pt idx="28012">
                  <c:v>-32767.0</c:v>
                </c:pt>
                <c:pt idx="28013">
                  <c:v>-32767.0</c:v>
                </c:pt>
                <c:pt idx="28014">
                  <c:v>-32767.0</c:v>
                </c:pt>
                <c:pt idx="28015">
                  <c:v>-32767.0</c:v>
                </c:pt>
                <c:pt idx="28016">
                  <c:v>-32767.0</c:v>
                </c:pt>
                <c:pt idx="28017">
                  <c:v>-32767.0</c:v>
                </c:pt>
                <c:pt idx="28018">
                  <c:v>-32767.0</c:v>
                </c:pt>
                <c:pt idx="28019">
                  <c:v>-32767.0</c:v>
                </c:pt>
                <c:pt idx="28020">
                  <c:v>-32767.0</c:v>
                </c:pt>
                <c:pt idx="28021">
                  <c:v>-32767.0</c:v>
                </c:pt>
                <c:pt idx="28022">
                  <c:v>-32767.0</c:v>
                </c:pt>
                <c:pt idx="28023">
                  <c:v>-32767.0</c:v>
                </c:pt>
                <c:pt idx="28024">
                  <c:v>-32767.0</c:v>
                </c:pt>
                <c:pt idx="28025">
                  <c:v>-32767.0</c:v>
                </c:pt>
                <c:pt idx="28026">
                  <c:v>-32767.0</c:v>
                </c:pt>
                <c:pt idx="28027">
                  <c:v>-32767.0</c:v>
                </c:pt>
                <c:pt idx="28028">
                  <c:v>-32767.0</c:v>
                </c:pt>
                <c:pt idx="28029">
                  <c:v>-32767.0</c:v>
                </c:pt>
                <c:pt idx="28030">
                  <c:v>-32767.0</c:v>
                </c:pt>
                <c:pt idx="28031">
                  <c:v>-32767.0</c:v>
                </c:pt>
                <c:pt idx="28032">
                  <c:v>-32767.0</c:v>
                </c:pt>
                <c:pt idx="28033">
                  <c:v>-32767.0</c:v>
                </c:pt>
                <c:pt idx="28034">
                  <c:v>-32767.0</c:v>
                </c:pt>
                <c:pt idx="28035">
                  <c:v>-32767.0</c:v>
                </c:pt>
                <c:pt idx="28036">
                  <c:v>-32767.0</c:v>
                </c:pt>
                <c:pt idx="28037">
                  <c:v>-32767.0</c:v>
                </c:pt>
                <c:pt idx="28038">
                  <c:v>-32767.0</c:v>
                </c:pt>
                <c:pt idx="28039">
                  <c:v>-32767.0</c:v>
                </c:pt>
                <c:pt idx="28040">
                  <c:v>-32767.0</c:v>
                </c:pt>
                <c:pt idx="28041">
                  <c:v>-32767.0</c:v>
                </c:pt>
                <c:pt idx="28042">
                  <c:v>-32767.0</c:v>
                </c:pt>
                <c:pt idx="28043">
                  <c:v>-32767.0</c:v>
                </c:pt>
                <c:pt idx="28044">
                  <c:v>-32767.0</c:v>
                </c:pt>
                <c:pt idx="28045">
                  <c:v>-32767.0</c:v>
                </c:pt>
                <c:pt idx="28046">
                  <c:v>-32767.0</c:v>
                </c:pt>
                <c:pt idx="28047">
                  <c:v>-32767.0</c:v>
                </c:pt>
                <c:pt idx="28048">
                  <c:v>-32767.0</c:v>
                </c:pt>
                <c:pt idx="28049">
                  <c:v>-32767.0</c:v>
                </c:pt>
                <c:pt idx="28050">
                  <c:v>-32767.0</c:v>
                </c:pt>
                <c:pt idx="28051">
                  <c:v>-32767.0</c:v>
                </c:pt>
                <c:pt idx="28052">
                  <c:v>-32767.0</c:v>
                </c:pt>
                <c:pt idx="28053">
                  <c:v>-32767.0</c:v>
                </c:pt>
                <c:pt idx="28054">
                  <c:v>-32767.0</c:v>
                </c:pt>
                <c:pt idx="28055">
                  <c:v>-32767.0</c:v>
                </c:pt>
                <c:pt idx="28056">
                  <c:v>-32767.0</c:v>
                </c:pt>
                <c:pt idx="28057">
                  <c:v>-32767.0</c:v>
                </c:pt>
                <c:pt idx="28058">
                  <c:v>-32767.0</c:v>
                </c:pt>
                <c:pt idx="28059">
                  <c:v>-32767.0</c:v>
                </c:pt>
                <c:pt idx="28060">
                  <c:v>-32767.0</c:v>
                </c:pt>
                <c:pt idx="28061">
                  <c:v>-32767.0</c:v>
                </c:pt>
                <c:pt idx="28062">
                  <c:v>-32767.0</c:v>
                </c:pt>
                <c:pt idx="28063">
                  <c:v>-32767.0</c:v>
                </c:pt>
                <c:pt idx="28064">
                  <c:v>-32767.0</c:v>
                </c:pt>
                <c:pt idx="28065">
                  <c:v>-32767.0</c:v>
                </c:pt>
                <c:pt idx="28066">
                  <c:v>-32767.0</c:v>
                </c:pt>
                <c:pt idx="28067">
                  <c:v>-32767.0</c:v>
                </c:pt>
                <c:pt idx="28068">
                  <c:v>-32767.0</c:v>
                </c:pt>
                <c:pt idx="28069">
                  <c:v>-32767.0</c:v>
                </c:pt>
                <c:pt idx="28070">
                  <c:v>-32767.0</c:v>
                </c:pt>
                <c:pt idx="28071">
                  <c:v>-32767.0</c:v>
                </c:pt>
                <c:pt idx="28072">
                  <c:v>-32767.0</c:v>
                </c:pt>
                <c:pt idx="28073">
                  <c:v>-32767.0</c:v>
                </c:pt>
                <c:pt idx="28074">
                  <c:v>-32767.0</c:v>
                </c:pt>
                <c:pt idx="28075">
                  <c:v>-32767.0</c:v>
                </c:pt>
                <c:pt idx="28076">
                  <c:v>-32767.0</c:v>
                </c:pt>
                <c:pt idx="28077">
                  <c:v>-32767.0</c:v>
                </c:pt>
                <c:pt idx="28078">
                  <c:v>-32767.0</c:v>
                </c:pt>
                <c:pt idx="28079">
                  <c:v>-32767.0</c:v>
                </c:pt>
                <c:pt idx="28080">
                  <c:v>-32767.0</c:v>
                </c:pt>
                <c:pt idx="28081">
                  <c:v>-32767.0</c:v>
                </c:pt>
                <c:pt idx="28082">
                  <c:v>-32767.0</c:v>
                </c:pt>
                <c:pt idx="28083">
                  <c:v>-32767.0</c:v>
                </c:pt>
                <c:pt idx="28084">
                  <c:v>-32767.0</c:v>
                </c:pt>
                <c:pt idx="28085">
                  <c:v>-32767.0</c:v>
                </c:pt>
                <c:pt idx="28086">
                  <c:v>-32767.0</c:v>
                </c:pt>
                <c:pt idx="28087">
                  <c:v>-32767.0</c:v>
                </c:pt>
                <c:pt idx="28088">
                  <c:v>-32767.0</c:v>
                </c:pt>
                <c:pt idx="28089">
                  <c:v>-32767.0</c:v>
                </c:pt>
                <c:pt idx="28090">
                  <c:v>-32767.0</c:v>
                </c:pt>
                <c:pt idx="28091">
                  <c:v>-32767.0</c:v>
                </c:pt>
                <c:pt idx="28092">
                  <c:v>-32767.0</c:v>
                </c:pt>
                <c:pt idx="28093">
                  <c:v>-32767.0</c:v>
                </c:pt>
                <c:pt idx="28094">
                  <c:v>-32767.0</c:v>
                </c:pt>
                <c:pt idx="28095">
                  <c:v>-32767.0</c:v>
                </c:pt>
                <c:pt idx="28096">
                  <c:v>-32767.0</c:v>
                </c:pt>
                <c:pt idx="28097">
                  <c:v>-32767.0</c:v>
                </c:pt>
                <c:pt idx="28098">
                  <c:v>-32767.0</c:v>
                </c:pt>
                <c:pt idx="28099">
                  <c:v>-32767.0</c:v>
                </c:pt>
                <c:pt idx="28100">
                  <c:v>-32767.0</c:v>
                </c:pt>
                <c:pt idx="28101">
                  <c:v>-32767.0</c:v>
                </c:pt>
                <c:pt idx="28102">
                  <c:v>-32767.0</c:v>
                </c:pt>
                <c:pt idx="28103">
                  <c:v>-32767.0</c:v>
                </c:pt>
                <c:pt idx="28104">
                  <c:v>-32767.0</c:v>
                </c:pt>
                <c:pt idx="28105">
                  <c:v>-32767.0</c:v>
                </c:pt>
                <c:pt idx="28106">
                  <c:v>-32767.0</c:v>
                </c:pt>
                <c:pt idx="28107">
                  <c:v>-32767.0</c:v>
                </c:pt>
                <c:pt idx="28108">
                  <c:v>-32767.0</c:v>
                </c:pt>
                <c:pt idx="28109">
                  <c:v>-32767.0</c:v>
                </c:pt>
                <c:pt idx="28110">
                  <c:v>-32767.0</c:v>
                </c:pt>
                <c:pt idx="28111">
                  <c:v>-32767.0</c:v>
                </c:pt>
                <c:pt idx="28112">
                  <c:v>-32767.0</c:v>
                </c:pt>
                <c:pt idx="28113">
                  <c:v>-32767.0</c:v>
                </c:pt>
                <c:pt idx="28114">
                  <c:v>-32767.0</c:v>
                </c:pt>
                <c:pt idx="28115">
                  <c:v>-32767.0</c:v>
                </c:pt>
                <c:pt idx="28116">
                  <c:v>-32767.0</c:v>
                </c:pt>
                <c:pt idx="28117">
                  <c:v>-32767.0</c:v>
                </c:pt>
                <c:pt idx="28118">
                  <c:v>-32767.0</c:v>
                </c:pt>
                <c:pt idx="28119">
                  <c:v>-32767.0</c:v>
                </c:pt>
                <c:pt idx="28120">
                  <c:v>-32767.0</c:v>
                </c:pt>
                <c:pt idx="28121">
                  <c:v>-32767.0</c:v>
                </c:pt>
                <c:pt idx="28122">
                  <c:v>-32767.0</c:v>
                </c:pt>
                <c:pt idx="28123">
                  <c:v>-32767.0</c:v>
                </c:pt>
                <c:pt idx="28124">
                  <c:v>-32767.0</c:v>
                </c:pt>
                <c:pt idx="28125">
                  <c:v>-32767.0</c:v>
                </c:pt>
                <c:pt idx="28126">
                  <c:v>-32767.0</c:v>
                </c:pt>
                <c:pt idx="28127">
                  <c:v>-32767.0</c:v>
                </c:pt>
                <c:pt idx="28128">
                  <c:v>0.0</c:v>
                </c:pt>
                <c:pt idx="28129">
                  <c:v>0.0</c:v>
                </c:pt>
                <c:pt idx="28130">
                  <c:v>0.0</c:v>
                </c:pt>
                <c:pt idx="28131">
                  <c:v>-32767.0</c:v>
                </c:pt>
                <c:pt idx="28132">
                  <c:v>-32767.0</c:v>
                </c:pt>
                <c:pt idx="28133">
                  <c:v>-32767.0</c:v>
                </c:pt>
                <c:pt idx="28134">
                  <c:v>-32767.0</c:v>
                </c:pt>
                <c:pt idx="28135">
                  <c:v>-32767.0</c:v>
                </c:pt>
                <c:pt idx="28136">
                  <c:v>-32767.0</c:v>
                </c:pt>
                <c:pt idx="28137">
                  <c:v>-32767.0</c:v>
                </c:pt>
                <c:pt idx="28138">
                  <c:v>-32767.0</c:v>
                </c:pt>
                <c:pt idx="28139">
                  <c:v>-32767.0</c:v>
                </c:pt>
                <c:pt idx="28140">
                  <c:v>-32767.0</c:v>
                </c:pt>
                <c:pt idx="28141">
                  <c:v>-32767.0</c:v>
                </c:pt>
                <c:pt idx="28142">
                  <c:v>-32767.0</c:v>
                </c:pt>
                <c:pt idx="28143">
                  <c:v>-32767.0</c:v>
                </c:pt>
                <c:pt idx="28144">
                  <c:v>-32767.0</c:v>
                </c:pt>
                <c:pt idx="28145">
                  <c:v>-32767.0</c:v>
                </c:pt>
                <c:pt idx="28146">
                  <c:v>-32767.0</c:v>
                </c:pt>
                <c:pt idx="28147">
                  <c:v>-32767.0</c:v>
                </c:pt>
                <c:pt idx="28148">
                  <c:v>-32767.0</c:v>
                </c:pt>
                <c:pt idx="28149">
                  <c:v>-32767.0</c:v>
                </c:pt>
                <c:pt idx="28150">
                  <c:v>-32767.0</c:v>
                </c:pt>
                <c:pt idx="28151">
                  <c:v>-32767.0</c:v>
                </c:pt>
                <c:pt idx="28152">
                  <c:v>-32767.0</c:v>
                </c:pt>
                <c:pt idx="28153">
                  <c:v>-32767.0</c:v>
                </c:pt>
                <c:pt idx="28154">
                  <c:v>-32767.0</c:v>
                </c:pt>
                <c:pt idx="28155">
                  <c:v>-32767.0</c:v>
                </c:pt>
                <c:pt idx="28156">
                  <c:v>-32767.0</c:v>
                </c:pt>
                <c:pt idx="28157">
                  <c:v>-32767.0</c:v>
                </c:pt>
                <c:pt idx="28158">
                  <c:v>-32767.0</c:v>
                </c:pt>
                <c:pt idx="28159">
                  <c:v>-32767.0</c:v>
                </c:pt>
                <c:pt idx="28160">
                  <c:v>-32767.0</c:v>
                </c:pt>
                <c:pt idx="28161">
                  <c:v>-32767.0</c:v>
                </c:pt>
                <c:pt idx="28162">
                  <c:v>-32767.0</c:v>
                </c:pt>
                <c:pt idx="28163">
                  <c:v>-32767.0</c:v>
                </c:pt>
                <c:pt idx="28164">
                  <c:v>-32767.0</c:v>
                </c:pt>
                <c:pt idx="28165">
                  <c:v>-32767.0</c:v>
                </c:pt>
                <c:pt idx="28166">
                  <c:v>-32767.0</c:v>
                </c:pt>
                <c:pt idx="28167">
                  <c:v>-32767.0</c:v>
                </c:pt>
                <c:pt idx="28168">
                  <c:v>-32767.0</c:v>
                </c:pt>
                <c:pt idx="28169">
                  <c:v>-32767.0</c:v>
                </c:pt>
                <c:pt idx="28170">
                  <c:v>-32767.0</c:v>
                </c:pt>
                <c:pt idx="28171">
                  <c:v>-32767.0</c:v>
                </c:pt>
                <c:pt idx="28172">
                  <c:v>-32767.0</c:v>
                </c:pt>
                <c:pt idx="28173">
                  <c:v>-32767.0</c:v>
                </c:pt>
                <c:pt idx="28174">
                  <c:v>-32767.0</c:v>
                </c:pt>
                <c:pt idx="28175">
                  <c:v>-32767.0</c:v>
                </c:pt>
                <c:pt idx="28176">
                  <c:v>-32767.0</c:v>
                </c:pt>
                <c:pt idx="28177">
                  <c:v>-32767.0</c:v>
                </c:pt>
                <c:pt idx="28178">
                  <c:v>-32767.0</c:v>
                </c:pt>
                <c:pt idx="28179">
                  <c:v>-32767.0</c:v>
                </c:pt>
                <c:pt idx="28180">
                  <c:v>-32767.0</c:v>
                </c:pt>
                <c:pt idx="28181">
                  <c:v>-32767.0</c:v>
                </c:pt>
                <c:pt idx="28182">
                  <c:v>-32767.0</c:v>
                </c:pt>
                <c:pt idx="28183">
                  <c:v>-32767.0</c:v>
                </c:pt>
                <c:pt idx="28184">
                  <c:v>-32767.0</c:v>
                </c:pt>
                <c:pt idx="28185">
                  <c:v>-32767.0</c:v>
                </c:pt>
                <c:pt idx="28186">
                  <c:v>-32767.0</c:v>
                </c:pt>
                <c:pt idx="28187">
                  <c:v>-32767.0</c:v>
                </c:pt>
                <c:pt idx="28188">
                  <c:v>-32767.0</c:v>
                </c:pt>
                <c:pt idx="28189">
                  <c:v>-32767.0</c:v>
                </c:pt>
                <c:pt idx="28190">
                  <c:v>-32767.0</c:v>
                </c:pt>
                <c:pt idx="28191">
                  <c:v>-32767.0</c:v>
                </c:pt>
                <c:pt idx="28192">
                  <c:v>-32767.0</c:v>
                </c:pt>
                <c:pt idx="28193">
                  <c:v>-32767.0</c:v>
                </c:pt>
                <c:pt idx="28194">
                  <c:v>-32767.0</c:v>
                </c:pt>
                <c:pt idx="28195">
                  <c:v>-32767.0</c:v>
                </c:pt>
                <c:pt idx="28196">
                  <c:v>-32767.0</c:v>
                </c:pt>
                <c:pt idx="28197">
                  <c:v>-32767.0</c:v>
                </c:pt>
                <c:pt idx="28198">
                  <c:v>-32767.0</c:v>
                </c:pt>
                <c:pt idx="28199">
                  <c:v>-32767.0</c:v>
                </c:pt>
                <c:pt idx="28200">
                  <c:v>-32767.0</c:v>
                </c:pt>
                <c:pt idx="28201">
                  <c:v>-32767.0</c:v>
                </c:pt>
                <c:pt idx="28202">
                  <c:v>-32767.0</c:v>
                </c:pt>
                <c:pt idx="28203">
                  <c:v>-32767.0</c:v>
                </c:pt>
                <c:pt idx="28204">
                  <c:v>-32767.0</c:v>
                </c:pt>
                <c:pt idx="28205">
                  <c:v>-32767.0</c:v>
                </c:pt>
                <c:pt idx="28206">
                  <c:v>-32767.0</c:v>
                </c:pt>
                <c:pt idx="28207">
                  <c:v>-32767.0</c:v>
                </c:pt>
                <c:pt idx="28208">
                  <c:v>-32767.0</c:v>
                </c:pt>
                <c:pt idx="28209">
                  <c:v>-32767.0</c:v>
                </c:pt>
                <c:pt idx="28210">
                  <c:v>-32767.0</c:v>
                </c:pt>
                <c:pt idx="28211">
                  <c:v>-32767.0</c:v>
                </c:pt>
                <c:pt idx="28212">
                  <c:v>-32767.0</c:v>
                </c:pt>
                <c:pt idx="28213">
                  <c:v>-32767.0</c:v>
                </c:pt>
                <c:pt idx="28214">
                  <c:v>-32767.0</c:v>
                </c:pt>
                <c:pt idx="28215">
                  <c:v>-32767.0</c:v>
                </c:pt>
                <c:pt idx="28216">
                  <c:v>-32767.0</c:v>
                </c:pt>
                <c:pt idx="28217">
                  <c:v>-32767.0</c:v>
                </c:pt>
                <c:pt idx="28218">
                  <c:v>-32767.0</c:v>
                </c:pt>
                <c:pt idx="28219">
                  <c:v>-32767.0</c:v>
                </c:pt>
                <c:pt idx="28220">
                  <c:v>-32767.0</c:v>
                </c:pt>
                <c:pt idx="28221">
                  <c:v>-32767.0</c:v>
                </c:pt>
                <c:pt idx="28222">
                  <c:v>-32767.0</c:v>
                </c:pt>
                <c:pt idx="28223">
                  <c:v>-32767.0</c:v>
                </c:pt>
                <c:pt idx="28224">
                  <c:v>-32767.0</c:v>
                </c:pt>
                <c:pt idx="28225">
                  <c:v>-32767.0</c:v>
                </c:pt>
                <c:pt idx="28226">
                  <c:v>-32767.0</c:v>
                </c:pt>
                <c:pt idx="28227">
                  <c:v>-32767.0</c:v>
                </c:pt>
                <c:pt idx="28228">
                  <c:v>-32767.0</c:v>
                </c:pt>
                <c:pt idx="28229">
                  <c:v>-32767.0</c:v>
                </c:pt>
                <c:pt idx="28230">
                  <c:v>-32767.0</c:v>
                </c:pt>
                <c:pt idx="28231">
                  <c:v>-32767.0</c:v>
                </c:pt>
                <c:pt idx="28232">
                  <c:v>-32767.0</c:v>
                </c:pt>
                <c:pt idx="28233">
                  <c:v>-32767.0</c:v>
                </c:pt>
                <c:pt idx="28234">
                  <c:v>-32767.0</c:v>
                </c:pt>
                <c:pt idx="28235">
                  <c:v>-32767.0</c:v>
                </c:pt>
                <c:pt idx="28236">
                  <c:v>-32767.0</c:v>
                </c:pt>
                <c:pt idx="28237">
                  <c:v>-32767.0</c:v>
                </c:pt>
                <c:pt idx="28238">
                  <c:v>-32767.0</c:v>
                </c:pt>
                <c:pt idx="28239">
                  <c:v>-32767.0</c:v>
                </c:pt>
                <c:pt idx="28240">
                  <c:v>-32767.0</c:v>
                </c:pt>
                <c:pt idx="28241">
                  <c:v>-32767.0</c:v>
                </c:pt>
                <c:pt idx="28242">
                  <c:v>-32767.0</c:v>
                </c:pt>
                <c:pt idx="28243">
                  <c:v>-32767.0</c:v>
                </c:pt>
                <c:pt idx="28244">
                  <c:v>-32767.0</c:v>
                </c:pt>
                <c:pt idx="28245">
                  <c:v>-32767.0</c:v>
                </c:pt>
                <c:pt idx="28246">
                  <c:v>-32767.0</c:v>
                </c:pt>
                <c:pt idx="28247">
                  <c:v>-32767.0</c:v>
                </c:pt>
                <c:pt idx="28248">
                  <c:v>-32767.0</c:v>
                </c:pt>
                <c:pt idx="28249">
                  <c:v>-32767.0</c:v>
                </c:pt>
                <c:pt idx="28250">
                  <c:v>-32767.0</c:v>
                </c:pt>
                <c:pt idx="28251">
                  <c:v>-32767.0</c:v>
                </c:pt>
                <c:pt idx="28252">
                  <c:v>-32767.0</c:v>
                </c:pt>
                <c:pt idx="28253">
                  <c:v>-32767.0</c:v>
                </c:pt>
                <c:pt idx="28254">
                  <c:v>-32767.0</c:v>
                </c:pt>
                <c:pt idx="28255">
                  <c:v>-32767.0</c:v>
                </c:pt>
                <c:pt idx="28256">
                  <c:v>-32767.0</c:v>
                </c:pt>
                <c:pt idx="28257">
                  <c:v>-32767.0</c:v>
                </c:pt>
                <c:pt idx="28258">
                  <c:v>-32767.0</c:v>
                </c:pt>
                <c:pt idx="28259">
                  <c:v>-32767.0</c:v>
                </c:pt>
                <c:pt idx="28260">
                  <c:v>-32767.0</c:v>
                </c:pt>
                <c:pt idx="28261">
                  <c:v>-32767.0</c:v>
                </c:pt>
                <c:pt idx="28262">
                  <c:v>-32767.0</c:v>
                </c:pt>
                <c:pt idx="28263">
                  <c:v>-32767.0</c:v>
                </c:pt>
                <c:pt idx="28264">
                  <c:v>-32767.0</c:v>
                </c:pt>
                <c:pt idx="28265">
                  <c:v>-32767.0</c:v>
                </c:pt>
                <c:pt idx="28266">
                  <c:v>-32767.0</c:v>
                </c:pt>
                <c:pt idx="28267">
                  <c:v>-32767.0</c:v>
                </c:pt>
                <c:pt idx="28268">
                  <c:v>-32767.0</c:v>
                </c:pt>
                <c:pt idx="28269">
                  <c:v>-32767.0</c:v>
                </c:pt>
                <c:pt idx="28270">
                  <c:v>-32767.0</c:v>
                </c:pt>
                <c:pt idx="28271">
                  <c:v>-32767.0</c:v>
                </c:pt>
                <c:pt idx="28272">
                  <c:v>-32767.0</c:v>
                </c:pt>
                <c:pt idx="28273">
                  <c:v>-32767.0</c:v>
                </c:pt>
                <c:pt idx="28274">
                  <c:v>-32767.0</c:v>
                </c:pt>
                <c:pt idx="28275">
                  <c:v>-32767.0</c:v>
                </c:pt>
                <c:pt idx="28276">
                  <c:v>-32767.0</c:v>
                </c:pt>
                <c:pt idx="28277">
                  <c:v>-32767.0</c:v>
                </c:pt>
                <c:pt idx="28278">
                  <c:v>-32767.0</c:v>
                </c:pt>
                <c:pt idx="28279">
                  <c:v>-32767.0</c:v>
                </c:pt>
                <c:pt idx="28280">
                  <c:v>-32767.0</c:v>
                </c:pt>
                <c:pt idx="28281">
                  <c:v>-32767.0</c:v>
                </c:pt>
                <c:pt idx="28282">
                  <c:v>-32767.0</c:v>
                </c:pt>
                <c:pt idx="28283">
                  <c:v>-32767.0</c:v>
                </c:pt>
                <c:pt idx="28284">
                  <c:v>-32767.0</c:v>
                </c:pt>
                <c:pt idx="28285">
                  <c:v>-32767.0</c:v>
                </c:pt>
                <c:pt idx="28286">
                  <c:v>-32767.0</c:v>
                </c:pt>
                <c:pt idx="28287">
                  <c:v>-32767.0</c:v>
                </c:pt>
                <c:pt idx="28288">
                  <c:v>-32767.0</c:v>
                </c:pt>
                <c:pt idx="28289">
                  <c:v>-32767.0</c:v>
                </c:pt>
                <c:pt idx="28290">
                  <c:v>-32767.0</c:v>
                </c:pt>
                <c:pt idx="28291">
                  <c:v>-32767.0</c:v>
                </c:pt>
                <c:pt idx="28292">
                  <c:v>-32767.0</c:v>
                </c:pt>
                <c:pt idx="28293">
                  <c:v>-32767.0</c:v>
                </c:pt>
                <c:pt idx="28294">
                  <c:v>-32767.0</c:v>
                </c:pt>
                <c:pt idx="28295">
                  <c:v>-32767.0</c:v>
                </c:pt>
                <c:pt idx="28296">
                  <c:v>-32767.0</c:v>
                </c:pt>
                <c:pt idx="28297">
                  <c:v>-32767.0</c:v>
                </c:pt>
                <c:pt idx="28298">
                  <c:v>-32767.0</c:v>
                </c:pt>
                <c:pt idx="28299">
                  <c:v>-32767.0</c:v>
                </c:pt>
                <c:pt idx="28300">
                  <c:v>-32767.0</c:v>
                </c:pt>
                <c:pt idx="28301">
                  <c:v>-32767.0</c:v>
                </c:pt>
                <c:pt idx="28302">
                  <c:v>-32767.0</c:v>
                </c:pt>
                <c:pt idx="28303">
                  <c:v>-32767.0</c:v>
                </c:pt>
                <c:pt idx="28304">
                  <c:v>-32767.0</c:v>
                </c:pt>
                <c:pt idx="28305">
                  <c:v>-32767.0</c:v>
                </c:pt>
                <c:pt idx="28306">
                  <c:v>-32767.0</c:v>
                </c:pt>
                <c:pt idx="28307">
                  <c:v>-32767.0</c:v>
                </c:pt>
                <c:pt idx="28308">
                  <c:v>-32767.0</c:v>
                </c:pt>
                <c:pt idx="28309">
                  <c:v>-32767.0</c:v>
                </c:pt>
                <c:pt idx="28310">
                  <c:v>-32767.0</c:v>
                </c:pt>
                <c:pt idx="28311">
                  <c:v>0.0</c:v>
                </c:pt>
                <c:pt idx="28312">
                  <c:v>0.0</c:v>
                </c:pt>
                <c:pt idx="28313">
                  <c:v>0.0</c:v>
                </c:pt>
                <c:pt idx="28314">
                  <c:v>0.0</c:v>
                </c:pt>
                <c:pt idx="28315">
                  <c:v>0.0</c:v>
                </c:pt>
                <c:pt idx="28316">
                  <c:v>0.0</c:v>
                </c:pt>
                <c:pt idx="28317">
                  <c:v>0.04150097</c:v>
                </c:pt>
                <c:pt idx="28318">
                  <c:v>0.07962749</c:v>
                </c:pt>
                <c:pt idx="28319">
                  <c:v>0.07396468</c:v>
                </c:pt>
                <c:pt idx="28320">
                  <c:v>0.07350227</c:v>
                </c:pt>
                <c:pt idx="28321">
                  <c:v>0.08280225</c:v>
                </c:pt>
                <c:pt idx="28322">
                  <c:v>0.08614948</c:v>
                </c:pt>
                <c:pt idx="28323">
                  <c:v>0.1181407</c:v>
                </c:pt>
                <c:pt idx="28324">
                  <c:v>0.1408429</c:v>
                </c:pt>
                <c:pt idx="28325">
                  <c:v>0.1371019</c:v>
                </c:pt>
                <c:pt idx="28326">
                  <c:v>0.1440446</c:v>
                </c:pt>
                <c:pt idx="28327">
                  <c:v>0.142762</c:v>
                </c:pt>
                <c:pt idx="28328">
                  <c:v>0.1229805</c:v>
                </c:pt>
                <c:pt idx="28329">
                  <c:v>0.1229593</c:v>
                </c:pt>
                <c:pt idx="28330">
                  <c:v>0.1352191</c:v>
                </c:pt>
                <c:pt idx="28331">
                  <c:v>0.1401655</c:v>
                </c:pt>
                <c:pt idx="28332">
                  <c:v>0.1363651</c:v>
                </c:pt>
                <c:pt idx="28333">
                  <c:v>0.1293336</c:v>
                </c:pt>
                <c:pt idx="28334">
                  <c:v>0.08871476</c:v>
                </c:pt>
                <c:pt idx="28335">
                  <c:v>0.0488788</c:v>
                </c:pt>
                <c:pt idx="28336">
                  <c:v>0.00807624</c:v>
                </c:pt>
                <c:pt idx="28337">
                  <c:v>0.0</c:v>
                </c:pt>
                <c:pt idx="28338">
                  <c:v>0.0</c:v>
                </c:pt>
                <c:pt idx="28339">
                  <c:v>0.0</c:v>
                </c:pt>
                <c:pt idx="28340">
                  <c:v>0.0</c:v>
                </c:pt>
                <c:pt idx="28341">
                  <c:v>0.0</c:v>
                </c:pt>
                <c:pt idx="28342">
                  <c:v>0.0</c:v>
                </c:pt>
                <c:pt idx="28343">
                  <c:v>0.0</c:v>
                </c:pt>
                <c:pt idx="28344">
                  <c:v>0.0</c:v>
                </c:pt>
                <c:pt idx="28345">
                  <c:v>-32767.0</c:v>
                </c:pt>
                <c:pt idx="28346">
                  <c:v>-32767.0</c:v>
                </c:pt>
                <c:pt idx="28347">
                  <c:v>-32767.0</c:v>
                </c:pt>
                <c:pt idx="28348">
                  <c:v>-32767.0</c:v>
                </c:pt>
                <c:pt idx="28349">
                  <c:v>-32767.0</c:v>
                </c:pt>
                <c:pt idx="28350">
                  <c:v>-32767.0</c:v>
                </c:pt>
                <c:pt idx="28351">
                  <c:v>-32767.0</c:v>
                </c:pt>
                <c:pt idx="28352">
                  <c:v>-32767.0</c:v>
                </c:pt>
                <c:pt idx="28353">
                  <c:v>-32767.0</c:v>
                </c:pt>
                <c:pt idx="28354">
                  <c:v>-32767.0</c:v>
                </c:pt>
                <c:pt idx="28355">
                  <c:v>-32767.0</c:v>
                </c:pt>
                <c:pt idx="28356">
                  <c:v>-32767.0</c:v>
                </c:pt>
                <c:pt idx="28357">
                  <c:v>-32767.0</c:v>
                </c:pt>
                <c:pt idx="28358">
                  <c:v>-32767.0</c:v>
                </c:pt>
                <c:pt idx="28359">
                  <c:v>-32767.0</c:v>
                </c:pt>
                <c:pt idx="28360">
                  <c:v>-32767.0</c:v>
                </c:pt>
                <c:pt idx="28361">
                  <c:v>-32767.0</c:v>
                </c:pt>
                <c:pt idx="28362">
                  <c:v>-32767.0</c:v>
                </c:pt>
                <c:pt idx="28363">
                  <c:v>-32767.0</c:v>
                </c:pt>
                <c:pt idx="28364">
                  <c:v>-32767.0</c:v>
                </c:pt>
                <c:pt idx="28365">
                  <c:v>-32767.0</c:v>
                </c:pt>
                <c:pt idx="28366">
                  <c:v>-32767.0</c:v>
                </c:pt>
                <c:pt idx="28367">
                  <c:v>-32767.0</c:v>
                </c:pt>
                <c:pt idx="28368">
                  <c:v>-32767.0</c:v>
                </c:pt>
                <c:pt idx="28369">
                  <c:v>-32767.0</c:v>
                </c:pt>
                <c:pt idx="28370">
                  <c:v>-32767.0</c:v>
                </c:pt>
                <c:pt idx="28371">
                  <c:v>-32767.0</c:v>
                </c:pt>
                <c:pt idx="28372">
                  <c:v>-32767.0</c:v>
                </c:pt>
                <c:pt idx="28373">
                  <c:v>-32767.0</c:v>
                </c:pt>
                <c:pt idx="28374">
                  <c:v>0.004045626</c:v>
                </c:pt>
                <c:pt idx="28375">
                  <c:v>0.02282876</c:v>
                </c:pt>
                <c:pt idx="28376">
                  <c:v>0.03609827</c:v>
                </c:pt>
                <c:pt idx="28377">
                  <c:v>0.03174838</c:v>
                </c:pt>
                <c:pt idx="28378">
                  <c:v>0.01214549</c:v>
                </c:pt>
                <c:pt idx="28379">
                  <c:v>-32767.0</c:v>
                </c:pt>
                <c:pt idx="28380">
                  <c:v>-32767.0</c:v>
                </c:pt>
                <c:pt idx="28381">
                  <c:v>-32767.0</c:v>
                </c:pt>
                <c:pt idx="28382">
                  <c:v>-32767.0</c:v>
                </c:pt>
                <c:pt idx="28383">
                  <c:v>-32767.0</c:v>
                </c:pt>
                <c:pt idx="28384">
                  <c:v>-32767.0</c:v>
                </c:pt>
                <c:pt idx="28385">
                  <c:v>-32767.0</c:v>
                </c:pt>
                <c:pt idx="28386">
                  <c:v>-32767.0</c:v>
                </c:pt>
                <c:pt idx="28387">
                  <c:v>-32767.0</c:v>
                </c:pt>
                <c:pt idx="28388">
                  <c:v>-32767.0</c:v>
                </c:pt>
                <c:pt idx="28389">
                  <c:v>-32767.0</c:v>
                </c:pt>
                <c:pt idx="28390">
                  <c:v>-32767.0</c:v>
                </c:pt>
                <c:pt idx="28391">
                  <c:v>-32767.0</c:v>
                </c:pt>
                <c:pt idx="28392">
                  <c:v>-32767.0</c:v>
                </c:pt>
                <c:pt idx="28393">
                  <c:v>-32767.0</c:v>
                </c:pt>
                <c:pt idx="28394">
                  <c:v>-32767.0</c:v>
                </c:pt>
                <c:pt idx="28395">
                  <c:v>-32767.0</c:v>
                </c:pt>
                <c:pt idx="28396">
                  <c:v>-32767.0</c:v>
                </c:pt>
                <c:pt idx="28397">
                  <c:v>-32767.0</c:v>
                </c:pt>
                <c:pt idx="28398">
                  <c:v>-32767.0</c:v>
                </c:pt>
                <c:pt idx="28399">
                  <c:v>-32767.0</c:v>
                </c:pt>
                <c:pt idx="28400">
                  <c:v>-32767.0</c:v>
                </c:pt>
                <c:pt idx="28401">
                  <c:v>-32767.0</c:v>
                </c:pt>
                <c:pt idx="28402">
                  <c:v>-32767.0</c:v>
                </c:pt>
                <c:pt idx="28403">
                  <c:v>-32767.0</c:v>
                </c:pt>
                <c:pt idx="28404">
                  <c:v>-32767.0</c:v>
                </c:pt>
                <c:pt idx="28405">
                  <c:v>-32767.0</c:v>
                </c:pt>
                <c:pt idx="28406">
                  <c:v>-32767.0</c:v>
                </c:pt>
                <c:pt idx="28407">
                  <c:v>-32767.0</c:v>
                </c:pt>
                <c:pt idx="28408">
                  <c:v>-32767.0</c:v>
                </c:pt>
                <c:pt idx="28409">
                  <c:v>-32767.0</c:v>
                </c:pt>
                <c:pt idx="28410">
                  <c:v>-32767.0</c:v>
                </c:pt>
                <c:pt idx="28411">
                  <c:v>-32767.0</c:v>
                </c:pt>
                <c:pt idx="28412">
                  <c:v>-32767.0</c:v>
                </c:pt>
                <c:pt idx="28413">
                  <c:v>-32767.0</c:v>
                </c:pt>
                <c:pt idx="28414">
                  <c:v>-32767.0</c:v>
                </c:pt>
                <c:pt idx="28415">
                  <c:v>-32767.0</c:v>
                </c:pt>
                <c:pt idx="28416">
                  <c:v>-32767.0</c:v>
                </c:pt>
                <c:pt idx="28417">
                  <c:v>-32767.0</c:v>
                </c:pt>
                <c:pt idx="28418">
                  <c:v>-32767.0</c:v>
                </c:pt>
                <c:pt idx="28419">
                  <c:v>-32767.0</c:v>
                </c:pt>
                <c:pt idx="28420">
                  <c:v>-32767.0</c:v>
                </c:pt>
                <c:pt idx="28421">
                  <c:v>-32767.0</c:v>
                </c:pt>
                <c:pt idx="28422">
                  <c:v>-32767.0</c:v>
                </c:pt>
                <c:pt idx="28423">
                  <c:v>-32767.0</c:v>
                </c:pt>
                <c:pt idx="28424">
                  <c:v>-32767.0</c:v>
                </c:pt>
                <c:pt idx="28425">
                  <c:v>-32767.0</c:v>
                </c:pt>
                <c:pt idx="28426">
                  <c:v>-32767.0</c:v>
                </c:pt>
                <c:pt idx="28427">
                  <c:v>-32767.0</c:v>
                </c:pt>
                <c:pt idx="28428">
                  <c:v>-32767.0</c:v>
                </c:pt>
                <c:pt idx="28429">
                  <c:v>-32767.0</c:v>
                </c:pt>
                <c:pt idx="28430">
                  <c:v>-32767.0</c:v>
                </c:pt>
                <c:pt idx="28431">
                  <c:v>-32767.0</c:v>
                </c:pt>
                <c:pt idx="28432">
                  <c:v>-32767.0</c:v>
                </c:pt>
                <c:pt idx="28433">
                  <c:v>-32767.0</c:v>
                </c:pt>
                <c:pt idx="28434">
                  <c:v>-32767.0</c:v>
                </c:pt>
                <c:pt idx="28435">
                  <c:v>-32767.0</c:v>
                </c:pt>
                <c:pt idx="28436">
                  <c:v>-32767.0</c:v>
                </c:pt>
                <c:pt idx="28437">
                  <c:v>-32767.0</c:v>
                </c:pt>
                <c:pt idx="28438">
                  <c:v>-32767.0</c:v>
                </c:pt>
                <c:pt idx="28439">
                  <c:v>-32767.0</c:v>
                </c:pt>
                <c:pt idx="28440">
                  <c:v>-32767.0</c:v>
                </c:pt>
                <c:pt idx="28441">
                  <c:v>-32767.0</c:v>
                </c:pt>
                <c:pt idx="28442">
                  <c:v>-32767.0</c:v>
                </c:pt>
                <c:pt idx="28443">
                  <c:v>-32767.0</c:v>
                </c:pt>
                <c:pt idx="28444">
                  <c:v>-32767.0</c:v>
                </c:pt>
                <c:pt idx="28445">
                  <c:v>-32767.0</c:v>
                </c:pt>
                <c:pt idx="28446">
                  <c:v>-32767.0</c:v>
                </c:pt>
                <c:pt idx="28447">
                  <c:v>-32767.0</c:v>
                </c:pt>
                <c:pt idx="28448">
                  <c:v>-32767.0</c:v>
                </c:pt>
                <c:pt idx="28449">
                  <c:v>-32767.0</c:v>
                </c:pt>
                <c:pt idx="28450">
                  <c:v>-32767.0</c:v>
                </c:pt>
                <c:pt idx="28451">
                  <c:v>-32767.0</c:v>
                </c:pt>
                <c:pt idx="28452">
                  <c:v>-32767.0</c:v>
                </c:pt>
                <c:pt idx="28453">
                  <c:v>-32767.0</c:v>
                </c:pt>
                <c:pt idx="28454">
                  <c:v>-32767.0</c:v>
                </c:pt>
                <c:pt idx="28455">
                  <c:v>-32767.0</c:v>
                </c:pt>
                <c:pt idx="28456">
                  <c:v>-32767.0</c:v>
                </c:pt>
                <c:pt idx="28457">
                  <c:v>-32767.0</c:v>
                </c:pt>
                <c:pt idx="28458">
                  <c:v>-32767.0</c:v>
                </c:pt>
                <c:pt idx="28459">
                  <c:v>-32767.0</c:v>
                </c:pt>
                <c:pt idx="28460">
                  <c:v>-32767.0</c:v>
                </c:pt>
                <c:pt idx="28461">
                  <c:v>-32767.0</c:v>
                </c:pt>
                <c:pt idx="28462">
                  <c:v>-32767.0</c:v>
                </c:pt>
                <c:pt idx="28463">
                  <c:v>-32767.0</c:v>
                </c:pt>
                <c:pt idx="28464">
                  <c:v>-32767.0</c:v>
                </c:pt>
                <c:pt idx="28465">
                  <c:v>-32767.0</c:v>
                </c:pt>
                <c:pt idx="28466">
                  <c:v>-32767.0</c:v>
                </c:pt>
                <c:pt idx="28467">
                  <c:v>-32767.0</c:v>
                </c:pt>
                <c:pt idx="28468">
                  <c:v>-32767.0</c:v>
                </c:pt>
                <c:pt idx="28469">
                  <c:v>-32767.0</c:v>
                </c:pt>
                <c:pt idx="28470">
                  <c:v>-32767.0</c:v>
                </c:pt>
                <c:pt idx="28471">
                  <c:v>-32767.0</c:v>
                </c:pt>
                <c:pt idx="28472">
                  <c:v>-32767.0</c:v>
                </c:pt>
                <c:pt idx="28473">
                  <c:v>-32767.0</c:v>
                </c:pt>
                <c:pt idx="28474">
                  <c:v>-32767.0</c:v>
                </c:pt>
                <c:pt idx="28475">
                  <c:v>0.01396928</c:v>
                </c:pt>
                <c:pt idx="28476">
                  <c:v>0.06951201</c:v>
                </c:pt>
                <c:pt idx="28477">
                  <c:v>0.1196442</c:v>
                </c:pt>
                <c:pt idx="28478">
                  <c:v>0.09149742</c:v>
                </c:pt>
                <c:pt idx="28479">
                  <c:v>0.05085192</c:v>
                </c:pt>
                <c:pt idx="28480">
                  <c:v>0.02496159</c:v>
                </c:pt>
                <c:pt idx="28481">
                  <c:v>0.01344777</c:v>
                </c:pt>
                <c:pt idx="28482">
                  <c:v>-32767.0</c:v>
                </c:pt>
                <c:pt idx="28483">
                  <c:v>-32767.0</c:v>
                </c:pt>
                <c:pt idx="28484">
                  <c:v>-32767.0</c:v>
                </c:pt>
                <c:pt idx="28485">
                  <c:v>-32767.0</c:v>
                </c:pt>
                <c:pt idx="28486">
                  <c:v>-32767.0</c:v>
                </c:pt>
                <c:pt idx="28487">
                  <c:v>-32767.0</c:v>
                </c:pt>
                <c:pt idx="28488">
                  <c:v>-32767.0</c:v>
                </c:pt>
                <c:pt idx="28489">
                  <c:v>-32767.0</c:v>
                </c:pt>
                <c:pt idx="28490">
                  <c:v>-32767.0</c:v>
                </c:pt>
                <c:pt idx="28491">
                  <c:v>-32767.0</c:v>
                </c:pt>
                <c:pt idx="28492">
                  <c:v>-32767.0</c:v>
                </c:pt>
                <c:pt idx="28493">
                  <c:v>-32767.0</c:v>
                </c:pt>
                <c:pt idx="28494">
                  <c:v>-32767.0</c:v>
                </c:pt>
                <c:pt idx="28495">
                  <c:v>-32767.0</c:v>
                </c:pt>
                <c:pt idx="28496">
                  <c:v>-32767.0</c:v>
                </c:pt>
                <c:pt idx="28497">
                  <c:v>-32767.0</c:v>
                </c:pt>
                <c:pt idx="28498">
                  <c:v>-32767.0</c:v>
                </c:pt>
                <c:pt idx="28499">
                  <c:v>-32767.0</c:v>
                </c:pt>
                <c:pt idx="28500">
                  <c:v>-32767.0</c:v>
                </c:pt>
                <c:pt idx="28501">
                  <c:v>-32767.0</c:v>
                </c:pt>
                <c:pt idx="28502">
                  <c:v>-32767.0</c:v>
                </c:pt>
                <c:pt idx="28503">
                  <c:v>-32767.0</c:v>
                </c:pt>
                <c:pt idx="28504">
                  <c:v>-32767.0</c:v>
                </c:pt>
                <c:pt idx="28505">
                  <c:v>-32767.0</c:v>
                </c:pt>
                <c:pt idx="28506">
                  <c:v>-32767.0</c:v>
                </c:pt>
                <c:pt idx="28507">
                  <c:v>-32767.0</c:v>
                </c:pt>
                <c:pt idx="28508">
                  <c:v>-32767.0</c:v>
                </c:pt>
                <c:pt idx="28509">
                  <c:v>0.02866209</c:v>
                </c:pt>
                <c:pt idx="28510">
                  <c:v>0.01697057</c:v>
                </c:pt>
                <c:pt idx="28511">
                  <c:v>-32767.0</c:v>
                </c:pt>
                <c:pt idx="28512">
                  <c:v>0.02043846</c:v>
                </c:pt>
                <c:pt idx="28513">
                  <c:v>0.02108207</c:v>
                </c:pt>
                <c:pt idx="28514">
                  <c:v>0.02227256</c:v>
                </c:pt>
                <c:pt idx="28515">
                  <c:v>0.02207539</c:v>
                </c:pt>
                <c:pt idx="28516">
                  <c:v>0.02126677</c:v>
                </c:pt>
                <c:pt idx="28517">
                  <c:v>0.02055187</c:v>
                </c:pt>
                <c:pt idx="28518">
                  <c:v>0.02018278</c:v>
                </c:pt>
                <c:pt idx="28519">
                  <c:v>0.020575</c:v>
                </c:pt>
                <c:pt idx="28520">
                  <c:v>-32767.0</c:v>
                </c:pt>
                <c:pt idx="28521">
                  <c:v>0.02974221</c:v>
                </c:pt>
                <c:pt idx="28522">
                  <c:v>0.0205324</c:v>
                </c:pt>
                <c:pt idx="28523">
                  <c:v>0.02130206</c:v>
                </c:pt>
                <c:pt idx="28524">
                  <c:v>0.02163756</c:v>
                </c:pt>
                <c:pt idx="28525">
                  <c:v>0.02140413</c:v>
                </c:pt>
                <c:pt idx="28526">
                  <c:v>0.02043968</c:v>
                </c:pt>
                <c:pt idx="28527">
                  <c:v>0.0199975</c:v>
                </c:pt>
                <c:pt idx="28528">
                  <c:v>0.02066891</c:v>
                </c:pt>
                <c:pt idx="28529">
                  <c:v>0.02111647</c:v>
                </c:pt>
                <c:pt idx="28530">
                  <c:v>0.02111752</c:v>
                </c:pt>
                <c:pt idx="28531">
                  <c:v>0.02162732</c:v>
                </c:pt>
                <c:pt idx="28532">
                  <c:v>0.02180761</c:v>
                </c:pt>
                <c:pt idx="28533">
                  <c:v>0.02095721</c:v>
                </c:pt>
                <c:pt idx="28534">
                  <c:v>0.02022502</c:v>
                </c:pt>
                <c:pt idx="28535">
                  <c:v>0.02010244</c:v>
                </c:pt>
                <c:pt idx="28536">
                  <c:v>0.01985456</c:v>
                </c:pt>
                <c:pt idx="28537">
                  <c:v>0.01922771</c:v>
                </c:pt>
                <c:pt idx="28538">
                  <c:v>0.01903221</c:v>
                </c:pt>
                <c:pt idx="28539">
                  <c:v>-32767.0</c:v>
                </c:pt>
                <c:pt idx="28540">
                  <c:v>0.01870853</c:v>
                </c:pt>
                <c:pt idx="28541">
                  <c:v>0.02030954</c:v>
                </c:pt>
                <c:pt idx="28542">
                  <c:v>0.02490191</c:v>
                </c:pt>
                <c:pt idx="28543">
                  <c:v>0.02182357</c:v>
                </c:pt>
                <c:pt idx="28544">
                  <c:v>0.01992887</c:v>
                </c:pt>
                <c:pt idx="28545">
                  <c:v>0.01882896</c:v>
                </c:pt>
                <c:pt idx="28546">
                  <c:v>0.01898216</c:v>
                </c:pt>
                <c:pt idx="28547">
                  <c:v>0.01993405</c:v>
                </c:pt>
                <c:pt idx="28548">
                  <c:v>0.120172</c:v>
                </c:pt>
                <c:pt idx="28549">
                  <c:v>0.101801</c:v>
                </c:pt>
                <c:pt idx="28550">
                  <c:v>0.07024308</c:v>
                </c:pt>
                <c:pt idx="28551">
                  <c:v>0.1069901</c:v>
                </c:pt>
                <c:pt idx="28552">
                  <c:v>0.1453886</c:v>
                </c:pt>
                <c:pt idx="28553">
                  <c:v>0.1329187</c:v>
                </c:pt>
                <c:pt idx="28554">
                  <c:v>0.1150072</c:v>
                </c:pt>
                <c:pt idx="28555">
                  <c:v>0.1201241</c:v>
                </c:pt>
                <c:pt idx="28556">
                  <c:v>0.14631</c:v>
                </c:pt>
                <c:pt idx="28557">
                  <c:v>0.1509762</c:v>
                </c:pt>
                <c:pt idx="28558">
                  <c:v>0.1593833</c:v>
                </c:pt>
                <c:pt idx="28559">
                  <c:v>0.138921</c:v>
                </c:pt>
                <c:pt idx="28560">
                  <c:v>0.113502</c:v>
                </c:pt>
                <c:pt idx="28561">
                  <c:v>0.1076056</c:v>
                </c:pt>
                <c:pt idx="28562">
                  <c:v>0.1210574</c:v>
                </c:pt>
                <c:pt idx="28563">
                  <c:v>0.1054743</c:v>
                </c:pt>
                <c:pt idx="28564">
                  <c:v>0.0820325</c:v>
                </c:pt>
                <c:pt idx="28565">
                  <c:v>0.1942632</c:v>
                </c:pt>
                <c:pt idx="28566">
                  <c:v>0.1241241</c:v>
                </c:pt>
                <c:pt idx="28567">
                  <c:v>0.05335969</c:v>
                </c:pt>
                <c:pt idx="28568">
                  <c:v>0.05250675</c:v>
                </c:pt>
                <c:pt idx="28569">
                  <c:v>0.03948547</c:v>
                </c:pt>
                <c:pt idx="28570">
                  <c:v>0.1034716</c:v>
                </c:pt>
                <c:pt idx="28571">
                  <c:v>0.173926</c:v>
                </c:pt>
                <c:pt idx="28572">
                  <c:v>0.1410003</c:v>
                </c:pt>
                <c:pt idx="28573">
                  <c:v>0.05108765</c:v>
                </c:pt>
                <c:pt idx="28574">
                  <c:v>0.0306895</c:v>
                </c:pt>
                <c:pt idx="28575">
                  <c:v>0.2011607</c:v>
                </c:pt>
                <c:pt idx="28576">
                  <c:v>0.3136516</c:v>
                </c:pt>
                <c:pt idx="28577">
                  <c:v>0.297858</c:v>
                </c:pt>
                <c:pt idx="28578">
                  <c:v>0.2665585</c:v>
                </c:pt>
                <c:pt idx="28579">
                  <c:v>0.2391316</c:v>
                </c:pt>
                <c:pt idx="28580">
                  <c:v>0.267261</c:v>
                </c:pt>
                <c:pt idx="28581">
                  <c:v>0.1750631</c:v>
                </c:pt>
                <c:pt idx="28582">
                  <c:v>0.09692369</c:v>
                </c:pt>
                <c:pt idx="28583">
                  <c:v>0.1277152</c:v>
                </c:pt>
                <c:pt idx="28584">
                  <c:v>0.2297502</c:v>
                </c:pt>
                <c:pt idx="28585">
                  <c:v>0.1682836</c:v>
                </c:pt>
                <c:pt idx="28586">
                  <c:v>0.114073</c:v>
                </c:pt>
                <c:pt idx="28587">
                  <c:v>0.0309638</c:v>
                </c:pt>
                <c:pt idx="28588">
                  <c:v>0.0837009000000001</c:v>
                </c:pt>
                <c:pt idx="28589">
                  <c:v>0.03282663</c:v>
                </c:pt>
                <c:pt idx="28590">
                  <c:v>0.03407414</c:v>
                </c:pt>
                <c:pt idx="28591">
                  <c:v>0.05247838</c:v>
                </c:pt>
                <c:pt idx="28592">
                  <c:v>0.04170284</c:v>
                </c:pt>
                <c:pt idx="28593">
                  <c:v>0.11259</c:v>
                </c:pt>
                <c:pt idx="28594">
                  <c:v>0.1182542</c:v>
                </c:pt>
                <c:pt idx="28595">
                  <c:v>0.08598424</c:v>
                </c:pt>
                <c:pt idx="28596">
                  <c:v>0.1128869</c:v>
                </c:pt>
                <c:pt idx="28597">
                  <c:v>0.1498562</c:v>
                </c:pt>
                <c:pt idx="28598">
                  <c:v>0.133643</c:v>
                </c:pt>
                <c:pt idx="28599">
                  <c:v>0.09325271</c:v>
                </c:pt>
                <c:pt idx="28600">
                  <c:v>0.1613096</c:v>
                </c:pt>
                <c:pt idx="28601">
                  <c:v>0.1632584</c:v>
                </c:pt>
                <c:pt idx="28602">
                  <c:v>0.1483646</c:v>
                </c:pt>
                <c:pt idx="28603">
                  <c:v>0.05110464</c:v>
                </c:pt>
                <c:pt idx="28604">
                  <c:v>0.1164229</c:v>
                </c:pt>
                <c:pt idx="28605">
                  <c:v>0.08515651</c:v>
                </c:pt>
                <c:pt idx="28606">
                  <c:v>0.0539927</c:v>
                </c:pt>
                <c:pt idx="28607">
                  <c:v>0.08328962</c:v>
                </c:pt>
                <c:pt idx="28608">
                  <c:v>0.1388783</c:v>
                </c:pt>
                <c:pt idx="28609">
                  <c:v>0.1158879</c:v>
                </c:pt>
                <c:pt idx="28610">
                  <c:v>0.1223568</c:v>
                </c:pt>
                <c:pt idx="28611">
                  <c:v>0.05215836</c:v>
                </c:pt>
                <c:pt idx="28612">
                  <c:v>0.03017458</c:v>
                </c:pt>
                <c:pt idx="28613">
                  <c:v>0.03786794</c:v>
                </c:pt>
                <c:pt idx="28614">
                  <c:v>-32767.0</c:v>
                </c:pt>
                <c:pt idx="28615">
                  <c:v>0.06010537</c:v>
                </c:pt>
                <c:pt idx="28616">
                  <c:v>0.05031238</c:v>
                </c:pt>
                <c:pt idx="28617">
                  <c:v>0.03445437</c:v>
                </c:pt>
                <c:pt idx="28618">
                  <c:v>0.03119147</c:v>
                </c:pt>
                <c:pt idx="28619">
                  <c:v>0.04499197</c:v>
                </c:pt>
                <c:pt idx="28620">
                  <c:v>0.1045063</c:v>
                </c:pt>
                <c:pt idx="28621">
                  <c:v>0.08573332</c:v>
                </c:pt>
                <c:pt idx="28622">
                  <c:v>0.0964068</c:v>
                </c:pt>
                <c:pt idx="28623">
                  <c:v>0.09657849</c:v>
                </c:pt>
                <c:pt idx="28624">
                  <c:v>0.07919911</c:v>
                </c:pt>
                <c:pt idx="28625">
                  <c:v>0.06750458</c:v>
                </c:pt>
                <c:pt idx="28626">
                  <c:v>0.07711088</c:v>
                </c:pt>
                <c:pt idx="28627">
                  <c:v>0.07635313</c:v>
                </c:pt>
                <c:pt idx="28628">
                  <c:v>0.06867132</c:v>
                </c:pt>
                <c:pt idx="28629">
                  <c:v>0.06639755</c:v>
                </c:pt>
                <c:pt idx="28630">
                  <c:v>0.06192316</c:v>
                </c:pt>
                <c:pt idx="28631">
                  <c:v>0.06294097</c:v>
                </c:pt>
                <c:pt idx="28632">
                  <c:v>0.05595619</c:v>
                </c:pt>
                <c:pt idx="28633">
                  <c:v>0.05513744</c:v>
                </c:pt>
                <c:pt idx="28634">
                  <c:v>0.04616085</c:v>
                </c:pt>
                <c:pt idx="28635">
                  <c:v>0.04044775</c:v>
                </c:pt>
                <c:pt idx="28636">
                  <c:v>0.02485896</c:v>
                </c:pt>
                <c:pt idx="28637">
                  <c:v>0.0243589</c:v>
                </c:pt>
                <c:pt idx="28638">
                  <c:v>0.08029229</c:v>
                </c:pt>
                <c:pt idx="28639">
                  <c:v>0.1169089</c:v>
                </c:pt>
                <c:pt idx="28640">
                  <c:v>0.03267458</c:v>
                </c:pt>
                <c:pt idx="28641">
                  <c:v>0.02426684</c:v>
                </c:pt>
                <c:pt idx="28642">
                  <c:v>0.02351629</c:v>
                </c:pt>
                <c:pt idx="28643">
                  <c:v>0.0232791</c:v>
                </c:pt>
                <c:pt idx="28644">
                  <c:v>0.02312601</c:v>
                </c:pt>
                <c:pt idx="28645">
                  <c:v>0.04004645</c:v>
                </c:pt>
                <c:pt idx="28646">
                  <c:v>0.05608435</c:v>
                </c:pt>
                <c:pt idx="28647">
                  <c:v>0.05667224</c:v>
                </c:pt>
                <c:pt idx="28648">
                  <c:v>0.02974975</c:v>
                </c:pt>
                <c:pt idx="28649">
                  <c:v>0.02327879</c:v>
                </c:pt>
                <c:pt idx="28650">
                  <c:v>0.02629859</c:v>
                </c:pt>
                <c:pt idx="28651">
                  <c:v>0.02324141</c:v>
                </c:pt>
                <c:pt idx="28652">
                  <c:v>0.02233051</c:v>
                </c:pt>
                <c:pt idx="28653">
                  <c:v>0.02261518</c:v>
                </c:pt>
                <c:pt idx="28654">
                  <c:v>0.02612104</c:v>
                </c:pt>
                <c:pt idx="28655">
                  <c:v>0.03868727</c:v>
                </c:pt>
                <c:pt idx="28656">
                  <c:v>0.02449678</c:v>
                </c:pt>
                <c:pt idx="28657">
                  <c:v>0.02353518</c:v>
                </c:pt>
                <c:pt idx="28658">
                  <c:v>0.0218662</c:v>
                </c:pt>
                <c:pt idx="28659">
                  <c:v>0.02232565</c:v>
                </c:pt>
                <c:pt idx="28660">
                  <c:v>0.02247169</c:v>
                </c:pt>
                <c:pt idx="28661">
                  <c:v>0.02238892</c:v>
                </c:pt>
                <c:pt idx="28662">
                  <c:v>0.02127982</c:v>
                </c:pt>
                <c:pt idx="28663">
                  <c:v>0.02160387</c:v>
                </c:pt>
                <c:pt idx="28664">
                  <c:v>0.02146879</c:v>
                </c:pt>
                <c:pt idx="28665">
                  <c:v>0.02108018</c:v>
                </c:pt>
                <c:pt idx="28666">
                  <c:v>0.02130113</c:v>
                </c:pt>
                <c:pt idx="28667">
                  <c:v>0.0222448</c:v>
                </c:pt>
                <c:pt idx="28668">
                  <c:v>0.02286895</c:v>
                </c:pt>
                <c:pt idx="28669">
                  <c:v>0.02367684</c:v>
                </c:pt>
                <c:pt idx="28670">
                  <c:v>0.02384937</c:v>
                </c:pt>
                <c:pt idx="28671">
                  <c:v>0.02369838</c:v>
                </c:pt>
                <c:pt idx="28672">
                  <c:v>0.02328481</c:v>
                </c:pt>
                <c:pt idx="28673">
                  <c:v>0.02352457</c:v>
                </c:pt>
                <c:pt idx="28674">
                  <c:v>0.02320101</c:v>
                </c:pt>
                <c:pt idx="28675">
                  <c:v>0.02220584</c:v>
                </c:pt>
                <c:pt idx="28676">
                  <c:v>0.02263069</c:v>
                </c:pt>
                <c:pt idx="28677">
                  <c:v>0.02176358</c:v>
                </c:pt>
                <c:pt idx="28678">
                  <c:v>0.02210193</c:v>
                </c:pt>
                <c:pt idx="28679">
                  <c:v>0.02026914</c:v>
                </c:pt>
                <c:pt idx="28680">
                  <c:v>0.01881212</c:v>
                </c:pt>
                <c:pt idx="28681">
                  <c:v>0.01964639</c:v>
                </c:pt>
                <c:pt idx="28682">
                  <c:v>0.01960474</c:v>
                </c:pt>
                <c:pt idx="28683">
                  <c:v>0.01871526</c:v>
                </c:pt>
                <c:pt idx="28684">
                  <c:v>0.01921518</c:v>
                </c:pt>
                <c:pt idx="28685">
                  <c:v>0.01889398</c:v>
                </c:pt>
                <c:pt idx="28686">
                  <c:v>0.01883289</c:v>
                </c:pt>
                <c:pt idx="28687">
                  <c:v>0.01891303</c:v>
                </c:pt>
                <c:pt idx="28688">
                  <c:v>0.0183779</c:v>
                </c:pt>
                <c:pt idx="28689">
                  <c:v>0.01891823</c:v>
                </c:pt>
                <c:pt idx="28690">
                  <c:v>0.018862</c:v>
                </c:pt>
                <c:pt idx="28691">
                  <c:v>0.01844392</c:v>
                </c:pt>
                <c:pt idx="28692">
                  <c:v>0.0187508</c:v>
                </c:pt>
                <c:pt idx="28693">
                  <c:v>0.01854495</c:v>
                </c:pt>
                <c:pt idx="28694">
                  <c:v>0.01881973</c:v>
                </c:pt>
                <c:pt idx="28695">
                  <c:v>0.01896392</c:v>
                </c:pt>
                <c:pt idx="28696">
                  <c:v>0.01861131</c:v>
                </c:pt>
                <c:pt idx="28697">
                  <c:v>0.0183309</c:v>
                </c:pt>
                <c:pt idx="28698">
                  <c:v>0.01715956</c:v>
                </c:pt>
                <c:pt idx="28699">
                  <c:v>0.01785353</c:v>
                </c:pt>
                <c:pt idx="28700">
                  <c:v>0.01708075</c:v>
                </c:pt>
                <c:pt idx="28701">
                  <c:v>0.01733233</c:v>
                </c:pt>
                <c:pt idx="28702">
                  <c:v>0.01699213</c:v>
                </c:pt>
                <c:pt idx="28703">
                  <c:v>0.01608323</c:v>
                </c:pt>
                <c:pt idx="28704">
                  <c:v>0.01700998</c:v>
                </c:pt>
                <c:pt idx="28705">
                  <c:v>0.01673869</c:v>
                </c:pt>
                <c:pt idx="28706">
                  <c:v>0.01778727</c:v>
                </c:pt>
                <c:pt idx="28707">
                  <c:v>0.0181325</c:v>
                </c:pt>
                <c:pt idx="28708">
                  <c:v>0.01745343</c:v>
                </c:pt>
                <c:pt idx="28709">
                  <c:v>0.01771151</c:v>
                </c:pt>
                <c:pt idx="28710">
                  <c:v>0.01769926</c:v>
                </c:pt>
                <c:pt idx="28711">
                  <c:v>0.01804474</c:v>
                </c:pt>
                <c:pt idx="28712">
                  <c:v>0.03063659</c:v>
                </c:pt>
                <c:pt idx="28713">
                  <c:v>0.04211382</c:v>
                </c:pt>
                <c:pt idx="28714">
                  <c:v>0.0490691</c:v>
                </c:pt>
                <c:pt idx="28715">
                  <c:v>0.03504505</c:v>
                </c:pt>
                <c:pt idx="28716">
                  <c:v>0.01995273</c:v>
                </c:pt>
                <c:pt idx="28717">
                  <c:v>0.01800685</c:v>
                </c:pt>
                <c:pt idx="28718">
                  <c:v>0.01784084</c:v>
                </c:pt>
                <c:pt idx="28719">
                  <c:v>0.0175967</c:v>
                </c:pt>
                <c:pt idx="28720">
                  <c:v>0.01784495</c:v>
                </c:pt>
                <c:pt idx="28721">
                  <c:v>0.01850939</c:v>
                </c:pt>
                <c:pt idx="28722">
                  <c:v>0.02582508</c:v>
                </c:pt>
                <c:pt idx="28723">
                  <c:v>0.01886295</c:v>
                </c:pt>
                <c:pt idx="28724">
                  <c:v>0.01915769</c:v>
                </c:pt>
                <c:pt idx="28725">
                  <c:v>0.01960087</c:v>
                </c:pt>
                <c:pt idx="28726">
                  <c:v>0.01765039</c:v>
                </c:pt>
                <c:pt idx="28727">
                  <c:v>0.01838663</c:v>
                </c:pt>
                <c:pt idx="28728">
                  <c:v>0.01758013</c:v>
                </c:pt>
                <c:pt idx="28729">
                  <c:v>0.01764276</c:v>
                </c:pt>
                <c:pt idx="28730">
                  <c:v>0.01835039</c:v>
                </c:pt>
                <c:pt idx="28731">
                  <c:v>0.01764092</c:v>
                </c:pt>
                <c:pt idx="28732">
                  <c:v>0.018243</c:v>
                </c:pt>
                <c:pt idx="28733">
                  <c:v>0.01889475</c:v>
                </c:pt>
                <c:pt idx="28734">
                  <c:v>0.01852269</c:v>
                </c:pt>
                <c:pt idx="28735">
                  <c:v>0.01842728</c:v>
                </c:pt>
                <c:pt idx="28736">
                  <c:v>0.01825769</c:v>
                </c:pt>
                <c:pt idx="28737">
                  <c:v>0.01747574</c:v>
                </c:pt>
                <c:pt idx="28738">
                  <c:v>0.01693193</c:v>
                </c:pt>
                <c:pt idx="28739">
                  <c:v>0.0167489</c:v>
                </c:pt>
                <c:pt idx="28740">
                  <c:v>0.0161365</c:v>
                </c:pt>
                <c:pt idx="28741">
                  <c:v>0.01605054</c:v>
                </c:pt>
                <c:pt idx="28742">
                  <c:v>0.01624869</c:v>
                </c:pt>
                <c:pt idx="28743">
                  <c:v>0.01297409</c:v>
                </c:pt>
                <c:pt idx="28744">
                  <c:v>0.01382242</c:v>
                </c:pt>
                <c:pt idx="28745">
                  <c:v>0.01287706</c:v>
                </c:pt>
                <c:pt idx="28746">
                  <c:v>0.01269602</c:v>
                </c:pt>
                <c:pt idx="28747">
                  <c:v>0.01141087</c:v>
                </c:pt>
                <c:pt idx="28748">
                  <c:v>0.009794489</c:v>
                </c:pt>
                <c:pt idx="28749">
                  <c:v>0.0101423</c:v>
                </c:pt>
                <c:pt idx="28750">
                  <c:v>0.01135064</c:v>
                </c:pt>
                <c:pt idx="28751">
                  <c:v>0.01186704</c:v>
                </c:pt>
                <c:pt idx="28752">
                  <c:v>0.01367554</c:v>
                </c:pt>
                <c:pt idx="28753">
                  <c:v>0.01520124</c:v>
                </c:pt>
                <c:pt idx="28754">
                  <c:v>0.01535283</c:v>
                </c:pt>
                <c:pt idx="28755">
                  <c:v>0.01466454</c:v>
                </c:pt>
                <c:pt idx="28756">
                  <c:v>0.01389177</c:v>
                </c:pt>
                <c:pt idx="28757">
                  <c:v>0.01396608</c:v>
                </c:pt>
                <c:pt idx="28758">
                  <c:v>0.01342558</c:v>
                </c:pt>
                <c:pt idx="28759">
                  <c:v>0.01290064</c:v>
                </c:pt>
                <c:pt idx="28760">
                  <c:v>0.01224898</c:v>
                </c:pt>
                <c:pt idx="28761">
                  <c:v>0.01242776</c:v>
                </c:pt>
                <c:pt idx="28762">
                  <c:v>0.01081051</c:v>
                </c:pt>
                <c:pt idx="28763">
                  <c:v>0.01147927</c:v>
                </c:pt>
                <c:pt idx="28764">
                  <c:v>0.01027736</c:v>
                </c:pt>
                <c:pt idx="28765">
                  <c:v>0.01058182</c:v>
                </c:pt>
                <c:pt idx="28766">
                  <c:v>0.00960819</c:v>
                </c:pt>
                <c:pt idx="28767">
                  <c:v>0.01091278</c:v>
                </c:pt>
                <c:pt idx="28768">
                  <c:v>0.01174772</c:v>
                </c:pt>
                <c:pt idx="28769">
                  <c:v>0.01156022</c:v>
                </c:pt>
                <c:pt idx="28770">
                  <c:v>0.01065105</c:v>
                </c:pt>
                <c:pt idx="28771">
                  <c:v>0.01110857</c:v>
                </c:pt>
                <c:pt idx="28772">
                  <c:v>0.01149637</c:v>
                </c:pt>
                <c:pt idx="28773">
                  <c:v>0.01249475</c:v>
                </c:pt>
                <c:pt idx="28774">
                  <c:v>0.01352187</c:v>
                </c:pt>
                <c:pt idx="28775">
                  <c:v>0.01337081</c:v>
                </c:pt>
                <c:pt idx="28776">
                  <c:v>0.01375216</c:v>
                </c:pt>
                <c:pt idx="28777">
                  <c:v>0.01404515</c:v>
                </c:pt>
                <c:pt idx="28778">
                  <c:v>0.0127072</c:v>
                </c:pt>
                <c:pt idx="28779">
                  <c:v>0.01116194</c:v>
                </c:pt>
                <c:pt idx="28780">
                  <c:v>0.0100416</c:v>
                </c:pt>
                <c:pt idx="28781">
                  <c:v>0.01002642</c:v>
                </c:pt>
                <c:pt idx="28782">
                  <c:v>0.009368869</c:v>
                </c:pt>
                <c:pt idx="28783">
                  <c:v>0.01004776</c:v>
                </c:pt>
                <c:pt idx="28784">
                  <c:v>0.009903543</c:v>
                </c:pt>
                <c:pt idx="28785">
                  <c:v>0.00932054100000001</c:v>
                </c:pt>
                <c:pt idx="28786">
                  <c:v>0.009387007</c:v>
                </c:pt>
                <c:pt idx="28787">
                  <c:v>0.008810525</c:v>
                </c:pt>
                <c:pt idx="28788">
                  <c:v>0.007859354</c:v>
                </c:pt>
                <c:pt idx="28789">
                  <c:v>0.007126649</c:v>
                </c:pt>
                <c:pt idx="28790">
                  <c:v>0.006439161</c:v>
                </c:pt>
                <c:pt idx="28791">
                  <c:v>-32767.0</c:v>
                </c:pt>
                <c:pt idx="28792">
                  <c:v>-32767.0</c:v>
                </c:pt>
                <c:pt idx="28793">
                  <c:v>0.00827184</c:v>
                </c:pt>
                <c:pt idx="28794">
                  <c:v>0.007357826</c:v>
                </c:pt>
                <c:pt idx="28795">
                  <c:v>0.007453887</c:v>
                </c:pt>
                <c:pt idx="28796">
                  <c:v>0.007268274</c:v>
                </c:pt>
                <c:pt idx="28797">
                  <c:v>-32767.0</c:v>
                </c:pt>
                <c:pt idx="28798">
                  <c:v>-32767.0</c:v>
                </c:pt>
                <c:pt idx="28799">
                  <c:v>-32767.0</c:v>
                </c:pt>
                <c:pt idx="28800">
                  <c:v>-32767.0</c:v>
                </c:pt>
                <c:pt idx="28801">
                  <c:v>0.008013537</c:v>
                </c:pt>
                <c:pt idx="28802">
                  <c:v>0.00807520200000001</c:v>
                </c:pt>
                <c:pt idx="28803">
                  <c:v>0.00835267500000001</c:v>
                </c:pt>
                <c:pt idx="28804">
                  <c:v>0.009378913</c:v>
                </c:pt>
                <c:pt idx="28805">
                  <c:v>0.009512014</c:v>
                </c:pt>
                <c:pt idx="28806">
                  <c:v>0.009934181</c:v>
                </c:pt>
                <c:pt idx="28807">
                  <c:v>0.009737017</c:v>
                </c:pt>
                <c:pt idx="28808">
                  <c:v>0.0085935</c:v>
                </c:pt>
                <c:pt idx="28809">
                  <c:v>0.009395421</c:v>
                </c:pt>
                <c:pt idx="28810">
                  <c:v>0.01017636</c:v>
                </c:pt>
                <c:pt idx="28811">
                  <c:v>0.009630724</c:v>
                </c:pt>
                <c:pt idx="28812">
                  <c:v>0.00991853</c:v>
                </c:pt>
                <c:pt idx="28813">
                  <c:v>0.009798378</c:v>
                </c:pt>
                <c:pt idx="28814">
                  <c:v>0.01092701</c:v>
                </c:pt>
                <c:pt idx="28815">
                  <c:v>0.01116711</c:v>
                </c:pt>
                <c:pt idx="28816">
                  <c:v>0.01087897</c:v>
                </c:pt>
                <c:pt idx="28817">
                  <c:v>0.01134834</c:v>
                </c:pt>
                <c:pt idx="28818">
                  <c:v>0.01129779</c:v>
                </c:pt>
                <c:pt idx="28819">
                  <c:v>0.01126014</c:v>
                </c:pt>
                <c:pt idx="28820">
                  <c:v>0.01103878</c:v>
                </c:pt>
                <c:pt idx="28821">
                  <c:v>0.01126513</c:v>
                </c:pt>
                <c:pt idx="28822">
                  <c:v>0.0115377</c:v>
                </c:pt>
                <c:pt idx="28823">
                  <c:v>0.01270568</c:v>
                </c:pt>
                <c:pt idx="28824">
                  <c:v>0.01207191</c:v>
                </c:pt>
                <c:pt idx="28825">
                  <c:v>0.01205954</c:v>
                </c:pt>
                <c:pt idx="28826">
                  <c:v>0.01213148</c:v>
                </c:pt>
                <c:pt idx="28827">
                  <c:v>0.01172209</c:v>
                </c:pt>
                <c:pt idx="28828">
                  <c:v>0.01295291</c:v>
                </c:pt>
                <c:pt idx="28829">
                  <c:v>0.01327377</c:v>
                </c:pt>
                <c:pt idx="28830">
                  <c:v>0.01356928</c:v>
                </c:pt>
                <c:pt idx="28831">
                  <c:v>0.01345602</c:v>
                </c:pt>
                <c:pt idx="28832">
                  <c:v>0.01361296</c:v>
                </c:pt>
                <c:pt idx="28833">
                  <c:v>0.01892455</c:v>
                </c:pt>
                <c:pt idx="28834">
                  <c:v>0.09703933</c:v>
                </c:pt>
                <c:pt idx="28835">
                  <c:v>0.1131925</c:v>
                </c:pt>
                <c:pt idx="28836">
                  <c:v>0.1079526</c:v>
                </c:pt>
                <c:pt idx="28837">
                  <c:v>0.112119</c:v>
                </c:pt>
                <c:pt idx="28838">
                  <c:v>0.146514</c:v>
                </c:pt>
                <c:pt idx="28839">
                  <c:v>0.1799747</c:v>
                </c:pt>
                <c:pt idx="28840">
                  <c:v>0.1556278</c:v>
                </c:pt>
                <c:pt idx="28841">
                  <c:v>0.1318888</c:v>
                </c:pt>
                <c:pt idx="28842">
                  <c:v>0.120033</c:v>
                </c:pt>
                <c:pt idx="28843">
                  <c:v>0.1174284</c:v>
                </c:pt>
                <c:pt idx="28844">
                  <c:v>0.1404383</c:v>
                </c:pt>
                <c:pt idx="28845">
                  <c:v>0.1740994</c:v>
                </c:pt>
                <c:pt idx="28846">
                  <c:v>0.2131339</c:v>
                </c:pt>
                <c:pt idx="28847">
                  <c:v>0.2136522</c:v>
                </c:pt>
                <c:pt idx="28848">
                  <c:v>0.199792</c:v>
                </c:pt>
                <c:pt idx="28849">
                  <c:v>0.1877773</c:v>
                </c:pt>
                <c:pt idx="28850">
                  <c:v>0.1595178</c:v>
                </c:pt>
                <c:pt idx="28851">
                  <c:v>0.1629518</c:v>
                </c:pt>
                <c:pt idx="28852">
                  <c:v>0.1535138</c:v>
                </c:pt>
                <c:pt idx="28853">
                  <c:v>0.1635596</c:v>
                </c:pt>
                <c:pt idx="28854">
                  <c:v>0.1420783</c:v>
                </c:pt>
                <c:pt idx="28855">
                  <c:v>0.1223772</c:v>
                </c:pt>
                <c:pt idx="28856">
                  <c:v>0.1223182</c:v>
                </c:pt>
                <c:pt idx="28857">
                  <c:v>0.1506645</c:v>
                </c:pt>
                <c:pt idx="28858">
                  <c:v>0.1451611</c:v>
                </c:pt>
                <c:pt idx="28859">
                  <c:v>0.1551948</c:v>
                </c:pt>
                <c:pt idx="28860">
                  <c:v>0.2404216</c:v>
                </c:pt>
                <c:pt idx="28861">
                  <c:v>0.2067305</c:v>
                </c:pt>
                <c:pt idx="28862">
                  <c:v>0.2157319</c:v>
                </c:pt>
                <c:pt idx="28863">
                  <c:v>0.1497333</c:v>
                </c:pt>
                <c:pt idx="28864">
                  <c:v>0.2059993</c:v>
                </c:pt>
                <c:pt idx="28865">
                  <c:v>0.2758887</c:v>
                </c:pt>
                <c:pt idx="28866">
                  <c:v>0.3370625</c:v>
                </c:pt>
                <c:pt idx="28867">
                  <c:v>0.2916815</c:v>
                </c:pt>
                <c:pt idx="28868">
                  <c:v>0.2987826</c:v>
                </c:pt>
                <c:pt idx="28869">
                  <c:v>0.253487</c:v>
                </c:pt>
                <c:pt idx="28870">
                  <c:v>0.2008716</c:v>
                </c:pt>
                <c:pt idx="28871">
                  <c:v>0.1608535</c:v>
                </c:pt>
                <c:pt idx="28872">
                  <c:v>0.2352487</c:v>
                </c:pt>
                <c:pt idx="28873">
                  <c:v>0.1984249</c:v>
                </c:pt>
                <c:pt idx="28874">
                  <c:v>0.1152719</c:v>
                </c:pt>
                <c:pt idx="28875">
                  <c:v>0.1033975</c:v>
                </c:pt>
                <c:pt idx="28876">
                  <c:v>0.07124294</c:v>
                </c:pt>
                <c:pt idx="28877">
                  <c:v>0.03696285</c:v>
                </c:pt>
                <c:pt idx="28878">
                  <c:v>0.03248876</c:v>
                </c:pt>
                <c:pt idx="28879">
                  <c:v>0.03952387</c:v>
                </c:pt>
                <c:pt idx="28880">
                  <c:v>0.04642874</c:v>
                </c:pt>
                <c:pt idx="28881">
                  <c:v>0.02385547</c:v>
                </c:pt>
                <c:pt idx="28882">
                  <c:v>0.01990694</c:v>
                </c:pt>
                <c:pt idx="28883">
                  <c:v>0.02054875</c:v>
                </c:pt>
                <c:pt idx="28884">
                  <c:v>0.02078124</c:v>
                </c:pt>
                <c:pt idx="28885">
                  <c:v>0.02081469</c:v>
                </c:pt>
                <c:pt idx="28886">
                  <c:v>0.0207733</c:v>
                </c:pt>
                <c:pt idx="28887">
                  <c:v>0.02275386</c:v>
                </c:pt>
                <c:pt idx="28888">
                  <c:v>0.02190006</c:v>
                </c:pt>
                <c:pt idx="28889">
                  <c:v>0.02266902</c:v>
                </c:pt>
                <c:pt idx="28890">
                  <c:v>0.02302586</c:v>
                </c:pt>
                <c:pt idx="28891">
                  <c:v>0.02277948</c:v>
                </c:pt>
                <c:pt idx="28892">
                  <c:v>0.02381295</c:v>
                </c:pt>
                <c:pt idx="28893">
                  <c:v>0.02231263</c:v>
                </c:pt>
                <c:pt idx="28894">
                  <c:v>0.02273177</c:v>
                </c:pt>
                <c:pt idx="28895">
                  <c:v>0.02153247</c:v>
                </c:pt>
                <c:pt idx="28896">
                  <c:v>0.02321168</c:v>
                </c:pt>
                <c:pt idx="28897">
                  <c:v>0.0219534</c:v>
                </c:pt>
                <c:pt idx="28898">
                  <c:v>0.02332238</c:v>
                </c:pt>
                <c:pt idx="28899">
                  <c:v>0.0232578</c:v>
                </c:pt>
                <c:pt idx="28900">
                  <c:v>0.02239601</c:v>
                </c:pt>
                <c:pt idx="28901">
                  <c:v>0.0243461</c:v>
                </c:pt>
                <c:pt idx="28902">
                  <c:v>0.02933425</c:v>
                </c:pt>
                <c:pt idx="28903">
                  <c:v>0.02586084</c:v>
                </c:pt>
                <c:pt idx="28904">
                  <c:v>0.02999933</c:v>
                </c:pt>
                <c:pt idx="28905">
                  <c:v>0.031971</c:v>
                </c:pt>
                <c:pt idx="28906">
                  <c:v>0.02601522</c:v>
                </c:pt>
                <c:pt idx="28907">
                  <c:v>0.03048163</c:v>
                </c:pt>
                <c:pt idx="28908">
                  <c:v>0.04321882</c:v>
                </c:pt>
                <c:pt idx="28909">
                  <c:v>0.0449241</c:v>
                </c:pt>
                <c:pt idx="28910">
                  <c:v>0.02729181</c:v>
                </c:pt>
                <c:pt idx="28911">
                  <c:v>0.0252561</c:v>
                </c:pt>
                <c:pt idx="28912">
                  <c:v>0.02534366</c:v>
                </c:pt>
                <c:pt idx="28913">
                  <c:v>0.02563784</c:v>
                </c:pt>
                <c:pt idx="28914">
                  <c:v>0.025242</c:v>
                </c:pt>
                <c:pt idx="28915">
                  <c:v>0.02479293</c:v>
                </c:pt>
                <c:pt idx="28916">
                  <c:v>0.02465737</c:v>
                </c:pt>
                <c:pt idx="28917">
                  <c:v>0.02342235</c:v>
                </c:pt>
                <c:pt idx="28918">
                  <c:v>0.02314661</c:v>
                </c:pt>
                <c:pt idx="28919">
                  <c:v>0.02340383</c:v>
                </c:pt>
                <c:pt idx="28920">
                  <c:v>0.02351623</c:v>
                </c:pt>
                <c:pt idx="28921">
                  <c:v>0.02368854</c:v>
                </c:pt>
                <c:pt idx="28922">
                  <c:v>0.04930519</c:v>
                </c:pt>
                <c:pt idx="28923">
                  <c:v>0.08680145</c:v>
                </c:pt>
                <c:pt idx="28924">
                  <c:v>0.0740685</c:v>
                </c:pt>
                <c:pt idx="28925">
                  <c:v>0.03635246</c:v>
                </c:pt>
                <c:pt idx="28926">
                  <c:v>0.03273039</c:v>
                </c:pt>
                <c:pt idx="28927">
                  <c:v>0.02704955</c:v>
                </c:pt>
                <c:pt idx="28928">
                  <c:v>0.02594339</c:v>
                </c:pt>
                <c:pt idx="28929">
                  <c:v>0.0264056</c:v>
                </c:pt>
                <c:pt idx="28930">
                  <c:v>0.02571367</c:v>
                </c:pt>
                <c:pt idx="28931">
                  <c:v>0.02441184</c:v>
                </c:pt>
                <c:pt idx="28932">
                  <c:v>0.02463984</c:v>
                </c:pt>
                <c:pt idx="28933">
                  <c:v>0.02460548</c:v>
                </c:pt>
                <c:pt idx="28934">
                  <c:v>0.02469932</c:v>
                </c:pt>
                <c:pt idx="28935">
                  <c:v>0.02485622</c:v>
                </c:pt>
                <c:pt idx="28936">
                  <c:v>0.0254441</c:v>
                </c:pt>
                <c:pt idx="28937">
                  <c:v>0.02768809</c:v>
                </c:pt>
                <c:pt idx="28938">
                  <c:v>0.03478587</c:v>
                </c:pt>
                <c:pt idx="28939">
                  <c:v>0.1063519</c:v>
                </c:pt>
                <c:pt idx="28940">
                  <c:v>0.08756249</c:v>
                </c:pt>
                <c:pt idx="28941">
                  <c:v>0.08165265</c:v>
                </c:pt>
                <c:pt idx="28942">
                  <c:v>0.06140348</c:v>
                </c:pt>
                <c:pt idx="28943">
                  <c:v>0.09661735</c:v>
                </c:pt>
                <c:pt idx="28944">
                  <c:v>0.0805998400000001</c:v>
                </c:pt>
                <c:pt idx="28945">
                  <c:v>0.1045021</c:v>
                </c:pt>
                <c:pt idx="28946">
                  <c:v>0.1007334</c:v>
                </c:pt>
                <c:pt idx="28947">
                  <c:v>0.09490328</c:v>
                </c:pt>
                <c:pt idx="28948">
                  <c:v>0.09344968</c:v>
                </c:pt>
                <c:pt idx="28949">
                  <c:v>0.1182002</c:v>
                </c:pt>
                <c:pt idx="28950">
                  <c:v>0.0936908600000001</c:v>
                </c:pt>
                <c:pt idx="28951">
                  <c:v>0.08498824</c:v>
                </c:pt>
                <c:pt idx="28952">
                  <c:v>0.08242836</c:v>
                </c:pt>
                <c:pt idx="28953">
                  <c:v>0.0851543600000001</c:v>
                </c:pt>
                <c:pt idx="28954">
                  <c:v>0.06552972</c:v>
                </c:pt>
                <c:pt idx="28955">
                  <c:v>0.0570438</c:v>
                </c:pt>
                <c:pt idx="28956">
                  <c:v>0.1237684</c:v>
                </c:pt>
                <c:pt idx="28957">
                  <c:v>0.1068297</c:v>
                </c:pt>
                <c:pt idx="28958">
                  <c:v>0.109601</c:v>
                </c:pt>
                <c:pt idx="28959">
                  <c:v>0.08306208</c:v>
                </c:pt>
                <c:pt idx="28960">
                  <c:v>0.05913675</c:v>
                </c:pt>
                <c:pt idx="28961">
                  <c:v>0.03972317</c:v>
                </c:pt>
                <c:pt idx="28962">
                  <c:v>0.03209214</c:v>
                </c:pt>
                <c:pt idx="28963">
                  <c:v>0.03132235</c:v>
                </c:pt>
                <c:pt idx="28964">
                  <c:v>0.03196061</c:v>
                </c:pt>
                <c:pt idx="28965">
                  <c:v>0.03113381</c:v>
                </c:pt>
                <c:pt idx="28966">
                  <c:v>0.03163901</c:v>
                </c:pt>
                <c:pt idx="28967">
                  <c:v>0.03246219</c:v>
                </c:pt>
                <c:pt idx="28968">
                  <c:v>0.03386558</c:v>
                </c:pt>
                <c:pt idx="28969">
                  <c:v>0.03366724</c:v>
                </c:pt>
                <c:pt idx="28970">
                  <c:v>0.03274586</c:v>
                </c:pt>
                <c:pt idx="28971">
                  <c:v>0.03268876</c:v>
                </c:pt>
                <c:pt idx="28972">
                  <c:v>0.03171752</c:v>
                </c:pt>
                <c:pt idx="28973">
                  <c:v>0.03041317</c:v>
                </c:pt>
                <c:pt idx="28974">
                  <c:v>0.0295427</c:v>
                </c:pt>
                <c:pt idx="28975">
                  <c:v>0.02856684</c:v>
                </c:pt>
                <c:pt idx="28976">
                  <c:v>0.02856972</c:v>
                </c:pt>
                <c:pt idx="28977">
                  <c:v>0.02830163</c:v>
                </c:pt>
                <c:pt idx="28978">
                  <c:v>0.02770829</c:v>
                </c:pt>
                <c:pt idx="28979">
                  <c:v>0.02789119</c:v>
                </c:pt>
                <c:pt idx="28980">
                  <c:v>0.02783574</c:v>
                </c:pt>
                <c:pt idx="28981">
                  <c:v>0.02753745</c:v>
                </c:pt>
                <c:pt idx="28982">
                  <c:v>0.02775783</c:v>
                </c:pt>
                <c:pt idx="28983">
                  <c:v>0.02937797</c:v>
                </c:pt>
                <c:pt idx="28984">
                  <c:v>0.02894596</c:v>
                </c:pt>
                <c:pt idx="28985">
                  <c:v>0.02938596</c:v>
                </c:pt>
                <c:pt idx="28986">
                  <c:v>0.02880307</c:v>
                </c:pt>
                <c:pt idx="28987">
                  <c:v>0.02768904</c:v>
                </c:pt>
                <c:pt idx="28988">
                  <c:v>0.02661308</c:v>
                </c:pt>
                <c:pt idx="28989">
                  <c:v>0.02640947</c:v>
                </c:pt>
                <c:pt idx="28990">
                  <c:v>0.02521605</c:v>
                </c:pt>
                <c:pt idx="28991">
                  <c:v>0.0244514</c:v>
                </c:pt>
                <c:pt idx="28992">
                  <c:v>0.02499284</c:v>
                </c:pt>
                <c:pt idx="28993">
                  <c:v>0.02554359</c:v>
                </c:pt>
                <c:pt idx="28994">
                  <c:v>0.02483037</c:v>
                </c:pt>
                <c:pt idx="28995">
                  <c:v>0.02413366</c:v>
                </c:pt>
                <c:pt idx="28996">
                  <c:v>0.02375256</c:v>
                </c:pt>
                <c:pt idx="28997">
                  <c:v>0.02284948</c:v>
                </c:pt>
                <c:pt idx="28998">
                  <c:v>0.02382649</c:v>
                </c:pt>
                <c:pt idx="28999">
                  <c:v>0.02280452</c:v>
                </c:pt>
                <c:pt idx="29000">
                  <c:v>0.02262569</c:v>
                </c:pt>
                <c:pt idx="29001">
                  <c:v>0.02260556</c:v>
                </c:pt>
                <c:pt idx="29002">
                  <c:v>0.02402665</c:v>
                </c:pt>
                <c:pt idx="29003">
                  <c:v>0.02239313</c:v>
                </c:pt>
                <c:pt idx="29004">
                  <c:v>0.02163197</c:v>
                </c:pt>
                <c:pt idx="29005">
                  <c:v>0.02252027</c:v>
                </c:pt>
                <c:pt idx="29006">
                  <c:v>0.02073715</c:v>
                </c:pt>
                <c:pt idx="29007">
                  <c:v>0.02054734</c:v>
                </c:pt>
                <c:pt idx="29008">
                  <c:v>0.02076961</c:v>
                </c:pt>
                <c:pt idx="29009">
                  <c:v>0.02124995</c:v>
                </c:pt>
                <c:pt idx="29010">
                  <c:v>0.01984385</c:v>
                </c:pt>
                <c:pt idx="29011">
                  <c:v>0.0205054</c:v>
                </c:pt>
                <c:pt idx="29012">
                  <c:v>0.02051047</c:v>
                </c:pt>
                <c:pt idx="29013">
                  <c:v>0.02033601</c:v>
                </c:pt>
                <c:pt idx="29014">
                  <c:v>0.02123708</c:v>
                </c:pt>
                <c:pt idx="29015">
                  <c:v>0.02014955</c:v>
                </c:pt>
                <c:pt idx="29016">
                  <c:v>0.01923571</c:v>
                </c:pt>
                <c:pt idx="29017">
                  <c:v>0.01919653</c:v>
                </c:pt>
                <c:pt idx="29018">
                  <c:v>0.01821206</c:v>
                </c:pt>
                <c:pt idx="29019">
                  <c:v>0.01848145</c:v>
                </c:pt>
                <c:pt idx="29020">
                  <c:v>0.0172996</c:v>
                </c:pt>
                <c:pt idx="29021">
                  <c:v>0.01728556</c:v>
                </c:pt>
                <c:pt idx="29022">
                  <c:v>0.01616028</c:v>
                </c:pt>
                <c:pt idx="29023">
                  <c:v>0.0160707</c:v>
                </c:pt>
                <c:pt idx="29024">
                  <c:v>0.01497263</c:v>
                </c:pt>
                <c:pt idx="29025">
                  <c:v>0.01516634</c:v>
                </c:pt>
                <c:pt idx="29026">
                  <c:v>0.01492007</c:v>
                </c:pt>
                <c:pt idx="29027">
                  <c:v>0.0146693</c:v>
                </c:pt>
                <c:pt idx="29028">
                  <c:v>0.0148458</c:v>
                </c:pt>
                <c:pt idx="29029">
                  <c:v>0.01474945</c:v>
                </c:pt>
                <c:pt idx="29030">
                  <c:v>0.01387742</c:v>
                </c:pt>
                <c:pt idx="29031">
                  <c:v>0.0142855</c:v>
                </c:pt>
                <c:pt idx="29032">
                  <c:v>0.01282759</c:v>
                </c:pt>
                <c:pt idx="29033">
                  <c:v>0.01345547</c:v>
                </c:pt>
                <c:pt idx="29034">
                  <c:v>0.01359551</c:v>
                </c:pt>
                <c:pt idx="29035">
                  <c:v>0.01354733</c:v>
                </c:pt>
                <c:pt idx="29036">
                  <c:v>0.01288006</c:v>
                </c:pt>
                <c:pt idx="29037">
                  <c:v>0.01168254</c:v>
                </c:pt>
                <c:pt idx="29038">
                  <c:v>0.01042801</c:v>
                </c:pt>
                <c:pt idx="29039">
                  <c:v>0.01015042</c:v>
                </c:pt>
                <c:pt idx="29040">
                  <c:v>0.008961297</c:v>
                </c:pt>
                <c:pt idx="29041">
                  <c:v>0.008995296</c:v>
                </c:pt>
                <c:pt idx="29042">
                  <c:v>0.00985273500000001</c:v>
                </c:pt>
                <c:pt idx="29043">
                  <c:v>0.01000736</c:v>
                </c:pt>
                <c:pt idx="29044">
                  <c:v>0.009608654</c:v>
                </c:pt>
                <c:pt idx="29045">
                  <c:v>0.008130563</c:v>
                </c:pt>
                <c:pt idx="29046">
                  <c:v>0.008150329</c:v>
                </c:pt>
                <c:pt idx="29047">
                  <c:v>0.00714892</c:v>
                </c:pt>
                <c:pt idx="29048">
                  <c:v>0.00643104</c:v>
                </c:pt>
                <c:pt idx="29049">
                  <c:v>0.00504923</c:v>
                </c:pt>
                <c:pt idx="29050">
                  <c:v>0.005637068</c:v>
                </c:pt>
                <c:pt idx="29051">
                  <c:v>0.004867599</c:v>
                </c:pt>
                <c:pt idx="29052">
                  <c:v>0.004660675</c:v>
                </c:pt>
                <c:pt idx="29053">
                  <c:v>0.005895682</c:v>
                </c:pt>
                <c:pt idx="29054">
                  <c:v>0.005196339</c:v>
                </c:pt>
                <c:pt idx="29055">
                  <c:v>0.00506967</c:v>
                </c:pt>
                <c:pt idx="29056">
                  <c:v>0.004732545</c:v>
                </c:pt>
                <c:pt idx="29057">
                  <c:v>0.00328594</c:v>
                </c:pt>
                <c:pt idx="29058">
                  <c:v>0.00255511</c:v>
                </c:pt>
                <c:pt idx="29059">
                  <c:v>0.001462679</c:v>
                </c:pt>
                <c:pt idx="29060">
                  <c:v>0.0008258264</c:v>
                </c:pt>
                <c:pt idx="29061">
                  <c:v>0.0</c:v>
                </c:pt>
                <c:pt idx="29062">
                  <c:v>-32767.0</c:v>
                </c:pt>
                <c:pt idx="29063">
                  <c:v>-32767.0</c:v>
                </c:pt>
                <c:pt idx="29064">
                  <c:v>-32767.0</c:v>
                </c:pt>
                <c:pt idx="29065">
                  <c:v>-32767.0</c:v>
                </c:pt>
                <c:pt idx="29066">
                  <c:v>-32767.0</c:v>
                </c:pt>
                <c:pt idx="29067">
                  <c:v>-32767.0</c:v>
                </c:pt>
                <c:pt idx="29068">
                  <c:v>-32767.0</c:v>
                </c:pt>
                <c:pt idx="29069">
                  <c:v>-32767.0</c:v>
                </c:pt>
                <c:pt idx="29070">
                  <c:v>-32767.0</c:v>
                </c:pt>
                <c:pt idx="29071">
                  <c:v>-32767.0</c:v>
                </c:pt>
                <c:pt idx="29072">
                  <c:v>-32767.0</c:v>
                </c:pt>
                <c:pt idx="29073">
                  <c:v>-32767.0</c:v>
                </c:pt>
                <c:pt idx="29074">
                  <c:v>-32767.0</c:v>
                </c:pt>
                <c:pt idx="29075">
                  <c:v>-32767.0</c:v>
                </c:pt>
                <c:pt idx="29076">
                  <c:v>-32767.0</c:v>
                </c:pt>
                <c:pt idx="29077">
                  <c:v>-32767.0</c:v>
                </c:pt>
                <c:pt idx="29078">
                  <c:v>-32767.0</c:v>
                </c:pt>
                <c:pt idx="29079">
                  <c:v>-32767.0</c:v>
                </c:pt>
                <c:pt idx="29080">
                  <c:v>-32767.0</c:v>
                </c:pt>
                <c:pt idx="29081">
                  <c:v>-32767.0</c:v>
                </c:pt>
                <c:pt idx="29082">
                  <c:v>-32767.0</c:v>
                </c:pt>
                <c:pt idx="29083">
                  <c:v>-32767.0</c:v>
                </c:pt>
                <c:pt idx="29084">
                  <c:v>-32767.0</c:v>
                </c:pt>
                <c:pt idx="29085">
                  <c:v>-32767.0</c:v>
                </c:pt>
                <c:pt idx="29086">
                  <c:v>-32767.0</c:v>
                </c:pt>
                <c:pt idx="29087">
                  <c:v>-32767.0</c:v>
                </c:pt>
                <c:pt idx="29088">
                  <c:v>-32767.0</c:v>
                </c:pt>
                <c:pt idx="29089">
                  <c:v>-32767.0</c:v>
                </c:pt>
                <c:pt idx="29090">
                  <c:v>-32767.0</c:v>
                </c:pt>
                <c:pt idx="29091">
                  <c:v>-32767.0</c:v>
                </c:pt>
                <c:pt idx="29092">
                  <c:v>-32767.0</c:v>
                </c:pt>
                <c:pt idx="29093">
                  <c:v>-32767.0</c:v>
                </c:pt>
                <c:pt idx="29094">
                  <c:v>-32767.0</c:v>
                </c:pt>
                <c:pt idx="29095">
                  <c:v>-32767.0</c:v>
                </c:pt>
                <c:pt idx="29096">
                  <c:v>-32767.0</c:v>
                </c:pt>
                <c:pt idx="29097">
                  <c:v>-32767.0</c:v>
                </c:pt>
                <c:pt idx="29098">
                  <c:v>-32767.0</c:v>
                </c:pt>
                <c:pt idx="29099">
                  <c:v>-32767.0</c:v>
                </c:pt>
                <c:pt idx="29100">
                  <c:v>-32767.0</c:v>
                </c:pt>
                <c:pt idx="29101">
                  <c:v>-32767.0</c:v>
                </c:pt>
                <c:pt idx="29102">
                  <c:v>-32767.0</c:v>
                </c:pt>
                <c:pt idx="29103">
                  <c:v>-32767.0</c:v>
                </c:pt>
                <c:pt idx="29104">
                  <c:v>-32767.0</c:v>
                </c:pt>
                <c:pt idx="29105">
                  <c:v>-32767.0</c:v>
                </c:pt>
                <c:pt idx="29106">
                  <c:v>-32767.0</c:v>
                </c:pt>
                <c:pt idx="29107">
                  <c:v>-32767.0</c:v>
                </c:pt>
                <c:pt idx="29108">
                  <c:v>-32767.0</c:v>
                </c:pt>
                <c:pt idx="29109">
                  <c:v>-32767.0</c:v>
                </c:pt>
                <c:pt idx="29110">
                  <c:v>-32767.0</c:v>
                </c:pt>
                <c:pt idx="29111">
                  <c:v>-32767.0</c:v>
                </c:pt>
                <c:pt idx="29112">
                  <c:v>-32767.0</c:v>
                </c:pt>
                <c:pt idx="29113">
                  <c:v>-32767.0</c:v>
                </c:pt>
                <c:pt idx="29114">
                  <c:v>-32767.0</c:v>
                </c:pt>
                <c:pt idx="29115">
                  <c:v>-32767.0</c:v>
                </c:pt>
                <c:pt idx="29116">
                  <c:v>-32767.0</c:v>
                </c:pt>
                <c:pt idx="29117">
                  <c:v>-32767.0</c:v>
                </c:pt>
                <c:pt idx="29118">
                  <c:v>-32767.0</c:v>
                </c:pt>
                <c:pt idx="29119">
                  <c:v>-32767.0</c:v>
                </c:pt>
                <c:pt idx="29120">
                  <c:v>-32767.0</c:v>
                </c:pt>
                <c:pt idx="29121">
                  <c:v>-32767.0</c:v>
                </c:pt>
                <c:pt idx="29122">
                  <c:v>-32767.0</c:v>
                </c:pt>
                <c:pt idx="29123">
                  <c:v>-32767.0</c:v>
                </c:pt>
                <c:pt idx="29124">
                  <c:v>-32767.0</c:v>
                </c:pt>
                <c:pt idx="29125">
                  <c:v>-32767.0</c:v>
                </c:pt>
                <c:pt idx="29126">
                  <c:v>-32767.0</c:v>
                </c:pt>
                <c:pt idx="29127">
                  <c:v>-32767.0</c:v>
                </c:pt>
                <c:pt idx="29128">
                  <c:v>-32767.0</c:v>
                </c:pt>
                <c:pt idx="29129">
                  <c:v>-32767.0</c:v>
                </c:pt>
                <c:pt idx="29130">
                  <c:v>-32767.0</c:v>
                </c:pt>
                <c:pt idx="29131">
                  <c:v>-32767.0</c:v>
                </c:pt>
                <c:pt idx="29132">
                  <c:v>-32767.0</c:v>
                </c:pt>
                <c:pt idx="29133">
                  <c:v>-32767.0</c:v>
                </c:pt>
                <c:pt idx="29134">
                  <c:v>-32767.0</c:v>
                </c:pt>
                <c:pt idx="29135">
                  <c:v>-32767.0</c:v>
                </c:pt>
                <c:pt idx="29136">
                  <c:v>-32767.0</c:v>
                </c:pt>
                <c:pt idx="29137">
                  <c:v>-32767.0</c:v>
                </c:pt>
                <c:pt idx="29138">
                  <c:v>-32767.0</c:v>
                </c:pt>
                <c:pt idx="29139">
                  <c:v>-32767.0</c:v>
                </c:pt>
                <c:pt idx="29140">
                  <c:v>-32767.0</c:v>
                </c:pt>
                <c:pt idx="29141">
                  <c:v>-32767.0</c:v>
                </c:pt>
                <c:pt idx="29142">
                  <c:v>-32767.0</c:v>
                </c:pt>
                <c:pt idx="29143">
                  <c:v>-32767.0</c:v>
                </c:pt>
                <c:pt idx="29144">
                  <c:v>-32767.0</c:v>
                </c:pt>
                <c:pt idx="29145">
                  <c:v>-32767.0</c:v>
                </c:pt>
                <c:pt idx="29146">
                  <c:v>-32767.0</c:v>
                </c:pt>
                <c:pt idx="29147">
                  <c:v>-32767.0</c:v>
                </c:pt>
                <c:pt idx="29148">
                  <c:v>-32767.0</c:v>
                </c:pt>
                <c:pt idx="29149">
                  <c:v>-32767.0</c:v>
                </c:pt>
                <c:pt idx="29150">
                  <c:v>-32767.0</c:v>
                </c:pt>
                <c:pt idx="29151">
                  <c:v>-32767.0</c:v>
                </c:pt>
                <c:pt idx="29152">
                  <c:v>-32767.0</c:v>
                </c:pt>
                <c:pt idx="29153">
                  <c:v>-32767.0</c:v>
                </c:pt>
                <c:pt idx="29154">
                  <c:v>-32767.0</c:v>
                </c:pt>
                <c:pt idx="29155">
                  <c:v>-32767.0</c:v>
                </c:pt>
                <c:pt idx="29156">
                  <c:v>-32767.0</c:v>
                </c:pt>
                <c:pt idx="29157">
                  <c:v>-32767.0</c:v>
                </c:pt>
                <c:pt idx="29158">
                  <c:v>-32767.0</c:v>
                </c:pt>
                <c:pt idx="29159">
                  <c:v>-32767.0</c:v>
                </c:pt>
                <c:pt idx="29160">
                  <c:v>-32767.0</c:v>
                </c:pt>
                <c:pt idx="29161">
                  <c:v>-32767.0</c:v>
                </c:pt>
                <c:pt idx="29162">
                  <c:v>-32767.0</c:v>
                </c:pt>
                <c:pt idx="29163">
                  <c:v>-32767.0</c:v>
                </c:pt>
                <c:pt idx="29164">
                  <c:v>-32767.0</c:v>
                </c:pt>
                <c:pt idx="29165">
                  <c:v>-32767.0</c:v>
                </c:pt>
                <c:pt idx="29166">
                  <c:v>-32767.0</c:v>
                </c:pt>
                <c:pt idx="29167">
                  <c:v>-32767.0</c:v>
                </c:pt>
                <c:pt idx="29168">
                  <c:v>-32767.0</c:v>
                </c:pt>
                <c:pt idx="29169">
                  <c:v>-32767.0</c:v>
                </c:pt>
                <c:pt idx="29170">
                  <c:v>-32767.0</c:v>
                </c:pt>
                <c:pt idx="29171">
                  <c:v>-32767.0</c:v>
                </c:pt>
                <c:pt idx="29172">
                  <c:v>-32767.0</c:v>
                </c:pt>
                <c:pt idx="29173">
                  <c:v>-32767.0</c:v>
                </c:pt>
                <c:pt idx="29174">
                  <c:v>-32767.0</c:v>
                </c:pt>
                <c:pt idx="29175">
                  <c:v>-32767.0</c:v>
                </c:pt>
                <c:pt idx="29176">
                  <c:v>-32767.0</c:v>
                </c:pt>
                <c:pt idx="29177">
                  <c:v>-32767.0</c:v>
                </c:pt>
                <c:pt idx="29178">
                  <c:v>-32767.0</c:v>
                </c:pt>
                <c:pt idx="29179">
                  <c:v>-32767.0</c:v>
                </c:pt>
                <c:pt idx="29180">
                  <c:v>-32767.0</c:v>
                </c:pt>
                <c:pt idx="29181">
                  <c:v>-32767.0</c:v>
                </c:pt>
                <c:pt idx="29182">
                  <c:v>-32767.0</c:v>
                </c:pt>
                <c:pt idx="29183">
                  <c:v>-32767.0</c:v>
                </c:pt>
                <c:pt idx="29184">
                  <c:v>-32767.0</c:v>
                </c:pt>
                <c:pt idx="29185">
                  <c:v>-32767.0</c:v>
                </c:pt>
                <c:pt idx="29186">
                  <c:v>-32767.0</c:v>
                </c:pt>
                <c:pt idx="29187">
                  <c:v>-32767.0</c:v>
                </c:pt>
                <c:pt idx="29188">
                  <c:v>-32767.0</c:v>
                </c:pt>
                <c:pt idx="29189">
                  <c:v>-32767.0</c:v>
                </c:pt>
                <c:pt idx="29190">
                  <c:v>-32767.0</c:v>
                </c:pt>
                <c:pt idx="29191">
                  <c:v>-32767.0</c:v>
                </c:pt>
                <c:pt idx="29192">
                  <c:v>-32767.0</c:v>
                </c:pt>
                <c:pt idx="29193">
                  <c:v>-32767.0</c:v>
                </c:pt>
                <c:pt idx="29194">
                  <c:v>-32767.0</c:v>
                </c:pt>
                <c:pt idx="29195">
                  <c:v>-32767.0</c:v>
                </c:pt>
                <c:pt idx="29196">
                  <c:v>-32767.0</c:v>
                </c:pt>
                <c:pt idx="29197">
                  <c:v>-32767.0</c:v>
                </c:pt>
                <c:pt idx="29198">
                  <c:v>-32767.0</c:v>
                </c:pt>
                <c:pt idx="29199">
                  <c:v>-32767.0</c:v>
                </c:pt>
                <c:pt idx="29200">
                  <c:v>-32767.0</c:v>
                </c:pt>
                <c:pt idx="29201">
                  <c:v>-32767.0</c:v>
                </c:pt>
                <c:pt idx="29202">
                  <c:v>-32767.0</c:v>
                </c:pt>
                <c:pt idx="29203">
                  <c:v>-32767.0</c:v>
                </c:pt>
                <c:pt idx="29204">
                  <c:v>-32767.0</c:v>
                </c:pt>
                <c:pt idx="29205">
                  <c:v>-32767.0</c:v>
                </c:pt>
                <c:pt idx="29206">
                  <c:v>-32767.0</c:v>
                </c:pt>
                <c:pt idx="29207">
                  <c:v>-32767.0</c:v>
                </c:pt>
                <c:pt idx="29208">
                  <c:v>-32767.0</c:v>
                </c:pt>
                <c:pt idx="29209">
                  <c:v>-32767.0</c:v>
                </c:pt>
                <c:pt idx="29210">
                  <c:v>-32767.0</c:v>
                </c:pt>
                <c:pt idx="29211">
                  <c:v>-32767.0</c:v>
                </c:pt>
                <c:pt idx="29212">
                  <c:v>-32767.0</c:v>
                </c:pt>
                <c:pt idx="29213">
                  <c:v>-32767.0</c:v>
                </c:pt>
                <c:pt idx="29214">
                  <c:v>-32767.0</c:v>
                </c:pt>
                <c:pt idx="29215">
                  <c:v>-32767.0</c:v>
                </c:pt>
                <c:pt idx="29216">
                  <c:v>-32767.0</c:v>
                </c:pt>
                <c:pt idx="29217">
                  <c:v>-32767.0</c:v>
                </c:pt>
                <c:pt idx="29218">
                  <c:v>-32767.0</c:v>
                </c:pt>
                <c:pt idx="29219">
                  <c:v>-32767.0</c:v>
                </c:pt>
                <c:pt idx="29220">
                  <c:v>-32767.0</c:v>
                </c:pt>
                <c:pt idx="29221">
                  <c:v>-32767.0</c:v>
                </c:pt>
                <c:pt idx="29222">
                  <c:v>-32767.0</c:v>
                </c:pt>
                <c:pt idx="29223">
                  <c:v>-32767.0</c:v>
                </c:pt>
                <c:pt idx="29224">
                  <c:v>-32767.0</c:v>
                </c:pt>
                <c:pt idx="29225">
                  <c:v>-32767.0</c:v>
                </c:pt>
                <c:pt idx="29226">
                  <c:v>-32767.0</c:v>
                </c:pt>
                <c:pt idx="29227">
                  <c:v>-32767.0</c:v>
                </c:pt>
                <c:pt idx="29228">
                  <c:v>-32767.0</c:v>
                </c:pt>
                <c:pt idx="29229">
                  <c:v>-32767.0</c:v>
                </c:pt>
                <c:pt idx="29230">
                  <c:v>-32767.0</c:v>
                </c:pt>
                <c:pt idx="29231">
                  <c:v>-32767.0</c:v>
                </c:pt>
                <c:pt idx="29232">
                  <c:v>-32767.0</c:v>
                </c:pt>
                <c:pt idx="29233">
                  <c:v>-32767.0</c:v>
                </c:pt>
                <c:pt idx="29234">
                  <c:v>-32767.0</c:v>
                </c:pt>
                <c:pt idx="29235">
                  <c:v>-32767.0</c:v>
                </c:pt>
                <c:pt idx="29236">
                  <c:v>-32767.0</c:v>
                </c:pt>
                <c:pt idx="29237">
                  <c:v>-32767.0</c:v>
                </c:pt>
                <c:pt idx="29238">
                  <c:v>-32767.0</c:v>
                </c:pt>
                <c:pt idx="29239">
                  <c:v>-32767.0</c:v>
                </c:pt>
                <c:pt idx="29240">
                  <c:v>-32767.0</c:v>
                </c:pt>
                <c:pt idx="29241">
                  <c:v>-32767.0</c:v>
                </c:pt>
                <c:pt idx="29242">
                  <c:v>-32767.0</c:v>
                </c:pt>
                <c:pt idx="29243">
                  <c:v>-32767.0</c:v>
                </c:pt>
                <c:pt idx="29244">
                  <c:v>-32767.0</c:v>
                </c:pt>
                <c:pt idx="29245">
                  <c:v>-32767.0</c:v>
                </c:pt>
                <c:pt idx="29246">
                  <c:v>-32767.0</c:v>
                </c:pt>
                <c:pt idx="29247">
                  <c:v>-32767.0</c:v>
                </c:pt>
                <c:pt idx="29248">
                  <c:v>-32767.0</c:v>
                </c:pt>
                <c:pt idx="29249">
                  <c:v>-32767.0</c:v>
                </c:pt>
                <c:pt idx="29250">
                  <c:v>-32767.0</c:v>
                </c:pt>
                <c:pt idx="29251">
                  <c:v>-32767.0</c:v>
                </c:pt>
                <c:pt idx="29252">
                  <c:v>-32767.0</c:v>
                </c:pt>
                <c:pt idx="29253">
                  <c:v>-32767.0</c:v>
                </c:pt>
                <c:pt idx="29254">
                  <c:v>-32767.0</c:v>
                </c:pt>
                <c:pt idx="29255">
                  <c:v>-32767.0</c:v>
                </c:pt>
                <c:pt idx="29256">
                  <c:v>-32767.0</c:v>
                </c:pt>
                <c:pt idx="29257">
                  <c:v>-32767.0</c:v>
                </c:pt>
                <c:pt idx="29258">
                  <c:v>-32767.0</c:v>
                </c:pt>
                <c:pt idx="29259">
                  <c:v>-32767.0</c:v>
                </c:pt>
                <c:pt idx="29260">
                  <c:v>-32767.0</c:v>
                </c:pt>
                <c:pt idx="29261">
                  <c:v>-32767.0</c:v>
                </c:pt>
                <c:pt idx="29262">
                  <c:v>-32767.0</c:v>
                </c:pt>
                <c:pt idx="29263">
                  <c:v>-32767.0</c:v>
                </c:pt>
                <c:pt idx="29264">
                  <c:v>-32767.0</c:v>
                </c:pt>
                <c:pt idx="29265">
                  <c:v>-32767.0</c:v>
                </c:pt>
                <c:pt idx="29266">
                  <c:v>-32767.0</c:v>
                </c:pt>
                <c:pt idx="29267">
                  <c:v>-32767.0</c:v>
                </c:pt>
                <c:pt idx="29268">
                  <c:v>-32767.0</c:v>
                </c:pt>
                <c:pt idx="29269">
                  <c:v>-32767.0</c:v>
                </c:pt>
                <c:pt idx="29270">
                  <c:v>-32767.0</c:v>
                </c:pt>
                <c:pt idx="29271">
                  <c:v>-32767.0</c:v>
                </c:pt>
                <c:pt idx="29272">
                  <c:v>-32767.0</c:v>
                </c:pt>
                <c:pt idx="29273">
                  <c:v>-32767.0</c:v>
                </c:pt>
                <c:pt idx="29274">
                  <c:v>-32767.0</c:v>
                </c:pt>
                <c:pt idx="29275">
                  <c:v>-32767.0</c:v>
                </c:pt>
                <c:pt idx="29276">
                  <c:v>-32767.0</c:v>
                </c:pt>
                <c:pt idx="29277">
                  <c:v>-32767.0</c:v>
                </c:pt>
                <c:pt idx="29278">
                  <c:v>-32767.0</c:v>
                </c:pt>
                <c:pt idx="29279">
                  <c:v>-32767.0</c:v>
                </c:pt>
                <c:pt idx="29280">
                  <c:v>-32767.0</c:v>
                </c:pt>
                <c:pt idx="29281">
                  <c:v>-32767.0</c:v>
                </c:pt>
                <c:pt idx="29282">
                  <c:v>-32767.0</c:v>
                </c:pt>
                <c:pt idx="29283">
                  <c:v>-32767.0</c:v>
                </c:pt>
                <c:pt idx="29284">
                  <c:v>-32767.0</c:v>
                </c:pt>
                <c:pt idx="29285">
                  <c:v>-32767.0</c:v>
                </c:pt>
                <c:pt idx="29286">
                  <c:v>-32767.0</c:v>
                </c:pt>
                <c:pt idx="29287">
                  <c:v>-32767.0</c:v>
                </c:pt>
                <c:pt idx="29288">
                  <c:v>-32767.0</c:v>
                </c:pt>
                <c:pt idx="29289">
                  <c:v>-32767.0</c:v>
                </c:pt>
                <c:pt idx="29290">
                  <c:v>-32767.0</c:v>
                </c:pt>
                <c:pt idx="29291">
                  <c:v>-32767.0</c:v>
                </c:pt>
                <c:pt idx="29292">
                  <c:v>-32767.0</c:v>
                </c:pt>
                <c:pt idx="29293">
                  <c:v>-32767.0</c:v>
                </c:pt>
                <c:pt idx="29294">
                  <c:v>-32767.0</c:v>
                </c:pt>
                <c:pt idx="29295">
                  <c:v>-32767.0</c:v>
                </c:pt>
                <c:pt idx="29296">
                  <c:v>-32767.0</c:v>
                </c:pt>
                <c:pt idx="29297">
                  <c:v>-32767.0</c:v>
                </c:pt>
                <c:pt idx="29298">
                  <c:v>-32767.0</c:v>
                </c:pt>
                <c:pt idx="29299">
                  <c:v>-32767.0</c:v>
                </c:pt>
                <c:pt idx="29300">
                  <c:v>-32767.0</c:v>
                </c:pt>
                <c:pt idx="29301">
                  <c:v>-32767.0</c:v>
                </c:pt>
                <c:pt idx="29302">
                  <c:v>-32767.0</c:v>
                </c:pt>
                <c:pt idx="29303">
                  <c:v>-32767.0</c:v>
                </c:pt>
                <c:pt idx="29304">
                  <c:v>-32767.0</c:v>
                </c:pt>
                <c:pt idx="29305">
                  <c:v>-32767.0</c:v>
                </c:pt>
                <c:pt idx="29306">
                  <c:v>-32767.0</c:v>
                </c:pt>
                <c:pt idx="29307">
                  <c:v>-32767.0</c:v>
                </c:pt>
                <c:pt idx="29308">
                  <c:v>-32767.0</c:v>
                </c:pt>
                <c:pt idx="29309">
                  <c:v>-32767.0</c:v>
                </c:pt>
                <c:pt idx="29310">
                  <c:v>-32767.0</c:v>
                </c:pt>
                <c:pt idx="29311">
                  <c:v>-32767.0</c:v>
                </c:pt>
                <c:pt idx="29312">
                  <c:v>-32767.0</c:v>
                </c:pt>
                <c:pt idx="29313">
                  <c:v>-32767.0</c:v>
                </c:pt>
                <c:pt idx="29314">
                  <c:v>-32767.0</c:v>
                </c:pt>
                <c:pt idx="29315">
                  <c:v>-32767.0</c:v>
                </c:pt>
                <c:pt idx="29316">
                  <c:v>-32767.0</c:v>
                </c:pt>
                <c:pt idx="29317">
                  <c:v>-32767.0</c:v>
                </c:pt>
                <c:pt idx="29318">
                  <c:v>-32767.0</c:v>
                </c:pt>
                <c:pt idx="29319">
                  <c:v>-32767.0</c:v>
                </c:pt>
                <c:pt idx="29320">
                  <c:v>-32767.0</c:v>
                </c:pt>
                <c:pt idx="29321">
                  <c:v>-32767.0</c:v>
                </c:pt>
                <c:pt idx="29322">
                  <c:v>-32767.0</c:v>
                </c:pt>
                <c:pt idx="29323">
                  <c:v>-32767.0</c:v>
                </c:pt>
                <c:pt idx="29324">
                  <c:v>-32767.0</c:v>
                </c:pt>
                <c:pt idx="29325">
                  <c:v>-32767.0</c:v>
                </c:pt>
                <c:pt idx="29326">
                  <c:v>-32767.0</c:v>
                </c:pt>
                <c:pt idx="29327">
                  <c:v>-32767.0</c:v>
                </c:pt>
                <c:pt idx="29328">
                  <c:v>-32767.0</c:v>
                </c:pt>
                <c:pt idx="29329">
                  <c:v>-32767.0</c:v>
                </c:pt>
                <c:pt idx="29330">
                  <c:v>-32767.0</c:v>
                </c:pt>
                <c:pt idx="29331">
                  <c:v>-32767.0</c:v>
                </c:pt>
                <c:pt idx="29332">
                  <c:v>-32767.0</c:v>
                </c:pt>
                <c:pt idx="29333">
                  <c:v>-32767.0</c:v>
                </c:pt>
                <c:pt idx="29334">
                  <c:v>-32767.0</c:v>
                </c:pt>
                <c:pt idx="29335">
                  <c:v>-32767.0</c:v>
                </c:pt>
                <c:pt idx="29336">
                  <c:v>-32767.0</c:v>
                </c:pt>
                <c:pt idx="29337">
                  <c:v>-32767.0</c:v>
                </c:pt>
                <c:pt idx="29338">
                  <c:v>-32767.0</c:v>
                </c:pt>
                <c:pt idx="29339">
                  <c:v>-32767.0</c:v>
                </c:pt>
                <c:pt idx="29340">
                  <c:v>-32767.0</c:v>
                </c:pt>
                <c:pt idx="29341">
                  <c:v>-32767.0</c:v>
                </c:pt>
                <c:pt idx="29342">
                  <c:v>-32767.0</c:v>
                </c:pt>
                <c:pt idx="29343">
                  <c:v>-32767.0</c:v>
                </c:pt>
                <c:pt idx="29344">
                  <c:v>-32767.0</c:v>
                </c:pt>
                <c:pt idx="29345">
                  <c:v>-32767.0</c:v>
                </c:pt>
                <c:pt idx="29346">
                  <c:v>-32767.0</c:v>
                </c:pt>
                <c:pt idx="29347">
                  <c:v>-32767.0</c:v>
                </c:pt>
                <c:pt idx="29348">
                  <c:v>-32767.0</c:v>
                </c:pt>
                <c:pt idx="29349">
                  <c:v>-32767.0</c:v>
                </c:pt>
                <c:pt idx="29350">
                  <c:v>-32767.0</c:v>
                </c:pt>
                <c:pt idx="29351">
                  <c:v>-32767.0</c:v>
                </c:pt>
                <c:pt idx="29352">
                  <c:v>-32767.0</c:v>
                </c:pt>
                <c:pt idx="29353">
                  <c:v>-32767.0</c:v>
                </c:pt>
                <c:pt idx="29354">
                  <c:v>-32767.0</c:v>
                </c:pt>
                <c:pt idx="29355">
                  <c:v>-32767.0</c:v>
                </c:pt>
                <c:pt idx="29356">
                  <c:v>-32767.0</c:v>
                </c:pt>
                <c:pt idx="29357">
                  <c:v>-32767.0</c:v>
                </c:pt>
                <c:pt idx="29358">
                  <c:v>-32767.0</c:v>
                </c:pt>
                <c:pt idx="29359">
                  <c:v>-32767.0</c:v>
                </c:pt>
                <c:pt idx="29360">
                  <c:v>-32767.0</c:v>
                </c:pt>
                <c:pt idx="29361">
                  <c:v>-32767.0</c:v>
                </c:pt>
                <c:pt idx="29362">
                  <c:v>-32767.0</c:v>
                </c:pt>
                <c:pt idx="29363">
                  <c:v>-32767.0</c:v>
                </c:pt>
                <c:pt idx="29364">
                  <c:v>-32767.0</c:v>
                </c:pt>
                <c:pt idx="29365">
                  <c:v>-32767.0</c:v>
                </c:pt>
                <c:pt idx="29366">
                  <c:v>-32767.0</c:v>
                </c:pt>
                <c:pt idx="29367">
                  <c:v>-32767.0</c:v>
                </c:pt>
                <c:pt idx="29368">
                  <c:v>-32767.0</c:v>
                </c:pt>
                <c:pt idx="29369">
                  <c:v>-32767.0</c:v>
                </c:pt>
                <c:pt idx="29370">
                  <c:v>-32767.0</c:v>
                </c:pt>
                <c:pt idx="29371">
                  <c:v>-32767.0</c:v>
                </c:pt>
                <c:pt idx="29372">
                  <c:v>-32767.0</c:v>
                </c:pt>
                <c:pt idx="29373">
                  <c:v>-32767.0</c:v>
                </c:pt>
                <c:pt idx="29374">
                  <c:v>-32767.0</c:v>
                </c:pt>
                <c:pt idx="29375">
                  <c:v>-32767.0</c:v>
                </c:pt>
                <c:pt idx="29376">
                  <c:v>-32767.0</c:v>
                </c:pt>
                <c:pt idx="29377">
                  <c:v>-32767.0</c:v>
                </c:pt>
                <c:pt idx="29378">
                  <c:v>-32767.0</c:v>
                </c:pt>
                <c:pt idx="29379">
                  <c:v>-32767.0</c:v>
                </c:pt>
                <c:pt idx="29380">
                  <c:v>-32767.0</c:v>
                </c:pt>
                <c:pt idx="29381">
                  <c:v>-32767.0</c:v>
                </c:pt>
                <c:pt idx="29382">
                  <c:v>-32767.0</c:v>
                </c:pt>
                <c:pt idx="29383">
                  <c:v>-32767.0</c:v>
                </c:pt>
                <c:pt idx="29384">
                  <c:v>-32767.0</c:v>
                </c:pt>
                <c:pt idx="29385">
                  <c:v>-32767.0</c:v>
                </c:pt>
                <c:pt idx="29386">
                  <c:v>-32767.0</c:v>
                </c:pt>
                <c:pt idx="29387">
                  <c:v>-32767.0</c:v>
                </c:pt>
                <c:pt idx="29388">
                  <c:v>-32767.0</c:v>
                </c:pt>
                <c:pt idx="29389">
                  <c:v>-32767.0</c:v>
                </c:pt>
                <c:pt idx="29390">
                  <c:v>-32767.0</c:v>
                </c:pt>
                <c:pt idx="29391">
                  <c:v>-32767.0</c:v>
                </c:pt>
                <c:pt idx="29392">
                  <c:v>-32767.0</c:v>
                </c:pt>
                <c:pt idx="29393">
                  <c:v>-32767.0</c:v>
                </c:pt>
                <c:pt idx="29394">
                  <c:v>-32767.0</c:v>
                </c:pt>
                <c:pt idx="29395">
                  <c:v>-32767.0</c:v>
                </c:pt>
                <c:pt idx="29396">
                  <c:v>-32767.0</c:v>
                </c:pt>
                <c:pt idx="29397">
                  <c:v>-32767.0</c:v>
                </c:pt>
                <c:pt idx="29398">
                  <c:v>-32767.0</c:v>
                </c:pt>
                <c:pt idx="29399">
                  <c:v>-32767.0</c:v>
                </c:pt>
                <c:pt idx="29400">
                  <c:v>-32767.0</c:v>
                </c:pt>
                <c:pt idx="29401">
                  <c:v>-32767.0</c:v>
                </c:pt>
                <c:pt idx="29402">
                  <c:v>-32767.0</c:v>
                </c:pt>
                <c:pt idx="29403">
                  <c:v>-32767.0</c:v>
                </c:pt>
                <c:pt idx="29404">
                  <c:v>-32767.0</c:v>
                </c:pt>
                <c:pt idx="29405">
                  <c:v>-32767.0</c:v>
                </c:pt>
                <c:pt idx="29406">
                  <c:v>-32767.0</c:v>
                </c:pt>
                <c:pt idx="29407">
                  <c:v>-32767.0</c:v>
                </c:pt>
                <c:pt idx="29408">
                  <c:v>-32767.0</c:v>
                </c:pt>
                <c:pt idx="29409">
                  <c:v>-32767.0</c:v>
                </c:pt>
                <c:pt idx="29410">
                  <c:v>-32767.0</c:v>
                </c:pt>
                <c:pt idx="29411">
                  <c:v>-32767.0</c:v>
                </c:pt>
                <c:pt idx="29412">
                  <c:v>-32767.0</c:v>
                </c:pt>
                <c:pt idx="29413">
                  <c:v>-32767.0</c:v>
                </c:pt>
                <c:pt idx="29414">
                  <c:v>-32767.0</c:v>
                </c:pt>
                <c:pt idx="29415">
                  <c:v>-32767.0</c:v>
                </c:pt>
                <c:pt idx="29416">
                  <c:v>-32767.0</c:v>
                </c:pt>
                <c:pt idx="29417">
                  <c:v>-32767.0</c:v>
                </c:pt>
                <c:pt idx="29418">
                  <c:v>-32767.0</c:v>
                </c:pt>
                <c:pt idx="29419">
                  <c:v>-32767.0</c:v>
                </c:pt>
                <c:pt idx="29420">
                  <c:v>-32767.0</c:v>
                </c:pt>
                <c:pt idx="29421">
                  <c:v>-32767.0</c:v>
                </c:pt>
                <c:pt idx="29422">
                  <c:v>-32767.0</c:v>
                </c:pt>
                <c:pt idx="29423">
                  <c:v>-32767.0</c:v>
                </c:pt>
                <c:pt idx="29424">
                  <c:v>-32767.0</c:v>
                </c:pt>
                <c:pt idx="29425">
                  <c:v>-32767.0</c:v>
                </c:pt>
                <c:pt idx="29426">
                  <c:v>-32767.0</c:v>
                </c:pt>
                <c:pt idx="29427">
                  <c:v>-32767.0</c:v>
                </c:pt>
                <c:pt idx="29428">
                  <c:v>-32767.0</c:v>
                </c:pt>
                <c:pt idx="29429">
                  <c:v>-32767.0</c:v>
                </c:pt>
                <c:pt idx="29430">
                  <c:v>-32767.0</c:v>
                </c:pt>
                <c:pt idx="29431">
                  <c:v>-32767.0</c:v>
                </c:pt>
                <c:pt idx="29432">
                  <c:v>-32767.0</c:v>
                </c:pt>
                <c:pt idx="29433">
                  <c:v>-32767.0</c:v>
                </c:pt>
                <c:pt idx="29434">
                  <c:v>-32767.0</c:v>
                </c:pt>
                <c:pt idx="29435">
                  <c:v>-32767.0</c:v>
                </c:pt>
                <c:pt idx="29436">
                  <c:v>-32767.0</c:v>
                </c:pt>
                <c:pt idx="29437">
                  <c:v>-32767.0</c:v>
                </c:pt>
                <c:pt idx="29438">
                  <c:v>-32767.0</c:v>
                </c:pt>
                <c:pt idx="29439">
                  <c:v>-32767.0</c:v>
                </c:pt>
                <c:pt idx="29440">
                  <c:v>-32767.0</c:v>
                </c:pt>
                <c:pt idx="29441">
                  <c:v>-32767.0</c:v>
                </c:pt>
                <c:pt idx="29442">
                  <c:v>-32767.0</c:v>
                </c:pt>
                <c:pt idx="29443">
                  <c:v>-32767.0</c:v>
                </c:pt>
                <c:pt idx="29444">
                  <c:v>-32767.0</c:v>
                </c:pt>
                <c:pt idx="29445">
                  <c:v>-32767.0</c:v>
                </c:pt>
                <c:pt idx="29446">
                  <c:v>-32767.0</c:v>
                </c:pt>
                <c:pt idx="29447">
                  <c:v>-32767.0</c:v>
                </c:pt>
                <c:pt idx="29448">
                  <c:v>-32767.0</c:v>
                </c:pt>
                <c:pt idx="29449">
                  <c:v>-32767.0</c:v>
                </c:pt>
                <c:pt idx="29450">
                  <c:v>-32767.0</c:v>
                </c:pt>
                <c:pt idx="29451">
                  <c:v>-32767.0</c:v>
                </c:pt>
                <c:pt idx="29452">
                  <c:v>-32767.0</c:v>
                </c:pt>
                <c:pt idx="29453">
                  <c:v>-32767.0</c:v>
                </c:pt>
                <c:pt idx="29454">
                  <c:v>-32767.0</c:v>
                </c:pt>
                <c:pt idx="29455">
                  <c:v>-32767.0</c:v>
                </c:pt>
                <c:pt idx="29456">
                  <c:v>-32767.0</c:v>
                </c:pt>
                <c:pt idx="29457">
                  <c:v>-32767.0</c:v>
                </c:pt>
                <c:pt idx="29458">
                  <c:v>-32767.0</c:v>
                </c:pt>
                <c:pt idx="29459">
                  <c:v>-32767.0</c:v>
                </c:pt>
                <c:pt idx="29460">
                  <c:v>-32767.0</c:v>
                </c:pt>
                <c:pt idx="29461">
                  <c:v>-32767.0</c:v>
                </c:pt>
                <c:pt idx="29462">
                  <c:v>-32767.0</c:v>
                </c:pt>
                <c:pt idx="29463">
                  <c:v>-32767.0</c:v>
                </c:pt>
                <c:pt idx="29464">
                  <c:v>-32767.0</c:v>
                </c:pt>
                <c:pt idx="29465">
                  <c:v>-32767.0</c:v>
                </c:pt>
                <c:pt idx="29466">
                  <c:v>-32767.0</c:v>
                </c:pt>
                <c:pt idx="29467">
                  <c:v>-32767.0</c:v>
                </c:pt>
                <c:pt idx="29468">
                  <c:v>-32767.0</c:v>
                </c:pt>
                <c:pt idx="29469">
                  <c:v>-32767.0</c:v>
                </c:pt>
                <c:pt idx="29470">
                  <c:v>-32767.0</c:v>
                </c:pt>
                <c:pt idx="29471">
                  <c:v>-32767.0</c:v>
                </c:pt>
                <c:pt idx="29472">
                  <c:v>-32767.0</c:v>
                </c:pt>
                <c:pt idx="29473">
                  <c:v>-32767.0</c:v>
                </c:pt>
                <c:pt idx="29474">
                  <c:v>-32767.0</c:v>
                </c:pt>
                <c:pt idx="29475">
                  <c:v>-32767.0</c:v>
                </c:pt>
                <c:pt idx="29476">
                  <c:v>-32767.0</c:v>
                </c:pt>
                <c:pt idx="29477">
                  <c:v>-32767.0</c:v>
                </c:pt>
                <c:pt idx="29478">
                  <c:v>-32767.0</c:v>
                </c:pt>
                <c:pt idx="29479">
                  <c:v>-32767.0</c:v>
                </c:pt>
                <c:pt idx="29480">
                  <c:v>-32767.0</c:v>
                </c:pt>
                <c:pt idx="29481">
                  <c:v>-32767.0</c:v>
                </c:pt>
                <c:pt idx="29482">
                  <c:v>-32767.0</c:v>
                </c:pt>
                <c:pt idx="29483">
                  <c:v>-32767.0</c:v>
                </c:pt>
                <c:pt idx="29484">
                  <c:v>-32767.0</c:v>
                </c:pt>
                <c:pt idx="29485">
                  <c:v>-32767.0</c:v>
                </c:pt>
                <c:pt idx="29486">
                  <c:v>-32767.0</c:v>
                </c:pt>
                <c:pt idx="29487">
                  <c:v>-32767.0</c:v>
                </c:pt>
                <c:pt idx="29488">
                  <c:v>-32767.0</c:v>
                </c:pt>
                <c:pt idx="29489">
                  <c:v>-32767.0</c:v>
                </c:pt>
                <c:pt idx="29490">
                  <c:v>-32767.0</c:v>
                </c:pt>
                <c:pt idx="29491">
                  <c:v>-32767.0</c:v>
                </c:pt>
                <c:pt idx="29492">
                  <c:v>-32767.0</c:v>
                </c:pt>
                <c:pt idx="29493">
                  <c:v>-32767.0</c:v>
                </c:pt>
                <c:pt idx="29494">
                  <c:v>-32767.0</c:v>
                </c:pt>
                <c:pt idx="29495">
                  <c:v>-32767.0</c:v>
                </c:pt>
                <c:pt idx="29496">
                  <c:v>-32767.0</c:v>
                </c:pt>
                <c:pt idx="29497">
                  <c:v>-32767.0</c:v>
                </c:pt>
                <c:pt idx="29498">
                  <c:v>-32767.0</c:v>
                </c:pt>
                <c:pt idx="29499">
                  <c:v>-32767.0</c:v>
                </c:pt>
                <c:pt idx="29500">
                  <c:v>-32767.0</c:v>
                </c:pt>
                <c:pt idx="29501">
                  <c:v>-32767.0</c:v>
                </c:pt>
                <c:pt idx="29502">
                  <c:v>-32767.0</c:v>
                </c:pt>
                <c:pt idx="29503">
                  <c:v>-32767.0</c:v>
                </c:pt>
                <c:pt idx="29504">
                  <c:v>-32767.0</c:v>
                </c:pt>
                <c:pt idx="29505">
                  <c:v>-32767.0</c:v>
                </c:pt>
                <c:pt idx="29506">
                  <c:v>-32767.0</c:v>
                </c:pt>
                <c:pt idx="29507">
                  <c:v>-32767.0</c:v>
                </c:pt>
                <c:pt idx="29508">
                  <c:v>-32767.0</c:v>
                </c:pt>
                <c:pt idx="29509">
                  <c:v>-32767.0</c:v>
                </c:pt>
                <c:pt idx="29510">
                  <c:v>-32767.0</c:v>
                </c:pt>
                <c:pt idx="29511">
                  <c:v>-32767.0</c:v>
                </c:pt>
                <c:pt idx="29512">
                  <c:v>-32767.0</c:v>
                </c:pt>
                <c:pt idx="29513">
                  <c:v>-32767.0</c:v>
                </c:pt>
                <c:pt idx="29514">
                  <c:v>-32767.0</c:v>
                </c:pt>
                <c:pt idx="29515">
                  <c:v>-32767.0</c:v>
                </c:pt>
                <c:pt idx="29516">
                  <c:v>-32767.0</c:v>
                </c:pt>
                <c:pt idx="29517">
                  <c:v>-32767.0</c:v>
                </c:pt>
                <c:pt idx="29518">
                  <c:v>-32767.0</c:v>
                </c:pt>
                <c:pt idx="29519">
                  <c:v>-32767.0</c:v>
                </c:pt>
              </c:numCache>
            </c:numRef>
          </c:yVal>
          <c:smooth val="0"/>
        </c:ser>
        <c:dLbls>
          <c:showLegendKey val="0"/>
          <c:showVal val="0"/>
          <c:showCatName val="0"/>
          <c:showSerName val="0"/>
          <c:showPercent val="0"/>
          <c:showBubbleSize val="0"/>
        </c:dLbls>
        <c:axId val="2132230904"/>
        <c:axId val="2064335224"/>
      </c:scatterChart>
      <c:valAx>
        <c:axId val="2132230904"/>
        <c:scaling>
          <c:orientation val="minMax"/>
          <c:max val="0.8"/>
          <c:min val="0.700000000000001"/>
        </c:scaling>
        <c:delete val="0"/>
        <c:axPos val="b"/>
        <c:title>
          <c:tx>
            <c:rich>
              <a:bodyPr/>
              <a:lstStyle/>
              <a:p>
                <a:pPr>
                  <a:defRPr/>
                </a:pPr>
                <a:r>
                  <a:rPr lang="en-US"/>
                  <a:t>UTC</a:t>
                </a:r>
              </a:p>
            </c:rich>
          </c:tx>
          <c:layout/>
          <c:overlay val="0"/>
        </c:title>
        <c:numFmt formatCode="h:mm:ss;@" sourceLinked="0"/>
        <c:majorTickMark val="out"/>
        <c:minorTickMark val="none"/>
        <c:tickLblPos val="nextTo"/>
        <c:crossAx val="2064335224"/>
        <c:crosses val="autoZero"/>
        <c:crossBetween val="midCat"/>
      </c:valAx>
      <c:valAx>
        <c:axId val="2064335224"/>
        <c:scaling>
          <c:orientation val="minMax"/>
          <c:max val="1.0"/>
          <c:min val="0.0"/>
        </c:scaling>
        <c:delete val="0"/>
        <c:axPos val="l"/>
        <c:title>
          <c:tx>
            <c:rich>
              <a:bodyPr rot="-5400000" vert="horz"/>
              <a:lstStyle/>
              <a:p>
                <a:pPr>
                  <a:defRPr/>
                </a:pPr>
                <a:r>
                  <a:rPr lang="en-US"/>
                  <a:t>Water Content (g m</a:t>
                </a:r>
                <a:r>
                  <a:rPr lang="en-US" baseline="30000"/>
                  <a:t>-3</a:t>
                </a:r>
                <a:r>
                  <a:rPr lang="en-US"/>
                  <a:t>)</a:t>
                </a:r>
              </a:p>
            </c:rich>
          </c:tx>
          <c:layout/>
          <c:overlay val="0"/>
        </c:title>
        <c:numFmt formatCode="0.00" sourceLinked="1"/>
        <c:majorTickMark val="out"/>
        <c:minorTickMark val="none"/>
        <c:tickLblPos val="nextTo"/>
        <c:crossAx val="2132230904"/>
        <c:crosses val="autoZero"/>
        <c:crossBetween val="midCat"/>
      </c:valAx>
    </c:plotArea>
    <c:legend>
      <c:legendPos val="b"/>
      <c:layout/>
      <c:overlay val="0"/>
    </c:legend>
    <c:plotVisOnly val="1"/>
    <c:dispBlanksAs val="gap"/>
    <c:showDLblsOverMax val="0"/>
  </c:chart>
  <c:txPr>
    <a:bodyPr/>
    <a:lstStyle/>
    <a:p>
      <a:pPr>
        <a:defRPr sz="1800" b="1" i="0" baseline="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ORCAS RF03</a:t>
            </a:r>
          </a:p>
        </c:rich>
      </c:tx>
      <c:layout/>
      <c:overlay val="1"/>
    </c:title>
    <c:autoTitleDeleted val="0"/>
    <c:plotArea>
      <c:layout/>
      <c:scatterChart>
        <c:scatterStyle val="lineMarker"/>
        <c:varyColors val="0"/>
        <c:ser>
          <c:idx val="0"/>
          <c:order val="0"/>
          <c:tx>
            <c:v>cwc</c:v>
          </c:tx>
          <c:spPr>
            <a:ln w="28575">
              <a:solidFill>
                <a:schemeClr val="accent1"/>
              </a:solidFill>
            </a:ln>
          </c:spPr>
          <c:marker>
            <c:symbol val="diamond"/>
            <c:size val="2"/>
          </c:marker>
          <c:xVal>
            <c:numRef>
              <c:f>Sheet2!$L$2:$L$29581</c:f>
              <c:numCache>
                <c:formatCode>General</c:formatCode>
                <c:ptCount val="29580"/>
                <c:pt idx="1">
                  <c:v>-9999.0</c:v>
                </c:pt>
                <c:pt idx="2">
                  <c:v>-9999.0</c:v>
                </c:pt>
                <c:pt idx="3">
                  <c:v>-9999.0</c:v>
                </c:pt>
                <c:pt idx="4">
                  <c:v>-9999.0</c:v>
                </c:pt>
                <c:pt idx="5">
                  <c:v>-9999.0</c:v>
                </c:pt>
                <c:pt idx="6">
                  <c:v>-9999.0</c:v>
                </c:pt>
                <c:pt idx="7">
                  <c:v>-9999.0</c:v>
                </c:pt>
                <c:pt idx="8">
                  <c:v>-9999.0</c:v>
                </c:pt>
                <c:pt idx="9">
                  <c:v>-9999.0</c:v>
                </c:pt>
                <c:pt idx="10">
                  <c:v>-9999.0</c:v>
                </c:pt>
                <c:pt idx="11">
                  <c:v>-9999.0</c:v>
                </c:pt>
                <c:pt idx="12">
                  <c:v>-9999.0</c:v>
                </c:pt>
                <c:pt idx="13">
                  <c:v>-9999.0</c:v>
                </c:pt>
                <c:pt idx="14">
                  <c:v>-9999.0</c:v>
                </c:pt>
                <c:pt idx="15">
                  <c:v>-9999.0</c:v>
                </c:pt>
                <c:pt idx="16">
                  <c:v>-9999.0</c:v>
                </c:pt>
                <c:pt idx="17">
                  <c:v>-9999.0</c:v>
                </c:pt>
                <c:pt idx="18">
                  <c:v>-9999.0</c:v>
                </c:pt>
                <c:pt idx="19">
                  <c:v>-9999.0</c:v>
                </c:pt>
                <c:pt idx="20">
                  <c:v>-9999.0</c:v>
                </c:pt>
                <c:pt idx="21">
                  <c:v>-9999.0</c:v>
                </c:pt>
                <c:pt idx="22">
                  <c:v>-9999.0</c:v>
                </c:pt>
                <c:pt idx="23">
                  <c:v>-9999.0</c:v>
                </c:pt>
                <c:pt idx="24">
                  <c:v>-9999.0</c:v>
                </c:pt>
                <c:pt idx="25">
                  <c:v>-9999.0</c:v>
                </c:pt>
                <c:pt idx="26">
                  <c:v>-9999.0</c:v>
                </c:pt>
                <c:pt idx="27">
                  <c:v>-9999.0</c:v>
                </c:pt>
                <c:pt idx="28">
                  <c:v>-9999.0</c:v>
                </c:pt>
                <c:pt idx="29">
                  <c:v>-9999.0</c:v>
                </c:pt>
                <c:pt idx="30">
                  <c:v>-9999.0</c:v>
                </c:pt>
                <c:pt idx="31">
                  <c:v>-9999.0</c:v>
                </c:pt>
                <c:pt idx="32">
                  <c:v>-9999.0</c:v>
                </c:pt>
                <c:pt idx="33">
                  <c:v>-9999.0</c:v>
                </c:pt>
                <c:pt idx="34">
                  <c:v>-9999.0</c:v>
                </c:pt>
                <c:pt idx="35">
                  <c:v>-9999.0</c:v>
                </c:pt>
                <c:pt idx="36">
                  <c:v>-9999.0</c:v>
                </c:pt>
                <c:pt idx="37">
                  <c:v>-9999.0</c:v>
                </c:pt>
                <c:pt idx="38">
                  <c:v>-9999.0</c:v>
                </c:pt>
                <c:pt idx="39">
                  <c:v>-9999.0</c:v>
                </c:pt>
                <c:pt idx="40">
                  <c:v>-9999.0</c:v>
                </c:pt>
                <c:pt idx="41">
                  <c:v>-9999.0</c:v>
                </c:pt>
                <c:pt idx="42">
                  <c:v>-9999.0</c:v>
                </c:pt>
                <c:pt idx="43">
                  <c:v>-9999.0</c:v>
                </c:pt>
                <c:pt idx="44">
                  <c:v>-9999.0</c:v>
                </c:pt>
                <c:pt idx="45">
                  <c:v>-9999.0</c:v>
                </c:pt>
                <c:pt idx="46">
                  <c:v>-9999.0</c:v>
                </c:pt>
                <c:pt idx="47">
                  <c:v>-9999.0</c:v>
                </c:pt>
                <c:pt idx="48">
                  <c:v>-9999.0</c:v>
                </c:pt>
                <c:pt idx="49">
                  <c:v>-9999.0</c:v>
                </c:pt>
                <c:pt idx="50">
                  <c:v>-9999.0</c:v>
                </c:pt>
                <c:pt idx="51">
                  <c:v>-9999.0</c:v>
                </c:pt>
                <c:pt idx="52">
                  <c:v>-9999.0</c:v>
                </c:pt>
                <c:pt idx="53">
                  <c:v>-9999.0</c:v>
                </c:pt>
                <c:pt idx="54">
                  <c:v>-9999.0</c:v>
                </c:pt>
                <c:pt idx="55">
                  <c:v>-9999.0</c:v>
                </c:pt>
                <c:pt idx="56">
                  <c:v>-9999.0</c:v>
                </c:pt>
                <c:pt idx="57">
                  <c:v>-9999.0</c:v>
                </c:pt>
                <c:pt idx="58">
                  <c:v>-9999.0</c:v>
                </c:pt>
                <c:pt idx="59">
                  <c:v>-9999.0</c:v>
                </c:pt>
                <c:pt idx="60">
                  <c:v>-9999.0</c:v>
                </c:pt>
                <c:pt idx="61">
                  <c:v>-9999.0</c:v>
                </c:pt>
                <c:pt idx="62">
                  <c:v>-9999.0</c:v>
                </c:pt>
                <c:pt idx="63">
                  <c:v>-9999.0</c:v>
                </c:pt>
                <c:pt idx="64">
                  <c:v>-9999.0</c:v>
                </c:pt>
                <c:pt idx="65">
                  <c:v>-9999.0</c:v>
                </c:pt>
                <c:pt idx="66">
                  <c:v>-9999.0</c:v>
                </c:pt>
                <c:pt idx="67">
                  <c:v>-9999.0</c:v>
                </c:pt>
                <c:pt idx="68">
                  <c:v>-9999.0</c:v>
                </c:pt>
                <c:pt idx="69">
                  <c:v>-9999.0</c:v>
                </c:pt>
                <c:pt idx="70">
                  <c:v>-9999.0</c:v>
                </c:pt>
                <c:pt idx="71">
                  <c:v>-9999.0</c:v>
                </c:pt>
                <c:pt idx="72">
                  <c:v>-9999.0</c:v>
                </c:pt>
                <c:pt idx="73">
                  <c:v>-9999.0</c:v>
                </c:pt>
                <c:pt idx="74">
                  <c:v>-9999.0</c:v>
                </c:pt>
                <c:pt idx="75">
                  <c:v>-9999.0</c:v>
                </c:pt>
                <c:pt idx="76">
                  <c:v>-9999.0</c:v>
                </c:pt>
                <c:pt idx="77">
                  <c:v>-9999.0</c:v>
                </c:pt>
                <c:pt idx="78">
                  <c:v>-9999.0</c:v>
                </c:pt>
                <c:pt idx="79">
                  <c:v>-9999.0</c:v>
                </c:pt>
                <c:pt idx="80">
                  <c:v>-9999.0</c:v>
                </c:pt>
                <c:pt idx="81">
                  <c:v>-9999.0</c:v>
                </c:pt>
                <c:pt idx="82">
                  <c:v>-9999.0</c:v>
                </c:pt>
                <c:pt idx="83">
                  <c:v>-9999.0</c:v>
                </c:pt>
                <c:pt idx="84">
                  <c:v>-9999.0</c:v>
                </c:pt>
                <c:pt idx="85">
                  <c:v>-9999.0</c:v>
                </c:pt>
                <c:pt idx="86">
                  <c:v>-9999.0</c:v>
                </c:pt>
                <c:pt idx="87">
                  <c:v>-9999.0</c:v>
                </c:pt>
                <c:pt idx="88">
                  <c:v>-9999.0</c:v>
                </c:pt>
                <c:pt idx="89">
                  <c:v>-9999.0</c:v>
                </c:pt>
                <c:pt idx="90">
                  <c:v>-9999.0</c:v>
                </c:pt>
                <c:pt idx="91">
                  <c:v>-9999.0</c:v>
                </c:pt>
                <c:pt idx="92">
                  <c:v>-9999.0</c:v>
                </c:pt>
                <c:pt idx="93">
                  <c:v>-9999.0</c:v>
                </c:pt>
                <c:pt idx="94">
                  <c:v>-9999.0</c:v>
                </c:pt>
                <c:pt idx="95">
                  <c:v>-9999.0</c:v>
                </c:pt>
                <c:pt idx="96">
                  <c:v>-9999.0</c:v>
                </c:pt>
                <c:pt idx="97">
                  <c:v>-9999.0</c:v>
                </c:pt>
                <c:pt idx="98">
                  <c:v>-9999.0</c:v>
                </c:pt>
                <c:pt idx="99">
                  <c:v>-9999.0</c:v>
                </c:pt>
                <c:pt idx="100">
                  <c:v>-9999.0</c:v>
                </c:pt>
                <c:pt idx="101">
                  <c:v>-9999.0</c:v>
                </c:pt>
                <c:pt idx="102">
                  <c:v>-9999.0</c:v>
                </c:pt>
                <c:pt idx="103">
                  <c:v>-9999.0</c:v>
                </c:pt>
                <c:pt idx="104">
                  <c:v>-9999.0</c:v>
                </c:pt>
                <c:pt idx="105">
                  <c:v>-9999.0</c:v>
                </c:pt>
                <c:pt idx="106">
                  <c:v>-9999.0</c:v>
                </c:pt>
                <c:pt idx="107">
                  <c:v>-9999.0</c:v>
                </c:pt>
                <c:pt idx="108">
                  <c:v>-9999.0</c:v>
                </c:pt>
                <c:pt idx="109">
                  <c:v>-9999.0</c:v>
                </c:pt>
                <c:pt idx="110">
                  <c:v>-9999.0</c:v>
                </c:pt>
                <c:pt idx="111">
                  <c:v>-9999.0</c:v>
                </c:pt>
                <c:pt idx="112">
                  <c:v>-9999.0</c:v>
                </c:pt>
                <c:pt idx="113">
                  <c:v>-9999.0</c:v>
                </c:pt>
                <c:pt idx="114">
                  <c:v>-9999.0</c:v>
                </c:pt>
                <c:pt idx="115">
                  <c:v>-9999.0</c:v>
                </c:pt>
                <c:pt idx="116">
                  <c:v>-9999.0</c:v>
                </c:pt>
                <c:pt idx="117">
                  <c:v>-9999.0</c:v>
                </c:pt>
                <c:pt idx="118">
                  <c:v>-9999.0</c:v>
                </c:pt>
                <c:pt idx="119">
                  <c:v>-9999.0</c:v>
                </c:pt>
                <c:pt idx="120">
                  <c:v>-9999.0</c:v>
                </c:pt>
                <c:pt idx="121">
                  <c:v>-9999.0</c:v>
                </c:pt>
                <c:pt idx="122">
                  <c:v>-9999.0</c:v>
                </c:pt>
                <c:pt idx="123">
                  <c:v>-9999.0</c:v>
                </c:pt>
                <c:pt idx="124">
                  <c:v>-9999.0</c:v>
                </c:pt>
                <c:pt idx="125">
                  <c:v>-9999.0</c:v>
                </c:pt>
                <c:pt idx="126">
                  <c:v>-9999.0</c:v>
                </c:pt>
                <c:pt idx="127">
                  <c:v>-9999.0</c:v>
                </c:pt>
                <c:pt idx="128">
                  <c:v>-9999.0</c:v>
                </c:pt>
                <c:pt idx="129">
                  <c:v>-9999.0</c:v>
                </c:pt>
                <c:pt idx="130">
                  <c:v>-9999.0</c:v>
                </c:pt>
                <c:pt idx="131">
                  <c:v>-9999.0</c:v>
                </c:pt>
                <c:pt idx="132">
                  <c:v>-9999.0</c:v>
                </c:pt>
                <c:pt idx="133">
                  <c:v>-9999.0</c:v>
                </c:pt>
                <c:pt idx="134">
                  <c:v>-9999.0</c:v>
                </c:pt>
                <c:pt idx="135">
                  <c:v>-9999.0</c:v>
                </c:pt>
                <c:pt idx="136">
                  <c:v>-9999.0</c:v>
                </c:pt>
                <c:pt idx="137">
                  <c:v>-9999.0</c:v>
                </c:pt>
                <c:pt idx="138">
                  <c:v>-9999.0</c:v>
                </c:pt>
                <c:pt idx="139">
                  <c:v>-9999.0</c:v>
                </c:pt>
                <c:pt idx="140">
                  <c:v>-9999.0</c:v>
                </c:pt>
                <c:pt idx="141">
                  <c:v>-9999.0</c:v>
                </c:pt>
                <c:pt idx="142">
                  <c:v>-9999.0</c:v>
                </c:pt>
                <c:pt idx="143">
                  <c:v>-9999.0</c:v>
                </c:pt>
                <c:pt idx="144">
                  <c:v>-9999.0</c:v>
                </c:pt>
                <c:pt idx="145">
                  <c:v>-9999.0</c:v>
                </c:pt>
                <c:pt idx="146">
                  <c:v>-9999.0</c:v>
                </c:pt>
                <c:pt idx="147">
                  <c:v>-9999.0</c:v>
                </c:pt>
                <c:pt idx="148">
                  <c:v>-9999.0</c:v>
                </c:pt>
                <c:pt idx="149">
                  <c:v>-9999.0</c:v>
                </c:pt>
                <c:pt idx="150">
                  <c:v>-9999.0</c:v>
                </c:pt>
                <c:pt idx="151">
                  <c:v>-9999.0</c:v>
                </c:pt>
                <c:pt idx="152">
                  <c:v>-9999.0</c:v>
                </c:pt>
                <c:pt idx="153">
                  <c:v>-9999.0</c:v>
                </c:pt>
                <c:pt idx="154">
                  <c:v>-9999.0</c:v>
                </c:pt>
                <c:pt idx="155">
                  <c:v>-9999.0</c:v>
                </c:pt>
                <c:pt idx="156">
                  <c:v>-9999.0</c:v>
                </c:pt>
                <c:pt idx="157">
                  <c:v>-9999.0</c:v>
                </c:pt>
                <c:pt idx="158">
                  <c:v>-9999.0</c:v>
                </c:pt>
                <c:pt idx="159">
                  <c:v>-9999.0</c:v>
                </c:pt>
                <c:pt idx="160">
                  <c:v>-9999.0</c:v>
                </c:pt>
                <c:pt idx="161">
                  <c:v>-9999.0</c:v>
                </c:pt>
                <c:pt idx="162">
                  <c:v>-9999.0</c:v>
                </c:pt>
                <c:pt idx="163">
                  <c:v>-9999.0</c:v>
                </c:pt>
                <c:pt idx="164">
                  <c:v>-9999.0</c:v>
                </c:pt>
                <c:pt idx="165">
                  <c:v>-9999.0</c:v>
                </c:pt>
                <c:pt idx="166">
                  <c:v>-9999.0</c:v>
                </c:pt>
                <c:pt idx="167">
                  <c:v>-9999.0</c:v>
                </c:pt>
                <c:pt idx="168">
                  <c:v>-9999.0</c:v>
                </c:pt>
                <c:pt idx="169">
                  <c:v>-9999.0</c:v>
                </c:pt>
                <c:pt idx="170">
                  <c:v>-9999.0</c:v>
                </c:pt>
                <c:pt idx="171">
                  <c:v>-9999.0</c:v>
                </c:pt>
                <c:pt idx="172">
                  <c:v>-9999.0</c:v>
                </c:pt>
                <c:pt idx="173">
                  <c:v>-9999.0</c:v>
                </c:pt>
                <c:pt idx="174">
                  <c:v>-9999.0</c:v>
                </c:pt>
                <c:pt idx="175">
                  <c:v>-9999.0</c:v>
                </c:pt>
                <c:pt idx="176">
                  <c:v>-9999.0</c:v>
                </c:pt>
                <c:pt idx="177">
                  <c:v>-9999.0</c:v>
                </c:pt>
                <c:pt idx="178">
                  <c:v>-9999.0</c:v>
                </c:pt>
                <c:pt idx="179">
                  <c:v>-9999.0</c:v>
                </c:pt>
                <c:pt idx="180">
                  <c:v>-9999.0</c:v>
                </c:pt>
                <c:pt idx="181">
                  <c:v>-9999.0</c:v>
                </c:pt>
                <c:pt idx="182">
                  <c:v>-9999.0</c:v>
                </c:pt>
                <c:pt idx="183">
                  <c:v>-9999.0</c:v>
                </c:pt>
                <c:pt idx="184">
                  <c:v>-9999.0</c:v>
                </c:pt>
                <c:pt idx="185">
                  <c:v>-9999.0</c:v>
                </c:pt>
                <c:pt idx="186">
                  <c:v>-9999.0</c:v>
                </c:pt>
                <c:pt idx="187">
                  <c:v>-9999.0</c:v>
                </c:pt>
                <c:pt idx="188">
                  <c:v>-9999.0</c:v>
                </c:pt>
                <c:pt idx="189">
                  <c:v>-9999.0</c:v>
                </c:pt>
                <c:pt idx="190">
                  <c:v>-9999.0</c:v>
                </c:pt>
                <c:pt idx="191">
                  <c:v>-9999.0</c:v>
                </c:pt>
                <c:pt idx="192">
                  <c:v>-9999.0</c:v>
                </c:pt>
                <c:pt idx="193">
                  <c:v>-9999.0</c:v>
                </c:pt>
                <c:pt idx="194">
                  <c:v>-9999.0</c:v>
                </c:pt>
                <c:pt idx="195">
                  <c:v>-9999.0</c:v>
                </c:pt>
                <c:pt idx="196">
                  <c:v>-9999.0</c:v>
                </c:pt>
                <c:pt idx="197">
                  <c:v>-9999.0</c:v>
                </c:pt>
                <c:pt idx="198">
                  <c:v>-9999.0</c:v>
                </c:pt>
                <c:pt idx="199">
                  <c:v>-9999.0</c:v>
                </c:pt>
                <c:pt idx="200">
                  <c:v>-9999.0</c:v>
                </c:pt>
                <c:pt idx="201">
                  <c:v>-9999.0</c:v>
                </c:pt>
                <c:pt idx="202">
                  <c:v>-9999.0</c:v>
                </c:pt>
                <c:pt idx="203">
                  <c:v>-9999.0</c:v>
                </c:pt>
                <c:pt idx="204">
                  <c:v>-9999.0</c:v>
                </c:pt>
                <c:pt idx="205">
                  <c:v>-9999.0</c:v>
                </c:pt>
                <c:pt idx="206">
                  <c:v>-9999.0</c:v>
                </c:pt>
                <c:pt idx="207">
                  <c:v>-9999.0</c:v>
                </c:pt>
                <c:pt idx="208">
                  <c:v>-9999.0</c:v>
                </c:pt>
                <c:pt idx="209">
                  <c:v>-9999.0</c:v>
                </c:pt>
                <c:pt idx="210">
                  <c:v>-9999.0</c:v>
                </c:pt>
                <c:pt idx="211">
                  <c:v>-9999.0</c:v>
                </c:pt>
                <c:pt idx="212">
                  <c:v>-9999.0</c:v>
                </c:pt>
                <c:pt idx="213">
                  <c:v>-9999.0</c:v>
                </c:pt>
                <c:pt idx="214">
                  <c:v>-9999.0</c:v>
                </c:pt>
                <c:pt idx="215">
                  <c:v>-9999.0</c:v>
                </c:pt>
                <c:pt idx="216">
                  <c:v>-9999.0</c:v>
                </c:pt>
                <c:pt idx="217">
                  <c:v>-9999.0</c:v>
                </c:pt>
                <c:pt idx="218">
                  <c:v>-9999.0</c:v>
                </c:pt>
                <c:pt idx="219">
                  <c:v>-9999.0</c:v>
                </c:pt>
                <c:pt idx="220">
                  <c:v>-9999.0</c:v>
                </c:pt>
                <c:pt idx="221">
                  <c:v>-9999.0</c:v>
                </c:pt>
                <c:pt idx="222">
                  <c:v>-9999.0</c:v>
                </c:pt>
                <c:pt idx="223">
                  <c:v>-9999.0</c:v>
                </c:pt>
                <c:pt idx="224">
                  <c:v>-9999.0</c:v>
                </c:pt>
                <c:pt idx="225">
                  <c:v>-9999.0</c:v>
                </c:pt>
                <c:pt idx="226">
                  <c:v>-9999.0</c:v>
                </c:pt>
                <c:pt idx="227">
                  <c:v>-9999.0</c:v>
                </c:pt>
                <c:pt idx="228">
                  <c:v>-9999.0</c:v>
                </c:pt>
                <c:pt idx="229">
                  <c:v>-9999.0</c:v>
                </c:pt>
                <c:pt idx="230">
                  <c:v>-9999.0</c:v>
                </c:pt>
                <c:pt idx="231">
                  <c:v>-9999.0</c:v>
                </c:pt>
                <c:pt idx="232">
                  <c:v>-9999.0</c:v>
                </c:pt>
                <c:pt idx="233">
                  <c:v>-9999.0</c:v>
                </c:pt>
                <c:pt idx="234">
                  <c:v>-9999.0</c:v>
                </c:pt>
                <c:pt idx="235">
                  <c:v>-9999.0</c:v>
                </c:pt>
                <c:pt idx="236">
                  <c:v>-9999.0</c:v>
                </c:pt>
                <c:pt idx="237">
                  <c:v>-9999.0</c:v>
                </c:pt>
                <c:pt idx="238">
                  <c:v>-9999.0</c:v>
                </c:pt>
                <c:pt idx="239">
                  <c:v>-9999.0</c:v>
                </c:pt>
                <c:pt idx="240">
                  <c:v>-9999.0</c:v>
                </c:pt>
                <c:pt idx="241">
                  <c:v>-9999.0</c:v>
                </c:pt>
                <c:pt idx="242">
                  <c:v>-9999.0</c:v>
                </c:pt>
                <c:pt idx="243">
                  <c:v>-9999.0</c:v>
                </c:pt>
                <c:pt idx="244">
                  <c:v>-9999.0</c:v>
                </c:pt>
                <c:pt idx="245">
                  <c:v>-9999.0</c:v>
                </c:pt>
                <c:pt idx="246">
                  <c:v>-9999.0</c:v>
                </c:pt>
                <c:pt idx="247">
                  <c:v>-9999.0</c:v>
                </c:pt>
                <c:pt idx="248">
                  <c:v>-9999.0</c:v>
                </c:pt>
                <c:pt idx="249">
                  <c:v>-9999.0</c:v>
                </c:pt>
                <c:pt idx="250">
                  <c:v>-9999.0</c:v>
                </c:pt>
                <c:pt idx="251">
                  <c:v>-9999.0</c:v>
                </c:pt>
                <c:pt idx="252">
                  <c:v>-9999.0</c:v>
                </c:pt>
                <c:pt idx="253">
                  <c:v>-9999.0</c:v>
                </c:pt>
                <c:pt idx="254">
                  <c:v>-9999.0</c:v>
                </c:pt>
                <c:pt idx="255">
                  <c:v>-9999.0</c:v>
                </c:pt>
                <c:pt idx="256">
                  <c:v>-9999.0</c:v>
                </c:pt>
                <c:pt idx="257">
                  <c:v>-9999.0</c:v>
                </c:pt>
                <c:pt idx="258">
                  <c:v>-9999.0</c:v>
                </c:pt>
                <c:pt idx="259">
                  <c:v>-9999.0</c:v>
                </c:pt>
                <c:pt idx="260">
                  <c:v>-9999.0</c:v>
                </c:pt>
                <c:pt idx="261">
                  <c:v>-9999.0</c:v>
                </c:pt>
                <c:pt idx="262">
                  <c:v>-9999.0</c:v>
                </c:pt>
                <c:pt idx="263">
                  <c:v>-9999.0</c:v>
                </c:pt>
                <c:pt idx="264">
                  <c:v>-9999.0</c:v>
                </c:pt>
                <c:pt idx="265">
                  <c:v>-9999.0</c:v>
                </c:pt>
                <c:pt idx="266">
                  <c:v>-9999.0</c:v>
                </c:pt>
                <c:pt idx="267">
                  <c:v>-9999.0</c:v>
                </c:pt>
                <c:pt idx="268">
                  <c:v>-9999.0</c:v>
                </c:pt>
                <c:pt idx="269">
                  <c:v>-9999.0</c:v>
                </c:pt>
                <c:pt idx="270">
                  <c:v>-9999.0</c:v>
                </c:pt>
                <c:pt idx="271">
                  <c:v>-9999.0</c:v>
                </c:pt>
                <c:pt idx="272">
                  <c:v>-9999.0</c:v>
                </c:pt>
                <c:pt idx="273">
                  <c:v>-9999.0</c:v>
                </c:pt>
                <c:pt idx="274">
                  <c:v>-9999.0</c:v>
                </c:pt>
                <c:pt idx="275">
                  <c:v>-9999.0</c:v>
                </c:pt>
                <c:pt idx="276">
                  <c:v>-9999.0</c:v>
                </c:pt>
                <c:pt idx="277">
                  <c:v>-9999.0</c:v>
                </c:pt>
                <c:pt idx="278">
                  <c:v>-9999.0</c:v>
                </c:pt>
                <c:pt idx="279">
                  <c:v>-9999.0</c:v>
                </c:pt>
                <c:pt idx="280">
                  <c:v>-9999.0</c:v>
                </c:pt>
                <c:pt idx="281">
                  <c:v>-9999.0</c:v>
                </c:pt>
                <c:pt idx="282">
                  <c:v>-9999.0</c:v>
                </c:pt>
                <c:pt idx="283">
                  <c:v>-9999.0</c:v>
                </c:pt>
                <c:pt idx="284">
                  <c:v>-9999.0</c:v>
                </c:pt>
                <c:pt idx="285">
                  <c:v>-9999.0</c:v>
                </c:pt>
                <c:pt idx="286">
                  <c:v>-9999.0</c:v>
                </c:pt>
                <c:pt idx="287">
                  <c:v>-9999.0</c:v>
                </c:pt>
                <c:pt idx="288">
                  <c:v>-9999.0</c:v>
                </c:pt>
                <c:pt idx="289">
                  <c:v>-9999.0</c:v>
                </c:pt>
                <c:pt idx="290">
                  <c:v>-9999.0</c:v>
                </c:pt>
                <c:pt idx="291">
                  <c:v>-9999.0</c:v>
                </c:pt>
                <c:pt idx="292">
                  <c:v>-9999.0</c:v>
                </c:pt>
                <c:pt idx="293">
                  <c:v>-9999.0</c:v>
                </c:pt>
                <c:pt idx="294">
                  <c:v>-9999.0</c:v>
                </c:pt>
                <c:pt idx="295">
                  <c:v>-9999.0</c:v>
                </c:pt>
                <c:pt idx="296">
                  <c:v>-9999.0</c:v>
                </c:pt>
                <c:pt idx="297">
                  <c:v>-9999.0</c:v>
                </c:pt>
                <c:pt idx="298">
                  <c:v>-9999.0</c:v>
                </c:pt>
                <c:pt idx="299">
                  <c:v>-9999.0</c:v>
                </c:pt>
                <c:pt idx="300">
                  <c:v>-9999.0</c:v>
                </c:pt>
                <c:pt idx="301">
                  <c:v>-9999.0</c:v>
                </c:pt>
                <c:pt idx="302">
                  <c:v>-9999.0</c:v>
                </c:pt>
                <c:pt idx="303">
                  <c:v>-9999.0</c:v>
                </c:pt>
                <c:pt idx="304">
                  <c:v>-9999.0</c:v>
                </c:pt>
                <c:pt idx="305">
                  <c:v>-9999.0</c:v>
                </c:pt>
                <c:pt idx="306">
                  <c:v>-9999.0</c:v>
                </c:pt>
                <c:pt idx="307">
                  <c:v>-9999.0</c:v>
                </c:pt>
                <c:pt idx="308">
                  <c:v>-9999.0</c:v>
                </c:pt>
                <c:pt idx="309">
                  <c:v>-9999.0</c:v>
                </c:pt>
                <c:pt idx="310">
                  <c:v>-9999.0</c:v>
                </c:pt>
                <c:pt idx="311">
                  <c:v>-9999.0</c:v>
                </c:pt>
                <c:pt idx="312">
                  <c:v>-9999.0</c:v>
                </c:pt>
                <c:pt idx="313">
                  <c:v>-9999.0</c:v>
                </c:pt>
                <c:pt idx="314">
                  <c:v>-9999.0</c:v>
                </c:pt>
                <c:pt idx="315">
                  <c:v>-9999.0</c:v>
                </c:pt>
                <c:pt idx="316">
                  <c:v>-9999.0</c:v>
                </c:pt>
                <c:pt idx="317">
                  <c:v>-9999.0</c:v>
                </c:pt>
                <c:pt idx="318">
                  <c:v>-9999.0</c:v>
                </c:pt>
                <c:pt idx="319">
                  <c:v>-9999.0</c:v>
                </c:pt>
                <c:pt idx="320">
                  <c:v>-9999.0</c:v>
                </c:pt>
                <c:pt idx="321">
                  <c:v>-9999.0</c:v>
                </c:pt>
                <c:pt idx="322">
                  <c:v>-9999.0</c:v>
                </c:pt>
                <c:pt idx="323">
                  <c:v>-9999.0</c:v>
                </c:pt>
                <c:pt idx="324">
                  <c:v>-9999.0</c:v>
                </c:pt>
                <c:pt idx="325">
                  <c:v>-9999.0</c:v>
                </c:pt>
                <c:pt idx="326">
                  <c:v>-9999.0</c:v>
                </c:pt>
                <c:pt idx="327">
                  <c:v>-9999.0</c:v>
                </c:pt>
                <c:pt idx="328">
                  <c:v>-9999.0</c:v>
                </c:pt>
                <c:pt idx="329">
                  <c:v>-9999.0</c:v>
                </c:pt>
                <c:pt idx="330">
                  <c:v>-9999.0</c:v>
                </c:pt>
                <c:pt idx="331">
                  <c:v>-9999.0</c:v>
                </c:pt>
                <c:pt idx="332">
                  <c:v>-9999.0</c:v>
                </c:pt>
                <c:pt idx="333">
                  <c:v>-9999.0</c:v>
                </c:pt>
                <c:pt idx="334">
                  <c:v>-9999.0</c:v>
                </c:pt>
                <c:pt idx="335">
                  <c:v>-9999.0</c:v>
                </c:pt>
                <c:pt idx="336">
                  <c:v>-9999.0</c:v>
                </c:pt>
                <c:pt idx="337">
                  <c:v>-9999.0</c:v>
                </c:pt>
                <c:pt idx="338">
                  <c:v>-9999.0</c:v>
                </c:pt>
                <c:pt idx="339">
                  <c:v>-9999.0</c:v>
                </c:pt>
                <c:pt idx="340">
                  <c:v>-9999.0</c:v>
                </c:pt>
                <c:pt idx="341">
                  <c:v>-9999.0</c:v>
                </c:pt>
                <c:pt idx="342">
                  <c:v>-9999.0</c:v>
                </c:pt>
                <c:pt idx="343">
                  <c:v>-9999.0</c:v>
                </c:pt>
                <c:pt idx="344">
                  <c:v>-9999.0</c:v>
                </c:pt>
                <c:pt idx="345">
                  <c:v>-9999.0</c:v>
                </c:pt>
                <c:pt idx="346">
                  <c:v>-9999.0</c:v>
                </c:pt>
                <c:pt idx="347">
                  <c:v>-9999.0</c:v>
                </c:pt>
                <c:pt idx="348">
                  <c:v>-9999.0</c:v>
                </c:pt>
                <c:pt idx="349">
                  <c:v>-9999.0</c:v>
                </c:pt>
                <c:pt idx="350">
                  <c:v>-9999.0</c:v>
                </c:pt>
                <c:pt idx="351">
                  <c:v>-9999.0</c:v>
                </c:pt>
                <c:pt idx="352">
                  <c:v>-9999.0</c:v>
                </c:pt>
                <c:pt idx="353">
                  <c:v>-9999.0</c:v>
                </c:pt>
                <c:pt idx="354">
                  <c:v>-9999.0</c:v>
                </c:pt>
                <c:pt idx="355">
                  <c:v>-9999.0</c:v>
                </c:pt>
                <c:pt idx="356">
                  <c:v>-9999.0</c:v>
                </c:pt>
                <c:pt idx="357">
                  <c:v>-9999.0</c:v>
                </c:pt>
                <c:pt idx="358">
                  <c:v>-9999.0</c:v>
                </c:pt>
                <c:pt idx="359">
                  <c:v>-9999.0</c:v>
                </c:pt>
                <c:pt idx="360">
                  <c:v>-9999.0</c:v>
                </c:pt>
                <c:pt idx="361">
                  <c:v>-9999.0</c:v>
                </c:pt>
                <c:pt idx="362">
                  <c:v>-9999.0</c:v>
                </c:pt>
                <c:pt idx="363">
                  <c:v>-9999.0</c:v>
                </c:pt>
                <c:pt idx="364">
                  <c:v>-9999.0</c:v>
                </c:pt>
                <c:pt idx="365">
                  <c:v>-9999.0</c:v>
                </c:pt>
                <c:pt idx="366">
                  <c:v>-9999.0</c:v>
                </c:pt>
                <c:pt idx="367">
                  <c:v>-9999.0</c:v>
                </c:pt>
                <c:pt idx="368">
                  <c:v>-9999.0</c:v>
                </c:pt>
                <c:pt idx="369">
                  <c:v>-9999.0</c:v>
                </c:pt>
                <c:pt idx="370">
                  <c:v>-9999.0</c:v>
                </c:pt>
                <c:pt idx="371">
                  <c:v>-9999.0</c:v>
                </c:pt>
                <c:pt idx="372">
                  <c:v>-9999.0</c:v>
                </c:pt>
                <c:pt idx="373">
                  <c:v>-9999.0</c:v>
                </c:pt>
                <c:pt idx="374">
                  <c:v>-9999.0</c:v>
                </c:pt>
                <c:pt idx="375">
                  <c:v>-9999.0</c:v>
                </c:pt>
                <c:pt idx="376">
                  <c:v>-9999.0</c:v>
                </c:pt>
                <c:pt idx="377">
                  <c:v>-9999.0</c:v>
                </c:pt>
                <c:pt idx="378">
                  <c:v>-9999.0</c:v>
                </c:pt>
                <c:pt idx="379">
                  <c:v>-9999.0</c:v>
                </c:pt>
                <c:pt idx="380">
                  <c:v>-9999.0</c:v>
                </c:pt>
                <c:pt idx="381">
                  <c:v>-9999.0</c:v>
                </c:pt>
                <c:pt idx="382">
                  <c:v>-9999.0</c:v>
                </c:pt>
                <c:pt idx="383">
                  <c:v>-9999.0</c:v>
                </c:pt>
                <c:pt idx="384">
                  <c:v>-9999.0</c:v>
                </c:pt>
                <c:pt idx="385">
                  <c:v>-9999.0</c:v>
                </c:pt>
                <c:pt idx="386">
                  <c:v>-9999.0</c:v>
                </c:pt>
                <c:pt idx="387">
                  <c:v>-9999.0</c:v>
                </c:pt>
                <c:pt idx="388">
                  <c:v>-9999.0</c:v>
                </c:pt>
                <c:pt idx="389">
                  <c:v>-9999.0</c:v>
                </c:pt>
                <c:pt idx="390">
                  <c:v>-9999.0</c:v>
                </c:pt>
                <c:pt idx="391">
                  <c:v>-9999.0</c:v>
                </c:pt>
                <c:pt idx="392">
                  <c:v>-9999.0</c:v>
                </c:pt>
                <c:pt idx="393">
                  <c:v>-9999.0</c:v>
                </c:pt>
                <c:pt idx="394">
                  <c:v>-9999.0</c:v>
                </c:pt>
                <c:pt idx="395">
                  <c:v>-9999.0</c:v>
                </c:pt>
                <c:pt idx="396">
                  <c:v>-9999.0</c:v>
                </c:pt>
                <c:pt idx="397">
                  <c:v>-9999.0</c:v>
                </c:pt>
                <c:pt idx="398">
                  <c:v>-9999.0</c:v>
                </c:pt>
                <c:pt idx="399">
                  <c:v>-9999.0</c:v>
                </c:pt>
                <c:pt idx="400">
                  <c:v>-9999.0</c:v>
                </c:pt>
                <c:pt idx="401">
                  <c:v>-9999.0</c:v>
                </c:pt>
                <c:pt idx="402">
                  <c:v>-9999.0</c:v>
                </c:pt>
                <c:pt idx="403">
                  <c:v>-9999.0</c:v>
                </c:pt>
                <c:pt idx="404">
                  <c:v>-9999.0</c:v>
                </c:pt>
                <c:pt idx="405">
                  <c:v>-9999.0</c:v>
                </c:pt>
                <c:pt idx="406">
                  <c:v>-9999.0</c:v>
                </c:pt>
                <c:pt idx="407">
                  <c:v>-9999.0</c:v>
                </c:pt>
                <c:pt idx="408">
                  <c:v>-9999.0</c:v>
                </c:pt>
                <c:pt idx="409">
                  <c:v>-9999.0</c:v>
                </c:pt>
                <c:pt idx="410">
                  <c:v>-9999.0</c:v>
                </c:pt>
                <c:pt idx="411">
                  <c:v>-9999.0</c:v>
                </c:pt>
                <c:pt idx="412">
                  <c:v>-9999.0</c:v>
                </c:pt>
                <c:pt idx="413">
                  <c:v>-9999.0</c:v>
                </c:pt>
                <c:pt idx="414">
                  <c:v>-9999.0</c:v>
                </c:pt>
                <c:pt idx="415">
                  <c:v>-9999.0</c:v>
                </c:pt>
                <c:pt idx="416">
                  <c:v>-9999.0</c:v>
                </c:pt>
                <c:pt idx="417">
                  <c:v>-9999.0</c:v>
                </c:pt>
                <c:pt idx="418">
                  <c:v>-9999.0</c:v>
                </c:pt>
                <c:pt idx="419">
                  <c:v>-9999.0</c:v>
                </c:pt>
                <c:pt idx="420">
                  <c:v>-9999.0</c:v>
                </c:pt>
                <c:pt idx="421">
                  <c:v>-9999.0</c:v>
                </c:pt>
                <c:pt idx="422">
                  <c:v>-9999.0</c:v>
                </c:pt>
                <c:pt idx="423">
                  <c:v>-9999.0</c:v>
                </c:pt>
                <c:pt idx="424">
                  <c:v>-9999.0</c:v>
                </c:pt>
                <c:pt idx="425">
                  <c:v>-9999.0</c:v>
                </c:pt>
                <c:pt idx="426">
                  <c:v>-9999.0</c:v>
                </c:pt>
                <c:pt idx="427">
                  <c:v>-9999.0</c:v>
                </c:pt>
                <c:pt idx="428">
                  <c:v>-9999.0</c:v>
                </c:pt>
                <c:pt idx="429">
                  <c:v>-9999.0</c:v>
                </c:pt>
                <c:pt idx="430">
                  <c:v>-9999.0</c:v>
                </c:pt>
                <c:pt idx="431">
                  <c:v>-9999.0</c:v>
                </c:pt>
                <c:pt idx="432">
                  <c:v>-9999.0</c:v>
                </c:pt>
                <c:pt idx="433">
                  <c:v>-9999.0</c:v>
                </c:pt>
                <c:pt idx="434">
                  <c:v>-9999.0</c:v>
                </c:pt>
                <c:pt idx="435">
                  <c:v>-9999.0</c:v>
                </c:pt>
                <c:pt idx="436">
                  <c:v>-9999.0</c:v>
                </c:pt>
                <c:pt idx="437">
                  <c:v>-9999.0</c:v>
                </c:pt>
                <c:pt idx="438">
                  <c:v>-9999.0</c:v>
                </c:pt>
                <c:pt idx="439">
                  <c:v>-9999.0</c:v>
                </c:pt>
                <c:pt idx="440">
                  <c:v>-9999.0</c:v>
                </c:pt>
                <c:pt idx="441">
                  <c:v>-9999.0</c:v>
                </c:pt>
                <c:pt idx="442">
                  <c:v>-9999.0</c:v>
                </c:pt>
                <c:pt idx="443">
                  <c:v>-9999.0</c:v>
                </c:pt>
                <c:pt idx="444">
                  <c:v>-9999.0</c:v>
                </c:pt>
                <c:pt idx="445">
                  <c:v>-9999.0</c:v>
                </c:pt>
                <c:pt idx="446">
                  <c:v>-9999.0</c:v>
                </c:pt>
                <c:pt idx="447">
                  <c:v>-9999.0</c:v>
                </c:pt>
                <c:pt idx="448">
                  <c:v>-9999.0</c:v>
                </c:pt>
                <c:pt idx="449">
                  <c:v>-9999.0</c:v>
                </c:pt>
                <c:pt idx="450">
                  <c:v>-9999.0</c:v>
                </c:pt>
                <c:pt idx="451">
                  <c:v>-9999.0</c:v>
                </c:pt>
                <c:pt idx="452">
                  <c:v>-9999.0</c:v>
                </c:pt>
                <c:pt idx="453">
                  <c:v>-9999.0</c:v>
                </c:pt>
                <c:pt idx="454">
                  <c:v>-9999.0</c:v>
                </c:pt>
                <c:pt idx="455">
                  <c:v>-9999.0</c:v>
                </c:pt>
                <c:pt idx="456">
                  <c:v>-9999.0</c:v>
                </c:pt>
                <c:pt idx="457">
                  <c:v>-9999.0</c:v>
                </c:pt>
                <c:pt idx="458">
                  <c:v>-9999.0</c:v>
                </c:pt>
                <c:pt idx="459">
                  <c:v>-9999.0</c:v>
                </c:pt>
                <c:pt idx="460">
                  <c:v>-9999.0</c:v>
                </c:pt>
                <c:pt idx="461">
                  <c:v>-9999.0</c:v>
                </c:pt>
                <c:pt idx="462">
                  <c:v>-9999.0</c:v>
                </c:pt>
                <c:pt idx="463">
                  <c:v>-9999.0</c:v>
                </c:pt>
                <c:pt idx="464">
                  <c:v>-9999.0</c:v>
                </c:pt>
                <c:pt idx="465">
                  <c:v>-9999.0</c:v>
                </c:pt>
                <c:pt idx="466">
                  <c:v>-9999.0</c:v>
                </c:pt>
                <c:pt idx="467">
                  <c:v>-9999.0</c:v>
                </c:pt>
                <c:pt idx="468">
                  <c:v>-9999.0</c:v>
                </c:pt>
                <c:pt idx="469">
                  <c:v>-9999.0</c:v>
                </c:pt>
                <c:pt idx="470">
                  <c:v>-9999.0</c:v>
                </c:pt>
                <c:pt idx="471">
                  <c:v>-9999.0</c:v>
                </c:pt>
                <c:pt idx="472">
                  <c:v>-9999.0</c:v>
                </c:pt>
                <c:pt idx="473">
                  <c:v>-9999.0</c:v>
                </c:pt>
                <c:pt idx="474">
                  <c:v>-9999.0</c:v>
                </c:pt>
                <c:pt idx="475">
                  <c:v>-9999.0</c:v>
                </c:pt>
                <c:pt idx="476">
                  <c:v>-9999.0</c:v>
                </c:pt>
                <c:pt idx="477">
                  <c:v>-9999.0</c:v>
                </c:pt>
                <c:pt idx="478">
                  <c:v>-9999.0</c:v>
                </c:pt>
                <c:pt idx="479">
                  <c:v>-9999.0</c:v>
                </c:pt>
                <c:pt idx="480">
                  <c:v>-9999.0</c:v>
                </c:pt>
                <c:pt idx="481">
                  <c:v>-9999.0</c:v>
                </c:pt>
                <c:pt idx="482">
                  <c:v>-9999.0</c:v>
                </c:pt>
                <c:pt idx="483">
                  <c:v>-9999.0</c:v>
                </c:pt>
                <c:pt idx="484">
                  <c:v>-9999.0</c:v>
                </c:pt>
                <c:pt idx="485">
                  <c:v>-9999.0</c:v>
                </c:pt>
                <c:pt idx="486">
                  <c:v>-9999.0</c:v>
                </c:pt>
                <c:pt idx="487">
                  <c:v>-9999.0</c:v>
                </c:pt>
                <c:pt idx="488">
                  <c:v>-9999.0</c:v>
                </c:pt>
                <c:pt idx="489">
                  <c:v>-9999.0</c:v>
                </c:pt>
                <c:pt idx="490">
                  <c:v>-9999.0</c:v>
                </c:pt>
                <c:pt idx="491">
                  <c:v>-9999.0</c:v>
                </c:pt>
                <c:pt idx="492">
                  <c:v>-9999.0</c:v>
                </c:pt>
                <c:pt idx="493">
                  <c:v>-9999.0</c:v>
                </c:pt>
                <c:pt idx="494">
                  <c:v>-9999.0</c:v>
                </c:pt>
                <c:pt idx="495">
                  <c:v>-9999.0</c:v>
                </c:pt>
                <c:pt idx="496">
                  <c:v>-9999.0</c:v>
                </c:pt>
                <c:pt idx="497">
                  <c:v>-9999.0</c:v>
                </c:pt>
                <c:pt idx="498">
                  <c:v>-9999.0</c:v>
                </c:pt>
                <c:pt idx="499">
                  <c:v>-9999.0</c:v>
                </c:pt>
                <c:pt idx="500">
                  <c:v>-9999.0</c:v>
                </c:pt>
                <c:pt idx="501">
                  <c:v>-9999.0</c:v>
                </c:pt>
                <c:pt idx="502">
                  <c:v>-9999.0</c:v>
                </c:pt>
                <c:pt idx="503">
                  <c:v>-9999.0</c:v>
                </c:pt>
                <c:pt idx="504">
                  <c:v>-9999.0</c:v>
                </c:pt>
                <c:pt idx="505">
                  <c:v>-9999.0</c:v>
                </c:pt>
                <c:pt idx="506">
                  <c:v>-9999.0</c:v>
                </c:pt>
                <c:pt idx="507">
                  <c:v>-9999.0</c:v>
                </c:pt>
                <c:pt idx="508">
                  <c:v>-9999.0</c:v>
                </c:pt>
                <c:pt idx="509">
                  <c:v>-9999.0</c:v>
                </c:pt>
                <c:pt idx="510">
                  <c:v>-9999.0</c:v>
                </c:pt>
                <c:pt idx="511">
                  <c:v>-9999.0</c:v>
                </c:pt>
                <c:pt idx="512">
                  <c:v>-9999.0</c:v>
                </c:pt>
                <c:pt idx="513">
                  <c:v>-9999.0</c:v>
                </c:pt>
                <c:pt idx="514">
                  <c:v>-9999.0</c:v>
                </c:pt>
                <c:pt idx="515">
                  <c:v>-9999.0</c:v>
                </c:pt>
                <c:pt idx="516">
                  <c:v>-9999.0</c:v>
                </c:pt>
                <c:pt idx="517">
                  <c:v>-9999.0</c:v>
                </c:pt>
                <c:pt idx="518">
                  <c:v>-9999.0</c:v>
                </c:pt>
                <c:pt idx="519">
                  <c:v>-9999.0</c:v>
                </c:pt>
                <c:pt idx="520">
                  <c:v>-9999.0</c:v>
                </c:pt>
                <c:pt idx="521">
                  <c:v>-9999.0</c:v>
                </c:pt>
                <c:pt idx="522">
                  <c:v>-9999.0</c:v>
                </c:pt>
                <c:pt idx="523">
                  <c:v>-9999.0</c:v>
                </c:pt>
                <c:pt idx="524">
                  <c:v>-9999.0</c:v>
                </c:pt>
                <c:pt idx="525">
                  <c:v>-9999.0</c:v>
                </c:pt>
                <c:pt idx="526">
                  <c:v>-9999.0</c:v>
                </c:pt>
                <c:pt idx="527">
                  <c:v>-9999.0</c:v>
                </c:pt>
                <c:pt idx="528">
                  <c:v>-9999.0</c:v>
                </c:pt>
                <c:pt idx="529">
                  <c:v>-9999.0</c:v>
                </c:pt>
                <c:pt idx="530">
                  <c:v>-9999.0</c:v>
                </c:pt>
                <c:pt idx="531">
                  <c:v>-9999.0</c:v>
                </c:pt>
                <c:pt idx="532">
                  <c:v>-9999.0</c:v>
                </c:pt>
                <c:pt idx="533">
                  <c:v>-9999.0</c:v>
                </c:pt>
                <c:pt idx="534">
                  <c:v>-9999.0</c:v>
                </c:pt>
                <c:pt idx="535">
                  <c:v>-9999.0</c:v>
                </c:pt>
                <c:pt idx="536">
                  <c:v>-9999.0</c:v>
                </c:pt>
                <c:pt idx="537">
                  <c:v>-9999.0</c:v>
                </c:pt>
                <c:pt idx="538">
                  <c:v>-9999.0</c:v>
                </c:pt>
                <c:pt idx="539">
                  <c:v>-9999.0</c:v>
                </c:pt>
                <c:pt idx="540">
                  <c:v>-9999.0</c:v>
                </c:pt>
                <c:pt idx="541">
                  <c:v>-9999.0</c:v>
                </c:pt>
                <c:pt idx="542">
                  <c:v>-9999.0</c:v>
                </c:pt>
                <c:pt idx="543">
                  <c:v>-9999.0</c:v>
                </c:pt>
                <c:pt idx="544">
                  <c:v>-9999.0</c:v>
                </c:pt>
                <c:pt idx="545">
                  <c:v>-9999.0</c:v>
                </c:pt>
                <c:pt idx="546">
                  <c:v>-9999.0</c:v>
                </c:pt>
                <c:pt idx="547">
                  <c:v>-9999.0</c:v>
                </c:pt>
                <c:pt idx="548">
                  <c:v>-9999.0</c:v>
                </c:pt>
                <c:pt idx="549">
                  <c:v>-9999.0</c:v>
                </c:pt>
                <c:pt idx="550">
                  <c:v>-9999.0</c:v>
                </c:pt>
                <c:pt idx="551">
                  <c:v>-9999.0</c:v>
                </c:pt>
                <c:pt idx="552">
                  <c:v>-9999.0</c:v>
                </c:pt>
                <c:pt idx="553">
                  <c:v>-9999.0</c:v>
                </c:pt>
                <c:pt idx="554">
                  <c:v>-9999.0</c:v>
                </c:pt>
                <c:pt idx="555">
                  <c:v>-9999.0</c:v>
                </c:pt>
                <c:pt idx="556">
                  <c:v>-9999.0</c:v>
                </c:pt>
                <c:pt idx="557">
                  <c:v>-9999.0</c:v>
                </c:pt>
                <c:pt idx="558">
                  <c:v>0.069</c:v>
                </c:pt>
                <c:pt idx="559">
                  <c:v>0.067</c:v>
                </c:pt>
                <c:pt idx="560">
                  <c:v>0.065</c:v>
                </c:pt>
                <c:pt idx="561">
                  <c:v>0.055</c:v>
                </c:pt>
                <c:pt idx="562">
                  <c:v>0.059</c:v>
                </c:pt>
                <c:pt idx="563">
                  <c:v>0.054</c:v>
                </c:pt>
                <c:pt idx="564">
                  <c:v>0.042</c:v>
                </c:pt>
                <c:pt idx="565">
                  <c:v>0.04</c:v>
                </c:pt>
                <c:pt idx="566">
                  <c:v>0.037</c:v>
                </c:pt>
                <c:pt idx="567">
                  <c:v>0.033</c:v>
                </c:pt>
                <c:pt idx="568">
                  <c:v>0.048</c:v>
                </c:pt>
                <c:pt idx="569">
                  <c:v>0.056</c:v>
                </c:pt>
                <c:pt idx="570">
                  <c:v>0.041</c:v>
                </c:pt>
                <c:pt idx="571">
                  <c:v>0.059</c:v>
                </c:pt>
                <c:pt idx="572">
                  <c:v>0.059</c:v>
                </c:pt>
                <c:pt idx="573">
                  <c:v>0.059</c:v>
                </c:pt>
                <c:pt idx="574">
                  <c:v>0.049</c:v>
                </c:pt>
                <c:pt idx="575">
                  <c:v>0.052</c:v>
                </c:pt>
                <c:pt idx="576">
                  <c:v>0.057</c:v>
                </c:pt>
                <c:pt idx="577">
                  <c:v>0.063</c:v>
                </c:pt>
                <c:pt idx="578">
                  <c:v>0.072</c:v>
                </c:pt>
                <c:pt idx="579">
                  <c:v>0.063</c:v>
                </c:pt>
                <c:pt idx="580">
                  <c:v>0.077</c:v>
                </c:pt>
                <c:pt idx="581">
                  <c:v>0.042</c:v>
                </c:pt>
                <c:pt idx="582">
                  <c:v>0.033</c:v>
                </c:pt>
                <c:pt idx="583">
                  <c:v>0.041</c:v>
                </c:pt>
                <c:pt idx="584">
                  <c:v>0.058</c:v>
                </c:pt>
                <c:pt idx="585">
                  <c:v>0.038</c:v>
                </c:pt>
                <c:pt idx="586">
                  <c:v>0.031</c:v>
                </c:pt>
                <c:pt idx="587">
                  <c:v>0.038</c:v>
                </c:pt>
                <c:pt idx="588">
                  <c:v>0.044</c:v>
                </c:pt>
                <c:pt idx="589">
                  <c:v>0.044</c:v>
                </c:pt>
                <c:pt idx="590">
                  <c:v>0.043</c:v>
                </c:pt>
                <c:pt idx="591">
                  <c:v>0.045</c:v>
                </c:pt>
                <c:pt idx="592">
                  <c:v>0.051</c:v>
                </c:pt>
                <c:pt idx="593">
                  <c:v>0.06</c:v>
                </c:pt>
                <c:pt idx="594">
                  <c:v>0.082</c:v>
                </c:pt>
                <c:pt idx="595">
                  <c:v>0.056</c:v>
                </c:pt>
                <c:pt idx="596">
                  <c:v>0.06</c:v>
                </c:pt>
                <c:pt idx="597">
                  <c:v>0.052</c:v>
                </c:pt>
                <c:pt idx="598">
                  <c:v>0.049</c:v>
                </c:pt>
                <c:pt idx="599">
                  <c:v>0.057</c:v>
                </c:pt>
                <c:pt idx="600">
                  <c:v>0.074</c:v>
                </c:pt>
                <c:pt idx="601">
                  <c:v>0.045</c:v>
                </c:pt>
                <c:pt idx="602">
                  <c:v>0.055</c:v>
                </c:pt>
                <c:pt idx="603">
                  <c:v>0.067</c:v>
                </c:pt>
                <c:pt idx="604">
                  <c:v>0.068</c:v>
                </c:pt>
                <c:pt idx="605">
                  <c:v>0.088</c:v>
                </c:pt>
                <c:pt idx="606">
                  <c:v>0.063</c:v>
                </c:pt>
                <c:pt idx="607">
                  <c:v>0.05</c:v>
                </c:pt>
                <c:pt idx="608">
                  <c:v>0.035</c:v>
                </c:pt>
                <c:pt idx="609">
                  <c:v>0.061</c:v>
                </c:pt>
                <c:pt idx="610">
                  <c:v>0.06</c:v>
                </c:pt>
                <c:pt idx="611">
                  <c:v>0.063</c:v>
                </c:pt>
                <c:pt idx="612">
                  <c:v>0.065</c:v>
                </c:pt>
                <c:pt idx="613">
                  <c:v>0.056</c:v>
                </c:pt>
                <c:pt idx="614">
                  <c:v>0.053</c:v>
                </c:pt>
                <c:pt idx="615">
                  <c:v>0.049</c:v>
                </c:pt>
                <c:pt idx="616">
                  <c:v>0.072</c:v>
                </c:pt>
                <c:pt idx="617">
                  <c:v>0.097</c:v>
                </c:pt>
                <c:pt idx="618">
                  <c:v>0.107</c:v>
                </c:pt>
                <c:pt idx="619">
                  <c:v>0.108</c:v>
                </c:pt>
                <c:pt idx="620">
                  <c:v>0.1</c:v>
                </c:pt>
                <c:pt idx="621">
                  <c:v>0.09</c:v>
                </c:pt>
                <c:pt idx="622">
                  <c:v>0.054</c:v>
                </c:pt>
                <c:pt idx="623">
                  <c:v>0.068</c:v>
                </c:pt>
                <c:pt idx="624">
                  <c:v>0.067</c:v>
                </c:pt>
                <c:pt idx="625">
                  <c:v>0.075</c:v>
                </c:pt>
                <c:pt idx="626">
                  <c:v>0.098</c:v>
                </c:pt>
                <c:pt idx="627">
                  <c:v>0.076</c:v>
                </c:pt>
                <c:pt idx="628">
                  <c:v>0.069</c:v>
                </c:pt>
                <c:pt idx="629">
                  <c:v>0.079</c:v>
                </c:pt>
                <c:pt idx="630">
                  <c:v>0.059</c:v>
                </c:pt>
                <c:pt idx="631">
                  <c:v>0.091</c:v>
                </c:pt>
                <c:pt idx="632">
                  <c:v>0.09</c:v>
                </c:pt>
                <c:pt idx="633">
                  <c:v>0.077</c:v>
                </c:pt>
                <c:pt idx="634">
                  <c:v>0.068</c:v>
                </c:pt>
                <c:pt idx="635">
                  <c:v>0.107</c:v>
                </c:pt>
                <c:pt idx="636">
                  <c:v>0.084</c:v>
                </c:pt>
                <c:pt idx="637">
                  <c:v>0.083</c:v>
                </c:pt>
                <c:pt idx="638">
                  <c:v>0.087</c:v>
                </c:pt>
                <c:pt idx="639">
                  <c:v>0.105</c:v>
                </c:pt>
                <c:pt idx="640">
                  <c:v>0.08</c:v>
                </c:pt>
                <c:pt idx="641">
                  <c:v>0.085</c:v>
                </c:pt>
                <c:pt idx="642">
                  <c:v>0.069</c:v>
                </c:pt>
                <c:pt idx="643">
                  <c:v>0.082</c:v>
                </c:pt>
                <c:pt idx="644">
                  <c:v>0.056</c:v>
                </c:pt>
                <c:pt idx="645">
                  <c:v>0.065</c:v>
                </c:pt>
                <c:pt idx="646">
                  <c:v>0.076</c:v>
                </c:pt>
                <c:pt idx="647">
                  <c:v>0.063</c:v>
                </c:pt>
                <c:pt idx="648">
                  <c:v>0.047</c:v>
                </c:pt>
                <c:pt idx="649">
                  <c:v>0.058</c:v>
                </c:pt>
                <c:pt idx="650">
                  <c:v>0.095</c:v>
                </c:pt>
                <c:pt idx="651">
                  <c:v>0.076</c:v>
                </c:pt>
                <c:pt idx="652">
                  <c:v>-9999.0</c:v>
                </c:pt>
                <c:pt idx="653">
                  <c:v>0.098</c:v>
                </c:pt>
                <c:pt idx="654">
                  <c:v>0.078</c:v>
                </c:pt>
                <c:pt idx="655">
                  <c:v>0.074</c:v>
                </c:pt>
                <c:pt idx="656">
                  <c:v>0.102</c:v>
                </c:pt>
                <c:pt idx="657">
                  <c:v>0.087</c:v>
                </c:pt>
                <c:pt idx="658">
                  <c:v>0.083</c:v>
                </c:pt>
                <c:pt idx="659">
                  <c:v>0.091</c:v>
                </c:pt>
                <c:pt idx="660">
                  <c:v>0.096</c:v>
                </c:pt>
                <c:pt idx="661">
                  <c:v>0.107</c:v>
                </c:pt>
                <c:pt idx="662">
                  <c:v>0.109</c:v>
                </c:pt>
                <c:pt idx="663">
                  <c:v>0.086</c:v>
                </c:pt>
                <c:pt idx="664">
                  <c:v>0.113</c:v>
                </c:pt>
                <c:pt idx="665">
                  <c:v>0.091</c:v>
                </c:pt>
                <c:pt idx="666">
                  <c:v>0.101</c:v>
                </c:pt>
                <c:pt idx="667">
                  <c:v>0.094</c:v>
                </c:pt>
                <c:pt idx="668">
                  <c:v>0.08</c:v>
                </c:pt>
                <c:pt idx="669">
                  <c:v>0.078</c:v>
                </c:pt>
                <c:pt idx="670">
                  <c:v>0.089</c:v>
                </c:pt>
                <c:pt idx="671">
                  <c:v>0.076</c:v>
                </c:pt>
                <c:pt idx="672">
                  <c:v>0.079</c:v>
                </c:pt>
                <c:pt idx="673">
                  <c:v>0.071</c:v>
                </c:pt>
                <c:pt idx="674">
                  <c:v>0.065</c:v>
                </c:pt>
                <c:pt idx="675">
                  <c:v>0.071</c:v>
                </c:pt>
                <c:pt idx="676">
                  <c:v>0.08</c:v>
                </c:pt>
                <c:pt idx="677">
                  <c:v>0.062</c:v>
                </c:pt>
                <c:pt idx="678">
                  <c:v>0.059</c:v>
                </c:pt>
                <c:pt idx="679">
                  <c:v>0.063</c:v>
                </c:pt>
                <c:pt idx="680">
                  <c:v>0.074</c:v>
                </c:pt>
                <c:pt idx="681">
                  <c:v>0.08</c:v>
                </c:pt>
                <c:pt idx="682">
                  <c:v>0.092</c:v>
                </c:pt>
                <c:pt idx="683">
                  <c:v>0.082</c:v>
                </c:pt>
                <c:pt idx="684">
                  <c:v>0.074</c:v>
                </c:pt>
                <c:pt idx="685">
                  <c:v>0.08</c:v>
                </c:pt>
                <c:pt idx="686">
                  <c:v>0.057</c:v>
                </c:pt>
                <c:pt idx="687">
                  <c:v>0.078</c:v>
                </c:pt>
                <c:pt idx="688">
                  <c:v>0.056</c:v>
                </c:pt>
                <c:pt idx="689">
                  <c:v>0.068</c:v>
                </c:pt>
                <c:pt idx="690">
                  <c:v>0.088</c:v>
                </c:pt>
                <c:pt idx="691">
                  <c:v>0.087</c:v>
                </c:pt>
                <c:pt idx="692">
                  <c:v>0.08</c:v>
                </c:pt>
                <c:pt idx="693">
                  <c:v>0.075</c:v>
                </c:pt>
                <c:pt idx="694">
                  <c:v>0.073</c:v>
                </c:pt>
                <c:pt idx="695">
                  <c:v>0.106</c:v>
                </c:pt>
                <c:pt idx="696">
                  <c:v>0.083</c:v>
                </c:pt>
                <c:pt idx="697">
                  <c:v>0.095</c:v>
                </c:pt>
                <c:pt idx="698">
                  <c:v>0.121</c:v>
                </c:pt>
                <c:pt idx="699">
                  <c:v>0.119</c:v>
                </c:pt>
                <c:pt idx="700">
                  <c:v>0.085</c:v>
                </c:pt>
                <c:pt idx="701">
                  <c:v>0.099</c:v>
                </c:pt>
                <c:pt idx="702">
                  <c:v>0.096</c:v>
                </c:pt>
                <c:pt idx="703">
                  <c:v>0.083</c:v>
                </c:pt>
                <c:pt idx="704">
                  <c:v>0.064</c:v>
                </c:pt>
                <c:pt idx="705">
                  <c:v>0.053</c:v>
                </c:pt>
                <c:pt idx="706">
                  <c:v>0.06</c:v>
                </c:pt>
                <c:pt idx="707">
                  <c:v>0.053</c:v>
                </c:pt>
                <c:pt idx="708">
                  <c:v>0.067</c:v>
                </c:pt>
                <c:pt idx="709">
                  <c:v>0.083</c:v>
                </c:pt>
                <c:pt idx="710">
                  <c:v>0.08</c:v>
                </c:pt>
                <c:pt idx="711">
                  <c:v>0.062</c:v>
                </c:pt>
                <c:pt idx="712">
                  <c:v>0.066</c:v>
                </c:pt>
                <c:pt idx="713">
                  <c:v>0.064</c:v>
                </c:pt>
                <c:pt idx="714">
                  <c:v>0.063</c:v>
                </c:pt>
                <c:pt idx="715">
                  <c:v>0.071</c:v>
                </c:pt>
                <c:pt idx="716">
                  <c:v>0.086</c:v>
                </c:pt>
                <c:pt idx="717">
                  <c:v>0.057</c:v>
                </c:pt>
                <c:pt idx="718">
                  <c:v>0.05</c:v>
                </c:pt>
                <c:pt idx="719">
                  <c:v>0.049</c:v>
                </c:pt>
                <c:pt idx="720">
                  <c:v>0.053</c:v>
                </c:pt>
                <c:pt idx="721">
                  <c:v>0.052</c:v>
                </c:pt>
                <c:pt idx="722">
                  <c:v>0.062</c:v>
                </c:pt>
                <c:pt idx="723">
                  <c:v>0.043</c:v>
                </c:pt>
                <c:pt idx="724">
                  <c:v>0.062</c:v>
                </c:pt>
                <c:pt idx="725">
                  <c:v>0.065</c:v>
                </c:pt>
                <c:pt idx="726">
                  <c:v>0.05</c:v>
                </c:pt>
                <c:pt idx="727">
                  <c:v>0.044</c:v>
                </c:pt>
                <c:pt idx="728">
                  <c:v>0.07</c:v>
                </c:pt>
                <c:pt idx="729">
                  <c:v>0.063</c:v>
                </c:pt>
                <c:pt idx="730">
                  <c:v>0.054</c:v>
                </c:pt>
                <c:pt idx="731">
                  <c:v>0.043</c:v>
                </c:pt>
                <c:pt idx="732">
                  <c:v>0.049</c:v>
                </c:pt>
                <c:pt idx="733">
                  <c:v>0.039</c:v>
                </c:pt>
                <c:pt idx="734">
                  <c:v>0.072</c:v>
                </c:pt>
                <c:pt idx="735">
                  <c:v>0.051</c:v>
                </c:pt>
                <c:pt idx="736">
                  <c:v>0.055</c:v>
                </c:pt>
                <c:pt idx="737">
                  <c:v>0.063</c:v>
                </c:pt>
                <c:pt idx="738">
                  <c:v>0.059</c:v>
                </c:pt>
                <c:pt idx="739">
                  <c:v>0.058</c:v>
                </c:pt>
                <c:pt idx="740">
                  <c:v>0.058</c:v>
                </c:pt>
                <c:pt idx="741">
                  <c:v>0.056</c:v>
                </c:pt>
                <c:pt idx="742">
                  <c:v>0.061</c:v>
                </c:pt>
                <c:pt idx="743">
                  <c:v>0.05</c:v>
                </c:pt>
                <c:pt idx="744">
                  <c:v>0.044</c:v>
                </c:pt>
                <c:pt idx="745">
                  <c:v>0.038</c:v>
                </c:pt>
                <c:pt idx="746">
                  <c:v>0.027</c:v>
                </c:pt>
                <c:pt idx="747">
                  <c:v>0.032</c:v>
                </c:pt>
                <c:pt idx="748">
                  <c:v>0.04</c:v>
                </c:pt>
                <c:pt idx="749">
                  <c:v>0.049</c:v>
                </c:pt>
                <c:pt idx="750">
                  <c:v>0.052</c:v>
                </c:pt>
                <c:pt idx="751">
                  <c:v>0.051</c:v>
                </c:pt>
                <c:pt idx="752">
                  <c:v>0.053</c:v>
                </c:pt>
                <c:pt idx="753">
                  <c:v>0.049</c:v>
                </c:pt>
                <c:pt idx="754">
                  <c:v>0.043</c:v>
                </c:pt>
                <c:pt idx="755">
                  <c:v>0.043</c:v>
                </c:pt>
                <c:pt idx="756">
                  <c:v>0.046</c:v>
                </c:pt>
                <c:pt idx="757">
                  <c:v>0.054</c:v>
                </c:pt>
                <c:pt idx="758">
                  <c:v>0.053</c:v>
                </c:pt>
                <c:pt idx="759">
                  <c:v>0.071</c:v>
                </c:pt>
                <c:pt idx="760">
                  <c:v>0.072</c:v>
                </c:pt>
                <c:pt idx="761">
                  <c:v>0.074</c:v>
                </c:pt>
                <c:pt idx="762">
                  <c:v>0.077</c:v>
                </c:pt>
                <c:pt idx="763">
                  <c:v>0.077</c:v>
                </c:pt>
                <c:pt idx="764">
                  <c:v>0.068</c:v>
                </c:pt>
                <c:pt idx="765">
                  <c:v>0.075</c:v>
                </c:pt>
                <c:pt idx="766">
                  <c:v>0.083</c:v>
                </c:pt>
                <c:pt idx="767">
                  <c:v>0.084</c:v>
                </c:pt>
                <c:pt idx="768">
                  <c:v>0.074</c:v>
                </c:pt>
                <c:pt idx="769">
                  <c:v>0.087</c:v>
                </c:pt>
                <c:pt idx="770">
                  <c:v>0.075</c:v>
                </c:pt>
                <c:pt idx="771">
                  <c:v>0.069</c:v>
                </c:pt>
                <c:pt idx="772">
                  <c:v>0.069</c:v>
                </c:pt>
                <c:pt idx="773">
                  <c:v>0.066</c:v>
                </c:pt>
                <c:pt idx="774">
                  <c:v>0.061</c:v>
                </c:pt>
                <c:pt idx="775">
                  <c:v>0.065</c:v>
                </c:pt>
                <c:pt idx="776">
                  <c:v>0.071</c:v>
                </c:pt>
                <c:pt idx="777">
                  <c:v>0.086</c:v>
                </c:pt>
                <c:pt idx="778">
                  <c:v>0.082</c:v>
                </c:pt>
                <c:pt idx="779">
                  <c:v>0.109</c:v>
                </c:pt>
                <c:pt idx="780">
                  <c:v>0.092</c:v>
                </c:pt>
                <c:pt idx="781">
                  <c:v>0.073</c:v>
                </c:pt>
                <c:pt idx="782">
                  <c:v>0.072</c:v>
                </c:pt>
                <c:pt idx="783">
                  <c:v>0.068</c:v>
                </c:pt>
                <c:pt idx="784">
                  <c:v>0.068</c:v>
                </c:pt>
                <c:pt idx="785">
                  <c:v>0.085</c:v>
                </c:pt>
                <c:pt idx="786">
                  <c:v>0.087</c:v>
                </c:pt>
                <c:pt idx="787">
                  <c:v>0.08</c:v>
                </c:pt>
                <c:pt idx="788">
                  <c:v>0.07</c:v>
                </c:pt>
                <c:pt idx="789">
                  <c:v>0.067</c:v>
                </c:pt>
                <c:pt idx="790">
                  <c:v>0.063</c:v>
                </c:pt>
                <c:pt idx="791">
                  <c:v>0.061</c:v>
                </c:pt>
                <c:pt idx="792">
                  <c:v>0.051</c:v>
                </c:pt>
                <c:pt idx="793">
                  <c:v>0.065</c:v>
                </c:pt>
                <c:pt idx="794">
                  <c:v>0.058</c:v>
                </c:pt>
                <c:pt idx="795">
                  <c:v>0.055</c:v>
                </c:pt>
                <c:pt idx="796">
                  <c:v>0.05</c:v>
                </c:pt>
                <c:pt idx="797">
                  <c:v>0.057</c:v>
                </c:pt>
                <c:pt idx="798">
                  <c:v>0.042</c:v>
                </c:pt>
                <c:pt idx="799">
                  <c:v>0.06</c:v>
                </c:pt>
                <c:pt idx="800">
                  <c:v>0.05</c:v>
                </c:pt>
                <c:pt idx="801">
                  <c:v>0.046</c:v>
                </c:pt>
                <c:pt idx="802">
                  <c:v>0.049</c:v>
                </c:pt>
                <c:pt idx="803">
                  <c:v>0.052</c:v>
                </c:pt>
                <c:pt idx="804">
                  <c:v>0.048</c:v>
                </c:pt>
                <c:pt idx="805">
                  <c:v>0.047</c:v>
                </c:pt>
                <c:pt idx="806">
                  <c:v>0.052</c:v>
                </c:pt>
                <c:pt idx="807">
                  <c:v>0.056</c:v>
                </c:pt>
                <c:pt idx="808">
                  <c:v>0.052</c:v>
                </c:pt>
                <c:pt idx="809">
                  <c:v>0.055</c:v>
                </c:pt>
                <c:pt idx="810">
                  <c:v>0.057</c:v>
                </c:pt>
                <c:pt idx="811">
                  <c:v>0.049</c:v>
                </c:pt>
                <c:pt idx="812">
                  <c:v>0.038</c:v>
                </c:pt>
                <c:pt idx="813">
                  <c:v>0.049</c:v>
                </c:pt>
                <c:pt idx="814">
                  <c:v>0.05</c:v>
                </c:pt>
                <c:pt idx="815">
                  <c:v>0.057</c:v>
                </c:pt>
                <c:pt idx="816">
                  <c:v>0.053</c:v>
                </c:pt>
                <c:pt idx="817">
                  <c:v>0.057</c:v>
                </c:pt>
                <c:pt idx="818">
                  <c:v>0.052</c:v>
                </c:pt>
                <c:pt idx="819">
                  <c:v>0.055</c:v>
                </c:pt>
                <c:pt idx="820">
                  <c:v>0.054</c:v>
                </c:pt>
                <c:pt idx="821">
                  <c:v>0.043</c:v>
                </c:pt>
                <c:pt idx="822">
                  <c:v>0.055</c:v>
                </c:pt>
                <c:pt idx="823">
                  <c:v>0.05</c:v>
                </c:pt>
                <c:pt idx="824">
                  <c:v>0.043</c:v>
                </c:pt>
                <c:pt idx="825">
                  <c:v>0.048</c:v>
                </c:pt>
                <c:pt idx="826">
                  <c:v>0.043</c:v>
                </c:pt>
                <c:pt idx="827">
                  <c:v>0.049</c:v>
                </c:pt>
                <c:pt idx="828">
                  <c:v>0.054</c:v>
                </c:pt>
                <c:pt idx="829">
                  <c:v>0.051</c:v>
                </c:pt>
                <c:pt idx="830">
                  <c:v>0.054</c:v>
                </c:pt>
                <c:pt idx="831">
                  <c:v>0.042</c:v>
                </c:pt>
                <c:pt idx="832">
                  <c:v>0.036</c:v>
                </c:pt>
                <c:pt idx="833">
                  <c:v>0.042</c:v>
                </c:pt>
                <c:pt idx="834">
                  <c:v>0.045</c:v>
                </c:pt>
                <c:pt idx="835">
                  <c:v>0.047</c:v>
                </c:pt>
                <c:pt idx="836">
                  <c:v>0.048</c:v>
                </c:pt>
                <c:pt idx="837">
                  <c:v>0.04</c:v>
                </c:pt>
                <c:pt idx="838">
                  <c:v>0.039</c:v>
                </c:pt>
                <c:pt idx="839">
                  <c:v>0.038</c:v>
                </c:pt>
                <c:pt idx="840">
                  <c:v>0.045</c:v>
                </c:pt>
                <c:pt idx="841">
                  <c:v>0.04</c:v>
                </c:pt>
                <c:pt idx="842">
                  <c:v>0.036</c:v>
                </c:pt>
                <c:pt idx="843">
                  <c:v>0.029</c:v>
                </c:pt>
                <c:pt idx="844">
                  <c:v>0.028</c:v>
                </c:pt>
                <c:pt idx="845">
                  <c:v>0.023</c:v>
                </c:pt>
                <c:pt idx="846">
                  <c:v>0.027</c:v>
                </c:pt>
                <c:pt idx="847">
                  <c:v>0.036</c:v>
                </c:pt>
                <c:pt idx="848">
                  <c:v>0.028</c:v>
                </c:pt>
                <c:pt idx="849">
                  <c:v>0.029</c:v>
                </c:pt>
                <c:pt idx="850">
                  <c:v>0.023</c:v>
                </c:pt>
                <c:pt idx="851">
                  <c:v>0.019</c:v>
                </c:pt>
                <c:pt idx="852">
                  <c:v>0.024</c:v>
                </c:pt>
                <c:pt idx="853">
                  <c:v>0.025</c:v>
                </c:pt>
                <c:pt idx="854">
                  <c:v>0.028</c:v>
                </c:pt>
                <c:pt idx="855">
                  <c:v>0.025</c:v>
                </c:pt>
                <c:pt idx="856">
                  <c:v>0.017</c:v>
                </c:pt>
                <c:pt idx="857">
                  <c:v>0.023</c:v>
                </c:pt>
                <c:pt idx="858">
                  <c:v>0.026</c:v>
                </c:pt>
                <c:pt idx="859">
                  <c:v>0.028</c:v>
                </c:pt>
                <c:pt idx="860">
                  <c:v>0.035</c:v>
                </c:pt>
                <c:pt idx="861">
                  <c:v>0.034</c:v>
                </c:pt>
                <c:pt idx="862">
                  <c:v>0.032</c:v>
                </c:pt>
                <c:pt idx="863">
                  <c:v>0.027</c:v>
                </c:pt>
                <c:pt idx="864">
                  <c:v>0.031</c:v>
                </c:pt>
                <c:pt idx="865">
                  <c:v>0.039</c:v>
                </c:pt>
                <c:pt idx="866">
                  <c:v>0.037</c:v>
                </c:pt>
                <c:pt idx="867">
                  <c:v>0.034</c:v>
                </c:pt>
                <c:pt idx="868">
                  <c:v>0.034</c:v>
                </c:pt>
                <c:pt idx="869">
                  <c:v>0.035</c:v>
                </c:pt>
                <c:pt idx="870">
                  <c:v>0.035</c:v>
                </c:pt>
                <c:pt idx="871">
                  <c:v>0.031</c:v>
                </c:pt>
                <c:pt idx="872">
                  <c:v>0.039</c:v>
                </c:pt>
                <c:pt idx="873">
                  <c:v>0.034</c:v>
                </c:pt>
                <c:pt idx="874">
                  <c:v>0.025</c:v>
                </c:pt>
                <c:pt idx="875">
                  <c:v>0.034</c:v>
                </c:pt>
                <c:pt idx="876">
                  <c:v>0.036</c:v>
                </c:pt>
                <c:pt idx="877">
                  <c:v>0.031</c:v>
                </c:pt>
                <c:pt idx="878">
                  <c:v>0.031</c:v>
                </c:pt>
                <c:pt idx="879">
                  <c:v>0.03</c:v>
                </c:pt>
                <c:pt idx="880">
                  <c:v>0.03</c:v>
                </c:pt>
                <c:pt idx="881">
                  <c:v>0.033</c:v>
                </c:pt>
                <c:pt idx="882">
                  <c:v>0.034</c:v>
                </c:pt>
                <c:pt idx="883">
                  <c:v>0.039</c:v>
                </c:pt>
                <c:pt idx="884">
                  <c:v>0.048</c:v>
                </c:pt>
                <c:pt idx="885">
                  <c:v>0.038</c:v>
                </c:pt>
                <c:pt idx="886">
                  <c:v>0.032</c:v>
                </c:pt>
                <c:pt idx="887">
                  <c:v>0.036</c:v>
                </c:pt>
                <c:pt idx="888">
                  <c:v>0.039</c:v>
                </c:pt>
                <c:pt idx="889">
                  <c:v>0.041</c:v>
                </c:pt>
                <c:pt idx="890">
                  <c:v>0.029</c:v>
                </c:pt>
                <c:pt idx="891">
                  <c:v>0.027</c:v>
                </c:pt>
                <c:pt idx="892">
                  <c:v>0.023</c:v>
                </c:pt>
                <c:pt idx="893">
                  <c:v>0.029</c:v>
                </c:pt>
                <c:pt idx="894">
                  <c:v>0.028</c:v>
                </c:pt>
                <c:pt idx="895">
                  <c:v>0.026</c:v>
                </c:pt>
                <c:pt idx="896">
                  <c:v>0.026</c:v>
                </c:pt>
                <c:pt idx="897">
                  <c:v>0.025</c:v>
                </c:pt>
                <c:pt idx="898">
                  <c:v>0.026</c:v>
                </c:pt>
                <c:pt idx="899">
                  <c:v>0.025</c:v>
                </c:pt>
                <c:pt idx="900">
                  <c:v>0.025</c:v>
                </c:pt>
                <c:pt idx="901">
                  <c:v>0.029</c:v>
                </c:pt>
                <c:pt idx="902">
                  <c:v>0.024</c:v>
                </c:pt>
                <c:pt idx="903">
                  <c:v>0.024</c:v>
                </c:pt>
                <c:pt idx="904">
                  <c:v>0.023</c:v>
                </c:pt>
                <c:pt idx="905">
                  <c:v>0.025</c:v>
                </c:pt>
                <c:pt idx="906">
                  <c:v>0.021</c:v>
                </c:pt>
                <c:pt idx="907">
                  <c:v>0.028</c:v>
                </c:pt>
                <c:pt idx="908">
                  <c:v>0.024</c:v>
                </c:pt>
                <c:pt idx="909">
                  <c:v>0.027</c:v>
                </c:pt>
                <c:pt idx="910">
                  <c:v>0.027</c:v>
                </c:pt>
                <c:pt idx="911">
                  <c:v>0.029</c:v>
                </c:pt>
                <c:pt idx="912">
                  <c:v>0.026</c:v>
                </c:pt>
                <c:pt idx="913">
                  <c:v>0.02</c:v>
                </c:pt>
                <c:pt idx="914">
                  <c:v>0.025</c:v>
                </c:pt>
                <c:pt idx="915">
                  <c:v>0.029</c:v>
                </c:pt>
                <c:pt idx="916">
                  <c:v>0.028</c:v>
                </c:pt>
                <c:pt idx="917">
                  <c:v>0.024</c:v>
                </c:pt>
                <c:pt idx="918">
                  <c:v>0.023</c:v>
                </c:pt>
                <c:pt idx="919">
                  <c:v>0.032</c:v>
                </c:pt>
                <c:pt idx="920">
                  <c:v>0.036</c:v>
                </c:pt>
                <c:pt idx="921">
                  <c:v>0.027</c:v>
                </c:pt>
                <c:pt idx="922">
                  <c:v>0.028</c:v>
                </c:pt>
                <c:pt idx="923">
                  <c:v>0.031</c:v>
                </c:pt>
                <c:pt idx="924">
                  <c:v>0.028</c:v>
                </c:pt>
                <c:pt idx="925">
                  <c:v>0.026</c:v>
                </c:pt>
                <c:pt idx="926">
                  <c:v>0.027</c:v>
                </c:pt>
                <c:pt idx="927">
                  <c:v>0.026</c:v>
                </c:pt>
                <c:pt idx="928">
                  <c:v>0.024</c:v>
                </c:pt>
                <c:pt idx="929">
                  <c:v>0.024</c:v>
                </c:pt>
                <c:pt idx="930">
                  <c:v>0.028</c:v>
                </c:pt>
                <c:pt idx="931">
                  <c:v>0.039</c:v>
                </c:pt>
                <c:pt idx="932">
                  <c:v>0.037</c:v>
                </c:pt>
                <c:pt idx="933">
                  <c:v>0.036</c:v>
                </c:pt>
                <c:pt idx="934">
                  <c:v>0.03</c:v>
                </c:pt>
                <c:pt idx="935">
                  <c:v>0.025</c:v>
                </c:pt>
                <c:pt idx="936">
                  <c:v>0.023</c:v>
                </c:pt>
                <c:pt idx="937">
                  <c:v>0.02</c:v>
                </c:pt>
                <c:pt idx="938">
                  <c:v>0.018</c:v>
                </c:pt>
                <c:pt idx="939">
                  <c:v>0.019</c:v>
                </c:pt>
                <c:pt idx="940">
                  <c:v>0.016</c:v>
                </c:pt>
                <c:pt idx="941">
                  <c:v>0.02</c:v>
                </c:pt>
                <c:pt idx="942">
                  <c:v>0.019</c:v>
                </c:pt>
                <c:pt idx="943">
                  <c:v>0.02</c:v>
                </c:pt>
                <c:pt idx="944">
                  <c:v>0.018</c:v>
                </c:pt>
                <c:pt idx="945">
                  <c:v>0.017</c:v>
                </c:pt>
                <c:pt idx="946">
                  <c:v>0.012</c:v>
                </c:pt>
                <c:pt idx="947">
                  <c:v>0.018</c:v>
                </c:pt>
                <c:pt idx="948">
                  <c:v>0.014</c:v>
                </c:pt>
                <c:pt idx="949">
                  <c:v>0.01</c:v>
                </c:pt>
                <c:pt idx="950">
                  <c:v>0.008</c:v>
                </c:pt>
                <c:pt idx="951">
                  <c:v>0.01</c:v>
                </c:pt>
                <c:pt idx="952">
                  <c:v>0.008</c:v>
                </c:pt>
                <c:pt idx="953">
                  <c:v>0.007</c:v>
                </c:pt>
                <c:pt idx="954">
                  <c:v>0.01</c:v>
                </c:pt>
                <c:pt idx="955">
                  <c:v>0.008</c:v>
                </c:pt>
                <c:pt idx="956">
                  <c:v>0.008</c:v>
                </c:pt>
                <c:pt idx="957">
                  <c:v>0.007</c:v>
                </c:pt>
                <c:pt idx="958">
                  <c:v>0.005</c:v>
                </c:pt>
                <c:pt idx="959">
                  <c:v>0.002</c:v>
                </c:pt>
                <c:pt idx="960">
                  <c:v>0.003</c:v>
                </c:pt>
                <c:pt idx="961">
                  <c:v>0.004</c:v>
                </c:pt>
                <c:pt idx="962">
                  <c:v>0.004</c:v>
                </c:pt>
                <c:pt idx="963">
                  <c:v>0.007</c:v>
                </c:pt>
                <c:pt idx="964">
                  <c:v>0.02</c:v>
                </c:pt>
                <c:pt idx="965">
                  <c:v>0.022</c:v>
                </c:pt>
                <c:pt idx="966">
                  <c:v>0.022</c:v>
                </c:pt>
                <c:pt idx="967">
                  <c:v>0.014</c:v>
                </c:pt>
                <c:pt idx="968">
                  <c:v>0.02</c:v>
                </c:pt>
                <c:pt idx="969">
                  <c:v>0.02</c:v>
                </c:pt>
                <c:pt idx="970">
                  <c:v>0.017</c:v>
                </c:pt>
                <c:pt idx="971">
                  <c:v>0.02</c:v>
                </c:pt>
                <c:pt idx="972">
                  <c:v>0.016</c:v>
                </c:pt>
                <c:pt idx="973">
                  <c:v>0.019</c:v>
                </c:pt>
                <c:pt idx="974">
                  <c:v>0.025</c:v>
                </c:pt>
                <c:pt idx="975">
                  <c:v>0.028</c:v>
                </c:pt>
                <c:pt idx="976">
                  <c:v>0.033</c:v>
                </c:pt>
                <c:pt idx="977">
                  <c:v>0.033</c:v>
                </c:pt>
                <c:pt idx="978">
                  <c:v>0.036</c:v>
                </c:pt>
                <c:pt idx="979">
                  <c:v>0.032</c:v>
                </c:pt>
                <c:pt idx="980">
                  <c:v>0.033</c:v>
                </c:pt>
                <c:pt idx="981">
                  <c:v>0.031</c:v>
                </c:pt>
                <c:pt idx="982">
                  <c:v>0.023</c:v>
                </c:pt>
                <c:pt idx="983">
                  <c:v>0.021</c:v>
                </c:pt>
                <c:pt idx="984">
                  <c:v>0.028</c:v>
                </c:pt>
                <c:pt idx="985">
                  <c:v>0.036</c:v>
                </c:pt>
                <c:pt idx="986">
                  <c:v>0.036</c:v>
                </c:pt>
                <c:pt idx="987">
                  <c:v>0.027</c:v>
                </c:pt>
                <c:pt idx="988">
                  <c:v>0.028</c:v>
                </c:pt>
                <c:pt idx="989">
                  <c:v>0.027</c:v>
                </c:pt>
                <c:pt idx="990">
                  <c:v>0.029</c:v>
                </c:pt>
                <c:pt idx="991">
                  <c:v>0.035</c:v>
                </c:pt>
                <c:pt idx="992">
                  <c:v>0.041</c:v>
                </c:pt>
                <c:pt idx="993">
                  <c:v>0.035</c:v>
                </c:pt>
                <c:pt idx="994">
                  <c:v>0.036</c:v>
                </c:pt>
                <c:pt idx="995">
                  <c:v>0.03</c:v>
                </c:pt>
                <c:pt idx="996">
                  <c:v>0.033</c:v>
                </c:pt>
                <c:pt idx="997">
                  <c:v>0.031</c:v>
                </c:pt>
                <c:pt idx="998">
                  <c:v>0.031</c:v>
                </c:pt>
                <c:pt idx="999">
                  <c:v>0.035</c:v>
                </c:pt>
                <c:pt idx="1000">
                  <c:v>0.033</c:v>
                </c:pt>
                <c:pt idx="1001">
                  <c:v>0.04</c:v>
                </c:pt>
                <c:pt idx="1002">
                  <c:v>0.034</c:v>
                </c:pt>
                <c:pt idx="1003">
                  <c:v>0.035</c:v>
                </c:pt>
                <c:pt idx="1004">
                  <c:v>0.032</c:v>
                </c:pt>
                <c:pt idx="1005">
                  <c:v>0.029</c:v>
                </c:pt>
                <c:pt idx="1006">
                  <c:v>0.032</c:v>
                </c:pt>
                <c:pt idx="1007">
                  <c:v>0.032</c:v>
                </c:pt>
                <c:pt idx="1008">
                  <c:v>0.03</c:v>
                </c:pt>
                <c:pt idx="1009">
                  <c:v>0.033</c:v>
                </c:pt>
                <c:pt idx="1010">
                  <c:v>0.039</c:v>
                </c:pt>
                <c:pt idx="1011">
                  <c:v>0.038</c:v>
                </c:pt>
                <c:pt idx="1012">
                  <c:v>0.031</c:v>
                </c:pt>
                <c:pt idx="1013">
                  <c:v>0.043</c:v>
                </c:pt>
                <c:pt idx="1014">
                  <c:v>0.027</c:v>
                </c:pt>
                <c:pt idx="1015">
                  <c:v>0.023</c:v>
                </c:pt>
                <c:pt idx="1016">
                  <c:v>0.035</c:v>
                </c:pt>
                <c:pt idx="1017">
                  <c:v>0.049</c:v>
                </c:pt>
                <c:pt idx="1018">
                  <c:v>0.045</c:v>
                </c:pt>
                <c:pt idx="1019">
                  <c:v>0.057</c:v>
                </c:pt>
                <c:pt idx="1020">
                  <c:v>0.057</c:v>
                </c:pt>
                <c:pt idx="1021">
                  <c:v>0.06</c:v>
                </c:pt>
                <c:pt idx="1022">
                  <c:v>0.046</c:v>
                </c:pt>
                <c:pt idx="1023">
                  <c:v>0.039</c:v>
                </c:pt>
                <c:pt idx="1024">
                  <c:v>0.042</c:v>
                </c:pt>
                <c:pt idx="1025">
                  <c:v>0.04</c:v>
                </c:pt>
                <c:pt idx="1026">
                  <c:v>0.045</c:v>
                </c:pt>
                <c:pt idx="1027">
                  <c:v>0.053</c:v>
                </c:pt>
                <c:pt idx="1028">
                  <c:v>0.049</c:v>
                </c:pt>
                <c:pt idx="1029">
                  <c:v>0.044</c:v>
                </c:pt>
                <c:pt idx="1030">
                  <c:v>0.029</c:v>
                </c:pt>
                <c:pt idx="1031">
                  <c:v>0.031</c:v>
                </c:pt>
                <c:pt idx="1032">
                  <c:v>0.041</c:v>
                </c:pt>
                <c:pt idx="1033">
                  <c:v>0.032</c:v>
                </c:pt>
                <c:pt idx="1034">
                  <c:v>0.05</c:v>
                </c:pt>
                <c:pt idx="1035">
                  <c:v>0.048</c:v>
                </c:pt>
                <c:pt idx="1036">
                  <c:v>0.033</c:v>
                </c:pt>
                <c:pt idx="1037">
                  <c:v>0.021</c:v>
                </c:pt>
                <c:pt idx="1038">
                  <c:v>0.01</c:v>
                </c:pt>
                <c:pt idx="1039">
                  <c:v>0.007</c:v>
                </c:pt>
                <c:pt idx="1040">
                  <c:v>0.004</c:v>
                </c:pt>
                <c:pt idx="1041">
                  <c:v>0.0</c:v>
                </c:pt>
                <c:pt idx="1042">
                  <c:v>0.002</c:v>
                </c:pt>
                <c:pt idx="1043">
                  <c:v>0.002</c:v>
                </c:pt>
                <c:pt idx="1044">
                  <c:v>0.002</c:v>
                </c:pt>
                <c:pt idx="1045">
                  <c:v>0.003</c:v>
                </c:pt>
                <c:pt idx="1046">
                  <c:v>0.001</c:v>
                </c:pt>
                <c:pt idx="1047">
                  <c:v>0.001</c:v>
                </c:pt>
                <c:pt idx="1048">
                  <c:v>0.0</c:v>
                </c:pt>
                <c:pt idx="1049">
                  <c:v>0.002</c:v>
                </c:pt>
                <c:pt idx="1050">
                  <c:v>0.0</c:v>
                </c:pt>
                <c:pt idx="1051">
                  <c:v>0.004</c:v>
                </c:pt>
                <c:pt idx="1052">
                  <c:v>0.003</c:v>
                </c:pt>
                <c:pt idx="1053">
                  <c:v>0.001</c:v>
                </c:pt>
                <c:pt idx="1054">
                  <c:v>0.002</c:v>
                </c:pt>
                <c:pt idx="1055">
                  <c:v>0.001</c:v>
                </c:pt>
                <c:pt idx="1056">
                  <c:v>0.0</c:v>
                </c:pt>
                <c:pt idx="1057">
                  <c:v>0.003</c:v>
                </c:pt>
                <c:pt idx="1058">
                  <c:v>0.001</c:v>
                </c:pt>
                <c:pt idx="1059">
                  <c:v>0.001</c:v>
                </c:pt>
                <c:pt idx="1060">
                  <c:v>0.001</c:v>
                </c:pt>
                <c:pt idx="1061">
                  <c:v>0.001</c:v>
                </c:pt>
                <c:pt idx="1062">
                  <c:v>0.001</c:v>
                </c:pt>
                <c:pt idx="1063">
                  <c:v>0.001</c:v>
                </c:pt>
                <c:pt idx="1064">
                  <c:v>0.002</c:v>
                </c:pt>
                <c:pt idx="1065">
                  <c:v>0.001</c:v>
                </c:pt>
                <c:pt idx="1066">
                  <c:v>0.003</c:v>
                </c:pt>
                <c:pt idx="1067">
                  <c:v>0.003</c:v>
                </c:pt>
                <c:pt idx="1068">
                  <c:v>0.002</c:v>
                </c:pt>
                <c:pt idx="1069">
                  <c:v>0.003</c:v>
                </c:pt>
                <c:pt idx="1070">
                  <c:v>0.004</c:v>
                </c:pt>
                <c:pt idx="1071">
                  <c:v>0.004</c:v>
                </c:pt>
                <c:pt idx="1072">
                  <c:v>0.002</c:v>
                </c:pt>
                <c:pt idx="1073">
                  <c:v>0.004</c:v>
                </c:pt>
                <c:pt idx="1074">
                  <c:v>0.002</c:v>
                </c:pt>
                <c:pt idx="1075">
                  <c:v>0.003</c:v>
                </c:pt>
                <c:pt idx="1076">
                  <c:v>0.003</c:v>
                </c:pt>
                <c:pt idx="1077">
                  <c:v>0.001</c:v>
                </c:pt>
                <c:pt idx="1078">
                  <c:v>0.003</c:v>
                </c:pt>
                <c:pt idx="1079">
                  <c:v>0.002</c:v>
                </c:pt>
                <c:pt idx="1080">
                  <c:v>0.005</c:v>
                </c:pt>
                <c:pt idx="1081">
                  <c:v>0.005</c:v>
                </c:pt>
                <c:pt idx="1082">
                  <c:v>0.005</c:v>
                </c:pt>
                <c:pt idx="1083">
                  <c:v>0.003</c:v>
                </c:pt>
                <c:pt idx="1084">
                  <c:v>0.003</c:v>
                </c:pt>
                <c:pt idx="1085">
                  <c:v>0.003</c:v>
                </c:pt>
                <c:pt idx="1086">
                  <c:v>0.002</c:v>
                </c:pt>
                <c:pt idx="1087">
                  <c:v>0.001</c:v>
                </c:pt>
                <c:pt idx="1088">
                  <c:v>0.002</c:v>
                </c:pt>
                <c:pt idx="1089">
                  <c:v>0.005</c:v>
                </c:pt>
                <c:pt idx="1090">
                  <c:v>0.003</c:v>
                </c:pt>
                <c:pt idx="1091">
                  <c:v>0.001</c:v>
                </c:pt>
                <c:pt idx="1092">
                  <c:v>0.003</c:v>
                </c:pt>
                <c:pt idx="1093">
                  <c:v>0.002</c:v>
                </c:pt>
                <c:pt idx="1094">
                  <c:v>0.002</c:v>
                </c:pt>
                <c:pt idx="1095">
                  <c:v>0.003</c:v>
                </c:pt>
                <c:pt idx="1096">
                  <c:v>0.002</c:v>
                </c:pt>
                <c:pt idx="1097">
                  <c:v>0.003</c:v>
                </c:pt>
                <c:pt idx="1098">
                  <c:v>0.003</c:v>
                </c:pt>
                <c:pt idx="1099">
                  <c:v>0.002</c:v>
                </c:pt>
                <c:pt idx="1100">
                  <c:v>0.001</c:v>
                </c:pt>
                <c:pt idx="1101">
                  <c:v>0.001</c:v>
                </c:pt>
                <c:pt idx="1102">
                  <c:v>0.0</c:v>
                </c:pt>
                <c:pt idx="1103">
                  <c:v>0.001</c:v>
                </c:pt>
                <c:pt idx="1104">
                  <c:v>0.001</c:v>
                </c:pt>
                <c:pt idx="1105">
                  <c:v>0.0</c:v>
                </c:pt>
                <c:pt idx="1106">
                  <c:v>0.001</c:v>
                </c:pt>
                <c:pt idx="1107">
                  <c:v>0.001</c:v>
                </c:pt>
                <c:pt idx="1108">
                  <c:v>0.001</c:v>
                </c:pt>
                <c:pt idx="1109">
                  <c:v>0.001</c:v>
                </c:pt>
                <c:pt idx="1110">
                  <c:v>0.001</c:v>
                </c:pt>
                <c:pt idx="1111">
                  <c:v>0.0</c:v>
                </c:pt>
                <c:pt idx="1112">
                  <c:v>0.0</c:v>
                </c:pt>
                <c:pt idx="1113">
                  <c:v>0.001</c:v>
                </c:pt>
                <c:pt idx="1114">
                  <c:v>0.0</c:v>
                </c:pt>
                <c:pt idx="1115">
                  <c:v>0.001</c:v>
                </c:pt>
                <c:pt idx="1116">
                  <c:v>0.001</c:v>
                </c:pt>
                <c:pt idx="1117">
                  <c:v>0.0</c:v>
                </c:pt>
                <c:pt idx="1118">
                  <c:v>0.0</c:v>
                </c:pt>
                <c:pt idx="1119">
                  <c:v>0.001</c:v>
                </c:pt>
                <c:pt idx="1120">
                  <c:v>0.001</c:v>
                </c:pt>
                <c:pt idx="1121">
                  <c:v>0.0</c:v>
                </c:pt>
                <c:pt idx="1122">
                  <c:v>0.0</c:v>
                </c:pt>
                <c:pt idx="1123">
                  <c:v>0.002</c:v>
                </c:pt>
                <c:pt idx="1124">
                  <c:v>0.001</c:v>
                </c:pt>
                <c:pt idx="1125">
                  <c:v>0.004</c:v>
                </c:pt>
                <c:pt idx="1126">
                  <c:v>0.005</c:v>
                </c:pt>
                <c:pt idx="1127">
                  <c:v>0.002</c:v>
                </c:pt>
                <c:pt idx="1128">
                  <c:v>0.003</c:v>
                </c:pt>
                <c:pt idx="1129">
                  <c:v>0.006</c:v>
                </c:pt>
                <c:pt idx="1130">
                  <c:v>0.01</c:v>
                </c:pt>
                <c:pt idx="1131">
                  <c:v>0.006</c:v>
                </c:pt>
                <c:pt idx="1132">
                  <c:v>0.005</c:v>
                </c:pt>
                <c:pt idx="1133">
                  <c:v>0.003</c:v>
                </c:pt>
                <c:pt idx="1134">
                  <c:v>0.005</c:v>
                </c:pt>
                <c:pt idx="1135">
                  <c:v>0.003</c:v>
                </c:pt>
                <c:pt idx="1136">
                  <c:v>0.005</c:v>
                </c:pt>
                <c:pt idx="1137">
                  <c:v>0.002</c:v>
                </c:pt>
                <c:pt idx="1138">
                  <c:v>0.002</c:v>
                </c:pt>
                <c:pt idx="1139">
                  <c:v>0.003</c:v>
                </c:pt>
                <c:pt idx="1140">
                  <c:v>0.001</c:v>
                </c:pt>
                <c:pt idx="1141">
                  <c:v>0.001</c:v>
                </c:pt>
                <c:pt idx="1142">
                  <c:v>0.0</c:v>
                </c:pt>
                <c:pt idx="1143">
                  <c:v>0.001</c:v>
                </c:pt>
                <c:pt idx="1144">
                  <c:v>0.003</c:v>
                </c:pt>
                <c:pt idx="1145">
                  <c:v>0.006</c:v>
                </c:pt>
                <c:pt idx="1146">
                  <c:v>0.008</c:v>
                </c:pt>
                <c:pt idx="1147">
                  <c:v>0.006</c:v>
                </c:pt>
                <c:pt idx="1148">
                  <c:v>0.006</c:v>
                </c:pt>
                <c:pt idx="1149">
                  <c:v>0.007</c:v>
                </c:pt>
                <c:pt idx="1150">
                  <c:v>0.001</c:v>
                </c:pt>
                <c:pt idx="1151">
                  <c:v>0.002</c:v>
                </c:pt>
                <c:pt idx="1152">
                  <c:v>0.003</c:v>
                </c:pt>
                <c:pt idx="1153">
                  <c:v>0.01</c:v>
                </c:pt>
                <c:pt idx="1154">
                  <c:v>0.007</c:v>
                </c:pt>
                <c:pt idx="1155">
                  <c:v>0.004</c:v>
                </c:pt>
                <c:pt idx="1156">
                  <c:v>0.008</c:v>
                </c:pt>
                <c:pt idx="1157">
                  <c:v>0.002</c:v>
                </c:pt>
                <c:pt idx="1158">
                  <c:v>0.002</c:v>
                </c:pt>
                <c:pt idx="1159">
                  <c:v>0.008</c:v>
                </c:pt>
                <c:pt idx="1160">
                  <c:v>0.012</c:v>
                </c:pt>
                <c:pt idx="1161">
                  <c:v>0.009</c:v>
                </c:pt>
                <c:pt idx="1162">
                  <c:v>0.012</c:v>
                </c:pt>
                <c:pt idx="1163">
                  <c:v>0.011</c:v>
                </c:pt>
                <c:pt idx="1164">
                  <c:v>0.004</c:v>
                </c:pt>
                <c:pt idx="1165">
                  <c:v>0.007</c:v>
                </c:pt>
                <c:pt idx="1166">
                  <c:v>0.002</c:v>
                </c:pt>
                <c:pt idx="1167">
                  <c:v>0.003</c:v>
                </c:pt>
                <c:pt idx="1168">
                  <c:v>0.003</c:v>
                </c:pt>
                <c:pt idx="1169">
                  <c:v>0.001</c:v>
                </c:pt>
                <c:pt idx="1170">
                  <c:v>0.002</c:v>
                </c:pt>
                <c:pt idx="1171">
                  <c:v>0.001</c:v>
                </c:pt>
                <c:pt idx="1172">
                  <c:v>0.0</c:v>
                </c:pt>
                <c:pt idx="1173">
                  <c:v>0.0</c:v>
                </c:pt>
                <c:pt idx="1174">
                  <c:v>0.0</c:v>
                </c:pt>
                <c:pt idx="1175">
                  <c:v>0.0</c:v>
                </c:pt>
                <c:pt idx="1176">
                  <c:v>0.0</c:v>
                </c:pt>
                <c:pt idx="1177">
                  <c:v>0.0</c:v>
                </c:pt>
                <c:pt idx="1178">
                  <c:v>0.001</c:v>
                </c:pt>
                <c:pt idx="1179">
                  <c:v>0.0</c:v>
                </c:pt>
                <c:pt idx="1180">
                  <c:v>0.001</c:v>
                </c:pt>
                <c:pt idx="1181">
                  <c:v>0.001</c:v>
                </c:pt>
                <c:pt idx="1182">
                  <c:v>0.0</c:v>
                </c:pt>
                <c:pt idx="1183">
                  <c:v>0.0</c:v>
                </c:pt>
                <c:pt idx="1184">
                  <c:v>0.0</c:v>
                </c:pt>
                <c:pt idx="1185">
                  <c:v>0.001</c:v>
                </c:pt>
                <c:pt idx="1186">
                  <c:v>0.0</c:v>
                </c:pt>
                <c:pt idx="1187">
                  <c:v>0.0</c:v>
                </c:pt>
                <c:pt idx="1188">
                  <c:v>0.002</c:v>
                </c:pt>
                <c:pt idx="1189">
                  <c:v>0.0</c:v>
                </c:pt>
                <c:pt idx="1190">
                  <c:v>0.001</c:v>
                </c:pt>
                <c:pt idx="1191">
                  <c:v>0.0</c:v>
                </c:pt>
                <c:pt idx="1192">
                  <c:v>0.0</c:v>
                </c:pt>
                <c:pt idx="1193">
                  <c:v>0.001</c:v>
                </c:pt>
                <c:pt idx="1194">
                  <c:v>0.0</c:v>
                </c:pt>
                <c:pt idx="1195">
                  <c:v>0.001</c:v>
                </c:pt>
                <c:pt idx="1196">
                  <c:v>0.001</c:v>
                </c:pt>
                <c:pt idx="1197">
                  <c:v>0.001</c:v>
                </c:pt>
                <c:pt idx="1198">
                  <c:v>0.0</c:v>
                </c:pt>
                <c:pt idx="1199">
                  <c:v>0.0</c:v>
                </c:pt>
                <c:pt idx="1200">
                  <c:v>0.0</c:v>
                </c:pt>
                <c:pt idx="1201">
                  <c:v>0.0</c:v>
                </c:pt>
                <c:pt idx="1202">
                  <c:v>0.0</c:v>
                </c:pt>
                <c:pt idx="1203">
                  <c:v>0.0</c:v>
                </c:pt>
                <c:pt idx="1204">
                  <c:v>0.001</c:v>
                </c:pt>
                <c:pt idx="1205">
                  <c:v>0.001</c:v>
                </c:pt>
                <c:pt idx="1206">
                  <c:v>0.0</c:v>
                </c:pt>
                <c:pt idx="1207">
                  <c:v>0.0</c:v>
                </c:pt>
                <c:pt idx="1208">
                  <c:v>0.0</c:v>
                </c:pt>
                <c:pt idx="1209">
                  <c:v>0.001</c:v>
                </c:pt>
                <c:pt idx="1210">
                  <c:v>0.001</c:v>
                </c:pt>
                <c:pt idx="1211">
                  <c:v>0.0</c:v>
                </c:pt>
                <c:pt idx="1212">
                  <c:v>0.001</c:v>
                </c:pt>
                <c:pt idx="1213">
                  <c:v>0.001</c:v>
                </c:pt>
                <c:pt idx="1214">
                  <c:v>0.001</c:v>
                </c:pt>
                <c:pt idx="1215">
                  <c:v>0.001</c:v>
                </c:pt>
                <c:pt idx="1216">
                  <c:v>0.0</c:v>
                </c:pt>
                <c:pt idx="1217">
                  <c:v>0.0</c:v>
                </c:pt>
                <c:pt idx="1218">
                  <c:v>0.0</c:v>
                </c:pt>
                <c:pt idx="1219">
                  <c:v>0.001</c:v>
                </c:pt>
                <c:pt idx="1220">
                  <c:v>0.001</c:v>
                </c:pt>
                <c:pt idx="1221">
                  <c:v>0.0</c:v>
                </c:pt>
                <c:pt idx="1222">
                  <c:v>0.001</c:v>
                </c:pt>
                <c:pt idx="1223">
                  <c:v>0.001</c:v>
                </c:pt>
                <c:pt idx="1224">
                  <c:v>0.001</c:v>
                </c:pt>
                <c:pt idx="1225">
                  <c:v>0.001</c:v>
                </c:pt>
                <c:pt idx="1226">
                  <c:v>0.001</c:v>
                </c:pt>
                <c:pt idx="1227">
                  <c:v>0.0</c:v>
                </c:pt>
                <c:pt idx="1228">
                  <c:v>0.001</c:v>
                </c:pt>
                <c:pt idx="1229">
                  <c:v>0.001</c:v>
                </c:pt>
                <c:pt idx="1230">
                  <c:v>0.0</c:v>
                </c:pt>
                <c:pt idx="1231">
                  <c:v>0.001</c:v>
                </c:pt>
                <c:pt idx="1232">
                  <c:v>0.001</c:v>
                </c:pt>
                <c:pt idx="1233">
                  <c:v>0.0</c:v>
                </c:pt>
                <c:pt idx="1234">
                  <c:v>0.001</c:v>
                </c:pt>
                <c:pt idx="1235">
                  <c:v>0.0</c:v>
                </c:pt>
                <c:pt idx="1236">
                  <c:v>0.001</c:v>
                </c:pt>
                <c:pt idx="1237">
                  <c:v>0.001</c:v>
                </c:pt>
                <c:pt idx="1238">
                  <c:v>0.001</c:v>
                </c:pt>
                <c:pt idx="1239">
                  <c:v>0.001</c:v>
                </c:pt>
                <c:pt idx="1240">
                  <c:v>0.0</c:v>
                </c:pt>
                <c:pt idx="1241">
                  <c:v>0.001</c:v>
                </c:pt>
                <c:pt idx="1242">
                  <c:v>0.001</c:v>
                </c:pt>
                <c:pt idx="1243">
                  <c:v>0.002</c:v>
                </c:pt>
                <c:pt idx="1244">
                  <c:v>0.0</c:v>
                </c:pt>
                <c:pt idx="1245">
                  <c:v>0.001</c:v>
                </c:pt>
                <c:pt idx="1246">
                  <c:v>0.0</c:v>
                </c:pt>
                <c:pt idx="1247">
                  <c:v>0.001</c:v>
                </c:pt>
                <c:pt idx="1248">
                  <c:v>0.001</c:v>
                </c:pt>
                <c:pt idx="1249">
                  <c:v>0.001</c:v>
                </c:pt>
                <c:pt idx="1250">
                  <c:v>0.001</c:v>
                </c:pt>
                <c:pt idx="1251">
                  <c:v>0.001</c:v>
                </c:pt>
                <c:pt idx="1252">
                  <c:v>0.001</c:v>
                </c:pt>
                <c:pt idx="1253">
                  <c:v>0.001</c:v>
                </c:pt>
                <c:pt idx="1254">
                  <c:v>0.0</c:v>
                </c:pt>
                <c:pt idx="1255">
                  <c:v>0.0</c:v>
                </c:pt>
                <c:pt idx="1256">
                  <c:v>0.001</c:v>
                </c:pt>
                <c:pt idx="1257">
                  <c:v>0.001</c:v>
                </c:pt>
                <c:pt idx="1258">
                  <c:v>0.002</c:v>
                </c:pt>
                <c:pt idx="1259">
                  <c:v>0.0</c:v>
                </c:pt>
                <c:pt idx="1260">
                  <c:v>0.0</c:v>
                </c:pt>
                <c:pt idx="1261">
                  <c:v>0.0</c:v>
                </c:pt>
                <c:pt idx="1262">
                  <c:v>0.001</c:v>
                </c:pt>
                <c:pt idx="1263">
                  <c:v>0.0</c:v>
                </c:pt>
                <c:pt idx="1264">
                  <c:v>0.0</c:v>
                </c:pt>
                <c:pt idx="1265">
                  <c:v>0.0</c:v>
                </c:pt>
                <c:pt idx="1266">
                  <c:v>0.0</c:v>
                </c:pt>
                <c:pt idx="1267">
                  <c:v>0.001</c:v>
                </c:pt>
                <c:pt idx="1268">
                  <c:v>0.001</c:v>
                </c:pt>
                <c:pt idx="1269">
                  <c:v>0.0</c:v>
                </c:pt>
                <c:pt idx="1270">
                  <c:v>0.001</c:v>
                </c:pt>
                <c:pt idx="1271">
                  <c:v>0.0</c:v>
                </c:pt>
                <c:pt idx="1272">
                  <c:v>0.0</c:v>
                </c:pt>
                <c:pt idx="1273">
                  <c:v>0.001</c:v>
                </c:pt>
                <c:pt idx="1274">
                  <c:v>0.0</c:v>
                </c:pt>
                <c:pt idx="1275">
                  <c:v>0.001</c:v>
                </c:pt>
                <c:pt idx="1276">
                  <c:v>0.0</c:v>
                </c:pt>
                <c:pt idx="1277">
                  <c:v>0.001</c:v>
                </c:pt>
                <c:pt idx="1278">
                  <c:v>0.001</c:v>
                </c:pt>
                <c:pt idx="1279">
                  <c:v>0.001</c:v>
                </c:pt>
                <c:pt idx="1280">
                  <c:v>0.001</c:v>
                </c:pt>
                <c:pt idx="1281">
                  <c:v>0.0</c:v>
                </c:pt>
                <c:pt idx="1282">
                  <c:v>0.0</c:v>
                </c:pt>
                <c:pt idx="1283">
                  <c:v>-9999.0</c:v>
                </c:pt>
                <c:pt idx="1284">
                  <c:v>0.0</c:v>
                </c:pt>
                <c:pt idx="1285">
                  <c:v>0.0</c:v>
                </c:pt>
                <c:pt idx="1286">
                  <c:v>0.0</c:v>
                </c:pt>
                <c:pt idx="1287">
                  <c:v>0.001</c:v>
                </c:pt>
                <c:pt idx="1288">
                  <c:v>0.0</c:v>
                </c:pt>
                <c:pt idx="1289">
                  <c:v>0.001</c:v>
                </c:pt>
                <c:pt idx="1290">
                  <c:v>0.001</c:v>
                </c:pt>
                <c:pt idx="1291">
                  <c:v>0.0</c:v>
                </c:pt>
                <c:pt idx="1292">
                  <c:v>0.0</c:v>
                </c:pt>
                <c:pt idx="1293">
                  <c:v>0.0</c:v>
                </c:pt>
                <c:pt idx="1294">
                  <c:v>0.0</c:v>
                </c:pt>
                <c:pt idx="1295">
                  <c:v>0.0</c:v>
                </c:pt>
                <c:pt idx="1296">
                  <c:v>0.0</c:v>
                </c:pt>
                <c:pt idx="1297">
                  <c:v>0.001</c:v>
                </c:pt>
                <c:pt idx="1298">
                  <c:v>0.0</c:v>
                </c:pt>
                <c:pt idx="1299">
                  <c:v>0.0</c:v>
                </c:pt>
                <c:pt idx="1300">
                  <c:v>0.001</c:v>
                </c:pt>
                <c:pt idx="1301">
                  <c:v>0.0</c:v>
                </c:pt>
                <c:pt idx="1302">
                  <c:v>0.0</c:v>
                </c:pt>
                <c:pt idx="1303">
                  <c:v>0.0</c:v>
                </c:pt>
                <c:pt idx="1304">
                  <c:v>0.0</c:v>
                </c:pt>
                <c:pt idx="1305">
                  <c:v>0.001</c:v>
                </c:pt>
                <c:pt idx="1306">
                  <c:v>0.001</c:v>
                </c:pt>
                <c:pt idx="1307">
                  <c:v>0.0</c:v>
                </c:pt>
                <c:pt idx="1308">
                  <c:v>0.0</c:v>
                </c:pt>
                <c:pt idx="1309">
                  <c:v>0.0</c:v>
                </c:pt>
                <c:pt idx="1310">
                  <c:v>0.0</c:v>
                </c:pt>
                <c:pt idx="1311">
                  <c:v>0.001</c:v>
                </c:pt>
                <c:pt idx="1312">
                  <c:v>0.0</c:v>
                </c:pt>
                <c:pt idx="1313">
                  <c:v>0.0</c:v>
                </c:pt>
                <c:pt idx="1314">
                  <c:v>0.001</c:v>
                </c:pt>
                <c:pt idx="1315">
                  <c:v>0.0</c:v>
                </c:pt>
                <c:pt idx="1316">
                  <c:v>0.0</c:v>
                </c:pt>
                <c:pt idx="1317">
                  <c:v>0.001</c:v>
                </c:pt>
                <c:pt idx="1318">
                  <c:v>0.002</c:v>
                </c:pt>
                <c:pt idx="1319">
                  <c:v>0.0</c:v>
                </c:pt>
                <c:pt idx="1320">
                  <c:v>0.001</c:v>
                </c:pt>
                <c:pt idx="1321">
                  <c:v>0.0</c:v>
                </c:pt>
                <c:pt idx="1322">
                  <c:v>0.0</c:v>
                </c:pt>
                <c:pt idx="1323">
                  <c:v>0.0</c:v>
                </c:pt>
                <c:pt idx="1324">
                  <c:v>0.0</c:v>
                </c:pt>
                <c:pt idx="1325">
                  <c:v>0.002</c:v>
                </c:pt>
                <c:pt idx="1326">
                  <c:v>0.001</c:v>
                </c:pt>
                <c:pt idx="1327">
                  <c:v>0.001</c:v>
                </c:pt>
                <c:pt idx="1328">
                  <c:v>0.001</c:v>
                </c:pt>
                <c:pt idx="1329">
                  <c:v>0.0</c:v>
                </c:pt>
                <c:pt idx="1330">
                  <c:v>0.0</c:v>
                </c:pt>
                <c:pt idx="1331">
                  <c:v>0.001</c:v>
                </c:pt>
                <c:pt idx="1332">
                  <c:v>0.0</c:v>
                </c:pt>
                <c:pt idx="1333">
                  <c:v>0.001</c:v>
                </c:pt>
                <c:pt idx="1334">
                  <c:v>0.0</c:v>
                </c:pt>
                <c:pt idx="1335">
                  <c:v>0.001</c:v>
                </c:pt>
                <c:pt idx="1336">
                  <c:v>0.001</c:v>
                </c:pt>
                <c:pt idx="1337">
                  <c:v>0.001</c:v>
                </c:pt>
                <c:pt idx="1338">
                  <c:v>0.001</c:v>
                </c:pt>
                <c:pt idx="1339">
                  <c:v>0.001</c:v>
                </c:pt>
                <c:pt idx="1340">
                  <c:v>0.001</c:v>
                </c:pt>
                <c:pt idx="1341">
                  <c:v>0.001</c:v>
                </c:pt>
                <c:pt idx="1342">
                  <c:v>0.001</c:v>
                </c:pt>
                <c:pt idx="1343">
                  <c:v>0.0</c:v>
                </c:pt>
                <c:pt idx="1344">
                  <c:v>0.001</c:v>
                </c:pt>
                <c:pt idx="1345">
                  <c:v>0.0</c:v>
                </c:pt>
                <c:pt idx="1346">
                  <c:v>0.0</c:v>
                </c:pt>
                <c:pt idx="1347">
                  <c:v>0.001</c:v>
                </c:pt>
                <c:pt idx="1348">
                  <c:v>0.001</c:v>
                </c:pt>
                <c:pt idx="1349">
                  <c:v>0.001</c:v>
                </c:pt>
                <c:pt idx="1350">
                  <c:v>0.0</c:v>
                </c:pt>
                <c:pt idx="1351">
                  <c:v>0.0</c:v>
                </c:pt>
                <c:pt idx="1352">
                  <c:v>0.0</c:v>
                </c:pt>
                <c:pt idx="1353">
                  <c:v>0.0</c:v>
                </c:pt>
                <c:pt idx="1354">
                  <c:v>0.0</c:v>
                </c:pt>
                <c:pt idx="1355">
                  <c:v>0.0</c:v>
                </c:pt>
                <c:pt idx="1356">
                  <c:v>0.0</c:v>
                </c:pt>
                <c:pt idx="1357">
                  <c:v>0.0</c:v>
                </c:pt>
                <c:pt idx="1358">
                  <c:v>0.0</c:v>
                </c:pt>
                <c:pt idx="1359">
                  <c:v>0.0</c:v>
                </c:pt>
                <c:pt idx="1360">
                  <c:v>0.0</c:v>
                </c:pt>
                <c:pt idx="1361">
                  <c:v>0.001</c:v>
                </c:pt>
                <c:pt idx="1362">
                  <c:v>0.0</c:v>
                </c:pt>
                <c:pt idx="1363">
                  <c:v>0.0</c:v>
                </c:pt>
                <c:pt idx="1364">
                  <c:v>0.0</c:v>
                </c:pt>
                <c:pt idx="1365">
                  <c:v>0.0</c:v>
                </c:pt>
                <c:pt idx="1366">
                  <c:v>0.0</c:v>
                </c:pt>
                <c:pt idx="1367">
                  <c:v>0.0</c:v>
                </c:pt>
                <c:pt idx="1368">
                  <c:v>0.001</c:v>
                </c:pt>
                <c:pt idx="1369">
                  <c:v>0.001</c:v>
                </c:pt>
                <c:pt idx="1370">
                  <c:v>0.0</c:v>
                </c:pt>
                <c:pt idx="1371">
                  <c:v>0.001</c:v>
                </c:pt>
                <c:pt idx="1372">
                  <c:v>0.0</c:v>
                </c:pt>
                <c:pt idx="1373">
                  <c:v>0.001</c:v>
                </c:pt>
                <c:pt idx="1374">
                  <c:v>0.0</c:v>
                </c:pt>
                <c:pt idx="1375">
                  <c:v>0.0</c:v>
                </c:pt>
                <c:pt idx="1376">
                  <c:v>0.001</c:v>
                </c:pt>
                <c:pt idx="1377">
                  <c:v>0.001</c:v>
                </c:pt>
                <c:pt idx="1378">
                  <c:v>0.001</c:v>
                </c:pt>
                <c:pt idx="1379">
                  <c:v>0.0</c:v>
                </c:pt>
                <c:pt idx="1380">
                  <c:v>0.002</c:v>
                </c:pt>
                <c:pt idx="1381">
                  <c:v>0.0</c:v>
                </c:pt>
                <c:pt idx="1382">
                  <c:v>0.001</c:v>
                </c:pt>
                <c:pt idx="1383">
                  <c:v>0.001</c:v>
                </c:pt>
                <c:pt idx="1384">
                  <c:v>0.0</c:v>
                </c:pt>
                <c:pt idx="1385">
                  <c:v>0.0</c:v>
                </c:pt>
                <c:pt idx="1386">
                  <c:v>0.001</c:v>
                </c:pt>
                <c:pt idx="1387">
                  <c:v>0.0</c:v>
                </c:pt>
                <c:pt idx="1388">
                  <c:v>0.0</c:v>
                </c:pt>
                <c:pt idx="1389">
                  <c:v>0.001</c:v>
                </c:pt>
                <c:pt idx="1390">
                  <c:v>0.0</c:v>
                </c:pt>
                <c:pt idx="1391">
                  <c:v>0.0</c:v>
                </c:pt>
                <c:pt idx="1392">
                  <c:v>0.0</c:v>
                </c:pt>
                <c:pt idx="1393">
                  <c:v>0.0</c:v>
                </c:pt>
                <c:pt idx="1394">
                  <c:v>0.0</c:v>
                </c:pt>
                <c:pt idx="1395">
                  <c:v>0.0</c:v>
                </c:pt>
                <c:pt idx="1396">
                  <c:v>0.0</c:v>
                </c:pt>
                <c:pt idx="1397">
                  <c:v>0.001</c:v>
                </c:pt>
                <c:pt idx="1398">
                  <c:v>0.0</c:v>
                </c:pt>
                <c:pt idx="1399">
                  <c:v>0.0</c:v>
                </c:pt>
                <c:pt idx="1400">
                  <c:v>0.0</c:v>
                </c:pt>
                <c:pt idx="1401">
                  <c:v>0.001</c:v>
                </c:pt>
                <c:pt idx="1402">
                  <c:v>0.0</c:v>
                </c:pt>
                <c:pt idx="1403">
                  <c:v>0.0</c:v>
                </c:pt>
                <c:pt idx="1404">
                  <c:v>0.001</c:v>
                </c:pt>
                <c:pt idx="1405">
                  <c:v>0.0</c:v>
                </c:pt>
                <c:pt idx="1406">
                  <c:v>0.0</c:v>
                </c:pt>
                <c:pt idx="1407">
                  <c:v>0.001</c:v>
                </c:pt>
                <c:pt idx="1408">
                  <c:v>0.0</c:v>
                </c:pt>
                <c:pt idx="1409">
                  <c:v>0.001</c:v>
                </c:pt>
                <c:pt idx="1410">
                  <c:v>0.0</c:v>
                </c:pt>
                <c:pt idx="1411">
                  <c:v>0.0</c:v>
                </c:pt>
                <c:pt idx="1412">
                  <c:v>0.001</c:v>
                </c:pt>
                <c:pt idx="1413">
                  <c:v>0.0</c:v>
                </c:pt>
                <c:pt idx="1414">
                  <c:v>0.0</c:v>
                </c:pt>
                <c:pt idx="1415">
                  <c:v>0.0</c:v>
                </c:pt>
                <c:pt idx="1416">
                  <c:v>0.0</c:v>
                </c:pt>
                <c:pt idx="1417">
                  <c:v>0.001</c:v>
                </c:pt>
                <c:pt idx="1418">
                  <c:v>0.001</c:v>
                </c:pt>
                <c:pt idx="1419">
                  <c:v>0.0</c:v>
                </c:pt>
                <c:pt idx="1420">
                  <c:v>0.001</c:v>
                </c:pt>
                <c:pt idx="1421">
                  <c:v>0.001</c:v>
                </c:pt>
                <c:pt idx="1422">
                  <c:v>0.001</c:v>
                </c:pt>
                <c:pt idx="1423">
                  <c:v>0.0</c:v>
                </c:pt>
                <c:pt idx="1424">
                  <c:v>0.001</c:v>
                </c:pt>
                <c:pt idx="1425">
                  <c:v>0.0</c:v>
                </c:pt>
                <c:pt idx="1426">
                  <c:v>0.001</c:v>
                </c:pt>
                <c:pt idx="1427">
                  <c:v>0.0</c:v>
                </c:pt>
                <c:pt idx="1428">
                  <c:v>0.0</c:v>
                </c:pt>
                <c:pt idx="1429">
                  <c:v>0.001</c:v>
                </c:pt>
                <c:pt idx="1430">
                  <c:v>0.0</c:v>
                </c:pt>
                <c:pt idx="1431">
                  <c:v>0.001</c:v>
                </c:pt>
                <c:pt idx="1432">
                  <c:v>0.001</c:v>
                </c:pt>
                <c:pt idx="1433">
                  <c:v>0.001</c:v>
                </c:pt>
                <c:pt idx="1434">
                  <c:v>0.001</c:v>
                </c:pt>
                <c:pt idx="1435">
                  <c:v>0.0</c:v>
                </c:pt>
                <c:pt idx="1436">
                  <c:v>0.0</c:v>
                </c:pt>
                <c:pt idx="1437">
                  <c:v>0.002</c:v>
                </c:pt>
                <c:pt idx="1438">
                  <c:v>0.001</c:v>
                </c:pt>
                <c:pt idx="1439">
                  <c:v>0.001</c:v>
                </c:pt>
                <c:pt idx="1440">
                  <c:v>0.001</c:v>
                </c:pt>
                <c:pt idx="1441">
                  <c:v>0.0</c:v>
                </c:pt>
                <c:pt idx="1442">
                  <c:v>0.0</c:v>
                </c:pt>
                <c:pt idx="1443">
                  <c:v>0.002</c:v>
                </c:pt>
                <c:pt idx="1444">
                  <c:v>0.0</c:v>
                </c:pt>
                <c:pt idx="1445">
                  <c:v>0.0</c:v>
                </c:pt>
                <c:pt idx="1446">
                  <c:v>0.001</c:v>
                </c:pt>
                <c:pt idx="1447">
                  <c:v>0.0</c:v>
                </c:pt>
                <c:pt idx="1448">
                  <c:v>0.0</c:v>
                </c:pt>
                <c:pt idx="1449">
                  <c:v>0.0</c:v>
                </c:pt>
                <c:pt idx="1450">
                  <c:v>0.0</c:v>
                </c:pt>
                <c:pt idx="1451">
                  <c:v>0.001</c:v>
                </c:pt>
                <c:pt idx="1452">
                  <c:v>0.0</c:v>
                </c:pt>
                <c:pt idx="1453">
                  <c:v>0.0</c:v>
                </c:pt>
                <c:pt idx="1454">
                  <c:v>0.0</c:v>
                </c:pt>
                <c:pt idx="1455">
                  <c:v>0.0</c:v>
                </c:pt>
                <c:pt idx="1456">
                  <c:v>0.001</c:v>
                </c:pt>
                <c:pt idx="1457">
                  <c:v>0.0</c:v>
                </c:pt>
                <c:pt idx="1458">
                  <c:v>0.0</c:v>
                </c:pt>
                <c:pt idx="1459">
                  <c:v>0.001</c:v>
                </c:pt>
                <c:pt idx="1460">
                  <c:v>0.0</c:v>
                </c:pt>
                <c:pt idx="1461">
                  <c:v>0.0</c:v>
                </c:pt>
                <c:pt idx="1462">
                  <c:v>0.001</c:v>
                </c:pt>
                <c:pt idx="1463">
                  <c:v>0.001</c:v>
                </c:pt>
                <c:pt idx="1464">
                  <c:v>0.0</c:v>
                </c:pt>
                <c:pt idx="1465">
                  <c:v>0.001</c:v>
                </c:pt>
                <c:pt idx="1466">
                  <c:v>0.0</c:v>
                </c:pt>
                <c:pt idx="1467">
                  <c:v>0.001</c:v>
                </c:pt>
                <c:pt idx="1468">
                  <c:v>0.0</c:v>
                </c:pt>
                <c:pt idx="1469">
                  <c:v>0.002</c:v>
                </c:pt>
                <c:pt idx="1470">
                  <c:v>0.001</c:v>
                </c:pt>
                <c:pt idx="1471">
                  <c:v>0.0</c:v>
                </c:pt>
                <c:pt idx="1472">
                  <c:v>0.001</c:v>
                </c:pt>
                <c:pt idx="1473">
                  <c:v>0.001</c:v>
                </c:pt>
                <c:pt idx="1474">
                  <c:v>0.001</c:v>
                </c:pt>
                <c:pt idx="1475">
                  <c:v>0.0</c:v>
                </c:pt>
                <c:pt idx="1476">
                  <c:v>0.0</c:v>
                </c:pt>
                <c:pt idx="1477">
                  <c:v>0.0</c:v>
                </c:pt>
                <c:pt idx="1478">
                  <c:v>0.001</c:v>
                </c:pt>
                <c:pt idx="1479">
                  <c:v>0.0</c:v>
                </c:pt>
                <c:pt idx="1480">
                  <c:v>0.0</c:v>
                </c:pt>
                <c:pt idx="1481">
                  <c:v>0.001</c:v>
                </c:pt>
                <c:pt idx="1482">
                  <c:v>0.001</c:v>
                </c:pt>
                <c:pt idx="1483">
                  <c:v>0.001</c:v>
                </c:pt>
                <c:pt idx="1484">
                  <c:v>0.0</c:v>
                </c:pt>
                <c:pt idx="1485">
                  <c:v>0.0</c:v>
                </c:pt>
                <c:pt idx="1486">
                  <c:v>0.001</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0.001</c:v>
                </c:pt>
                <c:pt idx="1505">
                  <c:v>0.0</c:v>
                </c:pt>
                <c:pt idx="1506">
                  <c:v>0.0</c:v>
                </c:pt>
                <c:pt idx="1507">
                  <c:v>0.001</c:v>
                </c:pt>
                <c:pt idx="1508">
                  <c:v>0.001</c:v>
                </c:pt>
                <c:pt idx="1509">
                  <c:v>0.001</c:v>
                </c:pt>
                <c:pt idx="1510">
                  <c:v>0.0</c:v>
                </c:pt>
                <c:pt idx="1511">
                  <c:v>0.0</c:v>
                </c:pt>
                <c:pt idx="1512">
                  <c:v>0.0</c:v>
                </c:pt>
                <c:pt idx="1513">
                  <c:v>0.0</c:v>
                </c:pt>
                <c:pt idx="1514">
                  <c:v>0.0</c:v>
                </c:pt>
                <c:pt idx="1515">
                  <c:v>0.001</c:v>
                </c:pt>
                <c:pt idx="1516">
                  <c:v>0.0</c:v>
                </c:pt>
                <c:pt idx="1517">
                  <c:v>0.0</c:v>
                </c:pt>
                <c:pt idx="1518">
                  <c:v>0.0</c:v>
                </c:pt>
                <c:pt idx="1519">
                  <c:v>0.0</c:v>
                </c:pt>
                <c:pt idx="1520">
                  <c:v>0.0</c:v>
                </c:pt>
                <c:pt idx="1521">
                  <c:v>0.0</c:v>
                </c:pt>
                <c:pt idx="1522">
                  <c:v>0.0</c:v>
                </c:pt>
                <c:pt idx="1523">
                  <c:v>0.0</c:v>
                </c:pt>
                <c:pt idx="1524">
                  <c:v>0.0</c:v>
                </c:pt>
                <c:pt idx="1525">
                  <c:v>0.0</c:v>
                </c:pt>
                <c:pt idx="1526">
                  <c:v>0.001</c:v>
                </c:pt>
                <c:pt idx="1527">
                  <c:v>0.0</c:v>
                </c:pt>
                <c:pt idx="1528">
                  <c:v>0.0</c:v>
                </c:pt>
                <c:pt idx="1529">
                  <c:v>0.0</c:v>
                </c:pt>
                <c:pt idx="1530">
                  <c:v>0.0</c:v>
                </c:pt>
                <c:pt idx="1531">
                  <c:v>0.0</c:v>
                </c:pt>
                <c:pt idx="1532">
                  <c:v>0.0</c:v>
                </c:pt>
                <c:pt idx="1533">
                  <c:v>0.0</c:v>
                </c:pt>
                <c:pt idx="1534">
                  <c:v>0.001</c:v>
                </c:pt>
                <c:pt idx="1535">
                  <c:v>0.0</c:v>
                </c:pt>
                <c:pt idx="1536">
                  <c:v>0.0</c:v>
                </c:pt>
                <c:pt idx="1537">
                  <c:v>0.001</c:v>
                </c:pt>
                <c:pt idx="1538">
                  <c:v>0.001</c:v>
                </c:pt>
                <c:pt idx="1539">
                  <c:v>0.0</c:v>
                </c:pt>
                <c:pt idx="1540">
                  <c:v>0.0</c:v>
                </c:pt>
                <c:pt idx="1541">
                  <c:v>0.0</c:v>
                </c:pt>
                <c:pt idx="1542">
                  <c:v>0.0</c:v>
                </c:pt>
                <c:pt idx="1543">
                  <c:v>0.001</c:v>
                </c:pt>
                <c:pt idx="1544">
                  <c:v>0.0</c:v>
                </c:pt>
                <c:pt idx="1545">
                  <c:v>0.001</c:v>
                </c:pt>
                <c:pt idx="1546">
                  <c:v>0.0</c:v>
                </c:pt>
                <c:pt idx="1547">
                  <c:v>0.0</c:v>
                </c:pt>
                <c:pt idx="1548">
                  <c:v>0.0</c:v>
                </c:pt>
                <c:pt idx="1549">
                  <c:v>0.001</c:v>
                </c:pt>
                <c:pt idx="1550">
                  <c:v>0.001</c:v>
                </c:pt>
                <c:pt idx="1551">
                  <c:v>0.0</c:v>
                </c:pt>
                <c:pt idx="1552">
                  <c:v>0.0</c:v>
                </c:pt>
                <c:pt idx="1553">
                  <c:v>0.002</c:v>
                </c:pt>
                <c:pt idx="1554">
                  <c:v>0.0</c:v>
                </c:pt>
                <c:pt idx="1555">
                  <c:v>0.001</c:v>
                </c:pt>
                <c:pt idx="1556">
                  <c:v>0.0</c:v>
                </c:pt>
                <c:pt idx="1557">
                  <c:v>0.0</c:v>
                </c:pt>
                <c:pt idx="1558">
                  <c:v>0.0</c:v>
                </c:pt>
                <c:pt idx="1559">
                  <c:v>0.0</c:v>
                </c:pt>
                <c:pt idx="1560">
                  <c:v>0.0</c:v>
                </c:pt>
                <c:pt idx="1561">
                  <c:v>0.0</c:v>
                </c:pt>
                <c:pt idx="1562">
                  <c:v>0.0</c:v>
                </c:pt>
                <c:pt idx="1563">
                  <c:v>0.001</c:v>
                </c:pt>
                <c:pt idx="1564">
                  <c:v>0.002</c:v>
                </c:pt>
                <c:pt idx="1565">
                  <c:v>0.0</c:v>
                </c:pt>
                <c:pt idx="1566">
                  <c:v>0.0</c:v>
                </c:pt>
                <c:pt idx="1567">
                  <c:v>0.001</c:v>
                </c:pt>
                <c:pt idx="1568">
                  <c:v>0.0</c:v>
                </c:pt>
                <c:pt idx="1569">
                  <c:v>0.001</c:v>
                </c:pt>
                <c:pt idx="1570">
                  <c:v>0.001</c:v>
                </c:pt>
                <c:pt idx="1571">
                  <c:v>0.0</c:v>
                </c:pt>
                <c:pt idx="1572">
                  <c:v>0.001</c:v>
                </c:pt>
                <c:pt idx="1573">
                  <c:v>0.0</c:v>
                </c:pt>
                <c:pt idx="1574">
                  <c:v>0.001</c:v>
                </c:pt>
                <c:pt idx="1575">
                  <c:v>0.001</c:v>
                </c:pt>
                <c:pt idx="1576">
                  <c:v>0.001</c:v>
                </c:pt>
                <c:pt idx="1577">
                  <c:v>0.0</c:v>
                </c:pt>
                <c:pt idx="1578">
                  <c:v>0.0</c:v>
                </c:pt>
                <c:pt idx="1579">
                  <c:v>0.0</c:v>
                </c:pt>
                <c:pt idx="1580">
                  <c:v>0.001</c:v>
                </c:pt>
                <c:pt idx="1581">
                  <c:v>0.001</c:v>
                </c:pt>
                <c:pt idx="1582">
                  <c:v>0.001</c:v>
                </c:pt>
                <c:pt idx="1583">
                  <c:v>0.001</c:v>
                </c:pt>
                <c:pt idx="1584">
                  <c:v>0.0</c:v>
                </c:pt>
                <c:pt idx="1585">
                  <c:v>0.0</c:v>
                </c:pt>
                <c:pt idx="1586">
                  <c:v>0.001</c:v>
                </c:pt>
                <c:pt idx="1587">
                  <c:v>0.0</c:v>
                </c:pt>
                <c:pt idx="1588">
                  <c:v>0.001</c:v>
                </c:pt>
                <c:pt idx="1589">
                  <c:v>0.001</c:v>
                </c:pt>
                <c:pt idx="1590">
                  <c:v>0.0</c:v>
                </c:pt>
                <c:pt idx="1591">
                  <c:v>0.001</c:v>
                </c:pt>
                <c:pt idx="1592">
                  <c:v>0.0</c:v>
                </c:pt>
                <c:pt idx="1593">
                  <c:v>0.001</c:v>
                </c:pt>
                <c:pt idx="1594">
                  <c:v>0.0</c:v>
                </c:pt>
                <c:pt idx="1595">
                  <c:v>0.0</c:v>
                </c:pt>
                <c:pt idx="1596">
                  <c:v>0.001</c:v>
                </c:pt>
                <c:pt idx="1597">
                  <c:v>0.001</c:v>
                </c:pt>
                <c:pt idx="1598">
                  <c:v>0.0</c:v>
                </c:pt>
                <c:pt idx="1599">
                  <c:v>0.001</c:v>
                </c:pt>
                <c:pt idx="1600">
                  <c:v>0.001</c:v>
                </c:pt>
                <c:pt idx="1601">
                  <c:v>0.0</c:v>
                </c:pt>
                <c:pt idx="1602">
                  <c:v>0.001</c:v>
                </c:pt>
                <c:pt idx="1603">
                  <c:v>0.0</c:v>
                </c:pt>
                <c:pt idx="1604">
                  <c:v>0.0</c:v>
                </c:pt>
                <c:pt idx="1605">
                  <c:v>0.0</c:v>
                </c:pt>
                <c:pt idx="1606">
                  <c:v>0.0</c:v>
                </c:pt>
                <c:pt idx="1607">
                  <c:v>0.0</c:v>
                </c:pt>
                <c:pt idx="1608">
                  <c:v>0.0</c:v>
                </c:pt>
                <c:pt idx="1609">
                  <c:v>0.0</c:v>
                </c:pt>
                <c:pt idx="1610">
                  <c:v>0.001</c:v>
                </c:pt>
                <c:pt idx="1611">
                  <c:v>0.0</c:v>
                </c:pt>
                <c:pt idx="1612">
                  <c:v>0.0</c:v>
                </c:pt>
                <c:pt idx="1613">
                  <c:v>0.001</c:v>
                </c:pt>
                <c:pt idx="1614">
                  <c:v>0.0</c:v>
                </c:pt>
                <c:pt idx="1615">
                  <c:v>0.0</c:v>
                </c:pt>
                <c:pt idx="1616">
                  <c:v>0.001</c:v>
                </c:pt>
                <c:pt idx="1617">
                  <c:v>0.0</c:v>
                </c:pt>
                <c:pt idx="1618">
                  <c:v>0.001</c:v>
                </c:pt>
                <c:pt idx="1619">
                  <c:v>0.001</c:v>
                </c:pt>
                <c:pt idx="1620">
                  <c:v>0.001</c:v>
                </c:pt>
                <c:pt idx="1621">
                  <c:v>0.0</c:v>
                </c:pt>
                <c:pt idx="1622">
                  <c:v>0.0</c:v>
                </c:pt>
                <c:pt idx="1623">
                  <c:v>0.003</c:v>
                </c:pt>
                <c:pt idx="1624">
                  <c:v>0.0</c:v>
                </c:pt>
                <c:pt idx="1625">
                  <c:v>0.0</c:v>
                </c:pt>
                <c:pt idx="1626">
                  <c:v>0.0</c:v>
                </c:pt>
                <c:pt idx="1627">
                  <c:v>0.0</c:v>
                </c:pt>
                <c:pt idx="1628">
                  <c:v>0.0</c:v>
                </c:pt>
                <c:pt idx="1629">
                  <c:v>0.001</c:v>
                </c:pt>
                <c:pt idx="1630">
                  <c:v>0.0</c:v>
                </c:pt>
                <c:pt idx="1631">
                  <c:v>0.001</c:v>
                </c:pt>
                <c:pt idx="1632">
                  <c:v>0.0</c:v>
                </c:pt>
                <c:pt idx="1633">
                  <c:v>0.0</c:v>
                </c:pt>
                <c:pt idx="1634">
                  <c:v>0.0</c:v>
                </c:pt>
                <c:pt idx="1635">
                  <c:v>0.0</c:v>
                </c:pt>
                <c:pt idx="1636">
                  <c:v>0.0</c:v>
                </c:pt>
                <c:pt idx="1637">
                  <c:v>0.0</c:v>
                </c:pt>
                <c:pt idx="1638">
                  <c:v>-9999.0</c:v>
                </c:pt>
                <c:pt idx="1639">
                  <c:v>-9999.0</c:v>
                </c:pt>
                <c:pt idx="1640">
                  <c:v>-9999.0</c:v>
                </c:pt>
                <c:pt idx="1641">
                  <c:v>-9999.0</c:v>
                </c:pt>
                <c:pt idx="1642">
                  <c:v>-9999.0</c:v>
                </c:pt>
                <c:pt idx="1643">
                  <c:v>-9999.0</c:v>
                </c:pt>
                <c:pt idx="1644">
                  <c:v>-9999.0</c:v>
                </c:pt>
                <c:pt idx="1645">
                  <c:v>-9999.0</c:v>
                </c:pt>
                <c:pt idx="1646">
                  <c:v>-9999.0</c:v>
                </c:pt>
                <c:pt idx="1647">
                  <c:v>-9999.0</c:v>
                </c:pt>
                <c:pt idx="1648">
                  <c:v>-9999.0</c:v>
                </c:pt>
                <c:pt idx="1649">
                  <c:v>-9999.0</c:v>
                </c:pt>
                <c:pt idx="1650">
                  <c:v>-9999.0</c:v>
                </c:pt>
                <c:pt idx="1651">
                  <c:v>-9999.0</c:v>
                </c:pt>
                <c:pt idx="1652">
                  <c:v>-9999.0</c:v>
                </c:pt>
                <c:pt idx="1653">
                  <c:v>-9999.0</c:v>
                </c:pt>
                <c:pt idx="1654">
                  <c:v>-9999.0</c:v>
                </c:pt>
                <c:pt idx="1655">
                  <c:v>-9999.0</c:v>
                </c:pt>
                <c:pt idx="1656">
                  <c:v>-9999.0</c:v>
                </c:pt>
                <c:pt idx="1657">
                  <c:v>-9999.0</c:v>
                </c:pt>
                <c:pt idx="1658">
                  <c:v>-9999.0</c:v>
                </c:pt>
                <c:pt idx="1659">
                  <c:v>-9999.0</c:v>
                </c:pt>
                <c:pt idx="1660">
                  <c:v>-9999.0</c:v>
                </c:pt>
                <c:pt idx="1661">
                  <c:v>-9999.0</c:v>
                </c:pt>
                <c:pt idx="1662">
                  <c:v>-9999.0</c:v>
                </c:pt>
                <c:pt idx="1663">
                  <c:v>-9999.0</c:v>
                </c:pt>
                <c:pt idx="1664">
                  <c:v>-9999.0</c:v>
                </c:pt>
                <c:pt idx="1665">
                  <c:v>-9999.0</c:v>
                </c:pt>
                <c:pt idx="1666">
                  <c:v>-9999.0</c:v>
                </c:pt>
                <c:pt idx="1667">
                  <c:v>-9999.0</c:v>
                </c:pt>
                <c:pt idx="1668">
                  <c:v>-9999.0</c:v>
                </c:pt>
                <c:pt idx="1669">
                  <c:v>-9999.0</c:v>
                </c:pt>
                <c:pt idx="1670">
                  <c:v>-9999.0</c:v>
                </c:pt>
                <c:pt idx="1671">
                  <c:v>-9999.0</c:v>
                </c:pt>
                <c:pt idx="1672">
                  <c:v>-9999.0</c:v>
                </c:pt>
                <c:pt idx="1673">
                  <c:v>-9999.0</c:v>
                </c:pt>
                <c:pt idx="1674">
                  <c:v>-9999.0</c:v>
                </c:pt>
                <c:pt idx="1675">
                  <c:v>-9999.0</c:v>
                </c:pt>
                <c:pt idx="1676">
                  <c:v>-9999.0</c:v>
                </c:pt>
                <c:pt idx="1677">
                  <c:v>-9999.0</c:v>
                </c:pt>
                <c:pt idx="1678">
                  <c:v>-9999.0</c:v>
                </c:pt>
                <c:pt idx="1679">
                  <c:v>-9999.0</c:v>
                </c:pt>
                <c:pt idx="1680">
                  <c:v>-9999.0</c:v>
                </c:pt>
                <c:pt idx="1681">
                  <c:v>-9999.0</c:v>
                </c:pt>
                <c:pt idx="1682">
                  <c:v>-9999.0</c:v>
                </c:pt>
                <c:pt idx="1683">
                  <c:v>-9999.0</c:v>
                </c:pt>
                <c:pt idx="1684">
                  <c:v>-9999.0</c:v>
                </c:pt>
                <c:pt idx="1685">
                  <c:v>-9999.0</c:v>
                </c:pt>
                <c:pt idx="1686">
                  <c:v>-9999.0</c:v>
                </c:pt>
                <c:pt idx="1687">
                  <c:v>-9999.0</c:v>
                </c:pt>
                <c:pt idx="1688">
                  <c:v>-9999.0</c:v>
                </c:pt>
                <c:pt idx="1689">
                  <c:v>-9999.0</c:v>
                </c:pt>
                <c:pt idx="1690">
                  <c:v>-9999.0</c:v>
                </c:pt>
                <c:pt idx="1691">
                  <c:v>-9999.0</c:v>
                </c:pt>
                <c:pt idx="1692">
                  <c:v>-9999.0</c:v>
                </c:pt>
                <c:pt idx="1693">
                  <c:v>-9999.0</c:v>
                </c:pt>
                <c:pt idx="1694">
                  <c:v>-9999.0</c:v>
                </c:pt>
                <c:pt idx="1695">
                  <c:v>-9999.0</c:v>
                </c:pt>
                <c:pt idx="1696">
                  <c:v>-9999.0</c:v>
                </c:pt>
                <c:pt idx="1697">
                  <c:v>-9999.0</c:v>
                </c:pt>
                <c:pt idx="1698">
                  <c:v>-9999.0</c:v>
                </c:pt>
                <c:pt idx="1699">
                  <c:v>-9999.0</c:v>
                </c:pt>
                <c:pt idx="1700">
                  <c:v>-9999.0</c:v>
                </c:pt>
                <c:pt idx="1701">
                  <c:v>-9999.0</c:v>
                </c:pt>
                <c:pt idx="1702">
                  <c:v>-9999.0</c:v>
                </c:pt>
                <c:pt idx="1703">
                  <c:v>-9999.0</c:v>
                </c:pt>
                <c:pt idx="1704">
                  <c:v>-9999.0</c:v>
                </c:pt>
                <c:pt idx="1705">
                  <c:v>-9999.0</c:v>
                </c:pt>
                <c:pt idx="1706">
                  <c:v>-9999.0</c:v>
                </c:pt>
                <c:pt idx="1707">
                  <c:v>-9999.0</c:v>
                </c:pt>
                <c:pt idx="1708">
                  <c:v>-9999.0</c:v>
                </c:pt>
                <c:pt idx="1709">
                  <c:v>-9999.0</c:v>
                </c:pt>
                <c:pt idx="1710">
                  <c:v>-9999.0</c:v>
                </c:pt>
                <c:pt idx="1711">
                  <c:v>-9999.0</c:v>
                </c:pt>
                <c:pt idx="1712">
                  <c:v>-9999.0</c:v>
                </c:pt>
                <c:pt idx="1713">
                  <c:v>-9999.0</c:v>
                </c:pt>
                <c:pt idx="1714">
                  <c:v>-9999.0</c:v>
                </c:pt>
                <c:pt idx="1715">
                  <c:v>-9999.0</c:v>
                </c:pt>
                <c:pt idx="1716">
                  <c:v>-9999.0</c:v>
                </c:pt>
                <c:pt idx="1717">
                  <c:v>-9999.0</c:v>
                </c:pt>
                <c:pt idx="1718">
                  <c:v>-9999.0</c:v>
                </c:pt>
                <c:pt idx="1719">
                  <c:v>-9999.0</c:v>
                </c:pt>
                <c:pt idx="1720">
                  <c:v>-9999.0</c:v>
                </c:pt>
                <c:pt idx="1721">
                  <c:v>-9999.0</c:v>
                </c:pt>
                <c:pt idx="1722">
                  <c:v>-9999.0</c:v>
                </c:pt>
                <c:pt idx="1723">
                  <c:v>-9999.0</c:v>
                </c:pt>
                <c:pt idx="1724">
                  <c:v>-9999.0</c:v>
                </c:pt>
                <c:pt idx="1725">
                  <c:v>-9999.0</c:v>
                </c:pt>
                <c:pt idx="1726">
                  <c:v>-9999.0</c:v>
                </c:pt>
                <c:pt idx="1727">
                  <c:v>-9999.0</c:v>
                </c:pt>
                <c:pt idx="1728">
                  <c:v>-9999.0</c:v>
                </c:pt>
                <c:pt idx="1729">
                  <c:v>-9999.0</c:v>
                </c:pt>
                <c:pt idx="1730">
                  <c:v>-9999.0</c:v>
                </c:pt>
                <c:pt idx="1731">
                  <c:v>-9999.0</c:v>
                </c:pt>
                <c:pt idx="1732">
                  <c:v>-9999.0</c:v>
                </c:pt>
                <c:pt idx="1733">
                  <c:v>-9999.0</c:v>
                </c:pt>
                <c:pt idx="1734">
                  <c:v>-9999.0</c:v>
                </c:pt>
                <c:pt idx="1735">
                  <c:v>-9999.0</c:v>
                </c:pt>
                <c:pt idx="1736">
                  <c:v>-9999.0</c:v>
                </c:pt>
                <c:pt idx="1737">
                  <c:v>-9999.0</c:v>
                </c:pt>
                <c:pt idx="1738">
                  <c:v>-9999.0</c:v>
                </c:pt>
                <c:pt idx="1739">
                  <c:v>-9999.0</c:v>
                </c:pt>
                <c:pt idx="1740">
                  <c:v>-9999.0</c:v>
                </c:pt>
                <c:pt idx="1741">
                  <c:v>-9999.0</c:v>
                </c:pt>
                <c:pt idx="1742">
                  <c:v>-9999.0</c:v>
                </c:pt>
                <c:pt idx="1743">
                  <c:v>-9999.0</c:v>
                </c:pt>
                <c:pt idx="1744">
                  <c:v>-9999.0</c:v>
                </c:pt>
                <c:pt idx="1745">
                  <c:v>-9999.0</c:v>
                </c:pt>
                <c:pt idx="1746">
                  <c:v>-9999.0</c:v>
                </c:pt>
                <c:pt idx="1747">
                  <c:v>-9999.0</c:v>
                </c:pt>
                <c:pt idx="1748">
                  <c:v>-9999.0</c:v>
                </c:pt>
                <c:pt idx="1749">
                  <c:v>-9999.0</c:v>
                </c:pt>
                <c:pt idx="1750">
                  <c:v>-9999.0</c:v>
                </c:pt>
                <c:pt idx="1751">
                  <c:v>-9999.0</c:v>
                </c:pt>
                <c:pt idx="1752">
                  <c:v>-9999.0</c:v>
                </c:pt>
                <c:pt idx="1753">
                  <c:v>-9999.0</c:v>
                </c:pt>
                <c:pt idx="1754">
                  <c:v>-9999.0</c:v>
                </c:pt>
                <c:pt idx="1755">
                  <c:v>-9999.0</c:v>
                </c:pt>
                <c:pt idx="1756">
                  <c:v>-9999.0</c:v>
                </c:pt>
                <c:pt idx="1757">
                  <c:v>-9999.0</c:v>
                </c:pt>
                <c:pt idx="1758">
                  <c:v>-9999.0</c:v>
                </c:pt>
                <c:pt idx="1759">
                  <c:v>-9999.0</c:v>
                </c:pt>
                <c:pt idx="1760">
                  <c:v>-9999.0</c:v>
                </c:pt>
                <c:pt idx="1761">
                  <c:v>-9999.0</c:v>
                </c:pt>
                <c:pt idx="1762">
                  <c:v>-9999.0</c:v>
                </c:pt>
                <c:pt idx="1763">
                  <c:v>-9999.0</c:v>
                </c:pt>
                <c:pt idx="1764">
                  <c:v>-9999.0</c:v>
                </c:pt>
                <c:pt idx="1765">
                  <c:v>-9999.0</c:v>
                </c:pt>
                <c:pt idx="1766">
                  <c:v>-9999.0</c:v>
                </c:pt>
                <c:pt idx="1767">
                  <c:v>-9999.0</c:v>
                </c:pt>
                <c:pt idx="1768">
                  <c:v>-9999.0</c:v>
                </c:pt>
                <c:pt idx="1769">
                  <c:v>-9999.0</c:v>
                </c:pt>
                <c:pt idx="1770">
                  <c:v>-9999.0</c:v>
                </c:pt>
                <c:pt idx="1771">
                  <c:v>-9999.0</c:v>
                </c:pt>
                <c:pt idx="1772">
                  <c:v>-9999.0</c:v>
                </c:pt>
                <c:pt idx="1773">
                  <c:v>-9999.0</c:v>
                </c:pt>
                <c:pt idx="1774">
                  <c:v>-9999.0</c:v>
                </c:pt>
                <c:pt idx="1775">
                  <c:v>-9999.0</c:v>
                </c:pt>
                <c:pt idx="1776">
                  <c:v>-9999.0</c:v>
                </c:pt>
                <c:pt idx="1777">
                  <c:v>-9999.0</c:v>
                </c:pt>
                <c:pt idx="1778">
                  <c:v>-9999.0</c:v>
                </c:pt>
                <c:pt idx="1779">
                  <c:v>-9999.0</c:v>
                </c:pt>
                <c:pt idx="1780">
                  <c:v>-9999.0</c:v>
                </c:pt>
                <c:pt idx="1781">
                  <c:v>-9999.0</c:v>
                </c:pt>
                <c:pt idx="1782">
                  <c:v>-9999.0</c:v>
                </c:pt>
                <c:pt idx="1783">
                  <c:v>-9999.0</c:v>
                </c:pt>
                <c:pt idx="1784">
                  <c:v>-9999.0</c:v>
                </c:pt>
                <c:pt idx="1785">
                  <c:v>-9999.0</c:v>
                </c:pt>
                <c:pt idx="1786">
                  <c:v>-9999.0</c:v>
                </c:pt>
                <c:pt idx="1787">
                  <c:v>0.0</c:v>
                </c:pt>
                <c:pt idx="1788">
                  <c:v>-9999.0</c:v>
                </c:pt>
                <c:pt idx="1789">
                  <c:v>-9999.0</c:v>
                </c:pt>
                <c:pt idx="1790">
                  <c:v>-9999.0</c:v>
                </c:pt>
                <c:pt idx="1791">
                  <c:v>-9999.0</c:v>
                </c:pt>
                <c:pt idx="1792">
                  <c:v>-9999.0</c:v>
                </c:pt>
                <c:pt idx="1793">
                  <c:v>-9999.0</c:v>
                </c:pt>
                <c:pt idx="1794">
                  <c:v>0.0</c:v>
                </c:pt>
                <c:pt idx="1795">
                  <c:v>0.001</c:v>
                </c:pt>
                <c:pt idx="1796">
                  <c:v>0.0</c:v>
                </c:pt>
                <c:pt idx="1797">
                  <c:v>0.0</c:v>
                </c:pt>
                <c:pt idx="1798">
                  <c:v>0.0</c:v>
                </c:pt>
                <c:pt idx="1799">
                  <c:v>0.0</c:v>
                </c:pt>
                <c:pt idx="1800">
                  <c:v>0.0</c:v>
                </c:pt>
                <c:pt idx="1801">
                  <c:v>0.002</c:v>
                </c:pt>
                <c:pt idx="1802">
                  <c:v>0.0</c:v>
                </c:pt>
                <c:pt idx="1803">
                  <c:v>0.0</c:v>
                </c:pt>
                <c:pt idx="1804">
                  <c:v>0.001</c:v>
                </c:pt>
                <c:pt idx="1805">
                  <c:v>0.0</c:v>
                </c:pt>
                <c:pt idx="1806">
                  <c:v>0.0</c:v>
                </c:pt>
                <c:pt idx="1807">
                  <c:v>0.0</c:v>
                </c:pt>
                <c:pt idx="1808">
                  <c:v>0.001</c:v>
                </c:pt>
                <c:pt idx="1809">
                  <c:v>0.001</c:v>
                </c:pt>
                <c:pt idx="1810">
                  <c:v>0.0</c:v>
                </c:pt>
                <c:pt idx="1811">
                  <c:v>0.001</c:v>
                </c:pt>
                <c:pt idx="1812">
                  <c:v>0.0</c:v>
                </c:pt>
                <c:pt idx="1813">
                  <c:v>0.001</c:v>
                </c:pt>
                <c:pt idx="1814">
                  <c:v>0.0</c:v>
                </c:pt>
                <c:pt idx="1815">
                  <c:v>0.0</c:v>
                </c:pt>
                <c:pt idx="1816">
                  <c:v>0.001</c:v>
                </c:pt>
                <c:pt idx="1817">
                  <c:v>0.001</c:v>
                </c:pt>
                <c:pt idx="1818">
                  <c:v>0.0</c:v>
                </c:pt>
                <c:pt idx="1819">
                  <c:v>0.0</c:v>
                </c:pt>
                <c:pt idx="1820">
                  <c:v>0.0</c:v>
                </c:pt>
                <c:pt idx="1821">
                  <c:v>0.0</c:v>
                </c:pt>
                <c:pt idx="1822">
                  <c:v>0.001</c:v>
                </c:pt>
                <c:pt idx="1823">
                  <c:v>0.0</c:v>
                </c:pt>
                <c:pt idx="1824">
                  <c:v>0.0</c:v>
                </c:pt>
                <c:pt idx="1825">
                  <c:v>0.0</c:v>
                </c:pt>
                <c:pt idx="1826">
                  <c:v>0.001</c:v>
                </c:pt>
                <c:pt idx="1827">
                  <c:v>0.0</c:v>
                </c:pt>
                <c:pt idx="1828">
                  <c:v>0.001</c:v>
                </c:pt>
                <c:pt idx="1829">
                  <c:v>0.0</c:v>
                </c:pt>
                <c:pt idx="1830">
                  <c:v>0.0</c:v>
                </c:pt>
                <c:pt idx="1831">
                  <c:v>0.0</c:v>
                </c:pt>
                <c:pt idx="1832">
                  <c:v>0.001</c:v>
                </c:pt>
                <c:pt idx="1833">
                  <c:v>0.001</c:v>
                </c:pt>
                <c:pt idx="1834">
                  <c:v>0.001</c:v>
                </c:pt>
                <c:pt idx="1835">
                  <c:v>0.0</c:v>
                </c:pt>
                <c:pt idx="1836">
                  <c:v>0.0</c:v>
                </c:pt>
                <c:pt idx="1837">
                  <c:v>0.0</c:v>
                </c:pt>
                <c:pt idx="1838">
                  <c:v>0.001</c:v>
                </c:pt>
                <c:pt idx="1839">
                  <c:v>0.001</c:v>
                </c:pt>
                <c:pt idx="1840">
                  <c:v>0.001</c:v>
                </c:pt>
                <c:pt idx="1841">
                  <c:v>0.001</c:v>
                </c:pt>
                <c:pt idx="1842">
                  <c:v>0.0</c:v>
                </c:pt>
                <c:pt idx="1843">
                  <c:v>0.0</c:v>
                </c:pt>
                <c:pt idx="1844">
                  <c:v>0.0</c:v>
                </c:pt>
                <c:pt idx="1845">
                  <c:v>0.001</c:v>
                </c:pt>
                <c:pt idx="1846">
                  <c:v>0.0</c:v>
                </c:pt>
                <c:pt idx="1847">
                  <c:v>0.0</c:v>
                </c:pt>
                <c:pt idx="1848">
                  <c:v>0.0</c:v>
                </c:pt>
                <c:pt idx="1849">
                  <c:v>0.001</c:v>
                </c:pt>
                <c:pt idx="1850">
                  <c:v>0.0</c:v>
                </c:pt>
                <c:pt idx="1851">
                  <c:v>0.0</c:v>
                </c:pt>
                <c:pt idx="1852">
                  <c:v>0.0</c:v>
                </c:pt>
                <c:pt idx="1853">
                  <c:v>0.001</c:v>
                </c:pt>
                <c:pt idx="1854">
                  <c:v>0.0</c:v>
                </c:pt>
                <c:pt idx="1855">
                  <c:v>0.0</c:v>
                </c:pt>
                <c:pt idx="1856">
                  <c:v>0.0</c:v>
                </c:pt>
                <c:pt idx="1857">
                  <c:v>0.0</c:v>
                </c:pt>
                <c:pt idx="1858">
                  <c:v>0.001</c:v>
                </c:pt>
                <c:pt idx="1859">
                  <c:v>0.001</c:v>
                </c:pt>
                <c:pt idx="1860">
                  <c:v>0.002</c:v>
                </c:pt>
                <c:pt idx="1861">
                  <c:v>0.0</c:v>
                </c:pt>
                <c:pt idx="1862">
                  <c:v>0.0</c:v>
                </c:pt>
                <c:pt idx="1863">
                  <c:v>0.001</c:v>
                </c:pt>
                <c:pt idx="1864">
                  <c:v>0.0</c:v>
                </c:pt>
                <c:pt idx="1865">
                  <c:v>0.0</c:v>
                </c:pt>
                <c:pt idx="1866">
                  <c:v>0.0</c:v>
                </c:pt>
                <c:pt idx="1867">
                  <c:v>0.0</c:v>
                </c:pt>
                <c:pt idx="1868">
                  <c:v>0.0</c:v>
                </c:pt>
                <c:pt idx="1869">
                  <c:v>0.0</c:v>
                </c:pt>
                <c:pt idx="1870">
                  <c:v>0.001</c:v>
                </c:pt>
                <c:pt idx="1871">
                  <c:v>0.0</c:v>
                </c:pt>
                <c:pt idx="1872">
                  <c:v>0.0</c:v>
                </c:pt>
                <c:pt idx="1873">
                  <c:v>0.0</c:v>
                </c:pt>
                <c:pt idx="1874">
                  <c:v>0.001</c:v>
                </c:pt>
                <c:pt idx="1875">
                  <c:v>0.0</c:v>
                </c:pt>
                <c:pt idx="1876">
                  <c:v>0.001</c:v>
                </c:pt>
                <c:pt idx="1877">
                  <c:v>0.0</c:v>
                </c:pt>
                <c:pt idx="1878">
                  <c:v>0.0</c:v>
                </c:pt>
                <c:pt idx="1879">
                  <c:v>0.0</c:v>
                </c:pt>
                <c:pt idx="1880">
                  <c:v>0.001</c:v>
                </c:pt>
                <c:pt idx="1881">
                  <c:v>0.0</c:v>
                </c:pt>
                <c:pt idx="1882">
                  <c:v>0.001</c:v>
                </c:pt>
                <c:pt idx="1883">
                  <c:v>0.0</c:v>
                </c:pt>
                <c:pt idx="1884">
                  <c:v>0.0</c:v>
                </c:pt>
                <c:pt idx="1885">
                  <c:v>0.0</c:v>
                </c:pt>
                <c:pt idx="1886">
                  <c:v>0.0</c:v>
                </c:pt>
                <c:pt idx="1887">
                  <c:v>0.0</c:v>
                </c:pt>
                <c:pt idx="1888">
                  <c:v>0.001</c:v>
                </c:pt>
                <c:pt idx="1889">
                  <c:v>0.001</c:v>
                </c:pt>
                <c:pt idx="1890">
                  <c:v>0.001</c:v>
                </c:pt>
                <c:pt idx="1891">
                  <c:v>0.001</c:v>
                </c:pt>
                <c:pt idx="1892">
                  <c:v>0.001</c:v>
                </c:pt>
                <c:pt idx="1893">
                  <c:v>0.001</c:v>
                </c:pt>
                <c:pt idx="1894">
                  <c:v>0.001</c:v>
                </c:pt>
                <c:pt idx="1895">
                  <c:v>0.001</c:v>
                </c:pt>
                <c:pt idx="1896">
                  <c:v>0.001</c:v>
                </c:pt>
                <c:pt idx="1897">
                  <c:v>0.0</c:v>
                </c:pt>
                <c:pt idx="1898">
                  <c:v>0.0</c:v>
                </c:pt>
                <c:pt idx="1899">
                  <c:v>0.001</c:v>
                </c:pt>
                <c:pt idx="1900">
                  <c:v>0.0</c:v>
                </c:pt>
                <c:pt idx="1901">
                  <c:v>0.0</c:v>
                </c:pt>
                <c:pt idx="1902">
                  <c:v>0.0</c:v>
                </c:pt>
                <c:pt idx="1903">
                  <c:v>0.001</c:v>
                </c:pt>
                <c:pt idx="1904">
                  <c:v>0.0</c:v>
                </c:pt>
                <c:pt idx="1905">
                  <c:v>0.0</c:v>
                </c:pt>
                <c:pt idx="1906">
                  <c:v>0.0</c:v>
                </c:pt>
                <c:pt idx="1907">
                  <c:v>0.0</c:v>
                </c:pt>
                <c:pt idx="1908">
                  <c:v>0.001</c:v>
                </c:pt>
                <c:pt idx="1909">
                  <c:v>0.001</c:v>
                </c:pt>
                <c:pt idx="1910">
                  <c:v>0.0</c:v>
                </c:pt>
                <c:pt idx="1911">
                  <c:v>0.0</c:v>
                </c:pt>
                <c:pt idx="1912">
                  <c:v>0.0</c:v>
                </c:pt>
                <c:pt idx="1913">
                  <c:v>0.0</c:v>
                </c:pt>
                <c:pt idx="1914">
                  <c:v>0.001</c:v>
                </c:pt>
                <c:pt idx="1915">
                  <c:v>0.001</c:v>
                </c:pt>
                <c:pt idx="1916">
                  <c:v>0.001</c:v>
                </c:pt>
                <c:pt idx="1917">
                  <c:v>0.001</c:v>
                </c:pt>
                <c:pt idx="1918">
                  <c:v>0.0</c:v>
                </c:pt>
                <c:pt idx="1919">
                  <c:v>0.0</c:v>
                </c:pt>
                <c:pt idx="1920">
                  <c:v>0.0</c:v>
                </c:pt>
                <c:pt idx="1921">
                  <c:v>0.0</c:v>
                </c:pt>
                <c:pt idx="1922">
                  <c:v>0.002</c:v>
                </c:pt>
                <c:pt idx="1923">
                  <c:v>0.0</c:v>
                </c:pt>
                <c:pt idx="1924">
                  <c:v>0.0</c:v>
                </c:pt>
                <c:pt idx="1925">
                  <c:v>0.001</c:v>
                </c:pt>
                <c:pt idx="1926">
                  <c:v>0.0</c:v>
                </c:pt>
                <c:pt idx="1927">
                  <c:v>0.0</c:v>
                </c:pt>
                <c:pt idx="1928">
                  <c:v>0.0</c:v>
                </c:pt>
                <c:pt idx="1929">
                  <c:v>0.001</c:v>
                </c:pt>
                <c:pt idx="1930">
                  <c:v>0.001</c:v>
                </c:pt>
                <c:pt idx="1931">
                  <c:v>0.001</c:v>
                </c:pt>
                <c:pt idx="1932">
                  <c:v>0.0</c:v>
                </c:pt>
                <c:pt idx="1933">
                  <c:v>0.001</c:v>
                </c:pt>
                <c:pt idx="1934">
                  <c:v>0.001</c:v>
                </c:pt>
                <c:pt idx="1935">
                  <c:v>0.0</c:v>
                </c:pt>
                <c:pt idx="1936">
                  <c:v>0.0</c:v>
                </c:pt>
                <c:pt idx="1937">
                  <c:v>0.0</c:v>
                </c:pt>
                <c:pt idx="1938">
                  <c:v>0.001</c:v>
                </c:pt>
                <c:pt idx="1939">
                  <c:v>0.0</c:v>
                </c:pt>
                <c:pt idx="1940">
                  <c:v>0.001</c:v>
                </c:pt>
                <c:pt idx="1941">
                  <c:v>0.001</c:v>
                </c:pt>
                <c:pt idx="1942">
                  <c:v>0.0</c:v>
                </c:pt>
                <c:pt idx="1943">
                  <c:v>0.0</c:v>
                </c:pt>
                <c:pt idx="1944">
                  <c:v>0.001</c:v>
                </c:pt>
                <c:pt idx="1945">
                  <c:v>0.001</c:v>
                </c:pt>
                <c:pt idx="1946">
                  <c:v>0.001</c:v>
                </c:pt>
                <c:pt idx="1947">
                  <c:v>0.0</c:v>
                </c:pt>
                <c:pt idx="1948">
                  <c:v>0.001</c:v>
                </c:pt>
                <c:pt idx="1949">
                  <c:v>0.001</c:v>
                </c:pt>
                <c:pt idx="1950">
                  <c:v>0.001</c:v>
                </c:pt>
                <c:pt idx="1951">
                  <c:v>0.0</c:v>
                </c:pt>
                <c:pt idx="1952">
                  <c:v>0.001</c:v>
                </c:pt>
                <c:pt idx="1953">
                  <c:v>0.001</c:v>
                </c:pt>
                <c:pt idx="1954">
                  <c:v>0.001</c:v>
                </c:pt>
                <c:pt idx="1955">
                  <c:v>0.001</c:v>
                </c:pt>
                <c:pt idx="1956">
                  <c:v>0.001</c:v>
                </c:pt>
                <c:pt idx="1957">
                  <c:v>0.001</c:v>
                </c:pt>
                <c:pt idx="1958">
                  <c:v>0.001</c:v>
                </c:pt>
                <c:pt idx="1959">
                  <c:v>0.0</c:v>
                </c:pt>
                <c:pt idx="1960">
                  <c:v>0.0</c:v>
                </c:pt>
                <c:pt idx="1961">
                  <c:v>0.001</c:v>
                </c:pt>
                <c:pt idx="1962">
                  <c:v>0.0</c:v>
                </c:pt>
                <c:pt idx="1963">
                  <c:v>0.001</c:v>
                </c:pt>
                <c:pt idx="1964">
                  <c:v>0.0</c:v>
                </c:pt>
                <c:pt idx="1965">
                  <c:v>0.0</c:v>
                </c:pt>
                <c:pt idx="1966">
                  <c:v>0.0</c:v>
                </c:pt>
                <c:pt idx="1967">
                  <c:v>0.001</c:v>
                </c:pt>
                <c:pt idx="1968">
                  <c:v>0.001</c:v>
                </c:pt>
                <c:pt idx="1969">
                  <c:v>0.0</c:v>
                </c:pt>
                <c:pt idx="1970">
                  <c:v>0.0</c:v>
                </c:pt>
                <c:pt idx="1971">
                  <c:v>0.001</c:v>
                </c:pt>
                <c:pt idx="1972">
                  <c:v>0.001</c:v>
                </c:pt>
                <c:pt idx="1973">
                  <c:v>0.001</c:v>
                </c:pt>
                <c:pt idx="1974">
                  <c:v>0.001</c:v>
                </c:pt>
                <c:pt idx="1975">
                  <c:v>0.0</c:v>
                </c:pt>
                <c:pt idx="1976">
                  <c:v>0.0</c:v>
                </c:pt>
                <c:pt idx="1977">
                  <c:v>0.001</c:v>
                </c:pt>
                <c:pt idx="1978">
                  <c:v>0.001</c:v>
                </c:pt>
                <c:pt idx="1979">
                  <c:v>0.001</c:v>
                </c:pt>
                <c:pt idx="1980">
                  <c:v>0.0</c:v>
                </c:pt>
                <c:pt idx="1981">
                  <c:v>0.001</c:v>
                </c:pt>
                <c:pt idx="1982">
                  <c:v>0.0</c:v>
                </c:pt>
                <c:pt idx="1983">
                  <c:v>0.001</c:v>
                </c:pt>
                <c:pt idx="1984">
                  <c:v>0.0</c:v>
                </c:pt>
                <c:pt idx="1985">
                  <c:v>0.0</c:v>
                </c:pt>
                <c:pt idx="1986">
                  <c:v>0.001</c:v>
                </c:pt>
                <c:pt idx="1987">
                  <c:v>0.001</c:v>
                </c:pt>
                <c:pt idx="1988">
                  <c:v>0.002</c:v>
                </c:pt>
                <c:pt idx="1989">
                  <c:v>0.001</c:v>
                </c:pt>
                <c:pt idx="1990">
                  <c:v>0.001</c:v>
                </c:pt>
                <c:pt idx="1991">
                  <c:v>0.0</c:v>
                </c:pt>
                <c:pt idx="1992">
                  <c:v>0.001</c:v>
                </c:pt>
                <c:pt idx="1993">
                  <c:v>0.001</c:v>
                </c:pt>
                <c:pt idx="1994">
                  <c:v>0.0</c:v>
                </c:pt>
                <c:pt idx="1995">
                  <c:v>0.0</c:v>
                </c:pt>
                <c:pt idx="1996">
                  <c:v>0.0</c:v>
                </c:pt>
                <c:pt idx="1997">
                  <c:v>0.001</c:v>
                </c:pt>
                <c:pt idx="1998">
                  <c:v>0.001</c:v>
                </c:pt>
                <c:pt idx="1999">
                  <c:v>0.001</c:v>
                </c:pt>
                <c:pt idx="2000">
                  <c:v>0.001</c:v>
                </c:pt>
                <c:pt idx="2001">
                  <c:v>0.001</c:v>
                </c:pt>
                <c:pt idx="2002">
                  <c:v>0.0</c:v>
                </c:pt>
                <c:pt idx="2003">
                  <c:v>0.0</c:v>
                </c:pt>
                <c:pt idx="2004">
                  <c:v>0.001</c:v>
                </c:pt>
                <c:pt idx="2005">
                  <c:v>0.0</c:v>
                </c:pt>
                <c:pt idx="2006">
                  <c:v>0.0</c:v>
                </c:pt>
                <c:pt idx="2007">
                  <c:v>0.001</c:v>
                </c:pt>
                <c:pt idx="2008">
                  <c:v>0.0</c:v>
                </c:pt>
                <c:pt idx="2009">
                  <c:v>0.001</c:v>
                </c:pt>
                <c:pt idx="2010">
                  <c:v>0.0</c:v>
                </c:pt>
                <c:pt idx="2011">
                  <c:v>0.0</c:v>
                </c:pt>
                <c:pt idx="2012">
                  <c:v>0.0</c:v>
                </c:pt>
                <c:pt idx="2013">
                  <c:v>0.001</c:v>
                </c:pt>
                <c:pt idx="2014">
                  <c:v>0.0</c:v>
                </c:pt>
                <c:pt idx="2015">
                  <c:v>0.0</c:v>
                </c:pt>
                <c:pt idx="2016">
                  <c:v>0.001</c:v>
                </c:pt>
                <c:pt idx="2017">
                  <c:v>0.0</c:v>
                </c:pt>
                <c:pt idx="2018">
                  <c:v>0.001</c:v>
                </c:pt>
                <c:pt idx="2019">
                  <c:v>0.0</c:v>
                </c:pt>
                <c:pt idx="2020">
                  <c:v>0.0</c:v>
                </c:pt>
                <c:pt idx="2021">
                  <c:v>0.001</c:v>
                </c:pt>
                <c:pt idx="2022">
                  <c:v>0.0</c:v>
                </c:pt>
                <c:pt idx="2023">
                  <c:v>0.0</c:v>
                </c:pt>
                <c:pt idx="2024">
                  <c:v>0.001</c:v>
                </c:pt>
                <c:pt idx="2025">
                  <c:v>0.0</c:v>
                </c:pt>
                <c:pt idx="2026">
                  <c:v>0.001</c:v>
                </c:pt>
                <c:pt idx="2027">
                  <c:v>0.001</c:v>
                </c:pt>
                <c:pt idx="2028">
                  <c:v>0.0</c:v>
                </c:pt>
                <c:pt idx="2029">
                  <c:v>0.0</c:v>
                </c:pt>
                <c:pt idx="2030">
                  <c:v>0.0</c:v>
                </c:pt>
                <c:pt idx="2031">
                  <c:v>0.0</c:v>
                </c:pt>
                <c:pt idx="2032">
                  <c:v>0.001</c:v>
                </c:pt>
                <c:pt idx="2033">
                  <c:v>0.001</c:v>
                </c:pt>
                <c:pt idx="2034">
                  <c:v>0.0</c:v>
                </c:pt>
                <c:pt idx="2035">
                  <c:v>0.001</c:v>
                </c:pt>
                <c:pt idx="2036">
                  <c:v>0.0</c:v>
                </c:pt>
                <c:pt idx="2037">
                  <c:v>0.0</c:v>
                </c:pt>
                <c:pt idx="2038">
                  <c:v>0.0</c:v>
                </c:pt>
                <c:pt idx="2039">
                  <c:v>0.001</c:v>
                </c:pt>
                <c:pt idx="2040">
                  <c:v>0.001</c:v>
                </c:pt>
                <c:pt idx="2041">
                  <c:v>0.001</c:v>
                </c:pt>
                <c:pt idx="2042">
                  <c:v>0.0</c:v>
                </c:pt>
                <c:pt idx="2043">
                  <c:v>0.001</c:v>
                </c:pt>
                <c:pt idx="2044">
                  <c:v>0.001</c:v>
                </c:pt>
                <c:pt idx="2045">
                  <c:v>0.001</c:v>
                </c:pt>
                <c:pt idx="2046">
                  <c:v>0.001</c:v>
                </c:pt>
                <c:pt idx="2047">
                  <c:v>0.001</c:v>
                </c:pt>
                <c:pt idx="2048">
                  <c:v>0.001</c:v>
                </c:pt>
                <c:pt idx="2049">
                  <c:v>0.0</c:v>
                </c:pt>
                <c:pt idx="2050">
                  <c:v>0.0</c:v>
                </c:pt>
                <c:pt idx="2051">
                  <c:v>0.0</c:v>
                </c:pt>
                <c:pt idx="2052">
                  <c:v>0.0</c:v>
                </c:pt>
                <c:pt idx="2053">
                  <c:v>0.0</c:v>
                </c:pt>
                <c:pt idx="2054">
                  <c:v>0.001</c:v>
                </c:pt>
                <c:pt idx="2055">
                  <c:v>0.0</c:v>
                </c:pt>
                <c:pt idx="2056">
                  <c:v>0.001</c:v>
                </c:pt>
                <c:pt idx="2057">
                  <c:v>0.0</c:v>
                </c:pt>
                <c:pt idx="2058">
                  <c:v>0.0</c:v>
                </c:pt>
                <c:pt idx="2059">
                  <c:v>0.001</c:v>
                </c:pt>
                <c:pt idx="2060">
                  <c:v>0.001</c:v>
                </c:pt>
                <c:pt idx="2061">
                  <c:v>0.001</c:v>
                </c:pt>
                <c:pt idx="2062">
                  <c:v>0.001</c:v>
                </c:pt>
                <c:pt idx="2063">
                  <c:v>0.0</c:v>
                </c:pt>
                <c:pt idx="2064">
                  <c:v>0.001</c:v>
                </c:pt>
                <c:pt idx="2065">
                  <c:v>0.0</c:v>
                </c:pt>
                <c:pt idx="2066">
                  <c:v>0.0</c:v>
                </c:pt>
                <c:pt idx="2067">
                  <c:v>0.001</c:v>
                </c:pt>
                <c:pt idx="2068">
                  <c:v>0.0</c:v>
                </c:pt>
                <c:pt idx="2069">
                  <c:v>0.001</c:v>
                </c:pt>
                <c:pt idx="2070">
                  <c:v>0.0</c:v>
                </c:pt>
                <c:pt idx="2071">
                  <c:v>0.0</c:v>
                </c:pt>
                <c:pt idx="2072">
                  <c:v>0.0</c:v>
                </c:pt>
                <c:pt idx="2073">
                  <c:v>0.001</c:v>
                </c:pt>
                <c:pt idx="2074">
                  <c:v>0.001</c:v>
                </c:pt>
                <c:pt idx="2075">
                  <c:v>0.0</c:v>
                </c:pt>
                <c:pt idx="2076">
                  <c:v>0.001</c:v>
                </c:pt>
                <c:pt idx="2077">
                  <c:v>0.001</c:v>
                </c:pt>
                <c:pt idx="2078">
                  <c:v>0.001</c:v>
                </c:pt>
                <c:pt idx="2079">
                  <c:v>0.001</c:v>
                </c:pt>
                <c:pt idx="2080">
                  <c:v>0.001</c:v>
                </c:pt>
                <c:pt idx="2081">
                  <c:v>0.001</c:v>
                </c:pt>
                <c:pt idx="2082">
                  <c:v>0.001</c:v>
                </c:pt>
                <c:pt idx="2083">
                  <c:v>0.0</c:v>
                </c:pt>
                <c:pt idx="2084">
                  <c:v>0.0</c:v>
                </c:pt>
                <c:pt idx="2085">
                  <c:v>0.0</c:v>
                </c:pt>
                <c:pt idx="2086">
                  <c:v>0.001</c:v>
                </c:pt>
                <c:pt idx="2087">
                  <c:v>0.0</c:v>
                </c:pt>
                <c:pt idx="2088">
                  <c:v>0.001</c:v>
                </c:pt>
                <c:pt idx="2089">
                  <c:v>0.001</c:v>
                </c:pt>
                <c:pt idx="2090">
                  <c:v>0.001</c:v>
                </c:pt>
                <c:pt idx="2091">
                  <c:v>0.0</c:v>
                </c:pt>
                <c:pt idx="2092">
                  <c:v>0.001</c:v>
                </c:pt>
                <c:pt idx="2093">
                  <c:v>0.0</c:v>
                </c:pt>
                <c:pt idx="2094">
                  <c:v>-9999.0</c:v>
                </c:pt>
                <c:pt idx="2095">
                  <c:v>-9999.0</c:v>
                </c:pt>
                <c:pt idx="2096">
                  <c:v>-9999.0</c:v>
                </c:pt>
                <c:pt idx="2097">
                  <c:v>-9999.0</c:v>
                </c:pt>
                <c:pt idx="2098">
                  <c:v>-9999.0</c:v>
                </c:pt>
                <c:pt idx="2099">
                  <c:v>-9999.0</c:v>
                </c:pt>
                <c:pt idx="2100">
                  <c:v>-9999.0</c:v>
                </c:pt>
                <c:pt idx="2101">
                  <c:v>-9999.0</c:v>
                </c:pt>
                <c:pt idx="2102">
                  <c:v>-9999.0</c:v>
                </c:pt>
                <c:pt idx="2103">
                  <c:v>-9999.0</c:v>
                </c:pt>
                <c:pt idx="2104">
                  <c:v>-9999.0</c:v>
                </c:pt>
                <c:pt idx="2105">
                  <c:v>-9999.0</c:v>
                </c:pt>
                <c:pt idx="2106">
                  <c:v>-9999.0</c:v>
                </c:pt>
                <c:pt idx="2107">
                  <c:v>-9999.0</c:v>
                </c:pt>
                <c:pt idx="2108">
                  <c:v>-9999.0</c:v>
                </c:pt>
                <c:pt idx="2109">
                  <c:v>-9999.0</c:v>
                </c:pt>
                <c:pt idx="2110">
                  <c:v>-9999.0</c:v>
                </c:pt>
                <c:pt idx="2111">
                  <c:v>-9999.0</c:v>
                </c:pt>
                <c:pt idx="2112">
                  <c:v>-9999.0</c:v>
                </c:pt>
                <c:pt idx="2113">
                  <c:v>-9999.0</c:v>
                </c:pt>
                <c:pt idx="2114">
                  <c:v>-9999.0</c:v>
                </c:pt>
                <c:pt idx="2115">
                  <c:v>-9999.0</c:v>
                </c:pt>
                <c:pt idx="2116">
                  <c:v>-9999.0</c:v>
                </c:pt>
                <c:pt idx="2117">
                  <c:v>-9999.0</c:v>
                </c:pt>
                <c:pt idx="2118">
                  <c:v>-9999.0</c:v>
                </c:pt>
                <c:pt idx="2119">
                  <c:v>-9999.0</c:v>
                </c:pt>
                <c:pt idx="2120">
                  <c:v>-9999.0</c:v>
                </c:pt>
                <c:pt idx="2121">
                  <c:v>-9999.0</c:v>
                </c:pt>
                <c:pt idx="2122">
                  <c:v>-9999.0</c:v>
                </c:pt>
                <c:pt idx="2123">
                  <c:v>-9999.0</c:v>
                </c:pt>
                <c:pt idx="2124">
                  <c:v>-9999.0</c:v>
                </c:pt>
                <c:pt idx="2125">
                  <c:v>-9999.0</c:v>
                </c:pt>
                <c:pt idx="2126">
                  <c:v>-9999.0</c:v>
                </c:pt>
                <c:pt idx="2127">
                  <c:v>-9999.0</c:v>
                </c:pt>
                <c:pt idx="2128">
                  <c:v>-9999.0</c:v>
                </c:pt>
                <c:pt idx="2129">
                  <c:v>-9999.0</c:v>
                </c:pt>
                <c:pt idx="2130">
                  <c:v>-9999.0</c:v>
                </c:pt>
                <c:pt idx="2131">
                  <c:v>-9999.0</c:v>
                </c:pt>
                <c:pt idx="2132">
                  <c:v>-9999.0</c:v>
                </c:pt>
                <c:pt idx="2133">
                  <c:v>-9999.0</c:v>
                </c:pt>
                <c:pt idx="2134">
                  <c:v>-9999.0</c:v>
                </c:pt>
                <c:pt idx="2135">
                  <c:v>-9999.0</c:v>
                </c:pt>
                <c:pt idx="2136">
                  <c:v>-9999.0</c:v>
                </c:pt>
                <c:pt idx="2137">
                  <c:v>-9999.0</c:v>
                </c:pt>
                <c:pt idx="2138">
                  <c:v>-9999.0</c:v>
                </c:pt>
                <c:pt idx="2139">
                  <c:v>-9999.0</c:v>
                </c:pt>
                <c:pt idx="2140">
                  <c:v>-9999.0</c:v>
                </c:pt>
                <c:pt idx="2141">
                  <c:v>-9999.0</c:v>
                </c:pt>
                <c:pt idx="2142">
                  <c:v>-9999.0</c:v>
                </c:pt>
                <c:pt idx="2143">
                  <c:v>-9999.0</c:v>
                </c:pt>
                <c:pt idx="2144">
                  <c:v>-9999.0</c:v>
                </c:pt>
                <c:pt idx="2145">
                  <c:v>-9999.0</c:v>
                </c:pt>
                <c:pt idx="2146">
                  <c:v>-9999.0</c:v>
                </c:pt>
                <c:pt idx="2147">
                  <c:v>-9999.0</c:v>
                </c:pt>
                <c:pt idx="2148">
                  <c:v>-9999.0</c:v>
                </c:pt>
                <c:pt idx="2149">
                  <c:v>-9999.0</c:v>
                </c:pt>
                <c:pt idx="2150">
                  <c:v>-9999.0</c:v>
                </c:pt>
                <c:pt idx="2151">
                  <c:v>-9999.0</c:v>
                </c:pt>
                <c:pt idx="2152">
                  <c:v>-9999.0</c:v>
                </c:pt>
                <c:pt idx="2153">
                  <c:v>-9999.0</c:v>
                </c:pt>
                <c:pt idx="2154">
                  <c:v>-9999.0</c:v>
                </c:pt>
                <c:pt idx="2155">
                  <c:v>-9999.0</c:v>
                </c:pt>
                <c:pt idx="2156">
                  <c:v>-9999.0</c:v>
                </c:pt>
                <c:pt idx="2157">
                  <c:v>-9999.0</c:v>
                </c:pt>
                <c:pt idx="2158">
                  <c:v>-9999.0</c:v>
                </c:pt>
                <c:pt idx="2159">
                  <c:v>-9999.0</c:v>
                </c:pt>
                <c:pt idx="2160">
                  <c:v>-9999.0</c:v>
                </c:pt>
                <c:pt idx="2161">
                  <c:v>-9999.0</c:v>
                </c:pt>
                <c:pt idx="2162">
                  <c:v>-9999.0</c:v>
                </c:pt>
                <c:pt idx="2163">
                  <c:v>-9999.0</c:v>
                </c:pt>
                <c:pt idx="2164">
                  <c:v>-9999.0</c:v>
                </c:pt>
                <c:pt idx="2165">
                  <c:v>-9999.0</c:v>
                </c:pt>
                <c:pt idx="2166">
                  <c:v>-9999.0</c:v>
                </c:pt>
                <c:pt idx="2167">
                  <c:v>-9999.0</c:v>
                </c:pt>
                <c:pt idx="2168">
                  <c:v>-9999.0</c:v>
                </c:pt>
                <c:pt idx="2169">
                  <c:v>-9999.0</c:v>
                </c:pt>
                <c:pt idx="2170">
                  <c:v>-9999.0</c:v>
                </c:pt>
                <c:pt idx="2171">
                  <c:v>-9999.0</c:v>
                </c:pt>
                <c:pt idx="2172">
                  <c:v>-9999.0</c:v>
                </c:pt>
                <c:pt idx="2173">
                  <c:v>-9999.0</c:v>
                </c:pt>
                <c:pt idx="2174">
                  <c:v>-9999.0</c:v>
                </c:pt>
                <c:pt idx="2175">
                  <c:v>-9999.0</c:v>
                </c:pt>
                <c:pt idx="2176">
                  <c:v>-9999.0</c:v>
                </c:pt>
                <c:pt idx="2177">
                  <c:v>-9999.0</c:v>
                </c:pt>
                <c:pt idx="2178">
                  <c:v>-9999.0</c:v>
                </c:pt>
                <c:pt idx="2179">
                  <c:v>-9999.0</c:v>
                </c:pt>
                <c:pt idx="2180">
                  <c:v>-9999.0</c:v>
                </c:pt>
                <c:pt idx="2181">
                  <c:v>-9999.0</c:v>
                </c:pt>
                <c:pt idx="2182">
                  <c:v>-9999.0</c:v>
                </c:pt>
                <c:pt idx="2183">
                  <c:v>-9999.0</c:v>
                </c:pt>
                <c:pt idx="2184">
                  <c:v>-9999.0</c:v>
                </c:pt>
                <c:pt idx="2185">
                  <c:v>-9999.0</c:v>
                </c:pt>
                <c:pt idx="2186">
                  <c:v>-9999.0</c:v>
                </c:pt>
                <c:pt idx="2187">
                  <c:v>-9999.0</c:v>
                </c:pt>
                <c:pt idx="2188">
                  <c:v>-9999.0</c:v>
                </c:pt>
                <c:pt idx="2189">
                  <c:v>-9999.0</c:v>
                </c:pt>
                <c:pt idx="2190">
                  <c:v>-9999.0</c:v>
                </c:pt>
                <c:pt idx="2191">
                  <c:v>-9999.0</c:v>
                </c:pt>
                <c:pt idx="2192">
                  <c:v>-9999.0</c:v>
                </c:pt>
                <c:pt idx="2193">
                  <c:v>-9999.0</c:v>
                </c:pt>
                <c:pt idx="2194">
                  <c:v>-9999.0</c:v>
                </c:pt>
                <c:pt idx="2195">
                  <c:v>-9999.0</c:v>
                </c:pt>
                <c:pt idx="2196">
                  <c:v>-9999.0</c:v>
                </c:pt>
                <c:pt idx="2197">
                  <c:v>-9999.0</c:v>
                </c:pt>
                <c:pt idx="2198">
                  <c:v>-9999.0</c:v>
                </c:pt>
                <c:pt idx="2199">
                  <c:v>-9999.0</c:v>
                </c:pt>
                <c:pt idx="2200">
                  <c:v>-9999.0</c:v>
                </c:pt>
                <c:pt idx="2201">
                  <c:v>-9999.0</c:v>
                </c:pt>
                <c:pt idx="2202">
                  <c:v>-9999.0</c:v>
                </c:pt>
                <c:pt idx="2203">
                  <c:v>-9999.0</c:v>
                </c:pt>
                <c:pt idx="2204">
                  <c:v>-9999.0</c:v>
                </c:pt>
                <c:pt idx="2205">
                  <c:v>-9999.0</c:v>
                </c:pt>
                <c:pt idx="2206">
                  <c:v>-9999.0</c:v>
                </c:pt>
                <c:pt idx="2207">
                  <c:v>-9999.0</c:v>
                </c:pt>
                <c:pt idx="2208">
                  <c:v>-9999.0</c:v>
                </c:pt>
                <c:pt idx="2209">
                  <c:v>-9999.0</c:v>
                </c:pt>
                <c:pt idx="2210">
                  <c:v>-9999.0</c:v>
                </c:pt>
                <c:pt idx="2211">
                  <c:v>-9999.0</c:v>
                </c:pt>
                <c:pt idx="2212">
                  <c:v>-9999.0</c:v>
                </c:pt>
                <c:pt idx="2213">
                  <c:v>-9999.0</c:v>
                </c:pt>
                <c:pt idx="2214">
                  <c:v>-9999.0</c:v>
                </c:pt>
                <c:pt idx="2215">
                  <c:v>-9999.0</c:v>
                </c:pt>
                <c:pt idx="2216">
                  <c:v>0.0</c:v>
                </c:pt>
                <c:pt idx="2217">
                  <c:v>0.0</c:v>
                </c:pt>
                <c:pt idx="2218">
                  <c:v>0.001</c:v>
                </c:pt>
                <c:pt idx="2219">
                  <c:v>0.001</c:v>
                </c:pt>
                <c:pt idx="2220">
                  <c:v>0.0</c:v>
                </c:pt>
                <c:pt idx="2221">
                  <c:v>0.001</c:v>
                </c:pt>
                <c:pt idx="2222">
                  <c:v>0.0</c:v>
                </c:pt>
                <c:pt idx="2223">
                  <c:v>0.001</c:v>
                </c:pt>
                <c:pt idx="2224">
                  <c:v>0.0</c:v>
                </c:pt>
                <c:pt idx="2225">
                  <c:v>0.0</c:v>
                </c:pt>
                <c:pt idx="2226">
                  <c:v>0.0</c:v>
                </c:pt>
                <c:pt idx="2227">
                  <c:v>0.001</c:v>
                </c:pt>
                <c:pt idx="2228">
                  <c:v>0.0</c:v>
                </c:pt>
                <c:pt idx="2229">
                  <c:v>0.0</c:v>
                </c:pt>
                <c:pt idx="2230">
                  <c:v>0.0</c:v>
                </c:pt>
                <c:pt idx="2231">
                  <c:v>0.001</c:v>
                </c:pt>
                <c:pt idx="2232">
                  <c:v>0.001</c:v>
                </c:pt>
                <c:pt idx="2233">
                  <c:v>0.001</c:v>
                </c:pt>
                <c:pt idx="2234">
                  <c:v>0.0</c:v>
                </c:pt>
                <c:pt idx="2235">
                  <c:v>0.001</c:v>
                </c:pt>
                <c:pt idx="2236">
                  <c:v>0.001</c:v>
                </c:pt>
                <c:pt idx="2237">
                  <c:v>0.0</c:v>
                </c:pt>
                <c:pt idx="2238">
                  <c:v>0.001</c:v>
                </c:pt>
                <c:pt idx="2239">
                  <c:v>0.001</c:v>
                </c:pt>
                <c:pt idx="2240">
                  <c:v>0.0</c:v>
                </c:pt>
                <c:pt idx="2241">
                  <c:v>0.0</c:v>
                </c:pt>
                <c:pt idx="2242">
                  <c:v>0.001</c:v>
                </c:pt>
                <c:pt idx="2243">
                  <c:v>0.0</c:v>
                </c:pt>
                <c:pt idx="2244">
                  <c:v>0.001</c:v>
                </c:pt>
                <c:pt idx="2245">
                  <c:v>0.0</c:v>
                </c:pt>
                <c:pt idx="2246">
                  <c:v>0.0</c:v>
                </c:pt>
                <c:pt idx="2247">
                  <c:v>0.0</c:v>
                </c:pt>
                <c:pt idx="2248">
                  <c:v>0.0</c:v>
                </c:pt>
                <c:pt idx="2249">
                  <c:v>0.001</c:v>
                </c:pt>
                <c:pt idx="2250">
                  <c:v>0.0</c:v>
                </c:pt>
                <c:pt idx="2251">
                  <c:v>0.001</c:v>
                </c:pt>
                <c:pt idx="2252">
                  <c:v>0.0</c:v>
                </c:pt>
                <c:pt idx="2253">
                  <c:v>0.0</c:v>
                </c:pt>
                <c:pt idx="2254">
                  <c:v>0.001</c:v>
                </c:pt>
                <c:pt idx="2255">
                  <c:v>0.001</c:v>
                </c:pt>
                <c:pt idx="2256">
                  <c:v>0.0</c:v>
                </c:pt>
                <c:pt idx="2257">
                  <c:v>0.0</c:v>
                </c:pt>
                <c:pt idx="2258">
                  <c:v>0.0</c:v>
                </c:pt>
                <c:pt idx="2259">
                  <c:v>0.001</c:v>
                </c:pt>
                <c:pt idx="2260">
                  <c:v>0.0</c:v>
                </c:pt>
                <c:pt idx="2261">
                  <c:v>0.0</c:v>
                </c:pt>
                <c:pt idx="2262">
                  <c:v>0.0</c:v>
                </c:pt>
                <c:pt idx="2263">
                  <c:v>0.001</c:v>
                </c:pt>
                <c:pt idx="2264">
                  <c:v>0.001</c:v>
                </c:pt>
                <c:pt idx="2265">
                  <c:v>0.001</c:v>
                </c:pt>
                <c:pt idx="2266">
                  <c:v>0.001</c:v>
                </c:pt>
                <c:pt idx="2267">
                  <c:v>0.0</c:v>
                </c:pt>
                <c:pt idx="2268">
                  <c:v>0.001</c:v>
                </c:pt>
                <c:pt idx="2269">
                  <c:v>0.0</c:v>
                </c:pt>
                <c:pt idx="2270">
                  <c:v>0.0</c:v>
                </c:pt>
                <c:pt idx="2271">
                  <c:v>0.0</c:v>
                </c:pt>
                <c:pt idx="2272">
                  <c:v>0.001</c:v>
                </c:pt>
                <c:pt idx="2273">
                  <c:v>0.001</c:v>
                </c:pt>
                <c:pt idx="2274">
                  <c:v>0.001</c:v>
                </c:pt>
                <c:pt idx="2275">
                  <c:v>0.0</c:v>
                </c:pt>
                <c:pt idx="2276">
                  <c:v>0.001</c:v>
                </c:pt>
                <c:pt idx="2277">
                  <c:v>0.0</c:v>
                </c:pt>
                <c:pt idx="2278">
                  <c:v>0.0</c:v>
                </c:pt>
                <c:pt idx="2279">
                  <c:v>0.0</c:v>
                </c:pt>
                <c:pt idx="2280">
                  <c:v>0.0</c:v>
                </c:pt>
                <c:pt idx="2281">
                  <c:v>0.001</c:v>
                </c:pt>
                <c:pt idx="2282">
                  <c:v>0.001</c:v>
                </c:pt>
                <c:pt idx="2283">
                  <c:v>0.0</c:v>
                </c:pt>
                <c:pt idx="2284">
                  <c:v>0.0</c:v>
                </c:pt>
                <c:pt idx="2285">
                  <c:v>0.0</c:v>
                </c:pt>
                <c:pt idx="2286">
                  <c:v>0.001</c:v>
                </c:pt>
                <c:pt idx="2287">
                  <c:v>0.0</c:v>
                </c:pt>
                <c:pt idx="2288">
                  <c:v>0.0</c:v>
                </c:pt>
                <c:pt idx="2289">
                  <c:v>0.001</c:v>
                </c:pt>
                <c:pt idx="2290">
                  <c:v>0.001</c:v>
                </c:pt>
                <c:pt idx="2291">
                  <c:v>0.0</c:v>
                </c:pt>
                <c:pt idx="2292">
                  <c:v>0.001</c:v>
                </c:pt>
                <c:pt idx="2293">
                  <c:v>0.0</c:v>
                </c:pt>
                <c:pt idx="2294">
                  <c:v>0.0</c:v>
                </c:pt>
                <c:pt idx="2295">
                  <c:v>0.001</c:v>
                </c:pt>
                <c:pt idx="2296">
                  <c:v>0.0</c:v>
                </c:pt>
                <c:pt idx="2297">
                  <c:v>0.001</c:v>
                </c:pt>
                <c:pt idx="2298">
                  <c:v>0.001</c:v>
                </c:pt>
                <c:pt idx="2299">
                  <c:v>0.001</c:v>
                </c:pt>
                <c:pt idx="2300">
                  <c:v>0.001</c:v>
                </c:pt>
                <c:pt idx="2301">
                  <c:v>0.0</c:v>
                </c:pt>
                <c:pt idx="2302">
                  <c:v>0.001</c:v>
                </c:pt>
                <c:pt idx="2303">
                  <c:v>0.0</c:v>
                </c:pt>
                <c:pt idx="2304">
                  <c:v>0.001</c:v>
                </c:pt>
                <c:pt idx="2305">
                  <c:v>0.001</c:v>
                </c:pt>
                <c:pt idx="2306">
                  <c:v>0.001</c:v>
                </c:pt>
                <c:pt idx="2307">
                  <c:v>0.001</c:v>
                </c:pt>
                <c:pt idx="2308">
                  <c:v>0.0</c:v>
                </c:pt>
                <c:pt idx="2309">
                  <c:v>0.0</c:v>
                </c:pt>
                <c:pt idx="2310">
                  <c:v>0.0</c:v>
                </c:pt>
                <c:pt idx="2311">
                  <c:v>0.0</c:v>
                </c:pt>
                <c:pt idx="2312">
                  <c:v>0.001</c:v>
                </c:pt>
                <c:pt idx="2313">
                  <c:v>0.001</c:v>
                </c:pt>
                <c:pt idx="2314">
                  <c:v>0.001</c:v>
                </c:pt>
                <c:pt idx="2315">
                  <c:v>0.002</c:v>
                </c:pt>
                <c:pt idx="2316">
                  <c:v>0.0</c:v>
                </c:pt>
                <c:pt idx="2317">
                  <c:v>0.0</c:v>
                </c:pt>
                <c:pt idx="2318">
                  <c:v>0.001</c:v>
                </c:pt>
                <c:pt idx="2319">
                  <c:v>0.001</c:v>
                </c:pt>
                <c:pt idx="2320">
                  <c:v>0.001</c:v>
                </c:pt>
                <c:pt idx="2321">
                  <c:v>0.001</c:v>
                </c:pt>
                <c:pt idx="2322">
                  <c:v>0.0</c:v>
                </c:pt>
                <c:pt idx="2323">
                  <c:v>0.0</c:v>
                </c:pt>
                <c:pt idx="2324">
                  <c:v>0.001</c:v>
                </c:pt>
                <c:pt idx="2325">
                  <c:v>0.002</c:v>
                </c:pt>
                <c:pt idx="2326">
                  <c:v>0.001</c:v>
                </c:pt>
                <c:pt idx="2327">
                  <c:v>0.001</c:v>
                </c:pt>
                <c:pt idx="2328">
                  <c:v>0.0</c:v>
                </c:pt>
                <c:pt idx="2329">
                  <c:v>0.001</c:v>
                </c:pt>
                <c:pt idx="2330">
                  <c:v>0.001</c:v>
                </c:pt>
                <c:pt idx="2331">
                  <c:v>0.0</c:v>
                </c:pt>
                <c:pt idx="2332">
                  <c:v>0.0</c:v>
                </c:pt>
                <c:pt idx="2333">
                  <c:v>0.001</c:v>
                </c:pt>
                <c:pt idx="2334">
                  <c:v>0.001</c:v>
                </c:pt>
                <c:pt idx="2335">
                  <c:v>0.001</c:v>
                </c:pt>
                <c:pt idx="2336">
                  <c:v>0.002</c:v>
                </c:pt>
                <c:pt idx="2337">
                  <c:v>0.001</c:v>
                </c:pt>
                <c:pt idx="2338">
                  <c:v>0.002</c:v>
                </c:pt>
                <c:pt idx="2339">
                  <c:v>0.0</c:v>
                </c:pt>
                <c:pt idx="2340">
                  <c:v>0.002</c:v>
                </c:pt>
                <c:pt idx="2341">
                  <c:v>0.001</c:v>
                </c:pt>
                <c:pt idx="2342">
                  <c:v>0.001</c:v>
                </c:pt>
                <c:pt idx="2343">
                  <c:v>0.001</c:v>
                </c:pt>
                <c:pt idx="2344">
                  <c:v>0.001</c:v>
                </c:pt>
                <c:pt idx="2345">
                  <c:v>0.001</c:v>
                </c:pt>
                <c:pt idx="2346">
                  <c:v>0.0</c:v>
                </c:pt>
                <c:pt idx="2347">
                  <c:v>0.001</c:v>
                </c:pt>
                <c:pt idx="2348">
                  <c:v>0.0</c:v>
                </c:pt>
                <c:pt idx="2349">
                  <c:v>0.0</c:v>
                </c:pt>
                <c:pt idx="2350">
                  <c:v>0.0</c:v>
                </c:pt>
                <c:pt idx="2351">
                  <c:v>0.0</c:v>
                </c:pt>
                <c:pt idx="2352">
                  <c:v>0.001</c:v>
                </c:pt>
                <c:pt idx="2353">
                  <c:v>0.001</c:v>
                </c:pt>
                <c:pt idx="2354">
                  <c:v>0.0</c:v>
                </c:pt>
                <c:pt idx="2355">
                  <c:v>0.0</c:v>
                </c:pt>
                <c:pt idx="2356">
                  <c:v>0.001</c:v>
                </c:pt>
                <c:pt idx="2357">
                  <c:v>0.001</c:v>
                </c:pt>
                <c:pt idx="2358">
                  <c:v>0.001</c:v>
                </c:pt>
                <c:pt idx="2359">
                  <c:v>0.001</c:v>
                </c:pt>
                <c:pt idx="2360">
                  <c:v>0.001</c:v>
                </c:pt>
                <c:pt idx="2361">
                  <c:v>0.001</c:v>
                </c:pt>
                <c:pt idx="2362">
                  <c:v>0.001</c:v>
                </c:pt>
                <c:pt idx="2363">
                  <c:v>0.001</c:v>
                </c:pt>
                <c:pt idx="2364">
                  <c:v>0.0</c:v>
                </c:pt>
                <c:pt idx="2365">
                  <c:v>0.001</c:v>
                </c:pt>
                <c:pt idx="2366">
                  <c:v>0.0</c:v>
                </c:pt>
                <c:pt idx="2367">
                  <c:v>0.0</c:v>
                </c:pt>
                <c:pt idx="2368">
                  <c:v>0.0</c:v>
                </c:pt>
                <c:pt idx="2369">
                  <c:v>0.0</c:v>
                </c:pt>
                <c:pt idx="2370">
                  <c:v>0.0</c:v>
                </c:pt>
                <c:pt idx="2371">
                  <c:v>0.001</c:v>
                </c:pt>
                <c:pt idx="2372">
                  <c:v>0.001</c:v>
                </c:pt>
                <c:pt idx="2373">
                  <c:v>0.0</c:v>
                </c:pt>
                <c:pt idx="2374">
                  <c:v>0.001</c:v>
                </c:pt>
                <c:pt idx="2375">
                  <c:v>0.001</c:v>
                </c:pt>
                <c:pt idx="2376">
                  <c:v>0.0</c:v>
                </c:pt>
                <c:pt idx="2377">
                  <c:v>0.001</c:v>
                </c:pt>
                <c:pt idx="2378">
                  <c:v>0.001</c:v>
                </c:pt>
                <c:pt idx="2379">
                  <c:v>0.001</c:v>
                </c:pt>
                <c:pt idx="2380">
                  <c:v>0.0</c:v>
                </c:pt>
                <c:pt idx="2381">
                  <c:v>0.0</c:v>
                </c:pt>
                <c:pt idx="2382">
                  <c:v>0.002</c:v>
                </c:pt>
                <c:pt idx="2383">
                  <c:v>0.001</c:v>
                </c:pt>
                <c:pt idx="2384">
                  <c:v>0.001</c:v>
                </c:pt>
                <c:pt idx="2385">
                  <c:v>0.001</c:v>
                </c:pt>
                <c:pt idx="2386">
                  <c:v>0.001</c:v>
                </c:pt>
                <c:pt idx="2387">
                  <c:v>0.001</c:v>
                </c:pt>
                <c:pt idx="2388">
                  <c:v>0.0</c:v>
                </c:pt>
                <c:pt idx="2389">
                  <c:v>0.002</c:v>
                </c:pt>
                <c:pt idx="2390">
                  <c:v>0.0</c:v>
                </c:pt>
                <c:pt idx="2391">
                  <c:v>0.001</c:v>
                </c:pt>
                <c:pt idx="2392">
                  <c:v>0.001</c:v>
                </c:pt>
                <c:pt idx="2393">
                  <c:v>0.001</c:v>
                </c:pt>
                <c:pt idx="2394">
                  <c:v>0.001</c:v>
                </c:pt>
                <c:pt idx="2395">
                  <c:v>0.0</c:v>
                </c:pt>
                <c:pt idx="2396">
                  <c:v>0.001</c:v>
                </c:pt>
                <c:pt idx="2397">
                  <c:v>0.0</c:v>
                </c:pt>
                <c:pt idx="2398">
                  <c:v>0.001</c:v>
                </c:pt>
                <c:pt idx="2399">
                  <c:v>0.001</c:v>
                </c:pt>
                <c:pt idx="2400">
                  <c:v>0.0</c:v>
                </c:pt>
                <c:pt idx="2401">
                  <c:v>0.001</c:v>
                </c:pt>
                <c:pt idx="2402">
                  <c:v>0.001</c:v>
                </c:pt>
                <c:pt idx="2403">
                  <c:v>0.001</c:v>
                </c:pt>
                <c:pt idx="2404">
                  <c:v>0.0</c:v>
                </c:pt>
                <c:pt idx="2405">
                  <c:v>0.001</c:v>
                </c:pt>
                <c:pt idx="2406">
                  <c:v>0.001</c:v>
                </c:pt>
                <c:pt idx="2407">
                  <c:v>0.001</c:v>
                </c:pt>
                <c:pt idx="2408">
                  <c:v>0.001</c:v>
                </c:pt>
                <c:pt idx="2409">
                  <c:v>0.0</c:v>
                </c:pt>
                <c:pt idx="2410">
                  <c:v>0.001</c:v>
                </c:pt>
                <c:pt idx="2411">
                  <c:v>0.001</c:v>
                </c:pt>
                <c:pt idx="2412">
                  <c:v>0.001</c:v>
                </c:pt>
                <c:pt idx="2413">
                  <c:v>0.001</c:v>
                </c:pt>
                <c:pt idx="2414">
                  <c:v>0.001</c:v>
                </c:pt>
                <c:pt idx="2415">
                  <c:v>0.0</c:v>
                </c:pt>
                <c:pt idx="2416">
                  <c:v>0.001</c:v>
                </c:pt>
                <c:pt idx="2417">
                  <c:v>0.002</c:v>
                </c:pt>
                <c:pt idx="2418">
                  <c:v>0.0</c:v>
                </c:pt>
                <c:pt idx="2419">
                  <c:v>0.001</c:v>
                </c:pt>
                <c:pt idx="2420">
                  <c:v>0.001</c:v>
                </c:pt>
                <c:pt idx="2421">
                  <c:v>0.001</c:v>
                </c:pt>
                <c:pt idx="2422">
                  <c:v>0.001</c:v>
                </c:pt>
                <c:pt idx="2423">
                  <c:v>0.0</c:v>
                </c:pt>
                <c:pt idx="2424">
                  <c:v>0.0</c:v>
                </c:pt>
                <c:pt idx="2425">
                  <c:v>0.0</c:v>
                </c:pt>
                <c:pt idx="2426">
                  <c:v>0.001</c:v>
                </c:pt>
                <c:pt idx="2427">
                  <c:v>0.001</c:v>
                </c:pt>
                <c:pt idx="2428">
                  <c:v>0.002</c:v>
                </c:pt>
                <c:pt idx="2429">
                  <c:v>0.001</c:v>
                </c:pt>
                <c:pt idx="2430">
                  <c:v>0.001</c:v>
                </c:pt>
                <c:pt idx="2431">
                  <c:v>0.0</c:v>
                </c:pt>
                <c:pt idx="2432">
                  <c:v>0.001</c:v>
                </c:pt>
                <c:pt idx="2433">
                  <c:v>0.002</c:v>
                </c:pt>
                <c:pt idx="2434">
                  <c:v>0.001</c:v>
                </c:pt>
                <c:pt idx="2435">
                  <c:v>0.0</c:v>
                </c:pt>
                <c:pt idx="2436">
                  <c:v>0.001</c:v>
                </c:pt>
                <c:pt idx="2437">
                  <c:v>0.001</c:v>
                </c:pt>
                <c:pt idx="2438">
                  <c:v>0.0</c:v>
                </c:pt>
                <c:pt idx="2439">
                  <c:v>0.001</c:v>
                </c:pt>
                <c:pt idx="2440">
                  <c:v>0.001</c:v>
                </c:pt>
                <c:pt idx="2441">
                  <c:v>0.002</c:v>
                </c:pt>
                <c:pt idx="2442">
                  <c:v>0.001</c:v>
                </c:pt>
                <c:pt idx="2443">
                  <c:v>0.001</c:v>
                </c:pt>
                <c:pt idx="2444">
                  <c:v>0.001</c:v>
                </c:pt>
                <c:pt idx="2445">
                  <c:v>0.001</c:v>
                </c:pt>
                <c:pt idx="2446">
                  <c:v>0.0</c:v>
                </c:pt>
                <c:pt idx="2447">
                  <c:v>0.001</c:v>
                </c:pt>
                <c:pt idx="2448">
                  <c:v>0.001</c:v>
                </c:pt>
                <c:pt idx="2449">
                  <c:v>0.0</c:v>
                </c:pt>
                <c:pt idx="2450">
                  <c:v>0.0</c:v>
                </c:pt>
                <c:pt idx="2451">
                  <c:v>0.001</c:v>
                </c:pt>
                <c:pt idx="2452">
                  <c:v>0.001</c:v>
                </c:pt>
                <c:pt idx="2453">
                  <c:v>0.001</c:v>
                </c:pt>
                <c:pt idx="2454">
                  <c:v>0.0</c:v>
                </c:pt>
                <c:pt idx="2455">
                  <c:v>0.0</c:v>
                </c:pt>
                <c:pt idx="2456">
                  <c:v>0.0</c:v>
                </c:pt>
                <c:pt idx="2457">
                  <c:v>0.001</c:v>
                </c:pt>
                <c:pt idx="2458">
                  <c:v>0.001</c:v>
                </c:pt>
                <c:pt idx="2459">
                  <c:v>0.0</c:v>
                </c:pt>
                <c:pt idx="2460">
                  <c:v>0.001</c:v>
                </c:pt>
                <c:pt idx="2461">
                  <c:v>0.001</c:v>
                </c:pt>
                <c:pt idx="2462">
                  <c:v>0.001</c:v>
                </c:pt>
                <c:pt idx="2463">
                  <c:v>0.001</c:v>
                </c:pt>
                <c:pt idx="2464">
                  <c:v>0.001</c:v>
                </c:pt>
                <c:pt idx="2465">
                  <c:v>0.001</c:v>
                </c:pt>
                <c:pt idx="2466">
                  <c:v>0.001</c:v>
                </c:pt>
                <c:pt idx="2467">
                  <c:v>0.001</c:v>
                </c:pt>
                <c:pt idx="2468">
                  <c:v>0.0</c:v>
                </c:pt>
                <c:pt idx="2469">
                  <c:v>0.0</c:v>
                </c:pt>
                <c:pt idx="2470">
                  <c:v>0.0</c:v>
                </c:pt>
                <c:pt idx="2471">
                  <c:v>0.0</c:v>
                </c:pt>
                <c:pt idx="2472">
                  <c:v>0.001</c:v>
                </c:pt>
                <c:pt idx="2473">
                  <c:v>0.002</c:v>
                </c:pt>
                <c:pt idx="2474">
                  <c:v>0.001</c:v>
                </c:pt>
                <c:pt idx="2475">
                  <c:v>0.001</c:v>
                </c:pt>
                <c:pt idx="2476">
                  <c:v>0.0</c:v>
                </c:pt>
                <c:pt idx="2477">
                  <c:v>0.001</c:v>
                </c:pt>
                <c:pt idx="2478">
                  <c:v>0.001</c:v>
                </c:pt>
                <c:pt idx="2479">
                  <c:v>0.0</c:v>
                </c:pt>
                <c:pt idx="2480">
                  <c:v>0.001</c:v>
                </c:pt>
                <c:pt idx="2481">
                  <c:v>0.001</c:v>
                </c:pt>
                <c:pt idx="2482">
                  <c:v>0.0</c:v>
                </c:pt>
                <c:pt idx="2483">
                  <c:v>0.0</c:v>
                </c:pt>
                <c:pt idx="2484">
                  <c:v>0.001</c:v>
                </c:pt>
                <c:pt idx="2485">
                  <c:v>0.0</c:v>
                </c:pt>
                <c:pt idx="2486">
                  <c:v>0.001</c:v>
                </c:pt>
                <c:pt idx="2487">
                  <c:v>0.001</c:v>
                </c:pt>
                <c:pt idx="2488">
                  <c:v>0.0</c:v>
                </c:pt>
                <c:pt idx="2489">
                  <c:v>0.001</c:v>
                </c:pt>
                <c:pt idx="2490">
                  <c:v>0.001</c:v>
                </c:pt>
                <c:pt idx="2491">
                  <c:v>0.001</c:v>
                </c:pt>
                <c:pt idx="2492">
                  <c:v>0.0</c:v>
                </c:pt>
                <c:pt idx="2493">
                  <c:v>0.001</c:v>
                </c:pt>
                <c:pt idx="2494">
                  <c:v>0.0</c:v>
                </c:pt>
                <c:pt idx="2495">
                  <c:v>0.0</c:v>
                </c:pt>
                <c:pt idx="2496">
                  <c:v>0.001</c:v>
                </c:pt>
                <c:pt idx="2497">
                  <c:v>0.0</c:v>
                </c:pt>
                <c:pt idx="2498">
                  <c:v>0.0</c:v>
                </c:pt>
                <c:pt idx="2499">
                  <c:v>0.002</c:v>
                </c:pt>
                <c:pt idx="2500">
                  <c:v>0.0</c:v>
                </c:pt>
                <c:pt idx="2501">
                  <c:v>0.0</c:v>
                </c:pt>
                <c:pt idx="2502">
                  <c:v>0.001</c:v>
                </c:pt>
                <c:pt idx="2503">
                  <c:v>0.001</c:v>
                </c:pt>
                <c:pt idx="2504">
                  <c:v>0.001</c:v>
                </c:pt>
                <c:pt idx="2505">
                  <c:v>0.001</c:v>
                </c:pt>
                <c:pt idx="2506">
                  <c:v>0.001</c:v>
                </c:pt>
                <c:pt idx="2507">
                  <c:v>0.001</c:v>
                </c:pt>
                <c:pt idx="2508">
                  <c:v>0.001</c:v>
                </c:pt>
                <c:pt idx="2509">
                  <c:v>0.0</c:v>
                </c:pt>
                <c:pt idx="2510">
                  <c:v>0.0</c:v>
                </c:pt>
                <c:pt idx="2511">
                  <c:v>0.001</c:v>
                </c:pt>
                <c:pt idx="2512">
                  <c:v>0.0</c:v>
                </c:pt>
                <c:pt idx="2513">
                  <c:v>0.001</c:v>
                </c:pt>
                <c:pt idx="2514">
                  <c:v>0.0</c:v>
                </c:pt>
                <c:pt idx="2515">
                  <c:v>0.001</c:v>
                </c:pt>
                <c:pt idx="2516">
                  <c:v>0.0</c:v>
                </c:pt>
                <c:pt idx="2517">
                  <c:v>0.0</c:v>
                </c:pt>
                <c:pt idx="2518">
                  <c:v>0.001</c:v>
                </c:pt>
                <c:pt idx="2519">
                  <c:v>0.0</c:v>
                </c:pt>
                <c:pt idx="2520">
                  <c:v>0.001</c:v>
                </c:pt>
                <c:pt idx="2521">
                  <c:v>0.001</c:v>
                </c:pt>
                <c:pt idx="2522">
                  <c:v>0.0</c:v>
                </c:pt>
                <c:pt idx="2523">
                  <c:v>0.0</c:v>
                </c:pt>
                <c:pt idx="2524">
                  <c:v>0.0</c:v>
                </c:pt>
                <c:pt idx="2525">
                  <c:v>0.0</c:v>
                </c:pt>
                <c:pt idx="2526">
                  <c:v>0.0</c:v>
                </c:pt>
                <c:pt idx="2527">
                  <c:v>0.0</c:v>
                </c:pt>
                <c:pt idx="2528">
                  <c:v>0.0</c:v>
                </c:pt>
                <c:pt idx="2529">
                  <c:v>0.0</c:v>
                </c:pt>
                <c:pt idx="2530">
                  <c:v>0.0</c:v>
                </c:pt>
                <c:pt idx="2531">
                  <c:v>0.001</c:v>
                </c:pt>
                <c:pt idx="2532">
                  <c:v>0.001</c:v>
                </c:pt>
                <c:pt idx="2533">
                  <c:v>0.001</c:v>
                </c:pt>
                <c:pt idx="2534">
                  <c:v>0.001</c:v>
                </c:pt>
                <c:pt idx="2535">
                  <c:v>0.0</c:v>
                </c:pt>
                <c:pt idx="2536">
                  <c:v>0.001</c:v>
                </c:pt>
                <c:pt idx="2537">
                  <c:v>0.001</c:v>
                </c:pt>
                <c:pt idx="2538">
                  <c:v>0.0</c:v>
                </c:pt>
                <c:pt idx="2539">
                  <c:v>0.001</c:v>
                </c:pt>
                <c:pt idx="2540">
                  <c:v>0.001</c:v>
                </c:pt>
                <c:pt idx="2541">
                  <c:v>0.001</c:v>
                </c:pt>
                <c:pt idx="2542">
                  <c:v>0.001</c:v>
                </c:pt>
                <c:pt idx="2543">
                  <c:v>0.001</c:v>
                </c:pt>
                <c:pt idx="2544">
                  <c:v>0.001</c:v>
                </c:pt>
                <c:pt idx="2545">
                  <c:v>0.001</c:v>
                </c:pt>
                <c:pt idx="2546">
                  <c:v>0.001</c:v>
                </c:pt>
                <c:pt idx="2547">
                  <c:v>0.0</c:v>
                </c:pt>
                <c:pt idx="2548">
                  <c:v>0.001</c:v>
                </c:pt>
                <c:pt idx="2549">
                  <c:v>0.001</c:v>
                </c:pt>
                <c:pt idx="2550">
                  <c:v>0.001</c:v>
                </c:pt>
                <c:pt idx="2551">
                  <c:v>0.0</c:v>
                </c:pt>
                <c:pt idx="2552">
                  <c:v>0.001</c:v>
                </c:pt>
                <c:pt idx="2553">
                  <c:v>0.001</c:v>
                </c:pt>
                <c:pt idx="2554">
                  <c:v>0.001</c:v>
                </c:pt>
                <c:pt idx="2555">
                  <c:v>0.0</c:v>
                </c:pt>
                <c:pt idx="2556">
                  <c:v>0.001</c:v>
                </c:pt>
                <c:pt idx="2557">
                  <c:v>0.001</c:v>
                </c:pt>
                <c:pt idx="2558">
                  <c:v>0.001</c:v>
                </c:pt>
                <c:pt idx="2559">
                  <c:v>0.001</c:v>
                </c:pt>
                <c:pt idx="2560">
                  <c:v>0.001</c:v>
                </c:pt>
                <c:pt idx="2561">
                  <c:v>0.0</c:v>
                </c:pt>
                <c:pt idx="2562">
                  <c:v>0.001</c:v>
                </c:pt>
                <c:pt idx="2563">
                  <c:v>0.001</c:v>
                </c:pt>
                <c:pt idx="2564">
                  <c:v>0.0</c:v>
                </c:pt>
                <c:pt idx="2565">
                  <c:v>0.002</c:v>
                </c:pt>
                <c:pt idx="2566">
                  <c:v>0.001</c:v>
                </c:pt>
                <c:pt idx="2567">
                  <c:v>0.001</c:v>
                </c:pt>
                <c:pt idx="2568">
                  <c:v>0.001</c:v>
                </c:pt>
                <c:pt idx="2569">
                  <c:v>0.001</c:v>
                </c:pt>
                <c:pt idx="2570">
                  <c:v>0.001</c:v>
                </c:pt>
                <c:pt idx="2571">
                  <c:v>0.001</c:v>
                </c:pt>
                <c:pt idx="2572">
                  <c:v>0.0</c:v>
                </c:pt>
                <c:pt idx="2573">
                  <c:v>0.001</c:v>
                </c:pt>
                <c:pt idx="2574">
                  <c:v>0.001</c:v>
                </c:pt>
                <c:pt idx="2575">
                  <c:v>0.001</c:v>
                </c:pt>
                <c:pt idx="2576">
                  <c:v>0.001</c:v>
                </c:pt>
                <c:pt idx="2577">
                  <c:v>0.001</c:v>
                </c:pt>
                <c:pt idx="2578">
                  <c:v>0.001</c:v>
                </c:pt>
                <c:pt idx="2579">
                  <c:v>0.001</c:v>
                </c:pt>
                <c:pt idx="2580">
                  <c:v>0.001</c:v>
                </c:pt>
                <c:pt idx="2581">
                  <c:v>0.001</c:v>
                </c:pt>
                <c:pt idx="2582">
                  <c:v>0.001</c:v>
                </c:pt>
                <c:pt idx="2583">
                  <c:v>0.0</c:v>
                </c:pt>
                <c:pt idx="2584">
                  <c:v>0.002</c:v>
                </c:pt>
                <c:pt idx="2585">
                  <c:v>0.001</c:v>
                </c:pt>
                <c:pt idx="2586">
                  <c:v>0.001</c:v>
                </c:pt>
                <c:pt idx="2587">
                  <c:v>0.001</c:v>
                </c:pt>
                <c:pt idx="2588">
                  <c:v>0.001</c:v>
                </c:pt>
                <c:pt idx="2589">
                  <c:v>0.001</c:v>
                </c:pt>
                <c:pt idx="2590">
                  <c:v>0.001</c:v>
                </c:pt>
                <c:pt idx="2591">
                  <c:v>0.001</c:v>
                </c:pt>
                <c:pt idx="2592">
                  <c:v>0.001</c:v>
                </c:pt>
                <c:pt idx="2593">
                  <c:v>0.0</c:v>
                </c:pt>
                <c:pt idx="2594">
                  <c:v>0.002</c:v>
                </c:pt>
                <c:pt idx="2595">
                  <c:v>0.0</c:v>
                </c:pt>
                <c:pt idx="2596">
                  <c:v>0.0</c:v>
                </c:pt>
                <c:pt idx="2597">
                  <c:v>0.001</c:v>
                </c:pt>
                <c:pt idx="2598">
                  <c:v>0.001</c:v>
                </c:pt>
                <c:pt idx="2599">
                  <c:v>0.0</c:v>
                </c:pt>
                <c:pt idx="2600">
                  <c:v>0.001</c:v>
                </c:pt>
                <c:pt idx="2601">
                  <c:v>0.0</c:v>
                </c:pt>
                <c:pt idx="2602">
                  <c:v>0.001</c:v>
                </c:pt>
                <c:pt idx="2603">
                  <c:v>0.001</c:v>
                </c:pt>
                <c:pt idx="2604">
                  <c:v>0.001</c:v>
                </c:pt>
                <c:pt idx="2605">
                  <c:v>0.0</c:v>
                </c:pt>
                <c:pt idx="2606">
                  <c:v>0.001</c:v>
                </c:pt>
                <c:pt idx="2607">
                  <c:v>0.0</c:v>
                </c:pt>
                <c:pt idx="2608">
                  <c:v>0.001</c:v>
                </c:pt>
                <c:pt idx="2609">
                  <c:v>0.0</c:v>
                </c:pt>
                <c:pt idx="2610">
                  <c:v>0.001</c:v>
                </c:pt>
                <c:pt idx="2611">
                  <c:v>0.001</c:v>
                </c:pt>
                <c:pt idx="2612">
                  <c:v>0.0</c:v>
                </c:pt>
                <c:pt idx="2613">
                  <c:v>0.001</c:v>
                </c:pt>
                <c:pt idx="2614">
                  <c:v>0.001</c:v>
                </c:pt>
                <c:pt idx="2615">
                  <c:v>0.0</c:v>
                </c:pt>
                <c:pt idx="2616">
                  <c:v>0.001</c:v>
                </c:pt>
                <c:pt idx="2617">
                  <c:v>0.001</c:v>
                </c:pt>
                <c:pt idx="2618">
                  <c:v>0.001</c:v>
                </c:pt>
                <c:pt idx="2619">
                  <c:v>0.0</c:v>
                </c:pt>
                <c:pt idx="2620">
                  <c:v>0.001</c:v>
                </c:pt>
                <c:pt idx="2621">
                  <c:v>0.001</c:v>
                </c:pt>
                <c:pt idx="2622">
                  <c:v>0.001</c:v>
                </c:pt>
                <c:pt idx="2623">
                  <c:v>0.001</c:v>
                </c:pt>
                <c:pt idx="2624">
                  <c:v>0.001</c:v>
                </c:pt>
                <c:pt idx="2625">
                  <c:v>0.002</c:v>
                </c:pt>
                <c:pt idx="2626">
                  <c:v>0.001</c:v>
                </c:pt>
                <c:pt idx="2627">
                  <c:v>0.001</c:v>
                </c:pt>
                <c:pt idx="2628">
                  <c:v>0.0</c:v>
                </c:pt>
                <c:pt idx="2629">
                  <c:v>0.001</c:v>
                </c:pt>
                <c:pt idx="2630">
                  <c:v>0.0</c:v>
                </c:pt>
                <c:pt idx="2631">
                  <c:v>0.001</c:v>
                </c:pt>
                <c:pt idx="2632">
                  <c:v>0.001</c:v>
                </c:pt>
                <c:pt idx="2633">
                  <c:v>0.001</c:v>
                </c:pt>
                <c:pt idx="2634">
                  <c:v>0.001</c:v>
                </c:pt>
                <c:pt idx="2635">
                  <c:v>0.001</c:v>
                </c:pt>
                <c:pt idx="2636">
                  <c:v>0.001</c:v>
                </c:pt>
                <c:pt idx="2637">
                  <c:v>0.001</c:v>
                </c:pt>
                <c:pt idx="2638">
                  <c:v>0.001</c:v>
                </c:pt>
                <c:pt idx="2639">
                  <c:v>0.001</c:v>
                </c:pt>
                <c:pt idx="2640">
                  <c:v>0.001</c:v>
                </c:pt>
                <c:pt idx="2641">
                  <c:v>0.0</c:v>
                </c:pt>
                <c:pt idx="2642">
                  <c:v>0.0</c:v>
                </c:pt>
                <c:pt idx="2643">
                  <c:v>0.001</c:v>
                </c:pt>
                <c:pt idx="2644">
                  <c:v>0.001</c:v>
                </c:pt>
                <c:pt idx="2645">
                  <c:v>0.001</c:v>
                </c:pt>
                <c:pt idx="2646">
                  <c:v>0.001</c:v>
                </c:pt>
                <c:pt idx="2647">
                  <c:v>0.001</c:v>
                </c:pt>
                <c:pt idx="2648">
                  <c:v>0.001</c:v>
                </c:pt>
                <c:pt idx="2649">
                  <c:v>0.0</c:v>
                </c:pt>
                <c:pt idx="2650">
                  <c:v>0.001</c:v>
                </c:pt>
                <c:pt idx="2651">
                  <c:v>0.001</c:v>
                </c:pt>
                <c:pt idx="2652">
                  <c:v>0.001</c:v>
                </c:pt>
                <c:pt idx="2653">
                  <c:v>0.002</c:v>
                </c:pt>
                <c:pt idx="2654">
                  <c:v>0.001</c:v>
                </c:pt>
                <c:pt idx="2655">
                  <c:v>0.0</c:v>
                </c:pt>
                <c:pt idx="2656">
                  <c:v>0.001</c:v>
                </c:pt>
                <c:pt idx="2657">
                  <c:v>0.0</c:v>
                </c:pt>
                <c:pt idx="2658">
                  <c:v>0.0</c:v>
                </c:pt>
                <c:pt idx="2659">
                  <c:v>0.0</c:v>
                </c:pt>
                <c:pt idx="2660">
                  <c:v>0.001</c:v>
                </c:pt>
                <c:pt idx="2661">
                  <c:v>0.001</c:v>
                </c:pt>
                <c:pt idx="2662">
                  <c:v>0.001</c:v>
                </c:pt>
                <c:pt idx="2663">
                  <c:v>0.001</c:v>
                </c:pt>
                <c:pt idx="2664">
                  <c:v>0.0</c:v>
                </c:pt>
                <c:pt idx="2665">
                  <c:v>0.0</c:v>
                </c:pt>
                <c:pt idx="2666">
                  <c:v>0.002</c:v>
                </c:pt>
                <c:pt idx="2667">
                  <c:v>0.0</c:v>
                </c:pt>
                <c:pt idx="2668">
                  <c:v>0.001</c:v>
                </c:pt>
                <c:pt idx="2669">
                  <c:v>0.001</c:v>
                </c:pt>
                <c:pt idx="2670">
                  <c:v>0.001</c:v>
                </c:pt>
                <c:pt idx="2671">
                  <c:v>0.0</c:v>
                </c:pt>
                <c:pt idx="2672">
                  <c:v>0.0</c:v>
                </c:pt>
                <c:pt idx="2673">
                  <c:v>0.001</c:v>
                </c:pt>
                <c:pt idx="2674">
                  <c:v>0.0</c:v>
                </c:pt>
                <c:pt idx="2675">
                  <c:v>0.001</c:v>
                </c:pt>
                <c:pt idx="2676">
                  <c:v>0.001</c:v>
                </c:pt>
                <c:pt idx="2677">
                  <c:v>0.001</c:v>
                </c:pt>
                <c:pt idx="2678">
                  <c:v>0.001</c:v>
                </c:pt>
                <c:pt idx="2679">
                  <c:v>0.001</c:v>
                </c:pt>
                <c:pt idx="2680">
                  <c:v>0.001</c:v>
                </c:pt>
                <c:pt idx="2681">
                  <c:v>0.0</c:v>
                </c:pt>
                <c:pt idx="2682">
                  <c:v>0.0</c:v>
                </c:pt>
                <c:pt idx="2683">
                  <c:v>0.001</c:v>
                </c:pt>
                <c:pt idx="2684">
                  <c:v>0.0</c:v>
                </c:pt>
                <c:pt idx="2685">
                  <c:v>0.0</c:v>
                </c:pt>
                <c:pt idx="2686">
                  <c:v>0.002</c:v>
                </c:pt>
                <c:pt idx="2687">
                  <c:v>0.002</c:v>
                </c:pt>
                <c:pt idx="2688">
                  <c:v>0.001</c:v>
                </c:pt>
                <c:pt idx="2689">
                  <c:v>0.001</c:v>
                </c:pt>
                <c:pt idx="2690">
                  <c:v>0.0</c:v>
                </c:pt>
                <c:pt idx="2691">
                  <c:v>0.001</c:v>
                </c:pt>
                <c:pt idx="2692">
                  <c:v>0.001</c:v>
                </c:pt>
                <c:pt idx="2693">
                  <c:v>0.002</c:v>
                </c:pt>
                <c:pt idx="2694">
                  <c:v>0.001</c:v>
                </c:pt>
                <c:pt idx="2695">
                  <c:v>0.002</c:v>
                </c:pt>
                <c:pt idx="2696">
                  <c:v>0.0</c:v>
                </c:pt>
                <c:pt idx="2697">
                  <c:v>0.002</c:v>
                </c:pt>
                <c:pt idx="2698">
                  <c:v>0.001</c:v>
                </c:pt>
                <c:pt idx="2699">
                  <c:v>0.001</c:v>
                </c:pt>
                <c:pt idx="2700">
                  <c:v>0.002</c:v>
                </c:pt>
                <c:pt idx="2701">
                  <c:v>0.0</c:v>
                </c:pt>
                <c:pt idx="2702">
                  <c:v>0.001</c:v>
                </c:pt>
                <c:pt idx="2703">
                  <c:v>0.0</c:v>
                </c:pt>
                <c:pt idx="2704">
                  <c:v>0.0</c:v>
                </c:pt>
                <c:pt idx="2705">
                  <c:v>0.001</c:v>
                </c:pt>
                <c:pt idx="2706">
                  <c:v>0.001</c:v>
                </c:pt>
                <c:pt idx="2707">
                  <c:v>0.0</c:v>
                </c:pt>
                <c:pt idx="2708">
                  <c:v>0.0</c:v>
                </c:pt>
                <c:pt idx="2709">
                  <c:v>0.002</c:v>
                </c:pt>
                <c:pt idx="2710">
                  <c:v>0.001</c:v>
                </c:pt>
                <c:pt idx="2711">
                  <c:v>0.001</c:v>
                </c:pt>
                <c:pt idx="2712">
                  <c:v>0.0</c:v>
                </c:pt>
                <c:pt idx="2713">
                  <c:v>0.001</c:v>
                </c:pt>
                <c:pt idx="2714">
                  <c:v>0.001</c:v>
                </c:pt>
                <c:pt idx="2715">
                  <c:v>0.0</c:v>
                </c:pt>
                <c:pt idx="2716">
                  <c:v>0.001</c:v>
                </c:pt>
                <c:pt idx="2717">
                  <c:v>0.001</c:v>
                </c:pt>
                <c:pt idx="2718">
                  <c:v>0.001</c:v>
                </c:pt>
                <c:pt idx="2719">
                  <c:v>0.001</c:v>
                </c:pt>
                <c:pt idx="2720">
                  <c:v>0.001</c:v>
                </c:pt>
                <c:pt idx="2721">
                  <c:v>0.001</c:v>
                </c:pt>
                <c:pt idx="2722">
                  <c:v>0.001</c:v>
                </c:pt>
                <c:pt idx="2723">
                  <c:v>0.002</c:v>
                </c:pt>
                <c:pt idx="2724">
                  <c:v>0.0</c:v>
                </c:pt>
                <c:pt idx="2725">
                  <c:v>0.001</c:v>
                </c:pt>
                <c:pt idx="2726">
                  <c:v>0.001</c:v>
                </c:pt>
                <c:pt idx="2727">
                  <c:v>0.001</c:v>
                </c:pt>
                <c:pt idx="2728">
                  <c:v>0.001</c:v>
                </c:pt>
                <c:pt idx="2729">
                  <c:v>0.002</c:v>
                </c:pt>
                <c:pt idx="2730">
                  <c:v>0.0</c:v>
                </c:pt>
                <c:pt idx="2731">
                  <c:v>0.001</c:v>
                </c:pt>
                <c:pt idx="2732">
                  <c:v>0.001</c:v>
                </c:pt>
                <c:pt idx="2733">
                  <c:v>0.001</c:v>
                </c:pt>
                <c:pt idx="2734">
                  <c:v>0.0</c:v>
                </c:pt>
                <c:pt idx="2735">
                  <c:v>0.001</c:v>
                </c:pt>
                <c:pt idx="2736">
                  <c:v>0.0</c:v>
                </c:pt>
                <c:pt idx="2737">
                  <c:v>0.001</c:v>
                </c:pt>
                <c:pt idx="2738">
                  <c:v>0.001</c:v>
                </c:pt>
                <c:pt idx="2739">
                  <c:v>0.001</c:v>
                </c:pt>
                <c:pt idx="2740">
                  <c:v>0.0</c:v>
                </c:pt>
                <c:pt idx="2741">
                  <c:v>0.001</c:v>
                </c:pt>
                <c:pt idx="2742">
                  <c:v>0.001</c:v>
                </c:pt>
                <c:pt idx="2743">
                  <c:v>0.0</c:v>
                </c:pt>
                <c:pt idx="2744">
                  <c:v>0.001</c:v>
                </c:pt>
                <c:pt idx="2745">
                  <c:v>0.001</c:v>
                </c:pt>
                <c:pt idx="2746">
                  <c:v>0.002</c:v>
                </c:pt>
                <c:pt idx="2747">
                  <c:v>0.001</c:v>
                </c:pt>
                <c:pt idx="2748">
                  <c:v>0.001</c:v>
                </c:pt>
                <c:pt idx="2749">
                  <c:v>0.0</c:v>
                </c:pt>
                <c:pt idx="2750">
                  <c:v>0.001</c:v>
                </c:pt>
                <c:pt idx="2751">
                  <c:v>0.001</c:v>
                </c:pt>
                <c:pt idx="2752">
                  <c:v>0.001</c:v>
                </c:pt>
                <c:pt idx="2753">
                  <c:v>0.0</c:v>
                </c:pt>
                <c:pt idx="2754">
                  <c:v>0.0</c:v>
                </c:pt>
                <c:pt idx="2755">
                  <c:v>0.0</c:v>
                </c:pt>
                <c:pt idx="2756">
                  <c:v>0.001</c:v>
                </c:pt>
                <c:pt idx="2757">
                  <c:v>0.001</c:v>
                </c:pt>
                <c:pt idx="2758">
                  <c:v>0.0</c:v>
                </c:pt>
                <c:pt idx="2759">
                  <c:v>0.001</c:v>
                </c:pt>
                <c:pt idx="2760">
                  <c:v>0.001</c:v>
                </c:pt>
                <c:pt idx="2761">
                  <c:v>0.001</c:v>
                </c:pt>
                <c:pt idx="2762">
                  <c:v>0.001</c:v>
                </c:pt>
                <c:pt idx="2763">
                  <c:v>0.0</c:v>
                </c:pt>
                <c:pt idx="2764">
                  <c:v>0.001</c:v>
                </c:pt>
                <c:pt idx="2765">
                  <c:v>0.0</c:v>
                </c:pt>
                <c:pt idx="2766">
                  <c:v>0.001</c:v>
                </c:pt>
                <c:pt idx="2767">
                  <c:v>0.001</c:v>
                </c:pt>
                <c:pt idx="2768">
                  <c:v>0.001</c:v>
                </c:pt>
                <c:pt idx="2769">
                  <c:v>0.0</c:v>
                </c:pt>
                <c:pt idx="2770">
                  <c:v>0.001</c:v>
                </c:pt>
                <c:pt idx="2771">
                  <c:v>0.002</c:v>
                </c:pt>
                <c:pt idx="2772">
                  <c:v>0.001</c:v>
                </c:pt>
                <c:pt idx="2773">
                  <c:v>0.001</c:v>
                </c:pt>
                <c:pt idx="2774">
                  <c:v>0.002</c:v>
                </c:pt>
                <c:pt idx="2775">
                  <c:v>0.002</c:v>
                </c:pt>
                <c:pt idx="2776">
                  <c:v>0.001</c:v>
                </c:pt>
                <c:pt idx="2777">
                  <c:v>0.001</c:v>
                </c:pt>
                <c:pt idx="2778">
                  <c:v>0.001</c:v>
                </c:pt>
                <c:pt idx="2779">
                  <c:v>0.001</c:v>
                </c:pt>
                <c:pt idx="2780">
                  <c:v>0.0</c:v>
                </c:pt>
                <c:pt idx="2781">
                  <c:v>0.001</c:v>
                </c:pt>
                <c:pt idx="2782">
                  <c:v>0.001</c:v>
                </c:pt>
                <c:pt idx="2783">
                  <c:v>0.002</c:v>
                </c:pt>
                <c:pt idx="2784">
                  <c:v>0.001</c:v>
                </c:pt>
                <c:pt idx="2785">
                  <c:v>0.002</c:v>
                </c:pt>
                <c:pt idx="2786">
                  <c:v>0.001</c:v>
                </c:pt>
                <c:pt idx="2787">
                  <c:v>0.001</c:v>
                </c:pt>
                <c:pt idx="2788">
                  <c:v>0.0</c:v>
                </c:pt>
                <c:pt idx="2789">
                  <c:v>0.0</c:v>
                </c:pt>
                <c:pt idx="2790">
                  <c:v>0.001</c:v>
                </c:pt>
                <c:pt idx="2791">
                  <c:v>0.001</c:v>
                </c:pt>
                <c:pt idx="2792">
                  <c:v>0.002</c:v>
                </c:pt>
                <c:pt idx="2793">
                  <c:v>0.0</c:v>
                </c:pt>
                <c:pt idx="2794">
                  <c:v>0.001</c:v>
                </c:pt>
                <c:pt idx="2795">
                  <c:v>0.001</c:v>
                </c:pt>
                <c:pt idx="2796">
                  <c:v>0.001</c:v>
                </c:pt>
                <c:pt idx="2797">
                  <c:v>0.001</c:v>
                </c:pt>
                <c:pt idx="2798">
                  <c:v>0.001</c:v>
                </c:pt>
                <c:pt idx="2799">
                  <c:v>0.0</c:v>
                </c:pt>
                <c:pt idx="2800">
                  <c:v>0.002</c:v>
                </c:pt>
                <c:pt idx="2801">
                  <c:v>0.0</c:v>
                </c:pt>
                <c:pt idx="2802">
                  <c:v>0.0</c:v>
                </c:pt>
                <c:pt idx="2803">
                  <c:v>0.0</c:v>
                </c:pt>
                <c:pt idx="2804">
                  <c:v>0.0</c:v>
                </c:pt>
                <c:pt idx="2805">
                  <c:v>0.001</c:v>
                </c:pt>
                <c:pt idx="2806">
                  <c:v>0.001</c:v>
                </c:pt>
                <c:pt idx="2807">
                  <c:v>0.002</c:v>
                </c:pt>
                <c:pt idx="2808">
                  <c:v>0.001</c:v>
                </c:pt>
                <c:pt idx="2809">
                  <c:v>0.0</c:v>
                </c:pt>
                <c:pt idx="2810">
                  <c:v>0.001</c:v>
                </c:pt>
                <c:pt idx="2811">
                  <c:v>0.001</c:v>
                </c:pt>
                <c:pt idx="2812">
                  <c:v>0.001</c:v>
                </c:pt>
                <c:pt idx="2813">
                  <c:v>0.001</c:v>
                </c:pt>
                <c:pt idx="2814">
                  <c:v>0.001</c:v>
                </c:pt>
                <c:pt idx="2815">
                  <c:v>0.0</c:v>
                </c:pt>
                <c:pt idx="2816">
                  <c:v>0.001</c:v>
                </c:pt>
                <c:pt idx="2817">
                  <c:v>0.001</c:v>
                </c:pt>
                <c:pt idx="2818">
                  <c:v>0.001</c:v>
                </c:pt>
                <c:pt idx="2819">
                  <c:v>0.001</c:v>
                </c:pt>
                <c:pt idx="2820">
                  <c:v>0.0</c:v>
                </c:pt>
                <c:pt idx="2821">
                  <c:v>0.001</c:v>
                </c:pt>
                <c:pt idx="2822">
                  <c:v>0.0</c:v>
                </c:pt>
                <c:pt idx="2823">
                  <c:v>0.0</c:v>
                </c:pt>
                <c:pt idx="2824">
                  <c:v>0.002</c:v>
                </c:pt>
                <c:pt idx="2825">
                  <c:v>0.001</c:v>
                </c:pt>
                <c:pt idx="2826">
                  <c:v>0.002</c:v>
                </c:pt>
                <c:pt idx="2827">
                  <c:v>0.0</c:v>
                </c:pt>
                <c:pt idx="2828">
                  <c:v>0.0</c:v>
                </c:pt>
                <c:pt idx="2829">
                  <c:v>0.0</c:v>
                </c:pt>
                <c:pt idx="2830">
                  <c:v>0.001</c:v>
                </c:pt>
                <c:pt idx="2831">
                  <c:v>0.0</c:v>
                </c:pt>
                <c:pt idx="2832">
                  <c:v>0.0</c:v>
                </c:pt>
                <c:pt idx="2833">
                  <c:v>0.001</c:v>
                </c:pt>
                <c:pt idx="2834">
                  <c:v>0.0</c:v>
                </c:pt>
                <c:pt idx="2835">
                  <c:v>0.001</c:v>
                </c:pt>
                <c:pt idx="2836">
                  <c:v>0.001</c:v>
                </c:pt>
                <c:pt idx="2837">
                  <c:v>0.001</c:v>
                </c:pt>
                <c:pt idx="2838">
                  <c:v>0.001</c:v>
                </c:pt>
                <c:pt idx="2839">
                  <c:v>0.0</c:v>
                </c:pt>
                <c:pt idx="2840">
                  <c:v>0.002</c:v>
                </c:pt>
                <c:pt idx="2841">
                  <c:v>0.001</c:v>
                </c:pt>
                <c:pt idx="2842">
                  <c:v>0.001</c:v>
                </c:pt>
                <c:pt idx="2843">
                  <c:v>0.0</c:v>
                </c:pt>
                <c:pt idx="2844">
                  <c:v>0.001</c:v>
                </c:pt>
                <c:pt idx="2845">
                  <c:v>0.0</c:v>
                </c:pt>
                <c:pt idx="2846">
                  <c:v>0.001</c:v>
                </c:pt>
                <c:pt idx="2847">
                  <c:v>0.0</c:v>
                </c:pt>
                <c:pt idx="2848">
                  <c:v>0.001</c:v>
                </c:pt>
                <c:pt idx="2849">
                  <c:v>0.001</c:v>
                </c:pt>
                <c:pt idx="2850">
                  <c:v>0.002</c:v>
                </c:pt>
                <c:pt idx="2851">
                  <c:v>0.001</c:v>
                </c:pt>
                <c:pt idx="2852">
                  <c:v>0.001</c:v>
                </c:pt>
                <c:pt idx="2853">
                  <c:v>0.001</c:v>
                </c:pt>
                <c:pt idx="2854">
                  <c:v>0.001</c:v>
                </c:pt>
                <c:pt idx="2855">
                  <c:v>0.001</c:v>
                </c:pt>
                <c:pt idx="2856">
                  <c:v>0.001</c:v>
                </c:pt>
                <c:pt idx="2857">
                  <c:v>0.0</c:v>
                </c:pt>
                <c:pt idx="2858">
                  <c:v>0.0</c:v>
                </c:pt>
                <c:pt idx="2859">
                  <c:v>0.001</c:v>
                </c:pt>
                <c:pt idx="2860">
                  <c:v>0.0</c:v>
                </c:pt>
                <c:pt idx="2861">
                  <c:v>0.001</c:v>
                </c:pt>
                <c:pt idx="2862">
                  <c:v>0.001</c:v>
                </c:pt>
                <c:pt idx="2863">
                  <c:v>0.001</c:v>
                </c:pt>
                <c:pt idx="2864">
                  <c:v>0.002</c:v>
                </c:pt>
                <c:pt idx="2865">
                  <c:v>0.002</c:v>
                </c:pt>
                <c:pt idx="2866">
                  <c:v>0.001</c:v>
                </c:pt>
                <c:pt idx="2867">
                  <c:v>0.0</c:v>
                </c:pt>
                <c:pt idx="2868">
                  <c:v>0.002</c:v>
                </c:pt>
                <c:pt idx="2869">
                  <c:v>0.0</c:v>
                </c:pt>
                <c:pt idx="2870">
                  <c:v>0.001</c:v>
                </c:pt>
                <c:pt idx="2871">
                  <c:v>0.0</c:v>
                </c:pt>
                <c:pt idx="2872">
                  <c:v>0.0</c:v>
                </c:pt>
                <c:pt idx="2873">
                  <c:v>0.0</c:v>
                </c:pt>
                <c:pt idx="2874">
                  <c:v>0.003</c:v>
                </c:pt>
                <c:pt idx="2875">
                  <c:v>0.001</c:v>
                </c:pt>
                <c:pt idx="2876">
                  <c:v>0.001</c:v>
                </c:pt>
                <c:pt idx="2877">
                  <c:v>0.0</c:v>
                </c:pt>
                <c:pt idx="2878">
                  <c:v>0.001</c:v>
                </c:pt>
                <c:pt idx="2879">
                  <c:v>0.002</c:v>
                </c:pt>
                <c:pt idx="2880">
                  <c:v>0.001</c:v>
                </c:pt>
                <c:pt idx="2881">
                  <c:v>0.001</c:v>
                </c:pt>
                <c:pt idx="2882">
                  <c:v>0.0</c:v>
                </c:pt>
                <c:pt idx="2883">
                  <c:v>0.002</c:v>
                </c:pt>
                <c:pt idx="2884">
                  <c:v>0.002</c:v>
                </c:pt>
                <c:pt idx="2885">
                  <c:v>0.002</c:v>
                </c:pt>
                <c:pt idx="2886">
                  <c:v>0.0</c:v>
                </c:pt>
                <c:pt idx="2887">
                  <c:v>0.001</c:v>
                </c:pt>
                <c:pt idx="2888">
                  <c:v>0.001</c:v>
                </c:pt>
                <c:pt idx="2889">
                  <c:v>0.001</c:v>
                </c:pt>
                <c:pt idx="2890">
                  <c:v>0.001</c:v>
                </c:pt>
                <c:pt idx="2891">
                  <c:v>0.002</c:v>
                </c:pt>
                <c:pt idx="2892">
                  <c:v>0.002</c:v>
                </c:pt>
                <c:pt idx="2893">
                  <c:v>0.001</c:v>
                </c:pt>
                <c:pt idx="2894">
                  <c:v>0.0</c:v>
                </c:pt>
                <c:pt idx="2895">
                  <c:v>0.002</c:v>
                </c:pt>
                <c:pt idx="2896">
                  <c:v>0.001</c:v>
                </c:pt>
                <c:pt idx="2897">
                  <c:v>0.0</c:v>
                </c:pt>
                <c:pt idx="2898">
                  <c:v>0.0</c:v>
                </c:pt>
                <c:pt idx="2899">
                  <c:v>0.002</c:v>
                </c:pt>
                <c:pt idx="2900">
                  <c:v>0.002</c:v>
                </c:pt>
                <c:pt idx="2901">
                  <c:v>0.001</c:v>
                </c:pt>
                <c:pt idx="2902">
                  <c:v>0.001</c:v>
                </c:pt>
                <c:pt idx="2903">
                  <c:v>0.001</c:v>
                </c:pt>
                <c:pt idx="2904">
                  <c:v>0.002</c:v>
                </c:pt>
                <c:pt idx="2905">
                  <c:v>0.0</c:v>
                </c:pt>
                <c:pt idx="2906">
                  <c:v>0.0</c:v>
                </c:pt>
                <c:pt idx="2907">
                  <c:v>0.001</c:v>
                </c:pt>
                <c:pt idx="2908">
                  <c:v>0.001</c:v>
                </c:pt>
                <c:pt idx="2909">
                  <c:v>0.0</c:v>
                </c:pt>
                <c:pt idx="2910">
                  <c:v>0.001</c:v>
                </c:pt>
                <c:pt idx="2911">
                  <c:v>0.001</c:v>
                </c:pt>
                <c:pt idx="2912">
                  <c:v>0.0</c:v>
                </c:pt>
                <c:pt idx="2913">
                  <c:v>0.0</c:v>
                </c:pt>
                <c:pt idx="2914">
                  <c:v>0.0</c:v>
                </c:pt>
                <c:pt idx="2915">
                  <c:v>0.0</c:v>
                </c:pt>
                <c:pt idx="2916">
                  <c:v>0.001</c:v>
                </c:pt>
                <c:pt idx="2917">
                  <c:v>0.001</c:v>
                </c:pt>
                <c:pt idx="2918">
                  <c:v>0.002</c:v>
                </c:pt>
                <c:pt idx="2919">
                  <c:v>0.002</c:v>
                </c:pt>
                <c:pt idx="2920">
                  <c:v>0.001</c:v>
                </c:pt>
                <c:pt idx="2921">
                  <c:v>0.001</c:v>
                </c:pt>
                <c:pt idx="2922">
                  <c:v>0.001</c:v>
                </c:pt>
                <c:pt idx="2923">
                  <c:v>0.001</c:v>
                </c:pt>
                <c:pt idx="2924">
                  <c:v>0.0</c:v>
                </c:pt>
                <c:pt idx="2925">
                  <c:v>0.0</c:v>
                </c:pt>
                <c:pt idx="2926">
                  <c:v>0.001</c:v>
                </c:pt>
                <c:pt idx="2927">
                  <c:v>0.0</c:v>
                </c:pt>
                <c:pt idx="2928">
                  <c:v>0.002</c:v>
                </c:pt>
                <c:pt idx="2929">
                  <c:v>0.001</c:v>
                </c:pt>
                <c:pt idx="2930">
                  <c:v>0.0</c:v>
                </c:pt>
                <c:pt idx="2931">
                  <c:v>0.0</c:v>
                </c:pt>
                <c:pt idx="2932">
                  <c:v>0.001</c:v>
                </c:pt>
                <c:pt idx="2933">
                  <c:v>0.0</c:v>
                </c:pt>
                <c:pt idx="2934">
                  <c:v>0.001</c:v>
                </c:pt>
                <c:pt idx="2935">
                  <c:v>0.0</c:v>
                </c:pt>
                <c:pt idx="2936">
                  <c:v>0.0</c:v>
                </c:pt>
                <c:pt idx="2937">
                  <c:v>0.001</c:v>
                </c:pt>
                <c:pt idx="2938">
                  <c:v>0.0</c:v>
                </c:pt>
                <c:pt idx="2939">
                  <c:v>0.0</c:v>
                </c:pt>
                <c:pt idx="2940">
                  <c:v>0.0</c:v>
                </c:pt>
                <c:pt idx="2941">
                  <c:v>0.001</c:v>
                </c:pt>
                <c:pt idx="2942">
                  <c:v>0.001</c:v>
                </c:pt>
                <c:pt idx="2943">
                  <c:v>0.001</c:v>
                </c:pt>
                <c:pt idx="2944">
                  <c:v>0.001</c:v>
                </c:pt>
                <c:pt idx="2945">
                  <c:v>0.001</c:v>
                </c:pt>
                <c:pt idx="2946">
                  <c:v>0.001</c:v>
                </c:pt>
                <c:pt idx="2947">
                  <c:v>0.0</c:v>
                </c:pt>
                <c:pt idx="2948">
                  <c:v>0.0</c:v>
                </c:pt>
                <c:pt idx="2949">
                  <c:v>0.001</c:v>
                </c:pt>
                <c:pt idx="2950">
                  <c:v>0.001</c:v>
                </c:pt>
                <c:pt idx="2951">
                  <c:v>0.001</c:v>
                </c:pt>
                <c:pt idx="2952">
                  <c:v>0.0</c:v>
                </c:pt>
                <c:pt idx="2953">
                  <c:v>0.001</c:v>
                </c:pt>
                <c:pt idx="2954">
                  <c:v>0.001</c:v>
                </c:pt>
                <c:pt idx="2955">
                  <c:v>0.0</c:v>
                </c:pt>
                <c:pt idx="2956">
                  <c:v>0.002</c:v>
                </c:pt>
                <c:pt idx="2957">
                  <c:v>0.001</c:v>
                </c:pt>
                <c:pt idx="2958">
                  <c:v>0.001</c:v>
                </c:pt>
                <c:pt idx="2959">
                  <c:v>0.001</c:v>
                </c:pt>
                <c:pt idx="2960">
                  <c:v>0.001</c:v>
                </c:pt>
                <c:pt idx="2961">
                  <c:v>0.001</c:v>
                </c:pt>
                <c:pt idx="2962">
                  <c:v>0.001</c:v>
                </c:pt>
                <c:pt idx="2963">
                  <c:v>0.0</c:v>
                </c:pt>
                <c:pt idx="2964">
                  <c:v>0.001</c:v>
                </c:pt>
                <c:pt idx="2965">
                  <c:v>0.001</c:v>
                </c:pt>
                <c:pt idx="2966">
                  <c:v>0.002</c:v>
                </c:pt>
                <c:pt idx="2967">
                  <c:v>0.0</c:v>
                </c:pt>
                <c:pt idx="2968">
                  <c:v>0.001</c:v>
                </c:pt>
                <c:pt idx="2969">
                  <c:v>0.001</c:v>
                </c:pt>
                <c:pt idx="2970">
                  <c:v>0.0</c:v>
                </c:pt>
                <c:pt idx="2971">
                  <c:v>0.0</c:v>
                </c:pt>
                <c:pt idx="2972">
                  <c:v>0.0</c:v>
                </c:pt>
                <c:pt idx="2973">
                  <c:v>0.002</c:v>
                </c:pt>
                <c:pt idx="2974">
                  <c:v>0.0</c:v>
                </c:pt>
                <c:pt idx="2975">
                  <c:v>0.0</c:v>
                </c:pt>
                <c:pt idx="2976">
                  <c:v>0.002</c:v>
                </c:pt>
                <c:pt idx="2977">
                  <c:v>0.001</c:v>
                </c:pt>
                <c:pt idx="2978">
                  <c:v>0.001</c:v>
                </c:pt>
                <c:pt idx="2979">
                  <c:v>0.0</c:v>
                </c:pt>
                <c:pt idx="2980">
                  <c:v>0.001</c:v>
                </c:pt>
                <c:pt idx="2981">
                  <c:v>0.0</c:v>
                </c:pt>
                <c:pt idx="2982">
                  <c:v>0.001</c:v>
                </c:pt>
                <c:pt idx="2983">
                  <c:v>0.0</c:v>
                </c:pt>
                <c:pt idx="2984">
                  <c:v>0.001</c:v>
                </c:pt>
                <c:pt idx="2985">
                  <c:v>0.001</c:v>
                </c:pt>
                <c:pt idx="2986">
                  <c:v>0.002</c:v>
                </c:pt>
                <c:pt idx="2987">
                  <c:v>0.001</c:v>
                </c:pt>
                <c:pt idx="2988">
                  <c:v>0.001</c:v>
                </c:pt>
                <c:pt idx="2989">
                  <c:v>0.001</c:v>
                </c:pt>
                <c:pt idx="2990">
                  <c:v>0.001</c:v>
                </c:pt>
                <c:pt idx="2991">
                  <c:v>0.001</c:v>
                </c:pt>
                <c:pt idx="2992">
                  <c:v>0.001</c:v>
                </c:pt>
                <c:pt idx="2993">
                  <c:v>0.001</c:v>
                </c:pt>
                <c:pt idx="2994">
                  <c:v>0.001</c:v>
                </c:pt>
                <c:pt idx="2995">
                  <c:v>0.001</c:v>
                </c:pt>
                <c:pt idx="2996">
                  <c:v>0.001</c:v>
                </c:pt>
                <c:pt idx="2997">
                  <c:v>0.001</c:v>
                </c:pt>
                <c:pt idx="2998">
                  <c:v>0.001</c:v>
                </c:pt>
                <c:pt idx="2999">
                  <c:v>0.001</c:v>
                </c:pt>
                <c:pt idx="3000">
                  <c:v>0.0</c:v>
                </c:pt>
                <c:pt idx="3001">
                  <c:v>0.001</c:v>
                </c:pt>
                <c:pt idx="3002">
                  <c:v>0.001</c:v>
                </c:pt>
                <c:pt idx="3003">
                  <c:v>0.0</c:v>
                </c:pt>
                <c:pt idx="3004">
                  <c:v>0.001</c:v>
                </c:pt>
                <c:pt idx="3005">
                  <c:v>0.001</c:v>
                </c:pt>
                <c:pt idx="3006">
                  <c:v>0.001</c:v>
                </c:pt>
                <c:pt idx="3007">
                  <c:v>0.001</c:v>
                </c:pt>
                <c:pt idx="3008">
                  <c:v>0.001</c:v>
                </c:pt>
                <c:pt idx="3009">
                  <c:v>0.001</c:v>
                </c:pt>
                <c:pt idx="3010">
                  <c:v>0.0</c:v>
                </c:pt>
                <c:pt idx="3011">
                  <c:v>0.0</c:v>
                </c:pt>
                <c:pt idx="3012">
                  <c:v>0.0</c:v>
                </c:pt>
                <c:pt idx="3013">
                  <c:v>0.001</c:v>
                </c:pt>
                <c:pt idx="3014">
                  <c:v>0.0</c:v>
                </c:pt>
                <c:pt idx="3015">
                  <c:v>0.001</c:v>
                </c:pt>
                <c:pt idx="3016">
                  <c:v>0.001</c:v>
                </c:pt>
                <c:pt idx="3017">
                  <c:v>0.001</c:v>
                </c:pt>
                <c:pt idx="3018">
                  <c:v>0.0</c:v>
                </c:pt>
                <c:pt idx="3019">
                  <c:v>0.0</c:v>
                </c:pt>
                <c:pt idx="3020">
                  <c:v>0.001</c:v>
                </c:pt>
                <c:pt idx="3021">
                  <c:v>0.0</c:v>
                </c:pt>
                <c:pt idx="3022">
                  <c:v>0.001</c:v>
                </c:pt>
                <c:pt idx="3023">
                  <c:v>0.001</c:v>
                </c:pt>
                <c:pt idx="3024">
                  <c:v>0.0</c:v>
                </c:pt>
                <c:pt idx="3025">
                  <c:v>0.001</c:v>
                </c:pt>
                <c:pt idx="3026">
                  <c:v>0.0</c:v>
                </c:pt>
                <c:pt idx="3027">
                  <c:v>0.0</c:v>
                </c:pt>
                <c:pt idx="3028">
                  <c:v>0.0</c:v>
                </c:pt>
                <c:pt idx="3029">
                  <c:v>0.001</c:v>
                </c:pt>
                <c:pt idx="3030">
                  <c:v>0.001</c:v>
                </c:pt>
                <c:pt idx="3031">
                  <c:v>0.001</c:v>
                </c:pt>
                <c:pt idx="3032">
                  <c:v>0.001</c:v>
                </c:pt>
                <c:pt idx="3033">
                  <c:v>0.001</c:v>
                </c:pt>
                <c:pt idx="3034">
                  <c:v>0.0</c:v>
                </c:pt>
                <c:pt idx="3035">
                  <c:v>0.0</c:v>
                </c:pt>
                <c:pt idx="3036">
                  <c:v>0.0</c:v>
                </c:pt>
                <c:pt idx="3037">
                  <c:v>0.001</c:v>
                </c:pt>
                <c:pt idx="3038">
                  <c:v>0.001</c:v>
                </c:pt>
                <c:pt idx="3039">
                  <c:v>0.001</c:v>
                </c:pt>
                <c:pt idx="3040">
                  <c:v>0.001</c:v>
                </c:pt>
                <c:pt idx="3041">
                  <c:v>0.001</c:v>
                </c:pt>
                <c:pt idx="3042">
                  <c:v>0.001</c:v>
                </c:pt>
                <c:pt idx="3043">
                  <c:v>0.0</c:v>
                </c:pt>
                <c:pt idx="3044">
                  <c:v>0.001</c:v>
                </c:pt>
                <c:pt idx="3045">
                  <c:v>0.0</c:v>
                </c:pt>
                <c:pt idx="3046">
                  <c:v>0.001</c:v>
                </c:pt>
                <c:pt idx="3047">
                  <c:v>0.0</c:v>
                </c:pt>
                <c:pt idx="3048">
                  <c:v>0.0</c:v>
                </c:pt>
                <c:pt idx="3049">
                  <c:v>0.0</c:v>
                </c:pt>
                <c:pt idx="3050">
                  <c:v>0.0</c:v>
                </c:pt>
                <c:pt idx="3051">
                  <c:v>0.0</c:v>
                </c:pt>
                <c:pt idx="3052">
                  <c:v>0.001</c:v>
                </c:pt>
                <c:pt idx="3053">
                  <c:v>0.001</c:v>
                </c:pt>
                <c:pt idx="3054">
                  <c:v>0.0</c:v>
                </c:pt>
                <c:pt idx="3055">
                  <c:v>0.001</c:v>
                </c:pt>
                <c:pt idx="3056">
                  <c:v>0.001</c:v>
                </c:pt>
                <c:pt idx="3057">
                  <c:v>0.001</c:v>
                </c:pt>
                <c:pt idx="3058">
                  <c:v>0.001</c:v>
                </c:pt>
                <c:pt idx="3059">
                  <c:v>0.002</c:v>
                </c:pt>
                <c:pt idx="3060">
                  <c:v>0.001</c:v>
                </c:pt>
                <c:pt idx="3061">
                  <c:v>0.001</c:v>
                </c:pt>
                <c:pt idx="3062">
                  <c:v>0.001</c:v>
                </c:pt>
                <c:pt idx="3063">
                  <c:v>0.0</c:v>
                </c:pt>
                <c:pt idx="3064">
                  <c:v>0.001</c:v>
                </c:pt>
                <c:pt idx="3065">
                  <c:v>0.001</c:v>
                </c:pt>
                <c:pt idx="3066">
                  <c:v>0.001</c:v>
                </c:pt>
                <c:pt idx="3067">
                  <c:v>0.0</c:v>
                </c:pt>
                <c:pt idx="3068">
                  <c:v>0.0</c:v>
                </c:pt>
                <c:pt idx="3069">
                  <c:v>0.002</c:v>
                </c:pt>
                <c:pt idx="3070">
                  <c:v>0.002</c:v>
                </c:pt>
                <c:pt idx="3071">
                  <c:v>0.001</c:v>
                </c:pt>
                <c:pt idx="3072">
                  <c:v>0.001</c:v>
                </c:pt>
                <c:pt idx="3073">
                  <c:v>0.0</c:v>
                </c:pt>
                <c:pt idx="3074">
                  <c:v>0.001</c:v>
                </c:pt>
                <c:pt idx="3075">
                  <c:v>0.001</c:v>
                </c:pt>
                <c:pt idx="3076">
                  <c:v>0.001</c:v>
                </c:pt>
                <c:pt idx="3077">
                  <c:v>0.002</c:v>
                </c:pt>
                <c:pt idx="3078">
                  <c:v>0.001</c:v>
                </c:pt>
                <c:pt idx="3079">
                  <c:v>0.0</c:v>
                </c:pt>
                <c:pt idx="3080">
                  <c:v>0.0</c:v>
                </c:pt>
                <c:pt idx="3081">
                  <c:v>0.001</c:v>
                </c:pt>
                <c:pt idx="3082">
                  <c:v>0.0</c:v>
                </c:pt>
                <c:pt idx="3083">
                  <c:v>0.001</c:v>
                </c:pt>
                <c:pt idx="3084">
                  <c:v>0.001</c:v>
                </c:pt>
                <c:pt idx="3085">
                  <c:v>0.001</c:v>
                </c:pt>
                <c:pt idx="3086">
                  <c:v>0.001</c:v>
                </c:pt>
                <c:pt idx="3087">
                  <c:v>0.001</c:v>
                </c:pt>
                <c:pt idx="3088">
                  <c:v>0.001</c:v>
                </c:pt>
                <c:pt idx="3089">
                  <c:v>0.002</c:v>
                </c:pt>
                <c:pt idx="3090">
                  <c:v>0.001</c:v>
                </c:pt>
                <c:pt idx="3091">
                  <c:v>0.002</c:v>
                </c:pt>
                <c:pt idx="3092">
                  <c:v>0.001</c:v>
                </c:pt>
                <c:pt idx="3093">
                  <c:v>0.001</c:v>
                </c:pt>
                <c:pt idx="3094">
                  <c:v>0.001</c:v>
                </c:pt>
                <c:pt idx="3095">
                  <c:v>0.001</c:v>
                </c:pt>
                <c:pt idx="3096">
                  <c:v>0.001</c:v>
                </c:pt>
                <c:pt idx="3097">
                  <c:v>0.0</c:v>
                </c:pt>
                <c:pt idx="3098">
                  <c:v>0.001</c:v>
                </c:pt>
                <c:pt idx="3099">
                  <c:v>0.001</c:v>
                </c:pt>
                <c:pt idx="3100">
                  <c:v>0.0</c:v>
                </c:pt>
                <c:pt idx="3101">
                  <c:v>0.001</c:v>
                </c:pt>
                <c:pt idx="3102">
                  <c:v>0.002</c:v>
                </c:pt>
                <c:pt idx="3103">
                  <c:v>0.001</c:v>
                </c:pt>
                <c:pt idx="3104">
                  <c:v>0.001</c:v>
                </c:pt>
                <c:pt idx="3105">
                  <c:v>0.001</c:v>
                </c:pt>
                <c:pt idx="3106">
                  <c:v>0.001</c:v>
                </c:pt>
                <c:pt idx="3107">
                  <c:v>0.001</c:v>
                </c:pt>
                <c:pt idx="3108">
                  <c:v>0.001</c:v>
                </c:pt>
                <c:pt idx="3109">
                  <c:v>0.001</c:v>
                </c:pt>
                <c:pt idx="3110">
                  <c:v>0.001</c:v>
                </c:pt>
                <c:pt idx="3111">
                  <c:v>0.001</c:v>
                </c:pt>
                <c:pt idx="3112">
                  <c:v>0.0</c:v>
                </c:pt>
                <c:pt idx="3113">
                  <c:v>0.001</c:v>
                </c:pt>
                <c:pt idx="3114">
                  <c:v>0.0</c:v>
                </c:pt>
                <c:pt idx="3115">
                  <c:v>0.001</c:v>
                </c:pt>
                <c:pt idx="3116">
                  <c:v>0.001</c:v>
                </c:pt>
                <c:pt idx="3117">
                  <c:v>0.001</c:v>
                </c:pt>
                <c:pt idx="3118">
                  <c:v>0.001</c:v>
                </c:pt>
                <c:pt idx="3119">
                  <c:v>0.001</c:v>
                </c:pt>
                <c:pt idx="3120">
                  <c:v>0.001</c:v>
                </c:pt>
                <c:pt idx="3121">
                  <c:v>0.001</c:v>
                </c:pt>
                <c:pt idx="3122">
                  <c:v>0.001</c:v>
                </c:pt>
                <c:pt idx="3123">
                  <c:v>0.001</c:v>
                </c:pt>
                <c:pt idx="3124">
                  <c:v>0.001</c:v>
                </c:pt>
                <c:pt idx="3125">
                  <c:v>0.001</c:v>
                </c:pt>
                <c:pt idx="3126">
                  <c:v>0.001</c:v>
                </c:pt>
                <c:pt idx="3127">
                  <c:v>0.002</c:v>
                </c:pt>
                <c:pt idx="3128">
                  <c:v>0.001</c:v>
                </c:pt>
                <c:pt idx="3129">
                  <c:v>0.001</c:v>
                </c:pt>
                <c:pt idx="3130">
                  <c:v>0.001</c:v>
                </c:pt>
                <c:pt idx="3131">
                  <c:v>0.001</c:v>
                </c:pt>
                <c:pt idx="3132">
                  <c:v>0.001</c:v>
                </c:pt>
                <c:pt idx="3133">
                  <c:v>0.001</c:v>
                </c:pt>
                <c:pt idx="3134">
                  <c:v>0.001</c:v>
                </c:pt>
                <c:pt idx="3135">
                  <c:v>0.001</c:v>
                </c:pt>
                <c:pt idx="3136">
                  <c:v>0.001</c:v>
                </c:pt>
                <c:pt idx="3137">
                  <c:v>0.001</c:v>
                </c:pt>
                <c:pt idx="3138">
                  <c:v>0.001</c:v>
                </c:pt>
                <c:pt idx="3139">
                  <c:v>0.001</c:v>
                </c:pt>
                <c:pt idx="3140">
                  <c:v>0.0</c:v>
                </c:pt>
                <c:pt idx="3141">
                  <c:v>0.001</c:v>
                </c:pt>
                <c:pt idx="3142">
                  <c:v>0.0</c:v>
                </c:pt>
                <c:pt idx="3143">
                  <c:v>0.001</c:v>
                </c:pt>
                <c:pt idx="3144">
                  <c:v>0.001</c:v>
                </c:pt>
                <c:pt idx="3145">
                  <c:v>0.001</c:v>
                </c:pt>
                <c:pt idx="3146">
                  <c:v>0.002</c:v>
                </c:pt>
                <c:pt idx="3147">
                  <c:v>0.001</c:v>
                </c:pt>
                <c:pt idx="3148">
                  <c:v>0.0</c:v>
                </c:pt>
                <c:pt idx="3149">
                  <c:v>0.001</c:v>
                </c:pt>
                <c:pt idx="3150">
                  <c:v>0.001</c:v>
                </c:pt>
                <c:pt idx="3151">
                  <c:v>0.001</c:v>
                </c:pt>
                <c:pt idx="3152">
                  <c:v>0.001</c:v>
                </c:pt>
                <c:pt idx="3153">
                  <c:v>0.0</c:v>
                </c:pt>
                <c:pt idx="3154">
                  <c:v>0.002</c:v>
                </c:pt>
                <c:pt idx="3155">
                  <c:v>0.001</c:v>
                </c:pt>
                <c:pt idx="3156">
                  <c:v>0.0</c:v>
                </c:pt>
                <c:pt idx="3157">
                  <c:v>0.0</c:v>
                </c:pt>
                <c:pt idx="3158">
                  <c:v>0.001</c:v>
                </c:pt>
                <c:pt idx="3159">
                  <c:v>0.002</c:v>
                </c:pt>
                <c:pt idx="3160">
                  <c:v>0.001</c:v>
                </c:pt>
                <c:pt idx="3161">
                  <c:v>0.002</c:v>
                </c:pt>
                <c:pt idx="3162">
                  <c:v>0.001</c:v>
                </c:pt>
                <c:pt idx="3163">
                  <c:v>0.0</c:v>
                </c:pt>
                <c:pt idx="3164">
                  <c:v>0.001</c:v>
                </c:pt>
                <c:pt idx="3165">
                  <c:v>0.001</c:v>
                </c:pt>
                <c:pt idx="3166">
                  <c:v>0.002</c:v>
                </c:pt>
                <c:pt idx="3167">
                  <c:v>0.001</c:v>
                </c:pt>
                <c:pt idx="3168">
                  <c:v>0.0</c:v>
                </c:pt>
                <c:pt idx="3169">
                  <c:v>0.002</c:v>
                </c:pt>
                <c:pt idx="3170">
                  <c:v>0.001</c:v>
                </c:pt>
                <c:pt idx="3171">
                  <c:v>0.001</c:v>
                </c:pt>
                <c:pt idx="3172">
                  <c:v>0.001</c:v>
                </c:pt>
                <c:pt idx="3173">
                  <c:v>0.0</c:v>
                </c:pt>
                <c:pt idx="3174">
                  <c:v>0.003</c:v>
                </c:pt>
                <c:pt idx="3175">
                  <c:v>0.001</c:v>
                </c:pt>
                <c:pt idx="3176">
                  <c:v>0.0</c:v>
                </c:pt>
                <c:pt idx="3177">
                  <c:v>0.001</c:v>
                </c:pt>
                <c:pt idx="3178">
                  <c:v>0.001</c:v>
                </c:pt>
                <c:pt idx="3179">
                  <c:v>0.001</c:v>
                </c:pt>
                <c:pt idx="3180">
                  <c:v>0.002</c:v>
                </c:pt>
                <c:pt idx="3181">
                  <c:v>0.0</c:v>
                </c:pt>
                <c:pt idx="3182">
                  <c:v>0.0</c:v>
                </c:pt>
                <c:pt idx="3183">
                  <c:v>0.001</c:v>
                </c:pt>
                <c:pt idx="3184">
                  <c:v>0.001</c:v>
                </c:pt>
                <c:pt idx="3185">
                  <c:v>0.001</c:v>
                </c:pt>
                <c:pt idx="3186">
                  <c:v>0.002</c:v>
                </c:pt>
                <c:pt idx="3187">
                  <c:v>0.001</c:v>
                </c:pt>
                <c:pt idx="3188">
                  <c:v>0.001</c:v>
                </c:pt>
                <c:pt idx="3189">
                  <c:v>0.001</c:v>
                </c:pt>
                <c:pt idx="3190">
                  <c:v>0.0</c:v>
                </c:pt>
                <c:pt idx="3191">
                  <c:v>0.001</c:v>
                </c:pt>
                <c:pt idx="3192">
                  <c:v>0.001</c:v>
                </c:pt>
                <c:pt idx="3193">
                  <c:v>0.001</c:v>
                </c:pt>
                <c:pt idx="3194">
                  <c:v>0.001</c:v>
                </c:pt>
                <c:pt idx="3195">
                  <c:v>0.001</c:v>
                </c:pt>
                <c:pt idx="3196">
                  <c:v>0.001</c:v>
                </c:pt>
                <c:pt idx="3197">
                  <c:v>0.001</c:v>
                </c:pt>
                <c:pt idx="3198">
                  <c:v>0.0</c:v>
                </c:pt>
                <c:pt idx="3199">
                  <c:v>0.002</c:v>
                </c:pt>
                <c:pt idx="3200">
                  <c:v>0.001</c:v>
                </c:pt>
                <c:pt idx="3201">
                  <c:v>0.0</c:v>
                </c:pt>
                <c:pt idx="3202">
                  <c:v>0.001</c:v>
                </c:pt>
                <c:pt idx="3203">
                  <c:v>0.001</c:v>
                </c:pt>
                <c:pt idx="3204">
                  <c:v>0.001</c:v>
                </c:pt>
                <c:pt idx="3205">
                  <c:v>0.001</c:v>
                </c:pt>
                <c:pt idx="3206">
                  <c:v>0.001</c:v>
                </c:pt>
                <c:pt idx="3207">
                  <c:v>0.002</c:v>
                </c:pt>
                <c:pt idx="3208">
                  <c:v>0.0</c:v>
                </c:pt>
                <c:pt idx="3209">
                  <c:v>0.0</c:v>
                </c:pt>
                <c:pt idx="3210">
                  <c:v>0.001</c:v>
                </c:pt>
                <c:pt idx="3211">
                  <c:v>0.0</c:v>
                </c:pt>
                <c:pt idx="3212">
                  <c:v>0.0</c:v>
                </c:pt>
                <c:pt idx="3213">
                  <c:v>0.001</c:v>
                </c:pt>
                <c:pt idx="3214">
                  <c:v>0.001</c:v>
                </c:pt>
                <c:pt idx="3215">
                  <c:v>0.001</c:v>
                </c:pt>
                <c:pt idx="3216">
                  <c:v>0.001</c:v>
                </c:pt>
                <c:pt idx="3217">
                  <c:v>0.0</c:v>
                </c:pt>
                <c:pt idx="3218">
                  <c:v>0.0</c:v>
                </c:pt>
                <c:pt idx="3219">
                  <c:v>0.001</c:v>
                </c:pt>
                <c:pt idx="3220">
                  <c:v>0.001</c:v>
                </c:pt>
                <c:pt idx="3221">
                  <c:v>0.0</c:v>
                </c:pt>
                <c:pt idx="3222">
                  <c:v>0.001</c:v>
                </c:pt>
                <c:pt idx="3223">
                  <c:v>0.002</c:v>
                </c:pt>
                <c:pt idx="3224">
                  <c:v>0.001</c:v>
                </c:pt>
                <c:pt idx="3225">
                  <c:v>0.001</c:v>
                </c:pt>
                <c:pt idx="3226">
                  <c:v>0.002</c:v>
                </c:pt>
                <c:pt idx="3227">
                  <c:v>0.001</c:v>
                </c:pt>
                <c:pt idx="3228">
                  <c:v>0.0</c:v>
                </c:pt>
                <c:pt idx="3229">
                  <c:v>0.002</c:v>
                </c:pt>
                <c:pt idx="3230">
                  <c:v>0.0</c:v>
                </c:pt>
                <c:pt idx="3231">
                  <c:v>0.002</c:v>
                </c:pt>
                <c:pt idx="3232">
                  <c:v>0.001</c:v>
                </c:pt>
                <c:pt idx="3233">
                  <c:v>0.002</c:v>
                </c:pt>
                <c:pt idx="3234">
                  <c:v>0.002</c:v>
                </c:pt>
                <c:pt idx="3235">
                  <c:v>0.001</c:v>
                </c:pt>
                <c:pt idx="3236">
                  <c:v>0.001</c:v>
                </c:pt>
                <c:pt idx="3237">
                  <c:v>0.0</c:v>
                </c:pt>
                <c:pt idx="3238">
                  <c:v>0.0</c:v>
                </c:pt>
                <c:pt idx="3239">
                  <c:v>0.0</c:v>
                </c:pt>
                <c:pt idx="3240">
                  <c:v>0.001</c:v>
                </c:pt>
                <c:pt idx="3241">
                  <c:v>0.0</c:v>
                </c:pt>
                <c:pt idx="3242">
                  <c:v>0.001</c:v>
                </c:pt>
                <c:pt idx="3243">
                  <c:v>0.001</c:v>
                </c:pt>
                <c:pt idx="3244">
                  <c:v>0.0</c:v>
                </c:pt>
                <c:pt idx="3245">
                  <c:v>0.001</c:v>
                </c:pt>
                <c:pt idx="3246">
                  <c:v>0.001</c:v>
                </c:pt>
                <c:pt idx="3247">
                  <c:v>0.001</c:v>
                </c:pt>
                <c:pt idx="3248">
                  <c:v>0.001</c:v>
                </c:pt>
                <c:pt idx="3249">
                  <c:v>0.0</c:v>
                </c:pt>
                <c:pt idx="3250">
                  <c:v>-9999.0</c:v>
                </c:pt>
                <c:pt idx="3251">
                  <c:v>0.0</c:v>
                </c:pt>
                <c:pt idx="3252">
                  <c:v>0.0</c:v>
                </c:pt>
                <c:pt idx="3253">
                  <c:v>0.002</c:v>
                </c:pt>
                <c:pt idx="3254">
                  <c:v>0.002</c:v>
                </c:pt>
                <c:pt idx="3255">
                  <c:v>0.001</c:v>
                </c:pt>
                <c:pt idx="3256">
                  <c:v>0.0</c:v>
                </c:pt>
                <c:pt idx="3257">
                  <c:v>0.001</c:v>
                </c:pt>
                <c:pt idx="3258">
                  <c:v>0.001</c:v>
                </c:pt>
                <c:pt idx="3259">
                  <c:v>0.0</c:v>
                </c:pt>
                <c:pt idx="3260">
                  <c:v>0.001</c:v>
                </c:pt>
                <c:pt idx="3261">
                  <c:v>0.002</c:v>
                </c:pt>
                <c:pt idx="3262">
                  <c:v>0.002</c:v>
                </c:pt>
                <c:pt idx="3263">
                  <c:v>0.001</c:v>
                </c:pt>
                <c:pt idx="3264">
                  <c:v>0.0</c:v>
                </c:pt>
                <c:pt idx="3265">
                  <c:v>0.002</c:v>
                </c:pt>
                <c:pt idx="3266">
                  <c:v>0.001</c:v>
                </c:pt>
                <c:pt idx="3267">
                  <c:v>0.0</c:v>
                </c:pt>
                <c:pt idx="3268">
                  <c:v>0.001</c:v>
                </c:pt>
                <c:pt idx="3269">
                  <c:v>0.0</c:v>
                </c:pt>
                <c:pt idx="3270">
                  <c:v>0.0</c:v>
                </c:pt>
                <c:pt idx="3271">
                  <c:v>0.002</c:v>
                </c:pt>
                <c:pt idx="3272">
                  <c:v>0.001</c:v>
                </c:pt>
                <c:pt idx="3273">
                  <c:v>0.002</c:v>
                </c:pt>
                <c:pt idx="3274">
                  <c:v>0.001</c:v>
                </c:pt>
                <c:pt idx="3275">
                  <c:v>0.002</c:v>
                </c:pt>
                <c:pt idx="3276">
                  <c:v>0.0</c:v>
                </c:pt>
                <c:pt idx="3277">
                  <c:v>0.001</c:v>
                </c:pt>
                <c:pt idx="3278">
                  <c:v>0.001</c:v>
                </c:pt>
                <c:pt idx="3279">
                  <c:v>0.001</c:v>
                </c:pt>
                <c:pt idx="3280">
                  <c:v>0.001</c:v>
                </c:pt>
                <c:pt idx="3281">
                  <c:v>0.002</c:v>
                </c:pt>
                <c:pt idx="3282">
                  <c:v>0.0</c:v>
                </c:pt>
                <c:pt idx="3283">
                  <c:v>0.0</c:v>
                </c:pt>
                <c:pt idx="3284">
                  <c:v>0.0</c:v>
                </c:pt>
                <c:pt idx="3285">
                  <c:v>0.001</c:v>
                </c:pt>
                <c:pt idx="3286">
                  <c:v>0.001</c:v>
                </c:pt>
                <c:pt idx="3287">
                  <c:v>0.001</c:v>
                </c:pt>
                <c:pt idx="3288">
                  <c:v>0.0</c:v>
                </c:pt>
                <c:pt idx="3289">
                  <c:v>0.001</c:v>
                </c:pt>
                <c:pt idx="3290">
                  <c:v>0.001</c:v>
                </c:pt>
                <c:pt idx="3291">
                  <c:v>0.001</c:v>
                </c:pt>
                <c:pt idx="3292">
                  <c:v>0.001</c:v>
                </c:pt>
                <c:pt idx="3293">
                  <c:v>0.001</c:v>
                </c:pt>
                <c:pt idx="3294">
                  <c:v>0.0</c:v>
                </c:pt>
                <c:pt idx="3295">
                  <c:v>0.001</c:v>
                </c:pt>
                <c:pt idx="3296">
                  <c:v>0.001</c:v>
                </c:pt>
                <c:pt idx="3297">
                  <c:v>0.001</c:v>
                </c:pt>
                <c:pt idx="3298">
                  <c:v>0.001</c:v>
                </c:pt>
                <c:pt idx="3299">
                  <c:v>0.001</c:v>
                </c:pt>
                <c:pt idx="3300">
                  <c:v>0.002</c:v>
                </c:pt>
                <c:pt idx="3301">
                  <c:v>0.001</c:v>
                </c:pt>
                <c:pt idx="3302">
                  <c:v>0.001</c:v>
                </c:pt>
                <c:pt idx="3303">
                  <c:v>0.001</c:v>
                </c:pt>
                <c:pt idx="3304">
                  <c:v>0.0</c:v>
                </c:pt>
                <c:pt idx="3305">
                  <c:v>0.001</c:v>
                </c:pt>
                <c:pt idx="3306">
                  <c:v>0.001</c:v>
                </c:pt>
                <c:pt idx="3307">
                  <c:v>0.001</c:v>
                </c:pt>
                <c:pt idx="3308">
                  <c:v>0.0</c:v>
                </c:pt>
                <c:pt idx="3309">
                  <c:v>0.001</c:v>
                </c:pt>
                <c:pt idx="3310">
                  <c:v>0.001</c:v>
                </c:pt>
                <c:pt idx="3311">
                  <c:v>0.001</c:v>
                </c:pt>
                <c:pt idx="3312">
                  <c:v>0.0</c:v>
                </c:pt>
                <c:pt idx="3313">
                  <c:v>0.001</c:v>
                </c:pt>
                <c:pt idx="3314">
                  <c:v>0.001</c:v>
                </c:pt>
                <c:pt idx="3315">
                  <c:v>0.001</c:v>
                </c:pt>
                <c:pt idx="3316">
                  <c:v>0.0</c:v>
                </c:pt>
                <c:pt idx="3317">
                  <c:v>0.001</c:v>
                </c:pt>
                <c:pt idx="3318">
                  <c:v>0.001</c:v>
                </c:pt>
                <c:pt idx="3319">
                  <c:v>0.001</c:v>
                </c:pt>
                <c:pt idx="3320">
                  <c:v>0.001</c:v>
                </c:pt>
                <c:pt idx="3321">
                  <c:v>0.0</c:v>
                </c:pt>
                <c:pt idx="3322">
                  <c:v>0.001</c:v>
                </c:pt>
                <c:pt idx="3323">
                  <c:v>0.001</c:v>
                </c:pt>
                <c:pt idx="3324">
                  <c:v>0.0</c:v>
                </c:pt>
                <c:pt idx="3325">
                  <c:v>0.001</c:v>
                </c:pt>
                <c:pt idx="3326">
                  <c:v>0.001</c:v>
                </c:pt>
                <c:pt idx="3327">
                  <c:v>0.001</c:v>
                </c:pt>
                <c:pt idx="3328">
                  <c:v>0.0</c:v>
                </c:pt>
                <c:pt idx="3329">
                  <c:v>0.002</c:v>
                </c:pt>
                <c:pt idx="3330">
                  <c:v>0.0</c:v>
                </c:pt>
                <c:pt idx="3331">
                  <c:v>0.0</c:v>
                </c:pt>
                <c:pt idx="3332">
                  <c:v>0.0</c:v>
                </c:pt>
                <c:pt idx="3333">
                  <c:v>0.001</c:v>
                </c:pt>
                <c:pt idx="3334">
                  <c:v>0.001</c:v>
                </c:pt>
                <c:pt idx="3335">
                  <c:v>0.001</c:v>
                </c:pt>
                <c:pt idx="3336">
                  <c:v>0.002</c:v>
                </c:pt>
                <c:pt idx="3337">
                  <c:v>0.001</c:v>
                </c:pt>
                <c:pt idx="3338">
                  <c:v>0.0</c:v>
                </c:pt>
                <c:pt idx="3339">
                  <c:v>0.0</c:v>
                </c:pt>
                <c:pt idx="3340">
                  <c:v>0.0</c:v>
                </c:pt>
                <c:pt idx="3341">
                  <c:v>0.001</c:v>
                </c:pt>
                <c:pt idx="3342">
                  <c:v>0.001</c:v>
                </c:pt>
                <c:pt idx="3343">
                  <c:v>0.0</c:v>
                </c:pt>
                <c:pt idx="3344">
                  <c:v>0.001</c:v>
                </c:pt>
                <c:pt idx="3345">
                  <c:v>0.001</c:v>
                </c:pt>
                <c:pt idx="3346">
                  <c:v>0.001</c:v>
                </c:pt>
                <c:pt idx="3347">
                  <c:v>0.001</c:v>
                </c:pt>
                <c:pt idx="3348">
                  <c:v>0.001</c:v>
                </c:pt>
                <c:pt idx="3349">
                  <c:v>0.001</c:v>
                </c:pt>
                <c:pt idx="3350">
                  <c:v>0.002</c:v>
                </c:pt>
                <c:pt idx="3351">
                  <c:v>0.002</c:v>
                </c:pt>
                <c:pt idx="3352">
                  <c:v>0.001</c:v>
                </c:pt>
                <c:pt idx="3353">
                  <c:v>0.001</c:v>
                </c:pt>
                <c:pt idx="3354">
                  <c:v>0.002</c:v>
                </c:pt>
                <c:pt idx="3355">
                  <c:v>0.002</c:v>
                </c:pt>
                <c:pt idx="3356">
                  <c:v>0.001</c:v>
                </c:pt>
                <c:pt idx="3357">
                  <c:v>0.001</c:v>
                </c:pt>
                <c:pt idx="3358">
                  <c:v>0.002</c:v>
                </c:pt>
                <c:pt idx="3359">
                  <c:v>0.001</c:v>
                </c:pt>
                <c:pt idx="3360">
                  <c:v>0.0</c:v>
                </c:pt>
                <c:pt idx="3361">
                  <c:v>0.001</c:v>
                </c:pt>
                <c:pt idx="3362">
                  <c:v>0.001</c:v>
                </c:pt>
                <c:pt idx="3363">
                  <c:v>0.0</c:v>
                </c:pt>
                <c:pt idx="3364">
                  <c:v>0.001</c:v>
                </c:pt>
                <c:pt idx="3365">
                  <c:v>0.0</c:v>
                </c:pt>
                <c:pt idx="3366">
                  <c:v>0.001</c:v>
                </c:pt>
                <c:pt idx="3367">
                  <c:v>0.0</c:v>
                </c:pt>
                <c:pt idx="3368">
                  <c:v>0.001</c:v>
                </c:pt>
                <c:pt idx="3369">
                  <c:v>0.0</c:v>
                </c:pt>
                <c:pt idx="3370">
                  <c:v>0.001</c:v>
                </c:pt>
                <c:pt idx="3371">
                  <c:v>0.0</c:v>
                </c:pt>
                <c:pt idx="3372">
                  <c:v>0.0</c:v>
                </c:pt>
                <c:pt idx="3373">
                  <c:v>0.001</c:v>
                </c:pt>
                <c:pt idx="3374">
                  <c:v>0.0</c:v>
                </c:pt>
                <c:pt idx="3375">
                  <c:v>0.001</c:v>
                </c:pt>
                <c:pt idx="3376">
                  <c:v>0.001</c:v>
                </c:pt>
                <c:pt idx="3377">
                  <c:v>0.001</c:v>
                </c:pt>
                <c:pt idx="3378">
                  <c:v>0.001</c:v>
                </c:pt>
                <c:pt idx="3379">
                  <c:v>0.002</c:v>
                </c:pt>
                <c:pt idx="3380">
                  <c:v>0.001</c:v>
                </c:pt>
                <c:pt idx="3381">
                  <c:v>0.0</c:v>
                </c:pt>
                <c:pt idx="3382">
                  <c:v>0.001</c:v>
                </c:pt>
                <c:pt idx="3383">
                  <c:v>0.001</c:v>
                </c:pt>
                <c:pt idx="3384">
                  <c:v>0.0</c:v>
                </c:pt>
                <c:pt idx="3385">
                  <c:v>0.001</c:v>
                </c:pt>
                <c:pt idx="3386">
                  <c:v>0.0</c:v>
                </c:pt>
                <c:pt idx="3387">
                  <c:v>0.001</c:v>
                </c:pt>
                <c:pt idx="3388">
                  <c:v>0.001</c:v>
                </c:pt>
                <c:pt idx="3389">
                  <c:v>0.0</c:v>
                </c:pt>
                <c:pt idx="3390">
                  <c:v>0.001</c:v>
                </c:pt>
                <c:pt idx="3391">
                  <c:v>0.001</c:v>
                </c:pt>
                <c:pt idx="3392">
                  <c:v>0.001</c:v>
                </c:pt>
                <c:pt idx="3393">
                  <c:v>0.001</c:v>
                </c:pt>
                <c:pt idx="3394">
                  <c:v>0.0</c:v>
                </c:pt>
                <c:pt idx="3395">
                  <c:v>0.0</c:v>
                </c:pt>
                <c:pt idx="3396">
                  <c:v>0.0</c:v>
                </c:pt>
                <c:pt idx="3397">
                  <c:v>0.001</c:v>
                </c:pt>
                <c:pt idx="3398">
                  <c:v>0.0</c:v>
                </c:pt>
                <c:pt idx="3399">
                  <c:v>0.002</c:v>
                </c:pt>
                <c:pt idx="3400">
                  <c:v>0.0</c:v>
                </c:pt>
                <c:pt idx="3401">
                  <c:v>0.0</c:v>
                </c:pt>
                <c:pt idx="3402">
                  <c:v>0.002</c:v>
                </c:pt>
                <c:pt idx="3403">
                  <c:v>0.001</c:v>
                </c:pt>
                <c:pt idx="3404">
                  <c:v>0.001</c:v>
                </c:pt>
                <c:pt idx="3405">
                  <c:v>0.001</c:v>
                </c:pt>
                <c:pt idx="3406">
                  <c:v>0.001</c:v>
                </c:pt>
                <c:pt idx="3407">
                  <c:v>0.001</c:v>
                </c:pt>
                <c:pt idx="3408">
                  <c:v>0.001</c:v>
                </c:pt>
                <c:pt idx="3409">
                  <c:v>0.0</c:v>
                </c:pt>
                <c:pt idx="3410">
                  <c:v>0.0</c:v>
                </c:pt>
                <c:pt idx="3411">
                  <c:v>0.001</c:v>
                </c:pt>
                <c:pt idx="3412">
                  <c:v>0.001</c:v>
                </c:pt>
                <c:pt idx="3413">
                  <c:v>0.001</c:v>
                </c:pt>
                <c:pt idx="3414">
                  <c:v>0.001</c:v>
                </c:pt>
                <c:pt idx="3415">
                  <c:v>0.0</c:v>
                </c:pt>
                <c:pt idx="3416">
                  <c:v>0.001</c:v>
                </c:pt>
                <c:pt idx="3417">
                  <c:v>0.002</c:v>
                </c:pt>
                <c:pt idx="3418">
                  <c:v>0.001</c:v>
                </c:pt>
                <c:pt idx="3419">
                  <c:v>0.001</c:v>
                </c:pt>
                <c:pt idx="3420">
                  <c:v>0.001</c:v>
                </c:pt>
                <c:pt idx="3421">
                  <c:v>0.001</c:v>
                </c:pt>
                <c:pt idx="3422">
                  <c:v>0.001</c:v>
                </c:pt>
                <c:pt idx="3423">
                  <c:v>0.002</c:v>
                </c:pt>
                <c:pt idx="3424">
                  <c:v>0.001</c:v>
                </c:pt>
                <c:pt idx="3425">
                  <c:v>0.0</c:v>
                </c:pt>
                <c:pt idx="3426">
                  <c:v>0.001</c:v>
                </c:pt>
                <c:pt idx="3427">
                  <c:v>0.001</c:v>
                </c:pt>
                <c:pt idx="3428">
                  <c:v>0.001</c:v>
                </c:pt>
                <c:pt idx="3429">
                  <c:v>0.001</c:v>
                </c:pt>
                <c:pt idx="3430">
                  <c:v>0.0</c:v>
                </c:pt>
                <c:pt idx="3431">
                  <c:v>0.001</c:v>
                </c:pt>
                <c:pt idx="3432">
                  <c:v>0.001</c:v>
                </c:pt>
                <c:pt idx="3433">
                  <c:v>0.0</c:v>
                </c:pt>
                <c:pt idx="3434">
                  <c:v>0.0</c:v>
                </c:pt>
                <c:pt idx="3435">
                  <c:v>0.001</c:v>
                </c:pt>
                <c:pt idx="3436">
                  <c:v>0.001</c:v>
                </c:pt>
                <c:pt idx="3437">
                  <c:v>0.001</c:v>
                </c:pt>
                <c:pt idx="3438">
                  <c:v>0.001</c:v>
                </c:pt>
                <c:pt idx="3439">
                  <c:v>0.001</c:v>
                </c:pt>
                <c:pt idx="3440">
                  <c:v>0.002</c:v>
                </c:pt>
                <c:pt idx="3441">
                  <c:v>0.001</c:v>
                </c:pt>
                <c:pt idx="3442">
                  <c:v>0.001</c:v>
                </c:pt>
                <c:pt idx="3443">
                  <c:v>0.0</c:v>
                </c:pt>
                <c:pt idx="3444">
                  <c:v>0.0</c:v>
                </c:pt>
                <c:pt idx="3445">
                  <c:v>0.001</c:v>
                </c:pt>
                <c:pt idx="3446">
                  <c:v>0.001</c:v>
                </c:pt>
                <c:pt idx="3447">
                  <c:v>0.001</c:v>
                </c:pt>
                <c:pt idx="3448">
                  <c:v>0.0</c:v>
                </c:pt>
                <c:pt idx="3449">
                  <c:v>0.0</c:v>
                </c:pt>
                <c:pt idx="3450">
                  <c:v>0.002</c:v>
                </c:pt>
                <c:pt idx="3451">
                  <c:v>0.001</c:v>
                </c:pt>
                <c:pt idx="3452">
                  <c:v>0.0</c:v>
                </c:pt>
                <c:pt idx="3453">
                  <c:v>0.001</c:v>
                </c:pt>
                <c:pt idx="3454">
                  <c:v>0.001</c:v>
                </c:pt>
                <c:pt idx="3455">
                  <c:v>0.0</c:v>
                </c:pt>
                <c:pt idx="3456">
                  <c:v>0.0</c:v>
                </c:pt>
                <c:pt idx="3457">
                  <c:v>0.001</c:v>
                </c:pt>
                <c:pt idx="3458">
                  <c:v>0.001</c:v>
                </c:pt>
                <c:pt idx="3459">
                  <c:v>0.001</c:v>
                </c:pt>
                <c:pt idx="3460">
                  <c:v>0.0</c:v>
                </c:pt>
                <c:pt idx="3461">
                  <c:v>0.001</c:v>
                </c:pt>
                <c:pt idx="3462">
                  <c:v>0.001</c:v>
                </c:pt>
                <c:pt idx="3463">
                  <c:v>0.001</c:v>
                </c:pt>
                <c:pt idx="3464">
                  <c:v>0.001</c:v>
                </c:pt>
                <c:pt idx="3465">
                  <c:v>0.001</c:v>
                </c:pt>
                <c:pt idx="3466">
                  <c:v>0.0</c:v>
                </c:pt>
                <c:pt idx="3467">
                  <c:v>0.001</c:v>
                </c:pt>
                <c:pt idx="3468">
                  <c:v>0.001</c:v>
                </c:pt>
                <c:pt idx="3469">
                  <c:v>0.001</c:v>
                </c:pt>
                <c:pt idx="3470">
                  <c:v>0.001</c:v>
                </c:pt>
                <c:pt idx="3471">
                  <c:v>0.001</c:v>
                </c:pt>
                <c:pt idx="3472">
                  <c:v>0.001</c:v>
                </c:pt>
                <c:pt idx="3473">
                  <c:v>0.001</c:v>
                </c:pt>
                <c:pt idx="3474">
                  <c:v>0.001</c:v>
                </c:pt>
                <c:pt idx="3475">
                  <c:v>0.0</c:v>
                </c:pt>
                <c:pt idx="3476">
                  <c:v>0.0</c:v>
                </c:pt>
                <c:pt idx="3477">
                  <c:v>0.002</c:v>
                </c:pt>
                <c:pt idx="3478">
                  <c:v>0.0</c:v>
                </c:pt>
                <c:pt idx="3479">
                  <c:v>0.0</c:v>
                </c:pt>
                <c:pt idx="3480">
                  <c:v>0.001</c:v>
                </c:pt>
                <c:pt idx="3481">
                  <c:v>0.001</c:v>
                </c:pt>
                <c:pt idx="3482">
                  <c:v>0.0</c:v>
                </c:pt>
                <c:pt idx="3483">
                  <c:v>0.001</c:v>
                </c:pt>
                <c:pt idx="3484">
                  <c:v>0.0</c:v>
                </c:pt>
                <c:pt idx="3485">
                  <c:v>0.001</c:v>
                </c:pt>
                <c:pt idx="3486">
                  <c:v>0.001</c:v>
                </c:pt>
                <c:pt idx="3487">
                  <c:v>0.001</c:v>
                </c:pt>
                <c:pt idx="3488">
                  <c:v>0.001</c:v>
                </c:pt>
                <c:pt idx="3489">
                  <c:v>0.001</c:v>
                </c:pt>
                <c:pt idx="3490">
                  <c:v>0.001</c:v>
                </c:pt>
                <c:pt idx="3491">
                  <c:v>0.001</c:v>
                </c:pt>
                <c:pt idx="3492">
                  <c:v>0.001</c:v>
                </c:pt>
                <c:pt idx="3493">
                  <c:v>0.001</c:v>
                </c:pt>
                <c:pt idx="3494">
                  <c:v>0.0</c:v>
                </c:pt>
                <c:pt idx="3495">
                  <c:v>0.0</c:v>
                </c:pt>
                <c:pt idx="3496">
                  <c:v>0.001</c:v>
                </c:pt>
                <c:pt idx="3497">
                  <c:v>0.001</c:v>
                </c:pt>
                <c:pt idx="3498">
                  <c:v>0.001</c:v>
                </c:pt>
                <c:pt idx="3499">
                  <c:v>0.001</c:v>
                </c:pt>
                <c:pt idx="3500">
                  <c:v>0.001</c:v>
                </c:pt>
                <c:pt idx="3501">
                  <c:v>0.0</c:v>
                </c:pt>
                <c:pt idx="3502">
                  <c:v>0.001</c:v>
                </c:pt>
                <c:pt idx="3503">
                  <c:v>0.0</c:v>
                </c:pt>
                <c:pt idx="3504">
                  <c:v>0.0</c:v>
                </c:pt>
                <c:pt idx="3505">
                  <c:v>0.002</c:v>
                </c:pt>
                <c:pt idx="3506">
                  <c:v>0.001</c:v>
                </c:pt>
                <c:pt idx="3507">
                  <c:v>0.001</c:v>
                </c:pt>
                <c:pt idx="3508">
                  <c:v>0.0</c:v>
                </c:pt>
                <c:pt idx="3509">
                  <c:v>0.001</c:v>
                </c:pt>
                <c:pt idx="3510">
                  <c:v>0.002</c:v>
                </c:pt>
                <c:pt idx="3511">
                  <c:v>0.0</c:v>
                </c:pt>
                <c:pt idx="3512">
                  <c:v>0.0</c:v>
                </c:pt>
                <c:pt idx="3513">
                  <c:v>0.0</c:v>
                </c:pt>
                <c:pt idx="3514">
                  <c:v>0.002</c:v>
                </c:pt>
                <c:pt idx="3515">
                  <c:v>0.0</c:v>
                </c:pt>
                <c:pt idx="3516">
                  <c:v>0.001</c:v>
                </c:pt>
                <c:pt idx="3517">
                  <c:v>0.0</c:v>
                </c:pt>
                <c:pt idx="3518">
                  <c:v>0.001</c:v>
                </c:pt>
                <c:pt idx="3519">
                  <c:v>0.001</c:v>
                </c:pt>
                <c:pt idx="3520">
                  <c:v>0.001</c:v>
                </c:pt>
                <c:pt idx="3521">
                  <c:v>0.002</c:v>
                </c:pt>
                <c:pt idx="3522">
                  <c:v>0.0</c:v>
                </c:pt>
                <c:pt idx="3523">
                  <c:v>0.001</c:v>
                </c:pt>
                <c:pt idx="3524">
                  <c:v>0.0</c:v>
                </c:pt>
                <c:pt idx="3525">
                  <c:v>0.001</c:v>
                </c:pt>
                <c:pt idx="3526">
                  <c:v>0.001</c:v>
                </c:pt>
                <c:pt idx="3527">
                  <c:v>0.0</c:v>
                </c:pt>
                <c:pt idx="3528">
                  <c:v>0.0</c:v>
                </c:pt>
                <c:pt idx="3529">
                  <c:v>0.001</c:v>
                </c:pt>
                <c:pt idx="3530">
                  <c:v>0.0</c:v>
                </c:pt>
                <c:pt idx="3531">
                  <c:v>0.001</c:v>
                </c:pt>
                <c:pt idx="3532">
                  <c:v>0.001</c:v>
                </c:pt>
                <c:pt idx="3533">
                  <c:v>0.002</c:v>
                </c:pt>
                <c:pt idx="3534">
                  <c:v>0.001</c:v>
                </c:pt>
                <c:pt idx="3535">
                  <c:v>0.001</c:v>
                </c:pt>
                <c:pt idx="3536">
                  <c:v>0.0</c:v>
                </c:pt>
                <c:pt idx="3537">
                  <c:v>0.001</c:v>
                </c:pt>
                <c:pt idx="3538">
                  <c:v>0.0</c:v>
                </c:pt>
                <c:pt idx="3539">
                  <c:v>0.001</c:v>
                </c:pt>
                <c:pt idx="3540">
                  <c:v>0.001</c:v>
                </c:pt>
                <c:pt idx="3541">
                  <c:v>0.002</c:v>
                </c:pt>
                <c:pt idx="3542">
                  <c:v>0.0</c:v>
                </c:pt>
                <c:pt idx="3543">
                  <c:v>0.0</c:v>
                </c:pt>
                <c:pt idx="3544">
                  <c:v>0.0</c:v>
                </c:pt>
                <c:pt idx="3545">
                  <c:v>0.001</c:v>
                </c:pt>
                <c:pt idx="3546">
                  <c:v>0.001</c:v>
                </c:pt>
                <c:pt idx="3547">
                  <c:v>0.002</c:v>
                </c:pt>
                <c:pt idx="3548">
                  <c:v>0.001</c:v>
                </c:pt>
                <c:pt idx="3549">
                  <c:v>0.001</c:v>
                </c:pt>
                <c:pt idx="3550">
                  <c:v>0.001</c:v>
                </c:pt>
                <c:pt idx="3551">
                  <c:v>0.002</c:v>
                </c:pt>
                <c:pt idx="3552">
                  <c:v>0.001</c:v>
                </c:pt>
                <c:pt idx="3553">
                  <c:v>0.0</c:v>
                </c:pt>
                <c:pt idx="3554">
                  <c:v>0.0</c:v>
                </c:pt>
                <c:pt idx="3555">
                  <c:v>0.002</c:v>
                </c:pt>
                <c:pt idx="3556">
                  <c:v>0.001</c:v>
                </c:pt>
                <c:pt idx="3557">
                  <c:v>0.001</c:v>
                </c:pt>
                <c:pt idx="3558">
                  <c:v>0.001</c:v>
                </c:pt>
                <c:pt idx="3559">
                  <c:v>0.001</c:v>
                </c:pt>
                <c:pt idx="3560">
                  <c:v>0.0</c:v>
                </c:pt>
                <c:pt idx="3561">
                  <c:v>0.001</c:v>
                </c:pt>
                <c:pt idx="3562">
                  <c:v>0.001</c:v>
                </c:pt>
                <c:pt idx="3563">
                  <c:v>0.002</c:v>
                </c:pt>
                <c:pt idx="3564">
                  <c:v>0.0</c:v>
                </c:pt>
                <c:pt idx="3565">
                  <c:v>0.001</c:v>
                </c:pt>
                <c:pt idx="3566">
                  <c:v>0.001</c:v>
                </c:pt>
                <c:pt idx="3567">
                  <c:v>0.001</c:v>
                </c:pt>
                <c:pt idx="3568">
                  <c:v>0.0</c:v>
                </c:pt>
                <c:pt idx="3569">
                  <c:v>0.002</c:v>
                </c:pt>
                <c:pt idx="3570">
                  <c:v>0.001</c:v>
                </c:pt>
                <c:pt idx="3571">
                  <c:v>0.0</c:v>
                </c:pt>
                <c:pt idx="3572">
                  <c:v>0.001</c:v>
                </c:pt>
                <c:pt idx="3573">
                  <c:v>0.0</c:v>
                </c:pt>
                <c:pt idx="3574">
                  <c:v>0.001</c:v>
                </c:pt>
                <c:pt idx="3575">
                  <c:v>0.001</c:v>
                </c:pt>
                <c:pt idx="3576">
                  <c:v>0.0</c:v>
                </c:pt>
                <c:pt idx="3577">
                  <c:v>0.001</c:v>
                </c:pt>
                <c:pt idx="3578">
                  <c:v>0.001</c:v>
                </c:pt>
                <c:pt idx="3579">
                  <c:v>0.001</c:v>
                </c:pt>
                <c:pt idx="3580">
                  <c:v>0.001</c:v>
                </c:pt>
                <c:pt idx="3581">
                  <c:v>0.0</c:v>
                </c:pt>
                <c:pt idx="3582">
                  <c:v>0.001</c:v>
                </c:pt>
                <c:pt idx="3583">
                  <c:v>0.001</c:v>
                </c:pt>
                <c:pt idx="3584">
                  <c:v>0.0</c:v>
                </c:pt>
                <c:pt idx="3585">
                  <c:v>0.0</c:v>
                </c:pt>
                <c:pt idx="3586">
                  <c:v>0.0</c:v>
                </c:pt>
                <c:pt idx="3587">
                  <c:v>0.0</c:v>
                </c:pt>
                <c:pt idx="3588">
                  <c:v>0.0</c:v>
                </c:pt>
                <c:pt idx="3589">
                  <c:v>0.001</c:v>
                </c:pt>
                <c:pt idx="3590">
                  <c:v>0.001</c:v>
                </c:pt>
                <c:pt idx="3591">
                  <c:v>0.0</c:v>
                </c:pt>
                <c:pt idx="3592">
                  <c:v>0.001</c:v>
                </c:pt>
                <c:pt idx="3593">
                  <c:v>0.001</c:v>
                </c:pt>
                <c:pt idx="3594">
                  <c:v>0.0</c:v>
                </c:pt>
                <c:pt idx="3595">
                  <c:v>0.0</c:v>
                </c:pt>
                <c:pt idx="3596">
                  <c:v>0.001</c:v>
                </c:pt>
                <c:pt idx="3597">
                  <c:v>0.001</c:v>
                </c:pt>
                <c:pt idx="3598">
                  <c:v>0.001</c:v>
                </c:pt>
                <c:pt idx="3599">
                  <c:v>0.0</c:v>
                </c:pt>
                <c:pt idx="3600">
                  <c:v>0.001</c:v>
                </c:pt>
                <c:pt idx="3601">
                  <c:v>0.0</c:v>
                </c:pt>
                <c:pt idx="3602">
                  <c:v>0.001</c:v>
                </c:pt>
                <c:pt idx="3603">
                  <c:v>0.002</c:v>
                </c:pt>
                <c:pt idx="3604">
                  <c:v>0.001</c:v>
                </c:pt>
                <c:pt idx="3605">
                  <c:v>0.0</c:v>
                </c:pt>
                <c:pt idx="3606">
                  <c:v>0.0</c:v>
                </c:pt>
                <c:pt idx="3607">
                  <c:v>0.001</c:v>
                </c:pt>
                <c:pt idx="3608">
                  <c:v>0.0</c:v>
                </c:pt>
                <c:pt idx="3609">
                  <c:v>0.0</c:v>
                </c:pt>
                <c:pt idx="3610">
                  <c:v>0.001</c:v>
                </c:pt>
                <c:pt idx="3611">
                  <c:v>0.0</c:v>
                </c:pt>
                <c:pt idx="3612">
                  <c:v>0.0</c:v>
                </c:pt>
                <c:pt idx="3613">
                  <c:v>0.001</c:v>
                </c:pt>
                <c:pt idx="3614">
                  <c:v>0.0</c:v>
                </c:pt>
                <c:pt idx="3615">
                  <c:v>0.001</c:v>
                </c:pt>
                <c:pt idx="3616">
                  <c:v>0.001</c:v>
                </c:pt>
                <c:pt idx="3617">
                  <c:v>0.001</c:v>
                </c:pt>
                <c:pt idx="3618">
                  <c:v>0.0</c:v>
                </c:pt>
                <c:pt idx="3619">
                  <c:v>0.001</c:v>
                </c:pt>
                <c:pt idx="3620">
                  <c:v>0.001</c:v>
                </c:pt>
                <c:pt idx="3621">
                  <c:v>0.0</c:v>
                </c:pt>
                <c:pt idx="3622">
                  <c:v>0.001</c:v>
                </c:pt>
                <c:pt idx="3623">
                  <c:v>0.0</c:v>
                </c:pt>
                <c:pt idx="3624">
                  <c:v>0.0</c:v>
                </c:pt>
                <c:pt idx="3625">
                  <c:v>0.001</c:v>
                </c:pt>
                <c:pt idx="3626">
                  <c:v>0.001</c:v>
                </c:pt>
                <c:pt idx="3627">
                  <c:v>0.0</c:v>
                </c:pt>
                <c:pt idx="3628">
                  <c:v>0.001</c:v>
                </c:pt>
                <c:pt idx="3629">
                  <c:v>0.001</c:v>
                </c:pt>
                <c:pt idx="3630">
                  <c:v>0.001</c:v>
                </c:pt>
                <c:pt idx="3631">
                  <c:v>0.001</c:v>
                </c:pt>
                <c:pt idx="3632">
                  <c:v>0.001</c:v>
                </c:pt>
                <c:pt idx="3633">
                  <c:v>0.001</c:v>
                </c:pt>
                <c:pt idx="3634">
                  <c:v>0.0</c:v>
                </c:pt>
                <c:pt idx="3635">
                  <c:v>0.001</c:v>
                </c:pt>
                <c:pt idx="3636">
                  <c:v>0.0</c:v>
                </c:pt>
                <c:pt idx="3637">
                  <c:v>0.001</c:v>
                </c:pt>
                <c:pt idx="3638">
                  <c:v>0.001</c:v>
                </c:pt>
                <c:pt idx="3639">
                  <c:v>0.001</c:v>
                </c:pt>
                <c:pt idx="3640">
                  <c:v>0.0</c:v>
                </c:pt>
                <c:pt idx="3641">
                  <c:v>0.0</c:v>
                </c:pt>
                <c:pt idx="3642">
                  <c:v>0.001</c:v>
                </c:pt>
                <c:pt idx="3643">
                  <c:v>0.001</c:v>
                </c:pt>
                <c:pt idx="3644">
                  <c:v>0.0</c:v>
                </c:pt>
                <c:pt idx="3645">
                  <c:v>0.001</c:v>
                </c:pt>
                <c:pt idx="3646">
                  <c:v>0.0</c:v>
                </c:pt>
                <c:pt idx="3647">
                  <c:v>0.001</c:v>
                </c:pt>
                <c:pt idx="3648">
                  <c:v>0.001</c:v>
                </c:pt>
                <c:pt idx="3649">
                  <c:v>0.001</c:v>
                </c:pt>
                <c:pt idx="3650">
                  <c:v>0.001</c:v>
                </c:pt>
                <c:pt idx="3651">
                  <c:v>0.001</c:v>
                </c:pt>
                <c:pt idx="3652">
                  <c:v>0.001</c:v>
                </c:pt>
                <c:pt idx="3653">
                  <c:v>0.0</c:v>
                </c:pt>
                <c:pt idx="3654">
                  <c:v>0.001</c:v>
                </c:pt>
                <c:pt idx="3655">
                  <c:v>0.001</c:v>
                </c:pt>
                <c:pt idx="3656">
                  <c:v>0.001</c:v>
                </c:pt>
                <c:pt idx="3657">
                  <c:v>0.001</c:v>
                </c:pt>
                <c:pt idx="3658">
                  <c:v>0.001</c:v>
                </c:pt>
                <c:pt idx="3659">
                  <c:v>0.0</c:v>
                </c:pt>
                <c:pt idx="3660">
                  <c:v>0.001</c:v>
                </c:pt>
                <c:pt idx="3661">
                  <c:v>0.001</c:v>
                </c:pt>
                <c:pt idx="3662">
                  <c:v>0.001</c:v>
                </c:pt>
                <c:pt idx="3663">
                  <c:v>0.0</c:v>
                </c:pt>
                <c:pt idx="3664">
                  <c:v>0.001</c:v>
                </c:pt>
                <c:pt idx="3665">
                  <c:v>0.001</c:v>
                </c:pt>
                <c:pt idx="3666">
                  <c:v>0.001</c:v>
                </c:pt>
                <c:pt idx="3667">
                  <c:v>0.0</c:v>
                </c:pt>
                <c:pt idx="3668">
                  <c:v>0.001</c:v>
                </c:pt>
                <c:pt idx="3669">
                  <c:v>0.002</c:v>
                </c:pt>
                <c:pt idx="3670">
                  <c:v>0.0</c:v>
                </c:pt>
                <c:pt idx="3671">
                  <c:v>0.001</c:v>
                </c:pt>
                <c:pt idx="3672">
                  <c:v>0.0</c:v>
                </c:pt>
                <c:pt idx="3673">
                  <c:v>0.001</c:v>
                </c:pt>
                <c:pt idx="3674">
                  <c:v>0.001</c:v>
                </c:pt>
                <c:pt idx="3675">
                  <c:v>0.001</c:v>
                </c:pt>
                <c:pt idx="3676">
                  <c:v>0.0</c:v>
                </c:pt>
                <c:pt idx="3677">
                  <c:v>0.0</c:v>
                </c:pt>
                <c:pt idx="3678">
                  <c:v>0.001</c:v>
                </c:pt>
                <c:pt idx="3679">
                  <c:v>0.001</c:v>
                </c:pt>
                <c:pt idx="3680">
                  <c:v>0.0</c:v>
                </c:pt>
                <c:pt idx="3681">
                  <c:v>0.0</c:v>
                </c:pt>
                <c:pt idx="3682">
                  <c:v>0.001</c:v>
                </c:pt>
                <c:pt idx="3683">
                  <c:v>0.001</c:v>
                </c:pt>
                <c:pt idx="3684">
                  <c:v>0.0</c:v>
                </c:pt>
                <c:pt idx="3685">
                  <c:v>0.001</c:v>
                </c:pt>
                <c:pt idx="3686">
                  <c:v>0.0</c:v>
                </c:pt>
                <c:pt idx="3687">
                  <c:v>0.0</c:v>
                </c:pt>
                <c:pt idx="3688">
                  <c:v>0.001</c:v>
                </c:pt>
                <c:pt idx="3689">
                  <c:v>0.001</c:v>
                </c:pt>
                <c:pt idx="3690">
                  <c:v>0.0</c:v>
                </c:pt>
                <c:pt idx="3691">
                  <c:v>0.001</c:v>
                </c:pt>
                <c:pt idx="3692">
                  <c:v>0.0</c:v>
                </c:pt>
                <c:pt idx="3693">
                  <c:v>0.0</c:v>
                </c:pt>
                <c:pt idx="3694">
                  <c:v>0.0</c:v>
                </c:pt>
                <c:pt idx="3695">
                  <c:v>0.0</c:v>
                </c:pt>
                <c:pt idx="3696">
                  <c:v>0.001</c:v>
                </c:pt>
                <c:pt idx="3697">
                  <c:v>0.0</c:v>
                </c:pt>
                <c:pt idx="3698">
                  <c:v>0.0</c:v>
                </c:pt>
                <c:pt idx="3699">
                  <c:v>0.001</c:v>
                </c:pt>
                <c:pt idx="3700">
                  <c:v>0.001</c:v>
                </c:pt>
                <c:pt idx="3701">
                  <c:v>0.0</c:v>
                </c:pt>
                <c:pt idx="3702">
                  <c:v>0.0</c:v>
                </c:pt>
                <c:pt idx="3703">
                  <c:v>0.001</c:v>
                </c:pt>
                <c:pt idx="3704">
                  <c:v>0.0</c:v>
                </c:pt>
                <c:pt idx="3705">
                  <c:v>0.001</c:v>
                </c:pt>
                <c:pt idx="3706">
                  <c:v>0.001</c:v>
                </c:pt>
                <c:pt idx="3707">
                  <c:v>0.0</c:v>
                </c:pt>
                <c:pt idx="3708">
                  <c:v>0.0</c:v>
                </c:pt>
                <c:pt idx="3709">
                  <c:v>0.0</c:v>
                </c:pt>
                <c:pt idx="3710">
                  <c:v>0.0</c:v>
                </c:pt>
                <c:pt idx="3711">
                  <c:v>0.001</c:v>
                </c:pt>
                <c:pt idx="3712">
                  <c:v>0.0</c:v>
                </c:pt>
                <c:pt idx="3713">
                  <c:v>0.001</c:v>
                </c:pt>
                <c:pt idx="3714">
                  <c:v>0.002</c:v>
                </c:pt>
                <c:pt idx="3715">
                  <c:v>0.002</c:v>
                </c:pt>
                <c:pt idx="3716">
                  <c:v>0.001</c:v>
                </c:pt>
                <c:pt idx="3717">
                  <c:v>0.0</c:v>
                </c:pt>
                <c:pt idx="3718">
                  <c:v>0.001</c:v>
                </c:pt>
                <c:pt idx="3719">
                  <c:v>0.002</c:v>
                </c:pt>
                <c:pt idx="3720">
                  <c:v>0.001</c:v>
                </c:pt>
                <c:pt idx="3721">
                  <c:v>0.001</c:v>
                </c:pt>
                <c:pt idx="3722">
                  <c:v>0.001</c:v>
                </c:pt>
                <c:pt idx="3723">
                  <c:v>0.001</c:v>
                </c:pt>
                <c:pt idx="3724">
                  <c:v>0.0</c:v>
                </c:pt>
                <c:pt idx="3725">
                  <c:v>0.001</c:v>
                </c:pt>
                <c:pt idx="3726">
                  <c:v>0.001</c:v>
                </c:pt>
                <c:pt idx="3727">
                  <c:v>0.0</c:v>
                </c:pt>
                <c:pt idx="3728">
                  <c:v>0.0</c:v>
                </c:pt>
                <c:pt idx="3729">
                  <c:v>0.001</c:v>
                </c:pt>
                <c:pt idx="3730">
                  <c:v>0.001</c:v>
                </c:pt>
                <c:pt idx="3731">
                  <c:v>0.001</c:v>
                </c:pt>
                <c:pt idx="3732">
                  <c:v>0.002</c:v>
                </c:pt>
                <c:pt idx="3733">
                  <c:v>0.0</c:v>
                </c:pt>
                <c:pt idx="3734">
                  <c:v>0.0</c:v>
                </c:pt>
                <c:pt idx="3735">
                  <c:v>0.001</c:v>
                </c:pt>
                <c:pt idx="3736">
                  <c:v>0.001</c:v>
                </c:pt>
                <c:pt idx="3737">
                  <c:v>0.001</c:v>
                </c:pt>
                <c:pt idx="3738">
                  <c:v>0.001</c:v>
                </c:pt>
                <c:pt idx="3739">
                  <c:v>0.001</c:v>
                </c:pt>
                <c:pt idx="3740">
                  <c:v>0.0</c:v>
                </c:pt>
                <c:pt idx="3741">
                  <c:v>0.001</c:v>
                </c:pt>
                <c:pt idx="3742">
                  <c:v>0.0</c:v>
                </c:pt>
                <c:pt idx="3743">
                  <c:v>0.001</c:v>
                </c:pt>
                <c:pt idx="3744">
                  <c:v>0.001</c:v>
                </c:pt>
                <c:pt idx="3745">
                  <c:v>0.001</c:v>
                </c:pt>
                <c:pt idx="3746">
                  <c:v>0.001</c:v>
                </c:pt>
                <c:pt idx="3747">
                  <c:v>0.001</c:v>
                </c:pt>
                <c:pt idx="3748">
                  <c:v>0.0</c:v>
                </c:pt>
                <c:pt idx="3749">
                  <c:v>0.001</c:v>
                </c:pt>
                <c:pt idx="3750">
                  <c:v>0.0</c:v>
                </c:pt>
                <c:pt idx="3751">
                  <c:v>0.001</c:v>
                </c:pt>
                <c:pt idx="3752">
                  <c:v>0.0</c:v>
                </c:pt>
                <c:pt idx="3753">
                  <c:v>0.0</c:v>
                </c:pt>
                <c:pt idx="3754">
                  <c:v>0.001</c:v>
                </c:pt>
                <c:pt idx="3755">
                  <c:v>0.001</c:v>
                </c:pt>
                <c:pt idx="3756">
                  <c:v>0.001</c:v>
                </c:pt>
                <c:pt idx="3757">
                  <c:v>0.002</c:v>
                </c:pt>
                <c:pt idx="3758">
                  <c:v>0.0</c:v>
                </c:pt>
                <c:pt idx="3759">
                  <c:v>0.001</c:v>
                </c:pt>
                <c:pt idx="3760">
                  <c:v>0.001</c:v>
                </c:pt>
                <c:pt idx="3761">
                  <c:v>0.0</c:v>
                </c:pt>
                <c:pt idx="3762">
                  <c:v>0.0</c:v>
                </c:pt>
                <c:pt idx="3763">
                  <c:v>0.002</c:v>
                </c:pt>
                <c:pt idx="3764">
                  <c:v>0.001</c:v>
                </c:pt>
                <c:pt idx="3765">
                  <c:v>0.001</c:v>
                </c:pt>
                <c:pt idx="3766">
                  <c:v>0.001</c:v>
                </c:pt>
                <c:pt idx="3767">
                  <c:v>0.001</c:v>
                </c:pt>
                <c:pt idx="3768">
                  <c:v>0.001</c:v>
                </c:pt>
                <c:pt idx="3769">
                  <c:v>0.001</c:v>
                </c:pt>
                <c:pt idx="3770">
                  <c:v>0.001</c:v>
                </c:pt>
                <c:pt idx="3771">
                  <c:v>0.001</c:v>
                </c:pt>
                <c:pt idx="3772">
                  <c:v>0.001</c:v>
                </c:pt>
                <c:pt idx="3773">
                  <c:v>0.002</c:v>
                </c:pt>
                <c:pt idx="3774">
                  <c:v>0.001</c:v>
                </c:pt>
                <c:pt idx="3775">
                  <c:v>0.001</c:v>
                </c:pt>
                <c:pt idx="3776">
                  <c:v>0.001</c:v>
                </c:pt>
                <c:pt idx="3777">
                  <c:v>0.001</c:v>
                </c:pt>
                <c:pt idx="3778">
                  <c:v>0.001</c:v>
                </c:pt>
                <c:pt idx="3779">
                  <c:v>0.001</c:v>
                </c:pt>
                <c:pt idx="3780">
                  <c:v>0.001</c:v>
                </c:pt>
                <c:pt idx="3781">
                  <c:v>0.0</c:v>
                </c:pt>
                <c:pt idx="3782">
                  <c:v>0.001</c:v>
                </c:pt>
                <c:pt idx="3783">
                  <c:v>0.001</c:v>
                </c:pt>
                <c:pt idx="3784">
                  <c:v>0.001</c:v>
                </c:pt>
                <c:pt idx="3785">
                  <c:v>0.001</c:v>
                </c:pt>
                <c:pt idx="3786">
                  <c:v>0.0</c:v>
                </c:pt>
                <c:pt idx="3787">
                  <c:v>0.001</c:v>
                </c:pt>
                <c:pt idx="3788">
                  <c:v>0.001</c:v>
                </c:pt>
                <c:pt idx="3789">
                  <c:v>0.001</c:v>
                </c:pt>
                <c:pt idx="3790">
                  <c:v>0.001</c:v>
                </c:pt>
                <c:pt idx="3791">
                  <c:v>0.001</c:v>
                </c:pt>
                <c:pt idx="3792">
                  <c:v>0.001</c:v>
                </c:pt>
                <c:pt idx="3793">
                  <c:v>0.0</c:v>
                </c:pt>
                <c:pt idx="3794">
                  <c:v>0.001</c:v>
                </c:pt>
                <c:pt idx="3795">
                  <c:v>0.0</c:v>
                </c:pt>
                <c:pt idx="3796">
                  <c:v>0.001</c:v>
                </c:pt>
                <c:pt idx="3797">
                  <c:v>0.001</c:v>
                </c:pt>
                <c:pt idx="3798">
                  <c:v>0.001</c:v>
                </c:pt>
                <c:pt idx="3799">
                  <c:v>0.002</c:v>
                </c:pt>
                <c:pt idx="3800">
                  <c:v>0.0</c:v>
                </c:pt>
                <c:pt idx="3801">
                  <c:v>0.001</c:v>
                </c:pt>
                <c:pt idx="3802">
                  <c:v>0.001</c:v>
                </c:pt>
                <c:pt idx="3803">
                  <c:v>0.0</c:v>
                </c:pt>
                <c:pt idx="3804">
                  <c:v>0.001</c:v>
                </c:pt>
                <c:pt idx="3805">
                  <c:v>0.0</c:v>
                </c:pt>
                <c:pt idx="3806">
                  <c:v>0.001</c:v>
                </c:pt>
                <c:pt idx="3807">
                  <c:v>0.001</c:v>
                </c:pt>
                <c:pt idx="3808">
                  <c:v>0.001</c:v>
                </c:pt>
                <c:pt idx="3809">
                  <c:v>0.002</c:v>
                </c:pt>
                <c:pt idx="3810">
                  <c:v>0.0</c:v>
                </c:pt>
                <c:pt idx="3811">
                  <c:v>0.001</c:v>
                </c:pt>
                <c:pt idx="3812">
                  <c:v>0.001</c:v>
                </c:pt>
                <c:pt idx="3813">
                  <c:v>0.0</c:v>
                </c:pt>
                <c:pt idx="3814">
                  <c:v>0.002</c:v>
                </c:pt>
                <c:pt idx="3815">
                  <c:v>0.0</c:v>
                </c:pt>
                <c:pt idx="3816">
                  <c:v>0.0</c:v>
                </c:pt>
                <c:pt idx="3817">
                  <c:v>0.0</c:v>
                </c:pt>
                <c:pt idx="3818">
                  <c:v>0.0</c:v>
                </c:pt>
                <c:pt idx="3819">
                  <c:v>0.001</c:v>
                </c:pt>
                <c:pt idx="3820">
                  <c:v>0.0</c:v>
                </c:pt>
                <c:pt idx="3821">
                  <c:v>0.001</c:v>
                </c:pt>
                <c:pt idx="3822">
                  <c:v>0.001</c:v>
                </c:pt>
                <c:pt idx="3823">
                  <c:v>0.001</c:v>
                </c:pt>
                <c:pt idx="3824">
                  <c:v>0.001</c:v>
                </c:pt>
                <c:pt idx="3825">
                  <c:v>0.0</c:v>
                </c:pt>
                <c:pt idx="3826">
                  <c:v>0.001</c:v>
                </c:pt>
                <c:pt idx="3827">
                  <c:v>0.0</c:v>
                </c:pt>
                <c:pt idx="3828">
                  <c:v>0.001</c:v>
                </c:pt>
                <c:pt idx="3829">
                  <c:v>0.001</c:v>
                </c:pt>
                <c:pt idx="3830">
                  <c:v>0.001</c:v>
                </c:pt>
                <c:pt idx="3831">
                  <c:v>0.001</c:v>
                </c:pt>
                <c:pt idx="3832">
                  <c:v>0.001</c:v>
                </c:pt>
                <c:pt idx="3833">
                  <c:v>0.001</c:v>
                </c:pt>
                <c:pt idx="3834">
                  <c:v>0.001</c:v>
                </c:pt>
                <c:pt idx="3835">
                  <c:v>0.0</c:v>
                </c:pt>
                <c:pt idx="3836">
                  <c:v>0.001</c:v>
                </c:pt>
                <c:pt idx="3837">
                  <c:v>0.0</c:v>
                </c:pt>
                <c:pt idx="3838">
                  <c:v>0.0</c:v>
                </c:pt>
                <c:pt idx="3839">
                  <c:v>0.001</c:v>
                </c:pt>
                <c:pt idx="3840">
                  <c:v>0.001</c:v>
                </c:pt>
                <c:pt idx="3841">
                  <c:v>0.001</c:v>
                </c:pt>
                <c:pt idx="3842">
                  <c:v>0.001</c:v>
                </c:pt>
                <c:pt idx="3843">
                  <c:v>0.0</c:v>
                </c:pt>
                <c:pt idx="3844">
                  <c:v>0.0</c:v>
                </c:pt>
                <c:pt idx="3845">
                  <c:v>0.001</c:v>
                </c:pt>
                <c:pt idx="3846">
                  <c:v>0.001</c:v>
                </c:pt>
                <c:pt idx="3847">
                  <c:v>0.001</c:v>
                </c:pt>
                <c:pt idx="3848">
                  <c:v>0.0</c:v>
                </c:pt>
                <c:pt idx="3849">
                  <c:v>0.001</c:v>
                </c:pt>
                <c:pt idx="3850">
                  <c:v>0.002</c:v>
                </c:pt>
                <c:pt idx="3851">
                  <c:v>0.0</c:v>
                </c:pt>
                <c:pt idx="3852">
                  <c:v>0.0</c:v>
                </c:pt>
                <c:pt idx="3853">
                  <c:v>0.0</c:v>
                </c:pt>
                <c:pt idx="3854">
                  <c:v>0.001</c:v>
                </c:pt>
                <c:pt idx="3855">
                  <c:v>0.001</c:v>
                </c:pt>
                <c:pt idx="3856">
                  <c:v>0.0</c:v>
                </c:pt>
                <c:pt idx="3857">
                  <c:v>0.001</c:v>
                </c:pt>
                <c:pt idx="3858">
                  <c:v>0.001</c:v>
                </c:pt>
                <c:pt idx="3859">
                  <c:v>0.001</c:v>
                </c:pt>
                <c:pt idx="3860">
                  <c:v>0.0</c:v>
                </c:pt>
                <c:pt idx="3861">
                  <c:v>0.001</c:v>
                </c:pt>
                <c:pt idx="3862">
                  <c:v>0.001</c:v>
                </c:pt>
                <c:pt idx="3863">
                  <c:v>0.0</c:v>
                </c:pt>
                <c:pt idx="3864">
                  <c:v>0.0</c:v>
                </c:pt>
                <c:pt idx="3865">
                  <c:v>0.001</c:v>
                </c:pt>
                <c:pt idx="3866">
                  <c:v>0.001</c:v>
                </c:pt>
                <c:pt idx="3867">
                  <c:v>0.001</c:v>
                </c:pt>
                <c:pt idx="3868">
                  <c:v>0.002</c:v>
                </c:pt>
                <c:pt idx="3869">
                  <c:v>0.002</c:v>
                </c:pt>
                <c:pt idx="3870">
                  <c:v>0.001</c:v>
                </c:pt>
                <c:pt idx="3871">
                  <c:v>0.001</c:v>
                </c:pt>
                <c:pt idx="3872">
                  <c:v>0.001</c:v>
                </c:pt>
                <c:pt idx="3873">
                  <c:v>0.001</c:v>
                </c:pt>
                <c:pt idx="3874">
                  <c:v>0.001</c:v>
                </c:pt>
                <c:pt idx="3875">
                  <c:v>0.0</c:v>
                </c:pt>
                <c:pt idx="3876">
                  <c:v>0.001</c:v>
                </c:pt>
                <c:pt idx="3877">
                  <c:v>0.0</c:v>
                </c:pt>
                <c:pt idx="3878">
                  <c:v>0.001</c:v>
                </c:pt>
                <c:pt idx="3879">
                  <c:v>0.0</c:v>
                </c:pt>
                <c:pt idx="3880">
                  <c:v>0.001</c:v>
                </c:pt>
                <c:pt idx="3881">
                  <c:v>0.0</c:v>
                </c:pt>
                <c:pt idx="3882">
                  <c:v>0.001</c:v>
                </c:pt>
                <c:pt idx="3883">
                  <c:v>0.001</c:v>
                </c:pt>
                <c:pt idx="3884">
                  <c:v>0.001</c:v>
                </c:pt>
                <c:pt idx="3885">
                  <c:v>0.0</c:v>
                </c:pt>
                <c:pt idx="3886">
                  <c:v>0.002</c:v>
                </c:pt>
                <c:pt idx="3887">
                  <c:v>0.001</c:v>
                </c:pt>
                <c:pt idx="3888">
                  <c:v>0.001</c:v>
                </c:pt>
                <c:pt idx="3889">
                  <c:v>0.0</c:v>
                </c:pt>
                <c:pt idx="3890">
                  <c:v>0.0</c:v>
                </c:pt>
                <c:pt idx="3891">
                  <c:v>0.001</c:v>
                </c:pt>
                <c:pt idx="3892">
                  <c:v>0.001</c:v>
                </c:pt>
                <c:pt idx="3893">
                  <c:v>0.002</c:v>
                </c:pt>
                <c:pt idx="3894">
                  <c:v>0.001</c:v>
                </c:pt>
                <c:pt idx="3895">
                  <c:v>0.001</c:v>
                </c:pt>
                <c:pt idx="3896">
                  <c:v>0.001</c:v>
                </c:pt>
                <c:pt idx="3897">
                  <c:v>0.001</c:v>
                </c:pt>
                <c:pt idx="3898">
                  <c:v>0.0</c:v>
                </c:pt>
                <c:pt idx="3899">
                  <c:v>0.0</c:v>
                </c:pt>
                <c:pt idx="3900">
                  <c:v>0.002</c:v>
                </c:pt>
                <c:pt idx="3901">
                  <c:v>0.001</c:v>
                </c:pt>
                <c:pt idx="3902">
                  <c:v>0.002</c:v>
                </c:pt>
                <c:pt idx="3903">
                  <c:v>0.001</c:v>
                </c:pt>
                <c:pt idx="3904">
                  <c:v>0.001</c:v>
                </c:pt>
                <c:pt idx="3905">
                  <c:v>0.002</c:v>
                </c:pt>
                <c:pt idx="3906">
                  <c:v>0.001</c:v>
                </c:pt>
                <c:pt idx="3907">
                  <c:v>0.001</c:v>
                </c:pt>
                <c:pt idx="3908">
                  <c:v>0.001</c:v>
                </c:pt>
                <c:pt idx="3909">
                  <c:v>0.002</c:v>
                </c:pt>
                <c:pt idx="3910">
                  <c:v>0.001</c:v>
                </c:pt>
                <c:pt idx="3911">
                  <c:v>0.001</c:v>
                </c:pt>
                <c:pt idx="3912">
                  <c:v>0.001</c:v>
                </c:pt>
                <c:pt idx="3913">
                  <c:v>0.0</c:v>
                </c:pt>
                <c:pt idx="3914">
                  <c:v>0.002</c:v>
                </c:pt>
                <c:pt idx="3915">
                  <c:v>0.001</c:v>
                </c:pt>
                <c:pt idx="3916">
                  <c:v>0.0</c:v>
                </c:pt>
                <c:pt idx="3917">
                  <c:v>0.002</c:v>
                </c:pt>
                <c:pt idx="3918">
                  <c:v>0.001</c:v>
                </c:pt>
                <c:pt idx="3919">
                  <c:v>0.001</c:v>
                </c:pt>
                <c:pt idx="3920">
                  <c:v>0.001</c:v>
                </c:pt>
                <c:pt idx="3921">
                  <c:v>0.001</c:v>
                </c:pt>
                <c:pt idx="3922">
                  <c:v>0.001</c:v>
                </c:pt>
                <c:pt idx="3923">
                  <c:v>0.001</c:v>
                </c:pt>
                <c:pt idx="3924">
                  <c:v>0.001</c:v>
                </c:pt>
                <c:pt idx="3925">
                  <c:v>0.0</c:v>
                </c:pt>
                <c:pt idx="3926">
                  <c:v>0.001</c:v>
                </c:pt>
                <c:pt idx="3927">
                  <c:v>0.0</c:v>
                </c:pt>
                <c:pt idx="3928">
                  <c:v>0.0</c:v>
                </c:pt>
                <c:pt idx="3929">
                  <c:v>0.0</c:v>
                </c:pt>
                <c:pt idx="3930">
                  <c:v>0.001</c:v>
                </c:pt>
                <c:pt idx="3931">
                  <c:v>0.001</c:v>
                </c:pt>
                <c:pt idx="3932">
                  <c:v>0.001</c:v>
                </c:pt>
                <c:pt idx="3933">
                  <c:v>0.0</c:v>
                </c:pt>
                <c:pt idx="3934">
                  <c:v>0.001</c:v>
                </c:pt>
                <c:pt idx="3935">
                  <c:v>0.001</c:v>
                </c:pt>
                <c:pt idx="3936">
                  <c:v>0.001</c:v>
                </c:pt>
                <c:pt idx="3937">
                  <c:v>0.001</c:v>
                </c:pt>
                <c:pt idx="3938">
                  <c:v>0.001</c:v>
                </c:pt>
                <c:pt idx="3939">
                  <c:v>0.001</c:v>
                </c:pt>
                <c:pt idx="3940">
                  <c:v>0.0</c:v>
                </c:pt>
                <c:pt idx="3941">
                  <c:v>0.001</c:v>
                </c:pt>
                <c:pt idx="3942">
                  <c:v>0.0</c:v>
                </c:pt>
                <c:pt idx="3943">
                  <c:v>0.001</c:v>
                </c:pt>
                <c:pt idx="3944">
                  <c:v>0.001</c:v>
                </c:pt>
                <c:pt idx="3945">
                  <c:v>0.0</c:v>
                </c:pt>
                <c:pt idx="3946">
                  <c:v>0.001</c:v>
                </c:pt>
                <c:pt idx="3947">
                  <c:v>0.0</c:v>
                </c:pt>
                <c:pt idx="3948">
                  <c:v>0.001</c:v>
                </c:pt>
                <c:pt idx="3949">
                  <c:v>0.0</c:v>
                </c:pt>
                <c:pt idx="3950">
                  <c:v>0.001</c:v>
                </c:pt>
                <c:pt idx="3951">
                  <c:v>0.001</c:v>
                </c:pt>
                <c:pt idx="3952">
                  <c:v>0.001</c:v>
                </c:pt>
                <c:pt idx="3953">
                  <c:v>0.001</c:v>
                </c:pt>
                <c:pt idx="3954">
                  <c:v>0.001</c:v>
                </c:pt>
                <c:pt idx="3955">
                  <c:v>0.001</c:v>
                </c:pt>
                <c:pt idx="3956">
                  <c:v>0.001</c:v>
                </c:pt>
                <c:pt idx="3957">
                  <c:v>0.001</c:v>
                </c:pt>
                <c:pt idx="3958">
                  <c:v>0.0</c:v>
                </c:pt>
                <c:pt idx="3959">
                  <c:v>0.001</c:v>
                </c:pt>
                <c:pt idx="3960">
                  <c:v>0.001</c:v>
                </c:pt>
                <c:pt idx="3961">
                  <c:v>0.001</c:v>
                </c:pt>
                <c:pt idx="3962">
                  <c:v>0.0</c:v>
                </c:pt>
                <c:pt idx="3963">
                  <c:v>0.0</c:v>
                </c:pt>
                <c:pt idx="3964">
                  <c:v>0.001</c:v>
                </c:pt>
                <c:pt idx="3965">
                  <c:v>0.0</c:v>
                </c:pt>
                <c:pt idx="3966">
                  <c:v>0.001</c:v>
                </c:pt>
                <c:pt idx="3967">
                  <c:v>0.001</c:v>
                </c:pt>
                <c:pt idx="3968">
                  <c:v>0.0</c:v>
                </c:pt>
                <c:pt idx="3969">
                  <c:v>0.0</c:v>
                </c:pt>
                <c:pt idx="3970">
                  <c:v>0.0</c:v>
                </c:pt>
                <c:pt idx="3971">
                  <c:v>0.0</c:v>
                </c:pt>
                <c:pt idx="3972">
                  <c:v>0.0</c:v>
                </c:pt>
                <c:pt idx="3973">
                  <c:v>0.0</c:v>
                </c:pt>
                <c:pt idx="3974">
                  <c:v>0.001</c:v>
                </c:pt>
                <c:pt idx="3975">
                  <c:v>0.0</c:v>
                </c:pt>
                <c:pt idx="3976">
                  <c:v>0.0</c:v>
                </c:pt>
                <c:pt idx="3977">
                  <c:v>0.0</c:v>
                </c:pt>
                <c:pt idx="3978">
                  <c:v>0.0</c:v>
                </c:pt>
                <c:pt idx="3979">
                  <c:v>0.0</c:v>
                </c:pt>
                <c:pt idx="3980">
                  <c:v>0.0</c:v>
                </c:pt>
                <c:pt idx="3981">
                  <c:v>0.0</c:v>
                </c:pt>
                <c:pt idx="3982">
                  <c:v>0.0</c:v>
                </c:pt>
                <c:pt idx="3983">
                  <c:v>0.001</c:v>
                </c:pt>
                <c:pt idx="3984">
                  <c:v>-9999.0</c:v>
                </c:pt>
                <c:pt idx="3985">
                  <c:v>-9999.0</c:v>
                </c:pt>
                <c:pt idx="3986">
                  <c:v>-9999.0</c:v>
                </c:pt>
                <c:pt idx="3987">
                  <c:v>-9999.0</c:v>
                </c:pt>
                <c:pt idx="3988">
                  <c:v>-9999.0</c:v>
                </c:pt>
                <c:pt idx="3989">
                  <c:v>-9999.0</c:v>
                </c:pt>
                <c:pt idx="3990">
                  <c:v>-9999.0</c:v>
                </c:pt>
                <c:pt idx="3991">
                  <c:v>-9999.0</c:v>
                </c:pt>
                <c:pt idx="3992">
                  <c:v>-9999.0</c:v>
                </c:pt>
                <c:pt idx="3993">
                  <c:v>-9999.0</c:v>
                </c:pt>
                <c:pt idx="3994">
                  <c:v>-9999.0</c:v>
                </c:pt>
                <c:pt idx="3995">
                  <c:v>-9999.0</c:v>
                </c:pt>
                <c:pt idx="3996">
                  <c:v>-9999.0</c:v>
                </c:pt>
                <c:pt idx="3997">
                  <c:v>-9999.0</c:v>
                </c:pt>
                <c:pt idx="3998">
                  <c:v>-9999.0</c:v>
                </c:pt>
                <c:pt idx="3999">
                  <c:v>-9999.0</c:v>
                </c:pt>
                <c:pt idx="4000">
                  <c:v>-9999.0</c:v>
                </c:pt>
                <c:pt idx="4001">
                  <c:v>-9999.0</c:v>
                </c:pt>
                <c:pt idx="4002">
                  <c:v>-9999.0</c:v>
                </c:pt>
                <c:pt idx="4003">
                  <c:v>-9999.0</c:v>
                </c:pt>
                <c:pt idx="4004">
                  <c:v>-9999.0</c:v>
                </c:pt>
                <c:pt idx="4005">
                  <c:v>-9999.0</c:v>
                </c:pt>
                <c:pt idx="4006">
                  <c:v>-9999.0</c:v>
                </c:pt>
                <c:pt idx="4007">
                  <c:v>-9999.0</c:v>
                </c:pt>
                <c:pt idx="4008">
                  <c:v>-9999.0</c:v>
                </c:pt>
                <c:pt idx="4009">
                  <c:v>-9999.0</c:v>
                </c:pt>
                <c:pt idx="4010">
                  <c:v>-9999.0</c:v>
                </c:pt>
                <c:pt idx="4011">
                  <c:v>-9999.0</c:v>
                </c:pt>
                <c:pt idx="4012">
                  <c:v>-9999.0</c:v>
                </c:pt>
                <c:pt idx="4013">
                  <c:v>-9999.0</c:v>
                </c:pt>
                <c:pt idx="4014">
                  <c:v>-9999.0</c:v>
                </c:pt>
                <c:pt idx="4015">
                  <c:v>0.001</c:v>
                </c:pt>
                <c:pt idx="4016">
                  <c:v>0.0</c:v>
                </c:pt>
                <c:pt idx="4017">
                  <c:v>0.001</c:v>
                </c:pt>
                <c:pt idx="4018">
                  <c:v>0.0</c:v>
                </c:pt>
                <c:pt idx="4019">
                  <c:v>0.001</c:v>
                </c:pt>
                <c:pt idx="4020">
                  <c:v>0.001</c:v>
                </c:pt>
                <c:pt idx="4021">
                  <c:v>0.001</c:v>
                </c:pt>
                <c:pt idx="4022">
                  <c:v>0.0</c:v>
                </c:pt>
                <c:pt idx="4023">
                  <c:v>0.001</c:v>
                </c:pt>
                <c:pt idx="4024">
                  <c:v>0.0</c:v>
                </c:pt>
                <c:pt idx="4025">
                  <c:v>0.001</c:v>
                </c:pt>
                <c:pt idx="4026">
                  <c:v>0.001</c:v>
                </c:pt>
                <c:pt idx="4027">
                  <c:v>0.001</c:v>
                </c:pt>
                <c:pt idx="4028">
                  <c:v>0.001</c:v>
                </c:pt>
                <c:pt idx="4029">
                  <c:v>0.0</c:v>
                </c:pt>
                <c:pt idx="4030">
                  <c:v>0.0</c:v>
                </c:pt>
                <c:pt idx="4031">
                  <c:v>0.001</c:v>
                </c:pt>
                <c:pt idx="4032">
                  <c:v>0.002</c:v>
                </c:pt>
                <c:pt idx="4033">
                  <c:v>0.001</c:v>
                </c:pt>
                <c:pt idx="4034">
                  <c:v>0.0</c:v>
                </c:pt>
                <c:pt idx="4035">
                  <c:v>0.001</c:v>
                </c:pt>
                <c:pt idx="4036">
                  <c:v>0.001</c:v>
                </c:pt>
                <c:pt idx="4037">
                  <c:v>0.001</c:v>
                </c:pt>
                <c:pt idx="4038">
                  <c:v>0.0</c:v>
                </c:pt>
                <c:pt idx="4039">
                  <c:v>0.001</c:v>
                </c:pt>
                <c:pt idx="4040">
                  <c:v>0.0</c:v>
                </c:pt>
                <c:pt idx="4041">
                  <c:v>0.0</c:v>
                </c:pt>
                <c:pt idx="4042">
                  <c:v>0.0</c:v>
                </c:pt>
                <c:pt idx="4043">
                  <c:v>0.002</c:v>
                </c:pt>
                <c:pt idx="4044">
                  <c:v>0.001</c:v>
                </c:pt>
                <c:pt idx="4045">
                  <c:v>0.0</c:v>
                </c:pt>
                <c:pt idx="4046">
                  <c:v>0.001</c:v>
                </c:pt>
                <c:pt idx="4047">
                  <c:v>0.0</c:v>
                </c:pt>
                <c:pt idx="4048">
                  <c:v>0.0</c:v>
                </c:pt>
                <c:pt idx="4049">
                  <c:v>0.0</c:v>
                </c:pt>
                <c:pt idx="4050">
                  <c:v>0.0</c:v>
                </c:pt>
                <c:pt idx="4051">
                  <c:v>0.0</c:v>
                </c:pt>
                <c:pt idx="4052">
                  <c:v>0.0</c:v>
                </c:pt>
                <c:pt idx="4053">
                  <c:v>0.001</c:v>
                </c:pt>
                <c:pt idx="4054">
                  <c:v>0.001</c:v>
                </c:pt>
                <c:pt idx="4055">
                  <c:v>0.001</c:v>
                </c:pt>
                <c:pt idx="4056">
                  <c:v>0.001</c:v>
                </c:pt>
                <c:pt idx="4057">
                  <c:v>0.001</c:v>
                </c:pt>
                <c:pt idx="4058">
                  <c:v>0.001</c:v>
                </c:pt>
                <c:pt idx="4059">
                  <c:v>0.0</c:v>
                </c:pt>
                <c:pt idx="4060">
                  <c:v>0.001</c:v>
                </c:pt>
                <c:pt idx="4061">
                  <c:v>0.001</c:v>
                </c:pt>
                <c:pt idx="4062">
                  <c:v>0.001</c:v>
                </c:pt>
                <c:pt idx="4063">
                  <c:v>0.001</c:v>
                </c:pt>
                <c:pt idx="4064">
                  <c:v>0.001</c:v>
                </c:pt>
                <c:pt idx="4065">
                  <c:v>0.0</c:v>
                </c:pt>
                <c:pt idx="4066">
                  <c:v>0.001</c:v>
                </c:pt>
                <c:pt idx="4067">
                  <c:v>0.001</c:v>
                </c:pt>
                <c:pt idx="4068">
                  <c:v>0.0</c:v>
                </c:pt>
                <c:pt idx="4069">
                  <c:v>0.001</c:v>
                </c:pt>
                <c:pt idx="4070">
                  <c:v>0.001</c:v>
                </c:pt>
                <c:pt idx="4071">
                  <c:v>0.001</c:v>
                </c:pt>
                <c:pt idx="4072">
                  <c:v>0.0</c:v>
                </c:pt>
                <c:pt idx="4073">
                  <c:v>0.001</c:v>
                </c:pt>
                <c:pt idx="4074">
                  <c:v>0.001</c:v>
                </c:pt>
                <c:pt idx="4075">
                  <c:v>0.001</c:v>
                </c:pt>
                <c:pt idx="4076">
                  <c:v>0.0</c:v>
                </c:pt>
                <c:pt idx="4077">
                  <c:v>0.001</c:v>
                </c:pt>
                <c:pt idx="4078">
                  <c:v>0.001</c:v>
                </c:pt>
                <c:pt idx="4079">
                  <c:v>0.001</c:v>
                </c:pt>
                <c:pt idx="4080">
                  <c:v>0.001</c:v>
                </c:pt>
                <c:pt idx="4081">
                  <c:v>0.0</c:v>
                </c:pt>
                <c:pt idx="4082">
                  <c:v>0.001</c:v>
                </c:pt>
                <c:pt idx="4083">
                  <c:v>0.001</c:v>
                </c:pt>
                <c:pt idx="4084">
                  <c:v>0.001</c:v>
                </c:pt>
                <c:pt idx="4085">
                  <c:v>0.0</c:v>
                </c:pt>
                <c:pt idx="4086">
                  <c:v>0.001</c:v>
                </c:pt>
                <c:pt idx="4087">
                  <c:v>0.0</c:v>
                </c:pt>
                <c:pt idx="4088">
                  <c:v>0.0</c:v>
                </c:pt>
                <c:pt idx="4089">
                  <c:v>0.0</c:v>
                </c:pt>
                <c:pt idx="4090">
                  <c:v>0.001</c:v>
                </c:pt>
                <c:pt idx="4091">
                  <c:v>0.001</c:v>
                </c:pt>
                <c:pt idx="4092">
                  <c:v>0.001</c:v>
                </c:pt>
                <c:pt idx="4093">
                  <c:v>0.001</c:v>
                </c:pt>
                <c:pt idx="4094">
                  <c:v>0.0</c:v>
                </c:pt>
                <c:pt idx="4095">
                  <c:v>0.0</c:v>
                </c:pt>
                <c:pt idx="4096">
                  <c:v>0.001</c:v>
                </c:pt>
                <c:pt idx="4097">
                  <c:v>0.001</c:v>
                </c:pt>
                <c:pt idx="4098">
                  <c:v>0.001</c:v>
                </c:pt>
                <c:pt idx="4099">
                  <c:v>0.0</c:v>
                </c:pt>
                <c:pt idx="4100">
                  <c:v>0.0</c:v>
                </c:pt>
                <c:pt idx="4101">
                  <c:v>0.0</c:v>
                </c:pt>
                <c:pt idx="4102">
                  <c:v>0.001</c:v>
                </c:pt>
                <c:pt idx="4103">
                  <c:v>0.001</c:v>
                </c:pt>
                <c:pt idx="4104">
                  <c:v>0.0</c:v>
                </c:pt>
                <c:pt idx="4105">
                  <c:v>0.001</c:v>
                </c:pt>
                <c:pt idx="4106">
                  <c:v>0.001</c:v>
                </c:pt>
                <c:pt idx="4107">
                  <c:v>0.0</c:v>
                </c:pt>
                <c:pt idx="4108">
                  <c:v>0.0</c:v>
                </c:pt>
                <c:pt idx="4109">
                  <c:v>0.001</c:v>
                </c:pt>
                <c:pt idx="4110">
                  <c:v>0.001</c:v>
                </c:pt>
                <c:pt idx="4111">
                  <c:v>0.001</c:v>
                </c:pt>
                <c:pt idx="4112">
                  <c:v>0.0</c:v>
                </c:pt>
                <c:pt idx="4113">
                  <c:v>0.001</c:v>
                </c:pt>
                <c:pt idx="4114">
                  <c:v>0.001</c:v>
                </c:pt>
                <c:pt idx="4115">
                  <c:v>0.0</c:v>
                </c:pt>
                <c:pt idx="4116">
                  <c:v>0.001</c:v>
                </c:pt>
                <c:pt idx="4117">
                  <c:v>0.001</c:v>
                </c:pt>
                <c:pt idx="4118">
                  <c:v>0.002</c:v>
                </c:pt>
                <c:pt idx="4119">
                  <c:v>0.0</c:v>
                </c:pt>
                <c:pt idx="4120">
                  <c:v>0.0</c:v>
                </c:pt>
                <c:pt idx="4121">
                  <c:v>0.0</c:v>
                </c:pt>
                <c:pt idx="4122">
                  <c:v>0.001</c:v>
                </c:pt>
                <c:pt idx="4123">
                  <c:v>0.0</c:v>
                </c:pt>
                <c:pt idx="4124">
                  <c:v>0.0</c:v>
                </c:pt>
                <c:pt idx="4125">
                  <c:v>0.001</c:v>
                </c:pt>
                <c:pt idx="4126">
                  <c:v>0.001</c:v>
                </c:pt>
                <c:pt idx="4127">
                  <c:v>0.0</c:v>
                </c:pt>
                <c:pt idx="4128">
                  <c:v>0.0</c:v>
                </c:pt>
                <c:pt idx="4129">
                  <c:v>0.0</c:v>
                </c:pt>
                <c:pt idx="4130">
                  <c:v>0.001</c:v>
                </c:pt>
                <c:pt idx="4131">
                  <c:v>0.0</c:v>
                </c:pt>
                <c:pt idx="4132">
                  <c:v>0.0</c:v>
                </c:pt>
                <c:pt idx="4133">
                  <c:v>0.0</c:v>
                </c:pt>
                <c:pt idx="4134">
                  <c:v>0.001</c:v>
                </c:pt>
                <c:pt idx="4135">
                  <c:v>0.001</c:v>
                </c:pt>
                <c:pt idx="4136">
                  <c:v>0.001</c:v>
                </c:pt>
                <c:pt idx="4137">
                  <c:v>0.001</c:v>
                </c:pt>
                <c:pt idx="4138">
                  <c:v>0.0</c:v>
                </c:pt>
                <c:pt idx="4139">
                  <c:v>0.0</c:v>
                </c:pt>
                <c:pt idx="4140">
                  <c:v>0.001</c:v>
                </c:pt>
                <c:pt idx="4141">
                  <c:v>0.001</c:v>
                </c:pt>
                <c:pt idx="4142">
                  <c:v>0.001</c:v>
                </c:pt>
                <c:pt idx="4143">
                  <c:v>0.0</c:v>
                </c:pt>
                <c:pt idx="4144">
                  <c:v>0.0</c:v>
                </c:pt>
                <c:pt idx="4145">
                  <c:v>0.001</c:v>
                </c:pt>
                <c:pt idx="4146">
                  <c:v>0.0</c:v>
                </c:pt>
                <c:pt idx="4147">
                  <c:v>0.0</c:v>
                </c:pt>
                <c:pt idx="4148">
                  <c:v>0.0</c:v>
                </c:pt>
                <c:pt idx="4149">
                  <c:v>0.001</c:v>
                </c:pt>
                <c:pt idx="4150">
                  <c:v>0.001</c:v>
                </c:pt>
                <c:pt idx="4151">
                  <c:v>0.0</c:v>
                </c:pt>
                <c:pt idx="4152">
                  <c:v>0.001</c:v>
                </c:pt>
                <c:pt idx="4153">
                  <c:v>0.0</c:v>
                </c:pt>
                <c:pt idx="4154">
                  <c:v>0.0</c:v>
                </c:pt>
                <c:pt idx="4155">
                  <c:v>0.002</c:v>
                </c:pt>
                <c:pt idx="4156">
                  <c:v>0.0</c:v>
                </c:pt>
                <c:pt idx="4157">
                  <c:v>0.0</c:v>
                </c:pt>
                <c:pt idx="4158">
                  <c:v>0.0</c:v>
                </c:pt>
                <c:pt idx="4159">
                  <c:v>0.0</c:v>
                </c:pt>
                <c:pt idx="4160">
                  <c:v>0.001</c:v>
                </c:pt>
                <c:pt idx="4161">
                  <c:v>0.001</c:v>
                </c:pt>
                <c:pt idx="4162">
                  <c:v>0.001</c:v>
                </c:pt>
                <c:pt idx="4163">
                  <c:v>0.0</c:v>
                </c:pt>
                <c:pt idx="4164">
                  <c:v>0.001</c:v>
                </c:pt>
                <c:pt idx="4165">
                  <c:v>0.002</c:v>
                </c:pt>
                <c:pt idx="4166">
                  <c:v>0.0</c:v>
                </c:pt>
                <c:pt idx="4167">
                  <c:v>0.001</c:v>
                </c:pt>
                <c:pt idx="4168">
                  <c:v>0.001</c:v>
                </c:pt>
                <c:pt idx="4169">
                  <c:v>0.001</c:v>
                </c:pt>
                <c:pt idx="4170">
                  <c:v>0.0</c:v>
                </c:pt>
                <c:pt idx="4171">
                  <c:v>0.0</c:v>
                </c:pt>
                <c:pt idx="4172">
                  <c:v>0.001</c:v>
                </c:pt>
                <c:pt idx="4173">
                  <c:v>0.001</c:v>
                </c:pt>
                <c:pt idx="4174">
                  <c:v>0.001</c:v>
                </c:pt>
                <c:pt idx="4175">
                  <c:v>0.0</c:v>
                </c:pt>
                <c:pt idx="4176">
                  <c:v>0.001</c:v>
                </c:pt>
                <c:pt idx="4177">
                  <c:v>0.001</c:v>
                </c:pt>
                <c:pt idx="4178">
                  <c:v>0.0</c:v>
                </c:pt>
                <c:pt idx="4179">
                  <c:v>0.001</c:v>
                </c:pt>
                <c:pt idx="4180">
                  <c:v>0.002</c:v>
                </c:pt>
                <c:pt idx="4181">
                  <c:v>0.001</c:v>
                </c:pt>
                <c:pt idx="4182">
                  <c:v>0.0</c:v>
                </c:pt>
                <c:pt idx="4183">
                  <c:v>0.001</c:v>
                </c:pt>
                <c:pt idx="4184">
                  <c:v>0.001</c:v>
                </c:pt>
                <c:pt idx="4185">
                  <c:v>0.0</c:v>
                </c:pt>
                <c:pt idx="4186">
                  <c:v>0.001</c:v>
                </c:pt>
                <c:pt idx="4187">
                  <c:v>0.001</c:v>
                </c:pt>
                <c:pt idx="4188">
                  <c:v>0.001</c:v>
                </c:pt>
                <c:pt idx="4189">
                  <c:v>0.001</c:v>
                </c:pt>
                <c:pt idx="4190">
                  <c:v>0.001</c:v>
                </c:pt>
                <c:pt idx="4191">
                  <c:v>0.001</c:v>
                </c:pt>
                <c:pt idx="4192">
                  <c:v>0.001</c:v>
                </c:pt>
                <c:pt idx="4193">
                  <c:v>0.0</c:v>
                </c:pt>
                <c:pt idx="4194">
                  <c:v>0.001</c:v>
                </c:pt>
                <c:pt idx="4195">
                  <c:v>0.001</c:v>
                </c:pt>
                <c:pt idx="4196">
                  <c:v>0.0</c:v>
                </c:pt>
                <c:pt idx="4197">
                  <c:v>0.001</c:v>
                </c:pt>
                <c:pt idx="4198">
                  <c:v>0.001</c:v>
                </c:pt>
                <c:pt idx="4199">
                  <c:v>0.0</c:v>
                </c:pt>
                <c:pt idx="4200">
                  <c:v>0.001</c:v>
                </c:pt>
                <c:pt idx="4201">
                  <c:v>0.001</c:v>
                </c:pt>
                <c:pt idx="4202">
                  <c:v>0.0</c:v>
                </c:pt>
                <c:pt idx="4203">
                  <c:v>0.0</c:v>
                </c:pt>
                <c:pt idx="4204">
                  <c:v>0.001</c:v>
                </c:pt>
                <c:pt idx="4205">
                  <c:v>0.0</c:v>
                </c:pt>
                <c:pt idx="4206">
                  <c:v>0.001</c:v>
                </c:pt>
                <c:pt idx="4207">
                  <c:v>0.001</c:v>
                </c:pt>
                <c:pt idx="4208">
                  <c:v>0.001</c:v>
                </c:pt>
                <c:pt idx="4209">
                  <c:v>0.0</c:v>
                </c:pt>
                <c:pt idx="4210">
                  <c:v>0.0</c:v>
                </c:pt>
                <c:pt idx="4211">
                  <c:v>0.0</c:v>
                </c:pt>
                <c:pt idx="4212">
                  <c:v>0.0</c:v>
                </c:pt>
                <c:pt idx="4213">
                  <c:v>0.001</c:v>
                </c:pt>
                <c:pt idx="4214">
                  <c:v>0.001</c:v>
                </c:pt>
                <c:pt idx="4215">
                  <c:v>0.0</c:v>
                </c:pt>
                <c:pt idx="4216">
                  <c:v>0.0</c:v>
                </c:pt>
                <c:pt idx="4217">
                  <c:v>0.001</c:v>
                </c:pt>
                <c:pt idx="4218">
                  <c:v>0.001</c:v>
                </c:pt>
                <c:pt idx="4219">
                  <c:v>0.001</c:v>
                </c:pt>
                <c:pt idx="4220">
                  <c:v>0.0</c:v>
                </c:pt>
                <c:pt idx="4221">
                  <c:v>0.001</c:v>
                </c:pt>
                <c:pt idx="4222">
                  <c:v>0.002</c:v>
                </c:pt>
                <c:pt idx="4223">
                  <c:v>0.0</c:v>
                </c:pt>
                <c:pt idx="4224">
                  <c:v>0.0</c:v>
                </c:pt>
                <c:pt idx="4225">
                  <c:v>0.001</c:v>
                </c:pt>
                <c:pt idx="4226">
                  <c:v>0.0</c:v>
                </c:pt>
                <c:pt idx="4227">
                  <c:v>0.0</c:v>
                </c:pt>
                <c:pt idx="4228">
                  <c:v>0.001</c:v>
                </c:pt>
                <c:pt idx="4229">
                  <c:v>0.001</c:v>
                </c:pt>
                <c:pt idx="4230">
                  <c:v>0.001</c:v>
                </c:pt>
                <c:pt idx="4231">
                  <c:v>0.0</c:v>
                </c:pt>
                <c:pt idx="4232">
                  <c:v>0.001</c:v>
                </c:pt>
                <c:pt idx="4233">
                  <c:v>0.001</c:v>
                </c:pt>
                <c:pt idx="4234">
                  <c:v>0.0</c:v>
                </c:pt>
                <c:pt idx="4235">
                  <c:v>0.001</c:v>
                </c:pt>
                <c:pt idx="4236">
                  <c:v>0.001</c:v>
                </c:pt>
                <c:pt idx="4237">
                  <c:v>0.001</c:v>
                </c:pt>
                <c:pt idx="4238">
                  <c:v>0.001</c:v>
                </c:pt>
                <c:pt idx="4239">
                  <c:v>0.0</c:v>
                </c:pt>
                <c:pt idx="4240">
                  <c:v>0.0</c:v>
                </c:pt>
                <c:pt idx="4241">
                  <c:v>0.001</c:v>
                </c:pt>
                <c:pt idx="4242">
                  <c:v>0.0</c:v>
                </c:pt>
                <c:pt idx="4243">
                  <c:v>0.0</c:v>
                </c:pt>
                <c:pt idx="4244">
                  <c:v>0.001</c:v>
                </c:pt>
                <c:pt idx="4245">
                  <c:v>0.0</c:v>
                </c:pt>
                <c:pt idx="4246">
                  <c:v>0.001</c:v>
                </c:pt>
                <c:pt idx="4247">
                  <c:v>0.0</c:v>
                </c:pt>
                <c:pt idx="4248">
                  <c:v>0.0</c:v>
                </c:pt>
                <c:pt idx="4249">
                  <c:v>0.0</c:v>
                </c:pt>
                <c:pt idx="4250">
                  <c:v>0.001</c:v>
                </c:pt>
                <c:pt idx="4251">
                  <c:v>0.001</c:v>
                </c:pt>
                <c:pt idx="4252">
                  <c:v>0.0</c:v>
                </c:pt>
                <c:pt idx="4253">
                  <c:v>0.001</c:v>
                </c:pt>
                <c:pt idx="4254">
                  <c:v>0.0</c:v>
                </c:pt>
                <c:pt idx="4255">
                  <c:v>0.0</c:v>
                </c:pt>
                <c:pt idx="4256">
                  <c:v>0.0</c:v>
                </c:pt>
                <c:pt idx="4257">
                  <c:v>0.0</c:v>
                </c:pt>
                <c:pt idx="4258">
                  <c:v>0.001</c:v>
                </c:pt>
                <c:pt idx="4259">
                  <c:v>0.001</c:v>
                </c:pt>
                <c:pt idx="4260">
                  <c:v>0.001</c:v>
                </c:pt>
                <c:pt idx="4261">
                  <c:v>0.0</c:v>
                </c:pt>
                <c:pt idx="4262">
                  <c:v>0.001</c:v>
                </c:pt>
                <c:pt idx="4263">
                  <c:v>0.001</c:v>
                </c:pt>
                <c:pt idx="4264">
                  <c:v>0.001</c:v>
                </c:pt>
                <c:pt idx="4265">
                  <c:v>0.0</c:v>
                </c:pt>
                <c:pt idx="4266">
                  <c:v>0.0</c:v>
                </c:pt>
                <c:pt idx="4267">
                  <c:v>0.0</c:v>
                </c:pt>
                <c:pt idx="4268">
                  <c:v>0.0</c:v>
                </c:pt>
                <c:pt idx="4269">
                  <c:v>0.0</c:v>
                </c:pt>
                <c:pt idx="4270">
                  <c:v>0.001</c:v>
                </c:pt>
                <c:pt idx="4271">
                  <c:v>0.0</c:v>
                </c:pt>
                <c:pt idx="4272">
                  <c:v>0.0</c:v>
                </c:pt>
                <c:pt idx="4273">
                  <c:v>0.0</c:v>
                </c:pt>
                <c:pt idx="4274">
                  <c:v>0.001</c:v>
                </c:pt>
                <c:pt idx="4275">
                  <c:v>0.001</c:v>
                </c:pt>
                <c:pt idx="4276">
                  <c:v>0.001</c:v>
                </c:pt>
                <c:pt idx="4277">
                  <c:v>0.0</c:v>
                </c:pt>
                <c:pt idx="4278">
                  <c:v>0.001</c:v>
                </c:pt>
                <c:pt idx="4279">
                  <c:v>0.0</c:v>
                </c:pt>
                <c:pt idx="4280">
                  <c:v>0.0</c:v>
                </c:pt>
                <c:pt idx="4281">
                  <c:v>0.0</c:v>
                </c:pt>
                <c:pt idx="4282">
                  <c:v>0.0</c:v>
                </c:pt>
                <c:pt idx="4283">
                  <c:v>0.001</c:v>
                </c:pt>
                <c:pt idx="4284">
                  <c:v>0.001</c:v>
                </c:pt>
                <c:pt idx="4285">
                  <c:v>0.0</c:v>
                </c:pt>
                <c:pt idx="4286">
                  <c:v>0.001</c:v>
                </c:pt>
                <c:pt idx="4287">
                  <c:v>0.001</c:v>
                </c:pt>
                <c:pt idx="4288">
                  <c:v>0.001</c:v>
                </c:pt>
                <c:pt idx="4289">
                  <c:v>0.0</c:v>
                </c:pt>
                <c:pt idx="4290">
                  <c:v>0.0</c:v>
                </c:pt>
                <c:pt idx="4291">
                  <c:v>0.0</c:v>
                </c:pt>
                <c:pt idx="4292">
                  <c:v>0.0</c:v>
                </c:pt>
                <c:pt idx="4293">
                  <c:v>0.0</c:v>
                </c:pt>
                <c:pt idx="4294">
                  <c:v>0.001</c:v>
                </c:pt>
                <c:pt idx="4295">
                  <c:v>0.0</c:v>
                </c:pt>
                <c:pt idx="4296">
                  <c:v>0.0</c:v>
                </c:pt>
                <c:pt idx="4297">
                  <c:v>0.0</c:v>
                </c:pt>
                <c:pt idx="4298">
                  <c:v>0.0</c:v>
                </c:pt>
                <c:pt idx="4299">
                  <c:v>0.001</c:v>
                </c:pt>
                <c:pt idx="4300">
                  <c:v>0.0</c:v>
                </c:pt>
                <c:pt idx="4301">
                  <c:v>0.001</c:v>
                </c:pt>
                <c:pt idx="4302">
                  <c:v>0.001</c:v>
                </c:pt>
                <c:pt idx="4303">
                  <c:v>0.001</c:v>
                </c:pt>
                <c:pt idx="4304">
                  <c:v>0.001</c:v>
                </c:pt>
                <c:pt idx="4305">
                  <c:v>0.001</c:v>
                </c:pt>
                <c:pt idx="4306">
                  <c:v>0.0</c:v>
                </c:pt>
                <c:pt idx="4307">
                  <c:v>0.0</c:v>
                </c:pt>
                <c:pt idx="4308">
                  <c:v>0.0</c:v>
                </c:pt>
                <c:pt idx="4309">
                  <c:v>0.001</c:v>
                </c:pt>
                <c:pt idx="4310">
                  <c:v>0.001</c:v>
                </c:pt>
                <c:pt idx="4311">
                  <c:v>0.001</c:v>
                </c:pt>
                <c:pt idx="4312">
                  <c:v>0.0</c:v>
                </c:pt>
                <c:pt idx="4313">
                  <c:v>0.0</c:v>
                </c:pt>
                <c:pt idx="4314">
                  <c:v>0.001</c:v>
                </c:pt>
                <c:pt idx="4315">
                  <c:v>0.0</c:v>
                </c:pt>
                <c:pt idx="4316">
                  <c:v>0.001</c:v>
                </c:pt>
                <c:pt idx="4317">
                  <c:v>0.0</c:v>
                </c:pt>
                <c:pt idx="4318">
                  <c:v>0.0</c:v>
                </c:pt>
                <c:pt idx="4319">
                  <c:v>0.001</c:v>
                </c:pt>
                <c:pt idx="4320">
                  <c:v>0.001</c:v>
                </c:pt>
                <c:pt idx="4321">
                  <c:v>0.001</c:v>
                </c:pt>
                <c:pt idx="4322">
                  <c:v>0.0</c:v>
                </c:pt>
                <c:pt idx="4323">
                  <c:v>0.0</c:v>
                </c:pt>
                <c:pt idx="4324">
                  <c:v>0.001</c:v>
                </c:pt>
                <c:pt idx="4325">
                  <c:v>0.0</c:v>
                </c:pt>
                <c:pt idx="4326">
                  <c:v>0.0</c:v>
                </c:pt>
                <c:pt idx="4327">
                  <c:v>0.001</c:v>
                </c:pt>
                <c:pt idx="4328">
                  <c:v>0.0</c:v>
                </c:pt>
                <c:pt idx="4329">
                  <c:v>0.0</c:v>
                </c:pt>
                <c:pt idx="4330">
                  <c:v>0.0</c:v>
                </c:pt>
                <c:pt idx="4331">
                  <c:v>0.001</c:v>
                </c:pt>
                <c:pt idx="4332">
                  <c:v>0.001</c:v>
                </c:pt>
                <c:pt idx="4333">
                  <c:v>0.0</c:v>
                </c:pt>
                <c:pt idx="4334">
                  <c:v>0.0</c:v>
                </c:pt>
                <c:pt idx="4335">
                  <c:v>0.001</c:v>
                </c:pt>
                <c:pt idx="4336">
                  <c:v>0.001</c:v>
                </c:pt>
                <c:pt idx="4337">
                  <c:v>0.0</c:v>
                </c:pt>
                <c:pt idx="4338">
                  <c:v>0.001</c:v>
                </c:pt>
                <c:pt idx="4339">
                  <c:v>0.0</c:v>
                </c:pt>
                <c:pt idx="4340">
                  <c:v>0.0</c:v>
                </c:pt>
                <c:pt idx="4341">
                  <c:v>0.001</c:v>
                </c:pt>
                <c:pt idx="4342">
                  <c:v>0.0</c:v>
                </c:pt>
                <c:pt idx="4343">
                  <c:v>0.0</c:v>
                </c:pt>
                <c:pt idx="4344">
                  <c:v>0.0</c:v>
                </c:pt>
                <c:pt idx="4345">
                  <c:v>0.002</c:v>
                </c:pt>
                <c:pt idx="4346">
                  <c:v>0.0</c:v>
                </c:pt>
                <c:pt idx="4347">
                  <c:v>0.0</c:v>
                </c:pt>
                <c:pt idx="4348">
                  <c:v>0.0</c:v>
                </c:pt>
                <c:pt idx="4349">
                  <c:v>0.001</c:v>
                </c:pt>
                <c:pt idx="4350">
                  <c:v>0.002</c:v>
                </c:pt>
                <c:pt idx="4351">
                  <c:v>0.0</c:v>
                </c:pt>
                <c:pt idx="4352">
                  <c:v>0.0</c:v>
                </c:pt>
                <c:pt idx="4353">
                  <c:v>0.001</c:v>
                </c:pt>
                <c:pt idx="4354">
                  <c:v>0.001</c:v>
                </c:pt>
                <c:pt idx="4355">
                  <c:v>0.0</c:v>
                </c:pt>
                <c:pt idx="4356">
                  <c:v>0.001</c:v>
                </c:pt>
                <c:pt idx="4357">
                  <c:v>0.001</c:v>
                </c:pt>
                <c:pt idx="4358">
                  <c:v>0.0</c:v>
                </c:pt>
                <c:pt idx="4359">
                  <c:v>0.001</c:v>
                </c:pt>
                <c:pt idx="4360">
                  <c:v>0.0</c:v>
                </c:pt>
                <c:pt idx="4361">
                  <c:v>0.0</c:v>
                </c:pt>
                <c:pt idx="4362">
                  <c:v>0.0</c:v>
                </c:pt>
                <c:pt idx="4363">
                  <c:v>0.001</c:v>
                </c:pt>
                <c:pt idx="4364">
                  <c:v>0.001</c:v>
                </c:pt>
                <c:pt idx="4365">
                  <c:v>0.0</c:v>
                </c:pt>
                <c:pt idx="4366">
                  <c:v>0.001</c:v>
                </c:pt>
                <c:pt idx="4367">
                  <c:v>0.0</c:v>
                </c:pt>
                <c:pt idx="4368">
                  <c:v>0.0</c:v>
                </c:pt>
                <c:pt idx="4369">
                  <c:v>0.001</c:v>
                </c:pt>
                <c:pt idx="4370">
                  <c:v>0.002</c:v>
                </c:pt>
                <c:pt idx="4371">
                  <c:v>0.0</c:v>
                </c:pt>
                <c:pt idx="4372">
                  <c:v>0.0</c:v>
                </c:pt>
                <c:pt idx="4373">
                  <c:v>0.001</c:v>
                </c:pt>
                <c:pt idx="4374">
                  <c:v>0.001</c:v>
                </c:pt>
                <c:pt idx="4375">
                  <c:v>0.001</c:v>
                </c:pt>
                <c:pt idx="4376">
                  <c:v>0.001</c:v>
                </c:pt>
                <c:pt idx="4377">
                  <c:v>0.0</c:v>
                </c:pt>
                <c:pt idx="4378">
                  <c:v>0.0</c:v>
                </c:pt>
                <c:pt idx="4379">
                  <c:v>0.0</c:v>
                </c:pt>
                <c:pt idx="4380">
                  <c:v>0.001</c:v>
                </c:pt>
                <c:pt idx="4381">
                  <c:v>0.001</c:v>
                </c:pt>
                <c:pt idx="4382">
                  <c:v>0.0</c:v>
                </c:pt>
                <c:pt idx="4383">
                  <c:v>0.0</c:v>
                </c:pt>
                <c:pt idx="4384">
                  <c:v>0.0</c:v>
                </c:pt>
                <c:pt idx="4385">
                  <c:v>0.001</c:v>
                </c:pt>
                <c:pt idx="4386">
                  <c:v>0.0</c:v>
                </c:pt>
                <c:pt idx="4387">
                  <c:v>0.0</c:v>
                </c:pt>
                <c:pt idx="4388">
                  <c:v>0.001</c:v>
                </c:pt>
                <c:pt idx="4389">
                  <c:v>0.0</c:v>
                </c:pt>
                <c:pt idx="4390">
                  <c:v>0.0</c:v>
                </c:pt>
                <c:pt idx="4391">
                  <c:v>0.001</c:v>
                </c:pt>
                <c:pt idx="4392">
                  <c:v>0.001</c:v>
                </c:pt>
                <c:pt idx="4393">
                  <c:v>0.0</c:v>
                </c:pt>
                <c:pt idx="4394">
                  <c:v>0.0</c:v>
                </c:pt>
                <c:pt idx="4395">
                  <c:v>0.0</c:v>
                </c:pt>
                <c:pt idx="4396">
                  <c:v>0.001</c:v>
                </c:pt>
                <c:pt idx="4397">
                  <c:v>0.0</c:v>
                </c:pt>
                <c:pt idx="4398">
                  <c:v>0.0</c:v>
                </c:pt>
                <c:pt idx="4399">
                  <c:v>0.001</c:v>
                </c:pt>
                <c:pt idx="4400">
                  <c:v>0.0</c:v>
                </c:pt>
                <c:pt idx="4401">
                  <c:v>0.001</c:v>
                </c:pt>
                <c:pt idx="4402">
                  <c:v>0.002</c:v>
                </c:pt>
                <c:pt idx="4403">
                  <c:v>0.001</c:v>
                </c:pt>
                <c:pt idx="4404">
                  <c:v>0.0</c:v>
                </c:pt>
                <c:pt idx="4405">
                  <c:v>0.001</c:v>
                </c:pt>
                <c:pt idx="4406">
                  <c:v>0.0</c:v>
                </c:pt>
                <c:pt idx="4407">
                  <c:v>0.0</c:v>
                </c:pt>
                <c:pt idx="4408">
                  <c:v>0.001</c:v>
                </c:pt>
                <c:pt idx="4409">
                  <c:v>0.001</c:v>
                </c:pt>
                <c:pt idx="4410">
                  <c:v>0.001</c:v>
                </c:pt>
                <c:pt idx="4411">
                  <c:v>0.001</c:v>
                </c:pt>
                <c:pt idx="4412">
                  <c:v>0.0</c:v>
                </c:pt>
                <c:pt idx="4413">
                  <c:v>0.0</c:v>
                </c:pt>
                <c:pt idx="4414">
                  <c:v>0.0</c:v>
                </c:pt>
                <c:pt idx="4415">
                  <c:v>0.001</c:v>
                </c:pt>
                <c:pt idx="4416">
                  <c:v>0.001</c:v>
                </c:pt>
                <c:pt idx="4417">
                  <c:v>0.001</c:v>
                </c:pt>
                <c:pt idx="4418">
                  <c:v>0.001</c:v>
                </c:pt>
                <c:pt idx="4419">
                  <c:v>0.001</c:v>
                </c:pt>
                <c:pt idx="4420">
                  <c:v>0.001</c:v>
                </c:pt>
                <c:pt idx="4421">
                  <c:v>0.0</c:v>
                </c:pt>
                <c:pt idx="4422">
                  <c:v>0.0</c:v>
                </c:pt>
                <c:pt idx="4423">
                  <c:v>0.001</c:v>
                </c:pt>
                <c:pt idx="4424">
                  <c:v>0.0</c:v>
                </c:pt>
                <c:pt idx="4425">
                  <c:v>0.001</c:v>
                </c:pt>
                <c:pt idx="4426">
                  <c:v>0.001</c:v>
                </c:pt>
                <c:pt idx="4427">
                  <c:v>0.001</c:v>
                </c:pt>
                <c:pt idx="4428">
                  <c:v>0.0</c:v>
                </c:pt>
                <c:pt idx="4429">
                  <c:v>0.001</c:v>
                </c:pt>
                <c:pt idx="4430">
                  <c:v>0.0</c:v>
                </c:pt>
                <c:pt idx="4431">
                  <c:v>0.0</c:v>
                </c:pt>
                <c:pt idx="4432">
                  <c:v>0.001</c:v>
                </c:pt>
                <c:pt idx="4433">
                  <c:v>0.0</c:v>
                </c:pt>
                <c:pt idx="4434">
                  <c:v>0.001</c:v>
                </c:pt>
                <c:pt idx="4435">
                  <c:v>0.0</c:v>
                </c:pt>
                <c:pt idx="4436">
                  <c:v>0.0</c:v>
                </c:pt>
                <c:pt idx="4437">
                  <c:v>0.002</c:v>
                </c:pt>
                <c:pt idx="4438">
                  <c:v>0.0</c:v>
                </c:pt>
                <c:pt idx="4439">
                  <c:v>0.0</c:v>
                </c:pt>
                <c:pt idx="4440">
                  <c:v>0.0</c:v>
                </c:pt>
                <c:pt idx="4441">
                  <c:v>0.001</c:v>
                </c:pt>
                <c:pt idx="4442">
                  <c:v>0.0</c:v>
                </c:pt>
                <c:pt idx="4443">
                  <c:v>0.001</c:v>
                </c:pt>
                <c:pt idx="4444">
                  <c:v>0.0</c:v>
                </c:pt>
                <c:pt idx="4445">
                  <c:v>0.001</c:v>
                </c:pt>
                <c:pt idx="4446">
                  <c:v>0.001</c:v>
                </c:pt>
                <c:pt idx="4447">
                  <c:v>0.001</c:v>
                </c:pt>
                <c:pt idx="4448">
                  <c:v>0.0</c:v>
                </c:pt>
                <c:pt idx="4449">
                  <c:v>0.0</c:v>
                </c:pt>
                <c:pt idx="4450">
                  <c:v>0.001</c:v>
                </c:pt>
                <c:pt idx="4451">
                  <c:v>0.0</c:v>
                </c:pt>
                <c:pt idx="4452">
                  <c:v>0.0</c:v>
                </c:pt>
                <c:pt idx="4453">
                  <c:v>0.001</c:v>
                </c:pt>
                <c:pt idx="4454">
                  <c:v>0.0</c:v>
                </c:pt>
                <c:pt idx="4455">
                  <c:v>0.001</c:v>
                </c:pt>
                <c:pt idx="4456">
                  <c:v>0.001</c:v>
                </c:pt>
                <c:pt idx="4457">
                  <c:v>0.001</c:v>
                </c:pt>
                <c:pt idx="4458">
                  <c:v>0.0</c:v>
                </c:pt>
                <c:pt idx="4459">
                  <c:v>0.001</c:v>
                </c:pt>
                <c:pt idx="4460">
                  <c:v>0.0</c:v>
                </c:pt>
                <c:pt idx="4461">
                  <c:v>0.0</c:v>
                </c:pt>
                <c:pt idx="4462">
                  <c:v>0.001</c:v>
                </c:pt>
                <c:pt idx="4463">
                  <c:v>0.0</c:v>
                </c:pt>
                <c:pt idx="4464">
                  <c:v>0.0</c:v>
                </c:pt>
                <c:pt idx="4465">
                  <c:v>0.001</c:v>
                </c:pt>
                <c:pt idx="4466">
                  <c:v>0.0</c:v>
                </c:pt>
                <c:pt idx="4467">
                  <c:v>0.001</c:v>
                </c:pt>
                <c:pt idx="4468">
                  <c:v>0.0</c:v>
                </c:pt>
                <c:pt idx="4469">
                  <c:v>0.0</c:v>
                </c:pt>
                <c:pt idx="4470">
                  <c:v>0.0</c:v>
                </c:pt>
                <c:pt idx="4471">
                  <c:v>0.0</c:v>
                </c:pt>
                <c:pt idx="4472">
                  <c:v>0.0</c:v>
                </c:pt>
                <c:pt idx="4473">
                  <c:v>0.0</c:v>
                </c:pt>
                <c:pt idx="4474">
                  <c:v>0.001</c:v>
                </c:pt>
                <c:pt idx="4475">
                  <c:v>0.0</c:v>
                </c:pt>
                <c:pt idx="4476">
                  <c:v>0.0</c:v>
                </c:pt>
                <c:pt idx="4477">
                  <c:v>0.001</c:v>
                </c:pt>
                <c:pt idx="4478">
                  <c:v>0.0</c:v>
                </c:pt>
                <c:pt idx="4479">
                  <c:v>0.0</c:v>
                </c:pt>
                <c:pt idx="4480">
                  <c:v>0.001</c:v>
                </c:pt>
                <c:pt idx="4481">
                  <c:v>0.001</c:v>
                </c:pt>
                <c:pt idx="4482">
                  <c:v>0.001</c:v>
                </c:pt>
                <c:pt idx="4483">
                  <c:v>0.0</c:v>
                </c:pt>
                <c:pt idx="4484">
                  <c:v>0.001</c:v>
                </c:pt>
                <c:pt idx="4485">
                  <c:v>0.0</c:v>
                </c:pt>
                <c:pt idx="4486">
                  <c:v>0.001</c:v>
                </c:pt>
                <c:pt idx="4487">
                  <c:v>0.0</c:v>
                </c:pt>
                <c:pt idx="4488">
                  <c:v>0.001</c:v>
                </c:pt>
                <c:pt idx="4489">
                  <c:v>0.001</c:v>
                </c:pt>
                <c:pt idx="4490">
                  <c:v>0.0</c:v>
                </c:pt>
                <c:pt idx="4491">
                  <c:v>0.001</c:v>
                </c:pt>
                <c:pt idx="4492">
                  <c:v>0.0</c:v>
                </c:pt>
                <c:pt idx="4493">
                  <c:v>0.0</c:v>
                </c:pt>
                <c:pt idx="4494">
                  <c:v>0.001</c:v>
                </c:pt>
                <c:pt idx="4495">
                  <c:v>0.0</c:v>
                </c:pt>
                <c:pt idx="4496">
                  <c:v>0.001</c:v>
                </c:pt>
                <c:pt idx="4497">
                  <c:v>0.0</c:v>
                </c:pt>
                <c:pt idx="4498">
                  <c:v>0.0</c:v>
                </c:pt>
                <c:pt idx="4499">
                  <c:v>0.001</c:v>
                </c:pt>
                <c:pt idx="4500">
                  <c:v>0.001</c:v>
                </c:pt>
                <c:pt idx="4501">
                  <c:v>0.001</c:v>
                </c:pt>
                <c:pt idx="4502">
                  <c:v>0.0</c:v>
                </c:pt>
                <c:pt idx="4503">
                  <c:v>0.0</c:v>
                </c:pt>
                <c:pt idx="4504">
                  <c:v>0.0</c:v>
                </c:pt>
                <c:pt idx="4505">
                  <c:v>0.001</c:v>
                </c:pt>
                <c:pt idx="4506">
                  <c:v>0.0</c:v>
                </c:pt>
                <c:pt idx="4507">
                  <c:v>0.0</c:v>
                </c:pt>
                <c:pt idx="4508">
                  <c:v>0.0</c:v>
                </c:pt>
                <c:pt idx="4509">
                  <c:v>0.0</c:v>
                </c:pt>
                <c:pt idx="4510">
                  <c:v>0.0</c:v>
                </c:pt>
                <c:pt idx="4511">
                  <c:v>0.001</c:v>
                </c:pt>
                <c:pt idx="4512">
                  <c:v>0.001</c:v>
                </c:pt>
                <c:pt idx="4513">
                  <c:v>0.0</c:v>
                </c:pt>
                <c:pt idx="4514">
                  <c:v>0.0</c:v>
                </c:pt>
                <c:pt idx="4515">
                  <c:v>0.0</c:v>
                </c:pt>
                <c:pt idx="4516">
                  <c:v>0.001</c:v>
                </c:pt>
                <c:pt idx="4517">
                  <c:v>0.0</c:v>
                </c:pt>
                <c:pt idx="4518">
                  <c:v>0.001</c:v>
                </c:pt>
                <c:pt idx="4519">
                  <c:v>0.0</c:v>
                </c:pt>
                <c:pt idx="4520">
                  <c:v>0.0</c:v>
                </c:pt>
                <c:pt idx="4521">
                  <c:v>0.0</c:v>
                </c:pt>
                <c:pt idx="4522">
                  <c:v>0.001</c:v>
                </c:pt>
                <c:pt idx="4523">
                  <c:v>0.0</c:v>
                </c:pt>
                <c:pt idx="4524">
                  <c:v>0.001</c:v>
                </c:pt>
                <c:pt idx="4525">
                  <c:v>0.0</c:v>
                </c:pt>
                <c:pt idx="4526">
                  <c:v>0.001</c:v>
                </c:pt>
                <c:pt idx="4527">
                  <c:v>0.0</c:v>
                </c:pt>
                <c:pt idx="4528">
                  <c:v>0.0</c:v>
                </c:pt>
                <c:pt idx="4529">
                  <c:v>0.0</c:v>
                </c:pt>
                <c:pt idx="4530">
                  <c:v>0.001</c:v>
                </c:pt>
                <c:pt idx="4531">
                  <c:v>0.001</c:v>
                </c:pt>
                <c:pt idx="4532">
                  <c:v>0.0</c:v>
                </c:pt>
                <c:pt idx="4533">
                  <c:v>0.0</c:v>
                </c:pt>
                <c:pt idx="4534">
                  <c:v>0.0</c:v>
                </c:pt>
                <c:pt idx="4535">
                  <c:v>0.0</c:v>
                </c:pt>
                <c:pt idx="4536">
                  <c:v>0.0</c:v>
                </c:pt>
                <c:pt idx="4537">
                  <c:v>0.001</c:v>
                </c:pt>
                <c:pt idx="4538">
                  <c:v>0.001</c:v>
                </c:pt>
                <c:pt idx="4539">
                  <c:v>0.0</c:v>
                </c:pt>
                <c:pt idx="4540">
                  <c:v>0.0</c:v>
                </c:pt>
                <c:pt idx="4541">
                  <c:v>0.0</c:v>
                </c:pt>
                <c:pt idx="4542">
                  <c:v>0.0</c:v>
                </c:pt>
                <c:pt idx="4543">
                  <c:v>0.001</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0.0</c:v>
                </c:pt>
                <c:pt idx="4557">
                  <c:v>0.001</c:v>
                </c:pt>
                <c:pt idx="4558">
                  <c:v>0.0</c:v>
                </c:pt>
                <c:pt idx="4559">
                  <c:v>0.001</c:v>
                </c:pt>
                <c:pt idx="4560">
                  <c:v>0.0</c:v>
                </c:pt>
                <c:pt idx="4561">
                  <c:v>0.0</c:v>
                </c:pt>
                <c:pt idx="4562">
                  <c:v>0.0</c:v>
                </c:pt>
                <c:pt idx="4563">
                  <c:v>0.001</c:v>
                </c:pt>
                <c:pt idx="4564">
                  <c:v>0.0</c:v>
                </c:pt>
                <c:pt idx="4565">
                  <c:v>0.0</c:v>
                </c:pt>
                <c:pt idx="4566">
                  <c:v>0.001</c:v>
                </c:pt>
                <c:pt idx="4567">
                  <c:v>0.001</c:v>
                </c:pt>
                <c:pt idx="4568">
                  <c:v>0.0</c:v>
                </c:pt>
                <c:pt idx="4569">
                  <c:v>0.0</c:v>
                </c:pt>
                <c:pt idx="4570">
                  <c:v>0.001</c:v>
                </c:pt>
                <c:pt idx="4571">
                  <c:v>0.0</c:v>
                </c:pt>
                <c:pt idx="4572">
                  <c:v>0.0</c:v>
                </c:pt>
                <c:pt idx="4573">
                  <c:v>0.0</c:v>
                </c:pt>
                <c:pt idx="4574">
                  <c:v>0.0</c:v>
                </c:pt>
                <c:pt idx="4575">
                  <c:v>0.001</c:v>
                </c:pt>
                <c:pt idx="4576">
                  <c:v>0.0</c:v>
                </c:pt>
                <c:pt idx="4577">
                  <c:v>0.0</c:v>
                </c:pt>
                <c:pt idx="4578">
                  <c:v>0.0</c:v>
                </c:pt>
                <c:pt idx="4579">
                  <c:v>0.001</c:v>
                </c:pt>
                <c:pt idx="4580">
                  <c:v>0.0</c:v>
                </c:pt>
                <c:pt idx="4581">
                  <c:v>0.0</c:v>
                </c:pt>
                <c:pt idx="4582">
                  <c:v>0.0</c:v>
                </c:pt>
                <c:pt idx="4583">
                  <c:v>0.001</c:v>
                </c:pt>
                <c:pt idx="4584">
                  <c:v>0.0</c:v>
                </c:pt>
                <c:pt idx="4585">
                  <c:v>0.0</c:v>
                </c:pt>
                <c:pt idx="4586">
                  <c:v>0.0</c:v>
                </c:pt>
                <c:pt idx="4587">
                  <c:v>0.001</c:v>
                </c:pt>
                <c:pt idx="4588">
                  <c:v>0.0</c:v>
                </c:pt>
                <c:pt idx="4589">
                  <c:v>0.0</c:v>
                </c:pt>
                <c:pt idx="4590">
                  <c:v>0.0</c:v>
                </c:pt>
                <c:pt idx="4591">
                  <c:v>0.001</c:v>
                </c:pt>
                <c:pt idx="4592">
                  <c:v>0.001</c:v>
                </c:pt>
                <c:pt idx="4593">
                  <c:v>0.0</c:v>
                </c:pt>
                <c:pt idx="4594">
                  <c:v>0.0</c:v>
                </c:pt>
                <c:pt idx="4595">
                  <c:v>0.001</c:v>
                </c:pt>
                <c:pt idx="4596">
                  <c:v>0.0</c:v>
                </c:pt>
                <c:pt idx="4597">
                  <c:v>0.001</c:v>
                </c:pt>
                <c:pt idx="4598">
                  <c:v>0.0</c:v>
                </c:pt>
                <c:pt idx="4599">
                  <c:v>0.001</c:v>
                </c:pt>
                <c:pt idx="4600">
                  <c:v>0.001</c:v>
                </c:pt>
                <c:pt idx="4601">
                  <c:v>0.0</c:v>
                </c:pt>
                <c:pt idx="4602">
                  <c:v>0.001</c:v>
                </c:pt>
                <c:pt idx="4603">
                  <c:v>0.0</c:v>
                </c:pt>
                <c:pt idx="4604">
                  <c:v>0.0</c:v>
                </c:pt>
                <c:pt idx="4605">
                  <c:v>0.0</c:v>
                </c:pt>
                <c:pt idx="4606">
                  <c:v>0.0</c:v>
                </c:pt>
                <c:pt idx="4607">
                  <c:v>0.0</c:v>
                </c:pt>
                <c:pt idx="4608">
                  <c:v>0.0</c:v>
                </c:pt>
                <c:pt idx="4609">
                  <c:v>0.001</c:v>
                </c:pt>
                <c:pt idx="4610">
                  <c:v>0.0</c:v>
                </c:pt>
                <c:pt idx="4611">
                  <c:v>0.0</c:v>
                </c:pt>
                <c:pt idx="4612">
                  <c:v>0.0</c:v>
                </c:pt>
                <c:pt idx="4613">
                  <c:v>0.0</c:v>
                </c:pt>
                <c:pt idx="4614">
                  <c:v>0.0</c:v>
                </c:pt>
                <c:pt idx="4615">
                  <c:v>0.0</c:v>
                </c:pt>
                <c:pt idx="4616">
                  <c:v>0.0</c:v>
                </c:pt>
                <c:pt idx="4617">
                  <c:v>0.0</c:v>
                </c:pt>
                <c:pt idx="4618">
                  <c:v>0.0</c:v>
                </c:pt>
                <c:pt idx="4619">
                  <c:v>0.0</c:v>
                </c:pt>
                <c:pt idx="4620">
                  <c:v>0.0</c:v>
                </c:pt>
                <c:pt idx="4621">
                  <c:v>0.0</c:v>
                </c:pt>
                <c:pt idx="4622">
                  <c:v>0.0</c:v>
                </c:pt>
                <c:pt idx="4623">
                  <c:v>0.0</c:v>
                </c:pt>
                <c:pt idx="4624">
                  <c:v>0.001</c:v>
                </c:pt>
                <c:pt idx="4625">
                  <c:v>0.0</c:v>
                </c:pt>
                <c:pt idx="4626">
                  <c:v>0.001</c:v>
                </c:pt>
                <c:pt idx="4627">
                  <c:v>0.001</c:v>
                </c:pt>
                <c:pt idx="4628">
                  <c:v>0.0</c:v>
                </c:pt>
                <c:pt idx="4629">
                  <c:v>0.001</c:v>
                </c:pt>
                <c:pt idx="4630">
                  <c:v>0.0</c:v>
                </c:pt>
                <c:pt idx="4631">
                  <c:v>0.001</c:v>
                </c:pt>
                <c:pt idx="4632">
                  <c:v>0.0</c:v>
                </c:pt>
                <c:pt idx="4633">
                  <c:v>0.0</c:v>
                </c:pt>
                <c:pt idx="4634">
                  <c:v>0.0</c:v>
                </c:pt>
                <c:pt idx="4635">
                  <c:v>0.001</c:v>
                </c:pt>
                <c:pt idx="4636">
                  <c:v>0.0</c:v>
                </c:pt>
                <c:pt idx="4637">
                  <c:v>0.001</c:v>
                </c:pt>
                <c:pt idx="4638">
                  <c:v>0.0</c:v>
                </c:pt>
                <c:pt idx="4639">
                  <c:v>0.0</c:v>
                </c:pt>
                <c:pt idx="4640">
                  <c:v>0.0</c:v>
                </c:pt>
                <c:pt idx="4641">
                  <c:v>0.0</c:v>
                </c:pt>
                <c:pt idx="4642">
                  <c:v>0.0</c:v>
                </c:pt>
                <c:pt idx="4643">
                  <c:v>0.001</c:v>
                </c:pt>
                <c:pt idx="4644">
                  <c:v>0.0</c:v>
                </c:pt>
                <c:pt idx="4645">
                  <c:v>0.002</c:v>
                </c:pt>
                <c:pt idx="4646">
                  <c:v>0.001</c:v>
                </c:pt>
                <c:pt idx="4647">
                  <c:v>0.0</c:v>
                </c:pt>
                <c:pt idx="4648">
                  <c:v>0.0</c:v>
                </c:pt>
                <c:pt idx="4649">
                  <c:v>0.0</c:v>
                </c:pt>
                <c:pt idx="4650">
                  <c:v>0.001</c:v>
                </c:pt>
                <c:pt idx="4651">
                  <c:v>0.0</c:v>
                </c:pt>
                <c:pt idx="4652">
                  <c:v>0.0</c:v>
                </c:pt>
                <c:pt idx="4653">
                  <c:v>0.0</c:v>
                </c:pt>
                <c:pt idx="4654">
                  <c:v>0.0</c:v>
                </c:pt>
                <c:pt idx="4655">
                  <c:v>0.0</c:v>
                </c:pt>
                <c:pt idx="4656">
                  <c:v>0.0</c:v>
                </c:pt>
                <c:pt idx="4657">
                  <c:v>0.001</c:v>
                </c:pt>
                <c:pt idx="4658">
                  <c:v>0.001</c:v>
                </c:pt>
                <c:pt idx="4659">
                  <c:v>0.0</c:v>
                </c:pt>
                <c:pt idx="4660">
                  <c:v>0.0</c:v>
                </c:pt>
                <c:pt idx="4661">
                  <c:v>0.0</c:v>
                </c:pt>
                <c:pt idx="4662">
                  <c:v>0.0</c:v>
                </c:pt>
                <c:pt idx="4663">
                  <c:v>0.0</c:v>
                </c:pt>
                <c:pt idx="4664">
                  <c:v>0.0</c:v>
                </c:pt>
                <c:pt idx="4665">
                  <c:v>0.001</c:v>
                </c:pt>
                <c:pt idx="4666">
                  <c:v>0.0</c:v>
                </c:pt>
                <c:pt idx="4667">
                  <c:v>0.0</c:v>
                </c:pt>
                <c:pt idx="4668">
                  <c:v>0.0</c:v>
                </c:pt>
                <c:pt idx="4669">
                  <c:v>0.0</c:v>
                </c:pt>
                <c:pt idx="4670">
                  <c:v>0.001</c:v>
                </c:pt>
                <c:pt idx="4671">
                  <c:v>0.001</c:v>
                </c:pt>
                <c:pt idx="4672">
                  <c:v>0.001</c:v>
                </c:pt>
                <c:pt idx="4673">
                  <c:v>0.0</c:v>
                </c:pt>
                <c:pt idx="4674">
                  <c:v>0.0</c:v>
                </c:pt>
                <c:pt idx="4675">
                  <c:v>0.0</c:v>
                </c:pt>
                <c:pt idx="4676">
                  <c:v>0.0</c:v>
                </c:pt>
                <c:pt idx="4677">
                  <c:v>0.0</c:v>
                </c:pt>
                <c:pt idx="4678">
                  <c:v>0.0</c:v>
                </c:pt>
                <c:pt idx="4679">
                  <c:v>0.0</c:v>
                </c:pt>
                <c:pt idx="4680">
                  <c:v>0.001</c:v>
                </c:pt>
                <c:pt idx="4681">
                  <c:v>0.0</c:v>
                </c:pt>
                <c:pt idx="4682">
                  <c:v>0.0</c:v>
                </c:pt>
                <c:pt idx="4683">
                  <c:v>0.0</c:v>
                </c:pt>
                <c:pt idx="4684">
                  <c:v>0.001</c:v>
                </c:pt>
                <c:pt idx="4685">
                  <c:v>0.0</c:v>
                </c:pt>
                <c:pt idx="4686">
                  <c:v>0.001</c:v>
                </c:pt>
                <c:pt idx="4687">
                  <c:v>0.0</c:v>
                </c:pt>
                <c:pt idx="4688">
                  <c:v>0.001</c:v>
                </c:pt>
                <c:pt idx="4689">
                  <c:v>0.0</c:v>
                </c:pt>
                <c:pt idx="4690">
                  <c:v>0.0</c:v>
                </c:pt>
                <c:pt idx="4691">
                  <c:v>0.0</c:v>
                </c:pt>
                <c:pt idx="4692">
                  <c:v>0.0</c:v>
                </c:pt>
                <c:pt idx="4693">
                  <c:v>0.0</c:v>
                </c:pt>
                <c:pt idx="4694">
                  <c:v>0.001</c:v>
                </c:pt>
                <c:pt idx="4695">
                  <c:v>0.0</c:v>
                </c:pt>
                <c:pt idx="4696">
                  <c:v>0.001</c:v>
                </c:pt>
                <c:pt idx="4697">
                  <c:v>0.001</c:v>
                </c:pt>
                <c:pt idx="4698">
                  <c:v>0.001</c:v>
                </c:pt>
                <c:pt idx="4699">
                  <c:v>0.0</c:v>
                </c:pt>
                <c:pt idx="4700">
                  <c:v>0.001</c:v>
                </c:pt>
                <c:pt idx="4701">
                  <c:v>0.0</c:v>
                </c:pt>
                <c:pt idx="4702">
                  <c:v>0.001</c:v>
                </c:pt>
                <c:pt idx="4703">
                  <c:v>0.0</c:v>
                </c:pt>
                <c:pt idx="4704">
                  <c:v>0.001</c:v>
                </c:pt>
                <c:pt idx="4705">
                  <c:v>0.001</c:v>
                </c:pt>
                <c:pt idx="4706">
                  <c:v>0.0</c:v>
                </c:pt>
                <c:pt idx="4707">
                  <c:v>0.001</c:v>
                </c:pt>
                <c:pt idx="4708">
                  <c:v>0.001</c:v>
                </c:pt>
                <c:pt idx="4709">
                  <c:v>0.0</c:v>
                </c:pt>
                <c:pt idx="4710">
                  <c:v>0.0</c:v>
                </c:pt>
                <c:pt idx="4711">
                  <c:v>0.0</c:v>
                </c:pt>
                <c:pt idx="4712">
                  <c:v>0.0</c:v>
                </c:pt>
                <c:pt idx="4713">
                  <c:v>0.0</c:v>
                </c:pt>
                <c:pt idx="4714">
                  <c:v>0.0</c:v>
                </c:pt>
                <c:pt idx="4715">
                  <c:v>0.001</c:v>
                </c:pt>
                <c:pt idx="4716">
                  <c:v>0.002</c:v>
                </c:pt>
                <c:pt idx="4717">
                  <c:v>0.001</c:v>
                </c:pt>
                <c:pt idx="4718">
                  <c:v>0.001</c:v>
                </c:pt>
                <c:pt idx="4719">
                  <c:v>0.001</c:v>
                </c:pt>
                <c:pt idx="4720">
                  <c:v>0.001</c:v>
                </c:pt>
                <c:pt idx="4721">
                  <c:v>0.0</c:v>
                </c:pt>
                <c:pt idx="4722">
                  <c:v>0.001</c:v>
                </c:pt>
                <c:pt idx="4723">
                  <c:v>0.0</c:v>
                </c:pt>
                <c:pt idx="4724">
                  <c:v>0.0</c:v>
                </c:pt>
                <c:pt idx="4725">
                  <c:v>0.001</c:v>
                </c:pt>
                <c:pt idx="4726">
                  <c:v>0.001</c:v>
                </c:pt>
                <c:pt idx="4727">
                  <c:v>0.0</c:v>
                </c:pt>
                <c:pt idx="4728">
                  <c:v>0.0</c:v>
                </c:pt>
                <c:pt idx="4729">
                  <c:v>0.0</c:v>
                </c:pt>
                <c:pt idx="4730">
                  <c:v>0.0</c:v>
                </c:pt>
                <c:pt idx="4731">
                  <c:v>0.0</c:v>
                </c:pt>
                <c:pt idx="4732">
                  <c:v>0.0</c:v>
                </c:pt>
                <c:pt idx="4733">
                  <c:v>0.0</c:v>
                </c:pt>
                <c:pt idx="4734">
                  <c:v>0.001</c:v>
                </c:pt>
                <c:pt idx="4735">
                  <c:v>0.0</c:v>
                </c:pt>
                <c:pt idx="4736">
                  <c:v>0.0</c:v>
                </c:pt>
                <c:pt idx="4737">
                  <c:v>0.001</c:v>
                </c:pt>
                <c:pt idx="4738">
                  <c:v>0.0</c:v>
                </c:pt>
                <c:pt idx="4739">
                  <c:v>0.0</c:v>
                </c:pt>
                <c:pt idx="4740">
                  <c:v>0.0</c:v>
                </c:pt>
                <c:pt idx="4741">
                  <c:v>0.0</c:v>
                </c:pt>
                <c:pt idx="4742">
                  <c:v>0.0</c:v>
                </c:pt>
                <c:pt idx="4743">
                  <c:v>0.0</c:v>
                </c:pt>
                <c:pt idx="4744">
                  <c:v>0.001</c:v>
                </c:pt>
                <c:pt idx="4745">
                  <c:v>0.0</c:v>
                </c:pt>
                <c:pt idx="4746">
                  <c:v>0.0</c:v>
                </c:pt>
                <c:pt idx="4747">
                  <c:v>0.001</c:v>
                </c:pt>
                <c:pt idx="4748">
                  <c:v>0.0</c:v>
                </c:pt>
                <c:pt idx="4749">
                  <c:v>0.0</c:v>
                </c:pt>
                <c:pt idx="4750">
                  <c:v>0.001</c:v>
                </c:pt>
                <c:pt idx="4751">
                  <c:v>0.001</c:v>
                </c:pt>
                <c:pt idx="4752">
                  <c:v>0.0</c:v>
                </c:pt>
                <c:pt idx="4753">
                  <c:v>0.001</c:v>
                </c:pt>
                <c:pt idx="4754">
                  <c:v>0.001</c:v>
                </c:pt>
                <c:pt idx="4755">
                  <c:v>0.0</c:v>
                </c:pt>
                <c:pt idx="4756">
                  <c:v>0.0</c:v>
                </c:pt>
                <c:pt idx="4757">
                  <c:v>0.001</c:v>
                </c:pt>
                <c:pt idx="4758">
                  <c:v>0.0</c:v>
                </c:pt>
                <c:pt idx="4759">
                  <c:v>0.001</c:v>
                </c:pt>
                <c:pt idx="4760">
                  <c:v>0.0</c:v>
                </c:pt>
                <c:pt idx="4761">
                  <c:v>0.0</c:v>
                </c:pt>
                <c:pt idx="4762">
                  <c:v>0.0</c:v>
                </c:pt>
                <c:pt idx="4763">
                  <c:v>0.0</c:v>
                </c:pt>
                <c:pt idx="4764">
                  <c:v>0.001</c:v>
                </c:pt>
                <c:pt idx="4765">
                  <c:v>0.0</c:v>
                </c:pt>
                <c:pt idx="4766">
                  <c:v>0.0</c:v>
                </c:pt>
                <c:pt idx="4767">
                  <c:v>0.0</c:v>
                </c:pt>
                <c:pt idx="4768">
                  <c:v>0.0</c:v>
                </c:pt>
                <c:pt idx="4769">
                  <c:v>0.0</c:v>
                </c:pt>
                <c:pt idx="4770">
                  <c:v>0.0</c:v>
                </c:pt>
                <c:pt idx="4771">
                  <c:v>0.0</c:v>
                </c:pt>
                <c:pt idx="4772">
                  <c:v>0.001</c:v>
                </c:pt>
                <c:pt idx="4773">
                  <c:v>0.001</c:v>
                </c:pt>
                <c:pt idx="4774">
                  <c:v>0.001</c:v>
                </c:pt>
                <c:pt idx="4775">
                  <c:v>0.0</c:v>
                </c:pt>
                <c:pt idx="4776">
                  <c:v>0.0</c:v>
                </c:pt>
                <c:pt idx="4777">
                  <c:v>0.0</c:v>
                </c:pt>
                <c:pt idx="4778">
                  <c:v>0.0</c:v>
                </c:pt>
                <c:pt idx="4779">
                  <c:v>0.001</c:v>
                </c:pt>
                <c:pt idx="4780">
                  <c:v>0.0</c:v>
                </c:pt>
                <c:pt idx="4781">
                  <c:v>0.002</c:v>
                </c:pt>
                <c:pt idx="4782">
                  <c:v>0.001</c:v>
                </c:pt>
                <c:pt idx="4783">
                  <c:v>0.0</c:v>
                </c:pt>
                <c:pt idx="4784">
                  <c:v>0.0</c:v>
                </c:pt>
                <c:pt idx="4785">
                  <c:v>0.0</c:v>
                </c:pt>
                <c:pt idx="4786">
                  <c:v>0.001</c:v>
                </c:pt>
                <c:pt idx="4787">
                  <c:v>0.001</c:v>
                </c:pt>
                <c:pt idx="4788">
                  <c:v>0.0</c:v>
                </c:pt>
                <c:pt idx="4789">
                  <c:v>0.0</c:v>
                </c:pt>
                <c:pt idx="4790">
                  <c:v>0.0</c:v>
                </c:pt>
                <c:pt idx="4791">
                  <c:v>0.0</c:v>
                </c:pt>
                <c:pt idx="4792">
                  <c:v>0.0</c:v>
                </c:pt>
                <c:pt idx="4793">
                  <c:v>0.001</c:v>
                </c:pt>
                <c:pt idx="4794">
                  <c:v>0.0</c:v>
                </c:pt>
                <c:pt idx="4795">
                  <c:v>0.0</c:v>
                </c:pt>
                <c:pt idx="4796">
                  <c:v>0.001</c:v>
                </c:pt>
                <c:pt idx="4797">
                  <c:v>0.0</c:v>
                </c:pt>
                <c:pt idx="4798">
                  <c:v>0.0</c:v>
                </c:pt>
                <c:pt idx="4799">
                  <c:v>0.0</c:v>
                </c:pt>
                <c:pt idx="4800">
                  <c:v>0.0</c:v>
                </c:pt>
                <c:pt idx="4801">
                  <c:v>0.0</c:v>
                </c:pt>
                <c:pt idx="4802">
                  <c:v>0.0</c:v>
                </c:pt>
                <c:pt idx="4803">
                  <c:v>0.001</c:v>
                </c:pt>
                <c:pt idx="4804">
                  <c:v>0.0</c:v>
                </c:pt>
                <c:pt idx="4805">
                  <c:v>0.0</c:v>
                </c:pt>
                <c:pt idx="4806">
                  <c:v>0.001</c:v>
                </c:pt>
                <c:pt idx="4807">
                  <c:v>0.001</c:v>
                </c:pt>
                <c:pt idx="4808">
                  <c:v>0.0</c:v>
                </c:pt>
                <c:pt idx="4809">
                  <c:v>0.0</c:v>
                </c:pt>
                <c:pt idx="4810">
                  <c:v>0.002</c:v>
                </c:pt>
                <c:pt idx="4811">
                  <c:v>0.001</c:v>
                </c:pt>
                <c:pt idx="4812">
                  <c:v>0.0</c:v>
                </c:pt>
                <c:pt idx="4813">
                  <c:v>0.001</c:v>
                </c:pt>
                <c:pt idx="4814">
                  <c:v>0.0</c:v>
                </c:pt>
                <c:pt idx="4815">
                  <c:v>0.001</c:v>
                </c:pt>
                <c:pt idx="4816">
                  <c:v>0.001</c:v>
                </c:pt>
                <c:pt idx="4817">
                  <c:v>0.0</c:v>
                </c:pt>
                <c:pt idx="4818">
                  <c:v>0.001</c:v>
                </c:pt>
                <c:pt idx="4819">
                  <c:v>0.0</c:v>
                </c:pt>
                <c:pt idx="4820">
                  <c:v>0.0</c:v>
                </c:pt>
                <c:pt idx="4821">
                  <c:v>0.001</c:v>
                </c:pt>
                <c:pt idx="4822">
                  <c:v>0.0</c:v>
                </c:pt>
                <c:pt idx="4823">
                  <c:v>0.001</c:v>
                </c:pt>
                <c:pt idx="4824">
                  <c:v>0.001</c:v>
                </c:pt>
                <c:pt idx="4825">
                  <c:v>0.001</c:v>
                </c:pt>
                <c:pt idx="4826">
                  <c:v>0.0</c:v>
                </c:pt>
                <c:pt idx="4827">
                  <c:v>0.001</c:v>
                </c:pt>
                <c:pt idx="4828">
                  <c:v>0.001</c:v>
                </c:pt>
                <c:pt idx="4829">
                  <c:v>0.002</c:v>
                </c:pt>
                <c:pt idx="4830">
                  <c:v>0.002</c:v>
                </c:pt>
                <c:pt idx="4831">
                  <c:v>0.0</c:v>
                </c:pt>
                <c:pt idx="4832">
                  <c:v>0.001</c:v>
                </c:pt>
                <c:pt idx="4833">
                  <c:v>0.001</c:v>
                </c:pt>
                <c:pt idx="4834">
                  <c:v>0.001</c:v>
                </c:pt>
                <c:pt idx="4835">
                  <c:v>0.0</c:v>
                </c:pt>
                <c:pt idx="4836">
                  <c:v>0.001</c:v>
                </c:pt>
                <c:pt idx="4837">
                  <c:v>0.0</c:v>
                </c:pt>
                <c:pt idx="4838">
                  <c:v>0.0</c:v>
                </c:pt>
                <c:pt idx="4839">
                  <c:v>0.001</c:v>
                </c:pt>
                <c:pt idx="4840">
                  <c:v>0.0</c:v>
                </c:pt>
                <c:pt idx="4841">
                  <c:v>0.0</c:v>
                </c:pt>
                <c:pt idx="4842">
                  <c:v>0.0</c:v>
                </c:pt>
                <c:pt idx="4843">
                  <c:v>0.0</c:v>
                </c:pt>
                <c:pt idx="4844">
                  <c:v>0.001</c:v>
                </c:pt>
                <c:pt idx="4845">
                  <c:v>0.0</c:v>
                </c:pt>
                <c:pt idx="4846">
                  <c:v>0.001</c:v>
                </c:pt>
                <c:pt idx="4847">
                  <c:v>0.0</c:v>
                </c:pt>
                <c:pt idx="4848">
                  <c:v>0.0</c:v>
                </c:pt>
                <c:pt idx="4849">
                  <c:v>0.001</c:v>
                </c:pt>
                <c:pt idx="4850">
                  <c:v>0.0</c:v>
                </c:pt>
                <c:pt idx="4851">
                  <c:v>0.0</c:v>
                </c:pt>
                <c:pt idx="4852">
                  <c:v>0.001</c:v>
                </c:pt>
                <c:pt idx="4853">
                  <c:v>0.0</c:v>
                </c:pt>
                <c:pt idx="4854">
                  <c:v>0.0</c:v>
                </c:pt>
                <c:pt idx="4855">
                  <c:v>0.0</c:v>
                </c:pt>
                <c:pt idx="4856">
                  <c:v>0.0</c:v>
                </c:pt>
                <c:pt idx="4857">
                  <c:v>0.0</c:v>
                </c:pt>
                <c:pt idx="4858">
                  <c:v>0.0</c:v>
                </c:pt>
                <c:pt idx="4859">
                  <c:v>0.0</c:v>
                </c:pt>
                <c:pt idx="4860">
                  <c:v>0.0</c:v>
                </c:pt>
                <c:pt idx="4861">
                  <c:v>0.0</c:v>
                </c:pt>
                <c:pt idx="4862">
                  <c:v>0.0</c:v>
                </c:pt>
                <c:pt idx="4863">
                  <c:v>0.0</c:v>
                </c:pt>
                <c:pt idx="4864">
                  <c:v>0.0</c:v>
                </c:pt>
                <c:pt idx="4865">
                  <c:v>0.001</c:v>
                </c:pt>
                <c:pt idx="4866">
                  <c:v>0.001</c:v>
                </c:pt>
                <c:pt idx="4867">
                  <c:v>0.001</c:v>
                </c:pt>
                <c:pt idx="4868">
                  <c:v>0.0</c:v>
                </c:pt>
                <c:pt idx="4869">
                  <c:v>0.0</c:v>
                </c:pt>
                <c:pt idx="4870">
                  <c:v>0.0</c:v>
                </c:pt>
                <c:pt idx="4871">
                  <c:v>0.001</c:v>
                </c:pt>
                <c:pt idx="4872">
                  <c:v>0.0</c:v>
                </c:pt>
                <c:pt idx="4873">
                  <c:v>0.0</c:v>
                </c:pt>
                <c:pt idx="4874">
                  <c:v>0.0</c:v>
                </c:pt>
                <c:pt idx="4875">
                  <c:v>0.001</c:v>
                </c:pt>
                <c:pt idx="4876">
                  <c:v>0.0</c:v>
                </c:pt>
                <c:pt idx="4877">
                  <c:v>0.002</c:v>
                </c:pt>
                <c:pt idx="4878">
                  <c:v>0.001</c:v>
                </c:pt>
                <c:pt idx="4879">
                  <c:v>0.001</c:v>
                </c:pt>
                <c:pt idx="4880">
                  <c:v>0.001</c:v>
                </c:pt>
                <c:pt idx="4881">
                  <c:v>0.0</c:v>
                </c:pt>
                <c:pt idx="4882">
                  <c:v>0.001</c:v>
                </c:pt>
                <c:pt idx="4883">
                  <c:v>0.0</c:v>
                </c:pt>
                <c:pt idx="4884">
                  <c:v>0.0</c:v>
                </c:pt>
                <c:pt idx="4885">
                  <c:v>0.0</c:v>
                </c:pt>
                <c:pt idx="4886">
                  <c:v>0.001</c:v>
                </c:pt>
                <c:pt idx="4887">
                  <c:v>0.001</c:v>
                </c:pt>
                <c:pt idx="4888">
                  <c:v>0.001</c:v>
                </c:pt>
                <c:pt idx="4889">
                  <c:v>0.0</c:v>
                </c:pt>
                <c:pt idx="4890">
                  <c:v>0.0</c:v>
                </c:pt>
                <c:pt idx="4891">
                  <c:v>0.0</c:v>
                </c:pt>
                <c:pt idx="4892">
                  <c:v>0.001</c:v>
                </c:pt>
                <c:pt idx="4893">
                  <c:v>0.0</c:v>
                </c:pt>
                <c:pt idx="4894">
                  <c:v>0.0</c:v>
                </c:pt>
                <c:pt idx="4895">
                  <c:v>0.0</c:v>
                </c:pt>
                <c:pt idx="4896">
                  <c:v>0.0</c:v>
                </c:pt>
                <c:pt idx="4897">
                  <c:v>0.0</c:v>
                </c:pt>
                <c:pt idx="4898">
                  <c:v>0.0</c:v>
                </c:pt>
                <c:pt idx="4899">
                  <c:v>0.0</c:v>
                </c:pt>
                <c:pt idx="4900">
                  <c:v>0.0</c:v>
                </c:pt>
                <c:pt idx="4901">
                  <c:v>0.001</c:v>
                </c:pt>
                <c:pt idx="4902">
                  <c:v>0.0</c:v>
                </c:pt>
                <c:pt idx="4903">
                  <c:v>0.0</c:v>
                </c:pt>
                <c:pt idx="4904">
                  <c:v>0.0</c:v>
                </c:pt>
                <c:pt idx="4905">
                  <c:v>0.001</c:v>
                </c:pt>
                <c:pt idx="4906">
                  <c:v>0.001</c:v>
                </c:pt>
                <c:pt idx="4907">
                  <c:v>0.0</c:v>
                </c:pt>
                <c:pt idx="4908">
                  <c:v>0.0</c:v>
                </c:pt>
                <c:pt idx="4909">
                  <c:v>0.0</c:v>
                </c:pt>
                <c:pt idx="4910">
                  <c:v>0.0</c:v>
                </c:pt>
                <c:pt idx="4911">
                  <c:v>0.0</c:v>
                </c:pt>
                <c:pt idx="4912">
                  <c:v>0.001</c:v>
                </c:pt>
                <c:pt idx="4913">
                  <c:v>0.0</c:v>
                </c:pt>
                <c:pt idx="4914">
                  <c:v>0.0</c:v>
                </c:pt>
                <c:pt idx="4915">
                  <c:v>0.0</c:v>
                </c:pt>
                <c:pt idx="4916">
                  <c:v>0.0</c:v>
                </c:pt>
                <c:pt idx="4917">
                  <c:v>0.0</c:v>
                </c:pt>
                <c:pt idx="4918">
                  <c:v>0.001</c:v>
                </c:pt>
                <c:pt idx="4919">
                  <c:v>0.0</c:v>
                </c:pt>
                <c:pt idx="4920">
                  <c:v>0.0</c:v>
                </c:pt>
                <c:pt idx="4921">
                  <c:v>0.001</c:v>
                </c:pt>
                <c:pt idx="4922">
                  <c:v>0.0</c:v>
                </c:pt>
                <c:pt idx="4923">
                  <c:v>0.0</c:v>
                </c:pt>
                <c:pt idx="4924">
                  <c:v>0.001</c:v>
                </c:pt>
                <c:pt idx="4925">
                  <c:v>0.001</c:v>
                </c:pt>
                <c:pt idx="4926">
                  <c:v>0.001</c:v>
                </c:pt>
                <c:pt idx="4927">
                  <c:v>0.0</c:v>
                </c:pt>
                <c:pt idx="4928">
                  <c:v>0.001</c:v>
                </c:pt>
                <c:pt idx="4929">
                  <c:v>0.001</c:v>
                </c:pt>
                <c:pt idx="4930">
                  <c:v>0.0</c:v>
                </c:pt>
                <c:pt idx="4931">
                  <c:v>0.0</c:v>
                </c:pt>
                <c:pt idx="4932">
                  <c:v>0.001</c:v>
                </c:pt>
                <c:pt idx="4933">
                  <c:v>0.0</c:v>
                </c:pt>
                <c:pt idx="4934">
                  <c:v>0.0</c:v>
                </c:pt>
                <c:pt idx="4935">
                  <c:v>0.0</c:v>
                </c:pt>
                <c:pt idx="4936">
                  <c:v>0.0</c:v>
                </c:pt>
                <c:pt idx="4937">
                  <c:v>0.0</c:v>
                </c:pt>
                <c:pt idx="4938">
                  <c:v>0.001</c:v>
                </c:pt>
                <c:pt idx="4939">
                  <c:v>0.0</c:v>
                </c:pt>
                <c:pt idx="4940">
                  <c:v>0.0</c:v>
                </c:pt>
                <c:pt idx="4941">
                  <c:v>0.0</c:v>
                </c:pt>
                <c:pt idx="4942">
                  <c:v>0.001</c:v>
                </c:pt>
                <c:pt idx="4943">
                  <c:v>0.001</c:v>
                </c:pt>
                <c:pt idx="4944">
                  <c:v>0.0</c:v>
                </c:pt>
                <c:pt idx="4945">
                  <c:v>0.0</c:v>
                </c:pt>
                <c:pt idx="4946">
                  <c:v>0.0</c:v>
                </c:pt>
                <c:pt idx="4947">
                  <c:v>0.001</c:v>
                </c:pt>
                <c:pt idx="4948">
                  <c:v>0.0</c:v>
                </c:pt>
                <c:pt idx="4949">
                  <c:v>0.001</c:v>
                </c:pt>
                <c:pt idx="4950">
                  <c:v>0.001</c:v>
                </c:pt>
                <c:pt idx="4951">
                  <c:v>0.0</c:v>
                </c:pt>
                <c:pt idx="4952">
                  <c:v>0.001</c:v>
                </c:pt>
                <c:pt idx="4953">
                  <c:v>0.001</c:v>
                </c:pt>
                <c:pt idx="4954">
                  <c:v>0.001</c:v>
                </c:pt>
                <c:pt idx="4955">
                  <c:v>0.0</c:v>
                </c:pt>
                <c:pt idx="4956">
                  <c:v>0.001</c:v>
                </c:pt>
                <c:pt idx="4957">
                  <c:v>0.0</c:v>
                </c:pt>
                <c:pt idx="4958">
                  <c:v>0.0</c:v>
                </c:pt>
                <c:pt idx="4959">
                  <c:v>0.001</c:v>
                </c:pt>
                <c:pt idx="4960">
                  <c:v>0.0</c:v>
                </c:pt>
                <c:pt idx="4961">
                  <c:v>0.0</c:v>
                </c:pt>
                <c:pt idx="4962">
                  <c:v>0.001</c:v>
                </c:pt>
                <c:pt idx="4963">
                  <c:v>0.0</c:v>
                </c:pt>
                <c:pt idx="4964">
                  <c:v>0.001</c:v>
                </c:pt>
                <c:pt idx="4965">
                  <c:v>0.0</c:v>
                </c:pt>
                <c:pt idx="4966">
                  <c:v>0.0</c:v>
                </c:pt>
                <c:pt idx="4967">
                  <c:v>0.0</c:v>
                </c:pt>
                <c:pt idx="4968">
                  <c:v>0.0</c:v>
                </c:pt>
                <c:pt idx="4969">
                  <c:v>0.0</c:v>
                </c:pt>
                <c:pt idx="4970">
                  <c:v>0.001</c:v>
                </c:pt>
                <c:pt idx="4971">
                  <c:v>0.0</c:v>
                </c:pt>
                <c:pt idx="4972">
                  <c:v>0.001</c:v>
                </c:pt>
                <c:pt idx="4973">
                  <c:v>0.0</c:v>
                </c:pt>
                <c:pt idx="4974">
                  <c:v>0.0</c:v>
                </c:pt>
                <c:pt idx="4975">
                  <c:v>0.0</c:v>
                </c:pt>
                <c:pt idx="4976">
                  <c:v>0.0</c:v>
                </c:pt>
                <c:pt idx="4977">
                  <c:v>0.001</c:v>
                </c:pt>
                <c:pt idx="4978">
                  <c:v>0.001</c:v>
                </c:pt>
                <c:pt idx="4979">
                  <c:v>0.001</c:v>
                </c:pt>
                <c:pt idx="4980">
                  <c:v>0.001</c:v>
                </c:pt>
                <c:pt idx="4981">
                  <c:v>0.0</c:v>
                </c:pt>
                <c:pt idx="4982">
                  <c:v>0.0</c:v>
                </c:pt>
                <c:pt idx="4983">
                  <c:v>0.0</c:v>
                </c:pt>
                <c:pt idx="4984">
                  <c:v>0.0</c:v>
                </c:pt>
                <c:pt idx="4985">
                  <c:v>0.001</c:v>
                </c:pt>
                <c:pt idx="4986">
                  <c:v>0.0</c:v>
                </c:pt>
                <c:pt idx="4987">
                  <c:v>0.002</c:v>
                </c:pt>
                <c:pt idx="4988">
                  <c:v>0.001</c:v>
                </c:pt>
                <c:pt idx="4989">
                  <c:v>0.0</c:v>
                </c:pt>
                <c:pt idx="4990">
                  <c:v>0.0</c:v>
                </c:pt>
                <c:pt idx="4991">
                  <c:v>0.001</c:v>
                </c:pt>
                <c:pt idx="4992">
                  <c:v>0.0</c:v>
                </c:pt>
                <c:pt idx="4993">
                  <c:v>0.0</c:v>
                </c:pt>
                <c:pt idx="4994">
                  <c:v>0.0</c:v>
                </c:pt>
                <c:pt idx="4995">
                  <c:v>0.0</c:v>
                </c:pt>
                <c:pt idx="4996">
                  <c:v>0.0</c:v>
                </c:pt>
                <c:pt idx="4997">
                  <c:v>0.001</c:v>
                </c:pt>
                <c:pt idx="4998">
                  <c:v>0.0</c:v>
                </c:pt>
                <c:pt idx="4999">
                  <c:v>0.0</c:v>
                </c:pt>
                <c:pt idx="5000">
                  <c:v>0.001</c:v>
                </c:pt>
                <c:pt idx="5001">
                  <c:v>0.001</c:v>
                </c:pt>
                <c:pt idx="5002">
                  <c:v>0.001</c:v>
                </c:pt>
                <c:pt idx="5003">
                  <c:v>0.0</c:v>
                </c:pt>
                <c:pt idx="5004">
                  <c:v>0.001</c:v>
                </c:pt>
                <c:pt idx="5005">
                  <c:v>0.002</c:v>
                </c:pt>
                <c:pt idx="5006">
                  <c:v>0.0</c:v>
                </c:pt>
                <c:pt idx="5007">
                  <c:v>0.0</c:v>
                </c:pt>
                <c:pt idx="5008">
                  <c:v>0.0</c:v>
                </c:pt>
                <c:pt idx="5009">
                  <c:v>0.001</c:v>
                </c:pt>
                <c:pt idx="5010">
                  <c:v>0.001</c:v>
                </c:pt>
                <c:pt idx="5011">
                  <c:v>0.0</c:v>
                </c:pt>
                <c:pt idx="5012">
                  <c:v>0.0</c:v>
                </c:pt>
                <c:pt idx="5013">
                  <c:v>0.001</c:v>
                </c:pt>
                <c:pt idx="5014">
                  <c:v>0.001</c:v>
                </c:pt>
                <c:pt idx="5015">
                  <c:v>0.0</c:v>
                </c:pt>
                <c:pt idx="5016">
                  <c:v>0.001</c:v>
                </c:pt>
                <c:pt idx="5017">
                  <c:v>0.0</c:v>
                </c:pt>
                <c:pt idx="5018">
                  <c:v>0.001</c:v>
                </c:pt>
                <c:pt idx="5019">
                  <c:v>0.0</c:v>
                </c:pt>
                <c:pt idx="5020">
                  <c:v>0.001</c:v>
                </c:pt>
                <c:pt idx="5021">
                  <c:v>0.0</c:v>
                </c:pt>
                <c:pt idx="5022">
                  <c:v>0.0</c:v>
                </c:pt>
                <c:pt idx="5023">
                  <c:v>0.0</c:v>
                </c:pt>
                <c:pt idx="5024">
                  <c:v>0.0</c:v>
                </c:pt>
                <c:pt idx="5025">
                  <c:v>0.0</c:v>
                </c:pt>
                <c:pt idx="5026">
                  <c:v>0.001</c:v>
                </c:pt>
                <c:pt idx="5027">
                  <c:v>0.0</c:v>
                </c:pt>
                <c:pt idx="5028">
                  <c:v>0.0</c:v>
                </c:pt>
                <c:pt idx="5029">
                  <c:v>0.001</c:v>
                </c:pt>
                <c:pt idx="5030">
                  <c:v>0.001</c:v>
                </c:pt>
                <c:pt idx="5031">
                  <c:v>0.002</c:v>
                </c:pt>
                <c:pt idx="5032">
                  <c:v>0.0</c:v>
                </c:pt>
                <c:pt idx="5033">
                  <c:v>0.0</c:v>
                </c:pt>
                <c:pt idx="5034">
                  <c:v>0.001</c:v>
                </c:pt>
                <c:pt idx="5035">
                  <c:v>0.0</c:v>
                </c:pt>
                <c:pt idx="5036">
                  <c:v>0.0</c:v>
                </c:pt>
                <c:pt idx="5037">
                  <c:v>0.0</c:v>
                </c:pt>
                <c:pt idx="5038">
                  <c:v>0.001</c:v>
                </c:pt>
                <c:pt idx="5039">
                  <c:v>0.0</c:v>
                </c:pt>
                <c:pt idx="5040">
                  <c:v>0.0</c:v>
                </c:pt>
                <c:pt idx="5041">
                  <c:v>0.0</c:v>
                </c:pt>
                <c:pt idx="5042">
                  <c:v>0.001</c:v>
                </c:pt>
                <c:pt idx="5043">
                  <c:v>0.0</c:v>
                </c:pt>
                <c:pt idx="5044">
                  <c:v>0.0</c:v>
                </c:pt>
                <c:pt idx="5045">
                  <c:v>0.0</c:v>
                </c:pt>
                <c:pt idx="5046">
                  <c:v>0.0</c:v>
                </c:pt>
                <c:pt idx="5047">
                  <c:v>0.0</c:v>
                </c:pt>
                <c:pt idx="5048">
                  <c:v>0.0</c:v>
                </c:pt>
                <c:pt idx="5049">
                  <c:v>0.0</c:v>
                </c:pt>
                <c:pt idx="5050">
                  <c:v>0.001</c:v>
                </c:pt>
                <c:pt idx="5051">
                  <c:v>0.0</c:v>
                </c:pt>
                <c:pt idx="5052">
                  <c:v>0.001</c:v>
                </c:pt>
                <c:pt idx="5053">
                  <c:v>0.0</c:v>
                </c:pt>
                <c:pt idx="5054">
                  <c:v>0.001</c:v>
                </c:pt>
                <c:pt idx="5055">
                  <c:v>0.001</c:v>
                </c:pt>
                <c:pt idx="5056">
                  <c:v>0.0</c:v>
                </c:pt>
                <c:pt idx="5057">
                  <c:v>0.0</c:v>
                </c:pt>
                <c:pt idx="5058">
                  <c:v>0.001</c:v>
                </c:pt>
                <c:pt idx="5059">
                  <c:v>0.0</c:v>
                </c:pt>
                <c:pt idx="5060">
                  <c:v>0.0</c:v>
                </c:pt>
                <c:pt idx="5061">
                  <c:v>0.0</c:v>
                </c:pt>
                <c:pt idx="5062">
                  <c:v>0.0</c:v>
                </c:pt>
                <c:pt idx="5063">
                  <c:v>0.0</c:v>
                </c:pt>
                <c:pt idx="5064">
                  <c:v>0.001</c:v>
                </c:pt>
                <c:pt idx="5065">
                  <c:v>0.001</c:v>
                </c:pt>
                <c:pt idx="5066">
                  <c:v>0.0</c:v>
                </c:pt>
                <c:pt idx="5067">
                  <c:v>0.0</c:v>
                </c:pt>
                <c:pt idx="5068">
                  <c:v>0.0</c:v>
                </c:pt>
                <c:pt idx="5069">
                  <c:v>0.0</c:v>
                </c:pt>
                <c:pt idx="5070">
                  <c:v>0.001</c:v>
                </c:pt>
                <c:pt idx="5071">
                  <c:v>0.0</c:v>
                </c:pt>
                <c:pt idx="5072">
                  <c:v>0.0</c:v>
                </c:pt>
                <c:pt idx="5073">
                  <c:v>0.0</c:v>
                </c:pt>
                <c:pt idx="5074">
                  <c:v>0.0</c:v>
                </c:pt>
                <c:pt idx="5075">
                  <c:v>0.001</c:v>
                </c:pt>
                <c:pt idx="5076">
                  <c:v>0.0</c:v>
                </c:pt>
                <c:pt idx="5077">
                  <c:v>0.002</c:v>
                </c:pt>
                <c:pt idx="5078">
                  <c:v>0.0</c:v>
                </c:pt>
                <c:pt idx="5079">
                  <c:v>0.0</c:v>
                </c:pt>
                <c:pt idx="5080">
                  <c:v>0.0</c:v>
                </c:pt>
                <c:pt idx="5081">
                  <c:v>0.0</c:v>
                </c:pt>
                <c:pt idx="5082">
                  <c:v>0.001</c:v>
                </c:pt>
                <c:pt idx="5083">
                  <c:v>0.0</c:v>
                </c:pt>
                <c:pt idx="5084">
                  <c:v>0.001</c:v>
                </c:pt>
                <c:pt idx="5085">
                  <c:v>0.001</c:v>
                </c:pt>
                <c:pt idx="5086">
                  <c:v>0.001</c:v>
                </c:pt>
                <c:pt idx="5087">
                  <c:v>0.001</c:v>
                </c:pt>
                <c:pt idx="5088">
                  <c:v>0.0</c:v>
                </c:pt>
                <c:pt idx="5089">
                  <c:v>0.001</c:v>
                </c:pt>
                <c:pt idx="5090">
                  <c:v>0.0</c:v>
                </c:pt>
                <c:pt idx="5091">
                  <c:v>0.001</c:v>
                </c:pt>
                <c:pt idx="5092">
                  <c:v>0.001</c:v>
                </c:pt>
                <c:pt idx="5093">
                  <c:v>0.001</c:v>
                </c:pt>
                <c:pt idx="5094">
                  <c:v>0.0</c:v>
                </c:pt>
                <c:pt idx="5095">
                  <c:v>0.0</c:v>
                </c:pt>
                <c:pt idx="5096">
                  <c:v>0.001</c:v>
                </c:pt>
                <c:pt idx="5097">
                  <c:v>0.0</c:v>
                </c:pt>
                <c:pt idx="5098">
                  <c:v>0.001</c:v>
                </c:pt>
                <c:pt idx="5099">
                  <c:v>0.0</c:v>
                </c:pt>
                <c:pt idx="5100">
                  <c:v>0.001</c:v>
                </c:pt>
                <c:pt idx="5101">
                  <c:v>0.0</c:v>
                </c:pt>
                <c:pt idx="5102">
                  <c:v>0.001</c:v>
                </c:pt>
                <c:pt idx="5103">
                  <c:v>0.0</c:v>
                </c:pt>
                <c:pt idx="5104">
                  <c:v>0.001</c:v>
                </c:pt>
                <c:pt idx="5105">
                  <c:v>0.001</c:v>
                </c:pt>
                <c:pt idx="5106">
                  <c:v>0.001</c:v>
                </c:pt>
                <c:pt idx="5107">
                  <c:v>0.001</c:v>
                </c:pt>
                <c:pt idx="5108">
                  <c:v>0.002</c:v>
                </c:pt>
                <c:pt idx="5109">
                  <c:v>0.001</c:v>
                </c:pt>
                <c:pt idx="5110">
                  <c:v>0.001</c:v>
                </c:pt>
                <c:pt idx="5111">
                  <c:v>0.0</c:v>
                </c:pt>
                <c:pt idx="5112">
                  <c:v>0.0</c:v>
                </c:pt>
                <c:pt idx="5113">
                  <c:v>0.0</c:v>
                </c:pt>
                <c:pt idx="5114">
                  <c:v>0.0</c:v>
                </c:pt>
                <c:pt idx="5115">
                  <c:v>0.0</c:v>
                </c:pt>
                <c:pt idx="5116">
                  <c:v>0.001</c:v>
                </c:pt>
                <c:pt idx="5117">
                  <c:v>0.0</c:v>
                </c:pt>
                <c:pt idx="5118">
                  <c:v>0.0</c:v>
                </c:pt>
                <c:pt idx="5119">
                  <c:v>0.0</c:v>
                </c:pt>
                <c:pt idx="5120">
                  <c:v>0.001</c:v>
                </c:pt>
                <c:pt idx="5121">
                  <c:v>0.0</c:v>
                </c:pt>
                <c:pt idx="5122">
                  <c:v>0.001</c:v>
                </c:pt>
                <c:pt idx="5123">
                  <c:v>0.0</c:v>
                </c:pt>
                <c:pt idx="5124">
                  <c:v>0.001</c:v>
                </c:pt>
                <c:pt idx="5125">
                  <c:v>0.0</c:v>
                </c:pt>
                <c:pt idx="5126">
                  <c:v>0.0</c:v>
                </c:pt>
                <c:pt idx="5127">
                  <c:v>0.001</c:v>
                </c:pt>
                <c:pt idx="5128">
                  <c:v>0.0</c:v>
                </c:pt>
                <c:pt idx="5129">
                  <c:v>0.0</c:v>
                </c:pt>
                <c:pt idx="5130">
                  <c:v>0.001</c:v>
                </c:pt>
                <c:pt idx="5131">
                  <c:v>0.001</c:v>
                </c:pt>
                <c:pt idx="5132">
                  <c:v>0.0</c:v>
                </c:pt>
                <c:pt idx="5133">
                  <c:v>0.001</c:v>
                </c:pt>
                <c:pt idx="5134">
                  <c:v>0.001</c:v>
                </c:pt>
                <c:pt idx="5135">
                  <c:v>0.0</c:v>
                </c:pt>
                <c:pt idx="5136">
                  <c:v>0.0</c:v>
                </c:pt>
                <c:pt idx="5137">
                  <c:v>0.001</c:v>
                </c:pt>
                <c:pt idx="5138">
                  <c:v>0.0</c:v>
                </c:pt>
                <c:pt idx="5139">
                  <c:v>0.0</c:v>
                </c:pt>
                <c:pt idx="5140">
                  <c:v>0.0</c:v>
                </c:pt>
                <c:pt idx="5141">
                  <c:v>0.0</c:v>
                </c:pt>
                <c:pt idx="5142">
                  <c:v>0.001</c:v>
                </c:pt>
                <c:pt idx="5143">
                  <c:v>0.0</c:v>
                </c:pt>
                <c:pt idx="5144">
                  <c:v>0.001</c:v>
                </c:pt>
                <c:pt idx="5145">
                  <c:v>0.0</c:v>
                </c:pt>
                <c:pt idx="5146">
                  <c:v>0.0</c:v>
                </c:pt>
                <c:pt idx="5147">
                  <c:v>0.001</c:v>
                </c:pt>
                <c:pt idx="5148">
                  <c:v>0.0</c:v>
                </c:pt>
                <c:pt idx="5149">
                  <c:v>0.0</c:v>
                </c:pt>
                <c:pt idx="5150">
                  <c:v>0.001</c:v>
                </c:pt>
                <c:pt idx="5151">
                  <c:v>0.0</c:v>
                </c:pt>
                <c:pt idx="5152">
                  <c:v>0.0</c:v>
                </c:pt>
                <c:pt idx="5153">
                  <c:v>0.0</c:v>
                </c:pt>
                <c:pt idx="5154">
                  <c:v>0.0</c:v>
                </c:pt>
                <c:pt idx="5155">
                  <c:v>0.001</c:v>
                </c:pt>
                <c:pt idx="5156">
                  <c:v>0.001</c:v>
                </c:pt>
                <c:pt idx="5157">
                  <c:v>0.001</c:v>
                </c:pt>
                <c:pt idx="5158">
                  <c:v>0.0</c:v>
                </c:pt>
                <c:pt idx="5159">
                  <c:v>0.0</c:v>
                </c:pt>
                <c:pt idx="5160">
                  <c:v>0.001</c:v>
                </c:pt>
                <c:pt idx="5161">
                  <c:v>0.0</c:v>
                </c:pt>
                <c:pt idx="5162">
                  <c:v>0.001</c:v>
                </c:pt>
                <c:pt idx="5163">
                  <c:v>0.001</c:v>
                </c:pt>
                <c:pt idx="5164">
                  <c:v>0.001</c:v>
                </c:pt>
                <c:pt idx="5165">
                  <c:v>0.0</c:v>
                </c:pt>
                <c:pt idx="5166">
                  <c:v>0.0</c:v>
                </c:pt>
                <c:pt idx="5167">
                  <c:v>0.001</c:v>
                </c:pt>
                <c:pt idx="5168">
                  <c:v>0.001</c:v>
                </c:pt>
                <c:pt idx="5169">
                  <c:v>0.003</c:v>
                </c:pt>
                <c:pt idx="5170">
                  <c:v>0.001</c:v>
                </c:pt>
                <c:pt idx="5171">
                  <c:v>0.001</c:v>
                </c:pt>
                <c:pt idx="5172">
                  <c:v>0.001</c:v>
                </c:pt>
                <c:pt idx="5173">
                  <c:v>0.0</c:v>
                </c:pt>
                <c:pt idx="5174">
                  <c:v>0.0</c:v>
                </c:pt>
                <c:pt idx="5175">
                  <c:v>0.001</c:v>
                </c:pt>
                <c:pt idx="5176">
                  <c:v>0.0</c:v>
                </c:pt>
                <c:pt idx="5177">
                  <c:v>0.001</c:v>
                </c:pt>
                <c:pt idx="5178">
                  <c:v>0.0</c:v>
                </c:pt>
                <c:pt idx="5179">
                  <c:v>0.0</c:v>
                </c:pt>
                <c:pt idx="5180">
                  <c:v>0.0</c:v>
                </c:pt>
                <c:pt idx="5181">
                  <c:v>0.0</c:v>
                </c:pt>
                <c:pt idx="5182">
                  <c:v>0.0</c:v>
                </c:pt>
                <c:pt idx="5183">
                  <c:v>0.0</c:v>
                </c:pt>
                <c:pt idx="5184">
                  <c:v>0.001</c:v>
                </c:pt>
                <c:pt idx="5185">
                  <c:v>0.0</c:v>
                </c:pt>
                <c:pt idx="5186">
                  <c:v>0.0</c:v>
                </c:pt>
                <c:pt idx="5187">
                  <c:v>0.0</c:v>
                </c:pt>
                <c:pt idx="5188">
                  <c:v>0.001</c:v>
                </c:pt>
                <c:pt idx="5189">
                  <c:v>0.001</c:v>
                </c:pt>
                <c:pt idx="5190">
                  <c:v>0.001</c:v>
                </c:pt>
                <c:pt idx="5191">
                  <c:v>0.0</c:v>
                </c:pt>
                <c:pt idx="5192">
                  <c:v>0.001</c:v>
                </c:pt>
                <c:pt idx="5193">
                  <c:v>0.001</c:v>
                </c:pt>
                <c:pt idx="5194">
                  <c:v>0.001</c:v>
                </c:pt>
                <c:pt idx="5195">
                  <c:v>0.002</c:v>
                </c:pt>
                <c:pt idx="5196">
                  <c:v>0.0</c:v>
                </c:pt>
                <c:pt idx="5197">
                  <c:v>0.0</c:v>
                </c:pt>
                <c:pt idx="5198">
                  <c:v>0.001</c:v>
                </c:pt>
                <c:pt idx="5199">
                  <c:v>0.001</c:v>
                </c:pt>
                <c:pt idx="5200">
                  <c:v>0.001</c:v>
                </c:pt>
                <c:pt idx="5201">
                  <c:v>0.0</c:v>
                </c:pt>
                <c:pt idx="5202">
                  <c:v>0.001</c:v>
                </c:pt>
                <c:pt idx="5203">
                  <c:v>0.0</c:v>
                </c:pt>
                <c:pt idx="5204">
                  <c:v>0.001</c:v>
                </c:pt>
                <c:pt idx="5205">
                  <c:v>0.0</c:v>
                </c:pt>
                <c:pt idx="5206">
                  <c:v>0.0</c:v>
                </c:pt>
                <c:pt idx="5207">
                  <c:v>0.001</c:v>
                </c:pt>
                <c:pt idx="5208">
                  <c:v>0.001</c:v>
                </c:pt>
                <c:pt idx="5209">
                  <c:v>0.0</c:v>
                </c:pt>
                <c:pt idx="5210">
                  <c:v>0.0</c:v>
                </c:pt>
                <c:pt idx="5211">
                  <c:v>0.001</c:v>
                </c:pt>
                <c:pt idx="5212">
                  <c:v>0.001</c:v>
                </c:pt>
                <c:pt idx="5213">
                  <c:v>0.001</c:v>
                </c:pt>
                <c:pt idx="5214">
                  <c:v>0.0</c:v>
                </c:pt>
                <c:pt idx="5215">
                  <c:v>0.001</c:v>
                </c:pt>
                <c:pt idx="5216">
                  <c:v>0.0</c:v>
                </c:pt>
                <c:pt idx="5217">
                  <c:v>0.001</c:v>
                </c:pt>
                <c:pt idx="5218">
                  <c:v>0.0</c:v>
                </c:pt>
                <c:pt idx="5219">
                  <c:v>0.0</c:v>
                </c:pt>
                <c:pt idx="5220">
                  <c:v>0.001</c:v>
                </c:pt>
                <c:pt idx="5221">
                  <c:v>0.0</c:v>
                </c:pt>
                <c:pt idx="5222">
                  <c:v>0.0</c:v>
                </c:pt>
                <c:pt idx="5223">
                  <c:v>0.0</c:v>
                </c:pt>
                <c:pt idx="5224">
                  <c:v>0.0</c:v>
                </c:pt>
                <c:pt idx="5225">
                  <c:v>0.0</c:v>
                </c:pt>
                <c:pt idx="5226">
                  <c:v>0.0</c:v>
                </c:pt>
                <c:pt idx="5227">
                  <c:v>0.0</c:v>
                </c:pt>
                <c:pt idx="5228">
                  <c:v>0.0</c:v>
                </c:pt>
                <c:pt idx="5229">
                  <c:v>0.0</c:v>
                </c:pt>
                <c:pt idx="5230">
                  <c:v>0.0</c:v>
                </c:pt>
                <c:pt idx="5231">
                  <c:v>0.001</c:v>
                </c:pt>
                <c:pt idx="5232">
                  <c:v>0.001</c:v>
                </c:pt>
                <c:pt idx="5233">
                  <c:v>0.0</c:v>
                </c:pt>
                <c:pt idx="5234">
                  <c:v>0.0</c:v>
                </c:pt>
                <c:pt idx="5235">
                  <c:v>0.0</c:v>
                </c:pt>
                <c:pt idx="5236">
                  <c:v>0.001</c:v>
                </c:pt>
                <c:pt idx="5237">
                  <c:v>0.0</c:v>
                </c:pt>
                <c:pt idx="5238">
                  <c:v>0.0</c:v>
                </c:pt>
                <c:pt idx="5239">
                  <c:v>0.001</c:v>
                </c:pt>
                <c:pt idx="5240">
                  <c:v>0.0</c:v>
                </c:pt>
                <c:pt idx="5241">
                  <c:v>0.001</c:v>
                </c:pt>
                <c:pt idx="5242">
                  <c:v>0.001</c:v>
                </c:pt>
                <c:pt idx="5243">
                  <c:v>0.0</c:v>
                </c:pt>
                <c:pt idx="5244">
                  <c:v>0.001</c:v>
                </c:pt>
                <c:pt idx="5245">
                  <c:v>0.001</c:v>
                </c:pt>
                <c:pt idx="5246">
                  <c:v>0.0</c:v>
                </c:pt>
                <c:pt idx="5247">
                  <c:v>0.0</c:v>
                </c:pt>
                <c:pt idx="5248">
                  <c:v>0.0</c:v>
                </c:pt>
                <c:pt idx="5249">
                  <c:v>0.0</c:v>
                </c:pt>
                <c:pt idx="5250">
                  <c:v>0.001</c:v>
                </c:pt>
                <c:pt idx="5251">
                  <c:v>0.001</c:v>
                </c:pt>
                <c:pt idx="5252">
                  <c:v>0.0</c:v>
                </c:pt>
                <c:pt idx="5253">
                  <c:v>0.0</c:v>
                </c:pt>
                <c:pt idx="5254">
                  <c:v>0.0</c:v>
                </c:pt>
                <c:pt idx="5255">
                  <c:v>0.0</c:v>
                </c:pt>
                <c:pt idx="5256">
                  <c:v>0.001</c:v>
                </c:pt>
                <c:pt idx="5257">
                  <c:v>0.0</c:v>
                </c:pt>
                <c:pt idx="5258">
                  <c:v>0.0</c:v>
                </c:pt>
                <c:pt idx="5259">
                  <c:v>0.0</c:v>
                </c:pt>
                <c:pt idx="5260">
                  <c:v>0.001</c:v>
                </c:pt>
                <c:pt idx="5261">
                  <c:v>0.0</c:v>
                </c:pt>
                <c:pt idx="5262">
                  <c:v>0.001</c:v>
                </c:pt>
                <c:pt idx="5263">
                  <c:v>0.0</c:v>
                </c:pt>
                <c:pt idx="5264">
                  <c:v>0.001</c:v>
                </c:pt>
                <c:pt idx="5265">
                  <c:v>0.0</c:v>
                </c:pt>
                <c:pt idx="5266">
                  <c:v>0.001</c:v>
                </c:pt>
                <c:pt idx="5267">
                  <c:v>0.0</c:v>
                </c:pt>
                <c:pt idx="5268">
                  <c:v>0.0</c:v>
                </c:pt>
                <c:pt idx="5269">
                  <c:v>0.0</c:v>
                </c:pt>
                <c:pt idx="5270">
                  <c:v>0.001</c:v>
                </c:pt>
                <c:pt idx="5271">
                  <c:v>0.001</c:v>
                </c:pt>
                <c:pt idx="5272">
                  <c:v>0.0</c:v>
                </c:pt>
                <c:pt idx="5273">
                  <c:v>0.001</c:v>
                </c:pt>
                <c:pt idx="5274">
                  <c:v>0.0</c:v>
                </c:pt>
                <c:pt idx="5275">
                  <c:v>0.0</c:v>
                </c:pt>
                <c:pt idx="5276">
                  <c:v>0.0</c:v>
                </c:pt>
                <c:pt idx="5277">
                  <c:v>0.0</c:v>
                </c:pt>
                <c:pt idx="5278">
                  <c:v>0.001</c:v>
                </c:pt>
                <c:pt idx="5279">
                  <c:v>0.001</c:v>
                </c:pt>
                <c:pt idx="5280">
                  <c:v>0.001</c:v>
                </c:pt>
                <c:pt idx="5281">
                  <c:v>0.001</c:v>
                </c:pt>
                <c:pt idx="5282">
                  <c:v>0.001</c:v>
                </c:pt>
                <c:pt idx="5283">
                  <c:v>0.0</c:v>
                </c:pt>
                <c:pt idx="5284">
                  <c:v>0.0</c:v>
                </c:pt>
                <c:pt idx="5285">
                  <c:v>0.0</c:v>
                </c:pt>
                <c:pt idx="5286">
                  <c:v>0.0</c:v>
                </c:pt>
                <c:pt idx="5287">
                  <c:v>0.001</c:v>
                </c:pt>
                <c:pt idx="5288">
                  <c:v>0.001</c:v>
                </c:pt>
                <c:pt idx="5289">
                  <c:v>0.0</c:v>
                </c:pt>
                <c:pt idx="5290">
                  <c:v>0.001</c:v>
                </c:pt>
                <c:pt idx="5291">
                  <c:v>0.0</c:v>
                </c:pt>
                <c:pt idx="5292">
                  <c:v>0.0</c:v>
                </c:pt>
                <c:pt idx="5293">
                  <c:v>0.0</c:v>
                </c:pt>
                <c:pt idx="5294">
                  <c:v>0.001</c:v>
                </c:pt>
                <c:pt idx="5295">
                  <c:v>0.001</c:v>
                </c:pt>
                <c:pt idx="5296">
                  <c:v>0.001</c:v>
                </c:pt>
                <c:pt idx="5297">
                  <c:v>0.0</c:v>
                </c:pt>
                <c:pt idx="5298">
                  <c:v>0.001</c:v>
                </c:pt>
                <c:pt idx="5299">
                  <c:v>0.0</c:v>
                </c:pt>
                <c:pt idx="5300">
                  <c:v>0.0</c:v>
                </c:pt>
                <c:pt idx="5301">
                  <c:v>0.0</c:v>
                </c:pt>
                <c:pt idx="5302">
                  <c:v>0.0</c:v>
                </c:pt>
                <c:pt idx="5303">
                  <c:v>0.0</c:v>
                </c:pt>
                <c:pt idx="5304">
                  <c:v>0.0</c:v>
                </c:pt>
                <c:pt idx="5305">
                  <c:v>0.0</c:v>
                </c:pt>
                <c:pt idx="5306">
                  <c:v>0.001</c:v>
                </c:pt>
                <c:pt idx="5307">
                  <c:v>0.0</c:v>
                </c:pt>
                <c:pt idx="5308">
                  <c:v>0.0</c:v>
                </c:pt>
                <c:pt idx="5309">
                  <c:v>0.001</c:v>
                </c:pt>
                <c:pt idx="5310">
                  <c:v>0.0</c:v>
                </c:pt>
                <c:pt idx="5311">
                  <c:v>0.0</c:v>
                </c:pt>
                <c:pt idx="5312">
                  <c:v>0.0</c:v>
                </c:pt>
                <c:pt idx="5313">
                  <c:v>0.0</c:v>
                </c:pt>
                <c:pt idx="5314">
                  <c:v>0.002</c:v>
                </c:pt>
                <c:pt idx="5315">
                  <c:v>0.001</c:v>
                </c:pt>
                <c:pt idx="5316">
                  <c:v>0.0</c:v>
                </c:pt>
                <c:pt idx="5317">
                  <c:v>0.0</c:v>
                </c:pt>
                <c:pt idx="5318">
                  <c:v>0.001</c:v>
                </c:pt>
                <c:pt idx="5319">
                  <c:v>0.0</c:v>
                </c:pt>
                <c:pt idx="5320">
                  <c:v>0.0</c:v>
                </c:pt>
                <c:pt idx="5321">
                  <c:v>0.0</c:v>
                </c:pt>
                <c:pt idx="5322">
                  <c:v>0.0</c:v>
                </c:pt>
                <c:pt idx="5323">
                  <c:v>0.0</c:v>
                </c:pt>
                <c:pt idx="5324">
                  <c:v>0.0</c:v>
                </c:pt>
                <c:pt idx="5325">
                  <c:v>0.0</c:v>
                </c:pt>
                <c:pt idx="5326">
                  <c:v>0.0</c:v>
                </c:pt>
                <c:pt idx="5327">
                  <c:v>0.001</c:v>
                </c:pt>
                <c:pt idx="5328">
                  <c:v>0.0</c:v>
                </c:pt>
                <c:pt idx="5329">
                  <c:v>0.0</c:v>
                </c:pt>
                <c:pt idx="5330">
                  <c:v>0.0</c:v>
                </c:pt>
                <c:pt idx="5331">
                  <c:v>0.0</c:v>
                </c:pt>
                <c:pt idx="5332">
                  <c:v>0.001</c:v>
                </c:pt>
                <c:pt idx="5333">
                  <c:v>0.001</c:v>
                </c:pt>
                <c:pt idx="5334">
                  <c:v>0.0</c:v>
                </c:pt>
                <c:pt idx="5335">
                  <c:v>0.001</c:v>
                </c:pt>
                <c:pt idx="5336">
                  <c:v>0.001</c:v>
                </c:pt>
                <c:pt idx="5337">
                  <c:v>0.0</c:v>
                </c:pt>
                <c:pt idx="5338">
                  <c:v>0.0</c:v>
                </c:pt>
                <c:pt idx="5339">
                  <c:v>0.0</c:v>
                </c:pt>
                <c:pt idx="5340">
                  <c:v>0.001</c:v>
                </c:pt>
                <c:pt idx="5341">
                  <c:v>0.0</c:v>
                </c:pt>
                <c:pt idx="5342">
                  <c:v>0.0</c:v>
                </c:pt>
                <c:pt idx="5343">
                  <c:v>0.0</c:v>
                </c:pt>
                <c:pt idx="5344">
                  <c:v>0.0</c:v>
                </c:pt>
                <c:pt idx="5345">
                  <c:v>0.0</c:v>
                </c:pt>
                <c:pt idx="5346">
                  <c:v>0.0</c:v>
                </c:pt>
                <c:pt idx="5347">
                  <c:v>0.001</c:v>
                </c:pt>
                <c:pt idx="5348">
                  <c:v>0.001</c:v>
                </c:pt>
                <c:pt idx="5349">
                  <c:v>0.0</c:v>
                </c:pt>
                <c:pt idx="5350">
                  <c:v>0.001</c:v>
                </c:pt>
                <c:pt idx="5351">
                  <c:v>0.001</c:v>
                </c:pt>
                <c:pt idx="5352">
                  <c:v>0.0</c:v>
                </c:pt>
                <c:pt idx="5353">
                  <c:v>0.001</c:v>
                </c:pt>
                <c:pt idx="5354">
                  <c:v>0.0</c:v>
                </c:pt>
                <c:pt idx="5355">
                  <c:v>0.001</c:v>
                </c:pt>
                <c:pt idx="5356">
                  <c:v>0.001</c:v>
                </c:pt>
                <c:pt idx="5357">
                  <c:v>0.0</c:v>
                </c:pt>
                <c:pt idx="5358">
                  <c:v>0.0</c:v>
                </c:pt>
                <c:pt idx="5359">
                  <c:v>0.001</c:v>
                </c:pt>
                <c:pt idx="5360">
                  <c:v>0.0</c:v>
                </c:pt>
                <c:pt idx="5361">
                  <c:v>0.001</c:v>
                </c:pt>
                <c:pt idx="5362">
                  <c:v>0.0</c:v>
                </c:pt>
                <c:pt idx="5363">
                  <c:v>0.0</c:v>
                </c:pt>
                <c:pt idx="5364">
                  <c:v>0.001</c:v>
                </c:pt>
                <c:pt idx="5365">
                  <c:v>0.0</c:v>
                </c:pt>
                <c:pt idx="5366">
                  <c:v>0.001</c:v>
                </c:pt>
                <c:pt idx="5367">
                  <c:v>0.001</c:v>
                </c:pt>
                <c:pt idx="5368">
                  <c:v>0.001</c:v>
                </c:pt>
                <c:pt idx="5369">
                  <c:v>0.0</c:v>
                </c:pt>
                <c:pt idx="5370">
                  <c:v>0.001</c:v>
                </c:pt>
                <c:pt idx="5371">
                  <c:v>0.0</c:v>
                </c:pt>
                <c:pt idx="5372">
                  <c:v>0.001</c:v>
                </c:pt>
                <c:pt idx="5373">
                  <c:v>0.0</c:v>
                </c:pt>
                <c:pt idx="5374">
                  <c:v>0.001</c:v>
                </c:pt>
                <c:pt idx="5375">
                  <c:v>0.002</c:v>
                </c:pt>
                <c:pt idx="5376">
                  <c:v>0.001</c:v>
                </c:pt>
                <c:pt idx="5377">
                  <c:v>0.002</c:v>
                </c:pt>
                <c:pt idx="5378">
                  <c:v>0.0</c:v>
                </c:pt>
                <c:pt idx="5379">
                  <c:v>0.0</c:v>
                </c:pt>
                <c:pt idx="5380">
                  <c:v>0.001</c:v>
                </c:pt>
                <c:pt idx="5381">
                  <c:v>0.0</c:v>
                </c:pt>
                <c:pt idx="5382">
                  <c:v>0.001</c:v>
                </c:pt>
                <c:pt idx="5383">
                  <c:v>0.0</c:v>
                </c:pt>
                <c:pt idx="5384">
                  <c:v>0.0</c:v>
                </c:pt>
                <c:pt idx="5385">
                  <c:v>0.0</c:v>
                </c:pt>
                <c:pt idx="5386">
                  <c:v>0.0</c:v>
                </c:pt>
                <c:pt idx="5387">
                  <c:v>0.0</c:v>
                </c:pt>
                <c:pt idx="5388">
                  <c:v>0.001</c:v>
                </c:pt>
                <c:pt idx="5389">
                  <c:v>0.001</c:v>
                </c:pt>
                <c:pt idx="5390">
                  <c:v>0.0</c:v>
                </c:pt>
                <c:pt idx="5391">
                  <c:v>0.0</c:v>
                </c:pt>
                <c:pt idx="5392">
                  <c:v>0.0</c:v>
                </c:pt>
                <c:pt idx="5393">
                  <c:v>0.001</c:v>
                </c:pt>
                <c:pt idx="5394">
                  <c:v>0.0</c:v>
                </c:pt>
                <c:pt idx="5395">
                  <c:v>0.001</c:v>
                </c:pt>
                <c:pt idx="5396">
                  <c:v>0.0</c:v>
                </c:pt>
                <c:pt idx="5397">
                  <c:v>0.0</c:v>
                </c:pt>
                <c:pt idx="5398">
                  <c:v>0.0</c:v>
                </c:pt>
                <c:pt idx="5399">
                  <c:v>0.0</c:v>
                </c:pt>
                <c:pt idx="5400">
                  <c:v>0.0</c:v>
                </c:pt>
                <c:pt idx="5401">
                  <c:v>0.0</c:v>
                </c:pt>
                <c:pt idx="5402">
                  <c:v>0.0</c:v>
                </c:pt>
                <c:pt idx="5403">
                  <c:v>0.001</c:v>
                </c:pt>
                <c:pt idx="5404">
                  <c:v>0.001</c:v>
                </c:pt>
                <c:pt idx="5405">
                  <c:v>0.0</c:v>
                </c:pt>
                <c:pt idx="5406">
                  <c:v>0.0</c:v>
                </c:pt>
                <c:pt idx="5407">
                  <c:v>0.001</c:v>
                </c:pt>
                <c:pt idx="5408">
                  <c:v>0.0</c:v>
                </c:pt>
                <c:pt idx="5409">
                  <c:v>0.002</c:v>
                </c:pt>
                <c:pt idx="5410">
                  <c:v>0.001</c:v>
                </c:pt>
                <c:pt idx="5411">
                  <c:v>0.0</c:v>
                </c:pt>
                <c:pt idx="5412">
                  <c:v>0.0</c:v>
                </c:pt>
                <c:pt idx="5413">
                  <c:v>0.001</c:v>
                </c:pt>
                <c:pt idx="5414">
                  <c:v>0.0</c:v>
                </c:pt>
                <c:pt idx="5415">
                  <c:v>0.0</c:v>
                </c:pt>
                <c:pt idx="5416">
                  <c:v>0.0</c:v>
                </c:pt>
                <c:pt idx="5417">
                  <c:v>0.001</c:v>
                </c:pt>
                <c:pt idx="5418">
                  <c:v>0.0</c:v>
                </c:pt>
                <c:pt idx="5419">
                  <c:v>0.0</c:v>
                </c:pt>
                <c:pt idx="5420">
                  <c:v>0.001</c:v>
                </c:pt>
                <c:pt idx="5421">
                  <c:v>0.002</c:v>
                </c:pt>
                <c:pt idx="5422">
                  <c:v>0.0</c:v>
                </c:pt>
                <c:pt idx="5423">
                  <c:v>0.0</c:v>
                </c:pt>
                <c:pt idx="5424">
                  <c:v>0.001</c:v>
                </c:pt>
                <c:pt idx="5425">
                  <c:v>0.0</c:v>
                </c:pt>
                <c:pt idx="5426">
                  <c:v>0.0</c:v>
                </c:pt>
                <c:pt idx="5427">
                  <c:v>0.0</c:v>
                </c:pt>
                <c:pt idx="5428">
                  <c:v>0.0</c:v>
                </c:pt>
                <c:pt idx="5429">
                  <c:v>0.0</c:v>
                </c:pt>
                <c:pt idx="5430">
                  <c:v>0.001</c:v>
                </c:pt>
                <c:pt idx="5431">
                  <c:v>0.001</c:v>
                </c:pt>
                <c:pt idx="5432">
                  <c:v>0.0</c:v>
                </c:pt>
                <c:pt idx="5433">
                  <c:v>0.0</c:v>
                </c:pt>
                <c:pt idx="5434">
                  <c:v>0.0</c:v>
                </c:pt>
                <c:pt idx="5435">
                  <c:v>0.001</c:v>
                </c:pt>
                <c:pt idx="5436">
                  <c:v>0.0</c:v>
                </c:pt>
                <c:pt idx="5437">
                  <c:v>0.002</c:v>
                </c:pt>
                <c:pt idx="5438">
                  <c:v>0.001</c:v>
                </c:pt>
                <c:pt idx="5439">
                  <c:v>0.0</c:v>
                </c:pt>
                <c:pt idx="5440">
                  <c:v>0.001</c:v>
                </c:pt>
                <c:pt idx="5441">
                  <c:v>0.001</c:v>
                </c:pt>
                <c:pt idx="5442">
                  <c:v>0.0</c:v>
                </c:pt>
                <c:pt idx="5443">
                  <c:v>0.0</c:v>
                </c:pt>
                <c:pt idx="5444">
                  <c:v>0.0</c:v>
                </c:pt>
                <c:pt idx="5445">
                  <c:v>0.0</c:v>
                </c:pt>
                <c:pt idx="5446">
                  <c:v>0.001</c:v>
                </c:pt>
                <c:pt idx="5447">
                  <c:v>0.0</c:v>
                </c:pt>
                <c:pt idx="5448">
                  <c:v>0.001</c:v>
                </c:pt>
                <c:pt idx="5449">
                  <c:v>0.0</c:v>
                </c:pt>
                <c:pt idx="5450">
                  <c:v>0.0</c:v>
                </c:pt>
                <c:pt idx="5451">
                  <c:v>0.001</c:v>
                </c:pt>
                <c:pt idx="5452">
                  <c:v>0.001</c:v>
                </c:pt>
                <c:pt idx="5453">
                  <c:v>0.001</c:v>
                </c:pt>
                <c:pt idx="5454">
                  <c:v>0.0</c:v>
                </c:pt>
                <c:pt idx="5455">
                  <c:v>0.0</c:v>
                </c:pt>
                <c:pt idx="5456">
                  <c:v>0.001</c:v>
                </c:pt>
                <c:pt idx="5457">
                  <c:v>0.002</c:v>
                </c:pt>
                <c:pt idx="5458">
                  <c:v>0.0</c:v>
                </c:pt>
                <c:pt idx="5459">
                  <c:v>0.0</c:v>
                </c:pt>
                <c:pt idx="5460">
                  <c:v>0.001</c:v>
                </c:pt>
                <c:pt idx="5461">
                  <c:v>0.002</c:v>
                </c:pt>
                <c:pt idx="5462">
                  <c:v>0.0</c:v>
                </c:pt>
                <c:pt idx="5463">
                  <c:v>0.001</c:v>
                </c:pt>
                <c:pt idx="5464">
                  <c:v>0.0</c:v>
                </c:pt>
                <c:pt idx="5465">
                  <c:v>0.0</c:v>
                </c:pt>
                <c:pt idx="5466">
                  <c:v>0.001</c:v>
                </c:pt>
                <c:pt idx="5467">
                  <c:v>0.001</c:v>
                </c:pt>
                <c:pt idx="5468">
                  <c:v>0.001</c:v>
                </c:pt>
                <c:pt idx="5469">
                  <c:v>0.0</c:v>
                </c:pt>
                <c:pt idx="5470">
                  <c:v>0.0</c:v>
                </c:pt>
                <c:pt idx="5471">
                  <c:v>0.0</c:v>
                </c:pt>
                <c:pt idx="5472">
                  <c:v>0.0</c:v>
                </c:pt>
                <c:pt idx="5473">
                  <c:v>0.0</c:v>
                </c:pt>
                <c:pt idx="5474">
                  <c:v>0.0</c:v>
                </c:pt>
                <c:pt idx="5475">
                  <c:v>0.0</c:v>
                </c:pt>
                <c:pt idx="5476">
                  <c:v>0.001</c:v>
                </c:pt>
                <c:pt idx="5477">
                  <c:v>0.0</c:v>
                </c:pt>
                <c:pt idx="5478">
                  <c:v>0.0</c:v>
                </c:pt>
                <c:pt idx="5479">
                  <c:v>0.0</c:v>
                </c:pt>
                <c:pt idx="5480">
                  <c:v>0.0</c:v>
                </c:pt>
                <c:pt idx="5481">
                  <c:v>0.001</c:v>
                </c:pt>
                <c:pt idx="5482">
                  <c:v>0.001</c:v>
                </c:pt>
                <c:pt idx="5483">
                  <c:v>0.001</c:v>
                </c:pt>
                <c:pt idx="5484">
                  <c:v>0.0</c:v>
                </c:pt>
                <c:pt idx="5485">
                  <c:v>0.0</c:v>
                </c:pt>
                <c:pt idx="5486">
                  <c:v>0.0</c:v>
                </c:pt>
                <c:pt idx="5487">
                  <c:v>0.0</c:v>
                </c:pt>
                <c:pt idx="5488">
                  <c:v>0.0</c:v>
                </c:pt>
                <c:pt idx="5489">
                  <c:v>0.001</c:v>
                </c:pt>
                <c:pt idx="5490">
                  <c:v>0.0</c:v>
                </c:pt>
                <c:pt idx="5491">
                  <c:v>0.0</c:v>
                </c:pt>
                <c:pt idx="5492">
                  <c:v>0.0</c:v>
                </c:pt>
                <c:pt idx="5493">
                  <c:v>0.001</c:v>
                </c:pt>
                <c:pt idx="5494">
                  <c:v>0.001</c:v>
                </c:pt>
                <c:pt idx="5495">
                  <c:v>0.0</c:v>
                </c:pt>
                <c:pt idx="5496">
                  <c:v>0.0</c:v>
                </c:pt>
                <c:pt idx="5497">
                  <c:v>0.0</c:v>
                </c:pt>
                <c:pt idx="5498">
                  <c:v>0.0</c:v>
                </c:pt>
                <c:pt idx="5499">
                  <c:v>0.001</c:v>
                </c:pt>
                <c:pt idx="5500">
                  <c:v>0.0</c:v>
                </c:pt>
                <c:pt idx="5501">
                  <c:v>0.001</c:v>
                </c:pt>
                <c:pt idx="5502">
                  <c:v>0.0</c:v>
                </c:pt>
                <c:pt idx="5503">
                  <c:v>0.001</c:v>
                </c:pt>
                <c:pt idx="5504">
                  <c:v>0.0</c:v>
                </c:pt>
                <c:pt idx="5505">
                  <c:v>0.001</c:v>
                </c:pt>
                <c:pt idx="5506">
                  <c:v>0.0</c:v>
                </c:pt>
                <c:pt idx="5507">
                  <c:v>0.0</c:v>
                </c:pt>
                <c:pt idx="5508">
                  <c:v>0.001</c:v>
                </c:pt>
                <c:pt idx="5509">
                  <c:v>0.001</c:v>
                </c:pt>
                <c:pt idx="5510">
                  <c:v>0.001</c:v>
                </c:pt>
                <c:pt idx="5511">
                  <c:v>0.0</c:v>
                </c:pt>
                <c:pt idx="5512">
                  <c:v>0.0</c:v>
                </c:pt>
                <c:pt idx="5513">
                  <c:v>0.0</c:v>
                </c:pt>
                <c:pt idx="5514">
                  <c:v>0.0</c:v>
                </c:pt>
                <c:pt idx="5515">
                  <c:v>0.0</c:v>
                </c:pt>
                <c:pt idx="5516">
                  <c:v>0.0</c:v>
                </c:pt>
                <c:pt idx="5517">
                  <c:v>0.001</c:v>
                </c:pt>
                <c:pt idx="5518">
                  <c:v>0.001</c:v>
                </c:pt>
                <c:pt idx="5519">
                  <c:v>0.0</c:v>
                </c:pt>
                <c:pt idx="5520">
                  <c:v>0.0</c:v>
                </c:pt>
                <c:pt idx="5521">
                  <c:v>0.0</c:v>
                </c:pt>
                <c:pt idx="5522">
                  <c:v>0.0</c:v>
                </c:pt>
                <c:pt idx="5523">
                  <c:v>0.0</c:v>
                </c:pt>
                <c:pt idx="5524">
                  <c:v>0.001</c:v>
                </c:pt>
                <c:pt idx="5525">
                  <c:v>0.0</c:v>
                </c:pt>
                <c:pt idx="5526">
                  <c:v>0.001</c:v>
                </c:pt>
                <c:pt idx="5527">
                  <c:v>0.001</c:v>
                </c:pt>
                <c:pt idx="5528">
                  <c:v>0.001</c:v>
                </c:pt>
                <c:pt idx="5529">
                  <c:v>0.001</c:v>
                </c:pt>
                <c:pt idx="5530">
                  <c:v>0.0</c:v>
                </c:pt>
                <c:pt idx="5531">
                  <c:v>0.0</c:v>
                </c:pt>
                <c:pt idx="5532">
                  <c:v>0.001</c:v>
                </c:pt>
                <c:pt idx="5533">
                  <c:v>0.001</c:v>
                </c:pt>
                <c:pt idx="5534">
                  <c:v>0.0</c:v>
                </c:pt>
                <c:pt idx="5535">
                  <c:v>0.001</c:v>
                </c:pt>
                <c:pt idx="5536">
                  <c:v>0.0</c:v>
                </c:pt>
                <c:pt idx="5537">
                  <c:v>0.0</c:v>
                </c:pt>
                <c:pt idx="5538">
                  <c:v>0.001</c:v>
                </c:pt>
                <c:pt idx="5539">
                  <c:v>0.0</c:v>
                </c:pt>
                <c:pt idx="5540">
                  <c:v>0.001</c:v>
                </c:pt>
                <c:pt idx="5541">
                  <c:v>0.0</c:v>
                </c:pt>
                <c:pt idx="5542">
                  <c:v>0.0</c:v>
                </c:pt>
                <c:pt idx="5543">
                  <c:v>0.0</c:v>
                </c:pt>
                <c:pt idx="5544">
                  <c:v>0.0</c:v>
                </c:pt>
                <c:pt idx="5545">
                  <c:v>0.001</c:v>
                </c:pt>
                <c:pt idx="5546">
                  <c:v>0.0</c:v>
                </c:pt>
                <c:pt idx="5547">
                  <c:v>0.001</c:v>
                </c:pt>
                <c:pt idx="5548">
                  <c:v>0.001</c:v>
                </c:pt>
                <c:pt idx="5549">
                  <c:v>0.0</c:v>
                </c:pt>
                <c:pt idx="5550">
                  <c:v>0.0</c:v>
                </c:pt>
                <c:pt idx="5551">
                  <c:v>0.001</c:v>
                </c:pt>
                <c:pt idx="5552">
                  <c:v>0.002</c:v>
                </c:pt>
                <c:pt idx="5553">
                  <c:v>0.0</c:v>
                </c:pt>
                <c:pt idx="5554">
                  <c:v>0.001</c:v>
                </c:pt>
                <c:pt idx="5555">
                  <c:v>0.001</c:v>
                </c:pt>
                <c:pt idx="5556">
                  <c:v>0.001</c:v>
                </c:pt>
                <c:pt idx="5557">
                  <c:v>0.001</c:v>
                </c:pt>
                <c:pt idx="5558">
                  <c:v>0.001</c:v>
                </c:pt>
                <c:pt idx="5559">
                  <c:v>0.0</c:v>
                </c:pt>
                <c:pt idx="5560">
                  <c:v>0.001</c:v>
                </c:pt>
                <c:pt idx="5561">
                  <c:v>0.0</c:v>
                </c:pt>
                <c:pt idx="5562">
                  <c:v>0.0</c:v>
                </c:pt>
                <c:pt idx="5563">
                  <c:v>0.001</c:v>
                </c:pt>
                <c:pt idx="5564">
                  <c:v>0.0</c:v>
                </c:pt>
                <c:pt idx="5565">
                  <c:v>0.0</c:v>
                </c:pt>
                <c:pt idx="5566">
                  <c:v>0.001</c:v>
                </c:pt>
                <c:pt idx="5567">
                  <c:v>0.0</c:v>
                </c:pt>
                <c:pt idx="5568">
                  <c:v>0.001</c:v>
                </c:pt>
                <c:pt idx="5569">
                  <c:v>0.0</c:v>
                </c:pt>
                <c:pt idx="5570">
                  <c:v>0.001</c:v>
                </c:pt>
                <c:pt idx="5571">
                  <c:v>0.0</c:v>
                </c:pt>
                <c:pt idx="5572">
                  <c:v>0.0</c:v>
                </c:pt>
                <c:pt idx="5573">
                  <c:v>0.0</c:v>
                </c:pt>
                <c:pt idx="5574">
                  <c:v>0.0</c:v>
                </c:pt>
                <c:pt idx="5575">
                  <c:v>0.0</c:v>
                </c:pt>
                <c:pt idx="5576">
                  <c:v>0.0</c:v>
                </c:pt>
                <c:pt idx="5577">
                  <c:v>0.001</c:v>
                </c:pt>
                <c:pt idx="5578">
                  <c:v>0.001</c:v>
                </c:pt>
                <c:pt idx="5579">
                  <c:v>0.0</c:v>
                </c:pt>
                <c:pt idx="5580">
                  <c:v>0.001</c:v>
                </c:pt>
                <c:pt idx="5581">
                  <c:v>0.002</c:v>
                </c:pt>
                <c:pt idx="5582">
                  <c:v>0.0</c:v>
                </c:pt>
                <c:pt idx="5583">
                  <c:v>0.001</c:v>
                </c:pt>
                <c:pt idx="5584">
                  <c:v>0.0</c:v>
                </c:pt>
                <c:pt idx="5585">
                  <c:v>0.001</c:v>
                </c:pt>
                <c:pt idx="5586">
                  <c:v>0.0</c:v>
                </c:pt>
                <c:pt idx="5587">
                  <c:v>0.0</c:v>
                </c:pt>
                <c:pt idx="5588">
                  <c:v>0.001</c:v>
                </c:pt>
                <c:pt idx="5589">
                  <c:v>0.001</c:v>
                </c:pt>
                <c:pt idx="5590">
                  <c:v>0.0</c:v>
                </c:pt>
                <c:pt idx="5591">
                  <c:v>0.001</c:v>
                </c:pt>
                <c:pt idx="5592">
                  <c:v>0.001</c:v>
                </c:pt>
                <c:pt idx="5593">
                  <c:v>0.0</c:v>
                </c:pt>
                <c:pt idx="5594">
                  <c:v>0.0</c:v>
                </c:pt>
                <c:pt idx="5595">
                  <c:v>0.0</c:v>
                </c:pt>
                <c:pt idx="5596">
                  <c:v>0.001</c:v>
                </c:pt>
                <c:pt idx="5597">
                  <c:v>0.0</c:v>
                </c:pt>
                <c:pt idx="5598">
                  <c:v>0.0</c:v>
                </c:pt>
                <c:pt idx="5599">
                  <c:v>0.0</c:v>
                </c:pt>
                <c:pt idx="5600">
                  <c:v>0.001</c:v>
                </c:pt>
                <c:pt idx="5601">
                  <c:v>0.0</c:v>
                </c:pt>
                <c:pt idx="5602">
                  <c:v>0.001</c:v>
                </c:pt>
                <c:pt idx="5603">
                  <c:v>0.0</c:v>
                </c:pt>
                <c:pt idx="5604">
                  <c:v>0.001</c:v>
                </c:pt>
                <c:pt idx="5605">
                  <c:v>0.0</c:v>
                </c:pt>
                <c:pt idx="5606">
                  <c:v>0.001</c:v>
                </c:pt>
                <c:pt idx="5607">
                  <c:v>0.001</c:v>
                </c:pt>
                <c:pt idx="5608">
                  <c:v>0.0</c:v>
                </c:pt>
                <c:pt idx="5609">
                  <c:v>0.0</c:v>
                </c:pt>
                <c:pt idx="5610">
                  <c:v>0.001</c:v>
                </c:pt>
                <c:pt idx="5611">
                  <c:v>0.0</c:v>
                </c:pt>
                <c:pt idx="5612">
                  <c:v>0.0</c:v>
                </c:pt>
                <c:pt idx="5613">
                  <c:v>0.0</c:v>
                </c:pt>
                <c:pt idx="5614">
                  <c:v>0.001</c:v>
                </c:pt>
                <c:pt idx="5615">
                  <c:v>0.001</c:v>
                </c:pt>
                <c:pt idx="5616">
                  <c:v>0.001</c:v>
                </c:pt>
                <c:pt idx="5617">
                  <c:v>0.001</c:v>
                </c:pt>
                <c:pt idx="5618">
                  <c:v>0.0</c:v>
                </c:pt>
                <c:pt idx="5619">
                  <c:v>0.0</c:v>
                </c:pt>
                <c:pt idx="5620">
                  <c:v>0.002</c:v>
                </c:pt>
                <c:pt idx="5621">
                  <c:v>0.0</c:v>
                </c:pt>
                <c:pt idx="5622">
                  <c:v>0.0</c:v>
                </c:pt>
                <c:pt idx="5623">
                  <c:v>0.0</c:v>
                </c:pt>
                <c:pt idx="5624">
                  <c:v>0.001</c:v>
                </c:pt>
                <c:pt idx="5625">
                  <c:v>0.0</c:v>
                </c:pt>
                <c:pt idx="5626">
                  <c:v>0.0</c:v>
                </c:pt>
                <c:pt idx="5627">
                  <c:v>0.001</c:v>
                </c:pt>
                <c:pt idx="5628">
                  <c:v>0.001</c:v>
                </c:pt>
                <c:pt idx="5629">
                  <c:v>0.0</c:v>
                </c:pt>
                <c:pt idx="5630">
                  <c:v>0.0</c:v>
                </c:pt>
                <c:pt idx="5631">
                  <c:v>0.0</c:v>
                </c:pt>
                <c:pt idx="5632">
                  <c:v>0.0</c:v>
                </c:pt>
                <c:pt idx="5633">
                  <c:v>0.0</c:v>
                </c:pt>
                <c:pt idx="5634">
                  <c:v>0.001</c:v>
                </c:pt>
                <c:pt idx="5635">
                  <c:v>0.001</c:v>
                </c:pt>
                <c:pt idx="5636">
                  <c:v>0.002</c:v>
                </c:pt>
                <c:pt idx="5637">
                  <c:v>0.001</c:v>
                </c:pt>
                <c:pt idx="5638">
                  <c:v>0.0</c:v>
                </c:pt>
                <c:pt idx="5639">
                  <c:v>0.0</c:v>
                </c:pt>
                <c:pt idx="5640">
                  <c:v>0.0</c:v>
                </c:pt>
                <c:pt idx="5641">
                  <c:v>0.0</c:v>
                </c:pt>
                <c:pt idx="5642">
                  <c:v>0.0</c:v>
                </c:pt>
                <c:pt idx="5643">
                  <c:v>0.0</c:v>
                </c:pt>
                <c:pt idx="5644">
                  <c:v>0.0</c:v>
                </c:pt>
                <c:pt idx="5645">
                  <c:v>0.0</c:v>
                </c:pt>
                <c:pt idx="5646">
                  <c:v>0.0</c:v>
                </c:pt>
                <c:pt idx="5647">
                  <c:v>0.0</c:v>
                </c:pt>
                <c:pt idx="5648">
                  <c:v>0.0</c:v>
                </c:pt>
                <c:pt idx="5649">
                  <c:v>0.001</c:v>
                </c:pt>
                <c:pt idx="5650">
                  <c:v>0.001</c:v>
                </c:pt>
                <c:pt idx="5651">
                  <c:v>0.0</c:v>
                </c:pt>
                <c:pt idx="5652">
                  <c:v>0.0</c:v>
                </c:pt>
                <c:pt idx="5653">
                  <c:v>0.0</c:v>
                </c:pt>
                <c:pt idx="5654">
                  <c:v>0.001</c:v>
                </c:pt>
                <c:pt idx="5655">
                  <c:v>0.001</c:v>
                </c:pt>
                <c:pt idx="5656">
                  <c:v>0.001</c:v>
                </c:pt>
                <c:pt idx="5657">
                  <c:v>0.001</c:v>
                </c:pt>
                <c:pt idx="5658">
                  <c:v>0.0</c:v>
                </c:pt>
                <c:pt idx="5659">
                  <c:v>0.001</c:v>
                </c:pt>
                <c:pt idx="5660">
                  <c:v>0.0</c:v>
                </c:pt>
                <c:pt idx="5661">
                  <c:v>0.0</c:v>
                </c:pt>
                <c:pt idx="5662">
                  <c:v>0.0</c:v>
                </c:pt>
                <c:pt idx="5663">
                  <c:v>0.0</c:v>
                </c:pt>
                <c:pt idx="5664">
                  <c:v>0.0</c:v>
                </c:pt>
                <c:pt idx="5665">
                  <c:v>0.0</c:v>
                </c:pt>
                <c:pt idx="5666">
                  <c:v>0.0</c:v>
                </c:pt>
                <c:pt idx="5667">
                  <c:v>0.0</c:v>
                </c:pt>
                <c:pt idx="5668">
                  <c:v>0.0</c:v>
                </c:pt>
                <c:pt idx="5669">
                  <c:v>0.0</c:v>
                </c:pt>
                <c:pt idx="5670">
                  <c:v>0.001</c:v>
                </c:pt>
                <c:pt idx="5671">
                  <c:v>0.001</c:v>
                </c:pt>
                <c:pt idx="5672">
                  <c:v>0.0</c:v>
                </c:pt>
                <c:pt idx="5673">
                  <c:v>0.0</c:v>
                </c:pt>
                <c:pt idx="5674">
                  <c:v>0.0</c:v>
                </c:pt>
                <c:pt idx="5675">
                  <c:v>0.0</c:v>
                </c:pt>
                <c:pt idx="5676">
                  <c:v>0.001</c:v>
                </c:pt>
                <c:pt idx="5677">
                  <c:v>0.0</c:v>
                </c:pt>
                <c:pt idx="5678">
                  <c:v>0.0</c:v>
                </c:pt>
                <c:pt idx="5679">
                  <c:v>0.0</c:v>
                </c:pt>
                <c:pt idx="5680">
                  <c:v>0.001</c:v>
                </c:pt>
                <c:pt idx="5681">
                  <c:v>0.001</c:v>
                </c:pt>
                <c:pt idx="5682">
                  <c:v>0.001</c:v>
                </c:pt>
                <c:pt idx="5683">
                  <c:v>0.001</c:v>
                </c:pt>
                <c:pt idx="5684">
                  <c:v>0.0</c:v>
                </c:pt>
                <c:pt idx="5685">
                  <c:v>0.001</c:v>
                </c:pt>
                <c:pt idx="5686">
                  <c:v>0.001</c:v>
                </c:pt>
                <c:pt idx="5687">
                  <c:v>0.0</c:v>
                </c:pt>
                <c:pt idx="5688">
                  <c:v>0.001</c:v>
                </c:pt>
                <c:pt idx="5689">
                  <c:v>0.001</c:v>
                </c:pt>
                <c:pt idx="5690">
                  <c:v>0.0</c:v>
                </c:pt>
                <c:pt idx="5691">
                  <c:v>0.0</c:v>
                </c:pt>
                <c:pt idx="5692">
                  <c:v>0.001</c:v>
                </c:pt>
                <c:pt idx="5693">
                  <c:v>0.001</c:v>
                </c:pt>
                <c:pt idx="5694">
                  <c:v>0.001</c:v>
                </c:pt>
                <c:pt idx="5695">
                  <c:v>0.0</c:v>
                </c:pt>
                <c:pt idx="5696">
                  <c:v>0.001</c:v>
                </c:pt>
                <c:pt idx="5697">
                  <c:v>0.001</c:v>
                </c:pt>
                <c:pt idx="5698">
                  <c:v>0.0</c:v>
                </c:pt>
                <c:pt idx="5699">
                  <c:v>0.0</c:v>
                </c:pt>
                <c:pt idx="5700">
                  <c:v>0.001</c:v>
                </c:pt>
                <c:pt idx="5701">
                  <c:v>0.0</c:v>
                </c:pt>
                <c:pt idx="5702">
                  <c:v>0.001</c:v>
                </c:pt>
                <c:pt idx="5703">
                  <c:v>0.001</c:v>
                </c:pt>
                <c:pt idx="5704">
                  <c:v>0.0</c:v>
                </c:pt>
                <c:pt idx="5705">
                  <c:v>0.0</c:v>
                </c:pt>
                <c:pt idx="5706">
                  <c:v>0.001</c:v>
                </c:pt>
                <c:pt idx="5707">
                  <c:v>0.0</c:v>
                </c:pt>
                <c:pt idx="5708">
                  <c:v>0.0</c:v>
                </c:pt>
                <c:pt idx="5709">
                  <c:v>0.0</c:v>
                </c:pt>
                <c:pt idx="5710">
                  <c:v>0.0</c:v>
                </c:pt>
                <c:pt idx="5711">
                  <c:v>0.0</c:v>
                </c:pt>
                <c:pt idx="5712">
                  <c:v>0.0</c:v>
                </c:pt>
                <c:pt idx="5713">
                  <c:v>0.0</c:v>
                </c:pt>
                <c:pt idx="5714">
                  <c:v>0.0</c:v>
                </c:pt>
                <c:pt idx="5715">
                  <c:v>0.0</c:v>
                </c:pt>
                <c:pt idx="5716">
                  <c:v>0.0</c:v>
                </c:pt>
                <c:pt idx="5717">
                  <c:v>0.0</c:v>
                </c:pt>
                <c:pt idx="5718">
                  <c:v>0.0</c:v>
                </c:pt>
                <c:pt idx="5719">
                  <c:v>0.0</c:v>
                </c:pt>
                <c:pt idx="5720">
                  <c:v>0.001</c:v>
                </c:pt>
                <c:pt idx="5721">
                  <c:v>0.0</c:v>
                </c:pt>
                <c:pt idx="5722">
                  <c:v>0.001</c:v>
                </c:pt>
                <c:pt idx="5723">
                  <c:v>0.0</c:v>
                </c:pt>
                <c:pt idx="5724">
                  <c:v>0.0</c:v>
                </c:pt>
                <c:pt idx="5725">
                  <c:v>0.0</c:v>
                </c:pt>
                <c:pt idx="5726">
                  <c:v>0.0</c:v>
                </c:pt>
                <c:pt idx="5727">
                  <c:v>0.0</c:v>
                </c:pt>
                <c:pt idx="5728">
                  <c:v>0.001</c:v>
                </c:pt>
                <c:pt idx="5729">
                  <c:v>0.001</c:v>
                </c:pt>
                <c:pt idx="5730">
                  <c:v>0.001</c:v>
                </c:pt>
                <c:pt idx="5731">
                  <c:v>0.0</c:v>
                </c:pt>
                <c:pt idx="5732">
                  <c:v>0.0</c:v>
                </c:pt>
                <c:pt idx="5733">
                  <c:v>0.0</c:v>
                </c:pt>
                <c:pt idx="5734">
                  <c:v>0.0</c:v>
                </c:pt>
                <c:pt idx="5735">
                  <c:v>0.0</c:v>
                </c:pt>
                <c:pt idx="5736">
                  <c:v>0.0</c:v>
                </c:pt>
                <c:pt idx="5737">
                  <c:v>0.0</c:v>
                </c:pt>
                <c:pt idx="5738">
                  <c:v>0.0</c:v>
                </c:pt>
                <c:pt idx="5739">
                  <c:v>0.0</c:v>
                </c:pt>
                <c:pt idx="5740">
                  <c:v>0.001</c:v>
                </c:pt>
                <c:pt idx="5741">
                  <c:v>0.0</c:v>
                </c:pt>
                <c:pt idx="5742">
                  <c:v>0.0</c:v>
                </c:pt>
                <c:pt idx="5743">
                  <c:v>0.0</c:v>
                </c:pt>
                <c:pt idx="5744">
                  <c:v>0.0</c:v>
                </c:pt>
                <c:pt idx="5745">
                  <c:v>0.002</c:v>
                </c:pt>
                <c:pt idx="5746">
                  <c:v>0.001</c:v>
                </c:pt>
                <c:pt idx="5747">
                  <c:v>0.0</c:v>
                </c:pt>
                <c:pt idx="5748">
                  <c:v>0.0</c:v>
                </c:pt>
                <c:pt idx="5749">
                  <c:v>0.0</c:v>
                </c:pt>
                <c:pt idx="5750">
                  <c:v>0.0</c:v>
                </c:pt>
                <c:pt idx="5751">
                  <c:v>0.001</c:v>
                </c:pt>
                <c:pt idx="5752">
                  <c:v>0.001</c:v>
                </c:pt>
                <c:pt idx="5753">
                  <c:v>0.0</c:v>
                </c:pt>
                <c:pt idx="5754">
                  <c:v>0.0</c:v>
                </c:pt>
                <c:pt idx="5755">
                  <c:v>0.0</c:v>
                </c:pt>
                <c:pt idx="5756">
                  <c:v>0.0</c:v>
                </c:pt>
                <c:pt idx="5757">
                  <c:v>0.002</c:v>
                </c:pt>
                <c:pt idx="5758">
                  <c:v>0.0</c:v>
                </c:pt>
                <c:pt idx="5759">
                  <c:v>0.001</c:v>
                </c:pt>
                <c:pt idx="5760">
                  <c:v>0.0</c:v>
                </c:pt>
                <c:pt idx="5761">
                  <c:v>0.0</c:v>
                </c:pt>
                <c:pt idx="5762">
                  <c:v>0.0</c:v>
                </c:pt>
                <c:pt idx="5763">
                  <c:v>0.0</c:v>
                </c:pt>
                <c:pt idx="5764">
                  <c:v>0.001</c:v>
                </c:pt>
                <c:pt idx="5765">
                  <c:v>0.0</c:v>
                </c:pt>
                <c:pt idx="5766">
                  <c:v>0.001</c:v>
                </c:pt>
                <c:pt idx="5767">
                  <c:v>0.0</c:v>
                </c:pt>
                <c:pt idx="5768">
                  <c:v>0.0</c:v>
                </c:pt>
                <c:pt idx="5769">
                  <c:v>0.0</c:v>
                </c:pt>
                <c:pt idx="5770">
                  <c:v>0.0</c:v>
                </c:pt>
                <c:pt idx="5771">
                  <c:v>0.0</c:v>
                </c:pt>
                <c:pt idx="5772">
                  <c:v>0.002</c:v>
                </c:pt>
                <c:pt idx="5773">
                  <c:v>0.001</c:v>
                </c:pt>
                <c:pt idx="5774">
                  <c:v>0.0</c:v>
                </c:pt>
                <c:pt idx="5775">
                  <c:v>0.0</c:v>
                </c:pt>
                <c:pt idx="5776">
                  <c:v>0.0</c:v>
                </c:pt>
                <c:pt idx="5777">
                  <c:v>0.001</c:v>
                </c:pt>
                <c:pt idx="5778">
                  <c:v>0.0</c:v>
                </c:pt>
                <c:pt idx="5779">
                  <c:v>0.001</c:v>
                </c:pt>
                <c:pt idx="5780">
                  <c:v>0.001</c:v>
                </c:pt>
                <c:pt idx="5781">
                  <c:v>0.0</c:v>
                </c:pt>
                <c:pt idx="5782">
                  <c:v>0.002</c:v>
                </c:pt>
                <c:pt idx="5783">
                  <c:v>0.0</c:v>
                </c:pt>
                <c:pt idx="5784">
                  <c:v>0.001</c:v>
                </c:pt>
                <c:pt idx="5785">
                  <c:v>0.0</c:v>
                </c:pt>
                <c:pt idx="5786">
                  <c:v>0.001</c:v>
                </c:pt>
                <c:pt idx="5787">
                  <c:v>0.0</c:v>
                </c:pt>
                <c:pt idx="5788">
                  <c:v>0.0</c:v>
                </c:pt>
                <c:pt idx="5789">
                  <c:v>0.0</c:v>
                </c:pt>
                <c:pt idx="5790">
                  <c:v>0.0</c:v>
                </c:pt>
                <c:pt idx="5791">
                  <c:v>0.0</c:v>
                </c:pt>
                <c:pt idx="5792">
                  <c:v>0.0</c:v>
                </c:pt>
                <c:pt idx="5793">
                  <c:v>0.001</c:v>
                </c:pt>
                <c:pt idx="5794">
                  <c:v>0.0</c:v>
                </c:pt>
                <c:pt idx="5795">
                  <c:v>0.0</c:v>
                </c:pt>
                <c:pt idx="5796">
                  <c:v>0.001</c:v>
                </c:pt>
                <c:pt idx="5797">
                  <c:v>0.0</c:v>
                </c:pt>
                <c:pt idx="5798">
                  <c:v>0.0</c:v>
                </c:pt>
                <c:pt idx="5799">
                  <c:v>0.001</c:v>
                </c:pt>
                <c:pt idx="5800">
                  <c:v>0.0</c:v>
                </c:pt>
                <c:pt idx="5801">
                  <c:v>0.0</c:v>
                </c:pt>
                <c:pt idx="5802">
                  <c:v>0.001</c:v>
                </c:pt>
                <c:pt idx="5803">
                  <c:v>0.0</c:v>
                </c:pt>
                <c:pt idx="5804">
                  <c:v>0.001</c:v>
                </c:pt>
                <c:pt idx="5805">
                  <c:v>0.001</c:v>
                </c:pt>
                <c:pt idx="5806">
                  <c:v>0.0</c:v>
                </c:pt>
                <c:pt idx="5807">
                  <c:v>0.0</c:v>
                </c:pt>
                <c:pt idx="5808">
                  <c:v>0.001</c:v>
                </c:pt>
                <c:pt idx="5809">
                  <c:v>0.0</c:v>
                </c:pt>
                <c:pt idx="5810">
                  <c:v>0.002</c:v>
                </c:pt>
                <c:pt idx="5811">
                  <c:v>0.0</c:v>
                </c:pt>
                <c:pt idx="5812">
                  <c:v>0.001</c:v>
                </c:pt>
                <c:pt idx="5813">
                  <c:v>0.001</c:v>
                </c:pt>
                <c:pt idx="5814">
                  <c:v>0.001</c:v>
                </c:pt>
                <c:pt idx="5815">
                  <c:v>0.001</c:v>
                </c:pt>
                <c:pt idx="5816">
                  <c:v>0.0</c:v>
                </c:pt>
                <c:pt idx="5817">
                  <c:v>0.0</c:v>
                </c:pt>
                <c:pt idx="5818">
                  <c:v>0.0</c:v>
                </c:pt>
                <c:pt idx="5819">
                  <c:v>0.001</c:v>
                </c:pt>
                <c:pt idx="5820">
                  <c:v>0.0</c:v>
                </c:pt>
                <c:pt idx="5821">
                  <c:v>0.001</c:v>
                </c:pt>
                <c:pt idx="5822">
                  <c:v>0.0</c:v>
                </c:pt>
                <c:pt idx="5823">
                  <c:v>0.001</c:v>
                </c:pt>
                <c:pt idx="5824">
                  <c:v>0.0</c:v>
                </c:pt>
                <c:pt idx="5825">
                  <c:v>0.0</c:v>
                </c:pt>
                <c:pt idx="5826">
                  <c:v>0.0</c:v>
                </c:pt>
                <c:pt idx="5827">
                  <c:v>0.0</c:v>
                </c:pt>
                <c:pt idx="5828">
                  <c:v>0.001</c:v>
                </c:pt>
                <c:pt idx="5829">
                  <c:v>0.001</c:v>
                </c:pt>
                <c:pt idx="5830">
                  <c:v>0.0</c:v>
                </c:pt>
                <c:pt idx="5831">
                  <c:v>0.0</c:v>
                </c:pt>
                <c:pt idx="5832">
                  <c:v>0.002</c:v>
                </c:pt>
                <c:pt idx="5833">
                  <c:v>0.0</c:v>
                </c:pt>
                <c:pt idx="5834">
                  <c:v>0.001</c:v>
                </c:pt>
                <c:pt idx="5835">
                  <c:v>0.001</c:v>
                </c:pt>
                <c:pt idx="5836">
                  <c:v>0.0</c:v>
                </c:pt>
                <c:pt idx="5837">
                  <c:v>0.001</c:v>
                </c:pt>
                <c:pt idx="5838">
                  <c:v>0.0</c:v>
                </c:pt>
                <c:pt idx="5839">
                  <c:v>0.0</c:v>
                </c:pt>
                <c:pt idx="5840">
                  <c:v>0.0</c:v>
                </c:pt>
                <c:pt idx="5841">
                  <c:v>0.0</c:v>
                </c:pt>
                <c:pt idx="5842">
                  <c:v>0.0</c:v>
                </c:pt>
                <c:pt idx="5843">
                  <c:v>0.001</c:v>
                </c:pt>
                <c:pt idx="5844">
                  <c:v>0.0</c:v>
                </c:pt>
                <c:pt idx="5845">
                  <c:v>0.0</c:v>
                </c:pt>
                <c:pt idx="5846">
                  <c:v>0.0</c:v>
                </c:pt>
                <c:pt idx="5847">
                  <c:v>0.0</c:v>
                </c:pt>
                <c:pt idx="5848">
                  <c:v>0.0</c:v>
                </c:pt>
                <c:pt idx="5849">
                  <c:v>0.001</c:v>
                </c:pt>
                <c:pt idx="5850">
                  <c:v>0.0</c:v>
                </c:pt>
                <c:pt idx="5851">
                  <c:v>0.001</c:v>
                </c:pt>
                <c:pt idx="5852">
                  <c:v>0.0</c:v>
                </c:pt>
                <c:pt idx="5853">
                  <c:v>0.0</c:v>
                </c:pt>
                <c:pt idx="5854">
                  <c:v>0.0</c:v>
                </c:pt>
                <c:pt idx="5855">
                  <c:v>0.0</c:v>
                </c:pt>
                <c:pt idx="5856">
                  <c:v>0.0</c:v>
                </c:pt>
                <c:pt idx="5857">
                  <c:v>0.0</c:v>
                </c:pt>
                <c:pt idx="5858">
                  <c:v>0.001</c:v>
                </c:pt>
                <c:pt idx="5859">
                  <c:v>0.0</c:v>
                </c:pt>
                <c:pt idx="5860">
                  <c:v>0.0</c:v>
                </c:pt>
                <c:pt idx="5861">
                  <c:v>0.001</c:v>
                </c:pt>
                <c:pt idx="5862">
                  <c:v>0.0</c:v>
                </c:pt>
                <c:pt idx="5863">
                  <c:v>0.001</c:v>
                </c:pt>
                <c:pt idx="5864">
                  <c:v>0.0</c:v>
                </c:pt>
                <c:pt idx="5865">
                  <c:v>0.0</c:v>
                </c:pt>
                <c:pt idx="5866">
                  <c:v>0.0</c:v>
                </c:pt>
                <c:pt idx="5867">
                  <c:v>0.001</c:v>
                </c:pt>
                <c:pt idx="5868">
                  <c:v>0.0</c:v>
                </c:pt>
                <c:pt idx="5869">
                  <c:v>0.0</c:v>
                </c:pt>
                <c:pt idx="5870">
                  <c:v>0.0</c:v>
                </c:pt>
                <c:pt idx="5871">
                  <c:v>0.001</c:v>
                </c:pt>
                <c:pt idx="5872">
                  <c:v>0.0</c:v>
                </c:pt>
                <c:pt idx="5873">
                  <c:v>0.0</c:v>
                </c:pt>
                <c:pt idx="5874">
                  <c:v>0.0</c:v>
                </c:pt>
                <c:pt idx="5875">
                  <c:v>0.001</c:v>
                </c:pt>
                <c:pt idx="5876">
                  <c:v>0.001</c:v>
                </c:pt>
                <c:pt idx="5877">
                  <c:v>0.0</c:v>
                </c:pt>
                <c:pt idx="5878">
                  <c:v>0.001</c:v>
                </c:pt>
                <c:pt idx="5879">
                  <c:v>0.0</c:v>
                </c:pt>
                <c:pt idx="5880">
                  <c:v>0.001</c:v>
                </c:pt>
                <c:pt idx="5881">
                  <c:v>0.001</c:v>
                </c:pt>
                <c:pt idx="5882">
                  <c:v>0.0</c:v>
                </c:pt>
                <c:pt idx="5883">
                  <c:v>0.001</c:v>
                </c:pt>
                <c:pt idx="5884">
                  <c:v>0.0</c:v>
                </c:pt>
                <c:pt idx="5885">
                  <c:v>0.001</c:v>
                </c:pt>
                <c:pt idx="5886">
                  <c:v>0.0</c:v>
                </c:pt>
                <c:pt idx="5887">
                  <c:v>0.001</c:v>
                </c:pt>
                <c:pt idx="5888">
                  <c:v>0.0</c:v>
                </c:pt>
                <c:pt idx="5889">
                  <c:v>0.001</c:v>
                </c:pt>
                <c:pt idx="5890">
                  <c:v>0.0</c:v>
                </c:pt>
                <c:pt idx="5891">
                  <c:v>0.0</c:v>
                </c:pt>
                <c:pt idx="5892">
                  <c:v>0.0</c:v>
                </c:pt>
                <c:pt idx="5893">
                  <c:v>0.0</c:v>
                </c:pt>
                <c:pt idx="5894">
                  <c:v>0.001</c:v>
                </c:pt>
                <c:pt idx="5895">
                  <c:v>0.0</c:v>
                </c:pt>
                <c:pt idx="5896">
                  <c:v>0.001</c:v>
                </c:pt>
                <c:pt idx="5897">
                  <c:v>0.001</c:v>
                </c:pt>
                <c:pt idx="5898">
                  <c:v>0.001</c:v>
                </c:pt>
                <c:pt idx="5899">
                  <c:v>0.0</c:v>
                </c:pt>
                <c:pt idx="5900">
                  <c:v>0.002</c:v>
                </c:pt>
                <c:pt idx="5901">
                  <c:v>0.001</c:v>
                </c:pt>
                <c:pt idx="5902">
                  <c:v>0.001</c:v>
                </c:pt>
                <c:pt idx="5903">
                  <c:v>0.0</c:v>
                </c:pt>
                <c:pt idx="5904">
                  <c:v>0.001</c:v>
                </c:pt>
                <c:pt idx="5905">
                  <c:v>0.0</c:v>
                </c:pt>
                <c:pt idx="5906">
                  <c:v>0.0</c:v>
                </c:pt>
                <c:pt idx="5907">
                  <c:v>0.001</c:v>
                </c:pt>
                <c:pt idx="5908">
                  <c:v>0.0</c:v>
                </c:pt>
                <c:pt idx="5909">
                  <c:v>0.0</c:v>
                </c:pt>
                <c:pt idx="5910">
                  <c:v>0.0</c:v>
                </c:pt>
                <c:pt idx="5911">
                  <c:v>0.001</c:v>
                </c:pt>
                <c:pt idx="5912">
                  <c:v>0.001</c:v>
                </c:pt>
                <c:pt idx="5913">
                  <c:v>0.001</c:v>
                </c:pt>
                <c:pt idx="5914">
                  <c:v>0.001</c:v>
                </c:pt>
                <c:pt idx="5915">
                  <c:v>0.001</c:v>
                </c:pt>
                <c:pt idx="5916">
                  <c:v>0.0</c:v>
                </c:pt>
                <c:pt idx="5917">
                  <c:v>0.0</c:v>
                </c:pt>
                <c:pt idx="5918">
                  <c:v>0.0</c:v>
                </c:pt>
                <c:pt idx="5919">
                  <c:v>0.0</c:v>
                </c:pt>
                <c:pt idx="5920">
                  <c:v>0.0</c:v>
                </c:pt>
                <c:pt idx="5921">
                  <c:v>0.0</c:v>
                </c:pt>
                <c:pt idx="5922">
                  <c:v>0.001</c:v>
                </c:pt>
                <c:pt idx="5923">
                  <c:v>0.0</c:v>
                </c:pt>
                <c:pt idx="5924">
                  <c:v>0.0</c:v>
                </c:pt>
                <c:pt idx="5925">
                  <c:v>0.0</c:v>
                </c:pt>
                <c:pt idx="5926">
                  <c:v>0.001</c:v>
                </c:pt>
                <c:pt idx="5927">
                  <c:v>0.001</c:v>
                </c:pt>
                <c:pt idx="5928">
                  <c:v>0.0</c:v>
                </c:pt>
                <c:pt idx="5929">
                  <c:v>0.002</c:v>
                </c:pt>
                <c:pt idx="5930">
                  <c:v>0.001</c:v>
                </c:pt>
                <c:pt idx="5931">
                  <c:v>0.001</c:v>
                </c:pt>
                <c:pt idx="5932">
                  <c:v>0.001</c:v>
                </c:pt>
                <c:pt idx="5933">
                  <c:v>0.0</c:v>
                </c:pt>
                <c:pt idx="5934">
                  <c:v>0.0</c:v>
                </c:pt>
                <c:pt idx="5935">
                  <c:v>0.0</c:v>
                </c:pt>
                <c:pt idx="5936">
                  <c:v>0.0</c:v>
                </c:pt>
                <c:pt idx="5937">
                  <c:v>0.0</c:v>
                </c:pt>
                <c:pt idx="5938">
                  <c:v>0.0</c:v>
                </c:pt>
                <c:pt idx="5939">
                  <c:v>0.0</c:v>
                </c:pt>
                <c:pt idx="5940">
                  <c:v>0.0</c:v>
                </c:pt>
                <c:pt idx="5941">
                  <c:v>0.0</c:v>
                </c:pt>
                <c:pt idx="5942">
                  <c:v>0.0</c:v>
                </c:pt>
                <c:pt idx="5943">
                  <c:v>0.0</c:v>
                </c:pt>
                <c:pt idx="5944">
                  <c:v>0.0</c:v>
                </c:pt>
                <c:pt idx="5945">
                  <c:v>0.0</c:v>
                </c:pt>
                <c:pt idx="5946">
                  <c:v>0.001</c:v>
                </c:pt>
                <c:pt idx="5947">
                  <c:v>0.001</c:v>
                </c:pt>
                <c:pt idx="5948">
                  <c:v>0.0</c:v>
                </c:pt>
                <c:pt idx="5949">
                  <c:v>0.001</c:v>
                </c:pt>
                <c:pt idx="5950">
                  <c:v>0.001</c:v>
                </c:pt>
                <c:pt idx="5951">
                  <c:v>0.0</c:v>
                </c:pt>
                <c:pt idx="5952">
                  <c:v>0.0</c:v>
                </c:pt>
                <c:pt idx="5953">
                  <c:v>0.001</c:v>
                </c:pt>
                <c:pt idx="5954">
                  <c:v>0.0</c:v>
                </c:pt>
                <c:pt idx="5955">
                  <c:v>0.001</c:v>
                </c:pt>
                <c:pt idx="5956">
                  <c:v>0.001</c:v>
                </c:pt>
                <c:pt idx="5957">
                  <c:v>0.0</c:v>
                </c:pt>
                <c:pt idx="5958">
                  <c:v>0.001</c:v>
                </c:pt>
                <c:pt idx="5959">
                  <c:v>0.0</c:v>
                </c:pt>
                <c:pt idx="5960">
                  <c:v>0.001</c:v>
                </c:pt>
                <c:pt idx="5961">
                  <c:v>0.001</c:v>
                </c:pt>
                <c:pt idx="5962">
                  <c:v>0.0</c:v>
                </c:pt>
                <c:pt idx="5963">
                  <c:v>0.0</c:v>
                </c:pt>
                <c:pt idx="5964">
                  <c:v>0.0</c:v>
                </c:pt>
                <c:pt idx="5965">
                  <c:v>0.0</c:v>
                </c:pt>
                <c:pt idx="5966">
                  <c:v>0.0</c:v>
                </c:pt>
                <c:pt idx="5967">
                  <c:v>0.0</c:v>
                </c:pt>
                <c:pt idx="5968">
                  <c:v>0.001</c:v>
                </c:pt>
                <c:pt idx="5969">
                  <c:v>0.001</c:v>
                </c:pt>
                <c:pt idx="5970">
                  <c:v>0.0</c:v>
                </c:pt>
                <c:pt idx="5971">
                  <c:v>0.0</c:v>
                </c:pt>
                <c:pt idx="5972">
                  <c:v>0.0</c:v>
                </c:pt>
                <c:pt idx="5973">
                  <c:v>0.001</c:v>
                </c:pt>
                <c:pt idx="5974">
                  <c:v>0.001</c:v>
                </c:pt>
                <c:pt idx="5975">
                  <c:v>0.0</c:v>
                </c:pt>
                <c:pt idx="5976">
                  <c:v>0.0</c:v>
                </c:pt>
                <c:pt idx="5977">
                  <c:v>0.0</c:v>
                </c:pt>
                <c:pt idx="5978">
                  <c:v>0.001</c:v>
                </c:pt>
                <c:pt idx="5979">
                  <c:v>0.0</c:v>
                </c:pt>
                <c:pt idx="5980">
                  <c:v>0.0</c:v>
                </c:pt>
                <c:pt idx="5981">
                  <c:v>0.0</c:v>
                </c:pt>
                <c:pt idx="5982">
                  <c:v>0.001</c:v>
                </c:pt>
                <c:pt idx="5983">
                  <c:v>0.0</c:v>
                </c:pt>
                <c:pt idx="5984">
                  <c:v>0.0</c:v>
                </c:pt>
                <c:pt idx="5985">
                  <c:v>0.001</c:v>
                </c:pt>
                <c:pt idx="5986">
                  <c:v>0.001</c:v>
                </c:pt>
                <c:pt idx="5987">
                  <c:v>0.001</c:v>
                </c:pt>
                <c:pt idx="5988">
                  <c:v>0.001</c:v>
                </c:pt>
                <c:pt idx="5989">
                  <c:v>0.001</c:v>
                </c:pt>
                <c:pt idx="5990">
                  <c:v>0.0</c:v>
                </c:pt>
                <c:pt idx="5991">
                  <c:v>0.001</c:v>
                </c:pt>
                <c:pt idx="5992">
                  <c:v>0.0</c:v>
                </c:pt>
                <c:pt idx="5993">
                  <c:v>0.0</c:v>
                </c:pt>
                <c:pt idx="5994">
                  <c:v>0.0</c:v>
                </c:pt>
                <c:pt idx="5995">
                  <c:v>0.001</c:v>
                </c:pt>
                <c:pt idx="5996">
                  <c:v>0.0</c:v>
                </c:pt>
                <c:pt idx="5997">
                  <c:v>0.001</c:v>
                </c:pt>
                <c:pt idx="5998">
                  <c:v>0.001</c:v>
                </c:pt>
                <c:pt idx="5999">
                  <c:v>0.0</c:v>
                </c:pt>
                <c:pt idx="6000">
                  <c:v>0.0</c:v>
                </c:pt>
                <c:pt idx="6001">
                  <c:v>0.0</c:v>
                </c:pt>
                <c:pt idx="6002">
                  <c:v>0.0</c:v>
                </c:pt>
                <c:pt idx="6003">
                  <c:v>0.0</c:v>
                </c:pt>
                <c:pt idx="6004">
                  <c:v>0.001</c:v>
                </c:pt>
                <c:pt idx="6005">
                  <c:v>0.0</c:v>
                </c:pt>
                <c:pt idx="6006">
                  <c:v>0.0</c:v>
                </c:pt>
                <c:pt idx="6007">
                  <c:v>0.0</c:v>
                </c:pt>
                <c:pt idx="6008">
                  <c:v>0.0</c:v>
                </c:pt>
                <c:pt idx="6009">
                  <c:v>0.0</c:v>
                </c:pt>
                <c:pt idx="6010">
                  <c:v>0.0</c:v>
                </c:pt>
                <c:pt idx="6011">
                  <c:v>0.001</c:v>
                </c:pt>
                <c:pt idx="6012">
                  <c:v>0.0</c:v>
                </c:pt>
                <c:pt idx="6013">
                  <c:v>0.001</c:v>
                </c:pt>
                <c:pt idx="6014">
                  <c:v>0.0</c:v>
                </c:pt>
                <c:pt idx="6015">
                  <c:v>0.0</c:v>
                </c:pt>
                <c:pt idx="6016">
                  <c:v>0.0</c:v>
                </c:pt>
                <c:pt idx="6017">
                  <c:v>0.001</c:v>
                </c:pt>
                <c:pt idx="6018">
                  <c:v>0.0</c:v>
                </c:pt>
                <c:pt idx="6019">
                  <c:v>0.001</c:v>
                </c:pt>
                <c:pt idx="6020">
                  <c:v>0.0</c:v>
                </c:pt>
                <c:pt idx="6021">
                  <c:v>0.001</c:v>
                </c:pt>
                <c:pt idx="6022">
                  <c:v>0.001</c:v>
                </c:pt>
                <c:pt idx="6023">
                  <c:v>0.0</c:v>
                </c:pt>
                <c:pt idx="6024">
                  <c:v>0.001</c:v>
                </c:pt>
                <c:pt idx="6025">
                  <c:v>0.0</c:v>
                </c:pt>
                <c:pt idx="6026">
                  <c:v>0.0</c:v>
                </c:pt>
                <c:pt idx="6027">
                  <c:v>0.0</c:v>
                </c:pt>
                <c:pt idx="6028">
                  <c:v>0.0</c:v>
                </c:pt>
                <c:pt idx="6029">
                  <c:v>0.001</c:v>
                </c:pt>
                <c:pt idx="6030">
                  <c:v>0.0</c:v>
                </c:pt>
                <c:pt idx="6031">
                  <c:v>0.0</c:v>
                </c:pt>
                <c:pt idx="6032">
                  <c:v>0.0</c:v>
                </c:pt>
                <c:pt idx="6033">
                  <c:v>0.0</c:v>
                </c:pt>
                <c:pt idx="6034">
                  <c:v>0.001</c:v>
                </c:pt>
                <c:pt idx="6035">
                  <c:v>0.0</c:v>
                </c:pt>
                <c:pt idx="6036">
                  <c:v>0.0</c:v>
                </c:pt>
                <c:pt idx="6037">
                  <c:v>0.0</c:v>
                </c:pt>
                <c:pt idx="6038">
                  <c:v>0.0</c:v>
                </c:pt>
                <c:pt idx="6039">
                  <c:v>0.0</c:v>
                </c:pt>
                <c:pt idx="6040">
                  <c:v>0.001</c:v>
                </c:pt>
                <c:pt idx="6041">
                  <c:v>0.0</c:v>
                </c:pt>
                <c:pt idx="6042">
                  <c:v>0.0</c:v>
                </c:pt>
                <c:pt idx="6043">
                  <c:v>0.0</c:v>
                </c:pt>
                <c:pt idx="6044">
                  <c:v>0.0</c:v>
                </c:pt>
                <c:pt idx="6045">
                  <c:v>0.0</c:v>
                </c:pt>
                <c:pt idx="6046">
                  <c:v>0.001</c:v>
                </c:pt>
                <c:pt idx="6047">
                  <c:v>0.0</c:v>
                </c:pt>
                <c:pt idx="6048">
                  <c:v>0.0</c:v>
                </c:pt>
                <c:pt idx="6049">
                  <c:v>0.0</c:v>
                </c:pt>
                <c:pt idx="6050">
                  <c:v>0.001</c:v>
                </c:pt>
                <c:pt idx="6051">
                  <c:v>0.001</c:v>
                </c:pt>
                <c:pt idx="6052">
                  <c:v>0.0</c:v>
                </c:pt>
                <c:pt idx="6053">
                  <c:v>0.0</c:v>
                </c:pt>
                <c:pt idx="6054">
                  <c:v>0.0</c:v>
                </c:pt>
                <c:pt idx="6055">
                  <c:v>0.0</c:v>
                </c:pt>
                <c:pt idx="6056">
                  <c:v>0.0</c:v>
                </c:pt>
                <c:pt idx="6057">
                  <c:v>0.0</c:v>
                </c:pt>
                <c:pt idx="6058">
                  <c:v>0.001</c:v>
                </c:pt>
                <c:pt idx="6059">
                  <c:v>0.001</c:v>
                </c:pt>
                <c:pt idx="6060">
                  <c:v>0.0</c:v>
                </c:pt>
                <c:pt idx="6061">
                  <c:v>0.0</c:v>
                </c:pt>
                <c:pt idx="6062">
                  <c:v>0.0</c:v>
                </c:pt>
                <c:pt idx="6063">
                  <c:v>0.001</c:v>
                </c:pt>
                <c:pt idx="6064">
                  <c:v>0.002</c:v>
                </c:pt>
                <c:pt idx="6065">
                  <c:v>0.0</c:v>
                </c:pt>
                <c:pt idx="6066">
                  <c:v>0.001</c:v>
                </c:pt>
                <c:pt idx="6067">
                  <c:v>0.001</c:v>
                </c:pt>
                <c:pt idx="6068">
                  <c:v>0.0</c:v>
                </c:pt>
                <c:pt idx="6069">
                  <c:v>0.001</c:v>
                </c:pt>
                <c:pt idx="6070">
                  <c:v>0.0</c:v>
                </c:pt>
                <c:pt idx="6071">
                  <c:v>0.001</c:v>
                </c:pt>
                <c:pt idx="6072">
                  <c:v>0.001</c:v>
                </c:pt>
                <c:pt idx="6073">
                  <c:v>0.001</c:v>
                </c:pt>
                <c:pt idx="6074">
                  <c:v>0.0</c:v>
                </c:pt>
                <c:pt idx="6075">
                  <c:v>0.001</c:v>
                </c:pt>
                <c:pt idx="6076">
                  <c:v>0.001</c:v>
                </c:pt>
                <c:pt idx="6077">
                  <c:v>0.0</c:v>
                </c:pt>
                <c:pt idx="6078">
                  <c:v>0.001</c:v>
                </c:pt>
                <c:pt idx="6079">
                  <c:v>0.001</c:v>
                </c:pt>
                <c:pt idx="6080">
                  <c:v>0.001</c:v>
                </c:pt>
                <c:pt idx="6081">
                  <c:v>0.0</c:v>
                </c:pt>
                <c:pt idx="6082">
                  <c:v>0.001</c:v>
                </c:pt>
                <c:pt idx="6083">
                  <c:v>0.001</c:v>
                </c:pt>
                <c:pt idx="6084">
                  <c:v>0.0</c:v>
                </c:pt>
                <c:pt idx="6085">
                  <c:v>0.001</c:v>
                </c:pt>
                <c:pt idx="6086">
                  <c:v>0.001</c:v>
                </c:pt>
                <c:pt idx="6087">
                  <c:v>0.0</c:v>
                </c:pt>
                <c:pt idx="6088">
                  <c:v>0.001</c:v>
                </c:pt>
                <c:pt idx="6089">
                  <c:v>0.0</c:v>
                </c:pt>
                <c:pt idx="6090">
                  <c:v>0.001</c:v>
                </c:pt>
                <c:pt idx="6091">
                  <c:v>0.0</c:v>
                </c:pt>
                <c:pt idx="6092">
                  <c:v>0.0</c:v>
                </c:pt>
                <c:pt idx="6093">
                  <c:v>0.001</c:v>
                </c:pt>
                <c:pt idx="6094">
                  <c:v>0.0</c:v>
                </c:pt>
                <c:pt idx="6095">
                  <c:v>0.0</c:v>
                </c:pt>
                <c:pt idx="6096">
                  <c:v>0.0</c:v>
                </c:pt>
                <c:pt idx="6097">
                  <c:v>0.0</c:v>
                </c:pt>
                <c:pt idx="6098">
                  <c:v>0.0</c:v>
                </c:pt>
                <c:pt idx="6099">
                  <c:v>0.0</c:v>
                </c:pt>
                <c:pt idx="6100">
                  <c:v>0.0</c:v>
                </c:pt>
                <c:pt idx="6101">
                  <c:v>0.0</c:v>
                </c:pt>
                <c:pt idx="6102">
                  <c:v>0.0</c:v>
                </c:pt>
                <c:pt idx="6103">
                  <c:v>0.0</c:v>
                </c:pt>
                <c:pt idx="6104">
                  <c:v>0.0</c:v>
                </c:pt>
                <c:pt idx="6105">
                  <c:v>0.0</c:v>
                </c:pt>
                <c:pt idx="6106">
                  <c:v>0.0</c:v>
                </c:pt>
                <c:pt idx="6107">
                  <c:v>0.001</c:v>
                </c:pt>
                <c:pt idx="6108">
                  <c:v>0.0</c:v>
                </c:pt>
                <c:pt idx="6109">
                  <c:v>0.001</c:v>
                </c:pt>
                <c:pt idx="6110">
                  <c:v>0.001</c:v>
                </c:pt>
                <c:pt idx="6111">
                  <c:v>0.001</c:v>
                </c:pt>
                <c:pt idx="6112">
                  <c:v>0.001</c:v>
                </c:pt>
                <c:pt idx="6113">
                  <c:v>0.0</c:v>
                </c:pt>
                <c:pt idx="6114">
                  <c:v>0.0</c:v>
                </c:pt>
                <c:pt idx="6115">
                  <c:v>0.0</c:v>
                </c:pt>
                <c:pt idx="6116">
                  <c:v>0.0</c:v>
                </c:pt>
                <c:pt idx="6117">
                  <c:v>0.002</c:v>
                </c:pt>
                <c:pt idx="6118">
                  <c:v>0.0</c:v>
                </c:pt>
                <c:pt idx="6119">
                  <c:v>0.0</c:v>
                </c:pt>
                <c:pt idx="6120">
                  <c:v>0.0</c:v>
                </c:pt>
                <c:pt idx="6121">
                  <c:v>0.0</c:v>
                </c:pt>
                <c:pt idx="6122">
                  <c:v>0.0</c:v>
                </c:pt>
                <c:pt idx="6123">
                  <c:v>0.0</c:v>
                </c:pt>
                <c:pt idx="6124">
                  <c:v>0.0</c:v>
                </c:pt>
                <c:pt idx="6125">
                  <c:v>0.001</c:v>
                </c:pt>
                <c:pt idx="6126">
                  <c:v>0.0</c:v>
                </c:pt>
                <c:pt idx="6127">
                  <c:v>0.001</c:v>
                </c:pt>
                <c:pt idx="6128">
                  <c:v>0.001</c:v>
                </c:pt>
                <c:pt idx="6129">
                  <c:v>0.0</c:v>
                </c:pt>
                <c:pt idx="6130">
                  <c:v>0.001</c:v>
                </c:pt>
                <c:pt idx="6131">
                  <c:v>0.001</c:v>
                </c:pt>
                <c:pt idx="6132">
                  <c:v>0.0</c:v>
                </c:pt>
                <c:pt idx="6133">
                  <c:v>0.0</c:v>
                </c:pt>
                <c:pt idx="6134">
                  <c:v>0.0</c:v>
                </c:pt>
                <c:pt idx="6135">
                  <c:v>0.0</c:v>
                </c:pt>
                <c:pt idx="6136">
                  <c:v>0.0</c:v>
                </c:pt>
                <c:pt idx="6137">
                  <c:v>0.0</c:v>
                </c:pt>
                <c:pt idx="6138">
                  <c:v>0.0</c:v>
                </c:pt>
                <c:pt idx="6139">
                  <c:v>0.001</c:v>
                </c:pt>
                <c:pt idx="6140">
                  <c:v>0.001</c:v>
                </c:pt>
                <c:pt idx="6141">
                  <c:v>0.001</c:v>
                </c:pt>
                <c:pt idx="6142">
                  <c:v>0.0</c:v>
                </c:pt>
                <c:pt idx="6143">
                  <c:v>0.0</c:v>
                </c:pt>
                <c:pt idx="6144">
                  <c:v>0.0</c:v>
                </c:pt>
                <c:pt idx="6145">
                  <c:v>0.001</c:v>
                </c:pt>
                <c:pt idx="6146">
                  <c:v>0.001</c:v>
                </c:pt>
                <c:pt idx="6147">
                  <c:v>0.001</c:v>
                </c:pt>
                <c:pt idx="6148">
                  <c:v>0.0</c:v>
                </c:pt>
                <c:pt idx="6149">
                  <c:v>0.001</c:v>
                </c:pt>
                <c:pt idx="6150">
                  <c:v>0.0</c:v>
                </c:pt>
                <c:pt idx="6151">
                  <c:v>0.001</c:v>
                </c:pt>
                <c:pt idx="6152">
                  <c:v>0.0</c:v>
                </c:pt>
                <c:pt idx="6153">
                  <c:v>0.0</c:v>
                </c:pt>
                <c:pt idx="6154">
                  <c:v>0.001</c:v>
                </c:pt>
                <c:pt idx="6155">
                  <c:v>0.001</c:v>
                </c:pt>
                <c:pt idx="6156">
                  <c:v>0.0</c:v>
                </c:pt>
                <c:pt idx="6157">
                  <c:v>0.0</c:v>
                </c:pt>
                <c:pt idx="6158">
                  <c:v>0.0</c:v>
                </c:pt>
                <c:pt idx="6159">
                  <c:v>0.001</c:v>
                </c:pt>
                <c:pt idx="6160">
                  <c:v>0.0</c:v>
                </c:pt>
                <c:pt idx="6161">
                  <c:v>0.001</c:v>
                </c:pt>
                <c:pt idx="6162">
                  <c:v>0.0</c:v>
                </c:pt>
                <c:pt idx="6163">
                  <c:v>0.001</c:v>
                </c:pt>
                <c:pt idx="6164">
                  <c:v>0.0</c:v>
                </c:pt>
                <c:pt idx="6165">
                  <c:v>0.001</c:v>
                </c:pt>
                <c:pt idx="6166">
                  <c:v>0.001</c:v>
                </c:pt>
                <c:pt idx="6167">
                  <c:v>0.0</c:v>
                </c:pt>
                <c:pt idx="6168">
                  <c:v>0.001</c:v>
                </c:pt>
                <c:pt idx="6169">
                  <c:v>0.0</c:v>
                </c:pt>
                <c:pt idx="6170">
                  <c:v>0.001</c:v>
                </c:pt>
                <c:pt idx="6171">
                  <c:v>0.0</c:v>
                </c:pt>
                <c:pt idx="6172">
                  <c:v>0.0</c:v>
                </c:pt>
                <c:pt idx="6173">
                  <c:v>0.0</c:v>
                </c:pt>
                <c:pt idx="6174">
                  <c:v>0.0</c:v>
                </c:pt>
                <c:pt idx="6175">
                  <c:v>0.0</c:v>
                </c:pt>
                <c:pt idx="6176">
                  <c:v>0.0</c:v>
                </c:pt>
                <c:pt idx="6177">
                  <c:v>0.0</c:v>
                </c:pt>
                <c:pt idx="6178">
                  <c:v>0.0</c:v>
                </c:pt>
                <c:pt idx="6179">
                  <c:v>0.0</c:v>
                </c:pt>
                <c:pt idx="6180">
                  <c:v>0.0</c:v>
                </c:pt>
                <c:pt idx="6181">
                  <c:v>0.0</c:v>
                </c:pt>
                <c:pt idx="6182">
                  <c:v>0.001</c:v>
                </c:pt>
                <c:pt idx="6183">
                  <c:v>0.001</c:v>
                </c:pt>
                <c:pt idx="6184">
                  <c:v>0.001</c:v>
                </c:pt>
                <c:pt idx="6185">
                  <c:v>0.0</c:v>
                </c:pt>
                <c:pt idx="6186">
                  <c:v>0.0</c:v>
                </c:pt>
                <c:pt idx="6187">
                  <c:v>0.0</c:v>
                </c:pt>
                <c:pt idx="6188">
                  <c:v>0.0</c:v>
                </c:pt>
                <c:pt idx="6189">
                  <c:v>0.0</c:v>
                </c:pt>
                <c:pt idx="6190">
                  <c:v>0.0</c:v>
                </c:pt>
                <c:pt idx="6191">
                  <c:v>0.001</c:v>
                </c:pt>
                <c:pt idx="6192">
                  <c:v>0.001</c:v>
                </c:pt>
                <c:pt idx="6193">
                  <c:v>0.0</c:v>
                </c:pt>
                <c:pt idx="6194">
                  <c:v>0.0</c:v>
                </c:pt>
                <c:pt idx="6195">
                  <c:v>0.0</c:v>
                </c:pt>
                <c:pt idx="6196">
                  <c:v>0.0</c:v>
                </c:pt>
                <c:pt idx="6197">
                  <c:v>0.0</c:v>
                </c:pt>
                <c:pt idx="6198">
                  <c:v>0.0</c:v>
                </c:pt>
                <c:pt idx="6199">
                  <c:v>0.0</c:v>
                </c:pt>
                <c:pt idx="6200">
                  <c:v>0.0</c:v>
                </c:pt>
                <c:pt idx="6201">
                  <c:v>0.0</c:v>
                </c:pt>
                <c:pt idx="6202">
                  <c:v>0.001</c:v>
                </c:pt>
                <c:pt idx="6203">
                  <c:v>0.0</c:v>
                </c:pt>
                <c:pt idx="6204">
                  <c:v>0.002</c:v>
                </c:pt>
                <c:pt idx="6205">
                  <c:v>0.0</c:v>
                </c:pt>
                <c:pt idx="6206">
                  <c:v>0.001</c:v>
                </c:pt>
                <c:pt idx="6207">
                  <c:v>0.0</c:v>
                </c:pt>
                <c:pt idx="6208">
                  <c:v>0.0</c:v>
                </c:pt>
                <c:pt idx="6209">
                  <c:v>0.001</c:v>
                </c:pt>
                <c:pt idx="6210">
                  <c:v>0.0</c:v>
                </c:pt>
                <c:pt idx="6211">
                  <c:v>0.0</c:v>
                </c:pt>
                <c:pt idx="6212">
                  <c:v>0.0</c:v>
                </c:pt>
                <c:pt idx="6213">
                  <c:v>0.001</c:v>
                </c:pt>
                <c:pt idx="6214">
                  <c:v>0.0</c:v>
                </c:pt>
                <c:pt idx="6215">
                  <c:v>0.0</c:v>
                </c:pt>
                <c:pt idx="6216">
                  <c:v>0.001</c:v>
                </c:pt>
                <c:pt idx="6217">
                  <c:v>0.001</c:v>
                </c:pt>
                <c:pt idx="6218">
                  <c:v>0.0</c:v>
                </c:pt>
                <c:pt idx="6219">
                  <c:v>0.001</c:v>
                </c:pt>
                <c:pt idx="6220">
                  <c:v>0.0</c:v>
                </c:pt>
                <c:pt idx="6221">
                  <c:v>0.0</c:v>
                </c:pt>
                <c:pt idx="6222">
                  <c:v>0.001</c:v>
                </c:pt>
                <c:pt idx="6223">
                  <c:v>0.0</c:v>
                </c:pt>
                <c:pt idx="6224">
                  <c:v>0.001</c:v>
                </c:pt>
                <c:pt idx="6225">
                  <c:v>0.001</c:v>
                </c:pt>
                <c:pt idx="6226">
                  <c:v>0.0</c:v>
                </c:pt>
                <c:pt idx="6227">
                  <c:v>0.0</c:v>
                </c:pt>
                <c:pt idx="6228">
                  <c:v>0.0</c:v>
                </c:pt>
                <c:pt idx="6229">
                  <c:v>0.0</c:v>
                </c:pt>
                <c:pt idx="6230">
                  <c:v>0.001</c:v>
                </c:pt>
                <c:pt idx="6231">
                  <c:v>0.0</c:v>
                </c:pt>
                <c:pt idx="6232">
                  <c:v>0.0</c:v>
                </c:pt>
                <c:pt idx="6233">
                  <c:v>0.0</c:v>
                </c:pt>
                <c:pt idx="6234">
                  <c:v>0.001</c:v>
                </c:pt>
                <c:pt idx="6235">
                  <c:v>0.001</c:v>
                </c:pt>
                <c:pt idx="6236">
                  <c:v>0.001</c:v>
                </c:pt>
                <c:pt idx="6237">
                  <c:v>0.0</c:v>
                </c:pt>
                <c:pt idx="6238">
                  <c:v>0.0</c:v>
                </c:pt>
                <c:pt idx="6239">
                  <c:v>0.001</c:v>
                </c:pt>
                <c:pt idx="6240">
                  <c:v>0.0</c:v>
                </c:pt>
                <c:pt idx="6241">
                  <c:v>0.0</c:v>
                </c:pt>
                <c:pt idx="6242">
                  <c:v>0.0</c:v>
                </c:pt>
                <c:pt idx="6243">
                  <c:v>0.001</c:v>
                </c:pt>
                <c:pt idx="6244">
                  <c:v>0.0</c:v>
                </c:pt>
                <c:pt idx="6245">
                  <c:v>0.0</c:v>
                </c:pt>
                <c:pt idx="6246">
                  <c:v>0.001</c:v>
                </c:pt>
                <c:pt idx="6247">
                  <c:v>0.001</c:v>
                </c:pt>
                <c:pt idx="6248">
                  <c:v>0.0</c:v>
                </c:pt>
                <c:pt idx="6249">
                  <c:v>0.0</c:v>
                </c:pt>
                <c:pt idx="6250">
                  <c:v>0.0</c:v>
                </c:pt>
                <c:pt idx="6251">
                  <c:v>0.001</c:v>
                </c:pt>
                <c:pt idx="6252">
                  <c:v>0.0</c:v>
                </c:pt>
                <c:pt idx="6253">
                  <c:v>0.0</c:v>
                </c:pt>
                <c:pt idx="6254">
                  <c:v>0.0</c:v>
                </c:pt>
                <c:pt idx="6255">
                  <c:v>0.0</c:v>
                </c:pt>
                <c:pt idx="6256">
                  <c:v>0.001</c:v>
                </c:pt>
                <c:pt idx="6257">
                  <c:v>0.0</c:v>
                </c:pt>
                <c:pt idx="6258">
                  <c:v>0.0</c:v>
                </c:pt>
                <c:pt idx="6259">
                  <c:v>0.0</c:v>
                </c:pt>
                <c:pt idx="6260">
                  <c:v>0.0</c:v>
                </c:pt>
                <c:pt idx="6261">
                  <c:v>0.0</c:v>
                </c:pt>
                <c:pt idx="6262">
                  <c:v>0.0</c:v>
                </c:pt>
                <c:pt idx="6263">
                  <c:v>0.001</c:v>
                </c:pt>
                <c:pt idx="6264">
                  <c:v>0.001</c:v>
                </c:pt>
                <c:pt idx="6265">
                  <c:v>0.0</c:v>
                </c:pt>
                <c:pt idx="6266">
                  <c:v>0.0</c:v>
                </c:pt>
                <c:pt idx="6267">
                  <c:v>0.001</c:v>
                </c:pt>
                <c:pt idx="6268">
                  <c:v>0.001</c:v>
                </c:pt>
                <c:pt idx="6269">
                  <c:v>0.001</c:v>
                </c:pt>
                <c:pt idx="6270">
                  <c:v>0.001</c:v>
                </c:pt>
                <c:pt idx="6271">
                  <c:v>0.001</c:v>
                </c:pt>
                <c:pt idx="6272">
                  <c:v>0.001</c:v>
                </c:pt>
                <c:pt idx="6273">
                  <c:v>0.0</c:v>
                </c:pt>
                <c:pt idx="6274">
                  <c:v>0.0</c:v>
                </c:pt>
                <c:pt idx="6275">
                  <c:v>0.0</c:v>
                </c:pt>
                <c:pt idx="6276">
                  <c:v>0.0</c:v>
                </c:pt>
                <c:pt idx="6277">
                  <c:v>0.001</c:v>
                </c:pt>
                <c:pt idx="6278">
                  <c:v>0.001</c:v>
                </c:pt>
                <c:pt idx="6279">
                  <c:v>0.0</c:v>
                </c:pt>
                <c:pt idx="6280">
                  <c:v>0.0</c:v>
                </c:pt>
                <c:pt idx="6281">
                  <c:v>0.001</c:v>
                </c:pt>
                <c:pt idx="6282">
                  <c:v>0.001</c:v>
                </c:pt>
                <c:pt idx="6283">
                  <c:v>0.0</c:v>
                </c:pt>
                <c:pt idx="6284">
                  <c:v>0.0</c:v>
                </c:pt>
                <c:pt idx="6285">
                  <c:v>0.0</c:v>
                </c:pt>
                <c:pt idx="6286">
                  <c:v>0.001</c:v>
                </c:pt>
                <c:pt idx="6287">
                  <c:v>0.001</c:v>
                </c:pt>
                <c:pt idx="6288">
                  <c:v>0.0</c:v>
                </c:pt>
                <c:pt idx="6289">
                  <c:v>0.0</c:v>
                </c:pt>
                <c:pt idx="6290">
                  <c:v>0.0</c:v>
                </c:pt>
                <c:pt idx="6291">
                  <c:v>0.001</c:v>
                </c:pt>
                <c:pt idx="6292">
                  <c:v>0.0</c:v>
                </c:pt>
                <c:pt idx="6293">
                  <c:v>0.0</c:v>
                </c:pt>
                <c:pt idx="6294">
                  <c:v>0.0</c:v>
                </c:pt>
                <c:pt idx="6295">
                  <c:v>0.0</c:v>
                </c:pt>
                <c:pt idx="6296">
                  <c:v>0.001</c:v>
                </c:pt>
                <c:pt idx="6297">
                  <c:v>0.0</c:v>
                </c:pt>
                <c:pt idx="6298">
                  <c:v>0.001</c:v>
                </c:pt>
                <c:pt idx="6299">
                  <c:v>0.0</c:v>
                </c:pt>
                <c:pt idx="6300">
                  <c:v>0.0</c:v>
                </c:pt>
                <c:pt idx="6301">
                  <c:v>0.0</c:v>
                </c:pt>
                <c:pt idx="6302">
                  <c:v>0.0</c:v>
                </c:pt>
                <c:pt idx="6303">
                  <c:v>0.001</c:v>
                </c:pt>
                <c:pt idx="6304">
                  <c:v>0.0</c:v>
                </c:pt>
                <c:pt idx="6305">
                  <c:v>0.001</c:v>
                </c:pt>
                <c:pt idx="6306">
                  <c:v>0.0</c:v>
                </c:pt>
                <c:pt idx="6307">
                  <c:v>0.0</c:v>
                </c:pt>
                <c:pt idx="6308">
                  <c:v>0.0</c:v>
                </c:pt>
                <c:pt idx="6309">
                  <c:v>0.0</c:v>
                </c:pt>
                <c:pt idx="6310">
                  <c:v>0.0</c:v>
                </c:pt>
                <c:pt idx="6311">
                  <c:v>0.0</c:v>
                </c:pt>
                <c:pt idx="6312">
                  <c:v>0.0</c:v>
                </c:pt>
                <c:pt idx="6313">
                  <c:v>0.0</c:v>
                </c:pt>
                <c:pt idx="6314">
                  <c:v>0.0</c:v>
                </c:pt>
                <c:pt idx="6315">
                  <c:v>0.001</c:v>
                </c:pt>
                <c:pt idx="6316">
                  <c:v>0.0</c:v>
                </c:pt>
                <c:pt idx="6317">
                  <c:v>0.0</c:v>
                </c:pt>
                <c:pt idx="6318">
                  <c:v>0.001</c:v>
                </c:pt>
                <c:pt idx="6319">
                  <c:v>0.0</c:v>
                </c:pt>
                <c:pt idx="6320">
                  <c:v>0.0</c:v>
                </c:pt>
                <c:pt idx="6321">
                  <c:v>0.0</c:v>
                </c:pt>
                <c:pt idx="6322">
                  <c:v>0.0</c:v>
                </c:pt>
                <c:pt idx="6323">
                  <c:v>0.001</c:v>
                </c:pt>
                <c:pt idx="6324">
                  <c:v>0.0</c:v>
                </c:pt>
                <c:pt idx="6325">
                  <c:v>0.0</c:v>
                </c:pt>
                <c:pt idx="6326">
                  <c:v>0.0</c:v>
                </c:pt>
                <c:pt idx="6327">
                  <c:v>0.0</c:v>
                </c:pt>
                <c:pt idx="6328">
                  <c:v>0.0</c:v>
                </c:pt>
                <c:pt idx="6329">
                  <c:v>0.0</c:v>
                </c:pt>
                <c:pt idx="6330">
                  <c:v>0.0</c:v>
                </c:pt>
                <c:pt idx="6331">
                  <c:v>0.0</c:v>
                </c:pt>
                <c:pt idx="6332">
                  <c:v>0.001</c:v>
                </c:pt>
                <c:pt idx="6333">
                  <c:v>0.0</c:v>
                </c:pt>
                <c:pt idx="6334">
                  <c:v>0.001</c:v>
                </c:pt>
                <c:pt idx="6335">
                  <c:v>0.0</c:v>
                </c:pt>
                <c:pt idx="6336">
                  <c:v>0.0</c:v>
                </c:pt>
                <c:pt idx="6337">
                  <c:v>0.0</c:v>
                </c:pt>
                <c:pt idx="6338">
                  <c:v>0.001</c:v>
                </c:pt>
                <c:pt idx="6339">
                  <c:v>0.002</c:v>
                </c:pt>
                <c:pt idx="6340">
                  <c:v>0.001</c:v>
                </c:pt>
                <c:pt idx="6341">
                  <c:v>0.0</c:v>
                </c:pt>
                <c:pt idx="6342">
                  <c:v>0.0</c:v>
                </c:pt>
                <c:pt idx="6343">
                  <c:v>0.0</c:v>
                </c:pt>
                <c:pt idx="6344">
                  <c:v>0.0</c:v>
                </c:pt>
                <c:pt idx="6345">
                  <c:v>0.0</c:v>
                </c:pt>
                <c:pt idx="6346">
                  <c:v>0.0</c:v>
                </c:pt>
                <c:pt idx="6347">
                  <c:v>0.0</c:v>
                </c:pt>
                <c:pt idx="6348">
                  <c:v>0.001</c:v>
                </c:pt>
                <c:pt idx="6349">
                  <c:v>0.0</c:v>
                </c:pt>
                <c:pt idx="6350">
                  <c:v>0.001</c:v>
                </c:pt>
                <c:pt idx="6351">
                  <c:v>0.0</c:v>
                </c:pt>
                <c:pt idx="6352">
                  <c:v>0.001</c:v>
                </c:pt>
                <c:pt idx="6353">
                  <c:v>0.001</c:v>
                </c:pt>
                <c:pt idx="6354">
                  <c:v>0.0</c:v>
                </c:pt>
                <c:pt idx="6355">
                  <c:v>0.001</c:v>
                </c:pt>
                <c:pt idx="6356">
                  <c:v>0.001</c:v>
                </c:pt>
                <c:pt idx="6357">
                  <c:v>0.001</c:v>
                </c:pt>
                <c:pt idx="6358">
                  <c:v>0.0</c:v>
                </c:pt>
                <c:pt idx="6359">
                  <c:v>0.001</c:v>
                </c:pt>
                <c:pt idx="6360">
                  <c:v>0.0</c:v>
                </c:pt>
                <c:pt idx="6361">
                  <c:v>0.0</c:v>
                </c:pt>
                <c:pt idx="6362">
                  <c:v>0.0</c:v>
                </c:pt>
                <c:pt idx="6363">
                  <c:v>0.001</c:v>
                </c:pt>
                <c:pt idx="6364">
                  <c:v>0.002</c:v>
                </c:pt>
                <c:pt idx="6365">
                  <c:v>0.001</c:v>
                </c:pt>
                <c:pt idx="6366">
                  <c:v>0.001</c:v>
                </c:pt>
                <c:pt idx="6367">
                  <c:v>0.001</c:v>
                </c:pt>
                <c:pt idx="6368">
                  <c:v>0.002</c:v>
                </c:pt>
                <c:pt idx="6369">
                  <c:v>0.001</c:v>
                </c:pt>
                <c:pt idx="6370">
                  <c:v>0.0</c:v>
                </c:pt>
                <c:pt idx="6371">
                  <c:v>0.001</c:v>
                </c:pt>
                <c:pt idx="6372">
                  <c:v>0.001</c:v>
                </c:pt>
                <c:pt idx="6373">
                  <c:v>0.001</c:v>
                </c:pt>
                <c:pt idx="6374">
                  <c:v>0.0</c:v>
                </c:pt>
                <c:pt idx="6375">
                  <c:v>0.001</c:v>
                </c:pt>
                <c:pt idx="6376">
                  <c:v>0.0</c:v>
                </c:pt>
                <c:pt idx="6377">
                  <c:v>0.001</c:v>
                </c:pt>
                <c:pt idx="6378">
                  <c:v>0.0</c:v>
                </c:pt>
                <c:pt idx="6379">
                  <c:v>0.0</c:v>
                </c:pt>
                <c:pt idx="6380">
                  <c:v>0.0</c:v>
                </c:pt>
                <c:pt idx="6381">
                  <c:v>0.0</c:v>
                </c:pt>
                <c:pt idx="6382">
                  <c:v>0.002</c:v>
                </c:pt>
                <c:pt idx="6383">
                  <c:v>0.001</c:v>
                </c:pt>
                <c:pt idx="6384">
                  <c:v>0.0</c:v>
                </c:pt>
                <c:pt idx="6385">
                  <c:v>0.001</c:v>
                </c:pt>
                <c:pt idx="6386">
                  <c:v>0.001</c:v>
                </c:pt>
                <c:pt idx="6387">
                  <c:v>0.0</c:v>
                </c:pt>
                <c:pt idx="6388">
                  <c:v>0.0</c:v>
                </c:pt>
                <c:pt idx="6389">
                  <c:v>0.0</c:v>
                </c:pt>
                <c:pt idx="6390">
                  <c:v>0.001</c:v>
                </c:pt>
                <c:pt idx="6391">
                  <c:v>0.001</c:v>
                </c:pt>
                <c:pt idx="6392">
                  <c:v>0.0</c:v>
                </c:pt>
                <c:pt idx="6393">
                  <c:v>0.0</c:v>
                </c:pt>
                <c:pt idx="6394">
                  <c:v>0.0</c:v>
                </c:pt>
                <c:pt idx="6395">
                  <c:v>0.001</c:v>
                </c:pt>
                <c:pt idx="6396">
                  <c:v>0.001</c:v>
                </c:pt>
                <c:pt idx="6397">
                  <c:v>0.0</c:v>
                </c:pt>
                <c:pt idx="6398">
                  <c:v>0.0</c:v>
                </c:pt>
                <c:pt idx="6399">
                  <c:v>0.001</c:v>
                </c:pt>
                <c:pt idx="6400">
                  <c:v>0.0</c:v>
                </c:pt>
                <c:pt idx="6401">
                  <c:v>0.0</c:v>
                </c:pt>
                <c:pt idx="6402">
                  <c:v>0.0</c:v>
                </c:pt>
                <c:pt idx="6403">
                  <c:v>0.0</c:v>
                </c:pt>
                <c:pt idx="6404">
                  <c:v>0.001</c:v>
                </c:pt>
                <c:pt idx="6405">
                  <c:v>0.0</c:v>
                </c:pt>
                <c:pt idx="6406">
                  <c:v>0.001</c:v>
                </c:pt>
                <c:pt idx="6407">
                  <c:v>0.0</c:v>
                </c:pt>
                <c:pt idx="6408">
                  <c:v>0.001</c:v>
                </c:pt>
                <c:pt idx="6409">
                  <c:v>0.0</c:v>
                </c:pt>
                <c:pt idx="6410">
                  <c:v>0.0</c:v>
                </c:pt>
                <c:pt idx="6411">
                  <c:v>0.0</c:v>
                </c:pt>
                <c:pt idx="6412">
                  <c:v>0.0</c:v>
                </c:pt>
                <c:pt idx="6413">
                  <c:v>0.0</c:v>
                </c:pt>
                <c:pt idx="6414">
                  <c:v>0.0</c:v>
                </c:pt>
                <c:pt idx="6415">
                  <c:v>0.0</c:v>
                </c:pt>
                <c:pt idx="6416">
                  <c:v>0.0</c:v>
                </c:pt>
                <c:pt idx="6417">
                  <c:v>0.002</c:v>
                </c:pt>
                <c:pt idx="6418">
                  <c:v>0.0</c:v>
                </c:pt>
                <c:pt idx="6419">
                  <c:v>0.0</c:v>
                </c:pt>
                <c:pt idx="6420">
                  <c:v>0.001</c:v>
                </c:pt>
                <c:pt idx="6421">
                  <c:v>0.001</c:v>
                </c:pt>
                <c:pt idx="6422">
                  <c:v>0.0</c:v>
                </c:pt>
                <c:pt idx="6423">
                  <c:v>0.0</c:v>
                </c:pt>
                <c:pt idx="6424">
                  <c:v>0.001</c:v>
                </c:pt>
                <c:pt idx="6425">
                  <c:v>0.0</c:v>
                </c:pt>
                <c:pt idx="6426">
                  <c:v>0.002</c:v>
                </c:pt>
                <c:pt idx="6427">
                  <c:v>0.001</c:v>
                </c:pt>
                <c:pt idx="6428">
                  <c:v>0.001</c:v>
                </c:pt>
                <c:pt idx="6429">
                  <c:v>0.0</c:v>
                </c:pt>
                <c:pt idx="6430">
                  <c:v>0.001</c:v>
                </c:pt>
                <c:pt idx="6431">
                  <c:v>0.0</c:v>
                </c:pt>
                <c:pt idx="6432">
                  <c:v>0.0</c:v>
                </c:pt>
                <c:pt idx="6433">
                  <c:v>0.001</c:v>
                </c:pt>
                <c:pt idx="6434">
                  <c:v>0.0</c:v>
                </c:pt>
                <c:pt idx="6435">
                  <c:v>0.0</c:v>
                </c:pt>
                <c:pt idx="6436">
                  <c:v>0.0</c:v>
                </c:pt>
                <c:pt idx="6437">
                  <c:v>0.0</c:v>
                </c:pt>
                <c:pt idx="6438">
                  <c:v>0.0</c:v>
                </c:pt>
                <c:pt idx="6439">
                  <c:v>0.0</c:v>
                </c:pt>
                <c:pt idx="6440">
                  <c:v>0.001</c:v>
                </c:pt>
                <c:pt idx="6441">
                  <c:v>0.0</c:v>
                </c:pt>
                <c:pt idx="6442">
                  <c:v>0.0</c:v>
                </c:pt>
                <c:pt idx="6443">
                  <c:v>0.001</c:v>
                </c:pt>
                <c:pt idx="6444">
                  <c:v>0.001</c:v>
                </c:pt>
                <c:pt idx="6445">
                  <c:v>0.001</c:v>
                </c:pt>
                <c:pt idx="6446">
                  <c:v>0.0</c:v>
                </c:pt>
                <c:pt idx="6447">
                  <c:v>0.0</c:v>
                </c:pt>
                <c:pt idx="6448">
                  <c:v>0.0</c:v>
                </c:pt>
                <c:pt idx="6449">
                  <c:v>0.0</c:v>
                </c:pt>
                <c:pt idx="6450">
                  <c:v>0.001</c:v>
                </c:pt>
                <c:pt idx="6451">
                  <c:v>0.0</c:v>
                </c:pt>
                <c:pt idx="6452">
                  <c:v>0.0</c:v>
                </c:pt>
                <c:pt idx="6453">
                  <c:v>0.001</c:v>
                </c:pt>
                <c:pt idx="6454">
                  <c:v>0.001</c:v>
                </c:pt>
                <c:pt idx="6455">
                  <c:v>0.0</c:v>
                </c:pt>
                <c:pt idx="6456">
                  <c:v>0.001</c:v>
                </c:pt>
                <c:pt idx="6457">
                  <c:v>0.0</c:v>
                </c:pt>
                <c:pt idx="6458">
                  <c:v>0.001</c:v>
                </c:pt>
                <c:pt idx="6459">
                  <c:v>0.001</c:v>
                </c:pt>
                <c:pt idx="6460">
                  <c:v>0.002</c:v>
                </c:pt>
                <c:pt idx="6461">
                  <c:v>0.0</c:v>
                </c:pt>
                <c:pt idx="6462">
                  <c:v>0.0</c:v>
                </c:pt>
                <c:pt idx="6463">
                  <c:v>0.0</c:v>
                </c:pt>
                <c:pt idx="6464">
                  <c:v>0.001</c:v>
                </c:pt>
                <c:pt idx="6465">
                  <c:v>0.001</c:v>
                </c:pt>
                <c:pt idx="6466">
                  <c:v>0.0</c:v>
                </c:pt>
                <c:pt idx="6467">
                  <c:v>0.001</c:v>
                </c:pt>
                <c:pt idx="6468">
                  <c:v>0.0</c:v>
                </c:pt>
                <c:pt idx="6469">
                  <c:v>0.0</c:v>
                </c:pt>
                <c:pt idx="6470">
                  <c:v>0.001</c:v>
                </c:pt>
                <c:pt idx="6471">
                  <c:v>0.0</c:v>
                </c:pt>
                <c:pt idx="6472">
                  <c:v>0.001</c:v>
                </c:pt>
                <c:pt idx="6473">
                  <c:v>0.0</c:v>
                </c:pt>
                <c:pt idx="6474">
                  <c:v>0.001</c:v>
                </c:pt>
                <c:pt idx="6475">
                  <c:v>0.001</c:v>
                </c:pt>
                <c:pt idx="6476">
                  <c:v>0.0</c:v>
                </c:pt>
                <c:pt idx="6477">
                  <c:v>0.0</c:v>
                </c:pt>
                <c:pt idx="6478">
                  <c:v>0.0</c:v>
                </c:pt>
                <c:pt idx="6479">
                  <c:v>0.0</c:v>
                </c:pt>
                <c:pt idx="6480">
                  <c:v>0.001</c:v>
                </c:pt>
                <c:pt idx="6481">
                  <c:v>0.0</c:v>
                </c:pt>
                <c:pt idx="6482">
                  <c:v>0.0</c:v>
                </c:pt>
                <c:pt idx="6483">
                  <c:v>0.0</c:v>
                </c:pt>
                <c:pt idx="6484">
                  <c:v>0.0</c:v>
                </c:pt>
                <c:pt idx="6485">
                  <c:v>0.0</c:v>
                </c:pt>
                <c:pt idx="6486">
                  <c:v>0.001</c:v>
                </c:pt>
                <c:pt idx="6487">
                  <c:v>0.002</c:v>
                </c:pt>
                <c:pt idx="6488">
                  <c:v>0.0</c:v>
                </c:pt>
                <c:pt idx="6489">
                  <c:v>0.0</c:v>
                </c:pt>
                <c:pt idx="6490">
                  <c:v>0.0</c:v>
                </c:pt>
                <c:pt idx="6491">
                  <c:v>0.0</c:v>
                </c:pt>
                <c:pt idx="6492">
                  <c:v>0.0</c:v>
                </c:pt>
                <c:pt idx="6493">
                  <c:v>0.0</c:v>
                </c:pt>
                <c:pt idx="6494">
                  <c:v>0.001</c:v>
                </c:pt>
                <c:pt idx="6495">
                  <c:v>0.001</c:v>
                </c:pt>
                <c:pt idx="6496">
                  <c:v>0.001</c:v>
                </c:pt>
                <c:pt idx="6497">
                  <c:v>0.0</c:v>
                </c:pt>
                <c:pt idx="6498">
                  <c:v>0.0</c:v>
                </c:pt>
                <c:pt idx="6499">
                  <c:v>0.001</c:v>
                </c:pt>
                <c:pt idx="6500">
                  <c:v>0.0</c:v>
                </c:pt>
                <c:pt idx="6501">
                  <c:v>0.0</c:v>
                </c:pt>
                <c:pt idx="6502">
                  <c:v>0.0</c:v>
                </c:pt>
                <c:pt idx="6503">
                  <c:v>0.0</c:v>
                </c:pt>
                <c:pt idx="6504">
                  <c:v>0.0</c:v>
                </c:pt>
                <c:pt idx="6505">
                  <c:v>0.0</c:v>
                </c:pt>
                <c:pt idx="6506">
                  <c:v>0.001</c:v>
                </c:pt>
                <c:pt idx="6507">
                  <c:v>0.0</c:v>
                </c:pt>
                <c:pt idx="6508">
                  <c:v>0.001</c:v>
                </c:pt>
                <c:pt idx="6509">
                  <c:v>0.0</c:v>
                </c:pt>
                <c:pt idx="6510">
                  <c:v>0.0</c:v>
                </c:pt>
                <c:pt idx="6511">
                  <c:v>0.0</c:v>
                </c:pt>
                <c:pt idx="6512">
                  <c:v>0.001</c:v>
                </c:pt>
                <c:pt idx="6513">
                  <c:v>0.0</c:v>
                </c:pt>
                <c:pt idx="6514">
                  <c:v>0.001</c:v>
                </c:pt>
                <c:pt idx="6515">
                  <c:v>0.0</c:v>
                </c:pt>
                <c:pt idx="6516">
                  <c:v>0.0</c:v>
                </c:pt>
                <c:pt idx="6517">
                  <c:v>0.001</c:v>
                </c:pt>
                <c:pt idx="6518">
                  <c:v>0.0</c:v>
                </c:pt>
                <c:pt idx="6519">
                  <c:v>0.0</c:v>
                </c:pt>
                <c:pt idx="6520">
                  <c:v>0.0</c:v>
                </c:pt>
                <c:pt idx="6521">
                  <c:v>0.0</c:v>
                </c:pt>
                <c:pt idx="6522">
                  <c:v>0.0</c:v>
                </c:pt>
                <c:pt idx="6523">
                  <c:v>0.0</c:v>
                </c:pt>
                <c:pt idx="6524">
                  <c:v>0.001</c:v>
                </c:pt>
                <c:pt idx="6525">
                  <c:v>0.0</c:v>
                </c:pt>
                <c:pt idx="6526">
                  <c:v>0.0</c:v>
                </c:pt>
                <c:pt idx="6527">
                  <c:v>0.0</c:v>
                </c:pt>
                <c:pt idx="6528">
                  <c:v>0.001</c:v>
                </c:pt>
                <c:pt idx="6529">
                  <c:v>0.0</c:v>
                </c:pt>
                <c:pt idx="6530">
                  <c:v>0.001</c:v>
                </c:pt>
                <c:pt idx="6531">
                  <c:v>0.0</c:v>
                </c:pt>
                <c:pt idx="6532">
                  <c:v>0.001</c:v>
                </c:pt>
                <c:pt idx="6533">
                  <c:v>0.0</c:v>
                </c:pt>
                <c:pt idx="6534">
                  <c:v>0.001</c:v>
                </c:pt>
                <c:pt idx="6535">
                  <c:v>0.001</c:v>
                </c:pt>
                <c:pt idx="6536">
                  <c:v>0.0</c:v>
                </c:pt>
                <c:pt idx="6537">
                  <c:v>0.0</c:v>
                </c:pt>
                <c:pt idx="6538">
                  <c:v>0.0</c:v>
                </c:pt>
                <c:pt idx="6539">
                  <c:v>0.001</c:v>
                </c:pt>
                <c:pt idx="6540">
                  <c:v>0.0</c:v>
                </c:pt>
                <c:pt idx="6541">
                  <c:v>0.0</c:v>
                </c:pt>
                <c:pt idx="6542">
                  <c:v>0.0</c:v>
                </c:pt>
                <c:pt idx="6543">
                  <c:v>0.0</c:v>
                </c:pt>
                <c:pt idx="6544">
                  <c:v>0.0</c:v>
                </c:pt>
                <c:pt idx="6545">
                  <c:v>0.0</c:v>
                </c:pt>
                <c:pt idx="6546">
                  <c:v>0.0</c:v>
                </c:pt>
                <c:pt idx="6547">
                  <c:v>0.001</c:v>
                </c:pt>
                <c:pt idx="6548">
                  <c:v>0.0</c:v>
                </c:pt>
                <c:pt idx="6549">
                  <c:v>0.001</c:v>
                </c:pt>
                <c:pt idx="6550">
                  <c:v>0.001</c:v>
                </c:pt>
                <c:pt idx="6551">
                  <c:v>0.001</c:v>
                </c:pt>
                <c:pt idx="6552">
                  <c:v>0.001</c:v>
                </c:pt>
                <c:pt idx="6553">
                  <c:v>0.0</c:v>
                </c:pt>
                <c:pt idx="6554">
                  <c:v>0.0</c:v>
                </c:pt>
                <c:pt idx="6555">
                  <c:v>0.0</c:v>
                </c:pt>
                <c:pt idx="6556">
                  <c:v>0.0</c:v>
                </c:pt>
                <c:pt idx="6557">
                  <c:v>0.0</c:v>
                </c:pt>
                <c:pt idx="6558">
                  <c:v>0.001</c:v>
                </c:pt>
                <c:pt idx="6559">
                  <c:v>0.0</c:v>
                </c:pt>
                <c:pt idx="6560">
                  <c:v>0.0</c:v>
                </c:pt>
                <c:pt idx="6561">
                  <c:v>0.001</c:v>
                </c:pt>
                <c:pt idx="6562">
                  <c:v>0.0</c:v>
                </c:pt>
                <c:pt idx="6563">
                  <c:v>0.001</c:v>
                </c:pt>
                <c:pt idx="6564">
                  <c:v>0.0</c:v>
                </c:pt>
                <c:pt idx="6565">
                  <c:v>0.0</c:v>
                </c:pt>
                <c:pt idx="6566">
                  <c:v>0.001</c:v>
                </c:pt>
                <c:pt idx="6567">
                  <c:v>0.001</c:v>
                </c:pt>
                <c:pt idx="6568">
                  <c:v>0.001</c:v>
                </c:pt>
                <c:pt idx="6569">
                  <c:v>0.001</c:v>
                </c:pt>
                <c:pt idx="6570">
                  <c:v>0.0</c:v>
                </c:pt>
                <c:pt idx="6571">
                  <c:v>0.001</c:v>
                </c:pt>
                <c:pt idx="6572">
                  <c:v>0.0</c:v>
                </c:pt>
                <c:pt idx="6573">
                  <c:v>0.001</c:v>
                </c:pt>
                <c:pt idx="6574">
                  <c:v>0.0</c:v>
                </c:pt>
                <c:pt idx="6575">
                  <c:v>0.0</c:v>
                </c:pt>
                <c:pt idx="6576">
                  <c:v>0.0</c:v>
                </c:pt>
                <c:pt idx="6577">
                  <c:v>0.0</c:v>
                </c:pt>
                <c:pt idx="6578">
                  <c:v>0.0</c:v>
                </c:pt>
                <c:pt idx="6579">
                  <c:v>0.002</c:v>
                </c:pt>
                <c:pt idx="6580">
                  <c:v>0.001</c:v>
                </c:pt>
                <c:pt idx="6581">
                  <c:v>0.0</c:v>
                </c:pt>
                <c:pt idx="6582">
                  <c:v>0.0</c:v>
                </c:pt>
                <c:pt idx="6583">
                  <c:v>0.0</c:v>
                </c:pt>
                <c:pt idx="6584">
                  <c:v>0.0</c:v>
                </c:pt>
                <c:pt idx="6585">
                  <c:v>0.0</c:v>
                </c:pt>
                <c:pt idx="6586">
                  <c:v>0.0</c:v>
                </c:pt>
                <c:pt idx="6587">
                  <c:v>0.001</c:v>
                </c:pt>
                <c:pt idx="6588">
                  <c:v>0.002</c:v>
                </c:pt>
                <c:pt idx="6589">
                  <c:v>0.0</c:v>
                </c:pt>
                <c:pt idx="6590">
                  <c:v>0.0</c:v>
                </c:pt>
                <c:pt idx="6591">
                  <c:v>0.0</c:v>
                </c:pt>
                <c:pt idx="6592">
                  <c:v>0.001</c:v>
                </c:pt>
                <c:pt idx="6593">
                  <c:v>0.001</c:v>
                </c:pt>
                <c:pt idx="6594">
                  <c:v>0.0</c:v>
                </c:pt>
                <c:pt idx="6595">
                  <c:v>0.001</c:v>
                </c:pt>
                <c:pt idx="6596">
                  <c:v>0.001</c:v>
                </c:pt>
                <c:pt idx="6597">
                  <c:v>0.0</c:v>
                </c:pt>
                <c:pt idx="6598">
                  <c:v>0.0</c:v>
                </c:pt>
                <c:pt idx="6599">
                  <c:v>0.001</c:v>
                </c:pt>
                <c:pt idx="6600">
                  <c:v>0.0</c:v>
                </c:pt>
                <c:pt idx="6601">
                  <c:v>0.0</c:v>
                </c:pt>
                <c:pt idx="6602">
                  <c:v>0.001</c:v>
                </c:pt>
                <c:pt idx="6603">
                  <c:v>0.001</c:v>
                </c:pt>
                <c:pt idx="6604">
                  <c:v>0.001</c:v>
                </c:pt>
                <c:pt idx="6605">
                  <c:v>0.0</c:v>
                </c:pt>
                <c:pt idx="6606">
                  <c:v>0.001</c:v>
                </c:pt>
                <c:pt idx="6607">
                  <c:v>0.0</c:v>
                </c:pt>
                <c:pt idx="6608">
                  <c:v>0.001</c:v>
                </c:pt>
                <c:pt idx="6609">
                  <c:v>0.001</c:v>
                </c:pt>
                <c:pt idx="6610">
                  <c:v>0.001</c:v>
                </c:pt>
                <c:pt idx="6611">
                  <c:v>0.0</c:v>
                </c:pt>
                <c:pt idx="6612">
                  <c:v>0.001</c:v>
                </c:pt>
                <c:pt idx="6613">
                  <c:v>0.0</c:v>
                </c:pt>
                <c:pt idx="6614">
                  <c:v>0.0</c:v>
                </c:pt>
                <c:pt idx="6615">
                  <c:v>0.0</c:v>
                </c:pt>
                <c:pt idx="6616">
                  <c:v>0.001</c:v>
                </c:pt>
                <c:pt idx="6617">
                  <c:v>0.001</c:v>
                </c:pt>
                <c:pt idx="6618">
                  <c:v>0.0</c:v>
                </c:pt>
                <c:pt idx="6619">
                  <c:v>0.0</c:v>
                </c:pt>
                <c:pt idx="6620">
                  <c:v>0.0</c:v>
                </c:pt>
                <c:pt idx="6621">
                  <c:v>0.0</c:v>
                </c:pt>
                <c:pt idx="6622">
                  <c:v>0.0</c:v>
                </c:pt>
                <c:pt idx="6623">
                  <c:v>0.0</c:v>
                </c:pt>
                <c:pt idx="6624">
                  <c:v>0.0</c:v>
                </c:pt>
                <c:pt idx="6625">
                  <c:v>0.001</c:v>
                </c:pt>
                <c:pt idx="6626">
                  <c:v>0.001</c:v>
                </c:pt>
                <c:pt idx="6627">
                  <c:v>0.001</c:v>
                </c:pt>
                <c:pt idx="6628">
                  <c:v>0.001</c:v>
                </c:pt>
                <c:pt idx="6629">
                  <c:v>0.001</c:v>
                </c:pt>
                <c:pt idx="6630">
                  <c:v>0.0</c:v>
                </c:pt>
                <c:pt idx="6631">
                  <c:v>0.0</c:v>
                </c:pt>
                <c:pt idx="6632">
                  <c:v>0.0</c:v>
                </c:pt>
                <c:pt idx="6633">
                  <c:v>0.001</c:v>
                </c:pt>
                <c:pt idx="6634">
                  <c:v>0.001</c:v>
                </c:pt>
                <c:pt idx="6635">
                  <c:v>0.001</c:v>
                </c:pt>
                <c:pt idx="6636">
                  <c:v>0.0</c:v>
                </c:pt>
                <c:pt idx="6637">
                  <c:v>0.0</c:v>
                </c:pt>
                <c:pt idx="6638">
                  <c:v>0.001</c:v>
                </c:pt>
                <c:pt idx="6639">
                  <c:v>0.0</c:v>
                </c:pt>
                <c:pt idx="6640">
                  <c:v>0.0</c:v>
                </c:pt>
                <c:pt idx="6641">
                  <c:v>0.0</c:v>
                </c:pt>
                <c:pt idx="6642">
                  <c:v>0.002</c:v>
                </c:pt>
                <c:pt idx="6643">
                  <c:v>0.0</c:v>
                </c:pt>
                <c:pt idx="6644">
                  <c:v>0.001</c:v>
                </c:pt>
                <c:pt idx="6645">
                  <c:v>0.0</c:v>
                </c:pt>
                <c:pt idx="6646">
                  <c:v>0.001</c:v>
                </c:pt>
                <c:pt idx="6647">
                  <c:v>0.001</c:v>
                </c:pt>
                <c:pt idx="6648">
                  <c:v>0.0</c:v>
                </c:pt>
                <c:pt idx="6649">
                  <c:v>0.0</c:v>
                </c:pt>
                <c:pt idx="6650">
                  <c:v>0.001</c:v>
                </c:pt>
                <c:pt idx="6651">
                  <c:v>0.0</c:v>
                </c:pt>
                <c:pt idx="6652">
                  <c:v>0.001</c:v>
                </c:pt>
                <c:pt idx="6653">
                  <c:v>0.0</c:v>
                </c:pt>
                <c:pt idx="6654">
                  <c:v>0.001</c:v>
                </c:pt>
                <c:pt idx="6655">
                  <c:v>0.001</c:v>
                </c:pt>
                <c:pt idx="6656">
                  <c:v>0.0</c:v>
                </c:pt>
                <c:pt idx="6657">
                  <c:v>0.0</c:v>
                </c:pt>
                <c:pt idx="6658">
                  <c:v>0.0</c:v>
                </c:pt>
                <c:pt idx="6659">
                  <c:v>0.0</c:v>
                </c:pt>
                <c:pt idx="6660">
                  <c:v>0.0</c:v>
                </c:pt>
                <c:pt idx="6661">
                  <c:v>0.001</c:v>
                </c:pt>
                <c:pt idx="6662">
                  <c:v>0.0</c:v>
                </c:pt>
                <c:pt idx="6663">
                  <c:v>0.001</c:v>
                </c:pt>
                <c:pt idx="6664">
                  <c:v>0.001</c:v>
                </c:pt>
                <c:pt idx="6665">
                  <c:v>0.0</c:v>
                </c:pt>
                <c:pt idx="6666">
                  <c:v>0.0</c:v>
                </c:pt>
                <c:pt idx="6667">
                  <c:v>0.0</c:v>
                </c:pt>
                <c:pt idx="6668">
                  <c:v>0.001</c:v>
                </c:pt>
                <c:pt idx="6669">
                  <c:v>0.0</c:v>
                </c:pt>
                <c:pt idx="6670">
                  <c:v>0.0</c:v>
                </c:pt>
                <c:pt idx="6671">
                  <c:v>0.001</c:v>
                </c:pt>
                <c:pt idx="6672">
                  <c:v>0.001</c:v>
                </c:pt>
                <c:pt idx="6673">
                  <c:v>0.001</c:v>
                </c:pt>
                <c:pt idx="6674">
                  <c:v>0.0</c:v>
                </c:pt>
                <c:pt idx="6675">
                  <c:v>0.0</c:v>
                </c:pt>
                <c:pt idx="6676">
                  <c:v>0.0</c:v>
                </c:pt>
                <c:pt idx="6677">
                  <c:v>0.001</c:v>
                </c:pt>
                <c:pt idx="6678">
                  <c:v>0.0</c:v>
                </c:pt>
                <c:pt idx="6679">
                  <c:v>0.001</c:v>
                </c:pt>
                <c:pt idx="6680">
                  <c:v>0.0</c:v>
                </c:pt>
                <c:pt idx="6681">
                  <c:v>0.0</c:v>
                </c:pt>
                <c:pt idx="6682">
                  <c:v>0.0</c:v>
                </c:pt>
                <c:pt idx="6683">
                  <c:v>0.0</c:v>
                </c:pt>
                <c:pt idx="6684">
                  <c:v>0.001</c:v>
                </c:pt>
                <c:pt idx="6685">
                  <c:v>0.0</c:v>
                </c:pt>
                <c:pt idx="6686">
                  <c:v>0.0</c:v>
                </c:pt>
                <c:pt idx="6687">
                  <c:v>0.0</c:v>
                </c:pt>
                <c:pt idx="6688">
                  <c:v>0.001</c:v>
                </c:pt>
                <c:pt idx="6689">
                  <c:v>0.001</c:v>
                </c:pt>
                <c:pt idx="6690">
                  <c:v>0.002</c:v>
                </c:pt>
                <c:pt idx="6691">
                  <c:v>0.001</c:v>
                </c:pt>
                <c:pt idx="6692">
                  <c:v>0.001</c:v>
                </c:pt>
                <c:pt idx="6693">
                  <c:v>0.001</c:v>
                </c:pt>
                <c:pt idx="6694">
                  <c:v>0.0</c:v>
                </c:pt>
                <c:pt idx="6695">
                  <c:v>0.0</c:v>
                </c:pt>
                <c:pt idx="6696">
                  <c:v>0.0</c:v>
                </c:pt>
                <c:pt idx="6697">
                  <c:v>0.001</c:v>
                </c:pt>
                <c:pt idx="6698">
                  <c:v>0.0</c:v>
                </c:pt>
                <c:pt idx="6699">
                  <c:v>0.001</c:v>
                </c:pt>
                <c:pt idx="6700">
                  <c:v>0.0</c:v>
                </c:pt>
                <c:pt idx="6701">
                  <c:v>0.001</c:v>
                </c:pt>
                <c:pt idx="6702">
                  <c:v>0.0</c:v>
                </c:pt>
                <c:pt idx="6703">
                  <c:v>0.001</c:v>
                </c:pt>
                <c:pt idx="6704">
                  <c:v>0.0</c:v>
                </c:pt>
                <c:pt idx="6705">
                  <c:v>0.001</c:v>
                </c:pt>
                <c:pt idx="6706">
                  <c:v>0.0</c:v>
                </c:pt>
                <c:pt idx="6707">
                  <c:v>0.001</c:v>
                </c:pt>
                <c:pt idx="6708">
                  <c:v>0.0</c:v>
                </c:pt>
                <c:pt idx="6709">
                  <c:v>0.001</c:v>
                </c:pt>
                <c:pt idx="6710">
                  <c:v>0.001</c:v>
                </c:pt>
                <c:pt idx="6711">
                  <c:v>0.0</c:v>
                </c:pt>
                <c:pt idx="6712">
                  <c:v>0.0</c:v>
                </c:pt>
                <c:pt idx="6713">
                  <c:v>0.002</c:v>
                </c:pt>
                <c:pt idx="6714">
                  <c:v>0.0</c:v>
                </c:pt>
                <c:pt idx="6715">
                  <c:v>0.0</c:v>
                </c:pt>
                <c:pt idx="6716">
                  <c:v>0.001</c:v>
                </c:pt>
                <c:pt idx="6717">
                  <c:v>0.001</c:v>
                </c:pt>
                <c:pt idx="6718">
                  <c:v>0.0</c:v>
                </c:pt>
                <c:pt idx="6719">
                  <c:v>0.001</c:v>
                </c:pt>
                <c:pt idx="6720">
                  <c:v>0.001</c:v>
                </c:pt>
                <c:pt idx="6721">
                  <c:v>0.0</c:v>
                </c:pt>
                <c:pt idx="6722">
                  <c:v>0.0</c:v>
                </c:pt>
                <c:pt idx="6723">
                  <c:v>0.001</c:v>
                </c:pt>
                <c:pt idx="6724">
                  <c:v>0.0</c:v>
                </c:pt>
                <c:pt idx="6725">
                  <c:v>0.0</c:v>
                </c:pt>
                <c:pt idx="6726">
                  <c:v>0.001</c:v>
                </c:pt>
                <c:pt idx="6727">
                  <c:v>0.002</c:v>
                </c:pt>
                <c:pt idx="6728">
                  <c:v>0.001</c:v>
                </c:pt>
                <c:pt idx="6729">
                  <c:v>0.0</c:v>
                </c:pt>
                <c:pt idx="6730">
                  <c:v>0.001</c:v>
                </c:pt>
                <c:pt idx="6731">
                  <c:v>0.0</c:v>
                </c:pt>
                <c:pt idx="6732">
                  <c:v>0.002</c:v>
                </c:pt>
                <c:pt idx="6733">
                  <c:v>0.0</c:v>
                </c:pt>
                <c:pt idx="6734">
                  <c:v>0.0</c:v>
                </c:pt>
                <c:pt idx="6735">
                  <c:v>0.001</c:v>
                </c:pt>
                <c:pt idx="6736">
                  <c:v>0.0</c:v>
                </c:pt>
                <c:pt idx="6737">
                  <c:v>0.0</c:v>
                </c:pt>
                <c:pt idx="6738">
                  <c:v>0.0</c:v>
                </c:pt>
                <c:pt idx="6739">
                  <c:v>0.001</c:v>
                </c:pt>
                <c:pt idx="6740">
                  <c:v>0.002</c:v>
                </c:pt>
                <c:pt idx="6741">
                  <c:v>0.0</c:v>
                </c:pt>
                <c:pt idx="6742">
                  <c:v>0.001</c:v>
                </c:pt>
                <c:pt idx="6743">
                  <c:v>0.001</c:v>
                </c:pt>
                <c:pt idx="6744">
                  <c:v>0.001</c:v>
                </c:pt>
                <c:pt idx="6745">
                  <c:v>0.001</c:v>
                </c:pt>
                <c:pt idx="6746">
                  <c:v>0.001</c:v>
                </c:pt>
                <c:pt idx="6747">
                  <c:v>0.001</c:v>
                </c:pt>
                <c:pt idx="6748">
                  <c:v>0.001</c:v>
                </c:pt>
                <c:pt idx="6749">
                  <c:v>0.001</c:v>
                </c:pt>
                <c:pt idx="6750">
                  <c:v>0.001</c:v>
                </c:pt>
                <c:pt idx="6751">
                  <c:v>0.001</c:v>
                </c:pt>
                <c:pt idx="6752">
                  <c:v>0.0</c:v>
                </c:pt>
                <c:pt idx="6753">
                  <c:v>0.0</c:v>
                </c:pt>
                <c:pt idx="6754">
                  <c:v>0.0</c:v>
                </c:pt>
                <c:pt idx="6755">
                  <c:v>0.0</c:v>
                </c:pt>
                <c:pt idx="6756">
                  <c:v>0.0</c:v>
                </c:pt>
                <c:pt idx="6757">
                  <c:v>0.001</c:v>
                </c:pt>
                <c:pt idx="6758">
                  <c:v>0.0</c:v>
                </c:pt>
                <c:pt idx="6759">
                  <c:v>0.001</c:v>
                </c:pt>
                <c:pt idx="6760">
                  <c:v>0.001</c:v>
                </c:pt>
                <c:pt idx="6761">
                  <c:v>0.001</c:v>
                </c:pt>
                <c:pt idx="6762">
                  <c:v>0.0</c:v>
                </c:pt>
                <c:pt idx="6763">
                  <c:v>0.0</c:v>
                </c:pt>
                <c:pt idx="6764">
                  <c:v>0.001</c:v>
                </c:pt>
                <c:pt idx="6765">
                  <c:v>0.001</c:v>
                </c:pt>
                <c:pt idx="6766">
                  <c:v>0.001</c:v>
                </c:pt>
                <c:pt idx="6767">
                  <c:v>0.0</c:v>
                </c:pt>
                <c:pt idx="6768">
                  <c:v>0.001</c:v>
                </c:pt>
                <c:pt idx="6769">
                  <c:v>0.0</c:v>
                </c:pt>
                <c:pt idx="6770">
                  <c:v>0.001</c:v>
                </c:pt>
                <c:pt idx="6771">
                  <c:v>0.0</c:v>
                </c:pt>
                <c:pt idx="6772">
                  <c:v>0.001</c:v>
                </c:pt>
                <c:pt idx="6773">
                  <c:v>0.0</c:v>
                </c:pt>
                <c:pt idx="6774">
                  <c:v>0.001</c:v>
                </c:pt>
                <c:pt idx="6775">
                  <c:v>0.0</c:v>
                </c:pt>
                <c:pt idx="6776">
                  <c:v>0.001</c:v>
                </c:pt>
                <c:pt idx="6777">
                  <c:v>0.001</c:v>
                </c:pt>
                <c:pt idx="6778">
                  <c:v>0.0</c:v>
                </c:pt>
                <c:pt idx="6779">
                  <c:v>0.001</c:v>
                </c:pt>
                <c:pt idx="6780">
                  <c:v>0.0</c:v>
                </c:pt>
                <c:pt idx="6781">
                  <c:v>0.0</c:v>
                </c:pt>
                <c:pt idx="6782">
                  <c:v>0.0</c:v>
                </c:pt>
                <c:pt idx="6783">
                  <c:v>0.0</c:v>
                </c:pt>
                <c:pt idx="6784">
                  <c:v>0.0</c:v>
                </c:pt>
                <c:pt idx="6785">
                  <c:v>0.001</c:v>
                </c:pt>
                <c:pt idx="6786">
                  <c:v>0.0</c:v>
                </c:pt>
                <c:pt idx="6787">
                  <c:v>0.001</c:v>
                </c:pt>
                <c:pt idx="6788">
                  <c:v>0.001</c:v>
                </c:pt>
                <c:pt idx="6789">
                  <c:v>0.001</c:v>
                </c:pt>
                <c:pt idx="6790">
                  <c:v>0.001</c:v>
                </c:pt>
                <c:pt idx="6791">
                  <c:v>0.0</c:v>
                </c:pt>
                <c:pt idx="6792">
                  <c:v>0.001</c:v>
                </c:pt>
                <c:pt idx="6793">
                  <c:v>0.001</c:v>
                </c:pt>
                <c:pt idx="6794">
                  <c:v>0.0</c:v>
                </c:pt>
                <c:pt idx="6795">
                  <c:v>0.0</c:v>
                </c:pt>
                <c:pt idx="6796">
                  <c:v>0.0</c:v>
                </c:pt>
                <c:pt idx="6797">
                  <c:v>0.0</c:v>
                </c:pt>
                <c:pt idx="6798">
                  <c:v>0.0</c:v>
                </c:pt>
                <c:pt idx="6799">
                  <c:v>0.0</c:v>
                </c:pt>
                <c:pt idx="6800">
                  <c:v>0.0</c:v>
                </c:pt>
                <c:pt idx="6801">
                  <c:v>0.0</c:v>
                </c:pt>
                <c:pt idx="6802">
                  <c:v>0.0</c:v>
                </c:pt>
                <c:pt idx="6803">
                  <c:v>0.001</c:v>
                </c:pt>
                <c:pt idx="6804">
                  <c:v>0.0</c:v>
                </c:pt>
                <c:pt idx="6805">
                  <c:v>0.0</c:v>
                </c:pt>
                <c:pt idx="6806">
                  <c:v>0.001</c:v>
                </c:pt>
                <c:pt idx="6807">
                  <c:v>0.0</c:v>
                </c:pt>
                <c:pt idx="6808">
                  <c:v>0.0</c:v>
                </c:pt>
                <c:pt idx="6809">
                  <c:v>0.001</c:v>
                </c:pt>
                <c:pt idx="6810">
                  <c:v>0.001</c:v>
                </c:pt>
                <c:pt idx="6811">
                  <c:v>0.001</c:v>
                </c:pt>
                <c:pt idx="6812">
                  <c:v>0.0</c:v>
                </c:pt>
                <c:pt idx="6813">
                  <c:v>0.002</c:v>
                </c:pt>
                <c:pt idx="6814">
                  <c:v>0.0</c:v>
                </c:pt>
                <c:pt idx="6815">
                  <c:v>0.001</c:v>
                </c:pt>
                <c:pt idx="6816">
                  <c:v>0.0</c:v>
                </c:pt>
                <c:pt idx="6817">
                  <c:v>0.001</c:v>
                </c:pt>
                <c:pt idx="6818">
                  <c:v>0.001</c:v>
                </c:pt>
                <c:pt idx="6819">
                  <c:v>0.001</c:v>
                </c:pt>
                <c:pt idx="6820">
                  <c:v>0.002</c:v>
                </c:pt>
                <c:pt idx="6821">
                  <c:v>0.0</c:v>
                </c:pt>
                <c:pt idx="6822">
                  <c:v>0.0</c:v>
                </c:pt>
                <c:pt idx="6823">
                  <c:v>0.001</c:v>
                </c:pt>
                <c:pt idx="6824">
                  <c:v>0.001</c:v>
                </c:pt>
                <c:pt idx="6825">
                  <c:v>0.0</c:v>
                </c:pt>
                <c:pt idx="6826">
                  <c:v>0.0</c:v>
                </c:pt>
                <c:pt idx="6827">
                  <c:v>0.0</c:v>
                </c:pt>
                <c:pt idx="6828">
                  <c:v>0.001</c:v>
                </c:pt>
                <c:pt idx="6829">
                  <c:v>0.001</c:v>
                </c:pt>
                <c:pt idx="6830">
                  <c:v>0.0</c:v>
                </c:pt>
                <c:pt idx="6831">
                  <c:v>0.0</c:v>
                </c:pt>
                <c:pt idx="6832">
                  <c:v>0.0</c:v>
                </c:pt>
                <c:pt idx="6833">
                  <c:v>0.0</c:v>
                </c:pt>
                <c:pt idx="6834">
                  <c:v>0.0</c:v>
                </c:pt>
                <c:pt idx="6835">
                  <c:v>0.0</c:v>
                </c:pt>
                <c:pt idx="6836">
                  <c:v>0.0</c:v>
                </c:pt>
                <c:pt idx="6837">
                  <c:v>0.001</c:v>
                </c:pt>
                <c:pt idx="6838">
                  <c:v>0.0</c:v>
                </c:pt>
                <c:pt idx="6839">
                  <c:v>0.002</c:v>
                </c:pt>
                <c:pt idx="6840">
                  <c:v>0.0</c:v>
                </c:pt>
                <c:pt idx="6841">
                  <c:v>0.0</c:v>
                </c:pt>
                <c:pt idx="6842">
                  <c:v>0.001</c:v>
                </c:pt>
                <c:pt idx="6843">
                  <c:v>0.001</c:v>
                </c:pt>
                <c:pt idx="6844">
                  <c:v>0.001</c:v>
                </c:pt>
                <c:pt idx="6845">
                  <c:v>0.0</c:v>
                </c:pt>
                <c:pt idx="6846">
                  <c:v>0.0</c:v>
                </c:pt>
                <c:pt idx="6847">
                  <c:v>0.0</c:v>
                </c:pt>
                <c:pt idx="6848">
                  <c:v>0.001</c:v>
                </c:pt>
                <c:pt idx="6849">
                  <c:v>0.001</c:v>
                </c:pt>
                <c:pt idx="6850">
                  <c:v>0.0</c:v>
                </c:pt>
                <c:pt idx="6851">
                  <c:v>0.0</c:v>
                </c:pt>
                <c:pt idx="6852">
                  <c:v>0.0</c:v>
                </c:pt>
                <c:pt idx="6853">
                  <c:v>0.001</c:v>
                </c:pt>
                <c:pt idx="6854">
                  <c:v>0.001</c:v>
                </c:pt>
                <c:pt idx="6855">
                  <c:v>0.001</c:v>
                </c:pt>
                <c:pt idx="6856">
                  <c:v>0.0</c:v>
                </c:pt>
                <c:pt idx="6857">
                  <c:v>0.001</c:v>
                </c:pt>
                <c:pt idx="6858">
                  <c:v>0.001</c:v>
                </c:pt>
                <c:pt idx="6859">
                  <c:v>0.001</c:v>
                </c:pt>
                <c:pt idx="6860">
                  <c:v>0.001</c:v>
                </c:pt>
                <c:pt idx="6861">
                  <c:v>0.0</c:v>
                </c:pt>
                <c:pt idx="6862">
                  <c:v>0.0</c:v>
                </c:pt>
                <c:pt idx="6863">
                  <c:v>0.0</c:v>
                </c:pt>
                <c:pt idx="6864">
                  <c:v>0.0</c:v>
                </c:pt>
                <c:pt idx="6865">
                  <c:v>0.0</c:v>
                </c:pt>
                <c:pt idx="6866">
                  <c:v>0.0</c:v>
                </c:pt>
                <c:pt idx="6867">
                  <c:v>0.001</c:v>
                </c:pt>
                <c:pt idx="6868">
                  <c:v>0.001</c:v>
                </c:pt>
                <c:pt idx="6869">
                  <c:v>0.0</c:v>
                </c:pt>
                <c:pt idx="6870">
                  <c:v>0.002</c:v>
                </c:pt>
                <c:pt idx="6871">
                  <c:v>0.001</c:v>
                </c:pt>
                <c:pt idx="6872">
                  <c:v>0.0</c:v>
                </c:pt>
                <c:pt idx="6873">
                  <c:v>0.0</c:v>
                </c:pt>
                <c:pt idx="6874">
                  <c:v>0.0</c:v>
                </c:pt>
                <c:pt idx="6875">
                  <c:v>0.002</c:v>
                </c:pt>
                <c:pt idx="6876">
                  <c:v>0.0</c:v>
                </c:pt>
                <c:pt idx="6877">
                  <c:v>0.0</c:v>
                </c:pt>
                <c:pt idx="6878">
                  <c:v>0.001</c:v>
                </c:pt>
                <c:pt idx="6879">
                  <c:v>0.0</c:v>
                </c:pt>
                <c:pt idx="6880">
                  <c:v>0.001</c:v>
                </c:pt>
                <c:pt idx="6881">
                  <c:v>0.0</c:v>
                </c:pt>
                <c:pt idx="6882">
                  <c:v>0.0</c:v>
                </c:pt>
                <c:pt idx="6883">
                  <c:v>0.001</c:v>
                </c:pt>
                <c:pt idx="6884">
                  <c:v>0.0</c:v>
                </c:pt>
                <c:pt idx="6885">
                  <c:v>0.0</c:v>
                </c:pt>
                <c:pt idx="6886">
                  <c:v>0.001</c:v>
                </c:pt>
                <c:pt idx="6887">
                  <c:v>0.001</c:v>
                </c:pt>
                <c:pt idx="6888">
                  <c:v>0.002</c:v>
                </c:pt>
                <c:pt idx="6889">
                  <c:v>0.001</c:v>
                </c:pt>
                <c:pt idx="6890">
                  <c:v>0.001</c:v>
                </c:pt>
                <c:pt idx="6891">
                  <c:v>0.001</c:v>
                </c:pt>
                <c:pt idx="6892">
                  <c:v>0.001</c:v>
                </c:pt>
                <c:pt idx="6893">
                  <c:v>0.0</c:v>
                </c:pt>
                <c:pt idx="6894">
                  <c:v>0.001</c:v>
                </c:pt>
                <c:pt idx="6895">
                  <c:v>0.001</c:v>
                </c:pt>
                <c:pt idx="6896">
                  <c:v>0.0</c:v>
                </c:pt>
                <c:pt idx="6897">
                  <c:v>0.0</c:v>
                </c:pt>
                <c:pt idx="6898">
                  <c:v>0.0</c:v>
                </c:pt>
                <c:pt idx="6899">
                  <c:v>0.0</c:v>
                </c:pt>
                <c:pt idx="6900">
                  <c:v>0.0</c:v>
                </c:pt>
                <c:pt idx="6901">
                  <c:v>0.001</c:v>
                </c:pt>
                <c:pt idx="6902">
                  <c:v>0.001</c:v>
                </c:pt>
                <c:pt idx="6903">
                  <c:v>0.001</c:v>
                </c:pt>
                <c:pt idx="6904">
                  <c:v>0.001</c:v>
                </c:pt>
                <c:pt idx="6905">
                  <c:v>0.0</c:v>
                </c:pt>
                <c:pt idx="6906">
                  <c:v>0.0</c:v>
                </c:pt>
                <c:pt idx="6907">
                  <c:v>0.001</c:v>
                </c:pt>
                <c:pt idx="6908">
                  <c:v>0.001</c:v>
                </c:pt>
                <c:pt idx="6909">
                  <c:v>0.0</c:v>
                </c:pt>
                <c:pt idx="6910">
                  <c:v>0.001</c:v>
                </c:pt>
                <c:pt idx="6911">
                  <c:v>0.0</c:v>
                </c:pt>
                <c:pt idx="6912">
                  <c:v>0.0</c:v>
                </c:pt>
                <c:pt idx="6913">
                  <c:v>0.0</c:v>
                </c:pt>
                <c:pt idx="6914">
                  <c:v>0.001</c:v>
                </c:pt>
                <c:pt idx="6915">
                  <c:v>0.001</c:v>
                </c:pt>
                <c:pt idx="6916">
                  <c:v>0.0</c:v>
                </c:pt>
                <c:pt idx="6917">
                  <c:v>0.0</c:v>
                </c:pt>
                <c:pt idx="6918">
                  <c:v>0.0</c:v>
                </c:pt>
                <c:pt idx="6919">
                  <c:v>0.001</c:v>
                </c:pt>
                <c:pt idx="6920">
                  <c:v>0.001</c:v>
                </c:pt>
                <c:pt idx="6921">
                  <c:v>0.0</c:v>
                </c:pt>
                <c:pt idx="6922">
                  <c:v>0.001</c:v>
                </c:pt>
                <c:pt idx="6923">
                  <c:v>0.0</c:v>
                </c:pt>
                <c:pt idx="6924">
                  <c:v>0.0</c:v>
                </c:pt>
                <c:pt idx="6925">
                  <c:v>0.0</c:v>
                </c:pt>
                <c:pt idx="6926">
                  <c:v>0.0</c:v>
                </c:pt>
                <c:pt idx="6927">
                  <c:v>0.0</c:v>
                </c:pt>
                <c:pt idx="6928">
                  <c:v>0.001</c:v>
                </c:pt>
                <c:pt idx="6929">
                  <c:v>0.001</c:v>
                </c:pt>
                <c:pt idx="6930">
                  <c:v>0.0</c:v>
                </c:pt>
                <c:pt idx="6931">
                  <c:v>0.0</c:v>
                </c:pt>
                <c:pt idx="6932">
                  <c:v>0.001</c:v>
                </c:pt>
                <c:pt idx="6933">
                  <c:v>0.001</c:v>
                </c:pt>
                <c:pt idx="6934">
                  <c:v>0.0</c:v>
                </c:pt>
                <c:pt idx="6935">
                  <c:v>0.001</c:v>
                </c:pt>
                <c:pt idx="6936">
                  <c:v>0.0</c:v>
                </c:pt>
                <c:pt idx="6937">
                  <c:v>0.0</c:v>
                </c:pt>
                <c:pt idx="6938">
                  <c:v>0.001</c:v>
                </c:pt>
                <c:pt idx="6939">
                  <c:v>0.0</c:v>
                </c:pt>
                <c:pt idx="6940">
                  <c:v>0.0</c:v>
                </c:pt>
                <c:pt idx="6941">
                  <c:v>0.0</c:v>
                </c:pt>
                <c:pt idx="6942">
                  <c:v>0.001</c:v>
                </c:pt>
                <c:pt idx="6943">
                  <c:v>0.0</c:v>
                </c:pt>
                <c:pt idx="6944">
                  <c:v>0.0</c:v>
                </c:pt>
                <c:pt idx="6945">
                  <c:v>0.001</c:v>
                </c:pt>
                <c:pt idx="6946">
                  <c:v>0.001</c:v>
                </c:pt>
                <c:pt idx="6947">
                  <c:v>0.0</c:v>
                </c:pt>
                <c:pt idx="6948">
                  <c:v>0.001</c:v>
                </c:pt>
                <c:pt idx="6949">
                  <c:v>0.001</c:v>
                </c:pt>
                <c:pt idx="6950">
                  <c:v>0.001</c:v>
                </c:pt>
                <c:pt idx="6951">
                  <c:v>0.0</c:v>
                </c:pt>
                <c:pt idx="6952">
                  <c:v>0.0</c:v>
                </c:pt>
                <c:pt idx="6953">
                  <c:v>0.0</c:v>
                </c:pt>
                <c:pt idx="6954">
                  <c:v>0.0</c:v>
                </c:pt>
                <c:pt idx="6955">
                  <c:v>0.0</c:v>
                </c:pt>
                <c:pt idx="6956">
                  <c:v>0.0</c:v>
                </c:pt>
                <c:pt idx="6957">
                  <c:v>0.0</c:v>
                </c:pt>
                <c:pt idx="6958">
                  <c:v>0.0</c:v>
                </c:pt>
                <c:pt idx="6959">
                  <c:v>0.0</c:v>
                </c:pt>
                <c:pt idx="6960">
                  <c:v>0.001</c:v>
                </c:pt>
                <c:pt idx="6961">
                  <c:v>0.0</c:v>
                </c:pt>
                <c:pt idx="6962">
                  <c:v>0.001</c:v>
                </c:pt>
                <c:pt idx="6963">
                  <c:v>0.0</c:v>
                </c:pt>
                <c:pt idx="6964">
                  <c:v>0.0</c:v>
                </c:pt>
                <c:pt idx="6965">
                  <c:v>0.0</c:v>
                </c:pt>
                <c:pt idx="6966">
                  <c:v>0.0</c:v>
                </c:pt>
                <c:pt idx="6967">
                  <c:v>0.0</c:v>
                </c:pt>
                <c:pt idx="6968">
                  <c:v>0.0</c:v>
                </c:pt>
                <c:pt idx="6969">
                  <c:v>0.0</c:v>
                </c:pt>
                <c:pt idx="6970">
                  <c:v>0.0</c:v>
                </c:pt>
                <c:pt idx="6971">
                  <c:v>0.0</c:v>
                </c:pt>
                <c:pt idx="6972">
                  <c:v>0.0</c:v>
                </c:pt>
                <c:pt idx="6973">
                  <c:v>0.001</c:v>
                </c:pt>
                <c:pt idx="6974">
                  <c:v>0.0</c:v>
                </c:pt>
                <c:pt idx="6975">
                  <c:v>0.001</c:v>
                </c:pt>
                <c:pt idx="6976">
                  <c:v>0.0</c:v>
                </c:pt>
                <c:pt idx="6977">
                  <c:v>0.001</c:v>
                </c:pt>
                <c:pt idx="6978">
                  <c:v>0.0</c:v>
                </c:pt>
                <c:pt idx="6979">
                  <c:v>0.001</c:v>
                </c:pt>
                <c:pt idx="6980">
                  <c:v>0.001</c:v>
                </c:pt>
                <c:pt idx="6981">
                  <c:v>0.0</c:v>
                </c:pt>
                <c:pt idx="6982">
                  <c:v>0.0</c:v>
                </c:pt>
                <c:pt idx="6983">
                  <c:v>0.0</c:v>
                </c:pt>
                <c:pt idx="6984">
                  <c:v>0.0</c:v>
                </c:pt>
                <c:pt idx="6985">
                  <c:v>0.001</c:v>
                </c:pt>
                <c:pt idx="6986">
                  <c:v>0.0</c:v>
                </c:pt>
                <c:pt idx="6987">
                  <c:v>0.001</c:v>
                </c:pt>
                <c:pt idx="6988">
                  <c:v>0.0</c:v>
                </c:pt>
                <c:pt idx="6989">
                  <c:v>0.0</c:v>
                </c:pt>
                <c:pt idx="6990">
                  <c:v>0.002</c:v>
                </c:pt>
                <c:pt idx="6991">
                  <c:v>0.001</c:v>
                </c:pt>
                <c:pt idx="6992">
                  <c:v>0.001</c:v>
                </c:pt>
                <c:pt idx="6993">
                  <c:v>0.001</c:v>
                </c:pt>
                <c:pt idx="6994">
                  <c:v>0.001</c:v>
                </c:pt>
                <c:pt idx="6995">
                  <c:v>0.001</c:v>
                </c:pt>
                <c:pt idx="6996">
                  <c:v>0.0</c:v>
                </c:pt>
                <c:pt idx="6997">
                  <c:v>0.0</c:v>
                </c:pt>
                <c:pt idx="6998">
                  <c:v>0.001</c:v>
                </c:pt>
                <c:pt idx="6999">
                  <c:v>0.001</c:v>
                </c:pt>
                <c:pt idx="7000">
                  <c:v>0.0</c:v>
                </c:pt>
                <c:pt idx="7001">
                  <c:v>0.001</c:v>
                </c:pt>
                <c:pt idx="7002">
                  <c:v>0.001</c:v>
                </c:pt>
                <c:pt idx="7003">
                  <c:v>0.0</c:v>
                </c:pt>
                <c:pt idx="7004">
                  <c:v>0.0</c:v>
                </c:pt>
                <c:pt idx="7005">
                  <c:v>0.0</c:v>
                </c:pt>
                <c:pt idx="7006">
                  <c:v>0.0</c:v>
                </c:pt>
                <c:pt idx="7007">
                  <c:v>0.0</c:v>
                </c:pt>
                <c:pt idx="7008">
                  <c:v>0.0</c:v>
                </c:pt>
                <c:pt idx="7009">
                  <c:v>0.001</c:v>
                </c:pt>
                <c:pt idx="7010">
                  <c:v>0.0</c:v>
                </c:pt>
                <c:pt idx="7011">
                  <c:v>0.0</c:v>
                </c:pt>
                <c:pt idx="7012">
                  <c:v>0.001</c:v>
                </c:pt>
                <c:pt idx="7013">
                  <c:v>0.001</c:v>
                </c:pt>
                <c:pt idx="7014">
                  <c:v>0.0</c:v>
                </c:pt>
                <c:pt idx="7015">
                  <c:v>0.0</c:v>
                </c:pt>
                <c:pt idx="7016">
                  <c:v>0.0</c:v>
                </c:pt>
                <c:pt idx="7017">
                  <c:v>0.0</c:v>
                </c:pt>
                <c:pt idx="7018">
                  <c:v>0.0</c:v>
                </c:pt>
                <c:pt idx="7019">
                  <c:v>0.0</c:v>
                </c:pt>
                <c:pt idx="7020">
                  <c:v>0.001</c:v>
                </c:pt>
                <c:pt idx="7021">
                  <c:v>0.0</c:v>
                </c:pt>
                <c:pt idx="7022">
                  <c:v>0.0</c:v>
                </c:pt>
                <c:pt idx="7023">
                  <c:v>0.0</c:v>
                </c:pt>
                <c:pt idx="7024">
                  <c:v>0.0</c:v>
                </c:pt>
                <c:pt idx="7025">
                  <c:v>0.0</c:v>
                </c:pt>
                <c:pt idx="7026">
                  <c:v>0.001</c:v>
                </c:pt>
                <c:pt idx="7027">
                  <c:v>0.0</c:v>
                </c:pt>
                <c:pt idx="7028">
                  <c:v>0.001</c:v>
                </c:pt>
                <c:pt idx="7029">
                  <c:v>0.001</c:v>
                </c:pt>
                <c:pt idx="7030">
                  <c:v>0.0</c:v>
                </c:pt>
                <c:pt idx="7031">
                  <c:v>0.0</c:v>
                </c:pt>
                <c:pt idx="7032">
                  <c:v>0.001</c:v>
                </c:pt>
                <c:pt idx="7033">
                  <c:v>0.0</c:v>
                </c:pt>
                <c:pt idx="7034">
                  <c:v>0.0</c:v>
                </c:pt>
                <c:pt idx="7035">
                  <c:v>0.0</c:v>
                </c:pt>
                <c:pt idx="7036">
                  <c:v>0.0</c:v>
                </c:pt>
                <c:pt idx="7037">
                  <c:v>0.0</c:v>
                </c:pt>
                <c:pt idx="7038">
                  <c:v>0.0</c:v>
                </c:pt>
                <c:pt idx="7039">
                  <c:v>0.001</c:v>
                </c:pt>
                <c:pt idx="7040">
                  <c:v>0.0</c:v>
                </c:pt>
                <c:pt idx="7041">
                  <c:v>0.0</c:v>
                </c:pt>
                <c:pt idx="7042">
                  <c:v>0.001</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c:v>
                </c:pt>
                <c:pt idx="7056">
                  <c:v>0.001</c:v>
                </c:pt>
                <c:pt idx="7057">
                  <c:v>0.001</c:v>
                </c:pt>
                <c:pt idx="7058">
                  <c:v>0.0</c:v>
                </c:pt>
                <c:pt idx="7059">
                  <c:v>0.001</c:v>
                </c:pt>
                <c:pt idx="7060">
                  <c:v>0.0</c:v>
                </c:pt>
                <c:pt idx="7061">
                  <c:v>0.0</c:v>
                </c:pt>
                <c:pt idx="7062">
                  <c:v>0.001</c:v>
                </c:pt>
                <c:pt idx="7063">
                  <c:v>0.001</c:v>
                </c:pt>
                <c:pt idx="7064">
                  <c:v>0.001</c:v>
                </c:pt>
                <c:pt idx="7065">
                  <c:v>0.001</c:v>
                </c:pt>
                <c:pt idx="7066">
                  <c:v>0.0</c:v>
                </c:pt>
                <c:pt idx="7067">
                  <c:v>0.0</c:v>
                </c:pt>
                <c:pt idx="7068">
                  <c:v>0.001</c:v>
                </c:pt>
                <c:pt idx="7069">
                  <c:v>0.0</c:v>
                </c:pt>
                <c:pt idx="7070">
                  <c:v>0.0</c:v>
                </c:pt>
                <c:pt idx="7071">
                  <c:v>0.001</c:v>
                </c:pt>
                <c:pt idx="7072">
                  <c:v>0.0</c:v>
                </c:pt>
                <c:pt idx="7073">
                  <c:v>0.0</c:v>
                </c:pt>
                <c:pt idx="7074">
                  <c:v>0.001</c:v>
                </c:pt>
                <c:pt idx="7075">
                  <c:v>0.0</c:v>
                </c:pt>
                <c:pt idx="7076">
                  <c:v>0.0</c:v>
                </c:pt>
                <c:pt idx="7077">
                  <c:v>0.0</c:v>
                </c:pt>
                <c:pt idx="7078">
                  <c:v>0.0</c:v>
                </c:pt>
                <c:pt idx="7079">
                  <c:v>0.0</c:v>
                </c:pt>
                <c:pt idx="7080">
                  <c:v>0.0</c:v>
                </c:pt>
                <c:pt idx="7081">
                  <c:v>0.001</c:v>
                </c:pt>
                <c:pt idx="7082">
                  <c:v>0.001</c:v>
                </c:pt>
                <c:pt idx="7083">
                  <c:v>0.001</c:v>
                </c:pt>
                <c:pt idx="7084">
                  <c:v>0.001</c:v>
                </c:pt>
                <c:pt idx="7085">
                  <c:v>0.001</c:v>
                </c:pt>
                <c:pt idx="7086">
                  <c:v>0.0</c:v>
                </c:pt>
                <c:pt idx="7087">
                  <c:v>0.001</c:v>
                </c:pt>
                <c:pt idx="7088">
                  <c:v>0.001</c:v>
                </c:pt>
                <c:pt idx="7089">
                  <c:v>0.001</c:v>
                </c:pt>
                <c:pt idx="7090">
                  <c:v>0.0</c:v>
                </c:pt>
                <c:pt idx="7091">
                  <c:v>0.001</c:v>
                </c:pt>
                <c:pt idx="7092">
                  <c:v>0.0</c:v>
                </c:pt>
                <c:pt idx="7093">
                  <c:v>0.0</c:v>
                </c:pt>
                <c:pt idx="7094">
                  <c:v>0.0</c:v>
                </c:pt>
                <c:pt idx="7095">
                  <c:v>0.002</c:v>
                </c:pt>
                <c:pt idx="7096">
                  <c:v>0.0</c:v>
                </c:pt>
                <c:pt idx="7097">
                  <c:v>0.0</c:v>
                </c:pt>
                <c:pt idx="7098">
                  <c:v>0.0</c:v>
                </c:pt>
                <c:pt idx="7099">
                  <c:v>0.0</c:v>
                </c:pt>
                <c:pt idx="7100">
                  <c:v>0.001</c:v>
                </c:pt>
                <c:pt idx="7101">
                  <c:v>0.001</c:v>
                </c:pt>
                <c:pt idx="7102">
                  <c:v>0.0</c:v>
                </c:pt>
                <c:pt idx="7103">
                  <c:v>0.001</c:v>
                </c:pt>
                <c:pt idx="7104">
                  <c:v>0.0</c:v>
                </c:pt>
                <c:pt idx="7105">
                  <c:v>0.0</c:v>
                </c:pt>
                <c:pt idx="7106">
                  <c:v>0.0</c:v>
                </c:pt>
                <c:pt idx="7107">
                  <c:v>0.0</c:v>
                </c:pt>
                <c:pt idx="7108">
                  <c:v>0.0</c:v>
                </c:pt>
                <c:pt idx="7109">
                  <c:v>0.0</c:v>
                </c:pt>
                <c:pt idx="7110">
                  <c:v>0.001</c:v>
                </c:pt>
                <c:pt idx="7111">
                  <c:v>0.001</c:v>
                </c:pt>
                <c:pt idx="7112">
                  <c:v>0.001</c:v>
                </c:pt>
                <c:pt idx="7113">
                  <c:v>0.001</c:v>
                </c:pt>
                <c:pt idx="7114">
                  <c:v>0.0</c:v>
                </c:pt>
                <c:pt idx="7115">
                  <c:v>0.0</c:v>
                </c:pt>
                <c:pt idx="7116">
                  <c:v>0.0</c:v>
                </c:pt>
                <c:pt idx="7117">
                  <c:v>0.0</c:v>
                </c:pt>
                <c:pt idx="7118">
                  <c:v>0.001</c:v>
                </c:pt>
                <c:pt idx="7119">
                  <c:v>0.0</c:v>
                </c:pt>
                <c:pt idx="7120">
                  <c:v>0.0</c:v>
                </c:pt>
                <c:pt idx="7121">
                  <c:v>0.0</c:v>
                </c:pt>
                <c:pt idx="7122">
                  <c:v>0.0</c:v>
                </c:pt>
                <c:pt idx="7123">
                  <c:v>0.0</c:v>
                </c:pt>
                <c:pt idx="7124">
                  <c:v>0.0</c:v>
                </c:pt>
                <c:pt idx="7125">
                  <c:v>0.0</c:v>
                </c:pt>
                <c:pt idx="7126">
                  <c:v>0.0</c:v>
                </c:pt>
                <c:pt idx="7127">
                  <c:v>0.0</c:v>
                </c:pt>
                <c:pt idx="7128">
                  <c:v>0.0</c:v>
                </c:pt>
                <c:pt idx="7129">
                  <c:v>0.0</c:v>
                </c:pt>
                <c:pt idx="7130">
                  <c:v>0.0</c:v>
                </c:pt>
                <c:pt idx="7131">
                  <c:v>0.001</c:v>
                </c:pt>
                <c:pt idx="7132">
                  <c:v>0.0</c:v>
                </c:pt>
                <c:pt idx="7133">
                  <c:v>0.001</c:v>
                </c:pt>
                <c:pt idx="7134">
                  <c:v>0.001</c:v>
                </c:pt>
                <c:pt idx="7135">
                  <c:v>0.001</c:v>
                </c:pt>
                <c:pt idx="7136">
                  <c:v>0.0</c:v>
                </c:pt>
                <c:pt idx="7137">
                  <c:v>0.0</c:v>
                </c:pt>
                <c:pt idx="7138">
                  <c:v>0.0</c:v>
                </c:pt>
                <c:pt idx="7139">
                  <c:v>0.0</c:v>
                </c:pt>
                <c:pt idx="7140">
                  <c:v>0.0</c:v>
                </c:pt>
                <c:pt idx="7141">
                  <c:v>0.001</c:v>
                </c:pt>
                <c:pt idx="7142">
                  <c:v>0.0</c:v>
                </c:pt>
                <c:pt idx="7143">
                  <c:v>0.001</c:v>
                </c:pt>
                <c:pt idx="7144">
                  <c:v>0.0</c:v>
                </c:pt>
                <c:pt idx="7145">
                  <c:v>0.0</c:v>
                </c:pt>
                <c:pt idx="7146">
                  <c:v>0.0</c:v>
                </c:pt>
                <c:pt idx="7147">
                  <c:v>0.001</c:v>
                </c:pt>
                <c:pt idx="7148">
                  <c:v>0.0</c:v>
                </c:pt>
                <c:pt idx="7149">
                  <c:v>0.001</c:v>
                </c:pt>
                <c:pt idx="7150">
                  <c:v>0.0</c:v>
                </c:pt>
                <c:pt idx="7151">
                  <c:v>0.002</c:v>
                </c:pt>
                <c:pt idx="7152">
                  <c:v>0.001</c:v>
                </c:pt>
                <c:pt idx="7153">
                  <c:v>0.0</c:v>
                </c:pt>
                <c:pt idx="7154">
                  <c:v>0.0</c:v>
                </c:pt>
                <c:pt idx="7155">
                  <c:v>0.0</c:v>
                </c:pt>
                <c:pt idx="7156">
                  <c:v>0.0</c:v>
                </c:pt>
                <c:pt idx="7157">
                  <c:v>0.0</c:v>
                </c:pt>
                <c:pt idx="7158">
                  <c:v>0.0</c:v>
                </c:pt>
                <c:pt idx="7159">
                  <c:v>0.001</c:v>
                </c:pt>
                <c:pt idx="7160">
                  <c:v>0.001</c:v>
                </c:pt>
                <c:pt idx="7161">
                  <c:v>0.0</c:v>
                </c:pt>
                <c:pt idx="7162">
                  <c:v>0.0</c:v>
                </c:pt>
                <c:pt idx="7163">
                  <c:v>0.0</c:v>
                </c:pt>
                <c:pt idx="7164">
                  <c:v>0.0</c:v>
                </c:pt>
                <c:pt idx="7165">
                  <c:v>0.0</c:v>
                </c:pt>
                <c:pt idx="7166">
                  <c:v>0.001</c:v>
                </c:pt>
                <c:pt idx="7167">
                  <c:v>0.0</c:v>
                </c:pt>
                <c:pt idx="7168">
                  <c:v>0.003</c:v>
                </c:pt>
                <c:pt idx="7169">
                  <c:v>0.001</c:v>
                </c:pt>
                <c:pt idx="7170">
                  <c:v>0.0</c:v>
                </c:pt>
                <c:pt idx="7171">
                  <c:v>0.001</c:v>
                </c:pt>
                <c:pt idx="7172">
                  <c:v>0.001</c:v>
                </c:pt>
                <c:pt idx="7173">
                  <c:v>0.0</c:v>
                </c:pt>
                <c:pt idx="7174">
                  <c:v>0.0</c:v>
                </c:pt>
                <c:pt idx="7175">
                  <c:v>0.0</c:v>
                </c:pt>
                <c:pt idx="7176">
                  <c:v>0.0</c:v>
                </c:pt>
                <c:pt idx="7177">
                  <c:v>0.001</c:v>
                </c:pt>
                <c:pt idx="7178">
                  <c:v>0.0</c:v>
                </c:pt>
                <c:pt idx="7179">
                  <c:v>0.001</c:v>
                </c:pt>
                <c:pt idx="7180">
                  <c:v>0.0</c:v>
                </c:pt>
                <c:pt idx="7181">
                  <c:v>0.0</c:v>
                </c:pt>
                <c:pt idx="7182">
                  <c:v>0.001</c:v>
                </c:pt>
                <c:pt idx="7183">
                  <c:v>0.0</c:v>
                </c:pt>
                <c:pt idx="7184">
                  <c:v>0.0</c:v>
                </c:pt>
                <c:pt idx="7185">
                  <c:v>0.002</c:v>
                </c:pt>
                <c:pt idx="7186">
                  <c:v>0.001</c:v>
                </c:pt>
                <c:pt idx="7187">
                  <c:v>0.0</c:v>
                </c:pt>
                <c:pt idx="7188">
                  <c:v>0.0</c:v>
                </c:pt>
                <c:pt idx="7189">
                  <c:v>0.0</c:v>
                </c:pt>
                <c:pt idx="7190">
                  <c:v>0.0</c:v>
                </c:pt>
                <c:pt idx="7191">
                  <c:v>0.002</c:v>
                </c:pt>
                <c:pt idx="7192">
                  <c:v>0.001</c:v>
                </c:pt>
                <c:pt idx="7193">
                  <c:v>0.001</c:v>
                </c:pt>
                <c:pt idx="7194">
                  <c:v>0.0</c:v>
                </c:pt>
                <c:pt idx="7195">
                  <c:v>0.001</c:v>
                </c:pt>
                <c:pt idx="7196">
                  <c:v>0.001</c:v>
                </c:pt>
                <c:pt idx="7197">
                  <c:v>0.001</c:v>
                </c:pt>
                <c:pt idx="7198">
                  <c:v>0.0</c:v>
                </c:pt>
                <c:pt idx="7199">
                  <c:v>0.001</c:v>
                </c:pt>
                <c:pt idx="7200">
                  <c:v>0.0</c:v>
                </c:pt>
                <c:pt idx="7201">
                  <c:v>0.001</c:v>
                </c:pt>
                <c:pt idx="7202">
                  <c:v>0.001</c:v>
                </c:pt>
                <c:pt idx="7203">
                  <c:v>0.0</c:v>
                </c:pt>
                <c:pt idx="7204">
                  <c:v>0.0</c:v>
                </c:pt>
                <c:pt idx="7205">
                  <c:v>0.001</c:v>
                </c:pt>
                <c:pt idx="7206">
                  <c:v>0.0</c:v>
                </c:pt>
                <c:pt idx="7207">
                  <c:v>0.0</c:v>
                </c:pt>
                <c:pt idx="7208">
                  <c:v>0.001</c:v>
                </c:pt>
                <c:pt idx="7209">
                  <c:v>0.0</c:v>
                </c:pt>
                <c:pt idx="7210">
                  <c:v>0.0</c:v>
                </c:pt>
                <c:pt idx="7211">
                  <c:v>0.001</c:v>
                </c:pt>
                <c:pt idx="7212">
                  <c:v>0.0</c:v>
                </c:pt>
                <c:pt idx="7213">
                  <c:v>0.001</c:v>
                </c:pt>
                <c:pt idx="7214">
                  <c:v>0.0</c:v>
                </c:pt>
                <c:pt idx="7215">
                  <c:v>0.001</c:v>
                </c:pt>
                <c:pt idx="7216">
                  <c:v>0.0</c:v>
                </c:pt>
                <c:pt idx="7217">
                  <c:v>0.0</c:v>
                </c:pt>
                <c:pt idx="7218">
                  <c:v>0.0</c:v>
                </c:pt>
                <c:pt idx="7219">
                  <c:v>0.0</c:v>
                </c:pt>
                <c:pt idx="7220">
                  <c:v>0.001</c:v>
                </c:pt>
                <c:pt idx="7221">
                  <c:v>0.0</c:v>
                </c:pt>
                <c:pt idx="7222">
                  <c:v>0.0</c:v>
                </c:pt>
                <c:pt idx="7223">
                  <c:v>0.0</c:v>
                </c:pt>
                <c:pt idx="7224">
                  <c:v>0.0</c:v>
                </c:pt>
                <c:pt idx="7225">
                  <c:v>0.0</c:v>
                </c:pt>
                <c:pt idx="7226">
                  <c:v>0.0</c:v>
                </c:pt>
                <c:pt idx="7227">
                  <c:v>0.0</c:v>
                </c:pt>
                <c:pt idx="7228">
                  <c:v>0.0</c:v>
                </c:pt>
                <c:pt idx="7229">
                  <c:v>0.0</c:v>
                </c:pt>
                <c:pt idx="7230">
                  <c:v>0.001</c:v>
                </c:pt>
                <c:pt idx="7231">
                  <c:v>0.001</c:v>
                </c:pt>
                <c:pt idx="7232">
                  <c:v>0.001</c:v>
                </c:pt>
                <c:pt idx="7233">
                  <c:v>0.0</c:v>
                </c:pt>
                <c:pt idx="7234">
                  <c:v>0.0</c:v>
                </c:pt>
                <c:pt idx="7235">
                  <c:v>0.001</c:v>
                </c:pt>
                <c:pt idx="7236">
                  <c:v>0.0</c:v>
                </c:pt>
                <c:pt idx="7237">
                  <c:v>0.0</c:v>
                </c:pt>
                <c:pt idx="7238">
                  <c:v>0.001</c:v>
                </c:pt>
                <c:pt idx="7239">
                  <c:v>0.0</c:v>
                </c:pt>
                <c:pt idx="7240">
                  <c:v>0.0</c:v>
                </c:pt>
                <c:pt idx="7241">
                  <c:v>0.0</c:v>
                </c:pt>
                <c:pt idx="7242">
                  <c:v>0.001</c:v>
                </c:pt>
                <c:pt idx="7243">
                  <c:v>0.001</c:v>
                </c:pt>
                <c:pt idx="7244">
                  <c:v>0.0</c:v>
                </c:pt>
                <c:pt idx="7245">
                  <c:v>0.0</c:v>
                </c:pt>
                <c:pt idx="7246">
                  <c:v>0.0</c:v>
                </c:pt>
                <c:pt idx="7247">
                  <c:v>0.0</c:v>
                </c:pt>
                <c:pt idx="7248">
                  <c:v>0.0</c:v>
                </c:pt>
                <c:pt idx="7249">
                  <c:v>0.0</c:v>
                </c:pt>
                <c:pt idx="7250">
                  <c:v>0.001</c:v>
                </c:pt>
                <c:pt idx="7251">
                  <c:v>0.0</c:v>
                </c:pt>
                <c:pt idx="7252">
                  <c:v>0.0</c:v>
                </c:pt>
                <c:pt idx="7253">
                  <c:v>0.0</c:v>
                </c:pt>
                <c:pt idx="7254">
                  <c:v>0.0</c:v>
                </c:pt>
                <c:pt idx="7255">
                  <c:v>0.0</c:v>
                </c:pt>
                <c:pt idx="7256">
                  <c:v>0.0</c:v>
                </c:pt>
                <c:pt idx="7257">
                  <c:v>0.001</c:v>
                </c:pt>
                <c:pt idx="7258">
                  <c:v>0.0</c:v>
                </c:pt>
                <c:pt idx="7259">
                  <c:v>0.0</c:v>
                </c:pt>
                <c:pt idx="7260">
                  <c:v>0.0</c:v>
                </c:pt>
                <c:pt idx="7261">
                  <c:v>0.001</c:v>
                </c:pt>
                <c:pt idx="7262">
                  <c:v>0.0</c:v>
                </c:pt>
                <c:pt idx="7263">
                  <c:v>0.0</c:v>
                </c:pt>
                <c:pt idx="7264">
                  <c:v>0.0</c:v>
                </c:pt>
                <c:pt idx="7265">
                  <c:v>0.001</c:v>
                </c:pt>
                <c:pt idx="7266">
                  <c:v>0.0</c:v>
                </c:pt>
                <c:pt idx="7267">
                  <c:v>0.001</c:v>
                </c:pt>
                <c:pt idx="7268">
                  <c:v>0.001</c:v>
                </c:pt>
                <c:pt idx="7269">
                  <c:v>0.0</c:v>
                </c:pt>
                <c:pt idx="7270">
                  <c:v>0.001</c:v>
                </c:pt>
                <c:pt idx="7271">
                  <c:v>0.0</c:v>
                </c:pt>
                <c:pt idx="7272">
                  <c:v>0.0</c:v>
                </c:pt>
                <c:pt idx="7273">
                  <c:v>0.001</c:v>
                </c:pt>
                <c:pt idx="7274">
                  <c:v>0.001</c:v>
                </c:pt>
                <c:pt idx="7275">
                  <c:v>0.001</c:v>
                </c:pt>
                <c:pt idx="7276">
                  <c:v>0.0</c:v>
                </c:pt>
                <c:pt idx="7277">
                  <c:v>0.001</c:v>
                </c:pt>
                <c:pt idx="7278">
                  <c:v>0.0</c:v>
                </c:pt>
                <c:pt idx="7279">
                  <c:v>0.0</c:v>
                </c:pt>
                <c:pt idx="7280">
                  <c:v>0.0</c:v>
                </c:pt>
                <c:pt idx="7281">
                  <c:v>0.001</c:v>
                </c:pt>
                <c:pt idx="7282">
                  <c:v>0.0</c:v>
                </c:pt>
                <c:pt idx="7283">
                  <c:v>0.001</c:v>
                </c:pt>
                <c:pt idx="7284">
                  <c:v>0.001</c:v>
                </c:pt>
                <c:pt idx="7285">
                  <c:v>0.001</c:v>
                </c:pt>
                <c:pt idx="7286">
                  <c:v>0.0</c:v>
                </c:pt>
                <c:pt idx="7287">
                  <c:v>0.0</c:v>
                </c:pt>
                <c:pt idx="7288">
                  <c:v>0.001</c:v>
                </c:pt>
                <c:pt idx="7289">
                  <c:v>0.0</c:v>
                </c:pt>
                <c:pt idx="7290">
                  <c:v>0.002</c:v>
                </c:pt>
                <c:pt idx="7291">
                  <c:v>0.0</c:v>
                </c:pt>
                <c:pt idx="7292">
                  <c:v>0.001</c:v>
                </c:pt>
                <c:pt idx="7293">
                  <c:v>0.002</c:v>
                </c:pt>
                <c:pt idx="7294">
                  <c:v>0.0</c:v>
                </c:pt>
                <c:pt idx="7295">
                  <c:v>0.0</c:v>
                </c:pt>
                <c:pt idx="7296">
                  <c:v>0.001</c:v>
                </c:pt>
                <c:pt idx="7297">
                  <c:v>0.0</c:v>
                </c:pt>
                <c:pt idx="7298">
                  <c:v>0.0</c:v>
                </c:pt>
                <c:pt idx="7299">
                  <c:v>0.0</c:v>
                </c:pt>
                <c:pt idx="7300">
                  <c:v>0.001</c:v>
                </c:pt>
                <c:pt idx="7301">
                  <c:v>0.0</c:v>
                </c:pt>
                <c:pt idx="7302">
                  <c:v>0.0</c:v>
                </c:pt>
                <c:pt idx="7303">
                  <c:v>0.0</c:v>
                </c:pt>
                <c:pt idx="7304">
                  <c:v>0.0</c:v>
                </c:pt>
                <c:pt idx="7305">
                  <c:v>0.001</c:v>
                </c:pt>
                <c:pt idx="7306">
                  <c:v>0.0</c:v>
                </c:pt>
                <c:pt idx="7307">
                  <c:v>0.0</c:v>
                </c:pt>
                <c:pt idx="7308">
                  <c:v>0.001</c:v>
                </c:pt>
                <c:pt idx="7309">
                  <c:v>0.0</c:v>
                </c:pt>
                <c:pt idx="7310">
                  <c:v>0.0</c:v>
                </c:pt>
                <c:pt idx="7311">
                  <c:v>0.0</c:v>
                </c:pt>
                <c:pt idx="7312">
                  <c:v>0.0</c:v>
                </c:pt>
                <c:pt idx="7313">
                  <c:v>0.0</c:v>
                </c:pt>
                <c:pt idx="7314">
                  <c:v>0.0</c:v>
                </c:pt>
                <c:pt idx="7315">
                  <c:v>0.0</c:v>
                </c:pt>
                <c:pt idx="7316">
                  <c:v>0.0</c:v>
                </c:pt>
                <c:pt idx="7317">
                  <c:v>0.0</c:v>
                </c:pt>
                <c:pt idx="7318">
                  <c:v>0.001</c:v>
                </c:pt>
                <c:pt idx="7319">
                  <c:v>0.0</c:v>
                </c:pt>
                <c:pt idx="7320">
                  <c:v>0.0</c:v>
                </c:pt>
                <c:pt idx="7321">
                  <c:v>0.0</c:v>
                </c:pt>
                <c:pt idx="7322">
                  <c:v>0.0</c:v>
                </c:pt>
                <c:pt idx="7323">
                  <c:v>0.001</c:v>
                </c:pt>
                <c:pt idx="7324">
                  <c:v>0.0</c:v>
                </c:pt>
                <c:pt idx="7325">
                  <c:v>0.0</c:v>
                </c:pt>
                <c:pt idx="7326">
                  <c:v>0.0</c:v>
                </c:pt>
                <c:pt idx="7327">
                  <c:v>0.001</c:v>
                </c:pt>
                <c:pt idx="7328">
                  <c:v>0.0</c:v>
                </c:pt>
                <c:pt idx="7329">
                  <c:v>0.0</c:v>
                </c:pt>
                <c:pt idx="7330">
                  <c:v>0.0</c:v>
                </c:pt>
                <c:pt idx="7331">
                  <c:v>0.0</c:v>
                </c:pt>
                <c:pt idx="7332">
                  <c:v>0.0</c:v>
                </c:pt>
                <c:pt idx="7333">
                  <c:v>0.001</c:v>
                </c:pt>
                <c:pt idx="7334">
                  <c:v>0.0</c:v>
                </c:pt>
                <c:pt idx="7335">
                  <c:v>0.0</c:v>
                </c:pt>
                <c:pt idx="7336">
                  <c:v>0.001</c:v>
                </c:pt>
                <c:pt idx="7337">
                  <c:v>0.001</c:v>
                </c:pt>
                <c:pt idx="7338">
                  <c:v>0.001</c:v>
                </c:pt>
                <c:pt idx="7339">
                  <c:v>0.0</c:v>
                </c:pt>
                <c:pt idx="7340">
                  <c:v>0.0</c:v>
                </c:pt>
                <c:pt idx="7341">
                  <c:v>0.0</c:v>
                </c:pt>
                <c:pt idx="7342">
                  <c:v>0.0</c:v>
                </c:pt>
                <c:pt idx="7343">
                  <c:v>0.001</c:v>
                </c:pt>
                <c:pt idx="7344">
                  <c:v>0.001</c:v>
                </c:pt>
                <c:pt idx="7345">
                  <c:v>0.0</c:v>
                </c:pt>
                <c:pt idx="7346">
                  <c:v>0.001</c:v>
                </c:pt>
                <c:pt idx="7347">
                  <c:v>0.001</c:v>
                </c:pt>
                <c:pt idx="7348">
                  <c:v>0.001</c:v>
                </c:pt>
                <c:pt idx="7349">
                  <c:v>0.0</c:v>
                </c:pt>
                <c:pt idx="7350">
                  <c:v>0.0</c:v>
                </c:pt>
                <c:pt idx="7351">
                  <c:v>0.001</c:v>
                </c:pt>
                <c:pt idx="7352">
                  <c:v>0.001</c:v>
                </c:pt>
                <c:pt idx="7353">
                  <c:v>0.001</c:v>
                </c:pt>
                <c:pt idx="7354">
                  <c:v>0.0</c:v>
                </c:pt>
                <c:pt idx="7355">
                  <c:v>0.0</c:v>
                </c:pt>
                <c:pt idx="7356">
                  <c:v>0.0</c:v>
                </c:pt>
                <c:pt idx="7357">
                  <c:v>0.001</c:v>
                </c:pt>
                <c:pt idx="7358">
                  <c:v>0.001</c:v>
                </c:pt>
                <c:pt idx="7359">
                  <c:v>0.001</c:v>
                </c:pt>
                <c:pt idx="7360">
                  <c:v>0.001</c:v>
                </c:pt>
                <c:pt idx="7361">
                  <c:v>0.0</c:v>
                </c:pt>
                <c:pt idx="7362">
                  <c:v>0.001</c:v>
                </c:pt>
                <c:pt idx="7363">
                  <c:v>0.0</c:v>
                </c:pt>
                <c:pt idx="7364">
                  <c:v>0.0</c:v>
                </c:pt>
                <c:pt idx="7365">
                  <c:v>0.001</c:v>
                </c:pt>
                <c:pt idx="7366">
                  <c:v>0.0</c:v>
                </c:pt>
                <c:pt idx="7367">
                  <c:v>0.0</c:v>
                </c:pt>
                <c:pt idx="7368">
                  <c:v>0.0</c:v>
                </c:pt>
                <c:pt idx="7369">
                  <c:v>0.0</c:v>
                </c:pt>
                <c:pt idx="7370">
                  <c:v>0.001</c:v>
                </c:pt>
                <c:pt idx="7371">
                  <c:v>0.0</c:v>
                </c:pt>
                <c:pt idx="7372">
                  <c:v>0.001</c:v>
                </c:pt>
                <c:pt idx="7373">
                  <c:v>0.0</c:v>
                </c:pt>
                <c:pt idx="7374">
                  <c:v>0.0</c:v>
                </c:pt>
                <c:pt idx="7375">
                  <c:v>0.001</c:v>
                </c:pt>
                <c:pt idx="7376">
                  <c:v>0.0</c:v>
                </c:pt>
                <c:pt idx="7377">
                  <c:v>0.0</c:v>
                </c:pt>
                <c:pt idx="7378">
                  <c:v>0.0</c:v>
                </c:pt>
                <c:pt idx="7379">
                  <c:v>0.0</c:v>
                </c:pt>
                <c:pt idx="7380">
                  <c:v>0.0</c:v>
                </c:pt>
                <c:pt idx="7381">
                  <c:v>0.0</c:v>
                </c:pt>
                <c:pt idx="7382">
                  <c:v>0.001</c:v>
                </c:pt>
                <c:pt idx="7383">
                  <c:v>0.0</c:v>
                </c:pt>
                <c:pt idx="7384">
                  <c:v>0.001</c:v>
                </c:pt>
                <c:pt idx="7385">
                  <c:v>0.0</c:v>
                </c:pt>
                <c:pt idx="7386">
                  <c:v>0.001</c:v>
                </c:pt>
                <c:pt idx="7387">
                  <c:v>0.001</c:v>
                </c:pt>
                <c:pt idx="7388">
                  <c:v>0.001</c:v>
                </c:pt>
                <c:pt idx="7389">
                  <c:v>0.001</c:v>
                </c:pt>
                <c:pt idx="7390">
                  <c:v>0.0</c:v>
                </c:pt>
                <c:pt idx="7391">
                  <c:v>0.0</c:v>
                </c:pt>
                <c:pt idx="7392">
                  <c:v>0.0</c:v>
                </c:pt>
                <c:pt idx="7393">
                  <c:v>0.001</c:v>
                </c:pt>
                <c:pt idx="7394">
                  <c:v>0.0</c:v>
                </c:pt>
                <c:pt idx="7395">
                  <c:v>0.001</c:v>
                </c:pt>
                <c:pt idx="7396">
                  <c:v>0.001</c:v>
                </c:pt>
                <c:pt idx="7397">
                  <c:v>0.0</c:v>
                </c:pt>
                <c:pt idx="7398">
                  <c:v>0.001</c:v>
                </c:pt>
                <c:pt idx="7399">
                  <c:v>0.0</c:v>
                </c:pt>
                <c:pt idx="7400">
                  <c:v>0.0</c:v>
                </c:pt>
                <c:pt idx="7401">
                  <c:v>0.0</c:v>
                </c:pt>
                <c:pt idx="7402">
                  <c:v>0.001</c:v>
                </c:pt>
                <c:pt idx="7403">
                  <c:v>0.001</c:v>
                </c:pt>
                <c:pt idx="7404">
                  <c:v>0.0</c:v>
                </c:pt>
                <c:pt idx="7405">
                  <c:v>0.0</c:v>
                </c:pt>
                <c:pt idx="7406">
                  <c:v>0.001</c:v>
                </c:pt>
                <c:pt idx="7407">
                  <c:v>0.0</c:v>
                </c:pt>
                <c:pt idx="7408">
                  <c:v>0.0</c:v>
                </c:pt>
                <c:pt idx="7409">
                  <c:v>0.0</c:v>
                </c:pt>
                <c:pt idx="7410">
                  <c:v>0.0</c:v>
                </c:pt>
                <c:pt idx="7411">
                  <c:v>0.0</c:v>
                </c:pt>
                <c:pt idx="7412">
                  <c:v>0.001</c:v>
                </c:pt>
                <c:pt idx="7413">
                  <c:v>0.0</c:v>
                </c:pt>
                <c:pt idx="7414">
                  <c:v>0.0</c:v>
                </c:pt>
                <c:pt idx="7415">
                  <c:v>0.001</c:v>
                </c:pt>
                <c:pt idx="7416">
                  <c:v>0.0</c:v>
                </c:pt>
                <c:pt idx="7417">
                  <c:v>0.0</c:v>
                </c:pt>
                <c:pt idx="7418">
                  <c:v>0.001</c:v>
                </c:pt>
                <c:pt idx="7419">
                  <c:v>0.0</c:v>
                </c:pt>
                <c:pt idx="7420">
                  <c:v>0.0</c:v>
                </c:pt>
                <c:pt idx="7421">
                  <c:v>0.0</c:v>
                </c:pt>
                <c:pt idx="7422">
                  <c:v>0.0</c:v>
                </c:pt>
                <c:pt idx="7423">
                  <c:v>0.001</c:v>
                </c:pt>
                <c:pt idx="7424">
                  <c:v>0.001</c:v>
                </c:pt>
                <c:pt idx="7425">
                  <c:v>0.001</c:v>
                </c:pt>
                <c:pt idx="7426">
                  <c:v>0.0</c:v>
                </c:pt>
                <c:pt idx="7427">
                  <c:v>0.001</c:v>
                </c:pt>
                <c:pt idx="7428">
                  <c:v>0.001</c:v>
                </c:pt>
                <c:pt idx="7429">
                  <c:v>0.0</c:v>
                </c:pt>
                <c:pt idx="7430">
                  <c:v>0.0</c:v>
                </c:pt>
                <c:pt idx="7431">
                  <c:v>0.001</c:v>
                </c:pt>
                <c:pt idx="7432">
                  <c:v>0.0</c:v>
                </c:pt>
                <c:pt idx="7433">
                  <c:v>0.0</c:v>
                </c:pt>
                <c:pt idx="7434">
                  <c:v>0.001</c:v>
                </c:pt>
                <c:pt idx="7435">
                  <c:v>0.0</c:v>
                </c:pt>
                <c:pt idx="7436">
                  <c:v>0.0</c:v>
                </c:pt>
                <c:pt idx="7437">
                  <c:v>0.001</c:v>
                </c:pt>
                <c:pt idx="7438">
                  <c:v>0.001</c:v>
                </c:pt>
                <c:pt idx="7439">
                  <c:v>0.0</c:v>
                </c:pt>
                <c:pt idx="7440">
                  <c:v>0.001</c:v>
                </c:pt>
                <c:pt idx="7441">
                  <c:v>0.0</c:v>
                </c:pt>
                <c:pt idx="7442">
                  <c:v>0.0</c:v>
                </c:pt>
                <c:pt idx="7443">
                  <c:v>0.001</c:v>
                </c:pt>
                <c:pt idx="7444">
                  <c:v>0.0</c:v>
                </c:pt>
                <c:pt idx="7445">
                  <c:v>0.001</c:v>
                </c:pt>
                <c:pt idx="7446">
                  <c:v>0.001</c:v>
                </c:pt>
                <c:pt idx="7447">
                  <c:v>0.001</c:v>
                </c:pt>
                <c:pt idx="7448">
                  <c:v>0.001</c:v>
                </c:pt>
                <c:pt idx="7449">
                  <c:v>0.001</c:v>
                </c:pt>
                <c:pt idx="7450">
                  <c:v>0.002</c:v>
                </c:pt>
                <c:pt idx="7451">
                  <c:v>0.001</c:v>
                </c:pt>
                <c:pt idx="7452">
                  <c:v>0.0</c:v>
                </c:pt>
                <c:pt idx="7453">
                  <c:v>0.001</c:v>
                </c:pt>
                <c:pt idx="7454">
                  <c:v>0.001</c:v>
                </c:pt>
                <c:pt idx="7455">
                  <c:v>0.0</c:v>
                </c:pt>
                <c:pt idx="7456">
                  <c:v>0.0</c:v>
                </c:pt>
                <c:pt idx="7457">
                  <c:v>0.001</c:v>
                </c:pt>
                <c:pt idx="7458">
                  <c:v>0.001</c:v>
                </c:pt>
                <c:pt idx="7459">
                  <c:v>0.0</c:v>
                </c:pt>
                <c:pt idx="7460">
                  <c:v>0.001</c:v>
                </c:pt>
                <c:pt idx="7461">
                  <c:v>0.0</c:v>
                </c:pt>
                <c:pt idx="7462">
                  <c:v>0.0</c:v>
                </c:pt>
                <c:pt idx="7463">
                  <c:v>0.001</c:v>
                </c:pt>
                <c:pt idx="7464">
                  <c:v>0.0</c:v>
                </c:pt>
                <c:pt idx="7465">
                  <c:v>0.001</c:v>
                </c:pt>
                <c:pt idx="7466">
                  <c:v>0.0</c:v>
                </c:pt>
                <c:pt idx="7467">
                  <c:v>0.0</c:v>
                </c:pt>
                <c:pt idx="7468">
                  <c:v>0.0</c:v>
                </c:pt>
                <c:pt idx="7469">
                  <c:v>0.0</c:v>
                </c:pt>
                <c:pt idx="7470">
                  <c:v>0.0</c:v>
                </c:pt>
                <c:pt idx="7471">
                  <c:v>0.0</c:v>
                </c:pt>
                <c:pt idx="7472">
                  <c:v>0.0</c:v>
                </c:pt>
                <c:pt idx="7473">
                  <c:v>0.0</c:v>
                </c:pt>
                <c:pt idx="7474">
                  <c:v>0.001</c:v>
                </c:pt>
                <c:pt idx="7475">
                  <c:v>0.0</c:v>
                </c:pt>
                <c:pt idx="7476">
                  <c:v>0.0</c:v>
                </c:pt>
                <c:pt idx="7477">
                  <c:v>0.002</c:v>
                </c:pt>
                <c:pt idx="7478">
                  <c:v>0.0</c:v>
                </c:pt>
                <c:pt idx="7479">
                  <c:v>0.001</c:v>
                </c:pt>
                <c:pt idx="7480">
                  <c:v>0.0</c:v>
                </c:pt>
                <c:pt idx="7481">
                  <c:v>0.0</c:v>
                </c:pt>
                <c:pt idx="7482">
                  <c:v>0.0</c:v>
                </c:pt>
                <c:pt idx="7483">
                  <c:v>0.0</c:v>
                </c:pt>
                <c:pt idx="7484">
                  <c:v>0.0</c:v>
                </c:pt>
                <c:pt idx="7485">
                  <c:v>0.0</c:v>
                </c:pt>
                <c:pt idx="7486">
                  <c:v>0.0</c:v>
                </c:pt>
                <c:pt idx="7487">
                  <c:v>0.0</c:v>
                </c:pt>
                <c:pt idx="7488">
                  <c:v>0.001</c:v>
                </c:pt>
                <c:pt idx="7489">
                  <c:v>0.001</c:v>
                </c:pt>
                <c:pt idx="7490">
                  <c:v>0.0</c:v>
                </c:pt>
                <c:pt idx="7491">
                  <c:v>0.001</c:v>
                </c:pt>
                <c:pt idx="7492">
                  <c:v>0.0</c:v>
                </c:pt>
                <c:pt idx="7493">
                  <c:v>0.0</c:v>
                </c:pt>
                <c:pt idx="7494">
                  <c:v>0.0</c:v>
                </c:pt>
                <c:pt idx="7495">
                  <c:v>0.0</c:v>
                </c:pt>
                <c:pt idx="7496">
                  <c:v>0.0</c:v>
                </c:pt>
                <c:pt idx="7497">
                  <c:v>0.0</c:v>
                </c:pt>
                <c:pt idx="7498">
                  <c:v>0.001</c:v>
                </c:pt>
                <c:pt idx="7499">
                  <c:v>0.0</c:v>
                </c:pt>
                <c:pt idx="7500">
                  <c:v>0.0</c:v>
                </c:pt>
                <c:pt idx="7501">
                  <c:v>0.001</c:v>
                </c:pt>
                <c:pt idx="7502">
                  <c:v>0.0</c:v>
                </c:pt>
                <c:pt idx="7503">
                  <c:v>0.001</c:v>
                </c:pt>
                <c:pt idx="7504">
                  <c:v>0.001</c:v>
                </c:pt>
                <c:pt idx="7505">
                  <c:v>0.0</c:v>
                </c:pt>
                <c:pt idx="7506">
                  <c:v>0.0</c:v>
                </c:pt>
                <c:pt idx="7507">
                  <c:v>0.0</c:v>
                </c:pt>
                <c:pt idx="7508">
                  <c:v>0.0</c:v>
                </c:pt>
                <c:pt idx="7509">
                  <c:v>0.0</c:v>
                </c:pt>
                <c:pt idx="7510">
                  <c:v>0.0</c:v>
                </c:pt>
                <c:pt idx="7511">
                  <c:v>0.0</c:v>
                </c:pt>
                <c:pt idx="7512">
                  <c:v>0.001</c:v>
                </c:pt>
                <c:pt idx="7513">
                  <c:v>0.001</c:v>
                </c:pt>
                <c:pt idx="7514">
                  <c:v>0.001</c:v>
                </c:pt>
                <c:pt idx="7515">
                  <c:v>0.001</c:v>
                </c:pt>
                <c:pt idx="7516">
                  <c:v>0.0</c:v>
                </c:pt>
                <c:pt idx="7517">
                  <c:v>0.0</c:v>
                </c:pt>
                <c:pt idx="7518">
                  <c:v>0.0</c:v>
                </c:pt>
                <c:pt idx="7519">
                  <c:v>0.002</c:v>
                </c:pt>
                <c:pt idx="7520">
                  <c:v>0.0</c:v>
                </c:pt>
                <c:pt idx="7521">
                  <c:v>0.0</c:v>
                </c:pt>
                <c:pt idx="7522">
                  <c:v>0.0</c:v>
                </c:pt>
                <c:pt idx="7523">
                  <c:v>0.0</c:v>
                </c:pt>
                <c:pt idx="7524">
                  <c:v>0.001</c:v>
                </c:pt>
                <c:pt idx="7525">
                  <c:v>0.0</c:v>
                </c:pt>
                <c:pt idx="7526">
                  <c:v>0.0</c:v>
                </c:pt>
                <c:pt idx="7527">
                  <c:v>0.0</c:v>
                </c:pt>
                <c:pt idx="7528">
                  <c:v>0.0</c:v>
                </c:pt>
                <c:pt idx="7529">
                  <c:v>0.001</c:v>
                </c:pt>
                <c:pt idx="7530">
                  <c:v>0.0</c:v>
                </c:pt>
                <c:pt idx="7531">
                  <c:v>0.0</c:v>
                </c:pt>
                <c:pt idx="7532">
                  <c:v>0.0</c:v>
                </c:pt>
                <c:pt idx="7533">
                  <c:v>0.0</c:v>
                </c:pt>
                <c:pt idx="7534">
                  <c:v>0.002</c:v>
                </c:pt>
                <c:pt idx="7535">
                  <c:v>0.0</c:v>
                </c:pt>
                <c:pt idx="7536">
                  <c:v>0.0</c:v>
                </c:pt>
                <c:pt idx="7537">
                  <c:v>0.0</c:v>
                </c:pt>
                <c:pt idx="7538">
                  <c:v>0.0</c:v>
                </c:pt>
                <c:pt idx="7539">
                  <c:v>0.001</c:v>
                </c:pt>
                <c:pt idx="7540">
                  <c:v>0.001</c:v>
                </c:pt>
                <c:pt idx="7541">
                  <c:v>0.0</c:v>
                </c:pt>
                <c:pt idx="7542">
                  <c:v>0.0</c:v>
                </c:pt>
                <c:pt idx="7543">
                  <c:v>0.0</c:v>
                </c:pt>
                <c:pt idx="7544">
                  <c:v>0.0</c:v>
                </c:pt>
                <c:pt idx="7545">
                  <c:v>0.0</c:v>
                </c:pt>
                <c:pt idx="7546">
                  <c:v>0.0</c:v>
                </c:pt>
                <c:pt idx="7547">
                  <c:v>0.002</c:v>
                </c:pt>
                <c:pt idx="7548">
                  <c:v>0.0</c:v>
                </c:pt>
                <c:pt idx="7549">
                  <c:v>0.0</c:v>
                </c:pt>
                <c:pt idx="7550">
                  <c:v>0.0</c:v>
                </c:pt>
                <c:pt idx="7551">
                  <c:v>0.0</c:v>
                </c:pt>
                <c:pt idx="7552">
                  <c:v>0.001</c:v>
                </c:pt>
                <c:pt idx="7553">
                  <c:v>0.0</c:v>
                </c:pt>
                <c:pt idx="7554">
                  <c:v>0.0</c:v>
                </c:pt>
                <c:pt idx="7555">
                  <c:v>0.001</c:v>
                </c:pt>
                <c:pt idx="7556">
                  <c:v>0.001</c:v>
                </c:pt>
                <c:pt idx="7557">
                  <c:v>0.0</c:v>
                </c:pt>
                <c:pt idx="7558">
                  <c:v>0.0</c:v>
                </c:pt>
                <c:pt idx="7559">
                  <c:v>0.0</c:v>
                </c:pt>
                <c:pt idx="7560">
                  <c:v>0.0</c:v>
                </c:pt>
                <c:pt idx="7561">
                  <c:v>0.0</c:v>
                </c:pt>
                <c:pt idx="7562">
                  <c:v>0.001</c:v>
                </c:pt>
                <c:pt idx="7563">
                  <c:v>0.0</c:v>
                </c:pt>
                <c:pt idx="7564">
                  <c:v>0.002</c:v>
                </c:pt>
                <c:pt idx="7565">
                  <c:v>0.0</c:v>
                </c:pt>
                <c:pt idx="7566">
                  <c:v>0.0</c:v>
                </c:pt>
                <c:pt idx="7567">
                  <c:v>0.0</c:v>
                </c:pt>
                <c:pt idx="7568">
                  <c:v>0.001</c:v>
                </c:pt>
                <c:pt idx="7569">
                  <c:v>0.0</c:v>
                </c:pt>
                <c:pt idx="7570">
                  <c:v>0.001</c:v>
                </c:pt>
                <c:pt idx="7571">
                  <c:v>0.0</c:v>
                </c:pt>
                <c:pt idx="7572">
                  <c:v>0.001</c:v>
                </c:pt>
                <c:pt idx="7573">
                  <c:v>0.0</c:v>
                </c:pt>
                <c:pt idx="7574">
                  <c:v>0.001</c:v>
                </c:pt>
                <c:pt idx="7575">
                  <c:v>0.0</c:v>
                </c:pt>
                <c:pt idx="7576">
                  <c:v>0.0</c:v>
                </c:pt>
                <c:pt idx="7577">
                  <c:v>0.0</c:v>
                </c:pt>
                <c:pt idx="7578">
                  <c:v>0.0</c:v>
                </c:pt>
                <c:pt idx="7579">
                  <c:v>0.0</c:v>
                </c:pt>
                <c:pt idx="7580">
                  <c:v>0.001</c:v>
                </c:pt>
                <c:pt idx="7581">
                  <c:v>0.0</c:v>
                </c:pt>
                <c:pt idx="7582">
                  <c:v>0.0</c:v>
                </c:pt>
                <c:pt idx="7583">
                  <c:v>0.001</c:v>
                </c:pt>
                <c:pt idx="7584">
                  <c:v>0.0</c:v>
                </c:pt>
                <c:pt idx="7585">
                  <c:v>0.001</c:v>
                </c:pt>
                <c:pt idx="7586">
                  <c:v>0.0</c:v>
                </c:pt>
                <c:pt idx="7587">
                  <c:v>0.0</c:v>
                </c:pt>
                <c:pt idx="7588">
                  <c:v>0.001</c:v>
                </c:pt>
                <c:pt idx="7589">
                  <c:v>0.0</c:v>
                </c:pt>
                <c:pt idx="7590">
                  <c:v>0.0</c:v>
                </c:pt>
                <c:pt idx="7591">
                  <c:v>0.0</c:v>
                </c:pt>
                <c:pt idx="7592">
                  <c:v>0.0</c:v>
                </c:pt>
                <c:pt idx="7593">
                  <c:v>0.001</c:v>
                </c:pt>
                <c:pt idx="7594">
                  <c:v>0.0</c:v>
                </c:pt>
                <c:pt idx="7595">
                  <c:v>0.0</c:v>
                </c:pt>
                <c:pt idx="7596">
                  <c:v>0.001</c:v>
                </c:pt>
                <c:pt idx="7597">
                  <c:v>0.001</c:v>
                </c:pt>
                <c:pt idx="7598">
                  <c:v>0.0</c:v>
                </c:pt>
                <c:pt idx="7599">
                  <c:v>0.0</c:v>
                </c:pt>
                <c:pt idx="7600">
                  <c:v>0.001</c:v>
                </c:pt>
                <c:pt idx="7601">
                  <c:v>0.0</c:v>
                </c:pt>
                <c:pt idx="7602">
                  <c:v>0.0</c:v>
                </c:pt>
                <c:pt idx="7603">
                  <c:v>0.0</c:v>
                </c:pt>
                <c:pt idx="7604">
                  <c:v>0.001</c:v>
                </c:pt>
                <c:pt idx="7605">
                  <c:v>0.002</c:v>
                </c:pt>
                <c:pt idx="7606">
                  <c:v>0.0</c:v>
                </c:pt>
                <c:pt idx="7607">
                  <c:v>0.0</c:v>
                </c:pt>
                <c:pt idx="7608">
                  <c:v>0.001</c:v>
                </c:pt>
                <c:pt idx="7609">
                  <c:v>0.0</c:v>
                </c:pt>
                <c:pt idx="7610">
                  <c:v>0.002</c:v>
                </c:pt>
                <c:pt idx="7611">
                  <c:v>0.0</c:v>
                </c:pt>
                <c:pt idx="7612">
                  <c:v>0.0</c:v>
                </c:pt>
                <c:pt idx="7613">
                  <c:v>0.0</c:v>
                </c:pt>
                <c:pt idx="7614">
                  <c:v>0.0</c:v>
                </c:pt>
                <c:pt idx="7615">
                  <c:v>0.001</c:v>
                </c:pt>
                <c:pt idx="7616">
                  <c:v>0.001</c:v>
                </c:pt>
                <c:pt idx="7617">
                  <c:v>0.0</c:v>
                </c:pt>
                <c:pt idx="7618">
                  <c:v>0.0</c:v>
                </c:pt>
                <c:pt idx="7619">
                  <c:v>0.0</c:v>
                </c:pt>
                <c:pt idx="7620">
                  <c:v>0.0</c:v>
                </c:pt>
                <c:pt idx="7621">
                  <c:v>0.0</c:v>
                </c:pt>
                <c:pt idx="7622">
                  <c:v>0.0</c:v>
                </c:pt>
                <c:pt idx="7623">
                  <c:v>0.0</c:v>
                </c:pt>
                <c:pt idx="7624">
                  <c:v>0.001</c:v>
                </c:pt>
                <c:pt idx="7625">
                  <c:v>0.001</c:v>
                </c:pt>
                <c:pt idx="7626">
                  <c:v>0.0</c:v>
                </c:pt>
                <c:pt idx="7627">
                  <c:v>0.0</c:v>
                </c:pt>
                <c:pt idx="7628">
                  <c:v>0.001</c:v>
                </c:pt>
                <c:pt idx="7629">
                  <c:v>0.0</c:v>
                </c:pt>
                <c:pt idx="7630">
                  <c:v>0.002</c:v>
                </c:pt>
                <c:pt idx="7631">
                  <c:v>0.001</c:v>
                </c:pt>
                <c:pt idx="7632">
                  <c:v>0.0</c:v>
                </c:pt>
                <c:pt idx="7633">
                  <c:v>0.0</c:v>
                </c:pt>
                <c:pt idx="7634">
                  <c:v>0.0</c:v>
                </c:pt>
                <c:pt idx="7635">
                  <c:v>0.0</c:v>
                </c:pt>
                <c:pt idx="7636">
                  <c:v>0.001</c:v>
                </c:pt>
                <c:pt idx="7637">
                  <c:v>0.001</c:v>
                </c:pt>
                <c:pt idx="7638">
                  <c:v>0.0</c:v>
                </c:pt>
                <c:pt idx="7639">
                  <c:v>0.001</c:v>
                </c:pt>
                <c:pt idx="7640">
                  <c:v>0.001</c:v>
                </c:pt>
                <c:pt idx="7641">
                  <c:v>0.0</c:v>
                </c:pt>
                <c:pt idx="7642">
                  <c:v>0.001</c:v>
                </c:pt>
                <c:pt idx="7643">
                  <c:v>0.001</c:v>
                </c:pt>
                <c:pt idx="7644">
                  <c:v>0.001</c:v>
                </c:pt>
                <c:pt idx="7645">
                  <c:v>0.0</c:v>
                </c:pt>
                <c:pt idx="7646">
                  <c:v>0.0</c:v>
                </c:pt>
                <c:pt idx="7647">
                  <c:v>0.0</c:v>
                </c:pt>
                <c:pt idx="7648">
                  <c:v>0.001</c:v>
                </c:pt>
                <c:pt idx="7649">
                  <c:v>0.0</c:v>
                </c:pt>
                <c:pt idx="7650">
                  <c:v>0.0</c:v>
                </c:pt>
                <c:pt idx="7651">
                  <c:v>0.0</c:v>
                </c:pt>
                <c:pt idx="7652">
                  <c:v>0.0</c:v>
                </c:pt>
                <c:pt idx="7653">
                  <c:v>0.001</c:v>
                </c:pt>
                <c:pt idx="7654">
                  <c:v>0.0</c:v>
                </c:pt>
                <c:pt idx="7655">
                  <c:v>0.0</c:v>
                </c:pt>
                <c:pt idx="7656">
                  <c:v>0.001</c:v>
                </c:pt>
                <c:pt idx="7657">
                  <c:v>0.001</c:v>
                </c:pt>
                <c:pt idx="7658">
                  <c:v>0.001</c:v>
                </c:pt>
                <c:pt idx="7659">
                  <c:v>0.0</c:v>
                </c:pt>
                <c:pt idx="7660">
                  <c:v>0.0</c:v>
                </c:pt>
                <c:pt idx="7661">
                  <c:v>0.0</c:v>
                </c:pt>
                <c:pt idx="7662">
                  <c:v>0.001</c:v>
                </c:pt>
                <c:pt idx="7663">
                  <c:v>0.0</c:v>
                </c:pt>
                <c:pt idx="7664">
                  <c:v>0.0</c:v>
                </c:pt>
                <c:pt idx="7665">
                  <c:v>0.0</c:v>
                </c:pt>
                <c:pt idx="7666">
                  <c:v>0.0</c:v>
                </c:pt>
                <c:pt idx="7667">
                  <c:v>0.0</c:v>
                </c:pt>
                <c:pt idx="7668">
                  <c:v>0.0</c:v>
                </c:pt>
                <c:pt idx="7669">
                  <c:v>0.001</c:v>
                </c:pt>
                <c:pt idx="7670">
                  <c:v>0.0</c:v>
                </c:pt>
                <c:pt idx="7671">
                  <c:v>0.0</c:v>
                </c:pt>
                <c:pt idx="7672">
                  <c:v>0.0</c:v>
                </c:pt>
                <c:pt idx="7673">
                  <c:v>0.0</c:v>
                </c:pt>
                <c:pt idx="7674">
                  <c:v>0.0</c:v>
                </c:pt>
                <c:pt idx="7675">
                  <c:v>0.0</c:v>
                </c:pt>
                <c:pt idx="7676">
                  <c:v>0.001</c:v>
                </c:pt>
                <c:pt idx="7677">
                  <c:v>0.0</c:v>
                </c:pt>
                <c:pt idx="7678">
                  <c:v>0.001</c:v>
                </c:pt>
                <c:pt idx="7679">
                  <c:v>0.0</c:v>
                </c:pt>
                <c:pt idx="7680">
                  <c:v>0.0</c:v>
                </c:pt>
                <c:pt idx="7681">
                  <c:v>0.0</c:v>
                </c:pt>
                <c:pt idx="7682">
                  <c:v>0.0</c:v>
                </c:pt>
                <c:pt idx="7683">
                  <c:v>0.0</c:v>
                </c:pt>
                <c:pt idx="7684">
                  <c:v>0.001</c:v>
                </c:pt>
                <c:pt idx="7685">
                  <c:v>0.0</c:v>
                </c:pt>
                <c:pt idx="7686">
                  <c:v>0.0</c:v>
                </c:pt>
                <c:pt idx="7687">
                  <c:v>0.0</c:v>
                </c:pt>
                <c:pt idx="7688">
                  <c:v>0.0</c:v>
                </c:pt>
                <c:pt idx="7689">
                  <c:v>0.0</c:v>
                </c:pt>
                <c:pt idx="7690">
                  <c:v>0.001</c:v>
                </c:pt>
                <c:pt idx="7691">
                  <c:v>0.0</c:v>
                </c:pt>
                <c:pt idx="7692">
                  <c:v>0.001</c:v>
                </c:pt>
                <c:pt idx="7693">
                  <c:v>0.0</c:v>
                </c:pt>
                <c:pt idx="7694">
                  <c:v>0.001</c:v>
                </c:pt>
                <c:pt idx="7695">
                  <c:v>0.0</c:v>
                </c:pt>
                <c:pt idx="7696">
                  <c:v>0.0</c:v>
                </c:pt>
                <c:pt idx="7697">
                  <c:v>0.0</c:v>
                </c:pt>
                <c:pt idx="7698">
                  <c:v>0.0</c:v>
                </c:pt>
                <c:pt idx="7699">
                  <c:v>0.001</c:v>
                </c:pt>
                <c:pt idx="7700">
                  <c:v>0.0</c:v>
                </c:pt>
                <c:pt idx="7701">
                  <c:v>0.0</c:v>
                </c:pt>
                <c:pt idx="7702">
                  <c:v>0.0</c:v>
                </c:pt>
                <c:pt idx="7703">
                  <c:v>0.0</c:v>
                </c:pt>
                <c:pt idx="7704">
                  <c:v>0.0</c:v>
                </c:pt>
                <c:pt idx="7705">
                  <c:v>0.0</c:v>
                </c:pt>
                <c:pt idx="7706">
                  <c:v>0.0</c:v>
                </c:pt>
                <c:pt idx="7707">
                  <c:v>0.0</c:v>
                </c:pt>
                <c:pt idx="7708">
                  <c:v>0.0</c:v>
                </c:pt>
                <c:pt idx="7709">
                  <c:v>0.0</c:v>
                </c:pt>
                <c:pt idx="7710">
                  <c:v>0.001</c:v>
                </c:pt>
                <c:pt idx="7711">
                  <c:v>0.0</c:v>
                </c:pt>
                <c:pt idx="7712">
                  <c:v>0.001</c:v>
                </c:pt>
                <c:pt idx="7713">
                  <c:v>0.0</c:v>
                </c:pt>
                <c:pt idx="7714">
                  <c:v>0.0</c:v>
                </c:pt>
                <c:pt idx="7715">
                  <c:v>0.001</c:v>
                </c:pt>
                <c:pt idx="7716">
                  <c:v>0.0</c:v>
                </c:pt>
                <c:pt idx="7717">
                  <c:v>0.001</c:v>
                </c:pt>
                <c:pt idx="7718">
                  <c:v>0.0</c:v>
                </c:pt>
                <c:pt idx="7719">
                  <c:v>0.001</c:v>
                </c:pt>
                <c:pt idx="7720">
                  <c:v>0.001</c:v>
                </c:pt>
                <c:pt idx="7721">
                  <c:v>0.0</c:v>
                </c:pt>
                <c:pt idx="7722">
                  <c:v>0.0</c:v>
                </c:pt>
                <c:pt idx="7723">
                  <c:v>0.001</c:v>
                </c:pt>
                <c:pt idx="7724">
                  <c:v>0.001</c:v>
                </c:pt>
                <c:pt idx="7725">
                  <c:v>0.0</c:v>
                </c:pt>
                <c:pt idx="7726">
                  <c:v>0.0</c:v>
                </c:pt>
                <c:pt idx="7727">
                  <c:v>0.0</c:v>
                </c:pt>
                <c:pt idx="7728">
                  <c:v>0.0</c:v>
                </c:pt>
                <c:pt idx="7729">
                  <c:v>0.0</c:v>
                </c:pt>
                <c:pt idx="7730">
                  <c:v>0.001</c:v>
                </c:pt>
                <c:pt idx="7731">
                  <c:v>0.0</c:v>
                </c:pt>
                <c:pt idx="7732">
                  <c:v>0.0</c:v>
                </c:pt>
                <c:pt idx="7733">
                  <c:v>0.0</c:v>
                </c:pt>
                <c:pt idx="7734">
                  <c:v>0.002</c:v>
                </c:pt>
                <c:pt idx="7735">
                  <c:v>0.0</c:v>
                </c:pt>
                <c:pt idx="7736">
                  <c:v>0.001</c:v>
                </c:pt>
                <c:pt idx="7737">
                  <c:v>0.0</c:v>
                </c:pt>
                <c:pt idx="7738">
                  <c:v>0.001</c:v>
                </c:pt>
                <c:pt idx="7739">
                  <c:v>0.001</c:v>
                </c:pt>
                <c:pt idx="7740">
                  <c:v>-9999.0</c:v>
                </c:pt>
                <c:pt idx="7741">
                  <c:v>-9999.0</c:v>
                </c:pt>
                <c:pt idx="7742">
                  <c:v>-9999.0</c:v>
                </c:pt>
                <c:pt idx="7743">
                  <c:v>-9999.0</c:v>
                </c:pt>
                <c:pt idx="7744">
                  <c:v>-9999.0</c:v>
                </c:pt>
                <c:pt idx="7745">
                  <c:v>-9999.0</c:v>
                </c:pt>
                <c:pt idx="7746">
                  <c:v>0.0</c:v>
                </c:pt>
                <c:pt idx="7747">
                  <c:v>0.0</c:v>
                </c:pt>
                <c:pt idx="7748">
                  <c:v>0.001</c:v>
                </c:pt>
                <c:pt idx="7749">
                  <c:v>0.0</c:v>
                </c:pt>
                <c:pt idx="7750">
                  <c:v>0.001</c:v>
                </c:pt>
                <c:pt idx="7751">
                  <c:v>0.001</c:v>
                </c:pt>
                <c:pt idx="7752">
                  <c:v>0.0</c:v>
                </c:pt>
                <c:pt idx="7753">
                  <c:v>0.001</c:v>
                </c:pt>
                <c:pt idx="7754">
                  <c:v>0.001</c:v>
                </c:pt>
                <c:pt idx="7755">
                  <c:v>0.0</c:v>
                </c:pt>
                <c:pt idx="7756">
                  <c:v>0.0</c:v>
                </c:pt>
                <c:pt idx="7757">
                  <c:v>0.001</c:v>
                </c:pt>
                <c:pt idx="7758">
                  <c:v>0.0</c:v>
                </c:pt>
                <c:pt idx="7759">
                  <c:v>0.0</c:v>
                </c:pt>
                <c:pt idx="7760">
                  <c:v>0.0</c:v>
                </c:pt>
                <c:pt idx="7761">
                  <c:v>0.001</c:v>
                </c:pt>
                <c:pt idx="7762">
                  <c:v>0.001</c:v>
                </c:pt>
                <c:pt idx="7763">
                  <c:v>0.001</c:v>
                </c:pt>
                <c:pt idx="7764">
                  <c:v>0.001</c:v>
                </c:pt>
                <c:pt idx="7765">
                  <c:v>0.001</c:v>
                </c:pt>
                <c:pt idx="7766">
                  <c:v>0.001</c:v>
                </c:pt>
                <c:pt idx="7767">
                  <c:v>0.0</c:v>
                </c:pt>
                <c:pt idx="7768">
                  <c:v>0.0</c:v>
                </c:pt>
                <c:pt idx="7769">
                  <c:v>0.001</c:v>
                </c:pt>
                <c:pt idx="7770">
                  <c:v>0.0</c:v>
                </c:pt>
                <c:pt idx="7771">
                  <c:v>0.0</c:v>
                </c:pt>
                <c:pt idx="7772">
                  <c:v>0.001</c:v>
                </c:pt>
                <c:pt idx="7773">
                  <c:v>0.0</c:v>
                </c:pt>
                <c:pt idx="7774">
                  <c:v>0.0</c:v>
                </c:pt>
                <c:pt idx="7775">
                  <c:v>0.0</c:v>
                </c:pt>
                <c:pt idx="7776">
                  <c:v>0.0</c:v>
                </c:pt>
                <c:pt idx="7777">
                  <c:v>0.001</c:v>
                </c:pt>
                <c:pt idx="7778">
                  <c:v>0.0</c:v>
                </c:pt>
                <c:pt idx="7779">
                  <c:v>0.0</c:v>
                </c:pt>
                <c:pt idx="7780">
                  <c:v>0.0</c:v>
                </c:pt>
                <c:pt idx="7781">
                  <c:v>0.0</c:v>
                </c:pt>
                <c:pt idx="7782">
                  <c:v>0.0</c:v>
                </c:pt>
                <c:pt idx="7783">
                  <c:v>0.001</c:v>
                </c:pt>
                <c:pt idx="7784">
                  <c:v>0.0</c:v>
                </c:pt>
                <c:pt idx="7785">
                  <c:v>0.0</c:v>
                </c:pt>
                <c:pt idx="7786">
                  <c:v>0.0</c:v>
                </c:pt>
                <c:pt idx="7787">
                  <c:v>0.001</c:v>
                </c:pt>
                <c:pt idx="7788">
                  <c:v>0.001</c:v>
                </c:pt>
                <c:pt idx="7789">
                  <c:v>0.001</c:v>
                </c:pt>
                <c:pt idx="7790">
                  <c:v>0.0</c:v>
                </c:pt>
                <c:pt idx="7791">
                  <c:v>0.0</c:v>
                </c:pt>
                <c:pt idx="7792">
                  <c:v>0.0</c:v>
                </c:pt>
                <c:pt idx="7793">
                  <c:v>0.0</c:v>
                </c:pt>
                <c:pt idx="7794">
                  <c:v>0.001</c:v>
                </c:pt>
                <c:pt idx="7795">
                  <c:v>0.0</c:v>
                </c:pt>
                <c:pt idx="7796">
                  <c:v>0.001</c:v>
                </c:pt>
                <c:pt idx="7797">
                  <c:v>0.0</c:v>
                </c:pt>
                <c:pt idx="7798">
                  <c:v>0.0</c:v>
                </c:pt>
                <c:pt idx="7799">
                  <c:v>0.0</c:v>
                </c:pt>
                <c:pt idx="7800">
                  <c:v>0.001</c:v>
                </c:pt>
                <c:pt idx="7801">
                  <c:v>0.0</c:v>
                </c:pt>
                <c:pt idx="7802">
                  <c:v>0.0</c:v>
                </c:pt>
                <c:pt idx="7803">
                  <c:v>0.001</c:v>
                </c:pt>
                <c:pt idx="7804">
                  <c:v>0.001</c:v>
                </c:pt>
                <c:pt idx="7805">
                  <c:v>0.0</c:v>
                </c:pt>
                <c:pt idx="7806">
                  <c:v>0.001</c:v>
                </c:pt>
                <c:pt idx="7807">
                  <c:v>0.001</c:v>
                </c:pt>
                <c:pt idx="7808">
                  <c:v>0.001</c:v>
                </c:pt>
                <c:pt idx="7809">
                  <c:v>0.0</c:v>
                </c:pt>
                <c:pt idx="7810">
                  <c:v>0.0</c:v>
                </c:pt>
                <c:pt idx="7811">
                  <c:v>0.0</c:v>
                </c:pt>
                <c:pt idx="7812">
                  <c:v>0.001</c:v>
                </c:pt>
                <c:pt idx="7813">
                  <c:v>0.0</c:v>
                </c:pt>
                <c:pt idx="7814">
                  <c:v>0.001</c:v>
                </c:pt>
                <c:pt idx="7815">
                  <c:v>0.001</c:v>
                </c:pt>
                <c:pt idx="7816">
                  <c:v>0.001</c:v>
                </c:pt>
                <c:pt idx="7817">
                  <c:v>0.0</c:v>
                </c:pt>
                <c:pt idx="7818">
                  <c:v>0.001</c:v>
                </c:pt>
                <c:pt idx="7819">
                  <c:v>0.001</c:v>
                </c:pt>
                <c:pt idx="7820">
                  <c:v>0.001</c:v>
                </c:pt>
                <c:pt idx="7821">
                  <c:v>0.0</c:v>
                </c:pt>
                <c:pt idx="7822">
                  <c:v>0.0</c:v>
                </c:pt>
                <c:pt idx="7823">
                  <c:v>0.0</c:v>
                </c:pt>
                <c:pt idx="7824">
                  <c:v>0.0</c:v>
                </c:pt>
                <c:pt idx="7825">
                  <c:v>0.001</c:v>
                </c:pt>
                <c:pt idx="7826">
                  <c:v>0.001</c:v>
                </c:pt>
                <c:pt idx="7827">
                  <c:v>0.001</c:v>
                </c:pt>
                <c:pt idx="7828">
                  <c:v>0.001</c:v>
                </c:pt>
                <c:pt idx="7829">
                  <c:v>0.001</c:v>
                </c:pt>
                <c:pt idx="7830">
                  <c:v>0.0</c:v>
                </c:pt>
                <c:pt idx="7831">
                  <c:v>0.001</c:v>
                </c:pt>
                <c:pt idx="7832">
                  <c:v>0.001</c:v>
                </c:pt>
                <c:pt idx="7833">
                  <c:v>0.001</c:v>
                </c:pt>
                <c:pt idx="7834">
                  <c:v>0.001</c:v>
                </c:pt>
                <c:pt idx="7835">
                  <c:v>0.001</c:v>
                </c:pt>
                <c:pt idx="7836">
                  <c:v>0.001</c:v>
                </c:pt>
                <c:pt idx="7837">
                  <c:v>0.0</c:v>
                </c:pt>
                <c:pt idx="7838">
                  <c:v>0.0</c:v>
                </c:pt>
                <c:pt idx="7839">
                  <c:v>0.001</c:v>
                </c:pt>
                <c:pt idx="7840">
                  <c:v>0.002</c:v>
                </c:pt>
                <c:pt idx="7841">
                  <c:v>0.001</c:v>
                </c:pt>
                <c:pt idx="7842">
                  <c:v>0.0</c:v>
                </c:pt>
                <c:pt idx="7843">
                  <c:v>0.0</c:v>
                </c:pt>
                <c:pt idx="7844">
                  <c:v>0.0</c:v>
                </c:pt>
                <c:pt idx="7845">
                  <c:v>0.0</c:v>
                </c:pt>
                <c:pt idx="7846">
                  <c:v>0.0</c:v>
                </c:pt>
                <c:pt idx="7847">
                  <c:v>0.0</c:v>
                </c:pt>
                <c:pt idx="7848">
                  <c:v>0.0</c:v>
                </c:pt>
                <c:pt idx="7849">
                  <c:v>0.001</c:v>
                </c:pt>
                <c:pt idx="7850">
                  <c:v>0.001</c:v>
                </c:pt>
                <c:pt idx="7851">
                  <c:v>0.0</c:v>
                </c:pt>
                <c:pt idx="7852">
                  <c:v>0.001</c:v>
                </c:pt>
                <c:pt idx="7853">
                  <c:v>0.001</c:v>
                </c:pt>
                <c:pt idx="7854">
                  <c:v>0.0</c:v>
                </c:pt>
                <c:pt idx="7855">
                  <c:v>0.001</c:v>
                </c:pt>
                <c:pt idx="7856">
                  <c:v>0.0</c:v>
                </c:pt>
                <c:pt idx="7857">
                  <c:v>0.0</c:v>
                </c:pt>
                <c:pt idx="7858">
                  <c:v>0.0</c:v>
                </c:pt>
                <c:pt idx="7859">
                  <c:v>0.0</c:v>
                </c:pt>
                <c:pt idx="7860">
                  <c:v>0.001</c:v>
                </c:pt>
                <c:pt idx="7861">
                  <c:v>0.0</c:v>
                </c:pt>
                <c:pt idx="7862">
                  <c:v>0.0</c:v>
                </c:pt>
                <c:pt idx="7863">
                  <c:v>0.0</c:v>
                </c:pt>
                <c:pt idx="7864">
                  <c:v>0.0</c:v>
                </c:pt>
                <c:pt idx="7865">
                  <c:v>0.001</c:v>
                </c:pt>
                <c:pt idx="7866">
                  <c:v>0.0</c:v>
                </c:pt>
                <c:pt idx="7867">
                  <c:v>0.0</c:v>
                </c:pt>
                <c:pt idx="7868">
                  <c:v>0.0</c:v>
                </c:pt>
                <c:pt idx="7869">
                  <c:v>0.0</c:v>
                </c:pt>
                <c:pt idx="7870">
                  <c:v>0.0</c:v>
                </c:pt>
                <c:pt idx="7871">
                  <c:v>0.0</c:v>
                </c:pt>
                <c:pt idx="7872">
                  <c:v>0.0</c:v>
                </c:pt>
                <c:pt idx="7873">
                  <c:v>0.001</c:v>
                </c:pt>
                <c:pt idx="7874">
                  <c:v>0.0</c:v>
                </c:pt>
                <c:pt idx="7875">
                  <c:v>0.0</c:v>
                </c:pt>
                <c:pt idx="7876">
                  <c:v>0.001</c:v>
                </c:pt>
                <c:pt idx="7877">
                  <c:v>0.001</c:v>
                </c:pt>
                <c:pt idx="7878">
                  <c:v>0.0</c:v>
                </c:pt>
                <c:pt idx="7879">
                  <c:v>0.0</c:v>
                </c:pt>
                <c:pt idx="7880">
                  <c:v>0.0</c:v>
                </c:pt>
                <c:pt idx="7881">
                  <c:v>0.0</c:v>
                </c:pt>
                <c:pt idx="7882">
                  <c:v>0.0</c:v>
                </c:pt>
                <c:pt idx="7883">
                  <c:v>0.001</c:v>
                </c:pt>
                <c:pt idx="7884">
                  <c:v>0.0</c:v>
                </c:pt>
                <c:pt idx="7885">
                  <c:v>0.001</c:v>
                </c:pt>
                <c:pt idx="7886">
                  <c:v>0.001</c:v>
                </c:pt>
                <c:pt idx="7887">
                  <c:v>0.001</c:v>
                </c:pt>
                <c:pt idx="7888">
                  <c:v>0.001</c:v>
                </c:pt>
                <c:pt idx="7889">
                  <c:v>0.001</c:v>
                </c:pt>
                <c:pt idx="7890">
                  <c:v>0.0</c:v>
                </c:pt>
                <c:pt idx="7891">
                  <c:v>0.0</c:v>
                </c:pt>
                <c:pt idx="7892">
                  <c:v>0.0</c:v>
                </c:pt>
                <c:pt idx="7893">
                  <c:v>0.0</c:v>
                </c:pt>
                <c:pt idx="7894">
                  <c:v>0.0</c:v>
                </c:pt>
                <c:pt idx="7895">
                  <c:v>0.001</c:v>
                </c:pt>
                <c:pt idx="7896">
                  <c:v>0.001</c:v>
                </c:pt>
                <c:pt idx="7897">
                  <c:v>0.0</c:v>
                </c:pt>
                <c:pt idx="7898">
                  <c:v>0.001</c:v>
                </c:pt>
                <c:pt idx="7899">
                  <c:v>0.001</c:v>
                </c:pt>
                <c:pt idx="7900">
                  <c:v>0.0</c:v>
                </c:pt>
                <c:pt idx="7901">
                  <c:v>0.001</c:v>
                </c:pt>
                <c:pt idx="7902">
                  <c:v>0.001</c:v>
                </c:pt>
                <c:pt idx="7903">
                  <c:v>0.0</c:v>
                </c:pt>
                <c:pt idx="7904">
                  <c:v>0.0</c:v>
                </c:pt>
                <c:pt idx="7905">
                  <c:v>0.0</c:v>
                </c:pt>
                <c:pt idx="7906">
                  <c:v>0.001</c:v>
                </c:pt>
                <c:pt idx="7907">
                  <c:v>0.001</c:v>
                </c:pt>
                <c:pt idx="7908">
                  <c:v>0.0</c:v>
                </c:pt>
                <c:pt idx="7909">
                  <c:v>0.001</c:v>
                </c:pt>
                <c:pt idx="7910">
                  <c:v>0.0</c:v>
                </c:pt>
                <c:pt idx="7911">
                  <c:v>0.0</c:v>
                </c:pt>
                <c:pt idx="7912">
                  <c:v>0.0</c:v>
                </c:pt>
                <c:pt idx="7913">
                  <c:v>0.001</c:v>
                </c:pt>
                <c:pt idx="7914">
                  <c:v>0.001</c:v>
                </c:pt>
                <c:pt idx="7915">
                  <c:v>0.0</c:v>
                </c:pt>
                <c:pt idx="7916">
                  <c:v>0.001</c:v>
                </c:pt>
                <c:pt idx="7917">
                  <c:v>0.001</c:v>
                </c:pt>
                <c:pt idx="7918">
                  <c:v>0.0</c:v>
                </c:pt>
                <c:pt idx="7919">
                  <c:v>0.001</c:v>
                </c:pt>
                <c:pt idx="7920">
                  <c:v>0.002</c:v>
                </c:pt>
                <c:pt idx="7921">
                  <c:v>0.001</c:v>
                </c:pt>
                <c:pt idx="7922">
                  <c:v>0.001</c:v>
                </c:pt>
                <c:pt idx="7923">
                  <c:v>0.0</c:v>
                </c:pt>
                <c:pt idx="7924">
                  <c:v>0.001</c:v>
                </c:pt>
                <c:pt idx="7925">
                  <c:v>0.001</c:v>
                </c:pt>
                <c:pt idx="7926">
                  <c:v>0.0</c:v>
                </c:pt>
                <c:pt idx="7927">
                  <c:v>0.0</c:v>
                </c:pt>
                <c:pt idx="7928">
                  <c:v>0.001</c:v>
                </c:pt>
                <c:pt idx="7929">
                  <c:v>0.0</c:v>
                </c:pt>
                <c:pt idx="7930">
                  <c:v>0.0</c:v>
                </c:pt>
                <c:pt idx="7931">
                  <c:v>0.001</c:v>
                </c:pt>
                <c:pt idx="7932">
                  <c:v>0.0</c:v>
                </c:pt>
                <c:pt idx="7933">
                  <c:v>0.001</c:v>
                </c:pt>
                <c:pt idx="7934">
                  <c:v>0.001</c:v>
                </c:pt>
                <c:pt idx="7935">
                  <c:v>0.001</c:v>
                </c:pt>
                <c:pt idx="7936">
                  <c:v>0.001</c:v>
                </c:pt>
                <c:pt idx="7937">
                  <c:v>0.001</c:v>
                </c:pt>
                <c:pt idx="7938">
                  <c:v>0.001</c:v>
                </c:pt>
                <c:pt idx="7939">
                  <c:v>0.0</c:v>
                </c:pt>
                <c:pt idx="7940">
                  <c:v>0.0</c:v>
                </c:pt>
                <c:pt idx="7941">
                  <c:v>0.0</c:v>
                </c:pt>
                <c:pt idx="7942">
                  <c:v>0.001</c:v>
                </c:pt>
                <c:pt idx="7943">
                  <c:v>0.001</c:v>
                </c:pt>
                <c:pt idx="7944">
                  <c:v>0.0</c:v>
                </c:pt>
                <c:pt idx="7945">
                  <c:v>0.0</c:v>
                </c:pt>
                <c:pt idx="7946">
                  <c:v>0.002</c:v>
                </c:pt>
                <c:pt idx="7947">
                  <c:v>0.0</c:v>
                </c:pt>
                <c:pt idx="7948">
                  <c:v>0.0</c:v>
                </c:pt>
                <c:pt idx="7949">
                  <c:v>0.001</c:v>
                </c:pt>
                <c:pt idx="7950">
                  <c:v>0.0</c:v>
                </c:pt>
                <c:pt idx="7951">
                  <c:v>0.0</c:v>
                </c:pt>
                <c:pt idx="7952">
                  <c:v>0.0</c:v>
                </c:pt>
                <c:pt idx="7953">
                  <c:v>0.001</c:v>
                </c:pt>
                <c:pt idx="7954">
                  <c:v>0.001</c:v>
                </c:pt>
                <c:pt idx="7955">
                  <c:v>0.001</c:v>
                </c:pt>
                <c:pt idx="7956">
                  <c:v>0.0</c:v>
                </c:pt>
                <c:pt idx="7957">
                  <c:v>0.0</c:v>
                </c:pt>
                <c:pt idx="7958">
                  <c:v>0.001</c:v>
                </c:pt>
                <c:pt idx="7959">
                  <c:v>0.0</c:v>
                </c:pt>
                <c:pt idx="7960">
                  <c:v>0.001</c:v>
                </c:pt>
                <c:pt idx="7961">
                  <c:v>0.0</c:v>
                </c:pt>
                <c:pt idx="7962">
                  <c:v>0.001</c:v>
                </c:pt>
                <c:pt idx="7963">
                  <c:v>0.0</c:v>
                </c:pt>
                <c:pt idx="7964">
                  <c:v>0.001</c:v>
                </c:pt>
                <c:pt idx="7965">
                  <c:v>0.001</c:v>
                </c:pt>
                <c:pt idx="7966">
                  <c:v>0.0</c:v>
                </c:pt>
                <c:pt idx="7967">
                  <c:v>0.0</c:v>
                </c:pt>
                <c:pt idx="7968">
                  <c:v>0.0</c:v>
                </c:pt>
                <c:pt idx="7969">
                  <c:v>0.001</c:v>
                </c:pt>
                <c:pt idx="7970">
                  <c:v>0.001</c:v>
                </c:pt>
                <c:pt idx="7971">
                  <c:v>0.0</c:v>
                </c:pt>
                <c:pt idx="7972">
                  <c:v>0.0</c:v>
                </c:pt>
                <c:pt idx="7973">
                  <c:v>0.0</c:v>
                </c:pt>
                <c:pt idx="7974">
                  <c:v>0.001</c:v>
                </c:pt>
                <c:pt idx="7975">
                  <c:v>0.0</c:v>
                </c:pt>
                <c:pt idx="7976">
                  <c:v>0.0</c:v>
                </c:pt>
                <c:pt idx="7977">
                  <c:v>0.001</c:v>
                </c:pt>
                <c:pt idx="7978">
                  <c:v>0.001</c:v>
                </c:pt>
                <c:pt idx="7979">
                  <c:v>0.001</c:v>
                </c:pt>
                <c:pt idx="7980">
                  <c:v>0.001</c:v>
                </c:pt>
                <c:pt idx="7981">
                  <c:v>0.0</c:v>
                </c:pt>
                <c:pt idx="7982">
                  <c:v>0.001</c:v>
                </c:pt>
                <c:pt idx="7983">
                  <c:v>0.002</c:v>
                </c:pt>
                <c:pt idx="7984">
                  <c:v>0.001</c:v>
                </c:pt>
                <c:pt idx="7985">
                  <c:v>0.002</c:v>
                </c:pt>
                <c:pt idx="7986">
                  <c:v>0.0</c:v>
                </c:pt>
                <c:pt idx="7987">
                  <c:v>0.0</c:v>
                </c:pt>
                <c:pt idx="7988">
                  <c:v>0.001</c:v>
                </c:pt>
                <c:pt idx="7989">
                  <c:v>0.0</c:v>
                </c:pt>
                <c:pt idx="7990">
                  <c:v>0.001</c:v>
                </c:pt>
                <c:pt idx="7991">
                  <c:v>0.001</c:v>
                </c:pt>
                <c:pt idx="7992">
                  <c:v>0.0</c:v>
                </c:pt>
                <c:pt idx="7993">
                  <c:v>0.001</c:v>
                </c:pt>
                <c:pt idx="7994">
                  <c:v>0.0</c:v>
                </c:pt>
                <c:pt idx="7995">
                  <c:v>0.001</c:v>
                </c:pt>
                <c:pt idx="7996">
                  <c:v>0.0</c:v>
                </c:pt>
                <c:pt idx="7997">
                  <c:v>0.0</c:v>
                </c:pt>
                <c:pt idx="7998">
                  <c:v>0.0</c:v>
                </c:pt>
                <c:pt idx="7999">
                  <c:v>0.0</c:v>
                </c:pt>
                <c:pt idx="8000">
                  <c:v>0.0</c:v>
                </c:pt>
                <c:pt idx="8001">
                  <c:v>0.0</c:v>
                </c:pt>
                <c:pt idx="8002">
                  <c:v>0.0</c:v>
                </c:pt>
                <c:pt idx="8003">
                  <c:v>0.001</c:v>
                </c:pt>
                <c:pt idx="8004">
                  <c:v>0.0</c:v>
                </c:pt>
                <c:pt idx="8005">
                  <c:v>0.001</c:v>
                </c:pt>
                <c:pt idx="8006">
                  <c:v>0.0</c:v>
                </c:pt>
                <c:pt idx="8007">
                  <c:v>0.001</c:v>
                </c:pt>
                <c:pt idx="8008">
                  <c:v>0.001</c:v>
                </c:pt>
                <c:pt idx="8009">
                  <c:v>0.0</c:v>
                </c:pt>
                <c:pt idx="8010">
                  <c:v>0.0</c:v>
                </c:pt>
                <c:pt idx="8011">
                  <c:v>0.0</c:v>
                </c:pt>
                <c:pt idx="8012">
                  <c:v>0.0</c:v>
                </c:pt>
                <c:pt idx="8013">
                  <c:v>0.002</c:v>
                </c:pt>
                <c:pt idx="8014">
                  <c:v>0.001</c:v>
                </c:pt>
                <c:pt idx="8015">
                  <c:v>0.0</c:v>
                </c:pt>
                <c:pt idx="8016">
                  <c:v>0.0</c:v>
                </c:pt>
                <c:pt idx="8017">
                  <c:v>0.002</c:v>
                </c:pt>
                <c:pt idx="8018">
                  <c:v>0.0</c:v>
                </c:pt>
                <c:pt idx="8019">
                  <c:v>0.0</c:v>
                </c:pt>
                <c:pt idx="8020">
                  <c:v>0.001</c:v>
                </c:pt>
                <c:pt idx="8021">
                  <c:v>0.001</c:v>
                </c:pt>
                <c:pt idx="8022">
                  <c:v>0.0</c:v>
                </c:pt>
                <c:pt idx="8023">
                  <c:v>0.0</c:v>
                </c:pt>
                <c:pt idx="8024">
                  <c:v>0.0</c:v>
                </c:pt>
                <c:pt idx="8025">
                  <c:v>0.002</c:v>
                </c:pt>
                <c:pt idx="8026">
                  <c:v>0.001</c:v>
                </c:pt>
                <c:pt idx="8027">
                  <c:v>0.0</c:v>
                </c:pt>
                <c:pt idx="8028">
                  <c:v>0.001</c:v>
                </c:pt>
                <c:pt idx="8029">
                  <c:v>0.0</c:v>
                </c:pt>
                <c:pt idx="8030">
                  <c:v>0.0</c:v>
                </c:pt>
                <c:pt idx="8031">
                  <c:v>0.001</c:v>
                </c:pt>
                <c:pt idx="8032">
                  <c:v>0.001</c:v>
                </c:pt>
                <c:pt idx="8033">
                  <c:v>0.0</c:v>
                </c:pt>
                <c:pt idx="8034">
                  <c:v>0.001</c:v>
                </c:pt>
                <c:pt idx="8035">
                  <c:v>0.0</c:v>
                </c:pt>
                <c:pt idx="8036">
                  <c:v>0.002</c:v>
                </c:pt>
                <c:pt idx="8037">
                  <c:v>0.001</c:v>
                </c:pt>
                <c:pt idx="8038">
                  <c:v>0.0</c:v>
                </c:pt>
                <c:pt idx="8039">
                  <c:v>0.001</c:v>
                </c:pt>
                <c:pt idx="8040">
                  <c:v>0.0</c:v>
                </c:pt>
                <c:pt idx="8041">
                  <c:v>0.001</c:v>
                </c:pt>
                <c:pt idx="8042">
                  <c:v>0.0</c:v>
                </c:pt>
                <c:pt idx="8043">
                  <c:v>0.001</c:v>
                </c:pt>
                <c:pt idx="8044">
                  <c:v>0.001</c:v>
                </c:pt>
                <c:pt idx="8045">
                  <c:v>0.0</c:v>
                </c:pt>
                <c:pt idx="8046">
                  <c:v>0.001</c:v>
                </c:pt>
                <c:pt idx="8047">
                  <c:v>0.0</c:v>
                </c:pt>
                <c:pt idx="8048">
                  <c:v>0.001</c:v>
                </c:pt>
                <c:pt idx="8049">
                  <c:v>0.001</c:v>
                </c:pt>
                <c:pt idx="8050">
                  <c:v>0.0</c:v>
                </c:pt>
                <c:pt idx="8051">
                  <c:v>0.001</c:v>
                </c:pt>
                <c:pt idx="8052">
                  <c:v>0.001</c:v>
                </c:pt>
                <c:pt idx="8053">
                  <c:v>0.001</c:v>
                </c:pt>
                <c:pt idx="8054">
                  <c:v>0.0</c:v>
                </c:pt>
                <c:pt idx="8055">
                  <c:v>0.001</c:v>
                </c:pt>
                <c:pt idx="8056">
                  <c:v>0.0</c:v>
                </c:pt>
                <c:pt idx="8057">
                  <c:v>0.0</c:v>
                </c:pt>
                <c:pt idx="8058">
                  <c:v>0.0</c:v>
                </c:pt>
                <c:pt idx="8059">
                  <c:v>0.001</c:v>
                </c:pt>
                <c:pt idx="8060">
                  <c:v>0.0</c:v>
                </c:pt>
                <c:pt idx="8061">
                  <c:v>0.001</c:v>
                </c:pt>
                <c:pt idx="8062">
                  <c:v>0.001</c:v>
                </c:pt>
                <c:pt idx="8063">
                  <c:v>0.0</c:v>
                </c:pt>
                <c:pt idx="8064">
                  <c:v>0.001</c:v>
                </c:pt>
                <c:pt idx="8065">
                  <c:v>0.0</c:v>
                </c:pt>
                <c:pt idx="8066">
                  <c:v>0.0</c:v>
                </c:pt>
                <c:pt idx="8067">
                  <c:v>0.001</c:v>
                </c:pt>
                <c:pt idx="8068">
                  <c:v>0.0</c:v>
                </c:pt>
                <c:pt idx="8069">
                  <c:v>0.0</c:v>
                </c:pt>
                <c:pt idx="8070">
                  <c:v>0.0</c:v>
                </c:pt>
                <c:pt idx="8071">
                  <c:v>0.001</c:v>
                </c:pt>
                <c:pt idx="8072">
                  <c:v>0.001</c:v>
                </c:pt>
                <c:pt idx="8073">
                  <c:v>0.001</c:v>
                </c:pt>
                <c:pt idx="8074">
                  <c:v>0.0</c:v>
                </c:pt>
                <c:pt idx="8075">
                  <c:v>0.002</c:v>
                </c:pt>
                <c:pt idx="8076">
                  <c:v>0.0</c:v>
                </c:pt>
                <c:pt idx="8077">
                  <c:v>0.0</c:v>
                </c:pt>
                <c:pt idx="8078">
                  <c:v>0.001</c:v>
                </c:pt>
                <c:pt idx="8079">
                  <c:v>0.001</c:v>
                </c:pt>
                <c:pt idx="8080">
                  <c:v>0.002</c:v>
                </c:pt>
                <c:pt idx="8081">
                  <c:v>0.001</c:v>
                </c:pt>
                <c:pt idx="8082">
                  <c:v>0.001</c:v>
                </c:pt>
                <c:pt idx="8083">
                  <c:v>0.001</c:v>
                </c:pt>
                <c:pt idx="8084">
                  <c:v>0.002</c:v>
                </c:pt>
                <c:pt idx="8085">
                  <c:v>0.0</c:v>
                </c:pt>
                <c:pt idx="8086">
                  <c:v>0.0</c:v>
                </c:pt>
                <c:pt idx="8087">
                  <c:v>0.001</c:v>
                </c:pt>
                <c:pt idx="8088">
                  <c:v>0.0</c:v>
                </c:pt>
                <c:pt idx="8089">
                  <c:v>0.001</c:v>
                </c:pt>
                <c:pt idx="8090">
                  <c:v>0.001</c:v>
                </c:pt>
                <c:pt idx="8091">
                  <c:v>0.0</c:v>
                </c:pt>
                <c:pt idx="8092">
                  <c:v>0.0</c:v>
                </c:pt>
                <c:pt idx="8093">
                  <c:v>0.001</c:v>
                </c:pt>
                <c:pt idx="8094">
                  <c:v>0.001</c:v>
                </c:pt>
                <c:pt idx="8095">
                  <c:v>0.001</c:v>
                </c:pt>
                <c:pt idx="8096">
                  <c:v>0.001</c:v>
                </c:pt>
                <c:pt idx="8097">
                  <c:v>0.0</c:v>
                </c:pt>
                <c:pt idx="8098">
                  <c:v>0.001</c:v>
                </c:pt>
                <c:pt idx="8099">
                  <c:v>0.001</c:v>
                </c:pt>
                <c:pt idx="8100">
                  <c:v>0.001</c:v>
                </c:pt>
                <c:pt idx="8101">
                  <c:v>0.0</c:v>
                </c:pt>
                <c:pt idx="8102">
                  <c:v>0.001</c:v>
                </c:pt>
                <c:pt idx="8103">
                  <c:v>0.001</c:v>
                </c:pt>
                <c:pt idx="8104">
                  <c:v>0.0</c:v>
                </c:pt>
                <c:pt idx="8105">
                  <c:v>0.001</c:v>
                </c:pt>
                <c:pt idx="8106">
                  <c:v>0.001</c:v>
                </c:pt>
                <c:pt idx="8107">
                  <c:v>0.0</c:v>
                </c:pt>
                <c:pt idx="8108">
                  <c:v>0.001</c:v>
                </c:pt>
                <c:pt idx="8109">
                  <c:v>0.0</c:v>
                </c:pt>
                <c:pt idx="8110">
                  <c:v>0.001</c:v>
                </c:pt>
                <c:pt idx="8111">
                  <c:v>0.0</c:v>
                </c:pt>
                <c:pt idx="8112">
                  <c:v>0.001</c:v>
                </c:pt>
                <c:pt idx="8113">
                  <c:v>0.0</c:v>
                </c:pt>
                <c:pt idx="8114">
                  <c:v>0.001</c:v>
                </c:pt>
                <c:pt idx="8115">
                  <c:v>0.001</c:v>
                </c:pt>
                <c:pt idx="8116">
                  <c:v>0.001</c:v>
                </c:pt>
                <c:pt idx="8117">
                  <c:v>0.0</c:v>
                </c:pt>
                <c:pt idx="8118">
                  <c:v>0.001</c:v>
                </c:pt>
                <c:pt idx="8119">
                  <c:v>0.0</c:v>
                </c:pt>
                <c:pt idx="8120">
                  <c:v>0.0</c:v>
                </c:pt>
                <c:pt idx="8121">
                  <c:v>0.001</c:v>
                </c:pt>
                <c:pt idx="8122">
                  <c:v>0.0</c:v>
                </c:pt>
                <c:pt idx="8123">
                  <c:v>0.001</c:v>
                </c:pt>
                <c:pt idx="8124">
                  <c:v>0.001</c:v>
                </c:pt>
                <c:pt idx="8125">
                  <c:v>0.0</c:v>
                </c:pt>
                <c:pt idx="8126">
                  <c:v>0.0</c:v>
                </c:pt>
                <c:pt idx="8127">
                  <c:v>0.001</c:v>
                </c:pt>
                <c:pt idx="8128">
                  <c:v>0.001</c:v>
                </c:pt>
                <c:pt idx="8129">
                  <c:v>0.0</c:v>
                </c:pt>
                <c:pt idx="8130">
                  <c:v>0.001</c:v>
                </c:pt>
                <c:pt idx="8131">
                  <c:v>0.0</c:v>
                </c:pt>
                <c:pt idx="8132">
                  <c:v>0.001</c:v>
                </c:pt>
                <c:pt idx="8133">
                  <c:v>0.0</c:v>
                </c:pt>
                <c:pt idx="8134">
                  <c:v>0.0</c:v>
                </c:pt>
                <c:pt idx="8135">
                  <c:v>0.0</c:v>
                </c:pt>
                <c:pt idx="8136">
                  <c:v>0.0</c:v>
                </c:pt>
                <c:pt idx="8137">
                  <c:v>0.001</c:v>
                </c:pt>
                <c:pt idx="8138">
                  <c:v>0.001</c:v>
                </c:pt>
                <c:pt idx="8139">
                  <c:v>0.001</c:v>
                </c:pt>
                <c:pt idx="8140">
                  <c:v>0.001</c:v>
                </c:pt>
                <c:pt idx="8141">
                  <c:v>0.0</c:v>
                </c:pt>
                <c:pt idx="8142">
                  <c:v>0.0</c:v>
                </c:pt>
                <c:pt idx="8143">
                  <c:v>0.001</c:v>
                </c:pt>
                <c:pt idx="8144">
                  <c:v>0.0</c:v>
                </c:pt>
                <c:pt idx="8145">
                  <c:v>0.0</c:v>
                </c:pt>
                <c:pt idx="8146">
                  <c:v>0.001</c:v>
                </c:pt>
                <c:pt idx="8147">
                  <c:v>0.001</c:v>
                </c:pt>
                <c:pt idx="8148">
                  <c:v>0.0</c:v>
                </c:pt>
                <c:pt idx="8149">
                  <c:v>0.001</c:v>
                </c:pt>
                <c:pt idx="8150">
                  <c:v>0.0</c:v>
                </c:pt>
                <c:pt idx="8151">
                  <c:v>0.001</c:v>
                </c:pt>
                <c:pt idx="8152">
                  <c:v>0.001</c:v>
                </c:pt>
                <c:pt idx="8153">
                  <c:v>0.001</c:v>
                </c:pt>
                <c:pt idx="8154">
                  <c:v>0.0</c:v>
                </c:pt>
                <c:pt idx="8155">
                  <c:v>0.0</c:v>
                </c:pt>
                <c:pt idx="8156">
                  <c:v>0.001</c:v>
                </c:pt>
                <c:pt idx="8157">
                  <c:v>0.0</c:v>
                </c:pt>
                <c:pt idx="8158">
                  <c:v>0.0</c:v>
                </c:pt>
                <c:pt idx="8159">
                  <c:v>0.001</c:v>
                </c:pt>
                <c:pt idx="8160">
                  <c:v>0.0</c:v>
                </c:pt>
                <c:pt idx="8161">
                  <c:v>0.001</c:v>
                </c:pt>
                <c:pt idx="8162">
                  <c:v>0.001</c:v>
                </c:pt>
                <c:pt idx="8163">
                  <c:v>0.001</c:v>
                </c:pt>
                <c:pt idx="8164">
                  <c:v>0.001</c:v>
                </c:pt>
                <c:pt idx="8165">
                  <c:v>0.001</c:v>
                </c:pt>
                <c:pt idx="8166">
                  <c:v>0.001</c:v>
                </c:pt>
                <c:pt idx="8167">
                  <c:v>0.0</c:v>
                </c:pt>
                <c:pt idx="8168">
                  <c:v>0.001</c:v>
                </c:pt>
                <c:pt idx="8169">
                  <c:v>0.0</c:v>
                </c:pt>
                <c:pt idx="8170">
                  <c:v>0.0</c:v>
                </c:pt>
                <c:pt idx="8171">
                  <c:v>0.001</c:v>
                </c:pt>
                <c:pt idx="8172">
                  <c:v>0.001</c:v>
                </c:pt>
                <c:pt idx="8173">
                  <c:v>0.0</c:v>
                </c:pt>
                <c:pt idx="8174">
                  <c:v>0.0</c:v>
                </c:pt>
                <c:pt idx="8175">
                  <c:v>0.001</c:v>
                </c:pt>
                <c:pt idx="8176">
                  <c:v>0.001</c:v>
                </c:pt>
                <c:pt idx="8177">
                  <c:v>0.001</c:v>
                </c:pt>
                <c:pt idx="8178">
                  <c:v>0.001</c:v>
                </c:pt>
                <c:pt idx="8179">
                  <c:v>0.0</c:v>
                </c:pt>
                <c:pt idx="8180">
                  <c:v>0.0</c:v>
                </c:pt>
                <c:pt idx="8181">
                  <c:v>0.0</c:v>
                </c:pt>
                <c:pt idx="8182">
                  <c:v>0.001</c:v>
                </c:pt>
                <c:pt idx="8183">
                  <c:v>0.001</c:v>
                </c:pt>
                <c:pt idx="8184">
                  <c:v>0.001</c:v>
                </c:pt>
                <c:pt idx="8185">
                  <c:v>0.001</c:v>
                </c:pt>
                <c:pt idx="8186">
                  <c:v>0.001</c:v>
                </c:pt>
                <c:pt idx="8187">
                  <c:v>0.001</c:v>
                </c:pt>
                <c:pt idx="8188">
                  <c:v>0.001</c:v>
                </c:pt>
                <c:pt idx="8189">
                  <c:v>0.0</c:v>
                </c:pt>
                <c:pt idx="8190">
                  <c:v>0.001</c:v>
                </c:pt>
                <c:pt idx="8191">
                  <c:v>0.0</c:v>
                </c:pt>
                <c:pt idx="8192">
                  <c:v>0.001</c:v>
                </c:pt>
                <c:pt idx="8193">
                  <c:v>0.001</c:v>
                </c:pt>
                <c:pt idx="8194">
                  <c:v>0.001</c:v>
                </c:pt>
                <c:pt idx="8195">
                  <c:v>0.001</c:v>
                </c:pt>
                <c:pt idx="8196">
                  <c:v>0.001</c:v>
                </c:pt>
                <c:pt idx="8197">
                  <c:v>0.001</c:v>
                </c:pt>
                <c:pt idx="8198">
                  <c:v>0.0</c:v>
                </c:pt>
                <c:pt idx="8199">
                  <c:v>0.0</c:v>
                </c:pt>
                <c:pt idx="8200">
                  <c:v>0.001</c:v>
                </c:pt>
                <c:pt idx="8201">
                  <c:v>0.001</c:v>
                </c:pt>
                <c:pt idx="8202">
                  <c:v>0.001</c:v>
                </c:pt>
                <c:pt idx="8203">
                  <c:v>0.0</c:v>
                </c:pt>
                <c:pt idx="8204">
                  <c:v>0.001</c:v>
                </c:pt>
                <c:pt idx="8205">
                  <c:v>0.001</c:v>
                </c:pt>
                <c:pt idx="8206">
                  <c:v>0.001</c:v>
                </c:pt>
                <c:pt idx="8207">
                  <c:v>0.001</c:v>
                </c:pt>
                <c:pt idx="8208">
                  <c:v>0.002</c:v>
                </c:pt>
                <c:pt idx="8209">
                  <c:v>0.001</c:v>
                </c:pt>
                <c:pt idx="8210">
                  <c:v>0.001</c:v>
                </c:pt>
                <c:pt idx="8211">
                  <c:v>0.001</c:v>
                </c:pt>
                <c:pt idx="8212">
                  <c:v>0.0</c:v>
                </c:pt>
                <c:pt idx="8213">
                  <c:v>0.001</c:v>
                </c:pt>
                <c:pt idx="8214">
                  <c:v>0.001</c:v>
                </c:pt>
                <c:pt idx="8215">
                  <c:v>0.001</c:v>
                </c:pt>
                <c:pt idx="8216">
                  <c:v>0.001</c:v>
                </c:pt>
                <c:pt idx="8217">
                  <c:v>0.001</c:v>
                </c:pt>
                <c:pt idx="8218">
                  <c:v>0.0</c:v>
                </c:pt>
                <c:pt idx="8219">
                  <c:v>0.001</c:v>
                </c:pt>
                <c:pt idx="8220">
                  <c:v>0.001</c:v>
                </c:pt>
                <c:pt idx="8221">
                  <c:v>0.001</c:v>
                </c:pt>
                <c:pt idx="8222">
                  <c:v>0.001</c:v>
                </c:pt>
                <c:pt idx="8223">
                  <c:v>0.001</c:v>
                </c:pt>
                <c:pt idx="8224">
                  <c:v>0.0</c:v>
                </c:pt>
                <c:pt idx="8225">
                  <c:v>0.001</c:v>
                </c:pt>
                <c:pt idx="8226">
                  <c:v>0.001</c:v>
                </c:pt>
                <c:pt idx="8227">
                  <c:v>0.001</c:v>
                </c:pt>
                <c:pt idx="8228">
                  <c:v>0.0</c:v>
                </c:pt>
                <c:pt idx="8229">
                  <c:v>0.001</c:v>
                </c:pt>
                <c:pt idx="8230">
                  <c:v>0.001</c:v>
                </c:pt>
                <c:pt idx="8231">
                  <c:v>0.0</c:v>
                </c:pt>
                <c:pt idx="8232">
                  <c:v>0.0</c:v>
                </c:pt>
                <c:pt idx="8233">
                  <c:v>0.001</c:v>
                </c:pt>
                <c:pt idx="8234">
                  <c:v>0.0</c:v>
                </c:pt>
                <c:pt idx="8235">
                  <c:v>0.0</c:v>
                </c:pt>
                <c:pt idx="8236">
                  <c:v>0.0</c:v>
                </c:pt>
                <c:pt idx="8237">
                  <c:v>0.0</c:v>
                </c:pt>
                <c:pt idx="8238">
                  <c:v>0.001</c:v>
                </c:pt>
                <c:pt idx="8239">
                  <c:v>0.001</c:v>
                </c:pt>
                <c:pt idx="8240">
                  <c:v>0.001</c:v>
                </c:pt>
                <c:pt idx="8241">
                  <c:v>0.001</c:v>
                </c:pt>
                <c:pt idx="8242">
                  <c:v>0.001</c:v>
                </c:pt>
                <c:pt idx="8243">
                  <c:v>0.0</c:v>
                </c:pt>
                <c:pt idx="8244">
                  <c:v>0.001</c:v>
                </c:pt>
                <c:pt idx="8245">
                  <c:v>0.0</c:v>
                </c:pt>
                <c:pt idx="8246">
                  <c:v>0.001</c:v>
                </c:pt>
                <c:pt idx="8247">
                  <c:v>0.001</c:v>
                </c:pt>
                <c:pt idx="8248">
                  <c:v>0.0</c:v>
                </c:pt>
                <c:pt idx="8249">
                  <c:v>0.0</c:v>
                </c:pt>
                <c:pt idx="8250">
                  <c:v>0.001</c:v>
                </c:pt>
                <c:pt idx="8251">
                  <c:v>0.0</c:v>
                </c:pt>
                <c:pt idx="8252">
                  <c:v>0.0</c:v>
                </c:pt>
                <c:pt idx="8253">
                  <c:v>0.002</c:v>
                </c:pt>
                <c:pt idx="8254">
                  <c:v>0.0</c:v>
                </c:pt>
                <c:pt idx="8255">
                  <c:v>0.0</c:v>
                </c:pt>
                <c:pt idx="8256">
                  <c:v>0.001</c:v>
                </c:pt>
                <c:pt idx="8257">
                  <c:v>0.001</c:v>
                </c:pt>
                <c:pt idx="8258">
                  <c:v>0.0</c:v>
                </c:pt>
                <c:pt idx="8259">
                  <c:v>0.0</c:v>
                </c:pt>
                <c:pt idx="8260">
                  <c:v>0.001</c:v>
                </c:pt>
                <c:pt idx="8261">
                  <c:v>0.001</c:v>
                </c:pt>
                <c:pt idx="8262">
                  <c:v>0.0</c:v>
                </c:pt>
                <c:pt idx="8263">
                  <c:v>0.001</c:v>
                </c:pt>
                <c:pt idx="8264">
                  <c:v>0.001</c:v>
                </c:pt>
                <c:pt idx="8265">
                  <c:v>0.0</c:v>
                </c:pt>
                <c:pt idx="8266">
                  <c:v>0.001</c:v>
                </c:pt>
                <c:pt idx="8267">
                  <c:v>0.0</c:v>
                </c:pt>
                <c:pt idx="8268">
                  <c:v>0.0</c:v>
                </c:pt>
                <c:pt idx="8269">
                  <c:v>0.0</c:v>
                </c:pt>
                <c:pt idx="8270">
                  <c:v>0.0</c:v>
                </c:pt>
                <c:pt idx="8271">
                  <c:v>0.001</c:v>
                </c:pt>
                <c:pt idx="8272">
                  <c:v>0.001</c:v>
                </c:pt>
                <c:pt idx="8273">
                  <c:v>0.0</c:v>
                </c:pt>
                <c:pt idx="8274">
                  <c:v>0.0</c:v>
                </c:pt>
                <c:pt idx="8275">
                  <c:v>0.0</c:v>
                </c:pt>
                <c:pt idx="8276">
                  <c:v>0.0</c:v>
                </c:pt>
                <c:pt idx="8277">
                  <c:v>0.001</c:v>
                </c:pt>
                <c:pt idx="8278">
                  <c:v>0.0</c:v>
                </c:pt>
                <c:pt idx="8279">
                  <c:v>0.0</c:v>
                </c:pt>
                <c:pt idx="8280">
                  <c:v>0.0</c:v>
                </c:pt>
                <c:pt idx="8281">
                  <c:v>0.001</c:v>
                </c:pt>
                <c:pt idx="8282">
                  <c:v>0.001</c:v>
                </c:pt>
                <c:pt idx="8283">
                  <c:v>0.001</c:v>
                </c:pt>
                <c:pt idx="8284">
                  <c:v>0.001</c:v>
                </c:pt>
                <c:pt idx="8285">
                  <c:v>0.001</c:v>
                </c:pt>
                <c:pt idx="8286">
                  <c:v>0.001</c:v>
                </c:pt>
                <c:pt idx="8287">
                  <c:v>0.001</c:v>
                </c:pt>
                <c:pt idx="8288">
                  <c:v>0.0</c:v>
                </c:pt>
                <c:pt idx="8289">
                  <c:v>0.0</c:v>
                </c:pt>
                <c:pt idx="8290">
                  <c:v>0.001</c:v>
                </c:pt>
                <c:pt idx="8291">
                  <c:v>0.0</c:v>
                </c:pt>
                <c:pt idx="8292">
                  <c:v>0.0</c:v>
                </c:pt>
                <c:pt idx="8293">
                  <c:v>0.001</c:v>
                </c:pt>
                <c:pt idx="8294">
                  <c:v>0.0</c:v>
                </c:pt>
                <c:pt idx="8295">
                  <c:v>0.0</c:v>
                </c:pt>
                <c:pt idx="8296">
                  <c:v>0.0</c:v>
                </c:pt>
                <c:pt idx="8297">
                  <c:v>0.0</c:v>
                </c:pt>
                <c:pt idx="8298">
                  <c:v>0.001</c:v>
                </c:pt>
                <c:pt idx="8299">
                  <c:v>0.0</c:v>
                </c:pt>
                <c:pt idx="8300">
                  <c:v>0.001</c:v>
                </c:pt>
                <c:pt idx="8301">
                  <c:v>0.0</c:v>
                </c:pt>
                <c:pt idx="8302">
                  <c:v>0.0</c:v>
                </c:pt>
                <c:pt idx="8303">
                  <c:v>0.0</c:v>
                </c:pt>
                <c:pt idx="8304">
                  <c:v>0.0</c:v>
                </c:pt>
                <c:pt idx="8305">
                  <c:v>0.0</c:v>
                </c:pt>
                <c:pt idx="8306">
                  <c:v>0.0</c:v>
                </c:pt>
                <c:pt idx="8307">
                  <c:v>0.0</c:v>
                </c:pt>
                <c:pt idx="8308">
                  <c:v>0.0</c:v>
                </c:pt>
                <c:pt idx="8309">
                  <c:v>0.001</c:v>
                </c:pt>
                <c:pt idx="8310">
                  <c:v>0.0</c:v>
                </c:pt>
                <c:pt idx="8311">
                  <c:v>0.001</c:v>
                </c:pt>
                <c:pt idx="8312">
                  <c:v>0.0</c:v>
                </c:pt>
                <c:pt idx="8313">
                  <c:v>0.001</c:v>
                </c:pt>
                <c:pt idx="8314">
                  <c:v>0.0</c:v>
                </c:pt>
                <c:pt idx="8315">
                  <c:v>0.0</c:v>
                </c:pt>
                <c:pt idx="8316">
                  <c:v>0.0</c:v>
                </c:pt>
                <c:pt idx="8317">
                  <c:v>0.0</c:v>
                </c:pt>
                <c:pt idx="8318">
                  <c:v>0.0</c:v>
                </c:pt>
                <c:pt idx="8319">
                  <c:v>0.0</c:v>
                </c:pt>
                <c:pt idx="8320">
                  <c:v>0.0</c:v>
                </c:pt>
                <c:pt idx="8321">
                  <c:v>0.0</c:v>
                </c:pt>
                <c:pt idx="8322">
                  <c:v>0.001</c:v>
                </c:pt>
                <c:pt idx="8323">
                  <c:v>0.0</c:v>
                </c:pt>
                <c:pt idx="8324">
                  <c:v>0.0</c:v>
                </c:pt>
                <c:pt idx="8325">
                  <c:v>0.0</c:v>
                </c:pt>
                <c:pt idx="8326">
                  <c:v>0.0</c:v>
                </c:pt>
                <c:pt idx="8327">
                  <c:v>0.001</c:v>
                </c:pt>
                <c:pt idx="8328">
                  <c:v>0.0</c:v>
                </c:pt>
                <c:pt idx="8329">
                  <c:v>0.0</c:v>
                </c:pt>
                <c:pt idx="8330">
                  <c:v>0.0</c:v>
                </c:pt>
                <c:pt idx="8331">
                  <c:v>0.0</c:v>
                </c:pt>
                <c:pt idx="8332">
                  <c:v>0.001</c:v>
                </c:pt>
                <c:pt idx="8333">
                  <c:v>0.0</c:v>
                </c:pt>
                <c:pt idx="8334">
                  <c:v>0.0</c:v>
                </c:pt>
                <c:pt idx="8335">
                  <c:v>0.0</c:v>
                </c:pt>
                <c:pt idx="8336">
                  <c:v>0.0</c:v>
                </c:pt>
                <c:pt idx="8337">
                  <c:v>0.0</c:v>
                </c:pt>
                <c:pt idx="8338">
                  <c:v>0.0</c:v>
                </c:pt>
                <c:pt idx="8339">
                  <c:v>0.0</c:v>
                </c:pt>
                <c:pt idx="8340">
                  <c:v>0.0</c:v>
                </c:pt>
                <c:pt idx="8341">
                  <c:v>0.001</c:v>
                </c:pt>
                <c:pt idx="8342">
                  <c:v>0.0</c:v>
                </c:pt>
                <c:pt idx="8343">
                  <c:v>0.001</c:v>
                </c:pt>
                <c:pt idx="8344">
                  <c:v>0.0</c:v>
                </c:pt>
                <c:pt idx="8345">
                  <c:v>0.0</c:v>
                </c:pt>
                <c:pt idx="8346">
                  <c:v>0.0</c:v>
                </c:pt>
                <c:pt idx="8347">
                  <c:v>0.001</c:v>
                </c:pt>
                <c:pt idx="8348">
                  <c:v>0.001</c:v>
                </c:pt>
                <c:pt idx="8349">
                  <c:v>0.001</c:v>
                </c:pt>
                <c:pt idx="8350">
                  <c:v>0.0</c:v>
                </c:pt>
                <c:pt idx="8351">
                  <c:v>0.0</c:v>
                </c:pt>
                <c:pt idx="8352">
                  <c:v>0.0</c:v>
                </c:pt>
                <c:pt idx="8353">
                  <c:v>0.002</c:v>
                </c:pt>
                <c:pt idx="8354">
                  <c:v>0.0</c:v>
                </c:pt>
                <c:pt idx="8355">
                  <c:v>0.0</c:v>
                </c:pt>
                <c:pt idx="8356">
                  <c:v>0.0</c:v>
                </c:pt>
                <c:pt idx="8357">
                  <c:v>0.0</c:v>
                </c:pt>
                <c:pt idx="8358">
                  <c:v>0.001</c:v>
                </c:pt>
                <c:pt idx="8359">
                  <c:v>0.0</c:v>
                </c:pt>
                <c:pt idx="8360">
                  <c:v>0.0</c:v>
                </c:pt>
                <c:pt idx="8361">
                  <c:v>0.0</c:v>
                </c:pt>
                <c:pt idx="8362">
                  <c:v>0.0</c:v>
                </c:pt>
                <c:pt idx="8363">
                  <c:v>0.0</c:v>
                </c:pt>
                <c:pt idx="8364">
                  <c:v>0.0</c:v>
                </c:pt>
                <c:pt idx="8365">
                  <c:v>0.001</c:v>
                </c:pt>
                <c:pt idx="8366">
                  <c:v>0.001</c:v>
                </c:pt>
                <c:pt idx="8367">
                  <c:v>0.001</c:v>
                </c:pt>
                <c:pt idx="8368">
                  <c:v>0.0</c:v>
                </c:pt>
                <c:pt idx="8369">
                  <c:v>0.0</c:v>
                </c:pt>
                <c:pt idx="8370">
                  <c:v>0.002</c:v>
                </c:pt>
                <c:pt idx="8371">
                  <c:v>0.0</c:v>
                </c:pt>
                <c:pt idx="8372">
                  <c:v>0.001</c:v>
                </c:pt>
                <c:pt idx="8373">
                  <c:v>0.0</c:v>
                </c:pt>
                <c:pt idx="8374">
                  <c:v>0.0</c:v>
                </c:pt>
                <c:pt idx="8375">
                  <c:v>0.0</c:v>
                </c:pt>
                <c:pt idx="8376">
                  <c:v>0.0</c:v>
                </c:pt>
                <c:pt idx="8377">
                  <c:v>0.0</c:v>
                </c:pt>
                <c:pt idx="8378">
                  <c:v>0.0</c:v>
                </c:pt>
                <c:pt idx="8379">
                  <c:v>0.0</c:v>
                </c:pt>
                <c:pt idx="8380">
                  <c:v>0.0</c:v>
                </c:pt>
                <c:pt idx="8381">
                  <c:v>0.0</c:v>
                </c:pt>
                <c:pt idx="8382">
                  <c:v>0.0</c:v>
                </c:pt>
                <c:pt idx="8383">
                  <c:v>0.0</c:v>
                </c:pt>
                <c:pt idx="8384">
                  <c:v>0.0</c:v>
                </c:pt>
                <c:pt idx="8385">
                  <c:v>0.0</c:v>
                </c:pt>
                <c:pt idx="8386">
                  <c:v>0.0</c:v>
                </c:pt>
                <c:pt idx="8387">
                  <c:v>0.0</c:v>
                </c:pt>
                <c:pt idx="8388">
                  <c:v>0.0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c:v>
                </c:pt>
                <c:pt idx="8404">
                  <c:v>0.001</c:v>
                </c:pt>
                <c:pt idx="8405">
                  <c:v>0.0</c:v>
                </c:pt>
                <c:pt idx="8406">
                  <c:v>0.0</c:v>
                </c:pt>
                <c:pt idx="8407">
                  <c:v>0.0</c:v>
                </c:pt>
                <c:pt idx="8408">
                  <c:v>0.0</c:v>
                </c:pt>
                <c:pt idx="8409">
                  <c:v>0.0</c:v>
                </c:pt>
                <c:pt idx="8410">
                  <c:v>0.0</c:v>
                </c:pt>
                <c:pt idx="8411">
                  <c:v>0.0</c:v>
                </c:pt>
                <c:pt idx="8412">
                  <c:v>0.0</c:v>
                </c:pt>
                <c:pt idx="8413">
                  <c:v>0.0</c:v>
                </c:pt>
                <c:pt idx="8414">
                  <c:v>0.0</c:v>
                </c:pt>
                <c:pt idx="8415">
                  <c:v>0.0</c:v>
                </c:pt>
                <c:pt idx="8416">
                  <c:v>0.0</c:v>
                </c:pt>
                <c:pt idx="8417">
                  <c:v>0.0</c:v>
                </c:pt>
                <c:pt idx="8418">
                  <c:v>0.001</c:v>
                </c:pt>
                <c:pt idx="8419">
                  <c:v>0.0</c:v>
                </c:pt>
                <c:pt idx="8420">
                  <c:v>0.0</c:v>
                </c:pt>
                <c:pt idx="8421">
                  <c:v>0.0</c:v>
                </c:pt>
                <c:pt idx="8422">
                  <c:v>0.0</c:v>
                </c:pt>
                <c:pt idx="8423">
                  <c:v>0.001</c:v>
                </c:pt>
                <c:pt idx="8424">
                  <c:v>0.0</c:v>
                </c:pt>
                <c:pt idx="8425">
                  <c:v>0.0</c:v>
                </c:pt>
                <c:pt idx="8426">
                  <c:v>0.0</c:v>
                </c:pt>
                <c:pt idx="8427">
                  <c:v>0.0</c:v>
                </c:pt>
                <c:pt idx="8428">
                  <c:v>0.0</c:v>
                </c:pt>
                <c:pt idx="8429">
                  <c:v>0.001</c:v>
                </c:pt>
                <c:pt idx="8430">
                  <c:v>0.0</c:v>
                </c:pt>
                <c:pt idx="8431">
                  <c:v>0.0</c:v>
                </c:pt>
                <c:pt idx="8432">
                  <c:v>0.001</c:v>
                </c:pt>
                <c:pt idx="8433">
                  <c:v>0.0</c:v>
                </c:pt>
                <c:pt idx="8434">
                  <c:v>0.0</c:v>
                </c:pt>
                <c:pt idx="8435">
                  <c:v>0.0</c:v>
                </c:pt>
                <c:pt idx="8436">
                  <c:v>0.0</c:v>
                </c:pt>
                <c:pt idx="8437">
                  <c:v>0.0</c:v>
                </c:pt>
                <c:pt idx="8438">
                  <c:v>0.0</c:v>
                </c:pt>
                <c:pt idx="8439">
                  <c:v>0.0</c:v>
                </c:pt>
                <c:pt idx="8440">
                  <c:v>0.0</c:v>
                </c:pt>
                <c:pt idx="8441">
                  <c:v>0.0</c:v>
                </c:pt>
                <c:pt idx="8442">
                  <c:v>0.001</c:v>
                </c:pt>
                <c:pt idx="8443">
                  <c:v>0.0</c:v>
                </c:pt>
                <c:pt idx="8444">
                  <c:v>0.0</c:v>
                </c:pt>
                <c:pt idx="8445">
                  <c:v>0.0</c:v>
                </c:pt>
                <c:pt idx="8446">
                  <c:v>0.0</c:v>
                </c:pt>
                <c:pt idx="8447">
                  <c:v>0.0</c:v>
                </c:pt>
                <c:pt idx="8448">
                  <c:v>0.0</c:v>
                </c:pt>
                <c:pt idx="8449">
                  <c:v>0.0</c:v>
                </c:pt>
                <c:pt idx="8450">
                  <c:v>0.001</c:v>
                </c:pt>
                <c:pt idx="8451">
                  <c:v>0.0</c:v>
                </c:pt>
                <c:pt idx="8452">
                  <c:v>0.0</c:v>
                </c:pt>
                <c:pt idx="8453">
                  <c:v>0.0</c:v>
                </c:pt>
                <c:pt idx="8454">
                  <c:v>0.0</c:v>
                </c:pt>
                <c:pt idx="8455">
                  <c:v>0.0</c:v>
                </c:pt>
                <c:pt idx="8456">
                  <c:v>0.0</c:v>
                </c:pt>
                <c:pt idx="8457">
                  <c:v>0.0</c:v>
                </c:pt>
                <c:pt idx="8458">
                  <c:v>0.001</c:v>
                </c:pt>
                <c:pt idx="8459">
                  <c:v>0.0</c:v>
                </c:pt>
                <c:pt idx="8460">
                  <c:v>0.0</c:v>
                </c:pt>
                <c:pt idx="8461">
                  <c:v>0.001</c:v>
                </c:pt>
                <c:pt idx="8462">
                  <c:v>0.0</c:v>
                </c:pt>
                <c:pt idx="8463">
                  <c:v>0.0</c:v>
                </c:pt>
                <c:pt idx="8464">
                  <c:v>0.0</c:v>
                </c:pt>
                <c:pt idx="8465">
                  <c:v>0.001</c:v>
                </c:pt>
                <c:pt idx="8466">
                  <c:v>0.001</c:v>
                </c:pt>
                <c:pt idx="8467">
                  <c:v>0.001</c:v>
                </c:pt>
                <c:pt idx="8468">
                  <c:v>0.0</c:v>
                </c:pt>
                <c:pt idx="8469">
                  <c:v>0.0</c:v>
                </c:pt>
                <c:pt idx="8470">
                  <c:v>0.001</c:v>
                </c:pt>
                <c:pt idx="8471">
                  <c:v>0.0</c:v>
                </c:pt>
                <c:pt idx="8472">
                  <c:v>0.0</c:v>
                </c:pt>
                <c:pt idx="8473">
                  <c:v>0.0</c:v>
                </c:pt>
                <c:pt idx="8474">
                  <c:v>0.0</c:v>
                </c:pt>
                <c:pt idx="8475">
                  <c:v>0.001</c:v>
                </c:pt>
                <c:pt idx="8476">
                  <c:v>0.0</c:v>
                </c:pt>
                <c:pt idx="8477">
                  <c:v>0.0</c:v>
                </c:pt>
                <c:pt idx="8478">
                  <c:v>0.0</c:v>
                </c:pt>
                <c:pt idx="8479">
                  <c:v>0.0</c:v>
                </c:pt>
                <c:pt idx="8480">
                  <c:v>0.0</c:v>
                </c:pt>
                <c:pt idx="8481">
                  <c:v>0.0</c:v>
                </c:pt>
                <c:pt idx="8482">
                  <c:v>0.001</c:v>
                </c:pt>
                <c:pt idx="8483">
                  <c:v>0.001</c:v>
                </c:pt>
                <c:pt idx="8484">
                  <c:v>0.0</c:v>
                </c:pt>
                <c:pt idx="8485">
                  <c:v>0.0</c:v>
                </c:pt>
                <c:pt idx="8486">
                  <c:v>0.0</c:v>
                </c:pt>
                <c:pt idx="8487">
                  <c:v>0.0</c:v>
                </c:pt>
                <c:pt idx="8488">
                  <c:v>0.0</c:v>
                </c:pt>
                <c:pt idx="8489">
                  <c:v>0.0</c:v>
                </c:pt>
                <c:pt idx="8490">
                  <c:v>0.0</c:v>
                </c:pt>
                <c:pt idx="8491">
                  <c:v>0.0</c:v>
                </c:pt>
                <c:pt idx="8492">
                  <c:v>0.001</c:v>
                </c:pt>
                <c:pt idx="8493">
                  <c:v>0.001</c:v>
                </c:pt>
                <c:pt idx="8494">
                  <c:v>0.001</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0.0</c:v>
                </c:pt>
                <c:pt idx="8509">
                  <c:v>0.0</c:v>
                </c:pt>
                <c:pt idx="8510">
                  <c:v>0.0</c:v>
                </c:pt>
                <c:pt idx="8511">
                  <c:v>0.0</c:v>
                </c:pt>
                <c:pt idx="8512">
                  <c:v>0.0</c:v>
                </c:pt>
                <c:pt idx="8513">
                  <c:v>0.0</c:v>
                </c:pt>
                <c:pt idx="8514">
                  <c:v>0.001</c:v>
                </c:pt>
                <c:pt idx="8515">
                  <c:v>0.0</c:v>
                </c:pt>
                <c:pt idx="8516">
                  <c:v>0.0</c:v>
                </c:pt>
                <c:pt idx="8517">
                  <c:v>0.0</c:v>
                </c:pt>
                <c:pt idx="8518">
                  <c:v>0.0</c:v>
                </c:pt>
                <c:pt idx="8519">
                  <c:v>0.0</c:v>
                </c:pt>
                <c:pt idx="8520">
                  <c:v>0.0</c:v>
                </c:pt>
                <c:pt idx="8521">
                  <c:v>0.0</c:v>
                </c:pt>
                <c:pt idx="8522">
                  <c:v>0.001</c:v>
                </c:pt>
                <c:pt idx="8523">
                  <c:v>0.001</c:v>
                </c:pt>
                <c:pt idx="8524">
                  <c:v>0.0</c:v>
                </c:pt>
                <c:pt idx="8525">
                  <c:v>0.0</c:v>
                </c:pt>
                <c:pt idx="8526">
                  <c:v>0.0</c:v>
                </c:pt>
                <c:pt idx="8527">
                  <c:v>0.0</c:v>
                </c:pt>
                <c:pt idx="8528">
                  <c:v>0.001</c:v>
                </c:pt>
                <c:pt idx="8529">
                  <c:v>0.001</c:v>
                </c:pt>
                <c:pt idx="8530">
                  <c:v>0.001</c:v>
                </c:pt>
                <c:pt idx="8531">
                  <c:v>0.0</c:v>
                </c:pt>
                <c:pt idx="8532">
                  <c:v>0.001</c:v>
                </c:pt>
                <c:pt idx="8533">
                  <c:v>0.0</c:v>
                </c:pt>
                <c:pt idx="8534">
                  <c:v>0.001</c:v>
                </c:pt>
                <c:pt idx="8535">
                  <c:v>0.001</c:v>
                </c:pt>
                <c:pt idx="8536">
                  <c:v>0.001</c:v>
                </c:pt>
                <c:pt idx="8537">
                  <c:v>0.001</c:v>
                </c:pt>
                <c:pt idx="8538">
                  <c:v>0.001</c:v>
                </c:pt>
                <c:pt idx="8539">
                  <c:v>0.0</c:v>
                </c:pt>
                <c:pt idx="8540">
                  <c:v>0.001</c:v>
                </c:pt>
                <c:pt idx="8541">
                  <c:v>0.0</c:v>
                </c:pt>
                <c:pt idx="8542">
                  <c:v>0.0</c:v>
                </c:pt>
                <c:pt idx="8543">
                  <c:v>0.0</c:v>
                </c:pt>
                <c:pt idx="8544">
                  <c:v>0.0</c:v>
                </c:pt>
                <c:pt idx="8545">
                  <c:v>0.0</c:v>
                </c:pt>
                <c:pt idx="8546">
                  <c:v>0.0</c:v>
                </c:pt>
                <c:pt idx="8547">
                  <c:v>0.0</c:v>
                </c:pt>
                <c:pt idx="8548">
                  <c:v>0.0</c:v>
                </c:pt>
                <c:pt idx="8549">
                  <c:v>0.001</c:v>
                </c:pt>
                <c:pt idx="8550">
                  <c:v>0.0</c:v>
                </c:pt>
                <c:pt idx="8551">
                  <c:v>0.0</c:v>
                </c:pt>
                <c:pt idx="8552">
                  <c:v>0.0</c:v>
                </c:pt>
                <c:pt idx="8553">
                  <c:v>0.0</c:v>
                </c:pt>
                <c:pt idx="8554">
                  <c:v>0.0</c:v>
                </c:pt>
                <c:pt idx="8555">
                  <c:v>0.0</c:v>
                </c:pt>
                <c:pt idx="8556">
                  <c:v>0.0</c:v>
                </c:pt>
                <c:pt idx="8557">
                  <c:v>0.0</c:v>
                </c:pt>
                <c:pt idx="8558">
                  <c:v>0.0</c:v>
                </c:pt>
                <c:pt idx="8559">
                  <c:v>0.001</c:v>
                </c:pt>
                <c:pt idx="8560">
                  <c:v>0.0</c:v>
                </c:pt>
                <c:pt idx="8561">
                  <c:v>0.0</c:v>
                </c:pt>
                <c:pt idx="8562">
                  <c:v>0.0</c:v>
                </c:pt>
                <c:pt idx="8563">
                  <c:v>0.0</c:v>
                </c:pt>
                <c:pt idx="8564">
                  <c:v>0.0</c:v>
                </c:pt>
                <c:pt idx="8565">
                  <c:v>0.001</c:v>
                </c:pt>
                <c:pt idx="8566">
                  <c:v>0.0</c:v>
                </c:pt>
                <c:pt idx="8567">
                  <c:v>0.001</c:v>
                </c:pt>
                <c:pt idx="8568">
                  <c:v>0.001</c:v>
                </c:pt>
                <c:pt idx="8569">
                  <c:v>0.001</c:v>
                </c:pt>
                <c:pt idx="8570">
                  <c:v>0.001</c:v>
                </c:pt>
                <c:pt idx="8571">
                  <c:v>0.001</c:v>
                </c:pt>
                <c:pt idx="8572">
                  <c:v>0.0</c:v>
                </c:pt>
                <c:pt idx="8573">
                  <c:v>0.001</c:v>
                </c:pt>
                <c:pt idx="8574">
                  <c:v>0.002</c:v>
                </c:pt>
                <c:pt idx="8575">
                  <c:v>0.001</c:v>
                </c:pt>
                <c:pt idx="8576">
                  <c:v>0.0</c:v>
                </c:pt>
                <c:pt idx="8577">
                  <c:v>0.001</c:v>
                </c:pt>
                <c:pt idx="8578">
                  <c:v>0.0</c:v>
                </c:pt>
                <c:pt idx="8579">
                  <c:v>0.0</c:v>
                </c:pt>
                <c:pt idx="8580">
                  <c:v>0.001</c:v>
                </c:pt>
                <c:pt idx="8581">
                  <c:v>0.0</c:v>
                </c:pt>
                <c:pt idx="8582">
                  <c:v>0.0</c:v>
                </c:pt>
                <c:pt idx="8583">
                  <c:v>0.0</c:v>
                </c:pt>
                <c:pt idx="8584">
                  <c:v>0.0</c:v>
                </c:pt>
                <c:pt idx="8585">
                  <c:v>0.0</c:v>
                </c:pt>
                <c:pt idx="8586">
                  <c:v>0.0</c:v>
                </c:pt>
                <c:pt idx="8587">
                  <c:v>0.0</c:v>
                </c:pt>
                <c:pt idx="8588">
                  <c:v>0.0</c:v>
                </c:pt>
                <c:pt idx="8589">
                  <c:v>0.001</c:v>
                </c:pt>
                <c:pt idx="8590">
                  <c:v>0.001</c:v>
                </c:pt>
                <c:pt idx="8591">
                  <c:v>0.0</c:v>
                </c:pt>
                <c:pt idx="8592">
                  <c:v>0.0</c:v>
                </c:pt>
                <c:pt idx="8593">
                  <c:v>0.001</c:v>
                </c:pt>
                <c:pt idx="8594">
                  <c:v>0.0</c:v>
                </c:pt>
                <c:pt idx="8595">
                  <c:v>0.001</c:v>
                </c:pt>
                <c:pt idx="8596">
                  <c:v>0.0</c:v>
                </c:pt>
                <c:pt idx="8597">
                  <c:v>0.001</c:v>
                </c:pt>
                <c:pt idx="8598">
                  <c:v>0.0</c:v>
                </c:pt>
                <c:pt idx="8599">
                  <c:v>0.001</c:v>
                </c:pt>
                <c:pt idx="8600">
                  <c:v>0.001</c:v>
                </c:pt>
                <c:pt idx="8601">
                  <c:v>0.001</c:v>
                </c:pt>
                <c:pt idx="8602">
                  <c:v>0.0</c:v>
                </c:pt>
                <c:pt idx="8603">
                  <c:v>0.001</c:v>
                </c:pt>
                <c:pt idx="8604">
                  <c:v>0.001</c:v>
                </c:pt>
                <c:pt idx="8605">
                  <c:v>0.001</c:v>
                </c:pt>
                <c:pt idx="8606">
                  <c:v>0.001</c:v>
                </c:pt>
                <c:pt idx="8607">
                  <c:v>0.0</c:v>
                </c:pt>
                <c:pt idx="8608">
                  <c:v>0.0</c:v>
                </c:pt>
                <c:pt idx="8609">
                  <c:v>0.001</c:v>
                </c:pt>
                <c:pt idx="8610">
                  <c:v>0.0</c:v>
                </c:pt>
                <c:pt idx="8611">
                  <c:v>0.001</c:v>
                </c:pt>
                <c:pt idx="8612">
                  <c:v>0.001</c:v>
                </c:pt>
                <c:pt idx="8613">
                  <c:v>0.003</c:v>
                </c:pt>
                <c:pt idx="8614">
                  <c:v>0.0</c:v>
                </c:pt>
                <c:pt idx="8615">
                  <c:v>0.003</c:v>
                </c:pt>
                <c:pt idx="8616">
                  <c:v>0.001</c:v>
                </c:pt>
                <c:pt idx="8617">
                  <c:v>0.001</c:v>
                </c:pt>
                <c:pt idx="8618">
                  <c:v>0.001</c:v>
                </c:pt>
                <c:pt idx="8619">
                  <c:v>0.0</c:v>
                </c:pt>
                <c:pt idx="8620">
                  <c:v>0.0</c:v>
                </c:pt>
                <c:pt idx="8621">
                  <c:v>0.001</c:v>
                </c:pt>
                <c:pt idx="8622">
                  <c:v>0.001</c:v>
                </c:pt>
                <c:pt idx="8623">
                  <c:v>0.001</c:v>
                </c:pt>
                <c:pt idx="8624">
                  <c:v>0.0</c:v>
                </c:pt>
                <c:pt idx="8625">
                  <c:v>0.001</c:v>
                </c:pt>
                <c:pt idx="8626">
                  <c:v>0.001</c:v>
                </c:pt>
                <c:pt idx="8627">
                  <c:v>0.001</c:v>
                </c:pt>
                <c:pt idx="8628">
                  <c:v>0.001</c:v>
                </c:pt>
                <c:pt idx="8629">
                  <c:v>0.001</c:v>
                </c:pt>
                <c:pt idx="8630">
                  <c:v>0.001</c:v>
                </c:pt>
                <c:pt idx="8631">
                  <c:v>0.001</c:v>
                </c:pt>
                <c:pt idx="8632">
                  <c:v>0.001</c:v>
                </c:pt>
                <c:pt idx="8633">
                  <c:v>0.0</c:v>
                </c:pt>
                <c:pt idx="8634">
                  <c:v>0.001</c:v>
                </c:pt>
                <c:pt idx="8635">
                  <c:v>0.0</c:v>
                </c:pt>
                <c:pt idx="8636">
                  <c:v>0.001</c:v>
                </c:pt>
                <c:pt idx="8637">
                  <c:v>0.0</c:v>
                </c:pt>
                <c:pt idx="8638">
                  <c:v>0.001</c:v>
                </c:pt>
                <c:pt idx="8639">
                  <c:v>0.001</c:v>
                </c:pt>
                <c:pt idx="8640">
                  <c:v>0.001</c:v>
                </c:pt>
                <c:pt idx="8641">
                  <c:v>0.001</c:v>
                </c:pt>
                <c:pt idx="8642">
                  <c:v>0.001</c:v>
                </c:pt>
                <c:pt idx="8643">
                  <c:v>0.001</c:v>
                </c:pt>
                <c:pt idx="8644">
                  <c:v>0.0</c:v>
                </c:pt>
                <c:pt idx="8645">
                  <c:v>0.001</c:v>
                </c:pt>
                <c:pt idx="8646">
                  <c:v>0.0</c:v>
                </c:pt>
                <c:pt idx="8647">
                  <c:v>0.0</c:v>
                </c:pt>
                <c:pt idx="8648">
                  <c:v>0.0</c:v>
                </c:pt>
                <c:pt idx="8649">
                  <c:v>0.001</c:v>
                </c:pt>
                <c:pt idx="8650">
                  <c:v>0.001</c:v>
                </c:pt>
                <c:pt idx="8651">
                  <c:v>0.001</c:v>
                </c:pt>
                <c:pt idx="8652">
                  <c:v>0.001</c:v>
                </c:pt>
                <c:pt idx="8653">
                  <c:v>0.001</c:v>
                </c:pt>
                <c:pt idx="8654">
                  <c:v>0.001</c:v>
                </c:pt>
                <c:pt idx="8655">
                  <c:v>0.001</c:v>
                </c:pt>
                <c:pt idx="8656">
                  <c:v>0.001</c:v>
                </c:pt>
                <c:pt idx="8657">
                  <c:v>0.001</c:v>
                </c:pt>
                <c:pt idx="8658">
                  <c:v>0.001</c:v>
                </c:pt>
                <c:pt idx="8659">
                  <c:v>0.0</c:v>
                </c:pt>
                <c:pt idx="8660">
                  <c:v>0.001</c:v>
                </c:pt>
                <c:pt idx="8661">
                  <c:v>0.002</c:v>
                </c:pt>
                <c:pt idx="8662">
                  <c:v>0.0</c:v>
                </c:pt>
                <c:pt idx="8663">
                  <c:v>0.001</c:v>
                </c:pt>
                <c:pt idx="8664">
                  <c:v>0.001</c:v>
                </c:pt>
                <c:pt idx="8665">
                  <c:v>0.001</c:v>
                </c:pt>
                <c:pt idx="8666">
                  <c:v>0.001</c:v>
                </c:pt>
                <c:pt idx="8667">
                  <c:v>0.0</c:v>
                </c:pt>
                <c:pt idx="8668">
                  <c:v>0.0</c:v>
                </c:pt>
                <c:pt idx="8669">
                  <c:v>0.0</c:v>
                </c:pt>
                <c:pt idx="8670">
                  <c:v>0.0</c:v>
                </c:pt>
                <c:pt idx="8671">
                  <c:v>0.001</c:v>
                </c:pt>
                <c:pt idx="8672">
                  <c:v>0.001</c:v>
                </c:pt>
                <c:pt idx="8673">
                  <c:v>0.001</c:v>
                </c:pt>
                <c:pt idx="8674">
                  <c:v>0.0</c:v>
                </c:pt>
                <c:pt idx="8675">
                  <c:v>0.001</c:v>
                </c:pt>
                <c:pt idx="8676">
                  <c:v>0.001</c:v>
                </c:pt>
                <c:pt idx="8677">
                  <c:v>0.0</c:v>
                </c:pt>
                <c:pt idx="8678">
                  <c:v>0.0</c:v>
                </c:pt>
                <c:pt idx="8679">
                  <c:v>0.001</c:v>
                </c:pt>
                <c:pt idx="8680">
                  <c:v>0.001</c:v>
                </c:pt>
                <c:pt idx="8681">
                  <c:v>0.001</c:v>
                </c:pt>
                <c:pt idx="8682">
                  <c:v>0.001</c:v>
                </c:pt>
                <c:pt idx="8683">
                  <c:v>0.001</c:v>
                </c:pt>
                <c:pt idx="8684">
                  <c:v>0.001</c:v>
                </c:pt>
                <c:pt idx="8685">
                  <c:v>0.0</c:v>
                </c:pt>
                <c:pt idx="8686">
                  <c:v>0.001</c:v>
                </c:pt>
                <c:pt idx="8687">
                  <c:v>0.001</c:v>
                </c:pt>
                <c:pt idx="8688">
                  <c:v>0.001</c:v>
                </c:pt>
                <c:pt idx="8689">
                  <c:v>0.001</c:v>
                </c:pt>
                <c:pt idx="8690">
                  <c:v>0.001</c:v>
                </c:pt>
                <c:pt idx="8691">
                  <c:v>0.001</c:v>
                </c:pt>
                <c:pt idx="8692">
                  <c:v>0.0</c:v>
                </c:pt>
                <c:pt idx="8693">
                  <c:v>0.001</c:v>
                </c:pt>
                <c:pt idx="8694">
                  <c:v>0.001</c:v>
                </c:pt>
                <c:pt idx="8695">
                  <c:v>0.001</c:v>
                </c:pt>
                <c:pt idx="8696">
                  <c:v>0.0</c:v>
                </c:pt>
                <c:pt idx="8697">
                  <c:v>0.0</c:v>
                </c:pt>
                <c:pt idx="8698">
                  <c:v>0.0</c:v>
                </c:pt>
                <c:pt idx="8699">
                  <c:v>0.0</c:v>
                </c:pt>
                <c:pt idx="8700">
                  <c:v>0.001</c:v>
                </c:pt>
                <c:pt idx="8701">
                  <c:v>0.0</c:v>
                </c:pt>
                <c:pt idx="8702">
                  <c:v>0.0</c:v>
                </c:pt>
                <c:pt idx="8703">
                  <c:v>0.001</c:v>
                </c:pt>
                <c:pt idx="8704">
                  <c:v>0.0</c:v>
                </c:pt>
                <c:pt idx="8705">
                  <c:v>0.0</c:v>
                </c:pt>
                <c:pt idx="8706">
                  <c:v>0.001</c:v>
                </c:pt>
                <c:pt idx="8707">
                  <c:v>0.001</c:v>
                </c:pt>
                <c:pt idx="8708">
                  <c:v>0.001</c:v>
                </c:pt>
                <c:pt idx="8709">
                  <c:v>0.001</c:v>
                </c:pt>
                <c:pt idx="8710">
                  <c:v>0.001</c:v>
                </c:pt>
                <c:pt idx="8711">
                  <c:v>0.001</c:v>
                </c:pt>
                <c:pt idx="8712">
                  <c:v>0.001</c:v>
                </c:pt>
                <c:pt idx="8713">
                  <c:v>0.001</c:v>
                </c:pt>
                <c:pt idx="8714">
                  <c:v>0.0</c:v>
                </c:pt>
                <c:pt idx="8715">
                  <c:v>0.001</c:v>
                </c:pt>
                <c:pt idx="8716">
                  <c:v>0.001</c:v>
                </c:pt>
                <c:pt idx="8717">
                  <c:v>0.001</c:v>
                </c:pt>
                <c:pt idx="8718">
                  <c:v>0.001</c:v>
                </c:pt>
                <c:pt idx="8719">
                  <c:v>0.0</c:v>
                </c:pt>
                <c:pt idx="8720">
                  <c:v>0.0</c:v>
                </c:pt>
                <c:pt idx="8721">
                  <c:v>0.0</c:v>
                </c:pt>
                <c:pt idx="8722">
                  <c:v>0.0</c:v>
                </c:pt>
                <c:pt idx="8723">
                  <c:v>0.0</c:v>
                </c:pt>
                <c:pt idx="8724">
                  <c:v>0.001</c:v>
                </c:pt>
                <c:pt idx="8725">
                  <c:v>0.001</c:v>
                </c:pt>
                <c:pt idx="8726">
                  <c:v>0.001</c:v>
                </c:pt>
                <c:pt idx="8727">
                  <c:v>0.001</c:v>
                </c:pt>
                <c:pt idx="8728">
                  <c:v>0.001</c:v>
                </c:pt>
                <c:pt idx="8729">
                  <c:v>0.001</c:v>
                </c:pt>
                <c:pt idx="8730">
                  <c:v>0.001</c:v>
                </c:pt>
                <c:pt idx="8731">
                  <c:v>0.001</c:v>
                </c:pt>
                <c:pt idx="8732">
                  <c:v>0.003</c:v>
                </c:pt>
                <c:pt idx="8733">
                  <c:v>0.001</c:v>
                </c:pt>
                <c:pt idx="8734">
                  <c:v>0.0</c:v>
                </c:pt>
                <c:pt idx="8735">
                  <c:v>0.0</c:v>
                </c:pt>
                <c:pt idx="8736">
                  <c:v>0.001</c:v>
                </c:pt>
                <c:pt idx="8737">
                  <c:v>0.001</c:v>
                </c:pt>
                <c:pt idx="8738">
                  <c:v>0.001</c:v>
                </c:pt>
                <c:pt idx="8739">
                  <c:v>0.002</c:v>
                </c:pt>
                <c:pt idx="8740">
                  <c:v>0.0</c:v>
                </c:pt>
                <c:pt idx="8741">
                  <c:v>0.001</c:v>
                </c:pt>
                <c:pt idx="8742">
                  <c:v>0.001</c:v>
                </c:pt>
                <c:pt idx="8743">
                  <c:v>0.0</c:v>
                </c:pt>
                <c:pt idx="8744">
                  <c:v>0.001</c:v>
                </c:pt>
                <c:pt idx="8745">
                  <c:v>0.0</c:v>
                </c:pt>
                <c:pt idx="8746">
                  <c:v>0.0</c:v>
                </c:pt>
                <c:pt idx="8747">
                  <c:v>0.0</c:v>
                </c:pt>
                <c:pt idx="8748">
                  <c:v>0.001</c:v>
                </c:pt>
                <c:pt idx="8749">
                  <c:v>0.001</c:v>
                </c:pt>
                <c:pt idx="8750">
                  <c:v>0.001</c:v>
                </c:pt>
                <c:pt idx="8751">
                  <c:v>0.001</c:v>
                </c:pt>
                <c:pt idx="8752">
                  <c:v>0.001</c:v>
                </c:pt>
                <c:pt idx="8753">
                  <c:v>0.001</c:v>
                </c:pt>
                <c:pt idx="8754">
                  <c:v>0.001</c:v>
                </c:pt>
                <c:pt idx="8755">
                  <c:v>0.0</c:v>
                </c:pt>
                <c:pt idx="8756">
                  <c:v>0.001</c:v>
                </c:pt>
                <c:pt idx="8757">
                  <c:v>0.0</c:v>
                </c:pt>
                <c:pt idx="8758">
                  <c:v>0.001</c:v>
                </c:pt>
                <c:pt idx="8759">
                  <c:v>0.001</c:v>
                </c:pt>
                <c:pt idx="8760">
                  <c:v>0.001</c:v>
                </c:pt>
                <c:pt idx="8761">
                  <c:v>0.001</c:v>
                </c:pt>
                <c:pt idx="8762">
                  <c:v>0.001</c:v>
                </c:pt>
                <c:pt idx="8763">
                  <c:v>0.0</c:v>
                </c:pt>
                <c:pt idx="8764">
                  <c:v>0.0</c:v>
                </c:pt>
                <c:pt idx="8765">
                  <c:v>0.001</c:v>
                </c:pt>
                <c:pt idx="8766">
                  <c:v>0.001</c:v>
                </c:pt>
                <c:pt idx="8767">
                  <c:v>0.001</c:v>
                </c:pt>
                <c:pt idx="8768">
                  <c:v>0.001</c:v>
                </c:pt>
                <c:pt idx="8769">
                  <c:v>0.0</c:v>
                </c:pt>
                <c:pt idx="8770">
                  <c:v>0.001</c:v>
                </c:pt>
                <c:pt idx="8771">
                  <c:v>0.001</c:v>
                </c:pt>
                <c:pt idx="8772">
                  <c:v>0.001</c:v>
                </c:pt>
                <c:pt idx="8773">
                  <c:v>0.001</c:v>
                </c:pt>
                <c:pt idx="8774">
                  <c:v>0.001</c:v>
                </c:pt>
                <c:pt idx="8775">
                  <c:v>0.001</c:v>
                </c:pt>
                <c:pt idx="8776">
                  <c:v>0.0</c:v>
                </c:pt>
                <c:pt idx="8777">
                  <c:v>0.0</c:v>
                </c:pt>
                <c:pt idx="8778">
                  <c:v>0.001</c:v>
                </c:pt>
                <c:pt idx="8779">
                  <c:v>0.0</c:v>
                </c:pt>
                <c:pt idx="8780">
                  <c:v>0.001</c:v>
                </c:pt>
                <c:pt idx="8781">
                  <c:v>0.0</c:v>
                </c:pt>
                <c:pt idx="8782">
                  <c:v>0.001</c:v>
                </c:pt>
                <c:pt idx="8783">
                  <c:v>0.001</c:v>
                </c:pt>
                <c:pt idx="8784">
                  <c:v>0.001</c:v>
                </c:pt>
                <c:pt idx="8785">
                  <c:v>0.001</c:v>
                </c:pt>
                <c:pt idx="8786">
                  <c:v>0.001</c:v>
                </c:pt>
                <c:pt idx="8787">
                  <c:v>0.001</c:v>
                </c:pt>
                <c:pt idx="8788">
                  <c:v>0.001</c:v>
                </c:pt>
                <c:pt idx="8789">
                  <c:v>0.0</c:v>
                </c:pt>
                <c:pt idx="8790">
                  <c:v>0.0</c:v>
                </c:pt>
                <c:pt idx="8791">
                  <c:v>0.001</c:v>
                </c:pt>
                <c:pt idx="8792">
                  <c:v>0.001</c:v>
                </c:pt>
                <c:pt idx="8793">
                  <c:v>0.001</c:v>
                </c:pt>
                <c:pt idx="8794">
                  <c:v>0.0</c:v>
                </c:pt>
                <c:pt idx="8795">
                  <c:v>0.0</c:v>
                </c:pt>
                <c:pt idx="8796">
                  <c:v>0.002</c:v>
                </c:pt>
                <c:pt idx="8797">
                  <c:v>0.108</c:v>
                </c:pt>
                <c:pt idx="8798">
                  <c:v>0.163</c:v>
                </c:pt>
                <c:pt idx="8799">
                  <c:v>0.129</c:v>
                </c:pt>
                <c:pt idx="8800">
                  <c:v>0.099</c:v>
                </c:pt>
                <c:pt idx="8801">
                  <c:v>0.139</c:v>
                </c:pt>
                <c:pt idx="8802">
                  <c:v>0.141</c:v>
                </c:pt>
                <c:pt idx="8803">
                  <c:v>-9999.0</c:v>
                </c:pt>
                <c:pt idx="8804">
                  <c:v>0.137</c:v>
                </c:pt>
                <c:pt idx="8805">
                  <c:v>0.132</c:v>
                </c:pt>
                <c:pt idx="8806">
                  <c:v>0.125</c:v>
                </c:pt>
                <c:pt idx="8807">
                  <c:v>0.131</c:v>
                </c:pt>
                <c:pt idx="8808">
                  <c:v>0.119</c:v>
                </c:pt>
                <c:pt idx="8809">
                  <c:v>0.109</c:v>
                </c:pt>
                <c:pt idx="8810">
                  <c:v>0.113</c:v>
                </c:pt>
                <c:pt idx="8811">
                  <c:v>0.105</c:v>
                </c:pt>
                <c:pt idx="8812">
                  <c:v>0.105</c:v>
                </c:pt>
                <c:pt idx="8813">
                  <c:v>0.091</c:v>
                </c:pt>
                <c:pt idx="8814">
                  <c:v>0.083</c:v>
                </c:pt>
                <c:pt idx="8815">
                  <c:v>0.074</c:v>
                </c:pt>
                <c:pt idx="8816">
                  <c:v>0.073</c:v>
                </c:pt>
                <c:pt idx="8817">
                  <c:v>0.07</c:v>
                </c:pt>
                <c:pt idx="8818">
                  <c:v>0.064</c:v>
                </c:pt>
                <c:pt idx="8819">
                  <c:v>0.06</c:v>
                </c:pt>
                <c:pt idx="8820">
                  <c:v>0.057</c:v>
                </c:pt>
                <c:pt idx="8821">
                  <c:v>0.054</c:v>
                </c:pt>
                <c:pt idx="8822">
                  <c:v>0.055</c:v>
                </c:pt>
                <c:pt idx="8823">
                  <c:v>0.046</c:v>
                </c:pt>
                <c:pt idx="8824">
                  <c:v>0.038</c:v>
                </c:pt>
                <c:pt idx="8825">
                  <c:v>0.034</c:v>
                </c:pt>
                <c:pt idx="8826">
                  <c:v>0.028</c:v>
                </c:pt>
                <c:pt idx="8827">
                  <c:v>0.017</c:v>
                </c:pt>
                <c:pt idx="8828">
                  <c:v>0.021</c:v>
                </c:pt>
                <c:pt idx="8829">
                  <c:v>0.014</c:v>
                </c:pt>
                <c:pt idx="8830">
                  <c:v>0.004</c:v>
                </c:pt>
                <c:pt idx="8831">
                  <c:v>0.002</c:v>
                </c:pt>
                <c:pt idx="8832">
                  <c:v>0.005</c:v>
                </c:pt>
                <c:pt idx="8833">
                  <c:v>0.004</c:v>
                </c:pt>
                <c:pt idx="8834">
                  <c:v>0.002</c:v>
                </c:pt>
                <c:pt idx="8835">
                  <c:v>0.003</c:v>
                </c:pt>
                <c:pt idx="8836">
                  <c:v>0.004</c:v>
                </c:pt>
                <c:pt idx="8837">
                  <c:v>0.002</c:v>
                </c:pt>
                <c:pt idx="8838">
                  <c:v>0.005</c:v>
                </c:pt>
                <c:pt idx="8839">
                  <c:v>0.004</c:v>
                </c:pt>
                <c:pt idx="8840">
                  <c:v>0.005</c:v>
                </c:pt>
                <c:pt idx="8841">
                  <c:v>0.005</c:v>
                </c:pt>
                <c:pt idx="8842">
                  <c:v>0.001</c:v>
                </c:pt>
                <c:pt idx="8843">
                  <c:v>0.002</c:v>
                </c:pt>
                <c:pt idx="8844">
                  <c:v>0.004</c:v>
                </c:pt>
                <c:pt idx="8845">
                  <c:v>0.002</c:v>
                </c:pt>
                <c:pt idx="8846">
                  <c:v>0.0</c:v>
                </c:pt>
                <c:pt idx="8847">
                  <c:v>0.005</c:v>
                </c:pt>
                <c:pt idx="8848">
                  <c:v>0.005</c:v>
                </c:pt>
                <c:pt idx="8849">
                  <c:v>0.007</c:v>
                </c:pt>
                <c:pt idx="8850">
                  <c:v>0.005</c:v>
                </c:pt>
                <c:pt idx="8851">
                  <c:v>0.002</c:v>
                </c:pt>
                <c:pt idx="8852">
                  <c:v>0.004</c:v>
                </c:pt>
                <c:pt idx="8853">
                  <c:v>0.003</c:v>
                </c:pt>
                <c:pt idx="8854">
                  <c:v>0.004</c:v>
                </c:pt>
                <c:pt idx="8855">
                  <c:v>0.005</c:v>
                </c:pt>
                <c:pt idx="8856">
                  <c:v>0.005</c:v>
                </c:pt>
                <c:pt idx="8857">
                  <c:v>0.005</c:v>
                </c:pt>
                <c:pt idx="8858">
                  <c:v>0.003</c:v>
                </c:pt>
                <c:pt idx="8859">
                  <c:v>0.003</c:v>
                </c:pt>
                <c:pt idx="8860">
                  <c:v>0.004</c:v>
                </c:pt>
                <c:pt idx="8861">
                  <c:v>0.001</c:v>
                </c:pt>
                <c:pt idx="8862">
                  <c:v>0.001</c:v>
                </c:pt>
                <c:pt idx="8863">
                  <c:v>0.004</c:v>
                </c:pt>
                <c:pt idx="8864">
                  <c:v>0.003</c:v>
                </c:pt>
                <c:pt idx="8865">
                  <c:v>0.002</c:v>
                </c:pt>
                <c:pt idx="8866">
                  <c:v>0.001</c:v>
                </c:pt>
                <c:pt idx="8867">
                  <c:v>0.005</c:v>
                </c:pt>
                <c:pt idx="8868">
                  <c:v>0.006</c:v>
                </c:pt>
                <c:pt idx="8869">
                  <c:v>0.005</c:v>
                </c:pt>
                <c:pt idx="8870">
                  <c:v>0.002</c:v>
                </c:pt>
                <c:pt idx="8871">
                  <c:v>0.003</c:v>
                </c:pt>
                <c:pt idx="8872">
                  <c:v>0.004</c:v>
                </c:pt>
                <c:pt idx="8873">
                  <c:v>0.005</c:v>
                </c:pt>
                <c:pt idx="8874">
                  <c:v>0.002</c:v>
                </c:pt>
                <c:pt idx="8875">
                  <c:v>0.029</c:v>
                </c:pt>
                <c:pt idx="8876">
                  <c:v>0.025</c:v>
                </c:pt>
                <c:pt idx="8877">
                  <c:v>0.007</c:v>
                </c:pt>
                <c:pt idx="8878">
                  <c:v>0.001</c:v>
                </c:pt>
                <c:pt idx="8879">
                  <c:v>0.003</c:v>
                </c:pt>
                <c:pt idx="8880">
                  <c:v>0.003</c:v>
                </c:pt>
                <c:pt idx="8881">
                  <c:v>0.004</c:v>
                </c:pt>
                <c:pt idx="8882">
                  <c:v>0.004</c:v>
                </c:pt>
                <c:pt idx="8883">
                  <c:v>0.003</c:v>
                </c:pt>
                <c:pt idx="8884">
                  <c:v>0.003</c:v>
                </c:pt>
                <c:pt idx="8885">
                  <c:v>0.003</c:v>
                </c:pt>
                <c:pt idx="8886">
                  <c:v>0.003</c:v>
                </c:pt>
                <c:pt idx="8887">
                  <c:v>-9999.0</c:v>
                </c:pt>
                <c:pt idx="8888">
                  <c:v>0.01</c:v>
                </c:pt>
                <c:pt idx="8889">
                  <c:v>0.009</c:v>
                </c:pt>
                <c:pt idx="8890">
                  <c:v>0.006</c:v>
                </c:pt>
                <c:pt idx="8891">
                  <c:v>0.005</c:v>
                </c:pt>
                <c:pt idx="8892">
                  <c:v>0.007</c:v>
                </c:pt>
                <c:pt idx="8893">
                  <c:v>0.007</c:v>
                </c:pt>
                <c:pt idx="8894">
                  <c:v>0.007</c:v>
                </c:pt>
                <c:pt idx="8895">
                  <c:v>0.007</c:v>
                </c:pt>
                <c:pt idx="8896">
                  <c:v>0.007</c:v>
                </c:pt>
                <c:pt idx="8897">
                  <c:v>0.005</c:v>
                </c:pt>
                <c:pt idx="8898">
                  <c:v>0.004</c:v>
                </c:pt>
                <c:pt idx="8899">
                  <c:v>0.004</c:v>
                </c:pt>
                <c:pt idx="8900">
                  <c:v>0.003</c:v>
                </c:pt>
                <c:pt idx="8901">
                  <c:v>0.007</c:v>
                </c:pt>
                <c:pt idx="8902">
                  <c:v>0.007</c:v>
                </c:pt>
                <c:pt idx="8903">
                  <c:v>0.008</c:v>
                </c:pt>
                <c:pt idx="8904">
                  <c:v>0.007</c:v>
                </c:pt>
                <c:pt idx="8905">
                  <c:v>0.006</c:v>
                </c:pt>
                <c:pt idx="8906">
                  <c:v>0.006</c:v>
                </c:pt>
                <c:pt idx="8907">
                  <c:v>0.009</c:v>
                </c:pt>
                <c:pt idx="8908">
                  <c:v>0.007</c:v>
                </c:pt>
                <c:pt idx="8909">
                  <c:v>0.005</c:v>
                </c:pt>
                <c:pt idx="8910">
                  <c:v>0.006</c:v>
                </c:pt>
                <c:pt idx="8911">
                  <c:v>0.006</c:v>
                </c:pt>
                <c:pt idx="8912">
                  <c:v>0.007</c:v>
                </c:pt>
                <c:pt idx="8913">
                  <c:v>0.003</c:v>
                </c:pt>
                <c:pt idx="8914">
                  <c:v>0.001</c:v>
                </c:pt>
                <c:pt idx="8915">
                  <c:v>0.006</c:v>
                </c:pt>
                <c:pt idx="8916">
                  <c:v>0.005</c:v>
                </c:pt>
                <c:pt idx="8917">
                  <c:v>0.004</c:v>
                </c:pt>
                <c:pt idx="8918">
                  <c:v>0.005</c:v>
                </c:pt>
                <c:pt idx="8919">
                  <c:v>0.004</c:v>
                </c:pt>
                <c:pt idx="8920">
                  <c:v>0.004</c:v>
                </c:pt>
                <c:pt idx="8921">
                  <c:v>0.001</c:v>
                </c:pt>
                <c:pt idx="8922">
                  <c:v>0.005</c:v>
                </c:pt>
                <c:pt idx="8923">
                  <c:v>0.0</c:v>
                </c:pt>
                <c:pt idx="8924">
                  <c:v>0.001</c:v>
                </c:pt>
                <c:pt idx="8925">
                  <c:v>0.003</c:v>
                </c:pt>
                <c:pt idx="8926">
                  <c:v>0.003</c:v>
                </c:pt>
                <c:pt idx="8927">
                  <c:v>0.002</c:v>
                </c:pt>
                <c:pt idx="8928">
                  <c:v>0.003</c:v>
                </c:pt>
                <c:pt idx="8929">
                  <c:v>0.002</c:v>
                </c:pt>
                <c:pt idx="8930">
                  <c:v>0.001</c:v>
                </c:pt>
                <c:pt idx="8931">
                  <c:v>0.005</c:v>
                </c:pt>
                <c:pt idx="8932">
                  <c:v>0.002</c:v>
                </c:pt>
                <c:pt idx="8933">
                  <c:v>0.001</c:v>
                </c:pt>
                <c:pt idx="8934">
                  <c:v>0.002</c:v>
                </c:pt>
                <c:pt idx="8935">
                  <c:v>0.004</c:v>
                </c:pt>
                <c:pt idx="8936">
                  <c:v>0.003</c:v>
                </c:pt>
                <c:pt idx="8937">
                  <c:v>0.004</c:v>
                </c:pt>
                <c:pt idx="8938">
                  <c:v>0.0</c:v>
                </c:pt>
                <c:pt idx="8939">
                  <c:v>0.003</c:v>
                </c:pt>
                <c:pt idx="8940">
                  <c:v>0.005</c:v>
                </c:pt>
                <c:pt idx="8941">
                  <c:v>0.003</c:v>
                </c:pt>
                <c:pt idx="8942">
                  <c:v>0.004</c:v>
                </c:pt>
                <c:pt idx="8943">
                  <c:v>0.004</c:v>
                </c:pt>
                <c:pt idx="8944">
                  <c:v>0.006</c:v>
                </c:pt>
                <c:pt idx="8945">
                  <c:v>0.004</c:v>
                </c:pt>
                <c:pt idx="8946">
                  <c:v>0.005</c:v>
                </c:pt>
                <c:pt idx="8947">
                  <c:v>0.006</c:v>
                </c:pt>
                <c:pt idx="8948">
                  <c:v>0.006</c:v>
                </c:pt>
                <c:pt idx="8949">
                  <c:v>0.006</c:v>
                </c:pt>
                <c:pt idx="8950">
                  <c:v>0.004</c:v>
                </c:pt>
                <c:pt idx="8951">
                  <c:v>0.007</c:v>
                </c:pt>
                <c:pt idx="8952">
                  <c:v>0.005</c:v>
                </c:pt>
                <c:pt idx="8953">
                  <c:v>0.002</c:v>
                </c:pt>
                <c:pt idx="8954">
                  <c:v>0.004</c:v>
                </c:pt>
                <c:pt idx="8955">
                  <c:v>0.007</c:v>
                </c:pt>
                <c:pt idx="8956">
                  <c:v>0.007</c:v>
                </c:pt>
                <c:pt idx="8957">
                  <c:v>0.007</c:v>
                </c:pt>
                <c:pt idx="8958">
                  <c:v>0.005</c:v>
                </c:pt>
                <c:pt idx="8959">
                  <c:v>0.006</c:v>
                </c:pt>
                <c:pt idx="8960">
                  <c:v>0.004</c:v>
                </c:pt>
                <c:pt idx="8961">
                  <c:v>0.004</c:v>
                </c:pt>
                <c:pt idx="8962">
                  <c:v>0.007</c:v>
                </c:pt>
                <c:pt idx="8963">
                  <c:v>0.004</c:v>
                </c:pt>
                <c:pt idx="8964">
                  <c:v>0.006</c:v>
                </c:pt>
                <c:pt idx="8965">
                  <c:v>0.008</c:v>
                </c:pt>
                <c:pt idx="8966">
                  <c:v>0.006</c:v>
                </c:pt>
                <c:pt idx="8967">
                  <c:v>0.006</c:v>
                </c:pt>
                <c:pt idx="8968">
                  <c:v>0.007</c:v>
                </c:pt>
                <c:pt idx="8969">
                  <c:v>0.005</c:v>
                </c:pt>
                <c:pt idx="8970">
                  <c:v>0.005</c:v>
                </c:pt>
                <c:pt idx="8971">
                  <c:v>0.006</c:v>
                </c:pt>
                <c:pt idx="8972">
                  <c:v>0.006</c:v>
                </c:pt>
                <c:pt idx="8973">
                  <c:v>0.005</c:v>
                </c:pt>
                <c:pt idx="8974">
                  <c:v>0.005</c:v>
                </c:pt>
                <c:pt idx="8975">
                  <c:v>0.004</c:v>
                </c:pt>
                <c:pt idx="8976">
                  <c:v>0.003</c:v>
                </c:pt>
                <c:pt idx="8977">
                  <c:v>0.004</c:v>
                </c:pt>
                <c:pt idx="8978">
                  <c:v>0.003</c:v>
                </c:pt>
                <c:pt idx="8979">
                  <c:v>0.005</c:v>
                </c:pt>
                <c:pt idx="8980">
                  <c:v>0.004</c:v>
                </c:pt>
                <c:pt idx="8981">
                  <c:v>0.005</c:v>
                </c:pt>
                <c:pt idx="8982">
                  <c:v>0.005</c:v>
                </c:pt>
                <c:pt idx="8983">
                  <c:v>0.002</c:v>
                </c:pt>
                <c:pt idx="8984">
                  <c:v>0.003</c:v>
                </c:pt>
                <c:pt idx="8985">
                  <c:v>0.003</c:v>
                </c:pt>
                <c:pt idx="8986">
                  <c:v>0.003</c:v>
                </c:pt>
                <c:pt idx="8987">
                  <c:v>0.001</c:v>
                </c:pt>
                <c:pt idx="8988">
                  <c:v>0.003</c:v>
                </c:pt>
                <c:pt idx="8989">
                  <c:v>0.004</c:v>
                </c:pt>
                <c:pt idx="8990">
                  <c:v>0.004</c:v>
                </c:pt>
                <c:pt idx="8991">
                  <c:v>0.004</c:v>
                </c:pt>
                <c:pt idx="8992">
                  <c:v>0.001</c:v>
                </c:pt>
                <c:pt idx="8993">
                  <c:v>0.001</c:v>
                </c:pt>
                <c:pt idx="8994">
                  <c:v>0.004</c:v>
                </c:pt>
                <c:pt idx="8995">
                  <c:v>0.003</c:v>
                </c:pt>
                <c:pt idx="8996">
                  <c:v>0.003</c:v>
                </c:pt>
                <c:pt idx="8997">
                  <c:v>0.002</c:v>
                </c:pt>
                <c:pt idx="8998">
                  <c:v>0.003</c:v>
                </c:pt>
                <c:pt idx="8999">
                  <c:v>0.003</c:v>
                </c:pt>
                <c:pt idx="9000">
                  <c:v>0.0</c:v>
                </c:pt>
                <c:pt idx="9001">
                  <c:v>0.003</c:v>
                </c:pt>
                <c:pt idx="9002">
                  <c:v>0.002</c:v>
                </c:pt>
                <c:pt idx="9003">
                  <c:v>0.002</c:v>
                </c:pt>
                <c:pt idx="9004">
                  <c:v>0.0</c:v>
                </c:pt>
                <c:pt idx="9005">
                  <c:v>0.001</c:v>
                </c:pt>
                <c:pt idx="9006">
                  <c:v>0.002</c:v>
                </c:pt>
                <c:pt idx="9007">
                  <c:v>0.002</c:v>
                </c:pt>
                <c:pt idx="9008">
                  <c:v>0.005</c:v>
                </c:pt>
                <c:pt idx="9009">
                  <c:v>0.003</c:v>
                </c:pt>
                <c:pt idx="9010">
                  <c:v>0.006</c:v>
                </c:pt>
                <c:pt idx="9011">
                  <c:v>0.0</c:v>
                </c:pt>
                <c:pt idx="9012">
                  <c:v>0.003</c:v>
                </c:pt>
                <c:pt idx="9013">
                  <c:v>0.001</c:v>
                </c:pt>
                <c:pt idx="9014">
                  <c:v>0.002</c:v>
                </c:pt>
                <c:pt idx="9015">
                  <c:v>0.003</c:v>
                </c:pt>
                <c:pt idx="9016">
                  <c:v>0.005</c:v>
                </c:pt>
                <c:pt idx="9017">
                  <c:v>0.003</c:v>
                </c:pt>
                <c:pt idx="9018">
                  <c:v>0.006</c:v>
                </c:pt>
                <c:pt idx="9019">
                  <c:v>0.003</c:v>
                </c:pt>
                <c:pt idx="9020">
                  <c:v>0.005</c:v>
                </c:pt>
                <c:pt idx="9021">
                  <c:v>0.005</c:v>
                </c:pt>
                <c:pt idx="9022">
                  <c:v>0.005</c:v>
                </c:pt>
                <c:pt idx="9023">
                  <c:v>0.008</c:v>
                </c:pt>
                <c:pt idx="9024">
                  <c:v>0.007</c:v>
                </c:pt>
                <c:pt idx="9025">
                  <c:v>0.003</c:v>
                </c:pt>
                <c:pt idx="9026">
                  <c:v>0.005</c:v>
                </c:pt>
                <c:pt idx="9027">
                  <c:v>0.007</c:v>
                </c:pt>
                <c:pt idx="9028">
                  <c:v>0.009</c:v>
                </c:pt>
                <c:pt idx="9029">
                  <c:v>0.005</c:v>
                </c:pt>
                <c:pt idx="9030">
                  <c:v>0.007</c:v>
                </c:pt>
                <c:pt idx="9031">
                  <c:v>0.002</c:v>
                </c:pt>
                <c:pt idx="9032">
                  <c:v>0.006</c:v>
                </c:pt>
                <c:pt idx="9033">
                  <c:v>0.004</c:v>
                </c:pt>
                <c:pt idx="9034">
                  <c:v>0.005</c:v>
                </c:pt>
                <c:pt idx="9035">
                  <c:v>0.006</c:v>
                </c:pt>
                <c:pt idx="9036">
                  <c:v>0.008</c:v>
                </c:pt>
                <c:pt idx="9037">
                  <c:v>0.006</c:v>
                </c:pt>
                <c:pt idx="9038">
                  <c:v>0.004</c:v>
                </c:pt>
                <c:pt idx="9039">
                  <c:v>0.006</c:v>
                </c:pt>
                <c:pt idx="9040">
                  <c:v>0.006</c:v>
                </c:pt>
                <c:pt idx="9041">
                  <c:v>0.005</c:v>
                </c:pt>
                <c:pt idx="9042">
                  <c:v>0.006</c:v>
                </c:pt>
                <c:pt idx="9043">
                  <c:v>0.005</c:v>
                </c:pt>
                <c:pt idx="9044">
                  <c:v>0.006</c:v>
                </c:pt>
                <c:pt idx="9045">
                  <c:v>0.006</c:v>
                </c:pt>
                <c:pt idx="9046">
                  <c:v>0.005</c:v>
                </c:pt>
                <c:pt idx="9047">
                  <c:v>0.006</c:v>
                </c:pt>
                <c:pt idx="9048">
                  <c:v>0.005</c:v>
                </c:pt>
                <c:pt idx="9049">
                  <c:v>0.007</c:v>
                </c:pt>
                <c:pt idx="9050">
                  <c:v>0.006</c:v>
                </c:pt>
                <c:pt idx="9051">
                  <c:v>0.005</c:v>
                </c:pt>
                <c:pt idx="9052">
                  <c:v>0.001</c:v>
                </c:pt>
                <c:pt idx="9053">
                  <c:v>0.004</c:v>
                </c:pt>
                <c:pt idx="9054">
                  <c:v>0.003</c:v>
                </c:pt>
                <c:pt idx="9055">
                  <c:v>0.002</c:v>
                </c:pt>
                <c:pt idx="9056">
                  <c:v>0.007</c:v>
                </c:pt>
                <c:pt idx="9057">
                  <c:v>0.004</c:v>
                </c:pt>
                <c:pt idx="9058">
                  <c:v>0.004</c:v>
                </c:pt>
                <c:pt idx="9059">
                  <c:v>0.004</c:v>
                </c:pt>
                <c:pt idx="9060">
                  <c:v>0.006</c:v>
                </c:pt>
                <c:pt idx="9061">
                  <c:v>0.006</c:v>
                </c:pt>
                <c:pt idx="9062">
                  <c:v>0.003</c:v>
                </c:pt>
                <c:pt idx="9063">
                  <c:v>0.006</c:v>
                </c:pt>
                <c:pt idx="9064">
                  <c:v>0.004</c:v>
                </c:pt>
                <c:pt idx="9065">
                  <c:v>0.003</c:v>
                </c:pt>
                <c:pt idx="9066">
                  <c:v>0.005</c:v>
                </c:pt>
                <c:pt idx="9067">
                  <c:v>0.004</c:v>
                </c:pt>
                <c:pt idx="9068">
                  <c:v>0.003</c:v>
                </c:pt>
                <c:pt idx="9069">
                  <c:v>0.003</c:v>
                </c:pt>
                <c:pt idx="9070">
                  <c:v>0.011</c:v>
                </c:pt>
                <c:pt idx="9071">
                  <c:v>0.001</c:v>
                </c:pt>
                <c:pt idx="9072">
                  <c:v>0.004</c:v>
                </c:pt>
                <c:pt idx="9073">
                  <c:v>0.005</c:v>
                </c:pt>
                <c:pt idx="9074">
                  <c:v>0.005</c:v>
                </c:pt>
                <c:pt idx="9075">
                  <c:v>0.002</c:v>
                </c:pt>
                <c:pt idx="9076">
                  <c:v>0.003</c:v>
                </c:pt>
                <c:pt idx="9077">
                  <c:v>0.002</c:v>
                </c:pt>
                <c:pt idx="9078">
                  <c:v>0.001</c:v>
                </c:pt>
                <c:pt idx="9079">
                  <c:v>0.003</c:v>
                </c:pt>
                <c:pt idx="9080">
                  <c:v>0.001</c:v>
                </c:pt>
                <c:pt idx="9081">
                  <c:v>0.003</c:v>
                </c:pt>
                <c:pt idx="9082">
                  <c:v>0.002</c:v>
                </c:pt>
                <c:pt idx="9083">
                  <c:v>0.004</c:v>
                </c:pt>
                <c:pt idx="9084">
                  <c:v>0.004</c:v>
                </c:pt>
                <c:pt idx="9085">
                  <c:v>0.005</c:v>
                </c:pt>
                <c:pt idx="9086">
                  <c:v>0.003</c:v>
                </c:pt>
                <c:pt idx="9087">
                  <c:v>0.004</c:v>
                </c:pt>
                <c:pt idx="9088">
                  <c:v>0.004</c:v>
                </c:pt>
                <c:pt idx="9089">
                  <c:v>0.003</c:v>
                </c:pt>
                <c:pt idx="9090">
                  <c:v>0.001</c:v>
                </c:pt>
                <c:pt idx="9091">
                  <c:v>0.003</c:v>
                </c:pt>
                <c:pt idx="9092">
                  <c:v>0.004</c:v>
                </c:pt>
                <c:pt idx="9093">
                  <c:v>0.024</c:v>
                </c:pt>
                <c:pt idx="9094">
                  <c:v>0.003</c:v>
                </c:pt>
                <c:pt idx="9095">
                  <c:v>0.068</c:v>
                </c:pt>
                <c:pt idx="9096">
                  <c:v>0.18</c:v>
                </c:pt>
                <c:pt idx="9097">
                  <c:v>0.191</c:v>
                </c:pt>
                <c:pt idx="9098">
                  <c:v>0.175</c:v>
                </c:pt>
                <c:pt idx="9099">
                  <c:v>0.141</c:v>
                </c:pt>
                <c:pt idx="9100">
                  <c:v>0.152</c:v>
                </c:pt>
                <c:pt idx="9101">
                  <c:v>0.129</c:v>
                </c:pt>
                <c:pt idx="9102">
                  <c:v>0.112</c:v>
                </c:pt>
                <c:pt idx="9103">
                  <c:v>0.112</c:v>
                </c:pt>
                <c:pt idx="9104">
                  <c:v>0.145</c:v>
                </c:pt>
                <c:pt idx="9105">
                  <c:v>0.124</c:v>
                </c:pt>
                <c:pt idx="9106">
                  <c:v>0.078</c:v>
                </c:pt>
                <c:pt idx="9107">
                  <c:v>0.081</c:v>
                </c:pt>
                <c:pt idx="9108">
                  <c:v>0.047</c:v>
                </c:pt>
                <c:pt idx="9109">
                  <c:v>0.04</c:v>
                </c:pt>
                <c:pt idx="9110">
                  <c:v>0.042</c:v>
                </c:pt>
                <c:pt idx="9111">
                  <c:v>0.038</c:v>
                </c:pt>
                <c:pt idx="9112">
                  <c:v>0.033</c:v>
                </c:pt>
                <c:pt idx="9113">
                  <c:v>0.032</c:v>
                </c:pt>
                <c:pt idx="9114">
                  <c:v>0.015</c:v>
                </c:pt>
                <c:pt idx="9115">
                  <c:v>0.01</c:v>
                </c:pt>
                <c:pt idx="9116">
                  <c:v>0.008</c:v>
                </c:pt>
                <c:pt idx="9117">
                  <c:v>0.008</c:v>
                </c:pt>
                <c:pt idx="9118">
                  <c:v>0.002</c:v>
                </c:pt>
                <c:pt idx="9119">
                  <c:v>0.002</c:v>
                </c:pt>
                <c:pt idx="9120">
                  <c:v>0.002</c:v>
                </c:pt>
                <c:pt idx="9121">
                  <c:v>0.003</c:v>
                </c:pt>
                <c:pt idx="9122">
                  <c:v>0.008</c:v>
                </c:pt>
                <c:pt idx="9123">
                  <c:v>0.008</c:v>
                </c:pt>
                <c:pt idx="9124">
                  <c:v>0.008</c:v>
                </c:pt>
                <c:pt idx="9125">
                  <c:v>0.008</c:v>
                </c:pt>
                <c:pt idx="9126">
                  <c:v>0.005</c:v>
                </c:pt>
                <c:pt idx="9127">
                  <c:v>0.007</c:v>
                </c:pt>
                <c:pt idx="9128">
                  <c:v>0.009</c:v>
                </c:pt>
                <c:pt idx="9129">
                  <c:v>0.005</c:v>
                </c:pt>
                <c:pt idx="9130">
                  <c:v>0.009</c:v>
                </c:pt>
                <c:pt idx="9131">
                  <c:v>0.008</c:v>
                </c:pt>
                <c:pt idx="9132">
                  <c:v>0.005</c:v>
                </c:pt>
                <c:pt idx="9133">
                  <c:v>0.009</c:v>
                </c:pt>
                <c:pt idx="9134">
                  <c:v>0.007</c:v>
                </c:pt>
                <c:pt idx="9135">
                  <c:v>0.008</c:v>
                </c:pt>
                <c:pt idx="9136">
                  <c:v>0.008</c:v>
                </c:pt>
                <c:pt idx="9137">
                  <c:v>0.006</c:v>
                </c:pt>
                <c:pt idx="9138">
                  <c:v>0.009</c:v>
                </c:pt>
                <c:pt idx="9139">
                  <c:v>0.009</c:v>
                </c:pt>
                <c:pt idx="9140">
                  <c:v>0.008</c:v>
                </c:pt>
                <c:pt idx="9141">
                  <c:v>0.007</c:v>
                </c:pt>
                <c:pt idx="9142">
                  <c:v>0.008</c:v>
                </c:pt>
                <c:pt idx="9143">
                  <c:v>0.003</c:v>
                </c:pt>
                <c:pt idx="9144">
                  <c:v>0.007</c:v>
                </c:pt>
                <c:pt idx="9145">
                  <c:v>0.008</c:v>
                </c:pt>
                <c:pt idx="9146">
                  <c:v>0.009</c:v>
                </c:pt>
                <c:pt idx="9147">
                  <c:v>0.007</c:v>
                </c:pt>
                <c:pt idx="9148">
                  <c:v>0.006</c:v>
                </c:pt>
                <c:pt idx="9149">
                  <c:v>0.008</c:v>
                </c:pt>
                <c:pt idx="9150">
                  <c:v>0.009</c:v>
                </c:pt>
                <c:pt idx="9151">
                  <c:v>0.01</c:v>
                </c:pt>
                <c:pt idx="9152">
                  <c:v>0.009</c:v>
                </c:pt>
                <c:pt idx="9153">
                  <c:v>0.006</c:v>
                </c:pt>
                <c:pt idx="9154">
                  <c:v>0.009</c:v>
                </c:pt>
                <c:pt idx="9155">
                  <c:v>0.009</c:v>
                </c:pt>
                <c:pt idx="9156">
                  <c:v>0.007</c:v>
                </c:pt>
                <c:pt idx="9157">
                  <c:v>0.009</c:v>
                </c:pt>
                <c:pt idx="9158">
                  <c:v>0.009</c:v>
                </c:pt>
                <c:pt idx="9159">
                  <c:v>0.007</c:v>
                </c:pt>
                <c:pt idx="9160">
                  <c:v>0.007</c:v>
                </c:pt>
                <c:pt idx="9161">
                  <c:v>0.008</c:v>
                </c:pt>
                <c:pt idx="9162">
                  <c:v>0.005</c:v>
                </c:pt>
                <c:pt idx="9163">
                  <c:v>0.001</c:v>
                </c:pt>
                <c:pt idx="9164">
                  <c:v>0.003</c:v>
                </c:pt>
                <c:pt idx="9165">
                  <c:v>0.005</c:v>
                </c:pt>
                <c:pt idx="9166">
                  <c:v>0.009</c:v>
                </c:pt>
                <c:pt idx="9167">
                  <c:v>0.008</c:v>
                </c:pt>
                <c:pt idx="9168">
                  <c:v>0.009</c:v>
                </c:pt>
                <c:pt idx="9169">
                  <c:v>0.008</c:v>
                </c:pt>
                <c:pt idx="9170">
                  <c:v>0.004</c:v>
                </c:pt>
                <c:pt idx="9171">
                  <c:v>0.009</c:v>
                </c:pt>
                <c:pt idx="9172">
                  <c:v>0.009</c:v>
                </c:pt>
                <c:pt idx="9173">
                  <c:v>0.008</c:v>
                </c:pt>
                <c:pt idx="9174">
                  <c:v>0.002</c:v>
                </c:pt>
                <c:pt idx="9175">
                  <c:v>0.001</c:v>
                </c:pt>
                <c:pt idx="9176">
                  <c:v>0.031</c:v>
                </c:pt>
                <c:pt idx="9177">
                  <c:v>0.031</c:v>
                </c:pt>
                <c:pt idx="9178">
                  <c:v>0.031</c:v>
                </c:pt>
                <c:pt idx="9179">
                  <c:v>0.004</c:v>
                </c:pt>
                <c:pt idx="9180">
                  <c:v>0.0</c:v>
                </c:pt>
                <c:pt idx="9181">
                  <c:v>0.006</c:v>
                </c:pt>
                <c:pt idx="9182">
                  <c:v>0.002</c:v>
                </c:pt>
                <c:pt idx="9183">
                  <c:v>0.026</c:v>
                </c:pt>
                <c:pt idx="9184">
                  <c:v>0.019</c:v>
                </c:pt>
                <c:pt idx="9185">
                  <c:v>0.001</c:v>
                </c:pt>
                <c:pt idx="9186">
                  <c:v>0.007</c:v>
                </c:pt>
                <c:pt idx="9187">
                  <c:v>0.001</c:v>
                </c:pt>
                <c:pt idx="9188">
                  <c:v>0.0</c:v>
                </c:pt>
                <c:pt idx="9189">
                  <c:v>0.001</c:v>
                </c:pt>
                <c:pt idx="9190">
                  <c:v>0.002</c:v>
                </c:pt>
                <c:pt idx="9191">
                  <c:v>0.003</c:v>
                </c:pt>
                <c:pt idx="9192">
                  <c:v>0.001</c:v>
                </c:pt>
                <c:pt idx="9193">
                  <c:v>0.005</c:v>
                </c:pt>
                <c:pt idx="9194">
                  <c:v>0.013</c:v>
                </c:pt>
                <c:pt idx="9195">
                  <c:v>0.022</c:v>
                </c:pt>
                <c:pt idx="9196">
                  <c:v>0.026</c:v>
                </c:pt>
                <c:pt idx="9197">
                  <c:v>0.029</c:v>
                </c:pt>
                <c:pt idx="9198">
                  <c:v>0.012</c:v>
                </c:pt>
                <c:pt idx="9199">
                  <c:v>0.003</c:v>
                </c:pt>
                <c:pt idx="9200">
                  <c:v>0.002</c:v>
                </c:pt>
                <c:pt idx="9201">
                  <c:v>0.005</c:v>
                </c:pt>
                <c:pt idx="9202">
                  <c:v>0.007</c:v>
                </c:pt>
                <c:pt idx="9203">
                  <c:v>0.015</c:v>
                </c:pt>
                <c:pt idx="9204">
                  <c:v>0.012</c:v>
                </c:pt>
                <c:pt idx="9205">
                  <c:v>0.001</c:v>
                </c:pt>
                <c:pt idx="9206">
                  <c:v>0.004</c:v>
                </c:pt>
                <c:pt idx="9207">
                  <c:v>0.004</c:v>
                </c:pt>
                <c:pt idx="9208">
                  <c:v>0.004</c:v>
                </c:pt>
                <c:pt idx="9209">
                  <c:v>0.003</c:v>
                </c:pt>
                <c:pt idx="9210">
                  <c:v>0.004</c:v>
                </c:pt>
                <c:pt idx="9211">
                  <c:v>0.003</c:v>
                </c:pt>
                <c:pt idx="9212">
                  <c:v>0.005</c:v>
                </c:pt>
                <c:pt idx="9213">
                  <c:v>0.002</c:v>
                </c:pt>
                <c:pt idx="9214">
                  <c:v>0.002</c:v>
                </c:pt>
                <c:pt idx="9215">
                  <c:v>0.001</c:v>
                </c:pt>
                <c:pt idx="9216">
                  <c:v>0.002</c:v>
                </c:pt>
                <c:pt idx="9217">
                  <c:v>0.004</c:v>
                </c:pt>
                <c:pt idx="9218">
                  <c:v>0.007</c:v>
                </c:pt>
                <c:pt idx="9219">
                  <c:v>0.006</c:v>
                </c:pt>
                <c:pt idx="9220">
                  <c:v>0.006</c:v>
                </c:pt>
                <c:pt idx="9221">
                  <c:v>0.007</c:v>
                </c:pt>
                <c:pt idx="9222">
                  <c:v>0.003</c:v>
                </c:pt>
                <c:pt idx="9223">
                  <c:v>0.004</c:v>
                </c:pt>
                <c:pt idx="9224">
                  <c:v>0.007</c:v>
                </c:pt>
                <c:pt idx="9225">
                  <c:v>0.008</c:v>
                </c:pt>
                <c:pt idx="9226">
                  <c:v>0.003</c:v>
                </c:pt>
                <c:pt idx="9227">
                  <c:v>0.007</c:v>
                </c:pt>
                <c:pt idx="9228">
                  <c:v>0.004</c:v>
                </c:pt>
                <c:pt idx="9229">
                  <c:v>0.002</c:v>
                </c:pt>
                <c:pt idx="9230">
                  <c:v>0.006</c:v>
                </c:pt>
                <c:pt idx="9231">
                  <c:v>0.006</c:v>
                </c:pt>
                <c:pt idx="9232">
                  <c:v>0.009</c:v>
                </c:pt>
                <c:pt idx="9233">
                  <c:v>0.007</c:v>
                </c:pt>
                <c:pt idx="9234">
                  <c:v>0.007</c:v>
                </c:pt>
                <c:pt idx="9235">
                  <c:v>0.005</c:v>
                </c:pt>
                <c:pt idx="9236">
                  <c:v>0.005</c:v>
                </c:pt>
                <c:pt idx="9237">
                  <c:v>0.006</c:v>
                </c:pt>
                <c:pt idx="9238">
                  <c:v>0.005</c:v>
                </c:pt>
                <c:pt idx="9239">
                  <c:v>0.005</c:v>
                </c:pt>
                <c:pt idx="9240">
                  <c:v>0.006</c:v>
                </c:pt>
                <c:pt idx="9241">
                  <c:v>0.006</c:v>
                </c:pt>
                <c:pt idx="9242">
                  <c:v>0.007</c:v>
                </c:pt>
                <c:pt idx="9243">
                  <c:v>0.008</c:v>
                </c:pt>
                <c:pt idx="9244">
                  <c:v>0.008</c:v>
                </c:pt>
                <c:pt idx="9245">
                  <c:v>0.007</c:v>
                </c:pt>
                <c:pt idx="9246">
                  <c:v>0.005</c:v>
                </c:pt>
                <c:pt idx="9247">
                  <c:v>0.005</c:v>
                </c:pt>
                <c:pt idx="9248">
                  <c:v>0.006</c:v>
                </c:pt>
                <c:pt idx="9249">
                  <c:v>0.007</c:v>
                </c:pt>
                <c:pt idx="9250">
                  <c:v>0.007</c:v>
                </c:pt>
                <c:pt idx="9251">
                  <c:v>0.007</c:v>
                </c:pt>
                <c:pt idx="9252">
                  <c:v>0.008</c:v>
                </c:pt>
                <c:pt idx="9253">
                  <c:v>0.006</c:v>
                </c:pt>
                <c:pt idx="9254">
                  <c:v>0.006</c:v>
                </c:pt>
                <c:pt idx="9255">
                  <c:v>0.005</c:v>
                </c:pt>
                <c:pt idx="9256">
                  <c:v>0.004</c:v>
                </c:pt>
                <c:pt idx="9257">
                  <c:v>0.006</c:v>
                </c:pt>
                <c:pt idx="9258">
                  <c:v>0.006</c:v>
                </c:pt>
                <c:pt idx="9259">
                  <c:v>0.004</c:v>
                </c:pt>
                <c:pt idx="9260">
                  <c:v>0.007</c:v>
                </c:pt>
                <c:pt idx="9261">
                  <c:v>0.004</c:v>
                </c:pt>
                <c:pt idx="9262">
                  <c:v>0.008</c:v>
                </c:pt>
                <c:pt idx="9263">
                  <c:v>0.007</c:v>
                </c:pt>
                <c:pt idx="9264">
                  <c:v>0.007</c:v>
                </c:pt>
                <c:pt idx="9265">
                  <c:v>0.008</c:v>
                </c:pt>
                <c:pt idx="9266">
                  <c:v>0.007</c:v>
                </c:pt>
                <c:pt idx="9267">
                  <c:v>0.006</c:v>
                </c:pt>
                <c:pt idx="9268">
                  <c:v>0.007</c:v>
                </c:pt>
                <c:pt idx="9269">
                  <c:v>0.007</c:v>
                </c:pt>
                <c:pt idx="9270">
                  <c:v>0.006</c:v>
                </c:pt>
                <c:pt idx="9271">
                  <c:v>0.007</c:v>
                </c:pt>
                <c:pt idx="9272">
                  <c:v>0.003</c:v>
                </c:pt>
                <c:pt idx="9273">
                  <c:v>0.005</c:v>
                </c:pt>
                <c:pt idx="9274">
                  <c:v>0.007</c:v>
                </c:pt>
                <c:pt idx="9275">
                  <c:v>0.005</c:v>
                </c:pt>
                <c:pt idx="9276">
                  <c:v>0.003</c:v>
                </c:pt>
                <c:pt idx="9277">
                  <c:v>0.005</c:v>
                </c:pt>
                <c:pt idx="9278">
                  <c:v>0.005</c:v>
                </c:pt>
                <c:pt idx="9279">
                  <c:v>0.003</c:v>
                </c:pt>
                <c:pt idx="9280">
                  <c:v>0.002</c:v>
                </c:pt>
                <c:pt idx="9281">
                  <c:v>0.004</c:v>
                </c:pt>
                <c:pt idx="9282">
                  <c:v>0.004</c:v>
                </c:pt>
                <c:pt idx="9283">
                  <c:v>0.002</c:v>
                </c:pt>
                <c:pt idx="9284">
                  <c:v>0.005</c:v>
                </c:pt>
                <c:pt idx="9285">
                  <c:v>0.004</c:v>
                </c:pt>
                <c:pt idx="9286">
                  <c:v>0.006</c:v>
                </c:pt>
                <c:pt idx="9287">
                  <c:v>0.007</c:v>
                </c:pt>
                <c:pt idx="9288">
                  <c:v>0.006</c:v>
                </c:pt>
                <c:pt idx="9289">
                  <c:v>0.006</c:v>
                </c:pt>
                <c:pt idx="9290">
                  <c:v>0.005</c:v>
                </c:pt>
                <c:pt idx="9291">
                  <c:v>0.007</c:v>
                </c:pt>
                <c:pt idx="9292">
                  <c:v>0.005</c:v>
                </c:pt>
                <c:pt idx="9293">
                  <c:v>0.006</c:v>
                </c:pt>
                <c:pt idx="9294">
                  <c:v>0.006</c:v>
                </c:pt>
                <c:pt idx="9295">
                  <c:v>0.007</c:v>
                </c:pt>
                <c:pt idx="9296">
                  <c:v>0.008</c:v>
                </c:pt>
                <c:pt idx="9297">
                  <c:v>0.006</c:v>
                </c:pt>
                <c:pt idx="9298">
                  <c:v>0.007</c:v>
                </c:pt>
                <c:pt idx="9299">
                  <c:v>0.004</c:v>
                </c:pt>
                <c:pt idx="9300">
                  <c:v>0.011</c:v>
                </c:pt>
                <c:pt idx="9301">
                  <c:v>0.005</c:v>
                </c:pt>
                <c:pt idx="9302">
                  <c:v>0.003</c:v>
                </c:pt>
                <c:pt idx="9303">
                  <c:v>0.006</c:v>
                </c:pt>
                <c:pt idx="9304">
                  <c:v>0.001</c:v>
                </c:pt>
                <c:pt idx="9305">
                  <c:v>0.004</c:v>
                </c:pt>
                <c:pt idx="9306">
                  <c:v>0.005</c:v>
                </c:pt>
                <c:pt idx="9307">
                  <c:v>0.005</c:v>
                </c:pt>
                <c:pt idx="9308">
                  <c:v>0.006</c:v>
                </c:pt>
                <c:pt idx="9309">
                  <c:v>0.003</c:v>
                </c:pt>
                <c:pt idx="9310">
                  <c:v>0.003</c:v>
                </c:pt>
                <c:pt idx="9311">
                  <c:v>0.008</c:v>
                </c:pt>
                <c:pt idx="9312">
                  <c:v>0.0</c:v>
                </c:pt>
                <c:pt idx="9313">
                  <c:v>0.01</c:v>
                </c:pt>
                <c:pt idx="9314">
                  <c:v>0.003</c:v>
                </c:pt>
                <c:pt idx="9315">
                  <c:v>0.002</c:v>
                </c:pt>
                <c:pt idx="9316">
                  <c:v>0.004</c:v>
                </c:pt>
                <c:pt idx="9317">
                  <c:v>0.002</c:v>
                </c:pt>
                <c:pt idx="9318">
                  <c:v>0.007</c:v>
                </c:pt>
                <c:pt idx="9319">
                  <c:v>0.008</c:v>
                </c:pt>
                <c:pt idx="9320">
                  <c:v>0.003</c:v>
                </c:pt>
                <c:pt idx="9321">
                  <c:v>0.015</c:v>
                </c:pt>
                <c:pt idx="9322">
                  <c:v>0.012</c:v>
                </c:pt>
                <c:pt idx="9323">
                  <c:v>0.002</c:v>
                </c:pt>
                <c:pt idx="9324">
                  <c:v>0.005</c:v>
                </c:pt>
                <c:pt idx="9325">
                  <c:v>0.004</c:v>
                </c:pt>
                <c:pt idx="9326">
                  <c:v>0.03</c:v>
                </c:pt>
                <c:pt idx="9327">
                  <c:v>0.003</c:v>
                </c:pt>
                <c:pt idx="9328">
                  <c:v>0.001</c:v>
                </c:pt>
                <c:pt idx="9329">
                  <c:v>0.005</c:v>
                </c:pt>
                <c:pt idx="9330">
                  <c:v>0.006</c:v>
                </c:pt>
                <c:pt idx="9331">
                  <c:v>0.146</c:v>
                </c:pt>
                <c:pt idx="9332">
                  <c:v>0.412</c:v>
                </c:pt>
                <c:pt idx="9333">
                  <c:v>0.253</c:v>
                </c:pt>
                <c:pt idx="9334">
                  <c:v>0.14</c:v>
                </c:pt>
                <c:pt idx="9335">
                  <c:v>0.122</c:v>
                </c:pt>
                <c:pt idx="9336">
                  <c:v>0.095</c:v>
                </c:pt>
                <c:pt idx="9337">
                  <c:v>0.081</c:v>
                </c:pt>
                <c:pt idx="9338">
                  <c:v>0.061</c:v>
                </c:pt>
                <c:pt idx="9339">
                  <c:v>0.05</c:v>
                </c:pt>
                <c:pt idx="9340">
                  <c:v>0.091</c:v>
                </c:pt>
                <c:pt idx="9341">
                  <c:v>0.201</c:v>
                </c:pt>
                <c:pt idx="9342">
                  <c:v>0.163</c:v>
                </c:pt>
                <c:pt idx="9343">
                  <c:v>0.089</c:v>
                </c:pt>
                <c:pt idx="9344">
                  <c:v>0.034</c:v>
                </c:pt>
                <c:pt idx="9345">
                  <c:v>0.026</c:v>
                </c:pt>
                <c:pt idx="9346">
                  <c:v>0.059</c:v>
                </c:pt>
                <c:pt idx="9347">
                  <c:v>0.013</c:v>
                </c:pt>
                <c:pt idx="9348">
                  <c:v>0.014</c:v>
                </c:pt>
                <c:pt idx="9349">
                  <c:v>0.01</c:v>
                </c:pt>
                <c:pt idx="9350">
                  <c:v>0.004</c:v>
                </c:pt>
                <c:pt idx="9351">
                  <c:v>0.001</c:v>
                </c:pt>
                <c:pt idx="9352">
                  <c:v>0.002</c:v>
                </c:pt>
                <c:pt idx="9353">
                  <c:v>0.003</c:v>
                </c:pt>
                <c:pt idx="9354">
                  <c:v>0.001</c:v>
                </c:pt>
                <c:pt idx="9355">
                  <c:v>0.004</c:v>
                </c:pt>
                <c:pt idx="9356">
                  <c:v>0.004</c:v>
                </c:pt>
                <c:pt idx="9357">
                  <c:v>0.001</c:v>
                </c:pt>
                <c:pt idx="9358">
                  <c:v>0.003</c:v>
                </c:pt>
                <c:pt idx="9359">
                  <c:v>0.005</c:v>
                </c:pt>
                <c:pt idx="9360">
                  <c:v>0.003</c:v>
                </c:pt>
                <c:pt idx="9361">
                  <c:v>0.005</c:v>
                </c:pt>
                <c:pt idx="9362">
                  <c:v>0.005</c:v>
                </c:pt>
                <c:pt idx="9363">
                  <c:v>0.002</c:v>
                </c:pt>
                <c:pt idx="9364">
                  <c:v>0.009</c:v>
                </c:pt>
                <c:pt idx="9365">
                  <c:v>0.006</c:v>
                </c:pt>
                <c:pt idx="9366">
                  <c:v>0.003</c:v>
                </c:pt>
                <c:pt idx="9367">
                  <c:v>0.001</c:v>
                </c:pt>
                <c:pt idx="9368">
                  <c:v>0.0</c:v>
                </c:pt>
                <c:pt idx="9369">
                  <c:v>0.001</c:v>
                </c:pt>
                <c:pt idx="9370">
                  <c:v>0.0</c:v>
                </c:pt>
                <c:pt idx="9371">
                  <c:v>0.004</c:v>
                </c:pt>
                <c:pt idx="9372">
                  <c:v>0.004</c:v>
                </c:pt>
                <c:pt idx="9373">
                  <c:v>0.004</c:v>
                </c:pt>
                <c:pt idx="9374">
                  <c:v>0.002</c:v>
                </c:pt>
                <c:pt idx="9375">
                  <c:v>0.004</c:v>
                </c:pt>
                <c:pt idx="9376">
                  <c:v>0.005</c:v>
                </c:pt>
                <c:pt idx="9377">
                  <c:v>0.005</c:v>
                </c:pt>
                <c:pt idx="9378">
                  <c:v>0.003</c:v>
                </c:pt>
                <c:pt idx="9379">
                  <c:v>0.005</c:v>
                </c:pt>
                <c:pt idx="9380">
                  <c:v>0.003</c:v>
                </c:pt>
                <c:pt idx="9381">
                  <c:v>0.006</c:v>
                </c:pt>
                <c:pt idx="9382">
                  <c:v>0.006</c:v>
                </c:pt>
                <c:pt idx="9383">
                  <c:v>0.007</c:v>
                </c:pt>
                <c:pt idx="9384">
                  <c:v>0.004</c:v>
                </c:pt>
                <c:pt idx="9385">
                  <c:v>0.002</c:v>
                </c:pt>
                <c:pt idx="9386">
                  <c:v>0.0</c:v>
                </c:pt>
                <c:pt idx="9387">
                  <c:v>0.001</c:v>
                </c:pt>
                <c:pt idx="9388">
                  <c:v>0.004</c:v>
                </c:pt>
                <c:pt idx="9389">
                  <c:v>0.0</c:v>
                </c:pt>
                <c:pt idx="9390">
                  <c:v>0.006</c:v>
                </c:pt>
                <c:pt idx="9391">
                  <c:v>0.004</c:v>
                </c:pt>
                <c:pt idx="9392">
                  <c:v>0.002</c:v>
                </c:pt>
                <c:pt idx="9393">
                  <c:v>0.001</c:v>
                </c:pt>
                <c:pt idx="9394">
                  <c:v>0.003</c:v>
                </c:pt>
                <c:pt idx="9395">
                  <c:v>0.005</c:v>
                </c:pt>
                <c:pt idx="9396">
                  <c:v>0.002</c:v>
                </c:pt>
                <c:pt idx="9397">
                  <c:v>0.002</c:v>
                </c:pt>
                <c:pt idx="9398">
                  <c:v>0.005</c:v>
                </c:pt>
                <c:pt idx="9399">
                  <c:v>0.005</c:v>
                </c:pt>
                <c:pt idx="9400">
                  <c:v>0.0</c:v>
                </c:pt>
                <c:pt idx="9401">
                  <c:v>0.004</c:v>
                </c:pt>
                <c:pt idx="9402">
                  <c:v>0.005</c:v>
                </c:pt>
                <c:pt idx="9403">
                  <c:v>0.005</c:v>
                </c:pt>
                <c:pt idx="9404">
                  <c:v>0.006</c:v>
                </c:pt>
                <c:pt idx="9405">
                  <c:v>0.006</c:v>
                </c:pt>
                <c:pt idx="9406">
                  <c:v>0.005</c:v>
                </c:pt>
                <c:pt idx="9407">
                  <c:v>0.003</c:v>
                </c:pt>
                <c:pt idx="9408">
                  <c:v>0.005</c:v>
                </c:pt>
                <c:pt idx="9409">
                  <c:v>0.004</c:v>
                </c:pt>
                <c:pt idx="9410">
                  <c:v>0.001</c:v>
                </c:pt>
                <c:pt idx="9411">
                  <c:v>0.003</c:v>
                </c:pt>
                <c:pt idx="9412">
                  <c:v>0.007</c:v>
                </c:pt>
                <c:pt idx="9413">
                  <c:v>0.0</c:v>
                </c:pt>
                <c:pt idx="9414">
                  <c:v>0.003</c:v>
                </c:pt>
                <c:pt idx="9415">
                  <c:v>0.001</c:v>
                </c:pt>
                <c:pt idx="9416">
                  <c:v>0.017</c:v>
                </c:pt>
                <c:pt idx="9417">
                  <c:v>0.054</c:v>
                </c:pt>
                <c:pt idx="9418">
                  <c:v>0.098</c:v>
                </c:pt>
                <c:pt idx="9419">
                  <c:v>0.161</c:v>
                </c:pt>
                <c:pt idx="9420">
                  <c:v>0.119</c:v>
                </c:pt>
                <c:pt idx="9421">
                  <c:v>0.066</c:v>
                </c:pt>
                <c:pt idx="9422">
                  <c:v>0.029</c:v>
                </c:pt>
                <c:pt idx="9423">
                  <c:v>0.019</c:v>
                </c:pt>
                <c:pt idx="9424">
                  <c:v>0.006</c:v>
                </c:pt>
                <c:pt idx="9425">
                  <c:v>0.0</c:v>
                </c:pt>
                <c:pt idx="9426">
                  <c:v>0.004</c:v>
                </c:pt>
                <c:pt idx="9427">
                  <c:v>0.004</c:v>
                </c:pt>
                <c:pt idx="9428">
                  <c:v>0.004</c:v>
                </c:pt>
                <c:pt idx="9429">
                  <c:v>0.002</c:v>
                </c:pt>
                <c:pt idx="9430">
                  <c:v>0.001</c:v>
                </c:pt>
                <c:pt idx="9431">
                  <c:v>0.003</c:v>
                </c:pt>
                <c:pt idx="9432">
                  <c:v>0.003</c:v>
                </c:pt>
                <c:pt idx="9433">
                  <c:v>0.004</c:v>
                </c:pt>
                <c:pt idx="9434">
                  <c:v>0.005</c:v>
                </c:pt>
                <c:pt idx="9435">
                  <c:v>0.006</c:v>
                </c:pt>
                <c:pt idx="9436">
                  <c:v>0.007</c:v>
                </c:pt>
                <c:pt idx="9437">
                  <c:v>0.006</c:v>
                </c:pt>
                <c:pt idx="9438">
                  <c:v>0.005</c:v>
                </c:pt>
                <c:pt idx="9439">
                  <c:v>0.006</c:v>
                </c:pt>
                <c:pt idx="9440">
                  <c:v>0.006</c:v>
                </c:pt>
                <c:pt idx="9441">
                  <c:v>0.008</c:v>
                </c:pt>
                <c:pt idx="9442">
                  <c:v>0.008</c:v>
                </c:pt>
                <c:pt idx="9443">
                  <c:v>0.008</c:v>
                </c:pt>
                <c:pt idx="9444">
                  <c:v>0.008</c:v>
                </c:pt>
                <c:pt idx="9445">
                  <c:v>0.007</c:v>
                </c:pt>
                <c:pt idx="9446">
                  <c:v>0.007</c:v>
                </c:pt>
                <c:pt idx="9447">
                  <c:v>0.006</c:v>
                </c:pt>
                <c:pt idx="9448">
                  <c:v>0.005</c:v>
                </c:pt>
                <c:pt idx="9449">
                  <c:v>0.005</c:v>
                </c:pt>
                <c:pt idx="9450">
                  <c:v>0.007</c:v>
                </c:pt>
                <c:pt idx="9451">
                  <c:v>0.007</c:v>
                </c:pt>
                <c:pt idx="9452">
                  <c:v>0.007</c:v>
                </c:pt>
                <c:pt idx="9453">
                  <c:v>0.008</c:v>
                </c:pt>
                <c:pt idx="9454">
                  <c:v>0.004</c:v>
                </c:pt>
                <c:pt idx="9455">
                  <c:v>0.008</c:v>
                </c:pt>
                <c:pt idx="9456">
                  <c:v>0.007</c:v>
                </c:pt>
                <c:pt idx="9457">
                  <c:v>0.006</c:v>
                </c:pt>
                <c:pt idx="9458">
                  <c:v>0.007</c:v>
                </c:pt>
                <c:pt idx="9459">
                  <c:v>0.006</c:v>
                </c:pt>
                <c:pt idx="9460">
                  <c:v>0.005</c:v>
                </c:pt>
                <c:pt idx="9461">
                  <c:v>0.004</c:v>
                </c:pt>
                <c:pt idx="9462">
                  <c:v>0.008</c:v>
                </c:pt>
                <c:pt idx="9463">
                  <c:v>0.005</c:v>
                </c:pt>
                <c:pt idx="9464">
                  <c:v>0.002</c:v>
                </c:pt>
                <c:pt idx="9465">
                  <c:v>0.001</c:v>
                </c:pt>
                <c:pt idx="9466">
                  <c:v>0.003</c:v>
                </c:pt>
                <c:pt idx="9467">
                  <c:v>0.01</c:v>
                </c:pt>
                <c:pt idx="9468">
                  <c:v>0.008</c:v>
                </c:pt>
                <c:pt idx="9469">
                  <c:v>0.024</c:v>
                </c:pt>
                <c:pt idx="9470">
                  <c:v>0.021</c:v>
                </c:pt>
                <c:pt idx="9471">
                  <c:v>0.04</c:v>
                </c:pt>
                <c:pt idx="9472">
                  <c:v>0.02</c:v>
                </c:pt>
                <c:pt idx="9473">
                  <c:v>0.008</c:v>
                </c:pt>
                <c:pt idx="9474">
                  <c:v>0.0</c:v>
                </c:pt>
                <c:pt idx="9475">
                  <c:v>0.01</c:v>
                </c:pt>
                <c:pt idx="9476">
                  <c:v>0.032</c:v>
                </c:pt>
                <c:pt idx="9477">
                  <c:v>0.05</c:v>
                </c:pt>
                <c:pt idx="9478">
                  <c:v>0.034</c:v>
                </c:pt>
                <c:pt idx="9479">
                  <c:v>0.015</c:v>
                </c:pt>
                <c:pt idx="9480">
                  <c:v>0.028</c:v>
                </c:pt>
                <c:pt idx="9481">
                  <c:v>0.026</c:v>
                </c:pt>
                <c:pt idx="9482">
                  <c:v>0.071</c:v>
                </c:pt>
                <c:pt idx="9483">
                  <c:v>0.038</c:v>
                </c:pt>
                <c:pt idx="9484">
                  <c:v>0.067</c:v>
                </c:pt>
                <c:pt idx="9485">
                  <c:v>0.031</c:v>
                </c:pt>
                <c:pt idx="9486">
                  <c:v>0.023</c:v>
                </c:pt>
                <c:pt idx="9487">
                  <c:v>0.0</c:v>
                </c:pt>
                <c:pt idx="9488">
                  <c:v>0.004</c:v>
                </c:pt>
                <c:pt idx="9489">
                  <c:v>0.002</c:v>
                </c:pt>
                <c:pt idx="9490">
                  <c:v>0.005</c:v>
                </c:pt>
                <c:pt idx="9491">
                  <c:v>0.0</c:v>
                </c:pt>
                <c:pt idx="9492">
                  <c:v>0.004</c:v>
                </c:pt>
                <c:pt idx="9493">
                  <c:v>0.003</c:v>
                </c:pt>
                <c:pt idx="9494">
                  <c:v>0.003</c:v>
                </c:pt>
                <c:pt idx="9495">
                  <c:v>0.005</c:v>
                </c:pt>
                <c:pt idx="9496">
                  <c:v>0.003</c:v>
                </c:pt>
                <c:pt idx="9497">
                  <c:v>0.002</c:v>
                </c:pt>
                <c:pt idx="9498">
                  <c:v>0.005</c:v>
                </c:pt>
                <c:pt idx="9499">
                  <c:v>0.003</c:v>
                </c:pt>
                <c:pt idx="9500">
                  <c:v>0.005</c:v>
                </c:pt>
                <c:pt idx="9501">
                  <c:v>0.002</c:v>
                </c:pt>
                <c:pt idx="9502">
                  <c:v>0.004</c:v>
                </c:pt>
                <c:pt idx="9503">
                  <c:v>0.003</c:v>
                </c:pt>
                <c:pt idx="9504">
                  <c:v>0.005</c:v>
                </c:pt>
                <c:pt idx="9505">
                  <c:v>0.001</c:v>
                </c:pt>
                <c:pt idx="9506">
                  <c:v>0.004</c:v>
                </c:pt>
                <c:pt idx="9507">
                  <c:v>0.002</c:v>
                </c:pt>
                <c:pt idx="9508">
                  <c:v>0.003</c:v>
                </c:pt>
                <c:pt idx="9509">
                  <c:v>0.003</c:v>
                </c:pt>
                <c:pt idx="9510">
                  <c:v>0.003</c:v>
                </c:pt>
                <c:pt idx="9511">
                  <c:v>0.001</c:v>
                </c:pt>
                <c:pt idx="9512">
                  <c:v>0.0</c:v>
                </c:pt>
                <c:pt idx="9513">
                  <c:v>0.001</c:v>
                </c:pt>
                <c:pt idx="9514">
                  <c:v>0.003</c:v>
                </c:pt>
                <c:pt idx="9515">
                  <c:v>0.002</c:v>
                </c:pt>
                <c:pt idx="9516">
                  <c:v>0.002</c:v>
                </c:pt>
                <c:pt idx="9517">
                  <c:v>0.003</c:v>
                </c:pt>
                <c:pt idx="9518">
                  <c:v>0.004</c:v>
                </c:pt>
                <c:pt idx="9519">
                  <c:v>0.003</c:v>
                </c:pt>
                <c:pt idx="9520">
                  <c:v>0.003</c:v>
                </c:pt>
                <c:pt idx="9521">
                  <c:v>0.003</c:v>
                </c:pt>
                <c:pt idx="9522">
                  <c:v>0.002</c:v>
                </c:pt>
                <c:pt idx="9523">
                  <c:v>0.0</c:v>
                </c:pt>
                <c:pt idx="9524">
                  <c:v>0.0</c:v>
                </c:pt>
                <c:pt idx="9525">
                  <c:v>0.001</c:v>
                </c:pt>
                <c:pt idx="9526">
                  <c:v>0.003</c:v>
                </c:pt>
                <c:pt idx="9527">
                  <c:v>0.003</c:v>
                </c:pt>
                <c:pt idx="9528">
                  <c:v>0.001</c:v>
                </c:pt>
                <c:pt idx="9529">
                  <c:v>0.006</c:v>
                </c:pt>
                <c:pt idx="9530">
                  <c:v>0.015</c:v>
                </c:pt>
                <c:pt idx="9531">
                  <c:v>0.027</c:v>
                </c:pt>
                <c:pt idx="9532">
                  <c:v>0.056</c:v>
                </c:pt>
                <c:pt idx="9533">
                  <c:v>0.048</c:v>
                </c:pt>
                <c:pt idx="9534">
                  <c:v>0.03</c:v>
                </c:pt>
                <c:pt idx="9535">
                  <c:v>0.016</c:v>
                </c:pt>
                <c:pt idx="9536">
                  <c:v>0.003</c:v>
                </c:pt>
                <c:pt idx="9537">
                  <c:v>0.0</c:v>
                </c:pt>
                <c:pt idx="9538">
                  <c:v>0.004</c:v>
                </c:pt>
                <c:pt idx="9539">
                  <c:v>0.002</c:v>
                </c:pt>
                <c:pt idx="9540">
                  <c:v>0.031</c:v>
                </c:pt>
                <c:pt idx="9541">
                  <c:v>0.061</c:v>
                </c:pt>
                <c:pt idx="9542">
                  <c:v>0.065</c:v>
                </c:pt>
                <c:pt idx="9543">
                  <c:v>0.058</c:v>
                </c:pt>
                <c:pt idx="9544">
                  <c:v>0.017</c:v>
                </c:pt>
                <c:pt idx="9545">
                  <c:v>0.023</c:v>
                </c:pt>
                <c:pt idx="9546">
                  <c:v>0.032</c:v>
                </c:pt>
                <c:pt idx="9547">
                  <c:v>0.108</c:v>
                </c:pt>
                <c:pt idx="9548">
                  <c:v>0.141</c:v>
                </c:pt>
                <c:pt idx="9549">
                  <c:v>0.152</c:v>
                </c:pt>
                <c:pt idx="9550">
                  <c:v>0.243</c:v>
                </c:pt>
                <c:pt idx="9551">
                  <c:v>0.28</c:v>
                </c:pt>
                <c:pt idx="9552">
                  <c:v>0.244</c:v>
                </c:pt>
                <c:pt idx="9553">
                  <c:v>0.197</c:v>
                </c:pt>
                <c:pt idx="9554">
                  <c:v>0.217</c:v>
                </c:pt>
                <c:pt idx="9555">
                  <c:v>0.128</c:v>
                </c:pt>
                <c:pt idx="9556">
                  <c:v>0.12</c:v>
                </c:pt>
                <c:pt idx="9557">
                  <c:v>0.088</c:v>
                </c:pt>
                <c:pt idx="9558">
                  <c:v>0.078</c:v>
                </c:pt>
                <c:pt idx="9559">
                  <c:v>0.093</c:v>
                </c:pt>
                <c:pt idx="9560">
                  <c:v>0.113</c:v>
                </c:pt>
                <c:pt idx="9561">
                  <c:v>0.085</c:v>
                </c:pt>
                <c:pt idx="9562">
                  <c:v>0.018</c:v>
                </c:pt>
                <c:pt idx="9563">
                  <c:v>0.039</c:v>
                </c:pt>
                <c:pt idx="9564">
                  <c:v>0.033</c:v>
                </c:pt>
                <c:pt idx="9565">
                  <c:v>0.0</c:v>
                </c:pt>
                <c:pt idx="9566">
                  <c:v>0.002</c:v>
                </c:pt>
                <c:pt idx="9567">
                  <c:v>0.003</c:v>
                </c:pt>
                <c:pt idx="9568">
                  <c:v>0.002</c:v>
                </c:pt>
                <c:pt idx="9569">
                  <c:v>0.001</c:v>
                </c:pt>
                <c:pt idx="9570">
                  <c:v>0.001</c:v>
                </c:pt>
                <c:pt idx="9571">
                  <c:v>0.002</c:v>
                </c:pt>
                <c:pt idx="9572">
                  <c:v>0.001</c:v>
                </c:pt>
                <c:pt idx="9573">
                  <c:v>0.001</c:v>
                </c:pt>
                <c:pt idx="9574">
                  <c:v>0.002</c:v>
                </c:pt>
                <c:pt idx="9575">
                  <c:v>0.002</c:v>
                </c:pt>
                <c:pt idx="9576">
                  <c:v>0.001</c:v>
                </c:pt>
                <c:pt idx="9577">
                  <c:v>0.001</c:v>
                </c:pt>
                <c:pt idx="9578">
                  <c:v>0.001</c:v>
                </c:pt>
                <c:pt idx="9579">
                  <c:v>0.004</c:v>
                </c:pt>
                <c:pt idx="9580">
                  <c:v>0.003</c:v>
                </c:pt>
                <c:pt idx="9581">
                  <c:v>0.002</c:v>
                </c:pt>
                <c:pt idx="9582">
                  <c:v>0.002</c:v>
                </c:pt>
                <c:pt idx="9583">
                  <c:v>0.0</c:v>
                </c:pt>
                <c:pt idx="9584">
                  <c:v>0.001</c:v>
                </c:pt>
                <c:pt idx="9585">
                  <c:v>0.002</c:v>
                </c:pt>
                <c:pt idx="9586">
                  <c:v>0.002</c:v>
                </c:pt>
                <c:pt idx="9587">
                  <c:v>0.002</c:v>
                </c:pt>
                <c:pt idx="9588">
                  <c:v>0.004</c:v>
                </c:pt>
                <c:pt idx="9589">
                  <c:v>0.003</c:v>
                </c:pt>
                <c:pt idx="9590">
                  <c:v>0.003</c:v>
                </c:pt>
                <c:pt idx="9591">
                  <c:v>0.003</c:v>
                </c:pt>
                <c:pt idx="9592">
                  <c:v>0.004</c:v>
                </c:pt>
                <c:pt idx="9593">
                  <c:v>0.002</c:v>
                </c:pt>
                <c:pt idx="9594">
                  <c:v>0.003</c:v>
                </c:pt>
                <c:pt idx="9595">
                  <c:v>0.006</c:v>
                </c:pt>
                <c:pt idx="9596">
                  <c:v>0.007</c:v>
                </c:pt>
                <c:pt idx="9597">
                  <c:v>0.003</c:v>
                </c:pt>
                <c:pt idx="9598">
                  <c:v>0.002</c:v>
                </c:pt>
                <c:pt idx="9599">
                  <c:v>0.004</c:v>
                </c:pt>
                <c:pt idx="9600">
                  <c:v>0.004</c:v>
                </c:pt>
                <c:pt idx="9601">
                  <c:v>0.002</c:v>
                </c:pt>
                <c:pt idx="9602">
                  <c:v>0.001</c:v>
                </c:pt>
                <c:pt idx="9603">
                  <c:v>0.002</c:v>
                </c:pt>
                <c:pt idx="9604">
                  <c:v>0.004</c:v>
                </c:pt>
                <c:pt idx="9605">
                  <c:v>0.004</c:v>
                </c:pt>
                <c:pt idx="9606">
                  <c:v>0.005</c:v>
                </c:pt>
                <c:pt idx="9607">
                  <c:v>0.005</c:v>
                </c:pt>
                <c:pt idx="9608">
                  <c:v>0.005</c:v>
                </c:pt>
                <c:pt idx="9609">
                  <c:v>0.004</c:v>
                </c:pt>
                <c:pt idx="9610">
                  <c:v>0.002</c:v>
                </c:pt>
                <c:pt idx="9611">
                  <c:v>0.004</c:v>
                </c:pt>
                <c:pt idx="9612">
                  <c:v>0.006</c:v>
                </c:pt>
                <c:pt idx="9613">
                  <c:v>0.005</c:v>
                </c:pt>
                <c:pt idx="9614">
                  <c:v>0.004</c:v>
                </c:pt>
                <c:pt idx="9615">
                  <c:v>0.003</c:v>
                </c:pt>
                <c:pt idx="9616">
                  <c:v>0.002</c:v>
                </c:pt>
                <c:pt idx="9617">
                  <c:v>0.003</c:v>
                </c:pt>
                <c:pt idx="9618">
                  <c:v>0.001</c:v>
                </c:pt>
                <c:pt idx="9619">
                  <c:v>0.001</c:v>
                </c:pt>
                <c:pt idx="9620">
                  <c:v>0.002</c:v>
                </c:pt>
                <c:pt idx="9621">
                  <c:v>0.002</c:v>
                </c:pt>
                <c:pt idx="9622">
                  <c:v>0.004</c:v>
                </c:pt>
                <c:pt idx="9623">
                  <c:v>0.001</c:v>
                </c:pt>
                <c:pt idx="9624">
                  <c:v>0.002</c:v>
                </c:pt>
                <c:pt idx="9625">
                  <c:v>0.002</c:v>
                </c:pt>
                <c:pt idx="9626">
                  <c:v>0.001</c:v>
                </c:pt>
                <c:pt idx="9627">
                  <c:v>0.001</c:v>
                </c:pt>
                <c:pt idx="9628">
                  <c:v>0.002</c:v>
                </c:pt>
                <c:pt idx="9629">
                  <c:v>0.001</c:v>
                </c:pt>
                <c:pt idx="9630">
                  <c:v>0.001</c:v>
                </c:pt>
                <c:pt idx="9631">
                  <c:v>0.002</c:v>
                </c:pt>
                <c:pt idx="9632">
                  <c:v>0.003</c:v>
                </c:pt>
                <c:pt idx="9633">
                  <c:v>0.001</c:v>
                </c:pt>
                <c:pt idx="9634">
                  <c:v>0.001</c:v>
                </c:pt>
                <c:pt idx="9635">
                  <c:v>0.001</c:v>
                </c:pt>
                <c:pt idx="9636">
                  <c:v>0.0</c:v>
                </c:pt>
                <c:pt idx="9637">
                  <c:v>0.002</c:v>
                </c:pt>
                <c:pt idx="9638">
                  <c:v>0.001</c:v>
                </c:pt>
                <c:pt idx="9639">
                  <c:v>0.002</c:v>
                </c:pt>
                <c:pt idx="9640">
                  <c:v>0.002</c:v>
                </c:pt>
                <c:pt idx="9641">
                  <c:v>0.001</c:v>
                </c:pt>
                <c:pt idx="9642">
                  <c:v>0.001</c:v>
                </c:pt>
                <c:pt idx="9643">
                  <c:v>0.0</c:v>
                </c:pt>
                <c:pt idx="9644">
                  <c:v>0.002</c:v>
                </c:pt>
                <c:pt idx="9645">
                  <c:v>0.002</c:v>
                </c:pt>
                <c:pt idx="9646">
                  <c:v>0.0</c:v>
                </c:pt>
                <c:pt idx="9647">
                  <c:v>0.001</c:v>
                </c:pt>
                <c:pt idx="9648">
                  <c:v>0.002</c:v>
                </c:pt>
                <c:pt idx="9649">
                  <c:v>0.001</c:v>
                </c:pt>
                <c:pt idx="9650">
                  <c:v>0.001</c:v>
                </c:pt>
                <c:pt idx="9651">
                  <c:v>0.001</c:v>
                </c:pt>
                <c:pt idx="9652">
                  <c:v>0.001</c:v>
                </c:pt>
                <c:pt idx="9653">
                  <c:v>0.002</c:v>
                </c:pt>
                <c:pt idx="9654">
                  <c:v>0.001</c:v>
                </c:pt>
                <c:pt idx="9655">
                  <c:v>0.001</c:v>
                </c:pt>
                <c:pt idx="9656">
                  <c:v>0.001</c:v>
                </c:pt>
                <c:pt idx="9657">
                  <c:v>0.0</c:v>
                </c:pt>
                <c:pt idx="9658">
                  <c:v>0.003</c:v>
                </c:pt>
                <c:pt idx="9659">
                  <c:v>0.001</c:v>
                </c:pt>
                <c:pt idx="9660">
                  <c:v>0.002</c:v>
                </c:pt>
                <c:pt idx="9661">
                  <c:v>0.001</c:v>
                </c:pt>
                <c:pt idx="9662">
                  <c:v>0.001</c:v>
                </c:pt>
                <c:pt idx="9663">
                  <c:v>0.001</c:v>
                </c:pt>
                <c:pt idx="9664">
                  <c:v>0.001</c:v>
                </c:pt>
                <c:pt idx="9665">
                  <c:v>0.002</c:v>
                </c:pt>
                <c:pt idx="9666">
                  <c:v>0.001</c:v>
                </c:pt>
                <c:pt idx="9667">
                  <c:v>0.001</c:v>
                </c:pt>
                <c:pt idx="9668">
                  <c:v>0.001</c:v>
                </c:pt>
                <c:pt idx="9669">
                  <c:v>0.002</c:v>
                </c:pt>
                <c:pt idx="9670">
                  <c:v>0.001</c:v>
                </c:pt>
                <c:pt idx="9671">
                  <c:v>0.002</c:v>
                </c:pt>
                <c:pt idx="9672">
                  <c:v>0.001</c:v>
                </c:pt>
                <c:pt idx="9673">
                  <c:v>0.002</c:v>
                </c:pt>
                <c:pt idx="9674">
                  <c:v>0.002</c:v>
                </c:pt>
                <c:pt idx="9675">
                  <c:v>0.003</c:v>
                </c:pt>
                <c:pt idx="9676">
                  <c:v>0.002</c:v>
                </c:pt>
                <c:pt idx="9677">
                  <c:v>0.002</c:v>
                </c:pt>
                <c:pt idx="9678">
                  <c:v>0.001</c:v>
                </c:pt>
                <c:pt idx="9679">
                  <c:v>0.002</c:v>
                </c:pt>
                <c:pt idx="9680">
                  <c:v>0.0</c:v>
                </c:pt>
                <c:pt idx="9681">
                  <c:v>0.001</c:v>
                </c:pt>
                <c:pt idx="9682">
                  <c:v>0.0</c:v>
                </c:pt>
                <c:pt idx="9683">
                  <c:v>0.0</c:v>
                </c:pt>
                <c:pt idx="9684">
                  <c:v>0.001</c:v>
                </c:pt>
                <c:pt idx="9685">
                  <c:v>0.003</c:v>
                </c:pt>
                <c:pt idx="9686">
                  <c:v>0.002</c:v>
                </c:pt>
                <c:pt idx="9687">
                  <c:v>0.002</c:v>
                </c:pt>
                <c:pt idx="9688">
                  <c:v>0.003</c:v>
                </c:pt>
                <c:pt idx="9689">
                  <c:v>0.002</c:v>
                </c:pt>
                <c:pt idx="9690">
                  <c:v>0.002</c:v>
                </c:pt>
                <c:pt idx="9691">
                  <c:v>0.002</c:v>
                </c:pt>
                <c:pt idx="9692">
                  <c:v>0.003</c:v>
                </c:pt>
                <c:pt idx="9693">
                  <c:v>0.001</c:v>
                </c:pt>
                <c:pt idx="9694">
                  <c:v>0.005</c:v>
                </c:pt>
                <c:pt idx="9695">
                  <c:v>0.007</c:v>
                </c:pt>
                <c:pt idx="9696">
                  <c:v>0.005</c:v>
                </c:pt>
                <c:pt idx="9697">
                  <c:v>0.004</c:v>
                </c:pt>
                <c:pt idx="9698">
                  <c:v>0.002</c:v>
                </c:pt>
                <c:pt idx="9699">
                  <c:v>0.002</c:v>
                </c:pt>
                <c:pt idx="9700">
                  <c:v>0.002</c:v>
                </c:pt>
                <c:pt idx="9701">
                  <c:v>0.002</c:v>
                </c:pt>
                <c:pt idx="9702">
                  <c:v>0.005</c:v>
                </c:pt>
                <c:pt idx="9703">
                  <c:v>0.003</c:v>
                </c:pt>
                <c:pt idx="9704">
                  <c:v>0.004</c:v>
                </c:pt>
                <c:pt idx="9705">
                  <c:v>0.005</c:v>
                </c:pt>
                <c:pt idx="9706">
                  <c:v>0.005</c:v>
                </c:pt>
                <c:pt idx="9707">
                  <c:v>0.005</c:v>
                </c:pt>
                <c:pt idx="9708">
                  <c:v>0.005</c:v>
                </c:pt>
                <c:pt idx="9709">
                  <c:v>0.004</c:v>
                </c:pt>
                <c:pt idx="9710">
                  <c:v>0.003</c:v>
                </c:pt>
                <c:pt idx="9711">
                  <c:v>0.002</c:v>
                </c:pt>
                <c:pt idx="9712">
                  <c:v>0.003</c:v>
                </c:pt>
                <c:pt idx="9713">
                  <c:v>0.002</c:v>
                </c:pt>
                <c:pt idx="9714">
                  <c:v>0.003</c:v>
                </c:pt>
                <c:pt idx="9715">
                  <c:v>0.004</c:v>
                </c:pt>
                <c:pt idx="9716">
                  <c:v>0.003</c:v>
                </c:pt>
                <c:pt idx="9717">
                  <c:v>0.003</c:v>
                </c:pt>
                <c:pt idx="9718">
                  <c:v>0.006</c:v>
                </c:pt>
                <c:pt idx="9719">
                  <c:v>0.006</c:v>
                </c:pt>
                <c:pt idx="9720">
                  <c:v>0.005</c:v>
                </c:pt>
                <c:pt idx="9721">
                  <c:v>0.005</c:v>
                </c:pt>
                <c:pt idx="9722">
                  <c:v>0.003</c:v>
                </c:pt>
                <c:pt idx="9723">
                  <c:v>0.004</c:v>
                </c:pt>
                <c:pt idx="9724">
                  <c:v>0.002</c:v>
                </c:pt>
                <c:pt idx="9725">
                  <c:v>0.001</c:v>
                </c:pt>
                <c:pt idx="9726">
                  <c:v>0.001</c:v>
                </c:pt>
                <c:pt idx="9727">
                  <c:v>0.001</c:v>
                </c:pt>
                <c:pt idx="9728">
                  <c:v>0.001</c:v>
                </c:pt>
                <c:pt idx="9729">
                  <c:v>0.002</c:v>
                </c:pt>
                <c:pt idx="9730">
                  <c:v>0.001</c:v>
                </c:pt>
                <c:pt idx="9731">
                  <c:v>0.002</c:v>
                </c:pt>
                <c:pt idx="9732">
                  <c:v>0.003</c:v>
                </c:pt>
                <c:pt idx="9733">
                  <c:v>0.004</c:v>
                </c:pt>
                <c:pt idx="9734">
                  <c:v>0.004</c:v>
                </c:pt>
                <c:pt idx="9735">
                  <c:v>0.003</c:v>
                </c:pt>
                <c:pt idx="9736">
                  <c:v>0.005</c:v>
                </c:pt>
                <c:pt idx="9737">
                  <c:v>0.001</c:v>
                </c:pt>
                <c:pt idx="9738">
                  <c:v>0.002</c:v>
                </c:pt>
                <c:pt idx="9739">
                  <c:v>0.002</c:v>
                </c:pt>
                <c:pt idx="9740">
                  <c:v>0.005</c:v>
                </c:pt>
                <c:pt idx="9741">
                  <c:v>0.002</c:v>
                </c:pt>
                <c:pt idx="9742">
                  <c:v>0.002</c:v>
                </c:pt>
                <c:pt idx="9743">
                  <c:v>0.007</c:v>
                </c:pt>
                <c:pt idx="9744">
                  <c:v>0.005</c:v>
                </c:pt>
                <c:pt idx="9745">
                  <c:v>0.001</c:v>
                </c:pt>
                <c:pt idx="9746">
                  <c:v>0.002</c:v>
                </c:pt>
                <c:pt idx="9747">
                  <c:v>0.001</c:v>
                </c:pt>
                <c:pt idx="9748">
                  <c:v>0.0</c:v>
                </c:pt>
                <c:pt idx="9749">
                  <c:v>0.002</c:v>
                </c:pt>
                <c:pt idx="9750">
                  <c:v>0.002</c:v>
                </c:pt>
                <c:pt idx="9751">
                  <c:v>0.004</c:v>
                </c:pt>
                <c:pt idx="9752">
                  <c:v>0.002</c:v>
                </c:pt>
                <c:pt idx="9753">
                  <c:v>0.004</c:v>
                </c:pt>
                <c:pt idx="9754">
                  <c:v>0.005</c:v>
                </c:pt>
                <c:pt idx="9755">
                  <c:v>0.005</c:v>
                </c:pt>
                <c:pt idx="9756">
                  <c:v>0.004</c:v>
                </c:pt>
                <c:pt idx="9757">
                  <c:v>0.004</c:v>
                </c:pt>
                <c:pt idx="9758">
                  <c:v>0.005</c:v>
                </c:pt>
                <c:pt idx="9759">
                  <c:v>0.004</c:v>
                </c:pt>
                <c:pt idx="9760">
                  <c:v>0.005</c:v>
                </c:pt>
                <c:pt idx="9761">
                  <c:v>0.003</c:v>
                </c:pt>
                <c:pt idx="9762">
                  <c:v>0.003</c:v>
                </c:pt>
                <c:pt idx="9763">
                  <c:v>0.003</c:v>
                </c:pt>
                <c:pt idx="9764">
                  <c:v>0.002</c:v>
                </c:pt>
                <c:pt idx="9765">
                  <c:v>0.002</c:v>
                </c:pt>
                <c:pt idx="9766">
                  <c:v>0.002</c:v>
                </c:pt>
                <c:pt idx="9767">
                  <c:v>0.003</c:v>
                </c:pt>
                <c:pt idx="9768">
                  <c:v>0.002</c:v>
                </c:pt>
                <c:pt idx="9769">
                  <c:v>0.002</c:v>
                </c:pt>
                <c:pt idx="9770">
                  <c:v>0.001</c:v>
                </c:pt>
                <c:pt idx="9771">
                  <c:v>0.0</c:v>
                </c:pt>
                <c:pt idx="9772">
                  <c:v>0.001</c:v>
                </c:pt>
                <c:pt idx="9773">
                  <c:v>0.001</c:v>
                </c:pt>
                <c:pt idx="9774">
                  <c:v>0.001</c:v>
                </c:pt>
                <c:pt idx="9775">
                  <c:v>0.001</c:v>
                </c:pt>
                <c:pt idx="9776">
                  <c:v>0.001</c:v>
                </c:pt>
                <c:pt idx="9777">
                  <c:v>0.001</c:v>
                </c:pt>
                <c:pt idx="9778">
                  <c:v>0.0</c:v>
                </c:pt>
                <c:pt idx="9779">
                  <c:v>0.001</c:v>
                </c:pt>
                <c:pt idx="9780">
                  <c:v>0.004</c:v>
                </c:pt>
                <c:pt idx="9781">
                  <c:v>0.004</c:v>
                </c:pt>
                <c:pt idx="9782">
                  <c:v>0.005</c:v>
                </c:pt>
                <c:pt idx="9783">
                  <c:v>0.001</c:v>
                </c:pt>
                <c:pt idx="9784">
                  <c:v>0.001</c:v>
                </c:pt>
                <c:pt idx="9785">
                  <c:v>0.003</c:v>
                </c:pt>
                <c:pt idx="9786">
                  <c:v>0.002</c:v>
                </c:pt>
                <c:pt idx="9787">
                  <c:v>0.003</c:v>
                </c:pt>
                <c:pt idx="9788">
                  <c:v>0.003</c:v>
                </c:pt>
                <c:pt idx="9789">
                  <c:v>0.002</c:v>
                </c:pt>
                <c:pt idx="9790">
                  <c:v>0.002</c:v>
                </c:pt>
                <c:pt idx="9791">
                  <c:v>0.0</c:v>
                </c:pt>
                <c:pt idx="9792">
                  <c:v>0.001</c:v>
                </c:pt>
                <c:pt idx="9793">
                  <c:v>0.001</c:v>
                </c:pt>
                <c:pt idx="9794">
                  <c:v>0.001</c:v>
                </c:pt>
                <c:pt idx="9795">
                  <c:v>0.002</c:v>
                </c:pt>
                <c:pt idx="9796">
                  <c:v>0.002</c:v>
                </c:pt>
                <c:pt idx="9797">
                  <c:v>0.002</c:v>
                </c:pt>
                <c:pt idx="9798">
                  <c:v>0.003</c:v>
                </c:pt>
                <c:pt idx="9799">
                  <c:v>0.002</c:v>
                </c:pt>
                <c:pt idx="9800">
                  <c:v>0.002</c:v>
                </c:pt>
                <c:pt idx="9801">
                  <c:v>0.002</c:v>
                </c:pt>
                <c:pt idx="9802">
                  <c:v>0.002</c:v>
                </c:pt>
                <c:pt idx="9803">
                  <c:v>0.002</c:v>
                </c:pt>
                <c:pt idx="9804">
                  <c:v>0.002</c:v>
                </c:pt>
                <c:pt idx="9805">
                  <c:v>0.002</c:v>
                </c:pt>
                <c:pt idx="9806">
                  <c:v>0.002</c:v>
                </c:pt>
                <c:pt idx="9807">
                  <c:v>0.001</c:v>
                </c:pt>
                <c:pt idx="9808">
                  <c:v>0.002</c:v>
                </c:pt>
                <c:pt idx="9809">
                  <c:v>0.002</c:v>
                </c:pt>
                <c:pt idx="9810">
                  <c:v>0.003</c:v>
                </c:pt>
                <c:pt idx="9811">
                  <c:v>0.003</c:v>
                </c:pt>
                <c:pt idx="9812">
                  <c:v>0.003</c:v>
                </c:pt>
                <c:pt idx="9813">
                  <c:v>0.002</c:v>
                </c:pt>
                <c:pt idx="9814">
                  <c:v>0.002</c:v>
                </c:pt>
                <c:pt idx="9815">
                  <c:v>0.002</c:v>
                </c:pt>
                <c:pt idx="9816">
                  <c:v>0.002</c:v>
                </c:pt>
                <c:pt idx="9817">
                  <c:v>0.002</c:v>
                </c:pt>
                <c:pt idx="9818">
                  <c:v>0.002</c:v>
                </c:pt>
                <c:pt idx="9819">
                  <c:v>0.002</c:v>
                </c:pt>
                <c:pt idx="9820">
                  <c:v>0.001</c:v>
                </c:pt>
                <c:pt idx="9821">
                  <c:v>0.001</c:v>
                </c:pt>
                <c:pt idx="9822">
                  <c:v>0.002</c:v>
                </c:pt>
                <c:pt idx="9823">
                  <c:v>0.002</c:v>
                </c:pt>
                <c:pt idx="9824">
                  <c:v>0.003</c:v>
                </c:pt>
                <c:pt idx="9825">
                  <c:v>0.002</c:v>
                </c:pt>
                <c:pt idx="9826">
                  <c:v>0.002</c:v>
                </c:pt>
                <c:pt idx="9827">
                  <c:v>0.002</c:v>
                </c:pt>
                <c:pt idx="9828">
                  <c:v>0.002</c:v>
                </c:pt>
                <c:pt idx="9829">
                  <c:v>0.002</c:v>
                </c:pt>
                <c:pt idx="9830">
                  <c:v>0.002</c:v>
                </c:pt>
                <c:pt idx="9831">
                  <c:v>0.003</c:v>
                </c:pt>
                <c:pt idx="9832">
                  <c:v>0.002</c:v>
                </c:pt>
                <c:pt idx="9833">
                  <c:v>0.002</c:v>
                </c:pt>
                <c:pt idx="9834">
                  <c:v>0.001</c:v>
                </c:pt>
                <c:pt idx="9835">
                  <c:v>0.003</c:v>
                </c:pt>
                <c:pt idx="9836">
                  <c:v>0.003</c:v>
                </c:pt>
                <c:pt idx="9837">
                  <c:v>0.002</c:v>
                </c:pt>
                <c:pt idx="9838">
                  <c:v>0.003</c:v>
                </c:pt>
                <c:pt idx="9839">
                  <c:v>0.003</c:v>
                </c:pt>
                <c:pt idx="9840">
                  <c:v>0.004</c:v>
                </c:pt>
                <c:pt idx="9841">
                  <c:v>0.003</c:v>
                </c:pt>
                <c:pt idx="9842">
                  <c:v>0.004</c:v>
                </c:pt>
                <c:pt idx="9843">
                  <c:v>0.003</c:v>
                </c:pt>
                <c:pt idx="9844">
                  <c:v>0.004</c:v>
                </c:pt>
                <c:pt idx="9845">
                  <c:v>0.003</c:v>
                </c:pt>
                <c:pt idx="9846">
                  <c:v>0.003</c:v>
                </c:pt>
                <c:pt idx="9847">
                  <c:v>0.003</c:v>
                </c:pt>
                <c:pt idx="9848">
                  <c:v>0.003</c:v>
                </c:pt>
                <c:pt idx="9849">
                  <c:v>0.004</c:v>
                </c:pt>
                <c:pt idx="9850">
                  <c:v>0.003</c:v>
                </c:pt>
                <c:pt idx="9851">
                  <c:v>0.004</c:v>
                </c:pt>
                <c:pt idx="9852">
                  <c:v>0.004</c:v>
                </c:pt>
                <c:pt idx="9853">
                  <c:v>0.003</c:v>
                </c:pt>
                <c:pt idx="9854">
                  <c:v>0.003</c:v>
                </c:pt>
                <c:pt idx="9855">
                  <c:v>0.004</c:v>
                </c:pt>
                <c:pt idx="9856">
                  <c:v>0.004</c:v>
                </c:pt>
                <c:pt idx="9857">
                  <c:v>0.003</c:v>
                </c:pt>
                <c:pt idx="9858">
                  <c:v>0.003</c:v>
                </c:pt>
                <c:pt idx="9859">
                  <c:v>0.004</c:v>
                </c:pt>
                <c:pt idx="9860">
                  <c:v>0.004</c:v>
                </c:pt>
                <c:pt idx="9861">
                  <c:v>0.005</c:v>
                </c:pt>
                <c:pt idx="9862">
                  <c:v>0.003</c:v>
                </c:pt>
                <c:pt idx="9863">
                  <c:v>0.002</c:v>
                </c:pt>
                <c:pt idx="9864">
                  <c:v>0.004</c:v>
                </c:pt>
                <c:pt idx="9865">
                  <c:v>0.004</c:v>
                </c:pt>
                <c:pt idx="9866">
                  <c:v>0.004</c:v>
                </c:pt>
                <c:pt idx="9867">
                  <c:v>0.004</c:v>
                </c:pt>
                <c:pt idx="9868">
                  <c:v>0.003</c:v>
                </c:pt>
                <c:pt idx="9869">
                  <c:v>0.004</c:v>
                </c:pt>
                <c:pt idx="9870">
                  <c:v>0.004</c:v>
                </c:pt>
                <c:pt idx="9871">
                  <c:v>0.003</c:v>
                </c:pt>
                <c:pt idx="9872">
                  <c:v>0.004</c:v>
                </c:pt>
                <c:pt idx="9873">
                  <c:v>0.003</c:v>
                </c:pt>
                <c:pt idx="9874">
                  <c:v>0.004</c:v>
                </c:pt>
                <c:pt idx="9875">
                  <c:v>0.004</c:v>
                </c:pt>
                <c:pt idx="9876">
                  <c:v>0.004</c:v>
                </c:pt>
                <c:pt idx="9877">
                  <c:v>0.004</c:v>
                </c:pt>
                <c:pt idx="9878">
                  <c:v>0.004</c:v>
                </c:pt>
                <c:pt idx="9879">
                  <c:v>0.004</c:v>
                </c:pt>
                <c:pt idx="9880">
                  <c:v>0.003</c:v>
                </c:pt>
                <c:pt idx="9881">
                  <c:v>0.003</c:v>
                </c:pt>
                <c:pt idx="9882">
                  <c:v>0.005</c:v>
                </c:pt>
                <c:pt idx="9883">
                  <c:v>0.004</c:v>
                </c:pt>
                <c:pt idx="9884">
                  <c:v>0.005</c:v>
                </c:pt>
                <c:pt idx="9885">
                  <c:v>0.004</c:v>
                </c:pt>
                <c:pt idx="9886">
                  <c:v>0.003</c:v>
                </c:pt>
                <c:pt idx="9887">
                  <c:v>0.003</c:v>
                </c:pt>
                <c:pt idx="9888">
                  <c:v>0.002</c:v>
                </c:pt>
                <c:pt idx="9889">
                  <c:v>0.004</c:v>
                </c:pt>
                <c:pt idx="9890">
                  <c:v>0.006</c:v>
                </c:pt>
                <c:pt idx="9891">
                  <c:v>0.006</c:v>
                </c:pt>
                <c:pt idx="9892">
                  <c:v>0.004</c:v>
                </c:pt>
                <c:pt idx="9893">
                  <c:v>0.006</c:v>
                </c:pt>
                <c:pt idx="9894">
                  <c:v>0.005</c:v>
                </c:pt>
                <c:pt idx="9895">
                  <c:v>0.005</c:v>
                </c:pt>
                <c:pt idx="9896">
                  <c:v>0.002</c:v>
                </c:pt>
                <c:pt idx="9897">
                  <c:v>0.006</c:v>
                </c:pt>
                <c:pt idx="9898">
                  <c:v>0.001</c:v>
                </c:pt>
                <c:pt idx="9899">
                  <c:v>0.004</c:v>
                </c:pt>
                <c:pt idx="9900">
                  <c:v>0.003</c:v>
                </c:pt>
                <c:pt idx="9901">
                  <c:v>0.008</c:v>
                </c:pt>
                <c:pt idx="9902">
                  <c:v>0.006</c:v>
                </c:pt>
                <c:pt idx="9903">
                  <c:v>0.006</c:v>
                </c:pt>
                <c:pt idx="9904">
                  <c:v>0.006</c:v>
                </c:pt>
                <c:pt idx="9905">
                  <c:v>0.006</c:v>
                </c:pt>
                <c:pt idx="9906">
                  <c:v>0.007</c:v>
                </c:pt>
                <c:pt idx="9907">
                  <c:v>0.007</c:v>
                </c:pt>
                <c:pt idx="9908">
                  <c:v>0.005</c:v>
                </c:pt>
                <c:pt idx="9909">
                  <c:v>0.007</c:v>
                </c:pt>
                <c:pt idx="9910">
                  <c:v>0.006</c:v>
                </c:pt>
                <c:pt idx="9911">
                  <c:v>0.006</c:v>
                </c:pt>
                <c:pt idx="9912">
                  <c:v>0.005</c:v>
                </c:pt>
                <c:pt idx="9913">
                  <c:v>0.004</c:v>
                </c:pt>
                <c:pt idx="9914">
                  <c:v>0.006</c:v>
                </c:pt>
                <c:pt idx="9915">
                  <c:v>0.007</c:v>
                </c:pt>
                <c:pt idx="9916">
                  <c:v>0.006</c:v>
                </c:pt>
                <c:pt idx="9917">
                  <c:v>0.006</c:v>
                </c:pt>
                <c:pt idx="9918">
                  <c:v>0.005</c:v>
                </c:pt>
                <c:pt idx="9919">
                  <c:v>0.005</c:v>
                </c:pt>
                <c:pt idx="9920">
                  <c:v>0.004</c:v>
                </c:pt>
                <c:pt idx="9921">
                  <c:v>0.006</c:v>
                </c:pt>
                <c:pt idx="9922">
                  <c:v>0.006</c:v>
                </c:pt>
                <c:pt idx="9923">
                  <c:v>0.006</c:v>
                </c:pt>
                <c:pt idx="9924">
                  <c:v>0.005</c:v>
                </c:pt>
                <c:pt idx="9925">
                  <c:v>0.006</c:v>
                </c:pt>
                <c:pt idx="9926">
                  <c:v>0.006</c:v>
                </c:pt>
                <c:pt idx="9927">
                  <c:v>0.006</c:v>
                </c:pt>
                <c:pt idx="9928">
                  <c:v>0.006</c:v>
                </c:pt>
                <c:pt idx="9929">
                  <c:v>0.007</c:v>
                </c:pt>
                <c:pt idx="9930">
                  <c:v>0.007</c:v>
                </c:pt>
                <c:pt idx="9931">
                  <c:v>0.006</c:v>
                </c:pt>
                <c:pt idx="9932">
                  <c:v>0.005</c:v>
                </c:pt>
                <c:pt idx="9933">
                  <c:v>0.006</c:v>
                </c:pt>
                <c:pt idx="9934">
                  <c:v>0.005</c:v>
                </c:pt>
                <c:pt idx="9935">
                  <c:v>0.005</c:v>
                </c:pt>
                <c:pt idx="9936">
                  <c:v>0.006</c:v>
                </c:pt>
                <c:pt idx="9937">
                  <c:v>0.005</c:v>
                </c:pt>
                <c:pt idx="9938">
                  <c:v>0.004</c:v>
                </c:pt>
                <c:pt idx="9939">
                  <c:v>0.006</c:v>
                </c:pt>
                <c:pt idx="9940">
                  <c:v>0.006</c:v>
                </c:pt>
                <c:pt idx="9941">
                  <c:v>0.007</c:v>
                </c:pt>
                <c:pt idx="9942">
                  <c:v>0.006</c:v>
                </c:pt>
                <c:pt idx="9943">
                  <c:v>0.005</c:v>
                </c:pt>
                <c:pt idx="9944">
                  <c:v>0.006</c:v>
                </c:pt>
                <c:pt idx="9945">
                  <c:v>0.005</c:v>
                </c:pt>
                <c:pt idx="9946">
                  <c:v>0.005</c:v>
                </c:pt>
                <c:pt idx="9947">
                  <c:v>0.004</c:v>
                </c:pt>
                <c:pt idx="9948">
                  <c:v>0.004</c:v>
                </c:pt>
                <c:pt idx="9949">
                  <c:v>0.006</c:v>
                </c:pt>
                <c:pt idx="9950">
                  <c:v>0.005</c:v>
                </c:pt>
                <c:pt idx="9951">
                  <c:v>0.004</c:v>
                </c:pt>
                <c:pt idx="9952">
                  <c:v>0.005</c:v>
                </c:pt>
                <c:pt idx="9953">
                  <c:v>0.005</c:v>
                </c:pt>
                <c:pt idx="9954">
                  <c:v>0.005</c:v>
                </c:pt>
                <c:pt idx="9955">
                  <c:v>0.004</c:v>
                </c:pt>
                <c:pt idx="9956">
                  <c:v>0.002</c:v>
                </c:pt>
                <c:pt idx="9957">
                  <c:v>0.004</c:v>
                </c:pt>
                <c:pt idx="9958">
                  <c:v>0.005</c:v>
                </c:pt>
                <c:pt idx="9959">
                  <c:v>0.002</c:v>
                </c:pt>
                <c:pt idx="9960">
                  <c:v>0.004</c:v>
                </c:pt>
                <c:pt idx="9961">
                  <c:v>0.002</c:v>
                </c:pt>
                <c:pt idx="9962">
                  <c:v>0.004</c:v>
                </c:pt>
                <c:pt idx="9963">
                  <c:v>0.003</c:v>
                </c:pt>
                <c:pt idx="9964">
                  <c:v>0.004</c:v>
                </c:pt>
                <c:pt idx="9965">
                  <c:v>0.004</c:v>
                </c:pt>
                <c:pt idx="9966">
                  <c:v>0.001</c:v>
                </c:pt>
                <c:pt idx="9967">
                  <c:v>0.003</c:v>
                </c:pt>
                <c:pt idx="9968">
                  <c:v>0.001</c:v>
                </c:pt>
                <c:pt idx="9969">
                  <c:v>0.002</c:v>
                </c:pt>
                <c:pt idx="9970">
                  <c:v>0.003</c:v>
                </c:pt>
                <c:pt idx="9971">
                  <c:v>0.002</c:v>
                </c:pt>
                <c:pt idx="9972">
                  <c:v>0.003</c:v>
                </c:pt>
                <c:pt idx="9973">
                  <c:v>0.004</c:v>
                </c:pt>
                <c:pt idx="9974">
                  <c:v>0.004</c:v>
                </c:pt>
                <c:pt idx="9975">
                  <c:v>0.003</c:v>
                </c:pt>
                <c:pt idx="9976">
                  <c:v>0.004</c:v>
                </c:pt>
                <c:pt idx="9977">
                  <c:v>0.002</c:v>
                </c:pt>
                <c:pt idx="9978">
                  <c:v>0.002</c:v>
                </c:pt>
                <c:pt idx="9979">
                  <c:v>0.002</c:v>
                </c:pt>
                <c:pt idx="9980">
                  <c:v>0.003</c:v>
                </c:pt>
                <c:pt idx="9981">
                  <c:v>0.002</c:v>
                </c:pt>
                <c:pt idx="9982">
                  <c:v>0.003</c:v>
                </c:pt>
                <c:pt idx="9983">
                  <c:v>0.004</c:v>
                </c:pt>
                <c:pt idx="9984">
                  <c:v>0.002</c:v>
                </c:pt>
                <c:pt idx="9985">
                  <c:v>0.004</c:v>
                </c:pt>
                <c:pt idx="9986">
                  <c:v>0.004</c:v>
                </c:pt>
                <c:pt idx="9987">
                  <c:v>0.004</c:v>
                </c:pt>
                <c:pt idx="9988">
                  <c:v>0.005</c:v>
                </c:pt>
                <c:pt idx="9989">
                  <c:v>0.005</c:v>
                </c:pt>
                <c:pt idx="9990">
                  <c:v>0.005</c:v>
                </c:pt>
                <c:pt idx="9991">
                  <c:v>0.006</c:v>
                </c:pt>
                <c:pt idx="9992">
                  <c:v>0.004</c:v>
                </c:pt>
                <c:pt idx="9993">
                  <c:v>0.004</c:v>
                </c:pt>
                <c:pt idx="9994">
                  <c:v>0.004</c:v>
                </c:pt>
                <c:pt idx="9995">
                  <c:v>0.004</c:v>
                </c:pt>
                <c:pt idx="9996">
                  <c:v>0.005</c:v>
                </c:pt>
                <c:pt idx="9997">
                  <c:v>0.006</c:v>
                </c:pt>
                <c:pt idx="9998">
                  <c:v>0.005</c:v>
                </c:pt>
                <c:pt idx="9999">
                  <c:v>0.005</c:v>
                </c:pt>
                <c:pt idx="10000">
                  <c:v>0.006</c:v>
                </c:pt>
                <c:pt idx="10001">
                  <c:v>0.006</c:v>
                </c:pt>
                <c:pt idx="10002">
                  <c:v>0.007</c:v>
                </c:pt>
                <c:pt idx="10003">
                  <c:v>0.007</c:v>
                </c:pt>
                <c:pt idx="10004">
                  <c:v>0.006</c:v>
                </c:pt>
                <c:pt idx="10005">
                  <c:v>0.001</c:v>
                </c:pt>
                <c:pt idx="10006">
                  <c:v>0.04</c:v>
                </c:pt>
                <c:pt idx="10007">
                  <c:v>0.193</c:v>
                </c:pt>
                <c:pt idx="10008">
                  <c:v>0.138</c:v>
                </c:pt>
                <c:pt idx="10009">
                  <c:v>0.032</c:v>
                </c:pt>
                <c:pt idx="10010">
                  <c:v>0.165</c:v>
                </c:pt>
                <c:pt idx="10011">
                  <c:v>0.211</c:v>
                </c:pt>
                <c:pt idx="10012">
                  <c:v>0.212</c:v>
                </c:pt>
                <c:pt idx="10013">
                  <c:v>0.198</c:v>
                </c:pt>
                <c:pt idx="10014">
                  <c:v>0.187</c:v>
                </c:pt>
                <c:pt idx="10015">
                  <c:v>0.142</c:v>
                </c:pt>
                <c:pt idx="10016">
                  <c:v>0.144</c:v>
                </c:pt>
                <c:pt idx="10017">
                  <c:v>0.137</c:v>
                </c:pt>
                <c:pt idx="10018">
                  <c:v>0.081</c:v>
                </c:pt>
                <c:pt idx="10019">
                  <c:v>0.112</c:v>
                </c:pt>
                <c:pt idx="10020">
                  <c:v>0.11</c:v>
                </c:pt>
                <c:pt idx="10021">
                  <c:v>0.115</c:v>
                </c:pt>
                <c:pt idx="10022">
                  <c:v>0.088</c:v>
                </c:pt>
                <c:pt idx="10023">
                  <c:v>0.059</c:v>
                </c:pt>
                <c:pt idx="10024">
                  <c:v>0.126</c:v>
                </c:pt>
                <c:pt idx="10025">
                  <c:v>0.142</c:v>
                </c:pt>
                <c:pt idx="10026">
                  <c:v>0.108</c:v>
                </c:pt>
                <c:pt idx="10027">
                  <c:v>0.104</c:v>
                </c:pt>
                <c:pt idx="10028">
                  <c:v>0.084</c:v>
                </c:pt>
                <c:pt idx="10029">
                  <c:v>0.044</c:v>
                </c:pt>
                <c:pt idx="10030">
                  <c:v>0.072</c:v>
                </c:pt>
                <c:pt idx="10031">
                  <c:v>0.085</c:v>
                </c:pt>
                <c:pt idx="10032">
                  <c:v>0.085</c:v>
                </c:pt>
                <c:pt idx="10033">
                  <c:v>0.055</c:v>
                </c:pt>
                <c:pt idx="10034">
                  <c:v>0.037</c:v>
                </c:pt>
                <c:pt idx="10035">
                  <c:v>0.029</c:v>
                </c:pt>
                <c:pt idx="10036">
                  <c:v>0.02</c:v>
                </c:pt>
                <c:pt idx="10037">
                  <c:v>0.012</c:v>
                </c:pt>
                <c:pt idx="10038">
                  <c:v>0.006</c:v>
                </c:pt>
                <c:pt idx="10039">
                  <c:v>0.002</c:v>
                </c:pt>
                <c:pt idx="10040">
                  <c:v>0.005</c:v>
                </c:pt>
                <c:pt idx="10041">
                  <c:v>0.002</c:v>
                </c:pt>
                <c:pt idx="10042">
                  <c:v>0.005</c:v>
                </c:pt>
                <c:pt idx="10043">
                  <c:v>0.019</c:v>
                </c:pt>
                <c:pt idx="10044">
                  <c:v>0.027</c:v>
                </c:pt>
                <c:pt idx="10045">
                  <c:v>0.001</c:v>
                </c:pt>
                <c:pt idx="10046">
                  <c:v>0.001</c:v>
                </c:pt>
                <c:pt idx="10047">
                  <c:v>0.003</c:v>
                </c:pt>
                <c:pt idx="10048">
                  <c:v>0.002</c:v>
                </c:pt>
                <c:pt idx="10049">
                  <c:v>0.0</c:v>
                </c:pt>
                <c:pt idx="10050">
                  <c:v>0.007</c:v>
                </c:pt>
                <c:pt idx="10051">
                  <c:v>0.005</c:v>
                </c:pt>
                <c:pt idx="10052">
                  <c:v>0.003</c:v>
                </c:pt>
                <c:pt idx="10053">
                  <c:v>0.006</c:v>
                </c:pt>
                <c:pt idx="10054">
                  <c:v>0.007</c:v>
                </c:pt>
                <c:pt idx="10055">
                  <c:v>0.006</c:v>
                </c:pt>
                <c:pt idx="10056">
                  <c:v>0.0</c:v>
                </c:pt>
                <c:pt idx="10057">
                  <c:v>0.001</c:v>
                </c:pt>
                <c:pt idx="10058">
                  <c:v>0.004</c:v>
                </c:pt>
                <c:pt idx="10059">
                  <c:v>0.004</c:v>
                </c:pt>
                <c:pt idx="10060">
                  <c:v>0.004</c:v>
                </c:pt>
                <c:pt idx="10061">
                  <c:v>0.004</c:v>
                </c:pt>
                <c:pt idx="10062">
                  <c:v>0.004</c:v>
                </c:pt>
                <c:pt idx="10063">
                  <c:v>0.02</c:v>
                </c:pt>
                <c:pt idx="10064">
                  <c:v>0.02</c:v>
                </c:pt>
                <c:pt idx="10065">
                  <c:v>0.018</c:v>
                </c:pt>
                <c:pt idx="10066">
                  <c:v>0.025</c:v>
                </c:pt>
                <c:pt idx="10067">
                  <c:v>0.016</c:v>
                </c:pt>
                <c:pt idx="10068">
                  <c:v>0.006</c:v>
                </c:pt>
                <c:pt idx="10069">
                  <c:v>0.013</c:v>
                </c:pt>
                <c:pt idx="10070">
                  <c:v>0.011</c:v>
                </c:pt>
                <c:pt idx="10071">
                  <c:v>0.015</c:v>
                </c:pt>
                <c:pt idx="10072">
                  <c:v>0.035</c:v>
                </c:pt>
                <c:pt idx="10073">
                  <c:v>0.024</c:v>
                </c:pt>
                <c:pt idx="10074">
                  <c:v>0.021</c:v>
                </c:pt>
                <c:pt idx="10075">
                  <c:v>0.008</c:v>
                </c:pt>
                <c:pt idx="10076">
                  <c:v>0.003</c:v>
                </c:pt>
                <c:pt idx="10077">
                  <c:v>0.001</c:v>
                </c:pt>
                <c:pt idx="10078">
                  <c:v>0.003</c:v>
                </c:pt>
                <c:pt idx="10079">
                  <c:v>0.005</c:v>
                </c:pt>
                <c:pt idx="10080">
                  <c:v>0.002</c:v>
                </c:pt>
                <c:pt idx="10081">
                  <c:v>0.003</c:v>
                </c:pt>
                <c:pt idx="10082">
                  <c:v>0.01</c:v>
                </c:pt>
                <c:pt idx="10083">
                  <c:v>0.001</c:v>
                </c:pt>
                <c:pt idx="10084">
                  <c:v>0.001</c:v>
                </c:pt>
                <c:pt idx="10085">
                  <c:v>0.004</c:v>
                </c:pt>
                <c:pt idx="10086">
                  <c:v>0.002</c:v>
                </c:pt>
                <c:pt idx="10087">
                  <c:v>0.0</c:v>
                </c:pt>
                <c:pt idx="10088">
                  <c:v>0.004</c:v>
                </c:pt>
                <c:pt idx="10089">
                  <c:v>0.001</c:v>
                </c:pt>
                <c:pt idx="10090">
                  <c:v>0.003</c:v>
                </c:pt>
                <c:pt idx="10091">
                  <c:v>0.006</c:v>
                </c:pt>
                <c:pt idx="10092">
                  <c:v>0.0</c:v>
                </c:pt>
                <c:pt idx="10093">
                  <c:v>0.003</c:v>
                </c:pt>
                <c:pt idx="10094">
                  <c:v>0.004</c:v>
                </c:pt>
                <c:pt idx="10095">
                  <c:v>0.002</c:v>
                </c:pt>
                <c:pt idx="10096">
                  <c:v>0.0</c:v>
                </c:pt>
                <c:pt idx="10097">
                  <c:v>0.012</c:v>
                </c:pt>
                <c:pt idx="10098">
                  <c:v>0.009</c:v>
                </c:pt>
                <c:pt idx="10099">
                  <c:v>0.008</c:v>
                </c:pt>
                <c:pt idx="10100">
                  <c:v>0.002</c:v>
                </c:pt>
                <c:pt idx="10101">
                  <c:v>0.002</c:v>
                </c:pt>
                <c:pt idx="10102">
                  <c:v>0.002</c:v>
                </c:pt>
                <c:pt idx="10103">
                  <c:v>0.003</c:v>
                </c:pt>
                <c:pt idx="10104">
                  <c:v>0.003</c:v>
                </c:pt>
                <c:pt idx="10105">
                  <c:v>0.002</c:v>
                </c:pt>
                <c:pt idx="10106">
                  <c:v>0.002</c:v>
                </c:pt>
                <c:pt idx="10107">
                  <c:v>0.002</c:v>
                </c:pt>
                <c:pt idx="10108">
                  <c:v>0.004</c:v>
                </c:pt>
                <c:pt idx="10109">
                  <c:v>0.003</c:v>
                </c:pt>
                <c:pt idx="10110">
                  <c:v>0.007</c:v>
                </c:pt>
                <c:pt idx="10111">
                  <c:v>0.002</c:v>
                </c:pt>
                <c:pt idx="10112">
                  <c:v>0.016</c:v>
                </c:pt>
                <c:pt idx="10113">
                  <c:v>0.008</c:v>
                </c:pt>
                <c:pt idx="10114">
                  <c:v>0.0</c:v>
                </c:pt>
                <c:pt idx="10115">
                  <c:v>0.002</c:v>
                </c:pt>
                <c:pt idx="10116">
                  <c:v>0.0</c:v>
                </c:pt>
                <c:pt idx="10117">
                  <c:v>0.003</c:v>
                </c:pt>
                <c:pt idx="10118">
                  <c:v>0.001</c:v>
                </c:pt>
                <c:pt idx="10119">
                  <c:v>0.002</c:v>
                </c:pt>
                <c:pt idx="10120">
                  <c:v>0.002</c:v>
                </c:pt>
                <c:pt idx="10121">
                  <c:v>0.002</c:v>
                </c:pt>
                <c:pt idx="10122">
                  <c:v>0.001</c:v>
                </c:pt>
                <c:pt idx="10123">
                  <c:v>0.002</c:v>
                </c:pt>
                <c:pt idx="10124">
                  <c:v>0.004</c:v>
                </c:pt>
                <c:pt idx="10125">
                  <c:v>0.004</c:v>
                </c:pt>
                <c:pt idx="10126">
                  <c:v>0.001</c:v>
                </c:pt>
                <c:pt idx="10127">
                  <c:v>0.001</c:v>
                </c:pt>
                <c:pt idx="10128">
                  <c:v>0.001</c:v>
                </c:pt>
                <c:pt idx="10129">
                  <c:v>0.004</c:v>
                </c:pt>
                <c:pt idx="10130">
                  <c:v>0.003</c:v>
                </c:pt>
                <c:pt idx="10131">
                  <c:v>0.004</c:v>
                </c:pt>
                <c:pt idx="10132">
                  <c:v>0.001</c:v>
                </c:pt>
                <c:pt idx="10133">
                  <c:v>0.001</c:v>
                </c:pt>
                <c:pt idx="10134">
                  <c:v>0.003</c:v>
                </c:pt>
                <c:pt idx="10135">
                  <c:v>0.002</c:v>
                </c:pt>
                <c:pt idx="10136">
                  <c:v>0.001</c:v>
                </c:pt>
                <c:pt idx="10137">
                  <c:v>0.001</c:v>
                </c:pt>
                <c:pt idx="10138">
                  <c:v>0.002</c:v>
                </c:pt>
                <c:pt idx="10139">
                  <c:v>0.001</c:v>
                </c:pt>
                <c:pt idx="10140">
                  <c:v>0.006</c:v>
                </c:pt>
                <c:pt idx="10141">
                  <c:v>0.006</c:v>
                </c:pt>
                <c:pt idx="10142">
                  <c:v>0.006</c:v>
                </c:pt>
                <c:pt idx="10143">
                  <c:v>0.005</c:v>
                </c:pt>
                <c:pt idx="10144">
                  <c:v>0.004</c:v>
                </c:pt>
                <c:pt idx="10145">
                  <c:v>0.006</c:v>
                </c:pt>
                <c:pt idx="10146">
                  <c:v>0.006</c:v>
                </c:pt>
                <c:pt idx="10147">
                  <c:v>0.006</c:v>
                </c:pt>
                <c:pt idx="10148">
                  <c:v>0.008</c:v>
                </c:pt>
                <c:pt idx="10149">
                  <c:v>0.008</c:v>
                </c:pt>
                <c:pt idx="10150">
                  <c:v>0.008</c:v>
                </c:pt>
                <c:pt idx="10151">
                  <c:v>0.007</c:v>
                </c:pt>
                <c:pt idx="10152">
                  <c:v>0.008</c:v>
                </c:pt>
                <c:pt idx="10153">
                  <c:v>0.008</c:v>
                </c:pt>
                <c:pt idx="10154">
                  <c:v>0.005</c:v>
                </c:pt>
                <c:pt idx="10155">
                  <c:v>0.007</c:v>
                </c:pt>
                <c:pt idx="10156">
                  <c:v>0.008</c:v>
                </c:pt>
                <c:pt idx="10157">
                  <c:v>0.007</c:v>
                </c:pt>
                <c:pt idx="10158">
                  <c:v>0.007</c:v>
                </c:pt>
                <c:pt idx="10159">
                  <c:v>0.008</c:v>
                </c:pt>
                <c:pt idx="10160">
                  <c:v>0.004</c:v>
                </c:pt>
                <c:pt idx="10161">
                  <c:v>0.0</c:v>
                </c:pt>
                <c:pt idx="10162">
                  <c:v>0.003</c:v>
                </c:pt>
                <c:pt idx="10163">
                  <c:v>0.002</c:v>
                </c:pt>
                <c:pt idx="10164">
                  <c:v>0.0</c:v>
                </c:pt>
                <c:pt idx="10165">
                  <c:v>0.001</c:v>
                </c:pt>
                <c:pt idx="10166">
                  <c:v>0.001</c:v>
                </c:pt>
                <c:pt idx="10167">
                  <c:v>0.006</c:v>
                </c:pt>
                <c:pt idx="10168">
                  <c:v>0.006</c:v>
                </c:pt>
                <c:pt idx="10169">
                  <c:v>0.007</c:v>
                </c:pt>
                <c:pt idx="10170">
                  <c:v>0.007</c:v>
                </c:pt>
                <c:pt idx="10171">
                  <c:v>0.006</c:v>
                </c:pt>
                <c:pt idx="10172">
                  <c:v>0.006</c:v>
                </c:pt>
                <c:pt idx="10173">
                  <c:v>0.007</c:v>
                </c:pt>
                <c:pt idx="10174">
                  <c:v>0.004</c:v>
                </c:pt>
                <c:pt idx="10175">
                  <c:v>0.003</c:v>
                </c:pt>
                <c:pt idx="10176">
                  <c:v>0.005</c:v>
                </c:pt>
                <c:pt idx="10177">
                  <c:v>0.004</c:v>
                </c:pt>
                <c:pt idx="10178">
                  <c:v>0.008</c:v>
                </c:pt>
                <c:pt idx="10179">
                  <c:v>0.005</c:v>
                </c:pt>
                <c:pt idx="10180">
                  <c:v>0.005</c:v>
                </c:pt>
                <c:pt idx="10181">
                  <c:v>0.005</c:v>
                </c:pt>
                <c:pt idx="10182">
                  <c:v>0.005</c:v>
                </c:pt>
                <c:pt idx="10183">
                  <c:v>0.006</c:v>
                </c:pt>
                <c:pt idx="10184">
                  <c:v>0.007</c:v>
                </c:pt>
                <c:pt idx="10185">
                  <c:v>0.003</c:v>
                </c:pt>
                <c:pt idx="10186">
                  <c:v>0.007</c:v>
                </c:pt>
                <c:pt idx="10187">
                  <c:v>0.006</c:v>
                </c:pt>
                <c:pt idx="10188">
                  <c:v>0.003</c:v>
                </c:pt>
                <c:pt idx="10189">
                  <c:v>0.005</c:v>
                </c:pt>
                <c:pt idx="10190">
                  <c:v>0.005</c:v>
                </c:pt>
                <c:pt idx="10191">
                  <c:v>0.0</c:v>
                </c:pt>
                <c:pt idx="10192">
                  <c:v>0.003</c:v>
                </c:pt>
                <c:pt idx="10193">
                  <c:v>0.004</c:v>
                </c:pt>
                <c:pt idx="10194">
                  <c:v>0.007</c:v>
                </c:pt>
                <c:pt idx="10195">
                  <c:v>0.006</c:v>
                </c:pt>
                <c:pt idx="10196">
                  <c:v>0.005</c:v>
                </c:pt>
                <c:pt idx="10197">
                  <c:v>0.006</c:v>
                </c:pt>
                <c:pt idx="10198">
                  <c:v>0.002</c:v>
                </c:pt>
                <c:pt idx="10199">
                  <c:v>0.005</c:v>
                </c:pt>
                <c:pt idx="10200">
                  <c:v>0.005</c:v>
                </c:pt>
                <c:pt idx="10201">
                  <c:v>0.005</c:v>
                </c:pt>
                <c:pt idx="10202">
                  <c:v>0.006</c:v>
                </c:pt>
                <c:pt idx="10203">
                  <c:v>0.004</c:v>
                </c:pt>
                <c:pt idx="10204">
                  <c:v>0.002</c:v>
                </c:pt>
                <c:pt idx="10205">
                  <c:v>0.052</c:v>
                </c:pt>
                <c:pt idx="10206">
                  <c:v>0.018</c:v>
                </c:pt>
                <c:pt idx="10207">
                  <c:v>0.02</c:v>
                </c:pt>
                <c:pt idx="10208">
                  <c:v>0.006</c:v>
                </c:pt>
                <c:pt idx="10209">
                  <c:v>0.001</c:v>
                </c:pt>
                <c:pt idx="10210">
                  <c:v>0.0</c:v>
                </c:pt>
                <c:pt idx="10211">
                  <c:v>0.004</c:v>
                </c:pt>
                <c:pt idx="10212">
                  <c:v>0.002</c:v>
                </c:pt>
                <c:pt idx="10213">
                  <c:v>0.002</c:v>
                </c:pt>
                <c:pt idx="10214">
                  <c:v>0.007</c:v>
                </c:pt>
                <c:pt idx="10215">
                  <c:v>0.005</c:v>
                </c:pt>
                <c:pt idx="10216">
                  <c:v>0.012</c:v>
                </c:pt>
                <c:pt idx="10217">
                  <c:v>0.018</c:v>
                </c:pt>
                <c:pt idx="10218">
                  <c:v>0.011</c:v>
                </c:pt>
                <c:pt idx="10219">
                  <c:v>0.006</c:v>
                </c:pt>
                <c:pt idx="10220">
                  <c:v>0.009</c:v>
                </c:pt>
                <c:pt idx="10221">
                  <c:v>0.002</c:v>
                </c:pt>
                <c:pt idx="10222">
                  <c:v>0.022</c:v>
                </c:pt>
                <c:pt idx="10223">
                  <c:v>0.022</c:v>
                </c:pt>
                <c:pt idx="10224">
                  <c:v>0.005</c:v>
                </c:pt>
                <c:pt idx="10225">
                  <c:v>0.001</c:v>
                </c:pt>
                <c:pt idx="10226">
                  <c:v>0.003</c:v>
                </c:pt>
                <c:pt idx="10227">
                  <c:v>0.005</c:v>
                </c:pt>
                <c:pt idx="10228">
                  <c:v>0.004</c:v>
                </c:pt>
                <c:pt idx="10229">
                  <c:v>0.012</c:v>
                </c:pt>
                <c:pt idx="10230">
                  <c:v>0.004</c:v>
                </c:pt>
                <c:pt idx="10231">
                  <c:v>0.011</c:v>
                </c:pt>
                <c:pt idx="10232">
                  <c:v>0.015</c:v>
                </c:pt>
                <c:pt idx="10233">
                  <c:v>0.01</c:v>
                </c:pt>
                <c:pt idx="10234">
                  <c:v>0.022</c:v>
                </c:pt>
                <c:pt idx="10235">
                  <c:v>0.018</c:v>
                </c:pt>
                <c:pt idx="10236">
                  <c:v>0.021</c:v>
                </c:pt>
                <c:pt idx="10237">
                  <c:v>0.014</c:v>
                </c:pt>
                <c:pt idx="10238">
                  <c:v>0.007</c:v>
                </c:pt>
                <c:pt idx="10239">
                  <c:v>0.006</c:v>
                </c:pt>
                <c:pt idx="10240">
                  <c:v>0.002</c:v>
                </c:pt>
                <c:pt idx="10241">
                  <c:v>0.004</c:v>
                </c:pt>
                <c:pt idx="10242">
                  <c:v>0.006</c:v>
                </c:pt>
                <c:pt idx="10243">
                  <c:v>0.006</c:v>
                </c:pt>
                <c:pt idx="10244">
                  <c:v>0.001</c:v>
                </c:pt>
                <c:pt idx="10245">
                  <c:v>0.003</c:v>
                </c:pt>
                <c:pt idx="10246">
                  <c:v>0.005</c:v>
                </c:pt>
                <c:pt idx="10247">
                  <c:v>0.002</c:v>
                </c:pt>
                <c:pt idx="10248">
                  <c:v>0.001</c:v>
                </c:pt>
                <c:pt idx="10249">
                  <c:v>0.004</c:v>
                </c:pt>
                <c:pt idx="10250">
                  <c:v>0.004</c:v>
                </c:pt>
                <c:pt idx="10251">
                  <c:v>0.004</c:v>
                </c:pt>
                <c:pt idx="10252">
                  <c:v>0.004</c:v>
                </c:pt>
                <c:pt idx="10253">
                  <c:v>0.005</c:v>
                </c:pt>
                <c:pt idx="10254">
                  <c:v>0.004</c:v>
                </c:pt>
                <c:pt idx="10255">
                  <c:v>0.006</c:v>
                </c:pt>
                <c:pt idx="10256">
                  <c:v>0.004</c:v>
                </c:pt>
                <c:pt idx="10257">
                  <c:v>0.005</c:v>
                </c:pt>
                <c:pt idx="10258">
                  <c:v>0.002</c:v>
                </c:pt>
                <c:pt idx="10259">
                  <c:v>0.004</c:v>
                </c:pt>
                <c:pt idx="10260">
                  <c:v>0.005</c:v>
                </c:pt>
                <c:pt idx="10261">
                  <c:v>0.005</c:v>
                </c:pt>
                <c:pt idx="10262">
                  <c:v>0.003</c:v>
                </c:pt>
                <c:pt idx="10263">
                  <c:v>0.003</c:v>
                </c:pt>
                <c:pt idx="10264">
                  <c:v>0.003</c:v>
                </c:pt>
                <c:pt idx="10265">
                  <c:v>0.003</c:v>
                </c:pt>
                <c:pt idx="10266">
                  <c:v>0.003</c:v>
                </c:pt>
                <c:pt idx="10267">
                  <c:v>0.003</c:v>
                </c:pt>
                <c:pt idx="10268">
                  <c:v>0.002</c:v>
                </c:pt>
                <c:pt idx="10269">
                  <c:v>0.003</c:v>
                </c:pt>
                <c:pt idx="10270">
                  <c:v>0.002</c:v>
                </c:pt>
                <c:pt idx="10271">
                  <c:v>0.002</c:v>
                </c:pt>
                <c:pt idx="10272">
                  <c:v>0.001</c:v>
                </c:pt>
                <c:pt idx="10273">
                  <c:v>0.002</c:v>
                </c:pt>
                <c:pt idx="10274">
                  <c:v>0.004</c:v>
                </c:pt>
                <c:pt idx="10275">
                  <c:v>0.003</c:v>
                </c:pt>
                <c:pt idx="10276">
                  <c:v>0.004</c:v>
                </c:pt>
                <c:pt idx="10277">
                  <c:v>0.011</c:v>
                </c:pt>
                <c:pt idx="10278">
                  <c:v>0.002</c:v>
                </c:pt>
                <c:pt idx="10279">
                  <c:v>0.001</c:v>
                </c:pt>
                <c:pt idx="10280">
                  <c:v>0.002</c:v>
                </c:pt>
                <c:pt idx="10281">
                  <c:v>0.003</c:v>
                </c:pt>
                <c:pt idx="10282">
                  <c:v>0.004</c:v>
                </c:pt>
                <c:pt idx="10283">
                  <c:v>0.003</c:v>
                </c:pt>
                <c:pt idx="10284">
                  <c:v>0.004</c:v>
                </c:pt>
                <c:pt idx="10285">
                  <c:v>0.003</c:v>
                </c:pt>
                <c:pt idx="10286">
                  <c:v>0.003</c:v>
                </c:pt>
                <c:pt idx="10287">
                  <c:v>0.004</c:v>
                </c:pt>
                <c:pt idx="10288">
                  <c:v>0.001</c:v>
                </c:pt>
                <c:pt idx="10289">
                  <c:v>0.01</c:v>
                </c:pt>
                <c:pt idx="10290">
                  <c:v>0.023</c:v>
                </c:pt>
                <c:pt idx="10291">
                  <c:v>0.069</c:v>
                </c:pt>
                <c:pt idx="10292">
                  <c:v>0.079</c:v>
                </c:pt>
                <c:pt idx="10293">
                  <c:v>0.083</c:v>
                </c:pt>
                <c:pt idx="10294">
                  <c:v>0.093</c:v>
                </c:pt>
                <c:pt idx="10295">
                  <c:v>0.109</c:v>
                </c:pt>
                <c:pt idx="10296">
                  <c:v>0.117</c:v>
                </c:pt>
                <c:pt idx="10297">
                  <c:v>0.128</c:v>
                </c:pt>
                <c:pt idx="10298">
                  <c:v>0.123</c:v>
                </c:pt>
                <c:pt idx="10299">
                  <c:v>0.11</c:v>
                </c:pt>
                <c:pt idx="10300">
                  <c:v>0.118</c:v>
                </c:pt>
                <c:pt idx="10301">
                  <c:v>0.147</c:v>
                </c:pt>
                <c:pt idx="10302">
                  <c:v>0.118</c:v>
                </c:pt>
                <c:pt idx="10303">
                  <c:v>0.116</c:v>
                </c:pt>
                <c:pt idx="10304">
                  <c:v>0.157</c:v>
                </c:pt>
                <c:pt idx="10305">
                  <c:v>0.179</c:v>
                </c:pt>
                <c:pt idx="10306">
                  <c:v>0.181</c:v>
                </c:pt>
                <c:pt idx="10307">
                  <c:v>0.181</c:v>
                </c:pt>
                <c:pt idx="10308">
                  <c:v>0.085</c:v>
                </c:pt>
                <c:pt idx="10309">
                  <c:v>0.029</c:v>
                </c:pt>
                <c:pt idx="10310">
                  <c:v>0.015</c:v>
                </c:pt>
                <c:pt idx="10311">
                  <c:v>0.005</c:v>
                </c:pt>
                <c:pt idx="10312">
                  <c:v>0.0</c:v>
                </c:pt>
                <c:pt idx="10313">
                  <c:v>0.005</c:v>
                </c:pt>
                <c:pt idx="10314">
                  <c:v>0.033</c:v>
                </c:pt>
                <c:pt idx="10315">
                  <c:v>0.002</c:v>
                </c:pt>
                <c:pt idx="10316">
                  <c:v>0.004</c:v>
                </c:pt>
                <c:pt idx="10317">
                  <c:v>0.006</c:v>
                </c:pt>
                <c:pt idx="10318">
                  <c:v>0.006</c:v>
                </c:pt>
                <c:pt idx="10319">
                  <c:v>0.007</c:v>
                </c:pt>
                <c:pt idx="10320">
                  <c:v>0.006</c:v>
                </c:pt>
                <c:pt idx="10321">
                  <c:v>0.004</c:v>
                </c:pt>
                <c:pt idx="10322">
                  <c:v>0.004</c:v>
                </c:pt>
                <c:pt idx="10323">
                  <c:v>0.004</c:v>
                </c:pt>
                <c:pt idx="10324">
                  <c:v>0.004</c:v>
                </c:pt>
                <c:pt idx="10325">
                  <c:v>0.002</c:v>
                </c:pt>
                <c:pt idx="10326">
                  <c:v>0.0</c:v>
                </c:pt>
                <c:pt idx="10327">
                  <c:v>0.001</c:v>
                </c:pt>
                <c:pt idx="10328">
                  <c:v>0.0</c:v>
                </c:pt>
                <c:pt idx="10329">
                  <c:v>0.001</c:v>
                </c:pt>
                <c:pt idx="10330">
                  <c:v>0.001</c:v>
                </c:pt>
                <c:pt idx="10331">
                  <c:v>0.01</c:v>
                </c:pt>
                <c:pt idx="10332">
                  <c:v>0.001</c:v>
                </c:pt>
                <c:pt idx="10333">
                  <c:v>0.001</c:v>
                </c:pt>
                <c:pt idx="10334">
                  <c:v>0.0</c:v>
                </c:pt>
                <c:pt idx="10335">
                  <c:v>0.0</c:v>
                </c:pt>
                <c:pt idx="10336">
                  <c:v>0.012</c:v>
                </c:pt>
                <c:pt idx="10337">
                  <c:v>0.005</c:v>
                </c:pt>
                <c:pt idx="10338">
                  <c:v>0.0</c:v>
                </c:pt>
                <c:pt idx="10339">
                  <c:v>0.002</c:v>
                </c:pt>
                <c:pt idx="10340">
                  <c:v>0.001</c:v>
                </c:pt>
                <c:pt idx="10341">
                  <c:v>0.001</c:v>
                </c:pt>
                <c:pt idx="10342">
                  <c:v>0.002</c:v>
                </c:pt>
                <c:pt idx="10343">
                  <c:v>0.001</c:v>
                </c:pt>
                <c:pt idx="10344">
                  <c:v>0.0</c:v>
                </c:pt>
                <c:pt idx="10345">
                  <c:v>0.001</c:v>
                </c:pt>
                <c:pt idx="10346">
                  <c:v>0.002</c:v>
                </c:pt>
                <c:pt idx="10347">
                  <c:v>0.002</c:v>
                </c:pt>
                <c:pt idx="10348">
                  <c:v>0.0</c:v>
                </c:pt>
                <c:pt idx="10349">
                  <c:v>0.0</c:v>
                </c:pt>
                <c:pt idx="10350">
                  <c:v>0.013</c:v>
                </c:pt>
                <c:pt idx="10351">
                  <c:v>0.004</c:v>
                </c:pt>
                <c:pt idx="10352">
                  <c:v>0.002</c:v>
                </c:pt>
                <c:pt idx="10353">
                  <c:v>0.002</c:v>
                </c:pt>
                <c:pt idx="10354">
                  <c:v>0.001</c:v>
                </c:pt>
                <c:pt idx="10355">
                  <c:v>0.005</c:v>
                </c:pt>
                <c:pt idx="10356">
                  <c:v>0.001</c:v>
                </c:pt>
                <c:pt idx="10357">
                  <c:v>0.0</c:v>
                </c:pt>
                <c:pt idx="10358">
                  <c:v>0.002</c:v>
                </c:pt>
                <c:pt idx="10359">
                  <c:v>0.002</c:v>
                </c:pt>
                <c:pt idx="10360">
                  <c:v>0.002</c:v>
                </c:pt>
                <c:pt idx="10361">
                  <c:v>0.001</c:v>
                </c:pt>
                <c:pt idx="10362">
                  <c:v>0.001</c:v>
                </c:pt>
                <c:pt idx="10363">
                  <c:v>0.001</c:v>
                </c:pt>
                <c:pt idx="10364">
                  <c:v>0.001</c:v>
                </c:pt>
                <c:pt idx="10365">
                  <c:v>0.0</c:v>
                </c:pt>
                <c:pt idx="10366">
                  <c:v>0.001</c:v>
                </c:pt>
                <c:pt idx="10367">
                  <c:v>0.0</c:v>
                </c:pt>
                <c:pt idx="10368">
                  <c:v>0.001</c:v>
                </c:pt>
                <c:pt idx="10369">
                  <c:v>0.001</c:v>
                </c:pt>
                <c:pt idx="10370">
                  <c:v>0.005</c:v>
                </c:pt>
                <c:pt idx="10371">
                  <c:v>0.006</c:v>
                </c:pt>
                <c:pt idx="10372">
                  <c:v>0.0</c:v>
                </c:pt>
                <c:pt idx="10373">
                  <c:v>0.001</c:v>
                </c:pt>
                <c:pt idx="10374">
                  <c:v>0.001</c:v>
                </c:pt>
                <c:pt idx="10375">
                  <c:v>0.008</c:v>
                </c:pt>
                <c:pt idx="10376">
                  <c:v>0.001</c:v>
                </c:pt>
                <c:pt idx="10377">
                  <c:v>0.0</c:v>
                </c:pt>
                <c:pt idx="10378">
                  <c:v>0.0</c:v>
                </c:pt>
                <c:pt idx="10379">
                  <c:v>0.056</c:v>
                </c:pt>
                <c:pt idx="10380">
                  <c:v>0.013</c:v>
                </c:pt>
                <c:pt idx="10381">
                  <c:v>0.001</c:v>
                </c:pt>
                <c:pt idx="10382">
                  <c:v>0.0</c:v>
                </c:pt>
                <c:pt idx="10383">
                  <c:v>0.002</c:v>
                </c:pt>
                <c:pt idx="10384">
                  <c:v>0.002</c:v>
                </c:pt>
                <c:pt idx="10385">
                  <c:v>0.001</c:v>
                </c:pt>
                <c:pt idx="10386">
                  <c:v>0.0</c:v>
                </c:pt>
                <c:pt idx="10387">
                  <c:v>0.001</c:v>
                </c:pt>
                <c:pt idx="10388">
                  <c:v>0.002</c:v>
                </c:pt>
                <c:pt idx="10389">
                  <c:v>0.001</c:v>
                </c:pt>
                <c:pt idx="10390">
                  <c:v>0.002</c:v>
                </c:pt>
                <c:pt idx="10391">
                  <c:v>0.002</c:v>
                </c:pt>
                <c:pt idx="10392">
                  <c:v>0.003</c:v>
                </c:pt>
                <c:pt idx="10393">
                  <c:v>0.004</c:v>
                </c:pt>
                <c:pt idx="10394">
                  <c:v>0.003</c:v>
                </c:pt>
                <c:pt idx="10395">
                  <c:v>0.003</c:v>
                </c:pt>
                <c:pt idx="10396">
                  <c:v>0.003</c:v>
                </c:pt>
                <c:pt idx="10397">
                  <c:v>0.004</c:v>
                </c:pt>
                <c:pt idx="10398">
                  <c:v>0.001</c:v>
                </c:pt>
                <c:pt idx="10399">
                  <c:v>0.001</c:v>
                </c:pt>
                <c:pt idx="10400">
                  <c:v>0.004</c:v>
                </c:pt>
                <c:pt idx="10401">
                  <c:v>0.004</c:v>
                </c:pt>
                <c:pt idx="10402">
                  <c:v>0.004</c:v>
                </c:pt>
                <c:pt idx="10403">
                  <c:v>0.003</c:v>
                </c:pt>
                <c:pt idx="10404">
                  <c:v>0.003</c:v>
                </c:pt>
                <c:pt idx="10405">
                  <c:v>0.004</c:v>
                </c:pt>
                <c:pt idx="10406">
                  <c:v>0.004</c:v>
                </c:pt>
                <c:pt idx="10407">
                  <c:v>0.005</c:v>
                </c:pt>
                <c:pt idx="10408">
                  <c:v>0.005</c:v>
                </c:pt>
                <c:pt idx="10409">
                  <c:v>0.005</c:v>
                </c:pt>
                <c:pt idx="10410">
                  <c:v>0.057</c:v>
                </c:pt>
                <c:pt idx="10411">
                  <c:v>0.007</c:v>
                </c:pt>
                <c:pt idx="10412">
                  <c:v>0.002</c:v>
                </c:pt>
                <c:pt idx="10413">
                  <c:v>0.0</c:v>
                </c:pt>
                <c:pt idx="10414">
                  <c:v>0.001</c:v>
                </c:pt>
                <c:pt idx="10415">
                  <c:v>0.006</c:v>
                </c:pt>
                <c:pt idx="10416">
                  <c:v>0.007</c:v>
                </c:pt>
                <c:pt idx="10417">
                  <c:v>0.008</c:v>
                </c:pt>
                <c:pt idx="10418">
                  <c:v>0.006</c:v>
                </c:pt>
                <c:pt idx="10419">
                  <c:v>0.046</c:v>
                </c:pt>
                <c:pt idx="10420">
                  <c:v>0.013</c:v>
                </c:pt>
                <c:pt idx="10421">
                  <c:v>0.007</c:v>
                </c:pt>
                <c:pt idx="10422">
                  <c:v>0.006</c:v>
                </c:pt>
                <c:pt idx="10423">
                  <c:v>0.003</c:v>
                </c:pt>
                <c:pt idx="10424">
                  <c:v>0.004</c:v>
                </c:pt>
                <c:pt idx="10425">
                  <c:v>0.001</c:v>
                </c:pt>
                <c:pt idx="10426">
                  <c:v>0.008</c:v>
                </c:pt>
                <c:pt idx="10427">
                  <c:v>0.023</c:v>
                </c:pt>
                <c:pt idx="10428">
                  <c:v>0.003</c:v>
                </c:pt>
                <c:pt idx="10429">
                  <c:v>0.002</c:v>
                </c:pt>
                <c:pt idx="10430">
                  <c:v>0.0</c:v>
                </c:pt>
                <c:pt idx="10431">
                  <c:v>0.011</c:v>
                </c:pt>
                <c:pt idx="10432">
                  <c:v>0.0</c:v>
                </c:pt>
                <c:pt idx="10433">
                  <c:v>0.003</c:v>
                </c:pt>
                <c:pt idx="10434">
                  <c:v>0.001</c:v>
                </c:pt>
                <c:pt idx="10435">
                  <c:v>0.001</c:v>
                </c:pt>
                <c:pt idx="10436">
                  <c:v>0.001</c:v>
                </c:pt>
                <c:pt idx="10437">
                  <c:v>0.0</c:v>
                </c:pt>
                <c:pt idx="10438">
                  <c:v>0.001</c:v>
                </c:pt>
                <c:pt idx="10439">
                  <c:v>0.001</c:v>
                </c:pt>
                <c:pt idx="10440">
                  <c:v>0.0</c:v>
                </c:pt>
                <c:pt idx="10441">
                  <c:v>0.013</c:v>
                </c:pt>
                <c:pt idx="10442">
                  <c:v>0.01</c:v>
                </c:pt>
                <c:pt idx="10443">
                  <c:v>0.015</c:v>
                </c:pt>
                <c:pt idx="10444">
                  <c:v>0.004</c:v>
                </c:pt>
                <c:pt idx="10445">
                  <c:v>0.002</c:v>
                </c:pt>
                <c:pt idx="10446">
                  <c:v>0.006</c:v>
                </c:pt>
                <c:pt idx="10447">
                  <c:v>0.001</c:v>
                </c:pt>
                <c:pt idx="10448">
                  <c:v>0.009</c:v>
                </c:pt>
                <c:pt idx="10449">
                  <c:v>0.038</c:v>
                </c:pt>
                <c:pt idx="10450">
                  <c:v>0.022</c:v>
                </c:pt>
                <c:pt idx="10451">
                  <c:v>0.029</c:v>
                </c:pt>
                <c:pt idx="10452">
                  <c:v>0.008</c:v>
                </c:pt>
                <c:pt idx="10453">
                  <c:v>0.0</c:v>
                </c:pt>
                <c:pt idx="10454">
                  <c:v>0.002</c:v>
                </c:pt>
                <c:pt idx="10455">
                  <c:v>0.015</c:v>
                </c:pt>
                <c:pt idx="10456">
                  <c:v>0.009</c:v>
                </c:pt>
                <c:pt idx="10457">
                  <c:v>0.052</c:v>
                </c:pt>
                <c:pt idx="10458">
                  <c:v>0.042</c:v>
                </c:pt>
                <c:pt idx="10459">
                  <c:v>0.013</c:v>
                </c:pt>
                <c:pt idx="10460">
                  <c:v>0.002</c:v>
                </c:pt>
                <c:pt idx="10461">
                  <c:v>0.002</c:v>
                </c:pt>
                <c:pt idx="10462">
                  <c:v>0.053</c:v>
                </c:pt>
                <c:pt idx="10463">
                  <c:v>0.014</c:v>
                </c:pt>
                <c:pt idx="10464">
                  <c:v>0.001</c:v>
                </c:pt>
                <c:pt idx="10465">
                  <c:v>0.0</c:v>
                </c:pt>
                <c:pt idx="10466">
                  <c:v>0.01</c:v>
                </c:pt>
                <c:pt idx="10467">
                  <c:v>0.026</c:v>
                </c:pt>
                <c:pt idx="10468">
                  <c:v>0.001</c:v>
                </c:pt>
                <c:pt idx="10469">
                  <c:v>0.002</c:v>
                </c:pt>
                <c:pt idx="10470">
                  <c:v>0.005</c:v>
                </c:pt>
                <c:pt idx="10471">
                  <c:v>0.002</c:v>
                </c:pt>
                <c:pt idx="10472">
                  <c:v>0.004</c:v>
                </c:pt>
                <c:pt idx="10473">
                  <c:v>0.006</c:v>
                </c:pt>
                <c:pt idx="10474">
                  <c:v>0.006</c:v>
                </c:pt>
                <c:pt idx="10475">
                  <c:v>0.005</c:v>
                </c:pt>
                <c:pt idx="10476">
                  <c:v>0.001</c:v>
                </c:pt>
                <c:pt idx="10477">
                  <c:v>0.008</c:v>
                </c:pt>
                <c:pt idx="10478">
                  <c:v>0.013</c:v>
                </c:pt>
                <c:pt idx="10479">
                  <c:v>0.001</c:v>
                </c:pt>
                <c:pt idx="10480">
                  <c:v>0.001</c:v>
                </c:pt>
                <c:pt idx="10481">
                  <c:v>0.0</c:v>
                </c:pt>
                <c:pt idx="10482">
                  <c:v>0.026</c:v>
                </c:pt>
                <c:pt idx="10483">
                  <c:v>0.015</c:v>
                </c:pt>
                <c:pt idx="10484">
                  <c:v>0.002</c:v>
                </c:pt>
                <c:pt idx="10485">
                  <c:v>0.002</c:v>
                </c:pt>
                <c:pt idx="10486">
                  <c:v>0.003</c:v>
                </c:pt>
                <c:pt idx="10487">
                  <c:v>0.004</c:v>
                </c:pt>
                <c:pt idx="10488">
                  <c:v>0.008</c:v>
                </c:pt>
                <c:pt idx="10489">
                  <c:v>0.034</c:v>
                </c:pt>
                <c:pt idx="10490">
                  <c:v>0.019</c:v>
                </c:pt>
                <c:pt idx="10491">
                  <c:v>0.002</c:v>
                </c:pt>
                <c:pt idx="10492">
                  <c:v>0.005</c:v>
                </c:pt>
                <c:pt idx="10493">
                  <c:v>0.01</c:v>
                </c:pt>
                <c:pt idx="10494">
                  <c:v>0.004</c:v>
                </c:pt>
                <c:pt idx="10495">
                  <c:v>0.037</c:v>
                </c:pt>
                <c:pt idx="10496">
                  <c:v>0.017</c:v>
                </c:pt>
                <c:pt idx="10497">
                  <c:v>0.0</c:v>
                </c:pt>
                <c:pt idx="10498">
                  <c:v>0.004</c:v>
                </c:pt>
                <c:pt idx="10499">
                  <c:v>0.019</c:v>
                </c:pt>
                <c:pt idx="10500">
                  <c:v>0.066</c:v>
                </c:pt>
                <c:pt idx="10501">
                  <c:v>0.006</c:v>
                </c:pt>
                <c:pt idx="10502">
                  <c:v>0.007</c:v>
                </c:pt>
                <c:pt idx="10503">
                  <c:v>0.084</c:v>
                </c:pt>
                <c:pt idx="10504">
                  <c:v>0.007</c:v>
                </c:pt>
                <c:pt idx="10505">
                  <c:v>0.003</c:v>
                </c:pt>
                <c:pt idx="10506">
                  <c:v>0.014</c:v>
                </c:pt>
                <c:pt idx="10507">
                  <c:v>0.001</c:v>
                </c:pt>
                <c:pt idx="10508">
                  <c:v>0.003</c:v>
                </c:pt>
                <c:pt idx="10509">
                  <c:v>0.003</c:v>
                </c:pt>
                <c:pt idx="10510">
                  <c:v>0.004</c:v>
                </c:pt>
                <c:pt idx="10511">
                  <c:v>0.001</c:v>
                </c:pt>
                <c:pt idx="10512">
                  <c:v>0.001</c:v>
                </c:pt>
                <c:pt idx="10513">
                  <c:v>0.007</c:v>
                </c:pt>
                <c:pt idx="10514">
                  <c:v>0.006</c:v>
                </c:pt>
                <c:pt idx="10515">
                  <c:v>0.006</c:v>
                </c:pt>
                <c:pt idx="10516">
                  <c:v>0.004</c:v>
                </c:pt>
                <c:pt idx="10517">
                  <c:v>0.004</c:v>
                </c:pt>
                <c:pt idx="10518">
                  <c:v>0.004</c:v>
                </c:pt>
                <c:pt idx="10519">
                  <c:v>0.007</c:v>
                </c:pt>
                <c:pt idx="10520">
                  <c:v>0.015</c:v>
                </c:pt>
                <c:pt idx="10521">
                  <c:v>0.001</c:v>
                </c:pt>
                <c:pt idx="10522">
                  <c:v>0.003</c:v>
                </c:pt>
                <c:pt idx="10523">
                  <c:v>0.003</c:v>
                </c:pt>
                <c:pt idx="10524">
                  <c:v>0.002</c:v>
                </c:pt>
                <c:pt idx="10525">
                  <c:v>0.008</c:v>
                </c:pt>
                <c:pt idx="10526">
                  <c:v>0.001</c:v>
                </c:pt>
                <c:pt idx="10527">
                  <c:v>0.001</c:v>
                </c:pt>
                <c:pt idx="10528">
                  <c:v>0.038</c:v>
                </c:pt>
                <c:pt idx="10529">
                  <c:v>0.009</c:v>
                </c:pt>
                <c:pt idx="10530">
                  <c:v>0.0</c:v>
                </c:pt>
                <c:pt idx="10531">
                  <c:v>0.0</c:v>
                </c:pt>
                <c:pt idx="10532">
                  <c:v>0.054</c:v>
                </c:pt>
                <c:pt idx="10533">
                  <c:v>0.022</c:v>
                </c:pt>
                <c:pt idx="10534">
                  <c:v>0.007</c:v>
                </c:pt>
                <c:pt idx="10535">
                  <c:v>0.001</c:v>
                </c:pt>
                <c:pt idx="10536">
                  <c:v>0.003</c:v>
                </c:pt>
                <c:pt idx="10537">
                  <c:v>0.006</c:v>
                </c:pt>
                <c:pt idx="10538">
                  <c:v>0.003</c:v>
                </c:pt>
                <c:pt idx="10539">
                  <c:v>0.004</c:v>
                </c:pt>
                <c:pt idx="10540">
                  <c:v>0.016</c:v>
                </c:pt>
                <c:pt idx="10541">
                  <c:v>0.0</c:v>
                </c:pt>
                <c:pt idx="10542">
                  <c:v>0.005</c:v>
                </c:pt>
                <c:pt idx="10543">
                  <c:v>0.005</c:v>
                </c:pt>
                <c:pt idx="10544">
                  <c:v>0.006</c:v>
                </c:pt>
                <c:pt idx="10545">
                  <c:v>0.002</c:v>
                </c:pt>
                <c:pt idx="10546">
                  <c:v>0.006</c:v>
                </c:pt>
                <c:pt idx="10547">
                  <c:v>0.003</c:v>
                </c:pt>
                <c:pt idx="10548">
                  <c:v>0.005</c:v>
                </c:pt>
                <c:pt idx="10549">
                  <c:v>0.004</c:v>
                </c:pt>
                <c:pt idx="10550">
                  <c:v>0.0</c:v>
                </c:pt>
                <c:pt idx="10551">
                  <c:v>0.004</c:v>
                </c:pt>
                <c:pt idx="10552">
                  <c:v>0.004</c:v>
                </c:pt>
                <c:pt idx="10553">
                  <c:v>0.016</c:v>
                </c:pt>
                <c:pt idx="10554">
                  <c:v>0.015</c:v>
                </c:pt>
                <c:pt idx="10555">
                  <c:v>0.009</c:v>
                </c:pt>
                <c:pt idx="10556">
                  <c:v>0.004</c:v>
                </c:pt>
                <c:pt idx="10557">
                  <c:v>0.004</c:v>
                </c:pt>
                <c:pt idx="10558">
                  <c:v>0.004</c:v>
                </c:pt>
                <c:pt idx="10559">
                  <c:v>0.007</c:v>
                </c:pt>
                <c:pt idx="10560">
                  <c:v>0.0</c:v>
                </c:pt>
                <c:pt idx="10561">
                  <c:v>0.009</c:v>
                </c:pt>
                <c:pt idx="10562">
                  <c:v>0.0</c:v>
                </c:pt>
                <c:pt idx="10563">
                  <c:v>0.001</c:v>
                </c:pt>
                <c:pt idx="10564">
                  <c:v>0.041</c:v>
                </c:pt>
                <c:pt idx="10565">
                  <c:v>0.016</c:v>
                </c:pt>
                <c:pt idx="10566">
                  <c:v>0.02</c:v>
                </c:pt>
                <c:pt idx="10567">
                  <c:v>0.01</c:v>
                </c:pt>
                <c:pt idx="10568">
                  <c:v>0.011</c:v>
                </c:pt>
                <c:pt idx="10569">
                  <c:v>0.001</c:v>
                </c:pt>
                <c:pt idx="10570">
                  <c:v>0.003</c:v>
                </c:pt>
                <c:pt idx="10571">
                  <c:v>0.02</c:v>
                </c:pt>
                <c:pt idx="10572">
                  <c:v>0.004</c:v>
                </c:pt>
                <c:pt idx="10573">
                  <c:v>0.002</c:v>
                </c:pt>
                <c:pt idx="10574">
                  <c:v>0.001</c:v>
                </c:pt>
                <c:pt idx="10575">
                  <c:v>0.001</c:v>
                </c:pt>
                <c:pt idx="10576">
                  <c:v>0.004</c:v>
                </c:pt>
                <c:pt idx="10577">
                  <c:v>0.034</c:v>
                </c:pt>
                <c:pt idx="10578">
                  <c:v>0.026</c:v>
                </c:pt>
                <c:pt idx="10579">
                  <c:v>0.007</c:v>
                </c:pt>
                <c:pt idx="10580">
                  <c:v>0.007</c:v>
                </c:pt>
                <c:pt idx="10581">
                  <c:v>0.004</c:v>
                </c:pt>
                <c:pt idx="10582">
                  <c:v>0.002</c:v>
                </c:pt>
                <c:pt idx="10583">
                  <c:v>0.005</c:v>
                </c:pt>
                <c:pt idx="10584">
                  <c:v>0.004</c:v>
                </c:pt>
                <c:pt idx="10585">
                  <c:v>0.009</c:v>
                </c:pt>
                <c:pt idx="10586">
                  <c:v>0.003</c:v>
                </c:pt>
                <c:pt idx="10587">
                  <c:v>0.001</c:v>
                </c:pt>
                <c:pt idx="10588">
                  <c:v>0.004</c:v>
                </c:pt>
                <c:pt idx="10589">
                  <c:v>0.003</c:v>
                </c:pt>
                <c:pt idx="10590">
                  <c:v>0.006</c:v>
                </c:pt>
                <c:pt idx="10591">
                  <c:v>0.03</c:v>
                </c:pt>
                <c:pt idx="10592">
                  <c:v>0.001</c:v>
                </c:pt>
                <c:pt idx="10593">
                  <c:v>0.003</c:v>
                </c:pt>
                <c:pt idx="10594">
                  <c:v>0.001</c:v>
                </c:pt>
                <c:pt idx="10595">
                  <c:v>0.0</c:v>
                </c:pt>
                <c:pt idx="10596">
                  <c:v>0.001</c:v>
                </c:pt>
                <c:pt idx="10597">
                  <c:v>0.002</c:v>
                </c:pt>
                <c:pt idx="10598">
                  <c:v>0.018</c:v>
                </c:pt>
                <c:pt idx="10599">
                  <c:v>0.01</c:v>
                </c:pt>
                <c:pt idx="10600">
                  <c:v>0.003</c:v>
                </c:pt>
                <c:pt idx="10601">
                  <c:v>0.004</c:v>
                </c:pt>
                <c:pt idx="10602">
                  <c:v>0.003</c:v>
                </c:pt>
                <c:pt idx="10603">
                  <c:v>0.002</c:v>
                </c:pt>
                <c:pt idx="10604">
                  <c:v>0.002</c:v>
                </c:pt>
                <c:pt idx="10605">
                  <c:v>0.004</c:v>
                </c:pt>
                <c:pt idx="10606">
                  <c:v>0.01</c:v>
                </c:pt>
                <c:pt idx="10607">
                  <c:v>0.027</c:v>
                </c:pt>
                <c:pt idx="10608">
                  <c:v>0.016</c:v>
                </c:pt>
                <c:pt idx="10609">
                  <c:v>0.001</c:v>
                </c:pt>
                <c:pt idx="10610">
                  <c:v>0.007</c:v>
                </c:pt>
                <c:pt idx="10611">
                  <c:v>0.007</c:v>
                </c:pt>
                <c:pt idx="10612">
                  <c:v>0.0</c:v>
                </c:pt>
                <c:pt idx="10613">
                  <c:v>0.01</c:v>
                </c:pt>
                <c:pt idx="10614">
                  <c:v>0.005</c:v>
                </c:pt>
                <c:pt idx="10615">
                  <c:v>0.014</c:v>
                </c:pt>
                <c:pt idx="10616">
                  <c:v>0.004</c:v>
                </c:pt>
                <c:pt idx="10617">
                  <c:v>0.002</c:v>
                </c:pt>
                <c:pt idx="10618">
                  <c:v>0.004</c:v>
                </c:pt>
                <c:pt idx="10619">
                  <c:v>0.005</c:v>
                </c:pt>
                <c:pt idx="10620">
                  <c:v>0.027</c:v>
                </c:pt>
                <c:pt idx="10621">
                  <c:v>0.003</c:v>
                </c:pt>
                <c:pt idx="10622">
                  <c:v>0.032</c:v>
                </c:pt>
                <c:pt idx="10623">
                  <c:v>0.033</c:v>
                </c:pt>
                <c:pt idx="10624">
                  <c:v>0.004</c:v>
                </c:pt>
                <c:pt idx="10625">
                  <c:v>0.001</c:v>
                </c:pt>
                <c:pt idx="10626">
                  <c:v>0.008</c:v>
                </c:pt>
                <c:pt idx="10627">
                  <c:v>0.011</c:v>
                </c:pt>
                <c:pt idx="10628">
                  <c:v>0.0</c:v>
                </c:pt>
                <c:pt idx="10629">
                  <c:v>0.0</c:v>
                </c:pt>
                <c:pt idx="10630">
                  <c:v>0.021</c:v>
                </c:pt>
                <c:pt idx="10631">
                  <c:v>0.011</c:v>
                </c:pt>
                <c:pt idx="10632">
                  <c:v>0.011</c:v>
                </c:pt>
                <c:pt idx="10633">
                  <c:v>0.032</c:v>
                </c:pt>
                <c:pt idx="10634">
                  <c:v>0.02</c:v>
                </c:pt>
                <c:pt idx="10635">
                  <c:v>0.002</c:v>
                </c:pt>
                <c:pt idx="10636">
                  <c:v>0.003</c:v>
                </c:pt>
                <c:pt idx="10637">
                  <c:v>0.008</c:v>
                </c:pt>
                <c:pt idx="10638">
                  <c:v>0.011</c:v>
                </c:pt>
                <c:pt idx="10639">
                  <c:v>0.002</c:v>
                </c:pt>
                <c:pt idx="10640">
                  <c:v>0.002</c:v>
                </c:pt>
                <c:pt idx="10641">
                  <c:v>0.003</c:v>
                </c:pt>
                <c:pt idx="10642">
                  <c:v>0.002</c:v>
                </c:pt>
                <c:pt idx="10643">
                  <c:v>0.001</c:v>
                </c:pt>
                <c:pt idx="10644">
                  <c:v>0.001</c:v>
                </c:pt>
                <c:pt idx="10645">
                  <c:v>0.008</c:v>
                </c:pt>
                <c:pt idx="10646">
                  <c:v>0.005</c:v>
                </c:pt>
                <c:pt idx="10647">
                  <c:v>0.016</c:v>
                </c:pt>
                <c:pt idx="10648">
                  <c:v>0.009</c:v>
                </c:pt>
                <c:pt idx="10649">
                  <c:v>0.004</c:v>
                </c:pt>
                <c:pt idx="10650">
                  <c:v>0.0</c:v>
                </c:pt>
                <c:pt idx="10651">
                  <c:v>0.001</c:v>
                </c:pt>
                <c:pt idx="10652">
                  <c:v>0.001</c:v>
                </c:pt>
                <c:pt idx="10653">
                  <c:v>0.001</c:v>
                </c:pt>
                <c:pt idx="10654">
                  <c:v>0.002</c:v>
                </c:pt>
                <c:pt idx="10655">
                  <c:v>0.002</c:v>
                </c:pt>
                <c:pt idx="10656">
                  <c:v>0.003</c:v>
                </c:pt>
                <c:pt idx="10657">
                  <c:v>0.034</c:v>
                </c:pt>
                <c:pt idx="10658">
                  <c:v>0.018</c:v>
                </c:pt>
                <c:pt idx="10659">
                  <c:v>0.027</c:v>
                </c:pt>
                <c:pt idx="10660">
                  <c:v>0.013</c:v>
                </c:pt>
                <c:pt idx="10661">
                  <c:v>0.022</c:v>
                </c:pt>
                <c:pt idx="10662">
                  <c:v>0.003</c:v>
                </c:pt>
                <c:pt idx="10663">
                  <c:v>0.002</c:v>
                </c:pt>
                <c:pt idx="10664">
                  <c:v>0.002</c:v>
                </c:pt>
                <c:pt idx="10665">
                  <c:v>0.003</c:v>
                </c:pt>
                <c:pt idx="10666">
                  <c:v>0.015</c:v>
                </c:pt>
                <c:pt idx="10667">
                  <c:v>0.007</c:v>
                </c:pt>
                <c:pt idx="10668">
                  <c:v>0.039</c:v>
                </c:pt>
                <c:pt idx="10669">
                  <c:v>0.01</c:v>
                </c:pt>
                <c:pt idx="10670">
                  <c:v>0.001</c:v>
                </c:pt>
                <c:pt idx="10671">
                  <c:v>0.002</c:v>
                </c:pt>
                <c:pt idx="10672">
                  <c:v>0.003</c:v>
                </c:pt>
                <c:pt idx="10673">
                  <c:v>0.025</c:v>
                </c:pt>
                <c:pt idx="10674">
                  <c:v>0.004</c:v>
                </c:pt>
                <c:pt idx="10675">
                  <c:v>0.006</c:v>
                </c:pt>
                <c:pt idx="10676">
                  <c:v>0.026</c:v>
                </c:pt>
                <c:pt idx="10677">
                  <c:v>0.002</c:v>
                </c:pt>
                <c:pt idx="10678">
                  <c:v>0.004</c:v>
                </c:pt>
                <c:pt idx="10679">
                  <c:v>0.008</c:v>
                </c:pt>
                <c:pt idx="10680">
                  <c:v>0.022</c:v>
                </c:pt>
                <c:pt idx="10681">
                  <c:v>0.019</c:v>
                </c:pt>
                <c:pt idx="10682">
                  <c:v>0.005</c:v>
                </c:pt>
                <c:pt idx="10683">
                  <c:v>0.001</c:v>
                </c:pt>
                <c:pt idx="10684">
                  <c:v>0.004</c:v>
                </c:pt>
                <c:pt idx="10685">
                  <c:v>0.004</c:v>
                </c:pt>
                <c:pt idx="10686">
                  <c:v>0.003</c:v>
                </c:pt>
                <c:pt idx="10687">
                  <c:v>0.003</c:v>
                </c:pt>
                <c:pt idx="10688">
                  <c:v>0.004</c:v>
                </c:pt>
                <c:pt idx="10689">
                  <c:v>0.0</c:v>
                </c:pt>
                <c:pt idx="10690">
                  <c:v>0.011</c:v>
                </c:pt>
                <c:pt idx="10691">
                  <c:v>0.008</c:v>
                </c:pt>
                <c:pt idx="10692">
                  <c:v>0.014</c:v>
                </c:pt>
                <c:pt idx="10693">
                  <c:v>0.008</c:v>
                </c:pt>
                <c:pt idx="10694">
                  <c:v>0.002</c:v>
                </c:pt>
                <c:pt idx="10695">
                  <c:v>0.011</c:v>
                </c:pt>
                <c:pt idx="10696">
                  <c:v>0.001</c:v>
                </c:pt>
                <c:pt idx="10697">
                  <c:v>0.004</c:v>
                </c:pt>
                <c:pt idx="10698">
                  <c:v>0.006</c:v>
                </c:pt>
                <c:pt idx="10699">
                  <c:v>0.006</c:v>
                </c:pt>
                <c:pt idx="10700">
                  <c:v>0.006</c:v>
                </c:pt>
                <c:pt idx="10701">
                  <c:v>0.005</c:v>
                </c:pt>
                <c:pt idx="10702">
                  <c:v>0.006</c:v>
                </c:pt>
                <c:pt idx="10703">
                  <c:v>0.005</c:v>
                </c:pt>
                <c:pt idx="10704">
                  <c:v>0.003</c:v>
                </c:pt>
                <c:pt idx="10705">
                  <c:v>0.003</c:v>
                </c:pt>
                <c:pt idx="10706">
                  <c:v>0.001</c:v>
                </c:pt>
                <c:pt idx="10707">
                  <c:v>0.005</c:v>
                </c:pt>
                <c:pt idx="10708">
                  <c:v>0.006</c:v>
                </c:pt>
                <c:pt idx="10709">
                  <c:v>0.005</c:v>
                </c:pt>
                <c:pt idx="10710">
                  <c:v>0.006</c:v>
                </c:pt>
                <c:pt idx="10711">
                  <c:v>0.007</c:v>
                </c:pt>
                <c:pt idx="10712">
                  <c:v>0.007</c:v>
                </c:pt>
                <c:pt idx="10713">
                  <c:v>0.005</c:v>
                </c:pt>
                <c:pt idx="10714">
                  <c:v>0.006</c:v>
                </c:pt>
                <c:pt idx="10715">
                  <c:v>0.005</c:v>
                </c:pt>
                <c:pt idx="10716">
                  <c:v>0.001</c:v>
                </c:pt>
                <c:pt idx="10717">
                  <c:v>0.006</c:v>
                </c:pt>
                <c:pt idx="10718">
                  <c:v>0.008</c:v>
                </c:pt>
                <c:pt idx="10719">
                  <c:v>0.005</c:v>
                </c:pt>
                <c:pt idx="10720">
                  <c:v>0.002</c:v>
                </c:pt>
                <c:pt idx="10721">
                  <c:v>0.0</c:v>
                </c:pt>
                <c:pt idx="10722">
                  <c:v>0.007</c:v>
                </c:pt>
                <c:pt idx="10723">
                  <c:v>0.009</c:v>
                </c:pt>
                <c:pt idx="10724">
                  <c:v>0.008</c:v>
                </c:pt>
                <c:pt idx="10725">
                  <c:v>0.007</c:v>
                </c:pt>
                <c:pt idx="10726">
                  <c:v>0.008</c:v>
                </c:pt>
                <c:pt idx="10727">
                  <c:v>0.008</c:v>
                </c:pt>
                <c:pt idx="10728">
                  <c:v>0.006</c:v>
                </c:pt>
                <c:pt idx="10729">
                  <c:v>0.005</c:v>
                </c:pt>
                <c:pt idx="10730">
                  <c:v>0.004</c:v>
                </c:pt>
                <c:pt idx="10731">
                  <c:v>0.006</c:v>
                </c:pt>
                <c:pt idx="10732">
                  <c:v>0.001</c:v>
                </c:pt>
                <c:pt idx="10733">
                  <c:v>0.007</c:v>
                </c:pt>
                <c:pt idx="10734">
                  <c:v>0.006</c:v>
                </c:pt>
                <c:pt idx="10735">
                  <c:v>0.006</c:v>
                </c:pt>
                <c:pt idx="10736">
                  <c:v>0.003</c:v>
                </c:pt>
                <c:pt idx="10737">
                  <c:v>0.005</c:v>
                </c:pt>
                <c:pt idx="10738">
                  <c:v>0.006</c:v>
                </c:pt>
                <c:pt idx="10739">
                  <c:v>0.007</c:v>
                </c:pt>
                <c:pt idx="10740">
                  <c:v>0.006</c:v>
                </c:pt>
                <c:pt idx="10741">
                  <c:v>0.006</c:v>
                </c:pt>
                <c:pt idx="10742">
                  <c:v>0.006</c:v>
                </c:pt>
                <c:pt idx="10743">
                  <c:v>0.006</c:v>
                </c:pt>
                <c:pt idx="10744">
                  <c:v>0.005</c:v>
                </c:pt>
                <c:pt idx="10745">
                  <c:v>0.004</c:v>
                </c:pt>
                <c:pt idx="10746">
                  <c:v>0.003</c:v>
                </c:pt>
                <c:pt idx="10747">
                  <c:v>0.001</c:v>
                </c:pt>
                <c:pt idx="10748">
                  <c:v>0.0</c:v>
                </c:pt>
                <c:pt idx="10749">
                  <c:v>0.002</c:v>
                </c:pt>
                <c:pt idx="10750">
                  <c:v>0.001</c:v>
                </c:pt>
                <c:pt idx="10751">
                  <c:v>0.001</c:v>
                </c:pt>
                <c:pt idx="10752">
                  <c:v>0.004</c:v>
                </c:pt>
                <c:pt idx="10753">
                  <c:v>0.004</c:v>
                </c:pt>
                <c:pt idx="10754">
                  <c:v>0.002</c:v>
                </c:pt>
                <c:pt idx="10755">
                  <c:v>0.001</c:v>
                </c:pt>
                <c:pt idx="10756">
                  <c:v>0.001</c:v>
                </c:pt>
                <c:pt idx="10757">
                  <c:v>0.003</c:v>
                </c:pt>
                <c:pt idx="10758">
                  <c:v>0.002</c:v>
                </c:pt>
                <c:pt idx="10759">
                  <c:v>0.001</c:v>
                </c:pt>
                <c:pt idx="10760">
                  <c:v>0.0</c:v>
                </c:pt>
                <c:pt idx="10761">
                  <c:v>0.004</c:v>
                </c:pt>
                <c:pt idx="10762">
                  <c:v>0.004</c:v>
                </c:pt>
                <c:pt idx="10763">
                  <c:v>0.004</c:v>
                </c:pt>
                <c:pt idx="10764">
                  <c:v>0.003</c:v>
                </c:pt>
                <c:pt idx="10765">
                  <c:v>0.001</c:v>
                </c:pt>
                <c:pt idx="10766">
                  <c:v>0.001</c:v>
                </c:pt>
                <c:pt idx="10767">
                  <c:v>0.0</c:v>
                </c:pt>
                <c:pt idx="10768">
                  <c:v>0.005</c:v>
                </c:pt>
                <c:pt idx="10769">
                  <c:v>0.004</c:v>
                </c:pt>
                <c:pt idx="10770">
                  <c:v>0.004</c:v>
                </c:pt>
                <c:pt idx="10771">
                  <c:v>0.003</c:v>
                </c:pt>
                <c:pt idx="10772">
                  <c:v>0.003</c:v>
                </c:pt>
                <c:pt idx="10773">
                  <c:v>0.004</c:v>
                </c:pt>
                <c:pt idx="10774">
                  <c:v>0.006</c:v>
                </c:pt>
                <c:pt idx="10775">
                  <c:v>0.007</c:v>
                </c:pt>
                <c:pt idx="10776">
                  <c:v>0.003</c:v>
                </c:pt>
                <c:pt idx="10777">
                  <c:v>0.003</c:v>
                </c:pt>
                <c:pt idx="10778">
                  <c:v>0.005</c:v>
                </c:pt>
                <c:pt idx="10779">
                  <c:v>0.004</c:v>
                </c:pt>
                <c:pt idx="10780">
                  <c:v>0.003</c:v>
                </c:pt>
                <c:pt idx="10781">
                  <c:v>0.001</c:v>
                </c:pt>
                <c:pt idx="10782">
                  <c:v>0.002</c:v>
                </c:pt>
                <c:pt idx="10783">
                  <c:v>0.003</c:v>
                </c:pt>
                <c:pt idx="10784">
                  <c:v>0.003</c:v>
                </c:pt>
                <c:pt idx="10785">
                  <c:v>0.006</c:v>
                </c:pt>
                <c:pt idx="10786">
                  <c:v>0.006</c:v>
                </c:pt>
                <c:pt idx="10787">
                  <c:v>0.006</c:v>
                </c:pt>
                <c:pt idx="10788">
                  <c:v>0.005</c:v>
                </c:pt>
                <c:pt idx="10789">
                  <c:v>0.007</c:v>
                </c:pt>
                <c:pt idx="10790">
                  <c:v>0.006</c:v>
                </c:pt>
                <c:pt idx="10791">
                  <c:v>0.007</c:v>
                </c:pt>
                <c:pt idx="10792">
                  <c:v>0.004</c:v>
                </c:pt>
                <c:pt idx="10793">
                  <c:v>0.006</c:v>
                </c:pt>
                <c:pt idx="10794">
                  <c:v>0.007</c:v>
                </c:pt>
                <c:pt idx="10795">
                  <c:v>0.006</c:v>
                </c:pt>
                <c:pt idx="10796">
                  <c:v>0.005</c:v>
                </c:pt>
                <c:pt idx="10797">
                  <c:v>0.006</c:v>
                </c:pt>
                <c:pt idx="10798">
                  <c:v>0.005</c:v>
                </c:pt>
                <c:pt idx="10799">
                  <c:v>0.005</c:v>
                </c:pt>
                <c:pt idx="10800">
                  <c:v>0.006</c:v>
                </c:pt>
                <c:pt idx="10801">
                  <c:v>0.008</c:v>
                </c:pt>
                <c:pt idx="10802">
                  <c:v>0.006</c:v>
                </c:pt>
                <c:pt idx="10803">
                  <c:v>0.007</c:v>
                </c:pt>
                <c:pt idx="10804">
                  <c:v>0.004</c:v>
                </c:pt>
                <c:pt idx="10805">
                  <c:v>0.006</c:v>
                </c:pt>
                <c:pt idx="10806">
                  <c:v>0.006</c:v>
                </c:pt>
                <c:pt idx="10807">
                  <c:v>0.005</c:v>
                </c:pt>
                <c:pt idx="10808">
                  <c:v>0.006</c:v>
                </c:pt>
                <c:pt idx="10809">
                  <c:v>0.007</c:v>
                </c:pt>
                <c:pt idx="10810">
                  <c:v>0.005</c:v>
                </c:pt>
                <c:pt idx="10811">
                  <c:v>0.003</c:v>
                </c:pt>
                <c:pt idx="10812">
                  <c:v>0.003</c:v>
                </c:pt>
                <c:pt idx="10813">
                  <c:v>0.005</c:v>
                </c:pt>
                <c:pt idx="10814">
                  <c:v>0.002</c:v>
                </c:pt>
                <c:pt idx="10815">
                  <c:v>0.005</c:v>
                </c:pt>
                <c:pt idx="10816">
                  <c:v>0.003</c:v>
                </c:pt>
                <c:pt idx="10817">
                  <c:v>0.004</c:v>
                </c:pt>
                <c:pt idx="10818">
                  <c:v>0.004</c:v>
                </c:pt>
                <c:pt idx="10819">
                  <c:v>0.004</c:v>
                </c:pt>
                <c:pt idx="10820">
                  <c:v>0.001</c:v>
                </c:pt>
                <c:pt idx="10821">
                  <c:v>0.006</c:v>
                </c:pt>
                <c:pt idx="10822">
                  <c:v>0.082</c:v>
                </c:pt>
                <c:pt idx="10823">
                  <c:v>0.135</c:v>
                </c:pt>
                <c:pt idx="10824">
                  <c:v>0.134</c:v>
                </c:pt>
                <c:pt idx="10825">
                  <c:v>0.199</c:v>
                </c:pt>
                <c:pt idx="10826">
                  <c:v>0.212</c:v>
                </c:pt>
                <c:pt idx="10827">
                  <c:v>0.214</c:v>
                </c:pt>
                <c:pt idx="10828">
                  <c:v>0.218</c:v>
                </c:pt>
                <c:pt idx="10829">
                  <c:v>0.213</c:v>
                </c:pt>
                <c:pt idx="10830">
                  <c:v>0.167</c:v>
                </c:pt>
                <c:pt idx="10831">
                  <c:v>0.12</c:v>
                </c:pt>
                <c:pt idx="10832">
                  <c:v>0.138</c:v>
                </c:pt>
                <c:pt idx="10833">
                  <c:v>0.132</c:v>
                </c:pt>
                <c:pt idx="10834">
                  <c:v>0.114</c:v>
                </c:pt>
                <c:pt idx="10835">
                  <c:v>0.094</c:v>
                </c:pt>
                <c:pt idx="10836">
                  <c:v>0.099</c:v>
                </c:pt>
                <c:pt idx="10837">
                  <c:v>0.092</c:v>
                </c:pt>
                <c:pt idx="10838">
                  <c:v>0.105</c:v>
                </c:pt>
                <c:pt idx="10839">
                  <c:v>0.113</c:v>
                </c:pt>
                <c:pt idx="10840">
                  <c:v>0.142</c:v>
                </c:pt>
                <c:pt idx="10841">
                  <c:v>0.167</c:v>
                </c:pt>
                <c:pt idx="10842">
                  <c:v>0.161</c:v>
                </c:pt>
                <c:pt idx="10843">
                  <c:v>0.154</c:v>
                </c:pt>
                <c:pt idx="10844">
                  <c:v>0.162</c:v>
                </c:pt>
                <c:pt idx="10845">
                  <c:v>0.152</c:v>
                </c:pt>
                <c:pt idx="10846">
                  <c:v>0.15</c:v>
                </c:pt>
                <c:pt idx="10847">
                  <c:v>0.145</c:v>
                </c:pt>
                <c:pt idx="10848">
                  <c:v>0.135</c:v>
                </c:pt>
                <c:pt idx="10849">
                  <c:v>0.158</c:v>
                </c:pt>
                <c:pt idx="10850">
                  <c:v>0.165</c:v>
                </c:pt>
                <c:pt idx="10851">
                  <c:v>0.156</c:v>
                </c:pt>
                <c:pt idx="10852">
                  <c:v>0.168</c:v>
                </c:pt>
                <c:pt idx="10853">
                  <c:v>0.172</c:v>
                </c:pt>
                <c:pt idx="10854">
                  <c:v>0.174</c:v>
                </c:pt>
                <c:pt idx="10855">
                  <c:v>0.162</c:v>
                </c:pt>
                <c:pt idx="10856">
                  <c:v>0.13</c:v>
                </c:pt>
                <c:pt idx="10857">
                  <c:v>0.147</c:v>
                </c:pt>
                <c:pt idx="10858">
                  <c:v>0.136</c:v>
                </c:pt>
                <c:pt idx="10859">
                  <c:v>0.147</c:v>
                </c:pt>
                <c:pt idx="10860">
                  <c:v>0.155</c:v>
                </c:pt>
                <c:pt idx="10861">
                  <c:v>0.144</c:v>
                </c:pt>
                <c:pt idx="10862">
                  <c:v>0.149</c:v>
                </c:pt>
                <c:pt idx="10863">
                  <c:v>0.138</c:v>
                </c:pt>
                <c:pt idx="10864">
                  <c:v>0.113</c:v>
                </c:pt>
                <c:pt idx="10865">
                  <c:v>0.125</c:v>
                </c:pt>
                <c:pt idx="10866">
                  <c:v>0.135</c:v>
                </c:pt>
                <c:pt idx="10867">
                  <c:v>0.161</c:v>
                </c:pt>
                <c:pt idx="10868">
                  <c:v>0.163</c:v>
                </c:pt>
                <c:pt idx="10869">
                  <c:v>0.146</c:v>
                </c:pt>
                <c:pt idx="10870">
                  <c:v>0.124</c:v>
                </c:pt>
                <c:pt idx="10871">
                  <c:v>0.123</c:v>
                </c:pt>
                <c:pt idx="10872">
                  <c:v>0.123</c:v>
                </c:pt>
                <c:pt idx="10873">
                  <c:v>0.115</c:v>
                </c:pt>
                <c:pt idx="10874">
                  <c:v>0.103</c:v>
                </c:pt>
                <c:pt idx="10875">
                  <c:v>0.099</c:v>
                </c:pt>
                <c:pt idx="10876">
                  <c:v>0.102</c:v>
                </c:pt>
                <c:pt idx="10877">
                  <c:v>0.118</c:v>
                </c:pt>
                <c:pt idx="10878">
                  <c:v>0.112</c:v>
                </c:pt>
                <c:pt idx="10879">
                  <c:v>0.124</c:v>
                </c:pt>
                <c:pt idx="10880">
                  <c:v>0.129</c:v>
                </c:pt>
                <c:pt idx="10881">
                  <c:v>0.118</c:v>
                </c:pt>
                <c:pt idx="10882">
                  <c:v>0.112</c:v>
                </c:pt>
                <c:pt idx="10883">
                  <c:v>0.116</c:v>
                </c:pt>
                <c:pt idx="10884">
                  <c:v>0.114</c:v>
                </c:pt>
                <c:pt idx="10885">
                  <c:v>0.092</c:v>
                </c:pt>
                <c:pt idx="10886">
                  <c:v>0.096</c:v>
                </c:pt>
                <c:pt idx="10887">
                  <c:v>0.105</c:v>
                </c:pt>
                <c:pt idx="10888">
                  <c:v>0.098</c:v>
                </c:pt>
                <c:pt idx="10889">
                  <c:v>0.101</c:v>
                </c:pt>
                <c:pt idx="10890">
                  <c:v>0.108</c:v>
                </c:pt>
                <c:pt idx="10891">
                  <c:v>0.112</c:v>
                </c:pt>
                <c:pt idx="10892">
                  <c:v>0.104</c:v>
                </c:pt>
                <c:pt idx="10893">
                  <c:v>0.115</c:v>
                </c:pt>
                <c:pt idx="10894">
                  <c:v>0.121</c:v>
                </c:pt>
                <c:pt idx="10895">
                  <c:v>0.127</c:v>
                </c:pt>
                <c:pt idx="10896">
                  <c:v>0.159</c:v>
                </c:pt>
                <c:pt idx="10897">
                  <c:v>0.181</c:v>
                </c:pt>
                <c:pt idx="10898">
                  <c:v>0.196</c:v>
                </c:pt>
                <c:pt idx="10899">
                  <c:v>0.213</c:v>
                </c:pt>
                <c:pt idx="10900">
                  <c:v>0.19</c:v>
                </c:pt>
                <c:pt idx="10901">
                  <c:v>0.223</c:v>
                </c:pt>
                <c:pt idx="10902">
                  <c:v>0.23</c:v>
                </c:pt>
                <c:pt idx="10903">
                  <c:v>0.258</c:v>
                </c:pt>
                <c:pt idx="10904">
                  <c:v>0.268</c:v>
                </c:pt>
                <c:pt idx="10905">
                  <c:v>0.263</c:v>
                </c:pt>
                <c:pt idx="10906">
                  <c:v>0.25</c:v>
                </c:pt>
                <c:pt idx="10907">
                  <c:v>0.246</c:v>
                </c:pt>
                <c:pt idx="10908">
                  <c:v>0.245</c:v>
                </c:pt>
                <c:pt idx="10909">
                  <c:v>0.226</c:v>
                </c:pt>
                <c:pt idx="10910">
                  <c:v>0.209</c:v>
                </c:pt>
                <c:pt idx="10911">
                  <c:v>0.204</c:v>
                </c:pt>
                <c:pt idx="10912">
                  <c:v>0.204</c:v>
                </c:pt>
                <c:pt idx="10913">
                  <c:v>0.211</c:v>
                </c:pt>
                <c:pt idx="10914">
                  <c:v>0.216</c:v>
                </c:pt>
                <c:pt idx="10915">
                  <c:v>0.219</c:v>
                </c:pt>
                <c:pt idx="10916">
                  <c:v>0.232</c:v>
                </c:pt>
                <c:pt idx="10917">
                  <c:v>0.25</c:v>
                </c:pt>
                <c:pt idx="10918">
                  <c:v>0.27</c:v>
                </c:pt>
                <c:pt idx="10919">
                  <c:v>0.263</c:v>
                </c:pt>
                <c:pt idx="10920">
                  <c:v>0.238</c:v>
                </c:pt>
                <c:pt idx="10921">
                  <c:v>0.242</c:v>
                </c:pt>
                <c:pt idx="10922">
                  <c:v>0.262</c:v>
                </c:pt>
                <c:pt idx="10923">
                  <c:v>0.273</c:v>
                </c:pt>
                <c:pt idx="10924">
                  <c:v>0.312</c:v>
                </c:pt>
                <c:pt idx="10925">
                  <c:v>0.3</c:v>
                </c:pt>
                <c:pt idx="10926">
                  <c:v>0.24</c:v>
                </c:pt>
                <c:pt idx="10927">
                  <c:v>0.223</c:v>
                </c:pt>
                <c:pt idx="10928">
                  <c:v>0.243</c:v>
                </c:pt>
                <c:pt idx="10929">
                  <c:v>0.256</c:v>
                </c:pt>
                <c:pt idx="10930">
                  <c:v>0.249</c:v>
                </c:pt>
                <c:pt idx="10931">
                  <c:v>0.249</c:v>
                </c:pt>
                <c:pt idx="10932">
                  <c:v>0.244</c:v>
                </c:pt>
                <c:pt idx="10933">
                  <c:v>0.239</c:v>
                </c:pt>
                <c:pt idx="10934">
                  <c:v>0.229</c:v>
                </c:pt>
                <c:pt idx="10935">
                  <c:v>0.25</c:v>
                </c:pt>
                <c:pt idx="10936">
                  <c:v>0.27</c:v>
                </c:pt>
                <c:pt idx="10937">
                  <c:v>0.246</c:v>
                </c:pt>
                <c:pt idx="10938">
                  <c:v>0.243</c:v>
                </c:pt>
                <c:pt idx="10939">
                  <c:v>0.247</c:v>
                </c:pt>
                <c:pt idx="10940">
                  <c:v>0.251</c:v>
                </c:pt>
                <c:pt idx="10941">
                  <c:v>0.244</c:v>
                </c:pt>
                <c:pt idx="10942">
                  <c:v>0.249</c:v>
                </c:pt>
                <c:pt idx="10943">
                  <c:v>0.25</c:v>
                </c:pt>
                <c:pt idx="10944">
                  <c:v>0.251</c:v>
                </c:pt>
                <c:pt idx="10945">
                  <c:v>0.267</c:v>
                </c:pt>
                <c:pt idx="10946">
                  <c:v>0.238</c:v>
                </c:pt>
                <c:pt idx="10947">
                  <c:v>0.218</c:v>
                </c:pt>
                <c:pt idx="10948">
                  <c:v>0.212</c:v>
                </c:pt>
                <c:pt idx="10949">
                  <c:v>0.226</c:v>
                </c:pt>
                <c:pt idx="10950">
                  <c:v>0.225</c:v>
                </c:pt>
                <c:pt idx="10951">
                  <c:v>0.196</c:v>
                </c:pt>
                <c:pt idx="10952">
                  <c:v>0.192</c:v>
                </c:pt>
                <c:pt idx="10953">
                  <c:v>0.175</c:v>
                </c:pt>
                <c:pt idx="10954">
                  <c:v>0.16</c:v>
                </c:pt>
                <c:pt idx="10955">
                  <c:v>0.188</c:v>
                </c:pt>
                <c:pt idx="10956">
                  <c:v>0.195</c:v>
                </c:pt>
                <c:pt idx="10957">
                  <c:v>0.192</c:v>
                </c:pt>
                <c:pt idx="10958">
                  <c:v>0.206</c:v>
                </c:pt>
                <c:pt idx="10959">
                  <c:v>0.215</c:v>
                </c:pt>
                <c:pt idx="10960">
                  <c:v>0.171</c:v>
                </c:pt>
                <c:pt idx="10961">
                  <c:v>0.079</c:v>
                </c:pt>
                <c:pt idx="10962">
                  <c:v>0.063</c:v>
                </c:pt>
                <c:pt idx="10963">
                  <c:v>0.062</c:v>
                </c:pt>
                <c:pt idx="10964">
                  <c:v>0.107</c:v>
                </c:pt>
                <c:pt idx="10965">
                  <c:v>0.118</c:v>
                </c:pt>
                <c:pt idx="10966">
                  <c:v>0.123</c:v>
                </c:pt>
                <c:pt idx="10967">
                  <c:v>0.129</c:v>
                </c:pt>
                <c:pt idx="10968">
                  <c:v>0.14</c:v>
                </c:pt>
                <c:pt idx="10969">
                  <c:v>0.137</c:v>
                </c:pt>
                <c:pt idx="10970">
                  <c:v>0.128</c:v>
                </c:pt>
                <c:pt idx="10971">
                  <c:v>0.131</c:v>
                </c:pt>
                <c:pt idx="10972">
                  <c:v>0.109</c:v>
                </c:pt>
                <c:pt idx="10973">
                  <c:v>0.138</c:v>
                </c:pt>
                <c:pt idx="10974">
                  <c:v>0.122</c:v>
                </c:pt>
                <c:pt idx="10975">
                  <c:v>0.132</c:v>
                </c:pt>
                <c:pt idx="10976">
                  <c:v>0.113</c:v>
                </c:pt>
                <c:pt idx="10977">
                  <c:v>0.142</c:v>
                </c:pt>
                <c:pt idx="10978">
                  <c:v>0.115</c:v>
                </c:pt>
                <c:pt idx="10979">
                  <c:v>0.091</c:v>
                </c:pt>
                <c:pt idx="10980">
                  <c:v>0.107</c:v>
                </c:pt>
                <c:pt idx="10981">
                  <c:v>0.157</c:v>
                </c:pt>
                <c:pt idx="10982">
                  <c:v>0.166</c:v>
                </c:pt>
                <c:pt idx="10983">
                  <c:v>0.194</c:v>
                </c:pt>
                <c:pt idx="10984">
                  <c:v>0.208</c:v>
                </c:pt>
                <c:pt idx="10985">
                  <c:v>0.242</c:v>
                </c:pt>
                <c:pt idx="10986">
                  <c:v>0.219</c:v>
                </c:pt>
                <c:pt idx="10987">
                  <c:v>0.228</c:v>
                </c:pt>
                <c:pt idx="10988">
                  <c:v>0.213</c:v>
                </c:pt>
                <c:pt idx="10989">
                  <c:v>0.211</c:v>
                </c:pt>
                <c:pt idx="10990">
                  <c:v>0.208</c:v>
                </c:pt>
                <c:pt idx="10991">
                  <c:v>0.222</c:v>
                </c:pt>
                <c:pt idx="10992">
                  <c:v>0.223</c:v>
                </c:pt>
                <c:pt idx="10993">
                  <c:v>0.22</c:v>
                </c:pt>
                <c:pt idx="10994">
                  <c:v>0.217</c:v>
                </c:pt>
                <c:pt idx="10995">
                  <c:v>0.212</c:v>
                </c:pt>
                <c:pt idx="10996">
                  <c:v>0.21</c:v>
                </c:pt>
                <c:pt idx="10997">
                  <c:v>0.197</c:v>
                </c:pt>
                <c:pt idx="10998">
                  <c:v>0.212</c:v>
                </c:pt>
                <c:pt idx="10999">
                  <c:v>0.234</c:v>
                </c:pt>
                <c:pt idx="11000">
                  <c:v>0.236</c:v>
                </c:pt>
                <c:pt idx="11001">
                  <c:v>0.251</c:v>
                </c:pt>
                <c:pt idx="11002">
                  <c:v>0.239</c:v>
                </c:pt>
                <c:pt idx="11003">
                  <c:v>0.224</c:v>
                </c:pt>
                <c:pt idx="11004">
                  <c:v>0.207</c:v>
                </c:pt>
                <c:pt idx="11005">
                  <c:v>0.203</c:v>
                </c:pt>
                <c:pt idx="11006">
                  <c:v>0.209</c:v>
                </c:pt>
                <c:pt idx="11007">
                  <c:v>0.134</c:v>
                </c:pt>
                <c:pt idx="11008">
                  <c:v>0.154</c:v>
                </c:pt>
                <c:pt idx="11009">
                  <c:v>0.169</c:v>
                </c:pt>
                <c:pt idx="11010">
                  <c:v>0.168</c:v>
                </c:pt>
                <c:pt idx="11011">
                  <c:v>0.154</c:v>
                </c:pt>
                <c:pt idx="11012">
                  <c:v>0.172</c:v>
                </c:pt>
                <c:pt idx="11013">
                  <c:v>0.163</c:v>
                </c:pt>
                <c:pt idx="11014">
                  <c:v>0.161</c:v>
                </c:pt>
                <c:pt idx="11015">
                  <c:v>0.183</c:v>
                </c:pt>
                <c:pt idx="11016">
                  <c:v>0.183</c:v>
                </c:pt>
                <c:pt idx="11017">
                  <c:v>0.181</c:v>
                </c:pt>
                <c:pt idx="11018">
                  <c:v>0.187</c:v>
                </c:pt>
                <c:pt idx="11019">
                  <c:v>0.136</c:v>
                </c:pt>
                <c:pt idx="11020">
                  <c:v>0.107</c:v>
                </c:pt>
                <c:pt idx="11021">
                  <c:v>0.187</c:v>
                </c:pt>
                <c:pt idx="11022">
                  <c:v>0.216</c:v>
                </c:pt>
                <c:pt idx="11023">
                  <c:v>0.192</c:v>
                </c:pt>
                <c:pt idx="11024">
                  <c:v>0.183</c:v>
                </c:pt>
                <c:pt idx="11025">
                  <c:v>0.191</c:v>
                </c:pt>
                <c:pt idx="11026">
                  <c:v>0.193</c:v>
                </c:pt>
                <c:pt idx="11027">
                  <c:v>0.16</c:v>
                </c:pt>
                <c:pt idx="11028">
                  <c:v>0.137</c:v>
                </c:pt>
                <c:pt idx="11029">
                  <c:v>0.124</c:v>
                </c:pt>
                <c:pt idx="11030">
                  <c:v>0.133</c:v>
                </c:pt>
                <c:pt idx="11031">
                  <c:v>0.173</c:v>
                </c:pt>
                <c:pt idx="11032">
                  <c:v>0.189</c:v>
                </c:pt>
                <c:pt idx="11033">
                  <c:v>0.19</c:v>
                </c:pt>
                <c:pt idx="11034">
                  <c:v>0.218</c:v>
                </c:pt>
                <c:pt idx="11035">
                  <c:v>0.219</c:v>
                </c:pt>
                <c:pt idx="11036">
                  <c:v>0.21</c:v>
                </c:pt>
                <c:pt idx="11037">
                  <c:v>0.188</c:v>
                </c:pt>
                <c:pt idx="11038">
                  <c:v>0.175</c:v>
                </c:pt>
                <c:pt idx="11039">
                  <c:v>0.186</c:v>
                </c:pt>
                <c:pt idx="11040">
                  <c:v>0.206</c:v>
                </c:pt>
                <c:pt idx="11041">
                  <c:v>0.18</c:v>
                </c:pt>
                <c:pt idx="11042">
                  <c:v>0.193</c:v>
                </c:pt>
                <c:pt idx="11043">
                  <c:v>0.179</c:v>
                </c:pt>
                <c:pt idx="11044">
                  <c:v>0.163</c:v>
                </c:pt>
                <c:pt idx="11045">
                  <c:v>0.131</c:v>
                </c:pt>
                <c:pt idx="11046">
                  <c:v>0.116</c:v>
                </c:pt>
                <c:pt idx="11047">
                  <c:v>0.119</c:v>
                </c:pt>
                <c:pt idx="11048">
                  <c:v>0.135</c:v>
                </c:pt>
                <c:pt idx="11049">
                  <c:v>0.142</c:v>
                </c:pt>
                <c:pt idx="11050">
                  <c:v>0.158</c:v>
                </c:pt>
                <c:pt idx="11051">
                  <c:v>0.168</c:v>
                </c:pt>
                <c:pt idx="11052">
                  <c:v>0.226</c:v>
                </c:pt>
                <c:pt idx="11053">
                  <c:v>0.232</c:v>
                </c:pt>
                <c:pt idx="11054">
                  <c:v>0.206</c:v>
                </c:pt>
                <c:pt idx="11055">
                  <c:v>0.2</c:v>
                </c:pt>
                <c:pt idx="11056">
                  <c:v>0.296</c:v>
                </c:pt>
                <c:pt idx="11057">
                  <c:v>0.269</c:v>
                </c:pt>
                <c:pt idx="11058">
                  <c:v>0.16</c:v>
                </c:pt>
                <c:pt idx="11059">
                  <c:v>0.139</c:v>
                </c:pt>
                <c:pt idx="11060">
                  <c:v>0.152</c:v>
                </c:pt>
                <c:pt idx="11061">
                  <c:v>0.206</c:v>
                </c:pt>
                <c:pt idx="11062">
                  <c:v>0.217</c:v>
                </c:pt>
                <c:pt idx="11063">
                  <c:v>0.169</c:v>
                </c:pt>
                <c:pt idx="11064">
                  <c:v>0.18</c:v>
                </c:pt>
                <c:pt idx="11065">
                  <c:v>0.181</c:v>
                </c:pt>
                <c:pt idx="11066">
                  <c:v>0.11</c:v>
                </c:pt>
                <c:pt idx="11067">
                  <c:v>0.134</c:v>
                </c:pt>
                <c:pt idx="11068">
                  <c:v>0.171</c:v>
                </c:pt>
                <c:pt idx="11069">
                  <c:v>0.178</c:v>
                </c:pt>
                <c:pt idx="11070">
                  <c:v>0.195</c:v>
                </c:pt>
                <c:pt idx="11071">
                  <c:v>0.229</c:v>
                </c:pt>
                <c:pt idx="11072">
                  <c:v>0.198</c:v>
                </c:pt>
                <c:pt idx="11073">
                  <c:v>0.188</c:v>
                </c:pt>
                <c:pt idx="11074">
                  <c:v>0.154</c:v>
                </c:pt>
                <c:pt idx="11075">
                  <c:v>0.12</c:v>
                </c:pt>
                <c:pt idx="11076">
                  <c:v>0.177</c:v>
                </c:pt>
                <c:pt idx="11077">
                  <c:v>0.155</c:v>
                </c:pt>
                <c:pt idx="11078">
                  <c:v>0.134</c:v>
                </c:pt>
                <c:pt idx="11079">
                  <c:v>0.146</c:v>
                </c:pt>
                <c:pt idx="11080">
                  <c:v>0.194</c:v>
                </c:pt>
                <c:pt idx="11081">
                  <c:v>0.182</c:v>
                </c:pt>
                <c:pt idx="11082">
                  <c:v>0.17</c:v>
                </c:pt>
                <c:pt idx="11083">
                  <c:v>0.164</c:v>
                </c:pt>
                <c:pt idx="11084">
                  <c:v>0.156</c:v>
                </c:pt>
                <c:pt idx="11085">
                  <c:v>0.126</c:v>
                </c:pt>
                <c:pt idx="11086">
                  <c:v>0.164</c:v>
                </c:pt>
                <c:pt idx="11087">
                  <c:v>0.183</c:v>
                </c:pt>
                <c:pt idx="11088">
                  <c:v>0.176</c:v>
                </c:pt>
                <c:pt idx="11089">
                  <c:v>0.129</c:v>
                </c:pt>
                <c:pt idx="11090">
                  <c:v>0.104</c:v>
                </c:pt>
                <c:pt idx="11091">
                  <c:v>0.115</c:v>
                </c:pt>
                <c:pt idx="11092">
                  <c:v>0.146</c:v>
                </c:pt>
                <c:pt idx="11093">
                  <c:v>0.104</c:v>
                </c:pt>
                <c:pt idx="11094">
                  <c:v>0.117</c:v>
                </c:pt>
                <c:pt idx="11095">
                  <c:v>0.116</c:v>
                </c:pt>
                <c:pt idx="11096">
                  <c:v>0.112</c:v>
                </c:pt>
                <c:pt idx="11097">
                  <c:v>0.114</c:v>
                </c:pt>
                <c:pt idx="11098">
                  <c:v>0.118</c:v>
                </c:pt>
                <c:pt idx="11099">
                  <c:v>0.143</c:v>
                </c:pt>
                <c:pt idx="11100">
                  <c:v>0.158</c:v>
                </c:pt>
                <c:pt idx="11101">
                  <c:v>0.094</c:v>
                </c:pt>
                <c:pt idx="11102">
                  <c:v>0.091</c:v>
                </c:pt>
                <c:pt idx="11103">
                  <c:v>0.098</c:v>
                </c:pt>
                <c:pt idx="11104">
                  <c:v>0.161</c:v>
                </c:pt>
                <c:pt idx="11105">
                  <c:v>0.203</c:v>
                </c:pt>
                <c:pt idx="11106">
                  <c:v>0.209</c:v>
                </c:pt>
                <c:pt idx="11107">
                  <c:v>0.202</c:v>
                </c:pt>
                <c:pt idx="11108">
                  <c:v>0.206</c:v>
                </c:pt>
                <c:pt idx="11109">
                  <c:v>0.196</c:v>
                </c:pt>
                <c:pt idx="11110">
                  <c:v>0.184</c:v>
                </c:pt>
                <c:pt idx="11111">
                  <c:v>0.108</c:v>
                </c:pt>
                <c:pt idx="11112">
                  <c:v>0.114</c:v>
                </c:pt>
                <c:pt idx="11113">
                  <c:v>0.173</c:v>
                </c:pt>
                <c:pt idx="11114">
                  <c:v>0.236</c:v>
                </c:pt>
                <c:pt idx="11115">
                  <c:v>0.209</c:v>
                </c:pt>
                <c:pt idx="11116">
                  <c:v>0.171</c:v>
                </c:pt>
                <c:pt idx="11117">
                  <c:v>0.127</c:v>
                </c:pt>
                <c:pt idx="11118">
                  <c:v>0.114</c:v>
                </c:pt>
                <c:pt idx="11119">
                  <c:v>0.09</c:v>
                </c:pt>
                <c:pt idx="11120">
                  <c:v>0.09</c:v>
                </c:pt>
                <c:pt idx="11121">
                  <c:v>0.091</c:v>
                </c:pt>
                <c:pt idx="11122">
                  <c:v>0.101</c:v>
                </c:pt>
                <c:pt idx="11123">
                  <c:v>0.106</c:v>
                </c:pt>
                <c:pt idx="11124">
                  <c:v>0.126</c:v>
                </c:pt>
                <c:pt idx="11125">
                  <c:v>0.139</c:v>
                </c:pt>
                <c:pt idx="11126">
                  <c:v>0.125</c:v>
                </c:pt>
                <c:pt idx="11127">
                  <c:v>0.118</c:v>
                </c:pt>
                <c:pt idx="11128">
                  <c:v>0.132</c:v>
                </c:pt>
                <c:pt idx="11129">
                  <c:v>0.129</c:v>
                </c:pt>
                <c:pt idx="11130">
                  <c:v>0.135</c:v>
                </c:pt>
                <c:pt idx="11131">
                  <c:v>0.147</c:v>
                </c:pt>
                <c:pt idx="11132">
                  <c:v>0.166</c:v>
                </c:pt>
                <c:pt idx="11133">
                  <c:v>0.187</c:v>
                </c:pt>
                <c:pt idx="11134">
                  <c:v>0.192</c:v>
                </c:pt>
                <c:pt idx="11135">
                  <c:v>0.1</c:v>
                </c:pt>
                <c:pt idx="11136">
                  <c:v>0.091</c:v>
                </c:pt>
                <c:pt idx="11137">
                  <c:v>0.055</c:v>
                </c:pt>
                <c:pt idx="11138">
                  <c:v>0.047</c:v>
                </c:pt>
                <c:pt idx="11139">
                  <c:v>0.042</c:v>
                </c:pt>
                <c:pt idx="11140">
                  <c:v>0.042</c:v>
                </c:pt>
                <c:pt idx="11141">
                  <c:v>0.049</c:v>
                </c:pt>
                <c:pt idx="11142">
                  <c:v>0.053</c:v>
                </c:pt>
                <c:pt idx="11143">
                  <c:v>0.057</c:v>
                </c:pt>
                <c:pt idx="11144">
                  <c:v>0.054</c:v>
                </c:pt>
                <c:pt idx="11145">
                  <c:v>0.05</c:v>
                </c:pt>
                <c:pt idx="11146">
                  <c:v>0.058</c:v>
                </c:pt>
                <c:pt idx="11147">
                  <c:v>0.066</c:v>
                </c:pt>
                <c:pt idx="11148">
                  <c:v>0.068</c:v>
                </c:pt>
                <c:pt idx="11149">
                  <c:v>0.058</c:v>
                </c:pt>
                <c:pt idx="11150">
                  <c:v>0.057</c:v>
                </c:pt>
                <c:pt idx="11151">
                  <c:v>0.072</c:v>
                </c:pt>
                <c:pt idx="11152">
                  <c:v>0.074</c:v>
                </c:pt>
                <c:pt idx="11153">
                  <c:v>0.071</c:v>
                </c:pt>
                <c:pt idx="11154">
                  <c:v>0.066</c:v>
                </c:pt>
                <c:pt idx="11155">
                  <c:v>0.062</c:v>
                </c:pt>
                <c:pt idx="11156">
                  <c:v>0.058</c:v>
                </c:pt>
                <c:pt idx="11157">
                  <c:v>0.063</c:v>
                </c:pt>
                <c:pt idx="11158">
                  <c:v>0.056</c:v>
                </c:pt>
                <c:pt idx="11159">
                  <c:v>0.048</c:v>
                </c:pt>
                <c:pt idx="11160">
                  <c:v>0.039</c:v>
                </c:pt>
                <c:pt idx="11161">
                  <c:v>0.036</c:v>
                </c:pt>
                <c:pt idx="11162">
                  <c:v>0.035</c:v>
                </c:pt>
                <c:pt idx="11163">
                  <c:v>0.04</c:v>
                </c:pt>
                <c:pt idx="11164">
                  <c:v>0.042</c:v>
                </c:pt>
                <c:pt idx="11165">
                  <c:v>0.046</c:v>
                </c:pt>
                <c:pt idx="11166">
                  <c:v>0.049</c:v>
                </c:pt>
                <c:pt idx="11167">
                  <c:v>0.053</c:v>
                </c:pt>
                <c:pt idx="11168">
                  <c:v>0.044</c:v>
                </c:pt>
                <c:pt idx="11169">
                  <c:v>0.041</c:v>
                </c:pt>
                <c:pt idx="11170">
                  <c:v>0.038</c:v>
                </c:pt>
                <c:pt idx="11171">
                  <c:v>0.033</c:v>
                </c:pt>
                <c:pt idx="11172">
                  <c:v>0.032</c:v>
                </c:pt>
                <c:pt idx="11173">
                  <c:v>0.033</c:v>
                </c:pt>
                <c:pt idx="11174">
                  <c:v>0.035</c:v>
                </c:pt>
                <c:pt idx="11175">
                  <c:v>0.038</c:v>
                </c:pt>
                <c:pt idx="11176">
                  <c:v>0.041</c:v>
                </c:pt>
                <c:pt idx="11177">
                  <c:v>0.041</c:v>
                </c:pt>
                <c:pt idx="11178">
                  <c:v>0.04</c:v>
                </c:pt>
                <c:pt idx="11179">
                  <c:v>0.035</c:v>
                </c:pt>
                <c:pt idx="11180">
                  <c:v>0.033</c:v>
                </c:pt>
                <c:pt idx="11181">
                  <c:v>0.03</c:v>
                </c:pt>
                <c:pt idx="11182">
                  <c:v>0.028</c:v>
                </c:pt>
                <c:pt idx="11183">
                  <c:v>0.026</c:v>
                </c:pt>
                <c:pt idx="11184">
                  <c:v>0.028</c:v>
                </c:pt>
                <c:pt idx="11185">
                  <c:v>0.029</c:v>
                </c:pt>
                <c:pt idx="11186">
                  <c:v>0.032</c:v>
                </c:pt>
                <c:pt idx="11187">
                  <c:v>0.034</c:v>
                </c:pt>
                <c:pt idx="11188">
                  <c:v>0.033</c:v>
                </c:pt>
                <c:pt idx="11189">
                  <c:v>0.031</c:v>
                </c:pt>
                <c:pt idx="11190">
                  <c:v>0.029</c:v>
                </c:pt>
                <c:pt idx="11191">
                  <c:v>0.028</c:v>
                </c:pt>
                <c:pt idx="11192">
                  <c:v>0.025</c:v>
                </c:pt>
                <c:pt idx="11193">
                  <c:v>0.024</c:v>
                </c:pt>
                <c:pt idx="11194">
                  <c:v>0.022</c:v>
                </c:pt>
                <c:pt idx="11195">
                  <c:v>0.024</c:v>
                </c:pt>
                <c:pt idx="11196">
                  <c:v>0.026</c:v>
                </c:pt>
                <c:pt idx="11197">
                  <c:v>0.029</c:v>
                </c:pt>
                <c:pt idx="11198">
                  <c:v>0.032</c:v>
                </c:pt>
                <c:pt idx="11199">
                  <c:v>0.067</c:v>
                </c:pt>
                <c:pt idx="11200">
                  <c:v>0.041</c:v>
                </c:pt>
                <c:pt idx="11201">
                  <c:v>0.029</c:v>
                </c:pt>
                <c:pt idx="11202">
                  <c:v>0.027</c:v>
                </c:pt>
                <c:pt idx="11203">
                  <c:v>0.024</c:v>
                </c:pt>
                <c:pt idx="11204">
                  <c:v>0.023</c:v>
                </c:pt>
                <c:pt idx="11205">
                  <c:v>0.023</c:v>
                </c:pt>
                <c:pt idx="11206">
                  <c:v>0.025</c:v>
                </c:pt>
                <c:pt idx="11207">
                  <c:v>0.026</c:v>
                </c:pt>
                <c:pt idx="11208">
                  <c:v>0.049</c:v>
                </c:pt>
                <c:pt idx="11209">
                  <c:v>0.04</c:v>
                </c:pt>
                <c:pt idx="11210">
                  <c:v>0.033</c:v>
                </c:pt>
                <c:pt idx="11211">
                  <c:v>0.028</c:v>
                </c:pt>
                <c:pt idx="11212">
                  <c:v>0.025</c:v>
                </c:pt>
                <c:pt idx="11213">
                  <c:v>0.026</c:v>
                </c:pt>
                <c:pt idx="11214">
                  <c:v>0.059</c:v>
                </c:pt>
                <c:pt idx="11215">
                  <c:v>0.194</c:v>
                </c:pt>
                <c:pt idx="11216">
                  <c:v>0.2</c:v>
                </c:pt>
                <c:pt idx="11217">
                  <c:v>0.09</c:v>
                </c:pt>
                <c:pt idx="11218">
                  <c:v>0.081</c:v>
                </c:pt>
                <c:pt idx="11219">
                  <c:v>0.094</c:v>
                </c:pt>
                <c:pt idx="11220">
                  <c:v>0.246</c:v>
                </c:pt>
                <c:pt idx="11221">
                  <c:v>0.152</c:v>
                </c:pt>
                <c:pt idx="11222">
                  <c:v>0.133</c:v>
                </c:pt>
                <c:pt idx="11223">
                  <c:v>0.118</c:v>
                </c:pt>
                <c:pt idx="11224">
                  <c:v>0.121</c:v>
                </c:pt>
                <c:pt idx="11225">
                  <c:v>0.126</c:v>
                </c:pt>
                <c:pt idx="11226">
                  <c:v>0.132</c:v>
                </c:pt>
                <c:pt idx="11227">
                  <c:v>0.139</c:v>
                </c:pt>
                <c:pt idx="11228">
                  <c:v>0.138</c:v>
                </c:pt>
                <c:pt idx="11229">
                  <c:v>0.155</c:v>
                </c:pt>
                <c:pt idx="11230">
                  <c:v>0.16</c:v>
                </c:pt>
                <c:pt idx="11231">
                  <c:v>0.155</c:v>
                </c:pt>
                <c:pt idx="11232">
                  <c:v>0.145</c:v>
                </c:pt>
                <c:pt idx="11233">
                  <c:v>0.13</c:v>
                </c:pt>
                <c:pt idx="11234">
                  <c:v>0.113</c:v>
                </c:pt>
                <c:pt idx="11235">
                  <c:v>0.106</c:v>
                </c:pt>
                <c:pt idx="11236">
                  <c:v>0.121</c:v>
                </c:pt>
                <c:pt idx="11237">
                  <c:v>0.138</c:v>
                </c:pt>
                <c:pt idx="11238">
                  <c:v>0.155</c:v>
                </c:pt>
                <c:pt idx="11239">
                  <c:v>0.16</c:v>
                </c:pt>
                <c:pt idx="11240">
                  <c:v>0.141</c:v>
                </c:pt>
                <c:pt idx="11241">
                  <c:v>0.116</c:v>
                </c:pt>
                <c:pt idx="11242">
                  <c:v>0.088</c:v>
                </c:pt>
                <c:pt idx="11243">
                  <c:v>0.043</c:v>
                </c:pt>
                <c:pt idx="11244">
                  <c:v>0.048</c:v>
                </c:pt>
                <c:pt idx="11245">
                  <c:v>0.053</c:v>
                </c:pt>
                <c:pt idx="11246">
                  <c:v>0.027</c:v>
                </c:pt>
                <c:pt idx="11247">
                  <c:v>0.03</c:v>
                </c:pt>
                <c:pt idx="11248">
                  <c:v>0.045</c:v>
                </c:pt>
                <c:pt idx="11249">
                  <c:v>0.072</c:v>
                </c:pt>
                <c:pt idx="11250">
                  <c:v>0.05</c:v>
                </c:pt>
                <c:pt idx="11251">
                  <c:v>0.027</c:v>
                </c:pt>
                <c:pt idx="11252">
                  <c:v>0.024</c:v>
                </c:pt>
                <c:pt idx="11253">
                  <c:v>0.022</c:v>
                </c:pt>
                <c:pt idx="11254">
                  <c:v>0.019</c:v>
                </c:pt>
                <c:pt idx="11255">
                  <c:v>0.016</c:v>
                </c:pt>
                <c:pt idx="11256">
                  <c:v>0.023</c:v>
                </c:pt>
                <c:pt idx="11257">
                  <c:v>0.038</c:v>
                </c:pt>
                <c:pt idx="11258">
                  <c:v>0.038</c:v>
                </c:pt>
                <c:pt idx="11259">
                  <c:v>0.045</c:v>
                </c:pt>
                <c:pt idx="11260">
                  <c:v>0.051</c:v>
                </c:pt>
                <c:pt idx="11261">
                  <c:v>0.052</c:v>
                </c:pt>
                <c:pt idx="11262">
                  <c:v>0.07</c:v>
                </c:pt>
                <c:pt idx="11263">
                  <c:v>0.038</c:v>
                </c:pt>
                <c:pt idx="11264">
                  <c:v>0.039</c:v>
                </c:pt>
                <c:pt idx="11265">
                  <c:v>0.025</c:v>
                </c:pt>
                <c:pt idx="11266">
                  <c:v>0.017</c:v>
                </c:pt>
                <c:pt idx="11267">
                  <c:v>0.015</c:v>
                </c:pt>
                <c:pt idx="11268">
                  <c:v>0.018</c:v>
                </c:pt>
                <c:pt idx="11269">
                  <c:v>0.02</c:v>
                </c:pt>
                <c:pt idx="11270">
                  <c:v>0.024</c:v>
                </c:pt>
                <c:pt idx="11271">
                  <c:v>0.029</c:v>
                </c:pt>
                <c:pt idx="11272">
                  <c:v>0.079</c:v>
                </c:pt>
                <c:pt idx="11273">
                  <c:v>0.102</c:v>
                </c:pt>
                <c:pt idx="11274">
                  <c:v>0.116</c:v>
                </c:pt>
                <c:pt idx="11275">
                  <c:v>0.123</c:v>
                </c:pt>
                <c:pt idx="11276">
                  <c:v>0.112</c:v>
                </c:pt>
                <c:pt idx="11277">
                  <c:v>0.187</c:v>
                </c:pt>
                <c:pt idx="11278">
                  <c:v>0.175</c:v>
                </c:pt>
                <c:pt idx="11279">
                  <c:v>0.194</c:v>
                </c:pt>
                <c:pt idx="11280">
                  <c:v>0.177</c:v>
                </c:pt>
                <c:pt idx="11281">
                  <c:v>0.155</c:v>
                </c:pt>
                <c:pt idx="11282">
                  <c:v>0.147</c:v>
                </c:pt>
                <c:pt idx="11283">
                  <c:v>0.132</c:v>
                </c:pt>
                <c:pt idx="11284">
                  <c:v>0.164</c:v>
                </c:pt>
                <c:pt idx="11285">
                  <c:v>0.2</c:v>
                </c:pt>
                <c:pt idx="11286">
                  <c:v>0.186</c:v>
                </c:pt>
                <c:pt idx="11287">
                  <c:v>0.189</c:v>
                </c:pt>
                <c:pt idx="11288">
                  <c:v>0.161</c:v>
                </c:pt>
                <c:pt idx="11289">
                  <c:v>0.139</c:v>
                </c:pt>
                <c:pt idx="11290">
                  <c:v>0.18</c:v>
                </c:pt>
                <c:pt idx="11291">
                  <c:v>0.193</c:v>
                </c:pt>
                <c:pt idx="11292">
                  <c:v>0.107</c:v>
                </c:pt>
                <c:pt idx="11293">
                  <c:v>0.046</c:v>
                </c:pt>
                <c:pt idx="11294">
                  <c:v>0.032</c:v>
                </c:pt>
                <c:pt idx="11295">
                  <c:v>0.02</c:v>
                </c:pt>
                <c:pt idx="11296">
                  <c:v>0.027</c:v>
                </c:pt>
                <c:pt idx="11297">
                  <c:v>0.05</c:v>
                </c:pt>
                <c:pt idx="11298">
                  <c:v>0.098</c:v>
                </c:pt>
                <c:pt idx="11299">
                  <c:v>0.074</c:v>
                </c:pt>
                <c:pt idx="11300">
                  <c:v>0.041</c:v>
                </c:pt>
                <c:pt idx="11301">
                  <c:v>0.074</c:v>
                </c:pt>
                <c:pt idx="11302">
                  <c:v>0.045</c:v>
                </c:pt>
                <c:pt idx="11303">
                  <c:v>0.027</c:v>
                </c:pt>
                <c:pt idx="11304">
                  <c:v>0.017</c:v>
                </c:pt>
                <c:pt idx="11305">
                  <c:v>0.016</c:v>
                </c:pt>
                <c:pt idx="11306">
                  <c:v>0.014</c:v>
                </c:pt>
                <c:pt idx="11307">
                  <c:v>0.02</c:v>
                </c:pt>
                <c:pt idx="11308">
                  <c:v>0.011</c:v>
                </c:pt>
                <c:pt idx="11309">
                  <c:v>0.01</c:v>
                </c:pt>
                <c:pt idx="11310">
                  <c:v>0.132</c:v>
                </c:pt>
                <c:pt idx="11311">
                  <c:v>0.153</c:v>
                </c:pt>
                <c:pt idx="11312">
                  <c:v>0.032</c:v>
                </c:pt>
                <c:pt idx="11313">
                  <c:v>0.018</c:v>
                </c:pt>
                <c:pt idx="11314">
                  <c:v>0.015</c:v>
                </c:pt>
                <c:pt idx="11315">
                  <c:v>0.014</c:v>
                </c:pt>
                <c:pt idx="11316">
                  <c:v>0.011</c:v>
                </c:pt>
                <c:pt idx="11317">
                  <c:v>0.014</c:v>
                </c:pt>
                <c:pt idx="11318">
                  <c:v>0.113</c:v>
                </c:pt>
                <c:pt idx="11319">
                  <c:v>0.026</c:v>
                </c:pt>
                <c:pt idx="11320">
                  <c:v>0.009</c:v>
                </c:pt>
                <c:pt idx="11321">
                  <c:v>0.007</c:v>
                </c:pt>
                <c:pt idx="11322">
                  <c:v>0.006</c:v>
                </c:pt>
                <c:pt idx="11323">
                  <c:v>0.005</c:v>
                </c:pt>
                <c:pt idx="11324">
                  <c:v>0.007</c:v>
                </c:pt>
                <c:pt idx="11325">
                  <c:v>0.008</c:v>
                </c:pt>
                <c:pt idx="11326">
                  <c:v>0.009</c:v>
                </c:pt>
                <c:pt idx="11327">
                  <c:v>0.008</c:v>
                </c:pt>
                <c:pt idx="11328">
                  <c:v>0.007</c:v>
                </c:pt>
                <c:pt idx="11329">
                  <c:v>0.012</c:v>
                </c:pt>
                <c:pt idx="11330">
                  <c:v>0.013</c:v>
                </c:pt>
                <c:pt idx="11331">
                  <c:v>0.049</c:v>
                </c:pt>
                <c:pt idx="11332">
                  <c:v>0.033</c:v>
                </c:pt>
                <c:pt idx="11333">
                  <c:v>0.011</c:v>
                </c:pt>
                <c:pt idx="11334">
                  <c:v>0.002</c:v>
                </c:pt>
                <c:pt idx="11335">
                  <c:v>0.01</c:v>
                </c:pt>
                <c:pt idx="11336">
                  <c:v>0.029</c:v>
                </c:pt>
                <c:pt idx="11337">
                  <c:v>0.043</c:v>
                </c:pt>
                <c:pt idx="11338">
                  <c:v>0.041</c:v>
                </c:pt>
                <c:pt idx="11339">
                  <c:v>0.034</c:v>
                </c:pt>
                <c:pt idx="11340">
                  <c:v>0.026</c:v>
                </c:pt>
                <c:pt idx="11341">
                  <c:v>0.056</c:v>
                </c:pt>
                <c:pt idx="11342">
                  <c:v>0.045</c:v>
                </c:pt>
                <c:pt idx="11343">
                  <c:v>0.046</c:v>
                </c:pt>
                <c:pt idx="11344">
                  <c:v>0.048</c:v>
                </c:pt>
                <c:pt idx="11345">
                  <c:v>0.054</c:v>
                </c:pt>
                <c:pt idx="11346">
                  <c:v>0.045</c:v>
                </c:pt>
                <c:pt idx="11347">
                  <c:v>0.021</c:v>
                </c:pt>
                <c:pt idx="11348">
                  <c:v>0.005</c:v>
                </c:pt>
                <c:pt idx="11349">
                  <c:v>0.018</c:v>
                </c:pt>
                <c:pt idx="11350">
                  <c:v>0.046</c:v>
                </c:pt>
                <c:pt idx="11351">
                  <c:v>0.085</c:v>
                </c:pt>
                <c:pt idx="11352">
                  <c:v>0.044</c:v>
                </c:pt>
                <c:pt idx="11353">
                  <c:v>0.106</c:v>
                </c:pt>
                <c:pt idx="11354">
                  <c:v>0.115</c:v>
                </c:pt>
                <c:pt idx="11355">
                  <c:v>0.092</c:v>
                </c:pt>
                <c:pt idx="11356">
                  <c:v>0.118</c:v>
                </c:pt>
                <c:pt idx="11357">
                  <c:v>0.304</c:v>
                </c:pt>
                <c:pt idx="11358">
                  <c:v>0.295</c:v>
                </c:pt>
                <c:pt idx="11359">
                  <c:v>0.292</c:v>
                </c:pt>
                <c:pt idx="11360">
                  <c:v>0.26</c:v>
                </c:pt>
                <c:pt idx="11361">
                  <c:v>0.16</c:v>
                </c:pt>
                <c:pt idx="11362">
                  <c:v>0.12</c:v>
                </c:pt>
                <c:pt idx="11363">
                  <c:v>0.107</c:v>
                </c:pt>
                <c:pt idx="11364">
                  <c:v>0.139</c:v>
                </c:pt>
                <c:pt idx="11365">
                  <c:v>0.065</c:v>
                </c:pt>
                <c:pt idx="11366">
                  <c:v>0.129</c:v>
                </c:pt>
                <c:pt idx="11367">
                  <c:v>0.216</c:v>
                </c:pt>
                <c:pt idx="11368">
                  <c:v>0.243</c:v>
                </c:pt>
                <c:pt idx="11369">
                  <c:v>0.257</c:v>
                </c:pt>
                <c:pt idx="11370">
                  <c:v>0.198</c:v>
                </c:pt>
                <c:pt idx="11371">
                  <c:v>0.219</c:v>
                </c:pt>
                <c:pt idx="11372">
                  <c:v>0.164</c:v>
                </c:pt>
                <c:pt idx="11373">
                  <c:v>0.063</c:v>
                </c:pt>
                <c:pt idx="11374">
                  <c:v>0.073</c:v>
                </c:pt>
                <c:pt idx="11375">
                  <c:v>0.157</c:v>
                </c:pt>
                <c:pt idx="11376">
                  <c:v>0.132</c:v>
                </c:pt>
                <c:pt idx="11377">
                  <c:v>0.117</c:v>
                </c:pt>
                <c:pt idx="11378">
                  <c:v>0.11</c:v>
                </c:pt>
                <c:pt idx="11379">
                  <c:v>0.14</c:v>
                </c:pt>
                <c:pt idx="11380">
                  <c:v>0.168</c:v>
                </c:pt>
                <c:pt idx="11381">
                  <c:v>0.173</c:v>
                </c:pt>
                <c:pt idx="11382">
                  <c:v>0.193</c:v>
                </c:pt>
                <c:pt idx="11383">
                  <c:v>0.174</c:v>
                </c:pt>
                <c:pt idx="11384">
                  <c:v>0.206</c:v>
                </c:pt>
                <c:pt idx="11385">
                  <c:v>0.243</c:v>
                </c:pt>
                <c:pt idx="11386">
                  <c:v>0.22</c:v>
                </c:pt>
                <c:pt idx="11387">
                  <c:v>0.214</c:v>
                </c:pt>
                <c:pt idx="11388">
                  <c:v>0.233</c:v>
                </c:pt>
                <c:pt idx="11389">
                  <c:v>0.221</c:v>
                </c:pt>
                <c:pt idx="11390">
                  <c:v>0.206</c:v>
                </c:pt>
                <c:pt idx="11391">
                  <c:v>0.222</c:v>
                </c:pt>
                <c:pt idx="11392">
                  <c:v>0.236</c:v>
                </c:pt>
                <c:pt idx="11393">
                  <c:v>0.238</c:v>
                </c:pt>
                <c:pt idx="11394">
                  <c:v>0.22</c:v>
                </c:pt>
                <c:pt idx="11395">
                  <c:v>0.2</c:v>
                </c:pt>
                <c:pt idx="11396">
                  <c:v>0.187</c:v>
                </c:pt>
                <c:pt idx="11397">
                  <c:v>0.172</c:v>
                </c:pt>
                <c:pt idx="11398">
                  <c:v>0.132</c:v>
                </c:pt>
                <c:pt idx="11399">
                  <c:v>0.12</c:v>
                </c:pt>
                <c:pt idx="11400">
                  <c:v>0.122</c:v>
                </c:pt>
                <c:pt idx="11401">
                  <c:v>0.111</c:v>
                </c:pt>
                <c:pt idx="11402">
                  <c:v>0.13</c:v>
                </c:pt>
                <c:pt idx="11403">
                  <c:v>0.111</c:v>
                </c:pt>
                <c:pt idx="11404">
                  <c:v>0.164</c:v>
                </c:pt>
                <c:pt idx="11405">
                  <c:v>0.17</c:v>
                </c:pt>
                <c:pt idx="11406">
                  <c:v>0.192</c:v>
                </c:pt>
                <c:pt idx="11407">
                  <c:v>0.168</c:v>
                </c:pt>
                <c:pt idx="11408">
                  <c:v>0.159</c:v>
                </c:pt>
                <c:pt idx="11409">
                  <c:v>0.143</c:v>
                </c:pt>
                <c:pt idx="11410">
                  <c:v>0.133</c:v>
                </c:pt>
                <c:pt idx="11411">
                  <c:v>0.123</c:v>
                </c:pt>
                <c:pt idx="11412">
                  <c:v>0.109</c:v>
                </c:pt>
                <c:pt idx="11413">
                  <c:v>0.174</c:v>
                </c:pt>
                <c:pt idx="11414">
                  <c:v>0.194</c:v>
                </c:pt>
                <c:pt idx="11415">
                  <c:v>0.188</c:v>
                </c:pt>
                <c:pt idx="11416">
                  <c:v>0.183</c:v>
                </c:pt>
                <c:pt idx="11417">
                  <c:v>0.173</c:v>
                </c:pt>
                <c:pt idx="11418">
                  <c:v>0.167</c:v>
                </c:pt>
                <c:pt idx="11419">
                  <c:v>0.176</c:v>
                </c:pt>
                <c:pt idx="11420">
                  <c:v>0.17</c:v>
                </c:pt>
                <c:pt idx="11421">
                  <c:v>0.183</c:v>
                </c:pt>
                <c:pt idx="11422">
                  <c:v>0.175</c:v>
                </c:pt>
                <c:pt idx="11423">
                  <c:v>0.17</c:v>
                </c:pt>
                <c:pt idx="11424">
                  <c:v>0.174</c:v>
                </c:pt>
                <c:pt idx="11425">
                  <c:v>0.243</c:v>
                </c:pt>
                <c:pt idx="11426">
                  <c:v>0.213</c:v>
                </c:pt>
                <c:pt idx="11427">
                  <c:v>0.193</c:v>
                </c:pt>
                <c:pt idx="11428">
                  <c:v>0.214</c:v>
                </c:pt>
                <c:pt idx="11429">
                  <c:v>0.241</c:v>
                </c:pt>
                <c:pt idx="11430">
                  <c:v>0.284</c:v>
                </c:pt>
                <c:pt idx="11431">
                  <c:v>0.293</c:v>
                </c:pt>
                <c:pt idx="11432">
                  <c:v>0.268</c:v>
                </c:pt>
                <c:pt idx="11433">
                  <c:v>0.243</c:v>
                </c:pt>
                <c:pt idx="11434">
                  <c:v>0.227</c:v>
                </c:pt>
                <c:pt idx="11435">
                  <c:v>0.21</c:v>
                </c:pt>
                <c:pt idx="11436">
                  <c:v>0.229</c:v>
                </c:pt>
                <c:pt idx="11437">
                  <c:v>0.221</c:v>
                </c:pt>
                <c:pt idx="11438">
                  <c:v>0.214</c:v>
                </c:pt>
                <c:pt idx="11439">
                  <c:v>0.226</c:v>
                </c:pt>
                <c:pt idx="11440">
                  <c:v>0.222</c:v>
                </c:pt>
                <c:pt idx="11441">
                  <c:v>0.213</c:v>
                </c:pt>
                <c:pt idx="11442">
                  <c:v>0.19</c:v>
                </c:pt>
                <c:pt idx="11443">
                  <c:v>0.185</c:v>
                </c:pt>
                <c:pt idx="11444">
                  <c:v>0.191</c:v>
                </c:pt>
                <c:pt idx="11445">
                  <c:v>0.188</c:v>
                </c:pt>
                <c:pt idx="11446">
                  <c:v>0.164</c:v>
                </c:pt>
                <c:pt idx="11447">
                  <c:v>0.135</c:v>
                </c:pt>
                <c:pt idx="11448">
                  <c:v>0.121</c:v>
                </c:pt>
                <c:pt idx="11449">
                  <c:v>0.115</c:v>
                </c:pt>
                <c:pt idx="11450">
                  <c:v>0.089</c:v>
                </c:pt>
                <c:pt idx="11451">
                  <c:v>0.081</c:v>
                </c:pt>
                <c:pt idx="11452">
                  <c:v>0.08</c:v>
                </c:pt>
                <c:pt idx="11453">
                  <c:v>0.086</c:v>
                </c:pt>
                <c:pt idx="11454">
                  <c:v>0.089</c:v>
                </c:pt>
                <c:pt idx="11455">
                  <c:v>0.098</c:v>
                </c:pt>
                <c:pt idx="11456">
                  <c:v>0.097</c:v>
                </c:pt>
                <c:pt idx="11457">
                  <c:v>0.129</c:v>
                </c:pt>
                <c:pt idx="11458">
                  <c:v>0.125</c:v>
                </c:pt>
                <c:pt idx="11459">
                  <c:v>0.133</c:v>
                </c:pt>
                <c:pt idx="11460">
                  <c:v>0.136</c:v>
                </c:pt>
                <c:pt idx="11461">
                  <c:v>0.141</c:v>
                </c:pt>
                <c:pt idx="11462">
                  <c:v>0.184</c:v>
                </c:pt>
                <c:pt idx="11463">
                  <c:v>0.168</c:v>
                </c:pt>
                <c:pt idx="11464">
                  <c:v>0.132</c:v>
                </c:pt>
                <c:pt idx="11465">
                  <c:v>0.147</c:v>
                </c:pt>
                <c:pt idx="11466">
                  <c:v>0.154</c:v>
                </c:pt>
                <c:pt idx="11467">
                  <c:v>0.233</c:v>
                </c:pt>
                <c:pt idx="11468">
                  <c:v>0.211</c:v>
                </c:pt>
                <c:pt idx="11469">
                  <c:v>0.196</c:v>
                </c:pt>
                <c:pt idx="11470">
                  <c:v>0.164</c:v>
                </c:pt>
                <c:pt idx="11471">
                  <c:v>0.15</c:v>
                </c:pt>
                <c:pt idx="11472">
                  <c:v>0.134</c:v>
                </c:pt>
                <c:pt idx="11473">
                  <c:v>0.124</c:v>
                </c:pt>
                <c:pt idx="11474">
                  <c:v>0.135</c:v>
                </c:pt>
                <c:pt idx="11475">
                  <c:v>0.132</c:v>
                </c:pt>
                <c:pt idx="11476">
                  <c:v>0.131</c:v>
                </c:pt>
                <c:pt idx="11477">
                  <c:v>0.135</c:v>
                </c:pt>
                <c:pt idx="11478">
                  <c:v>0.134</c:v>
                </c:pt>
                <c:pt idx="11479">
                  <c:v>0.279</c:v>
                </c:pt>
                <c:pt idx="11480">
                  <c:v>0.247</c:v>
                </c:pt>
                <c:pt idx="11481">
                  <c:v>0.194</c:v>
                </c:pt>
                <c:pt idx="11482">
                  <c:v>0.219</c:v>
                </c:pt>
                <c:pt idx="11483">
                  <c:v>0.199</c:v>
                </c:pt>
                <c:pt idx="11484">
                  <c:v>0.196</c:v>
                </c:pt>
                <c:pt idx="11485">
                  <c:v>0.147</c:v>
                </c:pt>
                <c:pt idx="11486">
                  <c:v>0.117</c:v>
                </c:pt>
                <c:pt idx="11487">
                  <c:v>0.139</c:v>
                </c:pt>
                <c:pt idx="11488">
                  <c:v>0.215</c:v>
                </c:pt>
                <c:pt idx="11489">
                  <c:v>0.186</c:v>
                </c:pt>
                <c:pt idx="11490">
                  <c:v>0.403</c:v>
                </c:pt>
                <c:pt idx="11491">
                  <c:v>0.296</c:v>
                </c:pt>
                <c:pt idx="11492">
                  <c:v>0.125</c:v>
                </c:pt>
                <c:pt idx="11493">
                  <c:v>0.081</c:v>
                </c:pt>
                <c:pt idx="11494">
                  <c:v>0.072</c:v>
                </c:pt>
                <c:pt idx="11495">
                  <c:v>0.072</c:v>
                </c:pt>
                <c:pt idx="11496">
                  <c:v>0.058</c:v>
                </c:pt>
                <c:pt idx="11497">
                  <c:v>0.05</c:v>
                </c:pt>
                <c:pt idx="11498">
                  <c:v>0.056</c:v>
                </c:pt>
                <c:pt idx="11499">
                  <c:v>0.129</c:v>
                </c:pt>
                <c:pt idx="11500">
                  <c:v>0.073</c:v>
                </c:pt>
                <c:pt idx="11501">
                  <c:v>0.053</c:v>
                </c:pt>
                <c:pt idx="11502">
                  <c:v>0.031</c:v>
                </c:pt>
                <c:pt idx="11503">
                  <c:v>0.059</c:v>
                </c:pt>
                <c:pt idx="11504">
                  <c:v>0.059</c:v>
                </c:pt>
                <c:pt idx="11505">
                  <c:v>0.034</c:v>
                </c:pt>
                <c:pt idx="11506">
                  <c:v>0.049</c:v>
                </c:pt>
                <c:pt idx="11507">
                  <c:v>0.163</c:v>
                </c:pt>
                <c:pt idx="11508">
                  <c:v>0.092</c:v>
                </c:pt>
                <c:pt idx="11509">
                  <c:v>0.08</c:v>
                </c:pt>
                <c:pt idx="11510">
                  <c:v>0.075</c:v>
                </c:pt>
                <c:pt idx="11511">
                  <c:v>0.061</c:v>
                </c:pt>
                <c:pt idx="11512">
                  <c:v>0.177</c:v>
                </c:pt>
                <c:pt idx="11513">
                  <c:v>0.081</c:v>
                </c:pt>
                <c:pt idx="11514">
                  <c:v>0.202</c:v>
                </c:pt>
                <c:pt idx="11515">
                  <c:v>0.443</c:v>
                </c:pt>
                <c:pt idx="11516">
                  <c:v>0.386</c:v>
                </c:pt>
                <c:pt idx="11517">
                  <c:v>0.495</c:v>
                </c:pt>
                <c:pt idx="11518">
                  <c:v>0.198</c:v>
                </c:pt>
                <c:pt idx="11519">
                  <c:v>0.138</c:v>
                </c:pt>
                <c:pt idx="11520">
                  <c:v>0.121</c:v>
                </c:pt>
                <c:pt idx="11521">
                  <c:v>0.387</c:v>
                </c:pt>
                <c:pt idx="11522">
                  <c:v>0.187</c:v>
                </c:pt>
                <c:pt idx="11523">
                  <c:v>0.114</c:v>
                </c:pt>
                <c:pt idx="11524">
                  <c:v>0.042</c:v>
                </c:pt>
                <c:pt idx="11525">
                  <c:v>0.344</c:v>
                </c:pt>
                <c:pt idx="11526">
                  <c:v>0.315</c:v>
                </c:pt>
                <c:pt idx="11527">
                  <c:v>0.126</c:v>
                </c:pt>
                <c:pt idx="11528">
                  <c:v>0.056</c:v>
                </c:pt>
                <c:pt idx="11529">
                  <c:v>0.054</c:v>
                </c:pt>
                <c:pt idx="11530">
                  <c:v>0.049</c:v>
                </c:pt>
                <c:pt idx="11531">
                  <c:v>0.227</c:v>
                </c:pt>
                <c:pt idx="11532">
                  <c:v>0.237</c:v>
                </c:pt>
                <c:pt idx="11533">
                  <c:v>0.123</c:v>
                </c:pt>
                <c:pt idx="11534">
                  <c:v>0.2</c:v>
                </c:pt>
                <c:pt idx="11535">
                  <c:v>0.126</c:v>
                </c:pt>
                <c:pt idx="11536">
                  <c:v>0.108</c:v>
                </c:pt>
                <c:pt idx="11537">
                  <c:v>0.207</c:v>
                </c:pt>
                <c:pt idx="11538">
                  <c:v>0.127</c:v>
                </c:pt>
                <c:pt idx="11539">
                  <c:v>0.095</c:v>
                </c:pt>
                <c:pt idx="11540">
                  <c:v>0.041</c:v>
                </c:pt>
                <c:pt idx="11541">
                  <c:v>0.043</c:v>
                </c:pt>
                <c:pt idx="11542">
                  <c:v>0.052</c:v>
                </c:pt>
                <c:pt idx="11543">
                  <c:v>0.243</c:v>
                </c:pt>
                <c:pt idx="11544">
                  <c:v>0.152</c:v>
                </c:pt>
                <c:pt idx="11545">
                  <c:v>0.068</c:v>
                </c:pt>
                <c:pt idx="11546">
                  <c:v>0.052</c:v>
                </c:pt>
                <c:pt idx="11547">
                  <c:v>0.06</c:v>
                </c:pt>
                <c:pt idx="11548">
                  <c:v>0.054</c:v>
                </c:pt>
                <c:pt idx="11549">
                  <c:v>0.039</c:v>
                </c:pt>
                <c:pt idx="11550">
                  <c:v>0.203</c:v>
                </c:pt>
                <c:pt idx="11551">
                  <c:v>0.097</c:v>
                </c:pt>
                <c:pt idx="11552">
                  <c:v>0.053</c:v>
                </c:pt>
                <c:pt idx="11553">
                  <c:v>0.128</c:v>
                </c:pt>
                <c:pt idx="11554">
                  <c:v>0.193</c:v>
                </c:pt>
                <c:pt idx="11555">
                  <c:v>0.073</c:v>
                </c:pt>
                <c:pt idx="11556">
                  <c:v>0.053</c:v>
                </c:pt>
                <c:pt idx="11557">
                  <c:v>0.1</c:v>
                </c:pt>
                <c:pt idx="11558">
                  <c:v>0.092</c:v>
                </c:pt>
                <c:pt idx="11559">
                  <c:v>0.051</c:v>
                </c:pt>
                <c:pt idx="11560">
                  <c:v>0.06</c:v>
                </c:pt>
                <c:pt idx="11561">
                  <c:v>0.113</c:v>
                </c:pt>
                <c:pt idx="11562">
                  <c:v>0.055</c:v>
                </c:pt>
                <c:pt idx="11563">
                  <c:v>0.086</c:v>
                </c:pt>
                <c:pt idx="11564">
                  <c:v>0.085</c:v>
                </c:pt>
                <c:pt idx="11565">
                  <c:v>0.049</c:v>
                </c:pt>
                <c:pt idx="11566">
                  <c:v>0.069</c:v>
                </c:pt>
                <c:pt idx="11567">
                  <c:v>0.07</c:v>
                </c:pt>
                <c:pt idx="11568">
                  <c:v>0.084</c:v>
                </c:pt>
                <c:pt idx="11569">
                  <c:v>0.091</c:v>
                </c:pt>
                <c:pt idx="11570">
                  <c:v>0.107</c:v>
                </c:pt>
                <c:pt idx="11571">
                  <c:v>0.112</c:v>
                </c:pt>
                <c:pt idx="11572">
                  <c:v>0.161</c:v>
                </c:pt>
                <c:pt idx="11573">
                  <c:v>0.149</c:v>
                </c:pt>
                <c:pt idx="11574">
                  <c:v>0.166</c:v>
                </c:pt>
                <c:pt idx="11575">
                  <c:v>0.148</c:v>
                </c:pt>
                <c:pt idx="11576">
                  <c:v>0.143</c:v>
                </c:pt>
                <c:pt idx="11577">
                  <c:v>0.182</c:v>
                </c:pt>
                <c:pt idx="11578">
                  <c:v>0.176</c:v>
                </c:pt>
                <c:pt idx="11579">
                  <c:v>0.15</c:v>
                </c:pt>
                <c:pt idx="11580">
                  <c:v>0.148</c:v>
                </c:pt>
                <c:pt idx="11581">
                  <c:v>0.154</c:v>
                </c:pt>
                <c:pt idx="11582">
                  <c:v>0.171</c:v>
                </c:pt>
                <c:pt idx="11583">
                  <c:v>0.18</c:v>
                </c:pt>
                <c:pt idx="11584">
                  <c:v>0.175</c:v>
                </c:pt>
                <c:pt idx="11585">
                  <c:v>0.191</c:v>
                </c:pt>
                <c:pt idx="11586">
                  <c:v>0.166</c:v>
                </c:pt>
                <c:pt idx="11587">
                  <c:v>0.141</c:v>
                </c:pt>
                <c:pt idx="11588">
                  <c:v>0.191</c:v>
                </c:pt>
                <c:pt idx="11589">
                  <c:v>0.206</c:v>
                </c:pt>
                <c:pt idx="11590">
                  <c:v>0.213</c:v>
                </c:pt>
                <c:pt idx="11591">
                  <c:v>0.173</c:v>
                </c:pt>
                <c:pt idx="11592">
                  <c:v>0.173</c:v>
                </c:pt>
                <c:pt idx="11593">
                  <c:v>0.175</c:v>
                </c:pt>
                <c:pt idx="11594">
                  <c:v>0.15</c:v>
                </c:pt>
                <c:pt idx="11595">
                  <c:v>0.134</c:v>
                </c:pt>
                <c:pt idx="11596">
                  <c:v>0.132</c:v>
                </c:pt>
                <c:pt idx="11597">
                  <c:v>0.123</c:v>
                </c:pt>
                <c:pt idx="11598">
                  <c:v>0.137</c:v>
                </c:pt>
                <c:pt idx="11599">
                  <c:v>0.16</c:v>
                </c:pt>
                <c:pt idx="11600">
                  <c:v>0.191</c:v>
                </c:pt>
                <c:pt idx="11601">
                  <c:v>0.165</c:v>
                </c:pt>
                <c:pt idx="11602">
                  <c:v>0.154</c:v>
                </c:pt>
                <c:pt idx="11603">
                  <c:v>0.235</c:v>
                </c:pt>
                <c:pt idx="11604">
                  <c:v>0.259</c:v>
                </c:pt>
                <c:pt idx="11605">
                  <c:v>0.192</c:v>
                </c:pt>
                <c:pt idx="11606">
                  <c:v>0.202</c:v>
                </c:pt>
                <c:pt idx="11607">
                  <c:v>0.172</c:v>
                </c:pt>
                <c:pt idx="11608">
                  <c:v>0.148</c:v>
                </c:pt>
                <c:pt idx="11609">
                  <c:v>0.151</c:v>
                </c:pt>
                <c:pt idx="11610">
                  <c:v>0.208</c:v>
                </c:pt>
                <c:pt idx="11611">
                  <c:v>0.258</c:v>
                </c:pt>
                <c:pt idx="11612">
                  <c:v>0.209</c:v>
                </c:pt>
                <c:pt idx="11613">
                  <c:v>0.189</c:v>
                </c:pt>
                <c:pt idx="11614">
                  <c:v>0.174</c:v>
                </c:pt>
                <c:pt idx="11615">
                  <c:v>0.164</c:v>
                </c:pt>
                <c:pt idx="11616">
                  <c:v>0.175</c:v>
                </c:pt>
                <c:pt idx="11617">
                  <c:v>0.161</c:v>
                </c:pt>
                <c:pt idx="11618">
                  <c:v>0.15</c:v>
                </c:pt>
                <c:pt idx="11619">
                  <c:v>0.127</c:v>
                </c:pt>
                <c:pt idx="11620">
                  <c:v>0.113</c:v>
                </c:pt>
                <c:pt idx="11621">
                  <c:v>0.105</c:v>
                </c:pt>
                <c:pt idx="11622">
                  <c:v>0.102</c:v>
                </c:pt>
                <c:pt idx="11623">
                  <c:v>0.087</c:v>
                </c:pt>
                <c:pt idx="11624">
                  <c:v>0.089</c:v>
                </c:pt>
                <c:pt idx="11625">
                  <c:v>0.088</c:v>
                </c:pt>
                <c:pt idx="11626">
                  <c:v>0.091</c:v>
                </c:pt>
                <c:pt idx="11627">
                  <c:v>0.113</c:v>
                </c:pt>
                <c:pt idx="11628">
                  <c:v>0.129</c:v>
                </c:pt>
                <c:pt idx="11629">
                  <c:v>0.13</c:v>
                </c:pt>
                <c:pt idx="11630">
                  <c:v>0.114</c:v>
                </c:pt>
                <c:pt idx="11631">
                  <c:v>0.111</c:v>
                </c:pt>
                <c:pt idx="11632">
                  <c:v>0.111</c:v>
                </c:pt>
                <c:pt idx="11633">
                  <c:v>0.105</c:v>
                </c:pt>
                <c:pt idx="11634">
                  <c:v>0.112</c:v>
                </c:pt>
                <c:pt idx="11635">
                  <c:v>0.14</c:v>
                </c:pt>
                <c:pt idx="11636">
                  <c:v>0.158</c:v>
                </c:pt>
                <c:pt idx="11637">
                  <c:v>0.165</c:v>
                </c:pt>
                <c:pt idx="11638">
                  <c:v>0.147</c:v>
                </c:pt>
                <c:pt idx="11639">
                  <c:v>0.146</c:v>
                </c:pt>
                <c:pt idx="11640">
                  <c:v>0.148</c:v>
                </c:pt>
                <c:pt idx="11641">
                  <c:v>0.171</c:v>
                </c:pt>
                <c:pt idx="11642">
                  <c:v>0.149</c:v>
                </c:pt>
                <c:pt idx="11643">
                  <c:v>0.152</c:v>
                </c:pt>
                <c:pt idx="11644">
                  <c:v>0.138</c:v>
                </c:pt>
                <c:pt idx="11645">
                  <c:v>0.167</c:v>
                </c:pt>
                <c:pt idx="11646">
                  <c:v>0.129</c:v>
                </c:pt>
                <c:pt idx="11647">
                  <c:v>0.102</c:v>
                </c:pt>
                <c:pt idx="11648">
                  <c:v>0.101</c:v>
                </c:pt>
                <c:pt idx="11649">
                  <c:v>0.131</c:v>
                </c:pt>
                <c:pt idx="11650">
                  <c:v>0.131</c:v>
                </c:pt>
                <c:pt idx="11651">
                  <c:v>0.091</c:v>
                </c:pt>
                <c:pt idx="11652">
                  <c:v>0.097</c:v>
                </c:pt>
                <c:pt idx="11653">
                  <c:v>0.113</c:v>
                </c:pt>
                <c:pt idx="11654">
                  <c:v>0.094</c:v>
                </c:pt>
                <c:pt idx="11655">
                  <c:v>0.093</c:v>
                </c:pt>
                <c:pt idx="11656">
                  <c:v>0.076</c:v>
                </c:pt>
                <c:pt idx="11657">
                  <c:v>0.068</c:v>
                </c:pt>
                <c:pt idx="11658">
                  <c:v>0.065</c:v>
                </c:pt>
                <c:pt idx="11659">
                  <c:v>0.073</c:v>
                </c:pt>
                <c:pt idx="11660">
                  <c:v>0.074</c:v>
                </c:pt>
                <c:pt idx="11661">
                  <c:v>0.08</c:v>
                </c:pt>
                <c:pt idx="11662">
                  <c:v>0.094</c:v>
                </c:pt>
                <c:pt idx="11663">
                  <c:v>0.105</c:v>
                </c:pt>
                <c:pt idx="11664">
                  <c:v>0.05</c:v>
                </c:pt>
                <c:pt idx="11665">
                  <c:v>0.059</c:v>
                </c:pt>
                <c:pt idx="11666">
                  <c:v>0.079</c:v>
                </c:pt>
                <c:pt idx="11667">
                  <c:v>0.141</c:v>
                </c:pt>
                <c:pt idx="11668">
                  <c:v>0.144</c:v>
                </c:pt>
                <c:pt idx="11669">
                  <c:v>0.154</c:v>
                </c:pt>
                <c:pt idx="11670">
                  <c:v>0.152</c:v>
                </c:pt>
                <c:pt idx="11671">
                  <c:v>0.177</c:v>
                </c:pt>
                <c:pt idx="11672">
                  <c:v>0.147</c:v>
                </c:pt>
                <c:pt idx="11673">
                  <c:v>0.142</c:v>
                </c:pt>
                <c:pt idx="11674">
                  <c:v>0.164</c:v>
                </c:pt>
                <c:pt idx="11675">
                  <c:v>0.158</c:v>
                </c:pt>
                <c:pt idx="11676">
                  <c:v>0.11</c:v>
                </c:pt>
                <c:pt idx="11677">
                  <c:v>0.133</c:v>
                </c:pt>
                <c:pt idx="11678">
                  <c:v>0.131</c:v>
                </c:pt>
                <c:pt idx="11679">
                  <c:v>0.153</c:v>
                </c:pt>
                <c:pt idx="11680">
                  <c:v>0.169</c:v>
                </c:pt>
                <c:pt idx="11681">
                  <c:v>0.15</c:v>
                </c:pt>
                <c:pt idx="11682">
                  <c:v>0.149</c:v>
                </c:pt>
                <c:pt idx="11683">
                  <c:v>0.147</c:v>
                </c:pt>
                <c:pt idx="11684">
                  <c:v>0.134</c:v>
                </c:pt>
                <c:pt idx="11685">
                  <c:v>0.134</c:v>
                </c:pt>
                <c:pt idx="11686">
                  <c:v>0.16</c:v>
                </c:pt>
                <c:pt idx="11687">
                  <c:v>0.137</c:v>
                </c:pt>
                <c:pt idx="11688">
                  <c:v>0.153</c:v>
                </c:pt>
                <c:pt idx="11689">
                  <c:v>0.159</c:v>
                </c:pt>
                <c:pt idx="11690">
                  <c:v>0.113</c:v>
                </c:pt>
                <c:pt idx="11691">
                  <c:v>0.124</c:v>
                </c:pt>
                <c:pt idx="11692">
                  <c:v>0.112</c:v>
                </c:pt>
                <c:pt idx="11693">
                  <c:v>0.119</c:v>
                </c:pt>
                <c:pt idx="11694">
                  <c:v>0.093</c:v>
                </c:pt>
                <c:pt idx="11695">
                  <c:v>0.073</c:v>
                </c:pt>
                <c:pt idx="11696">
                  <c:v>0.104</c:v>
                </c:pt>
                <c:pt idx="11697">
                  <c:v>0.075</c:v>
                </c:pt>
                <c:pt idx="11698">
                  <c:v>0.089</c:v>
                </c:pt>
                <c:pt idx="11699">
                  <c:v>0.103</c:v>
                </c:pt>
                <c:pt idx="11700">
                  <c:v>0.078</c:v>
                </c:pt>
                <c:pt idx="11701">
                  <c:v>0.07</c:v>
                </c:pt>
                <c:pt idx="11702">
                  <c:v>0.092</c:v>
                </c:pt>
                <c:pt idx="11703">
                  <c:v>0.099</c:v>
                </c:pt>
                <c:pt idx="11704">
                  <c:v>0.109</c:v>
                </c:pt>
                <c:pt idx="11705">
                  <c:v>0.151</c:v>
                </c:pt>
                <c:pt idx="11706">
                  <c:v>0.108</c:v>
                </c:pt>
                <c:pt idx="11707">
                  <c:v>0.085</c:v>
                </c:pt>
                <c:pt idx="11708">
                  <c:v>0.089</c:v>
                </c:pt>
                <c:pt idx="11709">
                  <c:v>0.1</c:v>
                </c:pt>
                <c:pt idx="11710">
                  <c:v>0.156</c:v>
                </c:pt>
                <c:pt idx="11711">
                  <c:v>0.12</c:v>
                </c:pt>
                <c:pt idx="11712">
                  <c:v>0.101</c:v>
                </c:pt>
                <c:pt idx="11713">
                  <c:v>0.077</c:v>
                </c:pt>
                <c:pt idx="11714">
                  <c:v>0.075</c:v>
                </c:pt>
                <c:pt idx="11715">
                  <c:v>0.1</c:v>
                </c:pt>
                <c:pt idx="11716">
                  <c:v>0.071</c:v>
                </c:pt>
                <c:pt idx="11717">
                  <c:v>0.079</c:v>
                </c:pt>
                <c:pt idx="11718">
                  <c:v>0.065</c:v>
                </c:pt>
                <c:pt idx="11719">
                  <c:v>0.041</c:v>
                </c:pt>
                <c:pt idx="11720">
                  <c:v>0.037</c:v>
                </c:pt>
                <c:pt idx="11721">
                  <c:v>0.06</c:v>
                </c:pt>
                <c:pt idx="11722">
                  <c:v>0.107</c:v>
                </c:pt>
                <c:pt idx="11723">
                  <c:v>0.038</c:v>
                </c:pt>
                <c:pt idx="11724">
                  <c:v>0.03</c:v>
                </c:pt>
                <c:pt idx="11725">
                  <c:v>0.039</c:v>
                </c:pt>
                <c:pt idx="11726">
                  <c:v>0.039</c:v>
                </c:pt>
                <c:pt idx="11727">
                  <c:v>0.038</c:v>
                </c:pt>
                <c:pt idx="11728">
                  <c:v>0.034</c:v>
                </c:pt>
                <c:pt idx="11729">
                  <c:v>0.042</c:v>
                </c:pt>
                <c:pt idx="11730">
                  <c:v>0.044</c:v>
                </c:pt>
                <c:pt idx="11731">
                  <c:v>0.028</c:v>
                </c:pt>
                <c:pt idx="11732">
                  <c:v>0.038</c:v>
                </c:pt>
                <c:pt idx="11733">
                  <c:v>0.069</c:v>
                </c:pt>
                <c:pt idx="11734">
                  <c:v>0.033</c:v>
                </c:pt>
                <c:pt idx="11735">
                  <c:v>0.032</c:v>
                </c:pt>
                <c:pt idx="11736">
                  <c:v>0.025</c:v>
                </c:pt>
                <c:pt idx="11737">
                  <c:v>0.03</c:v>
                </c:pt>
                <c:pt idx="11738">
                  <c:v>0.04</c:v>
                </c:pt>
                <c:pt idx="11739">
                  <c:v>0.04</c:v>
                </c:pt>
                <c:pt idx="11740">
                  <c:v>0.055</c:v>
                </c:pt>
                <c:pt idx="11741">
                  <c:v>0.077</c:v>
                </c:pt>
                <c:pt idx="11742">
                  <c:v>0.062</c:v>
                </c:pt>
                <c:pt idx="11743">
                  <c:v>0.026</c:v>
                </c:pt>
                <c:pt idx="11744">
                  <c:v>0.022</c:v>
                </c:pt>
                <c:pt idx="11745">
                  <c:v>0.013</c:v>
                </c:pt>
                <c:pt idx="11746">
                  <c:v>0.02</c:v>
                </c:pt>
                <c:pt idx="11747">
                  <c:v>0.036</c:v>
                </c:pt>
                <c:pt idx="11748">
                  <c:v>0.04</c:v>
                </c:pt>
                <c:pt idx="11749">
                  <c:v>0.041</c:v>
                </c:pt>
                <c:pt idx="11750">
                  <c:v>0.062</c:v>
                </c:pt>
                <c:pt idx="11751">
                  <c:v>0.11</c:v>
                </c:pt>
                <c:pt idx="11752">
                  <c:v>0.08</c:v>
                </c:pt>
                <c:pt idx="11753">
                  <c:v>0.118</c:v>
                </c:pt>
                <c:pt idx="11754">
                  <c:v>0.108</c:v>
                </c:pt>
                <c:pt idx="11755">
                  <c:v>0.125</c:v>
                </c:pt>
                <c:pt idx="11756">
                  <c:v>0.116</c:v>
                </c:pt>
                <c:pt idx="11757">
                  <c:v>0.103</c:v>
                </c:pt>
                <c:pt idx="11758">
                  <c:v>0.115</c:v>
                </c:pt>
                <c:pt idx="11759">
                  <c:v>0.131</c:v>
                </c:pt>
                <c:pt idx="11760">
                  <c:v>0.1</c:v>
                </c:pt>
                <c:pt idx="11761">
                  <c:v>0.038</c:v>
                </c:pt>
                <c:pt idx="11762">
                  <c:v>0.056</c:v>
                </c:pt>
                <c:pt idx="11763">
                  <c:v>0.125</c:v>
                </c:pt>
                <c:pt idx="11764">
                  <c:v>0.069</c:v>
                </c:pt>
                <c:pt idx="11765">
                  <c:v>0.044</c:v>
                </c:pt>
                <c:pt idx="11766">
                  <c:v>0.029</c:v>
                </c:pt>
                <c:pt idx="11767">
                  <c:v>0.013</c:v>
                </c:pt>
                <c:pt idx="11768">
                  <c:v>0.008</c:v>
                </c:pt>
                <c:pt idx="11769">
                  <c:v>0.006</c:v>
                </c:pt>
                <c:pt idx="11770">
                  <c:v>0.031</c:v>
                </c:pt>
                <c:pt idx="11771">
                  <c:v>0.091</c:v>
                </c:pt>
                <c:pt idx="11772">
                  <c:v>0.067</c:v>
                </c:pt>
                <c:pt idx="11773">
                  <c:v>0.029</c:v>
                </c:pt>
                <c:pt idx="11774">
                  <c:v>0.031</c:v>
                </c:pt>
                <c:pt idx="11775">
                  <c:v>0.06</c:v>
                </c:pt>
                <c:pt idx="11776">
                  <c:v>0.068</c:v>
                </c:pt>
                <c:pt idx="11777">
                  <c:v>0.037</c:v>
                </c:pt>
                <c:pt idx="11778">
                  <c:v>0.079</c:v>
                </c:pt>
                <c:pt idx="11779">
                  <c:v>0.158</c:v>
                </c:pt>
                <c:pt idx="11780">
                  <c:v>0.166</c:v>
                </c:pt>
                <c:pt idx="11781">
                  <c:v>0.143</c:v>
                </c:pt>
                <c:pt idx="11782">
                  <c:v>0.127</c:v>
                </c:pt>
                <c:pt idx="11783">
                  <c:v>0.138</c:v>
                </c:pt>
                <c:pt idx="11784">
                  <c:v>0.128</c:v>
                </c:pt>
                <c:pt idx="11785">
                  <c:v>0.129</c:v>
                </c:pt>
                <c:pt idx="11786">
                  <c:v>0.126</c:v>
                </c:pt>
                <c:pt idx="11787">
                  <c:v>0.131</c:v>
                </c:pt>
                <c:pt idx="11788">
                  <c:v>0.132</c:v>
                </c:pt>
                <c:pt idx="11789">
                  <c:v>0.134</c:v>
                </c:pt>
                <c:pt idx="11790">
                  <c:v>0.138</c:v>
                </c:pt>
                <c:pt idx="11791">
                  <c:v>0.146</c:v>
                </c:pt>
                <c:pt idx="11792">
                  <c:v>0.14</c:v>
                </c:pt>
                <c:pt idx="11793">
                  <c:v>0.129</c:v>
                </c:pt>
                <c:pt idx="11794">
                  <c:v>0.09</c:v>
                </c:pt>
                <c:pt idx="11795">
                  <c:v>0.108</c:v>
                </c:pt>
                <c:pt idx="11796">
                  <c:v>0.083</c:v>
                </c:pt>
                <c:pt idx="11797">
                  <c:v>0.079</c:v>
                </c:pt>
                <c:pt idx="11798">
                  <c:v>0.119</c:v>
                </c:pt>
                <c:pt idx="11799">
                  <c:v>0.139</c:v>
                </c:pt>
                <c:pt idx="11800">
                  <c:v>0.112</c:v>
                </c:pt>
                <c:pt idx="11801">
                  <c:v>0.072</c:v>
                </c:pt>
                <c:pt idx="11802">
                  <c:v>0.09</c:v>
                </c:pt>
                <c:pt idx="11803">
                  <c:v>0.062</c:v>
                </c:pt>
                <c:pt idx="11804">
                  <c:v>0.051</c:v>
                </c:pt>
                <c:pt idx="11805">
                  <c:v>0.054</c:v>
                </c:pt>
                <c:pt idx="11806">
                  <c:v>0.065</c:v>
                </c:pt>
                <c:pt idx="11807">
                  <c:v>0.036</c:v>
                </c:pt>
                <c:pt idx="11808">
                  <c:v>0.077</c:v>
                </c:pt>
                <c:pt idx="11809">
                  <c:v>0.125</c:v>
                </c:pt>
                <c:pt idx="11810">
                  <c:v>0.155</c:v>
                </c:pt>
                <c:pt idx="11811">
                  <c:v>0.184</c:v>
                </c:pt>
                <c:pt idx="11812">
                  <c:v>0.21</c:v>
                </c:pt>
                <c:pt idx="11813">
                  <c:v>0.245</c:v>
                </c:pt>
                <c:pt idx="11814">
                  <c:v>0.255</c:v>
                </c:pt>
                <c:pt idx="11815">
                  <c:v>0.254</c:v>
                </c:pt>
                <c:pt idx="11816">
                  <c:v>0.233</c:v>
                </c:pt>
                <c:pt idx="11817">
                  <c:v>0.224</c:v>
                </c:pt>
                <c:pt idx="11818">
                  <c:v>0.221</c:v>
                </c:pt>
                <c:pt idx="11819">
                  <c:v>0.197</c:v>
                </c:pt>
                <c:pt idx="11820">
                  <c:v>0.204</c:v>
                </c:pt>
                <c:pt idx="11821">
                  <c:v>0.195</c:v>
                </c:pt>
                <c:pt idx="11822">
                  <c:v>0.175</c:v>
                </c:pt>
                <c:pt idx="11823">
                  <c:v>0.157</c:v>
                </c:pt>
                <c:pt idx="11824">
                  <c:v>0.173</c:v>
                </c:pt>
                <c:pt idx="11825">
                  <c:v>0.186</c:v>
                </c:pt>
                <c:pt idx="11826">
                  <c:v>0.202</c:v>
                </c:pt>
                <c:pt idx="11827">
                  <c:v>0.205</c:v>
                </c:pt>
                <c:pt idx="11828">
                  <c:v>0.222</c:v>
                </c:pt>
                <c:pt idx="11829">
                  <c:v>0.217</c:v>
                </c:pt>
                <c:pt idx="11830">
                  <c:v>0.216</c:v>
                </c:pt>
                <c:pt idx="11831">
                  <c:v>0.222</c:v>
                </c:pt>
                <c:pt idx="11832">
                  <c:v>0.212</c:v>
                </c:pt>
                <c:pt idx="11833">
                  <c:v>0.225</c:v>
                </c:pt>
                <c:pt idx="11834">
                  <c:v>0.255</c:v>
                </c:pt>
                <c:pt idx="11835">
                  <c:v>0.24</c:v>
                </c:pt>
                <c:pt idx="11836">
                  <c:v>0.213</c:v>
                </c:pt>
                <c:pt idx="11837">
                  <c:v>0.238</c:v>
                </c:pt>
                <c:pt idx="11838">
                  <c:v>0.247</c:v>
                </c:pt>
                <c:pt idx="11839">
                  <c:v>0.23</c:v>
                </c:pt>
                <c:pt idx="11840">
                  <c:v>0.199</c:v>
                </c:pt>
                <c:pt idx="11841">
                  <c:v>0.184</c:v>
                </c:pt>
                <c:pt idx="11842">
                  <c:v>0.161</c:v>
                </c:pt>
                <c:pt idx="11843">
                  <c:v>0.179</c:v>
                </c:pt>
                <c:pt idx="11844">
                  <c:v>0.208</c:v>
                </c:pt>
                <c:pt idx="11845">
                  <c:v>0.176</c:v>
                </c:pt>
                <c:pt idx="11846">
                  <c:v>0.161</c:v>
                </c:pt>
                <c:pt idx="11847">
                  <c:v>0.169</c:v>
                </c:pt>
                <c:pt idx="11848">
                  <c:v>0.18</c:v>
                </c:pt>
                <c:pt idx="11849">
                  <c:v>0.157</c:v>
                </c:pt>
                <c:pt idx="11850">
                  <c:v>0.143</c:v>
                </c:pt>
                <c:pt idx="11851">
                  <c:v>0.15</c:v>
                </c:pt>
                <c:pt idx="11852">
                  <c:v>0.159</c:v>
                </c:pt>
                <c:pt idx="11853">
                  <c:v>0.164</c:v>
                </c:pt>
                <c:pt idx="11854">
                  <c:v>0.147</c:v>
                </c:pt>
                <c:pt idx="11855">
                  <c:v>0.154</c:v>
                </c:pt>
                <c:pt idx="11856">
                  <c:v>0.189</c:v>
                </c:pt>
                <c:pt idx="11857">
                  <c:v>0.184</c:v>
                </c:pt>
                <c:pt idx="11858">
                  <c:v>0.2</c:v>
                </c:pt>
                <c:pt idx="11859">
                  <c:v>0.21</c:v>
                </c:pt>
                <c:pt idx="11860">
                  <c:v>0.215</c:v>
                </c:pt>
                <c:pt idx="11861">
                  <c:v>0.214</c:v>
                </c:pt>
                <c:pt idx="11862">
                  <c:v>0.189</c:v>
                </c:pt>
                <c:pt idx="11863">
                  <c:v>0.192</c:v>
                </c:pt>
                <c:pt idx="11864">
                  <c:v>0.211</c:v>
                </c:pt>
                <c:pt idx="11865">
                  <c:v>0.246</c:v>
                </c:pt>
                <c:pt idx="11866">
                  <c:v>0.219</c:v>
                </c:pt>
                <c:pt idx="11867">
                  <c:v>0.21</c:v>
                </c:pt>
                <c:pt idx="11868">
                  <c:v>0.227</c:v>
                </c:pt>
                <c:pt idx="11869">
                  <c:v>0.181</c:v>
                </c:pt>
                <c:pt idx="11870">
                  <c:v>0.134</c:v>
                </c:pt>
                <c:pt idx="11871">
                  <c:v>0.123</c:v>
                </c:pt>
                <c:pt idx="11872">
                  <c:v>0.152</c:v>
                </c:pt>
                <c:pt idx="11873">
                  <c:v>0.159</c:v>
                </c:pt>
                <c:pt idx="11874">
                  <c:v>0.133</c:v>
                </c:pt>
                <c:pt idx="11875">
                  <c:v>0.139</c:v>
                </c:pt>
                <c:pt idx="11876">
                  <c:v>0.155</c:v>
                </c:pt>
                <c:pt idx="11877">
                  <c:v>0.142</c:v>
                </c:pt>
                <c:pt idx="11878">
                  <c:v>0.092</c:v>
                </c:pt>
                <c:pt idx="11879">
                  <c:v>0.094</c:v>
                </c:pt>
                <c:pt idx="11880">
                  <c:v>0.103</c:v>
                </c:pt>
                <c:pt idx="11881">
                  <c:v>0.119</c:v>
                </c:pt>
                <c:pt idx="11882">
                  <c:v>0.102</c:v>
                </c:pt>
                <c:pt idx="11883">
                  <c:v>0.09</c:v>
                </c:pt>
                <c:pt idx="11884">
                  <c:v>0.09</c:v>
                </c:pt>
                <c:pt idx="11885">
                  <c:v>0.074</c:v>
                </c:pt>
                <c:pt idx="11886">
                  <c:v>0.036</c:v>
                </c:pt>
                <c:pt idx="11887">
                  <c:v>0.028</c:v>
                </c:pt>
                <c:pt idx="11888">
                  <c:v>0.023</c:v>
                </c:pt>
                <c:pt idx="11889">
                  <c:v>0.012</c:v>
                </c:pt>
                <c:pt idx="11890">
                  <c:v>0.008</c:v>
                </c:pt>
                <c:pt idx="11891">
                  <c:v>0.008</c:v>
                </c:pt>
                <c:pt idx="11892">
                  <c:v>0.018</c:v>
                </c:pt>
                <c:pt idx="11893">
                  <c:v>0.009</c:v>
                </c:pt>
                <c:pt idx="11894">
                  <c:v>0.011</c:v>
                </c:pt>
                <c:pt idx="11895">
                  <c:v>0.003</c:v>
                </c:pt>
                <c:pt idx="11896">
                  <c:v>0.001</c:v>
                </c:pt>
                <c:pt idx="11897">
                  <c:v>0.005</c:v>
                </c:pt>
                <c:pt idx="11898">
                  <c:v>0.012</c:v>
                </c:pt>
                <c:pt idx="11899">
                  <c:v>0.016</c:v>
                </c:pt>
                <c:pt idx="11900">
                  <c:v>0.028</c:v>
                </c:pt>
                <c:pt idx="11901">
                  <c:v>0.01</c:v>
                </c:pt>
                <c:pt idx="11902">
                  <c:v>0.024</c:v>
                </c:pt>
                <c:pt idx="11903">
                  <c:v>0.021</c:v>
                </c:pt>
                <c:pt idx="11904">
                  <c:v>0.011</c:v>
                </c:pt>
                <c:pt idx="11905">
                  <c:v>0.005</c:v>
                </c:pt>
                <c:pt idx="11906">
                  <c:v>0.005</c:v>
                </c:pt>
                <c:pt idx="11907">
                  <c:v>0.017</c:v>
                </c:pt>
                <c:pt idx="11908">
                  <c:v>0.017</c:v>
                </c:pt>
                <c:pt idx="11909">
                  <c:v>0.001</c:v>
                </c:pt>
                <c:pt idx="11910">
                  <c:v>0.001</c:v>
                </c:pt>
                <c:pt idx="11911">
                  <c:v>0.001</c:v>
                </c:pt>
                <c:pt idx="11912">
                  <c:v>0.001</c:v>
                </c:pt>
                <c:pt idx="11913">
                  <c:v>0.003</c:v>
                </c:pt>
                <c:pt idx="11914">
                  <c:v>0.001</c:v>
                </c:pt>
                <c:pt idx="11915">
                  <c:v>0.001</c:v>
                </c:pt>
                <c:pt idx="11916">
                  <c:v>0.002</c:v>
                </c:pt>
                <c:pt idx="11917">
                  <c:v>0.001</c:v>
                </c:pt>
                <c:pt idx="11918">
                  <c:v>0.002</c:v>
                </c:pt>
                <c:pt idx="11919">
                  <c:v>0.004</c:v>
                </c:pt>
                <c:pt idx="11920">
                  <c:v>0.004</c:v>
                </c:pt>
                <c:pt idx="11921">
                  <c:v>0.011</c:v>
                </c:pt>
                <c:pt idx="11922">
                  <c:v>0.008</c:v>
                </c:pt>
                <c:pt idx="11923">
                  <c:v>0.017</c:v>
                </c:pt>
                <c:pt idx="11924">
                  <c:v>0.045</c:v>
                </c:pt>
                <c:pt idx="11925">
                  <c:v>0.031</c:v>
                </c:pt>
                <c:pt idx="11926">
                  <c:v>0.039</c:v>
                </c:pt>
                <c:pt idx="11927">
                  <c:v>0.039</c:v>
                </c:pt>
                <c:pt idx="11928">
                  <c:v>0.036</c:v>
                </c:pt>
                <c:pt idx="11929">
                  <c:v>0.013</c:v>
                </c:pt>
                <c:pt idx="11930">
                  <c:v>0.012</c:v>
                </c:pt>
                <c:pt idx="11931">
                  <c:v>0.005</c:v>
                </c:pt>
                <c:pt idx="11932">
                  <c:v>0.001</c:v>
                </c:pt>
                <c:pt idx="11933">
                  <c:v>0.004</c:v>
                </c:pt>
                <c:pt idx="11934">
                  <c:v>0.01</c:v>
                </c:pt>
                <c:pt idx="11935">
                  <c:v>0.011</c:v>
                </c:pt>
                <c:pt idx="11936">
                  <c:v>0.013</c:v>
                </c:pt>
                <c:pt idx="11937">
                  <c:v>0.018</c:v>
                </c:pt>
                <c:pt idx="11938">
                  <c:v>0.013</c:v>
                </c:pt>
                <c:pt idx="11939">
                  <c:v>0.011</c:v>
                </c:pt>
                <c:pt idx="11940">
                  <c:v>0.007</c:v>
                </c:pt>
                <c:pt idx="11941">
                  <c:v>0.008</c:v>
                </c:pt>
                <c:pt idx="11942">
                  <c:v>0.009</c:v>
                </c:pt>
                <c:pt idx="11943">
                  <c:v>0.025</c:v>
                </c:pt>
                <c:pt idx="11944">
                  <c:v>0.023</c:v>
                </c:pt>
                <c:pt idx="11945">
                  <c:v>0.034</c:v>
                </c:pt>
                <c:pt idx="11946">
                  <c:v>0.014</c:v>
                </c:pt>
                <c:pt idx="11947">
                  <c:v>0.011</c:v>
                </c:pt>
                <c:pt idx="11948">
                  <c:v>0.008</c:v>
                </c:pt>
                <c:pt idx="11949">
                  <c:v>0.005</c:v>
                </c:pt>
                <c:pt idx="11950">
                  <c:v>0.004</c:v>
                </c:pt>
                <c:pt idx="11951">
                  <c:v>0.011</c:v>
                </c:pt>
                <c:pt idx="11952">
                  <c:v>0.006</c:v>
                </c:pt>
                <c:pt idx="11953">
                  <c:v>0.006</c:v>
                </c:pt>
                <c:pt idx="11954">
                  <c:v>0.003</c:v>
                </c:pt>
                <c:pt idx="11955">
                  <c:v>0.0</c:v>
                </c:pt>
                <c:pt idx="11956">
                  <c:v>0.0</c:v>
                </c:pt>
                <c:pt idx="11957">
                  <c:v>0.006</c:v>
                </c:pt>
                <c:pt idx="11958">
                  <c:v>0.049</c:v>
                </c:pt>
                <c:pt idx="11959">
                  <c:v>0.043</c:v>
                </c:pt>
                <c:pt idx="11960">
                  <c:v>0.019</c:v>
                </c:pt>
                <c:pt idx="11961">
                  <c:v>0.041</c:v>
                </c:pt>
                <c:pt idx="11962">
                  <c:v>0.063</c:v>
                </c:pt>
                <c:pt idx="11963">
                  <c:v>0.055</c:v>
                </c:pt>
                <c:pt idx="11964">
                  <c:v>0.047</c:v>
                </c:pt>
                <c:pt idx="11965">
                  <c:v>0.027</c:v>
                </c:pt>
                <c:pt idx="11966">
                  <c:v>0.016</c:v>
                </c:pt>
                <c:pt idx="11967">
                  <c:v>0.008</c:v>
                </c:pt>
                <c:pt idx="11968">
                  <c:v>0.021</c:v>
                </c:pt>
                <c:pt idx="11969">
                  <c:v>0.034</c:v>
                </c:pt>
                <c:pt idx="11970">
                  <c:v>0.032</c:v>
                </c:pt>
                <c:pt idx="11971">
                  <c:v>0.042</c:v>
                </c:pt>
                <c:pt idx="11972">
                  <c:v>0.042</c:v>
                </c:pt>
                <c:pt idx="11973">
                  <c:v>0.05</c:v>
                </c:pt>
                <c:pt idx="11974">
                  <c:v>0.073</c:v>
                </c:pt>
                <c:pt idx="11975">
                  <c:v>0.059</c:v>
                </c:pt>
                <c:pt idx="11976">
                  <c:v>0.073</c:v>
                </c:pt>
                <c:pt idx="11977">
                  <c:v>0.045</c:v>
                </c:pt>
                <c:pt idx="11978">
                  <c:v>0.04</c:v>
                </c:pt>
                <c:pt idx="11979">
                  <c:v>0.044</c:v>
                </c:pt>
                <c:pt idx="11980">
                  <c:v>0.038</c:v>
                </c:pt>
                <c:pt idx="11981">
                  <c:v>0.05</c:v>
                </c:pt>
                <c:pt idx="11982">
                  <c:v>0.084</c:v>
                </c:pt>
                <c:pt idx="11983">
                  <c:v>0.086</c:v>
                </c:pt>
                <c:pt idx="11984">
                  <c:v>0.093</c:v>
                </c:pt>
                <c:pt idx="11985">
                  <c:v>0.06</c:v>
                </c:pt>
                <c:pt idx="11986">
                  <c:v>0.077</c:v>
                </c:pt>
                <c:pt idx="11987">
                  <c:v>0.084</c:v>
                </c:pt>
                <c:pt idx="11988">
                  <c:v>0.103</c:v>
                </c:pt>
                <c:pt idx="11989">
                  <c:v>0.104</c:v>
                </c:pt>
                <c:pt idx="11990">
                  <c:v>0.108</c:v>
                </c:pt>
                <c:pt idx="11991">
                  <c:v>0.126</c:v>
                </c:pt>
                <c:pt idx="11992">
                  <c:v>0.132</c:v>
                </c:pt>
                <c:pt idx="11993">
                  <c:v>0.142</c:v>
                </c:pt>
                <c:pt idx="11994">
                  <c:v>0.174</c:v>
                </c:pt>
                <c:pt idx="11995">
                  <c:v>0.227</c:v>
                </c:pt>
                <c:pt idx="11996">
                  <c:v>0.21</c:v>
                </c:pt>
                <c:pt idx="11997">
                  <c:v>0.221</c:v>
                </c:pt>
                <c:pt idx="11998">
                  <c:v>0.28</c:v>
                </c:pt>
                <c:pt idx="11999">
                  <c:v>0.276</c:v>
                </c:pt>
                <c:pt idx="12000">
                  <c:v>0.317</c:v>
                </c:pt>
                <c:pt idx="12001">
                  <c:v>0.314</c:v>
                </c:pt>
                <c:pt idx="12002">
                  <c:v>0.33</c:v>
                </c:pt>
                <c:pt idx="12003">
                  <c:v>0.328</c:v>
                </c:pt>
                <c:pt idx="12004">
                  <c:v>0.259</c:v>
                </c:pt>
                <c:pt idx="12005">
                  <c:v>0.266</c:v>
                </c:pt>
                <c:pt idx="12006">
                  <c:v>0.169</c:v>
                </c:pt>
                <c:pt idx="12007">
                  <c:v>0.063</c:v>
                </c:pt>
                <c:pt idx="12008">
                  <c:v>0.041</c:v>
                </c:pt>
                <c:pt idx="12009">
                  <c:v>0.092</c:v>
                </c:pt>
                <c:pt idx="12010">
                  <c:v>0.176</c:v>
                </c:pt>
                <c:pt idx="12011">
                  <c:v>0.183</c:v>
                </c:pt>
                <c:pt idx="12012">
                  <c:v>0.168</c:v>
                </c:pt>
                <c:pt idx="12013">
                  <c:v>0.19</c:v>
                </c:pt>
                <c:pt idx="12014">
                  <c:v>0.218</c:v>
                </c:pt>
                <c:pt idx="12015">
                  <c:v>0.192</c:v>
                </c:pt>
                <c:pt idx="12016">
                  <c:v>0.22</c:v>
                </c:pt>
                <c:pt idx="12017">
                  <c:v>0.174</c:v>
                </c:pt>
                <c:pt idx="12018">
                  <c:v>0.163</c:v>
                </c:pt>
                <c:pt idx="12019">
                  <c:v>0.201</c:v>
                </c:pt>
                <c:pt idx="12020">
                  <c:v>0.151</c:v>
                </c:pt>
                <c:pt idx="12021">
                  <c:v>0.102</c:v>
                </c:pt>
                <c:pt idx="12022">
                  <c:v>0.185</c:v>
                </c:pt>
                <c:pt idx="12023">
                  <c:v>0.273</c:v>
                </c:pt>
                <c:pt idx="12024">
                  <c:v>0.305</c:v>
                </c:pt>
                <c:pt idx="12025">
                  <c:v>0.326</c:v>
                </c:pt>
                <c:pt idx="12026">
                  <c:v>0.215</c:v>
                </c:pt>
                <c:pt idx="12027">
                  <c:v>0.146</c:v>
                </c:pt>
                <c:pt idx="12028">
                  <c:v>0.048</c:v>
                </c:pt>
                <c:pt idx="12029">
                  <c:v>0.027</c:v>
                </c:pt>
                <c:pt idx="12030">
                  <c:v>0.012</c:v>
                </c:pt>
                <c:pt idx="12031">
                  <c:v>0.005</c:v>
                </c:pt>
                <c:pt idx="12032">
                  <c:v>0.001</c:v>
                </c:pt>
                <c:pt idx="12033">
                  <c:v>0.004</c:v>
                </c:pt>
                <c:pt idx="12034">
                  <c:v>0.007</c:v>
                </c:pt>
                <c:pt idx="12035">
                  <c:v>0.01</c:v>
                </c:pt>
                <c:pt idx="12036">
                  <c:v>0.002</c:v>
                </c:pt>
                <c:pt idx="12037">
                  <c:v>0.0</c:v>
                </c:pt>
                <c:pt idx="12038">
                  <c:v>0.003</c:v>
                </c:pt>
                <c:pt idx="12039">
                  <c:v>0.006</c:v>
                </c:pt>
                <c:pt idx="12040">
                  <c:v>0.013</c:v>
                </c:pt>
                <c:pt idx="12041">
                  <c:v>0.017</c:v>
                </c:pt>
                <c:pt idx="12042">
                  <c:v>0.001</c:v>
                </c:pt>
                <c:pt idx="12043">
                  <c:v>0.007</c:v>
                </c:pt>
                <c:pt idx="12044">
                  <c:v>0.035</c:v>
                </c:pt>
                <c:pt idx="12045">
                  <c:v>0.006</c:v>
                </c:pt>
                <c:pt idx="12046">
                  <c:v>0.014</c:v>
                </c:pt>
                <c:pt idx="12047">
                  <c:v>0.038</c:v>
                </c:pt>
                <c:pt idx="12048">
                  <c:v>0.053</c:v>
                </c:pt>
                <c:pt idx="12049">
                  <c:v>0.049</c:v>
                </c:pt>
                <c:pt idx="12050">
                  <c:v>0.061</c:v>
                </c:pt>
                <c:pt idx="12051">
                  <c:v>0.075</c:v>
                </c:pt>
                <c:pt idx="12052">
                  <c:v>0.064</c:v>
                </c:pt>
                <c:pt idx="12053">
                  <c:v>0.099</c:v>
                </c:pt>
                <c:pt idx="12054">
                  <c:v>0.143</c:v>
                </c:pt>
                <c:pt idx="12055">
                  <c:v>0.191</c:v>
                </c:pt>
                <c:pt idx="12056">
                  <c:v>0.233</c:v>
                </c:pt>
                <c:pt idx="12057">
                  <c:v>0.203</c:v>
                </c:pt>
                <c:pt idx="12058">
                  <c:v>0.162</c:v>
                </c:pt>
                <c:pt idx="12059">
                  <c:v>0.201</c:v>
                </c:pt>
                <c:pt idx="12060">
                  <c:v>0.163</c:v>
                </c:pt>
                <c:pt idx="12061">
                  <c:v>0.234</c:v>
                </c:pt>
                <c:pt idx="12062">
                  <c:v>0.269</c:v>
                </c:pt>
                <c:pt idx="12063">
                  <c:v>0.214</c:v>
                </c:pt>
                <c:pt idx="12064">
                  <c:v>0.135</c:v>
                </c:pt>
                <c:pt idx="12065">
                  <c:v>0.136</c:v>
                </c:pt>
                <c:pt idx="12066">
                  <c:v>0.168</c:v>
                </c:pt>
                <c:pt idx="12067">
                  <c:v>0.205</c:v>
                </c:pt>
                <c:pt idx="12068">
                  <c:v>0.102</c:v>
                </c:pt>
                <c:pt idx="12069">
                  <c:v>0.064</c:v>
                </c:pt>
                <c:pt idx="12070">
                  <c:v>0.067</c:v>
                </c:pt>
                <c:pt idx="12071">
                  <c:v>0.124</c:v>
                </c:pt>
                <c:pt idx="12072">
                  <c:v>0.18</c:v>
                </c:pt>
                <c:pt idx="12073">
                  <c:v>0.159</c:v>
                </c:pt>
                <c:pt idx="12074">
                  <c:v>0.058</c:v>
                </c:pt>
                <c:pt idx="12075">
                  <c:v>0.036</c:v>
                </c:pt>
                <c:pt idx="12076">
                  <c:v>0.278</c:v>
                </c:pt>
                <c:pt idx="12077">
                  <c:v>0.419</c:v>
                </c:pt>
                <c:pt idx="12078">
                  <c:v>0.279</c:v>
                </c:pt>
                <c:pt idx="12079">
                  <c:v>0.147</c:v>
                </c:pt>
                <c:pt idx="12080">
                  <c:v>0.086</c:v>
                </c:pt>
                <c:pt idx="12081">
                  <c:v>0.047</c:v>
                </c:pt>
                <c:pt idx="12082">
                  <c:v>0.025</c:v>
                </c:pt>
                <c:pt idx="12083">
                  <c:v>0.015</c:v>
                </c:pt>
                <c:pt idx="12084">
                  <c:v>0.036</c:v>
                </c:pt>
                <c:pt idx="12085">
                  <c:v>0.048</c:v>
                </c:pt>
                <c:pt idx="12086">
                  <c:v>0.069</c:v>
                </c:pt>
                <c:pt idx="12087">
                  <c:v>0.083</c:v>
                </c:pt>
                <c:pt idx="12088">
                  <c:v>0.171</c:v>
                </c:pt>
                <c:pt idx="12089">
                  <c:v>0.185</c:v>
                </c:pt>
                <c:pt idx="12090">
                  <c:v>0.081</c:v>
                </c:pt>
                <c:pt idx="12091">
                  <c:v>0.048</c:v>
                </c:pt>
                <c:pt idx="12092">
                  <c:v>0.043</c:v>
                </c:pt>
                <c:pt idx="12093">
                  <c:v>0.029</c:v>
                </c:pt>
                <c:pt idx="12094">
                  <c:v>0.006</c:v>
                </c:pt>
                <c:pt idx="12095">
                  <c:v>0.017</c:v>
                </c:pt>
                <c:pt idx="12096">
                  <c:v>0.003</c:v>
                </c:pt>
                <c:pt idx="12097">
                  <c:v>0.004</c:v>
                </c:pt>
                <c:pt idx="12098">
                  <c:v>0.049</c:v>
                </c:pt>
                <c:pt idx="12099">
                  <c:v>0.001</c:v>
                </c:pt>
                <c:pt idx="12100">
                  <c:v>0.001</c:v>
                </c:pt>
                <c:pt idx="12101">
                  <c:v>0.003</c:v>
                </c:pt>
                <c:pt idx="12102">
                  <c:v>0.003</c:v>
                </c:pt>
                <c:pt idx="12103">
                  <c:v>0.003</c:v>
                </c:pt>
                <c:pt idx="12104">
                  <c:v>0.002</c:v>
                </c:pt>
                <c:pt idx="12105">
                  <c:v>0.004</c:v>
                </c:pt>
                <c:pt idx="12106">
                  <c:v>0.002</c:v>
                </c:pt>
                <c:pt idx="12107">
                  <c:v>0.003</c:v>
                </c:pt>
                <c:pt idx="12108">
                  <c:v>0.002</c:v>
                </c:pt>
                <c:pt idx="12109">
                  <c:v>0.003</c:v>
                </c:pt>
                <c:pt idx="12110">
                  <c:v>0.005</c:v>
                </c:pt>
                <c:pt idx="12111">
                  <c:v>0.004</c:v>
                </c:pt>
                <c:pt idx="12112">
                  <c:v>0.003</c:v>
                </c:pt>
                <c:pt idx="12113">
                  <c:v>0.003</c:v>
                </c:pt>
                <c:pt idx="12114">
                  <c:v>0.003</c:v>
                </c:pt>
                <c:pt idx="12115">
                  <c:v>0.004</c:v>
                </c:pt>
                <c:pt idx="12116">
                  <c:v>0.004</c:v>
                </c:pt>
                <c:pt idx="12117">
                  <c:v>0.003</c:v>
                </c:pt>
                <c:pt idx="12118">
                  <c:v>0.003</c:v>
                </c:pt>
                <c:pt idx="12119">
                  <c:v>0.001</c:v>
                </c:pt>
                <c:pt idx="12120">
                  <c:v>0.004</c:v>
                </c:pt>
                <c:pt idx="12121">
                  <c:v>0.002</c:v>
                </c:pt>
                <c:pt idx="12122">
                  <c:v>0.006</c:v>
                </c:pt>
                <c:pt idx="12123">
                  <c:v>0.003</c:v>
                </c:pt>
                <c:pt idx="12124">
                  <c:v>0.004</c:v>
                </c:pt>
                <c:pt idx="12125">
                  <c:v>0.003</c:v>
                </c:pt>
                <c:pt idx="12126">
                  <c:v>0.004</c:v>
                </c:pt>
                <c:pt idx="12127">
                  <c:v>0.003</c:v>
                </c:pt>
                <c:pt idx="12128">
                  <c:v>0.004</c:v>
                </c:pt>
                <c:pt idx="12129">
                  <c:v>0.004</c:v>
                </c:pt>
                <c:pt idx="12130">
                  <c:v>0.005</c:v>
                </c:pt>
                <c:pt idx="12131">
                  <c:v>0.004</c:v>
                </c:pt>
                <c:pt idx="12132">
                  <c:v>0.004</c:v>
                </c:pt>
                <c:pt idx="12133">
                  <c:v>0.004</c:v>
                </c:pt>
                <c:pt idx="12134">
                  <c:v>0.004</c:v>
                </c:pt>
                <c:pt idx="12135">
                  <c:v>0.004</c:v>
                </c:pt>
                <c:pt idx="12136">
                  <c:v>0.003</c:v>
                </c:pt>
                <c:pt idx="12137">
                  <c:v>0.003</c:v>
                </c:pt>
                <c:pt idx="12138">
                  <c:v>0.004</c:v>
                </c:pt>
                <c:pt idx="12139">
                  <c:v>0.003</c:v>
                </c:pt>
                <c:pt idx="12140">
                  <c:v>0.005</c:v>
                </c:pt>
                <c:pt idx="12141">
                  <c:v>0.004</c:v>
                </c:pt>
                <c:pt idx="12142">
                  <c:v>0.004</c:v>
                </c:pt>
                <c:pt idx="12143">
                  <c:v>0.005</c:v>
                </c:pt>
                <c:pt idx="12144">
                  <c:v>0.004</c:v>
                </c:pt>
                <c:pt idx="12145">
                  <c:v>0.004</c:v>
                </c:pt>
                <c:pt idx="12146">
                  <c:v>0.003</c:v>
                </c:pt>
                <c:pt idx="12147">
                  <c:v>0.002</c:v>
                </c:pt>
                <c:pt idx="12148">
                  <c:v>0.004</c:v>
                </c:pt>
                <c:pt idx="12149">
                  <c:v>0.003</c:v>
                </c:pt>
                <c:pt idx="12150">
                  <c:v>0.003</c:v>
                </c:pt>
                <c:pt idx="12151">
                  <c:v>0.003</c:v>
                </c:pt>
                <c:pt idx="12152">
                  <c:v>0.003</c:v>
                </c:pt>
                <c:pt idx="12153">
                  <c:v>0.002</c:v>
                </c:pt>
                <c:pt idx="12154">
                  <c:v>0.005</c:v>
                </c:pt>
                <c:pt idx="12155">
                  <c:v>0.004</c:v>
                </c:pt>
                <c:pt idx="12156">
                  <c:v>0.005</c:v>
                </c:pt>
                <c:pt idx="12157">
                  <c:v>0.003</c:v>
                </c:pt>
                <c:pt idx="12158">
                  <c:v>0.004</c:v>
                </c:pt>
                <c:pt idx="12159">
                  <c:v>0.004</c:v>
                </c:pt>
                <c:pt idx="12160">
                  <c:v>0.004</c:v>
                </c:pt>
                <c:pt idx="12161">
                  <c:v>0.004</c:v>
                </c:pt>
                <c:pt idx="12162">
                  <c:v>0.003</c:v>
                </c:pt>
                <c:pt idx="12163">
                  <c:v>0.004</c:v>
                </c:pt>
                <c:pt idx="12164">
                  <c:v>0.003</c:v>
                </c:pt>
                <c:pt idx="12165">
                  <c:v>0.003</c:v>
                </c:pt>
                <c:pt idx="12166">
                  <c:v>0.003</c:v>
                </c:pt>
                <c:pt idx="12167">
                  <c:v>0.003</c:v>
                </c:pt>
                <c:pt idx="12168">
                  <c:v>0.003</c:v>
                </c:pt>
                <c:pt idx="12169">
                  <c:v>0.002</c:v>
                </c:pt>
                <c:pt idx="12170">
                  <c:v>0.003</c:v>
                </c:pt>
                <c:pt idx="12171">
                  <c:v>0.002</c:v>
                </c:pt>
                <c:pt idx="12172">
                  <c:v>0.002</c:v>
                </c:pt>
                <c:pt idx="12173">
                  <c:v>0.003</c:v>
                </c:pt>
                <c:pt idx="12174">
                  <c:v>0.003</c:v>
                </c:pt>
                <c:pt idx="12175">
                  <c:v>0.003</c:v>
                </c:pt>
                <c:pt idx="12176">
                  <c:v>0.002</c:v>
                </c:pt>
                <c:pt idx="12177">
                  <c:v>0.004</c:v>
                </c:pt>
                <c:pt idx="12178">
                  <c:v>0.002</c:v>
                </c:pt>
                <c:pt idx="12179">
                  <c:v>0.003</c:v>
                </c:pt>
                <c:pt idx="12180">
                  <c:v>0.001</c:v>
                </c:pt>
                <c:pt idx="12181">
                  <c:v>0.001</c:v>
                </c:pt>
                <c:pt idx="12182">
                  <c:v>0.002</c:v>
                </c:pt>
                <c:pt idx="12183">
                  <c:v>0.003</c:v>
                </c:pt>
                <c:pt idx="12184">
                  <c:v>0.002</c:v>
                </c:pt>
                <c:pt idx="12185">
                  <c:v>0.003</c:v>
                </c:pt>
                <c:pt idx="12186">
                  <c:v>0.002</c:v>
                </c:pt>
                <c:pt idx="12187">
                  <c:v>0.002</c:v>
                </c:pt>
                <c:pt idx="12188">
                  <c:v>0.001</c:v>
                </c:pt>
                <c:pt idx="12189">
                  <c:v>0.002</c:v>
                </c:pt>
                <c:pt idx="12190">
                  <c:v>0.003</c:v>
                </c:pt>
                <c:pt idx="12191">
                  <c:v>0.002</c:v>
                </c:pt>
                <c:pt idx="12192">
                  <c:v>0.002</c:v>
                </c:pt>
                <c:pt idx="12193">
                  <c:v>0.001</c:v>
                </c:pt>
                <c:pt idx="12194">
                  <c:v>0.003</c:v>
                </c:pt>
                <c:pt idx="12195">
                  <c:v>0.003</c:v>
                </c:pt>
                <c:pt idx="12196">
                  <c:v>0.003</c:v>
                </c:pt>
                <c:pt idx="12197">
                  <c:v>0.003</c:v>
                </c:pt>
                <c:pt idx="12198">
                  <c:v>0.003</c:v>
                </c:pt>
                <c:pt idx="12199">
                  <c:v>0.004</c:v>
                </c:pt>
                <c:pt idx="12200">
                  <c:v>0.004</c:v>
                </c:pt>
                <c:pt idx="12201">
                  <c:v>0.003</c:v>
                </c:pt>
                <c:pt idx="12202">
                  <c:v>0.003</c:v>
                </c:pt>
                <c:pt idx="12203">
                  <c:v>0.002</c:v>
                </c:pt>
                <c:pt idx="12204">
                  <c:v>0.002</c:v>
                </c:pt>
                <c:pt idx="12205">
                  <c:v>0.003</c:v>
                </c:pt>
                <c:pt idx="12206">
                  <c:v>0.0</c:v>
                </c:pt>
                <c:pt idx="12207">
                  <c:v>0.002</c:v>
                </c:pt>
                <c:pt idx="12208">
                  <c:v>0.002</c:v>
                </c:pt>
                <c:pt idx="12209">
                  <c:v>0.002</c:v>
                </c:pt>
                <c:pt idx="12210">
                  <c:v>0.001</c:v>
                </c:pt>
                <c:pt idx="12211">
                  <c:v>0.002</c:v>
                </c:pt>
                <c:pt idx="12212">
                  <c:v>0.002</c:v>
                </c:pt>
                <c:pt idx="12213">
                  <c:v>0.003</c:v>
                </c:pt>
                <c:pt idx="12214">
                  <c:v>0.003</c:v>
                </c:pt>
                <c:pt idx="12215">
                  <c:v>0.003</c:v>
                </c:pt>
                <c:pt idx="12216">
                  <c:v>0.003</c:v>
                </c:pt>
                <c:pt idx="12217">
                  <c:v>0.002</c:v>
                </c:pt>
                <c:pt idx="12218">
                  <c:v>0.003</c:v>
                </c:pt>
                <c:pt idx="12219">
                  <c:v>0.0</c:v>
                </c:pt>
                <c:pt idx="12220">
                  <c:v>0.002</c:v>
                </c:pt>
                <c:pt idx="12221">
                  <c:v>0.004</c:v>
                </c:pt>
                <c:pt idx="12222">
                  <c:v>0.001</c:v>
                </c:pt>
                <c:pt idx="12223">
                  <c:v>0.004</c:v>
                </c:pt>
                <c:pt idx="12224">
                  <c:v>0.005</c:v>
                </c:pt>
                <c:pt idx="12225">
                  <c:v>0.006</c:v>
                </c:pt>
                <c:pt idx="12226">
                  <c:v>0.003</c:v>
                </c:pt>
                <c:pt idx="12227">
                  <c:v>0.002</c:v>
                </c:pt>
                <c:pt idx="12228">
                  <c:v>0.001</c:v>
                </c:pt>
                <c:pt idx="12229">
                  <c:v>0.003</c:v>
                </c:pt>
                <c:pt idx="12230">
                  <c:v>0.005</c:v>
                </c:pt>
                <c:pt idx="12231">
                  <c:v>0.006</c:v>
                </c:pt>
                <c:pt idx="12232">
                  <c:v>0.003</c:v>
                </c:pt>
                <c:pt idx="12233">
                  <c:v>0.002</c:v>
                </c:pt>
                <c:pt idx="12234">
                  <c:v>0.003</c:v>
                </c:pt>
                <c:pt idx="12235">
                  <c:v>0.005</c:v>
                </c:pt>
                <c:pt idx="12236">
                  <c:v>0.002</c:v>
                </c:pt>
                <c:pt idx="12237">
                  <c:v>0.004</c:v>
                </c:pt>
                <c:pt idx="12238">
                  <c:v>0.003</c:v>
                </c:pt>
                <c:pt idx="12239">
                  <c:v>0.004</c:v>
                </c:pt>
                <c:pt idx="12240">
                  <c:v>0.002</c:v>
                </c:pt>
                <c:pt idx="12241">
                  <c:v>0.007</c:v>
                </c:pt>
                <c:pt idx="12242">
                  <c:v>0.005</c:v>
                </c:pt>
                <c:pt idx="12243">
                  <c:v>0.003</c:v>
                </c:pt>
                <c:pt idx="12244">
                  <c:v>0.006</c:v>
                </c:pt>
                <c:pt idx="12245">
                  <c:v>0.004</c:v>
                </c:pt>
                <c:pt idx="12246">
                  <c:v>0.005</c:v>
                </c:pt>
                <c:pt idx="12247">
                  <c:v>0.007</c:v>
                </c:pt>
                <c:pt idx="12248">
                  <c:v>0.006</c:v>
                </c:pt>
                <c:pt idx="12249">
                  <c:v>0.008</c:v>
                </c:pt>
                <c:pt idx="12250">
                  <c:v>0.007</c:v>
                </c:pt>
                <c:pt idx="12251">
                  <c:v>0.006</c:v>
                </c:pt>
                <c:pt idx="12252">
                  <c:v>0.006</c:v>
                </c:pt>
                <c:pt idx="12253">
                  <c:v>0.006</c:v>
                </c:pt>
                <c:pt idx="12254">
                  <c:v>0.005</c:v>
                </c:pt>
                <c:pt idx="12255">
                  <c:v>0.004</c:v>
                </c:pt>
                <c:pt idx="12256">
                  <c:v>0.005</c:v>
                </c:pt>
                <c:pt idx="12257">
                  <c:v>0.004</c:v>
                </c:pt>
                <c:pt idx="12258">
                  <c:v>0.004</c:v>
                </c:pt>
                <c:pt idx="12259">
                  <c:v>0.007</c:v>
                </c:pt>
                <c:pt idx="12260">
                  <c:v>0.006</c:v>
                </c:pt>
                <c:pt idx="12261">
                  <c:v>0.004</c:v>
                </c:pt>
                <c:pt idx="12262">
                  <c:v>0.003</c:v>
                </c:pt>
                <c:pt idx="12263">
                  <c:v>0.005</c:v>
                </c:pt>
                <c:pt idx="12264">
                  <c:v>0.005</c:v>
                </c:pt>
                <c:pt idx="12265">
                  <c:v>0.003</c:v>
                </c:pt>
                <c:pt idx="12266">
                  <c:v>0.004</c:v>
                </c:pt>
                <c:pt idx="12267">
                  <c:v>0.004</c:v>
                </c:pt>
                <c:pt idx="12268">
                  <c:v>0.004</c:v>
                </c:pt>
                <c:pt idx="12269">
                  <c:v>0.006</c:v>
                </c:pt>
                <c:pt idx="12270">
                  <c:v>0.004</c:v>
                </c:pt>
                <c:pt idx="12271">
                  <c:v>0.007</c:v>
                </c:pt>
                <c:pt idx="12272">
                  <c:v>0.007</c:v>
                </c:pt>
                <c:pt idx="12273">
                  <c:v>0.005</c:v>
                </c:pt>
                <c:pt idx="12274">
                  <c:v>0.005</c:v>
                </c:pt>
                <c:pt idx="12275">
                  <c:v>0.011</c:v>
                </c:pt>
                <c:pt idx="12276">
                  <c:v>0.003</c:v>
                </c:pt>
                <c:pt idx="12277">
                  <c:v>0.01</c:v>
                </c:pt>
                <c:pt idx="12278">
                  <c:v>0.008</c:v>
                </c:pt>
                <c:pt idx="12279">
                  <c:v>0.004</c:v>
                </c:pt>
                <c:pt idx="12280">
                  <c:v>0.003</c:v>
                </c:pt>
                <c:pt idx="12281">
                  <c:v>0.006</c:v>
                </c:pt>
                <c:pt idx="12282">
                  <c:v>0.003</c:v>
                </c:pt>
                <c:pt idx="12283">
                  <c:v>0.001</c:v>
                </c:pt>
                <c:pt idx="12284">
                  <c:v>0.006</c:v>
                </c:pt>
                <c:pt idx="12285">
                  <c:v>0.003</c:v>
                </c:pt>
                <c:pt idx="12286">
                  <c:v>0.005</c:v>
                </c:pt>
                <c:pt idx="12287">
                  <c:v>0.003</c:v>
                </c:pt>
                <c:pt idx="12288">
                  <c:v>0.001</c:v>
                </c:pt>
                <c:pt idx="12289">
                  <c:v>0.002</c:v>
                </c:pt>
                <c:pt idx="12290">
                  <c:v>0.003</c:v>
                </c:pt>
                <c:pt idx="12291">
                  <c:v>0.007</c:v>
                </c:pt>
                <c:pt idx="12292">
                  <c:v>0.011</c:v>
                </c:pt>
                <c:pt idx="12293">
                  <c:v>0.006</c:v>
                </c:pt>
                <c:pt idx="12294">
                  <c:v>0.004</c:v>
                </c:pt>
                <c:pt idx="12295">
                  <c:v>0.002</c:v>
                </c:pt>
                <c:pt idx="12296">
                  <c:v>0.004</c:v>
                </c:pt>
                <c:pt idx="12297">
                  <c:v>0.005</c:v>
                </c:pt>
                <c:pt idx="12298">
                  <c:v>0.006</c:v>
                </c:pt>
                <c:pt idx="12299">
                  <c:v>0.006</c:v>
                </c:pt>
                <c:pt idx="12300">
                  <c:v>0.005</c:v>
                </c:pt>
                <c:pt idx="12301">
                  <c:v>0.005</c:v>
                </c:pt>
                <c:pt idx="12302">
                  <c:v>0.005</c:v>
                </c:pt>
                <c:pt idx="12303">
                  <c:v>0.002</c:v>
                </c:pt>
                <c:pt idx="12304">
                  <c:v>0.006</c:v>
                </c:pt>
                <c:pt idx="12305">
                  <c:v>0.019</c:v>
                </c:pt>
                <c:pt idx="12306">
                  <c:v>0.036</c:v>
                </c:pt>
                <c:pt idx="12307">
                  <c:v>0.035</c:v>
                </c:pt>
                <c:pt idx="12308">
                  <c:v>0.037</c:v>
                </c:pt>
                <c:pt idx="12309">
                  <c:v>0.023</c:v>
                </c:pt>
                <c:pt idx="12310">
                  <c:v>0.016</c:v>
                </c:pt>
                <c:pt idx="12311">
                  <c:v>0.015</c:v>
                </c:pt>
                <c:pt idx="12312">
                  <c:v>0.001</c:v>
                </c:pt>
                <c:pt idx="12313">
                  <c:v>0.001</c:v>
                </c:pt>
                <c:pt idx="12314">
                  <c:v>0.003</c:v>
                </c:pt>
                <c:pt idx="12315">
                  <c:v>0.006</c:v>
                </c:pt>
                <c:pt idx="12316">
                  <c:v>0.005</c:v>
                </c:pt>
                <c:pt idx="12317">
                  <c:v>0.005</c:v>
                </c:pt>
                <c:pt idx="12318">
                  <c:v>0.005</c:v>
                </c:pt>
                <c:pt idx="12319">
                  <c:v>0.006</c:v>
                </c:pt>
                <c:pt idx="12320">
                  <c:v>0.005</c:v>
                </c:pt>
                <c:pt idx="12321">
                  <c:v>0.007</c:v>
                </c:pt>
                <c:pt idx="12322">
                  <c:v>0.006</c:v>
                </c:pt>
                <c:pt idx="12323">
                  <c:v>0.007</c:v>
                </c:pt>
                <c:pt idx="12324">
                  <c:v>0.008</c:v>
                </c:pt>
                <c:pt idx="12325">
                  <c:v>0.009</c:v>
                </c:pt>
                <c:pt idx="12326">
                  <c:v>0.007</c:v>
                </c:pt>
                <c:pt idx="12327">
                  <c:v>0.007</c:v>
                </c:pt>
                <c:pt idx="12328">
                  <c:v>0.009</c:v>
                </c:pt>
                <c:pt idx="12329">
                  <c:v>0.008</c:v>
                </c:pt>
                <c:pt idx="12330">
                  <c:v>0.008</c:v>
                </c:pt>
                <c:pt idx="12331">
                  <c:v>0.007</c:v>
                </c:pt>
                <c:pt idx="12332">
                  <c:v>0.008</c:v>
                </c:pt>
                <c:pt idx="12333">
                  <c:v>0.009</c:v>
                </c:pt>
                <c:pt idx="12334">
                  <c:v>0.008</c:v>
                </c:pt>
                <c:pt idx="12335">
                  <c:v>0.009</c:v>
                </c:pt>
                <c:pt idx="12336">
                  <c:v>0.008</c:v>
                </c:pt>
                <c:pt idx="12337">
                  <c:v>0.008</c:v>
                </c:pt>
                <c:pt idx="12338">
                  <c:v>0.006</c:v>
                </c:pt>
                <c:pt idx="12339">
                  <c:v>0.007</c:v>
                </c:pt>
                <c:pt idx="12340">
                  <c:v>0.009</c:v>
                </c:pt>
                <c:pt idx="12341">
                  <c:v>0.011</c:v>
                </c:pt>
                <c:pt idx="12342">
                  <c:v>0.01</c:v>
                </c:pt>
                <c:pt idx="12343">
                  <c:v>0.009</c:v>
                </c:pt>
                <c:pt idx="12344">
                  <c:v>0.01</c:v>
                </c:pt>
                <c:pt idx="12345">
                  <c:v>0.01</c:v>
                </c:pt>
                <c:pt idx="12346">
                  <c:v>0.01</c:v>
                </c:pt>
                <c:pt idx="12347">
                  <c:v>0.008</c:v>
                </c:pt>
                <c:pt idx="12348">
                  <c:v>0.008</c:v>
                </c:pt>
                <c:pt idx="12349">
                  <c:v>0.009</c:v>
                </c:pt>
                <c:pt idx="12350">
                  <c:v>0.009</c:v>
                </c:pt>
                <c:pt idx="12351">
                  <c:v>0.008</c:v>
                </c:pt>
                <c:pt idx="12352">
                  <c:v>0.009</c:v>
                </c:pt>
                <c:pt idx="12353">
                  <c:v>0.01</c:v>
                </c:pt>
                <c:pt idx="12354">
                  <c:v>0.01</c:v>
                </c:pt>
                <c:pt idx="12355">
                  <c:v>0.01</c:v>
                </c:pt>
                <c:pt idx="12356">
                  <c:v>0.009</c:v>
                </c:pt>
                <c:pt idx="12357">
                  <c:v>0.009</c:v>
                </c:pt>
                <c:pt idx="12358">
                  <c:v>0.008</c:v>
                </c:pt>
                <c:pt idx="12359">
                  <c:v>0.009</c:v>
                </c:pt>
                <c:pt idx="12360">
                  <c:v>0.008</c:v>
                </c:pt>
                <c:pt idx="12361">
                  <c:v>0.008</c:v>
                </c:pt>
                <c:pt idx="12362">
                  <c:v>0.009</c:v>
                </c:pt>
                <c:pt idx="12363">
                  <c:v>0.009</c:v>
                </c:pt>
                <c:pt idx="12364">
                  <c:v>0.008</c:v>
                </c:pt>
                <c:pt idx="12365">
                  <c:v>0.009</c:v>
                </c:pt>
                <c:pt idx="12366">
                  <c:v>0.006</c:v>
                </c:pt>
                <c:pt idx="12367">
                  <c:v>0.007</c:v>
                </c:pt>
                <c:pt idx="12368">
                  <c:v>0.008</c:v>
                </c:pt>
                <c:pt idx="12369">
                  <c:v>0.007</c:v>
                </c:pt>
                <c:pt idx="12370">
                  <c:v>0.007</c:v>
                </c:pt>
                <c:pt idx="12371">
                  <c:v>0.007</c:v>
                </c:pt>
                <c:pt idx="12372">
                  <c:v>0.005</c:v>
                </c:pt>
                <c:pt idx="12373">
                  <c:v>0.005</c:v>
                </c:pt>
                <c:pt idx="12374">
                  <c:v>0.006</c:v>
                </c:pt>
                <c:pt idx="12375">
                  <c:v>0.005</c:v>
                </c:pt>
                <c:pt idx="12376">
                  <c:v>0.006</c:v>
                </c:pt>
                <c:pt idx="12377">
                  <c:v>0.005</c:v>
                </c:pt>
                <c:pt idx="12378">
                  <c:v>0.003</c:v>
                </c:pt>
                <c:pt idx="12379">
                  <c:v>0.005</c:v>
                </c:pt>
                <c:pt idx="12380">
                  <c:v>0.005</c:v>
                </c:pt>
                <c:pt idx="12381">
                  <c:v>0.003</c:v>
                </c:pt>
                <c:pt idx="12382">
                  <c:v>0.003</c:v>
                </c:pt>
                <c:pt idx="12383">
                  <c:v>0.004</c:v>
                </c:pt>
                <c:pt idx="12384">
                  <c:v>0.004</c:v>
                </c:pt>
                <c:pt idx="12385">
                  <c:v>0.004</c:v>
                </c:pt>
                <c:pt idx="12386">
                  <c:v>0.003</c:v>
                </c:pt>
                <c:pt idx="12387">
                  <c:v>0.003</c:v>
                </c:pt>
                <c:pt idx="12388">
                  <c:v>0.004</c:v>
                </c:pt>
                <c:pt idx="12389">
                  <c:v>0.005</c:v>
                </c:pt>
                <c:pt idx="12390">
                  <c:v>0.005</c:v>
                </c:pt>
                <c:pt idx="12391">
                  <c:v>0.006</c:v>
                </c:pt>
                <c:pt idx="12392">
                  <c:v>0.005</c:v>
                </c:pt>
                <c:pt idx="12393">
                  <c:v>0.006</c:v>
                </c:pt>
                <c:pt idx="12394">
                  <c:v>0.006</c:v>
                </c:pt>
                <c:pt idx="12395">
                  <c:v>0.008</c:v>
                </c:pt>
                <c:pt idx="12396">
                  <c:v>0.008</c:v>
                </c:pt>
                <c:pt idx="12397">
                  <c:v>0.005</c:v>
                </c:pt>
                <c:pt idx="12398">
                  <c:v>0.014</c:v>
                </c:pt>
                <c:pt idx="12399">
                  <c:v>0.042</c:v>
                </c:pt>
                <c:pt idx="12400">
                  <c:v>0.05</c:v>
                </c:pt>
                <c:pt idx="12401">
                  <c:v>0.004</c:v>
                </c:pt>
                <c:pt idx="12402">
                  <c:v>0.006</c:v>
                </c:pt>
                <c:pt idx="12403">
                  <c:v>0.008</c:v>
                </c:pt>
                <c:pt idx="12404">
                  <c:v>0.007</c:v>
                </c:pt>
                <c:pt idx="12405">
                  <c:v>0.006</c:v>
                </c:pt>
                <c:pt idx="12406">
                  <c:v>0.005</c:v>
                </c:pt>
                <c:pt idx="12407">
                  <c:v>0.01</c:v>
                </c:pt>
                <c:pt idx="12408">
                  <c:v>0.08</c:v>
                </c:pt>
                <c:pt idx="12409">
                  <c:v>0.161</c:v>
                </c:pt>
                <c:pt idx="12410">
                  <c:v>0.174</c:v>
                </c:pt>
                <c:pt idx="12411">
                  <c:v>0.164</c:v>
                </c:pt>
                <c:pt idx="12412">
                  <c:v>0.165</c:v>
                </c:pt>
                <c:pt idx="12413">
                  <c:v>0.161</c:v>
                </c:pt>
                <c:pt idx="12414">
                  <c:v>0.158</c:v>
                </c:pt>
                <c:pt idx="12415">
                  <c:v>0.161</c:v>
                </c:pt>
                <c:pt idx="12416">
                  <c:v>0.158</c:v>
                </c:pt>
                <c:pt idx="12417">
                  <c:v>0.152</c:v>
                </c:pt>
                <c:pt idx="12418">
                  <c:v>0.15</c:v>
                </c:pt>
                <c:pt idx="12419">
                  <c:v>0.143</c:v>
                </c:pt>
                <c:pt idx="12420">
                  <c:v>0.153</c:v>
                </c:pt>
                <c:pt idx="12421">
                  <c:v>0.15</c:v>
                </c:pt>
                <c:pt idx="12422">
                  <c:v>0.134</c:v>
                </c:pt>
                <c:pt idx="12423">
                  <c:v>0.11</c:v>
                </c:pt>
                <c:pt idx="12424">
                  <c:v>0.088</c:v>
                </c:pt>
                <c:pt idx="12425">
                  <c:v>0.122</c:v>
                </c:pt>
                <c:pt idx="12426">
                  <c:v>0.127</c:v>
                </c:pt>
                <c:pt idx="12427">
                  <c:v>0.126</c:v>
                </c:pt>
                <c:pt idx="12428">
                  <c:v>0.126</c:v>
                </c:pt>
                <c:pt idx="12429">
                  <c:v>0.135</c:v>
                </c:pt>
                <c:pt idx="12430">
                  <c:v>0.133</c:v>
                </c:pt>
                <c:pt idx="12431">
                  <c:v>0.124</c:v>
                </c:pt>
                <c:pt idx="12432">
                  <c:v>0.128</c:v>
                </c:pt>
                <c:pt idx="12433">
                  <c:v>0.127</c:v>
                </c:pt>
                <c:pt idx="12434">
                  <c:v>0.121</c:v>
                </c:pt>
                <c:pt idx="12435">
                  <c:v>0.122</c:v>
                </c:pt>
                <c:pt idx="12436">
                  <c:v>0.121</c:v>
                </c:pt>
                <c:pt idx="12437">
                  <c:v>0.124</c:v>
                </c:pt>
                <c:pt idx="12438">
                  <c:v>0.123</c:v>
                </c:pt>
                <c:pt idx="12439">
                  <c:v>0.129</c:v>
                </c:pt>
                <c:pt idx="12440">
                  <c:v>0.128</c:v>
                </c:pt>
                <c:pt idx="12441">
                  <c:v>0.123</c:v>
                </c:pt>
                <c:pt idx="12442">
                  <c:v>0.115</c:v>
                </c:pt>
                <c:pt idx="12443">
                  <c:v>0.109</c:v>
                </c:pt>
                <c:pt idx="12444">
                  <c:v>0.109</c:v>
                </c:pt>
                <c:pt idx="12445">
                  <c:v>0.113</c:v>
                </c:pt>
                <c:pt idx="12446">
                  <c:v>0.113</c:v>
                </c:pt>
                <c:pt idx="12447">
                  <c:v>0.114</c:v>
                </c:pt>
                <c:pt idx="12448">
                  <c:v>0.113</c:v>
                </c:pt>
                <c:pt idx="12449">
                  <c:v>0.113</c:v>
                </c:pt>
                <c:pt idx="12450">
                  <c:v>0.103</c:v>
                </c:pt>
                <c:pt idx="12451">
                  <c:v>0.103</c:v>
                </c:pt>
                <c:pt idx="12452">
                  <c:v>0.126</c:v>
                </c:pt>
                <c:pt idx="12453">
                  <c:v>0.142</c:v>
                </c:pt>
                <c:pt idx="12454">
                  <c:v>0.142</c:v>
                </c:pt>
                <c:pt idx="12455">
                  <c:v>0.148</c:v>
                </c:pt>
                <c:pt idx="12456">
                  <c:v>0.165</c:v>
                </c:pt>
                <c:pt idx="12457">
                  <c:v>0.171</c:v>
                </c:pt>
                <c:pt idx="12458">
                  <c:v>0.167</c:v>
                </c:pt>
                <c:pt idx="12459">
                  <c:v>0.173</c:v>
                </c:pt>
                <c:pt idx="12460">
                  <c:v>0.166</c:v>
                </c:pt>
                <c:pt idx="12461">
                  <c:v>0.17</c:v>
                </c:pt>
                <c:pt idx="12462">
                  <c:v>0.172</c:v>
                </c:pt>
                <c:pt idx="12463">
                  <c:v>0.175</c:v>
                </c:pt>
                <c:pt idx="12464">
                  <c:v>0.178</c:v>
                </c:pt>
                <c:pt idx="12465">
                  <c:v>0.176</c:v>
                </c:pt>
                <c:pt idx="12466">
                  <c:v>0.187</c:v>
                </c:pt>
                <c:pt idx="12467">
                  <c:v>0.2</c:v>
                </c:pt>
                <c:pt idx="12468">
                  <c:v>0.21</c:v>
                </c:pt>
                <c:pt idx="12469">
                  <c:v>0.204</c:v>
                </c:pt>
                <c:pt idx="12470">
                  <c:v>0.183</c:v>
                </c:pt>
                <c:pt idx="12471">
                  <c:v>0.119</c:v>
                </c:pt>
                <c:pt idx="12472">
                  <c:v>0.178</c:v>
                </c:pt>
                <c:pt idx="12473">
                  <c:v>0.192</c:v>
                </c:pt>
                <c:pt idx="12474">
                  <c:v>0.183</c:v>
                </c:pt>
                <c:pt idx="12475">
                  <c:v>0.139</c:v>
                </c:pt>
                <c:pt idx="12476">
                  <c:v>0.188</c:v>
                </c:pt>
                <c:pt idx="12477">
                  <c:v>0.228</c:v>
                </c:pt>
                <c:pt idx="12478">
                  <c:v>0.224</c:v>
                </c:pt>
                <c:pt idx="12479">
                  <c:v>0.229</c:v>
                </c:pt>
                <c:pt idx="12480">
                  <c:v>0.204</c:v>
                </c:pt>
                <c:pt idx="12481">
                  <c:v>0.223</c:v>
                </c:pt>
                <c:pt idx="12482">
                  <c:v>0.19</c:v>
                </c:pt>
                <c:pt idx="12483">
                  <c:v>0.146</c:v>
                </c:pt>
                <c:pt idx="12484">
                  <c:v>0.177</c:v>
                </c:pt>
                <c:pt idx="12485">
                  <c:v>0.217</c:v>
                </c:pt>
                <c:pt idx="12486">
                  <c:v>0.229</c:v>
                </c:pt>
                <c:pt idx="12487">
                  <c:v>0.239</c:v>
                </c:pt>
                <c:pt idx="12488">
                  <c:v>0.233</c:v>
                </c:pt>
                <c:pt idx="12489">
                  <c:v>0.23</c:v>
                </c:pt>
                <c:pt idx="12490">
                  <c:v>0.215</c:v>
                </c:pt>
                <c:pt idx="12491">
                  <c:v>0.24</c:v>
                </c:pt>
                <c:pt idx="12492">
                  <c:v>0.197</c:v>
                </c:pt>
                <c:pt idx="12493">
                  <c:v>0.171</c:v>
                </c:pt>
                <c:pt idx="12494">
                  <c:v>0.208</c:v>
                </c:pt>
                <c:pt idx="12495">
                  <c:v>0.223</c:v>
                </c:pt>
                <c:pt idx="12496">
                  <c:v>0.238</c:v>
                </c:pt>
                <c:pt idx="12497">
                  <c:v>0.22</c:v>
                </c:pt>
                <c:pt idx="12498">
                  <c:v>0.123</c:v>
                </c:pt>
                <c:pt idx="12499">
                  <c:v>0.131</c:v>
                </c:pt>
                <c:pt idx="12500">
                  <c:v>0.164</c:v>
                </c:pt>
                <c:pt idx="12501">
                  <c:v>0.193</c:v>
                </c:pt>
                <c:pt idx="12502">
                  <c:v>0.191</c:v>
                </c:pt>
                <c:pt idx="12503">
                  <c:v>0.224</c:v>
                </c:pt>
                <c:pt idx="12504">
                  <c:v>0.23</c:v>
                </c:pt>
                <c:pt idx="12505">
                  <c:v>0.239</c:v>
                </c:pt>
                <c:pt idx="12506">
                  <c:v>0.254</c:v>
                </c:pt>
                <c:pt idx="12507">
                  <c:v>0.201</c:v>
                </c:pt>
                <c:pt idx="12508">
                  <c:v>0.125</c:v>
                </c:pt>
                <c:pt idx="12509">
                  <c:v>0.098</c:v>
                </c:pt>
                <c:pt idx="12510">
                  <c:v>0.181</c:v>
                </c:pt>
                <c:pt idx="12511">
                  <c:v>0.242</c:v>
                </c:pt>
                <c:pt idx="12512">
                  <c:v>0.249</c:v>
                </c:pt>
                <c:pt idx="12513">
                  <c:v>0.255</c:v>
                </c:pt>
                <c:pt idx="12514">
                  <c:v>0.151</c:v>
                </c:pt>
                <c:pt idx="12515">
                  <c:v>0.077</c:v>
                </c:pt>
                <c:pt idx="12516">
                  <c:v>0.084</c:v>
                </c:pt>
                <c:pt idx="12517">
                  <c:v>0.068</c:v>
                </c:pt>
                <c:pt idx="12518">
                  <c:v>0.062</c:v>
                </c:pt>
                <c:pt idx="12519">
                  <c:v>0.053</c:v>
                </c:pt>
                <c:pt idx="12520">
                  <c:v>0.048</c:v>
                </c:pt>
                <c:pt idx="12521">
                  <c:v>0.048</c:v>
                </c:pt>
                <c:pt idx="12522">
                  <c:v>0.059</c:v>
                </c:pt>
                <c:pt idx="12523">
                  <c:v>0.073</c:v>
                </c:pt>
                <c:pt idx="12524">
                  <c:v>0.065</c:v>
                </c:pt>
                <c:pt idx="12525">
                  <c:v>0.06</c:v>
                </c:pt>
                <c:pt idx="12526">
                  <c:v>0.068</c:v>
                </c:pt>
                <c:pt idx="12527">
                  <c:v>0.055</c:v>
                </c:pt>
                <c:pt idx="12528">
                  <c:v>0.053</c:v>
                </c:pt>
                <c:pt idx="12529">
                  <c:v>0.051</c:v>
                </c:pt>
                <c:pt idx="12530">
                  <c:v>0.046</c:v>
                </c:pt>
                <c:pt idx="12531">
                  <c:v>0.046</c:v>
                </c:pt>
                <c:pt idx="12532">
                  <c:v>0.047</c:v>
                </c:pt>
                <c:pt idx="12533">
                  <c:v>0.051</c:v>
                </c:pt>
                <c:pt idx="12534">
                  <c:v>0.056</c:v>
                </c:pt>
                <c:pt idx="12535">
                  <c:v>0.06</c:v>
                </c:pt>
                <c:pt idx="12536">
                  <c:v>0.057</c:v>
                </c:pt>
                <c:pt idx="12537">
                  <c:v>0.054</c:v>
                </c:pt>
                <c:pt idx="12538">
                  <c:v>0.054</c:v>
                </c:pt>
                <c:pt idx="12539">
                  <c:v>0.05</c:v>
                </c:pt>
                <c:pt idx="12540">
                  <c:v>0.046</c:v>
                </c:pt>
                <c:pt idx="12541">
                  <c:v>0.043</c:v>
                </c:pt>
                <c:pt idx="12542">
                  <c:v>0.041</c:v>
                </c:pt>
                <c:pt idx="12543">
                  <c:v>0.04</c:v>
                </c:pt>
                <c:pt idx="12544">
                  <c:v>0.045</c:v>
                </c:pt>
                <c:pt idx="12545">
                  <c:v>0.049</c:v>
                </c:pt>
                <c:pt idx="12546">
                  <c:v>0.053</c:v>
                </c:pt>
                <c:pt idx="12547">
                  <c:v>0.053</c:v>
                </c:pt>
                <c:pt idx="12548">
                  <c:v>0.051</c:v>
                </c:pt>
                <c:pt idx="12549">
                  <c:v>0.047</c:v>
                </c:pt>
                <c:pt idx="12550">
                  <c:v>0.046</c:v>
                </c:pt>
                <c:pt idx="12551">
                  <c:v>0.042</c:v>
                </c:pt>
                <c:pt idx="12552">
                  <c:v>0.039</c:v>
                </c:pt>
                <c:pt idx="12553">
                  <c:v>0.035</c:v>
                </c:pt>
                <c:pt idx="12554">
                  <c:v>0.034</c:v>
                </c:pt>
                <c:pt idx="12555">
                  <c:v>0.04</c:v>
                </c:pt>
                <c:pt idx="12556">
                  <c:v>0.042</c:v>
                </c:pt>
                <c:pt idx="12557">
                  <c:v>0.047</c:v>
                </c:pt>
                <c:pt idx="12558">
                  <c:v>0.049</c:v>
                </c:pt>
                <c:pt idx="12559">
                  <c:v>0.044</c:v>
                </c:pt>
                <c:pt idx="12560">
                  <c:v>0.043</c:v>
                </c:pt>
                <c:pt idx="12561">
                  <c:v>0.038</c:v>
                </c:pt>
                <c:pt idx="12562">
                  <c:v>0.036</c:v>
                </c:pt>
                <c:pt idx="12563">
                  <c:v>0.034</c:v>
                </c:pt>
                <c:pt idx="12564">
                  <c:v>0.03</c:v>
                </c:pt>
                <c:pt idx="12565">
                  <c:v>0.028</c:v>
                </c:pt>
                <c:pt idx="12566">
                  <c:v>0.031</c:v>
                </c:pt>
                <c:pt idx="12567">
                  <c:v>0.033</c:v>
                </c:pt>
                <c:pt idx="12568">
                  <c:v>0.039</c:v>
                </c:pt>
                <c:pt idx="12569">
                  <c:v>0.041</c:v>
                </c:pt>
                <c:pt idx="12570">
                  <c:v>0.039</c:v>
                </c:pt>
                <c:pt idx="12571">
                  <c:v>0.037</c:v>
                </c:pt>
                <c:pt idx="12572">
                  <c:v>0.033</c:v>
                </c:pt>
                <c:pt idx="12573">
                  <c:v>0.032</c:v>
                </c:pt>
                <c:pt idx="12574">
                  <c:v>0.028</c:v>
                </c:pt>
                <c:pt idx="12575">
                  <c:v>0.024</c:v>
                </c:pt>
                <c:pt idx="12576">
                  <c:v>0.023</c:v>
                </c:pt>
                <c:pt idx="12577">
                  <c:v>0.022</c:v>
                </c:pt>
                <c:pt idx="12578">
                  <c:v>0.026</c:v>
                </c:pt>
                <c:pt idx="12579">
                  <c:v>0.029</c:v>
                </c:pt>
                <c:pt idx="12580">
                  <c:v>0.032</c:v>
                </c:pt>
                <c:pt idx="12581">
                  <c:v>0.031</c:v>
                </c:pt>
                <c:pt idx="12582">
                  <c:v>0.029</c:v>
                </c:pt>
                <c:pt idx="12583">
                  <c:v>0.026</c:v>
                </c:pt>
                <c:pt idx="12584">
                  <c:v>0.022</c:v>
                </c:pt>
                <c:pt idx="12585">
                  <c:v>0.021</c:v>
                </c:pt>
                <c:pt idx="12586">
                  <c:v>0.018</c:v>
                </c:pt>
                <c:pt idx="12587">
                  <c:v>0.017</c:v>
                </c:pt>
                <c:pt idx="12588">
                  <c:v>0.018</c:v>
                </c:pt>
                <c:pt idx="12589">
                  <c:v>0.019</c:v>
                </c:pt>
                <c:pt idx="12590">
                  <c:v>0.022</c:v>
                </c:pt>
                <c:pt idx="12591">
                  <c:v>0.024</c:v>
                </c:pt>
                <c:pt idx="12592">
                  <c:v>0.023</c:v>
                </c:pt>
                <c:pt idx="12593">
                  <c:v>0.021</c:v>
                </c:pt>
                <c:pt idx="12594">
                  <c:v>0.02</c:v>
                </c:pt>
                <c:pt idx="12595">
                  <c:v>0.017</c:v>
                </c:pt>
                <c:pt idx="12596">
                  <c:v>0.019</c:v>
                </c:pt>
                <c:pt idx="12597">
                  <c:v>0.015</c:v>
                </c:pt>
                <c:pt idx="12598">
                  <c:v>0.013</c:v>
                </c:pt>
                <c:pt idx="12599">
                  <c:v>0.013</c:v>
                </c:pt>
                <c:pt idx="12600">
                  <c:v>0.014</c:v>
                </c:pt>
                <c:pt idx="12601">
                  <c:v>0.018</c:v>
                </c:pt>
                <c:pt idx="12602">
                  <c:v>0.029</c:v>
                </c:pt>
                <c:pt idx="12603">
                  <c:v>0.023</c:v>
                </c:pt>
                <c:pt idx="12604">
                  <c:v>0.018</c:v>
                </c:pt>
                <c:pt idx="12605">
                  <c:v>0.015</c:v>
                </c:pt>
                <c:pt idx="12606">
                  <c:v>0.013</c:v>
                </c:pt>
                <c:pt idx="12607">
                  <c:v>0.01</c:v>
                </c:pt>
                <c:pt idx="12608">
                  <c:v>0.027</c:v>
                </c:pt>
                <c:pt idx="12609">
                  <c:v>0.011</c:v>
                </c:pt>
                <c:pt idx="12610">
                  <c:v>0.036</c:v>
                </c:pt>
                <c:pt idx="12611">
                  <c:v>0.128</c:v>
                </c:pt>
                <c:pt idx="12612">
                  <c:v>0.159</c:v>
                </c:pt>
                <c:pt idx="12613">
                  <c:v>0.212</c:v>
                </c:pt>
                <c:pt idx="12614">
                  <c:v>0.143</c:v>
                </c:pt>
                <c:pt idx="12615">
                  <c:v>0.125</c:v>
                </c:pt>
                <c:pt idx="12616">
                  <c:v>0.101</c:v>
                </c:pt>
                <c:pt idx="12617">
                  <c:v>0.06</c:v>
                </c:pt>
                <c:pt idx="12618">
                  <c:v>0.058</c:v>
                </c:pt>
                <c:pt idx="12619">
                  <c:v>0.098</c:v>
                </c:pt>
                <c:pt idx="12620">
                  <c:v>0.108</c:v>
                </c:pt>
                <c:pt idx="12621">
                  <c:v>0.18</c:v>
                </c:pt>
                <c:pt idx="12622">
                  <c:v>0.193</c:v>
                </c:pt>
                <c:pt idx="12623">
                  <c:v>0.183</c:v>
                </c:pt>
                <c:pt idx="12624">
                  <c:v>0.208</c:v>
                </c:pt>
                <c:pt idx="12625">
                  <c:v>0.214</c:v>
                </c:pt>
                <c:pt idx="12626">
                  <c:v>0.16</c:v>
                </c:pt>
                <c:pt idx="12627">
                  <c:v>0.146</c:v>
                </c:pt>
                <c:pt idx="12628">
                  <c:v>0.069</c:v>
                </c:pt>
                <c:pt idx="12629">
                  <c:v>0.064</c:v>
                </c:pt>
                <c:pt idx="12630">
                  <c:v>0.059</c:v>
                </c:pt>
                <c:pt idx="12631">
                  <c:v>0.048</c:v>
                </c:pt>
                <c:pt idx="12632">
                  <c:v>0.077</c:v>
                </c:pt>
                <c:pt idx="12633">
                  <c:v>0.189</c:v>
                </c:pt>
                <c:pt idx="12634">
                  <c:v>0.183</c:v>
                </c:pt>
                <c:pt idx="12635">
                  <c:v>0.158</c:v>
                </c:pt>
                <c:pt idx="12636">
                  <c:v>0.049</c:v>
                </c:pt>
                <c:pt idx="12637">
                  <c:v>0.041</c:v>
                </c:pt>
                <c:pt idx="12638">
                  <c:v>0.047</c:v>
                </c:pt>
                <c:pt idx="12639">
                  <c:v>0.057</c:v>
                </c:pt>
                <c:pt idx="12640">
                  <c:v>0.134</c:v>
                </c:pt>
                <c:pt idx="12641">
                  <c:v>0.063</c:v>
                </c:pt>
                <c:pt idx="12642">
                  <c:v>0.064</c:v>
                </c:pt>
                <c:pt idx="12643">
                  <c:v>0.04</c:v>
                </c:pt>
                <c:pt idx="12644">
                  <c:v>0.087</c:v>
                </c:pt>
                <c:pt idx="12645">
                  <c:v>0.084</c:v>
                </c:pt>
                <c:pt idx="12646">
                  <c:v>0.047</c:v>
                </c:pt>
                <c:pt idx="12647">
                  <c:v>0.124</c:v>
                </c:pt>
                <c:pt idx="12648">
                  <c:v>0.179</c:v>
                </c:pt>
                <c:pt idx="12649">
                  <c:v>0.205</c:v>
                </c:pt>
                <c:pt idx="12650">
                  <c:v>0.126</c:v>
                </c:pt>
                <c:pt idx="12651">
                  <c:v>0.05</c:v>
                </c:pt>
                <c:pt idx="12652">
                  <c:v>0.039</c:v>
                </c:pt>
                <c:pt idx="12653">
                  <c:v>0.036</c:v>
                </c:pt>
                <c:pt idx="12654">
                  <c:v>0.035</c:v>
                </c:pt>
                <c:pt idx="12655">
                  <c:v>0.039</c:v>
                </c:pt>
                <c:pt idx="12656">
                  <c:v>0.039</c:v>
                </c:pt>
                <c:pt idx="12657">
                  <c:v>0.021</c:v>
                </c:pt>
                <c:pt idx="12658">
                  <c:v>0.035</c:v>
                </c:pt>
                <c:pt idx="12659">
                  <c:v>0.018</c:v>
                </c:pt>
                <c:pt idx="12660">
                  <c:v>0.014</c:v>
                </c:pt>
                <c:pt idx="12661">
                  <c:v>0.016</c:v>
                </c:pt>
                <c:pt idx="12662">
                  <c:v>0.017</c:v>
                </c:pt>
                <c:pt idx="12663">
                  <c:v>0.021</c:v>
                </c:pt>
                <c:pt idx="12664">
                  <c:v>0.021</c:v>
                </c:pt>
                <c:pt idx="12665">
                  <c:v>0.02</c:v>
                </c:pt>
                <c:pt idx="12666">
                  <c:v>0.019</c:v>
                </c:pt>
                <c:pt idx="12667">
                  <c:v>0.018</c:v>
                </c:pt>
                <c:pt idx="12668">
                  <c:v>0.015</c:v>
                </c:pt>
                <c:pt idx="12669">
                  <c:v>0.013</c:v>
                </c:pt>
                <c:pt idx="12670">
                  <c:v>0.011</c:v>
                </c:pt>
                <c:pt idx="12671">
                  <c:v>0.011</c:v>
                </c:pt>
                <c:pt idx="12672">
                  <c:v>0.011</c:v>
                </c:pt>
                <c:pt idx="12673">
                  <c:v>0.012</c:v>
                </c:pt>
                <c:pt idx="12674">
                  <c:v>0.015</c:v>
                </c:pt>
                <c:pt idx="12675">
                  <c:v>0.015</c:v>
                </c:pt>
                <c:pt idx="12676">
                  <c:v>0.015</c:v>
                </c:pt>
                <c:pt idx="12677">
                  <c:v>0.014</c:v>
                </c:pt>
                <c:pt idx="12678">
                  <c:v>0.013</c:v>
                </c:pt>
                <c:pt idx="12679">
                  <c:v>0.012</c:v>
                </c:pt>
                <c:pt idx="12680">
                  <c:v>0.01</c:v>
                </c:pt>
                <c:pt idx="12681">
                  <c:v>0.009</c:v>
                </c:pt>
                <c:pt idx="12682">
                  <c:v>0.009</c:v>
                </c:pt>
                <c:pt idx="12683">
                  <c:v>0.009</c:v>
                </c:pt>
                <c:pt idx="12684">
                  <c:v>0.007</c:v>
                </c:pt>
                <c:pt idx="12685">
                  <c:v>0.011</c:v>
                </c:pt>
                <c:pt idx="12686">
                  <c:v>0.013</c:v>
                </c:pt>
                <c:pt idx="12687">
                  <c:v>0.013</c:v>
                </c:pt>
                <c:pt idx="12688">
                  <c:v>0.015</c:v>
                </c:pt>
                <c:pt idx="12689">
                  <c:v>0.012</c:v>
                </c:pt>
                <c:pt idx="12690">
                  <c:v>0.008</c:v>
                </c:pt>
                <c:pt idx="12691">
                  <c:v>0.01</c:v>
                </c:pt>
                <c:pt idx="12692">
                  <c:v>0.007</c:v>
                </c:pt>
                <c:pt idx="12693">
                  <c:v>0.005</c:v>
                </c:pt>
                <c:pt idx="12694">
                  <c:v>0.003</c:v>
                </c:pt>
                <c:pt idx="12695">
                  <c:v>0.004</c:v>
                </c:pt>
                <c:pt idx="12696">
                  <c:v>0.006</c:v>
                </c:pt>
                <c:pt idx="12697">
                  <c:v>0.007</c:v>
                </c:pt>
                <c:pt idx="12698">
                  <c:v>0.01</c:v>
                </c:pt>
                <c:pt idx="12699">
                  <c:v>0.009</c:v>
                </c:pt>
                <c:pt idx="12700">
                  <c:v>0.008</c:v>
                </c:pt>
                <c:pt idx="12701">
                  <c:v>0.006</c:v>
                </c:pt>
                <c:pt idx="12702">
                  <c:v>0.005</c:v>
                </c:pt>
                <c:pt idx="12703">
                  <c:v>0.004</c:v>
                </c:pt>
                <c:pt idx="12704">
                  <c:v>0.003</c:v>
                </c:pt>
                <c:pt idx="12705">
                  <c:v>0.003</c:v>
                </c:pt>
                <c:pt idx="12706">
                  <c:v>0.003</c:v>
                </c:pt>
                <c:pt idx="12707">
                  <c:v>0.003</c:v>
                </c:pt>
                <c:pt idx="12708">
                  <c:v>0.005</c:v>
                </c:pt>
                <c:pt idx="12709">
                  <c:v>0.007</c:v>
                </c:pt>
                <c:pt idx="12710">
                  <c:v>0.006</c:v>
                </c:pt>
                <c:pt idx="12711">
                  <c:v>0.004</c:v>
                </c:pt>
                <c:pt idx="12712">
                  <c:v>0.004</c:v>
                </c:pt>
                <c:pt idx="12713">
                  <c:v>0.003</c:v>
                </c:pt>
                <c:pt idx="12714">
                  <c:v>0.004</c:v>
                </c:pt>
                <c:pt idx="12715">
                  <c:v>0.006</c:v>
                </c:pt>
                <c:pt idx="12716">
                  <c:v>0.004</c:v>
                </c:pt>
                <c:pt idx="12717">
                  <c:v>0.001</c:v>
                </c:pt>
                <c:pt idx="12718">
                  <c:v>0.001</c:v>
                </c:pt>
                <c:pt idx="12719">
                  <c:v>0.001</c:v>
                </c:pt>
                <c:pt idx="12720">
                  <c:v>0.002</c:v>
                </c:pt>
                <c:pt idx="12721">
                  <c:v>0.001</c:v>
                </c:pt>
                <c:pt idx="12722">
                  <c:v>0.0</c:v>
                </c:pt>
                <c:pt idx="12723">
                  <c:v>0.001</c:v>
                </c:pt>
                <c:pt idx="12724">
                  <c:v>0.002</c:v>
                </c:pt>
                <c:pt idx="12725">
                  <c:v>0.003</c:v>
                </c:pt>
                <c:pt idx="12726">
                  <c:v>0.003</c:v>
                </c:pt>
                <c:pt idx="12727">
                  <c:v>0.003</c:v>
                </c:pt>
                <c:pt idx="12728">
                  <c:v>0.004</c:v>
                </c:pt>
                <c:pt idx="12729">
                  <c:v>0.004</c:v>
                </c:pt>
                <c:pt idx="12730">
                  <c:v>0.003</c:v>
                </c:pt>
                <c:pt idx="12731">
                  <c:v>0.003</c:v>
                </c:pt>
                <c:pt idx="12732">
                  <c:v>0.002</c:v>
                </c:pt>
                <c:pt idx="12733">
                  <c:v>0.001</c:v>
                </c:pt>
                <c:pt idx="12734">
                  <c:v>0.004</c:v>
                </c:pt>
                <c:pt idx="12735">
                  <c:v>0.004</c:v>
                </c:pt>
                <c:pt idx="12736">
                  <c:v>0.003</c:v>
                </c:pt>
                <c:pt idx="12737">
                  <c:v>0.002</c:v>
                </c:pt>
                <c:pt idx="12738">
                  <c:v>0.004</c:v>
                </c:pt>
                <c:pt idx="12739">
                  <c:v>0.003</c:v>
                </c:pt>
                <c:pt idx="12740">
                  <c:v>0.003</c:v>
                </c:pt>
                <c:pt idx="12741">
                  <c:v>0.002</c:v>
                </c:pt>
                <c:pt idx="12742">
                  <c:v>0.003</c:v>
                </c:pt>
                <c:pt idx="12743">
                  <c:v>0.004</c:v>
                </c:pt>
                <c:pt idx="12744">
                  <c:v>0.003</c:v>
                </c:pt>
                <c:pt idx="12745">
                  <c:v>0.003</c:v>
                </c:pt>
                <c:pt idx="12746">
                  <c:v>0.002</c:v>
                </c:pt>
                <c:pt idx="12747">
                  <c:v>0.002</c:v>
                </c:pt>
                <c:pt idx="12748">
                  <c:v>0.003</c:v>
                </c:pt>
                <c:pt idx="12749">
                  <c:v>0.004</c:v>
                </c:pt>
                <c:pt idx="12750">
                  <c:v>0.002</c:v>
                </c:pt>
                <c:pt idx="12751">
                  <c:v>0.005</c:v>
                </c:pt>
                <c:pt idx="12752">
                  <c:v>0.004</c:v>
                </c:pt>
                <c:pt idx="12753">
                  <c:v>0.004</c:v>
                </c:pt>
                <c:pt idx="12754">
                  <c:v>0.003</c:v>
                </c:pt>
                <c:pt idx="12755">
                  <c:v>0.003</c:v>
                </c:pt>
                <c:pt idx="12756">
                  <c:v>0.003</c:v>
                </c:pt>
                <c:pt idx="12757">
                  <c:v>0.003</c:v>
                </c:pt>
                <c:pt idx="12758">
                  <c:v>0.004</c:v>
                </c:pt>
                <c:pt idx="12759">
                  <c:v>0.006</c:v>
                </c:pt>
                <c:pt idx="12760">
                  <c:v>0.004</c:v>
                </c:pt>
                <c:pt idx="12761">
                  <c:v>0.005</c:v>
                </c:pt>
                <c:pt idx="12762">
                  <c:v>0.004</c:v>
                </c:pt>
                <c:pt idx="12763">
                  <c:v>0.003</c:v>
                </c:pt>
                <c:pt idx="12764">
                  <c:v>0.002</c:v>
                </c:pt>
                <c:pt idx="12765">
                  <c:v>0.002</c:v>
                </c:pt>
                <c:pt idx="12766">
                  <c:v>0.003</c:v>
                </c:pt>
                <c:pt idx="12767">
                  <c:v>0.003</c:v>
                </c:pt>
                <c:pt idx="12768">
                  <c:v>0.004</c:v>
                </c:pt>
                <c:pt idx="12769">
                  <c:v>0.005</c:v>
                </c:pt>
                <c:pt idx="12770">
                  <c:v>0.004</c:v>
                </c:pt>
                <c:pt idx="12771">
                  <c:v>0.004</c:v>
                </c:pt>
                <c:pt idx="12772">
                  <c:v>0.004</c:v>
                </c:pt>
                <c:pt idx="12773">
                  <c:v>0.003</c:v>
                </c:pt>
                <c:pt idx="12774">
                  <c:v>0.003</c:v>
                </c:pt>
                <c:pt idx="12775">
                  <c:v>0.003</c:v>
                </c:pt>
                <c:pt idx="12776">
                  <c:v>0.003</c:v>
                </c:pt>
                <c:pt idx="12777">
                  <c:v>0.004</c:v>
                </c:pt>
                <c:pt idx="12778">
                  <c:v>0.002</c:v>
                </c:pt>
                <c:pt idx="12779">
                  <c:v>0.003</c:v>
                </c:pt>
                <c:pt idx="12780">
                  <c:v>0.003</c:v>
                </c:pt>
                <c:pt idx="12781">
                  <c:v>0.003</c:v>
                </c:pt>
                <c:pt idx="12782">
                  <c:v>0.002</c:v>
                </c:pt>
                <c:pt idx="12783">
                  <c:v>0.001</c:v>
                </c:pt>
                <c:pt idx="12784">
                  <c:v>0.0</c:v>
                </c:pt>
                <c:pt idx="12785">
                  <c:v>0.002</c:v>
                </c:pt>
                <c:pt idx="12786">
                  <c:v>0.001</c:v>
                </c:pt>
                <c:pt idx="12787">
                  <c:v>0.001</c:v>
                </c:pt>
                <c:pt idx="12788">
                  <c:v>0.001</c:v>
                </c:pt>
                <c:pt idx="12789">
                  <c:v>0.002</c:v>
                </c:pt>
                <c:pt idx="12790">
                  <c:v>0.003</c:v>
                </c:pt>
                <c:pt idx="12791">
                  <c:v>0.002</c:v>
                </c:pt>
                <c:pt idx="12792">
                  <c:v>0.002</c:v>
                </c:pt>
                <c:pt idx="12793">
                  <c:v>0.001</c:v>
                </c:pt>
                <c:pt idx="12794">
                  <c:v>0.002</c:v>
                </c:pt>
                <c:pt idx="12795">
                  <c:v>0.001</c:v>
                </c:pt>
                <c:pt idx="12796">
                  <c:v>0.001</c:v>
                </c:pt>
                <c:pt idx="12797">
                  <c:v>0.002</c:v>
                </c:pt>
                <c:pt idx="12798">
                  <c:v>0.001</c:v>
                </c:pt>
                <c:pt idx="12799">
                  <c:v>0.0</c:v>
                </c:pt>
                <c:pt idx="12800">
                  <c:v>0.001</c:v>
                </c:pt>
                <c:pt idx="12801">
                  <c:v>0.0</c:v>
                </c:pt>
                <c:pt idx="12802">
                  <c:v>0.001</c:v>
                </c:pt>
                <c:pt idx="12803">
                  <c:v>0.001</c:v>
                </c:pt>
                <c:pt idx="12804">
                  <c:v>0.001</c:v>
                </c:pt>
                <c:pt idx="12805">
                  <c:v>0.001</c:v>
                </c:pt>
                <c:pt idx="12806">
                  <c:v>0.0</c:v>
                </c:pt>
                <c:pt idx="12807">
                  <c:v>0.0</c:v>
                </c:pt>
                <c:pt idx="12808">
                  <c:v>0.0</c:v>
                </c:pt>
                <c:pt idx="12809">
                  <c:v>0.0</c:v>
                </c:pt>
                <c:pt idx="12810">
                  <c:v>0.001</c:v>
                </c:pt>
                <c:pt idx="12811">
                  <c:v>0.001</c:v>
                </c:pt>
                <c:pt idx="12812">
                  <c:v>0.002</c:v>
                </c:pt>
                <c:pt idx="12813">
                  <c:v>0.002</c:v>
                </c:pt>
                <c:pt idx="12814">
                  <c:v>0.001</c:v>
                </c:pt>
                <c:pt idx="12815">
                  <c:v>0.001</c:v>
                </c:pt>
                <c:pt idx="12816">
                  <c:v>0.0</c:v>
                </c:pt>
                <c:pt idx="12817">
                  <c:v>0.002</c:v>
                </c:pt>
                <c:pt idx="12818">
                  <c:v>0.003</c:v>
                </c:pt>
                <c:pt idx="12819">
                  <c:v>0.002</c:v>
                </c:pt>
                <c:pt idx="12820">
                  <c:v>0.004</c:v>
                </c:pt>
                <c:pt idx="12821">
                  <c:v>0.003</c:v>
                </c:pt>
                <c:pt idx="12822">
                  <c:v>0.003</c:v>
                </c:pt>
                <c:pt idx="12823">
                  <c:v>0.002</c:v>
                </c:pt>
                <c:pt idx="12824">
                  <c:v>0.003</c:v>
                </c:pt>
                <c:pt idx="12825">
                  <c:v>0.004</c:v>
                </c:pt>
                <c:pt idx="12826">
                  <c:v>0.006</c:v>
                </c:pt>
                <c:pt idx="12827">
                  <c:v>0.006</c:v>
                </c:pt>
                <c:pt idx="12828">
                  <c:v>0.006</c:v>
                </c:pt>
                <c:pt idx="12829">
                  <c:v>0.004</c:v>
                </c:pt>
                <c:pt idx="12830">
                  <c:v>0.003</c:v>
                </c:pt>
                <c:pt idx="12831">
                  <c:v>0.004</c:v>
                </c:pt>
                <c:pt idx="12832">
                  <c:v>0.005</c:v>
                </c:pt>
                <c:pt idx="12833">
                  <c:v>0.171</c:v>
                </c:pt>
                <c:pt idx="12834">
                  <c:v>0.059</c:v>
                </c:pt>
                <c:pt idx="12835">
                  <c:v>0.001</c:v>
                </c:pt>
                <c:pt idx="12836">
                  <c:v>0.004</c:v>
                </c:pt>
                <c:pt idx="12837">
                  <c:v>0.004</c:v>
                </c:pt>
                <c:pt idx="12838">
                  <c:v>0.005</c:v>
                </c:pt>
                <c:pt idx="12839">
                  <c:v>0.005</c:v>
                </c:pt>
                <c:pt idx="12840">
                  <c:v>0.003</c:v>
                </c:pt>
                <c:pt idx="12841">
                  <c:v>0.003</c:v>
                </c:pt>
                <c:pt idx="12842">
                  <c:v>0.001</c:v>
                </c:pt>
                <c:pt idx="12843">
                  <c:v>0.004</c:v>
                </c:pt>
                <c:pt idx="12844">
                  <c:v>0.005</c:v>
                </c:pt>
                <c:pt idx="12845">
                  <c:v>0.003</c:v>
                </c:pt>
                <c:pt idx="12846">
                  <c:v>0.003</c:v>
                </c:pt>
                <c:pt idx="12847">
                  <c:v>0.001</c:v>
                </c:pt>
                <c:pt idx="12848">
                  <c:v>0.001</c:v>
                </c:pt>
                <c:pt idx="12849">
                  <c:v>0.003</c:v>
                </c:pt>
                <c:pt idx="12850">
                  <c:v>0.003</c:v>
                </c:pt>
                <c:pt idx="12851">
                  <c:v>0.002</c:v>
                </c:pt>
                <c:pt idx="12852">
                  <c:v>0.0</c:v>
                </c:pt>
                <c:pt idx="12853">
                  <c:v>0.001</c:v>
                </c:pt>
                <c:pt idx="12854">
                  <c:v>0.001</c:v>
                </c:pt>
                <c:pt idx="12855">
                  <c:v>0.001</c:v>
                </c:pt>
                <c:pt idx="12856">
                  <c:v>0.001</c:v>
                </c:pt>
                <c:pt idx="12857">
                  <c:v>0.002</c:v>
                </c:pt>
                <c:pt idx="12858">
                  <c:v>0.0</c:v>
                </c:pt>
                <c:pt idx="12859">
                  <c:v>0.001</c:v>
                </c:pt>
                <c:pt idx="12860">
                  <c:v>0.001</c:v>
                </c:pt>
                <c:pt idx="12861">
                  <c:v>0.001</c:v>
                </c:pt>
                <c:pt idx="12862">
                  <c:v>0.001</c:v>
                </c:pt>
                <c:pt idx="12863">
                  <c:v>0.001</c:v>
                </c:pt>
                <c:pt idx="12864">
                  <c:v>0.001</c:v>
                </c:pt>
                <c:pt idx="12865">
                  <c:v>0.002</c:v>
                </c:pt>
                <c:pt idx="12866">
                  <c:v>0.001</c:v>
                </c:pt>
                <c:pt idx="12867">
                  <c:v>0.004</c:v>
                </c:pt>
                <c:pt idx="12868">
                  <c:v>0.001</c:v>
                </c:pt>
                <c:pt idx="12869">
                  <c:v>0.001</c:v>
                </c:pt>
                <c:pt idx="12870">
                  <c:v>0.002</c:v>
                </c:pt>
                <c:pt idx="12871">
                  <c:v>0.0</c:v>
                </c:pt>
                <c:pt idx="12872">
                  <c:v>0.001</c:v>
                </c:pt>
                <c:pt idx="12873">
                  <c:v>0.0</c:v>
                </c:pt>
                <c:pt idx="12874">
                  <c:v>0.004</c:v>
                </c:pt>
                <c:pt idx="12875">
                  <c:v>0.003</c:v>
                </c:pt>
                <c:pt idx="12876">
                  <c:v>0.001</c:v>
                </c:pt>
                <c:pt idx="12877">
                  <c:v>0.003</c:v>
                </c:pt>
                <c:pt idx="12878">
                  <c:v>0.004</c:v>
                </c:pt>
                <c:pt idx="12879">
                  <c:v>0.002</c:v>
                </c:pt>
                <c:pt idx="12880">
                  <c:v>0.003</c:v>
                </c:pt>
                <c:pt idx="12881">
                  <c:v>0.0</c:v>
                </c:pt>
                <c:pt idx="12882">
                  <c:v>0.003</c:v>
                </c:pt>
                <c:pt idx="12883">
                  <c:v>0.005</c:v>
                </c:pt>
                <c:pt idx="12884">
                  <c:v>0.003</c:v>
                </c:pt>
                <c:pt idx="12885">
                  <c:v>0.003</c:v>
                </c:pt>
                <c:pt idx="12886">
                  <c:v>0.003</c:v>
                </c:pt>
                <c:pt idx="12887">
                  <c:v>0.005</c:v>
                </c:pt>
                <c:pt idx="12888">
                  <c:v>0.004</c:v>
                </c:pt>
                <c:pt idx="12889">
                  <c:v>0.002</c:v>
                </c:pt>
                <c:pt idx="12890">
                  <c:v>0.006</c:v>
                </c:pt>
                <c:pt idx="12891">
                  <c:v>0.006</c:v>
                </c:pt>
                <c:pt idx="12892">
                  <c:v>0.003</c:v>
                </c:pt>
                <c:pt idx="12893">
                  <c:v>0.002</c:v>
                </c:pt>
                <c:pt idx="12894">
                  <c:v>0.003</c:v>
                </c:pt>
                <c:pt idx="12895">
                  <c:v>0.003</c:v>
                </c:pt>
                <c:pt idx="12896">
                  <c:v>0.001</c:v>
                </c:pt>
                <c:pt idx="12897">
                  <c:v>0.0</c:v>
                </c:pt>
                <c:pt idx="12898">
                  <c:v>0.002</c:v>
                </c:pt>
                <c:pt idx="12899">
                  <c:v>0.003</c:v>
                </c:pt>
                <c:pt idx="12900">
                  <c:v>0.002</c:v>
                </c:pt>
                <c:pt idx="12901">
                  <c:v>0.0</c:v>
                </c:pt>
                <c:pt idx="12902">
                  <c:v>0.005</c:v>
                </c:pt>
                <c:pt idx="12903">
                  <c:v>0.003</c:v>
                </c:pt>
                <c:pt idx="12904">
                  <c:v>0.004</c:v>
                </c:pt>
                <c:pt idx="12905">
                  <c:v>0.001</c:v>
                </c:pt>
                <c:pt idx="12906">
                  <c:v>0.003</c:v>
                </c:pt>
                <c:pt idx="12907">
                  <c:v>0.001</c:v>
                </c:pt>
                <c:pt idx="12908">
                  <c:v>0.003</c:v>
                </c:pt>
                <c:pt idx="12909">
                  <c:v>0.002</c:v>
                </c:pt>
                <c:pt idx="12910">
                  <c:v>0.001</c:v>
                </c:pt>
                <c:pt idx="12911">
                  <c:v>0.006</c:v>
                </c:pt>
                <c:pt idx="12912">
                  <c:v>0.001</c:v>
                </c:pt>
                <c:pt idx="12913">
                  <c:v>0.003</c:v>
                </c:pt>
                <c:pt idx="12914">
                  <c:v>0.001</c:v>
                </c:pt>
                <c:pt idx="12915">
                  <c:v>0.007</c:v>
                </c:pt>
                <c:pt idx="12916">
                  <c:v>0.003</c:v>
                </c:pt>
                <c:pt idx="12917">
                  <c:v>0.001</c:v>
                </c:pt>
                <c:pt idx="12918">
                  <c:v>0.003</c:v>
                </c:pt>
                <c:pt idx="12919">
                  <c:v>0.0</c:v>
                </c:pt>
                <c:pt idx="12920">
                  <c:v>0.001</c:v>
                </c:pt>
                <c:pt idx="12921">
                  <c:v>0.002</c:v>
                </c:pt>
                <c:pt idx="12922">
                  <c:v>0.001</c:v>
                </c:pt>
                <c:pt idx="12923">
                  <c:v>0.002</c:v>
                </c:pt>
                <c:pt idx="12924">
                  <c:v>0.02</c:v>
                </c:pt>
                <c:pt idx="12925">
                  <c:v>0.021</c:v>
                </c:pt>
                <c:pt idx="12926">
                  <c:v>0.029</c:v>
                </c:pt>
                <c:pt idx="12927">
                  <c:v>0.035</c:v>
                </c:pt>
                <c:pt idx="12928">
                  <c:v>0.026</c:v>
                </c:pt>
                <c:pt idx="12929">
                  <c:v>0.018</c:v>
                </c:pt>
                <c:pt idx="12930">
                  <c:v>0.026</c:v>
                </c:pt>
                <c:pt idx="12931">
                  <c:v>0.024</c:v>
                </c:pt>
                <c:pt idx="12932">
                  <c:v>0.033</c:v>
                </c:pt>
                <c:pt idx="12933">
                  <c:v>0.047</c:v>
                </c:pt>
                <c:pt idx="12934">
                  <c:v>0.048</c:v>
                </c:pt>
                <c:pt idx="12935">
                  <c:v>0.051</c:v>
                </c:pt>
                <c:pt idx="12936">
                  <c:v>0.054</c:v>
                </c:pt>
                <c:pt idx="12937">
                  <c:v>0.057</c:v>
                </c:pt>
                <c:pt idx="12938">
                  <c:v>0.067</c:v>
                </c:pt>
                <c:pt idx="12939">
                  <c:v>0.073</c:v>
                </c:pt>
                <c:pt idx="12940">
                  <c:v>0.076</c:v>
                </c:pt>
                <c:pt idx="12941">
                  <c:v>0.077</c:v>
                </c:pt>
                <c:pt idx="12942">
                  <c:v>0.072</c:v>
                </c:pt>
                <c:pt idx="12943">
                  <c:v>0.084</c:v>
                </c:pt>
                <c:pt idx="12944">
                  <c:v>0.091</c:v>
                </c:pt>
                <c:pt idx="12945">
                  <c:v>0.1</c:v>
                </c:pt>
                <c:pt idx="12946">
                  <c:v>0.094</c:v>
                </c:pt>
                <c:pt idx="12947">
                  <c:v>0.087</c:v>
                </c:pt>
                <c:pt idx="12948">
                  <c:v>0.123</c:v>
                </c:pt>
                <c:pt idx="12949">
                  <c:v>0.124</c:v>
                </c:pt>
                <c:pt idx="12950">
                  <c:v>0.139</c:v>
                </c:pt>
                <c:pt idx="12951">
                  <c:v>0.131</c:v>
                </c:pt>
                <c:pt idx="12952">
                  <c:v>0.146</c:v>
                </c:pt>
                <c:pt idx="12953">
                  <c:v>0.147</c:v>
                </c:pt>
                <c:pt idx="12954">
                  <c:v>0.153</c:v>
                </c:pt>
                <c:pt idx="12955">
                  <c:v>0.171</c:v>
                </c:pt>
                <c:pt idx="12956">
                  <c:v>0.176</c:v>
                </c:pt>
                <c:pt idx="12957">
                  <c:v>0.178</c:v>
                </c:pt>
                <c:pt idx="12958">
                  <c:v>0.175</c:v>
                </c:pt>
                <c:pt idx="12959">
                  <c:v>0.169</c:v>
                </c:pt>
                <c:pt idx="12960">
                  <c:v>0.184</c:v>
                </c:pt>
                <c:pt idx="12961">
                  <c:v>0.191</c:v>
                </c:pt>
                <c:pt idx="12962">
                  <c:v>0.192</c:v>
                </c:pt>
                <c:pt idx="12963">
                  <c:v>0.154</c:v>
                </c:pt>
                <c:pt idx="12964">
                  <c:v>0.06</c:v>
                </c:pt>
                <c:pt idx="12965">
                  <c:v>0.036</c:v>
                </c:pt>
                <c:pt idx="12966">
                  <c:v>0.028</c:v>
                </c:pt>
                <c:pt idx="12967">
                  <c:v>0.025</c:v>
                </c:pt>
                <c:pt idx="12968">
                  <c:v>0.017</c:v>
                </c:pt>
                <c:pt idx="12969">
                  <c:v>0.008</c:v>
                </c:pt>
                <c:pt idx="12970">
                  <c:v>0.005</c:v>
                </c:pt>
                <c:pt idx="12971">
                  <c:v>0.001</c:v>
                </c:pt>
                <c:pt idx="12972">
                  <c:v>0.001</c:v>
                </c:pt>
                <c:pt idx="12973">
                  <c:v>0.009</c:v>
                </c:pt>
                <c:pt idx="12974">
                  <c:v>0.0</c:v>
                </c:pt>
                <c:pt idx="12975">
                  <c:v>0.002</c:v>
                </c:pt>
                <c:pt idx="12976">
                  <c:v>0.003</c:v>
                </c:pt>
                <c:pt idx="12977">
                  <c:v>0.0</c:v>
                </c:pt>
                <c:pt idx="12978">
                  <c:v>0.003</c:v>
                </c:pt>
                <c:pt idx="12979">
                  <c:v>0.001</c:v>
                </c:pt>
                <c:pt idx="12980">
                  <c:v>0.006</c:v>
                </c:pt>
                <c:pt idx="12981">
                  <c:v>0.002</c:v>
                </c:pt>
                <c:pt idx="12982">
                  <c:v>0.003</c:v>
                </c:pt>
                <c:pt idx="12983">
                  <c:v>0.001</c:v>
                </c:pt>
                <c:pt idx="12984">
                  <c:v>0.0</c:v>
                </c:pt>
                <c:pt idx="12985">
                  <c:v>0.006</c:v>
                </c:pt>
                <c:pt idx="12986">
                  <c:v>0.002</c:v>
                </c:pt>
                <c:pt idx="12987">
                  <c:v>0.002</c:v>
                </c:pt>
                <c:pt idx="12988">
                  <c:v>0.003</c:v>
                </c:pt>
                <c:pt idx="12989">
                  <c:v>0.003</c:v>
                </c:pt>
                <c:pt idx="12990">
                  <c:v>0.001</c:v>
                </c:pt>
                <c:pt idx="12991">
                  <c:v>0.004</c:v>
                </c:pt>
                <c:pt idx="12992">
                  <c:v>0.004</c:v>
                </c:pt>
                <c:pt idx="12993">
                  <c:v>0.002</c:v>
                </c:pt>
                <c:pt idx="12994">
                  <c:v>0.0</c:v>
                </c:pt>
                <c:pt idx="12995">
                  <c:v>0.001</c:v>
                </c:pt>
                <c:pt idx="12996">
                  <c:v>0.003</c:v>
                </c:pt>
                <c:pt idx="12997">
                  <c:v>0.001</c:v>
                </c:pt>
                <c:pt idx="12998">
                  <c:v>0.0</c:v>
                </c:pt>
                <c:pt idx="12999">
                  <c:v>0.001</c:v>
                </c:pt>
                <c:pt idx="13000">
                  <c:v>0.005</c:v>
                </c:pt>
                <c:pt idx="13001">
                  <c:v>0.005</c:v>
                </c:pt>
                <c:pt idx="13002">
                  <c:v>0.003</c:v>
                </c:pt>
                <c:pt idx="13003">
                  <c:v>0.002</c:v>
                </c:pt>
                <c:pt idx="13004">
                  <c:v>0.001</c:v>
                </c:pt>
                <c:pt idx="13005">
                  <c:v>0.001</c:v>
                </c:pt>
                <c:pt idx="13006">
                  <c:v>0.002</c:v>
                </c:pt>
                <c:pt idx="13007">
                  <c:v>0.003</c:v>
                </c:pt>
                <c:pt idx="13008">
                  <c:v>0.002</c:v>
                </c:pt>
                <c:pt idx="13009">
                  <c:v>0.0</c:v>
                </c:pt>
                <c:pt idx="13010">
                  <c:v>0.004</c:v>
                </c:pt>
                <c:pt idx="13011">
                  <c:v>0.0</c:v>
                </c:pt>
                <c:pt idx="13012">
                  <c:v>0.003</c:v>
                </c:pt>
                <c:pt idx="13013">
                  <c:v>0.003</c:v>
                </c:pt>
                <c:pt idx="13014">
                  <c:v>0.004</c:v>
                </c:pt>
                <c:pt idx="13015">
                  <c:v>0.008</c:v>
                </c:pt>
                <c:pt idx="13016">
                  <c:v>0.007</c:v>
                </c:pt>
                <c:pt idx="13017">
                  <c:v>0.003</c:v>
                </c:pt>
                <c:pt idx="13018">
                  <c:v>0.002</c:v>
                </c:pt>
                <c:pt idx="13019">
                  <c:v>0.001</c:v>
                </c:pt>
                <c:pt idx="13020">
                  <c:v>0.003</c:v>
                </c:pt>
                <c:pt idx="13021">
                  <c:v>0.001</c:v>
                </c:pt>
                <c:pt idx="13022">
                  <c:v>0.002</c:v>
                </c:pt>
                <c:pt idx="13023">
                  <c:v>0.0</c:v>
                </c:pt>
                <c:pt idx="13024">
                  <c:v>0.001</c:v>
                </c:pt>
                <c:pt idx="13025">
                  <c:v>0.001</c:v>
                </c:pt>
                <c:pt idx="13026">
                  <c:v>0.0</c:v>
                </c:pt>
                <c:pt idx="13027">
                  <c:v>-9999.0</c:v>
                </c:pt>
                <c:pt idx="13028">
                  <c:v>0.002</c:v>
                </c:pt>
                <c:pt idx="13029">
                  <c:v>0.001</c:v>
                </c:pt>
                <c:pt idx="13030">
                  <c:v>0.001</c:v>
                </c:pt>
                <c:pt idx="13031">
                  <c:v>0.0</c:v>
                </c:pt>
                <c:pt idx="13032">
                  <c:v>0.0</c:v>
                </c:pt>
                <c:pt idx="13033">
                  <c:v>0.001</c:v>
                </c:pt>
                <c:pt idx="13034">
                  <c:v>0.0</c:v>
                </c:pt>
                <c:pt idx="13035">
                  <c:v>0.003</c:v>
                </c:pt>
                <c:pt idx="13036">
                  <c:v>0.002</c:v>
                </c:pt>
                <c:pt idx="13037">
                  <c:v>0.001</c:v>
                </c:pt>
                <c:pt idx="13038">
                  <c:v>0.0</c:v>
                </c:pt>
                <c:pt idx="13039">
                  <c:v>0.001</c:v>
                </c:pt>
                <c:pt idx="13040">
                  <c:v>0.002</c:v>
                </c:pt>
                <c:pt idx="13041">
                  <c:v>0.001</c:v>
                </c:pt>
                <c:pt idx="13042">
                  <c:v>0.002</c:v>
                </c:pt>
                <c:pt idx="13043">
                  <c:v>0.002</c:v>
                </c:pt>
                <c:pt idx="13044">
                  <c:v>0.001</c:v>
                </c:pt>
                <c:pt idx="13045">
                  <c:v>0.004</c:v>
                </c:pt>
                <c:pt idx="13046">
                  <c:v>0.011</c:v>
                </c:pt>
                <c:pt idx="13047">
                  <c:v>0.009</c:v>
                </c:pt>
                <c:pt idx="13048">
                  <c:v>0.001</c:v>
                </c:pt>
                <c:pt idx="13049">
                  <c:v>0.001</c:v>
                </c:pt>
                <c:pt idx="13050">
                  <c:v>0.001</c:v>
                </c:pt>
                <c:pt idx="13051">
                  <c:v>0.001</c:v>
                </c:pt>
                <c:pt idx="13052">
                  <c:v>0.002</c:v>
                </c:pt>
                <c:pt idx="13053">
                  <c:v>0.003</c:v>
                </c:pt>
                <c:pt idx="13054">
                  <c:v>0.003</c:v>
                </c:pt>
                <c:pt idx="13055">
                  <c:v>0.001</c:v>
                </c:pt>
                <c:pt idx="13056">
                  <c:v>0.003</c:v>
                </c:pt>
                <c:pt idx="13057">
                  <c:v>0.006</c:v>
                </c:pt>
                <c:pt idx="13058">
                  <c:v>0.001</c:v>
                </c:pt>
                <c:pt idx="13059">
                  <c:v>0.001</c:v>
                </c:pt>
                <c:pt idx="13060">
                  <c:v>0.001</c:v>
                </c:pt>
                <c:pt idx="13061">
                  <c:v>0.002</c:v>
                </c:pt>
                <c:pt idx="13062">
                  <c:v>0.001</c:v>
                </c:pt>
                <c:pt idx="13063">
                  <c:v>0.0</c:v>
                </c:pt>
                <c:pt idx="13064">
                  <c:v>0.001</c:v>
                </c:pt>
                <c:pt idx="13065">
                  <c:v>0.008</c:v>
                </c:pt>
                <c:pt idx="13066">
                  <c:v>0.003</c:v>
                </c:pt>
                <c:pt idx="13067">
                  <c:v>0.002</c:v>
                </c:pt>
                <c:pt idx="13068">
                  <c:v>0.001</c:v>
                </c:pt>
                <c:pt idx="13069">
                  <c:v>0.004</c:v>
                </c:pt>
                <c:pt idx="13070">
                  <c:v>0.003</c:v>
                </c:pt>
                <c:pt idx="13071">
                  <c:v>0.002</c:v>
                </c:pt>
                <c:pt idx="13072">
                  <c:v>0.003</c:v>
                </c:pt>
                <c:pt idx="13073">
                  <c:v>0.002</c:v>
                </c:pt>
                <c:pt idx="13074">
                  <c:v>0.005</c:v>
                </c:pt>
                <c:pt idx="13075">
                  <c:v>0.005</c:v>
                </c:pt>
                <c:pt idx="13076">
                  <c:v>0.003</c:v>
                </c:pt>
                <c:pt idx="13077">
                  <c:v>0.003</c:v>
                </c:pt>
                <c:pt idx="13078">
                  <c:v>0.003</c:v>
                </c:pt>
                <c:pt idx="13079">
                  <c:v>0.001</c:v>
                </c:pt>
                <c:pt idx="13080">
                  <c:v>0.001</c:v>
                </c:pt>
                <c:pt idx="13081">
                  <c:v>0.003</c:v>
                </c:pt>
                <c:pt idx="13082">
                  <c:v>0.004</c:v>
                </c:pt>
                <c:pt idx="13083">
                  <c:v>0.004</c:v>
                </c:pt>
                <c:pt idx="13084">
                  <c:v>0.003</c:v>
                </c:pt>
                <c:pt idx="13085">
                  <c:v>0.002</c:v>
                </c:pt>
                <c:pt idx="13086">
                  <c:v>0.003</c:v>
                </c:pt>
                <c:pt idx="13087">
                  <c:v>0.004</c:v>
                </c:pt>
                <c:pt idx="13088">
                  <c:v>0.003</c:v>
                </c:pt>
                <c:pt idx="13089">
                  <c:v>0.001</c:v>
                </c:pt>
                <c:pt idx="13090">
                  <c:v>0.002</c:v>
                </c:pt>
                <c:pt idx="13091">
                  <c:v>0.001</c:v>
                </c:pt>
                <c:pt idx="13092">
                  <c:v>0.001</c:v>
                </c:pt>
                <c:pt idx="13093">
                  <c:v>0.002</c:v>
                </c:pt>
                <c:pt idx="13094">
                  <c:v>0.001</c:v>
                </c:pt>
                <c:pt idx="13095">
                  <c:v>0.002</c:v>
                </c:pt>
                <c:pt idx="13096">
                  <c:v>0.0</c:v>
                </c:pt>
                <c:pt idx="13097">
                  <c:v>0.001</c:v>
                </c:pt>
                <c:pt idx="13098">
                  <c:v>0.002</c:v>
                </c:pt>
                <c:pt idx="13099">
                  <c:v>0.001</c:v>
                </c:pt>
                <c:pt idx="13100">
                  <c:v>0.001</c:v>
                </c:pt>
                <c:pt idx="13101">
                  <c:v>0.003</c:v>
                </c:pt>
                <c:pt idx="13102">
                  <c:v>0.013</c:v>
                </c:pt>
                <c:pt idx="13103">
                  <c:v>0.014</c:v>
                </c:pt>
                <c:pt idx="13104">
                  <c:v>0.006</c:v>
                </c:pt>
                <c:pt idx="13105">
                  <c:v>0.002</c:v>
                </c:pt>
                <c:pt idx="13106">
                  <c:v>0.001</c:v>
                </c:pt>
                <c:pt idx="13107">
                  <c:v>0.001</c:v>
                </c:pt>
                <c:pt idx="13108">
                  <c:v>0.003</c:v>
                </c:pt>
                <c:pt idx="13109">
                  <c:v>0.002</c:v>
                </c:pt>
                <c:pt idx="13110">
                  <c:v>0.001</c:v>
                </c:pt>
                <c:pt idx="13111">
                  <c:v>0.002</c:v>
                </c:pt>
                <c:pt idx="13112">
                  <c:v>0.001</c:v>
                </c:pt>
                <c:pt idx="13113">
                  <c:v>0.001</c:v>
                </c:pt>
                <c:pt idx="13114">
                  <c:v>0.002</c:v>
                </c:pt>
                <c:pt idx="13115">
                  <c:v>0.002</c:v>
                </c:pt>
                <c:pt idx="13116">
                  <c:v>0.001</c:v>
                </c:pt>
                <c:pt idx="13117">
                  <c:v>0.002</c:v>
                </c:pt>
                <c:pt idx="13118">
                  <c:v>0.001</c:v>
                </c:pt>
                <c:pt idx="13119">
                  <c:v>0.001</c:v>
                </c:pt>
                <c:pt idx="13120">
                  <c:v>0.001</c:v>
                </c:pt>
                <c:pt idx="13121">
                  <c:v>0.002</c:v>
                </c:pt>
                <c:pt idx="13122">
                  <c:v>0.001</c:v>
                </c:pt>
                <c:pt idx="13123">
                  <c:v>0.002</c:v>
                </c:pt>
                <c:pt idx="13124">
                  <c:v>0.0</c:v>
                </c:pt>
                <c:pt idx="13125">
                  <c:v>0.001</c:v>
                </c:pt>
                <c:pt idx="13126">
                  <c:v>0.002</c:v>
                </c:pt>
                <c:pt idx="13127">
                  <c:v>0.002</c:v>
                </c:pt>
                <c:pt idx="13128">
                  <c:v>0.002</c:v>
                </c:pt>
                <c:pt idx="13129">
                  <c:v>0.001</c:v>
                </c:pt>
                <c:pt idx="13130">
                  <c:v>0.002</c:v>
                </c:pt>
                <c:pt idx="13131">
                  <c:v>0.002</c:v>
                </c:pt>
                <c:pt idx="13132">
                  <c:v>0.002</c:v>
                </c:pt>
                <c:pt idx="13133">
                  <c:v>0.003</c:v>
                </c:pt>
                <c:pt idx="13134">
                  <c:v>0.001</c:v>
                </c:pt>
                <c:pt idx="13135">
                  <c:v>0.001</c:v>
                </c:pt>
                <c:pt idx="13136">
                  <c:v>0.001</c:v>
                </c:pt>
                <c:pt idx="13137">
                  <c:v>0.001</c:v>
                </c:pt>
                <c:pt idx="13138">
                  <c:v>0.002</c:v>
                </c:pt>
                <c:pt idx="13139">
                  <c:v>0.002</c:v>
                </c:pt>
                <c:pt idx="13140">
                  <c:v>0.001</c:v>
                </c:pt>
                <c:pt idx="13141">
                  <c:v>0.002</c:v>
                </c:pt>
                <c:pt idx="13142">
                  <c:v>0.001</c:v>
                </c:pt>
                <c:pt idx="13143">
                  <c:v>0.002</c:v>
                </c:pt>
                <c:pt idx="13144">
                  <c:v>0.001</c:v>
                </c:pt>
                <c:pt idx="13145">
                  <c:v>0.001</c:v>
                </c:pt>
                <c:pt idx="13146">
                  <c:v>0.0</c:v>
                </c:pt>
                <c:pt idx="13147">
                  <c:v>0.001</c:v>
                </c:pt>
                <c:pt idx="13148">
                  <c:v>0.001</c:v>
                </c:pt>
                <c:pt idx="13149">
                  <c:v>0.0</c:v>
                </c:pt>
                <c:pt idx="13150">
                  <c:v>0.002</c:v>
                </c:pt>
                <c:pt idx="13151">
                  <c:v>0.001</c:v>
                </c:pt>
                <c:pt idx="13152">
                  <c:v>0.001</c:v>
                </c:pt>
                <c:pt idx="13153">
                  <c:v>0.001</c:v>
                </c:pt>
                <c:pt idx="13154">
                  <c:v>0.001</c:v>
                </c:pt>
                <c:pt idx="13155">
                  <c:v>0.001</c:v>
                </c:pt>
                <c:pt idx="13156">
                  <c:v>0.001</c:v>
                </c:pt>
                <c:pt idx="13157">
                  <c:v>0.002</c:v>
                </c:pt>
                <c:pt idx="13158">
                  <c:v>0.001</c:v>
                </c:pt>
                <c:pt idx="13159">
                  <c:v>0.001</c:v>
                </c:pt>
                <c:pt idx="13160">
                  <c:v>0.001</c:v>
                </c:pt>
                <c:pt idx="13161">
                  <c:v>0.002</c:v>
                </c:pt>
                <c:pt idx="13162">
                  <c:v>0.001</c:v>
                </c:pt>
                <c:pt idx="13163">
                  <c:v>0.001</c:v>
                </c:pt>
                <c:pt idx="13164">
                  <c:v>0.002</c:v>
                </c:pt>
                <c:pt idx="13165">
                  <c:v>0.001</c:v>
                </c:pt>
                <c:pt idx="13166">
                  <c:v>0.001</c:v>
                </c:pt>
                <c:pt idx="13167">
                  <c:v>0.001</c:v>
                </c:pt>
                <c:pt idx="13168">
                  <c:v>0.001</c:v>
                </c:pt>
                <c:pt idx="13169">
                  <c:v>0.002</c:v>
                </c:pt>
                <c:pt idx="13170">
                  <c:v>0.001</c:v>
                </c:pt>
                <c:pt idx="13171">
                  <c:v>0.001</c:v>
                </c:pt>
                <c:pt idx="13172">
                  <c:v>0.002</c:v>
                </c:pt>
                <c:pt idx="13173">
                  <c:v>0.001</c:v>
                </c:pt>
                <c:pt idx="13174">
                  <c:v>0.002</c:v>
                </c:pt>
                <c:pt idx="13175">
                  <c:v>0.001</c:v>
                </c:pt>
                <c:pt idx="13176">
                  <c:v>0.001</c:v>
                </c:pt>
                <c:pt idx="13177">
                  <c:v>0.0</c:v>
                </c:pt>
                <c:pt idx="13178">
                  <c:v>0.003</c:v>
                </c:pt>
                <c:pt idx="13179">
                  <c:v>0.002</c:v>
                </c:pt>
                <c:pt idx="13180">
                  <c:v>0.001</c:v>
                </c:pt>
                <c:pt idx="13181">
                  <c:v>0.001</c:v>
                </c:pt>
                <c:pt idx="13182">
                  <c:v>0.001</c:v>
                </c:pt>
                <c:pt idx="13183">
                  <c:v>0.001</c:v>
                </c:pt>
                <c:pt idx="13184">
                  <c:v>0.001</c:v>
                </c:pt>
                <c:pt idx="13185">
                  <c:v>0.001</c:v>
                </c:pt>
                <c:pt idx="13186">
                  <c:v>0.001</c:v>
                </c:pt>
                <c:pt idx="13187">
                  <c:v>0.001</c:v>
                </c:pt>
                <c:pt idx="13188">
                  <c:v>0.0</c:v>
                </c:pt>
                <c:pt idx="13189">
                  <c:v>0.002</c:v>
                </c:pt>
                <c:pt idx="13190">
                  <c:v>0.002</c:v>
                </c:pt>
                <c:pt idx="13191">
                  <c:v>0.002</c:v>
                </c:pt>
                <c:pt idx="13192">
                  <c:v>0.002</c:v>
                </c:pt>
                <c:pt idx="13193">
                  <c:v>0.002</c:v>
                </c:pt>
                <c:pt idx="13194">
                  <c:v>0.003</c:v>
                </c:pt>
                <c:pt idx="13195">
                  <c:v>0.002</c:v>
                </c:pt>
                <c:pt idx="13196">
                  <c:v>0.001</c:v>
                </c:pt>
                <c:pt idx="13197">
                  <c:v>0.002</c:v>
                </c:pt>
                <c:pt idx="13198">
                  <c:v>0.002</c:v>
                </c:pt>
                <c:pt idx="13199">
                  <c:v>0.002</c:v>
                </c:pt>
                <c:pt idx="13200">
                  <c:v>0.002</c:v>
                </c:pt>
                <c:pt idx="13201">
                  <c:v>0.001</c:v>
                </c:pt>
                <c:pt idx="13202">
                  <c:v>0.003</c:v>
                </c:pt>
                <c:pt idx="13203">
                  <c:v>0.002</c:v>
                </c:pt>
                <c:pt idx="13204">
                  <c:v>0.001</c:v>
                </c:pt>
                <c:pt idx="13205">
                  <c:v>0.001</c:v>
                </c:pt>
                <c:pt idx="13206">
                  <c:v>0.002</c:v>
                </c:pt>
                <c:pt idx="13207">
                  <c:v>0.001</c:v>
                </c:pt>
                <c:pt idx="13208">
                  <c:v>0.001</c:v>
                </c:pt>
                <c:pt idx="13209">
                  <c:v>0.001</c:v>
                </c:pt>
                <c:pt idx="13210">
                  <c:v>0.001</c:v>
                </c:pt>
                <c:pt idx="13211">
                  <c:v>0.002</c:v>
                </c:pt>
                <c:pt idx="13212">
                  <c:v>0.001</c:v>
                </c:pt>
                <c:pt idx="13213">
                  <c:v>0.002</c:v>
                </c:pt>
                <c:pt idx="13214">
                  <c:v>0.001</c:v>
                </c:pt>
                <c:pt idx="13215">
                  <c:v>0.001</c:v>
                </c:pt>
                <c:pt idx="13216">
                  <c:v>0.001</c:v>
                </c:pt>
                <c:pt idx="13217">
                  <c:v>0.001</c:v>
                </c:pt>
                <c:pt idx="13218">
                  <c:v>0.004</c:v>
                </c:pt>
                <c:pt idx="13219">
                  <c:v>0.002</c:v>
                </c:pt>
                <c:pt idx="13220">
                  <c:v>0.003</c:v>
                </c:pt>
                <c:pt idx="13221">
                  <c:v>0.002</c:v>
                </c:pt>
                <c:pt idx="13222">
                  <c:v>0.001</c:v>
                </c:pt>
                <c:pt idx="13223">
                  <c:v>0.003</c:v>
                </c:pt>
                <c:pt idx="13224">
                  <c:v>0.002</c:v>
                </c:pt>
                <c:pt idx="13225">
                  <c:v>0.0</c:v>
                </c:pt>
                <c:pt idx="13226">
                  <c:v>0.001</c:v>
                </c:pt>
                <c:pt idx="13227">
                  <c:v>0.002</c:v>
                </c:pt>
                <c:pt idx="13228">
                  <c:v>0.003</c:v>
                </c:pt>
                <c:pt idx="13229">
                  <c:v>0.002</c:v>
                </c:pt>
                <c:pt idx="13230">
                  <c:v>0.002</c:v>
                </c:pt>
                <c:pt idx="13231">
                  <c:v>0.003</c:v>
                </c:pt>
                <c:pt idx="13232">
                  <c:v>0.001</c:v>
                </c:pt>
                <c:pt idx="13233">
                  <c:v>0.001</c:v>
                </c:pt>
                <c:pt idx="13234">
                  <c:v>0.001</c:v>
                </c:pt>
                <c:pt idx="13235">
                  <c:v>0.003</c:v>
                </c:pt>
                <c:pt idx="13236">
                  <c:v>0.001</c:v>
                </c:pt>
                <c:pt idx="13237">
                  <c:v>0.001</c:v>
                </c:pt>
                <c:pt idx="13238">
                  <c:v>0.001</c:v>
                </c:pt>
                <c:pt idx="13239">
                  <c:v>0.002</c:v>
                </c:pt>
                <c:pt idx="13240">
                  <c:v>0.001</c:v>
                </c:pt>
                <c:pt idx="13241">
                  <c:v>0.001</c:v>
                </c:pt>
                <c:pt idx="13242">
                  <c:v>0.001</c:v>
                </c:pt>
                <c:pt idx="13243">
                  <c:v>0.0</c:v>
                </c:pt>
                <c:pt idx="13244">
                  <c:v>0.001</c:v>
                </c:pt>
                <c:pt idx="13245">
                  <c:v>0.002</c:v>
                </c:pt>
                <c:pt idx="13246">
                  <c:v>0.001</c:v>
                </c:pt>
                <c:pt idx="13247">
                  <c:v>0.0</c:v>
                </c:pt>
                <c:pt idx="13248">
                  <c:v>0.003</c:v>
                </c:pt>
                <c:pt idx="13249">
                  <c:v>0.0</c:v>
                </c:pt>
                <c:pt idx="13250">
                  <c:v>0.001</c:v>
                </c:pt>
                <c:pt idx="13251">
                  <c:v>0.001</c:v>
                </c:pt>
                <c:pt idx="13252">
                  <c:v>0.001</c:v>
                </c:pt>
                <c:pt idx="13253">
                  <c:v>0.001</c:v>
                </c:pt>
                <c:pt idx="13254">
                  <c:v>0.001</c:v>
                </c:pt>
                <c:pt idx="13255">
                  <c:v>0.001</c:v>
                </c:pt>
                <c:pt idx="13256">
                  <c:v>0.0</c:v>
                </c:pt>
                <c:pt idx="13257">
                  <c:v>0.001</c:v>
                </c:pt>
                <c:pt idx="13258">
                  <c:v>0.001</c:v>
                </c:pt>
                <c:pt idx="13259">
                  <c:v>0.0</c:v>
                </c:pt>
                <c:pt idx="13260">
                  <c:v>0.001</c:v>
                </c:pt>
                <c:pt idx="13261">
                  <c:v>0.001</c:v>
                </c:pt>
                <c:pt idx="13262">
                  <c:v>0.001</c:v>
                </c:pt>
                <c:pt idx="13263">
                  <c:v>0.001</c:v>
                </c:pt>
                <c:pt idx="13264">
                  <c:v>0.002</c:v>
                </c:pt>
                <c:pt idx="13265">
                  <c:v>0.001</c:v>
                </c:pt>
                <c:pt idx="13266">
                  <c:v>0.001</c:v>
                </c:pt>
                <c:pt idx="13267">
                  <c:v>0.001</c:v>
                </c:pt>
                <c:pt idx="13268">
                  <c:v>0.001</c:v>
                </c:pt>
                <c:pt idx="13269">
                  <c:v>0.001</c:v>
                </c:pt>
                <c:pt idx="13270">
                  <c:v>0.001</c:v>
                </c:pt>
                <c:pt idx="13271">
                  <c:v>0.001</c:v>
                </c:pt>
                <c:pt idx="13272">
                  <c:v>0.0</c:v>
                </c:pt>
                <c:pt idx="13273">
                  <c:v>0.001</c:v>
                </c:pt>
                <c:pt idx="13274">
                  <c:v>0.001</c:v>
                </c:pt>
                <c:pt idx="13275">
                  <c:v>0.001</c:v>
                </c:pt>
                <c:pt idx="13276">
                  <c:v>0.002</c:v>
                </c:pt>
                <c:pt idx="13277">
                  <c:v>0.002</c:v>
                </c:pt>
                <c:pt idx="13278">
                  <c:v>0.001</c:v>
                </c:pt>
                <c:pt idx="13279">
                  <c:v>0.002</c:v>
                </c:pt>
                <c:pt idx="13280">
                  <c:v>0.001</c:v>
                </c:pt>
                <c:pt idx="13281">
                  <c:v>0.001</c:v>
                </c:pt>
                <c:pt idx="13282">
                  <c:v>0.001</c:v>
                </c:pt>
                <c:pt idx="13283">
                  <c:v>0.002</c:v>
                </c:pt>
                <c:pt idx="13284">
                  <c:v>0.002</c:v>
                </c:pt>
                <c:pt idx="13285">
                  <c:v>0.001</c:v>
                </c:pt>
                <c:pt idx="13286">
                  <c:v>0.001</c:v>
                </c:pt>
                <c:pt idx="13287">
                  <c:v>0.001</c:v>
                </c:pt>
                <c:pt idx="13288">
                  <c:v>0.001</c:v>
                </c:pt>
                <c:pt idx="13289">
                  <c:v>0.0</c:v>
                </c:pt>
                <c:pt idx="13290">
                  <c:v>0.0</c:v>
                </c:pt>
                <c:pt idx="13291">
                  <c:v>0.001</c:v>
                </c:pt>
                <c:pt idx="13292">
                  <c:v>0.001</c:v>
                </c:pt>
                <c:pt idx="13293">
                  <c:v>0.001</c:v>
                </c:pt>
                <c:pt idx="13294">
                  <c:v>0.0</c:v>
                </c:pt>
                <c:pt idx="13295">
                  <c:v>0.001</c:v>
                </c:pt>
                <c:pt idx="13296">
                  <c:v>0.002</c:v>
                </c:pt>
                <c:pt idx="13297">
                  <c:v>0.001</c:v>
                </c:pt>
                <c:pt idx="13298">
                  <c:v>0.0</c:v>
                </c:pt>
                <c:pt idx="13299">
                  <c:v>0.0</c:v>
                </c:pt>
                <c:pt idx="13300">
                  <c:v>0.001</c:v>
                </c:pt>
                <c:pt idx="13301">
                  <c:v>0.001</c:v>
                </c:pt>
                <c:pt idx="13302">
                  <c:v>0.001</c:v>
                </c:pt>
                <c:pt idx="13303">
                  <c:v>0.001</c:v>
                </c:pt>
                <c:pt idx="13304">
                  <c:v>0.001</c:v>
                </c:pt>
                <c:pt idx="13305">
                  <c:v>0.002</c:v>
                </c:pt>
                <c:pt idx="13306">
                  <c:v>0.001</c:v>
                </c:pt>
                <c:pt idx="13307">
                  <c:v>0.001</c:v>
                </c:pt>
                <c:pt idx="13308">
                  <c:v>0.001</c:v>
                </c:pt>
                <c:pt idx="13309">
                  <c:v>0.002</c:v>
                </c:pt>
                <c:pt idx="13310">
                  <c:v>0.002</c:v>
                </c:pt>
                <c:pt idx="13311">
                  <c:v>0.001</c:v>
                </c:pt>
                <c:pt idx="13312">
                  <c:v>0.002</c:v>
                </c:pt>
                <c:pt idx="13313">
                  <c:v>0.001</c:v>
                </c:pt>
                <c:pt idx="13314">
                  <c:v>0.001</c:v>
                </c:pt>
                <c:pt idx="13315">
                  <c:v>0.001</c:v>
                </c:pt>
                <c:pt idx="13316">
                  <c:v>0.001</c:v>
                </c:pt>
                <c:pt idx="13317">
                  <c:v>0.001</c:v>
                </c:pt>
                <c:pt idx="13318">
                  <c:v>0.002</c:v>
                </c:pt>
                <c:pt idx="13319">
                  <c:v>0.001</c:v>
                </c:pt>
                <c:pt idx="13320">
                  <c:v>0.001</c:v>
                </c:pt>
                <c:pt idx="13321">
                  <c:v>0.001</c:v>
                </c:pt>
                <c:pt idx="13322">
                  <c:v>0.001</c:v>
                </c:pt>
                <c:pt idx="13323">
                  <c:v>0.001</c:v>
                </c:pt>
                <c:pt idx="13324">
                  <c:v>0.001</c:v>
                </c:pt>
                <c:pt idx="13325">
                  <c:v>0.001</c:v>
                </c:pt>
                <c:pt idx="13326">
                  <c:v>0.001</c:v>
                </c:pt>
                <c:pt idx="13327">
                  <c:v>0.001</c:v>
                </c:pt>
                <c:pt idx="13328">
                  <c:v>0.001</c:v>
                </c:pt>
                <c:pt idx="13329">
                  <c:v>0.001</c:v>
                </c:pt>
                <c:pt idx="13330">
                  <c:v>0.001</c:v>
                </c:pt>
                <c:pt idx="13331">
                  <c:v>0.001</c:v>
                </c:pt>
                <c:pt idx="13332">
                  <c:v>0.0</c:v>
                </c:pt>
                <c:pt idx="13333">
                  <c:v>0.0</c:v>
                </c:pt>
                <c:pt idx="13334">
                  <c:v>0.001</c:v>
                </c:pt>
                <c:pt idx="13335">
                  <c:v>0.001</c:v>
                </c:pt>
                <c:pt idx="13336">
                  <c:v>0.0</c:v>
                </c:pt>
                <c:pt idx="13337">
                  <c:v>0.001</c:v>
                </c:pt>
                <c:pt idx="13338">
                  <c:v>0.001</c:v>
                </c:pt>
                <c:pt idx="13339">
                  <c:v>0.001</c:v>
                </c:pt>
                <c:pt idx="13340">
                  <c:v>0.001</c:v>
                </c:pt>
                <c:pt idx="13341">
                  <c:v>0.001</c:v>
                </c:pt>
                <c:pt idx="13342">
                  <c:v>0.0</c:v>
                </c:pt>
                <c:pt idx="13343">
                  <c:v>0.001</c:v>
                </c:pt>
                <c:pt idx="13344">
                  <c:v>0.001</c:v>
                </c:pt>
                <c:pt idx="13345">
                  <c:v>0.001</c:v>
                </c:pt>
                <c:pt idx="13346">
                  <c:v>0.0</c:v>
                </c:pt>
                <c:pt idx="13347">
                  <c:v>0.001</c:v>
                </c:pt>
                <c:pt idx="13348">
                  <c:v>0.0</c:v>
                </c:pt>
                <c:pt idx="13349">
                  <c:v>0.001</c:v>
                </c:pt>
                <c:pt idx="13350">
                  <c:v>0.001</c:v>
                </c:pt>
                <c:pt idx="13351">
                  <c:v>0.001</c:v>
                </c:pt>
                <c:pt idx="13352">
                  <c:v>0.001</c:v>
                </c:pt>
                <c:pt idx="13353">
                  <c:v>0.001</c:v>
                </c:pt>
                <c:pt idx="13354">
                  <c:v>0.0</c:v>
                </c:pt>
                <c:pt idx="13355">
                  <c:v>0.001</c:v>
                </c:pt>
                <c:pt idx="13356">
                  <c:v>0.001</c:v>
                </c:pt>
                <c:pt idx="13357">
                  <c:v>0.001</c:v>
                </c:pt>
                <c:pt idx="13358">
                  <c:v>0.001</c:v>
                </c:pt>
                <c:pt idx="13359">
                  <c:v>0.001</c:v>
                </c:pt>
                <c:pt idx="13360">
                  <c:v>0.001</c:v>
                </c:pt>
                <c:pt idx="13361">
                  <c:v>0.001</c:v>
                </c:pt>
                <c:pt idx="13362">
                  <c:v>0.001</c:v>
                </c:pt>
                <c:pt idx="13363">
                  <c:v>0.001</c:v>
                </c:pt>
                <c:pt idx="13364">
                  <c:v>0.001</c:v>
                </c:pt>
                <c:pt idx="13365">
                  <c:v>0.0</c:v>
                </c:pt>
                <c:pt idx="13366">
                  <c:v>0.0</c:v>
                </c:pt>
                <c:pt idx="13367">
                  <c:v>0.001</c:v>
                </c:pt>
                <c:pt idx="13368">
                  <c:v>0.001</c:v>
                </c:pt>
                <c:pt idx="13369">
                  <c:v>0.001</c:v>
                </c:pt>
                <c:pt idx="13370">
                  <c:v>0.001</c:v>
                </c:pt>
                <c:pt idx="13371">
                  <c:v>0.001</c:v>
                </c:pt>
                <c:pt idx="13372">
                  <c:v>0.001</c:v>
                </c:pt>
                <c:pt idx="13373">
                  <c:v>0.001</c:v>
                </c:pt>
                <c:pt idx="13374">
                  <c:v>0.001</c:v>
                </c:pt>
                <c:pt idx="13375">
                  <c:v>0.0</c:v>
                </c:pt>
                <c:pt idx="13376">
                  <c:v>0.001</c:v>
                </c:pt>
                <c:pt idx="13377">
                  <c:v>0.001</c:v>
                </c:pt>
                <c:pt idx="13378">
                  <c:v>0.001</c:v>
                </c:pt>
                <c:pt idx="13379">
                  <c:v>0.001</c:v>
                </c:pt>
                <c:pt idx="13380">
                  <c:v>0.0</c:v>
                </c:pt>
                <c:pt idx="13381">
                  <c:v>0.0</c:v>
                </c:pt>
                <c:pt idx="13382">
                  <c:v>0.001</c:v>
                </c:pt>
                <c:pt idx="13383">
                  <c:v>0.002</c:v>
                </c:pt>
                <c:pt idx="13384">
                  <c:v>0.0</c:v>
                </c:pt>
                <c:pt idx="13385">
                  <c:v>0.001</c:v>
                </c:pt>
                <c:pt idx="13386">
                  <c:v>0.002</c:v>
                </c:pt>
                <c:pt idx="13387">
                  <c:v>0.001</c:v>
                </c:pt>
                <c:pt idx="13388">
                  <c:v>0.0</c:v>
                </c:pt>
                <c:pt idx="13389">
                  <c:v>0.001</c:v>
                </c:pt>
                <c:pt idx="13390">
                  <c:v>0.001</c:v>
                </c:pt>
                <c:pt idx="13391">
                  <c:v>0.001</c:v>
                </c:pt>
                <c:pt idx="13392">
                  <c:v>0.0</c:v>
                </c:pt>
                <c:pt idx="13393">
                  <c:v>0.0</c:v>
                </c:pt>
                <c:pt idx="13394">
                  <c:v>0.002</c:v>
                </c:pt>
                <c:pt idx="13395">
                  <c:v>0.001</c:v>
                </c:pt>
                <c:pt idx="13396">
                  <c:v>0.001</c:v>
                </c:pt>
                <c:pt idx="13397">
                  <c:v>0.0</c:v>
                </c:pt>
                <c:pt idx="13398">
                  <c:v>0.001</c:v>
                </c:pt>
                <c:pt idx="13399">
                  <c:v>0.0</c:v>
                </c:pt>
                <c:pt idx="13400">
                  <c:v>0.001</c:v>
                </c:pt>
                <c:pt idx="13401">
                  <c:v>0.0</c:v>
                </c:pt>
                <c:pt idx="13402">
                  <c:v>0.0</c:v>
                </c:pt>
                <c:pt idx="13403">
                  <c:v>0.0</c:v>
                </c:pt>
                <c:pt idx="13404">
                  <c:v>0.001</c:v>
                </c:pt>
                <c:pt idx="13405">
                  <c:v>0.001</c:v>
                </c:pt>
                <c:pt idx="13406">
                  <c:v>0.0</c:v>
                </c:pt>
                <c:pt idx="13407">
                  <c:v>0.0</c:v>
                </c:pt>
                <c:pt idx="13408">
                  <c:v>0.0</c:v>
                </c:pt>
                <c:pt idx="13409">
                  <c:v>0.0</c:v>
                </c:pt>
                <c:pt idx="13410">
                  <c:v>0.0</c:v>
                </c:pt>
                <c:pt idx="13411">
                  <c:v>0.001</c:v>
                </c:pt>
                <c:pt idx="13412">
                  <c:v>0.0</c:v>
                </c:pt>
                <c:pt idx="13413">
                  <c:v>0.001</c:v>
                </c:pt>
                <c:pt idx="13414">
                  <c:v>0.0</c:v>
                </c:pt>
                <c:pt idx="13415">
                  <c:v>0.0</c:v>
                </c:pt>
                <c:pt idx="13416">
                  <c:v>0.0</c:v>
                </c:pt>
                <c:pt idx="13417">
                  <c:v>0.0</c:v>
                </c:pt>
                <c:pt idx="13418">
                  <c:v>0.0</c:v>
                </c:pt>
                <c:pt idx="13419">
                  <c:v>0.0</c:v>
                </c:pt>
                <c:pt idx="13420">
                  <c:v>0.001</c:v>
                </c:pt>
                <c:pt idx="13421">
                  <c:v>0.0</c:v>
                </c:pt>
                <c:pt idx="13422">
                  <c:v>0.001</c:v>
                </c:pt>
                <c:pt idx="13423">
                  <c:v>0.0</c:v>
                </c:pt>
                <c:pt idx="13424">
                  <c:v>0.0</c:v>
                </c:pt>
                <c:pt idx="13425">
                  <c:v>0.0</c:v>
                </c:pt>
                <c:pt idx="13426">
                  <c:v>0.0</c:v>
                </c:pt>
                <c:pt idx="13427">
                  <c:v>0.0</c:v>
                </c:pt>
                <c:pt idx="13428">
                  <c:v>0.0</c:v>
                </c:pt>
                <c:pt idx="13429">
                  <c:v>0.001</c:v>
                </c:pt>
                <c:pt idx="13430">
                  <c:v>0.001</c:v>
                </c:pt>
                <c:pt idx="13431">
                  <c:v>0.0</c:v>
                </c:pt>
                <c:pt idx="13432">
                  <c:v>0.001</c:v>
                </c:pt>
                <c:pt idx="13433">
                  <c:v>0.001</c:v>
                </c:pt>
                <c:pt idx="13434">
                  <c:v>0.0</c:v>
                </c:pt>
                <c:pt idx="13435">
                  <c:v>0.001</c:v>
                </c:pt>
                <c:pt idx="13436">
                  <c:v>0.0</c:v>
                </c:pt>
                <c:pt idx="13437">
                  <c:v>0.001</c:v>
                </c:pt>
                <c:pt idx="13438">
                  <c:v>0.0</c:v>
                </c:pt>
                <c:pt idx="13439">
                  <c:v>0.002</c:v>
                </c:pt>
                <c:pt idx="13440">
                  <c:v>0.0</c:v>
                </c:pt>
                <c:pt idx="13441">
                  <c:v>0.0</c:v>
                </c:pt>
                <c:pt idx="13442">
                  <c:v>0.001</c:v>
                </c:pt>
                <c:pt idx="13443">
                  <c:v>0.0</c:v>
                </c:pt>
                <c:pt idx="13444">
                  <c:v>0.0</c:v>
                </c:pt>
                <c:pt idx="13445">
                  <c:v>0.0</c:v>
                </c:pt>
                <c:pt idx="13446">
                  <c:v>0.0</c:v>
                </c:pt>
                <c:pt idx="13447">
                  <c:v>0.0</c:v>
                </c:pt>
                <c:pt idx="13448">
                  <c:v>0.0</c:v>
                </c:pt>
                <c:pt idx="13449">
                  <c:v>0.0</c:v>
                </c:pt>
                <c:pt idx="13450">
                  <c:v>0.001</c:v>
                </c:pt>
                <c:pt idx="13451">
                  <c:v>0.001</c:v>
                </c:pt>
                <c:pt idx="13452">
                  <c:v>0.0</c:v>
                </c:pt>
                <c:pt idx="13453">
                  <c:v>0.001</c:v>
                </c:pt>
                <c:pt idx="13454">
                  <c:v>0.001</c:v>
                </c:pt>
                <c:pt idx="13455">
                  <c:v>0.001</c:v>
                </c:pt>
                <c:pt idx="13456">
                  <c:v>0.0</c:v>
                </c:pt>
                <c:pt idx="13457">
                  <c:v>0.0</c:v>
                </c:pt>
                <c:pt idx="13458">
                  <c:v>0.0</c:v>
                </c:pt>
                <c:pt idx="13459">
                  <c:v>0.0</c:v>
                </c:pt>
                <c:pt idx="13460">
                  <c:v>0.001</c:v>
                </c:pt>
                <c:pt idx="13461">
                  <c:v>0.0</c:v>
                </c:pt>
                <c:pt idx="13462">
                  <c:v>0.0</c:v>
                </c:pt>
                <c:pt idx="13463">
                  <c:v>0.0</c:v>
                </c:pt>
                <c:pt idx="13464">
                  <c:v>0.001</c:v>
                </c:pt>
                <c:pt idx="13465">
                  <c:v>0.001</c:v>
                </c:pt>
                <c:pt idx="13466">
                  <c:v>0.001</c:v>
                </c:pt>
                <c:pt idx="13467">
                  <c:v>0.001</c:v>
                </c:pt>
                <c:pt idx="13468">
                  <c:v>0.0</c:v>
                </c:pt>
                <c:pt idx="13469">
                  <c:v>0.001</c:v>
                </c:pt>
                <c:pt idx="13470">
                  <c:v>0.0</c:v>
                </c:pt>
                <c:pt idx="13471">
                  <c:v>0.001</c:v>
                </c:pt>
                <c:pt idx="13472">
                  <c:v>0.001</c:v>
                </c:pt>
                <c:pt idx="13473">
                  <c:v>0.0</c:v>
                </c:pt>
                <c:pt idx="13474">
                  <c:v>0.0</c:v>
                </c:pt>
                <c:pt idx="13475">
                  <c:v>0.0</c:v>
                </c:pt>
                <c:pt idx="13476">
                  <c:v>0.0</c:v>
                </c:pt>
                <c:pt idx="13477">
                  <c:v>0.0</c:v>
                </c:pt>
                <c:pt idx="13478">
                  <c:v>0.001</c:v>
                </c:pt>
                <c:pt idx="13479">
                  <c:v>0.0</c:v>
                </c:pt>
                <c:pt idx="13480">
                  <c:v>0.0</c:v>
                </c:pt>
                <c:pt idx="13481">
                  <c:v>0.0</c:v>
                </c:pt>
                <c:pt idx="13482">
                  <c:v>0.001</c:v>
                </c:pt>
                <c:pt idx="13483">
                  <c:v>0.001</c:v>
                </c:pt>
                <c:pt idx="13484">
                  <c:v>0.001</c:v>
                </c:pt>
                <c:pt idx="13485">
                  <c:v>0.001</c:v>
                </c:pt>
                <c:pt idx="13486">
                  <c:v>0.001</c:v>
                </c:pt>
                <c:pt idx="13487">
                  <c:v>0.0</c:v>
                </c:pt>
                <c:pt idx="13488">
                  <c:v>0.0</c:v>
                </c:pt>
                <c:pt idx="13489">
                  <c:v>0.001</c:v>
                </c:pt>
                <c:pt idx="13490">
                  <c:v>0.0</c:v>
                </c:pt>
                <c:pt idx="13491">
                  <c:v>0.0</c:v>
                </c:pt>
                <c:pt idx="13492">
                  <c:v>0.0</c:v>
                </c:pt>
                <c:pt idx="13493">
                  <c:v>0.0</c:v>
                </c:pt>
                <c:pt idx="13494">
                  <c:v>0.0</c:v>
                </c:pt>
                <c:pt idx="13495">
                  <c:v>0.001</c:v>
                </c:pt>
                <c:pt idx="13496">
                  <c:v>0.0</c:v>
                </c:pt>
                <c:pt idx="13497">
                  <c:v>0.0</c:v>
                </c:pt>
                <c:pt idx="13498">
                  <c:v>0.0</c:v>
                </c:pt>
                <c:pt idx="13499">
                  <c:v>0.0</c:v>
                </c:pt>
                <c:pt idx="13500">
                  <c:v>0.0</c:v>
                </c:pt>
                <c:pt idx="13501">
                  <c:v>0.0</c:v>
                </c:pt>
                <c:pt idx="13502">
                  <c:v>0.001</c:v>
                </c:pt>
                <c:pt idx="13503">
                  <c:v>0.001</c:v>
                </c:pt>
                <c:pt idx="13504">
                  <c:v>0.0</c:v>
                </c:pt>
                <c:pt idx="13505">
                  <c:v>0.001</c:v>
                </c:pt>
                <c:pt idx="13506">
                  <c:v>0.001</c:v>
                </c:pt>
                <c:pt idx="13507">
                  <c:v>0.0</c:v>
                </c:pt>
                <c:pt idx="13508">
                  <c:v>0.0</c:v>
                </c:pt>
                <c:pt idx="13509">
                  <c:v>0.001</c:v>
                </c:pt>
                <c:pt idx="13510">
                  <c:v>0.0</c:v>
                </c:pt>
                <c:pt idx="13511">
                  <c:v>0.0</c:v>
                </c:pt>
                <c:pt idx="13512">
                  <c:v>0.001</c:v>
                </c:pt>
                <c:pt idx="13513">
                  <c:v>0.0</c:v>
                </c:pt>
                <c:pt idx="13514">
                  <c:v>0.0</c:v>
                </c:pt>
                <c:pt idx="13515">
                  <c:v>0.0</c:v>
                </c:pt>
                <c:pt idx="13516">
                  <c:v>0.001</c:v>
                </c:pt>
                <c:pt idx="13517">
                  <c:v>0.0</c:v>
                </c:pt>
                <c:pt idx="13518">
                  <c:v>0.0</c:v>
                </c:pt>
                <c:pt idx="13519">
                  <c:v>0.001</c:v>
                </c:pt>
                <c:pt idx="13520">
                  <c:v>0.001</c:v>
                </c:pt>
                <c:pt idx="13521">
                  <c:v>0.001</c:v>
                </c:pt>
                <c:pt idx="13522">
                  <c:v>0.001</c:v>
                </c:pt>
                <c:pt idx="13523">
                  <c:v>0.001</c:v>
                </c:pt>
                <c:pt idx="13524">
                  <c:v>0.001</c:v>
                </c:pt>
                <c:pt idx="13525">
                  <c:v>0.0</c:v>
                </c:pt>
                <c:pt idx="13526">
                  <c:v>0.001</c:v>
                </c:pt>
                <c:pt idx="13527">
                  <c:v>0.001</c:v>
                </c:pt>
                <c:pt idx="13528">
                  <c:v>0.0</c:v>
                </c:pt>
                <c:pt idx="13529">
                  <c:v>0.001</c:v>
                </c:pt>
                <c:pt idx="13530">
                  <c:v>0.001</c:v>
                </c:pt>
                <c:pt idx="13531">
                  <c:v>0.0</c:v>
                </c:pt>
                <c:pt idx="13532">
                  <c:v>0.0</c:v>
                </c:pt>
                <c:pt idx="13533">
                  <c:v>0.0</c:v>
                </c:pt>
                <c:pt idx="13534">
                  <c:v>0.0</c:v>
                </c:pt>
                <c:pt idx="13535">
                  <c:v>0.0</c:v>
                </c:pt>
                <c:pt idx="13536">
                  <c:v>0.0</c:v>
                </c:pt>
                <c:pt idx="13537">
                  <c:v>0.0</c:v>
                </c:pt>
                <c:pt idx="13538">
                  <c:v>0.0</c:v>
                </c:pt>
                <c:pt idx="13539">
                  <c:v>0.001</c:v>
                </c:pt>
                <c:pt idx="13540">
                  <c:v>0.001</c:v>
                </c:pt>
                <c:pt idx="13541">
                  <c:v>0.0</c:v>
                </c:pt>
                <c:pt idx="13542">
                  <c:v>0.0</c:v>
                </c:pt>
                <c:pt idx="13543">
                  <c:v>0.0</c:v>
                </c:pt>
                <c:pt idx="13544">
                  <c:v>0.0</c:v>
                </c:pt>
                <c:pt idx="13545">
                  <c:v>0.001</c:v>
                </c:pt>
                <c:pt idx="13546">
                  <c:v>0.0</c:v>
                </c:pt>
                <c:pt idx="13547">
                  <c:v>0.0</c:v>
                </c:pt>
                <c:pt idx="13548">
                  <c:v>0.001</c:v>
                </c:pt>
                <c:pt idx="13549">
                  <c:v>0.0</c:v>
                </c:pt>
                <c:pt idx="13550">
                  <c:v>0.0</c:v>
                </c:pt>
                <c:pt idx="13551">
                  <c:v>0.001</c:v>
                </c:pt>
                <c:pt idx="13552">
                  <c:v>0.0</c:v>
                </c:pt>
                <c:pt idx="13553">
                  <c:v>0.0</c:v>
                </c:pt>
                <c:pt idx="13554">
                  <c:v>0.0</c:v>
                </c:pt>
                <c:pt idx="13555">
                  <c:v>0.001</c:v>
                </c:pt>
                <c:pt idx="13556">
                  <c:v>0.0</c:v>
                </c:pt>
                <c:pt idx="13557">
                  <c:v>0.0</c:v>
                </c:pt>
                <c:pt idx="13558">
                  <c:v>0.0</c:v>
                </c:pt>
                <c:pt idx="13559">
                  <c:v>0.0</c:v>
                </c:pt>
                <c:pt idx="13560">
                  <c:v>0.001</c:v>
                </c:pt>
                <c:pt idx="13561">
                  <c:v>0.0</c:v>
                </c:pt>
                <c:pt idx="13562">
                  <c:v>0.001</c:v>
                </c:pt>
                <c:pt idx="13563">
                  <c:v>0.0</c:v>
                </c:pt>
                <c:pt idx="13564">
                  <c:v>0.0</c:v>
                </c:pt>
                <c:pt idx="13565">
                  <c:v>0.0</c:v>
                </c:pt>
                <c:pt idx="13566">
                  <c:v>0.001</c:v>
                </c:pt>
                <c:pt idx="13567">
                  <c:v>0.002</c:v>
                </c:pt>
                <c:pt idx="13568">
                  <c:v>0.001</c:v>
                </c:pt>
                <c:pt idx="13569">
                  <c:v>0.0</c:v>
                </c:pt>
                <c:pt idx="13570">
                  <c:v>0.0</c:v>
                </c:pt>
                <c:pt idx="13571">
                  <c:v>0.001</c:v>
                </c:pt>
                <c:pt idx="13572">
                  <c:v>0.0</c:v>
                </c:pt>
                <c:pt idx="13573">
                  <c:v>0.001</c:v>
                </c:pt>
                <c:pt idx="13574">
                  <c:v>0.0</c:v>
                </c:pt>
                <c:pt idx="13575">
                  <c:v>0.0</c:v>
                </c:pt>
                <c:pt idx="13576">
                  <c:v>0.0</c:v>
                </c:pt>
                <c:pt idx="13577">
                  <c:v>0.0</c:v>
                </c:pt>
                <c:pt idx="13578">
                  <c:v>0.0</c:v>
                </c:pt>
                <c:pt idx="13579">
                  <c:v>0.001</c:v>
                </c:pt>
                <c:pt idx="13580">
                  <c:v>0.0</c:v>
                </c:pt>
                <c:pt idx="13581">
                  <c:v>0.001</c:v>
                </c:pt>
                <c:pt idx="13582">
                  <c:v>0.001</c:v>
                </c:pt>
                <c:pt idx="13583">
                  <c:v>0.0</c:v>
                </c:pt>
                <c:pt idx="13584">
                  <c:v>0.001</c:v>
                </c:pt>
                <c:pt idx="13585">
                  <c:v>0.001</c:v>
                </c:pt>
                <c:pt idx="13586">
                  <c:v>0.001</c:v>
                </c:pt>
                <c:pt idx="13587">
                  <c:v>0.0</c:v>
                </c:pt>
                <c:pt idx="13588">
                  <c:v>0.0</c:v>
                </c:pt>
                <c:pt idx="13589">
                  <c:v>0.001</c:v>
                </c:pt>
                <c:pt idx="13590">
                  <c:v>0.001</c:v>
                </c:pt>
                <c:pt idx="13591">
                  <c:v>0.0</c:v>
                </c:pt>
                <c:pt idx="13592">
                  <c:v>0.0</c:v>
                </c:pt>
                <c:pt idx="13593">
                  <c:v>0.0</c:v>
                </c:pt>
                <c:pt idx="13594">
                  <c:v>0.001</c:v>
                </c:pt>
                <c:pt idx="13595">
                  <c:v>0.0</c:v>
                </c:pt>
                <c:pt idx="13596">
                  <c:v>0.001</c:v>
                </c:pt>
                <c:pt idx="13597">
                  <c:v>0.0</c:v>
                </c:pt>
                <c:pt idx="13598">
                  <c:v>0.0</c:v>
                </c:pt>
                <c:pt idx="13599">
                  <c:v>0.0</c:v>
                </c:pt>
                <c:pt idx="13600">
                  <c:v>0.0</c:v>
                </c:pt>
                <c:pt idx="13601">
                  <c:v>0.0</c:v>
                </c:pt>
                <c:pt idx="13602">
                  <c:v>0.0</c:v>
                </c:pt>
                <c:pt idx="13603">
                  <c:v>0.001</c:v>
                </c:pt>
                <c:pt idx="13604">
                  <c:v>0.0</c:v>
                </c:pt>
                <c:pt idx="13605">
                  <c:v>0.0</c:v>
                </c:pt>
                <c:pt idx="13606">
                  <c:v>0.001</c:v>
                </c:pt>
                <c:pt idx="13607">
                  <c:v>0.0</c:v>
                </c:pt>
                <c:pt idx="13608">
                  <c:v>0.0</c:v>
                </c:pt>
                <c:pt idx="13609">
                  <c:v>0.0</c:v>
                </c:pt>
                <c:pt idx="13610">
                  <c:v>0.0</c:v>
                </c:pt>
                <c:pt idx="13611">
                  <c:v>0.0</c:v>
                </c:pt>
                <c:pt idx="13612">
                  <c:v>0.0</c:v>
                </c:pt>
                <c:pt idx="13613">
                  <c:v>0.0</c:v>
                </c:pt>
                <c:pt idx="13614">
                  <c:v>0.001</c:v>
                </c:pt>
                <c:pt idx="13615">
                  <c:v>0.0</c:v>
                </c:pt>
                <c:pt idx="13616">
                  <c:v>0.0</c:v>
                </c:pt>
                <c:pt idx="13617">
                  <c:v>0.0</c:v>
                </c:pt>
                <c:pt idx="13618">
                  <c:v>0.001</c:v>
                </c:pt>
                <c:pt idx="13619">
                  <c:v>0.0</c:v>
                </c:pt>
                <c:pt idx="13620">
                  <c:v>0.001</c:v>
                </c:pt>
                <c:pt idx="13621">
                  <c:v>0.0</c:v>
                </c:pt>
                <c:pt idx="13622">
                  <c:v>0.0</c:v>
                </c:pt>
                <c:pt idx="13623">
                  <c:v>0.001</c:v>
                </c:pt>
                <c:pt idx="13624">
                  <c:v>0.0</c:v>
                </c:pt>
                <c:pt idx="13625">
                  <c:v>0.001</c:v>
                </c:pt>
                <c:pt idx="13626">
                  <c:v>0.0</c:v>
                </c:pt>
                <c:pt idx="13627">
                  <c:v>0.0</c:v>
                </c:pt>
                <c:pt idx="13628">
                  <c:v>0.0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0.001</c:v>
                </c:pt>
                <c:pt idx="13648">
                  <c:v>0.0</c:v>
                </c:pt>
                <c:pt idx="13649">
                  <c:v>0.0</c:v>
                </c:pt>
                <c:pt idx="13650">
                  <c:v>0.001</c:v>
                </c:pt>
                <c:pt idx="13651">
                  <c:v>0.001</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c:v>
                </c:pt>
                <c:pt idx="13666">
                  <c:v>0.001</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0.002</c:v>
                </c:pt>
                <c:pt idx="13685">
                  <c:v>0.0</c:v>
                </c:pt>
                <c:pt idx="13686">
                  <c:v>0.0</c:v>
                </c:pt>
                <c:pt idx="13687">
                  <c:v>0.0</c:v>
                </c:pt>
                <c:pt idx="13688">
                  <c:v>0.0</c:v>
                </c:pt>
                <c:pt idx="13689">
                  <c:v>0.0</c:v>
                </c:pt>
                <c:pt idx="13690">
                  <c:v>0.0</c:v>
                </c:pt>
                <c:pt idx="13691">
                  <c:v>0.001</c:v>
                </c:pt>
                <c:pt idx="13692">
                  <c:v>0.0</c:v>
                </c:pt>
                <c:pt idx="13693">
                  <c:v>0.0</c:v>
                </c:pt>
                <c:pt idx="13694">
                  <c:v>0.0</c:v>
                </c:pt>
                <c:pt idx="13695">
                  <c:v>0.0</c:v>
                </c:pt>
                <c:pt idx="13696">
                  <c:v>0.0</c:v>
                </c:pt>
                <c:pt idx="13697">
                  <c:v>0.0</c:v>
                </c:pt>
                <c:pt idx="13698">
                  <c:v>0.0</c:v>
                </c:pt>
                <c:pt idx="13699">
                  <c:v>0.0</c:v>
                </c:pt>
                <c:pt idx="13700">
                  <c:v>0.0</c:v>
                </c:pt>
                <c:pt idx="13701">
                  <c:v>0.0</c:v>
                </c:pt>
                <c:pt idx="13702">
                  <c:v>0.001</c:v>
                </c:pt>
                <c:pt idx="13703">
                  <c:v>0.001</c:v>
                </c:pt>
                <c:pt idx="13704">
                  <c:v>0.0</c:v>
                </c:pt>
                <c:pt idx="13705">
                  <c:v>0.001</c:v>
                </c:pt>
                <c:pt idx="13706">
                  <c:v>0.0</c:v>
                </c:pt>
                <c:pt idx="13707">
                  <c:v>0.0</c:v>
                </c:pt>
                <c:pt idx="13708">
                  <c:v>0.0</c:v>
                </c:pt>
                <c:pt idx="13709">
                  <c:v>0.001</c:v>
                </c:pt>
                <c:pt idx="13710">
                  <c:v>0.0</c:v>
                </c:pt>
                <c:pt idx="13711">
                  <c:v>0.0</c:v>
                </c:pt>
                <c:pt idx="13712">
                  <c:v>0.0</c:v>
                </c:pt>
                <c:pt idx="13713">
                  <c:v>0.0</c:v>
                </c:pt>
                <c:pt idx="13714">
                  <c:v>0.001</c:v>
                </c:pt>
                <c:pt idx="13715">
                  <c:v>0.0</c:v>
                </c:pt>
                <c:pt idx="13716">
                  <c:v>0.001</c:v>
                </c:pt>
                <c:pt idx="13717">
                  <c:v>0.0</c:v>
                </c:pt>
                <c:pt idx="13718">
                  <c:v>0.001</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0.001</c:v>
                </c:pt>
                <c:pt idx="13738">
                  <c:v>0.0</c:v>
                </c:pt>
                <c:pt idx="13739">
                  <c:v>0.0</c:v>
                </c:pt>
                <c:pt idx="13740">
                  <c:v>0.0</c:v>
                </c:pt>
                <c:pt idx="13741">
                  <c:v>0.001</c:v>
                </c:pt>
                <c:pt idx="13742">
                  <c:v>0.0</c:v>
                </c:pt>
                <c:pt idx="13743">
                  <c:v>0.0</c:v>
                </c:pt>
                <c:pt idx="13744">
                  <c:v>0.0</c:v>
                </c:pt>
                <c:pt idx="13745">
                  <c:v>0.001</c:v>
                </c:pt>
                <c:pt idx="13746">
                  <c:v>0.0</c:v>
                </c:pt>
                <c:pt idx="13747">
                  <c:v>0.0</c:v>
                </c:pt>
                <c:pt idx="13748">
                  <c:v>0.0</c:v>
                </c:pt>
                <c:pt idx="13749">
                  <c:v>0.0</c:v>
                </c:pt>
                <c:pt idx="13750">
                  <c:v>0.0</c:v>
                </c:pt>
                <c:pt idx="13751">
                  <c:v>0.001</c:v>
                </c:pt>
                <c:pt idx="13752">
                  <c:v>0.001</c:v>
                </c:pt>
                <c:pt idx="13753">
                  <c:v>0.0</c:v>
                </c:pt>
                <c:pt idx="13754">
                  <c:v>0.0</c:v>
                </c:pt>
                <c:pt idx="13755">
                  <c:v>0.0</c:v>
                </c:pt>
                <c:pt idx="13756">
                  <c:v>0.0</c:v>
                </c:pt>
                <c:pt idx="13757">
                  <c:v>0.001</c:v>
                </c:pt>
                <c:pt idx="13758">
                  <c:v>0.0</c:v>
                </c:pt>
                <c:pt idx="13759">
                  <c:v>0.0</c:v>
                </c:pt>
                <c:pt idx="13760">
                  <c:v>0.0</c:v>
                </c:pt>
                <c:pt idx="13761">
                  <c:v>0.001</c:v>
                </c:pt>
                <c:pt idx="13762">
                  <c:v>0.0</c:v>
                </c:pt>
                <c:pt idx="13763">
                  <c:v>0.001</c:v>
                </c:pt>
                <c:pt idx="13764">
                  <c:v>0.001</c:v>
                </c:pt>
                <c:pt idx="13765">
                  <c:v>0.0</c:v>
                </c:pt>
                <c:pt idx="13766">
                  <c:v>0.0</c:v>
                </c:pt>
                <c:pt idx="13767">
                  <c:v>0.0</c:v>
                </c:pt>
                <c:pt idx="13768">
                  <c:v>0.001</c:v>
                </c:pt>
                <c:pt idx="13769">
                  <c:v>0.0</c:v>
                </c:pt>
                <c:pt idx="13770">
                  <c:v>0.0</c:v>
                </c:pt>
                <c:pt idx="13771">
                  <c:v>0.0</c:v>
                </c:pt>
                <c:pt idx="13772">
                  <c:v>0.0</c:v>
                </c:pt>
                <c:pt idx="13773">
                  <c:v>0.0</c:v>
                </c:pt>
                <c:pt idx="13774">
                  <c:v>0.0</c:v>
                </c:pt>
                <c:pt idx="13775">
                  <c:v>0.001</c:v>
                </c:pt>
                <c:pt idx="13776">
                  <c:v>0.001</c:v>
                </c:pt>
                <c:pt idx="13777">
                  <c:v>0.0</c:v>
                </c:pt>
                <c:pt idx="13778">
                  <c:v>0.001</c:v>
                </c:pt>
                <c:pt idx="13779">
                  <c:v>0.0</c:v>
                </c:pt>
                <c:pt idx="13780">
                  <c:v>0.001</c:v>
                </c:pt>
                <c:pt idx="13781">
                  <c:v>0.0</c:v>
                </c:pt>
                <c:pt idx="13782">
                  <c:v>0.0</c:v>
                </c:pt>
                <c:pt idx="13783">
                  <c:v>0.0</c:v>
                </c:pt>
                <c:pt idx="13784">
                  <c:v>0.001</c:v>
                </c:pt>
                <c:pt idx="13785">
                  <c:v>0.001</c:v>
                </c:pt>
                <c:pt idx="13786">
                  <c:v>0.0</c:v>
                </c:pt>
                <c:pt idx="13787">
                  <c:v>0.0</c:v>
                </c:pt>
                <c:pt idx="13788">
                  <c:v>0.0</c:v>
                </c:pt>
                <c:pt idx="13789">
                  <c:v>0.001</c:v>
                </c:pt>
                <c:pt idx="13790">
                  <c:v>0.0</c:v>
                </c:pt>
                <c:pt idx="13791">
                  <c:v>0.0</c:v>
                </c:pt>
                <c:pt idx="13792">
                  <c:v>0.001</c:v>
                </c:pt>
                <c:pt idx="13793">
                  <c:v>0.0</c:v>
                </c:pt>
                <c:pt idx="13794">
                  <c:v>0.0</c:v>
                </c:pt>
                <c:pt idx="13795">
                  <c:v>0.001</c:v>
                </c:pt>
                <c:pt idx="13796">
                  <c:v>0.0</c:v>
                </c:pt>
                <c:pt idx="13797">
                  <c:v>0.0</c:v>
                </c:pt>
                <c:pt idx="13798">
                  <c:v>0.0</c:v>
                </c:pt>
                <c:pt idx="13799">
                  <c:v>0.001</c:v>
                </c:pt>
                <c:pt idx="13800">
                  <c:v>0.001</c:v>
                </c:pt>
                <c:pt idx="13801">
                  <c:v>0.0</c:v>
                </c:pt>
                <c:pt idx="13802">
                  <c:v>0.001</c:v>
                </c:pt>
                <c:pt idx="13803">
                  <c:v>0.001</c:v>
                </c:pt>
                <c:pt idx="13804">
                  <c:v>0.0</c:v>
                </c:pt>
                <c:pt idx="13805">
                  <c:v>0.001</c:v>
                </c:pt>
                <c:pt idx="13806">
                  <c:v>0.0</c:v>
                </c:pt>
                <c:pt idx="13807">
                  <c:v>0.0</c:v>
                </c:pt>
                <c:pt idx="13808">
                  <c:v>0.0</c:v>
                </c:pt>
                <c:pt idx="13809">
                  <c:v>0.0</c:v>
                </c:pt>
                <c:pt idx="13810">
                  <c:v>0.0</c:v>
                </c:pt>
                <c:pt idx="13811">
                  <c:v>0.0</c:v>
                </c:pt>
                <c:pt idx="13812">
                  <c:v>0.001</c:v>
                </c:pt>
                <c:pt idx="13813">
                  <c:v>0.001</c:v>
                </c:pt>
                <c:pt idx="13814">
                  <c:v>0.0</c:v>
                </c:pt>
                <c:pt idx="13815">
                  <c:v>0.001</c:v>
                </c:pt>
                <c:pt idx="13816">
                  <c:v>0.0</c:v>
                </c:pt>
                <c:pt idx="13817">
                  <c:v>0.0</c:v>
                </c:pt>
                <c:pt idx="13818">
                  <c:v>0.0</c:v>
                </c:pt>
                <c:pt idx="13819">
                  <c:v>0.0</c:v>
                </c:pt>
                <c:pt idx="13820">
                  <c:v>0.0</c:v>
                </c:pt>
                <c:pt idx="13821">
                  <c:v>0.0</c:v>
                </c:pt>
                <c:pt idx="13822">
                  <c:v>0.0</c:v>
                </c:pt>
                <c:pt idx="13823">
                  <c:v>0.001</c:v>
                </c:pt>
                <c:pt idx="13824">
                  <c:v>0.001</c:v>
                </c:pt>
                <c:pt idx="13825">
                  <c:v>0.001</c:v>
                </c:pt>
                <c:pt idx="13826">
                  <c:v>0.001</c:v>
                </c:pt>
                <c:pt idx="13827">
                  <c:v>0.0</c:v>
                </c:pt>
                <c:pt idx="13828">
                  <c:v>0.0</c:v>
                </c:pt>
                <c:pt idx="13829">
                  <c:v>0.0</c:v>
                </c:pt>
                <c:pt idx="13830">
                  <c:v>0.0</c:v>
                </c:pt>
                <c:pt idx="13831">
                  <c:v>0.001</c:v>
                </c:pt>
                <c:pt idx="13832">
                  <c:v>0.0</c:v>
                </c:pt>
                <c:pt idx="13833">
                  <c:v>0.0</c:v>
                </c:pt>
                <c:pt idx="13834">
                  <c:v>0.0</c:v>
                </c:pt>
                <c:pt idx="13835">
                  <c:v>0.0</c:v>
                </c:pt>
                <c:pt idx="13836">
                  <c:v>0.0</c:v>
                </c:pt>
                <c:pt idx="13837">
                  <c:v>0.0</c:v>
                </c:pt>
                <c:pt idx="13838">
                  <c:v>0.0</c:v>
                </c:pt>
                <c:pt idx="13839">
                  <c:v>0.0</c:v>
                </c:pt>
                <c:pt idx="13840">
                  <c:v>0.001</c:v>
                </c:pt>
                <c:pt idx="13841">
                  <c:v>0.001</c:v>
                </c:pt>
                <c:pt idx="13842">
                  <c:v>0.0</c:v>
                </c:pt>
                <c:pt idx="13843">
                  <c:v>0.0</c:v>
                </c:pt>
                <c:pt idx="13844">
                  <c:v>0.0</c:v>
                </c:pt>
                <c:pt idx="13845">
                  <c:v>0.001</c:v>
                </c:pt>
                <c:pt idx="13846">
                  <c:v>0.0</c:v>
                </c:pt>
                <c:pt idx="13847">
                  <c:v>0.0</c:v>
                </c:pt>
                <c:pt idx="13848">
                  <c:v>0.0</c:v>
                </c:pt>
                <c:pt idx="13849">
                  <c:v>0.0</c:v>
                </c:pt>
                <c:pt idx="13850">
                  <c:v>0.001</c:v>
                </c:pt>
                <c:pt idx="13851">
                  <c:v>0.0</c:v>
                </c:pt>
                <c:pt idx="13852">
                  <c:v>0.0</c:v>
                </c:pt>
                <c:pt idx="13853">
                  <c:v>0.0</c:v>
                </c:pt>
                <c:pt idx="13854">
                  <c:v>0.0</c:v>
                </c:pt>
                <c:pt idx="13855">
                  <c:v>0.0</c:v>
                </c:pt>
                <c:pt idx="13856">
                  <c:v>0.0</c:v>
                </c:pt>
                <c:pt idx="13857">
                  <c:v>0.0</c:v>
                </c:pt>
                <c:pt idx="13858">
                  <c:v>0.001</c:v>
                </c:pt>
                <c:pt idx="13859">
                  <c:v>0.0</c:v>
                </c:pt>
                <c:pt idx="13860">
                  <c:v>0.0</c:v>
                </c:pt>
                <c:pt idx="13861">
                  <c:v>0.0</c:v>
                </c:pt>
                <c:pt idx="13862">
                  <c:v>0.0</c:v>
                </c:pt>
                <c:pt idx="13863">
                  <c:v>0.0</c:v>
                </c:pt>
                <c:pt idx="13864">
                  <c:v>0.001</c:v>
                </c:pt>
                <c:pt idx="13865">
                  <c:v>0.001</c:v>
                </c:pt>
                <c:pt idx="13866">
                  <c:v>0.0</c:v>
                </c:pt>
                <c:pt idx="13867">
                  <c:v>0.0</c:v>
                </c:pt>
                <c:pt idx="13868">
                  <c:v>0.0</c:v>
                </c:pt>
                <c:pt idx="13869">
                  <c:v>0.0</c:v>
                </c:pt>
                <c:pt idx="13870">
                  <c:v>0.0</c:v>
                </c:pt>
                <c:pt idx="13871">
                  <c:v>0.0</c:v>
                </c:pt>
                <c:pt idx="13872">
                  <c:v>0.0</c:v>
                </c:pt>
                <c:pt idx="13873">
                  <c:v>0.0</c:v>
                </c:pt>
                <c:pt idx="13874">
                  <c:v>0.0</c:v>
                </c:pt>
                <c:pt idx="13875">
                  <c:v>0.0</c:v>
                </c:pt>
                <c:pt idx="13876">
                  <c:v>0.001</c:v>
                </c:pt>
                <c:pt idx="13877">
                  <c:v>0.0</c:v>
                </c:pt>
                <c:pt idx="13878">
                  <c:v>0.0</c:v>
                </c:pt>
                <c:pt idx="13879">
                  <c:v>0.0</c:v>
                </c:pt>
                <c:pt idx="13880">
                  <c:v>0.0</c:v>
                </c:pt>
                <c:pt idx="13881">
                  <c:v>0.0</c:v>
                </c:pt>
                <c:pt idx="13882">
                  <c:v>0.001</c:v>
                </c:pt>
                <c:pt idx="13883">
                  <c:v>0.0</c:v>
                </c:pt>
                <c:pt idx="13884">
                  <c:v>0.001</c:v>
                </c:pt>
                <c:pt idx="13885">
                  <c:v>0.001</c:v>
                </c:pt>
                <c:pt idx="13886">
                  <c:v>0.0</c:v>
                </c:pt>
                <c:pt idx="13887">
                  <c:v>0.001</c:v>
                </c:pt>
                <c:pt idx="13888">
                  <c:v>0.001</c:v>
                </c:pt>
                <c:pt idx="13889">
                  <c:v>0.002</c:v>
                </c:pt>
                <c:pt idx="13890">
                  <c:v>0.0</c:v>
                </c:pt>
                <c:pt idx="13891">
                  <c:v>0.0</c:v>
                </c:pt>
                <c:pt idx="13892">
                  <c:v>0.0</c:v>
                </c:pt>
                <c:pt idx="13893">
                  <c:v>0.001</c:v>
                </c:pt>
                <c:pt idx="13894">
                  <c:v>0.0</c:v>
                </c:pt>
                <c:pt idx="13895">
                  <c:v>0.0</c:v>
                </c:pt>
                <c:pt idx="13896">
                  <c:v>0.001</c:v>
                </c:pt>
                <c:pt idx="13897">
                  <c:v>0.0</c:v>
                </c:pt>
                <c:pt idx="13898">
                  <c:v>0.0</c:v>
                </c:pt>
                <c:pt idx="13899">
                  <c:v>0.0</c:v>
                </c:pt>
                <c:pt idx="13900">
                  <c:v>0.001</c:v>
                </c:pt>
                <c:pt idx="13901">
                  <c:v>0.002</c:v>
                </c:pt>
                <c:pt idx="13902">
                  <c:v>0.001</c:v>
                </c:pt>
                <c:pt idx="13903">
                  <c:v>0.0</c:v>
                </c:pt>
                <c:pt idx="13904">
                  <c:v>0.0</c:v>
                </c:pt>
                <c:pt idx="13905">
                  <c:v>0.0</c:v>
                </c:pt>
                <c:pt idx="13906">
                  <c:v>0.0</c:v>
                </c:pt>
                <c:pt idx="13907">
                  <c:v>0.0</c:v>
                </c:pt>
                <c:pt idx="13908">
                  <c:v>0.0</c:v>
                </c:pt>
                <c:pt idx="13909">
                  <c:v>0.0</c:v>
                </c:pt>
                <c:pt idx="13910">
                  <c:v>0.0</c:v>
                </c:pt>
                <c:pt idx="13911">
                  <c:v>0.0</c:v>
                </c:pt>
                <c:pt idx="13912">
                  <c:v>0.0</c:v>
                </c:pt>
                <c:pt idx="13913">
                  <c:v>0.001</c:v>
                </c:pt>
                <c:pt idx="13914">
                  <c:v>0.0</c:v>
                </c:pt>
                <c:pt idx="13915">
                  <c:v>0.002</c:v>
                </c:pt>
                <c:pt idx="13916">
                  <c:v>0.0</c:v>
                </c:pt>
                <c:pt idx="13917">
                  <c:v>0.0</c:v>
                </c:pt>
                <c:pt idx="13918">
                  <c:v>0.001</c:v>
                </c:pt>
                <c:pt idx="13919">
                  <c:v>0.001</c:v>
                </c:pt>
                <c:pt idx="13920">
                  <c:v>0.0</c:v>
                </c:pt>
                <c:pt idx="13921">
                  <c:v>0.0</c:v>
                </c:pt>
                <c:pt idx="13922">
                  <c:v>0.0</c:v>
                </c:pt>
                <c:pt idx="13923">
                  <c:v>0.0</c:v>
                </c:pt>
                <c:pt idx="13924">
                  <c:v>0.001</c:v>
                </c:pt>
                <c:pt idx="13925">
                  <c:v>0.0</c:v>
                </c:pt>
                <c:pt idx="13926">
                  <c:v>0.001</c:v>
                </c:pt>
                <c:pt idx="13927">
                  <c:v>0.0</c:v>
                </c:pt>
                <c:pt idx="13928">
                  <c:v>0.001</c:v>
                </c:pt>
                <c:pt idx="13929">
                  <c:v>0.0</c:v>
                </c:pt>
                <c:pt idx="13930">
                  <c:v>0.001</c:v>
                </c:pt>
                <c:pt idx="13931">
                  <c:v>0.001</c:v>
                </c:pt>
                <c:pt idx="13932">
                  <c:v>0.001</c:v>
                </c:pt>
                <c:pt idx="13933">
                  <c:v>0.001</c:v>
                </c:pt>
                <c:pt idx="13934">
                  <c:v>0.0</c:v>
                </c:pt>
                <c:pt idx="13935">
                  <c:v>0.0</c:v>
                </c:pt>
                <c:pt idx="13936">
                  <c:v>0.001</c:v>
                </c:pt>
                <c:pt idx="13937">
                  <c:v>0.0</c:v>
                </c:pt>
                <c:pt idx="13938">
                  <c:v>0.001</c:v>
                </c:pt>
                <c:pt idx="13939">
                  <c:v>0.001</c:v>
                </c:pt>
                <c:pt idx="13940">
                  <c:v>0.0</c:v>
                </c:pt>
                <c:pt idx="13941">
                  <c:v>0.0</c:v>
                </c:pt>
                <c:pt idx="13942">
                  <c:v>0.0</c:v>
                </c:pt>
                <c:pt idx="13943">
                  <c:v>0.0</c:v>
                </c:pt>
                <c:pt idx="13944">
                  <c:v>0.0</c:v>
                </c:pt>
                <c:pt idx="13945">
                  <c:v>0.0</c:v>
                </c:pt>
                <c:pt idx="13946">
                  <c:v>0.0</c:v>
                </c:pt>
                <c:pt idx="13947">
                  <c:v>0.0</c:v>
                </c:pt>
                <c:pt idx="13948">
                  <c:v>0.001</c:v>
                </c:pt>
                <c:pt idx="13949">
                  <c:v>0.001</c:v>
                </c:pt>
                <c:pt idx="13950">
                  <c:v>0.0</c:v>
                </c:pt>
                <c:pt idx="13951">
                  <c:v>0.0</c:v>
                </c:pt>
                <c:pt idx="13952">
                  <c:v>0.001</c:v>
                </c:pt>
                <c:pt idx="13953">
                  <c:v>0.0</c:v>
                </c:pt>
                <c:pt idx="13954">
                  <c:v>0.0</c:v>
                </c:pt>
                <c:pt idx="13955">
                  <c:v>0.0</c:v>
                </c:pt>
                <c:pt idx="13956">
                  <c:v>0.001</c:v>
                </c:pt>
                <c:pt idx="13957">
                  <c:v>0.001</c:v>
                </c:pt>
                <c:pt idx="13958">
                  <c:v>0.001</c:v>
                </c:pt>
                <c:pt idx="13959">
                  <c:v>0.001</c:v>
                </c:pt>
                <c:pt idx="13960">
                  <c:v>0.0</c:v>
                </c:pt>
                <c:pt idx="13961">
                  <c:v>0.001</c:v>
                </c:pt>
                <c:pt idx="13962">
                  <c:v>0.001</c:v>
                </c:pt>
                <c:pt idx="13963">
                  <c:v>0.0</c:v>
                </c:pt>
                <c:pt idx="13964">
                  <c:v>0.001</c:v>
                </c:pt>
                <c:pt idx="13965">
                  <c:v>0.0</c:v>
                </c:pt>
                <c:pt idx="13966">
                  <c:v>0.0</c:v>
                </c:pt>
                <c:pt idx="13967">
                  <c:v>0.0</c:v>
                </c:pt>
                <c:pt idx="13968">
                  <c:v>0.0</c:v>
                </c:pt>
                <c:pt idx="13969">
                  <c:v>0.0</c:v>
                </c:pt>
                <c:pt idx="13970">
                  <c:v>0.0</c:v>
                </c:pt>
                <c:pt idx="13971">
                  <c:v>0.0</c:v>
                </c:pt>
                <c:pt idx="13972">
                  <c:v>0.001</c:v>
                </c:pt>
                <c:pt idx="13973">
                  <c:v>0.001</c:v>
                </c:pt>
                <c:pt idx="13974">
                  <c:v>0.0</c:v>
                </c:pt>
                <c:pt idx="13975">
                  <c:v>0.0</c:v>
                </c:pt>
                <c:pt idx="13976">
                  <c:v>0.0</c:v>
                </c:pt>
                <c:pt idx="13977">
                  <c:v>0.001</c:v>
                </c:pt>
                <c:pt idx="13978">
                  <c:v>0.0</c:v>
                </c:pt>
                <c:pt idx="13979">
                  <c:v>0.0</c:v>
                </c:pt>
                <c:pt idx="13980">
                  <c:v>0.002</c:v>
                </c:pt>
                <c:pt idx="13981">
                  <c:v>0.0</c:v>
                </c:pt>
                <c:pt idx="13982">
                  <c:v>0.0</c:v>
                </c:pt>
                <c:pt idx="13983">
                  <c:v>0.001</c:v>
                </c:pt>
                <c:pt idx="13984">
                  <c:v>0.0</c:v>
                </c:pt>
                <c:pt idx="13985">
                  <c:v>0.0</c:v>
                </c:pt>
                <c:pt idx="13986">
                  <c:v>0.001</c:v>
                </c:pt>
                <c:pt idx="13987">
                  <c:v>0.001</c:v>
                </c:pt>
                <c:pt idx="13988">
                  <c:v>0.0</c:v>
                </c:pt>
                <c:pt idx="13989">
                  <c:v>0.0</c:v>
                </c:pt>
                <c:pt idx="13990">
                  <c:v>0.001</c:v>
                </c:pt>
                <c:pt idx="13991">
                  <c:v>0.0</c:v>
                </c:pt>
                <c:pt idx="13992">
                  <c:v>0.0</c:v>
                </c:pt>
                <c:pt idx="13993">
                  <c:v>0.001</c:v>
                </c:pt>
                <c:pt idx="13994">
                  <c:v>0.001</c:v>
                </c:pt>
                <c:pt idx="13995">
                  <c:v>0.001</c:v>
                </c:pt>
                <c:pt idx="13996">
                  <c:v>0.0</c:v>
                </c:pt>
                <c:pt idx="13997">
                  <c:v>0.001</c:v>
                </c:pt>
                <c:pt idx="13998">
                  <c:v>0.0</c:v>
                </c:pt>
                <c:pt idx="13999">
                  <c:v>0.0</c:v>
                </c:pt>
                <c:pt idx="14000">
                  <c:v>0.0</c:v>
                </c:pt>
                <c:pt idx="14001">
                  <c:v>0.0</c:v>
                </c:pt>
                <c:pt idx="14002">
                  <c:v>0.0</c:v>
                </c:pt>
                <c:pt idx="14003">
                  <c:v>0.0</c:v>
                </c:pt>
                <c:pt idx="14004">
                  <c:v>0.0</c:v>
                </c:pt>
                <c:pt idx="14005">
                  <c:v>0.0</c:v>
                </c:pt>
                <c:pt idx="14006">
                  <c:v>0.0</c:v>
                </c:pt>
                <c:pt idx="14007">
                  <c:v>0.001</c:v>
                </c:pt>
                <c:pt idx="14008">
                  <c:v>0.0</c:v>
                </c:pt>
                <c:pt idx="14009">
                  <c:v>0.001</c:v>
                </c:pt>
                <c:pt idx="14010">
                  <c:v>0.0</c:v>
                </c:pt>
                <c:pt idx="14011">
                  <c:v>0.001</c:v>
                </c:pt>
                <c:pt idx="14012">
                  <c:v>0.001</c:v>
                </c:pt>
                <c:pt idx="14013">
                  <c:v>0.0</c:v>
                </c:pt>
                <c:pt idx="14014">
                  <c:v>0.0</c:v>
                </c:pt>
                <c:pt idx="14015">
                  <c:v>0.0</c:v>
                </c:pt>
                <c:pt idx="14016">
                  <c:v>0.001</c:v>
                </c:pt>
                <c:pt idx="14017">
                  <c:v>0.0</c:v>
                </c:pt>
                <c:pt idx="14018">
                  <c:v>0.0</c:v>
                </c:pt>
                <c:pt idx="14019">
                  <c:v>0.001</c:v>
                </c:pt>
                <c:pt idx="14020">
                  <c:v>0.001</c:v>
                </c:pt>
                <c:pt idx="14021">
                  <c:v>0.0</c:v>
                </c:pt>
                <c:pt idx="14022">
                  <c:v>0.001</c:v>
                </c:pt>
                <c:pt idx="14023">
                  <c:v>0.0</c:v>
                </c:pt>
                <c:pt idx="14024">
                  <c:v>0.001</c:v>
                </c:pt>
                <c:pt idx="14025">
                  <c:v>0.0</c:v>
                </c:pt>
                <c:pt idx="14026">
                  <c:v>0.001</c:v>
                </c:pt>
                <c:pt idx="14027">
                  <c:v>0.0</c:v>
                </c:pt>
                <c:pt idx="14028">
                  <c:v>0.001</c:v>
                </c:pt>
                <c:pt idx="14029">
                  <c:v>0.0</c:v>
                </c:pt>
                <c:pt idx="14030">
                  <c:v>0.001</c:v>
                </c:pt>
                <c:pt idx="14031">
                  <c:v>0.0</c:v>
                </c:pt>
                <c:pt idx="14032">
                  <c:v>0.0</c:v>
                </c:pt>
                <c:pt idx="14033">
                  <c:v>0.0</c:v>
                </c:pt>
                <c:pt idx="14034">
                  <c:v>0.001</c:v>
                </c:pt>
                <c:pt idx="14035">
                  <c:v>0.001</c:v>
                </c:pt>
                <c:pt idx="14036">
                  <c:v>0.0</c:v>
                </c:pt>
                <c:pt idx="14037">
                  <c:v>0.001</c:v>
                </c:pt>
                <c:pt idx="14038">
                  <c:v>0.0</c:v>
                </c:pt>
                <c:pt idx="14039">
                  <c:v>0.0</c:v>
                </c:pt>
                <c:pt idx="14040">
                  <c:v>0.0</c:v>
                </c:pt>
                <c:pt idx="14041">
                  <c:v>0.0</c:v>
                </c:pt>
                <c:pt idx="14042">
                  <c:v>0.001</c:v>
                </c:pt>
                <c:pt idx="14043">
                  <c:v>0.0</c:v>
                </c:pt>
                <c:pt idx="14044">
                  <c:v>0.001</c:v>
                </c:pt>
                <c:pt idx="14045">
                  <c:v>0.001</c:v>
                </c:pt>
                <c:pt idx="14046">
                  <c:v>0.0</c:v>
                </c:pt>
                <c:pt idx="14047">
                  <c:v>0.0</c:v>
                </c:pt>
                <c:pt idx="14048">
                  <c:v>0.001</c:v>
                </c:pt>
                <c:pt idx="14049">
                  <c:v>0.001</c:v>
                </c:pt>
                <c:pt idx="14050">
                  <c:v>0.0</c:v>
                </c:pt>
                <c:pt idx="14051">
                  <c:v>0.001</c:v>
                </c:pt>
                <c:pt idx="14052">
                  <c:v>0.001</c:v>
                </c:pt>
                <c:pt idx="14053">
                  <c:v>0.0</c:v>
                </c:pt>
                <c:pt idx="14054">
                  <c:v>0.001</c:v>
                </c:pt>
                <c:pt idx="14055">
                  <c:v>0.001</c:v>
                </c:pt>
                <c:pt idx="14056">
                  <c:v>0.0</c:v>
                </c:pt>
                <c:pt idx="14057">
                  <c:v>0.001</c:v>
                </c:pt>
                <c:pt idx="14058">
                  <c:v>0.001</c:v>
                </c:pt>
                <c:pt idx="14059">
                  <c:v>0.001</c:v>
                </c:pt>
                <c:pt idx="14060">
                  <c:v>0.001</c:v>
                </c:pt>
                <c:pt idx="14061">
                  <c:v>0.001</c:v>
                </c:pt>
                <c:pt idx="14062">
                  <c:v>0.0</c:v>
                </c:pt>
                <c:pt idx="14063">
                  <c:v>0.0</c:v>
                </c:pt>
                <c:pt idx="14064">
                  <c:v>0.0</c:v>
                </c:pt>
                <c:pt idx="14065">
                  <c:v>0.001</c:v>
                </c:pt>
                <c:pt idx="14066">
                  <c:v>0.0</c:v>
                </c:pt>
                <c:pt idx="14067">
                  <c:v>0.001</c:v>
                </c:pt>
                <c:pt idx="14068">
                  <c:v>0.0</c:v>
                </c:pt>
                <c:pt idx="14069">
                  <c:v>0.0</c:v>
                </c:pt>
                <c:pt idx="14070">
                  <c:v>0.001</c:v>
                </c:pt>
                <c:pt idx="14071">
                  <c:v>0.001</c:v>
                </c:pt>
                <c:pt idx="14072">
                  <c:v>0.001</c:v>
                </c:pt>
                <c:pt idx="14073">
                  <c:v>0.0</c:v>
                </c:pt>
                <c:pt idx="14074">
                  <c:v>0.0</c:v>
                </c:pt>
                <c:pt idx="14075">
                  <c:v>0.001</c:v>
                </c:pt>
                <c:pt idx="14076">
                  <c:v>0.0</c:v>
                </c:pt>
                <c:pt idx="14077">
                  <c:v>0.001</c:v>
                </c:pt>
                <c:pt idx="14078">
                  <c:v>0.0</c:v>
                </c:pt>
                <c:pt idx="14079">
                  <c:v>0.001</c:v>
                </c:pt>
                <c:pt idx="14080">
                  <c:v>0.001</c:v>
                </c:pt>
                <c:pt idx="14081">
                  <c:v>0.0</c:v>
                </c:pt>
                <c:pt idx="14082">
                  <c:v>0.0</c:v>
                </c:pt>
                <c:pt idx="14083">
                  <c:v>0.0</c:v>
                </c:pt>
                <c:pt idx="14084">
                  <c:v>0.0</c:v>
                </c:pt>
                <c:pt idx="14085">
                  <c:v>0.001</c:v>
                </c:pt>
                <c:pt idx="14086">
                  <c:v>0.001</c:v>
                </c:pt>
                <c:pt idx="14087">
                  <c:v>0.0</c:v>
                </c:pt>
                <c:pt idx="14088">
                  <c:v>0.0</c:v>
                </c:pt>
                <c:pt idx="14089">
                  <c:v>0.0</c:v>
                </c:pt>
                <c:pt idx="14090">
                  <c:v>0.001</c:v>
                </c:pt>
                <c:pt idx="14091">
                  <c:v>0.0</c:v>
                </c:pt>
                <c:pt idx="14092">
                  <c:v>0.0</c:v>
                </c:pt>
                <c:pt idx="14093">
                  <c:v>0.0</c:v>
                </c:pt>
                <c:pt idx="14094">
                  <c:v>0.0</c:v>
                </c:pt>
                <c:pt idx="14095">
                  <c:v>0.0</c:v>
                </c:pt>
                <c:pt idx="14096">
                  <c:v>0.0</c:v>
                </c:pt>
                <c:pt idx="14097">
                  <c:v>0.0</c:v>
                </c:pt>
                <c:pt idx="14098">
                  <c:v>0.0</c:v>
                </c:pt>
                <c:pt idx="14099">
                  <c:v>0.001</c:v>
                </c:pt>
                <c:pt idx="14100">
                  <c:v>0.0</c:v>
                </c:pt>
                <c:pt idx="14101">
                  <c:v>0.0</c:v>
                </c:pt>
                <c:pt idx="14102">
                  <c:v>0.0</c:v>
                </c:pt>
                <c:pt idx="14103">
                  <c:v>0.0</c:v>
                </c:pt>
                <c:pt idx="14104">
                  <c:v>0.0</c:v>
                </c:pt>
                <c:pt idx="14105">
                  <c:v>0.0</c:v>
                </c:pt>
                <c:pt idx="14106">
                  <c:v>0.001</c:v>
                </c:pt>
                <c:pt idx="14107">
                  <c:v>0.0</c:v>
                </c:pt>
                <c:pt idx="14108">
                  <c:v>0.001</c:v>
                </c:pt>
                <c:pt idx="14109">
                  <c:v>0.0</c:v>
                </c:pt>
                <c:pt idx="14110">
                  <c:v>0.001</c:v>
                </c:pt>
                <c:pt idx="14111">
                  <c:v>0.0</c:v>
                </c:pt>
                <c:pt idx="14112">
                  <c:v>0.0</c:v>
                </c:pt>
                <c:pt idx="14113">
                  <c:v>0.0</c:v>
                </c:pt>
                <c:pt idx="14114">
                  <c:v>0.0</c:v>
                </c:pt>
                <c:pt idx="14115">
                  <c:v>0.0</c:v>
                </c:pt>
                <c:pt idx="14116">
                  <c:v>0.0</c:v>
                </c:pt>
                <c:pt idx="14117">
                  <c:v>0.0</c:v>
                </c:pt>
                <c:pt idx="14118">
                  <c:v>0.0</c:v>
                </c:pt>
                <c:pt idx="14119">
                  <c:v>0.001</c:v>
                </c:pt>
                <c:pt idx="14120">
                  <c:v>0.0</c:v>
                </c:pt>
                <c:pt idx="14121">
                  <c:v>0.0</c:v>
                </c:pt>
                <c:pt idx="14122">
                  <c:v>0.0</c:v>
                </c:pt>
                <c:pt idx="14123">
                  <c:v>0.0</c:v>
                </c:pt>
                <c:pt idx="14124">
                  <c:v>0.001</c:v>
                </c:pt>
                <c:pt idx="14125">
                  <c:v>0.0</c:v>
                </c:pt>
                <c:pt idx="14126">
                  <c:v>0.0</c:v>
                </c:pt>
                <c:pt idx="14127">
                  <c:v>0.0</c:v>
                </c:pt>
                <c:pt idx="14128">
                  <c:v>0.0</c:v>
                </c:pt>
                <c:pt idx="14129">
                  <c:v>0.001</c:v>
                </c:pt>
                <c:pt idx="14130">
                  <c:v>0.0</c:v>
                </c:pt>
                <c:pt idx="14131">
                  <c:v>0.0</c:v>
                </c:pt>
                <c:pt idx="14132">
                  <c:v>0.0</c:v>
                </c:pt>
                <c:pt idx="14133">
                  <c:v>0.0</c:v>
                </c:pt>
                <c:pt idx="14134">
                  <c:v>0.0</c:v>
                </c:pt>
                <c:pt idx="14135">
                  <c:v>0.001</c:v>
                </c:pt>
                <c:pt idx="14136">
                  <c:v>0.001</c:v>
                </c:pt>
                <c:pt idx="14137">
                  <c:v>0.001</c:v>
                </c:pt>
                <c:pt idx="14138">
                  <c:v>0.001</c:v>
                </c:pt>
                <c:pt idx="14139">
                  <c:v>0.001</c:v>
                </c:pt>
                <c:pt idx="14140">
                  <c:v>0.0</c:v>
                </c:pt>
                <c:pt idx="14141">
                  <c:v>0.0</c:v>
                </c:pt>
                <c:pt idx="14142">
                  <c:v>0.001</c:v>
                </c:pt>
                <c:pt idx="14143">
                  <c:v>0.0</c:v>
                </c:pt>
                <c:pt idx="14144">
                  <c:v>0.001</c:v>
                </c:pt>
                <c:pt idx="14145">
                  <c:v>0.002</c:v>
                </c:pt>
                <c:pt idx="14146">
                  <c:v>0.0</c:v>
                </c:pt>
                <c:pt idx="14147">
                  <c:v>0.0</c:v>
                </c:pt>
                <c:pt idx="14148">
                  <c:v>0.0</c:v>
                </c:pt>
                <c:pt idx="14149">
                  <c:v>0.0</c:v>
                </c:pt>
                <c:pt idx="14150">
                  <c:v>0.0</c:v>
                </c:pt>
                <c:pt idx="14151">
                  <c:v>0.0</c:v>
                </c:pt>
                <c:pt idx="14152">
                  <c:v>0.0</c:v>
                </c:pt>
                <c:pt idx="14153">
                  <c:v>0.001</c:v>
                </c:pt>
                <c:pt idx="14154">
                  <c:v>0.0</c:v>
                </c:pt>
                <c:pt idx="14155">
                  <c:v>0.0</c:v>
                </c:pt>
                <c:pt idx="14156">
                  <c:v>0.001</c:v>
                </c:pt>
                <c:pt idx="14157">
                  <c:v>0.001</c:v>
                </c:pt>
                <c:pt idx="14158">
                  <c:v>0.0</c:v>
                </c:pt>
                <c:pt idx="14159">
                  <c:v>0.0</c:v>
                </c:pt>
                <c:pt idx="14160">
                  <c:v>0.0</c:v>
                </c:pt>
                <c:pt idx="14161">
                  <c:v>0.001</c:v>
                </c:pt>
                <c:pt idx="14162">
                  <c:v>0.0</c:v>
                </c:pt>
                <c:pt idx="14163">
                  <c:v>0.0</c:v>
                </c:pt>
                <c:pt idx="14164">
                  <c:v>0.0</c:v>
                </c:pt>
                <c:pt idx="14165">
                  <c:v>0.0</c:v>
                </c:pt>
                <c:pt idx="14166">
                  <c:v>0.0</c:v>
                </c:pt>
                <c:pt idx="14167">
                  <c:v>0.001</c:v>
                </c:pt>
                <c:pt idx="14168">
                  <c:v>0.0</c:v>
                </c:pt>
                <c:pt idx="14169">
                  <c:v>0.0</c:v>
                </c:pt>
                <c:pt idx="14170">
                  <c:v>0.0</c:v>
                </c:pt>
                <c:pt idx="14171">
                  <c:v>0.0</c:v>
                </c:pt>
                <c:pt idx="14172">
                  <c:v>0.001</c:v>
                </c:pt>
                <c:pt idx="14173">
                  <c:v>0.0</c:v>
                </c:pt>
                <c:pt idx="14174">
                  <c:v>0.0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c:v>
                </c:pt>
                <c:pt idx="14187">
                  <c:v>0.001</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c:v>
                </c:pt>
                <c:pt idx="14205">
                  <c:v>0.001</c:v>
                </c:pt>
                <c:pt idx="14206">
                  <c:v>0.0</c:v>
                </c:pt>
                <c:pt idx="14207">
                  <c:v>0.0</c:v>
                </c:pt>
                <c:pt idx="14208">
                  <c:v>0.001</c:v>
                </c:pt>
                <c:pt idx="14209">
                  <c:v>0.0</c:v>
                </c:pt>
                <c:pt idx="14210">
                  <c:v>0.001</c:v>
                </c:pt>
                <c:pt idx="14211">
                  <c:v>0.0</c:v>
                </c:pt>
                <c:pt idx="14212">
                  <c:v>0.0</c:v>
                </c:pt>
                <c:pt idx="14213">
                  <c:v>0.0</c:v>
                </c:pt>
                <c:pt idx="14214">
                  <c:v>0.001</c:v>
                </c:pt>
                <c:pt idx="14215">
                  <c:v>0.0</c:v>
                </c:pt>
                <c:pt idx="14216">
                  <c:v>0.0</c:v>
                </c:pt>
                <c:pt idx="14217">
                  <c:v>0.0</c:v>
                </c:pt>
                <c:pt idx="14218">
                  <c:v>0.0</c:v>
                </c:pt>
                <c:pt idx="14219">
                  <c:v>0.0</c:v>
                </c:pt>
                <c:pt idx="14220">
                  <c:v>0.0</c:v>
                </c:pt>
                <c:pt idx="14221">
                  <c:v>0.001</c:v>
                </c:pt>
                <c:pt idx="14222">
                  <c:v>0.0</c:v>
                </c:pt>
                <c:pt idx="14223">
                  <c:v>0.0</c:v>
                </c:pt>
                <c:pt idx="14224">
                  <c:v>0.0</c:v>
                </c:pt>
                <c:pt idx="14225">
                  <c:v>0.001</c:v>
                </c:pt>
                <c:pt idx="14226">
                  <c:v>0.0</c:v>
                </c:pt>
                <c:pt idx="14227">
                  <c:v>0.001</c:v>
                </c:pt>
                <c:pt idx="14228">
                  <c:v>0.0</c:v>
                </c:pt>
                <c:pt idx="14229">
                  <c:v>0.001</c:v>
                </c:pt>
                <c:pt idx="14230">
                  <c:v>0.001</c:v>
                </c:pt>
                <c:pt idx="14231">
                  <c:v>0.0</c:v>
                </c:pt>
                <c:pt idx="14232">
                  <c:v>0.0</c:v>
                </c:pt>
                <c:pt idx="14233">
                  <c:v>0.0</c:v>
                </c:pt>
                <c:pt idx="14234">
                  <c:v>0.0</c:v>
                </c:pt>
                <c:pt idx="14235">
                  <c:v>0.0</c:v>
                </c:pt>
                <c:pt idx="14236">
                  <c:v>0.0</c:v>
                </c:pt>
                <c:pt idx="14237">
                  <c:v>0.001</c:v>
                </c:pt>
                <c:pt idx="14238">
                  <c:v>0.001</c:v>
                </c:pt>
                <c:pt idx="14239">
                  <c:v>0.0</c:v>
                </c:pt>
                <c:pt idx="14240">
                  <c:v>0.001</c:v>
                </c:pt>
                <c:pt idx="14241">
                  <c:v>0.001</c:v>
                </c:pt>
                <c:pt idx="14242">
                  <c:v>0.0</c:v>
                </c:pt>
                <c:pt idx="14243">
                  <c:v>0.001</c:v>
                </c:pt>
                <c:pt idx="14244">
                  <c:v>0.0</c:v>
                </c:pt>
                <c:pt idx="14245">
                  <c:v>0.0</c:v>
                </c:pt>
                <c:pt idx="14246">
                  <c:v>0.0</c:v>
                </c:pt>
                <c:pt idx="14247">
                  <c:v>0.001</c:v>
                </c:pt>
                <c:pt idx="14248">
                  <c:v>0.001</c:v>
                </c:pt>
                <c:pt idx="14249">
                  <c:v>0.0</c:v>
                </c:pt>
                <c:pt idx="14250">
                  <c:v>0.001</c:v>
                </c:pt>
                <c:pt idx="14251">
                  <c:v>0.001</c:v>
                </c:pt>
                <c:pt idx="14252">
                  <c:v>0.0</c:v>
                </c:pt>
                <c:pt idx="14253">
                  <c:v>0.001</c:v>
                </c:pt>
                <c:pt idx="14254">
                  <c:v>0.0</c:v>
                </c:pt>
                <c:pt idx="14255">
                  <c:v>0.001</c:v>
                </c:pt>
                <c:pt idx="14256">
                  <c:v>0.0</c:v>
                </c:pt>
                <c:pt idx="14257">
                  <c:v>0.0</c:v>
                </c:pt>
                <c:pt idx="14258">
                  <c:v>0.001</c:v>
                </c:pt>
                <c:pt idx="14259">
                  <c:v>0.0</c:v>
                </c:pt>
                <c:pt idx="14260">
                  <c:v>0.001</c:v>
                </c:pt>
                <c:pt idx="14261">
                  <c:v>0.001</c:v>
                </c:pt>
                <c:pt idx="14262">
                  <c:v>0.0</c:v>
                </c:pt>
                <c:pt idx="14263">
                  <c:v>0.0</c:v>
                </c:pt>
                <c:pt idx="14264">
                  <c:v>0.0</c:v>
                </c:pt>
                <c:pt idx="14265">
                  <c:v>0.0</c:v>
                </c:pt>
                <c:pt idx="14266">
                  <c:v>0.0</c:v>
                </c:pt>
                <c:pt idx="14267">
                  <c:v>0.0</c:v>
                </c:pt>
                <c:pt idx="14268">
                  <c:v>0.0</c:v>
                </c:pt>
                <c:pt idx="14269">
                  <c:v>0.001</c:v>
                </c:pt>
                <c:pt idx="14270">
                  <c:v>0.0</c:v>
                </c:pt>
                <c:pt idx="14271">
                  <c:v>0.001</c:v>
                </c:pt>
                <c:pt idx="14272">
                  <c:v>0.0</c:v>
                </c:pt>
                <c:pt idx="14273">
                  <c:v>0.0</c:v>
                </c:pt>
                <c:pt idx="14274">
                  <c:v>0.001</c:v>
                </c:pt>
                <c:pt idx="14275">
                  <c:v>0.001</c:v>
                </c:pt>
                <c:pt idx="14276">
                  <c:v>0.0</c:v>
                </c:pt>
                <c:pt idx="14277">
                  <c:v>0.001</c:v>
                </c:pt>
                <c:pt idx="14278">
                  <c:v>0.0</c:v>
                </c:pt>
                <c:pt idx="14279">
                  <c:v>0.001</c:v>
                </c:pt>
                <c:pt idx="14280">
                  <c:v>0.001</c:v>
                </c:pt>
                <c:pt idx="14281">
                  <c:v>0.001</c:v>
                </c:pt>
                <c:pt idx="14282">
                  <c:v>0.0</c:v>
                </c:pt>
                <c:pt idx="14283">
                  <c:v>0.0</c:v>
                </c:pt>
                <c:pt idx="14284">
                  <c:v>0.001</c:v>
                </c:pt>
                <c:pt idx="14285">
                  <c:v>0.0</c:v>
                </c:pt>
                <c:pt idx="14286">
                  <c:v>0.0</c:v>
                </c:pt>
                <c:pt idx="14287">
                  <c:v>0.0</c:v>
                </c:pt>
                <c:pt idx="14288">
                  <c:v>0.0</c:v>
                </c:pt>
                <c:pt idx="14289">
                  <c:v>0.0</c:v>
                </c:pt>
                <c:pt idx="14290">
                  <c:v>0.0</c:v>
                </c:pt>
                <c:pt idx="14291">
                  <c:v>0.001</c:v>
                </c:pt>
                <c:pt idx="14292">
                  <c:v>0.0</c:v>
                </c:pt>
                <c:pt idx="14293">
                  <c:v>0.0</c:v>
                </c:pt>
                <c:pt idx="14294">
                  <c:v>0.0</c:v>
                </c:pt>
                <c:pt idx="14295">
                  <c:v>0.001</c:v>
                </c:pt>
                <c:pt idx="14296">
                  <c:v>0.0</c:v>
                </c:pt>
                <c:pt idx="14297">
                  <c:v>0.001</c:v>
                </c:pt>
                <c:pt idx="14298">
                  <c:v>0.0</c:v>
                </c:pt>
                <c:pt idx="14299">
                  <c:v>0.0</c:v>
                </c:pt>
                <c:pt idx="14300">
                  <c:v>0.001</c:v>
                </c:pt>
                <c:pt idx="14301">
                  <c:v>0.0</c:v>
                </c:pt>
                <c:pt idx="14302">
                  <c:v>0.0</c:v>
                </c:pt>
                <c:pt idx="14303">
                  <c:v>0.001</c:v>
                </c:pt>
                <c:pt idx="14304">
                  <c:v>0.0</c:v>
                </c:pt>
                <c:pt idx="14305">
                  <c:v>0.001</c:v>
                </c:pt>
                <c:pt idx="14306">
                  <c:v>0.001</c:v>
                </c:pt>
                <c:pt idx="14307">
                  <c:v>0.0</c:v>
                </c:pt>
                <c:pt idx="14308">
                  <c:v>0.001</c:v>
                </c:pt>
                <c:pt idx="14309">
                  <c:v>0.0</c:v>
                </c:pt>
                <c:pt idx="14310">
                  <c:v>0.0</c:v>
                </c:pt>
                <c:pt idx="14311">
                  <c:v>0.0</c:v>
                </c:pt>
                <c:pt idx="14312">
                  <c:v>0.0</c:v>
                </c:pt>
                <c:pt idx="14313">
                  <c:v>0.001</c:v>
                </c:pt>
                <c:pt idx="14314">
                  <c:v>0.001</c:v>
                </c:pt>
                <c:pt idx="14315">
                  <c:v>0.001</c:v>
                </c:pt>
                <c:pt idx="14316">
                  <c:v>0.0</c:v>
                </c:pt>
                <c:pt idx="14317">
                  <c:v>0.001</c:v>
                </c:pt>
                <c:pt idx="14318">
                  <c:v>0.001</c:v>
                </c:pt>
                <c:pt idx="14319">
                  <c:v>0.001</c:v>
                </c:pt>
                <c:pt idx="14320">
                  <c:v>0.0</c:v>
                </c:pt>
                <c:pt idx="14321">
                  <c:v>0.001</c:v>
                </c:pt>
                <c:pt idx="14322">
                  <c:v>0.0</c:v>
                </c:pt>
                <c:pt idx="14323">
                  <c:v>0.001</c:v>
                </c:pt>
                <c:pt idx="14324">
                  <c:v>0.0</c:v>
                </c:pt>
                <c:pt idx="14325">
                  <c:v>0.0</c:v>
                </c:pt>
                <c:pt idx="14326">
                  <c:v>0.0</c:v>
                </c:pt>
                <c:pt idx="14327">
                  <c:v>0.001</c:v>
                </c:pt>
                <c:pt idx="14328">
                  <c:v>0.001</c:v>
                </c:pt>
                <c:pt idx="14329">
                  <c:v>0.0</c:v>
                </c:pt>
                <c:pt idx="14330">
                  <c:v>0.0</c:v>
                </c:pt>
                <c:pt idx="14331">
                  <c:v>0.0</c:v>
                </c:pt>
                <c:pt idx="14332">
                  <c:v>0.001</c:v>
                </c:pt>
                <c:pt idx="14333">
                  <c:v>0.001</c:v>
                </c:pt>
                <c:pt idx="14334">
                  <c:v>0.001</c:v>
                </c:pt>
                <c:pt idx="14335">
                  <c:v>0.0</c:v>
                </c:pt>
                <c:pt idx="14336">
                  <c:v>0.0</c:v>
                </c:pt>
                <c:pt idx="14337">
                  <c:v>0.0</c:v>
                </c:pt>
                <c:pt idx="14338">
                  <c:v>0.0</c:v>
                </c:pt>
                <c:pt idx="14339">
                  <c:v>0.001</c:v>
                </c:pt>
                <c:pt idx="14340">
                  <c:v>0.001</c:v>
                </c:pt>
                <c:pt idx="14341">
                  <c:v>0.002</c:v>
                </c:pt>
                <c:pt idx="14342">
                  <c:v>0.0</c:v>
                </c:pt>
                <c:pt idx="14343">
                  <c:v>0.0</c:v>
                </c:pt>
                <c:pt idx="14344">
                  <c:v>0.0</c:v>
                </c:pt>
                <c:pt idx="14345">
                  <c:v>0.0</c:v>
                </c:pt>
                <c:pt idx="14346">
                  <c:v>0.001</c:v>
                </c:pt>
                <c:pt idx="14347">
                  <c:v>0.001</c:v>
                </c:pt>
                <c:pt idx="14348">
                  <c:v>0.0</c:v>
                </c:pt>
                <c:pt idx="14349">
                  <c:v>0.001</c:v>
                </c:pt>
                <c:pt idx="14350">
                  <c:v>0.0</c:v>
                </c:pt>
                <c:pt idx="14351">
                  <c:v>0.001</c:v>
                </c:pt>
                <c:pt idx="14352">
                  <c:v>0.0</c:v>
                </c:pt>
                <c:pt idx="14353">
                  <c:v>0.0</c:v>
                </c:pt>
                <c:pt idx="14354">
                  <c:v>0.001</c:v>
                </c:pt>
                <c:pt idx="14355">
                  <c:v>0.002</c:v>
                </c:pt>
                <c:pt idx="14356">
                  <c:v>0.001</c:v>
                </c:pt>
                <c:pt idx="14357">
                  <c:v>0.001</c:v>
                </c:pt>
                <c:pt idx="14358">
                  <c:v>0.001</c:v>
                </c:pt>
                <c:pt idx="14359">
                  <c:v>0.0</c:v>
                </c:pt>
                <c:pt idx="14360">
                  <c:v>0.0</c:v>
                </c:pt>
                <c:pt idx="14361">
                  <c:v>0.001</c:v>
                </c:pt>
                <c:pt idx="14362">
                  <c:v>0.001</c:v>
                </c:pt>
                <c:pt idx="14363">
                  <c:v>0.001</c:v>
                </c:pt>
                <c:pt idx="14364">
                  <c:v>0.001</c:v>
                </c:pt>
                <c:pt idx="14365">
                  <c:v>0.0</c:v>
                </c:pt>
                <c:pt idx="14366">
                  <c:v>0.001</c:v>
                </c:pt>
                <c:pt idx="14367">
                  <c:v>0.001</c:v>
                </c:pt>
                <c:pt idx="14368">
                  <c:v>0.001</c:v>
                </c:pt>
                <c:pt idx="14369">
                  <c:v>0.001</c:v>
                </c:pt>
                <c:pt idx="14370">
                  <c:v>0.0</c:v>
                </c:pt>
                <c:pt idx="14371">
                  <c:v>0.001</c:v>
                </c:pt>
                <c:pt idx="14372">
                  <c:v>0.0</c:v>
                </c:pt>
                <c:pt idx="14373">
                  <c:v>0.0</c:v>
                </c:pt>
                <c:pt idx="14374">
                  <c:v>0.0</c:v>
                </c:pt>
                <c:pt idx="14375">
                  <c:v>0.0</c:v>
                </c:pt>
                <c:pt idx="14376">
                  <c:v>0.0</c:v>
                </c:pt>
                <c:pt idx="14377">
                  <c:v>0.0</c:v>
                </c:pt>
                <c:pt idx="14378">
                  <c:v>0.001</c:v>
                </c:pt>
                <c:pt idx="14379">
                  <c:v>0.001</c:v>
                </c:pt>
                <c:pt idx="14380">
                  <c:v>0.001</c:v>
                </c:pt>
                <c:pt idx="14381">
                  <c:v>0.0</c:v>
                </c:pt>
                <c:pt idx="14382">
                  <c:v>0.0</c:v>
                </c:pt>
                <c:pt idx="14383">
                  <c:v>0.0</c:v>
                </c:pt>
                <c:pt idx="14384">
                  <c:v>0.001</c:v>
                </c:pt>
                <c:pt idx="14385">
                  <c:v>0.001</c:v>
                </c:pt>
                <c:pt idx="14386">
                  <c:v>0.001</c:v>
                </c:pt>
                <c:pt idx="14387">
                  <c:v>0.001</c:v>
                </c:pt>
                <c:pt idx="14388">
                  <c:v>0.001</c:v>
                </c:pt>
                <c:pt idx="14389">
                  <c:v>0.001</c:v>
                </c:pt>
                <c:pt idx="14390">
                  <c:v>0.001</c:v>
                </c:pt>
                <c:pt idx="14391">
                  <c:v>0.001</c:v>
                </c:pt>
                <c:pt idx="14392">
                  <c:v>0.001</c:v>
                </c:pt>
                <c:pt idx="14393">
                  <c:v>0.003</c:v>
                </c:pt>
                <c:pt idx="14394">
                  <c:v>0.0</c:v>
                </c:pt>
                <c:pt idx="14395">
                  <c:v>0.001</c:v>
                </c:pt>
                <c:pt idx="14396">
                  <c:v>0.001</c:v>
                </c:pt>
                <c:pt idx="14397">
                  <c:v>0.0</c:v>
                </c:pt>
                <c:pt idx="14398">
                  <c:v>0.001</c:v>
                </c:pt>
                <c:pt idx="14399">
                  <c:v>0.001</c:v>
                </c:pt>
                <c:pt idx="14400">
                  <c:v>0.001</c:v>
                </c:pt>
                <c:pt idx="14401">
                  <c:v>0.0</c:v>
                </c:pt>
                <c:pt idx="14402">
                  <c:v>0.0</c:v>
                </c:pt>
                <c:pt idx="14403">
                  <c:v>0.001</c:v>
                </c:pt>
                <c:pt idx="14404">
                  <c:v>0.001</c:v>
                </c:pt>
                <c:pt idx="14405">
                  <c:v>0.0</c:v>
                </c:pt>
                <c:pt idx="14406">
                  <c:v>0.001</c:v>
                </c:pt>
                <c:pt idx="14407">
                  <c:v>0.0</c:v>
                </c:pt>
                <c:pt idx="14408">
                  <c:v>0.001</c:v>
                </c:pt>
                <c:pt idx="14409">
                  <c:v>0.001</c:v>
                </c:pt>
                <c:pt idx="14410">
                  <c:v>0.001</c:v>
                </c:pt>
                <c:pt idx="14411">
                  <c:v>0.001</c:v>
                </c:pt>
                <c:pt idx="14412">
                  <c:v>0.002</c:v>
                </c:pt>
                <c:pt idx="14413">
                  <c:v>0.0</c:v>
                </c:pt>
                <c:pt idx="14414">
                  <c:v>0.001</c:v>
                </c:pt>
                <c:pt idx="14415">
                  <c:v>0.001</c:v>
                </c:pt>
                <c:pt idx="14416">
                  <c:v>0.001</c:v>
                </c:pt>
                <c:pt idx="14417">
                  <c:v>0.001</c:v>
                </c:pt>
                <c:pt idx="14418">
                  <c:v>0.0</c:v>
                </c:pt>
                <c:pt idx="14419">
                  <c:v>0.001</c:v>
                </c:pt>
                <c:pt idx="14420">
                  <c:v>0.001</c:v>
                </c:pt>
                <c:pt idx="14421">
                  <c:v>0.0</c:v>
                </c:pt>
                <c:pt idx="14422">
                  <c:v>0.0</c:v>
                </c:pt>
                <c:pt idx="14423">
                  <c:v>0.001</c:v>
                </c:pt>
                <c:pt idx="14424">
                  <c:v>0.001</c:v>
                </c:pt>
                <c:pt idx="14425">
                  <c:v>0.0</c:v>
                </c:pt>
                <c:pt idx="14426">
                  <c:v>0.001</c:v>
                </c:pt>
                <c:pt idx="14427">
                  <c:v>0.0</c:v>
                </c:pt>
                <c:pt idx="14428">
                  <c:v>0.0</c:v>
                </c:pt>
                <c:pt idx="14429">
                  <c:v>0.0</c:v>
                </c:pt>
                <c:pt idx="14430">
                  <c:v>0.0</c:v>
                </c:pt>
                <c:pt idx="14431">
                  <c:v>0.0</c:v>
                </c:pt>
                <c:pt idx="14432">
                  <c:v>0.0</c:v>
                </c:pt>
                <c:pt idx="14433">
                  <c:v>0.001</c:v>
                </c:pt>
                <c:pt idx="14434">
                  <c:v>0.002</c:v>
                </c:pt>
                <c:pt idx="14435">
                  <c:v>0.001</c:v>
                </c:pt>
                <c:pt idx="14436">
                  <c:v>0.0</c:v>
                </c:pt>
                <c:pt idx="14437">
                  <c:v>0.0</c:v>
                </c:pt>
                <c:pt idx="14438">
                  <c:v>0.001</c:v>
                </c:pt>
                <c:pt idx="14439">
                  <c:v>0.0</c:v>
                </c:pt>
                <c:pt idx="14440">
                  <c:v>0.0</c:v>
                </c:pt>
                <c:pt idx="14441">
                  <c:v>0.001</c:v>
                </c:pt>
                <c:pt idx="14442">
                  <c:v>0.001</c:v>
                </c:pt>
                <c:pt idx="14443">
                  <c:v>0.001</c:v>
                </c:pt>
                <c:pt idx="14444">
                  <c:v>0.001</c:v>
                </c:pt>
                <c:pt idx="14445">
                  <c:v>0.001</c:v>
                </c:pt>
                <c:pt idx="14446">
                  <c:v>0.001</c:v>
                </c:pt>
                <c:pt idx="14447">
                  <c:v>0.0</c:v>
                </c:pt>
                <c:pt idx="14448">
                  <c:v>0.0</c:v>
                </c:pt>
                <c:pt idx="14449">
                  <c:v>0.001</c:v>
                </c:pt>
                <c:pt idx="14450">
                  <c:v>0.0</c:v>
                </c:pt>
                <c:pt idx="14451">
                  <c:v>0.001</c:v>
                </c:pt>
                <c:pt idx="14452">
                  <c:v>0.001</c:v>
                </c:pt>
                <c:pt idx="14453">
                  <c:v>0.001</c:v>
                </c:pt>
                <c:pt idx="14454">
                  <c:v>0.001</c:v>
                </c:pt>
                <c:pt idx="14455">
                  <c:v>0.001</c:v>
                </c:pt>
                <c:pt idx="14456">
                  <c:v>0.0</c:v>
                </c:pt>
                <c:pt idx="14457">
                  <c:v>0.001</c:v>
                </c:pt>
                <c:pt idx="14458">
                  <c:v>0.001</c:v>
                </c:pt>
                <c:pt idx="14459">
                  <c:v>0.0</c:v>
                </c:pt>
                <c:pt idx="14460">
                  <c:v>0.0</c:v>
                </c:pt>
                <c:pt idx="14461">
                  <c:v>0.001</c:v>
                </c:pt>
                <c:pt idx="14462">
                  <c:v>0.0</c:v>
                </c:pt>
                <c:pt idx="14463">
                  <c:v>0.001</c:v>
                </c:pt>
                <c:pt idx="14464">
                  <c:v>0.001</c:v>
                </c:pt>
                <c:pt idx="14465">
                  <c:v>0.0</c:v>
                </c:pt>
                <c:pt idx="14466">
                  <c:v>0.001</c:v>
                </c:pt>
                <c:pt idx="14467">
                  <c:v>0.001</c:v>
                </c:pt>
                <c:pt idx="14468">
                  <c:v>0.001</c:v>
                </c:pt>
                <c:pt idx="14469">
                  <c:v>0.001</c:v>
                </c:pt>
                <c:pt idx="14470">
                  <c:v>0.001</c:v>
                </c:pt>
                <c:pt idx="14471">
                  <c:v>0.0</c:v>
                </c:pt>
                <c:pt idx="14472">
                  <c:v>0.0</c:v>
                </c:pt>
                <c:pt idx="14473">
                  <c:v>0.001</c:v>
                </c:pt>
                <c:pt idx="14474">
                  <c:v>0.001</c:v>
                </c:pt>
                <c:pt idx="14475">
                  <c:v>0.001</c:v>
                </c:pt>
                <c:pt idx="14476">
                  <c:v>0.001</c:v>
                </c:pt>
                <c:pt idx="14477">
                  <c:v>0.001</c:v>
                </c:pt>
                <c:pt idx="14478">
                  <c:v>0.001</c:v>
                </c:pt>
                <c:pt idx="14479">
                  <c:v>0.0</c:v>
                </c:pt>
                <c:pt idx="14480">
                  <c:v>0.0</c:v>
                </c:pt>
                <c:pt idx="14481">
                  <c:v>0.001</c:v>
                </c:pt>
                <c:pt idx="14482">
                  <c:v>0.001</c:v>
                </c:pt>
                <c:pt idx="14483">
                  <c:v>0.001</c:v>
                </c:pt>
                <c:pt idx="14484">
                  <c:v>0.001</c:v>
                </c:pt>
                <c:pt idx="14485">
                  <c:v>-9999.0</c:v>
                </c:pt>
                <c:pt idx="14486">
                  <c:v>0.005</c:v>
                </c:pt>
                <c:pt idx="14487">
                  <c:v>0.004</c:v>
                </c:pt>
                <c:pt idx="14488">
                  <c:v>0.004</c:v>
                </c:pt>
                <c:pt idx="14489">
                  <c:v>0.004</c:v>
                </c:pt>
                <c:pt idx="14490">
                  <c:v>0.002</c:v>
                </c:pt>
                <c:pt idx="14491">
                  <c:v>0.005</c:v>
                </c:pt>
                <c:pt idx="14492">
                  <c:v>0.004</c:v>
                </c:pt>
                <c:pt idx="14493">
                  <c:v>0.005</c:v>
                </c:pt>
                <c:pt idx="14494">
                  <c:v>0.004</c:v>
                </c:pt>
                <c:pt idx="14495">
                  <c:v>0.004</c:v>
                </c:pt>
                <c:pt idx="14496">
                  <c:v>0.007</c:v>
                </c:pt>
                <c:pt idx="14497">
                  <c:v>0.003</c:v>
                </c:pt>
                <c:pt idx="14498">
                  <c:v>0.004</c:v>
                </c:pt>
                <c:pt idx="14499">
                  <c:v>0.005</c:v>
                </c:pt>
                <c:pt idx="14500">
                  <c:v>0.005</c:v>
                </c:pt>
                <c:pt idx="14501">
                  <c:v>0.006</c:v>
                </c:pt>
                <c:pt idx="14502">
                  <c:v>0.004</c:v>
                </c:pt>
                <c:pt idx="14503">
                  <c:v>0.004</c:v>
                </c:pt>
                <c:pt idx="14504">
                  <c:v>0.005</c:v>
                </c:pt>
                <c:pt idx="14505">
                  <c:v>0.006</c:v>
                </c:pt>
                <c:pt idx="14506">
                  <c:v>0.006</c:v>
                </c:pt>
                <c:pt idx="14507">
                  <c:v>0.005</c:v>
                </c:pt>
                <c:pt idx="14508">
                  <c:v>0.006</c:v>
                </c:pt>
                <c:pt idx="14509">
                  <c:v>0.004</c:v>
                </c:pt>
                <c:pt idx="14510">
                  <c:v>0.005</c:v>
                </c:pt>
                <c:pt idx="14511">
                  <c:v>0.006</c:v>
                </c:pt>
                <c:pt idx="14512">
                  <c:v>0.005</c:v>
                </c:pt>
                <c:pt idx="14513">
                  <c:v>0.005</c:v>
                </c:pt>
                <c:pt idx="14514">
                  <c:v>0.004</c:v>
                </c:pt>
                <c:pt idx="14515">
                  <c:v>0.006</c:v>
                </c:pt>
                <c:pt idx="14516">
                  <c:v>0.005</c:v>
                </c:pt>
                <c:pt idx="14517">
                  <c:v>0.005</c:v>
                </c:pt>
                <c:pt idx="14518">
                  <c:v>0.005</c:v>
                </c:pt>
                <c:pt idx="14519">
                  <c:v>0.003</c:v>
                </c:pt>
                <c:pt idx="14520">
                  <c:v>0.003</c:v>
                </c:pt>
                <c:pt idx="14521">
                  <c:v>0.004</c:v>
                </c:pt>
                <c:pt idx="14522">
                  <c:v>0.004</c:v>
                </c:pt>
                <c:pt idx="14523">
                  <c:v>0.005</c:v>
                </c:pt>
                <c:pt idx="14524">
                  <c:v>0.004</c:v>
                </c:pt>
                <c:pt idx="14525">
                  <c:v>0.003</c:v>
                </c:pt>
                <c:pt idx="14526">
                  <c:v>0.005</c:v>
                </c:pt>
                <c:pt idx="14527">
                  <c:v>0.005</c:v>
                </c:pt>
                <c:pt idx="14528">
                  <c:v>0.002</c:v>
                </c:pt>
                <c:pt idx="14529">
                  <c:v>0.001</c:v>
                </c:pt>
                <c:pt idx="14530">
                  <c:v>0.001</c:v>
                </c:pt>
                <c:pt idx="14531">
                  <c:v>0.002</c:v>
                </c:pt>
                <c:pt idx="14532">
                  <c:v>0.001</c:v>
                </c:pt>
                <c:pt idx="14533">
                  <c:v>0.002</c:v>
                </c:pt>
                <c:pt idx="14534">
                  <c:v>0.001</c:v>
                </c:pt>
                <c:pt idx="14535">
                  <c:v>0.002</c:v>
                </c:pt>
                <c:pt idx="14536">
                  <c:v>0.0</c:v>
                </c:pt>
                <c:pt idx="14537">
                  <c:v>0.002</c:v>
                </c:pt>
                <c:pt idx="14538">
                  <c:v>0.001</c:v>
                </c:pt>
                <c:pt idx="14539">
                  <c:v>0.003</c:v>
                </c:pt>
                <c:pt idx="14540">
                  <c:v>0.002</c:v>
                </c:pt>
                <c:pt idx="14541">
                  <c:v>0.001</c:v>
                </c:pt>
                <c:pt idx="14542">
                  <c:v>0.002</c:v>
                </c:pt>
                <c:pt idx="14543">
                  <c:v>0.0</c:v>
                </c:pt>
                <c:pt idx="14544">
                  <c:v>0.001</c:v>
                </c:pt>
                <c:pt idx="14545">
                  <c:v>0.002</c:v>
                </c:pt>
                <c:pt idx="14546">
                  <c:v>0.002</c:v>
                </c:pt>
                <c:pt idx="14547">
                  <c:v>0.001</c:v>
                </c:pt>
                <c:pt idx="14548">
                  <c:v>0.002</c:v>
                </c:pt>
                <c:pt idx="14549">
                  <c:v>0.0</c:v>
                </c:pt>
                <c:pt idx="14550">
                  <c:v>0.0</c:v>
                </c:pt>
                <c:pt idx="14551">
                  <c:v>0.003</c:v>
                </c:pt>
                <c:pt idx="14552">
                  <c:v>0.003</c:v>
                </c:pt>
                <c:pt idx="14553">
                  <c:v>0.005</c:v>
                </c:pt>
                <c:pt idx="14554">
                  <c:v>0.003</c:v>
                </c:pt>
                <c:pt idx="14555">
                  <c:v>0.003</c:v>
                </c:pt>
                <c:pt idx="14556">
                  <c:v>0.005</c:v>
                </c:pt>
                <c:pt idx="14557">
                  <c:v>0.005</c:v>
                </c:pt>
                <c:pt idx="14558">
                  <c:v>0.005</c:v>
                </c:pt>
                <c:pt idx="14559">
                  <c:v>0.005</c:v>
                </c:pt>
                <c:pt idx="14560">
                  <c:v>0.005</c:v>
                </c:pt>
                <c:pt idx="14561">
                  <c:v>0.006</c:v>
                </c:pt>
                <c:pt idx="14562">
                  <c:v>0.002</c:v>
                </c:pt>
                <c:pt idx="14563">
                  <c:v>0.006</c:v>
                </c:pt>
                <c:pt idx="14564">
                  <c:v>0.006</c:v>
                </c:pt>
                <c:pt idx="14565">
                  <c:v>0.006</c:v>
                </c:pt>
                <c:pt idx="14566">
                  <c:v>0.006</c:v>
                </c:pt>
                <c:pt idx="14567">
                  <c:v>0.005</c:v>
                </c:pt>
                <c:pt idx="14568">
                  <c:v>0.006</c:v>
                </c:pt>
                <c:pt idx="14569">
                  <c:v>0.006</c:v>
                </c:pt>
                <c:pt idx="14570">
                  <c:v>0.006</c:v>
                </c:pt>
                <c:pt idx="14571">
                  <c:v>0.005</c:v>
                </c:pt>
                <c:pt idx="14572">
                  <c:v>0.005</c:v>
                </c:pt>
                <c:pt idx="14573">
                  <c:v>0.003</c:v>
                </c:pt>
                <c:pt idx="14574">
                  <c:v>0.002</c:v>
                </c:pt>
                <c:pt idx="14575">
                  <c:v>0.003</c:v>
                </c:pt>
                <c:pt idx="14576">
                  <c:v>0.004</c:v>
                </c:pt>
                <c:pt idx="14577">
                  <c:v>0.004</c:v>
                </c:pt>
                <c:pt idx="14578">
                  <c:v>0.004</c:v>
                </c:pt>
                <c:pt idx="14579">
                  <c:v>0.004</c:v>
                </c:pt>
                <c:pt idx="14580">
                  <c:v>0.005</c:v>
                </c:pt>
                <c:pt idx="14581">
                  <c:v>0.004</c:v>
                </c:pt>
                <c:pt idx="14582">
                  <c:v>0.005</c:v>
                </c:pt>
                <c:pt idx="14583">
                  <c:v>0.004</c:v>
                </c:pt>
                <c:pt idx="14584">
                  <c:v>0.004</c:v>
                </c:pt>
                <c:pt idx="14585">
                  <c:v>0.003</c:v>
                </c:pt>
                <c:pt idx="14586">
                  <c:v>0.002</c:v>
                </c:pt>
                <c:pt idx="14587">
                  <c:v>0.002</c:v>
                </c:pt>
                <c:pt idx="14588">
                  <c:v>0.003</c:v>
                </c:pt>
                <c:pt idx="14589">
                  <c:v>0.002</c:v>
                </c:pt>
                <c:pt idx="14590">
                  <c:v>0.003</c:v>
                </c:pt>
                <c:pt idx="14591">
                  <c:v>0.002</c:v>
                </c:pt>
                <c:pt idx="14592">
                  <c:v>0.003</c:v>
                </c:pt>
                <c:pt idx="14593">
                  <c:v>0.002</c:v>
                </c:pt>
                <c:pt idx="14594">
                  <c:v>0.001</c:v>
                </c:pt>
                <c:pt idx="14595">
                  <c:v>0.001</c:v>
                </c:pt>
                <c:pt idx="14596">
                  <c:v>0.002</c:v>
                </c:pt>
                <c:pt idx="14597">
                  <c:v>0.001</c:v>
                </c:pt>
                <c:pt idx="14598">
                  <c:v>0.001</c:v>
                </c:pt>
                <c:pt idx="14599">
                  <c:v>0.001</c:v>
                </c:pt>
                <c:pt idx="14600">
                  <c:v>0.002</c:v>
                </c:pt>
                <c:pt idx="14601">
                  <c:v>0.0</c:v>
                </c:pt>
                <c:pt idx="14602">
                  <c:v>0.005</c:v>
                </c:pt>
                <c:pt idx="14603">
                  <c:v>0.001</c:v>
                </c:pt>
                <c:pt idx="14604">
                  <c:v>0.004</c:v>
                </c:pt>
                <c:pt idx="14605">
                  <c:v>0.003</c:v>
                </c:pt>
                <c:pt idx="14606">
                  <c:v>0.003</c:v>
                </c:pt>
                <c:pt idx="14607">
                  <c:v>0.002</c:v>
                </c:pt>
                <c:pt idx="14608">
                  <c:v>0.006</c:v>
                </c:pt>
                <c:pt idx="14609">
                  <c:v>0.007</c:v>
                </c:pt>
                <c:pt idx="14610">
                  <c:v>0.004</c:v>
                </c:pt>
                <c:pt idx="14611">
                  <c:v>0.004</c:v>
                </c:pt>
                <c:pt idx="14612">
                  <c:v>0.004</c:v>
                </c:pt>
                <c:pt idx="14613">
                  <c:v>0.006</c:v>
                </c:pt>
                <c:pt idx="14614">
                  <c:v>0.009</c:v>
                </c:pt>
                <c:pt idx="14615">
                  <c:v>0.007</c:v>
                </c:pt>
                <c:pt idx="14616">
                  <c:v>0.007</c:v>
                </c:pt>
                <c:pt idx="14617">
                  <c:v>0.007</c:v>
                </c:pt>
                <c:pt idx="14618">
                  <c:v>0.007</c:v>
                </c:pt>
                <c:pt idx="14619">
                  <c:v>0.007</c:v>
                </c:pt>
                <c:pt idx="14620">
                  <c:v>0.008</c:v>
                </c:pt>
                <c:pt idx="14621">
                  <c:v>0.008</c:v>
                </c:pt>
                <c:pt idx="14622">
                  <c:v>0.007</c:v>
                </c:pt>
                <c:pt idx="14623">
                  <c:v>0.007</c:v>
                </c:pt>
                <c:pt idx="14624">
                  <c:v>0.007</c:v>
                </c:pt>
                <c:pt idx="14625">
                  <c:v>0.007</c:v>
                </c:pt>
                <c:pt idx="14626">
                  <c:v>0.008</c:v>
                </c:pt>
                <c:pt idx="14627">
                  <c:v>0.007</c:v>
                </c:pt>
                <c:pt idx="14628">
                  <c:v>0.008</c:v>
                </c:pt>
                <c:pt idx="14629">
                  <c:v>0.007</c:v>
                </c:pt>
                <c:pt idx="14630">
                  <c:v>0.008</c:v>
                </c:pt>
                <c:pt idx="14631">
                  <c:v>0.007</c:v>
                </c:pt>
                <c:pt idx="14632">
                  <c:v>0.006</c:v>
                </c:pt>
                <c:pt idx="14633">
                  <c:v>0.006</c:v>
                </c:pt>
                <c:pt idx="14634">
                  <c:v>0.007</c:v>
                </c:pt>
                <c:pt idx="14635">
                  <c:v>0.006</c:v>
                </c:pt>
                <c:pt idx="14636">
                  <c:v>0.005</c:v>
                </c:pt>
                <c:pt idx="14637">
                  <c:v>0.003</c:v>
                </c:pt>
                <c:pt idx="14638">
                  <c:v>0.03</c:v>
                </c:pt>
                <c:pt idx="14639">
                  <c:v>0.069</c:v>
                </c:pt>
                <c:pt idx="14640">
                  <c:v>0.055</c:v>
                </c:pt>
                <c:pt idx="14641">
                  <c:v>0.035</c:v>
                </c:pt>
                <c:pt idx="14642">
                  <c:v>0.001</c:v>
                </c:pt>
                <c:pt idx="14643">
                  <c:v>0.005</c:v>
                </c:pt>
                <c:pt idx="14644">
                  <c:v>0.003</c:v>
                </c:pt>
                <c:pt idx="14645">
                  <c:v>0.005</c:v>
                </c:pt>
                <c:pt idx="14646">
                  <c:v>0.003</c:v>
                </c:pt>
                <c:pt idx="14647">
                  <c:v>0.0</c:v>
                </c:pt>
                <c:pt idx="14648">
                  <c:v>0.004</c:v>
                </c:pt>
                <c:pt idx="14649">
                  <c:v>0.017</c:v>
                </c:pt>
                <c:pt idx="14650">
                  <c:v>0.02</c:v>
                </c:pt>
                <c:pt idx="14651">
                  <c:v>0.009</c:v>
                </c:pt>
                <c:pt idx="14652">
                  <c:v>0.004</c:v>
                </c:pt>
                <c:pt idx="14653">
                  <c:v>0.005</c:v>
                </c:pt>
                <c:pt idx="14654">
                  <c:v>0.004</c:v>
                </c:pt>
                <c:pt idx="14655">
                  <c:v>0.006</c:v>
                </c:pt>
                <c:pt idx="14656">
                  <c:v>0.004</c:v>
                </c:pt>
                <c:pt idx="14657">
                  <c:v>0.005</c:v>
                </c:pt>
                <c:pt idx="14658">
                  <c:v>0.005</c:v>
                </c:pt>
                <c:pt idx="14659">
                  <c:v>0.005</c:v>
                </c:pt>
                <c:pt idx="14660">
                  <c:v>0.005</c:v>
                </c:pt>
                <c:pt idx="14661">
                  <c:v>0.004</c:v>
                </c:pt>
                <c:pt idx="14662">
                  <c:v>0.005</c:v>
                </c:pt>
                <c:pt idx="14663">
                  <c:v>0.006</c:v>
                </c:pt>
                <c:pt idx="14664">
                  <c:v>0.006</c:v>
                </c:pt>
                <c:pt idx="14665">
                  <c:v>0.006</c:v>
                </c:pt>
                <c:pt idx="14666">
                  <c:v>0.006</c:v>
                </c:pt>
                <c:pt idx="14667">
                  <c:v>0.006</c:v>
                </c:pt>
                <c:pt idx="14668">
                  <c:v>0.004</c:v>
                </c:pt>
                <c:pt idx="14669">
                  <c:v>0.007</c:v>
                </c:pt>
                <c:pt idx="14670">
                  <c:v>0.007</c:v>
                </c:pt>
                <c:pt idx="14671">
                  <c:v>0.006</c:v>
                </c:pt>
                <c:pt idx="14672">
                  <c:v>0.007</c:v>
                </c:pt>
                <c:pt idx="14673">
                  <c:v>0.007</c:v>
                </c:pt>
                <c:pt idx="14674">
                  <c:v>0.008</c:v>
                </c:pt>
                <c:pt idx="14675">
                  <c:v>0.006</c:v>
                </c:pt>
                <c:pt idx="14676">
                  <c:v>0.008</c:v>
                </c:pt>
                <c:pt idx="14677">
                  <c:v>0.008</c:v>
                </c:pt>
                <c:pt idx="14678">
                  <c:v>0.008</c:v>
                </c:pt>
                <c:pt idx="14679">
                  <c:v>0.009</c:v>
                </c:pt>
                <c:pt idx="14680">
                  <c:v>0.008</c:v>
                </c:pt>
                <c:pt idx="14681">
                  <c:v>0.009</c:v>
                </c:pt>
                <c:pt idx="14682">
                  <c:v>0.008</c:v>
                </c:pt>
                <c:pt idx="14683">
                  <c:v>0.008</c:v>
                </c:pt>
                <c:pt idx="14684">
                  <c:v>0.008</c:v>
                </c:pt>
                <c:pt idx="14685">
                  <c:v>0.009</c:v>
                </c:pt>
                <c:pt idx="14686">
                  <c:v>0.008</c:v>
                </c:pt>
                <c:pt idx="14687">
                  <c:v>0.008</c:v>
                </c:pt>
                <c:pt idx="14688">
                  <c:v>0.009</c:v>
                </c:pt>
                <c:pt idx="14689">
                  <c:v>0.009</c:v>
                </c:pt>
                <c:pt idx="14690">
                  <c:v>0.008</c:v>
                </c:pt>
                <c:pt idx="14691">
                  <c:v>0.009</c:v>
                </c:pt>
                <c:pt idx="14692">
                  <c:v>0.009</c:v>
                </c:pt>
                <c:pt idx="14693">
                  <c:v>0.009</c:v>
                </c:pt>
                <c:pt idx="14694">
                  <c:v>0.009</c:v>
                </c:pt>
                <c:pt idx="14695">
                  <c:v>0.008</c:v>
                </c:pt>
                <c:pt idx="14696">
                  <c:v>0.008</c:v>
                </c:pt>
                <c:pt idx="14697">
                  <c:v>0.007</c:v>
                </c:pt>
                <c:pt idx="14698">
                  <c:v>0.008</c:v>
                </c:pt>
                <c:pt idx="14699">
                  <c:v>0.008</c:v>
                </c:pt>
                <c:pt idx="14700">
                  <c:v>0.008</c:v>
                </c:pt>
                <c:pt idx="14701">
                  <c:v>0.006</c:v>
                </c:pt>
                <c:pt idx="14702">
                  <c:v>0.005</c:v>
                </c:pt>
                <c:pt idx="14703">
                  <c:v>0.006</c:v>
                </c:pt>
                <c:pt idx="14704">
                  <c:v>0.007</c:v>
                </c:pt>
                <c:pt idx="14705">
                  <c:v>0.005</c:v>
                </c:pt>
                <c:pt idx="14706">
                  <c:v>0.005</c:v>
                </c:pt>
                <c:pt idx="14707">
                  <c:v>0.006</c:v>
                </c:pt>
                <c:pt idx="14708">
                  <c:v>0.006</c:v>
                </c:pt>
                <c:pt idx="14709">
                  <c:v>0.005</c:v>
                </c:pt>
                <c:pt idx="14710">
                  <c:v>0.005</c:v>
                </c:pt>
                <c:pt idx="14711">
                  <c:v>0.004</c:v>
                </c:pt>
                <c:pt idx="14712">
                  <c:v>0.004</c:v>
                </c:pt>
                <c:pt idx="14713">
                  <c:v>0.005</c:v>
                </c:pt>
                <c:pt idx="14714">
                  <c:v>0.005</c:v>
                </c:pt>
                <c:pt idx="14715">
                  <c:v>0.006</c:v>
                </c:pt>
                <c:pt idx="14716">
                  <c:v>0.004</c:v>
                </c:pt>
                <c:pt idx="14717">
                  <c:v>0.006</c:v>
                </c:pt>
                <c:pt idx="14718">
                  <c:v>0.005</c:v>
                </c:pt>
                <c:pt idx="14719">
                  <c:v>0.005</c:v>
                </c:pt>
                <c:pt idx="14720">
                  <c:v>0.005</c:v>
                </c:pt>
                <c:pt idx="14721">
                  <c:v>0.007</c:v>
                </c:pt>
                <c:pt idx="14722">
                  <c:v>0.008</c:v>
                </c:pt>
                <c:pt idx="14723">
                  <c:v>0.008</c:v>
                </c:pt>
                <c:pt idx="14724">
                  <c:v>0.005</c:v>
                </c:pt>
                <c:pt idx="14725">
                  <c:v>0.006</c:v>
                </c:pt>
                <c:pt idx="14726">
                  <c:v>0.006</c:v>
                </c:pt>
                <c:pt idx="14727">
                  <c:v>0.005</c:v>
                </c:pt>
                <c:pt idx="14728">
                  <c:v>0.007</c:v>
                </c:pt>
                <c:pt idx="14729">
                  <c:v>0.006</c:v>
                </c:pt>
                <c:pt idx="14730">
                  <c:v>0.008</c:v>
                </c:pt>
                <c:pt idx="14731">
                  <c:v>0.008</c:v>
                </c:pt>
                <c:pt idx="14732">
                  <c:v>0.007</c:v>
                </c:pt>
                <c:pt idx="14733">
                  <c:v>0.007</c:v>
                </c:pt>
                <c:pt idx="14734">
                  <c:v>0.007</c:v>
                </c:pt>
                <c:pt idx="14735">
                  <c:v>0.007</c:v>
                </c:pt>
                <c:pt idx="14736">
                  <c:v>0.007</c:v>
                </c:pt>
                <c:pt idx="14737">
                  <c:v>0.008</c:v>
                </c:pt>
                <c:pt idx="14738">
                  <c:v>0.007</c:v>
                </c:pt>
                <c:pt idx="14739">
                  <c:v>0.009</c:v>
                </c:pt>
                <c:pt idx="14740">
                  <c:v>0.007</c:v>
                </c:pt>
                <c:pt idx="14741">
                  <c:v>0.007</c:v>
                </c:pt>
                <c:pt idx="14742">
                  <c:v>0.008</c:v>
                </c:pt>
                <c:pt idx="14743">
                  <c:v>0.007</c:v>
                </c:pt>
                <c:pt idx="14744">
                  <c:v>0.007</c:v>
                </c:pt>
                <c:pt idx="14745">
                  <c:v>0.009</c:v>
                </c:pt>
                <c:pt idx="14746">
                  <c:v>0.007</c:v>
                </c:pt>
                <c:pt idx="14747">
                  <c:v>0.005</c:v>
                </c:pt>
                <c:pt idx="14748">
                  <c:v>0.006</c:v>
                </c:pt>
                <c:pt idx="14749">
                  <c:v>0.006</c:v>
                </c:pt>
                <c:pt idx="14750">
                  <c:v>0.005</c:v>
                </c:pt>
                <c:pt idx="14751">
                  <c:v>0.007</c:v>
                </c:pt>
                <c:pt idx="14752">
                  <c:v>0.007</c:v>
                </c:pt>
                <c:pt idx="14753">
                  <c:v>0.006</c:v>
                </c:pt>
                <c:pt idx="14754">
                  <c:v>0.007</c:v>
                </c:pt>
                <c:pt idx="14755">
                  <c:v>0.006</c:v>
                </c:pt>
                <c:pt idx="14756">
                  <c:v>0.006</c:v>
                </c:pt>
                <c:pt idx="14757">
                  <c:v>0.006</c:v>
                </c:pt>
                <c:pt idx="14758">
                  <c:v>0.006</c:v>
                </c:pt>
                <c:pt idx="14759">
                  <c:v>0.007</c:v>
                </c:pt>
                <c:pt idx="14760">
                  <c:v>0.005</c:v>
                </c:pt>
                <c:pt idx="14761">
                  <c:v>0.006</c:v>
                </c:pt>
                <c:pt idx="14762">
                  <c:v>0.006</c:v>
                </c:pt>
                <c:pt idx="14763">
                  <c:v>0.008</c:v>
                </c:pt>
                <c:pt idx="14764">
                  <c:v>0.006</c:v>
                </c:pt>
                <c:pt idx="14765">
                  <c:v>0.008</c:v>
                </c:pt>
                <c:pt idx="14766">
                  <c:v>0.007</c:v>
                </c:pt>
                <c:pt idx="14767">
                  <c:v>0.007</c:v>
                </c:pt>
                <c:pt idx="14768">
                  <c:v>0.008</c:v>
                </c:pt>
                <c:pt idx="14769">
                  <c:v>0.008</c:v>
                </c:pt>
                <c:pt idx="14770">
                  <c:v>0.006</c:v>
                </c:pt>
                <c:pt idx="14771">
                  <c:v>0.006</c:v>
                </c:pt>
                <c:pt idx="14772">
                  <c:v>0.007</c:v>
                </c:pt>
                <c:pt idx="14773">
                  <c:v>0.008</c:v>
                </c:pt>
                <c:pt idx="14774">
                  <c:v>0.007</c:v>
                </c:pt>
                <c:pt idx="14775">
                  <c:v>0.006</c:v>
                </c:pt>
                <c:pt idx="14776">
                  <c:v>0.006</c:v>
                </c:pt>
                <c:pt idx="14777">
                  <c:v>0.009</c:v>
                </c:pt>
                <c:pt idx="14778">
                  <c:v>0.007</c:v>
                </c:pt>
                <c:pt idx="14779">
                  <c:v>0.006</c:v>
                </c:pt>
                <c:pt idx="14780">
                  <c:v>0.006</c:v>
                </c:pt>
                <c:pt idx="14781">
                  <c:v>0.008</c:v>
                </c:pt>
                <c:pt idx="14782">
                  <c:v>0.008</c:v>
                </c:pt>
                <c:pt idx="14783">
                  <c:v>0.009</c:v>
                </c:pt>
                <c:pt idx="14784">
                  <c:v>0.008</c:v>
                </c:pt>
                <c:pt idx="14785">
                  <c:v>0.008</c:v>
                </c:pt>
                <c:pt idx="14786">
                  <c:v>0.009</c:v>
                </c:pt>
                <c:pt idx="14787">
                  <c:v>0.01</c:v>
                </c:pt>
                <c:pt idx="14788">
                  <c:v>0.01</c:v>
                </c:pt>
                <c:pt idx="14789">
                  <c:v>0.006</c:v>
                </c:pt>
                <c:pt idx="14790">
                  <c:v>0.009</c:v>
                </c:pt>
                <c:pt idx="14791">
                  <c:v>0.008</c:v>
                </c:pt>
                <c:pt idx="14792">
                  <c:v>0.008</c:v>
                </c:pt>
                <c:pt idx="14793">
                  <c:v>0.008</c:v>
                </c:pt>
                <c:pt idx="14794">
                  <c:v>0.008</c:v>
                </c:pt>
                <c:pt idx="14795">
                  <c:v>0.009</c:v>
                </c:pt>
                <c:pt idx="14796">
                  <c:v>0.009</c:v>
                </c:pt>
                <c:pt idx="14797">
                  <c:v>0.009</c:v>
                </c:pt>
                <c:pt idx="14798">
                  <c:v>0.008</c:v>
                </c:pt>
                <c:pt idx="14799">
                  <c:v>0.009</c:v>
                </c:pt>
                <c:pt idx="14800">
                  <c:v>0.008</c:v>
                </c:pt>
                <c:pt idx="14801">
                  <c:v>0.011</c:v>
                </c:pt>
                <c:pt idx="14802">
                  <c:v>0.008</c:v>
                </c:pt>
                <c:pt idx="14803">
                  <c:v>0.009</c:v>
                </c:pt>
                <c:pt idx="14804">
                  <c:v>0.009</c:v>
                </c:pt>
                <c:pt idx="14805">
                  <c:v>0.009</c:v>
                </c:pt>
                <c:pt idx="14806">
                  <c:v>0.009</c:v>
                </c:pt>
                <c:pt idx="14807">
                  <c:v>0.009</c:v>
                </c:pt>
                <c:pt idx="14808">
                  <c:v>0.008</c:v>
                </c:pt>
                <c:pt idx="14809">
                  <c:v>0.009</c:v>
                </c:pt>
                <c:pt idx="14810">
                  <c:v>0.009</c:v>
                </c:pt>
                <c:pt idx="14811">
                  <c:v>0.01</c:v>
                </c:pt>
                <c:pt idx="14812">
                  <c:v>0.01</c:v>
                </c:pt>
                <c:pt idx="14813">
                  <c:v>0.009</c:v>
                </c:pt>
                <c:pt idx="14814">
                  <c:v>0.009</c:v>
                </c:pt>
                <c:pt idx="14815">
                  <c:v>0.009</c:v>
                </c:pt>
                <c:pt idx="14816">
                  <c:v>0.01</c:v>
                </c:pt>
                <c:pt idx="14817">
                  <c:v>0.01</c:v>
                </c:pt>
                <c:pt idx="14818">
                  <c:v>0.009</c:v>
                </c:pt>
                <c:pt idx="14819">
                  <c:v>0.009</c:v>
                </c:pt>
                <c:pt idx="14820">
                  <c:v>0.01</c:v>
                </c:pt>
                <c:pt idx="14821">
                  <c:v>0.009</c:v>
                </c:pt>
                <c:pt idx="14822">
                  <c:v>0.008</c:v>
                </c:pt>
                <c:pt idx="14823">
                  <c:v>0.009</c:v>
                </c:pt>
                <c:pt idx="14824">
                  <c:v>0.01</c:v>
                </c:pt>
                <c:pt idx="14825">
                  <c:v>0.008</c:v>
                </c:pt>
                <c:pt idx="14826">
                  <c:v>0.009</c:v>
                </c:pt>
                <c:pt idx="14827">
                  <c:v>0.007</c:v>
                </c:pt>
                <c:pt idx="14828">
                  <c:v>0.007</c:v>
                </c:pt>
                <c:pt idx="14829">
                  <c:v>0.008</c:v>
                </c:pt>
                <c:pt idx="14830">
                  <c:v>0.008</c:v>
                </c:pt>
                <c:pt idx="14831">
                  <c:v>0.009</c:v>
                </c:pt>
                <c:pt idx="14832">
                  <c:v>0.007</c:v>
                </c:pt>
                <c:pt idx="14833">
                  <c:v>0.008</c:v>
                </c:pt>
                <c:pt idx="14834">
                  <c:v>0.008</c:v>
                </c:pt>
                <c:pt idx="14835">
                  <c:v>0.008</c:v>
                </c:pt>
                <c:pt idx="14836">
                  <c:v>0.006</c:v>
                </c:pt>
                <c:pt idx="14837">
                  <c:v>0.01</c:v>
                </c:pt>
                <c:pt idx="14838">
                  <c:v>0.008</c:v>
                </c:pt>
                <c:pt idx="14839">
                  <c:v>0.007</c:v>
                </c:pt>
                <c:pt idx="14840">
                  <c:v>0.007</c:v>
                </c:pt>
                <c:pt idx="14841">
                  <c:v>0.008</c:v>
                </c:pt>
                <c:pt idx="14842">
                  <c:v>0.007</c:v>
                </c:pt>
                <c:pt idx="14843">
                  <c:v>0.008</c:v>
                </c:pt>
                <c:pt idx="14844">
                  <c:v>0.007</c:v>
                </c:pt>
                <c:pt idx="14845">
                  <c:v>0.007</c:v>
                </c:pt>
                <c:pt idx="14846">
                  <c:v>0.008</c:v>
                </c:pt>
                <c:pt idx="14847">
                  <c:v>0.007</c:v>
                </c:pt>
                <c:pt idx="14848">
                  <c:v>0.006</c:v>
                </c:pt>
                <c:pt idx="14849">
                  <c:v>0.006</c:v>
                </c:pt>
                <c:pt idx="14850">
                  <c:v>0.007</c:v>
                </c:pt>
                <c:pt idx="14851">
                  <c:v>0.005</c:v>
                </c:pt>
                <c:pt idx="14852">
                  <c:v>0.006</c:v>
                </c:pt>
                <c:pt idx="14853">
                  <c:v>0.007</c:v>
                </c:pt>
                <c:pt idx="14854">
                  <c:v>0.005</c:v>
                </c:pt>
                <c:pt idx="14855">
                  <c:v>0.007</c:v>
                </c:pt>
                <c:pt idx="14856">
                  <c:v>0.007</c:v>
                </c:pt>
                <c:pt idx="14857">
                  <c:v>0.007</c:v>
                </c:pt>
                <c:pt idx="14858">
                  <c:v>0.008</c:v>
                </c:pt>
                <c:pt idx="14859">
                  <c:v>0.008</c:v>
                </c:pt>
                <c:pt idx="14860">
                  <c:v>0.008</c:v>
                </c:pt>
                <c:pt idx="14861">
                  <c:v>0.007</c:v>
                </c:pt>
                <c:pt idx="14862">
                  <c:v>0.008</c:v>
                </c:pt>
                <c:pt idx="14863">
                  <c:v>0.008</c:v>
                </c:pt>
                <c:pt idx="14864">
                  <c:v>0.007</c:v>
                </c:pt>
                <c:pt idx="14865">
                  <c:v>0.008</c:v>
                </c:pt>
                <c:pt idx="14866">
                  <c:v>0.008</c:v>
                </c:pt>
                <c:pt idx="14867">
                  <c:v>0.008</c:v>
                </c:pt>
                <c:pt idx="14868">
                  <c:v>0.008</c:v>
                </c:pt>
                <c:pt idx="14869">
                  <c:v>0.007</c:v>
                </c:pt>
                <c:pt idx="14870">
                  <c:v>0.007</c:v>
                </c:pt>
                <c:pt idx="14871">
                  <c:v>0.007</c:v>
                </c:pt>
                <c:pt idx="14872">
                  <c:v>0.008</c:v>
                </c:pt>
                <c:pt idx="14873">
                  <c:v>0.006</c:v>
                </c:pt>
                <c:pt idx="14874">
                  <c:v>0.008</c:v>
                </c:pt>
                <c:pt idx="14875">
                  <c:v>0.009</c:v>
                </c:pt>
                <c:pt idx="14876">
                  <c:v>0.006</c:v>
                </c:pt>
                <c:pt idx="14877">
                  <c:v>0.007</c:v>
                </c:pt>
                <c:pt idx="14878">
                  <c:v>0.007</c:v>
                </c:pt>
                <c:pt idx="14879">
                  <c:v>0.007</c:v>
                </c:pt>
                <c:pt idx="14880">
                  <c:v>0.007</c:v>
                </c:pt>
                <c:pt idx="14881">
                  <c:v>0.007</c:v>
                </c:pt>
                <c:pt idx="14882">
                  <c:v>0.007</c:v>
                </c:pt>
                <c:pt idx="14883">
                  <c:v>0.007</c:v>
                </c:pt>
                <c:pt idx="14884">
                  <c:v>0.006</c:v>
                </c:pt>
                <c:pt idx="14885">
                  <c:v>0.007</c:v>
                </c:pt>
                <c:pt idx="14886">
                  <c:v>0.007</c:v>
                </c:pt>
                <c:pt idx="14887">
                  <c:v>0.006</c:v>
                </c:pt>
                <c:pt idx="14888">
                  <c:v>0.004</c:v>
                </c:pt>
                <c:pt idx="14889">
                  <c:v>0.006</c:v>
                </c:pt>
                <c:pt idx="14890">
                  <c:v>0.007</c:v>
                </c:pt>
                <c:pt idx="14891">
                  <c:v>0.006</c:v>
                </c:pt>
                <c:pt idx="14892">
                  <c:v>0.008</c:v>
                </c:pt>
                <c:pt idx="14893">
                  <c:v>0.007</c:v>
                </c:pt>
                <c:pt idx="14894">
                  <c:v>0.007</c:v>
                </c:pt>
                <c:pt idx="14895">
                  <c:v>0.006</c:v>
                </c:pt>
                <c:pt idx="14896">
                  <c:v>0.008</c:v>
                </c:pt>
                <c:pt idx="14897">
                  <c:v>0.006</c:v>
                </c:pt>
                <c:pt idx="14898">
                  <c:v>0.007</c:v>
                </c:pt>
                <c:pt idx="14899">
                  <c:v>0.006</c:v>
                </c:pt>
                <c:pt idx="14900">
                  <c:v>0.007</c:v>
                </c:pt>
                <c:pt idx="14901">
                  <c:v>0.007</c:v>
                </c:pt>
                <c:pt idx="14902">
                  <c:v>0.007</c:v>
                </c:pt>
                <c:pt idx="14903">
                  <c:v>0.007</c:v>
                </c:pt>
                <c:pt idx="14904">
                  <c:v>0.006</c:v>
                </c:pt>
                <c:pt idx="14905">
                  <c:v>0.007</c:v>
                </c:pt>
                <c:pt idx="14906">
                  <c:v>0.007</c:v>
                </c:pt>
                <c:pt idx="14907">
                  <c:v>0.007</c:v>
                </c:pt>
                <c:pt idx="14908">
                  <c:v>0.006</c:v>
                </c:pt>
                <c:pt idx="14909">
                  <c:v>0.005</c:v>
                </c:pt>
                <c:pt idx="14910">
                  <c:v>0.005</c:v>
                </c:pt>
                <c:pt idx="14911">
                  <c:v>0.006</c:v>
                </c:pt>
                <c:pt idx="14912">
                  <c:v>0.006</c:v>
                </c:pt>
                <c:pt idx="14913">
                  <c:v>0.006</c:v>
                </c:pt>
                <c:pt idx="14914">
                  <c:v>0.005</c:v>
                </c:pt>
                <c:pt idx="14915">
                  <c:v>0.005</c:v>
                </c:pt>
                <c:pt idx="14916">
                  <c:v>0.005</c:v>
                </c:pt>
                <c:pt idx="14917">
                  <c:v>0.005</c:v>
                </c:pt>
                <c:pt idx="14918">
                  <c:v>0.005</c:v>
                </c:pt>
                <c:pt idx="14919">
                  <c:v>0.005</c:v>
                </c:pt>
                <c:pt idx="14920">
                  <c:v>0.005</c:v>
                </c:pt>
                <c:pt idx="14921">
                  <c:v>0.005</c:v>
                </c:pt>
                <c:pt idx="14922">
                  <c:v>0.005</c:v>
                </c:pt>
                <c:pt idx="14923">
                  <c:v>0.004</c:v>
                </c:pt>
                <c:pt idx="14924">
                  <c:v>0.006</c:v>
                </c:pt>
                <c:pt idx="14925">
                  <c:v>0.006</c:v>
                </c:pt>
                <c:pt idx="14926">
                  <c:v>0.006</c:v>
                </c:pt>
                <c:pt idx="14927">
                  <c:v>0.005</c:v>
                </c:pt>
                <c:pt idx="14928">
                  <c:v>0.006</c:v>
                </c:pt>
                <c:pt idx="14929">
                  <c:v>0.004</c:v>
                </c:pt>
                <c:pt idx="14930">
                  <c:v>0.006</c:v>
                </c:pt>
                <c:pt idx="14931">
                  <c:v>0.005</c:v>
                </c:pt>
                <c:pt idx="14932">
                  <c:v>0.006</c:v>
                </c:pt>
                <c:pt idx="14933">
                  <c:v>0.005</c:v>
                </c:pt>
                <c:pt idx="14934">
                  <c:v>0.006</c:v>
                </c:pt>
                <c:pt idx="14935">
                  <c:v>0.004</c:v>
                </c:pt>
                <c:pt idx="14936">
                  <c:v>0.004</c:v>
                </c:pt>
                <c:pt idx="14937">
                  <c:v>0.005</c:v>
                </c:pt>
                <c:pt idx="14938">
                  <c:v>0.007</c:v>
                </c:pt>
                <c:pt idx="14939">
                  <c:v>0.006</c:v>
                </c:pt>
                <c:pt idx="14940">
                  <c:v>0.006</c:v>
                </c:pt>
                <c:pt idx="14941">
                  <c:v>0.005</c:v>
                </c:pt>
                <c:pt idx="14942">
                  <c:v>0.006</c:v>
                </c:pt>
                <c:pt idx="14943">
                  <c:v>0.006</c:v>
                </c:pt>
                <c:pt idx="14944">
                  <c:v>0.005</c:v>
                </c:pt>
                <c:pt idx="14945">
                  <c:v>0.005</c:v>
                </c:pt>
                <c:pt idx="14946">
                  <c:v>0.006</c:v>
                </c:pt>
                <c:pt idx="14947">
                  <c:v>0.005</c:v>
                </c:pt>
                <c:pt idx="14948">
                  <c:v>0.006</c:v>
                </c:pt>
                <c:pt idx="14949">
                  <c:v>0.006</c:v>
                </c:pt>
                <c:pt idx="14950">
                  <c:v>0.006</c:v>
                </c:pt>
                <c:pt idx="14951">
                  <c:v>0.006</c:v>
                </c:pt>
                <c:pt idx="14952">
                  <c:v>0.005</c:v>
                </c:pt>
                <c:pt idx="14953">
                  <c:v>0.005</c:v>
                </c:pt>
                <c:pt idx="14954">
                  <c:v>0.005</c:v>
                </c:pt>
                <c:pt idx="14955">
                  <c:v>0.005</c:v>
                </c:pt>
                <c:pt idx="14956">
                  <c:v>0.005</c:v>
                </c:pt>
                <c:pt idx="14957">
                  <c:v>0.007</c:v>
                </c:pt>
                <c:pt idx="14958">
                  <c:v>0.006</c:v>
                </c:pt>
                <c:pt idx="14959">
                  <c:v>0.006</c:v>
                </c:pt>
                <c:pt idx="14960">
                  <c:v>0.005</c:v>
                </c:pt>
                <c:pt idx="14961">
                  <c:v>0.005</c:v>
                </c:pt>
                <c:pt idx="14962">
                  <c:v>0.006</c:v>
                </c:pt>
                <c:pt idx="14963">
                  <c:v>0.006</c:v>
                </c:pt>
                <c:pt idx="14964">
                  <c:v>0.002</c:v>
                </c:pt>
                <c:pt idx="14965">
                  <c:v>0.003</c:v>
                </c:pt>
                <c:pt idx="14966">
                  <c:v>0.003</c:v>
                </c:pt>
                <c:pt idx="14967">
                  <c:v>0.004</c:v>
                </c:pt>
                <c:pt idx="14968">
                  <c:v>0.004</c:v>
                </c:pt>
                <c:pt idx="14969">
                  <c:v>0.006</c:v>
                </c:pt>
                <c:pt idx="14970">
                  <c:v>0.003</c:v>
                </c:pt>
                <c:pt idx="14971">
                  <c:v>0.005</c:v>
                </c:pt>
                <c:pt idx="14972">
                  <c:v>0.005</c:v>
                </c:pt>
                <c:pt idx="14973">
                  <c:v>0.006</c:v>
                </c:pt>
                <c:pt idx="14974">
                  <c:v>0.004</c:v>
                </c:pt>
                <c:pt idx="14975">
                  <c:v>0.004</c:v>
                </c:pt>
                <c:pt idx="14976">
                  <c:v>0.005</c:v>
                </c:pt>
                <c:pt idx="14977">
                  <c:v>0.006</c:v>
                </c:pt>
                <c:pt idx="14978">
                  <c:v>0.003</c:v>
                </c:pt>
                <c:pt idx="14979">
                  <c:v>0.002</c:v>
                </c:pt>
                <c:pt idx="14980">
                  <c:v>0.004</c:v>
                </c:pt>
                <c:pt idx="14981">
                  <c:v>0.003</c:v>
                </c:pt>
                <c:pt idx="14982">
                  <c:v>0.004</c:v>
                </c:pt>
                <c:pt idx="14983">
                  <c:v>0.002</c:v>
                </c:pt>
                <c:pt idx="14984">
                  <c:v>0.003</c:v>
                </c:pt>
                <c:pt idx="14985">
                  <c:v>0.005</c:v>
                </c:pt>
                <c:pt idx="14986">
                  <c:v>0.003</c:v>
                </c:pt>
                <c:pt idx="14987">
                  <c:v>0.003</c:v>
                </c:pt>
                <c:pt idx="14988">
                  <c:v>0.003</c:v>
                </c:pt>
                <c:pt idx="14989">
                  <c:v>0.004</c:v>
                </c:pt>
                <c:pt idx="14990">
                  <c:v>0.003</c:v>
                </c:pt>
                <c:pt idx="14991">
                  <c:v>0.002</c:v>
                </c:pt>
                <c:pt idx="14992">
                  <c:v>0.004</c:v>
                </c:pt>
                <c:pt idx="14993">
                  <c:v>0.002</c:v>
                </c:pt>
                <c:pt idx="14994">
                  <c:v>0.002</c:v>
                </c:pt>
                <c:pt idx="14995">
                  <c:v>0.003</c:v>
                </c:pt>
                <c:pt idx="14996">
                  <c:v>0.005</c:v>
                </c:pt>
                <c:pt idx="14997">
                  <c:v>0.002</c:v>
                </c:pt>
                <c:pt idx="14998">
                  <c:v>0.004</c:v>
                </c:pt>
                <c:pt idx="14999">
                  <c:v>0.003</c:v>
                </c:pt>
                <c:pt idx="15000">
                  <c:v>0.004</c:v>
                </c:pt>
                <c:pt idx="15001">
                  <c:v>0.002</c:v>
                </c:pt>
                <c:pt idx="15002">
                  <c:v>0.002</c:v>
                </c:pt>
                <c:pt idx="15003">
                  <c:v>0.003</c:v>
                </c:pt>
                <c:pt idx="15004">
                  <c:v>0.002</c:v>
                </c:pt>
                <c:pt idx="15005">
                  <c:v>0.001</c:v>
                </c:pt>
                <c:pt idx="15006">
                  <c:v>0.003</c:v>
                </c:pt>
                <c:pt idx="15007">
                  <c:v>0.004</c:v>
                </c:pt>
                <c:pt idx="15008">
                  <c:v>0.004</c:v>
                </c:pt>
                <c:pt idx="15009">
                  <c:v>0.005</c:v>
                </c:pt>
                <c:pt idx="15010">
                  <c:v>0.005</c:v>
                </c:pt>
                <c:pt idx="15011">
                  <c:v>0.005</c:v>
                </c:pt>
                <c:pt idx="15012">
                  <c:v>0.005</c:v>
                </c:pt>
                <c:pt idx="15013">
                  <c:v>0.003</c:v>
                </c:pt>
                <c:pt idx="15014">
                  <c:v>0.005</c:v>
                </c:pt>
                <c:pt idx="15015">
                  <c:v>0.005</c:v>
                </c:pt>
                <c:pt idx="15016">
                  <c:v>0.003</c:v>
                </c:pt>
                <c:pt idx="15017">
                  <c:v>0.003</c:v>
                </c:pt>
                <c:pt idx="15018">
                  <c:v>0.006</c:v>
                </c:pt>
                <c:pt idx="15019">
                  <c:v>0.01</c:v>
                </c:pt>
                <c:pt idx="15020">
                  <c:v>0.003</c:v>
                </c:pt>
                <c:pt idx="15021">
                  <c:v>0.005</c:v>
                </c:pt>
                <c:pt idx="15022">
                  <c:v>0.005</c:v>
                </c:pt>
                <c:pt idx="15023">
                  <c:v>0.001</c:v>
                </c:pt>
                <c:pt idx="15024">
                  <c:v>0.007</c:v>
                </c:pt>
                <c:pt idx="15025">
                  <c:v>0.001</c:v>
                </c:pt>
                <c:pt idx="15026">
                  <c:v>0.005</c:v>
                </c:pt>
                <c:pt idx="15027">
                  <c:v>0.005</c:v>
                </c:pt>
                <c:pt idx="15028">
                  <c:v>0.005</c:v>
                </c:pt>
                <c:pt idx="15029">
                  <c:v>0.002</c:v>
                </c:pt>
                <c:pt idx="15030">
                  <c:v>0.004</c:v>
                </c:pt>
                <c:pt idx="15031">
                  <c:v>0.007</c:v>
                </c:pt>
                <c:pt idx="15032">
                  <c:v>0.005</c:v>
                </c:pt>
                <c:pt idx="15033">
                  <c:v>0.006</c:v>
                </c:pt>
                <c:pt idx="15034">
                  <c:v>0.005</c:v>
                </c:pt>
                <c:pt idx="15035">
                  <c:v>0.005</c:v>
                </c:pt>
                <c:pt idx="15036">
                  <c:v>0.005</c:v>
                </c:pt>
                <c:pt idx="15037">
                  <c:v>0.004</c:v>
                </c:pt>
                <c:pt idx="15038">
                  <c:v>0.006</c:v>
                </c:pt>
                <c:pt idx="15039">
                  <c:v>0.005</c:v>
                </c:pt>
                <c:pt idx="15040">
                  <c:v>0.005</c:v>
                </c:pt>
                <c:pt idx="15041">
                  <c:v>0.007</c:v>
                </c:pt>
                <c:pt idx="15042">
                  <c:v>0.004</c:v>
                </c:pt>
                <c:pt idx="15043">
                  <c:v>0.005</c:v>
                </c:pt>
                <c:pt idx="15044">
                  <c:v>0.004</c:v>
                </c:pt>
                <c:pt idx="15045">
                  <c:v>0.006</c:v>
                </c:pt>
                <c:pt idx="15046">
                  <c:v>0.002</c:v>
                </c:pt>
                <c:pt idx="15047">
                  <c:v>0.003</c:v>
                </c:pt>
                <c:pt idx="15048">
                  <c:v>0.004</c:v>
                </c:pt>
                <c:pt idx="15049">
                  <c:v>0.003</c:v>
                </c:pt>
                <c:pt idx="15050">
                  <c:v>0.003</c:v>
                </c:pt>
                <c:pt idx="15051">
                  <c:v>0.003</c:v>
                </c:pt>
                <c:pt idx="15052">
                  <c:v>0.004</c:v>
                </c:pt>
                <c:pt idx="15053">
                  <c:v>0.004</c:v>
                </c:pt>
                <c:pt idx="15054">
                  <c:v>0.006</c:v>
                </c:pt>
                <c:pt idx="15055">
                  <c:v>0.005</c:v>
                </c:pt>
                <c:pt idx="15056">
                  <c:v>0.003</c:v>
                </c:pt>
                <c:pt idx="15057">
                  <c:v>0.041</c:v>
                </c:pt>
                <c:pt idx="15058">
                  <c:v>0.013</c:v>
                </c:pt>
                <c:pt idx="15059">
                  <c:v>0.035</c:v>
                </c:pt>
                <c:pt idx="15060">
                  <c:v>0.032</c:v>
                </c:pt>
                <c:pt idx="15061">
                  <c:v>0.014</c:v>
                </c:pt>
                <c:pt idx="15062">
                  <c:v>0.029</c:v>
                </c:pt>
                <c:pt idx="15063">
                  <c:v>0.021</c:v>
                </c:pt>
                <c:pt idx="15064">
                  <c:v>0.021</c:v>
                </c:pt>
                <c:pt idx="15065">
                  <c:v>0.0</c:v>
                </c:pt>
                <c:pt idx="15066">
                  <c:v>0.003</c:v>
                </c:pt>
                <c:pt idx="15067">
                  <c:v>0.004</c:v>
                </c:pt>
                <c:pt idx="15068">
                  <c:v>0.001</c:v>
                </c:pt>
                <c:pt idx="15069">
                  <c:v>0.003</c:v>
                </c:pt>
                <c:pt idx="15070">
                  <c:v>0.005</c:v>
                </c:pt>
                <c:pt idx="15071">
                  <c:v>0.004</c:v>
                </c:pt>
                <c:pt idx="15072">
                  <c:v>0.004</c:v>
                </c:pt>
                <c:pt idx="15073">
                  <c:v>0.005</c:v>
                </c:pt>
                <c:pt idx="15074">
                  <c:v>0.004</c:v>
                </c:pt>
                <c:pt idx="15075">
                  <c:v>0.005</c:v>
                </c:pt>
                <c:pt idx="15076">
                  <c:v>0.005</c:v>
                </c:pt>
                <c:pt idx="15077">
                  <c:v>0.006</c:v>
                </c:pt>
                <c:pt idx="15078">
                  <c:v>0.005</c:v>
                </c:pt>
                <c:pt idx="15079">
                  <c:v>0.005</c:v>
                </c:pt>
                <c:pt idx="15080">
                  <c:v>0.005</c:v>
                </c:pt>
                <c:pt idx="15081">
                  <c:v>0.006</c:v>
                </c:pt>
                <c:pt idx="15082">
                  <c:v>0.005</c:v>
                </c:pt>
                <c:pt idx="15083">
                  <c:v>0.006</c:v>
                </c:pt>
                <c:pt idx="15084">
                  <c:v>0.006</c:v>
                </c:pt>
                <c:pt idx="15085">
                  <c:v>0.006</c:v>
                </c:pt>
                <c:pt idx="15086">
                  <c:v>0.005</c:v>
                </c:pt>
                <c:pt idx="15087">
                  <c:v>0.003</c:v>
                </c:pt>
                <c:pt idx="15088">
                  <c:v>0.004</c:v>
                </c:pt>
                <c:pt idx="15089">
                  <c:v>0.005</c:v>
                </c:pt>
                <c:pt idx="15090">
                  <c:v>0.005</c:v>
                </c:pt>
                <c:pt idx="15091">
                  <c:v>0.002</c:v>
                </c:pt>
                <c:pt idx="15092">
                  <c:v>0.002</c:v>
                </c:pt>
                <c:pt idx="15093">
                  <c:v>0.002</c:v>
                </c:pt>
                <c:pt idx="15094">
                  <c:v>0.005</c:v>
                </c:pt>
                <c:pt idx="15095">
                  <c:v>0.011</c:v>
                </c:pt>
                <c:pt idx="15096">
                  <c:v>0.007</c:v>
                </c:pt>
                <c:pt idx="15097">
                  <c:v>0.002</c:v>
                </c:pt>
                <c:pt idx="15098">
                  <c:v>0.01</c:v>
                </c:pt>
                <c:pt idx="15099">
                  <c:v>0.003</c:v>
                </c:pt>
                <c:pt idx="15100">
                  <c:v>0.007</c:v>
                </c:pt>
                <c:pt idx="15101">
                  <c:v>0.007</c:v>
                </c:pt>
                <c:pt idx="15102">
                  <c:v>0.008</c:v>
                </c:pt>
                <c:pt idx="15103">
                  <c:v>0.007</c:v>
                </c:pt>
                <c:pt idx="15104">
                  <c:v>0.005</c:v>
                </c:pt>
                <c:pt idx="15105">
                  <c:v>0.004</c:v>
                </c:pt>
                <c:pt idx="15106">
                  <c:v>0.004</c:v>
                </c:pt>
                <c:pt idx="15107">
                  <c:v>0.003</c:v>
                </c:pt>
                <c:pt idx="15108">
                  <c:v>0.002</c:v>
                </c:pt>
                <c:pt idx="15109">
                  <c:v>0.003</c:v>
                </c:pt>
                <c:pt idx="15110">
                  <c:v>0.002</c:v>
                </c:pt>
                <c:pt idx="15111">
                  <c:v>0.004</c:v>
                </c:pt>
                <c:pt idx="15112">
                  <c:v>0.002</c:v>
                </c:pt>
                <c:pt idx="15113">
                  <c:v>0.003</c:v>
                </c:pt>
                <c:pt idx="15114">
                  <c:v>0.001</c:v>
                </c:pt>
                <c:pt idx="15115">
                  <c:v>0.003</c:v>
                </c:pt>
                <c:pt idx="15116">
                  <c:v>0.003</c:v>
                </c:pt>
                <c:pt idx="15117">
                  <c:v>0.003</c:v>
                </c:pt>
                <c:pt idx="15118">
                  <c:v>0.002</c:v>
                </c:pt>
                <c:pt idx="15119">
                  <c:v>0.003</c:v>
                </c:pt>
                <c:pt idx="15120">
                  <c:v>0.001</c:v>
                </c:pt>
                <c:pt idx="15121">
                  <c:v>0.003</c:v>
                </c:pt>
                <c:pt idx="15122">
                  <c:v>0.003</c:v>
                </c:pt>
                <c:pt idx="15123">
                  <c:v>0.003</c:v>
                </c:pt>
                <c:pt idx="15124">
                  <c:v>0.003</c:v>
                </c:pt>
                <c:pt idx="15125">
                  <c:v>0.003</c:v>
                </c:pt>
                <c:pt idx="15126">
                  <c:v>0.004</c:v>
                </c:pt>
                <c:pt idx="15127">
                  <c:v>0.003</c:v>
                </c:pt>
                <c:pt idx="15128">
                  <c:v>0.004</c:v>
                </c:pt>
                <c:pt idx="15129">
                  <c:v>0.003</c:v>
                </c:pt>
                <c:pt idx="15130">
                  <c:v>0.004</c:v>
                </c:pt>
                <c:pt idx="15131">
                  <c:v>0.004</c:v>
                </c:pt>
                <c:pt idx="15132">
                  <c:v>0.004</c:v>
                </c:pt>
                <c:pt idx="15133">
                  <c:v>0.005</c:v>
                </c:pt>
                <c:pt idx="15134">
                  <c:v>0.005</c:v>
                </c:pt>
                <c:pt idx="15135">
                  <c:v>0.004</c:v>
                </c:pt>
                <c:pt idx="15136">
                  <c:v>0.004</c:v>
                </c:pt>
                <c:pt idx="15137">
                  <c:v>0.003</c:v>
                </c:pt>
                <c:pt idx="15138">
                  <c:v>0.004</c:v>
                </c:pt>
                <c:pt idx="15139">
                  <c:v>0.005</c:v>
                </c:pt>
                <c:pt idx="15140">
                  <c:v>0.006</c:v>
                </c:pt>
                <c:pt idx="15141">
                  <c:v>0.005</c:v>
                </c:pt>
                <c:pt idx="15142">
                  <c:v>0.005</c:v>
                </c:pt>
                <c:pt idx="15143">
                  <c:v>0.005</c:v>
                </c:pt>
                <c:pt idx="15144">
                  <c:v>0.005</c:v>
                </c:pt>
                <c:pt idx="15145">
                  <c:v>0.003</c:v>
                </c:pt>
                <c:pt idx="15146">
                  <c:v>0.005</c:v>
                </c:pt>
                <c:pt idx="15147">
                  <c:v>0.006</c:v>
                </c:pt>
                <c:pt idx="15148">
                  <c:v>0.006</c:v>
                </c:pt>
                <c:pt idx="15149">
                  <c:v>0.006</c:v>
                </c:pt>
                <c:pt idx="15150">
                  <c:v>0.004</c:v>
                </c:pt>
                <c:pt idx="15151">
                  <c:v>0.004</c:v>
                </c:pt>
                <c:pt idx="15152">
                  <c:v>0.006</c:v>
                </c:pt>
                <c:pt idx="15153">
                  <c:v>0.007</c:v>
                </c:pt>
                <c:pt idx="15154">
                  <c:v>0.007</c:v>
                </c:pt>
                <c:pt idx="15155">
                  <c:v>0.004</c:v>
                </c:pt>
                <c:pt idx="15156">
                  <c:v>0.004</c:v>
                </c:pt>
                <c:pt idx="15157">
                  <c:v>0.006</c:v>
                </c:pt>
                <c:pt idx="15158">
                  <c:v>0.005</c:v>
                </c:pt>
                <c:pt idx="15159">
                  <c:v>0.006</c:v>
                </c:pt>
                <c:pt idx="15160">
                  <c:v>0.006</c:v>
                </c:pt>
                <c:pt idx="15161">
                  <c:v>0.005</c:v>
                </c:pt>
                <c:pt idx="15162">
                  <c:v>0.004</c:v>
                </c:pt>
                <c:pt idx="15163">
                  <c:v>0.006</c:v>
                </c:pt>
                <c:pt idx="15164">
                  <c:v>0.005</c:v>
                </c:pt>
                <c:pt idx="15165">
                  <c:v>0.007</c:v>
                </c:pt>
                <c:pt idx="15166">
                  <c:v>0.004</c:v>
                </c:pt>
                <c:pt idx="15167">
                  <c:v>0.005</c:v>
                </c:pt>
                <c:pt idx="15168">
                  <c:v>0.005</c:v>
                </c:pt>
                <c:pt idx="15169">
                  <c:v>0.007</c:v>
                </c:pt>
                <c:pt idx="15170">
                  <c:v>0.005</c:v>
                </c:pt>
                <c:pt idx="15171">
                  <c:v>0.004</c:v>
                </c:pt>
                <c:pt idx="15172">
                  <c:v>0.004</c:v>
                </c:pt>
                <c:pt idx="15173">
                  <c:v>0.005</c:v>
                </c:pt>
                <c:pt idx="15174">
                  <c:v>0.004</c:v>
                </c:pt>
                <c:pt idx="15175">
                  <c:v>0.005</c:v>
                </c:pt>
                <c:pt idx="15176">
                  <c:v>0.004</c:v>
                </c:pt>
                <c:pt idx="15177">
                  <c:v>0.004</c:v>
                </c:pt>
                <c:pt idx="15178">
                  <c:v>0.004</c:v>
                </c:pt>
                <c:pt idx="15179">
                  <c:v>0.004</c:v>
                </c:pt>
                <c:pt idx="15180">
                  <c:v>0.004</c:v>
                </c:pt>
                <c:pt idx="15181">
                  <c:v>0.003</c:v>
                </c:pt>
                <c:pt idx="15182">
                  <c:v>0.005</c:v>
                </c:pt>
                <c:pt idx="15183">
                  <c:v>0.005</c:v>
                </c:pt>
                <c:pt idx="15184">
                  <c:v>0.006</c:v>
                </c:pt>
                <c:pt idx="15185">
                  <c:v>0.005</c:v>
                </c:pt>
                <c:pt idx="15186">
                  <c:v>0.004</c:v>
                </c:pt>
                <c:pt idx="15187">
                  <c:v>0.003</c:v>
                </c:pt>
                <c:pt idx="15188">
                  <c:v>0.005</c:v>
                </c:pt>
                <c:pt idx="15189">
                  <c:v>0.002</c:v>
                </c:pt>
                <c:pt idx="15190">
                  <c:v>0.004</c:v>
                </c:pt>
                <c:pt idx="15191">
                  <c:v>0.003</c:v>
                </c:pt>
                <c:pt idx="15192">
                  <c:v>0.004</c:v>
                </c:pt>
                <c:pt idx="15193">
                  <c:v>0.006</c:v>
                </c:pt>
                <c:pt idx="15194">
                  <c:v>0.005</c:v>
                </c:pt>
                <c:pt idx="15195">
                  <c:v>0.005</c:v>
                </c:pt>
                <c:pt idx="15196">
                  <c:v>0.0</c:v>
                </c:pt>
                <c:pt idx="15197">
                  <c:v>0.01</c:v>
                </c:pt>
                <c:pt idx="15198">
                  <c:v>0.004</c:v>
                </c:pt>
                <c:pt idx="15199">
                  <c:v>0.006</c:v>
                </c:pt>
                <c:pt idx="15200">
                  <c:v>0.006</c:v>
                </c:pt>
                <c:pt idx="15201">
                  <c:v>0.004</c:v>
                </c:pt>
                <c:pt idx="15202">
                  <c:v>0.005</c:v>
                </c:pt>
                <c:pt idx="15203">
                  <c:v>0.005</c:v>
                </c:pt>
                <c:pt idx="15204">
                  <c:v>0.007</c:v>
                </c:pt>
                <c:pt idx="15205">
                  <c:v>0.007</c:v>
                </c:pt>
                <c:pt idx="15206">
                  <c:v>0.006</c:v>
                </c:pt>
                <c:pt idx="15207">
                  <c:v>0.002</c:v>
                </c:pt>
                <c:pt idx="15208">
                  <c:v>0.007</c:v>
                </c:pt>
                <c:pt idx="15209">
                  <c:v>0.004</c:v>
                </c:pt>
                <c:pt idx="15210">
                  <c:v>0.005</c:v>
                </c:pt>
                <c:pt idx="15211">
                  <c:v>0.005</c:v>
                </c:pt>
                <c:pt idx="15212">
                  <c:v>0.0</c:v>
                </c:pt>
                <c:pt idx="15213">
                  <c:v>0.015</c:v>
                </c:pt>
                <c:pt idx="15214">
                  <c:v>0.007</c:v>
                </c:pt>
                <c:pt idx="15215">
                  <c:v>0.005</c:v>
                </c:pt>
                <c:pt idx="15216">
                  <c:v>0.009</c:v>
                </c:pt>
                <c:pt idx="15217">
                  <c:v>0.0</c:v>
                </c:pt>
                <c:pt idx="15218">
                  <c:v>0.003</c:v>
                </c:pt>
                <c:pt idx="15219">
                  <c:v>0.005</c:v>
                </c:pt>
                <c:pt idx="15220">
                  <c:v>0.005</c:v>
                </c:pt>
                <c:pt idx="15221">
                  <c:v>0.005</c:v>
                </c:pt>
                <c:pt idx="15222">
                  <c:v>0.004</c:v>
                </c:pt>
                <c:pt idx="15223">
                  <c:v>0.005</c:v>
                </c:pt>
                <c:pt idx="15224">
                  <c:v>0.005</c:v>
                </c:pt>
                <c:pt idx="15225">
                  <c:v>0.004</c:v>
                </c:pt>
                <c:pt idx="15226">
                  <c:v>0.006</c:v>
                </c:pt>
                <c:pt idx="15227">
                  <c:v>0.004</c:v>
                </c:pt>
                <c:pt idx="15228">
                  <c:v>0.002</c:v>
                </c:pt>
                <c:pt idx="15229">
                  <c:v>0.003</c:v>
                </c:pt>
                <c:pt idx="15230">
                  <c:v>0.006</c:v>
                </c:pt>
                <c:pt idx="15231">
                  <c:v>0.005</c:v>
                </c:pt>
                <c:pt idx="15232">
                  <c:v>0.003</c:v>
                </c:pt>
                <c:pt idx="15233">
                  <c:v>0.003</c:v>
                </c:pt>
                <c:pt idx="15234">
                  <c:v>0.004</c:v>
                </c:pt>
                <c:pt idx="15235">
                  <c:v>0.005</c:v>
                </c:pt>
                <c:pt idx="15236">
                  <c:v>0.003</c:v>
                </c:pt>
                <c:pt idx="15237">
                  <c:v>0.002</c:v>
                </c:pt>
                <c:pt idx="15238">
                  <c:v>0.004</c:v>
                </c:pt>
                <c:pt idx="15239">
                  <c:v>0.005</c:v>
                </c:pt>
                <c:pt idx="15240">
                  <c:v>0.005</c:v>
                </c:pt>
                <c:pt idx="15241">
                  <c:v>0.005</c:v>
                </c:pt>
                <c:pt idx="15242">
                  <c:v>0.003</c:v>
                </c:pt>
                <c:pt idx="15243">
                  <c:v>0.001</c:v>
                </c:pt>
                <c:pt idx="15244">
                  <c:v>0.004</c:v>
                </c:pt>
                <c:pt idx="15245">
                  <c:v>0.006</c:v>
                </c:pt>
                <c:pt idx="15246">
                  <c:v>0.006</c:v>
                </c:pt>
                <c:pt idx="15247">
                  <c:v>0.005</c:v>
                </c:pt>
                <c:pt idx="15248">
                  <c:v>0.003</c:v>
                </c:pt>
                <c:pt idx="15249">
                  <c:v>0.002</c:v>
                </c:pt>
                <c:pt idx="15250">
                  <c:v>0.004</c:v>
                </c:pt>
                <c:pt idx="15251">
                  <c:v>0.008</c:v>
                </c:pt>
                <c:pt idx="15252">
                  <c:v>0.004</c:v>
                </c:pt>
                <c:pt idx="15253">
                  <c:v>0.014</c:v>
                </c:pt>
                <c:pt idx="15254">
                  <c:v>0.051</c:v>
                </c:pt>
                <c:pt idx="15255">
                  <c:v>0.024</c:v>
                </c:pt>
                <c:pt idx="15256">
                  <c:v>0.029</c:v>
                </c:pt>
                <c:pt idx="15257">
                  <c:v>0.095</c:v>
                </c:pt>
                <c:pt idx="15258">
                  <c:v>0.139</c:v>
                </c:pt>
                <c:pt idx="15259">
                  <c:v>0.064</c:v>
                </c:pt>
                <c:pt idx="15260">
                  <c:v>0.007</c:v>
                </c:pt>
                <c:pt idx="15261">
                  <c:v>0.044</c:v>
                </c:pt>
                <c:pt idx="15262">
                  <c:v>0.095</c:v>
                </c:pt>
                <c:pt idx="15263">
                  <c:v>0.106</c:v>
                </c:pt>
                <c:pt idx="15264">
                  <c:v>0.059</c:v>
                </c:pt>
                <c:pt idx="15265">
                  <c:v>0.092</c:v>
                </c:pt>
                <c:pt idx="15266">
                  <c:v>0.068</c:v>
                </c:pt>
                <c:pt idx="15267">
                  <c:v>0.022</c:v>
                </c:pt>
                <c:pt idx="15268">
                  <c:v>0.028</c:v>
                </c:pt>
                <c:pt idx="15269">
                  <c:v>0.109</c:v>
                </c:pt>
                <c:pt idx="15270">
                  <c:v>0.046</c:v>
                </c:pt>
                <c:pt idx="15271">
                  <c:v>0.136</c:v>
                </c:pt>
                <c:pt idx="15272">
                  <c:v>0.067</c:v>
                </c:pt>
                <c:pt idx="15273">
                  <c:v>0.143</c:v>
                </c:pt>
                <c:pt idx="15274">
                  <c:v>0.06</c:v>
                </c:pt>
                <c:pt idx="15275">
                  <c:v>0.098</c:v>
                </c:pt>
                <c:pt idx="15276">
                  <c:v>0.092</c:v>
                </c:pt>
                <c:pt idx="15277">
                  <c:v>0.072</c:v>
                </c:pt>
                <c:pt idx="15278">
                  <c:v>0.048</c:v>
                </c:pt>
                <c:pt idx="15279">
                  <c:v>0.086</c:v>
                </c:pt>
                <c:pt idx="15280">
                  <c:v>0.105</c:v>
                </c:pt>
                <c:pt idx="15281">
                  <c:v>0.365</c:v>
                </c:pt>
                <c:pt idx="15282">
                  <c:v>0.458</c:v>
                </c:pt>
                <c:pt idx="15283">
                  <c:v>0.585</c:v>
                </c:pt>
                <c:pt idx="15284">
                  <c:v>0.606</c:v>
                </c:pt>
                <c:pt idx="15285">
                  <c:v>0.336</c:v>
                </c:pt>
                <c:pt idx="15286">
                  <c:v>0.501</c:v>
                </c:pt>
                <c:pt idx="15287">
                  <c:v>0.697</c:v>
                </c:pt>
                <c:pt idx="15288">
                  <c:v>0.391</c:v>
                </c:pt>
                <c:pt idx="15289">
                  <c:v>0.251</c:v>
                </c:pt>
                <c:pt idx="15290">
                  <c:v>0.265</c:v>
                </c:pt>
                <c:pt idx="15291">
                  <c:v>0.341</c:v>
                </c:pt>
                <c:pt idx="15292">
                  <c:v>0.192</c:v>
                </c:pt>
                <c:pt idx="15293">
                  <c:v>0.15</c:v>
                </c:pt>
                <c:pt idx="15294">
                  <c:v>0.124</c:v>
                </c:pt>
                <c:pt idx="15295">
                  <c:v>0.112</c:v>
                </c:pt>
                <c:pt idx="15296">
                  <c:v>0.191</c:v>
                </c:pt>
                <c:pt idx="15297">
                  <c:v>0.125</c:v>
                </c:pt>
                <c:pt idx="15298">
                  <c:v>0.063</c:v>
                </c:pt>
                <c:pt idx="15299">
                  <c:v>0.053</c:v>
                </c:pt>
                <c:pt idx="15300">
                  <c:v>0.051</c:v>
                </c:pt>
                <c:pt idx="15301">
                  <c:v>0.054</c:v>
                </c:pt>
                <c:pt idx="15302">
                  <c:v>0.046</c:v>
                </c:pt>
                <c:pt idx="15303">
                  <c:v>0.04</c:v>
                </c:pt>
                <c:pt idx="15304">
                  <c:v>0.02</c:v>
                </c:pt>
                <c:pt idx="15305">
                  <c:v>0.008</c:v>
                </c:pt>
                <c:pt idx="15306">
                  <c:v>0.001</c:v>
                </c:pt>
                <c:pt idx="15307">
                  <c:v>0.003</c:v>
                </c:pt>
                <c:pt idx="15308">
                  <c:v>0.002</c:v>
                </c:pt>
                <c:pt idx="15309">
                  <c:v>0.004</c:v>
                </c:pt>
                <c:pt idx="15310">
                  <c:v>0.003</c:v>
                </c:pt>
                <c:pt idx="15311">
                  <c:v>0.003</c:v>
                </c:pt>
                <c:pt idx="15312">
                  <c:v>0.002</c:v>
                </c:pt>
                <c:pt idx="15313">
                  <c:v>0.003</c:v>
                </c:pt>
                <c:pt idx="15314">
                  <c:v>0.002</c:v>
                </c:pt>
                <c:pt idx="15315">
                  <c:v>0.004</c:v>
                </c:pt>
                <c:pt idx="15316">
                  <c:v>0.002</c:v>
                </c:pt>
                <c:pt idx="15317">
                  <c:v>0.001</c:v>
                </c:pt>
                <c:pt idx="15318">
                  <c:v>0.0</c:v>
                </c:pt>
                <c:pt idx="15319">
                  <c:v>0.003</c:v>
                </c:pt>
                <c:pt idx="15320">
                  <c:v>0.005</c:v>
                </c:pt>
                <c:pt idx="15321">
                  <c:v>0.004</c:v>
                </c:pt>
                <c:pt idx="15322">
                  <c:v>0.003</c:v>
                </c:pt>
                <c:pt idx="15323">
                  <c:v>0.003</c:v>
                </c:pt>
                <c:pt idx="15324">
                  <c:v>0.005</c:v>
                </c:pt>
                <c:pt idx="15325">
                  <c:v>0.006</c:v>
                </c:pt>
                <c:pt idx="15326">
                  <c:v>0.004</c:v>
                </c:pt>
                <c:pt idx="15327">
                  <c:v>0.001</c:v>
                </c:pt>
                <c:pt idx="15328">
                  <c:v>0.004</c:v>
                </c:pt>
                <c:pt idx="15329">
                  <c:v>0.006</c:v>
                </c:pt>
                <c:pt idx="15330">
                  <c:v>0.006</c:v>
                </c:pt>
                <c:pt idx="15331">
                  <c:v>0.004</c:v>
                </c:pt>
                <c:pt idx="15332">
                  <c:v>0.001</c:v>
                </c:pt>
                <c:pt idx="15333">
                  <c:v>0.004</c:v>
                </c:pt>
                <c:pt idx="15334">
                  <c:v>0.005</c:v>
                </c:pt>
                <c:pt idx="15335">
                  <c:v>0.005</c:v>
                </c:pt>
                <c:pt idx="15336">
                  <c:v>0.001</c:v>
                </c:pt>
                <c:pt idx="15337">
                  <c:v>0.006</c:v>
                </c:pt>
                <c:pt idx="15338">
                  <c:v>0.003</c:v>
                </c:pt>
                <c:pt idx="15339">
                  <c:v>0.004</c:v>
                </c:pt>
                <c:pt idx="15340">
                  <c:v>0.002</c:v>
                </c:pt>
                <c:pt idx="15341">
                  <c:v>0.001</c:v>
                </c:pt>
                <c:pt idx="15342">
                  <c:v>0.003</c:v>
                </c:pt>
                <c:pt idx="15343">
                  <c:v>0.002</c:v>
                </c:pt>
                <c:pt idx="15344">
                  <c:v>0.004</c:v>
                </c:pt>
                <c:pt idx="15345">
                  <c:v>0.004</c:v>
                </c:pt>
                <c:pt idx="15346">
                  <c:v>0.001</c:v>
                </c:pt>
                <c:pt idx="15347">
                  <c:v>0.001</c:v>
                </c:pt>
                <c:pt idx="15348">
                  <c:v>0.004</c:v>
                </c:pt>
                <c:pt idx="15349">
                  <c:v>0.004</c:v>
                </c:pt>
                <c:pt idx="15350">
                  <c:v>0.003</c:v>
                </c:pt>
                <c:pt idx="15351">
                  <c:v>0.002</c:v>
                </c:pt>
                <c:pt idx="15352">
                  <c:v>0.023</c:v>
                </c:pt>
                <c:pt idx="15353">
                  <c:v>0.035</c:v>
                </c:pt>
                <c:pt idx="15354">
                  <c:v>0.008</c:v>
                </c:pt>
                <c:pt idx="15355">
                  <c:v>0.0</c:v>
                </c:pt>
                <c:pt idx="15356">
                  <c:v>0.006</c:v>
                </c:pt>
                <c:pt idx="15357">
                  <c:v>0.005</c:v>
                </c:pt>
                <c:pt idx="15358">
                  <c:v>0.003</c:v>
                </c:pt>
                <c:pt idx="15359">
                  <c:v>0.045</c:v>
                </c:pt>
                <c:pt idx="15360">
                  <c:v>0.011</c:v>
                </c:pt>
                <c:pt idx="15361">
                  <c:v>0.009</c:v>
                </c:pt>
                <c:pt idx="15362">
                  <c:v>0.005</c:v>
                </c:pt>
                <c:pt idx="15363">
                  <c:v>0.005</c:v>
                </c:pt>
                <c:pt idx="15364">
                  <c:v>0.004</c:v>
                </c:pt>
                <c:pt idx="15365">
                  <c:v>0.001</c:v>
                </c:pt>
                <c:pt idx="15366">
                  <c:v>0.005</c:v>
                </c:pt>
                <c:pt idx="15367">
                  <c:v>0.0</c:v>
                </c:pt>
                <c:pt idx="15368">
                  <c:v>0.007</c:v>
                </c:pt>
                <c:pt idx="15369">
                  <c:v>0.006</c:v>
                </c:pt>
                <c:pt idx="15370">
                  <c:v>0.002</c:v>
                </c:pt>
                <c:pt idx="15371">
                  <c:v>0.006</c:v>
                </c:pt>
                <c:pt idx="15372">
                  <c:v>0.006</c:v>
                </c:pt>
                <c:pt idx="15373">
                  <c:v>0.005</c:v>
                </c:pt>
                <c:pt idx="15374">
                  <c:v>0.005</c:v>
                </c:pt>
                <c:pt idx="15375">
                  <c:v>0.001</c:v>
                </c:pt>
                <c:pt idx="15376">
                  <c:v>0.001</c:v>
                </c:pt>
                <c:pt idx="15377">
                  <c:v>0.001</c:v>
                </c:pt>
                <c:pt idx="15378">
                  <c:v>0.003</c:v>
                </c:pt>
                <c:pt idx="15379">
                  <c:v>0.001</c:v>
                </c:pt>
                <c:pt idx="15380">
                  <c:v>0.004</c:v>
                </c:pt>
                <c:pt idx="15381">
                  <c:v>0.001</c:v>
                </c:pt>
                <c:pt idx="15382">
                  <c:v>0.022</c:v>
                </c:pt>
                <c:pt idx="15383">
                  <c:v>0.008</c:v>
                </c:pt>
                <c:pt idx="15384">
                  <c:v>0.002</c:v>
                </c:pt>
                <c:pt idx="15385">
                  <c:v>0.002</c:v>
                </c:pt>
                <c:pt idx="15386">
                  <c:v>0.002</c:v>
                </c:pt>
                <c:pt idx="15387">
                  <c:v>0.001</c:v>
                </c:pt>
                <c:pt idx="15388">
                  <c:v>0.001</c:v>
                </c:pt>
                <c:pt idx="15389">
                  <c:v>0.0</c:v>
                </c:pt>
                <c:pt idx="15390">
                  <c:v>0.0</c:v>
                </c:pt>
                <c:pt idx="15391">
                  <c:v>0.003</c:v>
                </c:pt>
                <c:pt idx="15392">
                  <c:v>0.003</c:v>
                </c:pt>
                <c:pt idx="15393">
                  <c:v>0.003</c:v>
                </c:pt>
                <c:pt idx="15394">
                  <c:v>0.002</c:v>
                </c:pt>
                <c:pt idx="15395">
                  <c:v>0.001</c:v>
                </c:pt>
                <c:pt idx="15396">
                  <c:v>0.001</c:v>
                </c:pt>
                <c:pt idx="15397">
                  <c:v>0.001</c:v>
                </c:pt>
                <c:pt idx="15398">
                  <c:v>0.002</c:v>
                </c:pt>
                <c:pt idx="15399">
                  <c:v>0.001</c:v>
                </c:pt>
                <c:pt idx="15400">
                  <c:v>0.001</c:v>
                </c:pt>
                <c:pt idx="15401">
                  <c:v>0.001</c:v>
                </c:pt>
                <c:pt idx="15402">
                  <c:v>0.001</c:v>
                </c:pt>
                <c:pt idx="15403">
                  <c:v>0.001</c:v>
                </c:pt>
                <c:pt idx="15404">
                  <c:v>0.001</c:v>
                </c:pt>
                <c:pt idx="15405">
                  <c:v>0.001</c:v>
                </c:pt>
                <c:pt idx="15406">
                  <c:v>0.001</c:v>
                </c:pt>
                <c:pt idx="15407">
                  <c:v>0.001</c:v>
                </c:pt>
                <c:pt idx="15408">
                  <c:v>0.001</c:v>
                </c:pt>
                <c:pt idx="15409">
                  <c:v>0.001</c:v>
                </c:pt>
                <c:pt idx="15410">
                  <c:v>0.001</c:v>
                </c:pt>
                <c:pt idx="15411">
                  <c:v>0.002</c:v>
                </c:pt>
                <c:pt idx="15412">
                  <c:v>0.001</c:v>
                </c:pt>
                <c:pt idx="15413">
                  <c:v>0.001</c:v>
                </c:pt>
                <c:pt idx="15414">
                  <c:v>0.001</c:v>
                </c:pt>
                <c:pt idx="15415">
                  <c:v>0.001</c:v>
                </c:pt>
                <c:pt idx="15416">
                  <c:v>0.001</c:v>
                </c:pt>
                <c:pt idx="15417">
                  <c:v>0.001</c:v>
                </c:pt>
                <c:pt idx="15418">
                  <c:v>0.001</c:v>
                </c:pt>
                <c:pt idx="15419">
                  <c:v>0.001</c:v>
                </c:pt>
                <c:pt idx="15420">
                  <c:v>0.001</c:v>
                </c:pt>
                <c:pt idx="15421">
                  <c:v>0.003</c:v>
                </c:pt>
                <c:pt idx="15422">
                  <c:v>0.001</c:v>
                </c:pt>
                <c:pt idx="15423">
                  <c:v>0.001</c:v>
                </c:pt>
                <c:pt idx="15424">
                  <c:v>0.001</c:v>
                </c:pt>
                <c:pt idx="15425">
                  <c:v>0.001</c:v>
                </c:pt>
                <c:pt idx="15426">
                  <c:v>0.001</c:v>
                </c:pt>
                <c:pt idx="15427">
                  <c:v>0.001</c:v>
                </c:pt>
                <c:pt idx="15428">
                  <c:v>0.001</c:v>
                </c:pt>
                <c:pt idx="15429">
                  <c:v>0.001</c:v>
                </c:pt>
                <c:pt idx="15430">
                  <c:v>0.001</c:v>
                </c:pt>
                <c:pt idx="15431">
                  <c:v>0.001</c:v>
                </c:pt>
                <c:pt idx="15432">
                  <c:v>0.0</c:v>
                </c:pt>
                <c:pt idx="15433">
                  <c:v>0.001</c:v>
                </c:pt>
                <c:pt idx="15434">
                  <c:v>0.002</c:v>
                </c:pt>
                <c:pt idx="15435">
                  <c:v>0.001</c:v>
                </c:pt>
                <c:pt idx="15436">
                  <c:v>0.001</c:v>
                </c:pt>
                <c:pt idx="15437">
                  <c:v>0.001</c:v>
                </c:pt>
                <c:pt idx="15438">
                  <c:v>0.002</c:v>
                </c:pt>
                <c:pt idx="15439">
                  <c:v>0.001</c:v>
                </c:pt>
                <c:pt idx="15440">
                  <c:v>0.001</c:v>
                </c:pt>
                <c:pt idx="15441">
                  <c:v>0.0</c:v>
                </c:pt>
                <c:pt idx="15442">
                  <c:v>0.001</c:v>
                </c:pt>
                <c:pt idx="15443">
                  <c:v>0.0</c:v>
                </c:pt>
                <c:pt idx="15444">
                  <c:v>0.0</c:v>
                </c:pt>
                <c:pt idx="15445">
                  <c:v>0.001</c:v>
                </c:pt>
                <c:pt idx="15446">
                  <c:v>0.0</c:v>
                </c:pt>
                <c:pt idx="15447">
                  <c:v>0.0</c:v>
                </c:pt>
                <c:pt idx="15448">
                  <c:v>0.0</c:v>
                </c:pt>
                <c:pt idx="15449">
                  <c:v>0.0</c:v>
                </c:pt>
                <c:pt idx="15450">
                  <c:v>0.0</c:v>
                </c:pt>
                <c:pt idx="15451">
                  <c:v>0.001</c:v>
                </c:pt>
                <c:pt idx="15452">
                  <c:v>0.0</c:v>
                </c:pt>
                <c:pt idx="15453">
                  <c:v>0.001</c:v>
                </c:pt>
                <c:pt idx="15454">
                  <c:v>0.002</c:v>
                </c:pt>
                <c:pt idx="15455">
                  <c:v>0.001</c:v>
                </c:pt>
                <c:pt idx="15456">
                  <c:v>0.0</c:v>
                </c:pt>
                <c:pt idx="15457">
                  <c:v>0.001</c:v>
                </c:pt>
                <c:pt idx="15458">
                  <c:v>0.0</c:v>
                </c:pt>
                <c:pt idx="15459">
                  <c:v>0.0</c:v>
                </c:pt>
                <c:pt idx="15460">
                  <c:v>0.0</c:v>
                </c:pt>
                <c:pt idx="15461">
                  <c:v>0.0</c:v>
                </c:pt>
                <c:pt idx="15462">
                  <c:v>0.0</c:v>
                </c:pt>
                <c:pt idx="15463">
                  <c:v>0.001</c:v>
                </c:pt>
                <c:pt idx="15464">
                  <c:v>0.001</c:v>
                </c:pt>
                <c:pt idx="15465">
                  <c:v>0.0</c:v>
                </c:pt>
                <c:pt idx="15466">
                  <c:v>0.0</c:v>
                </c:pt>
                <c:pt idx="15467">
                  <c:v>0.001</c:v>
                </c:pt>
                <c:pt idx="15468">
                  <c:v>0.0</c:v>
                </c:pt>
                <c:pt idx="15469">
                  <c:v>0.001</c:v>
                </c:pt>
                <c:pt idx="15470">
                  <c:v>0.0</c:v>
                </c:pt>
                <c:pt idx="15471">
                  <c:v>0.0</c:v>
                </c:pt>
                <c:pt idx="15472">
                  <c:v>0.0</c:v>
                </c:pt>
                <c:pt idx="15473">
                  <c:v>0.0</c:v>
                </c:pt>
                <c:pt idx="15474">
                  <c:v>0.0</c:v>
                </c:pt>
                <c:pt idx="15475">
                  <c:v>0.0</c:v>
                </c:pt>
                <c:pt idx="15476">
                  <c:v>0.0</c:v>
                </c:pt>
                <c:pt idx="15477">
                  <c:v>0.0</c:v>
                </c:pt>
                <c:pt idx="15478">
                  <c:v>0.001</c:v>
                </c:pt>
                <c:pt idx="15479">
                  <c:v>0.001</c:v>
                </c:pt>
                <c:pt idx="15480">
                  <c:v>0.0</c:v>
                </c:pt>
                <c:pt idx="15481">
                  <c:v>0.0</c:v>
                </c:pt>
                <c:pt idx="15482">
                  <c:v>0.0</c:v>
                </c:pt>
                <c:pt idx="15483">
                  <c:v>0.0</c:v>
                </c:pt>
                <c:pt idx="15484">
                  <c:v>0.0</c:v>
                </c:pt>
                <c:pt idx="15485">
                  <c:v>0.0</c:v>
                </c:pt>
                <c:pt idx="15486">
                  <c:v>0.0</c:v>
                </c:pt>
                <c:pt idx="15487">
                  <c:v>0.0</c:v>
                </c:pt>
                <c:pt idx="15488">
                  <c:v>0.0</c:v>
                </c:pt>
                <c:pt idx="15489">
                  <c:v>0.0</c:v>
                </c:pt>
                <c:pt idx="15490">
                  <c:v>0.0</c:v>
                </c:pt>
                <c:pt idx="15491">
                  <c:v>0.001</c:v>
                </c:pt>
                <c:pt idx="15492">
                  <c:v>0.001</c:v>
                </c:pt>
                <c:pt idx="15493">
                  <c:v>0.001</c:v>
                </c:pt>
                <c:pt idx="15494">
                  <c:v>0.001</c:v>
                </c:pt>
                <c:pt idx="15495">
                  <c:v>0.0</c:v>
                </c:pt>
                <c:pt idx="15496">
                  <c:v>0.001</c:v>
                </c:pt>
                <c:pt idx="15497">
                  <c:v>0.001</c:v>
                </c:pt>
                <c:pt idx="15498">
                  <c:v>0.0</c:v>
                </c:pt>
                <c:pt idx="15499">
                  <c:v>0.0</c:v>
                </c:pt>
                <c:pt idx="15500">
                  <c:v>0.0</c:v>
                </c:pt>
                <c:pt idx="15501">
                  <c:v>0.0</c:v>
                </c:pt>
                <c:pt idx="15502">
                  <c:v>0.0</c:v>
                </c:pt>
                <c:pt idx="15503">
                  <c:v>0.001</c:v>
                </c:pt>
                <c:pt idx="15504">
                  <c:v>0.0</c:v>
                </c:pt>
                <c:pt idx="15505">
                  <c:v>0.0</c:v>
                </c:pt>
                <c:pt idx="15506">
                  <c:v>0.001</c:v>
                </c:pt>
                <c:pt idx="15507">
                  <c:v>0.0</c:v>
                </c:pt>
                <c:pt idx="15508">
                  <c:v>0.0</c:v>
                </c:pt>
                <c:pt idx="15509">
                  <c:v>0.0</c:v>
                </c:pt>
                <c:pt idx="15510">
                  <c:v>0.0</c:v>
                </c:pt>
                <c:pt idx="15511">
                  <c:v>0.001</c:v>
                </c:pt>
                <c:pt idx="15512">
                  <c:v>0.001</c:v>
                </c:pt>
                <c:pt idx="15513">
                  <c:v>0.0</c:v>
                </c:pt>
                <c:pt idx="15514">
                  <c:v>0.0</c:v>
                </c:pt>
                <c:pt idx="15515">
                  <c:v>0.001</c:v>
                </c:pt>
                <c:pt idx="15516">
                  <c:v>0.001</c:v>
                </c:pt>
                <c:pt idx="15517">
                  <c:v>0.0</c:v>
                </c:pt>
                <c:pt idx="15518">
                  <c:v>0.001</c:v>
                </c:pt>
                <c:pt idx="15519">
                  <c:v>0.001</c:v>
                </c:pt>
                <c:pt idx="15520">
                  <c:v>0.001</c:v>
                </c:pt>
                <c:pt idx="15521">
                  <c:v>0.0</c:v>
                </c:pt>
                <c:pt idx="15522">
                  <c:v>0.001</c:v>
                </c:pt>
                <c:pt idx="15523">
                  <c:v>0.001</c:v>
                </c:pt>
                <c:pt idx="15524">
                  <c:v>0.0</c:v>
                </c:pt>
                <c:pt idx="15525">
                  <c:v>0.0</c:v>
                </c:pt>
                <c:pt idx="15526">
                  <c:v>0.0</c:v>
                </c:pt>
                <c:pt idx="15527">
                  <c:v>0.001</c:v>
                </c:pt>
                <c:pt idx="15528">
                  <c:v>0.0</c:v>
                </c:pt>
                <c:pt idx="15529">
                  <c:v>0.0</c:v>
                </c:pt>
                <c:pt idx="15530">
                  <c:v>0.0</c:v>
                </c:pt>
                <c:pt idx="15531">
                  <c:v>0.001</c:v>
                </c:pt>
                <c:pt idx="15532">
                  <c:v>0.001</c:v>
                </c:pt>
                <c:pt idx="15533">
                  <c:v>0.0</c:v>
                </c:pt>
                <c:pt idx="15534">
                  <c:v>0.001</c:v>
                </c:pt>
                <c:pt idx="15535">
                  <c:v>0.0</c:v>
                </c:pt>
                <c:pt idx="15536">
                  <c:v>0.0</c:v>
                </c:pt>
                <c:pt idx="15537">
                  <c:v>0.001</c:v>
                </c:pt>
                <c:pt idx="15538">
                  <c:v>0.0</c:v>
                </c:pt>
                <c:pt idx="15539">
                  <c:v>0.001</c:v>
                </c:pt>
                <c:pt idx="15540">
                  <c:v>0.0</c:v>
                </c:pt>
                <c:pt idx="15541">
                  <c:v>0.001</c:v>
                </c:pt>
                <c:pt idx="15542">
                  <c:v>0.0</c:v>
                </c:pt>
                <c:pt idx="15543">
                  <c:v>0.0</c:v>
                </c:pt>
                <c:pt idx="15544">
                  <c:v>0.0</c:v>
                </c:pt>
                <c:pt idx="15545">
                  <c:v>0.0</c:v>
                </c:pt>
                <c:pt idx="15546">
                  <c:v>0.0</c:v>
                </c:pt>
                <c:pt idx="15547">
                  <c:v>0.001</c:v>
                </c:pt>
                <c:pt idx="15548">
                  <c:v>0.0</c:v>
                </c:pt>
                <c:pt idx="15549">
                  <c:v>0.0</c:v>
                </c:pt>
                <c:pt idx="15550">
                  <c:v>0.0</c:v>
                </c:pt>
                <c:pt idx="15551">
                  <c:v>0.0</c:v>
                </c:pt>
                <c:pt idx="15552">
                  <c:v>0.0</c:v>
                </c:pt>
                <c:pt idx="15553">
                  <c:v>0.001</c:v>
                </c:pt>
                <c:pt idx="15554">
                  <c:v>0.001</c:v>
                </c:pt>
                <c:pt idx="15555">
                  <c:v>0.0</c:v>
                </c:pt>
                <c:pt idx="15556">
                  <c:v>0.0</c:v>
                </c:pt>
                <c:pt idx="15557">
                  <c:v>0.0</c:v>
                </c:pt>
                <c:pt idx="15558">
                  <c:v>0.0</c:v>
                </c:pt>
                <c:pt idx="15559">
                  <c:v>0.001</c:v>
                </c:pt>
                <c:pt idx="15560">
                  <c:v>0.001</c:v>
                </c:pt>
                <c:pt idx="15561">
                  <c:v>0.0</c:v>
                </c:pt>
                <c:pt idx="15562">
                  <c:v>0.001</c:v>
                </c:pt>
                <c:pt idx="15563">
                  <c:v>0.0</c:v>
                </c:pt>
                <c:pt idx="15564">
                  <c:v>0.0</c:v>
                </c:pt>
                <c:pt idx="15565">
                  <c:v>0.0</c:v>
                </c:pt>
                <c:pt idx="15566">
                  <c:v>0.0</c:v>
                </c:pt>
                <c:pt idx="15567">
                  <c:v>0.0</c:v>
                </c:pt>
                <c:pt idx="15568">
                  <c:v>0.0</c:v>
                </c:pt>
                <c:pt idx="15569">
                  <c:v>0.001</c:v>
                </c:pt>
                <c:pt idx="15570">
                  <c:v>0.0</c:v>
                </c:pt>
                <c:pt idx="15571">
                  <c:v>0.002</c:v>
                </c:pt>
                <c:pt idx="15572">
                  <c:v>0.0</c:v>
                </c:pt>
                <c:pt idx="15573">
                  <c:v>0.001</c:v>
                </c:pt>
                <c:pt idx="15574">
                  <c:v>0.001</c:v>
                </c:pt>
                <c:pt idx="15575">
                  <c:v>0.0</c:v>
                </c:pt>
                <c:pt idx="15576">
                  <c:v>0.001</c:v>
                </c:pt>
                <c:pt idx="15577">
                  <c:v>0.0</c:v>
                </c:pt>
                <c:pt idx="15578">
                  <c:v>0.0</c:v>
                </c:pt>
                <c:pt idx="15579">
                  <c:v>0.0</c:v>
                </c:pt>
                <c:pt idx="15580">
                  <c:v>0.0</c:v>
                </c:pt>
                <c:pt idx="15581">
                  <c:v>0.0</c:v>
                </c:pt>
                <c:pt idx="15582">
                  <c:v>0.0</c:v>
                </c:pt>
                <c:pt idx="15583">
                  <c:v>0.0</c:v>
                </c:pt>
                <c:pt idx="15584">
                  <c:v>0.001</c:v>
                </c:pt>
                <c:pt idx="15585">
                  <c:v>0.0</c:v>
                </c:pt>
                <c:pt idx="15586">
                  <c:v>0.0</c:v>
                </c:pt>
                <c:pt idx="15587">
                  <c:v>0.0</c:v>
                </c:pt>
                <c:pt idx="15588">
                  <c:v>0.001</c:v>
                </c:pt>
                <c:pt idx="15589">
                  <c:v>0.0</c:v>
                </c:pt>
                <c:pt idx="15590">
                  <c:v>0.001</c:v>
                </c:pt>
                <c:pt idx="15591">
                  <c:v>0.0</c:v>
                </c:pt>
                <c:pt idx="15592">
                  <c:v>0.001</c:v>
                </c:pt>
                <c:pt idx="15593">
                  <c:v>0.001</c:v>
                </c:pt>
                <c:pt idx="15594">
                  <c:v>0.0</c:v>
                </c:pt>
                <c:pt idx="15595">
                  <c:v>0.001</c:v>
                </c:pt>
                <c:pt idx="15596">
                  <c:v>0.0</c:v>
                </c:pt>
                <c:pt idx="15597">
                  <c:v>0.0</c:v>
                </c:pt>
                <c:pt idx="15598">
                  <c:v>0.001</c:v>
                </c:pt>
                <c:pt idx="15599">
                  <c:v>0.0</c:v>
                </c:pt>
                <c:pt idx="15600">
                  <c:v>0.0</c:v>
                </c:pt>
                <c:pt idx="15601">
                  <c:v>0.0</c:v>
                </c:pt>
                <c:pt idx="15602">
                  <c:v>0.0</c:v>
                </c:pt>
                <c:pt idx="15603">
                  <c:v>0.0</c:v>
                </c:pt>
                <c:pt idx="15604">
                  <c:v>0.0</c:v>
                </c:pt>
                <c:pt idx="15605">
                  <c:v>0.0</c:v>
                </c:pt>
                <c:pt idx="15606">
                  <c:v>0.0</c:v>
                </c:pt>
                <c:pt idx="15607">
                  <c:v>0.0</c:v>
                </c:pt>
                <c:pt idx="15608">
                  <c:v>0.0</c:v>
                </c:pt>
                <c:pt idx="15609">
                  <c:v>0.0</c:v>
                </c:pt>
                <c:pt idx="15610">
                  <c:v>0.0</c:v>
                </c:pt>
                <c:pt idx="15611">
                  <c:v>0.001</c:v>
                </c:pt>
                <c:pt idx="15612">
                  <c:v>0.0</c:v>
                </c:pt>
                <c:pt idx="15613">
                  <c:v>0.0</c:v>
                </c:pt>
                <c:pt idx="15614">
                  <c:v>0.0</c:v>
                </c:pt>
                <c:pt idx="15615">
                  <c:v>0.0</c:v>
                </c:pt>
                <c:pt idx="15616">
                  <c:v>0.0</c:v>
                </c:pt>
                <c:pt idx="15617">
                  <c:v>0.0</c:v>
                </c:pt>
                <c:pt idx="15618">
                  <c:v>0.0</c:v>
                </c:pt>
                <c:pt idx="15619">
                  <c:v>0.0</c:v>
                </c:pt>
                <c:pt idx="15620">
                  <c:v>0.001</c:v>
                </c:pt>
                <c:pt idx="15621">
                  <c:v>0.0</c:v>
                </c:pt>
                <c:pt idx="15622">
                  <c:v>0.0</c:v>
                </c:pt>
                <c:pt idx="15623">
                  <c:v>0.0</c:v>
                </c:pt>
                <c:pt idx="15624">
                  <c:v>0.001</c:v>
                </c:pt>
                <c:pt idx="15625">
                  <c:v>0.0</c:v>
                </c:pt>
                <c:pt idx="15626">
                  <c:v>0.001</c:v>
                </c:pt>
                <c:pt idx="15627">
                  <c:v>0.001</c:v>
                </c:pt>
                <c:pt idx="15628">
                  <c:v>0.001</c:v>
                </c:pt>
                <c:pt idx="15629">
                  <c:v>0.001</c:v>
                </c:pt>
                <c:pt idx="15630">
                  <c:v>0.001</c:v>
                </c:pt>
                <c:pt idx="15631">
                  <c:v>0.0</c:v>
                </c:pt>
                <c:pt idx="15632">
                  <c:v>0.0</c:v>
                </c:pt>
                <c:pt idx="15633">
                  <c:v>0.001</c:v>
                </c:pt>
                <c:pt idx="15634">
                  <c:v>0.0</c:v>
                </c:pt>
                <c:pt idx="15635">
                  <c:v>0.0</c:v>
                </c:pt>
                <c:pt idx="15636">
                  <c:v>0.0</c:v>
                </c:pt>
                <c:pt idx="15637">
                  <c:v>0.001</c:v>
                </c:pt>
                <c:pt idx="15638">
                  <c:v>0.001</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c:v>
                </c:pt>
                <c:pt idx="15651">
                  <c:v>0.001</c:v>
                </c:pt>
                <c:pt idx="15652">
                  <c:v>0.0</c:v>
                </c:pt>
                <c:pt idx="15653">
                  <c:v>0.001</c:v>
                </c:pt>
                <c:pt idx="15654">
                  <c:v>0.0</c:v>
                </c:pt>
                <c:pt idx="15655">
                  <c:v>0.0</c:v>
                </c:pt>
                <c:pt idx="15656">
                  <c:v>0.0</c:v>
                </c:pt>
                <c:pt idx="15657">
                  <c:v>0.001</c:v>
                </c:pt>
                <c:pt idx="15658">
                  <c:v>0.0</c:v>
                </c:pt>
                <c:pt idx="15659">
                  <c:v>0.0</c:v>
                </c:pt>
                <c:pt idx="15660">
                  <c:v>0.0</c:v>
                </c:pt>
                <c:pt idx="15661">
                  <c:v>0.0</c:v>
                </c:pt>
                <c:pt idx="15662">
                  <c:v>0.0</c:v>
                </c:pt>
                <c:pt idx="15663">
                  <c:v>0.0</c:v>
                </c:pt>
                <c:pt idx="15664">
                  <c:v>0.001</c:v>
                </c:pt>
                <c:pt idx="15665">
                  <c:v>0.0</c:v>
                </c:pt>
                <c:pt idx="15666">
                  <c:v>0.0</c:v>
                </c:pt>
                <c:pt idx="15667">
                  <c:v>0.0</c:v>
                </c:pt>
                <c:pt idx="15668">
                  <c:v>0.001</c:v>
                </c:pt>
                <c:pt idx="15669">
                  <c:v>0.001</c:v>
                </c:pt>
                <c:pt idx="15670">
                  <c:v>0.0</c:v>
                </c:pt>
                <c:pt idx="15671">
                  <c:v>0.0</c:v>
                </c:pt>
                <c:pt idx="15672">
                  <c:v>0.0</c:v>
                </c:pt>
                <c:pt idx="15673">
                  <c:v>0.001</c:v>
                </c:pt>
                <c:pt idx="15674">
                  <c:v>0.0</c:v>
                </c:pt>
                <c:pt idx="15675">
                  <c:v>0.001</c:v>
                </c:pt>
                <c:pt idx="15676">
                  <c:v>0.002</c:v>
                </c:pt>
                <c:pt idx="15677">
                  <c:v>0.0</c:v>
                </c:pt>
                <c:pt idx="15678">
                  <c:v>0.0</c:v>
                </c:pt>
                <c:pt idx="15679">
                  <c:v>0.0</c:v>
                </c:pt>
                <c:pt idx="15680">
                  <c:v>0.001</c:v>
                </c:pt>
                <c:pt idx="15681">
                  <c:v>0.0</c:v>
                </c:pt>
                <c:pt idx="15682">
                  <c:v>0.0</c:v>
                </c:pt>
                <c:pt idx="15683">
                  <c:v>0.0</c:v>
                </c:pt>
                <c:pt idx="15684">
                  <c:v>0.0</c:v>
                </c:pt>
                <c:pt idx="15685">
                  <c:v>0.0</c:v>
                </c:pt>
                <c:pt idx="15686">
                  <c:v>0.0</c:v>
                </c:pt>
                <c:pt idx="15687">
                  <c:v>0.0</c:v>
                </c:pt>
                <c:pt idx="15688">
                  <c:v>0.001</c:v>
                </c:pt>
                <c:pt idx="15689">
                  <c:v>0.001</c:v>
                </c:pt>
                <c:pt idx="15690">
                  <c:v>0.001</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c:v>
                </c:pt>
                <c:pt idx="15706">
                  <c:v>0.001</c:v>
                </c:pt>
                <c:pt idx="15707">
                  <c:v>0.0</c:v>
                </c:pt>
                <c:pt idx="15708">
                  <c:v>0.0</c:v>
                </c:pt>
                <c:pt idx="15709">
                  <c:v>0.0</c:v>
                </c:pt>
                <c:pt idx="15710">
                  <c:v>0.001</c:v>
                </c:pt>
                <c:pt idx="15711">
                  <c:v>0.0</c:v>
                </c:pt>
                <c:pt idx="15712">
                  <c:v>0.001</c:v>
                </c:pt>
                <c:pt idx="15713">
                  <c:v>0.0</c:v>
                </c:pt>
                <c:pt idx="15714">
                  <c:v>0.0</c:v>
                </c:pt>
                <c:pt idx="15715">
                  <c:v>0.001</c:v>
                </c:pt>
                <c:pt idx="15716">
                  <c:v>0.001</c:v>
                </c:pt>
                <c:pt idx="15717">
                  <c:v>0.0</c:v>
                </c:pt>
                <c:pt idx="15718">
                  <c:v>0.0</c:v>
                </c:pt>
                <c:pt idx="15719">
                  <c:v>0.001</c:v>
                </c:pt>
                <c:pt idx="15720">
                  <c:v>0.001</c:v>
                </c:pt>
                <c:pt idx="15721">
                  <c:v>0.001</c:v>
                </c:pt>
                <c:pt idx="15722">
                  <c:v>0.0</c:v>
                </c:pt>
                <c:pt idx="15723">
                  <c:v>0.0</c:v>
                </c:pt>
                <c:pt idx="15724">
                  <c:v>0.0</c:v>
                </c:pt>
                <c:pt idx="15725">
                  <c:v>0.0</c:v>
                </c:pt>
                <c:pt idx="15726">
                  <c:v>0.0</c:v>
                </c:pt>
                <c:pt idx="15727">
                  <c:v>0.001</c:v>
                </c:pt>
                <c:pt idx="15728">
                  <c:v>0.001</c:v>
                </c:pt>
                <c:pt idx="15729">
                  <c:v>0.001</c:v>
                </c:pt>
                <c:pt idx="15730">
                  <c:v>0.0</c:v>
                </c:pt>
                <c:pt idx="15731">
                  <c:v>0.0</c:v>
                </c:pt>
                <c:pt idx="15732">
                  <c:v>0.0</c:v>
                </c:pt>
                <c:pt idx="15733">
                  <c:v>0.0</c:v>
                </c:pt>
                <c:pt idx="15734">
                  <c:v>0.001</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0.001</c:v>
                </c:pt>
                <c:pt idx="15754">
                  <c:v>0.0</c:v>
                </c:pt>
                <c:pt idx="15755">
                  <c:v>0.0</c:v>
                </c:pt>
                <c:pt idx="15756">
                  <c:v>0.0</c:v>
                </c:pt>
                <c:pt idx="15757">
                  <c:v>0.0</c:v>
                </c:pt>
                <c:pt idx="15758">
                  <c:v>0.001</c:v>
                </c:pt>
                <c:pt idx="15759">
                  <c:v>0.001</c:v>
                </c:pt>
                <c:pt idx="15760">
                  <c:v>0.0</c:v>
                </c:pt>
                <c:pt idx="15761">
                  <c:v>0.001</c:v>
                </c:pt>
                <c:pt idx="15762">
                  <c:v>0.0</c:v>
                </c:pt>
                <c:pt idx="15763">
                  <c:v>0.0</c:v>
                </c:pt>
                <c:pt idx="15764">
                  <c:v>0.0</c:v>
                </c:pt>
                <c:pt idx="15765">
                  <c:v>0.001</c:v>
                </c:pt>
                <c:pt idx="15766">
                  <c:v>0.001</c:v>
                </c:pt>
                <c:pt idx="15767">
                  <c:v>0.0</c:v>
                </c:pt>
                <c:pt idx="15768">
                  <c:v>0.0</c:v>
                </c:pt>
                <c:pt idx="15769">
                  <c:v>0.0</c:v>
                </c:pt>
                <c:pt idx="15770">
                  <c:v>0.0</c:v>
                </c:pt>
                <c:pt idx="15771">
                  <c:v>0.0</c:v>
                </c:pt>
                <c:pt idx="15772">
                  <c:v>0.0</c:v>
                </c:pt>
                <c:pt idx="15773">
                  <c:v>0.0</c:v>
                </c:pt>
                <c:pt idx="15774">
                  <c:v>0.001</c:v>
                </c:pt>
                <c:pt idx="15775">
                  <c:v>0.0</c:v>
                </c:pt>
                <c:pt idx="15776">
                  <c:v>0.0</c:v>
                </c:pt>
                <c:pt idx="15777">
                  <c:v>0.001</c:v>
                </c:pt>
                <c:pt idx="15778">
                  <c:v>0.0</c:v>
                </c:pt>
                <c:pt idx="15779">
                  <c:v>0.0</c:v>
                </c:pt>
                <c:pt idx="15780">
                  <c:v>0.0</c:v>
                </c:pt>
                <c:pt idx="15781">
                  <c:v>0.0</c:v>
                </c:pt>
                <c:pt idx="15782">
                  <c:v>0.0</c:v>
                </c:pt>
                <c:pt idx="15783">
                  <c:v>0.0</c:v>
                </c:pt>
                <c:pt idx="15784">
                  <c:v>0.0</c:v>
                </c:pt>
                <c:pt idx="15785">
                  <c:v>0.001</c:v>
                </c:pt>
                <c:pt idx="15786">
                  <c:v>0.001</c:v>
                </c:pt>
                <c:pt idx="15787">
                  <c:v>0.0</c:v>
                </c:pt>
                <c:pt idx="15788">
                  <c:v>0.0</c:v>
                </c:pt>
                <c:pt idx="15789">
                  <c:v>0.0</c:v>
                </c:pt>
                <c:pt idx="15790">
                  <c:v>0.0</c:v>
                </c:pt>
                <c:pt idx="15791">
                  <c:v>0.0</c:v>
                </c:pt>
                <c:pt idx="15792">
                  <c:v>0.0</c:v>
                </c:pt>
                <c:pt idx="15793">
                  <c:v>0.001</c:v>
                </c:pt>
                <c:pt idx="15794">
                  <c:v>0.0</c:v>
                </c:pt>
                <c:pt idx="15795">
                  <c:v>0.0</c:v>
                </c:pt>
                <c:pt idx="15796">
                  <c:v>0.001</c:v>
                </c:pt>
                <c:pt idx="15797">
                  <c:v>0.0</c:v>
                </c:pt>
                <c:pt idx="15798">
                  <c:v>0.0</c:v>
                </c:pt>
                <c:pt idx="15799">
                  <c:v>0.0</c:v>
                </c:pt>
                <c:pt idx="15800">
                  <c:v>0.0</c:v>
                </c:pt>
                <c:pt idx="15801">
                  <c:v>0.0</c:v>
                </c:pt>
                <c:pt idx="15802">
                  <c:v>0.0</c:v>
                </c:pt>
                <c:pt idx="15803">
                  <c:v>0.001</c:v>
                </c:pt>
                <c:pt idx="15804">
                  <c:v>0.001</c:v>
                </c:pt>
                <c:pt idx="15805">
                  <c:v>0.001</c:v>
                </c:pt>
                <c:pt idx="15806">
                  <c:v>0.0</c:v>
                </c:pt>
                <c:pt idx="15807">
                  <c:v>0.0</c:v>
                </c:pt>
                <c:pt idx="15808">
                  <c:v>0.0</c:v>
                </c:pt>
                <c:pt idx="15809">
                  <c:v>0.001</c:v>
                </c:pt>
                <c:pt idx="15810">
                  <c:v>0.0</c:v>
                </c:pt>
                <c:pt idx="15811">
                  <c:v>0.0</c:v>
                </c:pt>
                <c:pt idx="15812">
                  <c:v>0.0</c:v>
                </c:pt>
                <c:pt idx="15813">
                  <c:v>0.0</c:v>
                </c:pt>
                <c:pt idx="15814">
                  <c:v>0.0</c:v>
                </c:pt>
                <c:pt idx="15815">
                  <c:v>0.0</c:v>
                </c:pt>
                <c:pt idx="15816">
                  <c:v>0.0</c:v>
                </c:pt>
                <c:pt idx="15817">
                  <c:v>0.0</c:v>
                </c:pt>
                <c:pt idx="15818">
                  <c:v>0.001</c:v>
                </c:pt>
                <c:pt idx="15819">
                  <c:v>0.0</c:v>
                </c:pt>
                <c:pt idx="15820">
                  <c:v>0.001</c:v>
                </c:pt>
                <c:pt idx="15821">
                  <c:v>0.0</c:v>
                </c:pt>
                <c:pt idx="15822">
                  <c:v>0.0</c:v>
                </c:pt>
                <c:pt idx="15823">
                  <c:v>0.001</c:v>
                </c:pt>
                <c:pt idx="15824">
                  <c:v>0.001</c:v>
                </c:pt>
                <c:pt idx="15825">
                  <c:v>0.0</c:v>
                </c:pt>
                <c:pt idx="15826">
                  <c:v>0.0</c:v>
                </c:pt>
                <c:pt idx="15827">
                  <c:v>0.0</c:v>
                </c:pt>
                <c:pt idx="15828">
                  <c:v>0.0</c:v>
                </c:pt>
                <c:pt idx="15829">
                  <c:v>0.001</c:v>
                </c:pt>
                <c:pt idx="15830">
                  <c:v>0.0</c:v>
                </c:pt>
                <c:pt idx="15831">
                  <c:v>0.0</c:v>
                </c:pt>
                <c:pt idx="15832">
                  <c:v>0.0</c:v>
                </c:pt>
                <c:pt idx="15833">
                  <c:v>0.0</c:v>
                </c:pt>
                <c:pt idx="15834">
                  <c:v>0.001</c:v>
                </c:pt>
                <c:pt idx="15835">
                  <c:v>0.0</c:v>
                </c:pt>
                <c:pt idx="15836">
                  <c:v>0.0</c:v>
                </c:pt>
                <c:pt idx="15837">
                  <c:v>0.0</c:v>
                </c:pt>
                <c:pt idx="15838">
                  <c:v>0.0</c:v>
                </c:pt>
                <c:pt idx="15839">
                  <c:v>0.0</c:v>
                </c:pt>
                <c:pt idx="15840">
                  <c:v>0.0</c:v>
                </c:pt>
                <c:pt idx="15841">
                  <c:v>0.0</c:v>
                </c:pt>
                <c:pt idx="15842">
                  <c:v>0.0</c:v>
                </c:pt>
                <c:pt idx="15843">
                  <c:v>0.0</c:v>
                </c:pt>
                <c:pt idx="15844">
                  <c:v>0.001</c:v>
                </c:pt>
                <c:pt idx="15845">
                  <c:v>0.001</c:v>
                </c:pt>
                <c:pt idx="15846">
                  <c:v>0.0</c:v>
                </c:pt>
                <c:pt idx="15847">
                  <c:v>0.0</c:v>
                </c:pt>
                <c:pt idx="15848">
                  <c:v>0.0</c:v>
                </c:pt>
                <c:pt idx="15849">
                  <c:v>0.0</c:v>
                </c:pt>
                <c:pt idx="15850">
                  <c:v>0.0</c:v>
                </c:pt>
                <c:pt idx="15851">
                  <c:v>0.0</c:v>
                </c:pt>
                <c:pt idx="15852">
                  <c:v>0.0</c:v>
                </c:pt>
                <c:pt idx="15853">
                  <c:v>0.0</c:v>
                </c:pt>
                <c:pt idx="15854">
                  <c:v>0.0</c:v>
                </c:pt>
                <c:pt idx="15855">
                  <c:v>0.0</c:v>
                </c:pt>
                <c:pt idx="15856">
                  <c:v>0.001</c:v>
                </c:pt>
                <c:pt idx="15857">
                  <c:v>0.0</c:v>
                </c:pt>
                <c:pt idx="15858">
                  <c:v>0.0</c:v>
                </c:pt>
                <c:pt idx="15859">
                  <c:v>0.0</c:v>
                </c:pt>
                <c:pt idx="15860">
                  <c:v>0.001</c:v>
                </c:pt>
                <c:pt idx="15861">
                  <c:v>0.0</c:v>
                </c:pt>
                <c:pt idx="15862">
                  <c:v>0.0</c:v>
                </c:pt>
                <c:pt idx="15863">
                  <c:v>0.0</c:v>
                </c:pt>
                <c:pt idx="15864">
                  <c:v>0.0</c:v>
                </c:pt>
                <c:pt idx="15865">
                  <c:v>0.0</c:v>
                </c:pt>
                <c:pt idx="15866">
                  <c:v>0.0</c:v>
                </c:pt>
                <c:pt idx="15867">
                  <c:v>0.001</c:v>
                </c:pt>
                <c:pt idx="15868">
                  <c:v>0.001</c:v>
                </c:pt>
                <c:pt idx="15869">
                  <c:v>0.0</c:v>
                </c:pt>
                <c:pt idx="15870">
                  <c:v>0.0</c:v>
                </c:pt>
                <c:pt idx="15871">
                  <c:v>0.0</c:v>
                </c:pt>
                <c:pt idx="15872">
                  <c:v>0.0</c:v>
                </c:pt>
                <c:pt idx="15873">
                  <c:v>0.001</c:v>
                </c:pt>
                <c:pt idx="15874">
                  <c:v>0.0</c:v>
                </c:pt>
                <c:pt idx="15875">
                  <c:v>0.001</c:v>
                </c:pt>
                <c:pt idx="15876">
                  <c:v>0.0</c:v>
                </c:pt>
                <c:pt idx="15877">
                  <c:v>0.001</c:v>
                </c:pt>
                <c:pt idx="15878">
                  <c:v>0.001</c:v>
                </c:pt>
                <c:pt idx="15879">
                  <c:v>0.0</c:v>
                </c:pt>
                <c:pt idx="15880">
                  <c:v>0.0</c:v>
                </c:pt>
                <c:pt idx="15881">
                  <c:v>0.001</c:v>
                </c:pt>
                <c:pt idx="15882">
                  <c:v>0.0</c:v>
                </c:pt>
                <c:pt idx="15883">
                  <c:v>0.0</c:v>
                </c:pt>
                <c:pt idx="15884">
                  <c:v>0.0</c:v>
                </c:pt>
                <c:pt idx="15885">
                  <c:v>0.0</c:v>
                </c:pt>
                <c:pt idx="15886">
                  <c:v>0.0</c:v>
                </c:pt>
                <c:pt idx="15887">
                  <c:v>0.0</c:v>
                </c:pt>
                <c:pt idx="15888">
                  <c:v>0.0</c:v>
                </c:pt>
                <c:pt idx="15889">
                  <c:v>0.0</c:v>
                </c:pt>
                <c:pt idx="15890">
                  <c:v>0.0</c:v>
                </c:pt>
                <c:pt idx="15891">
                  <c:v>0.001</c:v>
                </c:pt>
                <c:pt idx="15892">
                  <c:v>0.001</c:v>
                </c:pt>
                <c:pt idx="15893">
                  <c:v>0.0</c:v>
                </c:pt>
                <c:pt idx="15894">
                  <c:v>0.001</c:v>
                </c:pt>
                <c:pt idx="15895">
                  <c:v>0.0</c:v>
                </c:pt>
                <c:pt idx="15896">
                  <c:v>0.0</c:v>
                </c:pt>
                <c:pt idx="15897">
                  <c:v>0.0</c:v>
                </c:pt>
                <c:pt idx="15898">
                  <c:v>0.0</c:v>
                </c:pt>
                <c:pt idx="15899">
                  <c:v>0.0</c:v>
                </c:pt>
                <c:pt idx="15900">
                  <c:v>0.001</c:v>
                </c:pt>
                <c:pt idx="15901">
                  <c:v>0.001</c:v>
                </c:pt>
                <c:pt idx="15902">
                  <c:v>0.0</c:v>
                </c:pt>
                <c:pt idx="15903">
                  <c:v>0.0</c:v>
                </c:pt>
                <c:pt idx="15904">
                  <c:v>0.0</c:v>
                </c:pt>
                <c:pt idx="15905">
                  <c:v>0.002</c:v>
                </c:pt>
                <c:pt idx="15906">
                  <c:v>0.001</c:v>
                </c:pt>
                <c:pt idx="15907">
                  <c:v>0.0</c:v>
                </c:pt>
                <c:pt idx="15908">
                  <c:v>0.0</c:v>
                </c:pt>
                <c:pt idx="15909">
                  <c:v>0.0</c:v>
                </c:pt>
                <c:pt idx="15910">
                  <c:v>0.001</c:v>
                </c:pt>
                <c:pt idx="15911">
                  <c:v>0.001</c:v>
                </c:pt>
                <c:pt idx="15912">
                  <c:v>0.001</c:v>
                </c:pt>
                <c:pt idx="15913">
                  <c:v>0.0</c:v>
                </c:pt>
                <c:pt idx="15914">
                  <c:v>0.0</c:v>
                </c:pt>
                <c:pt idx="15915">
                  <c:v>0.0</c:v>
                </c:pt>
                <c:pt idx="15916">
                  <c:v>0.0</c:v>
                </c:pt>
                <c:pt idx="15917">
                  <c:v>0.0</c:v>
                </c:pt>
                <c:pt idx="15918">
                  <c:v>0.001</c:v>
                </c:pt>
                <c:pt idx="15919">
                  <c:v>0.001</c:v>
                </c:pt>
                <c:pt idx="15920">
                  <c:v>0.0</c:v>
                </c:pt>
                <c:pt idx="15921">
                  <c:v>0.0</c:v>
                </c:pt>
                <c:pt idx="15922">
                  <c:v>0.0</c:v>
                </c:pt>
                <c:pt idx="15923">
                  <c:v>0.001</c:v>
                </c:pt>
                <c:pt idx="15924">
                  <c:v>0.0</c:v>
                </c:pt>
                <c:pt idx="15925">
                  <c:v>0.0</c:v>
                </c:pt>
                <c:pt idx="15926">
                  <c:v>0.0</c:v>
                </c:pt>
                <c:pt idx="15927">
                  <c:v>0.0</c:v>
                </c:pt>
                <c:pt idx="15928">
                  <c:v>0.0</c:v>
                </c:pt>
                <c:pt idx="15929">
                  <c:v>0.0</c:v>
                </c:pt>
                <c:pt idx="15930">
                  <c:v>0.001</c:v>
                </c:pt>
                <c:pt idx="15931">
                  <c:v>0.0</c:v>
                </c:pt>
                <c:pt idx="15932">
                  <c:v>0.0</c:v>
                </c:pt>
                <c:pt idx="15933">
                  <c:v>0.001</c:v>
                </c:pt>
                <c:pt idx="15934">
                  <c:v>0.002</c:v>
                </c:pt>
                <c:pt idx="15935">
                  <c:v>0.0</c:v>
                </c:pt>
                <c:pt idx="15936">
                  <c:v>0.0</c:v>
                </c:pt>
                <c:pt idx="15937">
                  <c:v>0.0</c:v>
                </c:pt>
                <c:pt idx="15938">
                  <c:v>0.0</c:v>
                </c:pt>
                <c:pt idx="15939">
                  <c:v>0.001</c:v>
                </c:pt>
                <c:pt idx="15940">
                  <c:v>0.0</c:v>
                </c:pt>
                <c:pt idx="15941">
                  <c:v>0.0</c:v>
                </c:pt>
                <c:pt idx="15942">
                  <c:v>0.0</c:v>
                </c:pt>
                <c:pt idx="15943">
                  <c:v>0.001</c:v>
                </c:pt>
                <c:pt idx="15944">
                  <c:v>0.0</c:v>
                </c:pt>
                <c:pt idx="15945">
                  <c:v>0.001</c:v>
                </c:pt>
                <c:pt idx="15946">
                  <c:v>0.0</c:v>
                </c:pt>
                <c:pt idx="15947">
                  <c:v>0.0</c:v>
                </c:pt>
                <c:pt idx="15948">
                  <c:v>0.0</c:v>
                </c:pt>
                <c:pt idx="15949">
                  <c:v>0.001</c:v>
                </c:pt>
                <c:pt idx="15950">
                  <c:v>0.001</c:v>
                </c:pt>
                <c:pt idx="15951">
                  <c:v>0.001</c:v>
                </c:pt>
                <c:pt idx="15952">
                  <c:v>0.0</c:v>
                </c:pt>
                <c:pt idx="15953">
                  <c:v>0.0</c:v>
                </c:pt>
                <c:pt idx="15954">
                  <c:v>0.0</c:v>
                </c:pt>
                <c:pt idx="15955">
                  <c:v>0.0</c:v>
                </c:pt>
                <c:pt idx="15956">
                  <c:v>0.0</c:v>
                </c:pt>
                <c:pt idx="15957">
                  <c:v>0.0</c:v>
                </c:pt>
                <c:pt idx="15958">
                  <c:v>0.0</c:v>
                </c:pt>
                <c:pt idx="15959">
                  <c:v>0.0</c:v>
                </c:pt>
                <c:pt idx="15960">
                  <c:v>0.0</c:v>
                </c:pt>
                <c:pt idx="15961">
                  <c:v>0.0</c:v>
                </c:pt>
                <c:pt idx="15962">
                  <c:v>0.001</c:v>
                </c:pt>
                <c:pt idx="15963">
                  <c:v>0.0</c:v>
                </c:pt>
                <c:pt idx="15964">
                  <c:v>0.001</c:v>
                </c:pt>
                <c:pt idx="15965">
                  <c:v>0.0</c:v>
                </c:pt>
                <c:pt idx="15966">
                  <c:v>0.001</c:v>
                </c:pt>
                <c:pt idx="15967">
                  <c:v>0.0</c:v>
                </c:pt>
                <c:pt idx="15968">
                  <c:v>0.001</c:v>
                </c:pt>
                <c:pt idx="15969">
                  <c:v>0.001</c:v>
                </c:pt>
                <c:pt idx="15970">
                  <c:v>0.001</c:v>
                </c:pt>
                <c:pt idx="15971">
                  <c:v>0.001</c:v>
                </c:pt>
                <c:pt idx="15972">
                  <c:v>0.0</c:v>
                </c:pt>
                <c:pt idx="15973">
                  <c:v>0.0</c:v>
                </c:pt>
                <c:pt idx="15974">
                  <c:v>0.0</c:v>
                </c:pt>
                <c:pt idx="15975">
                  <c:v>0.0</c:v>
                </c:pt>
                <c:pt idx="15976">
                  <c:v>0.001</c:v>
                </c:pt>
                <c:pt idx="15977">
                  <c:v>0.001</c:v>
                </c:pt>
                <c:pt idx="15978">
                  <c:v>0.0</c:v>
                </c:pt>
                <c:pt idx="15979">
                  <c:v>0.0</c:v>
                </c:pt>
                <c:pt idx="15980">
                  <c:v>0.001</c:v>
                </c:pt>
                <c:pt idx="15981">
                  <c:v>0.0</c:v>
                </c:pt>
                <c:pt idx="15982">
                  <c:v>0.0</c:v>
                </c:pt>
                <c:pt idx="15983">
                  <c:v>0.001</c:v>
                </c:pt>
                <c:pt idx="15984">
                  <c:v>0.001</c:v>
                </c:pt>
                <c:pt idx="15985">
                  <c:v>0.0</c:v>
                </c:pt>
                <c:pt idx="15986">
                  <c:v>0.001</c:v>
                </c:pt>
                <c:pt idx="15987">
                  <c:v>0.0</c:v>
                </c:pt>
                <c:pt idx="15988">
                  <c:v>0.0</c:v>
                </c:pt>
                <c:pt idx="15989">
                  <c:v>0.0</c:v>
                </c:pt>
                <c:pt idx="15990">
                  <c:v>0.0</c:v>
                </c:pt>
                <c:pt idx="15991">
                  <c:v>0.0</c:v>
                </c:pt>
                <c:pt idx="15992">
                  <c:v>0.0</c:v>
                </c:pt>
                <c:pt idx="15993">
                  <c:v>0.0</c:v>
                </c:pt>
                <c:pt idx="15994">
                  <c:v>0.0</c:v>
                </c:pt>
                <c:pt idx="15995">
                  <c:v>0.0</c:v>
                </c:pt>
                <c:pt idx="15996">
                  <c:v>0.0</c:v>
                </c:pt>
                <c:pt idx="15997">
                  <c:v>0.0</c:v>
                </c:pt>
                <c:pt idx="15998">
                  <c:v>0.001</c:v>
                </c:pt>
                <c:pt idx="15999">
                  <c:v>0.001</c:v>
                </c:pt>
                <c:pt idx="16000">
                  <c:v>0.001</c:v>
                </c:pt>
                <c:pt idx="16001">
                  <c:v>0.001</c:v>
                </c:pt>
                <c:pt idx="16002">
                  <c:v>0.001</c:v>
                </c:pt>
                <c:pt idx="16003">
                  <c:v>0.001</c:v>
                </c:pt>
                <c:pt idx="16004">
                  <c:v>0.0</c:v>
                </c:pt>
                <c:pt idx="16005">
                  <c:v>0.0</c:v>
                </c:pt>
                <c:pt idx="16006">
                  <c:v>0.0</c:v>
                </c:pt>
                <c:pt idx="16007">
                  <c:v>0.0</c:v>
                </c:pt>
                <c:pt idx="16008">
                  <c:v>0.001</c:v>
                </c:pt>
                <c:pt idx="16009">
                  <c:v>0.0</c:v>
                </c:pt>
                <c:pt idx="16010">
                  <c:v>0.001</c:v>
                </c:pt>
                <c:pt idx="16011">
                  <c:v>0.001</c:v>
                </c:pt>
                <c:pt idx="16012">
                  <c:v>0.001</c:v>
                </c:pt>
                <c:pt idx="16013">
                  <c:v>0.0</c:v>
                </c:pt>
                <c:pt idx="16014">
                  <c:v>0.0</c:v>
                </c:pt>
                <c:pt idx="16015">
                  <c:v>0.001</c:v>
                </c:pt>
                <c:pt idx="16016">
                  <c:v>0.0</c:v>
                </c:pt>
                <c:pt idx="16017">
                  <c:v>0.0</c:v>
                </c:pt>
                <c:pt idx="16018">
                  <c:v>0.0</c:v>
                </c:pt>
                <c:pt idx="16019">
                  <c:v>0.0</c:v>
                </c:pt>
                <c:pt idx="16020">
                  <c:v>0.001</c:v>
                </c:pt>
                <c:pt idx="16021">
                  <c:v>0.0</c:v>
                </c:pt>
                <c:pt idx="16022">
                  <c:v>0.0</c:v>
                </c:pt>
                <c:pt idx="16023">
                  <c:v>0.001</c:v>
                </c:pt>
                <c:pt idx="16024">
                  <c:v>0.001</c:v>
                </c:pt>
                <c:pt idx="16025">
                  <c:v>0.0</c:v>
                </c:pt>
                <c:pt idx="16026">
                  <c:v>0.002</c:v>
                </c:pt>
                <c:pt idx="16027">
                  <c:v>0.0</c:v>
                </c:pt>
                <c:pt idx="16028">
                  <c:v>0.0</c:v>
                </c:pt>
                <c:pt idx="16029">
                  <c:v>0.001</c:v>
                </c:pt>
                <c:pt idx="16030">
                  <c:v>0.0</c:v>
                </c:pt>
                <c:pt idx="16031">
                  <c:v>0.0</c:v>
                </c:pt>
                <c:pt idx="16032">
                  <c:v>0.001</c:v>
                </c:pt>
                <c:pt idx="16033">
                  <c:v>0.0</c:v>
                </c:pt>
                <c:pt idx="16034">
                  <c:v>0.0</c:v>
                </c:pt>
                <c:pt idx="16035">
                  <c:v>0.0</c:v>
                </c:pt>
                <c:pt idx="16036">
                  <c:v>0.0</c:v>
                </c:pt>
                <c:pt idx="16037">
                  <c:v>0.001</c:v>
                </c:pt>
                <c:pt idx="16038">
                  <c:v>0.001</c:v>
                </c:pt>
                <c:pt idx="16039">
                  <c:v>0.0</c:v>
                </c:pt>
                <c:pt idx="16040">
                  <c:v>0.0</c:v>
                </c:pt>
                <c:pt idx="16041">
                  <c:v>0.002</c:v>
                </c:pt>
                <c:pt idx="16042">
                  <c:v>0.001</c:v>
                </c:pt>
                <c:pt idx="16043">
                  <c:v>0.0</c:v>
                </c:pt>
                <c:pt idx="16044">
                  <c:v>0.0</c:v>
                </c:pt>
                <c:pt idx="16045">
                  <c:v>0.0</c:v>
                </c:pt>
                <c:pt idx="16046">
                  <c:v>0.001</c:v>
                </c:pt>
                <c:pt idx="16047">
                  <c:v>0.0</c:v>
                </c:pt>
                <c:pt idx="16048">
                  <c:v>0.0</c:v>
                </c:pt>
                <c:pt idx="16049">
                  <c:v>0.001</c:v>
                </c:pt>
                <c:pt idx="16050">
                  <c:v>0.0</c:v>
                </c:pt>
                <c:pt idx="16051">
                  <c:v>0.001</c:v>
                </c:pt>
                <c:pt idx="16052">
                  <c:v>0.0</c:v>
                </c:pt>
                <c:pt idx="16053">
                  <c:v>0.0</c:v>
                </c:pt>
                <c:pt idx="16054">
                  <c:v>0.001</c:v>
                </c:pt>
                <c:pt idx="16055">
                  <c:v>0.0</c:v>
                </c:pt>
                <c:pt idx="16056">
                  <c:v>0.0</c:v>
                </c:pt>
                <c:pt idx="16057">
                  <c:v>0.0</c:v>
                </c:pt>
                <c:pt idx="16058">
                  <c:v>0.0</c:v>
                </c:pt>
                <c:pt idx="16059">
                  <c:v>0.0</c:v>
                </c:pt>
                <c:pt idx="16060">
                  <c:v>0.0</c:v>
                </c:pt>
                <c:pt idx="16061">
                  <c:v>0.001</c:v>
                </c:pt>
                <c:pt idx="16062">
                  <c:v>0.0</c:v>
                </c:pt>
                <c:pt idx="16063">
                  <c:v>0.0</c:v>
                </c:pt>
                <c:pt idx="16064">
                  <c:v>0.001</c:v>
                </c:pt>
                <c:pt idx="16065">
                  <c:v>0.0</c:v>
                </c:pt>
                <c:pt idx="16066">
                  <c:v>0.0</c:v>
                </c:pt>
                <c:pt idx="16067">
                  <c:v>0.0</c:v>
                </c:pt>
                <c:pt idx="16068">
                  <c:v>0.001</c:v>
                </c:pt>
                <c:pt idx="16069">
                  <c:v>0.0</c:v>
                </c:pt>
                <c:pt idx="16070">
                  <c:v>0.0</c:v>
                </c:pt>
                <c:pt idx="16071">
                  <c:v>0.0</c:v>
                </c:pt>
                <c:pt idx="16072">
                  <c:v>0.001</c:v>
                </c:pt>
                <c:pt idx="16073">
                  <c:v>0.0</c:v>
                </c:pt>
                <c:pt idx="16074">
                  <c:v>0.0</c:v>
                </c:pt>
                <c:pt idx="16075">
                  <c:v>0.0</c:v>
                </c:pt>
                <c:pt idx="16076">
                  <c:v>0.001</c:v>
                </c:pt>
                <c:pt idx="16077">
                  <c:v>0.0</c:v>
                </c:pt>
                <c:pt idx="16078">
                  <c:v>0.0</c:v>
                </c:pt>
                <c:pt idx="16079">
                  <c:v>0.0</c:v>
                </c:pt>
                <c:pt idx="16080">
                  <c:v>0.0</c:v>
                </c:pt>
                <c:pt idx="16081">
                  <c:v>0.001</c:v>
                </c:pt>
                <c:pt idx="16082">
                  <c:v>0.0</c:v>
                </c:pt>
                <c:pt idx="16083">
                  <c:v>0.0</c:v>
                </c:pt>
                <c:pt idx="16084">
                  <c:v>0.0</c:v>
                </c:pt>
                <c:pt idx="16085">
                  <c:v>0.0</c:v>
                </c:pt>
                <c:pt idx="16086">
                  <c:v>0.0</c:v>
                </c:pt>
                <c:pt idx="16087">
                  <c:v>0.001</c:v>
                </c:pt>
                <c:pt idx="16088">
                  <c:v>0.001</c:v>
                </c:pt>
                <c:pt idx="16089">
                  <c:v>0.0</c:v>
                </c:pt>
                <c:pt idx="16090">
                  <c:v>0.0</c:v>
                </c:pt>
                <c:pt idx="16091">
                  <c:v>0.001</c:v>
                </c:pt>
                <c:pt idx="16092">
                  <c:v>0.001</c:v>
                </c:pt>
                <c:pt idx="16093">
                  <c:v>0.0</c:v>
                </c:pt>
                <c:pt idx="16094">
                  <c:v>0.0</c:v>
                </c:pt>
                <c:pt idx="16095">
                  <c:v>0.0</c:v>
                </c:pt>
                <c:pt idx="16096">
                  <c:v>0.0</c:v>
                </c:pt>
                <c:pt idx="16097">
                  <c:v>0.001</c:v>
                </c:pt>
                <c:pt idx="16098">
                  <c:v>0.0</c:v>
                </c:pt>
                <c:pt idx="16099">
                  <c:v>0.0</c:v>
                </c:pt>
                <c:pt idx="16100">
                  <c:v>0.0</c:v>
                </c:pt>
                <c:pt idx="16101">
                  <c:v>0.0</c:v>
                </c:pt>
                <c:pt idx="16102">
                  <c:v>0.001</c:v>
                </c:pt>
                <c:pt idx="16103">
                  <c:v>0.0</c:v>
                </c:pt>
                <c:pt idx="16104">
                  <c:v>0.0</c:v>
                </c:pt>
                <c:pt idx="16105">
                  <c:v>0.001</c:v>
                </c:pt>
                <c:pt idx="16106">
                  <c:v>0.0</c:v>
                </c:pt>
                <c:pt idx="16107">
                  <c:v>0.0</c:v>
                </c:pt>
                <c:pt idx="16108">
                  <c:v>0.0</c:v>
                </c:pt>
                <c:pt idx="16109">
                  <c:v>0.0</c:v>
                </c:pt>
                <c:pt idx="16110">
                  <c:v>0.0</c:v>
                </c:pt>
                <c:pt idx="16111">
                  <c:v>0.0</c:v>
                </c:pt>
                <c:pt idx="16112">
                  <c:v>0.001</c:v>
                </c:pt>
                <c:pt idx="16113">
                  <c:v>0.0</c:v>
                </c:pt>
                <c:pt idx="16114">
                  <c:v>0.0</c:v>
                </c:pt>
                <c:pt idx="16115">
                  <c:v>0.0</c:v>
                </c:pt>
                <c:pt idx="16116">
                  <c:v>0.0</c:v>
                </c:pt>
                <c:pt idx="16117">
                  <c:v>0.0</c:v>
                </c:pt>
                <c:pt idx="16118">
                  <c:v>0.0</c:v>
                </c:pt>
                <c:pt idx="16119">
                  <c:v>0.001</c:v>
                </c:pt>
                <c:pt idx="16120">
                  <c:v>0.001</c:v>
                </c:pt>
                <c:pt idx="16121">
                  <c:v>0.001</c:v>
                </c:pt>
                <c:pt idx="16122">
                  <c:v>0.0</c:v>
                </c:pt>
                <c:pt idx="16123">
                  <c:v>0.001</c:v>
                </c:pt>
                <c:pt idx="16124">
                  <c:v>0.0</c:v>
                </c:pt>
                <c:pt idx="16125">
                  <c:v>0.0</c:v>
                </c:pt>
                <c:pt idx="16126">
                  <c:v>0.0</c:v>
                </c:pt>
                <c:pt idx="16127">
                  <c:v>0.001</c:v>
                </c:pt>
                <c:pt idx="16128">
                  <c:v>0.001</c:v>
                </c:pt>
                <c:pt idx="16129">
                  <c:v>0.001</c:v>
                </c:pt>
                <c:pt idx="16130">
                  <c:v>0.0</c:v>
                </c:pt>
                <c:pt idx="16131">
                  <c:v>0.0</c:v>
                </c:pt>
                <c:pt idx="16132">
                  <c:v>0.0</c:v>
                </c:pt>
                <c:pt idx="16133">
                  <c:v>0.0</c:v>
                </c:pt>
                <c:pt idx="16134">
                  <c:v>0.0</c:v>
                </c:pt>
                <c:pt idx="16135">
                  <c:v>0.002</c:v>
                </c:pt>
                <c:pt idx="16136">
                  <c:v>0.0</c:v>
                </c:pt>
                <c:pt idx="16137">
                  <c:v>0.0</c:v>
                </c:pt>
                <c:pt idx="16138">
                  <c:v>0.0</c:v>
                </c:pt>
                <c:pt idx="16139">
                  <c:v>0.0</c:v>
                </c:pt>
                <c:pt idx="16140">
                  <c:v>0.0</c:v>
                </c:pt>
                <c:pt idx="16141">
                  <c:v>0.0</c:v>
                </c:pt>
                <c:pt idx="16142">
                  <c:v>0.0</c:v>
                </c:pt>
                <c:pt idx="16143">
                  <c:v>0.0</c:v>
                </c:pt>
                <c:pt idx="16144">
                  <c:v>0.0</c:v>
                </c:pt>
                <c:pt idx="16145">
                  <c:v>0.0</c:v>
                </c:pt>
                <c:pt idx="16146">
                  <c:v>0.0</c:v>
                </c:pt>
                <c:pt idx="16147">
                  <c:v>0.001</c:v>
                </c:pt>
                <c:pt idx="16148">
                  <c:v>0.0</c:v>
                </c:pt>
                <c:pt idx="16149">
                  <c:v>0.0</c:v>
                </c:pt>
                <c:pt idx="16150">
                  <c:v>0.0</c:v>
                </c:pt>
                <c:pt idx="16151">
                  <c:v>0.0</c:v>
                </c:pt>
                <c:pt idx="16152">
                  <c:v>0.0</c:v>
                </c:pt>
                <c:pt idx="16153">
                  <c:v>0.0</c:v>
                </c:pt>
                <c:pt idx="16154">
                  <c:v>0.0</c:v>
                </c:pt>
                <c:pt idx="16155">
                  <c:v>0.001</c:v>
                </c:pt>
                <c:pt idx="16156">
                  <c:v>0.0</c:v>
                </c:pt>
                <c:pt idx="16157">
                  <c:v>0.0</c:v>
                </c:pt>
                <c:pt idx="16158">
                  <c:v>0.0</c:v>
                </c:pt>
                <c:pt idx="16159">
                  <c:v>0.0</c:v>
                </c:pt>
                <c:pt idx="16160">
                  <c:v>0.002</c:v>
                </c:pt>
                <c:pt idx="16161">
                  <c:v>0.0</c:v>
                </c:pt>
                <c:pt idx="16162">
                  <c:v>0.001</c:v>
                </c:pt>
                <c:pt idx="16163">
                  <c:v>0.0</c:v>
                </c:pt>
                <c:pt idx="16164">
                  <c:v>0.0</c:v>
                </c:pt>
                <c:pt idx="16165">
                  <c:v>0.0</c:v>
                </c:pt>
                <c:pt idx="16166">
                  <c:v>0.001</c:v>
                </c:pt>
                <c:pt idx="16167">
                  <c:v>0.0</c:v>
                </c:pt>
                <c:pt idx="16168">
                  <c:v>0.0</c:v>
                </c:pt>
                <c:pt idx="16169">
                  <c:v>0.001</c:v>
                </c:pt>
                <c:pt idx="16170">
                  <c:v>0.0</c:v>
                </c:pt>
                <c:pt idx="16171">
                  <c:v>0.0</c:v>
                </c:pt>
                <c:pt idx="16172">
                  <c:v>0.001</c:v>
                </c:pt>
                <c:pt idx="16173">
                  <c:v>0.001</c:v>
                </c:pt>
                <c:pt idx="16174">
                  <c:v>0.0</c:v>
                </c:pt>
                <c:pt idx="16175">
                  <c:v>0.0</c:v>
                </c:pt>
                <c:pt idx="16176">
                  <c:v>0.0</c:v>
                </c:pt>
                <c:pt idx="16177">
                  <c:v>0.0</c:v>
                </c:pt>
                <c:pt idx="16178">
                  <c:v>0.0</c:v>
                </c:pt>
                <c:pt idx="16179">
                  <c:v>0.001</c:v>
                </c:pt>
                <c:pt idx="16180">
                  <c:v>0.0</c:v>
                </c:pt>
                <c:pt idx="16181">
                  <c:v>0.001</c:v>
                </c:pt>
                <c:pt idx="16182">
                  <c:v>0.0</c:v>
                </c:pt>
                <c:pt idx="16183">
                  <c:v>0.0</c:v>
                </c:pt>
                <c:pt idx="16184">
                  <c:v>0.0</c:v>
                </c:pt>
                <c:pt idx="16185">
                  <c:v>0.001</c:v>
                </c:pt>
                <c:pt idx="16186">
                  <c:v>0.0</c:v>
                </c:pt>
                <c:pt idx="16187">
                  <c:v>0.0</c:v>
                </c:pt>
                <c:pt idx="16188">
                  <c:v>0.0</c:v>
                </c:pt>
                <c:pt idx="16189">
                  <c:v>0.0</c:v>
                </c:pt>
                <c:pt idx="16190">
                  <c:v>0.0</c:v>
                </c:pt>
                <c:pt idx="16191">
                  <c:v>0.0</c:v>
                </c:pt>
                <c:pt idx="16192">
                  <c:v>0.0</c:v>
                </c:pt>
                <c:pt idx="16193">
                  <c:v>0.001</c:v>
                </c:pt>
                <c:pt idx="16194">
                  <c:v>0.0</c:v>
                </c:pt>
                <c:pt idx="16195">
                  <c:v>0.001</c:v>
                </c:pt>
                <c:pt idx="16196">
                  <c:v>0.001</c:v>
                </c:pt>
                <c:pt idx="16197">
                  <c:v>0.001</c:v>
                </c:pt>
                <c:pt idx="16198">
                  <c:v>0.001</c:v>
                </c:pt>
                <c:pt idx="16199">
                  <c:v>0.001</c:v>
                </c:pt>
                <c:pt idx="16200">
                  <c:v>0.0</c:v>
                </c:pt>
                <c:pt idx="16201">
                  <c:v>0.0</c:v>
                </c:pt>
                <c:pt idx="16202">
                  <c:v>0.0</c:v>
                </c:pt>
                <c:pt idx="16203">
                  <c:v>0.0</c:v>
                </c:pt>
                <c:pt idx="16204">
                  <c:v>0.0</c:v>
                </c:pt>
                <c:pt idx="16205">
                  <c:v>0.001</c:v>
                </c:pt>
                <c:pt idx="16206">
                  <c:v>0.001</c:v>
                </c:pt>
                <c:pt idx="16207">
                  <c:v>0.001</c:v>
                </c:pt>
                <c:pt idx="16208">
                  <c:v>0.0</c:v>
                </c:pt>
                <c:pt idx="16209">
                  <c:v>0.001</c:v>
                </c:pt>
                <c:pt idx="16210">
                  <c:v>0.0</c:v>
                </c:pt>
                <c:pt idx="16211">
                  <c:v>0.0</c:v>
                </c:pt>
                <c:pt idx="16212">
                  <c:v>0.001</c:v>
                </c:pt>
                <c:pt idx="16213">
                  <c:v>0.001</c:v>
                </c:pt>
                <c:pt idx="16214">
                  <c:v>0.002</c:v>
                </c:pt>
                <c:pt idx="16215">
                  <c:v>0.002</c:v>
                </c:pt>
                <c:pt idx="16216">
                  <c:v>0.002</c:v>
                </c:pt>
                <c:pt idx="16217">
                  <c:v>0.004</c:v>
                </c:pt>
                <c:pt idx="16218">
                  <c:v>0.001</c:v>
                </c:pt>
                <c:pt idx="16219">
                  <c:v>0.001</c:v>
                </c:pt>
                <c:pt idx="16220">
                  <c:v>0.0</c:v>
                </c:pt>
                <c:pt idx="16221">
                  <c:v>0.001</c:v>
                </c:pt>
                <c:pt idx="16222">
                  <c:v>0.002</c:v>
                </c:pt>
                <c:pt idx="16223">
                  <c:v>0.001</c:v>
                </c:pt>
                <c:pt idx="16224">
                  <c:v>0.001</c:v>
                </c:pt>
                <c:pt idx="16225">
                  <c:v>0.001</c:v>
                </c:pt>
                <c:pt idx="16226">
                  <c:v>0.0</c:v>
                </c:pt>
                <c:pt idx="16227">
                  <c:v>0.0</c:v>
                </c:pt>
                <c:pt idx="16228">
                  <c:v>0.001</c:v>
                </c:pt>
                <c:pt idx="16229">
                  <c:v>0.0</c:v>
                </c:pt>
                <c:pt idx="16230">
                  <c:v>0.0</c:v>
                </c:pt>
                <c:pt idx="16231">
                  <c:v>0.001</c:v>
                </c:pt>
                <c:pt idx="16232">
                  <c:v>0.001</c:v>
                </c:pt>
                <c:pt idx="16233">
                  <c:v>0.002</c:v>
                </c:pt>
                <c:pt idx="16234">
                  <c:v>0.0</c:v>
                </c:pt>
                <c:pt idx="16235">
                  <c:v>0.001</c:v>
                </c:pt>
                <c:pt idx="16236">
                  <c:v>0.001</c:v>
                </c:pt>
                <c:pt idx="16237">
                  <c:v>0.001</c:v>
                </c:pt>
                <c:pt idx="16238">
                  <c:v>0.0</c:v>
                </c:pt>
                <c:pt idx="16239">
                  <c:v>0.001</c:v>
                </c:pt>
                <c:pt idx="16240">
                  <c:v>0.001</c:v>
                </c:pt>
                <c:pt idx="16241">
                  <c:v>0.0</c:v>
                </c:pt>
                <c:pt idx="16242">
                  <c:v>0.001</c:v>
                </c:pt>
                <c:pt idx="16243">
                  <c:v>0.001</c:v>
                </c:pt>
                <c:pt idx="16244">
                  <c:v>0.001</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c:v>
                </c:pt>
                <c:pt idx="16261">
                  <c:v>0.002</c:v>
                </c:pt>
                <c:pt idx="16262">
                  <c:v>0.0</c:v>
                </c:pt>
                <c:pt idx="16263">
                  <c:v>0.0</c:v>
                </c:pt>
                <c:pt idx="16264">
                  <c:v>0.001</c:v>
                </c:pt>
                <c:pt idx="16265">
                  <c:v>0.001</c:v>
                </c:pt>
                <c:pt idx="16266">
                  <c:v>0.0</c:v>
                </c:pt>
                <c:pt idx="16267">
                  <c:v>0.001</c:v>
                </c:pt>
                <c:pt idx="16268">
                  <c:v>0.0</c:v>
                </c:pt>
                <c:pt idx="16269">
                  <c:v>0.0</c:v>
                </c:pt>
                <c:pt idx="16270">
                  <c:v>0.0</c:v>
                </c:pt>
                <c:pt idx="16271">
                  <c:v>0.001</c:v>
                </c:pt>
                <c:pt idx="16272">
                  <c:v>0.001</c:v>
                </c:pt>
                <c:pt idx="16273">
                  <c:v>0.001</c:v>
                </c:pt>
                <c:pt idx="16274">
                  <c:v>0.0</c:v>
                </c:pt>
                <c:pt idx="16275">
                  <c:v>0.001</c:v>
                </c:pt>
                <c:pt idx="16276">
                  <c:v>0.0</c:v>
                </c:pt>
                <c:pt idx="16277">
                  <c:v>0.001</c:v>
                </c:pt>
                <c:pt idx="16278">
                  <c:v>0.001</c:v>
                </c:pt>
                <c:pt idx="16279">
                  <c:v>0.001</c:v>
                </c:pt>
                <c:pt idx="16280">
                  <c:v>0.0</c:v>
                </c:pt>
                <c:pt idx="16281">
                  <c:v>0.001</c:v>
                </c:pt>
                <c:pt idx="16282">
                  <c:v>0.001</c:v>
                </c:pt>
                <c:pt idx="16283">
                  <c:v>0.001</c:v>
                </c:pt>
                <c:pt idx="16284">
                  <c:v>0.0</c:v>
                </c:pt>
                <c:pt idx="16285">
                  <c:v>0.0</c:v>
                </c:pt>
                <c:pt idx="16286">
                  <c:v>0.001</c:v>
                </c:pt>
                <c:pt idx="16287">
                  <c:v>0.001</c:v>
                </c:pt>
                <c:pt idx="16288">
                  <c:v>0.001</c:v>
                </c:pt>
                <c:pt idx="16289">
                  <c:v>0.001</c:v>
                </c:pt>
                <c:pt idx="16290">
                  <c:v>0.001</c:v>
                </c:pt>
                <c:pt idx="16291">
                  <c:v>0.001</c:v>
                </c:pt>
                <c:pt idx="16292">
                  <c:v>0.001</c:v>
                </c:pt>
                <c:pt idx="16293">
                  <c:v>0.001</c:v>
                </c:pt>
                <c:pt idx="16294">
                  <c:v>0.001</c:v>
                </c:pt>
                <c:pt idx="16295">
                  <c:v>0.001</c:v>
                </c:pt>
                <c:pt idx="16296">
                  <c:v>0.001</c:v>
                </c:pt>
                <c:pt idx="16297">
                  <c:v>0.001</c:v>
                </c:pt>
                <c:pt idx="16298">
                  <c:v>0.001</c:v>
                </c:pt>
                <c:pt idx="16299">
                  <c:v>0.0</c:v>
                </c:pt>
                <c:pt idx="16300">
                  <c:v>0.0</c:v>
                </c:pt>
                <c:pt idx="16301">
                  <c:v>0.002</c:v>
                </c:pt>
                <c:pt idx="16302">
                  <c:v>0.001</c:v>
                </c:pt>
                <c:pt idx="16303">
                  <c:v>0.0</c:v>
                </c:pt>
                <c:pt idx="16304">
                  <c:v>0.001</c:v>
                </c:pt>
                <c:pt idx="16305">
                  <c:v>0.002</c:v>
                </c:pt>
                <c:pt idx="16306">
                  <c:v>0.001</c:v>
                </c:pt>
                <c:pt idx="16307">
                  <c:v>0.002</c:v>
                </c:pt>
                <c:pt idx="16308">
                  <c:v>0.001</c:v>
                </c:pt>
                <c:pt idx="16309">
                  <c:v>0.001</c:v>
                </c:pt>
                <c:pt idx="16310">
                  <c:v>0.001</c:v>
                </c:pt>
                <c:pt idx="16311">
                  <c:v>0.001</c:v>
                </c:pt>
                <c:pt idx="16312">
                  <c:v>0.001</c:v>
                </c:pt>
                <c:pt idx="16313">
                  <c:v>0.001</c:v>
                </c:pt>
                <c:pt idx="16314">
                  <c:v>0.001</c:v>
                </c:pt>
                <c:pt idx="16315">
                  <c:v>0.001</c:v>
                </c:pt>
                <c:pt idx="16316">
                  <c:v>0.001</c:v>
                </c:pt>
                <c:pt idx="16317">
                  <c:v>0.0</c:v>
                </c:pt>
                <c:pt idx="16318">
                  <c:v>0.001</c:v>
                </c:pt>
                <c:pt idx="16319">
                  <c:v>0.001</c:v>
                </c:pt>
                <c:pt idx="16320">
                  <c:v>0.001</c:v>
                </c:pt>
                <c:pt idx="16321">
                  <c:v>0.0</c:v>
                </c:pt>
                <c:pt idx="16322">
                  <c:v>0.001</c:v>
                </c:pt>
                <c:pt idx="16323">
                  <c:v>0.001</c:v>
                </c:pt>
                <c:pt idx="16324">
                  <c:v>0.002</c:v>
                </c:pt>
                <c:pt idx="16325">
                  <c:v>0.001</c:v>
                </c:pt>
                <c:pt idx="16326">
                  <c:v>0.001</c:v>
                </c:pt>
                <c:pt idx="16327">
                  <c:v>0.001</c:v>
                </c:pt>
                <c:pt idx="16328">
                  <c:v>0.0</c:v>
                </c:pt>
                <c:pt idx="16329">
                  <c:v>0.001</c:v>
                </c:pt>
                <c:pt idx="16330">
                  <c:v>0.0</c:v>
                </c:pt>
                <c:pt idx="16331">
                  <c:v>0.001</c:v>
                </c:pt>
                <c:pt idx="16332">
                  <c:v>0.0</c:v>
                </c:pt>
                <c:pt idx="16333">
                  <c:v>0.002</c:v>
                </c:pt>
                <c:pt idx="16334">
                  <c:v>0.001</c:v>
                </c:pt>
                <c:pt idx="16335">
                  <c:v>0.0</c:v>
                </c:pt>
                <c:pt idx="16336">
                  <c:v>0.0</c:v>
                </c:pt>
                <c:pt idx="16337">
                  <c:v>0.001</c:v>
                </c:pt>
                <c:pt idx="16338">
                  <c:v>0.001</c:v>
                </c:pt>
                <c:pt idx="16339">
                  <c:v>0.001</c:v>
                </c:pt>
                <c:pt idx="16340">
                  <c:v>0.001</c:v>
                </c:pt>
                <c:pt idx="16341">
                  <c:v>0.0</c:v>
                </c:pt>
                <c:pt idx="16342">
                  <c:v>0.001</c:v>
                </c:pt>
                <c:pt idx="16343">
                  <c:v>0.0</c:v>
                </c:pt>
                <c:pt idx="16344">
                  <c:v>0.002</c:v>
                </c:pt>
                <c:pt idx="16345">
                  <c:v>0.001</c:v>
                </c:pt>
                <c:pt idx="16346">
                  <c:v>0.001</c:v>
                </c:pt>
                <c:pt idx="16347">
                  <c:v>0.0</c:v>
                </c:pt>
                <c:pt idx="16348">
                  <c:v>0.001</c:v>
                </c:pt>
                <c:pt idx="16349">
                  <c:v>0.001</c:v>
                </c:pt>
                <c:pt idx="16350">
                  <c:v>0.002</c:v>
                </c:pt>
                <c:pt idx="16351">
                  <c:v>0.001</c:v>
                </c:pt>
                <c:pt idx="16352">
                  <c:v>0.0</c:v>
                </c:pt>
                <c:pt idx="16353">
                  <c:v>0.001</c:v>
                </c:pt>
                <c:pt idx="16354">
                  <c:v>0.0</c:v>
                </c:pt>
                <c:pt idx="16355">
                  <c:v>0.002</c:v>
                </c:pt>
                <c:pt idx="16356">
                  <c:v>0.002</c:v>
                </c:pt>
                <c:pt idx="16357">
                  <c:v>0.001</c:v>
                </c:pt>
                <c:pt idx="16358">
                  <c:v>0.001</c:v>
                </c:pt>
                <c:pt idx="16359">
                  <c:v>0.0</c:v>
                </c:pt>
                <c:pt idx="16360">
                  <c:v>0.001</c:v>
                </c:pt>
                <c:pt idx="16361">
                  <c:v>0.001</c:v>
                </c:pt>
                <c:pt idx="16362">
                  <c:v>0.0</c:v>
                </c:pt>
                <c:pt idx="16363">
                  <c:v>0.001</c:v>
                </c:pt>
                <c:pt idx="16364">
                  <c:v>0.0</c:v>
                </c:pt>
                <c:pt idx="16365">
                  <c:v>0.0</c:v>
                </c:pt>
                <c:pt idx="16366">
                  <c:v>0.001</c:v>
                </c:pt>
                <c:pt idx="16367">
                  <c:v>0.001</c:v>
                </c:pt>
                <c:pt idx="16368">
                  <c:v>0.001</c:v>
                </c:pt>
                <c:pt idx="16369">
                  <c:v>0.0</c:v>
                </c:pt>
                <c:pt idx="16370">
                  <c:v>0.0</c:v>
                </c:pt>
                <c:pt idx="16371">
                  <c:v>0.0</c:v>
                </c:pt>
                <c:pt idx="16372">
                  <c:v>0.001</c:v>
                </c:pt>
                <c:pt idx="16373">
                  <c:v>0.0</c:v>
                </c:pt>
                <c:pt idx="16374">
                  <c:v>0.001</c:v>
                </c:pt>
                <c:pt idx="16375">
                  <c:v>0.001</c:v>
                </c:pt>
                <c:pt idx="16376">
                  <c:v>0.001</c:v>
                </c:pt>
                <c:pt idx="16377">
                  <c:v>0.001</c:v>
                </c:pt>
                <c:pt idx="16378">
                  <c:v>0.0</c:v>
                </c:pt>
                <c:pt idx="16379">
                  <c:v>0.002</c:v>
                </c:pt>
                <c:pt idx="16380">
                  <c:v>0.001</c:v>
                </c:pt>
                <c:pt idx="16381">
                  <c:v>0.001</c:v>
                </c:pt>
                <c:pt idx="16382">
                  <c:v>0.001</c:v>
                </c:pt>
                <c:pt idx="16383">
                  <c:v>0.001</c:v>
                </c:pt>
                <c:pt idx="16384">
                  <c:v>0.001</c:v>
                </c:pt>
                <c:pt idx="16385">
                  <c:v>0.001</c:v>
                </c:pt>
                <c:pt idx="16386">
                  <c:v>0.001</c:v>
                </c:pt>
                <c:pt idx="16387">
                  <c:v>0.001</c:v>
                </c:pt>
                <c:pt idx="16388">
                  <c:v>0.0</c:v>
                </c:pt>
                <c:pt idx="16389">
                  <c:v>0.0</c:v>
                </c:pt>
                <c:pt idx="16390">
                  <c:v>0.0</c:v>
                </c:pt>
                <c:pt idx="16391">
                  <c:v>0.001</c:v>
                </c:pt>
                <c:pt idx="16392">
                  <c:v>0.001</c:v>
                </c:pt>
                <c:pt idx="16393">
                  <c:v>0.001</c:v>
                </c:pt>
                <c:pt idx="16394">
                  <c:v>0.001</c:v>
                </c:pt>
                <c:pt idx="16395">
                  <c:v>0.001</c:v>
                </c:pt>
                <c:pt idx="16396">
                  <c:v>0.0</c:v>
                </c:pt>
                <c:pt idx="16397">
                  <c:v>0.001</c:v>
                </c:pt>
                <c:pt idx="16398">
                  <c:v>0.001</c:v>
                </c:pt>
                <c:pt idx="16399">
                  <c:v>0.002</c:v>
                </c:pt>
                <c:pt idx="16400">
                  <c:v>0.001</c:v>
                </c:pt>
                <c:pt idx="16401">
                  <c:v>0.001</c:v>
                </c:pt>
                <c:pt idx="16402">
                  <c:v>0.002</c:v>
                </c:pt>
                <c:pt idx="16403">
                  <c:v>0.001</c:v>
                </c:pt>
                <c:pt idx="16404">
                  <c:v>0.002</c:v>
                </c:pt>
                <c:pt idx="16405">
                  <c:v>0.001</c:v>
                </c:pt>
                <c:pt idx="16406">
                  <c:v>0.001</c:v>
                </c:pt>
                <c:pt idx="16407">
                  <c:v>0.001</c:v>
                </c:pt>
                <c:pt idx="16408">
                  <c:v>0.001</c:v>
                </c:pt>
                <c:pt idx="16409">
                  <c:v>0.0</c:v>
                </c:pt>
                <c:pt idx="16410">
                  <c:v>0.001</c:v>
                </c:pt>
                <c:pt idx="16411">
                  <c:v>0.001</c:v>
                </c:pt>
                <c:pt idx="16412">
                  <c:v>0.001</c:v>
                </c:pt>
                <c:pt idx="16413">
                  <c:v>0.001</c:v>
                </c:pt>
                <c:pt idx="16414">
                  <c:v>0.001</c:v>
                </c:pt>
                <c:pt idx="16415">
                  <c:v>0.001</c:v>
                </c:pt>
                <c:pt idx="16416">
                  <c:v>0.001</c:v>
                </c:pt>
                <c:pt idx="16417">
                  <c:v>0.001</c:v>
                </c:pt>
                <c:pt idx="16418">
                  <c:v>0.001</c:v>
                </c:pt>
                <c:pt idx="16419">
                  <c:v>0.0</c:v>
                </c:pt>
                <c:pt idx="16420">
                  <c:v>0.0</c:v>
                </c:pt>
                <c:pt idx="16421">
                  <c:v>0.0</c:v>
                </c:pt>
                <c:pt idx="16422">
                  <c:v>0.0</c:v>
                </c:pt>
                <c:pt idx="16423">
                  <c:v>0.001</c:v>
                </c:pt>
                <c:pt idx="16424">
                  <c:v>0.001</c:v>
                </c:pt>
                <c:pt idx="16425">
                  <c:v>0.0</c:v>
                </c:pt>
                <c:pt idx="16426">
                  <c:v>0.001</c:v>
                </c:pt>
                <c:pt idx="16427">
                  <c:v>0.0</c:v>
                </c:pt>
                <c:pt idx="16428">
                  <c:v>0.001</c:v>
                </c:pt>
                <c:pt idx="16429">
                  <c:v>0.001</c:v>
                </c:pt>
                <c:pt idx="16430">
                  <c:v>0.001</c:v>
                </c:pt>
                <c:pt idx="16431">
                  <c:v>0.0</c:v>
                </c:pt>
                <c:pt idx="16432">
                  <c:v>0.0</c:v>
                </c:pt>
                <c:pt idx="16433">
                  <c:v>0.001</c:v>
                </c:pt>
                <c:pt idx="16434">
                  <c:v>0.001</c:v>
                </c:pt>
                <c:pt idx="16435">
                  <c:v>0.001</c:v>
                </c:pt>
                <c:pt idx="16436">
                  <c:v>0.0</c:v>
                </c:pt>
                <c:pt idx="16437">
                  <c:v>0.002</c:v>
                </c:pt>
                <c:pt idx="16438">
                  <c:v>0.001</c:v>
                </c:pt>
                <c:pt idx="16439">
                  <c:v>0.001</c:v>
                </c:pt>
                <c:pt idx="16440">
                  <c:v>0.001</c:v>
                </c:pt>
                <c:pt idx="16441">
                  <c:v>0.002</c:v>
                </c:pt>
                <c:pt idx="16442">
                  <c:v>0.0</c:v>
                </c:pt>
                <c:pt idx="16443">
                  <c:v>0.001</c:v>
                </c:pt>
                <c:pt idx="16444">
                  <c:v>0.0</c:v>
                </c:pt>
                <c:pt idx="16445">
                  <c:v>0.0</c:v>
                </c:pt>
                <c:pt idx="16446">
                  <c:v>0.0</c:v>
                </c:pt>
                <c:pt idx="16447">
                  <c:v>0.001</c:v>
                </c:pt>
                <c:pt idx="16448">
                  <c:v>0.0</c:v>
                </c:pt>
                <c:pt idx="16449">
                  <c:v>0.001</c:v>
                </c:pt>
                <c:pt idx="16450">
                  <c:v>0.001</c:v>
                </c:pt>
                <c:pt idx="16451">
                  <c:v>-9999.0</c:v>
                </c:pt>
                <c:pt idx="16452">
                  <c:v>0.002</c:v>
                </c:pt>
                <c:pt idx="16453">
                  <c:v>0.002</c:v>
                </c:pt>
                <c:pt idx="16454">
                  <c:v>0.002</c:v>
                </c:pt>
                <c:pt idx="16455">
                  <c:v>0.003</c:v>
                </c:pt>
                <c:pt idx="16456">
                  <c:v>0.002</c:v>
                </c:pt>
                <c:pt idx="16457">
                  <c:v>0.006</c:v>
                </c:pt>
                <c:pt idx="16458">
                  <c:v>0.003</c:v>
                </c:pt>
                <c:pt idx="16459">
                  <c:v>0.005</c:v>
                </c:pt>
                <c:pt idx="16460">
                  <c:v>0.002</c:v>
                </c:pt>
                <c:pt idx="16461">
                  <c:v>0.005</c:v>
                </c:pt>
                <c:pt idx="16462">
                  <c:v>0.005</c:v>
                </c:pt>
                <c:pt idx="16463">
                  <c:v>0.004</c:v>
                </c:pt>
                <c:pt idx="16464">
                  <c:v>0.003</c:v>
                </c:pt>
                <c:pt idx="16465">
                  <c:v>0.003</c:v>
                </c:pt>
                <c:pt idx="16466">
                  <c:v>0.004</c:v>
                </c:pt>
                <c:pt idx="16467">
                  <c:v>0.003</c:v>
                </c:pt>
                <c:pt idx="16468">
                  <c:v>0.001</c:v>
                </c:pt>
                <c:pt idx="16469">
                  <c:v>0.001</c:v>
                </c:pt>
                <c:pt idx="16470">
                  <c:v>0.003</c:v>
                </c:pt>
                <c:pt idx="16471">
                  <c:v>0.018</c:v>
                </c:pt>
                <c:pt idx="16472">
                  <c:v>0.005</c:v>
                </c:pt>
                <c:pt idx="16473">
                  <c:v>0.003</c:v>
                </c:pt>
                <c:pt idx="16474">
                  <c:v>0.003</c:v>
                </c:pt>
                <c:pt idx="16475">
                  <c:v>0.0</c:v>
                </c:pt>
                <c:pt idx="16476">
                  <c:v>0.001</c:v>
                </c:pt>
                <c:pt idx="16477">
                  <c:v>0.002</c:v>
                </c:pt>
                <c:pt idx="16478">
                  <c:v>0.003</c:v>
                </c:pt>
                <c:pt idx="16479">
                  <c:v>0.0</c:v>
                </c:pt>
                <c:pt idx="16480">
                  <c:v>0.0</c:v>
                </c:pt>
                <c:pt idx="16481">
                  <c:v>0.002</c:v>
                </c:pt>
                <c:pt idx="16482">
                  <c:v>0.001</c:v>
                </c:pt>
                <c:pt idx="16483">
                  <c:v>0.002</c:v>
                </c:pt>
                <c:pt idx="16484">
                  <c:v>0.001</c:v>
                </c:pt>
                <c:pt idx="16485">
                  <c:v>0.0</c:v>
                </c:pt>
                <c:pt idx="16486">
                  <c:v>0.003</c:v>
                </c:pt>
                <c:pt idx="16487">
                  <c:v>0.003</c:v>
                </c:pt>
                <c:pt idx="16488">
                  <c:v>0.002</c:v>
                </c:pt>
                <c:pt idx="16489">
                  <c:v>0.0</c:v>
                </c:pt>
                <c:pt idx="16490">
                  <c:v>0.0</c:v>
                </c:pt>
                <c:pt idx="16491">
                  <c:v>0.001</c:v>
                </c:pt>
                <c:pt idx="16492">
                  <c:v>0.002</c:v>
                </c:pt>
                <c:pt idx="16493">
                  <c:v>0.003</c:v>
                </c:pt>
                <c:pt idx="16494">
                  <c:v>0.002</c:v>
                </c:pt>
                <c:pt idx="16495">
                  <c:v>0.002</c:v>
                </c:pt>
                <c:pt idx="16496">
                  <c:v>0.003</c:v>
                </c:pt>
                <c:pt idx="16497">
                  <c:v>0.001</c:v>
                </c:pt>
                <c:pt idx="16498">
                  <c:v>0.004</c:v>
                </c:pt>
                <c:pt idx="16499">
                  <c:v>0.0</c:v>
                </c:pt>
                <c:pt idx="16500">
                  <c:v>0.001</c:v>
                </c:pt>
                <c:pt idx="16501">
                  <c:v>0.003</c:v>
                </c:pt>
                <c:pt idx="16502">
                  <c:v>0.003</c:v>
                </c:pt>
                <c:pt idx="16503">
                  <c:v>0.004</c:v>
                </c:pt>
                <c:pt idx="16504">
                  <c:v>0.0</c:v>
                </c:pt>
                <c:pt idx="16505">
                  <c:v>0.002</c:v>
                </c:pt>
                <c:pt idx="16506">
                  <c:v>0.002</c:v>
                </c:pt>
                <c:pt idx="16507">
                  <c:v>0.002</c:v>
                </c:pt>
                <c:pt idx="16508">
                  <c:v>0.001</c:v>
                </c:pt>
                <c:pt idx="16509">
                  <c:v>0.002</c:v>
                </c:pt>
                <c:pt idx="16510">
                  <c:v>0.003</c:v>
                </c:pt>
                <c:pt idx="16511">
                  <c:v>0.002</c:v>
                </c:pt>
                <c:pt idx="16512">
                  <c:v>0.003</c:v>
                </c:pt>
                <c:pt idx="16513">
                  <c:v>0.003</c:v>
                </c:pt>
                <c:pt idx="16514">
                  <c:v>0.002</c:v>
                </c:pt>
                <c:pt idx="16515">
                  <c:v>0.002</c:v>
                </c:pt>
                <c:pt idx="16516">
                  <c:v>0.001</c:v>
                </c:pt>
                <c:pt idx="16517">
                  <c:v>0.003</c:v>
                </c:pt>
                <c:pt idx="16518">
                  <c:v>0.002</c:v>
                </c:pt>
                <c:pt idx="16519">
                  <c:v>0.003</c:v>
                </c:pt>
                <c:pt idx="16520">
                  <c:v>0.004</c:v>
                </c:pt>
                <c:pt idx="16521">
                  <c:v>0.003</c:v>
                </c:pt>
                <c:pt idx="16522">
                  <c:v>0.003</c:v>
                </c:pt>
                <c:pt idx="16523">
                  <c:v>0.002</c:v>
                </c:pt>
                <c:pt idx="16524">
                  <c:v>0.003</c:v>
                </c:pt>
                <c:pt idx="16525">
                  <c:v>0.002</c:v>
                </c:pt>
                <c:pt idx="16526">
                  <c:v>0.0</c:v>
                </c:pt>
                <c:pt idx="16527">
                  <c:v>0.003</c:v>
                </c:pt>
                <c:pt idx="16528">
                  <c:v>0.003</c:v>
                </c:pt>
                <c:pt idx="16529">
                  <c:v>0.003</c:v>
                </c:pt>
                <c:pt idx="16530">
                  <c:v>0.002</c:v>
                </c:pt>
                <c:pt idx="16531">
                  <c:v>0.002</c:v>
                </c:pt>
                <c:pt idx="16532">
                  <c:v>0.002</c:v>
                </c:pt>
                <c:pt idx="16533">
                  <c:v>0.002</c:v>
                </c:pt>
                <c:pt idx="16534">
                  <c:v>0.001</c:v>
                </c:pt>
                <c:pt idx="16535">
                  <c:v>0.003</c:v>
                </c:pt>
                <c:pt idx="16536">
                  <c:v>0.003</c:v>
                </c:pt>
                <c:pt idx="16537">
                  <c:v>0.002</c:v>
                </c:pt>
                <c:pt idx="16538">
                  <c:v>0.002</c:v>
                </c:pt>
                <c:pt idx="16539">
                  <c:v>0.0</c:v>
                </c:pt>
                <c:pt idx="16540">
                  <c:v>0.001</c:v>
                </c:pt>
                <c:pt idx="16541">
                  <c:v>0.0</c:v>
                </c:pt>
                <c:pt idx="16542">
                  <c:v>0.001</c:v>
                </c:pt>
                <c:pt idx="16543">
                  <c:v>0.001</c:v>
                </c:pt>
                <c:pt idx="16544">
                  <c:v>0.0</c:v>
                </c:pt>
                <c:pt idx="16545">
                  <c:v>0.0</c:v>
                </c:pt>
                <c:pt idx="16546">
                  <c:v>0.002</c:v>
                </c:pt>
                <c:pt idx="16547">
                  <c:v>0.002</c:v>
                </c:pt>
                <c:pt idx="16548">
                  <c:v>0.002</c:v>
                </c:pt>
                <c:pt idx="16549">
                  <c:v>0.002</c:v>
                </c:pt>
                <c:pt idx="16550">
                  <c:v>0.001</c:v>
                </c:pt>
                <c:pt idx="16551">
                  <c:v>0.0</c:v>
                </c:pt>
                <c:pt idx="16552">
                  <c:v>0.004</c:v>
                </c:pt>
                <c:pt idx="16553">
                  <c:v>0.001</c:v>
                </c:pt>
                <c:pt idx="16554">
                  <c:v>0.002</c:v>
                </c:pt>
                <c:pt idx="16555">
                  <c:v>0.002</c:v>
                </c:pt>
                <c:pt idx="16556">
                  <c:v>0.002</c:v>
                </c:pt>
                <c:pt idx="16557">
                  <c:v>0.001</c:v>
                </c:pt>
                <c:pt idx="16558">
                  <c:v>0.002</c:v>
                </c:pt>
                <c:pt idx="16559">
                  <c:v>0.001</c:v>
                </c:pt>
                <c:pt idx="16560">
                  <c:v>0.002</c:v>
                </c:pt>
                <c:pt idx="16561">
                  <c:v>0.002</c:v>
                </c:pt>
                <c:pt idx="16562">
                  <c:v>0.001</c:v>
                </c:pt>
                <c:pt idx="16563">
                  <c:v>0.002</c:v>
                </c:pt>
                <c:pt idx="16564">
                  <c:v>0.0</c:v>
                </c:pt>
                <c:pt idx="16565">
                  <c:v>0.0</c:v>
                </c:pt>
                <c:pt idx="16566">
                  <c:v>0.002</c:v>
                </c:pt>
                <c:pt idx="16567">
                  <c:v>0.003</c:v>
                </c:pt>
                <c:pt idx="16568">
                  <c:v>0.001</c:v>
                </c:pt>
                <c:pt idx="16569">
                  <c:v>0.001</c:v>
                </c:pt>
                <c:pt idx="16570">
                  <c:v>0.002</c:v>
                </c:pt>
                <c:pt idx="16571">
                  <c:v>0.003</c:v>
                </c:pt>
                <c:pt idx="16572">
                  <c:v>0.0</c:v>
                </c:pt>
                <c:pt idx="16573">
                  <c:v>0.002</c:v>
                </c:pt>
                <c:pt idx="16574">
                  <c:v>0.003</c:v>
                </c:pt>
                <c:pt idx="16575">
                  <c:v>0.002</c:v>
                </c:pt>
                <c:pt idx="16576">
                  <c:v>0.004</c:v>
                </c:pt>
                <c:pt idx="16577">
                  <c:v>0.001</c:v>
                </c:pt>
                <c:pt idx="16578">
                  <c:v>0.003</c:v>
                </c:pt>
                <c:pt idx="16579">
                  <c:v>0.003</c:v>
                </c:pt>
                <c:pt idx="16580">
                  <c:v>0.002</c:v>
                </c:pt>
                <c:pt idx="16581">
                  <c:v>0.003</c:v>
                </c:pt>
                <c:pt idx="16582">
                  <c:v>0.0</c:v>
                </c:pt>
                <c:pt idx="16583">
                  <c:v>0.002</c:v>
                </c:pt>
                <c:pt idx="16584">
                  <c:v>0.002</c:v>
                </c:pt>
                <c:pt idx="16585">
                  <c:v>0.0</c:v>
                </c:pt>
                <c:pt idx="16586">
                  <c:v>0.001</c:v>
                </c:pt>
                <c:pt idx="16587">
                  <c:v>0.001</c:v>
                </c:pt>
                <c:pt idx="16588">
                  <c:v>0.002</c:v>
                </c:pt>
                <c:pt idx="16589">
                  <c:v>0.0</c:v>
                </c:pt>
                <c:pt idx="16590">
                  <c:v>0.0</c:v>
                </c:pt>
                <c:pt idx="16591">
                  <c:v>0.001</c:v>
                </c:pt>
                <c:pt idx="16592">
                  <c:v>0.001</c:v>
                </c:pt>
                <c:pt idx="16593">
                  <c:v>0.001</c:v>
                </c:pt>
                <c:pt idx="16594">
                  <c:v>0.002</c:v>
                </c:pt>
                <c:pt idx="16595">
                  <c:v>0.0</c:v>
                </c:pt>
                <c:pt idx="16596">
                  <c:v>0.001</c:v>
                </c:pt>
                <c:pt idx="16597">
                  <c:v>0.002</c:v>
                </c:pt>
                <c:pt idx="16598">
                  <c:v>0.002</c:v>
                </c:pt>
                <c:pt idx="16599">
                  <c:v>0.002</c:v>
                </c:pt>
                <c:pt idx="16600">
                  <c:v>0.0</c:v>
                </c:pt>
                <c:pt idx="16601">
                  <c:v>0.0</c:v>
                </c:pt>
                <c:pt idx="16602">
                  <c:v>0.001</c:v>
                </c:pt>
                <c:pt idx="16603">
                  <c:v>0.001</c:v>
                </c:pt>
                <c:pt idx="16604">
                  <c:v>0.001</c:v>
                </c:pt>
                <c:pt idx="16605">
                  <c:v>0.001</c:v>
                </c:pt>
                <c:pt idx="16606">
                  <c:v>0.003</c:v>
                </c:pt>
                <c:pt idx="16607">
                  <c:v>0.002</c:v>
                </c:pt>
                <c:pt idx="16608">
                  <c:v>0.002</c:v>
                </c:pt>
                <c:pt idx="16609">
                  <c:v>0.001</c:v>
                </c:pt>
                <c:pt idx="16610">
                  <c:v>0.001</c:v>
                </c:pt>
                <c:pt idx="16611">
                  <c:v>0.0</c:v>
                </c:pt>
                <c:pt idx="16612">
                  <c:v>0.0</c:v>
                </c:pt>
                <c:pt idx="16613">
                  <c:v>0.004</c:v>
                </c:pt>
                <c:pt idx="16614">
                  <c:v>0.001</c:v>
                </c:pt>
                <c:pt idx="16615">
                  <c:v>0.002</c:v>
                </c:pt>
                <c:pt idx="16616">
                  <c:v>0.001</c:v>
                </c:pt>
                <c:pt idx="16617">
                  <c:v>0.002</c:v>
                </c:pt>
                <c:pt idx="16618">
                  <c:v>0.004</c:v>
                </c:pt>
                <c:pt idx="16619">
                  <c:v>0.003</c:v>
                </c:pt>
                <c:pt idx="16620">
                  <c:v>0.004</c:v>
                </c:pt>
                <c:pt idx="16621">
                  <c:v>0.004</c:v>
                </c:pt>
                <c:pt idx="16622">
                  <c:v>0.002</c:v>
                </c:pt>
                <c:pt idx="16623">
                  <c:v>0.001</c:v>
                </c:pt>
                <c:pt idx="16624">
                  <c:v>0.003</c:v>
                </c:pt>
                <c:pt idx="16625">
                  <c:v>0.005</c:v>
                </c:pt>
                <c:pt idx="16626">
                  <c:v>0.005</c:v>
                </c:pt>
                <c:pt idx="16627">
                  <c:v>0.005</c:v>
                </c:pt>
                <c:pt idx="16628">
                  <c:v>0.005</c:v>
                </c:pt>
                <c:pt idx="16629">
                  <c:v>0.003</c:v>
                </c:pt>
                <c:pt idx="16630">
                  <c:v>0.003</c:v>
                </c:pt>
                <c:pt idx="16631">
                  <c:v>0.004</c:v>
                </c:pt>
                <c:pt idx="16632">
                  <c:v>0.005</c:v>
                </c:pt>
                <c:pt idx="16633">
                  <c:v>0.005</c:v>
                </c:pt>
                <c:pt idx="16634">
                  <c:v>0.006</c:v>
                </c:pt>
                <c:pt idx="16635">
                  <c:v>0.006</c:v>
                </c:pt>
                <c:pt idx="16636">
                  <c:v>0.002</c:v>
                </c:pt>
                <c:pt idx="16637">
                  <c:v>0.002</c:v>
                </c:pt>
                <c:pt idx="16638">
                  <c:v>0.006</c:v>
                </c:pt>
                <c:pt idx="16639">
                  <c:v>0.005</c:v>
                </c:pt>
                <c:pt idx="16640">
                  <c:v>0.005</c:v>
                </c:pt>
                <c:pt idx="16641">
                  <c:v>0.003</c:v>
                </c:pt>
                <c:pt idx="16642">
                  <c:v>0.0</c:v>
                </c:pt>
                <c:pt idx="16643">
                  <c:v>0.002</c:v>
                </c:pt>
                <c:pt idx="16644">
                  <c:v>0.056</c:v>
                </c:pt>
                <c:pt idx="16645">
                  <c:v>0.019</c:v>
                </c:pt>
                <c:pt idx="16646">
                  <c:v>0.001</c:v>
                </c:pt>
                <c:pt idx="16647">
                  <c:v>0.001</c:v>
                </c:pt>
                <c:pt idx="16648">
                  <c:v>0.002</c:v>
                </c:pt>
                <c:pt idx="16649">
                  <c:v>0.006</c:v>
                </c:pt>
                <c:pt idx="16650">
                  <c:v>0.005</c:v>
                </c:pt>
                <c:pt idx="16651">
                  <c:v>0.002</c:v>
                </c:pt>
                <c:pt idx="16652">
                  <c:v>0.004</c:v>
                </c:pt>
                <c:pt idx="16653">
                  <c:v>0.002</c:v>
                </c:pt>
                <c:pt idx="16654">
                  <c:v>0.0</c:v>
                </c:pt>
                <c:pt idx="16655">
                  <c:v>0.004</c:v>
                </c:pt>
                <c:pt idx="16656">
                  <c:v>0.001</c:v>
                </c:pt>
                <c:pt idx="16657">
                  <c:v>0.003</c:v>
                </c:pt>
                <c:pt idx="16658">
                  <c:v>0.001</c:v>
                </c:pt>
                <c:pt idx="16659">
                  <c:v>0.007</c:v>
                </c:pt>
                <c:pt idx="16660">
                  <c:v>0.006</c:v>
                </c:pt>
                <c:pt idx="16661">
                  <c:v>0.002</c:v>
                </c:pt>
                <c:pt idx="16662">
                  <c:v>0.006</c:v>
                </c:pt>
                <c:pt idx="16663">
                  <c:v>0.006</c:v>
                </c:pt>
                <c:pt idx="16664">
                  <c:v>0.007</c:v>
                </c:pt>
                <c:pt idx="16665">
                  <c:v>0.004</c:v>
                </c:pt>
                <c:pt idx="16666">
                  <c:v>0.011</c:v>
                </c:pt>
                <c:pt idx="16667">
                  <c:v>0.004</c:v>
                </c:pt>
                <c:pt idx="16668">
                  <c:v>0.001</c:v>
                </c:pt>
                <c:pt idx="16669">
                  <c:v>0.005</c:v>
                </c:pt>
                <c:pt idx="16670">
                  <c:v>0.009</c:v>
                </c:pt>
                <c:pt idx="16671">
                  <c:v>0.005</c:v>
                </c:pt>
                <c:pt idx="16672">
                  <c:v>0.001</c:v>
                </c:pt>
                <c:pt idx="16673">
                  <c:v>0.005</c:v>
                </c:pt>
                <c:pt idx="16674">
                  <c:v>0.005</c:v>
                </c:pt>
                <c:pt idx="16675">
                  <c:v>0.004</c:v>
                </c:pt>
                <c:pt idx="16676">
                  <c:v>0.003</c:v>
                </c:pt>
                <c:pt idx="16677">
                  <c:v>0.005</c:v>
                </c:pt>
                <c:pt idx="16678">
                  <c:v>0.007</c:v>
                </c:pt>
                <c:pt idx="16679">
                  <c:v>0.01</c:v>
                </c:pt>
                <c:pt idx="16680">
                  <c:v>0.007</c:v>
                </c:pt>
                <c:pt idx="16681">
                  <c:v>0.004</c:v>
                </c:pt>
                <c:pt idx="16682">
                  <c:v>0.005</c:v>
                </c:pt>
                <c:pt idx="16683">
                  <c:v>0.005</c:v>
                </c:pt>
                <c:pt idx="16684">
                  <c:v>0.004</c:v>
                </c:pt>
                <c:pt idx="16685">
                  <c:v>0.007</c:v>
                </c:pt>
                <c:pt idx="16686">
                  <c:v>0.007</c:v>
                </c:pt>
                <c:pt idx="16687">
                  <c:v>0.007</c:v>
                </c:pt>
                <c:pt idx="16688">
                  <c:v>0.007</c:v>
                </c:pt>
                <c:pt idx="16689">
                  <c:v>0.0</c:v>
                </c:pt>
                <c:pt idx="16690">
                  <c:v>0.008</c:v>
                </c:pt>
                <c:pt idx="16691">
                  <c:v>0.006</c:v>
                </c:pt>
                <c:pt idx="16692">
                  <c:v>0.002</c:v>
                </c:pt>
                <c:pt idx="16693">
                  <c:v>0.007</c:v>
                </c:pt>
                <c:pt idx="16694">
                  <c:v>0.003</c:v>
                </c:pt>
                <c:pt idx="16695">
                  <c:v>0.008</c:v>
                </c:pt>
                <c:pt idx="16696">
                  <c:v>0.005</c:v>
                </c:pt>
                <c:pt idx="16697">
                  <c:v>0.002</c:v>
                </c:pt>
                <c:pt idx="16698">
                  <c:v>0.004</c:v>
                </c:pt>
                <c:pt idx="16699">
                  <c:v>0.004</c:v>
                </c:pt>
                <c:pt idx="16700">
                  <c:v>0.01</c:v>
                </c:pt>
                <c:pt idx="16701">
                  <c:v>0.009</c:v>
                </c:pt>
                <c:pt idx="16702">
                  <c:v>0.004</c:v>
                </c:pt>
                <c:pt idx="16703">
                  <c:v>0.002</c:v>
                </c:pt>
                <c:pt idx="16704">
                  <c:v>0.004</c:v>
                </c:pt>
                <c:pt idx="16705">
                  <c:v>0.005</c:v>
                </c:pt>
                <c:pt idx="16706">
                  <c:v>0.003</c:v>
                </c:pt>
                <c:pt idx="16707">
                  <c:v>0.004</c:v>
                </c:pt>
                <c:pt idx="16708">
                  <c:v>0.002</c:v>
                </c:pt>
                <c:pt idx="16709">
                  <c:v>0.0</c:v>
                </c:pt>
                <c:pt idx="16710">
                  <c:v>0.003</c:v>
                </c:pt>
                <c:pt idx="16711">
                  <c:v>0.005</c:v>
                </c:pt>
                <c:pt idx="16712">
                  <c:v>0.004</c:v>
                </c:pt>
                <c:pt idx="16713">
                  <c:v>0.001</c:v>
                </c:pt>
                <c:pt idx="16714">
                  <c:v>0.001</c:v>
                </c:pt>
                <c:pt idx="16715">
                  <c:v>0.003</c:v>
                </c:pt>
                <c:pt idx="16716">
                  <c:v>0.003</c:v>
                </c:pt>
                <c:pt idx="16717">
                  <c:v>0.002</c:v>
                </c:pt>
                <c:pt idx="16718">
                  <c:v>0.003</c:v>
                </c:pt>
                <c:pt idx="16719">
                  <c:v>0.003</c:v>
                </c:pt>
                <c:pt idx="16720">
                  <c:v>0.003</c:v>
                </c:pt>
                <c:pt idx="16721">
                  <c:v>0.007</c:v>
                </c:pt>
                <c:pt idx="16722">
                  <c:v>0.003</c:v>
                </c:pt>
                <c:pt idx="16723">
                  <c:v>0.005</c:v>
                </c:pt>
                <c:pt idx="16724">
                  <c:v>0.005</c:v>
                </c:pt>
                <c:pt idx="16725">
                  <c:v>0.005</c:v>
                </c:pt>
                <c:pt idx="16726">
                  <c:v>0.004</c:v>
                </c:pt>
                <c:pt idx="16727">
                  <c:v>0.005</c:v>
                </c:pt>
                <c:pt idx="16728">
                  <c:v>0.003</c:v>
                </c:pt>
                <c:pt idx="16729">
                  <c:v>0.005</c:v>
                </c:pt>
                <c:pt idx="16730">
                  <c:v>0.004</c:v>
                </c:pt>
                <c:pt idx="16731">
                  <c:v>0.003</c:v>
                </c:pt>
                <c:pt idx="16732">
                  <c:v>0.004</c:v>
                </c:pt>
                <c:pt idx="16733">
                  <c:v>0.002</c:v>
                </c:pt>
                <c:pt idx="16734">
                  <c:v>0.002</c:v>
                </c:pt>
                <c:pt idx="16735">
                  <c:v>0.005</c:v>
                </c:pt>
                <c:pt idx="16736">
                  <c:v>0.004</c:v>
                </c:pt>
                <c:pt idx="16737">
                  <c:v>0.004</c:v>
                </c:pt>
                <c:pt idx="16738">
                  <c:v>0.004</c:v>
                </c:pt>
                <c:pt idx="16739">
                  <c:v>0.001</c:v>
                </c:pt>
                <c:pt idx="16740">
                  <c:v>0.003</c:v>
                </c:pt>
                <c:pt idx="16741">
                  <c:v>0.005</c:v>
                </c:pt>
                <c:pt idx="16742">
                  <c:v>0.002</c:v>
                </c:pt>
                <c:pt idx="16743">
                  <c:v>0.006</c:v>
                </c:pt>
                <c:pt idx="16744">
                  <c:v>0.002</c:v>
                </c:pt>
                <c:pt idx="16745">
                  <c:v>0.002</c:v>
                </c:pt>
                <c:pt idx="16746">
                  <c:v>0.002</c:v>
                </c:pt>
                <c:pt idx="16747">
                  <c:v>0.001</c:v>
                </c:pt>
                <c:pt idx="16748">
                  <c:v>0.0</c:v>
                </c:pt>
                <c:pt idx="16749">
                  <c:v>0.003</c:v>
                </c:pt>
                <c:pt idx="16750">
                  <c:v>0.003</c:v>
                </c:pt>
                <c:pt idx="16751">
                  <c:v>0.002</c:v>
                </c:pt>
                <c:pt idx="16752">
                  <c:v>0.0</c:v>
                </c:pt>
                <c:pt idx="16753">
                  <c:v>0.001</c:v>
                </c:pt>
                <c:pt idx="16754">
                  <c:v>0.0</c:v>
                </c:pt>
                <c:pt idx="16755">
                  <c:v>0.003</c:v>
                </c:pt>
                <c:pt idx="16756">
                  <c:v>0.004</c:v>
                </c:pt>
                <c:pt idx="16757">
                  <c:v>0.003</c:v>
                </c:pt>
                <c:pt idx="16758">
                  <c:v>0.003</c:v>
                </c:pt>
                <c:pt idx="16759">
                  <c:v>0.002</c:v>
                </c:pt>
                <c:pt idx="16760">
                  <c:v>0.003</c:v>
                </c:pt>
                <c:pt idx="16761">
                  <c:v>0.004</c:v>
                </c:pt>
                <c:pt idx="16762">
                  <c:v>0.002</c:v>
                </c:pt>
                <c:pt idx="16763">
                  <c:v>0.003</c:v>
                </c:pt>
                <c:pt idx="16764">
                  <c:v>0.001</c:v>
                </c:pt>
                <c:pt idx="16765">
                  <c:v>0.003</c:v>
                </c:pt>
                <c:pt idx="16766">
                  <c:v>0.001</c:v>
                </c:pt>
                <c:pt idx="16767">
                  <c:v>0.002</c:v>
                </c:pt>
                <c:pt idx="16768">
                  <c:v>0.004</c:v>
                </c:pt>
                <c:pt idx="16769">
                  <c:v>0.002</c:v>
                </c:pt>
                <c:pt idx="16770">
                  <c:v>0.002</c:v>
                </c:pt>
                <c:pt idx="16771">
                  <c:v>0.005</c:v>
                </c:pt>
                <c:pt idx="16772">
                  <c:v>0.002</c:v>
                </c:pt>
                <c:pt idx="16773">
                  <c:v>0.003</c:v>
                </c:pt>
                <c:pt idx="16774">
                  <c:v>0.0</c:v>
                </c:pt>
                <c:pt idx="16775">
                  <c:v>0.0</c:v>
                </c:pt>
                <c:pt idx="16776">
                  <c:v>0.009</c:v>
                </c:pt>
                <c:pt idx="16777">
                  <c:v>0.005</c:v>
                </c:pt>
                <c:pt idx="16778">
                  <c:v>0.002</c:v>
                </c:pt>
                <c:pt idx="16779">
                  <c:v>0.0</c:v>
                </c:pt>
                <c:pt idx="16780">
                  <c:v>0.004</c:v>
                </c:pt>
                <c:pt idx="16781">
                  <c:v>0.001</c:v>
                </c:pt>
                <c:pt idx="16782">
                  <c:v>0.003</c:v>
                </c:pt>
                <c:pt idx="16783">
                  <c:v>0.003</c:v>
                </c:pt>
                <c:pt idx="16784">
                  <c:v>0.004</c:v>
                </c:pt>
                <c:pt idx="16785">
                  <c:v>0.002</c:v>
                </c:pt>
                <c:pt idx="16786">
                  <c:v>0.004</c:v>
                </c:pt>
                <c:pt idx="16787">
                  <c:v>0.005</c:v>
                </c:pt>
                <c:pt idx="16788">
                  <c:v>0.004</c:v>
                </c:pt>
                <c:pt idx="16789">
                  <c:v>0.003</c:v>
                </c:pt>
                <c:pt idx="16790">
                  <c:v>0.005</c:v>
                </c:pt>
                <c:pt idx="16791">
                  <c:v>0.002</c:v>
                </c:pt>
                <c:pt idx="16792">
                  <c:v>0.005</c:v>
                </c:pt>
                <c:pt idx="16793">
                  <c:v>0.004</c:v>
                </c:pt>
                <c:pt idx="16794">
                  <c:v>0.004</c:v>
                </c:pt>
                <c:pt idx="16795">
                  <c:v>0.003</c:v>
                </c:pt>
                <c:pt idx="16796">
                  <c:v>0.004</c:v>
                </c:pt>
                <c:pt idx="16797">
                  <c:v>0.005</c:v>
                </c:pt>
                <c:pt idx="16798">
                  <c:v>0.005</c:v>
                </c:pt>
                <c:pt idx="16799">
                  <c:v>0.006</c:v>
                </c:pt>
                <c:pt idx="16800">
                  <c:v>0.005</c:v>
                </c:pt>
                <c:pt idx="16801">
                  <c:v>0.003</c:v>
                </c:pt>
                <c:pt idx="16802">
                  <c:v>0.003</c:v>
                </c:pt>
                <c:pt idx="16803">
                  <c:v>0.008</c:v>
                </c:pt>
                <c:pt idx="16804">
                  <c:v>0.006</c:v>
                </c:pt>
                <c:pt idx="16805">
                  <c:v>0.003</c:v>
                </c:pt>
                <c:pt idx="16806">
                  <c:v>0.005</c:v>
                </c:pt>
                <c:pt idx="16807">
                  <c:v>0.001</c:v>
                </c:pt>
                <c:pt idx="16808">
                  <c:v>0.004</c:v>
                </c:pt>
                <c:pt idx="16809">
                  <c:v>0.004</c:v>
                </c:pt>
                <c:pt idx="16810">
                  <c:v>0.002</c:v>
                </c:pt>
                <c:pt idx="16811">
                  <c:v>0.002</c:v>
                </c:pt>
                <c:pt idx="16812">
                  <c:v>0.004</c:v>
                </c:pt>
                <c:pt idx="16813">
                  <c:v>0.003</c:v>
                </c:pt>
                <c:pt idx="16814">
                  <c:v>0.005</c:v>
                </c:pt>
                <c:pt idx="16815">
                  <c:v>0.004</c:v>
                </c:pt>
                <c:pt idx="16816">
                  <c:v>0.005</c:v>
                </c:pt>
                <c:pt idx="16817">
                  <c:v>0.002</c:v>
                </c:pt>
                <c:pt idx="16818">
                  <c:v>0.005</c:v>
                </c:pt>
                <c:pt idx="16819">
                  <c:v>0.007</c:v>
                </c:pt>
                <c:pt idx="16820">
                  <c:v>0.004</c:v>
                </c:pt>
                <c:pt idx="16821">
                  <c:v>0.005</c:v>
                </c:pt>
                <c:pt idx="16822">
                  <c:v>0.005</c:v>
                </c:pt>
                <c:pt idx="16823">
                  <c:v>0.006</c:v>
                </c:pt>
                <c:pt idx="16824">
                  <c:v>0.005</c:v>
                </c:pt>
                <c:pt idx="16825">
                  <c:v>0.004</c:v>
                </c:pt>
                <c:pt idx="16826">
                  <c:v>0.005</c:v>
                </c:pt>
                <c:pt idx="16827">
                  <c:v>0.005</c:v>
                </c:pt>
                <c:pt idx="16828">
                  <c:v>0.004</c:v>
                </c:pt>
                <c:pt idx="16829">
                  <c:v>0.005</c:v>
                </c:pt>
                <c:pt idx="16830">
                  <c:v>0.004</c:v>
                </c:pt>
                <c:pt idx="16831">
                  <c:v>0.006</c:v>
                </c:pt>
                <c:pt idx="16832">
                  <c:v>0.004</c:v>
                </c:pt>
                <c:pt idx="16833">
                  <c:v>0.004</c:v>
                </c:pt>
                <c:pt idx="16834">
                  <c:v>0.004</c:v>
                </c:pt>
                <c:pt idx="16835">
                  <c:v>0.004</c:v>
                </c:pt>
                <c:pt idx="16836">
                  <c:v>0.002</c:v>
                </c:pt>
                <c:pt idx="16837">
                  <c:v>0.003</c:v>
                </c:pt>
                <c:pt idx="16838">
                  <c:v>0.002</c:v>
                </c:pt>
                <c:pt idx="16839">
                  <c:v>0.0</c:v>
                </c:pt>
                <c:pt idx="16840">
                  <c:v>0.003</c:v>
                </c:pt>
                <c:pt idx="16841">
                  <c:v>0.004</c:v>
                </c:pt>
                <c:pt idx="16842">
                  <c:v>0.002</c:v>
                </c:pt>
                <c:pt idx="16843">
                  <c:v>0.004</c:v>
                </c:pt>
                <c:pt idx="16844">
                  <c:v>0.004</c:v>
                </c:pt>
                <c:pt idx="16845">
                  <c:v>0.003</c:v>
                </c:pt>
                <c:pt idx="16846">
                  <c:v>0.003</c:v>
                </c:pt>
                <c:pt idx="16847">
                  <c:v>0.003</c:v>
                </c:pt>
                <c:pt idx="16848">
                  <c:v>0.005</c:v>
                </c:pt>
                <c:pt idx="16849">
                  <c:v>0.004</c:v>
                </c:pt>
                <c:pt idx="16850">
                  <c:v>0.005</c:v>
                </c:pt>
                <c:pt idx="16851">
                  <c:v>0.005</c:v>
                </c:pt>
                <c:pt idx="16852">
                  <c:v>0.004</c:v>
                </c:pt>
                <c:pt idx="16853">
                  <c:v>0.003</c:v>
                </c:pt>
                <c:pt idx="16854">
                  <c:v>0.004</c:v>
                </c:pt>
                <c:pt idx="16855">
                  <c:v>0.007</c:v>
                </c:pt>
                <c:pt idx="16856">
                  <c:v>0.004</c:v>
                </c:pt>
                <c:pt idx="16857">
                  <c:v>0.004</c:v>
                </c:pt>
                <c:pt idx="16858">
                  <c:v>0.004</c:v>
                </c:pt>
                <c:pt idx="16859">
                  <c:v>0.006</c:v>
                </c:pt>
                <c:pt idx="16860">
                  <c:v>0.004</c:v>
                </c:pt>
                <c:pt idx="16861">
                  <c:v>0.005</c:v>
                </c:pt>
                <c:pt idx="16862">
                  <c:v>0.004</c:v>
                </c:pt>
                <c:pt idx="16863">
                  <c:v>0.005</c:v>
                </c:pt>
                <c:pt idx="16864">
                  <c:v>0.006</c:v>
                </c:pt>
                <c:pt idx="16865">
                  <c:v>0.003</c:v>
                </c:pt>
                <c:pt idx="16866">
                  <c:v>0.001</c:v>
                </c:pt>
                <c:pt idx="16867">
                  <c:v>0.004</c:v>
                </c:pt>
                <c:pt idx="16868">
                  <c:v>0.005</c:v>
                </c:pt>
                <c:pt idx="16869">
                  <c:v>0.005</c:v>
                </c:pt>
                <c:pt idx="16870">
                  <c:v>0.002</c:v>
                </c:pt>
                <c:pt idx="16871">
                  <c:v>0.001</c:v>
                </c:pt>
                <c:pt idx="16872">
                  <c:v>0.004</c:v>
                </c:pt>
                <c:pt idx="16873">
                  <c:v>0.002</c:v>
                </c:pt>
                <c:pt idx="16874">
                  <c:v>0.002</c:v>
                </c:pt>
                <c:pt idx="16875">
                  <c:v>0.003</c:v>
                </c:pt>
                <c:pt idx="16876">
                  <c:v>0.001</c:v>
                </c:pt>
                <c:pt idx="16877">
                  <c:v>0.004</c:v>
                </c:pt>
                <c:pt idx="16878">
                  <c:v>0.007</c:v>
                </c:pt>
                <c:pt idx="16879">
                  <c:v>0.005</c:v>
                </c:pt>
                <c:pt idx="16880">
                  <c:v>0.008</c:v>
                </c:pt>
                <c:pt idx="16881">
                  <c:v>0.003</c:v>
                </c:pt>
                <c:pt idx="16882">
                  <c:v>0.004</c:v>
                </c:pt>
                <c:pt idx="16883">
                  <c:v>0.002</c:v>
                </c:pt>
                <c:pt idx="16884">
                  <c:v>0.002</c:v>
                </c:pt>
                <c:pt idx="16885">
                  <c:v>0.005</c:v>
                </c:pt>
                <c:pt idx="16886">
                  <c:v>0.003</c:v>
                </c:pt>
                <c:pt idx="16887">
                  <c:v>0.004</c:v>
                </c:pt>
                <c:pt idx="16888">
                  <c:v>0.002</c:v>
                </c:pt>
                <c:pt idx="16889">
                  <c:v>0.005</c:v>
                </c:pt>
                <c:pt idx="16890">
                  <c:v>0.004</c:v>
                </c:pt>
                <c:pt idx="16891">
                  <c:v>0.002</c:v>
                </c:pt>
                <c:pt idx="16892">
                  <c:v>0.002</c:v>
                </c:pt>
                <c:pt idx="16893">
                  <c:v>0.004</c:v>
                </c:pt>
                <c:pt idx="16894">
                  <c:v>0.003</c:v>
                </c:pt>
                <c:pt idx="16895">
                  <c:v>0.004</c:v>
                </c:pt>
                <c:pt idx="16896">
                  <c:v>0.005</c:v>
                </c:pt>
                <c:pt idx="16897">
                  <c:v>0.004</c:v>
                </c:pt>
                <c:pt idx="16898">
                  <c:v>0.003</c:v>
                </c:pt>
                <c:pt idx="16899">
                  <c:v>0.003</c:v>
                </c:pt>
                <c:pt idx="16900">
                  <c:v>0.004</c:v>
                </c:pt>
                <c:pt idx="16901">
                  <c:v>0.003</c:v>
                </c:pt>
                <c:pt idx="16902">
                  <c:v>0.004</c:v>
                </c:pt>
                <c:pt idx="16903">
                  <c:v>0.005</c:v>
                </c:pt>
                <c:pt idx="16904">
                  <c:v>0.003</c:v>
                </c:pt>
                <c:pt idx="16905">
                  <c:v>0.004</c:v>
                </c:pt>
                <c:pt idx="16906">
                  <c:v>0.004</c:v>
                </c:pt>
                <c:pt idx="16907">
                  <c:v>0.002</c:v>
                </c:pt>
                <c:pt idx="16908">
                  <c:v>0.003</c:v>
                </c:pt>
                <c:pt idx="16909">
                  <c:v>0.003</c:v>
                </c:pt>
                <c:pt idx="16910">
                  <c:v>0.0</c:v>
                </c:pt>
                <c:pt idx="16911">
                  <c:v>0.005</c:v>
                </c:pt>
                <c:pt idx="16912">
                  <c:v>0.001</c:v>
                </c:pt>
                <c:pt idx="16913">
                  <c:v>0.001</c:v>
                </c:pt>
                <c:pt idx="16914">
                  <c:v>0.002</c:v>
                </c:pt>
                <c:pt idx="16915">
                  <c:v>0.0</c:v>
                </c:pt>
                <c:pt idx="16916">
                  <c:v>0.002</c:v>
                </c:pt>
                <c:pt idx="16917">
                  <c:v>0.002</c:v>
                </c:pt>
                <c:pt idx="16918">
                  <c:v>0.002</c:v>
                </c:pt>
                <c:pt idx="16919">
                  <c:v>0.001</c:v>
                </c:pt>
                <c:pt idx="16920">
                  <c:v>0.003</c:v>
                </c:pt>
                <c:pt idx="16921">
                  <c:v>0.003</c:v>
                </c:pt>
                <c:pt idx="16922">
                  <c:v>0.003</c:v>
                </c:pt>
                <c:pt idx="16923">
                  <c:v>0.002</c:v>
                </c:pt>
                <c:pt idx="16924">
                  <c:v>0.002</c:v>
                </c:pt>
                <c:pt idx="16925">
                  <c:v>0.002</c:v>
                </c:pt>
                <c:pt idx="16926">
                  <c:v>0.0</c:v>
                </c:pt>
                <c:pt idx="16927">
                  <c:v>0.002</c:v>
                </c:pt>
                <c:pt idx="16928">
                  <c:v>0.001</c:v>
                </c:pt>
                <c:pt idx="16929">
                  <c:v>0.001</c:v>
                </c:pt>
                <c:pt idx="16930">
                  <c:v>0.002</c:v>
                </c:pt>
                <c:pt idx="16931">
                  <c:v>0.002</c:v>
                </c:pt>
                <c:pt idx="16932">
                  <c:v>0.004</c:v>
                </c:pt>
                <c:pt idx="16933">
                  <c:v>0.001</c:v>
                </c:pt>
                <c:pt idx="16934">
                  <c:v>0.003</c:v>
                </c:pt>
                <c:pt idx="16935">
                  <c:v>0.003</c:v>
                </c:pt>
                <c:pt idx="16936">
                  <c:v>0.0</c:v>
                </c:pt>
                <c:pt idx="16937">
                  <c:v>0.003</c:v>
                </c:pt>
                <c:pt idx="16938">
                  <c:v>0.001</c:v>
                </c:pt>
                <c:pt idx="16939">
                  <c:v>0.001</c:v>
                </c:pt>
                <c:pt idx="16940">
                  <c:v>0.002</c:v>
                </c:pt>
                <c:pt idx="16941">
                  <c:v>0.0</c:v>
                </c:pt>
                <c:pt idx="16942">
                  <c:v>0.001</c:v>
                </c:pt>
                <c:pt idx="16943">
                  <c:v>0.002</c:v>
                </c:pt>
                <c:pt idx="16944">
                  <c:v>0.001</c:v>
                </c:pt>
                <c:pt idx="16945">
                  <c:v>0.007</c:v>
                </c:pt>
                <c:pt idx="16946">
                  <c:v>0.002</c:v>
                </c:pt>
                <c:pt idx="16947">
                  <c:v>0.001</c:v>
                </c:pt>
                <c:pt idx="16948">
                  <c:v>0.001</c:v>
                </c:pt>
                <c:pt idx="16949">
                  <c:v>0.003</c:v>
                </c:pt>
                <c:pt idx="16950">
                  <c:v>0.001</c:v>
                </c:pt>
                <c:pt idx="16951">
                  <c:v>0.002</c:v>
                </c:pt>
                <c:pt idx="16952">
                  <c:v>0.003</c:v>
                </c:pt>
                <c:pt idx="16953">
                  <c:v>0.006</c:v>
                </c:pt>
                <c:pt idx="16954">
                  <c:v>0.002</c:v>
                </c:pt>
                <c:pt idx="16955">
                  <c:v>0.001</c:v>
                </c:pt>
                <c:pt idx="16956">
                  <c:v>0.003</c:v>
                </c:pt>
                <c:pt idx="16957">
                  <c:v>0.0</c:v>
                </c:pt>
                <c:pt idx="16958">
                  <c:v>0.0</c:v>
                </c:pt>
                <c:pt idx="16959">
                  <c:v>0.0</c:v>
                </c:pt>
                <c:pt idx="16960">
                  <c:v>0.001</c:v>
                </c:pt>
                <c:pt idx="16961">
                  <c:v>0.001</c:v>
                </c:pt>
                <c:pt idx="16962">
                  <c:v>0.001</c:v>
                </c:pt>
                <c:pt idx="16963">
                  <c:v>0.002</c:v>
                </c:pt>
                <c:pt idx="16964">
                  <c:v>0.001</c:v>
                </c:pt>
                <c:pt idx="16965">
                  <c:v>0.001</c:v>
                </c:pt>
                <c:pt idx="16966">
                  <c:v>0.004</c:v>
                </c:pt>
                <c:pt idx="16967">
                  <c:v>0.002</c:v>
                </c:pt>
                <c:pt idx="16968">
                  <c:v>0.0</c:v>
                </c:pt>
                <c:pt idx="16969">
                  <c:v>0.003</c:v>
                </c:pt>
                <c:pt idx="16970">
                  <c:v>0.002</c:v>
                </c:pt>
                <c:pt idx="16971">
                  <c:v>0.003</c:v>
                </c:pt>
                <c:pt idx="16972">
                  <c:v>0.002</c:v>
                </c:pt>
                <c:pt idx="16973">
                  <c:v>0.001</c:v>
                </c:pt>
                <c:pt idx="16974">
                  <c:v>0.003</c:v>
                </c:pt>
                <c:pt idx="16975">
                  <c:v>0.001</c:v>
                </c:pt>
                <c:pt idx="16976">
                  <c:v>0.002</c:v>
                </c:pt>
                <c:pt idx="16977">
                  <c:v>0.002</c:v>
                </c:pt>
                <c:pt idx="16978">
                  <c:v>0.003</c:v>
                </c:pt>
                <c:pt idx="16979">
                  <c:v>0.002</c:v>
                </c:pt>
                <c:pt idx="16980">
                  <c:v>0.001</c:v>
                </c:pt>
                <c:pt idx="16981">
                  <c:v>0.004</c:v>
                </c:pt>
                <c:pt idx="16982">
                  <c:v>0.003</c:v>
                </c:pt>
                <c:pt idx="16983">
                  <c:v>0.002</c:v>
                </c:pt>
                <c:pt idx="16984">
                  <c:v>0.008</c:v>
                </c:pt>
                <c:pt idx="16985">
                  <c:v>0.006</c:v>
                </c:pt>
                <c:pt idx="16986">
                  <c:v>0.002</c:v>
                </c:pt>
                <c:pt idx="16987">
                  <c:v>0.009</c:v>
                </c:pt>
                <c:pt idx="16988">
                  <c:v>0.003</c:v>
                </c:pt>
                <c:pt idx="16989">
                  <c:v>0.004</c:v>
                </c:pt>
                <c:pt idx="16990">
                  <c:v>0.002</c:v>
                </c:pt>
                <c:pt idx="16991">
                  <c:v>0.001</c:v>
                </c:pt>
                <c:pt idx="16992">
                  <c:v>0.002</c:v>
                </c:pt>
                <c:pt idx="16993">
                  <c:v>0.001</c:v>
                </c:pt>
                <c:pt idx="16994">
                  <c:v>0.001</c:v>
                </c:pt>
                <c:pt idx="16995">
                  <c:v>0.001</c:v>
                </c:pt>
                <c:pt idx="16996">
                  <c:v>0.0</c:v>
                </c:pt>
                <c:pt idx="16997">
                  <c:v>0.002</c:v>
                </c:pt>
                <c:pt idx="16998">
                  <c:v>0.001</c:v>
                </c:pt>
                <c:pt idx="16999">
                  <c:v>0.002</c:v>
                </c:pt>
                <c:pt idx="17000">
                  <c:v>0.002</c:v>
                </c:pt>
                <c:pt idx="17001">
                  <c:v>0.002</c:v>
                </c:pt>
                <c:pt idx="17002">
                  <c:v>0.001</c:v>
                </c:pt>
                <c:pt idx="17003">
                  <c:v>0.002</c:v>
                </c:pt>
                <c:pt idx="17004">
                  <c:v>0.003</c:v>
                </c:pt>
                <c:pt idx="17005">
                  <c:v>0.0</c:v>
                </c:pt>
                <c:pt idx="17006">
                  <c:v>0.002</c:v>
                </c:pt>
                <c:pt idx="17007">
                  <c:v>0.002</c:v>
                </c:pt>
                <c:pt idx="17008">
                  <c:v>0.003</c:v>
                </c:pt>
                <c:pt idx="17009">
                  <c:v>0.005</c:v>
                </c:pt>
                <c:pt idx="17010">
                  <c:v>0.004</c:v>
                </c:pt>
                <c:pt idx="17011">
                  <c:v>0.001</c:v>
                </c:pt>
                <c:pt idx="17012">
                  <c:v>0.0</c:v>
                </c:pt>
                <c:pt idx="17013">
                  <c:v>0.005</c:v>
                </c:pt>
                <c:pt idx="17014">
                  <c:v>0.003</c:v>
                </c:pt>
                <c:pt idx="17015">
                  <c:v>0.002</c:v>
                </c:pt>
                <c:pt idx="17016">
                  <c:v>0.002</c:v>
                </c:pt>
                <c:pt idx="17017">
                  <c:v>0.0</c:v>
                </c:pt>
                <c:pt idx="17018">
                  <c:v>0.001</c:v>
                </c:pt>
                <c:pt idx="17019">
                  <c:v>0.008</c:v>
                </c:pt>
                <c:pt idx="17020">
                  <c:v>0.003</c:v>
                </c:pt>
                <c:pt idx="17021">
                  <c:v>0.001</c:v>
                </c:pt>
                <c:pt idx="17022">
                  <c:v>0.0</c:v>
                </c:pt>
                <c:pt idx="17023">
                  <c:v>0.002</c:v>
                </c:pt>
                <c:pt idx="17024">
                  <c:v>0.0</c:v>
                </c:pt>
                <c:pt idx="17025">
                  <c:v>0.001</c:v>
                </c:pt>
                <c:pt idx="17026">
                  <c:v>0.0</c:v>
                </c:pt>
                <c:pt idx="17027">
                  <c:v>0.001</c:v>
                </c:pt>
                <c:pt idx="17028">
                  <c:v>0.002</c:v>
                </c:pt>
                <c:pt idx="17029">
                  <c:v>0.001</c:v>
                </c:pt>
                <c:pt idx="17030">
                  <c:v>0.003</c:v>
                </c:pt>
                <c:pt idx="17031">
                  <c:v>0.003</c:v>
                </c:pt>
                <c:pt idx="17032">
                  <c:v>0.004</c:v>
                </c:pt>
                <c:pt idx="17033">
                  <c:v>0.001</c:v>
                </c:pt>
                <c:pt idx="17034">
                  <c:v>0.002</c:v>
                </c:pt>
                <c:pt idx="17035">
                  <c:v>0.002</c:v>
                </c:pt>
                <c:pt idx="17036">
                  <c:v>0.001</c:v>
                </c:pt>
                <c:pt idx="17037">
                  <c:v>0.002</c:v>
                </c:pt>
                <c:pt idx="17038">
                  <c:v>0.002</c:v>
                </c:pt>
                <c:pt idx="17039">
                  <c:v>0.002</c:v>
                </c:pt>
                <c:pt idx="17040">
                  <c:v>0.002</c:v>
                </c:pt>
                <c:pt idx="17041">
                  <c:v>0.001</c:v>
                </c:pt>
                <c:pt idx="17042">
                  <c:v>0.001</c:v>
                </c:pt>
                <c:pt idx="17043">
                  <c:v>0.0</c:v>
                </c:pt>
                <c:pt idx="17044">
                  <c:v>0.0</c:v>
                </c:pt>
                <c:pt idx="17045">
                  <c:v>0.001</c:v>
                </c:pt>
                <c:pt idx="17046">
                  <c:v>0.001</c:v>
                </c:pt>
                <c:pt idx="17047">
                  <c:v>0.003</c:v>
                </c:pt>
                <c:pt idx="17048">
                  <c:v>0.001</c:v>
                </c:pt>
                <c:pt idx="17049">
                  <c:v>0.002</c:v>
                </c:pt>
                <c:pt idx="17050">
                  <c:v>0.001</c:v>
                </c:pt>
                <c:pt idx="17051">
                  <c:v>0.0</c:v>
                </c:pt>
                <c:pt idx="17052">
                  <c:v>0.002</c:v>
                </c:pt>
                <c:pt idx="17053">
                  <c:v>0.003</c:v>
                </c:pt>
                <c:pt idx="17054">
                  <c:v>0.003</c:v>
                </c:pt>
                <c:pt idx="17055">
                  <c:v>0.001</c:v>
                </c:pt>
                <c:pt idx="17056">
                  <c:v>0.002</c:v>
                </c:pt>
                <c:pt idx="17057">
                  <c:v>0.001</c:v>
                </c:pt>
                <c:pt idx="17058">
                  <c:v>0.002</c:v>
                </c:pt>
                <c:pt idx="17059">
                  <c:v>0.002</c:v>
                </c:pt>
                <c:pt idx="17060">
                  <c:v>0.002</c:v>
                </c:pt>
                <c:pt idx="17061">
                  <c:v>0.002</c:v>
                </c:pt>
                <c:pt idx="17062">
                  <c:v>0.001</c:v>
                </c:pt>
                <c:pt idx="17063">
                  <c:v>0.002</c:v>
                </c:pt>
                <c:pt idx="17064">
                  <c:v>0.003</c:v>
                </c:pt>
                <c:pt idx="17065">
                  <c:v>0.002</c:v>
                </c:pt>
                <c:pt idx="17066">
                  <c:v>0.004</c:v>
                </c:pt>
                <c:pt idx="17067">
                  <c:v>0.002</c:v>
                </c:pt>
                <c:pt idx="17068">
                  <c:v>0.009</c:v>
                </c:pt>
                <c:pt idx="17069">
                  <c:v>0.003</c:v>
                </c:pt>
                <c:pt idx="17070">
                  <c:v>0.004</c:v>
                </c:pt>
                <c:pt idx="17071">
                  <c:v>0.001</c:v>
                </c:pt>
                <c:pt idx="17072">
                  <c:v>0.003</c:v>
                </c:pt>
                <c:pt idx="17073">
                  <c:v>0.008</c:v>
                </c:pt>
                <c:pt idx="17074">
                  <c:v>0.002</c:v>
                </c:pt>
                <c:pt idx="17075">
                  <c:v>0.0</c:v>
                </c:pt>
                <c:pt idx="17076">
                  <c:v>0.004</c:v>
                </c:pt>
                <c:pt idx="17077">
                  <c:v>0.003</c:v>
                </c:pt>
                <c:pt idx="17078">
                  <c:v>0.003</c:v>
                </c:pt>
                <c:pt idx="17079">
                  <c:v>0.001</c:v>
                </c:pt>
                <c:pt idx="17080">
                  <c:v>0.002</c:v>
                </c:pt>
                <c:pt idx="17081">
                  <c:v>0.002</c:v>
                </c:pt>
                <c:pt idx="17082">
                  <c:v>0.003</c:v>
                </c:pt>
                <c:pt idx="17083">
                  <c:v>0.003</c:v>
                </c:pt>
                <c:pt idx="17084">
                  <c:v>0.001</c:v>
                </c:pt>
                <c:pt idx="17085">
                  <c:v>0.001</c:v>
                </c:pt>
                <c:pt idx="17086">
                  <c:v>0.003</c:v>
                </c:pt>
                <c:pt idx="17087">
                  <c:v>0.004</c:v>
                </c:pt>
                <c:pt idx="17088">
                  <c:v>0.003</c:v>
                </c:pt>
                <c:pt idx="17089">
                  <c:v>0.003</c:v>
                </c:pt>
                <c:pt idx="17090">
                  <c:v>0.001</c:v>
                </c:pt>
                <c:pt idx="17091">
                  <c:v>0.001</c:v>
                </c:pt>
                <c:pt idx="17092">
                  <c:v>0.003</c:v>
                </c:pt>
                <c:pt idx="17093">
                  <c:v>0.003</c:v>
                </c:pt>
                <c:pt idx="17094">
                  <c:v>0.003</c:v>
                </c:pt>
                <c:pt idx="17095">
                  <c:v>0.003</c:v>
                </c:pt>
                <c:pt idx="17096">
                  <c:v>0.003</c:v>
                </c:pt>
                <c:pt idx="17097">
                  <c:v>0.001</c:v>
                </c:pt>
                <c:pt idx="17098">
                  <c:v>0.003</c:v>
                </c:pt>
                <c:pt idx="17099">
                  <c:v>0.001</c:v>
                </c:pt>
                <c:pt idx="17100">
                  <c:v>0.002</c:v>
                </c:pt>
                <c:pt idx="17101">
                  <c:v>0.002</c:v>
                </c:pt>
                <c:pt idx="17102">
                  <c:v>0.002</c:v>
                </c:pt>
                <c:pt idx="17103">
                  <c:v>0.002</c:v>
                </c:pt>
                <c:pt idx="17104">
                  <c:v>0.0</c:v>
                </c:pt>
                <c:pt idx="17105">
                  <c:v>0.003</c:v>
                </c:pt>
                <c:pt idx="17106">
                  <c:v>0.002</c:v>
                </c:pt>
                <c:pt idx="17107">
                  <c:v>0.001</c:v>
                </c:pt>
                <c:pt idx="17108">
                  <c:v>0.002</c:v>
                </c:pt>
                <c:pt idx="17109">
                  <c:v>0.0</c:v>
                </c:pt>
                <c:pt idx="17110">
                  <c:v>0.001</c:v>
                </c:pt>
                <c:pt idx="17111">
                  <c:v>0.001</c:v>
                </c:pt>
                <c:pt idx="17112">
                  <c:v>0.002</c:v>
                </c:pt>
                <c:pt idx="17113">
                  <c:v>0.001</c:v>
                </c:pt>
                <c:pt idx="17114">
                  <c:v>0.002</c:v>
                </c:pt>
                <c:pt idx="17115">
                  <c:v>0.003</c:v>
                </c:pt>
                <c:pt idx="17116">
                  <c:v>0.002</c:v>
                </c:pt>
                <c:pt idx="17117">
                  <c:v>0.0</c:v>
                </c:pt>
                <c:pt idx="17118">
                  <c:v>0.002</c:v>
                </c:pt>
                <c:pt idx="17119">
                  <c:v>0.003</c:v>
                </c:pt>
                <c:pt idx="17120">
                  <c:v>0.002</c:v>
                </c:pt>
                <c:pt idx="17121">
                  <c:v>0.002</c:v>
                </c:pt>
                <c:pt idx="17122">
                  <c:v>0.0</c:v>
                </c:pt>
                <c:pt idx="17123">
                  <c:v>0.002</c:v>
                </c:pt>
                <c:pt idx="17124">
                  <c:v>0.003</c:v>
                </c:pt>
                <c:pt idx="17125">
                  <c:v>0.001</c:v>
                </c:pt>
                <c:pt idx="17126">
                  <c:v>0.001</c:v>
                </c:pt>
                <c:pt idx="17127">
                  <c:v>0.0</c:v>
                </c:pt>
                <c:pt idx="17128">
                  <c:v>0.001</c:v>
                </c:pt>
                <c:pt idx="17129">
                  <c:v>0.003</c:v>
                </c:pt>
                <c:pt idx="17130">
                  <c:v>0.001</c:v>
                </c:pt>
                <c:pt idx="17131">
                  <c:v>0.001</c:v>
                </c:pt>
                <c:pt idx="17132">
                  <c:v>0.0</c:v>
                </c:pt>
                <c:pt idx="17133">
                  <c:v>0.001</c:v>
                </c:pt>
                <c:pt idx="17134">
                  <c:v>0.001</c:v>
                </c:pt>
                <c:pt idx="17135">
                  <c:v>0.001</c:v>
                </c:pt>
                <c:pt idx="17136">
                  <c:v>0.0</c:v>
                </c:pt>
                <c:pt idx="17137">
                  <c:v>0.0</c:v>
                </c:pt>
                <c:pt idx="17138">
                  <c:v>0.003</c:v>
                </c:pt>
                <c:pt idx="17139">
                  <c:v>0.004</c:v>
                </c:pt>
                <c:pt idx="17140">
                  <c:v>0.002</c:v>
                </c:pt>
                <c:pt idx="17141">
                  <c:v>0.001</c:v>
                </c:pt>
                <c:pt idx="17142">
                  <c:v>0.001</c:v>
                </c:pt>
                <c:pt idx="17143">
                  <c:v>0.002</c:v>
                </c:pt>
                <c:pt idx="17144">
                  <c:v>0.002</c:v>
                </c:pt>
                <c:pt idx="17145">
                  <c:v>0.001</c:v>
                </c:pt>
                <c:pt idx="17146">
                  <c:v>0.001</c:v>
                </c:pt>
                <c:pt idx="17147">
                  <c:v>0.006</c:v>
                </c:pt>
                <c:pt idx="17148">
                  <c:v>0.001</c:v>
                </c:pt>
                <c:pt idx="17149">
                  <c:v>0.002</c:v>
                </c:pt>
                <c:pt idx="17150">
                  <c:v>0.003</c:v>
                </c:pt>
                <c:pt idx="17151">
                  <c:v>0.0</c:v>
                </c:pt>
                <c:pt idx="17152">
                  <c:v>0.001</c:v>
                </c:pt>
                <c:pt idx="17153">
                  <c:v>0.001</c:v>
                </c:pt>
                <c:pt idx="17154">
                  <c:v>0.003</c:v>
                </c:pt>
                <c:pt idx="17155">
                  <c:v>0.002</c:v>
                </c:pt>
                <c:pt idx="17156">
                  <c:v>0.0</c:v>
                </c:pt>
                <c:pt idx="17157">
                  <c:v>0.0</c:v>
                </c:pt>
                <c:pt idx="17158">
                  <c:v>0.002</c:v>
                </c:pt>
                <c:pt idx="17159">
                  <c:v>0.002</c:v>
                </c:pt>
                <c:pt idx="17160">
                  <c:v>0.003</c:v>
                </c:pt>
                <c:pt idx="17161">
                  <c:v>0.001</c:v>
                </c:pt>
                <c:pt idx="17162">
                  <c:v>0.001</c:v>
                </c:pt>
                <c:pt idx="17163">
                  <c:v>0.0</c:v>
                </c:pt>
                <c:pt idx="17164">
                  <c:v>0.003</c:v>
                </c:pt>
                <c:pt idx="17165">
                  <c:v>0.003</c:v>
                </c:pt>
                <c:pt idx="17166">
                  <c:v>0.001</c:v>
                </c:pt>
                <c:pt idx="17167">
                  <c:v>0.0</c:v>
                </c:pt>
                <c:pt idx="17168">
                  <c:v>0.002</c:v>
                </c:pt>
                <c:pt idx="17169">
                  <c:v>0.002</c:v>
                </c:pt>
                <c:pt idx="17170">
                  <c:v>0.002</c:v>
                </c:pt>
                <c:pt idx="17171">
                  <c:v>0.007</c:v>
                </c:pt>
                <c:pt idx="17172">
                  <c:v>0.001</c:v>
                </c:pt>
                <c:pt idx="17173">
                  <c:v>0.002</c:v>
                </c:pt>
                <c:pt idx="17174">
                  <c:v>0.002</c:v>
                </c:pt>
                <c:pt idx="17175">
                  <c:v>0.001</c:v>
                </c:pt>
                <c:pt idx="17176">
                  <c:v>0.002</c:v>
                </c:pt>
                <c:pt idx="17177">
                  <c:v>0.001</c:v>
                </c:pt>
                <c:pt idx="17178">
                  <c:v>0.002</c:v>
                </c:pt>
                <c:pt idx="17179">
                  <c:v>0.001</c:v>
                </c:pt>
                <c:pt idx="17180">
                  <c:v>0.003</c:v>
                </c:pt>
                <c:pt idx="17181">
                  <c:v>0.001</c:v>
                </c:pt>
                <c:pt idx="17182">
                  <c:v>0.0</c:v>
                </c:pt>
                <c:pt idx="17183">
                  <c:v>0.001</c:v>
                </c:pt>
                <c:pt idx="17184">
                  <c:v>0.002</c:v>
                </c:pt>
                <c:pt idx="17185">
                  <c:v>0.004</c:v>
                </c:pt>
                <c:pt idx="17186">
                  <c:v>0.0</c:v>
                </c:pt>
                <c:pt idx="17187">
                  <c:v>0.002</c:v>
                </c:pt>
                <c:pt idx="17188">
                  <c:v>0.001</c:v>
                </c:pt>
                <c:pt idx="17189">
                  <c:v>0.0</c:v>
                </c:pt>
                <c:pt idx="17190">
                  <c:v>0.0</c:v>
                </c:pt>
                <c:pt idx="17191">
                  <c:v>0.001</c:v>
                </c:pt>
                <c:pt idx="17192">
                  <c:v>0.001</c:v>
                </c:pt>
                <c:pt idx="17193">
                  <c:v>0.001</c:v>
                </c:pt>
                <c:pt idx="17194">
                  <c:v>0.002</c:v>
                </c:pt>
                <c:pt idx="17195">
                  <c:v>0.002</c:v>
                </c:pt>
                <c:pt idx="17196">
                  <c:v>0.002</c:v>
                </c:pt>
                <c:pt idx="17197">
                  <c:v>0.0</c:v>
                </c:pt>
                <c:pt idx="17198">
                  <c:v>0.005</c:v>
                </c:pt>
                <c:pt idx="17199">
                  <c:v>0.0</c:v>
                </c:pt>
                <c:pt idx="17200">
                  <c:v>0.001</c:v>
                </c:pt>
                <c:pt idx="17201">
                  <c:v>0.001</c:v>
                </c:pt>
                <c:pt idx="17202">
                  <c:v>0.002</c:v>
                </c:pt>
                <c:pt idx="17203">
                  <c:v>0.0</c:v>
                </c:pt>
                <c:pt idx="17204">
                  <c:v>0.001</c:v>
                </c:pt>
                <c:pt idx="17205">
                  <c:v>0.001</c:v>
                </c:pt>
                <c:pt idx="17206">
                  <c:v>0.001</c:v>
                </c:pt>
                <c:pt idx="17207">
                  <c:v>0.001</c:v>
                </c:pt>
                <c:pt idx="17208">
                  <c:v>0.002</c:v>
                </c:pt>
                <c:pt idx="17209">
                  <c:v>0.002</c:v>
                </c:pt>
                <c:pt idx="17210">
                  <c:v>0.001</c:v>
                </c:pt>
                <c:pt idx="17211">
                  <c:v>0.0</c:v>
                </c:pt>
                <c:pt idx="17212">
                  <c:v>0.002</c:v>
                </c:pt>
                <c:pt idx="17213">
                  <c:v>0.002</c:v>
                </c:pt>
                <c:pt idx="17214">
                  <c:v>0.002</c:v>
                </c:pt>
                <c:pt idx="17215">
                  <c:v>0.001</c:v>
                </c:pt>
                <c:pt idx="17216">
                  <c:v>0.002</c:v>
                </c:pt>
                <c:pt idx="17217">
                  <c:v>0.001</c:v>
                </c:pt>
                <c:pt idx="17218">
                  <c:v>0.001</c:v>
                </c:pt>
                <c:pt idx="17219">
                  <c:v>0.003</c:v>
                </c:pt>
                <c:pt idx="17220">
                  <c:v>0.001</c:v>
                </c:pt>
                <c:pt idx="17221">
                  <c:v>0.0</c:v>
                </c:pt>
                <c:pt idx="17222">
                  <c:v>0.001</c:v>
                </c:pt>
                <c:pt idx="17223">
                  <c:v>0.0</c:v>
                </c:pt>
                <c:pt idx="17224">
                  <c:v>0.004</c:v>
                </c:pt>
                <c:pt idx="17225">
                  <c:v>0.001</c:v>
                </c:pt>
                <c:pt idx="17226">
                  <c:v>0.001</c:v>
                </c:pt>
                <c:pt idx="17227">
                  <c:v>0.002</c:v>
                </c:pt>
                <c:pt idx="17228">
                  <c:v>0.001</c:v>
                </c:pt>
                <c:pt idx="17229">
                  <c:v>0.0</c:v>
                </c:pt>
                <c:pt idx="17230">
                  <c:v>0.0</c:v>
                </c:pt>
                <c:pt idx="17231">
                  <c:v>0.001</c:v>
                </c:pt>
                <c:pt idx="17232">
                  <c:v>0.001</c:v>
                </c:pt>
                <c:pt idx="17233">
                  <c:v>0.0</c:v>
                </c:pt>
                <c:pt idx="17234">
                  <c:v>0.004</c:v>
                </c:pt>
                <c:pt idx="17235">
                  <c:v>0.003</c:v>
                </c:pt>
                <c:pt idx="17236">
                  <c:v>0.0</c:v>
                </c:pt>
                <c:pt idx="17237">
                  <c:v>0.001</c:v>
                </c:pt>
                <c:pt idx="17238">
                  <c:v>0.002</c:v>
                </c:pt>
                <c:pt idx="17239">
                  <c:v>0.001</c:v>
                </c:pt>
                <c:pt idx="17240">
                  <c:v>0.002</c:v>
                </c:pt>
                <c:pt idx="17241">
                  <c:v>0.003</c:v>
                </c:pt>
                <c:pt idx="17242">
                  <c:v>0.002</c:v>
                </c:pt>
                <c:pt idx="17243">
                  <c:v>0.003</c:v>
                </c:pt>
                <c:pt idx="17244">
                  <c:v>0.003</c:v>
                </c:pt>
                <c:pt idx="17245">
                  <c:v>0.001</c:v>
                </c:pt>
                <c:pt idx="17246">
                  <c:v>0.001</c:v>
                </c:pt>
                <c:pt idx="17247">
                  <c:v>0.001</c:v>
                </c:pt>
                <c:pt idx="17248">
                  <c:v>0.001</c:v>
                </c:pt>
                <c:pt idx="17249">
                  <c:v>0.001</c:v>
                </c:pt>
                <c:pt idx="17250">
                  <c:v>0.001</c:v>
                </c:pt>
                <c:pt idx="17251">
                  <c:v>0.0</c:v>
                </c:pt>
                <c:pt idx="17252">
                  <c:v>0.003</c:v>
                </c:pt>
                <c:pt idx="17253">
                  <c:v>0.002</c:v>
                </c:pt>
                <c:pt idx="17254">
                  <c:v>0.002</c:v>
                </c:pt>
                <c:pt idx="17255">
                  <c:v>0.001</c:v>
                </c:pt>
                <c:pt idx="17256">
                  <c:v>0.001</c:v>
                </c:pt>
                <c:pt idx="17257">
                  <c:v>0.001</c:v>
                </c:pt>
                <c:pt idx="17258">
                  <c:v>0.002</c:v>
                </c:pt>
                <c:pt idx="17259">
                  <c:v>0.002</c:v>
                </c:pt>
                <c:pt idx="17260">
                  <c:v>0.002</c:v>
                </c:pt>
                <c:pt idx="17261">
                  <c:v>0.002</c:v>
                </c:pt>
                <c:pt idx="17262">
                  <c:v>0.001</c:v>
                </c:pt>
                <c:pt idx="17263">
                  <c:v>0.004</c:v>
                </c:pt>
                <c:pt idx="17264">
                  <c:v>0.003</c:v>
                </c:pt>
                <c:pt idx="17265">
                  <c:v>0.002</c:v>
                </c:pt>
                <c:pt idx="17266">
                  <c:v>0.001</c:v>
                </c:pt>
                <c:pt idx="17267">
                  <c:v>0.002</c:v>
                </c:pt>
                <c:pt idx="17268">
                  <c:v>0.0</c:v>
                </c:pt>
                <c:pt idx="17269">
                  <c:v>0.003</c:v>
                </c:pt>
                <c:pt idx="17270">
                  <c:v>0.001</c:v>
                </c:pt>
                <c:pt idx="17271">
                  <c:v>0.001</c:v>
                </c:pt>
                <c:pt idx="17272">
                  <c:v>0.002</c:v>
                </c:pt>
                <c:pt idx="17273">
                  <c:v>0.001</c:v>
                </c:pt>
                <c:pt idx="17274">
                  <c:v>0.001</c:v>
                </c:pt>
                <c:pt idx="17275">
                  <c:v>0.001</c:v>
                </c:pt>
                <c:pt idx="17276">
                  <c:v>0.001</c:v>
                </c:pt>
                <c:pt idx="17277">
                  <c:v>0.002</c:v>
                </c:pt>
                <c:pt idx="17278">
                  <c:v>0.0</c:v>
                </c:pt>
                <c:pt idx="17279">
                  <c:v>0.0</c:v>
                </c:pt>
                <c:pt idx="17280">
                  <c:v>0.0</c:v>
                </c:pt>
                <c:pt idx="17281">
                  <c:v>0.001</c:v>
                </c:pt>
                <c:pt idx="17282">
                  <c:v>0.001</c:v>
                </c:pt>
                <c:pt idx="17283">
                  <c:v>0.002</c:v>
                </c:pt>
                <c:pt idx="17284">
                  <c:v>0.001</c:v>
                </c:pt>
                <c:pt idx="17285">
                  <c:v>0.001</c:v>
                </c:pt>
                <c:pt idx="17286">
                  <c:v>0.002</c:v>
                </c:pt>
                <c:pt idx="17287">
                  <c:v>0.002</c:v>
                </c:pt>
                <c:pt idx="17288">
                  <c:v>0.002</c:v>
                </c:pt>
                <c:pt idx="17289">
                  <c:v>0.001</c:v>
                </c:pt>
                <c:pt idx="17290">
                  <c:v>0.001</c:v>
                </c:pt>
                <c:pt idx="17291">
                  <c:v>0.0</c:v>
                </c:pt>
                <c:pt idx="17292">
                  <c:v>0.0</c:v>
                </c:pt>
                <c:pt idx="17293">
                  <c:v>0.001</c:v>
                </c:pt>
                <c:pt idx="17294">
                  <c:v>0.001</c:v>
                </c:pt>
                <c:pt idx="17295">
                  <c:v>0.001</c:v>
                </c:pt>
                <c:pt idx="17296">
                  <c:v>0.0</c:v>
                </c:pt>
                <c:pt idx="17297">
                  <c:v>0.0</c:v>
                </c:pt>
                <c:pt idx="17298">
                  <c:v>0.0</c:v>
                </c:pt>
                <c:pt idx="17299">
                  <c:v>0.0</c:v>
                </c:pt>
                <c:pt idx="17300">
                  <c:v>0.002</c:v>
                </c:pt>
                <c:pt idx="17301">
                  <c:v>0.001</c:v>
                </c:pt>
                <c:pt idx="17302">
                  <c:v>0.0</c:v>
                </c:pt>
                <c:pt idx="17303">
                  <c:v>0.0</c:v>
                </c:pt>
                <c:pt idx="17304">
                  <c:v>0.0</c:v>
                </c:pt>
                <c:pt idx="17305">
                  <c:v>0.001</c:v>
                </c:pt>
                <c:pt idx="17306">
                  <c:v>0.0</c:v>
                </c:pt>
                <c:pt idx="17307">
                  <c:v>0.002</c:v>
                </c:pt>
                <c:pt idx="17308">
                  <c:v>0.001</c:v>
                </c:pt>
                <c:pt idx="17309">
                  <c:v>0.0</c:v>
                </c:pt>
                <c:pt idx="17310">
                  <c:v>0.001</c:v>
                </c:pt>
                <c:pt idx="17311">
                  <c:v>0.0</c:v>
                </c:pt>
                <c:pt idx="17312">
                  <c:v>0.001</c:v>
                </c:pt>
                <c:pt idx="17313">
                  <c:v>0.0</c:v>
                </c:pt>
                <c:pt idx="17314">
                  <c:v>0.002</c:v>
                </c:pt>
                <c:pt idx="17315">
                  <c:v>0.002</c:v>
                </c:pt>
                <c:pt idx="17316">
                  <c:v>0.0</c:v>
                </c:pt>
                <c:pt idx="17317">
                  <c:v>0.0</c:v>
                </c:pt>
                <c:pt idx="17318">
                  <c:v>0.0</c:v>
                </c:pt>
                <c:pt idx="17319">
                  <c:v>0.001</c:v>
                </c:pt>
                <c:pt idx="17320">
                  <c:v>0.002</c:v>
                </c:pt>
                <c:pt idx="17321">
                  <c:v>0.001</c:v>
                </c:pt>
                <c:pt idx="17322">
                  <c:v>0.001</c:v>
                </c:pt>
                <c:pt idx="17323">
                  <c:v>0.002</c:v>
                </c:pt>
                <c:pt idx="17324">
                  <c:v>0.001</c:v>
                </c:pt>
                <c:pt idx="17325">
                  <c:v>0.0</c:v>
                </c:pt>
                <c:pt idx="17326">
                  <c:v>0.002</c:v>
                </c:pt>
                <c:pt idx="17327">
                  <c:v>0.001</c:v>
                </c:pt>
                <c:pt idx="17328">
                  <c:v>0.003</c:v>
                </c:pt>
                <c:pt idx="17329">
                  <c:v>0.002</c:v>
                </c:pt>
                <c:pt idx="17330">
                  <c:v>0.002</c:v>
                </c:pt>
                <c:pt idx="17331">
                  <c:v>0.002</c:v>
                </c:pt>
                <c:pt idx="17332">
                  <c:v>0.002</c:v>
                </c:pt>
                <c:pt idx="17333">
                  <c:v>0.0</c:v>
                </c:pt>
                <c:pt idx="17334">
                  <c:v>0.002</c:v>
                </c:pt>
                <c:pt idx="17335">
                  <c:v>0.001</c:v>
                </c:pt>
                <c:pt idx="17336">
                  <c:v>0.001</c:v>
                </c:pt>
                <c:pt idx="17337">
                  <c:v>0.001</c:v>
                </c:pt>
                <c:pt idx="17338">
                  <c:v>0.0</c:v>
                </c:pt>
                <c:pt idx="17339">
                  <c:v>0.002</c:v>
                </c:pt>
                <c:pt idx="17340">
                  <c:v>0.003</c:v>
                </c:pt>
                <c:pt idx="17341">
                  <c:v>0.002</c:v>
                </c:pt>
                <c:pt idx="17342">
                  <c:v>0.001</c:v>
                </c:pt>
                <c:pt idx="17343">
                  <c:v>0.001</c:v>
                </c:pt>
                <c:pt idx="17344">
                  <c:v>0.002</c:v>
                </c:pt>
                <c:pt idx="17345">
                  <c:v>0.003</c:v>
                </c:pt>
                <c:pt idx="17346">
                  <c:v>0.003</c:v>
                </c:pt>
                <c:pt idx="17347">
                  <c:v>0.003</c:v>
                </c:pt>
                <c:pt idx="17348">
                  <c:v>0.002</c:v>
                </c:pt>
                <c:pt idx="17349">
                  <c:v>0.001</c:v>
                </c:pt>
                <c:pt idx="17350">
                  <c:v>0.003</c:v>
                </c:pt>
                <c:pt idx="17351">
                  <c:v>0.002</c:v>
                </c:pt>
                <c:pt idx="17352">
                  <c:v>0.004</c:v>
                </c:pt>
                <c:pt idx="17353">
                  <c:v>0.002</c:v>
                </c:pt>
                <c:pt idx="17354">
                  <c:v>0.002</c:v>
                </c:pt>
                <c:pt idx="17355">
                  <c:v>0.003</c:v>
                </c:pt>
                <c:pt idx="17356">
                  <c:v>0.001</c:v>
                </c:pt>
                <c:pt idx="17357">
                  <c:v>0.002</c:v>
                </c:pt>
                <c:pt idx="17358">
                  <c:v>0.002</c:v>
                </c:pt>
                <c:pt idx="17359">
                  <c:v>0.003</c:v>
                </c:pt>
                <c:pt idx="17360">
                  <c:v>0.002</c:v>
                </c:pt>
                <c:pt idx="17361">
                  <c:v>0.0</c:v>
                </c:pt>
                <c:pt idx="17362">
                  <c:v>0.001</c:v>
                </c:pt>
                <c:pt idx="17363">
                  <c:v>0.0</c:v>
                </c:pt>
                <c:pt idx="17364">
                  <c:v>0.001</c:v>
                </c:pt>
                <c:pt idx="17365">
                  <c:v>0.0</c:v>
                </c:pt>
                <c:pt idx="17366">
                  <c:v>0.004</c:v>
                </c:pt>
                <c:pt idx="17367">
                  <c:v>0.006</c:v>
                </c:pt>
                <c:pt idx="17368">
                  <c:v>0.004</c:v>
                </c:pt>
                <c:pt idx="17369">
                  <c:v>0.003</c:v>
                </c:pt>
                <c:pt idx="17370">
                  <c:v>0.0</c:v>
                </c:pt>
                <c:pt idx="17371">
                  <c:v>0.001</c:v>
                </c:pt>
                <c:pt idx="17372">
                  <c:v>0.002</c:v>
                </c:pt>
                <c:pt idx="17373">
                  <c:v>0.001</c:v>
                </c:pt>
                <c:pt idx="17374">
                  <c:v>0.0</c:v>
                </c:pt>
                <c:pt idx="17375">
                  <c:v>0.001</c:v>
                </c:pt>
                <c:pt idx="17376">
                  <c:v>0.002</c:v>
                </c:pt>
                <c:pt idx="17377">
                  <c:v>0.001</c:v>
                </c:pt>
                <c:pt idx="17378">
                  <c:v>0.001</c:v>
                </c:pt>
                <c:pt idx="17379">
                  <c:v>0.001</c:v>
                </c:pt>
                <c:pt idx="17380">
                  <c:v>0.001</c:v>
                </c:pt>
                <c:pt idx="17381">
                  <c:v>0.001</c:v>
                </c:pt>
                <c:pt idx="17382">
                  <c:v>0.001</c:v>
                </c:pt>
                <c:pt idx="17383">
                  <c:v>0.002</c:v>
                </c:pt>
                <c:pt idx="17384">
                  <c:v>0.001</c:v>
                </c:pt>
                <c:pt idx="17385">
                  <c:v>0.002</c:v>
                </c:pt>
                <c:pt idx="17386">
                  <c:v>0.002</c:v>
                </c:pt>
                <c:pt idx="17387">
                  <c:v>0.002</c:v>
                </c:pt>
                <c:pt idx="17388">
                  <c:v>0.002</c:v>
                </c:pt>
                <c:pt idx="17389">
                  <c:v>0.001</c:v>
                </c:pt>
                <c:pt idx="17390">
                  <c:v>0.001</c:v>
                </c:pt>
                <c:pt idx="17391">
                  <c:v>0.002</c:v>
                </c:pt>
                <c:pt idx="17392">
                  <c:v>0.001</c:v>
                </c:pt>
                <c:pt idx="17393">
                  <c:v>0.001</c:v>
                </c:pt>
                <c:pt idx="17394">
                  <c:v>0.002</c:v>
                </c:pt>
                <c:pt idx="17395">
                  <c:v>0.001</c:v>
                </c:pt>
                <c:pt idx="17396">
                  <c:v>0.001</c:v>
                </c:pt>
                <c:pt idx="17397">
                  <c:v>0.001</c:v>
                </c:pt>
                <c:pt idx="17398">
                  <c:v>0.001</c:v>
                </c:pt>
                <c:pt idx="17399">
                  <c:v>0.002</c:v>
                </c:pt>
                <c:pt idx="17400">
                  <c:v>0.0</c:v>
                </c:pt>
                <c:pt idx="17401">
                  <c:v>0.001</c:v>
                </c:pt>
                <c:pt idx="17402">
                  <c:v>0.002</c:v>
                </c:pt>
                <c:pt idx="17403">
                  <c:v>0.002</c:v>
                </c:pt>
                <c:pt idx="17404">
                  <c:v>0.002</c:v>
                </c:pt>
                <c:pt idx="17405">
                  <c:v>0.001</c:v>
                </c:pt>
                <c:pt idx="17406">
                  <c:v>0.001</c:v>
                </c:pt>
                <c:pt idx="17407">
                  <c:v>0.001</c:v>
                </c:pt>
                <c:pt idx="17408">
                  <c:v>0.001</c:v>
                </c:pt>
                <c:pt idx="17409">
                  <c:v>0.002</c:v>
                </c:pt>
                <c:pt idx="17410">
                  <c:v>0.001</c:v>
                </c:pt>
                <c:pt idx="17411">
                  <c:v>0.001</c:v>
                </c:pt>
                <c:pt idx="17412">
                  <c:v>0.001</c:v>
                </c:pt>
                <c:pt idx="17413">
                  <c:v>0.001</c:v>
                </c:pt>
                <c:pt idx="17414">
                  <c:v>0.001</c:v>
                </c:pt>
                <c:pt idx="17415">
                  <c:v>0.002</c:v>
                </c:pt>
                <c:pt idx="17416">
                  <c:v>0.001</c:v>
                </c:pt>
                <c:pt idx="17417">
                  <c:v>0.001</c:v>
                </c:pt>
                <c:pt idx="17418">
                  <c:v>0.001</c:v>
                </c:pt>
                <c:pt idx="17419">
                  <c:v>0.001</c:v>
                </c:pt>
                <c:pt idx="17420">
                  <c:v>0.001</c:v>
                </c:pt>
                <c:pt idx="17421">
                  <c:v>0.002</c:v>
                </c:pt>
                <c:pt idx="17422">
                  <c:v>0.0</c:v>
                </c:pt>
                <c:pt idx="17423">
                  <c:v>0.001</c:v>
                </c:pt>
                <c:pt idx="17424">
                  <c:v>0.001</c:v>
                </c:pt>
                <c:pt idx="17425">
                  <c:v>0.001</c:v>
                </c:pt>
                <c:pt idx="17426">
                  <c:v>0.001</c:v>
                </c:pt>
                <c:pt idx="17427">
                  <c:v>0.0</c:v>
                </c:pt>
                <c:pt idx="17428">
                  <c:v>0.0</c:v>
                </c:pt>
                <c:pt idx="17429">
                  <c:v>0.001</c:v>
                </c:pt>
                <c:pt idx="17430">
                  <c:v>0.001</c:v>
                </c:pt>
                <c:pt idx="17431">
                  <c:v>0.0</c:v>
                </c:pt>
                <c:pt idx="17432">
                  <c:v>0.0</c:v>
                </c:pt>
                <c:pt idx="17433">
                  <c:v>0.001</c:v>
                </c:pt>
                <c:pt idx="17434">
                  <c:v>0.001</c:v>
                </c:pt>
                <c:pt idx="17435">
                  <c:v>0.001</c:v>
                </c:pt>
                <c:pt idx="17436">
                  <c:v>0.001</c:v>
                </c:pt>
                <c:pt idx="17437">
                  <c:v>0.001</c:v>
                </c:pt>
                <c:pt idx="17438">
                  <c:v>0.001</c:v>
                </c:pt>
                <c:pt idx="17439">
                  <c:v>0.001</c:v>
                </c:pt>
                <c:pt idx="17440">
                  <c:v>0.001</c:v>
                </c:pt>
                <c:pt idx="17441">
                  <c:v>0.001</c:v>
                </c:pt>
                <c:pt idx="17442">
                  <c:v>0.001</c:v>
                </c:pt>
                <c:pt idx="17443">
                  <c:v>0.001</c:v>
                </c:pt>
                <c:pt idx="17444">
                  <c:v>0.001</c:v>
                </c:pt>
                <c:pt idx="17445">
                  <c:v>0.001</c:v>
                </c:pt>
                <c:pt idx="17446">
                  <c:v>0.0</c:v>
                </c:pt>
                <c:pt idx="17447">
                  <c:v>0.0</c:v>
                </c:pt>
                <c:pt idx="17448">
                  <c:v>0.0</c:v>
                </c:pt>
                <c:pt idx="17449">
                  <c:v>0.001</c:v>
                </c:pt>
                <c:pt idx="17450">
                  <c:v>0.001</c:v>
                </c:pt>
                <c:pt idx="17451">
                  <c:v>0.002</c:v>
                </c:pt>
                <c:pt idx="17452">
                  <c:v>0.0</c:v>
                </c:pt>
                <c:pt idx="17453">
                  <c:v>0.001</c:v>
                </c:pt>
                <c:pt idx="17454">
                  <c:v>0.002</c:v>
                </c:pt>
                <c:pt idx="17455">
                  <c:v>0.001</c:v>
                </c:pt>
                <c:pt idx="17456">
                  <c:v>0.0</c:v>
                </c:pt>
                <c:pt idx="17457">
                  <c:v>0.001</c:v>
                </c:pt>
                <c:pt idx="17458">
                  <c:v>0.0</c:v>
                </c:pt>
                <c:pt idx="17459">
                  <c:v>0.0</c:v>
                </c:pt>
                <c:pt idx="17460">
                  <c:v>0.0</c:v>
                </c:pt>
                <c:pt idx="17461">
                  <c:v>0.001</c:v>
                </c:pt>
                <c:pt idx="17462">
                  <c:v>0.0</c:v>
                </c:pt>
                <c:pt idx="17463">
                  <c:v>0.002</c:v>
                </c:pt>
                <c:pt idx="17464">
                  <c:v>0.001</c:v>
                </c:pt>
                <c:pt idx="17465">
                  <c:v>0.001</c:v>
                </c:pt>
                <c:pt idx="17466">
                  <c:v>0.001</c:v>
                </c:pt>
                <c:pt idx="17467">
                  <c:v>0.001</c:v>
                </c:pt>
                <c:pt idx="17468">
                  <c:v>0.0</c:v>
                </c:pt>
                <c:pt idx="17469">
                  <c:v>0.003</c:v>
                </c:pt>
                <c:pt idx="17470">
                  <c:v>0.001</c:v>
                </c:pt>
                <c:pt idx="17471">
                  <c:v>0.0</c:v>
                </c:pt>
                <c:pt idx="17472">
                  <c:v>0.001</c:v>
                </c:pt>
                <c:pt idx="17473">
                  <c:v>0.001</c:v>
                </c:pt>
                <c:pt idx="17474">
                  <c:v>0.0</c:v>
                </c:pt>
                <c:pt idx="17475">
                  <c:v>0.0</c:v>
                </c:pt>
                <c:pt idx="17476">
                  <c:v>0.001</c:v>
                </c:pt>
                <c:pt idx="17477">
                  <c:v>0.001</c:v>
                </c:pt>
                <c:pt idx="17478">
                  <c:v>0.001</c:v>
                </c:pt>
                <c:pt idx="17479">
                  <c:v>0.004</c:v>
                </c:pt>
                <c:pt idx="17480">
                  <c:v>0.004</c:v>
                </c:pt>
                <c:pt idx="17481">
                  <c:v>0.006</c:v>
                </c:pt>
                <c:pt idx="17482">
                  <c:v>0.005</c:v>
                </c:pt>
                <c:pt idx="17483">
                  <c:v>0.014</c:v>
                </c:pt>
                <c:pt idx="17484">
                  <c:v>0.003</c:v>
                </c:pt>
                <c:pt idx="17485">
                  <c:v>0.002</c:v>
                </c:pt>
                <c:pt idx="17486">
                  <c:v>0.004</c:v>
                </c:pt>
                <c:pt idx="17487">
                  <c:v>0.002</c:v>
                </c:pt>
                <c:pt idx="17488">
                  <c:v>0.002</c:v>
                </c:pt>
                <c:pt idx="17489">
                  <c:v>0.002</c:v>
                </c:pt>
                <c:pt idx="17490">
                  <c:v>0.004</c:v>
                </c:pt>
                <c:pt idx="17491">
                  <c:v>0.007</c:v>
                </c:pt>
                <c:pt idx="17492">
                  <c:v>0.012</c:v>
                </c:pt>
                <c:pt idx="17493">
                  <c:v>0.007</c:v>
                </c:pt>
                <c:pt idx="17494">
                  <c:v>0.003</c:v>
                </c:pt>
                <c:pt idx="17495">
                  <c:v>0.002</c:v>
                </c:pt>
                <c:pt idx="17496">
                  <c:v>0.001</c:v>
                </c:pt>
                <c:pt idx="17497">
                  <c:v>0.002</c:v>
                </c:pt>
                <c:pt idx="17498">
                  <c:v>0.006</c:v>
                </c:pt>
                <c:pt idx="17499">
                  <c:v>0.004</c:v>
                </c:pt>
                <c:pt idx="17500">
                  <c:v>0.004</c:v>
                </c:pt>
                <c:pt idx="17501">
                  <c:v>0.003</c:v>
                </c:pt>
                <c:pt idx="17502">
                  <c:v>0.006</c:v>
                </c:pt>
                <c:pt idx="17503">
                  <c:v>0.003</c:v>
                </c:pt>
                <c:pt idx="17504">
                  <c:v>0.003</c:v>
                </c:pt>
                <c:pt idx="17505">
                  <c:v>0.003</c:v>
                </c:pt>
                <c:pt idx="17506">
                  <c:v>0.001</c:v>
                </c:pt>
                <c:pt idx="17507">
                  <c:v>0.002</c:v>
                </c:pt>
                <c:pt idx="17508">
                  <c:v>0.002</c:v>
                </c:pt>
                <c:pt idx="17509">
                  <c:v>0.001</c:v>
                </c:pt>
                <c:pt idx="17510">
                  <c:v>0.001</c:v>
                </c:pt>
                <c:pt idx="17511">
                  <c:v>0.0</c:v>
                </c:pt>
                <c:pt idx="17512">
                  <c:v>0.001</c:v>
                </c:pt>
                <c:pt idx="17513">
                  <c:v>0.001</c:v>
                </c:pt>
                <c:pt idx="17514">
                  <c:v>0.005</c:v>
                </c:pt>
                <c:pt idx="17515">
                  <c:v>0.004</c:v>
                </c:pt>
                <c:pt idx="17516">
                  <c:v>0.008</c:v>
                </c:pt>
                <c:pt idx="17517">
                  <c:v>0.006</c:v>
                </c:pt>
                <c:pt idx="17518">
                  <c:v>0.005</c:v>
                </c:pt>
                <c:pt idx="17519">
                  <c:v>0.005</c:v>
                </c:pt>
                <c:pt idx="17520">
                  <c:v>0.005</c:v>
                </c:pt>
                <c:pt idx="17521">
                  <c:v>0.01</c:v>
                </c:pt>
                <c:pt idx="17522">
                  <c:v>0.004</c:v>
                </c:pt>
                <c:pt idx="17523">
                  <c:v>0.003</c:v>
                </c:pt>
                <c:pt idx="17524">
                  <c:v>0.005</c:v>
                </c:pt>
                <c:pt idx="17525">
                  <c:v>0.002</c:v>
                </c:pt>
                <c:pt idx="17526">
                  <c:v>0.004</c:v>
                </c:pt>
                <c:pt idx="17527">
                  <c:v>0.001</c:v>
                </c:pt>
                <c:pt idx="17528">
                  <c:v>0.001</c:v>
                </c:pt>
                <c:pt idx="17529">
                  <c:v>0.001</c:v>
                </c:pt>
                <c:pt idx="17530">
                  <c:v>0.002</c:v>
                </c:pt>
                <c:pt idx="17531">
                  <c:v>0.0</c:v>
                </c:pt>
                <c:pt idx="17532">
                  <c:v>0.001</c:v>
                </c:pt>
                <c:pt idx="17533">
                  <c:v>0.001</c:v>
                </c:pt>
                <c:pt idx="17534">
                  <c:v>0.001</c:v>
                </c:pt>
                <c:pt idx="17535">
                  <c:v>0.0</c:v>
                </c:pt>
                <c:pt idx="17536">
                  <c:v>0.002</c:v>
                </c:pt>
                <c:pt idx="17537">
                  <c:v>0.0</c:v>
                </c:pt>
                <c:pt idx="17538">
                  <c:v>0.001</c:v>
                </c:pt>
                <c:pt idx="17539">
                  <c:v>0.001</c:v>
                </c:pt>
                <c:pt idx="17540">
                  <c:v>0.001</c:v>
                </c:pt>
                <c:pt idx="17541">
                  <c:v>0.002</c:v>
                </c:pt>
                <c:pt idx="17542">
                  <c:v>0.003</c:v>
                </c:pt>
                <c:pt idx="17543">
                  <c:v>0.002</c:v>
                </c:pt>
                <c:pt idx="17544">
                  <c:v>0.0</c:v>
                </c:pt>
                <c:pt idx="17545">
                  <c:v>0.002</c:v>
                </c:pt>
                <c:pt idx="17546">
                  <c:v>0.0</c:v>
                </c:pt>
                <c:pt idx="17547">
                  <c:v>0.0</c:v>
                </c:pt>
                <c:pt idx="17548">
                  <c:v>0.001</c:v>
                </c:pt>
                <c:pt idx="17549">
                  <c:v>0.002</c:v>
                </c:pt>
                <c:pt idx="17550">
                  <c:v>0.003</c:v>
                </c:pt>
                <c:pt idx="17551">
                  <c:v>0.003</c:v>
                </c:pt>
                <c:pt idx="17552">
                  <c:v>0.004</c:v>
                </c:pt>
                <c:pt idx="17553">
                  <c:v>0.014</c:v>
                </c:pt>
                <c:pt idx="17554">
                  <c:v>0.019</c:v>
                </c:pt>
                <c:pt idx="17555">
                  <c:v>0.018</c:v>
                </c:pt>
                <c:pt idx="17556">
                  <c:v>0.012</c:v>
                </c:pt>
                <c:pt idx="17557">
                  <c:v>0.007</c:v>
                </c:pt>
                <c:pt idx="17558">
                  <c:v>0.002</c:v>
                </c:pt>
                <c:pt idx="17559">
                  <c:v>0.001</c:v>
                </c:pt>
                <c:pt idx="17560">
                  <c:v>0.003</c:v>
                </c:pt>
                <c:pt idx="17561">
                  <c:v>0.001</c:v>
                </c:pt>
                <c:pt idx="17562">
                  <c:v>0.0</c:v>
                </c:pt>
                <c:pt idx="17563">
                  <c:v>0.0</c:v>
                </c:pt>
                <c:pt idx="17564">
                  <c:v>0.001</c:v>
                </c:pt>
                <c:pt idx="17565">
                  <c:v>0.001</c:v>
                </c:pt>
                <c:pt idx="17566">
                  <c:v>0.001</c:v>
                </c:pt>
                <c:pt idx="17567">
                  <c:v>0.0</c:v>
                </c:pt>
                <c:pt idx="17568">
                  <c:v>0.001</c:v>
                </c:pt>
                <c:pt idx="17569">
                  <c:v>0.002</c:v>
                </c:pt>
                <c:pt idx="17570">
                  <c:v>0.0</c:v>
                </c:pt>
                <c:pt idx="17571">
                  <c:v>0.001</c:v>
                </c:pt>
                <c:pt idx="17572">
                  <c:v>0.001</c:v>
                </c:pt>
                <c:pt idx="17573">
                  <c:v>0.002</c:v>
                </c:pt>
                <c:pt idx="17574">
                  <c:v>0.002</c:v>
                </c:pt>
                <c:pt idx="17575">
                  <c:v>0.005</c:v>
                </c:pt>
                <c:pt idx="17576">
                  <c:v>0.001</c:v>
                </c:pt>
                <c:pt idx="17577">
                  <c:v>0.001</c:v>
                </c:pt>
                <c:pt idx="17578">
                  <c:v>0.001</c:v>
                </c:pt>
                <c:pt idx="17579">
                  <c:v>0.002</c:v>
                </c:pt>
                <c:pt idx="17580">
                  <c:v>0.001</c:v>
                </c:pt>
                <c:pt idx="17581">
                  <c:v>0.001</c:v>
                </c:pt>
                <c:pt idx="17582">
                  <c:v>0.001</c:v>
                </c:pt>
                <c:pt idx="17583">
                  <c:v>0.001</c:v>
                </c:pt>
                <c:pt idx="17584">
                  <c:v>0.001</c:v>
                </c:pt>
                <c:pt idx="17585">
                  <c:v>0.001</c:v>
                </c:pt>
                <c:pt idx="17586">
                  <c:v>0.0</c:v>
                </c:pt>
                <c:pt idx="17587">
                  <c:v>0.0</c:v>
                </c:pt>
                <c:pt idx="17588">
                  <c:v>0.001</c:v>
                </c:pt>
                <c:pt idx="17589">
                  <c:v>0.0</c:v>
                </c:pt>
                <c:pt idx="17590">
                  <c:v>0.001</c:v>
                </c:pt>
                <c:pt idx="17591">
                  <c:v>0.001</c:v>
                </c:pt>
                <c:pt idx="17592">
                  <c:v>0.001</c:v>
                </c:pt>
                <c:pt idx="17593">
                  <c:v>0.001</c:v>
                </c:pt>
                <c:pt idx="17594">
                  <c:v>0.001</c:v>
                </c:pt>
                <c:pt idx="17595">
                  <c:v>0.002</c:v>
                </c:pt>
                <c:pt idx="17596">
                  <c:v>0.001</c:v>
                </c:pt>
                <c:pt idx="17597">
                  <c:v>0.001</c:v>
                </c:pt>
                <c:pt idx="17598">
                  <c:v>0.001</c:v>
                </c:pt>
                <c:pt idx="17599">
                  <c:v>0.001</c:v>
                </c:pt>
                <c:pt idx="17600">
                  <c:v>0.0</c:v>
                </c:pt>
                <c:pt idx="17601">
                  <c:v>0.001</c:v>
                </c:pt>
                <c:pt idx="17602">
                  <c:v>0.001</c:v>
                </c:pt>
                <c:pt idx="17603">
                  <c:v>0.001</c:v>
                </c:pt>
                <c:pt idx="17604">
                  <c:v>0.0</c:v>
                </c:pt>
                <c:pt idx="17605">
                  <c:v>0.001</c:v>
                </c:pt>
                <c:pt idx="17606">
                  <c:v>0.001</c:v>
                </c:pt>
                <c:pt idx="17607">
                  <c:v>0.001</c:v>
                </c:pt>
                <c:pt idx="17608">
                  <c:v>0.0</c:v>
                </c:pt>
                <c:pt idx="17609">
                  <c:v>0.0</c:v>
                </c:pt>
                <c:pt idx="17610">
                  <c:v>0.001</c:v>
                </c:pt>
                <c:pt idx="17611">
                  <c:v>0.0</c:v>
                </c:pt>
                <c:pt idx="17612">
                  <c:v>0.001</c:v>
                </c:pt>
                <c:pt idx="17613">
                  <c:v>0.0</c:v>
                </c:pt>
                <c:pt idx="17614">
                  <c:v>0.0</c:v>
                </c:pt>
                <c:pt idx="17615">
                  <c:v>0.001</c:v>
                </c:pt>
                <c:pt idx="17616">
                  <c:v>0.001</c:v>
                </c:pt>
                <c:pt idx="17617">
                  <c:v>0.002</c:v>
                </c:pt>
                <c:pt idx="17618">
                  <c:v>0.001</c:v>
                </c:pt>
                <c:pt idx="17619">
                  <c:v>0.0</c:v>
                </c:pt>
                <c:pt idx="17620">
                  <c:v>0.001</c:v>
                </c:pt>
                <c:pt idx="17621">
                  <c:v>0.0</c:v>
                </c:pt>
                <c:pt idx="17622">
                  <c:v>0.001</c:v>
                </c:pt>
                <c:pt idx="17623">
                  <c:v>0.001</c:v>
                </c:pt>
                <c:pt idx="17624">
                  <c:v>0.001</c:v>
                </c:pt>
                <c:pt idx="17625">
                  <c:v>0.001</c:v>
                </c:pt>
                <c:pt idx="17626">
                  <c:v>0.001</c:v>
                </c:pt>
                <c:pt idx="17627">
                  <c:v>0.001</c:v>
                </c:pt>
                <c:pt idx="17628">
                  <c:v>0.002</c:v>
                </c:pt>
                <c:pt idx="17629">
                  <c:v>0.001</c:v>
                </c:pt>
                <c:pt idx="17630">
                  <c:v>0.001</c:v>
                </c:pt>
                <c:pt idx="17631">
                  <c:v>0.0</c:v>
                </c:pt>
                <c:pt idx="17632">
                  <c:v>0.001</c:v>
                </c:pt>
                <c:pt idx="17633">
                  <c:v>0.001</c:v>
                </c:pt>
                <c:pt idx="17634">
                  <c:v>0.0</c:v>
                </c:pt>
                <c:pt idx="17635">
                  <c:v>0.001</c:v>
                </c:pt>
                <c:pt idx="17636">
                  <c:v>0.001</c:v>
                </c:pt>
                <c:pt idx="17637">
                  <c:v>0.0</c:v>
                </c:pt>
                <c:pt idx="17638">
                  <c:v>0.001</c:v>
                </c:pt>
                <c:pt idx="17639">
                  <c:v>0.0</c:v>
                </c:pt>
                <c:pt idx="17640">
                  <c:v>0.0</c:v>
                </c:pt>
                <c:pt idx="17641">
                  <c:v>0.001</c:v>
                </c:pt>
                <c:pt idx="17642">
                  <c:v>0.0</c:v>
                </c:pt>
                <c:pt idx="17643">
                  <c:v>0.0</c:v>
                </c:pt>
                <c:pt idx="17644">
                  <c:v>0.001</c:v>
                </c:pt>
                <c:pt idx="17645">
                  <c:v>0.0</c:v>
                </c:pt>
                <c:pt idx="17646">
                  <c:v>0.001</c:v>
                </c:pt>
                <c:pt idx="17647">
                  <c:v>0.0</c:v>
                </c:pt>
                <c:pt idx="17648">
                  <c:v>0.0</c:v>
                </c:pt>
                <c:pt idx="17649">
                  <c:v>0.001</c:v>
                </c:pt>
                <c:pt idx="17650">
                  <c:v>0.001</c:v>
                </c:pt>
                <c:pt idx="17651">
                  <c:v>0.0</c:v>
                </c:pt>
                <c:pt idx="17652">
                  <c:v>0.001</c:v>
                </c:pt>
                <c:pt idx="17653">
                  <c:v>0.001</c:v>
                </c:pt>
                <c:pt idx="17654">
                  <c:v>0.0</c:v>
                </c:pt>
                <c:pt idx="17655">
                  <c:v>0.0</c:v>
                </c:pt>
                <c:pt idx="17656">
                  <c:v>0.0</c:v>
                </c:pt>
                <c:pt idx="17657">
                  <c:v>0.001</c:v>
                </c:pt>
                <c:pt idx="17658">
                  <c:v>0.0</c:v>
                </c:pt>
                <c:pt idx="17659">
                  <c:v>0.0</c:v>
                </c:pt>
                <c:pt idx="17660">
                  <c:v>0.0</c:v>
                </c:pt>
                <c:pt idx="17661">
                  <c:v>0.0</c:v>
                </c:pt>
                <c:pt idx="17662">
                  <c:v>0.0</c:v>
                </c:pt>
                <c:pt idx="17663">
                  <c:v>0.001</c:v>
                </c:pt>
                <c:pt idx="17664">
                  <c:v>0.0</c:v>
                </c:pt>
                <c:pt idx="17665">
                  <c:v>0.001</c:v>
                </c:pt>
                <c:pt idx="17666">
                  <c:v>0.001</c:v>
                </c:pt>
                <c:pt idx="17667">
                  <c:v>0.0</c:v>
                </c:pt>
                <c:pt idx="17668">
                  <c:v>0.001</c:v>
                </c:pt>
                <c:pt idx="17669">
                  <c:v>0.002</c:v>
                </c:pt>
                <c:pt idx="17670">
                  <c:v>0.0</c:v>
                </c:pt>
                <c:pt idx="17671">
                  <c:v>0.0</c:v>
                </c:pt>
                <c:pt idx="17672">
                  <c:v>0.001</c:v>
                </c:pt>
                <c:pt idx="17673">
                  <c:v>0.001</c:v>
                </c:pt>
                <c:pt idx="17674">
                  <c:v>0.002</c:v>
                </c:pt>
                <c:pt idx="17675">
                  <c:v>0.0</c:v>
                </c:pt>
                <c:pt idx="17676">
                  <c:v>0.002</c:v>
                </c:pt>
                <c:pt idx="17677">
                  <c:v>0.0</c:v>
                </c:pt>
                <c:pt idx="17678">
                  <c:v>0.001</c:v>
                </c:pt>
                <c:pt idx="17679">
                  <c:v>0.002</c:v>
                </c:pt>
                <c:pt idx="17680">
                  <c:v>0.0</c:v>
                </c:pt>
                <c:pt idx="17681">
                  <c:v>0.0</c:v>
                </c:pt>
                <c:pt idx="17682">
                  <c:v>0.0</c:v>
                </c:pt>
                <c:pt idx="17683">
                  <c:v>0.001</c:v>
                </c:pt>
                <c:pt idx="17684">
                  <c:v>0.0</c:v>
                </c:pt>
                <c:pt idx="17685">
                  <c:v>0.0</c:v>
                </c:pt>
                <c:pt idx="17686">
                  <c:v>0.001</c:v>
                </c:pt>
                <c:pt idx="17687">
                  <c:v>0.001</c:v>
                </c:pt>
                <c:pt idx="17688">
                  <c:v>0.0</c:v>
                </c:pt>
                <c:pt idx="17689">
                  <c:v>0.001</c:v>
                </c:pt>
                <c:pt idx="17690">
                  <c:v>0.001</c:v>
                </c:pt>
                <c:pt idx="17691">
                  <c:v>0.002</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0.001</c:v>
                </c:pt>
                <c:pt idx="17707">
                  <c:v>0.0</c:v>
                </c:pt>
                <c:pt idx="17708">
                  <c:v>0.001</c:v>
                </c:pt>
                <c:pt idx="17709">
                  <c:v>0.0</c:v>
                </c:pt>
                <c:pt idx="17710">
                  <c:v>0.0</c:v>
                </c:pt>
                <c:pt idx="17711">
                  <c:v>0.0</c:v>
                </c:pt>
                <c:pt idx="17712">
                  <c:v>0.001</c:v>
                </c:pt>
                <c:pt idx="17713">
                  <c:v>0.0</c:v>
                </c:pt>
                <c:pt idx="17714">
                  <c:v>0.0</c:v>
                </c:pt>
                <c:pt idx="17715">
                  <c:v>0.002</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0.001</c:v>
                </c:pt>
                <c:pt idx="17732">
                  <c:v>0.0</c:v>
                </c:pt>
                <c:pt idx="17733">
                  <c:v>0.0</c:v>
                </c:pt>
                <c:pt idx="17734">
                  <c:v>0.0</c:v>
                </c:pt>
                <c:pt idx="17735">
                  <c:v>0.0</c:v>
                </c:pt>
                <c:pt idx="17736">
                  <c:v>0.0</c:v>
                </c:pt>
                <c:pt idx="17737">
                  <c:v>0.0</c:v>
                </c:pt>
                <c:pt idx="17738">
                  <c:v>0.0</c:v>
                </c:pt>
                <c:pt idx="17739">
                  <c:v>0.001</c:v>
                </c:pt>
                <c:pt idx="17740">
                  <c:v>0.001</c:v>
                </c:pt>
                <c:pt idx="17741">
                  <c:v>0.0</c:v>
                </c:pt>
                <c:pt idx="17742">
                  <c:v>0.0</c:v>
                </c:pt>
                <c:pt idx="17743">
                  <c:v>0.001</c:v>
                </c:pt>
                <c:pt idx="17744">
                  <c:v>0.0</c:v>
                </c:pt>
                <c:pt idx="17745">
                  <c:v>0.0</c:v>
                </c:pt>
                <c:pt idx="17746">
                  <c:v>0.0</c:v>
                </c:pt>
                <c:pt idx="17747">
                  <c:v>0.001</c:v>
                </c:pt>
                <c:pt idx="17748">
                  <c:v>0.0</c:v>
                </c:pt>
                <c:pt idx="17749">
                  <c:v>0.0</c:v>
                </c:pt>
                <c:pt idx="17750">
                  <c:v>0.0</c:v>
                </c:pt>
                <c:pt idx="17751">
                  <c:v>0.0</c:v>
                </c:pt>
                <c:pt idx="17752">
                  <c:v>0.0</c:v>
                </c:pt>
                <c:pt idx="17753">
                  <c:v>0.0</c:v>
                </c:pt>
                <c:pt idx="17754">
                  <c:v>0.0</c:v>
                </c:pt>
                <c:pt idx="17755">
                  <c:v>0.0</c:v>
                </c:pt>
                <c:pt idx="17756">
                  <c:v>0.0</c:v>
                </c:pt>
                <c:pt idx="17757">
                  <c:v>0.0</c:v>
                </c:pt>
                <c:pt idx="17758">
                  <c:v>0.0</c:v>
                </c:pt>
                <c:pt idx="17759">
                  <c:v>0.0</c:v>
                </c:pt>
                <c:pt idx="17760">
                  <c:v>0.0</c:v>
                </c:pt>
                <c:pt idx="17761">
                  <c:v>0.001</c:v>
                </c:pt>
                <c:pt idx="17762">
                  <c:v>0.001</c:v>
                </c:pt>
                <c:pt idx="17763">
                  <c:v>0.0</c:v>
                </c:pt>
                <c:pt idx="17764">
                  <c:v>0.0</c:v>
                </c:pt>
                <c:pt idx="17765">
                  <c:v>0.001</c:v>
                </c:pt>
                <c:pt idx="17766">
                  <c:v>0.0</c:v>
                </c:pt>
                <c:pt idx="17767">
                  <c:v>0.0</c:v>
                </c:pt>
                <c:pt idx="17768">
                  <c:v>0.001</c:v>
                </c:pt>
                <c:pt idx="17769">
                  <c:v>0.0</c:v>
                </c:pt>
                <c:pt idx="17770">
                  <c:v>0.001</c:v>
                </c:pt>
                <c:pt idx="17771">
                  <c:v>0.0</c:v>
                </c:pt>
                <c:pt idx="17772">
                  <c:v>0.0</c:v>
                </c:pt>
                <c:pt idx="17773">
                  <c:v>0.001</c:v>
                </c:pt>
                <c:pt idx="17774">
                  <c:v>0.0</c:v>
                </c:pt>
                <c:pt idx="17775">
                  <c:v>0.0</c:v>
                </c:pt>
                <c:pt idx="17776">
                  <c:v>0.0</c:v>
                </c:pt>
                <c:pt idx="17777">
                  <c:v>0.001</c:v>
                </c:pt>
                <c:pt idx="17778">
                  <c:v>0.0</c:v>
                </c:pt>
                <c:pt idx="17779">
                  <c:v>0.001</c:v>
                </c:pt>
                <c:pt idx="17780">
                  <c:v>0.001</c:v>
                </c:pt>
                <c:pt idx="17781">
                  <c:v>0.0</c:v>
                </c:pt>
                <c:pt idx="17782">
                  <c:v>0.001</c:v>
                </c:pt>
                <c:pt idx="17783">
                  <c:v>0.0</c:v>
                </c:pt>
                <c:pt idx="17784">
                  <c:v>0.0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c:v>
                </c:pt>
                <c:pt idx="17797">
                  <c:v>0.001</c:v>
                </c:pt>
                <c:pt idx="17798">
                  <c:v>0.0</c:v>
                </c:pt>
                <c:pt idx="17799">
                  <c:v>0.0</c:v>
                </c:pt>
                <c:pt idx="17800">
                  <c:v>0.0</c:v>
                </c:pt>
                <c:pt idx="17801">
                  <c:v>0.0</c:v>
                </c:pt>
                <c:pt idx="17802">
                  <c:v>0.0</c:v>
                </c:pt>
                <c:pt idx="17803">
                  <c:v>0.0</c:v>
                </c:pt>
                <c:pt idx="17804">
                  <c:v>0.0</c:v>
                </c:pt>
                <c:pt idx="17805">
                  <c:v>0.0</c:v>
                </c:pt>
                <c:pt idx="17806">
                  <c:v>0.0</c:v>
                </c:pt>
                <c:pt idx="17807">
                  <c:v>0.001</c:v>
                </c:pt>
                <c:pt idx="17808">
                  <c:v>0.0</c:v>
                </c:pt>
                <c:pt idx="17809">
                  <c:v>0.0</c:v>
                </c:pt>
                <c:pt idx="17810">
                  <c:v>0.0</c:v>
                </c:pt>
                <c:pt idx="17811">
                  <c:v>0.0</c:v>
                </c:pt>
                <c:pt idx="17812">
                  <c:v>0.0</c:v>
                </c:pt>
                <c:pt idx="17813">
                  <c:v>0.001</c:v>
                </c:pt>
                <c:pt idx="17814">
                  <c:v>0.001</c:v>
                </c:pt>
                <c:pt idx="17815">
                  <c:v>0.0</c:v>
                </c:pt>
                <c:pt idx="17816">
                  <c:v>0.0</c:v>
                </c:pt>
                <c:pt idx="17817">
                  <c:v>0.001</c:v>
                </c:pt>
                <c:pt idx="17818">
                  <c:v>0.001</c:v>
                </c:pt>
                <c:pt idx="17819">
                  <c:v>0.0</c:v>
                </c:pt>
                <c:pt idx="17820">
                  <c:v>0.0</c:v>
                </c:pt>
                <c:pt idx="17821">
                  <c:v>0.001</c:v>
                </c:pt>
                <c:pt idx="17822">
                  <c:v>0.001</c:v>
                </c:pt>
                <c:pt idx="17823">
                  <c:v>0.0</c:v>
                </c:pt>
                <c:pt idx="17824">
                  <c:v>0.0</c:v>
                </c:pt>
                <c:pt idx="17825">
                  <c:v>0.0</c:v>
                </c:pt>
                <c:pt idx="17826">
                  <c:v>0.0</c:v>
                </c:pt>
                <c:pt idx="17827">
                  <c:v>0.0</c:v>
                </c:pt>
                <c:pt idx="17828">
                  <c:v>0.0</c:v>
                </c:pt>
                <c:pt idx="17829">
                  <c:v>0.0</c:v>
                </c:pt>
                <c:pt idx="17830">
                  <c:v>0.0</c:v>
                </c:pt>
                <c:pt idx="17831">
                  <c:v>-9999.0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0.001</c:v>
                </c:pt>
                <c:pt idx="17845">
                  <c:v>0.001</c:v>
                </c:pt>
                <c:pt idx="17846">
                  <c:v>0.0</c:v>
                </c:pt>
                <c:pt idx="17847">
                  <c:v>0.0</c:v>
                </c:pt>
                <c:pt idx="17848">
                  <c:v>0.0</c:v>
                </c:pt>
                <c:pt idx="17849">
                  <c:v>0.0</c:v>
                </c:pt>
                <c:pt idx="17850">
                  <c:v>0.0</c:v>
                </c:pt>
                <c:pt idx="17851">
                  <c:v>0.0</c:v>
                </c:pt>
                <c:pt idx="17852">
                  <c:v>0.0</c:v>
                </c:pt>
                <c:pt idx="17853">
                  <c:v>0.0</c:v>
                </c:pt>
                <c:pt idx="17854">
                  <c:v>0.0</c:v>
                </c:pt>
                <c:pt idx="17855">
                  <c:v>0.0</c:v>
                </c:pt>
                <c:pt idx="17856">
                  <c:v>0.001</c:v>
                </c:pt>
                <c:pt idx="17857">
                  <c:v>0.0</c:v>
                </c:pt>
                <c:pt idx="17858">
                  <c:v>0.001</c:v>
                </c:pt>
                <c:pt idx="17859">
                  <c:v>0.001</c:v>
                </c:pt>
                <c:pt idx="17860">
                  <c:v>0.0</c:v>
                </c:pt>
                <c:pt idx="17861">
                  <c:v>0.001</c:v>
                </c:pt>
                <c:pt idx="17862">
                  <c:v>0.0</c:v>
                </c:pt>
                <c:pt idx="17863">
                  <c:v>0.0</c:v>
                </c:pt>
                <c:pt idx="17864">
                  <c:v>0.0</c:v>
                </c:pt>
                <c:pt idx="17865">
                  <c:v>0.0</c:v>
                </c:pt>
                <c:pt idx="17866">
                  <c:v>0.0</c:v>
                </c:pt>
                <c:pt idx="17867">
                  <c:v>0.0</c:v>
                </c:pt>
                <c:pt idx="17868">
                  <c:v>0.0</c:v>
                </c:pt>
                <c:pt idx="17869">
                  <c:v>0.0</c:v>
                </c:pt>
                <c:pt idx="17870">
                  <c:v>0.0</c:v>
                </c:pt>
                <c:pt idx="17871">
                  <c:v>0.0</c:v>
                </c:pt>
                <c:pt idx="17872">
                  <c:v>0.0</c:v>
                </c:pt>
                <c:pt idx="17873">
                  <c:v>0.0</c:v>
                </c:pt>
                <c:pt idx="17874">
                  <c:v>0.0</c:v>
                </c:pt>
                <c:pt idx="17875">
                  <c:v>0.0</c:v>
                </c:pt>
                <c:pt idx="17876">
                  <c:v>0.0</c:v>
                </c:pt>
                <c:pt idx="17877">
                  <c:v>0.0</c:v>
                </c:pt>
                <c:pt idx="17878">
                  <c:v>0.0</c:v>
                </c:pt>
                <c:pt idx="17879">
                  <c:v>0.0</c:v>
                </c:pt>
                <c:pt idx="17880">
                  <c:v>0.0</c:v>
                </c:pt>
                <c:pt idx="17881">
                  <c:v>0.001</c:v>
                </c:pt>
                <c:pt idx="17882">
                  <c:v>0.001</c:v>
                </c:pt>
                <c:pt idx="17883">
                  <c:v>0.0</c:v>
                </c:pt>
                <c:pt idx="17884">
                  <c:v>0.001</c:v>
                </c:pt>
                <c:pt idx="17885">
                  <c:v>0.0</c:v>
                </c:pt>
                <c:pt idx="17886">
                  <c:v>0.001</c:v>
                </c:pt>
                <c:pt idx="17887">
                  <c:v>0.0</c:v>
                </c:pt>
                <c:pt idx="17888">
                  <c:v>0.0</c:v>
                </c:pt>
                <c:pt idx="17889">
                  <c:v>0.001</c:v>
                </c:pt>
                <c:pt idx="17890">
                  <c:v>0.001</c:v>
                </c:pt>
                <c:pt idx="17891">
                  <c:v>0.0</c:v>
                </c:pt>
                <c:pt idx="17892">
                  <c:v>0.0</c:v>
                </c:pt>
                <c:pt idx="17893">
                  <c:v>0.0</c:v>
                </c:pt>
                <c:pt idx="17894">
                  <c:v>0.0</c:v>
                </c:pt>
                <c:pt idx="17895">
                  <c:v>0.0</c:v>
                </c:pt>
                <c:pt idx="17896">
                  <c:v>0.001</c:v>
                </c:pt>
                <c:pt idx="17897">
                  <c:v>0.0</c:v>
                </c:pt>
                <c:pt idx="17898">
                  <c:v>0.0</c:v>
                </c:pt>
                <c:pt idx="17899">
                  <c:v>0.001</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c:v>
                </c:pt>
                <c:pt idx="17924">
                  <c:v>0.001</c:v>
                </c:pt>
                <c:pt idx="17925">
                  <c:v>0.0</c:v>
                </c:pt>
                <c:pt idx="17926">
                  <c:v>0.0</c:v>
                </c:pt>
                <c:pt idx="17927">
                  <c:v>0.0</c:v>
                </c:pt>
                <c:pt idx="17928">
                  <c:v>0.0</c:v>
                </c:pt>
                <c:pt idx="17929">
                  <c:v>0.001</c:v>
                </c:pt>
                <c:pt idx="17930">
                  <c:v>0.0</c:v>
                </c:pt>
                <c:pt idx="17931">
                  <c:v>0.0</c:v>
                </c:pt>
                <c:pt idx="17932">
                  <c:v>0.001</c:v>
                </c:pt>
                <c:pt idx="17933">
                  <c:v>0.0</c:v>
                </c:pt>
                <c:pt idx="17934">
                  <c:v>0.001</c:v>
                </c:pt>
                <c:pt idx="17935">
                  <c:v>0.001</c:v>
                </c:pt>
                <c:pt idx="17936">
                  <c:v>0.0</c:v>
                </c:pt>
                <c:pt idx="17937">
                  <c:v>0.0</c:v>
                </c:pt>
                <c:pt idx="17938">
                  <c:v>0.0</c:v>
                </c:pt>
                <c:pt idx="17939">
                  <c:v>0.001</c:v>
                </c:pt>
                <c:pt idx="17940">
                  <c:v>0.0</c:v>
                </c:pt>
                <c:pt idx="17941">
                  <c:v>0.001</c:v>
                </c:pt>
                <c:pt idx="17942">
                  <c:v>0.0</c:v>
                </c:pt>
                <c:pt idx="17943">
                  <c:v>0.0</c:v>
                </c:pt>
                <c:pt idx="17944">
                  <c:v>0.0</c:v>
                </c:pt>
                <c:pt idx="17945">
                  <c:v>0.0</c:v>
                </c:pt>
                <c:pt idx="17946">
                  <c:v>0.0</c:v>
                </c:pt>
                <c:pt idx="17947">
                  <c:v>0.001</c:v>
                </c:pt>
                <c:pt idx="17948">
                  <c:v>0.0</c:v>
                </c:pt>
                <c:pt idx="17949">
                  <c:v>0.0</c:v>
                </c:pt>
                <c:pt idx="17950">
                  <c:v>0.0</c:v>
                </c:pt>
                <c:pt idx="17951">
                  <c:v>0.0</c:v>
                </c:pt>
                <c:pt idx="17952">
                  <c:v>0.0</c:v>
                </c:pt>
                <c:pt idx="17953">
                  <c:v>0.0</c:v>
                </c:pt>
                <c:pt idx="17954">
                  <c:v>0.001</c:v>
                </c:pt>
                <c:pt idx="17955">
                  <c:v>0.0</c:v>
                </c:pt>
                <c:pt idx="17956">
                  <c:v>0.001</c:v>
                </c:pt>
                <c:pt idx="17957">
                  <c:v>0.0</c:v>
                </c:pt>
                <c:pt idx="17958">
                  <c:v>0.0</c:v>
                </c:pt>
                <c:pt idx="17959">
                  <c:v>0.0</c:v>
                </c:pt>
                <c:pt idx="17960">
                  <c:v>0.0</c:v>
                </c:pt>
                <c:pt idx="17961">
                  <c:v>0.0</c:v>
                </c:pt>
                <c:pt idx="17962">
                  <c:v>0.0</c:v>
                </c:pt>
                <c:pt idx="17963">
                  <c:v>0.0</c:v>
                </c:pt>
                <c:pt idx="17964">
                  <c:v>0.0</c:v>
                </c:pt>
                <c:pt idx="17965">
                  <c:v>0.001</c:v>
                </c:pt>
                <c:pt idx="17966">
                  <c:v>0.0</c:v>
                </c:pt>
                <c:pt idx="17967">
                  <c:v>0.0</c:v>
                </c:pt>
                <c:pt idx="17968">
                  <c:v>0.0</c:v>
                </c:pt>
                <c:pt idx="17969">
                  <c:v>0.0</c:v>
                </c:pt>
                <c:pt idx="17970">
                  <c:v>0.0</c:v>
                </c:pt>
                <c:pt idx="17971">
                  <c:v>0.0</c:v>
                </c:pt>
                <c:pt idx="17972">
                  <c:v>0.0</c:v>
                </c:pt>
                <c:pt idx="17973">
                  <c:v>0.001</c:v>
                </c:pt>
                <c:pt idx="17974">
                  <c:v>0.001</c:v>
                </c:pt>
                <c:pt idx="17975">
                  <c:v>0.001</c:v>
                </c:pt>
                <c:pt idx="17976">
                  <c:v>0.0</c:v>
                </c:pt>
                <c:pt idx="17977">
                  <c:v>0.001</c:v>
                </c:pt>
                <c:pt idx="17978">
                  <c:v>0.001</c:v>
                </c:pt>
                <c:pt idx="17979">
                  <c:v>0.0</c:v>
                </c:pt>
                <c:pt idx="17980">
                  <c:v>0.0</c:v>
                </c:pt>
                <c:pt idx="17981">
                  <c:v>0.001</c:v>
                </c:pt>
                <c:pt idx="17982">
                  <c:v>0.001</c:v>
                </c:pt>
                <c:pt idx="17983">
                  <c:v>0.0</c:v>
                </c:pt>
                <c:pt idx="17984">
                  <c:v>0.0</c:v>
                </c:pt>
                <c:pt idx="17985">
                  <c:v>0.001</c:v>
                </c:pt>
                <c:pt idx="17986">
                  <c:v>0.0</c:v>
                </c:pt>
                <c:pt idx="17987">
                  <c:v>0.001</c:v>
                </c:pt>
                <c:pt idx="17988">
                  <c:v>0.001</c:v>
                </c:pt>
                <c:pt idx="17989">
                  <c:v>0.001</c:v>
                </c:pt>
                <c:pt idx="17990">
                  <c:v>0.0</c:v>
                </c:pt>
                <c:pt idx="17991">
                  <c:v>0.002</c:v>
                </c:pt>
                <c:pt idx="17992">
                  <c:v>0.0</c:v>
                </c:pt>
                <c:pt idx="17993">
                  <c:v>0.0</c:v>
                </c:pt>
                <c:pt idx="17994">
                  <c:v>0.001</c:v>
                </c:pt>
                <c:pt idx="17995">
                  <c:v>0.0</c:v>
                </c:pt>
                <c:pt idx="17996">
                  <c:v>0.0</c:v>
                </c:pt>
                <c:pt idx="17997">
                  <c:v>0.0</c:v>
                </c:pt>
                <c:pt idx="17998">
                  <c:v>0.001</c:v>
                </c:pt>
                <c:pt idx="17999">
                  <c:v>0.002</c:v>
                </c:pt>
                <c:pt idx="18000">
                  <c:v>0.001</c:v>
                </c:pt>
                <c:pt idx="18001">
                  <c:v>0.0</c:v>
                </c:pt>
                <c:pt idx="18002">
                  <c:v>0.0</c:v>
                </c:pt>
                <c:pt idx="18003">
                  <c:v>0.0</c:v>
                </c:pt>
                <c:pt idx="18004">
                  <c:v>0.0</c:v>
                </c:pt>
                <c:pt idx="18005">
                  <c:v>0.0</c:v>
                </c:pt>
                <c:pt idx="18006">
                  <c:v>0.001</c:v>
                </c:pt>
                <c:pt idx="18007">
                  <c:v>0.001</c:v>
                </c:pt>
                <c:pt idx="18008">
                  <c:v>0.0</c:v>
                </c:pt>
                <c:pt idx="18009">
                  <c:v>0.0</c:v>
                </c:pt>
                <c:pt idx="18010">
                  <c:v>0.001</c:v>
                </c:pt>
                <c:pt idx="18011">
                  <c:v>0.0</c:v>
                </c:pt>
                <c:pt idx="18012">
                  <c:v>0.0</c:v>
                </c:pt>
                <c:pt idx="18013">
                  <c:v>0.001</c:v>
                </c:pt>
                <c:pt idx="18014">
                  <c:v>0.0</c:v>
                </c:pt>
                <c:pt idx="18015">
                  <c:v>0.0</c:v>
                </c:pt>
                <c:pt idx="18016">
                  <c:v>0.0</c:v>
                </c:pt>
                <c:pt idx="18017">
                  <c:v>0.001</c:v>
                </c:pt>
                <c:pt idx="18018">
                  <c:v>0.001</c:v>
                </c:pt>
                <c:pt idx="18019">
                  <c:v>0.001</c:v>
                </c:pt>
                <c:pt idx="18020">
                  <c:v>0.0</c:v>
                </c:pt>
                <c:pt idx="18021">
                  <c:v>0.001</c:v>
                </c:pt>
                <c:pt idx="18022">
                  <c:v>0.0</c:v>
                </c:pt>
                <c:pt idx="18023">
                  <c:v>0.0</c:v>
                </c:pt>
                <c:pt idx="18024">
                  <c:v>0.0</c:v>
                </c:pt>
                <c:pt idx="18025">
                  <c:v>0.0</c:v>
                </c:pt>
                <c:pt idx="18026">
                  <c:v>0.0</c:v>
                </c:pt>
                <c:pt idx="18027">
                  <c:v>0.001</c:v>
                </c:pt>
                <c:pt idx="18028">
                  <c:v>0.0</c:v>
                </c:pt>
                <c:pt idx="18029">
                  <c:v>0.001</c:v>
                </c:pt>
                <c:pt idx="18030">
                  <c:v>0.0</c:v>
                </c:pt>
                <c:pt idx="18031">
                  <c:v>0.0</c:v>
                </c:pt>
                <c:pt idx="18032">
                  <c:v>0.0</c:v>
                </c:pt>
                <c:pt idx="18033">
                  <c:v>0.001</c:v>
                </c:pt>
                <c:pt idx="18034">
                  <c:v>0.001</c:v>
                </c:pt>
                <c:pt idx="18035">
                  <c:v>0.0</c:v>
                </c:pt>
                <c:pt idx="18036">
                  <c:v>0.0</c:v>
                </c:pt>
                <c:pt idx="18037">
                  <c:v>0.0</c:v>
                </c:pt>
                <c:pt idx="18038">
                  <c:v>0.0</c:v>
                </c:pt>
                <c:pt idx="18039">
                  <c:v>0.0</c:v>
                </c:pt>
                <c:pt idx="18040">
                  <c:v>0.0</c:v>
                </c:pt>
                <c:pt idx="18041">
                  <c:v>0.0</c:v>
                </c:pt>
                <c:pt idx="18042">
                  <c:v>0.0</c:v>
                </c:pt>
                <c:pt idx="18043">
                  <c:v>0.001</c:v>
                </c:pt>
                <c:pt idx="18044">
                  <c:v>0.0</c:v>
                </c:pt>
                <c:pt idx="18045">
                  <c:v>0.001</c:v>
                </c:pt>
                <c:pt idx="18046">
                  <c:v>0.001</c:v>
                </c:pt>
                <c:pt idx="18047">
                  <c:v>0.001</c:v>
                </c:pt>
                <c:pt idx="18048">
                  <c:v>0.0</c:v>
                </c:pt>
                <c:pt idx="18049">
                  <c:v>0.0</c:v>
                </c:pt>
                <c:pt idx="18050">
                  <c:v>0.0</c:v>
                </c:pt>
                <c:pt idx="18051">
                  <c:v>0.0</c:v>
                </c:pt>
                <c:pt idx="18052">
                  <c:v>0.0</c:v>
                </c:pt>
                <c:pt idx="18053">
                  <c:v>0.0</c:v>
                </c:pt>
                <c:pt idx="18054">
                  <c:v>0.0</c:v>
                </c:pt>
                <c:pt idx="18055">
                  <c:v>0.0</c:v>
                </c:pt>
                <c:pt idx="18056">
                  <c:v>0.0</c:v>
                </c:pt>
                <c:pt idx="18057">
                  <c:v>0.0</c:v>
                </c:pt>
                <c:pt idx="18058">
                  <c:v>0.001</c:v>
                </c:pt>
                <c:pt idx="18059">
                  <c:v>0.0</c:v>
                </c:pt>
                <c:pt idx="18060">
                  <c:v>0.0</c:v>
                </c:pt>
                <c:pt idx="18061">
                  <c:v>0.0</c:v>
                </c:pt>
                <c:pt idx="18062">
                  <c:v>0.0</c:v>
                </c:pt>
                <c:pt idx="18063">
                  <c:v>0.0</c:v>
                </c:pt>
                <c:pt idx="18064">
                  <c:v>0.0</c:v>
                </c:pt>
                <c:pt idx="18065">
                  <c:v>0.001</c:v>
                </c:pt>
                <c:pt idx="18066">
                  <c:v>0.0</c:v>
                </c:pt>
                <c:pt idx="18067">
                  <c:v>0.001</c:v>
                </c:pt>
                <c:pt idx="18068">
                  <c:v>0.0</c:v>
                </c:pt>
                <c:pt idx="18069">
                  <c:v>0.0</c:v>
                </c:pt>
                <c:pt idx="18070">
                  <c:v>0.0</c:v>
                </c:pt>
                <c:pt idx="18071">
                  <c:v>0.0</c:v>
                </c:pt>
                <c:pt idx="18072">
                  <c:v>0.001</c:v>
                </c:pt>
                <c:pt idx="18073">
                  <c:v>0.001</c:v>
                </c:pt>
                <c:pt idx="18074">
                  <c:v>0.0</c:v>
                </c:pt>
                <c:pt idx="18075">
                  <c:v>0.001</c:v>
                </c:pt>
                <c:pt idx="18076">
                  <c:v>0.0</c:v>
                </c:pt>
                <c:pt idx="18077">
                  <c:v>0.001</c:v>
                </c:pt>
                <c:pt idx="18078">
                  <c:v>0.0</c:v>
                </c:pt>
                <c:pt idx="18079">
                  <c:v>0.001</c:v>
                </c:pt>
                <c:pt idx="18080">
                  <c:v>0.0</c:v>
                </c:pt>
                <c:pt idx="18081">
                  <c:v>0.0</c:v>
                </c:pt>
                <c:pt idx="18082">
                  <c:v>0.001</c:v>
                </c:pt>
                <c:pt idx="18083">
                  <c:v>0.0</c:v>
                </c:pt>
                <c:pt idx="18084">
                  <c:v>0.0</c:v>
                </c:pt>
                <c:pt idx="18085">
                  <c:v>0.0</c:v>
                </c:pt>
                <c:pt idx="18086">
                  <c:v>0.001</c:v>
                </c:pt>
                <c:pt idx="18087">
                  <c:v>0.0</c:v>
                </c:pt>
                <c:pt idx="18088">
                  <c:v>0.0</c:v>
                </c:pt>
                <c:pt idx="18089">
                  <c:v>0.001</c:v>
                </c:pt>
                <c:pt idx="18090">
                  <c:v>0.001</c:v>
                </c:pt>
                <c:pt idx="18091">
                  <c:v>0.0</c:v>
                </c:pt>
                <c:pt idx="18092">
                  <c:v>0.0</c:v>
                </c:pt>
                <c:pt idx="18093">
                  <c:v>0.001</c:v>
                </c:pt>
                <c:pt idx="18094">
                  <c:v>0.0</c:v>
                </c:pt>
                <c:pt idx="18095">
                  <c:v>0.001</c:v>
                </c:pt>
                <c:pt idx="18096">
                  <c:v>0.001</c:v>
                </c:pt>
                <c:pt idx="18097">
                  <c:v>0.0</c:v>
                </c:pt>
                <c:pt idx="18098">
                  <c:v>0.0</c:v>
                </c:pt>
                <c:pt idx="18099">
                  <c:v>0.0</c:v>
                </c:pt>
                <c:pt idx="18100">
                  <c:v>0.0</c:v>
                </c:pt>
                <c:pt idx="18101">
                  <c:v>0.0</c:v>
                </c:pt>
                <c:pt idx="18102">
                  <c:v>0.001</c:v>
                </c:pt>
                <c:pt idx="18103">
                  <c:v>0.0</c:v>
                </c:pt>
                <c:pt idx="18104">
                  <c:v>0.001</c:v>
                </c:pt>
                <c:pt idx="18105">
                  <c:v>0.0</c:v>
                </c:pt>
                <c:pt idx="18106">
                  <c:v>0.0</c:v>
                </c:pt>
                <c:pt idx="18107">
                  <c:v>0.0</c:v>
                </c:pt>
                <c:pt idx="18108">
                  <c:v>0.001</c:v>
                </c:pt>
                <c:pt idx="18109">
                  <c:v>0.0</c:v>
                </c:pt>
                <c:pt idx="18110">
                  <c:v>0.001</c:v>
                </c:pt>
                <c:pt idx="18111">
                  <c:v>0.001</c:v>
                </c:pt>
                <c:pt idx="18112">
                  <c:v>0.0</c:v>
                </c:pt>
                <c:pt idx="18113">
                  <c:v>0.001</c:v>
                </c:pt>
                <c:pt idx="18114">
                  <c:v>0.0</c:v>
                </c:pt>
                <c:pt idx="18115">
                  <c:v>0.001</c:v>
                </c:pt>
                <c:pt idx="18116">
                  <c:v>0.0</c:v>
                </c:pt>
                <c:pt idx="18117">
                  <c:v>0.001</c:v>
                </c:pt>
                <c:pt idx="18118">
                  <c:v>0.0</c:v>
                </c:pt>
                <c:pt idx="18119">
                  <c:v>0.0</c:v>
                </c:pt>
                <c:pt idx="18120">
                  <c:v>0.001</c:v>
                </c:pt>
                <c:pt idx="18121">
                  <c:v>0.001</c:v>
                </c:pt>
                <c:pt idx="18122">
                  <c:v>0.0</c:v>
                </c:pt>
                <c:pt idx="18123">
                  <c:v>0.001</c:v>
                </c:pt>
                <c:pt idx="18124">
                  <c:v>0.0</c:v>
                </c:pt>
                <c:pt idx="18125">
                  <c:v>0.0</c:v>
                </c:pt>
                <c:pt idx="18126">
                  <c:v>0.0</c:v>
                </c:pt>
                <c:pt idx="18127">
                  <c:v>0.0</c:v>
                </c:pt>
                <c:pt idx="18128">
                  <c:v>0.0</c:v>
                </c:pt>
                <c:pt idx="18129">
                  <c:v>0.001</c:v>
                </c:pt>
                <c:pt idx="18130">
                  <c:v>0.0</c:v>
                </c:pt>
                <c:pt idx="18131">
                  <c:v>0.001</c:v>
                </c:pt>
                <c:pt idx="18132">
                  <c:v>0.0</c:v>
                </c:pt>
                <c:pt idx="18133">
                  <c:v>0.001</c:v>
                </c:pt>
                <c:pt idx="18134">
                  <c:v>0.001</c:v>
                </c:pt>
                <c:pt idx="18135">
                  <c:v>0.0</c:v>
                </c:pt>
                <c:pt idx="18136">
                  <c:v>0.0</c:v>
                </c:pt>
                <c:pt idx="18137">
                  <c:v>0.001</c:v>
                </c:pt>
                <c:pt idx="18138">
                  <c:v>0.001</c:v>
                </c:pt>
                <c:pt idx="18139">
                  <c:v>0.001</c:v>
                </c:pt>
                <c:pt idx="18140">
                  <c:v>0.001</c:v>
                </c:pt>
                <c:pt idx="18141">
                  <c:v>0.0</c:v>
                </c:pt>
                <c:pt idx="18142">
                  <c:v>0.0</c:v>
                </c:pt>
                <c:pt idx="18143">
                  <c:v>0.001</c:v>
                </c:pt>
                <c:pt idx="18144">
                  <c:v>0.001</c:v>
                </c:pt>
                <c:pt idx="18145">
                  <c:v>0.001</c:v>
                </c:pt>
                <c:pt idx="18146">
                  <c:v>0.0</c:v>
                </c:pt>
                <c:pt idx="18147">
                  <c:v>0.001</c:v>
                </c:pt>
                <c:pt idx="18148">
                  <c:v>0.0</c:v>
                </c:pt>
                <c:pt idx="18149">
                  <c:v>0.001</c:v>
                </c:pt>
                <c:pt idx="18150">
                  <c:v>0.001</c:v>
                </c:pt>
                <c:pt idx="18151">
                  <c:v>0.0</c:v>
                </c:pt>
                <c:pt idx="18152">
                  <c:v>0.0</c:v>
                </c:pt>
                <c:pt idx="18153">
                  <c:v>0.001</c:v>
                </c:pt>
                <c:pt idx="18154">
                  <c:v>0.0</c:v>
                </c:pt>
                <c:pt idx="18155">
                  <c:v>0.001</c:v>
                </c:pt>
                <c:pt idx="18156">
                  <c:v>0.0</c:v>
                </c:pt>
                <c:pt idx="18157">
                  <c:v>0.0</c:v>
                </c:pt>
                <c:pt idx="18158">
                  <c:v>0.0</c:v>
                </c:pt>
                <c:pt idx="18159">
                  <c:v>0.001</c:v>
                </c:pt>
                <c:pt idx="18160">
                  <c:v>0.0</c:v>
                </c:pt>
                <c:pt idx="18161">
                  <c:v>0.0</c:v>
                </c:pt>
                <c:pt idx="18162">
                  <c:v>0.001</c:v>
                </c:pt>
                <c:pt idx="18163">
                  <c:v>0.001</c:v>
                </c:pt>
                <c:pt idx="18164">
                  <c:v>0.001</c:v>
                </c:pt>
                <c:pt idx="18165">
                  <c:v>0.001</c:v>
                </c:pt>
                <c:pt idx="18166">
                  <c:v>0.0</c:v>
                </c:pt>
                <c:pt idx="18167">
                  <c:v>0.0</c:v>
                </c:pt>
                <c:pt idx="18168">
                  <c:v>0.0</c:v>
                </c:pt>
                <c:pt idx="18169">
                  <c:v>0.001</c:v>
                </c:pt>
                <c:pt idx="18170">
                  <c:v>0.001</c:v>
                </c:pt>
                <c:pt idx="18171">
                  <c:v>0.002</c:v>
                </c:pt>
                <c:pt idx="18172">
                  <c:v>0.001</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0.001</c:v>
                </c:pt>
                <c:pt idx="18185">
                  <c:v>0.001</c:v>
                </c:pt>
                <c:pt idx="18186">
                  <c:v>0.001</c:v>
                </c:pt>
                <c:pt idx="18187">
                  <c:v>0.0</c:v>
                </c:pt>
                <c:pt idx="18188">
                  <c:v>0.0</c:v>
                </c:pt>
                <c:pt idx="18189">
                  <c:v>0.0</c:v>
                </c:pt>
                <c:pt idx="18190">
                  <c:v>0.0</c:v>
                </c:pt>
                <c:pt idx="18191">
                  <c:v>0.0</c:v>
                </c:pt>
                <c:pt idx="18192">
                  <c:v>0.0</c:v>
                </c:pt>
                <c:pt idx="18193">
                  <c:v>0.001</c:v>
                </c:pt>
                <c:pt idx="18194">
                  <c:v>0.0</c:v>
                </c:pt>
                <c:pt idx="18195">
                  <c:v>0.0</c:v>
                </c:pt>
                <c:pt idx="18196">
                  <c:v>0.0</c:v>
                </c:pt>
                <c:pt idx="18197">
                  <c:v>0.001</c:v>
                </c:pt>
                <c:pt idx="18198">
                  <c:v>0.0</c:v>
                </c:pt>
                <c:pt idx="18199">
                  <c:v>0.001</c:v>
                </c:pt>
                <c:pt idx="18200">
                  <c:v>0.0</c:v>
                </c:pt>
                <c:pt idx="18201">
                  <c:v>0.001</c:v>
                </c:pt>
                <c:pt idx="18202">
                  <c:v>0.0</c:v>
                </c:pt>
                <c:pt idx="18203">
                  <c:v>0.001</c:v>
                </c:pt>
                <c:pt idx="18204">
                  <c:v>0.0</c:v>
                </c:pt>
                <c:pt idx="18205">
                  <c:v>0.001</c:v>
                </c:pt>
                <c:pt idx="18206">
                  <c:v>0.001</c:v>
                </c:pt>
                <c:pt idx="18207">
                  <c:v>0.001</c:v>
                </c:pt>
                <c:pt idx="18208">
                  <c:v>0.001</c:v>
                </c:pt>
                <c:pt idx="18209">
                  <c:v>0.001</c:v>
                </c:pt>
                <c:pt idx="18210">
                  <c:v>0.001</c:v>
                </c:pt>
                <c:pt idx="18211">
                  <c:v>0.0</c:v>
                </c:pt>
                <c:pt idx="18212">
                  <c:v>0.0</c:v>
                </c:pt>
                <c:pt idx="18213">
                  <c:v>0.001</c:v>
                </c:pt>
                <c:pt idx="18214">
                  <c:v>0.001</c:v>
                </c:pt>
                <c:pt idx="18215">
                  <c:v>0.0</c:v>
                </c:pt>
                <c:pt idx="18216">
                  <c:v>0.0</c:v>
                </c:pt>
                <c:pt idx="18217">
                  <c:v>0.001</c:v>
                </c:pt>
                <c:pt idx="18218">
                  <c:v>0.0</c:v>
                </c:pt>
                <c:pt idx="18219">
                  <c:v>0.0</c:v>
                </c:pt>
                <c:pt idx="18220">
                  <c:v>0.0</c:v>
                </c:pt>
                <c:pt idx="18221">
                  <c:v>0.0</c:v>
                </c:pt>
                <c:pt idx="18222">
                  <c:v>0.001</c:v>
                </c:pt>
                <c:pt idx="18223">
                  <c:v>0.0</c:v>
                </c:pt>
                <c:pt idx="18224">
                  <c:v>0.0</c:v>
                </c:pt>
                <c:pt idx="18225">
                  <c:v>0.0</c:v>
                </c:pt>
                <c:pt idx="18226">
                  <c:v>0.0</c:v>
                </c:pt>
                <c:pt idx="18227">
                  <c:v>0.002</c:v>
                </c:pt>
                <c:pt idx="18228">
                  <c:v>0.0</c:v>
                </c:pt>
                <c:pt idx="18229">
                  <c:v>0.0</c:v>
                </c:pt>
                <c:pt idx="18230">
                  <c:v>0.001</c:v>
                </c:pt>
                <c:pt idx="18231">
                  <c:v>0.001</c:v>
                </c:pt>
                <c:pt idx="18232">
                  <c:v>0.0</c:v>
                </c:pt>
                <c:pt idx="18233">
                  <c:v>0.001</c:v>
                </c:pt>
                <c:pt idx="18234">
                  <c:v>0.001</c:v>
                </c:pt>
                <c:pt idx="18235">
                  <c:v>0.0</c:v>
                </c:pt>
                <c:pt idx="18236">
                  <c:v>0.0</c:v>
                </c:pt>
                <c:pt idx="18237">
                  <c:v>0.0</c:v>
                </c:pt>
                <c:pt idx="18238">
                  <c:v>0.001</c:v>
                </c:pt>
                <c:pt idx="18239">
                  <c:v>0.0</c:v>
                </c:pt>
                <c:pt idx="18240">
                  <c:v>0.0</c:v>
                </c:pt>
                <c:pt idx="18241">
                  <c:v>0.001</c:v>
                </c:pt>
                <c:pt idx="18242">
                  <c:v>0.0</c:v>
                </c:pt>
                <c:pt idx="18243">
                  <c:v>0.001</c:v>
                </c:pt>
                <c:pt idx="18244">
                  <c:v>0.001</c:v>
                </c:pt>
                <c:pt idx="18245">
                  <c:v>0.0</c:v>
                </c:pt>
                <c:pt idx="18246">
                  <c:v>0.0</c:v>
                </c:pt>
                <c:pt idx="18247">
                  <c:v>0.001</c:v>
                </c:pt>
                <c:pt idx="18248">
                  <c:v>0.001</c:v>
                </c:pt>
                <c:pt idx="18249">
                  <c:v>0.001</c:v>
                </c:pt>
                <c:pt idx="18250">
                  <c:v>0.0</c:v>
                </c:pt>
                <c:pt idx="18251">
                  <c:v>0.0</c:v>
                </c:pt>
                <c:pt idx="18252">
                  <c:v>0.0</c:v>
                </c:pt>
                <c:pt idx="18253">
                  <c:v>0.0</c:v>
                </c:pt>
                <c:pt idx="18254">
                  <c:v>0.001</c:v>
                </c:pt>
                <c:pt idx="18255">
                  <c:v>0.001</c:v>
                </c:pt>
                <c:pt idx="18256">
                  <c:v>0.001</c:v>
                </c:pt>
                <c:pt idx="18257">
                  <c:v>0.002</c:v>
                </c:pt>
                <c:pt idx="18258">
                  <c:v>0.0</c:v>
                </c:pt>
                <c:pt idx="18259">
                  <c:v>0.0</c:v>
                </c:pt>
                <c:pt idx="18260">
                  <c:v>0.0</c:v>
                </c:pt>
                <c:pt idx="18261">
                  <c:v>0.0</c:v>
                </c:pt>
                <c:pt idx="18262">
                  <c:v>0.0</c:v>
                </c:pt>
                <c:pt idx="18263">
                  <c:v>0.001</c:v>
                </c:pt>
                <c:pt idx="18264">
                  <c:v>0.001</c:v>
                </c:pt>
                <c:pt idx="18265">
                  <c:v>0.001</c:v>
                </c:pt>
                <c:pt idx="18266">
                  <c:v>0.001</c:v>
                </c:pt>
                <c:pt idx="18267">
                  <c:v>0.0</c:v>
                </c:pt>
                <c:pt idx="18268">
                  <c:v>0.0</c:v>
                </c:pt>
                <c:pt idx="18269">
                  <c:v>0.0</c:v>
                </c:pt>
                <c:pt idx="18270">
                  <c:v>0.001</c:v>
                </c:pt>
                <c:pt idx="18271">
                  <c:v>0.0</c:v>
                </c:pt>
                <c:pt idx="18272">
                  <c:v>0.0</c:v>
                </c:pt>
                <c:pt idx="18273">
                  <c:v>0.001</c:v>
                </c:pt>
                <c:pt idx="18274">
                  <c:v>0.0</c:v>
                </c:pt>
                <c:pt idx="18275">
                  <c:v>0.0</c:v>
                </c:pt>
                <c:pt idx="18276">
                  <c:v>0.001</c:v>
                </c:pt>
                <c:pt idx="18277">
                  <c:v>0.001</c:v>
                </c:pt>
                <c:pt idx="18278">
                  <c:v>0.0</c:v>
                </c:pt>
                <c:pt idx="18279">
                  <c:v>0.0</c:v>
                </c:pt>
                <c:pt idx="18280">
                  <c:v>0.0</c:v>
                </c:pt>
                <c:pt idx="18281">
                  <c:v>0.0</c:v>
                </c:pt>
                <c:pt idx="18282">
                  <c:v>0.001</c:v>
                </c:pt>
                <c:pt idx="18283">
                  <c:v>0.0</c:v>
                </c:pt>
                <c:pt idx="18284">
                  <c:v>0.0</c:v>
                </c:pt>
                <c:pt idx="18285">
                  <c:v>0.0</c:v>
                </c:pt>
                <c:pt idx="18286">
                  <c:v>0.0</c:v>
                </c:pt>
                <c:pt idx="18287">
                  <c:v>0.001</c:v>
                </c:pt>
                <c:pt idx="18288">
                  <c:v>0.001</c:v>
                </c:pt>
                <c:pt idx="18289">
                  <c:v>0.0</c:v>
                </c:pt>
                <c:pt idx="18290">
                  <c:v>0.0</c:v>
                </c:pt>
                <c:pt idx="18291">
                  <c:v>0.0</c:v>
                </c:pt>
                <c:pt idx="18292">
                  <c:v>0.0</c:v>
                </c:pt>
                <c:pt idx="18293">
                  <c:v>0.0</c:v>
                </c:pt>
                <c:pt idx="18294">
                  <c:v>0.001</c:v>
                </c:pt>
                <c:pt idx="18295">
                  <c:v>0.0</c:v>
                </c:pt>
                <c:pt idx="18296">
                  <c:v>0.001</c:v>
                </c:pt>
                <c:pt idx="18297">
                  <c:v>0.0</c:v>
                </c:pt>
                <c:pt idx="18298">
                  <c:v>0.0</c:v>
                </c:pt>
                <c:pt idx="18299">
                  <c:v>0.001</c:v>
                </c:pt>
                <c:pt idx="18300">
                  <c:v>0.0</c:v>
                </c:pt>
                <c:pt idx="18301">
                  <c:v>0.0</c:v>
                </c:pt>
                <c:pt idx="18302">
                  <c:v>0.0</c:v>
                </c:pt>
                <c:pt idx="18303">
                  <c:v>0.0</c:v>
                </c:pt>
                <c:pt idx="18304">
                  <c:v>0.001</c:v>
                </c:pt>
                <c:pt idx="18305">
                  <c:v>0.0</c:v>
                </c:pt>
                <c:pt idx="18306">
                  <c:v>0.001</c:v>
                </c:pt>
                <c:pt idx="18307">
                  <c:v>0.001</c:v>
                </c:pt>
                <c:pt idx="18308">
                  <c:v>0.0</c:v>
                </c:pt>
                <c:pt idx="18309">
                  <c:v>0.0</c:v>
                </c:pt>
                <c:pt idx="18310">
                  <c:v>0.001</c:v>
                </c:pt>
                <c:pt idx="18311">
                  <c:v>0.001</c:v>
                </c:pt>
                <c:pt idx="18312">
                  <c:v>0.0</c:v>
                </c:pt>
                <c:pt idx="18313">
                  <c:v>0.001</c:v>
                </c:pt>
                <c:pt idx="18314">
                  <c:v>0.001</c:v>
                </c:pt>
                <c:pt idx="18315">
                  <c:v>0.001</c:v>
                </c:pt>
                <c:pt idx="18316">
                  <c:v>0.001</c:v>
                </c:pt>
                <c:pt idx="18317">
                  <c:v>0.0</c:v>
                </c:pt>
                <c:pt idx="18318">
                  <c:v>0.001</c:v>
                </c:pt>
                <c:pt idx="18319">
                  <c:v>0.001</c:v>
                </c:pt>
                <c:pt idx="18320">
                  <c:v>0.001</c:v>
                </c:pt>
                <c:pt idx="18321">
                  <c:v>0.001</c:v>
                </c:pt>
                <c:pt idx="18322">
                  <c:v>0.001</c:v>
                </c:pt>
                <c:pt idx="18323">
                  <c:v>0.001</c:v>
                </c:pt>
                <c:pt idx="18324">
                  <c:v>0.0</c:v>
                </c:pt>
                <c:pt idx="18325">
                  <c:v>0.002</c:v>
                </c:pt>
                <c:pt idx="18326">
                  <c:v>0.001</c:v>
                </c:pt>
                <c:pt idx="18327">
                  <c:v>0.001</c:v>
                </c:pt>
                <c:pt idx="18328">
                  <c:v>0.001</c:v>
                </c:pt>
                <c:pt idx="18329">
                  <c:v>0.001</c:v>
                </c:pt>
                <c:pt idx="18330">
                  <c:v>0.001</c:v>
                </c:pt>
                <c:pt idx="18331">
                  <c:v>0.001</c:v>
                </c:pt>
                <c:pt idx="18332">
                  <c:v>0.0</c:v>
                </c:pt>
                <c:pt idx="18333">
                  <c:v>0.0</c:v>
                </c:pt>
                <c:pt idx="18334">
                  <c:v>0.0</c:v>
                </c:pt>
                <c:pt idx="18335">
                  <c:v>0.0</c:v>
                </c:pt>
                <c:pt idx="18336">
                  <c:v>0.001</c:v>
                </c:pt>
                <c:pt idx="18337">
                  <c:v>0.0</c:v>
                </c:pt>
                <c:pt idx="18338">
                  <c:v>0.0</c:v>
                </c:pt>
                <c:pt idx="18339">
                  <c:v>0.0</c:v>
                </c:pt>
                <c:pt idx="18340">
                  <c:v>0.0</c:v>
                </c:pt>
                <c:pt idx="18341">
                  <c:v>0.001</c:v>
                </c:pt>
                <c:pt idx="18342">
                  <c:v>0.0</c:v>
                </c:pt>
                <c:pt idx="18343">
                  <c:v>0.0</c:v>
                </c:pt>
                <c:pt idx="18344">
                  <c:v>0.0</c:v>
                </c:pt>
                <c:pt idx="18345">
                  <c:v>0.001</c:v>
                </c:pt>
                <c:pt idx="18346">
                  <c:v>0.001</c:v>
                </c:pt>
                <c:pt idx="18347">
                  <c:v>0.001</c:v>
                </c:pt>
                <c:pt idx="18348">
                  <c:v>0.001</c:v>
                </c:pt>
                <c:pt idx="18349">
                  <c:v>0.0</c:v>
                </c:pt>
                <c:pt idx="18350">
                  <c:v>0.001</c:v>
                </c:pt>
                <c:pt idx="18351">
                  <c:v>0.001</c:v>
                </c:pt>
                <c:pt idx="18352">
                  <c:v>0.001</c:v>
                </c:pt>
                <c:pt idx="18353">
                  <c:v>0.001</c:v>
                </c:pt>
                <c:pt idx="18354">
                  <c:v>0.0</c:v>
                </c:pt>
                <c:pt idx="18355">
                  <c:v>0.001</c:v>
                </c:pt>
                <c:pt idx="18356">
                  <c:v>0.0</c:v>
                </c:pt>
                <c:pt idx="18357">
                  <c:v>0.0</c:v>
                </c:pt>
                <c:pt idx="18358">
                  <c:v>0.0</c:v>
                </c:pt>
                <c:pt idx="18359">
                  <c:v>0.0</c:v>
                </c:pt>
                <c:pt idx="18360">
                  <c:v>0.001</c:v>
                </c:pt>
                <c:pt idx="18361">
                  <c:v>0.001</c:v>
                </c:pt>
                <c:pt idx="18362">
                  <c:v>0.0</c:v>
                </c:pt>
                <c:pt idx="18363">
                  <c:v>0.0</c:v>
                </c:pt>
                <c:pt idx="18364">
                  <c:v>0.0</c:v>
                </c:pt>
                <c:pt idx="18365">
                  <c:v>0.001</c:v>
                </c:pt>
                <c:pt idx="18366">
                  <c:v>0.001</c:v>
                </c:pt>
                <c:pt idx="18367">
                  <c:v>0.0</c:v>
                </c:pt>
                <c:pt idx="18368">
                  <c:v>0.001</c:v>
                </c:pt>
                <c:pt idx="18369">
                  <c:v>0.0</c:v>
                </c:pt>
                <c:pt idx="18370">
                  <c:v>0.0</c:v>
                </c:pt>
                <c:pt idx="18371">
                  <c:v>0.0</c:v>
                </c:pt>
                <c:pt idx="18372">
                  <c:v>0.001</c:v>
                </c:pt>
                <c:pt idx="18373">
                  <c:v>0.001</c:v>
                </c:pt>
                <c:pt idx="18374">
                  <c:v>0.0</c:v>
                </c:pt>
                <c:pt idx="18375">
                  <c:v>0.0</c:v>
                </c:pt>
                <c:pt idx="18376">
                  <c:v>0.0</c:v>
                </c:pt>
                <c:pt idx="18377">
                  <c:v>0.001</c:v>
                </c:pt>
                <c:pt idx="18378">
                  <c:v>0.0</c:v>
                </c:pt>
                <c:pt idx="18379">
                  <c:v>0.0</c:v>
                </c:pt>
                <c:pt idx="18380">
                  <c:v>0.001</c:v>
                </c:pt>
                <c:pt idx="18381">
                  <c:v>0.0</c:v>
                </c:pt>
                <c:pt idx="18382">
                  <c:v>0.0</c:v>
                </c:pt>
                <c:pt idx="18383">
                  <c:v>0.001</c:v>
                </c:pt>
                <c:pt idx="18384">
                  <c:v>0.0</c:v>
                </c:pt>
                <c:pt idx="18385">
                  <c:v>0.0</c:v>
                </c:pt>
                <c:pt idx="18386">
                  <c:v>0.0</c:v>
                </c:pt>
                <c:pt idx="18387">
                  <c:v>0.001</c:v>
                </c:pt>
                <c:pt idx="18388">
                  <c:v>0.001</c:v>
                </c:pt>
                <c:pt idx="18389">
                  <c:v>-9999.0</c:v>
                </c:pt>
                <c:pt idx="18390">
                  <c:v>-9999.0</c:v>
                </c:pt>
                <c:pt idx="18391">
                  <c:v>-9999.0</c:v>
                </c:pt>
                <c:pt idx="18392">
                  <c:v>-9999.0</c:v>
                </c:pt>
                <c:pt idx="18393">
                  <c:v>-9999.0</c:v>
                </c:pt>
                <c:pt idx="18394">
                  <c:v>-9999.0</c:v>
                </c:pt>
                <c:pt idx="18395">
                  <c:v>-9999.0</c:v>
                </c:pt>
                <c:pt idx="18396">
                  <c:v>-9999.0</c:v>
                </c:pt>
                <c:pt idx="18397">
                  <c:v>-9999.0</c:v>
                </c:pt>
                <c:pt idx="18398">
                  <c:v>-9999.0</c:v>
                </c:pt>
                <c:pt idx="18399">
                  <c:v>-9999.0</c:v>
                </c:pt>
                <c:pt idx="18400">
                  <c:v>-9999.0</c:v>
                </c:pt>
                <c:pt idx="18401">
                  <c:v>-9999.0</c:v>
                </c:pt>
                <c:pt idx="18402">
                  <c:v>-9999.0</c:v>
                </c:pt>
                <c:pt idx="18403">
                  <c:v>-9999.0</c:v>
                </c:pt>
                <c:pt idx="18404">
                  <c:v>-9999.0</c:v>
                </c:pt>
                <c:pt idx="18405">
                  <c:v>-9999.0</c:v>
                </c:pt>
                <c:pt idx="18406">
                  <c:v>-9999.0</c:v>
                </c:pt>
                <c:pt idx="18407">
                  <c:v>-9999.0</c:v>
                </c:pt>
                <c:pt idx="18408">
                  <c:v>-9999.0</c:v>
                </c:pt>
                <c:pt idx="18409">
                  <c:v>-9999.0</c:v>
                </c:pt>
                <c:pt idx="18410">
                  <c:v>-9999.0</c:v>
                </c:pt>
                <c:pt idx="18411">
                  <c:v>-9999.0</c:v>
                </c:pt>
                <c:pt idx="18412">
                  <c:v>-9999.0</c:v>
                </c:pt>
                <c:pt idx="18413">
                  <c:v>-9999.0</c:v>
                </c:pt>
                <c:pt idx="18414">
                  <c:v>-9999.0</c:v>
                </c:pt>
                <c:pt idx="18415">
                  <c:v>-9999.0</c:v>
                </c:pt>
                <c:pt idx="18416">
                  <c:v>-9999.0</c:v>
                </c:pt>
                <c:pt idx="18417">
                  <c:v>-9999.0</c:v>
                </c:pt>
                <c:pt idx="18418">
                  <c:v>-9999.0</c:v>
                </c:pt>
                <c:pt idx="18419">
                  <c:v>-9999.0</c:v>
                </c:pt>
                <c:pt idx="18420">
                  <c:v>-9999.0</c:v>
                </c:pt>
                <c:pt idx="18421">
                  <c:v>-9999.0</c:v>
                </c:pt>
                <c:pt idx="18422">
                  <c:v>-9999.0</c:v>
                </c:pt>
                <c:pt idx="18423">
                  <c:v>-9999.0</c:v>
                </c:pt>
                <c:pt idx="18424">
                  <c:v>-9999.0</c:v>
                </c:pt>
                <c:pt idx="18425">
                  <c:v>-9999.0</c:v>
                </c:pt>
                <c:pt idx="18426">
                  <c:v>-9999.0</c:v>
                </c:pt>
                <c:pt idx="18427">
                  <c:v>-9999.0</c:v>
                </c:pt>
                <c:pt idx="18428">
                  <c:v>-9999.0</c:v>
                </c:pt>
                <c:pt idx="18429">
                  <c:v>-9999.0</c:v>
                </c:pt>
                <c:pt idx="18430">
                  <c:v>-9999.0</c:v>
                </c:pt>
                <c:pt idx="18431">
                  <c:v>-9999.0</c:v>
                </c:pt>
                <c:pt idx="18432">
                  <c:v>-9999.0</c:v>
                </c:pt>
                <c:pt idx="18433">
                  <c:v>-9999.0</c:v>
                </c:pt>
                <c:pt idx="18434">
                  <c:v>-9999.0</c:v>
                </c:pt>
                <c:pt idx="18435">
                  <c:v>-9999.0</c:v>
                </c:pt>
                <c:pt idx="18436">
                  <c:v>-9999.0</c:v>
                </c:pt>
                <c:pt idx="18437">
                  <c:v>-9999.0</c:v>
                </c:pt>
                <c:pt idx="18438">
                  <c:v>-9999.0</c:v>
                </c:pt>
                <c:pt idx="18439">
                  <c:v>-9999.0</c:v>
                </c:pt>
                <c:pt idx="18440">
                  <c:v>-9999.0</c:v>
                </c:pt>
                <c:pt idx="18441">
                  <c:v>-9999.0</c:v>
                </c:pt>
                <c:pt idx="18442">
                  <c:v>-9999.0</c:v>
                </c:pt>
                <c:pt idx="18443">
                  <c:v>-9999.0</c:v>
                </c:pt>
                <c:pt idx="18444">
                  <c:v>-9999.0</c:v>
                </c:pt>
                <c:pt idx="18445">
                  <c:v>-9999.0</c:v>
                </c:pt>
                <c:pt idx="18446">
                  <c:v>-9999.0</c:v>
                </c:pt>
                <c:pt idx="18447">
                  <c:v>-9999.0</c:v>
                </c:pt>
                <c:pt idx="18448">
                  <c:v>-9999.0</c:v>
                </c:pt>
                <c:pt idx="18449">
                  <c:v>-9999.0</c:v>
                </c:pt>
                <c:pt idx="18450">
                  <c:v>-9999.0</c:v>
                </c:pt>
                <c:pt idx="18451">
                  <c:v>-9999.0</c:v>
                </c:pt>
                <c:pt idx="18452">
                  <c:v>-9999.0</c:v>
                </c:pt>
                <c:pt idx="18453">
                  <c:v>-9999.0</c:v>
                </c:pt>
                <c:pt idx="18454">
                  <c:v>-9999.0</c:v>
                </c:pt>
                <c:pt idx="18455">
                  <c:v>-9999.0</c:v>
                </c:pt>
                <c:pt idx="18456">
                  <c:v>-9999.0</c:v>
                </c:pt>
                <c:pt idx="18457">
                  <c:v>-9999.0</c:v>
                </c:pt>
                <c:pt idx="18458">
                  <c:v>-9999.0</c:v>
                </c:pt>
                <c:pt idx="18459">
                  <c:v>-9999.0</c:v>
                </c:pt>
                <c:pt idx="18460">
                  <c:v>-9999.0</c:v>
                </c:pt>
                <c:pt idx="18461">
                  <c:v>-9999.0</c:v>
                </c:pt>
                <c:pt idx="18462">
                  <c:v>-9999.0</c:v>
                </c:pt>
                <c:pt idx="18463">
                  <c:v>-9999.0</c:v>
                </c:pt>
                <c:pt idx="18464">
                  <c:v>-9999.0</c:v>
                </c:pt>
                <c:pt idx="18465">
                  <c:v>-9999.0</c:v>
                </c:pt>
                <c:pt idx="18466">
                  <c:v>-9999.0</c:v>
                </c:pt>
                <c:pt idx="18467">
                  <c:v>-9999.0</c:v>
                </c:pt>
                <c:pt idx="18468">
                  <c:v>-9999.0</c:v>
                </c:pt>
                <c:pt idx="18469">
                  <c:v>-9999.0</c:v>
                </c:pt>
                <c:pt idx="18470">
                  <c:v>-9999.0</c:v>
                </c:pt>
                <c:pt idx="18471">
                  <c:v>-9999.0</c:v>
                </c:pt>
                <c:pt idx="18472">
                  <c:v>-9999.0</c:v>
                </c:pt>
                <c:pt idx="18473">
                  <c:v>-9999.0</c:v>
                </c:pt>
                <c:pt idx="18474">
                  <c:v>-9999.0</c:v>
                </c:pt>
                <c:pt idx="18475">
                  <c:v>-9999.0</c:v>
                </c:pt>
                <c:pt idx="18476">
                  <c:v>-9999.0</c:v>
                </c:pt>
                <c:pt idx="18477">
                  <c:v>-9999.0</c:v>
                </c:pt>
                <c:pt idx="18478">
                  <c:v>-9999.0</c:v>
                </c:pt>
                <c:pt idx="18479">
                  <c:v>-9999.0</c:v>
                </c:pt>
                <c:pt idx="18480">
                  <c:v>-9999.0</c:v>
                </c:pt>
                <c:pt idx="18481">
                  <c:v>-9999.0</c:v>
                </c:pt>
                <c:pt idx="18482">
                  <c:v>-9999.0</c:v>
                </c:pt>
                <c:pt idx="18483">
                  <c:v>-9999.0</c:v>
                </c:pt>
                <c:pt idx="18484">
                  <c:v>-9999.0</c:v>
                </c:pt>
                <c:pt idx="18485">
                  <c:v>-9999.0</c:v>
                </c:pt>
                <c:pt idx="18486">
                  <c:v>-9999.0</c:v>
                </c:pt>
                <c:pt idx="18487">
                  <c:v>-9999.0</c:v>
                </c:pt>
                <c:pt idx="18488">
                  <c:v>-9999.0</c:v>
                </c:pt>
                <c:pt idx="18489">
                  <c:v>-9999.0</c:v>
                </c:pt>
                <c:pt idx="18490">
                  <c:v>-9999.0</c:v>
                </c:pt>
                <c:pt idx="18491">
                  <c:v>-9999.0</c:v>
                </c:pt>
                <c:pt idx="18492">
                  <c:v>-9999.0</c:v>
                </c:pt>
                <c:pt idx="18493">
                  <c:v>-9999.0</c:v>
                </c:pt>
                <c:pt idx="18494">
                  <c:v>-9999.0</c:v>
                </c:pt>
                <c:pt idx="18495">
                  <c:v>-9999.0</c:v>
                </c:pt>
                <c:pt idx="18496">
                  <c:v>-9999.0</c:v>
                </c:pt>
                <c:pt idx="18497">
                  <c:v>-9999.0</c:v>
                </c:pt>
                <c:pt idx="18498">
                  <c:v>-9999.0</c:v>
                </c:pt>
                <c:pt idx="18499">
                  <c:v>-9999.0</c:v>
                </c:pt>
                <c:pt idx="18500">
                  <c:v>-9999.0</c:v>
                </c:pt>
                <c:pt idx="18501">
                  <c:v>-9999.0</c:v>
                </c:pt>
                <c:pt idx="18502">
                  <c:v>-9999.0</c:v>
                </c:pt>
                <c:pt idx="18503">
                  <c:v>-9999.0</c:v>
                </c:pt>
                <c:pt idx="18504">
                  <c:v>-9999.0</c:v>
                </c:pt>
                <c:pt idx="18505">
                  <c:v>-9999.0</c:v>
                </c:pt>
                <c:pt idx="18506">
                  <c:v>-9999.0</c:v>
                </c:pt>
                <c:pt idx="18507">
                  <c:v>-9999.0</c:v>
                </c:pt>
                <c:pt idx="18508">
                  <c:v>-9999.0</c:v>
                </c:pt>
                <c:pt idx="18509">
                  <c:v>-9999.0</c:v>
                </c:pt>
                <c:pt idx="18510">
                  <c:v>-9999.0</c:v>
                </c:pt>
                <c:pt idx="18511">
                  <c:v>-9999.0</c:v>
                </c:pt>
                <c:pt idx="18512">
                  <c:v>-9999.0</c:v>
                </c:pt>
                <c:pt idx="18513">
                  <c:v>-9999.0</c:v>
                </c:pt>
                <c:pt idx="18514">
                  <c:v>-9999.0</c:v>
                </c:pt>
                <c:pt idx="18515">
                  <c:v>-9999.0</c:v>
                </c:pt>
                <c:pt idx="18516">
                  <c:v>-9999.0</c:v>
                </c:pt>
                <c:pt idx="18517">
                  <c:v>-9999.0</c:v>
                </c:pt>
                <c:pt idx="18518">
                  <c:v>-9999.0</c:v>
                </c:pt>
                <c:pt idx="18519">
                  <c:v>-9999.0</c:v>
                </c:pt>
                <c:pt idx="18520">
                  <c:v>-9999.0</c:v>
                </c:pt>
                <c:pt idx="18521">
                  <c:v>-9999.0</c:v>
                </c:pt>
                <c:pt idx="18522">
                  <c:v>-9999.0</c:v>
                </c:pt>
                <c:pt idx="18523">
                  <c:v>-9999.0</c:v>
                </c:pt>
                <c:pt idx="18524">
                  <c:v>-9999.0</c:v>
                </c:pt>
                <c:pt idx="18525">
                  <c:v>-9999.0</c:v>
                </c:pt>
                <c:pt idx="18526">
                  <c:v>-9999.0</c:v>
                </c:pt>
                <c:pt idx="18527">
                  <c:v>-9999.0</c:v>
                </c:pt>
                <c:pt idx="18528">
                  <c:v>-9999.0</c:v>
                </c:pt>
                <c:pt idx="18529">
                  <c:v>-9999.0</c:v>
                </c:pt>
                <c:pt idx="18530">
                  <c:v>-9999.0</c:v>
                </c:pt>
                <c:pt idx="18531">
                  <c:v>-9999.0</c:v>
                </c:pt>
                <c:pt idx="18532">
                  <c:v>-9999.0</c:v>
                </c:pt>
                <c:pt idx="18533">
                  <c:v>-9999.0</c:v>
                </c:pt>
                <c:pt idx="18534">
                  <c:v>-9999.0</c:v>
                </c:pt>
                <c:pt idx="18535">
                  <c:v>-9999.0</c:v>
                </c:pt>
                <c:pt idx="18536">
                  <c:v>-9999.0</c:v>
                </c:pt>
                <c:pt idx="18537">
                  <c:v>-9999.0</c:v>
                </c:pt>
                <c:pt idx="18538">
                  <c:v>-9999.0</c:v>
                </c:pt>
                <c:pt idx="18539">
                  <c:v>-9999.0</c:v>
                </c:pt>
                <c:pt idx="18540">
                  <c:v>-9999.0</c:v>
                </c:pt>
                <c:pt idx="18541">
                  <c:v>-9999.0</c:v>
                </c:pt>
                <c:pt idx="18542">
                  <c:v>-9999.0</c:v>
                </c:pt>
                <c:pt idx="18543">
                  <c:v>-9999.0</c:v>
                </c:pt>
                <c:pt idx="18544">
                  <c:v>-9999.0</c:v>
                </c:pt>
                <c:pt idx="18545">
                  <c:v>-9999.0</c:v>
                </c:pt>
                <c:pt idx="18546">
                  <c:v>-9999.0</c:v>
                </c:pt>
                <c:pt idx="18547">
                  <c:v>-9999.0</c:v>
                </c:pt>
                <c:pt idx="18548">
                  <c:v>-9999.0</c:v>
                </c:pt>
                <c:pt idx="18549">
                  <c:v>-9999.0</c:v>
                </c:pt>
                <c:pt idx="18550">
                  <c:v>-9999.0</c:v>
                </c:pt>
                <c:pt idx="18551">
                  <c:v>-9999.0</c:v>
                </c:pt>
                <c:pt idx="18552">
                  <c:v>-9999.0</c:v>
                </c:pt>
                <c:pt idx="18553">
                  <c:v>-9999.0</c:v>
                </c:pt>
                <c:pt idx="18554">
                  <c:v>-9999.0</c:v>
                </c:pt>
                <c:pt idx="18555">
                  <c:v>-9999.0</c:v>
                </c:pt>
                <c:pt idx="18556">
                  <c:v>-9999.0</c:v>
                </c:pt>
                <c:pt idx="18557">
                  <c:v>-9999.0</c:v>
                </c:pt>
                <c:pt idx="18558">
                  <c:v>-9999.0</c:v>
                </c:pt>
                <c:pt idx="18559">
                  <c:v>-9999.0</c:v>
                </c:pt>
                <c:pt idx="18560">
                  <c:v>-9999.0</c:v>
                </c:pt>
                <c:pt idx="18561">
                  <c:v>-9999.0</c:v>
                </c:pt>
                <c:pt idx="18562">
                  <c:v>-9999.0</c:v>
                </c:pt>
                <c:pt idx="18563">
                  <c:v>-9999.0</c:v>
                </c:pt>
                <c:pt idx="18564">
                  <c:v>-9999.0</c:v>
                </c:pt>
                <c:pt idx="18565">
                  <c:v>-9999.0</c:v>
                </c:pt>
                <c:pt idx="18566">
                  <c:v>-9999.0</c:v>
                </c:pt>
                <c:pt idx="18567">
                  <c:v>-9999.0</c:v>
                </c:pt>
                <c:pt idx="18568">
                  <c:v>-9999.0</c:v>
                </c:pt>
                <c:pt idx="18569">
                  <c:v>-9999.0</c:v>
                </c:pt>
                <c:pt idx="18570">
                  <c:v>-9999.0</c:v>
                </c:pt>
                <c:pt idx="18571">
                  <c:v>-9999.0</c:v>
                </c:pt>
                <c:pt idx="18572">
                  <c:v>-9999.0</c:v>
                </c:pt>
                <c:pt idx="18573">
                  <c:v>-9999.0</c:v>
                </c:pt>
                <c:pt idx="18574">
                  <c:v>-9999.0</c:v>
                </c:pt>
                <c:pt idx="18575">
                  <c:v>-9999.0</c:v>
                </c:pt>
                <c:pt idx="18576">
                  <c:v>-9999.0</c:v>
                </c:pt>
                <c:pt idx="18577">
                  <c:v>-9999.0</c:v>
                </c:pt>
                <c:pt idx="18578">
                  <c:v>-9999.0</c:v>
                </c:pt>
                <c:pt idx="18579">
                  <c:v>-9999.0</c:v>
                </c:pt>
                <c:pt idx="18580">
                  <c:v>-9999.0</c:v>
                </c:pt>
                <c:pt idx="18581">
                  <c:v>-9999.0</c:v>
                </c:pt>
                <c:pt idx="18582">
                  <c:v>-9999.0</c:v>
                </c:pt>
                <c:pt idx="18583">
                  <c:v>-9999.0</c:v>
                </c:pt>
                <c:pt idx="18584">
                  <c:v>-9999.0</c:v>
                </c:pt>
                <c:pt idx="18585">
                  <c:v>-9999.0</c:v>
                </c:pt>
                <c:pt idx="18586">
                  <c:v>-9999.0</c:v>
                </c:pt>
                <c:pt idx="18587">
                  <c:v>-9999.0</c:v>
                </c:pt>
                <c:pt idx="18588">
                  <c:v>-9999.0</c:v>
                </c:pt>
                <c:pt idx="18589">
                  <c:v>-9999.0</c:v>
                </c:pt>
                <c:pt idx="18590">
                  <c:v>-9999.0</c:v>
                </c:pt>
                <c:pt idx="18591">
                  <c:v>-9999.0</c:v>
                </c:pt>
                <c:pt idx="18592">
                  <c:v>-9999.0</c:v>
                </c:pt>
                <c:pt idx="18593">
                  <c:v>-9999.0</c:v>
                </c:pt>
                <c:pt idx="18594">
                  <c:v>-9999.0</c:v>
                </c:pt>
                <c:pt idx="18595">
                  <c:v>-9999.0</c:v>
                </c:pt>
                <c:pt idx="18596">
                  <c:v>-9999.0</c:v>
                </c:pt>
                <c:pt idx="18597">
                  <c:v>-9999.0</c:v>
                </c:pt>
                <c:pt idx="18598">
                  <c:v>-9999.0</c:v>
                </c:pt>
                <c:pt idx="18599">
                  <c:v>-9999.0</c:v>
                </c:pt>
                <c:pt idx="18600">
                  <c:v>-9999.0</c:v>
                </c:pt>
                <c:pt idx="18601">
                  <c:v>-9999.0</c:v>
                </c:pt>
                <c:pt idx="18602">
                  <c:v>-9999.0</c:v>
                </c:pt>
                <c:pt idx="18603">
                  <c:v>-9999.0</c:v>
                </c:pt>
                <c:pt idx="18604">
                  <c:v>-9999.0</c:v>
                </c:pt>
                <c:pt idx="18605">
                  <c:v>-9999.0</c:v>
                </c:pt>
                <c:pt idx="18606">
                  <c:v>-9999.0</c:v>
                </c:pt>
                <c:pt idx="18607">
                  <c:v>-9999.0</c:v>
                </c:pt>
                <c:pt idx="18608">
                  <c:v>-9999.0</c:v>
                </c:pt>
                <c:pt idx="18609">
                  <c:v>-9999.0</c:v>
                </c:pt>
                <c:pt idx="18610">
                  <c:v>-9999.0</c:v>
                </c:pt>
                <c:pt idx="18611">
                  <c:v>-9999.0</c:v>
                </c:pt>
                <c:pt idx="18612">
                  <c:v>-9999.0</c:v>
                </c:pt>
                <c:pt idx="18613">
                  <c:v>-9999.0</c:v>
                </c:pt>
                <c:pt idx="18614">
                  <c:v>-9999.0</c:v>
                </c:pt>
                <c:pt idx="18615">
                  <c:v>-9999.0</c:v>
                </c:pt>
                <c:pt idx="18616">
                  <c:v>-9999.0</c:v>
                </c:pt>
                <c:pt idx="18617">
                  <c:v>-9999.0</c:v>
                </c:pt>
                <c:pt idx="18618">
                  <c:v>-9999.0</c:v>
                </c:pt>
                <c:pt idx="18619">
                  <c:v>-9999.0</c:v>
                </c:pt>
                <c:pt idx="18620">
                  <c:v>-9999.0</c:v>
                </c:pt>
                <c:pt idx="18621">
                  <c:v>-9999.0</c:v>
                </c:pt>
                <c:pt idx="18622">
                  <c:v>-9999.0</c:v>
                </c:pt>
                <c:pt idx="18623">
                  <c:v>-9999.0</c:v>
                </c:pt>
                <c:pt idx="18624">
                  <c:v>-9999.0</c:v>
                </c:pt>
                <c:pt idx="18625">
                  <c:v>-9999.0</c:v>
                </c:pt>
                <c:pt idx="18626">
                  <c:v>-9999.0</c:v>
                </c:pt>
                <c:pt idx="18627">
                  <c:v>-9999.0</c:v>
                </c:pt>
                <c:pt idx="18628">
                  <c:v>-9999.0</c:v>
                </c:pt>
                <c:pt idx="18629">
                  <c:v>-9999.0</c:v>
                </c:pt>
                <c:pt idx="18630">
                  <c:v>-9999.0</c:v>
                </c:pt>
                <c:pt idx="18631">
                  <c:v>-9999.0</c:v>
                </c:pt>
                <c:pt idx="18632">
                  <c:v>-9999.0</c:v>
                </c:pt>
                <c:pt idx="18633">
                  <c:v>-9999.0</c:v>
                </c:pt>
                <c:pt idx="18634">
                  <c:v>-9999.0</c:v>
                </c:pt>
                <c:pt idx="18635">
                  <c:v>-9999.0</c:v>
                </c:pt>
                <c:pt idx="18636">
                  <c:v>-9999.0</c:v>
                </c:pt>
                <c:pt idx="18637">
                  <c:v>-9999.0</c:v>
                </c:pt>
                <c:pt idx="18638">
                  <c:v>-9999.0</c:v>
                </c:pt>
                <c:pt idx="18639">
                  <c:v>-9999.0</c:v>
                </c:pt>
                <c:pt idx="18640">
                  <c:v>-9999.0</c:v>
                </c:pt>
                <c:pt idx="18641">
                  <c:v>-9999.0</c:v>
                </c:pt>
                <c:pt idx="18642">
                  <c:v>-9999.0</c:v>
                </c:pt>
                <c:pt idx="18643">
                  <c:v>-9999.0</c:v>
                </c:pt>
                <c:pt idx="18644">
                  <c:v>-9999.0</c:v>
                </c:pt>
                <c:pt idx="18645">
                  <c:v>-9999.0</c:v>
                </c:pt>
                <c:pt idx="18646">
                  <c:v>-9999.0</c:v>
                </c:pt>
                <c:pt idx="18647">
                  <c:v>-9999.0</c:v>
                </c:pt>
                <c:pt idx="18648">
                  <c:v>-9999.0</c:v>
                </c:pt>
                <c:pt idx="18649">
                  <c:v>-9999.0</c:v>
                </c:pt>
                <c:pt idx="18650">
                  <c:v>-9999.0</c:v>
                </c:pt>
                <c:pt idx="18651">
                  <c:v>-9999.0</c:v>
                </c:pt>
                <c:pt idx="18652">
                  <c:v>-9999.0</c:v>
                </c:pt>
                <c:pt idx="18653">
                  <c:v>-9999.0</c:v>
                </c:pt>
                <c:pt idx="18654">
                  <c:v>-9999.0</c:v>
                </c:pt>
                <c:pt idx="18655">
                  <c:v>-9999.0</c:v>
                </c:pt>
                <c:pt idx="18656">
                  <c:v>-9999.0</c:v>
                </c:pt>
                <c:pt idx="18657">
                  <c:v>-9999.0</c:v>
                </c:pt>
                <c:pt idx="18658">
                  <c:v>-9999.0</c:v>
                </c:pt>
                <c:pt idx="18659">
                  <c:v>-9999.0</c:v>
                </c:pt>
                <c:pt idx="18660">
                  <c:v>-9999.0</c:v>
                </c:pt>
                <c:pt idx="18661">
                  <c:v>-9999.0</c:v>
                </c:pt>
                <c:pt idx="18662">
                  <c:v>-9999.0</c:v>
                </c:pt>
                <c:pt idx="18663">
                  <c:v>-9999.0</c:v>
                </c:pt>
                <c:pt idx="18664">
                  <c:v>-9999.0</c:v>
                </c:pt>
                <c:pt idx="18665">
                  <c:v>-9999.0</c:v>
                </c:pt>
                <c:pt idx="18666">
                  <c:v>-9999.0</c:v>
                </c:pt>
                <c:pt idx="18667">
                  <c:v>-9999.0</c:v>
                </c:pt>
                <c:pt idx="18668">
                  <c:v>-9999.0</c:v>
                </c:pt>
                <c:pt idx="18669">
                  <c:v>-9999.0</c:v>
                </c:pt>
                <c:pt idx="18670">
                  <c:v>-9999.0</c:v>
                </c:pt>
                <c:pt idx="18671">
                  <c:v>-9999.0</c:v>
                </c:pt>
                <c:pt idx="18672">
                  <c:v>-9999.0</c:v>
                </c:pt>
                <c:pt idx="18673">
                  <c:v>-9999.0</c:v>
                </c:pt>
                <c:pt idx="18674">
                  <c:v>-9999.0</c:v>
                </c:pt>
                <c:pt idx="18675">
                  <c:v>-9999.0</c:v>
                </c:pt>
                <c:pt idx="18676">
                  <c:v>-9999.0</c:v>
                </c:pt>
                <c:pt idx="18677">
                  <c:v>-9999.0</c:v>
                </c:pt>
                <c:pt idx="18678">
                  <c:v>-9999.0</c:v>
                </c:pt>
                <c:pt idx="18679">
                  <c:v>-9999.0</c:v>
                </c:pt>
                <c:pt idx="18680">
                  <c:v>-9999.0</c:v>
                </c:pt>
                <c:pt idx="18681">
                  <c:v>-9999.0</c:v>
                </c:pt>
                <c:pt idx="18682">
                  <c:v>-9999.0</c:v>
                </c:pt>
                <c:pt idx="18683">
                  <c:v>-9999.0</c:v>
                </c:pt>
                <c:pt idx="18684">
                  <c:v>-9999.0</c:v>
                </c:pt>
                <c:pt idx="18685">
                  <c:v>-9999.0</c:v>
                </c:pt>
                <c:pt idx="18686">
                  <c:v>-9999.0</c:v>
                </c:pt>
                <c:pt idx="18687">
                  <c:v>-9999.0</c:v>
                </c:pt>
                <c:pt idx="18688">
                  <c:v>-9999.0</c:v>
                </c:pt>
                <c:pt idx="18689">
                  <c:v>-9999.0</c:v>
                </c:pt>
                <c:pt idx="18690">
                  <c:v>-9999.0</c:v>
                </c:pt>
                <c:pt idx="18691">
                  <c:v>-9999.0</c:v>
                </c:pt>
                <c:pt idx="18692">
                  <c:v>-9999.0</c:v>
                </c:pt>
                <c:pt idx="18693">
                  <c:v>-9999.0</c:v>
                </c:pt>
                <c:pt idx="18694">
                  <c:v>-9999.0</c:v>
                </c:pt>
                <c:pt idx="18695">
                  <c:v>-9999.0</c:v>
                </c:pt>
                <c:pt idx="18696">
                  <c:v>-9999.0</c:v>
                </c:pt>
                <c:pt idx="18697">
                  <c:v>-9999.0</c:v>
                </c:pt>
                <c:pt idx="18698">
                  <c:v>-9999.0</c:v>
                </c:pt>
                <c:pt idx="18699">
                  <c:v>-9999.0</c:v>
                </c:pt>
                <c:pt idx="18700">
                  <c:v>-9999.0</c:v>
                </c:pt>
                <c:pt idx="18701">
                  <c:v>-9999.0</c:v>
                </c:pt>
                <c:pt idx="18702">
                  <c:v>-9999.0</c:v>
                </c:pt>
                <c:pt idx="18703">
                  <c:v>-9999.0</c:v>
                </c:pt>
                <c:pt idx="18704">
                  <c:v>-9999.0</c:v>
                </c:pt>
                <c:pt idx="18705">
                  <c:v>-9999.0</c:v>
                </c:pt>
                <c:pt idx="18706">
                  <c:v>-9999.0</c:v>
                </c:pt>
                <c:pt idx="18707">
                  <c:v>-9999.0</c:v>
                </c:pt>
                <c:pt idx="18708">
                  <c:v>-9999.0</c:v>
                </c:pt>
                <c:pt idx="18709">
                  <c:v>-9999.0</c:v>
                </c:pt>
                <c:pt idx="18710">
                  <c:v>-9999.0</c:v>
                </c:pt>
                <c:pt idx="18711">
                  <c:v>-9999.0</c:v>
                </c:pt>
                <c:pt idx="18712">
                  <c:v>-9999.0</c:v>
                </c:pt>
                <c:pt idx="18713">
                  <c:v>-9999.0</c:v>
                </c:pt>
                <c:pt idx="18714">
                  <c:v>-9999.0</c:v>
                </c:pt>
                <c:pt idx="18715">
                  <c:v>-9999.0</c:v>
                </c:pt>
                <c:pt idx="18716">
                  <c:v>-9999.0</c:v>
                </c:pt>
                <c:pt idx="18717">
                  <c:v>-9999.0</c:v>
                </c:pt>
                <c:pt idx="18718">
                  <c:v>-9999.0</c:v>
                </c:pt>
                <c:pt idx="18719">
                  <c:v>-9999.0</c:v>
                </c:pt>
                <c:pt idx="18720">
                  <c:v>-9999.0</c:v>
                </c:pt>
                <c:pt idx="18721">
                  <c:v>-9999.0</c:v>
                </c:pt>
                <c:pt idx="18722">
                  <c:v>-9999.0</c:v>
                </c:pt>
                <c:pt idx="18723">
                  <c:v>-9999.0</c:v>
                </c:pt>
                <c:pt idx="18724">
                  <c:v>-9999.0</c:v>
                </c:pt>
                <c:pt idx="18725">
                  <c:v>-9999.0</c:v>
                </c:pt>
                <c:pt idx="18726">
                  <c:v>-9999.0</c:v>
                </c:pt>
                <c:pt idx="18727">
                  <c:v>-9999.0</c:v>
                </c:pt>
                <c:pt idx="18728">
                  <c:v>-9999.0</c:v>
                </c:pt>
                <c:pt idx="18729">
                  <c:v>-9999.0</c:v>
                </c:pt>
                <c:pt idx="18730">
                  <c:v>-9999.0</c:v>
                </c:pt>
                <c:pt idx="18731">
                  <c:v>-9999.0</c:v>
                </c:pt>
                <c:pt idx="18732">
                  <c:v>-9999.0</c:v>
                </c:pt>
                <c:pt idx="18733">
                  <c:v>-9999.0</c:v>
                </c:pt>
                <c:pt idx="18734">
                  <c:v>-9999.0</c:v>
                </c:pt>
                <c:pt idx="18735">
                  <c:v>-9999.0</c:v>
                </c:pt>
                <c:pt idx="18736">
                  <c:v>-9999.0</c:v>
                </c:pt>
                <c:pt idx="18737">
                  <c:v>-9999.0</c:v>
                </c:pt>
                <c:pt idx="18738">
                  <c:v>-9999.0</c:v>
                </c:pt>
                <c:pt idx="18739">
                  <c:v>-9999.0</c:v>
                </c:pt>
                <c:pt idx="18740">
                  <c:v>-9999.0</c:v>
                </c:pt>
                <c:pt idx="18741">
                  <c:v>-9999.0</c:v>
                </c:pt>
                <c:pt idx="18742">
                  <c:v>-9999.0</c:v>
                </c:pt>
                <c:pt idx="18743">
                  <c:v>-9999.0</c:v>
                </c:pt>
                <c:pt idx="18744">
                  <c:v>-9999.0</c:v>
                </c:pt>
                <c:pt idx="18745">
                  <c:v>-9999.0</c:v>
                </c:pt>
                <c:pt idx="18746">
                  <c:v>-9999.0</c:v>
                </c:pt>
                <c:pt idx="18747">
                  <c:v>-9999.0</c:v>
                </c:pt>
                <c:pt idx="18748">
                  <c:v>-9999.0</c:v>
                </c:pt>
                <c:pt idx="18749">
                  <c:v>-9999.0</c:v>
                </c:pt>
                <c:pt idx="18750">
                  <c:v>-9999.0</c:v>
                </c:pt>
                <c:pt idx="18751">
                  <c:v>-9999.0</c:v>
                </c:pt>
                <c:pt idx="18752">
                  <c:v>-9999.0</c:v>
                </c:pt>
                <c:pt idx="18753">
                  <c:v>-9999.0</c:v>
                </c:pt>
                <c:pt idx="18754">
                  <c:v>-9999.0</c:v>
                </c:pt>
                <c:pt idx="18755">
                  <c:v>-9999.0</c:v>
                </c:pt>
                <c:pt idx="18756">
                  <c:v>-9999.0</c:v>
                </c:pt>
                <c:pt idx="18757">
                  <c:v>-9999.0</c:v>
                </c:pt>
                <c:pt idx="18758">
                  <c:v>-9999.0</c:v>
                </c:pt>
                <c:pt idx="18759">
                  <c:v>-9999.0</c:v>
                </c:pt>
                <c:pt idx="18760">
                  <c:v>-9999.0</c:v>
                </c:pt>
                <c:pt idx="18761">
                  <c:v>-9999.0</c:v>
                </c:pt>
                <c:pt idx="18762">
                  <c:v>-9999.0</c:v>
                </c:pt>
                <c:pt idx="18763">
                  <c:v>-9999.0</c:v>
                </c:pt>
                <c:pt idx="18764">
                  <c:v>-9999.0</c:v>
                </c:pt>
                <c:pt idx="18765">
                  <c:v>-9999.0</c:v>
                </c:pt>
                <c:pt idx="18766">
                  <c:v>-9999.0</c:v>
                </c:pt>
                <c:pt idx="18767">
                  <c:v>-9999.0</c:v>
                </c:pt>
                <c:pt idx="18768">
                  <c:v>-9999.0</c:v>
                </c:pt>
                <c:pt idx="18769">
                  <c:v>-9999.0</c:v>
                </c:pt>
                <c:pt idx="18770">
                  <c:v>-9999.0</c:v>
                </c:pt>
                <c:pt idx="18771">
                  <c:v>-9999.0</c:v>
                </c:pt>
                <c:pt idx="18772">
                  <c:v>-9999.0</c:v>
                </c:pt>
                <c:pt idx="18773">
                  <c:v>-9999.0</c:v>
                </c:pt>
                <c:pt idx="18774">
                  <c:v>-9999.0</c:v>
                </c:pt>
                <c:pt idx="18775">
                  <c:v>-9999.0</c:v>
                </c:pt>
                <c:pt idx="18776">
                  <c:v>-9999.0</c:v>
                </c:pt>
                <c:pt idx="18777">
                  <c:v>-9999.0</c:v>
                </c:pt>
                <c:pt idx="18778">
                  <c:v>-9999.0</c:v>
                </c:pt>
                <c:pt idx="18779">
                  <c:v>-9999.0</c:v>
                </c:pt>
                <c:pt idx="18780">
                  <c:v>-9999.0</c:v>
                </c:pt>
                <c:pt idx="18781">
                  <c:v>-9999.0</c:v>
                </c:pt>
                <c:pt idx="18782">
                  <c:v>-9999.0</c:v>
                </c:pt>
                <c:pt idx="18783">
                  <c:v>-9999.0</c:v>
                </c:pt>
                <c:pt idx="18784">
                  <c:v>-9999.0</c:v>
                </c:pt>
                <c:pt idx="18785">
                  <c:v>-9999.0</c:v>
                </c:pt>
                <c:pt idx="18786">
                  <c:v>-9999.0</c:v>
                </c:pt>
                <c:pt idx="18787">
                  <c:v>-9999.0</c:v>
                </c:pt>
                <c:pt idx="18788">
                  <c:v>-9999.0</c:v>
                </c:pt>
                <c:pt idx="18789">
                  <c:v>-9999.0</c:v>
                </c:pt>
                <c:pt idx="18790">
                  <c:v>-9999.0</c:v>
                </c:pt>
                <c:pt idx="18791">
                  <c:v>-9999.0</c:v>
                </c:pt>
                <c:pt idx="18792">
                  <c:v>-9999.0</c:v>
                </c:pt>
                <c:pt idx="18793">
                  <c:v>-9999.0</c:v>
                </c:pt>
                <c:pt idx="18794">
                  <c:v>-9999.0</c:v>
                </c:pt>
                <c:pt idx="18795">
                  <c:v>-9999.0</c:v>
                </c:pt>
                <c:pt idx="18796">
                  <c:v>-9999.0</c:v>
                </c:pt>
                <c:pt idx="18797">
                  <c:v>-9999.0</c:v>
                </c:pt>
                <c:pt idx="18798">
                  <c:v>-9999.0</c:v>
                </c:pt>
                <c:pt idx="18799">
                  <c:v>-9999.0</c:v>
                </c:pt>
                <c:pt idx="18800">
                  <c:v>-9999.0</c:v>
                </c:pt>
                <c:pt idx="18801">
                  <c:v>-9999.0</c:v>
                </c:pt>
                <c:pt idx="18802">
                  <c:v>-9999.0</c:v>
                </c:pt>
                <c:pt idx="18803">
                  <c:v>-9999.0</c:v>
                </c:pt>
                <c:pt idx="18804">
                  <c:v>-9999.0</c:v>
                </c:pt>
                <c:pt idx="18805">
                  <c:v>-9999.0</c:v>
                </c:pt>
                <c:pt idx="18806">
                  <c:v>-9999.0</c:v>
                </c:pt>
                <c:pt idx="18807">
                  <c:v>-9999.0</c:v>
                </c:pt>
                <c:pt idx="18808">
                  <c:v>-9999.0</c:v>
                </c:pt>
                <c:pt idx="18809">
                  <c:v>-9999.0</c:v>
                </c:pt>
                <c:pt idx="18810">
                  <c:v>-9999.0</c:v>
                </c:pt>
                <c:pt idx="18811">
                  <c:v>-9999.0</c:v>
                </c:pt>
                <c:pt idx="18812">
                  <c:v>-9999.0</c:v>
                </c:pt>
                <c:pt idx="18813">
                  <c:v>-9999.0</c:v>
                </c:pt>
                <c:pt idx="18814">
                  <c:v>-9999.0</c:v>
                </c:pt>
                <c:pt idx="18815">
                  <c:v>-9999.0</c:v>
                </c:pt>
                <c:pt idx="18816">
                  <c:v>-9999.0</c:v>
                </c:pt>
                <c:pt idx="18817">
                  <c:v>-9999.0</c:v>
                </c:pt>
                <c:pt idx="18818">
                  <c:v>-9999.0</c:v>
                </c:pt>
                <c:pt idx="18819">
                  <c:v>-9999.0</c:v>
                </c:pt>
                <c:pt idx="18820">
                  <c:v>-9999.0</c:v>
                </c:pt>
                <c:pt idx="18821">
                  <c:v>-9999.0</c:v>
                </c:pt>
                <c:pt idx="18822">
                  <c:v>-9999.0</c:v>
                </c:pt>
                <c:pt idx="18823">
                  <c:v>-9999.0</c:v>
                </c:pt>
                <c:pt idx="18824">
                  <c:v>-9999.0</c:v>
                </c:pt>
                <c:pt idx="18825">
                  <c:v>-9999.0</c:v>
                </c:pt>
                <c:pt idx="18826">
                  <c:v>-9999.0</c:v>
                </c:pt>
                <c:pt idx="18827">
                  <c:v>-9999.0</c:v>
                </c:pt>
                <c:pt idx="18828">
                  <c:v>-9999.0</c:v>
                </c:pt>
                <c:pt idx="18829">
                  <c:v>-9999.0</c:v>
                </c:pt>
                <c:pt idx="18830">
                  <c:v>-9999.0</c:v>
                </c:pt>
                <c:pt idx="18831">
                  <c:v>-9999.0</c:v>
                </c:pt>
                <c:pt idx="18832">
                  <c:v>-9999.0</c:v>
                </c:pt>
                <c:pt idx="18833">
                  <c:v>-9999.0</c:v>
                </c:pt>
                <c:pt idx="18834">
                  <c:v>-9999.0</c:v>
                </c:pt>
                <c:pt idx="18835">
                  <c:v>-9999.0</c:v>
                </c:pt>
                <c:pt idx="18836">
                  <c:v>-9999.0</c:v>
                </c:pt>
                <c:pt idx="18837">
                  <c:v>-9999.0</c:v>
                </c:pt>
                <c:pt idx="18838">
                  <c:v>-9999.0</c:v>
                </c:pt>
                <c:pt idx="18839">
                  <c:v>-9999.0</c:v>
                </c:pt>
                <c:pt idx="18840">
                  <c:v>-9999.0</c:v>
                </c:pt>
                <c:pt idx="18841">
                  <c:v>-9999.0</c:v>
                </c:pt>
                <c:pt idx="18842">
                  <c:v>-9999.0</c:v>
                </c:pt>
                <c:pt idx="18843">
                  <c:v>-9999.0</c:v>
                </c:pt>
                <c:pt idx="18844">
                  <c:v>-9999.0</c:v>
                </c:pt>
                <c:pt idx="18845">
                  <c:v>-9999.0</c:v>
                </c:pt>
                <c:pt idx="18846">
                  <c:v>-9999.0</c:v>
                </c:pt>
                <c:pt idx="18847">
                  <c:v>-9999.0</c:v>
                </c:pt>
                <c:pt idx="18848">
                  <c:v>-9999.0</c:v>
                </c:pt>
                <c:pt idx="18849">
                  <c:v>-9999.0</c:v>
                </c:pt>
                <c:pt idx="18850">
                  <c:v>-9999.0</c:v>
                </c:pt>
                <c:pt idx="18851">
                  <c:v>-9999.0</c:v>
                </c:pt>
                <c:pt idx="18852">
                  <c:v>-9999.0</c:v>
                </c:pt>
                <c:pt idx="18853">
                  <c:v>-9999.0</c:v>
                </c:pt>
                <c:pt idx="18854">
                  <c:v>-9999.0</c:v>
                </c:pt>
                <c:pt idx="18855">
                  <c:v>-9999.0</c:v>
                </c:pt>
                <c:pt idx="18856">
                  <c:v>-9999.0</c:v>
                </c:pt>
                <c:pt idx="18857">
                  <c:v>-9999.0</c:v>
                </c:pt>
                <c:pt idx="18858">
                  <c:v>-9999.0</c:v>
                </c:pt>
                <c:pt idx="18859">
                  <c:v>-9999.0</c:v>
                </c:pt>
                <c:pt idx="18860">
                  <c:v>-9999.0</c:v>
                </c:pt>
                <c:pt idx="18861">
                  <c:v>-9999.0</c:v>
                </c:pt>
                <c:pt idx="18862">
                  <c:v>-9999.0</c:v>
                </c:pt>
                <c:pt idx="18863">
                  <c:v>-9999.0</c:v>
                </c:pt>
                <c:pt idx="18864">
                  <c:v>-9999.0</c:v>
                </c:pt>
                <c:pt idx="18865">
                  <c:v>-9999.0</c:v>
                </c:pt>
                <c:pt idx="18866">
                  <c:v>-9999.0</c:v>
                </c:pt>
                <c:pt idx="18867">
                  <c:v>-9999.0</c:v>
                </c:pt>
                <c:pt idx="18868">
                  <c:v>-9999.0</c:v>
                </c:pt>
                <c:pt idx="18869">
                  <c:v>-9999.0</c:v>
                </c:pt>
                <c:pt idx="18870">
                  <c:v>-9999.0</c:v>
                </c:pt>
                <c:pt idx="18871">
                  <c:v>-9999.0</c:v>
                </c:pt>
                <c:pt idx="18872">
                  <c:v>-9999.0</c:v>
                </c:pt>
                <c:pt idx="18873">
                  <c:v>-9999.0</c:v>
                </c:pt>
                <c:pt idx="18874">
                  <c:v>-9999.0</c:v>
                </c:pt>
                <c:pt idx="18875">
                  <c:v>-9999.0</c:v>
                </c:pt>
                <c:pt idx="18876">
                  <c:v>-9999.0</c:v>
                </c:pt>
                <c:pt idx="18877">
                  <c:v>-9999.0</c:v>
                </c:pt>
                <c:pt idx="18878">
                  <c:v>-9999.0</c:v>
                </c:pt>
                <c:pt idx="18879">
                  <c:v>-9999.0</c:v>
                </c:pt>
                <c:pt idx="18880">
                  <c:v>-9999.0</c:v>
                </c:pt>
                <c:pt idx="18881">
                  <c:v>-9999.0</c:v>
                </c:pt>
                <c:pt idx="18882">
                  <c:v>-9999.0</c:v>
                </c:pt>
                <c:pt idx="18883">
                  <c:v>-9999.0</c:v>
                </c:pt>
                <c:pt idx="18884">
                  <c:v>-9999.0</c:v>
                </c:pt>
                <c:pt idx="18885">
                  <c:v>-9999.0</c:v>
                </c:pt>
                <c:pt idx="18886">
                  <c:v>-9999.0</c:v>
                </c:pt>
                <c:pt idx="18887">
                  <c:v>-9999.0</c:v>
                </c:pt>
                <c:pt idx="18888">
                  <c:v>-9999.0</c:v>
                </c:pt>
                <c:pt idx="18889">
                  <c:v>-9999.0</c:v>
                </c:pt>
                <c:pt idx="18890">
                  <c:v>-9999.0</c:v>
                </c:pt>
                <c:pt idx="18891">
                  <c:v>-9999.0</c:v>
                </c:pt>
                <c:pt idx="18892">
                  <c:v>-9999.0</c:v>
                </c:pt>
                <c:pt idx="18893">
                  <c:v>-9999.0</c:v>
                </c:pt>
                <c:pt idx="18894">
                  <c:v>-9999.0</c:v>
                </c:pt>
                <c:pt idx="18895">
                  <c:v>-9999.0</c:v>
                </c:pt>
                <c:pt idx="18896">
                  <c:v>-9999.0</c:v>
                </c:pt>
                <c:pt idx="18897">
                  <c:v>-9999.0</c:v>
                </c:pt>
                <c:pt idx="18898">
                  <c:v>-9999.0</c:v>
                </c:pt>
                <c:pt idx="18899">
                  <c:v>-9999.0</c:v>
                </c:pt>
                <c:pt idx="18900">
                  <c:v>-9999.0</c:v>
                </c:pt>
                <c:pt idx="18901">
                  <c:v>-9999.0</c:v>
                </c:pt>
                <c:pt idx="18902">
                  <c:v>-9999.0</c:v>
                </c:pt>
                <c:pt idx="18903">
                  <c:v>-9999.0</c:v>
                </c:pt>
                <c:pt idx="18904">
                  <c:v>-9999.0</c:v>
                </c:pt>
                <c:pt idx="18905">
                  <c:v>-9999.0</c:v>
                </c:pt>
                <c:pt idx="18906">
                  <c:v>-9999.0</c:v>
                </c:pt>
                <c:pt idx="18907">
                  <c:v>-9999.0</c:v>
                </c:pt>
                <c:pt idx="18908">
                  <c:v>-9999.0</c:v>
                </c:pt>
                <c:pt idx="18909">
                  <c:v>-9999.0</c:v>
                </c:pt>
                <c:pt idx="18910">
                  <c:v>-9999.0</c:v>
                </c:pt>
                <c:pt idx="18911">
                  <c:v>-9999.0</c:v>
                </c:pt>
                <c:pt idx="18912">
                  <c:v>-9999.0</c:v>
                </c:pt>
                <c:pt idx="18913">
                  <c:v>-9999.0</c:v>
                </c:pt>
                <c:pt idx="18914">
                  <c:v>-9999.0</c:v>
                </c:pt>
                <c:pt idx="18915">
                  <c:v>-9999.0</c:v>
                </c:pt>
                <c:pt idx="18916">
                  <c:v>-9999.0</c:v>
                </c:pt>
                <c:pt idx="18917">
                  <c:v>-9999.0</c:v>
                </c:pt>
                <c:pt idx="18918">
                  <c:v>-9999.0</c:v>
                </c:pt>
                <c:pt idx="18919">
                  <c:v>-9999.0</c:v>
                </c:pt>
                <c:pt idx="18920">
                  <c:v>-9999.0</c:v>
                </c:pt>
                <c:pt idx="18921">
                  <c:v>-9999.0</c:v>
                </c:pt>
                <c:pt idx="18922">
                  <c:v>-9999.0</c:v>
                </c:pt>
                <c:pt idx="18923">
                  <c:v>-9999.0</c:v>
                </c:pt>
                <c:pt idx="18924">
                  <c:v>-9999.0</c:v>
                </c:pt>
                <c:pt idx="18925">
                  <c:v>-9999.0</c:v>
                </c:pt>
                <c:pt idx="18926">
                  <c:v>-9999.0</c:v>
                </c:pt>
                <c:pt idx="18927">
                  <c:v>-9999.0</c:v>
                </c:pt>
                <c:pt idx="18928">
                  <c:v>-9999.0</c:v>
                </c:pt>
                <c:pt idx="18929">
                  <c:v>-9999.0</c:v>
                </c:pt>
                <c:pt idx="18930">
                  <c:v>-9999.0</c:v>
                </c:pt>
                <c:pt idx="18931">
                  <c:v>-9999.0</c:v>
                </c:pt>
                <c:pt idx="18932">
                  <c:v>-9999.0</c:v>
                </c:pt>
                <c:pt idx="18933">
                  <c:v>-9999.0</c:v>
                </c:pt>
                <c:pt idx="18934">
                  <c:v>-9999.0</c:v>
                </c:pt>
                <c:pt idx="18935">
                  <c:v>-9999.0</c:v>
                </c:pt>
                <c:pt idx="18936">
                  <c:v>-9999.0</c:v>
                </c:pt>
                <c:pt idx="18937">
                  <c:v>-9999.0</c:v>
                </c:pt>
                <c:pt idx="18938">
                  <c:v>-9999.0</c:v>
                </c:pt>
                <c:pt idx="18939">
                  <c:v>-9999.0</c:v>
                </c:pt>
                <c:pt idx="18940">
                  <c:v>-9999.0</c:v>
                </c:pt>
                <c:pt idx="18941">
                  <c:v>-9999.0</c:v>
                </c:pt>
                <c:pt idx="18942">
                  <c:v>-9999.0</c:v>
                </c:pt>
                <c:pt idx="18943">
                  <c:v>-9999.0</c:v>
                </c:pt>
                <c:pt idx="18944">
                  <c:v>-9999.0</c:v>
                </c:pt>
                <c:pt idx="18945">
                  <c:v>-9999.0</c:v>
                </c:pt>
                <c:pt idx="18946">
                  <c:v>-9999.0</c:v>
                </c:pt>
                <c:pt idx="18947">
                  <c:v>-9999.0</c:v>
                </c:pt>
                <c:pt idx="18948">
                  <c:v>-9999.0</c:v>
                </c:pt>
                <c:pt idx="18949">
                  <c:v>-9999.0</c:v>
                </c:pt>
                <c:pt idx="18950">
                  <c:v>-9999.0</c:v>
                </c:pt>
                <c:pt idx="18951">
                  <c:v>-9999.0</c:v>
                </c:pt>
                <c:pt idx="18952">
                  <c:v>-9999.0</c:v>
                </c:pt>
                <c:pt idx="18953">
                  <c:v>-9999.0</c:v>
                </c:pt>
                <c:pt idx="18954">
                  <c:v>-9999.0</c:v>
                </c:pt>
                <c:pt idx="18955">
                  <c:v>-9999.0</c:v>
                </c:pt>
                <c:pt idx="18956">
                  <c:v>-9999.0</c:v>
                </c:pt>
                <c:pt idx="18957">
                  <c:v>-9999.0</c:v>
                </c:pt>
                <c:pt idx="18958">
                  <c:v>-9999.0</c:v>
                </c:pt>
                <c:pt idx="18959">
                  <c:v>-9999.0</c:v>
                </c:pt>
                <c:pt idx="18960">
                  <c:v>-9999.0</c:v>
                </c:pt>
                <c:pt idx="18961">
                  <c:v>-9999.0</c:v>
                </c:pt>
                <c:pt idx="18962">
                  <c:v>-9999.0</c:v>
                </c:pt>
                <c:pt idx="18963">
                  <c:v>-9999.0</c:v>
                </c:pt>
                <c:pt idx="18964">
                  <c:v>-9999.0</c:v>
                </c:pt>
                <c:pt idx="18965">
                  <c:v>-9999.0</c:v>
                </c:pt>
                <c:pt idx="18966">
                  <c:v>-9999.0</c:v>
                </c:pt>
                <c:pt idx="18967">
                  <c:v>-9999.0</c:v>
                </c:pt>
                <c:pt idx="18968">
                  <c:v>-9999.0</c:v>
                </c:pt>
                <c:pt idx="18969">
                  <c:v>-9999.0</c:v>
                </c:pt>
                <c:pt idx="18970">
                  <c:v>-9999.0</c:v>
                </c:pt>
                <c:pt idx="18971">
                  <c:v>-9999.0</c:v>
                </c:pt>
                <c:pt idx="18972">
                  <c:v>-9999.0</c:v>
                </c:pt>
                <c:pt idx="18973">
                  <c:v>-9999.0</c:v>
                </c:pt>
                <c:pt idx="18974">
                  <c:v>-9999.0</c:v>
                </c:pt>
                <c:pt idx="18975">
                  <c:v>-9999.0</c:v>
                </c:pt>
                <c:pt idx="18976">
                  <c:v>-9999.0</c:v>
                </c:pt>
                <c:pt idx="18977">
                  <c:v>-9999.0</c:v>
                </c:pt>
                <c:pt idx="18978">
                  <c:v>-9999.0</c:v>
                </c:pt>
                <c:pt idx="18979">
                  <c:v>-9999.0</c:v>
                </c:pt>
                <c:pt idx="18980">
                  <c:v>-9999.0</c:v>
                </c:pt>
                <c:pt idx="18981">
                  <c:v>-9999.0</c:v>
                </c:pt>
                <c:pt idx="18982">
                  <c:v>-9999.0</c:v>
                </c:pt>
                <c:pt idx="18983">
                  <c:v>-9999.0</c:v>
                </c:pt>
                <c:pt idx="18984">
                  <c:v>-9999.0</c:v>
                </c:pt>
                <c:pt idx="18985">
                  <c:v>-9999.0</c:v>
                </c:pt>
                <c:pt idx="18986">
                  <c:v>-9999.0</c:v>
                </c:pt>
                <c:pt idx="18987">
                  <c:v>-9999.0</c:v>
                </c:pt>
                <c:pt idx="18988">
                  <c:v>-9999.0</c:v>
                </c:pt>
                <c:pt idx="18989">
                  <c:v>-9999.0</c:v>
                </c:pt>
                <c:pt idx="18990">
                  <c:v>-9999.0</c:v>
                </c:pt>
                <c:pt idx="18991">
                  <c:v>-9999.0</c:v>
                </c:pt>
                <c:pt idx="18992">
                  <c:v>-9999.0</c:v>
                </c:pt>
                <c:pt idx="18993">
                  <c:v>-9999.0</c:v>
                </c:pt>
                <c:pt idx="18994">
                  <c:v>-9999.0</c:v>
                </c:pt>
                <c:pt idx="18995">
                  <c:v>-9999.0</c:v>
                </c:pt>
                <c:pt idx="18996">
                  <c:v>-9999.0</c:v>
                </c:pt>
                <c:pt idx="18997">
                  <c:v>-9999.0</c:v>
                </c:pt>
                <c:pt idx="18998">
                  <c:v>-9999.0</c:v>
                </c:pt>
                <c:pt idx="18999">
                  <c:v>-9999.0</c:v>
                </c:pt>
                <c:pt idx="19000">
                  <c:v>-9999.0</c:v>
                </c:pt>
                <c:pt idx="19001">
                  <c:v>-9999.0</c:v>
                </c:pt>
                <c:pt idx="19002">
                  <c:v>-9999.0</c:v>
                </c:pt>
                <c:pt idx="19003">
                  <c:v>-9999.0</c:v>
                </c:pt>
                <c:pt idx="19004">
                  <c:v>-9999.0</c:v>
                </c:pt>
                <c:pt idx="19005">
                  <c:v>-9999.0</c:v>
                </c:pt>
                <c:pt idx="19006">
                  <c:v>-9999.0</c:v>
                </c:pt>
                <c:pt idx="19007">
                  <c:v>-9999.0</c:v>
                </c:pt>
                <c:pt idx="19008">
                  <c:v>-9999.0</c:v>
                </c:pt>
                <c:pt idx="19009">
                  <c:v>-9999.0</c:v>
                </c:pt>
                <c:pt idx="19010">
                  <c:v>-9999.0</c:v>
                </c:pt>
                <c:pt idx="19011">
                  <c:v>-9999.0</c:v>
                </c:pt>
                <c:pt idx="19012">
                  <c:v>-9999.0</c:v>
                </c:pt>
                <c:pt idx="19013">
                  <c:v>-9999.0</c:v>
                </c:pt>
                <c:pt idx="19014">
                  <c:v>-9999.0</c:v>
                </c:pt>
                <c:pt idx="19015">
                  <c:v>-9999.0</c:v>
                </c:pt>
                <c:pt idx="19016">
                  <c:v>-9999.0</c:v>
                </c:pt>
                <c:pt idx="19017">
                  <c:v>-9999.0</c:v>
                </c:pt>
                <c:pt idx="19018">
                  <c:v>-9999.0</c:v>
                </c:pt>
                <c:pt idx="19019">
                  <c:v>-9999.0</c:v>
                </c:pt>
                <c:pt idx="19020">
                  <c:v>-9999.0</c:v>
                </c:pt>
                <c:pt idx="19021">
                  <c:v>-9999.0</c:v>
                </c:pt>
                <c:pt idx="19022">
                  <c:v>-9999.0</c:v>
                </c:pt>
                <c:pt idx="19023">
                  <c:v>-9999.0</c:v>
                </c:pt>
                <c:pt idx="19024">
                  <c:v>-9999.0</c:v>
                </c:pt>
                <c:pt idx="19025">
                  <c:v>-9999.0</c:v>
                </c:pt>
                <c:pt idx="19026">
                  <c:v>-9999.0</c:v>
                </c:pt>
                <c:pt idx="19027">
                  <c:v>-9999.0</c:v>
                </c:pt>
                <c:pt idx="19028">
                  <c:v>-9999.0</c:v>
                </c:pt>
                <c:pt idx="19029">
                  <c:v>-9999.0</c:v>
                </c:pt>
                <c:pt idx="19030">
                  <c:v>-9999.0</c:v>
                </c:pt>
                <c:pt idx="19031">
                  <c:v>-9999.0</c:v>
                </c:pt>
                <c:pt idx="19032">
                  <c:v>-9999.0</c:v>
                </c:pt>
                <c:pt idx="19033">
                  <c:v>-9999.0</c:v>
                </c:pt>
                <c:pt idx="19034">
                  <c:v>-9999.0</c:v>
                </c:pt>
                <c:pt idx="19035">
                  <c:v>-9999.0</c:v>
                </c:pt>
                <c:pt idx="19036">
                  <c:v>-9999.0</c:v>
                </c:pt>
                <c:pt idx="19037">
                  <c:v>-9999.0</c:v>
                </c:pt>
                <c:pt idx="19038">
                  <c:v>-9999.0</c:v>
                </c:pt>
                <c:pt idx="19039">
                  <c:v>-9999.0</c:v>
                </c:pt>
                <c:pt idx="19040">
                  <c:v>-9999.0</c:v>
                </c:pt>
                <c:pt idx="19041">
                  <c:v>-9999.0</c:v>
                </c:pt>
                <c:pt idx="19042">
                  <c:v>-9999.0</c:v>
                </c:pt>
                <c:pt idx="19043">
                  <c:v>-9999.0</c:v>
                </c:pt>
                <c:pt idx="19044">
                  <c:v>-9999.0</c:v>
                </c:pt>
                <c:pt idx="19045">
                  <c:v>-9999.0</c:v>
                </c:pt>
                <c:pt idx="19046">
                  <c:v>-9999.0</c:v>
                </c:pt>
                <c:pt idx="19047">
                  <c:v>-9999.0</c:v>
                </c:pt>
                <c:pt idx="19048">
                  <c:v>-9999.0</c:v>
                </c:pt>
                <c:pt idx="19049">
                  <c:v>-9999.0</c:v>
                </c:pt>
                <c:pt idx="19050">
                  <c:v>-9999.0</c:v>
                </c:pt>
                <c:pt idx="19051">
                  <c:v>-9999.0</c:v>
                </c:pt>
                <c:pt idx="19052">
                  <c:v>-9999.0</c:v>
                </c:pt>
                <c:pt idx="19053">
                  <c:v>-9999.0</c:v>
                </c:pt>
                <c:pt idx="19054">
                  <c:v>-9999.0</c:v>
                </c:pt>
                <c:pt idx="19055">
                  <c:v>-9999.0</c:v>
                </c:pt>
                <c:pt idx="19056">
                  <c:v>-9999.0</c:v>
                </c:pt>
                <c:pt idx="19057">
                  <c:v>-9999.0</c:v>
                </c:pt>
                <c:pt idx="19058">
                  <c:v>-9999.0</c:v>
                </c:pt>
                <c:pt idx="19059">
                  <c:v>-9999.0</c:v>
                </c:pt>
                <c:pt idx="19060">
                  <c:v>-9999.0</c:v>
                </c:pt>
                <c:pt idx="19061">
                  <c:v>-9999.0</c:v>
                </c:pt>
                <c:pt idx="19062">
                  <c:v>-9999.0</c:v>
                </c:pt>
                <c:pt idx="19063">
                  <c:v>-9999.0</c:v>
                </c:pt>
                <c:pt idx="19064">
                  <c:v>-9999.0</c:v>
                </c:pt>
                <c:pt idx="19065">
                  <c:v>-9999.0</c:v>
                </c:pt>
                <c:pt idx="19066">
                  <c:v>-9999.0</c:v>
                </c:pt>
                <c:pt idx="19067">
                  <c:v>-9999.0</c:v>
                </c:pt>
                <c:pt idx="19068">
                  <c:v>-9999.0</c:v>
                </c:pt>
                <c:pt idx="19069">
                  <c:v>-9999.0</c:v>
                </c:pt>
                <c:pt idx="19070">
                  <c:v>-9999.0</c:v>
                </c:pt>
                <c:pt idx="19071">
                  <c:v>-9999.0</c:v>
                </c:pt>
                <c:pt idx="19072">
                  <c:v>-9999.0</c:v>
                </c:pt>
                <c:pt idx="19073">
                  <c:v>-9999.0</c:v>
                </c:pt>
                <c:pt idx="19074">
                  <c:v>-9999.0</c:v>
                </c:pt>
                <c:pt idx="19075">
                  <c:v>-9999.0</c:v>
                </c:pt>
                <c:pt idx="19076">
                  <c:v>-9999.0</c:v>
                </c:pt>
                <c:pt idx="19077">
                  <c:v>-9999.0</c:v>
                </c:pt>
                <c:pt idx="19078">
                  <c:v>-9999.0</c:v>
                </c:pt>
                <c:pt idx="19079">
                  <c:v>-9999.0</c:v>
                </c:pt>
                <c:pt idx="19080">
                  <c:v>-9999.0</c:v>
                </c:pt>
                <c:pt idx="19081">
                  <c:v>-9999.0</c:v>
                </c:pt>
                <c:pt idx="19082">
                  <c:v>-9999.0</c:v>
                </c:pt>
                <c:pt idx="19083">
                  <c:v>-9999.0</c:v>
                </c:pt>
                <c:pt idx="19084">
                  <c:v>-9999.0</c:v>
                </c:pt>
                <c:pt idx="19085">
                  <c:v>-9999.0</c:v>
                </c:pt>
                <c:pt idx="19086">
                  <c:v>-9999.0</c:v>
                </c:pt>
                <c:pt idx="19087">
                  <c:v>-9999.0</c:v>
                </c:pt>
                <c:pt idx="19088">
                  <c:v>-9999.0</c:v>
                </c:pt>
                <c:pt idx="19089">
                  <c:v>-9999.0</c:v>
                </c:pt>
                <c:pt idx="19090">
                  <c:v>-9999.0</c:v>
                </c:pt>
                <c:pt idx="19091">
                  <c:v>-9999.0</c:v>
                </c:pt>
                <c:pt idx="19092">
                  <c:v>-9999.0</c:v>
                </c:pt>
                <c:pt idx="19093">
                  <c:v>-9999.0</c:v>
                </c:pt>
                <c:pt idx="19094">
                  <c:v>-9999.0</c:v>
                </c:pt>
                <c:pt idx="19095">
                  <c:v>-9999.0</c:v>
                </c:pt>
                <c:pt idx="19096">
                  <c:v>-9999.0</c:v>
                </c:pt>
                <c:pt idx="19097">
                  <c:v>-9999.0</c:v>
                </c:pt>
                <c:pt idx="19098">
                  <c:v>-9999.0</c:v>
                </c:pt>
                <c:pt idx="19099">
                  <c:v>-9999.0</c:v>
                </c:pt>
                <c:pt idx="19100">
                  <c:v>-9999.0</c:v>
                </c:pt>
                <c:pt idx="19101">
                  <c:v>-9999.0</c:v>
                </c:pt>
                <c:pt idx="19102">
                  <c:v>-9999.0</c:v>
                </c:pt>
                <c:pt idx="19103">
                  <c:v>-9999.0</c:v>
                </c:pt>
                <c:pt idx="19104">
                  <c:v>-9999.0</c:v>
                </c:pt>
                <c:pt idx="19105">
                  <c:v>-9999.0</c:v>
                </c:pt>
                <c:pt idx="19106">
                  <c:v>-9999.0</c:v>
                </c:pt>
                <c:pt idx="19107">
                  <c:v>-9999.0</c:v>
                </c:pt>
                <c:pt idx="19108">
                  <c:v>-9999.0</c:v>
                </c:pt>
                <c:pt idx="19109">
                  <c:v>-9999.0</c:v>
                </c:pt>
                <c:pt idx="19110">
                  <c:v>-9999.0</c:v>
                </c:pt>
                <c:pt idx="19111">
                  <c:v>-9999.0</c:v>
                </c:pt>
                <c:pt idx="19112">
                  <c:v>-9999.0</c:v>
                </c:pt>
                <c:pt idx="19113">
                  <c:v>-9999.0</c:v>
                </c:pt>
                <c:pt idx="19114">
                  <c:v>-9999.0</c:v>
                </c:pt>
                <c:pt idx="19115">
                  <c:v>-9999.0</c:v>
                </c:pt>
                <c:pt idx="19116">
                  <c:v>-9999.0</c:v>
                </c:pt>
                <c:pt idx="19117">
                  <c:v>-9999.0</c:v>
                </c:pt>
                <c:pt idx="19118">
                  <c:v>-9999.0</c:v>
                </c:pt>
                <c:pt idx="19119">
                  <c:v>-9999.0</c:v>
                </c:pt>
                <c:pt idx="19120">
                  <c:v>-9999.0</c:v>
                </c:pt>
                <c:pt idx="19121">
                  <c:v>-9999.0</c:v>
                </c:pt>
                <c:pt idx="19122">
                  <c:v>-9999.0</c:v>
                </c:pt>
                <c:pt idx="19123">
                  <c:v>-9999.0</c:v>
                </c:pt>
                <c:pt idx="19124">
                  <c:v>-9999.0</c:v>
                </c:pt>
                <c:pt idx="19125">
                  <c:v>-9999.0</c:v>
                </c:pt>
                <c:pt idx="19126">
                  <c:v>-9999.0</c:v>
                </c:pt>
                <c:pt idx="19127">
                  <c:v>-9999.0</c:v>
                </c:pt>
                <c:pt idx="19128">
                  <c:v>-9999.0</c:v>
                </c:pt>
                <c:pt idx="19129">
                  <c:v>-9999.0</c:v>
                </c:pt>
                <c:pt idx="19130">
                  <c:v>-9999.0</c:v>
                </c:pt>
                <c:pt idx="19131">
                  <c:v>-9999.0</c:v>
                </c:pt>
                <c:pt idx="19132">
                  <c:v>-9999.0</c:v>
                </c:pt>
                <c:pt idx="19133">
                  <c:v>-9999.0</c:v>
                </c:pt>
                <c:pt idx="19134">
                  <c:v>-9999.0</c:v>
                </c:pt>
                <c:pt idx="19135">
                  <c:v>-9999.0</c:v>
                </c:pt>
                <c:pt idx="19136">
                  <c:v>-9999.0</c:v>
                </c:pt>
                <c:pt idx="19137">
                  <c:v>-9999.0</c:v>
                </c:pt>
                <c:pt idx="19138">
                  <c:v>-9999.0</c:v>
                </c:pt>
                <c:pt idx="19139">
                  <c:v>-9999.0</c:v>
                </c:pt>
                <c:pt idx="19140">
                  <c:v>-9999.0</c:v>
                </c:pt>
                <c:pt idx="19141">
                  <c:v>-9999.0</c:v>
                </c:pt>
                <c:pt idx="19142">
                  <c:v>-9999.0</c:v>
                </c:pt>
                <c:pt idx="19143">
                  <c:v>-9999.0</c:v>
                </c:pt>
                <c:pt idx="19144">
                  <c:v>-9999.0</c:v>
                </c:pt>
                <c:pt idx="19145">
                  <c:v>-9999.0</c:v>
                </c:pt>
                <c:pt idx="19146">
                  <c:v>-9999.0</c:v>
                </c:pt>
                <c:pt idx="19147">
                  <c:v>-9999.0</c:v>
                </c:pt>
                <c:pt idx="19148">
                  <c:v>-9999.0</c:v>
                </c:pt>
                <c:pt idx="19149">
                  <c:v>-9999.0</c:v>
                </c:pt>
                <c:pt idx="19150">
                  <c:v>-9999.0</c:v>
                </c:pt>
                <c:pt idx="19151">
                  <c:v>-9999.0</c:v>
                </c:pt>
                <c:pt idx="19152">
                  <c:v>-9999.0</c:v>
                </c:pt>
                <c:pt idx="19153">
                  <c:v>-9999.0</c:v>
                </c:pt>
                <c:pt idx="19154">
                  <c:v>-9999.0</c:v>
                </c:pt>
                <c:pt idx="19155">
                  <c:v>-9999.0</c:v>
                </c:pt>
                <c:pt idx="19156">
                  <c:v>-9999.0</c:v>
                </c:pt>
                <c:pt idx="19157">
                  <c:v>-9999.0</c:v>
                </c:pt>
                <c:pt idx="19158">
                  <c:v>-9999.0</c:v>
                </c:pt>
                <c:pt idx="19159">
                  <c:v>-9999.0</c:v>
                </c:pt>
                <c:pt idx="19160">
                  <c:v>-9999.0</c:v>
                </c:pt>
                <c:pt idx="19161">
                  <c:v>-9999.0</c:v>
                </c:pt>
                <c:pt idx="19162">
                  <c:v>-9999.0</c:v>
                </c:pt>
                <c:pt idx="19163">
                  <c:v>-9999.0</c:v>
                </c:pt>
                <c:pt idx="19164">
                  <c:v>-9999.0</c:v>
                </c:pt>
                <c:pt idx="19165">
                  <c:v>-9999.0</c:v>
                </c:pt>
                <c:pt idx="19166">
                  <c:v>-9999.0</c:v>
                </c:pt>
                <c:pt idx="19167">
                  <c:v>-9999.0</c:v>
                </c:pt>
                <c:pt idx="19168">
                  <c:v>-9999.0</c:v>
                </c:pt>
                <c:pt idx="19169">
                  <c:v>-9999.0</c:v>
                </c:pt>
                <c:pt idx="19170">
                  <c:v>-9999.0</c:v>
                </c:pt>
                <c:pt idx="19171">
                  <c:v>-9999.0</c:v>
                </c:pt>
                <c:pt idx="19172">
                  <c:v>-9999.0</c:v>
                </c:pt>
                <c:pt idx="19173">
                  <c:v>-9999.0</c:v>
                </c:pt>
                <c:pt idx="19174">
                  <c:v>-9999.0</c:v>
                </c:pt>
                <c:pt idx="19175">
                  <c:v>-9999.0</c:v>
                </c:pt>
                <c:pt idx="19176">
                  <c:v>-9999.0</c:v>
                </c:pt>
                <c:pt idx="19177">
                  <c:v>-9999.0</c:v>
                </c:pt>
                <c:pt idx="19178">
                  <c:v>-9999.0</c:v>
                </c:pt>
                <c:pt idx="19179">
                  <c:v>-9999.0</c:v>
                </c:pt>
                <c:pt idx="19180">
                  <c:v>-9999.0</c:v>
                </c:pt>
                <c:pt idx="19181">
                  <c:v>-9999.0</c:v>
                </c:pt>
                <c:pt idx="19182">
                  <c:v>-9999.0</c:v>
                </c:pt>
                <c:pt idx="19183">
                  <c:v>-9999.0</c:v>
                </c:pt>
                <c:pt idx="19184">
                  <c:v>-9999.0</c:v>
                </c:pt>
                <c:pt idx="19185">
                  <c:v>-9999.0</c:v>
                </c:pt>
                <c:pt idx="19186">
                  <c:v>-9999.0</c:v>
                </c:pt>
                <c:pt idx="19187">
                  <c:v>-9999.0</c:v>
                </c:pt>
                <c:pt idx="19188">
                  <c:v>-9999.0</c:v>
                </c:pt>
                <c:pt idx="19189">
                  <c:v>-9999.0</c:v>
                </c:pt>
                <c:pt idx="19190">
                  <c:v>-9999.0</c:v>
                </c:pt>
                <c:pt idx="19191">
                  <c:v>-9999.0</c:v>
                </c:pt>
                <c:pt idx="19192">
                  <c:v>-9999.0</c:v>
                </c:pt>
                <c:pt idx="19193">
                  <c:v>-9999.0</c:v>
                </c:pt>
                <c:pt idx="19194">
                  <c:v>-9999.0</c:v>
                </c:pt>
                <c:pt idx="19195">
                  <c:v>-9999.0</c:v>
                </c:pt>
                <c:pt idx="19196">
                  <c:v>-9999.0</c:v>
                </c:pt>
                <c:pt idx="19197">
                  <c:v>-9999.0</c:v>
                </c:pt>
                <c:pt idx="19198">
                  <c:v>-9999.0</c:v>
                </c:pt>
                <c:pt idx="19199">
                  <c:v>-9999.0</c:v>
                </c:pt>
                <c:pt idx="19200">
                  <c:v>-9999.0</c:v>
                </c:pt>
                <c:pt idx="19201">
                  <c:v>-9999.0</c:v>
                </c:pt>
                <c:pt idx="19202">
                  <c:v>-9999.0</c:v>
                </c:pt>
                <c:pt idx="19203">
                  <c:v>-9999.0</c:v>
                </c:pt>
                <c:pt idx="19204">
                  <c:v>-9999.0</c:v>
                </c:pt>
                <c:pt idx="19205">
                  <c:v>-9999.0</c:v>
                </c:pt>
                <c:pt idx="19206">
                  <c:v>-9999.0</c:v>
                </c:pt>
                <c:pt idx="19207">
                  <c:v>-9999.0</c:v>
                </c:pt>
                <c:pt idx="19208">
                  <c:v>-9999.0</c:v>
                </c:pt>
                <c:pt idx="19209">
                  <c:v>-9999.0</c:v>
                </c:pt>
                <c:pt idx="19210">
                  <c:v>-9999.0</c:v>
                </c:pt>
                <c:pt idx="19211">
                  <c:v>-9999.0</c:v>
                </c:pt>
                <c:pt idx="19212">
                  <c:v>-9999.0</c:v>
                </c:pt>
                <c:pt idx="19213">
                  <c:v>-9999.0</c:v>
                </c:pt>
                <c:pt idx="19214">
                  <c:v>-9999.0</c:v>
                </c:pt>
                <c:pt idx="19215">
                  <c:v>-9999.0</c:v>
                </c:pt>
                <c:pt idx="19216">
                  <c:v>-9999.0</c:v>
                </c:pt>
                <c:pt idx="19217">
                  <c:v>-9999.0</c:v>
                </c:pt>
                <c:pt idx="19218">
                  <c:v>-9999.0</c:v>
                </c:pt>
                <c:pt idx="19219">
                  <c:v>-9999.0</c:v>
                </c:pt>
                <c:pt idx="19220">
                  <c:v>-9999.0</c:v>
                </c:pt>
                <c:pt idx="19221">
                  <c:v>-9999.0</c:v>
                </c:pt>
                <c:pt idx="19222">
                  <c:v>-9999.0</c:v>
                </c:pt>
                <c:pt idx="19223">
                  <c:v>-9999.0</c:v>
                </c:pt>
                <c:pt idx="19224">
                  <c:v>-9999.0</c:v>
                </c:pt>
                <c:pt idx="19225">
                  <c:v>-9999.0</c:v>
                </c:pt>
                <c:pt idx="19226">
                  <c:v>-9999.0</c:v>
                </c:pt>
                <c:pt idx="19227">
                  <c:v>-9999.0</c:v>
                </c:pt>
                <c:pt idx="19228">
                  <c:v>-9999.0</c:v>
                </c:pt>
                <c:pt idx="19229">
                  <c:v>-9999.0</c:v>
                </c:pt>
                <c:pt idx="19230">
                  <c:v>-9999.0</c:v>
                </c:pt>
                <c:pt idx="19231">
                  <c:v>-9999.0</c:v>
                </c:pt>
                <c:pt idx="19232">
                  <c:v>-9999.0</c:v>
                </c:pt>
                <c:pt idx="19233">
                  <c:v>-9999.0</c:v>
                </c:pt>
                <c:pt idx="19234">
                  <c:v>-9999.0</c:v>
                </c:pt>
                <c:pt idx="19235">
                  <c:v>-9999.0</c:v>
                </c:pt>
                <c:pt idx="19236">
                  <c:v>-9999.0</c:v>
                </c:pt>
                <c:pt idx="19237">
                  <c:v>-9999.0</c:v>
                </c:pt>
                <c:pt idx="19238">
                  <c:v>-9999.0</c:v>
                </c:pt>
                <c:pt idx="19239">
                  <c:v>-9999.0</c:v>
                </c:pt>
                <c:pt idx="19240">
                  <c:v>-9999.0</c:v>
                </c:pt>
                <c:pt idx="19241">
                  <c:v>-9999.0</c:v>
                </c:pt>
                <c:pt idx="19242">
                  <c:v>-9999.0</c:v>
                </c:pt>
                <c:pt idx="19243">
                  <c:v>-9999.0</c:v>
                </c:pt>
                <c:pt idx="19244">
                  <c:v>-9999.0</c:v>
                </c:pt>
                <c:pt idx="19245">
                  <c:v>-9999.0</c:v>
                </c:pt>
                <c:pt idx="19246">
                  <c:v>-9999.0</c:v>
                </c:pt>
                <c:pt idx="19247">
                  <c:v>-9999.0</c:v>
                </c:pt>
                <c:pt idx="19248">
                  <c:v>-9999.0</c:v>
                </c:pt>
                <c:pt idx="19249">
                  <c:v>-9999.0</c:v>
                </c:pt>
                <c:pt idx="19250">
                  <c:v>-9999.0</c:v>
                </c:pt>
                <c:pt idx="19251">
                  <c:v>-9999.0</c:v>
                </c:pt>
                <c:pt idx="19252">
                  <c:v>-9999.0</c:v>
                </c:pt>
                <c:pt idx="19253">
                  <c:v>-9999.0</c:v>
                </c:pt>
                <c:pt idx="19254">
                  <c:v>-9999.0</c:v>
                </c:pt>
                <c:pt idx="19255">
                  <c:v>-9999.0</c:v>
                </c:pt>
                <c:pt idx="19256">
                  <c:v>-9999.0</c:v>
                </c:pt>
                <c:pt idx="19257">
                  <c:v>-9999.0</c:v>
                </c:pt>
                <c:pt idx="19258">
                  <c:v>-9999.0</c:v>
                </c:pt>
                <c:pt idx="19259">
                  <c:v>-9999.0</c:v>
                </c:pt>
                <c:pt idx="19260">
                  <c:v>-9999.0</c:v>
                </c:pt>
                <c:pt idx="19261">
                  <c:v>-9999.0</c:v>
                </c:pt>
                <c:pt idx="19262">
                  <c:v>-9999.0</c:v>
                </c:pt>
                <c:pt idx="19263">
                  <c:v>-9999.0</c:v>
                </c:pt>
                <c:pt idx="19264">
                  <c:v>-9999.0</c:v>
                </c:pt>
                <c:pt idx="19265">
                  <c:v>-9999.0</c:v>
                </c:pt>
                <c:pt idx="19266">
                  <c:v>-9999.0</c:v>
                </c:pt>
                <c:pt idx="19267">
                  <c:v>-9999.0</c:v>
                </c:pt>
                <c:pt idx="19268">
                  <c:v>-9999.0</c:v>
                </c:pt>
                <c:pt idx="19269">
                  <c:v>-9999.0</c:v>
                </c:pt>
                <c:pt idx="19270">
                  <c:v>-9999.0</c:v>
                </c:pt>
                <c:pt idx="19271">
                  <c:v>-9999.0</c:v>
                </c:pt>
                <c:pt idx="19272">
                  <c:v>-9999.0</c:v>
                </c:pt>
                <c:pt idx="19273">
                  <c:v>-9999.0</c:v>
                </c:pt>
                <c:pt idx="19274">
                  <c:v>-9999.0</c:v>
                </c:pt>
                <c:pt idx="19275">
                  <c:v>-9999.0</c:v>
                </c:pt>
                <c:pt idx="19276">
                  <c:v>-9999.0</c:v>
                </c:pt>
                <c:pt idx="19277">
                  <c:v>-9999.0</c:v>
                </c:pt>
                <c:pt idx="19278">
                  <c:v>-9999.0</c:v>
                </c:pt>
                <c:pt idx="19279">
                  <c:v>-9999.0</c:v>
                </c:pt>
                <c:pt idx="19280">
                  <c:v>-9999.0</c:v>
                </c:pt>
                <c:pt idx="19281">
                  <c:v>-9999.0</c:v>
                </c:pt>
                <c:pt idx="19282">
                  <c:v>-9999.0</c:v>
                </c:pt>
                <c:pt idx="19283">
                  <c:v>-9999.0</c:v>
                </c:pt>
                <c:pt idx="19284">
                  <c:v>-9999.0</c:v>
                </c:pt>
                <c:pt idx="19285">
                  <c:v>-9999.0</c:v>
                </c:pt>
                <c:pt idx="19286">
                  <c:v>-9999.0</c:v>
                </c:pt>
                <c:pt idx="19287">
                  <c:v>-9999.0</c:v>
                </c:pt>
                <c:pt idx="19288">
                  <c:v>-9999.0</c:v>
                </c:pt>
                <c:pt idx="19289">
                  <c:v>-9999.0</c:v>
                </c:pt>
                <c:pt idx="19290">
                  <c:v>-9999.0</c:v>
                </c:pt>
                <c:pt idx="19291">
                  <c:v>-9999.0</c:v>
                </c:pt>
                <c:pt idx="19292">
                  <c:v>-9999.0</c:v>
                </c:pt>
                <c:pt idx="19293">
                  <c:v>-9999.0</c:v>
                </c:pt>
                <c:pt idx="19294">
                  <c:v>-9999.0</c:v>
                </c:pt>
                <c:pt idx="19295">
                  <c:v>-9999.0</c:v>
                </c:pt>
                <c:pt idx="19296">
                  <c:v>-9999.0</c:v>
                </c:pt>
                <c:pt idx="19297">
                  <c:v>-9999.0</c:v>
                </c:pt>
                <c:pt idx="19298">
                  <c:v>-9999.0</c:v>
                </c:pt>
                <c:pt idx="19299">
                  <c:v>-9999.0</c:v>
                </c:pt>
                <c:pt idx="19300">
                  <c:v>-9999.0</c:v>
                </c:pt>
                <c:pt idx="19301">
                  <c:v>-9999.0</c:v>
                </c:pt>
                <c:pt idx="19302">
                  <c:v>-9999.0</c:v>
                </c:pt>
                <c:pt idx="19303">
                  <c:v>-9999.0</c:v>
                </c:pt>
                <c:pt idx="19304">
                  <c:v>-9999.0</c:v>
                </c:pt>
                <c:pt idx="19305">
                  <c:v>-9999.0</c:v>
                </c:pt>
                <c:pt idx="19306">
                  <c:v>-9999.0</c:v>
                </c:pt>
                <c:pt idx="19307">
                  <c:v>-9999.0</c:v>
                </c:pt>
                <c:pt idx="19308">
                  <c:v>-9999.0</c:v>
                </c:pt>
                <c:pt idx="19309">
                  <c:v>-9999.0</c:v>
                </c:pt>
                <c:pt idx="19310">
                  <c:v>-9999.0</c:v>
                </c:pt>
                <c:pt idx="19311">
                  <c:v>-9999.0</c:v>
                </c:pt>
                <c:pt idx="19312">
                  <c:v>-9999.0</c:v>
                </c:pt>
                <c:pt idx="19313">
                  <c:v>-9999.0</c:v>
                </c:pt>
                <c:pt idx="19314">
                  <c:v>-9999.0</c:v>
                </c:pt>
                <c:pt idx="19315">
                  <c:v>-9999.0</c:v>
                </c:pt>
                <c:pt idx="19316">
                  <c:v>-9999.0</c:v>
                </c:pt>
                <c:pt idx="19317">
                  <c:v>-9999.0</c:v>
                </c:pt>
                <c:pt idx="19318">
                  <c:v>-9999.0</c:v>
                </c:pt>
                <c:pt idx="19319">
                  <c:v>-9999.0</c:v>
                </c:pt>
                <c:pt idx="19320">
                  <c:v>-9999.0</c:v>
                </c:pt>
                <c:pt idx="19321">
                  <c:v>-9999.0</c:v>
                </c:pt>
                <c:pt idx="19322">
                  <c:v>-9999.0</c:v>
                </c:pt>
                <c:pt idx="19323">
                  <c:v>-9999.0</c:v>
                </c:pt>
                <c:pt idx="19324">
                  <c:v>-9999.0</c:v>
                </c:pt>
                <c:pt idx="19325">
                  <c:v>-9999.0</c:v>
                </c:pt>
                <c:pt idx="19326">
                  <c:v>-9999.0</c:v>
                </c:pt>
                <c:pt idx="19327">
                  <c:v>-9999.0</c:v>
                </c:pt>
                <c:pt idx="19328">
                  <c:v>-9999.0</c:v>
                </c:pt>
                <c:pt idx="19329">
                  <c:v>-9999.0</c:v>
                </c:pt>
                <c:pt idx="19330">
                  <c:v>-9999.0</c:v>
                </c:pt>
                <c:pt idx="19331">
                  <c:v>-9999.0</c:v>
                </c:pt>
                <c:pt idx="19332">
                  <c:v>-9999.0</c:v>
                </c:pt>
                <c:pt idx="19333">
                  <c:v>-9999.0</c:v>
                </c:pt>
                <c:pt idx="19334">
                  <c:v>-9999.0</c:v>
                </c:pt>
                <c:pt idx="19335">
                  <c:v>-9999.0</c:v>
                </c:pt>
                <c:pt idx="19336">
                  <c:v>-9999.0</c:v>
                </c:pt>
                <c:pt idx="19337">
                  <c:v>-9999.0</c:v>
                </c:pt>
                <c:pt idx="19338">
                  <c:v>-9999.0</c:v>
                </c:pt>
                <c:pt idx="19339">
                  <c:v>-9999.0</c:v>
                </c:pt>
                <c:pt idx="19340">
                  <c:v>-9999.0</c:v>
                </c:pt>
                <c:pt idx="19341">
                  <c:v>-9999.0</c:v>
                </c:pt>
                <c:pt idx="19342">
                  <c:v>-9999.0</c:v>
                </c:pt>
                <c:pt idx="19343">
                  <c:v>-9999.0</c:v>
                </c:pt>
                <c:pt idx="19344">
                  <c:v>-9999.0</c:v>
                </c:pt>
                <c:pt idx="19345">
                  <c:v>-9999.0</c:v>
                </c:pt>
                <c:pt idx="19346">
                  <c:v>-9999.0</c:v>
                </c:pt>
                <c:pt idx="19347">
                  <c:v>-9999.0</c:v>
                </c:pt>
                <c:pt idx="19348">
                  <c:v>-9999.0</c:v>
                </c:pt>
                <c:pt idx="19349">
                  <c:v>-9999.0</c:v>
                </c:pt>
                <c:pt idx="19350">
                  <c:v>-9999.0</c:v>
                </c:pt>
                <c:pt idx="19351">
                  <c:v>-9999.0</c:v>
                </c:pt>
                <c:pt idx="19352">
                  <c:v>-9999.0</c:v>
                </c:pt>
                <c:pt idx="19353">
                  <c:v>-9999.0</c:v>
                </c:pt>
                <c:pt idx="19354">
                  <c:v>-9999.0</c:v>
                </c:pt>
                <c:pt idx="19355">
                  <c:v>-9999.0</c:v>
                </c:pt>
                <c:pt idx="19356">
                  <c:v>-9999.0</c:v>
                </c:pt>
                <c:pt idx="19357">
                  <c:v>-9999.0</c:v>
                </c:pt>
                <c:pt idx="19358">
                  <c:v>-9999.0</c:v>
                </c:pt>
                <c:pt idx="19359">
                  <c:v>-9999.0</c:v>
                </c:pt>
                <c:pt idx="19360">
                  <c:v>-9999.0</c:v>
                </c:pt>
                <c:pt idx="19361">
                  <c:v>-9999.0</c:v>
                </c:pt>
                <c:pt idx="19362">
                  <c:v>-9999.0</c:v>
                </c:pt>
                <c:pt idx="19363">
                  <c:v>-9999.0</c:v>
                </c:pt>
                <c:pt idx="19364">
                  <c:v>-9999.0</c:v>
                </c:pt>
                <c:pt idx="19365">
                  <c:v>-9999.0</c:v>
                </c:pt>
                <c:pt idx="19366">
                  <c:v>-9999.0</c:v>
                </c:pt>
                <c:pt idx="19367">
                  <c:v>-9999.0</c:v>
                </c:pt>
                <c:pt idx="19368">
                  <c:v>-9999.0</c:v>
                </c:pt>
                <c:pt idx="19369">
                  <c:v>-9999.0</c:v>
                </c:pt>
                <c:pt idx="19370">
                  <c:v>-9999.0</c:v>
                </c:pt>
                <c:pt idx="19371">
                  <c:v>-9999.0</c:v>
                </c:pt>
                <c:pt idx="19372">
                  <c:v>-9999.0</c:v>
                </c:pt>
                <c:pt idx="19373">
                  <c:v>-9999.0</c:v>
                </c:pt>
                <c:pt idx="19374">
                  <c:v>-9999.0</c:v>
                </c:pt>
                <c:pt idx="19375">
                  <c:v>-9999.0</c:v>
                </c:pt>
                <c:pt idx="19376">
                  <c:v>-9999.0</c:v>
                </c:pt>
                <c:pt idx="19377">
                  <c:v>-9999.0</c:v>
                </c:pt>
                <c:pt idx="19378">
                  <c:v>-9999.0</c:v>
                </c:pt>
                <c:pt idx="19379">
                  <c:v>-9999.0</c:v>
                </c:pt>
                <c:pt idx="19380">
                  <c:v>-9999.0</c:v>
                </c:pt>
                <c:pt idx="19381">
                  <c:v>-9999.0</c:v>
                </c:pt>
                <c:pt idx="19382">
                  <c:v>-9999.0</c:v>
                </c:pt>
                <c:pt idx="19383">
                  <c:v>-9999.0</c:v>
                </c:pt>
                <c:pt idx="19384">
                  <c:v>-9999.0</c:v>
                </c:pt>
                <c:pt idx="19385">
                  <c:v>-9999.0</c:v>
                </c:pt>
                <c:pt idx="19386">
                  <c:v>-9999.0</c:v>
                </c:pt>
                <c:pt idx="19387">
                  <c:v>-9999.0</c:v>
                </c:pt>
                <c:pt idx="19388">
                  <c:v>-9999.0</c:v>
                </c:pt>
                <c:pt idx="19389">
                  <c:v>-9999.0</c:v>
                </c:pt>
                <c:pt idx="19390">
                  <c:v>-9999.0</c:v>
                </c:pt>
                <c:pt idx="19391">
                  <c:v>-9999.0</c:v>
                </c:pt>
                <c:pt idx="19392">
                  <c:v>-9999.0</c:v>
                </c:pt>
                <c:pt idx="19393">
                  <c:v>-9999.0</c:v>
                </c:pt>
                <c:pt idx="19394">
                  <c:v>-9999.0</c:v>
                </c:pt>
                <c:pt idx="19395">
                  <c:v>-9999.0</c:v>
                </c:pt>
                <c:pt idx="19396">
                  <c:v>-9999.0</c:v>
                </c:pt>
                <c:pt idx="19397">
                  <c:v>-9999.0</c:v>
                </c:pt>
                <c:pt idx="19398">
                  <c:v>-9999.0</c:v>
                </c:pt>
                <c:pt idx="19399">
                  <c:v>-9999.0</c:v>
                </c:pt>
                <c:pt idx="19400">
                  <c:v>-9999.0</c:v>
                </c:pt>
                <c:pt idx="19401">
                  <c:v>-9999.0</c:v>
                </c:pt>
                <c:pt idx="19402">
                  <c:v>-9999.0</c:v>
                </c:pt>
                <c:pt idx="19403">
                  <c:v>-9999.0</c:v>
                </c:pt>
                <c:pt idx="19404">
                  <c:v>-9999.0</c:v>
                </c:pt>
                <c:pt idx="19405">
                  <c:v>-9999.0</c:v>
                </c:pt>
                <c:pt idx="19406">
                  <c:v>-9999.0</c:v>
                </c:pt>
                <c:pt idx="19407">
                  <c:v>-9999.0</c:v>
                </c:pt>
                <c:pt idx="19408">
                  <c:v>-9999.0</c:v>
                </c:pt>
                <c:pt idx="19409">
                  <c:v>-9999.0</c:v>
                </c:pt>
                <c:pt idx="19410">
                  <c:v>-9999.0</c:v>
                </c:pt>
                <c:pt idx="19411">
                  <c:v>-9999.0</c:v>
                </c:pt>
                <c:pt idx="19412">
                  <c:v>-9999.0</c:v>
                </c:pt>
                <c:pt idx="19413">
                  <c:v>-9999.0</c:v>
                </c:pt>
                <c:pt idx="19414">
                  <c:v>-9999.0</c:v>
                </c:pt>
                <c:pt idx="19415">
                  <c:v>-9999.0</c:v>
                </c:pt>
                <c:pt idx="19416">
                  <c:v>-9999.0</c:v>
                </c:pt>
                <c:pt idx="19417">
                  <c:v>-9999.0</c:v>
                </c:pt>
                <c:pt idx="19418">
                  <c:v>-9999.0</c:v>
                </c:pt>
                <c:pt idx="19419">
                  <c:v>-9999.0</c:v>
                </c:pt>
                <c:pt idx="19420">
                  <c:v>-9999.0</c:v>
                </c:pt>
                <c:pt idx="19421">
                  <c:v>-9999.0</c:v>
                </c:pt>
                <c:pt idx="19422">
                  <c:v>-9999.0</c:v>
                </c:pt>
                <c:pt idx="19423">
                  <c:v>-9999.0</c:v>
                </c:pt>
                <c:pt idx="19424">
                  <c:v>-9999.0</c:v>
                </c:pt>
                <c:pt idx="19425">
                  <c:v>-9999.0</c:v>
                </c:pt>
                <c:pt idx="19426">
                  <c:v>-9999.0</c:v>
                </c:pt>
                <c:pt idx="19427">
                  <c:v>-9999.0</c:v>
                </c:pt>
                <c:pt idx="19428">
                  <c:v>-9999.0</c:v>
                </c:pt>
                <c:pt idx="19429">
                  <c:v>-9999.0</c:v>
                </c:pt>
                <c:pt idx="19430">
                  <c:v>-9999.0</c:v>
                </c:pt>
                <c:pt idx="19431">
                  <c:v>-9999.0</c:v>
                </c:pt>
                <c:pt idx="19432">
                  <c:v>-9999.0</c:v>
                </c:pt>
                <c:pt idx="19433">
                  <c:v>-9999.0</c:v>
                </c:pt>
                <c:pt idx="19434">
                  <c:v>-9999.0</c:v>
                </c:pt>
                <c:pt idx="19435">
                  <c:v>-9999.0</c:v>
                </c:pt>
                <c:pt idx="19436">
                  <c:v>-9999.0</c:v>
                </c:pt>
                <c:pt idx="19437">
                  <c:v>-9999.0</c:v>
                </c:pt>
                <c:pt idx="19438">
                  <c:v>-9999.0</c:v>
                </c:pt>
                <c:pt idx="19439">
                  <c:v>-9999.0</c:v>
                </c:pt>
                <c:pt idx="19440">
                  <c:v>-9999.0</c:v>
                </c:pt>
                <c:pt idx="19441">
                  <c:v>-9999.0</c:v>
                </c:pt>
                <c:pt idx="19442">
                  <c:v>-9999.0</c:v>
                </c:pt>
                <c:pt idx="19443">
                  <c:v>-9999.0</c:v>
                </c:pt>
                <c:pt idx="19444">
                  <c:v>-9999.0</c:v>
                </c:pt>
                <c:pt idx="19445">
                  <c:v>-9999.0</c:v>
                </c:pt>
                <c:pt idx="19446">
                  <c:v>-9999.0</c:v>
                </c:pt>
                <c:pt idx="19447">
                  <c:v>-9999.0</c:v>
                </c:pt>
                <c:pt idx="19448">
                  <c:v>-9999.0</c:v>
                </c:pt>
                <c:pt idx="19449">
                  <c:v>-9999.0</c:v>
                </c:pt>
                <c:pt idx="19450">
                  <c:v>-9999.0</c:v>
                </c:pt>
                <c:pt idx="19451">
                  <c:v>-9999.0</c:v>
                </c:pt>
                <c:pt idx="19452">
                  <c:v>-9999.0</c:v>
                </c:pt>
                <c:pt idx="19453">
                  <c:v>-9999.0</c:v>
                </c:pt>
                <c:pt idx="19454">
                  <c:v>-9999.0</c:v>
                </c:pt>
                <c:pt idx="19455">
                  <c:v>-9999.0</c:v>
                </c:pt>
                <c:pt idx="19456">
                  <c:v>-9999.0</c:v>
                </c:pt>
                <c:pt idx="19457">
                  <c:v>-9999.0</c:v>
                </c:pt>
                <c:pt idx="19458">
                  <c:v>-9999.0</c:v>
                </c:pt>
                <c:pt idx="19459">
                  <c:v>-9999.0</c:v>
                </c:pt>
                <c:pt idx="19460">
                  <c:v>-9999.0</c:v>
                </c:pt>
                <c:pt idx="19461">
                  <c:v>-9999.0</c:v>
                </c:pt>
                <c:pt idx="19462">
                  <c:v>-9999.0</c:v>
                </c:pt>
                <c:pt idx="19463">
                  <c:v>-9999.0</c:v>
                </c:pt>
                <c:pt idx="19464">
                  <c:v>-9999.0</c:v>
                </c:pt>
                <c:pt idx="19465">
                  <c:v>-9999.0</c:v>
                </c:pt>
                <c:pt idx="19466">
                  <c:v>-9999.0</c:v>
                </c:pt>
                <c:pt idx="19467">
                  <c:v>-9999.0</c:v>
                </c:pt>
                <c:pt idx="19468">
                  <c:v>-9999.0</c:v>
                </c:pt>
                <c:pt idx="19469">
                  <c:v>-9999.0</c:v>
                </c:pt>
                <c:pt idx="19470">
                  <c:v>-9999.0</c:v>
                </c:pt>
                <c:pt idx="19471">
                  <c:v>-9999.0</c:v>
                </c:pt>
                <c:pt idx="19472">
                  <c:v>-9999.0</c:v>
                </c:pt>
                <c:pt idx="19473">
                  <c:v>-9999.0</c:v>
                </c:pt>
                <c:pt idx="19474">
                  <c:v>-9999.0</c:v>
                </c:pt>
                <c:pt idx="19475">
                  <c:v>-9999.0</c:v>
                </c:pt>
                <c:pt idx="19476">
                  <c:v>-9999.0</c:v>
                </c:pt>
                <c:pt idx="19477">
                  <c:v>-9999.0</c:v>
                </c:pt>
                <c:pt idx="19478">
                  <c:v>-9999.0</c:v>
                </c:pt>
                <c:pt idx="19479">
                  <c:v>-9999.0</c:v>
                </c:pt>
                <c:pt idx="19480">
                  <c:v>-9999.0</c:v>
                </c:pt>
                <c:pt idx="19481">
                  <c:v>-9999.0</c:v>
                </c:pt>
                <c:pt idx="19482">
                  <c:v>-9999.0</c:v>
                </c:pt>
                <c:pt idx="19483">
                  <c:v>-9999.0</c:v>
                </c:pt>
                <c:pt idx="19484">
                  <c:v>-9999.0</c:v>
                </c:pt>
                <c:pt idx="19485">
                  <c:v>-9999.0</c:v>
                </c:pt>
                <c:pt idx="19486">
                  <c:v>-9999.0</c:v>
                </c:pt>
                <c:pt idx="19487">
                  <c:v>-9999.0</c:v>
                </c:pt>
                <c:pt idx="19488">
                  <c:v>-9999.0</c:v>
                </c:pt>
                <c:pt idx="19489">
                  <c:v>-9999.0</c:v>
                </c:pt>
                <c:pt idx="19490">
                  <c:v>-9999.0</c:v>
                </c:pt>
                <c:pt idx="19491">
                  <c:v>-9999.0</c:v>
                </c:pt>
                <c:pt idx="19492">
                  <c:v>-9999.0</c:v>
                </c:pt>
                <c:pt idx="19493">
                  <c:v>-9999.0</c:v>
                </c:pt>
                <c:pt idx="19494">
                  <c:v>-9999.0</c:v>
                </c:pt>
                <c:pt idx="19495">
                  <c:v>-9999.0</c:v>
                </c:pt>
                <c:pt idx="19496">
                  <c:v>-9999.0</c:v>
                </c:pt>
                <c:pt idx="19497">
                  <c:v>-9999.0</c:v>
                </c:pt>
                <c:pt idx="19498">
                  <c:v>-9999.0</c:v>
                </c:pt>
                <c:pt idx="19499">
                  <c:v>-9999.0</c:v>
                </c:pt>
                <c:pt idx="19500">
                  <c:v>-9999.0</c:v>
                </c:pt>
                <c:pt idx="19501">
                  <c:v>-9999.0</c:v>
                </c:pt>
                <c:pt idx="19502">
                  <c:v>-9999.0</c:v>
                </c:pt>
                <c:pt idx="19503">
                  <c:v>-9999.0</c:v>
                </c:pt>
                <c:pt idx="19504">
                  <c:v>-9999.0</c:v>
                </c:pt>
                <c:pt idx="19505">
                  <c:v>-9999.0</c:v>
                </c:pt>
                <c:pt idx="19506">
                  <c:v>-9999.0</c:v>
                </c:pt>
                <c:pt idx="19507">
                  <c:v>-9999.0</c:v>
                </c:pt>
                <c:pt idx="19508">
                  <c:v>-9999.0</c:v>
                </c:pt>
                <c:pt idx="19509">
                  <c:v>-9999.0</c:v>
                </c:pt>
                <c:pt idx="19510">
                  <c:v>-9999.0</c:v>
                </c:pt>
                <c:pt idx="19511">
                  <c:v>-9999.0</c:v>
                </c:pt>
                <c:pt idx="19512">
                  <c:v>-9999.0</c:v>
                </c:pt>
                <c:pt idx="19513">
                  <c:v>-9999.0</c:v>
                </c:pt>
                <c:pt idx="19514">
                  <c:v>-9999.0</c:v>
                </c:pt>
                <c:pt idx="19515">
                  <c:v>-9999.0</c:v>
                </c:pt>
                <c:pt idx="19516">
                  <c:v>-9999.0</c:v>
                </c:pt>
                <c:pt idx="19517">
                  <c:v>-9999.0</c:v>
                </c:pt>
                <c:pt idx="19518">
                  <c:v>-9999.0</c:v>
                </c:pt>
                <c:pt idx="19519">
                  <c:v>-9999.0</c:v>
                </c:pt>
                <c:pt idx="19520">
                  <c:v>-9999.0</c:v>
                </c:pt>
                <c:pt idx="19521">
                  <c:v>-9999.0</c:v>
                </c:pt>
                <c:pt idx="19522">
                  <c:v>-9999.0</c:v>
                </c:pt>
                <c:pt idx="19523">
                  <c:v>-9999.0</c:v>
                </c:pt>
                <c:pt idx="19524">
                  <c:v>-9999.0</c:v>
                </c:pt>
                <c:pt idx="19525">
                  <c:v>-9999.0</c:v>
                </c:pt>
                <c:pt idx="19526">
                  <c:v>-9999.0</c:v>
                </c:pt>
                <c:pt idx="19527">
                  <c:v>-9999.0</c:v>
                </c:pt>
                <c:pt idx="19528">
                  <c:v>-9999.0</c:v>
                </c:pt>
                <c:pt idx="19529">
                  <c:v>-9999.0</c:v>
                </c:pt>
                <c:pt idx="19530">
                  <c:v>-9999.0</c:v>
                </c:pt>
                <c:pt idx="19531">
                  <c:v>-9999.0</c:v>
                </c:pt>
                <c:pt idx="19532">
                  <c:v>-9999.0</c:v>
                </c:pt>
                <c:pt idx="19533">
                  <c:v>-9999.0</c:v>
                </c:pt>
                <c:pt idx="19534">
                  <c:v>-9999.0</c:v>
                </c:pt>
                <c:pt idx="19535">
                  <c:v>-9999.0</c:v>
                </c:pt>
                <c:pt idx="19536">
                  <c:v>-9999.0</c:v>
                </c:pt>
                <c:pt idx="19537">
                  <c:v>-9999.0</c:v>
                </c:pt>
                <c:pt idx="19538">
                  <c:v>-9999.0</c:v>
                </c:pt>
                <c:pt idx="19539">
                  <c:v>-9999.0</c:v>
                </c:pt>
                <c:pt idx="19540">
                  <c:v>-9999.0</c:v>
                </c:pt>
                <c:pt idx="19541">
                  <c:v>-9999.0</c:v>
                </c:pt>
                <c:pt idx="19542">
                  <c:v>-9999.0</c:v>
                </c:pt>
                <c:pt idx="19543">
                  <c:v>-9999.0</c:v>
                </c:pt>
                <c:pt idx="19544">
                  <c:v>-9999.0</c:v>
                </c:pt>
                <c:pt idx="19545">
                  <c:v>-9999.0</c:v>
                </c:pt>
                <c:pt idx="19546">
                  <c:v>-9999.0</c:v>
                </c:pt>
                <c:pt idx="19547">
                  <c:v>-9999.0</c:v>
                </c:pt>
                <c:pt idx="19548">
                  <c:v>-9999.0</c:v>
                </c:pt>
                <c:pt idx="19549">
                  <c:v>-9999.0</c:v>
                </c:pt>
                <c:pt idx="19550">
                  <c:v>-9999.0</c:v>
                </c:pt>
                <c:pt idx="19551">
                  <c:v>-9999.0</c:v>
                </c:pt>
                <c:pt idx="19552">
                  <c:v>-9999.0</c:v>
                </c:pt>
                <c:pt idx="19553">
                  <c:v>-9999.0</c:v>
                </c:pt>
                <c:pt idx="19554">
                  <c:v>-9999.0</c:v>
                </c:pt>
                <c:pt idx="19555">
                  <c:v>-9999.0</c:v>
                </c:pt>
                <c:pt idx="19556">
                  <c:v>-9999.0</c:v>
                </c:pt>
                <c:pt idx="19557">
                  <c:v>-9999.0</c:v>
                </c:pt>
                <c:pt idx="19558">
                  <c:v>-9999.0</c:v>
                </c:pt>
                <c:pt idx="19559">
                  <c:v>-9999.0</c:v>
                </c:pt>
                <c:pt idx="19560">
                  <c:v>-9999.0</c:v>
                </c:pt>
                <c:pt idx="19561">
                  <c:v>-9999.0</c:v>
                </c:pt>
                <c:pt idx="19562">
                  <c:v>-9999.0</c:v>
                </c:pt>
                <c:pt idx="19563">
                  <c:v>-9999.0</c:v>
                </c:pt>
                <c:pt idx="19564">
                  <c:v>-9999.0</c:v>
                </c:pt>
                <c:pt idx="19565">
                  <c:v>-9999.0</c:v>
                </c:pt>
                <c:pt idx="19566">
                  <c:v>-9999.0</c:v>
                </c:pt>
                <c:pt idx="19567">
                  <c:v>-9999.0</c:v>
                </c:pt>
                <c:pt idx="19568">
                  <c:v>-9999.0</c:v>
                </c:pt>
                <c:pt idx="19569">
                  <c:v>-9999.0</c:v>
                </c:pt>
                <c:pt idx="19570">
                  <c:v>-9999.0</c:v>
                </c:pt>
                <c:pt idx="19571">
                  <c:v>-9999.0</c:v>
                </c:pt>
                <c:pt idx="19572">
                  <c:v>-9999.0</c:v>
                </c:pt>
                <c:pt idx="19573">
                  <c:v>-9999.0</c:v>
                </c:pt>
                <c:pt idx="19574">
                  <c:v>-9999.0</c:v>
                </c:pt>
                <c:pt idx="19575">
                  <c:v>-9999.0</c:v>
                </c:pt>
                <c:pt idx="19576">
                  <c:v>-9999.0</c:v>
                </c:pt>
                <c:pt idx="19577">
                  <c:v>-9999.0</c:v>
                </c:pt>
                <c:pt idx="19578">
                  <c:v>-9999.0</c:v>
                </c:pt>
                <c:pt idx="19579">
                  <c:v>-9999.0</c:v>
                </c:pt>
                <c:pt idx="19580">
                  <c:v>-9999.0</c:v>
                </c:pt>
                <c:pt idx="19581">
                  <c:v>-9999.0</c:v>
                </c:pt>
                <c:pt idx="19582">
                  <c:v>-9999.0</c:v>
                </c:pt>
                <c:pt idx="19583">
                  <c:v>-9999.0</c:v>
                </c:pt>
                <c:pt idx="19584">
                  <c:v>-9999.0</c:v>
                </c:pt>
                <c:pt idx="19585">
                  <c:v>-9999.0</c:v>
                </c:pt>
                <c:pt idx="19586">
                  <c:v>-9999.0</c:v>
                </c:pt>
                <c:pt idx="19587">
                  <c:v>-9999.0</c:v>
                </c:pt>
                <c:pt idx="19588">
                  <c:v>-9999.0</c:v>
                </c:pt>
                <c:pt idx="19589">
                  <c:v>-9999.0</c:v>
                </c:pt>
                <c:pt idx="19590">
                  <c:v>-9999.0</c:v>
                </c:pt>
                <c:pt idx="19591">
                  <c:v>-9999.0</c:v>
                </c:pt>
                <c:pt idx="19592">
                  <c:v>-9999.0</c:v>
                </c:pt>
                <c:pt idx="19593">
                  <c:v>-9999.0</c:v>
                </c:pt>
                <c:pt idx="19594">
                  <c:v>-9999.0</c:v>
                </c:pt>
                <c:pt idx="19595">
                  <c:v>-9999.0</c:v>
                </c:pt>
                <c:pt idx="19596">
                  <c:v>-9999.0</c:v>
                </c:pt>
                <c:pt idx="19597">
                  <c:v>-9999.0</c:v>
                </c:pt>
                <c:pt idx="19598">
                  <c:v>-9999.0</c:v>
                </c:pt>
                <c:pt idx="19599">
                  <c:v>-9999.0</c:v>
                </c:pt>
                <c:pt idx="19600">
                  <c:v>-9999.0</c:v>
                </c:pt>
                <c:pt idx="19601">
                  <c:v>-9999.0</c:v>
                </c:pt>
                <c:pt idx="19602">
                  <c:v>-9999.0</c:v>
                </c:pt>
                <c:pt idx="19603">
                  <c:v>-9999.0</c:v>
                </c:pt>
                <c:pt idx="19604">
                  <c:v>-9999.0</c:v>
                </c:pt>
                <c:pt idx="19605">
                  <c:v>-9999.0</c:v>
                </c:pt>
                <c:pt idx="19606">
                  <c:v>-9999.0</c:v>
                </c:pt>
                <c:pt idx="19607">
                  <c:v>-9999.0</c:v>
                </c:pt>
                <c:pt idx="19608">
                  <c:v>-9999.0</c:v>
                </c:pt>
                <c:pt idx="19609">
                  <c:v>-9999.0</c:v>
                </c:pt>
                <c:pt idx="19610">
                  <c:v>-9999.0</c:v>
                </c:pt>
                <c:pt idx="19611">
                  <c:v>-9999.0</c:v>
                </c:pt>
                <c:pt idx="19612">
                  <c:v>-9999.0</c:v>
                </c:pt>
                <c:pt idx="19613">
                  <c:v>-9999.0</c:v>
                </c:pt>
                <c:pt idx="19614">
                  <c:v>-9999.0</c:v>
                </c:pt>
                <c:pt idx="19615">
                  <c:v>-9999.0</c:v>
                </c:pt>
                <c:pt idx="19616">
                  <c:v>-9999.0</c:v>
                </c:pt>
                <c:pt idx="19617">
                  <c:v>-9999.0</c:v>
                </c:pt>
                <c:pt idx="19618">
                  <c:v>-9999.0</c:v>
                </c:pt>
                <c:pt idx="19619">
                  <c:v>-9999.0</c:v>
                </c:pt>
                <c:pt idx="19620">
                  <c:v>-9999.0</c:v>
                </c:pt>
                <c:pt idx="19621">
                  <c:v>-9999.0</c:v>
                </c:pt>
                <c:pt idx="19622">
                  <c:v>-9999.0</c:v>
                </c:pt>
                <c:pt idx="19623">
                  <c:v>-9999.0</c:v>
                </c:pt>
                <c:pt idx="19624">
                  <c:v>-9999.0</c:v>
                </c:pt>
                <c:pt idx="19625">
                  <c:v>-9999.0</c:v>
                </c:pt>
                <c:pt idx="19626">
                  <c:v>-9999.0</c:v>
                </c:pt>
                <c:pt idx="19627">
                  <c:v>-9999.0</c:v>
                </c:pt>
                <c:pt idx="19628">
                  <c:v>-9999.0</c:v>
                </c:pt>
                <c:pt idx="19629">
                  <c:v>-9999.0</c:v>
                </c:pt>
                <c:pt idx="19630">
                  <c:v>-9999.0</c:v>
                </c:pt>
                <c:pt idx="19631">
                  <c:v>-9999.0</c:v>
                </c:pt>
                <c:pt idx="19632">
                  <c:v>-9999.0</c:v>
                </c:pt>
                <c:pt idx="19633">
                  <c:v>-9999.0</c:v>
                </c:pt>
                <c:pt idx="19634">
                  <c:v>-9999.0</c:v>
                </c:pt>
                <c:pt idx="19635">
                  <c:v>-9999.0</c:v>
                </c:pt>
                <c:pt idx="19636">
                  <c:v>-9999.0</c:v>
                </c:pt>
                <c:pt idx="19637">
                  <c:v>-9999.0</c:v>
                </c:pt>
                <c:pt idx="19638">
                  <c:v>-9999.0</c:v>
                </c:pt>
                <c:pt idx="19639">
                  <c:v>-9999.0</c:v>
                </c:pt>
                <c:pt idx="19640">
                  <c:v>-9999.0</c:v>
                </c:pt>
                <c:pt idx="19641">
                  <c:v>-9999.0</c:v>
                </c:pt>
                <c:pt idx="19642">
                  <c:v>-9999.0</c:v>
                </c:pt>
                <c:pt idx="19643">
                  <c:v>-9999.0</c:v>
                </c:pt>
                <c:pt idx="19644">
                  <c:v>-9999.0</c:v>
                </c:pt>
                <c:pt idx="19645">
                  <c:v>-9999.0</c:v>
                </c:pt>
                <c:pt idx="19646">
                  <c:v>-9999.0</c:v>
                </c:pt>
                <c:pt idx="19647">
                  <c:v>-9999.0</c:v>
                </c:pt>
                <c:pt idx="19648">
                  <c:v>-9999.0</c:v>
                </c:pt>
                <c:pt idx="19649">
                  <c:v>-9999.0</c:v>
                </c:pt>
                <c:pt idx="19650">
                  <c:v>-9999.0</c:v>
                </c:pt>
                <c:pt idx="19651">
                  <c:v>-9999.0</c:v>
                </c:pt>
                <c:pt idx="19652">
                  <c:v>-9999.0</c:v>
                </c:pt>
                <c:pt idx="19653">
                  <c:v>-9999.0</c:v>
                </c:pt>
                <c:pt idx="19654">
                  <c:v>-9999.0</c:v>
                </c:pt>
                <c:pt idx="19655">
                  <c:v>-9999.0</c:v>
                </c:pt>
                <c:pt idx="19656">
                  <c:v>-9999.0</c:v>
                </c:pt>
                <c:pt idx="19657">
                  <c:v>-9999.0</c:v>
                </c:pt>
                <c:pt idx="19658">
                  <c:v>-9999.0</c:v>
                </c:pt>
                <c:pt idx="19659">
                  <c:v>-9999.0</c:v>
                </c:pt>
                <c:pt idx="19660">
                  <c:v>-9999.0</c:v>
                </c:pt>
                <c:pt idx="19661">
                  <c:v>-9999.0</c:v>
                </c:pt>
                <c:pt idx="19662">
                  <c:v>-9999.0</c:v>
                </c:pt>
                <c:pt idx="19663">
                  <c:v>-9999.0</c:v>
                </c:pt>
                <c:pt idx="19664">
                  <c:v>-9999.0</c:v>
                </c:pt>
                <c:pt idx="19665">
                  <c:v>-9999.0</c:v>
                </c:pt>
                <c:pt idx="19666">
                  <c:v>-9999.0</c:v>
                </c:pt>
                <c:pt idx="19667">
                  <c:v>-9999.0</c:v>
                </c:pt>
                <c:pt idx="19668">
                  <c:v>-9999.0</c:v>
                </c:pt>
                <c:pt idx="19669">
                  <c:v>-9999.0</c:v>
                </c:pt>
                <c:pt idx="19670">
                  <c:v>-9999.0</c:v>
                </c:pt>
                <c:pt idx="19671">
                  <c:v>-9999.0</c:v>
                </c:pt>
                <c:pt idx="19672">
                  <c:v>-9999.0</c:v>
                </c:pt>
                <c:pt idx="19673">
                  <c:v>-9999.0</c:v>
                </c:pt>
                <c:pt idx="19674">
                  <c:v>-9999.0</c:v>
                </c:pt>
                <c:pt idx="19675">
                  <c:v>-9999.0</c:v>
                </c:pt>
                <c:pt idx="19676">
                  <c:v>-9999.0</c:v>
                </c:pt>
                <c:pt idx="19677">
                  <c:v>-9999.0</c:v>
                </c:pt>
                <c:pt idx="19678">
                  <c:v>-9999.0</c:v>
                </c:pt>
                <c:pt idx="19679">
                  <c:v>-9999.0</c:v>
                </c:pt>
                <c:pt idx="19680">
                  <c:v>-9999.0</c:v>
                </c:pt>
                <c:pt idx="19681">
                  <c:v>-9999.0</c:v>
                </c:pt>
                <c:pt idx="19682">
                  <c:v>-9999.0</c:v>
                </c:pt>
                <c:pt idx="19683">
                  <c:v>-9999.0</c:v>
                </c:pt>
                <c:pt idx="19684">
                  <c:v>-9999.0</c:v>
                </c:pt>
                <c:pt idx="19685">
                  <c:v>-9999.0</c:v>
                </c:pt>
                <c:pt idx="19686">
                  <c:v>-9999.0</c:v>
                </c:pt>
                <c:pt idx="19687">
                  <c:v>-9999.0</c:v>
                </c:pt>
                <c:pt idx="19688">
                  <c:v>-9999.0</c:v>
                </c:pt>
                <c:pt idx="19689">
                  <c:v>-9999.0</c:v>
                </c:pt>
                <c:pt idx="19690">
                  <c:v>-9999.0</c:v>
                </c:pt>
                <c:pt idx="19691">
                  <c:v>-9999.0</c:v>
                </c:pt>
                <c:pt idx="19692">
                  <c:v>-9999.0</c:v>
                </c:pt>
                <c:pt idx="19693">
                  <c:v>-9999.0</c:v>
                </c:pt>
                <c:pt idx="19694">
                  <c:v>-9999.0</c:v>
                </c:pt>
                <c:pt idx="19695">
                  <c:v>-9999.0</c:v>
                </c:pt>
                <c:pt idx="19696">
                  <c:v>-9999.0</c:v>
                </c:pt>
                <c:pt idx="19697">
                  <c:v>-9999.0</c:v>
                </c:pt>
                <c:pt idx="19698">
                  <c:v>-9999.0</c:v>
                </c:pt>
                <c:pt idx="19699">
                  <c:v>-9999.0</c:v>
                </c:pt>
                <c:pt idx="19700">
                  <c:v>-9999.0</c:v>
                </c:pt>
                <c:pt idx="19701">
                  <c:v>-9999.0</c:v>
                </c:pt>
                <c:pt idx="19702">
                  <c:v>-9999.0</c:v>
                </c:pt>
                <c:pt idx="19703">
                  <c:v>-9999.0</c:v>
                </c:pt>
                <c:pt idx="19704">
                  <c:v>-9999.0</c:v>
                </c:pt>
                <c:pt idx="19705">
                  <c:v>-9999.0</c:v>
                </c:pt>
                <c:pt idx="19706">
                  <c:v>-9999.0</c:v>
                </c:pt>
                <c:pt idx="19707">
                  <c:v>-9999.0</c:v>
                </c:pt>
                <c:pt idx="19708">
                  <c:v>-9999.0</c:v>
                </c:pt>
                <c:pt idx="19709">
                  <c:v>-9999.0</c:v>
                </c:pt>
                <c:pt idx="19710">
                  <c:v>-9999.0</c:v>
                </c:pt>
                <c:pt idx="19711">
                  <c:v>-9999.0</c:v>
                </c:pt>
                <c:pt idx="19712">
                  <c:v>-9999.0</c:v>
                </c:pt>
                <c:pt idx="19713">
                  <c:v>-9999.0</c:v>
                </c:pt>
                <c:pt idx="19714">
                  <c:v>-9999.0</c:v>
                </c:pt>
                <c:pt idx="19715">
                  <c:v>-9999.0</c:v>
                </c:pt>
                <c:pt idx="19716">
                  <c:v>-9999.0</c:v>
                </c:pt>
                <c:pt idx="19717">
                  <c:v>-9999.0</c:v>
                </c:pt>
                <c:pt idx="19718">
                  <c:v>-9999.0</c:v>
                </c:pt>
                <c:pt idx="19719">
                  <c:v>-9999.0</c:v>
                </c:pt>
                <c:pt idx="19720">
                  <c:v>-9999.0</c:v>
                </c:pt>
                <c:pt idx="19721">
                  <c:v>-9999.0</c:v>
                </c:pt>
                <c:pt idx="19722">
                  <c:v>0.001</c:v>
                </c:pt>
                <c:pt idx="19723">
                  <c:v>0.001</c:v>
                </c:pt>
                <c:pt idx="19724">
                  <c:v>0.002</c:v>
                </c:pt>
                <c:pt idx="19725">
                  <c:v>0.001</c:v>
                </c:pt>
                <c:pt idx="19726">
                  <c:v>0.0</c:v>
                </c:pt>
                <c:pt idx="19727">
                  <c:v>0.001</c:v>
                </c:pt>
                <c:pt idx="19728">
                  <c:v>0.001</c:v>
                </c:pt>
                <c:pt idx="19729">
                  <c:v>0.002</c:v>
                </c:pt>
                <c:pt idx="19730">
                  <c:v>0.002</c:v>
                </c:pt>
                <c:pt idx="19731">
                  <c:v>0.001</c:v>
                </c:pt>
                <c:pt idx="19732">
                  <c:v>0.0</c:v>
                </c:pt>
                <c:pt idx="19733">
                  <c:v>0.001</c:v>
                </c:pt>
                <c:pt idx="19734">
                  <c:v>0.001</c:v>
                </c:pt>
                <c:pt idx="19735">
                  <c:v>0.001</c:v>
                </c:pt>
                <c:pt idx="19736">
                  <c:v>0.002</c:v>
                </c:pt>
                <c:pt idx="19737">
                  <c:v>0.001</c:v>
                </c:pt>
                <c:pt idx="19738">
                  <c:v>0.002</c:v>
                </c:pt>
                <c:pt idx="19739">
                  <c:v>0.001</c:v>
                </c:pt>
                <c:pt idx="19740">
                  <c:v>0.002</c:v>
                </c:pt>
                <c:pt idx="19741">
                  <c:v>0.001</c:v>
                </c:pt>
                <c:pt idx="19742">
                  <c:v>0.001</c:v>
                </c:pt>
                <c:pt idx="19743">
                  <c:v>0.001</c:v>
                </c:pt>
                <c:pt idx="19744">
                  <c:v>0.002</c:v>
                </c:pt>
                <c:pt idx="19745">
                  <c:v>0.001</c:v>
                </c:pt>
                <c:pt idx="19746">
                  <c:v>0.002</c:v>
                </c:pt>
                <c:pt idx="19747">
                  <c:v>0.0</c:v>
                </c:pt>
                <c:pt idx="19748">
                  <c:v>0.001</c:v>
                </c:pt>
                <c:pt idx="19749">
                  <c:v>0.001</c:v>
                </c:pt>
                <c:pt idx="19750">
                  <c:v>0.001</c:v>
                </c:pt>
                <c:pt idx="19751">
                  <c:v>0.001</c:v>
                </c:pt>
                <c:pt idx="19752">
                  <c:v>0.002</c:v>
                </c:pt>
                <c:pt idx="19753">
                  <c:v>0.001</c:v>
                </c:pt>
                <c:pt idx="19754">
                  <c:v>0.001</c:v>
                </c:pt>
                <c:pt idx="19755">
                  <c:v>0.001</c:v>
                </c:pt>
                <c:pt idx="19756">
                  <c:v>0.002</c:v>
                </c:pt>
                <c:pt idx="19757">
                  <c:v>0.001</c:v>
                </c:pt>
                <c:pt idx="19758">
                  <c:v>0.001</c:v>
                </c:pt>
                <c:pt idx="19759">
                  <c:v>0.002</c:v>
                </c:pt>
                <c:pt idx="19760">
                  <c:v>0.001</c:v>
                </c:pt>
                <c:pt idx="19761">
                  <c:v>0.001</c:v>
                </c:pt>
                <c:pt idx="19762">
                  <c:v>0.001</c:v>
                </c:pt>
                <c:pt idx="19763">
                  <c:v>0.001</c:v>
                </c:pt>
                <c:pt idx="19764">
                  <c:v>0.001</c:v>
                </c:pt>
                <c:pt idx="19765">
                  <c:v>0.001</c:v>
                </c:pt>
                <c:pt idx="19766">
                  <c:v>0.001</c:v>
                </c:pt>
                <c:pt idx="19767">
                  <c:v>0.001</c:v>
                </c:pt>
                <c:pt idx="19768">
                  <c:v>0.002</c:v>
                </c:pt>
                <c:pt idx="19769">
                  <c:v>0.001</c:v>
                </c:pt>
                <c:pt idx="19770">
                  <c:v>0.002</c:v>
                </c:pt>
                <c:pt idx="19771">
                  <c:v>0.001</c:v>
                </c:pt>
                <c:pt idx="19772">
                  <c:v>0.001</c:v>
                </c:pt>
                <c:pt idx="19773">
                  <c:v>0.0</c:v>
                </c:pt>
                <c:pt idx="19774">
                  <c:v>0.001</c:v>
                </c:pt>
                <c:pt idx="19775">
                  <c:v>0.002</c:v>
                </c:pt>
                <c:pt idx="19776">
                  <c:v>0.002</c:v>
                </c:pt>
                <c:pt idx="19777">
                  <c:v>0.001</c:v>
                </c:pt>
                <c:pt idx="19778">
                  <c:v>0.001</c:v>
                </c:pt>
                <c:pt idx="19779">
                  <c:v>0.001</c:v>
                </c:pt>
                <c:pt idx="19780">
                  <c:v>0.001</c:v>
                </c:pt>
                <c:pt idx="19781">
                  <c:v>0.001</c:v>
                </c:pt>
                <c:pt idx="19782">
                  <c:v>0.001</c:v>
                </c:pt>
                <c:pt idx="19783">
                  <c:v>0.001</c:v>
                </c:pt>
                <c:pt idx="19784">
                  <c:v>0.001</c:v>
                </c:pt>
                <c:pt idx="19785">
                  <c:v>0.001</c:v>
                </c:pt>
                <c:pt idx="19786">
                  <c:v>0.001</c:v>
                </c:pt>
                <c:pt idx="19787">
                  <c:v>0.0</c:v>
                </c:pt>
                <c:pt idx="19788">
                  <c:v>0.002</c:v>
                </c:pt>
                <c:pt idx="19789">
                  <c:v>0.002</c:v>
                </c:pt>
                <c:pt idx="19790">
                  <c:v>0.002</c:v>
                </c:pt>
                <c:pt idx="19791">
                  <c:v>0.002</c:v>
                </c:pt>
                <c:pt idx="19792">
                  <c:v>0.001</c:v>
                </c:pt>
                <c:pt idx="19793">
                  <c:v>0.002</c:v>
                </c:pt>
                <c:pt idx="19794">
                  <c:v>0.002</c:v>
                </c:pt>
                <c:pt idx="19795">
                  <c:v>0.002</c:v>
                </c:pt>
                <c:pt idx="19796">
                  <c:v>0.001</c:v>
                </c:pt>
                <c:pt idx="19797">
                  <c:v>0.002</c:v>
                </c:pt>
                <c:pt idx="19798">
                  <c:v>0.001</c:v>
                </c:pt>
                <c:pt idx="19799">
                  <c:v>0.002</c:v>
                </c:pt>
                <c:pt idx="19800">
                  <c:v>0.002</c:v>
                </c:pt>
                <c:pt idx="19801">
                  <c:v>0.003</c:v>
                </c:pt>
                <c:pt idx="19802">
                  <c:v>0.001</c:v>
                </c:pt>
                <c:pt idx="19803">
                  <c:v>0.002</c:v>
                </c:pt>
                <c:pt idx="19804">
                  <c:v>0.001</c:v>
                </c:pt>
                <c:pt idx="19805">
                  <c:v>0.002</c:v>
                </c:pt>
                <c:pt idx="19806">
                  <c:v>0.002</c:v>
                </c:pt>
                <c:pt idx="19807">
                  <c:v>0.003</c:v>
                </c:pt>
                <c:pt idx="19808">
                  <c:v>0.002</c:v>
                </c:pt>
                <c:pt idx="19809">
                  <c:v>0.001</c:v>
                </c:pt>
                <c:pt idx="19810">
                  <c:v>0.001</c:v>
                </c:pt>
                <c:pt idx="19811">
                  <c:v>0.004</c:v>
                </c:pt>
                <c:pt idx="19812">
                  <c:v>0.002</c:v>
                </c:pt>
                <c:pt idx="19813">
                  <c:v>0.002</c:v>
                </c:pt>
                <c:pt idx="19814">
                  <c:v>0.003</c:v>
                </c:pt>
                <c:pt idx="19815">
                  <c:v>0.0</c:v>
                </c:pt>
                <c:pt idx="19816">
                  <c:v>0.002</c:v>
                </c:pt>
                <c:pt idx="19817">
                  <c:v>0.0</c:v>
                </c:pt>
                <c:pt idx="19818">
                  <c:v>0.005</c:v>
                </c:pt>
                <c:pt idx="19819">
                  <c:v>0.003</c:v>
                </c:pt>
                <c:pt idx="19820">
                  <c:v>0.0</c:v>
                </c:pt>
                <c:pt idx="19821">
                  <c:v>0.001</c:v>
                </c:pt>
                <c:pt idx="19822">
                  <c:v>0.001</c:v>
                </c:pt>
                <c:pt idx="19823">
                  <c:v>0.001</c:v>
                </c:pt>
                <c:pt idx="19824">
                  <c:v>0.003</c:v>
                </c:pt>
                <c:pt idx="19825">
                  <c:v>0.002</c:v>
                </c:pt>
                <c:pt idx="19826">
                  <c:v>0.002</c:v>
                </c:pt>
                <c:pt idx="19827">
                  <c:v>0.002</c:v>
                </c:pt>
                <c:pt idx="19828">
                  <c:v>0.002</c:v>
                </c:pt>
                <c:pt idx="19829">
                  <c:v>0.002</c:v>
                </c:pt>
                <c:pt idx="19830">
                  <c:v>0.001</c:v>
                </c:pt>
                <c:pt idx="19831">
                  <c:v>0.002</c:v>
                </c:pt>
                <c:pt idx="19832">
                  <c:v>0.002</c:v>
                </c:pt>
                <c:pt idx="19833">
                  <c:v>0.001</c:v>
                </c:pt>
                <c:pt idx="19834">
                  <c:v>0.002</c:v>
                </c:pt>
                <c:pt idx="19835">
                  <c:v>0.001</c:v>
                </c:pt>
                <c:pt idx="19836">
                  <c:v>0.001</c:v>
                </c:pt>
                <c:pt idx="19837">
                  <c:v>0.002</c:v>
                </c:pt>
                <c:pt idx="19838">
                  <c:v>0.002</c:v>
                </c:pt>
                <c:pt idx="19839">
                  <c:v>0.001</c:v>
                </c:pt>
                <c:pt idx="19840">
                  <c:v>0.001</c:v>
                </c:pt>
                <c:pt idx="19841">
                  <c:v>0.002</c:v>
                </c:pt>
                <c:pt idx="19842">
                  <c:v>0.002</c:v>
                </c:pt>
                <c:pt idx="19843">
                  <c:v>0.002</c:v>
                </c:pt>
                <c:pt idx="19844">
                  <c:v>0.001</c:v>
                </c:pt>
                <c:pt idx="19845">
                  <c:v>0.001</c:v>
                </c:pt>
                <c:pt idx="19846">
                  <c:v>0.002</c:v>
                </c:pt>
                <c:pt idx="19847">
                  <c:v>0.001</c:v>
                </c:pt>
                <c:pt idx="19848">
                  <c:v>0.002</c:v>
                </c:pt>
                <c:pt idx="19849">
                  <c:v>0.002</c:v>
                </c:pt>
                <c:pt idx="19850">
                  <c:v>0.002</c:v>
                </c:pt>
                <c:pt idx="19851">
                  <c:v>0.003</c:v>
                </c:pt>
                <c:pt idx="19852">
                  <c:v>0.001</c:v>
                </c:pt>
                <c:pt idx="19853">
                  <c:v>0.002</c:v>
                </c:pt>
                <c:pt idx="19854">
                  <c:v>0.003</c:v>
                </c:pt>
                <c:pt idx="19855">
                  <c:v>0.003</c:v>
                </c:pt>
                <c:pt idx="19856">
                  <c:v>0.002</c:v>
                </c:pt>
                <c:pt idx="19857">
                  <c:v>0.002</c:v>
                </c:pt>
                <c:pt idx="19858">
                  <c:v>0.002</c:v>
                </c:pt>
                <c:pt idx="19859">
                  <c:v>0.002</c:v>
                </c:pt>
                <c:pt idx="19860">
                  <c:v>0.001</c:v>
                </c:pt>
                <c:pt idx="19861">
                  <c:v>0.002</c:v>
                </c:pt>
                <c:pt idx="19862">
                  <c:v>0.002</c:v>
                </c:pt>
                <c:pt idx="19863">
                  <c:v>0.001</c:v>
                </c:pt>
                <c:pt idx="19864">
                  <c:v>0.002</c:v>
                </c:pt>
                <c:pt idx="19865">
                  <c:v>0.002</c:v>
                </c:pt>
                <c:pt idx="19866">
                  <c:v>0.002</c:v>
                </c:pt>
                <c:pt idx="19867">
                  <c:v>0.002</c:v>
                </c:pt>
                <c:pt idx="19868">
                  <c:v>0.002</c:v>
                </c:pt>
                <c:pt idx="19869">
                  <c:v>0.001</c:v>
                </c:pt>
                <c:pt idx="19870">
                  <c:v>0.002</c:v>
                </c:pt>
                <c:pt idx="19871">
                  <c:v>0.002</c:v>
                </c:pt>
                <c:pt idx="19872">
                  <c:v>0.002</c:v>
                </c:pt>
                <c:pt idx="19873">
                  <c:v>0.002</c:v>
                </c:pt>
                <c:pt idx="19874">
                  <c:v>0.002</c:v>
                </c:pt>
                <c:pt idx="19875">
                  <c:v>0.002</c:v>
                </c:pt>
                <c:pt idx="19876">
                  <c:v>0.002</c:v>
                </c:pt>
                <c:pt idx="19877">
                  <c:v>0.002</c:v>
                </c:pt>
                <c:pt idx="19878">
                  <c:v>0.001</c:v>
                </c:pt>
                <c:pt idx="19879">
                  <c:v>0.001</c:v>
                </c:pt>
                <c:pt idx="19880">
                  <c:v>0.002</c:v>
                </c:pt>
                <c:pt idx="19881">
                  <c:v>0.002</c:v>
                </c:pt>
                <c:pt idx="19882">
                  <c:v>0.001</c:v>
                </c:pt>
                <c:pt idx="19883">
                  <c:v>0.002</c:v>
                </c:pt>
                <c:pt idx="19884">
                  <c:v>0.003</c:v>
                </c:pt>
                <c:pt idx="19885">
                  <c:v>0.002</c:v>
                </c:pt>
                <c:pt idx="19886">
                  <c:v>0.002</c:v>
                </c:pt>
                <c:pt idx="19887">
                  <c:v>0.003</c:v>
                </c:pt>
                <c:pt idx="19888">
                  <c:v>0.002</c:v>
                </c:pt>
                <c:pt idx="19889">
                  <c:v>0.002</c:v>
                </c:pt>
                <c:pt idx="19890">
                  <c:v>0.002</c:v>
                </c:pt>
                <c:pt idx="19891">
                  <c:v>0.001</c:v>
                </c:pt>
                <c:pt idx="19892">
                  <c:v>0.002</c:v>
                </c:pt>
                <c:pt idx="19893">
                  <c:v>0.002</c:v>
                </c:pt>
                <c:pt idx="19894">
                  <c:v>0.002</c:v>
                </c:pt>
                <c:pt idx="19895">
                  <c:v>0.002</c:v>
                </c:pt>
                <c:pt idx="19896">
                  <c:v>0.002</c:v>
                </c:pt>
                <c:pt idx="19897">
                  <c:v>0.001</c:v>
                </c:pt>
                <c:pt idx="19898">
                  <c:v>0.003</c:v>
                </c:pt>
                <c:pt idx="19899">
                  <c:v>0.002</c:v>
                </c:pt>
                <c:pt idx="19900">
                  <c:v>0.002</c:v>
                </c:pt>
                <c:pt idx="19901">
                  <c:v>0.003</c:v>
                </c:pt>
                <c:pt idx="19902">
                  <c:v>0.002</c:v>
                </c:pt>
                <c:pt idx="19903">
                  <c:v>0.002</c:v>
                </c:pt>
                <c:pt idx="19904">
                  <c:v>0.001</c:v>
                </c:pt>
                <c:pt idx="19905">
                  <c:v>0.002</c:v>
                </c:pt>
                <c:pt idx="19906">
                  <c:v>0.002</c:v>
                </c:pt>
                <c:pt idx="19907">
                  <c:v>0.002</c:v>
                </c:pt>
                <c:pt idx="19908">
                  <c:v>0.002</c:v>
                </c:pt>
                <c:pt idx="19909">
                  <c:v>0.002</c:v>
                </c:pt>
                <c:pt idx="19910">
                  <c:v>0.002</c:v>
                </c:pt>
                <c:pt idx="19911">
                  <c:v>0.003</c:v>
                </c:pt>
                <c:pt idx="19912">
                  <c:v>0.002</c:v>
                </c:pt>
                <c:pt idx="19913">
                  <c:v>0.002</c:v>
                </c:pt>
                <c:pt idx="19914">
                  <c:v>0.002</c:v>
                </c:pt>
                <c:pt idx="19915">
                  <c:v>0.002</c:v>
                </c:pt>
                <c:pt idx="19916">
                  <c:v>0.002</c:v>
                </c:pt>
                <c:pt idx="19917">
                  <c:v>0.003</c:v>
                </c:pt>
                <c:pt idx="19918">
                  <c:v>0.003</c:v>
                </c:pt>
                <c:pt idx="19919">
                  <c:v>0.002</c:v>
                </c:pt>
                <c:pt idx="19920">
                  <c:v>0.002</c:v>
                </c:pt>
                <c:pt idx="19921">
                  <c:v>0.002</c:v>
                </c:pt>
                <c:pt idx="19922">
                  <c:v>0.002</c:v>
                </c:pt>
                <c:pt idx="19923">
                  <c:v>0.002</c:v>
                </c:pt>
                <c:pt idx="19924">
                  <c:v>0.002</c:v>
                </c:pt>
                <c:pt idx="19925">
                  <c:v>0.003</c:v>
                </c:pt>
                <c:pt idx="19926">
                  <c:v>0.003</c:v>
                </c:pt>
                <c:pt idx="19927">
                  <c:v>0.002</c:v>
                </c:pt>
                <c:pt idx="19928">
                  <c:v>0.002</c:v>
                </c:pt>
                <c:pt idx="19929">
                  <c:v>0.003</c:v>
                </c:pt>
                <c:pt idx="19930">
                  <c:v>0.001</c:v>
                </c:pt>
                <c:pt idx="19931">
                  <c:v>0.002</c:v>
                </c:pt>
                <c:pt idx="19932">
                  <c:v>0.002</c:v>
                </c:pt>
                <c:pt idx="19933">
                  <c:v>0.002</c:v>
                </c:pt>
                <c:pt idx="19934">
                  <c:v>0.002</c:v>
                </c:pt>
                <c:pt idx="19935">
                  <c:v>0.001</c:v>
                </c:pt>
                <c:pt idx="19936">
                  <c:v>0.002</c:v>
                </c:pt>
                <c:pt idx="19937">
                  <c:v>0.002</c:v>
                </c:pt>
                <c:pt idx="19938">
                  <c:v>0.002</c:v>
                </c:pt>
                <c:pt idx="19939">
                  <c:v>0.003</c:v>
                </c:pt>
                <c:pt idx="19940">
                  <c:v>0.002</c:v>
                </c:pt>
                <c:pt idx="19941">
                  <c:v>0.002</c:v>
                </c:pt>
                <c:pt idx="19942">
                  <c:v>0.001</c:v>
                </c:pt>
                <c:pt idx="19943">
                  <c:v>0.002</c:v>
                </c:pt>
                <c:pt idx="19944">
                  <c:v>0.003</c:v>
                </c:pt>
                <c:pt idx="19945">
                  <c:v>0.001</c:v>
                </c:pt>
                <c:pt idx="19946">
                  <c:v>0.002</c:v>
                </c:pt>
                <c:pt idx="19947">
                  <c:v>0.001</c:v>
                </c:pt>
                <c:pt idx="19948">
                  <c:v>0.003</c:v>
                </c:pt>
                <c:pt idx="19949">
                  <c:v>0.002</c:v>
                </c:pt>
                <c:pt idx="19950">
                  <c:v>0.002</c:v>
                </c:pt>
                <c:pt idx="19951">
                  <c:v>0.002</c:v>
                </c:pt>
                <c:pt idx="19952">
                  <c:v>0.002</c:v>
                </c:pt>
                <c:pt idx="19953">
                  <c:v>0.002</c:v>
                </c:pt>
                <c:pt idx="19954">
                  <c:v>0.002</c:v>
                </c:pt>
                <c:pt idx="19955">
                  <c:v>0.002</c:v>
                </c:pt>
                <c:pt idx="19956">
                  <c:v>0.001</c:v>
                </c:pt>
                <c:pt idx="19957">
                  <c:v>0.002</c:v>
                </c:pt>
                <c:pt idx="19958">
                  <c:v>0.002</c:v>
                </c:pt>
                <c:pt idx="19959">
                  <c:v>0.003</c:v>
                </c:pt>
                <c:pt idx="19960">
                  <c:v>0.004</c:v>
                </c:pt>
                <c:pt idx="19961">
                  <c:v>0.003</c:v>
                </c:pt>
                <c:pt idx="19962">
                  <c:v>0.002</c:v>
                </c:pt>
                <c:pt idx="19963">
                  <c:v>0.002</c:v>
                </c:pt>
                <c:pt idx="19964">
                  <c:v>0.001</c:v>
                </c:pt>
                <c:pt idx="19965">
                  <c:v>0.001</c:v>
                </c:pt>
                <c:pt idx="19966">
                  <c:v>0.003</c:v>
                </c:pt>
                <c:pt idx="19967">
                  <c:v>0.002</c:v>
                </c:pt>
                <c:pt idx="19968">
                  <c:v>0.002</c:v>
                </c:pt>
                <c:pt idx="19969">
                  <c:v>0.002</c:v>
                </c:pt>
                <c:pt idx="19970">
                  <c:v>0.002</c:v>
                </c:pt>
                <c:pt idx="19971">
                  <c:v>0.001</c:v>
                </c:pt>
                <c:pt idx="19972">
                  <c:v>0.003</c:v>
                </c:pt>
                <c:pt idx="19973">
                  <c:v>0.002</c:v>
                </c:pt>
                <c:pt idx="19974">
                  <c:v>0.002</c:v>
                </c:pt>
                <c:pt idx="19975">
                  <c:v>0.003</c:v>
                </c:pt>
                <c:pt idx="19976">
                  <c:v>0.002</c:v>
                </c:pt>
                <c:pt idx="19977">
                  <c:v>0.002</c:v>
                </c:pt>
                <c:pt idx="19978">
                  <c:v>0.002</c:v>
                </c:pt>
                <c:pt idx="19979">
                  <c:v>0.002</c:v>
                </c:pt>
                <c:pt idx="19980">
                  <c:v>0.002</c:v>
                </c:pt>
                <c:pt idx="19981">
                  <c:v>0.002</c:v>
                </c:pt>
                <c:pt idx="19982">
                  <c:v>0.002</c:v>
                </c:pt>
                <c:pt idx="19983">
                  <c:v>0.002</c:v>
                </c:pt>
                <c:pt idx="19984">
                  <c:v>0.002</c:v>
                </c:pt>
                <c:pt idx="19985">
                  <c:v>0.003</c:v>
                </c:pt>
                <c:pt idx="19986">
                  <c:v>0.002</c:v>
                </c:pt>
                <c:pt idx="19987">
                  <c:v>0.002</c:v>
                </c:pt>
                <c:pt idx="19988">
                  <c:v>0.002</c:v>
                </c:pt>
                <c:pt idx="19989">
                  <c:v>0.002</c:v>
                </c:pt>
                <c:pt idx="19990">
                  <c:v>0.002</c:v>
                </c:pt>
                <c:pt idx="19991">
                  <c:v>0.004</c:v>
                </c:pt>
                <c:pt idx="19992">
                  <c:v>0.004</c:v>
                </c:pt>
                <c:pt idx="19993">
                  <c:v>0.005</c:v>
                </c:pt>
                <c:pt idx="19994">
                  <c:v>0.005</c:v>
                </c:pt>
                <c:pt idx="19995">
                  <c:v>0.003</c:v>
                </c:pt>
                <c:pt idx="19996">
                  <c:v>0.003</c:v>
                </c:pt>
                <c:pt idx="19997">
                  <c:v>0.004</c:v>
                </c:pt>
                <c:pt idx="19998">
                  <c:v>0.004</c:v>
                </c:pt>
                <c:pt idx="19999">
                  <c:v>0.004</c:v>
                </c:pt>
                <c:pt idx="20000">
                  <c:v>0.003</c:v>
                </c:pt>
                <c:pt idx="20001">
                  <c:v>0.003</c:v>
                </c:pt>
                <c:pt idx="20002">
                  <c:v>0.004</c:v>
                </c:pt>
                <c:pt idx="20003">
                  <c:v>0.003</c:v>
                </c:pt>
                <c:pt idx="20004">
                  <c:v>0.003</c:v>
                </c:pt>
                <c:pt idx="20005">
                  <c:v>0.003</c:v>
                </c:pt>
                <c:pt idx="20006">
                  <c:v>0.003</c:v>
                </c:pt>
                <c:pt idx="20007">
                  <c:v>0.004</c:v>
                </c:pt>
                <c:pt idx="20008">
                  <c:v>0.003</c:v>
                </c:pt>
                <c:pt idx="20009">
                  <c:v>-9999.0</c:v>
                </c:pt>
                <c:pt idx="20010">
                  <c:v>-9999.0</c:v>
                </c:pt>
                <c:pt idx="20011">
                  <c:v>-9999.0</c:v>
                </c:pt>
                <c:pt idx="20012">
                  <c:v>-9999.0</c:v>
                </c:pt>
                <c:pt idx="20013">
                  <c:v>-9999.0</c:v>
                </c:pt>
                <c:pt idx="20014">
                  <c:v>-9999.0</c:v>
                </c:pt>
                <c:pt idx="20015">
                  <c:v>-9999.0</c:v>
                </c:pt>
                <c:pt idx="20016">
                  <c:v>-9999.0</c:v>
                </c:pt>
                <c:pt idx="20017">
                  <c:v>-9999.0</c:v>
                </c:pt>
                <c:pt idx="20018">
                  <c:v>-9999.0</c:v>
                </c:pt>
                <c:pt idx="20019">
                  <c:v>0.003</c:v>
                </c:pt>
                <c:pt idx="20020">
                  <c:v>0.001</c:v>
                </c:pt>
                <c:pt idx="20021">
                  <c:v>0.003</c:v>
                </c:pt>
                <c:pt idx="20022">
                  <c:v>0.003</c:v>
                </c:pt>
                <c:pt idx="20023">
                  <c:v>0.001</c:v>
                </c:pt>
                <c:pt idx="20024">
                  <c:v>0.002</c:v>
                </c:pt>
                <c:pt idx="20025">
                  <c:v>0.002</c:v>
                </c:pt>
                <c:pt idx="20026">
                  <c:v>0.001</c:v>
                </c:pt>
                <c:pt idx="20027">
                  <c:v>0.005</c:v>
                </c:pt>
                <c:pt idx="20028">
                  <c:v>0.001</c:v>
                </c:pt>
                <c:pt idx="20029">
                  <c:v>0.0</c:v>
                </c:pt>
                <c:pt idx="20030">
                  <c:v>0.004</c:v>
                </c:pt>
                <c:pt idx="20031">
                  <c:v>0.001</c:v>
                </c:pt>
                <c:pt idx="20032">
                  <c:v>0.003</c:v>
                </c:pt>
                <c:pt idx="20033">
                  <c:v>0.005</c:v>
                </c:pt>
                <c:pt idx="20034">
                  <c:v>0.003</c:v>
                </c:pt>
                <c:pt idx="20035">
                  <c:v>0.002</c:v>
                </c:pt>
                <c:pt idx="20036">
                  <c:v>0.009</c:v>
                </c:pt>
                <c:pt idx="20037">
                  <c:v>0.01</c:v>
                </c:pt>
                <c:pt idx="20038">
                  <c:v>0.004</c:v>
                </c:pt>
                <c:pt idx="20039">
                  <c:v>0.002</c:v>
                </c:pt>
                <c:pt idx="20040">
                  <c:v>0.001</c:v>
                </c:pt>
                <c:pt idx="20041">
                  <c:v>0.001</c:v>
                </c:pt>
                <c:pt idx="20042">
                  <c:v>0.002</c:v>
                </c:pt>
                <c:pt idx="20043">
                  <c:v>0.001</c:v>
                </c:pt>
                <c:pt idx="20044">
                  <c:v>0.001</c:v>
                </c:pt>
                <c:pt idx="20045">
                  <c:v>0.002</c:v>
                </c:pt>
                <c:pt idx="20046">
                  <c:v>0.002</c:v>
                </c:pt>
                <c:pt idx="20047">
                  <c:v>0.0</c:v>
                </c:pt>
                <c:pt idx="20048">
                  <c:v>0.002</c:v>
                </c:pt>
                <c:pt idx="20049">
                  <c:v>0.002</c:v>
                </c:pt>
                <c:pt idx="20050">
                  <c:v>0.001</c:v>
                </c:pt>
                <c:pt idx="20051">
                  <c:v>0.001</c:v>
                </c:pt>
                <c:pt idx="20052">
                  <c:v>0.0</c:v>
                </c:pt>
                <c:pt idx="20053">
                  <c:v>0.001</c:v>
                </c:pt>
                <c:pt idx="20054">
                  <c:v>0.002</c:v>
                </c:pt>
                <c:pt idx="20055">
                  <c:v>0.001</c:v>
                </c:pt>
                <c:pt idx="20056">
                  <c:v>0.002</c:v>
                </c:pt>
                <c:pt idx="20057">
                  <c:v>0.001</c:v>
                </c:pt>
                <c:pt idx="20058">
                  <c:v>0.001</c:v>
                </c:pt>
                <c:pt idx="20059">
                  <c:v>0.001</c:v>
                </c:pt>
                <c:pt idx="20060">
                  <c:v>0.0</c:v>
                </c:pt>
                <c:pt idx="20061">
                  <c:v>0.0</c:v>
                </c:pt>
                <c:pt idx="20062">
                  <c:v>0.001</c:v>
                </c:pt>
                <c:pt idx="20063">
                  <c:v>0.003</c:v>
                </c:pt>
                <c:pt idx="20064">
                  <c:v>0.003</c:v>
                </c:pt>
                <c:pt idx="20065">
                  <c:v>0.0</c:v>
                </c:pt>
                <c:pt idx="20066">
                  <c:v>0.0</c:v>
                </c:pt>
                <c:pt idx="20067">
                  <c:v>0.001</c:v>
                </c:pt>
                <c:pt idx="20068">
                  <c:v>0.0</c:v>
                </c:pt>
                <c:pt idx="20069">
                  <c:v>0.0</c:v>
                </c:pt>
                <c:pt idx="20070">
                  <c:v>0.002</c:v>
                </c:pt>
                <c:pt idx="20071">
                  <c:v>0.0</c:v>
                </c:pt>
                <c:pt idx="20072">
                  <c:v>0.0</c:v>
                </c:pt>
                <c:pt idx="20073">
                  <c:v>0.0</c:v>
                </c:pt>
                <c:pt idx="20074">
                  <c:v>0.002</c:v>
                </c:pt>
                <c:pt idx="20075">
                  <c:v>0.001</c:v>
                </c:pt>
                <c:pt idx="20076">
                  <c:v>0.001</c:v>
                </c:pt>
                <c:pt idx="20077">
                  <c:v>0.0</c:v>
                </c:pt>
                <c:pt idx="20078">
                  <c:v>0.0</c:v>
                </c:pt>
                <c:pt idx="20079">
                  <c:v>-9999.0</c:v>
                </c:pt>
                <c:pt idx="20080">
                  <c:v>0.02</c:v>
                </c:pt>
                <c:pt idx="20081">
                  <c:v>0.037</c:v>
                </c:pt>
                <c:pt idx="20082">
                  <c:v>0.0</c:v>
                </c:pt>
                <c:pt idx="20083">
                  <c:v>0.003</c:v>
                </c:pt>
                <c:pt idx="20084">
                  <c:v>0.002</c:v>
                </c:pt>
                <c:pt idx="20085">
                  <c:v>0.002</c:v>
                </c:pt>
                <c:pt idx="20086">
                  <c:v>0.0</c:v>
                </c:pt>
                <c:pt idx="20087">
                  <c:v>0.002</c:v>
                </c:pt>
                <c:pt idx="20088">
                  <c:v>0.001</c:v>
                </c:pt>
                <c:pt idx="20089">
                  <c:v>0.004</c:v>
                </c:pt>
                <c:pt idx="20090">
                  <c:v>0.004</c:v>
                </c:pt>
                <c:pt idx="20091">
                  <c:v>0.004</c:v>
                </c:pt>
                <c:pt idx="20092">
                  <c:v>0.002</c:v>
                </c:pt>
                <c:pt idx="20093">
                  <c:v>0.004</c:v>
                </c:pt>
                <c:pt idx="20094">
                  <c:v>0.005</c:v>
                </c:pt>
                <c:pt idx="20095">
                  <c:v>0.004</c:v>
                </c:pt>
                <c:pt idx="20096">
                  <c:v>0.004</c:v>
                </c:pt>
                <c:pt idx="20097">
                  <c:v>0.003</c:v>
                </c:pt>
                <c:pt idx="20098">
                  <c:v>0.001</c:v>
                </c:pt>
                <c:pt idx="20099">
                  <c:v>0.0</c:v>
                </c:pt>
                <c:pt idx="20100">
                  <c:v>0.004</c:v>
                </c:pt>
                <c:pt idx="20101">
                  <c:v>0.004</c:v>
                </c:pt>
                <c:pt idx="20102">
                  <c:v>0.004</c:v>
                </c:pt>
                <c:pt idx="20103">
                  <c:v>0.005</c:v>
                </c:pt>
                <c:pt idx="20104">
                  <c:v>0.006</c:v>
                </c:pt>
                <c:pt idx="20105">
                  <c:v>0.005</c:v>
                </c:pt>
                <c:pt idx="20106">
                  <c:v>0.005</c:v>
                </c:pt>
                <c:pt idx="20107">
                  <c:v>0.005</c:v>
                </c:pt>
                <c:pt idx="20108">
                  <c:v>0.005</c:v>
                </c:pt>
                <c:pt idx="20109">
                  <c:v>0.006</c:v>
                </c:pt>
                <c:pt idx="20110">
                  <c:v>0.002</c:v>
                </c:pt>
                <c:pt idx="20111">
                  <c:v>0.004</c:v>
                </c:pt>
                <c:pt idx="20112">
                  <c:v>0.005</c:v>
                </c:pt>
                <c:pt idx="20113">
                  <c:v>0.005</c:v>
                </c:pt>
                <c:pt idx="20114">
                  <c:v>0.005</c:v>
                </c:pt>
                <c:pt idx="20115">
                  <c:v>0.006</c:v>
                </c:pt>
                <c:pt idx="20116">
                  <c:v>0.006</c:v>
                </c:pt>
                <c:pt idx="20117">
                  <c:v>0.004</c:v>
                </c:pt>
                <c:pt idx="20118">
                  <c:v>0.005</c:v>
                </c:pt>
                <c:pt idx="20119">
                  <c:v>0.005</c:v>
                </c:pt>
                <c:pt idx="20120">
                  <c:v>0.004</c:v>
                </c:pt>
                <c:pt idx="20121">
                  <c:v>0.005</c:v>
                </c:pt>
                <c:pt idx="20122">
                  <c:v>0.003</c:v>
                </c:pt>
                <c:pt idx="20123">
                  <c:v>0.003</c:v>
                </c:pt>
                <c:pt idx="20124">
                  <c:v>0.005</c:v>
                </c:pt>
                <c:pt idx="20125">
                  <c:v>0.005</c:v>
                </c:pt>
                <c:pt idx="20126">
                  <c:v>0.003</c:v>
                </c:pt>
                <c:pt idx="20127">
                  <c:v>0.005</c:v>
                </c:pt>
                <c:pt idx="20128">
                  <c:v>0.004</c:v>
                </c:pt>
                <c:pt idx="20129">
                  <c:v>0.004</c:v>
                </c:pt>
                <c:pt idx="20130">
                  <c:v>0.002</c:v>
                </c:pt>
                <c:pt idx="20131">
                  <c:v>0.002</c:v>
                </c:pt>
                <c:pt idx="20132">
                  <c:v>0.003</c:v>
                </c:pt>
                <c:pt idx="20133">
                  <c:v>0.003</c:v>
                </c:pt>
                <c:pt idx="20134">
                  <c:v>0.005</c:v>
                </c:pt>
                <c:pt idx="20135">
                  <c:v>0.002</c:v>
                </c:pt>
                <c:pt idx="20136">
                  <c:v>0.005</c:v>
                </c:pt>
                <c:pt idx="20137">
                  <c:v>0.004</c:v>
                </c:pt>
                <c:pt idx="20138">
                  <c:v>0.005</c:v>
                </c:pt>
                <c:pt idx="20139">
                  <c:v>0.003</c:v>
                </c:pt>
                <c:pt idx="20140">
                  <c:v>0.003</c:v>
                </c:pt>
                <c:pt idx="20141">
                  <c:v>0.003</c:v>
                </c:pt>
                <c:pt idx="20142">
                  <c:v>0.003</c:v>
                </c:pt>
                <c:pt idx="20143">
                  <c:v>0.003</c:v>
                </c:pt>
                <c:pt idx="20144">
                  <c:v>0.003</c:v>
                </c:pt>
                <c:pt idx="20145">
                  <c:v>0.003</c:v>
                </c:pt>
                <c:pt idx="20146">
                  <c:v>0.002</c:v>
                </c:pt>
                <c:pt idx="20147">
                  <c:v>0.002</c:v>
                </c:pt>
                <c:pt idx="20148">
                  <c:v>0.002</c:v>
                </c:pt>
                <c:pt idx="20149">
                  <c:v>0.002</c:v>
                </c:pt>
                <c:pt idx="20150">
                  <c:v>0.002</c:v>
                </c:pt>
                <c:pt idx="20151">
                  <c:v>0.002</c:v>
                </c:pt>
                <c:pt idx="20152">
                  <c:v>0.004</c:v>
                </c:pt>
                <c:pt idx="20153">
                  <c:v>0.006</c:v>
                </c:pt>
                <c:pt idx="20154">
                  <c:v>0.005</c:v>
                </c:pt>
                <c:pt idx="20155">
                  <c:v>0.007</c:v>
                </c:pt>
                <c:pt idx="20156">
                  <c:v>0.002</c:v>
                </c:pt>
                <c:pt idx="20157">
                  <c:v>0.002</c:v>
                </c:pt>
                <c:pt idx="20158">
                  <c:v>0.002</c:v>
                </c:pt>
                <c:pt idx="20159">
                  <c:v>0.002</c:v>
                </c:pt>
                <c:pt idx="20160">
                  <c:v>0.001</c:v>
                </c:pt>
                <c:pt idx="20161">
                  <c:v>0.001</c:v>
                </c:pt>
                <c:pt idx="20162">
                  <c:v>0.004</c:v>
                </c:pt>
                <c:pt idx="20163">
                  <c:v>0.003</c:v>
                </c:pt>
                <c:pt idx="20164">
                  <c:v>0.001</c:v>
                </c:pt>
                <c:pt idx="20165">
                  <c:v>0.004</c:v>
                </c:pt>
                <c:pt idx="20166">
                  <c:v>0.005</c:v>
                </c:pt>
                <c:pt idx="20167">
                  <c:v>0.003</c:v>
                </c:pt>
                <c:pt idx="20168">
                  <c:v>0.004</c:v>
                </c:pt>
                <c:pt idx="20169">
                  <c:v>0.001</c:v>
                </c:pt>
                <c:pt idx="20170">
                  <c:v>0.003</c:v>
                </c:pt>
                <c:pt idx="20171">
                  <c:v>0.003</c:v>
                </c:pt>
                <c:pt idx="20172">
                  <c:v>0.003</c:v>
                </c:pt>
                <c:pt idx="20173">
                  <c:v>0.003</c:v>
                </c:pt>
                <c:pt idx="20174">
                  <c:v>0.003</c:v>
                </c:pt>
                <c:pt idx="20175">
                  <c:v>0.003</c:v>
                </c:pt>
                <c:pt idx="20176">
                  <c:v>0.003</c:v>
                </c:pt>
                <c:pt idx="20177">
                  <c:v>0.003</c:v>
                </c:pt>
                <c:pt idx="20178">
                  <c:v>0.003</c:v>
                </c:pt>
                <c:pt idx="20179">
                  <c:v>0.003</c:v>
                </c:pt>
                <c:pt idx="20180">
                  <c:v>0.003</c:v>
                </c:pt>
                <c:pt idx="20181">
                  <c:v>0.002</c:v>
                </c:pt>
                <c:pt idx="20182">
                  <c:v>0.004</c:v>
                </c:pt>
                <c:pt idx="20183">
                  <c:v>0.002</c:v>
                </c:pt>
                <c:pt idx="20184">
                  <c:v>0.003</c:v>
                </c:pt>
                <c:pt idx="20185">
                  <c:v>0.003</c:v>
                </c:pt>
                <c:pt idx="20186">
                  <c:v>0.003</c:v>
                </c:pt>
                <c:pt idx="20187">
                  <c:v>0.004</c:v>
                </c:pt>
                <c:pt idx="20188">
                  <c:v>0.003</c:v>
                </c:pt>
                <c:pt idx="20189">
                  <c:v>0.003</c:v>
                </c:pt>
                <c:pt idx="20190">
                  <c:v>0.003</c:v>
                </c:pt>
                <c:pt idx="20191">
                  <c:v>0.003</c:v>
                </c:pt>
                <c:pt idx="20192">
                  <c:v>0.002</c:v>
                </c:pt>
                <c:pt idx="20193">
                  <c:v>0.002</c:v>
                </c:pt>
                <c:pt idx="20194">
                  <c:v>0.002</c:v>
                </c:pt>
                <c:pt idx="20195">
                  <c:v>0.003</c:v>
                </c:pt>
                <c:pt idx="20196">
                  <c:v>0.003</c:v>
                </c:pt>
                <c:pt idx="20197">
                  <c:v>0.003</c:v>
                </c:pt>
                <c:pt idx="20198">
                  <c:v>0.002</c:v>
                </c:pt>
                <c:pt idx="20199">
                  <c:v>0.001</c:v>
                </c:pt>
                <c:pt idx="20200">
                  <c:v>0.003</c:v>
                </c:pt>
                <c:pt idx="20201">
                  <c:v>0.002</c:v>
                </c:pt>
                <c:pt idx="20202">
                  <c:v>0.007</c:v>
                </c:pt>
                <c:pt idx="20203">
                  <c:v>0.007</c:v>
                </c:pt>
                <c:pt idx="20204">
                  <c:v>0.003</c:v>
                </c:pt>
                <c:pt idx="20205">
                  <c:v>0.004</c:v>
                </c:pt>
                <c:pt idx="20206">
                  <c:v>0.002</c:v>
                </c:pt>
                <c:pt idx="20207">
                  <c:v>0.004</c:v>
                </c:pt>
                <c:pt idx="20208">
                  <c:v>0.005</c:v>
                </c:pt>
                <c:pt idx="20209">
                  <c:v>0.006</c:v>
                </c:pt>
                <c:pt idx="20210">
                  <c:v>0.005</c:v>
                </c:pt>
                <c:pt idx="20211">
                  <c:v>0.004</c:v>
                </c:pt>
                <c:pt idx="20212">
                  <c:v>0.005</c:v>
                </c:pt>
                <c:pt idx="20213">
                  <c:v>0.006</c:v>
                </c:pt>
                <c:pt idx="20214">
                  <c:v>0.005</c:v>
                </c:pt>
                <c:pt idx="20215">
                  <c:v>0.005</c:v>
                </c:pt>
                <c:pt idx="20216">
                  <c:v>0.005</c:v>
                </c:pt>
                <c:pt idx="20217">
                  <c:v>0.007</c:v>
                </c:pt>
                <c:pt idx="20218">
                  <c:v>0.006</c:v>
                </c:pt>
                <c:pt idx="20219">
                  <c:v>0.007</c:v>
                </c:pt>
                <c:pt idx="20220">
                  <c:v>0.005</c:v>
                </c:pt>
                <c:pt idx="20221">
                  <c:v>0.005</c:v>
                </c:pt>
                <c:pt idx="20222">
                  <c:v>0.005</c:v>
                </c:pt>
                <c:pt idx="20223">
                  <c:v>0.005</c:v>
                </c:pt>
                <c:pt idx="20224">
                  <c:v>0.005</c:v>
                </c:pt>
                <c:pt idx="20225">
                  <c:v>0.006</c:v>
                </c:pt>
                <c:pt idx="20226">
                  <c:v>0.005</c:v>
                </c:pt>
                <c:pt idx="20227">
                  <c:v>0.005</c:v>
                </c:pt>
                <c:pt idx="20228">
                  <c:v>0.006</c:v>
                </c:pt>
                <c:pt idx="20229">
                  <c:v>0.005</c:v>
                </c:pt>
                <c:pt idx="20230">
                  <c:v>0.004</c:v>
                </c:pt>
                <c:pt idx="20231">
                  <c:v>0.002</c:v>
                </c:pt>
                <c:pt idx="20232">
                  <c:v>0.003</c:v>
                </c:pt>
                <c:pt idx="20233">
                  <c:v>0.003</c:v>
                </c:pt>
                <c:pt idx="20234">
                  <c:v>0.002</c:v>
                </c:pt>
                <c:pt idx="20235">
                  <c:v>0.004</c:v>
                </c:pt>
                <c:pt idx="20236">
                  <c:v>0.003</c:v>
                </c:pt>
                <c:pt idx="20237">
                  <c:v>0.003</c:v>
                </c:pt>
                <c:pt idx="20238">
                  <c:v>0.002</c:v>
                </c:pt>
                <c:pt idx="20239">
                  <c:v>0.005</c:v>
                </c:pt>
                <c:pt idx="20240">
                  <c:v>0.006</c:v>
                </c:pt>
                <c:pt idx="20241">
                  <c:v>0.004</c:v>
                </c:pt>
                <c:pt idx="20242">
                  <c:v>0.003</c:v>
                </c:pt>
                <c:pt idx="20243">
                  <c:v>0.01</c:v>
                </c:pt>
                <c:pt idx="20244">
                  <c:v>0.012</c:v>
                </c:pt>
                <c:pt idx="20245">
                  <c:v>0.001</c:v>
                </c:pt>
                <c:pt idx="20246">
                  <c:v>0.004</c:v>
                </c:pt>
                <c:pt idx="20247">
                  <c:v>0.005</c:v>
                </c:pt>
                <c:pt idx="20248">
                  <c:v>0.007</c:v>
                </c:pt>
                <c:pt idx="20249">
                  <c:v>0.005</c:v>
                </c:pt>
                <c:pt idx="20250">
                  <c:v>0.005</c:v>
                </c:pt>
                <c:pt idx="20251">
                  <c:v>0.002</c:v>
                </c:pt>
                <c:pt idx="20252">
                  <c:v>0.005</c:v>
                </c:pt>
                <c:pt idx="20253">
                  <c:v>0.008</c:v>
                </c:pt>
                <c:pt idx="20254">
                  <c:v>0.004</c:v>
                </c:pt>
                <c:pt idx="20255">
                  <c:v>0.002</c:v>
                </c:pt>
                <c:pt idx="20256">
                  <c:v>0.004</c:v>
                </c:pt>
                <c:pt idx="20257">
                  <c:v>0.003</c:v>
                </c:pt>
                <c:pt idx="20258">
                  <c:v>0.005</c:v>
                </c:pt>
                <c:pt idx="20259">
                  <c:v>0.003</c:v>
                </c:pt>
                <c:pt idx="20260">
                  <c:v>0.003</c:v>
                </c:pt>
                <c:pt idx="20261">
                  <c:v>0.004</c:v>
                </c:pt>
                <c:pt idx="20262">
                  <c:v>0.006</c:v>
                </c:pt>
                <c:pt idx="20263">
                  <c:v>0.005</c:v>
                </c:pt>
                <c:pt idx="20264">
                  <c:v>0.004</c:v>
                </c:pt>
                <c:pt idx="20265">
                  <c:v>0.002</c:v>
                </c:pt>
                <c:pt idx="20266">
                  <c:v>0.005</c:v>
                </c:pt>
                <c:pt idx="20267">
                  <c:v>0.005</c:v>
                </c:pt>
                <c:pt idx="20268">
                  <c:v>0.005</c:v>
                </c:pt>
                <c:pt idx="20269">
                  <c:v>0.006</c:v>
                </c:pt>
                <c:pt idx="20270">
                  <c:v>0.004</c:v>
                </c:pt>
                <c:pt idx="20271">
                  <c:v>0.008</c:v>
                </c:pt>
                <c:pt idx="20272">
                  <c:v>0.006</c:v>
                </c:pt>
                <c:pt idx="20273">
                  <c:v>0.004</c:v>
                </c:pt>
                <c:pt idx="20274">
                  <c:v>0.009</c:v>
                </c:pt>
                <c:pt idx="20275">
                  <c:v>0.007</c:v>
                </c:pt>
                <c:pt idx="20276">
                  <c:v>0.005</c:v>
                </c:pt>
                <c:pt idx="20277">
                  <c:v>0.009</c:v>
                </c:pt>
                <c:pt idx="20278">
                  <c:v>0.007</c:v>
                </c:pt>
                <c:pt idx="20279">
                  <c:v>0.008</c:v>
                </c:pt>
                <c:pt idx="20280">
                  <c:v>0.006</c:v>
                </c:pt>
                <c:pt idx="20281">
                  <c:v>0.008</c:v>
                </c:pt>
                <c:pt idx="20282">
                  <c:v>0.006</c:v>
                </c:pt>
                <c:pt idx="20283">
                  <c:v>0.005</c:v>
                </c:pt>
                <c:pt idx="20284">
                  <c:v>0.005</c:v>
                </c:pt>
                <c:pt idx="20285">
                  <c:v>0.006</c:v>
                </c:pt>
                <c:pt idx="20286">
                  <c:v>0.006</c:v>
                </c:pt>
                <c:pt idx="20287">
                  <c:v>0.005</c:v>
                </c:pt>
                <c:pt idx="20288">
                  <c:v>0.006</c:v>
                </c:pt>
                <c:pt idx="20289">
                  <c:v>0.007</c:v>
                </c:pt>
                <c:pt idx="20290">
                  <c:v>0.008</c:v>
                </c:pt>
                <c:pt idx="20291">
                  <c:v>0.008</c:v>
                </c:pt>
                <c:pt idx="20292">
                  <c:v>0.006</c:v>
                </c:pt>
                <c:pt idx="20293">
                  <c:v>0.007</c:v>
                </c:pt>
                <c:pt idx="20294">
                  <c:v>0.006</c:v>
                </c:pt>
                <c:pt idx="20295">
                  <c:v>0.007</c:v>
                </c:pt>
                <c:pt idx="20296">
                  <c:v>0.006</c:v>
                </c:pt>
                <c:pt idx="20297">
                  <c:v>0.007</c:v>
                </c:pt>
                <c:pt idx="20298">
                  <c:v>0.006</c:v>
                </c:pt>
                <c:pt idx="20299">
                  <c:v>0.007</c:v>
                </c:pt>
                <c:pt idx="20300">
                  <c:v>0.007</c:v>
                </c:pt>
                <c:pt idx="20301">
                  <c:v>0.008</c:v>
                </c:pt>
                <c:pt idx="20302">
                  <c:v>0.007</c:v>
                </c:pt>
                <c:pt idx="20303">
                  <c:v>0.008</c:v>
                </c:pt>
                <c:pt idx="20304">
                  <c:v>0.004</c:v>
                </c:pt>
                <c:pt idx="20305">
                  <c:v>0.005</c:v>
                </c:pt>
                <c:pt idx="20306">
                  <c:v>0.006</c:v>
                </c:pt>
                <c:pt idx="20307">
                  <c:v>0.007</c:v>
                </c:pt>
                <c:pt idx="20308">
                  <c:v>0.007</c:v>
                </c:pt>
                <c:pt idx="20309">
                  <c:v>0.006</c:v>
                </c:pt>
                <c:pt idx="20310">
                  <c:v>0.007</c:v>
                </c:pt>
                <c:pt idx="20311">
                  <c:v>0.005</c:v>
                </c:pt>
                <c:pt idx="20312">
                  <c:v>0.006</c:v>
                </c:pt>
                <c:pt idx="20313">
                  <c:v>0.005</c:v>
                </c:pt>
                <c:pt idx="20314">
                  <c:v>0.007</c:v>
                </c:pt>
                <c:pt idx="20315">
                  <c:v>0.004</c:v>
                </c:pt>
                <c:pt idx="20316">
                  <c:v>0.005</c:v>
                </c:pt>
                <c:pt idx="20317">
                  <c:v>0.005</c:v>
                </c:pt>
                <c:pt idx="20318">
                  <c:v>0.004</c:v>
                </c:pt>
                <c:pt idx="20319">
                  <c:v>0.005</c:v>
                </c:pt>
                <c:pt idx="20320">
                  <c:v>0.004</c:v>
                </c:pt>
                <c:pt idx="20321">
                  <c:v>0.004</c:v>
                </c:pt>
                <c:pt idx="20322">
                  <c:v>0.004</c:v>
                </c:pt>
                <c:pt idx="20323">
                  <c:v>0.002</c:v>
                </c:pt>
                <c:pt idx="20324">
                  <c:v>0.004</c:v>
                </c:pt>
                <c:pt idx="20325">
                  <c:v>0.004</c:v>
                </c:pt>
                <c:pt idx="20326">
                  <c:v>0.004</c:v>
                </c:pt>
                <c:pt idx="20327">
                  <c:v>0.004</c:v>
                </c:pt>
                <c:pt idx="20328">
                  <c:v>0.002</c:v>
                </c:pt>
                <c:pt idx="20329">
                  <c:v>0.004</c:v>
                </c:pt>
                <c:pt idx="20330">
                  <c:v>0.004</c:v>
                </c:pt>
                <c:pt idx="20331">
                  <c:v>0.005</c:v>
                </c:pt>
                <c:pt idx="20332">
                  <c:v>0.005</c:v>
                </c:pt>
                <c:pt idx="20333">
                  <c:v>0.006</c:v>
                </c:pt>
                <c:pt idx="20334">
                  <c:v>0.006</c:v>
                </c:pt>
                <c:pt idx="20335">
                  <c:v>0.007</c:v>
                </c:pt>
                <c:pt idx="20336">
                  <c:v>0.007</c:v>
                </c:pt>
                <c:pt idx="20337">
                  <c:v>0.006</c:v>
                </c:pt>
                <c:pt idx="20338">
                  <c:v>0.005</c:v>
                </c:pt>
                <c:pt idx="20339">
                  <c:v>0.006</c:v>
                </c:pt>
                <c:pt idx="20340">
                  <c:v>0.005</c:v>
                </c:pt>
                <c:pt idx="20341">
                  <c:v>0.005</c:v>
                </c:pt>
                <c:pt idx="20342">
                  <c:v>0.005</c:v>
                </c:pt>
                <c:pt idx="20343">
                  <c:v>0.007</c:v>
                </c:pt>
                <c:pt idx="20344">
                  <c:v>0.005</c:v>
                </c:pt>
                <c:pt idx="20345">
                  <c:v>0.005</c:v>
                </c:pt>
                <c:pt idx="20346">
                  <c:v>0.005</c:v>
                </c:pt>
                <c:pt idx="20347">
                  <c:v>0.005</c:v>
                </c:pt>
                <c:pt idx="20348">
                  <c:v>0.003</c:v>
                </c:pt>
                <c:pt idx="20349">
                  <c:v>0.001</c:v>
                </c:pt>
                <c:pt idx="20350">
                  <c:v>0.003</c:v>
                </c:pt>
                <c:pt idx="20351">
                  <c:v>0.004</c:v>
                </c:pt>
                <c:pt idx="20352">
                  <c:v>0.005</c:v>
                </c:pt>
                <c:pt idx="20353">
                  <c:v>0.003</c:v>
                </c:pt>
                <c:pt idx="20354">
                  <c:v>0.003</c:v>
                </c:pt>
                <c:pt idx="20355">
                  <c:v>0.003</c:v>
                </c:pt>
                <c:pt idx="20356">
                  <c:v>0.002</c:v>
                </c:pt>
                <c:pt idx="20357">
                  <c:v>0.003</c:v>
                </c:pt>
                <c:pt idx="20358">
                  <c:v>0.004</c:v>
                </c:pt>
                <c:pt idx="20359">
                  <c:v>0.004</c:v>
                </c:pt>
                <c:pt idx="20360">
                  <c:v>0.003</c:v>
                </c:pt>
                <c:pt idx="20361">
                  <c:v>0.002</c:v>
                </c:pt>
                <c:pt idx="20362">
                  <c:v>0.002</c:v>
                </c:pt>
                <c:pt idx="20363">
                  <c:v>0.003</c:v>
                </c:pt>
                <c:pt idx="20364">
                  <c:v>0.001</c:v>
                </c:pt>
                <c:pt idx="20365">
                  <c:v>0.003</c:v>
                </c:pt>
                <c:pt idx="20366">
                  <c:v>0.002</c:v>
                </c:pt>
                <c:pt idx="20367">
                  <c:v>0.003</c:v>
                </c:pt>
                <c:pt idx="20368">
                  <c:v>0.001</c:v>
                </c:pt>
                <c:pt idx="20369">
                  <c:v>0.003</c:v>
                </c:pt>
                <c:pt idx="20370">
                  <c:v>0.003</c:v>
                </c:pt>
                <c:pt idx="20371">
                  <c:v>0.002</c:v>
                </c:pt>
                <c:pt idx="20372">
                  <c:v>0.001</c:v>
                </c:pt>
                <c:pt idx="20373">
                  <c:v>0.001</c:v>
                </c:pt>
                <c:pt idx="20374">
                  <c:v>0.002</c:v>
                </c:pt>
                <c:pt idx="20375">
                  <c:v>0.005</c:v>
                </c:pt>
                <c:pt idx="20376">
                  <c:v>0.006</c:v>
                </c:pt>
                <c:pt idx="20377">
                  <c:v>0.004</c:v>
                </c:pt>
                <c:pt idx="20378">
                  <c:v>0.004</c:v>
                </c:pt>
                <c:pt idx="20379">
                  <c:v>0.003</c:v>
                </c:pt>
                <c:pt idx="20380">
                  <c:v>0.002</c:v>
                </c:pt>
                <c:pt idx="20381">
                  <c:v>0.003</c:v>
                </c:pt>
                <c:pt idx="20382">
                  <c:v>0.001</c:v>
                </c:pt>
                <c:pt idx="20383">
                  <c:v>0.006</c:v>
                </c:pt>
                <c:pt idx="20384">
                  <c:v>0.002</c:v>
                </c:pt>
                <c:pt idx="20385">
                  <c:v>0.001</c:v>
                </c:pt>
                <c:pt idx="20386">
                  <c:v>0.003</c:v>
                </c:pt>
                <c:pt idx="20387">
                  <c:v>0.002</c:v>
                </c:pt>
                <c:pt idx="20388">
                  <c:v>0.004</c:v>
                </c:pt>
                <c:pt idx="20389">
                  <c:v>0.002</c:v>
                </c:pt>
                <c:pt idx="20390">
                  <c:v>0.004</c:v>
                </c:pt>
                <c:pt idx="20391">
                  <c:v>0.002</c:v>
                </c:pt>
                <c:pt idx="20392">
                  <c:v>0.005</c:v>
                </c:pt>
                <c:pt idx="20393">
                  <c:v>0.003</c:v>
                </c:pt>
                <c:pt idx="20394">
                  <c:v>0.002</c:v>
                </c:pt>
                <c:pt idx="20395">
                  <c:v>0.002</c:v>
                </c:pt>
                <c:pt idx="20396">
                  <c:v>0.005</c:v>
                </c:pt>
                <c:pt idx="20397">
                  <c:v>0.006</c:v>
                </c:pt>
                <c:pt idx="20398">
                  <c:v>0.001</c:v>
                </c:pt>
                <c:pt idx="20399">
                  <c:v>0.002</c:v>
                </c:pt>
                <c:pt idx="20400">
                  <c:v>0.006</c:v>
                </c:pt>
                <c:pt idx="20401">
                  <c:v>0.005</c:v>
                </c:pt>
                <c:pt idx="20402">
                  <c:v>0.003</c:v>
                </c:pt>
                <c:pt idx="20403">
                  <c:v>0.002</c:v>
                </c:pt>
                <c:pt idx="20404">
                  <c:v>0.002</c:v>
                </c:pt>
                <c:pt idx="20405">
                  <c:v>0.006</c:v>
                </c:pt>
                <c:pt idx="20406">
                  <c:v>0.004</c:v>
                </c:pt>
                <c:pt idx="20407">
                  <c:v>0.001</c:v>
                </c:pt>
                <c:pt idx="20408">
                  <c:v>0.003</c:v>
                </c:pt>
                <c:pt idx="20409">
                  <c:v>0.002</c:v>
                </c:pt>
                <c:pt idx="20410">
                  <c:v>0.001</c:v>
                </c:pt>
                <c:pt idx="20411">
                  <c:v>0.004</c:v>
                </c:pt>
                <c:pt idx="20412">
                  <c:v>0.003</c:v>
                </c:pt>
                <c:pt idx="20413">
                  <c:v>0.002</c:v>
                </c:pt>
                <c:pt idx="20414">
                  <c:v>0.002</c:v>
                </c:pt>
                <c:pt idx="20415">
                  <c:v>0.004</c:v>
                </c:pt>
                <c:pt idx="20416">
                  <c:v>0.005</c:v>
                </c:pt>
                <c:pt idx="20417">
                  <c:v>0.002</c:v>
                </c:pt>
                <c:pt idx="20418">
                  <c:v>0.004</c:v>
                </c:pt>
                <c:pt idx="20419">
                  <c:v>0.003</c:v>
                </c:pt>
                <c:pt idx="20420">
                  <c:v>0.004</c:v>
                </c:pt>
                <c:pt idx="20421">
                  <c:v>0.005</c:v>
                </c:pt>
                <c:pt idx="20422">
                  <c:v>0.004</c:v>
                </c:pt>
                <c:pt idx="20423">
                  <c:v>0.002</c:v>
                </c:pt>
                <c:pt idx="20424">
                  <c:v>0.004</c:v>
                </c:pt>
                <c:pt idx="20425">
                  <c:v>0.003</c:v>
                </c:pt>
                <c:pt idx="20426">
                  <c:v>0.002</c:v>
                </c:pt>
                <c:pt idx="20427">
                  <c:v>0.003</c:v>
                </c:pt>
                <c:pt idx="20428">
                  <c:v>0.004</c:v>
                </c:pt>
                <c:pt idx="20429">
                  <c:v>0.004</c:v>
                </c:pt>
                <c:pt idx="20430">
                  <c:v>0.003</c:v>
                </c:pt>
                <c:pt idx="20431">
                  <c:v>0.003</c:v>
                </c:pt>
                <c:pt idx="20432">
                  <c:v>0.004</c:v>
                </c:pt>
                <c:pt idx="20433">
                  <c:v>0.004</c:v>
                </c:pt>
                <c:pt idx="20434">
                  <c:v>0.003</c:v>
                </c:pt>
                <c:pt idx="20435">
                  <c:v>0.001</c:v>
                </c:pt>
                <c:pt idx="20436">
                  <c:v>0.002</c:v>
                </c:pt>
                <c:pt idx="20437">
                  <c:v>0.005</c:v>
                </c:pt>
                <c:pt idx="20438">
                  <c:v>0.005</c:v>
                </c:pt>
                <c:pt idx="20439">
                  <c:v>0.003</c:v>
                </c:pt>
                <c:pt idx="20440">
                  <c:v>0.003</c:v>
                </c:pt>
                <c:pt idx="20441">
                  <c:v>0.003</c:v>
                </c:pt>
                <c:pt idx="20442">
                  <c:v>0.006</c:v>
                </c:pt>
                <c:pt idx="20443">
                  <c:v>0.003</c:v>
                </c:pt>
                <c:pt idx="20444">
                  <c:v>0.004</c:v>
                </c:pt>
                <c:pt idx="20445">
                  <c:v>0.006</c:v>
                </c:pt>
                <c:pt idx="20446">
                  <c:v>0.003</c:v>
                </c:pt>
                <c:pt idx="20447">
                  <c:v>0.003</c:v>
                </c:pt>
                <c:pt idx="20448">
                  <c:v>0.004</c:v>
                </c:pt>
                <c:pt idx="20449">
                  <c:v>0.001</c:v>
                </c:pt>
                <c:pt idx="20450">
                  <c:v>0.004</c:v>
                </c:pt>
                <c:pt idx="20451">
                  <c:v>0.004</c:v>
                </c:pt>
                <c:pt idx="20452">
                  <c:v>0.005</c:v>
                </c:pt>
                <c:pt idx="20453">
                  <c:v>0.004</c:v>
                </c:pt>
                <c:pt idx="20454">
                  <c:v>0.006</c:v>
                </c:pt>
                <c:pt idx="20455">
                  <c:v>0.002</c:v>
                </c:pt>
                <c:pt idx="20456">
                  <c:v>0.004</c:v>
                </c:pt>
                <c:pt idx="20457">
                  <c:v>0.006</c:v>
                </c:pt>
                <c:pt idx="20458">
                  <c:v>0.004</c:v>
                </c:pt>
                <c:pt idx="20459">
                  <c:v>0.004</c:v>
                </c:pt>
                <c:pt idx="20460">
                  <c:v>0.002</c:v>
                </c:pt>
                <c:pt idx="20461">
                  <c:v>0.004</c:v>
                </c:pt>
                <c:pt idx="20462">
                  <c:v>0.005</c:v>
                </c:pt>
                <c:pt idx="20463">
                  <c:v>0.0</c:v>
                </c:pt>
                <c:pt idx="20464">
                  <c:v>0.003</c:v>
                </c:pt>
                <c:pt idx="20465">
                  <c:v>0.005</c:v>
                </c:pt>
                <c:pt idx="20466">
                  <c:v>0.002</c:v>
                </c:pt>
                <c:pt idx="20467">
                  <c:v>0.003</c:v>
                </c:pt>
                <c:pt idx="20468">
                  <c:v>0.006</c:v>
                </c:pt>
                <c:pt idx="20469">
                  <c:v>0.007</c:v>
                </c:pt>
                <c:pt idx="20470">
                  <c:v>0.005</c:v>
                </c:pt>
                <c:pt idx="20471">
                  <c:v>0.004</c:v>
                </c:pt>
                <c:pt idx="20472">
                  <c:v>0.003</c:v>
                </c:pt>
                <c:pt idx="20473">
                  <c:v>0.005</c:v>
                </c:pt>
                <c:pt idx="20474">
                  <c:v>0.007</c:v>
                </c:pt>
                <c:pt idx="20475">
                  <c:v>0.003</c:v>
                </c:pt>
                <c:pt idx="20476">
                  <c:v>0.005</c:v>
                </c:pt>
                <c:pt idx="20477">
                  <c:v>0.004</c:v>
                </c:pt>
                <c:pt idx="20478">
                  <c:v>0.007</c:v>
                </c:pt>
                <c:pt idx="20479">
                  <c:v>0.004</c:v>
                </c:pt>
                <c:pt idx="20480">
                  <c:v>0.004</c:v>
                </c:pt>
                <c:pt idx="20481">
                  <c:v>0.005</c:v>
                </c:pt>
                <c:pt idx="20482">
                  <c:v>0.006</c:v>
                </c:pt>
                <c:pt idx="20483">
                  <c:v>0.003</c:v>
                </c:pt>
                <c:pt idx="20484">
                  <c:v>0.005</c:v>
                </c:pt>
                <c:pt idx="20485">
                  <c:v>0.006</c:v>
                </c:pt>
                <c:pt idx="20486">
                  <c:v>0.005</c:v>
                </c:pt>
                <c:pt idx="20487">
                  <c:v>0.006</c:v>
                </c:pt>
                <c:pt idx="20488">
                  <c:v>0.002</c:v>
                </c:pt>
                <c:pt idx="20489">
                  <c:v>0.005</c:v>
                </c:pt>
                <c:pt idx="20490">
                  <c:v>0.008</c:v>
                </c:pt>
                <c:pt idx="20491">
                  <c:v>0.004</c:v>
                </c:pt>
                <c:pt idx="20492">
                  <c:v>0.005</c:v>
                </c:pt>
                <c:pt idx="20493">
                  <c:v>0.005</c:v>
                </c:pt>
                <c:pt idx="20494">
                  <c:v>0.005</c:v>
                </c:pt>
                <c:pt idx="20495">
                  <c:v>0.005</c:v>
                </c:pt>
                <c:pt idx="20496">
                  <c:v>0.003</c:v>
                </c:pt>
                <c:pt idx="20497">
                  <c:v>0.004</c:v>
                </c:pt>
                <c:pt idx="20498">
                  <c:v>0.004</c:v>
                </c:pt>
                <c:pt idx="20499">
                  <c:v>0.005</c:v>
                </c:pt>
                <c:pt idx="20500">
                  <c:v>0.003</c:v>
                </c:pt>
                <c:pt idx="20501">
                  <c:v>0.003</c:v>
                </c:pt>
                <c:pt idx="20502">
                  <c:v>0.004</c:v>
                </c:pt>
                <c:pt idx="20503">
                  <c:v>0.005</c:v>
                </c:pt>
                <c:pt idx="20504">
                  <c:v>0.004</c:v>
                </c:pt>
                <c:pt idx="20505">
                  <c:v>0.005</c:v>
                </c:pt>
                <c:pt idx="20506">
                  <c:v>0.004</c:v>
                </c:pt>
                <c:pt idx="20507">
                  <c:v>0.003</c:v>
                </c:pt>
                <c:pt idx="20508">
                  <c:v>0.004</c:v>
                </c:pt>
                <c:pt idx="20509">
                  <c:v>0.004</c:v>
                </c:pt>
                <c:pt idx="20510">
                  <c:v>0.001</c:v>
                </c:pt>
                <c:pt idx="20511">
                  <c:v>0.002</c:v>
                </c:pt>
                <c:pt idx="20512">
                  <c:v>0.001</c:v>
                </c:pt>
                <c:pt idx="20513">
                  <c:v>0.002</c:v>
                </c:pt>
                <c:pt idx="20514">
                  <c:v>0.001</c:v>
                </c:pt>
                <c:pt idx="20515">
                  <c:v>0.004</c:v>
                </c:pt>
                <c:pt idx="20516">
                  <c:v>0.001</c:v>
                </c:pt>
                <c:pt idx="20517">
                  <c:v>0.004</c:v>
                </c:pt>
                <c:pt idx="20518">
                  <c:v>0.002</c:v>
                </c:pt>
                <c:pt idx="20519">
                  <c:v>0.004</c:v>
                </c:pt>
                <c:pt idx="20520">
                  <c:v>0.0</c:v>
                </c:pt>
                <c:pt idx="20521">
                  <c:v>0.001</c:v>
                </c:pt>
                <c:pt idx="20522">
                  <c:v>0.003</c:v>
                </c:pt>
                <c:pt idx="20523">
                  <c:v>0.001</c:v>
                </c:pt>
                <c:pt idx="20524">
                  <c:v>0.001</c:v>
                </c:pt>
                <c:pt idx="20525">
                  <c:v>0.0</c:v>
                </c:pt>
                <c:pt idx="20526">
                  <c:v>0.0</c:v>
                </c:pt>
                <c:pt idx="20527">
                  <c:v>0.001</c:v>
                </c:pt>
                <c:pt idx="20528">
                  <c:v>0.002</c:v>
                </c:pt>
                <c:pt idx="20529">
                  <c:v>0.001</c:v>
                </c:pt>
                <c:pt idx="20530">
                  <c:v>0.001</c:v>
                </c:pt>
                <c:pt idx="20531">
                  <c:v>0.002</c:v>
                </c:pt>
                <c:pt idx="20532">
                  <c:v>0.003</c:v>
                </c:pt>
                <c:pt idx="20533">
                  <c:v>0.004</c:v>
                </c:pt>
                <c:pt idx="20534">
                  <c:v>0.004</c:v>
                </c:pt>
                <c:pt idx="20535">
                  <c:v>0.001</c:v>
                </c:pt>
                <c:pt idx="20536">
                  <c:v>0.001</c:v>
                </c:pt>
                <c:pt idx="20537">
                  <c:v>0.004</c:v>
                </c:pt>
                <c:pt idx="20538">
                  <c:v>0.009</c:v>
                </c:pt>
                <c:pt idx="20539">
                  <c:v>0.011</c:v>
                </c:pt>
                <c:pt idx="20540">
                  <c:v>0.001</c:v>
                </c:pt>
                <c:pt idx="20541">
                  <c:v>0.0</c:v>
                </c:pt>
                <c:pt idx="20542">
                  <c:v>0.0</c:v>
                </c:pt>
                <c:pt idx="20543">
                  <c:v>0.0</c:v>
                </c:pt>
                <c:pt idx="20544">
                  <c:v>0.002</c:v>
                </c:pt>
                <c:pt idx="20545">
                  <c:v>0.0</c:v>
                </c:pt>
                <c:pt idx="20546">
                  <c:v>0.002</c:v>
                </c:pt>
                <c:pt idx="20547">
                  <c:v>0.001</c:v>
                </c:pt>
                <c:pt idx="20548">
                  <c:v>0.0</c:v>
                </c:pt>
                <c:pt idx="20549">
                  <c:v>0.007</c:v>
                </c:pt>
                <c:pt idx="20550">
                  <c:v>0.001</c:v>
                </c:pt>
                <c:pt idx="20551">
                  <c:v>0.003</c:v>
                </c:pt>
                <c:pt idx="20552">
                  <c:v>0.003</c:v>
                </c:pt>
                <c:pt idx="20553">
                  <c:v>0.002</c:v>
                </c:pt>
                <c:pt idx="20554">
                  <c:v>0.085</c:v>
                </c:pt>
                <c:pt idx="20555">
                  <c:v>0.023</c:v>
                </c:pt>
                <c:pt idx="20556">
                  <c:v>0.001</c:v>
                </c:pt>
                <c:pt idx="20557">
                  <c:v>0.002</c:v>
                </c:pt>
                <c:pt idx="20558">
                  <c:v>0.002</c:v>
                </c:pt>
                <c:pt idx="20559">
                  <c:v>0.0</c:v>
                </c:pt>
                <c:pt idx="20560">
                  <c:v>0.0</c:v>
                </c:pt>
                <c:pt idx="20561">
                  <c:v>0.001</c:v>
                </c:pt>
                <c:pt idx="20562">
                  <c:v>0.002</c:v>
                </c:pt>
                <c:pt idx="20563">
                  <c:v>0.004</c:v>
                </c:pt>
                <c:pt idx="20564">
                  <c:v>0.032</c:v>
                </c:pt>
                <c:pt idx="20565">
                  <c:v>0.155</c:v>
                </c:pt>
                <c:pt idx="20566">
                  <c:v>0.079</c:v>
                </c:pt>
                <c:pt idx="20567">
                  <c:v>0.062</c:v>
                </c:pt>
                <c:pt idx="20568">
                  <c:v>0.029</c:v>
                </c:pt>
                <c:pt idx="20569">
                  <c:v>0.009</c:v>
                </c:pt>
                <c:pt idx="20570">
                  <c:v>0.001</c:v>
                </c:pt>
                <c:pt idx="20571">
                  <c:v>0.002</c:v>
                </c:pt>
                <c:pt idx="20572">
                  <c:v>0.002</c:v>
                </c:pt>
                <c:pt idx="20573">
                  <c:v>0.004</c:v>
                </c:pt>
                <c:pt idx="20574">
                  <c:v>0.005</c:v>
                </c:pt>
                <c:pt idx="20575">
                  <c:v>0.001</c:v>
                </c:pt>
                <c:pt idx="20576">
                  <c:v>0.004</c:v>
                </c:pt>
                <c:pt idx="20577">
                  <c:v>0.004</c:v>
                </c:pt>
                <c:pt idx="20578">
                  <c:v>0.005</c:v>
                </c:pt>
                <c:pt idx="20579">
                  <c:v>0.093</c:v>
                </c:pt>
                <c:pt idx="20580">
                  <c:v>0.086</c:v>
                </c:pt>
                <c:pt idx="20581">
                  <c:v>0.022</c:v>
                </c:pt>
                <c:pt idx="20582">
                  <c:v>0.002</c:v>
                </c:pt>
                <c:pt idx="20583">
                  <c:v>0.032</c:v>
                </c:pt>
                <c:pt idx="20584">
                  <c:v>0.021</c:v>
                </c:pt>
                <c:pt idx="20585">
                  <c:v>0.002</c:v>
                </c:pt>
                <c:pt idx="20586">
                  <c:v>0.007</c:v>
                </c:pt>
                <c:pt idx="20587">
                  <c:v>0.008</c:v>
                </c:pt>
                <c:pt idx="20588">
                  <c:v>0.062</c:v>
                </c:pt>
                <c:pt idx="20589">
                  <c:v>0.002</c:v>
                </c:pt>
                <c:pt idx="20590">
                  <c:v>0.002</c:v>
                </c:pt>
                <c:pt idx="20591">
                  <c:v>0.0</c:v>
                </c:pt>
                <c:pt idx="20592">
                  <c:v>0.012</c:v>
                </c:pt>
                <c:pt idx="20593">
                  <c:v>0.088</c:v>
                </c:pt>
                <c:pt idx="20594">
                  <c:v>0.229</c:v>
                </c:pt>
                <c:pt idx="20595">
                  <c:v>0.309</c:v>
                </c:pt>
                <c:pt idx="20596">
                  <c:v>0.166</c:v>
                </c:pt>
                <c:pt idx="20597">
                  <c:v>0.068</c:v>
                </c:pt>
                <c:pt idx="20598">
                  <c:v>0.058</c:v>
                </c:pt>
                <c:pt idx="20599">
                  <c:v>0.05</c:v>
                </c:pt>
                <c:pt idx="20600">
                  <c:v>0.042</c:v>
                </c:pt>
                <c:pt idx="20601">
                  <c:v>0.032</c:v>
                </c:pt>
                <c:pt idx="20602">
                  <c:v>0.023</c:v>
                </c:pt>
                <c:pt idx="20603">
                  <c:v>0.016</c:v>
                </c:pt>
                <c:pt idx="20604">
                  <c:v>0.008</c:v>
                </c:pt>
                <c:pt idx="20605">
                  <c:v>0.004</c:v>
                </c:pt>
                <c:pt idx="20606">
                  <c:v>0.002</c:v>
                </c:pt>
                <c:pt idx="20607">
                  <c:v>0.0</c:v>
                </c:pt>
                <c:pt idx="20608">
                  <c:v>0.001</c:v>
                </c:pt>
                <c:pt idx="20609">
                  <c:v>0.0</c:v>
                </c:pt>
                <c:pt idx="20610">
                  <c:v>0.0</c:v>
                </c:pt>
                <c:pt idx="20611">
                  <c:v>0.001</c:v>
                </c:pt>
                <c:pt idx="20612">
                  <c:v>0.002</c:v>
                </c:pt>
                <c:pt idx="20613">
                  <c:v>0.001</c:v>
                </c:pt>
                <c:pt idx="20614">
                  <c:v>0.001</c:v>
                </c:pt>
                <c:pt idx="20615">
                  <c:v>0.001</c:v>
                </c:pt>
                <c:pt idx="20616">
                  <c:v>0.002</c:v>
                </c:pt>
                <c:pt idx="20617">
                  <c:v>0.003</c:v>
                </c:pt>
                <c:pt idx="20618">
                  <c:v>0.003</c:v>
                </c:pt>
                <c:pt idx="20619">
                  <c:v>0.002</c:v>
                </c:pt>
                <c:pt idx="20620">
                  <c:v>0.001</c:v>
                </c:pt>
                <c:pt idx="20621">
                  <c:v>0.002</c:v>
                </c:pt>
                <c:pt idx="20622">
                  <c:v>0.003</c:v>
                </c:pt>
                <c:pt idx="20623">
                  <c:v>0.002</c:v>
                </c:pt>
                <c:pt idx="20624">
                  <c:v>0.002</c:v>
                </c:pt>
                <c:pt idx="20625">
                  <c:v>0.002</c:v>
                </c:pt>
                <c:pt idx="20626">
                  <c:v>0.002</c:v>
                </c:pt>
                <c:pt idx="20627">
                  <c:v>0.002</c:v>
                </c:pt>
                <c:pt idx="20628">
                  <c:v>0.002</c:v>
                </c:pt>
                <c:pt idx="20629">
                  <c:v>0.002</c:v>
                </c:pt>
                <c:pt idx="20630">
                  <c:v>0.002</c:v>
                </c:pt>
                <c:pt idx="20631">
                  <c:v>0.003</c:v>
                </c:pt>
                <c:pt idx="20632">
                  <c:v>0.004</c:v>
                </c:pt>
                <c:pt idx="20633">
                  <c:v>0.004</c:v>
                </c:pt>
                <c:pt idx="20634">
                  <c:v>0.003</c:v>
                </c:pt>
                <c:pt idx="20635">
                  <c:v>0.004</c:v>
                </c:pt>
                <c:pt idx="20636">
                  <c:v>0.003</c:v>
                </c:pt>
                <c:pt idx="20637">
                  <c:v>0.003</c:v>
                </c:pt>
                <c:pt idx="20638">
                  <c:v>0.004</c:v>
                </c:pt>
                <c:pt idx="20639">
                  <c:v>0.004</c:v>
                </c:pt>
                <c:pt idx="20640">
                  <c:v>0.003</c:v>
                </c:pt>
                <c:pt idx="20641">
                  <c:v>0.004</c:v>
                </c:pt>
                <c:pt idx="20642">
                  <c:v>0.003</c:v>
                </c:pt>
                <c:pt idx="20643">
                  <c:v>0.004</c:v>
                </c:pt>
                <c:pt idx="20644">
                  <c:v>0.003</c:v>
                </c:pt>
                <c:pt idx="20645">
                  <c:v>0.004</c:v>
                </c:pt>
                <c:pt idx="20646">
                  <c:v>0.005</c:v>
                </c:pt>
                <c:pt idx="20647">
                  <c:v>0.002</c:v>
                </c:pt>
                <c:pt idx="20648">
                  <c:v>0.002</c:v>
                </c:pt>
                <c:pt idx="20649">
                  <c:v>0.002</c:v>
                </c:pt>
                <c:pt idx="20650">
                  <c:v>0.006</c:v>
                </c:pt>
                <c:pt idx="20651">
                  <c:v>0.006</c:v>
                </c:pt>
                <c:pt idx="20652">
                  <c:v>0.005</c:v>
                </c:pt>
                <c:pt idx="20653">
                  <c:v>0.004</c:v>
                </c:pt>
                <c:pt idx="20654">
                  <c:v>0.002</c:v>
                </c:pt>
                <c:pt idx="20655">
                  <c:v>0.0</c:v>
                </c:pt>
                <c:pt idx="20656">
                  <c:v>0.002</c:v>
                </c:pt>
                <c:pt idx="20657">
                  <c:v>0.002</c:v>
                </c:pt>
                <c:pt idx="20658">
                  <c:v>0.003</c:v>
                </c:pt>
                <c:pt idx="20659">
                  <c:v>0.004</c:v>
                </c:pt>
                <c:pt idx="20660">
                  <c:v>0.004</c:v>
                </c:pt>
                <c:pt idx="20661">
                  <c:v>0.005</c:v>
                </c:pt>
                <c:pt idx="20662">
                  <c:v>0.005</c:v>
                </c:pt>
                <c:pt idx="20663">
                  <c:v>0.008</c:v>
                </c:pt>
                <c:pt idx="20664">
                  <c:v>0.002</c:v>
                </c:pt>
                <c:pt idx="20665">
                  <c:v>0.004</c:v>
                </c:pt>
                <c:pt idx="20666">
                  <c:v>0.002</c:v>
                </c:pt>
                <c:pt idx="20667">
                  <c:v>0.003</c:v>
                </c:pt>
                <c:pt idx="20668">
                  <c:v>0.003</c:v>
                </c:pt>
                <c:pt idx="20669">
                  <c:v>0.003</c:v>
                </c:pt>
                <c:pt idx="20670">
                  <c:v>0.002</c:v>
                </c:pt>
                <c:pt idx="20671">
                  <c:v>0.004</c:v>
                </c:pt>
                <c:pt idx="20672">
                  <c:v>0.004</c:v>
                </c:pt>
                <c:pt idx="20673">
                  <c:v>0.006</c:v>
                </c:pt>
                <c:pt idx="20674">
                  <c:v>0.004</c:v>
                </c:pt>
                <c:pt idx="20675">
                  <c:v>0.005</c:v>
                </c:pt>
                <c:pt idx="20676">
                  <c:v>0.005</c:v>
                </c:pt>
                <c:pt idx="20677">
                  <c:v>0.004</c:v>
                </c:pt>
                <c:pt idx="20678">
                  <c:v>0.002</c:v>
                </c:pt>
                <c:pt idx="20679">
                  <c:v>0.003</c:v>
                </c:pt>
                <c:pt idx="20680">
                  <c:v>0.003</c:v>
                </c:pt>
                <c:pt idx="20681">
                  <c:v>0.001</c:v>
                </c:pt>
                <c:pt idx="20682">
                  <c:v>0.003</c:v>
                </c:pt>
                <c:pt idx="20683">
                  <c:v>0.002</c:v>
                </c:pt>
                <c:pt idx="20684">
                  <c:v>0.001</c:v>
                </c:pt>
                <c:pt idx="20685">
                  <c:v>0.003</c:v>
                </c:pt>
                <c:pt idx="20686">
                  <c:v>0.003</c:v>
                </c:pt>
                <c:pt idx="20687">
                  <c:v>0.003</c:v>
                </c:pt>
                <c:pt idx="20688">
                  <c:v>0.001</c:v>
                </c:pt>
                <c:pt idx="20689">
                  <c:v>0.001</c:v>
                </c:pt>
                <c:pt idx="20690">
                  <c:v>0.003</c:v>
                </c:pt>
                <c:pt idx="20691">
                  <c:v>0.003</c:v>
                </c:pt>
                <c:pt idx="20692">
                  <c:v>0.002</c:v>
                </c:pt>
                <c:pt idx="20693">
                  <c:v>0.003</c:v>
                </c:pt>
                <c:pt idx="20694">
                  <c:v>0.002</c:v>
                </c:pt>
                <c:pt idx="20695">
                  <c:v>0.0</c:v>
                </c:pt>
                <c:pt idx="20696">
                  <c:v>0.0</c:v>
                </c:pt>
                <c:pt idx="20697">
                  <c:v>0.002</c:v>
                </c:pt>
                <c:pt idx="20698">
                  <c:v>0.001</c:v>
                </c:pt>
                <c:pt idx="20699">
                  <c:v>0.001</c:v>
                </c:pt>
                <c:pt idx="20700">
                  <c:v>0.001</c:v>
                </c:pt>
                <c:pt idx="20701">
                  <c:v>0.002</c:v>
                </c:pt>
                <c:pt idx="20702">
                  <c:v>0.002</c:v>
                </c:pt>
                <c:pt idx="20703">
                  <c:v>0.003</c:v>
                </c:pt>
                <c:pt idx="20704">
                  <c:v>0.002</c:v>
                </c:pt>
                <c:pt idx="20705">
                  <c:v>0.002</c:v>
                </c:pt>
                <c:pt idx="20706">
                  <c:v>0.003</c:v>
                </c:pt>
                <c:pt idx="20707">
                  <c:v>0.002</c:v>
                </c:pt>
                <c:pt idx="20708">
                  <c:v>0.002</c:v>
                </c:pt>
                <c:pt idx="20709">
                  <c:v>0.001</c:v>
                </c:pt>
                <c:pt idx="20710">
                  <c:v>0.002</c:v>
                </c:pt>
                <c:pt idx="20711">
                  <c:v>0.001</c:v>
                </c:pt>
                <c:pt idx="20712">
                  <c:v>0.0</c:v>
                </c:pt>
                <c:pt idx="20713">
                  <c:v>0.001</c:v>
                </c:pt>
                <c:pt idx="20714">
                  <c:v>0.002</c:v>
                </c:pt>
                <c:pt idx="20715">
                  <c:v>0.002</c:v>
                </c:pt>
                <c:pt idx="20716">
                  <c:v>0.002</c:v>
                </c:pt>
                <c:pt idx="20717">
                  <c:v>0.003</c:v>
                </c:pt>
                <c:pt idx="20718">
                  <c:v>0.003</c:v>
                </c:pt>
                <c:pt idx="20719">
                  <c:v>0.003</c:v>
                </c:pt>
                <c:pt idx="20720">
                  <c:v>0.001</c:v>
                </c:pt>
                <c:pt idx="20721">
                  <c:v>0.003</c:v>
                </c:pt>
                <c:pt idx="20722">
                  <c:v>0.001</c:v>
                </c:pt>
                <c:pt idx="20723">
                  <c:v>0.001</c:v>
                </c:pt>
                <c:pt idx="20724">
                  <c:v>0.003</c:v>
                </c:pt>
                <c:pt idx="20725">
                  <c:v>0.003</c:v>
                </c:pt>
                <c:pt idx="20726">
                  <c:v>0.003</c:v>
                </c:pt>
                <c:pt idx="20727">
                  <c:v>0.002</c:v>
                </c:pt>
                <c:pt idx="20728">
                  <c:v>0.003</c:v>
                </c:pt>
                <c:pt idx="20729">
                  <c:v>0.003</c:v>
                </c:pt>
                <c:pt idx="20730">
                  <c:v>0.004</c:v>
                </c:pt>
                <c:pt idx="20731">
                  <c:v>0.003</c:v>
                </c:pt>
                <c:pt idx="20732">
                  <c:v>0.002</c:v>
                </c:pt>
                <c:pt idx="20733">
                  <c:v>0.003</c:v>
                </c:pt>
                <c:pt idx="20734">
                  <c:v>0.002</c:v>
                </c:pt>
                <c:pt idx="20735">
                  <c:v>0.0</c:v>
                </c:pt>
                <c:pt idx="20736">
                  <c:v>0.002</c:v>
                </c:pt>
                <c:pt idx="20737">
                  <c:v>0.003</c:v>
                </c:pt>
                <c:pt idx="20738">
                  <c:v>0.002</c:v>
                </c:pt>
                <c:pt idx="20739">
                  <c:v>0.003</c:v>
                </c:pt>
                <c:pt idx="20740">
                  <c:v>0.001</c:v>
                </c:pt>
                <c:pt idx="20741">
                  <c:v>0.002</c:v>
                </c:pt>
                <c:pt idx="20742">
                  <c:v>0.002</c:v>
                </c:pt>
                <c:pt idx="20743">
                  <c:v>0.0</c:v>
                </c:pt>
                <c:pt idx="20744">
                  <c:v>0.001</c:v>
                </c:pt>
                <c:pt idx="20745">
                  <c:v>0.002</c:v>
                </c:pt>
                <c:pt idx="20746">
                  <c:v>0.004</c:v>
                </c:pt>
                <c:pt idx="20747">
                  <c:v>0.003</c:v>
                </c:pt>
                <c:pt idx="20748">
                  <c:v>0.004</c:v>
                </c:pt>
                <c:pt idx="20749">
                  <c:v>0.004</c:v>
                </c:pt>
                <c:pt idx="20750">
                  <c:v>0.004</c:v>
                </c:pt>
                <c:pt idx="20751">
                  <c:v>0.004</c:v>
                </c:pt>
                <c:pt idx="20752">
                  <c:v>0.004</c:v>
                </c:pt>
                <c:pt idx="20753">
                  <c:v>0.003</c:v>
                </c:pt>
                <c:pt idx="20754">
                  <c:v>0.003</c:v>
                </c:pt>
                <c:pt idx="20755">
                  <c:v>0.003</c:v>
                </c:pt>
                <c:pt idx="20756">
                  <c:v>0.002</c:v>
                </c:pt>
                <c:pt idx="20757">
                  <c:v>0.003</c:v>
                </c:pt>
                <c:pt idx="20758">
                  <c:v>0.002</c:v>
                </c:pt>
                <c:pt idx="20759">
                  <c:v>0.003</c:v>
                </c:pt>
                <c:pt idx="20760">
                  <c:v>0.003</c:v>
                </c:pt>
                <c:pt idx="20761">
                  <c:v>0.001</c:v>
                </c:pt>
                <c:pt idx="20762">
                  <c:v>0.002</c:v>
                </c:pt>
                <c:pt idx="20763">
                  <c:v>0.001</c:v>
                </c:pt>
                <c:pt idx="20764">
                  <c:v>0.002</c:v>
                </c:pt>
                <c:pt idx="20765">
                  <c:v>0.0</c:v>
                </c:pt>
                <c:pt idx="20766">
                  <c:v>0.002</c:v>
                </c:pt>
                <c:pt idx="20767">
                  <c:v>0.001</c:v>
                </c:pt>
                <c:pt idx="20768">
                  <c:v>0.004</c:v>
                </c:pt>
                <c:pt idx="20769">
                  <c:v>0.002</c:v>
                </c:pt>
                <c:pt idx="20770">
                  <c:v>0.001</c:v>
                </c:pt>
                <c:pt idx="20771">
                  <c:v>0.0</c:v>
                </c:pt>
                <c:pt idx="20772">
                  <c:v>0.001</c:v>
                </c:pt>
                <c:pt idx="20773">
                  <c:v>0.001</c:v>
                </c:pt>
                <c:pt idx="20774">
                  <c:v>0.001</c:v>
                </c:pt>
                <c:pt idx="20775">
                  <c:v>0.001</c:v>
                </c:pt>
                <c:pt idx="20776">
                  <c:v>0.003</c:v>
                </c:pt>
                <c:pt idx="20777">
                  <c:v>0.001</c:v>
                </c:pt>
                <c:pt idx="20778">
                  <c:v>0.002</c:v>
                </c:pt>
                <c:pt idx="20779">
                  <c:v>0.002</c:v>
                </c:pt>
                <c:pt idx="20780">
                  <c:v>0.002</c:v>
                </c:pt>
                <c:pt idx="20781">
                  <c:v>0.003</c:v>
                </c:pt>
                <c:pt idx="20782">
                  <c:v>0.0</c:v>
                </c:pt>
                <c:pt idx="20783">
                  <c:v>0.002</c:v>
                </c:pt>
                <c:pt idx="20784">
                  <c:v>0.003</c:v>
                </c:pt>
                <c:pt idx="20785">
                  <c:v>0.003</c:v>
                </c:pt>
                <c:pt idx="20786">
                  <c:v>0.002</c:v>
                </c:pt>
                <c:pt idx="20787">
                  <c:v>0.002</c:v>
                </c:pt>
                <c:pt idx="20788">
                  <c:v>0.002</c:v>
                </c:pt>
                <c:pt idx="20789">
                  <c:v>0.001</c:v>
                </c:pt>
                <c:pt idx="20790">
                  <c:v>0.001</c:v>
                </c:pt>
                <c:pt idx="20791">
                  <c:v>0.001</c:v>
                </c:pt>
                <c:pt idx="20792">
                  <c:v>0.002</c:v>
                </c:pt>
                <c:pt idx="20793">
                  <c:v>0.002</c:v>
                </c:pt>
                <c:pt idx="20794">
                  <c:v>0.001</c:v>
                </c:pt>
                <c:pt idx="20795">
                  <c:v>0.001</c:v>
                </c:pt>
                <c:pt idx="20796">
                  <c:v>0.001</c:v>
                </c:pt>
                <c:pt idx="20797">
                  <c:v>0.002</c:v>
                </c:pt>
                <c:pt idx="20798">
                  <c:v>0.003</c:v>
                </c:pt>
                <c:pt idx="20799">
                  <c:v>0.003</c:v>
                </c:pt>
                <c:pt idx="20800">
                  <c:v>0.002</c:v>
                </c:pt>
                <c:pt idx="20801">
                  <c:v>0.003</c:v>
                </c:pt>
                <c:pt idx="20802">
                  <c:v>0.003</c:v>
                </c:pt>
                <c:pt idx="20803">
                  <c:v>0.001</c:v>
                </c:pt>
                <c:pt idx="20804">
                  <c:v>0.002</c:v>
                </c:pt>
                <c:pt idx="20805">
                  <c:v>0.001</c:v>
                </c:pt>
                <c:pt idx="20806">
                  <c:v>0.001</c:v>
                </c:pt>
                <c:pt idx="20807">
                  <c:v>0.003</c:v>
                </c:pt>
                <c:pt idx="20808">
                  <c:v>0.004</c:v>
                </c:pt>
                <c:pt idx="20809">
                  <c:v>0.002</c:v>
                </c:pt>
                <c:pt idx="20810">
                  <c:v>0.001</c:v>
                </c:pt>
                <c:pt idx="20811">
                  <c:v>0.001</c:v>
                </c:pt>
                <c:pt idx="20812">
                  <c:v>0.002</c:v>
                </c:pt>
                <c:pt idx="20813">
                  <c:v>0.001</c:v>
                </c:pt>
                <c:pt idx="20814">
                  <c:v>0.0</c:v>
                </c:pt>
                <c:pt idx="20815">
                  <c:v>0.003</c:v>
                </c:pt>
                <c:pt idx="20816">
                  <c:v>0.001</c:v>
                </c:pt>
                <c:pt idx="20817">
                  <c:v>0.002</c:v>
                </c:pt>
                <c:pt idx="20818">
                  <c:v>0.003</c:v>
                </c:pt>
                <c:pt idx="20819">
                  <c:v>0.001</c:v>
                </c:pt>
                <c:pt idx="20820">
                  <c:v>0.002</c:v>
                </c:pt>
                <c:pt idx="20821">
                  <c:v>0.002</c:v>
                </c:pt>
                <c:pt idx="20822">
                  <c:v>0.001</c:v>
                </c:pt>
                <c:pt idx="20823">
                  <c:v>0.002</c:v>
                </c:pt>
                <c:pt idx="20824">
                  <c:v>0.002</c:v>
                </c:pt>
                <c:pt idx="20825">
                  <c:v>0.003</c:v>
                </c:pt>
                <c:pt idx="20826">
                  <c:v>0.001</c:v>
                </c:pt>
                <c:pt idx="20827">
                  <c:v>0.002</c:v>
                </c:pt>
                <c:pt idx="20828">
                  <c:v>0.002</c:v>
                </c:pt>
                <c:pt idx="20829">
                  <c:v>0.002</c:v>
                </c:pt>
                <c:pt idx="20830">
                  <c:v>0.002</c:v>
                </c:pt>
                <c:pt idx="20831">
                  <c:v>0.002</c:v>
                </c:pt>
                <c:pt idx="20832">
                  <c:v>0.0</c:v>
                </c:pt>
                <c:pt idx="20833">
                  <c:v>0.002</c:v>
                </c:pt>
                <c:pt idx="20834">
                  <c:v>0.003</c:v>
                </c:pt>
                <c:pt idx="20835">
                  <c:v>0.002</c:v>
                </c:pt>
                <c:pt idx="20836">
                  <c:v>0.003</c:v>
                </c:pt>
                <c:pt idx="20837">
                  <c:v>0.003</c:v>
                </c:pt>
                <c:pt idx="20838">
                  <c:v>0.002</c:v>
                </c:pt>
                <c:pt idx="20839">
                  <c:v>0.003</c:v>
                </c:pt>
                <c:pt idx="20840">
                  <c:v>0.002</c:v>
                </c:pt>
                <c:pt idx="20841">
                  <c:v>0.004</c:v>
                </c:pt>
                <c:pt idx="20842">
                  <c:v>0.003</c:v>
                </c:pt>
                <c:pt idx="20843">
                  <c:v>0.003</c:v>
                </c:pt>
                <c:pt idx="20844">
                  <c:v>0.003</c:v>
                </c:pt>
                <c:pt idx="20845">
                  <c:v>0.006</c:v>
                </c:pt>
                <c:pt idx="20846">
                  <c:v>0.006</c:v>
                </c:pt>
                <c:pt idx="20847">
                  <c:v>0.004</c:v>
                </c:pt>
                <c:pt idx="20848">
                  <c:v>0.003</c:v>
                </c:pt>
                <c:pt idx="20849">
                  <c:v>0.0</c:v>
                </c:pt>
                <c:pt idx="20850">
                  <c:v>0.002</c:v>
                </c:pt>
                <c:pt idx="20851">
                  <c:v>0.002</c:v>
                </c:pt>
                <c:pt idx="20852">
                  <c:v>0.003</c:v>
                </c:pt>
                <c:pt idx="20853">
                  <c:v>0.003</c:v>
                </c:pt>
                <c:pt idx="20854">
                  <c:v>0.003</c:v>
                </c:pt>
                <c:pt idx="20855">
                  <c:v>0.002</c:v>
                </c:pt>
                <c:pt idx="20856">
                  <c:v>0.002</c:v>
                </c:pt>
                <c:pt idx="20857">
                  <c:v>0.002</c:v>
                </c:pt>
                <c:pt idx="20858">
                  <c:v>0.003</c:v>
                </c:pt>
                <c:pt idx="20859">
                  <c:v>0.003</c:v>
                </c:pt>
                <c:pt idx="20860">
                  <c:v>0.003</c:v>
                </c:pt>
                <c:pt idx="20861">
                  <c:v>0.002</c:v>
                </c:pt>
                <c:pt idx="20862">
                  <c:v>0.001</c:v>
                </c:pt>
                <c:pt idx="20863">
                  <c:v>0.001</c:v>
                </c:pt>
                <c:pt idx="20864">
                  <c:v>0.001</c:v>
                </c:pt>
                <c:pt idx="20865">
                  <c:v>0.001</c:v>
                </c:pt>
                <c:pt idx="20866">
                  <c:v>0.001</c:v>
                </c:pt>
                <c:pt idx="20867">
                  <c:v>0.0</c:v>
                </c:pt>
                <c:pt idx="20868">
                  <c:v>0.0</c:v>
                </c:pt>
                <c:pt idx="20869">
                  <c:v>0.002</c:v>
                </c:pt>
                <c:pt idx="20870">
                  <c:v>0.002</c:v>
                </c:pt>
                <c:pt idx="20871">
                  <c:v>0.001</c:v>
                </c:pt>
                <c:pt idx="20872">
                  <c:v>0.001</c:v>
                </c:pt>
                <c:pt idx="20873">
                  <c:v>0.001</c:v>
                </c:pt>
                <c:pt idx="20874">
                  <c:v>0.002</c:v>
                </c:pt>
                <c:pt idx="20875">
                  <c:v>0.001</c:v>
                </c:pt>
                <c:pt idx="20876">
                  <c:v>0.002</c:v>
                </c:pt>
                <c:pt idx="20877">
                  <c:v>0.001</c:v>
                </c:pt>
                <c:pt idx="20878">
                  <c:v>0.001</c:v>
                </c:pt>
                <c:pt idx="20879">
                  <c:v>0.0</c:v>
                </c:pt>
                <c:pt idx="20880">
                  <c:v>0.002</c:v>
                </c:pt>
                <c:pt idx="20881">
                  <c:v>0.0</c:v>
                </c:pt>
                <c:pt idx="20882">
                  <c:v>0.002</c:v>
                </c:pt>
                <c:pt idx="20883">
                  <c:v>0.003</c:v>
                </c:pt>
                <c:pt idx="20884">
                  <c:v>0.002</c:v>
                </c:pt>
                <c:pt idx="20885">
                  <c:v>0.001</c:v>
                </c:pt>
                <c:pt idx="20886">
                  <c:v>0.0</c:v>
                </c:pt>
                <c:pt idx="20887">
                  <c:v>0.006</c:v>
                </c:pt>
                <c:pt idx="20888">
                  <c:v>0.002</c:v>
                </c:pt>
                <c:pt idx="20889">
                  <c:v>0.002</c:v>
                </c:pt>
                <c:pt idx="20890">
                  <c:v>0.002</c:v>
                </c:pt>
                <c:pt idx="20891">
                  <c:v>0.001</c:v>
                </c:pt>
                <c:pt idx="20892">
                  <c:v>0.002</c:v>
                </c:pt>
                <c:pt idx="20893">
                  <c:v>0.004</c:v>
                </c:pt>
                <c:pt idx="20894">
                  <c:v>0.002</c:v>
                </c:pt>
                <c:pt idx="20895">
                  <c:v>0.0</c:v>
                </c:pt>
                <c:pt idx="20896">
                  <c:v>0.005</c:v>
                </c:pt>
                <c:pt idx="20897">
                  <c:v>0.001</c:v>
                </c:pt>
                <c:pt idx="20898">
                  <c:v>0.0</c:v>
                </c:pt>
                <c:pt idx="20899">
                  <c:v>0.0</c:v>
                </c:pt>
                <c:pt idx="20900">
                  <c:v>0.003</c:v>
                </c:pt>
                <c:pt idx="20901">
                  <c:v>0.003</c:v>
                </c:pt>
                <c:pt idx="20902">
                  <c:v>0.003</c:v>
                </c:pt>
                <c:pt idx="20903">
                  <c:v>0.003</c:v>
                </c:pt>
                <c:pt idx="20904">
                  <c:v>0.001</c:v>
                </c:pt>
                <c:pt idx="20905">
                  <c:v>0.001</c:v>
                </c:pt>
                <c:pt idx="20906">
                  <c:v>0.0</c:v>
                </c:pt>
                <c:pt idx="20907">
                  <c:v>0.005</c:v>
                </c:pt>
                <c:pt idx="20908">
                  <c:v>0.007</c:v>
                </c:pt>
                <c:pt idx="20909">
                  <c:v>0.003</c:v>
                </c:pt>
                <c:pt idx="20910">
                  <c:v>0.004</c:v>
                </c:pt>
                <c:pt idx="20911">
                  <c:v>0.002</c:v>
                </c:pt>
                <c:pt idx="20912">
                  <c:v>0.002</c:v>
                </c:pt>
                <c:pt idx="20913">
                  <c:v>0.002</c:v>
                </c:pt>
                <c:pt idx="20914">
                  <c:v>0.002</c:v>
                </c:pt>
                <c:pt idx="20915">
                  <c:v>0.002</c:v>
                </c:pt>
                <c:pt idx="20916">
                  <c:v>0.002</c:v>
                </c:pt>
                <c:pt idx="20917">
                  <c:v>0.002</c:v>
                </c:pt>
                <c:pt idx="20918">
                  <c:v>0.002</c:v>
                </c:pt>
                <c:pt idx="20919">
                  <c:v>0.005</c:v>
                </c:pt>
                <c:pt idx="20920">
                  <c:v>0.002</c:v>
                </c:pt>
                <c:pt idx="20921">
                  <c:v>0.002</c:v>
                </c:pt>
                <c:pt idx="20922">
                  <c:v>0.001</c:v>
                </c:pt>
                <c:pt idx="20923">
                  <c:v>0.002</c:v>
                </c:pt>
                <c:pt idx="20924">
                  <c:v>0.004</c:v>
                </c:pt>
                <c:pt idx="20925">
                  <c:v>0.002</c:v>
                </c:pt>
                <c:pt idx="20926">
                  <c:v>0.0</c:v>
                </c:pt>
                <c:pt idx="20927">
                  <c:v>0.001</c:v>
                </c:pt>
                <c:pt idx="20928">
                  <c:v>0.002</c:v>
                </c:pt>
                <c:pt idx="20929">
                  <c:v>0.001</c:v>
                </c:pt>
                <c:pt idx="20930">
                  <c:v>0.001</c:v>
                </c:pt>
                <c:pt idx="20931">
                  <c:v>0.002</c:v>
                </c:pt>
                <c:pt idx="20932">
                  <c:v>0.001</c:v>
                </c:pt>
                <c:pt idx="20933">
                  <c:v>0.001</c:v>
                </c:pt>
                <c:pt idx="20934">
                  <c:v>0.001</c:v>
                </c:pt>
                <c:pt idx="20935">
                  <c:v>0.0</c:v>
                </c:pt>
                <c:pt idx="20936">
                  <c:v>0.001</c:v>
                </c:pt>
                <c:pt idx="20937">
                  <c:v>0.001</c:v>
                </c:pt>
                <c:pt idx="20938">
                  <c:v>0.001</c:v>
                </c:pt>
                <c:pt idx="20939">
                  <c:v>0.0</c:v>
                </c:pt>
                <c:pt idx="20940">
                  <c:v>0.0</c:v>
                </c:pt>
                <c:pt idx="20941">
                  <c:v>0.001</c:v>
                </c:pt>
                <c:pt idx="20942">
                  <c:v>0.0</c:v>
                </c:pt>
                <c:pt idx="20943">
                  <c:v>0.001</c:v>
                </c:pt>
                <c:pt idx="20944">
                  <c:v>0.0</c:v>
                </c:pt>
                <c:pt idx="20945">
                  <c:v>0.002</c:v>
                </c:pt>
                <c:pt idx="20946">
                  <c:v>0.001</c:v>
                </c:pt>
                <c:pt idx="20947">
                  <c:v>0.001</c:v>
                </c:pt>
                <c:pt idx="20948">
                  <c:v>0.0</c:v>
                </c:pt>
                <c:pt idx="20949">
                  <c:v>0.001</c:v>
                </c:pt>
                <c:pt idx="20950">
                  <c:v>0.005</c:v>
                </c:pt>
                <c:pt idx="20951">
                  <c:v>0.003</c:v>
                </c:pt>
                <c:pt idx="20952">
                  <c:v>0.002</c:v>
                </c:pt>
                <c:pt idx="20953">
                  <c:v>0.001</c:v>
                </c:pt>
                <c:pt idx="20954">
                  <c:v>0.002</c:v>
                </c:pt>
                <c:pt idx="20955">
                  <c:v>0.002</c:v>
                </c:pt>
                <c:pt idx="20956">
                  <c:v>0.003</c:v>
                </c:pt>
                <c:pt idx="20957">
                  <c:v>0.0</c:v>
                </c:pt>
                <c:pt idx="20958">
                  <c:v>0.009</c:v>
                </c:pt>
                <c:pt idx="20959">
                  <c:v>0.001</c:v>
                </c:pt>
                <c:pt idx="20960">
                  <c:v>0.002</c:v>
                </c:pt>
                <c:pt idx="20961">
                  <c:v>0.003</c:v>
                </c:pt>
                <c:pt idx="20962">
                  <c:v>0.001</c:v>
                </c:pt>
                <c:pt idx="20963">
                  <c:v>0.002</c:v>
                </c:pt>
                <c:pt idx="20964">
                  <c:v>0.002</c:v>
                </c:pt>
                <c:pt idx="20965">
                  <c:v>0.002</c:v>
                </c:pt>
                <c:pt idx="20966">
                  <c:v>0.003</c:v>
                </c:pt>
                <c:pt idx="20967">
                  <c:v>0.002</c:v>
                </c:pt>
                <c:pt idx="20968">
                  <c:v>0.001</c:v>
                </c:pt>
                <c:pt idx="20969">
                  <c:v>0.001</c:v>
                </c:pt>
                <c:pt idx="20970">
                  <c:v>0.0</c:v>
                </c:pt>
                <c:pt idx="20971">
                  <c:v>0.001</c:v>
                </c:pt>
                <c:pt idx="20972">
                  <c:v>0.0</c:v>
                </c:pt>
                <c:pt idx="20973">
                  <c:v>0.001</c:v>
                </c:pt>
                <c:pt idx="20974">
                  <c:v>0.003</c:v>
                </c:pt>
                <c:pt idx="20975">
                  <c:v>0.003</c:v>
                </c:pt>
                <c:pt idx="20976">
                  <c:v>0.002</c:v>
                </c:pt>
                <c:pt idx="20977">
                  <c:v>0.002</c:v>
                </c:pt>
                <c:pt idx="20978">
                  <c:v>0.002</c:v>
                </c:pt>
                <c:pt idx="20979">
                  <c:v>0.001</c:v>
                </c:pt>
                <c:pt idx="20980">
                  <c:v>0.002</c:v>
                </c:pt>
                <c:pt idx="20981">
                  <c:v>0.002</c:v>
                </c:pt>
                <c:pt idx="20982">
                  <c:v>0.003</c:v>
                </c:pt>
                <c:pt idx="20983">
                  <c:v>0.001</c:v>
                </c:pt>
                <c:pt idx="20984">
                  <c:v>0.0</c:v>
                </c:pt>
                <c:pt idx="20985">
                  <c:v>0.001</c:v>
                </c:pt>
                <c:pt idx="20986">
                  <c:v>0.003</c:v>
                </c:pt>
                <c:pt idx="20987">
                  <c:v>0.003</c:v>
                </c:pt>
                <c:pt idx="20988">
                  <c:v>0.002</c:v>
                </c:pt>
                <c:pt idx="20989">
                  <c:v>0.001</c:v>
                </c:pt>
                <c:pt idx="20990">
                  <c:v>0.001</c:v>
                </c:pt>
                <c:pt idx="20991">
                  <c:v>0.001</c:v>
                </c:pt>
                <c:pt idx="20992">
                  <c:v>0.0</c:v>
                </c:pt>
                <c:pt idx="20993">
                  <c:v>0.0</c:v>
                </c:pt>
                <c:pt idx="20994">
                  <c:v>0.001</c:v>
                </c:pt>
                <c:pt idx="20995">
                  <c:v>0.001</c:v>
                </c:pt>
                <c:pt idx="20996">
                  <c:v>0.001</c:v>
                </c:pt>
                <c:pt idx="20997">
                  <c:v>0.004</c:v>
                </c:pt>
                <c:pt idx="20998">
                  <c:v>0.001</c:v>
                </c:pt>
                <c:pt idx="20999">
                  <c:v>0.005</c:v>
                </c:pt>
                <c:pt idx="21000">
                  <c:v>0.002</c:v>
                </c:pt>
                <c:pt idx="21001">
                  <c:v>0.003</c:v>
                </c:pt>
                <c:pt idx="21002">
                  <c:v>0.003</c:v>
                </c:pt>
                <c:pt idx="21003">
                  <c:v>0.003</c:v>
                </c:pt>
                <c:pt idx="21004">
                  <c:v>0.001</c:v>
                </c:pt>
                <c:pt idx="21005">
                  <c:v>0.003</c:v>
                </c:pt>
                <c:pt idx="21006">
                  <c:v>0.002</c:v>
                </c:pt>
                <c:pt idx="21007">
                  <c:v>0.001</c:v>
                </c:pt>
                <c:pt idx="21008">
                  <c:v>0.001</c:v>
                </c:pt>
                <c:pt idx="21009">
                  <c:v>0.001</c:v>
                </c:pt>
                <c:pt idx="21010">
                  <c:v>0.001</c:v>
                </c:pt>
                <c:pt idx="21011">
                  <c:v>0.002</c:v>
                </c:pt>
                <c:pt idx="21012">
                  <c:v>0.002</c:v>
                </c:pt>
                <c:pt idx="21013">
                  <c:v>0.001</c:v>
                </c:pt>
                <c:pt idx="21014">
                  <c:v>0.002</c:v>
                </c:pt>
                <c:pt idx="21015">
                  <c:v>0.002</c:v>
                </c:pt>
                <c:pt idx="21016">
                  <c:v>0.002</c:v>
                </c:pt>
                <c:pt idx="21017">
                  <c:v>0.0</c:v>
                </c:pt>
                <c:pt idx="21018">
                  <c:v>0.003</c:v>
                </c:pt>
                <c:pt idx="21019">
                  <c:v>0.002</c:v>
                </c:pt>
                <c:pt idx="21020">
                  <c:v>0.003</c:v>
                </c:pt>
                <c:pt idx="21021">
                  <c:v>0.002</c:v>
                </c:pt>
                <c:pt idx="21022">
                  <c:v>0.001</c:v>
                </c:pt>
                <c:pt idx="21023">
                  <c:v>0.001</c:v>
                </c:pt>
                <c:pt idx="21024">
                  <c:v>0.002</c:v>
                </c:pt>
                <c:pt idx="21025">
                  <c:v>0.002</c:v>
                </c:pt>
                <c:pt idx="21026">
                  <c:v>0.004</c:v>
                </c:pt>
                <c:pt idx="21027">
                  <c:v>0.001</c:v>
                </c:pt>
                <c:pt idx="21028">
                  <c:v>0.002</c:v>
                </c:pt>
                <c:pt idx="21029">
                  <c:v>0.002</c:v>
                </c:pt>
                <c:pt idx="21030">
                  <c:v>0.0</c:v>
                </c:pt>
                <c:pt idx="21031">
                  <c:v>0.0</c:v>
                </c:pt>
                <c:pt idx="21032">
                  <c:v>0.001</c:v>
                </c:pt>
                <c:pt idx="21033">
                  <c:v>0.003</c:v>
                </c:pt>
                <c:pt idx="21034">
                  <c:v>0.002</c:v>
                </c:pt>
                <c:pt idx="21035">
                  <c:v>0.002</c:v>
                </c:pt>
                <c:pt idx="21036">
                  <c:v>0.001</c:v>
                </c:pt>
                <c:pt idx="21037">
                  <c:v>0.002</c:v>
                </c:pt>
                <c:pt idx="21038">
                  <c:v>0.002</c:v>
                </c:pt>
                <c:pt idx="21039">
                  <c:v>0.0</c:v>
                </c:pt>
                <c:pt idx="21040">
                  <c:v>0.004</c:v>
                </c:pt>
                <c:pt idx="21041">
                  <c:v>0.0</c:v>
                </c:pt>
                <c:pt idx="21042">
                  <c:v>0.0</c:v>
                </c:pt>
                <c:pt idx="21043">
                  <c:v>0.001</c:v>
                </c:pt>
                <c:pt idx="21044">
                  <c:v>0.005</c:v>
                </c:pt>
                <c:pt idx="21045">
                  <c:v>0.003</c:v>
                </c:pt>
                <c:pt idx="21046">
                  <c:v>0.0</c:v>
                </c:pt>
                <c:pt idx="21047">
                  <c:v>0.0</c:v>
                </c:pt>
                <c:pt idx="21048">
                  <c:v>0.002</c:v>
                </c:pt>
                <c:pt idx="21049">
                  <c:v>0.006</c:v>
                </c:pt>
                <c:pt idx="21050">
                  <c:v>0.009</c:v>
                </c:pt>
                <c:pt idx="21051">
                  <c:v>0.005</c:v>
                </c:pt>
                <c:pt idx="21052">
                  <c:v>0.003</c:v>
                </c:pt>
                <c:pt idx="21053">
                  <c:v>0.005</c:v>
                </c:pt>
                <c:pt idx="21054">
                  <c:v>0.002</c:v>
                </c:pt>
                <c:pt idx="21055">
                  <c:v>0.001</c:v>
                </c:pt>
                <c:pt idx="21056">
                  <c:v>0.003</c:v>
                </c:pt>
                <c:pt idx="21057">
                  <c:v>0.001</c:v>
                </c:pt>
                <c:pt idx="21058">
                  <c:v>0.0</c:v>
                </c:pt>
                <c:pt idx="21059">
                  <c:v>0.002</c:v>
                </c:pt>
                <c:pt idx="21060">
                  <c:v>0.004</c:v>
                </c:pt>
                <c:pt idx="21061">
                  <c:v>0.001</c:v>
                </c:pt>
                <c:pt idx="21062">
                  <c:v>0.001</c:v>
                </c:pt>
                <c:pt idx="21063">
                  <c:v>0.001</c:v>
                </c:pt>
                <c:pt idx="21064">
                  <c:v>0.002</c:v>
                </c:pt>
                <c:pt idx="21065">
                  <c:v>0.002</c:v>
                </c:pt>
                <c:pt idx="21066">
                  <c:v>0.002</c:v>
                </c:pt>
                <c:pt idx="21067">
                  <c:v>0.002</c:v>
                </c:pt>
                <c:pt idx="21068">
                  <c:v>0.001</c:v>
                </c:pt>
                <c:pt idx="21069">
                  <c:v>0.001</c:v>
                </c:pt>
                <c:pt idx="21070">
                  <c:v>0.002</c:v>
                </c:pt>
                <c:pt idx="21071">
                  <c:v>0.002</c:v>
                </c:pt>
                <c:pt idx="21072">
                  <c:v>0.001</c:v>
                </c:pt>
                <c:pt idx="21073">
                  <c:v>0.001</c:v>
                </c:pt>
                <c:pt idx="21074">
                  <c:v>0.001</c:v>
                </c:pt>
                <c:pt idx="21075">
                  <c:v>0.001</c:v>
                </c:pt>
                <c:pt idx="21076">
                  <c:v>0.001</c:v>
                </c:pt>
                <c:pt idx="21077">
                  <c:v>0.001</c:v>
                </c:pt>
                <c:pt idx="21078">
                  <c:v>0.001</c:v>
                </c:pt>
                <c:pt idx="21079">
                  <c:v>0.001</c:v>
                </c:pt>
                <c:pt idx="21080">
                  <c:v>0.0</c:v>
                </c:pt>
                <c:pt idx="21081">
                  <c:v>0.001</c:v>
                </c:pt>
                <c:pt idx="21082">
                  <c:v>0.001</c:v>
                </c:pt>
                <c:pt idx="21083">
                  <c:v>0.001</c:v>
                </c:pt>
                <c:pt idx="21084">
                  <c:v>0.001</c:v>
                </c:pt>
                <c:pt idx="21085">
                  <c:v>0.001</c:v>
                </c:pt>
                <c:pt idx="21086">
                  <c:v>0.001</c:v>
                </c:pt>
                <c:pt idx="21087">
                  <c:v>0.002</c:v>
                </c:pt>
                <c:pt idx="21088">
                  <c:v>0.001</c:v>
                </c:pt>
                <c:pt idx="21089">
                  <c:v>0.003</c:v>
                </c:pt>
                <c:pt idx="21090">
                  <c:v>0.001</c:v>
                </c:pt>
                <c:pt idx="21091">
                  <c:v>0.001</c:v>
                </c:pt>
                <c:pt idx="21092">
                  <c:v>0.001</c:v>
                </c:pt>
                <c:pt idx="21093">
                  <c:v>0.003</c:v>
                </c:pt>
                <c:pt idx="21094">
                  <c:v>0.001</c:v>
                </c:pt>
                <c:pt idx="21095">
                  <c:v>0.001</c:v>
                </c:pt>
                <c:pt idx="21096">
                  <c:v>0.001</c:v>
                </c:pt>
                <c:pt idx="21097">
                  <c:v>0.001</c:v>
                </c:pt>
                <c:pt idx="21098">
                  <c:v>0.003</c:v>
                </c:pt>
                <c:pt idx="21099">
                  <c:v>0.001</c:v>
                </c:pt>
                <c:pt idx="21100">
                  <c:v>0.001</c:v>
                </c:pt>
                <c:pt idx="21101">
                  <c:v>0.002</c:v>
                </c:pt>
                <c:pt idx="21102">
                  <c:v>0.002</c:v>
                </c:pt>
                <c:pt idx="21103">
                  <c:v>0.002</c:v>
                </c:pt>
                <c:pt idx="21104">
                  <c:v>0.001</c:v>
                </c:pt>
                <c:pt idx="21105">
                  <c:v>0.003</c:v>
                </c:pt>
                <c:pt idx="21106">
                  <c:v>0.002</c:v>
                </c:pt>
                <c:pt idx="21107">
                  <c:v>0.002</c:v>
                </c:pt>
                <c:pt idx="21108">
                  <c:v>0.0</c:v>
                </c:pt>
                <c:pt idx="21109">
                  <c:v>0.002</c:v>
                </c:pt>
                <c:pt idx="21110">
                  <c:v>0.002</c:v>
                </c:pt>
                <c:pt idx="21111">
                  <c:v>0.004</c:v>
                </c:pt>
                <c:pt idx="21112">
                  <c:v>0.002</c:v>
                </c:pt>
                <c:pt idx="21113">
                  <c:v>0.001</c:v>
                </c:pt>
                <c:pt idx="21114">
                  <c:v>0.0</c:v>
                </c:pt>
                <c:pt idx="21115">
                  <c:v>0.001</c:v>
                </c:pt>
                <c:pt idx="21116">
                  <c:v>0.0</c:v>
                </c:pt>
                <c:pt idx="21117">
                  <c:v>0.0</c:v>
                </c:pt>
                <c:pt idx="21118">
                  <c:v>0.001</c:v>
                </c:pt>
                <c:pt idx="21119">
                  <c:v>0.001</c:v>
                </c:pt>
                <c:pt idx="21120">
                  <c:v>0.002</c:v>
                </c:pt>
                <c:pt idx="21121">
                  <c:v>0.002</c:v>
                </c:pt>
                <c:pt idx="21122">
                  <c:v>0.002</c:v>
                </c:pt>
                <c:pt idx="21123">
                  <c:v>0.0</c:v>
                </c:pt>
                <c:pt idx="21124">
                  <c:v>0.001</c:v>
                </c:pt>
                <c:pt idx="21125">
                  <c:v>0.001</c:v>
                </c:pt>
                <c:pt idx="21126">
                  <c:v>0.001</c:v>
                </c:pt>
                <c:pt idx="21127">
                  <c:v>0.001</c:v>
                </c:pt>
                <c:pt idx="21128">
                  <c:v>0.001</c:v>
                </c:pt>
                <c:pt idx="21129">
                  <c:v>0.001</c:v>
                </c:pt>
                <c:pt idx="21130">
                  <c:v>0.0</c:v>
                </c:pt>
                <c:pt idx="21131">
                  <c:v>0.001</c:v>
                </c:pt>
                <c:pt idx="21132">
                  <c:v>0.002</c:v>
                </c:pt>
                <c:pt idx="21133">
                  <c:v>0.001</c:v>
                </c:pt>
                <c:pt idx="21134">
                  <c:v>0.001</c:v>
                </c:pt>
                <c:pt idx="21135">
                  <c:v>0.001</c:v>
                </c:pt>
                <c:pt idx="21136">
                  <c:v>0.002</c:v>
                </c:pt>
                <c:pt idx="21137">
                  <c:v>0.001</c:v>
                </c:pt>
                <c:pt idx="21138">
                  <c:v>0.002</c:v>
                </c:pt>
                <c:pt idx="21139">
                  <c:v>0.001</c:v>
                </c:pt>
                <c:pt idx="21140">
                  <c:v>0.001</c:v>
                </c:pt>
                <c:pt idx="21141">
                  <c:v>0.001</c:v>
                </c:pt>
                <c:pt idx="21142">
                  <c:v>0.001</c:v>
                </c:pt>
                <c:pt idx="21143">
                  <c:v>0.001</c:v>
                </c:pt>
                <c:pt idx="21144">
                  <c:v>0.001</c:v>
                </c:pt>
                <c:pt idx="21145">
                  <c:v>0.001</c:v>
                </c:pt>
                <c:pt idx="21146">
                  <c:v>0.001</c:v>
                </c:pt>
                <c:pt idx="21147">
                  <c:v>0.001</c:v>
                </c:pt>
                <c:pt idx="21148">
                  <c:v>0.001</c:v>
                </c:pt>
                <c:pt idx="21149">
                  <c:v>0.001</c:v>
                </c:pt>
                <c:pt idx="21150">
                  <c:v>0.001</c:v>
                </c:pt>
                <c:pt idx="21151">
                  <c:v>0.001</c:v>
                </c:pt>
                <c:pt idx="21152">
                  <c:v>0.001</c:v>
                </c:pt>
                <c:pt idx="21153">
                  <c:v>0.001</c:v>
                </c:pt>
                <c:pt idx="21154">
                  <c:v>0.001</c:v>
                </c:pt>
                <c:pt idx="21155">
                  <c:v>0.001</c:v>
                </c:pt>
                <c:pt idx="21156">
                  <c:v>0.0</c:v>
                </c:pt>
                <c:pt idx="21157">
                  <c:v>0.001</c:v>
                </c:pt>
                <c:pt idx="21158">
                  <c:v>0.0</c:v>
                </c:pt>
                <c:pt idx="21159">
                  <c:v>0.001</c:v>
                </c:pt>
                <c:pt idx="21160">
                  <c:v>0.001</c:v>
                </c:pt>
                <c:pt idx="21161">
                  <c:v>0.0</c:v>
                </c:pt>
                <c:pt idx="21162">
                  <c:v>0.0</c:v>
                </c:pt>
                <c:pt idx="21163">
                  <c:v>0.001</c:v>
                </c:pt>
                <c:pt idx="21164">
                  <c:v>0.001</c:v>
                </c:pt>
                <c:pt idx="21165">
                  <c:v>0.001</c:v>
                </c:pt>
                <c:pt idx="21166">
                  <c:v>0.0</c:v>
                </c:pt>
                <c:pt idx="21167">
                  <c:v>0.0</c:v>
                </c:pt>
                <c:pt idx="21168">
                  <c:v>0.001</c:v>
                </c:pt>
                <c:pt idx="21169">
                  <c:v>0.0</c:v>
                </c:pt>
                <c:pt idx="21170">
                  <c:v>0.0</c:v>
                </c:pt>
                <c:pt idx="21171">
                  <c:v>0.001</c:v>
                </c:pt>
                <c:pt idx="21172">
                  <c:v>0.001</c:v>
                </c:pt>
                <c:pt idx="21173">
                  <c:v>0.001</c:v>
                </c:pt>
                <c:pt idx="21174">
                  <c:v>0.0</c:v>
                </c:pt>
                <c:pt idx="21175">
                  <c:v>0.001</c:v>
                </c:pt>
                <c:pt idx="21176">
                  <c:v>0.0</c:v>
                </c:pt>
                <c:pt idx="21177">
                  <c:v>0.001</c:v>
                </c:pt>
                <c:pt idx="21178">
                  <c:v>0.001</c:v>
                </c:pt>
                <c:pt idx="21179">
                  <c:v>0.001</c:v>
                </c:pt>
                <c:pt idx="21180">
                  <c:v>0.001</c:v>
                </c:pt>
                <c:pt idx="21181">
                  <c:v>0.0</c:v>
                </c:pt>
                <c:pt idx="21182">
                  <c:v>0.001</c:v>
                </c:pt>
                <c:pt idx="21183">
                  <c:v>0.0</c:v>
                </c:pt>
                <c:pt idx="21184">
                  <c:v>0.001</c:v>
                </c:pt>
                <c:pt idx="21185">
                  <c:v>0.001</c:v>
                </c:pt>
                <c:pt idx="21186">
                  <c:v>0.0</c:v>
                </c:pt>
                <c:pt idx="21187">
                  <c:v>0.0</c:v>
                </c:pt>
                <c:pt idx="21188">
                  <c:v>0.0</c:v>
                </c:pt>
                <c:pt idx="21189">
                  <c:v>0.001</c:v>
                </c:pt>
                <c:pt idx="21190">
                  <c:v>0.001</c:v>
                </c:pt>
                <c:pt idx="21191">
                  <c:v>0.001</c:v>
                </c:pt>
                <c:pt idx="21192">
                  <c:v>0.001</c:v>
                </c:pt>
                <c:pt idx="21193">
                  <c:v>0.001</c:v>
                </c:pt>
                <c:pt idx="21194">
                  <c:v>0.001</c:v>
                </c:pt>
                <c:pt idx="21195">
                  <c:v>0.0</c:v>
                </c:pt>
                <c:pt idx="21196">
                  <c:v>0.001</c:v>
                </c:pt>
                <c:pt idx="21197">
                  <c:v>0.001</c:v>
                </c:pt>
                <c:pt idx="21198">
                  <c:v>0.001</c:v>
                </c:pt>
                <c:pt idx="21199">
                  <c:v>0.0</c:v>
                </c:pt>
                <c:pt idx="21200">
                  <c:v>0.001</c:v>
                </c:pt>
                <c:pt idx="21201">
                  <c:v>0.001</c:v>
                </c:pt>
                <c:pt idx="21202">
                  <c:v>0.0</c:v>
                </c:pt>
                <c:pt idx="21203">
                  <c:v>0.001</c:v>
                </c:pt>
                <c:pt idx="21204">
                  <c:v>0.001</c:v>
                </c:pt>
                <c:pt idx="21205">
                  <c:v>0.0</c:v>
                </c:pt>
                <c:pt idx="21206">
                  <c:v>0.003</c:v>
                </c:pt>
                <c:pt idx="21207">
                  <c:v>0.0</c:v>
                </c:pt>
                <c:pt idx="21208">
                  <c:v>0.001</c:v>
                </c:pt>
                <c:pt idx="21209">
                  <c:v>0.0</c:v>
                </c:pt>
                <c:pt idx="21210">
                  <c:v>0.0</c:v>
                </c:pt>
                <c:pt idx="21211">
                  <c:v>0.0</c:v>
                </c:pt>
                <c:pt idx="21212">
                  <c:v>0.001</c:v>
                </c:pt>
                <c:pt idx="21213">
                  <c:v>0.0</c:v>
                </c:pt>
                <c:pt idx="21214">
                  <c:v>0.001</c:v>
                </c:pt>
                <c:pt idx="21215">
                  <c:v>0.0</c:v>
                </c:pt>
                <c:pt idx="21216">
                  <c:v>0.0</c:v>
                </c:pt>
                <c:pt idx="21217">
                  <c:v>0.001</c:v>
                </c:pt>
                <c:pt idx="21218">
                  <c:v>0.0</c:v>
                </c:pt>
                <c:pt idx="21219">
                  <c:v>0.0</c:v>
                </c:pt>
                <c:pt idx="21220">
                  <c:v>0.0</c:v>
                </c:pt>
                <c:pt idx="21221">
                  <c:v>0.001</c:v>
                </c:pt>
                <c:pt idx="21222">
                  <c:v>0.001</c:v>
                </c:pt>
                <c:pt idx="21223">
                  <c:v>0.0</c:v>
                </c:pt>
                <c:pt idx="21224">
                  <c:v>0.0</c:v>
                </c:pt>
                <c:pt idx="21225">
                  <c:v>0.0</c:v>
                </c:pt>
                <c:pt idx="21226">
                  <c:v>0.0</c:v>
                </c:pt>
                <c:pt idx="21227">
                  <c:v>0.0</c:v>
                </c:pt>
                <c:pt idx="21228">
                  <c:v>0.001</c:v>
                </c:pt>
                <c:pt idx="21229">
                  <c:v>0.0</c:v>
                </c:pt>
                <c:pt idx="21230">
                  <c:v>0.0</c:v>
                </c:pt>
                <c:pt idx="21231">
                  <c:v>0.0</c:v>
                </c:pt>
                <c:pt idx="21232">
                  <c:v>0.001</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0.0</c:v>
                </c:pt>
                <c:pt idx="21249">
                  <c:v>0.0</c:v>
                </c:pt>
                <c:pt idx="21250">
                  <c:v>0.002</c:v>
                </c:pt>
                <c:pt idx="21251">
                  <c:v>0.0</c:v>
                </c:pt>
                <c:pt idx="21252">
                  <c:v>0.0</c:v>
                </c:pt>
                <c:pt idx="21253">
                  <c:v>0.0</c:v>
                </c:pt>
                <c:pt idx="21254">
                  <c:v>0.001</c:v>
                </c:pt>
                <c:pt idx="21255">
                  <c:v>0.001</c:v>
                </c:pt>
                <c:pt idx="21256">
                  <c:v>0.0</c:v>
                </c:pt>
                <c:pt idx="21257">
                  <c:v>0.001</c:v>
                </c:pt>
                <c:pt idx="21258">
                  <c:v>0.0</c:v>
                </c:pt>
                <c:pt idx="21259">
                  <c:v>0.0</c:v>
                </c:pt>
                <c:pt idx="21260">
                  <c:v>0.001</c:v>
                </c:pt>
                <c:pt idx="21261">
                  <c:v>0.0</c:v>
                </c:pt>
                <c:pt idx="21262">
                  <c:v>0.0</c:v>
                </c:pt>
                <c:pt idx="21263">
                  <c:v>0.0</c:v>
                </c:pt>
                <c:pt idx="21264">
                  <c:v>0.0</c:v>
                </c:pt>
                <c:pt idx="21265">
                  <c:v>0.001</c:v>
                </c:pt>
                <c:pt idx="21266">
                  <c:v>0.001</c:v>
                </c:pt>
                <c:pt idx="21267">
                  <c:v>0.0</c:v>
                </c:pt>
                <c:pt idx="21268">
                  <c:v>0.0</c:v>
                </c:pt>
                <c:pt idx="21269">
                  <c:v>0.0</c:v>
                </c:pt>
                <c:pt idx="21270">
                  <c:v>0.0</c:v>
                </c:pt>
                <c:pt idx="21271">
                  <c:v>0.0</c:v>
                </c:pt>
                <c:pt idx="21272">
                  <c:v>0.0</c:v>
                </c:pt>
                <c:pt idx="21273">
                  <c:v>0.0</c:v>
                </c:pt>
                <c:pt idx="21274">
                  <c:v>0.0</c:v>
                </c:pt>
                <c:pt idx="21275">
                  <c:v>0.001</c:v>
                </c:pt>
                <c:pt idx="21276">
                  <c:v>0.001</c:v>
                </c:pt>
                <c:pt idx="21277">
                  <c:v>0.0</c:v>
                </c:pt>
                <c:pt idx="21278">
                  <c:v>0.0</c:v>
                </c:pt>
                <c:pt idx="21279">
                  <c:v>0.002</c:v>
                </c:pt>
                <c:pt idx="21280">
                  <c:v>0.0</c:v>
                </c:pt>
                <c:pt idx="21281">
                  <c:v>0.0</c:v>
                </c:pt>
                <c:pt idx="21282">
                  <c:v>0.001</c:v>
                </c:pt>
                <c:pt idx="21283">
                  <c:v>0.0</c:v>
                </c:pt>
                <c:pt idx="21284">
                  <c:v>0.001</c:v>
                </c:pt>
                <c:pt idx="21285">
                  <c:v>0.001</c:v>
                </c:pt>
                <c:pt idx="21286">
                  <c:v>0.0</c:v>
                </c:pt>
                <c:pt idx="21287">
                  <c:v>0.001</c:v>
                </c:pt>
                <c:pt idx="21288">
                  <c:v>0.001</c:v>
                </c:pt>
                <c:pt idx="21289">
                  <c:v>0.0</c:v>
                </c:pt>
                <c:pt idx="21290">
                  <c:v>0.0</c:v>
                </c:pt>
                <c:pt idx="21291">
                  <c:v>0.0</c:v>
                </c:pt>
                <c:pt idx="21292">
                  <c:v>0.001</c:v>
                </c:pt>
                <c:pt idx="21293">
                  <c:v>0.0</c:v>
                </c:pt>
                <c:pt idx="21294">
                  <c:v>0.0</c:v>
                </c:pt>
                <c:pt idx="21295">
                  <c:v>0.0</c:v>
                </c:pt>
                <c:pt idx="21296">
                  <c:v>0.0</c:v>
                </c:pt>
                <c:pt idx="21297">
                  <c:v>0.001</c:v>
                </c:pt>
                <c:pt idx="21298">
                  <c:v>0.0</c:v>
                </c:pt>
                <c:pt idx="21299">
                  <c:v>0.0</c:v>
                </c:pt>
                <c:pt idx="21300">
                  <c:v>0.001</c:v>
                </c:pt>
                <c:pt idx="21301">
                  <c:v>0.0</c:v>
                </c:pt>
                <c:pt idx="21302">
                  <c:v>0.001</c:v>
                </c:pt>
                <c:pt idx="21303">
                  <c:v>0.0</c:v>
                </c:pt>
                <c:pt idx="21304">
                  <c:v>0.0</c:v>
                </c:pt>
                <c:pt idx="21305">
                  <c:v>0.0</c:v>
                </c:pt>
                <c:pt idx="21306">
                  <c:v>0.0</c:v>
                </c:pt>
                <c:pt idx="21307">
                  <c:v>0.0</c:v>
                </c:pt>
                <c:pt idx="21308">
                  <c:v>0.0</c:v>
                </c:pt>
                <c:pt idx="21309">
                  <c:v>0.0</c:v>
                </c:pt>
                <c:pt idx="21310">
                  <c:v>0.001</c:v>
                </c:pt>
                <c:pt idx="21311">
                  <c:v>0.0</c:v>
                </c:pt>
                <c:pt idx="21312">
                  <c:v>0.0</c:v>
                </c:pt>
                <c:pt idx="21313">
                  <c:v>0.0</c:v>
                </c:pt>
                <c:pt idx="21314">
                  <c:v>0.0</c:v>
                </c:pt>
                <c:pt idx="21315">
                  <c:v>0.0</c:v>
                </c:pt>
                <c:pt idx="21316">
                  <c:v>0.001</c:v>
                </c:pt>
                <c:pt idx="21317">
                  <c:v>0.001</c:v>
                </c:pt>
                <c:pt idx="21318">
                  <c:v>0.0</c:v>
                </c:pt>
                <c:pt idx="21319">
                  <c:v>0.001</c:v>
                </c:pt>
                <c:pt idx="21320">
                  <c:v>0.001</c:v>
                </c:pt>
                <c:pt idx="21321">
                  <c:v>0.0</c:v>
                </c:pt>
                <c:pt idx="21322">
                  <c:v>0.0</c:v>
                </c:pt>
                <c:pt idx="21323">
                  <c:v>0.001</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0.0</c:v>
                </c:pt>
                <c:pt idx="21363">
                  <c:v>0.0</c:v>
                </c:pt>
                <c:pt idx="21364">
                  <c:v>0.0</c:v>
                </c:pt>
                <c:pt idx="21365">
                  <c:v>0.001</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0.001</c:v>
                </c:pt>
                <c:pt idx="21380">
                  <c:v>0.0</c:v>
                </c:pt>
                <c:pt idx="21381">
                  <c:v>0.001</c:v>
                </c:pt>
                <c:pt idx="21382">
                  <c:v>0.0</c:v>
                </c:pt>
                <c:pt idx="21383">
                  <c:v>0.001</c:v>
                </c:pt>
                <c:pt idx="21384">
                  <c:v>0.0</c:v>
                </c:pt>
                <c:pt idx="21385">
                  <c:v>0.0</c:v>
                </c:pt>
                <c:pt idx="21386">
                  <c:v>0.0</c:v>
                </c:pt>
                <c:pt idx="21387">
                  <c:v>0.0</c:v>
                </c:pt>
                <c:pt idx="21388">
                  <c:v>0.001</c:v>
                </c:pt>
                <c:pt idx="21389">
                  <c:v>0.0</c:v>
                </c:pt>
                <c:pt idx="21390">
                  <c:v>0.0</c:v>
                </c:pt>
                <c:pt idx="21391">
                  <c:v>0.0</c:v>
                </c:pt>
                <c:pt idx="21392">
                  <c:v>0.001</c:v>
                </c:pt>
                <c:pt idx="21393">
                  <c:v>0.0</c:v>
                </c:pt>
                <c:pt idx="21394">
                  <c:v>0.0</c:v>
                </c:pt>
                <c:pt idx="21395">
                  <c:v>0.0</c:v>
                </c:pt>
                <c:pt idx="21396">
                  <c:v>0.0</c:v>
                </c:pt>
                <c:pt idx="21397">
                  <c:v>0.0</c:v>
                </c:pt>
                <c:pt idx="21398">
                  <c:v>0.0</c:v>
                </c:pt>
                <c:pt idx="21399">
                  <c:v>0.0</c:v>
                </c:pt>
                <c:pt idx="21400">
                  <c:v>0.0</c:v>
                </c:pt>
                <c:pt idx="21401">
                  <c:v>0.0</c:v>
                </c:pt>
                <c:pt idx="21402">
                  <c:v>0.0</c:v>
                </c:pt>
                <c:pt idx="21403">
                  <c:v>0.0</c:v>
                </c:pt>
                <c:pt idx="21404">
                  <c:v>0.0</c:v>
                </c:pt>
                <c:pt idx="21405">
                  <c:v>0.0</c:v>
                </c:pt>
                <c:pt idx="21406">
                  <c:v>0.0</c:v>
                </c:pt>
                <c:pt idx="21407">
                  <c:v>0.0</c:v>
                </c:pt>
                <c:pt idx="21408">
                  <c:v>0.0</c:v>
                </c:pt>
                <c:pt idx="21409">
                  <c:v>0.001</c:v>
                </c:pt>
                <c:pt idx="21410">
                  <c:v>0.0</c:v>
                </c:pt>
                <c:pt idx="21411">
                  <c:v>0.0</c:v>
                </c:pt>
                <c:pt idx="21412">
                  <c:v>0.0</c:v>
                </c:pt>
                <c:pt idx="21413">
                  <c:v>0.0</c:v>
                </c:pt>
                <c:pt idx="21414">
                  <c:v>0.0</c:v>
                </c:pt>
                <c:pt idx="21415">
                  <c:v>-9999.0</c:v>
                </c:pt>
                <c:pt idx="21416">
                  <c:v>-9999.0</c:v>
                </c:pt>
                <c:pt idx="21417">
                  <c:v>-9999.0</c:v>
                </c:pt>
                <c:pt idx="21418">
                  <c:v>-9999.0</c:v>
                </c:pt>
                <c:pt idx="21419">
                  <c:v>-9999.0</c:v>
                </c:pt>
                <c:pt idx="21420">
                  <c:v>-9999.0</c:v>
                </c:pt>
                <c:pt idx="21421">
                  <c:v>-9999.0</c:v>
                </c:pt>
                <c:pt idx="21422">
                  <c:v>-9999.0</c:v>
                </c:pt>
                <c:pt idx="21423">
                  <c:v>-9999.0</c:v>
                </c:pt>
                <c:pt idx="21424">
                  <c:v>-9999.0</c:v>
                </c:pt>
                <c:pt idx="21425">
                  <c:v>-9999.0</c:v>
                </c:pt>
                <c:pt idx="21426">
                  <c:v>-9999.0</c:v>
                </c:pt>
                <c:pt idx="21427">
                  <c:v>-9999.0</c:v>
                </c:pt>
                <c:pt idx="21428">
                  <c:v>-9999.0</c:v>
                </c:pt>
                <c:pt idx="21429">
                  <c:v>-9999.0</c:v>
                </c:pt>
                <c:pt idx="21430">
                  <c:v>-9999.0</c:v>
                </c:pt>
                <c:pt idx="21431">
                  <c:v>-9999.0</c:v>
                </c:pt>
                <c:pt idx="21432">
                  <c:v>-9999.0</c:v>
                </c:pt>
                <c:pt idx="21433">
                  <c:v>-9999.0</c:v>
                </c:pt>
                <c:pt idx="21434">
                  <c:v>-9999.0</c:v>
                </c:pt>
                <c:pt idx="21435">
                  <c:v>-9999.0</c:v>
                </c:pt>
                <c:pt idx="21436">
                  <c:v>-9999.0</c:v>
                </c:pt>
                <c:pt idx="21437">
                  <c:v>-9999.0</c:v>
                </c:pt>
                <c:pt idx="21438">
                  <c:v>-9999.0</c:v>
                </c:pt>
                <c:pt idx="21439">
                  <c:v>-9999.0</c:v>
                </c:pt>
                <c:pt idx="21440">
                  <c:v>-9999.0</c:v>
                </c:pt>
                <c:pt idx="21441">
                  <c:v>-9999.0</c:v>
                </c:pt>
                <c:pt idx="21442">
                  <c:v>-9999.0</c:v>
                </c:pt>
                <c:pt idx="21443">
                  <c:v>-9999.0</c:v>
                </c:pt>
                <c:pt idx="21444">
                  <c:v>-9999.0</c:v>
                </c:pt>
                <c:pt idx="21445">
                  <c:v>0.0</c:v>
                </c:pt>
                <c:pt idx="21446">
                  <c:v>0.0</c:v>
                </c:pt>
                <c:pt idx="21447">
                  <c:v>0.0</c:v>
                </c:pt>
                <c:pt idx="21448">
                  <c:v>0.0</c:v>
                </c:pt>
                <c:pt idx="21449">
                  <c:v>0.0</c:v>
                </c:pt>
                <c:pt idx="21450">
                  <c:v>0.0</c:v>
                </c:pt>
                <c:pt idx="21451">
                  <c:v>0.0</c:v>
                </c:pt>
                <c:pt idx="21452">
                  <c:v>0.0</c:v>
                </c:pt>
                <c:pt idx="21453">
                  <c:v>0.0</c:v>
                </c:pt>
                <c:pt idx="21454">
                  <c:v>0.0</c:v>
                </c:pt>
                <c:pt idx="21455">
                  <c:v>0.001</c:v>
                </c:pt>
                <c:pt idx="21456">
                  <c:v>0.0</c:v>
                </c:pt>
                <c:pt idx="21457">
                  <c:v>0.0</c:v>
                </c:pt>
                <c:pt idx="21458">
                  <c:v>0.0</c:v>
                </c:pt>
                <c:pt idx="21459">
                  <c:v>0.0</c:v>
                </c:pt>
                <c:pt idx="21460">
                  <c:v>0.0</c:v>
                </c:pt>
                <c:pt idx="21461">
                  <c:v>0.0</c:v>
                </c:pt>
                <c:pt idx="21462">
                  <c:v>0.0</c:v>
                </c:pt>
                <c:pt idx="21463">
                  <c:v>0.0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c:v>
                </c:pt>
                <c:pt idx="21489">
                  <c:v>0.001</c:v>
                </c:pt>
                <c:pt idx="21490">
                  <c:v>0.0</c:v>
                </c:pt>
                <c:pt idx="21491">
                  <c:v>0.0</c:v>
                </c:pt>
                <c:pt idx="21492">
                  <c:v>0.0</c:v>
                </c:pt>
                <c:pt idx="21493">
                  <c:v>0.0</c:v>
                </c:pt>
                <c:pt idx="21494">
                  <c:v>0.001</c:v>
                </c:pt>
                <c:pt idx="21495">
                  <c:v>0.0</c:v>
                </c:pt>
                <c:pt idx="21496">
                  <c:v>0.001</c:v>
                </c:pt>
                <c:pt idx="21497">
                  <c:v>0.0</c:v>
                </c:pt>
                <c:pt idx="21498">
                  <c:v>0.0</c:v>
                </c:pt>
                <c:pt idx="21499">
                  <c:v>0.0</c:v>
                </c:pt>
                <c:pt idx="21500">
                  <c:v>0.001</c:v>
                </c:pt>
                <c:pt idx="21501">
                  <c:v>0.0</c:v>
                </c:pt>
                <c:pt idx="21502">
                  <c:v>0.0</c:v>
                </c:pt>
                <c:pt idx="21503">
                  <c:v>0.001</c:v>
                </c:pt>
                <c:pt idx="21504">
                  <c:v>0.001</c:v>
                </c:pt>
                <c:pt idx="21505">
                  <c:v>0.0</c:v>
                </c:pt>
                <c:pt idx="21506">
                  <c:v>0.0</c:v>
                </c:pt>
                <c:pt idx="21507">
                  <c:v>0.0</c:v>
                </c:pt>
                <c:pt idx="21508">
                  <c:v>0.0</c:v>
                </c:pt>
                <c:pt idx="21509">
                  <c:v>0.0</c:v>
                </c:pt>
                <c:pt idx="21510">
                  <c:v>0.0</c:v>
                </c:pt>
                <c:pt idx="21511">
                  <c:v>0.0</c:v>
                </c:pt>
                <c:pt idx="21512">
                  <c:v>0.0</c:v>
                </c:pt>
                <c:pt idx="21513">
                  <c:v>0.0</c:v>
                </c:pt>
                <c:pt idx="21514">
                  <c:v>0.001</c:v>
                </c:pt>
                <c:pt idx="21515">
                  <c:v>0.001</c:v>
                </c:pt>
                <c:pt idx="21516">
                  <c:v>0.0</c:v>
                </c:pt>
                <c:pt idx="21517">
                  <c:v>0.0</c:v>
                </c:pt>
                <c:pt idx="21518">
                  <c:v>0.0</c:v>
                </c:pt>
                <c:pt idx="21519">
                  <c:v>0.001</c:v>
                </c:pt>
                <c:pt idx="21520">
                  <c:v>0.0</c:v>
                </c:pt>
                <c:pt idx="21521">
                  <c:v>0.001</c:v>
                </c:pt>
                <c:pt idx="21522">
                  <c:v>0.001</c:v>
                </c:pt>
                <c:pt idx="21523">
                  <c:v>0.001</c:v>
                </c:pt>
                <c:pt idx="21524">
                  <c:v>0.0</c:v>
                </c:pt>
                <c:pt idx="21525">
                  <c:v>0.0</c:v>
                </c:pt>
                <c:pt idx="21526">
                  <c:v>0.0</c:v>
                </c:pt>
                <c:pt idx="21527">
                  <c:v>0.001</c:v>
                </c:pt>
                <c:pt idx="21528">
                  <c:v>0.0</c:v>
                </c:pt>
                <c:pt idx="21529">
                  <c:v>0.0</c:v>
                </c:pt>
                <c:pt idx="21530">
                  <c:v>0.001</c:v>
                </c:pt>
                <c:pt idx="21531">
                  <c:v>0.001</c:v>
                </c:pt>
                <c:pt idx="21532">
                  <c:v>0.001</c:v>
                </c:pt>
                <c:pt idx="21533">
                  <c:v>0.001</c:v>
                </c:pt>
                <c:pt idx="21534">
                  <c:v>0.001</c:v>
                </c:pt>
                <c:pt idx="21535">
                  <c:v>0.0</c:v>
                </c:pt>
                <c:pt idx="21536">
                  <c:v>0.0</c:v>
                </c:pt>
                <c:pt idx="21537">
                  <c:v>0.0</c:v>
                </c:pt>
                <c:pt idx="21538">
                  <c:v>0.0</c:v>
                </c:pt>
                <c:pt idx="21539">
                  <c:v>0.0</c:v>
                </c:pt>
                <c:pt idx="21540">
                  <c:v>0.0</c:v>
                </c:pt>
                <c:pt idx="21541">
                  <c:v>0.001</c:v>
                </c:pt>
                <c:pt idx="21542">
                  <c:v>0.0</c:v>
                </c:pt>
                <c:pt idx="21543">
                  <c:v>0.0</c:v>
                </c:pt>
                <c:pt idx="21544">
                  <c:v>0.0</c:v>
                </c:pt>
                <c:pt idx="21545">
                  <c:v>0.0</c:v>
                </c:pt>
                <c:pt idx="21546">
                  <c:v>0.0</c:v>
                </c:pt>
                <c:pt idx="21547">
                  <c:v>0.0</c:v>
                </c:pt>
                <c:pt idx="21548">
                  <c:v>0.001</c:v>
                </c:pt>
                <c:pt idx="21549">
                  <c:v>0.0</c:v>
                </c:pt>
                <c:pt idx="21550">
                  <c:v>0.0</c:v>
                </c:pt>
                <c:pt idx="21551">
                  <c:v>0.0</c:v>
                </c:pt>
                <c:pt idx="21552">
                  <c:v>0.0</c:v>
                </c:pt>
                <c:pt idx="21553">
                  <c:v>0.0</c:v>
                </c:pt>
                <c:pt idx="21554">
                  <c:v>0.0</c:v>
                </c:pt>
                <c:pt idx="21555">
                  <c:v>0.0</c:v>
                </c:pt>
                <c:pt idx="21556">
                  <c:v>0.0</c:v>
                </c:pt>
                <c:pt idx="21557">
                  <c:v>0.0</c:v>
                </c:pt>
                <c:pt idx="21558">
                  <c:v>0.0</c:v>
                </c:pt>
                <c:pt idx="21559">
                  <c:v>0.0</c:v>
                </c:pt>
                <c:pt idx="21560">
                  <c:v>0.0</c:v>
                </c:pt>
                <c:pt idx="21561">
                  <c:v>0.0</c:v>
                </c:pt>
                <c:pt idx="21562">
                  <c:v>0.0</c:v>
                </c:pt>
                <c:pt idx="21563">
                  <c:v>0.001</c:v>
                </c:pt>
                <c:pt idx="21564">
                  <c:v>0.0</c:v>
                </c:pt>
                <c:pt idx="21565">
                  <c:v>0.0</c:v>
                </c:pt>
                <c:pt idx="21566">
                  <c:v>0.0</c:v>
                </c:pt>
                <c:pt idx="21567">
                  <c:v>0.001</c:v>
                </c:pt>
                <c:pt idx="21568">
                  <c:v>0.001</c:v>
                </c:pt>
                <c:pt idx="21569">
                  <c:v>0.0</c:v>
                </c:pt>
                <c:pt idx="21570">
                  <c:v>0.0</c:v>
                </c:pt>
                <c:pt idx="21571">
                  <c:v>0.0</c:v>
                </c:pt>
                <c:pt idx="21572">
                  <c:v>0.0</c:v>
                </c:pt>
                <c:pt idx="21573">
                  <c:v>0.0</c:v>
                </c:pt>
                <c:pt idx="21574">
                  <c:v>0.0</c:v>
                </c:pt>
                <c:pt idx="21575">
                  <c:v>0.0</c:v>
                </c:pt>
                <c:pt idx="21576">
                  <c:v>0.001</c:v>
                </c:pt>
                <c:pt idx="21577">
                  <c:v>0.001</c:v>
                </c:pt>
                <c:pt idx="21578">
                  <c:v>0.0</c:v>
                </c:pt>
                <c:pt idx="21579">
                  <c:v>0.001</c:v>
                </c:pt>
                <c:pt idx="21580">
                  <c:v>0.0</c:v>
                </c:pt>
                <c:pt idx="21581">
                  <c:v>0.0</c:v>
                </c:pt>
                <c:pt idx="21582">
                  <c:v>0.001</c:v>
                </c:pt>
                <c:pt idx="21583">
                  <c:v>0.0</c:v>
                </c:pt>
                <c:pt idx="21584">
                  <c:v>0.0</c:v>
                </c:pt>
                <c:pt idx="21585">
                  <c:v>0.0</c:v>
                </c:pt>
                <c:pt idx="21586">
                  <c:v>0.0</c:v>
                </c:pt>
                <c:pt idx="21587">
                  <c:v>0.0</c:v>
                </c:pt>
                <c:pt idx="21588">
                  <c:v>0.001</c:v>
                </c:pt>
                <c:pt idx="21589">
                  <c:v>0.0</c:v>
                </c:pt>
                <c:pt idx="21590">
                  <c:v>0.0</c:v>
                </c:pt>
                <c:pt idx="21591">
                  <c:v>0.0</c:v>
                </c:pt>
                <c:pt idx="21592">
                  <c:v>0.0</c:v>
                </c:pt>
                <c:pt idx="21593">
                  <c:v>0.001</c:v>
                </c:pt>
                <c:pt idx="21594">
                  <c:v>0.0</c:v>
                </c:pt>
                <c:pt idx="21595">
                  <c:v>0.0</c:v>
                </c:pt>
                <c:pt idx="21596">
                  <c:v>0.001</c:v>
                </c:pt>
                <c:pt idx="21597">
                  <c:v>0.0</c:v>
                </c:pt>
                <c:pt idx="21598">
                  <c:v>0.0</c:v>
                </c:pt>
                <c:pt idx="21599">
                  <c:v>0.0</c:v>
                </c:pt>
                <c:pt idx="21600">
                  <c:v>0.001</c:v>
                </c:pt>
                <c:pt idx="21601">
                  <c:v>0.0</c:v>
                </c:pt>
                <c:pt idx="21602">
                  <c:v>0.0</c:v>
                </c:pt>
                <c:pt idx="21603">
                  <c:v>0.0</c:v>
                </c:pt>
                <c:pt idx="21604">
                  <c:v>0.002</c:v>
                </c:pt>
                <c:pt idx="21605">
                  <c:v>0.001</c:v>
                </c:pt>
                <c:pt idx="21606">
                  <c:v>0.0</c:v>
                </c:pt>
                <c:pt idx="21607">
                  <c:v>0.001</c:v>
                </c:pt>
                <c:pt idx="21608">
                  <c:v>0.001</c:v>
                </c:pt>
                <c:pt idx="21609">
                  <c:v>0.001</c:v>
                </c:pt>
                <c:pt idx="21610">
                  <c:v>0.0</c:v>
                </c:pt>
                <c:pt idx="21611">
                  <c:v>0.001</c:v>
                </c:pt>
                <c:pt idx="21612">
                  <c:v>0.001</c:v>
                </c:pt>
                <c:pt idx="21613">
                  <c:v>0.002</c:v>
                </c:pt>
                <c:pt idx="21614">
                  <c:v>0.001</c:v>
                </c:pt>
                <c:pt idx="21615">
                  <c:v>0.0</c:v>
                </c:pt>
                <c:pt idx="21616">
                  <c:v>0.0</c:v>
                </c:pt>
                <c:pt idx="21617">
                  <c:v>0.0</c:v>
                </c:pt>
                <c:pt idx="21618">
                  <c:v>0.0</c:v>
                </c:pt>
                <c:pt idx="21619">
                  <c:v>0.001</c:v>
                </c:pt>
                <c:pt idx="21620">
                  <c:v>0.0</c:v>
                </c:pt>
                <c:pt idx="21621">
                  <c:v>0.0</c:v>
                </c:pt>
                <c:pt idx="21622">
                  <c:v>0.0</c:v>
                </c:pt>
                <c:pt idx="21623">
                  <c:v>0.0</c:v>
                </c:pt>
                <c:pt idx="21624">
                  <c:v>0.0</c:v>
                </c:pt>
                <c:pt idx="21625">
                  <c:v>0.0</c:v>
                </c:pt>
                <c:pt idx="21626">
                  <c:v>0.0</c:v>
                </c:pt>
                <c:pt idx="21627">
                  <c:v>0.0</c:v>
                </c:pt>
                <c:pt idx="21628">
                  <c:v>0.0</c:v>
                </c:pt>
                <c:pt idx="21629">
                  <c:v>0.0</c:v>
                </c:pt>
                <c:pt idx="21630">
                  <c:v>0.001</c:v>
                </c:pt>
                <c:pt idx="21631">
                  <c:v>0.0</c:v>
                </c:pt>
                <c:pt idx="21632">
                  <c:v>0.0</c:v>
                </c:pt>
                <c:pt idx="21633">
                  <c:v>0.0</c:v>
                </c:pt>
                <c:pt idx="21634">
                  <c:v>0.0</c:v>
                </c:pt>
                <c:pt idx="21635">
                  <c:v>0.0</c:v>
                </c:pt>
                <c:pt idx="21636">
                  <c:v>0.001</c:v>
                </c:pt>
                <c:pt idx="21637">
                  <c:v>0.0</c:v>
                </c:pt>
                <c:pt idx="21638">
                  <c:v>0.001</c:v>
                </c:pt>
                <c:pt idx="21639">
                  <c:v>0.0</c:v>
                </c:pt>
                <c:pt idx="21640">
                  <c:v>0.0</c:v>
                </c:pt>
                <c:pt idx="21641">
                  <c:v>0.001</c:v>
                </c:pt>
                <c:pt idx="21642">
                  <c:v>0.0</c:v>
                </c:pt>
                <c:pt idx="21643">
                  <c:v>0.0</c:v>
                </c:pt>
                <c:pt idx="21644">
                  <c:v>0.0</c:v>
                </c:pt>
                <c:pt idx="21645">
                  <c:v>0.0</c:v>
                </c:pt>
                <c:pt idx="21646">
                  <c:v>0.0</c:v>
                </c:pt>
                <c:pt idx="21647">
                  <c:v>0.0</c:v>
                </c:pt>
                <c:pt idx="21648">
                  <c:v>0.001</c:v>
                </c:pt>
                <c:pt idx="21649">
                  <c:v>0.0</c:v>
                </c:pt>
                <c:pt idx="21650">
                  <c:v>0.0</c:v>
                </c:pt>
                <c:pt idx="21651">
                  <c:v>0.0</c:v>
                </c:pt>
                <c:pt idx="21652">
                  <c:v>0.001</c:v>
                </c:pt>
                <c:pt idx="21653">
                  <c:v>0.0</c:v>
                </c:pt>
                <c:pt idx="21654">
                  <c:v>0.0</c:v>
                </c:pt>
                <c:pt idx="21655">
                  <c:v>0.001</c:v>
                </c:pt>
                <c:pt idx="21656">
                  <c:v>0.001</c:v>
                </c:pt>
                <c:pt idx="21657">
                  <c:v>0.0</c:v>
                </c:pt>
                <c:pt idx="21658">
                  <c:v>0.001</c:v>
                </c:pt>
                <c:pt idx="21659">
                  <c:v>0.001</c:v>
                </c:pt>
                <c:pt idx="21660">
                  <c:v>0.0</c:v>
                </c:pt>
                <c:pt idx="21661">
                  <c:v>0.0</c:v>
                </c:pt>
                <c:pt idx="21662">
                  <c:v>0.001</c:v>
                </c:pt>
                <c:pt idx="21663">
                  <c:v>0.001</c:v>
                </c:pt>
                <c:pt idx="21664">
                  <c:v>0.001</c:v>
                </c:pt>
                <c:pt idx="21665">
                  <c:v>0.0</c:v>
                </c:pt>
                <c:pt idx="21666">
                  <c:v>0.001</c:v>
                </c:pt>
                <c:pt idx="21667">
                  <c:v>0.0</c:v>
                </c:pt>
                <c:pt idx="21668">
                  <c:v>0.0</c:v>
                </c:pt>
                <c:pt idx="21669">
                  <c:v>0.0</c:v>
                </c:pt>
                <c:pt idx="21670">
                  <c:v>0.001</c:v>
                </c:pt>
                <c:pt idx="21671">
                  <c:v>0.0</c:v>
                </c:pt>
                <c:pt idx="21672">
                  <c:v>0.001</c:v>
                </c:pt>
                <c:pt idx="21673">
                  <c:v>0.001</c:v>
                </c:pt>
                <c:pt idx="21674">
                  <c:v>0.0</c:v>
                </c:pt>
                <c:pt idx="21675">
                  <c:v>0.001</c:v>
                </c:pt>
                <c:pt idx="21676">
                  <c:v>0.0</c:v>
                </c:pt>
                <c:pt idx="21677">
                  <c:v>0.0</c:v>
                </c:pt>
                <c:pt idx="21678">
                  <c:v>0.0</c:v>
                </c:pt>
                <c:pt idx="21679">
                  <c:v>0.001</c:v>
                </c:pt>
                <c:pt idx="21680">
                  <c:v>0.001</c:v>
                </c:pt>
                <c:pt idx="21681">
                  <c:v>0.001</c:v>
                </c:pt>
                <c:pt idx="21682">
                  <c:v>0.0</c:v>
                </c:pt>
                <c:pt idx="21683">
                  <c:v>0.0</c:v>
                </c:pt>
                <c:pt idx="21684">
                  <c:v>0.0</c:v>
                </c:pt>
                <c:pt idx="21685">
                  <c:v>0.001</c:v>
                </c:pt>
                <c:pt idx="21686">
                  <c:v>0.0</c:v>
                </c:pt>
                <c:pt idx="21687">
                  <c:v>0.001</c:v>
                </c:pt>
                <c:pt idx="21688">
                  <c:v>0.001</c:v>
                </c:pt>
                <c:pt idx="21689">
                  <c:v>0.001</c:v>
                </c:pt>
                <c:pt idx="21690">
                  <c:v>0.0</c:v>
                </c:pt>
                <c:pt idx="21691">
                  <c:v>0.001</c:v>
                </c:pt>
                <c:pt idx="21692">
                  <c:v>0.001</c:v>
                </c:pt>
                <c:pt idx="21693">
                  <c:v>0.0</c:v>
                </c:pt>
                <c:pt idx="21694">
                  <c:v>0.0</c:v>
                </c:pt>
                <c:pt idx="21695">
                  <c:v>0.0</c:v>
                </c:pt>
                <c:pt idx="21696">
                  <c:v>0.0</c:v>
                </c:pt>
                <c:pt idx="21697">
                  <c:v>0.0</c:v>
                </c:pt>
                <c:pt idx="21698">
                  <c:v>0.0</c:v>
                </c:pt>
                <c:pt idx="21699">
                  <c:v>0.0</c:v>
                </c:pt>
                <c:pt idx="21700">
                  <c:v>0.001</c:v>
                </c:pt>
                <c:pt idx="21701">
                  <c:v>0.0</c:v>
                </c:pt>
                <c:pt idx="21702">
                  <c:v>0.001</c:v>
                </c:pt>
                <c:pt idx="21703">
                  <c:v>0.001</c:v>
                </c:pt>
                <c:pt idx="21704">
                  <c:v>0.0</c:v>
                </c:pt>
                <c:pt idx="21705">
                  <c:v>0.0</c:v>
                </c:pt>
                <c:pt idx="21706">
                  <c:v>0.0</c:v>
                </c:pt>
                <c:pt idx="21707">
                  <c:v>0.001</c:v>
                </c:pt>
                <c:pt idx="21708">
                  <c:v>0.001</c:v>
                </c:pt>
                <c:pt idx="21709">
                  <c:v>0.001</c:v>
                </c:pt>
                <c:pt idx="21710">
                  <c:v>0.0</c:v>
                </c:pt>
                <c:pt idx="21711">
                  <c:v>0.001</c:v>
                </c:pt>
                <c:pt idx="21712">
                  <c:v>0.0</c:v>
                </c:pt>
                <c:pt idx="21713">
                  <c:v>0.0</c:v>
                </c:pt>
                <c:pt idx="21714">
                  <c:v>0.0</c:v>
                </c:pt>
                <c:pt idx="21715">
                  <c:v>0.001</c:v>
                </c:pt>
                <c:pt idx="21716">
                  <c:v>0.002</c:v>
                </c:pt>
                <c:pt idx="21717">
                  <c:v>0.001</c:v>
                </c:pt>
                <c:pt idx="21718">
                  <c:v>0.0</c:v>
                </c:pt>
                <c:pt idx="21719">
                  <c:v>0.0</c:v>
                </c:pt>
                <c:pt idx="21720">
                  <c:v>0.0</c:v>
                </c:pt>
                <c:pt idx="21721">
                  <c:v>0.001</c:v>
                </c:pt>
                <c:pt idx="21722">
                  <c:v>0.0</c:v>
                </c:pt>
                <c:pt idx="21723">
                  <c:v>0.0</c:v>
                </c:pt>
                <c:pt idx="21724">
                  <c:v>0.0</c:v>
                </c:pt>
                <c:pt idx="21725">
                  <c:v>0.001</c:v>
                </c:pt>
                <c:pt idx="21726">
                  <c:v>0.0</c:v>
                </c:pt>
                <c:pt idx="21727">
                  <c:v>0.0</c:v>
                </c:pt>
                <c:pt idx="21728">
                  <c:v>0.001</c:v>
                </c:pt>
                <c:pt idx="21729">
                  <c:v>0.001</c:v>
                </c:pt>
                <c:pt idx="21730">
                  <c:v>0.0</c:v>
                </c:pt>
                <c:pt idx="21731">
                  <c:v>0.001</c:v>
                </c:pt>
                <c:pt idx="21732">
                  <c:v>0.0</c:v>
                </c:pt>
                <c:pt idx="21733">
                  <c:v>0.0</c:v>
                </c:pt>
                <c:pt idx="21734">
                  <c:v>0.001</c:v>
                </c:pt>
                <c:pt idx="21735">
                  <c:v>0.001</c:v>
                </c:pt>
                <c:pt idx="21736">
                  <c:v>0.0</c:v>
                </c:pt>
                <c:pt idx="21737">
                  <c:v>0.001</c:v>
                </c:pt>
                <c:pt idx="21738">
                  <c:v>0.0</c:v>
                </c:pt>
                <c:pt idx="21739">
                  <c:v>0.001</c:v>
                </c:pt>
                <c:pt idx="21740">
                  <c:v>0.0</c:v>
                </c:pt>
                <c:pt idx="21741">
                  <c:v>0.001</c:v>
                </c:pt>
                <c:pt idx="21742">
                  <c:v>0.0</c:v>
                </c:pt>
                <c:pt idx="21743">
                  <c:v>0.0</c:v>
                </c:pt>
                <c:pt idx="21744">
                  <c:v>0.0</c:v>
                </c:pt>
                <c:pt idx="21745">
                  <c:v>0.0</c:v>
                </c:pt>
                <c:pt idx="21746">
                  <c:v>0.0</c:v>
                </c:pt>
                <c:pt idx="21747">
                  <c:v>0.001</c:v>
                </c:pt>
                <c:pt idx="21748">
                  <c:v>0.0</c:v>
                </c:pt>
                <c:pt idx="21749">
                  <c:v>0.0</c:v>
                </c:pt>
                <c:pt idx="21750">
                  <c:v>0.0</c:v>
                </c:pt>
                <c:pt idx="21751">
                  <c:v>0.002</c:v>
                </c:pt>
                <c:pt idx="21752">
                  <c:v>0.0</c:v>
                </c:pt>
                <c:pt idx="21753">
                  <c:v>0.001</c:v>
                </c:pt>
                <c:pt idx="21754">
                  <c:v>0.001</c:v>
                </c:pt>
                <c:pt idx="21755">
                  <c:v>0.001</c:v>
                </c:pt>
                <c:pt idx="21756">
                  <c:v>0.001</c:v>
                </c:pt>
                <c:pt idx="21757">
                  <c:v>0.001</c:v>
                </c:pt>
                <c:pt idx="21758">
                  <c:v>0.001</c:v>
                </c:pt>
                <c:pt idx="21759">
                  <c:v>0.001</c:v>
                </c:pt>
                <c:pt idx="21760">
                  <c:v>0.001</c:v>
                </c:pt>
                <c:pt idx="21761">
                  <c:v>0.0</c:v>
                </c:pt>
                <c:pt idx="21762">
                  <c:v>0.001</c:v>
                </c:pt>
                <c:pt idx="21763">
                  <c:v>0.0</c:v>
                </c:pt>
                <c:pt idx="21764">
                  <c:v>0.001</c:v>
                </c:pt>
                <c:pt idx="21765">
                  <c:v>0.0</c:v>
                </c:pt>
                <c:pt idx="21766">
                  <c:v>0.001</c:v>
                </c:pt>
                <c:pt idx="21767">
                  <c:v>0.0</c:v>
                </c:pt>
                <c:pt idx="21768">
                  <c:v>0.001</c:v>
                </c:pt>
                <c:pt idx="21769">
                  <c:v>0.001</c:v>
                </c:pt>
                <c:pt idx="21770">
                  <c:v>0.0</c:v>
                </c:pt>
                <c:pt idx="21771">
                  <c:v>0.001</c:v>
                </c:pt>
                <c:pt idx="21772">
                  <c:v>0.0</c:v>
                </c:pt>
                <c:pt idx="21773">
                  <c:v>0.0</c:v>
                </c:pt>
                <c:pt idx="21774">
                  <c:v>0.001</c:v>
                </c:pt>
                <c:pt idx="21775">
                  <c:v>0.0</c:v>
                </c:pt>
                <c:pt idx="21776">
                  <c:v>0.001</c:v>
                </c:pt>
                <c:pt idx="21777">
                  <c:v>0.001</c:v>
                </c:pt>
                <c:pt idx="21778">
                  <c:v>0.0</c:v>
                </c:pt>
                <c:pt idx="21779">
                  <c:v>0.001</c:v>
                </c:pt>
                <c:pt idx="21780">
                  <c:v>0.0</c:v>
                </c:pt>
                <c:pt idx="21781">
                  <c:v>0.001</c:v>
                </c:pt>
                <c:pt idx="21782">
                  <c:v>0.001</c:v>
                </c:pt>
                <c:pt idx="21783">
                  <c:v>0.0</c:v>
                </c:pt>
                <c:pt idx="21784">
                  <c:v>0.0</c:v>
                </c:pt>
                <c:pt idx="21785">
                  <c:v>0.001</c:v>
                </c:pt>
                <c:pt idx="21786">
                  <c:v>0.0</c:v>
                </c:pt>
                <c:pt idx="21787">
                  <c:v>0.0</c:v>
                </c:pt>
                <c:pt idx="21788">
                  <c:v>0.0</c:v>
                </c:pt>
                <c:pt idx="21789">
                  <c:v>0.0</c:v>
                </c:pt>
                <c:pt idx="21790">
                  <c:v>0.001</c:v>
                </c:pt>
                <c:pt idx="21791">
                  <c:v>0.0</c:v>
                </c:pt>
                <c:pt idx="21792">
                  <c:v>0.0</c:v>
                </c:pt>
                <c:pt idx="21793">
                  <c:v>0.001</c:v>
                </c:pt>
                <c:pt idx="21794">
                  <c:v>0.0</c:v>
                </c:pt>
                <c:pt idx="21795">
                  <c:v>0.001</c:v>
                </c:pt>
                <c:pt idx="21796">
                  <c:v>0.0</c:v>
                </c:pt>
                <c:pt idx="21797">
                  <c:v>0.0</c:v>
                </c:pt>
                <c:pt idx="21798">
                  <c:v>0.001</c:v>
                </c:pt>
                <c:pt idx="21799">
                  <c:v>0.0</c:v>
                </c:pt>
                <c:pt idx="21800">
                  <c:v>0.001</c:v>
                </c:pt>
                <c:pt idx="21801">
                  <c:v>0.0</c:v>
                </c:pt>
                <c:pt idx="21802">
                  <c:v>0.001</c:v>
                </c:pt>
                <c:pt idx="21803">
                  <c:v>0.0</c:v>
                </c:pt>
                <c:pt idx="21804">
                  <c:v>0.001</c:v>
                </c:pt>
                <c:pt idx="21805">
                  <c:v>0.0</c:v>
                </c:pt>
                <c:pt idx="21806">
                  <c:v>0.0</c:v>
                </c:pt>
                <c:pt idx="21807">
                  <c:v>0.001</c:v>
                </c:pt>
                <c:pt idx="21808">
                  <c:v>0.0</c:v>
                </c:pt>
                <c:pt idx="21809">
                  <c:v>0.0</c:v>
                </c:pt>
                <c:pt idx="21810">
                  <c:v>0.001</c:v>
                </c:pt>
                <c:pt idx="21811">
                  <c:v>0.001</c:v>
                </c:pt>
                <c:pt idx="21812">
                  <c:v>0.0</c:v>
                </c:pt>
                <c:pt idx="21813">
                  <c:v>0.001</c:v>
                </c:pt>
                <c:pt idx="21814">
                  <c:v>0.001</c:v>
                </c:pt>
                <c:pt idx="21815">
                  <c:v>0.0</c:v>
                </c:pt>
                <c:pt idx="21816">
                  <c:v>0.001</c:v>
                </c:pt>
                <c:pt idx="21817">
                  <c:v>0.001</c:v>
                </c:pt>
                <c:pt idx="21818">
                  <c:v>0.0</c:v>
                </c:pt>
                <c:pt idx="21819">
                  <c:v>0.0</c:v>
                </c:pt>
                <c:pt idx="21820">
                  <c:v>0.002</c:v>
                </c:pt>
                <c:pt idx="21821">
                  <c:v>0.0</c:v>
                </c:pt>
                <c:pt idx="21822">
                  <c:v>0.0</c:v>
                </c:pt>
                <c:pt idx="21823">
                  <c:v>0.001</c:v>
                </c:pt>
                <c:pt idx="21824">
                  <c:v>0.001</c:v>
                </c:pt>
                <c:pt idx="21825">
                  <c:v>0.0</c:v>
                </c:pt>
                <c:pt idx="21826">
                  <c:v>0.0</c:v>
                </c:pt>
                <c:pt idx="21827">
                  <c:v>0.0</c:v>
                </c:pt>
                <c:pt idx="21828">
                  <c:v>0.0</c:v>
                </c:pt>
                <c:pt idx="21829">
                  <c:v>0.0</c:v>
                </c:pt>
                <c:pt idx="21830">
                  <c:v>0.0</c:v>
                </c:pt>
                <c:pt idx="21831">
                  <c:v>0.001</c:v>
                </c:pt>
                <c:pt idx="21832">
                  <c:v>0.0</c:v>
                </c:pt>
                <c:pt idx="21833">
                  <c:v>0.0</c:v>
                </c:pt>
                <c:pt idx="21834">
                  <c:v>0.0</c:v>
                </c:pt>
                <c:pt idx="21835">
                  <c:v>0.001</c:v>
                </c:pt>
                <c:pt idx="21836">
                  <c:v>0.001</c:v>
                </c:pt>
                <c:pt idx="21837">
                  <c:v>0.0</c:v>
                </c:pt>
                <c:pt idx="21838">
                  <c:v>0.001</c:v>
                </c:pt>
                <c:pt idx="21839">
                  <c:v>0.0</c:v>
                </c:pt>
                <c:pt idx="21840">
                  <c:v>0.001</c:v>
                </c:pt>
                <c:pt idx="21841">
                  <c:v>0.001</c:v>
                </c:pt>
                <c:pt idx="21842">
                  <c:v>0.001</c:v>
                </c:pt>
                <c:pt idx="21843">
                  <c:v>0.001</c:v>
                </c:pt>
                <c:pt idx="21844">
                  <c:v>0.0</c:v>
                </c:pt>
                <c:pt idx="21845">
                  <c:v>0.0</c:v>
                </c:pt>
                <c:pt idx="21846">
                  <c:v>0.001</c:v>
                </c:pt>
                <c:pt idx="21847">
                  <c:v>0.001</c:v>
                </c:pt>
                <c:pt idx="21848">
                  <c:v>0.001</c:v>
                </c:pt>
                <c:pt idx="21849">
                  <c:v>0.001</c:v>
                </c:pt>
                <c:pt idx="21850">
                  <c:v>0.001</c:v>
                </c:pt>
                <c:pt idx="21851">
                  <c:v>0.001</c:v>
                </c:pt>
                <c:pt idx="21852">
                  <c:v>0.0</c:v>
                </c:pt>
                <c:pt idx="21853">
                  <c:v>0.001</c:v>
                </c:pt>
                <c:pt idx="21854">
                  <c:v>0.0</c:v>
                </c:pt>
                <c:pt idx="21855">
                  <c:v>0.0</c:v>
                </c:pt>
                <c:pt idx="21856">
                  <c:v>0.002</c:v>
                </c:pt>
                <c:pt idx="21857">
                  <c:v>0.0</c:v>
                </c:pt>
                <c:pt idx="21858">
                  <c:v>0.001</c:v>
                </c:pt>
                <c:pt idx="21859">
                  <c:v>0.001</c:v>
                </c:pt>
                <c:pt idx="21860">
                  <c:v>0.0</c:v>
                </c:pt>
                <c:pt idx="21861">
                  <c:v>0.0</c:v>
                </c:pt>
                <c:pt idx="21862">
                  <c:v>0.002</c:v>
                </c:pt>
                <c:pt idx="21863">
                  <c:v>0.0</c:v>
                </c:pt>
                <c:pt idx="21864">
                  <c:v>0.001</c:v>
                </c:pt>
                <c:pt idx="21865">
                  <c:v>0.002</c:v>
                </c:pt>
                <c:pt idx="21866">
                  <c:v>0.001</c:v>
                </c:pt>
                <c:pt idx="21867">
                  <c:v>0.001</c:v>
                </c:pt>
                <c:pt idx="21868">
                  <c:v>0.0</c:v>
                </c:pt>
                <c:pt idx="21869">
                  <c:v>0.001</c:v>
                </c:pt>
                <c:pt idx="21870">
                  <c:v>0.001</c:v>
                </c:pt>
                <c:pt idx="21871">
                  <c:v>0.001</c:v>
                </c:pt>
                <c:pt idx="21872">
                  <c:v>0.001</c:v>
                </c:pt>
                <c:pt idx="21873">
                  <c:v>0.0</c:v>
                </c:pt>
                <c:pt idx="21874">
                  <c:v>0.0</c:v>
                </c:pt>
                <c:pt idx="21875">
                  <c:v>0.001</c:v>
                </c:pt>
                <c:pt idx="21876">
                  <c:v>0.001</c:v>
                </c:pt>
                <c:pt idx="21877">
                  <c:v>0.0</c:v>
                </c:pt>
                <c:pt idx="21878">
                  <c:v>0.001</c:v>
                </c:pt>
                <c:pt idx="21879">
                  <c:v>0.0</c:v>
                </c:pt>
                <c:pt idx="21880">
                  <c:v>0.002</c:v>
                </c:pt>
                <c:pt idx="21881">
                  <c:v>0.0</c:v>
                </c:pt>
                <c:pt idx="21882">
                  <c:v>0.0</c:v>
                </c:pt>
                <c:pt idx="21883">
                  <c:v>0.0</c:v>
                </c:pt>
                <c:pt idx="21884">
                  <c:v>0.0</c:v>
                </c:pt>
                <c:pt idx="21885">
                  <c:v>0.001</c:v>
                </c:pt>
                <c:pt idx="21886">
                  <c:v>0.001</c:v>
                </c:pt>
                <c:pt idx="21887">
                  <c:v>0.001</c:v>
                </c:pt>
                <c:pt idx="21888">
                  <c:v>0.001</c:v>
                </c:pt>
                <c:pt idx="21889">
                  <c:v>0.0</c:v>
                </c:pt>
                <c:pt idx="21890">
                  <c:v>0.001</c:v>
                </c:pt>
                <c:pt idx="21891">
                  <c:v>0.001</c:v>
                </c:pt>
                <c:pt idx="21892">
                  <c:v>0.001</c:v>
                </c:pt>
                <c:pt idx="21893">
                  <c:v>0.001</c:v>
                </c:pt>
                <c:pt idx="21894">
                  <c:v>0.002</c:v>
                </c:pt>
                <c:pt idx="21895">
                  <c:v>0.001</c:v>
                </c:pt>
                <c:pt idx="21896">
                  <c:v>0.0</c:v>
                </c:pt>
                <c:pt idx="21897">
                  <c:v>0.001</c:v>
                </c:pt>
                <c:pt idx="21898">
                  <c:v>0.002</c:v>
                </c:pt>
                <c:pt idx="21899">
                  <c:v>0.0</c:v>
                </c:pt>
                <c:pt idx="21900">
                  <c:v>0.0</c:v>
                </c:pt>
                <c:pt idx="21901">
                  <c:v>0.001</c:v>
                </c:pt>
                <c:pt idx="21902">
                  <c:v>0.001</c:v>
                </c:pt>
                <c:pt idx="21903">
                  <c:v>0.0</c:v>
                </c:pt>
                <c:pt idx="21904">
                  <c:v>0.001</c:v>
                </c:pt>
                <c:pt idx="21905">
                  <c:v>-9999.0</c:v>
                </c:pt>
                <c:pt idx="21906">
                  <c:v>0.0</c:v>
                </c:pt>
                <c:pt idx="21907">
                  <c:v>0.001</c:v>
                </c:pt>
                <c:pt idx="21908">
                  <c:v>0.0</c:v>
                </c:pt>
                <c:pt idx="21909">
                  <c:v>0.001</c:v>
                </c:pt>
                <c:pt idx="21910">
                  <c:v>0.0</c:v>
                </c:pt>
                <c:pt idx="21911">
                  <c:v>0.001</c:v>
                </c:pt>
                <c:pt idx="21912">
                  <c:v>0.0</c:v>
                </c:pt>
                <c:pt idx="21913">
                  <c:v>0.001</c:v>
                </c:pt>
                <c:pt idx="21914">
                  <c:v>0.0</c:v>
                </c:pt>
                <c:pt idx="21915">
                  <c:v>0.001</c:v>
                </c:pt>
                <c:pt idx="21916">
                  <c:v>0.0</c:v>
                </c:pt>
                <c:pt idx="21917">
                  <c:v>0.0</c:v>
                </c:pt>
                <c:pt idx="21918">
                  <c:v>0.001</c:v>
                </c:pt>
                <c:pt idx="21919">
                  <c:v>0.0</c:v>
                </c:pt>
                <c:pt idx="21920">
                  <c:v>0.001</c:v>
                </c:pt>
                <c:pt idx="21921">
                  <c:v>0.001</c:v>
                </c:pt>
                <c:pt idx="21922">
                  <c:v>0.001</c:v>
                </c:pt>
                <c:pt idx="21923">
                  <c:v>0.001</c:v>
                </c:pt>
                <c:pt idx="21924">
                  <c:v>0.0</c:v>
                </c:pt>
                <c:pt idx="21925">
                  <c:v>0.001</c:v>
                </c:pt>
                <c:pt idx="21926">
                  <c:v>0.001</c:v>
                </c:pt>
                <c:pt idx="21927">
                  <c:v>0.001</c:v>
                </c:pt>
                <c:pt idx="21928">
                  <c:v>0.001</c:v>
                </c:pt>
                <c:pt idx="21929">
                  <c:v>0.001</c:v>
                </c:pt>
                <c:pt idx="21930">
                  <c:v>0.0</c:v>
                </c:pt>
                <c:pt idx="21931">
                  <c:v>0.0</c:v>
                </c:pt>
                <c:pt idx="21932">
                  <c:v>0.0</c:v>
                </c:pt>
                <c:pt idx="21933">
                  <c:v>0.0</c:v>
                </c:pt>
                <c:pt idx="21934">
                  <c:v>0.001</c:v>
                </c:pt>
                <c:pt idx="21935">
                  <c:v>0.001</c:v>
                </c:pt>
                <c:pt idx="21936">
                  <c:v>0.001</c:v>
                </c:pt>
                <c:pt idx="21937">
                  <c:v>0.001</c:v>
                </c:pt>
                <c:pt idx="21938">
                  <c:v>0.0</c:v>
                </c:pt>
                <c:pt idx="21939">
                  <c:v>0.0</c:v>
                </c:pt>
                <c:pt idx="21940">
                  <c:v>0.001</c:v>
                </c:pt>
                <c:pt idx="21941">
                  <c:v>0.001</c:v>
                </c:pt>
                <c:pt idx="21942">
                  <c:v>0.001</c:v>
                </c:pt>
                <c:pt idx="21943">
                  <c:v>0.001</c:v>
                </c:pt>
                <c:pt idx="21944">
                  <c:v>0.0</c:v>
                </c:pt>
                <c:pt idx="21945">
                  <c:v>0.002</c:v>
                </c:pt>
                <c:pt idx="21946">
                  <c:v>0.001</c:v>
                </c:pt>
                <c:pt idx="21947">
                  <c:v>0.001</c:v>
                </c:pt>
                <c:pt idx="21948">
                  <c:v>0.0</c:v>
                </c:pt>
                <c:pt idx="21949">
                  <c:v>0.001</c:v>
                </c:pt>
                <c:pt idx="21950">
                  <c:v>0.0</c:v>
                </c:pt>
                <c:pt idx="21951">
                  <c:v>0.001</c:v>
                </c:pt>
                <c:pt idx="21952">
                  <c:v>0.0</c:v>
                </c:pt>
                <c:pt idx="21953">
                  <c:v>0.0</c:v>
                </c:pt>
                <c:pt idx="21954">
                  <c:v>0.0</c:v>
                </c:pt>
                <c:pt idx="21955">
                  <c:v>0.001</c:v>
                </c:pt>
                <c:pt idx="21956">
                  <c:v>0.0</c:v>
                </c:pt>
                <c:pt idx="21957">
                  <c:v>0.001</c:v>
                </c:pt>
                <c:pt idx="21958">
                  <c:v>0.0</c:v>
                </c:pt>
                <c:pt idx="21959">
                  <c:v>0.001</c:v>
                </c:pt>
                <c:pt idx="21960">
                  <c:v>0.001</c:v>
                </c:pt>
                <c:pt idx="21961">
                  <c:v>0.0</c:v>
                </c:pt>
                <c:pt idx="21962">
                  <c:v>0.002</c:v>
                </c:pt>
                <c:pt idx="21963">
                  <c:v>0.001</c:v>
                </c:pt>
                <c:pt idx="21964">
                  <c:v>0.0</c:v>
                </c:pt>
                <c:pt idx="21965">
                  <c:v>0.001</c:v>
                </c:pt>
                <c:pt idx="21966">
                  <c:v>0.0</c:v>
                </c:pt>
                <c:pt idx="21967">
                  <c:v>0.0</c:v>
                </c:pt>
                <c:pt idx="21968">
                  <c:v>0.0</c:v>
                </c:pt>
                <c:pt idx="21969">
                  <c:v>0.001</c:v>
                </c:pt>
                <c:pt idx="21970">
                  <c:v>0.001</c:v>
                </c:pt>
                <c:pt idx="21971">
                  <c:v>0.003</c:v>
                </c:pt>
                <c:pt idx="21972">
                  <c:v>0.002</c:v>
                </c:pt>
                <c:pt idx="21973">
                  <c:v>0.001</c:v>
                </c:pt>
                <c:pt idx="21974">
                  <c:v>0.002</c:v>
                </c:pt>
                <c:pt idx="21975">
                  <c:v>0.0</c:v>
                </c:pt>
                <c:pt idx="21976">
                  <c:v>0.001</c:v>
                </c:pt>
                <c:pt idx="21977">
                  <c:v>0.001</c:v>
                </c:pt>
                <c:pt idx="21978">
                  <c:v>0.004</c:v>
                </c:pt>
                <c:pt idx="21979">
                  <c:v>0.001</c:v>
                </c:pt>
                <c:pt idx="21980">
                  <c:v>0.001</c:v>
                </c:pt>
                <c:pt idx="21981">
                  <c:v>0.001</c:v>
                </c:pt>
                <c:pt idx="21982">
                  <c:v>0.001</c:v>
                </c:pt>
                <c:pt idx="21983">
                  <c:v>0.0</c:v>
                </c:pt>
                <c:pt idx="21984">
                  <c:v>0.001</c:v>
                </c:pt>
                <c:pt idx="21985">
                  <c:v>0.001</c:v>
                </c:pt>
                <c:pt idx="21986">
                  <c:v>0.0</c:v>
                </c:pt>
                <c:pt idx="21987">
                  <c:v>0.0</c:v>
                </c:pt>
                <c:pt idx="21988">
                  <c:v>0.0</c:v>
                </c:pt>
                <c:pt idx="21989">
                  <c:v>0.001</c:v>
                </c:pt>
                <c:pt idx="21990">
                  <c:v>0.0</c:v>
                </c:pt>
                <c:pt idx="21991">
                  <c:v>0.002</c:v>
                </c:pt>
                <c:pt idx="21992">
                  <c:v>0.0</c:v>
                </c:pt>
                <c:pt idx="21993">
                  <c:v>0.0</c:v>
                </c:pt>
                <c:pt idx="21994">
                  <c:v>0.001</c:v>
                </c:pt>
                <c:pt idx="21995">
                  <c:v>0.001</c:v>
                </c:pt>
                <c:pt idx="21996">
                  <c:v>0.0</c:v>
                </c:pt>
                <c:pt idx="21997">
                  <c:v>0.0</c:v>
                </c:pt>
                <c:pt idx="21998">
                  <c:v>0.0</c:v>
                </c:pt>
                <c:pt idx="21999">
                  <c:v>0.0</c:v>
                </c:pt>
                <c:pt idx="22000">
                  <c:v>0.001</c:v>
                </c:pt>
                <c:pt idx="22001">
                  <c:v>0.0</c:v>
                </c:pt>
                <c:pt idx="22002">
                  <c:v>0.001</c:v>
                </c:pt>
                <c:pt idx="22003">
                  <c:v>0.0</c:v>
                </c:pt>
                <c:pt idx="22004">
                  <c:v>0.0</c:v>
                </c:pt>
                <c:pt idx="22005">
                  <c:v>0.001</c:v>
                </c:pt>
                <c:pt idx="22006">
                  <c:v>0.002</c:v>
                </c:pt>
                <c:pt idx="22007">
                  <c:v>0.001</c:v>
                </c:pt>
                <c:pt idx="22008">
                  <c:v>0.001</c:v>
                </c:pt>
                <c:pt idx="22009">
                  <c:v>0.0</c:v>
                </c:pt>
                <c:pt idx="22010">
                  <c:v>0.001</c:v>
                </c:pt>
                <c:pt idx="22011">
                  <c:v>0.0</c:v>
                </c:pt>
                <c:pt idx="22012">
                  <c:v>0.0</c:v>
                </c:pt>
                <c:pt idx="22013">
                  <c:v>0.0</c:v>
                </c:pt>
                <c:pt idx="22014">
                  <c:v>0.001</c:v>
                </c:pt>
                <c:pt idx="22015">
                  <c:v>0.001</c:v>
                </c:pt>
                <c:pt idx="22016">
                  <c:v>0.0</c:v>
                </c:pt>
                <c:pt idx="22017">
                  <c:v>0.002</c:v>
                </c:pt>
                <c:pt idx="22018">
                  <c:v>0.001</c:v>
                </c:pt>
                <c:pt idx="22019">
                  <c:v>0.0</c:v>
                </c:pt>
                <c:pt idx="22020">
                  <c:v>0.001</c:v>
                </c:pt>
                <c:pt idx="22021">
                  <c:v>0.0</c:v>
                </c:pt>
                <c:pt idx="22022">
                  <c:v>0.0</c:v>
                </c:pt>
                <c:pt idx="22023">
                  <c:v>0.0</c:v>
                </c:pt>
                <c:pt idx="22024">
                  <c:v>0.0</c:v>
                </c:pt>
                <c:pt idx="22025">
                  <c:v>0.0</c:v>
                </c:pt>
                <c:pt idx="22026">
                  <c:v>0.0</c:v>
                </c:pt>
                <c:pt idx="22027">
                  <c:v>0.001</c:v>
                </c:pt>
                <c:pt idx="22028">
                  <c:v>0.002</c:v>
                </c:pt>
                <c:pt idx="22029">
                  <c:v>0.001</c:v>
                </c:pt>
                <c:pt idx="22030">
                  <c:v>0.001</c:v>
                </c:pt>
                <c:pt idx="22031">
                  <c:v>0.0</c:v>
                </c:pt>
                <c:pt idx="22032">
                  <c:v>0.001</c:v>
                </c:pt>
                <c:pt idx="22033">
                  <c:v>0.001</c:v>
                </c:pt>
                <c:pt idx="22034">
                  <c:v>0.0</c:v>
                </c:pt>
                <c:pt idx="22035">
                  <c:v>0.0</c:v>
                </c:pt>
                <c:pt idx="22036">
                  <c:v>0.0</c:v>
                </c:pt>
                <c:pt idx="22037">
                  <c:v>0.001</c:v>
                </c:pt>
                <c:pt idx="22038">
                  <c:v>0.0</c:v>
                </c:pt>
                <c:pt idx="22039">
                  <c:v>0.001</c:v>
                </c:pt>
                <c:pt idx="22040">
                  <c:v>0.0</c:v>
                </c:pt>
                <c:pt idx="22041">
                  <c:v>0.001</c:v>
                </c:pt>
                <c:pt idx="22042">
                  <c:v>0.001</c:v>
                </c:pt>
                <c:pt idx="22043">
                  <c:v>0.0</c:v>
                </c:pt>
                <c:pt idx="22044">
                  <c:v>0.002</c:v>
                </c:pt>
                <c:pt idx="22045">
                  <c:v>0.001</c:v>
                </c:pt>
                <c:pt idx="22046">
                  <c:v>0.0</c:v>
                </c:pt>
                <c:pt idx="22047">
                  <c:v>0.0</c:v>
                </c:pt>
                <c:pt idx="22048">
                  <c:v>0.001</c:v>
                </c:pt>
                <c:pt idx="22049">
                  <c:v>0.001</c:v>
                </c:pt>
                <c:pt idx="22050">
                  <c:v>0.001</c:v>
                </c:pt>
                <c:pt idx="22051">
                  <c:v>0.002</c:v>
                </c:pt>
                <c:pt idx="22052">
                  <c:v>0.001</c:v>
                </c:pt>
                <c:pt idx="22053">
                  <c:v>0.0</c:v>
                </c:pt>
                <c:pt idx="22054">
                  <c:v>0.001</c:v>
                </c:pt>
                <c:pt idx="22055">
                  <c:v>0.0</c:v>
                </c:pt>
                <c:pt idx="22056">
                  <c:v>0.002</c:v>
                </c:pt>
                <c:pt idx="22057">
                  <c:v>0.0</c:v>
                </c:pt>
                <c:pt idx="22058">
                  <c:v>0.001</c:v>
                </c:pt>
                <c:pt idx="22059">
                  <c:v>0.002</c:v>
                </c:pt>
                <c:pt idx="22060">
                  <c:v>0.0</c:v>
                </c:pt>
                <c:pt idx="22061">
                  <c:v>0.001</c:v>
                </c:pt>
                <c:pt idx="22062">
                  <c:v>0.0</c:v>
                </c:pt>
                <c:pt idx="22063">
                  <c:v>0.0</c:v>
                </c:pt>
                <c:pt idx="22064">
                  <c:v>0.001</c:v>
                </c:pt>
                <c:pt idx="22065">
                  <c:v>0.0</c:v>
                </c:pt>
                <c:pt idx="22066">
                  <c:v>0.0</c:v>
                </c:pt>
                <c:pt idx="22067">
                  <c:v>0.001</c:v>
                </c:pt>
                <c:pt idx="22068">
                  <c:v>0.0</c:v>
                </c:pt>
                <c:pt idx="22069">
                  <c:v>0.001</c:v>
                </c:pt>
                <c:pt idx="22070">
                  <c:v>0.001</c:v>
                </c:pt>
                <c:pt idx="22071">
                  <c:v>0.0</c:v>
                </c:pt>
                <c:pt idx="22072">
                  <c:v>0.0</c:v>
                </c:pt>
                <c:pt idx="22073">
                  <c:v>0.001</c:v>
                </c:pt>
                <c:pt idx="22074">
                  <c:v>0.002</c:v>
                </c:pt>
                <c:pt idx="22075">
                  <c:v>0.0</c:v>
                </c:pt>
                <c:pt idx="22076">
                  <c:v>0.003</c:v>
                </c:pt>
                <c:pt idx="22077">
                  <c:v>0.001</c:v>
                </c:pt>
                <c:pt idx="22078">
                  <c:v>0.0</c:v>
                </c:pt>
                <c:pt idx="22079">
                  <c:v>0.001</c:v>
                </c:pt>
                <c:pt idx="22080">
                  <c:v>0.0</c:v>
                </c:pt>
                <c:pt idx="22081">
                  <c:v>0.001</c:v>
                </c:pt>
                <c:pt idx="22082">
                  <c:v>0.001</c:v>
                </c:pt>
                <c:pt idx="22083">
                  <c:v>0.003</c:v>
                </c:pt>
                <c:pt idx="22084">
                  <c:v>0.0</c:v>
                </c:pt>
                <c:pt idx="22085">
                  <c:v>0.0</c:v>
                </c:pt>
                <c:pt idx="22086">
                  <c:v>0.001</c:v>
                </c:pt>
                <c:pt idx="22087">
                  <c:v>0.0</c:v>
                </c:pt>
                <c:pt idx="22088">
                  <c:v>0.0</c:v>
                </c:pt>
                <c:pt idx="22089">
                  <c:v>0.001</c:v>
                </c:pt>
                <c:pt idx="22090">
                  <c:v>0.0</c:v>
                </c:pt>
                <c:pt idx="22091">
                  <c:v>0.001</c:v>
                </c:pt>
                <c:pt idx="22092">
                  <c:v>0.001</c:v>
                </c:pt>
                <c:pt idx="22093">
                  <c:v>0.001</c:v>
                </c:pt>
                <c:pt idx="22094">
                  <c:v>0.0</c:v>
                </c:pt>
                <c:pt idx="22095">
                  <c:v>0.001</c:v>
                </c:pt>
                <c:pt idx="22096">
                  <c:v>0.0</c:v>
                </c:pt>
                <c:pt idx="22097">
                  <c:v>0.001</c:v>
                </c:pt>
                <c:pt idx="22098">
                  <c:v>0.001</c:v>
                </c:pt>
                <c:pt idx="22099">
                  <c:v>0.001</c:v>
                </c:pt>
                <c:pt idx="22100">
                  <c:v>0.001</c:v>
                </c:pt>
                <c:pt idx="22101">
                  <c:v>0.0</c:v>
                </c:pt>
                <c:pt idx="22102">
                  <c:v>0.001</c:v>
                </c:pt>
                <c:pt idx="22103">
                  <c:v>0.001</c:v>
                </c:pt>
                <c:pt idx="22104">
                  <c:v>0.0</c:v>
                </c:pt>
                <c:pt idx="22105">
                  <c:v>0.001</c:v>
                </c:pt>
                <c:pt idx="22106">
                  <c:v>0.001</c:v>
                </c:pt>
                <c:pt idx="22107">
                  <c:v>0.0</c:v>
                </c:pt>
                <c:pt idx="22108">
                  <c:v>0.001</c:v>
                </c:pt>
                <c:pt idx="22109">
                  <c:v>0.001</c:v>
                </c:pt>
                <c:pt idx="22110">
                  <c:v>0.003</c:v>
                </c:pt>
                <c:pt idx="22111">
                  <c:v>0.001</c:v>
                </c:pt>
                <c:pt idx="22112">
                  <c:v>0.002</c:v>
                </c:pt>
                <c:pt idx="22113">
                  <c:v>0.001</c:v>
                </c:pt>
                <c:pt idx="22114">
                  <c:v>0.001</c:v>
                </c:pt>
                <c:pt idx="22115">
                  <c:v>0.001</c:v>
                </c:pt>
                <c:pt idx="22116">
                  <c:v>0.0</c:v>
                </c:pt>
                <c:pt idx="22117">
                  <c:v>0.0</c:v>
                </c:pt>
                <c:pt idx="22118">
                  <c:v>0.002</c:v>
                </c:pt>
                <c:pt idx="22119">
                  <c:v>0.0</c:v>
                </c:pt>
                <c:pt idx="22120">
                  <c:v>0.001</c:v>
                </c:pt>
                <c:pt idx="22121">
                  <c:v>0.002</c:v>
                </c:pt>
                <c:pt idx="22122">
                  <c:v>0.0</c:v>
                </c:pt>
                <c:pt idx="22123">
                  <c:v>0.0</c:v>
                </c:pt>
                <c:pt idx="22124">
                  <c:v>0.001</c:v>
                </c:pt>
                <c:pt idx="22125">
                  <c:v>0.001</c:v>
                </c:pt>
                <c:pt idx="22126">
                  <c:v>0.001</c:v>
                </c:pt>
                <c:pt idx="22127">
                  <c:v>0.0</c:v>
                </c:pt>
                <c:pt idx="22128">
                  <c:v>0.0</c:v>
                </c:pt>
                <c:pt idx="22129">
                  <c:v>0.001</c:v>
                </c:pt>
                <c:pt idx="22130">
                  <c:v>0.001</c:v>
                </c:pt>
                <c:pt idx="22131">
                  <c:v>0.001</c:v>
                </c:pt>
                <c:pt idx="22132">
                  <c:v>0.001</c:v>
                </c:pt>
                <c:pt idx="22133">
                  <c:v>0.0</c:v>
                </c:pt>
                <c:pt idx="22134">
                  <c:v>0.0</c:v>
                </c:pt>
                <c:pt idx="22135">
                  <c:v>0.0</c:v>
                </c:pt>
                <c:pt idx="22136">
                  <c:v>0.0</c:v>
                </c:pt>
                <c:pt idx="22137">
                  <c:v>0.001</c:v>
                </c:pt>
                <c:pt idx="22138">
                  <c:v>0.001</c:v>
                </c:pt>
                <c:pt idx="22139">
                  <c:v>0.001</c:v>
                </c:pt>
                <c:pt idx="22140">
                  <c:v>0.0</c:v>
                </c:pt>
                <c:pt idx="22141">
                  <c:v>0.0</c:v>
                </c:pt>
                <c:pt idx="22142">
                  <c:v>0.001</c:v>
                </c:pt>
                <c:pt idx="22143">
                  <c:v>0.001</c:v>
                </c:pt>
                <c:pt idx="22144">
                  <c:v>0.0</c:v>
                </c:pt>
                <c:pt idx="22145">
                  <c:v>0.001</c:v>
                </c:pt>
                <c:pt idx="22146">
                  <c:v>0.002</c:v>
                </c:pt>
                <c:pt idx="22147">
                  <c:v>0.002</c:v>
                </c:pt>
                <c:pt idx="22148">
                  <c:v>0.0</c:v>
                </c:pt>
                <c:pt idx="22149">
                  <c:v>0.001</c:v>
                </c:pt>
                <c:pt idx="22150">
                  <c:v>0.001</c:v>
                </c:pt>
                <c:pt idx="22151">
                  <c:v>0.002</c:v>
                </c:pt>
                <c:pt idx="22152">
                  <c:v>0.0</c:v>
                </c:pt>
                <c:pt idx="22153">
                  <c:v>0.0</c:v>
                </c:pt>
                <c:pt idx="22154">
                  <c:v>0.0</c:v>
                </c:pt>
                <c:pt idx="22155">
                  <c:v>0.001</c:v>
                </c:pt>
                <c:pt idx="22156">
                  <c:v>0.0</c:v>
                </c:pt>
                <c:pt idx="22157">
                  <c:v>0.0</c:v>
                </c:pt>
                <c:pt idx="22158">
                  <c:v>0.001</c:v>
                </c:pt>
                <c:pt idx="22159">
                  <c:v>0.0</c:v>
                </c:pt>
                <c:pt idx="22160">
                  <c:v>0.001</c:v>
                </c:pt>
                <c:pt idx="22161">
                  <c:v>0.0</c:v>
                </c:pt>
                <c:pt idx="22162">
                  <c:v>0.001</c:v>
                </c:pt>
                <c:pt idx="22163">
                  <c:v>0.0</c:v>
                </c:pt>
                <c:pt idx="22164">
                  <c:v>0.0</c:v>
                </c:pt>
                <c:pt idx="22165">
                  <c:v>0.001</c:v>
                </c:pt>
                <c:pt idx="22166">
                  <c:v>0.0</c:v>
                </c:pt>
                <c:pt idx="22167">
                  <c:v>0.001</c:v>
                </c:pt>
                <c:pt idx="22168">
                  <c:v>0.002</c:v>
                </c:pt>
                <c:pt idx="22169">
                  <c:v>0.001</c:v>
                </c:pt>
                <c:pt idx="22170">
                  <c:v>0.001</c:v>
                </c:pt>
                <c:pt idx="22171">
                  <c:v>0.0</c:v>
                </c:pt>
                <c:pt idx="22172">
                  <c:v>0.001</c:v>
                </c:pt>
                <c:pt idx="22173">
                  <c:v>0.001</c:v>
                </c:pt>
                <c:pt idx="22174">
                  <c:v>0.001</c:v>
                </c:pt>
                <c:pt idx="22175">
                  <c:v>0.0</c:v>
                </c:pt>
                <c:pt idx="22176">
                  <c:v>0.0</c:v>
                </c:pt>
                <c:pt idx="22177">
                  <c:v>0.002</c:v>
                </c:pt>
                <c:pt idx="22178">
                  <c:v>0.001</c:v>
                </c:pt>
                <c:pt idx="22179">
                  <c:v>0.0</c:v>
                </c:pt>
                <c:pt idx="22180">
                  <c:v>0.0</c:v>
                </c:pt>
                <c:pt idx="22181">
                  <c:v>0.0</c:v>
                </c:pt>
                <c:pt idx="22182">
                  <c:v>0.0</c:v>
                </c:pt>
                <c:pt idx="22183">
                  <c:v>0.0</c:v>
                </c:pt>
                <c:pt idx="22184">
                  <c:v>0.001</c:v>
                </c:pt>
                <c:pt idx="22185">
                  <c:v>0.001</c:v>
                </c:pt>
                <c:pt idx="22186">
                  <c:v>0.001</c:v>
                </c:pt>
                <c:pt idx="22187">
                  <c:v>0.001</c:v>
                </c:pt>
                <c:pt idx="22188">
                  <c:v>0.001</c:v>
                </c:pt>
                <c:pt idx="22189">
                  <c:v>0.0</c:v>
                </c:pt>
                <c:pt idx="22190">
                  <c:v>0.001</c:v>
                </c:pt>
                <c:pt idx="22191">
                  <c:v>0.0</c:v>
                </c:pt>
                <c:pt idx="22192">
                  <c:v>0.0</c:v>
                </c:pt>
                <c:pt idx="22193">
                  <c:v>0.0</c:v>
                </c:pt>
                <c:pt idx="22194">
                  <c:v>0.0</c:v>
                </c:pt>
                <c:pt idx="22195">
                  <c:v>0.001</c:v>
                </c:pt>
                <c:pt idx="22196">
                  <c:v>0.001</c:v>
                </c:pt>
                <c:pt idx="22197">
                  <c:v>0.001</c:v>
                </c:pt>
                <c:pt idx="22198">
                  <c:v>0.0</c:v>
                </c:pt>
                <c:pt idx="22199">
                  <c:v>0.001</c:v>
                </c:pt>
                <c:pt idx="22200">
                  <c:v>0.001</c:v>
                </c:pt>
                <c:pt idx="22201">
                  <c:v>0.001</c:v>
                </c:pt>
                <c:pt idx="22202">
                  <c:v>0.0</c:v>
                </c:pt>
                <c:pt idx="22203">
                  <c:v>0.0</c:v>
                </c:pt>
                <c:pt idx="22204">
                  <c:v>0.001</c:v>
                </c:pt>
                <c:pt idx="22205">
                  <c:v>0.001</c:v>
                </c:pt>
                <c:pt idx="22206">
                  <c:v>0.001</c:v>
                </c:pt>
                <c:pt idx="22207">
                  <c:v>0.001</c:v>
                </c:pt>
                <c:pt idx="22208">
                  <c:v>0.0</c:v>
                </c:pt>
                <c:pt idx="22209">
                  <c:v>0.001</c:v>
                </c:pt>
                <c:pt idx="22210">
                  <c:v>0.0</c:v>
                </c:pt>
                <c:pt idx="22211">
                  <c:v>0.0</c:v>
                </c:pt>
                <c:pt idx="22212">
                  <c:v>0.0</c:v>
                </c:pt>
                <c:pt idx="22213">
                  <c:v>0.001</c:v>
                </c:pt>
                <c:pt idx="22214">
                  <c:v>0.001</c:v>
                </c:pt>
                <c:pt idx="22215">
                  <c:v>0.0</c:v>
                </c:pt>
                <c:pt idx="22216">
                  <c:v>0.001</c:v>
                </c:pt>
                <c:pt idx="22217">
                  <c:v>0.001</c:v>
                </c:pt>
                <c:pt idx="22218">
                  <c:v>0.0</c:v>
                </c:pt>
                <c:pt idx="22219">
                  <c:v>0.0</c:v>
                </c:pt>
                <c:pt idx="22220">
                  <c:v>0.0</c:v>
                </c:pt>
                <c:pt idx="22221">
                  <c:v>0.0</c:v>
                </c:pt>
                <c:pt idx="22222">
                  <c:v>0.001</c:v>
                </c:pt>
                <c:pt idx="22223">
                  <c:v>0.001</c:v>
                </c:pt>
                <c:pt idx="22224">
                  <c:v>0.0</c:v>
                </c:pt>
                <c:pt idx="22225">
                  <c:v>0.0</c:v>
                </c:pt>
                <c:pt idx="22226">
                  <c:v>0.001</c:v>
                </c:pt>
                <c:pt idx="22227">
                  <c:v>0.0</c:v>
                </c:pt>
                <c:pt idx="22228">
                  <c:v>0.002</c:v>
                </c:pt>
                <c:pt idx="22229">
                  <c:v>0.0</c:v>
                </c:pt>
                <c:pt idx="22230">
                  <c:v>0.0</c:v>
                </c:pt>
                <c:pt idx="22231">
                  <c:v>0.001</c:v>
                </c:pt>
                <c:pt idx="22232">
                  <c:v>0.0</c:v>
                </c:pt>
                <c:pt idx="22233">
                  <c:v>0.0</c:v>
                </c:pt>
                <c:pt idx="22234">
                  <c:v>0.0</c:v>
                </c:pt>
                <c:pt idx="22235">
                  <c:v>0.0</c:v>
                </c:pt>
                <c:pt idx="22236">
                  <c:v>0.0</c:v>
                </c:pt>
                <c:pt idx="22237">
                  <c:v>0.0</c:v>
                </c:pt>
                <c:pt idx="22238">
                  <c:v>0.0</c:v>
                </c:pt>
                <c:pt idx="22239">
                  <c:v>0.001</c:v>
                </c:pt>
                <c:pt idx="22240">
                  <c:v>0.0</c:v>
                </c:pt>
                <c:pt idx="22241">
                  <c:v>0.0</c:v>
                </c:pt>
                <c:pt idx="22242">
                  <c:v>0.0</c:v>
                </c:pt>
                <c:pt idx="22243">
                  <c:v>0.0</c:v>
                </c:pt>
                <c:pt idx="22244">
                  <c:v>0.0</c:v>
                </c:pt>
                <c:pt idx="22245">
                  <c:v>0.001</c:v>
                </c:pt>
                <c:pt idx="22246">
                  <c:v>0.0</c:v>
                </c:pt>
                <c:pt idx="22247">
                  <c:v>0.0</c:v>
                </c:pt>
                <c:pt idx="22248">
                  <c:v>0.001</c:v>
                </c:pt>
                <c:pt idx="22249">
                  <c:v>0.0</c:v>
                </c:pt>
                <c:pt idx="22250">
                  <c:v>0.001</c:v>
                </c:pt>
                <c:pt idx="22251">
                  <c:v>0.0</c:v>
                </c:pt>
                <c:pt idx="22252">
                  <c:v>0.0</c:v>
                </c:pt>
                <c:pt idx="22253">
                  <c:v>0.0</c:v>
                </c:pt>
                <c:pt idx="22254">
                  <c:v>0.001</c:v>
                </c:pt>
                <c:pt idx="22255">
                  <c:v>0.001</c:v>
                </c:pt>
                <c:pt idx="22256">
                  <c:v>0.0</c:v>
                </c:pt>
                <c:pt idx="22257">
                  <c:v>0.001</c:v>
                </c:pt>
                <c:pt idx="22258">
                  <c:v>0.001</c:v>
                </c:pt>
                <c:pt idx="22259">
                  <c:v>0.0</c:v>
                </c:pt>
                <c:pt idx="22260">
                  <c:v>0.0</c:v>
                </c:pt>
                <c:pt idx="22261">
                  <c:v>0.002</c:v>
                </c:pt>
                <c:pt idx="22262">
                  <c:v>0.001</c:v>
                </c:pt>
                <c:pt idx="22263">
                  <c:v>0.0</c:v>
                </c:pt>
                <c:pt idx="22264">
                  <c:v>0.0</c:v>
                </c:pt>
                <c:pt idx="22265">
                  <c:v>0.002</c:v>
                </c:pt>
                <c:pt idx="22266">
                  <c:v>0.001</c:v>
                </c:pt>
                <c:pt idx="22267">
                  <c:v>0.001</c:v>
                </c:pt>
                <c:pt idx="22268">
                  <c:v>0.0</c:v>
                </c:pt>
                <c:pt idx="22269">
                  <c:v>0.0</c:v>
                </c:pt>
                <c:pt idx="22270">
                  <c:v>0.0</c:v>
                </c:pt>
                <c:pt idx="22271">
                  <c:v>0.0</c:v>
                </c:pt>
                <c:pt idx="22272">
                  <c:v>0.001</c:v>
                </c:pt>
                <c:pt idx="22273">
                  <c:v>0.001</c:v>
                </c:pt>
                <c:pt idx="22274">
                  <c:v>0.0</c:v>
                </c:pt>
                <c:pt idx="22275">
                  <c:v>0.0</c:v>
                </c:pt>
                <c:pt idx="22276">
                  <c:v>0.001</c:v>
                </c:pt>
                <c:pt idx="22277">
                  <c:v>0.0</c:v>
                </c:pt>
                <c:pt idx="22278">
                  <c:v>0.001</c:v>
                </c:pt>
                <c:pt idx="22279">
                  <c:v>0.001</c:v>
                </c:pt>
                <c:pt idx="22280">
                  <c:v>0.0</c:v>
                </c:pt>
                <c:pt idx="22281">
                  <c:v>0.0</c:v>
                </c:pt>
                <c:pt idx="22282">
                  <c:v>0.001</c:v>
                </c:pt>
                <c:pt idx="22283">
                  <c:v>0.0</c:v>
                </c:pt>
                <c:pt idx="22284">
                  <c:v>0.001</c:v>
                </c:pt>
                <c:pt idx="22285">
                  <c:v>0.0</c:v>
                </c:pt>
                <c:pt idx="22286">
                  <c:v>0.0</c:v>
                </c:pt>
                <c:pt idx="22287">
                  <c:v>0.0</c:v>
                </c:pt>
                <c:pt idx="22288">
                  <c:v>0.0</c:v>
                </c:pt>
                <c:pt idx="22289">
                  <c:v>0.0</c:v>
                </c:pt>
                <c:pt idx="22290">
                  <c:v>0.001</c:v>
                </c:pt>
                <c:pt idx="22291">
                  <c:v>0.0</c:v>
                </c:pt>
                <c:pt idx="22292">
                  <c:v>0.002</c:v>
                </c:pt>
                <c:pt idx="22293">
                  <c:v>0.001</c:v>
                </c:pt>
                <c:pt idx="22294">
                  <c:v>0.001</c:v>
                </c:pt>
                <c:pt idx="22295">
                  <c:v>0.0</c:v>
                </c:pt>
                <c:pt idx="22296">
                  <c:v>0.001</c:v>
                </c:pt>
                <c:pt idx="22297">
                  <c:v>0.001</c:v>
                </c:pt>
                <c:pt idx="22298">
                  <c:v>0.001</c:v>
                </c:pt>
                <c:pt idx="22299">
                  <c:v>0.001</c:v>
                </c:pt>
                <c:pt idx="22300">
                  <c:v>0.001</c:v>
                </c:pt>
                <c:pt idx="22301">
                  <c:v>0.001</c:v>
                </c:pt>
                <c:pt idx="22302">
                  <c:v>0.001</c:v>
                </c:pt>
                <c:pt idx="22303">
                  <c:v>0.001</c:v>
                </c:pt>
                <c:pt idx="22304">
                  <c:v>0.0</c:v>
                </c:pt>
                <c:pt idx="22305">
                  <c:v>0.001</c:v>
                </c:pt>
                <c:pt idx="22306">
                  <c:v>0.001</c:v>
                </c:pt>
                <c:pt idx="22307">
                  <c:v>0.001</c:v>
                </c:pt>
                <c:pt idx="22308">
                  <c:v>0.0</c:v>
                </c:pt>
                <c:pt idx="22309">
                  <c:v>0.001</c:v>
                </c:pt>
                <c:pt idx="22310">
                  <c:v>0.001</c:v>
                </c:pt>
                <c:pt idx="22311">
                  <c:v>0.001</c:v>
                </c:pt>
                <c:pt idx="22312">
                  <c:v>0.001</c:v>
                </c:pt>
                <c:pt idx="22313">
                  <c:v>0.001</c:v>
                </c:pt>
                <c:pt idx="22314">
                  <c:v>0.0</c:v>
                </c:pt>
                <c:pt idx="22315">
                  <c:v>0.001</c:v>
                </c:pt>
                <c:pt idx="22316">
                  <c:v>0.002</c:v>
                </c:pt>
                <c:pt idx="22317">
                  <c:v>0.0</c:v>
                </c:pt>
                <c:pt idx="22318">
                  <c:v>0.001</c:v>
                </c:pt>
                <c:pt idx="22319">
                  <c:v>0.0</c:v>
                </c:pt>
                <c:pt idx="22320">
                  <c:v>0.001</c:v>
                </c:pt>
                <c:pt idx="22321">
                  <c:v>0.001</c:v>
                </c:pt>
                <c:pt idx="22322">
                  <c:v>0.001</c:v>
                </c:pt>
                <c:pt idx="22323">
                  <c:v>0.0</c:v>
                </c:pt>
                <c:pt idx="22324">
                  <c:v>0.002</c:v>
                </c:pt>
                <c:pt idx="22325">
                  <c:v>0.001</c:v>
                </c:pt>
                <c:pt idx="22326">
                  <c:v>0.002</c:v>
                </c:pt>
                <c:pt idx="22327">
                  <c:v>0.001</c:v>
                </c:pt>
                <c:pt idx="22328">
                  <c:v>0.002</c:v>
                </c:pt>
                <c:pt idx="22329">
                  <c:v>0.0</c:v>
                </c:pt>
                <c:pt idx="22330">
                  <c:v>0.001</c:v>
                </c:pt>
                <c:pt idx="22331">
                  <c:v>0.0</c:v>
                </c:pt>
                <c:pt idx="22332">
                  <c:v>0.0</c:v>
                </c:pt>
                <c:pt idx="22333">
                  <c:v>0.0</c:v>
                </c:pt>
                <c:pt idx="22334">
                  <c:v>0.001</c:v>
                </c:pt>
                <c:pt idx="22335">
                  <c:v>0.002</c:v>
                </c:pt>
                <c:pt idx="22336">
                  <c:v>0.001</c:v>
                </c:pt>
                <c:pt idx="22337">
                  <c:v>0.001</c:v>
                </c:pt>
                <c:pt idx="22338">
                  <c:v>0.0</c:v>
                </c:pt>
                <c:pt idx="22339">
                  <c:v>0.001</c:v>
                </c:pt>
                <c:pt idx="22340">
                  <c:v>0.0</c:v>
                </c:pt>
                <c:pt idx="22341">
                  <c:v>0.001</c:v>
                </c:pt>
                <c:pt idx="22342">
                  <c:v>0.001</c:v>
                </c:pt>
                <c:pt idx="22343">
                  <c:v>0.001</c:v>
                </c:pt>
                <c:pt idx="22344">
                  <c:v>0.0</c:v>
                </c:pt>
                <c:pt idx="22345">
                  <c:v>0.0</c:v>
                </c:pt>
                <c:pt idx="22346">
                  <c:v>0.001</c:v>
                </c:pt>
                <c:pt idx="22347">
                  <c:v>0.001</c:v>
                </c:pt>
                <c:pt idx="22348">
                  <c:v>0.001</c:v>
                </c:pt>
                <c:pt idx="22349">
                  <c:v>0.001</c:v>
                </c:pt>
                <c:pt idx="22350">
                  <c:v>0.0</c:v>
                </c:pt>
                <c:pt idx="22351">
                  <c:v>0.0</c:v>
                </c:pt>
                <c:pt idx="22352">
                  <c:v>0.001</c:v>
                </c:pt>
                <c:pt idx="22353">
                  <c:v>0.001</c:v>
                </c:pt>
                <c:pt idx="22354">
                  <c:v>0.001</c:v>
                </c:pt>
                <c:pt idx="22355">
                  <c:v>0.001</c:v>
                </c:pt>
                <c:pt idx="22356">
                  <c:v>0.0</c:v>
                </c:pt>
                <c:pt idx="22357">
                  <c:v>0.0</c:v>
                </c:pt>
                <c:pt idx="22358">
                  <c:v>0.0</c:v>
                </c:pt>
                <c:pt idx="22359">
                  <c:v>0.0</c:v>
                </c:pt>
                <c:pt idx="22360">
                  <c:v>0.001</c:v>
                </c:pt>
                <c:pt idx="22361">
                  <c:v>0.0</c:v>
                </c:pt>
                <c:pt idx="22362">
                  <c:v>0.0</c:v>
                </c:pt>
                <c:pt idx="22363">
                  <c:v>0.001</c:v>
                </c:pt>
                <c:pt idx="22364">
                  <c:v>0.001</c:v>
                </c:pt>
                <c:pt idx="22365">
                  <c:v>0.001</c:v>
                </c:pt>
                <c:pt idx="22366">
                  <c:v>0.001</c:v>
                </c:pt>
                <c:pt idx="22367">
                  <c:v>0.001</c:v>
                </c:pt>
                <c:pt idx="22368">
                  <c:v>0.001</c:v>
                </c:pt>
                <c:pt idx="22369">
                  <c:v>0.0</c:v>
                </c:pt>
                <c:pt idx="22370">
                  <c:v>0.001</c:v>
                </c:pt>
                <c:pt idx="22371">
                  <c:v>0.0</c:v>
                </c:pt>
                <c:pt idx="22372">
                  <c:v>0.001</c:v>
                </c:pt>
                <c:pt idx="22373">
                  <c:v>0.0</c:v>
                </c:pt>
                <c:pt idx="22374">
                  <c:v>0.001</c:v>
                </c:pt>
                <c:pt idx="22375">
                  <c:v>0.0</c:v>
                </c:pt>
                <c:pt idx="22376">
                  <c:v>0.001</c:v>
                </c:pt>
                <c:pt idx="22377">
                  <c:v>0.0</c:v>
                </c:pt>
                <c:pt idx="22378">
                  <c:v>0.001</c:v>
                </c:pt>
                <c:pt idx="22379">
                  <c:v>0.002</c:v>
                </c:pt>
                <c:pt idx="22380">
                  <c:v>0.001</c:v>
                </c:pt>
                <c:pt idx="22381">
                  <c:v>0.001</c:v>
                </c:pt>
                <c:pt idx="22382">
                  <c:v>0.001</c:v>
                </c:pt>
                <c:pt idx="22383">
                  <c:v>0.001</c:v>
                </c:pt>
                <c:pt idx="22384">
                  <c:v>0.001</c:v>
                </c:pt>
                <c:pt idx="22385">
                  <c:v>0.0</c:v>
                </c:pt>
                <c:pt idx="22386">
                  <c:v>0.001</c:v>
                </c:pt>
                <c:pt idx="22387">
                  <c:v>0.0</c:v>
                </c:pt>
                <c:pt idx="22388">
                  <c:v>0.001</c:v>
                </c:pt>
                <c:pt idx="22389">
                  <c:v>0.0</c:v>
                </c:pt>
                <c:pt idx="22390">
                  <c:v>0.0</c:v>
                </c:pt>
                <c:pt idx="22391">
                  <c:v>0.0</c:v>
                </c:pt>
                <c:pt idx="22392">
                  <c:v>0.0</c:v>
                </c:pt>
                <c:pt idx="22393">
                  <c:v>0.001</c:v>
                </c:pt>
                <c:pt idx="22394">
                  <c:v>0.0</c:v>
                </c:pt>
                <c:pt idx="22395">
                  <c:v>0.0</c:v>
                </c:pt>
                <c:pt idx="22396">
                  <c:v>0.0</c:v>
                </c:pt>
                <c:pt idx="22397">
                  <c:v>0.001</c:v>
                </c:pt>
                <c:pt idx="22398">
                  <c:v>0.0</c:v>
                </c:pt>
                <c:pt idx="22399">
                  <c:v>0.0</c:v>
                </c:pt>
                <c:pt idx="22400">
                  <c:v>0.001</c:v>
                </c:pt>
                <c:pt idx="22401">
                  <c:v>0.002</c:v>
                </c:pt>
                <c:pt idx="22402">
                  <c:v>0.0</c:v>
                </c:pt>
                <c:pt idx="22403">
                  <c:v>0.001</c:v>
                </c:pt>
                <c:pt idx="22404">
                  <c:v>0.0</c:v>
                </c:pt>
                <c:pt idx="22405">
                  <c:v>0.0</c:v>
                </c:pt>
                <c:pt idx="22406">
                  <c:v>0.001</c:v>
                </c:pt>
                <c:pt idx="22407">
                  <c:v>0.0</c:v>
                </c:pt>
                <c:pt idx="22408">
                  <c:v>0.0</c:v>
                </c:pt>
                <c:pt idx="22409">
                  <c:v>0.0</c:v>
                </c:pt>
                <c:pt idx="22410">
                  <c:v>0.0</c:v>
                </c:pt>
                <c:pt idx="22411">
                  <c:v>0.001</c:v>
                </c:pt>
                <c:pt idx="22412">
                  <c:v>0.0</c:v>
                </c:pt>
                <c:pt idx="22413">
                  <c:v>0.001</c:v>
                </c:pt>
                <c:pt idx="22414">
                  <c:v>0.001</c:v>
                </c:pt>
                <c:pt idx="22415">
                  <c:v>0.0</c:v>
                </c:pt>
                <c:pt idx="22416">
                  <c:v>0.001</c:v>
                </c:pt>
                <c:pt idx="22417">
                  <c:v>0.001</c:v>
                </c:pt>
                <c:pt idx="22418">
                  <c:v>0.0</c:v>
                </c:pt>
                <c:pt idx="22419">
                  <c:v>0.001</c:v>
                </c:pt>
                <c:pt idx="22420">
                  <c:v>0.0</c:v>
                </c:pt>
                <c:pt idx="22421">
                  <c:v>0.001</c:v>
                </c:pt>
                <c:pt idx="22422">
                  <c:v>0.001</c:v>
                </c:pt>
                <c:pt idx="22423">
                  <c:v>0.0</c:v>
                </c:pt>
                <c:pt idx="22424">
                  <c:v>0.001</c:v>
                </c:pt>
                <c:pt idx="22425">
                  <c:v>0.001</c:v>
                </c:pt>
                <c:pt idx="22426">
                  <c:v>0.001</c:v>
                </c:pt>
                <c:pt idx="22427">
                  <c:v>0.0</c:v>
                </c:pt>
                <c:pt idx="22428">
                  <c:v>0.0</c:v>
                </c:pt>
                <c:pt idx="22429">
                  <c:v>0.0</c:v>
                </c:pt>
                <c:pt idx="22430">
                  <c:v>0.0</c:v>
                </c:pt>
                <c:pt idx="22431">
                  <c:v>0.001</c:v>
                </c:pt>
                <c:pt idx="22432">
                  <c:v>0.0</c:v>
                </c:pt>
                <c:pt idx="22433">
                  <c:v>0.0</c:v>
                </c:pt>
                <c:pt idx="22434">
                  <c:v>0.001</c:v>
                </c:pt>
                <c:pt idx="22435">
                  <c:v>0.0</c:v>
                </c:pt>
                <c:pt idx="22436">
                  <c:v>0.0</c:v>
                </c:pt>
                <c:pt idx="22437">
                  <c:v>0.001</c:v>
                </c:pt>
                <c:pt idx="22438">
                  <c:v>0.001</c:v>
                </c:pt>
                <c:pt idx="22439">
                  <c:v>0.0</c:v>
                </c:pt>
                <c:pt idx="22440">
                  <c:v>0.001</c:v>
                </c:pt>
                <c:pt idx="22441">
                  <c:v>0.001</c:v>
                </c:pt>
                <c:pt idx="22442">
                  <c:v>0.001</c:v>
                </c:pt>
                <c:pt idx="22443">
                  <c:v>0.001</c:v>
                </c:pt>
                <c:pt idx="22444">
                  <c:v>0.0</c:v>
                </c:pt>
                <c:pt idx="22445">
                  <c:v>0.0</c:v>
                </c:pt>
                <c:pt idx="22446">
                  <c:v>0.001</c:v>
                </c:pt>
                <c:pt idx="22447">
                  <c:v>0.0</c:v>
                </c:pt>
                <c:pt idx="22448">
                  <c:v>0.001</c:v>
                </c:pt>
                <c:pt idx="22449">
                  <c:v>0.001</c:v>
                </c:pt>
                <c:pt idx="22450">
                  <c:v>0.0</c:v>
                </c:pt>
                <c:pt idx="22451">
                  <c:v>0.0</c:v>
                </c:pt>
                <c:pt idx="22452">
                  <c:v>0.0</c:v>
                </c:pt>
                <c:pt idx="22453">
                  <c:v>0.0</c:v>
                </c:pt>
                <c:pt idx="22454">
                  <c:v>0.001</c:v>
                </c:pt>
                <c:pt idx="22455">
                  <c:v>0.0</c:v>
                </c:pt>
                <c:pt idx="22456">
                  <c:v>0.0</c:v>
                </c:pt>
                <c:pt idx="22457">
                  <c:v>0.001</c:v>
                </c:pt>
                <c:pt idx="22458">
                  <c:v>0.0</c:v>
                </c:pt>
                <c:pt idx="22459">
                  <c:v>0.0</c:v>
                </c:pt>
                <c:pt idx="22460">
                  <c:v>0.0</c:v>
                </c:pt>
                <c:pt idx="22461">
                  <c:v>0.001</c:v>
                </c:pt>
                <c:pt idx="22462">
                  <c:v>0.0</c:v>
                </c:pt>
                <c:pt idx="22463">
                  <c:v>0.001</c:v>
                </c:pt>
                <c:pt idx="22464">
                  <c:v>0.0</c:v>
                </c:pt>
                <c:pt idx="22465">
                  <c:v>0.001</c:v>
                </c:pt>
                <c:pt idx="22466">
                  <c:v>0.001</c:v>
                </c:pt>
                <c:pt idx="22467">
                  <c:v>0.001</c:v>
                </c:pt>
                <c:pt idx="22468">
                  <c:v>0.0</c:v>
                </c:pt>
                <c:pt idx="22469">
                  <c:v>0.0</c:v>
                </c:pt>
                <c:pt idx="22470">
                  <c:v>0.001</c:v>
                </c:pt>
                <c:pt idx="22471">
                  <c:v>0.0</c:v>
                </c:pt>
                <c:pt idx="22472">
                  <c:v>0.001</c:v>
                </c:pt>
                <c:pt idx="22473">
                  <c:v>0.001</c:v>
                </c:pt>
                <c:pt idx="22474">
                  <c:v>0.001</c:v>
                </c:pt>
                <c:pt idx="22475">
                  <c:v>0.0</c:v>
                </c:pt>
                <c:pt idx="22476">
                  <c:v>0.0</c:v>
                </c:pt>
                <c:pt idx="22477">
                  <c:v>0.001</c:v>
                </c:pt>
                <c:pt idx="22478">
                  <c:v>0.001</c:v>
                </c:pt>
                <c:pt idx="22479">
                  <c:v>0.002</c:v>
                </c:pt>
                <c:pt idx="22480">
                  <c:v>0.0</c:v>
                </c:pt>
                <c:pt idx="22481">
                  <c:v>0.0</c:v>
                </c:pt>
                <c:pt idx="22482">
                  <c:v>0.001</c:v>
                </c:pt>
                <c:pt idx="22483">
                  <c:v>0.0</c:v>
                </c:pt>
                <c:pt idx="22484">
                  <c:v>0.001</c:v>
                </c:pt>
                <c:pt idx="22485">
                  <c:v>0.0</c:v>
                </c:pt>
                <c:pt idx="22486">
                  <c:v>0.002</c:v>
                </c:pt>
                <c:pt idx="22487">
                  <c:v>0.001</c:v>
                </c:pt>
                <c:pt idx="22488">
                  <c:v>0.0</c:v>
                </c:pt>
                <c:pt idx="22489">
                  <c:v>0.0</c:v>
                </c:pt>
                <c:pt idx="22490">
                  <c:v>0.001</c:v>
                </c:pt>
                <c:pt idx="22491">
                  <c:v>0.001</c:v>
                </c:pt>
                <c:pt idx="22492">
                  <c:v>0.0</c:v>
                </c:pt>
                <c:pt idx="22493">
                  <c:v>0.001</c:v>
                </c:pt>
                <c:pt idx="22494">
                  <c:v>0.001</c:v>
                </c:pt>
                <c:pt idx="22495">
                  <c:v>0.001</c:v>
                </c:pt>
                <c:pt idx="22496">
                  <c:v>0.0</c:v>
                </c:pt>
                <c:pt idx="22497">
                  <c:v>0.0</c:v>
                </c:pt>
                <c:pt idx="22498">
                  <c:v>0.001</c:v>
                </c:pt>
                <c:pt idx="22499">
                  <c:v>0.001</c:v>
                </c:pt>
                <c:pt idx="22500">
                  <c:v>0.001</c:v>
                </c:pt>
                <c:pt idx="22501">
                  <c:v>0.0</c:v>
                </c:pt>
                <c:pt idx="22502">
                  <c:v>0.002</c:v>
                </c:pt>
                <c:pt idx="22503">
                  <c:v>0.0</c:v>
                </c:pt>
                <c:pt idx="22504">
                  <c:v>0.0</c:v>
                </c:pt>
                <c:pt idx="22505">
                  <c:v>0.0</c:v>
                </c:pt>
                <c:pt idx="22506">
                  <c:v>0.001</c:v>
                </c:pt>
                <c:pt idx="22507">
                  <c:v>0.001</c:v>
                </c:pt>
                <c:pt idx="22508">
                  <c:v>0.0</c:v>
                </c:pt>
                <c:pt idx="22509">
                  <c:v>0.001</c:v>
                </c:pt>
                <c:pt idx="22510">
                  <c:v>0.0</c:v>
                </c:pt>
                <c:pt idx="22511">
                  <c:v>0.001</c:v>
                </c:pt>
                <c:pt idx="22512">
                  <c:v>0.002</c:v>
                </c:pt>
                <c:pt idx="22513">
                  <c:v>0.001</c:v>
                </c:pt>
                <c:pt idx="22514">
                  <c:v>0.0</c:v>
                </c:pt>
                <c:pt idx="22515">
                  <c:v>0.0</c:v>
                </c:pt>
                <c:pt idx="22516">
                  <c:v>0.001</c:v>
                </c:pt>
                <c:pt idx="22517">
                  <c:v>0.0</c:v>
                </c:pt>
                <c:pt idx="22518">
                  <c:v>0.0</c:v>
                </c:pt>
                <c:pt idx="22519">
                  <c:v>0.001</c:v>
                </c:pt>
                <c:pt idx="22520">
                  <c:v>0.0</c:v>
                </c:pt>
                <c:pt idx="22521">
                  <c:v>0.0</c:v>
                </c:pt>
                <c:pt idx="22522">
                  <c:v>0.001</c:v>
                </c:pt>
                <c:pt idx="22523">
                  <c:v>0.001</c:v>
                </c:pt>
                <c:pt idx="22524">
                  <c:v>0.0</c:v>
                </c:pt>
                <c:pt idx="22525">
                  <c:v>0.001</c:v>
                </c:pt>
                <c:pt idx="22526">
                  <c:v>0.0</c:v>
                </c:pt>
                <c:pt idx="22527">
                  <c:v>0.0</c:v>
                </c:pt>
                <c:pt idx="22528">
                  <c:v>0.0</c:v>
                </c:pt>
                <c:pt idx="22529">
                  <c:v>0.0</c:v>
                </c:pt>
                <c:pt idx="22530">
                  <c:v>0.001</c:v>
                </c:pt>
                <c:pt idx="22531">
                  <c:v>0.0</c:v>
                </c:pt>
                <c:pt idx="22532">
                  <c:v>0.001</c:v>
                </c:pt>
                <c:pt idx="22533">
                  <c:v>0.0</c:v>
                </c:pt>
                <c:pt idx="22534">
                  <c:v>0.0</c:v>
                </c:pt>
                <c:pt idx="22535">
                  <c:v>0.0</c:v>
                </c:pt>
                <c:pt idx="22536">
                  <c:v>0.001</c:v>
                </c:pt>
                <c:pt idx="22537">
                  <c:v>0.001</c:v>
                </c:pt>
                <c:pt idx="22538">
                  <c:v>0.0</c:v>
                </c:pt>
                <c:pt idx="22539">
                  <c:v>0.0</c:v>
                </c:pt>
                <c:pt idx="22540">
                  <c:v>0.0</c:v>
                </c:pt>
                <c:pt idx="22541">
                  <c:v>0.001</c:v>
                </c:pt>
                <c:pt idx="22542">
                  <c:v>0.0</c:v>
                </c:pt>
                <c:pt idx="22543">
                  <c:v>0.001</c:v>
                </c:pt>
                <c:pt idx="22544">
                  <c:v>0.0</c:v>
                </c:pt>
                <c:pt idx="22545">
                  <c:v>0.0</c:v>
                </c:pt>
                <c:pt idx="22546">
                  <c:v>0.0</c:v>
                </c:pt>
                <c:pt idx="22547">
                  <c:v>0.001</c:v>
                </c:pt>
                <c:pt idx="22548">
                  <c:v>0.0</c:v>
                </c:pt>
                <c:pt idx="22549">
                  <c:v>0.001</c:v>
                </c:pt>
                <c:pt idx="22550">
                  <c:v>0.0</c:v>
                </c:pt>
                <c:pt idx="22551">
                  <c:v>0.001</c:v>
                </c:pt>
                <c:pt idx="22552">
                  <c:v>0.001</c:v>
                </c:pt>
                <c:pt idx="22553">
                  <c:v>0.0</c:v>
                </c:pt>
                <c:pt idx="22554">
                  <c:v>0.001</c:v>
                </c:pt>
                <c:pt idx="22555">
                  <c:v>0.0</c:v>
                </c:pt>
                <c:pt idx="22556">
                  <c:v>0.001</c:v>
                </c:pt>
                <c:pt idx="22557">
                  <c:v>0.0</c:v>
                </c:pt>
                <c:pt idx="22558">
                  <c:v>0.0</c:v>
                </c:pt>
                <c:pt idx="22559">
                  <c:v>0.0</c:v>
                </c:pt>
                <c:pt idx="22560">
                  <c:v>0.0</c:v>
                </c:pt>
                <c:pt idx="22561">
                  <c:v>0.0</c:v>
                </c:pt>
                <c:pt idx="22562">
                  <c:v>0.0</c:v>
                </c:pt>
                <c:pt idx="22563">
                  <c:v>0.0</c:v>
                </c:pt>
                <c:pt idx="22564">
                  <c:v>0.001</c:v>
                </c:pt>
                <c:pt idx="22565">
                  <c:v>0.0</c:v>
                </c:pt>
                <c:pt idx="22566">
                  <c:v>0.001</c:v>
                </c:pt>
                <c:pt idx="22567">
                  <c:v>0.0</c:v>
                </c:pt>
                <c:pt idx="22568">
                  <c:v>0.001</c:v>
                </c:pt>
                <c:pt idx="22569">
                  <c:v>0.0</c:v>
                </c:pt>
                <c:pt idx="22570">
                  <c:v>0.0</c:v>
                </c:pt>
                <c:pt idx="22571">
                  <c:v>0.0</c:v>
                </c:pt>
                <c:pt idx="22572">
                  <c:v>0.0</c:v>
                </c:pt>
                <c:pt idx="22573">
                  <c:v>0.002</c:v>
                </c:pt>
                <c:pt idx="22574">
                  <c:v>0.001</c:v>
                </c:pt>
                <c:pt idx="22575">
                  <c:v>0.0</c:v>
                </c:pt>
                <c:pt idx="22576">
                  <c:v>0.0</c:v>
                </c:pt>
                <c:pt idx="22577">
                  <c:v>0.0</c:v>
                </c:pt>
                <c:pt idx="22578">
                  <c:v>0.001</c:v>
                </c:pt>
                <c:pt idx="22579">
                  <c:v>0.001</c:v>
                </c:pt>
                <c:pt idx="22580">
                  <c:v>0.0</c:v>
                </c:pt>
                <c:pt idx="22581">
                  <c:v>0.0</c:v>
                </c:pt>
                <c:pt idx="22582">
                  <c:v>0.001</c:v>
                </c:pt>
                <c:pt idx="22583">
                  <c:v>0.001</c:v>
                </c:pt>
                <c:pt idx="22584">
                  <c:v>0.001</c:v>
                </c:pt>
                <c:pt idx="22585">
                  <c:v>0.0</c:v>
                </c:pt>
                <c:pt idx="22586">
                  <c:v>0.0</c:v>
                </c:pt>
                <c:pt idx="22587">
                  <c:v>0.001</c:v>
                </c:pt>
                <c:pt idx="22588">
                  <c:v>0.0</c:v>
                </c:pt>
                <c:pt idx="22589">
                  <c:v>0.001</c:v>
                </c:pt>
                <c:pt idx="22590">
                  <c:v>0.002</c:v>
                </c:pt>
                <c:pt idx="22591">
                  <c:v>0.0</c:v>
                </c:pt>
                <c:pt idx="22592">
                  <c:v>0.0</c:v>
                </c:pt>
                <c:pt idx="22593">
                  <c:v>0.001</c:v>
                </c:pt>
                <c:pt idx="22594">
                  <c:v>0.001</c:v>
                </c:pt>
                <c:pt idx="22595">
                  <c:v>0.0</c:v>
                </c:pt>
                <c:pt idx="22596">
                  <c:v>0.002</c:v>
                </c:pt>
                <c:pt idx="22597">
                  <c:v>0.001</c:v>
                </c:pt>
                <c:pt idx="22598">
                  <c:v>0.001</c:v>
                </c:pt>
                <c:pt idx="22599">
                  <c:v>0.001</c:v>
                </c:pt>
                <c:pt idx="22600">
                  <c:v>0.001</c:v>
                </c:pt>
                <c:pt idx="22601">
                  <c:v>0.0</c:v>
                </c:pt>
                <c:pt idx="22602">
                  <c:v>0.001</c:v>
                </c:pt>
                <c:pt idx="22603">
                  <c:v>0.002</c:v>
                </c:pt>
                <c:pt idx="22604">
                  <c:v>0.0</c:v>
                </c:pt>
                <c:pt idx="22605">
                  <c:v>0.001</c:v>
                </c:pt>
                <c:pt idx="22606">
                  <c:v>0.0</c:v>
                </c:pt>
                <c:pt idx="22607">
                  <c:v>0.0</c:v>
                </c:pt>
                <c:pt idx="22608">
                  <c:v>0.001</c:v>
                </c:pt>
                <c:pt idx="22609">
                  <c:v>0.0</c:v>
                </c:pt>
                <c:pt idx="22610">
                  <c:v>0.0</c:v>
                </c:pt>
                <c:pt idx="22611">
                  <c:v>0.001</c:v>
                </c:pt>
                <c:pt idx="22612">
                  <c:v>0.001</c:v>
                </c:pt>
                <c:pt idx="22613">
                  <c:v>0.0</c:v>
                </c:pt>
                <c:pt idx="22614">
                  <c:v>0.001</c:v>
                </c:pt>
                <c:pt idx="22615">
                  <c:v>0.001</c:v>
                </c:pt>
                <c:pt idx="22616">
                  <c:v>0.0</c:v>
                </c:pt>
                <c:pt idx="22617">
                  <c:v>0.001</c:v>
                </c:pt>
                <c:pt idx="22618">
                  <c:v>0.001</c:v>
                </c:pt>
                <c:pt idx="22619">
                  <c:v>0.002</c:v>
                </c:pt>
                <c:pt idx="22620">
                  <c:v>0.0</c:v>
                </c:pt>
                <c:pt idx="22621">
                  <c:v>0.001</c:v>
                </c:pt>
                <c:pt idx="22622">
                  <c:v>0.001</c:v>
                </c:pt>
                <c:pt idx="22623">
                  <c:v>0.0</c:v>
                </c:pt>
                <c:pt idx="22624">
                  <c:v>0.0</c:v>
                </c:pt>
                <c:pt idx="22625">
                  <c:v>0.001</c:v>
                </c:pt>
                <c:pt idx="22626">
                  <c:v>0.001</c:v>
                </c:pt>
                <c:pt idx="22627">
                  <c:v>0.001</c:v>
                </c:pt>
                <c:pt idx="22628">
                  <c:v>0.001</c:v>
                </c:pt>
                <c:pt idx="22629">
                  <c:v>0.002</c:v>
                </c:pt>
                <c:pt idx="22630">
                  <c:v>0.0</c:v>
                </c:pt>
                <c:pt idx="22631">
                  <c:v>0.001</c:v>
                </c:pt>
                <c:pt idx="22632">
                  <c:v>0.001</c:v>
                </c:pt>
                <c:pt idx="22633">
                  <c:v>0.0</c:v>
                </c:pt>
                <c:pt idx="22634">
                  <c:v>0.001</c:v>
                </c:pt>
                <c:pt idx="22635">
                  <c:v>0.0</c:v>
                </c:pt>
                <c:pt idx="22636">
                  <c:v>0.0</c:v>
                </c:pt>
                <c:pt idx="22637">
                  <c:v>0.0</c:v>
                </c:pt>
                <c:pt idx="22638">
                  <c:v>0.0</c:v>
                </c:pt>
                <c:pt idx="22639">
                  <c:v>0.0</c:v>
                </c:pt>
                <c:pt idx="22640">
                  <c:v>0.001</c:v>
                </c:pt>
                <c:pt idx="22641">
                  <c:v>0.0</c:v>
                </c:pt>
                <c:pt idx="22642">
                  <c:v>0.001</c:v>
                </c:pt>
                <c:pt idx="22643">
                  <c:v>0.0</c:v>
                </c:pt>
                <c:pt idx="22644">
                  <c:v>0.001</c:v>
                </c:pt>
                <c:pt idx="22645">
                  <c:v>0.0</c:v>
                </c:pt>
                <c:pt idx="22646">
                  <c:v>0.001</c:v>
                </c:pt>
                <c:pt idx="22647">
                  <c:v>0.0</c:v>
                </c:pt>
                <c:pt idx="22648">
                  <c:v>0.001</c:v>
                </c:pt>
                <c:pt idx="22649">
                  <c:v>0.001</c:v>
                </c:pt>
                <c:pt idx="22650">
                  <c:v>0.001</c:v>
                </c:pt>
                <c:pt idx="22651">
                  <c:v>0.003</c:v>
                </c:pt>
                <c:pt idx="22652">
                  <c:v>0.001</c:v>
                </c:pt>
                <c:pt idx="22653">
                  <c:v>0.001</c:v>
                </c:pt>
                <c:pt idx="22654">
                  <c:v>0.002</c:v>
                </c:pt>
                <c:pt idx="22655">
                  <c:v>0.002</c:v>
                </c:pt>
                <c:pt idx="22656">
                  <c:v>0.0</c:v>
                </c:pt>
                <c:pt idx="22657">
                  <c:v>0.0</c:v>
                </c:pt>
                <c:pt idx="22658">
                  <c:v>0.001</c:v>
                </c:pt>
                <c:pt idx="22659">
                  <c:v>0.0</c:v>
                </c:pt>
                <c:pt idx="22660">
                  <c:v>0.0</c:v>
                </c:pt>
                <c:pt idx="22661">
                  <c:v>0.001</c:v>
                </c:pt>
                <c:pt idx="22662">
                  <c:v>0.001</c:v>
                </c:pt>
                <c:pt idx="22663">
                  <c:v>0.001</c:v>
                </c:pt>
                <c:pt idx="22664">
                  <c:v>0.0</c:v>
                </c:pt>
                <c:pt idx="22665">
                  <c:v>0.0</c:v>
                </c:pt>
                <c:pt idx="22666">
                  <c:v>0.0</c:v>
                </c:pt>
                <c:pt idx="22667">
                  <c:v>0.0</c:v>
                </c:pt>
                <c:pt idx="22668">
                  <c:v>0.001</c:v>
                </c:pt>
                <c:pt idx="22669">
                  <c:v>0.001</c:v>
                </c:pt>
                <c:pt idx="22670">
                  <c:v>0.0</c:v>
                </c:pt>
                <c:pt idx="22671">
                  <c:v>0.0</c:v>
                </c:pt>
                <c:pt idx="22672">
                  <c:v>0.0</c:v>
                </c:pt>
                <c:pt idx="22673">
                  <c:v>0.001</c:v>
                </c:pt>
                <c:pt idx="22674">
                  <c:v>0.001</c:v>
                </c:pt>
                <c:pt idx="22675">
                  <c:v>0.001</c:v>
                </c:pt>
                <c:pt idx="22676">
                  <c:v>0.001</c:v>
                </c:pt>
                <c:pt idx="22677">
                  <c:v>0.001</c:v>
                </c:pt>
                <c:pt idx="22678">
                  <c:v>0.002</c:v>
                </c:pt>
                <c:pt idx="22679">
                  <c:v>0.0</c:v>
                </c:pt>
                <c:pt idx="22680">
                  <c:v>0.0</c:v>
                </c:pt>
                <c:pt idx="22681">
                  <c:v>0.001</c:v>
                </c:pt>
                <c:pt idx="22682">
                  <c:v>0.0</c:v>
                </c:pt>
                <c:pt idx="22683">
                  <c:v>0.002</c:v>
                </c:pt>
                <c:pt idx="22684">
                  <c:v>0.0</c:v>
                </c:pt>
                <c:pt idx="22685">
                  <c:v>0.0</c:v>
                </c:pt>
                <c:pt idx="22686">
                  <c:v>0.001</c:v>
                </c:pt>
                <c:pt idx="22687">
                  <c:v>0.0</c:v>
                </c:pt>
                <c:pt idx="22688">
                  <c:v>0.0</c:v>
                </c:pt>
                <c:pt idx="22689">
                  <c:v>0.0</c:v>
                </c:pt>
                <c:pt idx="22690">
                  <c:v>0.001</c:v>
                </c:pt>
                <c:pt idx="22691">
                  <c:v>0.001</c:v>
                </c:pt>
                <c:pt idx="22692">
                  <c:v>0.001</c:v>
                </c:pt>
                <c:pt idx="22693">
                  <c:v>0.001</c:v>
                </c:pt>
                <c:pt idx="22694">
                  <c:v>0.001</c:v>
                </c:pt>
                <c:pt idx="22695">
                  <c:v>0.001</c:v>
                </c:pt>
                <c:pt idx="22696">
                  <c:v>0.0</c:v>
                </c:pt>
                <c:pt idx="22697">
                  <c:v>0.001</c:v>
                </c:pt>
                <c:pt idx="22698">
                  <c:v>0.001</c:v>
                </c:pt>
                <c:pt idx="22699">
                  <c:v>0.0</c:v>
                </c:pt>
                <c:pt idx="22700">
                  <c:v>0.0</c:v>
                </c:pt>
                <c:pt idx="22701">
                  <c:v>0.001</c:v>
                </c:pt>
                <c:pt idx="22702">
                  <c:v>0.001</c:v>
                </c:pt>
                <c:pt idx="22703">
                  <c:v>0.001</c:v>
                </c:pt>
                <c:pt idx="22704">
                  <c:v>0.0</c:v>
                </c:pt>
                <c:pt idx="22705">
                  <c:v>0.0</c:v>
                </c:pt>
                <c:pt idx="22706">
                  <c:v>0.0</c:v>
                </c:pt>
                <c:pt idx="22707">
                  <c:v>0.0</c:v>
                </c:pt>
                <c:pt idx="22708">
                  <c:v>0.001</c:v>
                </c:pt>
                <c:pt idx="22709">
                  <c:v>0.001</c:v>
                </c:pt>
                <c:pt idx="22710">
                  <c:v>0.0</c:v>
                </c:pt>
                <c:pt idx="22711">
                  <c:v>0.0</c:v>
                </c:pt>
                <c:pt idx="22712">
                  <c:v>0.001</c:v>
                </c:pt>
                <c:pt idx="22713">
                  <c:v>0.001</c:v>
                </c:pt>
                <c:pt idx="22714">
                  <c:v>0.001</c:v>
                </c:pt>
                <c:pt idx="22715">
                  <c:v>0.0</c:v>
                </c:pt>
                <c:pt idx="22716">
                  <c:v>0.001</c:v>
                </c:pt>
                <c:pt idx="22717">
                  <c:v>0.0</c:v>
                </c:pt>
                <c:pt idx="22718">
                  <c:v>0.001</c:v>
                </c:pt>
                <c:pt idx="22719">
                  <c:v>0.001</c:v>
                </c:pt>
                <c:pt idx="22720">
                  <c:v>0.001</c:v>
                </c:pt>
                <c:pt idx="22721">
                  <c:v>0.0</c:v>
                </c:pt>
                <c:pt idx="22722">
                  <c:v>0.0</c:v>
                </c:pt>
                <c:pt idx="22723">
                  <c:v>0.0</c:v>
                </c:pt>
                <c:pt idx="22724">
                  <c:v>0.002</c:v>
                </c:pt>
                <c:pt idx="22725">
                  <c:v>0.001</c:v>
                </c:pt>
                <c:pt idx="22726">
                  <c:v>0.0</c:v>
                </c:pt>
                <c:pt idx="22727">
                  <c:v>0.0</c:v>
                </c:pt>
                <c:pt idx="22728">
                  <c:v>0.0</c:v>
                </c:pt>
                <c:pt idx="22729">
                  <c:v>0.0</c:v>
                </c:pt>
                <c:pt idx="22730">
                  <c:v>0.0</c:v>
                </c:pt>
                <c:pt idx="22731">
                  <c:v>0.001</c:v>
                </c:pt>
                <c:pt idx="22732">
                  <c:v>0.001</c:v>
                </c:pt>
                <c:pt idx="22733">
                  <c:v>0.002</c:v>
                </c:pt>
                <c:pt idx="22734">
                  <c:v>0.001</c:v>
                </c:pt>
                <c:pt idx="22735">
                  <c:v>0.001</c:v>
                </c:pt>
                <c:pt idx="22736">
                  <c:v>0.0</c:v>
                </c:pt>
                <c:pt idx="22737">
                  <c:v>0.001</c:v>
                </c:pt>
                <c:pt idx="22738">
                  <c:v>0.0</c:v>
                </c:pt>
                <c:pt idx="22739">
                  <c:v>0.0</c:v>
                </c:pt>
                <c:pt idx="22740">
                  <c:v>0.001</c:v>
                </c:pt>
                <c:pt idx="22741">
                  <c:v>0.0</c:v>
                </c:pt>
                <c:pt idx="22742">
                  <c:v>0.002</c:v>
                </c:pt>
                <c:pt idx="22743">
                  <c:v>0.0</c:v>
                </c:pt>
                <c:pt idx="22744">
                  <c:v>0.0</c:v>
                </c:pt>
                <c:pt idx="22745">
                  <c:v>0.0</c:v>
                </c:pt>
                <c:pt idx="22746">
                  <c:v>0.0</c:v>
                </c:pt>
                <c:pt idx="22747">
                  <c:v>0.0</c:v>
                </c:pt>
                <c:pt idx="22748">
                  <c:v>0.0</c:v>
                </c:pt>
                <c:pt idx="22749">
                  <c:v>0.0</c:v>
                </c:pt>
                <c:pt idx="22750">
                  <c:v>0.001</c:v>
                </c:pt>
                <c:pt idx="22751">
                  <c:v>0.001</c:v>
                </c:pt>
                <c:pt idx="22752">
                  <c:v>0.001</c:v>
                </c:pt>
                <c:pt idx="22753">
                  <c:v>0.0</c:v>
                </c:pt>
                <c:pt idx="22754">
                  <c:v>0.002</c:v>
                </c:pt>
                <c:pt idx="22755">
                  <c:v>0.0</c:v>
                </c:pt>
                <c:pt idx="22756">
                  <c:v>0.0</c:v>
                </c:pt>
                <c:pt idx="22757">
                  <c:v>0.0</c:v>
                </c:pt>
                <c:pt idx="22758">
                  <c:v>0.0</c:v>
                </c:pt>
                <c:pt idx="22759">
                  <c:v>0.001</c:v>
                </c:pt>
                <c:pt idx="22760">
                  <c:v>0.002</c:v>
                </c:pt>
                <c:pt idx="22761">
                  <c:v>0.001</c:v>
                </c:pt>
                <c:pt idx="22762">
                  <c:v>0.001</c:v>
                </c:pt>
                <c:pt idx="22763">
                  <c:v>0.0</c:v>
                </c:pt>
                <c:pt idx="22764">
                  <c:v>0.001</c:v>
                </c:pt>
                <c:pt idx="22765">
                  <c:v>0.001</c:v>
                </c:pt>
                <c:pt idx="22766">
                  <c:v>0.0</c:v>
                </c:pt>
                <c:pt idx="22767">
                  <c:v>0.001</c:v>
                </c:pt>
                <c:pt idx="22768">
                  <c:v>0.0</c:v>
                </c:pt>
                <c:pt idx="22769">
                  <c:v>0.001</c:v>
                </c:pt>
                <c:pt idx="22770">
                  <c:v>0.001</c:v>
                </c:pt>
                <c:pt idx="22771">
                  <c:v>0.0</c:v>
                </c:pt>
                <c:pt idx="22772">
                  <c:v>0.001</c:v>
                </c:pt>
                <c:pt idx="22773">
                  <c:v>0.0</c:v>
                </c:pt>
                <c:pt idx="22774">
                  <c:v>0.0</c:v>
                </c:pt>
                <c:pt idx="22775">
                  <c:v>0.0</c:v>
                </c:pt>
                <c:pt idx="22776">
                  <c:v>0.0</c:v>
                </c:pt>
                <c:pt idx="22777">
                  <c:v>0.0</c:v>
                </c:pt>
                <c:pt idx="22778">
                  <c:v>0.001</c:v>
                </c:pt>
                <c:pt idx="22779">
                  <c:v>0.0</c:v>
                </c:pt>
                <c:pt idx="22780">
                  <c:v>0.001</c:v>
                </c:pt>
                <c:pt idx="22781">
                  <c:v>0.0</c:v>
                </c:pt>
                <c:pt idx="22782">
                  <c:v>0.0</c:v>
                </c:pt>
                <c:pt idx="22783">
                  <c:v>0.001</c:v>
                </c:pt>
                <c:pt idx="22784">
                  <c:v>0.001</c:v>
                </c:pt>
                <c:pt idx="22785">
                  <c:v>0.0</c:v>
                </c:pt>
                <c:pt idx="22786">
                  <c:v>0.0</c:v>
                </c:pt>
                <c:pt idx="22787">
                  <c:v>0.0</c:v>
                </c:pt>
                <c:pt idx="22788">
                  <c:v>0.0</c:v>
                </c:pt>
                <c:pt idx="22789">
                  <c:v>0.001</c:v>
                </c:pt>
                <c:pt idx="22790">
                  <c:v>0.001</c:v>
                </c:pt>
                <c:pt idx="22791">
                  <c:v>0.001</c:v>
                </c:pt>
                <c:pt idx="22792">
                  <c:v>0.0</c:v>
                </c:pt>
                <c:pt idx="22793">
                  <c:v>0.001</c:v>
                </c:pt>
                <c:pt idx="22794">
                  <c:v>0.0</c:v>
                </c:pt>
                <c:pt idx="22795">
                  <c:v>0.001</c:v>
                </c:pt>
                <c:pt idx="22796">
                  <c:v>0.002</c:v>
                </c:pt>
                <c:pt idx="22797">
                  <c:v>0.0</c:v>
                </c:pt>
                <c:pt idx="22798">
                  <c:v>0.0</c:v>
                </c:pt>
                <c:pt idx="22799">
                  <c:v>0.001</c:v>
                </c:pt>
                <c:pt idx="22800">
                  <c:v>0.001</c:v>
                </c:pt>
                <c:pt idx="22801">
                  <c:v>0.0</c:v>
                </c:pt>
                <c:pt idx="22802">
                  <c:v>0.001</c:v>
                </c:pt>
                <c:pt idx="22803">
                  <c:v>0.002</c:v>
                </c:pt>
                <c:pt idx="22804">
                  <c:v>0.0</c:v>
                </c:pt>
                <c:pt idx="22805">
                  <c:v>0.001</c:v>
                </c:pt>
                <c:pt idx="22806">
                  <c:v>0.001</c:v>
                </c:pt>
                <c:pt idx="22807">
                  <c:v>0.001</c:v>
                </c:pt>
                <c:pt idx="22808">
                  <c:v>0.0</c:v>
                </c:pt>
                <c:pt idx="22809">
                  <c:v>0.001</c:v>
                </c:pt>
                <c:pt idx="22810">
                  <c:v>0.001</c:v>
                </c:pt>
                <c:pt idx="22811">
                  <c:v>0.0</c:v>
                </c:pt>
                <c:pt idx="22812">
                  <c:v>0.0</c:v>
                </c:pt>
                <c:pt idx="22813">
                  <c:v>0.001</c:v>
                </c:pt>
                <c:pt idx="22814">
                  <c:v>0.0</c:v>
                </c:pt>
                <c:pt idx="22815">
                  <c:v>0.0</c:v>
                </c:pt>
                <c:pt idx="22816">
                  <c:v>0.001</c:v>
                </c:pt>
                <c:pt idx="22817">
                  <c:v>0.0</c:v>
                </c:pt>
                <c:pt idx="22818">
                  <c:v>0.001</c:v>
                </c:pt>
                <c:pt idx="22819">
                  <c:v>0.0</c:v>
                </c:pt>
                <c:pt idx="22820">
                  <c:v>0.001</c:v>
                </c:pt>
                <c:pt idx="22821">
                  <c:v>0.0</c:v>
                </c:pt>
                <c:pt idx="22822">
                  <c:v>0.0</c:v>
                </c:pt>
                <c:pt idx="22823">
                  <c:v>0.001</c:v>
                </c:pt>
                <c:pt idx="22824">
                  <c:v>0.0</c:v>
                </c:pt>
                <c:pt idx="22825">
                  <c:v>0.0</c:v>
                </c:pt>
                <c:pt idx="22826">
                  <c:v>0.0</c:v>
                </c:pt>
                <c:pt idx="22827">
                  <c:v>0.0</c:v>
                </c:pt>
                <c:pt idx="22828">
                  <c:v>0.0</c:v>
                </c:pt>
                <c:pt idx="22829">
                  <c:v>0.0</c:v>
                </c:pt>
                <c:pt idx="22830">
                  <c:v>0.001</c:v>
                </c:pt>
                <c:pt idx="22831">
                  <c:v>0.0</c:v>
                </c:pt>
                <c:pt idx="22832">
                  <c:v>0.001</c:v>
                </c:pt>
                <c:pt idx="22833">
                  <c:v>0.0</c:v>
                </c:pt>
                <c:pt idx="22834">
                  <c:v>0.001</c:v>
                </c:pt>
                <c:pt idx="22835">
                  <c:v>0.001</c:v>
                </c:pt>
                <c:pt idx="22836">
                  <c:v>0.001</c:v>
                </c:pt>
                <c:pt idx="22837">
                  <c:v>0.002</c:v>
                </c:pt>
                <c:pt idx="22838">
                  <c:v>0.001</c:v>
                </c:pt>
                <c:pt idx="22839">
                  <c:v>0.0</c:v>
                </c:pt>
                <c:pt idx="22840">
                  <c:v>0.001</c:v>
                </c:pt>
                <c:pt idx="22841">
                  <c:v>0.0</c:v>
                </c:pt>
                <c:pt idx="22842">
                  <c:v>0.002</c:v>
                </c:pt>
                <c:pt idx="22843">
                  <c:v>0.001</c:v>
                </c:pt>
                <c:pt idx="22844">
                  <c:v>0.0</c:v>
                </c:pt>
                <c:pt idx="22845">
                  <c:v>0.001</c:v>
                </c:pt>
                <c:pt idx="22846">
                  <c:v>0.003</c:v>
                </c:pt>
                <c:pt idx="22847">
                  <c:v>0.001</c:v>
                </c:pt>
                <c:pt idx="22848">
                  <c:v>0.001</c:v>
                </c:pt>
                <c:pt idx="22849">
                  <c:v>0.001</c:v>
                </c:pt>
                <c:pt idx="22850">
                  <c:v>0.001</c:v>
                </c:pt>
                <c:pt idx="22851">
                  <c:v>0.0</c:v>
                </c:pt>
                <c:pt idx="22852">
                  <c:v>0.001</c:v>
                </c:pt>
                <c:pt idx="22853">
                  <c:v>0.0</c:v>
                </c:pt>
                <c:pt idx="22854">
                  <c:v>0.0</c:v>
                </c:pt>
                <c:pt idx="22855">
                  <c:v>0.0</c:v>
                </c:pt>
                <c:pt idx="22856">
                  <c:v>0.0</c:v>
                </c:pt>
                <c:pt idx="22857">
                  <c:v>0.0</c:v>
                </c:pt>
                <c:pt idx="22858">
                  <c:v>0.0</c:v>
                </c:pt>
                <c:pt idx="22859">
                  <c:v>0.001</c:v>
                </c:pt>
                <c:pt idx="22860">
                  <c:v>0.0</c:v>
                </c:pt>
                <c:pt idx="22861">
                  <c:v>0.001</c:v>
                </c:pt>
                <c:pt idx="22862">
                  <c:v>0.001</c:v>
                </c:pt>
                <c:pt idx="22863">
                  <c:v>0.0</c:v>
                </c:pt>
                <c:pt idx="22864">
                  <c:v>0.001</c:v>
                </c:pt>
                <c:pt idx="22865">
                  <c:v>0.001</c:v>
                </c:pt>
                <c:pt idx="22866">
                  <c:v>0.001</c:v>
                </c:pt>
                <c:pt idx="22867">
                  <c:v>0.001</c:v>
                </c:pt>
                <c:pt idx="22868">
                  <c:v>0.001</c:v>
                </c:pt>
                <c:pt idx="22869">
                  <c:v>0.001</c:v>
                </c:pt>
                <c:pt idx="22870">
                  <c:v>0.001</c:v>
                </c:pt>
                <c:pt idx="22871">
                  <c:v>0.0</c:v>
                </c:pt>
                <c:pt idx="22872">
                  <c:v>0.0</c:v>
                </c:pt>
                <c:pt idx="22873">
                  <c:v>0.001</c:v>
                </c:pt>
                <c:pt idx="22874">
                  <c:v>0.0</c:v>
                </c:pt>
                <c:pt idx="22875">
                  <c:v>0.001</c:v>
                </c:pt>
                <c:pt idx="22876">
                  <c:v>0.002</c:v>
                </c:pt>
                <c:pt idx="22877">
                  <c:v>0.001</c:v>
                </c:pt>
                <c:pt idx="22878">
                  <c:v>0.0</c:v>
                </c:pt>
                <c:pt idx="22879">
                  <c:v>0.001</c:v>
                </c:pt>
                <c:pt idx="22880">
                  <c:v>0.001</c:v>
                </c:pt>
                <c:pt idx="22881">
                  <c:v>0.0</c:v>
                </c:pt>
                <c:pt idx="22882">
                  <c:v>0.001</c:v>
                </c:pt>
                <c:pt idx="22883">
                  <c:v>0.001</c:v>
                </c:pt>
                <c:pt idx="22884">
                  <c:v>0.001</c:v>
                </c:pt>
                <c:pt idx="22885">
                  <c:v>0.001</c:v>
                </c:pt>
                <c:pt idx="22886">
                  <c:v>0.001</c:v>
                </c:pt>
                <c:pt idx="22887">
                  <c:v>0.0</c:v>
                </c:pt>
                <c:pt idx="22888">
                  <c:v>0.001</c:v>
                </c:pt>
                <c:pt idx="22889">
                  <c:v>0.0</c:v>
                </c:pt>
                <c:pt idx="22890">
                  <c:v>0.001</c:v>
                </c:pt>
                <c:pt idx="22891">
                  <c:v>0.0</c:v>
                </c:pt>
                <c:pt idx="22892">
                  <c:v>0.001</c:v>
                </c:pt>
                <c:pt idx="22893">
                  <c:v>0.001</c:v>
                </c:pt>
                <c:pt idx="22894">
                  <c:v>0.0</c:v>
                </c:pt>
                <c:pt idx="22895">
                  <c:v>0.001</c:v>
                </c:pt>
                <c:pt idx="22896">
                  <c:v>0.001</c:v>
                </c:pt>
                <c:pt idx="22897">
                  <c:v>0.001</c:v>
                </c:pt>
                <c:pt idx="22898">
                  <c:v>0.001</c:v>
                </c:pt>
                <c:pt idx="22899">
                  <c:v>0.001</c:v>
                </c:pt>
                <c:pt idx="22900">
                  <c:v>0.001</c:v>
                </c:pt>
                <c:pt idx="22901">
                  <c:v>0.0</c:v>
                </c:pt>
                <c:pt idx="22902">
                  <c:v>0.001</c:v>
                </c:pt>
                <c:pt idx="22903">
                  <c:v>0.0</c:v>
                </c:pt>
                <c:pt idx="22904">
                  <c:v>0.001</c:v>
                </c:pt>
                <c:pt idx="22905">
                  <c:v>0.002</c:v>
                </c:pt>
                <c:pt idx="22906">
                  <c:v>0.002</c:v>
                </c:pt>
                <c:pt idx="22907">
                  <c:v>0.0</c:v>
                </c:pt>
                <c:pt idx="22908">
                  <c:v>0.002</c:v>
                </c:pt>
                <c:pt idx="22909">
                  <c:v>0.0</c:v>
                </c:pt>
                <c:pt idx="22910">
                  <c:v>0.0</c:v>
                </c:pt>
                <c:pt idx="22911">
                  <c:v>0.001</c:v>
                </c:pt>
                <c:pt idx="22912">
                  <c:v>0.0</c:v>
                </c:pt>
                <c:pt idx="22913">
                  <c:v>0.001</c:v>
                </c:pt>
                <c:pt idx="22914">
                  <c:v>0.0</c:v>
                </c:pt>
                <c:pt idx="22915">
                  <c:v>0.0</c:v>
                </c:pt>
                <c:pt idx="22916">
                  <c:v>0.0</c:v>
                </c:pt>
                <c:pt idx="22917">
                  <c:v>0.0</c:v>
                </c:pt>
                <c:pt idx="22918">
                  <c:v>0.0</c:v>
                </c:pt>
                <c:pt idx="22919">
                  <c:v>0.001</c:v>
                </c:pt>
                <c:pt idx="22920">
                  <c:v>0.0</c:v>
                </c:pt>
                <c:pt idx="22921">
                  <c:v>0.001</c:v>
                </c:pt>
                <c:pt idx="22922">
                  <c:v>0.001</c:v>
                </c:pt>
                <c:pt idx="22923">
                  <c:v>0.001</c:v>
                </c:pt>
                <c:pt idx="22924">
                  <c:v>0.0</c:v>
                </c:pt>
                <c:pt idx="22925">
                  <c:v>0.001</c:v>
                </c:pt>
                <c:pt idx="22926">
                  <c:v>0.0</c:v>
                </c:pt>
                <c:pt idx="22927">
                  <c:v>0.001</c:v>
                </c:pt>
                <c:pt idx="22928">
                  <c:v>0.0</c:v>
                </c:pt>
                <c:pt idx="22929">
                  <c:v>0.0</c:v>
                </c:pt>
                <c:pt idx="22930">
                  <c:v>0.0</c:v>
                </c:pt>
                <c:pt idx="22931">
                  <c:v>0.001</c:v>
                </c:pt>
                <c:pt idx="22932">
                  <c:v>0.0</c:v>
                </c:pt>
                <c:pt idx="22933">
                  <c:v>0.001</c:v>
                </c:pt>
                <c:pt idx="22934">
                  <c:v>0.0</c:v>
                </c:pt>
                <c:pt idx="22935">
                  <c:v>0.001</c:v>
                </c:pt>
                <c:pt idx="22936">
                  <c:v>0.0</c:v>
                </c:pt>
                <c:pt idx="22937">
                  <c:v>0.0</c:v>
                </c:pt>
                <c:pt idx="22938">
                  <c:v>0.001</c:v>
                </c:pt>
                <c:pt idx="22939">
                  <c:v>0.001</c:v>
                </c:pt>
                <c:pt idx="22940">
                  <c:v>0.0</c:v>
                </c:pt>
                <c:pt idx="22941">
                  <c:v>0.001</c:v>
                </c:pt>
                <c:pt idx="22942">
                  <c:v>0.002</c:v>
                </c:pt>
                <c:pt idx="22943">
                  <c:v>0.001</c:v>
                </c:pt>
                <c:pt idx="22944">
                  <c:v>0.001</c:v>
                </c:pt>
                <c:pt idx="22945">
                  <c:v>0.0</c:v>
                </c:pt>
                <c:pt idx="22946">
                  <c:v>0.001</c:v>
                </c:pt>
                <c:pt idx="22947">
                  <c:v>0.001</c:v>
                </c:pt>
                <c:pt idx="22948">
                  <c:v>0.0</c:v>
                </c:pt>
                <c:pt idx="22949">
                  <c:v>0.0</c:v>
                </c:pt>
                <c:pt idx="22950">
                  <c:v>0.001</c:v>
                </c:pt>
                <c:pt idx="22951">
                  <c:v>0.0</c:v>
                </c:pt>
                <c:pt idx="22952">
                  <c:v>0.001</c:v>
                </c:pt>
                <c:pt idx="22953">
                  <c:v>0.001</c:v>
                </c:pt>
                <c:pt idx="22954">
                  <c:v>0.001</c:v>
                </c:pt>
                <c:pt idx="22955">
                  <c:v>0.0</c:v>
                </c:pt>
                <c:pt idx="22956">
                  <c:v>0.0</c:v>
                </c:pt>
                <c:pt idx="22957">
                  <c:v>0.002</c:v>
                </c:pt>
                <c:pt idx="22958">
                  <c:v>0.0</c:v>
                </c:pt>
                <c:pt idx="22959">
                  <c:v>0.001</c:v>
                </c:pt>
                <c:pt idx="22960">
                  <c:v>0.001</c:v>
                </c:pt>
                <c:pt idx="22961">
                  <c:v>0.001</c:v>
                </c:pt>
                <c:pt idx="22962">
                  <c:v>0.002</c:v>
                </c:pt>
                <c:pt idx="22963">
                  <c:v>0.0</c:v>
                </c:pt>
                <c:pt idx="22964">
                  <c:v>0.001</c:v>
                </c:pt>
                <c:pt idx="22965">
                  <c:v>0.0</c:v>
                </c:pt>
                <c:pt idx="22966">
                  <c:v>0.0</c:v>
                </c:pt>
                <c:pt idx="22967">
                  <c:v>0.0</c:v>
                </c:pt>
                <c:pt idx="22968">
                  <c:v>0.0</c:v>
                </c:pt>
                <c:pt idx="22969">
                  <c:v>0.0</c:v>
                </c:pt>
                <c:pt idx="22970">
                  <c:v>0.001</c:v>
                </c:pt>
                <c:pt idx="22971">
                  <c:v>0.0</c:v>
                </c:pt>
                <c:pt idx="22972">
                  <c:v>0.0</c:v>
                </c:pt>
                <c:pt idx="22973">
                  <c:v>0.001</c:v>
                </c:pt>
                <c:pt idx="22974">
                  <c:v>0.0</c:v>
                </c:pt>
                <c:pt idx="22975">
                  <c:v>0.001</c:v>
                </c:pt>
                <c:pt idx="22976">
                  <c:v>0.001</c:v>
                </c:pt>
                <c:pt idx="22977">
                  <c:v>0.001</c:v>
                </c:pt>
                <c:pt idx="22978">
                  <c:v>0.0</c:v>
                </c:pt>
                <c:pt idx="22979">
                  <c:v>0.0</c:v>
                </c:pt>
                <c:pt idx="22980">
                  <c:v>0.001</c:v>
                </c:pt>
                <c:pt idx="22981">
                  <c:v>0.002</c:v>
                </c:pt>
                <c:pt idx="22982">
                  <c:v>0.0</c:v>
                </c:pt>
                <c:pt idx="22983">
                  <c:v>0.0</c:v>
                </c:pt>
                <c:pt idx="22984">
                  <c:v>0.001</c:v>
                </c:pt>
                <c:pt idx="22985">
                  <c:v>0.0</c:v>
                </c:pt>
                <c:pt idx="22986">
                  <c:v>0.0</c:v>
                </c:pt>
                <c:pt idx="22987">
                  <c:v>0.002</c:v>
                </c:pt>
                <c:pt idx="22988">
                  <c:v>0.002</c:v>
                </c:pt>
                <c:pt idx="22989">
                  <c:v>0.001</c:v>
                </c:pt>
                <c:pt idx="22990">
                  <c:v>0.0</c:v>
                </c:pt>
                <c:pt idx="22991">
                  <c:v>0.0</c:v>
                </c:pt>
                <c:pt idx="22992">
                  <c:v>0.0</c:v>
                </c:pt>
                <c:pt idx="22993">
                  <c:v>0.001</c:v>
                </c:pt>
                <c:pt idx="22994">
                  <c:v>0.002</c:v>
                </c:pt>
                <c:pt idx="22995">
                  <c:v>0.001</c:v>
                </c:pt>
                <c:pt idx="22996">
                  <c:v>0.001</c:v>
                </c:pt>
                <c:pt idx="22997">
                  <c:v>0.001</c:v>
                </c:pt>
                <c:pt idx="22998">
                  <c:v>0.001</c:v>
                </c:pt>
                <c:pt idx="22999">
                  <c:v>0.0</c:v>
                </c:pt>
                <c:pt idx="23000">
                  <c:v>0.001</c:v>
                </c:pt>
                <c:pt idx="23001">
                  <c:v>0.0</c:v>
                </c:pt>
                <c:pt idx="23002">
                  <c:v>0.001</c:v>
                </c:pt>
                <c:pt idx="23003">
                  <c:v>0.0</c:v>
                </c:pt>
                <c:pt idx="23004">
                  <c:v>0.0</c:v>
                </c:pt>
                <c:pt idx="23005">
                  <c:v>0.0</c:v>
                </c:pt>
                <c:pt idx="23006">
                  <c:v>0.0</c:v>
                </c:pt>
                <c:pt idx="23007">
                  <c:v>0.0</c:v>
                </c:pt>
                <c:pt idx="23008">
                  <c:v>0.001</c:v>
                </c:pt>
                <c:pt idx="23009">
                  <c:v>0.001</c:v>
                </c:pt>
                <c:pt idx="23010">
                  <c:v>0.0</c:v>
                </c:pt>
                <c:pt idx="23011">
                  <c:v>0.001</c:v>
                </c:pt>
                <c:pt idx="23012">
                  <c:v>0.001</c:v>
                </c:pt>
                <c:pt idx="23013">
                  <c:v>0.001</c:v>
                </c:pt>
                <c:pt idx="23014">
                  <c:v>0.001</c:v>
                </c:pt>
                <c:pt idx="23015">
                  <c:v>0.0</c:v>
                </c:pt>
                <c:pt idx="23016">
                  <c:v>0.001</c:v>
                </c:pt>
                <c:pt idx="23017">
                  <c:v>0.0</c:v>
                </c:pt>
                <c:pt idx="23018">
                  <c:v>0.001</c:v>
                </c:pt>
                <c:pt idx="23019">
                  <c:v>0.002</c:v>
                </c:pt>
                <c:pt idx="23020">
                  <c:v>0.0</c:v>
                </c:pt>
                <c:pt idx="23021">
                  <c:v>0.001</c:v>
                </c:pt>
                <c:pt idx="23022">
                  <c:v>0.0</c:v>
                </c:pt>
                <c:pt idx="23023">
                  <c:v>0.002</c:v>
                </c:pt>
                <c:pt idx="23024">
                  <c:v>0.001</c:v>
                </c:pt>
                <c:pt idx="23025">
                  <c:v>0.001</c:v>
                </c:pt>
                <c:pt idx="23026">
                  <c:v>0.001</c:v>
                </c:pt>
                <c:pt idx="23027">
                  <c:v>0.0</c:v>
                </c:pt>
                <c:pt idx="23028">
                  <c:v>0.0</c:v>
                </c:pt>
                <c:pt idx="23029">
                  <c:v>0.001</c:v>
                </c:pt>
                <c:pt idx="23030">
                  <c:v>0.001</c:v>
                </c:pt>
                <c:pt idx="23031">
                  <c:v>0.0</c:v>
                </c:pt>
                <c:pt idx="23032">
                  <c:v>0.002</c:v>
                </c:pt>
                <c:pt idx="23033">
                  <c:v>0.0</c:v>
                </c:pt>
                <c:pt idx="23034">
                  <c:v>0.0</c:v>
                </c:pt>
                <c:pt idx="23035">
                  <c:v>0.0</c:v>
                </c:pt>
                <c:pt idx="23036">
                  <c:v>0.0</c:v>
                </c:pt>
                <c:pt idx="23037">
                  <c:v>0.001</c:v>
                </c:pt>
                <c:pt idx="23038">
                  <c:v>0.001</c:v>
                </c:pt>
                <c:pt idx="23039">
                  <c:v>0.001</c:v>
                </c:pt>
                <c:pt idx="23040">
                  <c:v>0.001</c:v>
                </c:pt>
                <c:pt idx="23041">
                  <c:v>0.001</c:v>
                </c:pt>
                <c:pt idx="23042">
                  <c:v>0.0</c:v>
                </c:pt>
                <c:pt idx="23043">
                  <c:v>0.0</c:v>
                </c:pt>
                <c:pt idx="23044">
                  <c:v>0.001</c:v>
                </c:pt>
                <c:pt idx="23045">
                  <c:v>0.001</c:v>
                </c:pt>
                <c:pt idx="23046">
                  <c:v>0.001</c:v>
                </c:pt>
                <c:pt idx="23047">
                  <c:v>0.0</c:v>
                </c:pt>
                <c:pt idx="23048">
                  <c:v>0.0</c:v>
                </c:pt>
                <c:pt idx="23049">
                  <c:v>0.001</c:v>
                </c:pt>
                <c:pt idx="23050">
                  <c:v>0.0</c:v>
                </c:pt>
                <c:pt idx="23051">
                  <c:v>0.001</c:v>
                </c:pt>
                <c:pt idx="23052">
                  <c:v>0.001</c:v>
                </c:pt>
                <c:pt idx="23053">
                  <c:v>0.002</c:v>
                </c:pt>
                <c:pt idx="23054">
                  <c:v>0.001</c:v>
                </c:pt>
                <c:pt idx="23055">
                  <c:v>0.001</c:v>
                </c:pt>
                <c:pt idx="23056">
                  <c:v>0.001</c:v>
                </c:pt>
                <c:pt idx="23057">
                  <c:v>0.0</c:v>
                </c:pt>
                <c:pt idx="23058">
                  <c:v>0.001</c:v>
                </c:pt>
                <c:pt idx="23059">
                  <c:v>0.0</c:v>
                </c:pt>
                <c:pt idx="23060">
                  <c:v>0.0</c:v>
                </c:pt>
                <c:pt idx="23061">
                  <c:v>0.001</c:v>
                </c:pt>
                <c:pt idx="23062">
                  <c:v>0.0</c:v>
                </c:pt>
                <c:pt idx="23063">
                  <c:v>0.0</c:v>
                </c:pt>
                <c:pt idx="23064">
                  <c:v>0.0</c:v>
                </c:pt>
                <c:pt idx="23065">
                  <c:v>0.001</c:v>
                </c:pt>
                <c:pt idx="23066">
                  <c:v>0.001</c:v>
                </c:pt>
                <c:pt idx="23067">
                  <c:v>0.001</c:v>
                </c:pt>
                <c:pt idx="23068">
                  <c:v>0.0</c:v>
                </c:pt>
                <c:pt idx="23069">
                  <c:v>0.0</c:v>
                </c:pt>
                <c:pt idx="23070">
                  <c:v>0.002</c:v>
                </c:pt>
                <c:pt idx="23071">
                  <c:v>0.0</c:v>
                </c:pt>
                <c:pt idx="23072">
                  <c:v>0.002</c:v>
                </c:pt>
                <c:pt idx="23073">
                  <c:v>0.001</c:v>
                </c:pt>
                <c:pt idx="23074">
                  <c:v>0.0</c:v>
                </c:pt>
                <c:pt idx="23075">
                  <c:v>0.0</c:v>
                </c:pt>
                <c:pt idx="23076">
                  <c:v>0.0</c:v>
                </c:pt>
                <c:pt idx="23077">
                  <c:v>0.001</c:v>
                </c:pt>
                <c:pt idx="23078">
                  <c:v>0.0</c:v>
                </c:pt>
                <c:pt idx="23079">
                  <c:v>0.0</c:v>
                </c:pt>
                <c:pt idx="23080">
                  <c:v>0.002</c:v>
                </c:pt>
                <c:pt idx="23081">
                  <c:v>0.0</c:v>
                </c:pt>
                <c:pt idx="23082">
                  <c:v>0.001</c:v>
                </c:pt>
                <c:pt idx="23083">
                  <c:v>0.001</c:v>
                </c:pt>
                <c:pt idx="23084">
                  <c:v>0.0</c:v>
                </c:pt>
                <c:pt idx="23085">
                  <c:v>0.001</c:v>
                </c:pt>
                <c:pt idx="23086">
                  <c:v>0.0</c:v>
                </c:pt>
                <c:pt idx="23087">
                  <c:v>0.0</c:v>
                </c:pt>
                <c:pt idx="23088">
                  <c:v>0.0</c:v>
                </c:pt>
                <c:pt idx="23089">
                  <c:v>0.0</c:v>
                </c:pt>
                <c:pt idx="23090">
                  <c:v>0.0</c:v>
                </c:pt>
                <c:pt idx="23091">
                  <c:v>0.0</c:v>
                </c:pt>
                <c:pt idx="23092">
                  <c:v>0.0</c:v>
                </c:pt>
                <c:pt idx="23093">
                  <c:v>0.001</c:v>
                </c:pt>
                <c:pt idx="23094">
                  <c:v>0.0</c:v>
                </c:pt>
                <c:pt idx="23095">
                  <c:v>0.0</c:v>
                </c:pt>
                <c:pt idx="23096">
                  <c:v>0.0</c:v>
                </c:pt>
                <c:pt idx="23097">
                  <c:v>0.0</c:v>
                </c:pt>
                <c:pt idx="23098">
                  <c:v>0.0</c:v>
                </c:pt>
                <c:pt idx="23099">
                  <c:v>0.001</c:v>
                </c:pt>
                <c:pt idx="23100">
                  <c:v>0.001</c:v>
                </c:pt>
                <c:pt idx="23101">
                  <c:v>0.001</c:v>
                </c:pt>
                <c:pt idx="23102">
                  <c:v>0.001</c:v>
                </c:pt>
                <c:pt idx="23103">
                  <c:v>0.001</c:v>
                </c:pt>
                <c:pt idx="23104">
                  <c:v>0.002</c:v>
                </c:pt>
                <c:pt idx="23105">
                  <c:v>0.001</c:v>
                </c:pt>
                <c:pt idx="23106">
                  <c:v>0.0</c:v>
                </c:pt>
                <c:pt idx="23107">
                  <c:v>0.001</c:v>
                </c:pt>
                <c:pt idx="23108">
                  <c:v>0.002</c:v>
                </c:pt>
                <c:pt idx="23109">
                  <c:v>0.0</c:v>
                </c:pt>
                <c:pt idx="23110">
                  <c:v>0.001</c:v>
                </c:pt>
                <c:pt idx="23111">
                  <c:v>0.0</c:v>
                </c:pt>
                <c:pt idx="23112">
                  <c:v>0.001</c:v>
                </c:pt>
                <c:pt idx="23113">
                  <c:v>0.001</c:v>
                </c:pt>
                <c:pt idx="23114">
                  <c:v>0.0</c:v>
                </c:pt>
                <c:pt idx="23115">
                  <c:v>0.0</c:v>
                </c:pt>
                <c:pt idx="23116">
                  <c:v>0.0</c:v>
                </c:pt>
                <c:pt idx="23117">
                  <c:v>0.001</c:v>
                </c:pt>
                <c:pt idx="23118">
                  <c:v>0.0</c:v>
                </c:pt>
                <c:pt idx="23119">
                  <c:v>0.0</c:v>
                </c:pt>
                <c:pt idx="23120">
                  <c:v>0.0</c:v>
                </c:pt>
                <c:pt idx="23121">
                  <c:v>0.0</c:v>
                </c:pt>
                <c:pt idx="23122">
                  <c:v>0.0</c:v>
                </c:pt>
                <c:pt idx="23123">
                  <c:v>0.0</c:v>
                </c:pt>
                <c:pt idx="23124">
                  <c:v>0.001</c:v>
                </c:pt>
                <c:pt idx="23125">
                  <c:v>0.0</c:v>
                </c:pt>
                <c:pt idx="23126">
                  <c:v>0.001</c:v>
                </c:pt>
                <c:pt idx="23127">
                  <c:v>0.0</c:v>
                </c:pt>
                <c:pt idx="23128">
                  <c:v>0.001</c:v>
                </c:pt>
                <c:pt idx="23129">
                  <c:v>0.001</c:v>
                </c:pt>
                <c:pt idx="23130">
                  <c:v>0.0</c:v>
                </c:pt>
                <c:pt idx="23131">
                  <c:v>0.0</c:v>
                </c:pt>
                <c:pt idx="23132">
                  <c:v>0.0</c:v>
                </c:pt>
                <c:pt idx="23133">
                  <c:v>0.0</c:v>
                </c:pt>
                <c:pt idx="23134">
                  <c:v>0.001</c:v>
                </c:pt>
                <c:pt idx="23135">
                  <c:v>0.0</c:v>
                </c:pt>
                <c:pt idx="23136">
                  <c:v>0.0</c:v>
                </c:pt>
                <c:pt idx="23137">
                  <c:v>0.001</c:v>
                </c:pt>
                <c:pt idx="23138">
                  <c:v>0.001</c:v>
                </c:pt>
                <c:pt idx="23139">
                  <c:v>0.0</c:v>
                </c:pt>
                <c:pt idx="23140">
                  <c:v>0.0</c:v>
                </c:pt>
                <c:pt idx="23141">
                  <c:v>0.001</c:v>
                </c:pt>
                <c:pt idx="23142">
                  <c:v>0.001</c:v>
                </c:pt>
                <c:pt idx="23143">
                  <c:v>0.0</c:v>
                </c:pt>
                <c:pt idx="23144">
                  <c:v>0.0</c:v>
                </c:pt>
                <c:pt idx="23145">
                  <c:v>0.0</c:v>
                </c:pt>
                <c:pt idx="23146">
                  <c:v>0.0</c:v>
                </c:pt>
                <c:pt idx="23147">
                  <c:v>0.0</c:v>
                </c:pt>
                <c:pt idx="23148">
                  <c:v>0.0</c:v>
                </c:pt>
                <c:pt idx="23149">
                  <c:v>0.001</c:v>
                </c:pt>
                <c:pt idx="23150">
                  <c:v>0.001</c:v>
                </c:pt>
                <c:pt idx="23151">
                  <c:v>0.0</c:v>
                </c:pt>
                <c:pt idx="23152">
                  <c:v>0.0</c:v>
                </c:pt>
                <c:pt idx="23153">
                  <c:v>0.0</c:v>
                </c:pt>
                <c:pt idx="23154">
                  <c:v>0.0</c:v>
                </c:pt>
                <c:pt idx="23155">
                  <c:v>0.0</c:v>
                </c:pt>
                <c:pt idx="23156">
                  <c:v>0.0</c:v>
                </c:pt>
                <c:pt idx="23157">
                  <c:v>0.0</c:v>
                </c:pt>
                <c:pt idx="23158">
                  <c:v>0.0</c:v>
                </c:pt>
                <c:pt idx="23159">
                  <c:v>0.0</c:v>
                </c:pt>
                <c:pt idx="23160">
                  <c:v>0.0</c:v>
                </c:pt>
                <c:pt idx="23161">
                  <c:v>0.0</c:v>
                </c:pt>
                <c:pt idx="23162">
                  <c:v>0.0</c:v>
                </c:pt>
                <c:pt idx="23163">
                  <c:v>0.0</c:v>
                </c:pt>
                <c:pt idx="23164">
                  <c:v>0.001</c:v>
                </c:pt>
                <c:pt idx="23165">
                  <c:v>0.0</c:v>
                </c:pt>
                <c:pt idx="23166">
                  <c:v>0.001</c:v>
                </c:pt>
                <c:pt idx="23167">
                  <c:v>0.001</c:v>
                </c:pt>
                <c:pt idx="23168">
                  <c:v>0.001</c:v>
                </c:pt>
                <c:pt idx="23169">
                  <c:v>0.0</c:v>
                </c:pt>
                <c:pt idx="23170">
                  <c:v>0.001</c:v>
                </c:pt>
                <c:pt idx="23171">
                  <c:v>0.001</c:v>
                </c:pt>
                <c:pt idx="23172">
                  <c:v>0.0</c:v>
                </c:pt>
                <c:pt idx="23173">
                  <c:v>0.001</c:v>
                </c:pt>
                <c:pt idx="23174">
                  <c:v>0.0</c:v>
                </c:pt>
                <c:pt idx="23175">
                  <c:v>0.0</c:v>
                </c:pt>
                <c:pt idx="23176">
                  <c:v>0.0</c:v>
                </c:pt>
                <c:pt idx="23177">
                  <c:v>0.0</c:v>
                </c:pt>
                <c:pt idx="23178">
                  <c:v>0.0</c:v>
                </c:pt>
                <c:pt idx="23179">
                  <c:v>0.0</c:v>
                </c:pt>
                <c:pt idx="23180">
                  <c:v>0.0</c:v>
                </c:pt>
                <c:pt idx="23181">
                  <c:v>0.001</c:v>
                </c:pt>
                <c:pt idx="23182">
                  <c:v>0.001</c:v>
                </c:pt>
                <c:pt idx="23183">
                  <c:v>0.001</c:v>
                </c:pt>
                <c:pt idx="23184">
                  <c:v>0.0</c:v>
                </c:pt>
                <c:pt idx="23185">
                  <c:v>0.001</c:v>
                </c:pt>
                <c:pt idx="23186">
                  <c:v>0.001</c:v>
                </c:pt>
                <c:pt idx="23187">
                  <c:v>0.0</c:v>
                </c:pt>
                <c:pt idx="23188">
                  <c:v>0.001</c:v>
                </c:pt>
                <c:pt idx="23189">
                  <c:v>0.0</c:v>
                </c:pt>
                <c:pt idx="23190">
                  <c:v>0.001</c:v>
                </c:pt>
                <c:pt idx="23191">
                  <c:v>0.0</c:v>
                </c:pt>
                <c:pt idx="23192">
                  <c:v>0.001</c:v>
                </c:pt>
                <c:pt idx="23193">
                  <c:v>0.0</c:v>
                </c:pt>
                <c:pt idx="23194">
                  <c:v>0.001</c:v>
                </c:pt>
                <c:pt idx="23195">
                  <c:v>0.0</c:v>
                </c:pt>
                <c:pt idx="23196">
                  <c:v>0.001</c:v>
                </c:pt>
                <c:pt idx="23197">
                  <c:v>0.001</c:v>
                </c:pt>
                <c:pt idx="23198">
                  <c:v>0.0</c:v>
                </c:pt>
                <c:pt idx="23199">
                  <c:v>0.0</c:v>
                </c:pt>
                <c:pt idx="23200">
                  <c:v>0.001</c:v>
                </c:pt>
                <c:pt idx="23201">
                  <c:v>0.001</c:v>
                </c:pt>
                <c:pt idx="23202">
                  <c:v>0.001</c:v>
                </c:pt>
                <c:pt idx="23203">
                  <c:v>0.001</c:v>
                </c:pt>
                <c:pt idx="23204">
                  <c:v>0.0</c:v>
                </c:pt>
                <c:pt idx="23205">
                  <c:v>0.001</c:v>
                </c:pt>
                <c:pt idx="23206">
                  <c:v>0.001</c:v>
                </c:pt>
                <c:pt idx="23207">
                  <c:v>0.001</c:v>
                </c:pt>
                <c:pt idx="23208">
                  <c:v>0.001</c:v>
                </c:pt>
                <c:pt idx="23209">
                  <c:v>0.0</c:v>
                </c:pt>
                <c:pt idx="23210">
                  <c:v>0.001</c:v>
                </c:pt>
                <c:pt idx="23211">
                  <c:v>0.0</c:v>
                </c:pt>
                <c:pt idx="23212">
                  <c:v>0.0</c:v>
                </c:pt>
                <c:pt idx="23213">
                  <c:v>0.0</c:v>
                </c:pt>
                <c:pt idx="23214">
                  <c:v>0.0</c:v>
                </c:pt>
                <c:pt idx="23215">
                  <c:v>0.0</c:v>
                </c:pt>
                <c:pt idx="23216">
                  <c:v>0.0</c:v>
                </c:pt>
                <c:pt idx="23217">
                  <c:v>0.002</c:v>
                </c:pt>
                <c:pt idx="23218">
                  <c:v>0.0</c:v>
                </c:pt>
                <c:pt idx="23219">
                  <c:v>0.0</c:v>
                </c:pt>
                <c:pt idx="23220">
                  <c:v>0.001</c:v>
                </c:pt>
                <c:pt idx="23221">
                  <c:v>0.0</c:v>
                </c:pt>
                <c:pt idx="23222">
                  <c:v>0.0</c:v>
                </c:pt>
                <c:pt idx="23223">
                  <c:v>0.001</c:v>
                </c:pt>
                <c:pt idx="23224">
                  <c:v>0.0</c:v>
                </c:pt>
                <c:pt idx="23225">
                  <c:v>0.0</c:v>
                </c:pt>
                <c:pt idx="23226">
                  <c:v>0.002</c:v>
                </c:pt>
                <c:pt idx="23227">
                  <c:v>0.0</c:v>
                </c:pt>
                <c:pt idx="23228">
                  <c:v>0.002</c:v>
                </c:pt>
                <c:pt idx="23229">
                  <c:v>0.0</c:v>
                </c:pt>
                <c:pt idx="23230">
                  <c:v>0.0</c:v>
                </c:pt>
                <c:pt idx="23231">
                  <c:v>0.001</c:v>
                </c:pt>
                <c:pt idx="23232">
                  <c:v>0.0</c:v>
                </c:pt>
                <c:pt idx="23233">
                  <c:v>0.001</c:v>
                </c:pt>
                <c:pt idx="23234">
                  <c:v>0.001</c:v>
                </c:pt>
                <c:pt idx="23235">
                  <c:v>0.001</c:v>
                </c:pt>
                <c:pt idx="23236">
                  <c:v>0.0</c:v>
                </c:pt>
                <c:pt idx="23237">
                  <c:v>0.002</c:v>
                </c:pt>
                <c:pt idx="23238">
                  <c:v>0.001</c:v>
                </c:pt>
                <c:pt idx="23239">
                  <c:v>0.001</c:v>
                </c:pt>
                <c:pt idx="23240">
                  <c:v>0.0</c:v>
                </c:pt>
                <c:pt idx="23241">
                  <c:v>0.0</c:v>
                </c:pt>
                <c:pt idx="23242">
                  <c:v>0.001</c:v>
                </c:pt>
                <c:pt idx="23243">
                  <c:v>0.002</c:v>
                </c:pt>
                <c:pt idx="23244">
                  <c:v>0.0</c:v>
                </c:pt>
                <c:pt idx="23245">
                  <c:v>0.0</c:v>
                </c:pt>
                <c:pt idx="23246">
                  <c:v>0.002</c:v>
                </c:pt>
                <c:pt idx="23247">
                  <c:v>0.001</c:v>
                </c:pt>
                <c:pt idx="23248">
                  <c:v>0.0</c:v>
                </c:pt>
                <c:pt idx="23249">
                  <c:v>0.001</c:v>
                </c:pt>
                <c:pt idx="23250">
                  <c:v>0.001</c:v>
                </c:pt>
                <c:pt idx="23251">
                  <c:v>0.001</c:v>
                </c:pt>
                <c:pt idx="23252">
                  <c:v>0.0</c:v>
                </c:pt>
                <c:pt idx="23253">
                  <c:v>0.001</c:v>
                </c:pt>
                <c:pt idx="23254">
                  <c:v>0.0</c:v>
                </c:pt>
                <c:pt idx="23255">
                  <c:v>0.0</c:v>
                </c:pt>
                <c:pt idx="23256">
                  <c:v>0.001</c:v>
                </c:pt>
                <c:pt idx="23257">
                  <c:v>0.001</c:v>
                </c:pt>
                <c:pt idx="23258">
                  <c:v>0.0</c:v>
                </c:pt>
                <c:pt idx="23259">
                  <c:v>0.001</c:v>
                </c:pt>
                <c:pt idx="23260">
                  <c:v>0.0</c:v>
                </c:pt>
                <c:pt idx="23261">
                  <c:v>0.0</c:v>
                </c:pt>
                <c:pt idx="23262">
                  <c:v>0.001</c:v>
                </c:pt>
                <c:pt idx="23263">
                  <c:v>0.001</c:v>
                </c:pt>
                <c:pt idx="23264">
                  <c:v>0.002</c:v>
                </c:pt>
                <c:pt idx="23265">
                  <c:v>0.001</c:v>
                </c:pt>
                <c:pt idx="23266">
                  <c:v>0.001</c:v>
                </c:pt>
                <c:pt idx="23267">
                  <c:v>0.0</c:v>
                </c:pt>
                <c:pt idx="23268">
                  <c:v>0.001</c:v>
                </c:pt>
                <c:pt idx="23269">
                  <c:v>0.001</c:v>
                </c:pt>
                <c:pt idx="23270">
                  <c:v>0.002</c:v>
                </c:pt>
                <c:pt idx="23271">
                  <c:v>0.0</c:v>
                </c:pt>
                <c:pt idx="23272">
                  <c:v>0.001</c:v>
                </c:pt>
                <c:pt idx="23273">
                  <c:v>0.001</c:v>
                </c:pt>
                <c:pt idx="23274">
                  <c:v>0.0</c:v>
                </c:pt>
                <c:pt idx="23275">
                  <c:v>0.0</c:v>
                </c:pt>
                <c:pt idx="23276">
                  <c:v>0.0</c:v>
                </c:pt>
                <c:pt idx="23277">
                  <c:v>0.0</c:v>
                </c:pt>
                <c:pt idx="23278">
                  <c:v>0.0</c:v>
                </c:pt>
                <c:pt idx="23279">
                  <c:v>0.0</c:v>
                </c:pt>
                <c:pt idx="23280">
                  <c:v>0.0</c:v>
                </c:pt>
                <c:pt idx="23281">
                  <c:v>0.0</c:v>
                </c:pt>
                <c:pt idx="23282">
                  <c:v>0.0</c:v>
                </c:pt>
                <c:pt idx="23283">
                  <c:v>0.0</c:v>
                </c:pt>
                <c:pt idx="23284">
                  <c:v>0.0</c:v>
                </c:pt>
                <c:pt idx="23285">
                  <c:v>0.001</c:v>
                </c:pt>
                <c:pt idx="23286">
                  <c:v>0.003</c:v>
                </c:pt>
                <c:pt idx="23287">
                  <c:v>0.0</c:v>
                </c:pt>
                <c:pt idx="23288">
                  <c:v>0.001</c:v>
                </c:pt>
                <c:pt idx="23289">
                  <c:v>0.0</c:v>
                </c:pt>
                <c:pt idx="23290">
                  <c:v>0.001</c:v>
                </c:pt>
                <c:pt idx="23291">
                  <c:v>0.0</c:v>
                </c:pt>
                <c:pt idx="23292">
                  <c:v>0.0</c:v>
                </c:pt>
                <c:pt idx="23293">
                  <c:v>0.0</c:v>
                </c:pt>
                <c:pt idx="23294">
                  <c:v>0.001</c:v>
                </c:pt>
                <c:pt idx="23295">
                  <c:v>0.0</c:v>
                </c:pt>
                <c:pt idx="23296">
                  <c:v>0.001</c:v>
                </c:pt>
                <c:pt idx="23297">
                  <c:v>0.001</c:v>
                </c:pt>
                <c:pt idx="23298">
                  <c:v>0.0</c:v>
                </c:pt>
                <c:pt idx="23299">
                  <c:v>0.001</c:v>
                </c:pt>
                <c:pt idx="23300">
                  <c:v>0.0</c:v>
                </c:pt>
                <c:pt idx="23301">
                  <c:v>0.001</c:v>
                </c:pt>
                <c:pt idx="23302">
                  <c:v>0.0</c:v>
                </c:pt>
                <c:pt idx="23303">
                  <c:v>0.0</c:v>
                </c:pt>
                <c:pt idx="23304">
                  <c:v>0.001</c:v>
                </c:pt>
                <c:pt idx="23305">
                  <c:v>0.0</c:v>
                </c:pt>
                <c:pt idx="23306">
                  <c:v>0.001</c:v>
                </c:pt>
                <c:pt idx="23307">
                  <c:v>0.001</c:v>
                </c:pt>
                <c:pt idx="23308">
                  <c:v>0.001</c:v>
                </c:pt>
                <c:pt idx="23309">
                  <c:v>0.0</c:v>
                </c:pt>
                <c:pt idx="23310">
                  <c:v>0.0</c:v>
                </c:pt>
                <c:pt idx="23311">
                  <c:v>0.0</c:v>
                </c:pt>
                <c:pt idx="23312">
                  <c:v>0.0</c:v>
                </c:pt>
                <c:pt idx="23313">
                  <c:v>0.001</c:v>
                </c:pt>
                <c:pt idx="23314">
                  <c:v>0.001</c:v>
                </c:pt>
                <c:pt idx="23315">
                  <c:v>0.001</c:v>
                </c:pt>
                <c:pt idx="23316">
                  <c:v>0.0</c:v>
                </c:pt>
                <c:pt idx="23317">
                  <c:v>0.001</c:v>
                </c:pt>
                <c:pt idx="23318">
                  <c:v>0.001</c:v>
                </c:pt>
                <c:pt idx="23319">
                  <c:v>0.001</c:v>
                </c:pt>
                <c:pt idx="23320">
                  <c:v>0.0</c:v>
                </c:pt>
                <c:pt idx="23321">
                  <c:v>0.0</c:v>
                </c:pt>
                <c:pt idx="23322">
                  <c:v>0.001</c:v>
                </c:pt>
                <c:pt idx="23323">
                  <c:v>0.001</c:v>
                </c:pt>
                <c:pt idx="23324">
                  <c:v>0.002</c:v>
                </c:pt>
                <c:pt idx="23325">
                  <c:v>0.001</c:v>
                </c:pt>
                <c:pt idx="23326">
                  <c:v>0.0</c:v>
                </c:pt>
                <c:pt idx="23327">
                  <c:v>0.001</c:v>
                </c:pt>
                <c:pt idx="23328">
                  <c:v>0.001</c:v>
                </c:pt>
                <c:pt idx="23329">
                  <c:v>0.001</c:v>
                </c:pt>
                <c:pt idx="23330">
                  <c:v>0.0</c:v>
                </c:pt>
                <c:pt idx="23331">
                  <c:v>0.0</c:v>
                </c:pt>
                <c:pt idx="23332">
                  <c:v>0.0</c:v>
                </c:pt>
                <c:pt idx="23333">
                  <c:v>0.002</c:v>
                </c:pt>
                <c:pt idx="23334">
                  <c:v>0.0</c:v>
                </c:pt>
                <c:pt idx="23335">
                  <c:v>0.001</c:v>
                </c:pt>
                <c:pt idx="23336">
                  <c:v>0.001</c:v>
                </c:pt>
                <c:pt idx="23337">
                  <c:v>0.001</c:v>
                </c:pt>
                <c:pt idx="23338">
                  <c:v>0.002</c:v>
                </c:pt>
                <c:pt idx="23339">
                  <c:v>0.0</c:v>
                </c:pt>
                <c:pt idx="23340">
                  <c:v>0.001</c:v>
                </c:pt>
                <c:pt idx="23341">
                  <c:v>0.0</c:v>
                </c:pt>
                <c:pt idx="23342">
                  <c:v>0.001</c:v>
                </c:pt>
                <c:pt idx="23343">
                  <c:v>0.001</c:v>
                </c:pt>
                <c:pt idx="23344">
                  <c:v>0.0</c:v>
                </c:pt>
                <c:pt idx="23345">
                  <c:v>0.0</c:v>
                </c:pt>
                <c:pt idx="23346">
                  <c:v>0.001</c:v>
                </c:pt>
                <c:pt idx="23347">
                  <c:v>0.001</c:v>
                </c:pt>
                <c:pt idx="23348">
                  <c:v>0.002</c:v>
                </c:pt>
                <c:pt idx="23349">
                  <c:v>0.0</c:v>
                </c:pt>
                <c:pt idx="23350">
                  <c:v>0.001</c:v>
                </c:pt>
                <c:pt idx="23351">
                  <c:v>0.0</c:v>
                </c:pt>
                <c:pt idx="23352">
                  <c:v>0.0</c:v>
                </c:pt>
                <c:pt idx="23353">
                  <c:v>0.0</c:v>
                </c:pt>
                <c:pt idx="23354">
                  <c:v>0.001</c:v>
                </c:pt>
                <c:pt idx="23355">
                  <c:v>0.001</c:v>
                </c:pt>
                <c:pt idx="23356">
                  <c:v>0.001</c:v>
                </c:pt>
                <c:pt idx="23357">
                  <c:v>0.0</c:v>
                </c:pt>
                <c:pt idx="23358">
                  <c:v>0.0</c:v>
                </c:pt>
                <c:pt idx="23359">
                  <c:v>0.0</c:v>
                </c:pt>
                <c:pt idx="23360">
                  <c:v>0.0</c:v>
                </c:pt>
                <c:pt idx="23361">
                  <c:v>0.0</c:v>
                </c:pt>
                <c:pt idx="23362">
                  <c:v>0.0</c:v>
                </c:pt>
                <c:pt idx="23363">
                  <c:v>0.001</c:v>
                </c:pt>
                <c:pt idx="23364">
                  <c:v>0.001</c:v>
                </c:pt>
                <c:pt idx="23365">
                  <c:v>0.0</c:v>
                </c:pt>
                <c:pt idx="23366">
                  <c:v>0.001</c:v>
                </c:pt>
                <c:pt idx="23367">
                  <c:v>0.0</c:v>
                </c:pt>
                <c:pt idx="23368">
                  <c:v>0.0</c:v>
                </c:pt>
                <c:pt idx="23369">
                  <c:v>0.0</c:v>
                </c:pt>
                <c:pt idx="23370">
                  <c:v>0.001</c:v>
                </c:pt>
                <c:pt idx="23371">
                  <c:v>0.001</c:v>
                </c:pt>
                <c:pt idx="23372">
                  <c:v>0.0</c:v>
                </c:pt>
                <c:pt idx="23373">
                  <c:v>0.0</c:v>
                </c:pt>
                <c:pt idx="23374">
                  <c:v>0.0</c:v>
                </c:pt>
                <c:pt idx="23375">
                  <c:v>0.0</c:v>
                </c:pt>
                <c:pt idx="23376">
                  <c:v>0.0</c:v>
                </c:pt>
                <c:pt idx="23377">
                  <c:v>0.0</c:v>
                </c:pt>
                <c:pt idx="23378">
                  <c:v>0.001</c:v>
                </c:pt>
                <c:pt idx="23379">
                  <c:v>0.0</c:v>
                </c:pt>
                <c:pt idx="23380">
                  <c:v>0.0</c:v>
                </c:pt>
                <c:pt idx="23381">
                  <c:v>0.001</c:v>
                </c:pt>
                <c:pt idx="23382">
                  <c:v>0.001</c:v>
                </c:pt>
                <c:pt idx="23383">
                  <c:v>0.001</c:v>
                </c:pt>
                <c:pt idx="23384">
                  <c:v>0.001</c:v>
                </c:pt>
                <c:pt idx="23385">
                  <c:v>0.001</c:v>
                </c:pt>
                <c:pt idx="23386">
                  <c:v>0.001</c:v>
                </c:pt>
                <c:pt idx="23387">
                  <c:v>0.001</c:v>
                </c:pt>
                <c:pt idx="23388">
                  <c:v>0.001</c:v>
                </c:pt>
                <c:pt idx="23389">
                  <c:v>0.0</c:v>
                </c:pt>
                <c:pt idx="23390">
                  <c:v>0.001</c:v>
                </c:pt>
                <c:pt idx="23391">
                  <c:v>0.001</c:v>
                </c:pt>
                <c:pt idx="23392">
                  <c:v>0.0</c:v>
                </c:pt>
                <c:pt idx="23393">
                  <c:v>0.0</c:v>
                </c:pt>
                <c:pt idx="23394">
                  <c:v>0.0</c:v>
                </c:pt>
                <c:pt idx="23395">
                  <c:v>0.001</c:v>
                </c:pt>
                <c:pt idx="23396">
                  <c:v>0.0</c:v>
                </c:pt>
                <c:pt idx="23397">
                  <c:v>0.0</c:v>
                </c:pt>
                <c:pt idx="23398">
                  <c:v>0.001</c:v>
                </c:pt>
                <c:pt idx="23399">
                  <c:v>0.001</c:v>
                </c:pt>
                <c:pt idx="23400">
                  <c:v>0.0</c:v>
                </c:pt>
                <c:pt idx="23401">
                  <c:v>0.002</c:v>
                </c:pt>
                <c:pt idx="23402">
                  <c:v>0.001</c:v>
                </c:pt>
                <c:pt idx="23403">
                  <c:v>0.001</c:v>
                </c:pt>
                <c:pt idx="23404">
                  <c:v>0.001</c:v>
                </c:pt>
                <c:pt idx="23405">
                  <c:v>0.001</c:v>
                </c:pt>
                <c:pt idx="23406">
                  <c:v>0.001</c:v>
                </c:pt>
                <c:pt idx="23407">
                  <c:v>0.0</c:v>
                </c:pt>
                <c:pt idx="23408">
                  <c:v>0.0</c:v>
                </c:pt>
                <c:pt idx="23409">
                  <c:v>0.001</c:v>
                </c:pt>
                <c:pt idx="23410">
                  <c:v>0.001</c:v>
                </c:pt>
                <c:pt idx="23411">
                  <c:v>0.0</c:v>
                </c:pt>
                <c:pt idx="23412">
                  <c:v>0.0</c:v>
                </c:pt>
                <c:pt idx="23413">
                  <c:v>0.001</c:v>
                </c:pt>
                <c:pt idx="23414">
                  <c:v>0.0</c:v>
                </c:pt>
                <c:pt idx="23415">
                  <c:v>0.0</c:v>
                </c:pt>
                <c:pt idx="23416">
                  <c:v>0.001</c:v>
                </c:pt>
                <c:pt idx="23417">
                  <c:v>0.001</c:v>
                </c:pt>
                <c:pt idx="23418">
                  <c:v>0.0</c:v>
                </c:pt>
                <c:pt idx="23419">
                  <c:v>0.001</c:v>
                </c:pt>
                <c:pt idx="23420">
                  <c:v>0.001</c:v>
                </c:pt>
                <c:pt idx="23421">
                  <c:v>0.001</c:v>
                </c:pt>
                <c:pt idx="23422">
                  <c:v>0.0</c:v>
                </c:pt>
                <c:pt idx="23423">
                  <c:v>0.001</c:v>
                </c:pt>
                <c:pt idx="23424">
                  <c:v>0.001</c:v>
                </c:pt>
                <c:pt idx="23425">
                  <c:v>0.002</c:v>
                </c:pt>
                <c:pt idx="23426">
                  <c:v>0.0</c:v>
                </c:pt>
                <c:pt idx="23427">
                  <c:v>0.001</c:v>
                </c:pt>
                <c:pt idx="23428">
                  <c:v>0.001</c:v>
                </c:pt>
                <c:pt idx="23429">
                  <c:v>0.0</c:v>
                </c:pt>
                <c:pt idx="23430">
                  <c:v>0.001</c:v>
                </c:pt>
                <c:pt idx="23431">
                  <c:v>0.001</c:v>
                </c:pt>
                <c:pt idx="23432">
                  <c:v>0.001</c:v>
                </c:pt>
                <c:pt idx="23433">
                  <c:v>0.0</c:v>
                </c:pt>
                <c:pt idx="23434">
                  <c:v>0.001</c:v>
                </c:pt>
                <c:pt idx="23435">
                  <c:v>0.001</c:v>
                </c:pt>
                <c:pt idx="23436">
                  <c:v>0.0</c:v>
                </c:pt>
                <c:pt idx="23437">
                  <c:v>0.0</c:v>
                </c:pt>
                <c:pt idx="23438">
                  <c:v>0.0</c:v>
                </c:pt>
                <c:pt idx="23439">
                  <c:v>0.0</c:v>
                </c:pt>
                <c:pt idx="23440">
                  <c:v>0.002</c:v>
                </c:pt>
                <c:pt idx="23441">
                  <c:v>0.001</c:v>
                </c:pt>
                <c:pt idx="23442">
                  <c:v>0.0</c:v>
                </c:pt>
                <c:pt idx="23443">
                  <c:v>0.0</c:v>
                </c:pt>
                <c:pt idx="23444">
                  <c:v>0.001</c:v>
                </c:pt>
                <c:pt idx="23445">
                  <c:v>0.0</c:v>
                </c:pt>
                <c:pt idx="23446">
                  <c:v>0.002</c:v>
                </c:pt>
                <c:pt idx="23447">
                  <c:v>0.0</c:v>
                </c:pt>
                <c:pt idx="23448">
                  <c:v>0.0</c:v>
                </c:pt>
                <c:pt idx="23449">
                  <c:v>0.001</c:v>
                </c:pt>
                <c:pt idx="23450">
                  <c:v>0.0</c:v>
                </c:pt>
                <c:pt idx="23451">
                  <c:v>0.0</c:v>
                </c:pt>
                <c:pt idx="23452">
                  <c:v>0.0</c:v>
                </c:pt>
                <c:pt idx="23453">
                  <c:v>0.002</c:v>
                </c:pt>
                <c:pt idx="23454">
                  <c:v>0.001</c:v>
                </c:pt>
                <c:pt idx="23455">
                  <c:v>0.001</c:v>
                </c:pt>
                <c:pt idx="23456">
                  <c:v>0.0</c:v>
                </c:pt>
                <c:pt idx="23457">
                  <c:v>0.002</c:v>
                </c:pt>
                <c:pt idx="23458">
                  <c:v>0.0</c:v>
                </c:pt>
                <c:pt idx="23459">
                  <c:v>0.001</c:v>
                </c:pt>
                <c:pt idx="23460">
                  <c:v>0.0</c:v>
                </c:pt>
                <c:pt idx="23461">
                  <c:v>0.001</c:v>
                </c:pt>
                <c:pt idx="23462">
                  <c:v>0.001</c:v>
                </c:pt>
                <c:pt idx="23463">
                  <c:v>0.0</c:v>
                </c:pt>
                <c:pt idx="23464">
                  <c:v>0.001</c:v>
                </c:pt>
                <c:pt idx="23465">
                  <c:v>0.0</c:v>
                </c:pt>
                <c:pt idx="23466">
                  <c:v>0.0</c:v>
                </c:pt>
                <c:pt idx="23467">
                  <c:v>0.0</c:v>
                </c:pt>
                <c:pt idx="23468">
                  <c:v>0.001</c:v>
                </c:pt>
                <c:pt idx="23469">
                  <c:v>0.0</c:v>
                </c:pt>
                <c:pt idx="23470">
                  <c:v>0.001</c:v>
                </c:pt>
                <c:pt idx="23471">
                  <c:v>0.0</c:v>
                </c:pt>
                <c:pt idx="23472">
                  <c:v>0.001</c:v>
                </c:pt>
                <c:pt idx="23473">
                  <c:v>0.0</c:v>
                </c:pt>
                <c:pt idx="23474">
                  <c:v>0.001</c:v>
                </c:pt>
                <c:pt idx="23475">
                  <c:v>0.0</c:v>
                </c:pt>
                <c:pt idx="23476">
                  <c:v>0.001</c:v>
                </c:pt>
                <c:pt idx="23477">
                  <c:v>0.0</c:v>
                </c:pt>
                <c:pt idx="23478">
                  <c:v>0.0</c:v>
                </c:pt>
                <c:pt idx="23479">
                  <c:v>0.0</c:v>
                </c:pt>
                <c:pt idx="23480">
                  <c:v>0.0</c:v>
                </c:pt>
                <c:pt idx="23481">
                  <c:v>0.001</c:v>
                </c:pt>
                <c:pt idx="23482">
                  <c:v>0.0</c:v>
                </c:pt>
                <c:pt idx="23483">
                  <c:v>0.001</c:v>
                </c:pt>
                <c:pt idx="23484">
                  <c:v>0.0</c:v>
                </c:pt>
                <c:pt idx="23485">
                  <c:v>0.0</c:v>
                </c:pt>
                <c:pt idx="23486">
                  <c:v>0.0</c:v>
                </c:pt>
                <c:pt idx="23487">
                  <c:v>0.001</c:v>
                </c:pt>
                <c:pt idx="23488">
                  <c:v>0.001</c:v>
                </c:pt>
                <c:pt idx="23489">
                  <c:v>0.0</c:v>
                </c:pt>
                <c:pt idx="23490">
                  <c:v>0.001</c:v>
                </c:pt>
                <c:pt idx="23491">
                  <c:v>0.0</c:v>
                </c:pt>
                <c:pt idx="23492">
                  <c:v>0.0</c:v>
                </c:pt>
                <c:pt idx="23493">
                  <c:v>0.001</c:v>
                </c:pt>
                <c:pt idx="23494">
                  <c:v>0.001</c:v>
                </c:pt>
                <c:pt idx="23495">
                  <c:v>0.001</c:v>
                </c:pt>
                <c:pt idx="23496">
                  <c:v>0.0</c:v>
                </c:pt>
                <c:pt idx="23497">
                  <c:v>0.0</c:v>
                </c:pt>
                <c:pt idx="23498">
                  <c:v>0.0</c:v>
                </c:pt>
                <c:pt idx="23499">
                  <c:v>0.001</c:v>
                </c:pt>
                <c:pt idx="23500">
                  <c:v>0.002</c:v>
                </c:pt>
                <c:pt idx="23501">
                  <c:v>0.001</c:v>
                </c:pt>
                <c:pt idx="23502">
                  <c:v>0.001</c:v>
                </c:pt>
                <c:pt idx="23503">
                  <c:v>0.002</c:v>
                </c:pt>
                <c:pt idx="23504">
                  <c:v>0.002</c:v>
                </c:pt>
                <c:pt idx="23505">
                  <c:v>0.0</c:v>
                </c:pt>
                <c:pt idx="23506">
                  <c:v>0.001</c:v>
                </c:pt>
                <c:pt idx="23507">
                  <c:v>0.001</c:v>
                </c:pt>
                <c:pt idx="23508">
                  <c:v>0.001</c:v>
                </c:pt>
                <c:pt idx="23509">
                  <c:v>0.0</c:v>
                </c:pt>
                <c:pt idx="23510">
                  <c:v>0.0</c:v>
                </c:pt>
                <c:pt idx="23511">
                  <c:v>0.002</c:v>
                </c:pt>
                <c:pt idx="23512">
                  <c:v>0.002</c:v>
                </c:pt>
                <c:pt idx="23513">
                  <c:v>0.001</c:v>
                </c:pt>
                <c:pt idx="23514">
                  <c:v>0.0</c:v>
                </c:pt>
                <c:pt idx="23515">
                  <c:v>0.002</c:v>
                </c:pt>
                <c:pt idx="23516">
                  <c:v>0.001</c:v>
                </c:pt>
                <c:pt idx="23517">
                  <c:v>0.001</c:v>
                </c:pt>
                <c:pt idx="23518">
                  <c:v>0.001</c:v>
                </c:pt>
                <c:pt idx="23519">
                  <c:v>0.0</c:v>
                </c:pt>
                <c:pt idx="23520">
                  <c:v>0.001</c:v>
                </c:pt>
                <c:pt idx="23521">
                  <c:v>0.001</c:v>
                </c:pt>
                <c:pt idx="23522">
                  <c:v>0.0</c:v>
                </c:pt>
                <c:pt idx="23523">
                  <c:v>0.001</c:v>
                </c:pt>
                <c:pt idx="23524">
                  <c:v>0.001</c:v>
                </c:pt>
                <c:pt idx="23525">
                  <c:v>0.0</c:v>
                </c:pt>
                <c:pt idx="23526">
                  <c:v>0.002</c:v>
                </c:pt>
                <c:pt idx="23527">
                  <c:v>0.001</c:v>
                </c:pt>
                <c:pt idx="23528">
                  <c:v>0.0</c:v>
                </c:pt>
                <c:pt idx="23529">
                  <c:v>0.0</c:v>
                </c:pt>
                <c:pt idx="23530">
                  <c:v>0.0</c:v>
                </c:pt>
                <c:pt idx="23531">
                  <c:v>0.0</c:v>
                </c:pt>
                <c:pt idx="23532">
                  <c:v>0.0</c:v>
                </c:pt>
                <c:pt idx="23533">
                  <c:v>0.0</c:v>
                </c:pt>
                <c:pt idx="23534">
                  <c:v>0.0</c:v>
                </c:pt>
                <c:pt idx="23535">
                  <c:v>0.0</c:v>
                </c:pt>
                <c:pt idx="23536">
                  <c:v>0.001</c:v>
                </c:pt>
                <c:pt idx="23537">
                  <c:v>0.0</c:v>
                </c:pt>
                <c:pt idx="23538">
                  <c:v>0.0</c:v>
                </c:pt>
                <c:pt idx="23539">
                  <c:v>0.0</c:v>
                </c:pt>
                <c:pt idx="23540">
                  <c:v>0.001</c:v>
                </c:pt>
                <c:pt idx="23541">
                  <c:v>0.001</c:v>
                </c:pt>
                <c:pt idx="23542">
                  <c:v>0.001</c:v>
                </c:pt>
                <c:pt idx="23543">
                  <c:v>0.001</c:v>
                </c:pt>
                <c:pt idx="23544">
                  <c:v>0.001</c:v>
                </c:pt>
                <c:pt idx="23545">
                  <c:v>0.001</c:v>
                </c:pt>
                <c:pt idx="23546">
                  <c:v>0.0</c:v>
                </c:pt>
                <c:pt idx="23547">
                  <c:v>0.001</c:v>
                </c:pt>
                <c:pt idx="23548">
                  <c:v>0.002</c:v>
                </c:pt>
                <c:pt idx="23549">
                  <c:v>0.0</c:v>
                </c:pt>
                <c:pt idx="23550">
                  <c:v>0.0</c:v>
                </c:pt>
                <c:pt idx="23551">
                  <c:v>0.001</c:v>
                </c:pt>
                <c:pt idx="23552">
                  <c:v>0.0</c:v>
                </c:pt>
                <c:pt idx="23553">
                  <c:v>0.001</c:v>
                </c:pt>
                <c:pt idx="23554">
                  <c:v>0.0</c:v>
                </c:pt>
                <c:pt idx="23555">
                  <c:v>0.0</c:v>
                </c:pt>
                <c:pt idx="23556">
                  <c:v>0.0</c:v>
                </c:pt>
                <c:pt idx="23557">
                  <c:v>0.0</c:v>
                </c:pt>
                <c:pt idx="23558">
                  <c:v>0.001</c:v>
                </c:pt>
                <c:pt idx="23559">
                  <c:v>0.001</c:v>
                </c:pt>
                <c:pt idx="23560">
                  <c:v>0.0</c:v>
                </c:pt>
                <c:pt idx="23561">
                  <c:v>0.001</c:v>
                </c:pt>
                <c:pt idx="23562">
                  <c:v>0.001</c:v>
                </c:pt>
                <c:pt idx="23563">
                  <c:v>0.001</c:v>
                </c:pt>
                <c:pt idx="23564">
                  <c:v>0.0</c:v>
                </c:pt>
                <c:pt idx="23565">
                  <c:v>0.001</c:v>
                </c:pt>
                <c:pt idx="23566">
                  <c:v>0.001</c:v>
                </c:pt>
                <c:pt idx="23567">
                  <c:v>0.0</c:v>
                </c:pt>
                <c:pt idx="23568">
                  <c:v>0.0</c:v>
                </c:pt>
                <c:pt idx="23569">
                  <c:v>0.0</c:v>
                </c:pt>
                <c:pt idx="23570">
                  <c:v>0.001</c:v>
                </c:pt>
                <c:pt idx="23571">
                  <c:v>0.001</c:v>
                </c:pt>
                <c:pt idx="23572">
                  <c:v>0.0</c:v>
                </c:pt>
                <c:pt idx="23573">
                  <c:v>0.0</c:v>
                </c:pt>
                <c:pt idx="23574">
                  <c:v>0.0</c:v>
                </c:pt>
                <c:pt idx="23575">
                  <c:v>0.001</c:v>
                </c:pt>
                <c:pt idx="23576">
                  <c:v>0.001</c:v>
                </c:pt>
                <c:pt idx="23577">
                  <c:v>0.001</c:v>
                </c:pt>
                <c:pt idx="23578">
                  <c:v>0.0</c:v>
                </c:pt>
                <c:pt idx="23579">
                  <c:v>0.001</c:v>
                </c:pt>
                <c:pt idx="23580">
                  <c:v>0.001</c:v>
                </c:pt>
                <c:pt idx="23581">
                  <c:v>0.001</c:v>
                </c:pt>
                <c:pt idx="23582">
                  <c:v>0.001</c:v>
                </c:pt>
                <c:pt idx="23583">
                  <c:v>0.001</c:v>
                </c:pt>
                <c:pt idx="23584">
                  <c:v>0.001</c:v>
                </c:pt>
                <c:pt idx="23585">
                  <c:v>0.001</c:v>
                </c:pt>
                <c:pt idx="23586">
                  <c:v>0.001</c:v>
                </c:pt>
                <c:pt idx="23587">
                  <c:v>0.001</c:v>
                </c:pt>
                <c:pt idx="23588">
                  <c:v>0.002</c:v>
                </c:pt>
                <c:pt idx="23589">
                  <c:v>0.001</c:v>
                </c:pt>
                <c:pt idx="23590">
                  <c:v>0.0</c:v>
                </c:pt>
                <c:pt idx="23591">
                  <c:v>0.001</c:v>
                </c:pt>
                <c:pt idx="23592">
                  <c:v>0.001</c:v>
                </c:pt>
                <c:pt idx="23593">
                  <c:v>0.0</c:v>
                </c:pt>
                <c:pt idx="23594">
                  <c:v>0.0</c:v>
                </c:pt>
                <c:pt idx="23595">
                  <c:v>0.0</c:v>
                </c:pt>
                <c:pt idx="23596">
                  <c:v>0.001</c:v>
                </c:pt>
                <c:pt idx="23597">
                  <c:v>0.0</c:v>
                </c:pt>
                <c:pt idx="23598">
                  <c:v>0.001</c:v>
                </c:pt>
                <c:pt idx="23599">
                  <c:v>0.0</c:v>
                </c:pt>
                <c:pt idx="23600">
                  <c:v>0.001</c:v>
                </c:pt>
                <c:pt idx="23601">
                  <c:v>0.0</c:v>
                </c:pt>
                <c:pt idx="23602">
                  <c:v>0.0</c:v>
                </c:pt>
                <c:pt idx="23603">
                  <c:v>0.002</c:v>
                </c:pt>
                <c:pt idx="23604">
                  <c:v>0.0</c:v>
                </c:pt>
                <c:pt idx="23605">
                  <c:v>0.002</c:v>
                </c:pt>
                <c:pt idx="23606">
                  <c:v>0.0</c:v>
                </c:pt>
                <c:pt idx="23607">
                  <c:v>0.001</c:v>
                </c:pt>
                <c:pt idx="23608">
                  <c:v>0.001</c:v>
                </c:pt>
                <c:pt idx="23609">
                  <c:v>0.001</c:v>
                </c:pt>
                <c:pt idx="23610">
                  <c:v>0.001</c:v>
                </c:pt>
                <c:pt idx="23611">
                  <c:v>0.001</c:v>
                </c:pt>
                <c:pt idx="23612">
                  <c:v>0.001</c:v>
                </c:pt>
                <c:pt idx="23613">
                  <c:v>0.0</c:v>
                </c:pt>
                <c:pt idx="23614">
                  <c:v>0.001</c:v>
                </c:pt>
                <c:pt idx="23615">
                  <c:v>0.001</c:v>
                </c:pt>
                <c:pt idx="23616">
                  <c:v>0.001</c:v>
                </c:pt>
                <c:pt idx="23617">
                  <c:v>0.001</c:v>
                </c:pt>
                <c:pt idx="23618">
                  <c:v>0.001</c:v>
                </c:pt>
                <c:pt idx="23619">
                  <c:v>0.001</c:v>
                </c:pt>
                <c:pt idx="23620">
                  <c:v>0.0</c:v>
                </c:pt>
                <c:pt idx="23621">
                  <c:v>0.0</c:v>
                </c:pt>
                <c:pt idx="23622">
                  <c:v>0.001</c:v>
                </c:pt>
                <c:pt idx="23623">
                  <c:v>0.001</c:v>
                </c:pt>
                <c:pt idx="23624">
                  <c:v>0.001</c:v>
                </c:pt>
                <c:pt idx="23625">
                  <c:v>0.0</c:v>
                </c:pt>
                <c:pt idx="23626">
                  <c:v>0.001</c:v>
                </c:pt>
                <c:pt idx="23627">
                  <c:v>0.001</c:v>
                </c:pt>
                <c:pt idx="23628">
                  <c:v>0.001</c:v>
                </c:pt>
                <c:pt idx="23629">
                  <c:v>0.0</c:v>
                </c:pt>
                <c:pt idx="23630">
                  <c:v>0.0</c:v>
                </c:pt>
                <c:pt idx="23631">
                  <c:v>0.0</c:v>
                </c:pt>
                <c:pt idx="23632">
                  <c:v>0.0</c:v>
                </c:pt>
                <c:pt idx="23633">
                  <c:v>0.0</c:v>
                </c:pt>
                <c:pt idx="23634">
                  <c:v>0.001</c:v>
                </c:pt>
                <c:pt idx="23635">
                  <c:v>0.0</c:v>
                </c:pt>
                <c:pt idx="23636">
                  <c:v>0.0</c:v>
                </c:pt>
                <c:pt idx="23637">
                  <c:v>0.0</c:v>
                </c:pt>
                <c:pt idx="23638">
                  <c:v>0.001</c:v>
                </c:pt>
                <c:pt idx="23639">
                  <c:v>0.001</c:v>
                </c:pt>
                <c:pt idx="23640">
                  <c:v>0.0</c:v>
                </c:pt>
                <c:pt idx="23641">
                  <c:v>0.0</c:v>
                </c:pt>
                <c:pt idx="23642">
                  <c:v>0.001</c:v>
                </c:pt>
                <c:pt idx="23643">
                  <c:v>0.0</c:v>
                </c:pt>
                <c:pt idx="23644">
                  <c:v>0.001</c:v>
                </c:pt>
                <c:pt idx="23645">
                  <c:v>0.0</c:v>
                </c:pt>
                <c:pt idx="23646">
                  <c:v>0.0</c:v>
                </c:pt>
                <c:pt idx="23647">
                  <c:v>0.002</c:v>
                </c:pt>
                <c:pt idx="23648">
                  <c:v>0.001</c:v>
                </c:pt>
                <c:pt idx="23649">
                  <c:v>0.001</c:v>
                </c:pt>
                <c:pt idx="23650">
                  <c:v>0.001</c:v>
                </c:pt>
                <c:pt idx="23651">
                  <c:v>0.001</c:v>
                </c:pt>
                <c:pt idx="23652">
                  <c:v>0.002</c:v>
                </c:pt>
                <c:pt idx="23653">
                  <c:v>0.001</c:v>
                </c:pt>
                <c:pt idx="23654">
                  <c:v>0.001</c:v>
                </c:pt>
                <c:pt idx="23655">
                  <c:v>0.0</c:v>
                </c:pt>
                <c:pt idx="23656">
                  <c:v>0.001</c:v>
                </c:pt>
                <c:pt idx="23657">
                  <c:v>0.0</c:v>
                </c:pt>
                <c:pt idx="23658">
                  <c:v>0.0</c:v>
                </c:pt>
                <c:pt idx="23659">
                  <c:v>0.001</c:v>
                </c:pt>
                <c:pt idx="23660">
                  <c:v>0.001</c:v>
                </c:pt>
                <c:pt idx="23661">
                  <c:v>0.0</c:v>
                </c:pt>
                <c:pt idx="23662">
                  <c:v>0.001</c:v>
                </c:pt>
                <c:pt idx="23663">
                  <c:v>0.001</c:v>
                </c:pt>
                <c:pt idx="23664">
                  <c:v>0.001</c:v>
                </c:pt>
                <c:pt idx="23665">
                  <c:v>0.0</c:v>
                </c:pt>
                <c:pt idx="23666">
                  <c:v>0.001</c:v>
                </c:pt>
                <c:pt idx="23667">
                  <c:v>0.0</c:v>
                </c:pt>
                <c:pt idx="23668">
                  <c:v>0.001</c:v>
                </c:pt>
                <c:pt idx="23669">
                  <c:v>0.001</c:v>
                </c:pt>
                <c:pt idx="23670">
                  <c:v>0.0</c:v>
                </c:pt>
                <c:pt idx="23671">
                  <c:v>0.001</c:v>
                </c:pt>
                <c:pt idx="23672">
                  <c:v>0.002</c:v>
                </c:pt>
                <c:pt idx="23673">
                  <c:v>0.001</c:v>
                </c:pt>
                <c:pt idx="23674">
                  <c:v>0.001</c:v>
                </c:pt>
                <c:pt idx="23675">
                  <c:v>0.0</c:v>
                </c:pt>
                <c:pt idx="23676">
                  <c:v>0.001</c:v>
                </c:pt>
                <c:pt idx="23677">
                  <c:v>0.001</c:v>
                </c:pt>
                <c:pt idx="23678">
                  <c:v>0.001</c:v>
                </c:pt>
                <c:pt idx="23679">
                  <c:v>0.0</c:v>
                </c:pt>
                <c:pt idx="23680">
                  <c:v>0.001</c:v>
                </c:pt>
                <c:pt idx="23681">
                  <c:v>0.001</c:v>
                </c:pt>
                <c:pt idx="23682">
                  <c:v>0.001</c:v>
                </c:pt>
                <c:pt idx="23683">
                  <c:v>0.001</c:v>
                </c:pt>
                <c:pt idx="23684">
                  <c:v>0.0</c:v>
                </c:pt>
                <c:pt idx="23685">
                  <c:v>0.001</c:v>
                </c:pt>
                <c:pt idx="23686">
                  <c:v>0.001</c:v>
                </c:pt>
                <c:pt idx="23687">
                  <c:v>0.0</c:v>
                </c:pt>
                <c:pt idx="23688">
                  <c:v>0.001</c:v>
                </c:pt>
                <c:pt idx="23689">
                  <c:v>0.001</c:v>
                </c:pt>
                <c:pt idx="23690">
                  <c:v>0.0</c:v>
                </c:pt>
                <c:pt idx="23691">
                  <c:v>0.001</c:v>
                </c:pt>
                <c:pt idx="23692">
                  <c:v>0.002</c:v>
                </c:pt>
                <c:pt idx="23693">
                  <c:v>0.0</c:v>
                </c:pt>
                <c:pt idx="23694">
                  <c:v>0.0</c:v>
                </c:pt>
                <c:pt idx="23695">
                  <c:v>0.0</c:v>
                </c:pt>
                <c:pt idx="23696">
                  <c:v>0.001</c:v>
                </c:pt>
                <c:pt idx="23697">
                  <c:v>0.0</c:v>
                </c:pt>
                <c:pt idx="23698">
                  <c:v>0.001</c:v>
                </c:pt>
                <c:pt idx="23699">
                  <c:v>0.0</c:v>
                </c:pt>
                <c:pt idx="23700">
                  <c:v>0.0</c:v>
                </c:pt>
                <c:pt idx="23701">
                  <c:v>0.0</c:v>
                </c:pt>
                <c:pt idx="23702">
                  <c:v>0.001</c:v>
                </c:pt>
                <c:pt idx="23703">
                  <c:v>0.001</c:v>
                </c:pt>
                <c:pt idx="23704">
                  <c:v>0.001</c:v>
                </c:pt>
                <c:pt idx="23705">
                  <c:v>0.001</c:v>
                </c:pt>
                <c:pt idx="23706">
                  <c:v>0.001</c:v>
                </c:pt>
                <c:pt idx="23707">
                  <c:v>0.0</c:v>
                </c:pt>
                <c:pt idx="23708">
                  <c:v>0.001</c:v>
                </c:pt>
                <c:pt idx="23709">
                  <c:v>0.001</c:v>
                </c:pt>
                <c:pt idx="23710">
                  <c:v>0.0</c:v>
                </c:pt>
                <c:pt idx="23711">
                  <c:v>0.001</c:v>
                </c:pt>
                <c:pt idx="23712">
                  <c:v>0.0</c:v>
                </c:pt>
                <c:pt idx="23713">
                  <c:v>0.001</c:v>
                </c:pt>
                <c:pt idx="23714">
                  <c:v>0.0</c:v>
                </c:pt>
                <c:pt idx="23715">
                  <c:v>0.001</c:v>
                </c:pt>
                <c:pt idx="23716">
                  <c:v>0.0</c:v>
                </c:pt>
                <c:pt idx="23717">
                  <c:v>0.0</c:v>
                </c:pt>
                <c:pt idx="23718">
                  <c:v>0.001</c:v>
                </c:pt>
                <c:pt idx="23719">
                  <c:v>0.002</c:v>
                </c:pt>
                <c:pt idx="23720">
                  <c:v>0.001</c:v>
                </c:pt>
                <c:pt idx="23721">
                  <c:v>0.0</c:v>
                </c:pt>
                <c:pt idx="23722">
                  <c:v>0.001</c:v>
                </c:pt>
                <c:pt idx="23723">
                  <c:v>0.0</c:v>
                </c:pt>
                <c:pt idx="23724">
                  <c:v>0.001</c:v>
                </c:pt>
                <c:pt idx="23725">
                  <c:v>0.001</c:v>
                </c:pt>
                <c:pt idx="23726">
                  <c:v>0.001</c:v>
                </c:pt>
                <c:pt idx="23727">
                  <c:v>0.0</c:v>
                </c:pt>
                <c:pt idx="23728">
                  <c:v>0.0</c:v>
                </c:pt>
                <c:pt idx="23729">
                  <c:v>0.0</c:v>
                </c:pt>
                <c:pt idx="23730">
                  <c:v>0.001</c:v>
                </c:pt>
                <c:pt idx="23731">
                  <c:v>0.0</c:v>
                </c:pt>
                <c:pt idx="23732">
                  <c:v>0.001</c:v>
                </c:pt>
                <c:pt idx="23733">
                  <c:v>0.001</c:v>
                </c:pt>
                <c:pt idx="23734">
                  <c:v>0.0</c:v>
                </c:pt>
                <c:pt idx="23735">
                  <c:v>0.001</c:v>
                </c:pt>
                <c:pt idx="23736">
                  <c:v>0.0</c:v>
                </c:pt>
                <c:pt idx="23737">
                  <c:v>0.001</c:v>
                </c:pt>
                <c:pt idx="23738">
                  <c:v>0.001</c:v>
                </c:pt>
                <c:pt idx="23739">
                  <c:v>0.0</c:v>
                </c:pt>
                <c:pt idx="23740">
                  <c:v>0.001</c:v>
                </c:pt>
                <c:pt idx="23741">
                  <c:v>0.001</c:v>
                </c:pt>
                <c:pt idx="23742">
                  <c:v>0.0</c:v>
                </c:pt>
                <c:pt idx="23743">
                  <c:v>0.0</c:v>
                </c:pt>
                <c:pt idx="23744">
                  <c:v>0.001</c:v>
                </c:pt>
                <c:pt idx="23745">
                  <c:v>0.0</c:v>
                </c:pt>
                <c:pt idx="23746">
                  <c:v>0.001</c:v>
                </c:pt>
                <c:pt idx="23747">
                  <c:v>0.001</c:v>
                </c:pt>
                <c:pt idx="23748">
                  <c:v>0.001</c:v>
                </c:pt>
                <c:pt idx="23749">
                  <c:v>0.001</c:v>
                </c:pt>
                <c:pt idx="23750">
                  <c:v>0.002</c:v>
                </c:pt>
                <c:pt idx="23751">
                  <c:v>0.001</c:v>
                </c:pt>
                <c:pt idx="23752">
                  <c:v>0.001</c:v>
                </c:pt>
                <c:pt idx="23753">
                  <c:v>0.002</c:v>
                </c:pt>
                <c:pt idx="23754">
                  <c:v>0.0</c:v>
                </c:pt>
                <c:pt idx="23755">
                  <c:v>0.0</c:v>
                </c:pt>
                <c:pt idx="23756">
                  <c:v>0.002</c:v>
                </c:pt>
                <c:pt idx="23757">
                  <c:v>0.0</c:v>
                </c:pt>
                <c:pt idx="23758">
                  <c:v>0.003</c:v>
                </c:pt>
                <c:pt idx="23759">
                  <c:v>0.001</c:v>
                </c:pt>
                <c:pt idx="23760">
                  <c:v>0.001</c:v>
                </c:pt>
                <c:pt idx="23761">
                  <c:v>0.0</c:v>
                </c:pt>
                <c:pt idx="23762">
                  <c:v>0.001</c:v>
                </c:pt>
                <c:pt idx="23763">
                  <c:v>0.001</c:v>
                </c:pt>
                <c:pt idx="23764">
                  <c:v>0.0</c:v>
                </c:pt>
                <c:pt idx="23765">
                  <c:v>0.0</c:v>
                </c:pt>
                <c:pt idx="23766">
                  <c:v>0.0</c:v>
                </c:pt>
                <c:pt idx="23767">
                  <c:v>0.001</c:v>
                </c:pt>
                <c:pt idx="23768">
                  <c:v>0.0</c:v>
                </c:pt>
                <c:pt idx="23769">
                  <c:v>0.001</c:v>
                </c:pt>
                <c:pt idx="23770">
                  <c:v>0.001</c:v>
                </c:pt>
                <c:pt idx="23771">
                  <c:v>0.0</c:v>
                </c:pt>
                <c:pt idx="23772">
                  <c:v>0.002</c:v>
                </c:pt>
                <c:pt idx="23773">
                  <c:v>0.002</c:v>
                </c:pt>
                <c:pt idx="23774">
                  <c:v>0.0</c:v>
                </c:pt>
                <c:pt idx="23775">
                  <c:v>0.002</c:v>
                </c:pt>
                <c:pt idx="23776">
                  <c:v>0.003</c:v>
                </c:pt>
                <c:pt idx="23777">
                  <c:v>0.0</c:v>
                </c:pt>
                <c:pt idx="23778">
                  <c:v>0.0</c:v>
                </c:pt>
                <c:pt idx="23779">
                  <c:v>0.001</c:v>
                </c:pt>
                <c:pt idx="23780">
                  <c:v>0.001</c:v>
                </c:pt>
                <c:pt idx="23781">
                  <c:v>0.0</c:v>
                </c:pt>
                <c:pt idx="23782">
                  <c:v>0.0</c:v>
                </c:pt>
                <c:pt idx="23783">
                  <c:v>0.001</c:v>
                </c:pt>
                <c:pt idx="23784">
                  <c:v>0.0</c:v>
                </c:pt>
                <c:pt idx="23785">
                  <c:v>0.001</c:v>
                </c:pt>
                <c:pt idx="23786">
                  <c:v>0.001</c:v>
                </c:pt>
                <c:pt idx="23787">
                  <c:v>0.0</c:v>
                </c:pt>
                <c:pt idx="23788">
                  <c:v>0.0</c:v>
                </c:pt>
                <c:pt idx="23789">
                  <c:v>0.001</c:v>
                </c:pt>
                <c:pt idx="23790">
                  <c:v>0.001</c:v>
                </c:pt>
                <c:pt idx="23791">
                  <c:v>0.0</c:v>
                </c:pt>
                <c:pt idx="23792">
                  <c:v>0.0</c:v>
                </c:pt>
                <c:pt idx="23793">
                  <c:v>0.001</c:v>
                </c:pt>
                <c:pt idx="23794">
                  <c:v>0.0</c:v>
                </c:pt>
                <c:pt idx="23795">
                  <c:v>0.001</c:v>
                </c:pt>
                <c:pt idx="23796">
                  <c:v>0.0</c:v>
                </c:pt>
                <c:pt idx="23797">
                  <c:v>0.0</c:v>
                </c:pt>
                <c:pt idx="23798">
                  <c:v>0.0</c:v>
                </c:pt>
                <c:pt idx="23799">
                  <c:v>0.0</c:v>
                </c:pt>
                <c:pt idx="23800">
                  <c:v>0.0</c:v>
                </c:pt>
                <c:pt idx="23801">
                  <c:v>0.0</c:v>
                </c:pt>
                <c:pt idx="23802">
                  <c:v>0.0</c:v>
                </c:pt>
                <c:pt idx="23803">
                  <c:v>0.0</c:v>
                </c:pt>
                <c:pt idx="23804">
                  <c:v>0.001</c:v>
                </c:pt>
                <c:pt idx="23805">
                  <c:v>0.0</c:v>
                </c:pt>
                <c:pt idx="23806">
                  <c:v>0.001</c:v>
                </c:pt>
                <c:pt idx="23807">
                  <c:v>0.0</c:v>
                </c:pt>
                <c:pt idx="23808">
                  <c:v>0.0</c:v>
                </c:pt>
                <c:pt idx="23809">
                  <c:v>0.001</c:v>
                </c:pt>
                <c:pt idx="23810">
                  <c:v>0.002</c:v>
                </c:pt>
                <c:pt idx="23811">
                  <c:v>0.001</c:v>
                </c:pt>
                <c:pt idx="23812">
                  <c:v>0.0</c:v>
                </c:pt>
                <c:pt idx="23813">
                  <c:v>0.001</c:v>
                </c:pt>
                <c:pt idx="23814">
                  <c:v>0.001</c:v>
                </c:pt>
                <c:pt idx="23815">
                  <c:v>0.002</c:v>
                </c:pt>
                <c:pt idx="23816">
                  <c:v>0.0</c:v>
                </c:pt>
                <c:pt idx="23817">
                  <c:v>0.002</c:v>
                </c:pt>
                <c:pt idx="23818">
                  <c:v>0.001</c:v>
                </c:pt>
                <c:pt idx="23819">
                  <c:v>0.001</c:v>
                </c:pt>
                <c:pt idx="23820">
                  <c:v>0.0</c:v>
                </c:pt>
                <c:pt idx="23821">
                  <c:v>0.001</c:v>
                </c:pt>
                <c:pt idx="23822">
                  <c:v>0.0</c:v>
                </c:pt>
                <c:pt idx="23823">
                  <c:v>0.001</c:v>
                </c:pt>
                <c:pt idx="23824">
                  <c:v>0.001</c:v>
                </c:pt>
                <c:pt idx="23825">
                  <c:v>0.001</c:v>
                </c:pt>
                <c:pt idx="23826">
                  <c:v>0.0</c:v>
                </c:pt>
                <c:pt idx="23827">
                  <c:v>0.002</c:v>
                </c:pt>
                <c:pt idx="23828">
                  <c:v>0.0</c:v>
                </c:pt>
                <c:pt idx="23829">
                  <c:v>0.0</c:v>
                </c:pt>
                <c:pt idx="23830">
                  <c:v>0.001</c:v>
                </c:pt>
                <c:pt idx="23831">
                  <c:v>0.0</c:v>
                </c:pt>
                <c:pt idx="23832">
                  <c:v>0.001</c:v>
                </c:pt>
                <c:pt idx="23833">
                  <c:v>0.001</c:v>
                </c:pt>
                <c:pt idx="23834">
                  <c:v>0.001</c:v>
                </c:pt>
                <c:pt idx="23835">
                  <c:v>0.0</c:v>
                </c:pt>
                <c:pt idx="23836">
                  <c:v>0.001</c:v>
                </c:pt>
                <c:pt idx="23837">
                  <c:v>0.0</c:v>
                </c:pt>
                <c:pt idx="23838">
                  <c:v>0.001</c:v>
                </c:pt>
                <c:pt idx="23839">
                  <c:v>0.001</c:v>
                </c:pt>
                <c:pt idx="23840">
                  <c:v>0.0</c:v>
                </c:pt>
                <c:pt idx="23841">
                  <c:v>0.001</c:v>
                </c:pt>
                <c:pt idx="23842">
                  <c:v>0.001</c:v>
                </c:pt>
                <c:pt idx="23843">
                  <c:v>0.0</c:v>
                </c:pt>
                <c:pt idx="23844">
                  <c:v>0.0</c:v>
                </c:pt>
                <c:pt idx="23845">
                  <c:v>0.0</c:v>
                </c:pt>
                <c:pt idx="23846">
                  <c:v>0.001</c:v>
                </c:pt>
                <c:pt idx="23847">
                  <c:v>0.001</c:v>
                </c:pt>
                <c:pt idx="23848">
                  <c:v>0.001</c:v>
                </c:pt>
                <c:pt idx="23849">
                  <c:v>0.001</c:v>
                </c:pt>
                <c:pt idx="23850">
                  <c:v>0.0</c:v>
                </c:pt>
                <c:pt idx="23851">
                  <c:v>0.0</c:v>
                </c:pt>
                <c:pt idx="23852">
                  <c:v>0.001</c:v>
                </c:pt>
                <c:pt idx="23853">
                  <c:v>0.002</c:v>
                </c:pt>
                <c:pt idx="23854">
                  <c:v>0.0</c:v>
                </c:pt>
                <c:pt idx="23855">
                  <c:v>0.0</c:v>
                </c:pt>
                <c:pt idx="23856">
                  <c:v>0.001</c:v>
                </c:pt>
                <c:pt idx="23857">
                  <c:v>0.001</c:v>
                </c:pt>
                <c:pt idx="23858">
                  <c:v>0.001</c:v>
                </c:pt>
                <c:pt idx="23859">
                  <c:v>0.0</c:v>
                </c:pt>
                <c:pt idx="23860">
                  <c:v>0.0</c:v>
                </c:pt>
                <c:pt idx="23861">
                  <c:v>0.0</c:v>
                </c:pt>
                <c:pt idx="23862">
                  <c:v>0.0</c:v>
                </c:pt>
                <c:pt idx="23863">
                  <c:v>0.0</c:v>
                </c:pt>
                <c:pt idx="23864">
                  <c:v>0.001</c:v>
                </c:pt>
                <c:pt idx="23865">
                  <c:v>0.0</c:v>
                </c:pt>
                <c:pt idx="23866">
                  <c:v>0.001</c:v>
                </c:pt>
                <c:pt idx="23867">
                  <c:v>0.002</c:v>
                </c:pt>
                <c:pt idx="23868">
                  <c:v>0.0</c:v>
                </c:pt>
                <c:pt idx="23869">
                  <c:v>0.0</c:v>
                </c:pt>
                <c:pt idx="23870">
                  <c:v>0.001</c:v>
                </c:pt>
                <c:pt idx="23871">
                  <c:v>0.0</c:v>
                </c:pt>
                <c:pt idx="23872">
                  <c:v>0.0</c:v>
                </c:pt>
                <c:pt idx="23873">
                  <c:v>0.001</c:v>
                </c:pt>
                <c:pt idx="23874">
                  <c:v>0.001</c:v>
                </c:pt>
                <c:pt idx="23875">
                  <c:v>0.001</c:v>
                </c:pt>
                <c:pt idx="23876">
                  <c:v>0.001</c:v>
                </c:pt>
                <c:pt idx="23877">
                  <c:v>0.0</c:v>
                </c:pt>
                <c:pt idx="23878">
                  <c:v>0.0</c:v>
                </c:pt>
                <c:pt idx="23879">
                  <c:v>0.001</c:v>
                </c:pt>
                <c:pt idx="23880">
                  <c:v>0.001</c:v>
                </c:pt>
                <c:pt idx="23881">
                  <c:v>0.001</c:v>
                </c:pt>
                <c:pt idx="23882">
                  <c:v>0.001</c:v>
                </c:pt>
                <c:pt idx="23883">
                  <c:v>0.0</c:v>
                </c:pt>
                <c:pt idx="23884">
                  <c:v>0.0</c:v>
                </c:pt>
                <c:pt idx="23885">
                  <c:v>0.003</c:v>
                </c:pt>
                <c:pt idx="23886">
                  <c:v>0.001</c:v>
                </c:pt>
                <c:pt idx="23887">
                  <c:v>0.002</c:v>
                </c:pt>
                <c:pt idx="23888">
                  <c:v>0.0</c:v>
                </c:pt>
                <c:pt idx="23889">
                  <c:v>0.001</c:v>
                </c:pt>
                <c:pt idx="23890">
                  <c:v>0.0</c:v>
                </c:pt>
                <c:pt idx="23891">
                  <c:v>0.0</c:v>
                </c:pt>
                <c:pt idx="23892">
                  <c:v>0.001</c:v>
                </c:pt>
                <c:pt idx="23893">
                  <c:v>0.001</c:v>
                </c:pt>
                <c:pt idx="23894">
                  <c:v>0.001</c:v>
                </c:pt>
                <c:pt idx="23895">
                  <c:v>0.001</c:v>
                </c:pt>
                <c:pt idx="23896">
                  <c:v>0.001</c:v>
                </c:pt>
                <c:pt idx="23897">
                  <c:v>0.001</c:v>
                </c:pt>
                <c:pt idx="23898">
                  <c:v>0.001</c:v>
                </c:pt>
                <c:pt idx="23899">
                  <c:v>0.0</c:v>
                </c:pt>
                <c:pt idx="23900">
                  <c:v>0.001</c:v>
                </c:pt>
                <c:pt idx="23901">
                  <c:v>0.0</c:v>
                </c:pt>
                <c:pt idx="23902">
                  <c:v>0.0</c:v>
                </c:pt>
                <c:pt idx="23903">
                  <c:v>0.001</c:v>
                </c:pt>
                <c:pt idx="23904">
                  <c:v>0.0</c:v>
                </c:pt>
                <c:pt idx="23905">
                  <c:v>0.002</c:v>
                </c:pt>
                <c:pt idx="23906">
                  <c:v>0.002</c:v>
                </c:pt>
                <c:pt idx="23907">
                  <c:v>0.001</c:v>
                </c:pt>
                <c:pt idx="23908">
                  <c:v>0.001</c:v>
                </c:pt>
                <c:pt idx="23909">
                  <c:v>0.001</c:v>
                </c:pt>
                <c:pt idx="23910">
                  <c:v>0.0</c:v>
                </c:pt>
                <c:pt idx="23911">
                  <c:v>0.001</c:v>
                </c:pt>
                <c:pt idx="23912">
                  <c:v>0.0</c:v>
                </c:pt>
                <c:pt idx="23913">
                  <c:v>0.0</c:v>
                </c:pt>
                <c:pt idx="23914">
                  <c:v>0.0</c:v>
                </c:pt>
                <c:pt idx="23915">
                  <c:v>0.002</c:v>
                </c:pt>
                <c:pt idx="23916">
                  <c:v>0.001</c:v>
                </c:pt>
                <c:pt idx="23917">
                  <c:v>0.001</c:v>
                </c:pt>
                <c:pt idx="23918">
                  <c:v>0.001</c:v>
                </c:pt>
                <c:pt idx="23919">
                  <c:v>0.002</c:v>
                </c:pt>
                <c:pt idx="23920">
                  <c:v>0.001</c:v>
                </c:pt>
                <c:pt idx="23921">
                  <c:v>0.0</c:v>
                </c:pt>
                <c:pt idx="23922">
                  <c:v>0.001</c:v>
                </c:pt>
                <c:pt idx="23923">
                  <c:v>0.0</c:v>
                </c:pt>
                <c:pt idx="23924">
                  <c:v>0.0</c:v>
                </c:pt>
                <c:pt idx="23925">
                  <c:v>0.0</c:v>
                </c:pt>
                <c:pt idx="23926">
                  <c:v>0.0</c:v>
                </c:pt>
                <c:pt idx="23927">
                  <c:v>0.0</c:v>
                </c:pt>
                <c:pt idx="23928">
                  <c:v>0.001</c:v>
                </c:pt>
                <c:pt idx="23929">
                  <c:v>0.001</c:v>
                </c:pt>
                <c:pt idx="23930">
                  <c:v>0.001</c:v>
                </c:pt>
                <c:pt idx="23931">
                  <c:v>0.001</c:v>
                </c:pt>
                <c:pt idx="23932">
                  <c:v>0.0</c:v>
                </c:pt>
                <c:pt idx="23933">
                  <c:v>0.0</c:v>
                </c:pt>
                <c:pt idx="23934">
                  <c:v>0.0</c:v>
                </c:pt>
                <c:pt idx="23935">
                  <c:v>0.001</c:v>
                </c:pt>
                <c:pt idx="23936">
                  <c:v>0.001</c:v>
                </c:pt>
                <c:pt idx="23937">
                  <c:v>0.0</c:v>
                </c:pt>
                <c:pt idx="23938">
                  <c:v>0.001</c:v>
                </c:pt>
                <c:pt idx="23939">
                  <c:v>0.003</c:v>
                </c:pt>
                <c:pt idx="23940">
                  <c:v>0.0</c:v>
                </c:pt>
                <c:pt idx="23941">
                  <c:v>0.0</c:v>
                </c:pt>
                <c:pt idx="23942">
                  <c:v>0.0</c:v>
                </c:pt>
                <c:pt idx="23943">
                  <c:v>0.0</c:v>
                </c:pt>
                <c:pt idx="23944">
                  <c:v>0.001</c:v>
                </c:pt>
                <c:pt idx="23945">
                  <c:v>0.0</c:v>
                </c:pt>
                <c:pt idx="23946">
                  <c:v>0.001</c:v>
                </c:pt>
                <c:pt idx="23947">
                  <c:v>0.001</c:v>
                </c:pt>
                <c:pt idx="23948">
                  <c:v>0.001</c:v>
                </c:pt>
                <c:pt idx="23949">
                  <c:v>0.0</c:v>
                </c:pt>
                <c:pt idx="23950">
                  <c:v>0.001</c:v>
                </c:pt>
                <c:pt idx="23951">
                  <c:v>0.0</c:v>
                </c:pt>
                <c:pt idx="23952">
                  <c:v>0.0</c:v>
                </c:pt>
                <c:pt idx="23953">
                  <c:v>0.001</c:v>
                </c:pt>
                <c:pt idx="23954">
                  <c:v>0.0</c:v>
                </c:pt>
                <c:pt idx="23955">
                  <c:v>0.0</c:v>
                </c:pt>
                <c:pt idx="23956">
                  <c:v>0.0</c:v>
                </c:pt>
                <c:pt idx="23957">
                  <c:v>0.003</c:v>
                </c:pt>
                <c:pt idx="23958">
                  <c:v>0.001</c:v>
                </c:pt>
                <c:pt idx="23959">
                  <c:v>0.0</c:v>
                </c:pt>
                <c:pt idx="23960">
                  <c:v>0.0</c:v>
                </c:pt>
                <c:pt idx="23961">
                  <c:v>0.001</c:v>
                </c:pt>
                <c:pt idx="23962">
                  <c:v>0.001</c:v>
                </c:pt>
                <c:pt idx="23963">
                  <c:v>0.0</c:v>
                </c:pt>
                <c:pt idx="23964">
                  <c:v>0.001</c:v>
                </c:pt>
                <c:pt idx="23965">
                  <c:v>0.0</c:v>
                </c:pt>
                <c:pt idx="23966">
                  <c:v>0.0</c:v>
                </c:pt>
                <c:pt idx="23967">
                  <c:v>0.0</c:v>
                </c:pt>
                <c:pt idx="23968">
                  <c:v>0.0</c:v>
                </c:pt>
                <c:pt idx="23969">
                  <c:v>0.0</c:v>
                </c:pt>
                <c:pt idx="23970">
                  <c:v>0.001</c:v>
                </c:pt>
                <c:pt idx="23971">
                  <c:v>0.0</c:v>
                </c:pt>
                <c:pt idx="23972">
                  <c:v>0.001</c:v>
                </c:pt>
                <c:pt idx="23973">
                  <c:v>0.0</c:v>
                </c:pt>
                <c:pt idx="23974">
                  <c:v>0.0</c:v>
                </c:pt>
                <c:pt idx="23975">
                  <c:v>0.0</c:v>
                </c:pt>
                <c:pt idx="23976">
                  <c:v>0.0</c:v>
                </c:pt>
                <c:pt idx="23977">
                  <c:v>0.0</c:v>
                </c:pt>
                <c:pt idx="23978">
                  <c:v>0.001</c:v>
                </c:pt>
                <c:pt idx="23979">
                  <c:v>0.0</c:v>
                </c:pt>
                <c:pt idx="23980">
                  <c:v>0.001</c:v>
                </c:pt>
                <c:pt idx="23981">
                  <c:v>0.001</c:v>
                </c:pt>
                <c:pt idx="23982">
                  <c:v>0.0</c:v>
                </c:pt>
                <c:pt idx="23983">
                  <c:v>0.0</c:v>
                </c:pt>
                <c:pt idx="23984">
                  <c:v>0.001</c:v>
                </c:pt>
                <c:pt idx="23985">
                  <c:v>0.0</c:v>
                </c:pt>
                <c:pt idx="23986">
                  <c:v>0.0</c:v>
                </c:pt>
                <c:pt idx="23987">
                  <c:v>0.0</c:v>
                </c:pt>
                <c:pt idx="23988">
                  <c:v>0.0</c:v>
                </c:pt>
                <c:pt idx="23989">
                  <c:v>0.0</c:v>
                </c:pt>
                <c:pt idx="23990">
                  <c:v>0.001</c:v>
                </c:pt>
                <c:pt idx="23991">
                  <c:v>0.001</c:v>
                </c:pt>
                <c:pt idx="23992">
                  <c:v>0.001</c:v>
                </c:pt>
                <c:pt idx="23993">
                  <c:v>0.0</c:v>
                </c:pt>
                <c:pt idx="23994">
                  <c:v>0.0</c:v>
                </c:pt>
                <c:pt idx="23995">
                  <c:v>0.001</c:v>
                </c:pt>
                <c:pt idx="23996">
                  <c:v>0.0</c:v>
                </c:pt>
                <c:pt idx="23997">
                  <c:v>0.001</c:v>
                </c:pt>
                <c:pt idx="23998">
                  <c:v>0.001</c:v>
                </c:pt>
                <c:pt idx="23999">
                  <c:v>0.001</c:v>
                </c:pt>
                <c:pt idx="24000">
                  <c:v>0.001</c:v>
                </c:pt>
                <c:pt idx="24001">
                  <c:v>0.0</c:v>
                </c:pt>
                <c:pt idx="24002">
                  <c:v>0.001</c:v>
                </c:pt>
                <c:pt idx="24003">
                  <c:v>0.0</c:v>
                </c:pt>
                <c:pt idx="24004">
                  <c:v>0.001</c:v>
                </c:pt>
                <c:pt idx="24005">
                  <c:v>0.001</c:v>
                </c:pt>
                <c:pt idx="24006">
                  <c:v>0.0</c:v>
                </c:pt>
                <c:pt idx="24007">
                  <c:v>0.001</c:v>
                </c:pt>
                <c:pt idx="24008">
                  <c:v>0.001</c:v>
                </c:pt>
                <c:pt idx="24009">
                  <c:v>0.001</c:v>
                </c:pt>
                <c:pt idx="24010">
                  <c:v>0.0</c:v>
                </c:pt>
                <c:pt idx="24011">
                  <c:v>0.0</c:v>
                </c:pt>
                <c:pt idx="24012">
                  <c:v>0.0</c:v>
                </c:pt>
                <c:pt idx="24013">
                  <c:v>0.0</c:v>
                </c:pt>
                <c:pt idx="24014">
                  <c:v>0.001</c:v>
                </c:pt>
                <c:pt idx="24015">
                  <c:v>0.001</c:v>
                </c:pt>
                <c:pt idx="24016">
                  <c:v>0.001</c:v>
                </c:pt>
                <c:pt idx="24017">
                  <c:v>0.0</c:v>
                </c:pt>
                <c:pt idx="24018">
                  <c:v>0.001</c:v>
                </c:pt>
                <c:pt idx="24019">
                  <c:v>0.0</c:v>
                </c:pt>
                <c:pt idx="24020">
                  <c:v>0.0</c:v>
                </c:pt>
                <c:pt idx="24021">
                  <c:v>0.0</c:v>
                </c:pt>
                <c:pt idx="24022">
                  <c:v>0.0</c:v>
                </c:pt>
                <c:pt idx="24023">
                  <c:v>0.001</c:v>
                </c:pt>
                <c:pt idx="24024">
                  <c:v>0.001</c:v>
                </c:pt>
                <c:pt idx="24025">
                  <c:v>0.001</c:v>
                </c:pt>
                <c:pt idx="24026">
                  <c:v>0.0</c:v>
                </c:pt>
                <c:pt idx="24027">
                  <c:v>0.0</c:v>
                </c:pt>
                <c:pt idx="24028">
                  <c:v>0.001</c:v>
                </c:pt>
                <c:pt idx="24029">
                  <c:v>0.0</c:v>
                </c:pt>
                <c:pt idx="24030">
                  <c:v>0.001</c:v>
                </c:pt>
                <c:pt idx="24031">
                  <c:v>0.0</c:v>
                </c:pt>
                <c:pt idx="24032">
                  <c:v>0.002</c:v>
                </c:pt>
                <c:pt idx="24033">
                  <c:v>0.002</c:v>
                </c:pt>
                <c:pt idx="24034">
                  <c:v>0.001</c:v>
                </c:pt>
                <c:pt idx="24035">
                  <c:v>0.001</c:v>
                </c:pt>
                <c:pt idx="24036">
                  <c:v>0.0</c:v>
                </c:pt>
                <c:pt idx="24037">
                  <c:v>0.0</c:v>
                </c:pt>
                <c:pt idx="24038">
                  <c:v>0.0</c:v>
                </c:pt>
                <c:pt idx="24039">
                  <c:v>0.001</c:v>
                </c:pt>
                <c:pt idx="24040">
                  <c:v>0.001</c:v>
                </c:pt>
                <c:pt idx="24041">
                  <c:v>0.001</c:v>
                </c:pt>
                <c:pt idx="24042">
                  <c:v>0.001</c:v>
                </c:pt>
                <c:pt idx="24043">
                  <c:v>0.0</c:v>
                </c:pt>
                <c:pt idx="24044">
                  <c:v>0.001</c:v>
                </c:pt>
                <c:pt idx="24045">
                  <c:v>0.001</c:v>
                </c:pt>
                <c:pt idx="24046">
                  <c:v>0.0</c:v>
                </c:pt>
                <c:pt idx="24047">
                  <c:v>0.0</c:v>
                </c:pt>
                <c:pt idx="24048">
                  <c:v>0.0</c:v>
                </c:pt>
                <c:pt idx="24049">
                  <c:v>0.001</c:v>
                </c:pt>
                <c:pt idx="24050">
                  <c:v>0.0</c:v>
                </c:pt>
                <c:pt idx="24051">
                  <c:v>0.0</c:v>
                </c:pt>
                <c:pt idx="24052">
                  <c:v>0.001</c:v>
                </c:pt>
                <c:pt idx="24053">
                  <c:v>0.0</c:v>
                </c:pt>
                <c:pt idx="24054">
                  <c:v>0.0</c:v>
                </c:pt>
                <c:pt idx="24055">
                  <c:v>0.001</c:v>
                </c:pt>
                <c:pt idx="24056">
                  <c:v>0.001</c:v>
                </c:pt>
                <c:pt idx="24057">
                  <c:v>0.0</c:v>
                </c:pt>
                <c:pt idx="24058">
                  <c:v>0.001</c:v>
                </c:pt>
                <c:pt idx="24059">
                  <c:v>0.0</c:v>
                </c:pt>
                <c:pt idx="24060">
                  <c:v>0.0</c:v>
                </c:pt>
                <c:pt idx="24061">
                  <c:v>0.0</c:v>
                </c:pt>
                <c:pt idx="24062">
                  <c:v>0.0</c:v>
                </c:pt>
                <c:pt idx="24063">
                  <c:v>0.001</c:v>
                </c:pt>
                <c:pt idx="24064">
                  <c:v>0.001</c:v>
                </c:pt>
                <c:pt idx="24065">
                  <c:v>0.0</c:v>
                </c:pt>
                <c:pt idx="24066">
                  <c:v>0.001</c:v>
                </c:pt>
                <c:pt idx="24067">
                  <c:v>0.0</c:v>
                </c:pt>
                <c:pt idx="24068">
                  <c:v>0.001</c:v>
                </c:pt>
                <c:pt idx="24069">
                  <c:v>0.001</c:v>
                </c:pt>
                <c:pt idx="24070">
                  <c:v>0.001</c:v>
                </c:pt>
                <c:pt idx="24071">
                  <c:v>0.0</c:v>
                </c:pt>
                <c:pt idx="24072">
                  <c:v>0.001</c:v>
                </c:pt>
                <c:pt idx="24073">
                  <c:v>0.0</c:v>
                </c:pt>
                <c:pt idx="24074">
                  <c:v>0.001</c:v>
                </c:pt>
                <c:pt idx="24075">
                  <c:v>0.0</c:v>
                </c:pt>
                <c:pt idx="24076">
                  <c:v>0.001</c:v>
                </c:pt>
                <c:pt idx="24077">
                  <c:v>0.001</c:v>
                </c:pt>
                <c:pt idx="24078">
                  <c:v>0.0</c:v>
                </c:pt>
                <c:pt idx="24079">
                  <c:v>0.0</c:v>
                </c:pt>
                <c:pt idx="24080">
                  <c:v>0.0</c:v>
                </c:pt>
                <c:pt idx="24081">
                  <c:v>0.0</c:v>
                </c:pt>
                <c:pt idx="24082">
                  <c:v>0.0</c:v>
                </c:pt>
                <c:pt idx="24083">
                  <c:v>0.0</c:v>
                </c:pt>
                <c:pt idx="24084">
                  <c:v>0.0</c:v>
                </c:pt>
                <c:pt idx="24085">
                  <c:v>0.0</c:v>
                </c:pt>
                <c:pt idx="24086">
                  <c:v>0.0</c:v>
                </c:pt>
                <c:pt idx="24087">
                  <c:v>0.0</c:v>
                </c:pt>
                <c:pt idx="24088">
                  <c:v>0.001</c:v>
                </c:pt>
                <c:pt idx="24089">
                  <c:v>0.0</c:v>
                </c:pt>
                <c:pt idx="24090">
                  <c:v>0.0</c:v>
                </c:pt>
                <c:pt idx="24091">
                  <c:v>0.0</c:v>
                </c:pt>
                <c:pt idx="24092">
                  <c:v>0.001</c:v>
                </c:pt>
                <c:pt idx="24093">
                  <c:v>0.001</c:v>
                </c:pt>
                <c:pt idx="24094">
                  <c:v>0.0</c:v>
                </c:pt>
                <c:pt idx="24095">
                  <c:v>0.001</c:v>
                </c:pt>
                <c:pt idx="24096">
                  <c:v>0.001</c:v>
                </c:pt>
                <c:pt idx="24097">
                  <c:v>0.0</c:v>
                </c:pt>
                <c:pt idx="24098">
                  <c:v>0.001</c:v>
                </c:pt>
                <c:pt idx="24099">
                  <c:v>0.0</c:v>
                </c:pt>
                <c:pt idx="24100">
                  <c:v>0.0</c:v>
                </c:pt>
                <c:pt idx="24101">
                  <c:v>0.0</c:v>
                </c:pt>
                <c:pt idx="24102">
                  <c:v>0.001</c:v>
                </c:pt>
                <c:pt idx="24103">
                  <c:v>0.0</c:v>
                </c:pt>
                <c:pt idx="24104">
                  <c:v>0.0</c:v>
                </c:pt>
                <c:pt idx="24105">
                  <c:v>0.001</c:v>
                </c:pt>
                <c:pt idx="24106">
                  <c:v>0.0</c:v>
                </c:pt>
                <c:pt idx="24107">
                  <c:v>0.0</c:v>
                </c:pt>
                <c:pt idx="24108">
                  <c:v>0.0</c:v>
                </c:pt>
                <c:pt idx="24109">
                  <c:v>0.0</c:v>
                </c:pt>
                <c:pt idx="24110">
                  <c:v>0.001</c:v>
                </c:pt>
                <c:pt idx="24111">
                  <c:v>0.0</c:v>
                </c:pt>
                <c:pt idx="24112">
                  <c:v>0.0</c:v>
                </c:pt>
                <c:pt idx="24113">
                  <c:v>0.001</c:v>
                </c:pt>
                <c:pt idx="24114">
                  <c:v>0.0</c:v>
                </c:pt>
                <c:pt idx="24115">
                  <c:v>0.001</c:v>
                </c:pt>
                <c:pt idx="24116">
                  <c:v>0.002</c:v>
                </c:pt>
                <c:pt idx="24117">
                  <c:v>0.0</c:v>
                </c:pt>
                <c:pt idx="24118">
                  <c:v>0.0</c:v>
                </c:pt>
                <c:pt idx="24119">
                  <c:v>0.0</c:v>
                </c:pt>
                <c:pt idx="24120">
                  <c:v>0.0</c:v>
                </c:pt>
                <c:pt idx="24121">
                  <c:v>0.0</c:v>
                </c:pt>
                <c:pt idx="24122">
                  <c:v>0.0</c:v>
                </c:pt>
                <c:pt idx="24123">
                  <c:v>0.001</c:v>
                </c:pt>
                <c:pt idx="24124">
                  <c:v>0.0</c:v>
                </c:pt>
                <c:pt idx="24125">
                  <c:v>0.001</c:v>
                </c:pt>
                <c:pt idx="24126">
                  <c:v>0.0</c:v>
                </c:pt>
                <c:pt idx="24127">
                  <c:v>0.0</c:v>
                </c:pt>
                <c:pt idx="24128">
                  <c:v>0.0</c:v>
                </c:pt>
                <c:pt idx="24129">
                  <c:v>0.0</c:v>
                </c:pt>
                <c:pt idx="24130">
                  <c:v>0.001</c:v>
                </c:pt>
                <c:pt idx="24131">
                  <c:v>0.002</c:v>
                </c:pt>
                <c:pt idx="24132">
                  <c:v>0.001</c:v>
                </c:pt>
                <c:pt idx="24133">
                  <c:v>0.001</c:v>
                </c:pt>
                <c:pt idx="24134">
                  <c:v>0.0</c:v>
                </c:pt>
                <c:pt idx="24135">
                  <c:v>0.0</c:v>
                </c:pt>
                <c:pt idx="24136">
                  <c:v>0.0</c:v>
                </c:pt>
                <c:pt idx="24137">
                  <c:v>0.0</c:v>
                </c:pt>
                <c:pt idx="24138">
                  <c:v>0.001</c:v>
                </c:pt>
                <c:pt idx="24139">
                  <c:v>0.001</c:v>
                </c:pt>
                <c:pt idx="24140">
                  <c:v>0.0</c:v>
                </c:pt>
                <c:pt idx="24141">
                  <c:v>0.0</c:v>
                </c:pt>
                <c:pt idx="24142">
                  <c:v>0.0</c:v>
                </c:pt>
                <c:pt idx="24143">
                  <c:v>0.001</c:v>
                </c:pt>
                <c:pt idx="24144">
                  <c:v>0.001</c:v>
                </c:pt>
                <c:pt idx="24145">
                  <c:v>0.0</c:v>
                </c:pt>
                <c:pt idx="24146">
                  <c:v>0.0</c:v>
                </c:pt>
                <c:pt idx="24147">
                  <c:v>0.0</c:v>
                </c:pt>
                <c:pt idx="24148">
                  <c:v>0.001</c:v>
                </c:pt>
                <c:pt idx="24149">
                  <c:v>0.0</c:v>
                </c:pt>
                <c:pt idx="24150">
                  <c:v>0.001</c:v>
                </c:pt>
                <c:pt idx="24151">
                  <c:v>0.0</c:v>
                </c:pt>
                <c:pt idx="24152">
                  <c:v>0.0</c:v>
                </c:pt>
                <c:pt idx="24153">
                  <c:v>0.001</c:v>
                </c:pt>
                <c:pt idx="24154">
                  <c:v>0.0</c:v>
                </c:pt>
                <c:pt idx="24155">
                  <c:v>0.001</c:v>
                </c:pt>
                <c:pt idx="24156">
                  <c:v>0.0</c:v>
                </c:pt>
                <c:pt idx="24157">
                  <c:v>0.0</c:v>
                </c:pt>
                <c:pt idx="24158">
                  <c:v>0.0</c:v>
                </c:pt>
                <c:pt idx="24159">
                  <c:v>0.0</c:v>
                </c:pt>
                <c:pt idx="24160">
                  <c:v>0.0</c:v>
                </c:pt>
                <c:pt idx="24161">
                  <c:v>0.0</c:v>
                </c:pt>
                <c:pt idx="24162">
                  <c:v>0.0</c:v>
                </c:pt>
                <c:pt idx="24163">
                  <c:v>0.0</c:v>
                </c:pt>
                <c:pt idx="24164">
                  <c:v>0.0</c:v>
                </c:pt>
                <c:pt idx="24165">
                  <c:v>0.001</c:v>
                </c:pt>
                <c:pt idx="24166">
                  <c:v>0.0</c:v>
                </c:pt>
                <c:pt idx="24167">
                  <c:v>0.0</c:v>
                </c:pt>
                <c:pt idx="24168">
                  <c:v>0.001</c:v>
                </c:pt>
                <c:pt idx="24169">
                  <c:v>0.0</c:v>
                </c:pt>
                <c:pt idx="24170">
                  <c:v>0.001</c:v>
                </c:pt>
                <c:pt idx="24171">
                  <c:v>0.001</c:v>
                </c:pt>
                <c:pt idx="24172">
                  <c:v>0.0</c:v>
                </c:pt>
                <c:pt idx="24173">
                  <c:v>0.001</c:v>
                </c:pt>
                <c:pt idx="24174">
                  <c:v>0.001</c:v>
                </c:pt>
                <c:pt idx="24175">
                  <c:v>0.0</c:v>
                </c:pt>
                <c:pt idx="24176">
                  <c:v>0.0</c:v>
                </c:pt>
                <c:pt idx="24177">
                  <c:v>0.0</c:v>
                </c:pt>
                <c:pt idx="24178">
                  <c:v>0.0</c:v>
                </c:pt>
                <c:pt idx="24179">
                  <c:v>0.0</c:v>
                </c:pt>
                <c:pt idx="24180">
                  <c:v>0.0</c:v>
                </c:pt>
                <c:pt idx="24181">
                  <c:v>0.0</c:v>
                </c:pt>
                <c:pt idx="24182">
                  <c:v>0.0</c:v>
                </c:pt>
                <c:pt idx="24183">
                  <c:v>0.001</c:v>
                </c:pt>
                <c:pt idx="24184">
                  <c:v>0.0</c:v>
                </c:pt>
                <c:pt idx="24185">
                  <c:v>0.0</c:v>
                </c:pt>
                <c:pt idx="24186">
                  <c:v>0.0</c:v>
                </c:pt>
                <c:pt idx="24187">
                  <c:v>0.001</c:v>
                </c:pt>
                <c:pt idx="24188">
                  <c:v>0.001</c:v>
                </c:pt>
                <c:pt idx="24189">
                  <c:v>0.001</c:v>
                </c:pt>
                <c:pt idx="24190">
                  <c:v>0.001</c:v>
                </c:pt>
                <c:pt idx="24191">
                  <c:v>0.0</c:v>
                </c:pt>
                <c:pt idx="24192">
                  <c:v>0.001</c:v>
                </c:pt>
                <c:pt idx="24193">
                  <c:v>0.001</c:v>
                </c:pt>
                <c:pt idx="24194">
                  <c:v>0.0</c:v>
                </c:pt>
                <c:pt idx="24195">
                  <c:v>0.001</c:v>
                </c:pt>
                <c:pt idx="24196">
                  <c:v>0.0</c:v>
                </c:pt>
                <c:pt idx="24197">
                  <c:v>0.0</c:v>
                </c:pt>
                <c:pt idx="24198">
                  <c:v>0.001</c:v>
                </c:pt>
                <c:pt idx="24199">
                  <c:v>0.0</c:v>
                </c:pt>
                <c:pt idx="24200">
                  <c:v>0.001</c:v>
                </c:pt>
                <c:pt idx="24201">
                  <c:v>0.001</c:v>
                </c:pt>
                <c:pt idx="24202">
                  <c:v>0.001</c:v>
                </c:pt>
                <c:pt idx="24203">
                  <c:v>0.0</c:v>
                </c:pt>
                <c:pt idx="24204">
                  <c:v>0.0</c:v>
                </c:pt>
                <c:pt idx="24205">
                  <c:v>0.0</c:v>
                </c:pt>
                <c:pt idx="24206">
                  <c:v>0.0</c:v>
                </c:pt>
                <c:pt idx="24207">
                  <c:v>0.0</c:v>
                </c:pt>
                <c:pt idx="24208">
                  <c:v>0.002</c:v>
                </c:pt>
                <c:pt idx="24209">
                  <c:v>0.0</c:v>
                </c:pt>
                <c:pt idx="24210">
                  <c:v>0.0</c:v>
                </c:pt>
                <c:pt idx="24211">
                  <c:v>0.001</c:v>
                </c:pt>
                <c:pt idx="24212">
                  <c:v>0.0</c:v>
                </c:pt>
                <c:pt idx="24213">
                  <c:v>0.0</c:v>
                </c:pt>
                <c:pt idx="24214">
                  <c:v>0.0</c:v>
                </c:pt>
                <c:pt idx="24215">
                  <c:v>0.001</c:v>
                </c:pt>
                <c:pt idx="24216">
                  <c:v>0.001</c:v>
                </c:pt>
                <c:pt idx="24217">
                  <c:v>0.001</c:v>
                </c:pt>
                <c:pt idx="24218">
                  <c:v>0.0</c:v>
                </c:pt>
                <c:pt idx="24219">
                  <c:v>0.001</c:v>
                </c:pt>
                <c:pt idx="24220">
                  <c:v>0.0</c:v>
                </c:pt>
                <c:pt idx="24221">
                  <c:v>0.001</c:v>
                </c:pt>
                <c:pt idx="24222">
                  <c:v>0.001</c:v>
                </c:pt>
                <c:pt idx="24223">
                  <c:v>0.001</c:v>
                </c:pt>
                <c:pt idx="24224">
                  <c:v>0.001</c:v>
                </c:pt>
                <c:pt idx="24225">
                  <c:v>0.0</c:v>
                </c:pt>
                <c:pt idx="24226">
                  <c:v>0.0</c:v>
                </c:pt>
                <c:pt idx="24227">
                  <c:v>0.0</c:v>
                </c:pt>
                <c:pt idx="24228">
                  <c:v>0.001</c:v>
                </c:pt>
                <c:pt idx="24229">
                  <c:v>0.001</c:v>
                </c:pt>
                <c:pt idx="24230">
                  <c:v>0.0</c:v>
                </c:pt>
                <c:pt idx="24231">
                  <c:v>0.001</c:v>
                </c:pt>
                <c:pt idx="24232">
                  <c:v>0.0</c:v>
                </c:pt>
                <c:pt idx="24233">
                  <c:v>0.001</c:v>
                </c:pt>
                <c:pt idx="24234">
                  <c:v>0.0</c:v>
                </c:pt>
                <c:pt idx="24235">
                  <c:v>0.001</c:v>
                </c:pt>
                <c:pt idx="24236">
                  <c:v>0.0</c:v>
                </c:pt>
                <c:pt idx="24237">
                  <c:v>0.001</c:v>
                </c:pt>
                <c:pt idx="24238">
                  <c:v>0.001</c:v>
                </c:pt>
                <c:pt idx="24239">
                  <c:v>0.0</c:v>
                </c:pt>
                <c:pt idx="24240">
                  <c:v>0.001</c:v>
                </c:pt>
                <c:pt idx="24241">
                  <c:v>0.001</c:v>
                </c:pt>
                <c:pt idx="24242">
                  <c:v>0.0</c:v>
                </c:pt>
                <c:pt idx="24243">
                  <c:v>0.001</c:v>
                </c:pt>
                <c:pt idx="24244">
                  <c:v>0.0</c:v>
                </c:pt>
                <c:pt idx="24245">
                  <c:v>0.001</c:v>
                </c:pt>
                <c:pt idx="24246">
                  <c:v>0.0</c:v>
                </c:pt>
                <c:pt idx="24247">
                  <c:v>0.0</c:v>
                </c:pt>
                <c:pt idx="24248">
                  <c:v>0.0</c:v>
                </c:pt>
                <c:pt idx="24249">
                  <c:v>0.001</c:v>
                </c:pt>
                <c:pt idx="24250">
                  <c:v>0.0</c:v>
                </c:pt>
                <c:pt idx="24251">
                  <c:v>0.002</c:v>
                </c:pt>
                <c:pt idx="24252">
                  <c:v>0.0</c:v>
                </c:pt>
                <c:pt idx="24253">
                  <c:v>0.001</c:v>
                </c:pt>
                <c:pt idx="24254">
                  <c:v>0.0</c:v>
                </c:pt>
                <c:pt idx="24255">
                  <c:v>0.0</c:v>
                </c:pt>
                <c:pt idx="24256">
                  <c:v>0.0</c:v>
                </c:pt>
                <c:pt idx="24257">
                  <c:v>0.0</c:v>
                </c:pt>
                <c:pt idx="24258">
                  <c:v>0.001</c:v>
                </c:pt>
                <c:pt idx="24259">
                  <c:v>0.0</c:v>
                </c:pt>
                <c:pt idx="24260">
                  <c:v>0.0</c:v>
                </c:pt>
                <c:pt idx="24261">
                  <c:v>0.0</c:v>
                </c:pt>
                <c:pt idx="24262">
                  <c:v>0.001</c:v>
                </c:pt>
                <c:pt idx="24263">
                  <c:v>0.0</c:v>
                </c:pt>
                <c:pt idx="24264">
                  <c:v>0.0</c:v>
                </c:pt>
                <c:pt idx="24265">
                  <c:v>0.0</c:v>
                </c:pt>
                <c:pt idx="24266">
                  <c:v>0.0</c:v>
                </c:pt>
                <c:pt idx="24267">
                  <c:v>0.001</c:v>
                </c:pt>
                <c:pt idx="24268">
                  <c:v>0.0</c:v>
                </c:pt>
                <c:pt idx="24269">
                  <c:v>0.0</c:v>
                </c:pt>
                <c:pt idx="24270">
                  <c:v>0.0</c:v>
                </c:pt>
                <c:pt idx="24271">
                  <c:v>0.0</c:v>
                </c:pt>
                <c:pt idx="24272">
                  <c:v>0.001</c:v>
                </c:pt>
                <c:pt idx="24273">
                  <c:v>0.0</c:v>
                </c:pt>
                <c:pt idx="24274">
                  <c:v>0.0</c:v>
                </c:pt>
                <c:pt idx="24275">
                  <c:v>0.0</c:v>
                </c:pt>
                <c:pt idx="24276">
                  <c:v>0.0</c:v>
                </c:pt>
                <c:pt idx="24277">
                  <c:v>0.0</c:v>
                </c:pt>
                <c:pt idx="24278">
                  <c:v>0.001</c:v>
                </c:pt>
                <c:pt idx="24279">
                  <c:v>0.0</c:v>
                </c:pt>
                <c:pt idx="24280">
                  <c:v>0.001</c:v>
                </c:pt>
                <c:pt idx="24281">
                  <c:v>0.002</c:v>
                </c:pt>
                <c:pt idx="24282">
                  <c:v>0.0</c:v>
                </c:pt>
                <c:pt idx="24283">
                  <c:v>0.0</c:v>
                </c:pt>
                <c:pt idx="24284">
                  <c:v>0.001</c:v>
                </c:pt>
                <c:pt idx="24285">
                  <c:v>0.0</c:v>
                </c:pt>
                <c:pt idx="24286">
                  <c:v>0.001</c:v>
                </c:pt>
                <c:pt idx="24287">
                  <c:v>0.0</c:v>
                </c:pt>
                <c:pt idx="24288">
                  <c:v>0.001</c:v>
                </c:pt>
                <c:pt idx="24289">
                  <c:v>0.001</c:v>
                </c:pt>
                <c:pt idx="24290">
                  <c:v>0.0</c:v>
                </c:pt>
                <c:pt idx="24291">
                  <c:v>0.001</c:v>
                </c:pt>
                <c:pt idx="24292">
                  <c:v>0.0</c:v>
                </c:pt>
                <c:pt idx="24293">
                  <c:v>0.001</c:v>
                </c:pt>
                <c:pt idx="24294">
                  <c:v>0.0</c:v>
                </c:pt>
                <c:pt idx="24295">
                  <c:v>0.0</c:v>
                </c:pt>
                <c:pt idx="24296">
                  <c:v>0.0</c:v>
                </c:pt>
                <c:pt idx="24297">
                  <c:v>0.001</c:v>
                </c:pt>
                <c:pt idx="24298">
                  <c:v>0.001</c:v>
                </c:pt>
                <c:pt idx="24299">
                  <c:v>0.001</c:v>
                </c:pt>
                <c:pt idx="24300">
                  <c:v>0.001</c:v>
                </c:pt>
                <c:pt idx="24301">
                  <c:v>0.0</c:v>
                </c:pt>
                <c:pt idx="24302">
                  <c:v>0.001</c:v>
                </c:pt>
                <c:pt idx="24303">
                  <c:v>0.0</c:v>
                </c:pt>
                <c:pt idx="24304">
                  <c:v>0.0</c:v>
                </c:pt>
                <c:pt idx="24305">
                  <c:v>0.001</c:v>
                </c:pt>
                <c:pt idx="24306">
                  <c:v>0.001</c:v>
                </c:pt>
                <c:pt idx="24307">
                  <c:v>0.001</c:v>
                </c:pt>
                <c:pt idx="24308">
                  <c:v>0.0</c:v>
                </c:pt>
                <c:pt idx="24309">
                  <c:v>0.001</c:v>
                </c:pt>
                <c:pt idx="24310">
                  <c:v>0.001</c:v>
                </c:pt>
                <c:pt idx="24311">
                  <c:v>0.0</c:v>
                </c:pt>
                <c:pt idx="24312">
                  <c:v>0.001</c:v>
                </c:pt>
                <c:pt idx="24313">
                  <c:v>0.001</c:v>
                </c:pt>
                <c:pt idx="24314">
                  <c:v>0.001</c:v>
                </c:pt>
                <c:pt idx="24315">
                  <c:v>0.0</c:v>
                </c:pt>
                <c:pt idx="24316">
                  <c:v>0.001</c:v>
                </c:pt>
                <c:pt idx="24317">
                  <c:v>0.0</c:v>
                </c:pt>
                <c:pt idx="24318">
                  <c:v>0.0</c:v>
                </c:pt>
                <c:pt idx="24319">
                  <c:v>0.001</c:v>
                </c:pt>
                <c:pt idx="24320">
                  <c:v>0.001</c:v>
                </c:pt>
                <c:pt idx="24321">
                  <c:v>0.0</c:v>
                </c:pt>
                <c:pt idx="24322">
                  <c:v>0.0</c:v>
                </c:pt>
                <c:pt idx="24323">
                  <c:v>0.001</c:v>
                </c:pt>
                <c:pt idx="24324">
                  <c:v>0.001</c:v>
                </c:pt>
                <c:pt idx="24325">
                  <c:v>0.001</c:v>
                </c:pt>
                <c:pt idx="24326">
                  <c:v>0.0</c:v>
                </c:pt>
                <c:pt idx="24327">
                  <c:v>0.0</c:v>
                </c:pt>
                <c:pt idx="24328">
                  <c:v>0.002</c:v>
                </c:pt>
                <c:pt idx="24329">
                  <c:v>0.001</c:v>
                </c:pt>
                <c:pt idx="24330">
                  <c:v>0.001</c:v>
                </c:pt>
                <c:pt idx="24331">
                  <c:v>0.001</c:v>
                </c:pt>
                <c:pt idx="24332">
                  <c:v>0.0</c:v>
                </c:pt>
                <c:pt idx="24333">
                  <c:v>0.001</c:v>
                </c:pt>
                <c:pt idx="24334">
                  <c:v>0.0</c:v>
                </c:pt>
                <c:pt idx="24335">
                  <c:v>0.001</c:v>
                </c:pt>
                <c:pt idx="24336">
                  <c:v>0.0</c:v>
                </c:pt>
                <c:pt idx="24337">
                  <c:v>0.0</c:v>
                </c:pt>
                <c:pt idx="24338">
                  <c:v>0.0</c:v>
                </c:pt>
                <c:pt idx="24339">
                  <c:v>0.0</c:v>
                </c:pt>
                <c:pt idx="24340">
                  <c:v>0.0</c:v>
                </c:pt>
                <c:pt idx="24341">
                  <c:v>0.0</c:v>
                </c:pt>
                <c:pt idx="24342">
                  <c:v>0.001</c:v>
                </c:pt>
                <c:pt idx="24343">
                  <c:v>0.001</c:v>
                </c:pt>
                <c:pt idx="24344">
                  <c:v>0.0</c:v>
                </c:pt>
                <c:pt idx="24345">
                  <c:v>0.0</c:v>
                </c:pt>
                <c:pt idx="24346">
                  <c:v>0.0</c:v>
                </c:pt>
                <c:pt idx="24347">
                  <c:v>0.001</c:v>
                </c:pt>
                <c:pt idx="24348">
                  <c:v>0.001</c:v>
                </c:pt>
                <c:pt idx="24349">
                  <c:v>0.001</c:v>
                </c:pt>
                <c:pt idx="24350">
                  <c:v>0.001</c:v>
                </c:pt>
                <c:pt idx="24351">
                  <c:v>0.001</c:v>
                </c:pt>
                <c:pt idx="24352">
                  <c:v>0.0</c:v>
                </c:pt>
                <c:pt idx="24353">
                  <c:v>0.0</c:v>
                </c:pt>
                <c:pt idx="24354">
                  <c:v>0.001</c:v>
                </c:pt>
                <c:pt idx="24355">
                  <c:v>0.0</c:v>
                </c:pt>
                <c:pt idx="24356">
                  <c:v>0.0</c:v>
                </c:pt>
                <c:pt idx="24357">
                  <c:v>0.002</c:v>
                </c:pt>
                <c:pt idx="24358">
                  <c:v>0.001</c:v>
                </c:pt>
                <c:pt idx="24359">
                  <c:v>0.0</c:v>
                </c:pt>
                <c:pt idx="24360">
                  <c:v>0.0</c:v>
                </c:pt>
                <c:pt idx="24361">
                  <c:v>0.0</c:v>
                </c:pt>
                <c:pt idx="24362">
                  <c:v>0.0</c:v>
                </c:pt>
                <c:pt idx="24363">
                  <c:v>0.0</c:v>
                </c:pt>
                <c:pt idx="24364">
                  <c:v>0.0</c:v>
                </c:pt>
                <c:pt idx="24365">
                  <c:v>0.001</c:v>
                </c:pt>
                <c:pt idx="24366">
                  <c:v>0.0</c:v>
                </c:pt>
                <c:pt idx="24367">
                  <c:v>0.0</c:v>
                </c:pt>
                <c:pt idx="24368">
                  <c:v>0.0</c:v>
                </c:pt>
                <c:pt idx="24369">
                  <c:v>0.001</c:v>
                </c:pt>
                <c:pt idx="24370">
                  <c:v>0.001</c:v>
                </c:pt>
                <c:pt idx="24371">
                  <c:v>0.002</c:v>
                </c:pt>
                <c:pt idx="24372">
                  <c:v>0.0</c:v>
                </c:pt>
                <c:pt idx="24373">
                  <c:v>0.001</c:v>
                </c:pt>
                <c:pt idx="24374">
                  <c:v>0.001</c:v>
                </c:pt>
                <c:pt idx="24375">
                  <c:v>0.0</c:v>
                </c:pt>
                <c:pt idx="24376">
                  <c:v>0.0</c:v>
                </c:pt>
                <c:pt idx="24377">
                  <c:v>0.0</c:v>
                </c:pt>
                <c:pt idx="24378">
                  <c:v>0.001</c:v>
                </c:pt>
                <c:pt idx="24379">
                  <c:v>0.0</c:v>
                </c:pt>
                <c:pt idx="24380">
                  <c:v>0.0</c:v>
                </c:pt>
                <c:pt idx="24381">
                  <c:v>0.001</c:v>
                </c:pt>
                <c:pt idx="24382">
                  <c:v>0.0</c:v>
                </c:pt>
                <c:pt idx="24383">
                  <c:v>0.001</c:v>
                </c:pt>
                <c:pt idx="24384">
                  <c:v>0.001</c:v>
                </c:pt>
                <c:pt idx="24385">
                  <c:v>0.0</c:v>
                </c:pt>
                <c:pt idx="24386">
                  <c:v>0.001</c:v>
                </c:pt>
                <c:pt idx="24387">
                  <c:v>0.0</c:v>
                </c:pt>
                <c:pt idx="24388">
                  <c:v>0.001</c:v>
                </c:pt>
                <c:pt idx="24389">
                  <c:v>0.002</c:v>
                </c:pt>
                <c:pt idx="24390">
                  <c:v>0.0</c:v>
                </c:pt>
                <c:pt idx="24391">
                  <c:v>0.0</c:v>
                </c:pt>
                <c:pt idx="24392">
                  <c:v>0.0</c:v>
                </c:pt>
                <c:pt idx="24393">
                  <c:v>0.0</c:v>
                </c:pt>
                <c:pt idx="24394">
                  <c:v>0.0</c:v>
                </c:pt>
                <c:pt idx="24395">
                  <c:v>0.001</c:v>
                </c:pt>
                <c:pt idx="24396">
                  <c:v>0.001</c:v>
                </c:pt>
                <c:pt idx="24397">
                  <c:v>0.001</c:v>
                </c:pt>
                <c:pt idx="24398">
                  <c:v>0.0</c:v>
                </c:pt>
                <c:pt idx="24399">
                  <c:v>0.001</c:v>
                </c:pt>
                <c:pt idx="24400">
                  <c:v>0.0</c:v>
                </c:pt>
                <c:pt idx="24401">
                  <c:v>0.0</c:v>
                </c:pt>
                <c:pt idx="24402">
                  <c:v>0.001</c:v>
                </c:pt>
                <c:pt idx="24403">
                  <c:v>0.0</c:v>
                </c:pt>
                <c:pt idx="24404">
                  <c:v>0.0</c:v>
                </c:pt>
                <c:pt idx="24405">
                  <c:v>0.0</c:v>
                </c:pt>
                <c:pt idx="24406">
                  <c:v>0.001</c:v>
                </c:pt>
                <c:pt idx="24407">
                  <c:v>0.0</c:v>
                </c:pt>
                <c:pt idx="24408">
                  <c:v>0.001</c:v>
                </c:pt>
                <c:pt idx="24409">
                  <c:v>0.001</c:v>
                </c:pt>
                <c:pt idx="24410">
                  <c:v>0.0</c:v>
                </c:pt>
                <c:pt idx="24411">
                  <c:v>0.0</c:v>
                </c:pt>
                <c:pt idx="24412">
                  <c:v>0.001</c:v>
                </c:pt>
                <c:pt idx="24413">
                  <c:v>0.002</c:v>
                </c:pt>
                <c:pt idx="24414">
                  <c:v>0.001</c:v>
                </c:pt>
                <c:pt idx="24415">
                  <c:v>0.0</c:v>
                </c:pt>
                <c:pt idx="24416">
                  <c:v>0.001</c:v>
                </c:pt>
                <c:pt idx="24417">
                  <c:v>0.0</c:v>
                </c:pt>
                <c:pt idx="24418">
                  <c:v>0.0</c:v>
                </c:pt>
                <c:pt idx="24419">
                  <c:v>0.0</c:v>
                </c:pt>
                <c:pt idx="24420">
                  <c:v>0.001</c:v>
                </c:pt>
                <c:pt idx="24421">
                  <c:v>0.0</c:v>
                </c:pt>
                <c:pt idx="24422">
                  <c:v>0.001</c:v>
                </c:pt>
                <c:pt idx="24423">
                  <c:v>0.0</c:v>
                </c:pt>
                <c:pt idx="24424">
                  <c:v>0.0</c:v>
                </c:pt>
                <c:pt idx="24425">
                  <c:v>0.001</c:v>
                </c:pt>
                <c:pt idx="24426">
                  <c:v>0.001</c:v>
                </c:pt>
                <c:pt idx="24427">
                  <c:v>0.001</c:v>
                </c:pt>
                <c:pt idx="24428">
                  <c:v>0.001</c:v>
                </c:pt>
                <c:pt idx="24429">
                  <c:v>0.0</c:v>
                </c:pt>
                <c:pt idx="24430">
                  <c:v>0.0</c:v>
                </c:pt>
                <c:pt idx="24431">
                  <c:v>0.001</c:v>
                </c:pt>
                <c:pt idx="24432">
                  <c:v>0.001</c:v>
                </c:pt>
                <c:pt idx="24433">
                  <c:v>0.0</c:v>
                </c:pt>
                <c:pt idx="24434">
                  <c:v>0.001</c:v>
                </c:pt>
                <c:pt idx="24435">
                  <c:v>0.0</c:v>
                </c:pt>
                <c:pt idx="24436">
                  <c:v>0.001</c:v>
                </c:pt>
                <c:pt idx="24437">
                  <c:v>0.0</c:v>
                </c:pt>
                <c:pt idx="24438">
                  <c:v>0.001</c:v>
                </c:pt>
                <c:pt idx="24439">
                  <c:v>0.0</c:v>
                </c:pt>
                <c:pt idx="24440">
                  <c:v>0.0</c:v>
                </c:pt>
                <c:pt idx="24441">
                  <c:v>0.001</c:v>
                </c:pt>
                <c:pt idx="24442">
                  <c:v>0.001</c:v>
                </c:pt>
                <c:pt idx="24443">
                  <c:v>0.002</c:v>
                </c:pt>
                <c:pt idx="24444">
                  <c:v>0.0</c:v>
                </c:pt>
                <c:pt idx="24445">
                  <c:v>0.0</c:v>
                </c:pt>
                <c:pt idx="24446">
                  <c:v>0.001</c:v>
                </c:pt>
                <c:pt idx="24447">
                  <c:v>0.0</c:v>
                </c:pt>
                <c:pt idx="24448">
                  <c:v>0.002</c:v>
                </c:pt>
                <c:pt idx="24449">
                  <c:v>0.0</c:v>
                </c:pt>
                <c:pt idx="24450">
                  <c:v>0.0</c:v>
                </c:pt>
                <c:pt idx="24451">
                  <c:v>0.0</c:v>
                </c:pt>
                <c:pt idx="24452">
                  <c:v>0.0</c:v>
                </c:pt>
                <c:pt idx="24453">
                  <c:v>0.001</c:v>
                </c:pt>
                <c:pt idx="24454">
                  <c:v>0.0</c:v>
                </c:pt>
                <c:pt idx="24455">
                  <c:v>0.0</c:v>
                </c:pt>
                <c:pt idx="24456">
                  <c:v>0.001</c:v>
                </c:pt>
                <c:pt idx="24457">
                  <c:v>0.0</c:v>
                </c:pt>
                <c:pt idx="24458">
                  <c:v>0.0</c:v>
                </c:pt>
                <c:pt idx="24459">
                  <c:v>0.0</c:v>
                </c:pt>
                <c:pt idx="24460">
                  <c:v>0.001</c:v>
                </c:pt>
                <c:pt idx="24461">
                  <c:v>0.0</c:v>
                </c:pt>
                <c:pt idx="24462">
                  <c:v>0.001</c:v>
                </c:pt>
                <c:pt idx="24463">
                  <c:v>0.0</c:v>
                </c:pt>
                <c:pt idx="24464">
                  <c:v>0.001</c:v>
                </c:pt>
                <c:pt idx="24465">
                  <c:v>0.0</c:v>
                </c:pt>
                <c:pt idx="24466">
                  <c:v>0.0</c:v>
                </c:pt>
                <c:pt idx="24467">
                  <c:v>0.0</c:v>
                </c:pt>
                <c:pt idx="24468">
                  <c:v>0.0</c:v>
                </c:pt>
                <c:pt idx="24469">
                  <c:v>0.0</c:v>
                </c:pt>
                <c:pt idx="24470">
                  <c:v>0.001</c:v>
                </c:pt>
                <c:pt idx="24471">
                  <c:v>0.0</c:v>
                </c:pt>
                <c:pt idx="24472">
                  <c:v>0.0</c:v>
                </c:pt>
                <c:pt idx="24473">
                  <c:v>0.0</c:v>
                </c:pt>
                <c:pt idx="24474">
                  <c:v>0.0</c:v>
                </c:pt>
                <c:pt idx="24475">
                  <c:v>0.0</c:v>
                </c:pt>
                <c:pt idx="24476">
                  <c:v>0.001</c:v>
                </c:pt>
                <c:pt idx="24477">
                  <c:v>0.0</c:v>
                </c:pt>
                <c:pt idx="24478">
                  <c:v>0.0</c:v>
                </c:pt>
                <c:pt idx="24479">
                  <c:v>0.001</c:v>
                </c:pt>
                <c:pt idx="24480">
                  <c:v>0.0</c:v>
                </c:pt>
                <c:pt idx="24481">
                  <c:v>0.0</c:v>
                </c:pt>
                <c:pt idx="24482">
                  <c:v>0.001</c:v>
                </c:pt>
                <c:pt idx="24483">
                  <c:v>0.0</c:v>
                </c:pt>
                <c:pt idx="24484">
                  <c:v>0.001</c:v>
                </c:pt>
                <c:pt idx="24485">
                  <c:v>0.0</c:v>
                </c:pt>
                <c:pt idx="24486">
                  <c:v>0.001</c:v>
                </c:pt>
                <c:pt idx="24487">
                  <c:v>0.002</c:v>
                </c:pt>
                <c:pt idx="24488">
                  <c:v>0.0</c:v>
                </c:pt>
                <c:pt idx="24489">
                  <c:v>0.001</c:v>
                </c:pt>
                <c:pt idx="24490">
                  <c:v>0.0</c:v>
                </c:pt>
                <c:pt idx="24491">
                  <c:v>0.001</c:v>
                </c:pt>
                <c:pt idx="24492">
                  <c:v>0.0</c:v>
                </c:pt>
                <c:pt idx="24493">
                  <c:v>0.0</c:v>
                </c:pt>
                <c:pt idx="24494">
                  <c:v>0.0</c:v>
                </c:pt>
                <c:pt idx="24495">
                  <c:v>0.001</c:v>
                </c:pt>
                <c:pt idx="24496">
                  <c:v>0.0</c:v>
                </c:pt>
                <c:pt idx="24497">
                  <c:v>0.0</c:v>
                </c:pt>
                <c:pt idx="24498">
                  <c:v>0.001</c:v>
                </c:pt>
                <c:pt idx="24499">
                  <c:v>0.0</c:v>
                </c:pt>
                <c:pt idx="24500">
                  <c:v>0.001</c:v>
                </c:pt>
                <c:pt idx="24501">
                  <c:v>0.001</c:v>
                </c:pt>
                <c:pt idx="24502">
                  <c:v>0.001</c:v>
                </c:pt>
                <c:pt idx="24503">
                  <c:v>0.001</c:v>
                </c:pt>
                <c:pt idx="24504">
                  <c:v>0.001</c:v>
                </c:pt>
                <c:pt idx="24505">
                  <c:v>0.001</c:v>
                </c:pt>
                <c:pt idx="24506">
                  <c:v>0.001</c:v>
                </c:pt>
                <c:pt idx="24507">
                  <c:v>0.0</c:v>
                </c:pt>
                <c:pt idx="24508">
                  <c:v>0.0</c:v>
                </c:pt>
                <c:pt idx="24509">
                  <c:v>0.001</c:v>
                </c:pt>
                <c:pt idx="24510">
                  <c:v>0.001</c:v>
                </c:pt>
                <c:pt idx="24511">
                  <c:v>0.001</c:v>
                </c:pt>
                <c:pt idx="24512">
                  <c:v>0.001</c:v>
                </c:pt>
                <c:pt idx="24513">
                  <c:v>0.0</c:v>
                </c:pt>
                <c:pt idx="24514">
                  <c:v>0.001</c:v>
                </c:pt>
                <c:pt idx="24515">
                  <c:v>0.0</c:v>
                </c:pt>
                <c:pt idx="24516">
                  <c:v>0.001</c:v>
                </c:pt>
                <c:pt idx="24517">
                  <c:v>0.0</c:v>
                </c:pt>
                <c:pt idx="24518">
                  <c:v>0.001</c:v>
                </c:pt>
                <c:pt idx="24519">
                  <c:v>0.001</c:v>
                </c:pt>
                <c:pt idx="24520">
                  <c:v>0.0</c:v>
                </c:pt>
                <c:pt idx="24521">
                  <c:v>0.002</c:v>
                </c:pt>
                <c:pt idx="24522">
                  <c:v>0.0</c:v>
                </c:pt>
                <c:pt idx="24523">
                  <c:v>0.0</c:v>
                </c:pt>
                <c:pt idx="24524">
                  <c:v>0.0</c:v>
                </c:pt>
                <c:pt idx="24525">
                  <c:v>0.001</c:v>
                </c:pt>
                <c:pt idx="24526">
                  <c:v>0.0</c:v>
                </c:pt>
                <c:pt idx="24527">
                  <c:v>0.001</c:v>
                </c:pt>
                <c:pt idx="24528">
                  <c:v>0.001</c:v>
                </c:pt>
                <c:pt idx="24529">
                  <c:v>0.0</c:v>
                </c:pt>
                <c:pt idx="24530">
                  <c:v>0.0</c:v>
                </c:pt>
                <c:pt idx="24531">
                  <c:v>0.001</c:v>
                </c:pt>
                <c:pt idx="24532">
                  <c:v>0.0</c:v>
                </c:pt>
                <c:pt idx="24533">
                  <c:v>0.001</c:v>
                </c:pt>
                <c:pt idx="24534">
                  <c:v>0.001</c:v>
                </c:pt>
                <c:pt idx="24535">
                  <c:v>0.001</c:v>
                </c:pt>
                <c:pt idx="24536">
                  <c:v>0.001</c:v>
                </c:pt>
                <c:pt idx="24537">
                  <c:v>0.001</c:v>
                </c:pt>
                <c:pt idx="24538">
                  <c:v>0.001</c:v>
                </c:pt>
                <c:pt idx="24539">
                  <c:v>0.0</c:v>
                </c:pt>
                <c:pt idx="24540">
                  <c:v>0.0</c:v>
                </c:pt>
                <c:pt idx="24541">
                  <c:v>0.001</c:v>
                </c:pt>
                <c:pt idx="24542">
                  <c:v>0.001</c:v>
                </c:pt>
                <c:pt idx="24543">
                  <c:v>0.001</c:v>
                </c:pt>
                <c:pt idx="24544">
                  <c:v>0.002</c:v>
                </c:pt>
                <c:pt idx="24545">
                  <c:v>0.0</c:v>
                </c:pt>
                <c:pt idx="24546">
                  <c:v>0.0</c:v>
                </c:pt>
                <c:pt idx="24547">
                  <c:v>0.001</c:v>
                </c:pt>
                <c:pt idx="24548">
                  <c:v>0.002</c:v>
                </c:pt>
                <c:pt idx="24549">
                  <c:v>0.001</c:v>
                </c:pt>
                <c:pt idx="24550">
                  <c:v>0.0</c:v>
                </c:pt>
                <c:pt idx="24551">
                  <c:v>0.001</c:v>
                </c:pt>
                <c:pt idx="24552">
                  <c:v>0.0</c:v>
                </c:pt>
                <c:pt idx="24553">
                  <c:v>0.0</c:v>
                </c:pt>
                <c:pt idx="24554">
                  <c:v>0.001</c:v>
                </c:pt>
                <c:pt idx="24555">
                  <c:v>0.001</c:v>
                </c:pt>
                <c:pt idx="24556">
                  <c:v>0.001</c:v>
                </c:pt>
                <c:pt idx="24557">
                  <c:v>0.001</c:v>
                </c:pt>
                <c:pt idx="24558">
                  <c:v>0.0</c:v>
                </c:pt>
                <c:pt idx="24559">
                  <c:v>0.001</c:v>
                </c:pt>
                <c:pt idx="24560">
                  <c:v>0.001</c:v>
                </c:pt>
                <c:pt idx="24561">
                  <c:v>0.0</c:v>
                </c:pt>
                <c:pt idx="24562">
                  <c:v>0.0</c:v>
                </c:pt>
                <c:pt idx="24563">
                  <c:v>0.001</c:v>
                </c:pt>
                <c:pt idx="24564">
                  <c:v>0.001</c:v>
                </c:pt>
                <c:pt idx="24565">
                  <c:v>0.0</c:v>
                </c:pt>
                <c:pt idx="24566">
                  <c:v>0.001</c:v>
                </c:pt>
                <c:pt idx="24567">
                  <c:v>0.0</c:v>
                </c:pt>
                <c:pt idx="24568">
                  <c:v>0.001</c:v>
                </c:pt>
                <c:pt idx="24569">
                  <c:v>0.001</c:v>
                </c:pt>
                <c:pt idx="24570">
                  <c:v>0.001</c:v>
                </c:pt>
                <c:pt idx="24571">
                  <c:v>0.0</c:v>
                </c:pt>
                <c:pt idx="24572">
                  <c:v>0.0</c:v>
                </c:pt>
                <c:pt idx="24573">
                  <c:v>0.0</c:v>
                </c:pt>
                <c:pt idx="24574">
                  <c:v>0.0</c:v>
                </c:pt>
                <c:pt idx="24575">
                  <c:v>0.001</c:v>
                </c:pt>
                <c:pt idx="24576">
                  <c:v>0.001</c:v>
                </c:pt>
                <c:pt idx="24577">
                  <c:v>0.0</c:v>
                </c:pt>
                <c:pt idx="24578">
                  <c:v>0.001</c:v>
                </c:pt>
                <c:pt idx="24579">
                  <c:v>0.0</c:v>
                </c:pt>
                <c:pt idx="24580">
                  <c:v>0.0</c:v>
                </c:pt>
                <c:pt idx="24581">
                  <c:v>0.001</c:v>
                </c:pt>
                <c:pt idx="24582">
                  <c:v>0.001</c:v>
                </c:pt>
                <c:pt idx="24583">
                  <c:v>0.001</c:v>
                </c:pt>
                <c:pt idx="24584">
                  <c:v>0.0</c:v>
                </c:pt>
                <c:pt idx="24585">
                  <c:v>0.0</c:v>
                </c:pt>
                <c:pt idx="24586">
                  <c:v>0.0</c:v>
                </c:pt>
                <c:pt idx="24587">
                  <c:v>0.001</c:v>
                </c:pt>
                <c:pt idx="24588">
                  <c:v>0.001</c:v>
                </c:pt>
                <c:pt idx="24589">
                  <c:v>0.001</c:v>
                </c:pt>
                <c:pt idx="24590">
                  <c:v>0.0</c:v>
                </c:pt>
                <c:pt idx="24591">
                  <c:v>0.0</c:v>
                </c:pt>
                <c:pt idx="24592">
                  <c:v>0.001</c:v>
                </c:pt>
                <c:pt idx="24593">
                  <c:v>0.001</c:v>
                </c:pt>
                <c:pt idx="24594">
                  <c:v>0.001</c:v>
                </c:pt>
                <c:pt idx="24595">
                  <c:v>0.001</c:v>
                </c:pt>
                <c:pt idx="24596">
                  <c:v>0.0</c:v>
                </c:pt>
                <c:pt idx="24597">
                  <c:v>0.001</c:v>
                </c:pt>
                <c:pt idx="24598">
                  <c:v>0.0</c:v>
                </c:pt>
                <c:pt idx="24599">
                  <c:v>0.0</c:v>
                </c:pt>
                <c:pt idx="24600">
                  <c:v>0.001</c:v>
                </c:pt>
                <c:pt idx="24601">
                  <c:v>0.002</c:v>
                </c:pt>
                <c:pt idx="24602">
                  <c:v>0.001</c:v>
                </c:pt>
                <c:pt idx="24603">
                  <c:v>0.0</c:v>
                </c:pt>
                <c:pt idx="24604">
                  <c:v>0.0</c:v>
                </c:pt>
                <c:pt idx="24605">
                  <c:v>0.001</c:v>
                </c:pt>
                <c:pt idx="24606">
                  <c:v>0.0</c:v>
                </c:pt>
                <c:pt idx="24607">
                  <c:v>0.0</c:v>
                </c:pt>
                <c:pt idx="24608">
                  <c:v>0.001</c:v>
                </c:pt>
                <c:pt idx="24609">
                  <c:v>0.0</c:v>
                </c:pt>
                <c:pt idx="24610">
                  <c:v>0.0</c:v>
                </c:pt>
                <c:pt idx="24611">
                  <c:v>0.002</c:v>
                </c:pt>
                <c:pt idx="24612">
                  <c:v>0.001</c:v>
                </c:pt>
                <c:pt idx="24613">
                  <c:v>0.0</c:v>
                </c:pt>
                <c:pt idx="24614">
                  <c:v>0.001</c:v>
                </c:pt>
                <c:pt idx="24615">
                  <c:v>0.0</c:v>
                </c:pt>
                <c:pt idx="24616">
                  <c:v>0.0</c:v>
                </c:pt>
                <c:pt idx="24617">
                  <c:v>0.0</c:v>
                </c:pt>
                <c:pt idx="24618">
                  <c:v>0.001</c:v>
                </c:pt>
                <c:pt idx="24619">
                  <c:v>0.0</c:v>
                </c:pt>
                <c:pt idx="24620">
                  <c:v>0.0</c:v>
                </c:pt>
                <c:pt idx="24621">
                  <c:v>0.001</c:v>
                </c:pt>
                <c:pt idx="24622">
                  <c:v>0.0</c:v>
                </c:pt>
                <c:pt idx="24623">
                  <c:v>0.001</c:v>
                </c:pt>
                <c:pt idx="24624">
                  <c:v>0.0</c:v>
                </c:pt>
                <c:pt idx="24625">
                  <c:v>0.0</c:v>
                </c:pt>
                <c:pt idx="24626">
                  <c:v>0.0</c:v>
                </c:pt>
                <c:pt idx="24627">
                  <c:v>0.001</c:v>
                </c:pt>
                <c:pt idx="24628">
                  <c:v>0.0</c:v>
                </c:pt>
                <c:pt idx="24629">
                  <c:v>0.0</c:v>
                </c:pt>
                <c:pt idx="24630">
                  <c:v>0.001</c:v>
                </c:pt>
                <c:pt idx="24631">
                  <c:v>0.001</c:v>
                </c:pt>
                <c:pt idx="24632">
                  <c:v>0.001</c:v>
                </c:pt>
                <c:pt idx="24633">
                  <c:v>0.0</c:v>
                </c:pt>
                <c:pt idx="24634">
                  <c:v>0.0</c:v>
                </c:pt>
                <c:pt idx="24635">
                  <c:v>0.001</c:v>
                </c:pt>
                <c:pt idx="24636">
                  <c:v>0.001</c:v>
                </c:pt>
                <c:pt idx="24637">
                  <c:v>0.001</c:v>
                </c:pt>
                <c:pt idx="24638">
                  <c:v>0.002</c:v>
                </c:pt>
                <c:pt idx="24639">
                  <c:v>0.001</c:v>
                </c:pt>
                <c:pt idx="24640">
                  <c:v>0.0</c:v>
                </c:pt>
                <c:pt idx="24641">
                  <c:v>0.001</c:v>
                </c:pt>
                <c:pt idx="24642">
                  <c:v>0.002</c:v>
                </c:pt>
                <c:pt idx="24643">
                  <c:v>0.0</c:v>
                </c:pt>
                <c:pt idx="24644">
                  <c:v>0.001</c:v>
                </c:pt>
                <c:pt idx="24645">
                  <c:v>0.001</c:v>
                </c:pt>
                <c:pt idx="24646">
                  <c:v>0.002</c:v>
                </c:pt>
                <c:pt idx="24647">
                  <c:v>0.0</c:v>
                </c:pt>
                <c:pt idx="24648">
                  <c:v>0.001</c:v>
                </c:pt>
                <c:pt idx="24649">
                  <c:v>0.001</c:v>
                </c:pt>
                <c:pt idx="24650">
                  <c:v>0.001</c:v>
                </c:pt>
                <c:pt idx="24651">
                  <c:v>0.0</c:v>
                </c:pt>
                <c:pt idx="24652">
                  <c:v>0.0</c:v>
                </c:pt>
                <c:pt idx="24653">
                  <c:v>0.0</c:v>
                </c:pt>
                <c:pt idx="24654">
                  <c:v>0.001</c:v>
                </c:pt>
                <c:pt idx="24655">
                  <c:v>0.0</c:v>
                </c:pt>
                <c:pt idx="24656">
                  <c:v>0.0</c:v>
                </c:pt>
                <c:pt idx="24657">
                  <c:v>0.0</c:v>
                </c:pt>
                <c:pt idx="24658">
                  <c:v>0.0</c:v>
                </c:pt>
                <c:pt idx="24659">
                  <c:v>0.0</c:v>
                </c:pt>
                <c:pt idx="24660">
                  <c:v>0.0</c:v>
                </c:pt>
                <c:pt idx="24661">
                  <c:v>0.001</c:v>
                </c:pt>
                <c:pt idx="24662">
                  <c:v>0.0</c:v>
                </c:pt>
                <c:pt idx="24663">
                  <c:v>0.001</c:v>
                </c:pt>
                <c:pt idx="24664">
                  <c:v>0.0</c:v>
                </c:pt>
                <c:pt idx="24665">
                  <c:v>0.001</c:v>
                </c:pt>
                <c:pt idx="24666">
                  <c:v>0.001</c:v>
                </c:pt>
                <c:pt idx="24667">
                  <c:v>0.0</c:v>
                </c:pt>
                <c:pt idx="24668">
                  <c:v>0.0</c:v>
                </c:pt>
                <c:pt idx="24669">
                  <c:v>0.001</c:v>
                </c:pt>
                <c:pt idx="24670">
                  <c:v>0.001</c:v>
                </c:pt>
                <c:pt idx="24671">
                  <c:v>0.0</c:v>
                </c:pt>
                <c:pt idx="24672">
                  <c:v>0.002</c:v>
                </c:pt>
                <c:pt idx="24673">
                  <c:v>0.001</c:v>
                </c:pt>
                <c:pt idx="24674">
                  <c:v>0.001</c:v>
                </c:pt>
                <c:pt idx="24675">
                  <c:v>0.0</c:v>
                </c:pt>
                <c:pt idx="24676">
                  <c:v>0.001</c:v>
                </c:pt>
                <c:pt idx="24677">
                  <c:v>0.0</c:v>
                </c:pt>
                <c:pt idx="24678">
                  <c:v>0.001</c:v>
                </c:pt>
                <c:pt idx="24679">
                  <c:v>0.001</c:v>
                </c:pt>
                <c:pt idx="24680">
                  <c:v>0.001</c:v>
                </c:pt>
                <c:pt idx="24681">
                  <c:v>0.002</c:v>
                </c:pt>
                <c:pt idx="24682">
                  <c:v>0.001</c:v>
                </c:pt>
                <c:pt idx="24683">
                  <c:v>0.002</c:v>
                </c:pt>
                <c:pt idx="24684">
                  <c:v>0.0</c:v>
                </c:pt>
                <c:pt idx="24685">
                  <c:v>0.001</c:v>
                </c:pt>
                <c:pt idx="24686">
                  <c:v>0.0</c:v>
                </c:pt>
                <c:pt idx="24687">
                  <c:v>0.0</c:v>
                </c:pt>
                <c:pt idx="24688">
                  <c:v>0.001</c:v>
                </c:pt>
                <c:pt idx="24689">
                  <c:v>0.0</c:v>
                </c:pt>
                <c:pt idx="24690">
                  <c:v>0.001</c:v>
                </c:pt>
                <c:pt idx="24691">
                  <c:v>0.002</c:v>
                </c:pt>
                <c:pt idx="24692">
                  <c:v>0.001</c:v>
                </c:pt>
                <c:pt idx="24693">
                  <c:v>0.0</c:v>
                </c:pt>
                <c:pt idx="24694">
                  <c:v>0.002</c:v>
                </c:pt>
                <c:pt idx="24695">
                  <c:v>0.0</c:v>
                </c:pt>
                <c:pt idx="24696">
                  <c:v>0.001</c:v>
                </c:pt>
                <c:pt idx="24697">
                  <c:v>0.0</c:v>
                </c:pt>
                <c:pt idx="24698">
                  <c:v>0.0</c:v>
                </c:pt>
                <c:pt idx="24699">
                  <c:v>0.001</c:v>
                </c:pt>
                <c:pt idx="24700">
                  <c:v>0.001</c:v>
                </c:pt>
                <c:pt idx="24701">
                  <c:v>0.0</c:v>
                </c:pt>
                <c:pt idx="24702">
                  <c:v>0.0</c:v>
                </c:pt>
                <c:pt idx="24703">
                  <c:v>0.001</c:v>
                </c:pt>
                <c:pt idx="24704">
                  <c:v>0.0</c:v>
                </c:pt>
                <c:pt idx="24705">
                  <c:v>0.002</c:v>
                </c:pt>
                <c:pt idx="24706">
                  <c:v>0.0</c:v>
                </c:pt>
                <c:pt idx="24707">
                  <c:v>0.0</c:v>
                </c:pt>
                <c:pt idx="24708">
                  <c:v>0.001</c:v>
                </c:pt>
                <c:pt idx="24709">
                  <c:v>0.0</c:v>
                </c:pt>
                <c:pt idx="24710">
                  <c:v>0.001</c:v>
                </c:pt>
                <c:pt idx="24711">
                  <c:v>0.0</c:v>
                </c:pt>
                <c:pt idx="24712">
                  <c:v>0.001</c:v>
                </c:pt>
                <c:pt idx="24713">
                  <c:v>0.001</c:v>
                </c:pt>
                <c:pt idx="24714">
                  <c:v>0.0</c:v>
                </c:pt>
                <c:pt idx="24715">
                  <c:v>0.001</c:v>
                </c:pt>
                <c:pt idx="24716">
                  <c:v>0.0</c:v>
                </c:pt>
                <c:pt idx="24717">
                  <c:v>0.0</c:v>
                </c:pt>
                <c:pt idx="24718">
                  <c:v>0.0</c:v>
                </c:pt>
                <c:pt idx="24719">
                  <c:v>0.0</c:v>
                </c:pt>
                <c:pt idx="24720">
                  <c:v>0.0</c:v>
                </c:pt>
                <c:pt idx="24721">
                  <c:v>0.001</c:v>
                </c:pt>
                <c:pt idx="24722">
                  <c:v>0.0</c:v>
                </c:pt>
                <c:pt idx="24723">
                  <c:v>0.001</c:v>
                </c:pt>
                <c:pt idx="24724">
                  <c:v>0.0</c:v>
                </c:pt>
                <c:pt idx="24725">
                  <c:v>0.001</c:v>
                </c:pt>
                <c:pt idx="24726">
                  <c:v>0.001</c:v>
                </c:pt>
                <c:pt idx="24727">
                  <c:v>0.0</c:v>
                </c:pt>
                <c:pt idx="24728">
                  <c:v>0.0</c:v>
                </c:pt>
                <c:pt idx="24729">
                  <c:v>0.0</c:v>
                </c:pt>
                <c:pt idx="24730">
                  <c:v>0.0</c:v>
                </c:pt>
                <c:pt idx="24731">
                  <c:v>0.0</c:v>
                </c:pt>
                <c:pt idx="24732">
                  <c:v>0.0</c:v>
                </c:pt>
                <c:pt idx="24733">
                  <c:v>0.001</c:v>
                </c:pt>
                <c:pt idx="24734">
                  <c:v>0.001</c:v>
                </c:pt>
                <c:pt idx="24735">
                  <c:v>0.001</c:v>
                </c:pt>
                <c:pt idx="24736">
                  <c:v>0.0</c:v>
                </c:pt>
                <c:pt idx="24737">
                  <c:v>0.001</c:v>
                </c:pt>
                <c:pt idx="24738">
                  <c:v>0.001</c:v>
                </c:pt>
                <c:pt idx="24739">
                  <c:v>0.0</c:v>
                </c:pt>
                <c:pt idx="24740">
                  <c:v>0.001</c:v>
                </c:pt>
                <c:pt idx="24741">
                  <c:v>0.001</c:v>
                </c:pt>
                <c:pt idx="24742">
                  <c:v>0.0</c:v>
                </c:pt>
                <c:pt idx="24743">
                  <c:v>0.0</c:v>
                </c:pt>
                <c:pt idx="24744">
                  <c:v>0.002</c:v>
                </c:pt>
                <c:pt idx="24745">
                  <c:v>0.0</c:v>
                </c:pt>
                <c:pt idx="24746">
                  <c:v>0.0</c:v>
                </c:pt>
                <c:pt idx="24747">
                  <c:v>0.001</c:v>
                </c:pt>
                <c:pt idx="24748">
                  <c:v>0.0</c:v>
                </c:pt>
                <c:pt idx="24749">
                  <c:v>0.0</c:v>
                </c:pt>
                <c:pt idx="24750">
                  <c:v>0.001</c:v>
                </c:pt>
                <c:pt idx="24751">
                  <c:v>0.001</c:v>
                </c:pt>
                <c:pt idx="24752">
                  <c:v>0.001</c:v>
                </c:pt>
                <c:pt idx="24753">
                  <c:v>0.0</c:v>
                </c:pt>
                <c:pt idx="24754">
                  <c:v>0.0</c:v>
                </c:pt>
                <c:pt idx="24755">
                  <c:v>0.0</c:v>
                </c:pt>
                <c:pt idx="24756">
                  <c:v>0.001</c:v>
                </c:pt>
                <c:pt idx="24757">
                  <c:v>0.001</c:v>
                </c:pt>
                <c:pt idx="24758">
                  <c:v>0.0</c:v>
                </c:pt>
                <c:pt idx="24759">
                  <c:v>0.0</c:v>
                </c:pt>
                <c:pt idx="24760">
                  <c:v>0.001</c:v>
                </c:pt>
                <c:pt idx="24761">
                  <c:v>0.001</c:v>
                </c:pt>
                <c:pt idx="24762">
                  <c:v>0.0</c:v>
                </c:pt>
                <c:pt idx="24763">
                  <c:v>0.0</c:v>
                </c:pt>
                <c:pt idx="24764">
                  <c:v>0.0</c:v>
                </c:pt>
                <c:pt idx="24765">
                  <c:v>0.001</c:v>
                </c:pt>
                <c:pt idx="24766">
                  <c:v>0.0</c:v>
                </c:pt>
                <c:pt idx="24767">
                  <c:v>0.0</c:v>
                </c:pt>
                <c:pt idx="24768">
                  <c:v>0.002</c:v>
                </c:pt>
                <c:pt idx="24769">
                  <c:v>0.0</c:v>
                </c:pt>
                <c:pt idx="24770">
                  <c:v>0.0</c:v>
                </c:pt>
                <c:pt idx="24771">
                  <c:v>0.002</c:v>
                </c:pt>
                <c:pt idx="24772">
                  <c:v>0.0</c:v>
                </c:pt>
                <c:pt idx="24773">
                  <c:v>0.0</c:v>
                </c:pt>
                <c:pt idx="24774">
                  <c:v>0.0</c:v>
                </c:pt>
                <c:pt idx="24775">
                  <c:v>0.001</c:v>
                </c:pt>
                <c:pt idx="24776">
                  <c:v>0.001</c:v>
                </c:pt>
                <c:pt idx="24777">
                  <c:v>0.0</c:v>
                </c:pt>
                <c:pt idx="24778">
                  <c:v>0.001</c:v>
                </c:pt>
                <c:pt idx="24779">
                  <c:v>0.001</c:v>
                </c:pt>
                <c:pt idx="24780">
                  <c:v>0.001</c:v>
                </c:pt>
                <c:pt idx="24781">
                  <c:v>0.0</c:v>
                </c:pt>
                <c:pt idx="24782">
                  <c:v>0.0</c:v>
                </c:pt>
                <c:pt idx="24783">
                  <c:v>0.001</c:v>
                </c:pt>
                <c:pt idx="24784">
                  <c:v>0.001</c:v>
                </c:pt>
                <c:pt idx="24785">
                  <c:v>0.0</c:v>
                </c:pt>
                <c:pt idx="24786">
                  <c:v>0.0</c:v>
                </c:pt>
                <c:pt idx="24787">
                  <c:v>0.0</c:v>
                </c:pt>
                <c:pt idx="24788">
                  <c:v>0.001</c:v>
                </c:pt>
                <c:pt idx="24789">
                  <c:v>0.0</c:v>
                </c:pt>
                <c:pt idx="24790">
                  <c:v>0.001</c:v>
                </c:pt>
                <c:pt idx="24791">
                  <c:v>0.001</c:v>
                </c:pt>
                <c:pt idx="24792">
                  <c:v>0.002</c:v>
                </c:pt>
                <c:pt idx="24793">
                  <c:v>0.0</c:v>
                </c:pt>
                <c:pt idx="24794">
                  <c:v>0.0</c:v>
                </c:pt>
                <c:pt idx="24795">
                  <c:v>0.002</c:v>
                </c:pt>
                <c:pt idx="24796">
                  <c:v>0.0</c:v>
                </c:pt>
                <c:pt idx="24797">
                  <c:v>0.0</c:v>
                </c:pt>
                <c:pt idx="24798">
                  <c:v>0.0</c:v>
                </c:pt>
                <c:pt idx="24799">
                  <c:v>0.0</c:v>
                </c:pt>
                <c:pt idx="24800">
                  <c:v>0.0</c:v>
                </c:pt>
                <c:pt idx="24801">
                  <c:v>0.0</c:v>
                </c:pt>
                <c:pt idx="24802">
                  <c:v>0.001</c:v>
                </c:pt>
                <c:pt idx="24803">
                  <c:v>0.0</c:v>
                </c:pt>
                <c:pt idx="24804">
                  <c:v>0.0</c:v>
                </c:pt>
                <c:pt idx="24805">
                  <c:v>0.0</c:v>
                </c:pt>
                <c:pt idx="24806">
                  <c:v>0.001</c:v>
                </c:pt>
                <c:pt idx="24807">
                  <c:v>0.001</c:v>
                </c:pt>
                <c:pt idx="24808">
                  <c:v>0.002</c:v>
                </c:pt>
                <c:pt idx="24809">
                  <c:v>0.001</c:v>
                </c:pt>
                <c:pt idx="24810">
                  <c:v>0.001</c:v>
                </c:pt>
                <c:pt idx="24811">
                  <c:v>0.001</c:v>
                </c:pt>
                <c:pt idx="24812">
                  <c:v>0.001</c:v>
                </c:pt>
                <c:pt idx="24813">
                  <c:v>0.0</c:v>
                </c:pt>
                <c:pt idx="24814">
                  <c:v>0.001</c:v>
                </c:pt>
                <c:pt idx="24815">
                  <c:v>0.001</c:v>
                </c:pt>
                <c:pt idx="24816">
                  <c:v>0.0</c:v>
                </c:pt>
                <c:pt idx="24817">
                  <c:v>0.0</c:v>
                </c:pt>
                <c:pt idx="24818">
                  <c:v>0.001</c:v>
                </c:pt>
                <c:pt idx="24819">
                  <c:v>0.0</c:v>
                </c:pt>
                <c:pt idx="24820">
                  <c:v>0.0</c:v>
                </c:pt>
                <c:pt idx="24821">
                  <c:v>0.0</c:v>
                </c:pt>
                <c:pt idx="24822">
                  <c:v>0.001</c:v>
                </c:pt>
                <c:pt idx="24823">
                  <c:v>0.001</c:v>
                </c:pt>
                <c:pt idx="24824">
                  <c:v>0.0</c:v>
                </c:pt>
                <c:pt idx="24825">
                  <c:v>0.001</c:v>
                </c:pt>
                <c:pt idx="24826">
                  <c:v>0.0</c:v>
                </c:pt>
                <c:pt idx="24827">
                  <c:v>0.001</c:v>
                </c:pt>
                <c:pt idx="24828">
                  <c:v>0.001</c:v>
                </c:pt>
                <c:pt idx="24829">
                  <c:v>0.001</c:v>
                </c:pt>
                <c:pt idx="24830">
                  <c:v>0.0</c:v>
                </c:pt>
                <c:pt idx="24831">
                  <c:v>0.001</c:v>
                </c:pt>
                <c:pt idx="24832">
                  <c:v>0.001</c:v>
                </c:pt>
                <c:pt idx="24833">
                  <c:v>0.001</c:v>
                </c:pt>
                <c:pt idx="24834">
                  <c:v>0.0</c:v>
                </c:pt>
                <c:pt idx="24835">
                  <c:v>0.0</c:v>
                </c:pt>
                <c:pt idx="24836">
                  <c:v>0.0</c:v>
                </c:pt>
                <c:pt idx="24837">
                  <c:v>0.0</c:v>
                </c:pt>
                <c:pt idx="24838">
                  <c:v>0.001</c:v>
                </c:pt>
                <c:pt idx="24839">
                  <c:v>0.0</c:v>
                </c:pt>
                <c:pt idx="24840">
                  <c:v>0.0</c:v>
                </c:pt>
                <c:pt idx="24841">
                  <c:v>0.0</c:v>
                </c:pt>
                <c:pt idx="24842">
                  <c:v>0.001</c:v>
                </c:pt>
                <c:pt idx="24843">
                  <c:v>0.001</c:v>
                </c:pt>
                <c:pt idx="24844">
                  <c:v>0.001</c:v>
                </c:pt>
                <c:pt idx="24845">
                  <c:v>0.0</c:v>
                </c:pt>
                <c:pt idx="24846">
                  <c:v>0.0</c:v>
                </c:pt>
                <c:pt idx="24847">
                  <c:v>0.0</c:v>
                </c:pt>
                <c:pt idx="24848">
                  <c:v>0.001</c:v>
                </c:pt>
                <c:pt idx="24849">
                  <c:v>0.001</c:v>
                </c:pt>
                <c:pt idx="24850">
                  <c:v>0.0</c:v>
                </c:pt>
                <c:pt idx="24851">
                  <c:v>0.001</c:v>
                </c:pt>
                <c:pt idx="24852">
                  <c:v>0.0</c:v>
                </c:pt>
                <c:pt idx="24853">
                  <c:v>0.0</c:v>
                </c:pt>
                <c:pt idx="24854">
                  <c:v>0.0</c:v>
                </c:pt>
                <c:pt idx="24855">
                  <c:v>0.001</c:v>
                </c:pt>
                <c:pt idx="24856">
                  <c:v>0.001</c:v>
                </c:pt>
                <c:pt idx="24857">
                  <c:v>0.0</c:v>
                </c:pt>
                <c:pt idx="24858">
                  <c:v>0.0</c:v>
                </c:pt>
                <c:pt idx="24859">
                  <c:v>0.0</c:v>
                </c:pt>
                <c:pt idx="24860">
                  <c:v>0.001</c:v>
                </c:pt>
                <c:pt idx="24861">
                  <c:v>0.001</c:v>
                </c:pt>
                <c:pt idx="24862">
                  <c:v>0.001</c:v>
                </c:pt>
                <c:pt idx="24863">
                  <c:v>0.001</c:v>
                </c:pt>
                <c:pt idx="24864">
                  <c:v>0.001</c:v>
                </c:pt>
                <c:pt idx="24865">
                  <c:v>0.001</c:v>
                </c:pt>
                <c:pt idx="24866">
                  <c:v>0.0</c:v>
                </c:pt>
                <c:pt idx="24867">
                  <c:v>0.0</c:v>
                </c:pt>
                <c:pt idx="24868">
                  <c:v>0.0</c:v>
                </c:pt>
                <c:pt idx="24869">
                  <c:v>0.001</c:v>
                </c:pt>
                <c:pt idx="24870">
                  <c:v>0.001</c:v>
                </c:pt>
                <c:pt idx="24871">
                  <c:v>0.001</c:v>
                </c:pt>
                <c:pt idx="24872">
                  <c:v>0.0</c:v>
                </c:pt>
                <c:pt idx="24873">
                  <c:v>0.002</c:v>
                </c:pt>
                <c:pt idx="24874">
                  <c:v>0.0</c:v>
                </c:pt>
                <c:pt idx="24875">
                  <c:v>0.001</c:v>
                </c:pt>
                <c:pt idx="24876">
                  <c:v>0.0</c:v>
                </c:pt>
                <c:pt idx="24877">
                  <c:v>0.0</c:v>
                </c:pt>
                <c:pt idx="24878">
                  <c:v>0.002</c:v>
                </c:pt>
                <c:pt idx="24879">
                  <c:v>0.001</c:v>
                </c:pt>
                <c:pt idx="24880">
                  <c:v>0.001</c:v>
                </c:pt>
                <c:pt idx="24881">
                  <c:v>0.0</c:v>
                </c:pt>
                <c:pt idx="24882">
                  <c:v>0.001</c:v>
                </c:pt>
                <c:pt idx="24883">
                  <c:v>0.0</c:v>
                </c:pt>
                <c:pt idx="24884">
                  <c:v>0.0</c:v>
                </c:pt>
                <c:pt idx="24885">
                  <c:v>0.001</c:v>
                </c:pt>
                <c:pt idx="24886">
                  <c:v>0.0</c:v>
                </c:pt>
                <c:pt idx="24887">
                  <c:v>0.0</c:v>
                </c:pt>
                <c:pt idx="24888">
                  <c:v>0.0</c:v>
                </c:pt>
                <c:pt idx="24889">
                  <c:v>0.001</c:v>
                </c:pt>
                <c:pt idx="24890">
                  <c:v>0.001</c:v>
                </c:pt>
                <c:pt idx="24891">
                  <c:v>0.001</c:v>
                </c:pt>
                <c:pt idx="24892">
                  <c:v>0.001</c:v>
                </c:pt>
                <c:pt idx="24893">
                  <c:v>0.0</c:v>
                </c:pt>
                <c:pt idx="24894">
                  <c:v>0.001</c:v>
                </c:pt>
                <c:pt idx="24895">
                  <c:v>0.001</c:v>
                </c:pt>
                <c:pt idx="24896">
                  <c:v>0.0</c:v>
                </c:pt>
                <c:pt idx="24897">
                  <c:v>0.002</c:v>
                </c:pt>
                <c:pt idx="24898">
                  <c:v>0.001</c:v>
                </c:pt>
                <c:pt idx="24899">
                  <c:v>0.0</c:v>
                </c:pt>
                <c:pt idx="24900">
                  <c:v>0.001</c:v>
                </c:pt>
                <c:pt idx="24901">
                  <c:v>0.0</c:v>
                </c:pt>
                <c:pt idx="24902">
                  <c:v>0.001</c:v>
                </c:pt>
                <c:pt idx="24903">
                  <c:v>0.0</c:v>
                </c:pt>
                <c:pt idx="24904">
                  <c:v>0.0</c:v>
                </c:pt>
                <c:pt idx="24905">
                  <c:v>0.0</c:v>
                </c:pt>
                <c:pt idx="24906">
                  <c:v>0.001</c:v>
                </c:pt>
                <c:pt idx="24907">
                  <c:v>0.0</c:v>
                </c:pt>
                <c:pt idx="24908">
                  <c:v>0.0</c:v>
                </c:pt>
                <c:pt idx="24909">
                  <c:v>0.0</c:v>
                </c:pt>
                <c:pt idx="24910">
                  <c:v>0.001</c:v>
                </c:pt>
                <c:pt idx="24911">
                  <c:v>0.0</c:v>
                </c:pt>
                <c:pt idx="24912">
                  <c:v>0.0</c:v>
                </c:pt>
                <c:pt idx="24913">
                  <c:v>0.0</c:v>
                </c:pt>
                <c:pt idx="24914">
                  <c:v>0.001</c:v>
                </c:pt>
                <c:pt idx="24915">
                  <c:v>0.001</c:v>
                </c:pt>
                <c:pt idx="24916">
                  <c:v>0.001</c:v>
                </c:pt>
                <c:pt idx="24917">
                  <c:v>0.0</c:v>
                </c:pt>
                <c:pt idx="24918">
                  <c:v>0.0</c:v>
                </c:pt>
                <c:pt idx="24919">
                  <c:v>0.0</c:v>
                </c:pt>
                <c:pt idx="24920">
                  <c:v>0.001</c:v>
                </c:pt>
                <c:pt idx="24921">
                  <c:v>0.0</c:v>
                </c:pt>
                <c:pt idx="24922">
                  <c:v>0.0</c:v>
                </c:pt>
                <c:pt idx="24923">
                  <c:v>0.0</c:v>
                </c:pt>
                <c:pt idx="24924">
                  <c:v>0.0</c:v>
                </c:pt>
                <c:pt idx="24925">
                  <c:v>0.001</c:v>
                </c:pt>
                <c:pt idx="24926">
                  <c:v>0.001</c:v>
                </c:pt>
                <c:pt idx="24927">
                  <c:v>0.001</c:v>
                </c:pt>
                <c:pt idx="24928">
                  <c:v>0.001</c:v>
                </c:pt>
                <c:pt idx="24929">
                  <c:v>0.0</c:v>
                </c:pt>
                <c:pt idx="24930">
                  <c:v>0.0</c:v>
                </c:pt>
                <c:pt idx="24931">
                  <c:v>0.001</c:v>
                </c:pt>
                <c:pt idx="24932">
                  <c:v>0.0</c:v>
                </c:pt>
                <c:pt idx="24933">
                  <c:v>0.001</c:v>
                </c:pt>
                <c:pt idx="24934">
                  <c:v>0.002</c:v>
                </c:pt>
                <c:pt idx="24935">
                  <c:v>0.0</c:v>
                </c:pt>
                <c:pt idx="24936">
                  <c:v>0.0</c:v>
                </c:pt>
                <c:pt idx="24937">
                  <c:v>0.0</c:v>
                </c:pt>
                <c:pt idx="24938">
                  <c:v>0.0</c:v>
                </c:pt>
                <c:pt idx="24939">
                  <c:v>0.0</c:v>
                </c:pt>
                <c:pt idx="24940">
                  <c:v>0.0</c:v>
                </c:pt>
                <c:pt idx="24941">
                  <c:v>0.001</c:v>
                </c:pt>
                <c:pt idx="24942">
                  <c:v>0.001</c:v>
                </c:pt>
                <c:pt idx="24943">
                  <c:v>0.0</c:v>
                </c:pt>
                <c:pt idx="24944">
                  <c:v>0.003</c:v>
                </c:pt>
                <c:pt idx="24945">
                  <c:v>0.0</c:v>
                </c:pt>
                <c:pt idx="24946">
                  <c:v>0.001</c:v>
                </c:pt>
                <c:pt idx="24947">
                  <c:v>0.001</c:v>
                </c:pt>
                <c:pt idx="24948">
                  <c:v>0.0</c:v>
                </c:pt>
                <c:pt idx="24949">
                  <c:v>0.0</c:v>
                </c:pt>
                <c:pt idx="24950">
                  <c:v>0.003</c:v>
                </c:pt>
                <c:pt idx="24951">
                  <c:v>0.0</c:v>
                </c:pt>
                <c:pt idx="24952">
                  <c:v>0.001</c:v>
                </c:pt>
                <c:pt idx="24953">
                  <c:v>0.0</c:v>
                </c:pt>
                <c:pt idx="24954">
                  <c:v>0.001</c:v>
                </c:pt>
                <c:pt idx="24955">
                  <c:v>0.0</c:v>
                </c:pt>
                <c:pt idx="24956">
                  <c:v>0.0</c:v>
                </c:pt>
                <c:pt idx="24957">
                  <c:v>0.002</c:v>
                </c:pt>
                <c:pt idx="24958">
                  <c:v>0.0</c:v>
                </c:pt>
                <c:pt idx="24959">
                  <c:v>0.001</c:v>
                </c:pt>
                <c:pt idx="24960">
                  <c:v>0.0</c:v>
                </c:pt>
                <c:pt idx="24961">
                  <c:v>0.0</c:v>
                </c:pt>
                <c:pt idx="24962">
                  <c:v>0.0</c:v>
                </c:pt>
                <c:pt idx="24963">
                  <c:v>0.0</c:v>
                </c:pt>
                <c:pt idx="24964">
                  <c:v>0.0</c:v>
                </c:pt>
                <c:pt idx="24965">
                  <c:v>0.004</c:v>
                </c:pt>
                <c:pt idx="24966">
                  <c:v>0.0</c:v>
                </c:pt>
                <c:pt idx="24967">
                  <c:v>0.0</c:v>
                </c:pt>
                <c:pt idx="24968">
                  <c:v>0.001</c:v>
                </c:pt>
                <c:pt idx="24969">
                  <c:v>0.0</c:v>
                </c:pt>
                <c:pt idx="24970">
                  <c:v>0.001</c:v>
                </c:pt>
                <c:pt idx="24971">
                  <c:v>0.0</c:v>
                </c:pt>
                <c:pt idx="24972">
                  <c:v>0.001</c:v>
                </c:pt>
                <c:pt idx="24973">
                  <c:v>0.001</c:v>
                </c:pt>
                <c:pt idx="24974">
                  <c:v>0.001</c:v>
                </c:pt>
                <c:pt idx="24975">
                  <c:v>0.0</c:v>
                </c:pt>
                <c:pt idx="24976">
                  <c:v>0.0</c:v>
                </c:pt>
                <c:pt idx="24977">
                  <c:v>0.001</c:v>
                </c:pt>
                <c:pt idx="24978">
                  <c:v>0.001</c:v>
                </c:pt>
                <c:pt idx="24979">
                  <c:v>0.0</c:v>
                </c:pt>
                <c:pt idx="24980">
                  <c:v>0.001</c:v>
                </c:pt>
                <c:pt idx="24981">
                  <c:v>0.0</c:v>
                </c:pt>
                <c:pt idx="24982">
                  <c:v>0.001</c:v>
                </c:pt>
                <c:pt idx="24983">
                  <c:v>0.001</c:v>
                </c:pt>
                <c:pt idx="24984">
                  <c:v>0.002</c:v>
                </c:pt>
                <c:pt idx="24985">
                  <c:v>0.0</c:v>
                </c:pt>
                <c:pt idx="24986">
                  <c:v>0.0</c:v>
                </c:pt>
                <c:pt idx="24987">
                  <c:v>0.001</c:v>
                </c:pt>
                <c:pt idx="24988">
                  <c:v>0.001</c:v>
                </c:pt>
                <c:pt idx="24989">
                  <c:v>0.0</c:v>
                </c:pt>
                <c:pt idx="24990">
                  <c:v>0.001</c:v>
                </c:pt>
                <c:pt idx="24991">
                  <c:v>0.0</c:v>
                </c:pt>
                <c:pt idx="24992">
                  <c:v>0.0</c:v>
                </c:pt>
                <c:pt idx="24993">
                  <c:v>0.0</c:v>
                </c:pt>
                <c:pt idx="24994">
                  <c:v>0.001</c:v>
                </c:pt>
                <c:pt idx="24995">
                  <c:v>0.0</c:v>
                </c:pt>
                <c:pt idx="24996">
                  <c:v>0.0</c:v>
                </c:pt>
                <c:pt idx="24997">
                  <c:v>0.001</c:v>
                </c:pt>
                <c:pt idx="24998">
                  <c:v>0.0</c:v>
                </c:pt>
                <c:pt idx="24999">
                  <c:v>0.0</c:v>
                </c:pt>
                <c:pt idx="25000">
                  <c:v>0.001</c:v>
                </c:pt>
                <c:pt idx="25001">
                  <c:v>0.0</c:v>
                </c:pt>
                <c:pt idx="25002">
                  <c:v>0.0</c:v>
                </c:pt>
                <c:pt idx="25003">
                  <c:v>0.0</c:v>
                </c:pt>
                <c:pt idx="25004">
                  <c:v>0.0</c:v>
                </c:pt>
                <c:pt idx="25005">
                  <c:v>0.0</c:v>
                </c:pt>
                <c:pt idx="25006">
                  <c:v>0.001</c:v>
                </c:pt>
                <c:pt idx="25007">
                  <c:v>0.001</c:v>
                </c:pt>
                <c:pt idx="25008">
                  <c:v>0.0</c:v>
                </c:pt>
                <c:pt idx="25009">
                  <c:v>0.0</c:v>
                </c:pt>
                <c:pt idx="25010">
                  <c:v>0.0</c:v>
                </c:pt>
                <c:pt idx="25011">
                  <c:v>0.001</c:v>
                </c:pt>
                <c:pt idx="25012">
                  <c:v>0.0</c:v>
                </c:pt>
                <c:pt idx="25013">
                  <c:v>0.001</c:v>
                </c:pt>
                <c:pt idx="25014">
                  <c:v>0.0</c:v>
                </c:pt>
                <c:pt idx="25015">
                  <c:v>0.001</c:v>
                </c:pt>
                <c:pt idx="25016">
                  <c:v>0.001</c:v>
                </c:pt>
                <c:pt idx="25017">
                  <c:v>0.0</c:v>
                </c:pt>
                <c:pt idx="25018">
                  <c:v>0.0</c:v>
                </c:pt>
                <c:pt idx="25019">
                  <c:v>0.001</c:v>
                </c:pt>
                <c:pt idx="25020">
                  <c:v>0.0</c:v>
                </c:pt>
                <c:pt idx="25021">
                  <c:v>0.001</c:v>
                </c:pt>
                <c:pt idx="25022">
                  <c:v>0.0</c:v>
                </c:pt>
                <c:pt idx="25023">
                  <c:v>0.0</c:v>
                </c:pt>
                <c:pt idx="25024">
                  <c:v>0.001</c:v>
                </c:pt>
                <c:pt idx="25025">
                  <c:v>0.001</c:v>
                </c:pt>
                <c:pt idx="25026">
                  <c:v>0.001</c:v>
                </c:pt>
                <c:pt idx="25027">
                  <c:v>0.001</c:v>
                </c:pt>
                <c:pt idx="25028">
                  <c:v>0.001</c:v>
                </c:pt>
                <c:pt idx="25029">
                  <c:v>0.001</c:v>
                </c:pt>
                <c:pt idx="25030">
                  <c:v>0.001</c:v>
                </c:pt>
                <c:pt idx="25031">
                  <c:v>0.0</c:v>
                </c:pt>
                <c:pt idx="25032">
                  <c:v>0.001</c:v>
                </c:pt>
                <c:pt idx="25033">
                  <c:v>0.0</c:v>
                </c:pt>
                <c:pt idx="25034">
                  <c:v>0.001</c:v>
                </c:pt>
                <c:pt idx="25035">
                  <c:v>0.001</c:v>
                </c:pt>
                <c:pt idx="25036">
                  <c:v>0.002</c:v>
                </c:pt>
                <c:pt idx="25037">
                  <c:v>0.0</c:v>
                </c:pt>
                <c:pt idx="25038">
                  <c:v>0.001</c:v>
                </c:pt>
                <c:pt idx="25039">
                  <c:v>0.0</c:v>
                </c:pt>
                <c:pt idx="25040">
                  <c:v>0.001</c:v>
                </c:pt>
                <c:pt idx="25041">
                  <c:v>0.0</c:v>
                </c:pt>
                <c:pt idx="25042">
                  <c:v>0.0</c:v>
                </c:pt>
                <c:pt idx="25043">
                  <c:v>0.001</c:v>
                </c:pt>
                <c:pt idx="25044">
                  <c:v>0.001</c:v>
                </c:pt>
                <c:pt idx="25045">
                  <c:v>0.0</c:v>
                </c:pt>
                <c:pt idx="25046">
                  <c:v>0.0</c:v>
                </c:pt>
                <c:pt idx="25047">
                  <c:v>0.0</c:v>
                </c:pt>
                <c:pt idx="25048">
                  <c:v>0.001</c:v>
                </c:pt>
                <c:pt idx="25049">
                  <c:v>0.001</c:v>
                </c:pt>
                <c:pt idx="25050">
                  <c:v>0.001</c:v>
                </c:pt>
                <c:pt idx="25051">
                  <c:v>0.0</c:v>
                </c:pt>
                <c:pt idx="25052">
                  <c:v>0.001</c:v>
                </c:pt>
                <c:pt idx="25053">
                  <c:v>0.001</c:v>
                </c:pt>
                <c:pt idx="25054">
                  <c:v>0.001</c:v>
                </c:pt>
                <c:pt idx="25055">
                  <c:v>0.001</c:v>
                </c:pt>
                <c:pt idx="25056">
                  <c:v>0.002</c:v>
                </c:pt>
                <c:pt idx="25057">
                  <c:v>0.001</c:v>
                </c:pt>
                <c:pt idx="25058">
                  <c:v>0.0</c:v>
                </c:pt>
                <c:pt idx="25059">
                  <c:v>0.001</c:v>
                </c:pt>
                <c:pt idx="25060">
                  <c:v>0.0</c:v>
                </c:pt>
                <c:pt idx="25061">
                  <c:v>0.001</c:v>
                </c:pt>
                <c:pt idx="25062">
                  <c:v>0.0</c:v>
                </c:pt>
                <c:pt idx="25063">
                  <c:v>0.0</c:v>
                </c:pt>
                <c:pt idx="25064">
                  <c:v>0.001</c:v>
                </c:pt>
                <c:pt idx="25065">
                  <c:v>0.001</c:v>
                </c:pt>
                <c:pt idx="25066">
                  <c:v>0.0</c:v>
                </c:pt>
                <c:pt idx="25067">
                  <c:v>0.001</c:v>
                </c:pt>
                <c:pt idx="25068">
                  <c:v>0.0</c:v>
                </c:pt>
                <c:pt idx="25069">
                  <c:v>0.0</c:v>
                </c:pt>
                <c:pt idx="25070">
                  <c:v>0.001</c:v>
                </c:pt>
                <c:pt idx="25071">
                  <c:v>0.001</c:v>
                </c:pt>
                <c:pt idx="25072">
                  <c:v>0.001</c:v>
                </c:pt>
                <c:pt idx="25073">
                  <c:v>0.0</c:v>
                </c:pt>
                <c:pt idx="25074">
                  <c:v>0.001</c:v>
                </c:pt>
                <c:pt idx="25075">
                  <c:v>0.001</c:v>
                </c:pt>
                <c:pt idx="25076">
                  <c:v>0.001</c:v>
                </c:pt>
                <c:pt idx="25077">
                  <c:v>0.001</c:v>
                </c:pt>
                <c:pt idx="25078">
                  <c:v>0.0</c:v>
                </c:pt>
                <c:pt idx="25079">
                  <c:v>0.0</c:v>
                </c:pt>
                <c:pt idx="25080">
                  <c:v>0.0</c:v>
                </c:pt>
                <c:pt idx="25081">
                  <c:v>0.0</c:v>
                </c:pt>
                <c:pt idx="25082">
                  <c:v>0.0</c:v>
                </c:pt>
                <c:pt idx="25083">
                  <c:v>0.0</c:v>
                </c:pt>
                <c:pt idx="25084">
                  <c:v>0.0</c:v>
                </c:pt>
                <c:pt idx="25085">
                  <c:v>0.0</c:v>
                </c:pt>
                <c:pt idx="25086">
                  <c:v>0.0</c:v>
                </c:pt>
                <c:pt idx="25087">
                  <c:v>0.0</c:v>
                </c:pt>
                <c:pt idx="25088">
                  <c:v>0.001</c:v>
                </c:pt>
                <c:pt idx="25089">
                  <c:v>0.0</c:v>
                </c:pt>
                <c:pt idx="25090">
                  <c:v>0.0</c:v>
                </c:pt>
                <c:pt idx="25091">
                  <c:v>0.001</c:v>
                </c:pt>
                <c:pt idx="25092">
                  <c:v>0.0</c:v>
                </c:pt>
                <c:pt idx="25093">
                  <c:v>0.0</c:v>
                </c:pt>
                <c:pt idx="25094">
                  <c:v>0.001</c:v>
                </c:pt>
                <c:pt idx="25095">
                  <c:v>0.0</c:v>
                </c:pt>
                <c:pt idx="25096">
                  <c:v>0.0</c:v>
                </c:pt>
                <c:pt idx="25097">
                  <c:v>0.0</c:v>
                </c:pt>
                <c:pt idx="25098">
                  <c:v>0.001</c:v>
                </c:pt>
                <c:pt idx="25099">
                  <c:v>0.001</c:v>
                </c:pt>
                <c:pt idx="25100">
                  <c:v>0.0</c:v>
                </c:pt>
                <c:pt idx="25101">
                  <c:v>0.0</c:v>
                </c:pt>
                <c:pt idx="25102">
                  <c:v>0.001</c:v>
                </c:pt>
                <c:pt idx="25103">
                  <c:v>0.001</c:v>
                </c:pt>
                <c:pt idx="25104">
                  <c:v>0.0</c:v>
                </c:pt>
                <c:pt idx="25105">
                  <c:v>0.0</c:v>
                </c:pt>
                <c:pt idx="25106">
                  <c:v>0.001</c:v>
                </c:pt>
                <c:pt idx="25107">
                  <c:v>0.001</c:v>
                </c:pt>
                <c:pt idx="25108">
                  <c:v>0.001</c:v>
                </c:pt>
                <c:pt idx="25109">
                  <c:v>0.0</c:v>
                </c:pt>
                <c:pt idx="25110">
                  <c:v>0.0</c:v>
                </c:pt>
                <c:pt idx="25111">
                  <c:v>0.0</c:v>
                </c:pt>
                <c:pt idx="25112">
                  <c:v>0.0</c:v>
                </c:pt>
                <c:pt idx="25113">
                  <c:v>0.0</c:v>
                </c:pt>
                <c:pt idx="25114">
                  <c:v>0.001</c:v>
                </c:pt>
                <c:pt idx="25115">
                  <c:v>0.0</c:v>
                </c:pt>
                <c:pt idx="25116">
                  <c:v>0.0</c:v>
                </c:pt>
                <c:pt idx="25117">
                  <c:v>0.001</c:v>
                </c:pt>
                <c:pt idx="25118">
                  <c:v>0.001</c:v>
                </c:pt>
                <c:pt idx="25119">
                  <c:v>0.001</c:v>
                </c:pt>
                <c:pt idx="25120">
                  <c:v>0.0</c:v>
                </c:pt>
                <c:pt idx="25121">
                  <c:v>0.001</c:v>
                </c:pt>
                <c:pt idx="25122">
                  <c:v>0.0</c:v>
                </c:pt>
                <c:pt idx="25123">
                  <c:v>0.001</c:v>
                </c:pt>
                <c:pt idx="25124">
                  <c:v>0.0</c:v>
                </c:pt>
                <c:pt idx="25125">
                  <c:v>0.0</c:v>
                </c:pt>
                <c:pt idx="25126">
                  <c:v>0.0</c:v>
                </c:pt>
                <c:pt idx="25127">
                  <c:v>0.0</c:v>
                </c:pt>
                <c:pt idx="25128">
                  <c:v>0.0</c:v>
                </c:pt>
                <c:pt idx="25129">
                  <c:v>0.001</c:v>
                </c:pt>
                <c:pt idx="25130">
                  <c:v>0.0</c:v>
                </c:pt>
                <c:pt idx="25131">
                  <c:v>0.0</c:v>
                </c:pt>
                <c:pt idx="25132">
                  <c:v>0.001</c:v>
                </c:pt>
                <c:pt idx="25133">
                  <c:v>0.001</c:v>
                </c:pt>
                <c:pt idx="25134">
                  <c:v>0.0</c:v>
                </c:pt>
                <c:pt idx="25135">
                  <c:v>0.001</c:v>
                </c:pt>
                <c:pt idx="25136">
                  <c:v>0.0</c:v>
                </c:pt>
                <c:pt idx="25137">
                  <c:v>0.001</c:v>
                </c:pt>
                <c:pt idx="25138">
                  <c:v>0.0</c:v>
                </c:pt>
                <c:pt idx="25139">
                  <c:v>0.001</c:v>
                </c:pt>
                <c:pt idx="25140">
                  <c:v>0.001</c:v>
                </c:pt>
                <c:pt idx="25141">
                  <c:v>0.001</c:v>
                </c:pt>
                <c:pt idx="25142">
                  <c:v>0.001</c:v>
                </c:pt>
                <c:pt idx="25143">
                  <c:v>0.0</c:v>
                </c:pt>
                <c:pt idx="25144">
                  <c:v>0.001</c:v>
                </c:pt>
                <c:pt idx="25145">
                  <c:v>0.001</c:v>
                </c:pt>
                <c:pt idx="25146">
                  <c:v>0.0</c:v>
                </c:pt>
                <c:pt idx="25147">
                  <c:v>0.001</c:v>
                </c:pt>
                <c:pt idx="25148">
                  <c:v>0.001</c:v>
                </c:pt>
                <c:pt idx="25149">
                  <c:v>0.0</c:v>
                </c:pt>
                <c:pt idx="25150">
                  <c:v>0.001</c:v>
                </c:pt>
                <c:pt idx="25151">
                  <c:v>0.001</c:v>
                </c:pt>
                <c:pt idx="25152">
                  <c:v>0.0</c:v>
                </c:pt>
                <c:pt idx="25153">
                  <c:v>0.001</c:v>
                </c:pt>
                <c:pt idx="25154">
                  <c:v>0.0</c:v>
                </c:pt>
                <c:pt idx="25155">
                  <c:v>0.001</c:v>
                </c:pt>
                <c:pt idx="25156">
                  <c:v>0.001</c:v>
                </c:pt>
                <c:pt idx="25157">
                  <c:v>0.0</c:v>
                </c:pt>
                <c:pt idx="25158">
                  <c:v>0.0</c:v>
                </c:pt>
                <c:pt idx="25159">
                  <c:v>0.001</c:v>
                </c:pt>
                <c:pt idx="25160">
                  <c:v>0.001</c:v>
                </c:pt>
                <c:pt idx="25161">
                  <c:v>0.0</c:v>
                </c:pt>
                <c:pt idx="25162">
                  <c:v>0.001</c:v>
                </c:pt>
                <c:pt idx="25163">
                  <c:v>0.001</c:v>
                </c:pt>
                <c:pt idx="25164">
                  <c:v>0.001</c:v>
                </c:pt>
                <c:pt idx="25165">
                  <c:v>0.001</c:v>
                </c:pt>
                <c:pt idx="25166">
                  <c:v>0.001</c:v>
                </c:pt>
                <c:pt idx="25167">
                  <c:v>0.001</c:v>
                </c:pt>
                <c:pt idx="25168">
                  <c:v>0.0</c:v>
                </c:pt>
                <c:pt idx="25169">
                  <c:v>0.001</c:v>
                </c:pt>
                <c:pt idx="25170">
                  <c:v>0.0</c:v>
                </c:pt>
                <c:pt idx="25171">
                  <c:v>0.001</c:v>
                </c:pt>
                <c:pt idx="25172">
                  <c:v>0.0</c:v>
                </c:pt>
                <c:pt idx="25173">
                  <c:v>0.001</c:v>
                </c:pt>
                <c:pt idx="25174">
                  <c:v>0.0</c:v>
                </c:pt>
                <c:pt idx="25175">
                  <c:v>0.001</c:v>
                </c:pt>
                <c:pt idx="25176">
                  <c:v>0.0</c:v>
                </c:pt>
                <c:pt idx="25177">
                  <c:v>0.001</c:v>
                </c:pt>
                <c:pt idx="25178">
                  <c:v>0.0</c:v>
                </c:pt>
                <c:pt idx="25179">
                  <c:v>0.0</c:v>
                </c:pt>
                <c:pt idx="25180">
                  <c:v>0.0</c:v>
                </c:pt>
                <c:pt idx="25181">
                  <c:v>0.001</c:v>
                </c:pt>
                <c:pt idx="25182">
                  <c:v>0.002</c:v>
                </c:pt>
                <c:pt idx="25183">
                  <c:v>0.001</c:v>
                </c:pt>
                <c:pt idx="25184">
                  <c:v>0.001</c:v>
                </c:pt>
                <c:pt idx="25185">
                  <c:v>0.001</c:v>
                </c:pt>
                <c:pt idx="25186">
                  <c:v>0.001</c:v>
                </c:pt>
                <c:pt idx="25187">
                  <c:v>0.001</c:v>
                </c:pt>
                <c:pt idx="25188">
                  <c:v>0.0</c:v>
                </c:pt>
                <c:pt idx="25189">
                  <c:v>0.001</c:v>
                </c:pt>
                <c:pt idx="25190">
                  <c:v>0.0</c:v>
                </c:pt>
                <c:pt idx="25191">
                  <c:v>0.0</c:v>
                </c:pt>
                <c:pt idx="25192">
                  <c:v>0.001</c:v>
                </c:pt>
                <c:pt idx="25193">
                  <c:v>0.001</c:v>
                </c:pt>
                <c:pt idx="25194">
                  <c:v>0.0</c:v>
                </c:pt>
                <c:pt idx="25195">
                  <c:v>0.0</c:v>
                </c:pt>
                <c:pt idx="25196">
                  <c:v>0.001</c:v>
                </c:pt>
                <c:pt idx="25197">
                  <c:v>0.0</c:v>
                </c:pt>
                <c:pt idx="25198">
                  <c:v>0.0</c:v>
                </c:pt>
                <c:pt idx="25199">
                  <c:v>0.0</c:v>
                </c:pt>
                <c:pt idx="25200">
                  <c:v>0.001</c:v>
                </c:pt>
                <c:pt idx="25201">
                  <c:v>0.001</c:v>
                </c:pt>
                <c:pt idx="25202">
                  <c:v>0.001</c:v>
                </c:pt>
                <c:pt idx="25203">
                  <c:v>0.001</c:v>
                </c:pt>
                <c:pt idx="25204">
                  <c:v>0.0</c:v>
                </c:pt>
                <c:pt idx="25205">
                  <c:v>0.0</c:v>
                </c:pt>
                <c:pt idx="25206">
                  <c:v>0.0</c:v>
                </c:pt>
                <c:pt idx="25207">
                  <c:v>0.001</c:v>
                </c:pt>
                <c:pt idx="25208">
                  <c:v>0.0</c:v>
                </c:pt>
                <c:pt idx="25209">
                  <c:v>0.001</c:v>
                </c:pt>
                <c:pt idx="25210">
                  <c:v>0.0</c:v>
                </c:pt>
                <c:pt idx="25211">
                  <c:v>0.001</c:v>
                </c:pt>
                <c:pt idx="25212">
                  <c:v>0.0</c:v>
                </c:pt>
                <c:pt idx="25213">
                  <c:v>0.0</c:v>
                </c:pt>
                <c:pt idx="25214">
                  <c:v>0.001</c:v>
                </c:pt>
                <c:pt idx="25215">
                  <c:v>0.002</c:v>
                </c:pt>
                <c:pt idx="25216">
                  <c:v>0.001</c:v>
                </c:pt>
                <c:pt idx="25217">
                  <c:v>0.001</c:v>
                </c:pt>
                <c:pt idx="25218">
                  <c:v>0.0</c:v>
                </c:pt>
                <c:pt idx="25219">
                  <c:v>0.0</c:v>
                </c:pt>
                <c:pt idx="25220">
                  <c:v>0.001</c:v>
                </c:pt>
                <c:pt idx="25221">
                  <c:v>0.0</c:v>
                </c:pt>
                <c:pt idx="25222">
                  <c:v>0.002</c:v>
                </c:pt>
                <c:pt idx="25223">
                  <c:v>0.001</c:v>
                </c:pt>
                <c:pt idx="25224">
                  <c:v>0.0</c:v>
                </c:pt>
                <c:pt idx="25225">
                  <c:v>0.0</c:v>
                </c:pt>
                <c:pt idx="25226">
                  <c:v>0.0</c:v>
                </c:pt>
                <c:pt idx="25227">
                  <c:v>0.0</c:v>
                </c:pt>
                <c:pt idx="25228">
                  <c:v>0.0</c:v>
                </c:pt>
                <c:pt idx="25229">
                  <c:v>0.0</c:v>
                </c:pt>
                <c:pt idx="25230">
                  <c:v>0.0</c:v>
                </c:pt>
                <c:pt idx="25231">
                  <c:v>0.0</c:v>
                </c:pt>
                <c:pt idx="25232">
                  <c:v>0.001</c:v>
                </c:pt>
                <c:pt idx="25233">
                  <c:v>0.001</c:v>
                </c:pt>
                <c:pt idx="25234">
                  <c:v>0.001</c:v>
                </c:pt>
                <c:pt idx="25235">
                  <c:v>0.002</c:v>
                </c:pt>
                <c:pt idx="25236">
                  <c:v>0.001</c:v>
                </c:pt>
                <c:pt idx="25237">
                  <c:v>0.0</c:v>
                </c:pt>
                <c:pt idx="25238">
                  <c:v>0.001</c:v>
                </c:pt>
                <c:pt idx="25239">
                  <c:v>0.001</c:v>
                </c:pt>
                <c:pt idx="25240">
                  <c:v>0.001</c:v>
                </c:pt>
                <c:pt idx="25241">
                  <c:v>0.001</c:v>
                </c:pt>
                <c:pt idx="25242">
                  <c:v>0.0</c:v>
                </c:pt>
                <c:pt idx="25243">
                  <c:v>0.001</c:v>
                </c:pt>
                <c:pt idx="25244">
                  <c:v>0.001</c:v>
                </c:pt>
                <c:pt idx="25245">
                  <c:v>0.001</c:v>
                </c:pt>
                <c:pt idx="25246">
                  <c:v>0.001</c:v>
                </c:pt>
                <c:pt idx="25247">
                  <c:v>0.002</c:v>
                </c:pt>
                <c:pt idx="25248">
                  <c:v>0.0</c:v>
                </c:pt>
                <c:pt idx="25249">
                  <c:v>0.001</c:v>
                </c:pt>
                <c:pt idx="25250">
                  <c:v>0.001</c:v>
                </c:pt>
                <c:pt idx="25251">
                  <c:v>0.0</c:v>
                </c:pt>
                <c:pt idx="25252">
                  <c:v>0.0</c:v>
                </c:pt>
                <c:pt idx="25253">
                  <c:v>0.001</c:v>
                </c:pt>
                <c:pt idx="25254">
                  <c:v>0.001</c:v>
                </c:pt>
                <c:pt idx="25255">
                  <c:v>0.001</c:v>
                </c:pt>
                <c:pt idx="25256">
                  <c:v>0.0</c:v>
                </c:pt>
                <c:pt idx="25257">
                  <c:v>0.0</c:v>
                </c:pt>
                <c:pt idx="25258">
                  <c:v>0.0</c:v>
                </c:pt>
                <c:pt idx="25259">
                  <c:v>0.0</c:v>
                </c:pt>
                <c:pt idx="25260">
                  <c:v>0.001</c:v>
                </c:pt>
                <c:pt idx="25261">
                  <c:v>0.0</c:v>
                </c:pt>
                <c:pt idx="25262">
                  <c:v>0.0</c:v>
                </c:pt>
                <c:pt idx="25263">
                  <c:v>0.001</c:v>
                </c:pt>
                <c:pt idx="25264">
                  <c:v>0.001</c:v>
                </c:pt>
                <c:pt idx="25265">
                  <c:v>0.001</c:v>
                </c:pt>
                <c:pt idx="25266">
                  <c:v>0.0</c:v>
                </c:pt>
                <c:pt idx="25267">
                  <c:v>0.001</c:v>
                </c:pt>
                <c:pt idx="25268">
                  <c:v>0.0</c:v>
                </c:pt>
                <c:pt idx="25269">
                  <c:v>0.001</c:v>
                </c:pt>
                <c:pt idx="25270">
                  <c:v>0.0</c:v>
                </c:pt>
                <c:pt idx="25271">
                  <c:v>0.0</c:v>
                </c:pt>
                <c:pt idx="25272">
                  <c:v>0.0</c:v>
                </c:pt>
                <c:pt idx="25273">
                  <c:v>0.0</c:v>
                </c:pt>
                <c:pt idx="25274">
                  <c:v>0.0</c:v>
                </c:pt>
                <c:pt idx="25275">
                  <c:v>0.001</c:v>
                </c:pt>
                <c:pt idx="25276">
                  <c:v>0.001</c:v>
                </c:pt>
                <c:pt idx="25277">
                  <c:v>0.0</c:v>
                </c:pt>
                <c:pt idx="25278">
                  <c:v>0.001</c:v>
                </c:pt>
                <c:pt idx="25279">
                  <c:v>0.001</c:v>
                </c:pt>
                <c:pt idx="25280">
                  <c:v>0.002</c:v>
                </c:pt>
                <c:pt idx="25281">
                  <c:v>0.001</c:v>
                </c:pt>
                <c:pt idx="25282">
                  <c:v>0.001</c:v>
                </c:pt>
                <c:pt idx="25283">
                  <c:v>0.0</c:v>
                </c:pt>
                <c:pt idx="25284">
                  <c:v>0.0</c:v>
                </c:pt>
                <c:pt idx="25285">
                  <c:v>0.002</c:v>
                </c:pt>
                <c:pt idx="25286">
                  <c:v>0.001</c:v>
                </c:pt>
                <c:pt idx="25287">
                  <c:v>0.0</c:v>
                </c:pt>
                <c:pt idx="25288">
                  <c:v>0.001</c:v>
                </c:pt>
                <c:pt idx="25289">
                  <c:v>0.0</c:v>
                </c:pt>
                <c:pt idx="25290">
                  <c:v>0.0</c:v>
                </c:pt>
                <c:pt idx="25291">
                  <c:v>0.0</c:v>
                </c:pt>
                <c:pt idx="25292">
                  <c:v>0.001</c:v>
                </c:pt>
                <c:pt idx="25293">
                  <c:v>0.0</c:v>
                </c:pt>
                <c:pt idx="25294">
                  <c:v>0.001</c:v>
                </c:pt>
                <c:pt idx="25295">
                  <c:v>0.0</c:v>
                </c:pt>
                <c:pt idx="25296">
                  <c:v>0.001</c:v>
                </c:pt>
                <c:pt idx="25297">
                  <c:v>0.0</c:v>
                </c:pt>
                <c:pt idx="25298">
                  <c:v>0.0</c:v>
                </c:pt>
                <c:pt idx="25299">
                  <c:v>0.0</c:v>
                </c:pt>
                <c:pt idx="25300">
                  <c:v>0.0</c:v>
                </c:pt>
                <c:pt idx="25301">
                  <c:v>0.0</c:v>
                </c:pt>
                <c:pt idx="25302">
                  <c:v>0.001</c:v>
                </c:pt>
                <c:pt idx="25303">
                  <c:v>0.0</c:v>
                </c:pt>
                <c:pt idx="25304">
                  <c:v>0.001</c:v>
                </c:pt>
                <c:pt idx="25305">
                  <c:v>0.0</c:v>
                </c:pt>
                <c:pt idx="25306">
                  <c:v>0.0</c:v>
                </c:pt>
                <c:pt idx="25307">
                  <c:v>0.001</c:v>
                </c:pt>
                <c:pt idx="25308">
                  <c:v>0.0</c:v>
                </c:pt>
                <c:pt idx="25309">
                  <c:v>0.001</c:v>
                </c:pt>
                <c:pt idx="25310">
                  <c:v>0.001</c:v>
                </c:pt>
                <c:pt idx="25311">
                  <c:v>0.0</c:v>
                </c:pt>
                <c:pt idx="25312">
                  <c:v>0.001</c:v>
                </c:pt>
                <c:pt idx="25313">
                  <c:v>0.001</c:v>
                </c:pt>
                <c:pt idx="25314">
                  <c:v>0.001</c:v>
                </c:pt>
                <c:pt idx="25315">
                  <c:v>0.001</c:v>
                </c:pt>
                <c:pt idx="25316">
                  <c:v>0.001</c:v>
                </c:pt>
                <c:pt idx="25317">
                  <c:v>0.0</c:v>
                </c:pt>
                <c:pt idx="25318">
                  <c:v>0.001</c:v>
                </c:pt>
                <c:pt idx="25319">
                  <c:v>0.0</c:v>
                </c:pt>
                <c:pt idx="25320">
                  <c:v>0.001</c:v>
                </c:pt>
                <c:pt idx="25321">
                  <c:v>0.0</c:v>
                </c:pt>
                <c:pt idx="25322">
                  <c:v>0.0</c:v>
                </c:pt>
                <c:pt idx="25323">
                  <c:v>0.001</c:v>
                </c:pt>
                <c:pt idx="25324">
                  <c:v>0.0</c:v>
                </c:pt>
                <c:pt idx="25325">
                  <c:v>0.001</c:v>
                </c:pt>
                <c:pt idx="25326">
                  <c:v>0.001</c:v>
                </c:pt>
                <c:pt idx="25327">
                  <c:v>0.0</c:v>
                </c:pt>
                <c:pt idx="25328">
                  <c:v>0.002</c:v>
                </c:pt>
                <c:pt idx="25329">
                  <c:v>0.0</c:v>
                </c:pt>
                <c:pt idx="25330">
                  <c:v>0.002</c:v>
                </c:pt>
                <c:pt idx="25331">
                  <c:v>0.001</c:v>
                </c:pt>
                <c:pt idx="25332">
                  <c:v>0.001</c:v>
                </c:pt>
                <c:pt idx="25333">
                  <c:v>0.001</c:v>
                </c:pt>
                <c:pt idx="25334">
                  <c:v>0.0</c:v>
                </c:pt>
                <c:pt idx="25335">
                  <c:v>0.0</c:v>
                </c:pt>
                <c:pt idx="25336">
                  <c:v>0.0</c:v>
                </c:pt>
                <c:pt idx="25337">
                  <c:v>0.0</c:v>
                </c:pt>
                <c:pt idx="25338">
                  <c:v>0.001</c:v>
                </c:pt>
                <c:pt idx="25339">
                  <c:v>0.001</c:v>
                </c:pt>
                <c:pt idx="25340">
                  <c:v>0.0</c:v>
                </c:pt>
                <c:pt idx="25341">
                  <c:v>0.001</c:v>
                </c:pt>
                <c:pt idx="25342">
                  <c:v>0.001</c:v>
                </c:pt>
                <c:pt idx="25343">
                  <c:v>0.0</c:v>
                </c:pt>
                <c:pt idx="25344">
                  <c:v>0.002</c:v>
                </c:pt>
                <c:pt idx="25345">
                  <c:v>0.0</c:v>
                </c:pt>
                <c:pt idx="25346">
                  <c:v>0.001</c:v>
                </c:pt>
                <c:pt idx="25347">
                  <c:v>0.001</c:v>
                </c:pt>
                <c:pt idx="25348">
                  <c:v>0.001</c:v>
                </c:pt>
                <c:pt idx="25349">
                  <c:v>0.0</c:v>
                </c:pt>
                <c:pt idx="25350">
                  <c:v>0.0</c:v>
                </c:pt>
                <c:pt idx="25351">
                  <c:v>0.0</c:v>
                </c:pt>
                <c:pt idx="25352">
                  <c:v>0.0</c:v>
                </c:pt>
                <c:pt idx="25353">
                  <c:v>0.001</c:v>
                </c:pt>
                <c:pt idx="25354">
                  <c:v>0.0</c:v>
                </c:pt>
                <c:pt idx="25355">
                  <c:v>0.0</c:v>
                </c:pt>
                <c:pt idx="25356">
                  <c:v>0.0</c:v>
                </c:pt>
                <c:pt idx="25357">
                  <c:v>0.0</c:v>
                </c:pt>
                <c:pt idx="25358">
                  <c:v>0.001</c:v>
                </c:pt>
                <c:pt idx="25359">
                  <c:v>0.0</c:v>
                </c:pt>
                <c:pt idx="25360">
                  <c:v>0.001</c:v>
                </c:pt>
                <c:pt idx="25361">
                  <c:v>0.0</c:v>
                </c:pt>
                <c:pt idx="25362">
                  <c:v>0.001</c:v>
                </c:pt>
                <c:pt idx="25363">
                  <c:v>0.001</c:v>
                </c:pt>
                <c:pt idx="25364">
                  <c:v>0.0</c:v>
                </c:pt>
                <c:pt idx="25365">
                  <c:v>0.002</c:v>
                </c:pt>
                <c:pt idx="25366">
                  <c:v>0.001</c:v>
                </c:pt>
                <c:pt idx="25367">
                  <c:v>0.0</c:v>
                </c:pt>
                <c:pt idx="25368">
                  <c:v>0.001</c:v>
                </c:pt>
                <c:pt idx="25369">
                  <c:v>0.001</c:v>
                </c:pt>
                <c:pt idx="25370">
                  <c:v>0.001</c:v>
                </c:pt>
                <c:pt idx="25371">
                  <c:v>0.0</c:v>
                </c:pt>
                <c:pt idx="25372">
                  <c:v>0.001</c:v>
                </c:pt>
                <c:pt idx="25373">
                  <c:v>0.0</c:v>
                </c:pt>
                <c:pt idx="25374">
                  <c:v>0.001</c:v>
                </c:pt>
                <c:pt idx="25375">
                  <c:v>0.0</c:v>
                </c:pt>
                <c:pt idx="25376">
                  <c:v>0.0</c:v>
                </c:pt>
                <c:pt idx="25377">
                  <c:v>0.001</c:v>
                </c:pt>
                <c:pt idx="25378">
                  <c:v>0.001</c:v>
                </c:pt>
                <c:pt idx="25379">
                  <c:v>0.002</c:v>
                </c:pt>
                <c:pt idx="25380">
                  <c:v>0.0</c:v>
                </c:pt>
                <c:pt idx="25381">
                  <c:v>0.0</c:v>
                </c:pt>
                <c:pt idx="25382">
                  <c:v>0.0</c:v>
                </c:pt>
                <c:pt idx="25383">
                  <c:v>0.0</c:v>
                </c:pt>
                <c:pt idx="25384">
                  <c:v>0.0</c:v>
                </c:pt>
                <c:pt idx="25385">
                  <c:v>0.001</c:v>
                </c:pt>
                <c:pt idx="25386">
                  <c:v>0.001</c:v>
                </c:pt>
                <c:pt idx="25387">
                  <c:v>0.0</c:v>
                </c:pt>
                <c:pt idx="25388">
                  <c:v>0.001</c:v>
                </c:pt>
                <c:pt idx="25389">
                  <c:v>0.0</c:v>
                </c:pt>
                <c:pt idx="25390">
                  <c:v>0.0</c:v>
                </c:pt>
                <c:pt idx="25391">
                  <c:v>0.001</c:v>
                </c:pt>
                <c:pt idx="25392">
                  <c:v>0.0</c:v>
                </c:pt>
                <c:pt idx="25393">
                  <c:v>0.002</c:v>
                </c:pt>
                <c:pt idx="25394">
                  <c:v>0.0</c:v>
                </c:pt>
                <c:pt idx="25395">
                  <c:v>0.0</c:v>
                </c:pt>
                <c:pt idx="25396">
                  <c:v>0.001</c:v>
                </c:pt>
                <c:pt idx="25397">
                  <c:v>0.0</c:v>
                </c:pt>
                <c:pt idx="25398">
                  <c:v>0.0</c:v>
                </c:pt>
                <c:pt idx="25399">
                  <c:v>0.001</c:v>
                </c:pt>
                <c:pt idx="25400">
                  <c:v>0.0</c:v>
                </c:pt>
                <c:pt idx="25401">
                  <c:v>0.0</c:v>
                </c:pt>
                <c:pt idx="25402">
                  <c:v>0.001</c:v>
                </c:pt>
                <c:pt idx="25403">
                  <c:v>0.001</c:v>
                </c:pt>
                <c:pt idx="25404">
                  <c:v>0.001</c:v>
                </c:pt>
                <c:pt idx="25405">
                  <c:v>0.001</c:v>
                </c:pt>
                <c:pt idx="25406">
                  <c:v>0.001</c:v>
                </c:pt>
                <c:pt idx="25407">
                  <c:v>0.0</c:v>
                </c:pt>
                <c:pt idx="25408">
                  <c:v>0.001</c:v>
                </c:pt>
                <c:pt idx="25409">
                  <c:v>0.001</c:v>
                </c:pt>
                <c:pt idx="25410">
                  <c:v>0.0</c:v>
                </c:pt>
                <c:pt idx="25411">
                  <c:v>0.002</c:v>
                </c:pt>
                <c:pt idx="25412">
                  <c:v>0.0</c:v>
                </c:pt>
                <c:pt idx="25413">
                  <c:v>0.0</c:v>
                </c:pt>
                <c:pt idx="25414">
                  <c:v>0.0</c:v>
                </c:pt>
                <c:pt idx="25415">
                  <c:v>0.001</c:v>
                </c:pt>
                <c:pt idx="25416">
                  <c:v>0.0</c:v>
                </c:pt>
                <c:pt idx="25417">
                  <c:v>0.002</c:v>
                </c:pt>
                <c:pt idx="25418">
                  <c:v>0.001</c:v>
                </c:pt>
                <c:pt idx="25419">
                  <c:v>0.001</c:v>
                </c:pt>
                <c:pt idx="25420">
                  <c:v>0.0</c:v>
                </c:pt>
                <c:pt idx="25421">
                  <c:v>0.0</c:v>
                </c:pt>
                <c:pt idx="25422">
                  <c:v>0.0</c:v>
                </c:pt>
                <c:pt idx="25423">
                  <c:v>0.002</c:v>
                </c:pt>
                <c:pt idx="25424">
                  <c:v>0.0</c:v>
                </c:pt>
                <c:pt idx="25425">
                  <c:v>0.002</c:v>
                </c:pt>
                <c:pt idx="25426">
                  <c:v>0.001</c:v>
                </c:pt>
                <c:pt idx="25427">
                  <c:v>0.002</c:v>
                </c:pt>
                <c:pt idx="25428">
                  <c:v>0.0</c:v>
                </c:pt>
                <c:pt idx="25429">
                  <c:v>0.001</c:v>
                </c:pt>
                <c:pt idx="25430">
                  <c:v>0.001</c:v>
                </c:pt>
                <c:pt idx="25431">
                  <c:v>0.001</c:v>
                </c:pt>
                <c:pt idx="25432">
                  <c:v>0.0</c:v>
                </c:pt>
                <c:pt idx="25433">
                  <c:v>0.001</c:v>
                </c:pt>
                <c:pt idx="25434">
                  <c:v>0.001</c:v>
                </c:pt>
                <c:pt idx="25435">
                  <c:v>0.0</c:v>
                </c:pt>
                <c:pt idx="25436">
                  <c:v>0.0</c:v>
                </c:pt>
                <c:pt idx="25437">
                  <c:v>0.001</c:v>
                </c:pt>
                <c:pt idx="25438">
                  <c:v>0.001</c:v>
                </c:pt>
                <c:pt idx="25439">
                  <c:v>0.0</c:v>
                </c:pt>
                <c:pt idx="25440">
                  <c:v>0.0</c:v>
                </c:pt>
                <c:pt idx="25441">
                  <c:v>0.001</c:v>
                </c:pt>
                <c:pt idx="25442">
                  <c:v>0.001</c:v>
                </c:pt>
                <c:pt idx="25443">
                  <c:v>0.001</c:v>
                </c:pt>
                <c:pt idx="25444">
                  <c:v>0.001</c:v>
                </c:pt>
                <c:pt idx="25445">
                  <c:v>0.001</c:v>
                </c:pt>
                <c:pt idx="25446">
                  <c:v>0.001</c:v>
                </c:pt>
                <c:pt idx="25447">
                  <c:v>0.0</c:v>
                </c:pt>
                <c:pt idx="25448">
                  <c:v>0.0</c:v>
                </c:pt>
                <c:pt idx="25449">
                  <c:v>0.0</c:v>
                </c:pt>
                <c:pt idx="25450">
                  <c:v>0.001</c:v>
                </c:pt>
                <c:pt idx="25451">
                  <c:v>0.002</c:v>
                </c:pt>
                <c:pt idx="25452">
                  <c:v>0.001</c:v>
                </c:pt>
                <c:pt idx="25453">
                  <c:v>0.001</c:v>
                </c:pt>
                <c:pt idx="25454">
                  <c:v>0.0</c:v>
                </c:pt>
                <c:pt idx="25455">
                  <c:v>0.001</c:v>
                </c:pt>
                <c:pt idx="25456">
                  <c:v>0.002</c:v>
                </c:pt>
                <c:pt idx="25457">
                  <c:v>0.001</c:v>
                </c:pt>
                <c:pt idx="25458">
                  <c:v>0.0</c:v>
                </c:pt>
                <c:pt idx="25459">
                  <c:v>0.0</c:v>
                </c:pt>
                <c:pt idx="25460">
                  <c:v>0.0</c:v>
                </c:pt>
                <c:pt idx="25461">
                  <c:v>0.001</c:v>
                </c:pt>
                <c:pt idx="25462">
                  <c:v>0.001</c:v>
                </c:pt>
                <c:pt idx="25463">
                  <c:v>0.002</c:v>
                </c:pt>
                <c:pt idx="25464">
                  <c:v>0.001</c:v>
                </c:pt>
                <c:pt idx="25465">
                  <c:v>0.001</c:v>
                </c:pt>
                <c:pt idx="25466">
                  <c:v>0.001</c:v>
                </c:pt>
                <c:pt idx="25467">
                  <c:v>0.0</c:v>
                </c:pt>
                <c:pt idx="25468">
                  <c:v>0.0</c:v>
                </c:pt>
                <c:pt idx="25469">
                  <c:v>0.0</c:v>
                </c:pt>
                <c:pt idx="25470">
                  <c:v>0.0</c:v>
                </c:pt>
                <c:pt idx="25471">
                  <c:v>0.001</c:v>
                </c:pt>
                <c:pt idx="25472">
                  <c:v>0.0</c:v>
                </c:pt>
                <c:pt idx="25473">
                  <c:v>0.0</c:v>
                </c:pt>
                <c:pt idx="25474">
                  <c:v>0.001</c:v>
                </c:pt>
                <c:pt idx="25475">
                  <c:v>0.002</c:v>
                </c:pt>
                <c:pt idx="25476">
                  <c:v>0.0</c:v>
                </c:pt>
                <c:pt idx="25477">
                  <c:v>0.0</c:v>
                </c:pt>
                <c:pt idx="25478">
                  <c:v>0.001</c:v>
                </c:pt>
                <c:pt idx="25479">
                  <c:v>0.001</c:v>
                </c:pt>
                <c:pt idx="25480">
                  <c:v>0.0</c:v>
                </c:pt>
                <c:pt idx="25481">
                  <c:v>0.0</c:v>
                </c:pt>
                <c:pt idx="25482">
                  <c:v>0.001</c:v>
                </c:pt>
                <c:pt idx="25483">
                  <c:v>0.0</c:v>
                </c:pt>
                <c:pt idx="25484">
                  <c:v>0.001</c:v>
                </c:pt>
                <c:pt idx="25485">
                  <c:v>0.001</c:v>
                </c:pt>
                <c:pt idx="25486">
                  <c:v>0.001</c:v>
                </c:pt>
                <c:pt idx="25487">
                  <c:v>0.0</c:v>
                </c:pt>
                <c:pt idx="25488">
                  <c:v>0.001</c:v>
                </c:pt>
                <c:pt idx="25489">
                  <c:v>0.002</c:v>
                </c:pt>
                <c:pt idx="25490">
                  <c:v>0.0</c:v>
                </c:pt>
                <c:pt idx="25491">
                  <c:v>0.001</c:v>
                </c:pt>
                <c:pt idx="25492">
                  <c:v>0.0</c:v>
                </c:pt>
                <c:pt idx="25493">
                  <c:v>0.0</c:v>
                </c:pt>
                <c:pt idx="25494">
                  <c:v>0.001</c:v>
                </c:pt>
                <c:pt idx="25495">
                  <c:v>0.0</c:v>
                </c:pt>
                <c:pt idx="25496">
                  <c:v>0.001</c:v>
                </c:pt>
                <c:pt idx="25497">
                  <c:v>0.0</c:v>
                </c:pt>
                <c:pt idx="25498">
                  <c:v>0.001</c:v>
                </c:pt>
                <c:pt idx="25499">
                  <c:v>0.001</c:v>
                </c:pt>
                <c:pt idx="25500">
                  <c:v>0.0</c:v>
                </c:pt>
                <c:pt idx="25501">
                  <c:v>0.0</c:v>
                </c:pt>
                <c:pt idx="25502">
                  <c:v>0.001</c:v>
                </c:pt>
                <c:pt idx="25503">
                  <c:v>0.0</c:v>
                </c:pt>
                <c:pt idx="25504">
                  <c:v>0.0</c:v>
                </c:pt>
                <c:pt idx="25505">
                  <c:v>0.0</c:v>
                </c:pt>
                <c:pt idx="25506">
                  <c:v>0.002</c:v>
                </c:pt>
                <c:pt idx="25507">
                  <c:v>0.0</c:v>
                </c:pt>
                <c:pt idx="25508">
                  <c:v>0.0</c:v>
                </c:pt>
                <c:pt idx="25509">
                  <c:v>0.0</c:v>
                </c:pt>
                <c:pt idx="25510">
                  <c:v>0.0</c:v>
                </c:pt>
                <c:pt idx="25511">
                  <c:v>0.0</c:v>
                </c:pt>
                <c:pt idx="25512">
                  <c:v>0.0</c:v>
                </c:pt>
                <c:pt idx="25513">
                  <c:v>0.001</c:v>
                </c:pt>
                <c:pt idx="25514">
                  <c:v>0.0</c:v>
                </c:pt>
                <c:pt idx="25515">
                  <c:v>0.001</c:v>
                </c:pt>
                <c:pt idx="25516">
                  <c:v>0.001</c:v>
                </c:pt>
                <c:pt idx="25517">
                  <c:v>0.001</c:v>
                </c:pt>
                <c:pt idx="25518">
                  <c:v>0.0</c:v>
                </c:pt>
                <c:pt idx="25519">
                  <c:v>0.001</c:v>
                </c:pt>
                <c:pt idx="25520">
                  <c:v>0.0</c:v>
                </c:pt>
                <c:pt idx="25521">
                  <c:v>0.002</c:v>
                </c:pt>
                <c:pt idx="25522">
                  <c:v>0.001</c:v>
                </c:pt>
                <c:pt idx="25523">
                  <c:v>0.002</c:v>
                </c:pt>
                <c:pt idx="25524">
                  <c:v>0.002</c:v>
                </c:pt>
                <c:pt idx="25525">
                  <c:v>0.001</c:v>
                </c:pt>
                <c:pt idx="25526">
                  <c:v>0.0</c:v>
                </c:pt>
                <c:pt idx="25527">
                  <c:v>0.0</c:v>
                </c:pt>
                <c:pt idx="25528">
                  <c:v>0.002</c:v>
                </c:pt>
                <c:pt idx="25529">
                  <c:v>0.001</c:v>
                </c:pt>
                <c:pt idx="25530">
                  <c:v>0.002</c:v>
                </c:pt>
                <c:pt idx="25531">
                  <c:v>0.002</c:v>
                </c:pt>
                <c:pt idx="25532">
                  <c:v>0.001</c:v>
                </c:pt>
                <c:pt idx="25533">
                  <c:v>0.001</c:v>
                </c:pt>
                <c:pt idx="25534">
                  <c:v>0.001</c:v>
                </c:pt>
                <c:pt idx="25535">
                  <c:v>0.0</c:v>
                </c:pt>
                <c:pt idx="25536">
                  <c:v>0.0</c:v>
                </c:pt>
                <c:pt idx="25537">
                  <c:v>0.0</c:v>
                </c:pt>
                <c:pt idx="25538">
                  <c:v>0.001</c:v>
                </c:pt>
                <c:pt idx="25539">
                  <c:v>0.001</c:v>
                </c:pt>
                <c:pt idx="25540">
                  <c:v>0.0</c:v>
                </c:pt>
                <c:pt idx="25541">
                  <c:v>0.0</c:v>
                </c:pt>
                <c:pt idx="25542">
                  <c:v>0.001</c:v>
                </c:pt>
                <c:pt idx="25543">
                  <c:v>0.001</c:v>
                </c:pt>
                <c:pt idx="25544">
                  <c:v>0.0</c:v>
                </c:pt>
                <c:pt idx="25545">
                  <c:v>0.001</c:v>
                </c:pt>
                <c:pt idx="25546">
                  <c:v>0.001</c:v>
                </c:pt>
                <c:pt idx="25547">
                  <c:v>0.001</c:v>
                </c:pt>
                <c:pt idx="25548">
                  <c:v>0.0</c:v>
                </c:pt>
                <c:pt idx="25549">
                  <c:v>0.0</c:v>
                </c:pt>
                <c:pt idx="25550">
                  <c:v>0.001</c:v>
                </c:pt>
                <c:pt idx="25551">
                  <c:v>0.0</c:v>
                </c:pt>
                <c:pt idx="25552">
                  <c:v>0.001</c:v>
                </c:pt>
                <c:pt idx="25553">
                  <c:v>0.0</c:v>
                </c:pt>
                <c:pt idx="25554">
                  <c:v>0.0</c:v>
                </c:pt>
                <c:pt idx="25555">
                  <c:v>0.001</c:v>
                </c:pt>
                <c:pt idx="25556">
                  <c:v>0.0</c:v>
                </c:pt>
                <c:pt idx="25557">
                  <c:v>0.0</c:v>
                </c:pt>
                <c:pt idx="25558">
                  <c:v>0.0</c:v>
                </c:pt>
                <c:pt idx="25559">
                  <c:v>0.0</c:v>
                </c:pt>
                <c:pt idx="25560">
                  <c:v>0.0</c:v>
                </c:pt>
                <c:pt idx="25561">
                  <c:v>0.0</c:v>
                </c:pt>
                <c:pt idx="25562">
                  <c:v>0.0</c:v>
                </c:pt>
                <c:pt idx="25563">
                  <c:v>0.001</c:v>
                </c:pt>
                <c:pt idx="25564">
                  <c:v>0.001</c:v>
                </c:pt>
                <c:pt idx="25565">
                  <c:v>0.0</c:v>
                </c:pt>
                <c:pt idx="25566">
                  <c:v>0.001</c:v>
                </c:pt>
                <c:pt idx="25567">
                  <c:v>0.001</c:v>
                </c:pt>
                <c:pt idx="25568">
                  <c:v>0.001</c:v>
                </c:pt>
                <c:pt idx="25569">
                  <c:v>0.0</c:v>
                </c:pt>
                <c:pt idx="25570">
                  <c:v>0.001</c:v>
                </c:pt>
                <c:pt idx="25571">
                  <c:v>0.001</c:v>
                </c:pt>
                <c:pt idx="25572">
                  <c:v>0.0</c:v>
                </c:pt>
                <c:pt idx="25573">
                  <c:v>0.001</c:v>
                </c:pt>
                <c:pt idx="25574">
                  <c:v>0.001</c:v>
                </c:pt>
                <c:pt idx="25575">
                  <c:v>0.001</c:v>
                </c:pt>
                <c:pt idx="25576">
                  <c:v>0.0</c:v>
                </c:pt>
                <c:pt idx="25577">
                  <c:v>0.0</c:v>
                </c:pt>
                <c:pt idx="25578">
                  <c:v>0.0</c:v>
                </c:pt>
                <c:pt idx="25579">
                  <c:v>0.0</c:v>
                </c:pt>
                <c:pt idx="25580">
                  <c:v>0.0</c:v>
                </c:pt>
                <c:pt idx="25581">
                  <c:v>0.0</c:v>
                </c:pt>
                <c:pt idx="25582">
                  <c:v>0.001</c:v>
                </c:pt>
                <c:pt idx="25583">
                  <c:v>0.002</c:v>
                </c:pt>
                <c:pt idx="25584">
                  <c:v>0.0</c:v>
                </c:pt>
                <c:pt idx="25585">
                  <c:v>0.001</c:v>
                </c:pt>
                <c:pt idx="25586">
                  <c:v>0.002</c:v>
                </c:pt>
                <c:pt idx="25587">
                  <c:v>0.001</c:v>
                </c:pt>
                <c:pt idx="25588">
                  <c:v>0.0</c:v>
                </c:pt>
                <c:pt idx="25589">
                  <c:v>0.001</c:v>
                </c:pt>
                <c:pt idx="25590">
                  <c:v>0.0</c:v>
                </c:pt>
                <c:pt idx="25591">
                  <c:v>0.0</c:v>
                </c:pt>
                <c:pt idx="25592">
                  <c:v>0.001</c:v>
                </c:pt>
                <c:pt idx="25593">
                  <c:v>0.0</c:v>
                </c:pt>
                <c:pt idx="25594">
                  <c:v>0.0</c:v>
                </c:pt>
                <c:pt idx="25595">
                  <c:v>0.001</c:v>
                </c:pt>
                <c:pt idx="25596">
                  <c:v>0.0</c:v>
                </c:pt>
                <c:pt idx="25597">
                  <c:v>0.002</c:v>
                </c:pt>
                <c:pt idx="25598">
                  <c:v>0.0</c:v>
                </c:pt>
                <c:pt idx="25599">
                  <c:v>0.001</c:v>
                </c:pt>
                <c:pt idx="25600">
                  <c:v>0.001</c:v>
                </c:pt>
                <c:pt idx="25601">
                  <c:v>0.001</c:v>
                </c:pt>
                <c:pt idx="25602">
                  <c:v>0.0</c:v>
                </c:pt>
                <c:pt idx="25603">
                  <c:v>0.001</c:v>
                </c:pt>
                <c:pt idx="25604">
                  <c:v>0.001</c:v>
                </c:pt>
                <c:pt idx="25605">
                  <c:v>0.0</c:v>
                </c:pt>
                <c:pt idx="25606">
                  <c:v>0.0</c:v>
                </c:pt>
                <c:pt idx="25607">
                  <c:v>0.002</c:v>
                </c:pt>
                <c:pt idx="25608">
                  <c:v>0.0</c:v>
                </c:pt>
                <c:pt idx="25609">
                  <c:v>0.001</c:v>
                </c:pt>
                <c:pt idx="25610">
                  <c:v>0.0</c:v>
                </c:pt>
                <c:pt idx="25611">
                  <c:v>0.0</c:v>
                </c:pt>
                <c:pt idx="25612">
                  <c:v>0.0</c:v>
                </c:pt>
                <c:pt idx="25613">
                  <c:v>0.001</c:v>
                </c:pt>
                <c:pt idx="25614">
                  <c:v>0.0</c:v>
                </c:pt>
                <c:pt idx="25615">
                  <c:v>0.0</c:v>
                </c:pt>
                <c:pt idx="25616">
                  <c:v>0.001</c:v>
                </c:pt>
                <c:pt idx="25617">
                  <c:v>0.0</c:v>
                </c:pt>
                <c:pt idx="25618">
                  <c:v>0.0</c:v>
                </c:pt>
                <c:pt idx="25619">
                  <c:v>0.001</c:v>
                </c:pt>
                <c:pt idx="25620">
                  <c:v>0.001</c:v>
                </c:pt>
                <c:pt idx="25621">
                  <c:v>0.002</c:v>
                </c:pt>
                <c:pt idx="25622">
                  <c:v>0.001</c:v>
                </c:pt>
                <c:pt idx="25623">
                  <c:v>0.001</c:v>
                </c:pt>
                <c:pt idx="25624">
                  <c:v>0.0</c:v>
                </c:pt>
                <c:pt idx="25625">
                  <c:v>0.0</c:v>
                </c:pt>
                <c:pt idx="25626">
                  <c:v>0.0</c:v>
                </c:pt>
                <c:pt idx="25627">
                  <c:v>0.001</c:v>
                </c:pt>
                <c:pt idx="25628">
                  <c:v>0.0</c:v>
                </c:pt>
                <c:pt idx="25629">
                  <c:v>0.001</c:v>
                </c:pt>
                <c:pt idx="25630">
                  <c:v>0.001</c:v>
                </c:pt>
                <c:pt idx="25631">
                  <c:v>0.0</c:v>
                </c:pt>
                <c:pt idx="25632">
                  <c:v>0.0</c:v>
                </c:pt>
                <c:pt idx="25633">
                  <c:v>0.0</c:v>
                </c:pt>
                <c:pt idx="25634">
                  <c:v>0.001</c:v>
                </c:pt>
                <c:pt idx="25635">
                  <c:v>0.001</c:v>
                </c:pt>
                <c:pt idx="25636">
                  <c:v>0.0</c:v>
                </c:pt>
                <c:pt idx="25637">
                  <c:v>0.001</c:v>
                </c:pt>
                <c:pt idx="25638">
                  <c:v>0.001</c:v>
                </c:pt>
                <c:pt idx="25639">
                  <c:v>0.001</c:v>
                </c:pt>
                <c:pt idx="25640">
                  <c:v>0.0</c:v>
                </c:pt>
                <c:pt idx="25641">
                  <c:v>0.0</c:v>
                </c:pt>
                <c:pt idx="25642">
                  <c:v>0.001</c:v>
                </c:pt>
                <c:pt idx="25643">
                  <c:v>0.0</c:v>
                </c:pt>
                <c:pt idx="25644">
                  <c:v>0.0</c:v>
                </c:pt>
                <c:pt idx="25645">
                  <c:v>0.0</c:v>
                </c:pt>
                <c:pt idx="25646">
                  <c:v>0.001</c:v>
                </c:pt>
                <c:pt idx="25647">
                  <c:v>0.0</c:v>
                </c:pt>
                <c:pt idx="25648">
                  <c:v>0.0</c:v>
                </c:pt>
                <c:pt idx="25649">
                  <c:v>0.001</c:v>
                </c:pt>
                <c:pt idx="25650">
                  <c:v>0.001</c:v>
                </c:pt>
                <c:pt idx="25651">
                  <c:v>0.001</c:v>
                </c:pt>
                <c:pt idx="25652">
                  <c:v>0.0</c:v>
                </c:pt>
                <c:pt idx="25653">
                  <c:v>0.0</c:v>
                </c:pt>
                <c:pt idx="25654">
                  <c:v>0.001</c:v>
                </c:pt>
                <c:pt idx="25655">
                  <c:v>0.0</c:v>
                </c:pt>
                <c:pt idx="25656">
                  <c:v>0.0</c:v>
                </c:pt>
                <c:pt idx="25657">
                  <c:v>0.001</c:v>
                </c:pt>
                <c:pt idx="25658">
                  <c:v>0.001</c:v>
                </c:pt>
                <c:pt idx="25659">
                  <c:v>0.0</c:v>
                </c:pt>
                <c:pt idx="25660">
                  <c:v>0.001</c:v>
                </c:pt>
                <c:pt idx="25661">
                  <c:v>0.0</c:v>
                </c:pt>
                <c:pt idx="25662">
                  <c:v>0.0</c:v>
                </c:pt>
                <c:pt idx="25663">
                  <c:v>0.0</c:v>
                </c:pt>
                <c:pt idx="25664">
                  <c:v>0.001</c:v>
                </c:pt>
                <c:pt idx="25665">
                  <c:v>0.0</c:v>
                </c:pt>
                <c:pt idx="25666">
                  <c:v>0.0</c:v>
                </c:pt>
                <c:pt idx="25667">
                  <c:v>0.001</c:v>
                </c:pt>
                <c:pt idx="25668">
                  <c:v>0.0</c:v>
                </c:pt>
                <c:pt idx="25669">
                  <c:v>0.0</c:v>
                </c:pt>
                <c:pt idx="25670">
                  <c:v>0.0</c:v>
                </c:pt>
                <c:pt idx="25671">
                  <c:v>0.001</c:v>
                </c:pt>
                <c:pt idx="25672">
                  <c:v>0.0</c:v>
                </c:pt>
                <c:pt idx="25673">
                  <c:v>0.0</c:v>
                </c:pt>
                <c:pt idx="25674">
                  <c:v>0.0</c:v>
                </c:pt>
                <c:pt idx="25675">
                  <c:v>0.001</c:v>
                </c:pt>
                <c:pt idx="25676">
                  <c:v>0.001</c:v>
                </c:pt>
                <c:pt idx="25677">
                  <c:v>0.0</c:v>
                </c:pt>
                <c:pt idx="25678">
                  <c:v>0.001</c:v>
                </c:pt>
                <c:pt idx="25679">
                  <c:v>0.001</c:v>
                </c:pt>
                <c:pt idx="25680">
                  <c:v>0.0</c:v>
                </c:pt>
                <c:pt idx="25681">
                  <c:v>0.0</c:v>
                </c:pt>
                <c:pt idx="25682">
                  <c:v>0.0</c:v>
                </c:pt>
                <c:pt idx="25683">
                  <c:v>0.001</c:v>
                </c:pt>
                <c:pt idx="25684">
                  <c:v>0.001</c:v>
                </c:pt>
                <c:pt idx="25685">
                  <c:v>0.001</c:v>
                </c:pt>
                <c:pt idx="25686">
                  <c:v>0.0</c:v>
                </c:pt>
                <c:pt idx="25687">
                  <c:v>0.001</c:v>
                </c:pt>
                <c:pt idx="25688">
                  <c:v>0.001</c:v>
                </c:pt>
                <c:pt idx="25689">
                  <c:v>0.0</c:v>
                </c:pt>
                <c:pt idx="25690">
                  <c:v>0.0</c:v>
                </c:pt>
                <c:pt idx="25691">
                  <c:v>0.0</c:v>
                </c:pt>
                <c:pt idx="25692">
                  <c:v>0.0</c:v>
                </c:pt>
                <c:pt idx="25693">
                  <c:v>0.002</c:v>
                </c:pt>
                <c:pt idx="25694">
                  <c:v>0.001</c:v>
                </c:pt>
                <c:pt idx="25695">
                  <c:v>0.002</c:v>
                </c:pt>
                <c:pt idx="25696">
                  <c:v>0.002</c:v>
                </c:pt>
                <c:pt idx="25697">
                  <c:v>0.0</c:v>
                </c:pt>
                <c:pt idx="25698">
                  <c:v>0.0</c:v>
                </c:pt>
                <c:pt idx="25699">
                  <c:v>0.0</c:v>
                </c:pt>
                <c:pt idx="25700">
                  <c:v>0.001</c:v>
                </c:pt>
                <c:pt idx="25701">
                  <c:v>0.0</c:v>
                </c:pt>
                <c:pt idx="25702">
                  <c:v>0.0</c:v>
                </c:pt>
                <c:pt idx="25703">
                  <c:v>0.0</c:v>
                </c:pt>
                <c:pt idx="25704">
                  <c:v>0.001</c:v>
                </c:pt>
                <c:pt idx="25705">
                  <c:v>0.0</c:v>
                </c:pt>
                <c:pt idx="25706">
                  <c:v>0.001</c:v>
                </c:pt>
                <c:pt idx="25707">
                  <c:v>0.0</c:v>
                </c:pt>
                <c:pt idx="25708">
                  <c:v>0.001</c:v>
                </c:pt>
                <c:pt idx="25709">
                  <c:v>0.0</c:v>
                </c:pt>
                <c:pt idx="25710">
                  <c:v>0.001</c:v>
                </c:pt>
                <c:pt idx="25711">
                  <c:v>0.0</c:v>
                </c:pt>
                <c:pt idx="25712">
                  <c:v>0.0</c:v>
                </c:pt>
                <c:pt idx="25713">
                  <c:v>0.0</c:v>
                </c:pt>
                <c:pt idx="25714">
                  <c:v>0.001</c:v>
                </c:pt>
                <c:pt idx="25715">
                  <c:v>0.001</c:v>
                </c:pt>
                <c:pt idx="25716">
                  <c:v>0.0</c:v>
                </c:pt>
                <c:pt idx="25717">
                  <c:v>0.0</c:v>
                </c:pt>
                <c:pt idx="25718">
                  <c:v>0.001</c:v>
                </c:pt>
                <c:pt idx="25719">
                  <c:v>0.0</c:v>
                </c:pt>
                <c:pt idx="25720">
                  <c:v>0.001</c:v>
                </c:pt>
                <c:pt idx="25721">
                  <c:v>0.0</c:v>
                </c:pt>
                <c:pt idx="25722">
                  <c:v>0.001</c:v>
                </c:pt>
                <c:pt idx="25723">
                  <c:v>0.001</c:v>
                </c:pt>
                <c:pt idx="25724">
                  <c:v>0.0</c:v>
                </c:pt>
                <c:pt idx="25725">
                  <c:v>0.0</c:v>
                </c:pt>
                <c:pt idx="25726">
                  <c:v>0.0</c:v>
                </c:pt>
                <c:pt idx="25727">
                  <c:v>0.001</c:v>
                </c:pt>
                <c:pt idx="25728">
                  <c:v>0.001</c:v>
                </c:pt>
                <c:pt idx="25729">
                  <c:v>0.0</c:v>
                </c:pt>
                <c:pt idx="25730">
                  <c:v>0.001</c:v>
                </c:pt>
                <c:pt idx="25731">
                  <c:v>0.002</c:v>
                </c:pt>
                <c:pt idx="25732">
                  <c:v>0.0</c:v>
                </c:pt>
                <c:pt idx="25733">
                  <c:v>0.001</c:v>
                </c:pt>
                <c:pt idx="25734">
                  <c:v>0.001</c:v>
                </c:pt>
                <c:pt idx="25735">
                  <c:v>0.0</c:v>
                </c:pt>
                <c:pt idx="25736">
                  <c:v>0.001</c:v>
                </c:pt>
                <c:pt idx="25737">
                  <c:v>0.001</c:v>
                </c:pt>
                <c:pt idx="25738">
                  <c:v>0.0</c:v>
                </c:pt>
                <c:pt idx="25739">
                  <c:v>0.001</c:v>
                </c:pt>
                <c:pt idx="25740">
                  <c:v>0.0</c:v>
                </c:pt>
                <c:pt idx="25741">
                  <c:v>0.0</c:v>
                </c:pt>
                <c:pt idx="25742">
                  <c:v>0.0</c:v>
                </c:pt>
                <c:pt idx="25743">
                  <c:v>0.001</c:v>
                </c:pt>
                <c:pt idx="25744">
                  <c:v>0.001</c:v>
                </c:pt>
                <c:pt idx="25745">
                  <c:v>0.0</c:v>
                </c:pt>
                <c:pt idx="25746">
                  <c:v>0.0</c:v>
                </c:pt>
                <c:pt idx="25747">
                  <c:v>0.0</c:v>
                </c:pt>
                <c:pt idx="25748">
                  <c:v>0.001</c:v>
                </c:pt>
                <c:pt idx="25749">
                  <c:v>0.001</c:v>
                </c:pt>
                <c:pt idx="25750">
                  <c:v>0.001</c:v>
                </c:pt>
                <c:pt idx="25751">
                  <c:v>0.001</c:v>
                </c:pt>
                <c:pt idx="25752">
                  <c:v>0.001</c:v>
                </c:pt>
                <c:pt idx="25753">
                  <c:v>0.0</c:v>
                </c:pt>
                <c:pt idx="25754">
                  <c:v>0.0</c:v>
                </c:pt>
                <c:pt idx="25755">
                  <c:v>0.0</c:v>
                </c:pt>
                <c:pt idx="25756">
                  <c:v>0.001</c:v>
                </c:pt>
                <c:pt idx="25757">
                  <c:v>0.0</c:v>
                </c:pt>
                <c:pt idx="25758">
                  <c:v>0.001</c:v>
                </c:pt>
                <c:pt idx="25759">
                  <c:v>0.001</c:v>
                </c:pt>
                <c:pt idx="25760">
                  <c:v>0.001</c:v>
                </c:pt>
                <c:pt idx="25761">
                  <c:v>0.001</c:v>
                </c:pt>
                <c:pt idx="25762">
                  <c:v>0.001</c:v>
                </c:pt>
                <c:pt idx="25763">
                  <c:v>0.002</c:v>
                </c:pt>
                <c:pt idx="25764">
                  <c:v>0.0</c:v>
                </c:pt>
                <c:pt idx="25765">
                  <c:v>0.001</c:v>
                </c:pt>
                <c:pt idx="25766">
                  <c:v>0.001</c:v>
                </c:pt>
                <c:pt idx="25767">
                  <c:v>0.001</c:v>
                </c:pt>
                <c:pt idx="25768">
                  <c:v>0.001</c:v>
                </c:pt>
                <c:pt idx="25769">
                  <c:v>0.0</c:v>
                </c:pt>
                <c:pt idx="25770">
                  <c:v>0.001</c:v>
                </c:pt>
                <c:pt idx="25771">
                  <c:v>0.0</c:v>
                </c:pt>
                <c:pt idx="25772">
                  <c:v>0.0</c:v>
                </c:pt>
                <c:pt idx="25773">
                  <c:v>0.001</c:v>
                </c:pt>
                <c:pt idx="25774">
                  <c:v>0.001</c:v>
                </c:pt>
                <c:pt idx="25775">
                  <c:v>0.001</c:v>
                </c:pt>
                <c:pt idx="25776">
                  <c:v>0.0</c:v>
                </c:pt>
                <c:pt idx="25777">
                  <c:v>0.001</c:v>
                </c:pt>
                <c:pt idx="25778">
                  <c:v>0.0</c:v>
                </c:pt>
                <c:pt idx="25779">
                  <c:v>0.0</c:v>
                </c:pt>
                <c:pt idx="25780">
                  <c:v>0.0</c:v>
                </c:pt>
                <c:pt idx="25781">
                  <c:v>0.0</c:v>
                </c:pt>
                <c:pt idx="25782">
                  <c:v>0.0</c:v>
                </c:pt>
                <c:pt idx="25783">
                  <c:v>0.0</c:v>
                </c:pt>
                <c:pt idx="25784">
                  <c:v>0.0</c:v>
                </c:pt>
                <c:pt idx="25785">
                  <c:v>0.0</c:v>
                </c:pt>
                <c:pt idx="25786">
                  <c:v>0.0</c:v>
                </c:pt>
                <c:pt idx="25787">
                  <c:v>0.0</c:v>
                </c:pt>
                <c:pt idx="25788">
                  <c:v>0.001</c:v>
                </c:pt>
                <c:pt idx="25789">
                  <c:v>0.0</c:v>
                </c:pt>
                <c:pt idx="25790">
                  <c:v>0.0</c:v>
                </c:pt>
                <c:pt idx="25791">
                  <c:v>0.0</c:v>
                </c:pt>
                <c:pt idx="25792">
                  <c:v>0.0</c:v>
                </c:pt>
                <c:pt idx="25793">
                  <c:v>0.0</c:v>
                </c:pt>
                <c:pt idx="25794">
                  <c:v>0.0</c:v>
                </c:pt>
                <c:pt idx="25795">
                  <c:v>0.0</c:v>
                </c:pt>
                <c:pt idx="25796">
                  <c:v>0.0</c:v>
                </c:pt>
                <c:pt idx="25797">
                  <c:v>0.001</c:v>
                </c:pt>
                <c:pt idx="25798">
                  <c:v>0.003</c:v>
                </c:pt>
                <c:pt idx="25799">
                  <c:v>0.0</c:v>
                </c:pt>
                <c:pt idx="25800">
                  <c:v>0.001</c:v>
                </c:pt>
                <c:pt idx="25801">
                  <c:v>0.0</c:v>
                </c:pt>
                <c:pt idx="25802">
                  <c:v>0.0</c:v>
                </c:pt>
                <c:pt idx="25803">
                  <c:v>0.001</c:v>
                </c:pt>
                <c:pt idx="25804">
                  <c:v>0.0</c:v>
                </c:pt>
                <c:pt idx="25805">
                  <c:v>0.001</c:v>
                </c:pt>
                <c:pt idx="25806">
                  <c:v>0.0</c:v>
                </c:pt>
                <c:pt idx="25807">
                  <c:v>0.0</c:v>
                </c:pt>
                <c:pt idx="25808">
                  <c:v>0.001</c:v>
                </c:pt>
                <c:pt idx="25809">
                  <c:v>0.001</c:v>
                </c:pt>
                <c:pt idx="25810">
                  <c:v>0.0</c:v>
                </c:pt>
                <c:pt idx="25811">
                  <c:v>0.0</c:v>
                </c:pt>
                <c:pt idx="25812">
                  <c:v>0.001</c:v>
                </c:pt>
                <c:pt idx="25813">
                  <c:v>0.0</c:v>
                </c:pt>
                <c:pt idx="25814">
                  <c:v>0.0</c:v>
                </c:pt>
                <c:pt idx="25815">
                  <c:v>0.0</c:v>
                </c:pt>
                <c:pt idx="25816">
                  <c:v>0.001</c:v>
                </c:pt>
                <c:pt idx="25817">
                  <c:v>0.001</c:v>
                </c:pt>
                <c:pt idx="25818">
                  <c:v>0.0</c:v>
                </c:pt>
                <c:pt idx="25819">
                  <c:v>0.0</c:v>
                </c:pt>
                <c:pt idx="25820">
                  <c:v>0.0</c:v>
                </c:pt>
                <c:pt idx="25821">
                  <c:v>0.001</c:v>
                </c:pt>
                <c:pt idx="25822">
                  <c:v>0.001</c:v>
                </c:pt>
                <c:pt idx="25823">
                  <c:v>0.001</c:v>
                </c:pt>
                <c:pt idx="25824">
                  <c:v>0.0</c:v>
                </c:pt>
                <c:pt idx="25825">
                  <c:v>0.0</c:v>
                </c:pt>
                <c:pt idx="25826">
                  <c:v>0.0</c:v>
                </c:pt>
                <c:pt idx="25827">
                  <c:v>0.001</c:v>
                </c:pt>
                <c:pt idx="25828">
                  <c:v>0.0</c:v>
                </c:pt>
                <c:pt idx="25829">
                  <c:v>0.001</c:v>
                </c:pt>
                <c:pt idx="25830">
                  <c:v>0.001</c:v>
                </c:pt>
                <c:pt idx="25831">
                  <c:v>0.0</c:v>
                </c:pt>
                <c:pt idx="25832">
                  <c:v>0.001</c:v>
                </c:pt>
                <c:pt idx="25833">
                  <c:v>0.0</c:v>
                </c:pt>
                <c:pt idx="25834">
                  <c:v>0.001</c:v>
                </c:pt>
                <c:pt idx="25835">
                  <c:v>0.0</c:v>
                </c:pt>
                <c:pt idx="25836">
                  <c:v>0.001</c:v>
                </c:pt>
                <c:pt idx="25837">
                  <c:v>0.0</c:v>
                </c:pt>
                <c:pt idx="25838">
                  <c:v>0.001</c:v>
                </c:pt>
                <c:pt idx="25839">
                  <c:v>0.0</c:v>
                </c:pt>
                <c:pt idx="25840">
                  <c:v>0.0</c:v>
                </c:pt>
                <c:pt idx="25841">
                  <c:v>0.001</c:v>
                </c:pt>
                <c:pt idx="25842">
                  <c:v>0.001</c:v>
                </c:pt>
                <c:pt idx="25843">
                  <c:v>0.0</c:v>
                </c:pt>
                <c:pt idx="25844">
                  <c:v>0.001</c:v>
                </c:pt>
                <c:pt idx="25845">
                  <c:v>0.001</c:v>
                </c:pt>
                <c:pt idx="25846">
                  <c:v>0.001</c:v>
                </c:pt>
                <c:pt idx="25847">
                  <c:v>0.001</c:v>
                </c:pt>
                <c:pt idx="25848">
                  <c:v>0.002</c:v>
                </c:pt>
                <c:pt idx="25849">
                  <c:v>0.0</c:v>
                </c:pt>
                <c:pt idx="25850">
                  <c:v>0.002</c:v>
                </c:pt>
                <c:pt idx="25851">
                  <c:v>0.001</c:v>
                </c:pt>
                <c:pt idx="25852">
                  <c:v>0.001</c:v>
                </c:pt>
                <c:pt idx="25853">
                  <c:v>0.0</c:v>
                </c:pt>
                <c:pt idx="25854">
                  <c:v>0.0</c:v>
                </c:pt>
                <c:pt idx="25855">
                  <c:v>0.001</c:v>
                </c:pt>
                <c:pt idx="25856">
                  <c:v>0.0</c:v>
                </c:pt>
                <c:pt idx="25857">
                  <c:v>0.001</c:v>
                </c:pt>
                <c:pt idx="25858">
                  <c:v>0.0</c:v>
                </c:pt>
                <c:pt idx="25859">
                  <c:v>0.001</c:v>
                </c:pt>
                <c:pt idx="25860">
                  <c:v>0.0</c:v>
                </c:pt>
                <c:pt idx="25861">
                  <c:v>0.001</c:v>
                </c:pt>
                <c:pt idx="25862">
                  <c:v>0.0</c:v>
                </c:pt>
                <c:pt idx="25863">
                  <c:v>0.0</c:v>
                </c:pt>
                <c:pt idx="25864">
                  <c:v>0.0</c:v>
                </c:pt>
                <c:pt idx="25865">
                  <c:v>0.001</c:v>
                </c:pt>
                <c:pt idx="25866">
                  <c:v>0.001</c:v>
                </c:pt>
                <c:pt idx="25867">
                  <c:v>0.001</c:v>
                </c:pt>
                <c:pt idx="25868">
                  <c:v>0.0</c:v>
                </c:pt>
                <c:pt idx="25869">
                  <c:v>0.002</c:v>
                </c:pt>
                <c:pt idx="25870">
                  <c:v>0.0</c:v>
                </c:pt>
                <c:pt idx="25871">
                  <c:v>0.0</c:v>
                </c:pt>
                <c:pt idx="25872">
                  <c:v>0.0</c:v>
                </c:pt>
                <c:pt idx="25873">
                  <c:v>0.001</c:v>
                </c:pt>
                <c:pt idx="25874">
                  <c:v>0.0</c:v>
                </c:pt>
                <c:pt idx="25875">
                  <c:v>0.001</c:v>
                </c:pt>
                <c:pt idx="25876">
                  <c:v>0.001</c:v>
                </c:pt>
                <c:pt idx="25877">
                  <c:v>0.001</c:v>
                </c:pt>
                <c:pt idx="25878">
                  <c:v>0.0</c:v>
                </c:pt>
                <c:pt idx="25879">
                  <c:v>0.0</c:v>
                </c:pt>
                <c:pt idx="25880">
                  <c:v>0.0</c:v>
                </c:pt>
                <c:pt idx="25881">
                  <c:v>0.0</c:v>
                </c:pt>
                <c:pt idx="25882">
                  <c:v>0.0</c:v>
                </c:pt>
                <c:pt idx="25883">
                  <c:v>0.001</c:v>
                </c:pt>
                <c:pt idx="25884">
                  <c:v>0.001</c:v>
                </c:pt>
                <c:pt idx="25885">
                  <c:v>0.001</c:v>
                </c:pt>
                <c:pt idx="25886">
                  <c:v>0.001</c:v>
                </c:pt>
                <c:pt idx="25887">
                  <c:v>0.001</c:v>
                </c:pt>
                <c:pt idx="25888">
                  <c:v>0.001</c:v>
                </c:pt>
                <c:pt idx="25889">
                  <c:v>0.0</c:v>
                </c:pt>
                <c:pt idx="25890">
                  <c:v>0.0</c:v>
                </c:pt>
                <c:pt idx="25891">
                  <c:v>0.0</c:v>
                </c:pt>
                <c:pt idx="25892">
                  <c:v>0.0</c:v>
                </c:pt>
                <c:pt idx="25893">
                  <c:v>0.001</c:v>
                </c:pt>
                <c:pt idx="25894">
                  <c:v>0.0</c:v>
                </c:pt>
                <c:pt idx="25895">
                  <c:v>0.001</c:v>
                </c:pt>
                <c:pt idx="25896">
                  <c:v>0.0</c:v>
                </c:pt>
                <c:pt idx="25897">
                  <c:v>0.001</c:v>
                </c:pt>
                <c:pt idx="25898">
                  <c:v>0.001</c:v>
                </c:pt>
                <c:pt idx="25899">
                  <c:v>0.0</c:v>
                </c:pt>
                <c:pt idx="25900">
                  <c:v>0.0</c:v>
                </c:pt>
                <c:pt idx="25901">
                  <c:v>0.0</c:v>
                </c:pt>
                <c:pt idx="25902">
                  <c:v>0.001</c:v>
                </c:pt>
                <c:pt idx="25903">
                  <c:v>0.001</c:v>
                </c:pt>
                <c:pt idx="25904">
                  <c:v>0.0</c:v>
                </c:pt>
                <c:pt idx="25905">
                  <c:v>0.0</c:v>
                </c:pt>
                <c:pt idx="25906">
                  <c:v>0.0</c:v>
                </c:pt>
                <c:pt idx="25907">
                  <c:v>0.001</c:v>
                </c:pt>
                <c:pt idx="25908">
                  <c:v>0.002</c:v>
                </c:pt>
                <c:pt idx="25909">
                  <c:v>0.0</c:v>
                </c:pt>
                <c:pt idx="25910">
                  <c:v>0.0</c:v>
                </c:pt>
                <c:pt idx="25911">
                  <c:v>0.0</c:v>
                </c:pt>
                <c:pt idx="25912">
                  <c:v>0.001</c:v>
                </c:pt>
                <c:pt idx="25913">
                  <c:v>0.001</c:v>
                </c:pt>
                <c:pt idx="25914">
                  <c:v>0.001</c:v>
                </c:pt>
                <c:pt idx="25915">
                  <c:v>0.001</c:v>
                </c:pt>
                <c:pt idx="25916">
                  <c:v>0.001</c:v>
                </c:pt>
                <c:pt idx="25917">
                  <c:v>0.001</c:v>
                </c:pt>
                <c:pt idx="25918">
                  <c:v>0.0</c:v>
                </c:pt>
                <c:pt idx="25919">
                  <c:v>0.0</c:v>
                </c:pt>
                <c:pt idx="25920">
                  <c:v>0.0</c:v>
                </c:pt>
                <c:pt idx="25921">
                  <c:v>0.0</c:v>
                </c:pt>
                <c:pt idx="25922">
                  <c:v>0.001</c:v>
                </c:pt>
                <c:pt idx="25923">
                  <c:v>0.001</c:v>
                </c:pt>
                <c:pt idx="25924">
                  <c:v>0.001</c:v>
                </c:pt>
                <c:pt idx="25925">
                  <c:v>0.0</c:v>
                </c:pt>
                <c:pt idx="25926">
                  <c:v>0.001</c:v>
                </c:pt>
                <c:pt idx="25927">
                  <c:v>0.0</c:v>
                </c:pt>
                <c:pt idx="25928">
                  <c:v>0.001</c:v>
                </c:pt>
                <c:pt idx="25929">
                  <c:v>0.0</c:v>
                </c:pt>
                <c:pt idx="25930">
                  <c:v>0.0</c:v>
                </c:pt>
                <c:pt idx="25931">
                  <c:v>0.0</c:v>
                </c:pt>
                <c:pt idx="25932">
                  <c:v>0.001</c:v>
                </c:pt>
                <c:pt idx="25933">
                  <c:v>0.002</c:v>
                </c:pt>
                <c:pt idx="25934">
                  <c:v>0.001</c:v>
                </c:pt>
                <c:pt idx="25935">
                  <c:v>0.0</c:v>
                </c:pt>
                <c:pt idx="25936">
                  <c:v>0.001</c:v>
                </c:pt>
                <c:pt idx="25937">
                  <c:v>0.0</c:v>
                </c:pt>
                <c:pt idx="25938">
                  <c:v>0.001</c:v>
                </c:pt>
                <c:pt idx="25939">
                  <c:v>0.0</c:v>
                </c:pt>
                <c:pt idx="25940">
                  <c:v>0.001</c:v>
                </c:pt>
                <c:pt idx="25941">
                  <c:v>0.001</c:v>
                </c:pt>
                <c:pt idx="25942">
                  <c:v>0.001</c:v>
                </c:pt>
                <c:pt idx="25943">
                  <c:v>0.001</c:v>
                </c:pt>
                <c:pt idx="25944">
                  <c:v>0.001</c:v>
                </c:pt>
                <c:pt idx="25945">
                  <c:v>0.0</c:v>
                </c:pt>
                <c:pt idx="25946">
                  <c:v>0.001</c:v>
                </c:pt>
                <c:pt idx="25947">
                  <c:v>0.001</c:v>
                </c:pt>
                <c:pt idx="25948">
                  <c:v>0.002</c:v>
                </c:pt>
                <c:pt idx="25949">
                  <c:v>0.001</c:v>
                </c:pt>
                <c:pt idx="25950">
                  <c:v>0.0</c:v>
                </c:pt>
                <c:pt idx="25951">
                  <c:v>0.0</c:v>
                </c:pt>
                <c:pt idx="25952">
                  <c:v>0.001</c:v>
                </c:pt>
                <c:pt idx="25953">
                  <c:v>0.0</c:v>
                </c:pt>
                <c:pt idx="25954">
                  <c:v>0.0</c:v>
                </c:pt>
                <c:pt idx="25955">
                  <c:v>0.001</c:v>
                </c:pt>
                <c:pt idx="25956">
                  <c:v>0.0</c:v>
                </c:pt>
                <c:pt idx="25957">
                  <c:v>0.001</c:v>
                </c:pt>
                <c:pt idx="25958">
                  <c:v>0.001</c:v>
                </c:pt>
                <c:pt idx="25959">
                  <c:v>0.0</c:v>
                </c:pt>
                <c:pt idx="25960">
                  <c:v>0.001</c:v>
                </c:pt>
                <c:pt idx="25961">
                  <c:v>0.0</c:v>
                </c:pt>
                <c:pt idx="25962">
                  <c:v>0.001</c:v>
                </c:pt>
                <c:pt idx="25963">
                  <c:v>0.0</c:v>
                </c:pt>
                <c:pt idx="25964">
                  <c:v>0.0</c:v>
                </c:pt>
                <c:pt idx="25965">
                  <c:v>0.0</c:v>
                </c:pt>
                <c:pt idx="25966">
                  <c:v>0.002</c:v>
                </c:pt>
                <c:pt idx="25967">
                  <c:v>0.001</c:v>
                </c:pt>
                <c:pt idx="25968">
                  <c:v>0.0</c:v>
                </c:pt>
                <c:pt idx="25969">
                  <c:v>0.001</c:v>
                </c:pt>
                <c:pt idx="25970">
                  <c:v>0.001</c:v>
                </c:pt>
                <c:pt idx="25971">
                  <c:v>0.002</c:v>
                </c:pt>
                <c:pt idx="25972">
                  <c:v>0.001</c:v>
                </c:pt>
                <c:pt idx="25973">
                  <c:v>0.0</c:v>
                </c:pt>
                <c:pt idx="25974">
                  <c:v>0.0</c:v>
                </c:pt>
                <c:pt idx="25975">
                  <c:v>0.001</c:v>
                </c:pt>
                <c:pt idx="25976">
                  <c:v>0.0</c:v>
                </c:pt>
                <c:pt idx="25977">
                  <c:v>0.001</c:v>
                </c:pt>
                <c:pt idx="25978">
                  <c:v>0.001</c:v>
                </c:pt>
                <c:pt idx="25979">
                  <c:v>0.001</c:v>
                </c:pt>
                <c:pt idx="25980">
                  <c:v>0.0</c:v>
                </c:pt>
                <c:pt idx="25981">
                  <c:v>0.001</c:v>
                </c:pt>
                <c:pt idx="25982">
                  <c:v>0.001</c:v>
                </c:pt>
                <c:pt idx="25983">
                  <c:v>0.001</c:v>
                </c:pt>
                <c:pt idx="25984">
                  <c:v>0.001</c:v>
                </c:pt>
                <c:pt idx="25985">
                  <c:v>0.001</c:v>
                </c:pt>
                <c:pt idx="25986">
                  <c:v>0.002</c:v>
                </c:pt>
                <c:pt idx="25987">
                  <c:v>0.001</c:v>
                </c:pt>
                <c:pt idx="25988">
                  <c:v>0.001</c:v>
                </c:pt>
                <c:pt idx="25989">
                  <c:v>0.0</c:v>
                </c:pt>
                <c:pt idx="25990">
                  <c:v>0.001</c:v>
                </c:pt>
                <c:pt idx="25991">
                  <c:v>0.0</c:v>
                </c:pt>
                <c:pt idx="25992">
                  <c:v>0.001</c:v>
                </c:pt>
                <c:pt idx="25993">
                  <c:v>0.0</c:v>
                </c:pt>
                <c:pt idx="25994">
                  <c:v>0.0</c:v>
                </c:pt>
                <c:pt idx="25995">
                  <c:v>0.001</c:v>
                </c:pt>
                <c:pt idx="25996">
                  <c:v>0.0</c:v>
                </c:pt>
                <c:pt idx="25997">
                  <c:v>0.002</c:v>
                </c:pt>
                <c:pt idx="25998">
                  <c:v>0.001</c:v>
                </c:pt>
                <c:pt idx="25999">
                  <c:v>0.002</c:v>
                </c:pt>
                <c:pt idx="26000">
                  <c:v>0.0</c:v>
                </c:pt>
                <c:pt idx="26001">
                  <c:v>0.001</c:v>
                </c:pt>
                <c:pt idx="26002">
                  <c:v>0.0</c:v>
                </c:pt>
                <c:pt idx="26003">
                  <c:v>0.0</c:v>
                </c:pt>
                <c:pt idx="26004">
                  <c:v>0.0</c:v>
                </c:pt>
                <c:pt idx="26005">
                  <c:v>0.0</c:v>
                </c:pt>
                <c:pt idx="26006">
                  <c:v>0.001</c:v>
                </c:pt>
                <c:pt idx="26007">
                  <c:v>0.001</c:v>
                </c:pt>
                <c:pt idx="26008">
                  <c:v>0.001</c:v>
                </c:pt>
                <c:pt idx="26009">
                  <c:v>0.001</c:v>
                </c:pt>
                <c:pt idx="26010">
                  <c:v>0.0</c:v>
                </c:pt>
                <c:pt idx="26011">
                  <c:v>0.001</c:v>
                </c:pt>
                <c:pt idx="26012">
                  <c:v>0.0</c:v>
                </c:pt>
                <c:pt idx="26013">
                  <c:v>0.001</c:v>
                </c:pt>
                <c:pt idx="26014">
                  <c:v>0.0</c:v>
                </c:pt>
                <c:pt idx="26015">
                  <c:v>0.0</c:v>
                </c:pt>
                <c:pt idx="26016">
                  <c:v>0.001</c:v>
                </c:pt>
                <c:pt idx="26017">
                  <c:v>0.001</c:v>
                </c:pt>
                <c:pt idx="26018">
                  <c:v>0.0</c:v>
                </c:pt>
                <c:pt idx="26019">
                  <c:v>0.001</c:v>
                </c:pt>
                <c:pt idx="26020">
                  <c:v>0.0</c:v>
                </c:pt>
                <c:pt idx="26021">
                  <c:v>0.0</c:v>
                </c:pt>
                <c:pt idx="26022">
                  <c:v>0.0</c:v>
                </c:pt>
                <c:pt idx="26023">
                  <c:v>0.0</c:v>
                </c:pt>
                <c:pt idx="26024">
                  <c:v>0.0</c:v>
                </c:pt>
                <c:pt idx="26025">
                  <c:v>0.0</c:v>
                </c:pt>
                <c:pt idx="26026">
                  <c:v>0.0</c:v>
                </c:pt>
                <c:pt idx="26027">
                  <c:v>0.0</c:v>
                </c:pt>
                <c:pt idx="26028">
                  <c:v>0.0</c:v>
                </c:pt>
                <c:pt idx="26029">
                  <c:v>0.001</c:v>
                </c:pt>
                <c:pt idx="26030">
                  <c:v>0.001</c:v>
                </c:pt>
                <c:pt idx="26031">
                  <c:v>0.001</c:v>
                </c:pt>
                <c:pt idx="26032">
                  <c:v>0.001</c:v>
                </c:pt>
                <c:pt idx="26033">
                  <c:v>0.001</c:v>
                </c:pt>
                <c:pt idx="26034">
                  <c:v>0.0</c:v>
                </c:pt>
                <c:pt idx="26035">
                  <c:v>0.0</c:v>
                </c:pt>
                <c:pt idx="26036">
                  <c:v>0.001</c:v>
                </c:pt>
                <c:pt idx="26037">
                  <c:v>0.002</c:v>
                </c:pt>
                <c:pt idx="26038">
                  <c:v>0.0</c:v>
                </c:pt>
                <c:pt idx="26039">
                  <c:v>0.0</c:v>
                </c:pt>
                <c:pt idx="26040">
                  <c:v>0.002</c:v>
                </c:pt>
                <c:pt idx="26041">
                  <c:v>0.0</c:v>
                </c:pt>
                <c:pt idx="26042">
                  <c:v>0.002</c:v>
                </c:pt>
                <c:pt idx="26043">
                  <c:v>0.0</c:v>
                </c:pt>
                <c:pt idx="26044">
                  <c:v>0.0</c:v>
                </c:pt>
                <c:pt idx="26045">
                  <c:v>0.001</c:v>
                </c:pt>
                <c:pt idx="26046">
                  <c:v>0.001</c:v>
                </c:pt>
                <c:pt idx="26047">
                  <c:v>0.001</c:v>
                </c:pt>
                <c:pt idx="26048">
                  <c:v>0.001</c:v>
                </c:pt>
                <c:pt idx="26049">
                  <c:v>0.0</c:v>
                </c:pt>
                <c:pt idx="26050">
                  <c:v>0.001</c:v>
                </c:pt>
                <c:pt idx="26051">
                  <c:v>0.001</c:v>
                </c:pt>
                <c:pt idx="26052">
                  <c:v>0.0</c:v>
                </c:pt>
                <c:pt idx="26053">
                  <c:v>0.001</c:v>
                </c:pt>
                <c:pt idx="26054">
                  <c:v>0.001</c:v>
                </c:pt>
                <c:pt idx="26055">
                  <c:v>0.0</c:v>
                </c:pt>
                <c:pt idx="26056">
                  <c:v>0.002</c:v>
                </c:pt>
                <c:pt idx="26057">
                  <c:v>0.001</c:v>
                </c:pt>
                <c:pt idx="26058">
                  <c:v>0.0</c:v>
                </c:pt>
                <c:pt idx="26059">
                  <c:v>0.0</c:v>
                </c:pt>
                <c:pt idx="26060">
                  <c:v>0.0</c:v>
                </c:pt>
                <c:pt idx="26061">
                  <c:v>0.001</c:v>
                </c:pt>
                <c:pt idx="26062">
                  <c:v>0.001</c:v>
                </c:pt>
                <c:pt idx="26063">
                  <c:v>0.0</c:v>
                </c:pt>
                <c:pt idx="26064">
                  <c:v>0.002</c:v>
                </c:pt>
                <c:pt idx="26065">
                  <c:v>0.0</c:v>
                </c:pt>
                <c:pt idx="26066">
                  <c:v>0.001</c:v>
                </c:pt>
                <c:pt idx="26067">
                  <c:v>0.001</c:v>
                </c:pt>
                <c:pt idx="26068">
                  <c:v>0.001</c:v>
                </c:pt>
                <c:pt idx="26069">
                  <c:v>0.001</c:v>
                </c:pt>
                <c:pt idx="26070">
                  <c:v>0.001</c:v>
                </c:pt>
                <c:pt idx="26071">
                  <c:v>0.0</c:v>
                </c:pt>
                <c:pt idx="26072">
                  <c:v>0.0</c:v>
                </c:pt>
                <c:pt idx="26073">
                  <c:v>0.001</c:v>
                </c:pt>
                <c:pt idx="26074">
                  <c:v>0.002</c:v>
                </c:pt>
                <c:pt idx="26075">
                  <c:v>0.001</c:v>
                </c:pt>
                <c:pt idx="26076">
                  <c:v>0.0</c:v>
                </c:pt>
                <c:pt idx="26077">
                  <c:v>0.001</c:v>
                </c:pt>
                <c:pt idx="26078">
                  <c:v>0.0</c:v>
                </c:pt>
                <c:pt idx="26079">
                  <c:v>0.001</c:v>
                </c:pt>
                <c:pt idx="26080">
                  <c:v>0.0</c:v>
                </c:pt>
                <c:pt idx="26081">
                  <c:v>0.001</c:v>
                </c:pt>
                <c:pt idx="26082">
                  <c:v>0.001</c:v>
                </c:pt>
                <c:pt idx="26083">
                  <c:v>0.001</c:v>
                </c:pt>
                <c:pt idx="26084">
                  <c:v>0.001</c:v>
                </c:pt>
                <c:pt idx="26085">
                  <c:v>0.0</c:v>
                </c:pt>
                <c:pt idx="26086">
                  <c:v>0.001</c:v>
                </c:pt>
                <c:pt idx="26087">
                  <c:v>0.001</c:v>
                </c:pt>
                <c:pt idx="26088">
                  <c:v>0.001</c:v>
                </c:pt>
                <c:pt idx="26089">
                  <c:v>0.001</c:v>
                </c:pt>
                <c:pt idx="26090">
                  <c:v>0.001</c:v>
                </c:pt>
                <c:pt idx="26091">
                  <c:v>0.001</c:v>
                </c:pt>
                <c:pt idx="26092">
                  <c:v>0.0</c:v>
                </c:pt>
                <c:pt idx="26093">
                  <c:v>0.0</c:v>
                </c:pt>
                <c:pt idx="26094">
                  <c:v>0.001</c:v>
                </c:pt>
                <c:pt idx="26095">
                  <c:v>0.0</c:v>
                </c:pt>
                <c:pt idx="26096">
                  <c:v>0.0</c:v>
                </c:pt>
                <c:pt idx="26097">
                  <c:v>0.001</c:v>
                </c:pt>
                <c:pt idx="26098">
                  <c:v>0.001</c:v>
                </c:pt>
                <c:pt idx="26099">
                  <c:v>0.0</c:v>
                </c:pt>
                <c:pt idx="26100">
                  <c:v>0.0</c:v>
                </c:pt>
                <c:pt idx="26101">
                  <c:v>0.001</c:v>
                </c:pt>
                <c:pt idx="26102">
                  <c:v>0.001</c:v>
                </c:pt>
                <c:pt idx="26103">
                  <c:v>0.0</c:v>
                </c:pt>
                <c:pt idx="26104">
                  <c:v>0.0</c:v>
                </c:pt>
                <c:pt idx="26105">
                  <c:v>0.0</c:v>
                </c:pt>
                <c:pt idx="26106">
                  <c:v>0.001</c:v>
                </c:pt>
                <c:pt idx="26107">
                  <c:v>0.001</c:v>
                </c:pt>
                <c:pt idx="26108">
                  <c:v>0.001</c:v>
                </c:pt>
                <c:pt idx="26109">
                  <c:v>0.0</c:v>
                </c:pt>
                <c:pt idx="26110">
                  <c:v>0.001</c:v>
                </c:pt>
                <c:pt idx="26111">
                  <c:v>0.002</c:v>
                </c:pt>
                <c:pt idx="26112">
                  <c:v>0.0</c:v>
                </c:pt>
                <c:pt idx="26113">
                  <c:v>0.001</c:v>
                </c:pt>
                <c:pt idx="26114">
                  <c:v>0.001</c:v>
                </c:pt>
                <c:pt idx="26115">
                  <c:v>0.0</c:v>
                </c:pt>
                <c:pt idx="26116">
                  <c:v>0.001</c:v>
                </c:pt>
                <c:pt idx="26117">
                  <c:v>0.0</c:v>
                </c:pt>
                <c:pt idx="26118">
                  <c:v>0.0</c:v>
                </c:pt>
                <c:pt idx="26119">
                  <c:v>0.0</c:v>
                </c:pt>
                <c:pt idx="26120">
                  <c:v>0.001</c:v>
                </c:pt>
                <c:pt idx="26121">
                  <c:v>0.0</c:v>
                </c:pt>
                <c:pt idx="26122">
                  <c:v>0.0</c:v>
                </c:pt>
                <c:pt idx="26123">
                  <c:v>0.002</c:v>
                </c:pt>
                <c:pt idx="26124">
                  <c:v>0.001</c:v>
                </c:pt>
                <c:pt idx="26125">
                  <c:v>0.001</c:v>
                </c:pt>
                <c:pt idx="26126">
                  <c:v>0.001</c:v>
                </c:pt>
                <c:pt idx="26127">
                  <c:v>0.001</c:v>
                </c:pt>
                <c:pt idx="26128">
                  <c:v>0.0</c:v>
                </c:pt>
                <c:pt idx="26129">
                  <c:v>0.0</c:v>
                </c:pt>
                <c:pt idx="26130">
                  <c:v>0.001</c:v>
                </c:pt>
                <c:pt idx="26131">
                  <c:v>0.001</c:v>
                </c:pt>
                <c:pt idx="26132">
                  <c:v>0.002</c:v>
                </c:pt>
                <c:pt idx="26133">
                  <c:v>0.001</c:v>
                </c:pt>
                <c:pt idx="26134">
                  <c:v>0.001</c:v>
                </c:pt>
                <c:pt idx="26135">
                  <c:v>0.0</c:v>
                </c:pt>
                <c:pt idx="26136">
                  <c:v>0.001</c:v>
                </c:pt>
                <c:pt idx="26137">
                  <c:v>0.001</c:v>
                </c:pt>
                <c:pt idx="26138">
                  <c:v>0.0</c:v>
                </c:pt>
                <c:pt idx="26139">
                  <c:v>0.0</c:v>
                </c:pt>
                <c:pt idx="26140">
                  <c:v>0.001</c:v>
                </c:pt>
                <c:pt idx="26141">
                  <c:v>0.001</c:v>
                </c:pt>
                <c:pt idx="26142">
                  <c:v>0.001</c:v>
                </c:pt>
                <c:pt idx="26143">
                  <c:v>0.0</c:v>
                </c:pt>
                <c:pt idx="26144">
                  <c:v>0.0</c:v>
                </c:pt>
                <c:pt idx="26145">
                  <c:v>0.001</c:v>
                </c:pt>
                <c:pt idx="26146">
                  <c:v>0.001</c:v>
                </c:pt>
                <c:pt idx="26147">
                  <c:v>0.0</c:v>
                </c:pt>
                <c:pt idx="26148">
                  <c:v>0.001</c:v>
                </c:pt>
                <c:pt idx="26149">
                  <c:v>0.002</c:v>
                </c:pt>
                <c:pt idx="26150">
                  <c:v>0.0</c:v>
                </c:pt>
                <c:pt idx="26151">
                  <c:v>0.002</c:v>
                </c:pt>
                <c:pt idx="26152">
                  <c:v>0.001</c:v>
                </c:pt>
                <c:pt idx="26153">
                  <c:v>0.001</c:v>
                </c:pt>
                <c:pt idx="26154">
                  <c:v>0.001</c:v>
                </c:pt>
                <c:pt idx="26155">
                  <c:v>0.001</c:v>
                </c:pt>
                <c:pt idx="26156">
                  <c:v>0.0</c:v>
                </c:pt>
                <c:pt idx="26157">
                  <c:v>0.0</c:v>
                </c:pt>
                <c:pt idx="26158">
                  <c:v>0.001</c:v>
                </c:pt>
                <c:pt idx="26159">
                  <c:v>0.001</c:v>
                </c:pt>
                <c:pt idx="26160">
                  <c:v>0.001</c:v>
                </c:pt>
                <c:pt idx="26161">
                  <c:v>0.001</c:v>
                </c:pt>
                <c:pt idx="26162">
                  <c:v>0.0</c:v>
                </c:pt>
                <c:pt idx="26163">
                  <c:v>0.0</c:v>
                </c:pt>
                <c:pt idx="26164">
                  <c:v>0.0</c:v>
                </c:pt>
                <c:pt idx="26165">
                  <c:v>0.0</c:v>
                </c:pt>
                <c:pt idx="26166">
                  <c:v>0.0</c:v>
                </c:pt>
                <c:pt idx="26167">
                  <c:v>0.001</c:v>
                </c:pt>
                <c:pt idx="26168">
                  <c:v>0.001</c:v>
                </c:pt>
                <c:pt idx="26169">
                  <c:v>0.0</c:v>
                </c:pt>
                <c:pt idx="26170">
                  <c:v>0.0</c:v>
                </c:pt>
                <c:pt idx="26171">
                  <c:v>0.001</c:v>
                </c:pt>
                <c:pt idx="26172">
                  <c:v>0.0</c:v>
                </c:pt>
                <c:pt idx="26173">
                  <c:v>0.001</c:v>
                </c:pt>
                <c:pt idx="26174">
                  <c:v>0.001</c:v>
                </c:pt>
                <c:pt idx="26175">
                  <c:v>0.0</c:v>
                </c:pt>
                <c:pt idx="26176">
                  <c:v>0.0</c:v>
                </c:pt>
                <c:pt idx="26177">
                  <c:v>0.001</c:v>
                </c:pt>
                <c:pt idx="26178">
                  <c:v>0.0</c:v>
                </c:pt>
                <c:pt idx="26179">
                  <c:v>0.001</c:v>
                </c:pt>
                <c:pt idx="26180">
                  <c:v>0.002</c:v>
                </c:pt>
                <c:pt idx="26181">
                  <c:v>0.001</c:v>
                </c:pt>
                <c:pt idx="26182">
                  <c:v>0.0</c:v>
                </c:pt>
                <c:pt idx="26183">
                  <c:v>0.0</c:v>
                </c:pt>
                <c:pt idx="26184">
                  <c:v>0.0</c:v>
                </c:pt>
                <c:pt idx="26185">
                  <c:v>0.001</c:v>
                </c:pt>
                <c:pt idx="26186">
                  <c:v>0.0</c:v>
                </c:pt>
                <c:pt idx="26187">
                  <c:v>0.0</c:v>
                </c:pt>
                <c:pt idx="26188">
                  <c:v>0.002</c:v>
                </c:pt>
                <c:pt idx="26189">
                  <c:v>0.0</c:v>
                </c:pt>
                <c:pt idx="26190">
                  <c:v>0.002</c:v>
                </c:pt>
                <c:pt idx="26191">
                  <c:v>0.001</c:v>
                </c:pt>
                <c:pt idx="26192">
                  <c:v>0.0</c:v>
                </c:pt>
                <c:pt idx="26193">
                  <c:v>0.0</c:v>
                </c:pt>
                <c:pt idx="26194">
                  <c:v>0.001</c:v>
                </c:pt>
                <c:pt idx="26195">
                  <c:v>0.001</c:v>
                </c:pt>
                <c:pt idx="26196">
                  <c:v>0.0</c:v>
                </c:pt>
                <c:pt idx="26197">
                  <c:v>0.0</c:v>
                </c:pt>
                <c:pt idx="26198">
                  <c:v>0.002</c:v>
                </c:pt>
                <c:pt idx="26199">
                  <c:v>0.0</c:v>
                </c:pt>
                <c:pt idx="26200">
                  <c:v>0.0</c:v>
                </c:pt>
                <c:pt idx="26201">
                  <c:v>0.002</c:v>
                </c:pt>
                <c:pt idx="26202">
                  <c:v>0.0</c:v>
                </c:pt>
                <c:pt idx="26203">
                  <c:v>0.001</c:v>
                </c:pt>
                <c:pt idx="26204">
                  <c:v>0.001</c:v>
                </c:pt>
                <c:pt idx="26205">
                  <c:v>0.0</c:v>
                </c:pt>
                <c:pt idx="26206">
                  <c:v>0.001</c:v>
                </c:pt>
                <c:pt idx="26207">
                  <c:v>0.001</c:v>
                </c:pt>
                <c:pt idx="26208">
                  <c:v>0.002</c:v>
                </c:pt>
                <c:pt idx="26209">
                  <c:v>0.0</c:v>
                </c:pt>
                <c:pt idx="26210">
                  <c:v>0.0</c:v>
                </c:pt>
                <c:pt idx="26211">
                  <c:v>0.001</c:v>
                </c:pt>
                <c:pt idx="26212">
                  <c:v>0.002</c:v>
                </c:pt>
                <c:pt idx="26213">
                  <c:v>0.002</c:v>
                </c:pt>
                <c:pt idx="26214">
                  <c:v>0.001</c:v>
                </c:pt>
                <c:pt idx="26215">
                  <c:v>0.001</c:v>
                </c:pt>
                <c:pt idx="26216">
                  <c:v>0.0</c:v>
                </c:pt>
                <c:pt idx="26217">
                  <c:v>0.001</c:v>
                </c:pt>
                <c:pt idx="26218">
                  <c:v>0.001</c:v>
                </c:pt>
                <c:pt idx="26219">
                  <c:v>0.0</c:v>
                </c:pt>
                <c:pt idx="26220">
                  <c:v>0.0</c:v>
                </c:pt>
                <c:pt idx="26221">
                  <c:v>0.001</c:v>
                </c:pt>
                <c:pt idx="26222">
                  <c:v>0.001</c:v>
                </c:pt>
                <c:pt idx="26223">
                  <c:v>0.0</c:v>
                </c:pt>
                <c:pt idx="26224">
                  <c:v>0.0</c:v>
                </c:pt>
                <c:pt idx="26225">
                  <c:v>0.001</c:v>
                </c:pt>
                <c:pt idx="26226">
                  <c:v>0.001</c:v>
                </c:pt>
                <c:pt idx="26227">
                  <c:v>0.0</c:v>
                </c:pt>
                <c:pt idx="26228">
                  <c:v>0.0</c:v>
                </c:pt>
                <c:pt idx="26229">
                  <c:v>0.001</c:v>
                </c:pt>
                <c:pt idx="26230">
                  <c:v>0.001</c:v>
                </c:pt>
                <c:pt idx="26231">
                  <c:v>0.002</c:v>
                </c:pt>
                <c:pt idx="26232">
                  <c:v>0.001</c:v>
                </c:pt>
                <c:pt idx="26233">
                  <c:v>0.001</c:v>
                </c:pt>
                <c:pt idx="26234">
                  <c:v>0.001</c:v>
                </c:pt>
                <c:pt idx="26235">
                  <c:v>0.001</c:v>
                </c:pt>
                <c:pt idx="26236">
                  <c:v>0.001</c:v>
                </c:pt>
                <c:pt idx="26237">
                  <c:v>0.001</c:v>
                </c:pt>
                <c:pt idx="26238">
                  <c:v>0.0</c:v>
                </c:pt>
                <c:pt idx="26239">
                  <c:v>0.001</c:v>
                </c:pt>
                <c:pt idx="26240">
                  <c:v>0.0</c:v>
                </c:pt>
                <c:pt idx="26241">
                  <c:v>0.001</c:v>
                </c:pt>
                <c:pt idx="26242">
                  <c:v>0.002</c:v>
                </c:pt>
                <c:pt idx="26243">
                  <c:v>0.0</c:v>
                </c:pt>
                <c:pt idx="26244">
                  <c:v>0.0</c:v>
                </c:pt>
                <c:pt idx="26245">
                  <c:v>0.0</c:v>
                </c:pt>
                <c:pt idx="26246">
                  <c:v>0.001</c:v>
                </c:pt>
                <c:pt idx="26247">
                  <c:v>0.001</c:v>
                </c:pt>
                <c:pt idx="26248">
                  <c:v>0.0</c:v>
                </c:pt>
                <c:pt idx="26249">
                  <c:v>0.001</c:v>
                </c:pt>
                <c:pt idx="26250">
                  <c:v>0.0</c:v>
                </c:pt>
                <c:pt idx="26251">
                  <c:v>0.001</c:v>
                </c:pt>
                <c:pt idx="26252">
                  <c:v>0.001</c:v>
                </c:pt>
                <c:pt idx="26253">
                  <c:v>0.002</c:v>
                </c:pt>
                <c:pt idx="26254">
                  <c:v>0.0</c:v>
                </c:pt>
                <c:pt idx="26255">
                  <c:v>0.0</c:v>
                </c:pt>
                <c:pt idx="26256">
                  <c:v>0.0</c:v>
                </c:pt>
                <c:pt idx="26257">
                  <c:v>0.001</c:v>
                </c:pt>
                <c:pt idx="26258">
                  <c:v>0.001</c:v>
                </c:pt>
                <c:pt idx="26259">
                  <c:v>0.001</c:v>
                </c:pt>
                <c:pt idx="26260">
                  <c:v>0.0</c:v>
                </c:pt>
                <c:pt idx="26261">
                  <c:v>0.001</c:v>
                </c:pt>
                <c:pt idx="26262">
                  <c:v>0.0</c:v>
                </c:pt>
                <c:pt idx="26263">
                  <c:v>0.0</c:v>
                </c:pt>
                <c:pt idx="26264">
                  <c:v>0.001</c:v>
                </c:pt>
                <c:pt idx="26265">
                  <c:v>0.001</c:v>
                </c:pt>
                <c:pt idx="26266">
                  <c:v>0.001</c:v>
                </c:pt>
                <c:pt idx="26267">
                  <c:v>0.001</c:v>
                </c:pt>
                <c:pt idx="26268">
                  <c:v>0.001</c:v>
                </c:pt>
                <c:pt idx="26269">
                  <c:v>0.001</c:v>
                </c:pt>
                <c:pt idx="26270">
                  <c:v>0.002</c:v>
                </c:pt>
                <c:pt idx="26271">
                  <c:v>0.001</c:v>
                </c:pt>
                <c:pt idx="26272">
                  <c:v>0.001</c:v>
                </c:pt>
                <c:pt idx="26273">
                  <c:v>0.001</c:v>
                </c:pt>
                <c:pt idx="26274">
                  <c:v>0.001</c:v>
                </c:pt>
                <c:pt idx="26275">
                  <c:v>0.0</c:v>
                </c:pt>
                <c:pt idx="26276">
                  <c:v>0.001</c:v>
                </c:pt>
                <c:pt idx="26277">
                  <c:v>0.001</c:v>
                </c:pt>
                <c:pt idx="26278">
                  <c:v>0.0</c:v>
                </c:pt>
                <c:pt idx="26279">
                  <c:v>0.002</c:v>
                </c:pt>
                <c:pt idx="26280">
                  <c:v>0.0</c:v>
                </c:pt>
                <c:pt idx="26281">
                  <c:v>0.0</c:v>
                </c:pt>
                <c:pt idx="26282">
                  <c:v>0.002</c:v>
                </c:pt>
                <c:pt idx="26283">
                  <c:v>0.001</c:v>
                </c:pt>
                <c:pt idx="26284">
                  <c:v>0.001</c:v>
                </c:pt>
                <c:pt idx="26285">
                  <c:v>0.0</c:v>
                </c:pt>
                <c:pt idx="26286">
                  <c:v>0.0</c:v>
                </c:pt>
                <c:pt idx="26287">
                  <c:v>0.001</c:v>
                </c:pt>
                <c:pt idx="26288">
                  <c:v>0.001</c:v>
                </c:pt>
                <c:pt idx="26289">
                  <c:v>0.0</c:v>
                </c:pt>
                <c:pt idx="26290">
                  <c:v>0.0</c:v>
                </c:pt>
                <c:pt idx="26291">
                  <c:v>0.0</c:v>
                </c:pt>
                <c:pt idx="26292">
                  <c:v>0.0</c:v>
                </c:pt>
                <c:pt idx="26293">
                  <c:v>0.002</c:v>
                </c:pt>
                <c:pt idx="26294">
                  <c:v>0.002</c:v>
                </c:pt>
                <c:pt idx="26295">
                  <c:v>0.0</c:v>
                </c:pt>
                <c:pt idx="26296">
                  <c:v>0.002</c:v>
                </c:pt>
                <c:pt idx="26297">
                  <c:v>0.001</c:v>
                </c:pt>
                <c:pt idx="26298">
                  <c:v>0.001</c:v>
                </c:pt>
                <c:pt idx="26299">
                  <c:v>0.001</c:v>
                </c:pt>
                <c:pt idx="26300">
                  <c:v>0.001</c:v>
                </c:pt>
                <c:pt idx="26301">
                  <c:v>0.0</c:v>
                </c:pt>
                <c:pt idx="26302">
                  <c:v>0.001</c:v>
                </c:pt>
                <c:pt idx="26303">
                  <c:v>0.002</c:v>
                </c:pt>
                <c:pt idx="26304">
                  <c:v>0.0</c:v>
                </c:pt>
                <c:pt idx="26305">
                  <c:v>0.002</c:v>
                </c:pt>
                <c:pt idx="26306">
                  <c:v>0.0</c:v>
                </c:pt>
                <c:pt idx="26307">
                  <c:v>0.0</c:v>
                </c:pt>
                <c:pt idx="26308">
                  <c:v>0.001</c:v>
                </c:pt>
                <c:pt idx="26309">
                  <c:v>0.001</c:v>
                </c:pt>
                <c:pt idx="26310">
                  <c:v>0.001</c:v>
                </c:pt>
                <c:pt idx="26311">
                  <c:v>0.001</c:v>
                </c:pt>
                <c:pt idx="26312">
                  <c:v>0.002</c:v>
                </c:pt>
                <c:pt idx="26313">
                  <c:v>0.002</c:v>
                </c:pt>
                <c:pt idx="26314">
                  <c:v>0.001</c:v>
                </c:pt>
                <c:pt idx="26315">
                  <c:v>0.001</c:v>
                </c:pt>
                <c:pt idx="26316">
                  <c:v>0.001</c:v>
                </c:pt>
                <c:pt idx="26317">
                  <c:v>0.001</c:v>
                </c:pt>
                <c:pt idx="26318">
                  <c:v>0.001</c:v>
                </c:pt>
                <c:pt idx="26319">
                  <c:v>0.001</c:v>
                </c:pt>
                <c:pt idx="26320">
                  <c:v>0.001</c:v>
                </c:pt>
                <c:pt idx="26321">
                  <c:v>0.0</c:v>
                </c:pt>
                <c:pt idx="26322">
                  <c:v>0.001</c:v>
                </c:pt>
                <c:pt idx="26323">
                  <c:v>0.002</c:v>
                </c:pt>
                <c:pt idx="26324">
                  <c:v>0.0</c:v>
                </c:pt>
                <c:pt idx="26325">
                  <c:v>0.0</c:v>
                </c:pt>
                <c:pt idx="26326">
                  <c:v>0.0</c:v>
                </c:pt>
                <c:pt idx="26327">
                  <c:v>0.001</c:v>
                </c:pt>
                <c:pt idx="26328">
                  <c:v>0.0</c:v>
                </c:pt>
                <c:pt idx="26329">
                  <c:v>0.003</c:v>
                </c:pt>
                <c:pt idx="26330">
                  <c:v>0.0</c:v>
                </c:pt>
                <c:pt idx="26331">
                  <c:v>0.003</c:v>
                </c:pt>
                <c:pt idx="26332">
                  <c:v>0.0</c:v>
                </c:pt>
                <c:pt idx="26333">
                  <c:v>0.001</c:v>
                </c:pt>
                <c:pt idx="26334">
                  <c:v>0.001</c:v>
                </c:pt>
                <c:pt idx="26335">
                  <c:v>0.0</c:v>
                </c:pt>
                <c:pt idx="26336">
                  <c:v>0.0</c:v>
                </c:pt>
                <c:pt idx="26337">
                  <c:v>0.001</c:v>
                </c:pt>
                <c:pt idx="26338">
                  <c:v>0.001</c:v>
                </c:pt>
                <c:pt idx="26339">
                  <c:v>0.001</c:v>
                </c:pt>
                <c:pt idx="26340">
                  <c:v>0.0</c:v>
                </c:pt>
                <c:pt idx="26341">
                  <c:v>0.0</c:v>
                </c:pt>
                <c:pt idx="26342">
                  <c:v>0.0</c:v>
                </c:pt>
                <c:pt idx="26343">
                  <c:v>0.001</c:v>
                </c:pt>
                <c:pt idx="26344">
                  <c:v>0.001</c:v>
                </c:pt>
                <c:pt idx="26345">
                  <c:v>0.001</c:v>
                </c:pt>
                <c:pt idx="26346">
                  <c:v>0.002</c:v>
                </c:pt>
                <c:pt idx="26347">
                  <c:v>0.001</c:v>
                </c:pt>
                <c:pt idx="26348">
                  <c:v>0.001</c:v>
                </c:pt>
                <c:pt idx="26349">
                  <c:v>0.0</c:v>
                </c:pt>
                <c:pt idx="26350">
                  <c:v>0.0</c:v>
                </c:pt>
                <c:pt idx="26351">
                  <c:v>0.0</c:v>
                </c:pt>
                <c:pt idx="26352">
                  <c:v>0.001</c:v>
                </c:pt>
                <c:pt idx="26353">
                  <c:v>0.001</c:v>
                </c:pt>
                <c:pt idx="26354">
                  <c:v>0.002</c:v>
                </c:pt>
                <c:pt idx="26355">
                  <c:v>0.0</c:v>
                </c:pt>
                <c:pt idx="26356">
                  <c:v>0.001</c:v>
                </c:pt>
                <c:pt idx="26357">
                  <c:v>0.001</c:v>
                </c:pt>
                <c:pt idx="26358">
                  <c:v>0.001</c:v>
                </c:pt>
                <c:pt idx="26359">
                  <c:v>0.001</c:v>
                </c:pt>
                <c:pt idx="26360">
                  <c:v>0.001</c:v>
                </c:pt>
                <c:pt idx="26361">
                  <c:v>0.0</c:v>
                </c:pt>
                <c:pt idx="26362">
                  <c:v>0.0</c:v>
                </c:pt>
                <c:pt idx="26363">
                  <c:v>0.0</c:v>
                </c:pt>
                <c:pt idx="26364">
                  <c:v>0.0</c:v>
                </c:pt>
                <c:pt idx="26365">
                  <c:v>0.001</c:v>
                </c:pt>
                <c:pt idx="26366">
                  <c:v>0.0</c:v>
                </c:pt>
                <c:pt idx="26367">
                  <c:v>0.0</c:v>
                </c:pt>
                <c:pt idx="26368">
                  <c:v>0.001</c:v>
                </c:pt>
                <c:pt idx="26369">
                  <c:v>0.0</c:v>
                </c:pt>
                <c:pt idx="26370">
                  <c:v>0.001</c:v>
                </c:pt>
                <c:pt idx="26371">
                  <c:v>0.001</c:v>
                </c:pt>
                <c:pt idx="26372">
                  <c:v>0.001</c:v>
                </c:pt>
                <c:pt idx="26373">
                  <c:v>0.0</c:v>
                </c:pt>
                <c:pt idx="26374">
                  <c:v>0.001</c:v>
                </c:pt>
                <c:pt idx="26375">
                  <c:v>0.0</c:v>
                </c:pt>
                <c:pt idx="26376">
                  <c:v>0.001</c:v>
                </c:pt>
                <c:pt idx="26377">
                  <c:v>0.0</c:v>
                </c:pt>
                <c:pt idx="26378">
                  <c:v>0.001</c:v>
                </c:pt>
                <c:pt idx="26379">
                  <c:v>0.001</c:v>
                </c:pt>
                <c:pt idx="26380">
                  <c:v>0.001</c:v>
                </c:pt>
                <c:pt idx="26381">
                  <c:v>0.0</c:v>
                </c:pt>
                <c:pt idx="26382">
                  <c:v>0.0</c:v>
                </c:pt>
                <c:pt idx="26383">
                  <c:v>0.0</c:v>
                </c:pt>
                <c:pt idx="26384">
                  <c:v>0.0</c:v>
                </c:pt>
                <c:pt idx="26385">
                  <c:v>0.001</c:v>
                </c:pt>
                <c:pt idx="26386">
                  <c:v>0.0</c:v>
                </c:pt>
                <c:pt idx="26387">
                  <c:v>0.0</c:v>
                </c:pt>
                <c:pt idx="26388">
                  <c:v>0.0</c:v>
                </c:pt>
                <c:pt idx="26389">
                  <c:v>0.0</c:v>
                </c:pt>
                <c:pt idx="26390">
                  <c:v>0.001</c:v>
                </c:pt>
                <c:pt idx="26391">
                  <c:v>0.0</c:v>
                </c:pt>
                <c:pt idx="26392">
                  <c:v>0.001</c:v>
                </c:pt>
                <c:pt idx="26393">
                  <c:v>0.0</c:v>
                </c:pt>
                <c:pt idx="26394">
                  <c:v>0.0</c:v>
                </c:pt>
                <c:pt idx="26395">
                  <c:v>0.001</c:v>
                </c:pt>
                <c:pt idx="26396">
                  <c:v>0.0</c:v>
                </c:pt>
                <c:pt idx="26397">
                  <c:v>0.001</c:v>
                </c:pt>
                <c:pt idx="26398">
                  <c:v>0.0</c:v>
                </c:pt>
                <c:pt idx="26399">
                  <c:v>0.0</c:v>
                </c:pt>
                <c:pt idx="26400">
                  <c:v>0.001</c:v>
                </c:pt>
                <c:pt idx="26401">
                  <c:v>0.0</c:v>
                </c:pt>
                <c:pt idx="26402">
                  <c:v>0.0</c:v>
                </c:pt>
                <c:pt idx="26403">
                  <c:v>0.001</c:v>
                </c:pt>
                <c:pt idx="26404">
                  <c:v>0.001</c:v>
                </c:pt>
                <c:pt idx="26405">
                  <c:v>0.001</c:v>
                </c:pt>
                <c:pt idx="26406">
                  <c:v>0.0</c:v>
                </c:pt>
                <c:pt idx="26407">
                  <c:v>0.0</c:v>
                </c:pt>
                <c:pt idx="26408">
                  <c:v>0.0</c:v>
                </c:pt>
                <c:pt idx="26409">
                  <c:v>0.001</c:v>
                </c:pt>
                <c:pt idx="26410">
                  <c:v>0.001</c:v>
                </c:pt>
                <c:pt idx="26411">
                  <c:v>0.0</c:v>
                </c:pt>
                <c:pt idx="26412">
                  <c:v>0.0</c:v>
                </c:pt>
                <c:pt idx="26413">
                  <c:v>0.0</c:v>
                </c:pt>
                <c:pt idx="26414">
                  <c:v>0.001</c:v>
                </c:pt>
                <c:pt idx="26415">
                  <c:v>0.001</c:v>
                </c:pt>
                <c:pt idx="26416">
                  <c:v>0.001</c:v>
                </c:pt>
                <c:pt idx="26417">
                  <c:v>0.0</c:v>
                </c:pt>
                <c:pt idx="26418">
                  <c:v>0.0</c:v>
                </c:pt>
                <c:pt idx="26419">
                  <c:v>0.0</c:v>
                </c:pt>
                <c:pt idx="26420">
                  <c:v>0.0</c:v>
                </c:pt>
                <c:pt idx="26421">
                  <c:v>0.001</c:v>
                </c:pt>
                <c:pt idx="26422">
                  <c:v>0.002</c:v>
                </c:pt>
                <c:pt idx="26423">
                  <c:v>0.0</c:v>
                </c:pt>
                <c:pt idx="26424">
                  <c:v>0.0</c:v>
                </c:pt>
                <c:pt idx="26425">
                  <c:v>0.001</c:v>
                </c:pt>
                <c:pt idx="26426">
                  <c:v>0.001</c:v>
                </c:pt>
                <c:pt idx="26427">
                  <c:v>0.001</c:v>
                </c:pt>
                <c:pt idx="26428">
                  <c:v>0.001</c:v>
                </c:pt>
                <c:pt idx="26429">
                  <c:v>0.0</c:v>
                </c:pt>
                <c:pt idx="26430">
                  <c:v>0.002</c:v>
                </c:pt>
                <c:pt idx="26431">
                  <c:v>0.0</c:v>
                </c:pt>
                <c:pt idx="26432">
                  <c:v>0.0</c:v>
                </c:pt>
                <c:pt idx="26433">
                  <c:v>0.0</c:v>
                </c:pt>
                <c:pt idx="26434">
                  <c:v>0.0</c:v>
                </c:pt>
                <c:pt idx="26435">
                  <c:v>0.001</c:v>
                </c:pt>
                <c:pt idx="26436">
                  <c:v>0.0</c:v>
                </c:pt>
                <c:pt idx="26437">
                  <c:v>0.0</c:v>
                </c:pt>
                <c:pt idx="26438">
                  <c:v>0.002</c:v>
                </c:pt>
                <c:pt idx="26439">
                  <c:v>0.001</c:v>
                </c:pt>
                <c:pt idx="26440">
                  <c:v>0.001</c:v>
                </c:pt>
                <c:pt idx="26441">
                  <c:v>0.001</c:v>
                </c:pt>
                <c:pt idx="26442">
                  <c:v>0.001</c:v>
                </c:pt>
                <c:pt idx="26443">
                  <c:v>0.001</c:v>
                </c:pt>
                <c:pt idx="26444">
                  <c:v>0.0</c:v>
                </c:pt>
                <c:pt idx="26445">
                  <c:v>0.002</c:v>
                </c:pt>
                <c:pt idx="26446">
                  <c:v>0.0</c:v>
                </c:pt>
                <c:pt idx="26447">
                  <c:v>0.0</c:v>
                </c:pt>
                <c:pt idx="26448">
                  <c:v>0.0</c:v>
                </c:pt>
                <c:pt idx="26449">
                  <c:v>0.001</c:v>
                </c:pt>
                <c:pt idx="26450">
                  <c:v>0.001</c:v>
                </c:pt>
                <c:pt idx="26451">
                  <c:v>0.0</c:v>
                </c:pt>
                <c:pt idx="26452">
                  <c:v>0.0</c:v>
                </c:pt>
                <c:pt idx="26453">
                  <c:v>0.001</c:v>
                </c:pt>
                <c:pt idx="26454">
                  <c:v>0.0</c:v>
                </c:pt>
                <c:pt idx="26455">
                  <c:v>0.0</c:v>
                </c:pt>
                <c:pt idx="26456">
                  <c:v>0.001</c:v>
                </c:pt>
                <c:pt idx="26457">
                  <c:v>0.001</c:v>
                </c:pt>
                <c:pt idx="26458">
                  <c:v>0.0</c:v>
                </c:pt>
                <c:pt idx="26459">
                  <c:v>0.0</c:v>
                </c:pt>
                <c:pt idx="26460">
                  <c:v>0.0</c:v>
                </c:pt>
                <c:pt idx="26461">
                  <c:v>0.0</c:v>
                </c:pt>
                <c:pt idx="26462">
                  <c:v>0.0</c:v>
                </c:pt>
                <c:pt idx="26463">
                  <c:v>0.0</c:v>
                </c:pt>
                <c:pt idx="26464">
                  <c:v>0.0</c:v>
                </c:pt>
                <c:pt idx="26465">
                  <c:v>0.0</c:v>
                </c:pt>
                <c:pt idx="26466">
                  <c:v>0.0</c:v>
                </c:pt>
                <c:pt idx="26467">
                  <c:v>0.001</c:v>
                </c:pt>
                <c:pt idx="26468">
                  <c:v>0.0</c:v>
                </c:pt>
                <c:pt idx="26469">
                  <c:v>0.001</c:v>
                </c:pt>
                <c:pt idx="26470">
                  <c:v>0.0</c:v>
                </c:pt>
                <c:pt idx="26471">
                  <c:v>0.002</c:v>
                </c:pt>
                <c:pt idx="26472">
                  <c:v>0.0</c:v>
                </c:pt>
                <c:pt idx="26473">
                  <c:v>0.0</c:v>
                </c:pt>
                <c:pt idx="26474">
                  <c:v>0.0</c:v>
                </c:pt>
                <c:pt idx="26475">
                  <c:v>0.001</c:v>
                </c:pt>
                <c:pt idx="26476">
                  <c:v>0.001</c:v>
                </c:pt>
                <c:pt idx="26477">
                  <c:v>0.0</c:v>
                </c:pt>
                <c:pt idx="26478">
                  <c:v>0.0</c:v>
                </c:pt>
                <c:pt idx="26479">
                  <c:v>0.001</c:v>
                </c:pt>
                <c:pt idx="26480">
                  <c:v>0.0</c:v>
                </c:pt>
                <c:pt idx="26481">
                  <c:v>0.0</c:v>
                </c:pt>
                <c:pt idx="26482">
                  <c:v>0.001</c:v>
                </c:pt>
                <c:pt idx="26483">
                  <c:v>0.0</c:v>
                </c:pt>
                <c:pt idx="26484">
                  <c:v>0.0</c:v>
                </c:pt>
                <c:pt idx="26485">
                  <c:v>0.001</c:v>
                </c:pt>
                <c:pt idx="26486">
                  <c:v>0.001</c:v>
                </c:pt>
                <c:pt idx="26487">
                  <c:v>0.0</c:v>
                </c:pt>
                <c:pt idx="26488">
                  <c:v>0.0</c:v>
                </c:pt>
                <c:pt idx="26489">
                  <c:v>0.0</c:v>
                </c:pt>
                <c:pt idx="26490">
                  <c:v>0.0</c:v>
                </c:pt>
                <c:pt idx="26491">
                  <c:v>0.002</c:v>
                </c:pt>
                <c:pt idx="26492">
                  <c:v>0.0</c:v>
                </c:pt>
                <c:pt idx="26493">
                  <c:v>0.001</c:v>
                </c:pt>
                <c:pt idx="26494">
                  <c:v>0.001</c:v>
                </c:pt>
                <c:pt idx="26495">
                  <c:v>0.001</c:v>
                </c:pt>
                <c:pt idx="26496">
                  <c:v>0.0</c:v>
                </c:pt>
                <c:pt idx="26497">
                  <c:v>0.001</c:v>
                </c:pt>
                <c:pt idx="26498">
                  <c:v>0.001</c:v>
                </c:pt>
                <c:pt idx="26499">
                  <c:v>0.001</c:v>
                </c:pt>
                <c:pt idx="26500">
                  <c:v>0.001</c:v>
                </c:pt>
                <c:pt idx="26501">
                  <c:v>0.001</c:v>
                </c:pt>
                <c:pt idx="26502">
                  <c:v>0.0</c:v>
                </c:pt>
                <c:pt idx="26503">
                  <c:v>0.001</c:v>
                </c:pt>
                <c:pt idx="26504">
                  <c:v>0.0</c:v>
                </c:pt>
                <c:pt idx="26505">
                  <c:v>0.001</c:v>
                </c:pt>
                <c:pt idx="26506">
                  <c:v>0.0</c:v>
                </c:pt>
                <c:pt idx="26507">
                  <c:v>0.0</c:v>
                </c:pt>
                <c:pt idx="26508">
                  <c:v>0.001</c:v>
                </c:pt>
                <c:pt idx="26509">
                  <c:v>0.0</c:v>
                </c:pt>
                <c:pt idx="26510">
                  <c:v>0.0</c:v>
                </c:pt>
                <c:pt idx="26511">
                  <c:v>0.002</c:v>
                </c:pt>
                <c:pt idx="26512">
                  <c:v>0.001</c:v>
                </c:pt>
                <c:pt idx="26513">
                  <c:v>0.001</c:v>
                </c:pt>
                <c:pt idx="26514">
                  <c:v>0.001</c:v>
                </c:pt>
                <c:pt idx="26515">
                  <c:v>0.0</c:v>
                </c:pt>
                <c:pt idx="26516">
                  <c:v>0.0</c:v>
                </c:pt>
                <c:pt idx="26517">
                  <c:v>0.001</c:v>
                </c:pt>
                <c:pt idx="26518">
                  <c:v>0.001</c:v>
                </c:pt>
                <c:pt idx="26519">
                  <c:v>0.002</c:v>
                </c:pt>
                <c:pt idx="26520">
                  <c:v>0.0</c:v>
                </c:pt>
                <c:pt idx="26521">
                  <c:v>0.001</c:v>
                </c:pt>
                <c:pt idx="26522">
                  <c:v>0.0</c:v>
                </c:pt>
                <c:pt idx="26523">
                  <c:v>0.001</c:v>
                </c:pt>
                <c:pt idx="26524">
                  <c:v>0.001</c:v>
                </c:pt>
                <c:pt idx="26525">
                  <c:v>0.001</c:v>
                </c:pt>
                <c:pt idx="26526">
                  <c:v>0.001</c:v>
                </c:pt>
                <c:pt idx="26527">
                  <c:v>0.001</c:v>
                </c:pt>
                <c:pt idx="26528">
                  <c:v>0.0</c:v>
                </c:pt>
                <c:pt idx="26529">
                  <c:v>0.001</c:v>
                </c:pt>
                <c:pt idx="26530">
                  <c:v>0.0</c:v>
                </c:pt>
                <c:pt idx="26531">
                  <c:v>0.001</c:v>
                </c:pt>
                <c:pt idx="26532">
                  <c:v>0.001</c:v>
                </c:pt>
                <c:pt idx="26533">
                  <c:v>0.001</c:v>
                </c:pt>
                <c:pt idx="26534">
                  <c:v>0.0</c:v>
                </c:pt>
                <c:pt idx="26535">
                  <c:v>0.0</c:v>
                </c:pt>
                <c:pt idx="26536">
                  <c:v>0.001</c:v>
                </c:pt>
                <c:pt idx="26537">
                  <c:v>0.001</c:v>
                </c:pt>
                <c:pt idx="26538">
                  <c:v>0.001</c:v>
                </c:pt>
                <c:pt idx="26539">
                  <c:v>0.001</c:v>
                </c:pt>
                <c:pt idx="26540">
                  <c:v>0.001</c:v>
                </c:pt>
                <c:pt idx="26541">
                  <c:v>0.0</c:v>
                </c:pt>
                <c:pt idx="26542">
                  <c:v>0.0</c:v>
                </c:pt>
                <c:pt idx="26543">
                  <c:v>0.001</c:v>
                </c:pt>
                <c:pt idx="26544">
                  <c:v>0.0</c:v>
                </c:pt>
                <c:pt idx="26545">
                  <c:v>0.001</c:v>
                </c:pt>
                <c:pt idx="26546">
                  <c:v>0.0</c:v>
                </c:pt>
                <c:pt idx="26547">
                  <c:v>0.0</c:v>
                </c:pt>
                <c:pt idx="26548">
                  <c:v>0.0</c:v>
                </c:pt>
                <c:pt idx="26549">
                  <c:v>0.0</c:v>
                </c:pt>
                <c:pt idx="26550">
                  <c:v>0.001</c:v>
                </c:pt>
                <c:pt idx="26551">
                  <c:v>0.0</c:v>
                </c:pt>
                <c:pt idx="26552">
                  <c:v>0.001</c:v>
                </c:pt>
                <c:pt idx="26553">
                  <c:v>0.001</c:v>
                </c:pt>
                <c:pt idx="26554">
                  <c:v>0.0</c:v>
                </c:pt>
                <c:pt idx="26555">
                  <c:v>0.0</c:v>
                </c:pt>
                <c:pt idx="26556">
                  <c:v>0.002</c:v>
                </c:pt>
                <c:pt idx="26557">
                  <c:v>0.0</c:v>
                </c:pt>
                <c:pt idx="26558">
                  <c:v>0.0</c:v>
                </c:pt>
                <c:pt idx="26559">
                  <c:v>0.0</c:v>
                </c:pt>
                <c:pt idx="26560">
                  <c:v>0.0</c:v>
                </c:pt>
                <c:pt idx="26561">
                  <c:v>0.0</c:v>
                </c:pt>
                <c:pt idx="26562">
                  <c:v>0.001</c:v>
                </c:pt>
                <c:pt idx="26563">
                  <c:v>0.0</c:v>
                </c:pt>
                <c:pt idx="26564">
                  <c:v>0.0</c:v>
                </c:pt>
                <c:pt idx="26565">
                  <c:v>0.0</c:v>
                </c:pt>
                <c:pt idx="26566">
                  <c:v>0.001</c:v>
                </c:pt>
                <c:pt idx="26567">
                  <c:v>0.0</c:v>
                </c:pt>
                <c:pt idx="26568">
                  <c:v>0.0</c:v>
                </c:pt>
                <c:pt idx="26569">
                  <c:v>0.001</c:v>
                </c:pt>
                <c:pt idx="26570">
                  <c:v>0.0</c:v>
                </c:pt>
                <c:pt idx="26571">
                  <c:v>0.0</c:v>
                </c:pt>
                <c:pt idx="26572">
                  <c:v>0.002</c:v>
                </c:pt>
                <c:pt idx="26573">
                  <c:v>0.001</c:v>
                </c:pt>
                <c:pt idx="26574">
                  <c:v>0.0</c:v>
                </c:pt>
                <c:pt idx="26575">
                  <c:v>0.001</c:v>
                </c:pt>
                <c:pt idx="26576">
                  <c:v>0.001</c:v>
                </c:pt>
                <c:pt idx="26577">
                  <c:v>0.001</c:v>
                </c:pt>
                <c:pt idx="26578">
                  <c:v>0.0</c:v>
                </c:pt>
                <c:pt idx="26579">
                  <c:v>0.0</c:v>
                </c:pt>
                <c:pt idx="26580">
                  <c:v>0.0</c:v>
                </c:pt>
                <c:pt idx="26581">
                  <c:v>0.001</c:v>
                </c:pt>
                <c:pt idx="26582">
                  <c:v>0.0</c:v>
                </c:pt>
                <c:pt idx="26583">
                  <c:v>0.001</c:v>
                </c:pt>
                <c:pt idx="26584">
                  <c:v>0.002</c:v>
                </c:pt>
                <c:pt idx="26585">
                  <c:v>0.0</c:v>
                </c:pt>
                <c:pt idx="26586">
                  <c:v>0.001</c:v>
                </c:pt>
                <c:pt idx="26587">
                  <c:v>0.0</c:v>
                </c:pt>
                <c:pt idx="26588">
                  <c:v>0.001</c:v>
                </c:pt>
                <c:pt idx="26589">
                  <c:v>0.001</c:v>
                </c:pt>
                <c:pt idx="26590">
                  <c:v>0.001</c:v>
                </c:pt>
                <c:pt idx="26591">
                  <c:v>0.001</c:v>
                </c:pt>
                <c:pt idx="26592">
                  <c:v>0.001</c:v>
                </c:pt>
                <c:pt idx="26593">
                  <c:v>0.0</c:v>
                </c:pt>
                <c:pt idx="26594">
                  <c:v>0.001</c:v>
                </c:pt>
                <c:pt idx="26595">
                  <c:v>0.001</c:v>
                </c:pt>
                <c:pt idx="26596">
                  <c:v>0.001</c:v>
                </c:pt>
                <c:pt idx="26597">
                  <c:v>0.001</c:v>
                </c:pt>
                <c:pt idx="26598">
                  <c:v>0.0</c:v>
                </c:pt>
                <c:pt idx="26599">
                  <c:v>0.0</c:v>
                </c:pt>
                <c:pt idx="26600">
                  <c:v>0.002</c:v>
                </c:pt>
                <c:pt idx="26601">
                  <c:v>0.001</c:v>
                </c:pt>
                <c:pt idx="26602">
                  <c:v>0.0</c:v>
                </c:pt>
                <c:pt idx="26603">
                  <c:v>0.0</c:v>
                </c:pt>
                <c:pt idx="26604">
                  <c:v>0.0</c:v>
                </c:pt>
                <c:pt idx="26605">
                  <c:v>0.0</c:v>
                </c:pt>
                <c:pt idx="26606">
                  <c:v>0.0</c:v>
                </c:pt>
                <c:pt idx="26607">
                  <c:v>0.001</c:v>
                </c:pt>
                <c:pt idx="26608">
                  <c:v>0.001</c:v>
                </c:pt>
                <c:pt idx="26609">
                  <c:v>0.0</c:v>
                </c:pt>
                <c:pt idx="26610">
                  <c:v>0.003</c:v>
                </c:pt>
                <c:pt idx="26611">
                  <c:v>0.002</c:v>
                </c:pt>
                <c:pt idx="26612">
                  <c:v>0.0</c:v>
                </c:pt>
                <c:pt idx="26613">
                  <c:v>0.0</c:v>
                </c:pt>
                <c:pt idx="26614">
                  <c:v>0.0</c:v>
                </c:pt>
                <c:pt idx="26615">
                  <c:v>0.0</c:v>
                </c:pt>
                <c:pt idx="26616">
                  <c:v>0.001</c:v>
                </c:pt>
                <c:pt idx="26617">
                  <c:v>0.001</c:v>
                </c:pt>
                <c:pt idx="26618">
                  <c:v>0.0</c:v>
                </c:pt>
                <c:pt idx="26619">
                  <c:v>0.0</c:v>
                </c:pt>
                <c:pt idx="26620">
                  <c:v>0.002</c:v>
                </c:pt>
                <c:pt idx="26621">
                  <c:v>0.0</c:v>
                </c:pt>
                <c:pt idx="26622">
                  <c:v>0.001</c:v>
                </c:pt>
                <c:pt idx="26623">
                  <c:v>0.002</c:v>
                </c:pt>
                <c:pt idx="26624">
                  <c:v>0.001</c:v>
                </c:pt>
                <c:pt idx="26625">
                  <c:v>0.0</c:v>
                </c:pt>
                <c:pt idx="26626">
                  <c:v>0.0</c:v>
                </c:pt>
                <c:pt idx="26627">
                  <c:v>0.001</c:v>
                </c:pt>
                <c:pt idx="26628">
                  <c:v>0.001</c:v>
                </c:pt>
                <c:pt idx="26629">
                  <c:v>0.0</c:v>
                </c:pt>
                <c:pt idx="26630">
                  <c:v>0.0</c:v>
                </c:pt>
                <c:pt idx="26631">
                  <c:v>0.0</c:v>
                </c:pt>
                <c:pt idx="26632">
                  <c:v>0.0</c:v>
                </c:pt>
                <c:pt idx="26633">
                  <c:v>0.0</c:v>
                </c:pt>
                <c:pt idx="26634">
                  <c:v>0.001</c:v>
                </c:pt>
                <c:pt idx="26635">
                  <c:v>0.0</c:v>
                </c:pt>
                <c:pt idx="26636">
                  <c:v>0.001</c:v>
                </c:pt>
                <c:pt idx="26637">
                  <c:v>0.0</c:v>
                </c:pt>
                <c:pt idx="26638">
                  <c:v>0.002</c:v>
                </c:pt>
                <c:pt idx="26639">
                  <c:v>0.001</c:v>
                </c:pt>
                <c:pt idx="26640">
                  <c:v>0.001</c:v>
                </c:pt>
                <c:pt idx="26641">
                  <c:v>0.0</c:v>
                </c:pt>
                <c:pt idx="26642">
                  <c:v>0.0</c:v>
                </c:pt>
                <c:pt idx="26643">
                  <c:v>0.0</c:v>
                </c:pt>
                <c:pt idx="26644">
                  <c:v>0.0</c:v>
                </c:pt>
                <c:pt idx="26645">
                  <c:v>0.0</c:v>
                </c:pt>
                <c:pt idx="26646">
                  <c:v>0.0</c:v>
                </c:pt>
                <c:pt idx="26647">
                  <c:v>0.0</c:v>
                </c:pt>
                <c:pt idx="26648">
                  <c:v>0.001</c:v>
                </c:pt>
                <c:pt idx="26649">
                  <c:v>0.0</c:v>
                </c:pt>
                <c:pt idx="26650">
                  <c:v>0.001</c:v>
                </c:pt>
                <c:pt idx="26651">
                  <c:v>0.0</c:v>
                </c:pt>
                <c:pt idx="26652">
                  <c:v>0.001</c:v>
                </c:pt>
                <c:pt idx="26653">
                  <c:v>0.0</c:v>
                </c:pt>
                <c:pt idx="26654">
                  <c:v>0.001</c:v>
                </c:pt>
                <c:pt idx="26655">
                  <c:v>0.0</c:v>
                </c:pt>
                <c:pt idx="26656">
                  <c:v>0.001</c:v>
                </c:pt>
                <c:pt idx="26657">
                  <c:v>0.0</c:v>
                </c:pt>
                <c:pt idx="26658">
                  <c:v>0.001</c:v>
                </c:pt>
                <c:pt idx="26659">
                  <c:v>0.0</c:v>
                </c:pt>
                <c:pt idx="26660">
                  <c:v>0.0</c:v>
                </c:pt>
                <c:pt idx="26661">
                  <c:v>0.0</c:v>
                </c:pt>
                <c:pt idx="26662">
                  <c:v>0.0</c:v>
                </c:pt>
                <c:pt idx="26663">
                  <c:v>0.001</c:v>
                </c:pt>
                <c:pt idx="26664">
                  <c:v>0.0</c:v>
                </c:pt>
                <c:pt idx="26665">
                  <c:v>0.001</c:v>
                </c:pt>
                <c:pt idx="26666">
                  <c:v>0.0</c:v>
                </c:pt>
                <c:pt idx="26667">
                  <c:v>0.001</c:v>
                </c:pt>
                <c:pt idx="26668">
                  <c:v>0.001</c:v>
                </c:pt>
                <c:pt idx="26669">
                  <c:v>0.0</c:v>
                </c:pt>
                <c:pt idx="26670">
                  <c:v>0.0</c:v>
                </c:pt>
                <c:pt idx="26671">
                  <c:v>0.0</c:v>
                </c:pt>
                <c:pt idx="26672">
                  <c:v>0.001</c:v>
                </c:pt>
                <c:pt idx="26673">
                  <c:v>0.0</c:v>
                </c:pt>
                <c:pt idx="26674">
                  <c:v>0.0</c:v>
                </c:pt>
                <c:pt idx="26675">
                  <c:v>0.0</c:v>
                </c:pt>
                <c:pt idx="26676">
                  <c:v>0.001</c:v>
                </c:pt>
                <c:pt idx="26677">
                  <c:v>0.001</c:v>
                </c:pt>
                <c:pt idx="26678">
                  <c:v>0.0</c:v>
                </c:pt>
                <c:pt idx="26679">
                  <c:v>0.001</c:v>
                </c:pt>
                <c:pt idx="26680">
                  <c:v>0.0</c:v>
                </c:pt>
                <c:pt idx="26681">
                  <c:v>0.001</c:v>
                </c:pt>
                <c:pt idx="26682">
                  <c:v>0.001</c:v>
                </c:pt>
                <c:pt idx="26683">
                  <c:v>0.0</c:v>
                </c:pt>
                <c:pt idx="26684">
                  <c:v>0.001</c:v>
                </c:pt>
                <c:pt idx="26685">
                  <c:v>0.001</c:v>
                </c:pt>
                <c:pt idx="26686">
                  <c:v>0.002</c:v>
                </c:pt>
                <c:pt idx="26687">
                  <c:v>0.001</c:v>
                </c:pt>
                <c:pt idx="26688">
                  <c:v>0.001</c:v>
                </c:pt>
                <c:pt idx="26689">
                  <c:v>0.002</c:v>
                </c:pt>
                <c:pt idx="26690">
                  <c:v>0.0</c:v>
                </c:pt>
                <c:pt idx="26691">
                  <c:v>0.0</c:v>
                </c:pt>
                <c:pt idx="26692">
                  <c:v>0.0</c:v>
                </c:pt>
                <c:pt idx="26693">
                  <c:v>0.0</c:v>
                </c:pt>
                <c:pt idx="26694">
                  <c:v>0.001</c:v>
                </c:pt>
                <c:pt idx="26695">
                  <c:v>0.0</c:v>
                </c:pt>
                <c:pt idx="26696">
                  <c:v>0.0</c:v>
                </c:pt>
                <c:pt idx="26697">
                  <c:v>0.0</c:v>
                </c:pt>
                <c:pt idx="26698">
                  <c:v>0.001</c:v>
                </c:pt>
                <c:pt idx="26699">
                  <c:v>0.0</c:v>
                </c:pt>
                <c:pt idx="26700">
                  <c:v>0.0</c:v>
                </c:pt>
                <c:pt idx="26701">
                  <c:v>0.001</c:v>
                </c:pt>
                <c:pt idx="26702">
                  <c:v>0.0</c:v>
                </c:pt>
                <c:pt idx="26703">
                  <c:v>0.001</c:v>
                </c:pt>
                <c:pt idx="26704">
                  <c:v>0.002</c:v>
                </c:pt>
                <c:pt idx="26705">
                  <c:v>0.001</c:v>
                </c:pt>
                <c:pt idx="26706">
                  <c:v>0.001</c:v>
                </c:pt>
                <c:pt idx="26707">
                  <c:v>0.001</c:v>
                </c:pt>
                <c:pt idx="26708">
                  <c:v>0.0</c:v>
                </c:pt>
                <c:pt idx="26709">
                  <c:v>0.001</c:v>
                </c:pt>
                <c:pt idx="26710">
                  <c:v>0.001</c:v>
                </c:pt>
                <c:pt idx="26711">
                  <c:v>0.0</c:v>
                </c:pt>
                <c:pt idx="26712">
                  <c:v>0.002</c:v>
                </c:pt>
                <c:pt idx="26713">
                  <c:v>0.0</c:v>
                </c:pt>
                <c:pt idx="26714">
                  <c:v>0.0</c:v>
                </c:pt>
                <c:pt idx="26715">
                  <c:v>0.0</c:v>
                </c:pt>
                <c:pt idx="26716">
                  <c:v>0.001</c:v>
                </c:pt>
                <c:pt idx="26717">
                  <c:v>0.001</c:v>
                </c:pt>
                <c:pt idx="26718">
                  <c:v>0.0</c:v>
                </c:pt>
                <c:pt idx="26719">
                  <c:v>0.001</c:v>
                </c:pt>
                <c:pt idx="26720">
                  <c:v>0.001</c:v>
                </c:pt>
                <c:pt idx="26721">
                  <c:v>0.001</c:v>
                </c:pt>
                <c:pt idx="26722">
                  <c:v>0.001</c:v>
                </c:pt>
                <c:pt idx="26723">
                  <c:v>0.001</c:v>
                </c:pt>
                <c:pt idx="26724">
                  <c:v>0.0</c:v>
                </c:pt>
                <c:pt idx="26725">
                  <c:v>0.0</c:v>
                </c:pt>
                <c:pt idx="26726">
                  <c:v>0.0</c:v>
                </c:pt>
                <c:pt idx="26727">
                  <c:v>0.0</c:v>
                </c:pt>
                <c:pt idx="26728">
                  <c:v>0.0</c:v>
                </c:pt>
                <c:pt idx="26729">
                  <c:v>0.001</c:v>
                </c:pt>
                <c:pt idx="26730">
                  <c:v>0.0</c:v>
                </c:pt>
                <c:pt idx="26731">
                  <c:v>0.001</c:v>
                </c:pt>
                <c:pt idx="26732">
                  <c:v>0.001</c:v>
                </c:pt>
                <c:pt idx="26733">
                  <c:v>0.0</c:v>
                </c:pt>
                <c:pt idx="26734">
                  <c:v>0.0</c:v>
                </c:pt>
                <c:pt idx="26735">
                  <c:v>0.001</c:v>
                </c:pt>
                <c:pt idx="26736">
                  <c:v>0.0</c:v>
                </c:pt>
                <c:pt idx="26737">
                  <c:v>0.0</c:v>
                </c:pt>
                <c:pt idx="26738">
                  <c:v>0.001</c:v>
                </c:pt>
                <c:pt idx="26739">
                  <c:v>0.0</c:v>
                </c:pt>
                <c:pt idx="26740">
                  <c:v>0.0</c:v>
                </c:pt>
                <c:pt idx="26741">
                  <c:v>0.0</c:v>
                </c:pt>
                <c:pt idx="26742">
                  <c:v>0.0</c:v>
                </c:pt>
                <c:pt idx="26743">
                  <c:v>0.0</c:v>
                </c:pt>
                <c:pt idx="26744">
                  <c:v>0.001</c:v>
                </c:pt>
                <c:pt idx="26745">
                  <c:v>0.0</c:v>
                </c:pt>
                <c:pt idx="26746">
                  <c:v>0.0</c:v>
                </c:pt>
                <c:pt idx="26747">
                  <c:v>0.0</c:v>
                </c:pt>
                <c:pt idx="26748">
                  <c:v>0.0</c:v>
                </c:pt>
                <c:pt idx="26749">
                  <c:v>0.0</c:v>
                </c:pt>
                <c:pt idx="26750">
                  <c:v>0.0</c:v>
                </c:pt>
                <c:pt idx="26751">
                  <c:v>0.001</c:v>
                </c:pt>
                <c:pt idx="26752">
                  <c:v>0.0</c:v>
                </c:pt>
                <c:pt idx="26753">
                  <c:v>0.0</c:v>
                </c:pt>
                <c:pt idx="26754">
                  <c:v>0.0</c:v>
                </c:pt>
                <c:pt idx="26755">
                  <c:v>0.001</c:v>
                </c:pt>
                <c:pt idx="26756">
                  <c:v>0.0</c:v>
                </c:pt>
                <c:pt idx="26757">
                  <c:v>0.0</c:v>
                </c:pt>
                <c:pt idx="26758">
                  <c:v>0.001</c:v>
                </c:pt>
                <c:pt idx="26759">
                  <c:v>0.001</c:v>
                </c:pt>
                <c:pt idx="26760">
                  <c:v>0.001</c:v>
                </c:pt>
                <c:pt idx="26761">
                  <c:v>0.001</c:v>
                </c:pt>
                <c:pt idx="26762">
                  <c:v>0.001</c:v>
                </c:pt>
                <c:pt idx="26763">
                  <c:v>0.001</c:v>
                </c:pt>
                <c:pt idx="26764">
                  <c:v>0.001</c:v>
                </c:pt>
                <c:pt idx="26765">
                  <c:v>0.002</c:v>
                </c:pt>
                <c:pt idx="26766">
                  <c:v>0.001</c:v>
                </c:pt>
                <c:pt idx="26767">
                  <c:v>0.0</c:v>
                </c:pt>
                <c:pt idx="26768">
                  <c:v>0.0</c:v>
                </c:pt>
                <c:pt idx="26769">
                  <c:v>0.0</c:v>
                </c:pt>
                <c:pt idx="26770">
                  <c:v>0.001</c:v>
                </c:pt>
                <c:pt idx="26771">
                  <c:v>0.0</c:v>
                </c:pt>
                <c:pt idx="26772">
                  <c:v>0.002</c:v>
                </c:pt>
                <c:pt idx="26773">
                  <c:v>0.001</c:v>
                </c:pt>
                <c:pt idx="26774">
                  <c:v>0.001</c:v>
                </c:pt>
                <c:pt idx="26775">
                  <c:v>0.0</c:v>
                </c:pt>
                <c:pt idx="26776">
                  <c:v>0.0</c:v>
                </c:pt>
                <c:pt idx="26777">
                  <c:v>0.002</c:v>
                </c:pt>
                <c:pt idx="26778">
                  <c:v>0.0</c:v>
                </c:pt>
                <c:pt idx="26779">
                  <c:v>0.0</c:v>
                </c:pt>
                <c:pt idx="26780">
                  <c:v>0.0</c:v>
                </c:pt>
                <c:pt idx="26781">
                  <c:v>0.001</c:v>
                </c:pt>
                <c:pt idx="26782">
                  <c:v>0.001</c:v>
                </c:pt>
                <c:pt idx="26783">
                  <c:v>0.001</c:v>
                </c:pt>
                <c:pt idx="26784">
                  <c:v>0.0</c:v>
                </c:pt>
                <c:pt idx="26785">
                  <c:v>0.0</c:v>
                </c:pt>
                <c:pt idx="26786">
                  <c:v>0.0</c:v>
                </c:pt>
                <c:pt idx="26787">
                  <c:v>0.0</c:v>
                </c:pt>
                <c:pt idx="26788">
                  <c:v>0.001</c:v>
                </c:pt>
                <c:pt idx="26789">
                  <c:v>0.001</c:v>
                </c:pt>
                <c:pt idx="26790">
                  <c:v>0.001</c:v>
                </c:pt>
                <c:pt idx="26791">
                  <c:v>0.001</c:v>
                </c:pt>
                <c:pt idx="26792">
                  <c:v>0.001</c:v>
                </c:pt>
                <c:pt idx="26793">
                  <c:v>0.0</c:v>
                </c:pt>
                <c:pt idx="26794">
                  <c:v>0.001</c:v>
                </c:pt>
                <c:pt idx="26795">
                  <c:v>0.0</c:v>
                </c:pt>
                <c:pt idx="26796">
                  <c:v>0.0</c:v>
                </c:pt>
                <c:pt idx="26797">
                  <c:v>0.0</c:v>
                </c:pt>
                <c:pt idx="26798">
                  <c:v>0.002</c:v>
                </c:pt>
                <c:pt idx="26799">
                  <c:v>0.0</c:v>
                </c:pt>
                <c:pt idx="26800">
                  <c:v>0.001</c:v>
                </c:pt>
                <c:pt idx="26801">
                  <c:v>0.001</c:v>
                </c:pt>
                <c:pt idx="26802">
                  <c:v>0.001</c:v>
                </c:pt>
                <c:pt idx="26803">
                  <c:v>0.0</c:v>
                </c:pt>
                <c:pt idx="26804">
                  <c:v>0.001</c:v>
                </c:pt>
                <c:pt idx="26805">
                  <c:v>0.001</c:v>
                </c:pt>
                <c:pt idx="26806">
                  <c:v>0.0</c:v>
                </c:pt>
                <c:pt idx="26807">
                  <c:v>0.002</c:v>
                </c:pt>
                <c:pt idx="26808">
                  <c:v>0.0</c:v>
                </c:pt>
                <c:pt idx="26809">
                  <c:v>0.001</c:v>
                </c:pt>
                <c:pt idx="26810">
                  <c:v>0.001</c:v>
                </c:pt>
                <c:pt idx="26811">
                  <c:v>0.001</c:v>
                </c:pt>
                <c:pt idx="26812">
                  <c:v>0.001</c:v>
                </c:pt>
                <c:pt idx="26813">
                  <c:v>0.0</c:v>
                </c:pt>
                <c:pt idx="26814">
                  <c:v>0.0</c:v>
                </c:pt>
                <c:pt idx="26815">
                  <c:v>0.001</c:v>
                </c:pt>
                <c:pt idx="26816">
                  <c:v>0.001</c:v>
                </c:pt>
                <c:pt idx="26817">
                  <c:v>0.001</c:v>
                </c:pt>
                <c:pt idx="26818">
                  <c:v>0.0</c:v>
                </c:pt>
                <c:pt idx="26819">
                  <c:v>0.0</c:v>
                </c:pt>
                <c:pt idx="26820">
                  <c:v>0.0</c:v>
                </c:pt>
                <c:pt idx="26821">
                  <c:v>0.0</c:v>
                </c:pt>
                <c:pt idx="26822">
                  <c:v>0.001</c:v>
                </c:pt>
                <c:pt idx="26823">
                  <c:v>0.0</c:v>
                </c:pt>
                <c:pt idx="26824">
                  <c:v>0.001</c:v>
                </c:pt>
                <c:pt idx="26825">
                  <c:v>0.001</c:v>
                </c:pt>
                <c:pt idx="26826">
                  <c:v>0.001</c:v>
                </c:pt>
                <c:pt idx="26827">
                  <c:v>0.0</c:v>
                </c:pt>
                <c:pt idx="26828">
                  <c:v>0.001</c:v>
                </c:pt>
                <c:pt idx="26829">
                  <c:v>0.0</c:v>
                </c:pt>
                <c:pt idx="26830">
                  <c:v>0.0</c:v>
                </c:pt>
                <c:pt idx="26831">
                  <c:v>0.001</c:v>
                </c:pt>
                <c:pt idx="26832">
                  <c:v>0.001</c:v>
                </c:pt>
                <c:pt idx="26833">
                  <c:v>0.001</c:v>
                </c:pt>
                <c:pt idx="26834">
                  <c:v>0.0</c:v>
                </c:pt>
                <c:pt idx="26835">
                  <c:v>0.001</c:v>
                </c:pt>
                <c:pt idx="26836">
                  <c:v>0.0</c:v>
                </c:pt>
                <c:pt idx="26837">
                  <c:v>0.001</c:v>
                </c:pt>
                <c:pt idx="26838">
                  <c:v>0.001</c:v>
                </c:pt>
                <c:pt idx="26839">
                  <c:v>0.001</c:v>
                </c:pt>
                <c:pt idx="26840">
                  <c:v>0.0</c:v>
                </c:pt>
                <c:pt idx="26841">
                  <c:v>0.0</c:v>
                </c:pt>
                <c:pt idx="26842">
                  <c:v>0.0</c:v>
                </c:pt>
                <c:pt idx="26843">
                  <c:v>0.001</c:v>
                </c:pt>
                <c:pt idx="26844">
                  <c:v>0.0</c:v>
                </c:pt>
                <c:pt idx="26845">
                  <c:v>0.001</c:v>
                </c:pt>
                <c:pt idx="26846">
                  <c:v>0.001</c:v>
                </c:pt>
                <c:pt idx="26847">
                  <c:v>0.0</c:v>
                </c:pt>
                <c:pt idx="26848">
                  <c:v>0.001</c:v>
                </c:pt>
                <c:pt idx="26849">
                  <c:v>0.001</c:v>
                </c:pt>
                <c:pt idx="26850">
                  <c:v>0.001</c:v>
                </c:pt>
                <c:pt idx="26851">
                  <c:v>0.001</c:v>
                </c:pt>
                <c:pt idx="26852">
                  <c:v>0.001</c:v>
                </c:pt>
                <c:pt idx="26853">
                  <c:v>0.001</c:v>
                </c:pt>
                <c:pt idx="26854">
                  <c:v>0.001</c:v>
                </c:pt>
                <c:pt idx="26855">
                  <c:v>0.0</c:v>
                </c:pt>
                <c:pt idx="26856">
                  <c:v>0.002</c:v>
                </c:pt>
                <c:pt idx="26857">
                  <c:v>0.001</c:v>
                </c:pt>
                <c:pt idx="26858">
                  <c:v>0.001</c:v>
                </c:pt>
                <c:pt idx="26859">
                  <c:v>0.001</c:v>
                </c:pt>
                <c:pt idx="26860">
                  <c:v>0.001</c:v>
                </c:pt>
                <c:pt idx="26861">
                  <c:v>0.0</c:v>
                </c:pt>
                <c:pt idx="26862">
                  <c:v>0.0</c:v>
                </c:pt>
                <c:pt idx="26863">
                  <c:v>0.0</c:v>
                </c:pt>
                <c:pt idx="26864">
                  <c:v>0.001</c:v>
                </c:pt>
                <c:pt idx="26865">
                  <c:v>0.001</c:v>
                </c:pt>
                <c:pt idx="26866">
                  <c:v>0.002</c:v>
                </c:pt>
                <c:pt idx="26867">
                  <c:v>0.002</c:v>
                </c:pt>
                <c:pt idx="26868">
                  <c:v>0.0</c:v>
                </c:pt>
                <c:pt idx="26869">
                  <c:v>0.001</c:v>
                </c:pt>
                <c:pt idx="26870">
                  <c:v>0.001</c:v>
                </c:pt>
                <c:pt idx="26871">
                  <c:v>0.001</c:v>
                </c:pt>
                <c:pt idx="26872">
                  <c:v>0.0</c:v>
                </c:pt>
                <c:pt idx="26873">
                  <c:v>0.0</c:v>
                </c:pt>
                <c:pt idx="26874">
                  <c:v>0.0</c:v>
                </c:pt>
                <c:pt idx="26875">
                  <c:v>0.0</c:v>
                </c:pt>
                <c:pt idx="26876">
                  <c:v>0.002</c:v>
                </c:pt>
                <c:pt idx="26877">
                  <c:v>0.001</c:v>
                </c:pt>
                <c:pt idx="26878">
                  <c:v>0.001</c:v>
                </c:pt>
                <c:pt idx="26879">
                  <c:v>0.0</c:v>
                </c:pt>
                <c:pt idx="26880">
                  <c:v>0.002</c:v>
                </c:pt>
                <c:pt idx="26881">
                  <c:v>0.001</c:v>
                </c:pt>
                <c:pt idx="26882">
                  <c:v>0.0</c:v>
                </c:pt>
                <c:pt idx="26883">
                  <c:v>0.001</c:v>
                </c:pt>
                <c:pt idx="26884">
                  <c:v>0.001</c:v>
                </c:pt>
                <c:pt idx="26885">
                  <c:v>0.001</c:v>
                </c:pt>
                <c:pt idx="26886">
                  <c:v>0.0</c:v>
                </c:pt>
                <c:pt idx="26887">
                  <c:v>0.0</c:v>
                </c:pt>
                <c:pt idx="26888">
                  <c:v>0.001</c:v>
                </c:pt>
                <c:pt idx="26889">
                  <c:v>0.0</c:v>
                </c:pt>
                <c:pt idx="26890">
                  <c:v>0.001</c:v>
                </c:pt>
                <c:pt idx="26891">
                  <c:v>0.001</c:v>
                </c:pt>
                <c:pt idx="26892">
                  <c:v>0.001</c:v>
                </c:pt>
                <c:pt idx="26893">
                  <c:v>0.0</c:v>
                </c:pt>
                <c:pt idx="26894">
                  <c:v>0.001</c:v>
                </c:pt>
                <c:pt idx="26895">
                  <c:v>0.001</c:v>
                </c:pt>
                <c:pt idx="26896">
                  <c:v>0.002</c:v>
                </c:pt>
                <c:pt idx="26897">
                  <c:v>0.0</c:v>
                </c:pt>
                <c:pt idx="26898">
                  <c:v>0.0</c:v>
                </c:pt>
                <c:pt idx="26899">
                  <c:v>0.0</c:v>
                </c:pt>
                <c:pt idx="26900">
                  <c:v>0.001</c:v>
                </c:pt>
                <c:pt idx="26901">
                  <c:v>0.001</c:v>
                </c:pt>
                <c:pt idx="26902">
                  <c:v>0.001</c:v>
                </c:pt>
                <c:pt idx="26903">
                  <c:v>0.002</c:v>
                </c:pt>
                <c:pt idx="26904">
                  <c:v>0.0</c:v>
                </c:pt>
                <c:pt idx="26905">
                  <c:v>0.001</c:v>
                </c:pt>
                <c:pt idx="26906">
                  <c:v>0.001</c:v>
                </c:pt>
                <c:pt idx="26907">
                  <c:v>0.0</c:v>
                </c:pt>
                <c:pt idx="26908">
                  <c:v>0.001</c:v>
                </c:pt>
                <c:pt idx="26909">
                  <c:v>0.002</c:v>
                </c:pt>
                <c:pt idx="26910">
                  <c:v>0.002</c:v>
                </c:pt>
                <c:pt idx="26911">
                  <c:v>0.001</c:v>
                </c:pt>
                <c:pt idx="26912">
                  <c:v>0.0</c:v>
                </c:pt>
                <c:pt idx="26913">
                  <c:v>0.0</c:v>
                </c:pt>
                <c:pt idx="26914">
                  <c:v>0.0</c:v>
                </c:pt>
                <c:pt idx="26915">
                  <c:v>0.001</c:v>
                </c:pt>
                <c:pt idx="26916">
                  <c:v>0.001</c:v>
                </c:pt>
                <c:pt idx="26917">
                  <c:v>0.001</c:v>
                </c:pt>
                <c:pt idx="26918">
                  <c:v>0.001</c:v>
                </c:pt>
                <c:pt idx="26919">
                  <c:v>0.0</c:v>
                </c:pt>
                <c:pt idx="26920">
                  <c:v>0.0</c:v>
                </c:pt>
                <c:pt idx="26921">
                  <c:v>0.001</c:v>
                </c:pt>
                <c:pt idx="26922">
                  <c:v>0.001</c:v>
                </c:pt>
                <c:pt idx="26923">
                  <c:v>0.001</c:v>
                </c:pt>
                <c:pt idx="26924">
                  <c:v>0.001</c:v>
                </c:pt>
                <c:pt idx="26925">
                  <c:v>0.001</c:v>
                </c:pt>
                <c:pt idx="26926">
                  <c:v>0.0</c:v>
                </c:pt>
                <c:pt idx="26927">
                  <c:v>0.002</c:v>
                </c:pt>
                <c:pt idx="26928">
                  <c:v>0.0</c:v>
                </c:pt>
                <c:pt idx="26929">
                  <c:v>0.0</c:v>
                </c:pt>
                <c:pt idx="26930">
                  <c:v>0.001</c:v>
                </c:pt>
                <c:pt idx="26931">
                  <c:v>0.0</c:v>
                </c:pt>
                <c:pt idx="26932">
                  <c:v>0.0</c:v>
                </c:pt>
                <c:pt idx="26933">
                  <c:v>0.001</c:v>
                </c:pt>
                <c:pt idx="26934">
                  <c:v>0.0</c:v>
                </c:pt>
                <c:pt idx="26935">
                  <c:v>0.001</c:v>
                </c:pt>
                <c:pt idx="26936">
                  <c:v>0.002</c:v>
                </c:pt>
                <c:pt idx="26937">
                  <c:v>0.0</c:v>
                </c:pt>
                <c:pt idx="26938">
                  <c:v>0.001</c:v>
                </c:pt>
                <c:pt idx="26939">
                  <c:v>0.0</c:v>
                </c:pt>
                <c:pt idx="26940">
                  <c:v>0.001</c:v>
                </c:pt>
                <c:pt idx="26941">
                  <c:v>0.001</c:v>
                </c:pt>
                <c:pt idx="26942">
                  <c:v>0.0</c:v>
                </c:pt>
                <c:pt idx="26943">
                  <c:v>0.001</c:v>
                </c:pt>
                <c:pt idx="26944">
                  <c:v>0.001</c:v>
                </c:pt>
                <c:pt idx="26945">
                  <c:v>0.001</c:v>
                </c:pt>
                <c:pt idx="26946">
                  <c:v>0.0</c:v>
                </c:pt>
                <c:pt idx="26947">
                  <c:v>0.0</c:v>
                </c:pt>
                <c:pt idx="26948">
                  <c:v>0.001</c:v>
                </c:pt>
                <c:pt idx="26949">
                  <c:v>0.0</c:v>
                </c:pt>
                <c:pt idx="26950">
                  <c:v>0.0</c:v>
                </c:pt>
                <c:pt idx="26951">
                  <c:v>0.0</c:v>
                </c:pt>
                <c:pt idx="26952">
                  <c:v>0.0</c:v>
                </c:pt>
                <c:pt idx="26953">
                  <c:v>0.001</c:v>
                </c:pt>
                <c:pt idx="26954">
                  <c:v>0.0</c:v>
                </c:pt>
                <c:pt idx="26955">
                  <c:v>0.001</c:v>
                </c:pt>
                <c:pt idx="26956">
                  <c:v>0.001</c:v>
                </c:pt>
                <c:pt idx="26957">
                  <c:v>0.001</c:v>
                </c:pt>
                <c:pt idx="26958">
                  <c:v>0.001</c:v>
                </c:pt>
                <c:pt idx="26959">
                  <c:v>0.0</c:v>
                </c:pt>
                <c:pt idx="26960">
                  <c:v>0.001</c:v>
                </c:pt>
                <c:pt idx="26961">
                  <c:v>0.0</c:v>
                </c:pt>
                <c:pt idx="26962">
                  <c:v>0.001</c:v>
                </c:pt>
                <c:pt idx="26963">
                  <c:v>0.002</c:v>
                </c:pt>
                <c:pt idx="26964">
                  <c:v>0.002</c:v>
                </c:pt>
                <c:pt idx="26965">
                  <c:v>0.001</c:v>
                </c:pt>
                <c:pt idx="26966">
                  <c:v>0.002</c:v>
                </c:pt>
                <c:pt idx="26967">
                  <c:v>0.001</c:v>
                </c:pt>
                <c:pt idx="26968">
                  <c:v>0.0</c:v>
                </c:pt>
                <c:pt idx="26969">
                  <c:v>0.0</c:v>
                </c:pt>
                <c:pt idx="26970">
                  <c:v>0.0</c:v>
                </c:pt>
                <c:pt idx="26971">
                  <c:v>0.0</c:v>
                </c:pt>
                <c:pt idx="26972">
                  <c:v>0.001</c:v>
                </c:pt>
                <c:pt idx="26973">
                  <c:v>0.0</c:v>
                </c:pt>
                <c:pt idx="26974">
                  <c:v>0.002</c:v>
                </c:pt>
                <c:pt idx="26975">
                  <c:v>0.001</c:v>
                </c:pt>
                <c:pt idx="26976">
                  <c:v>0.001</c:v>
                </c:pt>
                <c:pt idx="26977">
                  <c:v>0.001</c:v>
                </c:pt>
                <c:pt idx="26978">
                  <c:v>0.0</c:v>
                </c:pt>
                <c:pt idx="26979">
                  <c:v>0.001</c:v>
                </c:pt>
                <c:pt idx="26980">
                  <c:v>0.001</c:v>
                </c:pt>
                <c:pt idx="26981">
                  <c:v>0.002</c:v>
                </c:pt>
                <c:pt idx="26982">
                  <c:v>0.002</c:v>
                </c:pt>
                <c:pt idx="26983">
                  <c:v>0.001</c:v>
                </c:pt>
                <c:pt idx="26984">
                  <c:v>0.001</c:v>
                </c:pt>
                <c:pt idx="26985">
                  <c:v>0.0</c:v>
                </c:pt>
                <c:pt idx="26986">
                  <c:v>0.001</c:v>
                </c:pt>
                <c:pt idx="26987">
                  <c:v>0.001</c:v>
                </c:pt>
                <c:pt idx="26988">
                  <c:v>0.001</c:v>
                </c:pt>
                <c:pt idx="26989">
                  <c:v>0.001</c:v>
                </c:pt>
                <c:pt idx="26990">
                  <c:v>0.001</c:v>
                </c:pt>
                <c:pt idx="26991">
                  <c:v>0.001</c:v>
                </c:pt>
                <c:pt idx="26992">
                  <c:v>0.002</c:v>
                </c:pt>
                <c:pt idx="26993">
                  <c:v>0.001</c:v>
                </c:pt>
                <c:pt idx="26994">
                  <c:v>0.001</c:v>
                </c:pt>
                <c:pt idx="26995">
                  <c:v>0.001</c:v>
                </c:pt>
                <c:pt idx="26996">
                  <c:v>0.001</c:v>
                </c:pt>
                <c:pt idx="26997">
                  <c:v>0.001</c:v>
                </c:pt>
                <c:pt idx="26998">
                  <c:v>0.002</c:v>
                </c:pt>
                <c:pt idx="26999">
                  <c:v>0.001</c:v>
                </c:pt>
                <c:pt idx="27000">
                  <c:v>0.001</c:v>
                </c:pt>
                <c:pt idx="27001">
                  <c:v>0.001</c:v>
                </c:pt>
                <c:pt idx="27002">
                  <c:v>0.0</c:v>
                </c:pt>
                <c:pt idx="27003">
                  <c:v>0.001</c:v>
                </c:pt>
                <c:pt idx="27004">
                  <c:v>0.001</c:v>
                </c:pt>
                <c:pt idx="27005">
                  <c:v>0.001</c:v>
                </c:pt>
                <c:pt idx="27006">
                  <c:v>0.001</c:v>
                </c:pt>
                <c:pt idx="27007">
                  <c:v>0.001</c:v>
                </c:pt>
                <c:pt idx="27008">
                  <c:v>0.001</c:v>
                </c:pt>
                <c:pt idx="27009">
                  <c:v>0.001</c:v>
                </c:pt>
                <c:pt idx="27010">
                  <c:v>0.001</c:v>
                </c:pt>
                <c:pt idx="27011">
                  <c:v>0.0</c:v>
                </c:pt>
                <c:pt idx="27012">
                  <c:v>0.0</c:v>
                </c:pt>
                <c:pt idx="27013">
                  <c:v>0.002</c:v>
                </c:pt>
                <c:pt idx="27014">
                  <c:v>0.002</c:v>
                </c:pt>
                <c:pt idx="27015">
                  <c:v>0.0</c:v>
                </c:pt>
                <c:pt idx="27016">
                  <c:v>0.001</c:v>
                </c:pt>
                <c:pt idx="27017">
                  <c:v>0.002</c:v>
                </c:pt>
                <c:pt idx="27018">
                  <c:v>0.001</c:v>
                </c:pt>
                <c:pt idx="27019">
                  <c:v>0.001</c:v>
                </c:pt>
                <c:pt idx="27020">
                  <c:v>0.001</c:v>
                </c:pt>
                <c:pt idx="27021">
                  <c:v>0.0</c:v>
                </c:pt>
                <c:pt idx="27022">
                  <c:v>0.001</c:v>
                </c:pt>
                <c:pt idx="27023">
                  <c:v>0.002</c:v>
                </c:pt>
                <c:pt idx="27024">
                  <c:v>0.0</c:v>
                </c:pt>
                <c:pt idx="27025">
                  <c:v>0.001</c:v>
                </c:pt>
                <c:pt idx="27026">
                  <c:v>0.0</c:v>
                </c:pt>
                <c:pt idx="27027">
                  <c:v>0.002</c:v>
                </c:pt>
                <c:pt idx="27028">
                  <c:v>0.001</c:v>
                </c:pt>
                <c:pt idx="27029">
                  <c:v>0.0</c:v>
                </c:pt>
                <c:pt idx="27030">
                  <c:v>0.001</c:v>
                </c:pt>
                <c:pt idx="27031">
                  <c:v>0.0</c:v>
                </c:pt>
                <c:pt idx="27032">
                  <c:v>0.001</c:v>
                </c:pt>
                <c:pt idx="27033">
                  <c:v>0.0</c:v>
                </c:pt>
                <c:pt idx="27034">
                  <c:v>0.001</c:v>
                </c:pt>
                <c:pt idx="27035">
                  <c:v>0.002</c:v>
                </c:pt>
                <c:pt idx="27036">
                  <c:v>0.001</c:v>
                </c:pt>
                <c:pt idx="27037">
                  <c:v>0.0</c:v>
                </c:pt>
                <c:pt idx="27038">
                  <c:v>0.0</c:v>
                </c:pt>
                <c:pt idx="27039">
                  <c:v>0.0</c:v>
                </c:pt>
                <c:pt idx="27040">
                  <c:v>0.001</c:v>
                </c:pt>
                <c:pt idx="27041">
                  <c:v>0.001</c:v>
                </c:pt>
                <c:pt idx="27042">
                  <c:v>0.0</c:v>
                </c:pt>
                <c:pt idx="27043">
                  <c:v>0.002</c:v>
                </c:pt>
                <c:pt idx="27044">
                  <c:v>0.001</c:v>
                </c:pt>
                <c:pt idx="27045">
                  <c:v>0.002</c:v>
                </c:pt>
                <c:pt idx="27046">
                  <c:v>0.001</c:v>
                </c:pt>
                <c:pt idx="27047">
                  <c:v>0.0</c:v>
                </c:pt>
                <c:pt idx="27048">
                  <c:v>0.001</c:v>
                </c:pt>
                <c:pt idx="27049">
                  <c:v>0.0</c:v>
                </c:pt>
                <c:pt idx="27050">
                  <c:v>0.001</c:v>
                </c:pt>
                <c:pt idx="27051">
                  <c:v>0.001</c:v>
                </c:pt>
                <c:pt idx="27052">
                  <c:v>0.001</c:v>
                </c:pt>
                <c:pt idx="27053">
                  <c:v>0.001</c:v>
                </c:pt>
                <c:pt idx="27054">
                  <c:v>0.001</c:v>
                </c:pt>
                <c:pt idx="27055">
                  <c:v>0.0</c:v>
                </c:pt>
                <c:pt idx="27056">
                  <c:v>0.001</c:v>
                </c:pt>
                <c:pt idx="27057">
                  <c:v>0.001</c:v>
                </c:pt>
                <c:pt idx="27058">
                  <c:v>0.0</c:v>
                </c:pt>
                <c:pt idx="27059">
                  <c:v>0.002</c:v>
                </c:pt>
                <c:pt idx="27060">
                  <c:v>0.001</c:v>
                </c:pt>
                <c:pt idx="27061">
                  <c:v>0.001</c:v>
                </c:pt>
                <c:pt idx="27062">
                  <c:v>0.001</c:v>
                </c:pt>
                <c:pt idx="27063">
                  <c:v>0.001</c:v>
                </c:pt>
                <c:pt idx="27064">
                  <c:v>0.001</c:v>
                </c:pt>
                <c:pt idx="27065">
                  <c:v>0.001</c:v>
                </c:pt>
                <c:pt idx="27066">
                  <c:v>0.0</c:v>
                </c:pt>
                <c:pt idx="27067">
                  <c:v>0.002</c:v>
                </c:pt>
                <c:pt idx="27068">
                  <c:v>0.0</c:v>
                </c:pt>
                <c:pt idx="27069">
                  <c:v>0.001</c:v>
                </c:pt>
                <c:pt idx="27070">
                  <c:v>0.0</c:v>
                </c:pt>
                <c:pt idx="27071">
                  <c:v>0.001</c:v>
                </c:pt>
                <c:pt idx="27072">
                  <c:v>0.0</c:v>
                </c:pt>
                <c:pt idx="27073">
                  <c:v>0.0</c:v>
                </c:pt>
                <c:pt idx="27074">
                  <c:v>0.0</c:v>
                </c:pt>
                <c:pt idx="27075">
                  <c:v>0.001</c:v>
                </c:pt>
                <c:pt idx="27076">
                  <c:v>0.001</c:v>
                </c:pt>
                <c:pt idx="27077">
                  <c:v>0.0</c:v>
                </c:pt>
                <c:pt idx="27078">
                  <c:v>0.001</c:v>
                </c:pt>
                <c:pt idx="27079">
                  <c:v>0.001</c:v>
                </c:pt>
                <c:pt idx="27080">
                  <c:v>0.0</c:v>
                </c:pt>
                <c:pt idx="27081">
                  <c:v>0.001</c:v>
                </c:pt>
                <c:pt idx="27082">
                  <c:v>0.001</c:v>
                </c:pt>
                <c:pt idx="27083">
                  <c:v>0.001</c:v>
                </c:pt>
                <c:pt idx="27084">
                  <c:v>0.0</c:v>
                </c:pt>
                <c:pt idx="27085">
                  <c:v>0.001</c:v>
                </c:pt>
                <c:pt idx="27086">
                  <c:v>0.001</c:v>
                </c:pt>
                <c:pt idx="27087">
                  <c:v>0.0</c:v>
                </c:pt>
                <c:pt idx="27088">
                  <c:v>0.001</c:v>
                </c:pt>
                <c:pt idx="27089">
                  <c:v>0.0</c:v>
                </c:pt>
                <c:pt idx="27090">
                  <c:v>0.001</c:v>
                </c:pt>
                <c:pt idx="27091">
                  <c:v>0.0</c:v>
                </c:pt>
                <c:pt idx="27092">
                  <c:v>0.001</c:v>
                </c:pt>
                <c:pt idx="27093">
                  <c:v>0.0</c:v>
                </c:pt>
                <c:pt idx="27094">
                  <c:v>0.001</c:v>
                </c:pt>
                <c:pt idx="27095">
                  <c:v>0.001</c:v>
                </c:pt>
                <c:pt idx="27096">
                  <c:v>0.001</c:v>
                </c:pt>
                <c:pt idx="27097">
                  <c:v>0.001</c:v>
                </c:pt>
                <c:pt idx="27098">
                  <c:v>0.001</c:v>
                </c:pt>
                <c:pt idx="27099">
                  <c:v>0.001</c:v>
                </c:pt>
                <c:pt idx="27100">
                  <c:v>0.001</c:v>
                </c:pt>
                <c:pt idx="27101">
                  <c:v>0.0</c:v>
                </c:pt>
                <c:pt idx="27102">
                  <c:v>0.001</c:v>
                </c:pt>
                <c:pt idx="27103">
                  <c:v>0.0</c:v>
                </c:pt>
                <c:pt idx="27104">
                  <c:v>0.0</c:v>
                </c:pt>
                <c:pt idx="27105">
                  <c:v>0.001</c:v>
                </c:pt>
                <c:pt idx="27106">
                  <c:v>0.0</c:v>
                </c:pt>
                <c:pt idx="27107">
                  <c:v>0.0</c:v>
                </c:pt>
                <c:pt idx="27108">
                  <c:v>0.0</c:v>
                </c:pt>
                <c:pt idx="27109">
                  <c:v>0.001</c:v>
                </c:pt>
                <c:pt idx="27110">
                  <c:v>0.002</c:v>
                </c:pt>
                <c:pt idx="27111">
                  <c:v>0.0</c:v>
                </c:pt>
                <c:pt idx="27112">
                  <c:v>0.001</c:v>
                </c:pt>
                <c:pt idx="27113">
                  <c:v>0.0</c:v>
                </c:pt>
                <c:pt idx="27114">
                  <c:v>0.0</c:v>
                </c:pt>
                <c:pt idx="27115">
                  <c:v>0.0</c:v>
                </c:pt>
                <c:pt idx="27116">
                  <c:v>0.001</c:v>
                </c:pt>
                <c:pt idx="27117">
                  <c:v>0.0</c:v>
                </c:pt>
                <c:pt idx="27118">
                  <c:v>0.0</c:v>
                </c:pt>
                <c:pt idx="27119">
                  <c:v>0.0</c:v>
                </c:pt>
                <c:pt idx="27120">
                  <c:v>0.001</c:v>
                </c:pt>
                <c:pt idx="27121">
                  <c:v>0.0</c:v>
                </c:pt>
                <c:pt idx="27122">
                  <c:v>0.001</c:v>
                </c:pt>
                <c:pt idx="27123">
                  <c:v>0.001</c:v>
                </c:pt>
                <c:pt idx="27124">
                  <c:v>0.001</c:v>
                </c:pt>
                <c:pt idx="27125">
                  <c:v>0.0</c:v>
                </c:pt>
                <c:pt idx="27126">
                  <c:v>0.001</c:v>
                </c:pt>
                <c:pt idx="27127">
                  <c:v>0.0</c:v>
                </c:pt>
                <c:pt idx="27128">
                  <c:v>0.0</c:v>
                </c:pt>
                <c:pt idx="27129">
                  <c:v>0.001</c:v>
                </c:pt>
                <c:pt idx="27130">
                  <c:v>0.001</c:v>
                </c:pt>
                <c:pt idx="27131">
                  <c:v>0.001</c:v>
                </c:pt>
                <c:pt idx="27132">
                  <c:v>0.001</c:v>
                </c:pt>
                <c:pt idx="27133">
                  <c:v>0.001</c:v>
                </c:pt>
                <c:pt idx="27134">
                  <c:v>0.0</c:v>
                </c:pt>
                <c:pt idx="27135">
                  <c:v>0.001</c:v>
                </c:pt>
                <c:pt idx="27136">
                  <c:v>0.001</c:v>
                </c:pt>
                <c:pt idx="27137">
                  <c:v>0.001</c:v>
                </c:pt>
                <c:pt idx="27138">
                  <c:v>0.0</c:v>
                </c:pt>
                <c:pt idx="27139">
                  <c:v>0.0</c:v>
                </c:pt>
                <c:pt idx="27140">
                  <c:v>0.001</c:v>
                </c:pt>
                <c:pt idx="27141">
                  <c:v>0.0</c:v>
                </c:pt>
                <c:pt idx="27142">
                  <c:v>0.0</c:v>
                </c:pt>
                <c:pt idx="27143">
                  <c:v>0.002</c:v>
                </c:pt>
                <c:pt idx="27144">
                  <c:v>0.002</c:v>
                </c:pt>
                <c:pt idx="27145">
                  <c:v>0.001</c:v>
                </c:pt>
                <c:pt idx="27146">
                  <c:v>0.0</c:v>
                </c:pt>
                <c:pt idx="27147">
                  <c:v>0.002</c:v>
                </c:pt>
                <c:pt idx="27148">
                  <c:v>0.0</c:v>
                </c:pt>
                <c:pt idx="27149">
                  <c:v>0.002</c:v>
                </c:pt>
                <c:pt idx="27150">
                  <c:v>0.001</c:v>
                </c:pt>
                <c:pt idx="27151">
                  <c:v>0.0</c:v>
                </c:pt>
                <c:pt idx="27152">
                  <c:v>0.0</c:v>
                </c:pt>
                <c:pt idx="27153">
                  <c:v>0.002</c:v>
                </c:pt>
                <c:pt idx="27154">
                  <c:v>0.0</c:v>
                </c:pt>
                <c:pt idx="27155">
                  <c:v>0.002</c:v>
                </c:pt>
                <c:pt idx="27156">
                  <c:v>0.001</c:v>
                </c:pt>
                <c:pt idx="27157">
                  <c:v>0.002</c:v>
                </c:pt>
                <c:pt idx="27158">
                  <c:v>0.0</c:v>
                </c:pt>
                <c:pt idx="27159">
                  <c:v>0.002</c:v>
                </c:pt>
                <c:pt idx="27160">
                  <c:v>0.001</c:v>
                </c:pt>
                <c:pt idx="27161">
                  <c:v>0.0</c:v>
                </c:pt>
                <c:pt idx="27162">
                  <c:v>0.001</c:v>
                </c:pt>
                <c:pt idx="27163">
                  <c:v>0.0</c:v>
                </c:pt>
                <c:pt idx="27164">
                  <c:v>0.001</c:v>
                </c:pt>
                <c:pt idx="27165">
                  <c:v>0.0</c:v>
                </c:pt>
                <c:pt idx="27166">
                  <c:v>0.001</c:v>
                </c:pt>
                <c:pt idx="27167">
                  <c:v>0.0</c:v>
                </c:pt>
                <c:pt idx="27168">
                  <c:v>0.002</c:v>
                </c:pt>
                <c:pt idx="27169">
                  <c:v>0.001</c:v>
                </c:pt>
                <c:pt idx="27170">
                  <c:v>0.0</c:v>
                </c:pt>
                <c:pt idx="27171">
                  <c:v>0.0</c:v>
                </c:pt>
                <c:pt idx="27172">
                  <c:v>0.0</c:v>
                </c:pt>
                <c:pt idx="27173">
                  <c:v>0.001</c:v>
                </c:pt>
                <c:pt idx="27174">
                  <c:v>0.0</c:v>
                </c:pt>
                <c:pt idx="27175">
                  <c:v>0.0</c:v>
                </c:pt>
                <c:pt idx="27176">
                  <c:v>0.001</c:v>
                </c:pt>
                <c:pt idx="27177">
                  <c:v>0.001</c:v>
                </c:pt>
                <c:pt idx="27178">
                  <c:v>0.001</c:v>
                </c:pt>
                <c:pt idx="27179">
                  <c:v>0.001</c:v>
                </c:pt>
                <c:pt idx="27180">
                  <c:v>0.0</c:v>
                </c:pt>
                <c:pt idx="27181">
                  <c:v>0.001</c:v>
                </c:pt>
                <c:pt idx="27182">
                  <c:v>0.0</c:v>
                </c:pt>
                <c:pt idx="27183">
                  <c:v>0.0</c:v>
                </c:pt>
                <c:pt idx="27184">
                  <c:v>0.002</c:v>
                </c:pt>
                <c:pt idx="27185">
                  <c:v>0.001</c:v>
                </c:pt>
                <c:pt idx="27186">
                  <c:v>0.001</c:v>
                </c:pt>
                <c:pt idx="27187">
                  <c:v>0.002</c:v>
                </c:pt>
                <c:pt idx="27188">
                  <c:v>0.0</c:v>
                </c:pt>
                <c:pt idx="27189">
                  <c:v>0.002</c:v>
                </c:pt>
                <c:pt idx="27190">
                  <c:v>0.001</c:v>
                </c:pt>
                <c:pt idx="27191">
                  <c:v>0.0</c:v>
                </c:pt>
                <c:pt idx="27192">
                  <c:v>0.001</c:v>
                </c:pt>
                <c:pt idx="27193">
                  <c:v>0.001</c:v>
                </c:pt>
                <c:pt idx="27194">
                  <c:v>0.0</c:v>
                </c:pt>
                <c:pt idx="27195">
                  <c:v>0.0</c:v>
                </c:pt>
                <c:pt idx="27196">
                  <c:v>0.001</c:v>
                </c:pt>
                <c:pt idx="27197">
                  <c:v>0.002</c:v>
                </c:pt>
                <c:pt idx="27198">
                  <c:v>0.0</c:v>
                </c:pt>
                <c:pt idx="27199">
                  <c:v>0.001</c:v>
                </c:pt>
                <c:pt idx="27200">
                  <c:v>0.001</c:v>
                </c:pt>
                <c:pt idx="27201">
                  <c:v>0.0</c:v>
                </c:pt>
                <c:pt idx="27202">
                  <c:v>0.0</c:v>
                </c:pt>
                <c:pt idx="27203">
                  <c:v>0.001</c:v>
                </c:pt>
                <c:pt idx="27204">
                  <c:v>0.002</c:v>
                </c:pt>
                <c:pt idx="27205">
                  <c:v>0.0</c:v>
                </c:pt>
                <c:pt idx="27206">
                  <c:v>0.001</c:v>
                </c:pt>
                <c:pt idx="27207">
                  <c:v>0.0</c:v>
                </c:pt>
                <c:pt idx="27208">
                  <c:v>0.0</c:v>
                </c:pt>
                <c:pt idx="27209">
                  <c:v>0.0</c:v>
                </c:pt>
                <c:pt idx="27210">
                  <c:v>0.001</c:v>
                </c:pt>
                <c:pt idx="27211">
                  <c:v>0.001</c:v>
                </c:pt>
                <c:pt idx="27212">
                  <c:v>0.0</c:v>
                </c:pt>
                <c:pt idx="27213">
                  <c:v>0.0</c:v>
                </c:pt>
                <c:pt idx="27214">
                  <c:v>0.0</c:v>
                </c:pt>
                <c:pt idx="27215">
                  <c:v>0.001</c:v>
                </c:pt>
                <c:pt idx="27216">
                  <c:v>0.001</c:v>
                </c:pt>
                <c:pt idx="27217">
                  <c:v>0.001</c:v>
                </c:pt>
                <c:pt idx="27218">
                  <c:v>0.0</c:v>
                </c:pt>
                <c:pt idx="27219">
                  <c:v>0.0</c:v>
                </c:pt>
                <c:pt idx="27220">
                  <c:v>0.0</c:v>
                </c:pt>
                <c:pt idx="27221">
                  <c:v>0.001</c:v>
                </c:pt>
                <c:pt idx="27222">
                  <c:v>0.001</c:v>
                </c:pt>
                <c:pt idx="27223">
                  <c:v>0.0</c:v>
                </c:pt>
                <c:pt idx="27224">
                  <c:v>0.0</c:v>
                </c:pt>
                <c:pt idx="27225">
                  <c:v>0.002</c:v>
                </c:pt>
                <c:pt idx="27226">
                  <c:v>0.0</c:v>
                </c:pt>
                <c:pt idx="27227">
                  <c:v>0.001</c:v>
                </c:pt>
                <c:pt idx="27228">
                  <c:v>0.0</c:v>
                </c:pt>
                <c:pt idx="27229">
                  <c:v>0.0</c:v>
                </c:pt>
                <c:pt idx="27230">
                  <c:v>0.0</c:v>
                </c:pt>
                <c:pt idx="27231">
                  <c:v>0.0</c:v>
                </c:pt>
                <c:pt idx="27232">
                  <c:v>0.0</c:v>
                </c:pt>
                <c:pt idx="27233">
                  <c:v>0.0</c:v>
                </c:pt>
                <c:pt idx="27234">
                  <c:v>0.0</c:v>
                </c:pt>
                <c:pt idx="27235">
                  <c:v>0.001</c:v>
                </c:pt>
                <c:pt idx="27236">
                  <c:v>0.001</c:v>
                </c:pt>
                <c:pt idx="27237">
                  <c:v>0.0</c:v>
                </c:pt>
                <c:pt idx="27238">
                  <c:v>0.0</c:v>
                </c:pt>
                <c:pt idx="27239">
                  <c:v>0.0</c:v>
                </c:pt>
                <c:pt idx="27240">
                  <c:v>0.001</c:v>
                </c:pt>
                <c:pt idx="27241">
                  <c:v>0.0</c:v>
                </c:pt>
                <c:pt idx="27242">
                  <c:v>0.002</c:v>
                </c:pt>
                <c:pt idx="27243">
                  <c:v>0.0</c:v>
                </c:pt>
                <c:pt idx="27244">
                  <c:v>0.002</c:v>
                </c:pt>
                <c:pt idx="27245">
                  <c:v>0.001</c:v>
                </c:pt>
                <c:pt idx="27246">
                  <c:v>0.0</c:v>
                </c:pt>
                <c:pt idx="27247">
                  <c:v>0.0</c:v>
                </c:pt>
                <c:pt idx="27248">
                  <c:v>0.001</c:v>
                </c:pt>
                <c:pt idx="27249">
                  <c:v>0.001</c:v>
                </c:pt>
                <c:pt idx="27250">
                  <c:v>0.001</c:v>
                </c:pt>
                <c:pt idx="27251">
                  <c:v>0.001</c:v>
                </c:pt>
                <c:pt idx="27252">
                  <c:v>0.002</c:v>
                </c:pt>
                <c:pt idx="27253">
                  <c:v>0.001</c:v>
                </c:pt>
                <c:pt idx="27254">
                  <c:v>0.001</c:v>
                </c:pt>
                <c:pt idx="27255">
                  <c:v>0.001</c:v>
                </c:pt>
                <c:pt idx="27256">
                  <c:v>0.001</c:v>
                </c:pt>
                <c:pt idx="27257">
                  <c:v>0.001</c:v>
                </c:pt>
                <c:pt idx="27258">
                  <c:v>0.001</c:v>
                </c:pt>
                <c:pt idx="27259">
                  <c:v>0.002</c:v>
                </c:pt>
                <c:pt idx="27260">
                  <c:v>0.001</c:v>
                </c:pt>
                <c:pt idx="27261">
                  <c:v>0.0</c:v>
                </c:pt>
                <c:pt idx="27262">
                  <c:v>0.001</c:v>
                </c:pt>
                <c:pt idx="27263">
                  <c:v>0.001</c:v>
                </c:pt>
                <c:pt idx="27264">
                  <c:v>0.001</c:v>
                </c:pt>
                <c:pt idx="27265">
                  <c:v>0.001</c:v>
                </c:pt>
                <c:pt idx="27266">
                  <c:v>0.001</c:v>
                </c:pt>
                <c:pt idx="27267">
                  <c:v>0.001</c:v>
                </c:pt>
                <c:pt idx="27268">
                  <c:v>0.0</c:v>
                </c:pt>
                <c:pt idx="27269">
                  <c:v>0.0</c:v>
                </c:pt>
                <c:pt idx="27270">
                  <c:v>0.001</c:v>
                </c:pt>
                <c:pt idx="27271">
                  <c:v>0.0</c:v>
                </c:pt>
                <c:pt idx="27272">
                  <c:v>0.001</c:v>
                </c:pt>
                <c:pt idx="27273">
                  <c:v>0.001</c:v>
                </c:pt>
                <c:pt idx="27274">
                  <c:v>0.0</c:v>
                </c:pt>
                <c:pt idx="27275">
                  <c:v>0.0</c:v>
                </c:pt>
                <c:pt idx="27276">
                  <c:v>0.0</c:v>
                </c:pt>
                <c:pt idx="27277">
                  <c:v>0.0</c:v>
                </c:pt>
                <c:pt idx="27278">
                  <c:v>0.0</c:v>
                </c:pt>
                <c:pt idx="27279">
                  <c:v>0.001</c:v>
                </c:pt>
                <c:pt idx="27280">
                  <c:v>0.0</c:v>
                </c:pt>
                <c:pt idx="27281">
                  <c:v>0.0</c:v>
                </c:pt>
                <c:pt idx="27282">
                  <c:v>0.001</c:v>
                </c:pt>
                <c:pt idx="27283">
                  <c:v>0.0</c:v>
                </c:pt>
                <c:pt idx="27284">
                  <c:v>0.001</c:v>
                </c:pt>
                <c:pt idx="27285">
                  <c:v>0.0</c:v>
                </c:pt>
                <c:pt idx="27286">
                  <c:v>0.001</c:v>
                </c:pt>
                <c:pt idx="27287">
                  <c:v>0.001</c:v>
                </c:pt>
                <c:pt idx="27288">
                  <c:v>0.001</c:v>
                </c:pt>
                <c:pt idx="27289">
                  <c:v>0.001</c:v>
                </c:pt>
                <c:pt idx="27290">
                  <c:v>0.001</c:v>
                </c:pt>
                <c:pt idx="27291">
                  <c:v>0.001</c:v>
                </c:pt>
                <c:pt idx="27292">
                  <c:v>0.0</c:v>
                </c:pt>
                <c:pt idx="27293">
                  <c:v>0.001</c:v>
                </c:pt>
                <c:pt idx="27294">
                  <c:v>0.001</c:v>
                </c:pt>
                <c:pt idx="27295">
                  <c:v>0.0</c:v>
                </c:pt>
                <c:pt idx="27296">
                  <c:v>0.001</c:v>
                </c:pt>
                <c:pt idx="27297">
                  <c:v>0.002</c:v>
                </c:pt>
                <c:pt idx="27298">
                  <c:v>0.001</c:v>
                </c:pt>
                <c:pt idx="27299">
                  <c:v>0.001</c:v>
                </c:pt>
                <c:pt idx="27300">
                  <c:v>0.001</c:v>
                </c:pt>
                <c:pt idx="27301">
                  <c:v>0.001</c:v>
                </c:pt>
                <c:pt idx="27302">
                  <c:v>0.001</c:v>
                </c:pt>
                <c:pt idx="27303">
                  <c:v>0.001</c:v>
                </c:pt>
                <c:pt idx="27304">
                  <c:v>0.0</c:v>
                </c:pt>
                <c:pt idx="27305">
                  <c:v>0.001</c:v>
                </c:pt>
                <c:pt idx="27306">
                  <c:v>0.001</c:v>
                </c:pt>
                <c:pt idx="27307">
                  <c:v>0.0</c:v>
                </c:pt>
                <c:pt idx="27308">
                  <c:v>0.0</c:v>
                </c:pt>
                <c:pt idx="27309">
                  <c:v>0.0</c:v>
                </c:pt>
                <c:pt idx="27310">
                  <c:v>0.001</c:v>
                </c:pt>
                <c:pt idx="27311">
                  <c:v>0.001</c:v>
                </c:pt>
                <c:pt idx="27312">
                  <c:v>0.0</c:v>
                </c:pt>
                <c:pt idx="27313">
                  <c:v>0.001</c:v>
                </c:pt>
                <c:pt idx="27314">
                  <c:v>0.001</c:v>
                </c:pt>
                <c:pt idx="27315">
                  <c:v>0.0</c:v>
                </c:pt>
                <c:pt idx="27316">
                  <c:v>0.0</c:v>
                </c:pt>
                <c:pt idx="27317">
                  <c:v>0.002</c:v>
                </c:pt>
                <c:pt idx="27318">
                  <c:v>0.001</c:v>
                </c:pt>
                <c:pt idx="27319">
                  <c:v>0.0</c:v>
                </c:pt>
                <c:pt idx="27320">
                  <c:v>0.001</c:v>
                </c:pt>
                <c:pt idx="27321">
                  <c:v>0.0</c:v>
                </c:pt>
                <c:pt idx="27322">
                  <c:v>0.001</c:v>
                </c:pt>
                <c:pt idx="27323">
                  <c:v>0.001</c:v>
                </c:pt>
                <c:pt idx="27324">
                  <c:v>0.0</c:v>
                </c:pt>
                <c:pt idx="27325">
                  <c:v>0.001</c:v>
                </c:pt>
                <c:pt idx="27326">
                  <c:v>0.001</c:v>
                </c:pt>
                <c:pt idx="27327">
                  <c:v>0.001</c:v>
                </c:pt>
                <c:pt idx="27328">
                  <c:v>0.001</c:v>
                </c:pt>
                <c:pt idx="27329">
                  <c:v>0.001</c:v>
                </c:pt>
                <c:pt idx="27330">
                  <c:v>0.001</c:v>
                </c:pt>
                <c:pt idx="27331">
                  <c:v>0.0</c:v>
                </c:pt>
                <c:pt idx="27332">
                  <c:v>0.001</c:v>
                </c:pt>
                <c:pt idx="27333">
                  <c:v>0.0</c:v>
                </c:pt>
                <c:pt idx="27334">
                  <c:v>0.001</c:v>
                </c:pt>
                <c:pt idx="27335">
                  <c:v>0.001</c:v>
                </c:pt>
                <c:pt idx="27336">
                  <c:v>0.002</c:v>
                </c:pt>
                <c:pt idx="27337">
                  <c:v>0.001</c:v>
                </c:pt>
                <c:pt idx="27338">
                  <c:v>0.0</c:v>
                </c:pt>
                <c:pt idx="27339">
                  <c:v>0.002</c:v>
                </c:pt>
                <c:pt idx="27340">
                  <c:v>0.001</c:v>
                </c:pt>
                <c:pt idx="27341">
                  <c:v>0.001</c:v>
                </c:pt>
                <c:pt idx="27342">
                  <c:v>0.001</c:v>
                </c:pt>
                <c:pt idx="27343">
                  <c:v>0.0</c:v>
                </c:pt>
                <c:pt idx="27344">
                  <c:v>0.0</c:v>
                </c:pt>
                <c:pt idx="27345">
                  <c:v>0.0</c:v>
                </c:pt>
                <c:pt idx="27346">
                  <c:v>0.001</c:v>
                </c:pt>
                <c:pt idx="27347">
                  <c:v>0.001</c:v>
                </c:pt>
                <c:pt idx="27348">
                  <c:v>0.001</c:v>
                </c:pt>
                <c:pt idx="27349">
                  <c:v>0.001</c:v>
                </c:pt>
                <c:pt idx="27350">
                  <c:v>0.001</c:v>
                </c:pt>
                <c:pt idx="27351">
                  <c:v>0.002</c:v>
                </c:pt>
                <c:pt idx="27352">
                  <c:v>0.001</c:v>
                </c:pt>
                <c:pt idx="27353">
                  <c:v>0.001</c:v>
                </c:pt>
                <c:pt idx="27354">
                  <c:v>0.002</c:v>
                </c:pt>
                <c:pt idx="27355">
                  <c:v>0.001</c:v>
                </c:pt>
                <c:pt idx="27356">
                  <c:v>0.001</c:v>
                </c:pt>
                <c:pt idx="27357">
                  <c:v>0.001</c:v>
                </c:pt>
                <c:pt idx="27358">
                  <c:v>0.0</c:v>
                </c:pt>
                <c:pt idx="27359">
                  <c:v>0.001</c:v>
                </c:pt>
                <c:pt idx="27360">
                  <c:v>0.0</c:v>
                </c:pt>
                <c:pt idx="27361">
                  <c:v>0.002</c:v>
                </c:pt>
                <c:pt idx="27362">
                  <c:v>0.0</c:v>
                </c:pt>
                <c:pt idx="27363">
                  <c:v>0.001</c:v>
                </c:pt>
                <c:pt idx="27364">
                  <c:v>0.001</c:v>
                </c:pt>
                <c:pt idx="27365">
                  <c:v>0.0</c:v>
                </c:pt>
                <c:pt idx="27366">
                  <c:v>0.001</c:v>
                </c:pt>
                <c:pt idx="27367">
                  <c:v>0.0</c:v>
                </c:pt>
                <c:pt idx="27368">
                  <c:v>0.0</c:v>
                </c:pt>
                <c:pt idx="27369">
                  <c:v>0.001</c:v>
                </c:pt>
                <c:pt idx="27370">
                  <c:v>0.001</c:v>
                </c:pt>
                <c:pt idx="27371">
                  <c:v>0.0</c:v>
                </c:pt>
                <c:pt idx="27372">
                  <c:v>0.001</c:v>
                </c:pt>
                <c:pt idx="27373">
                  <c:v>0.001</c:v>
                </c:pt>
                <c:pt idx="27374">
                  <c:v>0.0</c:v>
                </c:pt>
                <c:pt idx="27375">
                  <c:v>0.001</c:v>
                </c:pt>
                <c:pt idx="27376">
                  <c:v>0.002</c:v>
                </c:pt>
                <c:pt idx="27377">
                  <c:v>0.0</c:v>
                </c:pt>
                <c:pt idx="27378">
                  <c:v>0.001</c:v>
                </c:pt>
                <c:pt idx="27379">
                  <c:v>0.001</c:v>
                </c:pt>
                <c:pt idx="27380">
                  <c:v>0.0</c:v>
                </c:pt>
                <c:pt idx="27381">
                  <c:v>0.0</c:v>
                </c:pt>
                <c:pt idx="27382">
                  <c:v>0.0</c:v>
                </c:pt>
                <c:pt idx="27383">
                  <c:v>0.0</c:v>
                </c:pt>
                <c:pt idx="27384">
                  <c:v>0.0</c:v>
                </c:pt>
                <c:pt idx="27385">
                  <c:v>0.0</c:v>
                </c:pt>
                <c:pt idx="27386">
                  <c:v>0.0</c:v>
                </c:pt>
                <c:pt idx="27387">
                  <c:v>0.001</c:v>
                </c:pt>
                <c:pt idx="27388">
                  <c:v>0.001</c:v>
                </c:pt>
                <c:pt idx="27389">
                  <c:v>0.0</c:v>
                </c:pt>
                <c:pt idx="27390">
                  <c:v>0.0</c:v>
                </c:pt>
                <c:pt idx="27391">
                  <c:v>0.001</c:v>
                </c:pt>
                <c:pt idx="27392">
                  <c:v>0.0</c:v>
                </c:pt>
                <c:pt idx="27393">
                  <c:v>0.001</c:v>
                </c:pt>
                <c:pt idx="27394">
                  <c:v>0.0</c:v>
                </c:pt>
                <c:pt idx="27395">
                  <c:v>0.0</c:v>
                </c:pt>
                <c:pt idx="27396">
                  <c:v>0.001</c:v>
                </c:pt>
                <c:pt idx="27397">
                  <c:v>0.001</c:v>
                </c:pt>
                <c:pt idx="27398">
                  <c:v>0.0</c:v>
                </c:pt>
                <c:pt idx="27399">
                  <c:v>0.0</c:v>
                </c:pt>
                <c:pt idx="27400">
                  <c:v>0.001</c:v>
                </c:pt>
                <c:pt idx="27401">
                  <c:v>0.0</c:v>
                </c:pt>
                <c:pt idx="27402">
                  <c:v>0.001</c:v>
                </c:pt>
                <c:pt idx="27403">
                  <c:v>0.0</c:v>
                </c:pt>
                <c:pt idx="27404">
                  <c:v>0.0</c:v>
                </c:pt>
                <c:pt idx="27405">
                  <c:v>0.001</c:v>
                </c:pt>
                <c:pt idx="27406">
                  <c:v>0.001</c:v>
                </c:pt>
                <c:pt idx="27407">
                  <c:v>0.0</c:v>
                </c:pt>
                <c:pt idx="27408">
                  <c:v>0.002</c:v>
                </c:pt>
                <c:pt idx="27409">
                  <c:v>0.0</c:v>
                </c:pt>
                <c:pt idx="27410">
                  <c:v>0.0</c:v>
                </c:pt>
                <c:pt idx="27411">
                  <c:v>0.001</c:v>
                </c:pt>
                <c:pt idx="27412">
                  <c:v>0.0</c:v>
                </c:pt>
                <c:pt idx="27413">
                  <c:v>0.001</c:v>
                </c:pt>
                <c:pt idx="27414">
                  <c:v>0.001</c:v>
                </c:pt>
                <c:pt idx="27415">
                  <c:v>0.001</c:v>
                </c:pt>
                <c:pt idx="27416">
                  <c:v>0.0</c:v>
                </c:pt>
                <c:pt idx="27417">
                  <c:v>0.001</c:v>
                </c:pt>
                <c:pt idx="27418">
                  <c:v>0.002</c:v>
                </c:pt>
                <c:pt idx="27419">
                  <c:v>0.001</c:v>
                </c:pt>
                <c:pt idx="27420">
                  <c:v>0.002</c:v>
                </c:pt>
                <c:pt idx="27421">
                  <c:v>0.0</c:v>
                </c:pt>
                <c:pt idx="27422">
                  <c:v>0.001</c:v>
                </c:pt>
                <c:pt idx="27423">
                  <c:v>0.0</c:v>
                </c:pt>
                <c:pt idx="27424">
                  <c:v>0.001</c:v>
                </c:pt>
                <c:pt idx="27425">
                  <c:v>0.001</c:v>
                </c:pt>
                <c:pt idx="27426">
                  <c:v>0.001</c:v>
                </c:pt>
                <c:pt idx="27427">
                  <c:v>0.001</c:v>
                </c:pt>
                <c:pt idx="27428">
                  <c:v>0.0</c:v>
                </c:pt>
                <c:pt idx="27429">
                  <c:v>0.001</c:v>
                </c:pt>
                <c:pt idx="27430">
                  <c:v>0.002</c:v>
                </c:pt>
                <c:pt idx="27431">
                  <c:v>0.001</c:v>
                </c:pt>
                <c:pt idx="27432">
                  <c:v>0.001</c:v>
                </c:pt>
                <c:pt idx="27433">
                  <c:v>0.0</c:v>
                </c:pt>
                <c:pt idx="27434">
                  <c:v>0.002</c:v>
                </c:pt>
                <c:pt idx="27435">
                  <c:v>0.001</c:v>
                </c:pt>
                <c:pt idx="27436">
                  <c:v>0.002</c:v>
                </c:pt>
                <c:pt idx="27437">
                  <c:v>0.0</c:v>
                </c:pt>
                <c:pt idx="27438">
                  <c:v>0.001</c:v>
                </c:pt>
                <c:pt idx="27439">
                  <c:v>0.0</c:v>
                </c:pt>
                <c:pt idx="27440">
                  <c:v>0.001</c:v>
                </c:pt>
                <c:pt idx="27441">
                  <c:v>0.001</c:v>
                </c:pt>
                <c:pt idx="27442">
                  <c:v>0.001</c:v>
                </c:pt>
                <c:pt idx="27443">
                  <c:v>0.0</c:v>
                </c:pt>
                <c:pt idx="27444">
                  <c:v>0.0</c:v>
                </c:pt>
                <c:pt idx="27445">
                  <c:v>0.0</c:v>
                </c:pt>
                <c:pt idx="27446">
                  <c:v>0.001</c:v>
                </c:pt>
                <c:pt idx="27447">
                  <c:v>0.001</c:v>
                </c:pt>
                <c:pt idx="27448">
                  <c:v>0.0</c:v>
                </c:pt>
                <c:pt idx="27449">
                  <c:v>0.001</c:v>
                </c:pt>
                <c:pt idx="27450">
                  <c:v>0.0</c:v>
                </c:pt>
                <c:pt idx="27451">
                  <c:v>0.001</c:v>
                </c:pt>
                <c:pt idx="27452">
                  <c:v>0.0</c:v>
                </c:pt>
                <c:pt idx="27453">
                  <c:v>0.0</c:v>
                </c:pt>
                <c:pt idx="27454">
                  <c:v>0.0</c:v>
                </c:pt>
                <c:pt idx="27455">
                  <c:v>0.001</c:v>
                </c:pt>
                <c:pt idx="27456">
                  <c:v>0.001</c:v>
                </c:pt>
                <c:pt idx="27457">
                  <c:v>0.0</c:v>
                </c:pt>
                <c:pt idx="27458">
                  <c:v>0.001</c:v>
                </c:pt>
                <c:pt idx="27459">
                  <c:v>0.0</c:v>
                </c:pt>
                <c:pt idx="27460">
                  <c:v>0.001</c:v>
                </c:pt>
                <c:pt idx="27461">
                  <c:v>0.0</c:v>
                </c:pt>
                <c:pt idx="27462">
                  <c:v>0.0</c:v>
                </c:pt>
                <c:pt idx="27463">
                  <c:v>0.001</c:v>
                </c:pt>
                <c:pt idx="27464">
                  <c:v>0.001</c:v>
                </c:pt>
                <c:pt idx="27465">
                  <c:v>0.0</c:v>
                </c:pt>
                <c:pt idx="27466">
                  <c:v>0.001</c:v>
                </c:pt>
                <c:pt idx="27467">
                  <c:v>0.0</c:v>
                </c:pt>
                <c:pt idx="27468">
                  <c:v>0.001</c:v>
                </c:pt>
                <c:pt idx="27469">
                  <c:v>0.001</c:v>
                </c:pt>
                <c:pt idx="27470">
                  <c:v>0.001</c:v>
                </c:pt>
                <c:pt idx="27471">
                  <c:v>0.0</c:v>
                </c:pt>
                <c:pt idx="27472">
                  <c:v>0.0</c:v>
                </c:pt>
                <c:pt idx="27473">
                  <c:v>0.001</c:v>
                </c:pt>
                <c:pt idx="27474">
                  <c:v>0.0</c:v>
                </c:pt>
                <c:pt idx="27475">
                  <c:v>0.001</c:v>
                </c:pt>
                <c:pt idx="27476">
                  <c:v>0.0</c:v>
                </c:pt>
                <c:pt idx="27477">
                  <c:v>0.0</c:v>
                </c:pt>
                <c:pt idx="27478">
                  <c:v>0.0</c:v>
                </c:pt>
                <c:pt idx="27479">
                  <c:v>0.001</c:v>
                </c:pt>
                <c:pt idx="27480">
                  <c:v>0.0</c:v>
                </c:pt>
                <c:pt idx="27481">
                  <c:v>0.002</c:v>
                </c:pt>
                <c:pt idx="27482">
                  <c:v>0.002</c:v>
                </c:pt>
                <c:pt idx="27483">
                  <c:v>0.0</c:v>
                </c:pt>
                <c:pt idx="27484">
                  <c:v>0.001</c:v>
                </c:pt>
                <c:pt idx="27485">
                  <c:v>0.001</c:v>
                </c:pt>
                <c:pt idx="27486">
                  <c:v>0.002</c:v>
                </c:pt>
                <c:pt idx="27487">
                  <c:v>0.0</c:v>
                </c:pt>
                <c:pt idx="27488">
                  <c:v>0.0</c:v>
                </c:pt>
                <c:pt idx="27489">
                  <c:v>0.001</c:v>
                </c:pt>
                <c:pt idx="27490">
                  <c:v>0.0</c:v>
                </c:pt>
                <c:pt idx="27491">
                  <c:v>0.001</c:v>
                </c:pt>
                <c:pt idx="27492">
                  <c:v>0.001</c:v>
                </c:pt>
                <c:pt idx="27493">
                  <c:v>0.001</c:v>
                </c:pt>
                <c:pt idx="27494">
                  <c:v>0.0</c:v>
                </c:pt>
                <c:pt idx="27495">
                  <c:v>0.001</c:v>
                </c:pt>
                <c:pt idx="27496">
                  <c:v>0.001</c:v>
                </c:pt>
                <c:pt idx="27497">
                  <c:v>0.002</c:v>
                </c:pt>
                <c:pt idx="27498">
                  <c:v>0.001</c:v>
                </c:pt>
                <c:pt idx="27499">
                  <c:v>0.0</c:v>
                </c:pt>
                <c:pt idx="27500">
                  <c:v>0.0</c:v>
                </c:pt>
                <c:pt idx="27501">
                  <c:v>0.001</c:v>
                </c:pt>
                <c:pt idx="27502">
                  <c:v>0.001</c:v>
                </c:pt>
                <c:pt idx="27503">
                  <c:v>0.0</c:v>
                </c:pt>
                <c:pt idx="27504">
                  <c:v>0.001</c:v>
                </c:pt>
                <c:pt idx="27505">
                  <c:v>0.002</c:v>
                </c:pt>
                <c:pt idx="27506">
                  <c:v>0.0</c:v>
                </c:pt>
                <c:pt idx="27507">
                  <c:v>0.002</c:v>
                </c:pt>
                <c:pt idx="27508">
                  <c:v>0.001</c:v>
                </c:pt>
                <c:pt idx="27509">
                  <c:v>0.001</c:v>
                </c:pt>
                <c:pt idx="27510">
                  <c:v>0.001</c:v>
                </c:pt>
                <c:pt idx="27511">
                  <c:v>0.001</c:v>
                </c:pt>
                <c:pt idx="27512">
                  <c:v>0.001</c:v>
                </c:pt>
                <c:pt idx="27513">
                  <c:v>0.001</c:v>
                </c:pt>
                <c:pt idx="27514">
                  <c:v>0.0</c:v>
                </c:pt>
                <c:pt idx="27515">
                  <c:v>0.001</c:v>
                </c:pt>
                <c:pt idx="27516">
                  <c:v>0.001</c:v>
                </c:pt>
                <c:pt idx="27517">
                  <c:v>0.001</c:v>
                </c:pt>
                <c:pt idx="27518">
                  <c:v>0.0</c:v>
                </c:pt>
                <c:pt idx="27519">
                  <c:v>0.001</c:v>
                </c:pt>
                <c:pt idx="27520">
                  <c:v>0.0</c:v>
                </c:pt>
                <c:pt idx="27521">
                  <c:v>0.001</c:v>
                </c:pt>
                <c:pt idx="27522">
                  <c:v>0.001</c:v>
                </c:pt>
                <c:pt idx="27523">
                  <c:v>0.0</c:v>
                </c:pt>
                <c:pt idx="27524">
                  <c:v>0.0</c:v>
                </c:pt>
                <c:pt idx="27525">
                  <c:v>0.001</c:v>
                </c:pt>
                <c:pt idx="27526">
                  <c:v>0.0</c:v>
                </c:pt>
                <c:pt idx="27527">
                  <c:v>0.0</c:v>
                </c:pt>
                <c:pt idx="27528">
                  <c:v>0.001</c:v>
                </c:pt>
                <c:pt idx="27529">
                  <c:v>0.002</c:v>
                </c:pt>
                <c:pt idx="27530">
                  <c:v>0.0</c:v>
                </c:pt>
                <c:pt idx="27531">
                  <c:v>0.001</c:v>
                </c:pt>
                <c:pt idx="27532">
                  <c:v>0.0</c:v>
                </c:pt>
                <c:pt idx="27533">
                  <c:v>0.001</c:v>
                </c:pt>
                <c:pt idx="27534">
                  <c:v>0.001</c:v>
                </c:pt>
                <c:pt idx="27535">
                  <c:v>0.0</c:v>
                </c:pt>
                <c:pt idx="27536">
                  <c:v>0.002</c:v>
                </c:pt>
                <c:pt idx="27537">
                  <c:v>0.0</c:v>
                </c:pt>
                <c:pt idx="27538">
                  <c:v>0.0</c:v>
                </c:pt>
                <c:pt idx="27539">
                  <c:v>0.001</c:v>
                </c:pt>
                <c:pt idx="27540">
                  <c:v>0.001</c:v>
                </c:pt>
                <c:pt idx="27541">
                  <c:v>0.0</c:v>
                </c:pt>
                <c:pt idx="27542">
                  <c:v>0.001</c:v>
                </c:pt>
                <c:pt idx="27543">
                  <c:v>0.001</c:v>
                </c:pt>
                <c:pt idx="27544">
                  <c:v>0.002</c:v>
                </c:pt>
                <c:pt idx="27545">
                  <c:v>0.001</c:v>
                </c:pt>
                <c:pt idx="27546">
                  <c:v>0.0</c:v>
                </c:pt>
                <c:pt idx="27547">
                  <c:v>0.0</c:v>
                </c:pt>
                <c:pt idx="27548">
                  <c:v>0.001</c:v>
                </c:pt>
                <c:pt idx="27549">
                  <c:v>0.001</c:v>
                </c:pt>
                <c:pt idx="27550">
                  <c:v>0.001</c:v>
                </c:pt>
                <c:pt idx="27551">
                  <c:v>0.002</c:v>
                </c:pt>
                <c:pt idx="27552">
                  <c:v>0.001</c:v>
                </c:pt>
                <c:pt idx="27553">
                  <c:v>0.001</c:v>
                </c:pt>
                <c:pt idx="27554">
                  <c:v>0.001</c:v>
                </c:pt>
                <c:pt idx="27555">
                  <c:v>0.001</c:v>
                </c:pt>
                <c:pt idx="27556">
                  <c:v>0.001</c:v>
                </c:pt>
                <c:pt idx="27557">
                  <c:v>0.001</c:v>
                </c:pt>
                <c:pt idx="27558">
                  <c:v>0.0</c:v>
                </c:pt>
                <c:pt idx="27559">
                  <c:v>0.0</c:v>
                </c:pt>
                <c:pt idx="27560">
                  <c:v>0.0</c:v>
                </c:pt>
                <c:pt idx="27561">
                  <c:v>0.0</c:v>
                </c:pt>
                <c:pt idx="27562">
                  <c:v>0.0</c:v>
                </c:pt>
                <c:pt idx="27563">
                  <c:v>0.001</c:v>
                </c:pt>
                <c:pt idx="27564">
                  <c:v>0.001</c:v>
                </c:pt>
                <c:pt idx="27565">
                  <c:v>0.001</c:v>
                </c:pt>
                <c:pt idx="27566">
                  <c:v>0.0</c:v>
                </c:pt>
                <c:pt idx="27567">
                  <c:v>0.0</c:v>
                </c:pt>
                <c:pt idx="27568">
                  <c:v>0.001</c:v>
                </c:pt>
                <c:pt idx="27569">
                  <c:v>0.0</c:v>
                </c:pt>
                <c:pt idx="27570">
                  <c:v>0.001</c:v>
                </c:pt>
                <c:pt idx="27571">
                  <c:v>0.0</c:v>
                </c:pt>
                <c:pt idx="27572">
                  <c:v>0.001</c:v>
                </c:pt>
                <c:pt idx="27573">
                  <c:v>0.001</c:v>
                </c:pt>
                <c:pt idx="27574">
                  <c:v>0.0</c:v>
                </c:pt>
                <c:pt idx="27575">
                  <c:v>0.001</c:v>
                </c:pt>
                <c:pt idx="27576">
                  <c:v>0.001</c:v>
                </c:pt>
                <c:pt idx="27577">
                  <c:v>0.001</c:v>
                </c:pt>
                <c:pt idx="27578">
                  <c:v>0.001</c:v>
                </c:pt>
                <c:pt idx="27579">
                  <c:v>0.001</c:v>
                </c:pt>
                <c:pt idx="27580">
                  <c:v>0.002</c:v>
                </c:pt>
                <c:pt idx="27581">
                  <c:v>0.0</c:v>
                </c:pt>
                <c:pt idx="27582">
                  <c:v>0.002</c:v>
                </c:pt>
                <c:pt idx="27583">
                  <c:v>0.0</c:v>
                </c:pt>
                <c:pt idx="27584">
                  <c:v>0.0</c:v>
                </c:pt>
                <c:pt idx="27585">
                  <c:v>0.001</c:v>
                </c:pt>
                <c:pt idx="27586">
                  <c:v>0.001</c:v>
                </c:pt>
                <c:pt idx="27587">
                  <c:v>0.0</c:v>
                </c:pt>
                <c:pt idx="27588">
                  <c:v>0.001</c:v>
                </c:pt>
                <c:pt idx="27589">
                  <c:v>0.001</c:v>
                </c:pt>
                <c:pt idx="27590">
                  <c:v>0.0</c:v>
                </c:pt>
                <c:pt idx="27591">
                  <c:v>0.002</c:v>
                </c:pt>
                <c:pt idx="27592">
                  <c:v>0.0</c:v>
                </c:pt>
                <c:pt idx="27593">
                  <c:v>0.001</c:v>
                </c:pt>
                <c:pt idx="27594">
                  <c:v>0.0</c:v>
                </c:pt>
                <c:pt idx="27595">
                  <c:v>0.003</c:v>
                </c:pt>
                <c:pt idx="27596">
                  <c:v>0.002</c:v>
                </c:pt>
                <c:pt idx="27597">
                  <c:v>0.001</c:v>
                </c:pt>
                <c:pt idx="27598">
                  <c:v>0.001</c:v>
                </c:pt>
                <c:pt idx="27599">
                  <c:v>0.0</c:v>
                </c:pt>
                <c:pt idx="27600">
                  <c:v>0.0</c:v>
                </c:pt>
                <c:pt idx="27601">
                  <c:v>0.001</c:v>
                </c:pt>
                <c:pt idx="27602">
                  <c:v>0.001</c:v>
                </c:pt>
                <c:pt idx="27603">
                  <c:v>0.0</c:v>
                </c:pt>
                <c:pt idx="27604">
                  <c:v>0.001</c:v>
                </c:pt>
                <c:pt idx="27605">
                  <c:v>0.0</c:v>
                </c:pt>
                <c:pt idx="27606">
                  <c:v>0.0</c:v>
                </c:pt>
                <c:pt idx="27607">
                  <c:v>0.0</c:v>
                </c:pt>
                <c:pt idx="27608">
                  <c:v>0.0</c:v>
                </c:pt>
                <c:pt idx="27609">
                  <c:v>0.0</c:v>
                </c:pt>
                <c:pt idx="27610">
                  <c:v>0.001</c:v>
                </c:pt>
                <c:pt idx="27611">
                  <c:v>0.002</c:v>
                </c:pt>
                <c:pt idx="27612">
                  <c:v>0.001</c:v>
                </c:pt>
                <c:pt idx="27613">
                  <c:v>0.001</c:v>
                </c:pt>
                <c:pt idx="27614">
                  <c:v>0.0</c:v>
                </c:pt>
                <c:pt idx="27615">
                  <c:v>0.002</c:v>
                </c:pt>
                <c:pt idx="27616">
                  <c:v>0.001</c:v>
                </c:pt>
                <c:pt idx="27617">
                  <c:v>0.001</c:v>
                </c:pt>
                <c:pt idx="27618">
                  <c:v>0.002</c:v>
                </c:pt>
                <c:pt idx="27619">
                  <c:v>0.001</c:v>
                </c:pt>
                <c:pt idx="27620">
                  <c:v>0.001</c:v>
                </c:pt>
                <c:pt idx="27621">
                  <c:v>0.0</c:v>
                </c:pt>
                <c:pt idx="27622">
                  <c:v>0.001</c:v>
                </c:pt>
                <c:pt idx="27623">
                  <c:v>0.001</c:v>
                </c:pt>
                <c:pt idx="27624">
                  <c:v>0.001</c:v>
                </c:pt>
                <c:pt idx="27625">
                  <c:v>0.002</c:v>
                </c:pt>
                <c:pt idx="27626">
                  <c:v>0.002</c:v>
                </c:pt>
                <c:pt idx="27627">
                  <c:v>0.002</c:v>
                </c:pt>
                <c:pt idx="27628">
                  <c:v>0.001</c:v>
                </c:pt>
                <c:pt idx="27629">
                  <c:v>0.002</c:v>
                </c:pt>
                <c:pt idx="27630">
                  <c:v>0.001</c:v>
                </c:pt>
                <c:pt idx="27631">
                  <c:v>0.001</c:v>
                </c:pt>
                <c:pt idx="27632">
                  <c:v>0.001</c:v>
                </c:pt>
                <c:pt idx="27633">
                  <c:v>0.001</c:v>
                </c:pt>
                <c:pt idx="27634">
                  <c:v>0.001</c:v>
                </c:pt>
                <c:pt idx="27635">
                  <c:v>0.001</c:v>
                </c:pt>
                <c:pt idx="27636">
                  <c:v>0.001</c:v>
                </c:pt>
                <c:pt idx="27637">
                  <c:v>0.0</c:v>
                </c:pt>
                <c:pt idx="27638">
                  <c:v>0.0</c:v>
                </c:pt>
                <c:pt idx="27639">
                  <c:v>0.001</c:v>
                </c:pt>
                <c:pt idx="27640">
                  <c:v>0.002</c:v>
                </c:pt>
                <c:pt idx="27641">
                  <c:v>0.001</c:v>
                </c:pt>
                <c:pt idx="27642">
                  <c:v>0.0</c:v>
                </c:pt>
                <c:pt idx="27643">
                  <c:v>0.001</c:v>
                </c:pt>
                <c:pt idx="27644">
                  <c:v>0.0</c:v>
                </c:pt>
                <c:pt idx="27645">
                  <c:v>0.0</c:v>
                </c:pt>
                <c:pt idx="27646">
                  <c:v>0.001</c:v>
                </c:pt>
                <c:pt idx="27647">
                  <c:v>0.002</c:v>
                </c:pt>
                <c:pt idx="27648">
                  <c:v>0.001</c:v>
                </c:pt>
                <c:pt idx="27649">
                  <c:v>0.002</c:v>
                </c:pt>
                <c:pt idx="27650">
                  <c:v>0.001</c:v>
                </c:pt>
                <c:pt idx="27651">
                  <c:v>0.002</c:v>
                </c:pt>
                <c:pt idx="27652">
                  <c:v>0.001</c:v>
                </c:pt>
                <c:pt idx="27653">
                  <c:v>0.001</c:v>
                </c:pt>
                <c:pt idx="27654">
                  <c:v>0.0</c:v>
                </c:pt>
                <c:pt idx="27655">
                  <c:v>0.001</c:v>
                </c:pt>
                <c:pt idx="27656">
                  <c:v>0.0</c:v>
                </c:pt>
                <c:pt idx="27657">
                  <c:v>0.001</c:v>
                </c:pt>
                <c:pt idx="27658">
                  <c:v>0.002</c:v>
                </c:pt>
                <c:pt idx="27659">
                  <c:v>0.0</c:v>
                </c:pt>
                <c:pt idx="27660">
                  <c:v>0.0</c:v>
                </c:pt>
                <c:pt idx="27661">
                  <c:v>0.001</c:v>
                </c:pt>
                <c:pt idx="27662">
                  <c:v>0.001</c:v>
                </c:pt>
                <c:pt idx="27663">
                  <c:v>0.0</c:v>
                </c:pt>
                <c:pt idx="27664">
                  <c:v>0.001</c:v>
                </c:pt>
                <c:pt idx="27665">
                  <c:v>0.002</c:v>
                </c:pt>
                <c:pt idx="27666">
                  <c:v>0.001</c:v>
                </c:pt>
                <c:pt idx="27667">
                  <c:v>0.001</c:v>
                </c:pt>
                <c:pt idx="27668">
                  <c:v>0.0</c:v>
                </c:pt>
                <c:pt idx="27669">
                  <c:v>0.0</c:v>
                </c:pt>
                <c:pt idx="27670">
                  <c:v>0.001</c:v>
                </c:pt>
                <c:pt idx="27671">
                  <c:v>0.001</c:v>
                </c:pt>
                <c:pt idx="27672">
                  <c:v>0.001</c:v>
                </c:pt>
                <c:pt idx="27673">
                  <c:v>0.002</c:v>
                </c:pt>
                <c:pt idx="27674">
                  <c:v>0.002</c:v>
                </c:pt>
                <c:pt idx="27675">
                  <c:v>0.0</c:v>
                </c:pt>
                <c:pt idx="27676">
                  <c:v>0.002</c:v>
                </c:pt>
                <c:pt idx="27677">
                  <c:v>0.0</c:v>
                </c:pt>
                <c:pt idx="27678">
                  <c:v>0.001</c:v>
                </c:pt>
                <c:pt idx="27679">
                  <c:v>0.001</c:v>
                </c:pt>
                <c:pt idx="27680">
                  <c:v>0.001</c:v>
                </c:pt>
                <c:pt idx="27681">
                  <c:v>0.001</c:v>
                </c:pt>
                <c:pt idx="27682">
                  <c:v>0.002</c:v>
                </c:pt>
                <c:pt idx="27683">
                  <c:v>0.001</c:v>
                </c:pt>
                <c:pt idx="27684">
                  <c:v>0.0</c:v>
                </c:pt>
                <c:pt idx="27685">
                  <c:v>0.0</c:v>
                </c:pt>
                <c:pt idx="27686">
                  <c:v>0.001</c:v>
                </c:pt>
                <c:pt idx="27687">
                  <c:v>0.0</c:v>
                </c:pt>
                <c:pt idx="27688">
                  <c:v>0.001</c:v>
                </c:pt>
                <c:pt idx="27689">
                  <c:v>0.001</c:v>
                </c:pt>
                <c:pt idx="27690">
                  <c:v>0.0</c:v>
                </c:pt>
                <c:pt idx="27691">
                  <c:v>0.003</c:v>
                </c:pt>
                <c:pt idx="27692">
                  <c:v>0.001</c:v>
                </c:pt>
                <c:pt idx="27693">
                  <c:v>0.001</c:v>
                </c:pt>
                <c:pt idx="27694">
                  <c:v>0.001</c:v>
                </c:pt>
                <c:pt idx="27695">
                  <c:v>0.001</c:v>
                </c:pt>
                <c:pt idx="27696">
                  <c:v>0.001</c:v>
                </c:pt>
                <c:pt idx="27697">
                  <c:v>0.001</c:v>
                </c:pt>
                <c:pt idx="27698">
                  <c:v>0.0</c:v>
                </c:pt>
                <c:pt idx="27699">
                  <c:v>0.001</c:v>
                </c:pt>
                <c:pt idx="27700">
                  <c:v>0.002</c:v>
                </c:pt>
                <c:pt idx="27701">
                  <c:v>0.0</c:v>
                </c:pt>
                <c:pt idx="27702">
                  <c:v>0.001</c:v>
                </c:pt>
                <c:pt idx="27703">
                  <c:v>0.001</c:v>
                </c:pt>
                <c:pt idx="27704">
                  <c:v>0.002</c:v>
                </c:pt>
                <c:pt idx="27705">
                  <c:v>0.0</c:v>
                </c:pt>
                <c:pt idx="27706">
                  <c:v>0.002</c:v>
                </c:pt>
                <c:pt idx="27707">
                  <c:v>0.0</c:v>
                </c:pt>
                <c:pt idx="27708">
                  <c:v>0.001</c:v>
                </c:pt>
                <c:pt idx="27709">
                  <c:v>0.002</c:v>
                </c:pt>
                <c:pt idx="27710">
                  <c:v>0.002</c:v>
                </c:pt>
                <c:pt idx="27711">
                  <c:v>0.002</c:v>
                </c:pt>
                <c:pt idx="27712">
                  <c:v>0.0</c:v>
                </c:pt>
                <c:pt idx="27713">
                  <c:v>0.001</c:v>
                </c:pt>
                <c:pt idx="27714">
                  <c:v>0.0</c:v>
                </c:pt>
                <c:pt idx="27715">
                  <c:v>0.001</c:v>
                </c:pt>
                <c:pt idx="27716">
                  <c:v>0.001</c:v>
                </c:pt>
                <c:pt idx="27717">
                  <c:v>0.001</c:v>
                </c:pt>
                <c:pt idx="27718">
                  <c:v>0.002</c:v>
                </c:pt>
                <c:pt idx="27719">
                  <c:v>0.002</c:v>
                </c:pt>
                <c:pt idx="27720">
                  <c:v>0.001</c:v>
                </c:pt>
                <c:pt idx="27721">
                  <c:v>0.0</c:v>
                </c:pt>
                <c:pt idx="27722">
                  <c:v>0.0</c:v>
                </c:pt>
                <c:pt idx="27723">
                  <c:v>0.0</c:v>
                </c:pt>
                <c:pt idx="27724">
                  <c:v>0.002</c:v>
                </c:pt>
                <c:pt idx="27725">
                  <c:v>0.001</c:v>
                </c:pt>
                <c:pt idx="27726">
                  <c:v>0.0</c:v>
                </c:pt>
                <c:pt idx="27727">
                  <c:v>0.002</c:v>
                </c:pt>
                <c:pt idx="27728">
                  <c:v>0.001</c:v>
                </c:pt>
                <c:pt idx="27729">
                  <c:v>0.0</c:v>
                </c:pt>
                <c:pt idx="27730">
                  <c:v>0.001</c:v>
                </c:pt>
                <c:pt idx="27731">
                  <c:v>0.0</c:v>
                </c:pt>
                <c:pt idx="27732">
                  <c:v>0.001</c:v>
                </c:pt>
                <c:pt idx="27733">
                  <c:v>0.0</c:v>
                </c:pt>
                <c:pt idx="27734">
                  <c:v>0.001</c:v>
                </c:pt>
                <c:pt idx="27735">
                  <c:v>0.0</c:v>
                </c:pt>
                <c:pt idx="27736">
                  <c:v>0.0</c:v>
                </c:pt>
                <c:pt idx="27737">
                  <c:v>0.001</c:v>
                </c:pt>
                <c:pt idx="27738">
                  <c:v>0.001</c:v>
                </c:pt>
                <c:pt idx="27739">
                  <c:v>0.001</c:v>
                </c:pt>
                <c:pt idx="27740">
                  <c:v>0.001</c:v>
                </c:pt>
                <c:pt idx="27741">
                  <c:v>0.001</c:v>
                </c:pt>
                <c:pt idx="27742">
                  <c:v>0.001</c:v>
                </c:pt>
                <c:pt idx="27743">
                  <c:v>0.001</c:v>
                </c:pt>
                <c:pt idx="27744">
                  <c:v>0.0</c:v>
                </c:pt>
                <c:pt idx="27745">
                  <c:v>0.002</c:v>
                </c:pt>
                <c:pt idx="27746">
                  <c:v>0.001</c:v>
                </c:pt>
                <c:pt idx="27747">
                  <c:v>0.002</c:v>
                </c:pt>
                <c:pt idx="27748">
                  <c:v>0.0</c:v>
                </c:pt>
                <c:pt idx="27749">
                  <c:v>0.0</c:v>
                </c:pt>
                <c:pt idx="27750">
                  <c:v>0.0</c:v>
                </c:pt>
                <c:pt idx="27751">
                  <c:v>0.0</c:v>
                </c:pt>
                <c:pt idx="27752">
                  <c:v>0.001</c:v>
                </c:pt>
                <c:pt idx="27753">
                  <c:v>0.001</c:v>
                </c:pt>
                <c:pt idx="27754">
                  <c:v>0.003</c:v>
                </c:pt>
                <c:pt idx="27755">
                  <c:v>0.009</c:v>
                </c:pt>
                <c:pt idx="27756">
                  <c:v>0.011</c:v>
                </c:pt>
                <c:pt idx="27757">
                  <c:v>0.013</c:v>
                </c:pt>
                <c:pt idx="27758">
                  <c:v>0.012</c:v>
                </c:pt>
                <c:pt idx="27759">
                  <c:v>0.011</c:v>
                </c:pt>
                <c:pt idx="27760">
                  <c:v>0.011</c:v>
                </c:pt>
                <c:pt idx="27761">
                  <c:v>0.012</c:v>
                </c:pt>
                <c:pt idx="27762">
                  <c:v>0.011</c:v>
                </c:pt>
                <c:pt idx="27763">
                  <c:v>0.006</c:v>
                </c:pt>
                <c:pt idx="27764">
                  <c:v>0.004</c:v>
                </c:pt>
                <c:pt idx="27765">
                  <c:v>0.008</c:v>
                </c:pt>
                <c:pt idx="27766">
                  <c:v>0.012</c:v>
                </c:pt>
                <c:pt idx="27767">
                  <c:v>0.014</c:v>
                </c:pt>
                <c:pt idx="27768">
                  <c:v>0.012</c:v>
                </c:pt>
                <c:pt idx="27769">
                  <c:v>0.011</c:v>
                </c:pt>
                <c:pt idx="27770">
                  <c:v>0.011</c:v>
                </c:pt>
                <c:pt idx="27771">
                  <c:v>0.006</c:v>
                </c:pt>
                <c:pt idx="27772">
                  <c:v>0.004</c:v>
                </c:pt>
                <c:pt idx="27773">
                  <c:v>0.005</c:v>
                </c:pt>
                <c:pt idx="27774">
                  <c:v>0.009</c:v>
                </c:pt>
                <c:pt idx="27775">
                  <c:v>0.006</c:v>
                </c:pt>
                <c:pt idx="27776">
                  <c:v>0.01</c:v>
                </c:pt>
                <c:pt idx="27777">
                  <c:v>0.013</c:v>
                </c:pt>
                <c:pt idx="27778">
                  <c:v>0.011</c:v>
                </c:pt>
                <c:pt idx="27779">
                  <c:v>0.009</c:v>
                </c:pt>
                <c:pt idx="27780">
                  <c:v>0.013</c:v>
                </c:pt>
                <c:pt idx="27781">
                  <c:v>0.009</c:v>
                </c:pt>
                <c:pt idx="27782">
                  <c:v>0.011</c:v>
                </c:pt>
                <c:pt idx="27783">
                  <c:v>0.012</c:v>
                </c:pt>
                <c:pt idx="27784">
                  <c:v>0.008</c:v>
                </c:pt>
                <c:pt idx="27785">
                  <c:v>0.009</c:v>
                </c:pt>
                <c:pt idx="27786">
                  <c:v>0.007</c:v>
                </c:pt>
                <c:pt idx="27787">
                  <c:v>0.008</c:v>
                </c:pt>
                <c:pt idx="27788">
                  <c:v>0.008</c:v>
                </c:pt>
                <c:pt idx="27789">
                  <c:v>0.01</c:v>
                </c:pt>
                <c:pt idx="27790">
                  <c:v>0.012</c:v>
                </c:pt>
                <c:pt idx="27791">
                  <c:v>0.014</c:v>
                </c:pt>
                <c:pt idx="27792">
                  <c:v>0.014</c:v>
                </c:pt>
                <c:pt idx="27793">
                  <c:v>0.009</c:v>
                </c:pt>
                <c:pt idx="27794">
                  <c:v>0.008</c:v>
                </c:pt>
                <c:pt idx="27795">
                  <c:v>0.008</c:v>
                </c:pt>
                <c:pt idx="27796">
                  <c:v>0.007</c:v>
                </c:pt>
                <c:pt idx="27797">
                  <c:v>0.008</c:v>
                </c:pt>
                <c:pt idx="27798">
                  <c:v>0.005</c:v>
                </c:pt>
                <c:pt idx="27799">
                  <c:v>0.005</c:v>
                </c:pt>
                <c:pt idx="27800">
                  <c:v>0.006</c:v>
                </c:pt>
                <c:pt idx="27801">
                  <c:v>0.006</c:v>
                </c:pt>
                <c:pt idx="27802">
                  <c:v>0.005</c:v>
                </c:pt>
                <c:pt idx="27803">
                  <c:v>0.002</c:v>
                </c:pt>
                <c:pt idx="27804">
                  <c:v>0.001</c:v>
                </c:pt>
                <c:pt idx="27805">
                  <c:v>0.003</c:v>
                </c:pt>
                <c:pt idx="27806">
                  <c:v>0.005</c:v>
                </c:pt>
                <c:pt idx="27807">
                  <c:v>0.003</c:v>
                </c:pt>
                <c:pt idx="27808">
                  <c:v>0.005</c:v>
                </c:pt>
                <c:pt idx="27809">
                  <c:v>0.0</c:v>
                </c:pt>
                <c:pt idx="27810">
                  <c:v>0.003</c:v>
                </c:pt>
                <c:pt idx="27811">
                  <c:v>0.001</c:v>
                </c:pt>
                <c:pt idx="27812">
                  <c:v>0.003</c:v>
                </c:pt>
                <c:pt idx="27813">
                  <c:v>0.004</c:v>
                </c:pt>
                <c:pt idx="27814">
                  <c:v>0.007</c:v>
                </c:pt>
                <c:pt idx="27815">
                  <c:v>0.006</c:v>
                </c:pt>
                <c:pt idx="27816">
                  <c:v>0.006</c:v>
                </c:pt>
                <c:pt idx="27817">
                  <c:v>0.005</c:v>
                </c:pt>
                <c:pt idx="27818">
                  <c:v>0.008</c:v>
                </c:pt>
                <c:pt idx="27819">
                  <c:v>0.006</c:v>
                </c:pt>
                <c:pt idx="27820">
                  <c:v>0.011</c:v>
                </c:pt>
                <c:pt idx="27821">
                  <c:v>0.011</c:v>
                </c:pt>
                <c:pt idx="27822">
                  <c:v>0.003</c:v>
                </c:pt>
                <c:pt idx="27823">
                  <c:v>0.0</c:v>
                </c:pt>
                <c:pt idx="27824">
                  <c:v>0.0</c:v>
                </c:pt>
                <c:pt idx="27825">
                  <c:v>0.001</c:v>
                </c:pt>
                <c:pt idx="27826">
                  <c:v>0.001</c:v>
                </c:pt>
                <c:pt idx="27827">
                  <c:v>0.001</c:v>
                </c:pt>
                <c:pt idx="27828">
                  <c:v>0.003</c:v>
                </c:pt>
                <c:pt idx="27829">
                  <c:v>0.0</c:v>
                </c:pt>
                <c:pt idx="27830">
                  <c:v>0.0</c:v>
                </c:pt>
                <c:pt idx="27831">
                  <c:v>0.002</c:v>
                </c:pt>
                <c:pt idx="27832">
                  <c:v>0.001</c:v>
                </c:pt>
                <c:pt idx="27833">
                  <c:v>0.001</c:v>
                </c:pt>
                <c:pt idx="27834">
                  <c:v>0.0</c:v>
                </c:pt>
                <c:pt idx="27835">
                  <c:v>0.001</c:v>
                </c:pt>
                <c:pt idx="27836">
                  <c:v>0.001</c:v>
                </c:pt>
                <c:pt idx="27837">
                  <c:v>0.001</c:v>
                </c:pt>
                <c:pt idx="27838">
                  <c:v>0.004</c:v>
                </c:pt>
                <c:pt idx="27839">
                  <c:v>0.003</c:v>
                </c:pt>
                <c:pt idx="27840">
                  <c:v>0.001</c:v>
                </c:pt>
                <c:pt idx="27841">
                  <c:v>0.0</c:v>
                </c:pt>
                <c:pt idx="27842">
                  <c:v>0.001</c:v>
                </c:pt>
                <c:pt idx="27843">
                  <c:v>0.001</c:v>
                </c:pt>
                <c:pt idx="27844">
                  <c:v>0.0</c:v>
                </c:pt>
                <c:pt idx="27845">
                  <c:v>0.0</c:v>
                </c:pt>
                <c:pt idx="27846">
                  <c:v>0.0</c:v>
                </c:pt>
                <c:pt idx="27847">
                  <c:v>0.001</c:v>
                </c:pt>
                <c:pt idx="27848">
                  <c:v>0.003</c:v>
                </c:pt>
                <c:pt idx="27849">
                  <c:v>0.0</c:v>
                </c:pt>
                <c:pt idx="27850">
                  <c:v>0.003</c:v>
                </c:pt>
                <c:pt idx="27851">
                  <c:v>0.002</c:v>
                </c:pt>
                <c:pt idx="27852">
                  <c:v>0.001</c:v>
                </c:pt>
                <c:pt idx="27853">
                  <c:v>0.002</c:v>
                </c:pt>
                <c:pt idx="27854">
                  <c:v>0.001</c:v>
                </c:pt>
                <c:pt idx="27855">
                  <c:v>0.0</c:v>
                </c:pt>
                <c:pt idx="27856">
                  <c:v>0.0</c:v>
                </c:pt>
                <c:pt idx="27857">
                  <c:v>0.001</c:v>
                </c:pt>
                <c:pt idx="27858">
                  <c:v>0.002</c:v>
                </c:pt>
                <c:pt idx="27859">
                  <c:v>0.003</c:v>
                </c:pt>
                <c:pt idx="27860">
                  <c:v>0.002</c:v>
                </c:pt>
                <c:pt idx="27861">
                  <c:v>0.001</c:v>
                </c:pt>
                <c:pt idx="27862">
                  <c:v>0.0</c:v>
                </c:pt>
                <c:pt idx="27863">
                  <c:v>0.001</c:v>
                </c:pt>
                <c:pt idx="27864">
                  <c:v>0.001</c:v>
                </c:pt>
                <c:pt idx="27865">
                  <c:v>0.0</c:v>
                </c:pt>
                <c:pt idx="27866">
                  <c:v>0.001</c:v>
                </c:pt>
                <c:pt idx="27867">
                  <c:v>0.0</c:v>
                </c:pt>
                <c:pt idx="27868">
                  <c:v>0.001</c:v>
                </c:pt>
                <c:pt idx="27869">
                  <c:v>0.001</c:v>
                </c:pt>
                <c:pt idx="27870">
                  <c:v>0.001</c:v>
                </c:pt>
                <c:pt idx="27871">
                  <c:v>0.001</c:v>
                </c:pt>
                <c:pt idx="27872">
                  <c:v>0.0</c:v>
                </c:pt>
                <c:pt idx="27873">
                  <c:v>0.001</c:v>
                </c:pt>
                <c:pt idx="27874">
                  <c:v>0.001</c:v>
                </c:pt>
                <c:pt idx="27875">
                  <c:v>0.0</c:v>
                </c:pt>
                <c:pt idx="27876">
                  <c:v>0.0</c:v>
                </c:pt>
                <c:pt idx="27877">
                  <c:v>0.001</c:v>
                </c:pt>
                <c:pt idx="27878">
                  <c:v>0.0</c:v>
                </c:pt>
                <c:pt idx="27879">
                  <c:v>0.0</c:v>
                </c:pt>
                <c:pt idx="27880">
                  <c:v>0.001</c:v>
                </c:pt>
                <c:pt idx="27881">
                  <c:v>0.0</c:v>
                </c:pt>
                <c:pt idx="27882">
                  <c:v>0.0</c:v>
                </c:pt>
                <c:pt idx="27883">
                  <c:v>0.001</c:v>
                </c:pt>
                <c:pt idx="27884">
                  <c:v>0.001</c:v>
                </c:pt>
                <c:pt idx="27885">
                  <c:v>0.001</c:v>
                </c:pt>
                <c:pt idx="27886">
                  <c:v>0.0</c:v>
                </c:pt>
                <c:pt idx="27887">
                  <c:v>0.001</c:v>
                </c:pt>
                <c:pt idx="27888">
                  <c:v>0.0</c:v>
                </c:pt>
                <c:pt idx="27889">
                  <c:v>0.0</c:v>
                </c:pt>
                <c:pt idx="27890">
                  <c:v>0.0</c:v>
                </c:pt>
                <c:pt idx="27891">
                  <c:v>0.001</c:v>
                </c:pt>
                <c:pt idx="27892">
                  <c:v>0.001</c:v>
                </c:pt>
                <c:pt idx="27893">
                  <c:v>0.0</c:v>
                </c:pt>
                <c:pt idx="27894">
                  <c:v>0.0</c:v>
                </c:pt>
                <c:pt idx="27895">
                  <c:v>0.0</c:v>
                </c:pt>
                <c:pt idx="27896">
                  <c:v>0.001</c:v>
                </c:pt>
                <c:pt idx="27897">
                  <c:v>0.002</c:v>
                </c:pt>
                <c:pt idx="27898">
                  <c:v>0.0</c:v>
                </c:pt>
                <c:pt idx="27899">
                  <c:v>0.002</c:v>
                </c:pt>
                <c:pt idx="27900">
                  <c:v>0.002</c:v>
                </c:pt>
                <c:pt idx="27901">
                  <c:v>0.005</c:v>
                </c:pt>
                <c:pt idx="27902">
                  <c:v>0.005</c:v>
                </c:pt>
                <c:pt idx="27903">
                  <c:v>0.005</c:v>
                </c:pt>
                <c:pt idx="27904">
                  <c:v>0.003</c:v>
                </c:pt>
                <c:pt idx="27905">
                  <c:v>0.006</c:v>
                </c:pt>
                <c:pt idx="27906">
                  <c:v>0.003</c:v>
                </c:pt>
                <c:pt idx="27907">
                  <c:v>0.004</c:v>
                </c:pt>
                <c:pt idx="27908">
                  <c:v>0.001</c:v>
                </c:pt>
                <c:pt idx="27909">
                  <c:v>0.005</c:v>
                </c:pt>
                <c:pt idx="27910">
                  <c:v>0.009</c:v>
                </c:pt>
                <c:pt idx="27911">
                  <c:v>0.006</c:v>
                </c:pt>
                <c:pt idx="27912">
                  <c:v>0.005</c:v>
                </c:pt>
                <c:pt idx="27913">
                  <c:v>0.008</c:v>
                </c:pt>
                <c:pt idx="27914">
                  <c:v>0.009</c:v>
                </c:pt>
                <c:pt idx="27915">
                  <c:v>0.008</c:v>
                </c:pt>
                <c:pt idx="27916">
                  <c:v>0.009</c:v>
                </c:pt>
                <c:pt idx="27917">
                  <c:v>0.013</c:v>
                </c:pt>
                <c:pt idx="27918">
                  <c:v>0.012</c:v>
                </c:pt>
                <c:pt idx="27919">
                  <c:v>0.011</c:v>
                </c:pt>
                <c:pt idx="27920">
                  <c:v>0.006</c:v>
                </c:pt>
                <c:pt idx="27921">
                  <c:v>0.009</c:v>
                </c:pt>
                <c:pt idx="27922">
                  <c:v>0.01</c:v>
                </c:pt>
                <c:pt idx="27923">
                  <c:v>0.015</c:v>
                </c:pt>
                <c:pt idx="27924">
                  <c:v>0.009</c:v>
                </c:pt>
                <c:pt idx="27925">
                  <c:v>0.003</c:v>
                </c:pt>
                <c:pt idx="27926">
                  <c:v>0.002</c:v>
                </c:pt>
                <c:pt idx="27927">
                  <c:v>0.002</c:v>
                </c:pt>
                <c:pt idx="27928">
                  <c:v>0.001</c:v>
                </c:pt>
                <c:pt idx="27929">
                  <c:v>0.005</c:v>
                </c:pt>
                <c:pt idx="27930">
                  <c:v>0.006</c:v>
                </c:pt>
                <c:pt idx="27931">
                  <c:v>0.004</c:v>
                </c:pt>
                <c:pt idx="27932">
                  <c:v>0.005</c:v>
                </c:pt>
                <c:pt idx="27933">
                  <c:v>0.007</c:v>
                </c:pt>
                <c:pt idx="27934">
                  <c:v>0.003</c:v>
                </c:pt>
                <c:pt idx="27935">
                  <c:v>0.009</c:v>
                </c:pt>
                <c:pt idx="27936">
                  <c:v>0.01</c:v>
                </c:pt>
                <c:pt idx="27937">
                  <c:v>0.012</c:v>
                </c:pt>
                <c:pt idx="27938">
                  <c:v>0.01</c:v>
                </c:pt>
                <c:pt idx="27939">
                  <c:v>0.01</c:v>
                </c:pt>
                <c:pt idx="27940">
                  <c:v>0.019</c:v>
                </c:pt>
                <c:pt idx="27941">
                  <c:v>0.016</c:v>
                </c:pt>
                <c:pt idx="27942">
                  <c:v>0.015</c:v>
                </c:pt>
                <c:pt idx="27943">
                  <c:v>0.016</c:v>
                </c:pt>
                <c:pt idx="27944">
                  <c:v>0.013</c:v>
                </c:pt>
                <c:pt idx="27945">
                  <c:v>0.006</c:v>
                </c:pt>
                <c:pt idx="27946">
                  <c:v>0.01</c:v>
                </c:pt>
                <c:pt idx="27947">
                  <c:v>0.008</c:v>
                </c:pt>
                <c:pt idx="27948">
                  <c:v>0.001</c:v>
                </c:pt>
                <c:pt idx="27949">
                  <c:v>0.0</c:v>
                </c:pt>
                <c:pt idx="27950">
                  <c:v>0.0</c:v>
                </c:pt>
                <c:pt idx="27951">
                  <c:v>0.003</c:v>
                </c:pt>
                <c:pt idx="27952">
                  <c:v>0.004</c:v>
                </c:pt>
                <c:pt idx="27953">
                  <c:v>0.008</c:v>
                </c:pt>
                <c:pt idx="27954">
                  <c:v>0.023</c:v>
                </c:pt>
                <c:pt idx="27955">
                  <c:v>0.025</c:v>
                </c:pt>
                <c:pt idx="27956">
                  <c:v>0.022</c:v>
                </c:pt>
                <c:pt idx="27957">
                  <c:v>0.017</c:v>
                </c:pt>
                <c:pt idx="27958">
                  <c:v>0.02</c:v>
                </c:pt>
                <c:pt idx="27959">
                  <c:v>0.019</c:v>
                </c:pt>
                <c:pt idx="27960">
                  <c:v>0.016</c:v>
                </c:pt>
                <c:pt idx="27961">
                  <c:v>0.015</c:v>
                </c:pt>
                <c:pt idx="27962">
                  <c:v>0.007</c:v>
                </c:pt>
                <c:pt idx="27963">
                  <c:v>0.014</c:v>
                </c:pt>
                <c:pt idx="27964">
                  <c:v>0.013</c:v>
                </c:pt>
                <c:pt idx="27965">
                  <c:v>0.02</c:v>
                </c:pt>
                <c:pt idx="27966">
                  <c:v>0.004</c:v>
                </c:pt>
                <c:pt idx="27967">
                  <c:v>0.003</c:v>
                </c:pt>
                <c:pt idx="27968">
                  <c:v>0.004</c:v>
                </c:pt>
                <c:pt idx="27969">
                  <c:v>0.004</c:v>
                </c:pt>
                <c:pt idx="27970">
                  <c:v>0.005</c:v>
                </c:pt>
                <c:pt idx="27971">
                  <c:v>0.003</c:v>
                </c:pt>
                <c:pt idx="27972">
                  <c:v>0.003</c:v>
                </c:pt>
                <c:pt idx="27973">
                  <c:v>0.001</c:v>
                </c:pt>
                <c:pt idx="27974">
                  <c:v>0.0</c:v>
                </c:pt>
                <c:pt idx="27975">
                  <c:v>0.005</c:v>
                </c:pt>
                <c:pt idx="27976">
                  <c:v>0.005</c:v>
                </c:pt>
                <c:pt idx="27977">
                  <c:v>0.004</c:v>
                </c:pt>
                <c:pt idx="27978">
                  <c:v>0.003</c:v>
                </c:pt>
                <c:pt idx="27979">
                  <c:v>0.003</c:v>
                </c:pt>
                <c:pt idx="27980">
                  <c:v>0.023</c:v>
                </c:pt>
                <c:pt idx="27981">
                  <c:v>0.02</c:v>
                </c:pt>
                <c:pt idx="27982">
                  <c:v>0.013</c:v>
                </c:pt>
                <c:pt idx="27983">
                  <c:v>0.01</c:v>
                </c:pt>
                <c:pt idx="27984">
                  <c:v>0.013</c:v>
                </c:pt>
                <c:pt idx="27985">
                  <c:v>0.008</c:v>
                </c:pt>
                <c:pt idx="27986">
                  <c:v>0.026</c:v>
                </c:pt>
                <c:pt idx="27987">
                  <c:v>0.019</c:v>
                </c:pt>
                <c:pt idx="27988">
                  <c:v>0.053</c:v>
                </c:pt>
                <c:pt idx="27989">
                  <c:v>0.06</c:v>
                </c:pt>
                <c:pt idx="27990">
                  <c:v>0.05</c:v>
                </c:pt>
                <c:pt idx="27991">
                  <c:v>0.046</c:v>
                </c:pt>
                <c:pt idx="27992">
                  <c:v>0.052</c:v>
                </c:pt>
                <c:pt idx="27993">
                  <c:v>0.058</c:v>
                </c:pt>
                <c:pt idx="27994">
                  <c:v>0.053</c:v>
                </c:pt>
                <c:pt idx="27995">
                  <c:v>0.029</c:v>
                </c:pt>
                <c:pt idx="27996">
                  <c:v>0.037</c:v>
                </c:pt>
                <c:pt idx="27997">
                  <c:v>0.034</c:v>
                </c:pt>
                <c:pt idx="27998">
                  <c:v>0.036</c:v>
                </c:pt>
                <c:pt idx="27999">
                  <c:v>0.041</c:v>
                </c:pt>
                <c:pt idx="28000">
                  <c:v>0.047</c:v>
                </c:pt>
                <c:pt idx="28001">
                  <c:v>0.049</c:v>
                </c:pt>
                <c:pt idx="28002">
                  <c:v>0.04</c:v>
                </c:pt>
                <c:pt idx="28003">
                  <c:v>0.052</c:v>
                </c:pt>
                <c:pt idx="28004">
                  <c:v>0.038</c:v>
                </c:pt>
                <c:pt idx="28005">
                  <c:v>0.037</c:v>
                </c:pt>
                <c:pt idx="28006">
                  <c:v>0.039</c:v>
                </c:pt>
                <c:pt idx="28007">
                  <c:v>0.035</c:v>
                </c:pt>
                <c:pt idx="28008">
                  <c:v>0.028</c:v>
                </c:pt>
                <c:pt idx="28009">
                  <c:v>0.024</c:v>
                </c:pt>
                <c:pt idx="28010">
                  <c:v>0.014</c:v>
                </c:pt>
                <c:pt idx="28011">
                  <c:v>0.013</c:v>
                </c:pt>
                <c:pt idx="28012">
                  <c:v>0.013</c:v>
                </c:pt>
                <c:pt idx="28013">
                  <c:v>0.015</c:v>
                </c:pt>
                <c:pt idx="28014">
                  <c:v>0.015</c:v>
                </c:pt>
                <c:pt idx="28015">
                  <c:v>0.01</c:v>
                </c:pt>
                <c:pt idx="28016">
                  <c:v>0.009</c:v>
                </c:pt>
                <c:pt idx="28017">
                  <c:v>0.014</c:v>
                </c:pt>
                <c:pt idx="28018">
                  <c:v>0.028</c:v>
                </c:pt>
                <c:pt idx="28019">
                  <c:v>0.03</c:v>
                </c:pt>
                <c:pt idx="28020">
                  <c:v>0.036</c:v>
                </c:pt>
                <c:pt idx="28021">
                  <c:v>0.036</c:v>
                </c:pt>
                <c:pt idx="28022">
                  <c:v>0.03</c:v>
                </c:pt>
                <c:pt idx="28023">
                  <c:v>0.02</c:v>
                </c:pt>
                <c:pt idx="28024">
                  <c:v>0.02</c:v>
                </c:pt>
                <c:pt idx="28025">
                  <c:v>0.029</c:v>
                </c:pt>
                <c:pt idx="28026">
                  <c:v>0.035</c:v>
                </c:pt>
                <c:pt idx="28027">
                  <c:v>0.034</c:v>
                </c:pt>
                <c:pt idx="28028">
                  <c:v>0.028</c:v>
                </c:pt>
                <c:pt idx="28029">
                  <c:v>0.042</c:v>
                </c:pt>
                <c:pt idx="28030">
                  <c:v>0.048</c:v>
                </c:pt>
                <c:pt idx="28031">
                  <c:v>0.043</c:v>
                </c:pt>
                <c:pt idx="28032">
                  <c:v>0.044</c:v>
                </c:pt>
                <c:pt idx="28033">
                  <c:v>0.044</c:v>
                </c:pt>
                <c:pt idx="28034">
                  <c:v>0.047</c:v>
                </c:pt>
                <c:pt idx="28035">
                  <c:v>0.04</c:v>
                </c:pt>
                <c:pt idx="28036">
                  <c:v>0.041</c:v>
                </c:pt>
                <c:pt idx="28037">
                  <c:v>0.031</c:v>
                </c:pt>
                <c:pt idx="28038">
                  <c:v>0.038</c:v>
                </c:pt>
                <c:pt idx="28039">
                  <c:v>0.032</c:v>
                </c:pt>
                <c:pt idx="28040">
                  <c:v>0.04</c:v>
                </c:pt>
                <c:pt idx="28041">
                  <c:v>0.042</c:v>
                </c:pt>
                <c:pt idx="28042">
                  <c:v>0.041</c:v>
                </c:pt>
                <c:pt idx="28043">
                  <c:v>0.037</c:v>
                </c:pt>
                <c:pt idx="28044">
                  <c:v>0.052</c:v>
                </c:pt>
                <c:pt idx="28045">
                  <c:v>0.056</c:v>
                </c:pt>
                <c:pt idx="28046">
                  <c:v>0.056</c:v>
                </c:pt>
                <c:pt idx="28047">
                  <c:v>0.036</c:v>
                </c:pt>
                <c:pt idx="28048">
                  <c:v>0.05</c:v>
                </c:pt>
                <c:pt idx="28049">
                  <c:v>0.024</c:v>
                </c:pt>
                <c:pt idx="28050">
                  <c:v>0.007</c:v>
                </c:pt>
                <c:pt idx="28051">
                  <c:v>0.002</c:v>
                </c:pt>
                <c:pt idx="28052">
                  <c:v>0.003</c:v>
                </c:pt>
                <c:pt idx="28053">
                  <c:v>0.004</c:v>
                </c:pt>
                <c:pt idx="28054">
                  <c:v>0.013</c:v>
                </c:pt>
                <c:pt idx="28055">
                  <c:v>0.018</c:v>
                </c:pt>
                <c:pt idx="28056">
                  <c:v>0.018</c:v>
                </c:pt>
                <c:pt idx="28057">
                  <c:v>0.016</c:v>
                </c:pt>
                <c:pt idx="28058">
                  <c:v>0.017</c:v>
                </c:pt>
                <c:pt idx="28059">
                  <c:v>0.014</c:v>
                </c:pt>
                <c:pt idx="28060">
                  <c:v>0.02</c:v>
                </c:pt>
                <c:pt idx="28061">
                  <c:v>0.019</c:v>
                </c:pt>
                <c:pt idx="28062">
                  <c:v>0.023</c:v>
                </c:pt>
                <c:pt idx="28063">
                  <c:v>0.022</c:v>
                </c:pt>
                <c:pt idx="28064">
                  <c:v>0.022</c:v>
                </c:pt>
                <c:pt idx="28065">
                  <c:v>0.022</c:v>
                </c:pt>
                <c:pt idx="28066">
                  <c:v>0.029</c:v>
                </c:pt>
                <c:pt idx="28067">
                  <c:v>0.036</c:v>
                </c:pt>
                <c:pt idx="28068">
                  <c:v>0.046</c:v>
                </c:pt>
                <c:pt idx="28069">
                  <c:v>0.059</c:v>
                </c:pt>
                <c:pt idx="28070">
                  <c:v>0.058</c:v>
                </c:pt>
                <c:pt idx="28071">
                  <c:v>0.072</c:v>
                </c:pt>
                <c:pt idx="28072">
                  <c:v>0.082</c:v>
                </c:pt>
                <c:pt idx="28073">
                  <c:v>0.085</c:v>
                </c:pt>
                <c:pt idx="28074">
                  <c:v>0.084</c:v>
                </c:pt>
                <c:pt idx="28075">
                  <c:v>0.077</c:v>
                </c:pt>
                <c:pt idx="28076">
                  <c:v>0.081</c:v>
                </c:pt>
                <c:pt idx="28077">
                  <c:v>0.076</c:v>
                </c:pt>
                <c:pt idx="28078">
                  <c:v>0.057</c:v>
                </c:pt>
                <c:pt idx="28079">
                  <c:v>0.057</c:v>
                </c:pt>
                <c:pt idx="28080">
                  <c:v>0.053</c:v>
                </c:pt>
                <c:pt idx="28081">
                  <c:v>0.047</c:v>
                </c:pt>
                <c:pt idx="28082">
                  <c:v>0.057</c:v>
                </c:pt>
                <c:pt idx="28083">
                  <c:v>0.075</c:v>
                </c:pt>
                <c:pt idx="28084">
                  <c:v>0.064</c:v>
                </c:pt>
                <c:pt idx="28085">
                  <c:v>0.052</c:v>
                </c:pt>
                <c:pt idx="28086">
                  <c:v>0.044</c:v>
                </c:pt>
                <c:pt idx="28087">
                  <c:v>0.051</c:v>
                </c:pt>
                <c:pt idx="28088">
                  <c:v>0.052</c:v>
                </c:pt>
                <c:pt idx="28089">
                  <c:v>0.048</c:v>
                </c:pt>
                <c:pt idx="28090">
                  <c:v>0.075</c:v>
                </c:pt>
                <c:pt idx="28091">
                  <c:v>0.056</c:v>
                </c:pt>
                <c:pt idx="28092">
                  <c:v>0.062</c:v>
                </c:pt>
                <c:pt idx="28093">
                  <c:v>0.063</c:v>
                </c:pt>
                <c:pt idx="28094">
                  <c:v>0.055</c:v>
                </c:pt>
                <c:pt idx="28095">
                  <c:v>0.045</c:v>
                </c:pt>
                <c:pt idx="28096">
                  <c:v>0.023</c:v>
                </c:pt>
                <c:pt idx="28097">
                  <c:v>0.024</c:v>
                </c:pt>
                <c:pt idx="28098">
                  <c:v>0.02</c:v>
                </c:pt>
                <c:pt idx="28099">
                  <c:v>0.025</c:v>
                </c:pt>
                <c:pt idx="28100">
                  <c:v>0.02</c:v>
                </c:pt>
                <c:pt idx="28101">
                  <c:v>0.023</c:v>
                </c:pt>
                <c:pt idx="28102">
                  <c:v>0.028</c:v>
                </c:pt>
                <c:pt idx="28103">
                  <c:v>0.03</c:v>
                </c:pt>
                <c:pt idx="28104">
                  <c:v>0.031</c:v>
                </c:pt>
                <c:pt idx="28105">
                  <c:v>0.033</c:v>
                </c:pt>
                <c:pt idx="28106">
                  <c:v>0.032</c:v>
                </c:pt>
                <c:pt idx="28107">
                  <c:v>0.033</c:v>
                </c:pt>
                <c:pt idx="28108">
                  <c:v>0.031</c:v>
                </c:pt>
                <c:pt idx="28109">
                  <c:v>0.027</c:v>
                </c:pt>
                <c:pt idx="28110">
                  <c:v>0.024</c:v>
                </c:pt>
                <c:pt idx="28111">
                  <c:v>0.028</c:v>
                </c:pt>
                <c:pt idx="28112">
                  <c:v>0.024</c:v>
                </c:pt>
                <c:pt idx="28113">
                  <c:v>0.025</c:v>
                </c:pt>
                <c:pt idx="28114">
                  <c:v>0.025</c:v>
                </c:pt>
                <c:pt idx="28115">
                  <c:v>0.022</c:v>
                </c:pt>
                <c:pt idx="28116">
                  <c:v>0.017</c:v>
                </c:pt>
                <c:pt idx="28117">
                  <c:v>0.015</c:v>
                </c:pt>
                <c:pt idx="28118">
                  <c:v>0.011</c:v>
                </c:pt>
                <c:pt idx="28119">
                  <c:v>0.016</c:v>
                </c:pt>
                <c:pt idx="28120">
                  <c:v>0.014</c:v>
                </c:pt>
                <c:pt idx="28121">
                  <c:v>0.019</c:v>
                </c:pt>
                <c:pt idx="28122">
                  <c:v>0.014</c:v>
                </c:pt>
                <c:pt idx="28123">
                  <c:v>0.01</c:v>
                </c:pt>
                <c:pt idx="28124">
                  <c:v>0.009</c:v>
                </c:pt>
                <c:pt idx="28125">
                  <c:v>0.01</c:v>
                </c:pt>
                <c:pt idx="28126">
                  <c:v>0.007</c:v>
                </c:pt>
                <c:pt idx="28127">
                  <c:v>0.011</c:v>
                </c:pt>
                <c:pt idx="28128">
                  <c:v>0.007</c:v>
                </c:pt>
                <c:pt idx="28129">
                  <c:v>0.006</c:v>
                </c:pt>
                <c:pt idx="28130">
                  <c:v>0.004</c:v>
                </c:pt>
                <c:pt idx="28131">
                  <c:v>0.003</c:v>
                </c:pt>
                <c:pt idx="28132">
                  <c:v>0.002</c:v>
                </c:pt>
                <c:pt idx="28133">
                  <c:v>0.001</c:v>
                </c:pt>
                <c:pt idx="28134">
                  <c:v>0.002</c:v>
                </c:pt>
                <c:pt idx="28135">
                  <c:v>0.001</c:v>
                </c:pt>
                <c:pt idx="28136">
                  <c:v>0.001</c:v>
                </c:pt>
                <c:pt idx="28137">
                  <c:v>0.006</c:v>
                </c:pt>
                <c:pt idx="28138">
                  <c:v>0.008</c:v>
                </c:pt>
                <c:pt idx="28139">
                  <c:v>0.005</c:v>
                </c:pt>
                <c:pt idx="28140">
                  <c:v>0.004</c:v>
                </c:pt>
                <c:pt idx="28141">
                  <c:v>0.005</c:v>
                </c:pt>
                <c:pt idx="28142">
                  <c:v>0.004</c:v>
                </c:pt>
                <c:pt idx="28143">
                  <c:v>0.004</c:v>
                </c:pt>
                <c:pt idx="28144">
                  <c:v>0.003</c:v>
                </c:pt>
                <c:pt idx="28145">
                  <c:v>0.004</c:v>
                </c:pt>
                <c:pt idx="28146">
                  <c:v>0.006</c:v>
                </c:pt>
                <c:pt idx="28147">
                  <c:v>0.004</c:v>
                </c:pt>
                <c:pt idx="28148">
                  <c:v>0.006</c:v>
                </c:pt>
                <c:pt idx="28149">
                  <c:v>0.008</c:v>
                </c:pt>
                <c:pt idx="28150">
                  <c:v>0.01</c:v>
                </c:pt>
                <c:pt idx="28151">
                  <c:v>0.008</c:v>
                </c:pt>
                <c:pt idx="28152">
                  <c:v>0.011</c:v>
                </c:pt>
                <c:pt idx="28153">
                  <c:v>0.013</c:v>
                </c:pt>
                <c:pt idx="28154">
                  <c:v>0.014</c:v>
                </c:pt>
                <c:pt idx="28155">
                  <c:v>0.013</c:v>
                </c:pt>
                <c:pt idx="28156">
                  <c:v>0.018</c:v>
                </c:pt>
                <c:pt idx="28157">
                  <c:v>0.015</c:v>
                </c:pt>
                <c:pt idx="28158">
                  <c:v>0.015</c:v>
                </c:pt>
                <c:pt idx="28159">
                  <c:v>0.018</c:v>
                </c:pt>
                <c:pt idx="28160">
                  <c:v>0.012</c:v>
                </c:pt>
                <c:pt idx="28161">
                  <c:v>0.005</c:v>
                </c:pt>
                <c:pt idx="28162">
                  <c:v>0.011</c:v>
                </c:pt>
                <c:pt idx="28163">
                  <c:v>0.007</c:v>
                </c:pt>
                <c:pt idx="28164">
                  <c:v>0.005</c:v>
                </c:pt>
                <c:pt idx="28165">
                  <c:v>0.01</c:v>
                </c:pt>
                <c:pt idx="28166">
                  <c:v>0.007</c:v>
                </c:pt>
                <c:pt idx="28167">
                  <c:v>0.018</c:v>
                </c:pt>
                <c:pt idx="28168">
                  <c:v>0.012</c:v>
                </c:pt>
                <c:pt idx="28169">
                  <c:v>0.012</c:v>
                </c:pt>
                <c:pt idx="28170">
                  <c:v>0.016</c:v>
                </c:pt>
                <c:pt idx="28171">
                  <c:v>0.013</c:v>
                </c:pt>
                <c:pt idx="28172">
                  <c:v>0.011</c:v>
                </c:pt>
                <c:pt idx="28173">
                  <c:v>0.011</c:v>
                </c:pt>
                <c:pt idx="28174">
                  <c:v>0.014</c:v>
                </c:pt>
                <c:pt idx="28175">
                  <c:v>0.028</c:v>
                </c:pt>
                <c:pt idx="28176">
                  <c:v>0.028</c:v>
                </c:pt>
                <c:pt idx="28177">
                  <c:v>0.014</c:v>
                </c:pt>
                <c:pt idx="28178">
                  <c:v>0.018</c:v>
                </c:pt>
                <c:pt idx="28179">
                  <c:v>0.013</c:v>
                </c:pt>
                <c:pt idx="28180">
                  <c:v>0.014</c:v>
                </c:pt>
                <c:pt idx="28181">
                  <c:v>0.011</c:v>
                </c:pt>
                <c:pt idx="28182">
                  <c:v>0.009</c:v>
                </c:pt>
                <c:pt idx="28183">
                  <c:v>0.01</c:v>
                </c:pt>
                <c:pt idx="28184">
                  <c:v>0.019</c:v>
                </c:pt>
                <c:pt idx="28185">
                  <c:v>0.019</c:v>
                </c:pt>
                <c:pt idx="28186">
                  <c:v>0.012</c:v>
                </c:pt>
                <c:pt idx="28187">
                  <c:v>0.004</c:v>
                </c:pt>
                <c:pt idx="28188">
                  <c:v>0.015</c:v>
                </c:pt>
                <c:pt idx="28189">
                  <c:v>0.016</c:v>
                </c:pt>
                <c:pt idx="28190">
                  <c:v>0.006</c:v>
                </c:pt>
                <c:pt idx="28191">
                  <c:v>0.003</c:v>
                </c:pt>
                <c:pt idx="28192">
                  <c:v>0.013</c:v>
                </c:pt>
                <c:pt idx="28193">
                  <c:v>0.014</c:v>
                </c:pt>
                <c:pt idx="28194">
                  <c:v>0.009</c:v>
                </c:pt>
                <c:pt idx="28195">
                  <c:v>0.014</c:v>
                </c:pt>
                <c:pt idx="28196">
                  <c:v>0.009</c:v>
                </c:pt>
                <c:pt idx="28197">
                  <c:v>0.012</c:v>
                </c:pt>
                <c:pt idx="28198">
                  <c:v>0.025</c:v>
                </c:pt>
                <c:pt idx="28199">
                  <c:v>0.012</c:v>
                </c:pt>
                <c:pt idx="28200">
                  <c:v>0.01</c:v>
                </c:pt>
                <c:pt idx="28201">
                  <c:v>0.005</c:v>
                </c:pt>
                <c:pt idx="28202">
                  <c:v>0.0</c:v>
                </c:pt>
                <c:pt idx="28203">
                  <c:v>0.0</c:v>
                </c:pt>
                <c:pt idx="28204">
                  <c:v>0.0</c:v>
                </c:pt>
                <c:pt idx="28205">
                  <c:v>0.001</c:v>
                </c:pt>
                <c:pt idx="28206">
                  <c:v>0.0</c:v>
                </c:pt>
                <c:pt idx="28207">
                  <c:v>0.002</c:v>
                </c:pt>
                <c:pt idx="28208">
                  <c:v>0.006</c:v>
                </c:pt>
                <c:pt idx="28209">
                  <c:v>0.006</c:v>
                </c:pt>
                <c:pt idx="28210">
                  <c:v>0.01</c:v>
                </c:pt>
                <c:pt idx="28211">
                  <c:v>0.011</c:v>
                </c:pt>
                <c:pt idx="28212">
                  <c:v>0.007</c:v>
                </c:pt>
                <c:pt idx="28213">
                  <c:v>0.008</c:v>
                </c:pt>
                <c:pt idx="28214">
                  <c:v>0.009</c:v>
                </c:pt>
                <c:pt idx="28215">
                  <c:v>0.003</c:v>
                </c:pt>
                <c:pt idx="28216">
                  <c:v>0.005</c:v>
                </c:pt>
                <c:pt idx="28217">
                  <c:v>0.006</c:v>
                </c:pt>
                <c:pt idx="28218">
                  <c:v>0.01</c:v>
                </c:pt>
                <c:pt idx="28219">
                  <c:v>0.01</c:v>
                </c:pt>
                <c:pt idx="28220">
                  <c:v>0.007</c:v>
                </c:pt>
                <c:pt idx="28221">
                  <c:v>0.007</c:v>
                </c:pt>
                <c:pt idx="28222">
                  <c:v>0.009</c:v>
                </c:pt>
                <c:pt idx="28223">
                  <c:v>0.005</c:v>
                </c:pt>
                <c:pt idx="28224">
                  <c:v>0.007</c:v>
                </c:pt>
                <c:pt idx="28225">
                  <c:v>0.007</c:v>
                </c:pt>
                <c:pt idx="28226">
                  <c:v>0.01</c:v>
                </c:pt>
                <c:pt idx="28227">
                  <c:v>0.003</c:v>
                </c:pt>
                <c:pt idx="28228">
                  <c:v>0.027</c:v>
                </c:pt>
                <c:pt idx="28229">
                  <c:v>0.01</c:v>
                </c:pt>
                <c:pt idx="28230">
                  <c:v>0.011</c:v>
                </c:pt>
                <c:pt idx="28231">
                  <c:v>0.017</c:v>
                </c:pt>
                <c:pt idx="28232">
                  <c:v>0.007</c:v>
                </c:pt>
                <c:pt idx="28233">
                  <c:v>0.011</c:v>
                </c:pt>
                <c:pt idx="28234">
                  <c:v>0.013</c:v>
                </c:pt>
                <c:pt idx="28235">
                  <c:v>0.006</c:v>
                </c:pt>
                <c:pt idx="28236">
                  <c:v>0.004</c:v>
                </c:pt>
                <c:pt idx="28237">
                  <c:v>0.001</c:v>
                </c:pt>
                <c:pt idx="28238">
                  <c:v>0.0</c:v>
                </c:pt>
                <c:pt idx="28239">
                  <c:v>0.0</c:v>
                </c:pt>
                <c:pt idx="28240">
                  <c:v>0.0</c:v>
                </c:pt>
                <c:pt idx="28241">
                  <c:v>0.001</c:v>
                </c:pt>
                <c:pt idx="28242">
                  <c:v>0.003</c:v>
                </c:pt>
                <c:pt idx="28243">
                  <c:v>0.0</c:v>
                </c:pt>
                <c:pt idx="28244">
                  <c:v>0.006</c:v>
                </c:pt>
                <c:pt idx="28245">
                  <c:v>0.019</c:v>
                </c:pt>
                <c:pt idx="28246">
                  <c:v>0.019</c:v>
                </c:pt>
                <c:pt idx="28247">
                  <c:v>0.027</c:v>
                </c:pt>
                <c:pt idx="28248">
                  <c:v>0.02</c:v>
                </c:pt>
                <c:pt idx="28249">
                  <c:v>0.016</c:v>
                </c:pt>
                <c:pt idx="28250">
                  <c:v>0.02</c:v>
                </c:pt>
                <c:pt idx="28251">
                  <c:v>0.023</c:v>
                </c:pt>
                <c:pt idx="28252">
                  <c:v>0.028</c:v>
                </c:pt>
                <c:pt idx="28253">
                  <c:v>0.019</c:v>
                </c:pt>
                <c:pt idx="28254">
                  <c:v>0.011</c:v>
                </c:pt>
                <c:pt idx="28255">
                  <c:v>0.008</c:v>
                </c:pt>
                <c:pt idx="28256">
                  <c:v>0.008</c:v>
                </c:pt>
                <c:pt idx="28257">
                  <c:v>0.003</c:v>
                </c:pt>
                <c:pt idx="28258">
                  <c:v>0.003</c:v>
                </c:pt>
                <c:pt idx="28259">
                  <c:v>0.002</c:v>
                </c:pt>
                <c:pt idx="28260">
                  <c:v>0.002</c:v>
                </c:pt>
                <c:pt idx="28261">
                  <c:v>0.001</c:v>
                </c:pt>
                <c:pt idx="28262">
                  <c:v>0.004</c:v>
                </c:pt>
                <c:pt idx="28263">
                  <c:v>0.006</c:v>
                </c:pt>
                <c:pt idx="28264">
                  <c:v>0.0</c:v>
                </c:pt>
                <c:pt idx="28265">
                  <c:v>0.0</c:v>
                </c:pt>
                <c:pt idx="28266">
                  <c:v>0.001</c:v>
                </c:pt>
                <c:pt idx="28267">
                  <c:v>0.001</c:v>
                </c:pt>
                <c:pt idx="28268">
                  <c:v>0.001</c:v>
                </c:pt>
                <c:pt idx="28269">
                  <c:v>0.0</c:v>
                </c:pt>
                <c:pt idx="28270">
                  <c:v>0.001</c:v>
                </c:pt>
                <c:pt idx="28271">
                  <c:v>0.001</c:v>
                </c:pt>
                <c:pt idx="28272">
                  <c:v>0.0</c:v>
                </c:pt>
                <c:pt idx="28273">
                  <c:v>0.001</c:v>
                </c:pt>
                <c:pt idx="28274">
                  <c:v>0.001</c:v>
                </c:pt>
                <c:pt idx="28275">
                  <c:v>0.001</c:v>
                </c:pt>
                <c:pt idx="28276">
                  <c:v>0.001</c:v>
                </c:pt>
                <c:pt idx="28277">
                  <c:v>0.0</c:v>
                </c:pt>
                <c:pt idx="28278">
                  <c:v>0.0</c:v>
                </c:pt>
                <c:pt idx="28279">
                  <c:v>0.001</c:v>
                </c:pt>
                <c:pt idx="28280">
                  <c:v>0.0</c:v>
                </c:pt>
                <c:pt idx="28281">
                  <c:v>0.0</c:v>
                </c:pt>
                <c:pt idx="28282">
                  <c:v>0.002</c:v>
                </c:pt>
                <c:pt idx="28283">
                  <c:v>0.0</c:v>
                </c:pt>
                <c:pt idx="28284">
                  <c:v>0.001</c:v>
                </c:pt>
                <c:pt idx="28285">
                  <c:v>0.001</c:v>
                </c:pt>
                <c:pt idx="28286">
                  <c:v>0.001</c:v>
                </c:pt>
                <c:pt idx="28287">
                  <c:v>0.0</c:v>
                </c:pt>
                <c:pt idx="28288">
                  <c:v>0.0</c:v>
                </c:pt>
                <c:pt idx="28289">
                  <c:v>0.0</c:v>
                </c:pt>
                <c:pt idx="28290">
                  <c:v>0.0</c:v>
                </c:pt>
                <c:pt idx="28291">
                  <c:v>0.0</c:v>
                </c:pt>
                <c:pt idx="28292">
                  <c:v>0.0</c:v>
                </c:pt>
                <c:pt idx="28293">
                  <c:v>0.0</c:v>
                </c:pt>
                <c:pt idx="28294">
                  <c:v>0.0</c:v>
                </c:pt>
                <c:pt idx="28295">
                  <c:v>0.001</c:v>
                </c:pt>
                <c:pt idx="28296">
                  <c:v>0.0</c:v>
                </c:pt>
                <c:pt idx="28297">
                  <c:v>0.001</c:v>
                </c:pt>
                <c:pt idx="28298">
                  <c:v>0.0</c:v>
                </c:pt>
                <c:pt idx="28299">
                  <c:v>0.002</c:v>
                </c:pt>
                <c:pt idx="28300">
                  <c:v>0.0</c:v>
                </c:pt>
                <c:pt idx="28301">
                  <c:v>0.0</c:v>
                </c:pt>
                <c:pt idx="28302">
                  <c:v>0.0</c:v>
                </c:pt>
                <c:pt idx="28303">
                  <c:v>0.001</c:v>
                </c:pt>
                <c:pt idx="28304">
                  <c:v>0.0</c:v>
                </c:pt>
                <c:pt idx="28305">
                  <c:v>0.001</c:v>
                </c:pt>
                <c:pt idx="28306">
                  <c:v>0.003</c:v>
                </c:pt>
                <c:pt idx="28307">
                  <c:v>0.003</c:v>
                </c:pt>
                <c:pt idx="28308">
                  <c:v>-9999.0</c:v>
                </c:pt>
                <c:pt idx="28309">
                  <c:v>0.007</c:v>
                </c:pt>
                <c:pt idx="28310">
                  <c:v>0.005</c:v>
                </c:pt>
                <c:pt idx="28311">
                  <c:v>0.004</c:v>
                </c:pt>
                <c:pt idx="28312">
                  <c:v>0.0</c:v>
                </c:pt>
                <c:pt idx="28313">
                  <c:v>0.001</c:v>
                </c:pt>
                <c:pt idx="28314">
                  <c:v>0.002</c:v>
                </c:pt>
                <c:pt idx="28315">
                  <c:v>0.001</c:v>
                </c:pt>
                <c:pt idx="28316">
                  <c:v>0.001</c:v>
                </c:pt>
                <c:pt idx="28317">
                  <c:v>0.027</c:v>
                </c:pt>
                <c:pt idx="28318">
                  <c:v>0.081</c:v>
                </c:pt>
                <c:pt idx="28319">
                  <c:v>0.086</c:v>
                </c:pt>
                <c:pt idx="28320">
                  <c:v>0.075</c:v>
                </c:pt>
                <c:pt idx="28321">
                  <c:v>0.086</c:v>
                </c:pt>
                <c:pt idx="28322">
                  <c:v>0.089</c:v>
                </c:pt>
                <c:pt idx="28323">
                  <c:v>-9999.0</c:v>
                </c:pt>
                <c:pt idx="28324">
                  <c:v>-9999.0</c:v>
                </c:pt>
                <c:pt idx="28325">
                  <c:v>-9999.0</c:v>
                </c:pt>
                <c:pt idx="28326">
                  <c:v>-9999.0</c:v>
                </c:pt>
                <c:pt idx="28327">
                  <c:v>-9999.0</c:v>
                </c:pt>
                <c:pt idx="28328">
                  <c:v>-9999.0</c:v>
                </c:pt>
                <c:pt idx="28329">
                  <c:v>0.151</c:v>
                </c:pt>
                <c:pt idx="28330">
                  <c:v>0.148</c:v>
                </c:pt>
                <c:pt idx="28331">
                  <c:v>0.165</c:v>
                </c:pt>
                <c:pt idx="28332">
                  <c:v>0.156</c:v>
                </c:pt>
                <c:pt idx="28333">
                  <c:v>0.144</c:v>
                </c:pt>
                <c:pt idx="28334">
                  <c:v>0.125</c:v>
                </c:pt>
                <c:pt idx="28335">
                  <c:v>0.111</c:v>
                </c:pt>
                <c:pt idx="28336">
                  <c:v>0.059</c:v>
                </c:pt>
                <c:pt idx="28337">
                  <c:v>0.044</c:v>
                </c:pt>
                <c:pt idx="28338">
                  <c:v>0.044</c:v>
                </c:pt>
                <c:pt idx="28339">
                  <c:v>0.042</c:v>
                </c:pt>
                <c:pt idx="28340">
                  <c:v>0.026</c:v>
                </c:pt>
                <c:pt idx="28341">
                  <c:v>0.017</c:v>
                </c:pt>
                <c:pt idx="28342">
                  <c:v>0.021</c:v>
                </c:pt>
                <c:pt idx="28343">
                  <c:v>0.025</c:v>
                </c:pt>
                <c:pt idx="28344">
                  <c:v>0.016</c:v>
                </c:pt>
                <c:pt idx="28345">
                  <c:v>0.017</c:v>
                </c:pt>
                <c:pt idx="28346">
                  <c:v>0.018</c:v>
                </c:pt>
                <c:pt idx="28347">
                  <c:v>0.015</c:v>
                </c:pt>
                <c:pt idx="28348">
                  <c:v>0.007</c:v>
                </c:pt>
                <c:pt idx="28349">
                  <c:v>0.009</c:v>
                </c:pt>
                <c:pt idx="28350">
                  <c:v>0.009</c:v>
                </c:pt>
                <c:pt idx="28351">
                  <c:v>0.008</c:v>
                </c:pt>
                <c:pt idx="28352">
                  <c:v>0.003</c:v>
                </c:pt>
                <c:pt idx="28353">
                  <c:v>0.005</c:v>
                </c:pt>
                <c:pt idx="28354">
                  <c:v>0.004</c:v>
                </c:pt>
                <c:pt idx="28355">
                  <c:v>0.004</c:v>
                </c:pt>
                <c:pt idx="28356">
                  <c:v>0.013</c:v>
                </c:pt>
                <c:pt idx="28357">
                  <c:v>0.006</c:v>
                </c:pt>
                <c:pt idx="28358">
                  <c:v>0.0</c:v>
                </c:pt>
                <c:pt idx="28359">
                  <c:v>0.004</c:v>
                </c:pt>
                <c:pt idx="28360">
                  <c:v>0.003</c:v>
                </c:pt>
                <c:pt idx="28361">
                  <c:v>0.002</c:v>
                </c:pt>
                <c:pt idx="28362">
                  <c:v>0.007</c:v>
                </c:pt>
                <c:pt idx="28363">
                  <c:v>0.011</c:v>
                </c:pt>
                <c:pt idx="28364">
                  <c:v>0.004</c:v>
                </c:pt>
                <c:pt idx="28365">
                  <c:v>0.008</c:v>
                </c:pt>
                <c:pt idx="28366">
                  <c:v>0.005</c:v>
                </c:pt>
                <c:pt idx="28367">
                  <c:v>0.005</c:v>
                </c:pt>
                <c:pt idx="28368">
                  <c:v>0.006</c:v>
                </c:pt>
                <c:pt idx="28369">
                  <c:v>0.006</c:v>
                </c:pt>
                <c:pt idx="28370">
                  <c:v>0.003</c:v>
                </c:pt>
                <c:pt idx="28371">
                  <c:v>0.004</c:v>
                </c:pt>
                <c:pt idx="28372">
                  <c:v>0.001</c:v>
                </c:pt>
                <c:pt idx="28373">
                  <c:v>0.003</c:v>
                </c:pt>
                <c:pt idx="28374">
                  <c:v>0.006</c:v>
                </c:pt>
                <c:pt idx="28375">
                  <c:v>0.028</c:v>
                </c:pt>
                <c:pt idx="28376">
                  <c:v>0.041</c:v>
                </c:pt>
                <c:pt idx="28377">
                  <c:v>0.042</c:v>
                </c:pt>
                <c:pt idx="28378">
                  <c:v>0.024</c:v>
                </c:pt>
                <c:pt idx="28379">
                  <c:v>0.013</c:v>
                </c:pt>
                <c:pt idx="28380">
                  <c:v>0.006</c:v>
                </c:pt>
                <c:pt idx="28381">
                  <c:v>0.007</c:v>
                </c:pt>
                <c:pt idx="28382">
                  <c:v>0.006</c:v>
                </c:pt>
                <c:pt idx="28383">
                  <c:v>0.007</c:v>
                </c:pt>
                <c:pt idx="28384">
                  <c:v>0.017</c:v>
                </c:pt>
                <c:pt idx="28385">
                  <c:v>0.011</c:v>
                </c:pt>
                <c:pt idx="28386">
                  <c:v>0.021</c:v>
                </c:pt>
                <c:pt idx="28387">
                  <c:v>0.018</c:v>
                </c:pt>
                <c:pt idx="28388">
                  <c:v>0.004</c:v>
                </c:pt>
                <c:pt idx="28389">
                  <c:v>0.003</c:v>
                </c:pt>
                <c:pt idx="28390">
                  <c:v>0.002</c:v>
                </c:pt>
                <c:pt idx="28391">
                  <c:v>0.0</c:v>
                </c:pt>
                <c:pt idx="28392">
                  <c:v>0.001</c:v>
                </c:pt>
                <c:pt idx="28393">
                  <c:v>0.005</c:v>
                </c:pt>
                <c:pt idx="28394">
                  <c:v>0.002</c:v>
                </c:pt>
                <c:pt idx="28395">
                  <c:v>0.005</c:v>
                </c:pt>
                <c:pt idx="28396">
                  <c:v>0.002</c:v>
                </c:pt>
                <c:pt idx="28397">
                  <c:v>0.002</c:v>
                </c:pt>
                <c:pt idx="28398">
                  <c:v>0.001</c:v>
                </c:pt>
                <c:pt idx="28399">
                  <c:v>0.003</c:v>
                </c:pt>
                <c:pt idx="28400">
                  <c:v>0.006</c:v>
                </c:pt>
                <c:pt idx="28401">
                  <c:v>0.007</c:v>
                </c:pt>
                <c:pt idx="28402">
                  <c:v>0.002</c:v>
                </c:pt>
                <c:pt idx="28403">
                  <c:v>0.006</c:v>
                </c:pt>
                <c:pt idx="28404">
                  <c:v>0.0</c:v>
                </c:pt>
                <c:pt idx="28405">
                  <c:v>0.001</c:v>
                </c:pt>
                <c:pt idx="28406">
                  <c:v>0.003</c:v>
                </c:pt>
                <c:pt idx="28407">
                  <c:v>0.007</c:v>
                </c:pt>
                <c:pt idx="28408">
                  <c:v>0.004</c:v>
                </c:pt>
                <c:pt idx="28409">
                  <c:v>0.003</c:v>
                </c:pt>
                <c:pt idx="28410">
                  <c:v>0.0</c:v>
                </c:pt>
                <c:pt idx="28411">
                  <c:v>0.002</c:v>
                </c:pt>
                <c:pt idx="28412">
                  <c:v>0.003</c:v>
                </c:pt>
                <c:pt idx="28413">
                  <c:v>0.002</c:v>
                </c:pt>
                <c:pt idx="28414">
                  <c:v>0.0</c:v>
                </c:pt>
                <c:pt idx="28415">
                  <c:v>0.002</c:v>
                </c:pt>
                <c:pt idx="28416">
                  <c:v>0.003</c:v>
                </c:pt>
                <c:pt idx="28417">
                  <c:v>0.003</c:v>
                </c:pt>
                <c:pt idx="28418">
                  <c:v>0.002</c:v>
                </c:pt>
                <c:pt idx="28419">
                  <c:v>0.003</c:v>
                </c:pt>
                <c:pt idx="28420">
                  <c:v>0.003</c:v>
                </c:pt>
                <c:pt idx="28421">
                  <c:v>0.001</c:v>
                </c:pt>
                <c:pt idx="28422">
                  <c:v>0.001</c:v>
                </c:pt>
                <c:pt idx="28423">
                  <c:v>0.002</c:v>
                </c:pt>
                <c:pt idx="28424">
                  <c:v>0.0</c:v>
                </c:pt>
                <c:pt idx="28425">
                  <c:v>0.001</c:v>
                </c:pt>
                <c:pt idx="28426">
                  <c:v>0.002</c:v>
                </c:pt>
                <c:pt idx="28427">
                  <c:v>0.002</c:v>
                </c:pt>
                <c:pt idx="28428">
                  <c:v>0.003</c:v>
                </c:pt>
                <c:pt idx="28429">
                  <c:v>0.0</c:v>
                </c:pt>
                <c:pt idx="28430">
                  <c:v>0.002</c:v>
                </c:pt>
                <c:pt idx="28431">
                  <c:v>0.002</c:v>
                </c:pt>
                <c:pt idx="28432">
                  <c:v>0.001</c:v>
                </c:pt>
                <c:pt idx="28433">
                  <c:v>0.002</c:v>
                </c:pt>
                <c:pt idx="28434">
                  <c:v>0.002</c:v>
                </c:pt>
                <c:pt idx="28435">
                  <c:v>0.001</c:v>
                </c:pt>
                <c:pt idx="28436">
                  <c:v>0.001</c:v>
                </c:pt>
                <c:pt idx="28437">
                  <c:v>0.001</c:v>
                </c:pt>
                <c:pt idx="28438">
                  <c:v>0.002</c:v>
                </c:pt>
                <c:pt idx="28439">
                  <c:v>0.001</c:v>
                </c:pt>
                <c:pt idx="28440">
                  <c:v>0.002</c:v>
                </c:pt>
                <c:pt idx="28441">
                  <c:v>0.001</c:v>
                </c:pt>
                <c:pt idx="28442">
                  <c:v>0.002</c:v>
                </c:pt>
                <c:pt idx="28443">
                  <c:v>0.001</c:v>
                </c:pt>
                <c:pt idx="28444">
                  <c:v>0.003</c:v>
                </c:pt>
                <c:pt idx="28445">
                  <c:v>0.0</c:v>
                </c:pt>
                <c:pt idx="28446">
                  <c:v>0.001</c:v>
                </c:pt>
                <c:pt idx="28447">
                  <c:v>0.002</c:v>
                </c:pt>
                <c:pt idx="28448">
                  <c:v>0.0</c:v>
                </c:pt>
                <c:pt idx="28449">
                  <c:v>0.001</c:v>
                </c:pt>
                <c:pt idx="28450">
                  <c:v>0.002</c:v>
                </c:pt>
                <c:pt idx="28451">
                  <c:v>0.003</c:v>
                </c:pt>
                <c:pt idx="28452">
                  <c:v>0.002</c:v>
                </c:pt>
                <c:pt idx="28453">
                  <c:v>0.001</c:v>
                </c:pt>
                <c:pt idx="28454">
                  <c:v>0.003</c:v>
                </c:pt>
                <c:pt idx="28455">
                  <c:v>0.001</c:v>
                </c:pt>
                <c:pt idx="28456">
                  <c:v>0.002</c:v>
                </c:pt>
                <c:pt idx="28457">
                  <c:v>0.002</c:v>
                </c:pt>
                <c:pt idx="28458">
                  <c:v>0.001</c:v>
                </c:pt>
                <c:pt idx="28459">
                  <c:v>0.001</c:v>
                </c:pt>
                <c:pt idx="28460">
                  <c:v>0.004</c:v>
                </c:pt>
                <c:pt idx="28461">
                  <c:v>0.005</c:v>
                </c:pt>
                <c:pt idx="28462">
                  <c:v>0.004</c:v>
                </c:pt>
                <c:pt idx="28463">
                  <c:v>0.003</c:v>
                </c:pt>
                <c:pt idx="28464">
                  <c:v>0.001</c:v>
                </c:pt>
                <c:pt idx="28465">
                  <c:v>0.0</c:v>
                </c:pt>
                <c:pt idx="28466">
                  <c:v>0.009</c:v>
                </c:pt>
                <c:pt idx="28467">
                  <c:v>0.006</c:v>
                </c:pt>
                <c:pt idx="28468">
                  <c:v>0.002</c:v>
                </c:pt>
                <c:pt idx="28469">
                  <c:v>0.005</c:v>
                </c:pt>
                <c:pt idx="28470">
                  <c:v>0.003</c:v>
                </c:pt>
                <c:pt idx="28471">
                  <c:v>0.001</c:v>
                </c:pt>
                <c:pt idx="28472">
                  <c:v>0.004</c:v>
                </c:pt>
                <c:pt idx="28473">
                  <c:v>0.004</c:v>
                </c:pt>
                <c:pt idx="28474">
                  <c:v>0.001</c:v>
                </c:pt>
                <c:pt idx="28475">
                  <c:v>0.0</c:v>
                </c:pt>
                <c:pt idx="28476">
                  <c:v>0.017</c:v>
                </c:pt>
                <c:pt idx="28477">
                  <c:v>0.094</c:v>
                </c:pt>
                <c:pt idx="28478">
                  <c:v>0.088</c:v>
                </c:pt>
                <c:pt idx="28479">
                  <c:v>0.046</c:v>
                </c:pt>
                <c:pt idx="28480">
                  <c:v>0.013</c:v>
                </c:pt>
                <c:pt idx="28481">
                  <c:v>0.004</c:v>
                </c:pt>
                <c:pt idx="28482">
                  <c:v>0.001</c:v>
                </c:pt>
                <c:pt idx="28483">
                  <c:v>0.003</c:v>
                </c:pt>
                <c:pt idx="28484">
                  <c:v>0.004</c:v>
                </c:pt>
                <c:pt idx="28485">
                  <c:v>0.005</c:v>
                </c:pt>
                <c:pt idx="28486">
                  <c:v>0.003</c:v>
                </c:pt>
                <c:pt idx="28487">
                  <c:v>0.002</c:v>
                </c:pt>
                <c:pt idx="28488">
                  <c:v>0.002</c:v>
                </c:pt>
                <c:pt idx="28489">
                  <c:v>0.001</c:v>
                </c:pt>
                <c:pt idx="28490">
                  <c:v>0.002</c:v>
                </c:pt>
                <c:pt idx="28491">
                  <c:v>0.0</c:v>
                </c:pt>
                <c:pt idx="28492">
                  <c:v>0.001</c:v>
                </c:pt>
                <c:pt idx="28493">
                  <c:v>0.001</c:v>
                </c:pt>
                <c:pt idx="28494">
                  <c:v>0.0</c:v>
                </c:pt>
                <c:pt idx="28495">
                  <c:v>0.001</c:v>
                </c:pt>
                <c:pt idx="28496">
                  <c:v>0.001</c:v>
                </c:pt>
                <c:pt idx="28497">
                  <c:v>0.0</c:v>
                </c:pt>
                <c:pt idx="28498">
                  <c:v>0.001</c:v>
                </c:pt>
                <c:pt idx="28499">
                  <c:v>0.0</c:v>
                </c:pt>
                <c:pt idx="28500">
                  <c:v>0.0</c:v>
                </c:pt>
                <c:pt idx="28501">
                  <c:v>0.002</c:v>
                </c:pt>
                <c:pt idx="28502">
                  <c:v>0.004</c:v>
                </c:pt>
                <c:pt idx="28503">
                  <c:v>0.002</c:v>
                </c:pt>
                <c:pt idx="28504">
                  <c:v>0.0</c:v>
                </c:pt>
                <c:pt idx="28505">
                  <c:v>0.002</c:v>
                </c:pt>
                <c:pt idx="28506">
                  <c:v>0.004</c:v>
                </c:pt>
                <c:pt idx="28507">
                  <c:v>0.001</c:v>
                </c:pt>
                <c:pt idx="28508">
                  <c:v>0.012</c:v>
                </c:pt>
                <c:pt idx="28509">
                  <c:v>0.009</c:v>
                </c:pt>
                <c:pt idx="28510">
                  <c:v>0.005</c:v>
                </c:pt>
                <c:pt idx="28511">
                  <c:v>0.002</c:v>
                </c:pt>
                <c:pt idx="28512">
                  <c:v>0.002</c:v>
                </c:pt>
                <c:pt idx="28513">
                  <c:v>0.004</c:v>
                </c:pt>
                <c:pt idx="28514">
                  <c:v>0.002</c:v>
                </c:pt>
                <c:pt idx="28515">
                  <c:v>0.001</c:v>
                </c:pt>
                <c:pt idx="28516">
                  <c:v>0.003</c:v>
                </c:pt>
                <c:pt idx="28517">
                  <c:v>0.001</c:v>
                </c:pt>
                <c:pt idx="28518">
                  <c:v>0.012</c:v>
                </c:pt>
                <c:pt idx="28519">
                  <c:v>0.008</c:v>
                </c:pt>
                <c:pt idx="28520">
                  <c:v>0.001</c:v>
                </c:pt>
                <c:pt idx="28521">
                  <c:v>0.001</c:v>
                </c:pt>
                <c:pt idx="28522">
                  <c:v>0.003</c:v>
                </c:pt>
                <c:pt idx="28523">
                  <c:v>0.002</c:v>
                </c:pt>
                <c:pt idx="28524">
                  <c:v>0.001</c:v>
                </c:pt>
                <c:pt idx="28525">
                  <c:v>0.001</c:v>
                </c:pt>
                <c:pt idx="28526">
                  <c:v>0.0</c:v>
                </c:pt>
                <c:pt idx="28527">
                  <c:v>0.001</c:v>
                </c:pt>
                <c:pt idx="28528">
                  <c:v>0.002</c:v>
                </c:pt>
                <c:pt idx="28529">
                  <c:v>0.002</c:v>
                </c:pt>
                <c:pt idx="28530">
                  <c:v>0.003</c:v>
                </c:pt>
                <c:pt idx="28531">
                  <c:v>0.002</c:v>
                </c:pt>
                <c:pt idx="28532">
                  <c:v>0.002</c:v>
                </c:pt>
                <c:pt idx="28533">
                  <c:v>0.001</c:v>
                </c:pt>
                <c:pt idx="28534">
                  <c:v>0.003</c:v>
                </c:pt>
                <c:pt idx="28535">
                  <c:v>0.002</c:v>
                </c:pt>
                <c:pt idx="28536">
                  <c:v>0.0</c:v>
                </c:pt>
                <c:pt idx="28537">
                  <c:v>0.003</c:v>
                </c:pt>
                <c:pt idx="28538">
                  <c:v>0.004</c:v>
                </c:pt>
                <c:pt idx="28539">
                  <c:v>0.004</c:v>
                </c:pt>
                <c:pt idx="28540">
                  <c:v>0.006</c:v>
                </c:pt>
                <c:pt idx="28541">
                  <c:v>0.005</c:v>
                </c:pt>
                <c:pt idx="28542">
                  <c:v>0.006</c:v>
                </c:pt>
                <c:pt idx="28543">
                  <c:v>0.002</c:v>
                </c:pt>
                <c:pt idx="28544">
                  <c:v>0.003</c:v>
                </c:pt>
                <c:pt idx="28545">
                  <c:v>0.002</c:v>
                </c:pt>
                <c:pt idx="28546">
                  <c:v>0.004</c:v>
                </c:pt>
                <c:pt idx="28547">
                  <c:v>0.004</c:v>
                </c:pt>
                <c:pt idx="28548">
                  <c:v>0.048</c:v>
                </c:pt>
                <c:pt idx="28549">
                  <c:v>0.087</c:v>
                </c:pt>
                <c:pt idx="28550">
                  <c:v>0.052</c:v>
                </c:pt>
                <c:pt idx="28551">
                  <c:v>0.057</c:v>
                </c:pt>
                <c:pt idx="28552">
                  <c:v>0.1</c:v>
                </c:pt>
                <c:pt idx="28553">
                  <c:v>0.105</c:v>
                </c:pt>
                <c:pt idx="28554">
                  <c:v>0.094</c:v>
                </c:pt>
                <c:pt idx="28555">
                  <c:v>0.091</c:v>
                </c:pt>
                <c:pt idx="28556">
                  <c:v>0.1</c:v>
                </c:pt>
                <c:pt idx="28557">
                  <c:v>0.123</c:v>
                </c:pt>
                <c:pt idx="28558">
                  <c:v>0.129</c:v>
                </c:pt>
                <c:pt idx="28559">
                  <c:v>0.117</c:v>
                </c:pt>
                <c:pt idx="28560">
                  <c:v>0.099</c:v>
                </c:pt>
                <c:pt idx="28561">
                  <c:v>0.087</c:v>
                </c:pt>
                <c:pt idx="28562">
                  <c:v>0.086</c:v>
                </c:pt>
                <c:pt idx="28563">
                  <c:v>0.105</c:v>
                </c:pt>
                <c:pt idx="28564">
                  <c:v>0.048</c:v>
                </c:pt>
                <c:pt idx="28565">
                  <c:v>0.117</c:v>
                </c:pt>
                <c:pt idx="28566">
                  <c:v>0.121</c:v>
                </c:pt>
                <c:pt idx="28567">
                  <c:v>0.052</c:v>
                </c:pt>
                <c:pt idx="28568">
                  <c:v>0.024</c:v>
                </c:pt>
                <c:pt idx="28569">
                  <c:v>0.003</c:v>
                </c:pt>
                <c:pt idx="28570">
                  <c:v>0.031</c:v>
                </c:pt>
                <c:pt idx="28571">
                  <c:v>0.12</c:v>
                </c:pt>
                <c:pt idx="28572">
                  <c:v>0.124</c:v>
                </c:pt>
                <c:pt idx="28573">
                  <c:v>0.067</c:v>
                </c:pt>
                <c:pt idx="28574">
                  <c:v>0.012</c:v>
                </c:pt>
                <c:pt idx="28575">
                  <c:v>0.015</c:v>
                </c:pt>
                <c:pt idx="28576">
                  <c:v>0.21</c:v>
                </c:pt>
                <c:pt idx="28577">
                  <c:v>0.248</c:v>
                </c:pt>
                <c:pt idx="28578">
                  <c:v>0.233</c:v>
                </c:pt>
                <c:pt idx="28579">
                  <c:v>0.215</c:v>
                </c:pt>
                <c:pt idx="28580">
                  <c:v>0.215</c:v>
                </c:pt>
                <c:pt idx="28581">
                  <c:v>0.19</c:v>
                </c:pt>
                <c:pt idx="28582">
                  <c:v>0.081</c:v>
                </c:pt>
                <c:pt idx="28583">
                  <c:v>0.112</c:v>
                </c:pt>
                <c:pt idx="28584">
                  <c:v>0.167</c:v>
                </c:pt>
                <c:pt idx="28585">
                  <c:v>0.162</c:v>
                </c:pt>
                <c:pt idx="28586">
                  <c:v>0.134</c:v>
                </c:pt>
                <c:pt idx="28587">
                  <c:v>0.069</c:v>
                </c:pt>
                <c:pt idx="28588">
                  <c:v>0.073</c:v>
                </c:pt>
                <c:pt idx="28589">
                  <c:v>0.058</c:v>
                </c:pt>
                <c:pt idx="28590">
                  <c:v>0.041</c:v>
                </c:pt>
                <c:pt idx="28591">
                  <c:v>0.052</c:v>
                </c:pt>
                <c:pt idx="28592">
                  <c:v>0.032</c:v>
                </c:pt>
                <c:pt idx="28593">
                  <c:v>0.08</c:v>
                </c:pt>
                <c:pt idx="28594">
                  <c:v>0.082</c:v>
                </c:pt>
                <c:pt idx="28595">
                  <c:v>0.093</c:v>
                </c:pt>
                <c:pt idx="28596">
                  <c:v>0.062</c:v>
                </c:pt>
                <c:pt idx="28597">
                  <c:v>0.118</c:v>
                </c:pt>
                <c:pt idx="28598">
                  <c:v>0.096</c:v>
                </c:pt>
                <c:pt idx="28599">
                  <c:v>0.093</c:v>
                </c:pt>
                <c:pt idx="28600">
                  <c:v>0.095</c:v>
                </c:pt>
                <c:pt idx="28601">
                  <c:v>0.121</c:v>
                </c:pt>
                <c:pt idx="28602">
                  <c:v>0.13</c:v>
                </c:pt>
                <c:pt idx="28603">
                  <c:v>0.067</c:v>
                </c:pt>
                <c:pt idx="28604">
                  <c:v>0.067</c:v>
                </c:pt>
                <c:pt idx="28605">
                  <c:v>0.062</c:v>
                </c:pt>
                <c:pt idx="28606">
                  <c:v>0.021</c:v>
                </c:pt>
                <c:pt idx="28607">
                  <c:v>0.034</c:v>
                </c:pt>
                <c:pt idx="28608">
                  <c:v>0.117</c:v>
                </c:pt>
                <c:pt idx="28609">
                  <c:v>0.112</c:v>
                </c:pt>
                <c:pt idx="28610">
                  <c:v>0.084</c:v>
                </c:pt>
                <c:pt idx="28611">
                  <c:v>0.06</c:v>
                </c:pt>
                <c:pt idx="28612">
                  <c:v>0.002</c:v>
                </c:pt>
                <c:pt idx="28613">
                  <c:v>0.012</c:v>
                </c:pt>
                <c:pt idx="28614">
                  <c:v>0.0</c:v>
                </c:pt>
                <c:pt idx="28615">
                  <c:v>0.001</c:v>
                </c:pt>
                <c:pt idx="28616">
                  <c:v>0.038</c:v>
                </c:pt>
                <c:pt idx="28617">
                  <c:v>0.002</c:v>
                </c:pt>
                <c:pt idx="28618">
                  <c:v>0.003</c:v>
                </c:pt>
                <c:pt idx="28619">
                  <c:v>0.006</c:v>
                </c:pt>
                <c:pt idx="28620">
                  <c:v>0.033</c:v>
                </c:pt>
                <c:pt idx="28621">
                  <c:v>0.052</c:v>
                </c:pt>
                <c:pt idx="28622">
                  <c:v>0.047</c:v>
                </c:pt>
                <c:pt idx="28623">
                  <c:v>0.057</c:v>
                </c:pt>
                <c:pt idx="28624">
                  <c:v>0.047</c:v>
                </c:pt>
                <c:pt idx="28625">
                  <c:v>0.032</c:v>
                </c:pt>
                <c:pt idx="28626">
                  <c:v>0.031</c:v>
                </c:pt>
                <c:pt idx="28627">
                  <c:v>0.03</c:v>
                </c:pt>
                <c:pt idx="28628">
                  <c:v>0.025</c:v>
                </c:pt>
                <c:pt idx="28629">
                  <c:v>0.02</c:v>
                </c:pt>
                <c:pt idx="28630">
                  <c:v>0.018</c:v>
                </c:pt>
                <c:pt idx="28631">
                  <c:v>0.017</c:v>
                </c:pt>
                <c:pt idx="28632">
                  <c:v>0.013</c:v>
                </c:pt>
                <c:pt idx="28633">
                  <c:v>0.011</c:v>
                </c:pt>
                <c:pt idx="28634">
                  <c:v>0.004</c:v>
                </c:pt>
                <c:pt idx="28635">
                  <c:v>0.002</c:v>
                </c:pt>
                <c:pt idx="28636">
                  <c:v>0.003</c:v>
                </c:pt>
                <c:pt idx="28637">
                  <c:v>0.003</c:v>
                </c:pt>
                <c:pt idx="28638">
                  <c:v>0.025</c:v>
                </c:pt>
                <c:pt idx="28639">
                  <c:v>0.107</c:v>
                </c:pt>
                <c:pt idx="28640">
                  <c:v>0.027</c:v>
                </c:pt>
                <c:pt idx="28641">
                  <c:v>0.003</c:v>
                </c:pt>
                <c:pt idx="28642">
                  <c:v>0.003</c:v>
                </c:pt>
                <c:pt idx="28643">
                  <c:v>0.002</c:v>
                </c:pt>
                <c:pt idx="28644">
                  <c:v>0.002</c:v>
                </c:pt>
                <c:pt idx="28645">
                  <c:v>0.004</c:v>
                </c:pt>
                <c:pt idx="28646">
                  <c:v>0.022</c:v>
                </c:pt>
                <c:pt idx="28647">
                  <c:v>0.019</c:v>
                </c:pt>
                <c:pt idx="28648">
                  <c:v>0.013</c:v>
                </c:pt>
                <c:pt idx="28649">
                  <c:v>0.0</c:v>
                </c:pt>
                <c:pt idx="28650">
                  <c:v>0.001</c:v>
                </c:pt>
                <c:pt idx="28651">
                  <c:v>0.002</c:v>
                </c:pt>
                <c:pt idx="28652">
                  <c:v>0.002</c:v>
                </c:pt>
                <c:pt idx="28653">
                  <c:v>0.005</c:v>
                </c:pt>
                <c:pt idx="28654">
                  <c:v>0.004</c:v>
                </c:pt>
                <c:pt idx="28655">
                  <c:v>0.005</c:v>
                </c:pt>
                <c:pt idx="28656">
                  <c:v>0.001</c:v>
                </c:pt>
                <c:pt idx="28657">
                  <c:v>0.004</c:v>
                </c:pt>
                <c:pt idx="28658">
                  <c:v>0.002</c:v>
                </c:pt>
                <c:pt idx="28659">
                  <c:v>0.004</c:v>
                </c:pt>
                <c:pt idx="28660">
                  <c:v>0.006</c:v>
                </c:pt>
                <c:pt idx="28661">
                  <c:v>0.006</c:v>
                </c:pt>
                <c:pt idx="28662">
                  <c:v>0.006</c:v>
                </c:pt>
                <c:pt idx="28663">
                  <c:v>0.005</c:v>
                </c:pt>
                <c:pt idx="28664">
                  <c:v>0.005</c:v>
                </c:pt>
                <c:pt idx="28665">
                  <c:v>0.005</c:v>
                </c:pt>
                <c:pt idx="28666">
                  <c:v>0.005</c:v>
                </c:pt>
                <c:pt idx="28667">
                  <c:v>0.005</c:v>
                </c:pt>
                <c:pt idx="28668">
                  <c:v>0.004</c:v>
                </c:pt>
                <c:pt idx="28669">
                  <c:v>0.003</c:v>
                </c:pt>
                <c:pt idx="28670">
                  <c:v>0.003</c:v>
                </c:pt>
                <c:pt idx="28671">
                  <c:v>0.002</c:v>
                </c:pt>
                <c:pt idx="28672">
                  <c:v>0.001</c:v>
                </c:pt>
                <c:pt idx="28673">
                  <c:v>0.002</c:v>
                </c:pt>
                <c:pt idx="28674">
                  <c:v>0.003</c:v>
                </c:pt>
                <c:pt idx="28675">
                  <c:v>0.003</c:v>
                </c:pt>
                <c:pt idx="28676">
                  <c:v>0.003</c:v>
                </c:pt>
                <c:pt idx="28677">
                  <c:v>0.001</c:v>
                </c:pt>
                <c:pt idx="28678">
                  <c:v>0.001</c:v>
                </c:pt>
                <c:pt idx="28679">
                  <c:v>0.003</c:v>
                </c:pt>
                <c:pt idx="28680">
                  <c:v>0.001</c:v>
                </c:pt>
                <c:pt idx="28681">
                  <c:v>0.002</c:v>
                </c:pt>
                <c:pt idx="28682">
                  <c:v>0.001</c:v>
                </c:pt>
                <c:pt idx="28683">
                  <c:v>0.002</c:v>
                </c:pt>
                <c:pt idx="28684">
                  <c:v>0.001</c:v>
                </c:pt>
                <c:pt idx="28685">
                  <c:v>0.003</c:v>
                </c:pt>
                <c:pt idx="28686">
                  <c:v>0.002</c:v>
                </c:pt>
                <c:pt idx="28687">
                  <c:v>0.001</c:v>
                </c:pt>
                <c:pt idx="28688">
                  <c:v>0.001</c:v>
                </c:pt>
                <c:pt idx="28689">
                  <c:v>0.002</c:v>
                </c:pt>
                <c:pt idx="28690">
                  <c:v>0.002</c:v>
                </c:pt>
                <c:pt idx="28691">
                  <c:v>0.002</c:v>
                </c:pt>
                <c:pt idx="28692">
                  <c:v>0.001</c:v>
                </c:pt>
                <c:pt idx="28693">
                  <c:v>0.003</c:v>
                </c:pt>
                <c:pt idx="28694">
                  <c:v>0.003</c:v>
                </c:pt>
                <c:pt idx="28695">
                  <c:v>0.002</c:v>
                </c:pt>
                <c:pt idx="28696">
                  <c:v>0.003</c:v>
                </c:pt>
                <c:pt idx="28697">
                  <c:v>0.003</c:v>
                </c:pt>
                <c:pt idx="28698">
                  <c:v>0.004</c:v>
                </c:pt>
                <c:pt idx="28699">
                  <c:v>0.004</c:v>
                </c:pt>
                <c:pt idx="28700">
                  <c:v>0.002</c:v>
                </c:pt>
                <c:pt idx="28701">
                  <c:v>0.003</c:v>
                </c:pt>
                <c:pt idx="28702">
                  <c:v>0.003</c:v>
                </c:pt>
                <c:pt idx="28703">
                  <c:v>0.004</c:v>
                </c:pt>
                <c:pt idx="28704">
                  <c:v>0.004</c:v>
                </c:pt>
                <c:pt idx="28705">
                  <c:v>0.004</c:v>
                </c:pt>
                <c:pt idx="28706">
                  <c:v>0.004</c:v>
                </c:pt>
                <c:pt idx="28707">
                  <c:v>0.001</c:v>
                </c:pt>
                <c:pt idx="28708">
                  <c:v>0.001</c:v>
                </c:pt>
                <c:pt idx="28709">
                  <c:v>0.001</c:v>
                </c:pt>
                <c:pt idx="28710">
                  <c:v>0.001</c:v>
                </c:pt>
                <c:pt idx="28711">
                  <c:v>0.001</c:v>
                </c:pt>
                <c:pt idx="28712">
                  <c:v>0.004</c:v>
                </c:pt>
                <c:pt idx="28713">
                  <c:v>0.022</c:v>
                </c:pt>
                <c:pt idx="28714">
                  <c:v>0.025</c:v>
                </c:pt>
                <c:pt idx="28715">
                  <c:v>0.024</c:v>
                </c:pt>
                <c:pt idx="28716">
                  <c:v>0.009</c:v>
                </c:pt>
                <c:pt idx="28717">
                  <c:v>0.001</c:v>
                </c:pt>
                <c:pt idx="28718">
                  <c:v>0.0</c:v>
                </c:pt>
                <c:pt idx="28719">
                  <c:v>0.001</c:v>
                </c:pt>
                <c:pt idx="28720">
                  <c:v>0.001</c:v>
                </c:pt>
                <c:pt idx="28721">
                  <c:v>0.002</c:v>
                </c:pt>
                <c:pt idx="28722">
                  <c:v>0.004</c:v>
                </c:pt>
                <c:pt idx="28723">
                  <c:v>0.001</c:v>
                </c:pt>
                <c:pt idx="28724">
                  <c:v>0.002</c:v>
                </c:pt>
                <c:pt idx="28725">
                  <c:v>0.003</c:v>
                </c:pt>
                <c:pt idx="28726">
                  <c:v>0.0</c:v>
                </c:pt>
                <c:pt idx="28727">
                  <c:v>0.0</c:v>
                </c:pt>
                <c:pt idx="28728">
                  <c:v>0.002</c:v>
                </c:pt>
                <c:pt idx="28729">
                  <c:v>0.003</c:v>
                </c:pt>
                <c:pt idx="28730">
                  <c:v>0.003</c:v>
                </c:pt>
                <c:pt idx="28731">
                  <c:v>0.003</c:v>
                </c:pt>
                <c:pt idx="28732">
                  <c:v>0.004</c:v>
                </c:pt>
                <c:pt idx="28733">
                  <c:v>0.002</c:v>
                </c:pt>
                <c:pt idx="28734">
                  <c:v>0.003</c:v>
                </c:pt>
                <c:pt idx="28735">
                  <c:v>0.002</c:v>
                </c:pt>
                <c:pt idx="28736">
                  <c:v>0.001</c:v>
                </c:pt>
                <c:pt idx="28737">
                  <c:v>0.002</c:v>
                </c:pt>
                <c:pt idx="28738">
                  <c:v>0.003</c:v>
                </c:pt>
                <c:pt idx="28739">
                  <c:v>0.002</c:v>
                </c:pt>
                <c:pt idx="28740">
                  <c:v>0.003</c:v>
                </c:pt>
                <c:pt idx="28741">
                  <c:v>0.003</c:v>
                </c:pt>
                <c:pt idx="28742">
                  <c:v>0.002</c:v>
                </c:pt>
                <c:pt idx="28743">
                  <c:v>0.003</c:v>
                </c:pt>
                <c:pt idx="28744">
                  <c:v>0.002</c:v>
                </c:pt>
                <c:pt idx="28745">
                  <c:v>0.002</c:v>
                </c:pt>
                <c:pt idx="28746">
                  <c:v>0.002</c:v>
                </c:pt>
                <c:pt idx="28747">
                  <c:v>0.002</c:v>
                </c:pt>
                <c:pt idx="28748">
                  <c:v>0.003</c:v>
                </c:pt>
                <c:pt idx="28749">
                  <c:v>0.004</c:v>
                </c:pt>
                <c:pt idx="28750">
                  <c:v>0.002</c:v>
                </c:pt>
                <c:pt idx="28751">
                  <c:v>0.002</c:v>
                </c:pt>
                <c:pt idx="28752">
                  <c:v>0.001</c:v>
                </c:pt>
                <c:pt idx="28753">
                  <c:v>0.001</c:v>
                </c:pt>
                <c:pt idx="28754">
                  <c:v>0.0</c:v>
                </c:pt>
                <c:pt idx="28755">
                  <c:v>0.001</c:v>
                </c:pt>
                <c:pt idx="28756">
                  <c:v>0.0</c:v>
                </c:pt>
                <c:pt idx="28757">
                  <c:v>0.0</c:v>
                </c:pt>
                <c:pt idx="28758">
                  <c:v>0.0</c:v>
                </c:pt>
                <c:pt idx="28759">
                  <c:v>0.002</c:v>
                </c:pt>
                <c:pt idx="28760">
                  <c:v>0.001</c:v>
                </c:pt>
                <c:pt idx="28761">
                  <c:v>0.001</c:v>
                </c:pt>
                <c:pt idx="28762">
                  <c:v>0.002</c:v>
                </c:pt>
                <c:pt idx="28763">
                  <c:v>0.002</c:v>
                </c:pt>
                <c:pt idx="28764">
                  <c:v>0.003</c:v>
                </c:pt>
                <c:pt idx="28765">
                  <c:v>0.002</c:v>
                </c:pt>
                <c:pt idx="28766">
                  <c:v>0.003</c:v>
                </c:pt>
                <c:pt idx="28767">
                  <c:v>0.003</c:v>
                </c:pt>
                <c:pt idx="28768">
                  <c:v>0.005</c:v>
                </c:pt>
                <c:pt idx="28769">
                  <c:v>0.006</c:v>
                </c:pt>
                <c:pt idx="28770">
                  <c:v>0.006</c:v>
                </c:pt>
                <c:pt idx="28771">
                  <c:v>0.008</c:v>
                </c:pt>
                <c:pt idx="28772">
                  <c:v>0.007</c:v>
                </c:pt>
                <c:pt idx="28773">
                  <c:v>0.005</c:v>
                </c:pt>
                <c:pt idx="28774">
                  <c:v>0.005</c:v>
                </c:pt>
                <c:pt idx="28775">
                  <c:v>0.005</c:v>
                </c:pt>
                <c:pt idx="28776">
                  <c:v>0.004</c:v>
                </c:pt>
                <c:pt idx="28777">
                  <c:v>0.003</c:v>
                </c:pt>
                <c:pt idx="28778">
                  <c:v>0.004</c:v>
                </c:pt>
                <c:pt idx="28779">
                  <c:v>0.003</c:v>
                </c:pt>
                <c:pt idx="28780">
                  <c:v>0.002</c:v>
                </c:pt>
                <c:pt idx="28781">
                  <c:v>0.004</c:v>
                </c:pt>
                <c:pt idx="28782">
                  <c:v>0.005</c:v>
                </c:pt>
                <c:pt idx="28783">
                  <c:v>0.003</c:v>
                </c:pt>
                <c:pt idx="28784">
                  <c:v>0.003</c:v>
                </c:pt>
                <c:pt idx="28785">
                  <c:v>0.002</c:v>
                </c:pt>
                <c:pt idx="28786">
                  <c:v>0.001</c:v>
                </c:pt>
                <c:pt idx="28787">
                  <c:v>0.001</c:v>
                </c:pt>
                <c:pt idx="28788">
                  <c:v>0.002</c:v>
                </c:pt>
                <c:pt idx="28789">
                  <c:v>0.001</c:v>
                </c:pt>
                <c:pt idx="28790">
                  <c:v>0.0</c:v>
                </c:pt>
                <c:pt idx="28791">
                  <c:v>0.0</c:v>
                </c:pt>
                <c:pt idx="28792">
                  <c:v>0.001</c:v>
                </c:pt>
                <c:pt idx="28793">
                  <c:v>0.0</c:v>
                </c:pt>
                <c:pt idx="28794">
                  <c:v>0.001</c:v>
                </c:pt>
                <c:pt idx="28795">
                  <c:v>0.0</c:v>
                </c:pt>
                <c:pt idx="28796">
                  <c:v>0.0</c:v>
                </c:pt>
                <c:pt idx="28797">
                  <c:v>0.0</c:v>
                </c:pt>
                <c:pt idx="28798">
                  <c:v>0.0</c:v>
                </c:pt>
                <c:pt idx="28799">
                  <c:v>0.001</c:v>
                </c:pt>
                <c:pt idx="28800">
                  <c:v>0.0</c:v>
                </c:pt>
                <c:pt idx="28801">
                  <c:v>0.001</c:v>
                </c:pt>
                <c:pt idx="28802">
                  <c:v>0.003</c:v>
                </c:pt>
                <c:pt idx="28803">
                  <c:v>0.002</c:v>
                </c:pt>
                <c:pt idx="28804">
                  <c:v>0.002</c:v>
                </c:pt>
                <c:pt idx="28805">
                  <c:v>0.001</c:v>
                </c:pt>
                <c:pt idx="28806">
                  <c:v>0.002</c:v>
                </c:pt>
                <c:pt idx="28807">
                  <c:v>0.001</c:v>
                </c:pt>
                <c:pt idx="28808">
                  <c:v>0.001</c:v>
                </c:pt>
                <c:pt idx="28809">
                  <c:v>0.0</c:v>
                </c:pt>
                <c:pt idx="28810">
                  <c:v>0.004</c:v>
                </c:pt>
                <c:pt idx="28811">
                  <c:v>0.003</c:v>
                </c:pt>
                <c:pt idx="28812">
                  <c:v>0.003</c:v>
                </c:pt>
                <c:pt idx="28813">
                  <c:v>0.001</c:v>
                </c:pt>
                <c:pt idx="28814">
                  <c:v>0.001</c:v>
                </c:pt>
                <c:pt idx="28815">
                  <c:v>0.001</c:v>
                </c:pt>
                <c:pt idx="28816">
                  <c:v>0.0</c:v>
                </c:pt>
                <c:pt idx="28817">
                  <c:v>0.0</c:v>
                </c:pt>
                <c:pt idx="28818">
                  <c:v>0.001</c:v>
                </c:pt>
                <c:pt idx="28819">
                  <c:v>0.001</c:v>
                </c:pt>
                <c:pt idx="28820">
                  <c:v>0.002</c:v>
                </c:pt>
                <c:pt idx="28821">
                  <c:v>0.001</c:v>
                </c:pt>
                <c:pt idx="28822">
                  <c:v>0.0</c:v>
                </c:pt>
                <c:pt idx="28823">
                  <c:v>0.002</c:v>
                </c:pt>
                <c:pt idx="28824">
                  <c:v>0.001</c:v>
                </c:pt>
                <c:pt idx="28825">
                  <c:v>0.003</c:v>
                </c:pt>
                <c:pt idx="28826">
                  <c:v>0.003</c:v>
                </c:pt>
                <c:pt idx="28827">
                  <c:v>0.002</c:v>
                </c:pt>
                <c:pt idx="28828">
                  <c:v>0.001</c:v>
                </c:pt>
                <c:pt idx="28829">
                  <c:v>0.0</c:v>
                </c:pt>
                <c:pt idx="28830">
                  <c:v>0.0</c:v>
                </c:pt>
                <c:pt idx="28831">
                  <c:v>0.001</c:v>
                </c:pt>
                <c:pt idx="28832">
                  <c:v>0.001</c:v>
                </c:pt>
                <c:pt idx="28833">
                  <c:v>0.002</c:v>
                </c:pt>
                <c:pt idx="28834">
                  <c:v>0.049</c:v>
                </c:pt>
                <c:pt idx="28835">
                  <c:v>0.119</c:v>
                </c:pt>
                <c:pt idx="28836">
                  <c:v>0.104</c:v>
                </c:pt>
                <c:pt idx="28837">
                  <c:v>0.108</c:v>
                </c:pt>
                <c:pt idx="28838">
                  <c:v>0.122</c:v>
                </c:pt>
                <c:pt idx="28839">
                  <c:v>0.171</c:v>
                </c:pt>
                <c:pt idx="28840">
                  <c:v>0.151</c:v>
                </c:pt>
                <c:pt idx="28841">
                  <c:v>0.127</c:v>
                </c:pt>
                <c:pt idx="28842">
                  <c:v>0.109</c:v>
                </c:pt>
                <c:pt idx="28843">
                  <c:v>0.107</c:v>
                </c:pt>
                <c:pt idx="28844">
                  <c:v>0.119</c:v>
                </c:pt>
                <c:pt idx="28845">
                  <c:v>0.165</c:v>
                </c:pt>
                <c:pt idx="28846">
                  <c:v>0.186</c:v>
                </c:pt>
                <c:pt idx="28847">
                  <c:v>0.214</c:v>
                </c:pt>
                <c:pt idx="28848">
                  <c:v>0.199</c:v>
                </c:pt>
                <c:pt idx="28849">
                  <c:v>0.197</c:v>
                </c:pt>
                <c:pt idx="28850">
                  <c:v>0.189</c:v>
                </c:pt>
                <c:pt idx="28851">
                  <c:v>0.159</c:v>
                </c:pt>
                <c:pt idx="28852">
                  <c:v>0.144</c:v>
                </c:pt>
                <c:pt idx="28853">
                  <c:v>0.147</c:v>
                </c:pt>
                <c:pt idx="28854">
                  <c:v>0.145</c:v>
                </c:pt>
                <c:pt idx="28855">
                  <c:v>0.129</c:v>
                </c:pt>
                <c:pt idx="28856">
                  <c:v>0.127</c:v>
                </c:pt>
                <c:pt idx="28857">
                  <c:v>0.141</c:v>
                </c:pt>
                <c:pt idx="28858">
                  <c:v>0.145</c:v>
                </c:pt>
                <c:pt idx="28859">
                  <c:v>0.152</c:v>
                </c:pt>
                <c:pt idx="28860">
                  <c:v>0.241</c:v>
                </c:pt>
                <c:pt idx="28861">
                  <c:v>0.259</c:v>
                </c:pt>
                <c:pt idx="28862">
                  <c:v>0.248</c:v>
                </c:pt>
                <c:pt idx="28863">
                  <c:v>0.235</c:v>
                </c:pt>
                <c:pt idx="28864">
                  <c:v>0.279</c:v>
                </c:pt>
                <c:pt idx="28865">
                  <c:v>0.382</c:v>
                </c:pt>
                <c:pt idx="28866">
                  <c:v>0.505</c:v>
                </c:pt>
                <c:pt idx="28867">
                  <c:v>0.487</c:v>
                </c:pt>
                <c:pt idx="28868">
                  <c:v>0.446</c:v>
                </c:pt>
                <c:pt idx="28869">
                  <c:v>0.466</c:v>
                </c:pt>
                <c:pt idx="28870">
                  <c:v>0.391</c:v>
                </c:pt>
                <c:pt idx="28871">
                  <c:v>0.286</c:v>
                </c:pt>
                <c:pt idx="28872">
                  <c:v>0.283</c:v>
                </c:pt>
                <c:pt idx="28873">
                  <c:v>0.467</c:v>
                </c:pt>
                <c:pt idx="28874">
                  <c:v>0.319</c:v>
                </c:pt>
                <c:pt idx="28875">
                  <c:v>0.199</c:v>
                </c:pt>
                <c:pt idx="28876">
                  <c:v>0.127</c:v>
                </c:pt>
                <c:pt idx="28877">
                  <c:v>0.068</c:v>
                </c:pt>
                <c:pt idx="28878">
                  <c:v>0.02</c:v>
                </c:pt>
                <c:pt idx="28879">
                  <c:v>0.021</c:v>
                </c:pt>
                <c:pt idx="28880">
                  <c:v>0.036</c:v>
                </c:pt>
                <c:pt idx="28881">
                  <c:v>0.029</c:v>
                </c:pt>
                <c:pt idx="28882">
                  <c:v>0.001</c:v>
                </c:pt>
                <c:pt idx="28883">
                  <c:v>0.003</c:v>
                </c:pt>
                <c:pt idx="28884">
                  <c:v>0.001</c:v>
                </c:pt>
                <c:pt idx="28885">
                  <c:v>0.0</c:v>
                </c:pt>
                <c:pt idx="28886">
                  <c:v>0.0</c:v>
                </c:pt>
                <c:pt idx="28887">
                  <c:v>0.001</c:v>
                </c:pt>
                <c:pt idx="28888">
                  <c:v>0.003</c:v>
                </c:pt>
                <c:pt idx="28889">
                  <c:v>0.004</c:v>
                </c:pt>
                <c:pt idx="28890">
                  <c:v>0.003</c:v>
                </c:pt>
                <c:pt idx="28891">
                  <c:v>0.004</c:v>
                </c:pt>
                <c:pt idx="28892">
                  <c:v>0.002</c:v>
                </c:pt>
                <c:pt idx="28893">
                  <c:v>0.004</c:v>
                </c:pt>
                <c:pt idx="28894">
                  <c:v>0.004</c:v>
                </c:pt>
                <c:pt idx="28895">
                  <c:v>0.003</c:v>
                </c:pt>
                <c:pt idx="28896">
                  <c:v>0.003</c:v>
                </c:pt>
                <c:pt idx="28897">
                  <c:v>0.001</c:v>
                </c:pt>
                <c:pt idx="28898">
                  <c:v>0.0</c:v>
                </c:pt>
                <c:pt idx="28899">
                  <c:v>0.002</c:v>
                </c:pt>
                <c:pt idx="28900">
                  <c:v>0.001</c:v>
                </c:pt>
                <c:pt idx="28901">
                  <c:v>0.002</c:v>
                </c:pt>
                <c:pt idx="28902">
                  <c:v>0.009</c:v>
                </c:pt>
                <c:pt idx="28903">
                  <c:v>0.006</c:v>
                </c:pt>
                <c:pt idx="28904">
                  <c:v>0.01</c:v>
                </c:pt>
                <c:pt idx="28905">
                  <c:v>0.015</c:v>
                </c:pt>
                <c:pt idx="28906">
                  <c:v>0.008</c:v>
                </c:pt>
                <c:pt idx="28907">
                  <c:v>0.003</c:v>
                </c:pt>
                <c:pt idx="28908">
                  <c:v>0.011</c:v>
                </c:pt>
                <c:pt idx="28909">
                  <c:v>0.015</c:v>
                </c:pt>
                <c:pt idx="28910">
                  <c:v>0.014</c:v>
                </c:pt>
                <c:pt idx="28911">
                  <c:v>0.001</c:v>
                </c:pt>
                <c:pt idx="28912">
                  <c:v>0.001</c:v>
                </c:pt>
                <c:pt idx="28913">
                  <c:v>0.002</c:v>
                </c:pt>
                <c:pt idx="28914">
                  <c:v>0.002</c:v>
                </c:pt>
                <c:pt idx="28915">
                  <c:v>0.001</c:v>
                </c:pt>
                <c:pt idx="28916">
                  <c:v>0.001</c:v>
                </c:pt>
                <c:pt idx="28917">
                  <c:v>0.0</c:v>
                </c:pt>
                <c:pt idx="28918">
                  <c:v>0.0</c:v>
                </c:pt>
                <c:pt idx="28919">
                  <c:v>0.0</c:v>
                </c:pt>
                <c:pt idx="28920">
                  <c:v>0.001</c:v>
                </c:pt>
                <c:pt idx="28921">
                  <c:v>0.001</c:v>
                </c:pt>
                <c:pt idx="28922">
                  <c:v>0.007</c:v>
                </c:pt>
                <c:pt idx="28923">
                  <c:v>0.073</c:v>
                </c:pt>
                <c:pt idx="28924">
                  <c:v>0.06</c:v>
                </c:pt>
                <c:pt idx="28925">
                  <c:v>0.034</c:v>
                </c:pt>
                <c:pt idx="28926">
                  <c:v>0.005</c:v>
                </c:pt>
                <c:pt idx="28927">
                  <c:v>0.006</c:v>
                </c:pt>
                <c:pt idx="28928">
                  <c:v>0.001</c:v>
                </c:pt>
                <c:pt idx="28929">
                  <c:v>0.0</c:v>
                </c:pt>
                <c:pt idx="28930">
                  <c:v>0.001</c:v>
                </c:pt>
                <c:pt idx="28931">
                  <c:v>0.001</c:v>
                </c:pt>
                <c:pt idx="28932">
                  <c:v>0.001</c:v>
                </c:pt>
                <c:pt idx="28933">
                  <c:v>0.001</c:v>
                </c:pt>
                <c:pt idx="28934">
                  <c:v>0.001</c:v>
                </c:pt>
                <c:pt idx="28935">
                  <c:v>0.0</c:v>
                </c:pt>
                <c:pt idx="28936">
                  <c:v>0.001</c:v>
                </c:pt>
                <c:pt idx="28937">
                  <c:v>0.002</c:v>
                </c:pt>
                <c:pt idx="28938">
                  <c:v>0.001</c:v>
                </c:pt>
                <c:pt idx="28939">
                  <c:v>0.02</c:v>
                </c:pt>
                <c:pt idx="28940">
                  <c:v>0.062</c:v>
                </c:pt>
                <c:pt idx="28941">
                  <c:v>0.067</c:v>
                </c:pt>
                <c:pt idx="28942">
                  <c:v>0.039</c:v>
                </c:pt>
                <c:pt idx="28943">
                  <c:v>0.066</c:v>
                </c:pt>
                <c:pt idx="28944">
                  <c:v>0.066</c:v>
                </c:pt>
                <c:pt idx="28945">
                  <c:v>0.054</c:v>
                </c:pt>
                <c:pt idx="28946">
                  <c:v>0.08</c:v>
                </c:pt>
                <c:pt idx="28947">
                  <c:v>0.071</c:v>
                </c:pt>
                <c:pt idx="28948">
                  <c:v>0.068</c:v>
                </c:pt>
                <c:pt idx="28949">
                  <c:v>0.081</c:v>
                </c:pt>
                <c:pt idx="28950">
                  <c:v>0.073</c:v>
                </c:pt>
                <c:pt idx="28951">
                  <c:v>0.074</c:v>
                </c:pt>
                <c:pt idx="28952">
                  <c:v>0.059</c:v>
                </c:pt>
                <c:pt idx="28953">
                  <c:v>0.06</c:v>
                </c:pt>
                <c:pt idx="28954">
                  <c:v>0.046</c:v>
                </c:pt>
                <c:pt idx="28955">
                  <c:v>0.037</c:v>
                </c:pt>
                <c:pt idx="28956">
                  <c:v>0.05</c:v>
                </c:pt>
                <c:pt idx="28957">
                  <c:v>0.087</c:v>
                </c:pt>
                <c:pt idx="28958">
                  <c:v>0.077</c:v>
                </c:pt>
                <c:pt idx="28959">
                  <c:v>0.073</c:v>
                </c:pt>
                <c:pt idx="28960">
                  <c:v>0.037</c:v>
                </c:pt>
                <c:pt idx="28961">
                  <c:v>0.01</c:v>
                </c:pt>
                <c:pt idx="28962">
                  <c:v>0.001</c:v>
                </c:pt>
                <c:pt idx="28963">
                  <c:v>0.0</c:v>
                </c:pt>
                <c:pt idx="28964">
                  <c:v>0.001</c:v>
                </c:pt>
                <c:pt idx="28965">
                  <c:v>0.001</c:v>
                </c:pt>
                <c:pt idx="28966">
                  <c:v>0.001</c:v>
                </c:pt>
                <c:pt idx="28967">
                  <c:v>0.0</c:v>
                </c:pt>
                <c:pt idx="28968">
                  <c:v>0.001</c:v>
                </c:pt>
                <c:pt idx="28969">
                  <c:v>0.0</c:v>
                </c:pt>
                <c:pt idx="28970">
                  <c:v>0.0</c:v>
                </c:pt>
                <c:pt idx="28971">
                  <c:v>0.001</c:v>
                </c:pt>
                <c:pt idx="28972">
                  <c:v>0.003</c:v>
                </c:pt>
                <c:pt idx="28973">
                  <c:v>0.0</c:v>
                </c:pt>
                <c:pt idx="28974">
                  <c:v>0.001</c:v>
                </c:pt>
                <c:pt idx="28975">
                  <c:v>0.002</c:v>
                </c:pt>
                <c:pt idx="28976">
                  <c:v>0.004</c:v>
                </c:pt>
                <c:pt idx="28977">
                  <c:v>0.002</c:v>
                </c:pt>
                <c:pt idx="28978">
                  <c:v>0.0</c:v>
                </c:pt>
                <c:pt idx="28979">
                  <c:v>0.003</c:v>
                </c:pt>
                <c:pt idx="28980">
                  <c:v>0.002</c:v>
                </c:pt>
                <c:pt idx="28981">
                  <c:v>0.003</c:v>
                </c:pt>
                <c:pt idx="28982">
                  <c:v>0.002</c:v>
                </c:pt>
                <c:pt idx="28983">
                  <c:v>0.001</c:v>
                </c:pt>
                <c:pt idx="28984">
                  <c:v>0.002</c:v>
                </c:pt>
                <c:pt idx="28985">
                  <c:v>0.001</c:v>
                </c:pt>
                <c:pt idx="28986">
                  <c:v>0.002</c:v>
                </c:pt>
                <c:pt idx="28987">
                  <c:v>0.003</c:v>
                </c:pt>
                <c:pt idx="28988">
                  <c:v>0.002</c:v>
                </c:pt>
                <c:pt idx="28989">
                  <c:v>0.003</c:v>
                </c:pt>
                <c:pt idx="28990">
                  <c:v>0.004</c:v>
                </c:pt>
                <c:pt idx="28991">
                  <c:v>0.003</c:v>
                </c:pt>
                <c:pt idx="28992">
                  <c:v>0.002</c:v>
                </c:pt>
                <c:pt idx="28993">
                  <c:v>0.003</c:v>
                </c:pt>
                <c:pt idx="28994">
                  <c:v>0.003</c:v>
                </c:pt>
                <c:pt idx="28995">
                  <c:v>0.002</c:v>
                </c:pt>
                <c:pt idx="28996">
                  <c:v>0.002</c:v>
                </c:pt>
                <c:pt idx="28997">
                  <c:v>0.002</c:v>
                </c:pt>
                <c:pt idx="28998">
                  <c:v>0.003</c:v>
                </c:pt>
                <c:pt idx="28999">
                  <c:v>0.001</c:v>
                </c:pt>
                <c:pt idx="29000">
                  <c:v>0.002</c:v>
                </c:pt>
                <c:pt idx="29001">
                  <c:v>0.002</c:v>
                </c:pt>
                <c:pt idx="29002">
                  <c:v>0.001</c:v>
                </c:pt>
                <c:pt idx="29003">
                  <c:v>0.002</c:v>
                </c:pt>
                <c:pt idx="29004">
                  <c:v>0.004</c:v>
                </c:pt>
                <c:pt idx="29005">
                  <c:v>0.004</c:v>
                </c:pt>
                <c:pt idx="29006">
                  <c:v>0.003</c:v>
                </c:pt>
                <c:pt idx="29007">
                  <c:v>0.004</c:v>
                </c:pt>
                <c:pt idx="29008">
                  <c:v>0.003</c:v>
                </c:pt>
                <c:pt idx="29009">
                  <c:v>0.004</c:v>
                </c:pt>
                <c:pt idx="29010">
                  <c:v>0.002</c:v>
                </c:pt>
                <c:pt idx="29011">
                  <c:v>0.002</c:v>
                </c:pt>
                <c:pt idx="29012">
                  <c:v>0.002</c:v>
                </c:pt>
                <c:pt idx="29013">
                  <c:v>0.0</c:v>
                </c:pt>
                <c:pt idx="29014">
                  <c:v>0.001</c:v>
                </c:pt>
                <c:pt idx="29015">
                  <c:v>0.001</c:v>
                </c:pt>
                <c:pt idx="29016">
                  <c:v>0.001</c:v>
                </c:pt>
                <c:pt idx="29017">
                  <c:v>0.0</c:v>
                </c:pt>
                <c:pt idx="29018">
                  <c:v>0.0</c:v>
                </c:pt>
                <c:pt idx="29019">
                  <c:v>0.002</c:v>
                </c:pt>
                <c:pt idx="29020">
                  <c:v>0.001</c:v>
                </c:pt>
                <c:pt idx="29021">
                  <c:v>0.001</c:v>
                </c:pt>
                <c:pt idx="29022">
                  <c:v>0.002</c:v>
                </c:pt>
                <c:pt idx="29023">
                  <c:v>0.002</c:v>
                </c:pt>
                <c:pt idx="29024">
                  <c:v>0.002</c:v>
                </c:pt>
                <c:pt idx="29025">
                  <c:v>0.002</c:v>
                </c:pt>
                <c:pt idx="29026">
                  <c:v>0.002</c:v>
                </c:pt>
                <c:pt idx="29027">
                  <c:v>0.003</c:v>
                </c:pt>
                <c:pt idx="29028">
                  <c:v>0.001</c:v>
                </c:pt>
                <c:pt idx="29029">
                  <c:v>0.0</c:v>
                </c:pt>
                <c:pt idx="29030">
                  <c:v>0.0</c:v>
                </c:pt>
                <c:pt idx="29031">
                  <c:v>0.001</c:v>
                </c:pt>
                <c:pt idx="29032">
                  <c:v>0.0</c:v>
                </c:pt>
                <c:pt idx="29033">
                  <c:v>0.0</c:v>
                </c:pt>
                <c:pt idx="29034">
                  <c:v>0.001</c:v>
                </c:pt>
                <c:pt idx="29035">
                  <c:v>0.001</c:v>
                </c:pt>
                <c:pt idx="29036">
                  <c:v>0.001</c:v>
                </c:pt>
                <c:pt idx="29037">
                  <c:v>0.002</c:v>
                </c:pt>
                <c:pt idx="29038">
                  <c:v>0.0</c:v>
                </c:pt>
                <c:pt idx="29039">
                  <c:v>0.001</c:v>
                </c:pt>
                <c:pt idx="29040">
                  <c:v>0.003</c:v>
                </c:pt>
                <c:pt idx="29041">
                  <c:v>0.004</c:v>
                </c:pt>
                <c:pt idx="29042">
                  <c:v>0.004</c:v>
                </c:pt>
                <c:pt idx="29043">
                  <c:v>0.002</c:v>
                </c:pt>
                <c:pt idx="29044">
                  <c:v>0.001</c:v>
                </c:pt>
                <c:pt idx="29045">
                  <c:v>0.001</c:v>
                </c:pt>
                <c:pt idx="29046">
                  <c:v>0.0</c:v>
                </c:pt>
                <c:pt idx="29047">
                  <c:v>0.001</c:v>
                </c:pt>
                <c:pt idx="29048">
                  <c:v>0.001</c:v>
                </c:pt>
                <c:pt idx="29049">
                  <c:v>0.001</c:v>
                </c:pt>
                <c:pt idx="29050">
                  <c:v>0.001</c:v>
                </c:pt>
                <c:pt idx="29051">
                  <c:v>0.001</c:v>
                </c:pt>
                <c:pt idx="29052">
                  <c:v>0.002</c:v>
                </c:pt>
                <c:pt idx="29053">
                  <c:v>0.002</c:v>
                </c:pt>
                <c:pt idx="29054">
                  <c:v>0.001</c:v>
                </c:pt>
                <c:pt idx="29055">
                  <c:v>0.001</c:v>
                </c:pt>
                <c:pt idx="29056">
                  <c:v>0.002</c:v>
                </c:pt>
                <c:pt idx="29057">
                  <c:v>0.001</c:v>
                </c:pt>
                <c:pt idx="29058">
                  <c:v>0.0</c:v>
                </c:pt>
                <c:pt idx="29059">
                  <c:v>0.001</c:v>
                </c:pt>
                <c:pt idx="29060">
                  <c:v>0.0</c:v>
                </c:pt>
                <c:pt idx="29061">
                  <c:v>0.001</c:v>
                </c:pt>
                <c:pt idx="29062">
                  <c:v>0.003</c:v>
                </c:pt>
                <c:pt idx="29063">
                  <c:v>0.0</c:v>
                </c:pt>
                <c:pt idx="29064">
                  <c:v>0.002</c:v>
                </c:pt>
                <c:pt idx="29065">
                  <c:v>0.002</c:v>
                </c:pt>
                <c:pt idx="29066">
                  <c:v>0.002</c:v>
                </c:pt>
                <c:pt idx="29067">
                  <c:v>0.003</c:v>
                </c:pt>
                <c:pt idx="29068">
                  <c:v>0.003</c:v>
                </c:pt>
                <c:pt idx="29069">
                  <c:v>0.002</c:v>
                </c:pt>
                <c:pt idx="29070">
                  <c:v>0.002</c:v>
                </c:pt>
                <c:pt idx="29071">
                  <c:v>0.002</c:v>
                </c:pt>
                <c:pt idx="29072">
                  <c:v>0.002</c:v>
                </c:pt>
                <c:pt idx="29073">
                  <c:v>0.001</c:v>
                </c:pt>
                <c:pt idx="29074">
                  <c:v>0.0</c:v>
                </c:pt>
                <c:pt idx="29075">
                  <c:v>0.001</c:v>
                </c:pt>
                <c:pt idx="29076">
                  <c:v>0.0</c:v>
                </c:pt>
                <c:pt idx="29077">
                  <c:v>0.001</c:v>
                </c:pt>
                <c:pt idx="29078">
                  <c:v>0.001</c:v>
                </c:pt>
                <c:pt idx="29079">
                  <c:v>0.0</c:v>
                </c:pt>
                <c:pt idx="29080">
                  <c:v>0.001</c:v>
                </c:pt>
                <c:pt idx="29081">
                  <c:v>0.0</c:v>
                </c:pt>
                <c:pt idx="29082">
                  <c:v>0.001</c:v>
                </c:pt>
                <c:pt idx="29083">
                  <c:v>0.0</c:v>
                </c:pt>
                <c:pt idx="29084">
                  <c:v>0.001</c:v>
                </c:pt>
                <c:pt idx="29085">
                  <c:v>0.0</c:v>
                </c:pt>
                <c:pt idx="29086">
                  <c:v>0.0</c:v>
                </c:pt>
                <c:pt idx="29087">
                  <c:v>0.003</c:v>
                </c:pt>
                <c:pt idx="29088">
                  <c:v>0.004</c:v>
                </c:pt>
                <c:pt idx="29089">
                  <c:v>0.005</c:v>
                </c:pt>
                <c:pt idx="29090">
                  <c:v>0.003</c:v>
                </c:pt>
                <c:pt idx="29091">
                  <c:v>0.003</c:v>
                </c:pt>
                <c:pt idx="29092">
                  <c:v>0.001</c:v>
                </c:pt>
                <c:pt idx="29093">
                  <c:v>0.001</c:v>
                </c:pt>
                <c:pt idx="29094">
                  <c:v>0.002</c:v>
                </c:pt>
                <c:pt idx="29095">
                  <c:v>0.001</c:v>
                </c:pt>
                <c:pt idx="29096">
                  <c:v>0.0</c:v>
                </c:pt>
                <c:pt idx="29097">
                  <c:v>0.003</c:v>
                </c:pt>
                <c:pt idx="29098">
                  <c:v>0.0</c:v>
                </c:pt>
                <c:pt idx="29099">
                  <c:v>0.0</c:v>
                </c:pt>
                <c:pt idx="29100">
                  <c:v>0.002</c:v>
                </c:pt>
                <c:pt idx="29101">
                  <c:v>0.002</c:v>
                </c:pt>
                <c:pt idx="29102">
                  <c:v>0.002</c:v>
                </c:pt>
                <c:pt idx="29103">
                  <c:v>0.003</c:v>
                </c:pt>
                <c:pt idx="29104">
                  <c:v>0.003</c:v>
                </c:pt>
                <c:pt idx="29105">
                  <c:v>0.002</c:v>
                </c:pt>
                <c:pt idx="29106">
                  <c:v>0.002</c:v>
                </c:pt>
                <c:pt idx="29107">
                  <c:v>0.003</c:v>
                </c:pt>
                <c:pt idx="29108">
                  <c:v>0.003</c:v>
                </c:pt>
                <c:pt idx="29109">
                  <c:v>0.001</c:v>
                </c:pt>
                <c:pt idx="29110">
                  <c:v>0.001</c:v>
                </c:pt>
                <c:pt idx="29111">
                  <c:v>0.0</c:v>
                </c:pt>
                <c:pt idx="29112">
                  <c:v>0.003</c:v>
                </c:pt>
                <c:pt idx="29113">
                  <c:v>0.002</c:v>
                </c:pt>
                <c:pt idx="29114">
                  <c:v>0.003</c:v>
                </c:pt>
                <c:pt idx="29115">
                  <c:v>0.002</c:v>
                </c:pt>
                <c:pt idx="29116">
                  <c:v>0.001</c:v>
                </c:pt>
                <c:pt idx="29117">
                  <c:v>0.001</c:v>
                </c:pt>
                <c:pt idx="29118">
                  <c:v>0.003</c:v>
                </c:pt>
                <c:pt idx="29119">
                  <c:v>0.002</c:v>
                </c:pt>
                <c:pt idx="29120">
                  <c:v>0.002</c:v>
                </c:pt>
                <c:pt idx="29121">
                  <c:v>0.002</c:v>
                </c:pt>
                <c:pt idx="29122">
                  <c:v>0.001</c:v>
                </c:pt>
                <c:pt idx="29123">
                  <c:v>0.001</c:v>
                </c:pt>
                <c:pt idx="29124">
                  <c:v>0.002</c:v>
                </c:pt>
                <c:pt idx="29125">
                  <c:v>0.002</c:v>
                </c:pt>
                <c:pt idx="29126">
                  <c:v>0.002</c:v>
                </c:pt>
                <c:pt idx="29127">
                  <c:v>0.0</c:v>
                </c:pt>
                <c:pt idx="29128">
                  <c:v>0.001</c:v>
                </c:pt>
                <c:pt idx="29129">
                  <c:v>0.004</c:v>
                </c:pt>
                <c:pt idx="29130">
                  <c:v>0.001</c:v>
                </c:pt>
                <c:pt idx="29131">
                  <c:v>0.002</c:v>
                </c:pt>
                <c:pt idx="29132">
                  <c:v>0.001</c:v>
                </c:pt>
                <c:pt idx="29133">
                  <c:v>0.003</c:v>
                </c:pt>
                <c:pt idx="29134">
                  <c:v>0.003</c:v>
                </c:pt>
                <c:pt idx="29135">
                  <c:v>0.001</c:v>
                </c:pt>
                <c:pt idx="29136">
                  <c:v>0.002</c:v>
                </c:pt>
                <c:pt idx="29137">
                  <c:v>0.002</c:v>
                </c:pt>
                <c:pt idx="29138">
                  <c:v>0.005</c:v>
                </c:pt>
                <c:pt idx="29139">
                  <c:v>0.001</c:v>
                </c:pt>
                <c:pt idx="29140">
                  <c:v>0.0</c:v>
                </c:pt>
                <c:pt idx="29141">
                  <c:v>0.0</c:v>
                </c:pt>
                <c:pt idx="29142">
                  <c:v>0.002</c:v>
                </c:pt>
                <c:pt idx="29143">
                  <c:v>0.003</c:v>
                </c:pt>
                <c:pt idx="29144">
                  <c:v>0.002</c:v>
                </c:pt>
                <c:pt idx="29145">
                  <c:v>0.001</c:v>
                </c:pt>
                <c:pt idx="29146">
                  <c:v>0.001</c:v>
                </c:pt>
                <c:pt idx="29147">
                  <c:v>0.002</c:v>
                </c:pt>
                <c:pt idx="29148">
                  <c:v>0.0</c:v>
                </c:pt>
                <c:pt idx="29149">
                  <c:v>0.001</c:v>
                </c:pt>
                <c:pt idx="29150">
                  <c:v>0.0</c:v>
                </c:pt>
                <c:pt idx="29151">
                  <c:v>0.0</c:v>
                </c:pt>
                <c:pt idx="29152">
                  <c:v>0.001</c:v>
                </c:pt>
                <c:pt idx="29153">
                  <c:v>0.002</c:v>
                </c:pt>
                <c:pt idx="29154">
                  <c:v>0.001</c:v>
                </c:pt>
                <c:pt idx="29155">
                  <c:v>0.001</c:v>
                </c:pt>
                <c:pt idx="29156">
                  <c:v>0.0</c:v>
                </c:pt>
                <c:pt idx="29157">
                  <c:v>0.002</c:v>
                </c:pt>
                <c:pt idx="29158">
                  <c:v>0.002</c:v>
                </c:pt>
                <c:pt idx="29159">
                  <c:v>0.0</c:v>
                </c:pt>
                <c:pt idx="29160">
                  <c:v>0.003</c:v>
                </c:pt>
                <c:pt idx="29161">
                  <c:v>0.0</c:v>
                </c:pt>
                <c:pt idx="29162">
                  <c:v>0.001</c:v>
                </c:pt>
                <c:pt idx="29163">
                  <c:v>0.0</c:v>
                </c:pt>
                <c:pt idx="29164">
                  <c:v>0.001</c:v>
                </c:pt>
                <c:pt idx="29165">
                  <c:v>0.0</c:v>
                </c:pt>
                <c:pt idx="29166">
                  <c:v>0.0</c:v>
                </c:pt>
                <c:pt idx="29167">
                  <c:v>0.0</c:v>
                </c:pt>
                <c:pt idx="29168">
                  <c:v>0.0</c:v>
                </c:pt>
                <c:pt idx="29169">
                  <c:v>0.0</c:v>
                </c:pt>
                <c:pt idx="29170">
                  <c:v>0.0</c:v>
                </c:pt>
                <c:pt idx="29171">
                  <c:v>0.002</c:v>
                </c:pt>
                <c:pt idx="29172">
                  <c:v>0.001</c:v>
                </c:pt>
                <c:pt idx="29173">
                  <c:v>0.001</c:v>
                </c:pt>
                <c:pt idx="29174">
                  <c:v>0.001</c:v>
                </c:pt>
                <c:pt idx="29175">
                  <c:v>0.003</c:v>
                </c:pt>
                <c:pt idx="29176">
                  <c:v>0.001</c:v>
                </c:pt>
                <c:pt idx="29177">
                  <c:v>0.002</c:v>
                </c:pt>
                <c:pt idx="29178">
                  <c:v>0.001</c:v>
                </c:pt>
                <c:pt idx="29179">
                  <c:v>0.003</c:v>
                </c:pt>
                <c:pt idx="29180">
                  <c:v>0.001</c:v>
                </c:pt>
                <c:pt idx="29181">
                  <c:v>0.002</c:v>
                </c:pt>
                <c:pt idx="29182">
                  <c:v>0.002</c:v>
                </c:pt>
                <c:pt idx="29183">
                  <c:v>0.0</c:v>
                </c:pt>
                <c:pt idx="29184">
                  <c:v>0.0</c:v>
                </c:pt>
                <c:pt idx="29185">
                  <c:v>0.0</c:v>
                </c:pt>
                <c:pt idx="29186">
                  <c:v>0.0</c:v>
                </c:pt>
                <c:pt idx="29187">
                  <c:v>0.001</c:v>
                </c:pt>
                <c:pt idx="29188">
                  <c:v>0.001</c:v>
                </c:pt>
                <c:pt idx="29189">
                  <c:v>0.001</c:v>
                </c:pt>
                <c:pt idx="29190">
                  <c:v>0.003</c:v>
                </c:pt>
                <c:pt idx="29191">
                  <c:v>0.001</c:v>
                </c:pt>
                <c:pt idx="29192">
                  <c:v>0.003</c:v>
                </c:pt>
                <c:pt idx="29193">
                  <c:v>0.0</c:v>
                </c:pt>
                <c:pt idx="29194">
                  <c:v>0.001</c:v>
                </c:pt>
                <c:pt idx="29195">
                  <c:v>0.002</c:v>
                </c:pt>
                <c:pt idx="29196">
                  <c:v>0.002</c:v>
                </c:pt>
                <c:pt idx="29197">
                  <c:v>0.004</c:v>
                </c:pt>
                <c:pt idx="29198">
                  <c:v>0.003</c:v>
                </c:pt>
                <c:pt idx="29199">
                  <c:v>0.003</c:v>
                </c:pt>
                <c:pt idx="29200">
                  <c:v>0.004</c:v>
                </c:pt>
                <c:pt idx="29201">
                  <c:v>0.003</c:v>
                </c:pt>
                <c:pt idx="29202">
                  <c:v>0.005</c:v>
                </c:pt>
                <c:pt idx="29203">
                  <c:v>0.003</c:v>
                </c:pt>
                <c:pt idx="29204">
                  <c:v>0.004</c:v>
                </c:pt>
                <c:pt idx="29205">
                  <c:v>0.007</c:v>
                </c:pt>
                <c:pt idx="29206">
                  <c:v>0.007</c:v>
                </c:pt>
                <c:pt idx="29207">
                  <c:v>0.006</c:v>
                </c:pt>
                <c:pt idx="29208">
                  <c:v>0.004</c:v>
                </c:pt>
                <c:pt idx="29209">
                  <c:v>0.005</c:v>
                </c:pt>
                <c:pt idx="29210">
                  <c:v>0.004</c:v>
                </c:pt>
                <c:pt idx="29211">
                  <c:v>0.001</c:v>
                </c:pt>
                <c:pt idx="29212">
                  <c:v>0.003</c:v>
                </c:pt>
                <c:pt idx="29213">
                  <c:v>0.002</c:v>
                </c:pt>
                <c:pt idx="29214">
                  <c:v>0.004</c:v>
                </c:pt>
                <c:pt idx="29215">
                  <c:v>0.005</c:v>
                </c:pt>
                <c:pt idx="29216">
                  <c:v>0.002</c:v>
                </c:pt>
                <c:pt idx="29217">
                  <c:v>0.006</c:v>
                </c:pt>
                <c:pt idx="29218">
                  <c:v>0.005</c:v>
                </c:pt>
                <c:pt idx="29219">
                  <c:v>0.002</c:v>
                </c:pt>
                <c:pt idx="29220">
                  <c:v>0.003</c:v>
                </c:pt>
                <c:pt idx="29221">
                  <c:v>0.004</c:v>
                </c:pt>
                <c:pt idx="29222">
                  <c:v>0.001</c:v>
                </c:pt>
                <c:pt idx="29223">
                  <c:v>0.0</c:v>
                </c:pt>
                <c:pt idx="29224">
                  <c:v>0.002</c:v>
                </c:pt>
                <c:pt idx="29225">
                  <c:v>0.001</c:v>
                </c:pt>
                <c:pt idx="29226">
                  <c:v>0.0</c:v>
                </c:pt>
                <c:pt idx="29227">
                  <c:v>0.001</c:v>
                </c:pt>
                <c:pt idx="29228">
                  <c:v>0.0</c:v>
                </c:pt>
                <c:pt idx="29229">
                  <c:v>0.0</c:v>
                </c:pt>
                <c:pt idx="29230">
                  <c:v>0.006</c:v>
                </c:pt>
                <c:pt idx="29231">
                  <c:v>0.002</c:v>
                </c:pt>
                <c:pt idx="29232">
                  <c:v>0.004</c:v>
                </c:pt>
                <c:pt idx="29233">
                  <c:v>0.003</c:v>
                </c:pt>
                <c:pt idx="29234">
                  <c:v>0.005</c:v>
                </c:pt>
                <c:pt idx="29235">
                  <c:v>0.001</c:v>
                </c:pt>
                <c:pt idx="29236">
                  <c:v>0.004</c:v>
                </c:pt>
                <c:pt idx="29237">
                  <c:v>0.0</c:v>
                </c:pt>
                <c:pt idx="29238">
                  <c:v>0.003</c:v>
                </c:pt>
                <c:pt idx="29239">
                  <c:v>0.0</c:v>
                </c:pt>
                <c:pt idx="29240">
                  <c:v>0.001</c:v>
                </c:pt>
                <c:pt idx="29241">
                  <c:v>0.001</c:v>
                </c:pt>
                <c:pt idx="29242">
                  <c:v>0.002</c:v>
                </c:pt>
                <c:pt idx="29243">
                  <c:v>0.005</c:v>
                </c:pt>
                <c:pt idx="29244">
                  <c:v>0.004</c:v>
                </c:pt>
                <c:pt idx="29245">
                  <c:v>0.008</c:v>
                </c:pt>
                <c:pt idx="29246">
                  <c:v>0.001</c:v>
                </c:pt>
                <c:pt idx="29247">
                  <c:v>0.002</c:v>
                </c:pt>
                <c:pt idx="29248">
                  <c:v>0.002</c:v>
                </c:pt>
                <c:pt idx="29249">
                  <c:v>0.003</c:v>
                </c:pt>
                <c:pt idx="29250">
                  <c:v>0.001</c:v>
                </c:pt>
                <c:pt idx="29251">
                  <c:v>0.001</c:v>
                </c:pt>
                <c:pt idx="29252">
                  <c:v>0.0</c:v>
                </c:pt>
                <c:pt idx="29253">
                  <c:v>0.001</c:v>
                </c:pt>
                <c:pt idx="29254">
                  <c:v>0.004</c:v>
                </c:pt>
                <c:pt idx="29255">
                  <c:v>0.0</c:v>
                </c:pt>
                <c:pt idx="29256">
                  <c:v>0.0</c:v>
                </c:pt>
                <c:pt idx="29257">
                  <c:v>0.001</c:v>
                </c:pt>
                <c:pt idx="29258">
                  <c:v>0.001</c:v>
                </c:pt>
                <c:pt idx="29259">
                  <c:v>0.006</c:v>
                </c:pt>
                <c:pt idx="29260">
                  <c:v>0.006</c:v>
                </c:pt>
                <c:pt idx="29261">
                  <c:v>0.008</c:v>
                </c:pt>
                <c:pt idx="29262">
                  <c:v>0.006</c:v>
                </c:pt>
                <c:pt idx="29263">
                  <c:v>0.005</c:v>
                </c:pt>
                <c:pt idx="29264">
                  <c:v>0.006</c:v>
                </c:pt>
                <c:pt idx="29265">
                  <c:v>0.005</c:v>
                </c:pt>
                <c:pt idx="29266">
                  <c:v>0.004</c:v>
                </c:pt>
                <c:pt idx="29267">
                  <c:v>0.005</c:v>
                </c:pt>
                <c:pt idx="29268">
                  <c:v>0.006</c:v>
                </c:pt>
                <c:pt idx="29269">
                  <c:v>0.006</c:v>
                </c:pt>
                <c:pt idx="29270">
                  <c:v>0.008</c:v>
                </c:pt>
                <c:pt idx="29271">
                  <c:v>0.01</c:v>
                </c:pt>
                <c:pt idx="29272">
                  <c:v>0.01</c:v>
                </c:pt>
                <c:pt idx="29273">
                  <c:v>0.009</c:v>
                </c:pt>
                <c:pt idx="29274">
                  <c:v>0.009</c:v>
                </c:pt>
                <c:pt idx="29275">
                  <c:v>0.01</c:v>
                </c:pt>
                <c:pt idx="29276">
                  <c:v>0.01</c:v>
                </c:pt>
                <c:pt idx="29277">
                  <c:v>0.009</c:v>
                </c:pt>
                <c:pt idx="29278">
                  <c:v>0.007</c:v>
                </c:pt>
                <c:pt idx="29279">
                  <c:v>0.008</c:v>
                </c:pt>
                <c:pt idx="29280">
                  <c:v>0.009</c:v>
                </c:pt>
                <c:pt idx="29281">
                  <c:v>0.006</c:v>
                </c:pt>
                <c:pt idx="29282">
                  <c:v>0.009</c:v>
                </c:pt>
                <c:pt idx="29283">
                  <c:v>0.006</c:v>
                </c:pt>
                <c:pt idx="29284">
                  <c:v>0.006</c:v>
                </c:pt>
                <c:pt idx="29285">
                  <c:v>0.008</c:v>
                </c:pt>
                <c:pt idx="29286">
                  <c:v>0.01</c:v>
                </c:pt>
                <c:pt idx="29287">
                  <c:v>0.011</c:v>
                </c:pt>
                <c:pt idx="29288">
                  <c:v>0.01</c:v>
                </c:pt>
                <c:pt idx="29289">
                  <c:v>0.011</c:v>
                </c:pt>
                <c:pt idx="29290">
                  <c:v>0.008</c:v>
                </c:pt>
                <c:pt idx="29291">
                  <c:v>0.008</c:v>
                </c:pt>
                <c:pt idx="29292">
                  <c:v>0.01</c:v>
                </c:pt>
                <c:pt idx="29293">
                  <c:v>0.009</c:v>
                </c:pt>
                <c:pt idx="29294">
                  <c:v>0.009</c:v>
                </c:pt>
                <c:pt idx="29295">
                  <c:v>0.007</c:v>
                </c:pt>
                <c:pt idx="29296">
                  <c:v>0.011</c:v>
                </c:pt>
                <c:pt idx="29297">
                  <c:v>0.01</c:v>
                </c:pt>
                <c:pt idx="29298">
                  <c:v>0.009</c:v>
                </c:pt>
                <c:pt idx="29299">
                  <c:v>0.009</c:v>
                </c:pt>
                <c:pt idx="29300">
                  <c:v>0.008</c:v>
                </c:pt>
                <c:pt idx="29301">
                  <c:v>0.005</c:v>
                </c:pt>
                <c:pt idx="29302">
                  <c:v>0.007</c:v>
                </c:pt>
                <c:pt idx="29303">
                  <c:v>0.006</c:v>
                </c:pt>
                <c:pt idx="29304">
                  <c:v>0.007</c:v>
                </c:pt>
                <c:pt idx="29305">
                  <c:v>0.007</c:v>
                </c:pt>
                <c:pt idx="29306">
                  <c:v>0.007</c:v>
                </c:pt>
                <c:pt idx="29307">
                  <c:v>0.006</c:v>
                </c:pt>
                <c:pt idx="29308">
                  <c:v>0.007</c:v>
                </c:pt>
                <c:pt idx="29309">
                  <c:v>0.007</c:v>
                </c:pt>
                <c:pt idx="29310">
                  <c:v>0.008</c:v>
                </c:pt>
                <c:pt idx="29311">
                  <c:v>0.009</c:v>
                </c:pt>
                <c:pt idx="29312">
                  <c:v>0.007</c:v>
                </c:pt>
                <c:pt idx="29313">
                  <c:v>0.008</c:v>
                </c:pt>
                <c:pt idx="29314">
                  <c:v>0.008</c:v>
                </c:pt>
                <c:pt idx="29315">
                  <c:v>0.01</c:v>
                </c:pt>
                <c:pt idx="29316">
                  <c:v>0.009</c:v>
                </c:pt>
                <c:pt idx="29317">
                  <c:v>0.012</c:v>
                </c:pt>
                <c:pt idx="29318">
                  <c:v>0.006</c:v>
                </c:pt>
                <c:pt idx="29319">
                  <c:v>0.004</c:v>
                </c:pt>
                <c:pt idx="29320">
                  <c:v>0.007</c:v>
                </c:pt>
                <c:pt idx="29321">
                  <c:v>0.004</c:v>
                </c:pt>
                <c:pt idx="29322">
                  <c:v>0.006</c:v>
                </c:pt>
                <c:pt idx="29323">
                  <c:v>0.007</c:v>
                </c:pt>
                <c:pt idx="29324">
                  <c:v>0.006</c:v>
                </c:pt>
                <c:pt idx="29325">
                  <c:v>0.003</c:v>
                </c:pt>
                <c:pt idx="29326">
                  <c:v>0.006</c:v>
                </c:pt>
                <c:pt idx="29327">
                  <c:v>0.006</c:v>
                </c:pt>
                <c:pt idx="29328">
                  <c:v>0.003</c:v>
                </c:pt>
                <c:pt idx="29329">
                  <c:v>0.007</c:v>
                </c:pt>
                <c:pt idx="29330">
                  <c:v>0.005</c:v>
                </c:pt>
                <c:pt idx="29331">
                  <c:v>0.006</c:v>
                </c:pt>
                <c:pt idx="29332">
                  <c:v>0.004</c:v>
                </c:pt>
                <c:pt idx="29333">
                  <c:v>0.004</c:v>
                </c:pt>
                <c:pt idx="29334">
                  <c:v>0.01</c:v>
                </c:pt>
                <c:pt idx="29335">
                  <c:v>0.004</c:v>
                </c:pt>
                <c:pt idx="29336">
                  <c:v>0.006</c:v>
                </c:pt>
                <c:pt idx="29337">
                  <c:v>0.008</c:v>
                </c:pt>
                <c:pt idx="29338">
                  <c:v>0.006</c:v>
                </c:pt>
                <c:pt idx="29339">
                  <c:v>0.009</c:v>
                </c:pt>
                <c:pt idx="29340">
                  <c:v>0.006</c:v>
                </c:pt>
                <c:pt idx="29341">
                  <c:v>0.007</c:v>
                </c:pt>
                <c:pt idx="29342">
                  <c:v>0.006</c:v>
                </c:pt>
                <c:pt idx="29343">
                  <c:v>0.003</c:v>
                </c:pt>
                <c:pt idx="29344">
                  <c:v>0.003</c:v>
                </c:pt>
                <c:pt idx="29345">
                  <c:v>0.003</c:v>
                </c:pt>
                <c:pt idx="29346">
                  <c:v>0.009</c:v>
                </c:pt>
                <c:pt idx="29347">
                  <c:v>0.003</c:v>
                </c:pt>
                <c:pt idx="29348">
                  <c:v>0.001</c:v>
                </c:pt>
                <c:pt idx="29349">
                  <c:v>0.001</c:v>
                </c:pt>
                <c:pt idx="29350">
                  <c:v>0.003</c:v>
                </c:pt>
                <c:pt idx="29351">
                  <c:v>0.001</c:v>
                </c:pt>
                <c:pt idx="29352">
                  <c:v>0.0</c:v>
                </c:pt>
                <c:pt idx="29353">
                  <c:v>0.001</c:v>
                </c:pt>
                <c:pt idx="29354">
                  <c:v>0.003</c:v>
                </c:pt>
                <c:pt idx="29355">
                  <c:v>0.001</c:v>
                </c:pt>
                <c:pt idx="29356">
                  <c:v>0.003</c:v>
                </c:pt>
                <c:pt idx="29357">
                  <c:v>0.004</c:v>
                </c:pt>
                <c:pt idx="29358">
                  <c:v>0.001</c:v>
                </c:pt>
                <c:pt idx="29359">
                  <c:v>0.006</c:v>
                </c:pt>
                <c:pt idx="29360">
                  <c:v>0.001</c:v>
                </c:pt>
                <c:pt idx="29361">
                  <c:v>0.0</c:v>
                </c:pt>
                <c:pt idx="29362">
                  <c:v>0.0</c:v>
                </c:pt>
                <c:pt idx="29363">
                  <c:v>0.004</c:v>
                </c:pt>
                <c:pt idx="29364">
                  <c:v>0.001</c:v>
                </c:pt>
                <c:pt idx="29365">
                  <c:v>0.004</c:v>
                </c:pt>
                <c:pt idx="29366">
                  <c:v>0.005</c:v>
                </c:pt>
                <c:pt idx="29367">
                  <c:v>0.0</c:v>
                </c:pt>
                <c:pt idx="29368">
                  <c:v>0.002</c:v>
                </c:pt>
                <c:pt idx="29369">
                  <c:v>0.004</c:v>
                </c:pt>
                <c:pt idx="29370">
                  <c:v>0.004</c:v>
                </c:pt>
                <c:pt idx="29371">
                  <c:v>0.006</c:v>
                </c:pt>
                <c:pt idx="29372">
                  <c:v>0.003</c:v>
                </c:pt>
                <c:pt idx="29373">
                  <c:v>0.007</c:v>
                </c:pt>
                <c:pt idx="29374">
                  <c:v>0.003</c:v>
                </c:pt>
                <c:pt idx="29375">
                  <c:v>0.004</c:v>
                </c:pt>
                <c:pt idx="29376">
                  <c:v>0.003</c:v>
                </c:pt>
                <c:pt idx="29377">
                  <c:v>0.006</c:v>
                </c:pt>
                <c:pt idx="29378">
                  <c:v>0.003</c:v>
                </c:pt>
                <c:pt idx="29379">
                  <c:v>0.004</c:v>
                </c:pt>
                <c:pt idx="29380">
                  <c:v>0.005</c:v>
                </c:pt>
                <c:pt idx="29381">
                  <c:v>0.003</c:v>
                </c:pt>
                <c:pt idx="29382">
                  <c:v>0.004</c:v>
                </c:pt>
                <c:pt idx="29383">
                  <c:v>0.004</c:v>
                </c:pt>
                <c:pt idx="29384">
                  <c:v>0.006</c:v>
                </c:pt>
                <c:pt idx="29385">
                  <c:v>0.006</c:v>
                </c:pt>
                <c:pt idx="29386">
                  <c:v>0.001</c:v>
                </c:pt>
                <c:pt idx="29387">
                  <c:v>0.003</c:v>
                </c:pt>
                <c:pt idx="29388">
                  <c:v>0.005</c:v>
                </c:pt>
                <c:pt idx="29389">
                  <c:v>0.002</c:v>
                </c:pt>
                <c:pt idx="29390">
                  <c:v>0.004</c:v>
                </c:pt>
                <c:pt idx="29391">
                  <c:v>0.002</c:v>
                </c:pt>
                <c:pt idx="29392">
                  <c:v>0.002</c:v>
                </c:pt>
                <c:pt idx="29393">
                  <c:v>0.006</c:v>
                </c:pt>
                <c:pt idx="29394">
                  <c:v>0.007</c:v>
                </c:pt>
                <c:pt idx="29395">
                  <c:v>0.001</c:v>
                </c:pt>
                <c:pt idx="29396">
                  <c:v>0.001</c:v>
                </c:pt>
                <c:pt idx="29397">
                  <c:v>0.002</c:v>
                </c:pt>
                <c:pt idx="29398">
                  <c:v>0.006</c:v>
                </c:pt>
                <c:pt idx="29399">
                  <c:v>0.003</c:v>
                </c:pt>
                <c:pt idx="29400">
                  <c:v>0.002</c:v>
                </c:pt>
                <c:pt idx="29401">
                  <c:v>0.003</c:v>
                </c:pt>
                <c:pt idx="29402">
                  <c:v>0.004</c:v>
                </c:pt>
                <c:pt idx="29403">
                  <c:v>0.005</c:v>
                </c:pt>
                <c:pt idx="29404">
                  <c:v>0.002</c:v>
                </c:pt>
                <c:pt idx="29405">
                  <c:v>0.003</c:v>
                </c:pt>
                <c:pt idx="29406">
                  <c:v>0.0</c:v>
                </c:pt>
                <c:pt idx="29407">
                  <c:v>0.001</c:v>
                </c:pt>
                <c:pt idx="29408">
                  <c:v>0.004</c:v>
                </c:pt>
                <c:pt idx="29409">
                  <c:v>0.004</c:v>
                </c:pt>
                <c:pt idx="29410">
                  <c:v>0.001</c:v>
                </c:pt>
                <c:pt idx="29411">
                  <c:v>0.001</c:v>
                </c:pt>
                <c:pt idx="29412">
                  <c:v>0.001</c:v>
                </c:pt>
                <c:pt idx="29413">
                  <c:v>0.0</c:v>
                </c:pt>
                <c:pt idx="29414">
                  <c:v>0.003</c:v>
                </c:pt>
                <c:pt idx="29415">
                  <c:v>0.001</c:v>
                </c:pt>
                <c:pt idx="29416">
                  <c:v>0.0</c:v>
                </c:pt>
                <c:pt idx="29417">
                  <c:v>0.003</c:v>
                </c:pt>
                <c:pt idx="29418">
                  <c:v>0.004</c:v>
                </c:pt>
                <c:pt idx="29419">
                  <c:v>0.0</c:v>
                </c:pt>
                <c:pt idx="29420">
                  <c:v>0.001</c:v>
                </c:pt>
                <c:pt idx="29421">
                  <c:v>0.003</c:v>
                </c:pt>
                <c:pt idx="29422">
                  <c:v>0.002</c:v>
                </c:pt>
                <c:pt idx="29423">
                  <c:v>0.0</c:v>
                </c:pt>
                <c:pt idx="29424">
                  <c:v>0.001</c:v>
                </c:pt>
                <c:pt idx="29425">
                  <c:v>0.002</c:v>
                </c:pt>
                <c:pt idx="29426">
                  <c:v>0.002</c:v>
                </c:pt>
                <c:pt idx="29427">
                  <c:v>0.002</c:v>
                </c:pt>
                <c:pt idx="29428">
                  <c:v>0.01</c:v>
                </c:pt>
                <c:pt idx="29429">
                  <c:v>0.001</c:v>
                </c:pt>
                <c:pt idx="29430">
                  <c:v>0.001</c:v>
                </c:pt>
                <c:pt idx="29431">
                  <c:v>0.009</c:v>
                </c:pt>
                <c:pt idx="29432">
                  <c:v>0.004</c:v>
                </c:pt>
                <c:pt idx="29433">
                  <c:v>0.002</c:v>
                </c:pt>
                <c:pt idx="29434">
                  <c:v>0.001</c:v>
                </c:pt>
                <c:pt idx="29435">
                  <c:v>0.005</c:v>
                </c:pt>
                <c:pt idx="29436">
                  <c:v>0.0</c:v>
                </c:pt>
                <c:pt idx="29437">
                  <c:v>0.002</c:v>
                </c:pt>
                <c:pt idx="29438">
                  <c:v>0.004</c:v>
                </c:pt>
                <c:pt idx="29439">
                  <c:v>0.003</c:v>
                </c:pt>
                <c:pt idx="29440">
                  <c:v>0.003</c:v>
                </c:pt>
                <c:pt idx="29441">
                  <c:v>0.003</c:v>
                </c:pt>
                <c:pt idx="29442">
                  <c:v>0.004</c:v>
                </c:pt>
                <c:pt idx="29443">
                  <c:v>0.002</c:v>
                </c:pt>
                <c:pt idx="29444">
                  <c:v>0.001</c:v>
                </c:pt>
                <c:pt idx="29445">
                  <c:v>0.007</c:v>
                </c:pt>
                <c:pt idx="29446">
                  <c:v>0.005</c:v>
                </c:pt>
                <c:pt idx="29447">
                  <c:v>0.005</c:v>
                </c:pt>
                <c:pt idx="29448">
                  <c:v>0.003</c:v>
                </c:pt>
                <c:pt idx="29449">
                  <c:v>0.006</c:v>
                </c:pt>
                <c:pt idx="29450">
                  <c:v>0.002</c:v>
                </c:pt>
                <c:pt idx="29451">
                  <c:v>0.003</c:v>
                </c:pt>
                <c:pt idx="29452">
                  <c:v>0.001</c:v>
                </c:pt>
                <c:pt idx="29453">
                  <c:v>0.007</c:v>
                </c:pt>
                <c:pt idx="29454">
                  <c:v>0.002</c:v>
                </c:pt>
                <c:pt idx="29455">
                  <c:v>0.002</c:v>
                </c:pt>
                <c:pt idx="29456">
                  <c:v>0.005</c:v>
                </c:pt>
                <c:pt idx="29457">
                  <c:v>0.007</c:v>
                </c:pt>
                <c:pt idx="29458">
                  <c:v>0.003</c:v>
                </c:pt>
                <c:pt idx="29459">
                  <c:v>0.002</c:v>
                </c:pt>
                <c:pt idx="29460">
                  <c:v>0.004</c:v>
                </c:pt>
                <c:pt idx="29461">
                  <c:v>0.001</c:v>
                </c:pt>
                <c:pt idx="29462">
                  <c:v>0.003</c:v>
                </c:pt>
                <c:pt idx="29463">
                  <c:v>0.004</c:v>
                </c:pt>
                <c:pt idx="29464">
                  <c:v>0.004</c:v>
                </c:pt>
                <c:pt idx="29465">
                  <c:v>0.004</c:v>
                </c:pt>
                <c:pt idx="29466">
                  <c:v>0.008</c:v>
                </c:pt>
                <c:pt idx="29467">
                  <c:v>0.003</c:v>
                </c:pt>
                <c:pt idx="29468">
                  <c:v>0.001</c:v>
                </c:pt>
                <c:pt idx="29469">
                  <c:v>0.001</c:v>
                </c:pt>
                <c:pt idx="29470">
                  <c:v>0.002</c:v>
                </c:pt>
                <c:pt idx="29471">
                  <c:v>0.003</c:v>
                </c:pt>
                <c:pt idx="29472">
                  <c:v>0.003</c:v>
                </c:pt>
                <c:pt idx="29473">
                  <c:v>0.005</c:v>
                </c:pt>
                <c:pt idx="29474">
                  <c:v>0.003</c:v>
                </c:pt>
                <c:pt idx="29475">
                  <c:v>0.01</c:v>
                </c:pt>
                <c:pt idx="29476">
                  <c:v>0.002</c:v>
                </c:pt>
                <c:pt idx="29477">
                  <c:v>0.003</c:v>
                </c:pt>
                <c:pt idx="29478">
                  <c:v>0.013</c:v>
                </c:pt>
                <c:pt idx="29479">
                  <c:v>0.005</c:v>
                </c:pt>
                <c:pt idx="29480">
                  <c:v>0.001</c:v>
                </c:pt>
                <c:pt idx="29481">
                  <c:v>0.004</c:v>
                </c:pt>
                <c:pt idx="29482">
                  <c:v>0.004</c:v>
                </c:pt>
                <c:pt idx="29483">
                  <c:v>0.005</c:v>
                </c:pt>
                <c:pt idx="29484">
                  <c:v>0.001</c:v>
                </c:pt>
                <c:pt idx="29485">
                  <c:v>0.001</c:v>
                </c:pt>
                <c:pt idx="29486">
                  <c:v>0.004</c:v>
                </c:pt>
                <c:pt idx="29487">
                  <c:v>0.005</c:v>
                </c:pt>
                <c:pt idx="29488">
                  <c:v>0.003</c:v>
                </c:pt>
                <c:pt idx="29489">
                  <c:v>0.0</c:v>
                </c:pt>
                <c:pt idx="29490">
                  <c:v>0.002</c:v>
                </c:pt>
                <c:pt idx="29491">
                  <c:v>0.008</c:v>
                </c:pt>
                <c:pt idx="29492">
                  <c:v>0.007</c:v>
                </c:pt>
                <c:pt idx="29493">
                  <c:v>0.005</c:v>
                </c:pt>
                <c:pt idx="29494">
                  <c:v>0.01</c:v>
                </c:pt>
                <c:pt idx="29495">
                  <c:v>0.007</c:v>
                </c:pt>
                <c:pt idx="29496">
                  <c:v>0.004</c:v>
                </c:pt>
                <c:pt idx="29497">
                  <c:v>0.004</c:v>
                </c:pt>
                <c:pt idx="29498">
                  <c:v>0.005</c:v>
                </c:pt>
                <c:pt idx="29499">
                  <c:v>0.016</c:v>
                </c:pt>
                <c:pt idx="29500">
                  <c:v>0.009</c:v>
                </c:pt>
                <c:pt idx="29501">
                  <c:v>0.014</c:v>
                </c:pt>
                <c:pt idx="29502">
                  <c:v>0.018</c:v>
                </c:pt>
                <c:pt idx="29503">
                  <c:v>0.016</c:v>
                </c:pt>
                <c:pt idx="29504">
                  <c:v>0.017</c:v>
                </c:pt>
                <c:pt idx="29505">
                  <c:v>0.015</c:v>
                </c:pt>
                <c:pt idx="29506">
                  <c:v>0.017</c:v>
                </c:pt>
                <c:pt idx="29507">
                  <c:v>0.015</c:v>
                </c:pt>
                <c:pt idx="29508">
                  <c:v>0.023</c:v>
                </c:pt>
                <c:pt idx="29509">
                  <c:v>0.016</c:v>
                </c:pt>
                <c:pt idx="29510">
                  <c:v>0.014</c:v>
                </c:pt>
                <c:pt idx="29511">
                  <c:v>0.014</c:v>
                </c:pt>
                <c:pt idx="29512">
                  <c:v>0.008</c:v>
                </c:pt>
                <c:pt idx="29513">
                  <c:v>0.01</c:v>
                </c:pt>
                <c:pt idx="29514">
                  <c:v>0.005</c:v>
                </c:pt>
                <c:pt idx="29515">
                  <c:v>0.008</c:v>
                </c:pt>
                <c:pt idx="29516">
                  <c:v>0.012</c:v>
                </c:pt>
                <c:pt idx="29517">
                  <c:v>0.013</c:v>
                </c:pt>
                <c:pt idx="29518">
                  <c:v>0.003</c:v>
                </c:pt>
                <c:pt idx="29519">
                  <c:v>0.004</c:v>
                </c:pt>
                <c:pt idx="29520">
                  <c:v>0.008</c:v>
                </c:pt>
                <c:pt idx="29521">
                  <c:v>0.005</c:v>
                </c:pt>
                <c:pt idx="29522">
                  <c:v>0.012</c:v>
                </c:pt>
                <c:pt idx="29523">
                  <c:v>0.025</c:v>
                </c:pt>
                <c:pt idx="29524">
                  <c:v>0.014</c:v>
                </c:pt>
                <c:pt idx="29525">
                  <c:v>0.019</c:v>
                </c:pt>
                <c:pt idx="29526">
                  <c:v>0.017</c:v>
                </c:pt>
                <c:pt idx="29527">
                  <c:v>0.014</c:v>
                </c:pt>
                <c:pt idx="29528">
                  <c:v>0.003</c:v>
                </c:pt>
                <c:pt idx="29529">
                  <c:v>0.004</c:v>
                </c:pt>
                <c:pt idx="29530">
                  <c:v>0.011</c:v>
                </c:pt>
                <c:pt idx="29531">
                  <c:v>0.013</c:v>
                </c:pt>
                <c:pt idx="29532">
                  <c:v>0.011</c:v>
                </c:pt>
                <c:pt idx="29533">
                  <c:v>0.011</c:v>
                </c:pt>
                <c:pt idx="29534">
                  <c:v>0.01</c:v>
                </c:pt>
                <c:pt idx="29535">
                  <c:v>0.008</c:v>
                </c:pt>
                <c:pt idx="29536">
                  <c:v>0.009</c:v>
                </c:pt>
                <c:pt idx="29537">
                  <c:v>0.009</c:v>
                </c:pt>
                <c:pt idx="29538">
                  <c:v>0.014</c:v>
                </c:pt>
                <c:pt idx="29539">
                  <c:v>0.013</c:v>
                </c:pt>
                <c:pt idx="29540">
                  <c:v>0.016</c:v>
                </c:pt>
                <c:pt idx="29541">
                  <c:v>0.016</c:v>
                </c:pt>
                <c:pt idx="29542">
                  <c:v>0.009</c:v>
                </c:pt>
                <c:pt idx="29543">
                  <c:v>0.012</c:v>
                </c:pt>
                <c:pt idx="29544">
                  <c:v>0.011</c:v>
                </c:pt>
                <c:pt idx="29545">
                  <c:v>0.012</c:v>
                </c:pt>
                <c:pt idx="29546">
                  <c:v>0.01</c:v>
                </c:pt>
                <c:pt idx="29547">
                  <c:v>0.003</c:v>
                </c:pt>
                <c:pt idx="29548">
                  <c:v>0.0</c:v>
                </c:pt>
                <c:pt idx="29549">
                  <c:v>0.005</c:v>
                </c:pt>
                <c:pt idx="29550">
                  <c:v>0.003</c:v>
                </c:pt>
                <c:pt idx="29551">
                  <c:v>0.011</c:v>
                </c:pt>
                <c:pt idx="29552">
                  <c:v>0.009</c:v>
                </c:pt>
                <c:pt idx="29553">
                  <c:v>0.004</c:v>
                </c:pt>
                <c:pt idx="29554">
                  <c:v>0.001</c:v>
                </c:pt>
                <c:pt idx="29555">
                  <c:v>0.002</c:v>
                </c:pt>
                <c:pt idx="29556">
                  <c:v>0.003</c:v>
                </c:pt>
                <c:pt idx="29557">
                  <c:v>0.005</c:v>
                </c:pt>
                <c:pt idx="29558">
                  <c:v>0.003</c:v>
                </c:pt>
                <c:pt idx="29559">
                  <c:v>0.006</c:v>
                </c:pt>
                <c:pt idx="29560">
                  <c:v>0.003</c:v>
                </c:pt>
                <c:pt idx="29561">
                  <c:v>0.006</c:v>
                </c:pt>
                <c:pt idx="29562">
                  <c:v>0.007</c:v>
                </c:pt>
                <c:pt idx="29563">
                  <c:v>0.005</c:v>
                </c:pt>
                <c:pt idx="29564">
                  <c:v>0.011</c:v>
                </c:pt>
                <c:pt idx="29565">
                  <c:v>0.012</c:v>
                </c:pt>
                <c:pt idx="29566">
                  <c:v>0.012</c:v>
                </c:pt>
                <c:pt idx="29567">
                  <c:v>0.009</c:v>
                </c:pt>
                <c:pt idx="29568">
                  <c:v>0.011</c:v>
                </c:pt>
                <c:pt idx="29569">
                  <c:v>0.012</c:v>
                </c:pt>
                <c:pt idx="29570">
                  <c:v>0.008</c:v>
                </c:pt>
                <c:pt idx="29571">
                  <c:v>0.01</c:v>
                </c:pt>
                <c:pt idx="29572">
                  <c:v>0.007</c:v>
                </c:pt>
                <c:pt idx="29573">
                  <c:v>0.007</c:v>
                </c:pt>
                <c:pt idx="29574">
                  <c:v>0.007</c:v>
                </c:pt>
                <c:pt idx="29575">
                  <c:v>0.007</c:v>
                </c:pt>
                <c:pt idx="29576">
                  <c:v>0.007</c:v>
                </c:pt>
                <c:pt idx="29577">
                  <c:v>0.002</c:v>
                </c:pt>
                <c:pt idx="29578">
                  <c:v>0.007</c:v>
                </c:pt>
                <c:pt idx="29579">
                  <c:v>0.002</c:v>
                </c:pt>
              </c:numCache>
            </c:numRef>
          </c:xVal>
          <c:yVal>
            <c:numRef>
              <c:f>Sheet2!$B$2:$B$29581</c:f>
              <c:numCache>
                <c:formatCode>0.00E+00</c:formatCode>
                <c:ptCount val="29580"/>
                <c:pt idx="0">
                  <c:v>13.01506</c:v>
                </c:pt>
                <c:pt idx="1">
                  <c:v>13.00421</c:v>
                </c:pt>
                <c:pt idx="2">
                  <c:v>12.9947</c:v>
                </c:pt>
                <c:pt idx="3">
                  <c:v>13.00148</c:v>
                </c:pt>
                <c:pt idx="4">
                  <c:v>13.02611</c:v>
                </c:pt>
                <c:pt idx="5">
                  <c:v>12.98663</c:v>
                </c:pt>
                <c:pt idx="6">
                  <c:v>12.95616</c:v>
                </c:pt>
                <c:pt idx="7">
                  <c:v>12.98991</c:v>
                </c:pt>
                <c:pt idx="8">
                  <c:v>12.93416</c:v>
                </c:pt>
                <c:pt idx="9">
                  <c:v>12.90138</c:v>
                </c:pt>
                <c:pt idx="10">
                  <c:v>12.88987</c:v>
                </c:pt>
                <c:pt idx="11">
                  <c:v>12.84404</c:v>
                </c:pt>
                <c:pt idx="12">
                  <c:v>12.80877</c:v>
                </c:pt>
                <c:pt idx="13">
                  <c:v>12.79867</c:v>
                </c:pt>
                <c:pt idx="14">
                  <c:v>12.76393</c:v>
                </c:pt>
                <c:pt idx="15">
                  <c:v>12.77166</c:v>
                </c:pt>
                <c:pt idx="16">
                  <c:v>12.70384</c:v>
                </c:pt>
                <c:pt idx="17">
                  <c:v>12.6797</c:v>
                </c:pt>
                <c:pt idx="18">
                  <c:v>12.65454</c:v>
                </c:pt>
                <c:pt idx="19">
                  <c:v>12.65289</c:v>
                </c:pt>
                <c:pt idx="20">
                  <c:v>12.65481</c:v>
                </c:pt>
                <c:pt idx="21">
                  <c:v>12.61207</c:v>
                </c:pt>
                <c:pt idx="22">
                  <c:v>12.592</c:v>
                </c:pt>
                <c:pt idx="23">
                  <c:v>12.58885</c:v>
                </c:pt>
                <c:pt idx="24">
                  <c:v>12.56288</c:v>
                </c:pt>
                <c:pt idx="25">
                  <c:v>12.47866</c:v>
                </c:pt>
                <c:pt idx="26">
                  <c:v>12.46874</c:v>
                </c:pt>
                <c:pt idx="27">
                  <c:v>12.43876</c:v>
                </c:pt>
                <c:pt idx="28">
                  <c:v>12.34522</c:v>
                </c:pt>
                <c:pt idx="29">
                  <c:v>12.285</c:v>
                </c:pt>
                <c:pt idx="30">
                  <c:v>12.1962</c:v>
                </c:pt>
                <c:pt idx="31">
                  <c:v>12.19599</c:v>
                </c:pt>
                <c:pt idx="32">
                  <c:v>12.30383</c:v>
                </c:pt>
                <c:pt idx="33">
                  <c:v>12.53902</c:v>
                </c:pt>
                <c:pt idx="34">
                  <c:v>12.73522</c:v>
                </c:pt>
                <c:pt idx="35">
                  <c:v>12.83487</c:v>
                </c:pt>
                <c:pt idx="36">
                  <c:v>12.79685</c:v>
                </c:pt>
                <c:pt idx="37">
                  <c:v>12.83254</c:v>
                </c:pt>
                <c:pt idx="38">
                  <c:v>12.7724</c:v>
                </c:pt>
                <c:pt idx="39">
                  <c:v>12.86574000000001</c:v>
                </c:pt>
                <c:pt idx="40">
                  <c:v>12.8286</c:v>
                </c:pt>
                <c:pt idx="41">
                  <c:v>12.85662</c:v>
                </c:pt>
                <c:pt idx="42">
                  <c:v>12.7579</c:v>
                </c:pt>
                <c:pt idx="43">
                  <c:v>12.67561</c:v>
                </c:pt>
                <c:pt idx="44">
                  <c:v>12.59154</c:v>
                </c:pt>
                <c:pt idx="45">
                  <c:v>12.57894</c:v>
                </c:pt>
                <c:pt idx="46">
                  <c:v>12.38694</c:v>
                </c:pt>
                <c:pt idx="47">
                  <c:v>12.20264</c:v>
                </c:pt>
                <c:pt idx="48">
                  <c:v>12.11802</c:v>
                </c:pt>
                <c:pt idx="49">
                  <c:v>11.9674</c:v>
                </c:pt>
                <c:pt idx="50">
                  <c:v>11.82165</c:v>
                </c:pt>
                <c:pt idx="51">
                  <c:v>11.75418</c:v>
                </c:pt>
                <c:pt idx="52">
                  <c:v>11.81197</c:v>
                </c:pt>
                <c:pt idx="53">
                  <c:v>11.90257</c:v>
                </c:pt>
                <c:pt idx="54">
                  <c:v>11.90437</c:v>
                </c:pt>
                <c:pt idx="55">
                  <c:v>11.75069</c:v>
                </c:pt>
                <c:pt idx="56">
                  <c:v>11.57841</c:v>
                </c:pt>
                <c:pt idx="57">
                  <c:v>11.37244000000001</c:v>
                </c:pt>
                <c:pt idx="58">
                  <c:v>11.3305</c:v>
                </c:pt>
                <c:pt idx="59">
                  <c:v>11.30666</c:v>
                </c:pt>
                <c:pt idx="60">
                  <c:v>11.24105</c:v>
                </c:pt>
                <c:pt idx="61">
                  <c:v>11.10966</c:v>
                </c:pt>
                <c:pt idx="62">
                  <c:v>11.08967</c:v>
                </c:pt>
                <c:pt idx="63">
                  <c:v>11.08858</c:v>
                </c:pt>
                <c:pt idx="64">
                  <c:v>10.98159</c:v>
                </c:pt>
                <c:pt idx="65">
                  <c:v>10.90974</c:v>
                </c:pt>
                <c:pt idx="66">
                  <c:v>10.8568</c:v>
                </c:pt>
                <c:pt idx="67">
                  <c:v>10.64887</c:v>
                </c:pt>
                <c:pt idx="68">
                  <c:v>10.5374</c:v>
                </c:pt>
                <c:pt idx="69">
                  <c:v>10.56528</c:v>
                </c:pt>
                <c:pt idx="70">
                  <c:v>10.48165</c:v>
                </c:pt>
                <c:pt idx="71">
                  <c:v>10.30843</c:v>
                </c:pt>
                <c:pt idx="72">
                  <c:v>10.23829</c:v>
                </c:pt>
                <c:pt idx="73">
                  <c:v>10.1682</c:v>
                </c:pt>
                <c:pt idx="74">
                  <c:v>10.17347</c:v>
                </c:pt>
                <c:pt idx="75">
                  <c:v>10.10302</c:v>
                </c:pt>
                <c:pt idx="76">
                  <c:v>10.05848</c:v>
                </c:pt>
                <c:pt idx="77">
                  <c:v>9.979379</c:v>
                </c:pt>
                <c:pt idx="78">
                  <c:v>9.838921999999998</c:v>
                </c:pt>
                <c:pt idx="79">
                  <c:v>9.706800000000001</c:v>
                </c:pt>
                <c:pt idx="80">
                  <c:v>9.643356999999998</c:v>
                </c:pt>
                <c:pt idx="81">
                  <c:v>9.486275000000001</c:v>
                </c:pt>
                <c:pt idx="82">
                  <c:v>9.345881</c:v>
                </c:pt>
                <c:pt idx="83">
                  <c:v>9.37433</c:v>
                </c:pt>
                <c:pt idx="84">
                  <c:v>9.344347000000001</c:v>
                </c:pt>
                <c:pt idx="85">
                  <c:v>9.234450999999998</c:v>
                </c:pt>
                <c:pt idx="86">
                  <c:v>9.177547</c:v>
                </c:pt>
                <c:pt idx="87">
                  <c:v>9.226066</c:v>
                </c:pt>
                <c:pt idx="88">
                  <c:v>9.020885000000001</c:v>
                </c:pt>
                <c:pt idx="89">
                  <c:v>8.857197000000004</c:v>
                </c:pt>
                <c:pt idx="90">
                  <c:v>8.680230000000001</c:v>
                </c:pt>
                <c:pt idx="91">
                  <c:v>8.524405000000001</c:v>
                </c:pt>
                <c:pt idx="92">
                  <c:v>8.398150000000001</c:v>
                </c:pt>
                <c:pt idx="93">
                  <c:v>8.389976</c:v>
                </c:pt>
                <c:pt idx="94">
                  <c:v>8.227569</c:v>
                </c:pt>
                <c:pt idx="95">
                  <c:v>8.095535000000008</c:v>
                </c:pt>
                <c:pt idx="96">
                  <c:v>8.055798000000004</c:v>
                </c:pt>
                <c:pt idx="97">
                  <c:v>8.058636000000007</c:v>
                </c:pt>
                <c:pt idx="98">
                  <c:v>7.971926</c:v>
                </c:pt>
                <c:pt idx="99">
                  <c:v>7.884649</c:v>
                </c:pt>
                <c:pt idx="100">
                  <c:v>7.839222000000002</c:v>
                </c:pt>
                <c:pt idx="101">
                  <c:v>7.764628</c:v>
                </c:pt>
                <c:pt idx="102">
                  <c:v>7.771680000000001</c:v>
                </c:pt>
                <c:pt idx="103">
                  <c:v>7.697669</c:v>
                </c:pt>
                <c:pt idx="104">
                  <c:v>7.650443999999997</c:v>
                </c:pt>
                <c:pt idx="105">
                  <c:v>7.515628</c:v>
                </c:pt>
                <c:pt idx="106">
                  <c:v>7.289612000000001</c:v>
                </c:pt>
                <c:pt idx="107">
                  <c:v>7.194589999999994</c:v>
                </c:pt>
                <c:pt idx="108">
                  <c:v>7.120810999999994</c:v>
                </c:pt>
                <c:pt idx="109">
                  <c:v>7.067855999999995</c:v>
                </c:pt>
                <c:pt idx="110">
                  <c:v>6.976894000000001</c:v>
                </c:pt>
                <c:pt idx="111">
                  <c:v>6.883926999999997</c:v>
                </c:pt>
                <c:pt idx="112">
                  <c:v>6.798741</c:v>
                </c:pt>
                <c:pt idx="113">
                  <c:v>6.700694</c:v>
                </c:pt>
                <c:pt idx="114">
                  <c:v>6.592807999999997</c:v>
                </c:pt>
                <c:pt idx="115">
                  <c:v>6.552312999999997</c:v>
                </c:pt>
                <c:pt idx="116">
                  <c:v>6.436644000000002</c:v>
                </c:pt>
                <c:pt idx="117">
                  <c:v>6.348115999999996</c:v>
                </c:pt>
                <c:pt idx="118">
                  <c:v>6.308864</c:v>
                </c:pt>
                <c:pt idx="119">
                  <c:v>6.241387</c:v>
                </c:pt>
                <c:pt idx="120">
                  <c:v>6.210472</c:v>
                </c:pt>
                <c:pt idx="121">
                  <c:v>6.14662</c:v>
                </c:pt>
                <c:pt idx="122">
                  <c:v>6.114554999999994</c:v>
                </c:pt>
                <c:pt idx="123">
                  <c:v>6.10945</c:v>
                </c:pt>
                <c:pt idx="124">
                  <c:v>6.05546</c:v>
                </c:pt>
                <c:pt idx="125">
                  <c:v>5.996353000000001</c:v>
                </c:pt>
                <c:pt idx="126">
                  <c:v>5.948671000000001</c:v>
                </c:pt>
                <c:pt idx="127">
                  <c:v>5.892259</c:v>
                </c:pt>
                <c:pt idx="128">
                  <c:v>5.799301</c:v>
                </c:pt>
                <c:pt idx="129">
                  <c:v>5.735147</c:v>
                </c:pt>
                <c:pt idx="130">
                  <c:v>5.661149</c:v>
                </c:pt>
                <c:pt idx="131">
                  <c:v>5.565786999999997</c:v>
                </c:pt>
                <c:pt idx="132">
                  <c:v>5.509</c:v>
                </c:pt>
                <c:pt idx="133">
                  <c:v>5.516993</c:v>
                </c:pt>
                <c:pt idx="134">
                  <c:v>5.505678</c:v>
                </c:pt>
                <c:pt idx="135">
                  <c:v>5.491731</c:v>
                </c:pt>
                <c:pt idx="136">
                  <c:v>5.509662000000003</c:v>
                </c:pt>
                <c:pt idx="137">
                  <c:v>5.499209000000003</c:v>
                </c:pt>
                <c:pt idx="138">
                  <c:v>5.389372</c:v>
                </c:pt>
                <c:pt idx="139">
                  <c:v>5.48396</c:v>
                </c:pt>
                <c:pt idx="140">
                  <c:v>5.563309</c:v>
                </c:pt>
                <c:pt idx="141">
                  <c:v>5.57039</c:v>
                </c:pt>
                <c:pt idx="142">
                  <c:v>5.480153</c:v>
                </c:pt>
                <c:pt idx="143">
                  <c:v>5.357361</c:v>
                </c:pt>
                <c:pt idx="144">
                  <c:v>5.224449999999997</c:v>
                </c:pt>
                <c:pt idx="145">
                  <c:v>5.193800999999997</c:v>
                </c:pt>
                <c:pt idx="146">
                  <c:v>5.047826999999997</c:v>
                </c:pt>
                <c:pt idx="147">
                  <c:v>4.96636</c:v>
                </c:pt>
                <c:pt idx="148">
                  <c:v>4.774516999999997</c:v>
                </c:pt>
                <c:pt idx="149">
                  <c:v>4.694478999999997</c:v>
                </c:pt>
                <c:pt idx="150">
                  <c:v>4.427172999999997</c:v>
                </c:pt>
                <c:pt idx="151">
                  <c:v>4.304605999999997</c:v>
                </c:pt>
                <c:pt idx="152">
                  <c:v>4.152239999999997</c:v>
                </c:pt>
                <c:pt idx="153">
                  <c:v>4.009671000000001</c:v>
                </c:pt>
                <c:pt idx="154">
                  <c:v>3.884678999999998</c:v>
                </c:pt>
                <c:pt idx="155">
                  <c:v>3.763935000000001</c:v>
                </c:pt>
                <c:pt idx="156">
                  <c:v>3.760953</c:v>
                </c:pt>
                <c:pt idx="157">
                  <c:v>3.579408999999998</c:v>
                </c:pt>
                <c:pt idx="158">
                  <c:v>3.278627</c:v>
                </c:pt>
                <c:pt idx="159">
                  <c:v>3.228861</c:v>
                </c:pt>
                <c:pt idx="160">
                  <c:v>3.189757</c:v>
                </c:pt>
                <c:pt idx="161">
                  <c:v>3.093345999999999</c:v>
                </c:pt>
                <c:pt idx="162">
                  <c:v>3.069658999999998</c:v>
                </c:pt>
                <c:pt idx="163">
                  <c:v>2.937993</c:v>
                </c:pt>
                <c:pt idx="164">
                  <c:v>2.816711999999999</c:v>
                </c:pt>
                <c:pt idx="165">
                  <c:v>2.471904999999999</c:v>
                </c:pt>
                <c:pt idx="166">
                  <c:v>2.467642</c:v>
                </c:pt>
                <c:pt idx="167">
                  <c:v>2.391625999999998</c:v>
                </c:pt>
                <c:pt idx="168">
                  <c:v>2.337489999999998</c:v>
                </c:pt>
                <c:pt idx="169">
                  <c:v>2.350259999999998</c:v>
                </c:pt>
                <c:pt idx="170">
                  <c:v>2.369259999999998</c:v>
                </c:pt>
                <c:pt idx="171">
                  <c:v>2.188586</c:v>
                </c:pt>
                <c:pt idx="172">
                  <c:v>2.26227</c:v>
                </c:pt>
                <c:pt idx="173">
                  <c:v>2.390778999999998</c:v>
                </c:pt>
                <c:pt idx="174">
                  <c:v>2.482045999999998</c:v>
                </c:pt>
                <c:pt idx="175">
                  <c:v>2.541281</c:v>
                </c:pt>
                <c:pt idx="176">
                  <c:v>2.545827</c:v>
                </c:pt>
                <c:pt idx="177">
                  <c:v>2.595862999999998</c:v>
                </c:pt>
                <c:pt idx="178">
                  <c:v>2.631314</c:v>
                </c:pt>
                <c:pt idx="179">
                  <c:v>2.670874</c:v>
                </c:pt>
                <c:pt idx="180">
                  <c:v>2.748069</c:v>
                </c:pt>
                <c:pt idx="181">
                  <c:v>2.848075999999998</c:v>
                </c:pt>
                <c:pt idx="182">
                  <c:v>2.907711</c:v>
                </c:pt>
                <c:pt idx="183">
                  <c:v>2.961117</c:v>
                </c:pt>
                <c:pt idx="184">
                  <c:v>2.956392999999998</c:v>
                </c:pt>
                <c:pt idx="185">
                  <c:v>2.882015999999998</c:v>
                </c:pt>
                <c:pt idx="186">
                  <c:v>2.717719</c:v>
                </c:pt>
                <c:pt idx="187">
                  <c:v>2.700465</c:v>
                </c:pt>
                <c:pt idx="188">
                  <c:v>2.750872999999998</c:v>
                </c:pt>
                <c:pt idx="189">
                  <c:v>2.734478</c:v>
                </c:pt>
                <c:pt idx="190">
                  <c:v>2.70911</c:v>
                </c:pt>
                <c:pt idx="191">
                  <c:v>2.666284</c:v>
                </c:pt>
                <c:pt idx="192">
                  <c:v>2.608392000000001</c:v>
                </c:pt>
                <c:pt idx="193">
                  <c:v>2.621632</c:v>
                </c:pt>
                <c:pt idx="194">
                  <c:v>2.652096999999998</c:v>
                </c:pt>
                <c:pt idx="195">
                  <c:v>2.690294</c:v>
                </c:pt>
                <c:pt idx="196">
                  <c:v>2.758088</c:v>
                </c:pt>
                <c:pt idx="197">
                  <c:v>2.910281999999999</c:v>
                </c:pt>
                <c:pt idx="198">
                  <c:v>3.237912</c:v>
                </c:pt>
                <c:pt idx="199">
                  <c:v>3.452674999999998</c:v>
                </c:pt>
                <c:pt idx="200">
                  <c:v>3.577888</c:v>
                </c:pt>
                <c:pt idx="201">
                  <c:v>3.666727</c:v>
                </c:pt>
                <c:pt idx="202">
                  <c:v>3.652689999999998</c:v>
                </c:pt>
                <c:pt idx="203">
                  <c:v>3.633399</c:v>
                </c:pt>
                <c:pt idx="204">
                  <c:v>3.703100000000001</c:v>
                </c:pt>
                <c:pt idx="205">
                  <c:v>3.582203999999999</c:v>
                </c:pt>
                <c:pt idx="206">
                  <c:v>3.489257999999999</c:v>
                </c:pt>
                <c:pt idx="207">
                  <c:v>3.423436</c:v>
                </c:pt>
                <c:pt idx="208">
                  <c:v>3.363567</c:v>
                </c:pt>
                <c:pt idx="209">
                  <c:v>3.295229</c:v>
                </c:pt>
                <c:pt idx="210">
                  <c:v>3.203920000000001</c:v>
                </c:pt>
                <c:pt idx="211">
                  <c:v>3.103277</c:v>
                </c:pt>
                <c:pt idx="212">
                  <c:v>2.996896999999998</c:v>
                </c:pt>
                <c:pt idx="213">
                  <c:v>2.884955</c:v>
                </c:pt>
                <c:pt idx="214">
                  <c:v>2.809869999999998</c:v>
                </c:pt>
                <c:pt idx="215">
                  <c:v>2.721928</c:v>
                </c:pt>
                <c:pt idx="216">
                  <c:v>2.651091</c:v>
                </c:pt>
                <c:pt idx="217">
                  <c:v>2.571822999999998</c:v>
                </c:pt>
                <c:pt idx="218">
                  <c:v>2.486888999999998</c:v>
                </c:pt>
                <c:pt idx="219">
                  <c:v>2.389662999999998</c:v>
                </c:pt>
                <c:pt idx="220">
                  <c:v>2.365452999999998</c:v>
                </c:pt>
                <c:pt idx="221">
                  <c:v>2.250286</c:v>
                </c:pt>
                <c:pt idx="222">
                  <c:v>2.164774000000001</c:v>
                </c:pt>
                <c:pt idx="223">
                  <c:v>2.033912</c:v>
                </c:pt>
                <c:pt idx="224">
                  <c:v>1.942574</c:v>
                </c:pt>
                <c:pt idx="225">
                  <c:v>1.86027</c:v>
                </c:pt>
                <c:pt idx="226">
                  <c:v>1.776126</c:v>
                </c:pt>
                <c:pt idx="227">
                  <c:v>1.697994999999999</c:v>
                </c:pt>
                <c:pt idx="228">
                  <c:v>1.60623</c:v>
                </c:pt>
                <c:pt idx="229">
                  <c:v>1.446242</c:v>
                </c:pt>
                <c:pt idx="230">
                  <c:v>1.352382</c:v>
                </c:pt>
                <c:pt idx="231">
                  <c:v>1.279514</c:v>
                </c:pt>
                <c:pt idx="232">
                  <c:v>1.164016</c:v>
                </c:pt>
                <c:pt idx="233">
                  <c:v>1.047723999999999</c:v>
                </c:pt>
                <c:pt idx="234">
                  <c:v>0.8884853</c:v>
                </c:pt>
                <c:pt idx="235">
                  <c:v>0.7861631</c:v>
                </c:pt>
                <c:pt idx="236">
                  <c:v>0.7200369</c:v>
                </c:pt>
                <c:pt idx="237">
                  <c:v>0.6135312</c:v>
                </c:pt>
                <c:pt idx="238">
                  <c:v>0.4475008</c:v>
                </c:pt>
                <c:pt idx="239">
                  <c:v>0.3546153</c:v>
                </c:pt>
                <c:pt idx="240">
                  <c:v>0.4011781</c:v>
                </c:pt>
                <c:pt idx="241">
                  <c:v>0.4062442</c:v>
                </c:pt>
                <c:pt idx="242">
                  <c:v>0.3916266</c:v>
                </c:pt>
                <c:pt idx="243">
                  <c:v>0.4361162</c:v>
                </c:pt>
                <c:pt idx="244">
                  <c:v>0.3467645</c:v>
                </c:pt>
                <c:pt idx="245">
                  <c:v>0.2691327</c:v>
                </c:pt>
                <c:pt idx="246">
                  <c:v>0.2125076</c:v>
                </c:pt>
                <c:pt idx="247">
                  <c:v>0.1264057</c:v>
                </c:pt>
                <c:pt idx="248">
                  <c:v>0.07947029</c:v>
                </c:pt>
                <c:pt idx="249">
                  <c:v>0.01692024</c:v>
                </c:pt>
                <c:pt idx="250">
                  <c:v>-0.02760861</c:v>
                </c:pt>
                <c:pt idx="251">
                  <c:v>-0.005130984</c:v>
                </c:pt>
                <c:pt idx="252">
                  <c:v>0.02318034</c:v>
                </c:pt>
                <c:pt idx="253">
                  <c:v>-0.001075339</c:v>
                </c:pt>
                <c:pt idx="254">
                  <c:v>-0.02073397</c:v>
                </c:pt>
                <c:pt idx="255">
                  <c:v>0.005803513</c:v>
                </c:pt>
                <c:pt idx="256">
                  <c:v>-0.02411794</c:v>
                </c:pt>
                <c:pt idx="257">
                  <c:v>-0.1152643</c:v>
                </c:pt>
                <c:pt idx="258">
                  <c:v>-0.2801532</c:v>
                </c:pt>
                <c:pt idx="259">
                  <c:v>-0.3983191</c:v>
                </c:pt>
                <c:pt idx="260">
                  <c:v>-0.4532522</c:v>
                </c:pt>
                <c:pt idx="261">
                  <c:v>-0.4772294</c:v>
                </c:pt>
                <c:pt idx="262">
                  <c:v>-0.5309461</c:v>
                </c:pt>
                <c:pt idx="263">
                  <c:v>-0.7093495</c:v>
                </c:pt>
                <c:pt idx="264">
                  <c:v>-0.8694942</c:v>
                </c:pt>
                <c:pt idx="265">
                  <c:v>-0.9627492</c:v>
                </c:pt>
                <c:pt idx="266">
                  <c:v>-1.053906999999999</c:v>
                </c:pt>
                <c:pt idx="267">
                  <c:v>-1.144179</c:v>
                </c:pt>
                <c:pt idx="268">
                  <c:v>-1.273914</c:v>
                </c:pt>
                <c:pt idx="269">
                  <c:v>-1.41873</c:v>
                </c:pt>
                <c:pt idx="270">
                  <c:v>-1.534441</c:v>
                </c:pt>
                <c:pt idx="271">
                  <c:v>-1.670541</c:v>
                </c:pt>
                <c:pt idx="272">
                  <c:v>-1.737782</c:v>
                </c:pt>
                <c:pt idx="273">
                  <c:v>-1.800782</c:v>
                </c:pt>
                <c:pt idx="274">
                  <c:v>-1.874362</c:v>
                </c:pt>
                <c:pt idx="275">
                  <c:v>-1.940516</c:v>
                </c:pt>
                <c:pt idx="276">
                  <c:v>-2.001179</c:v>
                </c:pt>
                <c:pt idx="277">
                  <c:v>-2.122384</c:v>
                </c:pt>
                <c:pt idx="278">
                  <c:v>-2.207557000000001</c:v>
                </c:pt>
                <c:pt idx="279">
                  <c:v>-2.307524</c:v>
                </c:pt>
                <c:pt idx="280">
                  <c:v>-2.365256999999998</c:v>
                </c:pt>
                <c:pt idx="281">
                  <c:v>-2.421239999999999</c:v>
                </c:pt>
                <c:pt idx="282">
                  <c:v>-2.425638</c:v>
                </c:pt>
                <c:pt idx="283">
                  <c:v>-2.460775</c:v>
                </c:pt>
                <c:pt idx="284">
                  <c:v>-2.521575</c:v>
                </c:pt>
                <c:pt idx="285">
                  <c:v>-2.553709</c:v>
                </c:pt>
                <c:pt idx="286">
                  <c:v>-2.535559999999998</c:v>
                </c:pt>
                <c:pt idx="287">
                  <c:v>-2.585061</c:v>
                </c:pt>
                <c:pt idx="288">
                  <c:v>-2.593958999999999</c:v>
                </c:pt>
                <c:pt idx="289">
                  <c:v>-2.610358</c:v>
                </c:pt>
                <c:pt idx="290">
                  <c:v>-2.595761</c:v>
                </c:pt>
                <c:pt idx="291">
                  <c:v>-2.595281999999999</c:v>
                </c:pt>
                <c:pt idx="292">
                  <c:v>-2.601148999999999</c:v>
                </c:pt>
                <c:pt idx="293">
                  <c:v>-2.584768</c:v>
                </c:pt>
                <c:pt idx="294">
                  <c:v>-2.617852999999998</c:v>
                </c:pt>
                <c:pt idx="295">
                  <c:v>-2.64437</c:v>
                </c:pt>
                <c:pt idx="296">
                  <c:v>-2.699292</c:v>
                </c:pt>
                <c:pt idx="297">
                  <c:v>-2.730505</c:v>
                </c:pt>
                <c:pt idx="298">
                  <c:v>-2.754539</c:v>
                </c:pt>
                <c:pt idx="299">
                  <c:v>-2.797107000000001</c:v>
                </c:pt>
                <c:pt idx="300">
                  <c:v>-2.811195</c:v>
                </c:pt>
                <c:pt idx="301">
                  <c:v>-2.861810999999998</c:v>
                </c:pt>
                <c:pt idx="302">
                  <c:v>-2.871028999999998</c:v>
                </c:pt>
                <c:pt idx="303">
                  <c:v>-2.873929</c:v>
                </c:pt>
                <c:pt idx="304">
                  <c:v>-2.810451999999998</c:v>
                </c:pt>
                <c:pt idx="305">
                  <c:v>-2.871877999999998</c:v>
                </c:pt>
                <c:pt idx="306">
                  <c:v>-2.886343999999998</c:v>
                </c:pt>
                <c:pt idx="307">
                  <c:v>-2.870604999999998</c:v>
                </c:pt>
                <c:pt idx="308">
                  <c:v>-2.915938999999998</c:v>
                </c:pt>
                <c:pt idx="309">
                  <c:v>-2.951565999999998</c:v>
                </c:pt>
                <c:pt idx="310">
                  <c:v>-2.999652999999997</c:v>
                </c:pt>
                <c:pt idx="311">
                  <c:v>-3.05113</c:v>
                </c:pt>
                <c:pt idx="312">
                  <c:v>-3.063653</c:v>
                </c:pt>
                <c:pt idx="313">
                  <c:v>-3.111925</c:v>
                </c:pt>
                <c:pt idx="314">
                  <c:v>-3.206512</c:v>
                </c:pt>
                <c:pt idx="315">
                  <c:v>-3.328365</c:v>
                </c:pt>
                <c:pt idx="316">
                  <c:v>-3.425688999999998</c:v>
                </c:pt>
                <c:pt idx="317">
                  <c:v>-3.474196</c:v>
                </c:pt>
                <c:pt idx="318">
                  <c:v>-3.501664999999999</c:v>
                </c:pt>
                <c:pt idx="319">
                  <c:v>-3.523547</c:v>
                </c:pt>
                <c:pt idx="320">
                  <c:v>-3.56157</c:v>
                </c:pt>
                <c:pt idx="321">
                  <c:v>-3.598611</c:v>
                </c:pt>
                <c:pt idx="322">
                  <c:v>-3.604167</c:v>
                </c:pt>
                <c:pt idx="323">
                  <c:v>-3.612860999999998</c:v>
                </c:pt>
                <c:pt idx="324">
                  <c:v>-3.664957</c:v>
                </c:pt>
                <c:pt idx="325">
                  <c:v>-3.726572</c:v>
                </c:pt>
                <c:pt idx="326">
                  <c:v>-3.80039</c:v>
                </c:pt>
                <c:pt idx="327">
                  <c:v>-3.882897999999999</c:v>
                </c:pt>
                <c:pt idx="328">
                  <c:v>-3.969801999999999</c:v>
                </c:pt>
                <c:pt idx="329">
                  <c:v>-3.973440999999998</c:v>
                </c:pt>
                <c:pt idx="330">
                  <c:v>-3.98509</c:v>
                </c:pt>
                <c:pt idx="331">
                  <c:v>-4.080098</c:v>
                </c:pt>
                <c:pt idx="332">
                  <c:v>-4.100180999999996</c:v>
                </c:pt>
                <c:pt idx="333">
                  <c:v>-4.056980999999998</c:v>
                </c:pt>
                <c:pt idx="334">
                  <c:v>-4.031594</c:v>
                </c:pt>
                <c:pt idx="335">
                  <c:v>-4.019892</c:v>
                </c:pt>
                <c:pt idx="336">
                  <c:v>-4.045144</c:v>
                </c:pt>
                <c:pt idx="337">
                  <c:v>-4.055011999999997</c:v>
                </c:pt>
                <c:pt idx="338">
                  <c:v>-4.016705</c:v>
                </c:pt>
                <c:pt idx="339">
                  <c:v>-4.072498</c:v>
                </c:pt>
                <c:pt idx="340">
                  <c:v>-4.139803</c:v>
                </c:pt>
                <c:pt idx="341">
                  <c:v>-4.196086999999998</c:v>
                </c:pt>
                <c:pt idx="342">
                  <c:v>-4.244912999999998</c:v>
                </c:pt>
                <c:pt idx="343">
                  <c:v>-4.294436999999997</c:v>
                </c:pt>
                <c:pt idx="344">
                  <c:v>-4.297005999999997</c:v>
                </c:pt>
                <c:pt idx="345">
                  <c:v>-4.345174999999997</c:v>
                </c:pt>
                <c:pt idx="346">
                  <c:v>-4.387109999999997</c:v>
                </c:pt>
                <c:pt idx="347">
                  <c:v>-4.452453999999999</c:v>
                </c:pt>
                <c:pt idx="348">
                  <c:v>-4.450824</c:v>
                </c:pt>
                <c:pt idx="349">
                  <c:v>-4.418521</c:v>
                </c:pt>
                <c:pt idx="350">
                  <c:v>-4.422453</c:v>
                </c:pt>
                <c:pt idx="351">
                  <c:v>-4.450539</c:v>
                </c:pt>
                <c:pt idx="352">
                  <c:v>-4.495883</c:v>
                </c:pt>
                <c:pt idx="353">
                  <c:v>-4.520789999999997</c:v>
                </c:pt>
                <c:pt idx="354">
                  <c:v>-4.5543</c:v>
                </c:pt>
                <c:pt idx="355">
                  <c:v>-4.572427</c:v>
                </c:pt>
                <c:pt idx="356">
                  <c:v>-4.601606</c:v>
                </c:pt>
                <c:pt idx="357">
                  <c:v>-4.594890999999997</c:v>
                </c:pt>
                <c:pt idx="358">
                  <c:v>-4.574551999999997</c:v>
                </c:pt>
                <c:pt idx="359">
                  <c:v>-4.546276</c:v>
                </c:pt>
                <c:pt idx="360">
                  <c:v>-4.54067</c:v>
                </c:pt>
                <c:pt idx="361">
                  <c:v>-4.567053999999997</c:v>
                </c:pt>
                <c:pt idx="362">
                  <c:v>-4.616123999999997</c:v>
                </c:pt>
                <c:pt idx="363">
                  <c:v>-4.7128</c:v>
                </c:pt>
                <c:pt idx="364">
                  <c:v>-4.737783999999999</c:v>
                </c:pt>
                <c:pt idx="365">
                  <c:v>-4.698119999999997</c:v>
                </c:pt>
                <c:pt idx="366">
                  <c:v>-4.546073</c:v>
                </c:pt>
                <c:pt idx="367">
                  <c:v>-4.475280000000001</c:v>
                </c:pt>
                <c:pt idx="368">
                  <c:v>-4.392685999999997</c:v>
                </c:pt>
                <c:pt idx="369">
                  <c:v>-4.292729</c:v>
                </c:pt>
                <c:pt idx="370">
                  <c:v>-4.29654</c:v>
                </c:pt>
                <c:pt idx="371">
                  <c:v>-4.341263000000003</c:v>
                </c:pt>
                <c:pt idx="372">
                  <c:v>-4.364217999999996</c:v>
                </c:pt>
                <c:pt idx="373">
                  <c:v>-4.367728999999997</c:v>
                </c:pt>
                <c:pt idx="374">
                  <c:v>-4.410688</c:v>
                </c:pt>
                <c:pt idx="375">
                  <c:v>-4.431768000000003</c:v>
                </c:pt>
                <c:pt idx="376">
                  <c:v>-4.511241000000001</c:v>
                </c:pt>
                <c:pt idx="377">
                  <c:v>-4.572415999999997</c:v>
                </c:pt>
                <c:pt idx="378">
                  <c:v>-4.648409999999997</c:v>
                </c:pt>
                <c:pt idx="379">
                  <c:v>-4.699238</c:v>
                </c:pt>
                <c:pt idx="380">
                  <c:v>-4.759714</c:v>
                </c:pt>
                <c:pt idx="381">
                  <c:v>-4.756605</c:v>
                </c:pt>
                <c:pt idx="382">
                  <c:v>-4.796104</c:v>
                </c:pt>
                <c:pt idx="383">
                  <c:v>-4.833303</c:v>
                </c:pt>
                <c:pt idx="384">
                  <c:v>-4.887723</c:v>
                </c:pt>
                <c:pt idx="385">
                  <c:v>-4.923983999999997</c:v>
                </c:pt>
                <c:pt idx="386">
                  <c:v>-5.017869</c:v>
                </c:pt>
                <c:pt idx="387">
                  <c:v>-5.117470999999996</c:v>
                </c:pt>
                <c:pt idx="388">
                  <c:v>-5.150610999999997</c:v>
                </c:pt>
                <c:pt idx="389">
                  <c:v>-5.214646</c:v>
                </c:pt>
                <c:pt idx="390">
                  <c:v>-5.291639000000001</c:v>
                </c:pt>
                <c:pt idx="391">
                  <c:v>-5.295567</c:v>
                </c:pt>
                <c:pt idx="392">
                  <c:v>-5.366717999999997</c:v>
                </c:pt>
                <c:pt idx="393">
                  <c:v>-5.435351</c:v>
                </c:pt>
                <c:pt idx="394">
                  <c:v>-5.480032</c:v>
                </c:pt>
                <c:pt idx="395">
                  <c:v>-5.514978999999997</c:v>
                </c:pt>
                <c:pt idx="396">
                  <c:v>-5.545792</c:v>
                </c:pt>
                <c:pt idx="397">
                  <c:v>-5.574759</c:v>
                </c:pt>
                <c:pt idx="398">
                  <c:v>-5.648596999999997</c:v>
                </c:pt>
                <c:pt idx="399">
                  <c:v>-5.719707</c:v>
                </c:pt>
                <c:pt idx="400">
                  <c:v>-5.803894999999997</c:v>
                </c:pt>
                <c:pt idx="401">
                  <c:v>-5.941799000000003</c:v>
                </c:pt>
                <c:pt idx="402">
                  <c:v>-6.005130999999998</c:v>
                </c:pt>
                <c:pt idx="403">
                  <c:v>-6.082956999999998</c:v>
                </c:pt>
                <c:pt idx="404">
                  <c:v>-6.132925999999997</c:v>
                </c:pt>
                <c:pt idx="405">
                  <c:v>-6.183588999999997</c:v>
                </c:pt>
                <c:pt idx="406">
                  <c:v>-6.267859999999997</c:v>
                </c:pt>
                <c:pt idx="407">
                  <c:v>-6.379518</c:v>
                </c:pt>
                <c:pt idx="408">
                  <c:v>-6.374920999999997</c:v>
                </c:pt>
                <c:pt idx="409">
                  <c:v>-6.437819</c:v>
                </c:pt>
                <c:pt idx="410">
                  <c:v>-6.498214</c:v>
                </c:pt>
                <c:pt idx="411">
                  <c:v>-6.577296</c:v>
                </c:pt>
                <c:pt idx="412">
                  <c:v>-6.648818999999997</c:v>
                </c:pt>
                <c:pt idx="413">
                  <c:v>-6.715048</c:v>
                </c:pt>
                <c:pt idx="414">
                  <c:v>-6.809418</c:v>
                </c:pt>
                <c:pt idx="415">
                  <c:v>-6.909595</c:v>
                </c:pt>
                <c:pt idx="416">
                  <c:v>-6.988458</c:v>
                </c:pt>
                <c:pt idx="417">
                  <c:v>-7.091688</c:v>
                </c:pt>
                <c:pt idx="418">
                  <c:v>-7.134505999999996</c:v>
                </c:pt>
                <c:pt idx="419">
                  <c:v>-7.220857999999997</c:v>
                </c:pt>
                <c:pt idx="420">
                  <c:v>-7.264344999999997</c:v>
                </c:pt>
                <c:pt idx="421">
                  <c:v>-7.355083999999997</c:v>
                </c:pt>
                <c:pt idx="422">
                  <c:v>-7.480957</c:v>
                </c:pt>
                <c:pt idx="423">
                  <c:v>-7.536971</c:v>
                </c:pt>
                <c:pt idx="424">
                  <c:v>-7.660724999999996</c:v>
                </c:pt>
                <c:pt idx="425">
                  <c:v>-7.76103</c:v>
                </c:pt>
                <c:pt idx="426">
                  <c:v>-7.817084999999994</c:v>
                </c:pt>
                <c:pt idx="427">
                  <c:v>-7.907229000000001</c:v>
                </c:pt>
                <c:pt idx="428">
                  <c:v>-7.978611</c:v>
                </c:pt>
                <c:pt idx="429">
                  <c:v>-8.046919</c:v>
                </c:pt>
                <c:pt idx="430">
                  <c:v>-8.117289</c:v>
                </c:pt>
                <c:pt idx="431">
                  <c:v>-8.137785000000001</c:v>
                </c:pt>
                <c:pt idx="432">
                  <c:v>-8.202068000000001</c:v>
                </c:pt>
                <c:pt idx="433">
                  <c:v>-8.252005</c:v>
                </c:pt>
                <c:pt idx="434">
                  <c:v>-8.326318000000001</c:v>
                </c:pt>
                <c:pt idx="435">
                  <c:v>-8.385432000000008</c:v>
                </c:pt>
                <c:pt idx="436">
                  <c:v>-8.419107</c:v>
                </c:pt>
                <c:pt idx="437">
                  <c:v>-8.516703000000001</c:v>
                </c:pt>
                <c:pt idx="438">
                  <c:v>-8.574482000000005</c:v>
                </c:pt>
                <c:pt idx="439">
                  <c:v>-8.632363999999998</c:v>
                </c:pt>
                <c:pt idx="440">
                  <c:v>-8.705288000000001</c:v>
                </c:pt>
                <c:pt idx="441">
                  <c:v>-8.747898999999998</c:v>
                </c:pt>
                <c:pt idx="442">
                  <c:v>-8.823334000000002</c:v>
                </c:pt>
                <c:pt idx="443">
                  <c:v>-8.882648000000004</c:v>
                </c:pt>
                <c:pt idx="444">
                  <c:v>-8.94708</c:v>
                </c:pt>
                <c:pt idx="445">
                  <c:v>-9.016076</c:v>
                </c:pt>
                <c:pt idx="446">
                  <c:v>-9.068850000000001</c:v>
                </c:pt>
                <c:pt idx="447">
                  <c:v>-9.156114</c:v>
                </c:pt>
                <c:pt idx="448">
                  <c:v>-9.20645</c:v>
                </c:pt>
                <c:pt idx="449">
                  <c:v>-9.303141</c:v>
                </c:pt>
                <c:pt idx="450">
                  <c:v>-9.372203</c:v>
                </c:pt>
                <c:pt idx="451">
                  <c:v>-9.407036000000005</c:v>
                </c:pt>
                <c:pt idx="452">
                  <c:v>-9.457011000000001</c:v>
                </c:pt>
                <c:pt idx="453">
                  <c:v>-9.512965000000001</c:v>
                </c:pt>
                <c:pt idx="454">
                  <c:v>-9.557993000000001</c:v>
                </c:pt>
                <c:pt idx="455">
                  <c:v>-9.612224</c:v>
                </c:pt>
                <c:pt idx="456">
                  <c:v>-9.678380000000001</c:v>
                </c:pt>
                <c:pt idx="457">
                  <c:v>-9.744227999999998</c:v>
                </c:pt>
                <c:pt idx="458">
                  <c:v>-9.831782</c:v>
                </c:pt>
                <c:pt idx="459">
                  <c:v>-9.915454000000005</c:v>
                </c:pt>
                <c:pt idx="460">
                  <c:v>-10.0408</c:v>
                </c:pt>
                <c:pt idx="461">
                  <c:v>-10.09852</c:v>
                </c:pt>
                <c:pt idx="462">
                  <c:v>-10.16438</c:v>
                </c:pt>
                <c:pt idx="463">
                  <c:v>-10.25289</c:v>
                </c:pt>
                <c:pt idx="464">
                  <c:v>-10.31498</c:v>
                </c:pt>
                <c:pt idx="465">
                  <c:v>-10.39691</c:v>
                </c:pt>
                <c:pt idx="466">
                  <c:v>-10.48038</c:v>
                </c:pt>
                <c:pt idx="467">
                  <c:v>-10.53036</c:v>
                </c:pt>
                <c:pt idx="468">
                  <c:v>-10.60943</c:v>
                </c:pt>
                <c:pt idx="469">
                  <c:v>-10.6955</c:v>
                </c:pt>
                <c:pt idx="470">
                  <c:v>-10.7458</c:v>
                </c:pt>
                <c:pt idx="471">
                  <c:v>-10.82138</c:v>
                </c:pt>
                <c:pt idx="472">
                  <c:v>-10.88922</c:v>
                </c:pt>
                <c:pt idx="473">
                  <c:v>-10.90151</c:v>
                </c:pt>
                <c:pt idx="474">
                  <c:v>-10.97629</c:v>
                </c:pt>
                <c:pt idx="475">
                  <c:v>-11.0224</c:v>
                </c:pt>
                <c:pt idx="476">
                  <c:v>-11.06479</c:v>
                </c:pt>
                <c:pt idx="477">
                  <c:v>-11.1618</c:v>
                </c:pt>
                <c:pt idx="478">
                  <c:v>-11.2342</c:v>
                </c:pt>
                <c:pt idx="479">
                  <c:v>-11.27782</c:v>
                </c:pt>
                <c:pt idx="480">
                  <c:v>-11.34205</c:v>
                </c:pt>
                <c:pt idx="481">
                  <c:v>-11.43721</c:v>
                </c:pt>
                <c:pt idx="482">
                  <c:v>-11.50801</c:v>
                </c:pt>
                <c:pt idx="483">
                  <c:v>-11.5903</c:v>
                </c:pt>
                <c:pt idx="484">
                  <c:v>-11.66175</c:v>
                </c:pt>
                <c:pt idx="485">
                  <c:v>-11.68081</c:v>
                </c:pt>
                <c:pt idx="486">
                  <c:v>-11.74503</c:v>
                </c:pt>
                <c:pt idx="487">
                  <c:v>-11.81001</c:v>
                </c:pt>
                <c:pt idx="488">
                  <c:v>-11.8153</c:v>
                </c:pt>
                <c:pt idx="489">
                  <c:v>-11.86561</c:v>
                </c:pt>
                <c:pt idx="490">
                  <c:v>-11.96619</c:v>
                </c:pt>
                <c:pt idx="491">
                  <c:v>-11.98584</c:v>
                </c:pt>
                <c:pt idx="492">
                  <c:v>-11.97191</c:v>
                </c:pt>
                <c:pt idx="493">
                  <c:v>-12.04969</c:v>
                </c:pt>
                <c:pt idx="494">
                  <c:v>-12.12517</c:v>
                </c:pt>
                <c:pt idx="495">
                  <c:v>-12.15139</c:v>
                </c:pt>
                <c:pt idx="496">
                  <c:v>-12.21342</c:v>
                </c:pt>
                <c:pt idx="497">
                  <c:v>-12.27307</c:v>
                </c:pt>
                <c:pt idx="498">
                  <c:v>-12.33383</c:v>
                </c:pt>
                <c:pt idx="499">
                  <c:v>-12.35946</c:v>
                </c:pt>
                <c:pt idx="500">
                  <c:v>-12.42133</c:v>
                </c:pt>
                <c:pt idx="501">
                  <c:v>-12.48186</c:v>
                </c:pt>
                <c:pt idx="502">
                  <c:v>-12.51461</c:v>
                </c:pt>
                <c:pt idx="503">
                  <c:v>-12.60937</c:v>
                </c:pt>
                <c:pt idx="504">
                  <c:v>-12.68423</c:v>
                </c:pt>
                <c:pt idx="505">
                  <c:v>-12.75555</c:v>
                </c:pt>
                <c:pt idx="506">
                  <c:v>-12.82449</c:v>
                </c:pt>
                <c:pt idx="507">
                  <c:v>-12.91167</c:v>
                </c:pt>
                <c:pt idx="508">
                  <c:v>-12.96788</c:v>
                </c:pt>
                <c:pt idx="509">
                  <c:v>-13.04401</c:v>
                </c:pt>
                <c:pt idx="510">
                  <c:v>-13.11551</c:v>
                </c:pt>
                <c:pt idx="511">
                  <c:v>-13.17017</c:v>
                </c:pt>
                <c:pt idx="512">
                  <c:v>-13.24115</c:v>
                </c:pt>
                <c:pt idx="513">
                  <c:v>-13.3237</c:v>
                </c:pt>
                <c:pt idx="514">
                  <c:v>-13.44305</c:v>
                </c:pt>
                <c:pt idx="515">
                  <c:v>-13.51592</c:v>
                </c:pt>
                <c:pt idx="516">
                  <c:v>-13.61189</c:v>
                </c:pt>
                <c:pt idx="517">
                  <c:v>-13.66558</c:v>
                </c:pt>
                <c:pt idx="518">
                  <c:v>-13.79028</c:v>
                </c:pt>
                <c:pt idx="519">
                  <c:v>-13.86134</c:v>
                </c:pt>
                <c:pt idx="520">
                  <c:v>-13.93053</c:v>
                </c:pt>
                <c:pt idx="521">
                  <c:v>-13.98898</c:v>
                </c:pt>
                <c:pt idx="522">
                  <c:v>-14.04053</c:v>
                </c:pt>
                <c:pt idx="523">
                  <c:v>-14.08434</c:v>
                </c:pt>
                <c:pt idx="524">
                  <c:v>-14.1005</c:v>
                </c:pt>
                <c:pt idx="525">
                  <c:v>-14.16627</c:v>
                </c:pt>
                <c:pt idx="526">
                  <c:v>-14.22831</c:v>
                </c:pt>
                <c:pt idx="527">
                  <c:v>-14.27071</c:v>
                </c:pt>
                <c:pt idx="528">
                  <c:v>-14.34221</c:v>
                </c:pt>
                <c:pt idx="529">
                  <c:v>-14.42552</c:v>
                </c:pt>
                <c:pt idx="530">
                  <c:v>-14.50397</c:v>
                </c:pt>
                <c:pt idx="531">
                  <c:v>-14.57579</c:v>
                </c:pt>
                <c:pt idx="532">
                  <c:v>-14.63491</c:v>
                </c:pt>
                <c:pt idx="533">
                  <c:v>-14.69712</c:v>
                </c:pt>
                <c:pt idx="534">
                  <c:v>-14.72895</c:v>
                </c:pt>
                <c:pt idx="535">
                  <c:v>-14.77977</c:v>
                </c:pt>
                <c:pt idx="536">
                  <c:v>-14.86862</c:v>
                </c:pt>
                <c:pt idx="537">
                  <c:v>-14.96697</c:v>
                </c:pt>
                <c:pt idx="538">
                  <c:v>-15.00416</c:v>
                </c:pt>
                <c:pt idx="539">
                  <c:v>-15.05847</c:v>
                </c:pt>
                <c:pt idx="540">
                  <c:v>-15.11871</c:v>
                </c:pt>
                <c:pt idx="541">
                  <c:v>-15.21159</c:v>
                </c:pt>
                <c:pt idx="542">
                  <c:v>-15.29076</c:v>
                </c:pt>
                <c:pt idx="543">
                  <c:v>-15.39177</c:v>
                </c:pt>
                <c:pt idx="544">
                  <c:v>-15.40646</c:v>
                </c:pt>
                <c:pt idx="545">
                  <c:v>-15.50455</c:v>
                </c:pt>
                <c:pt idx="546">
                  <c:v>-15.60408</c:v>
                </c:pt>
                <c:pt idx="547">
                  <c:v>-15.64497</c:v>
                </c:pt>
                <c:pt idx="548">
                  <c:v>-15.72835</c:v>
                </c:pt>
                <c:pt idx="549">
                  <c:v>-15.81415</c:v>
                </c:pt>
                <c:pt idx="550">
                  <c:v>-15.87028</c:v>
                </c:pt>
                <c:pt idx="551">
                  <c:v>-15.88196</c:v>
                </c:pt>
                <c:pt idx="552">
                  <c:v>-15.98016</c:v>
                </c:pt>
                <c:pt idx="553">
                  <c:v>-16.05996000000001</c:v>
                </c:pt>
                <c:pt idx="554">
                  <c:v>-16.13583</c:v>
                </c:pt>
                <c:pt idx="555">
                  <c:v>-16.26822999999997</c:v>
                </c:pt>
                <c:pt idx="556">
                  <c:v>-16.29291999999998</c:v>
                </c:pt>
                <c:pt idx="557">
                  <c:v>-16.37067</c:v>
                </c:pt>
                <c:pt idx="558">
                  <c:v>-16.39973999999998</c:v>
                </c:pt>
                <c:pt idx="559">
                  <c:v>-16.49172999999998</c:v>
                </c:pt>
                <c:pt idx="560">
                  <c:v>-16.58623999999998</c:v>
                </c:pt>
                <c:pt idx="561">
                  <c:v>-16.65071</c:v>
                </c:pt>
                <c:pt idx="562">
                  <c:v>-16.70825</c:v>
                </c:pt>
                <c:pt idx="563">
                  <c:v>-16.76765</c:v>
                </c:pt>
                <c:pt idx="564">
                  <c:v>-16.87966</c:v>
                </c:pt>
                <c:pt idx="565">
                  <c:v>-16.97936999999999</c:v>
                </c:pt>
                <c:pt idx="566">
                  <c:v>-17.15097000000001</c:v>
                </c:pt>
                <c:pt idx="567">
                  <c:v>-17.26807</c:v>
                </c:pt>
                <c:pt idx="568">
                  <c:v>-17.37421</c:v>
                </c:pt>
                <c:pt idx="569">
                  <c:v>-17.43211999999998</c:v>
                </c:pt>
                <c:pt idx="570">
                  <c:v>-17.47316</c:v>
                </c:pt>
                <c:pt idx="571">
                  <c:v>-17.55292</c:v>
                </c:pt>
                <c:pt idx="572">
                  <c:v>-17.63427000000001</c:v>
                </c:pt>
                <c:pt idx="573">
                  <c:v>-17.77185000000001</c:v>
                </c:pt>
                <c:pt idx="574">
                  <c:v>-17.88498999999999</c:v>
                </c:pt>
                <c:pt idx="575">
                  <c:v>-18.03071999999998</c:v>
                </c:pt>
                <c:pt idx="576">
                  <c:v>-18.1773</c:v>
                </c:pt>
                <c:pt idx="577">
                  <c:v>-18.34199</c:v>
                </c:pt>
                <c:pt idx="578">
                  <c:v>-18.45633999999998</c:v>
                </c:pt>
                <c:pt idx="579">
                  <c:v>-18.51399000000001</c:v>
                </c:pt>
                <c:pt idx="580">
                  <c:v>-18.60924999999999</c:v>
                </c:pt>
                <c:pt idx="581">
                  <c:v>-18.73139</c:v>
                </c:pt>
                <c:pt idx="582">
                  <c:v>-18.86490999999999</c:v>
                </c:pt>
                <c:pt idx="583">
                  <c:v>-18.98997999999998</c:v>
                </c:pt>
                <c:pt idx="584">
                  <c:v>-19.13385</c:v>
                </c:pt>
                <c:pt idx="585">
                  <c:v>-19.29500999999998</c:v>
                </c:pt>
                <c:pt idx="586">
                  <c:v>-19.38209</c:v>
                </c:pt>
                <c:pt idx="587">
                  <c:v>-19.45834999999998</c:v>
                </c:pt>
                <c:pt idx="588">
                  <c:v>-19.51991</c:v>
                </c:pt>
                <c:pt idx="589">
                  <c:v>-19.59368999999998</c:v>
                </c:pt>
                <c:pt idx="590">
                  <c:v>-19.64243999999998</c:v>
                </c:pt>
                <c:pt idx="591">
                  <c:v>-19.70823999999998</c:v>
                </c:pt>
                <c:pt idx="592">
                  <c:v>-19.74342999999998</c:v>
                </c:pt>
                <c:pt idx="593">
                  <c:v>-19.78672999999997</c:v>
                </c:pt>
                <c:pt idx="594">
                  <c:v>-19.82701</c:v>
                </c:pt>
                <c:pt idx="595">
                  <c:v>-19.88167999999999</c:v>
                </c:pt>
                <c:pt idx="596">
                  <c:v>-19.92862999999997</c:v>
                </c:pt>
                <c:pt idx="597">
                  <c:v>-19.95892999999998</c:v>
                </c:pt>
                <c:pt idx="598">
                  <c:v>-19.98009999999998</c:v>
                </c:pt>
                <c:pt idx="599">
                  <c:v>-20.00119</c:v>
                </c:pt>
                <c:pt idx="600">
                  <c:v>-19.99950999999998</c:v>
                </c:pt>
                <c:pt idx="601">
                  <c:v>-20.01294</c:v>
                </c:pt>
                <c:pt idx="602">
                  <c:v>-20.03614999999999</c:v>
                </c:pt>
                <c:pt idx="603">
                  <c:v>-20.05352999999998</c:v>
                </c:pt>
                <c:pt idx="604">
                  <c:v>-20.04853999999997</c:v>
                </c:pt>
                <c:pt idx="605">
                  <c:v>-20.02225</c:v>
                </c:pt>
                <c:pt idx="606">
                  <c:v>-20.02246999999998</c:v>
                </c:pt>
                <c:pt idx="607">
                  <c:v>-20.03233999999998</c:v>
                </c:pt>
                <c:pt idx="608">
                  <c:v>-20.04060999999998</c:v>
                </c:pt>
                <c:pt idx="609">
                  <c:v>-20.05709999999999</c:v>
                </c:pt>
                <c:pt idx="610">
                  <c:v>-20.06654999999998</c:v>
                </c:pt>
                <c:pt idx="611">
                  <c:v>-20.0788</c:v>
                </c:pt>
                <c:pt idx="612">
                  <c:v>-20.11882</c:v>
                </c:pt>
                <c:pt idx="613">
                  <c:v>-20.12194</c:v>
                </c:pt>
                <c:pt idx="614">
                  <c:v>-20.06499999999999</c:v>
                </c:pt>
                <c:pt idx="615">
                  <c:v>-20.12214</c:v>
                </c:pt>
                <c:pt idx="616">
                  <c:v>-20.14133</c:v>
                </c:pt>
                <c:pt idx="617">
                  <c:v>-20.16965</c:v>
                </c:pt>
                <c:pt idx="618">
                  <c:v>-20.20045</c:v>
                </c:pt>
                <c:pt idx="619">
                  <c:v>-20.24816999999998</c:v>
                </c:pt>
                <c:pt idx="620">
                  <c:v>-20.23392</c:v>
                </c:pt>
                <c:pt idx="621">
                  <c:v>-20.24483</c:v>
                </c:pt>
                <c:pt idx="622">
                  <c:v>-20.27086</c:v>
                </c:pt>
                <c:pt idx="623">
                  <c:v>-20.3069</c:v>
                </c:pt>
                <c:pt idx="624">
                  <c:v>-20.31207</c:v>
                </c:pt>
                <c:pt idx="625">
                  <c:v>-20.31012</c:v>
                </c:pt>
                <c:pt idx="626">
                  <c:v>-20.34007</c:v>
                </c:pt>
                <c:pt idx="627">
                  <c:v>-20.38823999999998</c:v>
                </c:pt>
                <c:pt idx="628">
                  <c:v>-20.41812999999998</c:v>
                </c:pt>
                <c:pt idx="629">
                  <c:v>-20.41912999999998</c:v>
                </c:pt>
                <c:pt idx="630">
                  <c:v>-20.43833999999998</c:v>
                </c:pt>
                <c:pt idx="631">
                  <c:v>-20.47458</c:v>
                </c:pt>
                <c:pt idx="632">
                  <c:v>-20.50594999999998</c:v>
                </c:pt>
                <c:pt idx="633">
                  <c:v>-20.56302</c:v>
                </c:pt>
                <c:pt idx="634">
                  <c:v>-20.58011999999998</c:v>
                </c:pt>
                <c:pt idx="635">
                  <c:v>-20.59358999999998</c:v>
                </c:pt>
                <c:pt idx="636">
                  <c:v>-20.61373</c:v>
                </c:pt>
                <c:pt idx="637">
                  <c:v>-20.64372999999998</c:v>
                </c:pt>
                <c:pt idx="638">
                  <c:v>-20.65384999999999</c:v>
                </c:pt>
                <c:pt idx="639">
                  <c:v>-20.65698000000001</c:v>
                </c:pt>
                <c:pt idx="640">
                  <c:v>-20.66583999999999</c:v>
                </c:pt>
                <c:pt idx="641">
                  <c:v>-20.70646</c:v>
                </c:pt>
                <c:pt idx="642">
                  <c:v>-20.74034999999998</c:v>
                </c:pt>
                <c:pt idx="643">
                  <c:v>-20.77781999999999</c:v>
                </c:pt>
                <c:pt idx="644">
                  <c:v>-20.81973</c:v>
                </c:pt>
                <c:pt idx="645">
                  <c:v>-20.84767</c:v>
                </c:pt>
                <c:pt idx="646">
                  <c:v>-20.8899</c:v>
                </c:pt>
                <c:pt idx="647">
                  <c:v>-20.95947999999998</c:v>
                </c:pt>
                <c:pt idx="648">
                  <c:v>-21.02800999999998</c:v>
                </c:pt>
                <c:pt idx="649">
                  <c:v>-21.07331999999998</c:v>
                </c:pt>
                <c:pt idx="650">
                  <c:v>-21.11063</c:v>
                </c:pt>
                <c:pt idx="651">
                  <c:v>-21.17043</c:v>
                </c:pt>
                <c:pt idx="652">
                  <c:v>-21.17984999999999</c:v>
                </c:pt>
                <c:pt idx="653">
                  <c:v>-21.25678999999998</c:v>
                </c:pt>
                <c:pt idx="654">
                  <c:v>-21.33258</c:v>
                </c:pt>
                <c:pt idx="655">
                  <c:v>-21.38272999999997</c:v>
                </c:pt>
                <c:pt idx="656">
                  <c:v>-21.41503999999998</c:v>
                </c:pt>
                <c:pt idx="657">
                  <c:v>-21.49128</c:v>
                </c:pt>
                <c:pt idx="658">
                  <c:v>-21.55479</c:v>
                </c:pt>
                <c:pt idx="659">
                  <c:v>-21.59305000000001</c:v>
                </c:pt>
                <c:pt idx="660">
                  <c:v>-21.61980000000001</c:v>
                </c:pt>
                <c:pt idx="661">
                  <c:v>-21.68972999999998</c:v>
                </c:pt>
                <c:pt idx="662">
                  <c:v>-21.74916999999999</c:v>
                </c:pt>
                <c:pt idx="663">
                  <c:v>-21.82071999999998</c:v>
                </c:pt>
                <c:pt idx="664">
                  <c:v>-21.86999</c:v>
                </c:pt>
                <c:pt idx="665">
                  <c:v>-21.90955999999998</c:v>
                </c:pt>
                <c:pt idx="666">
                  <c:v>-21.91599</c:v>
                </c:pt>
                <c:pt idx="667">
                  <c:v>-21.92387</c:v>
                </c:pt>
                <c:pt idx="668">
                  <c:v>-21.97419</c:v>
                </c:pt>
                <c:pt idx="669">
                  <c:v>-22.01769000000001</c:v>
                </c:pt>
                <c:pt idx="670">
                  <c:v>-22.05991</c:v>
                </c:pt>
                <c:pt idx="671">
                  <c:v>-22.10807</c:v>
                </c:pt>
                <c:pt idx="672">
                  <c:v>-22.15219</c:v>
                </c:pt>
                <c:pt idx="673">
                  <c:v>-22.16977999999999</c:v>
                </c:pt>
                <c:pt idx="674">
                  <c:v>-22.23056</c:v>
                </c:pt>
                <c:pt idx="675">
                  <c:v>-22.28726999999999</c:v>
                </c:pt>
                <c:pt idx="676">
                  <c:v>-22.34078999999998</c:v>
                </c:pt>
                <c:pt idx="677">
                  <c:v>-22.39136999999999</c:v>
                </c:pt>
                <c:pt idx="678">
                  <c:v>-22.43471999999998</c:v>
                </c:pt>
                <c:pt idx="679">
                  <c:v>-22.49812999999998</c:v>
                </c:pt>
                <c:pt idx="680">
                  <c:v>-22.55201999999998</c:v>
                </c:pt>
                <c:pt idx="681">
                  <c:v>-22.61834</c:v>
                </c:pt>
                <c:pt idx="682">
                  <c:v>-22.66489000000001</c:v>
                </c:pt>
                <c:pt idx="683">
                  <c:v>-22.70263999999997</c:v>
                </c:pt>
                <c:pt idx="684">
                  <c:v>-22.75252999999998</c:v>
                </c:pt>
                <c:pt idx="685">
                  <c:v>-22.77291999999998</c:v>
                </c:pt>
                <c:pt idx="686">
                  <c:v>-22.83504999999998</c:v>
                </c:pt>
                <c:pt idx="687">
                  <c:v>-22.91681000000001</c:v>
                </c:pt>
                <c:pt idx="688">
                  <c:v>-22.95365</c:v>
                </c:pt>
                <c:pt idx="689">
                  <c:v>-23.03243999999998</c:v>
                </c:pt>
                <c:pt idx="690">
                  <c:v>-23.11407000000001</c:v>
                </c:pt>
                <c:pt idx="691">
                  <c:v>-23.18419</c:v>
                </c:pt>
                <c:pt idx="692">
                  <c:v>-23.25319</c:v>
                </c:pt>
                <c:pt idx="693">
                  <c:v>-23.33063999999998</c:v>
                </c:pt>
                <c:pt idx="694">
                  <c:v>-23.41997</c:v>
                </c:pt>
                <c:pt idx="695">
                  <c:v>-23.49027999999998</c:v>
                </c:pt>
                <c:pt idx="696">
                  <c:v>-23.56326999999999</c:v>
                </c:pt>
                <c:pt idx="697">
                  <c:v>-23.61411000000001</c:v>
                </c:pt>
                <c:pt idx="698">
                  <c:v>-23.66298</c:v>
                </c:pt>
                <c:pt idx="699">
                  <c:v>-23.71511999999998</c:v>
                </c:pt>
                <c:pt idx="700">
                  <c:v>-23.79855999999998</c:v>
                </c:pt>
                <c:pt idx="701">
                  <c:v>-23.87494999999999</c:v>
                </c:pt>
                <c:pt idx="702">
                  <c:v>-23.94286</c:v>
                </c:pt>
                <c:pt idx="703">
                  <c:v>-24.02647</c:v>
                </c:pt>
                <c:pt idx="704">
                  <c:v>-24.07966</c:v>
                </c:pt>
                <c:pt idx="705">
                  <c:v>-24.14444999999998</c:v>
                </c:pt>
                <c:pt idx="706">
                  <c:v>-24.21051999999998</c:v>
                </c:pt>
                <c:pt idx="707">
                  <c:v>-24.26276999999998</c:v>
                </c:pt>
                <c:pt idx="708">
                  <c:v>-24.30719</c:v>
                </c:pt>
                <c:pt idx="709">
                  <c:v>-24.37507</c:v>
                </c:pt>
                <c:pt idx="710">
                  <c:v>-24.43511999999998</c:v>
                </c:pt>
                <c:pt idx="711">
                  <c:v>-24.49240999999998</c:v>
                </c:pt>
                <c:pt idx="712">
                  <c:v>-24.5642</c:v>
                </c:pt>
                <c:pt idx="713">
                  <c:v>-24.62597</c:v>
                </c:pt>
                <c:pt idx="714">
                  <c:v>-24.69971</c:v>
                </c:pt>
                <c:pt idx="715">
                  <c:v>-24.7775</c:v>
                </c:pt>
                <c:pt idx="716">
                  <c:v>-24.84191999999999</c:v>
                </c:pt>
                <c:pt idx="717">
                  <c:v>-24.91969999999998</c:v>
                </c:pt>
                <c:pt idx="718">
                  <c:v>-24.97471</c:v>
                </c:pt>
                <c:pt idx="719">
                  <c:v>-25.05726</c:v>
                </c:pt>
                <c:pt idx="720">
                  <c:v>-25.11943</c:v>
                </c:pt>
                <c:pt idx="721">
                  <c:v>-25.15203</c:v>
                </c:pt>
                <c:pt idx="722">
                  <c:v>-25.2</c:v>
                </c:pt>
                <c:pt idx="723">
                  <c:v>-25.27610999999998</c:v>
                </c:pt>
                <c:pt idx="724">
                  <c:v>-25.32525</c:v>
                </c:pt>
                <c:pt idx="725">
                  <c:v>-25.40609999999998</c:v>
                </c:pt>
                <c:pt idx="726">
                  <c:v>-25.47148</c:v>
                </c:pt>
                <c:pt idx="727">
                  <c:v>-25.53621</c:v>
                </c:pt>
                <c:pt idx="728">
                  <c:v>-25.56369999999998</c:v>
                </c:pt>
                <c:pt idx="729">
                  <c:v>-25.62024999999998</c:v>
                </c:pt>
                <c:pt idx="730">
                  <c:v>-25.69478</c:v>
                </c:pt>
                <c:pt idx="731">
                  <c:v>-25.75953999999998</c:v>
                </c:pt>
                <c:pt idx="732">
                  <c:v>-25.78925999999998</c:v>
                </c:pt>
                <c:pt idx="733">
                  <c:v>-25.95263999999997</c:v>
                </c:pt>
                <c:pt idx="734">
                  <c:v>-25.98093999999998</c:v>
                </c:pt>
                <c:pt idx="735">
                  <c:v>-26.09558</c:v>
                </c:pt>
                <c:pt idx="736">
                  <c:v>-26.2088</c:v>
                </c:pt>
                <c:pt idx="737">
                  <c:v>-26.27882999999999</c:v>
                </c:pt>
                <c:pt idx="738">
                  <c:v>-26.33121</c:v>
                </c:pt>
                <c:pt idx="739">
                  <c:v>-26.42640999999998</c:v>
                </c:pt>
                <c:pt idx="740">
                  <c:v>-26.53699</c:v>
                </c:pt>
                <c:pt idx="741">
                  <c:v>-26.61527</c:v>
                </c:pt>
                <c:pt idx="742">
                  <c:v>-26.72858999999998</c:v>
                </c:pt>
                <c:pt idx="743">
                  <c:v>-26.8636</c:v>
                </c:pt>
                <c:pt idx="744">
                  <c:v>-26.99935</c:v>
                </c:pt>
                <c:pt idx="745">
                  <c:v>-27.13925000000001</c:v>
                </c:pt>
                <c:pt idx="746">
                  <c:v>-27.30102</c:v>
                </c:pt>
                <c:pt idx="747">
                  <c:v>-27.50529999999998</c:v>
                </c:pt>
                <c:pt idx="748">
                  <c:v>-27.6263</c:v>
                </c:pt>
                <c:pt idx="749">
                  <c:v>-27.77115999999999</c:v>
                </c:pt>
                <c:pt idx="750">
                  <c:v>-27.98276999999997</c:v>
                </c:pt>
                <c:pt idx="751">
                  <c:v>-28.22225999999998</c:v>
                </c:pt>
                <c:pt idx="752">
                  <c:v>-28.34865999999998</c:v>
                </c:pt>
                <c:pt idx="753">
                  <c:v>-28.52010999999998</c:v>
                </c:pt>
                <c:pt idx="754">
                  <c:v>-28.65129</c:v>
                </c:pt>
                <c:pt idx="755">
                  <c:v>-28.77278999999998</c:v>
                </c:pt>
                <c:pt idx="756">
                  <c:v>-28.86027999999999</c:v>
                </c:pt>
                <c:pt idx="757">
                  <c:v>-28.99084999999998</c:v>
                </c:pt>
                <c:pt idx="758">
                  <c:v>-29.16068999999998</c:v>
                </c:pt>
                <c:pt idx="759">
                  <c:v>-29.33464</c:v>
                </c:pt>
                <c:pt idx="760">
                  <c:v>-29.46983</c:v>
                </c:pt>
                <c:pt idx="761">
                  <c:v>-29.66423</c:v>
                </c:pt>
                <c:pt idx="762">
                  <c:v>-29.84582</c:v>
                </c:pt>
                <c:pt idx="763">
                  <c:v>-30.00217999999998</c:v>
                </c:pt>
                <c:pt idx="764">
                  <c:v>-30.19209</c:v>
                </c:pt>
                <c:pt idx="765">
                  <c:v>-30.37656</c:v>
                </c:pt>
                <c:pt idx="766">
                  <c:v>-30.60213999999998</c:v>
                </c:pt>
                <c:pt idx="767">
                  <c:v>-30.78571999999997</c:v>
                </c:pt>
                <c:pt idx="768">
                  <c:v>-31.01022</c:v>
                </c:pt>
                <c:pt idx="769">
                  <c:v>-31.19291</c:v>
                </c:pt>
                <c:pt idx="770">
                  <c:v>-31.42429999999998</c:v>
                </c:pt>
                <c:pt idx="771">
                  <c:v>-31.64195000000001</c:v>
                </c:pt>
                <c:pt idx="772">
                  <c:v>-31.85135000000001</c:v>
                </c:pt>
                <c:pt idx="773">
                  <c:v>-32.07532000000001</c:v>
                </c:pt>
                <c:pt idx="774">
                  <c:v>-32.24842</c:v>
                </c:pt>
                <c:pt idx="775">
                  <c:v>-32.38525</c:v>
                </c:pt>
                <c:pt idx="776">
                  <c:v>-32.48227</c:v>
                </c:pt>
                <c:pt idx="777">
                  <c:v>-32.71762</c:v>
                </c:pt>
                <c:pt idx="778">
                  <c:v>-32.92941000000001</c:v>
                </c:pt>
                <c:pt idx="779">
                  <c:v>-33.03139</c:v>
                </c:pt>
                <c:pt idx="780">
                  <c:v>-33.17354</c:v>
                </c:pt>
                <c:pt idx="781">
                  <c:v>-33.26230000000001</c:v>
                </c:pt>
                <c:pt idx="782">
                  <c:v>-33.35444999999999</c:v>
                </c:pt>
                <c:pt idx="783">
                  <c:v>-33.45774</c:v>
                </c:pt>
                <c:pt idx="784">
                  <c:v>-33.56765</c:v>
                </c:pt>
                <c:pt idx="785">
                  <c:v>-33.66497000000001</c:v>
                </c:pt>
                <c:pt idx="786">
                  <c:v>-33.77213000000001</c:v>
                </c:pt>
                <c:pt idx="787">
                  <c:v>-33.83306</c:v>
                </c:pt>
                <c:pt idx="788">
                  <c:v>-33.92288000000001</c:v>
                </c:pt>
                <c:pt idx="789">
                  <c:v>-34.05351</c:v>
                </c:pt>
                <c:pt idx="790">
                  <c:v>-34.12126000000001</c:v>
                </c:pt>
                <c:pt idx="791">
                  <c:v>-34.12984</c:v>
                </c:pt>
                <c:pt idx="792">
                  <c:v>-34.25594</c:v>
                </c:pt>
                <c:pt idx="793">
                  <c:v>-34.313</c:v>
                </c:pt>
                <c:pt idx="794">
                  <c:v>-34.34209</c:v>
                </c:pt>
                <c:pt idx="795">
                  <c:v>-34.39037000000001</c:v>
                </c:pt>
                <c:pt idx="796">
                  <c:v>-34.44747</c:v>
                </c:pt>
                <c:pt idx="797">
                  <c:v>-34.469</c:v>
                </c:pt>
                <c:pt idx="798">
                  <c:v>-34.42688</c:v>
                </c:pt>
                <c:pt idx="799">
                  <c:v>-34.44599</c:v>
                </c:pt>
                <c:pt idx="800">
                  <c:v>-34.52288</c:v>
                </c:pt>
                <c:pt idx="801">
                  <c:v>-34.56947</c:v>
                </c:pt>
                <c:pt idx="802">
                  <c:v>-34.53773</c:v>
                </c:pt>
                <c:pt idx="803">
                  <c:v>-34.55267</c:v>
                </c:pt>
                <c:pt idx="804">
                  <c:v>-34.58198</c:v>
                </c:pt>
                <c:pt idx="805">
                  <c:v>-34.61467</c:v>
                </c:pt>
                <c:pt idx="806">
                  <c:v>-34.62863000000001</c:v>
                </c:pt>
                <c:pt idx="807">
                  <c:v>-34.63686000000001</c:v>
                </c:pt>
                <c:pt idx="808">
                  <c:v>-34.66053000000001</c:v>
                </c:pt>
                <c:pt idx="809">
                  <c:v>-34.66171000000001</c:v>
                </c:pt>
                <c:pt idx="810">
                  <c:v>-34.64389</c:v>
                </c:pt>
                <c:pt idx="811">
                  <c:v>-34.65545</c:v>
                </c:pt>
                <c:pt idx="812">
                  <c:v>-34.64537000000001</c:v>
                </c:pt>
                <c:pt idx="813">
                  <c:v>-34.6679</c:v>
                </c:pt>
                <c:pt idx="814">
                  <c:v>-34.67674</c:v>
                </c:pt>
                <c:pt idx="815">
                  <c:v>-34.70514000000001</c:v>
                </c:pt>
                <c:pt idx="816">
                  <c:v>-34.72108</c:v>
                </c:pt>
                <c:pt idx="817">
                  <c:v>-34.73671000000001</c:v>
                </c:pt>
                <c:pt idx="818">
                  <c:v>-34.71723</c:v>
                </c:pt>
                <c:pt idx="819">
                  <c:v>-34.84721</c:v>
                </c:pt>
                <c:pt idx="820">
                  <c:v>-34.84616</c:v>
                </c:pt>
                <c:pt idx="821">
                  <c:v>-34.86797</c:v>
                </c:pt>
                <c:pt idx="822">
                  <c:v>-34.87157</c:v>
                </c:pt>
                <c:pt idx="823">
                  <c:v>-34.89909</c:v>
                </c:pt>
                <c:pt idx="824">
                  <c:v>-34.90935</c:v>
                </c:pt>
                <c:pt idx="825">
                  <c:v>-34.94786999999999</c:v>
                </c:pt>
                <c:pt idx="826">
                  <c:v>-34.98486</c:v>
                </c:pt>
                <c:pt idx="827">
                  <c:v>-35.01517000000001</c:v>
                </c:pt>
                <c:pt idx="828">
                  <c:v>-35.03304</c:v>
                </c:pt>
                <c:pt idx="829">
                  <c:v>-35.03155</c:v>
                </c:pt>
                <c:pt idx="830">
                  <c:v>-35.07549</c:v>
                </c:pt>
                <c:pt idx="831">
                  <c:v>-35.09875000000001</c:v>
                </c:pt>
                <c:pt idx="832">
                  <c:v>-35.12152000000001</c:v>
                </c:pt>
                <c:pt idx="833">
                  <c:v>-35.15565</c:v>
                </c:pt>
                <c:pt idx="834">
                  <c:v>-35.19622000000001</c:v>
                </c:pt>
                <c:pt idx="835">
                  <c:v>-35.23612000000001</c:v>
                </c:pt>
                <c:pt idx="836">
                  <c:v>-35.27445</c:v>
                </c:pt>
                <c:pt idx="837">
                  <c:v>-35.30576000000001</c:v>
                </c:pt>
                <c:pt idx="838">
                  <c:v>-35.33064</c:v>
                </c:pt>
                <c:pt idx="839">
                  <c:v>-35.34699</c:v>
                </c:pt>
                <c:pt idx="840">
                  <c:v>-35.4128</c:v>
                </c:pt>
                <c:pt idx="841">
                  <c:v>-35.4437</c:v>
                </c:pt>
                <c:pt idx="842">
                  <c:v>-35.48756</c:v>
                </c:pt>
                <c:pt idx="843">
                  <c:v>-35.53786</c:v>
                </c:pt>
                <c:pt idx="844">
                  <c:v>-35.578</c:v>
                </c:pt>
                <c:pt idx="845">
                  <c:v>-35.62127</c:v>
                </c:pt>
                <c:pt idx="846">
                  <c:v>-35.67019000000001</c:v>
                </c:pt>
                <c:pt idx="847">
                  <c:v>-35.72499000000001</c:v>
                </c:pt>
                <c:pt idx="848">
                  <c:v>-35.78073000000001</c:v>
                </c:pt>
                <c:pt idx="849">
                  <c:v>-35.79981000000001</c:v>
                </c:pt>
                <c:pt idx="850">
                  <c:v>-35.7794</c:v>
                </c:pt>
                <c:pt idx="851">
                  <c:v>-35.80724</c:v>
                </c:pt>
                <c:pt idx="852">
                  <c:v>-35.80356</c:v>
                </c:pt>
                <c:pt idx="853">
                  <c:v>-35.80078</c:v>
                </c:pt>
                <c:pt idx="854">
                  <c:v>-35.83726</c:v>
                </c:pt>
                <c:pt idx="855">
                  <c:v>-35.84855</c:v>
                </c:pt>
                <c:pt idx="856">
                  <c:v>-35.8779</c:v>
                </c:pt>
                <c:pt idx="857">
                  <c:v>-35.87378</c:v>
                </c:pt>
                <c:pt idx="858">
                  <c:v>-35.89516000000001</c:v>
                </c:pt>
                <c:pt idx="859">
                  <c:v>-35.91505</c:v>
                </c:pt>
                <c:pt idx="860">
                  <c:v>-35.94359</c:v>
                </c:pt>
                <c:pt idx="861">
                  <c:v>-35.97142</c:v>
                </c:pt>
                <c:pt idx="862">
                  <c:v>-36.00284000000001</c:v>
                </c:pt>
                <c:pt idx="863">
                  <c:v>-36.03500000000001</c:v>
                </c:pt>
                <c:pt idx="864">
                  <c:v>-36.0555</c:v>
                </c:pt>
                <c:pt idx="865">
                  <c:v>-36.06192</c:v>
                </c:pt>
                <c:pt idx="866">
                  <c:v>-36.05705</c:v>
                </c:pt>
                <c:pt idx="867">
                  <c:v>-36.06612000000001</c:v>
                </c:pt>
                <c:pt idx="868">
                  <c:v>-36.09372000000001</c:v>
                </c:pt>
                <c:pt idx="869">
                  <c:v>-36.12530000000001</c:v>
                </c:pt>
                <c:pt idx="870">
                  <c:v>-36.12976000000001</c:v>
                </c:pt>
                <c:pt idx="871">
                  <c:v>-36.14648</c:v>
                </c:pt>
                <c:pt idx="872">
                  <c:v>-36.16200000000001</c:v>
                </c:pt>
                <c:pt idx="873">
                  <c:v>-36.18051000000001</c:v>
                </c:pt>
                <c:pt idx="874">
                  <c:v>-36.19273000000001</c:v>
                </c:pt>
                <c:pt idx="875">
                  <c:v>-36.20213000000001</c:v>
                </c:pt>
                <c:pt idx="876">
                  <c:v>-36.20381000000001</c:v>
                </c:pt>
                <c:pt idx="877">
                  <c:v>-36.22954000000001</c:v>
                </c:pt>
                <c:pt idx="878">
                  <c:v>-36.23393000000001</c:v>
                </c:pt>
                <c:pt idx="879">
                  <c:v>-36.26800000000001</c:v>
                </c:pt>
                <c:pt idx="880">
                  <c:v>-36.28365</c:v>
                </c:pt>
                <c:pt idx="881">
                  <c:v>-36.31431</c:v>
                </c:pt>
                <c:pt idx="882">
                  <c:v>-36.32354</c:v>
                </c:pt>
                <c:pt idx="883">
                  <c:v>-36.35293</c:v>
                </c:pt>
                <c:pt idx="884">
                  <c:v>-36.37413</c:v>
                </c:pt>
                <c:pt idx="885">
                  <c:v>-36.39011000000001</c:v>
                </c:pt>
                <c:pt idx="886">
                  <c:v>-36.4187</c:v>
                </c:pt>
                <c:pt idx="887">
                  <c:v>-36.456</c:v>
                </c:pt>
                <c:pt idx="888">
                  <c:v>-36.50981</c:v>
                </c:pt>
                <c:pt idx="889">
                  <c:v>-36.56742000000001</c:v>
                </c:pt>
                <c:pt idx="890">
                  <c:v>-36.63768</c:v>
                </c:pt>
                <c:pt idx="891">
                  <c:v>-36.71754</c:v>
                </c:pt>
                <c:pt idx="892">
                  <c:v>-36.80074</c:v>
                </c:pt>
                <c:pt idx="893">
                  <c:v>-36.9064</c:v>
                </c:pt>
                <c:pt idx="894">
                  <c:v>-36.96622</c:v>
                </c:pt>
                <c:pt idx="895">
                  <c:v>-37.00851000000001</c:v>
                </c:pt>
                <c:pt idx="896">
                  <c:v>-37.07492000000001</c:v>
                </c:pt>
                <c:pt idx="897">
                  <c:v>-37.15154</c:v>
                </c:pt>
                <c:pt idx="898">
                  <c:v>-37.21727</c:v>
                </c:pt>
                <c:pt idx="899">
                  <c:v>-37.31231000000001</c:v>
                </c:pt>
                <c:pt idx="900">
                  <c:v>-37.41063</c:v>
                </c:pt>
                <c:pt idx="901">
                  <c:v>-37.51541</c:v>
                </c:pt>
                <c:pt idx="902">
                  <c:v>-37.59875000000001</c:v>
                </c:pt>
                <c:pt idx="903">
                  <c:v>-37.66965000000001</c:v>
                </c:pt>
                <c:pt idx="904">
                  <c:v>-37.75510000000001</c:v>
                </c:pt>
                <c:pt idx="905">
                  <c:v>-37.83016000000001</c:v>
                </c:pt>
                <c:pt idx="906">
                  <c:v>-37.92289</c:v>
                </c:pt>
                <c:pt idx="907">
                  <c:v>-38.01025</c:v>
                </c:pt>
                <c:pt idx="908">
                  <c:v>-38.08768999999999</c:v>
                </c:pt>
                <c:pt idx="909">
                  <c:v>-38.16183</c:v>
                </c:pt>
                <c:pt idx="910">
                  <c:v>-38.22277000000001</c:v>
                </c:pt>
                <c:pt idx="911">
                  <c:v>-38.28995000000001</c:v>
                </c:pt>
                <c:pt idx="912">
                  <c:v>-38.35451</c:v>
                </c:pt>
                <c:pt idx="913">
                  <c:v>-38.43013000000001</c:v>
                </c:pt>
                <c:pt idx="914">
                  <c:v>-38.50425</c:v>
                </c:pt>
                <c:pt idx="915">
                  <c:v>-38.57973000000001</c:v>
                </c:pt>
                <c:pt idx="916">
                  <c:v>-38.65815000000001</c:v>
                </c:pt>
                <c:pt idx="917">
                  <c:v>-38.69423000000001</c:v>
                </c:pt>
                <c:pt idx="918">
                  <c:v>-38.62788</c:v>
                </c:pt>
                <c:pt idx="919">
                  <c:v>-38.54636</c:v>
                </c:pt>
                <c:pt idx="920">
                  <c:v>-38.54065</c:v>
                </c:pt>
                <c:pt idx="921">
                  <c:v>-38.52356</c:v>
                </c:pt>
                <c:pt idx="922">
                  <c:v>-38.55283</c:v>
                </c:pt>
                <c:pt idx="923">
                  <c:v>-38.55334000000001</c:v>
                </c:pt>
                <c:pt idx="924">
                  <c:v>-38.54167</c:v>
                </c:pt>
                <c:pt idx="925">
                  <c:v>-38.49948000000001</c:v>
                </c:pt>
                <c:pt idx="926">
                  <c:v>-38.50692</c:v>
                </c:pt>
                <c:pt idx="927">
                  <c:v>-38.51878</c:v>
                </c:pt>
                <c:pt idx="928">
                  <c:v>-38.40915000000001</c:v>
                </c:pt>
                <c:pt idx="929">
                  <c:v>-38.25746</c:v>
                </c:pt>
                <c:pt idx="930">
                  <c:v>-38.16747</c:v>
                </c:pt>
                <c:pt idx="931">
                  <c:v>-38.20467</c:v>
                </c:pt>
                <c:pt idx="932">
                  <c:v>-38.19107</c:v>
                </c:pt>
                <c:pt idx="933">
                  <c:v>-38.16405</c:v>
                </c:pt>
                <c:pt idx="934">
                  <c:v>-38.16322</c:v>
                </c:pt>
                <c:pt idx="935">
                  <c:v>-38.12456</c:v>
                </c:pt>
                <c:pt idx="936">
                  <c:v>-38.07941</c:v>
                </c:pt>
                <c:pt idx="937">
                  <c:v>-38.03069</c:v>
                </c:pt>
                <c:pt idx="938">
                  <c:v>-38.00377</c:v>
                </c:pt>
                <c:pt idx="939">
                  <c:v>-37.96321000000001</c:v>
                </c:pt>
                <c:pt idx="940">
                  <c:v>-37.94371</c:v>
                </c:pt>
                <c:pt idx="941">
                  <c:v>-37.97172</c:v>
                </c:pt>
                <c:pt idx="942">
                  <c:v>-38.01823</c:v>
                </c:pt>
                <c:pt idx="943">
                  <c:v>-38.02002</c:v>
                </c:pt>
                <c:pt idx="944">
                  <c:v>-38.01516</c:v>
                </c:pt>
                <c:pt idx="945">
                  <c:v>-38.03803000000001</c:v>
                </c:pt>
                <c:pt idx="946">
                  <c:v>-38.06884</c:v>
                </c:pt>
                <c:pt idx="947">
                  <c:v>-38.08013000000001</c:v>
                </c:pt>
                <c:pt idx="948">
                  <c:v>-38.12687000000001</c:v>
                </c:pt>
                <c:pt idx="949">
                  <c:v>-38.16436</c:v>
                </c:pt>
                <c:pt idx="950">
                  <c:v>-38.20171000000001</c:v>
                </c:pt>
                <c:pt idx="951">
                  <c:v>-38.21037000000001</c:v>
                </c:pt>
                <c:pt idx="952">
                  <c:v>-38.20232000000001</c:v>
                </c:pt>
                <c:pt idx="953">
                  <c:v>-38.2304</c:v>
                </c:pt>
                <c:pt idx="954">
                  <c:v>-38.22398000000001</c:v>
                </c:pt>
                <c:pt idx="955">
                  <c:v>-38.22535000000003</c:v>
                </c:pt>
                <c:pt idx="956">
                  <c:v>-38.22975000000001</c:v>
                </c:pt>
                <c:pt idx="957">
                  <c:v>-38.24128</c:v>
                </c:pt>
                <c:pt idx="958">
                  <c:v>-38.25144</c:v>
                </c:pt>
                <c:pt idx="959">
                  <c:v>-38.27503000000001</c:v>
                </c:pt>
                <c:pt idx="960">
                  <c:v>-38.3181</c:v>
                </c:pt>
                <c:pt idx="961">
                  <c:v>-38.34805</c:v>
                </c:pt>
                <c:pt idx="962">
                  <c:v>-38.37719</c:v>
                </c:pt>
                <c:pt idx="963">
                  <c:v>-38.4278</c:v>
                </c:pt>
                <c:pt idx="964">
                  <c:v>-38.46536000000001</c:v>
                </c:pt>
                <c:pt idx="965">
                  <c:v>-38.51551000000001</c:v>
                </c:pt>
                <c:pt idx="966">
                  <c:v>-38.54126</c:v>
                </c:pt>
                <c:pt idx="967">
                  <c:v>-38.58504000000001</c:v>
                </c:pt>
                <c:pt idx="968">
                  <c:v>-38.66993000000001</c:v>
                </c:pt>
                <c:pt idx="969">
                  <c:v>-38.74270000000001</c:v>
                </c:pt>
                <c:pt idx="970">
                  <c:v>-38.78344000000001</c:v>
                </c:pt>
                <c:pt idx="971">
                  <c:v>-38.85447999999997</c:v>
                </c:pt>
                <c:pt idx="972">
                  <c:v>-38.90782</c:v>
                </c:pt>
                <c:pt idx="973">
                  <c:v>-38.99233000000001</c:v>
                </c:pt>
                <c:pt idx="974">
                  <c:v>-39.07529</c:v>
                </c:pt>
                <c:pt idx="975">
                  <c:v>-39.17488</c:v>
                </c:pt>
                <c:pt idx="976">
                  <c:v>-39.23805000000001</c:v>
                </c:pt>
                <c:pt idx="977">
                  <c:v>-39.25451</c:v>
                </c:pt>
                <c:pt idx="978">
                  <c:v>-39.32166</c:v>
                </c:pt>
                <c:pt idx="979">
                  <c:v>-39.33139</c:v>
                </c:pt>
                <c:pt idx="980">
                  <c:v>-39.30257</c:v>
                </c:pt>
                <c:pt idx="981">
                  <c:v>-39.32354</c:v>
                </c:pt>
                <c:pt idx="982">
                  <c:v>-39.35297</c:v>
                </c:pt>
                <c:pt idx="983">
                  <c:v>-39.39169</c:v>
                </c:pt>
                <c:pt idx="984">
                  <c:v>-39.42720000000001</c:v>
                </c:pt>
                <c:pt idx="985">
                  <c:v>-39.41715</c:v>
                </c:pt>
                <c:pt idx="986">
                  <c:v>-39.41478</c:v>
                </c:pt>
                <c:pt idx="987">
                  <c:v>-39.40785</c:v>
                </c:pt>
                <c:pt idx="988">
                  <c:v>-39.4044</c:v>
                </c:pt>
                <c:pt idx="989">
                  <c:v>-39.45692</c:v>
                </c:pt>
                <c:pt idx="990">
                  <c:v>-39.48327</c:v>
                </c:pt>
                <c:pt idx="991">
                  <c:v>-39.52341000000001</c:v>
                </c:pt>
                <c:pt idx="992">
                  <c:v>-39.57374</c:v>
                </c:pt>
                <c:pt idx="993">
                  <c:v>-39.69526000000001</c:v>
                </c:pt>
                <c:pt idx="994">
                  <c:v>-39.95881</c:v>
                </c:pt>
                <c:pt idx="995">
                  <c:v>-40.17924</c:v>
                </c:pt>
                <c:pt idx="996">
                  <c:v>-40.28387</c:v>
                </c:pt>
                <c:pt idx="997">
                  <c:v>-40.33477</c:v>
                </c:pt>
                <c:pt idx="998">
                  <c:v>-40.39164</c:v>
                </c:pt>
                <c:pt idx="999">
                  <c:v>-40.43172000000001</c:v>
                </c:pt>
                <c:pt idx="1000">
                  <c:v>-40.48161</c:v>
                </c:pt>
                <c:pt idx="1001">
                  <c:v>-40.55059</c:v>
                </c:pt>
                <c:pt idx="1002">
                  <c:v>-40.6077</c:v>
                </c:pt>
                <c:pt idx="1003">
                  <c:v>-40.69590000000001</c:v>
                </c:pt>
                <c:pt idx="1004">
                  <c:v>-40.71706</c:v>
                </c:pt>
                <c:pt idx="1005">
                  <c:v>-40.66590000000001</c:v>
                </c:pt>
                <c:pt idx="1006">
                  <c:v>-40.58455</c:v>
                </c:pt>
                <c:pt idx="1007">
                  <c:v>-40.57728</c:v>
                </c:pt>
                <c:pt idx="1008">
                  <c:v>-40.57499</c:v>
                </c:pt>
                <c:pt idx="1009">
                  <c:v>-40.58665</c:v>
                </c:pt>
                <c:pt idx="1010">
                  <c:v>-40.56611000000001</c:v>
                </c:pt>
                <c:pt idx="1011">
                  <c:v>-40.57082</c:v>
                </c:pt>
                <c:pt idx="1012">
                  <c:v>-40.55697</c:v>
                </c:pt>
                <c:pt idx="1013">
                  <c:v>-40.6038</c:v>
                </c:pt>
                <c:pt idx="1014">
                  <c:v>-40.64852000000001</c:v>
                </c:pt>
                <c:pt idx="1015">
                  <c:v>-40.64235000000001</c:v>
                </c:pt>
                <c:pt idx="1016">
                  <c:v>-40.68287</c:v>
                </c:pt>
                <c:pt idx="1017">
                  <c:v>-40.68768</c:v>
                </c:pt>
                <c:pt idx="1018">
                  <c:v>-40.68586000000001</c:v>
                </c:pt>
                <c:pt idx="1019">
                  <c:v>-40.69804000000001</c:v>
                </c:pt>
                <c:pt idx="1020">
                  <c:v>-40.73914000000001</c:v>
                </c:pt>
                <c:pt idx="1021">
                  <c:v>-40.81398</c:v>
                </c:pt>
                <c:pt idx="1022">
                  <c:v>-40.82237000000001</c:v>
                </c:pt>
                <c:pt idx="1023">
                  <c:v>-40.82118000000001</c:v>
                </c:pt>
                <c:pt idx="1024">
                  <c:v>-40.87869</c:v>
                </c:pt>
                <c:pt idx="1025">
                  <c:v>-40.86489</c:v>
                </c:pt>
                <c:pt idx="1026">
                  <c:v>-40.80508</c:v>
                </c:pt>
                <c:pt idx="1027">
                  <c:v>-40.71792000000001</c:v>
                </c:pt>
                <c:pt idx="1028">
                  <c:v>-40.72604000000001</c:v>
                </c:pt>
                <c:pt idx="1029">
                  <c:v>-40.78788</c:v>
                </c:pt>
                <c:pt idx="1030">
                  <c:v>-40.79802000000001</c:v>
                </c:pt>
                <c:pt idx="1031">
                  <c:v>-40.85348</c:v>
                </c:pt>
                <c:pt idx="1032">
                  <c:v>-40.89365</c:v>
                </c:pt>
                <c:pt idx="1033">
                  <c:v>-40.88873</c:v>
                </c:pt>
                <c:pt idx="1034">
                  <c:v>-40.95594000000001</c:v>
                </c:pt>
                <c:pt idx="1035">
                  <c:v>-41.01083</c:v>
                </c:pt>
                <c:pt idx="1036">
                  <c:v>-41.08315</c:v>
                </c:pt>
                <c:pt idx="1037">
                  <c:v>-41.12265000000001</c:v>
                </c:pt>
                <c:pt idx="1038">
                  <c:v>-41.15142</c:v>
                </c:pt>
                <c:pt idx="1039">
                  <c:v>-41.16666</c:v>
                </c:pt>
                <c:pt idx="1040">
                  <c:v>-41.15976000000001</c:v>
                </c:pt>
                <c:pt idx="1041">
                  <c:v>-41.20364</c:v>
                </c:pt>
                <c:pt idx="1042">
                  <c:v>-41.19504000000001</c:v>
                </c:pt>
                <c:pt idx="1043">
                  <c:v>-41.18184</c:v>
                </c:pt>
                <c:pt idx="1044">
                  <c:v>-41.2143</c:v>
                </c:pt>
                <c:pt idx="1045">
                  <c:v>-41.24047</c:v>
                </c:pt>
                <c:pt idx="1046">
                  <c:v>-41.30121</c:v>
                </c:pt>
                <c:pt idx="1047">
                  <c:v>-41.29613000000001</c:v>
                </c:pt>
                <c:pt idx="1048">
                  <c:v>-41.3113</c:v>
                </c:pt>
                <c:pt idx="1049">
                  <c:v>-41.37883</c:v>
                </c:pt>
                <c:pt idx="1050">
                  <c:v>-41.42746</c:v>
                </c:pt>
                <c:pt idx="1051">
                  <c:v>-41.44712000000001</c:v>
                </c:pt>
                <c:pt idx="1052">
                  <c:v>-41.51413</c:v>
                </c:pt>
                <c:pt idx="1053">
                  <c:v>-41.43602000000001</c:v>
                </c:pt>
                <c:pt idx="1054">
                  <c:v>-41.40014</c:v>
                </c:pt>
                <c:pt idx="1055">
                  <c:v>-41.45864</c:v>
                </c:pt>
                <c:pt idx="1056">
                  <c:v>-41.48228</c:v>
                </c:pt>
                <c:pt idx="1057">
                  <c:v>-41.37260000000001</c:v>
                </c:pt>
                <c:pt idx="1058">
                  <c:v>-41.36045</c:v>
                </c:pt>
                <c:pt idx="1059">
                  <c:v>-41.44505</c:v>
                </c:pt>
                <c:pt idx="1060">
                  <c:v>-41.5106</c:v>
                </c:pt>
                <c:pt idx="1061">
                  <c:v>-41.4137</c:v>
                </c:pt>
                <c:pt idx="1062">
                  <c:v>-41.33947</c:v>
                </c:pt>
                <c:pt idx="1063">
                  <c:v>-41.30207</c:v>
                </c:pt>
                <c:pt idx="1064">
                  <c:v>-41.24867000000001</c:v>
                </c:pt>
                <c:pt idx="1065">
                  <c:v>-41.27093000000001</c:v>
                </c:pt>
                <c:pt idx="1066">
                  <c:v>-41.253</c:v>
                </c:pt>
                <c:pt idx="1067">
                  <c:v>-41.25403</c:v>
                </c:pt>
                <c:pt idx="1068">
                  <c:v>-41.27134</c:v>
                </c:pt>
                <c:pt idx="1069">
                  <c:v>-41.3078</c:v>
                </c:pt>
                <c:pt idx="1070">
                  <c:v>-41.29511000000003</c:v>
                </c:pt>
                <c:pt idx="1071">
                  <c:v>-41.31764</c:v>
                </c:pt>
                <c:pt idx="1072">
                  <c:v>-41.33056000000001</c:v>
                </c:pt>
                <c:pt idx="1073">
                  <c:v>-41.40388</c:v>
                </c:pt>
                <c:pt idx="1074">
                  <c:v>-41.45297</c:v>
                </c:pt>
                <c:pt idx="1075">
                  <c:v>-41.46866</c:v>
                </c:pt>
                <c:pt idx="1076">
                  <c:v>-41.4844</c:v>
                </c:pt>
                <c:pt idx="1077">
                  <c:v>-41.45319</c:v>
                </c:pt>
                <c:pt idx="1078">
                  <c:v>-41.44207</c:v>
                </c:pt>
                <c:pt idx="1079">
                  <c:v>-41.45615</c:v>
                </c:pt>
                <c:pt idx="1080">
                  <c:v>-41.49334</c:v>
                </c:pt>
                <c:pt idx="1081">
                  <c:v>-41.55766999999999</c:v>
                </c:pt>
                <c:pt idx="1082">
                  <c:v>-41.58349</c:v>
                </c:pt>
                <c:pt idx="1083">
                  <c:v>-41.62820000000001</c:v>
                </c:pt>
                <c:pt idx="1084">
                  <c:v>-41.69531000000003</c:v>
                </c:pt>
                <c:pt idx="1085">
                  <c:v>-41.77465</c:v>
                </c:pt>
                <c:pt idx="1086">
                  <c:v>-41.84406999999999</c:v>
                </c:pt>
                <c:pt idx="1087">
                  <c:v>-41.91674</c:v>
                </c:pt>
                <c:pt idx="1088">
                  <c:v>-41.96946000000001</c:v>
                </c:pt>
                <c:pt idx="1089">
                  <c:v>-42.02975000000001</c:v>
                </c:pt>
                <c:pt idx="1090">
                  <c:v>-42.08895000000001</c:v>
                </c:pt>
                <c:pt idx="1091">
                  <c:v>-42.15399</c:v>
                </c:pt>
                <c:pt idx="1092">
                  <c:v>-42.24444</c:v>
                </c:pt>
                <c:pt idx="1093">
                  <c:v>-42.31247</c:v>
                </c:pt>
                <c:pt idx="1094">
                  <c:v>-42.33913000000001</c:v>
                </c:pt>
                <c:pt idx="1095">
                  <c:v>-42.41593</c:v>
                </c:pt>
                <c:pt idx="1096">
                  <c:v>-42.50687</c:v>
                </c:pt>
                <c:pt idx="1097">
                  <c:v>-42.56892000000001</c:v>
                </c:pt>
                <c:pt idx="1098">
                  <c:v>-42.63337000000001</c:v>
                </c:pt>
                <c:pt idx="1099">
                  <c:v>-42.69348</c:v>
                </c:pt>
                <c:pt idx="1100">
                  <c:v>-42.77306</c:v>
                </c:pt>
                <c:pt idx="1101">
                  <c:v>-42.81677</c:v>
                </c:pt>
                <c:pt idx="1102">
                  <c:v>-42.88456</c:v>
                </c:pt>
                <c:pt idx="1103">
                  <c:v>-42.95631</c:v>
                </c:pt>
                <c:pt idx="1104">
                  <c:v>-43.02623000000001</c:v>
                </c:pt>
                <c:pt idx="1105">
                  <c:v>-43.08299</c:v>
                </c:pt>
                <c:pt idx="1106">
                  <c:v>-43.12996000000001</c:v>
                </c:pt>
                <c:pt idx="1107">
                  <c:v>-43.18302000000001</c:v>
                </c:pt>
                <c:pt idx="1108">
                  <c:v>-43.24221000000001</c:v>
                </c:pt>
                <c:pt idx="1109">
                  <c:v>-43.33566</c:v>
                </c:pt>
                <c:pt idx="1110">
                  <c:v>-43.42045</c:v>
                </c:pt>
                <c:pt idx="1111">
                  <c:v>-43.44888</c:v>
                </c:pt>
                <c:pt idx="1112">
                  <c:v>-43.49846</c:v>
                </c:pt>
                <c:pt idx="1113">
                  <c:v>-43.5848</c:v>
                </c:pt>
                <c:pt idx="1114">
                  <c:v>-43.64156000000001</c:v>
                </c:pt>
                <c:pt idx="1115">
                  <c:v>-43.70741</c:v>
                </c:pt>
                <c:pt idx="1116">
                  <c:v>-43.72181000000001</c:v>
                </c:pt>
                <c:pt idx="1117">
                  <c:v>-43.77538000000001</c:v>
                </c:pt>
                <c:pt idx="1118">
                  <c:v>-43.85386</c:v>
                </c:pt>
                <c:pt idx="1119">
                  <c:v>-43.89343</c:v>
                </c:pt>
                <c:pt idx="1120">
                  <c:v>-43.98899</c:v>
                </c:pt>
                <c:pt idx="1121">
                  <c:v>-44.08906</c:v>
                </c:pt>
                <c:pt idx="1122">
                  <c:v>-44.08065</c:v>
                </c:pt>
                <c:pt idx="1123">
                  <c:v>-44.18261000000001</c:v>
                </c:pt>
                <c:pt idx="1124">
                  <c:v>-44.29389000000001</c:v>
                </c:pt>
                <c:pt idx="1125">
                  <c:v>-44.41324</c:v>
                </c:pt>
                <c:pt idx="1126">
                  <c:v>-44.47174</c:v>
                </c:pt>
                <c:pt idx="1127">
                  <c:v>-44.58376000000001</c:v>
                </c:pt>
                <c:pt idx="1128">
                  <c:v>-44.68405</c:v>
                </c:pt>
                <c:pt idx="1129">
                  <c:v>-44.76897000000001</c:v>
                </c:pt>
                <c:pt idx="1130">
                  <c:v>-44.85641</c:v>
                </c:pt>
                <c:pt idx="1131">
                  <c:v>-44.93264000000001</c:v>
                </c:pt>
                <c:pt idx="1132">
                  <c:v>-45.03206</c:v>
                </c:pt>
                <c:pt idx="1133">
                  <c:v>-45.15282000000001</c:v>
                </c:pt>
                <c:pt idx="1134">
                  <c:v>-45.25574</c:v>
                </c:pt>
                <c:pt idx="1135">
                  <c:v>-45.35796999999999</c:v>
                </c:pt>
                <c:pt idx="1136">
                  <c:v>-45.45333</c:v>
                </c:pt>
                <c:pt idx="1137">
                  <c:v>-45.57448</c:v>
                </c:pt>
                <c:pt idx="1138">
                  <c:v>-45.67367</c:v>
                </c:pt>
                <c:pt idx="1139">
                  <c:v>-45.75057</c:v>
                </c:pt>
                <c:pt idx="1140">
                  <c:v>-45.87051</c:v>
                </c:pt>
                <c:pt idx="1141">
                  <c:v>-45.96566</c:v>
                </c:pt>
                <c:pt idx="1142">
                  <c:v>-45.99241000000001</c:v>
                </c:pt>
                <c:pt idx="1143">
                  <c:v>-46.03571000000001</c:v>
                </c:pt>
                <c:pt idx="1144">
                  <c:v>-46.07682</c:v>
                </c:pt>
                <c:pt idx="1145">
                  <c:v>-46.19745</c:v>
                </c:pt>
                <c:pt idx="1146">
                  <c:v>-46.25899000000001</c:v>
                </c:pt>
                <c:pt idx="1147">
                  <c:v>-46.33528</c:v>
                </c:pt>
                <c:pt idx="1148">
                  <c:v>-46.38454</c:v>
                </c:pt>
                <c:pt idx="1149">
                  <c:v>-46.41987</c:v>
                </c:pt>
                <c:pt idx="1150">
                  <c:v>-46.51481</c:v>
                </c:pt>
                <c:pt idx="1151">
                  <c:v>-46.65678</c:v>
                </c:pt>
                <c:pt idx="1152">
                  <c:v>-46.65986</c:v>
                </c:pt>
                <c:pt idx="1153">
                  <c:v>-46.67800000000001</c:v>
                </c:pt>
                <c:pt idx="1154">
                  <c:v>-46.76233000000001</c:v>
                </c:pt>
                <c:pt idx="1155">
                  <c:v>-46.82895000000001</c:v>
                </c:pt>
                <c:pt idx="1156">
                  <c:v>-46.88386999999999</c:v>
                </c:pt>
                <c:pt idx="1157">
                  <c:v>-46.96122</c:v>
                </c:pt>
                <c:pt idx="1158">
                  <c:v>-46.99541000000001</c:v>
                </c:pt>
                <c:pt idx="1159">
                  <c:v>-47.03606000000001</c:v>
                </c:pt>
                <c:pt idx="1160">
                  <c:v>-47.07985</c:v>
                </c:pt>
                <c:pt idx="1161">
                  <c:v>-47.14494000000001</c:v>
                </c:pt>
                <c:pt idx="1162">
                  <c:v>-47.19344</c:v>
                </c:pt>
                <c:pt idx="1163">
                  <c:v>-47.25947</c:v>
                </c:pt>
                <c:pt idx="1164">
                  <c:v>-47.31965</c:v>
                </c:pt>
                <c:pt idx="1165">
                  <c:v>-47.35363</c:v>
                </c:pt>
                <c:pt idx="1166">
                  <c:v>-47.4417</c:v>
                </c:pt>
                <c:pt idx="1167">
                  <c:v>-47.49895000000001</c:v>
                </c:pt>
                <c:pt idx="1168">
                  <c:v>-47.54474</c:v>
                </c:pt>
                <c:pt idx="1169">
                  <c:v>-47.5968</c:v>
                </c:pt>
                <c:pt idx="1170">
                  <c:v>-47.64818000000001</c:v>
                </c:pt>
                <c:pt idx="1171">
                  <c:v>-47.74976</c:v>
                </c:pt>
                <c:pt idx="1172">
                  <c:v>-47.85217</c:v>
                </c:pt>
                <c:pt idx="1173">
                  <c:v>-47.92529000000001</c:v>
                </c:pt>
                <c:pt idx="1174">
                  <c:v>-47.97418</c:v>
                </c:pt>
                <c:pt idx="1175">
                  <c:v>-48.03323</c:v>
                </c:pt>
                <c:pt idx="1176">
                  <c:v>-48.14314</c:v>
                </c:pt>
                <c:pt idx="1177">
                  <c:v>-48.20696</c:v>
                </c:pt>
                <c:pt idx="1178">
                  <c:v>-48.3023</c:v>
                </c:pt>
                <c:pt idx="1179">
                  <c:v>-48.39692</c:v>
                </c:pt>
                <c:pt idx="1180">
                  <c:v>-48.50851000000001</c:v>
                </c:pt>
                <c:pt idx="1181">
                  <c:v>-48.61174</c:v>
                </c:pt>
                <c:pt idx="1182">
                  <c:v>-48.70697000000001</c:v>
                </c:pt>
                <c:pt idx="1183">
                  <c:v>-48.75063</c:v>
                </c:pt>
                <c:pt idx="1184">
                  <c:v>-48.82163</c:v>
                </c:pt>
                <c:pt idx="1185">
                  <c:v>-48.89506</c:v>
                </c:pt>
                <c:pt idx="1186">
                  <c:v>-48.93978000000001</c:v>
                </c:pt>
                <c:pt idx="1187">
                  <c:v>-49.00304000000001</c:v>
                </c:pt>
                <c:pt idx="1188">
                  <c:v>-49.10527000000001</c:v>
                </c:pt>
                <c:pt idx="1189">
                  <c:v>-49.17868</c:v>
                </c:pt>
                <c:pt idx="1190">
                  <c:v>-49.20825000000001</c:v>
                </c:pt>
                <c:pt idx="1191">
                  <c:v>-49.33296</c:v>
                </c:pt>
                <c:pt idx="1192">
                  <c:v>-49.44691</c:v>
                </c:pt>
                <c:pt idx="1193">
                  <c:v>-49.53869</c:v>
                </c:pt>
                <c:pt idx="1194">
                  <c:v>-49.59175000000001</c:v>
                </c:pt>
                <c:pt idx="1195">
                  <c:v>-49.66586</c:v>
                </c:pt>
                <c:pt idx="1196">
                  <c:v>-49.74146</c:v>
                </c:pt>
                <c:pt idx="1197">
                  <c:v>-49.84229</c:v>
                </c:pt>
                <c:pt idx="1198">
                  <c:v>-49.89216000000001</c:v>
                </c:pt>
                <c:pt idx="1199">
                  <c:v>-49.96862</c:v>
                </c:pt>
                <c:pt idx="1200">
                  <c:v>-50.01984</c:v>
                </c:pt>
                <c:pt idx="1201">
                  <c:v>-50.06783</c:v>
                </c:pt>
                <c:pt idx="1202">
                  <c:v>-50.13298</c:v>
                </c:pt>
                <c:pt idx="1203">
                  <c:v>-50.21788</c:v>
                </c:pt>
                <c:pt idx="1204">
                  <c:v>-50.29671000000001</c:v>
                </c:pt>
                <c:pt idx="1205">
                  <c:v>-50.34916</c:v>
                </c:pt>
                <c:pt idx="1206">
                  <c:v>-50.40119</c:v>
                </c:pt>
                <c:pt idx="1207">
                  <c:v>-50.48307</c:v>
                </c:pt>
                <c:pt idx="1208">
                  <c:v>-50.56893000000001</c:v>
                </c:pt>
                <c:pt idx="1209">
                  <c:v>-50.63395000000001</c:v>
                </c:pt>
                <c:pt idx="1210">
                  <c:v>-50.65066</c:v>
                </c:pt>
                <c:pt idx="1211">
                  <c:v>-50.73318000000001</c:v>
                </c:pt>
                <c:pt idx="1212">
                  <c:v>-50.80819</c:v>
                </c:pt>
                <c:pt idx="1213">
                  <c:v>-50.86618</c:v>
                </c:pt>
                <c:pt idx="1214">
                  <c:v>-50.93020000000001</c:v>
                </c:pt>
                <c:pt idx="1215">
                  <c:v>-50.98921</c:v>
                </c:pt>
                <c:pt idx="1216">
                  <c:v>-51.05468</c:v>
                </c:pt>
                <c:pt idx="1217">
                  <c:v>-51.11275000000001</c:v>
                </c:pt>
                <c:pt idx="1218">
                  <c:v>-51.1736</c:v>
                </c:pt>
                <c:pt idx="1219">
                  <c:v>-51.23575000000001</c:v>
                </c:pt>
                <c:pt idx="1220">
                  <c:v>-51.30912</c:v>
                </c:pt>
                <c:pt idx="1221">
                  <c:v>-51.3816</c:v>
                </c:pt>
                <c:pt idx="1222">
                  <c:v>-51.46009</c:v>
                </c:pt>
                <c:pt idx="1223">
                  <c:v>-51.54658000000001</c:v>
                </c:pt>
                <c:pt idx="1224">
                  <c:v>-51.60126</c:v>
                </c:pt>
                <c:pt idx="1225">
                  <c:v>-51.67025</c:v>
                </c:pt>
                <c:pt idx="1226">
                  <c:v>-51.74482</c:v>
                </c:pt>
                <c:pt idx="1227">
                  <c:v>-51.81838</c:v>
                </c:pt>
                <c:pt idx="1228">
                  <c:v>-51.88761</c:v>
                </c:pt>
                <c:pt idx="1229">
                  <c:v>-51.9558</c:v>
                </c:pt>
                <c:pt idx="1230">
                  <c:v>-52.00672</c:v>
                </c:pt>
                <c:pt idx="1231">
                  <c:v>-52.09883000000001</c:v>
                </c:pt>
                <c:pt idx="1232">
                  <c:v>-52.17517000000001</c:v>
                </c:pt>
                <c:pt idx="1233">
                  <c:v>-52.25850000000001</c:v>
                </c:pt>
                <c:pt idx="1234">
                  <c:v>-52.29631000000001</c:v>
                </c:pt>
                <c:pt idx="1235">
                  <c:v>-52.35137</c:v>
                </c:pt>
                <c:pt idx="1236">
                  <c:v>-52.40587</c:v>
                </c:pt>
                <c:pt idx="1237">
                  <c:v>-52.45180999999999</c:v>
                </c:pt>
                <c:pt idx="1238">
                  <c:v>-52.50231000000001</c:v>
                </c:pt>
                <c:pt idx="1239">
                  <c:v>-52.55099</c:v>
                </c:pt>
                <c:pt idx="1240">
                  <c:v>-52.61343</c:v>
                </c:pt>
                <c:pt idx="1241">
                  <c:v>-52.7178</c:v>
                </c:pt>
                <c:pt idx="1242">
                  <c:v>-52.77017000000001</c:v>
                </c:pt>
                <c:pt idx="1243">
                  <c:v>-52.83178</c:v>
                </c:pt>
                <c:pt idx="1244">
                  <c:v>-52.90308</c:v>
                </c:pt>
                <c:pt idx="1245">
                  <c:v>-52.93887</c:v>
                </c:pt>
                <c:pt idx="1246">
                  <c:v>-53.0103</c:v>
                </c:pt>
                <c:pt idx="1247">
                  <c:v>-53.06245000000001</c:v>
                </c:pt>
                <c:pt idx="1248">
                  <c:v>-53.10711000000001</c:v>
                </c:pt>
                <c:pt idx="1249">
                  <c:v>-53.15759</c:v>
                </c:pt>
                <c:pt idx="1250">
                  <c:v>-53.21673000000001</c:v>
                </c:pt>
                <c:pt idx="1251">
                  <c:v>-53.27057000000001</c:v>
                </c:pt>
                <c:pt idx="1252">
                  <c:v>-53.32375000000001</c:v>
                </c:pt>
                <c:pt idx="1253">
                  <c:v>-53.39019000000001</c:v>
                </c:pt>
                <c:pt idx="1254">
                  <c:v>-53.4379</c:v>
                </c:pt>
                <c:pt idx="1255">
                  <c:v>-53.49120000000001</c:v>
                </c:pt>
                <c:pt idx="1256">
                  <c:v>-53.52505000000001</c:v>
                </c:pt>
                <c:pt idx="1257">
                  <c:v>-53.59224000000001</c:v>
                </c:pt>
                <c:pt idx="1258">
                  <c:v>-53.68666</c:v>
                </c:pt>
                <c:pt idx="1259">
                  <c:v>-53.76316000000001</c:v>
                </c:pt>
                <c:pt idx="1260">
                  <c:v>-53.81174</c:v>
                </c:pt>
                <c:pt idx="1261">
                  <c:v>-53.86620000000001</c:v>
                </c:pt>
                <c:pt idx="1262">
                  <c:v>-53.90458</c:v>
                </c:pt>
                <c:pt idx="1263">
                  <c:v>-53.95124</c:v>
                </c:pt>
                <c:pt idx="1264">
                  <c:v>-54.01385</c:v>
                </c:pt>
                <c:pt idx="1265">
                  <c:v>-54.08937</c:v>
                </c:pt>
                <c:pt idx="1266">
                  <c:v>-54.17249</c:v>
                </c:pt>
                <c:pt idx="1267">
                  <c:v>-54.23042</c:v>
                </c:pt>
                <c:pt idx="1268">
                  <c:v>-54.29948</c:v>
                </c:pt>
                <c:pt idx="1269">
                  <c:v>-54.36688</c:v>
                </c:pt>
                <c:pt idx="1270">
                  <c:v>-54.42611000000001</c:v>
                </c:pt>
                <c:pt idx="1271">
                  <c:v>-54.48794</c:v>
                </c:pt>
                <c:pt idx="1272">
                  <c:v>-54.529</c:v>
                </c:pt>
                <c:pt idx="1273">
                  <c:v>-54.54221000000001</c:v>
                </c:pt>
                <c:pt idx="1274">
                  <c:v>-54.5439</c:v>
                </c:pt>
                <c:pt idx="1275">
                  <c:v>-54.4639</c:v>
                </c:pt>
                <c:pt idx="1276">
                  <c:v>-54.39685</c:v>
                </c:pt>
                <c:pt idx="1277">
                  <c:v>-54.31676</c:v>
                </c:pt>
                <c:pt idx="1278">
                  <c:v>-54.15503000000001</c:v>
                </c:pt>
                <c:pt idx="1279">
                  <c:v>-54.04915000000001</c:v>
                </c:pt>
                <c:pt idx="1280">
                  <c:v>-53.94</c:v>
                </c:pt>
                <c:pt idx="1281">
                  <c:v>-53.86473</c:v>
                </c:pt>
                <c:pt idx="1282">
                  <c:v>-53.71848</c:v>
                </c:pt>
                <c:pt idx="1283">
                  <c:v>-53.46549</c:v>
                </c:pt>
                <c:pt idx="1284">
                  <c:v>-53.38804</c:v>
                </c:pt>
                <c:pt idx="1285">
                  <c:v>-53.33517000000001</c:v>
                </c:pt>
                <c:pt idx="1286">
                  <c:v>-53.36378000000001</c:v>
                </c:pt>
                <c:pt idx="1287">
                  <c:v>-53.38437</c:v>
                </c:pt>
                <c:pt idx="1288">
                  <c:v>-53.26782</c:v>
                </c:pt>
                <c:pt idx="1289">
                  <c:v>-53.10178000000001</c:v>
                </c:pt>
                <c:pt idx="1290">
                  <c:v>-53.0449</c:v>
                </c:pt>
                <c:pt idx="1291">
                  <c:v>-52.92741</c:v>
                </c:pt>
                <c:pt idx="1292">
                  <c:v>-52.8807</c:v>
                </c:pt>
                <c:pt idx="1293">
                  <c:v>-52.88202</c:v>
                </c:pt>
                <c:pt idx="1294">
                  <c:v>-52.86396000000001</c:v>
                </c:pt>
                <c:pt idx="1295">
                  <c:v>-52.83818</c:v>
                </c:pt>
                <c:pt idx="1296">
                  <c:v>-52.80677</c:v>
                </c:pt>
                <c:pt idx="1297">
                  <c:v>-52.70321000000001</c:v>
                </c:pt>
                <c:pt idx="1298">
                  <c:v>-52.65986</c:v>
                </c:pt>
                <c:pt idx="1299">
                  <c:v>-52.621</c:v>
                </c:pt>
                <c:pt idx="1300">
                  <c:v>-52.63855000000001</c:v>
                </c:pt>
                <c:pt idx="1301">
                  <c:v>-52.62301000000001</c:v>
                </c:pt>
                <c:pt idx="1302">
                  <c:v>-52.61011000000001</c:v>
                </c:pt>
                <c:pt idx="1303">
                  <c:v>-52.60635000000001</c:v>
                </c:pt>
                <c:pt idx="1304">
                  <c:v>-52.64239000000001</c:v>
                </c:pt>
                <c:pt idx="1305">
                  <c:v>-52.64471</c:v>
                </c:pt>
                <c:pt idx="1306">
                  <c:v>-52.6674</c:v>
                </c:pt>
                <c:pt idx="1307">
                  <c:v>-52.71788</c:v>
                </c:pt>
                <c:pt idx="1308">
                  <c:v>-52.77522000000001</c:v>
                </c:pt>
                <c:pt idx="1309">
                  <c:v>-52.79346</c:v>
                </c:pt>
                <c:pt idx="1310">
                  <c:v>-52.80383</c:v>
                </c:pt>
                <c:pt idx="1311">
                  <c:v>-52.71478</c:v>
                </c:pt>
                <c:pt idx="1312">
                  <c:v>-52.75137</c:v>
                </c:pt>
                <c:pt idx="1313">
                  <c:v>-52.81212</c:v>
                </c:pt>
                <c:pt idx="1314">
                  <c:v>-52.81189999999999</c:v>
                </c:pt>
                <c:pt idx="1315">
                  <c:v>-52.90291000000001</c:v>
                </c:pt>
                <c:pt idx="1316">
                  <c:v>-52.91498</c:v>
                </c:pt>
                <c:pt idx="1317">
                  <c:v>-52.97068</c:v>
                </c:pt>
                <c:pt idx="1318">
                  <c:v>-53.04958000000001</c:v>
                </c:pt>
                <c:pt idx="1319">
                  <c:v>-53.11956</c:v>
                </c:pt>
                <c:pt idx="1320">
                  <c:v>-53.18307</c:v>
                </c:pt>
                <c:pt idx="1321">
                  <c:v>-53.15131</c:v>
                </c:pt>
                <c:pt idx="1322">
                  <c:v>-53.15600000000001</c:v>
                </c:pt>
                <c:pt idx="1323">
                  <c:v>-53.21507000000001</c:v>
                </c:pt>
                <c:pt idx="1324">
                  <c:v>-53.17545000000001</c:v>
                </c:pt>
                <c:pt idx="1325">
                  <c:v>-53.23889000000001</c:v>
                </c:pt>
                <c:pt idx="1326">
                  <c:v>-53.20489</c:v>
                </c:pt>
                <c:pt idx="1327">
                  <c:v>-53.39607</c:v>
                </c:pt>
                <c:pt idx="1328">
                  <c:v>-53.46143</c:v>
                </c:pt>
                <c:pt idx="1329">
                  <c:v>-53.52859000000001</c:v>
                </c:pt>
                <c:pt idx="1330">
                  <c:v>-53.56704000000001</c:v>
                </c:pt>
                <c:pt idx="1331">
                  <c:v>-53.58348</c:v>
                </c:pt>
                <c:pt idx="1332">
                  <c:v>-53.51704</c:v>
                </c:pt>
                <c:pt idx="1333">
                  <c:v>-53.28440000000001</c:v>
                </c:pt>
                <c:pt idx="1334">
                  <c:v>-53.26289000000001</c:v>
                </c:pt>
                <c:pt idx="1335">
                  <c:v>-53.08383</c:v>
                </c:pt>
                <c:pt idx="1336">
                  <c:v>-53.16915000000001</c:v>
                </c:pt>
                <c:pt idx="1337">
                  <c:v>-53.15905</c:v>
                </c:pt>
                <c:pt idx="1338">
                  <c:v>-53.19677000000001</c:v>
                </c:pt>
                <c:pt idx="1339">
                  <c:v>-53.18824</c:v>
                </c:pt>
                <c:pt idx="1340">
                  <c:v>-53.26768000000001</c:v>
                </c:pt>
                <c:pt idx="1341">
                  <c:v>-53.22015000000001</c:v>
                </c:pt>
                <c:pt idx="1342">
                  <c:v>-53.21681</c:v>
                </c:pt>
                <c:pt idx="1343">
                  <c:v>-53.25873000000001</c:v>
                </c:pt>
                <c:pt idx="1344">
                  <c:v>-53.28469</c:v>
                </c:pt>
                <c:pt idx="1345">
                  <c:v>-53.29498</c:v>
                </c:pt>
                <c:pt idx="1346">
                  <c:v>-53.29819000000001</c:v>
                </c:pt>
                <c:pt idx="1347">
                  <c:v>-53.31934</c:v>
                </c:pt>
                <c:pt idx="1348">
                  <c:v>-53.30388</c:v>
                </c:pt>
                <c:pt idx="1349">
                  <c:v>-53.33836</c:v>
                </c:pt>
                <c:pt idx="1350">
                  <c:v>-53.34817</c:v>
                </c:pt>
                <c:pt idx="1351">
                  <c:v>-53.32407</c:v>
                </c:pt>
                <c:pt idx="1352">
                  <c:v>-53.35769999999999</c:v>
                </c:pt>
                <c:pt idx="1353">
                  <c:v>-53.29536000000001</c:v>
                </c:pt>
                <c:pt idx="1354">
                  <c:v>-53.36536</c:v>
                </c:pt>
                <c:pt idx="1355">
                  <c:v>-53.43108</c:v>
                </c:pt>
                <c:pt idx="1356">
                  <c:v>-53.40332</c:v>
                </c:pt>
                <c:pt idx="1357">
                  <c:v>-53.43531000000001</c:v>
                </c:pt>
                <c:pt idx="1358">
                  <c:v>-53.50232000000001</c:v>
                </c:pt>
                <c:pt idx="1359">
                  <c:v>-53.51921</c:v>
                </c:pt>
                <c:pt idx="1360">
                  <c:v>-53.60281000000001</c:v>
                </c:pt>
                <c:pt idx="1361">
                  <c:v>-53.59821000000001</c:v>
                </c:pt>
                <c:pt idx="1362">
                  <c:v>-53.49570000000001</c:v>
                </c:pt>
                <c:pt idx="1363">
                  <c:v>-53.637</c:v>
                </c:pt>
                <c:pt idx="1364">
                  <c:v>-53.61834</c:v>
                </c:pt>
                <c:pt idx="1365">
                  <c:v>-53.64037000000001</c:v>
                </c:pt>
                <c:pt idx="1366">
                  <c:v>-53.68570000000001</c:v>
                </c:pt>
                <c:pt idx="1367">
                  <c:v>-53.73676000000001</c:v>
                </c:pt>
                <c:pt idx="1368">
                  <c:v>-53.71906000000001</c:v>
                </c:pt>
                <c:pt idx="1369">
                  <c:v>-53.71078</c:v>
                </c:pt>
                <c:pt idx="1370">
                  <c:v>-53.71188</c:v>
                </c:pt>
                <c:pt idx="1371">
                  <c:v>-53.78467</c:v>
                </c:pt>
                <c:pt idx="1372">
                  <c:v>-53.86255000000001</c:v>
                </c:pt>
                <c:pt idx="1373">
                  <c:v>-53.88538</c:v>
                </c:pt>
                <c:pt idx="1374">
                  <c:v>-53.89638</c:v>
                </c:pt>
                <c:pt idx="1375">
                  <c:v>-53.88562</c:v>
                </c:pt>
                <c:pt idx="1376">
                  <c:v>-53.91542</c:v>
                </c:pt>
                <c:pt idx="1377">
                  <c:v>-53.92099</c:v>
                </c:pt>
                <c:pt idx="1378">
                  <c:v>-53.92579000000001</c:v>
                </c:pt>
                <c:pt idx="1379">
                  <c:v>-53.96375000000001</c:v>
                </c:pt>
                <c:pt idx="1380">
                  <c:v>-53.98607</c:v>
                </c:pt>
                <c:pt idx="1381">
                  <c:v>-54.01283</c:v>
                </c:pt>
                <c:pt idx="1382">
                  <c:v>-54.05296000000001</c:v>
                </c:pt>
                <c:pt idx="1383">
                  <c:v>-54.09663000000001</c:v>
                </c:pt>
                <c:pt idx="1384">
                  <c:v>-54.12883000000001</c:v>
                </c:pt>
                <c:pt idx="1385">
                  <c:v>-54.18463</c:v>
                </c:pt>
                <c:pt idx="1386">
                  <c:v>-54.18263</c:v>
                </c:pt>
                <c:pt idx="1387">
                  <c:v>-54.29843000000001</c:v>
                </c:pt>
                <c:pt idx="1388">
                  <c:v>-54.33581</c:v>
                </c:pt>
                <c:pt idx="1389">
                  <c:v>-54.37386</c:v>
                </c:pt>
                <c:pt idx="1390">
                  <c:v>-54.43271000000001</c:v>
                </c:pt>
                <c:pt idx="1391">
                  <c:v>-54.48819</c:v>
                </c:pt>
                <c:pt idx="1392">
                  <c:v>-54.52458</c:v>
                </c:pt>
                <c:pt idx="1393">
                  <c:v>-54.57341</c:v>
                </c:pt>
                <c:pt idx="1394">
                  <c:v>-54.61403</c:v>
                </c:pt>
                <c:pt idx="1395">
                  <c:v>-54.65741</c:v>
                </c:pt>
                <c:pt idx="1396">
                  <c:v>-54.70974000000001</c:v>
                </c:pt>
                <c:pt idx="1397">
                  <c:v>-54.77182000000001</c:v>
                </c:pt>
                <c:pt idx="1398">
                  <c:v>-54.79245000000001</c:v>
                </c:pt>
                <c:pt idx="1399">
                  <c:v>-54.82921</c:v>
                </c:pt>
                <c:pt idx="1400">
                  <c:v>-54.86512000000001</c:v>
                </c:pt>
                <c:pt idx="1401">
                  <c:v>-54.89194000000001</c:v>
                </c:pt>
                <c:pt idx="1402">
                  <c:v>-54.96621000000001</c:v>
                </c:pt>
                <c:pt idx="1403">
                  <c:v>-55.01231000000001</c:v>
                </c:pt>
                <c:pt idx="1404">
                  <c:v>-55.03673000000001</c:v>
                </c:pt>
                <c:pt idx="1405">
                  <c:v>-55.08416</c:v>
                </c:pt>
                <c:pt idx="1406">
                  <c:v>-55.11018</c:v>
                </c:pt>
                <c:pt idx="1407">
                  <c:v>-55.13852000000001</c:v>
                </c:pt>
                <c:pt idx="1408">
                  <c:v>-55.18455</c:v>
                </c:pt>
                <c:pt idx="1409">
                  <c:v>-55.20458</c:v>
                </c:pt>
                <c:pt idx="1410">
                  <c:v>-55.19412000000001</c:v>
                </c:pt>
                <c:pt idx="1411">
                  <c:v>-55.20987</c:v>
                </c:pt>
                <c:pt idx="1412">
                  <c:v>-55.25052</c:v>
                </c:pt>
                <c:pt idx="1413">
                  <c:v>-55.28617000000001</c:v>
                </c:pt>
                <c:pt idx="1414">
                  <c:v>-55.32361</c:v>
                </c:pt>
                <c:pt idx="1415">
                  <c:v>-55.34992</c:v>
                </c:pt>
                <c:pt idx="1416">
                  <c:v>-55.3431</c:v>
                </c:pt>
                <c:pt idx="1417">
                  <c:v>-55.38948</c:v>
                </c:pt>
                <c:pt idx="1418">
                  <c:v>-55.37782</c:v>
                </c:pt>
                <c:pt idx="1419">
                  <c:v>-55.41486999999999</c:v>
                </c:pt>
                <c:pt idx="1420">
                  <c:v>-55.43021</c:v>
                </c:pt>
                <c:pt idx="1421">
                  <c:v>-55.43338</c:v>
                </c:pt>
                <c:pt idx="1422">
                  <c:v>-55.44576</c:v>
                </c:pt>
                <c:pt idx="1423">
                  <c:v>-55.42785</c:v>
                </c:pt>
                <c:pt idx="1424">
                  <c:v>-55.42697000000001</c:v>
                </c:pt>
                <c:pt idx="1425">
                  <c:v>-55.44632</c:v>
                </c:pt>
                <c:pt idx="1426">
                  <c:v>-55.45827</c:v>
                </c:pt>
                <c:pt idx="1427">
                  <c:v>-55.4858</c:v>
                </c:pt>
                <c:pt idx="1428">
                  <c:v>-55.50933000000001</c:v>
                </c:pt>
                <c:pt idx="1429">
                  <c:v>-55.52047</c:v>
                </c:pt>
                <c:pt idx="1430">
                  <c:v>-55.51786</c:v>
                </c:pt>
                <c:pt idx="1431">
                  <c:v>-55.52306</c:v>
                </c:pt>
                <c:pt idx="1432">
                  <c:v>-55.52059000000001</c:v>
                </c:pt>
                <c:pt idx="1433">
                  <c:v>-55.52901000000001</c:v>
                </c:pt>
                <c:pt idx="1434">
                  <c:v>-55.43689</c:v>
                </c:pt>
                <c:pt idx="1435">
                  <c:v>-55.38712</c:v>
                </c:pt>
                <c:pt idx="1436">
                  <c:v>-55.38189999999999</c:v>
                </c:pt>
                <c:pt idx="1437">
                  <c:v>-55.34132</c:v>
                </c:pt>
                <c:pt idx="1438">
                  <c:v>-55.32727</c:v>
                </c:pt>
                <c:pt idx="1439">
                  <c:v>-55.30615</c:v>
                </c:pt>
                <c:pt idx="1440">
                  <c:v>-55.313</c:v>
                </c:pt>
                <c:pt idx="1441">
                  <c:v>-55.27795000000001</c:v>
                </c:pt>
                <c:pt idx="1442">
                  <c:v>-55.26801000000001</c:v>
                </c:pt>
                <c:pt idx="1443">
                  <c:v>-55.29868000000001</c:v>
                </c:pt>
                <c:pt idx="1444">
                  <c:v>-55.32357000000001</c:v>
                </c:pt>
                <c:pt idx="1445">
                  <c:v>-55.35160999999999</c:v>
                </c:pt>
                <c:pt idx="1446">
                  <c:v>-55.33633000000001</c:v>
                </c:pt>
                <c:pt idx="1447">
                  <c:v>-55.36682</c:v>
                </c:pt>
                <c:pt idx="1448">
                  <c:v>-55.39289</c:v>
                </c:pt>
                <c:pt idx="1449">
                  <c:v>-55.39616</c:v>
                </c:pt>
                <c:pt idx="1450">
                  <c:v>-55.42641000000001</c:v>
                </c:pt>
                <c:pt idx="1451">
                  <c:v>-55.45524</c:v>
                </c:pt>
                <c:pt idx="1452">
                  <c:v>-55.40920000000001</c:v>
                </c:pt>
                <c:pt idx="1453">
                  <c:v>-55.34595</c:v>
                </c:pt>
                <c:pt idx="1454">
                  <c:v>-55.27919000000001</c:v>
                </c:pt>
                <c:pt idx="1455">
                  <c:v>-55.24683</c:v>
                </c:pt>
                <c:pt idx="1456">
                  <c:v>-55.27009</c:v>
                </c:pt>
                <c:pt idx="1457">
                  <c:v>-55.27332000000001</c:v>
                </c:pt>
                <c:pt idx="1458">
                  <c:v>-55.28196000000001</c:v>
                </c:pt>
                <c:pt idx="1459">
                  <c:v>-55.27555000000001</c:v>
                </c:pt>
                <c:pt idx="1460">
                  <c:v>-55.28763</c:v>
                </c:pt>
                <c:pt idx="1461">
                  <c:v>-55.32561000000001</c:v>
                </c:pt>
                <c:pt idx="1462">
                  <c:v>-55.32577000000001</c:v>
                </c:pt>
                <c:pt idx="1463">
                  <c:v>-55.32265</c:v>
                </c:pt>
                <c:pt idx="1464">
                  <c:v>-55.29774000000001</c:v>
                </c:pt>
                <c:pt idx="1465">
                  <c:v>-55.26915000000001</c:v>
                </c:pt>
                <c:pt idx="1466">
                  <c:v>-55.27599000000001</c:v>
                </c:pt>
                <c:pt idx="1467">
                  <c:v>-55.32233000000001</c:v>
                </c:pt>
                <c:pt idx="1468">
                  <c:v>-55.33247</c:v>
                </c:pt>
                <c:pt idx="1469">
                  <c:v>-55.3113</c:v>
                </c:pt>
                <c:pt idx="1470">
                  <c:v>-55.33258</c:v>
                </c:pt>
                <c:pt idx="1471">
                  <c:v>-55.34568</c:v>
                </c:pt>
                <c:pt idx="1472">
                  <c:v>-55.3794</c:v>
                </c:pt>
                <c:pt idx="1473">
                  <c:v>-55.41888</c:v>
                </c:pt>
                <c:pt idx="1474">
                  <c:v>-55.43575000000001</c:v>
                </c:pt>
                <c:pt idx="1475">
                  <c:v>-55.43365</c:v>
                </c:pt>
                <c:pt idx="1476">
                  <c:v>-55.44113</c:v>
                </c:pt>
                <c:pt idx="1477">
                  <c:v>-55.48039</c:v>
                </c:pt>
                <c:pt idx="1478">
                  <c:v>-55.54333000000001</c:v>
                </c:pt>
                <c:pt idx="1479">
                  <c:v>-55.58333000000001</c:v>
                </c:pt>
                <c:pt idx="1480">
                  <c:v>-55.62185</c:v>
                </c:pt>
                <c:pt idx="1481">
                  <c:v>-55.53032</c:v>
                </c:pt>
                <c:pt idx="1482">
                  <c:v>-55.41679</c:v>
                </c:pt>
                <c:pt idx="1483">
                  <c:v>-55.41032000000001</c:v>
                </c:pt>
                <c:pt idx="1484">
                  <c:v>-55.50814000000001</c:v>
                </c:pt>
                <c:pt idx="1485">
                  <c:v>-55.62401000000001</c:v>
                </c:pt>
                <c:pt idx="1486">
                  <c:v>-55.59892000000001</c:v>
                </c:pt>
                <c:pt idx="1487">
                  <c:v>-55.56637000000001</c:v>
                </c:pt>
                <c:pt idx="1488">
                  <c:v>-55.48529</c:v>
                </c:pt>
                <c:pt idx="1489">
                  <c:v>-55.38062</c:v>
                </c:pt>
                <c:pt idx="1490">
                  <c:v>-55.46653000000001</c:v>
                </c:pt>
                <c:pt idx="1491">
                  <c:v>-55.51167</c:v>
                </c:pt>
                <c:pt idx="1492">
                  <c:v>-55.49537000000001</c:v>
                </c:pt>
                <c:pt idx="1493">
                  <c:v>-55.62911000000001</c:v>
                </c:pt>
                <c:pt idx="1494">
                  <c:v>-55.60596</c:v>
                </c:pt>
                <c:pt idx="1495">
                  <c:v>-55.64769</c:v>
                </c:pt>
                <c:pt idx="1496">
                  <c:v>-55.67855000000001</c:v>
                </c:pt>
                <c:pt idx="1497">
                  <c:v>-55.73450000000001</c:v>
                </c:pt>
                <c:pt idx="1498">
                  <c:v>-55.80162</c:v>
                </c:pt>
                <c:pt idx="1499">
                  <c:v>-55.54198</c:v>
                </c:pt>
                <c:pt idx="1500">
                  <c:v>-54.80353</c:v>
                </c:pt>
                <c:pt idx="1501">
                  <c:v>-54.36451</c:v>
                </c:pt>
                <c:pt idx="1502">
                  <c:v>-54.14598</c:v>
                </c:pt>
                <c:pt idx="1503">
                  <c:v>-54.06557000000001</c:v>
                </c:pt>
                <c:pt idx="1504">
                  <c:v>-54.04396000000001</c:v>
                </c:pt>
                <c:pt idx="1505">
                  <c:v>-54.03179</c:v>
                </c:pt>
                <c:pt idx="1506">
                  <c:v>-54.04122</c:v>
                </c:pt>
                <c:pt idx="1507">
                  <c:v>-54.06531000000001</c:v>
                </c:pt>
                <c:pt idx="1508">
                  <c:v>-54.10786</c:v>
                </c:pt>
                <c:pt idx="1509">
                  <c:v>-54.16174</c:v>
                </c:pt>
                <c:pt idx="1510">
                  <c:v>-54.22935000000001</c:v>
                </c:pt>
                <c:pt idx="1511">
                  <c:v>-54.28126</c:v>
                </c:pt>
                <c:pt idx="1512">
                  <c:v>-54.32906000000001</c:v>
                </c:pt>
                <c:pt idx="1513">
                  <c:v>-54.37645</c:v>
                </c:pt>
                <c:pt idx="1514">
                  <c:v>-54.42462</c:v>
                </c:pt>
                <c:pt idx="1515">
                  <c:v>-54.46469</c:v>
                </c:pt>
                <c:pt idx="1516">
                  <c:v>-54.4821</c:v>
                </c:pt>
                <c:pt idx="1517">
                  <c:v>-54.46445</c:v>
                </c:pt>
                <c:pt idx="1518">
                  <c:v>-54.46281000000001</c:v>
                </c:pt>
                <c:pt idx="1519">
                  <c:v>-54.47258</c:v>
                </c:pt>
                <c:pt idx="1520">
                  <c:v>-54.49958</c:v>
                </c:pt>
                <c:pt idx="1521">
                  <c:v>-54.48295</c:v>
                </c:pt>
                <c:pt idx="1522">
                  <c:v>-54.47954</c:v>
                </c:pt>
                <c:pt idx="1523">
                  <c:v>-54.4846</c:v>
                </c:pt>
                <c:pt idx="1524">
                  <c:v>-54.47231000000001</c:v>
                </c:pt>
                <c:pt idx="1525">
                  <c:v>-54.42044000000001</c:v>
                </c:pt>
                <c:pt idx="1526">
                  <c:v>-54.38931</c:v>
                </c:pt>
                <c:pt idx="1527">
                  <c:v>-54.43088</c:v>
                </c:pt>
                <c:pt idx="1528">
                  <c:v>-54.47255000000001</c:v>
                </c:pt>
                <c:pt idx="1529">
                  <c:v>-54.48828</c:v>
                </c:pt>
                <c:pt idx="1530">
                  <c:v>-54.50368</c:v>
                </c:pt>
                <c:pt idx="1531">
                  <c:v>-54.51394000000001</c:v>
                </c:pt>
                <c:pt idx="1532">
                  <c:v>-54.49567000000001</c:v>
                </c:pt>
                <c:pt idx="1533">
                  <c:v>-54.50212000000001</c:v>
                </c:pt>
                <c:pt idx="1534">
                  <c:v>-54.50502</c:v>
                </c:pt>
                <c:pt idx="1535">
                  <c:v>-54.49044</c:v>
                </c:pt>
                <c:pt idx="1536">
                  <c:v>-54.48676</c:v>
                </c:pt>
                <c:pt idx="1537">
                  <c:v>-54.4812</c:v>
                </c:pt>
                <c:pt idx="1538">
                  <c:v>-54.47089</c:v>
                </c:pt>
                <c:pt idx="1539">
                  <c:v>-54.46741</c:v>
                </c:pt>
                <c:pt idx="1540">
                  <c:v>-54.48388</c:v>
                </c:pt>
                <c:pt idx="1541">
                  <c:v>-54.49392</c:v>
                </c:pt>
                <c:pt idx="1542">
                  <c:v>-54.51218</c:v>
                </c:pt>
                <c:pt idx="1543">
                  <c:v>-54.505</c:v>
                </c:pt>
                <c:pt idx="1544">
                  <c:v>-54.50729</c:v>
                </c:pt>
                <c:pt idx="1545">
                  <c:v>-54.51117</c:v>
                </c:pt>
                <c:pt idx="1546">
                  <c:v>-54.47742</c:v>
                </c:pt>
                <c:pt idx="1547">
                  <c:v>-54.41199</c:v>
                </c:pt>
                <c:pt idx="1548">
                  <c:v>-54.33575000000001</c:v>
                </c:pt>
                <c:pt idx="1549">
                  <c:v>-54.29649000000001</c:v>
                </c:pt>
                <c:pt idx="1550">
                  <c:v>-54.27682</c:v>
                </c:pt>
                <c:pt idx="1551">
                  <c:v>-54.23021000000001</c:v>
                </c:pt>
                <c:pt idx="1552">
                  <c:v>-54.17808</c:v>
                </c:pt>
                <c:pt idx="1553">
                  <c:v>-54.12634000000001</c:v>
                </c:pt>
                <c:pt idx="1554">
                  <c:v>-54.09754</c:v>
                </c:pt>
                <c:pt idx="1555">
                  <c:v>-54.06623000000001</c:v>
                </c:pt>
                <c:pt idx="1556">
                  <c:v>-54.04885</c:v>
                </c:pt>
                <c:pt idx="1557">
                  <c:v>-54.04293000000001</c:v>
                </c:pt>
                <c:pt idx="1558">
                  <c:v>-54.04948</c:v>
                </c:pt>
                <c:pt idx="1559">
                  <c:v>-54.04442</c:v>
                </c:pt>
                <c:pt idx="1560">
                  <c:v>-54.04859000000001</c:v>
                </c:pt>
                <c:pt idx="1561">
                  <c:v>-54.02350000000001</c:v>
                </c:pt>
                <c:pt idx="1562">
                  <c:v>-54.04313000000001</c:v>
                </c:pt>
                <c:pt idx="1563">
                  <c:v>-54.0672</c:v>
                </c:pt>
                <c:pt idx="1564">
                  <c:v>-54.08932</c:v>
                </c:pt>
                <c:pt idx="1565">
                  <c:v>-54.07405</c:v>
                </c:pt>
                <c:pt idx="1566">
                  <c:v>-54.01664</c:v>
                </c:pt>
                <c:pt idx="1567">
                  <c:v>-54.0001</c:v>
                </c:pt>
                <c:pt idx="1568">
                  <c:v>-54.01676</c:v>
                </c:pt>
                <c:pt idx="1569">
                  <c:v>-54.04642</c:v>
                </c:pt>
                <c:pt idx="1570">
                  <c:v>-54.06678</c:v>
                </c:pt>
                <c:pt idx="1571">
                  <c:v>-54.03179</c:v>
                </c:pt>
                <c:pt idx="1572">
                  <c:v>-53.99101</c:v>
                </c:pt>
                <c:pt idx="1573">
                  <c:v>-54.00441</c:v>
                </c:pt>
                <c:pt idx="1574">
                  <c:v>-54.02251000000001</c:v>
                </c:pt>
                <c:pt idx="1575">
                  <c:v>-54.06496000000001</c:v>
                </c:pt>
                <c:pt idx="1576">
                  <c:v>-54.08054000000001</c:v>
                </c:pt>
                <c:pt idx="1577">
                  <c:v>-54.05062</c:v>
                </c:pt>
                <c:pt idx="1578">
                  <c:v>-54.02976</c:v>
                </c:pt>
                <c:pt idx="1579">
                  <c:v>-53.97531000000001</c:v>
                </c:pt>
                <c:pt idx="1580">
                  <c:v>-53.96915000000001</c:v>
                </c:pt>
                <c:pt idx="1581">
                  <c:v>-53.98094</c:v>
                </c:pt>
                <c:pt idx="1582">
                  <c:v>-53.94936000000001</c:v>
                </c:pt>
                <c:pt idx="1583">
                  <c:v>-53.89516000000001</c:v>
                </c:pt>
                <c:pt idx="1584">
                  <c:v>-53.88375</c:v>
                </c:pt>
                <c:pt idx="1585">
                  <c:v>-53.87488999999999</c:v>
                </c:pt>
                <c:pt idx="1586">
                  <c:v>-53.85206</c:v>
                </c:pt>
                <c:pt idx="1587">
                  <c:v>-53.83792</c:v>
                </c:pt>
                <c:pt idx="1588">
                  <c:v>-53.84882</c:v>
                </c:pt>
                <c:pt idx="1589">
                  <c:v>-53.86531000000001</c:v>
                </c:pt>
                <c:pt idx="1590">
                  <c:v>-53.88021</c:v>
                </c:pt>
                <c:pt idx="1591">
                  <c:v>-53.87999</c:v>
                </c:pt>
                <c:pt idx="1592">
                  <c:v>-53.88895</c:v>
                </c:pt>
                <c:pt idx="1593">
                  <c:v>-53.88563</c:v>
                </c:pt>
                <c:pt idx="1594">
                  <c:v>-53.90103</c:v>
                </c:pt>
                <c:pt idx="1595">
                  <c:v>-53.90284</c:v>
                </c:pt>
                <c:pt idx="1596">
                  <c:v>-53.90485</c:v>
                </c:pt>
                <c:pt idx="1597">
                  <c:v>-53.91298</c:v>
                </c:pt>
                <c:pt idx="1598">
                  <c:v>-53.92072</c:v>
                </c:pt>
                <c:pt idx="1599">
                  <c:v>-53.92071000000001</c:v>
                </c:pt>
                <c:pt idx="1600">
                  <c:v>-53.85712</c:v>
                </c:pt>
                <c:pt idx="1601">
                  <c:v>-53.75091000000001</c:v>
                </c:pt>
                <c:pt idx="1602">
                  <c:v>-53.68082</c:v>
                </c:pt>
                <c:pt idx="1603">
                  <c:v>-53.6542</c:v>
                </c:pt>
                <c:pt idx="1604">
                  <c:v>-53.62505000000001</c:v>
                </c:pt>
                <c:pt idx="1605">
                  <c:v>-53.62017000000001</c:v>
                </c:pt>
                <c:pt idx="1606">
                  <c:v>-53.62815000000001</c:v>
                </c:pt>
                <c:pt idx="1607">
                  <c:v>-53.64697</c:v>
                </c:pt>
                <c:pt idx="1608">
                  <c:v>-53.66000000000001</c:v>
                </c:pt>
                <c:pt idx="1609">
                  <c:v>-53.68935000000001</c:v>
                </c:pt>
                <c:pt idx="1610">
                  <c:v>-53.71451000000001</c:v>
                </c:pt>
                <c:pt idx="1611">
                  <c:v>-53.74105</c:v>
                </c:pt>
                <c:pt idx="1612">
                  <c:v>-53.78809000000001</c:v>
                </c:pt>
                <c:pt idx="1613">
                  <c:v>-53.82291000000001</c:v>
                </c:pt>
                <c:pt idx="1614">
                  <c:v>-53.87831000000001</c:v>
                </c:pt>
                <c:pt idx="1615">
                  <c:v>-53.83807</c:v>
                </c:pt>
                <c:pt idx="1616">
                  <c:v>-53.84996</c:v>
                </c:pt>
                <c:pt idx="1617">
                  <c:v>-53.89114</c:v>
                </c:pt>
                <c:pt idx="1618">
                  <c:v>-53.91263</c:v>
                </c:pt>
                <c:pt idx="1619">
                  <c:v>-53.96542</c:v>
                </c:pt>
                <c:pt idx="1620">
                  <c:v>-54.01265</c:v>
                </c:pt>
                <c:pt idx="1621">
                  <c:v>-53.9928</c:v>
                </c:pt>
                <c:pt idx="1622">
                  <c:v>-53.99720000000001</c:v>
                </c:pt>
                <c:pt idx="1623">
                  <c:v>-54.03393000000001</c:v>
                </c:pt>
                <c:pt idx="1624">
                  <c:v>-54.05581</c:v>
                </c:pt>
                <c:pt idx="1625">
                  <c:v>-54.08762</c:v>
                </c:pt>
                <c:pt idx="1626">
                  <c:v>-54.10552000000001</c:v>
                </c:pt>
                <c:pt idx="1627">
                  <c:v>-54.12566</c:v>
                </c:pt>
                <c:pt idx="1628">
                  <c:v>-54.15813000000001</c:v>
                </c:pt>
                <c:pt idx="1629">
                  <c:v>-54.18677</c:v>
                </c:pt>
                <c:pt idx="1630">
                  <c:v>-54.19315000000001</c:v>
                </c:pt>
                <c:pt idx="1631">
                  <c:v>-54.23079000000001</c:v>
                </c:pt>
                <c:pt idx="1632">
                  <c:v>-54.26710000000001</c:v>
                </c:pt>
                <c:pt idx="1633">
                  <c:v>-54.33011000000001</c:v>
                </c:pt>
                <c:pt idx="1634">
                  <c:v>-54.40078</c:v>
                </c:pt>
                <c:pt idx="1635">
                  <c:v>-54.46437</c:v>
                </c:pt>
                <c:pt idx="1636">
                  <c:v>-54.51016000000001</c:v>
                </c:pt>
                <c:pt idx="1637">
                  <c:v>-54.56286</c:v>
                </c:pt>
                <c:pt idx="1638">
                  <c:v>-54.59393000000001</c:v>
                </c:pt>
                <c:pt idx="1639">
                  <c:v>-54.63359000000001</c:v>
                </c:pt>
                <c:pt idx="1640">
                  <c:v>-54.66742</c:v>
                </c:pt>
                <c:pt idx="1641">
                  <c:v>-54.70616000000001</c:v>
                </c:pt>
                <c:pt idx="1642">
                  <c:v>-54.72638000000001</c:v>
                </c:pt>
                <c:pt idx="1643">
                  <c:v>-54.76353000000001</c:v>
                </c:pt>
                <c:pt idx="1644">
                  <c:v>-54.79719000000001</c:v>
                </c:pt>
                <c:pt idx="1645">
                  <c:v>-54.81907</c:v>
                </c:pt>
                <c:pt idx="1646">
                  <c:v>-54.82043</c:v>
                </c:pt>
                <c:pt idx="1647">
                  <c:v>-54.82475</c:v>
                </c:pt>
                <c:pt idx="1648">
                  <c:v>-54.81271</c:v>
                </c:pt>
                <c:pt idx="1649">
                  <c:v>-54.80462</c:v>
                </c:pt>
                <c:pt idx="1650">
                  <c:v>-54.80943</c:v>
                </c:pt>
                <c:pt idx="1651">
                  <c:v>-54.83882000000001</c:v>
                </c:pt>
                <c:pt idx="1652">
                  <c:v>-54.84859</c:v>
                </c:pt>
                <c:pt idx="1653">
                  <c:v>-54.85454</c:v>
                </c:pt>
                <c:pt idx="1654">
                  <c:v>-54.86662</c:v>
                </c:pt>
                <c:pt idx="1655">
                  <c:v>-54.87166999999999</c:v>
                </c:pt>
                <c:pt idx="1656">
                  <c:v>-54.89711000000001</c:v>
                </c:pt>
                <c:pt idx="1657">
                  <c:v>-54.90363</c:v>
                </c:pt>
                <c:pt idx="1658">
                  <c:v>-54.86726</c:v>
                </c:pt>
                <c:pt idx="1659">
                  <c:v>-54.79865000000001</c:v>
                </c:pt>
                <c:pt idx="1660">
                  <c:v>-54.77151000000001</c:v>
                </c:pt>
                <c:pt idx="1661">
                  <c:v>-54.77076</c:v>
                </c:pt>
                <c:pt idx="1662">
                  <c:v>-54.81902</c:v>
                </c:pt>
                <c:pt idx="1663">
                  <c:v>-54.86095</c:v>
                </c:pt>
                <c:pt idx="1664">
                  <c:v>-54.88531000000001</c:v>
                </c:pt>
                <c:pt idx="1665">
                  <c:v>-54.89134</c:v>
                </c:pt>
                <c:pt idx="1666">
                  <c:v>-54.88801</c:v>
                </c:pt>
                <c:pt idx="1667">
                  <c:v>-54.89344000000001</c:v>
                </c:pt>
                <c:pt idx="1668">
                  <c:v>-54.88816000000001</c:v>
                </c:pt>
                <c:pt idx="1669">
                  <c:v>-54.87284</c:v>
                </c:pt>
                <c:pt idx="1670">
                  <c:v>-54.86557000000001</c:v>
                </c:pt>
                <c:pt idx="1671">
                  <c:v>-54.85373</c:v>
                </c:pt>
                <c:pt idx="1672">
                  <c:v>-54.83545</c:v>
                </c:pt>
                <c:pt idx="1673">
                  <c:v>-54.83059</c:v>
                </c:pt>
                <c:pt idx="1674">
                  <c:v>-54.83210000000001</c:v>
                </c:pt>
                <c:pt idx="1675">
                  <c:v>-54.83214</c:v>
                </c:pt>
                <c:pt idx="1676">
                  <c:v>-54.84299</c:v>
                </c:pt>
                <c:pt idx="1677">
                  <c:v>-54.89133000000001</c:v>
                </c:pt>
                <c:pt idx="1678">
                  <c:v>-54.91097</c:v>
                </c:pt>
                <c:pt idx="1679">
                  <c:v>-54.88777</c:v>
                </c:pt>
                <c:pt idx="1680">
                  <c:v>-54.87057</c:v>
                </c:pt>
                <c:pt idx="1681">
                  <c:v>-54.85913</c:v>
                </c:pt>
                <c:pt idx="1682">
                  <c:v>-54.86375</c:v>
                </c:pt>
                <c:pt idx="1683">
                  <c:v>-54.87339</c:v>
                </c:pt>
                <c:pt idx="1684">
                  <c:v>-54.87654000000001</c:v>
                </c:pt>
                <c:pt idx="1685">
                  <c:v>-54.88986999999999</c:v>
                </c:pt>
                <c:pt idx="1686">
                  <c:v>-54.90316</c:v>
                </c:pt>
                <c:pt idx="1687">
                  <c:v>-54.92535000000001</c:v>
                </c:pt>
                <c:pt idx="1688">
                  <c:v>-54.95051</c:v>
                </c:pt>
                <c:pt idx="1689">
                  <c:v>-54.95807</c:v>
                </c:pt>
                <c:pt idx="1690">
                  <c:v>-54.94705</c:v>
                </c:pt>
                <c:pt idx="1691">
                  <c:v>-54.94231000000001</c:v>
                </c:pt>
                <c:pt idx="1692">
                  <c:v>-54.95965</c:v>
                </c:pt>
                <c:pt idx="1693">
                  <c:v>-55.03577000000001</c:v>
                </c:pt>
                <c:pt idx="1694">
                  <c:v>-55.01261</c:v>
                </c:pt>
                <c:pt idx="1695">
                  <c:v>-55.02324</c:v>
                </c:pt>
                <c:pt idx="1696">
                  <c:v>-55.07629</c:v>
                </c:pt>
                <c:pt idx="1697">
                  <c:v>-55.09371000000001</c:v>
                </c:pt>
                <c:pt idx="1698">
                  <c:v>-55.12664</c:v>
                </c:pt>
                <c:pt idx="1699">
                  <c:v>-55.17809000000001</c:v>
                </c:pt>
                <c:pt idx="1700">
                  <c:v>-55.23057000000001</c:v>
                </c:pt>
                <c:pt idx="1701">
                  <c:v>-55.24078</c:v>
                </c:pt>
                <c:pt idx="1702">
                  <c:v>-55.24684000000001</c:v>
                </c:pt>
                <c:pt idx="1703">
                  <c:v>-55.24553000000001</c:v>
                </c:pt>
                <c:pt idx="1704">
                  <c:v>-55.26565000000001</c:v>
                </c:pt>
                <c:pt idx="1705">
                  <c:v>-55.29006000000001</c:v>
                </c:pt>
                <c:pt idx="1706">
                  <c:v>-55.3069</c:v>
                </c:pt>
                <c:pt idx="1707">
                  <c:v>-55.30716</c:v>
                </c:pt>
                <c:pt idx="1708">
                  <c:v>-55.31287</c:v>
                </c:pt>
                <c:pt idx="1709">
                  <c:v>-55.31141</c:v>
                </c:pt>
                <c:pt idx="1710">
                  <c:v>-55.31661</c:v>
                </c:pt>
                <c:pt idx="1711">
                  <c:v>-55.30407</c:v>
                </c:pt>
                <c:pt idx="1712">
                  <c:v>-55.29362000000001</c:v>
                </c:pt>
                <c:pt idx="1713">
                  <c:v>-55.26742</c:v>
                </c:pt>
                <c:pt idx="1714">
                  <c:v>-55.19238000000001</c:v>
                </c:pt>
                <c:pt idx="1715">
                  <c:v>-55.11953000000001</c:v>
                </c:pt>
                <c:pt idx="1716">
                  <c:v>-55.04889</c:v>
                </c:pt>
                <c:pt idx="1717">
                  <c:v>-55.04243</c:v>
                </c:pt>
                <c:pt idx="1718">
                  <c:v>-55.02914000000001</c:v>
                </c:pt>
                <c:pt idx="1719">
                  <c:v>-55.02388000000001</c:v>
                </c:pt>
                <c:pt idx="1720">
                  <c:v>-54.98806</c:v>
                </c:pt>
                <c:pt idx="1721">
                  <c:v>-54.95084</c:v>
                </c:pt>
                <c:pt idx="1722">
                  <c:v>-54.92694</c:v>
                </c:pt>
                <c:pt idx="1723">
                  <c:v>-54.929</c:v>
                </c:pt>
                <c:pt idx="1724">
                  <c:v>-54.93763</c:v>
                </c:pt>
                <c:pt idx="1725">
                  <c:v>-54.91479</c:v>
                </c:pt>
                <c:pt idx="1726">
                  <c:v>-54.92777</c:v>
                </c:pt>
                <c:pt idx="1727">
                  <c:v>-54.86063</c:v>
                </c:pt>
                <c:pt idx="1728">
                  <c:v>-54.6319</c:v>
                </c:pt>
                <c:pt idx="1729">
                  <c:v>-54.30939</c:v>
                </c:pt>
                <c:pt idx="1730">
                  <c:v>-54.07085</c:v>
                </c:pt>
                <c:pt idx="1731">
                  <c:v>-53.96343</c:v>
                </c:pt>
                <c:pt idx="1732">
                  <c:v>-53.90054000000001</c:v>
                </c:pt>
                <c:pt idx="1733">
                  <c:v>-53.88968</c:v>
                </c:pt>
                <c:pt idx="1734">
                  <c:v>-53.90366</c:v>
                </c:pt>
                <c:pt idx="1735">
                  <c:v>-53.91156</c:v>
                </c:pt>
                <c:pt idx="1736">
                  <c:v>-53.90168999999999</c:v>
                </c:pt>
                <c:pt idx="1737">
                  <c:v>-53.90088</c:v>
                </c:pt>
                <c:pt idx="1738">
                  <c:v>-53.92927</c:v>
                </c:pt>
                <c:pt idx="1739">
                  <c:v>-53.93640000000001</c:v>
                </c:pt>
                <c:pt idx="1740">
                  <c:v>-53.92986</c:v>
                </c:pt>
                <c:pt idx="1741">
                  <c:v>-53.88365</c:v>
                </c:pt>
                <c:pt idx="1742">
                  <c:v>-53.81798</c:v>
                </c:pt>
                <c:pt idx="1743">
                  <c:v>-53.76786000000001</c:v>
                </c:pt>
                <c:pt idx="1744">
                  <c:v>-53.73866</c:v>
                </c:pt>
                <c:pt idx="1745">
                  <c:v>-53.69499000000001</c:v>
                </c:pt>
                <c:pt idx="1746">
                  <c:v>-53.66114</c:v>
                </c:pt>
                <c:pt idx="1747">
                  <c:v>-53.63482</c:v>
                </c:pt>
                <c:pt idx="1748">
                  <c:v>-53.63054</c:v>
                </c:pt>
                <c:pt idx="1749">
                  <c:v>-53.62532000000001</c:v>
                </c:pt>
                <c:pt idx="1750">
                  <c:v>-53.60996</c:v>
                </c:pt>
                <c:pt idx="1751">
                  <c:v>-53.59611000000001</c:v>
                </c:pt>
                <c:pt idx="1752">
                  <c:v>-53.59747</c:v>
                </c:pt>
                <c:pt idx="1753">
                  <c:v>-53.61556</c:v>
                </c:pt>
                <c:pt idx="1754">
                  <c:v>-53.60855000000001</c:v>
                </c:pt>
                <c:pt idx="1755">
                  <c:v>-53.58606</c:v>
                </c:pt>
                <c:pt idx="1756">
                  <c:v>-53.55368</c:v>
                </c:pt>
                <c:pt idx="1757">
                  <c:v>-53.54298</c:v>
                </c:pt>
                <c:pt idx="1758">
                  <c:v>-53.55623</c:v>
                </c:pt>
                <c:pt idx="1759">
                  <c:v>-53.56301000000001</c:v>
                </c:pt>
                <c:pt idx="1760">
                  <c:v>-53.54456</c:v>
                </c:pt>
                <c:pt idx="1761">
                  <c:v>-53.54867</c:v>
                </c:pt>
                <c:pt idx="1762">
                  <c:v>-53.5504</c:v>
                </c:pt>
                <c:pt idx="1763">
                  <c:v>-53.53246</c:v>
                </c:pt>
                <c:pt idx="1764">
                  <c:v>-53.5535</c:v>
                </c:pt>
                <c:pt idx="1765">
                  <c:v>-53.55095</c:v>
                </c:pt>
                <c:pt idx="1766">
                  <c:v>-53.57204</c:v>
                </c:pt>
                <c:pt idx="1767">
                  <c:v>-53.58196</c:v>
                </c:pt>
                <c:pt idx="1768">
                  <c:v>-53.58664</c:v>
                </c:pt>
                <c:pt idx="1769">
                  <c:v>-53.5868</c:v>
                </c:pt>
                <c:pt idx="1770">
                  <c:v>-53.58862000000001</c:v>
                </c:pt>
                <c:pt idx="1771">
                  <c:v>-53.58944</c:v>
                </c:pt>
                <c:pt idx="1772">
                  <c:v>-53.57811000000001</c:v>
                </c:pt>
                <c:pt idx="1773">
                  <c:v>-53.5318</c:v>
                </c:pt>
                <c:pt idx="1774">
                  <c:v>-53.45072</c:v>
                </c:pt>
                <c:pt idx="1775">
                  <c:v>-53.43509</c:v>
                </c:pt>
                <c:pt idx="1776">
                  <c:v>-53.46511000000001</c:v>
                </c:pt>
                <c:pt idx="1777">
                  <c:v>-53.48622</c:v>
                </c:pt>
                <c:pt idx="1778">
                  <c:v>-53.51213000000001</c:v>
                </c:pt>
                <c:pt idx="1779">
                  <c:v>-53.53225000000001</c:v>
                </c:pt>
                <c:pt idx="1780">
                  <c:v>-53.5899</c:v>
                </c:pt>
                <c:pt idx="1781">
                  <c:v>-53.62735000000001</c:v>
                </c:pt>
                <c:pt idx="1782">
                  <c:v>-53.65081</c:v>
                </c:pt>
                <c:pt idx="1783">
                  <c:v>-53.67144</c:v>
                </c:pt>
                <c:pt idx="1784">
                  <c:v>-53.64174000000001</c:v>
                </c:pt>
                <c:pt idx="1785">
                  <c:v>-53.66259000000001</c:v>
                </c:pt>
                <c:pt idx="1786">
                  <c:v>-53.70950000000001</c:v>
                </c:pt>
                <c:pt idx="1787">
                  <c:v>-53.73442</c:v>
                </c:pt>
                <c:pt idx="1788">
                  <c:v>-53.72348</c:v>
                </c:pt>
                <c:pt idx="1789">
                  <c:v>-53.72476</c:v>
                </c:pt>
                <c:pt idx="1790">
                  <c:v>-53.73701000000001</c:v>
                </c:pt>
                <c:pt idx="1791">
                  <c:v>-53.74453000000001</c:v>
                </c:pt>
                <c:pt idx="1792">
                  <c:v>-53.75148</c:v>
                </c:pt>
                <c:pt idx="1793">
                  <c:v>-53.73855000000001</c:v>
                </c:pt>
                <c:pt idx="1794">
                  <c:v>-53.71981</c:v>
                </c:pt>
                <c:pt idx="1795">
                  <c:v>-53.69355000000001</c:v>
                </c:pt>
                <c:pt idx="1796">
                  <c:v>-53.65234</c:v>
                </c:pt>
                <c:pt idx="1797">
                  <c:v>-53.59887000000001</c:v>
                </c:pt>
                <c:pt idx="1798">
                  <c:v>-53.58999</c:v>
                </c:pt>
                <c:pt idx="1799">
                  <c:v>-53.58908</c:v>
                </c:pt>
                <c:pt idx="1800">
                  <c:v>-53.64389</c:v>
                </c:pt>
                <c:pt idx="1801">
                  <c:v>-53.70316000000001</c:v>
                </c:pt>
                <c:pt idx="1802">
                  <c:v>-53.70781</c:v>
                </c:pt>
                <c:pt idx="1803">
                  <c:v>-53.72342000000001</c:v>
                </c:pt>
                <c:pt idx="1804">
                  <c:v>-53.74687</c:v>
                </c:pt>
                <c:pt idx="1805">
                  <c:v>-53.73946</c:v>
                </c:pt>
                <c:pt idx="1806">
                  <c:v>-53.67126</c:v>
                </c:pt>
                <c:pt idx="1807">
                  <c:v>-53.60936</c:v>
                </c:pt>
                <c:pt idx="1808">
                  <c:v>-53.55873000000001</c:v>
                </c:pt>
                <c:pt idx="1809">
                  <c:v>-53.50265</c:v>
                </c:pt>
                <c:pt idx="1810">
                  <c:v>-53.46162</c:v>
                </c:pt>
                <c:pt idx="1811">
                  <c:v>-53.43629</c:v>
                </c:pt>
                <c:pt idx="1812">
                  <c:v>-53.43928</c:v>
                </c:pt>
                <c:pt idx="1813">
                  <c:v>-53.45426</c:v>
                </c:pt>
                <c:pt idx="1814">
                  <c:v>-53.48952000000001</c:v>
                </c:pt>
                <c:pt idx="1815">
                  <c:v>-53.49746</c:v>
                </c:pt>
                <c:pt idx="1816">
                  <c:v>-53.53197</c:v>
                </c:pt>
                <c:pt idx="1817">
                  <c:v>-53.54428</c:v>
                </c:pt>
                <c:pt idx="1818">
                  <c:v>-53.53791000000001</c:v>
                </c:pt>
                <c:pt idx="1819">
                  <c:v>-53.54535000000001</c:v>
                </c:pt>
                <c:pt idx="1820">
                  <c:v>-53.55829</c:v>
                </c:pt>
                <c:pt idx="1821">
                  <c:v>-53.56061000000001</c:v>
                </c:pt>
                <c:pt idx="1822">
                  <c:v>-53.54836</c:v>
                </c:pt>
                <c:pt idx="1823">
                  <c:v>-53.51051000000001</c:v>
                </c:pt>
                <c:pt idx="1824">
                  <c:v>-53.46349</c:v>
                </c:pt>
                <c:pt idx="1825">
                  <c:v>-53.41851000000001</c:v>
                </c:pt>
                <c:pt idx="1826">
                  <c:v>-53.40591000000001</c:v>
                </c:pt>
                <c:pt idx="1827">
                  <c:v>-53.40204</c:v>
                </c:pt>
                <c:pt idx="1828">
                  <c:v>-53.40825</c:v>
                </c:pt>
                <c:pt idx="1829">
                  <c:v>-53.41311</c:v>
                </c:pt>
                <c:pt idx="1830">
                  <c:v>-53.41873000000001</c:v>
                </c:pt>
                <c:pt idx="1831">
                  <c:v>-53.42629</c:v>
                </c:pt>
                <c:pt idx="1832">
                  <c:v>-53.43054</c:v>
                </c:pt>
                <c:pt idx="1833">
                  <c:v>-53.45339</c:v>
                </c:pt>
                <c:pt idx="1834">
                  <c:v>-53.47508000000001</c:v>
                </c:pt>
                <c:pt idx="1835">
                  <c:v>-53.49883000000001</c:v>
                </c:pt>
                <c:pt idx="1836">
                  <c:v>-53.53245000000001</c:v>
                </c:pt>
                <c:pt idx="1837">
                  <c:v>-53.55309</c:v>
                </c:pt>
                <c:pt idx="1838">
                  <c:v>-53.57358</c:v>
                </c:pt>
                <c:pt idx="1839">
                  <c:v>-53.58183</c:v>
                </c:pt>
                <c:pt idx="1840">
                  <c:v>-53.59464000000001</c:v>
                </c:pt>
                <c:pt idx="1841">
                  <c:v>-53.59110000000001</c:v>
                </c:pt>
                <c:pt idx="1842">
                  <c:v>-53.56699000000001</c:v>
                </c:pt>
                <c:pt idx="1843">
                  <c:v>-53.57134000000001</c:v>
                </c:pt>
                <c:pt idx="1844">
                  <c:v>-53.57708</c:v>
                </c:pt>
                <c:pt idx="1845">
                  <c:v>-53.59169</c:v>
                </c:pt>
                <c:pt idx="1846">
                  <c:v>-53.62677000000001</c:v>
                </c:pt>
                <c:pt idx="1847">
                  <c:v>-53.64384</c:v>
                </c:pt>
                <c:pt idx="1848">
                  <c:v>-53.66143</c:v>
                </c:pt>
                <c:pt idx="1849">
                  <c:v>-53.63667</c:v>
                </c:pt>
                <c:pt idx="1850">
                  <c:v>-53.59731000000001</c:v>
                </c:pt>
                <c:pt idx="1851">
                  <c:v>-53.54797</c:v>
                </c:pt>
                <c:pt idx="1852">
                  <c:v>-53.5108</c:v>
                </c:pt>
                <c:pt idx="1853">
                  <c:v>-53.49612000000001</c:v>
                </c:pt>
                <c:pt idx="1854">
                  <c:v>-53.43523000000001</c:v>
                </c:pt>
                <c:pt idx="1855">
                  <c:v>-53.40746</c:v>
                </c:pt>
                <c:pt idx="1856">
                  <c:v>-53.36407</c:v>
                </c:pt>
                <c:pt idx="1857">
                  <c:v>-53.33982</c:v>
                </c:pt>
                <c:pt idx="1858">
                  <c:v>-53.3151</c:v>
                </c:pt>
                <c:pt idx="1859">
                  <c:v>-53.25316</c:v>
                </c:pt>
                <c:pt idx="1860">
                  <c:v>-53.17924</c:v>
                </c:pt>
                <c:pt idx="1861">
                  <c:v>-53.13500000000001</c:v>
                </c:pt>
                <c:pt idx="1862">
                  <c:v>-53.09914000000001</c:v>
                </c:pt>
                <c:pt idx="1863">
                  <c:v>-53.09282</c:v>
                </c:pt>
                <c:pt idx="1864">
                  <c:v>-53.09155000000001</c:v>
                </c:pt>
                <c:pt idx="1865">
                  <c:v>-53.09766</c:v>
                </c:pt>
                <c:pt idx="1866">
                  <c:v>-53.10639000000001</c:v>
                </c:pt>
                <c:pt idx="1867">
                  <c:v>-53.12005000000001</c:v>
                </c:pt>
                <c:pt idx="1868">
                  <c:v>-53.1374</c:v>
                </c:pt>
                <c:pt idx="1869">
                  <c:v>-53.13661000000001</c:v>
                </c:pt>
                <c:pt idx="1870">
                  <c:v>-53.16402</c:v>
                </c:pt>
                <c:pt idx="1871">
                  <c:v>-53.21198</c:v>
                </c:pt>
                <c:pt idx="1872">
                  <c:v>-53.26364</c:v>
                </c:pt>
                <c:pt idx="1873">
                  <c:v>-53.27296000000001</c:v>
                </c:pt>
                <c:pt idx="1874">
                  <c:v>-53.25628</c:v>
                </c:pt>
                <c:pt idx="1875">
                  <c:v>-53.23116</c:v>
                </c:pt>
                <c:pt idx="1876">
                  <c:v>-53.19901000000001</c:v>
                </c:pt>
                <c:pt idx="1877">
                  <c:v>-53.16388000000001</c:v>
                </c:pt>
                <c:pt idx="1878">
                  <c:v>-53.16819000000001</c:v>
                </c:pt>
                <c:pt idx="1879">
                  <c:v>-53.16450000000001</c:v>
                </c:pt>
                <c:pt idx="1880">
                  <c:v>-53.16130000000001</c:v>
                </c:pt>
                <c:pt idx="1881">
                  <c:v>-53.15086</c:v>
                </c:pt>
                <c:pt idx="1882">
                  <c:v>-53.15181</c:v>
                </c:pt>
                <c:pt idx="1883">
                  <c:v>-53.14192000000001</c:v>
                </c:pt>
                <c:pt idx="1884">
                  <c:v>-53.1422</c:v>
                </c:pt>
                <c:pt idx="1885">
                  <c:v>-53.14380000000001</c:v>
                </c:pt>
                <c:pt idx="1886">
                  <c:v>-53.15229</c:v>
                </c:pt>
                <c:pt idx="1887">
                  <c:v>-53.15892</c:v>
                </c:pt>
                <c:pt idx="1888">
                  <c:v>-53.16870000000001</c:v>
                </c:pt>
                <c:pt idx="1889">
                  <c:v>-53.19864000000001</c:v>
                </c:pt>
                <c:pt idx="1890">
                  <c:v>-53.20818000000001</c:v>
                </c:pt>
                <c:pt idx="1891">
                  <c:v>-53.21127</c:v>
                </c:pt>
                <c:pt idx="1892">
                  <c:v>-53.1944</c:v>
                </c:pt>
                <c:pt idx="1893">
                  <c:v>-53.14956</c:v>
                </c:pt>
                <c:pt idx="1894">
                  <c:v>-53.11175</c:v>
                </c:pt>
                <c:pt idx="1895">
                  <c:v>-53.07526</c:v>
                </c:pt>
                <c:pt idx="1896">
                  <c:v>-53.06240000000001</c:v>
                </c:pt>
                <c:pt idx="1897">
                  <c:v>-53.08109</c:v>
                </c:pt>
                <c:pt idx="1898">
                  <c:v>-53.13090000000001</c:v>
                </c:pt>
                <c:pt idx="1899">
                  <c:v>-53.17760000000001</c:v>
                </c:pt>
                <c:pt idx="1900">
                  <c:v>-53.20313000000001</c:v>
                </c:pt>
                <c:pt idx="1901">
                  <c:v>-53.20329</c:v>
                </c:pt>
                <c:pt idx="1902">
                  <c:v>-53.20238000000001</c:v>
                </c:pt>
                <c:pt idx="1903">
                  <c:v>-53.2165</c:v>
                </c:pt>
                <c:pt idx="1904">
                  <c:v>-53.23378</c:v>
                </c:pt>
                <c:pt idx="1905">
                  <c:v>-53.25919000000001</c:v>
                </c:pt>
                <c:pt idx="1906">
                  <c:v>-53.25587</c:v>
                </c:pt>
                <c:pt idx="1907">
                  <c:v>-53.26589000000001</c:v>
                </c:pt>
                <c:pt idx="1908">
                  <c:v>-53.28269</c:v>
                </c:pt>
                <c:pt idx="1909">
                  <c:v>-53.29296000000001</c:v>
                </c:pt>
                <c:pt idx="1910">
                  <c:v>-53.26665000000001</c:v>
                </c:pt>
                <c:pt idx="1911">
                  <c:v>-53.25124</c:v>
                </c:pt>
                <c:pt idx="1912">
                  <c:v>-53.23533000000001</c:v>
                </c:pt>
                <c:pt idx="1913">
                  <c:v>-53.22131000000001</c:v>
                </c:pt>
                <c:pt idx="1914">
                  <c:v>-53.20175000000001</c:v>
                </c:pt>
                <c:pt idx="1915">
                  <c:v>-53.19074000000001</c:v>
                </c:pt>
                <c:pt idx="1916">
                  <c:v>-53.18112</c:v>
                </c:pt>
                <c:pt idx="1917">
                  <c:v>-53.18613000000001</c:v>
                </c:pt>
                <c:pt idx="1918">
                  <c:v>-53.20313000000001</c:v>
                </c:pt>
                <c:pt idx="1919">
                  <c:v>-53.21297000000001</c:v>
                </c:pt>
                <c:pt idx="1920">
                  <c:v>-53.21307</c:v>
                </c:pt>
                <c:pt idx="1921">
                  <c:v>-53.21114</c:v>
                </c:pt>
                <c:pt idx="1922">
                  <c:v>-53.19184000000001</c:v>
                </c:pt>
                <c:pt idx="1923">
                  <c:v>-53.17309</c:v>
                </c:pt>
                <c:pt idx="1924">
                  <c:v>-53.15971000000001</c:v>
                </c:pt>
                <c:pt idx="1925">
                  <c:v>-53.15805</c:v>
                </c:pt>
                <c:pt idx="1926">
                  <c:v>-53.14919000000001</c:v>
                </c:pt>
                <c:pt idx="1927">
                  <c:v>-53.13749</c:v>
                </c:pt>
                <c:pt idx="1928">
                  <c:v>-53.13200000000001</c:v>
                </c:pt>
                <c:pt idx="1929">
                  <c:v>-53.12638000000001</c:v>
                </c:pt>
                <c:pt idx="1930">
                  <c:v>-53.11545</c:v>
                </c:pt>
                <c:pt idx="1931">
                  <c:v>-53.10504</c:v>
                </c:pt>
                <c:pt idx="1932">
                  <c:v>-53.10051000000001</c:v>
                </c:pt>
                <c:pt idx="1933">
                  <c:v>-53.08899</c:v>
                </c:pt>
                <c:pt idx="1934">
                  <c:v>-53.08535000000001</c:v>
                </c:pt>
                <c:pt idx="1935">
                  <c:v>-53.06839000000001</c:v>
                </c:pt>
                <c:pt idx="1936">
                  <c:v>-53.02148</c:v>
                </c:pt>
                <c:pt idx="1937">
                  <c:v>-52.99435000000001</c:v>
                </c:pt>
                <c:pt idx="1938">
                  <c:v>-52.97933000000001</c:v>
                </c:pt>
                <c:pt idx="1939">
                  <c:v>-52.97235000000001</c:v>
                </c:pt>
                <c:pt idx="1940">
                  <c:v>-52.95263</c:v>
                </c:pt>
                <c:pt idx="1941">
                  <c:v>-52.91879</c:v>
                </c:pt>
                <c:pt idx="1942">
                  <c:v>-52.90663</c:v>
                </c:pt>
                <c:pt idx="1943">
                  <c:v>-52.8978</c:v>
                </c:pt>
                <c:pt idx="1944">
                  <c:v>-52.89554000000001</c:v>
                </c:pt>
                <c:pt idx="1945">
                  <c:v>-52.89443</c:v>
                </c:pt>
                <c:pt idx="1946">
                  <c:v>-52.87880000000001</c:v>
                </c:pt>
                <c:pt idx="1947">
                  <c:v>-52.86069</c:v>
                </c:pt>
                <c:pt idx="1948">
                  <c:v>-52.83461</c:v>
                </c:pt>
                <c:pt idx="1949">
                  <c:v>-52.82293000000001</c:v>
                </c:pt>
                <c:pt idx="1950">
                  <c:v>-52.82787</c:v>
                </c:pt>
                <c:pt idx="1951">
                  <c:v>-52.84791</c:v>
                </c:pt>
                <c:pt idx="1952">
                  <c:v>-52.91516</c:v>
                </c:pt>
                <c:pt idx="1953">
                  <c:v>-52.94928</c:v>
                </c:pt>
                <c:pt idx="1954">
                  <c:v>-52.97940000000001</c:v>
                </c:pt>
                <c:pt idx="1955">
                  <c:v>-52.96717</c:v>
                </c:pt>
                <c:pt idx="1956">
                  <c:v>-52.96865000000001</c:v>
                </c:pt>
                <c:pt idx="1957">
                  <c:v>-52.96534000000001</c:v>
                </c:pt>
                <c:pt idx="1958">
                  <c:v>-52.97137</c:v>
                </c:pt>
                <c:pt idx="1959">
                  <c:v>-52.96432</c:v>
                </c:pt>
                <c:pt idx="1960">
                  <c:v>-52.97028</c:v>
                </c:pt>
                <c:pt idx="1961">
                  <c:v>-52.97665</c:v>
                </c:pt>
                <c:pt idx="1962">
                  <c:v>-52.95809</c:v>
                </c:pt>
                <c:pt idx="1963">
                  <c:v>-52.93665</c:v>
                </c:pt>
                <c:pt idx="1964">
                  <c:v>-52.90836</c:v>
                </c:pt>
                <c:pt idx="1965">
                  <c:v>-52.88159</c:v>
                </c:pt>
                <c:pt idx="1966">
                  <c:v>-52.82635000000001</c:v>
                </c:pt>
                <c:pt idx="1967">
                  <c:v>-52.73483</c:v>
                </c:pt>
                <c:pt idx="1968">
                  <c:v>-52.64872000000001</c:v>
                </c:pt>
                <c:pt idx="1969">
                  <c:v>-52.58725</c:v>
                </c:pt>
                <c:pt idx="1970">
                  <c:v>-52.53835000000001</c:v>
                </c:pt>
                <c:pt idx="1971">
                  <c:v>-52.52423</c:v>
                </c:pt>
                <c:pt idx="1972">
                  <c:v>-52.52739000000001</c:v>
                </c:pt>
                <c:pt idx="1973">
                  <c:v>-52.50724</c:v>
                </c:pt>
                <c:pt idx="1974">
                  <c:v>-52.52505000000001</c:v>
                </c:pt>
                <c:pt idx="1975">
                  <c:v>-52.52961000000001</c:v>
                </c:pt>
                <c:pt idx="1976">
                  <c:v>-52.56912000000001</c:v>
                </c:pt>
                <c:pt idx="1977">
                  <c:v>-52.58669</c:v>
                </c:pt>
                <c:pt idx="1978">
                  <c:v>-52.59464000000001</c:v>
                </c:pt>
                <c:pt idx="1979">
                  <c:v>-52.62053000000001</c:v>
                </c:pt>
                <c:pt idx="1980">
                  <c:v>-52.6188</c:v>
                </c:pt>
                <c:pt idx="1981">
                  <c:v>-52.62790000000001</c:v>
                </c:pt>
                <c:pt idx="1982">
                  <c:v>-52.64819000000001</c:v>
                </c:pt>
                <c:pt idx="1983">
                  <c:v>-52.70073000000001</c:v>
                </c:pt>
                <c:pt idx="1984">
                  <c:v>-52.75554</c:v>
                </c:pt>
                <c:pt idx="1985">
                  <c:v>-52.80986</c:v>
                </c:pt>
                <c:pt idx="1986">
                  <c:v>-52.81464999999999</c:v>
                </c:pt>
                <c:pt idx="1987">
                  <c:v>-52.81237</c:v>
                </c:pt>
                <c:pt idx="1988">
                  <c:v>-52.81489999999999</c:v>
                </c:pt>
                <c:pt idx="1989">
                  <c:v>-52.80497</c:v>
                </c:pt>
                <c:pt idx="1990">
                  <c:v>-52.75613000000001</c:v>
                </c:pt>
                <c:pt idx="1991">
                  <c:v>-52.6593</c:v>
                </c:pt>
                <c:pt idx="1992">
                  <c:v>-52.61429</c:v>
                </c:pt>
                <c:pt idx="1993">
                  <c:v>-52.61598</c:v>
                </c:pt>
                <c:pt idx="1994">
                  <c:v>-52.61381</c:v>
                </c:pt>
                <c:pt idx="1995">
                  <c:v>-52.62020000000001</c:v>
                </c:pt>
                <c:pt idx="1996">
                  <c:v>-52.62918000000001</c:v>
                </c:pt>
                <c:pt idx="1997">
                  <c:v>-52.65641</c:v>
                </c:pt>
                <c:pt idx="1998">
                  <c:v>-52.68446</c:v>
                </c:pt>
                <c:pt idx="1999">
                  <c:v>-52.70288</c:v>
                </c:pt>
                <c:pt idx="2000">
                  <c:v>-52.72313000000001</c:v>
                </c:pt>
                <c:pt idx="2001">
                  <c:v>-52.72791000000001</c:v>
                </c:pt>
                <c:pt idx="2002">
                  <c:v>-52.72832000000003</c:v>
                </c:pt>
                <c:pt idx="2003">
                  <c:v>-52.73593000000001</c:v>
                </c:pt>
                <c:pt idx="2004">
                  <c:v>-52.75172000000001</c:v>
                </c:pt>
                <c:pt idx="2005">
                  <c:v>-52.79214000000001</c:v>
                </c:pt>
                <c:pt idx="2006">
                  <c:v>-52.83859</c:v>
                </c:pt>
                <c:pt idx="2007">
                  <c:v>-52.89550000000001</c:v>
                </c:pt>
                <c:pt idx="2008">
                  <c:v>-52.98605</c:v>
                </c:pt>
                <c:pt idx="2009">
                  <c:v>-53.06223000000001</c:v>
                </c:pt>
                <c:pt idx="2010">
                  <c:v>-53.11367</c:v>
                </c:pt>
                <c:pt idx="2011">
                  <c:v>-53.14541000000001</c:v>
                </c:pt>
                <c:pt idx="2012">
                  <c:v>-53.18665</c:v>
                </c:pt>
                <c:pt idx="2013">
                  <c:v>-53.21767</c:v>
                </c:pt>
                <c:pt idx="2014">
                  <c:v>-53.24748</c:v>
                </c:pt>
                <c:pt idx="2015">
                  <c:v>-53.26986</c:v>
                </c:pt>
                <c:pt idx="2016">
                  <c:v>-53.28379</c:v>
                </c:pt>
                <c:pt idx="2017">
                  <c:v>-53.29820000000001</c:v>
                </c:pt>
                <c:pt idx="2018">
                  <c:v>-53.29928</c:v>
                </c:pt>
                <c:pt idx="2019">
                  <c:v>-53.31874000000001</c:v>
                </c:pt>
                <c:pt idx="2020">
                  <c:v>-53.32250000000001</c:v>
                </c:pt>
                <c:pt idx="2021">
                  <c:v>-53.30964</c:v>
                </c:pt>
                <c:pt idx="2022">
                  <c:v>-53.31422999999999</c:v>
                </c:pt>
                <c:pt idx="2023">
                  <c:v>-53.30053</c:v>
                </c:pt>
                <c:pt idx="2024">
                  <c:v>-53.30522000000001</c:v>
                </c:pt>
                <c:pt idx="2025">
                  <c:v>-53.29583000000001</c:v>
                </c:pt>
                <c:pt idx="2026">
                  <c:v>-53.29452000000001</c:v>
                </c:pt>
                <c:pt idx="2027">
                  <c:v>-53.31421</c:v>
                </c:pt>
                <c:pt idx="2028">
                  <c:v>-53.33075</c:v>
                </c:pt>
                <c:pt idx="2029">
                  <c:v>-53.32222</c:v>
                </c:pt>
                <c:pt idx="2030">
                  <c:v>-53.29679000000001</c:v>
                </c:pt>
                <c:pt idx="2031">
                  <c:v>-53.27610000000001</c:v>
                </c:pt>
                <c:pt idx="2032">
                  <c:v>-53.26099000000001</c:v>
                </c:pt>
                <c:pt idx="2033">
                  <c:v>-53.23470000000001</c:v>
                </c:pt>
                <c:pt idx="2034">
                  <c:v>-53.20317000000001</c:v>
                </c:pt>
                <c:pt idx="2035">
                  <c:v>-53.17561000000001</c:v>
                </c:pt>
                <c:pt idx="2036">
                  <c:v>-53.15987</c:v>
                </c:pt>
                <c:pt idx="2037">
                  <c:v>-53.13248</c:v>
                </c:pt>
                <c:pt idx="2038">
                  <c:v>-53.12697000000001</c:v>
                </c:pt>
                <c:pt idx="2039">
                  <c:v>-53.12188</c:v>
                </c:pt>
                <c:pt idx="2040">
                  <c:v>-53.09917000000001</c:v>
                </c:pt>
                <c:pt idx="2041">
                  <c:v>-53.07234000000001</c:v>
                </c:pt>
                <c:pt idx="2042">
                  <c:v>-53.06548</c:v>
                </c:pt>
                <c:pt idx="2043">
                  <c:v>-53.06792</c:v>
                </c:pt>
                <c:pt idx="2044">
                  <c:v>-53.07122</c:v>
                </c:pt>
                <c:pt idx="2045">
                  <c:v>-53.07571000000001</c:v>
                </c:pt>
                <c:pt idx="2046">
                  <c:v>-53.06820000000001</c:v>
                </c:pt>
                <c:pt idx="2047">
                  <c:v>-53.06062</c:v>
                </c:pt>
                <c:pt idx="2048">
                  <c:v>-53.05959</c:v>
                </c:pt>
                <c:pt idx="2049">
                  <c:v>-53.04568</c:v>
                </c:pt>
                <c:pt idx="2050">
                  <c:v>-53.03127</c:v>
                </c:pt>
                <c:pt idx="2051">
                  <c:v>-53.01031000000001</c:v>
                </c:pt>
                <c:pt idx="2052">
                  <c:v>-52.99577000000001</c:v>
                </c:pt>
                <c:pt idx="2053">
                  <c:v>-52.98784</c:v>
                </c:pt>
                <c:pt idx="2054">
                  <c:v>-52.99304</c:v>
                </c:pt>
                <c:pt idx="2055">
                  <c:v>-53.00588</c:v>
                </c:pt>
                <c:pt idx="2056">
                  <c:v>-53.00501000000001</c:v>
                </c:pt>
                <c:pt idx="2057">
                  <c:v>-52.99494</c:v>
                </c:pt>
                <c:pt idx="2058">
                  <c:v>-52.98466</c:v>
                </c:pt>
                <c:pt idx="2059">
                  <c:v>-52.98703</c:v>
                </c:pt>
                <c:pt idx="2060">
                  <c:v>-52.98840000000001</c:v>
                </c:pt>
                <c:pt idx="2061">
                  <c:v>-52.98227</c:v>
                </c:pt>
                <c:pt idx="2062">
                  <c:v>-52.9711</c:v>
                </c:pt>
                <c:pt idx="2063">
                  <c:v>-52.94447</c:v>
                </c:pt>
                <c:pt idx="2064">
                  <c:v>-52.93995</c:v>
                </c:pt>
                <c:pt idx="2065">
                  <c:v>-52.96788</c:v>
                </c:pt>
                <c:pt idx="2066">
                  <c:v>-52.98567</c:v>
                </c:pt>
                <c:pt idx="2067">
                  <c:v>-52.97458</c:v>
                </c:pt>
                <c:pt idx="2068">
                  <c:v>-52.984</c:v>
                </c:pt>
                <c:pt idx="2069">
                  <c:v>-52.96665</c:v>
                </c:pt>
                <c:pt idx="2070">
                  <c:v>-52.93726</c:v>
                </c:pt>
                <c:pt idx="2071">
                  <c:v>-52.91757</c:v>
                </c:pt>
                <c:pt idx="2072">
                  <c:v>-52.8805</c:v>
                </c:pt>
                <c:pt idx="2073">
                  <c:v>-52.86173</c:v>
                </c:pt>
                <c:pt idx="2074">
                  <c:v>-52.88235</c:v>
                </c:pt>
                <c:pt idx="2075">
                  <c:v>-52.88336</c:v>
                </c:pt>
                <c:pt idx="2076">
                  <c:v>-52.87395</c:v>
                </c:pt>
                <c:pt idx="2077">
                  <c:v>-52.88934</c:v>
                </c:pt>
                <c:pt idx="2078">
                  <c:v>-52.92861000000001</c:v>
                </c:pt>
                <c:pt idx="2079">
                  <c:v>-52.96014</c:v>
                </c:pt>
                <c:pt idx="2080">
                  <c:v>-52.93486</c:v>
                </c:pt>
                <c:pt idx="2081">
                  <c:v>-52.90641</c:v>
                </c:pt>
                <c:pt idx="2082">
                  <c:v>-52.86285</c:v>
                </c:pt>
                <c:pt idx="2083">
                  <c:v>-52.76204000000001</c:v>
                </c:pt>
                <c:pt idx="2084">
                  <c:v>-52.70050000000001</c:v>
                </c:pt>
                <c:pt idx="2085">
                  <c:v>-52.63631000000001</c:v>
                </c:pt>
                <c:pt idx="2086">
                  <c:v>-52.59196</c:v>
                </c:pt>
                <c:pt idx="2087">
                  <c:v>-52.54076000000001</c:v>
                </c:pt>
                <c:pt idx="2088">
                  <c:v>-52.51502</c:v>
                </c:pt>
                <c:pt idx="2089">
                  <c:v>-52.50202</c:v>
                </c:pt>
                <c:pt idx="2090">
                  <c:v>-52.48135</c:v>
                </c:pt>
                <c:pt idx="2091">
                  <c:v>-52.44397</c:v>
                </c:pt>
                <c:pt idx="2092">
                  <c:v>-52.40232</c:v>
                </c:pt>
                <c:pt idx="2093">
                  <c:v>-52.36293000000001</c:v>
                </c:pt>
                <c:pt idx="2094">
                  <c:v>-52.32868000000001</c:v>
                </c:pt>
                <c:pt idx="2095">
                  <c:v>-52.33367</c:v>
                </c:pt>
                <c:pt idx="2096">
                  <c:v>-52.34209</c:v>
                </c:pt>
                <c:pt idx="2097">
                  <c:v>-52.33116</c:v>
                </c:pt>
                <c:pt idx="2098">
                  <c:v>-52.33478</c:v>
                </c:pt>
                <c:pt idx="2099">
                  <c:v>-52.37868</c:v>
                </c:pt>
                <c:pt idx="2100">
                  <c:v>-52.43214000000001</c:v>
                </c:pt>
                <c:pt idx="2101">
                  <c:v>-52.45963</c:v>
                </c:pt>
                <c:pt idx="2102">
                  <c:v>-52.45981</c:v>
                </c:pt>
                <c:pt idx="2103">
                  <c:v>-52.41905</c:v>
                </c:pt>
                <c:pt idx="2104">
                  <c:v>-52.37271000000001</c:v>
                </c:pt>
                <c:pt idx="2105">
                  <c:v>-52.354</c:v>
                </c:pt>
                <c:pt idx="2106">
                  <c:v>-52.31813000000001</c:v>
                </c:pt>
                <c:pt idx="2107">
                  <c:v>-52.20605000000001</c:v>
                </c:pt>
                <c:pt idx="2108">
                  <c:v>-52.12422</c:v>
                </c:pt>
                <c:pt idx="2109">
                  <c:v>-52.09724000000001</c:v>
                </c:pt>
                <c:pt idx="2110">
                  <c:v>-52.07210000000001</c:v>
                </c:pt>
                <c:pt idx="2111">
                  <c:v>-52.04538</c:v>
                </c:pt>
                <c:pt idx="2112">
                  <c:v>-52.00083</c:v>
                </c:pt>
                <c:pt idx="2113">
                  <c:v>-51.9713</c:v>
                </c:pt>
                <c:pt idx="2114">
                  <c:v>-51.96684</c:v>
                </c:pt>
                <c:pt idx="2115">
                  <c:v>-51.95742</c:v>
                </c:pt>
                <c:pt idx="2116">
                  <c:v>-51.97202</c:v>
                </c:pt>
                <c:pt idx="2117">
                  <c:v>-51.99310000000001</c:v>
                </c:pt>
                <c:pt idx="2118">
                  <c:v>-52.01327</c:v>
                </c:pt>
                <c:pt idx="2119">
                  <c:v>-52.00343</c:v>
                </c:pt>
                <c:pt idx="2120">
                  <c:v>-51.9772</c:v>
                </c:pt>
                <c:pt idx="2121">
                  <c:v>-51.93032</c:v>
                </c:pt>
                <c:pt idx="2122">
                  <c:v>-51.87975</c:v>
                </c:pt>
                <c:pt idx="2123">
                  <c:v>-51.83688</c:v>
                </c:pt>
                <c:pt idx="2124">
                  <c:v>-51.78923</c:v>
                </c:pt>
                <c:pt idx="2125">
                  <c:v>-51.74464</c:v>
                </c:pt>
                <c:pt idx="2126">
                  <c:v>-51.69276000000001</c:v>
                </c:pt>
                <c:pt idx="2127">
                  <c:v>-51.72211000000003</c:v>
                </c:pt>
                <c:pt idx="2128">
                  <c:v>-51.71237000000001</c:v>
                </c:pt>
                <c:pt idx="2129">
                  <c:v>-51.68879000000001</c:v>
                </c:pt>
                <c:pt idx="2130">
                  <c:v>-51.66970000000001</c:v>
                </c:pt>
                <c:pt idx="2131">
                  <c:v>-51.66260000000001</c:v>
                </c:pt>
                <c:pt idx="2132">
                  <c:v>-51.66269000000001</c:v>
                </c:pt>
                <c:pt idx="2133">
                  <c:v>-51.71181</c:v>
                </c:pt>
                <c:pt idx="2134">
                  <c:v>-51.75849</c:v>
                </c:pt>
                <c:pt idx="2135">
                  <c:v>-51.79396000000001</c:v>
                </c:pt>
                <c:pt idx="2136">
                  <c:v>-51.83826000000001</c:v>
                </c:pt>
                <c:pt idx="2137">
                  <c:v>-51.86421</c:v>
                </c:pt>
                <c:pt idx="2138">
                  <c:v>-51.88532</c:v>
                </c:pt>
                <c:pt idx="2139">
                  <c:v>-51.87251000000001</c:v>
                </c:pt>
                <c:pt idx="2140">
                  <c:v>-51.86640000000001</c:v>
                </c:pt>
                <c:pt idx="2141">
                  <c:v>-51.85532000000001</c:v>
                </c:pt>
                <c:pt idx="2142">
                  <c:v>-51.86956</c:v>
                </c:pt>
                <c:pt idx="2143">
                  <c:v>-51.86037</c:v>
                </c:pt>
                <c:pt idx="2144">
                  <c:v>-51.85561</c:v>
                </c:pt>
                <c:pt idx="2145">
                  <c:v>-51.87218</c:v>
                </c:pt>
                <c:pt idx="2146">
                  <c:v>-51.86094000000001</c:v>
                </c:pt>
                <c:pt idx="2147">
                  <c:v>-51.85467999999997</c:v>
                </c:pt>
                <c:pt idx="2148">
                  <c:v>-51.83638000000001</c:v>
                </c:pt>
                <c:pt idx="2149">
                  <c:v>-51.7816</c:v>
                </c:pt>
                <c:pt idx="2150">
                  <c:v>-51.69582000000001</c:v>
                </c:pt>
                <c:pt idx="2151">
                  <c:v>-51.59821000000001</c:v>
                </c:pt>
                <c:pt idx="2152">
                  <c:v>-51.53868000000001</c:v>
                </c:pt>
                <c:pt idx="2153">
                  <c:v>-51.50358000000001</c:v>
                </c:pt>
                <c:pt idx="2154">
                  <c:v>-51.42295000000001</c:v>
                </c:pt>
                <c:pt idx="2155">
                  <c:v>-51.37331000000001</c:v>
                </c:pt>
                <c:pt idx="2156">
                  <c:v>-51.33784</c:v>
                </c:pt>
                <c:pt idx="2157">
                  <c:v>-51.26190000000001</c:v>
                </c:pt>
                <c:pt idx="2158">
                  <c:v>-51.22608</c:v>
                </c:pt>
                <c:pt idx="2159">
                  <c:v>-51.17977000000001</c:v>
                </c:pt>
                <c:pt idx="2160">
                  <c:v>-51.16022</c:v>
                </c:pt>
                <c:pt idx="2161">
                  <c:v>-51.17725</c:v>
                </c:pt>
                <c:pt idx="2162">
                  <c:v>-51.17513000000001</c:v>
                </c:pt>
                <c:pt idx="2163">
                  <c:v>-51.15631000000001</c:v>
                </c:pt>
                <c:pt idx="2164">
                  <c:v>-51.12530000000001</c:v>
                </c:pt>
                <c:pt idx="2165">
                  <c:v>-51.07147</c:v>
                </c:pt>
                <c:pt idx="2166">
                  <c:v>-51.05304</c:v>
                </c:pt>
                <c:pt idx="2167">
                  <c:v>-51.06303000000001</c:v>
                </c:pt>
                <c:pt idx="2168">
                  <c:v>-51.05017</c:v>
                </c:pt>
                <c:pt idx="2169">
                  <c:v>-51.04847</c:v>
                </c:pt>
                <c:pt idx="2170">
                  <c:v>-51.02057000000001</c:v>
                </c:pt>
                <c:pt idx="2171">
                  <c:v>-50.99147</c:v>
                </c:pt>
                <c:pt idx="2172">
                  <c:v>-50.97682</c:v>
                </c:pt>
                <c:pt idx="2173">
                  <c:v>-51.00122</c:v>
                </c:pt>
                <c:pt idx="2174">
                  <c:v>-50.96957000000001</c:v>
                </c:pt>
                <c:pt idx="2175">
                  <c:v>-50.92513000000001</c:v>
                </c:pt>
                <c:pt idx="2176">
                  <c:v>-50.85044999999999</c:v>
                </c:pt>
                <c:pt idx="2177">
                  <c:v>-50.77747</c:v>
                </c:pt>
                <c:pt idx="2178">
                  <c:v>-50.72119000000001</c:v>
                </c:pt>
                <c:pt idx="2179">
                  <c:v>-50.63953000000001</c:v>
                </c:pt>
                <c:pt idx="2180">
                  <c:v>-50.57859000000001</c:v>
                </c:pt>
                <c:pt idx="2181">
                  <c:v>-50.52745</c:v>
                </c:pt>
                <c:pt idx="2182">
                  <c:v>-50.49371000000001</c:v>
                </c:pt>
                <c:pt idx="2183">
                  <c:v>-50.43040000000001</c:v>
                </c:pt>
                <c:pt idx="2184">
                  <c:v>-50.39132</c:v>
                </c:pt>
                <c:pt idx="2185">
                  <c:v>-50.36264000000001</c:v>
                </c:pt>
                <c:pt idx="2186">
                  <c:v>-50.34632000000001</c:v>
                </c:pt>
                <c:pt idx="2187">
                  <c:v>-50.33363</c:v>
                </c:pt>
                <c:pt idx="2188">
                  <c:v>-50.3168</c:v>
                </c:pt>
                <c:pt idx="2189">
                  <c:v>-50.3063</c:v>
                </c:pt>
                <c:pt idx="2190">
                  <c:v>-50.28395000000001</c:v>
                </c:pt>
                <c:pt idx="2191">
                  <c:v>-50.27041000000001</c:v>
                </c:pt>
                <c:pt idx="2192">
                  <c:v>-50.25173</c:v>
                </c:pt>
                <c:pt idx="2193">
                  <c:v>-50.23439000000001</c:v>
                </c:pt>
                <c:pt idx="2194">
                  <c:v>-50.22449</c:v>
                </c:pt>
                <c:pt idx="2195">
                  <c:v>-50.22500000000001</c:v>
                </c:pt>
                <c:pt idx="2196">
                  <c:v>-50.22464</c:v>
                </c:pt>
                <c:pt idx="2197">
                  <c:v>-50.24011000000001</c:v>
                </c:pt>
                <c:pt idx="2198">
                  <c:v>-50.23520000000001</c:v>
                </c:pt>
                <c:pt idx="2199">
                  <c:v>-50.2134</c:v>
                </c:pt>
                <c:pt idx="2200">
                  <c:v>-50.19622000000001</c:v>
                </c:pt>
                <c:pt idx="2201">
                  <c:v>-50.17596</c:v>
                </c:pt>
                <c:pt idx="2202">
                  <c:v>-50.16455000000001</c:v>
                </c:pt>
                <c:pt idx="2203">
                  <c:v>-50.15454</c:v>
                </c:pt>
                <c:pt idx="2204">
                  <c:v>-50.13521000000001</c:v>
                </c:pt>
                <c:pt idx="2205">
                  <c:v>-50.12163</c:v>
                </c:pt>
                <c:pt idx="2206">
                  <c:v>-50.10149</c:v>
                </c:pt>
                <c:pt idx="2207">
                  <c:v>-50.10507000000001</c:v>
                </c:pt>
                <c:pt idx="2208">
                  <c:v>-50.10376</c:v>
                </c:pt>
                <c:pt idx="2209">
                  <c:v>-50.10666000000001</c:v>
                </c:pt>
                <c:pt idx="2210">
                  <c:v>-50.10983</c:v>
                </c:pt>
                <c:pt idx="2211">
                  <c:v>-50.09663000000001</c:v>
                </c:pt>
                <c:pt idx="2212">
                  <c:v>-50.06637000000001</c:v>
                </c:pt>
                <c:pt idx="2213">
                  <c:v>-50.04562</c:v>
                </c:pt>
                <c:pt idx="2214">
                  <c:v>-50.05637</c:v>
                </c:pt>
                <c:pt idx="2215">
                  <c:v>-50.05291000000001</c:v>
                </c:pt>
                <c:pt idx="2216">
                  <c:v>-50.07544</c:v>
                </c:pt>
                <c:pt idx="2217">
                  <c:v>-50.06046000000001</c:v>
                </c:pt>
                <c:pt idx="2218">
                  <c:v>-50.05814</c:v>
                </c:pt>
                <c:pt idx="2219">
                  <c:v>-50.07121</c:v>
                </c:pt>
                <c:pt idx="2220">
                  <c:v>-50.08948</c:v>
                </c:pt>
                <c:pt idx="2221">
                  <c:v>-50.13064</c:v>
                </c:pt>
                <c:pt idx="2222">
                  <c:v>-50.16008</c:v>
                </c:pt>
                <c:pt idx="2223">
                  <c:v>-50.17403</c:v>
                </c:pt>
                <c:pt idx="2224">
                  <c:v>-50.18035000000001</c:v>
                </c:pt>
                <c:pt idx="2225">
                  <c:v>-50.19428000000001</c:v>
                </c:pt>
                <c:pt idx="2226">
                  <c:v>-50.20379000000001</c:v>
                </c:pt>
                <c:pt idx="2227">
                  <c:v>-50.2096</c:v>
                </c:pt>
                <c:pt idx="2228">
                  <c:v>-50.19394000000001</c:v>
                </c:pt>
                <c:pt idx="2229">
                  <c:v>-50.15664</c:v>
                </c:pt>
                <c:pt idx="2230">
                  <c:v>-50.14632</c:v>
                </c:pt>
                <c:pt idx="2231">
                  <c:v>-50.11423</c:v>
                </c:pt>
                <c:pt idx="2232">
                  <c:v>-50.08765</c:v>
                </c:pt>
                <c:pt idx="2233">
                  <c:v>-50.08620000000001</c:v>
                </c:pt>
                <c:pt idx="2234">
                  <c:v>-50.09142000000001</c:v>
                </c:pt>
                <c:pt idx="2235">
                  <c:v>-50.06763</c:v>
                </c:pt>
                <c:pt idx="2236">
                  <c:v>-50.0503</c:v>
                </c:pt>
                <c:pt idx="2237">
                  <c:v>-50.04774</c:v>
                </c:pt>
                <c:pt idx="2238">
                  <c:v>-50.07864</c:v>
                </c:pt>
                <c:pt idx="2239">
                  <c:v>-50.10506</c:v>
                </c:pt>
                <c:pt idx="2240">
                  <c:v>-50.14421</c:v>
                </c:pt>
                <c:pt idx="2241">
                  <c:v>-50.18314</c:v>
                </c:pt>
                <c:pt idx="2242">
                  <c:v>-50.21439</c:v>
                </c:pt>
                <c:pt idx="2243">
                  <c:v>-50.27174</c:v>
                </c:pt>
                <c:pt idx="2244">
                  <c:v>-50.29675000000001</c:v>
                </c:pt>
                <c:pt idx="2245">
                  <c:v>-50.28857000000001</c:v>
                </c:pt>
                <c:pt idx="2246">
                  <c:v>-50.28283000000001</c:v>
                </c:pt>
                <c:pt idx="2247">
                  <c:v>-50.26390000000001</c:v>
                </c:pt>
                <c:pt idx="2248">
                  <c:v>-50.21308000000001</c:v>
                </c:pt>
                <c:pt idx="2249">
                  <c:v>-50.20817000000001</c:v>
                </c:pt>
                <c:pt idx="2250">
                  <c:v>-50.19102</c:v>
                </c:pt>
                <c:pt idx="2251">
                  <c:v>-50.20602</c:v>
                </c:pt>
                <c:pt idx="2252">
                  <c:v>-50.22164</c:v>
                </c:pt>
                <c:pt idx="2253">
                  <c:v>-50.23225000000001</c:v>
                </c:pt>
                <c:pt idx="2254">
                  <c:v>-50.25787</c:v>
                </c:pt>
                <c:pt idx="2255">
                  <c:v>-50.28914</c:v>
                </c:pt>
                <c:pt idx="2256">
                  <c:v>-50.30166</c:v>
                </c:pt>
                <c:pt idx="2257">
                  <c:v>-50.3303</c:v>
                </c:pt>
                <c:pt idx="2258">
                  <c:v>-50.32651000000001</c:v>
                </c:pt>
                <c:pt idx="2259">
                  <c:v>-50.32348</c:v>
                </c:pt>
                <c:pt idx="2260">
                  <c:v>-50.33539000000001</c:v>
                </c:pt>
                <c:pt idx="2261">
                  <c:v>-50.33702</c:v>
                </c:pt>
                <c:pt idx="2262">
                  <c:v>-50.33609</c:v>
                </c:pt>
                <c:pt idx="2263">
                  <c:v>-50.32198</c:v>
                </c:pt>
                <c:pt idx="2264">
                  <c:v>-50.29937000000001</c:v>
                </c:pt>
                <c:pt idx="2265">
                  <c:v>-50.29137000000001</c:v>
                </c:pt>
                <c:pt idx="2266">
                  <c:v>-50.29502000000001</c:v>
                </c:pt>
                <c:pt idx="2267">
                  <c:v>-50.28561000000001</c:v>
                </c:pt>
                <c:pt idx="2268">
                  <c:v>-50.26920000000001</c:v>
                </c:pt>
                <c:pt idx="2269">
                  <c:v>-50.26041000000001</c:v>
                </c:pt>
                <c:pt idx="2270">
                  <c:v>-50.24918</c:v>
                </c:pt>
                <c:pt idx="2271">
                  <c:v>-50.22518000000001</c:v>
                </c:pt>
                <c:pt idx="2272">
                  <c:v>-50.21391000000001</c:v>
                </c:pt>
                <c:pt idx="2273">
                  <c:v>-50.17128</c:v>
                </c:pt>
                <c:pt idx="2274">
                  <c:v>-50.16483</c:v>
                </c:pt>
                <c:pt idx="2275">
                  <c:v>-50.19676000000001</c:v>
                </c:pt>
                <c:pt idx="2276">
                  <c:v>-50.19334000000001</c:v>
                </c:pt>
                <c:pt idx="2277">
                  <c:v>-50.17012000000001</c:v>
                </c:pt>
                <c:pt idx="2278">
                  <c:v>-50.18869</c:v>
                </c:pt>
                <c:pt idx="2279">
                  <c:v>-50.18424</c:v>
                </c:pt>
                <c:pt idx="2280">
                  <c:v>-50.19646</c:v>
                </c:pt>
                <c:pt idx="2281">
                  <c:v>-50.21126</c:v>
                </c:pt>
                <c:pt idx="2282">
                  <c:v>-50.20509000000001</c:v>
                </c:pt>
                <c:pt idx="2283">
                  <c:v>-50.19831000000003</c:v>
                </c:pt>
                <c:pt idx="2284">
                  <c:v>-50.22023000000001</c:v>
                </c:pt>
                <c:pt idx="2285">
                  <c:v>-50.20576000000001</c:v>
                </c:pt>
                <c:pt idx="2286">
                  <c:v>-50.19455000000001</c:v>
                </c:pt>
                <c:pt idx="2287">
                  <c:v>-50.1873</c:v>
                </c:pt>
                <c:pt idx="2288">
                  <c:v>-50.19317000000001</c:v>
                </c:pt>
                <c:pt idx="2289">
                  <c:v>-50.19706</c:v>
                </c:pt>
                <c:pt idx="2290">
                  <c:v>-50.19307000000001</c:v>
                </c:pt>
                <c:pt idx="2291">
                  <c:v>-50.18919000000001</c:v>
                </c:pt>
                <c:pt idx="2292">
                  <c:v>-50.19327000000001</c:v>
                </c:pt>
                <c:pt idx="2293">
                  <c:v>-50.21719</c:v>
                </c:pt>
                <c:pt idx="2294">
                  <c:v>-50.24308000000001</c:v>
                </c:pt>
                <c:pt idx="2295">
                  <c:v>-50.25428</c:v>
                </c:pt>
                <c:pt idx="2296">
                  <c:v>-50.21717</c:v>
                </c:pt>
                <c:pt idx="2297">
                  <c:v>-50.19401000000001</c:v>
                </c:pt>
                <c:pt idx="2298">
                  <c:v>-50.19059000000001</c:v>
                </c:pt>
                <c:pt idx="2299">
                  <c:v>-50.22513000000003</c:v>
                </c:pt>
                <c:pt idx="2300">
                  <c:v>-50.23131000000001</c:v>
                </c:pt>
                <c:pt idx="2301">
                  <c:v>-50.23512000000001</c:v>
                </c:pt>
                <c:pt idx="2302">
                  <c:v>-50.22042000000001</c:v>
                </c:pt>
                <c:pt idx="2303">
                  <c:v>-50.22423000000001</c:v>
                </c:pt>
                <c:pt idx="2304">
                  <c:v>-50.22893000000001</c:v>
                </c:pt>
                <c:pt idx="2305">
                  <c:v>-50.25192000000001</c:v>
                </c:pt>
                <c:pt idx="2306">
                  <c:v>-50.26918000000001</c:v>
                </c:pt>
                <c:pt idx="2307">
                  <c:v>-50.2772</c:v>
                </c:pt>
                <c:pt idx="2308">
                  <c:v>-50.277</c:v>
                </c:pt>
                <c:pt idx="2309">
                  <c:v>-50.2811</c:v>
                </c:pt>
                <c:pt idx="2310">
                  <c:v>-50.29273000000003</c:v>
                </c:pt>
                <c:pt idx="2311">
                  <c:v>-50.29331000000001</c:v>
                </c:pt>
                <c:pt idx="2312">
                  <c:v>-50.28899000000001</c:v>
                </c:pt>
                <c:pt idx="2313">
                  <c:v>-50.3083</c:v>
                </c:pt>
                <c:pt idx="2314">
                  <c:v>-50.31215</c:v>
                </c:pt>
                <c:pt idx="2315">
                  <c:v>-50.30347</c:v>
                </c:pt>
                <c:pt idx="2316">
                  <c:v>-50.31386999999999</c:v>
                </c:pt>
                <c:pt idx="2317">
                  <c:v>-50.32229</c:v>
                </c:pt>
                <c:pt idx="2318">
                  <c:v>-50.32978</c:v>
                </c:pt>
                <c:pt idx="2319">
                  <c:v>-50.34903</c:v>
                </c:pt>
                <c:pt idx="2320">
                  <c:v>-50.36918</c:v>
                </c:pt>
                <c:pt idx="2321">
                  <c:v>-50.35996</c:v>
                </c:pt>
                <c:pt idx="2322">
                  <c:v>-50.39106</c:v>
                </c:pt>
                <c:pt idx="2323">
                  <c:v>-50.43057</c:v>
                </c:pt>
                <c:pt idx="2324">
                  <c:v>-50.43694</c:v>
                </c:pt>
                <c:pt idx="2325">
                  <c:v>-50.43533000000001</c:v>
                </c:pt>
                <c:pt idx="2326">
                  <c:v>-50.44443</c:v>
                </c:pt>
                <c:pt idx="2327">
                  <c:v>-50.4696</c:v>
                </c:pt>
                <c:pt idx="2328">
                  <c:v>-50.4864</c:v>
                </c:pt>
                <c:pt idx="2329">
                  <c:v>-50.49039000000001</c:v>
                </c:pt>
                <c:pt idx="2330">
                  <c:v>-50.48281</c:v>
                </c:pt>
                <c:pt idx="2331">
                  <c:v>-50.47102</c:v>
                </c:pt>
                <c:pt idx="2332">
                  <c:v>-50.49372</c:v>
                </c:pt>
                <c:pt idx="2333">
                  <c:v>-50.50784</c:v>
                </c:pt>
                <c:pt idx="2334">
                  <c:v>-50.47688</c:v>
                </c:pt>
                <c:pt idx="2335">
                  <c:v>-50.43972</c:v>
                </c:pt>
                <c:pt idx="2336">
                  <c:v>-50.38206</c:v>
                </c:pt>
                <c:pt idx="2337">
                  <c:v>-50.37214</c:v>
                </c:pt>
                <c:pt idx="2338">
                  <c:v>-50.38523</c:v>
                </c:pt>
                <c:pt idx="2339">
                  <c:v>-50.38076</c:v>
                </c:pt>
                <c:pt idx="2340">
                  <c:v>-50.28384</c:v>
                </c:pt>
                <c:pt idx="2341">
                  <c:v>-50.22296000000001</c:v>
                </c:pt>
                <c:pt idx="2342">
                  <c:v>-50.18739</c:v>
                </c:pt>
                <c:pt idx="2343">
                  <c:v>-50.18044</c:v>
                </c:pt>
                <c:pt idx="2344">
                  <c:v>-50.19661000000001</c:v>
                </c:pt>
                <c:pt idx="2345">
                  <c:v>-50.20415000000001</c:v>
                </c:pt>
                <c:pt idx="2346">
                  <c:v>-50.22538000000001</c:v>
                </c:pt>
                <c:pt idx="2347">
                  <c:v>-50.19745</c:v>
                </c:pt>
                <c:pt idx="2348">
                  <c:v>-50.11735</c:v>
                </c:pt>
                <c:pt idx="2349">
                  <c:v>-50.06181</c:v>
                </c:pt>
                <c:pt idx="2350">
                  <c:v>-49.99491000000001</c:v>
                </c:pt>
                <c:pt idx="2351">
                  <c:v>-49.85131</c:v>
                </c:pt>
                <c:pt idx="2352">
                  <c:v>-49.79794000000001</c:v>
                </c:pt>
                <c:pt idx="2353">
                  <c:v>-49.74471000000001</c:v>
                </c:pt>
                <c:pt idx="2354">
                  <c:v>-49.69503000000001</c:v>
                </c:pt>
                <c:pt idx="2355">
                  <c:v>-49.69912000000001</c:v>
                </c:pt>
                <c:pt idx="2356">
                  <c:v>-49.65069</c:v>
                </c:pt>
                <c:pt idx="2357">
                  <c:v>-49.67403</c:v>
                </c:pt>
                <c:pt idx="2358">
                  <c:v>-49.62890000000001</c:v>
                </c:pt>
                <c:pt idx="2359">
                  <c:v>-49.63091000000001</c:v>
                </c:pt>
                <c:pt idx="2360">
                  <c:v>-49.60742</c:v>
                </c:pt>
                <c:pt idx="2361">
                  <c:v>-49.60093000000001</c:v>
                </c:pt>
                <c:pt idx="2362">
                  <c:v>-49.59182000000001</c:v>
                </c:pt>
                <c:pt idx="2363">
                  <c:v>-49.63131000000001</c:v>
                </c:pt>
                <c:pt idx="2364">
                  <c:v>-49.58482</c:v>
                </c:pt>
                <c:pt idx="2365">
                  <c:v>-49.64842</c:v>
                </c:pt>
                <c:pt idx="2366">
                  <c:v>-49.69513000000003</c:v>
                </c:pt>
                <c:pt idx="2367">
                  <c:v>-49.70955000000001</c:v>
                </c:pt>
                <c:pt idx="2368">
                  <c:v>-49.68403</c:v>
                </c:pt>
                <c:pt idx="2369">
                  <c:v>-49.73537000000001</c:v>
                </c:pt>
                <c:pt idx="2370">
                  <c:v>-49.73854000000001</c:v>
                </c:pt>
                <c:pt idx="2371">
                  <c:v>-49.77464000000001</c:v>
                </c:pt>
                <c:pt idx="2372">
                  <c:v>-49.76109</c:v>
                </c:pt>
                <c:pt idx="2373">
                  <c:v>-49.84378</c:v>
                </c:pt>
                <c:pt idx="2374">
                  <c:v>-49.88311</c:v>
                </c:pt>
                <c:pt idx="2375">
                  <c:v>-49.94299</c:v>
                </c:pt>
                <c:pt idx="2376">
                  <c:v>-49.93185</c:v>
                </c:pt>
                <c:pt idx="2377">
                  <c:v>-49.96276</c:v>
                </c:pt>
                <c:pt idx="2378">
                  <c:v>-49.95637</c:v>
                </c:pt>
                <c:pt idx="2379">
                  <c:v>-49.95636</c:v>
                </c:pt>
                <c:pt idx="2380">
                  <c:v>-49.98475</c:v>
                </c:pt>
                <c:pt idx="2381">
                  <c:v>-50.00811000000001</c:v>
                </c:pt>
                <c:pt idx="2382">
                  <c:v>-50.09192</c:v>
                </c:pt>
                <c:pt idx="2383">
                  <c:v>-50.18071000000001</c:v>
                </c:pt>
                <c:pt idx="2384">
                  <c:v>-50.22136000000001</c:v>
                </c:pt>
                <c:pt idx="2385">
                  <c:v>-50.20813000000001</c:v>
                </c:pt>
                <c:pt idx="2386">
                  <c:v>-50.15911000000001</c:v>
                </c:pt>
                <c:pt idx="2387">
                  <c:v>-50.06661000000001</c:v>
                </c:pt>
                <c:pt idx="2388">
                  <c:v>-49.99523000000001</c:v>
                </c:pt>
                <c:pt idx="2389">
                  <c:v>-49.97791</c:v>
                </c:pt>
                <c:pt idx="2390">
                  <c:v>-49.96922</c:v>
                </c:pt>
                <c:pt idx="2391">
                  <c:v>-49.92874000000001</c:v>
                </c:pt>
                <c:pt idx="2392">
                  <c:v>-49.91251000000001</c:v>
                </c:pt>
                <c:pt idx="2393">
                  <c:v>-49.8838</c:v>
                </c:pt>
                <c:pt idx="2394">
                  <c:v>-49.85087999999999</c:v>
                </c:pt>
                <c:pt idx="2395">
                  <c:v>-49.8274</c:v>
                </c:pt>
                <c:pt idx="2396">
                  <c:v>-49.79371000000001</c:v>
                </c:pt>
                <c:pt idx="2397">
                  <c:v>-49.75366</c:v>
                </c:pt>
                <c:pt idx="2398">
                  <c:v>-49.71171000000001</c:v>
                </c:pt>
                <c:pt idx="2399">
                  <c:v>-49.66162000000001</c:v>
                </c:pt>
                <c:pt idx="2400">
                  <c:v>-49.59291000000001</c:v>
                </c:pt>
                <c:pt idx="2401">
                  <c:v>-49.54642</c:v>
                </c:pt>
                <c:pt idx="2402">
                  <c:v>-49.50418000000001</c:v>
                </c:pt>
                <c:pt idx="2403">
                  <c:v>-49.50391000000001</c:v>
                </c:pt>
                <c:pt idx="2404">
                  <c:v>-49.43590000000001</c:v>
                </c:pt>
                <c:pt idx="2405">
                  <c:v>-49.4776</c:v>
                </c:pt>
                <c:pt idx="2406">
                  <c:v>-49.47427</c:v>
                </c:pt>
                <c:pt idx="2407">
                  <c:v>-49.46509000000001</c:v>
                </c:pt>
                <c:pt idx="2408">
                  <c:v>-49.58453</c:v>
                </c:pt>
                <c:pt idx="2409">
                  <c:v>-49.48473</c:v>
                </c:pt>
                <c:pt idx="2410">
                  <c:v>-49.49937000000001</c:v>
                </c:pt>
                <c:pt idx="2411">
                  <c:v>-49.56863000000001</c:v>
                </c:pt>
                <c:pt idx="2412">
                  <c:v>-49.60120000000001</c:v>
                </c:pt>
                <c:pt idx="2413">
                  <c:v>-49.59486</c:v>
                </c:pt>
                <c:pt idx="2414">
                  <c:v>-49.63602</c:v>
                </c:pt>
                <c:pt idx="2415">
                  <c:v>-49.64403</c:v>
                </c:pt>
                <c:pt idx="2416">
                  <c:v>-49.62289000000001</c:v>
                </c:pt>
                <c:pt idx="2417">
                  <c:v>-49.62292000000001</c:v>
                </c:pt>
                <c:pt idx="2418">
                  <c:v>-49.62231000000003</c:v>
                </c:pt>
                <c:pt idx="2419">
                  <c:v>-49.62528000000001</c:v>
                </c:pt>
                <c:pt idx="2420">
                  <c:v>-49.62812000000001</c:v>
                </c:pt>
                <c:pt idx="2421">
                  <c:v>-49.62124</c:v>
                </c:pt>
                <c:pt idx="2422">
                  <c:v>-49.61515000000001</c:v>
                </c:pt>
                <c:pt idx="2423">
                  <c:v>-49.59389</c:v>
                </c:pt>
                <c:pt idx="2424">
                  <c:v>-49.58643</c:v>
                </c:pt>
                <c:pt idx="2425">
                  <c:v>-49.59085</c:v>
                </c:pt>
                <c:pt idx="2426">
                  <c:v>-49.58327</c:v>
                </c:pt>
                <c:pt idx="2427">
                  <c:v>-49.58232</c:v>
                </c:pt>
                <c:pt idx="2428">
                  <c:v>-49.59905000000001</c:v>
                </c:pt>
                <c:pt idx="2429">
                  <c:v>-49.60679000000001</c:v>
                </c:pt>
                <c:pt idx="2430">
                  <c:v>-49.62263000000001</c:v>
                </c:pt>
                <c:pt idx="2431">
                  <c:v>-49.64539000000001</c:v>
                </c:pt>
                <c:pt idx="2432">
                  <c:v>-49.64672</c:v>
                </c:pt>
                <c:pt idx="2433">
                  <c:v>-49.66154</c:v>
                </c:pt>
                <c:pt idx="2434">
                  <c:v>-49.65759</c:v>
                </c:pt>
                <c:pt idx="2435">
                  <c:v>-49.67426</c:v>
                </c:pt>
                <c:pt idx="2436">
                  <c:v>-49.67334</c:v>
                </c:pt>
                <c:pt idx="2437">
                  <c:v>-49.67225000000001</c:v>
                </c:pt>
                <c:pt idx="2438">
                  <c:v>-49.65107</c:v>
                </c:pt>
                <c:pt idx="2439">
                  <c:v>-49.64126</c:v>
                </c:pt>
                <c:pt idx="2440">
                  <c:v>-49.62029000000001</c:v>
                </c:pt>
                <c:pt idx="2441">
                  <c:v>-49.59830000000001</c:v>
                </c:pt>
                <c:pt idx="2442">
                  <c:v>-49.59220000000001</c:v>
                </c:pt>
                <c:pt idx="2443">
                  <c:v>-49.63557000000001</c:v>
                </c:pt>
                <c:pt idx="2444">
                  <c:v>-49.65713</c:v>
                </c:pt>
                <c:pt idx="2445">
                  <c:v>-49.6762</c:v>
                </c:pt>
                <c:pt idx="2446">
                  <c:v>-49.6876</c:v>
                </c:pt>
                <c:pt idx="2447">
                  <c:v>-49.70739000000001</c:v>
                </c:pt>
                <c:pt idx="2448">
                  <c:v>-49.71001000000001</c:v>
                </c:pt>
                <c:pt idx="2449">
                  <c:v>-49.71668</c:v>
                </c:pt>
                <c:pt idx="2450">
                  <c:v>-49.72130000000001</c:v>
                </c:pt>
                <c:pt idx="2451">
                  <c:v>-49.73772</c:v>
                </c:pt>
                <c:pt idx="2452">
                  <c:v>-49.75626</c:v>
                </c:pt>
                <c:pt idx="2453">
                  <c:v>-49.75073000000001</c:v>
                </c:pt>
                <c:pt idx="2454">
                  <c:v>-49.74637000000001</c:v>
                </c:pt>
                <c:pt idx="2455">
                  <c:v>-49.75947</c:v>
                </c:pt>
                <c:pt idx="2456">
                  <c:v>-49.76884000000001</c:v>
                </c:pt>
                <c:pt idx="2457">
                  <c:v>-49.79593000000001</c:v>
                </c:pt>
                <c:pt idx="2458">
                  <c:v>-49.80087</c:v>
                </c:pt>
                <c:pt idx="2459">
                  <c:v>-49.8166</c:v>
                </c:pt>
                <c:pt idx="2460">
                  <c:v>-49.8723</c:v>
                </c:pt>
                <c:pt idx="2461">
                  <c:v>-49.8982</c:v>
                </c:pt>
                <c:pt idx="2462">
                  <c:v>-49.93862</c:v>
                </c:pt>
                <c:pt idx="2463">
                  <c:v>-49.95119</c:v>
                </c:pt>
                <c:pt idx="2464">
                  <c:v>-49.94401</c:v>
                </c:pt>
                <c:pt idx="2465">
                  <c:v>-49.91453</c:v>
                </c:pt>
                <c:pt idx="2466">
                  <c:v>-49.88977</c:v>
                </c:pt>
                <c:pt idx="2467">
                  <c:v>-49.85359</c:v>
                </c:pt>
                <c:pt idx="2468">
                  <c:v>-49.84348</c:v>
                </c:pt>
                <c:pt idx="2469">
                  <c:v>-49.82446</c:v>
                </c:pt>
                <c:pt idx="2470">
                  <c:v>-49.82972</c:v>
                </c:pt>
                <c:pt idx="2471">
                  <c:v>-49.81586</c:v>
                </c:pt>
                <c:pt idx="2472">
                  <c:v>-49.8122</c:v>
                </c:pt>
                <c:pt idx="2473">
                  <c:v>-49.83304</c:v>
                </c:pt>
                <c:pt idx="2474">
                  <c:v>-49.82555000000001</c:v>
                </c:pt>
                <c:pt idx="2475">
                  <c:v>-49.83038000000001</c:v>
                </c:pt>
                <c:pt idx="2476">
                  <c:v>-49.81511000000001</c:v>
                </c:pt>
                <c:pt idx="2477">
                  <c:v>-49.81361</c:v>
                </c:pt>
                <c:pt idx="2478">
                  <c:v>-49.82266000000001</c:v>
                </c:pt>
                <c:pt idx="2479">
                  <c:v>-49.83574</c:v>
                </c:pt>
                <c:pt idx="2480">
                  <c:v>-49.83333000000001</c:v>
                </c:pt>
                <c:pt idx="2481">
                  <c:v>-49.83747</c:v>
                </c:pt>
                <c:pt idx="2482">
                  <c:v>-49.81466999999999</c:v>
                </c:pt>
                <c:pt idx="2483">
                  <c:v>-49.77766</c:v>
                </c:pt>
                <c:pt idx="2484">
                  <c:v>-49.76342000000001</c:v>
                </c:pt>
                <c:pt idx="2485">
                  <c:v>-49.75302000000001</c:v>
                </c:pt>
                <c:pt idx="2486">
                  <c:v>-49.74837000000001</c:v>
                </c:pt>
                <c:pt idx="2487">
                  <c:v>-49.72484</c:v>
                </c:pt>
                <c:pt idx="2488">
                  <c:v>-49.7408</c:v>
                </c:pt>
                <c:pt idx="2489">
                  <c:v>-49.74604</c:v>
                </c:pt>
                <c:pt idx="2490">
                  <c:v>-49.77811000000001</c:v>
                </c:pt>
                <c:pt idx="2491">
                  <c:v>-49.78421</c:v>
                </c:pt>
                <c:pt idx="2492">
                  <c:v>-49.77977000000001</c:v>
                </c:pt>
                <c:pt idx="2493">
                  <c:v>-49.78395000000001</c:v>
                </c:pt>
                <c:pt idx="2494">
                  <c:v>-49.75121</c:v>
                </c:pt>
                <c:pt idx="2495">
                  <c:v>-49.73933000000001</c:v>
                </c:pt>
                <c:pt idx="2496">
                  <c:v>-49.74637000000001</c:v>
                </c:pt>
                <c:pt idx="2497">
                  <c:v>-49.76662</c:v>
                </c:pt>
                <c:pt idx="2498">
                  <c:v>-49.79933000000001</c:v>
                </c:pt>
                <c:pt idx="2499">
                  <c:v>-49.81748999999999</c:v>
                </c:pt>
                <c:pt idx="2500">
                  <c:v>-49.81126</c:v>
                </c:pt>
                <c:pt idx="2501">
                  <c:v>-49.82734</c:v>
                </c:pt>
                <c:pt idx="2502">
                  <c:v>-49.81434</c:v>
                </c:pt>
                <c:pt idx="2503">
                  <c:v>-49.79882000000001</c:v>
                </c:pt>
                <c:pt idx="2504">
                  <c:v>-49.78201000000001</c:v>
                </c:pt>
                <c:pt idx="2505">
                  <c:v>-49.78009</c:v>
                </c:pt>
                <c:pt idx="2506">
                  <c:v>-49.80006</c:v>
                </c:pt>
                <c:pt idx="2507">
                  <c:v>-49.83155</c:v>
                </c:pt>
                <c:pt idx="2508">
                  <c:v>-49.88217</c:v>
                </c:pt>
                <c:pt idx="2509">
                  <c:v>-49.90347</c:v>
                </c:pt>
                <c:pt idx="2510">
                  <c:v>-49.94754</c:v>
                </c:pt>
                <c:pt idx="2511">
                  <c:v>-49.98029</c:v>
                </c:pt>
                <c:pt idx="2512">
                  <c:v>-49.99577000000001</c:v>
                </c:pt>
                <c:pt idx="2513">
                  <c:v>-49.97184</c:v>
                </c:pt>
                <c:pt idx="2514">
                  <c:v>-49.93023</c:v>
                </c:pt>
                <c:pt idx="2515">
                  <c:v>-49.87373</c:v>
                </c:pt>
                <c:pt idx="2516">
                  <c:v>-49.87894</c:v>
                </c:pt>
                <c:pt idx="2517">
                  <c:v>-49.87922</c:v>
                </c:pt>
                <c:pt idx="2518">
                  <c:v>-49.8744</c:v>
                </c:pt>
                <c:pt idx="2519">
                  <c:v>-49.89926000000001</c:v>
                </c:pt>
                <c:pt idx="2520">
                  <c:v>-49.92004</c:v>
                </c:pt>
                <c:pt idx="2521">
                  <c:v>-49.96685</c:v>
                </c:pt>
                <c:pt idx="2522">
                  <c:v>-50.02427</c:v>
                </c:pt>
                <c:pt idx="2523">
                  <c:v>-49.96689</c:v>
                </c:pt>
                <c:pt idx="2524">
                  <c:v>-49.94923</c:v>
                </c:pt>
                <c:pt idx="2525">
                  <c:v>-49.85012</c:v>
                </c:pt>
                <c:pt idx="2526">
                  <c:v>-49.85261</c:v>
                </c:pt>
                <c:pt idx="2527">
                  <c:v>-49.85535</c:v>
                </c:pt>
                <c:pt idx="2528">
                  <c:v>-49.72388</c:v>
                </c:pt>
                <c:pt idx="2529">
                  <c:v>-49.71208</c:v>
                </c:pt>
                <c:pt idx="2530">
                  <c:v>-49.70008</c:v>
                </c:pt>
                <c:pt idx="2531">
                  <c:v>-49.64765</c:v>
                </c:pt>
                <c:pt idx="2532">
                  <c:v>-49.67778000000001</c:v>
                </c:pt>
                <c:pt idx="2533">
                  <c:v>-49.65175</c:v>
                </c:pt>
                <c:pt idx="2534">
                  <c:v>-49.68008</c:v>
                </c:pt>
                <c:pt idx="2535">
                  <c:v>-49.68054</c:v>
                </c:pt>
                <c:pt idx="2536">
                  <c:v>-49.66788</c:v>
                </c:pt>
                <c:pt idx="2537">
                  <c:v>-49.69895000000003</c:v>
                </c:pt>
                <c:pt idx="2538">
                  <c:v>-49.74888</c:v>
                </c:pt>
                <c:pt idx="2539">
                  <c:v>-49.78948</c:v>
                </c:pt>
                <c:pt idx="2540">
                  <c:v>-49.77269000000001</c:v>
                </c:pt>
                <c:pt idx="2541">
                  <c:v>-49.75404</c:v>
                </c:pt>
                <c:pt idx="2542">
                  <c:v>-49.77689</c:v>
                </c:pt>
                <c:pt idx="2543">
                  <c:v>-49.70045000000001</c:v>
                </c:pt>
                <c:pt idx="2544">
                  <c:v>-49.53355000000001</c:v>
                </c:pt>
                <c:pt idx="2545">
                  <c:v>-49.61965</c:v>
                </c:pt>
                <c:pt idx="2546">
                  <c:v>-49.55161</c:v>
                </c:pt>
                <c:pt idx="2547">
                  <c:v>-49.53612000000001</c:v>
                </c:pt>
                <c:pt idx="2548">
                  <c:v>-49.49736</c:v>
                </c:pt>
                <c:pt idx="2549">
                  <c:v>-49.49147</c:v>
                </c:pt>
                <c:pt idx="2550">
                  <c:v>-49.47731</c:v>
                </c:pt>
                <c:pt idx="2551">
                  <c:v>-49.48179</c:v>
                </c:pt>
                <c:pt idx="2552">
                  <c:v>-49.48471</c:v>
                </c:pt>
                <c:pt idx="2553">
                  <c:v>-49.45164999999999</c:v>
                </c:pt>
                <c:pt idx="2554">
                  <c:v>-49.46823000000001</c:v>
                </c:pt>
                <c:pt idx="2555">
                  <c:v>-49.46283000000001</c:v>
                </c:pt>
                <c:pt idx="2556">
                  <c:v>-49.48353</c:v>
                </c:pt>
                <c:pt idx="2557">
                  <c:v>-49.47281</c:v>
                </c:pt>
                <c:pt idx="2558">
                  <c:v>-49.47945</c:v>
                </c:pt>
                <c:pt idx="2559">
                  <c:v>-49.46169</c:v>
                </c:pt>
                <c:pt idx="2560">
                  <c:v>-49.4467</c:v>
                </c:pt>
                <c:pt idx="2561">
                  <c:v>-49.42738000000001</c:v>
                </c:pt>
                <c:pt idx="2562">
                  <c:v>-49.41353</c:v>
                </c:pt>
                <c:pt idx="2563">
                  <c:v>-49.40053</c:v>
                </c:pt>
                <c:pt idx="2564">
                  <c:v>-49.36921</c:v>
                </c:pt>
                <c:pt idx="2565">
                  <c:v>-49.33354000000001</c:v>
                </c:pt>
                <c:pt idx="2566">
                  <c:v>-49.29225000000001</c:v>
                </c:pt>
                <c:pt idx="2567">
                  <c:v>-49.24323000000001</c:v>
                </c:pt>
                <c:pt idx="2568">
                  <c:v>-49.23976000000001</c:v>
                </c:pt>
                <c:pt idx="2569">
                  <c:v>-49.30993</c:v>
                </c:pt>
                <c:pt idx="2570">
                  <c:v>-49.42005</c:v>
                </c:pt>
                <c:pt idx="2571">
                  <c:v>-49.49923000000001</c:v>
                </c:pt>
                <c:pt idx="2572">
                  <c:v>-49.48334000000001</c:v>
                </c:pt>
                <c:pt idx="2573">
                  <c:v>-49.42286</c:v>
                </c:pt>
                <c:pt idx="2574">
                  <c:v>-49.39302</c:v>
                </c:pt>
                <c:pt idx="2575">
                  <c:v>-49.37938</c:v>
                </c:pt>
                <c:pt idx="2576">
                  <c:v>-49.31505</c:v>
                </c:pt>
                <c:pt idx="2577">
                  <c:v>-49.18463</c:v>
                </c:pt>
                <c:pt idx="2578">
                  <c:v>-49.12682</c:v>
                </c:pt>
                <c:pt idx="2579">
                  <c:v>-49.07532000000001</c:v>
                </c:pt>
                <c:pt idx="2580">
                  <c:v>-49.01049</c:v>
                </c:pt>
                <c:pt idx="2581">
                  <c:v>-48.91077</c:v>
                </c:pt>
                <c:pt idx="2582">
                  <c:v>-48.87966</c:v>
                </c:pt>
                <c:pt idx="2583">
                  <c:v>-48.89794000000001</c:v>
                </c:pt>
                <c:pt idx="2584">
                  <c:v>-48.91822000000001</c:v>
                </c:pt>
                <c:pt idx="2585">
                  <c:v>-49.05084</c:v>
                </c:pt>
                <c:pt idx="2586">
                  <c:v>-49.14502</c:v>
                </c:pt>
                <c:pt idx="2587">
                  <c:v>-49.17204</c:v>
                </c:pt>
                <c:pt idx="2588">
                  <c:v>-49.15239000000001</c:v>
                </c:pt>
                <c:pt idx="2589">
                  <c:v>-49.14172000000001</c:v>
                </c:pt>
                <c:pt idx="2590">
                  <c:v>-49.10875000000001</c:v>
                </c:pt>
                <c:pt idx="2591">
                  <c:v>-49.10688</c:v>
                </c:pt>
                <c:pt idx="2592">
                  <c:v>-49.0818</c:v>
                </c:pt>
                <c:pt idx="2593">
                  <c:v>-49.09275000000001</c:v>
                </c:pt>
                <c:pt idx="2594">
                  <c:v>-49.08745</c:v>
                </c:pt>
                <c:pt idx="2595">
                  <c:v>-49.06384000000001</c:v>
                </c:pt>
                <c:pt idx="2596">
                  <c:v>-49.04798</c:v>
                </c:pt>
                <c:pt idx="2597">
                  <c:v>-49.03546</c:v>
                </c:pt>
                <c:pt idx="2598">
                  <c:v>-49.02093000000001</c:v>
                </c:pt>
                <c:pt idx="2599">
                  <c:v>-49.0162</c:v>
                </c:pt>
                <c:pt idx="2600">
                  <c:v>-49.10188</c:v>
                </c:pt>
                <c:pt idx="2601">
                  <c:v>-49.19197000000001</c:v>
                </c:pt>
                <c:pt idx="2602">
                  <c:v>-49.27570000000001</c:v>
                </c:pt>
                <c:pt idx="2603">
                  <c:v>-49.32905</c:v>
                </c:pt>
                <c:pt idx="2604">
                  <c:v>-49.3847</c:v>
                </c:pt>
                <c:pt idx="2605">
                  <c:v>-49.40714000000001</c:v>
                </c:pt>
                <c:pt idx="2606">
                  <c:v>-49.41637</c:v>
                </c:pt>
                <c:pt idx="2607">
                  <c:v>-49.40703</c:v>
                </c:pt>
                <c:pt idx="2608">
                  <c:v>-49.40018000000001</c:v>
                </c:pt>
                <c:pt idx="2609">
                  <c:v>-49.40014</c:v>
                </c:pt>
                <c:pt idx="2610">
                  <c:v>-49.41426999999999</c:v>
                </c:pt>
                <c:pt idx="2611">
                  <c:v>-49.37472</c:v>
                </c:pt>
                <c:pt idx="2612">
                  <c:v>-49.37794</c:v>
                </c:pt>
                <c:pt idx="2613">
                  <c:v>-49.38241</c:v>
                </c:pt>
                <c:pt idx="2614">
                  <c:v>-49.40507</c:v>
                </c:pt>
                <c:pt idx="2615">
                  <c:v>-49.45918</c:v>
                </c:pt>
                <c:pt idx="2616">
                  <c:v>-49.49554000000001</c:v>
                </c:pt>
                <c:pt idx="2617">
                  <c:v>-49.49816000000001</c:v>
                </c:pt>
                <c:pt idx="2618">
                  <c:v>-49.5197</c:v>
                </c:pt>
                <c:pt idx="2619">
                  <c:v>-49.53016</c:v>
                </c:pt>
                <c:pt idx="2620">
                  <c:v>-49.53207000000001</c:v>
                </c:pt>
                <c:pt idx="2621">
                  <c:v>-49.52446</c:v>
                </c:pt>
                <c:pt idx="2622">
                  <c:v>-49.53650000000001</c:v>
                </c:pt>
                <c:pt idx="2623">
                  <c:v>-49.55153</c:v>
                </c:pt>
                <c:pt idx="2624">
                  <c:v>-49.54119</c:v>
                </c:pt>
                <c:pt idx="2625">
                  <c:v>-49.52739000000001</c:v>
                </c:pt>
                <c:pt idx="2626">
                  <c:v>-49.50772000000001</c:v>
                </c:pt>
                <c:pt idx="2627">
                  <c:v>-49.48841</c:v>
                </c:pt>
                <c:pt idx="2628">
                  <c:v>-49.43224</c:v>
                </c:pt>
                <c:pt idx="2629">
                  <c:v>-49.4035</c:v>
                </c:pt>
                <c:pt idx="2630">
                  <c:v>-49.38219</c:v>
                </c:pt>
                <c:pt idx="2631">
                  <c:v>-49.3717</c:v>
                </c:pt>
                <c:pt idx="2632">
                  <c:v>-49.35328</c:v>
                </c:pt>
                <c:pt idx="2633">
                  <c:v>-49.31318</c:v>
                </c:pt>
                <c:pt idx="2634">
                  <c:v>-49.26004000000001</c:v>
                </c:pt>
                <c:pt idx="2635">
                  <c:v>-49.20381000000001</c:v>
                </c:pt>
                <c:pt idx="2636">
                  <c:v>-49.12497000000001</c:v>
                </c:pt>
                <c:pt idx="2637">
                  <c:v>-49.0577</c:v>
                </c:pt>
                <c:pt idx="2638">
                  <c:v>-48.97773</c:v>
                </c:pt>
                <c:pt idx="2639">
                  <c:v>-48.9292</c:v>
                </c:pt>
                <c:pt idx="2640">
                  <c:v>-48.86144</c:v>
                </c:pt>
                <c:pt idx="2641">
                  <c:v>-48.79517000000003</c:v>
                </c:pt>
                <c:pt idx="2642">
                  <c:v>-48.73502000000001</c:v>
                </c:pt>
                <c:pt idx="2643">
                  <c:v>-48.71128</c:v>
                </c:pt>
                <c:pt idx="2644">
                  <c:v>-48.70767</c:v>
                </c:pt>
                <c:pt idx="2645">
                  <c:v>-48.70155000000001</c:v>
                </c:pt>
                <c:pt idx="2646">
                  <c:v>-48.71826</c:v>
                </c:pt>
                <c:pt idx="2647">
                  <c:v>-48.70358</c:v>
                </c:pt>
                <c:pt idx="2648">
                  <c:v>-48.76948</c:v>
                </c:pt>
                <c:pt idx="2649">
                  <c:v>-48.77778</c:v>
                </c:pt>
                <c:pt idx="2650">
                  <c:v>-48.91587</c:v>
                </c:pt>
                <c:pt idx="2651">
                  <c:v>-49.03227000000001</c:v>
                </c:pt>
                <c:pt idx="2652">
                  <c:v>-49.11446</c:v>
                </c:pt>
                <c:pt idx="2653">
                  <c:v>-49.18846000000001</c:v>
                </c:pt>
                <c:pt idx="2654">
                  <c:v>-49.21096</c:v>
                </c:pt>
                <c:pt idx="2655">
                  <c:v>-49.19196</c:v>
                </c:pt>
                <c:pt idx="2656">
                  <c:v>-49.15429</c:v>
                </c:pt>
                <c:pt idx="2657">
                  <c:v>-49.11979</c:v>
                </c:pt>
                <c:pt idx="2658">
                  <c:v>-49.05874</c:v>
                </c:pt>
                <c:pt idx="2659">
                  <c:v>-48.99</c:v>
                </c:pt>
                <c:pt idx="2660">
                  <c:v>-48.93828000000001</c:v>
                </c:pt>
                <c:pt idx="2661">
                  <c:v>-48.8954</c:v>
                </c:pt>
                <c:pt idx="2662">
                  <c:v>-48.89411000000001</c:v>
                </c:pt>
                <c:pt idx="2663">
                  <c:v>-48.8839</c:v>
                </c:pt>
                <c:pt idx="2664">
                  <c:v>-48.85004</c:v>
                </c:pt>
                <c:pt idx="2665">
                  <c:v>-48.76695000000001</c:v>
                </c:pt>
                <c:pt idx="2666">
                  <c:v>-48.74065</c:v>
                </c:pt>
                <c:pt idx="2667">
                  <c:v>-48.71368</c:v>
                </c:pt>
                <c:pt idx="2668">
                  <c:v>-48.65636000000001</c:v>
                </c:pt>
                <c:pt idx="2669">
                  <c:v>-48.65462</c:v>
                </c:pt>
                <c:pt idx="2670">
                  <c:v>-48.60486</c:v>
                </c:pt>
                <c:pt idx="2671">
                  <c:v>-48.59348</c:v>
                </c:pt>
                <c:pt idx="2672">
                  <c:v>-48.5615</c:v>
                </c:pt>
                <c:pt idx="2673">
                  <c:v>-48.5093</c:v>
                </c:pt>
                <c:pt idx="2674">
                  <c:v>-48.44188999999999</c:v>
                </c:pt>
                <c:pt idx="2675">
                  <c:v>-48.35678</c:v>
                </c:pt>
                <c:pt idx="2676">
                  <c:v>-48.30663</c:v>
                </c:pt>
                <c:pt idx="2677">
                  <c:v>-48.26550000000001</c:v>
                </c:pt>
                <c:pt idx="2678">
                  <c:v>-48.25827</c:v>
                </c:pt>
                <c:pt idx="2679">
                  <c:v>-48.20795000000001</c:v>
                </c:pt>
                <c:pt idx="2680">
                  <c:v>-48.24206</c:v>
                </c:pt>
                <c:pt idx="2681">
                  <c:v>-48.31628</c:v>
                </c:pt>
                <c:pt idx="2682">
                  <c:v>-48.30956</c:v>
                </c:pt>
                <c:pt idx="2683">
                  <c:v>-48.3057</c:v>
                </c:pt>
                <c:pt idx="2684">
                  <c:v>-48.36674</c:v>
                </c:pt>
                <c:pt idx="2685">
                  <c:v>-48.4578</c:v>
                </c:pt>
                <c:pt idx="2686">
                  <c:v>-48.54791</c:v>
                </c:pt>
                <c:pt idx="2687">
                  <c:v>-48.64598</c:v>
                </c:pt>
                <c:pt idx="2688">
                  <c:v>-48.69979000000001</c:v>
                </c:pt>
                <c:pt idx="2689">
                  <c:v>-48.76369000000001</c:v>
                </c:pt>
                <c:pt idx="2690">
                  <c:v>-48.77425</c:v>
                </c:pt>
                <c:pt idx="2691">
                  <c:v>-48.79754000000001</c:v>
                </c:pt>
                <c:pt idx="2692">
                  <c:v>-48.82756000000001</c:v>
                </c:pt>
                <c:pt idx="2693">
                  <c:v>-48.84126999999999</c:v>
                </c:pt>
                <c:pt idx="2694">
                  <c:v>-48.89692</c:v>
                </c:pt>
                <c:pt idx="2695">
                  <c:v>-48.86954</c:v>
                </c:pt>
                <c:pt idx="2696">
                  <c:v>-48.92670000000001</c:v>
                </c:pt>
                <c:pt idx="2697">
                  <c:v>-48.99567000000001</c:v>
                </c:pt>
                <c:pt idx="2698">
                  <c:v>-49.09764000000001</c:v>
                </c:pt>
                <c:pt idx="2699">
                  <c:v>-49.16259000000001</c:v>
                </c:pt>
                <c:pt idx="2700">
                  <c:v>-49.13240000000001</c:v>
                </c:pt>
                <c:pt idx="2701">
                  <c:v>-49.13084000000001</c:v>
                </c:pt>
                <c:pt idx="2702">
                  <c:v>-49.061</c:v>
                </c:pt>
                <c:pt idx="2703">
                  <c:v>-49.03136000000001</c:v>
                </c:pt>
                <c:pt idx="2704">
                  <c:v>-48.99832000000001</c:v>
                </c:pt>
                <c:pt idx="2705">
                  <c:v>-48.93765</c:v>
                </c:pt>
                <c:pt idx="2706">
                  <c:v>-48.90472</c:v>
                </c:pt>
                <c:pt idx="2707">
                  <c:v>-48.899</c:v>
                </c:pt>
                <c:pt idx="2708">
                  <c:v>-48.81773</c:v>
                </c:pt>
                <c:pt idx="2709">
                  <c:v>-48.76276000000001</c:v>
                </c:pt>
                <c:pt idx="2710">
                  <c:v>-48.68494</c:v>
                </c:pt>
                <c:pt idx="2711">
                  <c:v>-48.67062</c:v>
                </c:pt>
                <c:pt idx="2712">
                  <c:v>-48.63149</c:v>
                </c:pt>
                <c:pt idx="2713">
                  <c:v>-48.59623000000001</c:v>
                </c:pt>
                <c:pt idx="2714">
                  <c:v>-48.57847</c:v>
                </c:pt>
                <c:pt idx="2715">
                  <c:v>-48.60974</c:v>
                </c:pt>
                <c:pt idx="2716">
                  <c:v>-48.59664</c:v>
                </c:pt>
                <c:pt idx="2717">
                  <c:v>-48.58506000000001</c:v>
                </c:pt>
                <c:pt idx="2718">
                  <c:v>-48.6046</c:v>
                </c:pt>
                <c:pt idx="2719">
                  <c:v>-48.69374000000001</c:v>
                </c:pt>
                <c:pt idx="2720">
                  <c:v>-48.72908</c:v>
                </c:pt>
                <c:pt idx="2721">
                  <c:v>-48.75108</c:v>
                </c:pt>
                <c:pt idx="2722">
                  <c:v>-48.77788</c:v>
                </c:pt>
                <c:pt idx="2723">
                  <c:v>-48.7944</c:v>
                </c:pt>
                <c:pt idx="2724">
                  <c:v>-48.87989</c:v>
                </c:pt>
                <c:pt idx="2725">
                  <c:v>-48.9919</c:v>
                </c:pt>
                <c:pt idx="2726">
                  <c:v>-49.06273000000001</c:v>
                </c:pt>
                <c:pt idx="2727">
                  <c:v>-49.13169</c:v>
                </c:pt>
                <c:pt idx="2728">
                  <c:v>-49.15286</c:v>
                </c:pt>
                <c:pt idx="2729">
                  <c:v>-49.19175000000001</c:v>
                </c:pt>
                <c:pt idx="2730">
                  <c:v>-49.21544</c:v>
                </c:pt>
                <c:pt idx="2731">
                  <c:v>-49.20754</c:v>
                </c:pt>
                <c:pt idx="2732">
                  <c:v>-49.17626000000001</c:v>
                </c:pt>
                <c:pt idx="2733">
                  <c:v>-49.15434</c:v>
                </c:pt>
                <c:pt idx="2734">
                  <c:v>-49.19002000000001</c:v>
                </c:pt>
                <c:pt idx="2735">
                  <c:v>-49.18295000000001</c:v>
                </c:pt>
                <c:pt idx="2736">
                  <c:v>-49.17418</c:v>
                </c:pt>
                <c:pt idx="2737">
                  <c:v>-49.17401</c:v>
                </c:pt>
                <c:pt idx="2738">
                  <c:v>-49.14989</c:v>
                </c:pt>
                <c:pt idx="2739">
                  <c:v>-49.17933000000001</c:v>
                </c:pt>
                <c:pt idx="2740">
                  <c:v>-49.14214000000001</c:v>
                </c:pt>
                <c:pt idx="2741">
                  <c:v>-49.11206</c:v>
                </c:pt>
                <c:pt idx="2742">
                  <c:v>-49.06230000000001</c:v>
                </c:pt>
                <c:pt idx="2743">
                  <c:v>-49.00856</c:v>
                </c:pt>
                <c:pt idx="2744">
                  <c:v>-48.95104</c:v>
                </c:pt>
                <c:pt idx="2745">
                  <c:v>-48.87925</c:v>
                </c:pt>
                <c:pt idx="2746">
                  <c:v>-48.80993</c:v>
                </c:pt>
                <c:pt idx="2747">
                  <c:v>-48.74935000000001</c:v>
                </c:pt>
                <c:pt idx="2748">
                  <c:v>-48.72208000000001</c:v>
                </c:pt>
                <c:pt idx="2749">
                  <c:v>-48.69197000000001</c:v>
                </c:pt>
                <c:pt idx="2750">
                  <c:v>-48.66245000000001</c:v>
                </c:pt>
                <c:pt idx="2751">
                  <c:v>-48.66161</c:v>
                </c:pt>
                <c:pt idx="2752">
                  <c:v>-48.64627</c:v>
                </c:pt>
                <c:pt idx="2753">
                  <c:v>-48.62170000000001</c:v>
                </c:pt>
                <c:pt idx="2754">
                  <c:v>-48.61677</c:v>
                </c:pt>
                <c:pt idx="2755">
                  <c:v>-48.66093000000001</c:v>
                </c:pt>
                <c:pt idx="2756">
                  <c:v>-48.72868000000001</c:v>
                </c:pt>
                <c:pt idx="2757">
                  <c:v>-48.71674</c:v>
                </c:pt>
                <c:pt idx="2758">
                  <c:v>-48.82572000000001</c:v>
                </c:pt>
                <c:pt idx="2759">
                  <c:v>-48.90319</c:v>
                </c:pt>
                <c:pt idx="2760">
                  <c:v>-48.95455</c:v>
                </c:pt>
                <c:pt idx="2761">
                  <c:v>-48.9356</c:v>
                </c:pt>
                <c:pt idx="2762">
                  <c:v>-48.90021</c:v>
                </c:pt>
                <c:pt idx="2763">
                  <c:v>-48.87081</c:v>
                </c:pt>
                <c:pt idx="2764">
                  <c:v>-48.81148999999997</c:v>
                </c:pt>
                <c:pt idx="2765">
                  <c:v>-48.74958</c:v>
                </c:pt>
                <c:pt idx="2766">
                  <c:v>-48.68814000000001</c:v>
                </c:pt>
                <c:pt idx="2767">
                  <c:v>-48.64263000000001</c:v>
                </c:pt>
                <c:pt idx="2768">
                  <c:v>-48.58313000000001</c:v>
                </c:pt>
                <c:pt idx="2769">
                  <c:v>-48.51929</c:v>
                </c:pt>
                <c:pt idx="2770">
                  <c:v>-48.47094000000001</c:v>
                </c:pt>
                <c:pt idx="2771">
                  <c:v>-48.43286000000001</c:v>
                </c:pt>
                <c:pt idx="2772">
                  <c:v>-48.41935</c:v>
                </c:pt>
                <c:pt idx="2773">
                  <c:v>-48.42629</c:v>
                </c:pt>
                <c:pt idx="2774">
                  <c:v>-48.40467</c:v>
                </c:pt>
                <c:pt idx="2775">
                  <c:v>-48.34397</c:v>
                </c:pt>
                <c:pt idx="2776">
                  <c:v>-48.27556000000001</c:v>
                </c:pt>
                <c:pt idx="2777">
                  <c:v>-48.35677</c:v>
                </c:pt>
                <c:pt idx="2778">
                  <c:v>-48.48481</c:v>
                </c:pt>
                <c:pt idx="2779">
                  <c:v>-48.60135000000001</c:v>
                </c:pt>
                <c:pt idx="2780">
                  <c:v>-48.73637000000001</c:v>
                </c:pt>
                <c:pt idx="2781">
                  <c:v>-48.81663</c:v>
                </c:pt>
                <c:pt idx="2782">
                  <c:v>-48.84794</c:v>
                </c:pt>
                <c:pt idx="2783">
                  <c:v>-48.84608</c:v>
                </c:pt>
                <c:pt idx="2784">
                  <c:v>-48.83392000000001</c:v>
                </c:pt>
                <c:pt idx="2785">
                  <c:v>-48.83724</c:v>
                </c:pt>
                <c:pt idx="2786">
                  <c:v>-48.81914</c:v>
                </c:pt>
                <c:pt idx="2787">
                  <c:v>-48.79640000000001</c:v>
                </c:pt>
                <c:pt idx="2788">
                  <c:v>-48.76575000000001</c:v>
                </c:pt>
                <c:pt idx="2789">
                  <c:v>-48.75241000000001</c:v>
                </c:pt>
                <c:pt idx="2790">
                  <c:v>-48.75547</c:v>
                </c:pt>
                <c:pt idx="2791">
                  <c:v>-48.74557000000001</c:v>
                </c:pt>
                <c:pt idx="2792">
                  <c:v>-48.72693000000001</c:v>
                </c:pt>
                <c:pt idx="2793">
                  <c:v>-48.70251000000001</c:v>
                </c:pt>
                <c:pt idx="2794">
                  <c:v>-48.73584</c:v>
                </c:pt>
                <c:pt idx="2795">
                  <c:v>-48.76953000000001</c:v>
                </c:pt>
                <c:pt idx="2796">
                  <c:v>-48.74766</c:v>
                </c:pt>
                <c:pt idx="2797">
                  <c:v>-48.69303000000001</c:v>
                </c:pt>
                <c:pt idx="2798">
                  <c:v>-48.63176</c:v>
                </c:pt>
                <c:pt idx="2799">
                  <c:v>-48.54787</c:v>
                </c:pt>
                <c:pt idx="2800">
                  <c:v>-48.48151</c:v>
                </c:pt>
                <c:pt idx="2801">
                  <c:v>-48.41537</c:v>
                </c:pt>
                <c:pt idx="2802">
                  <c:v>-48.33553000000001</c:v>
                </c:pt>
                <c:pt idx="2803">
                  <c:v>-48.28210000000001</c:v>
                </c:pt>
                <c:pt idx="2804">
                  <c:v>-48.2547</c:v>
                </c:pt>
                <c:pt idx="2805">
                  <c:v>-48.20186</c:v>
                </c:pt>
                <c:pt idx="2806">
                  <c:v>-48.14935000000001</c:v>
                </c:pt>
                <c:pt idx="2807">
                  <c:v>-48.10835000000001</c:v>
                </c:pt>
                <c:pt idx="2808">
                  <c:v>-48.05309</c:v>
                </c:pt>
                <c:pt idx="2809">
                  <c:v>-47.98875</c:v>
                </c:pt>
                <c:pt idx="2810">
                  <c:v>-47.93238</c:v>
                </c:pt>
                <c:pt idx="2811">
                  <c:v>-47.90747</c:v>
                </c:pt>
                <c:pt idx="2812">
                  <c:v>-47.87654000000001</c:v>
                </c:pt>
                <c:pt idx="2813">
                  <c:v>-47.90193</c:v>
                </c:pt>
                <c:pt idx="2814">
                  <c:v>-47.93237000000001</c:v>
                </c:pt>
                <c:pt idx="2815">
                  <c:v>-47.92411000000001</c:v>
                </c:pt>
                <c:pt idx="2816">
                  <c:v>-47.85916</c:v>
                </c:pt>
                <c:pt idx="2817">
                  <c:v>-47.83915000000001</c:v>
                </c:pt>
                <c:pt idx="2818">
                  <c:v>-47.81953</c:v>
                </c:pt>
                <c:pt idx="2819">
                  <c:v>-47.79532000000003</c:v>
                </c:pt>
                <c:pt idx="2820">
                  <c:v>-47.79916000000001</c:v>
                </c:pt>
                <c:pt idx="2821">
                  <c:v>-47.85758999999999</c:v>
                </c:pt>
                <c:pt idx="2822">
                  <c:v>-47.91456</c:v>
                </c:pt>
                <c:pt idx="2823">
                  <c:v>-47.90339</c:v>
                </c:pt>
                <c:pt idx="2824">
                  <c:v>-47.96377000000001</c:v>
                </c:pt>
                <c:pt idx="2825">
                  <c:v>-47.97761</c:v>
                </c:pt>
                <c:pt idx="2826">
                  <c:v>-47.92865000000001</c:v>
                </c:pt>
                <c:pt idx="2827">
                  <c:v>-47.92226</c:v>
                </c:pt>
                <c:pt idx="2828">
                  <c:v>-47.90982</c:v>
                </c:pt>
                <c:pt idx="2829">
                  <c:v>-47.93961</c:v>
                </c:pt>
                <c:pt idx="2830">
                  <c:v>-47.9407</c:v>
                </c:pt>
                <c:pt idx="2831">
                  <c:v>-47.94661</c:v>
                </c:pt>
                <c:pt idx="2832">
                  <c:v>-47.99870000000001</c:v>
                </c:pt>
                <c:pt idx="2833">
                  <c:v>-48.09628</c:v>
                </c:pt>
                <c:pt idx="2834">
                  <c:v>-48.10628000000001</c:v>
                </c:pt>
                <c:pt idx="2835">
                  <c:v>-48.09032000000001</c:v>
                </c:pt>
                <c:pt idx="2836">
                  <c:v>-48.07881000000001</c:v>
                </c:pt>
                <c:pt idx="2837">
                  <c:v>-48.03219000000001</c:v>
                </c:pt>
                <c:pt idx="2838">
                  <c:v>-48.00967</c:v>
                </c:pt>
                <c:pt idx="2839">
                  <c:v>-47.99304</c:v>
                </c:pt>
                <c:pt idx="2840">
                  <c:v>-47.95333</c:v>
                </c:pt>
                <c:pt idx="2841">
                  <c:v>-47.94287</c:v>
                </c:pt>
                <c:pt idx="2842">
                  <c:v>-47.90176</c:v>
                </c:pt>
                <c:pt idx="2843">
                  <c:v>-47.80558000000001</c:v>
                </c:pt>
                <c:pt idx="2844">
                  <c:v>-47.76829000000001</c:v>
                </c:pt>
                <c:pt idx="2845">
                  <c:v>-47.76919000000001</c:v>
                </c:pt>
                <c:pt idx="2846">
                  <c:v>-47.7118</c:v>
                </c:pt>
                <c:pt idx="2847">
                  <c:v>-47.64455</c:v>
                </c:pt>
                <c:pt idx="2848">
                  <c:v>-47.57412</c:v>
                </c:pt>
                <c:pt idx="2849">
                  <c:v>-47.53148</c:v>
                </c:pt>
                <c:pt idx="2850">
                  <c:v>-47.50942000000001</c:v>
                </c:pt>
                <c:pt idx="2851">
                  <c:v>-47.49212000000001</c:v>
                </c:pt>
                <c:pt idx="2852">
                  <c:v>-47.46621000000001</c:v>
                </c:pt>
                <c:pt idx="2853">
                  <c:v>-47.47835000000001</c:v>
                </c:pt>
                <c:pt idx="2854">
                  <c:v>-47.49115000000001</c:v>
                </c:pt>
                <c:pt idx="2855">
                  <c:v>-47.50344</c:v>
                </c:pt>
                <c:pt idx="2856">
                  <c:v>-47.47932</c:v>
                </c:pt>
                <c:pt idx="2857">
                  <c:v>-47.46413000000001</c:v>
                </c:pt>
                <c:pt idx="2858">
                  <c:v>-47.43725</c:v>
                </c:pt>
                <c:pt idx="2859">
                  <c:v>-47.39095000000001</c:v>
                </c:pt>
                <c:pt idx="2860">
                  <c:v>-47.32878</c:v>
                </c:pt>
                <c:pt idx="2861">
                  <c:v>-47.23837000000001</c:v>
                </c:pt>
                <c:pt idx="2862">
                  <c:v>-47.17274000000001</c:v>
                </c:pt>
                <c:pt idx="2863">
                  <c:v>-47.15242000000001</c:v>
                </c:pt>
                <c:pt idx="2864">
                  <c:v>-47.18994</c:v>
                </c:pt>
                <c:pt idx="2865">
                  <c:v>-47.17773000000001</c:v>
                </c:pt>
                <c:pt idx="2866">
                  <c:v>-47.11405</c:v>
                </c:pt>
                <c:pt idx="2867">
                  <c:v>-47.07549</c:v>
                </c:pt>
                <c:pt idx="2868">
                  <c:v>-47.07175</c:v>
                </c:pt>
                <c:pt idx="2869">
                  <c:v>-47.07505000000001</c:v>
                </c:pt>
                <c:pt idx="2870">
                  <c:v>-47.12085000000001</c:v>
                </c:pt>
                <c:pt idx="2871">
                  <c:v>-47.17262</c:v>
                </c:pt>
                <c:pt idx="2872">
                  <c:v>-47.20509000000001</c:v>
                </c:pt>
                <c:pt idx="2873">
                  <c:v>-47.23087</c:v>
                </c:pt>
                <c:pt idx="2874">
                  <c:v>-47.19944</c:v>
                </c:pt>
                <c:pt idx="2875">
                  <c:v>-47.21085</c:v>
                </c:pt>
                <c:pt idx="2876">
                  <c:v>-47.20271000000001</c:v>
                </c:pt>
                <c:pt idx="2877">
                  <c:v>-47.17589</c:v>
                </c:pt>
                <c:pt idx="2878">
                  <c:v>-47.14648</c:v>
                </c:pt>
                <c:pt idx="2879">
                  <c:v>-47.11336</c:v>
                </c:pt>
                <c:pt idx="2880">
                  <c:v>-47.07169</c:v>
                </c:pt>
                <c:pt idx="2881">
                  <c:v>-47.04703</c:v>
                </c:pt>
                <c:pt idx="2882">
                  <c:v>-47.04123</c:v>
                </c:pt>
                <c:pt idx="2883">
                  <c:v>-47.01327</c:v>
                </c:pt>
                <c:pt idx="2884">
                  <c:v>-47.00173</c:v>
                </c:pt>
                <c:pt idx="2885">
                  <c:v>-46.96706</c:v>
                </c:pt>
                <c:pt idx="2886">
                  <c:v>-46.92477</c:v>
                </c:pt>
                <c:pt idx="2887">
                  <c:v>-46.86250000000001</c:v>
                </c:pt>
                <c:pt idx="2888">
                  <c:v>-46.78439</c:v>
                </c:pt>
                <c:pt idx="2889">
                  <c:v>-46.72338000000001</c:v>
                </c:pt>
                <c:pt idx="2890">
                  <c:v>-46.63116</c:v>
                </c:pt>
                <c:pt idx="2891">
                  <c:v>-46.52049</c:v>
                </c:pt>
                <c:pt idx="2892">
                  <c:v>-46.4645</c:v>
                </c:pt>
                <c:pt idx="2893">
                  <c:v>-46.36104</c:v>
                </c:pt>
                <c:pt idx="2894">
                  <c:v>-46.28541000000001</c:v>
                </c:pt>
                <c:pt idx="2895">
                  <c:v>-46.19321000000001</c:v>
                </c:pt>
                <c:pt idx="2896">
                  <c:v>-46.12712000000001</c:v>
                </c:pt>
                <c:pt idx="2897">
                  <c:v>-46.06035000000001</c:v>
                </c:pt>
                <c:pt idx="2898">
                  <c:v>-46.00129</c:v>
                </c:pt>
                <c:pt idx="2899">
                  <c:v>-45.95846</c:v>
                </c:pt>
                <c:pt idx="2900">
                  <c:v>-45.90872</c:v>
                </c:pt>
                <c:pt idx="2901">
                  <c:v>-45.84987</c:v>
                </c:pt>
                <c:pt idx="2902">
                  <c:v>-45.78741</c:v>
                </c:pt>
                <c:pt idx="2903">
                  <c:v>-45.72448</c:v>
                </c:pt>
                <c:pt idx="2904">
                  <c:v>-45.71386</c:v>
                </c:pt>
                <c:pt idx="2905">
                  <c:v>-45.67548</c:v>
                </c:pt>
                <c:pt idx="2906">
                  <c:v>-45.56004</c:v>
                </c:pt>
                <c:pt idx="2907">
                  <c:v>-45.50162</c:v>
                </c:pt>
                <c:pt idx="2908">
                  <c:v>-45.48193</c:v>
                </c:pt>
                <c:pt idx="2909">
                  <c:v>-45.43475</c:v>
                </c:pt>
                <c:pt idx="2910">
                  <c:v>-45.41369</c:v>
                </c:pt>
                <c:pt idx="2911">
                  <c:v>-45.41859</c:v>
                </c:pt>
                <c:pt idx="2912">
                  <c:v>-45.42258000000001</c:v>
                </c:pt>
                <c:pt idx="2913">
                  <c:v>-45.38021</c:v>
                </c:pt>
                <c:pt idx="2914">
                  <c:v>-45.38309</c:v>
                </c:pt>
                <c:pt idx="2915">
                  <c:v>-45.34443</c:v>
                </c:pt>
                <c:pt idx="2916">
                  <c:v>-45.34091</c:v>
                </c:pt>
                <c:pt idx="2917">
                  <c:v>-45.35266</c:v>
                </c:pt>
                <c:pt idx="2918">
                  <c:v>-45.38086</c:v>
                </c:pt>
                <c:pt idx="2919">
                  <c:v>-45.37387</c:v>
                </c:pt>
                <c:pt idx="2920">
                  <c:v>-45.39787</c:v>
                </c:pt>
                <c:pt idx="2921">
                  <c:v>-45.42823000000001</c:v>
                </c:pt>
                <c:pt idx="2922">
                  <c:v>-45.48365</c:v>
                </c:pt>
                <c:pt idx="2923">
                  <c:v>-45.41132</c:v>
                </c:pt>
                <c:pt idx="2924">
                  <c:v>-45.42408</c:v>
                </c:pt>
                <c:pt idx="2925">
                  <c:v>-45.45597</c:v>
                </c:pt>
                <c:pt idx="2926">
                  <c:v>-45.42232000000001</c:v>
                </c:pt>
                <c:pt idx="2927">
                  <c:v>-45.38535</c:v>
                </c:pt>
                <c:pt idx="2928">
                  <c:v>-45.3698</c:v>
                </c:pt>
                <c:pt idx="2929">
                  <c:v>-45.34967</c:v>
                </c:pt>
                <c:pt idx="2930">
                  <c:v>-45.32385</c:v>
                </c:pt>
                <c:pt idx="2931">
                  <c:v>-45.21209</c:v>
                </c:pt>
                <c:pt idx="2932">
                  <c:v>-45.22167</c:v>
                </c:pt>
                <c:pt idx="2933">
                  <c:v>-45.26846000000001</c:v>
                </c:pt>
                <c:pt idx="2934">
                  <c:v>-45.21684</c:v>
                </c:pt>
                <c:pt idx="2935">
                  <c:v>-45.17044000000001</c:v>
                </c:pt>
                <c:pt idx="2936">
                  <c:v>-45.11792000000001</c:v>
                </c:pt>
                <c:pt idx="2937">
                  <c:v>-45.08622</c:v>
                </c:pt>
                <c:pt idx="2938">
                  <c:v>-45.03751000000001</c:v>
                </c:pt>
                <c:pt idx="2939">
                  <c:v>-44.99363</c:v>
                </c:pt>
                <c:pt idx="2940">
                  <c:v>-44.9439</c:v>
                </c:pt>
                <c:pt idx="2941">
                  <c:v>-44.86134000000001</c:v>
                </c:pt>
                <c:pt idx="2942">
                  <c:v>-44.85774</c:v>
                </c:pt>
                <c:pt idx="2943">
                  <c:v>-44.79488000000001</c:v>
                </c:pt>
                <c:pt idx="2944">
                  <c:v>-44.7419</c:v>
                </c:pt>
                <c:pt idx="2945">
                  <c:v>-44.66904</c:v>
                </c:pt>
                <c:pt idx="2946">
                  <c:v>-44.54033000000001</c:v>
                </c:pt>
                <c:pt idx="2947">
                  <c:v>-44.52562000000001</c:v>
                </c:pt>
                <c:pt idx="2948">
                  <c:v>-44.47892</c:v>
                </c:pt>
                <c:pt idx="2949">
                  <c:v>-44.40857000000001</c:v>
                </c:pt>
                <c:pt idx="2950">
                  <c:v>-44.31762</c:v>
                </c:pt>
                <c:pt idx="2951">
                  <c:v>-44.23398</c:v>
                </c:pt>
                <c:pt idx="2952">
                  <c:v>-44.15319</c:v>
                </c:pt>
                <c:pt idx="2953">
                  <c:v>-44.10407</c:v>
                </c:pt>
                <c:pt idx="2954">
                  <c:v>-43.99368</c:v>
                </c:pt>
                <c:pt idx="2955">
                  <c:v>-44.00505000000001</c:v>
                </c:pt>
                <c:pt idx="2956">
                  <c:v>-43.84281</c:v>
                </c:pt>
                <c:pt idx="2957">
                  <c:v>-43.73117000000001</c:v>
                </c:pt>
                <c:pt idx="2958">
                  <c:v>-43.68332</c:v>
                </c:pt>
                <c:pt idx="2959">
                  <c:v>-43.61099</c:v>
                </c:pt>
                <c:pt idx="2960">
                  <c:v>-43.55697</c:v>
                </c:pt>
                <c:pt idx="2961">
                  <c:v>-43.56437000000001</c:v>
                </c:pt>
                <c:pt idx="2962">
                  <c:v>-43.43779</c:v>
                </c:pt>
                <c:pt idx="2963">
                  <c:v>-43.40319</c:v>
                </c:pt>
                <c:pt idx="2964">
                  <c:v>-43.25793</c:v>
                </c:pt>
                <c:pt idx="2965">
                  <c:v>-43.15148</c:v>
                </c:pt>
                <c:pt idx="2966">
                  <c:v>-43.21965</c:v>
                </c:pt>
                <c:pt idx="2967">
                  <c:v>-43.1039</c:v>
                </c:pt>
                <c:pt idx="2968">
                  <c:v>-43.19870000000001</c:v>
                </c:pt>
                <c:pt idx="2969">
                  <c:v>-43.19831000000003</c:v>
                </c:pt>
                <c:pt idx="2970">
                  <c:v>-43.12991000000001</c:v>
                </c:pt>
                <c:pt idx="2971">
                  <c:v>-43.22357000000001</c:v>
                </c:pt>
                <c:pt idx="2972">
                  <c:v>-43.21734</c:v>
                </c:pt>
                <c:pt idx="2973">
                  <c:v>-43.23783</c:v>
                </c:pt>
                <c:pt idx="2974">
                  <c:v>-43.19492</c:v>
                </c:pt>
                <c:pt idx="2975">
                  <c:v>-43.17337000000001</c:v>
                </c:pt>
                <c:pt idx="2976">
                  <c:v>-43.14426</c:v>
                </c:pt>
                <c:pt idx="2977">
                  <c:v>-43.09318000000001</c:v>
                </c:pt>
                <c:pt idx="2978">
                  <c:v>-43.0717</c:v>
                </c:pt>
                <c:pt idx="2979">
                  <c:v>-43.03147</c:v>
                </c:pt>
                <c:pt idx="2980">
                  <c:v>-42.98501</c:v>
                </c:pt>
                <c:pt idx="2981">
                  <c:v>-42.91667</c:v>
                </c:pt>
                <c:pt idx="2982">
                  <c:v>-42.83281</c:v>
                </c:pt>
                <c:pt idx="2983">
                  <c:v>-42.76875000000001</c:v>
                </c:pt>
                <c:pt idx="2984">
                  <c:v>-42.73622</c:v>
                </c:pt>
                <c:pt idx="2985">
                  <c:v>-42.67889</c:v>
                </c:pt>
                <c:pt idx="2986">
                  <c:v>-42.61274</c:v>
                </c:pt>
                <c:pt idx="2987">
                  <c:v>-42.56659000000001</c:v>
                </c:pt>
                <c:pt idx="2988">
                  <c:v>-42.4948</c:v>
                </c:pt>
                <c:pt idx="2989">
                  <c:v>-42.42865000000001</c:v>
                </c:pt>
                <c:pt idx="2990">
                  <c:v>-42.3736</c:v>
                </c:pt>
                <c:pt idx="2991">
                  <c:v>-42.30084</c:v>
                </c:pt>
                <c:pt idx="2992">
                  <c:v>-42.26189</c:v>
                </c:pt>
                <c:pt idx="2993">
                  <c:v>-42.19947000000001</c:v>
                </c:pt>
                <c:pt idx="2994">
                  <c:v>-42.14249</c:v>
                </c:pt>
                <c:pt idx="2995">
                  <c:v>-42.08652</c:v>
                </c:pt>
                <c:pt idx="2996">
                  <c:v>-42.03162</c:v>
                </c:pt>
                <c:pt idx="2997">
                  <c:v>-41.98988</c:v>
                </c:pt>
                <c:pt idx="2998">
                  <c:v>-41.98887</c:v>
                </c:pt>
                <c:pt idx="2999">
                  <c:v>-41.94783</c:v>
                </c:pt>
                <c:pt idx="3000">
                  <c:v>-41.89492000000001</c:v>
                </c:pt>
                <c:pt idx="3001">
                  <c:v>-41.85756</c:v>
                </c:pt>
                <c:pt idx="3002">
                  <c:v>-41.82904000000001</c:v>
                </c:pt>
                <c:pt idx="3003">
                  <c:v>-41.80433</c:v>
                </c:pt>
                <c:pt idx="3004">
                  <c:v>-41.77816000000001</c:v>
                </c:pt>
                <c:pt idx="3005">
                  <c:v>-41.76906</c:v>
                </c:pt>
                <c:pt idx="3006">
                  <c:v>-41.82356</c:v>
                </c:pt>
                <c:pt idx="3007">
                  <c:v>-41.79815000000003</c:v>
                </c:pt>
                <c:pt idx="3008">
                  <c:v>-41.73675000000001</c:v>
                </c:pt>
                <c:pt idx="3009">
                  <c:v>-41.77226</c:v>
                </c:pt>
                <c:pt idx="3010">
                  <c:v>-41.83364</c:v>
                </c:pt>
                <c:pt idx="3011">
                  <c:v>-41.82727</c:v>
                </c:pt>
                <c:pt idx="3012">
                  <c:v>-41.82671000000001</c:v>
                </c:pt>
                <c:pt idx="3013">
                  <c:v>-41.78232000000001</c:v>
                </c:pt>
                <c:pt idx="3014">
                  <c:v>-41.75752</c:v>
                </c:pt>
                <c:pt idx="3015">
                  <c:v>-41.70978</c:v>
                </c:pt>
                <c:pt idx="3016">
                  <c:v>-41.68941</c:v>
                </c:pt>
                <c:pt idx="3017">
                  <c:v>-41.69701000000001</c:v>
                </c:pt>
                <c:pt idx="3018">
                  <c:v>-41.70751000000001</c:v>
                </c:pt>
                <c:pt idx="3019">
                  <c:v>-41.66050000000001</c:v>
                </c:pt>
                <c:pt idx="3020">
                  <c:v>-41.59885000000001</c:v>
                </c:pt>
                <c:pt idx="3021">
                  <c:v>-41.54744</c:v>
                </c:pt>
                <c:pt idx="3022">
                  <c:v>-41.52668000000001</c:v>
                </c:pt>
                <c:pt idx="3023">
                  <c:v>-41.49675000000001</c:v>
                </c:pt>
                <c:pt idx="3024">
                  <c:v>-41.47003</c:v>
                </c:pt>
                <c:pt idx="3025">
                  <c:v>-41.47589</c:v>
                </c:pt>
                <c:pt idx="3026">
                  <c:v>-41.48468</c:v>
                </c:pt>
                <c:pt idx="3027">
                  <c:v>-41.46857000000001</c:v>
                </c:pt>
                <c:pt idx="3028">
                  <c:v>-41.44815000000001</c:v>
                </c:pt>
                <c:pt idx="3029">
                  <c:v>-41.42828</c:v>
                </c:pt>
                <c:pt idx="3030">
                  <c:v>-41.41706</c:v>
                </c:pt>
                <c:pt idx="3031">
                  <c:v>-41.38816000000001</c:v>
                </c:pt>
                <c:pt idx="3032">
                  <c:v>-41.307</c:v>
                </c:pt>
                <c:pt idx="3033">
                  <c:v>-41.29736000000001</c:v>
                </c:pt>
                <c:pt idx="3034">
                  <c:v>-41.37929</c:v>
                </c:pt>
                <c:pt idx="3035">
                  <c:v>-41.39864</c:v>
                </c:pt>
                <c:pt idx="3036">
                  <c:v>-41.37032</c:v>
                </c:pt>
                <c:pt idx="3037">
                  <c:v>-41.35974</c:v>
                </c:pt>
                <c:pt idx="3038">
                  <c:v>-41.34291</c:v>
                </c:pt>
                <c:pt idx="3039">
                  <c:v>-41.31634</c:v>
                </c:pt>
                <c:pt idx="3040">
                  <c:v>-41.26743000000001</c:v>
                </c:pt>
                <c:pt idx="3041">
                  <c:v>-41.29589000000001</c:v>
                </c:pt>
                <c:pt idx="3042">
                  <c:v>-41.27547000000001</c:v>
                </c:pt>
                <c:pt idx="3043">
                  <c:v>-41.22145000000001</c:v>
                </c:pt>
                <c:pt idx="3044">
                  <c:v>-41.18959</c:v>
                </c:pt>
                <c:pt idx="3045">
                  <c:v>-41.15984</c:v>
                </c:pt>
                <c:pt idx="3046">
                  <c:v>-41.12022</c:v>
                </c:pt>
                <c:pt idx="3047">
                  <c:v>-41.0914</c:v>
                </c:pt>
                <c:pt idx="3048">
                  <c:v>-41.06992</c:v>
                </c:pt>
                <c:pt idx="3049">
                  <c:v>-41.04422</c:v>
                </c:pt>
                <c:pt idx="3050">
                  <c:v>-41.00856</c:v>
                </c:pt>
                <c:pt idx="3051">
                  <c:v>-40.95388999999999</c:v>
                </c:pt>
                <c:pt idx="3052">
                  <c:v>-40.89408</c:v>
                </c:pt>
                <c:pt idx="3053">
                  <c:v>-40.84459</c:v>
                </c:pt>
                <c:pt idx="3054">
                  <c:v>-40.77837000000001</c:v>
                </c:pt>
                <c:pt idx="3055">
                  <c:v>-40.72597000000001</c:v>
                </c:pt>
                <c:pt idx="3056">
                  <c:v>-40.69744</c:v>
                </c:pt>
                <c:pt idx="3057">
                  <c:v>-40.68256</c:v>
                </c:pt>
                <c:pt idx="3058">
                  <c:v>-40.62738</c:v>
                </c:pt>
                <c:pt idx="3059">
                  <c:v>-40.56486</c:v>
                </c:pt>
                <c:pt idx="3060">
                  <c:v>-40.4934</c:v>
                </c:pt>
                <c:pt idx="3061">
                  <c:v>-40.42239000000001</c:v>
                </c:pt>
                <c:pt idx="3062">
                  <c:v>-40.36862</c:v>
                </c:pt>
                <c:pt idx="3063">
                  <c:v>-40.33603</c:v>
                </c:pt>
                <c:pt idx="3064">
                  <c:v>-40.28587</c:v>
                </c:pt>
                <c:pt idx="3065">
                  <c:v>-40.23909000000001</c:v>
                </c:pt>
                <c:pt idx="3066">
                  <c:v>-40.18695</c:v>
                </c:pt>
                <c:pt idx="3067">
                  <c:v>-40.13625000000001</c:v>
                </c:pt>
                <c:pt idx="3068">
                  <c:v>-40.08788</c:v>
                </c:pt>
                <c:pt idx="3069">
                  <c:v>-40.0242</c:v>
                </c:pt>
                <c:pt idx="3070">
                  <c:v>-39.98428999999999</c:v>
                </c:pt>
                <c:pt idx="3071">
                  <c:v>-39.94601</c:v>
                </c:pt>
                <c:pt idx="3072">
                  <c:v>-39.92448</c:v>
                </c:pt>
                <c:pt idx="3073">
                  <c:v>-39.89627</c:v>
                </c:pt>
                <c:pt idx="3074">
                  <c:v>-39.86175</c:v>
                </c:pt>
                <c:pt idx="3075">
                  <c:v>-39.83815000000001</c:v>
                </c:pt>
                <c:pt idx="3076">
                  <c:v>-39.81355</c:v>
                </c:pt>
                <c:pt idx="3077">
                  <c:v>-39.77406000000001</c:v>
                </c:pt>
                <c:pt idx="3078">
                  <c:v>-39.71127</c:v>
                </c:pt>
                <c:pt idx="3079">
                  <c:v>-39.67798000000001</c:v>
                </c:pt>
                <c:pt idx="3080">
                  <c:v>-39.62829000000001</c:v>
                </c:pt>
                <c:pt idx="3081">
                  <c:v>-39.56688</c:v>
                </c:pt>
                <c:pt idx="3082">
                  <c:v>-39.52839000000001</c:v>
                </c:pt>
                <c:pt idx="3083">
                  <c:v>-39.50471</c:v>
                </c:pt>
                <c:pt idx="3084">
                  <c:v>-39.46986</c:v>
                </c:pt>
                <c:pt idx="3085">
                  <c:v>-39.46277000000001</c:v>
                </c:pt>
                <c:pt idx="3086">
                  <c:v>-39.46339000000001</c:v>
                </c:pt>
                <c:pt idx="3087">
                  <c:v>-39.46987</c:v>
                </c:pt>
                <c:pt idx="3088">
                  <c:v>-39.48494</c:v>
                </c:pt>
                <c:pt idx="3089">
                  <c:v>-39.52257000000001</c:v>
                </c:pt>
                <c:pt idx="3090">
                  <c:v>-39.58735</c:v>
                </c:pt>
                <c:pt idx="3091">
                  <c:v>-39.60078</c:v>
                </c:pt>
                <c:pt idx="3092">
                  <c:v>-39.56927</c:v>
                </c:pt>
                <c:pt idx="3093">
                  <c:v>-39.52004</c:v>
                </c:pt>
                <c:pt idx="3094">
                  <c:v>-39.49445</c:v>
                </c:pt>
                <c:pt idx="3095">
                  <c:v>-39.508</c:v>
                </c:pt>
                <c:pt idx="3096">
                  <c:v>-39.48654000000001</c:v>
                </c:pt>
                <c:pt idx="3097">
                  <c:v>-39.47557000000001</c:v>
                </c:pt>
                <c:pt idx="3098">
                  <c:v>-39.46894</c:v>
                </c:pt>
                <c:pt idx="3099">
                  <c:v>-39.44121</c:v>
                </c:pt>
                <c:pt idx="3100">
                  <c:v>-39.40253000000001</c:v>
                </c:pt>
                <c:pt idx="3101">
                  <c:v>-39.3465</c:v>
                </c:pt>
                <c:pt idx="3102">
                  <c:v>-39.28406</c:v>
                </c:pt>
                <c:pt idx="3103">
                  <c:v>-39.24713000000001</c:v>
                </c:pt>
                <c:pt idx="3104">
                  <c:v>-39.21463</c:v>
                </c:pt>
                <c:pt idx="3105">
                  <c:v>-39.19772000000001</c:v>
                </c:pt>
                <c:pt idx="3106">
                  <c:v>-39.24796000000001</c:v>
                </c:pt>
                <c:pt idx="3107">
                  <c:v>-39.25195</c:v>
                </c:pt>
                <c:pt idx="3108">
                  <c:v>-39.23015000000001</c:v>
                </c:pt>
                <c:pt idx="3109">
                  <c:v>-39.19254000000001</c:v>
                </c:pt>
                <c:pt idx="3110">
                  <c:v>-39.16413000000001</c:v>
                </c:pt>
                <c:pt idx="3111">
                  <c:v>-39.14157</c:v>
                </c:pt>
                <c:pt idx="3112">
                  <c:v>-39.13792</c:v>
                </c:pt>
                <c:pt idx="3113">
                  <c:v>-39.12761000000001</c:v>
                </c:pt>
                <c:pt idx="3114">
                  <c:v>-39.11401</c:v>
                </c:pt>
                <c:pt idx="3115">
                  <c:v>-39.07975000000001</c:v>
                </c:pt>
                <c:pt idx="3116">
                  <c:v>-39.06583000000001</c:v>
                </c:pt>
                <c:pt idx="3117">
                  <c:v>-39.03567</c:v>
                </c:pt>
                <c:pt idx="3118">
                  <c:v>-38.98317</c:v>
                </c:pt>
                <c:pt idx="3119">
                  <c:v>-38.91663</c:v>
                </c:pt>
                <c:pt idx="3120">
                  <c:v>-38.86018</c:v>
                </c:pt>
                <c:pt idx="3121">
                  <c:v>-38.80196</c:v>
                </c:pt>
                <c:pt idx="3122">
                  <c:v>-38.74491000000001</c:v>
                </c:pt>
                <c:pt idx="3123">
                  <c:v>-38.67701</c:v>
                </c:pt>
                <c:pt idx="3124">
                  <c:v>-38.64061</c:v>
                </c:pt>
                <c:pt idx="3125">
                  <c:v>-38.6096</c:v>
                </c:pt>
                <c:pt idx="3126">
                  <c:v>-38.55337</c:v>
                </c:pt>
                <c:pt idx="3127">
                  <c:v>-38.51587</c:v>
                </c:pt>
                <c:pt idx="3128">
                  <c:v>-38.46428</c:v>
                </c:pt>
                <c:pt idx="3129">
                  <c:v>-38.41732</c:v>
                </c:pt>
                <c:pt idx="3130">
                  <c:v>-38.35924</c:v>
                </c:pt>
                <c:pt idx="3131">
                  <c:v>-38.29593000000001</c:v>
                </c:pt>
                <c:pt idx="3132">
                  <c:v>-38.23716</c:v>
                </c:pt>
                <c:pt idx="3133">
                  <c:v>-38.19188</c:v>
                </c:pt>
                <c:pt idx="3134">
                  <c:v>-38.15611000000001</c:v>
                </c:pt>
                <c:pt idx="3135">
                  <c:v>-38.15599</c:v>
                </c:pt>
                <c:pt idx="3136">
                  <c:v>-38.13011000000001</c:v>
                </c:pt>
                <c:pt idx="3137">
                  <c:v>-38.14139</c:v>
                </c:pt>
                <c:pt idx="3138">
                  <c:v>-38.18795</c:v>
                </c:pt>
                <c:pt idx="3139">
                  <c:v>-38.19214000000001</c:v>
                </c:pt>
                <c:pt idx="3140">
                  <c:v>-38.24557000000001</c:v>
                </c:pt>
                <c:pt idx="3141">
                  <c:v>-38.28503000000001</c:v>
                </c:pt>
                <c:pt idx="3142">
                  <c:v>-38.23131000000001</c:v>
                </c:pt>
                <c:pt idx="3143">
                  <c:v>-38.23324</c:v>
                </c:pt>
                <c:pt idx="3144">
                  <c:v>-38.30165</c:v>
                </c:pt>
                <c:pt idx="3145">
                  <c:v>-38.31628</c:v>
                </c:pt>
                <c:pt idx="3146">
                  <c:v>-38.42009</c:v>
                </c:pt>
                <c:pt idx="3147">
                  <c:v>-38.44748</c:v>
                </c:pt>
                <c:pt idx="3148">
                  <c:v>-38.45876000000001</c:v>
                </c:pt>
                <c:pt idx="3149">
                  <c:v>-38.43301</c:v>
                </c:pt>
                <c:pt idx="3150">
                  <c:v>-38.34916</c:v>
                </c:pt>
                <c:pt idx="3151">
                  <c:v>-38.28394</c:v>
                </c:pt>
                <c:pt idx="3152">
                  <c:v>-38.20166</c:v>
                </c:pt>
                <c:pt idx="3153">
                  <c:v>-38.16123</c:v>
                </c:pt>
                <c:pt idx="3154">
                  <c:v>-38.09797000000001</c:v>
                </c:pt>
                <c:pt idx="3155">
                  <c:v>-38.05822000000001</c:v>
                </c:pt>
                <c:pt idx="3156">
                  <c:v>-38.03362000000001</c:v>
                </c:pt>
                <c:pt idx="3157">
                  <c:v>-38.01258</c:v>
                </c:pt>
                <c:pt idx="3158">
                  <c:v>-37.9896</c:v>
                </c:pt>
                <c:pt idx="3159">
                  <c:v>-37.97316</c:v>
                </c:pt>
                <c:pt idx="3160">
                  <c:v>-37.95849</c:v>
                </c:pt>
                <c:pt idx="3161">
                  <c:v>-37.92728</c:v>
                </c:pt>
                <c:pt idx="3162">
                  <c:v>-37.88986999999999</c:v>
                </c:pt>
                <c:pt idx="3163">
                  <c:v>-37.87249</c:v>
                </c:pt>
                <c:pt idx="3164">
                  <c:v>-37.85628999999999</c:v>
                </c:pt>
                <c:pt idx="3165">
                  <c:v>-37.84703</c:v>
                </c:pt>
                <c:pt idx="3166">
                  <c:v>-37.83768999999999</c:v>
                </c:pt>
                <c:pt idx="3167">
                  <c:v>-37.82161</c:v>
                </c:pt>
                <c:pt idx="3168">
                  <c:v>-37.81736</c:v>
                </c:pt>
                <c:pt idx="3169">
                  <c:v>-37.8294</c:v>
                </c:pt>
                <c:pt idx="3170">
                  <c:v>-37.84124</c:v>
                </c:pt>
                <c:pt idx="3171">
                  <c:v>-37.86033000000001</c:v>
                </c:pt>
                <c:pt idx="3172">
                  <c:v>-37.92408</c:v>
                </c:pt>
                <c:pt idx="3173">
                  <c:v>-37.97334</c:v>
                </c:pt>
                <c:pt idx="3174">
                  <c:v>-38.01666</c:v>
                </c:pt>
                <c:pt idx="3175">
                  <c:v>-38.02590000000001</c:v>
                </c:pt>
                <c:pt idx="3176">
                  <c:v>-38.01054000000001</c:v>
                </c:pt>
                <c:pt idx="3177">
                  <c:v>-37.99273000000001</c:v>
                </c:pt>
                <c:pt idx="3178">
                  <c:v>-37.99433000000001</c:v>
                </c:pt>
                <c:pt idx="3179">
                  <c:v>-37.9673</c:v>
                </c:pt>
                <c:pt idx="3180">
                  <c:v>-37.94645</c:v>
                </c:pt>
                <c:pt idx="3181">
                  <c:v>-37.95621</c:v>
                </c:pt>
                <c:pt idx="3182">
                  <c:v>-37.95393</c:v>
                </c:pt>
                <c:pt idx="3183">
                  <c:v>-37.94228</c:v>
                </c:pt>
                <c:pt idx="3184">
                  <c:v>-37.94307</c:v>
                </c:pt>
                <c:pt idx="3185">
                  <c:v>-37.94092000000001</c:v>
                </c:pt>
                <c:pt idx="3186">
                  <c:v>-37.91682</c:v>
                </c:pt>
                <c:pt idx="3187">
                  <c:v>-37.89547</c:v>
                </c:pt>
                <c:pt idx="3188">
                  <c:v>-37.88942</c:v>
                </c:pt>
                <c:pt idx="3189">
                  <c:v>-37.8912</c:v>
                </c:pt>
                <c:pt idx="3190">
                  <c:v>-37.94464</c:v>
                </c:pt>
                <c:pt idx="3191">
                  <c:v>-37.94457</c:v>
                </c:pt>
                <c:pt idx="3192">
                  <c:v>-37.92483</c:v>
                </c:pt>
                <c:pt idx="3193">
                  <c:v>-37.90992</c:v>
                </c:pt>
                <c:pt idx="3194">
                  <c:v>-37.91428</c:v>
                </c:pt>
                <c:pt idx="3195">
                  <c:v>-37.91267</c:v>
                </c:pt>
                <c:pt idx="3196">
                  <c:v>-37.90401</c:v>
                </c:pt>
                <c:pt idx="3197">
                  <c:v>-37.90423</c:v>
                </c:pt>
                <c:pt idx="3198">
                  <c:v>-37.92088</c:v>
                </c:pt>
                <c:pt idx="3199">
                  <c:v>-37.92041000000001</c:v>
                </c:pt>
                <c:pt idx="3200">
                  <c:v>-37.93369</c:v>
                </c:pt>
                <c:pt idx="3201">
                  <c:v>-37.9401</c:v>
                </c:pt>
                <c:pt idx="3202">
                  <c:v>-37.95063</c:v>
                </c:pt>
                <c:pt idx="3203">
                  <c:v>-37.97369</c:v>
                </c:pt>
                <c:pt idx="3204">
                  <c:v>-38.00446</c:v>
                </c:pt>
                <c:pt idx="3205">
                  <c:v>-38.04899</c:v>
                </c:pt>
                <c:pt idx="3206">
                  <c:v>-38.06990000000001</c:v>
                </c:pt>
                <c:pt idx="3207">
                  <c:v>-38.11079</c:v>
                </c:pt>
                <c:pt idx="3208">
                  <c:v>-38.16897000000001</c:v>
                </c:pt>
                <c:pt idx="3209">
                  <c:v>-38.32039</c:v>
                </c:pt>
                <c:pt idx="3210">
                  <c:v>-38.36541000000001</c:v>
                </c:pt>
                <c:pt idx="3211">
                  <c:v>-38.39741</c:v>
                </c:pt>
                <c:pt idx="3212">
                  <c:v>-38.37114</c:v>
                </c:pt>
                <c:pt idx="3213">
                  <c:v>-38.32755</c:v>
                </c:pt>
                <c:pt idx="3214">
                  <c:v>-38.30856</c:v>
                </c:pt>
                <c:pt idx="3215">
                  <c:v>-38.29562000000001</c:v>
                </c:pt>
                <c:pt idx="3216">
                  <c:v>-38.30707</c:v>
                </c:pt>
                <c:pt idx="3217">
                  <c:v>-38.31126</c:v>
                </c:pt>
                <c:pt idx="3218">
                  <c:v>-38.32551000000001</c:v>
                </c:pt>
                <c:pt idx="3219">
                  <c:v>-38.32319000000001</c:v>
                </c:pt>
                <c:pt idx="3220">
                  <c:v>-38.35337</c:v>
                </c:pt>
                <c:pt idx="3221">
                  <c:v>-38.36636</c:v>
                </c:pt>
                <c:pt idx="3222">
                  <c:v>-38.41026</c:v>
                </c:pt>
                <c:pt idx="3223">
                  <c:v>-38.41879</c:v>
                </c:pt>
                <c:pt idx="3224">
                  <c:v>-38.43192000000001</c:v>
                </c:pt>
                <c:pt idx="3225">
                  <c:v>-38.46246</c:v>
                </c:pt>
                <c:pt idx="3226">
                  <c:v>-38.46508</c:v>
                </c:pt>
                <c:pt idx="3227">
                  <c:v>-38.48163</c:v>
                </c:pt>
                <c:pt idx="3228">
                  <c:v>-38.50424</c:v>
                </c:pt>
                <c:pt idx="3229">
                  <c:v>-38.55521</c:v>
                </c:pt>
                <c:pt idx="3230">
                  <c:v>-38.60143</c:v>
                </c:pt>
                <c:pt idx="3231">
                  <c:v>-38.60682000000001</c:v>
                </c:pt>
                <c:pt idx="3232">
                  <c:v>-38.62297000000001</c:v>
                </c:pt>
                <c:pt idx="3233">
                  <c:v>-38.64392</c:v>
                </c:pt>
                <c:pt idx="3234">
                  <c:v>-38.64100000000001</c:v>
                </c:pt>
                <c:pt idx="3235">
                  <c:v>-38.64045</c:v>
                </c:pt>
                <c:pt idx="3236">
                  <c:v>-38.64558</c:v>
                </c:pt>
                <c:pt idx="3237">
                  <c:v>-38.60359000000001</c:v>
                </c:pt>
                <c:pt idx="3238">
                  <c:v>-38.54143</c:v>
                </c:pt>
                <c:pt idx="3239">
                  <c:v>-38.50717</c:v>
                </c:pt>
                <c:pt idx="3240">
                  <c:v>-38.48322</c:v>
                </c:pt>
                <c:pt idx="3241">
                  <c:v>-38.44535000000001</c:v>
                </c:pt>
                <c:pt idx="3242">
                  <c:v>-38.40166</c:v>
                </c:pt>
                <c:pt idx="3243">
                  <c:v>-38.38579</c:v>
                </c:pt>
                <c:pt idx="3244">
                  <c:v>-38.39187</c:v>
                </c:pt>
                <c:pt idx="3245">
                  <c:v>-38.37409</c:v>
                </c:pt>
                <c:pt idx="3246">
                  <c:v>-38.38206</c:v>
                </c:pt>
                <c:pt idx="3247">
                  <c:v>-38.37338</c:v>
                </c:pt>
                <c:pt idx="3248">
                  <c:v>-38.36334</c:v>
                </c:pt>
                <c:pt idx="3249">
                  <c:v>-38.33542000000001</c:v>
                </c:pt>
                <c:pt idx="3250">
                  <c:v>-38.3419</c:v>
                </c:pt>
                <c:pt idx="3251">
                  <c:v>-38.39512000000001</c:v>
                </c:pt>
                <c:pt idx="3252">
                  <c:v>-38.40282000000001</c:v>
                </c:pt>
                <c:pt idx="3253">
                  <c:v>-38.39282</c:v>
                </c:pt>
                <c:pt idx="3254">
                  <c:v>-38.34627</c:v>
                </c:pt>
                <c:pt idx="3255">
                  <c:v>-38.35224</c:v>
                </c:pt>
                <c:pt idx="3256">
                  <c:v>-38.35154</c:v>
                </c:pt>
                <c:pt idx="3257">
                  <c:v>-38.37217000000001</c:v>
                </c:pt>
                <c:pt idx="3258">
                  <c:v>-38.43652</c:v>
                </c:pt>
                <c:pt idx="3259">
                  <c:v>-38.47095</c:v>
                </c:pt>
                <c:pt idx="3260">
                  <c:v>-38.49786</c:v>
                </c:pt>
                <c:pt idx="3261">
                  <c:v>-38.49536000000001</c:v>
                </c:pt>
                <c:pt idx="3262">
                  <c:v>-38.47826000000001</c:v>
                </c:pt>
                <c:pt idx="3263">
                  <c:v>-38.43794</c:v>
                </c:pt>
                <c:pt idx="3264">
                  <c:v>-38.45139</c:v>
                </c:pt>
                <c:pt idx="3265">
                  <c:v>-38.46284</c:v>
                </c:pt>
                <c:pt idx="3266">
                  <c:v>-38.49836000000001</c:v>
                </c:pt>
                <c:pt idx="3267">
                  <c:v>-38.53625</c:v>
                </c:pt>
                <c:pt idx="3268">
                  <c:v>-38.57456000000001</c:v>
                </c:pt>
                <c:pt idx="3269">
                  <c:v>-38.62588</c:v>
                </c:pt>
                <c:pt idx="3270">
                  <c:v>-38.66678</c:v>
                </c:pt>
                <c:pt idx="3271">
                  <c:v>-38.68447</c:v>
                </c:pt>
                <c:pt idx="3272">
                  <c:v>-38.70275000000001</c:v>
                </c:pt>
                <c:pt idx="3273">
                  <c:v>-38.71217000000001</c:v>
                </c:pt>
                <c:pt idx="3274">
                  <c:v>-38.73721000000001</c:v>
                </c:pt>
                <c:pt idx="3275">
                  <c:v>-38.74927</c:v>
                </c:pt>
                <c:pt idx="3276">
                  <c:v>-38.73021000000001</c:v>
                </c:pt>
                <c:pt idx="3277">
                  <c:v>-38.72959000000001</c:v>
                </c:pt>
                <c:pt idx="3278">
                  <c:v>-38.73481</c:v>
                </c:pt>
                <c:pt idx="3279">
                  <c:v>-38.74375000000001</c:v>
                </c:pt>
                <c:pt idx="3280">
                  <c:v>-38.74992</c:v>
                </c:pt>
                <c:pt idx="3281">
                  <c:v>-38.76708</c:v>
                </c:pt>
                <c:pt idx="3282">
                  <c:v>-38.80076</c:v>
                </c:pt>
                <c:pt idx="3283">
                  <c:v>-38.78533000000001</c:v>
                </c:pt>
                <c:pt idx="3284">
                  <c:v>-38.83201000000001</c:v>
                </c:pt>
                <c:pt idx="3285">
                  <c:v>-38.87603</c:v>
                </c:pt>
                <c:pt idx="3286">
                  <c:v>-38.9086</c:v>
                </c:pt>
                <c:pt idx="3287">
                  <c:v>-38.91631</c:v>
                </c:pt>
                <c:pt idx="3288">
                  <c:v>-38.93001</c:v>
                </c:pt>
                <c:pt idx="3289">
                  <c:v>-38.96143</c:v>
                </c:pt>
                <c:pt idx="3290">
                  <c:v>-38.96962000000001</c:v>
                </c:pt>
                <c:pt idx="3291">
                  <c:v>-38.97245</c:v>
                </c:pt>
                <c:pt idx="3292">
                  <c:v>-38.98659</c:v>
                </c:pt>
                <c:pt idx="3293">
                  <c:v>-38.99291000000001</c:v>
                </c:pt>
                <c:pt idx="3294">
                  <c:v>-39.02897000000001</c:v>
                </c:pt>
                <c:pt idx="3295">
                  <c:v>-39.03561000000001</c:v>
                </c:pt>
                <c:pt idx="3296">
                  <c:v>-39.03286000000001</c:v>
                </c:pt>
                <c:pt idx="3297">
                  <c:v>-39.06931000000001</c:v>
                </c:pt>
                <c:pt idx="3298">
                  <c:v>-39.05288</c:v>
                </c:pt>
                <c:pt idx="3299">
                  <c:v>-39.02565000000001</c:v>
                </c:pt>
                <c:pt idx="3300">
                  <c:v>-39.02229000000001</c:v>
                </c:pt>
                <c:pt idx="3301">
                  <c:v>-39.04924</c:v>
                </c:pt>
                <c:pt idx="3302">
                  <c:v>-39.04955000000001</c:v>
                </c:pt>
                <c:pt idx="3303">
                  <c:v>-39.03878</c:v>
                </c:pt>
                <c:pt idx="3304">
                  <c:v>-39.02047</c:v>
                </c:pt>
                <c:pt idx="3305">
                  <c:v>-39.0141</c:v>
                </c:pt>
                <c:pt idx="3306">
                  <c:v>-39.02268</c:v>
                </c:pt>
                <c:pt idx="3307">
                  <c:v>-39.04662</c:v>
                </c:pt>
                <c:pt idx="3308">
                  <c:v>-39.06669</c:v>
                </c:pt>
                <c:pt idx="3309">
                  <c:v>-39.07563000000001</c:v>
                </c:pt>
                <c:pt idx="3310">
                  <c:v>-39.11539000000001</c:v>
                </c:pt>
                <c:pt idx="3311">
                  <c:v>-39.12932000000001</c:v>
                </c:pt>
                <c:pt idx="3312">
                  <c:v>-39.12979000000001</c:v>
                </c:pt>
                <c:pt idx="3313">
                  <c:v>-39.13710000000001</c:v>
                </c:pt>
                <c:pt idx="3314">
                  <c:v>-39.14815000000001</c:v>
                </c:pt>
                <c:pt idx="3315">
                  <c:v>-39.17545000000001</c:v>
                </c:pt>
                <c:pt idx="3316">
                  <c:v>-39.20819000000001</c:v>
                </c:pt>
                <c:pt idx="3317">
                  <c:v>-39.22425000000001</c:v>
                </c:pt>
                <c:pt idx="3318">
                  <c:v>-39.26385000000001</c:v>
                </c:pt>
                <c:pt idx="3319">
                  <c:v>-39.28288000000001</c:v>
                </c:pt>
                <c:pt idx="3320">
                  <c:v>-39.29726</c:v>
                </c:pt>
                <c:pt idx="3321">
                  <c:v>-39.32954</c:v>
                </c:pt>
                <c:pt idx="3322">
                  <c:v>-39.32756000000001</c:v>
                </c:pt>
                <c:pt idx="3323">
                  <c:v>-39.37975</c:v>
                </c:pt>
                <c:pt idx="3324">
                  <c:v>-39.44065</c:v>
                </c:pt>
                <c:pt idx="3325">
                  <c:v>-39.46024000000001</c:v>
                </c:pt>
                <c:pt idx="3326">
                  <c:v>-39.50787</c:v>
                </c:pt>
                <c:pt idx="3327">
                  <c:v>-39.56394</c:v>
                </c:pt>
                <c:pt idx="3328">
                  <c:v>-39.63782</c:v>
                </c:pt>
                <c:pt idx="3329">
                  <c:v>-39.70717000000001</c:v>
                </c:pt>
                <c:pt idx="3330">
                  <c:v>-39.76131000000001</c:v>
                </c:pt>
                <c:pt idx="3331">
                  <c:v>-39.82204</c:v>
                </c:pt>
                <c:pt idx="3332">
                  <c:v>-39.86273000000001</c:v>
                </c:pt>
                <c:pt idx="3333">
                  <c:v>-39.95151</c:v>
                </c:pt>
                <c:pt idx="3334">
                  <c:v>-40.01437</c:v>
                </c:pt>
                <c:pt idx="3335">
                  <c:v>-40.06126</c:v>
                </c:pt>
                <c:pt idx="3336">
                  <c:v>-40.11995</c:v>
                </c:pt>
                <c:pt idx="3337">
                  <c:v>-40.15998</c:v>
                </c:pt>
                <c:pt idx="3338">
                  <c:v>-40.18747</c:v>
                </c:pt>
                <c:pt idx="3339">
                  <c:v>-40.22012000000001</c:v>
                </c:pt>
                <c:pt idx="3340">
                  <c:v>-40.26554000000001</c:v>
                </c:pt>
                <c:pt idx="3341">
                  <c:v>-40.32722</c:v>
                </c:pt>
                <c:pt idx="3342">
                  <c:v>-40.38156</c:v>
                </c:pt>
                <c:pt idx="3343">
                  <c:v>-40.41186999999999</c:v>
                </c:pt>
                <c:pt idx="3344">
                  <c:v>-40.43360000000001</c:v>
                </c:pt>
                <c:pt idx="3345">
                  <c:v>-40.4639</c:v>
                </c:pt>
                <c:pt idx="3346">
                  <c:v>-40.5043</c:v>
                </c:pt>
                <c:pt idx="3347">
                  <c:v>-40.51401</c:v>
                </c:pt>
                <c:pt idx="3348">
                  <c:v>-40.54045</c:v>
                </c:pt>
                <c:pt idx="3349">
                  <c:v>-40.55215000000001</c:v>
                </c:pt>
                <c:pt idx="3350">
                  <c:v>-40.57149</c:v>
                </c:pt>
                <c:pt idx="3351">
                  <c:v>-40.59849000000001</c:v>
                </c:pt>
                <c:pt idx="3352">
                  <c:v>-40.64367</c:v>
                </c:pt>
                <c:pt idx="3353">
                  <c:v>-40.71115000000001</c:v>
                </c:pt>
                <c:pt idx="3354">
                  <c:v>-40.76132000000001</c:v>
                </c:pt>
                <c:pt idx="3355">
                  <c:v>-40.80909</c:v>
                </c:pt>
                <c:pt idx="3356">
                  <c:v>-40.86926</c:v>
                </c:pt>
                <c:pt idx="3357">
                  <c:v>-40.90314</c:v>
                </c:pt>
                <c:pt idx="3358">
                  <c:v>-40.93916</c:v>
                </c:pt>
                <c:pt idx="3359">
                  <c:v>-40.97579</c:v>
                </c:pt>
                <c:pt idx="3360">
                  <c:v>-41.00566000000001</c:v>
                </c:pt>
                <c:pt idx="3361">
                  <c:v>-40.99541000000001</c:v>
                </c:pt>
                <c:pt idx="3362">
                  <c:v>-41.00454000000001</c:v>
                </c:pt>
                <c:pt idx="3363">
                  <c:v>-41.02809000000001</c:v>
                </c:pt>
                <c:pt idx="3364">
                  <c:v>-41.05107</c:v>
                </c:pt>
                <c:pt idx="3365">
                  <c:v>-41.09808</c:v>
                </c:pt>
                <c:pt idx="3366">
                  <c:v>-41.16852000000001</c:v>
                </c:pt>
                <c:pt idx="3367">
                  <c:v>-41.2586</c:v>
                </c:pt>
                <c:pt idx="3368">
                  <c:v>-41.32751000000001</c:v>
                </c:pt>
                <c:pt idx="3369">
                  <c:v>-41.3753</c:v>
                </c:pt>
                <c:pt idx="3370">
                  <c:v>-41.35952</c:v>
                </c:pt>
                <c:pt idx="3371">
                  <c:v>-41.35588</c:v>
                </c:pt>
                <c:pt idx="3372">
                  <c:v>-41.36463</c:v>
                </c:pt>
                <c:pt idx="3373">
                  <c:v>-41.39495</c:v>
                </c:pt>
                <c:pt idx="3374">
                  <c:v>-41.42403</c:v>
                </c:pt>
                <c:pt idx="3375">
                  <c:v>-41.45861</c:v>
                </c:pt>
                <c:pt idx="3376">
                  <c:v>-41.47754</c:v>
                </c:pt>
                <c:pt idx="3377">
                  <c:v>-41.47444</c:v>
                </c:pt>
                <c:pt idx="3378">
                  <c:v>-41.4868</c:v>
                </c:pt>
                <c:pt idx="3379">
                  <c:v>-41.5245</c:v>
                </c:pt>
                <c:pt idx="3380">
                  <c:v>-41.56305000000001</c:v>
                </c:pt>
                <c:pt idx="3381">
                  <c:v>-41.58016000000001</c:v>
                </c:pt>
                <c:pt idx="3382">
                  <c:v>-41.61452000000001</c:v>
                </c:pt>
                <c:pt idx="3383">
                  <c:v>-41.64191</c:v>
                </c:pt>
                <c:pt idx="3384">
                  <c:v>-41.69476</c:v>
                </c:pt>
                <c:pt idx="3385">
                  <c:v>-41.71996</c:v>
                </c:pt>
                <c:pt idx="3386">
                  <c:v>-41.77064</c:v>
                </c:pt>
                <c:pt idx="3387">
                  <c:v>-41.82010000000001</c:v>
                </c:pt>
                <c:pt idx="3388">
                  <c:v>-41.88138</c:v>
                </c:pt>
                <c:pt idx="3389">
                  <c:v>-41.94783</c:v>
                </c:pt>
                <c:pt idx="3390">
                  <c:v>-41.91776</c:v>
                </c:pt>
                <c:pt idx="3391">
                  <c:v>-41.99372</c:v>
                </c:pt>
                <c:pt idx="3392">
                  <c:v>-42.00554</c:v>
                </c:pt>
                <c:pt idx="3393">
                  <c:v>-41.96484</c:v>
                </c:pt>
                <c:pt idx="3394">
                  <c:v>-41.95001</c:v>
                </c:pt>
                <c:pt idx="3395">
                  <c:v>-41.98079</c:v>
                </c:pt>
                <c:pt idx="3396">
                  <c:v>-41.9562</c:v>
                </c:pt>
                <c:pt idx="3397">
                  <c:v>-41.94616000000001</c:v>
                </c:pt>
                <c:pt idx="3398">
                  <c:v>-41.97161</c:v>
                </c:pt>
                <c:pt idx="3399">
                  <c:v>-42.02628</c:v>
                </c:pt>
                <c:pt idx="3400">
                  <c:v>-42.05794</c:v>
                </c:pt>
                <c:pt idx="3401">
                  <c:v>-42.12283000000001</c:v>
                </c:pt>
                <c:pt idx="3402">
                  <c:v>-42.16848</c:v>
                </c:pt>
                <c:pt idx="3403">
                  <c:v>-42.21276</c:v>
                </c:pt>
                <c:pt idx="3404">
                  <c:v>-42.27615000000001</c:v>
                </c:pt>
                <c:pt idx="3405">
                  <c:v>-42.31454</c:v>
                </c:pt>
                <c:pt idx="3406">
                  <c:v>-42.36221000000001</c:v>
                </c:pt>
                <c:pt idx="3407">
                  <c:v>-42.41715</c:v>
                </c:pt>
                <c:pt idx="3408">
                  <c:v>-42.48708</c:v>
                </c:pt>
                <c:pt idx="3409">
                  <c:v>-42.55742</c:v>
                </c:pt>
                <c:pt idx="3410">
                  <c:v>-42.61301</c:v>
                </c:pt>
                <c:pt idx="3411">
                  <c:v>-42.66990000000001</c:v>
                </c:pt>
                <c:pt idx="3412">
                  <c:v>-42.76245000000001</c:v>
                </c:pt>
                <c:pt idx="3413">
                  <c:v>-42.83411</c:v>
                </c:pt>
                <c:pt idx="3414">
                  <c:v>-42.90561</c:v>
                </c:pt>
                <c:pt idx="3415">
                  <c:v>-42.97434000000001</c:v>
                </c:pt>
                <c:pt idx="3416">
                  <c:v>-43.02371000000001</c:v>
                </c:pt>
                <c:pt idx="3417">
                  <c:v>-43.08463</c:v>
                </c:pt>
                <c:pt idx="3418">
                  <c:v>-43.12375000000001</c:v>
                </c:pt>
                <c:pt idx="3419">
                  <c:v>-43.17865000000001</c:v>
                </c:pt>
                <c:pt idx="3420">
                  <c:v>-43.22262000000001</c:v>
                </c:pt>
                <c:pt idx="3421">
                  <c:v>-43.28477</c:v>
                </c:pt>
                <c:pt idx="3422">
                  <c:v>-43.32401</c:v>
                </c:pt>
                <c:pt idx="3423">
                  <c:v>-43.37481</c:v>
                </c:pt>
                <c:pt idx="3424">
                  <c:v>-43.4352</c:v>
                </c:pt>
                <c:pt idx="3425">
                  <c:v>-43.48923</c:v>
                </c:pt>
                <c:pt idx="3426">
                  <c:v>-43.54638000000001</c:v>
                </c:pt>
                <c:pt idx="3427">
                  <c:v>-43.61298</c:v>
                </c:pt>
                <c:pt idx="3428">
                  <c:v>-43.53332</c:v>
                </c:pt>
                <c:pt idx="3429">
                  <c:v>-43.46839000000001</c:v>
                </c:pt>
                <c:pt idx="3430">
                  <c:v>-43.44107</c:v>
                </c:pt>
                <c:pt idx="3431">
                  <c:v>-43.50153</c:v>
                </c:pt>
                <c:pt idx="3432">
                  <c:v>-43.54062</c:v>
                </c:pt>
                <c:pt idx="3433">
                  <c:v>-43.55434</c:v>
                </c:pt>
                <c:pt idx="3434">
                  <c:v>-43.58219000000001</c:v>
                </c:pt>
                <c:pt idx="3435">
                  <c:v>-43.62241000000001</c:v>
                </c:pt>
                <c:pt idx="3436">
                  <c:v>-43.65901</c:v>
                </c:pt>
                <c:pt idx="3437">
                  <c:v>-43.68456</c:v>
                </c:pt>
                <c:pt idx="3438">
                  <c:v>-43.77102</c:v>
                </c:pt>
                <c:pt idx="3439">
                  <c:v>-43.84034</c:v>
                </c:pt>
                <c:pt idx="3440">
                  <c:v>-43.89088</c:v>
                </c:pt>
                <c:pt idx="3441">
                  <c:v>-43.93570000000001</c:v>
                </c:pt>
                <c:pt idx="3442">
                  <c:v>-43.97763</c:v>
                </c:pt>
                <c:pt idx="3443">
                  <c:v>-43.99723</c:v>
                </c:pt>
                <c:pt idx="3444">
                  <c:v>-44.03213000000001</c:v>
                </c:pt>
                <c:pt idx="3445">
                  <c:v>-44.10550000000001</c:v>
                </c:pt>
                <c:pt idx="3446">
                  <c:v>-44.17463</c:v>
                </c:pt>
                <c:pt idx="3447">
                  <c:v>-44.23535000000001</c:v>
                </c:pt>
                <c:pt idx="3448">
                  <c:v>-44.29342000000001</c:v>
                </c:pt>
                <c:pt idx="3449">
                  <c:v>-44.32865</c:v>
                </c:pt>
                <c:pt idx="3450">
                  <c:v>-44.29716000000001</c:v>
                </c:pt>
                <c:pt idx="3451">
                  <c:v>-44.3125</c:v>
                </c:pt>
                <c:pt idx="3452">
                  <c:v>-44.3181</c:v>
                </c:pt>
                <c:pt idx="3453">
                  <c:v>-44.33106</c:v>
                </c:pt>
                <c:pt idx="3454">
                  <c:v>-44.39334</c:v>
                </c:pt>
                <c:pt idx="3455">
                  <c:v>-44.39932</c:v>
                </c:pt>
                <c:pt idx="3456">
                  <c:v>-44.40406</c:v>
                </c:pt>
                <c:pt idx="3457">
                  <c:v>-44.42758000000001</c:v>
                </c:pt>
                <c:pt idx="3458">
                  <c:v>-44.45807</c:v>
                </c:pt>
                <c:pt idx="3459">
                  <c:v>-44.44349</c:v>
                </c:pt>
                <c:pt idx="3460">
                  <c:v>-44.30844</c:v>
                </c:pt>
                <c:pt idx="3461">
                  <c:v>-44.21329</c:v>
                </c:pt>
                <c:pt idx="3462">
                  <c:v>-44.19638000000001</c:v>
                </c:pt>
                <c:pt idx="3463">
                  <c:v>-44.24351000000001</c:v>
                </c:pt>
                <c:pt idx="3464">
                  <c:v>-44.28865000000001</c:v>
                </c:pt>
                <c:pt idx="3465">
                  <c:v>-44.29511000000003</c:v>
                </c:pt>
                <c:pt idx="3466">
                  <c:v>-44.31346</c:v>
                </c:pt>
                <c:pt idx="3467">
                  <c:v>-44.32537000000001</c:v>
                </c:pt>
                <c:pt idx="3468">
                  <c:v>-44.35272</c:v>
                </c:pt>
                <c:pt idx="3469">
                  <c:v>-44.35763999999999</c:v>
                </c:pt>
                <c:pt idx="3470">
                  <c:v>-44.37866</c:v>
                </c:pt>
                <c:pt idx="3471">
                  <c:v>-44.37925</c:v>
                </c:pt>
                <c:pt idx="3472">
                  <c:v>-44.29137000000001</c:v>
                </c:pt>
                <c:pt idx="3473">
                  <c:v>-44.19742</c:v>
                </c:pt>
                <c:pt idx="3474">
                  <c:v>-44.18422</c:v>
                </c:pt>
                <c:pt idx="3475">
                  <c:v>-44.22062000000001</c:v>
                </c:pt>
                <c:pt idx="3476">
                  <c:v>-44.26371000000001</c:v>
                </c:pt>
                <c:pt idx="3477">
                  <c:v>-44.30782</c:v>
                </c:pt>
                <c:pt idx="3478">
                  <c:v>-44.37498</c:v>
                </c:pt>
                <c:pt idx="3479">
                  <c:v>-44.42205000000001</c:v>
                </c:pt>
                <c:pt idx="3480">
                  <c:v>-44.43491</c:v>
                </c:pt>
                <c:pt idx="3481">
                  <c:v>-44.40693</c:v>
                </c:pt>
                <c:pt idx="3482">
                  <c:v>-44.39629</c:v>
                </c:pt>
                <c:pt idx="3483">
                  <c:v>-44.40277000000001</c:v>
                </c:pt>
                <c:pt idx="3484">
                  <c:v>-44.42474</c:v>
                </c:pt>
                <c:pt idx="3485">
                  <c:v>-44.42728</c:v>
                </c:pt>
                <c:pt idx="3486">
                  <c:v>-44.48188999999999</c:v>
                </c:pt>
                <c:pt idx="3487">
                  <c:v>-44.50746</c:v>
                </c:pt>
                <c:pt idx="3488">
                  <c:v>-44.54699</c:v>
                </c:pt>
                <c:pt idx="3489">
                  <c:v>-44.58493</c:v>
                </c:pt>
                <c:pt idx="3490">
                  <c:v>-44.58485</c:v>
                </c:pt>
                <c:pt idx="3491">
                  <c:v>-44.56852000000002</c:v>
                </c:pt>
                <c:pt idx="3492">
                  <c:v>-44.56585000000001</c:v>
                </c:pt>
                <c:pt idx="3493">
                  <c:v>-44.56876000000001</c:v>
                </c:pt>
                <c:pt idx="3494">
                  <c:v>-44.59132</c:v>
                </c:pt>
                <c:pt idx="3495">
                  <c:v>-44.61318</c:v>
                </c:pt>
                <c:pt idx="3496">
                  <c:v>-44.61595000000001</c:v>
                </c:pt>
                <c:pt idx="3497">
                  <c:v>-44.66063000000001</c:v>
                </c:pt>
                <c:pt idx="3498">
                  <c:v>-44.69019000000001</c:v>
                </c:pt>
                <c:pt idx="3499">
                  <c:v>-44.73184000000001</c:v>
                </c:pt>
                <c:pt idx="3500">
                  <c:v>-44.74902</c:v>
                </c:pt>
                <c:pt idx="3501">
                  <c:v>-44.76482</c:v>
                </c:pt>
                <c:pt idx="3502">
                  <c:v>-44.77993000000001</c:v>
                </c:pt>
                <c:pt idx="3503">
                  <c:v>-44.72826000000001</c:v>
                </c:pt>
                <c:pt idx="3504">
                  <c:v>-44.71607</c:v>
                </c:pt>
                <c:pt idx="3505">
                  <c:v>-44.74634000000001</c:v>
                </c:pt>
                <c:pt idx="3506">
                  <c:v>-44.72081000000001</c:v>
                </c:pt>
                <c:pt idx="3507">
                  <c:v>-44.68046</c:v>
                </c:pt>
                <c:pt idx="3508">
                  <c:v>-44.66755000000001</c:v>
                </c:pt>
                <c:pt idx="3509">
                  <c:v>-44.64682000000001</c:v>
                </c:pt>
                <c:pt idx="3510">
                  <c:v>-44.62815000000001</c:v>
                </c:pt>
                <c:pt idx="3511">
                  <c:v>-44.63987</c:v>
                </c:pt>
                <c:pt idx="3512">
                  <c:v>-44.67247000000001</c:v>
                </c:pt>
                <c:pt idx="3513">
                  <c:v>-44.72855000000001</c:v>
                </c:pt>
                <c:pt idx="3514">
                  <c:v>-44.72887000000001</c:v>
                </c:pt>
                <c:pt idx="3515">
                  <c:v>-44.74339000000001</c:v>
                </c:pt>
                <c:pt idx="3516">
                  <c:v>-44.73186</c:v>
                </c:pt>
                <c:pt idx="3517">
                  <c:v>-44.72909000000001</c:v>
                </c:pt>
                <c:pt idx="3518">
                  <c:v>-44.77227000000001</c:v>
                </c:pt>
                <c:pt idx="3519">
                  <c:v>-44.79045000000001</c:v>
                </c:pt>
                <c:pt idx="3520">
                  <c:v>-44.80936000000001</c:v>
                </c:pt>
                <c:pt idx="3521">
                  <c:v>-44.79600000000002</c:v>
                </c:pt>
                <c:pt idx="3522">
                  <c:v>-44.75908</c:v>
                </c:pt>
                <c:pt idx="3523">
                  <c:v>-44.73184000000001</c:v>
                </c:pt>
                <c:pt idx="3524">
                  <c:v>-44.70198000000001</c:v>
                </c:pt>
                <c:pt idx="3525">
                  <c:v>-44.67400000000001</c:v>
                </c:pt>
                <c:pt idx="3526">
                  <c:v>-44.67720000000001</c:v>
                </c:pt>
                <c:pt idx="3527">
                  <c:v>-44.66753000000001</c:v>
                </c:pt>
                <c:pt idx="3528">
                  <c:v>-44.62797000000001</c:v>
                </c:pt>
                <c:pt idx="3529">
                  <c:v>-44.57763</c:v>
                </c:pt>
                <c:pt idx="3530">
                  <c:v>-44.56446</c:v>
                </c:pt>
                <c:pt idx="3531">
                  <c:v>-44.57703</c:v>
                </c:pt>
                <c:pt idx="3532">
                  <c:v>-44.55112</c:v>
                </c:pt>
                <c:pt idx="3533">
                  <c:v>-44.59348</c:v>
                </c:pt>
                <c:pt idx="3534">
                  <c:v>-44.59772</c:v>
                </c:pt>
                <c:pt idx="3535">
                  <c:v>-44.60067</c:v>
                </c:pt>
                <c:pt idx="3536">
                  <c:v>-44.59228</c:v>
                </c:pt>
                <c:pt idx="3537">
                  <c:v>-44.54068</c:v>
                </c:pt>
                <c:pt idx="3538">
                  <c:v>-44.52381000000001</c:v>
                </c:pt>
                <c:pt idx="3539">
                  <c:v>-44.53902</c:v>
                </c:pt>
                <c:pt idx="3540">
                  <c:v>-44.52042</c:v>
                </c:pt>
                <c:pt idx="3541">
                  <c:v>-44.53536000000001</c:v>
                </c:pt>
                <c:pt idx="3542">
                  <c:v>-44.53416</c:v>
                </c:pt>
                <c:pt idx="3543">
                  <c:v>-44.56194</c:v>
                </c:pt>
                <c:pt idx="3544">
                  <c:v>-44.55244</c:v>
                </c:pt>
                <c:pt idx="3545">
                  <c:v>-44.56283000000001</c:v>
                </c:pt>
                <c:pt idx="3546">
                  <c:v>-44.60682000000001</c:v>
                </c:pt>
                <c:pt idx="3547">
                  <c:v>-44.63540000000001</c:v>
                </c:pt>
                <c:pt idx="3548">
                  <c:v>-44.67385</c:v>
                </c:pt>
                <c:pt idx="3549">
                  <c:v>-44.70592000000001</c:v>
                </c:pt>
                <c:pt idx="3550">
                  <c:v>-44.71252000000001</c:v>
                </c:pt>
                <c:pt idx="3551">
                  <c:v>-44.72836000000001</c:v>
                </c:pt>
                <c:pt idx="3552">
                  <c:v>-44.74187</c:v>
                </c:pt>
                <c:pt idx="3553">
                  <c:v>-44.72931000000001</c:v>
                </c:pt>
                <c:pt idx="3554">
                  <c:v>-44.67599000000001</c:v>
                </c:pt>
                <c:pt idx="3555">
                  <c:v>-44.66658</c:v>
                </c:pt>
                <c:pt idx="3556">
                  <c:v>-44.67104</c:v>
                </c:pt>
                <c:pt idx="3557">
                  <c:v>-44.66403000000001</c:v>
                </c:pt>
                <c:pt idx="3558">
                  <c:v>-44.66368000000001</c:v>
                </c:pt>
                <c:pt idx="3559">
                  <c:v>-44.65234</c:v>
                </c:pt>
                <c:pt idx="3560">
                  <c:v>-44.64666</c:v>
                </c:pt>
                <c:pt idx="3561">
                  <c:v>-44.63956</c:v>
                </c:pt>
                <c:pt idx="3562">
                  <c:v>-44.60382000000001</c:v>
                </c:pt>
                <c:pt idx="3563">
                  <c:v>-44.54426</c:v>
                </c:pt>
                <c:pt idx="3564">
                  <c:v>-44.50776</c:v>
                </c:pt>
                <c:pt idx="3565">
                  <c:v>-44.51028</c:v>
                </c:pt>
                <c:pt idx="3566">
                  <c:v>-44.51927</c:v>
                </c:pt>
                <c:pt idx="3567">
                  <c:v>-44.52092000000001</c:v>
                </c:pt>
                <c:pt idx="3568">
                  <c:v>-44.53053000000001</c:v>
                </c:pt>
                <c:pt idx="3569">
                  <c:v>-44.51083</c:v>
                </c:pt>
                <c:pt idx="3570">
                  <c:v>-44.49663</c:v>
                </c:pt>
                <c:pt idx="3571">
                  <c:v>-44.46246</c:v>
                </c:pt>
                <c:pt idx="3572">
                  <c:v>-44.44199</c:v>
                </c:pt>
                <c:pt idx="3573">
                  <c:v>-44.44378</c:v>
                </c:pt>
                <c:pt idx="3574">
                  <c:v>-44.37501</c:v>
                </c:pt>
                <c:pt idx="3575">
                  <c:v>-44.36853000000001</c:v>
                </c:pt>
                <c:pt idx="3576">
                  <c:v>-44.35735</c:v>
                </c:pt>
                <c:pt idx="3577">
                  <c:v>-44.35538</c:v>
                </c:pt>
                <c:pt idx="3578">
                  <c:v>-44.3505</c:v>
                </c:pt>
                <c:pt idx="3579">
                  <c:v>-44.38209</c:v>
                </c:pt>
                <c:pt idx="3580">
                  <c:v>-44.4017</c:v>
                </c:pt>
                <c:pt idx="3581">
                  <c:v>-44.42962</c:v>
                </c:pt>
                <c:pt idx="3582">
                  <c:v>-44.44736</c:v>
                </c:pt>
                <c:pt idx="3583">
                  <c:v>-44.45266</c:v>
                </c:pt>
                <c:pt idx="3584">
                  <c:v>-44.44743</c:v>
                </c:pt>
                <c:pt idx="3585">
                  <c:v>-44.401</c:v>
                </c:pt>
                <c:pt idx="3586">
                  <c:v>-44.43827</c:v>
                </c:pt>
                <c:pt idx="3587">
                  <c:v>-44.47034</c:v>
                </c:pt>
                <c:pt idx="3588">
                  <c:v>-44.51839000000001</c:v>
                </c:pt>
                <c:pt idx="3589">
                  <c:v>-44.56375000000001</c:v>
                </c:pt>
                <c:pt idx="3590">
                  <c:v>-44.64228</c:v>
                </c:pt>
                <c:pt idx="3591">
                  <c:v>-44.73371000000001</c:v>
                </c:pt>
                <c:pt idx="3592">
                  <c:v>-44.81539</c:v>
                </c:pt>
                <c:pt idx="3593">
                  <c:v>-44.88368</c:v>
                </c:pt>
                <c:pt idx="3594">
                  <c:v>-44.96497</c:v>
                </c:pt>
                <c:pt idx="3595">
                  <c:v>-44.97184</c:v>
                </c:pt>
                <c:pt idx="3596">
                  <c:v>-44.88996</c:v>
                </c:pt>
                <c:pt idx="3597">
                  <c:v>-44.8446</c:v>
                </c:pt>
                <c:pt idx="3598">
                  <c:v>-44.8305</c:v>
                </c:pt>
                <c:pt idx="3599">
                  <c:v>-44.80363</c:v>
                </c:pt>
                <c:pt idx="3600">
                  <c:v>-44.82588000000001</c:v>
                </c:pt>
                <c:pt idx="3601">
                  <c:v>-44.81152</c:v>
                </c:pt>
                <c:pt idx="3602">
                  <c:v>-44.79631000000001</c:v>
                </c:pt>
                <c:pt idx="3603">
                  <c:v>-44.74644</c:v>
                </c:pt>
                <c:pt idx="3604">
                  <c:v>-44.76169</c:v>
                </c:pt>
                <c:pt idx="3605">
                  <c:v>-44.72572000000001</c:v>
                </c:pt>
                <c:pt idx="3606">
                  <c:v>-44.68870000000001</c:v>
                </c:pt>
                <c:pt idx="3607">
                  <c:v>-44.67990000000001</c:v>
                </c:pt>
                <c:pt idx="3608">
                  <c:v>-44.70788</c:v>
                </c:pt>
                <c:pt idx="3609">
                  <c:v>-44.71873000000001</c:v>
                </c:pt>
                <c:pt idx="3610">
                  <c:v>-44.7165</c:v>
                </c:pt>
                <c:pt idx="3611">
                  <c:v>-44.71061</c:v>
                </c:pt>
                <c:pt idx="3612">
                  <c:v>-44.68803000000001</c:v>
                </c:pt>
                <c:pt idx="3613">
                  <c:v>-44.67492</c:v>
                </c:pt>
                <c:pt idx="3614">
                  <c:v>-44.68633000000001</c:v>
                </c:pt>
                <c:pt idx="3615">
                  <c:v>-44.69397000000001</c:v>
                </c:pt>
                <c:pt idx="3616">
                  <c:v>-44.71254000000001</c:v>
                </c:pt>
                <c:pt idx="3617">
                  <c:v>-44.71893000000001</c:v>
                </c:pt>
                <c:pt idx="3618">
                  <c:v>-44.68660000000001</c:v>
                </c:pt>
                <c:pt idx="3619">
                  <c:v>-44.57276</c:v>
                </c:pt>
                <c:pt idx="3620">
                  <c:v>-44.52849000000001</c:v>
                </c:pt>
                <c:pt idx="3621">
                  <c:v>-44.48379</c:v>
                </c:pt>
                <c:pt idx="3622">
                  <c:v>-44.47804</c:v>
                </c:pt>
                <c:pt idx="3623">
                  <c:v>-44.46985</c:v>
                </c:pt>
                <c:pt idx="3624">
                  <c:v>-44.47174</c:v>
                </c:pt>
                <c:pt idx="3625">
                  <c:v>-44.49368</c:v>
                </c:pt>
                <c:pt idx="3626">
                  <c:v>-44.51962</c:v>
                </c:pt>
                <c:pt idx="3627">
                  <c:v>-44.57011000000001</c:v>
                </c:pt>
                <c:pt idx="3628">
                  <c:v>-44.59382</c:v>
                </c:pt>
                <c:pt idx="3629">
                  <c:v>-44.59243000000001</c:v>
                </c:pt>
                <c:pt idx="3630">
                  <c:v>-44.57637000000001</c:v>
                </c:pt>
                <c:pt idx="3631">
                  <c:v>-44.56659000000001</c:v>
                </c:pt>
                <c:pt idx="3632">
                  <c:v>-44.58722</c:v>
                </c:pt>
                <c:pt idx="3633">
                  <c:v>-44.60233000000001</c:v>
                </c:pt>
                <c:pt idx="3634">
                  <c:v>-44.62587000000001</c:v>
                </c:pt>
                <c:pt idx="3635">
                  <c:v>-44.58208</c:v>
                </c:pt>
                <c:pt idx="3636">
                  <c:v>-44.53461</c:v>
                </c:pt>
                <c:pt idx="3637">
                  <c:v>-44.53029</c:v>
                </c:pt>
                <c:pt idx="3638">
                  <c:v>-44.52747</c:v>
                </c:pt>
                <c:pt idx="3639">
                  <c:v>-44.4465</c:v>
                </c:pt>
                <c:pt idx="3640">
                  <c:v>-44.37984</c:v>
                </c:pt>
                <c:pt idx="3641">
                  <c:v>-44.35505</c:v>
                </c:pt>
                <c:pt idx="3642">
                  <c:v>-44.34704</c:v>
                </c:pt>
                <c:pt idx="3643">
                  <c:v>-44.31563</c:v>
                </c:pt>
                <c:pt idx="3644">
                  <c:v>-44.3133</c:v>
                </c:pt>
                <c:pt idx="3645">
                  <c:v>-44.32599000000001</c:v>
                </c:pt>
                <c:pt idx="3646">
                  <c:v>-44.3706</c:v>
                </c:pt>
                <c:pt idx="3647">
                  <c:v>-44.39338</c:v>
                </c:pt>
                <c:pt idx="3648">
                  <c:v>-44.42729</c:v>
                </c:pt>
                <c:pt idx="3649">
                  <c:v>-44.4891</c:v>
                </c:pt>
                <c:pt idx="3650">
                  <c:v>-44.56012000000001</c:v>
                </c:pt>
                <c:pt idx="3651">
                  <c:v>-44.62868</c:v>
                </c:pt>
                <c:pt idx="3652">
                  <c:v>-44.66972000000001</c:v>
                </c:pt>
                <c:pt idx="3653">
                  <c:v>-44.74302</c:v>
                </c:pt>
                <c:pt idx="3654">
                  <c:v>-44.78288000000001</c:v>
                </c:pt>
                <c:pt idx="3655">
                  <c:v>-44.78828</c:v>
                </c:pt>
                <c:pt idx="3656">
                  <c:v>-44.75459</c:v>
                </c:pt>
                <c:pt idx="3657">
                  <c:v>-44.68502</c:v>
                </c:pt>
                <c:pt idx="3658">
                  <c:v>-44.65496</c:v>
                </c:pt>
                <c:pt idx="3659">
                  <c:v>-44.56270000000001</c:v>
                </c:pt>
                <c:pt idx="3660">
                  <c:v>-44.47883</c:v>
                </c:pt>
                <c:pt idx="3661">
                  <c:v>-44.46212000000001</c:v>
                </c:pt>
                <c:pt idx="3662">
                  <c:v>-44.41026</c:v>
                </c:pt>
                <c:pt idx="3663">
                  <c:v>-44.33117</c:v>
                </c:pt>
                <c:pt idx="3664">
                  <c:v>-44.23651000000001</c:v>
                </c:pt>
                <c:pt idx="3665">
                  <c:v>-44.23709</c:v>
                </c:pt>
                <c:pt idx="3666">
                  <c:v>-44.20784</c:v>
                </c:pt>
                <c:pt idx="3667">
                  <c:v>-44.20626</c:v>
                </c:pt>
                <c:pt idx="3668">
                  <c:v>-44.20893000000001</c:v>
                </c:pt>
                <c:pt idx="3669">
                  <c:v>-44.22867000000001</c:v>
                </c:pt>
                <c:pt idx="3670">
                  <c:v>-44.17284</c:v>
                </c:pt>
                <c:pt idx="3671">
                  <c:v>-44.15388</c:v>
                </c:pt>
                <c:pt idx="3672">
                  <c:v>-44.11079</c:v>
                </c:pt>
                <c:pt idx="3673">
                  <c:v>-44.10585000000001</c:v>
                </c:pt>
                <c:pt idx="3674">
                  <c:v>-44.12270000000001</c:v>
                </c:pt>
                <c:pt idx="3675">
                  <c:v>-44.13215000000001</c:v>
                </c:pt>
                <c:pt idx="3676">
                  <c:v>-44.11838</c:v>
                </c:pt>
                <c:pt idx="3677">
                  <c:v>-44.11518</c:v>
                </c:pt>
                <c:pt idx="3678">
                  <c:v>-44.10034</c:v>
                </c:pt>
                <c:pt idx="3679">
                  <c:v>-44.07317000000001</c:v>
                </c:pt>
                <c:pt idx="3680">
                  <c:v>-44.05164</c:v>
                </c:pt>
                <c:pt idx="3681">
                  <c:v>-44.03114</c:v>
                </c:pt>
                <c:pt idx="3682">
                  <c:v>-44.02835000000001</c:v>
                </c:pt>
                <c:pt idx="3683">
                  <c:v>-44.02505000000001</c:v>
                </c:pt>
                <c:pt idx="3684">
                  <c:v>-44.02064</c:v>
                </c:pt>
                <c:pt idx="3685">
                  <c:v>-44.01582000000001</c:v>
                </c:pt>
                <c:pt idx="3686">
                  <c:v>-44.02</c:v>
                </c:pt>
                <c:pt idx="3687">
                  <c:v>-44.04029</c:v>
                </c:pt>
                <c:pt idx="3688">
                  <c:v>-44.03441</c:v>
                </c:pt>
                <c:pt idx="3689">
                  <c:v>-44.01535000000001</c:v>
                </c:pt>
                <c:pt idx="3690">
                  <c:v>-43.99043</c:v>
                </c:pt>
                <c:pt idx="3691">
                  <c:v>-43.9673</c:v>
                </c:pt>
                <c:pt idx="3692">
                  <c:v>-43.98187999999999</c:v>
                </c:pt>
                <c:pt idx="3693">
                  <c:v>-43.91837</c:v>
                </c:pt>
                <c:pt idx="3694">
                  <c:v>-43.81719</c:v>
                </c:pt>
                <c:pt idx="3695">
                  <c:v>-43.77219000000001</c:v>
                </c:pt>
                <c:pt idx="3696">
                  <c:v>-43.74715000000001</c:v>
                </c:pt>
                <c:pt idx="3697">
                  <c:v>-43.80175</c:v>
                </c:pt>
                <c:pt idx="3698">
                  <c:v>-43.81785999999997</c:v>
                </c:pt>
                <c:pt idx="3699">
                  <c:v>-43.83106</c:v>
                </c:pt>
                <c:pt idx="3700">
                  <c:v>-43.85269</c:v>
                </c:pt>
                <c:pt idx="3701">
                  <c:v>-43.89072</c:v>
                </c:pt>
                <c:pt idx="3702">
                  <c:v>-43.83453</c:v>
                </c:pt>
                <c:pt idx="3703">
                  <c:v>-43.71177</c:v>
                </c:pt>
                <c:pt idx="3704">
                  <c:v>-43.68693000000001</c:v>
                </c:pt>
                <c:pt idx="3705">
                  <c:v>-43.68293000000001</c:v>
                </c:pt>
                <c:pt idx="3706">
                  <c:v>-43.71366</c:v>
                </c:pt>
                <c:pt idx="3707">
                  <c:v>-43.73214000000001</c:v>
                </c:pt>
                <c:pt idx="3708">
                  <c:v>-43.73212000000001</c:v>
                </c:pt>
                <c:pt idx="3709">
                  <c:v>-43.74157</c:v>
                </c:pt>
                <c:pt idx="3710">
                  <c:v>-43.73125</c:v>
                </c:pt>
                <c:pt idx="3711">
                  <c:v>-43.78175</c:v>
                </c:pt>
                <c:pt idx="3712">
                  <c:v>-43.85420999999999</c:v>
                </c:pt>
                <c:pt idx="3713">
                  <c:v>-43.90387</c:v>
                </c:pt>
                <c:pt idx="3714">
                  <c:v>-43.94696</c:v>
                </c:pt>
                <c:pt idx="3715">
                  <c:v>-43.9522</c:v>
                </c:pt>
                <c:pt idx="3716">
                  <c:v>-43.93289</c:v>
                </c:pt>
                <c:pt idx="3717">
                  <c:v>-43.92849000000001</c:v>
                </c:pt>
                <c:pt idx="3718">
                  <c:v>-44.02118</c:v>
                </c:pt>
                <c:pt idx="3719">
                  <c:v>-44.03663</c:v>
                </c:pt>
                <c:pt idx="3720">
                  <c:v>-44.09409</c:v>
                </c:pt>
                <c:pt idx="3721">
                  <c:v>-44.15142</c:v>
                </c:pt>
                <c:pt idx="3722">
                  <c:v>-44.2379</c:v>
                </c:pt>
                <c:pt idx="3723">
                  <c:v>-44.29406</c:v>
                </c:pt>
                <c:pt idx="3724">
                  <c:v>-44.34782999999999</c:v>
                </c:pt>
                <c:pt idx="3725">
                  <c:v>-44.39944000000001</c:v>
                </c:pt>
                <c:pt idx="3726">
                  <c:v>-44.36806</c:v>
                </c:pt>
                <c:pt idx="3727">
                  <c:v>-44.35216</c:v>
                </c:pt>
                <c:pt idx="3728">
                  <c:v>-44.30967</c:v>
                </c:pt>
                <c:pt idx="3729">
                  <c:v>-44.16237000000001</c:v>
                </c:pt>
                <c:pt idx="3730">
                  <c:v>-44.08677</c:v>
                </c:pt>
                <c:pt idx="3731">
                  <c:v>-44.06771000000001</c:v>
                </c:pt>
                <c:pt idx="3732">
                  <c:v>-44.07546</c:v>
                </c:pt>
                <c:pt idx="3733">
                  <c:v>-44.12149</c:v>
                </c:pt>
                <c:pt idx="3734">
                  <c:v>-44.18484</c:v>
                </c:pt>
                <c:pt idx="3735">
                  <c:v>-44.21399</c:v>
                </c:pt>
                <c:pt idx="3736">
                  <c:v>-44.24986000000001</c:v>
                </c:pt>
                <c:pt idx="3737">
                  <c:v>-44.26115000000001</c:v>
                </c:pt>
                <c:pt idx="3738">
                  <c:v>-44.28021000000001</c:v>
                </c:pt>
                <c:pt idx="3739">
                  <c:v>-44.27753000000001</c:v>
                </c:pt>
                <c:pt idx="3740">
                  <c:v>-44.25176</c:v>
                </c:pt>
                <c:pt idx="3741">
                  <c:v>-44.26512000000001</c:v>
                </c:pt>
                <c:pt idx="3742">
                  <c:v>-44.26646</c:v>
                </c:pt>
                <c:pt idx="3743">
                  <c:v>-44.25948</c:v>
                </c:pt>
                <c:pt idx="3744">
                  <c:v>-44.28692</c:v>
                </c:pt>
                <c:pt idx="3745">
                  <c:v>-44.33481</c:v>
                </c:pt>
                <c:pt idx="3746">
                  <c:v>-44.36538</c:v>
                </c:pt>
                <c:pt idx="3747">
                  <c:v>-44.36976000000001</c:v>
                </c:pt>
                <c:pt idx="3748">
                  <c:v>-44.38226</c:v>
                </c:pt>
                <c:pt idx="3749">
                  <c:v>-44.39293000000001</c:v>
                </c:pt>
                <c:pt idx="3750">
                  <c:v>-44.39131000000001</c:v>
                </c:pt>
                <c:pt idx="3751">
                  <c:v>-44.38919</c:v>
                </c:pt>
                <c:pt idx="3752">
                  <c:v>-44.37081</c:v>
                </c:pt>
                <c:pt idx="3753">
                  <c:v>-44.31826</c:v>
                </c:pt>
                <c:pt idx="3754">
                  <c:v>-44.29482</c:v>
                </c:pt>
                <c:pt idx="3755">
                  <c:v>-44.28270000000001</c:v>
                </c:pt>
                <c:pt idx="3756">
                  <c:v>-44.25783</c:v>
                </c:pt>
                <c:pt idx="3757">
                  <c:v>-44.22234000000001</c:v>
                </c:pt>
                <c:pt idx="3758">
                  <c:v>-44.17133000000001</c:v>
                </c:pt>
                <c:pt idx="3759">
                  <c:v>-44.134</c:v>
                </c:pt>
                <c:pt idx="3760">
                  <c:v>-44.09792</c:v>
                </c:pt>
                <c:pt idx="3761">
                  <c:v>-44.05083</c:v>
                </c:pt>
                <c:pt idx="3762">
                  <c:v>-43.99745</c:v>
                </c:pt>
                <c:pt idx="3763">
                  <c:v>-43.89645</c:v>
                </c:pt>
                <c:pt idx="3764">
                  <c:v>-43.81774</c:v>
                </c:pt>
                <c:pt idx="3765">
                  <c:v>-43.79675000000001</c:v>
                </c:pt>
                <c:pt idx="3766">
                  <c:v>-43.78629</c:v>
                </c:pt>
                <c:pt idx="3767">
                  <c:v>-43.78828</c:v>
                </c:pt>
                <c:pt idx="3768">
                  <c:v>-43.81849</c:v>
                </c:pt>
                <c:pt idx="3769">
                  <c:v>-43.86469</c:v>
                </c:pt>
                <c:pt idx="3770">
                  <c:v>-43.89147</c:v>
                </c:pt>
                <c:pt idx="3771">
                  <c:v>-43.96058</c:v>
                </c:pt>
                <c:pt idx="3772">
                  <c:v>-44.01556</c:v>
                </c:pt>
                <c:pt idx="3773">
                  <c:v>-44.02208</c:v>
                </c:pt>
                <c:pt idx="3774">
                  <c:v>-44.04288</c:v>
                </c:pt>
                <c:pt idx="3775">
                  <c:v>-44.00999</c:v>
                </c:pt>
                <c:pt idx="3776">
                  <c:v>-43.96499</c:v>
                </c:pt>
                <c:pt idx="3777">
                  <c:v>-43.93073000000001</c:v>
                </c:pt>
                <c:pt idx="3778">
                  <c:v>-43.92927</c:v>
                </c:pt>
                <c:pt idx="3779">
                  <c:v>-43.93096000000001</c:v>
                </c:pt>
                <c:pt idx="3780">
                  <c:v>-43.94607</c:v>
                </c:pt>
                <c:pt idx="3781">
                  <c:v>-43.97654</c:v>
                </c:pt>
                <c:pt idx="3782">
                  <c:v>-44.03388</c:v>
                </c:pt>
                <c:pt idx="3783">
                  <c:v>-44.11377</c:v>
                </c:pt>
                <c:pt idx="3784">
                  <c:v>-44.16509000000001</c:v>
                </c:pt>
                <c:pt idx="3785">
                  <c:v>-44.20075000000001</c:v>
                </c:pt>
                <c:pt idx="3786">
                  <c:v>-44.23112000000001</c:v>
                </c:pt>
                <c:pt idx="3787">
                  <c:v>-44.24693000000001</c:v>
                </c:pt>
                <c:pt idx="3788">
                  <c:v>-44.24965</c:v>
                </c:pt>
                <c:pt idx="3789">
                  <c:v>-44.25557000000001</c:v>
                </c:pt>
                <c:pt idx="3790">
                  <c:v>-44.26635000000001</c:v>
                </c:pt>
                <c:pt idx="3791">
                  <c:v>-44.28736</c:v>
                </c:pt>
                <c:pt idx="3792">
                  <c:v>-44.29337000000001</c:v>
                </c:pt>
                <c:pt idx="3793">
                  <c:v>-44.29660000000001</c:v>
                </c:pt>
                <c:pt idx="3794">
                  <c:v>-44.26865000000001</c:v>
                </c:pt>
                <c:pt idx="3795">
                  <c:v>-44.25993000000001</c:v>
                </c:pt>
                <c:pt idx="3796">
                  <c:v>-44.21168</c:v>
                </c:pt>
                <c:pt idx="3797">
                  <c:v>-44.16018000000001</c:v>
                </c:pt>
                <c:pt idx="3798">
                  <c:v>-44.13789</c:v>
                </c:pt>
                <c:pt idx="3799">
                  <c:v>-44.12584000000001</c:v>
                </c:pt>
                <c:pt idx="3800">
                  <c:v>-44.08088</c:v>
                </c:pt>
                <c:pt idx="3801">
                  <c:v>-44.06310000000001</c:v>
                </c:pt>
                <c:pt idx="3802">
                  <c:v>-44.05597</c:v>
                </c:pt>
                <c:pt idx="3803">
                  <c:v>-44.05264</c:v>
                </c:pt>
                <c:pt idx="3804">
                  <c:v>-44.03774000000001</c:v>
                </c:pt>
                <c:pt idx="3805">
                  <c:v>-44.00219000000001</c:v>
                </c:pt>
                <c:pt idx="3806">
                  <c:v>-43.96738000000001</c:v>
                </c:pt>
                <c:pt idx="3807">
                  <c:v>-43.91746999999999</c:v>
                </c:pt>
                <c:pt idx="3808">
                  <c:v>-43.90155</c:v>
                </c:pt>
                <c:pt idx="3809">
                  <c:v>-43.87589</c:v>
                </c:pt>
                <c:pt idx="3810">
                  <c:v>-43.84671</c:v>
                </c:pt>
                <c:pt idx="3811">
                  <c:v>-43.82132</c:v>
                </c:pt>
                <c:pt idx="3812">
                  <c:v>-43.81348</c:v>
                </c:pt>
                <c:pt idx="3813">
                  <c:v>-43.81581</c:v>
                </c:pt>
                <c:pt idx="3814">
                  <c:v>-43.8013</c:v>
                </c:pt>
                <c:pt idx="3815">
                  <c:v>-43.79930000000001</c:v>
                </c:pt>
                <c:pt idx="3816">
                  <c:v>-43.79326000000001</c:v>
                </c:pt>
                <c:pt idx="3817">
                  <c:v>-43.79935000000001</c:v>
                </c:pt>
                <c:pt idx="3818">
                  <c:v>-43.79176000000001</c:v>
                </c:pt>
                <c:pt idx="3819">
                  <c:v>-43.79868000000001</c:v>
                </c:pt>
                <c:pt idx="3820">
                  <c:v>-43.82039</c:v>
                </c:pt>
                <c:pt idx="3821">
                  <c:v>-43.8217</c:v>
                </c:pt>
                <c:pt idx="3822">
                  <c:v>-43.83479</c:v>
                </c:pt>
                <c:pt idx="3823">
                  <c:v>-43.84456</c:v>
                </c:pt>
                <c:pt idx="3824">
                  <c:v>-43.85434</c:v>
                </c:pt>
                <c:pt idx="3825">
                  <c:v>-43.87746</c:v>
                </c:pt>
                <c:pt idx="3826">
                  <c:v>-43.87838</c:v>
                </c:pt>
                <c:pt idx="3827">
                  <c:v>-43.8741</c:v>
                </c:pt>
                <c:pt idx="3828">
                  <c:v>-43.87244</c:v>
                </c:pt>
                <c:pt idx="3829">
                  <c:v>-43.86567</c:v>
                </c:pt>
                <c:pt idx="3830">
                  <c:v>-43.86193</c:v>
                </c:pt>
                <c:pt idx="3831">
                  <c:v>-43.84157</c:v>
                </c:pt>
                <c:pt idx="3832">
                  <c:v>-43.83965</c:v>
                </c:pt>
                <c:pt idx="3833">
                  <c:v>-43.79873000000003</c:v>
                </c:pt>
                <c:pt idx="3834">
                  <c:v>-43.77869000000001</c:v>
                </c:pt>
                <c:pt idx="3835">
                  <c:v>-43.78344000000001</c:v>
                </c:pt>
                <c:pt idx="3836">
                  <c:v>-43.79345000000001</c:v>
                </c:pt>
                <c:pt idx="3837">
                  <c:v>-43.81691</c:v>
                </c:pt>
                <c:pt idx="3838">
                  <c:v>-43.84364</c:v>
                </c:pt>
                <c:pt idx="3839">
                  <c:v>-43.87444</c:v>
                </c:pt>
                <c:pt idx="3840">
                  <c:v>-43.82505000000001</c:v>
                </c:pt>
                <c:pt idx="3841">
                  <c:v>-43.79555000000001</c:v>
                </c:pt>
                <c:pt idx="3842">
                  <c:v>-43.78389</c:v>
                </c:pt>
                <c:pt idx="3843">
                  <c:v>-43.7734</c:v>
                </c:pt>
                <c:pt idx="3844">
                  <c:v>-43.77109</c:v>
                </c:pt>
                <c:pt idx="3845">
                  <c:v>-43.80118</c:v>
                </c:pt>
                <c:pt idx="3846">
                  <c:v>-43.81373</c:v>
                </c:pt>
                <c:pt idx="3847">
                  <c:v>-43.83267</c:v>
                </c:pt>
                <c:pt idx="3848">
                  <c:v>-43.84681</c:v>
                </c:pt>
                <c:pt idx="3849">
                  <c:v>-43.88009</c:v>
                </c:pt>
                <c:pt idx="3850">
                  <c:v>-43.92712</c:v>
                </c:pt>
                <c:pt idx="3851">
                  <c:v>-43.9641</c:v>
                </c:pt>
                <c:pt idx="3852">
                  <c:v>-44.00063</c:v>
                </c:pt>
                <c:pt idx="3853">
                  <c:v>-44.0412</c:v>
                </c:pt>
                <c:pt idx="3854">
                  <c:v>-44.07539000000001</c:v>
                </c:pt>
                <c:pt idx="3855">
                  <c:v>-44.12354000000001</c:v>
                </c:pt>
                <c:pt idx="3856">
                  <c:v>-44.17038</c:v>
                </c:pt>
                <c:pt idx="3857">
                  <c:v>-44.18051000000001</c:v>
                </c:pt>
                <c:pt idx="3858">
                  <c:v>-44.21192000000001</c:v>
                </c:pt>
                <c:pt idx="3859">
                  <c:v>-44.24211000000001</c:v>
                </c:pt>
                <c:pt idx="3860">
                  <c:v>-44.29453000000001</c:v>
                </c:pt>
                <c:pt idx="3861">
                  <c:v>-44.31512</c:v>
                </c:pt>
                <c:pt idx="3862">
                  <c:v>-44.33589</c:v>
                </c:pt>
                <c:pt idx="3863">
                  <c:v>-44.36118</c:v>
                </c:pt>
                <c:pt idx="3864">
                  <c:v>-44.41024</c:v>
                </c:pt>
                <c:pt idx="3865">
                  <c:v>-44.45346</c:v>
                </c:pt>
                <c:pt idx="3866">
                  <c:v>-44.42062</c:v>
                </c:pt>
                <c:pt idx="3867">
                  <c:v>-44.32379</c:v>
                </c:pt>
                <c:pt idx="3868">
                  <c:v>-44.23143</c:v>
                </c:pt>
                <c:pt idx="3869">
                  <c:v>-44.17205000000001</c:v>
                </c:pt>
                <c:pt idx="3870">
                  <c:v>-44.13913000000001</c:v>
                </c:pt>
                <c:pt idx="3871">
                  <c:v>-44.13329</c:v>
                </c:pt>
                <c:pt idx="3872">
                  <c:v>-44.11145</c:v>
                </c:pt>
                <c:pt idx="3873">
                  <c:v>-44.10566</c:v>
                </c:pt>
                <c:pt idx="3874">
                  <c:v>-44.1216</c:v>
                </c:pt>
                <c:pt idx="3875">
                  <c:v>-44.15312</c:v>
                </c:pt>
                <c:pt idx="3876">
                  <c:v>-44.15298000000001</c:v>
                </c:pt>
                <c:pt idx="3877">
                  <c:v>-44.18054</c:v>
                </c:pt>
                <c:pt idx="3878">
                  <c:v>-44.20286</c:v>
                </c:pt>
                <c:pt idx="3879">
                  <c:v>-44.23458</c:v>
                </c:pt>
                <c:pt idx="3880">
                  <c:v>-44.19981000000001</c:v>
                </c:pt>
                <c:pt idx="3881">
                  <c:v>-44.19545000000001</c:v>
                </c:pt>
                <c:pt idx="3882">
                  <c:v>-44.19097000000001</c:v>
                </c:pt>
                <c:pt idx="3883">
                  <c:v>-44.19255000000001</c:v>
                </c:pt>
                <c:pt idx="3884">
                  <c:v>-44.16744000000001</c:v>
                </c:pt>
                <c:pt idx="3885">
                  <c:v>-44.14262</c:v>
                </c:pt>
                <c:pt idx="3886">
                  <c:v>-44.10522</c:v>
                </c:pt>
                <c:pt idx="3887">
                  <c:v>-44.09194</c:v>
                </c:pt>
                <c:pt idx="3888">
                  <c:v>-44.05774</c:v>
                </c:pt>
                <c:pt idx="3889">
                  <c:v>-44.07409</c:v>
                </c:pt>
                <c:pt idx="3890">
                  <c:v>-44.00548000000001</c:v>
                </c:pt>
                <c:pt idx="3891">
                  <c:v>-43.97607</c:v>
                </c:pt>
                <c:pt idx="3892">
                  <c:v>-43.90685</c:v>
                </c:pt>
                <c:pt idx="3893">
                  <c:v>-43.81028999999999</c:v>
                </c:pt>
                <c:pt idx="3894">
                  <c:v>-43.76512000000001</c:v>
                </c:pt>
                <c:pt idx="3895">
                  <c:v>-43.74133000000001</c:v>
                </c:pt>
                <c:pt idx="3896">
                  <c:v>-43.73528</c:v>
                </c:pt>
                <c:pt idx="3897">
                  <c:v>-43.75299000000001</c:v>
                </c:pt>
                <c:pt idx="3898">
                  <c:v>-43.79290000000001</c:v>
                </c:pt>
                <c:pt idx="3899">
                  <c:v>-43.76735000000001</c:v>
                </c:pt>
                <c:pt idx="3900">
                  <c:v>-43.67645</c:v>
                </c:pt>
                <c:pt idx="3901">
                  <c:v>-43.62862000000001</c:v>
                </c:pt>
                <c:pt idx="3902">
                  <c:v>-43.60017000000001</c:v>
                </c:pt>
                <c:pt idx="3903">
                  <c:v>-43.59247000000001</c:v>
                </c:pt>
                <c:pt idx="3904">
                  <c:v>-43.61669</c:v>
                </c:pt>
                <c:pt idx="3905">
                  <c:v>-43.646</c:v>
                </c:pt>
                <c:pt idx="3906">
                  <c:v>-43.67868</c:v>
                </c:pt>
                <c:pt idx="3907">
                  <c:v>-43.71117</c:v>
                </c:pt>
                <c:pt idx="3908">
                  <c:v>-43.73502000000001</c:v>
                </c:pt>
                <c:pt idx="3909">
                  <c:v>-43.76097000000001</c:v>
                </c:pt>
                <c:pt idx="3910">
                  <c:v>-43.77850000000001</c:v>
                </c:pt>
                <c:pt idx="3911">
                  <c:v>-43.79707000000001</c:v>
                </c:pt>
                <c:pt idx="3912">
                  <c:v>-43.81923</c:v>
                </c:pt>
                <c:pt idx="3913">
                  <c:v>-43.85138</c:v>
                </c:pt>
                <c:pt idx="3914">
                  <c:v>-43.88326</c:v>
                </c:pt>
                <c:pt idx="3915">
                  <c:v>-43.90966</c:v>
                </c:pt>
                <c:pt idx="3916">
                  <c:v>-43.90059</c:v>
                </c:pt>
                <c:pt idx="3917">
                  <c:v>-43.88057</c:v>
                </c:pt>
                <c:pt idx="3918">
                  <c:v>-43.87888</c:v>
                </c:pt>
                <c:pt idx="3919">
                  <c:v>-43.87762</c:v>
                </c:pt>
                <c:pt idx="3920">
                  <c:v>-43.87181</c:v>
                </c:pt>
                <c:pt idx="3921">
                  <c:v>-43.89271000000001</c:v>
                </c:pt>
                <c:pt idx="3922">
                  <c:v>-43.91126999999999</c:v>
                </c:pt>
                <c:pt idx="3923">
                  <c:v>-43.90572</c:v>
                </c:pt>
                <c:pt idx="3924">
                  <c:v>-43.93232000000001</c:v>
                </c:pt>
                <c:pt idx="3925">
                  <c:v>-43.94896</c:v>
                </c:pt>
                <c:pt idx="3926">
                  <c:v>-43.98296000000001</c:v>
                </c:pt>
                <c:pt idx="3927">
                  <c:v>-43.99025</c:v>
                </c:pt>
                <c:pt idx="3928">
                  <c:v>-43.99995000000001</c:v>
                </c:pt>
                <c:pt idx="3929">
                  <c:v>-44.01636000000001</c:v>
                </c:pt>
                <c:pt idx="3930">
                  <c:v>-44.03050000000001</c:v>
                </c:pt>
                <c:pt idx="3931">
                  <c:v>-44.04047</c:v>
                </c:pt>
                <c:pt idx="3932">
                  <c:v>-44.0716</c:v>
                </c:pt>
                <c:pt idx="3933">
                  <c:v>-44.0878</c:v>
                </c:pt>
                <c:pt idx="3934">
                  <c:v>-44.11567</c:v>
                </c:pt>
                <c:pt idx="3935">
                  <c:v>-44.14159</c:v>
                </c:pt>
                <c:pt idx="3936">
                  <c:v>-44.16216000000001</c:v>
                </c:pt>
                <c:pt idx="3937">
                  <c:v>-44.18546000000001</c:v>
                </c:pt>
                <c:pt idx="3938">
                  <c:v>-44.20436</c:v>
                </c:pt>
                <c:pt idx="3939">
                  <c:v>-44.22218000000001</c:v>
                </c:pt>
                <c:pt idx="3940">
                  <c:v>-44.22475000000001</c:v>
                </c:pt>
                <c:pt idx="3941">
                  <c:v>-44.20655000000001</c:v>
                </c:pt>
                <c:pt idx="3942">
                  <c:v>-44.1869</c:v>
                </c:pt>
                <c:pt idx="3943">
                  <c:v>-44.17177</c:v>
                </c:pt>
                <c:pt idx="3944">
                  <c:v>-44.17127</c:v>
                </c:pt>
                <c:pt idx="3945">
                  <c:v>-44.17097000000001</c:v>
                </c:pt>
                <c:pt idx="3946">
                  <c:v>-44.16444000000001</c:v>
                </c:pt>
                <c:pt idx="3947">
                  <c:v>-44.15718</c:v>
                </c:pt>
                <c:pt idx="3948">
                  <c:v>-44.16385000000001</c:v>
                </c:pt>
                <c:pt idx="3949">
                  <c:v>-44.19110000000001</c:v>
                </c:pt>
                <c:pt idx="3950">
                  <c:v>-44.19619000000001</c:v>
                </c:pt>
                <c:pt idx="3951">
                  <c:v>-44.23138</c:v>
                </c:pt>
                <c:pt idx="3952">
                  <c:v>-44.23306</c:v>
                </c:pt>
                <c:pt idx="3953">
                  <c:v>-44.16171000000001</c:v>
                </c:pt>
                <c:pt idx="3954">
                  <c:v>-44.06605000000001</c:v>
                </c:pt>
                <c:pt idx="3955">
                  <c:v>-44.02471000000001</c:v>
                </c:pt>
                <c:pt idx="3956">
                  <c:v>-43.98414</c:v>
                </c:pt>
                <c:pt idx="3957">
                  <c:v>-43.93791</c:v>
                </c:pt>
                <c:pt idx="3958">
                  <c:v>-43.90345</c:v>
                </c:pt>
                <c:pt idx="3959">
                  <c:v>-43.83905</c:v>
                </c:pt>
                <c:pt idx="3960">
                  <c:v>-43.79182</c:v>
                </c:pt>
                <c:pt idx="3961">
                  <c:v>-43.78662000000001</c:v>
                </c:pt>
                <c:pt idx="3962">
                  <c:v>-43.79715000000001</c:v>
                </c:pt>
                <c:pt idx="3963">
                  <c:v>-43.804</c:v>
                </c:pt>
                <c:pt idx="3964">
                  <c:v>-43.82915000000001</c:v>
                </c:pt>
                <c:pt idx="3965">
                  <c:v>-43.84726999999999</c:v>
                </c:pt>
                <c:pt idx="3966">
                  <c:v>-43.87688</c:v>
                </c:pt>
                <c:pt idx="3967">
                  <c:v>-43.91397</c:v>
                </c:pt>
                <c:pt idx="3968">
                  <c:v>-43.93287</c:v>
                </c:pt>
                <c:pt idx="3969">
                  <c:v>-43.95108999999999</c:v>
                </c:pt>
                <c:pt idx="3970">
                  <c:v>-43.96852000000001</c:v>
                </c:pt>
                <c:pt idx="3971">
                  <c:v>-43.94901</c:v>
                </c:pt>
                <c:pt idx="3972">
                  <c:v>-43.92939000000001</c:v>
                </c:pt>
                <c:pt idx="3973">
                  <c:v>-43.92820000000001</c:v>
                </c:pt>
                <c:pt idx="3974">
                  <c:v>-43.92097000000001</c:v>
                </c:pt>
                <c:pt idx="3975">
                  <c:v>-43.90294</c:v>
                </c:pt>
                <c:pt idx="3976">
                  <c:v>-43.88863</c:v>
                </c:pt>
                <c:pt idx="3977">
                  <c:v>-43.88086999999999</c:v>
                </c:pt>
                <c:pt idx="3978">
                  <c:v>-43.86161</c:v>
                </c:pt>
                <c:pt idx="3979">
                  <c:v>-43.84956</c:v>
                </c:pt>
                <c:pt idx="3980">
                  <c:v>-43.87642</c:v>
                </c:pt>
                <c:pt idx="3981">
                  <c:v>-43.88406</c:v>
                </c:pt>
                <c:pt idx="3982">
                  <c:v>-43.89905</c:v>
                </c:pt>
                <c:pt idx="3983">
                  <c:v>-43.9232</c:v>
                </c:pt>
                <c:pt idx="3984">
                  <c:v>-43.95091</c:v>
                </c:pt>
                <c:pt idx="3985">
                  <c:v>-43.98461</c:v>
                </c:pt>
                <c:pt idx="3986">
                  <c:v>-44.03051000000001</c:v>
                </c:pt>
                <c:pt idx="3987">
                  <c:v>-44.05828</c:v>
                </c:pt>
                <c:pt idx="3988">
                  <c:v>-44.08757</c:v>
                </c:pt>
                <c:pt idx="3989">
                  <c:v>-44.11782</c:v>
                </c:pt>
                <c:pt idx="3990">
                  <c:v>-44.14715</c:v>
                </c:pt>
                <c:pt idx="3991">
                  <c:v>-44.18003</c:v>
                </c:pt>
                <c:pt idx="3992">
                  <c:v>-44.20670000000001</c:v>
                </c:pt>
                <c:pt idx="3993">
                  <c:v>-44.22575000000001</c:v>
                </c:pt>
                <c:pt idx="3994">
                  <c:v>-44.24006</c:v>
                </c:pt>
                <c:pt idx="3995">
                  <c:v>-44.26062</c:v>
                </c:pt>
                <c:pt idx="3996">
                  <c:v>-44.28973000000001</c:v>
                </c:pt>
                <c:pt idx="3997">
                  <c:v>-44.31155</c:v>
                </c:pt>
                <c:pt idx="3998">
                  <c:v>-44.29768</c:v>
                </c:pt>
                <c:pt idx="3999">
                  <c:v>-44.26394000000001</c:v>
                </c:pt>
                <c:pt idx="4000">
                  <c:v>-44.24662</c:v>
                </c:pt>
                <c:pt idx="4001">
                  <c:v>-44.24295000000001</c:v>
                </c:pt>
                <c:pt idx="4002">
                  <c:v>-44.25174000000001</c:v>
                </c:pt>
                <c:pt idx="4003">
                  <c:v>-44.24895000000001</c:v>
                </c:pt>
                <c:pt idx="4004">
                  <c:v>-44.25784</c:v>
                </c:pt>
                <c:pt idx="4005">
                  <c:v>-44.25658</c:v>
                </c:pt>
                <c:pt idx="4006">
                  <c:v>-44.26549000000001</c:v>
                </c:pt>
                <c:pt idx="4007">
                  <c:v>-44.27425</c:v>
                </c:pt>
                <c:pt idx="4008">
                  <c:v>-44.27931000000001</c:v>
                </c:pt>
                <c:pt idx="4009">
                  <c:v>-44.30404</c:v>
                </c:pt>
                <c:pt idx="4010">
                  <c:v>-44.32621</c:v>
                </c:pt>
                <c:pt idx="4011">
                  <c:v>-44.32073000000001</c:v>
                </c:pt>
                <c:pt idx="4012">
                  <c:v>-44.32476</c:v>
                </c:pt>
                <c:pt idx="4013">
                  <c:v>-44.31534000000001</c:v>
                </c:pt>
                <c:pt idx="4014">
                  <c:v>-44.32542</c:v>
                </c:pt>
                <c:pt idx="4015">
                  <c:v>-44.3508</c:v>
                </c:pt>
                <c:pt idx="4016">
                  <c:v>-44.33622</c:v>
                </c:pt>
                <c:pt idx="4017">
                  <c:v>-44.33348</c:v>
                </c:pt>
                <c:pt idx="4018">
                  <c:v>-44.33302</c:v>
                </c:pt>
                <c:pt idx="4019">
                  <c:v>-44.3126</c:v>
                </c:pt>
                <c:pt idx="4020">
                  <c:v>-44.29889000000001</c:v>
                </c:pt>
                <c:pt idx="4021">
                  <c:v>-44.25594</c:v>
                </c:pt>
                <c:pt idx="4022">
                  <c:v>-44.20969</c:v>
                </c:pt>
                <c:pt idx="4023">
                  <c:v>-44.18502</c:v>
                </c:pt>
                <c:pt idx="4024">
                  <c:v>-44.18360000000001</c:v>
                </c:pt>
                <c:pt idx="4025">
                  <c:v>-44.14464</c:v>
                </c:pt>
                <c:pt idx="4026">
                  <c:v>-44.14938</c:v>
                </c:pt>
                <c:pt idx="4027">
                  <c:v>-44.13541000000001</c:v>
                </c:pt>
                <c:pt idx="4028">
                  <c:v>-44.15537000000001</c:v>
                </c:pt>
                <c:pt idx="4029">
                  <c:v>-44.16679000000001</c:v>
                </c:pt>
                <c:pt idx="4030">
                  <c:v>-44.14971000000001</c:v>
                </c:pt>
                <c:pt idx="4031">
                  <c:v>-44.14571000000001</c:v>
                </c:pt>
                <c:pt idx="4032">
                  <c:v>-44.14854000000001</c:v>
                </c:pt>
                <c:pt idx="4033">
                  <c:v>-44.13142000000001</c:v>
                </c:pt>
                <c:pt idx="4034">
                  <c:v>-44.12671000000001</c:v>
                </c:pt>
                <c:pt idx="4035">
                  <c:v>-44.10968</c:v>
                </c:pt>
                <c:pt idx="4036">
                  <c:v>-44.10637000000001</c:v>
                </c:pt>
                <c:pt idx="4037">
                  <c:v>-44.09099000000001</c:v>
                </c:pt>
                <c:pt idx="4038">
                  <c:v>-44.08809</c:v>
                </c:pt>
                <c:pt idx="4039">
                  <c:v>-44.08537000000001</c:v>
                </c:pt>
                <c:pt idx="4040">
                  <c:v>-44.10969</c:v>
                </c:pt>
                <c:pt idx="4041">
                  <c:v>-44.14152</c:v>
                </c:pt>
                <c:pt idx="4042">
                  <c:v>-44.16830000000001</c:v>
                </c:pt>
                <c:pt idx="4043">
                  <c:v>-44.17778000000001</c:v>
                </c:pt>
                <c:pt idx="4044">
                  <c:v>-44.17356</c:v>
                </c:pt>
                <c:pt idx="4045">
                  <c:v>-44.19183</c:v>
                </c:pt>
                <c:pt idx="4046">
                  <c:v>-44.21344000000001</c:v>
                </c:pt>
                <c:pt idx="4047">
                  <c:v>-44.22934000000001</c:v>
                </c:pt>
                <c:pt idx="4048">
                  <c:v>-44.27624</c:v>
                </c:pt>
                <c:pt idx="4049">
                  <c:v>-44.29829000000001</c:v>
                </c:pt>
                <c:pt idx="4050">
                  <c:v>-44.30006</c:v>
                </c:pt>
                <c:pt idx="4051">
                  <c:v>-44.29397000000001</c:v>
                </c:pt>
                <c:pt idx="4052">
                  <c:v>-44.29094000000001</c:v>
                </c:pt>
                <c:pt idx="4053">
                  <c:v>-44.31081</c:v>
                </c:pt>
                <c:pt idx="4054">
                  <c:v>-44.30809</c:v>
                </c:pt>
                <c:pt idx="4055">
                  <c:v>-44.31614</c:v>
                </c:pt>
                <c:pt idx="4056">
                  <c:v>-44.30353</c:v>
                </c:pt>
                <c:pt idx="4057">
                  <c:v>-44.28398</c:v>
                </c:pt>
                <c:pt idx="4058">
                  <c:v>-44.24164</c:v>
                </c:pt>
                <c:pt idx="4059">
                  <c:v>-44.18613000000001</c:v>
                </c:pt>
                <c:pt idx="4060">
                  <c:v>-44.13696</c:v>
                </c:pt>
                <c:pt idx="4061">
                  <c:v>-44.07955000000001</c:v>
                </c:pt>
                <c:pt idx="4062">
                  <c:v>-44.03613000000001</c:v>
                </c:pt>
                <c:pt idx="4063">
                  <c:v>-44.03570000000001</c:v>
                </c:pt>
                <c:pt idx="4064">
                  <c:v>-44.04502</c:v>
                </c:pt>
                <c:pt idx="4065">
                  <c:v>-44.04965</c:v>
                </c:pt>
                <c:pt idx="4066">
                  <c:v>-44.0904</c:v>
                </c:pt>
                <c:pt idx="4067">
                  <c:v>-44.0886</c:v>
                </c:pt>
                <c:pt idx="4068">
                  <c:v>-44.07004000000001</c:v>
                </c:pt>
                <c:pt idx="4069">
                  <c:v>-44.0266</c:v>
                </c:pt>
                <c:pt idx="4070">
                  <c:v>-43.94426</c:v>
                </c:pt>
                <c:pt idx="4071">
                  <c:v>-43.91303</c:v>
                </c:pt>
                <c:pt idx="4072">
                  <c:v>-43.91768999999999</c:v>
                </c:pt>
                <c:pt idx="4073">
                  <c:v>-43.92879000000001</c:v>
                </c:pt>
                <c:pt idx="4074">
                  <c:v>-43.96057000000001</c:v>
                </c:pt>
                <c:pt idx="4075">
                  <c:v>-43.9604</c:v>
                </c:pt>
                <c:pt idx="4076">
                  <c:v>-43.9292</c:v>
                </c:pt>
                <c:pt idx="4077">
                  <c:v>-43.85859</c:v>
                </c:pt>
                <c:pt idx="4078">
                  <c:v>-43.84616</c:v>
                </c:pt>
                <c:pt idx="4079">
                  <c:v>-43.80903</c:v>
                </c:pt>
                <c:pt idx="4080">
                  <c:v>-43.8181</c:v>
                </c:pt>
                <c:pt idx="4081">
                  <c:v>-43.82195</c:v>
                </c:pt>
                <c:pt idx="4082">
                  <c:v>-43.78341</c:v>
                </c:pt>
                <c:pt idx="4083">
                  <c:v>-43.78807000000001</c:v>
                </c:pt>
                <c:pt idx="4084">
                  <c:v>-43.78803000000001</c:v>
                </c:pt>
                <c:pt idx="4085">
                  <c:v>-43.79559000000001</c:v>
                </c:pt>
                <c:pt idx="4086">
                  <c:v>-43.7879</c:v>
                </c:pt>
                <c:pt idx="4087">
                  <c:v>-43.78696</c:v>
                </c:pt>
                <c:pt idx="4088">
                  <c:v>-43.80322</c:v>
                </c:pt>
                <c:pt idx="4089">
                  <c:v>-43.78016</c:v>
                </c:pt>
                <c:pt idx="4090">
                  <c:v>-43.78101</c:v>
                </c:pt>
                <c:pt idx="4091">
                  <c:v>-43.76490000000001</c:v>
                </c:pt>
                <c:pt idx="4092">
                  <c:v>-43.77814000000001</c:v>
                </c:pt>
                <c:pt idx="4093">
                  <c:v>-43.79701000000001</c:v>
                </c:pt>
                <c:pt idx="4094">
                  <c:v>-43.82777</c:v>
                </c:pt>
                <c:pt idx="4095">
                  <c:v>-43.86532000000001</c:v>
                </c:pt>
                <c:pt idx="4096">
                  <c:v>-43.89715</c:v>
                </c:pt>
                <c:pt idx="4097">
                  <c:v>-43.92122000000001</c:v>
                </c:pt>
                <c:pt idx="4098">
                  <c:v>-43.97940000000001</c:v>
                </c:pt>
                <c:pt idx="4099">
                  <c:v>-43.99952000000001</c:v>
                </c:pt>
                <c:pt idx="4100">
                  <c:v>-44.01578000000001</c:v>
                </c:pt>
                <c:pt idx="4101">
                  <c:v>-44.06186</c:v>
                </c:pt>
                <c:pt idx="4102">
                  <c:v>-44.02457000000001</c:v>
                </c:pt>
                <c:pt idx="4103">
                  <c:v>-44.02634000000001</c:v>
                </c:pt>
                <c:pt idx="4104">
                  <c:v>-44.02005000000001</c:v>
                </c:pt>
                <c:pt idx="4105">
                  <c:v>-44.02756</c:v>
                </c:pt>
                <c:pt idx="4106">
                  <c:v>-44.04264000000001</c:v>
                </c:pt>
                <c:pt idx="4107">
                  <c:v>-44.04914</c:v>
                </c:pt>
                <c:pt idx="4108">
                  <c:v>-44.07312</c:v>
                </c:pt>
                <c:pt idx="4109">
                  <c:v>-44.07753</c:v>
                </c:pt>
                <c:pt idx="4110">
                  <c:v>-44.10125</c:v>
                </c:pt>
                <c:pt idx="4111">
                  <c:v>-44.13071000000001</c:v>
                </c:pt>
                <c:pt idx="4112">
                  <c:v>-44.15482</c:v>
                </c:pt>
                <c:pt idx="4113">
                  <c:v>-44.20754</c:v>
                </c:pt>
                <c:pt idx="4114">
                  <c:v>-44.24386000000001</c:v>
                </c:pt>
                <c:pt idx="4115">
                  <c:v>-44.24604</c:v>
                </c:pt>
                <c:pt idx="4116">
                  <c:v>-44.29032000000001</c:v>
                </c:pt>
                <c:pt idx="4117">
                  <c:v>-44.30264</c:v>
                </c:pt>
                <c:pt idx="4118">
                  <c:v>-44.32024000000001</c:v>
                </c:pt>
                <c:pt idx="4119">
                  <c:v>-44.36363</c:v>
                </c:pt>
                <c:pt idx="4120">
                  <c:v>-44.39445</c:v>
                </c:pt>
                <c:pt idx="4121">
                  <c:v>-44.42172</c:v>
                </c:pt>
                <c:pt idx="4122">
                  <c:v>-44.4474</c:v>
                </c:pt>
                <c:pt idx="4123">
                  <c:v>-44.46548000000001</c:v>
                </c:pt>
                <c:pt idx="4124">
                  <c:v>-44.49076</c:v>
                </c:pt>
                <c:pt idx="4125">
                  <c:v>-44.52651000000001</c:v>
                </c:pt>
                <c:pt idx="4126">
                  <c:v>-44.55519</c:v>
                </c:pt>
                <c:pt idx="4127">
                  <c:v>-44.58758</c:v>
                </c:pt>
                <c:pt idx="4128">
                  <c:v>-44.63568</c:v>
                </c:pt>
                <c:pt idx="4129">
                  <c:v>-44.6644</c:v>
                </c:pt>
                <c:pt idx="4130">
                  <c:v>-44.70235000000001</c:v>
                </c:pt>
                <c:pt idx="4131">
                  <c:v>-44.71724</c:v>
                </c:pt>
                <c:pt idx="4132">
                  <c:v>-44.72987000000001</c:v>
                </c:pt>
                <c:pt idx="4133">
                  <c:v>-44.6568</c:v>
                </c:pt>
                <c:pt idx="4134">
                  <c:v>-44.61682</c:v>
                </c:pt>
                <c:pt idx="4135">
                  <c:v>-44.58615000000001</c:v>
                </c:pt>
                <c:pt idx="4136">
                  <c:v>-44.57699</c:v>
                </c:pt>
                <c:pt idx="4137">
                  <c:v>-44.5878</c:v>
                </c:pt>
                <c:pt idx="4138">
                  <c:v>-44.58081</c:v>
                </c:pt>
                <c:pt idx="4139">
                  <c:v>-44.57896</c:v>
                </c:pt>
                <c:pt idx="4140">
                  <c:v>-44.58615000000001</c:v>
                </c:pt>
                <c:pt idx="4141">
                  <c:v>-44.57958</c:v>
                </c:pt>
                <c:pt idx="4142">
                  <c:v>-44.58928</c:v>
                </c:pt>
                <c:pt idx="4143">
                  <c:v>-44.58177</c:v>
                </c:pt>
                <c:pt idx="4144">
                  <c:v>-44.5769</c:v>
                </c:pt>
                <c:pt idx="4145">
                  <c:v>-44.5673</c:v>
                </c:pt>
                <c:pt idx="4146">
                  <c:v>-44.54247</c:v>
                </c:pt>
                <c:pt idx="4147">
                  <c:v>-44.50967</c:v>
                </c:pt>
                <c:pt idx="4148">
                  <c:v>-44.512</c:v>
                </c:pt>
                <c:pt idx="4149">
                  <c:v>-44.50414</c:v>
                </c:pt>
                <c:pt idx="4150">
                  <c:v>-44.50108</c:v>
                </c:pt>
                <c:pt idx="4151">
                  <c:v>-44.50073000000001</c:v>
                </c:pt>
                <c:pt idx="4152">
                  <c:v>-44.41086</c:v>
                </c:pt>
                <c:pt idx="4153">
                  <c:v>-44.36536</c:v>
                </c:pt>
                <c:pt idx="4154">
                  <c:v>-44.30316000000001</c:v>
                </c:pt>
                <c:pt idx="4155">
                  <c:v>-44.25251000000001</c:v>
                </c:pt>
                <c:pt idx="4156">
                  <c:v>-44.21157</c:v>
                </c:pt>
                <c:pt idx="4157">
                  <c:v>-44.17516000000001</c:v>
                </c:pt>
                <c:pt idx="4158">
                  <c:v>-44.19914000000001</c:v>
                </c:pt>
                <c:pt idx="4159">
                  <c:v>-44.23238000000001</c:v>
                </c:pt>
                <c:pt idx="4160">
                  <c:v>-44.23102</c:v>
                </c:pt>
                <c:pt idx="4161">
                  <c:v>-44.23901000000001</c:v>
                </c:pt>
                <c:pt idx="4162">
                  <c:v>-44.26063000000001</c:v>
                </c:pt>
                <c:pt idx="4163">
                  <c:v>-44.22100000000001</c:v>
                </c:pt>
                <c:pt idx="4164">
                  <c:v>-44.13448</c:v>
                </c:pt>
                <c:pt idx="4165">
                  <c:v>-44.11210000000001</c:v>
                </c:pt>
                <c:pt idx="4166">
                  <c:v>-44.09314000000001</c:v>
                </c:pt>
                <c:pt idx="4167">
                  <c:v>-44.04839000000001</c:v>
                </c:pt>
                <c:pt idx="4168">
                  <c:v>-43.98549</c:v>
                </c:pt>
                <c:pt idx="4169">
                  <c:v>-43.94531000000001</c:v>
                </c:pt>
                <c:pt idx="4170">
                  <c:v>-43.96796000000001</c:v>
                </c:pt>
                <c:pt idx="4171">
                  <c:v>-44.01157</c:v>
                </c:pt>
                <c:pt idx="4172">
                  <c:v>-44.04647</c:v>
                </c:pt>
                <c:pt idx="4173">
                  <c:v>-44.03489</c:v>
                </c:pt>
                <c:pt idx="4174">
                  <c:v>-44.02507000000001</c:v>
                </c:pt>
                <c:pt idx="4175">
                  <c:v>-44.04015000000001</c:v>
                </c:pt>
                <c:pt idx="4176">
                  <c:v>-44.05334000000001</c:v>
                </c:pt>
                <c:pt idx="4177">
                  <c:v>-44.08271000000001</c:v>
                </c:pt>
                <c:pt idx="4178">
                  <c:v>-44.12017000000001</c:v>
                </c:pt>
                <c:pt idx="4179">
                  <c:v>-44.10846</c:v>
                </c:pt>
                <c:pt idx="4180">
                  <c:v>-44.10792</c:v>
                </c:pt>
                <c:pt idx="4181">
                  <c:v>-44.11472000000001</c:v>
                </c:pt>
                <c:pt idx="4182">
                  <c:v>-44.12143000000001</c:v>
                </c:pt>
                <c:pt idx="4183">
                  <c:v>-44.11362</c:v>
                </c:pt>
                <c:pt idx="4184">
                  <c:v>-44.13211000000001</c:v>
                </c:pt>
                <c:pt idx="4185">
                  <c:v>-44.14209</c:v>
                </c:pt>
                <c:pt idx="4186">
                  <c:v>-44.16899000000001</c:v>
                </c:pt>
                <c:pt idx="4187">
                  <c:v>-44.17071000000001</c:v>
                </c:pt>
                <c:pt idx="4188">
                  <c:v>-44.16745</c:v>
                </c:pt>
                <c:pt idx="4189">
                  <c:v>-44.17744</c:v>
                </c:pt>
                <c:pt idx="4190">
                  <c:v>-44.17046000000001</c:v>
                </c:pt>
                <c:pt idx="4191">
                  <c:v>-44.17749</c:v>
                </c:pt>
                <c:pt idx="4192">
                  <c:v>-44.18727</c:v>
                </c:pt>
                <c:pt idx="4193">
                  <c:v>-44.20547000000001</c:v>
                </c:pt>
                <c:pt idx="4194">
                  <c:v>-44.22479000000001</c:v>
                </c:pt>
                <c:pt idx="4195">
                  <c:v>-44.24031000000001</c:v>
                </c:pt>
                <c:pt idx="4196">
                  <c:v>-44.25391000000001</c:v>
                </c:pt>
                <c:pt idx="4197">
                  <c:v>-44.28025</c:v>
                </c:pt>
                <c:pt idx="4198">
                  <c:v>-44.29742</c:v>
                </c:pt>
                <c:pt idx="4199">
                  <c:v>-44.32467</c:v>
                </c:pt>
                <c:pt idx="4200">
                  <c:v>-44.34547</c:v>
                </c:pt>
                <c:pt idx="4201">
                  <c:v>-44.3656</c:v>
                </c:pt>
                <c:pt idx="4202">
                  <c:v>-44.38153</c:v>
                </c:pt>
                <c:pt idx="4203">
                  <c:v>-44.37866</c:v>
                </c:pt>
                <c:pt idx="4204">
                  <c:v>-44.35764999999999</c:v>
                </c:pt>
                <c:pt idx="4205">
                  <c:v>-44.34739</c:v>
                </c:pt>
                <c:pt idx="4206">
                  <c:v>-44.34035</c:v>
                </c:pt>
                <c:pt idx="4207">
                  <c:v>-44.34487999999997</c:v>
                </c:pt>
                <c:pt idx="4208">
                  <c:v>-44.3672</c:v>
                </c:pt>
                <c:pt idx="4209">
                  <c:v>-44.38373</c:v>
                </c:pt>
                <c:pt idx="4210">
                  <c:v>-44.40619</c:v>
                </c:pt>
                <c:pt idx="4211">
                  <c:v>-44.40596</c:v>
                </c:pt>
                <c:pt idx="4212">
                  <c:v>-44.40219000000001</c:v>
                </c:pt>
                <c:pt idx="4213">
                  <c:v>-44.415</c:v>
                </c:pt>
                <c:pt idx="4214">
                  <c:v>-44.43145</c:v>
                </c:pt>
                <c:pt idx="4215">
                  <c:v>-44.43429</c:v>
                </c:pt>
                <c:pt idx="4216">
                  <c:v>-44.44839</c:v>
                </c:pt>
                <c:pt idx="4217">
                  <c:v>-44.46766</c:v>
                </c:pt>
                <c:pt idx="4218">
                  <c:v>-44.46264</c:v>
                </c:pt>
                <c:pt idx="4219">
                  <c:v>-44.46486</c:v>
                </c:pt>
                <c:pt idx="4220">
                  <c:v>-44.47286</c:v>
                </c:pt>
                <c:pt idx="4221">
                  <c:v>-44.47167</c:v>
                </c:pt>
                <c:pt idx="4222">
                  <c:v>-44.47665</c:v>
                </c:pt>
                <c:pt idx="4223">
                  <c:v>-44.47803000000001</c:v>
                </c:pt>
                <c:pt idx="4224">
                  <c:v>-44.47881</c:v>
                </c:pt>
                <c:pt idx="4225">
                  <c:v>-44.45842</c:v>
                </c:pt>
                <c:pt idx="4226">
                  <c:v>-44.46123</c:v>
                </c:pt>
                <c:pt idx="4227">
                  <c:v>-44.48103</c:v>
                </c:pt>
                <c:pt idx="4228">
                  <c:v>-44.48849</c:v>
                </c:pt>
                <c:pt idx="4229">
                  <c:v>-44.49255000000001</c:v>
                </c:pt>
                <c:pt idx="4230">
                  <c:v>-44.50087</c:v>
                </c:pt>
                <c:pt idx="4231">
                  <c:v>-44.51611000000001</c:v>
                </c:pt>
                <c:pt idx="4232">
                  <c:v>-44.53634</c:v>
                </c:pt>
                <c:pt idx="4233">
                  <c:v>-44.53886</c:v>
                </c:pt>
                <c:pt idx="4234">
                  <c:v>-44.54157</c:v>
                </c:pt>
                <c:pt idx="4235">
                  <c:v>-44.56225000000001</c:v>
                </c:pt>
                <c:pt idx="4236">
                  <c:v>-44.56752</c:v>
                </c:pt>
                <c:pt idx="4237">
                  <c:v>-44.57488</c:v>
                </c:pt>
                <c:pt idx="4238">
                  <c:v>-44.58783</c:v>
                </c:pt>
                <c:pt idx="4239">
                  <c:v>-44.6218</c:v>
                </c:pt>
                <c:pt idx="4240">
                  <c:v>-44.63832000000001</c:v>
                </c:pt>
                <c:pt idx="4241">
                  <c:v>-44.65853000000001</c:v>
                </c:pt>
                <c:pt idx="4242">
                  <c:v>-44.61249</c:v>
                </c:pt>
                <c:pt idx="4243">
                  <c:v>-44.60229000000001</c:v>
                </c:pt>
                <c:pt idx="4244">
                  <c:v>-44.60049</c:v>
                </c:pt>
                <c:pt idx="4245">
                  <c:v>-44.60555000000001</c:v>
                </c:pt>
                <c:pt idx="4246">
                  <c:v>-44.60627</c:v>
                </c:pt>
                <c:pt idx="4247">
                  <c:v>-44.61444</c:v>
                </c:pt>
                <c:pt idx="4248">
                  <c:v>-44.63686000000001</c:v>
                </c:pt>
                <c:pt idx="4249">
                  <c:v>-44.65958000000001</c:v>
                </c:pt>
                <c:pt idx="4250">
                  <c:v>-44.66588</c:v>
                </c:pt>
                <c:pt idx="4251">
                  <c:v>-44.64991000000001</c:v>
                </c:pt>
                <c:pt idx="4252">
                  <c:v>-44.63477</c:v>
                </c:pt>
                <c:pt idx="4253">
                  <c:v>-44.60951000000001</c:v>
                </c:pt>
                <c:pt idx="4254">
                  <c:v>-44.58496</c:v>
                </c:pt>
                <c:pt idx="4255">
                  <c:v>-44.56074</c:v>
                </c:pt>
                <c:pt idx="4256">
                  <c:v>-44.54758</c:v>
                </c:pt>
                <c:pt idx="4257">
                  <c:v>-44.53167</c:v>
                </c:pt>
                <c:pt idx="4258">
                  <c:v>-44.52997000000001</c:v>
                </c:pt>
                <c:pt idx="4259">
                  <c:v>-44.53617000000001</c:v>
                </c:pt>
                <c:pt idx="4260">
                  <c:v>-44.53529</c:v>
                </c:pt>
                <c:pt idx="4261">
                  <c:v>-44.54001</c:v>
                </c:pt>
                <c:pt idx="4262">
                  <c:v>-44.52915000000001</c:v>
                </c:pt>
                <c:pt idx="4263">
                  <c:v>-44.5399</c:v>
                </c:pt>
                <c:pt idx="4264">
                  <c:v>-44.55378</c:v>
                </c:pt>
                <c:pt idx="4265">
                  <c:v>-44.55438</c:v>
                </c:pt>
                <c:pt idx="4266">
                  <c:v>-44.57628</c:v>
                </c:pt>
                <c:pt idx="4267">
                  <c:v>-44.58128</c:v>
                </c:pt>
                <c:pt idx="4268">
                  <c:v>-44.59650000000001</c:v>
                </c:pt>
                <c:pt idx="4269">
                  <c:v>-44.61327</c:v>
                </c:pt>
                <c:pt idx="4270">
                  <c:v>-44.63268</c:v>
                </c:pt>
                <c:pt idx="4271">
                  <c:v>-44.64301000000001</c:v>
                </c:pt>
                <c:pt idx="4272">
                  <c:v>-44.65825</c:v>
                </c:pt>
                <c:pt idx="4273">
                  <c:v>-44.67270000000001</c:v>
                </c:pt>
                <c:pt idx="4274">
                  <c:v>-44.68660000000001</c:v>
                </c:pt>
                <c:pt idx="4275">
                  <c:v>-44.70238000000001</c:v>
                </c:pt>
                <c:pt idx="4276">
                  <c:v>-44.72348</c:v>
                </c:pt>
                <c:pt idx="4277">
                  <c:v>-44.74546</c:v>
                </c:pt>
                <c:pt idx="4278">
                  <c:v>-44.76340000000001</c:v>
                </c:pt>
                <c:pt idx="4279">
                  <c:v>-44.78109</c:v>
                </c:pt>
                <c:pt idx="4280">
                  <c:v>-44.78493</c:v>
                </c:pt>
                <c:pt idx="4281">
                  <c:v>-44.78915000000001</c:v>
                </c:pt>
                <c:pt idx="4282">
                  <c:v>-44.81055</c:v>
                </c:pt>
                <c:pt idx="4283">
                  <c:v>-44.82977</c:v>
                </c:pt>
                <c:pt idx="4284">
                  <c:v>-44.84325</c:v>
                </c:pt>
                <c:pt idx="4285">
                  <c:v>-44.85567</c:v>
                </c:pt>
                <c:pt idx="4286">
                  <c:v>-44.86194</c:v>
                </c:pt>
                <c:pt idx="4287">
                  <c:v>-44.84902</c:v>
                </c:pt>
                <c:pt idx="4288">
                  <c:v>-44.86807</c:v>
                </c:pt>
                <c:pt idx="4289">
                  <c:v>-44.89256</c:v>
                </c:pt>
                <c:pt idx="4290">
                  <c:v>-44.9198</c:v>
                </c:pt>
                <c:pt idx="4291">
                  <c:v>-44.94868</c:v>
                </c:pt>
                <c:pt idx="4292">
                  <c:v>-44.97598</c:v>
                </c:pt>
                <c:pt idx="4293">
                  <c:v>-45.01546</c:v>
                </c:pt>
                <c:pt idx="4294">
                  <c:v>-45.03455</c:v>
                </c:pt>
                <c:pt idx="4295">
                  <c:v>-45.06796000000001</c:v>
                </c:pt>
                <c:pt idx="4296">
                  <c:v>-45.0899</c:v>
                </c:pt>
                <c:pt idx="4297">
                  <c:v>-45.10741</c:v>
                </c:pt>
                <c:pt idx="4298">
                  <c:v>-45.14003</c:v>
                </c:pt>
                <c:pt idx="4299">
                  <c:v>-45.1573</c:v>
                </c:pt>
                <c:pt idx="4300">
                  <c:v>-45.1893</c:v>
                </c:pt>
                <c:pt idx="4301">
                  <c:v>-45.20659000000001</c:v>
                </c:pt>
                <c:pt idx="4302">
                  <c:v>-45.20979000000001</c:v>
                </c:pt>
                <c:pt idx="4303">
                  <c:v>-45.21272000000001</c:v>
                </c:pt>
                <c:pt idx="4304">
                  <c:v>-45.23058</c:v>
                </c:pt>
                <c:pt idx="4305">
                  <c:v>-45.22853000000003</c:v>
                </c:pt>
                <c:pt idx="4306">
                  <c:v>-45.21978</c:v>
                </c:pt>
                <c:pt idx="4307">
                  <c:v>-45.21778</c:v>
                </c:pt>
                <c:pt idx="4308">
                  <c:v>-45.21545000000001</c:v>
                </c:pt>
                <c:pt idx="4309">
                  <c:v>-45.22729000000001</c:v>
                </c:pt>
                <c:pt idx="4310">
                  <c:v>-45.21591000000001</c:v>
                </c:pt>
                <c:pt idx="4311">
                  <c:v>-45.22008</c:v>
                </c:pt>
                <c:pt idx="4312">
                  <c:v>-45.21321000000001</c:v>
                </c:pt>
                <c:pt idx="4313">
                  <c:v>-45.19401000000001</c:v>
                </c:pt>
                <c:pt idx="4314">
                  <c:v>-45.18956</c:v>
                </c:pt>
                <c:pt idx="4315">
                  <c:v>-45.19145</c:v>
                </c:pt>
                <c:pt idx="4316">
                  <c:v>-45.18851000000001</c:v>
                </c:pt>
                <c:pt idx="4317">
                  <c:v>-45.17958</c:v>
                </c:pt>
                <c:pt idx="4318">
                  <c:v>-45.1809</c:v>
                </c:pt>
                <c:pt idx="4319">
                  <c:v>-45.16071000000001</c:v>
                </c:pt>
                <c:pt idx="4320">
                  <c:v>-45.13104000000001</c:v>
                </c:pt>
                <c:pt idx="4321">
                  <c:v>-45.11967</c:v>
                </c:pt>
                <c:pt idx="4322">
                  <c:v>-45.0871</c:v>
                </c:pt>
                <c:pt idx="4323">
                  <c:v>-45.03685</c:v>
                </c:pt>
                <c:pt idx="4324">
                  <c:v>-44.98014000000001</c:v>
                </c:pt>
                <c:pt idx="4325">
                  <c:v>-44.92921000000001</c:v>
                </c:pt>
                <c:pt idx="4326">
                  <c:v>-44.87656</c:v>
                </c:pt>
                <c:pt idx="4327">
                  <c:v>-44.88005</c:v>
                </c:pt>
                <c:pt idx="4328">
                  <c:v>-44.89223000000001</c:v>
                </c:pt>
                <c:pt idx="4329">
                  <c:v>-44.87872</c:v>
                </c:pt>
                <c:pt idx="4330">
                  <c:v>-44.84945</c:v>
                </c:pt>
                <c:pt idx="4331">
                  <c:v>-44.84206</c:v>
                </c:pt>
                <c:pt idx="4332">
                  <c:v>-44.82596</c:v>
                </c:pt>
                <c:pt idx="4333">
                  <c:v>-44.81374</c:v>
                </c:pt>
                <c:pt idx="4334">
                  <c:v>-44.78646000000001</c:v>
                </c:pt>
                <c:pt idx="4335">
                  <c:v>-44.75809</c:v>
                </c:pt>
                <c:pt idx="4336">
                  <c:v>-44.72805000000001</c:v>
                </c:pt>
                <c:pt idx="4337">
                  <c:v>-44.7344</c:v>
                </c:pt>
                <c:pt idx="4338">
                  <c:v>-44.75342000000001</c:v>
                </c:pt>
                <c:pt idx="4339">
                  <c:v>-44.78200000000001</c:v>
                </c:pt>
                <c:pt idx="4340">
                  <c:v>-44.79155000000001</c:v>
                </c:pt>
                <c:pt idx="4341">
                  <c:v>-44.81518000000001</c:v>
                </c:pt>
                <c:pt idx="4342">
                  <c:v>-44.78144</c:v>
                </c:pt>
                <c:pt idx="4343">
                  <c:v>-44.75851000000001</c:v>
                </c:pt>
                <c:pt idx="4344">
                  <c:v>-44.72882000000001</c:v>
                </c:pt>
                <c:pt idx="4345">
                  <c:v>-44.71653000000001</c:v>
                </c:pt>
                <c:pt idx="4346">
                  <c:v>-44.67849000000001</c:v>
                </c:pt>
                <c:pt idx="4347">
                  <c:v>-44.62757000000001</c:v>
                </c:pt>
                <c:pt idx="4348">
                  <c:v>-44.5802</c:v>
                </c:pt>
                <c:pt idx="4349">
                  <c:v>-44.52631000000001</c:v>
                </c:pt>
                <c:pt idx="4350">
                  <c:v>-44.47359</c:v>
                </c:pt>
                <c:pt idx="4351">
                  <c:v>-44.46374</c:v>
                </c:pt>
                <c:pt idx="4352">
                  <c:v>-44.44493</c:v>
                </c:pt>
                <c:pt idx="4353">
                  <c:v>-44.40725</c:v>
                </c:pt>
                <c:pt idx="4354">
                  <c:v>-44.36422</c:v>
                </c:pt>
                <c:pt idx="4355">
                  <c:v>-44.35439</c:v>
                </c:pt>
                <c:pt idx="4356">
                  <c:v>-44.30601</c:v>
                </c:pt>
                <c:pt idx="4357">
                  <c:v>-44.28178</c:v>
                </c:pt>
                <c:pt idx="4358">
                  <c:v>-44.26733000000001</c:v>
                </c:pt>
                <c:pt idx="4359">
                  <c:v>-44.22379000000001</c:v>
                </c:pt>
                <c:pt idx="4360">
                  <c:v>-44.19988</c:v>
                </c:pt>
                <c:pt idx="4361">
                  <c:v>-44.15931000000001</c:v>
                </c:pt>
                <c:pt idx="4362">
                  <c:v>-44.13215000000001</c:v>
                </c:pt>
                <c:pt idx="4363">
                  <c:v>-44.12143000000001</c:v>
                </c:pt>
                <c:pt idx="4364">
                  <c:v>-44.08064</c:v>
                </c:pt>
                <c:pt idx="4365">
                  <c:v>-44.05356</c:v>
                </c:pt>
                <c:pt idx="4366">
                  <c:v>-44.08118</c:v>
                </c:pt>
                <c:pt idx="4367">
                  <c:v>-44.06335000000001</c:v>
                </c:pt>
                <c:pt idx="4368">
                  <c:v>-44.04014</c:v>
                </c:pt>
                <c:pt idx="4369">
                  <c:v>-44.00441</c:v>
                </c:pt>
                <c:pt idx="4370">
                  <c:v>-43.97612</c:v>
                </c:pt>
                <c:pt idx="4371">
                  <c:v>-43.97539000000001</c:v>
                </c:pt>
                <c:pt idx="4372">
                  <c:v>-44.00714</c:v>
                </c:pt>
                <c:pt idx="4373">
                  <c:v>-43.99475</c:v>
                </c:pt>
                <c:pt idx="4374">
                  <c:v>-44.00506</c:v>
                </c:pt>
                <c:pt idx="4375">
                  <c:v>-43.99311000000001</c:v>
                </c:pt>
                <c:pt idx="4376">
                  <c:v>-43.98466</c:v>
                </c:pt>
                <c:pt idx="4377">
                  <c:v>-44.01974000000001</c:v>
                </c:pt>
                <c:pt idx="4378">
                  <c:v>-44.01526</c:v>
                </c:pt>
                <c:pt idx="4379">
                  <c:v>-44.02983000000001</c:v>
                </c:pt>
                <c:pt idx="4380">
                  <c:v>-44.04536</c:v>
                </c:pt>
                <c:pt idx="4381">
                  <c:v>-44.06846</c:v>
                </c:pt>
                <c:pt idx="4382">
                  <c:v>-44.08904</c:v>
                </c:pt>
                <c:pt idx="4383">
                  <c:v>-44.12656000000001</c:v>
                </c:pt>
                <c:pt idx="4384">
                  <c:v>-44.13684000000001</c:v>
                </c:pt>
                <c:pt idx="4385">
                  <c:v>-44.15068</c:v>
                </c:pt>
                <c:pt idx="4386">
                  <c:v>-44.22086</c:v>
                </c:pt>
                <c:pt idx="4387">
                  <c:v>-44.25972</c:v>
                </c:pt>
                <c:pt idx="4388">
                  <c:v>-44.27699000000001</c:v>
                </c:pt>
                <c:pt idx="4389">
                  <c:v>-44.30347</c:v>
                </c:pt>
                <c:pt idx="4390">
                  <c:v>-44.33678</c:v>
                </c:pt>
                <c:pt idx="4391">
                  <c:v>-44.3734</c:v>
                </c:pt>
                <c:pt idx="4392">
                  <c:v>-44.36903</c:v>
                </c:pt>
                <c:pt idx="4393">
                  <c:v>-44.37220000000001</c:v>
                </c:pt>
                <c:pt idx="4394">
                  <c:v>-44.39412</c:v>
                </c:pt>
                <c:pt idx="4395">
                  <c:v>-44.44768999999999</c:v>
                </c:pt>
                <c:pt idx="4396">
                  <c:v>-44.4784</c:v>
                </c:pt>
                <c:pt idx="4397">
                  <c:v>-44.49484</c:v>
                </c:pt>
                <c:pt idx="4398">
                  <c:v>-44.49726</c:v>
                </c:pt>
                <c:pt idx="4399">
                  <c:v>-44.49922</c:v>
                </c:pt>
                <c:pt idx="4400">
                  <c:v>-44.4896</c:v>
                </c:pt>
                <c:pt idx="4401">
                  <c:v>-44.46183</c:v>
                </c:pt>
                <c:pt idx="4402">
                  <c:v>-44.40573000000001</c:v>
                </c:pt>
                <c:pt idx="4403">
                  <c:v>-44.37814</c:v>
                </c:pt>
                <c:pt idx="4404">
                  <c:v>-44.33584</c:v>
                </c:pt>
                <c:pt idx="4405">
                  <c:v>-44.30996</c:v>
                </c:pt>
                <c:pt idx="4406">
                  <c:v>-44.23789</c:v>
                </c:pt>
                <c:pt idx="4407">
                  <c:v>-44.20161</c:v>
                </c:pt>
                <c:pt idx="4408">
                  <c:v>-44.16537000000001</c:v>
                </c:pt>
                <c:pt idx="4409">
                  <c:v>-44.14096</c:v>
                </c:pt>
                <c:pt idx="4410">
                  <c:v>-44.10816000000001</c:v>
                </c:pt>
                <c:pt idx="4411">
                  <c:v>-44.0829</c:v>
                </c:pt>
                <c:pt idx="4412">
                  <c:v>-44.06287000000001</c:v>
                </c:pt>
                <c:pt idx="4413">
                  <c:v>-44.04743</c:v>
                </c:pt>
                <c:pt idx="4414">
                  <c:v>-44.05247</c:v>
                </c:pt>
                <c:pt idx="4415">
                  <c:v>-44.15017</c:v>
                </c:pt>
                <c:pt idx="4416">
                  <c:v>-44.19084</c:v>
                </c:pt>
                <c:pt idx="4417">
                  <c:v>-44.19067000000001</c:v>
                </c:pt>
                <c:pt idx="4418">
                  <c:v>-44.15506000000001</c:v>
                </c:pt>
                <c:pt idx="4419">
                  <c:v>-44.15909</c:v>
                </c:pt>
                <c:pt idx="4420">
                  <c:v>-44.16840000000001</c:v>
                </c:pt>
                <c:pt idx="4421">
                  <c:v>-44.12327000000001</c:v>
                </c:pt>
                <c:pt idx="4422">
                  <c:v>-44.06942</c:v>
                </c:pt>
                <c:pt idx="4423">
                  <c:v>-43.94147</c:v>
                </c:pt>
                <c:pt idx="4424">
                  <c:v>-43.84026</c:v>
                </c:pt>
                <c:pt idx="4425">
                  <c:v>-43.79028</c:v>
                </c:pt>
                <c:pt idx="4426">
                  <c:v>-43.76731000000001</c:v>
                </c:pt>
                <c:pt idx="4427">
                  <c:v>-43.74772</c:v>
                </c:pt>
                <c:pt idx="4428">
                  <c:v>-43.73477000000001</c:v>
                </c:pt>
                <c:pt idx="4429">
                  <c:v>-43.72278000000001</c:v>
                </c:pt>
                <c:pt idx="4430">
                  <c:v>-43.72212000000003</c:v>
                </c:pt>
                <c:pt idx="4431">
                  <c:v>-43.72645000000001</c:v>
                </c:pt>
                <c:pt idx="4432">
                  <c:v>-43.72974000000001</c:v>
                </c:pt>
                <c:pt idx="4433">
                  <c:v>-43.72590000000001</c:v>
                </c:pt>
                <c:pt idx="4434">
                  <c:v>-43.74358</c:v>
                </c:pt>
                <c:pt idx="4435">
                  <c:v>-43.74768</c:v>
                </c:pt>
                <c:pt idx="4436">
                  <c:v>-43.75101</c:v>
                </c:pt>
                <c:pt idx="4437">
                  <c:v>-43.76135000000001</c:v>
                </c:pt>
                <c:pt idx="4438">
                  <c:v>-43.76408</c:v>
                </c:pt>
                <c:pt idx="4439">
                  <c:v>-43.79315000000001</c:v>
                </c:pt>
                <c:pt idx="4440">
                  <c:v>-43.79260000000001</c:v>
                </c:pt>
                <c:pt idx="4441">
                  <c:v>-43.80401</c:v>
                </c:pt>
                <c:pt idx="4442">
                  <c:v>-43.81047</c:v>
                </c:pt>
                <c:pt idx="4443">
                  <c:v>-43.81127999999999</c:v>
                </c:pt>
                <c:pt idx="4444">
                  <c:v>-43.80588</c:v>
                </c:pt>
                <c:pt idx="4445">
                  <c:v>-43.79226000000001</c:v>
                </c:pt>
                <c:pt idx="4446">
                  <c:v>-43.77345000000001</c:v>
                </c:pt>
                <c:pt idx="4447">
                  <c:v>-43.79109000000001</c:v>
                </c:pt>
                <c:pt idx="4448">
                  <c:v>-43.79475000000001</c:v>
                </c:pt>
                <c:pt idx="4449">
                  <c:v>-43.80989</c:v>
                </c:pt>
                <c:pt idx="4450">
                  <c:v>-43.81104</c:v>
                </c:pt>
                <c:pt idx="4451">
                  <c:v>-43.80194</c:v>
                </c:pt>
                <c:pt idx="4452">
                  <c:v>-43.78121</c:v>
                </c:pt>
                <c:pt idx="4453">
                  <c:v>-43.73335000000001</c:v>
                </c:pt>
                <c:pt idx="4454">
                  <c:v>-43.69712000000001</c:v>
                </c:pt>
                <c:pt idx="4455">
                  <c:v>-43.64098000000001</c:v>
                </c:pt>
                <c:pt idx="4456">
                  <c:v>-43.59123</c:v>
                </c:pt>
                <c:pt idx="4457">
                  <c:v>-43.55075</c:v>
                </c:pt>
                <c:pt idx="4458">
                  <c:v>-43.54009</c:v>
                </c:pt>
                <c:pt idx="4459">
                  <c:v>-43.49826</c:v>
                </c:pt>
                <c:pt idx="4460">
                  <c:v>-43.44065</c:v>
                </c:pt>
                <c:pt idx="4461">
                  <c:v>-43.39219000000001</c:v>
                </c:pt>
                <c:pt idx="4462">
                  <c:v>-43.33131</c:v>
                </c:pt>
                <c:pt idx="4463">
                  <c:v>-43.29529000000001</c:v>
                </c:pt>
                <c:pt idx="4464">
                  <c:v>-43.29932000000001</c:v>
                </c:pt>
                <c:pt idx="4465">
                  <c:v>-43.27064</c:v>
                </c:pt>
                <c:pt idx="4466">
                  <c:v>-43.23932000000002</c:v>
                </c:pt>
                <c:pt idx="4467">
                  <c:v>-43.22779000000001</c:v>
                </c:pt>
                <c:pt idx="4468">
                  <c:v>-43.21353000000001</c:v>
                </c:pt>
                <c:pt idx="4469">
                  <c:v>-43.20787</c:v>
                </c:pt>
                <c:pt idx="4470">
                  <c:v>-43.24187</c:v>
                </c:pt>
                <c:pt idx="4471">
                  <c:v>-43.27797</c:v>
                </c:pt>
                <c:pt idx="4472">
                  <c:v>-43.27870000000001</c:v>
                </c:pt>
                <c:pt idx="4473">
                  <c:v>-43.25484</c:v>
                </c:pt>
                <c:pt idx="4474">
                  <c:v>-43.28319000000001</c:v>
                </c:pt>
                <c:pt idx="4475">
                  <c:v>-43.3376</c:v>
                </c:pt>
                <c:pt idx="4476">
                  <c:v>-43.38746999999999</c:v>
                </c:pt>
                <c:pt idx="4477">
                  <c:v>-43.41166</c:v>
                </c:pt>
                <c:pt idx="4478">
                  <c:v>-43.43624000000001</c:v>
                </c:pt>
                <c:pt idx="4479">
                  <c:v>-43.45358</c:v>
                </c:pt>
                <c:pt idx="4480">
                  <c:v>-43.4724</c:v>
                </c:pt>
                <c:pt idx="4481">
                  <c:v>-43.4654</c:v>
                </c:pt>
                <c:pt idx="4482">
                  <c:v>-43.46162</c:v>
                </c:pt>
                <c:pt idx="4483">
                  <c:v>-43.43661</c:v>
                </c:pt>
                <c:pt idx="4484">
                  <c:v>-43.42970000000001</c:v>
                </c:pt>
                <c:pt idx="4485">
                  <c:v>-43.46067</c:v>
                </c:pt>
                <c:pt idx="4486">
                  <c:v>-43.45434</c:v>
                </c:pt>
                <c:pt idx="4487">
                  <c:v>-43.43489</c:v>
                </c:pt>
                <c:pt idx="4488">
                  <c:v>-43.42171000000001</c:v>
                </c:pt>
                <c:pt idx="4489">
                  <c:v>-43.38321</c:v>
                </c:pt>
                <c:pt idx="4490">
                  <c:v>-43.35234000000001</c:v>
                </c:pt>
                <c:pt idx="4491">
                  <c:v>-43.35335</c:v>
                </c:pt>
                <c:pt idx="4492">
                  <c:v>-43.37076</c:v>
                </c:pt>
                <c:pt idx="4493">
                  <c:v>-43.39399</c:v>
                </c:pt>
                <c:pt idx="4494">
                  <c:v>-43.41629</c:v>
                </c:pt>
                <c:pt idx="4495">
                  <c:v>-43.43778</c:v>
                </c:pt>
                <c:pt idx="4496">
                  <c:v>-43.42530000000001</c:v>
                </c:pt>
                <c:pt idx="4497">
                  <c:v>-43.38887</c:v>
                </c:pt>
                <c:pt idx="4498">
                  <c:v>-43.35736</c:v>
                </c:pt>
                <c:pt idx="4499">
                  <c:v>-43.35062</c:v>
                </c:pt>
                <c:pt idx="4500">
                  <c:v>-43.35537</c:v>
                </c:pt>
                <c:pt idx="4501">
                  <c:v>-43.36298</c:v>
                </c:pt>
                <c:pt idx="4502">
                  <c:v>-43.3829</c:v>
                </c:pt>
                <c:pt idx="4503">
                  <c:v>-43.38601</c:v>
                </c:pt>
                <c:pt idx="4504">
                  <c:v>-43.40968</c:v>
                </c:pt>
                <c:pt idx="4505">
                  <c:v>-43.4516</c:v>
                </c:pt>
                <c:pt idx="4506">
                  <c:v>-43.47078</c:v>
                </c:pt>
                <c:pt idx="4507">
                  <c:v>-43.48182</c:v>
                </c:pt>
                <c:pt idx="4508">
                  <c:v>-43.50124</c:v>
                </c:pt>
                <c:pt idx="4509">
                  <c:v>-43.53029</c:v>
                </c:pt>
                <c:pt idx="4510">
                  <c:v>-43.58646</c:v>
                </c:pt>
                <c:pt idx="4511">
                  <c:v>-43.62225000000001</c:v>
                </c:pt>
                <c:pt idx="4512">
                  <c:v>-43.63755000000001</c:v>
                </c:pt>
                <c:pt idx="4513">
                  <c:v>-43.6509</c:v>
                </c:pt>
                <c:pt idx="4514">
                  <c:v>-43.65952</c:v>
                </c:pt>
                <c:pt idx="4515">
                  <c:v>-43.658</c:v>
                </c:pt>
                <c:pt idx="4516">
                  <c:v>-43.65566</c:v>
                </c:pt>
                <c:pt idx="4517">
                  <c:v>-43.66789</c:v>
                </c:pt>
                <c:pt idx="4518">
                  <c:v>-43.67615000000001</c:v>
                </c:pt>
                <c:pt idx="4519">
                  <c:v>-43.68139</c:v>
                </c:pt>
                <c:pt idx="4520">
                  <c:v>-43.68914</c:v>
                </c:pt>
                <c:pt idx="4521">
                  <c:v>-43.69694000000001</c:v>
                </c:pt>
                <c:pt idx="4522">
                  <c:v>-43.70449</c:v>
                </c:pt>
                <c:pt idx="4523">
                  <c:v>-43.72726</c:v>
                </c:pt>
                <c:pt idx="4524">
                  <c:v>-43.75743</c:v>
                </c:pt>
                <c:pt idx="4525">
                  <c:v>-43.78947</c:v>
                </c:pt>
                <c:pt idx="4526">
                  <c:v>-43.76284000000001</c:v>
                </c:pt>
                <c:pt idx="4527">
                  <c:v>-43.74252000000001</c:v>
                </c:pt>
                <c:pt idx="4528">
                  <c:v>-43.76577000000001</c:v>
                </c:pt>
                <c:pt idx="4529">
                  <c:v>-43.77747</c:v>
                </c:pt>
                <c:pt idx="4530">
                  <c:v>-43.78447</c:v>
                </c:pt>
                <c:pt idx="4531">
                  <c:v>-43.75399</c:v>
                </c:pt>
                <c:pt idx="4532">
                  <c:v>-43.74611000000001</c:v>
                </c:pt>
                <c:pt idx="4533">
                  <c:v>-43.76591000000001</c:v>
                </c:pt>
                <c:pt idx="4534">
                  <c:v>-43.77424000000001</c:v>
                </c:pt>
                <c:pt idx="4535">
                  <c:v>-43.78818000000001</c:v>
                </c:pt>
                <c:pt idx="4536">
                  <c:v>-43.82231000000001</c:v>
                </c:pt>
                <c:pt idx="4537">
                  <c:v>-43.83809</c:v>
                </c:pt>
                <c:pt idx="4538">
                  <c:v>-43.85912</c:v>
                </c:pt>
                <c:pt idx="4539">
                  <c:v>-43.88183999999999</c:v>
                </c:pt>
                <c:pt idx="4540">
                  <c:v>-43.92653000000001</c:v>
                </c:pt>
                <c:pt idx="4541">
                  <c:v>-43.95563</c:v>
                </c:pt>
                <c:pt idx="4542">
                  <c:v>-43.96503000000001</c:v>
                </c:pt>
                <c:pt idx="4543">
                  <c:v>-43.97648</c:v>
                </c:pt>
                <c:pt idx="4544">
                  <c:v>-43.99791000000001</c:v>
                </c:pt>
                <c:pt idx="4545">
                  <c:v>-44.0127</c:v>
                </c:pt>
                <c:pt idx="4546">
                  <c:v>-44.03599000000001</c:v>
                </c:pt>
                <c:pt idx="4547">
                  <c:v>-44.06798000000001</c:v>
                </c:pt>
                <c:pt idx="4548">
                  <c:v>-44.10236000000001</c:v>
                </c:pt>
                <c:pt idx="4549">
                  <c:v>-44.14408</c:v>
                </c:pt>
                <c:pt idx="4550">
                  <c:v>-44.16657000000001</c:v>
                </c:pt>
                <c:pt idx="4551">
                  <c:v>-44.18349</c:v>
                </c:pt>
                <c:pt idx="4552">
                  <c:v>-44.18570000000001</c:v>
                </c:pt>
                <c:pt idx="4553">
                  <c:v>-44.16859000000001</c:v>
                </c:pt>
                <c:pt idx="4554">
                  <c:v>-44.13588</c:v>
                </c:pt>
                <c:pt idx="4555">
                  <c:v>-44.08817000000001</c:v>
                </c:pt>
                <c:pt idx="4556">
                  <c:v>-44.08562000000001</c:v>
                </c:pt>
                <c:pt idx="4557">
                  <c:v>-44.04689</c:v>
                </c:pt>
                <c:pt idx="4558">
                  <c:v>-43.97501000000001</c:v>
                </c:pt>
                <c:pt idx="4559">
                  <c:v>-43.96947</c:v>
                </c:pt>
                <c:pt idx="4560">
                  <c:v>-43.96564</c:v>
                </c:pt>
                <c:pt idx="4561">
                  <c:v>-43.94488</c:v>
                </c:pt>
                <c:pt idx="4562">
                  <c:v>-43.94008</c:v>
                </c:pt>
                <c:pt idx="4563">
                  <c:v>-43.92009</c:v>
                </c:pt>
                <c:pt idx="4564">
                  <c:v>-43.9588</c:v>
                </c:pt>
                <c:pt idx="4565">
                  <c:v>-43.97599</c:v>
                </c:pt>
                <c:pt idx="4566">
                  <c:v>-43.99074</c:v>
                </c:pt>
                <c:pt idx="4567">
                  <c:v>-44.03257000000001</c:v>
                </c:pt>
                <c:pt idx="4568">
                  <c:v>-44.06039000000001</c:v>
                </c:pt>
                <c:pt idx="4569">
                  <c:v>-44.03477</c:v>
                </c:pt>
                <c:pt idx="4570">
                  <c:v>-44.07017000000001</c:v>
                </c:pt>
                <c:pt idx="4571">
                  <c:v>-44.06223000000001</c:v>
                </c:pt>
                <c:pt idx="4572">
                  <c:v>-44.07055000000001</c:v>
                </c:pt>
                <c:pt idx="4573">
                  <c:v>-44.04374</c:v>
                </c:pt>
                <c:pt idx="4574">
                  <c:v>-44.04796</c:v>
                </c:pt>
                <c:pt idx="4575">
                  <c:v>-44.03165</c:v>
                </c:pt>
                <c:pt idx="4576">
                  <c:v>-44.00985</c:v>
                </c:pt>
                <c:pt idx="4577">
                  <c:v>-44.01369</c:v>
                </c:pt>
                <c:pt idx="4578">
                  <c:v>-43.99907</c:v>
                </c:pt>
                <c:pt idx="4579">
                  <c:v>-43.95063</c:v>
                </c:pt>
                <c:pt idx="4580">
                  <c:v>-43.92292000000001</c:v>
                </c:pt>
                <c:pt idx="4581">
                  <c:v>-43.93054</c:v>
                </c:pt>
                <c:pt idx="4582">
                  <c:v>-43.95961</c:v>
                </c:pt>
                <c:pt idx="4583">
                  <c:v>-43.98866</c:v>
                </c:pt>
                <c:pt idx="4584">
                  <c:v>-43.99829000000001</c:v>
                </c:pt>
                <c:pt idx="4585">
                  <c:v>-44.00056</c:v>
                </c:pt>
                <c:pt idx="4586">
                  <c:v>-44.00112</c:v>
                </c:pt>
                <c:pt idx="4587">
                  <c:v>-44.01021</c:v>
                </c:pt>
                <c:pt idx="4588">
                  <c:v>-44.00625</c:v>
                </c:pt>
                <c:pt idx="4589">
                  <c:v>-43.99144</c:v>
                </c:pt>
                <c:pt idx="4590">
                  <c:v>-43.99422000000001</c:v>
                </c:pt>
                <c:pt idx="4591">
                  <c:v>-43.99645</c:v>
                </c:pt>
                <c:pt idx="4592">
                  <c:v>-44.00021</c:v>
                </c:pt>
                <c:pt idx="4593">
                  <c:v>-43.99863000000001</c:v>
                </c:pt>
                <c:pt idx="4594">
                  <c:v>-43.99253000000001</c:v>
                </c:pt>
                <c:pt idx="4595">
                  <c:v>-43.96720000000001</c:v>
                </c:pt>
                <c:pt idx="4596">
                  <c:v>-43.98108999999999</c:v>
                </c:pt>
                <c:pt idx="4597">
                  <c:v>-43.98391</c:v>
                </c:pt>
                <c:pt idx="4598">
                  <c:v>-43.99268</c:v>
                </c:pt>
                <c:pt idx="4599">
                  <c:v>-43.99690000000001</c:v>
                </c:pt>
                <c:pt idx="4600">
                  <c:v>-43.98966</c:v>
                </c:pt>
                <c:pt idx="4601">
                  <c:v>-43.98313</c:v>
                </c:pt>
                <c:pt idx="4602">
                  <c:v>-43.99389</c:v>
                </c:pt>
                <c:pt idx="4603">
                  <c:v>-43.99228</c:v>
                </c:pt>
                <c:pt idx="4604">
                  <c:v>-43.98517000000001</c:v>
                </c:pt>
                <c:pt idx="4605">
                  <c:v>-43.98314000000001</c:v>
                </c:pt>
                <c:pt idx="4606">
                  <c:v>-43.97900000000001</c:v>
                </c:pt>
                <c:pt idx="4607">
                  <c:v>-43.98283</c:v>
                </c:pt>
                <c:pt idx="4608">
                  <c:v>-43.99132</c:v>
                </c:pt>
                <c:pt idx="4609">
                  <c:v>-43.99826</c:v>
                </c:pt>
                <c:pt idx="4610">
                  <c:v>-44.00961</c:v>
                </c:pt>
                <c:pt idx="4611">
                  <c:v>-44.00561000000001</c:v>
                </c:pt>
                <c:pt idx="4612">
                  <c:v>-44.02371000000001</c:v>
                </c:pt>
                <c:pt idx="4613">
                  <c:v>-44.02602</c:v>
                </c:pt>
                <c:pt idx="4614">
                  <c:v>-44.0268</c:v>
                </c:pt>
                <c:pt idx="4615">
                  <c:v>-44.03101</c:v>
                </c:pt>
                <c:pt idx="4616">
                  <c:v>-44.01559</c:v>
                </c:pt>
                <c:pt idx="4617">
                  <c:v>-44.00739</c:v>
                </c:pt>
                <c:pt idx="4618">
                  <c:v>-44.01039</c:v>
                </c:pt>
                <c:pt idx="4619">
                  <c:v>-43.99209000000001</c:v>
                </c:pt>
                <c:pt idx="4620">
                  <c:v>-43.99581000000001</c:v>
                </c:pt>
                <c:pt idx="4621">
                  <c:v>-43.97567</c:v>
                </c:pt>
                <c:pt idx="4622">
                  <c:v>-43.94271000000001</c:v>
                </c:pt>
                <c:pt idx="4623">
                  <c:v>-43.93867</c:v>
                </c:pt>
                <c:pt idx="4624">
                  <c:v>-43.91978</c:v>
                </c:pt>
                <c:pt idx="4625">
                  <c:v>-43.91632000000001</c:v>
                </c:pt>
                <c:pt idx="4626">
                  <c:v>-43.89681</c:v>
                </c:pt>
                <c:pt idx="4627">
                  <c:v>-43.88861</c:v>
                </c:pt>
                <c:pt idx="4628">
                  <c:v>-43.87687</c:v>
                </c:pt>
                <c:pt idx="4629">
                  <c:v>-43.857</c:v>
                </c:pt>
                <c:pt idx="4630">
                  <c:v>-43.86005</c:v>
                </c:pt>
                <c:pt idx="4631">
                  <c:v>-43.83676000000001</c:v>
                </c:pt>
                <c:pt idx="4632">
                  <c:v>-43.82555000000001</c:v>
                </c:pt>
                <c:pt idx="4633">
                  <c:v>-43.81407999999999</c:v>
                </c:pt>
                <c:pt idx="4634">
                  <c:v>-43.80116</c:v>
                </c:pt>
                <c:pt idx="4635">
                  <c:v>-43.78382000000001</c:v>
                </c:pt>
                <c:pt idx="4636">
                  <c:v>-43.77089</c:v>
                </c:pt>
                <c:pt idx="4637">
                  <c:v>-43.77208</c:v>
                </c:pt>
                <c:pt idx="4638">
                  <c:v>-43.76028</c:v>
                </c:pt>
                <c:pt idx="4639">
                  <c:v>-43.74156</c:v>
                </c:pt>
                <c:pt idx="4640">
                  <c:v>-43.74975000000001</c:v>
                </c:pt>
                <c:pt idx="4641">
                  <c:v>-43.75044</c:v>
                </c:pt>
                <c:pt idx="4642">
                  <c:v>-43.74971000000001</c:v>
                </c:pt>
                <c:pt idx="4643">
                  <c:v>-43.74046000000001</c:v>
                </c:pt>
                <c:pt idx="4644">
                  <c:v>-43.73545000000001</c:v>
                </c:pt>
                <c:pt idx="4645">
                  <c:v>-43.73073000000001</c:v>
                </c:pt>
                <c:pt idx="4646">
                  <c:v>-43.72117000000001</c:v>
                </c:pt>
                <c:pt idx="4647">
                  <c:v>-43.72310000000001</c:v>
                </c:pt>
                <c:pt idx="4648">
                  <c:v>-43.71663</c:v>
                </c:pt>
                <c:pt idx="4649">
                  <c:v>-43.70344</c:v>
                </c:pt>
                <c:pt idx="4650">
                  <c:v>-43.69210000000001</c:v>
                </c:pt>
                <c:pt idx="4651">
                  <c:v>-43.69847000000001</c:v>
                </c:pt>
                <c:pt idx="4652">
                  <c:v>-43.68427</c:v>
                </c:pt>
                <c:pt idx="4653">
                  <c:v>-43.66374000000001</c:v>
                </c:pt>
                <c:pt idx="4654">
                  <c:v>-43.66512000000001</c:v>
                </c:pt>
                <c:pt idx="4655">
                  <c:v>-43.65163</c:v>
                </c:pt>
                <c:pt idx="4656">
                  <c:v>-43.66798</c:v>
                </c:pt>
                <c:pt idx="4657">
                  <c:v>-43.68491</c:v>
                </c:pt>
                <c:pt idx="4658">
                  <c:v>-43.68056</c:v>
                </c:pt>
                <c:pt idx="4659">
                  <c:v>-43.67272000000001</c:v>
                </c:pt>
                <c:pt idx="4660">
                  <c:v>-43.67059000000001</c:v>
                </c:pt>
                <c:pt idx="4661">
                  <c:v>-43.67888000000001</c:v>
                </c:pt>
                <c:pt idx="4662">
                  <c:v>-43.67259000000001</c:v>
                </c:pt>
                <c:pt idx="4663">
                  <c:v>-43.67744</c:v>
                </c:pt>
                <c:pt idx="4664">
                  <c:v>-43.6803</c:v>
                </c:pt>
                <c:pt idx="4665">
                  <c:v>-43.66050000000001</c:v>
                </c:pt>
                <c:pt idx="4666">
                  <c:v>-43.65907</c:v>
                </c:pt>
                <c:pt idx="4667">
                  <c:v>-43.64176</c:v>
                </c:pt>
                <c:pt idx="4668">
                  <c:v>-43.63168</c:v>
                </c:pt>
                <c:pt idx="4669">
                  <c:v>-43.62355000000001</c:v>
                </c:pt>
                <c:pt idx="4670">
                  <c:v>-43.62289000000001</c:v>
                </c:pt>
                <c:pt idx="4671">
                  <c:v>-43.62436</c:v>
                </c:pt>
                <c:pt idx="4672">
                  <c:v>-43.62936000000001</c:v>
                </c:pt>
                <c:pt idx="4673">
                  <c:v>-43.61972</c:v>
                </c:pt>
                <c:pt idx="4674">
                  <c:v>-43.60192</c:v>
                </c:pt>
                <c:pt idx="4675">
                  <c:v>-43.59505000000001</c:v>
                </c:pt>
                <c:pt idx="4676">
                  <c:v>-43.58048</c:v>
                </c:pt>
                <c:pt idx="4677">
                  <c:v>-43.56427</c:v>
                </c:pt>
                <c:pt idx="4678">
                  <c:v>-43.57115</c:v>
                </c:pt>
                <c:pt idx="4679">
                  <c:v>-43.55624</c:v>
                </c:pt>
                <c:pt idx="4680">
                  <c:v>-43.54572</c:v>
                </c:pt>
                <c:pt idx="4681">
                  <c:v>-43.52539000000001</c:v>
                </c:pt>
                <c:pt idx="4682">
                  <c:v>-43.52626</c:v>
                </c:pt>
                <c:pt idx="4683">
                  <c:v>-43.50954</c:v>
                </c:pt>
                <c:pt idx="4684">
                  <c:v>-43.50875000000001</c:v>
                </c:pt>
                <c:pt idx="4685">
                  <c:v>-43.50062</c:v>
                </c:pt>
                <c:pt idx="4686">
                  <c:v>-43.48557</c:v>
                </c:pt>
                <c:pt idx="4687">
                  <c:v>-43.47473</c:v>
                </c:pt>
                <c:pt idx="4688">
                  <c:v>-43.46571000000001</c:v>
                </c:pt>
                <c:pt idx="4689">
                  <c:v>-43.45820000000001</c:v>
                </c:pt>
                <c:pt idx="4690">
                  <c:v>-43.44192</c:v>
                </c:pt>
                <c:pt idx="4691">
                  <c:v>-43.44112000000001</c:v>
                </c:pt>
                <c:pt idx="4692">
                  <c:v>-43.43552000000001</c:v>
                </c:pt>
                <c:pt idx="4693">
                  <c:v>-43.43102</c:v>
                </c:pt>
                <c:pt idx="4694">
                  <c:v>-43.4161</c:v>
                </c:pt>
                <c:pt idx="4695">
                  <c:v>-43.41794</c:v>
                </c:pt>
                <c:pt idx="4696">
                  <c:v>-43.40967</c:v>
                </c:pt>
                <c:pt idx="4697">
                  <c:v>-43.39441</c:v>
                </c:pt>
                <c:pt idx="4698">
                  <c:v>-43.39717</c:v>
                </c:pt>
                <c:pt idx="4699">
                  <c:v>-43.37123</c:v>
                </c:pt>
                <c:pt idx="4700">
                  <c:v>-43.33775</c:v>
                </c:pt>
                <c:pt idx="4701">
                  <c:v>-43.32256</c:v>
                </c:pt>
                <c:pt idx="4702">
                  <c:v>-43.31254000000001</c:v>
                </c:pt>
                <c:pt idx="4703">
                  <c:v>-43.29161000000001</c:v>
                </c:pt>
                <c:pt idx="4704">
                  <c:v>-43.29753000000001</c:v>
                </c:pt>
                <c:pt idx="4705">
                  <c:v>-43.29420000000001</c:v>
                </c:pt>
                <c:pt idx="4706">
                  <c:v>-43.27636000000001</c:v>
                </c:pt>
                <c:pt idx="4707">
                  <c:v>-43.24826</c:v>
                </c:pt>
                <c:pt idx="4708">
                  <c:v>-43.22371000000001</c:v>
                </c:pt>
                <c:pt idx="4709">
                  <c:v>-43.21323</c:v>
                </c:pt>
                <c:pt idx="4710">
                  <c:v>-43.20483</c:v>
                </c:pt>
                <c:pt idx="4711">
                  <c:v>-43.17712</c:v>
                </c:pt>
                <c:pt idx="4712">
                  <c:v>-43.1972</c:v>
                </c:pt>
                <c:pt idx="4713">
                  <c:v>-43.17806</c:v>
                </c:pt>
                <c:pt idx="4714">
                  <c:v>-43.16279000000001</c:v>
                </c:pt>
                <c:pt idx="4715">
                  <c:v>-43.1548</c:v>
                </c:pt>
                <c:pt idx="4716">
                  <c:v>-43.15834</c:v>
                </c:pt>
                <c:pt idx="4717">
                  <c:v>-43.19546000000001</c:v>
                </c:pt>
                <c:pt idx="4718">
                  <c:v>-43.19439000000001</c:v>
                </c:pt>
                <c:pt idx="4719">
                  <c:v>-43.18714000000001</c:v>
                </c:pt>
                <c:pt idx="4720">
                  <c:v>-43.17768</c:v>
                </c:pt>
                <c:pt idx="4721">
                  <c:v>-43.19673000000001</c:v>
                </c:pt>
                <c:pt idx="4722">
                  <c:v>-43.20081000000001</c:v>
                </c:pt>
                <c:pt idx="4723">
                  <c:v>-43.18293000000001</c:v>
                </c:pt>
                <c:pt idx="4724">
                  <c:v>-43.16175000000001</c:v>
                </c:pt>
                <c:pt idx="4725">
                  <c:v>-43.13925000000001</c:v>
                </c:pt>
                <c:pt idx="4726">
                  <c:v>-43.13177</c:v>
                </c:pt>
                <c:pt idx="4727">
                  <c:v>-43.11823000000001</c:v>
                </c:pt>
                <c:pt idx="4728">
                  <c:v>-43.10807000000001</c:v>
                </c:pt>
                <c:pt idx="4729">
                  <c:v>-43.13125</c:v>
                </c:pt>
                <c:pt idx="4730">
                  <c:v>-43.13456</c:v>
                </c:pt>
                <c:pt idx="4731">
                  <c:v>-43.12649000000001</c:v>
                </c:pt>
                <c:pt idx="4732">
                  <c:v>-43.0974</c:v>
                </c:pt>
                <c:pt idx="4733">
                  <c:v>-43.09247000000001</c:v>
                </c:pt>
                <c:pt idx="4734">
                  <c:v>-43.07858</c:v>
                </c:pt>
                <c:pt idx="4735">
                  <c:v>-43.10032000000001</c:v>
                </c:pt>
                <c:pt idx="4736">
                  <c:v>-43.12012000000001</c:v>
                </c:pt>
                <c:pt idx="4737">
                  <c:v>-43.13501000000001</c:v>
                </c:pt>
                <c:pt idx="4738">
                  <c:v>-43.1388</c:v>
                </c:pt>
                <c:pt idx="4739">
                  <c:v>-43.15064</c:v>
                </c:pt>
                <c:pt idx="4740">
                  <c:v>-43.17989</c:v>
                </c:pt>
                <c:pt idx="4741">
                  <c:v>-43.20882</c:v>
                </c:pt>
                <c:pt idx="4742">
                  <c:v>-43.20568</c:v>
                </c:pt>
                <c:pt idx="4743">
                  <c:v>-43.20935000000001</c:v>
                </c:pt>
                <c:pt idx="4744">
                  <c:v>-43.23305000000001</c:v>
                </c:pt>
                <c:pt idx="4745">
                  <c:v>-43.26497000000001</c:v>
                </c:pt>
                <c:pt idx="4746">
                  <c:v>-43.28263000000001</c:v>
                </c:pt>
                <c:pt idx="4747">
                  <c:v>-43.33966</c:v>
                </c:pt>
                <c:pt idx="4748">
                  <c:v>-43.39523000000001</c:v>
                </c:pt>
                <c:pt idx="4749">
                  <c:v>-43.39444</c:v>
                </c:pt>
                <c:pt idx="4750">
                  <c:v>-43.40252</c:v>
                </c:pt>
                <c:pt idx="4751">
                  <c:v>-43.39228</c:v>
                </c:pt>
                <c:pt idx="4752">
                  <c:v>-43.39141</c:v>
                </c:pt>
                <c:pt idx="4753">
                  <c:v>-43.36303</c:v>
                </c:pt>
                <c:pt idx="4754">
                  <c:v>-43.3475</c:v>
                </c:pt>
                <c:pt idx="4755">
                  <c:v>-43.34840000000001</c:v>
                </c:pt>
                <c:pt idx="4756">
                  <c:v>-43.32125</c:v>
                </c:pt>
                <c:pt idx="4757">
                  <c:v>-43.30193</c:v>
                </c:pt>
                <c:pt idx="4758">
                  <c:v>-43.30194</c:v>
                </c:pt>
                <c:pt idx="4759">
                  <c:v>-43.27525000000001</c:v>
                </c:pt>
                <c:pt idx="4760">
                  <c:v>-43.29394000000001</c:v>
                </c:pt>
                <c:pt idx="4761">
                  <c:v>-43.32038</c:v>
                </c:pt>
                <c:pt idx="4762">
                  <c:v>-43.33057</c:v>
                </c:pt>
                <c:pt idx="4763">
                  <c:v>-43.35158999999999</c:v>
                </c:pt>
                <c:pt idx="4764">
                  <c:v>-43.37121</c:v>
                </c:pt>
                <c:pt idx="4765">
                  <c:v>-43.38631</c:v>
                </c:pt>
                <c:pt idx="4766">
                  <c:v>-43.41082</c:v>
                </c:pt>
                <c:pt idx="4767">
                  <c:v>-43.4395</c:v>
                </c:pt>
                <c:pt idx="4768">
                  <c:v>-43.46558</c:v>
                </c:pt>
                <c:pt idx="4769">
                  <c:v>-43.49478000000001</c:v>
                </c:pt>
                <c:pt idx="4770">
                  <c:v>-43.51696</c:v>
                </c:pt>
                <c:pt idx="4771">
                  <c:v>-43.51266</c:v>
                </c:pt>
                <c:pt idx="4772">
                  <c:v>-43.52481</c:v>
                </c:pt>
                <c:pt idx="4773">
                  <c:v>-43.51875000000001</c:v>
                </c:pt>
                <c:pt idx="4774">
                  <c:v>-43.45159</c:v>
                </c:pt>
                <c:pt idx="4775">
                  <c:v>-43.40529</c:v>
                </c:pt>
                <c:pt idx="4776">
                  <c:v>-43.36197</c:v>
                </c:pt>
                <c:pt idx="4777">
                  <c:v>-43.31926</c:v>
                </c:pt>
                <c:pt idx="4778">
                  <c:v>-43.27957000000001</c:v>
                </c:pt>
                <c:pt idx="4779">
                  <c:v>-43.26051000000001</c:v>
                </c:pt>
                <c:pt idx="4780">
                  <c:v>-43.25858</c:v>
                </c:pt>
                <c:pt idx="4781">
                  <c:v>-43.26860000000001</c:v>
                </c:pt>
                <c:pt idx="4782">
                  <c:v>-43.27292000000001</c:v>
                </c:pt>
                <c:pt idx="4783">
                  <c:v>-43.26791000000001</c:v>
                </c:pt>
                <c:pt idx="4784">
                  <c:v>-43.28402000000001</c:v>
                </c:pt>
                <c:pt idx="4785">
                  <c:v>-43.25197</c:v>
                </c:pt>
                <c:pt idx="4786">
                  <c:v>-43.21329</c:v>
                </c:pt>
                <c:pt idx="4787">
                  <c:v>-43.22605000000001</c:v>
                </c:pt>
                <c:pt idx="4788">
                  <c:v>-43.24434</c:v>
                </c:pt>
                <c:pt idx="4789">
                  <c:v>-43.2719</c:v>
                </c:pt>
                <c:pt idx="4790">
                  <c:v>-43.27945000000001</c:v>
                </c:pt>
                <c:pt idx="4791">
                  <c:v>-43.29541000000001</c:v>
                </c:pt>
                <c:pt idx="4792">
                  <c:v>-43.30273000000001</c:v>
                </c:pt>
                <c:pt idx="4793">
                  <c:v>-43.34777</c:v>
                </c:pt>
                <c:pt idx="4794">
                  <c:v>-43.30409</c:v>
                </c:pt>
                <c:pt idx="4795">
                  <c:v>-43.27354000000001</c:v>
                </c:pt>
                <c:pt idx="4796">
                  <c:v>-43.23221000000001</c:v>
                </c:pt>
                <c:pt idx="4797">
                  <c:v>-43.22241000000003</c:v>
                </c:pt>
                <c:pt idx="4798">
                  <c:v>-43.21379</c:v>
                </c:pt>
                <c:pt idx="4799">
                  <c:v>-43.20545000000001</c:v>
                </c:pt>
                <c:pt idx="4800">
                  <c:v>-43.20892000000001</c:v>
                </c:pt>
                <c:pt idx="4801">
                  <c:v>-43.22149</c:v>
                </c:pt>
                <c:pt idx="4802">
                  <c:v>-43.20830000000001</c:v>
                </c:pt>
                <c:pt idx="4803">
                  <c:v>-43.19621000000001</c:v>
                </c:pt>
                <c:pt idx="4804">
                  <c:v>-43.18963</c:v>
                </c:pt>
                <c:pt idx="4805">
                  <c:v>-43.16504000000001</c:v>
                </c:pt>
                <c:pt idx="4806">
                  <c:v>-43.14954</c:v>
                </c:pt>
                <c:pt idx="4807">
                  <c:v>-43.17225000000001</c:v>
                </c:pt>
                <c:pt idx="4808">
                  <c:v>-43.17036</c:v>
                </c:pt>
                <c:pt idx="4809">
                  <c:v>-43.14431000000001</c:v>
                </c:pt>
                <c:pt idx="4810">
                  <c:v>-43.11954</c:v>
                </c:pt>
                <c:pt idx="4811">
                  <c:v>-43.13095000000001</c:v>
                </c:pt>
                <c:pt idx="4812">
                  <c:v>-43.06175000000001</c:v>
                </c:pt>
                <c:pt idx="4813">
                  <c:v>-43.05313</c:v>
                </c:pt>
                <c:pt idx="4814">
                  <c:v>-43.07104</c:v>
                </c:pt>
                <c:pt idx="4815">
                  <c:v>-43.10501000000001</c:v>
                </c:pt>
                <c:pt idx="4816">
                  <c:v>-43.09269000000001</c:v>
                </c:pt>
                <c:pt idx="4817">
                  <c:v>-43.09330000000001</c:v>
                </c:pt>
                <c:pt idx="4818">
                  <c:v>-43.09180000000001</c:v>
                </c:pt>
                <c:pt idx="4819">
                  <c:v>-43.09512000000001</c:v>
                </c:pt>
                <c:pt idx="4820">
                  <c:v>-43.03899000000001</c:v>
                </c:pt>
                <c:pt idx="4821">
                  <c:v>-43.04046</c:v>
                </c:pt>
                <c:pt idx="4822">
                  <c:v>-43.02436</c:v>
                </c:pt>
                <c:pt idx="4823">
                  <c:v>-43.01216</c:v>
                </c:pt>
                <c:pt idx="4824">
                  <c:v>-42.98354</c:v>
                </c:pt>
                <c:pt idx="4825">
                  <c:v>-42.92610000000001</c:v>
                </c:pt>
                <c:pt idx="4826">
                  <c:v>-42.93557000000001</c:v>
                </c:pt>
                <c:pt idx="4827">
                  <c:v>-42.92808</c:v>
                </c:pt>
                <c:pt idx="4828">
                  <c:v>-42.91394</c:v>
                </c:pt>
                <c:pt idx="4829">
                  <c:v>-42.83147</c:v>
                </c:pt>
                <c:pt idx="4830">
                  <c:v>-42.8776</c:v>
                </c:pt>
                <c:pt idx="4831">
                  <c:v>-42.99358</c:v>
                </c:pt>
                <c:pt idx="4832">
                  <c:v>-42.98438</c:v>
                </c:pt>
                <c:pt idx="4833">
                  <c:v>-43.16562000000001</c:v>
                </c:pt>
                <c:pt idx="4834">
                  <c:v>-43.12851000000001</c:v>
                </c:pt>
                <c:pt idx="4835">
                  <c:v>-43.21656</c:v>
                </c:pt>
                <c:pt idx="4836">
                  <c:v>-43.24402000000001</c:v>
                </c:pt>
                <c:pt idx="4837">
                  <c:v>-43.26902000000001</c:v>
                </c:pt>
                <c:pt idx="4838">
                  <c:v>-43.23804000000001</c:v>
                </c:pt>
                <c:pt idx="4839">
                  <c:v>-43.26044</c:v>
                </c:pt>
                <c:pt idx="4840">
                  <c:v>-43.27043000000001</c:v>
                </c:pt>
                <c:pt idx="4841">
                  <c:v>-43.22788000000001</c:v>
                </c:pt>
                <c:pt idx="4842">
                  <c:v>-43.23463</c:v>
                </c:pt>
                <c:pt idx="4843">
                  <c:v>-43.14112</c:v>
                </c:pt>
                <c:pt idx="4844">
                  <c:v>-43.12436</c:v>
                </c:pt>
                <c:pt idx="4845">
                  <c:v>-43.09243000000001</c:v>
                </c:pt>
                <c:pt idx="4846">
                  <c:v>-43.07476</c:v>
                </c:pt>
                <c:pt idx="4847">
                  <c:v>-43.07138</c:v>
                </c:pt>
                <c:pt idx="4848">
                  <c:v>-43.07554000000001</c:v>
                </c:pt>
                <c:pt idx="4849">
                  <c:v>-43.14832000000001</c:v>
                </c:pt>
                <c:pt idx="4850">
                  <c:v>-43.18347</c:v>
                </c:pt>
                <c:pt idx="4851">
                  <c:v>-43.16983000000001</c:v>
                </c:pt>
                <c:pt idx="4852">
                  <c:v>-43.21666</c:v>
                </c:pt>
                <c:pt idx="4853">
                  <c:v>-43.22714000000001</c:v>
                </c:pt>
                <c:pt idx="4854">
                  <c:v>-43.19268</c:v>
                </c:pt>
                <c:pt idx="4855">
                  <c:v>-43.16338000000001</c:v>
                </c:pt>
                <c:pt idx="4856">
                  <c:v>-43.17358</c:v>
                </c:pt>
                <c:pt idx="4857">
                  <c:v>-43.17709</c:v>
                </c:pt>
                <c:pt idx="4858">
                  <c:v>-43.20956</c:v>
                </c:pt>
                <c:pt idx="4859">
                  <c:v>-43.21893000000001</c:v>
                </c:pt>
                <c:pt idx="4860">
                  <c:v>-43.20773000000001</c:v>
                </c:pt>
                <c:pt idx="4861">
                  <c:v>-43.22955000000001</c:v>
                </c:pt>
                <c:pt idx="4862">
                  <c:v>-43.27476</c:v>
                </c:pt>
                <c:pt idx="4863">
                  <c:v>-43.34263</c:v>
                </c:pt>
                <c:pt idx="4864">
                  <c:v>-43.33695</c:v>
                </c:pt>
                <c:pt idx="4865">
                  <c:v>-43.36392</c:v>
                </c:pt>
                <c:pt idx="4866">
                  <c:v>-43.35088999999999</c:v>
                </c:pt>
                <c:pt idx="4867">
                  <c:v>-43.34843</c:v>
                </c:pt>
                <c:pt idx="4868">
                  <c:v>-43.36835000000001</c:v>
                </c:pt>
                <c:pt idx="4869">
                  <c:v>-43.36018</c:v>
                </c:pt>
                <c:pt idx="4870">
                  <c:v>-43.37091</c:v>
                </c:pt>
                <c:pt idx="4871">
                  <c:v>-43.36530000000001</c:v>
                </c:pt>
                <c:pt idx="4872">
                  <c:v>-43.39432</c:v>
                </c:pt>
                <c:pt idx="4873">
                  <c:v>-43.40107</c:v>
                </c:pt>
                <c:pt idx="4874">
                  <c:v>-43.39746</c:v>
                </c:pt>
                <c:pt idx="4875">
                  <c:v>-43.36814000000001</c:v>
                </c:pt>
                <c:pt idx="4876">
                  <c:v>-43.32072</c:v>
                </c:pt>
                <c:pt idx="4877">
                  <c:v>-43.29014000000001</c:v>
                </c:pt>
                <c:pt idx="4878">
                  <c:v>-43.25122</c:v>
                </c:pt>
                <c:pt idx="4879">
                  <c:v>-43.21364000000001</c:v>
                </c:pt>
                <c:pt idx="4880">
                  <c:v>-43.20731000000001</c:v>
                </c:pt>
                <c:pt idx="4881">
                  <c:v>-43.22336000000001</c:v>
                </c:pt>
                <c:pt idx="4882">
                  <c:v>-43.24055000000001</c:v>
                </c:pt>
                <c:pt idx="4883">
                  <c:v>-43.27298000000001</c:v>
                </c:pt>
                <c:pt idx="4884">
                  <c:v>-43.25903</c:v>
                </c:pt>
                <c:pt idx="4885">
                  <c:v>-43.19534000000001</c:v>
                </c:pt>
                <c:pt idx="4886">
                  <c:v>-43.13924</c:v>
                </c:pt>
                <c:pt idx="4887">
                  <c:v>-43.16580000000001</c:v>
                </c:pt>
                <c:pt idx="4888">
                  <c:v>-43.17427</c:v>
                </c:pt>
                <c:pt idx="4889">
                  <c:v>-43.21519000000001</c:v>
                </c:pt>
                <c:pt idx="4890">
                  <c:v>-43.13847000000001</c:v>
                </c:pt>
                <c:pt idx="4891">
                  <c:v>-43.04519000000001</c:v>
                </c:pt>
                <c:pt idx="4892">
                  <c:v>-42.99798000000001</c:v>
                </c:pt>
                <c:pt idx="4893">
                  <c:v>-42.99321000000001</c:v>
                </c:pt>
                <c:pt idx="4894">
                  <c:v>-43.00005</c:v>
                </c:pt>
                <c:pt idx="4895">
                  <c:v>-43.00278</c:v>
                </c:pt>
                <c:pt idx="4896">
                  <c:v>-43.01627</c:v>
                </c:pt>
                <c:pt idx="4897">
                  <c:v>-43.04041</c:v>
                </c:pt>
                <c:pt idx="4898">
                  <c:v>-43.02863000000001</c:v>
                </c:pt>
                <c:pt idx="4899">
                  <c:v>-43.02579000000001</c:v>
                </c:pt>
                <c:pt idx="4900">
                  <c:v>-43.03125</c:v>
                </c:pt>
                <c:pt idx="4901">
                  <c:v>-43.02709</c:v>
                </c:pt>
                <c:pt idx="4902">
                  <c:v>-43.03196000000001</c:v>
                </c:pt>
                <c:pt idx="4903">
                  <c:v>-43.01288</c:v>
                </c:pt>
                <c:pt idx="4904">
                  <c:v>-42.99379000000001</c:v>
                </c:pt>
                <c:pt idx="4905">
                  <c:v>-42.98012000000001</c:v>
                </c:pt>
                <c:pt idx="4906">
                  <c:v>-42.95974</c:v>
                </c:pt>
                <c:pt idx="4907">
                  <c:v>-42.95905</c:v>
                </c:pt>
                <c:pt idx="4908">
                  <c:v>-42.92728</c:v>
                </c:pt>
                <c:pt idx="4909">
                  <c:v>-42.91579</c:v>
                </c:pt>
                <c:pt idx="4910">
                  <c:v>-42.92689</c:v>
                </c:pt>
                <c:pt idx="4911">
                  <c:v>-42.91971</c:v>
                </c:pt>
                <c:pt idx="4912">
                  <c:v>-42.92889</c:v>
                </c:pt>
                <c:pt idx="4913">
                  <c:v>-42.90619</c:v>
                </c:pt>
                <c:pt idx="4914">
                  <c:v>-42.92248</c:v>
                </c:pt>
                <c:pt idx="4915">
                  <c:v>-42.93243000000001</c:v>
                </c:pt>
                <c:pt idx="4916">
                  <c:v>-43.00215000000001</c:v>
                </c:pt>
                <c:pt idx="4917">
                  <c:v>-42.91886</c:v>
                </c:pt>
                <c:pt idx="4918">
                  <c:v>-42.93209</c:v>
                </c:pt>
                <c:pt idx="4919">
                  <c:v>-42.94166</c:v>
                </c:pt>
                <c:pt idx="4920">
                  <c:v>-42.9541</c:v>
                </c:pt>
                <c:pt idx="4921">
                  <c:v>-42.96223000000001</c:v>
                </c:pt>
                <c:pt idx="4922">
                  <c:v>-42.94776</c:v>
                </c:pt>
                <c:pt idx="4923">
                  <c:v>-42.8826</c:v>
                </c:pt>
                <c:pt idx="4924">
                  <c:v>-42.89243000000001</c:v>
                </c:pt>
                <c:pt idx="4925">
                  <c:v>-42.92262</c:v>
                </c:pt>
                <c:pt idx="4926">
                  <c:v>-42.96791</c:v>
                </c:pt>
                <c:pt idx="4927">
                  <c:v>-43.04178</c:v>
                </c:pt>
                <c:pt idx="4928">
                  <c:v>-43.00399</c:v>
                </c:pt>
                <c:pt idx="4929">
                  <c:v>-43.12253000000001</c:v>
                </c:pt>
                <c:pt idx="4930">
                  <c:v>-43.13598000000001</c:v>
                </c:pt>
                <c:pt idx="4931">
                  <c:v>-43.13895000000001</c:v>
                </c:pt>
                <c:pt idx="4932">
                  <c:v>-43.11793</c:v>
                </c:pt>
                <c:pt idx="4933">
                  <c:v>-43.11293000000001</c:v>
                </c:pt>
                <c:pt idx="4934">
                  <c:v>-43.1814</c:v>
                </c:pt>
                <c:pt idx="4935">
                  <c:v>-43.15685</c:v>
                </c:pt>
                <c:pt idx="4936">
                  <c:v>-43.116</c:v>
                </c:pt>
                <c:pt idx="4937">
                  <c:v>-43.10856000000001</c:v>
                </c:pt>
                <c:pt idx="4938">
                  <c:v>-43.11318</c:v>
                </c:pt>
                <c:pt idx="4939">
                  <c:v>-43.12589000000001</c:v>
                </c:pt>
                <c:pt idx="4940">
                  <c:v>-43.13904</c:v>
                </c:pt>
                <c:pt idx="4941">
                  <c:v>-43.14144</c:v>
                </c:pt>
                <c:pt idx="4942">
                  <c:v>-43.1535</c:v>
                </c:pt>
                <c:pt idx="4943">
                  <c:v>-43.09868</c:v>
                </c:pt>
                <c:pt idx="4944">
                  <c:v>-43.0459</c:v>
                </c:pt>
                <c:pt idx="4945">
                  <c:v>-43.0</c:v>
                </c:pt>
                <c:pt idx="4946">
                  <c:v>-42.95744</c:v>
                </c:pt>
                <c:pt idx="4947">
                  <c:v>-42.90437</c:v>
                </c:pt>
                <c:pt idx="4948">
                  <c:v>-42.86360000000001</c:v>
                </c:pt>
                <c:pt idx="4949">
                  <c:v>-42.86248</c:v>
                </c:pt>
                <c:pt idx="4950">
                  <c:v>-42.89534000000001</c:v>
                </c:pt>
                <c:pt idx="4951">
                  <c:v>-42.89471</c:v>
                </c:pt>
                <c:pt idx="4952">
                  <c:v>-42.89645</c:v>
                </c:pt>
                <c:pt idx="4953">
                  <c:v>-42.91321</c:v>
                </c:pt>
                <c:pt idx="4954">
                  <c:v>-42.89612</c:v>
                </c:pt>
                <c:pt idx="4955">
                  <c:v>-42.88111</c:v>
                </c:pt>
                <c:pt idx="4956">
                  <c:v>-42.8615</c:v>
                </c:pt>
                <c:pt idx="4957">
                  <c:v>-42.85055</c:v>
                </c:pt>
                <c:pt idx="4958">
                  <c:v>-42.84967</c:v>
                </c:pt>
                <c:pt idx="4959">
                  <c:v>-42.84051</c:v>
                </c:pt>
                <c:pt idx="4960">
                  <c:v>-42.86778</c:v>
                </c:pt>
                <c:pt idx="4961">
                  <c:v>-42.87409</c:v>
                </c:pt>
                <c:pt idx="4962">
                  <c:v>-42.8729</c:v>
                </c:pt>
                <c:pt idx="4963">
                  <c:v>-42.82285</c:v>
                </c:pt>
                <c:pt idx="4964">
                  <c:v>-42.85263</c:v>
                </c:pt>
                <c:pt idx="4965">
                  <c:v>-42.8893</c:v>
                </c:pt>
                <c:pt idx="4966">
                  <c:v>-42.88611</c:v>
                </c:pt>
                <c:pt idx="4967">
                  <c:v>-42.83919</c:v>
                </c:pt>
                <c:pt idx="4968">
                  <c:v>-42.86304000000001</c:v>
                </c:pt>
                <c:pt idx="4969">
                  <c:v>-42.88923</c:v>
                </c:pt>
                <c:pt idx="4970">
                  <c:v>-42.90705</c:v>
                </c:pt>
                <c:pt idx="4971">
                  <c:v>-42.97940000000001</c:v>
                </c:pt>
                <c:pt idx="4972">
                  <c:v>-43.06252000000001</c:v>
                </c:pt>
                <c:pt idx="4973">
                  <c:v>-43.07810000000001</c:v>
                </c:pt>
                <c:pt idx="4974">
                  <c:v>-43.06062</c:v>
                </c:pt>
                <c:pt idx="4975">
                  <c:v>-43.05197</c:v>
                </c:pt>
                <c:pt idx="4976">
                  <c:v>-43.05031</c:v>
                </c:pt>
                <c:pt idx="4977">
                  <c:v>-43.01471</c:v>
                </c:pt>
                <c:pt idx="4978">
                  <c:v>-43.03908000000001</c:v>
                </c:pt>
                <c:pt idx="4979">
                  <c:v>-43.05265</c:v>
                </c:pt>
                <c:pt idx="4980">
                  <c:v>-43.04722</c:v>
                </c:pt>
                <c:pt idx="4981">
                  <c:v>-43.07754000000001</c:v>
                </c:pt>
                <c:pt idx="4982">
                  <c:v>-43.09755000000001</c:v>
                </c:pt>
                <c:pt idx="4983">
                  <c:v>-43.1392</c:v>
                </c:pt>
                <c:pt idx="4984">
                  <c:v>-43.14215000000001</c:v>
                </c:pt>
                <c:pt idx="4985">
                  <c:v>-43.13109</c:v>
                </c:pt>
                <c:pt idx="4986">
                  <c:v>-43.15595000000001</c:v>
                </c:pt>
                <c:pt idx="4987">
                  <c:v>-43.14061</c:v>
                </c:pt>
                <c:pt idx="4988">
                  <c:v>-43.14453</c:v>
                </c:pt>
                <c:pt idx="4989">
                  <c:v>-43.15944</c:v>
                </c:pt>
                <c:pt idx="4990">
                  <c:v>-43.15105</c:v>
                </c:pt>
                <c:pt idx="4991">
                  <c:v>-43.16200000000001</c:v>
                </c:pt>
                <c:pt idx="4992">
                  <c:v>-43.13707</c:v>
                </c:pt>
                <c:pt idx="4993">
                  <c:v>-43.07298</c:v>
                </c:pt>
                <c:pt idx="4994">
                  <c:v>-43.05165</c:v>
                </c:pt>
                <c:pt idx="4995">
                  <c:v>-42.99337000000001</c:v>
                </c:pt>
                <c:pt idx="4996">
                  <c:v>-42.94842000000001</c:v>
                </c:pt>
                <c:pt idx="4997">
                  <c:v>-42.9155</c:v>
                </c:pt>
                <c:pt idx="4998">
                  <c:v>-42.91194</c:v>
                </c:pt>
                <c:pt idx="4999">
                  <c:v>-42.91891000000001</c:v>
                </c:pt>
                <c:pt idx="5000">
                  <c:v>-42.93534000000001</c:v>
                </c:pt>
                <c:pt idx="5001">
                  <c:v>-42.94576</c:v>
                </c:pt>
                <c:pt idx="5002">
                  <c:v>-42.99645</c:v>
                </c:pt>
                <c:pt idx="5003">
                  <c:v>-43.01818</c:v>
                </c:pt>
                <c:pt idx="5004">
                  <c:v>-43.05222000000001</c:v>
                </c:pt>
                <c:pt idx="5005">
                  <c:v>-43.067</c:v>
                </c:pt>
                <c:pt idx="5006">
                  <c:v>-43.12514000000001</c:v>
                </c:pt>
                <c:pt idx="5007">
                  <c:v>-43.15177</c:v>
                </c:pt>
                <c:pt idx="5008">
                  <c:v>-43.16193000000001</c:v>
                </c:pt>
                <c:pt idx="5009">
                  <c:v>-43.13491000000001</c:v>
                </c:pt>
                <c:pt idx="5010">
                  <c:v>-43.14371000000001</c:v>
                </c:pt>
                <c:pt idx="5011">
                  <c:v>-43.12320000000001</c:v>
                </c:pt>
                <c:pt idx="5012">
                  <c:v>-43.07660000000001</c:v>
                </c:pt>
                <c:pt idx="5013">
                  <c:v>-43.0498</c:v>
                </c:pt>
                <c:pt idx="5014">
                  <c:v>-43.06517000000001</c:v>
                </c:pt>
                <c:pt idx="5015">
                  <c:v>-43.04509</c:v>
                </c:pt>
                <c:pt idx="5016">
                  <c:v>-43.05351</c:v>
                </c:pt>
                <c:pt idx="5017">
                  <c:v>-43.06895000000001</c:v>
                </c:pt>
                <c:pt idx="5018">
                  <c:v>-43.05315</c:v>
                </c:pt>
                <c:pt idx="5019">
                  <c:v>-43.10930000000001</c:v>
                </c:pt>
                <c:pt idx="5020">
                  <c:v>-43.0815</c:v>
                </c:pt>
                <c:pt idx="5021">
                  <c:v>-43.0714</c:v>
                </c:pt>
                <c:pt idx="5022">
                  <c:v>-43.06984000000001</c:v>
                </c:pt>
                <c:pt idx="5023">
                  <c:v>-43.06024</c:v>
                </c:pt>
                <c:pt idx="5024">
                  <c:v>-43.01949</c:v>
                </c:pt>
                <c:pt idx="5025">
                  <c:v>-43.05633</c:v>
                </c:pt>
                <c:pt idx="5026">
                  <c:v>-43.07881000000001</c:v>
                </c:pt>
                <c:pt idx="5027">
                  <c:v>-43.09090000000001</c:v>
                </c:pt>
                <c:pt idx="5028">
                  <c:v>-43.06693000000001</c:v>
                </c:pt>
                <c:pt idx="5029">
                  <c:v>-43.09773000000001</c:v>
                </c:pt>
                <c:pt idx="5030">
                  <c:v>-43.08947</c:v>
                </c:pt>
                <c:pt idx="5031">
                  <c:v>-43.14482</c:v>
                </c:pt>
                <c:pt idx="5032">
                  <c:v>-43.16417000000001</c:v>
                </c:pt>
                <c:pt idx="5033">
                  <c:v>-43.17313000000001</c:v>
                </c:pt>
                <c:pt idx="5034">
                  <c:v>-43.12547000000001</c:v>
                </c:pt>
                <c:pt idx="5035">
                  <c:v>-43.07873000000001</c:v>
                </c:pt>
                <c:pt idx="5036">
                  <c:v>-43.06055000000001</c:v>
                </c:pt>
                <c:pt idx="5037">
                  <c:v>-43.03892000000001</c:v>
                </c:pt>
                <c:pt idx="5038">
                  <c:v>-43.02908</c:v>
                </c:pt>
                <c:pt idx="5039">
                  <c:v>-43.01853000000001</c:v>
                </c:pt>
                <c:pt idx="5040">
                  <c:v>-42.99423</c:v>
                </c:pt>
                <c:pt idx="5041">
                  <c:v>-42.95893</c:v>
                </c:pt>
                <c:pt idx="5042">
                  <c:v>-42.90115</c:v>
                </c:pt>
                <c:pt idx="5043">
                  <c:v>-42.87758</c:v>
                </c:pt>
                <c:pt idx="5044">
                  <c:v>-42.85575</c:v>
                </c:pt>
                <c:pt idx="5045">
                  <c:v>-42.82936</c:v>
                </c:pt>
                <c:pt idx="5046">
                  <c:v>-42.78108</c:v>
                </c:pt>
                <c:pt idx="5047">
                  <c:v>-42.76329000000001</c:v>
                </c:pt>
                <c:pt idx="5048">
                  <c:v>-42.76051000000001</c:v>
                </c:pt>
                <c:pt idx="5049">
                  <c:v>-42.76118</c:v>
                </c:pt>
                <c:pt idx="5050">
                  <c:v>-42.75267</c:v>
                </c:pt>
                <c:pt idx="5051">
                  <c:v>-42.73539000000001</c:v>
                </c:pt>
                <c:pt idx="5052">
                  <c:v>-42.72348</c:v>
                </c:pt>
                <c:pt idx="5053">
                  <c:v>-42.74612000000001</c:v>
                </c:pt>
                <c:pt idx="5054">
                  <c:v>-42.74394</c:v>
                </c:pt>
                <c:pt idx="5055">
                  <c:v>-42.75564</c:v>
                </c:pt>
                <c:pt idx="5056">
                  <c:v>-42.77386000000001</c:v>
                </c:pt>
                <c:pt idx="5057">
                  <c:v>-42.77297000000001</c:v>
                </c:pt>
                <c:pt idx="5058">
                  <c:v>-42.78806</c:v>
                </c:pt>
                <c:pt idx="5059">
                  <c:v>-42.79049000000001</c:v>
                </c:pt>
                <c:pt idx="5060">
                  <c:v>-42.78875000000001</c:v>
                </c:pt>
                <c:pt idx="5061">
                  <c:v>-42.79922000000001</c:v>
                </c:pt>
                <c:pt idx="5062">
                  <c:v>-42.79699000000001</c:v>
                </c:pt>
                <c:pt idx="5063">
                  <c:v>-42.7818</c:v>
                </c:pt>
                <c:pt idx="5064">
                  <c:v>-42.78127</c:v>
                </c:pt>
                <c:pt idx="5065">
                  <c:v>-42.79454000000001</c:v>
                </c:pt>
                <c:pt idx="5066">
                  <c:v>-42.8107</c:v>
                </c:pt>
                <c:pt idx="5067">
                  <c:v>-42.83584</c:v>
                </c:pt>
                <c:pt idx="5068">
                  <c:v>-42.83086</c:v>
                </c:pt>
                <c:pt idx="5069">
                  <c:v>-42.83768</c:v>
                </c:pt>
                <c:pt idx="5070">
                  <c:v>-42.84955</c:v>
                </c:pt>
                <c:pt idx="5071">
                  <c:v>-42.85928</c:v>
                </c:pt>
                <c:pt idx="5072">
                  <c:v>-42.87659</c:v>
                </c:pt>
                <c:pt idx="5073">
                  <c:v>-42.87306</c:v>
                </c:pt>
                <c:pt idx="5074">
                  <c:v>-42.84486999999999</c:v>
                </c:pt>
                <c:pt idx="5075">
                  <c:v>-42.91311</c:v>
                </c:pt>
                <c:pt idx="5076">
                  <c:v>-42.91726</c:v>
                </c:pt>
                <c:pt idx="5077">
                  <c:v>-42.91912000000001</c:v>
                </c:pt>
                <c:pt idx="5078">
                  <c:v>-42.91803</c:v>
                </c:pt>
                <c:pt idx="5079">
                  <c:v>-42.92570000000001</c:v>
                </c:pt>
                <c:pt idx="5080">
                  <c:v>-42.90193</c:v>
                </c:pt>
                <c:pt idx="5081">
                  <c:v>-42.86557000000001</c:v>
                </c:pt>
                <c:pt idx="5082">
                  <c:v>-42.87032</c:v>
                </c:pt>
                <c:pt idx="5083">
                  <c:v>-42.87168</c:v>
                </c:pt>
                <c:pt idx="5084">
                  <c:v>-42.92953000000001</c:v>
                </c:pt>
                <c:pt idx="5085">
                  <c:v>-42.92221000000001</c:v>
                </c:pt>
                <c:pt idx="5086">
                  <c:v>-42.93645</c:v>
                </c:pt>
                <c:pt idx="5087">
                  <c:v>-42.94156</c:v>
                </c:pt>
                <c:pt idx="5088">
                  <c:v>-42.93451</c:v>
                </c:pt>
                <c:pt idx="5089">
                  <c:v>-42.98092</c:v>
                </c:pt>
                <c:pt idx="5090">
                  <c:v>-42.99348000000001</c:v>
                </c:pt>
                <c:pt idx="5091">
                  <c:v>-43.01799</c:v>
                </c:pt>
                <c:pt idx="5092">
                  <c:v>-43.02829000000001</c:v>
                </c:pt>
                <c:pt idx="5093">
                  <c:v>-43.03576</c:v>
                </c:pt>
                <c:pt idx="5094">
                  <c:v>-43.02815000000001</c:v>
                </c:pt>
                <c:pt idx="5095">
                  <c:v>-43.07731000000001</c:v>
                </c:pt>
                <c:pt idx="5096">
                  <c:v>-43.08694000000001</c:v>
                </c:pt>
                <c:pt idx="5097">
                  <c:v>-43.10052</c:v>
                </c:pt>
                <c:pt idx="5098">
                  <c:v>-43.08654000000001</c:v>
                </c:pt>
                <c:pt idx="5099">
                  <c:v>-43.0788</c:v>
                </c:pt>
                <c:pt idx="5100">
                  <c:v>-43.10128</c:v>
                </c:pt>
                <c:pt idx="5101">
                  <c:v>-43.11640000000001</c:v>
                </c:pt>
                <c:pt idx="5102">
                  <c:v>-43.0942</c:v>
                </c:pt>
                <c:pt idx="5103">
                  <c:v>-43.10590000000001</c:v>
                </c:pt>
                <c:pt idx="5104">
                  <c:v>-43.10142</c:v>
                </c:pt>
                <c:pt idx="5105">
                  <c:v>-43.09303000000001</c:v>
                </c:pt>
                <c:pt idx="5106">
                  <c:v>-43.09880000000001</c:v>
                </c:pt>
                <c:pt idx="5107">
                  <c:v>-43.10901000000001</c:v>
                </c:pt>
                <c:pt idx="5108">
                  <c:v>-43.12023000000001</c:v>
                </c:pt>
                <c:pt idx="5109">
                  <c:v>-43.13448</c:v>
                </c:pt>
                <c:pt idx="5110">
                  <c:v>-43.134</c:v>
                </c:pt>
                <c:pt idx="5111">
                  <c:v>-43.14019000000001</c:v>
                </c:pt>
                <c:pt idx="5112">
                  <c:v>-43.13793000000001</c:v>
                </c:pt>
                <c:pt idx="5113">
                  <c:v>-43.12873000000001</c:v>
                </c:pt>
                <c:pt idx="5114">
                  <c:v>-43.13070000000001</c:v>
                </c:pt>
                <c:pt idx="5115">
                  <c:v>-43.14287</c:v>
                </c:pt>
                <c:pt idx="5116">
                  <c:v>-43.15453</c:v>
                </c:pt>
                <c:pt idx="5117">
                  <c:v>-43.18724</c:v>
                </c:pt>
                <c:pt idx="5118">
                  <c:v>-43.20138</c:v>
                </c:pt>
                <c:pt idx="5119">
                  <c:v>-43.20550000000001</c:v>
                </c:pt>
                <c:pt idx="5120">
                  <c:v>-43.22809000000001</c:v>
                </c:pt>
                <c:pt idx="5121">
                  <c:v>-43.23295000000001</c:v>
                </c:pt>
                <c:pt idx="5122">
                  <c:v>-43.23374000000001</c:v>
                </c:pt>
                <c:pt idx="5123">
                  <c:v>-43.24535000000001</c:v>
                </c:pt>
                <c:pt idx="5124">
                  <c:v>-43.22702</c:v>
                </c:pt>
                <c:pt idx="5125">
                  <c:v>-43.23268</c:v>
                </c:pt>
                <c:pt idx="5126">
                  <c:v>-43.23748000000001</c:v>
                </c:pt>
                <c:pt idx="5127">
                  <c:v>-43.17783</c:v>
                </c:pt>
                <c:pt idx="5128">
                  <c:v>-43.14931000000001</c:v>
                </c:pt>
                <c:pt idx="5129">
                  <c:v>-43.12187</c:v>
                </c:pt>
                <c:pt idx="5130">
                  <c:v>-43.11201000000001</c:v>
                </c:pt>
                <c:pt idx="5131">
                  <c:v>-43.05883</c:v>
                </c:pt>
                <c:pt idx="5132">
                  <c:v>-43.02744000000001</c:v>
                </c:pt>
                <c:pt idx="5133">
                  <c:v>-42.98853000000001</c:v>
                </c:pt>
                <c:pt idx="5134">
                  <c:v>-42.9624</c:v>
                </c:pt>
                <c:pt idx="5135">
                  <c:v>-42.96605</c:v>
                </c:pt>
                <c:pt idx="5136">
                  <c:v>-42.96424</c:v>
                </c:pt>
                <c:pt idx="5137">
                  <c:v>-42.96193</c:v>
                </c:pt>
                <c:pt idx="5138">
                  <c:v>-42.92192</c:v>
                </c:pt>
                <c:pt idx="5139">
                  <c:v>-42.92252000000001</c:v>
                </c:pt>
                <c:pt idx="5140">
                  <c:v>-42.92870000000001</c:v>
                </c:pt>
                <c:pt idx="5141">
                  <c:v>-42.92984000000001</c:v>
                </c:pt>
                <c:pt idx="5142">
                  <c:v>-42.90395</c:v>
                </c:pt>
                <c:pt idx="5143">
                  <c:v>-42.90363</c:v>
                </c:pt>
                <c:pt idx="5144">
                  <c:v>-42.87632</c:v>
                </c:pt>
                <c:pt idx="5145">
                  <c:v>-42.84798</c:v>
                </c:pt>
                <c:pt idx="5146">
                  <c:v>-42.86870000000001</c:v>
                </c:pt>
                <c:pt idx="5147">
                  <c:v>-42.88766999999999</c:v>
                </c:pt>
                <c:pt idx="5148">
                  <c:v>-42.83742</c:v>
                </c:pt>
                <c:pt idx="5149">
                  <c:v>-42.80441</c:v>
                </c:pt>
                <c:pt idx="5150">
                  <c:v>-42.92708</c:v>
                </c:pt>
                <c:pt idx="5151">
                  <c:v>-42.96141</c:v>
                </c:pt>
                <c:pt idx="5152">
                  <c:v>-42.97275000000001</c:v>
                </c:pt>
                <c:pt idx="5153">
                  <c:v>-42.95858</c:v>
                </c:pt>
                <c:pt idx="5154">
                  <c:v>-42.94513000000001</c:v>
                </c:pt>
                <c:pt idx="5155">
                  <c:v>-42.96875000000001</c:v>
                </c:pt>
                <c:pt idx="5156">
                  <c:v>-42.97134</c:v>
                </c:pt>
                <c:pt idx="5157">
                  <c:v>-42.98223</c:v>
                </c:pt>
                <c:pt idx="5158">
                  <c:v>-42.99571000000001</c:v>
                </c:pt>
                <c:pt idx="5159">
                  <c:v>-43.01548</c:v>
                </c:pt>
                <c:pt idx="5160">
                  <c:v>-43.02312000000001</c:v>
                </c:pt>
                <c:pt idx="5161">
                  <c:v>-43.06436</c:v>
                </c:pt>
                <c:pt idx="5162">
                  <c:v>-43.09147</c:v>
                </c:pt>
                <c:pt idx="5163">
                  <c:v>-43.1116</c:v>
                </c:pt>
                <c:pt idx="5164">
                  <c:v>-43.13172</c:v>
                </c:pt>
                <c:pt idx="5165">
                  <c:v>-43.17813000000001</c:v>
                </c:pt>
                <c:pt idx="5166">
                  <c:v>-43.20206</c:v>
                </c:pt>
                <c:pt idx="5167">
                  <c:v>-43.23429</c:v>
                </c:pt>
                <c:pt idx="5168">
                  <c:v>-43.23970000000001</c:v>
                </c:pt>
                <c:pt idx="5169">
                  <c:v>-43.25014</c:v>
                </c:pt>
                <c:pt idx="5170">
                  <c:v>-43.31357</c:v>
                </c:pt>
                <c:pt idx="5171">
                  <c:v>-43.35908</c:v>
                </c:pt>
                <c:pt idx="5172">
                  <c:v>-43.41162</c:v>
                </c:pt>
                <c:pt idx="5173">
                  <c:v>-43.43393000000001</c:v>
                </c:pt>
                <c:pt idx="5174">
                  <c:v>-43.45006</c:v>
                </c:pt>
                <c:pt idx="5175">
                  <c:v>-43.48542</c:v>
                </c:pt>
                <c:pt idx="5176">
                  <c:v>-43.55442</c:v>
                </c:pt>
                <c:pt idx="5177">
                  <c:v>-43.55725</c:v>
                </c:pt>
                <c:pt idx="5178">
                  <c:v>-43.57401</c:v>
                </c:pt>
                <c:pt idx="5179">
                  <c:v>-43.60275000000001</c:v>
                </c:pt>
                <c:pt idx="5180">
                  <c:v>-43.60556000000001</c:v>
                </c:pt>
                <c:pt idx="5181">
                  <c:v>-43.61674</c:v>
                </c:pt>
                <c:pt idx="5182">
                  <c:v>-43.59017000000001</c:v>
                </c:pt>
                <c:pt idx="5183">
                  <c:v>-43.58376000000001</c:v>
                </c:pt>
                <c:pt idx="5184">
                  <c:v>-43.57210000000001</c:v>
                </c:pt>
                <c:pt idx="5185">
                  <c:v>-43.53222</c:v>
                </c:pt>
                <c:pt idx="5186">
                  <c:v>-43.5157</c:v>
                </c:pt>
                <c:pt idx="5187">
                  <c:v>-43.53573000000001</c:v>
                </c:pt>
                <c:pt idx="5188">
                  <c:v>-43.52452</c:v>
                </c:pt>
                <c:pt idx="5189">
                  <c:v>-43.49899000000001</c:v>
                </c:pt>
                <c:pt idx="5190">
                  <c:v>-43.51921</c:v>
                </c:pt>
                <c:pt idx="5191">
                  <c:v>-43.54357</c:v>
                </c:pt>
                <c:pt idx="5192">
                  <c:v>-43.51443</c:v>
                </c:pt>
                <c:pt idx="5193">
                  <c:v>-43.50603</c:v>
                </c:pt>
                <c:pt idx="5194">
                  <c:v>-43.49892000000001</c:v>
                </c:pt>
                <c:pt idx="5195">
                  <c:v>-43.4949</c:v>
                </c:pt>
                <c:pt idx="5196">
                  <c:v>-43.49426</c:v>
                </c:pt>
                <c:pt idx="5197">
                  <c:v>-43.49632000000001</c:v>
                </c:pt>
                <c:pt idx="5198">
                  <c:v>-43.4902</c:v>
                </c:pt>
                <c:pt idx="5199">
                  <c:v>-43.51393</c:v>
                </c:pt>
                <c:pt idx="5200">
                  <c:v>-43.51071</c:v>
                </c:pt>
                <c:pt idx="5201">
                  <c:v>-43.5017</c:v>
                </c:pt>
                <c:pt idx="5202">
                  <c:v>-43.51038</c:v>
                </c:pt>
                <c:pt idx="5203">
                  <c:v>-43.50293000000001</c:v>
                </c:pt>
                <c:pt idx="5204">
                  <c:v>-43.47344</c:v>
                </c:pt>
                <c:pt idx="5205">
                  <c:v>-43.46864</c:v>
                </c:pt>
                <c:pt idx="5206">
                  <c:v>-43.45611</c:v>
                </c:pt>
                <c:pt idx="5207">
                  <c:v>-43.46534000000001</c:v>
                </c:pt>
                <c:pt idx="5208">
                  <c:v>-43.45853</c:v>
                </c:pt>
                <c:pt idx="5209">
                  <c:v>-43.45506</c:v>
                </c:pt>
                <c:pt idx="5210">
                  <c:v>-43.46181</c:v>
                </c:pt>
                <c:pt idx="5211">
                  <c:v>-43.44896</c:v>
                </c:pt>
                <c:pt idx="5212">
                  <c:v>-43.45679</c:v>
                </c:pt>
                <c:pt idx="5213">
                  <c:v>-43.44808</c:v>
                </c:pt>
                <c:pt idx="5214">
                  <c:v>-43.42902</c:v>
                </c:pt>
                <c:pt idx="5215">
                  <c:v>-43.43753</c:v>
                </c:pt>
                <c:pt idx="5216">
                  <c:v>-43.43081</c:v>
                </c:pt>
                <c:pt idx="5217">
                  <c:v>-43.4305</c:v>
                </c:pt>
                <c:pt idx="5218">
                  <c:v>-43.41371</c:v>
                </c:pt>
                <c:pt idx="5219">
                  <c:v>-43.40592</c:v>
                </c:pt>
                <c:pt idx="5220">
                  <c:v>-43.41862</c:v>
                </c:pt>
                <c:pt idx="5221">
                  <c:v>-43.4367</c:v>
                </c:pt>
                <c:pt idx="5222">
                  <c:v>-43.44812</c:v>
                </c:pt>
                <c:pt idx="5223">
                  <c:v>-43.43983</c:v>
                </c:pt>
                <c:pt idx="5224">
                  <c:v>-43.48771</c:v>
                </c:pt>
                <c:pt idx="5225">
                  <c:v>-43.48212</c:v>
                </c:pt>
                <c:pt idx="5226">
                  <c:v>-43.49510000000001</c:v>
                </c:pt>
                <c:pt idx="5227">
                  <c:v>-43.46246</c:v>
                </c:pt>
                <c:pt idx="5228">
                  <c:v>-43.47112000000001</c:v>
                </c:pt>
                <c:pt idx="5229">
                  <c:v>-43.44778</c:v>
                </c:pt>
                <c:pt idx="5230">
                  <c:v>-43.3992</c:v>
                </c:pt>
                <c:pt idx="5231">
                  <c:v>-43.38798</c:v>
                </c:pt>
                <c:pt idx="5232">
                  <c:v>-43.3592</c:v>
                </c:pt>
                <c:pt idx="5233">
                  <c:v>-43.32502</c:v>
                </c:pt>
                <c:pt idx="5234">
                  <c:v>-43.35494</c:v>
                </c:pt>
                <c:pt idx="5235">
                  <c:v>-43.41321</c:v>
                </c:pt>
                <c:pt idx="5236">
                  <c:v>-43.45886</c:v>
                </c:pt>
                <c:pt idx="5237">
                  <c:v>-43.42374</c:v>
                </c:pt>
                <c:pt idx="5238">
                  <c:v>-43.38869</c:v>
                </c:pt>
                <c:pt idx="5239">
                  <c:v>-43.35158</c:v>
                </c:pt>
                <c:pt idx="5240">
                  <c:v>-43.32854000000001</c:v>
                </c:pt>
                <c:pt idx="5241">
                  <c:v>-43.47883</c:v>
                </c:pt>
                <c:pt idx="5242">
                  <c:v>-43.50721</c:v>
                </c:pt>
                <c:pt idx="5243">
                  <c:v>-43.40032</c:v>
                </c:pt>
                <c:pt idx="5244">
                  <c:v>-43.33545</c:v>
                </c:pt>
                <c:pt idx="5245">
                  <c:v>-43.42816000000001</c:v>
                </c:pt>
                <c:pt idx="5246">
                  <c:v>-43.47872</c:v>
                </c:pt>
                <c:pt idx="5247">
                  <c:v>-43.44229</c:v>
                </c:pt>
                <c:pt idx="5248">
                  <c:v>-43.47816</c:v>
                </c:pt>
                <c:pt idx="5249">
                  <c:v>-43.55269</c:v>
                </c:pt>
                <c:pt idx="5250">
                  <c:v>-43.59255000000001</c:v>
                </c:pt>
                <c:pt idx="5251">
                  <c:v>-43.58468999999999</c:v>
                </c:pt>
                <c:pt idx="5252">
                  <c:v>-43.59543000000001</c:v>
                </c:pt>
                <c:pt idx="5253">
                  <c:v>-43.60835000000001</c:v>
                </c:pt>
                <c:pt idx="5254">
                  <c:v>-43.62223000000001</c:v>
                </c:pt>
                <c:pt idx="5255">
                  <c:v>-43.63628000000001</c:v>
                </c:pt>
                <c:pt idx="5256">
                  <c:v>-43.68558</c:v>
                </c:pt>
                <c:pt idx="5257">
                  <c:v>-43.73328</c:v>
                </c:pt>
                <c:pt idx="5258">
                  <c:v>-43.76168000000001</c:v>
                </c:pt>
                <c:pt idx="5259">
                  <c:v>-43.80776</c:v>
                </c:pt>
                <c:pt idx="5260">
                  <c:v>-43.83088</c:v>
                </c:pt>
                <c:pt idx="5261">
                  <c:v>-43.85737</c:v>
                </c:pt>
                <c:pt idx="5262">
                  <c:v>-43.85617</c:v>
                </c:pt>
                <c:pt idx="5263">
                  <c:v>-43.85404999999999</c:v>
                </c:pt>
                <c:pt idx="5264">
                  <c:v>-43.90233000000001</c:v>
                </c:pt>
                <c:pt idx="5265">
                  <c:v>-43.89704</c:v>
                </c:pt>
                <c:pt idx="5266">
                  <c:v>-43.80738</c:v>
                </c:pt>
                <c:pt idx="5267">
                  <c:v>-43.75151</c:v>
                </c:pt>
                <c:pt idx="5268">
                  <c:v>-43.75148</c:v>
                </c:pt>
                <c:pt idx="5269">
                  <c:v>-43.75172000000001</c:v>
                </c:pt>
                <c:pt idx="5270">
                  <c:v>-43.7719</c:v>
                </c:pt>
                <c:pt idx="5271">
                  <c:v>-43.77113000000001</c:v>
                </c:pt>
                <c:pt idx="5272">
                  <c:v>-43.75088</c:v>
                </c:pt>
                <c:pt idx="5273">
                  <c:v>-43.60881000000001</c:v>
                </c:pt>
                <c:pt idx="5274">
                  <c:v>-43.52937000000001</c:v>
                </c:pt>
                <c:pt idx="5275">
                  <c:v>-43.45442</c:v>
                </c:pt>
                <c:pt idx="5276">
                  <c:v>-43.4163</c:v>
                </c:pt>
                <c:pt idx="5277">
                  <c:v>-43.38675</c:v>
                </c:pt>
                <c:pt idx="5278">
                  <c:v>-43.38673</c:v>
                </c:pt>
                <c:pt idx="5279">
                  <c:v>-43.41249</c:v>
                </c:pt>
                <c:pt idx="5280">
                  <c:v>-43.4502</c:v>
                </c:pt>
                <c:pt idx="5281">
                  <c:v>-43.52653000000001</c:v>
                </c:pt>
                <c:pt idx="5282">
                  <c:v>-43.57122</c:v>
                </c:pt>
                <c:pt idx="5283">
                  <c:v>-43.58313000000001</c:v>
                </c:pt>
                <c:pt idx="5284">
                  <c:v>-43.69653000000001</c:v>
                </c:pt>
                <c:pt idx="5285">
                  <c:v>-43.71329</c:v>
                </c:pt>
                <c:pt idx="5286">
                  <c:v>-43.74656</c:v>
                </c:pt>
                <c:pt idx="5287">
                  <c:v>-43.77039000000001</c:v>
                </c:pt>
                <c:pt idx="5288">
                  <c:v>-43.78977000000001</c:v>
                </c:pt>
                <c:pt idx="5289">
                  <c:v>-43.77664</c:v>
                </c:pt>
                <c:pt idx="5290">
                  <c:v>-43.70845000000001</c:v>
                </c:pt>
                <c:pt idx="5291">
                  <c:v>-43.64444</c:v>
                </c:pt>
                <c:pt idx="5292">
                  <c:v>-43.57766</c:v>
                </c:pt>
                <c:pt idx="5293">
                  <c:v>-43.55853000000001</c:v>
                </c:pt>
                <c:pt idx="5294">
                  <c:v>-43.58276</c:v>
                </c:pt>
                <c:pt idx="5295">
                  <c:v>-43.57785</c:v>
                </c:pt>
                <c:pt idx="5296">
                  <c:v>-43.61356</c:v>
                </c:pt>
                <c:pt idx="5297">
                  <c:v>-43.70627000000001</c:v>
                </c:pt>
                <c:pt idx="5298">
                  <c:v>-43.78901000000001</c:v>
                </c:pt>
                <c:pt idx="5299">
                  <c:v>-43.82121</c:v>
                </c:pt>
                <c:pt idx="5300">
                  <c:v>-43.84332000000001</c:v>
                </c:pt>
                <c:pt idx="5301">
                  <c:v>-43.86879000000001</c:v>
                </c:pt>
                <c:pt idx="5302">
                  <c:v>-43.80595</c:v>
                </c:pt>
                <c:pt idx="5303">
                  <c:v>-43.75604000000001</c:v>
                </c:pt>
                <c:pt idx="5304">
                  <c:v>-43.69374000000001</c:v>
                </c:pt>
                <c:pt idx="5305">
                  <c:v>-43.42653000000001</c:v>
                </c:pt>
                <c:pt idx="5306">
                  <c:v>-43.26718</c:v>
                </c:pt>
                <c:pt idx="5307">
                  <c:v>-43.19989</c:v>
                </c:pt>
                <c:pt idx="5308">
                  <c:v>-43.12342</c:v>
                </c:pt>
                <c:pt idx="5309">
                  <c:v>-43.03062000000001</c:v>
                </c:pt>
                <c:pt idx="5310">
                  <c:v>-42.96709</c:v>
                </c:pt>
                <c:pt idx="5311">
                  <c:v>-42.90907</c:v>
                </c:pt>
                <c:pt idx="5312">
                  <c:v>-42.91156</c:v>
                </c:pt>
                <c:pt idx="5313">
                  <c:v>-42.91596000000001</c:v>
                </c:pt>
                <c:pt idx="5314">
                  <c:v>-42.92767</c:v>
                </c:pt>
                <c:pt idx="5315">
                  <c:v>-42.90633000000001</c:v>
                </c:pt>
                <c:pt idx="5316">
                  <c:v>-42.90369</c:v>
                </c:pt>
                <c:pt idx="5317">
                  <c:v>-42.95869</c:v>
                </c:pt>
                <c:pt idx="5318">
                  <c:v>-42.96903000000001</c:v>
                </c:pt>
                <c:pt idx="5319">
                  <c:v>-42.96601000000001</c:v>
                </c:pt>
                <c:pt idx="5320">
                  <c:v>-43.01857000000001</c:v>
                </c:pt>
                <c:pt idx="5321">
                  <c:v>-43.01957</c:v>
                </c:pt>
                <c:pt idx="5322">
                  <c:v>-43.05225</c:v>
                </c:pt>
                <c:pt idx="5323">
                  <c:v>-43.09595000000001</c:v>
                </c:pt>
                <c:pt idx="5324">
                  <c:v>-43.11624</c:v>
                </c:pt>
                <c:pt idx="5325">
                  <c:v>-43.15019</c:v>
                </c:pt>
                <c:pt idx="5326">
                  <c:v>-43.24823000000001</c:v>
                </c:pt>
                <c:pt idx="5327">
                  <c:v>-43.34351</c:v>
                </c:pt>
                <c:pt idx="5328">
                  <c:v>-43.42905000000001</c:v>
                </c:pt>
                <c:pt idx="5329">
                  <c:v>-43.4666</c:v>
                </c:pt>
                <c:pt idx="5330">
                  <c:v>-43.50198</c:v>
                </c:pt>
                <c:pt idx="5331">
                  <c:v>-43.5433</c:v>
                </c:pt>
                <c:pt idx="5332">
                  <c:v>-43.57219000000001</c:v>
                </c:pt>
                <c:pt idx="5333">
                  <c:v>-43.59385</c:v>
                </c:pt>
                <c:pt idx="5334">
                  <c:v>-43.61384</c:v>
                </c:pt>
                <c:pt idx="5335">
                  <c:v>-43.61864000000001</c:v>
                </c:pt>
                <c:pt idx="5336">
                  <c:v>-43.62640000000001</c:v>
                </c:pt>
                <c:pt idx="5337">
                  <c:v>-43.63777</c:v>
                </c:pt>
                <c:pt idx="5338">
                  <c:v>-43.64009</c:v>
                </c:pt>
                <c:pt idx="5339">
                  <c:v>-43.63344</c:v>
                </c:pt>
                <c:pt idx="5340">
                  <c:v>-43.58073</c:v>
                </c:pt>
                <c:pt idx="5341">
                  <c:v>-43.53092</c:v>
                </c:pt>
                <c:pt idx="5342">
                  <c:v>-43.48916000000001</c:v>
                </c:pt>
                <c:pt idx="5343">
                  <c:v>-43.46944000000001</c:v>
                </c:pt>
                <c:pt idx="5344">
                  <c:v>-43.42545000000001</c:v>
                </c:pt>
                <c:pt idx="5345">
                  <c:v>-43.43237000000001</c:v>
                </c:pt>
                <c:pt idx="5346">
                  <c:v>-43.45724</c:v>
                </c:pt>
                <c:pt idx="5347">
                  <c:v>-43.48333</c:v>
                </c:pt>
                <c:pt idx="5348">
                  <c:v>-43.52109</c:v>
                </c:pt>
                <c:pt idx="5349">
                  <c:v>-43.52128</c:v>
                </c:pt>
                <c:pt idx="5350">
                  <c:v>-43.49484</c:v>
                </c:pt>
                <c:pt idx="5351">
                  <c:v>-43.47769</c:v>
                </c:pt>
                <c:pt idx="5352">
                  <c:v>-43.46605</c:v>
                </c:pt>
                <c:pt idx="5353">
                  <c:v>-43.46548000000001</c:v>
                </c:pt>
                <c:pt idx="5354">
                  <c:v>-43.46677000000001</c:v>
                </c:pt>
                <c:pt idx="5355">
                  <c:v>-43.46801000000001</c:v>
                </c:pt>
                <c:pt idx="5356">
                  <c:v>-43.47219000000001</c:v>
                </c:pt>
                <c:pt idx="5357">
                  <c:v>-43.47169</c:v>
                </c:pt>
                <c:pt idx="5358">
                  <c:v>-43.45032</c:v>
                </c:pt>
                <c:pt idx="5359">
                  <c:v>-43.44246</c:v>
                </c:pt>
                <c:pt idx="5360">
                  <c:v>-43.43405</c:v>
                </c:pt>
                <c:pt idx="5361">
                  <c:v>-43.39044000000001</c:v>
                </c:pt>
                <c:pt idx="5362">
                  <c:v>-43.34372</c:v>
                </c:pt>
                <c:pt idx="5363">
                  <c:v>-43.30513000000001</c:v>
                </c:pt>
                <c:pt idx="5364">
                  <c:v>-43.27693000000001</c:v>
                </c:pt>
                <c:pt idx="5365">
                  <c:v>-43.25613000000001</c:v>
                </c:pt>
                <c:pt idx="5366">
                  <c:v>-43.23768</c:v>
                </c:pt>
                <c:pt idx="5367">
                  <c:v>-43.22275000000001</c:v>
                </c:pt>
                <c:pt idx="5368">
                  <c:v>-43.22043000000001</c:v>
                </c:pt>
                <c:pt idx="5369">
                  <c:v>-43.24747</c:v>
                </c:pt>
                <c:pt idx="5370">
                  <c:v>-43.25239000000001</c:v>
                </c:pt>
                <c:pt idx="5371">
                  <c:v>-43.28746</c:v>
                </c:pt>
                <c:pt idx="5372">
                  <c:v>-43.31556</c:v>
                </c:pt>
                <c:pt idx="5373">
                  <c:v>-43.32700000000001</c:v>
                </c:pt>
                <c:pt idx="5374">
                  <c:v>-43.34798</c:v>
                </c:pt>
                <c:pt idx="5375">
                  <c:v>-43.37146</c:v>
                </c:pt>
                <c:pt idx="5376">
                  <c:v>-43.38513000000001</c:v>
                </c:pt>
                <c:pt idx="5377">
                  <c:v>-43.39111000000001</c:v>
                </c:pt>
                <c:pt idx="5378">
                  <c:v>-43.387</c:v>
                </c:pt>
                <c:pt idx="5379">
                  <c:v>-43.39436000000001</c:v>
                </c:pt>
                <c:pt idx="5380">
                  <c:v>-43.4099</c:v>
                </c:pt>
                <c:pt idx="5381">
                  <c:v>-43.43074</c:v>
                </c:pt>
                <c:pt idx="5382">
                  <c:v>-43.48181</c:v>
                </c:pt>
                <c:pt idx="5383">
                  <c:v>-43.49674</c:v>
                </c:pt>
                <c:pt idx="5384">
                  <c:v>-43.51059</c:v>
                </c:pt>
                <c:pt idx="5385">
                  <c:v>-43.52504000000001</c:v>
                </c:pt>
                <c:pt idx="5386">
                  <c:v>-43.53391000000001</c:v>
                </c:pt>
                <c:pt idx="5387">
                  <c:v>-43.53477</c:v>
                </c:pt>
                <c:pt idx="5388">
                  <c:v>-43.53795</c:v>
                </c:pt>
                <c:pt idx="5389">
                  <c:v>-43.53245000000001</c:v>
                </c:pt>
                <c:pt idx="5390">
                  <c:v>-43.52110000000001</c:v>
                </c:pt>
                <c:pt idx="5391">
                  <c:v>-43.50461</c:v>
                </c:pt>
                <c:pt idx="5392">
                  <c:v>-43.49346000000001</c:v>
                </c:pt>
                <c:pt idx="5393">
                  <c:v>-43.46115000000001</c:v>
                </c:pt>
                <c:pt idx="5394">
                  <c:v>-43.45005</c:v>
                </c:pt>
                <c:pt idx="5395">
                  <c:v>-43.41494</c:v>
                </c:pt>
                <c:pt idx="5396">
                  <c:v>-43.39782</c:v>
                </c:pt>
                <c:pt idx="5397">
                  <c:v>-43.39451000000001</c:v>
                </c:pt>
                <c:pt idx="5398">
                  <c:v>-43.4043</c:v>
                </c:pt>
                <c:pt idx="5399">
                  <c:v>-43.38714</c:v>
                </c:pt>
                <c:pt idx="5400">
                  <c:v>-43.36401</c:v>
                </c:pt>
                <c:pt idx="5401">
                  <c:v>-43.33560000000001</c:v>
                </c:pt>
                <c:pt idx="5402">
                  <c:v>-43.32592000000001</c:v>
                </c:pt>
                <c:pt idx="5403">
                  <c:v>-43.31936</c:v>
                </c:pt>
                <c:pt idx="5404">
                  <c:v>-43.31114</c:v>
                </c:pt>
                <c:pt idx="5405">
                  <c:v>-43.34357</c:v>
                </c:pt>
                <c:pt idx="5406">
                  <c:v>-43.36126</c:v>
                </c:pt>
                <c:pt idx="5407">
                  <c:v>-43.36664</c:v>
                </c:pt>
                <c:pt idx="5408">
                  <c:v>-43.37945</c:v>
                </c:pt>
                <c:pt idx="5409">
                  <c:v>-43.38442999999999</c:v>
                </c:pt>
                <c:pt idx="5410">
                  <c:v>-43.36076000000001</c:v>
                </c:pt>
                <c:pt idx="5411">
                  <c:v>-43.34114</c:v>
                </c:pt>
                <c:pt idx="5412">
                  <c:v>-43.28516000000001</c:v>
                </c:pt>
                <c:pt idx="5413">
                  <c:v>-43.23110000000001</c:v>
                </c:pt>
                <c:pt idx="5414">
                  <c:v>-43.19009000000001</c:v>
                </c:pt>
                <c:pt idx="5415">
                  <c:v>-43.16235000000003</c:v>
                </c:pt>
                <c:pt idx="5416">
                  <c:v>-43.18366</c:v>
                </c:pt>
                <c:pt idx="5417">
                  <c:v>-43.21894</c:v>
                </c:pt>
                <c:pt idx="5418">
                  <c:v>-43.25536</c:v>
                </c:pt>
                <c:pt idx="5419">
                  <c:v>-43.25591000000001</c:v>
                </c:pt>
                <c:pt idx="5420">
                  <c:v>-43.24504</c:v>
                </c:pt>
                <c:pt idx="5421">
                  <c:v>-43.20687</c:v>
                </c:pt>
                <c:pt idx="5422">
                  <c:v>-43.18801000000001</c:v>
                </c:pt>
                <c:pt idx="5423">
                  <c:v>-43.17611000000001</c:v>
                </c:pt>
                <c:pt idx="5424">
                  <c:v>-43.16016000000001</c:v>
                </c:pt>
                <c:pt idx="5425">
                  <c:v>-43.14199</c:v>
                </c:pt>
                <c:pt idx="5426">
                  <c:v>-43.13803000000001</c:v>
                </c:pt>
                <c:pt idx="5427">
                  <c:v>-43.06502000000001</c:v>
                </c:pt>
                <c:pt idx="5428">
                  <c:v>-43.01315</c:v>
                </c:pt>
                <c:pt idx="5429">
                  <c:v>-42.98598</c:v>
                </c:pt>
                <c:pt idx="5430">
                  <c:v>-42.97499</c:v>
                </c:pt>
                <c:pt idx="5431">
                  <c:v>-42.96326000000001</c:v>
                </c:pt>
                <c:pt idx="5432">
                  <c:v>-42.96207000000001</c:v>
                </c:pt>
                <c:pt idx="5433">
                  <c:v>-42.96833000000001</c:v>
                </c:pt>
                <c:pt idx="5434">
                  <c:v>-42.96748</c:v>
                </c:pt>
                <c:pt idx="5435">
                  <c:v>-42.97043</c:v>
                </c:pt>
                <c:pt idx="5436">
                  <c:v>-42.98621</c:v>
                </c:pt>
                <c:pt idx="5437">
                  <c:v>-42.98697</c:v>
                </c:pt>
                <c:pt idx="5438">
                  <c:v>-42.98348</c:v>
                </c:pt>
                <c:pt idx="5439">
                  <c:v>-42.98335</c:v>
                </c:pt>
                <c:pt idx="5440">
                  <c:v>-42.99500000000001</c:v>
                </c:pt>
                <c:pt idx="5441">
                  <c:v>-43.00648</c:v>
                </c:pt>
                <c:pt idx="5442">
                  <c:v>-42.99561000000001</c:v>
                </c:pt>
                <c:pt idx="5443">
                  <c:v>-42.9791</c:v>
                </c:pt>
                <c:pt idx="5444">
                  <c:v>-42.95325</c:v>
                </c:pt>
                <c:pt idx="5445">
                  <c:v>-42.91411</c:v>
                </c:pt>
                <c:pt idx="5446">
                  <c:v>-42.87811000000001</c:v>
                </c:pt>
                <c:pt idx="5447">
                  <c:v>-42.83719</c:v>
                </c:pt>
                <c:pt idx="5448">
                  <c:v>-42.81863</c:v>
                </c:pt>
                <c:pt idx="5449">
                  <c:v>-42.82808</c:v>
                </c:pt>
                <c:pt idx="5450">
                  <c:v>-42.82415</c:v>
                </c:pt>
                <c:pt idx="5451">
                  <c:v>-42.83743</c:v>
                </c:pt>
                <c:pt idx="5452">
                  <c:v>-42.85303</c:v>
                </c:pt>
                <c:pt idx="5453">
                  <c:v>-42.87378</c:v>
                </c:pt>
                <c:pt idx="5454">
                  <c:v>-42.89934</c:v>
                </c:pt>
                <c:pt idx="5455">
                  <c:v>-42.93830000000001</c:v>
                </c:pt>
                <c:pt idx="5456">
                  <c:v>-42.97596</c:v>
                </c:pt>
                <c:pt idx="5457">
                  <c:v>-43.00801000000001</c:v>
                </c:pt>
                <c:pt idx="5458">
                  <c:v>-43.03907</c:v>
                </c:pt>
                <c:pt idx="5459">
                  <c:v>-43.06532000000001</c:v>
                </c:pt>
                <c:pt idx="5460">
                  <c:v>-43.08284</c:v>
                </c:pt>
                <c:pt idx="5461">
                  <c:v>-43.13348000000001</c:v>
                </c:pt>
                <c:pt idx="5462">
                  <c:v>-43.16507000000001</c:v>
                </c:pt>
                <c:pt idx="5463">
                  <c:v>-43.17115000000001</c:v>
                </c:pt>
                <c:pt idx="5464">
                  <c:v>-43.17759</c:v>
                </c:pt>
                <c:pt idx="5465">
                  <c:v>-43.15718</c:v>
                </c:pt>
                <c:pt idx="5466">
                  <c:v>-43.15847</c:v>
                </c:pt>
                <c:pt idx="5467">
                  <c:v>-43.14716</c:v>
                </c:pt>
                <c:pt idx="5468">
                  <c:v>-43.14185</c:v>
                </c:pt>
                <c:pt idx="5469">
                  <c:v>-43.1394</c:v>
                </c:pt>
                <c:pt idx="5470">
                  <c:v>-43.12914000000001</c:v>
                </c:pt>
                <c:pt idx="5471">
                  <c:v>-43.1449</c:v>
                </c:pt>
                <c:pt idx="5472">
                  <c:v>-43.16109</c:v>
                </c:pt>
                <c:pt idx="5473">
                  <c:v>-43.17895000000001</c:v>
                </c:pt>
                <c:pt idx="5474">
                  <c:v>-43.21422</c:v>
                </c:pt>
                <c:pt idx="5475">
                  <c:v>-43.2464</c:v>
                </c:pt>
                <c:pt idx="5476">
                  <c:v>-43.27213000000001</c:v>
                </c:pt>
                <c:pt idx="5477">
                  <c:v>-43.27155000000001</c:v>
                </c:pt>
                <c:pt idx="5478">
                  <c:v>-43.28902</c:v>
                </c:pt>
                <c:pt idx="5479">
                  <c:v>-43.3187</c:v>
                </c:pt>
                <c:pt idx="5480">
                  <c:v>-43.3502</c:v>
                </c:pt>
                <c:pt idx="5481">
                  <c:v>-43.38088999999999</c:v>
                </c:pt>
                <c:pt idx="5482">
                  <c:v>-43.3896</c:v>
                </c:pt>
                <c:pt idx="5483">
                  <c:v>-43.38675</c:v>
                </c:pt>
                <c:pt idx="5484">
                  <c:v>-43.34795</c:v>
                </c:pt>
                <c:pt idx="5485">
                  <c:v>-43.34206</c:v>
                </c:pt>
                <c:pt idx="5486">
                  <c:v>-43.34034</c:v>
                </c:pt>
                <c:pt idx="5487">
                  <c:v>-43.34929</c:v>
                </c:pt>
                <c:pt idx="5488">
                  <c:v>-43.35771</c:v>
                </c:pt>
                <c:pt idx="5489">
                  <c:v>-43.38351</c:v>
                </c:pt>
                <c:pt idx="5490">
                  <c:v>-43.41549</c:v>
                </c:pt>
                <c:pt idx="5491">
                  <c:v>-43.40905</c:v>
                </c:pt>
                <c:pt idx="5492">
                  <c:v>-43.39472</c:v>
                </c:pt>
                <c:pt idx="5493">
                  <c:v>-43.38975</c:v>
                </c:pt>
                <c:pt idx="5494">
                  <c:v>-43.37824000000001</c:v>
                </c:pt>
                <c:pt idx="5495">
                  <c:v>-43.37955</c:v>
                </c:pt>
                <c:pt idx="5496">
                  <c:v>-43.37212</c:v>
                </c:pt>
                <c:pt idx="5497">
                  <c:v>-43.36817000000001</c:v>
                </c:pt>
                <c:pt idx="5498">
                  <c:v>-43.35702999999999</c:v>
                </c:pt>
                <c:pt idx="5499">
                  <c:v>-43.36753</c:v>
                </c:pt>
                <c:pt idx="5500">
                  <c:v>-43.37747</c:v>
                </c:pt>
                <c:pt idx="5501">
                  <c:v>-43.37613</c:v>
                </c:pt>
                <c:pt idx="5502">
                  <c:v>-43.37776</c:v>
                </c:pt>
                <c:pt idx="5503">
                  <c:v>-43.38158</c:v>
                </c:pt>
                <c:pt idx="5504">
                  <c:v>-43.37816</c:v>
                </c:pt>
                <c:pt idx="5505">
                  <c:v>-43.36581</c:v>
                </c:pt>
                <c:pt idx="5506">
                  <c:v>-43.36347</c:v>
                </c:pt>
                <c:pt idx="5507">
                  <c:v>-43.35911</c:v>
                </c:pt>
                <c:pt idx="5508">
                  <c:v>-43.35941</c:v>
                </c:pt>
                <c:pt idx="5509">
                  <c:v>-43.36792000000001</c:v>
                </c:pt>
                <c:pt idx="5510">
                  <c:v>-43.36859000000001</c:v>
                </c:pt>
                <c:pt idx="5511">
                  <c:v>-43.36541000000001</c:v>
                </c:pt>
                <c:pt idx="5512">
                  <c:v>-43.32182</c:v>
                </c:pt>
                <c:pt idx="5513">
                  <c:v>-43.29903000000001</c:v>
                </c:pt>
                <c:pt idx="5514">
                  <c:v>-43.22143000000001</c:v>
                </c:pt>
                <c:pt idx="5515">
                  <c:v>-43.13947</c:v>
                </c:pt>
                <c:pt idx="5516">
                  <c:v>-43.03298</c:v>
                </c:pt>
                <c:pt idx="5517">
                  <c:v>-42.96741</c:v>
                </c:pt>
                <c:pt idx="5518">
                  <c:v>-42.93339</c:v>
                </c:pt>
                <c:pt idx="5519">
                  <c:v>-42.97958000000001</c:v>
                </c:pt>
                <c:pt idx="5520">
                  <c:v>-43.01647</c:v>
                </c:pt>
                <c:pt idx="5521">
                  <c:v>-42.97336</c:v>
                </c:pt>
                <c:pt idx="5522">
                  <c:v>-42.92398</c:v>
                </c:pt>
                <c:pt idx="5523">
                  <c:v>-42.94085</c:v>
                </c:pt>
                <c:pt idx="5524">
                  <c:v>-42.98412</c:v>
                </c:pt>
                <c:pt idx="5525">
                  <c:v>-42.99131000000001</c:v>
                </c:pt>
                <c:pt idx="5526">
                  <c:v>-43.00777</c:v>
                </c:pt>
                <c:pt idx="5527">
                  <c:v>-43.03608000000001</c:v>
                </c:pt>
                <c:pt idx="5528">
                  <c:v>-43.07943</c:v>
                </c:pt>
                <c:pt idx="5529">
                  <c:v>-43.08105</c:v>
                </c:pt>
                <c:pt idx="5530">
                  <c:v>-43.09494</c:v>
                </c:pt>
                <c:pt idx="5531">
                  <c:v>-43.10973000000001</c:v>
                </c:pt>
                <c:pt idx="5532">
                  <c:v>-43.11621</c:v>
                </c:pt>
                <c:pt idx="5533">
                  <c:v>-43.18348</c:v>
                </c:pt>
                <c:pt idx="5534">
                  <c:v>-43.22421000000001</c:v>
                </c:pt>
                <c:pt idx="5535">
                  <c:v>-43.27871000000001</c:v>
                </c:pt>
                <c:pt idx="5536">
                  <c:v>-43.31227</c:v>
                </c:pt>
                <c:pt idx="5537">
                  <c:v>-43.31301</c:v>
                </c:pt>
                <c:pt idx="5538">
                  <c:v>-43.3175</c:v>
                </c:pt>
                <c:pt idx="5539">
                  <c:v>-43.31915</c:v>
                </c:pt>
                <c:pt idx="5540">
                  <c:v>-43.31819</c:v>
                </c:pt>
                <c:pt idx="5541">
                  <c:v>-43.31931</c:v>
                </c:pt>
                <c:pt idx="5542">
                  <c:v>-43.31079</c:v>
                </c:pt>
                <c:pt idx="5543">
                  <c:v>-43.32151000000001</c:v>
                </c:pt>
                <c:pt idx="5544">
                  <c:v>-43.30208</c:v>
                </c:pt>
                <c:pt idx="5545">
                  <c:v>-43.28088</c:v>
                </c:pt>
                <c:pt idx="5546">
                  <c:v>-43.24887000000001</c:v>
                </c:pt>
                <c:pt idx="5547">
                  <c:v>-43.18586000000001</c:v>
                </c:pt>
                <c:pt idx="5548">
                  <c:v>-43.14511000000001</c:v>
                </c:pt>
                <c:pt idx="5549">
                  <c:v>-43.13132</c:v>
                </c:pt>
                <c:pt idx="5550">
                  <c:v>-43.0867</c:v>
                </c:pt>
                <c:pt idx="5551">
                  <c:v>-43.06389</c:v>
                </c:pt>
                <c:pt idx="5552">
                  <c:v>-43.04847</c:v>
                </c:pt>
                <c:pt idx="5553">
                  <c:v>-43.04751</c:v>
                </c:pt>
                <c:pt idx="5554">
                  <c:v>-43.06556000000001</c:v>
                </c:pt>
                <c:pt idx="5555">
                  <c:v>-43.05807</c:v>
                </c:pt>
                <c:pt idx="5556">
                  <c:v>-43.03350000000001</c:v>
                </c:pt>
                <c:pt idx="5557">
                  <c:v>-43.01926</c:v>
                </c:pt>
                <c:pt idx="5558">
                  <c:v>-43.04548</c:v>
                </c:pt>
                <c:pt idx="5559">
                  <c:v>-43.05135</c:v>
                </c:pt>
                <c:pt idx="5560">
                  <c:v>-43.04326</c:v>
                </c:pt>
                <c:pt idx="5561">
                  <c:v>-43.0702</c:v>
                </c:pt>
                <c:pt idx="5562">
                  <c:v>-43.09433000000001</c:v>
                </c:pt>
                <c:pt idx="5563">
                  <c:v>-43.14236000000001</c:v>
                </c:pt>
                <c:pt idx="5564">
                  <c:v>-43.19077000000001</c:v>
                </c:pt>
                <c:pt idx="5565">
                  <c:v>-43.22179000000001</c:v>
                </c:pt>
                <c:pt idx="5566">
                  <c:v>-43.26224000000001</c:v>
                </c:pt>
                <c:pt idx="5567">
                  <c:v>-43.27914000000001</c:v>
                </c:pt>
                <c:pt idx="5568">
                  <c:v>-43.29917000000001</c:v>
                </c:pt>
                <c:pt idx="5569">
                  <c:v>-43.32583</c:v>
                </c:pt>
                <c:pt idx="5570">
                  <c:v>-43.32962000000001</c:v>
                </c:pt>
                <c:pt idx="5571">
                  <c:v>-43.33704</c:v>
                </c:pt>
                <c:pt idx="5572">
                  <c:v>-43.34319</c:v>
                </c:pt>
                <c:pt idx="5573">
                  <c:v>-43.34096</c:v>
                </c:pt>
                <c:pt idx="5574">
                  <c:v>-43.34319</c:v>
                </c:pt>
                <c:pt idx="5575">
                  <c:v>-43.3324</c:v>
                </c:pt>
                <c:pt idx="5576">
                  <c:v>-43.33375</c:v>
                </c:pt>
                <c:pt idx="5577">
                  <c:v>-43.33321</c:v>
                </c:pt>
                <c:pt idx="5578">
                  <c:v>-43.32449</c:v>
                </c:pt>
                <c:pt idx="5579">
                  <c:v>-43.30431</c:v>
                </c:pt>
                <c:pt idx="5580">
                  <c:v>-43.26990000000001</c:v>
                </c:pt>
                <c:pt idx="5581">
                  <c:v>-43.24771000000001</c:v>
                </c:pt>
                <c:pt idx="5582">
                  <c:v>-43.22691000000001</c:v>
                </c:pt>
                <c:pt idx="5583">
                  <c:v>-43.20922</c:v>
                </c:pt>
                <c:pt idx="5584">
                  <c:v>-43.20096</c:v>
                </c:pt>
                <c:pt idx="5585">
                  <c:v>-43.20260000000001</c:v>
                </c:pt>
                <c:pt idx="5586">
                  <c:v>-43.17786</c:v>
                </c:pt>
                <c:pt idx="5587">
                  <c:v>-43.12679000000001</c:v>
                </c:pt>
                <c:pt idx="5588">
                  <c:v>-43.08559</c:v>
                </c:pt>
                <c:pt idx="5589">
                  <c:v>-43.07631000000001</c:v>
                </c:pt>
                <c:pt idx="5590">
                  <c:v>-43.00193</c:v>
                </c:pt>
                <c:pt idx="5591">
                  <c:v>-42.89361</c:v>
                </c:pt>
                <c:pt idx="5592">
                  <c:v>-42.80031</c:v>
                </c:pt>
                <c:pt idx="5593">
                  <c:v>-42.72617000000001</c:v>
                </c:pt>
                <c:pt idx="5594">
                  <c:v>-42.64882</c:v>
                </c:pt>
                <c:pt idx="5595">
                  <c:v>-42.61651000000001</c:v>
                </c:pt>
                <c:pt idx="5596">
                  <c:v>-42.59378</c:v>
                </c:pt>
                <c:pt idx="5597">
                  <c:v>-42.54862</c:v>
                </c:pt>
                <c:pt idx="5598">
                  <c:v>-42.51498</c:v>
                </c:pt>
                <c:pt idx="5599">
                  <c:v>-42.50163</c:v>
                </c:pt>
                <c:pt idx="5600">
                  <c:v>-42.50247</c:v>
                </c:pt>
                <c:pt idx="5601">
                  <c:v>-42.51262000000001</c:v>
                </c:pt>
                <c:pt idx="5602">
                  <c:v>-42.50857000000001</c:v>
                </c:pt>
                <c:pt idx="5603">
                  <c:v>-42.51434</c:v>
                </c:pt>
                <c:pt idx="5604">
                  <c:v>-42.54234</c:v>
                </c:pt>
                <c:pt idx="5605">
                  <c:v>-42.59871000000001</c:v>
                </c:pt>
                <c:pt idx="5606">
                  <c:v>-42.67567000000001</c:v>
                </c:pt>
                <c:pt idx="5607">
                  <c:v>-42.74583000000001</c:v>
                </c:pt>
                <c:pt idx="5608">
                  <c:v>-42.76634000000001</c:v>
                </c:pt>
                <c:pt idx="5609">
                  <c:v>-42.7576</c:v>
                </c:pt>
                <c:pt idx="5610">
                  <c:v>-42.76556000000001</c:v>
                </c:pt>
                <c:pt idx="5611">
                  <c:v>-42.77390000000001</c:v>
                </c:pt>
                <c:pt idx="5612">
                  <c:v>-42.77560000000001</c:v>
                </c:pt>
                <c:pt idx="5613">
                  <c:v>-42.77796</c:v>
                </c:pt>
                <c:pt idx="5614">
                  <c:v>-42.78522</c:v>
                </c:pt>
                <c:pt idx="5615">
                  <c:v>-42.77811000000001</c:v>
                </c:pt>
                <c:pt idx="5616">
                  <c:v>-42.80023</c:v>
                </c:pt>
                <c:pt idx="5617">
                  <c:v>-42.80282</c:v>
                </c:pt>
                <c:pt idx="5618">
                  <c:v>-42.76924</c:v>
                </c:pt>
                <c:pt idx="5619">
                  <c:v>-42.70099000000001</c:v>
                </c:pt>
                <c:pt idx="5620">
                  <c:v>-42.60912000000001</c:v>
                </c:pt>
                <c:pt idx="5621">
                  <c:v>-42.56401</c:v>
                </c:pt>
                <c:pt idx="5622">
                  <c:v>-42.53808</c:v>
                </c:pt>
                <c:pt idx="5623">
                  <c:v>-42.52011000000001</c:v>
                </c:pt>
                <c:pt idx="5624">
                  <c:v>-42.52429</c:v>
                </c:pt>
                <c:pt idx="5625">
                  <c:v>-42.51275000000001</c:v>
                </c:pt>
                <c:pt idx="5626">
                  <c:v>-42.49962</c:v>
                </c:pt>
                <c:pt idx="5627">
                  <c:v>-42.49036</c:v>
                </c:pt>
                <c:pt idx="5628">
                  <c:v>-42.48661</c:v>
                </c:pt>
                <c:pt idx="5629">
                  <c:v>-42.45701</c:v>
                </c:pt>
                <c:pt idx="5630">
                  <c:v>-42.41347</c:v>
                </c:pt>
                <c:pt idx="5631">
                  <c:v>-42.41927</c:v>
                </c:pt>
                <c:pt idx="5632">
                  <c:v>-42.44114</c:v>
                </c:pt>
                <c:pt idx="5633">
                  <c:v>-42.46818000000001</c:v>
                </c:pt>
                <c:pt idx="5634">
                  <c:v>-42.48514</c:v>
                </c:pt>
                <c:pt idx="5635">
                  <c:v>-42.505</c:v>
                </c:pt>
                <c:pt idx="5636">
                  <c:v>-42.51512</c:v>
                </c:pt>
                <c:pt idx="5637">
                  <c:v>-42.52996</c:v>
                </c:pt>
                <c:pt idx="5638">
                  <c:v>-42.5417</c:v>
                </c:pt>
                <c:pt idx="5639">
                  <c:v>-42.55901</c:v>
                </c:pt>
                <c:pt idx="5640">
                  <c:v>-42.57881000000001</c:v>
                </c:pt>
                <c:pt idx="5641">
                  <c:v>-42.59895000000001</c:v>
                </c:pt>
                <c:pt idx="5642">
                  <c:v>-42.59644</c:v>
                </c:pt>
                <c:pt idx="5643">
                  <c:v>-42.59318000000001</c:v>
                </c:pt>
                <c:pt idx="5644">
                  <c:v>-42.58589</c:v>
                </c:pt>
                <c:pt idx="5645">
                  <c:v>-42.59593000000001</c:v>
                </c:pt>
                <c:pt idx="5646">
                  <c:v>-42.6103</c:v>
                </c:pt>
                <c:pt idx="5647">
                  <c:v>-42.61405</c:v>
                </c:pt>
                <c:pt idx="5648">
                  <c:v>-42.61413</c:v>
                </c:pt>
                <c:pt idx="5649">
                  <c:v>-42.61583</c:v>
                </c:pt>
                <c:pt idx="5650">
                  <c:v>-42.65602000000001</c:v>
                </c:pt>
                <c:pt idx="5651">
                  <c:v>-42.67744</c:v>
                </c:pt>
                <c:pt idx="5652">
                  <c:v>-42.71283000000001</c:v>
                </c:pt>
                <c:pt idx="5653">
                  <c:v>-42.73815000000001</c:v>
                </c:pt>
                <c:pt idx="5654">
                  <c:v>-42.75787</c:v>
                </c:pt>
                <c:pt idx="5655">
                  <c:v>-42.74784</c:v>
                </c:pt>
                <c:pt idx="5656">
                  <c:v>-42.75776</c:v>
                </c:pt>
                <c:pt idx="5657">
                  <c:v>-42.75086</c:v>
                </c:pt>
                <c:pt idx="5658">
                  <c:v>-42.79274000000001</c:v>
                </c:pt>
                <c:pt idx="5659">
                  <c:v>-42.81935</c:v>
                </c:pt>
                <c:pt idx="5660">
                  <c:v>-42.84893</c:v>
                </c:pt>
                <c:pt idx="5661">
                  <c:v>-42.87964</c:v>
                </c:pt>
                <c:pt idx="5662">
                  <c:v>-42.93011000000001</c:v>
                </c:pt>
                <c:pt idx="5663">
                  <c:v>-42.97062</c:v>
                </c:pt>
                <c:pt idx="5664">
                  <c:v>-43.01427</c:v>
                </c:pt>
                <c:pt idx="5665">
                  <c:v>-43.04182</c:v>
                </c:pt>
                <c:pt idx="5666">
                  <c:v>-43.0882</c:v>
                </c:pt>
                <c:pt idx="5667">
                  <c:v>-43.12334000000001</c:v>
                </c:pt>
                <c:pt idx="5668">
                  <c:v>-43.15311000000001</c:v>
                </c:pt>
                <c:pt idx="5669">
                  <c:v>-43.15836</c:v>
                </c:pt>
                <c:pt idx="5670">
                  <c:v>-43.15974000000001</c:v>
                </c:pt>
                <c:pt idx="5671">
                  <c:v>-43.15733</c:v>
                </c:pt>
                <c:pt idx="5672">
                  <c:v>-43.15932</c:v>
                </c:pt>
                <c:pt idx="5673">
                  <c:v>-43.15905</c:v>
                </c:pt>
                <c:pt idx="5674">
                  <c:v>-43.16568</c:v>
                </c:pt>
                <c:pt idx="5675">
                  <c:v>-43.15664</c:v>
                </c:pt>
                <c:pt idx="5676">
                  <c:v>-43.16143</c:v>
                </c:pt>
                <c:pt idx="5677">
                  <c:v>-43.16963000000001</c:v>
                </c:pt>
                <c:pt idx="5678">
                  <c:v>-43.16186</c:v>
                </c:pt>
                <c:pt idx="5679">
                  <c:v>-43.15981</c:v>
                </c:pt>
                <c:pt idx="5680">
                  <c:v>-43.17338</c:v>
                </c:pt>
                <c:pt idx="5681">
                  <c:v>-43.16409</c:v>
                </c:pt>
                <c:pt idx="5682">
                  <c:v>-43.14722</c:v>
                </c:pt>
                <c:pt idx="5683">
                  <c:v>-43.08081</c:v>
                </c:pt>
                <c:pt idx="5684">
                  <c:v>-43.00306</c:v>
                </c:pt>
                <c:pt idx="5685">
                  <c:v>-42.94379</c:v>
                </c:pt>
                <c:pt idx="5686">
                  <c:v>-42.91114</c:v>
                </c:pt>
                <c:pt idx="5687">
                  <c:v>-42.90657</c:v>
                </c:pt>
                <c:pt idx="5688">
                  <c:v>-42.92313000000001</c:v>
                </c:pt>
                <c:pt idx="5689">
                  <c:v>-42.92869</c:v>
                </c:pt>
                <c:pt idx="5690">
                  <c:v>-42.9369</c:v>
                </c:pt>
                <c:pt idx="5691">
                  <c:v>-42.95222</c:v>
                </c:pt>
                <c:pt idx="5692">
                  <c:v>-42.94849</c:v>
                </c:pt>
                <c:pt idx="5693">
                  <c:v>-42.95433</c:v>
                </c:pt>
                <c:pt idx="5694">
                  <c:v>-42.97128</c:v>
                </c:pt>
                <c:pt idx="5695">
                  <c:v>-42.99057000000001</c:v>
                </c:pt>
                <c:pt idx="5696">
                  <c:v>-42.98786999999999</c:v>
                </c:pt>
                <c:pt idx="5697">
                  <c:v>-42.97565</c:v>
                </c:pt>
                <c:pt idx="5698">
                  <c:v>-42.9502</c:v>
                </c:pt>
                <c:pt idx="5699">
                  <c:v>-42.94509</c:v>
                </c:pt>
                <c:pt idx="5700">
                  <c:v>-42.93287</c:v>
                </c:pt>
                <c:pt idx="5701">
                  <c:v>-42.9158</c:v>
                </c:pt>
                <c:pt idx="5702">
                  <c:v>-42.89502</c:v>
                </c:pt>
                <c:pt idx="5703">
                  <c:v>-42.86935000000001</c:v>
                </c:pt>
                <c:pt idx="5704">
                  <c:v>-42.8497</c:v>
                </c:pt>
                <c:pt idx="5705">
                  <c:v>-42.83494</c:v>
                </c:pt>
                <c:pt idx="5706">
                  <c:v>-42.82548000000001</c:v>
                </c:pt>
                <c:pt idx="5707">
                  <c:v>-42.8053</c:v>
                </c:pt>
                <c:pt idx="5708">
                  <c:v>-42.80302</c:v>
                </c:pt>
                <c:pt idx="5709">
                  <c:v>-42.79269000000001</c:v>
                </c:pt>
                <c:pt idx="5710">
                  <c:v>-42.80686</c:v>
                </c:pt>
                <c:pt idx="5711">
                  <c:v>-42.81319</c:v>
                </c:pt>
                <c:pt idx="5712">
                  <c:v>-42.80194</c:v>
                </c:pt>
                <c:pt idx="5713">
                  <c:v>-42.8171</c:v>
                </c:pt>
                <c:pt idx="5714">
                  <c:v>-42.81359</c:v>
                </c:pt>
                <c:pt idx="5715">
                  <c:v>-42.81246</c:v>
                </c:pt>
                <c:pt idx="5716">
                  <c:v>-42.82986</c:v>
                </c:pt>
                <c:pt idx="5717">
                  <c:v>-42.84217</c:v>
                </c:pt>
                <c:pt idx="5718">
                  <c:v>-42.83569</c:v>
                </c:pt>
                <c:pt idx="5719">
                  <c:v>-42.84969</c:v>
                </c:pt>
                <c:pt idx="5720">
                  <c:v>-42.8826</c:v>
                </c:pt>
                <c:pt idx="5721">
                  <c:v>-42.91964</c:v>
                </c:pt>
                <c:pt idx="5722">
                  <c:v>-42.94182</c:v>
                </c:pt>
                <c:pt idx="5723">
                  <c:v>-42.96473</c:v>
                </c:pt>
                <c:pt idx="5724">
                  <c:v>-42.97164</c:v>
                </c:pt>
                <c:pt idx="5725">
                  <c:v>-42.98915</c:v>
                </c:pt>
                <c:pt idx="5726">
                  <c:v>-42.99441</c:v>
                </c:pt>
                <c:pt idx="5727">
                  <c:v>-42.97415</c:v>
                </c:pt>
                <c:pt idx="5728">
                  <c:v>-42.96667</c:v>
                </c:pt>
                <c:pt idx="5729">
                  <c:v>-42.94363</c:v>
                </c:pt>
                <c:pt idx="5730">
                  <c:v>-42.93401</c:v>
                </c:pt>
                <c:pt idx="5731">
                  <c:v>-42.91604</c:v>
                </c:pt>
                <c:pt idx="5732">
                  <c:v>-42.90164</c:v>
                </c:pt>
                <c:pt idx="5733">
                  <c:v>-42.86279000000001</c:v>
                </c:pt>
                <c:pt idx="5734">
                  <c:v>-42.85402</c:v>
                </c:pt>
                <c:pt idx="5735">
                  <c:v>-42.83863</c:v>
                </c:pt>
                <c:pt idx="5736">
                  <c:v>-42.85155</c:v>
                </c:pt>
                <c:pt idx="5737">
                  <c:v>-42.85339</c:v>
                </c:pt>
                <c:pt idx="5738">
                  <c:v>-42.84909</c:v>
                </c:pt>
                <c:pt idx="5739">
                  <c:v>-42.83165</c:v>
                </c:pt>
                <c:pt idx="5740">
                  <c:v>-42.82664</c:v>
                </c:pt>
                <c:pt idx="5741">
                  <c:v>-42.81644</c:v>
                </c:pt>
                <c:pt idx="5742">
                  <c:v>-42.83865</c:v>
                </c:pt>
                <c:pt idx="5743">
                  <c:v>-42.84726999999999</c:v>
                </c:pt>
                <c:pt idx="5744">
                  <c:v>-42.84925</c:v>
                </c:pt>
                <c:pt idx="5745">
                  <c:v>-42.8459</c:v>
                </c:pt>
                <c:pt idx="5746">
                  <c:v>-42.84945</c:v>
                </c:pt>
                <c:pt idx="5747">
                  <c:v>-42.86053000000001</c:v>
                </c:pt>
                <c:pt idx="5748">
                  <c:v>-42.85275</c:v>
                </c:pt>
                <c:pt idx="5749">
                  <c:v>-42.84262</c:v>
                </c:pt>
                <c:pt idx="5750">
                  <c:v>-42.8278</c:v>
                </c:pt>
                <c:pt idx="5751">
                  <c:v>-42.81417</c:v>
                </c:pt>
                <c:pt idx="5752">
                  <c:v>-42.79788000000001</c:v>
                </c:pt>
                <c:pt idx="5753">
                  <c:v>-42.76562000000001</c:v>
                </c:pt>
                <c:pt idx="5754">
                  <c:v>-42.75161</c:v>
                </c:pt>
                <c:pt idx="5755">
                  <c:v>-42.72169</c:v>
                </c:pt>
                <c:pt idx="5756">
                  <c:v>-42.73068</c:v>
                </c:pt>
                <c:pt idx="5757">
                  <c:v>-42.73651000000001</c:v>
                </c:pt>
                <c:pt idx="5758">
                  <c:v>-42.75428</c:v>
                </c:pt>
                <c:pt idx="5759">
                  <c:v>-42.776</c:v>
                </c:pt>
                <c:pt idx="5760">
                  <c:v>-42.78080000000001</c:v>
                </c:pt>
                <c:pt idx="5761">
                  <c:v>-42.76091000000001</c:v>
                </c:pt>
                <c:pt idx="5762">
                  <c:v>-42.73995000000001</c:v>
                </c:pt>
                <c:pt idx="5763">
                  <c:v>-42.73026</c:v>
                </c:pt>
                <c:pt idx="5764">
                  <c:v>-42.72570000000001</c:v>
                </c:pt>
                <c:pt idx="5765">
                  <c:v>-42.70969</c:v>
                </c:pt>
                <c:pt idx="5766">
                  <c:v>-42.68599000000001</c:v>
                </c:pt>
                <c:pt idx="5767">
                  <c:v>-42.66634000000001</c:v>
                </c:pt>
                <c:pt idx="5768">
                  <c:v>-42.65881</c:v>
                </c:pt>
                <c:pt idx="5769">
                  <c:v>-42.65964</c:v>
                </c:pt>
                <c:pt idx="5770">
                  <c:v>-42.66147</c:v>
                </c:pt>
                <c:pt idx="5771">
                  <c:v>-42.6582</c:v>
                </c:pt>
                <c:pt idx="5772">
                  <c:v>-42.65146</c:v>
                </c:pt>
                <c:pt idx="5773">
                  <c:v>-42.63725</c:v>
                </c:pt>
                <c:pt idx="5774">
                  <c:v>-42.61761</c:v>
                </c:pt>
                <c:pt idx="5775">
                  <c:v>-42.59551000000001</c:v>
                </c:pt>
                <c:pt idx="5776">
                  <c:v>-42.57704</c:v>
                </c:pt>
                <c:pt idx="5777">
                  <c:v>-42.55807</c:v>
                </c:pt>
                <c:pt idx="5778">
                  <c:v>-42.54762</c:v>
                </c:pt>
                <c:pt idx="5779">
                  <c:v>-42.53186</c:v>
                </c:pt>
                <c:pt idx="5780">
                  <c:v>-42.54552</c:v>
                </c:pt>
                <c:pt idx="5781">
                  <c:v>-42.56781</c:v>
                </c:pt>
                <c:pt idx="5782">
                  <c:v>-42.57451000000001</c:v>
                </c:pt>
                <c:pt idx="5783">
                  <c:v>-42.57571000000001</c:v>
                </c:pt>
                <c:pt idx="5784">
                  <c:v>-42.57441</c:v>
                </c:pt>
                <c:pt idx="5785">
                  <c:v>-42.57545000000001</c:v>
                </c:pt>
                <c:pt idx="5786">
                  <c:v>-42.58363</c:v>
                </c:pt>
                <c:pt idx="5787">
                  <c:v>-42.5871</c:v>
                </c:pt>
                <c:pt idx="5788">
                  <c:v>-42.60443</c:v>
                </c:pt>
                <c:pt idx="5789">
                  <c:v>-42.67046000000001</c:v>
                </c:pt>
                <c:pt idx="5790">
                  <c:v>-42.71298</c:v>
                </c:pt>
                <c:pt idx="5791">
                  <c:v>-42.74534000000001</c:v>
                </c:pt>
                <c:pt idx="5792">
                  <c:v>-42.76373000000001</c:v>
                </c:pt>
                <c:pt idx="5793">
                  <c:v>-42.76785</c:v>
                </c:pt>
                <c:pt idx="5794">
                  <c:v>-42.76881000000001</c:v>
                </c:pt>
                <c:pt idx="5795">
                  <c:v>-42.76861000000001</c:v>
                </c:pt>
                <c:pt idx="5796">
                  <c:v>-42.75654</c:v>
                </c:pt>
                <c:pt idx="5797">
                  <c:v>-42.74273000000001</c:v>
                </c:pt>
                <c:pt idx="5798">
                  <c:v>-42.69452000000001</c:v>
                </c:pt>
                <c:pt idx="5799">
                  <c:v>-42.65995</c:v>
                </c:pt>
                <c:pt idx="5800">
                  <c:v>-42.64174000000001</c:v>
                </c:pt>
                <c:pt idx="5801">
                  <c:v>-42.65934</c:v>
                </c:pt>
                <c:pt idx="5802">
                  <c:v>-42.63736</c:v>
                </c:pt>
                <c:pt idx="5803">
                  <c:v>-42.62214000000001</c:v>
                </c:pt>
                <c:pt idx="5804">
                  <c:v>-42.61331000000001</c:v>
                </c:pt>
                <c:pt idx="5805">
                  <c:v>-42.61317000000001</c:v>
                </c:pt>
                <c:pt idx="5806">
                  <c:v>-42.63212000000001</c:v>
                </c:pt>
                <c:pt idx="5807">
                  <c:v>-42.62093000000001</c:v>
                </c:pt>
                <c:pt idx="5808">
                  <c:v>-42.60919000000001</c:v>
                </c:pt>
                <c:pt idx="5809">
                  <c:v>-42.59773000000001</c:v>
                </c:pt>
                <c:pt idx="5810">
                  <c:v>-42.56228</c:v>
                </c:pt>
                <c:pt idx="5811">
                  <c:v>-42.53084</c:v>
                </c:pt>
                <c:pt idx="5812">
                  <c:v>-42.51427</c:v>
                </c:pt>
                <c:pt idx="5813">
                  <c:v>-42.4874</c:v>
                </c:pt>
                <c:pt idx="5814">
                  <c:v>-42.4801</c:v>
                </c:pt>
                <c:pt idx="5815">
                  <c:v>-42.45647</c:v>
                </c:pt>
                <c:pt idx="5816">
                  <c:v>-42.43819000000001</c:v>
                </c:pt>
                <c:pt idx="5817">
                  <c:v>-42.42755000000001</c:v>
                </c:pt>
                <c:pt idx="5818">
                  <c:v>-42.41864</c:v>
                </c:pt>
                <c:pt idx="5819">
                  <c:v>-42.40366</c:v>
                </c:pt>
                <c:pt idx="5820">
                  <c:v>-42.38406999999999</c:v>
                </c:pt>
                <c:pt idx="5821">
                  <c:v>-42.3701</c:v>
                </c:pt>
                <c:pt idx="5822">
                  <c:v>-42.39869</c:v>
                </c:pt>
                <c:pt idx="5823">
                  <c:v>-42.40682</c:v>
                </c:pt>
                <c:pt idx="5824">
                  <c:v>-42.41774</c:v>
                </c:pt>
                <c:pt idx="5825">
                  <c:v>-42.41496</c:v>
                </c:pt>
                <c:pt idx="5826">
                  <c:v>-42.44512</c:v>
                </c:pt>
                <c:pt idx="5827">
                  <c:v>-42.4902</c:v>
                </c:pt>
                <c:pt idx="5828">
                  <c:v>-42.53339000000001</c:v>
                </c:pt>
                <c:pt idx="5829">
                  <c:v>-42.56297000000001</c:v>
                </c:pt>
                <c:pt idx="5830">
                  <c:v>-42.59142000000001</c:v>
                </c:pt>
                <c:pt idx="5831">
                  <c:v>-42.60250000000001</c:v>
                </c:pt>
                <c:pt idx="5832">
                  <c:v>-42.61713</c:v>
                </c:pt>
                <c:pt idx="5833">
                  <c:v>-42.61517000000001</c:v>
                </c:pt>
                <c:pt idx="5834">
                  <c:v>-42.56779</c:v>
                </c:pt>
                <c:pt idx="5835">
                  <c:v>-42.51830000000001</c:v>
                </c:pt>
                <c:pt idx="5836">
                  <c:v>-42.43638</c:v>
                </c:pt>
                <c:pt idx="5837">
                  <c:v>-42.3678</c:v>
                </c:pt>
                <c:pt idx="5838">
                  <c:v>-42.32198</c:v>
                </c:pt>
                <c:pt idx="5839">
                  <c:v>-42.27219000000001</c:v>
                </c:pt>
                <c:pt idx="5840">
                  <c:v>-42.1503</c:v>
                </c:pt>
                <c:pt idx="5841">
                  <c:v>-42.07063</c:v>
                </c:pt>
                <c:pt idx="5842">
                  <c:v>-42.03353000000001</c:v>
                </c:pt>
                <c:pt idx="5843">
                  <c:v>-42.029</c:v>
                </c:pt>
                <c:pt idx="5844">
                  <c:v>-42.07695000000001</c:v>
                </c:pt>
                <c:pt idx="5845">
                  <c:v>-42.07479</c:v>
                </c:pt>
                <c:pt idx="5846">
                  <c:v>-42.10698</c:v>
                </c:pt>
                <c:pt idx="5847">
                  <c:v>-42.13587000000001</c:v>
                </c:pt>
                <c:pt idx="5848">
                  <c:v>-42.15111</c:v>
                </c:pt>
                <c:pt idx="5849">
                  <c:v>-42.15357</c:v>
                </c:pt>
                <c:pt idx="5850">
                  <c:v>-42.15477</c:v>
                </c:pt>
                <c:pt idx="5851">
                  <c:v>-42.14748</c:v>
                </c:pt>
                <c:pt idx="5852">
                  <c:v>-42.12413000000001</c:v>
                </c:pt>
                <c:pt idx="5853">
                  <c:v>-42.10687</c:v>
                </c:pt>
                <c:pt idx="5854">
                  <c:v>-42.08959</c:v>
                </c:pt>
                <c:pt idx="5855">
                  <c:v>-42.07498</c:v>
                </c:pt>
                <c:pt idx="5856">
                  <c:v>-42.05602</c:v>
                </c:pt>
                <c:pt idx="5857">
                  <c:v>-42.07573000000001</c:v>
                </c:pt>
                <c:pt idx="5858">
                  <c:v>-42.13779</c:v>
                </c:pt>
                <c:pt idx="5859">
                  <c:v>-42.26834000000001</c:v>
                </c:pt>
                <c:pt idx="5860">
                  <c:v>-42.35474</c:v>
                </c:pt>
                <c:pt idx="5861">
                  <c:v>-42.38559</c:v>
                </c:pt>
                <c:pt idx="5862">
                  <c:v>-42.41559</c:v>
                </c:pt>
                <c:pt idx="5863">
                  <c:v>-42.46404</c:v>
                </c:pt>
                <c:pt idx="5864">
                  <c:v>-42.4636</c:v>
                </c:pt>
                <c:pt idx="5865">
                  <c:v>-42.39717</c:v>
                </c:pt>
                <c:pt idx="5866">
                  <c:v>-42.3644</c:v>
                </c:pt>
                <c:pt idx="5867">
                  <c:v>-42.34113</c:v>
                </c:pt>
                <c:pt idx="5868">
                  <c:v>-42.35339</c:v>
                </c:pt>
                <c:pt idx="5869">
                  <c:v>-42.37457</c:v>
                </c:pt>
                <c:pt idx="5870">
                  <c:v>-42.41754</c:v>
                </c:pt>
                <c:pt idx="5871">
                  <c:v>-42.44261</c:v>
                </c:pt>
                <c:pt idx="5872">
                  <c:v>-42.49810000000001</c:v>
                </c:pt>
                <c:pt idx="5873">
                  <c:v>-42.51229</c:v>
                </c:pt>
                <c:pt idx="5874">
                  <c:v>-42.44649</c:v>
                </c:pt>
                <c:pt idx="5875">
                  <c:v>-42.35314</c:v>
                </c:pt>
                <c:pt idx="5876">
                  <c:v>-42.28834000000001</c:v>
                </c:pt>
                <c:pt idx="5877">
                  <c:v>-42.24955000000001</c:v>
                </c:pt>
                <c:pt idx="5878">
                  <c:v>-42.21284</c:v>
                </c:pt>
                <c:pt idx="5879">
                  <c:v>-42.20303000000001</c:v>
                </c:pt>
                <c:pt idx="5880">
                  <c:v>-42.19716000000001</c:v>
                </c:pt>
                <c:pt idx="5881">
                  <c:v>-42.19481000000001</c:v>
                </c:pt>
                <c:pt idx="5882">
                  <c:v>-42.21107</c:v>
                </c:pt>
                <c:pt idx="5883">
                  <c:v>-42.22528000000001</c:v>
                </c:pt>
                <c:pt idx="5884">
                  <c:v>-42.25114000000001</c:v>
                </c:pt>
                <c:pt idx="5885">
                  <c:v>-42.26300000000001</c:v>
                </c:pt>
                <c:pt idx="5886">
                  <c:v>-42.24746</c:v>
                </c:pt>
                <c:pt idx="5887">
                  <c:v>-42.24644</c:v>
                </c:pt>
                <c:pt idx="5888">
                  <c:v>-42.23909000000001</c:v>
                </c:pt>
                <c:pt idx="5889">
                  <c:v>-42.2426</c:v>
                </c:pt>
                <c:pt idx="5890">
                  <c:v>-42.2417</c:v>
                </c:pt>
                <c:pt idx="5891">
                  <c:v>-42.26212000000001</c:v>
                </c:pt>
                <c:pt idx="5892">
                  <c:v>-42.29010000000001</c:v>
                </c:pt>
                <c:pt idx="5893">
                  <c:v>-42.30911000000001</c:v>
                </c:pt>
                <c:pt idx="5894">
                  <c:v>-42.31402</c:v>
                </c:pt>
                <c:pt idx="5895">
                  <c:v>-42.3303</c:v>
                </c:pt>
                <c:pt idx="5896">
                  <c:v>-42.3313</c:v>
                </c:pt>
                <c:pt idx="5897">
                  <c:v>-42.33111</c:v>
                </c:pt>
                <c:pt idx="5898">
                  <c:v>-42.33955</c:v>
                </c:pt>
                <c:pt idx="5899">
                  <c:v>-42.31413</c:v>
                </c:pt>
                <c:pt idx="5900">
                  <c:v>-42.28651000000001</c:v>
                </c:pt>
                <c:pt idx="5901">
                  <c:v>-42.26050000000001</c:v>
                </c:pt>
                <c:pt idx="5902">
                  <c:v>-42.25614</c:v>
                </c:pt>
                <c:pt idx="5903">
                  <c:v>-42.24568</c:v>
                </c:pt>
                <c:pt idx="5904">
                  <c:v>-42.25973000000001</c:v>
                </c:pt>
                <c:pt idx="5905">
                  <c:v>-42.26329000000001</c:v>
                </c:pt>
                <c:pt idx="5906">
                  <c:v>-42.26040000000001</c:v>
                </c:pt>
                <c:pt idx="5907">
                  <c:v>-42.24632000000001</c:v>
                </c:pt>
                <c:pt idx="5908">
                  <c:v>-42.21123</c:v>
                </c:pt>
                <c:pt idx="5909">
                  <c:v>-42.17122000000001</c:v>
                </c:pt>
                <c:pt idx="5910">
                  <c:v>-42.12374000000001</c:v>
                </c:pt>
                <c:pt idx="5911">
                  <c:v>-42.08289</c:v>
                </c:pt>
                <c:pt idx="5912">
                  <c:v>-42.0486</c:v>
                </c:pt>
                <c:pt idx="5913">
                  <c:v>-42.02729</c:v>
                </c:pt>
                <c:pt idx="5914">
                  <c:v>-41.99002</c:v>
                </c:pt>
                <c:pt idx="5915">
                  <c:v>-41.97984</c:v>
                </c:pt>
                <c:pt idx="5916">
                  <c:v>-41.96621000000001</c:v>
                </c:pt>
                <c:pt idx="5917">
                  <c:v>-41.94649</c:v>
                </c:pt>
                <c:pt idx="5918">
                  <c:v>-41.96529</c:v>
                </c:pt>
                <c:pt idx="5919">
                  <c:v>-42.01599</c:v>
                </c:pt>
                <c:pt idx="5920">
                  <c:v>-42.01966</c:v>
                </c:pt>
                <c:pt idx="5921">
                  <c:v>-42.02236000000001</c:v>
                </c:pt>
                <c:pt idx="5922">
                  <c:v>-41.99427</c:v>
                </c:pt>
                <c:pt idx="5923">
                  <c:v>-41.96058</c:v>
                </c:pt>
                <c:pt idx="5924">
                  <c:v>-41.9475</c:v>
                </c:pt>
                <c:pt idx="5925">
                  <c:v>-41.94877</c:v>
                </c:pt>
                <c:pt idx="5926">
                  <c:v>-41.95577</c:v>
                </c:pt>
                <c:pt idx="5927">
                  <c:v>-41.97235000000001</c:v>
                </c:pt>
                <c:pt idx="5928">
                  <c:v>-42.01084</c:v>
                </c:pt>
                <c:pt idx="5929">
                  <c:v>-42.03369</c:v>
                </c:pt>
                <c:pt idx="5930">
                  <c:v>-42.04656000000001</c:v>
                </c:pt>
                <c:pt idx="5931">
                  <c:v>-42.05251000000001</c:v>
                </c:pt>
                <c:pt idx="5932">
                  <c:v>-42.04651000000001</c:v>
                </c:pt>
                <c:pt idx="5933">
                  <c:v>-42.04303</c:v>
                </c:pt>
                <c:pt idx="5934">
                  <c:v>-42.05091</c:v>
                </c:pt>
                <c:pt idx="5935">
                  <c:v>-42.0717</c:v>
                </c:pt>
                <c:pt idx="5936">
                  <c:v>-42.09773000000001</c:v>
                </c:pt>
                <c:pt idx="5937">
                  <c:v>-42.10760000000001</c:v>
                </c:pt>
                <c:pt idx="5938">
                  <c:v>-42.12092000000001</c:v>
                </c:pt>
                <c:pt idx="5939">
                  <c:v>-42.11614</c:v>
                </c:pt>
                <c:pt idx="5940">
                  <c:v>-42.12897000000001</c:v>
                </c:pt>
                <c:pt idx="5941">
                  <c:v>-42.11634</c:v>
                </c:pt>
                <c:pt idx="5942">
                  <c:v>-42.12222000000001</c:v>
                </c:pt>
                <c:pt idx="5943">
                  <c:v>-42.11038000000001</c:v>
                </c:pt>
                <c:pt idx="5944">
                  <c:v>-42.09938000000001</c:v>
                </c:pt>
                <c:pt idx="5945">
                  <c:v>-42.08510000000001</c:v>
                </c:pt>
                <c:pt idx="5946">
                  <c:v>-42.08902</c:v>
                </c:pt>
                <c:pt idx="5947">
                  <c:v>-42.10361</c:v>
                </c:pt>
                <c:pt idx="5948">
                  <c:v>-42.11040000000001</c:v>
                </c:pt>
                <c:pt idx="5949">
                  <c:v>-42.12076000000001</c:v>
                </c:pt>
                <c:pt idx="5950">
                  <c:v>-42.12608</c:v>
                </c:pt>
                <c:pt idx="5951">
                  <c:v>-42.16298000000001</c:v>
                </c:pt>
                <c:pt idx="5952">
                  <c:v>-42.18991000000001</c:v>
                </c:pt>
                <c:pt idx="5953">
                  <c:v>-42.20998</c:v>
                </c:pt>
                <c:pt idx="5954">
                  <c:v>-42.20589000000001</c:v>
                </c:pt>
                <c:pt idx="5955">
                  <c:v>-42.18994</c:v>
                </c:pt>
                <c:pt idx="5956">
                  <c:v>-42.18662</c:v>
                </c:pt>
                <c:pt idx="5957">
                  <c:v>-42.15739</c:v>
                </c:pt>
                <c:pt idx="5958">
                  <c:v>-42.13006</c:v>
                </c:pt>
                <c:pt idx="5959">
                  <c:v>-42.10209000000001</c:v>
                </c:pt>
                <c:pt idx="5960">
                  <c:v>-42.07284000000001</c:v>
                </c:pt>
                <c:pt idx="5961">
                  <c:v>-42.05947</c:v>
                </c:pt>
                <c:pt idx="5962">
                  <c:v>-42.05043</c:v>
                </c:pt>
                <c:pt idx="5963">
                  <c:v>-42.06528</c:v>
                </c:pt>
                <c:pt idx="5964">
                  <c:v>-42.08184</c:v>
                </c:pt>
                <c:pt idx="5965">
                  <c:v>-42.10143</c:v>
                </c:pt>
                <c:pt idx="5966">
                  <c:v>-42.12104</c:v>
                </c:pt>
                <c:pt idx="5967">
                  <c:v>-42.12015000000001</c:v>
                </c:pt>
                <c:pt idx="5968">
                  <c:v>-42.12138</c:v>
                </c:pt>
                <c:pt idx="5969">
                  <c:v>-42.12456</c:v>
                </c:pt>
                <c:pt idx="5970">
                  <c:v>-42.14711000000001</c:v>
                </c:pt>
                <c:pt idx="5971">
                  <c:v>-42.17588000000001</c:v>
                </c:pt>
                <c:pt idx="5972">
                  <c:v>-42.20379000000001</c:v>
                </c:pt>
                <c:pt idx="5973">
                  <c:v>-42.21623</c:v>
                </c:pt>
                <c:pt idx="5974">
                  <c:v>-42.24286</c:v>
                </c:pt>
                <c:pt idx="5975">
                  <c:v>-42.25962000000001</c:v>
                </c:pt>
                <c:pt idx="5976">
                  <c:v>-42.23508000000001</c:v>
                </c:pt>
                <c:pt idx="5977">
                  <c:v>-42.22148</c:v>
                </c:pt>
                <c:pt idx="5978">
                  <c:v>-42.22873000000003</c:v>
                </c:pt>
                <c:pt idx="5979">
                  <c:v>-42.23386</c:v>
                </c:pt>
                <c:pt idx="5980">
                  <c:v>-42.23827000000001</c:v>
                </c:pt>
                <c:pt idx="5981">
                  <c:v>-42.26067000000001</c:v>
                </c:pt>
                <c:pt idx="5982">
                  <c:v>-42.29077000000001</c:v>
                </c:pt>
                <c:pt idx="5983">
                  <c:v>-42.3598</c:v>
                </c:pt>
                <c:pt idx="5984">
                  <c:v>-42.41445</c:v>
                </c:pt>
                <c:pt idx="5985">
                  <c:v>-42.41301</c:v>
                </c:pt>
                <c:pt idx="5986">
                  <c:v>-42.39101</c:v>
                </c:pt>
                <c:pt idx="5987">
                  <c:v>-42.39294</c:v>
                </c:pt>
                <c:pt idx="5988">
                  <c:v>-42.38688999999999</c:v>
                </c:pt>
                <c:pt idx="5989">
                  <c:v>-42.37031</c:v>
                </c:pt>
                <c:pt idx="5990">
                  <c:v>-42.32834000000001</c:v>
                </c:pt>
                <c:pt idx="5991">
                  <c:v>-42.29822000000001</c:v>
                </c:pt>
                <c:pt idx="5992">
                  <c:v>-42.27458</c:v>
                </c:pt>
                <c:pt idx="5993">
                  <c:v>-42.27201000000001</c:v>
                </c:pt>
                <c:pt idx="5994">
                  <c:v>-42.25943</c:v>
                </c:pt>
                <c:pt idx="5995">
                  <c:v>-42.23639000000001</c:v>
                </c:pt>
                <c:pt idx="5996">
                  <c:v>-42.24058</c:v>
                </c:pt>
                <c:pt idx="5997">
                  <c:v>-42.20416</c:v>
                </c:pt>
                <c:pt idx="5998">
                  <c:v>-42.18383</c:v>
                </c:pt>
                <c:pt idx="5999">
                  <c:v>-42.15971000000001</c:v>
                </c:pt>
                <c:pt idx="6000">
                  <c:v>-42.14466</c:v>
                </c:pt>
                <c:pt idx="6001">
                  <c:v>-42.12585000000001</c:v>
                </c:pt>
                <c:pt idx="6002">
                  <c:v>-42.11291000000001</c:v>
                </c:pt>
                <c:pt idx="6003">
                  <c:v>-42.09806000000001</c:v>
                </c:pt>
                <c:pt idx="6004">
                  <c:v>-42.09914000000001</c:v>
                </c:pt>
                <c:pt idx="6005">
                  <c:v>-42.10554000000001</c:v>
                </c:pt>
                <c:pt idx="6006">
                  <c:v>-42.10408</c:v>
                </c:pt>
                <c:pt idx="6007">
                  <c:v>-42.09683000000001</c:v>
                </c:pt>
                <c:pt idx="6008">
                  <c:v>-42.10047</c:v>
                </c:pt>
                <c:pt idx="6009">
                  <c:v>-42.09401000000001</c:v>
                </c:pt>
                <c:pt idx="6010">
                  <c:v>-42.09575000000001</c:v>
                </c:pt>
                <c:pt idx="6011">
                  <c:v>-42.09118</c:v>
                </c:pt>
                <c:pt idx="6012">
                  <c:v>-42.06681000000001</c:v>
                </c:pt>
                <c:pt idx="6013">
                  <c:v>-42.06308000000001</c:v>
                </c:pt>
                <c:pt idx="6014">
                  <c:v>-42.0812</c:v>
                </c:pt>
                <c:pt idx="6015">
                  <c:v>-42.09787</c:v>
                </c:pt>
                <c:pt idx="6016">
                  <c:v>-42.13179</c:v>
                </c:pt>
                <c:pt idx="6017">
                  <c:v>-42.14847</c:v>
                </c:pt>
                <c:pt idx="6018">
                  <c:v>-42.16855000000001</c:v>
                </c:pt>
                <c:pt idx="6019">
                  <c:v>-42.19827000000001</c:v>
                </c:pt>
                <c:pt idx="6020">
                  <c:v>-42.19962</c:v>
                </c:pt>
                <c:pt idx="6021">
                  <c:v>-42.20347</c:v>
                </c:pt>
                <c:pt idx="6022">
                  <c:v>-42.21588000000001</c:v>
                </c:pt>
                <c:pt idx="6023">
                  <c:v>-42.23685000000001</c:v>
                </c:pt>
                <c:pt idx="6024">
                  <c:v>-42.26219000000001</c:v>
                </c:pt>
                <c:pt idx="6025">
                  <c:v>-42.28606000000001</c:v>
                </c:pt>
                <c:pt idx="6026">
                  <c:v>-42.30024</c:v>
                </c:pt>
                <c:pt idx="6027">
                  <c:v>-42.33146</c:v>
                </c:pt>
                <c:pt idx="6028">
                  <c:v>-42.34373</c:v>
                </c:pt>
                <c:pt idx="6029">
                  <c:v>-42.36353000000001</c:v>
                </c:pt>
                <c:pt idx="6030">
                  <c:v>-42.37748</c:v>
                </c:pt>
                <c:pt idx="6031">
                  <c:v>-42.38704999999999</c:v>
                </c:pt>
                <c:pt idx="6032">
                  <c:v>-42.40254</c:v>
                </c:pt>
                <c:pt idx="6033">
                  <c:v>-42.41923</c:v>
                </c:pt>
                <c:pt idx="6034">
                  <c:v>-42.42231000000001</c:v>
                </c:pt>
                <c:pt idx="6035">
                  <c:v>-42.42473000000001</c:v>
                </c:pt>
                <c:pt idx="6036">
                  <c:v>-42.42563000000001</c:v>
                </c:pt>
                <c:pt idx="6037">
                  <c:v>-42.43228000000001</c:v>
                </c:pt>
                <c:pt idx="6038">
                  <c:v>-42.43044</c:v>
                </c:pt>
                <c:pt idx="6039">
                  <c:v>-42.4433</c:v>
                </c:pt>
                <c:pt idx="6040">
                  <c:v>-42.44568</c:v>
                </c:pt>
                <c:pt idx="6041">
                  <c:v>-42.42536000000001</c:v>
                </c:pt>
                <c:pt idx="6042">
                  <c:v>-42.41711</c:v>
                </c:pt>
                <c:pt idx="6043">
                  <c:v>-42.39669</c:v>
                </c:pt>
                <c:pt idx="6044">
                  <c:v>-42.39716</c:v>
                </c:pt>
                <c:pt idx="6045">
                  <c:v>-42.40211000000001</c:v>
                </c:pt>
                <c:pt idx="6046">
                  <c:v>-42.41558000000001</c:v>
                </c:pt>
                <c:pt idx="6047">
                  <c:v>-42.42779</c:v>
                </c:pt>
                <c:pt idx="6048">
                  <c:v>-42.4473</c:v>
                </c:pt>
                <c:pt idx="6049">
                  <c:v>-42.44847</c:v>
                </c:pt>
                <c:pt idx="6050">
                  <c:v>-42.45563</c:v>
                </c:pt>
                <c:pt idx="6051">
                  <c:v>-42.46528</c:v>
                </c:pt>
                <c:pt idx="6052">
                  <c:v>-42.46336</c:v>
                </c:pt>
                <c:pt idx="6053">
                  <c:v>-42.45136</c:v>
                </c:pt>
                <c:pt idx="6054">
                  <c:v>-42.42814000000001</c:v>
                </c:pt>
                <c:pt idx="6055">
                  <c:v>-42.43736000000001</c:v>
                </c:pt>
                <c:pt idx="6056">
                  <c:v>-42.42362</c:v>
                </c:pt>
                <c:pt idx="6057">
                  <c:v>-42.44755</c:v>
                </c:pt>
                <c:pt idx="6058">
                  <c:v>-42.45937</c:v>
                </c:pt>
                <c:pt idx="6059">
                  <c:v>-42.44383</c:v>
                </c:pt>
                <c:pt idx="6060">
                  <c:v>-42.42436</c:v>
                </c:pt>
                <c:pt idx="6061">
                  <c:v>-42.42146</c:v>
                </c:pt>
                <c:pt idx="6062">
                  <c:v>-42.43308</c:v>
                </c:pt>
                <c:pt idx="6063">
                  <c:v>-42.44278000000001</c:v>
                </c:pt>
                <c:pt idx="6064">
                  <c:v>-42.45842</c:v>
                </c:pt>
                <c:pt idx="6065">
                  <c:v>-42.47550000000001</c:v>
                </c:pt>
                <c:pt idx="6066">
                  <c:v>-42.51164</c:v>
                </c:pt>
                <c:pt idx="6067">
                  <c:v>-42.52829000000001</c:v>
                </c:pt>
                <c:pt idx="6068">
                  <c:v>-42.55707</c:v>
                </c:pt>
                <c:pt idx="6069">
                  <c:v>-42.60386</c:v>
                </c:pt>
                <c:pt idx="6070">
                  <c:v>-42.64643</c:v>
                </c:pt>
                <c:pt idx="6071">
                  <c:v>-42.67496000000001</c:v>
                </c:pt>
                <c:pt idx="6072">
                  <c:v>-42.70729</c:v>
                </c:pt>
                <c:pt idx="6073">
                  <c:v>-42.69406</c:v>
                </c:pt>
                <c:pt idx="6074">
                  <c:v>-42.62458</c:v>
                </c:pt>
                <c:pt idx="6075">
                  <c:v>-42.56668000000001</c:v>
                </c:pt>
                <c:pt idx="6076">
                  <c:v>-42.52952000000001</c:v>
                </c:pt>
                <c:pt idx="6077">
                  <c:v>-42.51515000000001</c:v>
                </c:pt>
                <c:pt idx="6078">
                  <c:v>-42.50959</c:v>
                </c:pt>
                <c:pt idx="6079">
                  <c:v>-42.51002</c:v>
                </c:pt>
                <c:pt idx="6080">
                  <c:v>-42.49484</c:v>
                </c:pt>
                <c:pt idx="6081">
                  <c:v>-42.46193</c:v>
                </c:pt>
                <c:pt idx="6082">
                  <c:v>-42.45722</c:v>
                </c:pt>
                <c:pt idx="6083">
                  <c:v>-42.48557</c:v>
                </c:pt>
                <c:pt idx="6084">
                  <c:v>-42.5032</c:v>
                </c:pt>
                <c:pt idx="6085">
                  <c:v>-42.5468</c:v>
                </c:pt>
                <c:pt idx="6086">
                  <c:v>-42.59551000000001</c:v>
                </c:pt>
                <c:pt idx="6087">
                  <c:v>-42.58541</c:v>
                </c:pt>
                <c:pt idx="6088">
                  <c:v>-42.58102</c:v>
                </c:pt>
                <c:pt idx="6089">
                  <c:v>-42.59015000000001</c:v>
                </c:pt>
                <c:pt idx="6090">
                  <c:v>-42.53822</c:v>
                </c:pt>
                <c:pt idx="6091">
                  <c:v>-42.51744</c:v>
                </c:pt>
                <c:pt idx="6092">
                  <c:v>-42.49487</c:v>
                </c:pt>
                <c:pt idx="6093">
                  <c:v>-42.48443</c:v>
                </c:pt>
                <c:pt idx="6094">
                  <c:v>-42.46907</c:v>
                </c:pt>
                <c:pt idx="6095">
                  <c:v>-42.45059</c:v>
                </c:pt>
                <c:pt idx="6096">
                  <c:v>-42.43046</c:v>
                </c:pt>
                <c:pt idx="6097">
                  <c:v>-42.41021</c:v>
                </c:pt>
                <c:pt idx="6098">
                  <c:v>-42.39642000000001</c:v>
                </c:pt>
                <c:pt idx="6099">
                  <c:v>-42.3582</c:v>
                </c:pt>
                <c:pt idx="6100">
                  <c:v>-42.34283</c:v>
                </c:pt>
                <c:pt idx="6101">
                  <c:v>-42.33449</c:v>
                </c:pt>
                <c:pt idx="6102">
                  <c:v>-42.335</c:v>
                </c:pt>
                <c:pt idx="6103">
                  <c:v>-42.32406</c:v>
                </c:pt>
                <c:pt idx="6104">
                  <c:v>-42.30765</c:v>
                </c:pt>
                <c:pt idx="6105">
                  <c:v>-42.27941000000001</c:v>
                </c:pt>
                <c:pt idx="6106">
                  <c:v>-42.26233000000001</c:v>
                </c:pt>
                <c:pt idx="6107">
                  <c:v>-42.25868000000001</c:v>
                </c:pt>
                <c:pt idx="6108">
                  <c:v>-42.25107</c:v>
                </c:pt>
                <c:pt idx="6109">
                  <c:v>-42.24570000000001</c:v>
                </c:pt>
                <c:pt idx="6110">
                  <c:v>-42.23236000000001</c:v>
                </c:pt>
                <c:pt idx="6111">
                  <c:v>-42.23908</c:v>
                </c:pt>
                <c:pt idx="6112">
                  <c:v>-42.23407</c:v>
                </c:pt>
                <c:pt idx="6113">
                  <c:v>-42.23219000000001</c:v>
                </c:pt>
                <c:pt idx="6114">
                  <c:v>-42.22515000000003</c:v>
                </c:pt>
                <c:pt idx="6115">
                  <c:v>-42.24595000000001</c:v>
                </c:pt>
                <c:pt idx="6116">
                  <c:v>-42.23278000000001</c:v>
                </c:pt>
                <c:pt idx="6117">
                  <c:v>-42.21071000000001</c:v>
                </c:pt>
                <c:pt idx="6118">
                  <c:v>-42.2012</c:v>
                </c:pt>
                <c:pt idx="6119">
                  <c:v>-42.19357000000001</c:v>
                </c:pt>
                <c:pt idx="6120">
                  <c:v>-42.20173000000001</c:v>
                </c:pt>
                <c:pt idx="6121">
                  <c:v>-42.20689</c:v>
                </c:pt>
                <c:pt idx="6122">
                  <c:v>-42.19500000000001</c:v>
                </c:pt>
                <c:pt idx="6123">
                  <c:v>-42.19274000000001</c:v>
                </c:pt>
                <c:pt idx="6124">
                  <c:v>-42.20899000000001</c:v>
                </c:pt>
                <c:pt idx="6125">
                  <c:v>-42.21038</c:v>
                </c:pt>
                <c:pt idx="6126">
                  <c:v>-42.20932000000001</c:v>
                </c:pt>
                <c:pt idx="6127">
                  <c:v>-42.21581000000001</c:v>
                </c:pt>
                <c:pt idx="6128">
                  <c:v>-42.21917000000001</c:v>
                </c:pt>
                <c:pt idx="6129">
                  <c:v>-42.22916000000001</c:v>
                </c:pt>
                <c:pt idx="6130">
                  <c:v>-42.21631000000001</c:v>
                </c:pt>
                <c:pt idx="6131">
                  <c:v>-42.20670000000001</c:v>
                </c:pt>
                <c:pt idx="6132">
                  <c:v>-42.19885000000001</c:v>
                </c:pt>
                <c:pt idx="6133">
                  <c:v>-42.18932</c:v>
                </c:pt>
                <c:pt idx="6134">
                  <c:v>-42.17666000000001</c:v>
                </c:pt>
                <c:pt idx="6135">
                  <c:v>-42.1764</c:v>
                </c:pt>
                <c:pt idx="6136">
                  <c:v>-42.16386</c:v>
                </c:pt>
                <c:pt idx="6137">
                  <c:v>-42.16770000000001</c:v>
                </c:pt>
                <c:pt idx="6138">
                  <c:v>-42.16295000000001</c:v>
                </c:pt>
                <c:pt idx="6139">
                  <c:v>-42.17279000000001</c:v>
                </c:pt>
                <c:pt idx="6140">
                  <c:v>-42.18785</c:v>
                </c:pt>
                <c:pt idx="6141">
                  <c:v>-42.20059000000001</c:v>
                </c:pt>
                <c:pt idx="6142">
                  <c:v>-42.19954000000001</c:v>
                </c:pt>
                <c:pt idx="6143">
                  <c:v>-42.20391000000001</c:v>
                </c:pt>
                <c:pt idx="6144">
                  <c:v>-42.21944000000001</c:v>
                </c:pt>
                <c:pt idx="6145">
                  <c:v>-42.23548</c:v>
                </c:pt>
                <c:pt idx="6146">
                  <c:v>-42.2098</c:v>
                </c:pt>
                <c:pt idx="6147">
                  <c:v>-42.21584</c:v>
                </c:pt>
                <c:pt idx="6148">
                  <c:v>-42.23221000000001</c:v>
                </c:pt>
                <c:pt idx="6149">
                  <c:v>-42.21254000000001</c:v>
                </c:pt>
                <c:pt idx="6150">
                  <c:v>-42.22049000000001</c:v>
                </c:pt>
                <c:pt idx="6151">
                  <c:v>-42.18463</c:v>
                </c:pt>
                <c:pt idx="6152">
                  <c:v>-42.17183</c:v>
                </c:pt>
                <c:pt idx="6153">
                  <c:v>-42.15218</c:v>
                </c:pt>
                <c:pt idx="6154">
                  <c:v>-42.14667</c:v>
                </c:pt>
                <c:pt idx="6155">
                  <c:v>-42.12650000000001</c:v>
                </c:pt>
                <c:pt idx="6156">
                  <c:v>-42.15152</c:v>
                </c:pt>
                <c:pt idx="6157">
                  <c:v>-42.13984</c:v>
                </c:pt>
                <c:pt idx="6158">
                  <c:v>-42.12089</c:v>
                </c:pt>
                <c:pt idx="6159">
                  <c:v>-42.12025000000001</c:v>
                </c:pt>
                <c:pt idx="6160">
                  <c:v>-42.11210000000001</c:v>
                </c:pt>
                <c:pt idx="6161">
                  <c:v>-42.07754000000001</c:v>
                </c:pt>
                <c:pt idx="6162">
                  <c:v>-42.04733</c:v>
                </c:pt>
                <c:pt idx="6163">
                  <c:v>-42.00129</c:v>
                </c:pt>
                <c:pt idx="6164">
                  <c:v>-41.98123</c:v>
                </c:pt>
                <c:pt idx="6165">
                  <c:v>-41.99256000000001</c:v>
                </c:pt>
                <c:pt idx="6166">
                  <c:v>-42.02994</c:v>
                </c:pt>
                <c:pt idx="6167">
                  <c:v>-42.04724</c:v>
                </c:pt>
                <c:pt idx="6168">
                  <c:v>-42.07148</c:v>
                </c:pt>
                <c:pt idx="6169">
                  <c:v>-42.081</c:v>
                </c:pt>
                <c:pt idx="6170">
                  <c:v>-42.08491</c:v>
                </c:pt>
                <c:pt idx="6171">
                  <c:v>-42.11974</c:v>
                </c:pt>
                <c:pt idx="6172">
                  <c:v>-42.15461</c:v>
                </c:pt>
                <c:pt idx="6173">
                  <c:v>-42.1819</c:v>
                </c:pt>
                <c:pt idx="6174">
                  <c:v>-42.20081000000001</c:v>
                </c:pt>
                <c:pt idx="6175">
                  <c:v>-42.23717000000001</c:v>
                </c:pt>
                <c:pt idx="6176">
                  <c:v>-42.25383</c:v>
                </c:pt>
                <c:pt idx="6177">
                  <c:v>-42.29161000000001</c:v>
                </c:pt>
                <c:pt idx="6178">
                  <c:v>-42.33841</c:v>
                </c:pt>
                <c:pt idx="6179">
                  <c:v>-42.36251000000001</c:v>
                </c:pt>
                <c:pt idx="6180">
                  <c:v>-42.39299000000001</c:v>
                </c:pt>
                <c:pt idx="6181">
                  <c:v>-42.41437</c:v>
                </c:pt>
                <c:pt idx="6182">
                  <c:v>-42.43801000000001</c:v>
                </c:pt>
                <c:pt idx="6183">
                  <c:v>-42.4361</c:v>
                </c:pt>
                <c:pt idx="6184">
                  <c:v>-42.41847</c:v>
                </c:pt>
                <c:pt idx="6185">
                  <c:v>-42.4137</c:v>
                </c:pt>
                <c:pt idx="6186">
                  <c:v>-42.41901</c:v>
                </c:pt>
                <c:pt idx="6187">
                  <c:v>-42.45316</c:v>
                </c:pt>
                <c:pt idx="6188">
                  <c:v>-42.45945</c:v>
                </c:pt>
                <c:pt idx="6189">
                  <c:v>-42.46143</c:v>
                </c:pt>
                <c:pt idx="6190">
                  <c:v>-42.45683</c:v>
                </c:pt>
                <c:pt idx="6191">
                  <c:v>-42.4437</c:v>
                </c:pt>
                <c:pt idx="6192">
                  <c:v>-42.43679</c:v>
                </c:pt>
                <c:pt idx="6193">
                  <c:v>-42.43364</c:v>
                </c:pt>
                <c:pt idx="6194">
                  <c:v>-42.42435000000001</c:v>
                </c:pt>
                <c:pt idx="6195">
                  <c:v>-42.42231000000001</c:v>
                </c:pt>
                <c:pt idx="6196">
                  <c:v>-42.42789</c:v>
                </c:pt>
                <c:pt idx="6197">
                  <c:v>-42.4038</c:v>
                </c:pt>
                <c:pt idx="6198">
                  <c:v>-42.39873000000001</c:v>
                </c:pt>
                <c:pt idx="6199">
                  <c:v>-42.4098</c:v>
                </c:pt>
                <c:pt idx="6200">
                  <c:v>-42.40706</c:v>
                </c:pt>
                <c:pt idx="6201">
                  <c:v>-42.40809</c:v>
                </c:pt>
                <c:pt idx="6202">
                  <c:v>-42.42989</c:v>
                </c:pt>
                <c:pt idx="6203">
                  <c:v>-42.42186</c:v>
                </c:pt>
                <c:pt idx="6204">
                  <c:v>-42.41834</c:v>
                </c:pt>
                <c:pt idx="6205">
                  <c:v>-42.39975000000001</c:v>
                </c:pt>
                <c:pt idx="6206">
                  <c:v>-42.39677000000001</c:v>
                </c:pt>
                <c:pt idx="6207">
                  <c:v>-42.39104</c:v>
                </c:pt>
                <c:pt idx="6208">
                  <c:v>-42.35658</c:v>
                </c:pt>
                <c:pt idx="6209">
                  <c:v>-42.31235</c:v>
                </c:pt>
                <c:pt idx="6210">
                  <c:v>-42.28451000000001</c:v>
                </c:pt>
                <c:pt idx="6211">
                  <c:v>-42.26762</c:v>
                </c:pt>
                <c:pt idx="6212">
                  <c:v>-42.24850000000001</c:v>
                </c:pt>
                <c:pt idx="6213">
                  <c:v>-42.24049</c:v>
                </c:pt>
                <c:pt idx="6214">
                  <c:v>-42.24931000000001</c:v>
                </c:pt>
                <c:pt idx="6215">
                  <c:v>-42.25222</c:v>
                </c:pt>
                <c:pt idx="6216">
                  <c:v>-42.28131000000001</c:v>
                </c:pt>
                <c:pt idx="6217">
                  <c:v>-42.29528000000001</c:v>
                </c:pt>
                <c:pt idx="6218">
                  <c:v>-42.27267000000001</c:v>
                </c:pt>
                <c:pt idx="6219">
                  <c:v>-42.26585000000001</c:v>
                </c:pt>
                <c:pt idx="6220">
                  <c:v>-42.24985</c:v>
                </c:pt>
                <c:pt idx="6221">
                  <c:v>-42.25406</c:v>
                </c:pt>
                <c:pt idx="6222">
                  <c:v>-42.24253000000001</c:v>
                </c:pt>
                <c:pt idx="6223">
                  <c:v>-42.25689</c:v>
                </c:pt>
                <c:pt idx="6224">
                  <c:v>-42.26757000000001</c:v>
                </c:pt>
                <c:pt idx="6225">
                  <c:v>-42.27626</c:v>
                </c:pt>
                <c:pt idx="6226">
                  <c:v>-42.28818000000001</c:v>
                </c:pt>
                <c:pt idx="6227">
                  <c:v>-42.29266000000001</c:v>
                </c:pt>
                <c:pt idx="6228">
                  <c:v>-42.30022</c:v>
                </c:pt>
                <c:pt idx="6229">
                  <c:v>-42.30902</c:v>
                </c:pt>
                <c:pt idx="6230">
                  <c:v>-42.30465</c:v>
                </c:pt>
                <c:pt idx="6231">
                  <c:v>-42.28746</c:v>
                </c:pt>
                <c:pt idx="6232">
                  <c:v>-42.28581000000001</c:v>
                </c:pt>
                <c:pt idx="6233">
                  <c:v>-42.28465</c:v>
                </c:pt>
                <c:pt idx="6234">
                  <c:v>-42.28585</c:v>
                </c:pt>
                <c:pt idx="6235">
                  <c:v>-42.28505000000001</c:v>
                </c:pt>
                <c:pt idx="6236">
                  <c:v>-42.28495</c:v>
                </c:pt>
                <c:pt idx="6237">
                  <c:v>-42.29161000000001</c:v>
                </c:pt>
                <c:pt idx="6238">
                  <c:v>-42.28159</c:v>
                </c:pt>
                <c:pt idx="6239">
                  <c:v>-42.27351000000001</c:v>
                </c:pt>
                <c:pt idx="6240">
                  <c:v>-42.27618000000001</c:v>
                </c:pt>
                <c:pt idx="6241">
                  <c:v>-42.27231000000001</c:v>
                </c:pt>
                <c:pt idx="6242">
                  <c:v>-42.26618000000001</c:v>
                </c:pt>
                <c:pt idx="6243">
                  <c:v>-42.25861000000001</c:v>
                </c:pt>
                <c:pt idx="6244">
                  <c:v>-42.25797</c:v>
                </c:pt>
                <c:pt idx="6245">
                  <c:v>-42.24549000000001</c:v>
                </c:pt>
                <c:pt idx="6246">
                  <c:v>-42.24534000000001</c:v>
                </c:pt>
                <c:pt idx="6247">
                  <c:v>-42.25683</c:v>
                </c:pt>
                <c:pt idx="6248">
                  <c:v>-42.27280000000001</c:v>
                </c:pt>
                <c:pt idx="6249">
                  <c:v>-42.28372</c:v>
                </c:pt>
                <c:pt idx="6250">
                  <c:v>-42.26752000000001</c:v>
                </c:pt>
                <c:pt idx="6251">
                  <c:v>-42.27636000000001</c:v>
                </c:pt>
                <c:pt idx="6252">
                  <c:v>-42.27037000000001</c:v>
                </c:pt>
                <c:pt idx="6253">
                  <c:v>-42.27244</c:v>
                </c:pt>
                <c:pt idx="6254">
                  <c:v>-42.27684</c:v>
                </c:pt>
                <c:pt idx="6255">
                  <c:v>-42.28269</c:v>
                </c:pt>
                <c:pt idx="6256">
                  <c:v>-42.27861000000001</c:v>
                </c:pt>
                <c:pt idx="6257">
                  <c:v>-42.26167</c:v>
                </c:pt>
                <c:pt idx="6258">
                  <c:v>-42.24222</c:v>
                </c:pt>
                <c:pt idx="6259">
                  <c:v>-42.25036</c:v>
                </c:pt>
                <c:pt idx="6260">
                  <c:v>-42.23594000000002</c:v>
                </c:pt>
                <c:pt idx="6261">
                  <c:v>-42.21613000000001</c:v>
                </c:pt>
                <c:pt idx="6262">
                  <c:v>-42.20878000000001</c:v>
                </c:pt>
                <c:pt idx="6263">
                  <c:v>-42.18915000000001</c:v>
                </c:pt>
                <c:pt idx="6264">
                  <c:v>-42.18841000000001</c:v>
                </c:pt>
                <c:pt idx="6265">
                  <c:v>-42.20468</c:v>
                </c:pt>
                <c:pt idx="6266">
                  <c:v>-42.20169</c:v>
                </c:pt>
                <c:pt idx="6267">
                  <c:v>-42.21033000000001</c:v>
                </c:pt>
                <c:pt idx="6268">
                  <c:v>-42.22878000000001</c:v>
                </c:pt>
                <c:pt idx="6269">
                  <c:v>-42.2143</c:v>
                </c:pt>
                <c:pt idx="6270">
                  <c:v>-42.21392</c:v>
                </c:pt>
                <c:pt idx="6271">
                  <c:v>-42.21869</c:v>
                </c:pt>
                <c:pt idx="6272">
                  <c:v>-42.21099</c:v>
                </c:pt>
                <c:pt idx="6273">
                  <c:v>-42.19928</c:v>
                </c:pt>
                <c:pt idx="6274">
                  <c:v>-42.18647</c:v>
                </c:pt>
                <c:pt idx="6275">
                  <c:v>-42.17418</c:v>
                </c:pt>
                <c:pt idx="6276">
                  <c:v>-42.16436</c:v>
                </c:pt>
                <c:pt idx="6277">
                  <c:v>-42.14980000000001</c:v>
                </c:pt>
                <c:pt idx="6278">
                  <c:v>-42.14014</c:v>
                </c:pt>
                <c:pt idx="6279">
                  <c:v>-42.11894</c:v>
                </c:pt>
                <c:pt idx="6280">
                  <c:v>-42.09615000000001</c:v>
                </c:pt>
                <c:pt idx="6281">
                  <c:v>-42.09882</c:v>
                </c:pt>
                <c:pt idx="6282">
                  <c:v>-42.09318000000001</c:v>
                </c:pt>
                <c:pt idx="6283">
                  <c:v>-42.10046000000001</c:v>
                </c:pt>
                <c:pt idx="6284">
                  <c:v>-42.10523000000001</c:v>
                </c:pt>
                <c:pt idx="6285">
                  <c:v>-42.10271000000001</c:v>
                </c:pt>
                <c:pt idx="6286">
                  <c:v>-42.09691000000001</c:v>
                </c:pt>
                <c:pt idx="6287">
                  <c:v>-42.09295000000001</c:v>
                </c:pt>
                <c:pt idx="6288">
                  <c:v>-42.09533000000001</c:v>
                </c:pt>
                <c:pt idx="6289">
                  <c:v>-42.09729</c:v>
                </c:pt>
                <c:pt idx="6290">
                  <c:v>-42.08498</c:v>
                </c:pt>
                <c:pt idx="6291">
                  <c:v>-42.07484</c:v>
                </c:pt>
                <c:pt idx="6292">
                  <c:v>-42.07166</c:v>
                </c:pt>
                <c:pt idx="6293">
                  <c:v>-42.05988</c:v>
                </c:pt>
                <c:pt idx="6294">
                  <c:v>-42.04011000000001</c:v>
                </c:pt>
                <c:pt idx="6295">
                  <c:v>-42.05045</c:v>
                </c:pt>
                <c:pt idx="6296">
                  <c:v>-42.08564000000001</c:v>
                </c:pt>
                <c:pt idx="6297">
                  <c:v>-42.13012000000001</c:v>
                </c:pt>
                <c:pt idx="6298">
                  <c:v>-42.15964</c:v>
                </c:pt>
                <c:pt idx="6299">
                  <c:v>-42.18968</c:v>
                </c:pt>
                <c:pt idx="6300">
                  <c:v>-42.21633000000001</c:v>
                </c:pt>
                <c:pt idx="6301">
                  <c:v>-42.23024</c:v>
                </c:pt>
                <c:pt idx="6302">
                  <c:v>-42.24029</c:v>
                </c:pt>
                <c:pt idx="6303">
                  <c:v>-42.23159000000001</c:v>
                </c:pt>
                <c:pt idx="6304">
                  <c:v>-42.21987</c:v>
                </c:pt>
                <c:pt idx="6305">
                  <c:v>-42.20484</c:v>
                </c:pt>
                <c:pt idx="6306">
                  <c:v>-42.20081000000001</c:v>
                </c:pt>
                <c:pt idx="6307">
                  <c:v>-42.19411000000001</c:v>
                </c:pt>
                <c:pt idx="6308">
                  <c:v>-42.17712</c:v>
                </c:pt>
                <c:pt idx="6309">
                  <c:v>-42.16948</c:v>
                </c:pt>
                <c:pt idx="6310">
                  <c:v>-42.16541000000001</c:v>
                </c:pt>
                <c:pt idx="6311">
                  <c:v>-42.16697000000001</c:v>
                </c:pt>
                <c:pt idx="6312">
                  <c:v>-42.16248</c:v>
                </c:pt>
                <c:pt idx="6313">
                  <c:v>-42.15632</c:v>
                </c:pt>
                <c:pt idx="6314">
                  <c:v>-42.14310000000001</c:v>
                </c:pt>
                <c:pt idx="6315">
                  <c:v>-42.12208000000001</c:v>
                </c:pt>
                <c:pt idx="6316">
                  <c:v>-42.10427</c:v>
                </c:pt>
                <c:pt idx="6317">
                  <c:v>-42.10065</c:v>
                </c:pt>
                <c:pt idx="6318">
                  <c:v>-42.09607000000001</c:v>
                </c:pt>
                <c:pt idx="6319">
                  <c:v>-42.09337000000001</c:v>
                </c:pt>
                <c:pt idx="6320">
                  <c:v>-42.06809000000001</c:v>
                </c:pt>
                <c:pt idx="6321">
                  <c:v>-42.04553000000001</c:v>
                </c:pt>
                <c:pt idx="6322">
                  <c:v>-42.05046</c:v>
                </c:pt>
                <c:pt idx="6323">
                  <c:v>-42.05286</c:v>
                </c:pt>
                <c:pt idx="6324">
                  <c:v>-42.03788</c:v>
                </c:pt>
                <c:pt idx="6325">
                  <c:v>-42.03513000000001</c:v>
                </c:pt>
                <c:pt idx="6326">
                  <c:v>-42.02957000000001</c:v>
                </c:pt>
                <c:pt idx="6327">
                  <c:v>-42.03806</c:v>
                </c:pt>
                <c:pt idx="6328">
                  <c:v>-42.04847</c:v>
                </c:pt>
                <c:pt idx="6329">
                  <c:v>-42.05622</c:v>
                </c:pt>
                <c:pt idx="6330">
                  <c:v>-42.04146</c:v>
                </c:pt>
                <c:pt idx="6331">
                  <c:v>-42.03042000000001</c:v>
                </c:pt>
                <c:pt idx="6332">
                  <c:v>-42.04973000000001</c:v>
                </c:pt>
                <c:pt idx="6333">
                  <c:v>-42.05162</c:v>
                </c:pt>
                <c:pt idx="6334">
                  <c:v>-42.06729</c:v>
                </c:pt>
                <c:pt idx="6335">
                  <c:v>-42.07418000000001</c:v>
                </c:pt>
                <c:pt idx="6336">
                  <c:v>-42.06028000000001</c:v>
                </c:pt>
                <c:pt idx="6337">
                  <c:v>-42.05094</c:v>
                </c:pt>
                <c:pt idx="6338">
                  <c:v>-42.02751000000001</c:v>
                </c:pt>
                <c:pt idx="6339">
                  <c:v>-42.01428</c:v>
                </c:pt>
                <c:pt idx="6340">
                  <c:v>-41.97936</c:v>
                </c:pt>
                <c:pt idx="6341">
                  <c:v>-41.96679</c:v>
                </c:pt>
                <c:pt idx="6342">
                  <c:v>-41.94456</c:v>
                </c:pt>
                <c:pt idx="6343">
                  <c:v>-41.93020000000001</c:v>
                </c:pt>
                <c:pt idx="6344">
                  <c:v>-41.93495</c:v>
                </c:pt>
                <c:pt idx="6345">
                  <c:v>-41.9164</c:v>
                </c:pt>
                <c:pt idx="6346">
                  <c:v>-41.89495</c:v>
                </c:pt>
                <c:pt idx="6347">
                  <c:v>-41.89534000000001</c:v>
                </c:pt>
                <c:pt idx="6348">
                  <c:v>-41.89530000000001</c:v>
                </c:pt>
                <c:pt idx="6349">
                  <c:v>-41.90066</c:v>
                </c:pt>
                <c:pt idx="6350">
                  <c:v>-41.90672</c:v>
                </c:pt>
                <c:pt idx="6351">
                  <c:v>-41.92364000000001</c:v>
                </c:pt>
                <c:pt idx="6352">
                  <c:v>-41.93521000000001</c:v>
                </c:pt>
                <c:pt idx="6353">
                  <c:v>-41.9575</c:v>
                </c:pt>
                <c:pt idx="6354">
                  <c:v>-41.94935</c:v>
                </c:pt>
                <c:pt idx="6355">
                  <c:v>-41.93359</c:v>
                </c:pt>
                <c:pt idx="6356">
                  <c:v>-41.91326</c:v>
                </c:pt>
                <c:pt idx="6357">
                  <c:v>-41.89326</c:v>
                </c:pt>
                <c:pt idx="6358">
                  <c:v>-41.90515000000001</c:v>
                </c:pt>
                <c:pt idx="6359">
                  <c:v>-41.91258000000001</c:v>
                </c:pt>
                <c:pt idx="6360">
                  <c:v>-41.94316000000001</c:v>
                </c:pt>
                <c:pt idx="6361">
                  <c:v>-41.94483</c:v>
                </c:pt>
                <c:pt idx="6362">
                  <c:v>-41.93976</c:v>
                </c:pt>
                <c:pt idx="6363">
                  <c:v>-41.93211000000001</c:v>
                </c:pt>
                <c:pt idx="6364">
                  <c:v>-41.94543</c:v>
                </c:pt>
                <c:pt idx="6365">
                  <c:v>-41.93009</c:v>
                </c:pt>
                <c:pt idx="6366">
                  <c:v>-41.90671000000001</c:v>
                </c:pt>
                <c:pt idx="6367">
                  <c:v>-41.90126</c:v>
                </c:pt>
                <c:pt idx="6368">
                  <c:v>-41.90044</c:v>
                </c:pt>
                <c:pt idx="6369">
                  <c:v>-41.90963</c:v>
                </c:pt>
                <c:pt idx="6370">
                  <c:v>-41.92648000000001</c:v>
                </c:pt>
                <c:pt idx="6371">
                  <c:v>-41.92107</c:v>
                </c:pt>
                <c:pt idx="6372">
                  <c:v>-41.92815000000001</c:v>
                </c:pt>
                <c:pt idx="6373">
                  <c:v>-41.9495</c:v>
                </c:pt>
                <c:pt idx="6374">
                  <c:v>-41.96113000000001</c:v>
                </c:pt>
                <c:pt idx="6375">
                  <c:v>-41.95724999999999</c:v>
                </c:pt>
                <c:pt idx="6376">
                  <c:v>-41.94973</c:v>
                </c:pt>
                <c:pt idx="6377">
                  <c:v>-41.94716</c:v>
                </c:pt>
                <c:pt idx="6378">
                  <c:v>-41.93317000000001</c:v>
                </c:pt>
                <c:pt idx="6379">
                  <c:v>-41.94636000000001</c:v>
                </c:pt>
                <c:pt idx="6380">
                  <c:v>-41.9566</c:v>
                </c:pt>
                <c:pt idx="6381">
                  <c:v>-41.95691</c:v>
                </c:pt>
                <c:pt idx="6382">
                  <c:v>-41.95899</c:v>
                </c:pt>
                <c:pt idx="6383">
                  <c:v>-41.95271</c:v>
                </c:pt>
                <c:pt idx="6384">
                  <c:v>-41.96279000000001</c:v>
                </c:pt>
                <c:pt idx="6385">
                  <c:v>-41.99063</c:v>
                </c:pt>
                <c:pt idx="6386">
                  <c:v>-42.00360000000001</c:v>
                </c:pt>
                <c:pt idx="6387">
                  <c:v>-42.02119000000001</c:v>
                </c:pt>
                <c:pt idx="6388">
                  <c:v>-42.02411000000001</c:v>
                </c:pt>
                <c:pt idx="6389">
                  <c:v>-42.02661000000001</c:v>
                </c:pt>
                <c:pt idx="6390">
                  <c:v>-42.02056</c:v>
                </c:pt>
                <c:pt idx="6391">
                  <c:v>-41.99659000000001</c:v>
                </c:pt>
                <c:pt idx="6392">
                  <c:v>-41.95514</c:v>
                </c:pt>
                <c:pt idx="6393">
                  <c:v>-41.93911000000001</c:v>
                </c:pt>
                <c:pt idx="6394">
                  <c:v>-41.923</c:v>
                </c:pt>
                <c:pt idx="6395">
                  <c:v>-41.89954</c:v>
                </c:pt>
                <c:pt idx="6396">
                  <c:v>-41.886</c:v>
                </c:pt>
                <c:pt idx="6397">
                  <c:v>-41.8807</c:v>
                </c:pt>
                <c:pt idx="6398">
                  <c:v>-41.89475</c:v>
                </c:pt>
                <c:pt idx="6399">
                  <c:v>-41.91538000000001</c:v>
                </c:pt>
                <c:pt idx="6400">
                  <c:v>-41.9129</c:v>
                </c:pt>
                <c:pt idx="6401">
                  <c:v>-41.91845</c:v>
                </c:pt>
                <c:pt idx="6402">
                  <c:v>-41.91504</c:v>
                </c:pt>
                <c:pt idx="6403">
                  <c:v>-41.90644</c:v>
                </c:pt>
                <c:pt idx="6404">
                  <c:v>-41.89252000000001</c:v>
                </c:pt>
                <c:pt idx="6405">
                  <c:v>-41.88243</c:v>
                </c:pt>
                <c:pt idx="6406">
                  <c:v>-41.8686</c:v>
                </c:pt>
                <c:pt idx="6407">
                  <c:v>-41.85764999999999</c:v>
                </c:pt>
                <c:pt idx="6408">
                  <c:v>-41.86386</c:v>
                </c:pt>
                <c:pt idx="6409">
                  <c:v>-41.86255000000001</c:v>
                </c:pt>
                <c:pt idx="6410">
                  <c:v>-41.86105</c:v>
                </c:pt>
                <c:pt idx="6411">
                  <c:v>-41.84384</c:v>
                </c:pt>
                <c:pt idx="6412">
                  <c:v>-41.84592</c:v>
                </c:pt>
                <c:pt idx="6413">
                  <c:v>-41.8505</c:v>
                </c:pt>
                <c:pt idx="6414">
                  <c:v>-41.86779</c:v>
                </c:pt>
                <c:pt idx="6415">
                  <c:v>-41.88833</c:v>
                </c:pt>
                <c:pt idx="6416">
                  <c:v>-41.90647</c:v>
                </c:pt>
                <c:pt idx="6417">
                  <c:v>-41.93595000000001</c:v>
                </c:pt>
                <c:pt idx="6418">
                  <c:v>-41.96198</c:v>
                </c:pt>
                <c:pt idx="6419">
                  <c:v>-41.98294000000001</c:v>
                </c:pt>
                <c:pt idx="6420">
                  <c:v>-41.99777</c:v>
                </c:pt>
                <c:pt idx="6421">
                  <c:v>-42.01685</c:v>
                </c:pt>
                <c:pt idx="6422">
                  <c:v>-42.00719</c:v>
                </c:pt>
                <c:pt idx="6423">
                  <c:v>-42.03034</c:v>
                </c:pt>
                <c:pt idx="6424">
                  <c:v>-42.06046000000001</c:v>
                </c:pt>
                <c:pt idx="6425">
                  <c:v>-42.06431000000001</c:v>
                </c:pt>
                <c:pt idx="6426">
                  <c:v>-42.06027</c:v>
                </c:pt>
                <c:pt idx="6427">
                  <c:v>-42.06559000000001</c:v>
                </c:pt>
                <c:pt idx="6428">
                  <c:v>-42.05906</c:v>
                </c:pt>
                <c:pt idx="6429">
                  <c:v>-42.02337000000001</c:v>
                </c:pt>
                <c:pt idx="6430">
                  <c:v>-41.99886</c:v>
                </c:pt>
                <c:pt idx="6431">
                  <c:v>-41.97047</c:v>
                </c:pt>
                <c:pt idx="6432">
                  <c:v>-41.95047</c:v>
                </c:pt>
                <c:pt idx="6433">
                  <c:v>-41.95036</c:v>
                </c:pt>
                <c:pt idx="6434">
                  <c:v>-41.95333</c:v>
                </c:pt>
                <c:pt idx="6435">
                  <c:v>-41.95972</c:v>
                </c:pt>
                <c:pt idx="6436">
                  <c:v>-41.99065</c:v>
                </c:pt>
                <c:pt idx="6437">
                  <c:v>-42.02019000000001</c:v>
                </c:pt>
                <c:pt idx="6438">
                  <c:v>-42.05081</c:v>
                </c:pt>
                <c:pt idx="6439">
                  <c:v>-42.04778</c:v>
                </c:pt>
                <c:pt idx="6440">
                  <c:v>-42.04424</c:v>
                </c:pt>
                <c:pt idx="6441">
                  <c:v>-42.03101</c:v>
                </c:pt>
                <c:pt idx="6442">
                  <c:v>-42.02601000000001</c:v>
                </c:pt>
                <c:pt idx="6443">
                  <c:v>-42.0176</c:v>
                </c:pt>
                <c:pt idx="6444">
                  <c:v>-42.00916</c:v>
                </c:pt>
                <c:pt idx="6445">
                  <c:v>-42.01658</c:v>
                </c:pt>
                <c:pt idx="6446">
                  <c:v>-42.02338</c:v>
                </c:pt>
                <c:pt idx="6447">
                  <c:v>-42.03494000000001</c:v>
                </c:pt>
                <c:pt idx="6448">
                  <c:v>-42.0446</c:v>
                </c:pt>
                <c:pt idx="6449">
                  <c:v>-42.04427</c:v>
                </c:pt>
                <c:pt idx="6450">
                  <c:v>-42.04108</c:v>
                </c:pt>
                <c:pt idx="6451">
                  <c:v>-42.05357</c:v>
                </c:pt>
                <c:pt idx="6452">
                  <c:v>-42.04242</c:v>
                </c:pt>
                <c:pt idx="6453">
                  <c:v>-42.04708</c:v>
                </c:pt>
                <c:pt idx="6454">
                  <c:v>-42.02852000000001</c:v>
                </c:pt>
                <c:pt idx="6455">
                  <c:v>-42.01926</c:v>
                </c:pt>
                <c:pt idx="6456">
                  <c:v>-42.0164</c:v>
                </c:pt>
                <c:pt idx="6457">
                  <c:v>-42.00826</c:v>
                </c:pt>
                <c:pt idx="6458">
                  <c:v>-41.99458000000001</c:v>
                </c:pt>
                <c:pt idx="6459">
                  <c:v>-41.98273000000001</c:v>
                </c:pt>
                <c:pt idx="6460">
                  <c:v>-41.97866</c:v>
                </c:pt>
                <c:pt idx="6461">
                  <c:v>-41.96416</c:v>
                </c:pt>
                <c:pt idx="6462">
                  <c:v>-41.95753</c:v>
                </c:pt>
                <c:pt idx="6463">
                  <c:v>-41.96315000000001</c:v>
                </c:pt>
                <c:pt idx="6464">
                  <c:v>-41.95033</c:v>
                </c:pt>
                <c:pt idx="6465">
                  <c:v>-41.93583</c:v>
                </c:pt>
                <c:pt idx="6466">
                  <c:v>-41.91611</c:v>
                </c:pt>
                <c:pt idx="6467">
                  <c:v>-41.89548000000001</c:v>
                </c:pt>
                <c:pt idx="6468">
                  <c:v>-41.85908999999999</c:v>
                </c:pt>
                <c:pt idx="6469">
                  <c:v>-41.84564</c:v>
                </c:pt>
                <c:pt idx="6470">
                  <c:v>-41.82602</c:v>
                </c:pt>
                <c:pt idx="6471">
                  <c:v>-41.78835000000001</c:v>
                </c:pt>
                <c:pt idx="6472">
                  <c:v>-41.77093000000001</c:v>
                </c:pt>
                <c:pt idx="6473">
                  <c:v>-41.74835000000001</c:v>
                </c:pt>
                <c:pt idx="6474">
                  <c:v>-41.72584000000001</c:v>
                </c:pt>
                <c:pt idx="6475">
                  <c:v>-41.709</c:v>
                </c:pt>
                <c:pt idx="6476">
                  <c:v>-41.69345000000001</c:v>
                </c:pt>
                <c:pt idx="6477">
                  <c:v>-41.68570000000001</c:v>
                </c:pt>
                <c:pt idx="6478">
                  <c:v>-41.68074</c:v>
                </c:pt>
                <c:pt idx="6479">
                  <c:v>-41.64847</c:v>
                </c:pt>
                <c:pt idx="6480">
                  <c:v>-41.62675000000001</c:v>
                </c:pt>
                <c:pt idx="6481">
                  <c:v>-41.61645</c:v>
                </c:pt>
                <c:pt idx="6482">
                  <c:v>-41.60927</c:v>
                </c:pt>
                <c:pt idx="6483">
                  <c:v>-41.59909000000001</c:v>
                </c:pt>
                <c:pt idx="6484">
                  <c:v>-41.60404</c:v>
                </c:pt>
                <c:pt idx="6485">
                  <c:v>-41.59161</c:v>
                </c:pt>
                <c:pt idx="6486">
                  <c:v>-41.59737000000001</c:v>
                </c:pt>
                <c:pt idx="6487">
                  <c:v>-41.6017</c:v>
                </c:pt>
                <c:pt idx="6488">
                  <c:v>-41.60904</c:v>
                </c:pt>
                <c:pt idx="6489">
                  <c:v>-41.6152</c:v>
                </c:pt>
                <c:pt idx="6490">
                  <c:v>-41.62045000000001</c:v>
                </c:pt>
                <c:pt idx="6491">
                  <c:v>-41.62885000000001</c:v>
                </c:pt>
                <c:pt idx="6492">
                  <c:v>-41.61354</c:v>
                </c:pt>
                <c:pt idx="6493">
                  <c:v>-41.60513000000001</c:v>
                </c:pt>
                <c:pt idx="6494">
                  <c:v>-41.59583000000001</c:v>
                </c:pt>
                <c:pt idx="6495">
                  <c:v>-41.58908</c:v>
                </c:pt>
                <c:pt idx="6496">
                  <c:v>-41.58925</c:v>
                </c:pt>
                <c:pt idx="6497">
                  <c:v>-41.59967</c:v>
                </c:pt>
                <c:pt idx="6498">
                  <c:v>-41.60669</c:v>
                </c:pt>
                <c:pt idx="6499">
                  <c:v>-41.63279000000001</c:v>
                </c:pt>
                <c:pt idx="6500">
                  <c:v>-41.69741000000001</c:v>
                </c:pt>
                <c:pt idx="6501">
                  <c:v>-41.76466000000001</c:v>
                </c:pt>
                <c:pt idx="6502">
                  <c:v>-41.80279</c:v>
                </c:pt>
                <c:pt idx="6503">
                  <c:v>-41.84528</c:v>
                </c:pt>
                <c:pt idx="6504">
                  <c:v>-41.87656</c:v>
                </c:pt>
                <c:pt idx="6505">
                  <c:v>-41.88108</c:v>
                </c:pt>
                <c:pt idx="6506">
                  <c:v>-41.88274000000001</c:v>
                </c:pt>
                <c:pt idx="6507">
                  <c:v>-41.89422</c:v>
                </c:pt>
                <c:pt idx="6508">
                  <c:v>-41.90902000000001</c:v>
                </c:pt>
                <c:pt idx="6509">
                  <c:v>-41.91194</c:v>
                </c:pt>
                <c:pt idx="6510">
                  <c:v>-41.90625</c:v>
                </c:pt>
                <c:pt idx="6511">
                  <c:v>-41.92514000000001</c:v>
                </c:pt>
                <c:pt idx="6512">
                  <c:v>-41.93743</c:v>
                </c:pt>
                <c:pt idx="6513">
                  <c:v>-41.94727</c:v>
                </c:pt>
                <c:pt idx="6514">
                  <c:v>-41.95221</c:v>
                </c:pt>
                <c:pt idx="6515">
                  <c:v>-41.95263</c:v>
                </c:pt>
                <c:pt idx="6516">
                  <c:v>-41.95015</c:v>
                </c:pt>
                <c:pt idx="6517">
                  <c:v>-41.94666</c:v>
                </c:pt>
                <c:pt idx="6518">
                  <c:v>-41.93414000000001</c:v>
                </c:pt>
                <c:pt idx="6519">
                  <c:v>-41.92765</c:v>
                </c:pt>
                <c:pt idx="6520">
                  <c:v>-41.91568</c:v>
                </c:pt>
                <c:pt idx="6521">
                  <c:v>-41.90188</c:v>
                </c:pt>
                <c:pt idx="6522">
                  <c:v>-41.87391</c:v>
                </c:pt>
                <c:pt idx="6523">
                  <c:v>-41.85917</c:v>
                </c:pt>
                <c:pt idx="6524">
                  <c:v>-41.85946999999999</c:v>
                </c:pt>
                <c:pt idx="6525">
                  <c:v>-41.85243</c:v>
                </c:pt>
                <c:pt idx="6526">
                  <c:v>-41.8495</c:v>
                </c:pt>
                <c:pt idx="6527">
                  <c:v>-41.84294000000001</c:v>
                </c:pt>
                <c:pt idx="6528">
                  <c:v>-41.84558000000001</c:v>
                </c:pt>
                <c:pt idx="6529">
                  <c:v>-41.84887</c:v>
                </c:pt>
                <c:pt idx="6530">
                  <c:v>-41.85187999999997</c:v>
                </c:pt>
                <c:pt idx="6531">
                  <c:v>-41.85658</c:v>
                </c:pt>
                <c:pt idx="6532">
                  <c:v>-41.8783</c:v>
                </c:pt>
                <c:pt idx="6533">
                  <c:v>-41.88609</c:v>
                </c:pt>
                <c:pt idx="6534">
                  <c:v>-41.90117</c:v>
                </c:pt>
                <c:pt idx="6535">
                  <c:v>-41.91598</c:v>
                </c:pt>
                <c:pt idx="6536">
                  <c:v>-41.9279</c:v>
                </c:pt>
                <c:pt idx="6537">
                  <c:v>-41.92311000000001</c:v>
                </c:pt>
                <c:pt idx="6538">
                  <c:v>-41.92919000000001</c:v>
                </c:pt>
                <c:pt idx="6539">
                  <c:v>-41.93799</c:v>
                </c:pt>
                <c:pt idx="6540">
                  <c:v>-41.94414</c:v>
                </c:pt>
                <c:pt idx="6541">
                  <c:v>-41.93640000000001</c:v>
                </c:pt>
                <c:pt idx="6542">
                  <c:v>-41.94836</c:v>
                </c:pt>
                <c:pt idx="6543">
                  <c:v>-41.94448</c:v>
                </c:pt>
                <c:pt idx="6544">
                  <c:v>-41.94388</c:v>
                </c:pt>
                <c:pt idx="6545">
                  <c:v>-41.94453</c:v>
                </c:pt>
                <c:pt idx="6546">
                  <c:v>-41.96674</c:v>
                </c:pt>
                <c:pt idx="6547">
                  <c:v>-41.9713</c:v>
                </c:pt>
                <c:pt idx="6548">
                  <c:v>-41.97691000000001</c:v>
                </c:pt>
                <c:pt idx="6549">
                  <c:v>-41.99226</c:v>
                </c:pt>
                <c:pt idx="6550">
                  <c:v>-42.01337</c:v>
                </c:pt>
                <c:pt idx="6551">
                  <c:v>-42.02007000000001</c:v>
                </c:pt>
                <c:pt idx="6552">
                  <c:v>-42.039</c:v>
                </c:pt>
                <c:pt idx="6553">
                  <c:v>-42.04738</c:v>
                </c:pt>
                <c:pt idx="6554">
                  <c:v>-42.06932000000001</c:v>
                </c:pt>
                <c:pt idx="6555">
                  <c:v>-42.07418000000001</c:v>
                </c:pt>
                <c:pt idx="6556">
                  <c:v>-42.06915000000001</c:v>
                </c:pt>
                <c:pt idx="6557">
                  <c:v>-42.08601</c:v>
                </c:pt>
                <c:pt idx="6558">
                  <c:v>-42.10311000000001</c:v>
                </c:pt>
                <c:pt idx="6559">
                  <c:v>-42.08451</c:v>
                </c:pt>
                <c:pt idx="6560">
                  <c:v>-42.08504000000001</c:v>
                </c:pt>
                <c:pt idx="6561">
                  <c:v>-42.08726</c:v>
                </c:pt>
                <c:pt idx="6562">
                  <c:v>-42.10353000000001</c:v>
                </c:pt>
                <c:pt idx="6563">
                  <c:v>-42.11238</c:v>
                </c:pt>
                <c:pt idx="6564">
                  <c:v>-42.12012000000001</c:v>
                </c:pt>
                <c:pt idx="6565">
                  <c:v>-42.12982</c:v>
                </c:pt>
                <c:pt idx="6566">
                  <c:v>-42.12240000000001</c:v>
                </c:pt>
                <c:pt idx="6567">
                  <c:v>-42.12302000000001</c:v>
                </c:pt>
                <c:pt idx="6568">
                  <c:v>-42.11653000000001</c:v>
                </c:pt>
                <c:pt idx="6569">
                  <c:v>-42.10385</c:v>
                </c:pt>
                <c:pt idx="6570">
                  <c:v>-42.10907</c:v>
                </c:pt>
                <c:pt idx="6571">
                  <c:v>-42.09478</c:v>
                </c:pt>
                <c:pt idx="6572">
                  <c:v>-42.12954000000001</c:v>
                </c:pt>
                <c:pt idx="6573">
                  <c:v>-42.17786</c:v>
                </c:pt>
                <c:pt idx="6574">
                  <c:v>-42.21785</c:v>
                </c:pt>
                <c:pt idx="6575">
                  <c:v>-42.24288</c:v>
                </c:pt>
                <c:pt idx="6576">
                  <c:v>-42.24815000000001</c:v>
                </c:pt>
                <c:pt idx="6577">
                  <c:v>-42.25488</c:v>
                </c:pt>
                <c:pt idx="6578">
                  <c:v>-42.2875</c:v>
                </c:pt>
                <c:pt idx="6579">
                  <c:v>-42.30229</c:v>
                </c:pt>
                <c:pt idx="6580">
                  <c:v>-42.30281</c:v>
                </c:pt>
                <c:pt idx="6581">
                  <c:v>-42.28680000000001</c:v>
                </c:pt>
                <c:pt idx="6582">
                  <c:v>-42.28693000000001</c:v>
                </c:pt>
                <c:pt idx="6583">
                  <c:v>-42.27106000000001</c:v>
                </c:pt>
                <c:pt idx="6584">
                  <c:v>-42.25274</c:v>
                </c:pt>
                <c:pt idx="6585">
                  <c:v>-42.22931000000001</c:v>
                </c:pt>
                <c:pt idx="6586">
                  <c:v>-42.22069000000001</c:v>
                </c:pt>
                <c:pt idx="6587">
                  <c:v>-42.19674000000001</c:v>
                </c:pt>
                <c:pt idx="6588">
                  <c:v>-42.18565</c:v>
                </c:pt>
                <c:pt idx="6589">
                  <c:v>-42.18383</c:v>
                </c:pt>
                <c:pt idx="6590">
                  <c:v>-42.19055000000001</c:v>
                </c:pt>
                <c:pt idx="6591">
                  <c:v>-42.1839</c:v>
                </c:pt>
                <c:pt idx="6592">
                  <c:v>-42.184</c:v>
                </c:pt>
                <c:pt idx="6593">
                  <c:v>-42.17154</c:v>
                </c:pt>
                <c:pt idx="6594">
                  <c:v>-42.15573000000001</c:v>
                </c:pt>
                <c:pt idx="6595">
                  <c:v>-42.13337000000001</c:v>
                </c:pt>
                <c:pt idx="6596">
                  <c:v>-42.10776000000001</c:v>
                </c:pt>
                <c:pt idx="6597">
                  <c:v>-42.07234000000001</c:v>
                </c:pt>
                <c:pt idx="6598">
                  <c:v>-42.06460000000001</c:v>
                </c:pt>
                <c:pt idx="6599">
                  <c:v>-42.0266</c:v>
                </c:pt>
                <c:pt idx="6600">
                  <c:v>-42.00441</c:v>
                </c:pt>
                <c:pt idx="6601">
                  <c:v>-41.98483</c:v>
                </c:pt>
                <c:pt idx="6602">
                  <c:v>-41.96538</c:v>
                </c:pt>
                <c:pt idx="6603">
                  <c:v>-41.94805</c:v>
                </c:pt>
                <c:pt idx="6604">
                  <c:v>-41.96268000000001</c:v>
                </c:pt>
                <c:pt idx="6605">
                  <c:v>-41.98656</c:v>
                </c:pt>
                <c:pt idx="6606">
                  <c:v>-42.00639</c:v>
                </c:pt>
                <c:pt idx="6607">
                  <c:v>-42.03409</c:v>
                </c:pt>
                <c:pt idx="6608">
                  <c:v>-42.04843</c:v>
                </c:pt>
                <c:pt idx="6609">
                  <c:v>-42.06042</c:v>
                </c:pt>
                <c:pt idx="6610">
                  <c:v>-42.07521000000001</c:v>
                </c:pt>
                <c:pt idx="6611">
                  <c:v>-42.06773000000001</c:v>
                </c:pt>
                <c:pt idx="6612">
                  <c:v>-42.06604</c:v>
                </c:pt>
                <c:pt idx="6613">
                  <c:v>-42.04263</c:v>
                </c:pt>
                <c:pt idx="6614">
                  <c:v>-42.02397000000001</c:v>
                </c:pt>
                <c:pt idx="6615">
                  <c:v>-41.97186</c:v>
                </c:pt>
                <c:pt idx="6616">
                  <c:v>-41.9515</c:v>
                </c:pt>
                <c:pt idx="6617">
                  <c:v>-41.93895000000001</c:v>
                </c:pt>
                <c:pt idx="6618">
                  <c:v>-41.94356000000001</c:v>
                </c:pt>
                <c:pt idx="6619">
                  <c:v>-41.93428</c:v>
                </c:pt>
                <c:pt idx="6620">
                  <c:v>-41.93034</c:v>
                </c:pt>
                <c:pt idx="6621">
                  <c:v>-41.93912</c:v>
                </c:pt>
                <c:pt idx="6622">
                  <c:v>-41.94881</c:v>
                </c:pt>
                <c:pt idx="6623">
                  <c:v>-41.9506</c:v>
                </c:pt>
                <c:pt idx="6624">
                  <c:v>-41.96066</c:v>
                </c:pt>
                <c:pt idx="6625">
                  <c:v>-41.95822</c:v>
                </c:pt>
                <c:pt idx="6626">
                  <c:v>-41.97688</c:v>
                </c:pt>
                <c:pt idx="6627">
                  <c:v>-41.98726</c:v>
                </c:pt>
                <c:pt idx="6628">
                  <c:v>-41.99665</c:v>
                </c:pt>
                <c:pt idx="6629">
                  <c:v>-42.01017</c:v>
                </c:pt>
                <c:pt idx="6630">
                  <c:v>-42.01214</c:v>
                </c:pt>
                <c:pt idx="6631">
                  <c:v>-42.00864</c:v>
                </c:pt>
                <c:pt idx="6632">
                  <c:v>-42.01969</c:v>
                </c:pt>
                <c:pt idx="6633">
                  <c:v>-42.0198</c:v>
                </c:pt>
                <c:pt idx="6634">
                  <c:v>-42.03202</c:v>
                </c:pt>
                <c:pt idx="6635">
                  <c:v>-42.03699</c:v>
                </c:pt>
                <c:pt idx="6636">
                  <c:v>-42.04824</c:v>
                </c:pt>
                <c:pt idx="6637">
                  <c:v>-42.06535000000001</c:v>
                </c:pt>
                <c:pt idx="6638">
                  <c:v>-42.08029</c:v>
                </c:pt>
                <c:pt idx="6639">
                  <c:v>-42.08056000000001</c:v>
                </c:pt>
                <c:pt idx="6640">
                  <c:v>-42.09592000000001</c:v>
                </c:pt>
                <c:pt idx="6641">
                  <c:v>-42.10562</c:v>
                </c:pt>
                <c:pt idx="6642">
                  <c:v>-42.08199</c:v>
                </c:pt>
                <c:pt idx="6643">
                  <c:v>-42.10452</c:v>
                </c:pt>
                <c:pt idx="6644">
                  <c:v>-42.13416</c:v>
                </c:pt>
                <c:pt idx="6645">
                  <c:v>-42.16049</c:v>
                </c:pt>
                <c:pt idx="6646">
                  <c:v>-42.15572</c:v>
                </c:pt>
                <c:pt idx="6647">
                  <c:v>-42.13188</c:v>
                </c:pt>
                <c:pt idx="6648">
                  <c:v>-42.1315</c:v>
                </c:pt>
                <c:pt idx="6649">
                  <c:v>-42.11247</c:v>
                </c:pt>
                <c:pt idx="6650">
                  <c:v>-42.10276000000001</c:v>
                </c:pt>
                <c:pt idx="6651">
                  <c:v>-42.09799</c:v>
                </c:pt>
                <c:pt idx="6652">
                  <c:v>-42.10699</c:v>
                </c:pt>
                <c:pt idx="6653">
                  <c:v>-42.11983</c:v>
                </c:pt>
                <c:pt idx="6654">
                  <c:v>-42.13837000000001</c:v>
                </c:pt>
                <c:pt idx="6655">
                  <c:v>-42.13416</c:v>
                </c:pt>
                <c:pt idx="6656">
                  <c:v>-42.11895000000001</c:v>
                </c:pt>
                <c:pt idx="6657">
                  <c:v>-42.10921000000001</c:v>
                </c:pt>
                <c:pt idx="6658">
                  <c:v>-42.08298000000001</c:v>
                </c:pt>
                <c:pt idx="6659">
                  <c:v>-42.07312</c:v>
                </c:pt>
                <c:pt idx="6660">
                  <c:v>-42.05520000000001</c:v>
                </c:pt>
                <c:pt idx="6661">
                  <c:v>-42.047</c:v>
                </c:pt>
                <c:pt idx="6662">
                  <c:v>-42.03998</c:v>
                </c:pt>
                <c:pt idx="6663">
                  <c:v>-42.02599000000001</c:v>
                </c:pt>
                <c:pt idx="6664">
                  <c:v>-42.02390000000001</c:v>
                </c:pt>
                <c:pt idx="6665">
                  <c:v>-42.02736</c:v>
                </c:pt>
                <c:pt idx="6666">
                  <c:v>-42.01168</c:v>
                </c:pt>
                <c:pt idx="6667">
                  <c:v>-41.99611000000001</c:v>
                </c:pt>
                <c:pt idx="6668">
                  <c:v>-41.96988</c:v>
                </c:pt>
                <c:pt idx="6669">
                  <c:v>-41.9617</c:v>
                </c:pt>
                <c:pt idx="6670">
                  <c:v>-41.94815000000001</c:v>
                </c:pt>
                <c:pt idx="6671">
                  <c:v>-41.9264</c:v>
                </c:pt>
                <c:pt idx="6672">
                  <c:v>-41.91193</c:v>
                </c:pt>
                <c:pt idx="6673">
                  <c:v>-41.90778</c:v>
                </c:pt>
                <c:pt idx="6674">
                  <c:v>-41.9046</c:v>
                </c:pt>
                <c:pt idx="6675">
                  <c:v>-41.91357</c:v>
                </c:pt>
                <c:pt idx="6676">
                  <c:v>-41.93225</c:v>
                </c:pt>
                <c:pt idx="6677">
                  <c:v>-41.93576</c:v>
                </c:pt>
                <c:pt idx="6678">
                  <c:v>-41.93047</c:v>
                </c:pt>
                <c:pt idx="6679">
                  <c:v>-41.91385</c:v>
                </c:pt>
                <c:pt idx="6680">
                  <c:v>-41.90916</c:v>
                </c:pt>
                <c:pt idx="6681">
                  <c:v>-41.8974</c:v>
                </c:pt>
                <c:pt idx="6682">
                  <c:v>-41.90142</c:v>
                </c:pt>
                <c:pt idx="6683">
                  <c:v>-41.89612</c:v>
                </c:pt>
                <c:pt idx="6684">
                  <c:v>-41.89746</c:v>
                </c:pt>
                <c:pt idx="6685">
                  <c:v>-41.90012</c:v>
                </c:pt>
                <c:pt idx="6686">
                  <c:v>-41.93695</c:v>
                </c:pt>
                <c:pt idx="6687">
                  <c:v>-41.95924</c:v>
                </c:pt>
                <c:pt idx="6688">
                  <c:v>-41.96056</c:v>
                </c:pt>
                <c:pt idx="6689">
                  <c:v>-41.95458</c:v>
                </c:pt>
                <c:pt idx="6690">
                  <c:v>-41.95144999999999</c:v>
                </c:pt>
                <c:pt idx="6691">
                  <c:v>-41.92926000000001</c:v>
                </c:pt>
                <c:pt idx="6692">
                  <c:v>-41.90605</c:v>
                </c:pt>
                <c:pt idx="6693">
                  <c:v>-41.91471</c:v>
                </c:pt>
                <c:pt idx="6694">
                  <c:v>-41.89888000000001</c:v>
                </c:pt>
                <c:pt idx="6695">
                  <c:v>-41.88991</c:v>
                </c:pt>
                <c:pt idx="6696">
                  <c:v>-41.88012000000001</c:v>
                </c:pt>
                <c:pt idx="6697">
                  <c:v>-41.88336</c:v>
                </c:pt>
                <c:pt idx="6698">
                  <c:v>-41.8639</c:v>
                </c:pt>
                <c:pt idx="6699">
                  <c:v>-41.84459</c:v>
                </c:pt>
                <c:pt idx="6700">
                  <c:v>-41.84499</c:v>
                </c:pt>
                <c:pt idx="6701">
                  <c:v>-41.84865</c:v>
                </c:pt>
                <c:pt idx="6702">
                  <c:v>-41.87678</c:v>
                </c:pt>
                <c:pt idx="6703">
                  <c:v>-41.90999</c:v>
                </c:pt>
                <c:pt idx="6704">
                  <c:v>-41.94464</c:v>
                </c:pt>
                <c:pt idx="6705">
                  <c:v>-41.98257</c:v>
                </c:pt>
                <c:pt idx="6706">
                  <c:v>-41.99565000000001</c:v>
                </c:pt>
                <c:pt idx="6707">
                  <c:v>-42.00058000000001</c:v>
                </c:pt>
                <c:pt idx="6708">
                  <c:v>-42.01033</c:v>
                </c:pt>
                <c:pt idx="6709">
                  <c:v>-41.99106</c:v>
                </c:pt>
                <c:pt idx="6710">
                  <c:v>-41.96838</c:v>
                </c:pt>
                <c:pt idx="6711">
                  <c:v>-41.96735</c:v>
                </c:pt>
                <c:pt idx="6712">
                  <c:v>-41.94368</c:v>
                </c:pt>
                <c:pt idx="6713">
                  <c:v>-41.93530000000001</c:v>
                </c:pt>
                <c:pt idx="6714">
                  <c:v>-41.91052000000001</c:v>
                </c:pt>
                <c:pt idx="6715">
                  <c:v>-41.88708</c:v>
                </c:pt>
                <c:pt idx="6716">
                  <c:v>-41.89028</c:v>
                </c:pt>
                <c:pt idx="6717">
                  <c:v>-41.88422</c:v>
                </c:pt>
                <c:pt idx="6718">
                  <c:v>-41.89323</c:v>
                </c:pt>
                <c:pt idx="6719">
                  <c:v>-41.88533</c:v>
                </c:pt>
                <c:pt idx="6720">
                  <c:v>-41.87589</c:v>
                </c:pt>
                <c:pt idx="6721">
                  <c:v>-41.86308</c:v>
                </c:pt>
                <c:pt idx="6722">
                  <c:v>-41.85691</c:v>
                </c:pt>
                <c:pt idx="6723">
                  <c:v>-41.86221000000001</c:v>
                </c:pt>
                <c:pt idx="6724">
                  <c:v>-41.85425999999999</c:v>
                </c:pt>
                <c:pt idx="6725">
                  <c:v>-41.83788</c:v>
                </c:pt>
                <c:pt idx="6726">
                  <c:v>-41.81695</c:v>
                </c:pt>
                <c:pt idx="6727">
                  <c:v>-41.80768999999999</c:v>
                </c:pt>
                <c:pt idx="6728">
                  <c:v>-41.79204000000001</c:v>
                </c:pt>
                <c:pt idx="6729">
                  <c:v>-41.74879000000001</c:v>
                </c:pt>
                <c:pt idx="6730">
                  <c:v>-41.7182</c:v>
                </c:pt>
                <c:pt idx="6731">
                  <c:v>-41.69204000000001</c:v>
                </c:pt>
                <c:pt idx="6732">
                  <c:v>-41.69907000000001</c:v>
                </c:pt>
                <c:pt idx="6733">
                  <c:v>-41.70809000000001</c:v>
                </c:pt>
                <c:pt idx="6734">
                  <c:v>-41.68919000000001</c:v>
                </c:pt>
                <c:pt idx="6735">
                  <c:v>-41.66397000000001</c:v>
                </c:pt>
                <c:pt idx="6736">
                  <c:v>-41.64283000000001</c:v>
                </c:pt>
                <c:pt idx="6737">
                  <c:v>-41.63045</c:v>
                </c:pt>
                <c:pt idx="6738">
                  <c:v>-41.63005000000001</c:v>
                </c:pt>
                <c:pt idx="6739">
                  <c:v>-41.62227000000001</c:v>
                </c:pt>
                <c:pt idx="6740">
                  <c:v>-41.61834</c:v>
                </c:pt>
                <c:pt idx="6741">
                  <c:v>-41.62419000000001</c:v>
                </c:pt>
                <c:pt idx="6742">
                  <c:v>-41.61933000000001</c:v>
                </c:pt>
                <c:pt idx="6743">
                  <c:v>-41.61261000000001</c:v>
                </c:pt>
                <c:pt idx="6744">
                  <c:v>-41.59070000000001</c:v>
                </c:pt>
                <c:pt idx="6745">
                  <c:v>-41.57230000000001</c:v>
                </c:pt>
                <c:pt idx="6746">
                  <c:v>-41.55889</c:v>
                </c:pt>
                <c:pt idx="6747">
                  <c:v>-41.53971000000001</c:v>
                </c:pt>
                <c:pt idx="6748">
                  <c:v>-41.51387</c:v>
                </c:pt>
                <c:pt idx="6749">
                  <c:v>-41.50289</c:v>
                </c:pt>
                <c:pt idx="6750">
                  <c:v>-41.53525000000001</c:v>
                </c:pt>
                <c:pt idx="6751">
                  <c:v>-41.56566</c:v>
                </c:pt>
                <c:pt idx="6752">
                  <c:v>-41.58767</c:v>
                </c:pt>
                <c:pt idx="6753">
                  <c:v>-41.6154</c:v>
                </c:pt>
                <c:pt idx="6754">
                  <c:v>-41.64149</c:v>
                </c:pt>
                <c:pt idx="6755">
                  <c:v>-41.66399000000001</c:v>
                </c:pt>
                <c:pt idx="6756">
                  <c:v>-41.69016000000001</c:v>
                </c:pt>
                <c:pt idx="6757">
                  <c:v>-41.70110000000001</c:v>
                </c:pt>
                <c:pt idx="6758">
                  <c:v>-41.70079000000001</c:v>
                </c:pt>
                <c:pt idx="6759">
                  <c:v>-41.68652</c:v>
                </c:pt>
                <c:pt idx="6760">
                  <c:v>-41.65659</c:v>
                </c:pt>
                <c:pt idx="6761">
                  <c:v>-41.62257000000001</c:v>
                </c:pt>
                <c:pt idx="6762">
                  <c:v>-41.5845</c:v>
                </c:pt>
                <c:pt idx="6763">
                  <c:v>-41.55907</c:v>
                </c:pt>
                <c:pt idx="6764">
                  <c:v>-41.55026</c:v>
                </c:pt>
                <c:pt idx="6765">
                  <c:v>-41.56992</c:v>
                </c:pt>
                <c:pt idx="6766">
                  <c:v>-41.5915</c:v>
                </c:pt>
                <c:pt idx="6767">
                  <c:v>-41.61364</c:v>
                </c:pt>
                <c:pt idx="6768">
                  <c:v>-41.62288</c:v>
                </c:pt>
                <c:pt idx="6769">
                  <c:v>-41.64897000000001</c:v>
                </c:pt>
                <c:pt idx="6770">
                  <c:v>-41.65986</c:v>
                </c:pt>
                <c:pt idx="6771">
                  <c:v>-41.66518000000002</c:v>
                </c:pt>
                <c:pt idx="6772">
                  <c:v>-41.66986</c:v>
                </c:pt>
                <c:pt idx="6773">
                  <c:v>-41.67924</c:v>
                </c:pt>
                <c:pt idx="6774">
                  <c:v>-41.69131000000001</c:v>
                </c:pt>
                <c:pt idx="6775">
                  <c:v>-41.70026</c:v>
                </c:pt>
                <c:pt idx="6776">
                  <c:v>-41.70270000000001</c:v>
                </c:pt>
                <c:pt idx="6777">
                  <c:v>-41.72236000000001</c:v>
                </c:pt>
                <c:pt idx="6778">
                  <c:v>-41.74775</c:v>
                </c:pt>
                <c:pt idx="6779">
                  <c:v>-41.77857000000001</c:v>
                </c:pt>
                <c:pt idx="6780">
                  <c:v>-41.79422</c:v>
                </c:pt>
                <c:pt idx="6781">
                  <c:v>-41.81812</c:v>
                </c:pt>
                <c:pt idx="6782">
                  <c:v>-41.85062</c:v>
                </c:pt>
                <c:pt idx="6783">
                  <c:v>-41.8868</c:v>
                </c:pt>
                <c:pt idx="6784">
                  <c:v>-41.9003</c:v>
                </c:pt>
                <c:pt idx="6785">
                  <c:v>-41.89576</c:v>
                </c:pt>
                <c:pt idx="6786">
                  <c:v>-41.87323</c:v>
                </c:pt>
                <c:pt idx="6787">
                  <c:v>-41.88302</c:v>
                </c:pt>
                <c:pt idx="6788">
                  <c:v>-41.87766999999999</c:v>
                </c:pt>
                <c:pt idx="6789">
                  <c:v>-41.82877000000001</c:v>
                </c:pt>
                <c:pt idx="6790">
                  <c:v>-41.78275000000001</c:v>
                </c:pt>
                <c:pt idx="6791">
                  <c:v>-41.74085</c:v>
                </c:pt>
                <c:pt idx="6792">
                  <c:v>-41.70089</c:v>
                </c:pt>
                <c:pt idx="6793">
                  <c:v>-41.66683000000001</c:v>
                </c:pt>
                <c:pt idx="6794">
                  <c:v>-41.65454</c:v>
                </c:pt>
                <c:pt idx="6795">
                  <c:v>-41.64861000000001</c:v>
                </c:pt>
                <c:pt idx="6796">
                  <c:v>-41.64933000000001</c:v>
                </c:pt>
                <c:pt idx="6797">
                  <c:v>-41.65121</c:v>
                </c:pt>
                <c:pt idx="6798">
                  <c:v>-41.68847</c:v>
                </c:pt>
                <c:pt idx="6799">
                  <c:v>-41.67728</c:v>
                </c:pt>
                <c:pt idx="6800">
                  <c:v>-41.67735000000001</c:v>
                </c:pt>
                <c:pt idx="6801">
                  <c:v>-41.68121</c:v>
                </c:pt>
                <c:pt idx="6802">
                  <c:v>-41.67548</c:v>
                </c:pt>
                <c:pt idx="6803">
                  <c:v>-41.68962</c:v>
                </c:pt>
                <c:pt idx="6804">
                  <c:v>-41.70432</c:v>
                </c:pt>
                <c:pt idx="6805">
                  <c:v>-41.70728</c:v>
                </c:pt>
                <c:pt idx="6806">
                  <c:v>-41.71597000000001</c:v>
                </c:pt>
                <c:pt idx="6807">
                  <c:v>-41.72883000000001</c:v>
                </c:pt>
                <c:pt idx="6808">
                  <c:v>-41.73711000000001</c:v>
                </c:pt>
                <c:pt idx="6809">
                  <c:v>-41.71924000000001</c:v>
                </c:pt>
                <c:pt idx="6810">
                  <c:v>-41.72656000000001</c:v>
                </c:pt>
                <c:pt idx="6811">
                  <c:v>-41.73622</c:v>
                </c:pt>
                <c:pt idx="6812">
                  <c:v>-41.73478</c:v>
                </c:pt>
                <c:pt idx="6813">
                  <c:v>-41.73155000000001</c:v>
                </c:pt>
                <c:pt idx="6814">
                  <c:v>-41.72196</c:v>
                </c:pt>
                <c:pt idx="6815">
                  <c:v>-41.73090000000001</c:v>
                </c:pt>
                <c:pt idx="6816">
                  <c:v>-41.73605000000001</c:v>
                </c:pt>
                <c:pt idx="6817">
                  <c:v>-41.76827000000001</c:v>
                </c:pt>
                <c:pt idx="6818">
                  <c:v>-41.77309</c:v>
                </c:pt>
                <c:pt idx="6819">
                  <c:v>-41.74248</c:v>
                </c:pt>
                <c:pt idx="6820">
                  <c:v>-41.72310000000001</c:v>
                </c:pt>
                <c:pt idx="6821">
                  <c:v>-41.70796</c:v>
                </c:pt>
                <c:pt idx="6822">
                  <c:v>-41.68221000000001</c:v>
                </c:pt>
                <c:pt idx="6823">
                  <c:v>-41.65638000000001</c:v>
                </c:pt>
                <c:pt idx="6824">
                  <c:v>-41.65946</c:v>
                </c:pt>
                <c:pt idx="6825">
                  <c:v>-41.66123</c:v>
                </c:pt>
                <c:pt idx="6826">
                  <c:v>-41.67507000000001</c:v>
                </c:pt>
                <c:pt idx="6827">
                  <c:v>-41.67805000000001</c:v>
                </c:pt>
                <c:pt idx="6828">
                  <c:v>-41.6849</c:v>
                </c:pt>
                <c:pt idx="6829">
                  <c:v>-41.70789</c:v>
                </c:pt>
                <c:pt idx="6830">
                  <c:v>-41.73595000000001</c:v>
                </c:pt>
                <c:pt idx="6831">
                  <c:v>-41.73941000000001</c:v>
                </c:pt>
                <c:pt idx="6832">
                  <c:v>-41.7036</c:v>
                </c:pt>
                <c:pt idx="6833">
                  <c:v>-41.69804000000001</c:v>
                </c:pt>
                <c:pt idx="6834">
                  <c:v>-41.69462</c:v>
                </c:pt>
                <c:pt idx="6835">
                  <c:v>-41.70240000000001</c:v>
                </c:pt>
                <c:pt idx="6836">
                  <c:v>-41.72534000000001</c:v>
                </c:pt>
                <c:pt idx="6837">
                  <c:v>-41.75772000000001</c:v>
                </c:pt>
                <c:pt idx="6838">
                  <c:v>-41.78003000000001</c:v>
                </c:pt>
                <c:pt idx="6839">
                  <c:v>-41.81103</c:v>
                </c:pt>
                <c:pt idx="6840">
                  <c:v>-41.85648999999999</c:v>
                </c:pt>
                <c:pt idx="6841">
                  <c:v>-41.88068</c:v>
                </c:pt>
                <c:pt idx="6842">
                  <c:v>-41.90128</c:v>
                </c:pt>
                <c:pt idx="6843">
                  <c:v>-41.92009</c:v>
                </c:pt>
                <c:pt idx="6844">
                  <c:v>-41.95346</c:v>
                </c:pt>
                <c:pt idx="6845">
                  <c:v>-41.96524</c:v>
                </c:pt>
                <c:pt idx="6846">
                  <c:v>-41.95205</c:v>
                </c:pt>
                <c:pt idx="6847">
                  <c:v>-41.94546</c:v>
                </c:pt>
                <c:pt idx="6848">
                  <c:v>-41.93549</c:v>
                </c:pt>
                <c:pt idx="6849">
                  <c:v>-41.93344</c:v>
                </c:pt>
                <c:pt idx="6850">
                  <c:v>-41.93037</c:v>
                </c:pt>
                <c:pt idx="6851">
                  <c:v>-41.93307</c:v>
                </c:pt>
                <c:pt idx="6852">
                  <c:v>-41.96205000000001</c:v>
                </c:pt>
                <c:pt idx="6853">
                  <c:v>-41.98097</c:v>
                </c:pt>
                <c:pt idx="6854">
                  <c:v>-41.99772</c:v>
                </c:pt>
                <c:pt idx="6855">
                  <c:v>-42.0215</c:v>
                </c:pt>
                <c:pt idx="6856">
                  <c:v>-42.02895000000001</c:v>
                </c:pt>
                <c:pt idx="6857">
                  <c:v>-42.03354</c:v>
                </c:pt>
                <c:pt idx="6858">
                  <c:v>-42.04282000000001</c:v>
                </c:pt>
                <c:pt idx="6859">
                  <c:v>-42.05376</c:v>
                </c:pt>
                <c:pt idx="6860">
                  <c:v>-42.0563</c:v>
                </c:pt>
                <c:pt idx="6861">
                  <c:v>-42.05096</c:v>
                </c:pt>
                <c:pt idx="6862">
                  <c:v>-42.06244</c:v>
                </c:pt>
                <c:pt idx="6863">
                  <c:v>-42.06291000000001</c:v>
                </c:pt>
                <c:pt idx="6864">
                  <c:v>-42.07682</c:v>
                </c:pt>
                <c:pt idx="6865">
                  <c:v>-42.07103</c:v>
                </c:pt>
                <c:pt idx="6866">
                  <c:v>-42.07574</c:v>
                </c:pt>
                <c:pt idx="6867">
                  <c:v>-42.07185</c:v>
                </c:pt>
                <c:pt idx="6868">
                  <c:v>-42.09096</c:v>
                </c:pt>
                <c:pt idx="6869">
                  <c:v>-42.11393</c:v>
                </c:pt>
                <c:pt idx="6870">
                  <c:v>-42.12909000000001</c:v>
                </c:pt>
                <c:pt idx="6871">
                  <c:v>-42.13304</c:v>
                </c:pt>
                <c:pt idx="6872">
                  <c:v>-42.13530000000001</c:v>
                </c:pt>
                <c:pt idx="6873">
                  <c:v>-42.13480000000001</c:v>
                </c:pt>
                <c:pt idx="6874">
                  <c:v>-42.11640000000001</c:v>
                </c:pt>
                <c:pt idx="6875">
                  <c:v>-42.09535000000001</c:v>
                </c:pt>
                <c:pt idx="6876">
                  <c:v>-42.07385</c:v>
                </c:pt>
                <c:pt idx="6877">
                  <c:v>-42.06112</c:v>
                </c:pt>
                <c:pt idx="6878">
                  <c:v>-42.06269</c:v>
                </c:pt>
                <c:pt idx="6879">
                  <c:v>-42.06083</c:v>
                </c:pt>
                <c:pt idx="6880">
                  <c:v>-42.0615</c:v>
                </c:pt>
                <c:pt idx="6881">
                  <c:v>-42.06275000000001</c:v>
                </c:pt>
                <c:pt idx="6882">
                  <c:v>-42.10497</c:v>
                </c:pt>
                <c:pt idx="6883">
                  <c:v>-42.13216000000001</c:v>
                </c:pt>
                <c:pt idx="6884">
                  <c:v>-42.14007</c:v>
                </c:pt>
                <c:pt idx="6885">
                  <c:v>-42.14075000000001</c:v>
                </c:pt>
                <c:pt idx="6886">
                  <c:v>-42.15007</c:v>
                </c:pt>
                <c:pt idx="6887">
                  <c:v>-42.14492000000001</c:v>
                </c:pt>
                <c:pt idx="6888">
                  <c:v>-42.07325</c:v>
                </c:pt>
                <c:pt idx="6889">
                  <c:v>-41.99604</c:v>
                </c:pt>
                <c:pt idx="6890">
                  <c:v>-41.95953</c:v>
                </c:pt>
                <c:pt idx="6891">
                  <c:v>-41.93067</c:v>
                </c:pt>
                <c:pt idx="6892">
                  <c:v>-41.91887</c:v>
                </c:pt>
                <c:pt idx="6893">
                  <c:v>-41.90798</c:v>
                </c:pt>
                <c:pt idx="6894">
                  <c:v>-41.92016</c:v>
                </c:pt>
                <c:pt idx="6895">
                  <c:v>-41.95974</c:v>
                </c:pt>
                <c:pt idx="6896">
                  <c:v>-42.00504</c:v>
                </c:pt>
                <c:pt idx="6897">
                  <c:v>-42.02795000000001</c:v>
                </c:pt>
                <c:pt idx="6898">
                  <c:v>-42.03252000000001</c:v>
                </c:pt>
                <c:pt idx="6899">
                  <c:v>-42.03822</c:v>
                </c:pt>
                <c:pt idx="6900">
                  <c:v>-42.05231000000001</c:v>
                </c:pt>
                <c:pt idx="6901">
                  <c:v>-42.07605</c:v>
                </c:pt>
                <c:pt idx="6902">
                  <c:v>-42.07857000000001</c:v>
                </c:pt>
                <c:pt idx="6903">
                  <c:v>-42.07550000000001</c:v>
                </c:pt>
                <c:pt idx="6904">
                  <c:v>-42.07509</c:v>
                </c:pt>
                <c:pt idx="6905">
                  <c:v>-42.06827000000001</c:v>
                </c:pt>
                <c:pt idx="6906">
                  <c:v>-42.06675000000001</c:v>
                </c:pt>
                <c:pt idx="6907">
                  <c:v>-42.08212</c:v>
                </c:pt>
                <c:pt idx="6908">
                  <c:v>-42.0784</c:v>
                </c:pt>
                <c:pt idx="6909">
                  <c:v>-42.06465</c:v>
                </c:pt>
                <c:pt idx="6910">
                  <c:v>-42.05543</c:v>
                </c:pt>
                <c:pt idx="6911">
                  <c:v>-42.05194</c:v>
                </c:pt>
                <c:pt idx="6912">
                  <c:v>-42.05446</c:v>
                </c:pt>
                <c:pt idx="6913">
                  <c:v>-42.03848</c:v>
                </c:pt>
                <c:pt idx="6914">
                  <c:v>-42.03896</c:v>
                </c:pt>
                <c:pt idx="6915">
                  <c:v>-42.03342</c:v>
                </c:pt>
                <c:pt idx="6916">
                  <c:v>-42.03599000000001</c:v>
                </c:pt>
                <c:pt idx="6917">
                  <c:v>-42.03983</c:v>
                </c:pt>
                <c:pt idx="6918">
                  <c:v>-42.03647</c:v>
                </c:pt>
                <c:pt idx="6919">
                  <c:v>-42.03574000000001</c:v>
                </c:pt>
                <c:pt idx="6920">
                  <c:v>-42.03069</c:v>
                </c:pt>
                <c:pt idx="6921">
                  <c:v>-42.03351000000001</c:v>
                </c:pt>
                <c:pt idx="6922">
                  <c:v>-42.04198</c:v>
                </c:pt>
                <c:pt idx="6923">
                  <c:v>-42.05248</c:v>
                </c:pt>
                <c:pt idx="6924">
                  <c:v>-42.04591000000001</c:v>
                </c:pt>
                <c:pt idx="6925">
                  <c:v>-42.04562</c:v>
                </c:pt>
                <c:pt idx="6926">
                  <c:v>-42.05677</c:v>
                </c:pt>
                <c:pt idx="6927">
                  <c:v>-42.05355</c:v>
                </c:pt>
                <c:pt idx="6928">
                  <c:v>-42.04323</c:v>
                </c:pt>
                <c:pt idx="6929">
                  <c:v>-42.03117</c:v>
                </c:pt>
                <c:pt idx="6930">
                  <c:v>-42.0279</c:v>
                </c:pt>
                <c:pt idx="6931">
                  <c:v>-42.02186</c:v>
                </c:pt>
                <c:pt idx="6932">
                  <c:v>-42.0336</c:v>
                </c:pt>
                <c:pt idx="6933">
                  <c:v>-42.0489</c:v>
                </c:pt>
                <c:pt idx="6934">
                  <c:v>-42.05609</c:v>
                </c:pt>
                <c:pt idx="6935">
                  <c:v>-42.06948000000001</c:v>
                </c:pt>
                <c:pt idx="6936">
                  <c:v>-42.08686</c:v>
                </c:pt>
                <c:pt idx="6937">
                  <c:v>-42.11647</c:v>
                </c:pt>
                <c:pt idx="6938">
                  <c:v>-42.14235000000001</c:v>
                </c:pt>
                <c:pt idx="6939">
                  <c:v>-42.14626000000001</c:v>
                </c:pt>
                <c:pt idx="6940">
                  <c:v>-42.13072000000001</c:v>
                </c:pt>
                <c:pt idx="6941">
                  <c:v>-42.1048</c:v>
                </c:pt>
                <c:pt idx="6942">
                  <c:v>-42.07466</c:v>
                </c:pt>
                <c:pt idx="6943">
                  <c:v>-42.07376</c:v>
                </c:pt>
                <c:pt idx="6944">
                  <c:v>-42.06026</c:v>
                </c:pt>
                <c:pt idx="6945">
                  <c:v>-42.05065</c:v>
                </c:pt>
                <c:pt idx="6946">
                  <c:v>-42.06589</c:v>
                </c:pt>
                <c:pt idx="6947">
                  <c:v>-42.08542000000001</c:v>
                </c:pt>
                <c:pt idx="6948">
                  <c:v>-42.09781</c:v>
                </c:pt>
                <c:pt idx="6949">
                  <c:v>-42.09896000000001</c:v>
                </c:pt>
                <c:pt idx="6950">
                  <c:v>-42.10353000000001</c:v>
                </c:pt>
                <c:pt idx="6951">
                  <c:v>-42.10611000000001</c:v>
                </c:pt>
                <c:pt idx="6952">
                  <c:v>-42.10894000000001</c:v>
                </c:pt>
                <c:pt idx="6953">
                  <c:v>-42.11267</c:v>
                </c:pt>
                <c:pt idx="6954">
                  <c:v>-42.10134</c:v>
                </c:pt>
                <c:pt idx="6955">
                  <c:v>-42.09228</c:v>
                </c:pt>
                <c:pt idx="6956">
                  <c:v>-42.08094000000001</c:v>
                </c:pt>
                <c:pt idx="6957">
                  <c:v>-42.09047</c:v>
                </c:pt>
                <c:pt idx="6958">
                  <c:v>-42.11224</c:v>
                </c:pt>
                <c:pt idx="6959">
                  <c:v>-42.11855000000001</c:v>
                </c:pt>
                <c:pt idx="6960">
                  <c:v>-42.13008</c:v>
                </c:pt>
                <c:pt idx="6961">
                  <c:v>-42.14201000000001</c:v>
                </c:pt>
                <c:pt idx="6962">
                  <c:v>-42.17818000000001</c:v>
                </c:pt>
                <c:pt idx="6963">
                  <c:v>-42.23279000000001</c:v>
                </c:pt>
                <c:pt idx="6964">
                  <c:v>-42.25338</c:v>
                </c:pt>
                <c:pt idx="6965">
                  <c:v>-42.2597</c:v>
                </c:pt>
                <c:pt idx="6966">
                  <c:v>-42.29031000000001</c:v>
                </c:pt>
                <c:pt idx="6967">
                  <c:v>-42.3215</c:v>
                </c:pt>
                <c:pt idx="6968">
                  <c:v>-42.32388</c:v>
                </c:pt>
                <c:pt idx="6969">
                  <c:v>-42.33875000000001</c:v>
                </c:pt>
                <c:pt idx="6970">
                  <c:v>-42.34123</c:v>
                </c:pt>
                <c:pt idx="6971">
                  <c:v>-42.34928</c:v>
                </c:pt>
                <c:pt idx="6972">
                  <c:v>-42.35401</c:v>
                </c:pt>
                <c:pt idx="6973">
                  <c:v>-42.35302</c:v>
                </c:pt>
                <c:pt idx="6974">
                  <c:v>-42.36547</c:v>
                </c:pt>
                <c:pt idx="6975">
                  <c:v>-42.37619</c:v>
                </c:pt>
                <c:pt idx="6976">
                  <c:v>-42.37503</c:v>
                </c:pt>
                <c:pt idx="6977">
                  <c:v>-42.38426</c:v>
                </c:pt>
                <c:pt idx="6978">
                  <c:v>-42.36887</c:v>
                </c:pt>
                <c:pt idx="6979">
                  <c:v>-42.36218</c:v>
                </c:pt>
                <c:pt idx="6980">
                  <c:v>-42.35376</c:v>
                </c:pt>
                <c:pt idx="6981">
                  <c:v>-42.35154</c:v>
                </c:pt>
                <c:pt idx="6982">
                  <c:v>-42.34219</c:v>
                </c:pt>
                <c:pt idx="6983">
                  <c:v>-42.33579</c:v>
                </c:pt>
                <c:pt idx="6984">
                  <c:v>-42.31957</c:v>
                </c:pt>
                <c:pt idx="6985">
                  <c:v>-42.312</c:v>
                </c:pt>
                <c:pt idx="6986">
                  <c:v>-42.32249</c:v>
                </c:pt>
                <c:pt idx="6987">
                  <c:v>-42.31578</c:v>
                </c:pt>
                <c:pt idx="6988">
                  <c:v>-42.30764</c:v>
                </c:pt>
                <c:pt idx="6989">
                  <c:v>-42.29613000000001</c:v>
                </c:pt>
                <c:pt idx="6990">
                  <c:v>-42.28046000000001</c:v>
                </c:pt>
                <c:pt idx="6991">
                  <c:v>-42.27284</c:v>
                </c:pt>
                <c:pt idx="6992">
                  <c:v>-42.27765</c:v>
                </c:pt>
                <c:pt idx="6993">
                  <c:v>-42.29211000000003</c:v>
                </c:pt>
                <c:pt idx="6994">
                  <c:v>-42.29742</c:v>
                </c:pt>
                <c:pt idx="6995">
                  <c:v>-42.307</c:v>
                </c:pt>
                <c:pt idx="6996">
                  <c:v>-42.32333000000001</c:v>
                </c:pt>
                <c:pt idx="6997">
                  <c:v>-42.35255</c:v>
                </c:pt>
                <c:pt idx="6998">
                  <c:v>-42.37202000000001</c:v>
                </c:pt>
                <c:pt idx="6999">
                  <c:v>-42.3805</c:v>
                </c:pt>
                <c:pt idx="7000">
                  <c:v>-42.37987</c:v>
                </c:pt>
                <c:pt idx="7001">
                  <c:v>-42.38562</c:v>
                </c:pt>
                <c:pt idx="7002">
                  <c:v>-42.42167</c:v>
                </c:pt>
                <c:pt idx="7003">
                  <c:v>-42.45858</c:v>
                </c:pt>
                <c:pt idx="7004">
                  <c:v>-42.51455</c:v>
                </c:pt>
                <c:pt idx="7005">
                  <c:v>-42.53832000000001</c:v>
                </c:pt>
                <c:pt idx="7006">
                  <c:v>-42.56403</c:v>
                </c:pt>
                <c:pt idx="7007">
                  <c:v>-42.58593000000001</c:v>
                </c:pt>
                <c:pt idx="7008">
                  <c:v>-42.61061</c:v>
                </c:pt>
                <c:pt idx="7009">
                  <c:v>-42.64002</c:v>
                </c:pt>
                <c:pt idx="7010">
                  <c:v>-42.66722</c:v>
                </c:pt>
                <c:pt idx="7011">
                  <c:v>-42.66769</c:v>
                </c:pt>
                <c:pt idx="7012">
                  <c:v>-42.66266</c:v>
                </c:pt>
                <c:pt idx="7013">
                  <c:v>-42.66569000000001</c:v>
                </c:pt>
                <c:pt idx="7014">
                  <c:v>-42.65939</c:v>
                </c:pt>
                <c:pt idx="7015">
                  <c:v>-42.65006</c:v>
                </c:pt>
                <c:pt idx="7016">
                  <c:v>-42.63642</c:v>
                </c:pt>
                <c:pt idx="7017">
                  <c:v>-42.61848000000001</c:v>
                </c:pt>
                <c:pt idx="7018">
                  <c:v>-42.61707</c:v>
                </c:pt>
                <c:pt idx="7019">
                  <c:v>-42.6109</c:v>
                </c:pt>
                <c:pt idx="7020">
                  <c:v>-42.63321000000001</c:v>
                </c:pt>
                <c:pt idx="7021">
                  <c:v>-42.63603000000001</c:v>
                </c:pt>
                <c:pt idx="7022">
                  <c:v>-42.62505000000001</c:v>
                </c:pt>
                <c:pt idx="7023">
                  <c:v>-42.63227000000001</c:v>
                </c:pt>
                <c:pt idx="7024">
                  <c:v>-42.63697000000001</c:v>
                </c:pt>
                <c:pt idx="7025">
                  <c:v>-42.6214</c:v>
                </c:pt>
                <c:pt idx="7026">
                  <c:v>-42.61922000000001</c:v>
                </c:pt>
                <c:pt idx="7027">
                  <c:v>-42.60242</c:v>
                </c:pt>
                <c:pt idx="7028">
                  <c:v>-42.59158</c:v>
                </c:pt>
                <c:pt idx="7029">
                  <c:v>-42.61388</c:v>
                </c:pt>
                <c:pt idx="7030">
                  <c:v>-42.62260000000001</c:v>
                </c:pt>
                <c:pt idx="7031">
                  <c:v>-42.62900000000001</c:v>
                </c:pt>
                <c:pt idx="7032">
                  <c:v>-42.61492</c:v>
                </c:pt>
                <c:pt idx="7033">
                  <c:v>-42.60666</c:v>
                </c:pt>
                <c:pt idx="7034">
                  <c:v>-42.61685</c:v>
                </c:pt>
                <c:pt idx="7035">
                  <c:v>-42.60875000000001</c:v>
                </c:pt>
                <c:pt idx="7036">
                  <c:v>-42.59347</c:v>
                </c:pt>
                <c:pt idx="7037">
                  <c:v>-42.57041</c:v>
                </c:pt>
                <c:pt idx="7038">
                  <c:v>-42.55745</c:v>
                </c:pt>
                <c:pt idx="7039">
                  <c:v>-42.5495</c:v>
                </c:pt>
                <c:pt idx="7040">
                  <c:v>-42.56601000000001</c:v>
                </c:pt>
                <c:pt idx="7041">
                  <c:v>-42.56223000000001</c:v>
                </c:pt>
                <c:pt idx="7042">
                  <c:v>-42.5563</c:v>
                </c:pt>
                <c:pt idx="7043">
                  <c:v>-42.53658</c:v>
                </c:pt>
                <c:pt idx="7044">
                  <c:v>-42.52129</c:v>
                </c:pt>
                <c:pt idx="7045">
                  <c:v>-42.52606</c:v>
                </c:pt>
                <c:pt idx="7046">
                  <c:v>-42.51501000000001</c:v>
                </c:pt>
                <c:pt idx="7047">
                  <c:v>-42.50006</c:v>
                </c:pt>
                <c:pt idx="7048">
                  <c:v>-42.49268</c:v>
                </c:pt>
                <c:pt idx="7049">
                  <c:v>-42.50087</c:v>
                </c:pt>
                <c:pt idx="7050">
                  <c:v>-42.49715000000001</c:v>
                </c:pt>
                <c:pt idx="7051">
                  <c:v>-42.53143</c:v>
                </c:pt>
                <c:pt idx="7052">
                  <c:v>-42.563</c:v>
                </c:pt>
                <c:pt idx="7053">
                  <c:v>-42.56799</c:v>
                </c:pt>
                <c:pt idx="7054">
                  <c:v>-42.55512</c:v>
                </c:pt>
                <c:pt idx="7055">
                  <c:v>-42.55037</c:v>
                </c:pt>
                <c:pt idx="7056">
                  <c:v>-42.53311000000001</c:v>
                </c:pt>
                <c:pt idx="7057">
                  <c:v>-42.52160000000001</c:v>
                </c:pt>
                <c:pt idx="7058">
                  <c:v>-42.49751000000001</c:v>
                </c:pt>
                <c:pt idx="7059">
                  <c:v>-42.46175</c:v>
                </c:pt>
                <c:pt idx="7060">
                  <c:v>-42.41827</c:v>
                </c:pt>
                <c:pt idx="7061">
                  <c:v>-42.43594</c:v>
                </c:pt>
                <c:pt idx="7062">
                  <c:v>-42.44247</c:v>
                </c:pt>
                <c:pt idx="7063">
                  <c:v>-42.45173</c:v>
                </c:pt>
                <c:pt idx="7064">
                  <c:v>-42.46054</c:v>
                </c:pt>
                <c:pt idx="7065">
                  <c:v>-42.46011000000001</c:v>
                </c:pt>
                <c:pt idx="7066">
                  <c:v>-42.47828000000001</c:v>
                </c:pt>
                <c:pt idx="7067">
                  <c:v>-42.46498</c:v>
                </c:pt>
                <c:pt idx="7068">
                  <c:v>-42.45566</c:v>
                </c:pt>
                <c:pt idx="7069">
                  <c:v>-42.4477</c:v>
                </c:pt>
                <c:pt idx="7070">
                  <c:v>-42.43787</c:v>
                </c:pt>
                <c:pt idx="7071">
                  <c:v>-42.42626000000001</c:v>
                </c:pt>
                <c:pt idx="7072">
                  <c:v>-42.43491</c:v>
                </c:pt>
                <c:pt idx="7073">
                  <c:v>-42.44746</c:v>
                </c:pt>
                <c:pt idx="7074">
                  <c:v>-42.44415</c:v>
                </c:pt>
                <c:pt idx="7075">
                  <c:v>-42.41254</c:v>
                </c:pt>
                <c:pt idx="7076">
                  <c:v>-42.39214000000001</c:v>
                </c:pt>
                <c:pt idx="7077">
                  <c:v>-42.3533</c:v>
                </c:pt>
                <c:pt idx="7078">
                  <c:v>-42.33308</c:v>
                </c:pt>
                <c:pt idx="7079">
                  <c:v>-42.31112</c:v>
                </c:pt>
                <c:pt idx="7080">
                  <c:v>-42.30476</c:v>
                </c:pt>
                <c:pt idx="7081">
                  <c:v>-42.29326000000001</c:v>
                </c:pt>
                <c:pt idx="7082">
                  <c:v>-42.28087</c:v>
                </c:pt>
                <c:pt idx="7083">
                  <c:v>-42.25401</c:v>
                </c:pt>
                <c:pt idx="7084">
                  <c:v>-42.22023000000001</c:v>
                </c:pt>
                <c:pt idx="7085">
                  <c:v>-42.20525000000001</c:v>
                </c:pt>
                <c:pt idx="7086">
                  <c:v>-42.19446000000001</c:v>
                </c:pt>
                <c:pt idx="7087">
                  <c:v>-42.18547</c:v>
                </c:pt>
                <c:pt idx="7088">
                  <c:v>-42.19656000000001</c:v>
                </c:pt>
                <c:pt idx="7089">
                  <c:v>-42.19531000000003</c:v>
                </c:pt>
                <c:pt idx="7090">
                  <c:v>-42.19456</c:v>
                </c:pt>
                <c:pt idx="7091">
                  <c:v>-42.20493000000001</c:v>
                </c:pt>
                <c:pt idx="7092">
                  <c:v>-42.20286</c:v>
                </c:pt>
                <c:pt idx="7093">
                  <c:v>-42.20513000000001</c:v>
                </c:pt>
                <c:pt idx="7094">
                  <c:v>-42.20712</c:v>
                </c:pt>
                <c:pt idx="7095">
                  <c:v>-42.22055000000001</c:v>
                </c:pt>
                <c:pt idx="7096">
                  <c:v>-42.22919000000001</c:v>
                </c:pt>
                <c:pt idx="7097">
                  <c:v>-42.25259000000001</c:v>
                </c:pt>
                <c:pt idx="7098">
                  <c:v>-42.27260000000001</c:v>
                </c:pt>
                <c:pt idx="7099">
                  <c:v>-42.31291</c:v>
                </c:pt>
                <c:pt idx="7100">
                  <c:v>-42.35241</c:v>
                </c:pt>
                <c:pt idx="7101">
                  <c:v>-42.43021</c:v>
                </c:pt>
                <c:pt idx="7102">
                  <c:v>-42.47894</c:v>
                </c:pt>
                <c:pt idx="7103">
                  <c:v>-42.51918000000001</c:v>
                </c:pt>
                <c:pt idx="7104">
                  <c:v>-42.54328</c:v>
                </c:pt>
                <c:pt idx="7105">
                  <c:v>-42.53264</c:v>
                </c:pt>
                <c:pt idx="7106">
                  <c:v>-42.49308000000001</c:v>
                </c:pt>
                <c:pt idx="7107">
                  <c:v>-42.47475</c:v>
                </c:pt>
                <c:pt idx="7108">
                  <c:v>-42.4199</c:v>
                </c:pt>
                <c:pt idx="7109">
                  <c:v>-42.39806</c:v>
                </c:pt>
                <c:pt idx="7110">
                  <c:v>-42.37473</c:v>
                </c:pt>
                <c:pt idx="7111">
                  <c:v>-42.37796</c:v>
                </c:pt>
                <c:pt idx="7112">
                  <c:v>-42.38591</c:v>
                </c:pt>
                <c:pt idx="7113">
                  <c:v>-42.37996</c:v>
                </c:pt>
                <c:pt idx="7114">
                  <c:v>-42.37377</c:v>
                </c:pt>
                <c:pt idx="7115">
                  <c:v>-42.39199</c:v>
                </c:pt>
                <c:pt idx="7116">
                  <c:v>-42.42455000000001</c:v>
                </c:pt>
                <c:pt idx="7117">
                  <c:v>-42.44308</c:v>
                </c:pt>
                <c:pt idx="7118">
                  <c:v>-42.45269</c:v>
                </c:pt>
                <c:pt idx="7119">
                  <c:v>-42.44839</c:v>
                </c:pt>
                <c:pt idx="7120">
                  <c:v>-42.45147999999999</c:v>
                </c:pt>
                <c:pt idx="7121">
                  <c:v>-42.45517</c:v>
                </c:pt>
                <c:pt idx="7122">
                  <c:v>-42.46212000000001</c:v>
                </c:pt>
                <c:pt idx="7123">
                  <c:v>-42.4497</c:v>
                </c:pt>
                <c:pt idx="7124">
                  <c:v>-42.43304000000001</c:v>
                </c:pt>
                <c:pt idx="7125">
                  <c:v>-42.411</c:v>
                </c:pt>
                <c:pt idx="7126">
                  <c:v>-42.36954</c:v>
                </c:pt>
                <c:pt idx="7127">
                  <c:v>-42.32632</c:v>
                </c:pt>
                <c:pt idx="7128">
                  <c:v>-42.30443</c:v>
                </c:pt>
                <c:pt idx="7129">
                  <c:v>-42.31332</c:v>
                </c:pt>
                <c:pt idx="7130">
                  <c:v>-42.32975000000001</c:v>
                </c:pt>
                <c:pt idx="7131">
                  <c:v>-42.32465</c:v>
                </c:pt>
                <c:pt idx="7132">
                  <c:v>-42.33945</c:v>
                </c:pt>
                <c:pt idx="7133">
                  <c:v>-42.31382</c:v>
                </c:pt>
                <c:pt idx="7134">
                  <c:v>-42.30540000000001</c:v>
                </c:pt>
                <c:pt idx="7135">
                  <c:v>-42.30488</c:v>
                </c:pt>
                <c:pt idx="7136">
                  <c:v>-42.27678</c:v>
                </c:pt>
                <c:pt idx="7137">
                  <c:v>-42.26391000000001</c:v>
                </c:pt>
                <c:pt idx="7138">
                  <c:v>-42.24225000000001</c:v>
                </c:pt>
                <c:pt idx="7139">
                  <c:v>-42.24491000000001</c:v>
                </c:pt>
                <c:pt idx="7140">
                  <c:v>-42.23888</c:v>
                </c:pt>
                <c:pt idx="7141">
                  <c:v>-42.21956</c:v>
                </c:pt>
                <c:pt idx="7142">
                  <c:v>-42.22328</c:v>
                </c:pt>
                <c:pt idx="7143">
                  <c:v>-42.22430000000001</c:v>
                </c:pt>
                <c:pt idx="7144">
                  <c:v>-42.19186000000001</c:v>
                </c:pt>
                <c:pt idx="7145">
                  <c:v>-42.183</c:v>
                </c:pt>
                <c:pt idx="7146">
                  <c:v>-42.13965</c:v>
                </c:pt>
                <c:pt idx="7147">
                  <c:v>-42.10563000000001</c:v>
                </c:pt>
                <c:pt idx="7148">
                  <c:v>-42.09236000000002</c:v>
                </c:pt>
                <c:pt idx="7149">
                  <c:v>-42.07169</c:v>
                </c:pt>
                <c:pt idx="7150">
                  <c:v>-42.04341</c:v>
                </c:pt>
                <c:pt idx="7151">
                  <c:v>-42.03259000000001</c:v>
                </c:pt>
                <c:pt idx="7152">
                  <c:v>-42.03427</c:v>
                </c:pt>
                <c:pt idx="7153">
                  <c:v>-42.02422</c:v>
                </c:pt>
                <c:pt idx="7154">
                  <c:v>-42.02481</c:v>
                </c:pt>
                <c:pt idx="7155">
                  <c:v>-42.07919000000001</c:v>
                </c:pt>
                <c:pt idx="7156">
                  <c:v>-42.14363</c:v>
                </c:pt>
                <c:pt idx="7157">
                  <c:v>-42.19391000000001</c:v>
                </c:pt>
                <c:pt idx="7158">
                  <c:v>-42.21161</c:v>
                </c:pt>
                <c:pt idx="7159">
                  <c:v>-42.20521000000001</c:v>
                </c:pt>
                <c:pt idx="7160">
                  <c:v>-42.17547000000001</c:v>
                </c:pt>
                <c:pt idx="7161">
                  <c:v>-42.14646</c:v>
                </c:pt>
                <c:pt idx="7162">
                  <c:v>-42.13226</c:v>
                </c:pt>
                <c:pt idx="7163">
                  <c:v>-42.11495</c:v>
                </c:pt>
                <c:pt idx="7164">
                  <c:v>-42.08923</c:v>
                </c:pt>
                <c:pt idx="7165">
                  <c:v>-42.05481</c:v>
                </c:pt>
                <c:pt idx="7166">
                  <c:v>-42.02089</c:v>
                </c:pt>
                <c:pt idx="7167">
                  <c:v>-41.98998</c:v>
                </c:pt>
                <c:pt idx="7168">
                  <c:v>-41.96898</c:v>
                </c:pt>
                <c:pt idx="7169">
                  <c:v>-41.94947</c:v>
                </c:pt>
                <c:pt idx="7170">
                  <c:v>-41.93425</c:v>
                </c:pt>
                <c:pt idx="7171">
                  <c:v>-41.92932000000001</c:v>
                </c:pt>
                <c:pt idx="7172">
                  <c:v>-41.92329</c:v>
                </c:pt>
                <c:pt idx="7173">
                  <c:v>-41.92763</c:v>
                </c:pt>
                <c:pt idx="7174">
                  <c:v>-41.87946</c:v>
                </c:pt>
                <c:pt idx="7175">
                  <c:v>-41.81382</c:v>
                </c:pt>
                <c:pt idx="7176">
                  <c:v>-41.77062</c:v>
                </c:pt>
                <c:pt idx="7177">
                  <c:v>-41.74784</c:v>
                </c:pt>
                <c:pt idx="7178">
                  <c:v>-41.73371000000001</c:v>
                </c:pt>
                <c:pt idx="7179">
                  <c:v>-41.73923000000001</c:v>
                </c:pt>
                <c:pt idx="7180">
                  <c:v>-41.75187</c:v>
                </c:pt>
                <c:pt idx="7181">
                  <c:v>-41.75951000000001</c:v>
                </c:pt>
                <c:pt idx="7182">
                  <c:v>-41.78696</c:v>
                </c:pt>
                <c:pt idx="7183">
                  <c:v>-41.83973</c:v>
                </c:pt>
                <c:pt idx="7184">
                  <c:v>-41.87078</c:v>
                </c:pt>
                <c:pt idx="7185">
                  <c:v>-41.88412</c:v>
                </c:pt>
                <c:pt idx="7186">
                  <c:v>-41.89306000000001</c:v>
                </c:pt>
                <c:pt idx="7187">
                  <c:v>-41.88623</c:v>
                </c:pt>
                <c:pt idx="7188">
                  <c:v>-41.90727</c:v>
                </c:pt>
                <c:pt idx="7189">
                  <c:v>-41.91423</c:v>
                </c:pt>
                <c:pt idx="7190">
                  <c:v>-41.92085</c:v>
                </c:pt>
                <c:pt idx="7191">
                  <c:v>-41.93359</c:v>
                </c:pt>
                <c:pt idx="7192">
                  <c:v>-41.96268000000001</c:v>
                </c:pt>
                <c:pt idx="7193">
                  <c:v>-41.99994</c:v>
                </c:pt>
                <c:pt idx="7194">
                  <c:v>-42.02708000000001</c:v>
                </c:pt>
                <c:pt idx="7195">
                  <c:v>-42.06161</c:v>
                </c:pt>
                <c:pt idx="7196">
                  <c:v>-42.09708000000001</c:v>
                </c:pt>
                <c:pt idx="7197">
                  <c:v>-42.10986</c:v>
                </c:pt>
                <c:pt idx="7198">
                  <c:v>-42.09845000000001</c:v>
                </c:pt>
                <c:pt idx="7199">
                  <c:v>-42.09914000000001</c:v>
                </c:pt>
                <c:pt idx="7200">
                  <c:v>-42.10335000000001</c:v>
                </c:pt>
                <c:pt idx="7201">
                  <c:v>-42.10196000000001</c:v>
                </c:pt>
                <c:pt idx="7202">
                  <c:v>-42.09671000000001</c:v>
                </c:pt>
                <c:pt idx="7203">
                  <c:v>-42.11481</c:v>
                </c:pt>
                <c:pt idx="7204">
                  <c:v>-42.14930000000001</c:v>
                </c:pt>
                <c:pt idx="7205">
                  <c:v>-42.19488</c:v>
                </c:pt>
                <c:pt idx="7206">
                  <c:v>-42.22055000000001</c:v>
                </c:pt>
                <c:pt idx="7207">
                  <c:v>-42.23749</c:v>
                </c:pt>
                <c:pt idx="7208">
                  <c:v>-42.2119</c:v>
                </c:pt>
                <c:pt idx="7209">
                  <c:v>-42.1515</c:v>
                </c:pt>
                <c:pt idx="7210">
                  <c:v>-42.12607000000001</c:v>
                </c:pt>
                <c:pt idx="7211">
                  <c:v>-42.13131000000001</c:v>
                </c:pt>
                <c:pt idx="7212">
                  <c:v>-42.12600000000001</c:v>
                </c:pt>
                <c:pt idx="7213">
                  <c:v>-42.13749</c:v>
                </c:pt>
                <c:pt idx="7214">
                  <c:v>-42.15231000000001</c:v>
                </c:pt>
                <c:pt idx="7215">
                  <c:v>-42.15841</c:v>
                </c:pt>
                <c:pt idx="7216">
                  <c:v>-42.17284</c:v>
                </c:pt>
                <c:pt idx="7217">
                  <c:v>-42.17904</c:v>
                </c:pt>
                <c:pt idx="7218">
                  <c:v>-42.17018</c:v>
                </c:pt>
                <c:pt idx="7219">
                  <c:v>-42.16037000000001</c:v>
                </c:pt>
                <c:pt idx="7220">
                  <c:v>-42.14138000000001</c:v>
                </c:pt>
                <c:pt idx="7221">
                  <c:v>-42.13439</c:v>
                </c:pt>
                <c:pt idx="7222">
                  <c:v>-42.13073000000001</c:v>
                </c:pt>
                <c:pt idx="7223">
                  <c:v>-42.10806</c:v>
                </c:pt>
                <c:pt idx="7224">
                  <c:v>-42.09708000000001</c:v>
                </c:pt>
                <c:pt idx="7225">
                  <c:v>-42.0808</c:v>
                </c:pt>
                <c:pt idx="7226">
                  <c:v>-42.07828000000001</c:v>
                </c:pt>
                <c:pt idx="7227">
                  <c:v>-42.09703000000001</c:v>
                </c:pt>
                <c:pt idx="7228">
                  <c:v>-42.10257000000001</c:v>
                </c:pt>
                <c:pt idx="7229">
                  <c:v>-42.11725</c:v>
                </c:pt>
                <c:pt idx="7230">
                  <c:v>-42.12835000000001</c:v>
                </c:pt>
                <c:pt idx="7231">
                  <c:v>-42.12973000000001</c:v>
                </c:pt>
                <c:pt idx="7232">
                  <c:v>-42.11911000000001</c:v>
                </c:pt>
                <c:pt idx="7233">
                  <c:v>-42.1088</c:v>
                </c:pt>
                <c:pt idx="7234">
                  <c:v>-42.10023</c:v>
                </c:pt>
                <c:pt idx="7235">
                  <c:v>-42.07793</c:v>
                </c:pt>
                <c:pt idx="7236">
                  <c:v>-42.06716</c:v>
                </c:pt>
                <c:pt idx="7237">
                  <c:v>-42.06553000000001</c:v>
                </c:pt>
                <c:pt idx="7238">
                  <c:v>-42.0765</c:v>
                </c:pt>
                <c:pt idx="7239">
                  <c:v>-42.09310000000001</c:v>
                </c:pt>
                <c:pt idx="7240">
                  <c:v>-42.10386</c:v>
                </c:pt>
                <c:pt idx="7241">
                  <c:v>-42.11262</c:v>
                </c:pt>
                <c:pt idx="7242">
                  <c:v>-42.13977000000001</c:v>
                </c:pt>
                <c:pt idx="7243">
                  <c:v>-42.17010000000001</c:v>
                </c:pt>
                <c:pt idx="7244">
                  <c:v>-42.20861000000001</c:v>
                </c:pt>
                <c:pt idx="7245">
                  <c:v>-42.24489</c:v>
                </c:pt>
                <c:pt idx="7246">
                  <c:v>-42.27668000000001</c:v>
                </c:pt>
                <c:pt idx="7247">
                  <c:v>-42.29312000000001</c:v>
                </c:pt>
                <c:pt idx="7248">
                  <c:v>-42.32442</c:v>
                </c:pt>
                <c:pt idx="7249">
                  <c:v>-42.34941</c:v>
                </c:pt>
                <c:pt idx="7250">
                  <c:v>-42.35576</c:v>
                </c:pt>
                <c:pt idx="7251">
                  <c:v>-42.36416000000001</c:v>
                </c:pt>
                <c:pt idx="7252">
                  <c:v>-42.37057</c:v>
                </c:pt>
                <c:pt idx="7253">
                  <c:v>-42.34845</c:v>
                </c:pt>
                <c:pt idx="7254">
                  <c:v>-42.32428</c:v>
                </c:pt>
                <c:pt idx="7255">
                  <c:v>-42.33212</c:v>
                </c:pt>
                <c:pt idx="7256">
                  <c:v>-42.3504</c:v>
                </c:pt>
                <c:pt idx="7257">
                  <c:v>-42.33916</c:v>
                </c:pt>
                <c:pt idx="7258">
                  <c:v>-42.34644</c:v>
                </c:pt>
                <c:pt idx="7259">
                  <c:v>-42.37762</c:v>
                </c:pt>
                <c:pt idx="7260">
                  <c:v>-42.44134</c:v>
                </c:pt>
                <c:pt idx="7261">
                  <c:v>-42.48023</c:v>
                </c:pt>
                <c:pt idx="7262">
                  <c:v>-42.50109</c:v>
                </c:pt>
                <c:pt idx="7263">
                  <c:v>-42.501</c:v>
                </c:pt>
                <c:pt idx="7264">
                  <c:v>-42.49041000000001</c:v>
                </c:pt>
                <c:pt idx="7265">
                  <c:v>-42.48764999999999</c:v>
                </c:pt>
                <c:pt idx="7266">
                  <c:v>-42.4719</c:v>
                </c:pt>
                <c:pt idx="7267">
                  <c:v>-42.45639</c:v>
                </c:pt>
                <c:pt idx="7268">
                  <c:v>-42.44122</c:v>
                </c:pt>
                <c:pt idx="7269">
                  <c:v>-42.43309</c:v>
                </c:pt>
                <c:pt idx="7270">
                  <c:v>-42.40321</c:v>
                </c:pt>
                <c:pt idx="7271">
                  <c:v>-42.37324</c:v>
                </c:pt>
                <c:pt idx="7272">
                  <c:v>-42.36095</c:v>
                </c:pt>
                <c:pt idx="7273">
                  <c:v>-42.34963</c:v>
                </c:pt>
                <c:pt idx="7274">
                  <c:v>-42.34257</c:v>
                </c:pt>
                <c:pt idx="7275">
                  <c:v>-42.33447</c:v>
                </c:pt>
                <c:pt idx="7276">
                  <c:v>-42.31352</c:v>
                </c:pt>
                <c:pt idx="7277">
                  <c:v>-42.28122</c:v>
                </c:pt>
                <c:pt idx="7278">
                  <c:v>-42.26157000000001</c:v>
                </c:pt>
                <c:pt idx="7279">
                  <c:v>-42.24532000000001</c:v>
                </c:pt>
                <c:pt idx="7280">
                  <c:v>-42.24944</c:v>
                </c:pt>
                <c:pt idx="7281">
                  <c:v>-42.24426</c:v>
                </c:pt>
                <c:pt idx="7282">
                  <c:v>-42.23437000000001</c:v>
                </c:pt>
                <c:pt idx="7283">
                  <c:v>-42.21404</c:v>
                </c:pt>
                <c:pt idx="7284">
                  <c:v>-42.19694000000001</c:v>
                </c:pt>
                <c:pt idx="7285">
                  <c:v>-42.16341000000001</c:v>
                </c:pt>
                <c:pt idx="7286">
                  <c:v>-42.12190000000001</c:v>
                </c:pt>
                <c:pt idx="7287">
                  <c:v>-42.08210000000001</c:v>
                </c:pt>
                <c:pt idx="7288">
                  <c:v>-42.04464</c:v>
                </c:pt>
                <c:pt idx="7289">
                  <c:v>-42.02704</c:v>
                </c:pt>
                <c:pt idx="7290">
                  <c:v>-42.00696000000001</c:v>
                </c:pt>
                <c:pt idx="7291">
                  <c:v>-41.99476000000001</c:v>
                </c:pt>
                <c:pt idx="7292">
                  <c:v>-41.99126</c:v>
                </c:pt>
                <c:pt idx="7293">
                  <c:v>-41.97982</c:v>
                </c:pt>
                <c:pt idx="7294">
                  <c:v>-41.97277000000001</c:v>
                </c:pt>
                <c:pt idx="7295">
                  <c:v>-41.9777</c:v>
                </c:pt>
                <c:pt idx="7296">
                  <c:v>-41.99954</c:v>
                </c:pt>
                <c:pt idx="7297">
                  <c:v>-42.01908</c:v>
                </c:pt>
                <c:pt idx="7298">
                  <c:v>-42.05924</c:v>
                </c:pt>
                <c:pt idx="7299">
                  <c:v>-42.06985</c:v>
                </c:pt>
                <c:pt idx="7300">
                  <c:v>-42.06691000000001</c:v>
                </c:pt>
                <c:pt idx="7301">
                  <c:v>-42.09054000000001</c:v>
                </c:pt>
                <c:pt idx="7302">
                  <c:v>-42.14101</c:v>
                </c:pt>
                <c:pt idx="7303">
                  <c:v>-42.19323000000001</c:v>
                </c:pt>
                <c:pt idx="7304">
                  <c:v>-42.22934000000001</c:v>
                </c:pt>
                <c:pt idx="7305">
                  <c:v>-42.25610000000001</c:v>
                </c:pt>
                <c:pt idx="7306">
                  <c:v>-42.27026</c:v>
                </c:pt>
                <c:pt idx="7307">
                  <c:v>-42.30317</c:v>
                </c:pt>
                <c:pt idx="7308">
                  <c:v>-42.30867</c:v>
                </c:pt>
                <c:pt idx="7309">
                  <c:v>-42.35217</c:v>
                </c:pt>
                <c:pt idx="7310">
                  <c:v>-42.35716</c:v>
                </c:pt>
                <c:pt idx="7311">
                  <c:v>-42.35126999999999</c:v>
                </c:pt>
                <c:pt idx="7312">
                  <c:v>-42.34738</c:v>
                </c:pt>
                <c:pt idx="7313">
                  <c:v>-42.33855000000001</c:v>
                </c:pt>
                <c:pt idx="7314">
                  <c:v>-42.34997</c:v>
                </c:pt>
                <c:pt idx="7315">
                  <c:v>-42.35375</c:v>
                </c:pt>
                <c:pt idx="7316">
                  <c:v>-42.35165999999997</c:v>
                </c:pt>
                <c:pt idx="7317">
                  <c:v>-42.33892</c:v>
                </c:pt>
                <c:pt idx="7318">
                  <c:v>-42.33218</c:v>
                </c:pt>
                <c:pt idx="7319">
                  <c:v>-42.31812</c:v>
                </c:pt>
                <c:pt idx="7320">
                  <c:v>-42.31386999999999</c:v>
                </c:pt>
                <c:pt idx="7321">
                  <c:v>-42.31131</c:v>
                </c:pt>
                <c:pt idx="7322">
                  <c:v>-42.31255</c:v>
                </c:pt>
                <c:pt idx="7323">
                  <c:v>-42.31997</c:v>
                </c:pt>
                <c:pt idx="7324">
                  <c:v>-42.31982</c:v>
                </c:pt>
                <c:pt idx="7325">
                  <c:v>-42.33464</c:v>
                </c:pt>
                <c:pt idx="7326">
                  <c:v>-42.34517</c:v>
                </c:pt>
                <c:pt idx="7327">
                  <c:v>-42.35745999999997</c:v>
                </c:pt>
                <c:pt idx="7328">
                  <c:v>-42.36626</c:v>
                </c:pt>
                <c:pt idx="7329">
                  <c:v>-42.35488999999997</c:v>
                </c:pt>
                <c:pt idx="7330">
                  <c:v>-42.37064</c:v>
                </c:pt>
                <c:pt idx="7331">
                  <c:v>-42.37872</c:v>
                </c:pt>
                <c:pt idx="7332">
                  <c:v>-42.3937</c:v>
                </c:pt>
                <c:pt idx="7333">
                  <c:v>-42.41951</c:v>
                </c:pt>
                <c:pt idx="7334">
                  <c:v>-42.43807</c:v>
                </c:pt>
                <c:pt idx="7335">
                  <c:v>-42.44008</c:v>
                </c:pt>
                <c:pt idx="7336">
                  <c:v>-42.45073</c:v>
                </c:pt>
                <c:pt idx="7337">
                  <c:v>-42.43966</c:v>
                </c:pt>
                <c:pt idx="7338">
                  <c:v>-42.42165</c:v>
                </c:pt>
                <c:pt idx="7339">
                  <c:v>-42.38631</c:v>
                </c:pt>
                <c:pt idx="7340">
                  <c:v>-42.36328</c:v>
                </c:pt>
                <c:pt idx="7341">
                  <c:v>-42.34514</c:v>
                </c:pt>
                <c:pt idx="7342">
                  <c:v>-42.31552000000001</c:v>
                </c:pt>
                <c:pt idx="7343">
                  <c:v>-42.28919000000001</c:v>
                </c:pt>
                <c:pt idx="7344">
                  <c:v>-42.28295000000001</c:v>
                </c:pt>
                <c:pt idx="7345">
                  <c:v>-42.25167</c:v>
                </c:pt>
                <c:pt idx="7346">
                  <c:v>-42.22591000000003</c:v>
                </c:pt>
                <c:pt idx="7347">
                  <c:v>-42.21821000000001</c:v>
                </c:pt>
                <c:pt idx="7348">
                  <c:v>-42.20753000000001</c:v>
                </c:pt>
                <c:pt idx="7349">
                  <c:v>-42.21213000000001</c:v>
                </c:pt>
                <c:pt idx="7350">
                  <c:v>-42.22216000000001</c:v>
                </c:pt>
                <c:pt idx="7351">
                  <c:v>-42.23862000000001</c:v>
                </c:pt>
                <c:pt idx="7352">
                  <c:v>-42.25083</c:v>
                </c:pt>
                <c:pt idx="7353">
                  <c:v>-42.27591000000001</c:v>
                </c:pt>
                <c:pt idx="7354">
                  <c:v>-42.29957000000001</c:v>
                </c:pt>
                <c:pt idx="7355">
                  <c:v>-42.33962</c:v>
                </c:pt>
                <c:pt idx="7356">
                  <c:v>-42.34991</c:v>
                </c:pt>
                <c:pt idx="7357">
                  <c:v>-42.36836</c:v>
                </c:pt>
                <c:pt idx="7358">
                  <c:v>-42.38596</c:v>
                </c:pt>
                <c:pt idx="7359">
                  <c:v>-42.4006</c:v>
                </c:pt>
                <c:pt idx="7360">
                  <c:v>-42.41554</c:v>
                </c:pt>
                <c:pt idx="7361">
                  <c:v>-42.42271000000001</c:v>
                </c:pt>
                <c:pt idx="7362">
                  <c:v>-42.41979</c:v>
                </c:pt>
                <c:pt idx="7363">
                  <c:v>-42.40676000000001</c:v>
                </c:pt>
                <c:pt idx="7364">
                  <c:v>-42.39849</c:v>
                </c:pt>
                <c:pt idx="7365">
                  <c:v>-42.39022000000001</c:v>
                </c:pt>
                <c:pt idx="7366">
                  <c:v>-42.38963</c:v>
                </c:pt>
                <c:pt idx="7367">
                  <c:v>-42.39376</c:v>
                </c:pt>
                <c:pt idx="7368">
                  <c:v>-42.38445999999999</c:v>
                </c:pt>
                <c:pt idx="7369">
                  <c:v>-42.37297</c:v>
                </c:pt>
                <c:pt idx="7370">
                  <c:v>-42.37635</c:v>
                </c:pt>
                <c:pt idx="7371">
                  <c:v>-42.36315000000001</c:v>
                </c:pt>
                <c:pt idx="7372">
                  <c:v>-42.35914</c:v>
                </c:pt>
                <c:pt idx="7373">
                  <c:v>-42.3429</c:v>
                </c:pt>
                <c:pt idx="7374">
                  <c:v>-42.32714</c:v>
                </c:pt>
                <c:pt idx="7375">
                  <c:v>-42.32610000000001</c:v>
                </c:pt>
                <c:pt idx="7376">
                  <c:v>-42.31055</c:v>
                </c:pt>
                <c:pt idx="7377">
                  <c:v>-42.32268000000001</c:v>
                </c:pt>
                <c:pt idx="7378">
                  <c:v>-42.3319</c:v>
                </c:pt>
                <c:pt idx="7379">
                  <c:v>-42.34311</c:v>
                </c:pt>
                <c:pt idx="7380">
                  <c:v>-42.34346</c:v>
                </c:pt>
                <c:pt idx="7381">
                  <c:v>-42.34177</c:v>
                </c:pt>
                <c:pt idx="7382">
                  <c:v>-42.35875</c:v>
                </c:pt>
                <c:pt idx="7383">
                  <c:v>-42.3717</c:v>
                </c:pt>
                <c:pt idx="7384">
                  <c:v>-42.36974</c:v>
                </c:pt>
                <c:pt idx="7385">
                  <c:v>-42.3526</c:v>
                </c:pt>
                <c:pt idx="7386">
                  <c:v>-42.35316</c:v>
                </c:pt>
                <c:pt idx="7387">
                  <c:v>-42.37193</c:v>
                </c:pt>
                <c:pt idx="7388">
                  <c:v>-42.37977</c:v>
                </c:pt>
                <c:pt idx="7389">
                  <c:v>-42.3873</c:v>
                </c:pt>
                <c:pt idx="7390">
                  <c:v>-42.3997</c:v>
                </c:pt>
                <c:pt idx="7391">
                  <c:v>-42.39945</c:v>
                </c:pt>
                <c:pt idx="7392">
                  <c:v>-42.41403</c:v>
                </c:pt>
                <c:pt idx="7393">
                  <c:v>-42.45269</c:v>
                </c:pt>
                <c:pt idx="7394">
                  <c:v>-42.47396000000001</c:v>
                </c:pt>
                <c:pt idx="7395">
                  <c:v>-42.48869</c:v>
                </c:pt>
                <c:pt idx="7396">
                  <c:v>-42.49233000000001</c:v>
                </c:pt>
                <c:pt idx="7397">
                  <c:v>-42.51282</c:v>
                </c:pt>
                <c:pt idx="7398">
                  <c:v>-42.51023</c:v>
                </c:pt>
                <c:pt idx="7399">
                  <c:v>-42.49503000000001</c:v>
                </c:pt>
                <c:pt idx="7400">
                  <c:v>-42.47576</c:v>
                </c:pt>
                <c:pt idx="7401">
                  <c:v>-42.44596000000001</c:v>
                </c:pt>
                <c:pt idx="7402">
                  <c:v>-42.43911000000001</c:v>
                </c:pt>
                <c:pt idx="7403">
                  <c:v>-42.44332</c:v>
                </c:pt>
                <c:pt idx="7404">
                  <c:v>-42.45699</c:v>
                </c:pt>
                <c:pt idx="7405">
                  <c:v>-42.48122</c:v>
                </c:pt>
                <c:pt idx="7406">
                  <c:v>-42.52221000000001</c:v>
                </c:pt>
                <c:pt idx="7407">
                  <c:v>-42.53209000000001</c:v>
                </c:pt>
                <c:pt idx="7408">
                  <c:v>-42.53116</c:v>
                </c:pt>
                <c:pt idx="7409">
                  <c:v>-42.5577</c:v>
                </c:pt>
                <c:pt idx="7410">
                  <c:v>-42.59078</c:v>
                </c:pt>
                <c:pt idx="7411">
                  <c:v>-42.57629</c:v>
                </c:pt>
                <c:pt idx="7412">
                  <c:v>-42.58101</c:v>
                </c:pt>
                <c:pt idx="7413">
                  <c:v>-42.59121000000001</c:v>
                </c:pt>
                <c:pt idx="7414">
                  <c:v>-42.57807000000001</c:v>
                </c:pt>
                <c:pt idx="7415">
                  <c:v>-42.57463</c:v>
                </c:pt>
                <c:pt idx="7416">
                  <c:v>-42.58651000000001</c:v>
                </c:pt>
                <c:pt idx="7417">
                  <c:v>-42.60947</c:v>
                </c:pt>
                <c:pt idx="7418">
                  <c:v>-42.63452</c:v>
                </c:pt>
                <c:pt idx="7419">
                  <c:v>-42.63078</c:v>
                </c:pt>
                <c:pt idx="7420">
                  <c:v>-42.62049000000001</c:v>
                </c:pt>
                <c:pt idx="7421">
                  <c:v>-42.62704</c:v>
                </c:pt>
                <c:pt idx="7422">
                  <c:v>-42.61676000000001</c:v>
                </c:pt>
                <c:pt idx="7423">
                  <c:v>-42.58152</c:v>
                </c:pt>
                <c:pt idx="7424">
                  <c:v>-42.56895000000001</c:v>
                </c:pt>
                <c:pt idx="7425">
                  <c:v>-42.56567000000001</c:v>
                </c:pt>
                <c:pt idx="7426">
                  <c:v>-42.58006</c:v>
                </c:pt>
                <c:pt idx="7427">
                  <c:v>-42.59705</c:v>
                </c:pt>
                <c:pt idx="7428">
                  <c:v>-42.61326</c:v>
                </c:pt>
                <c:pt idx="7429">
                  <c:v>-42.63783</c:v>
                </c:pt>
                <c:pt idx="7430">
                  <c:v>-42.66567000000001</c:v>
                </c:pt>
                <c:pt idx="7431">
                  <c:v>-42.66333000000001</c:v>
                </c:pt>
                <c:pt idx="7432">
                  <c:v>-42.67350000000001</c:v>
                </c:pt>
                <c:pt idx="7433">
                  <c:v>-42.66851000000001</c:v>
                </c:pt>
                <c:pt idx="7434">
                  <c:v>-42.6815</c:v>
                </c:pt>
                <c:pt idx="7435">
                  <c:v>-42.6918</c:v>
                </c:pt>
                <c:pt idx="7436">
                  <c:v>-42.69895000000003</c:v>
                </c:pt>
                <c:pt idx="7437">
                  <c:v>-42.69548</c:v>
                </c:pt>
                <c:pt idx="7438">
                  <c:v>-42.69827000000001</c:v>
                </c:pt>
                <c:pt idx="7439">
                  <c:v>-42.69350000000001</c:v>
                </c:pt>
                <c:pt idx="7440">
                  <c:v>-42.67569</c:v>
                </c:pt>
                <c:pt idx="7441">
                  <c:v>-42.67405</c:v>
                </c:pt>
                <c:pt idx="7442">
                  <c:v>-42.66949</c:v>
                </c:pt>
                <c:pt idx="7443">
                  <c:v>-42.67513000000001</c:v>
                </c:pt>
                <c:pt idx="7444">
                  <c:v>-42.65347</c:v>
                </c:pt>
                <c:pt idx="7445">
                  <c:v>-42.63817000000001</c:v>
                </c:pt>
                <c:pt idx="7446">
                  <c:v>-42.60501000000001</c:v>
                </c:pt>
                <c:pt idx="7447">
                  <c:v>-42.58107</c:v>
                </c:pt>
                <c:pt idx="7448">
                  <c:v>-42.56237000000001</c:v>
                </c:pt>
                <c:pt idx="7449">
                  <c:v>-42.5407</c:v>
                </c:pt>
                <c:pt idx="7450">
                  <c:v>-42.52539000000001</c:v>
                </c:pt>
                <c:pt idx="7451">
                  <c:v>-42.52415000000001</c:v>
                </c:pt>
                <c:pt idx="7452">
                  <c:v>-42.52698</c:v>
                </c:pt>
                <c:pt idx="7453">
                  <c:v>-42.52295000000001</c:v>
                </c:pt>
                <c:pt idx="7454">
                  <c:v>-42.54146</c:v>
                </c:pt>
                <c:pt idx="7455">
                  <c:v>-42.55673</c:v>
                </c:pt>
                <c:pt idx="7456">
                  <c:v>-42.58195</c:v>
                </c:pt>
                <c:pt idx="7457">
                  <c:v>-42.59343000000001</c:v>
                </c:pt>
                <c:pt idx="7458">
                  <c:v>-42.59094</c:v>
                </c:pt>
                <c:pt idx="7459">
                  <c:v>-42.5885</c:v>
                </c:pt>
                <c:pt idx="7460">
                  <c:v>-42.58696</c:v>
                </c:pt>
                <c:pt idx="7461">
                  <c:v>-42.57832000000001</c:v>
                </c:pt>
                <c:pt idx="7462">
                  <c:v>-42.56742000000001</c:v>
                </c:pt>
                <c:pt idx="7463">
                  <c:v>-42.54305</c:v>
                </c:pt>
                <c:pt idx="7464">
                  <c:v>-42.53547000000001</c:v>
                </c:pt>
                <c:pt idx="7465">
                  <c:v>-42.52951000000001</c:v>
                </c:pt>
                <c:pt idx="7466">
                  <c:v>-42.50999</c:v>
                </c:pt>
                <c:pt idx="7467">
                  <c:v>-42.47883</c:v>
                </c:pt>
                <c:pt idx="7468">
                  <c:v>-42.45688</c:v>
                </c:pt>
                <c:pt idx="7469">
                  <c:v>-42.41708</c:v>
                </c:pt>
                <c:pt idx="7470">
                  <c:v>-42.40718</c:v>
                </c:pt>
                <c:pt idx="7471">
                  <c:v>-42.39492000000001</c:v>
                </c:pt>
                <c:pt idx="7472">
                  <c:v>-42.41784999999999</c:v>
                </c:pt>
                <c:pt idx="7473">
                  <c:v>-42.41291000000001</c:v>
                </c:pt>
                <c:pt idx="7474">
                  <c:v>-42.45003</c:v>
                </c:pt>
                <c:pt idx="7475">
                  <c:v>-42.46022</c:v>
                </c:pt>
                <c:pt idx="7476">
                  <c:v>-42.46679</c:v>
                </c:pt>
                <c:pt idx="7477">
                  <c:v>-42.48812</c:v>
                </c:pt>
                <c:pt idx="7478">
                  <c:v>-42.51444</c:v>
                </c:pt>
                <c:pt idx="7479">
                  <c:v>-42.52697000000001</c:v>
                </c:pt>
                <c:pt idx="7480">
                  <c:v>-42.54166</c:v>
                </c:pt>
                <c:pt idx="7481">
                  <c:v>-42.5429</c:v>
                </c:pt>
                <c:pt idx="7482">
                  <c:v>-42.56783</c:v>
                </c:pt>
                <c:pt idx="7483">
                  <c:v>-42.58147</c:v>
                </c:pt>
                <c:pt idx="7484">
                  <c:v>-42.58366</c:v>
                </c:pt>
                <c:pt idx="7485">
                  <c:v>-42.57611000000001</c:v>
                </c:pt>
                <c:pt idx="7486">
                  <c:v>-42.57943</c:v>
                </c:pt>
                <c:pt idx="7487">
                  <c:v>-42.58459</c:v>
                </c:pt>
                <c:pt idx="7488">
                  <c:v>-42.59347</c:v>
                </c:pt>
                <c:pt idx="7489">
                  <c:v>-42.59972000000001</c:v>
                </c:pt>
                <c:pt idx="7490">
                  <c:v>-42.59952000000001</c:v>
                </c:pt>
                <c:pt idx="7491">
                  <c:v>-42.58468999999999</c:v>
                </c:pt>
                <c:pt idx="7492">
                  <c:v>-42.56322</c:v>
                </c:pt>
                <c:pt idx="7493">
                  <c:v>-42.54422</c:v>
                </c:pt>
                <c:pt idx="7494">
                  <c:v>-42.53317000000001</c:v>
                </c:pt>
                <c:pt idx="7495">
                  <c:v>-42.50883</c:v>
                </c:pt>
                <c:pt idx="7496">
                  <c:v>-42.49144</c:v>
                </c:pt>
                <c:pt idx="7497">
                  <c:v>-42.48504</c:v>
                </c:pt>
                <c:pt idx="7498">
                  <c:v>-42.47778</c:v>
                </c:pt>
                <c:pt idx="7499">
                  <c:v>-42.46241000000001</c:v>
                </c:pt>
                <c:pt idx="7500">
                  <c:v>-42.42603000000001</c:v>
                </c:pt>
                <c:pt idx="7501">
                  <c:v>-42.4248</c:v>
                </c:pt>
                <c:pt idx="7502">
                  <c:v>-42.41141</c:v>
                </c:pt>
                <c:pt idx="7503">
                  <c:v>-42.39611000000001</c:v>
                </c:pt>
                <c:pt idx="7504">
                  <c:v>-42.38182999999999</c:v>
                </c:pt>
                <c:pt idx="7505">
                  <c:v>-42.37988</c:v>
                </c:pt>
                <c:pt idx="7506">
                  <c:v>-42.37848</c:v>
                </c:pt>
                <c:pt idx="7507">
                  <c:v>-42.35688999999999</c:v>
                </c:pt>
                <c:pt idx="7508">
                  <c:v>-42.35648</c:v>
                </c:pt>
                <c:pt idx="7509">
                  <c:v>-42.34719</c:v>
                </c:pt>
                <c:pt idx="7510">
                  <c:v>-42.35218</c:v>
                </c:pt>
                <c:pt idx="7511">
                  <c:v>-42.3544</c:v>
                </c:pt>
                <c:pt idx="7512">
                  <c:v>-42.35066</c:v>
                </c:pt>
                <c:pt idx="7513">
                  <c:v>-42.37246</c:v>
                </c:pt>
                <c:pt idx="7514">
                  <c:v>-42.40162</c:v>
                </c:pt>
                <c:pt idx="7515">
                  <c:v>-42.41778</c:v>
                </c:pt>
                <c:pt idx="7516">
                  <c:v>-42.42687</c:v>
                </c:pt>
                <c:pt idx="7517">
                  <c:v>-42.44452</c:v>
                </c:pt>
                <c:pt idx="7518">
                  <c:v>-42.47084</c:v>
                </c:pt>
                <c:pt idx="7519">
                  <c:v>-42.49024</c:v>
                </c:pt>
                <c:pt idx="7520">
                  <c:v>-42.50574</c:v>
                </c:pt>
                <c:pt idx="7521">
                  <c:v>-42.50822</c:v>
                </c:pt>
                <c:pt idx="7522">
                  <c:v>-42.51041</c:v>
                </c:pt>
                <c:pt idx="7523">
                  <c:v>-42.52674000000001</c:v>
                </c:pt>
                <c:pt idx="7524">
                  <c:v>-42.53638</c:v>
                </c:pt>
                <c:pt idx="7525">
                  <c:v>-42.5426</c:v>
                </c:pt>
                <c:pt idx="7526">
                  <c:v>-42.53563000000001</c:v>
                </c:pt>
                <c:pt idx="7527">
                  <c:v>-42.5266</c:v>
                </c:pt>
                <c:pt idx="7528">
                  <c:v>-42.53871000000001</c:v>
                </c:pt>
                <c:pt idx="7529">
                  <c:v>-42.55521</c:v>
                </c:pt>
                <c:pt idx="7530">
                  <c:v>-42.5465</c:v>
                </c:pt>
                <c:pt idx="7531">
                  <c:v>-42.54594</c:v>
                </c:pt>
                <c:pt idx="7532">
                  <c:v>-42.56330000000001</c:v>
                </c:pt>
                <c:pt idx="7533">
                  <c:v>-42.5508</c:v>
                </c:pt>
                <c:pt idx="7534">
                  <c:v>-42.56266</c:v>
                </c:pt>
                <c:pt idx="7535">
                  <c:v>-42.53889</c:v>
                </c:pt>
                <c:pt idx="7536">
                  <c:v>-42.51633000000001</c:v>
                </c:pt>
                <c:pt idx="7537">
                  <c:v>-42.48838000000001</c:v>
                </c:pt>
                <c:pt idx="7538">
                  <c:v>-42.45992</c:v>
                </c:pt>
                <c:pt idx="7539">
                  <c:v>-42.45283</c:v>
                </c:pt>
                <c:pt idx="7540">
                  <c:v>-42.42683</c:v>
                </c:pt>
                <c:pt idx="7541">
                  <c:v>-42.40854</c:v>
                </c:pt>
                <c:pt idx="7542">
                  <c:v>-42.41138</c:v>
                </c:pt>
                <c:pt idx="7543">
                  <c:v>-42.43283</c:v>
                </c:pt>
                <c:pt idx="7544">
                  <c:v>-42.43704</c:v>
                </c:pt>
                <c:pt idx="7545">
                  <c:v>-42.43095</c:v>
                </c:pt>
                <c:pt idx="7546">
                  <c:v>-42.4183</c:v>
                </c:pt>
                <c:pt idx="7547">
                  <c:v>-42.4044</c:v>
                </c:pt>
                <c:pt idx="7548">
                  <c:v>-42.36292</c:v>
                </c:pt>
                <c:pt idx="7549">
                  <c:v>-42.32878</c:v>
                </c:pt>
                <c:pt idx="7550">
                  <c:v>-42.29396000000001</c:v>
                </c:pt>
                <c:pt idx="7551">
                  <c:v>-42.29026000000001</c:v>
                </c:pt>
                <c:pt idx="7552">
                  <c:v>-42.26588</c:v>
                </c:pt>
                <c:pt idx="7553">
                  <c:v>-42.25605</c:v>
                </c:pt>
                <c:pt idx="7554">
                  <c:v>-42.27128</c:v>
                </c:pt>
                <c:pt idx="7555">
                  <c:v>-42.28226</c:v>
                </c:pt>
                <c:pt idx="7556">
                  <c:v>-42.29746</c:v>
                </c:pt>
                <c:pt idx="7557">
                  <c:v>-42.29922000000001</c:v>
                </c:pt>
                <c:pt idx="7558">
                  <c:v>-42.31758</c:v>
                </c:pt>
                <c:pt idx="7559">
                  <c:v>-42.33738</c:v>
                </c:pt>
                <c:pt idx="7560">
                  <c:v>-42.34994</c:v>
                </c:pt>
                <c:pt idx="7561">
                  <c:v>-42.36550000000001</c:v>
                </c:pt>
                <c:pt idx="7562">
                  <c:v>-42.35794</c:v>
                </c:pt>
                <c:pt idx="7563">
                  <c:v>-42.38525</c:v>
                </c:pt>
                <c:pt idx="7564">
                  <c:v>-42.37936000000001</c:v>
                </c:pt>
                <c:pt idx="7565">
                  <c:v>-42.38146999999999</c:v>
                </c:pt>
                <c:pt idx="7566">
                  <c:v>-42.38108</c:v>
                </c:pt>
                <c:pt idx="7567">
                  <c:v>-42.37893000000001</c:v>
                </c:pt>
                <c:pt idx="7568">
                  <c:v>-42.38976</c:v>
                </c:pt>
                <c:pt idx="7569">
                  <c:v>-42.40216</c:v>
                </c:pt>
                <c:pt idx="7570">
                  <c:v>-42.39025</c:v>
                </c:pt>
                <c:pt idx="7571">
                  <c:v>-42.38035</c:v>
                </c:pt>
                <c:pt idx="7572">
                  <c:v>-42.39048</c:v>
                </c:pt>
                <c:pt idx="7573">
                  <c:v>-42.38424999999999</c:v>
                </c:pt>
                <c:pt idx="7574">
                  <c:v>-42.36361</c:v>
                </c:pt>
                <c:pt idx="7575">
                  <c:v>-42.37131</c:v>
                </c:pt>
                <c:pt idx="7576">
                  <c:v>-42.37882</c:v>
                </c:pt>
                <c:pt idx="7577">
                  <c:v>-42.38073</c:v>
                </c:pt>
                <c:pt idx="7578">
                  <c:v>-42.39339000000001</c:v>
                </c:pt>
                <c:pt idx="7579">
                  <c:v>-42.41068</c:v>
                </c:pt>
                <c:pt idx="7580">
                  <c:v>-42.40866</c:v>
                </c:pt>
                <c:pt idx="7581">
                  <c:v>-42.43102</c:v>
                </c:pt>
                <c:pt idx="7582">
                  <c:v>-42.46474000000001</c:v>
                </c:pt>
                <c:pt idx="7583">
                  <c:v>-42.46984</c:v>
                </c:pt>
                <c:pt idx="7584">
                  <c:v>-42.43934</c:v>
                </c:pt>
                <c:pt idx="7585">
                  <c:v>-42.4258</c:v>
                </c:pt>
                <c:pt idx="7586">
                  <c:v>-42.40568</c:v>
                </c:pt>
                <c:pt idx="7587">
                  <c:v>-42.37606</c:v>
                </c:pt>
                <c:pt idx="7588">
                  <c:v>-42.36870000000001</c:v>
                </c:pt>
                <c:pt idx="7589">
                  <c:v>-42.37302</c:v>
                </c:pt>
                <c:pt idx="7590">
                  <c:v>-42.40271000000001</c:v>
                </c:pt>
                <c:pt idx="7591">
                  <c:v>-42.44463</c:v>
                </c:pt>
                <c:pt idx="7592">
                  <c:v>-42.4977</c:v>
                </c:pt>
                <c:pt idx="7593">
                  <c:v>-42.52949</c:v>
                </c:pt>
                <c:pt idx="7594">
                  <c:v>-42.52898000000001</c:v>
                </c:pt>
                <c:pt idx="7595">
                  <c:v>-42.50163</c:v>
                </c:pt>
                <c:pt idx="7596">
                  <c:v>-42.47177</c:v>
                </c:pt>
                <c:pt idx="7597">
                  <c:v>-42.43697</c:v>
                </c:pt>
                <c:pt idx="7598">
                  <c:v>-42.41662</c:v>
                </c:pt>
                <c:pt idx="7599">
                  <c:v>-42.40785</c:v>
                </c:pt>
                <c:pt idx="7600">
                  <c:v>-42.39683</c:v>
                </c:pt>
                <c:pt idx="7601">
                  <c:v>-42.3948</c:v>
                </c:pt>
                <c:pt idx="7602">
                  <c:v>-42.39698000000001</c:v>
                </c:pt>
                <c:pt idx="7603">
                  <c:v>-42.42516000000001</c:v>
                </c:pt>
                <c:pt idx="7604">
                  <c:v>-42.46144</c:v>
                </c:pt>
                <c:pt idx="7605">
                  <c:v>-42.47425</c:v>
                </c:pt>
                <c:pt idx="7606">
                  <c:v>-42.4573</c:v>
                </c:pt>
                <c:pt idx="7607">
                  <c:v>-42.45635</c:v>
                </c:pt>
                <c:pt idx="7608">
                  <c:v>-42.4632</c:v>
                </c:pt>
                <c:pt idx="7609">
                  <c:v>-42.46655000000001</c:v>
                </c:pt>
                <c:pt idx="7610">
                  <c:v>-42.47433</c:v>
                </c:pt>
                <c:pt idx="7611">
                  <c:v>-42.48648</c:v>
                </c:pt>
                <c:pt idx="7612">
                  <c:v>-42.52995000000001</c:v>
                </c:pt>
                <c:pt idx="7613">
                  <c:v>-42.54250000000001</c:v>
                </c:pt>
                <c:pt idx="7614">
                  <c:v>-42.52927000000001</c:v>
                </c:pt>
                <c:pt idx="7615">
                  <c:v>-42.555</c:v>
                </c:pt>
                <c:pt idx="7616">
                  <c:v>-42.56087</c:v>
                </c:pt>
                <c:pt idx="7617">
                  <c:v>-42.53352</c:v>
                </c:pt>
                <c:pt idx="7618">
                  <c:v>-42.56247000000001</c:v>
                </c:pt>
                <c:pt idx="7619">
                  <c:v>-42.65871000000001</c:v>
                </c:pt>
                <c:pt idx="7620">
                  <c:v>-42.77215000000001</c:v>
                </c:pt>
                <c:pt idx="7621">
                  <c:v>-42.89646</c:v>
                </c:pt>
                <c:pt idx="7622">
                  <c:v>-42.98782</c:v>
                </c:pt>
                <c:pt idx="7623">
                  <c:v>-43.06445</c:v>
                </c:pt>
                <c:pt idx="7624">
                  <c:v>-43.07632</c:v>
                </c:pt>
                <c:pt idx="7625">
                  <c:v>-43.05784999999999</c:v>
                </c:pt>
                <c:pt idx="7626">
                  <c:v>-43.03801000000001</c:v>
                </c:pt>
                <c:pt idx="7627">
                  <c:v>-43.03039000000001</c:v>
                </c:pt>
                <c:pt idx="7628">
                  <c:v>-42.9895</c:v>
                </c:pt>
                <c:pt idx="7629">
                  <c:v>-42.95728</c:v>
                </c:pt>
                <c:pt idx="7630">
                  <c:v>-42.91158</c:v>
                </c:pt>
                <c:pt idx="7631">
                  <c:v>-42.86435</c:v>
                </c:pt>
                <c:pt idx="7632">
                  <c:v>-42.87236</c:v>
                </c:pt>
                <c:pt idx="7633">
                  <c:v>-42.88821</c:v>
                </c:pt>
                <c:pt idx="7634">
                  <c:v>-42.88271</c:v>
                </c:pt>
                <c:pt idx="7635">
                  <c:v>-42.85378</c:v>
                </c:pt>
                <c:pt idx="7636">
                  <c:v>-42.82610000000001</c:v>
                </c:pt>
                <c:pt idx="7637">
                  <c:v>-42.79265000000001</c:v>
                </c:pt>
                <c:pt idx="7638">
                  <c:v>-42.81204</c:v>
                </c:pt>
                <c:pt idx="7639">
                  <c:v>-42.82607</c:v>
                </c:pt>
                <c:pt idx="7640">
                  <c:v>-42.76078000000001</c:v>
                </c:pt>
                <c:pt idx="7641">
                  <c:v>-42.68718</c:v>
                </c:pt>
                <c:pt idx="7642">
                  <c:v>-42.65268</c:v>
                </c:pt>
                <c:pt idx="7643">
                  <c:v>-42.679</c:v>
                </c:pt>
                <c:pt idx="7644">
                  <c:v>-42.66972000000001</c:v>
                </c:pt>
                <c:pt idx="7645">
                  <c:v>-42.63532000000001</c:v>
                </c:pt>
                <c:pt idx="7646">
                  <c:v>-42.58257000000001</c:v>
                </c:pt>
                <c:pt idx="7647">
                  <c:v>-42.60458000000001</c:v>
                </c:pt>
                <c:pt idx="7648">
                  <c:v>-42.62825000000001</c:v>
                </c:pt>
                <c:pt idx="7649">
                  <c:v>-42.66092000000001</c:v>
                </c:pt>
                <c:pt idx="7650">
                  <c:v>-42.64449</c:v>
                </c:pt>
                <c:pt idx="7651">
                  <c:v>-42.62776</c:v>
                </c:pt>
                <c:pt idx="7652">
                  <c:v>-42.60492</c:v>
                </c:pt>
                <c:pt idx="7653">
                  <c:v>-42.58221</c:v>
                </c:pt>
                <c:pt idx="7654">
                  <c:v>-42.56382</c:v>
                </c:pt>
                <c:pt idx="7655">
                  <c:v>-42.53650000000001</c:v>
                </c:pt>
                <c:pt idx="7656">
                  <c:v>-42.50366</c:v>
                </c:pt>
                <c:pt idx="7657">
                  <c:v>-42.58738</c:v>
                </c:pt>
                <c:pt idx="7658">
                  <c:v>-42.66357000000001</c:v>
                </c:pt>
                <c:pt idx="7659">
                  <c:v>-42.69508000000001</c:v>
                </c:pt>
                <c:pt idx="7660">
                  <c:v>-42.73304</c:v>
                </c:pt>
                <c:pt idx="7661">
                  <c:v>-42.75749</c:v>
                </c:pt>
                <c:pt idx="7662">
                  <c:v>-42.75791</c:v>
                </c:pt>
                <c:pt idx="7663">
                  <c:v>-42.73101000000001</c:v>
                </c:pt>
                <c:pt idx="7664">
                  <c:v>-42.70026</c:v>
                </c:pt>
                <c:pt idx="7665">
                  <c:v>-42.64082</c:v>
                </c:pt>
                <c:pt idx="7666">
                  <c:v>-42.59298000000001</c:v>
                </c:pt>
                <c:pt idx="7667">
                  <c:v>-42.53586</c:v>
                </c:pt>
                <c:pt idx="7668">
                  <c:v>-42.55114</c:v>
                </c:pt>
                <c:pt idx="7669">
                  <c:v>-42.59066</c:v>
                </c:pt>
                <c:pt idx="7670">
                  <c:v>-42.59986</c:v>
                </c:pt>
                <c:pt idx="7671">
                  <c:v>-42.60776000000001</c:v>
                </c:pt>
                <c:pt idx="7672">
                  <c:v>-42.5854</c:v>
                </c:pt>
                <c:pt idx="7673">
                  <c:v>-42.59764000000001</c:v>
                </c:pt>
                <c:pt idx="7674">
                  <c:v>-42.61253000000001</c:v>
                </c:pt>
                <c:pt idx="7675">
                  <c:v>-42.65649</c:v>
                </c:pt>
                <c:pt idx="7676">
                  <c:v>-42.69259000000001</c:v>
                </c:pt>
                <c:pt idx="7677">
                  <c:v>-42.71311000000001</c:v>
                </c:pt>
                <c:pt idx="7678">
                  <c:v>-42.73878000000001</c:v>
                </c:pt>
                <c:pt idx="7679">
                  <c:v>-42.75359</c:v>
                </c:pt>
                <c:pt idx="7680">
                  <c:v>-42.75847</c:v>
                </c:pt>
                <c:pt idx="7681">
                  <c:v>-42.76243000000001</c:v>
                </c:pt>
                <c:pt idx="7682">
                  <c:v>-42.74496000000001</c:v>
                </c:pt>
                <c:pt idx="7683">
                  <c:v>-42.71852000000001</c:v>
                </c:pt>
                <c:pt idx="7684">
                  <c:v>-42.68040000000001</c:v>
                </c:pt>
                <c:pt idx="7685">
                  <c:v>-42.63879000000001</c:v>
                </c:pt>
                <c:pt idx="7686">
                  <c:v>-42.59684</c:v>
                </c:pt>
                <c:pt idx="7687">
                  <c:v>-42.57615000000001</c:v>
                </c:pt>
                <c:pt idx="7688">
                  <c:v>-42.52934000000001</c:v>
                </c:pt>
                <c:pt idx="7689">
                  <c:v>-42.48872</c:v>
                </c:pt>
                <c:pt idx="7690">
                  <c:v>-42.44075</c:v>
                </c:pt>
                <c:pt idx="7691">
                  <c:v>-42.40018000000001</c:v>
                </c:pt>
                <c:pt idx="7692">
                  <c:v>-42.33276</c:v>
                </c:pt>
                <c:pt idx="7693">
                  <c:v>-42.27569000000001</c:v>
                </c:pt>
                <c:pt idx="7694">
                  <c:v>-42.19704</c:v>
                </c:pt>
                <c:pt idx="7695">
                  <c:v>-42.17395000000001</c:v>
                </c:pt>
                <c:pt idx="7696">
                  <c:v>-42.13665</c:v>
                </c:pt>
                <c:pt idx="7697">
                  <c:v>-42.12141000000001</c:v>
                </c:pt>
                <c:pt idx="7698">
                  <c:v>-42.11283</c:v>
                </c:pt>
                <c:pt idx="7699">
                  <c:v>-42.09303000000001</c:v>
                </c:pt>
                <c:pt idx="7700">
                  <c:v>-42.08395</c:v>
                </c:pt>
                <c:pt idx="7701">
                  <c:v>-42.07753</c:v>
                </c:pt>
                <c:pt idx="7702">
                  <c:v>-42.06693000000001</c:v>
                </c:pt>
                <c:pt idx="7703">
                  <c:v>-42.03779</c:v>
                </c:pt>
                <c:pt idx="7704">
                  <c:v>-42.00696000000001</c:v>
                </c:pt>
                <c:pt idx="7705">
                  <c:v>-42.00415</c:v>
                </c:pt>
                <c:pt idx="7706">
                  <c:v>-41.99116</c:v>
                </c:pt>
                <c:pt idx="7707">
                  <c:v>-42.01136</c:v>
                </c:pt>
                <c:pt idx="7708">
                  <c:v>-42.04066</c:v>
                </c:pt>
                <c:pt idx="7709">
                  <c:v>-42.0074</c:v>
                </c:pt>
                <c:pt idx="7710">
                  <c:v>-42.02631000000001</c:v>
                </c:pt>
                <c:pt idx="7711">
                  <c:v>-42.09898000000001</c:v>
                </c:pt>
                <c:pt idx="7712">
                  <c:v>-42.22055000000001</c:v>
                </c:pt>
                <c:pt idx="7713">
                  <c:v>-42.30531000000001</c:v>
                </c:pt>
                <c:pt idx="7714">
                  <c:v>-42.33803</c:v>
                </c:pt>
                <c:pt idx="7715">
                  <c:v>-42.35265</c:v>
                </c:pt>
                <c:pt idx="7716">
                  <c:v>-42.37682</c:v>
                </c:pt>
                <c:pt idx="7717">
                  <c:v>-42.42144</c:v>
                </c:pt>
                <c:pt idx="7718">
                  <c:v>-42.43684</c:v>
                </c:pt>
                <c:pt idx="7719">
                  <c:v>-42.47322</c:v>
                </c:pt>
                <c:pt idx="7720">
                  <c:v>-42.59081000000001</c:v>
                </c:pt>
                <c:pt idx="7721">
                  <c:v>-42.61781</c:v>
                </c:pt>
                <c:pt idx="7722">
                  <c:v>-42.61541000000001</c:v>
                </c:pt>
                <c:pt idx="7723">
                  <c:v>-42.61731</c:v>
                </c:pt>
                <c:pt idx="7724">
                  <c:v>-42.61158</c:v>
                </c:pt>
                <c:pt idx="7725">
                  <c:v>-42.56775000000001</c:v>
                </c:pt>
                <c:pt idx="7726">
                  <c:v>-42.57422</c:v>
                </c:pt>
                <c:pt idx="7727">
                  <c:v>-42.57928</c:v>
                </c:pt>
                <c:pt idx="7728">
                  <c:v>-42.5889</c:v>
                </c:pt>
                <c:pt idx="7729">
                  <c:v>-42.5942</c:v>
                </c:pt>
                <c:pt idx="7730">
                  <c:v>-42.59432</c:v>
                </c:pt>
                <c:pt idx="7731">
                  <c:v>-42.57093000000001</c:v>
                </c:pt>
                <c:pt idx="7732">
                  <c:v>-42.55828</c:v>
                </c:pt>
                <c:pt idx="7733">
                  <c:v>-42.52808</c:v>
                </c:pt>
                <c:pt idx="7734">
                  <c:v>-42.54433</c:v>
                </c:pt>
                <c:pt idx="7735">
                  <c:v>-42.56253000000001</c:v>
                </c:pt>
                <c:pt idx="7736">
                  <c:v>-42.67464</c:v>
                </c:pt>
                <c:pt idx="7737">
                  <c:v>-42.72332000000001</c:v>
                </c:pt>
                <c:pt idx="7738">
                  <c:v>-42.76281000000001</c:v>
                </c:pt>
                <c:pt idx="7739">
                  <c:v>-42.84931</c:v>
                </c:pt>
                <c:pt idx="7740">
                  <c:v>-42.96507000000001</c:v>
                </c:pt>
                <c:pt idx="7741">
                  <c:v>-43.01486</c:v>
                </c:pt>
                <c:pt idx="7742">
                  <c:v>-43.01893000000001</c:v>
                </c:pt>
                <c:pt idx="7743">
                  <c:v>-43.00426</c:v>
                </c:pt>
                <c:pt idx="7744">
                  <c:v>-42.99211000000001</c:v>
                </c:pt>
                <c:pt idx="7745">
                  <c:v>-42.98141</c:v>
                </c:pt>
                <c:pt idx="7746">
                  <c:v>-42.98264</c:v>
                </c:pt>
                <c:pt idx="7747">
                  <c:v>-42.96279000000001</c:v>
                </c:pt>
                <c:pt idx="7748">
                  <c:v>-42.91878000000001</c:v>
                </c:pt>
                <c:pt idx="7749">
                  <c:v>-42.86628</c:v>
                </c:pt>
                <c:pt idx="7750">
                  <c:v>-42.84755</c:v>
                </c:pt>
                <c:pt idx="7751">
                  <c:v>-42.91119</c:v>
                </c:pt>
                <c:pt idx="7752">
                  <c:v>-42.90905</c:v>
                </c:pt>
                <c:pt idx="7753">
                  <c:v>-42.86926</c:v>
                </c:pt>
                <c:pt idx="7754">
                  <c:v>-42.89384</c:v>
                </c:pt>
                <c:pt idx="7755">
                  <c:v>-42.88614</c:v>
                </c:pt>
                <c:pt idx="7756">
                  <c:v>-42.88637</c:v>
                </c:pt>
                <c:pt idx="7757">
                  <c:v>-42.90434</c:v>
                </c:pt>
                <c:pt idx="7758">
                  <c:v>-42.94756</c:v>
                </c:pt>
                <c:pt idx="7759">
                  <c:v>-42.95862</c:v>
                </c:pt>
                <c:pt idx="7760">
                  <c:v>-43.00482</c:v>
                </c:pt>
                <c:pt idx="7761">
                  <c:v>-43.0503</c:v>
                </c:pt>
                <c:pt idx="7762">
                  <c:v>-43.07411000000001</c:v>
                </c:pt>
                <c:pt idx="7763">
                  <c:v>-43.08577000000001</c:v>
                </c:pt>
                <c:pt idx="7764">
                  <c:v>-43.08997</c:v>
                </c:pt>
                <c:pt idx="7765">
                  <c:v>-43.15168</c:v>
                </c:pt>
                <c:pt idx="7766">
                  <c:v>-43.18846000000001</c:v>
                </c:pt>
                <c:pt idx="7767">
                  <c:v>-43.21211000000001</c:v>
                </c:pt>
                <c:pt idx="7768">
                  <c:v>-43.30014000000001</c:v>
                </c:pt>
                <c:pt idx="7769">
                  <c:v>-43.36906</c:v>
                </c:pt>
                <c:pt idx="7770">
                  <c:v>-43.43586000000001</c:v>
                </c:pt>
                <c:pt idx="7771">
                  <c:v>-43.49549000000001</c:v>
                </c:pt>
                <c:pt idx="7772">
                  <c:v>-43.54125</c:v>
                </c:pt>
                <c:pt idx="7773">
                  <c:v>-43.60504</c:v>
                </c:pt>
                <c:pt idx="7774">
                  <c:v>-43.6454</c:v>
                </c:pt>
                <c:pt idx="7775">
                  <c:v>-43.63711000000001</c:v>
                </c:pt>
                <c:pt idx="7776">
                  <c:v>-43.63213000000001</c:v>
                </c:pt>
                <c:pt idx="7777">
                  <c:v>-43.61176</c:v>
                </c:pt>
                <c:pt idx="7778">
                  <c:v>-43.59669</c:v>
                </c:pt>
                <c:pt idx="7779">
                  <c:v>-43.56369</c:v>
                </c:pt>
                <c:pt idx="7780">
                  <c:v>-43.54317</c:v>
                </c:pt>
                <c:pt idx="7781">
                  <c:v>-43.52304</c:v>
                </c:pt>
                <c:pt idx="7782">
                  <c:v>-43.46175</c:v>
                </c:pt>
                <c:pt idx="7783">
                  <c:v>-43.45958</c:v>
                </c:pt>
                <c:pt idx="7784">
                  <c:v>-43.45235</c:v>
                </c:pt>
                <c:pt idx="7785">
                  <c:v>-43.44484</c:v>
                </c:pt>
                <c:pt idx="7786">
                  <c:v>-43.42727</c:v>
                </c:pt>
                <c:pt idx="7787">
                  <c:v>-43.37327</c:v>
                </c:pt>
                <c:pt idx="7788">
                  <c:v>-43.34335</c:v>
                </c:pt>
                <c:pt idx="7789">
                  <c:v>-43.29404</c:v>
                </c:pt>
                <c:pt idx="7790">
                  <c:v>-43.30348</c:v>
                </c:pt>
                <c:pt idx="7791">
                  <c:v>-43.32215000000001</c:v>
                </c:pt>
                <c:pt idx="7792">
                  <c:v>-43.34919</c:v>
                </c:pt>
                <c:pt idx="7793">
                  <c:v>-43.35992</c:v>
                </c:pt>
                <c:pt idx="7794">
                  <c:v>-43.39189</c:v>
                </c:pt>
                <c:pt idx="7795">
                  <c:v>-43.3882</c:v>
                </c:pt>
                <c:pt idx="7796">
                  <c:v>-43.36127</c:v>
                </c:pt>
                <c:pt idx="7797">
                  <c:v>-43.3658</c:v>
                </c:pt>
                <c:pt idx="7798">
                  <c:v>-43.41253000000001</c:v>
                </c:pt>
                <c:pt idx="7799">
                  <c:v>-43.51300000000001</c:v>
                </c:pt>
                <c:pt idx="7800">
                  <c:v>-43.53849</c:v>
                </c:pt>
                <c:pt idx="7801">
                  <c:v>-43.55520000000001</c:v>
                </c:pt>
                <c:pt idx="7802">
                  <c:v>-43.55802000000001</c:v>
                </c:pt>
                <c:pt idx="7803">
                  <c:v>-43.55148</c:v>
                </c:pt>
                <c:pt idx="7804">
                  <c:v>-43.56076</c:v>
                </c:pt>
                <c:pt idx="7805">
                  <c:v>-43.58216</c:v>
                </c:pt>
                <c:pt idx="7806">
                  <c:v>-43.57574</c:v>
                </c:pt>
                <c:pt idx="7807">
                  <c:v>-43.60016</c:v>
                </c:pt>
                <c:pt idx="7808">
                  <c:v>-43.59851000000001</c:v>
                </c:pt>
                <c:pt idx="7809">
                  <c:v>-43.59595000000001</c:v>
                </c:pt>
                <c:pt idx="7810">
                  <c:v>-43.64724</c:v>
                </c:pt>
                <c:pt idx="7811">
                  <c:v>-43.71336</c:v>
                </c:pt>
                <c:pt idx="7812">
                  <c:v>-43.76324</c:v>
                </c:pt>
                <c:pt idx="7813">
                  <c:v>-43.81921</c:v>
                </c:pt>
                <c:pt idx="7814">
                  <c:v>-43.8894</c:v>
                </c:pt>
                <c:pt idx="7815">
                  <c:v>-43.94954000000001</c:v>
                </c:pt>
                <c:pt idx="7816">
                  <c:v>-44.00803000000001</c:v>
                </c:pt>
                <c:pt idx="7817">
                  <c:v>-44.03621000000001</c:v>
                </c:pt>
                <c:pt idx="7818">
                  <c:v>-44.10598</c:v>
                </c:pt>
                <c:pt idx="7819">
                  <c:v>-44.13726</c:v>
                </c:pt>
                <c:pt idx="7820">
                  <c:v>-44.20089</c:v>
                </c:pt>
                <c:pt idx="7821">
                  <c:v>-44.28243000000001</c:v>
                </c:pt>
                <c:pt idx="7822">
                  <c:v>-44.29018000000002</c:v>
                </c:pt>
                <c:pt idx="7823">
                  <c:v>-44.29879000000001</c:v>
                </c:pt>
                <c:pt idx="7824">
                  <c:v>-44.28438000000001</c:v>
                </c:pt>
                <c:pt idx="7825">
                  <c:v>-44.27035000000001</c:v>
                </c:pt>
                <c:pt idx="7826">
                  <c:v>-44.31194</c:v>
                </c:pt>
                <c:pt idx="7827">
                  <c:v>-44.33677</c:v>
                </c:pt>
                <c:pt idx="7828">
                  <c:v>-44.34563</c:v>
                </c:pt>
                <c:pt idx="7829">
                  <c:v>-44.36284000000001</c:v>
                </c:pt>
                <c:pt idx="7830">
                  <c:v>-44.39491</c:v>
                </c:pt>
                <c:pt idx="7831">
                  <c:v>-44.43208000000001</c:v>
                </c:pt>
                <c:pt idx="7832">
                  <c:v>-44.44278000000001</c:v>
                </c:pt>
                <c:pt idx="7833">
                  <c:v>-44.4554</c:v>
                </c:pt>
                <c:pt idx="7834">
                  <c:v>-44.44900000000001</c:v>
                </c:pt>
                <c:pt idx="7835">
                  <c:v>-44.4208</c:v>
                </c:pt>
                <c:pt idx="7836">
                  <c:v>-44.39867</c:v>
                </c:pt>
                <c:pt idx="7837">
                  <c:v>-44.37646</c:v>
                </c:pt>
                <c:pt idx="7838">
                  <c:v>-44.38607</c:v>
                </c:pt>
                <c:pt idx="7839">
                  <c:v>-44.37833000000001</c:v>
                </c:pt>
                <c:pt idx="7840">
                  <c:v>-44.37473</c:v>
                </c:pt>
                <c:pt idx="7841">
                  <c:v>-44.39271000000001</c:v>
                </c:pt>
                <c:pt idx="7842">
                  <c:v>-44.39872000000001</c:v>
                </c:pt>
                <c:pt idx="7843">
                  <c:v>-44.41984</c:v>
                </c:pt>
                <c:pt idx="7844">
                  <c:v>-44.42839000000001</c:v>
                </c:pt>
                <c:pt idx="7845">
                  <c:v>-44.42244</c:v>
                </c:pt>
                <c:pt idx="7846">
                  <c:v>-44.44872</c:v>
                </c:pt>
                <c:pt idx="7847">
                  <c:v>-44.47563</c:v>
                </c:pt>
                <c:pt idx="7848">
                  <c:v>-44.55552</c:v>
                </c:pt>
                <c:pt idx="7849">
                  <c:v>-44.60974</c:v>
                </c:pt>
                <c:pt idx="7850">
                  <c:v>-44.74014000000001</c:v>
                </c:pt>
                <c:pt idx="7851">
                  <c:v>-44.95097</c:v>
                </c:pt>
                <c:pt idx="7852">
                  <c:v>-45.0545</c:v>
                </c:pt>
                <c:pt idx="7853">
                  <c:v>-45.13560000000001</c:v>
                </c:pt>
                <c:pt idx="7854">
                  <c:v>-45.17048</c:v>
                </c:pt>
                <c:pt idx="7855">
                  <c:v>-45.17833000000001</c:v>
                </c:pt>
                <c:pt idx="7856">
                  <c:v>-45.15017</c:v>
                </c:pt>
                <c:pt idx="7857">
                  <c:v>-45.19194</c:v>
                </c:pt>
                <c:pt idx="7858">
                  <c:v>-45.23805000000001</c:v>
                </c:pt>
                <c:pt idx="7859">
                  <c:v>-45.26429</c:v>
                </c:pt>
                <c:pt idx="7860">
                  <c:v>-45.28443</c:v>
                </c:pt>
                <c:pt idx="7861">
                  <c:v>-45.28050000000001</c:v>
                </c:pt>
                <c:pt idx="7862">
                  <c:v>-45.2488</c:v>
                </c:pt>
                <c:pt idx="7863">
                  <c:v>-45.21400000000001</c:v>
                </c:pt>
                <c:pt idx="7864">
                  <c:v>-45.19806000000001</c:v>
                </c:pt>
                <c:pt idx="7865">
                  <c:v>-45.21467</c:v>
                </c:pt>
                <c:pt idx="7866">
                  <c:v>-45.28664000000001</c:v>
                </c:pt>
                <c:pt idx="7867">
                  <c:v>-45.36106</c:v>
                </c:pt>
                <c:pt idx="7868">
                  <c:v>-45.43531000000001</c:v>
                </c:pt>
                <c:pt idx="7869">
                  <c:v>-45.48276000000001</c:v>
                </c:pt>
                <c:pt idx="7870">
                  <c:v>-45.47886</c:v>
                </c:pt>
                <c:pt idx="7871">
                  <c:v>-45.47398</c:v>
                </c:pt>
                <c:pt idx="7872">
                  <c:v>-45.51409</c:v>
                </c:pt>
                <c:pt idx="7873">
                  <c:v>-45.52815000000001</c:v>
                </c:pt>
                <c:pt idx="7874">
                  <c:v>-45.54155</c:v>
                </c:pt>
                <c:pt idx="7875">
                  <c:v>-45.5145</c:v>
                </c:pt>
                <c:pt idx="7876">
                  <c:v>-45.50659</c:v>
                </c:pt>
                <c:pt idx="7877">
                  <c:v>-45.50958</c:v>
                </c:pt>
                <c:pt idx="7878">
                  <c:v>-45.53400000000001</c:v>
                </c:pt>
                <c:pt idx="7879">
                  <c:v>-45.63166</c:v>
                </c:pt>
                <c:pt idx="7880">
                  <c:v>-45.74095000000001</c:v>
                </c:pt>
                <c:pt idx="7881">
                  <c:v>-45.80032000000001</c:v>
                </c:pt>
                <c:pt idx="7882">
                  <c:v>-45.8589</c:v>
                </c:pt>
                <c:pt idx="7883">
                  <c:v>-45.89814000000001</c:v>
                </c:pt>
                <c:pt idx="7884">
                  <c:v>-45.91148</c:v>
                </c:pt>
                <c:pt idx="7885">
                  <c:v>-45.98332000000001</c:v>
                </c:pt>
                <c:pt idx="7886">
                  <c:v>-46.02707</c:v>
                </c:pt>
                <c:pt idx="7887">
                  <c:v>-46.05437</c:v>
                </c:pt>
                <c:pt idx="7888">
                  <c:v>-46.06220000000001</c:v>
                </c:pt>
                <c:pt idx="7889">
                  <c:v>-46.10809000000001</c:v>
                </c:pt>
                <c:pt idx="7890">
                  <c:v>-46.17651000000001</c:v>
                </c:pt>
                <c:pt idx="7891">
                  <c:v>-46.22373000000001</c:v>
                </c:pt>
                <c:pt idx="7892">
                  <c:v>-46.21093000000001</c:v>
                </c:pt>
                <c:pt idx="7893">
                  <c:v>-46.17512000000001</c:v>
                </c:pt>
                <c:pt idx="7894">
                  <c:v>-46.17339000000001</c:v>
                </c:pt>
                <c:pt idx="7895">
                  <c:v>-46.23097000000001</c:v>
                </c:pt>
                <c:pt idx="7896">
                  <c:v>-46.25576</c:v>
                </c:pt>
                <c:pt idx="7897">
                  <c:v>-46.28683</c:v>
                </c:pt>
                <c:pt idx="7898">
                  <c:v>-46.25959</c:v>
                </c:pt>
                <c:pt idx="7899">
                  <c:v>-46.21736000000001</c:v>
                </c:pt>
                <c:pt idx="7900">
                  <c:v>-46.20067</c:v>
                </c:pt>
                <c:pt idx="7901">
                  <c:v>-46.24757</c:v>
                </c:pt>
                <c:pt idx="7902">
                  <c:v>-46.29475000000001</c:v>
                </c:pt>
                <c:pt idx="7903">
                  <c:v>-46.30042</c:v>
                </c:pt>
                <c:pt idx="7904">
                  <c:v>-46.32809</c:v>
                </c:pt>
                <c:pt idx="7905">
                  <c:v>-46.42981</c:v>
                </c:pt>
                <c:pt idx="7906">
                  <c:v>-46.56338</c:v>
                </c:pt>
                <c:pt idx="7907">
                  <c:v>-46.71922</c:v>
                </c:pt>
                <c:pt idx="7908">
                  <c:v>-46.82555000000001</c:v>
                </c:pt>
                <c:pt idx="7909">
                  <c:v>-46.87309</c:v>
                </c:pt>
                <c:pt idx="7910">
                  <c:v>-46.90339</c:v>
                </c:pt>
                <c:pt idx="7911">
                  <c:v>-46.91091</c:v>
                </c:pt>
                <c:pt idx="7912">
                  <c:v>-46.93106</c:v>
                </c:pt>
                <c:pt idx="7913">
                  <c:v>-46.98262</c:v>
                </c:pt>
                <c:pt idx="7914">
                  <c:v>-47.02353000000001</c:v>
                </c:pt>
                <c:pt idx="7915">
                  <c:v>-47.09218000000001</c:v>
                </c:pt>
                <c:pt idx="7916">
                  <c:v>-47.16658</c:v>
                </c:pt>
                <c:pt idx="7917">
                  <c:v>-47.27996</c:v>
                </c:pt>
                <c:pt idx="7918">
                  <c:v>-47.36687</c:v>
                </c:pt>
                <c:pt idx="7919">
                  <c:v>-47.40214</c:v>
                </c:pt>
                <c:pt idx="7920">
                  <c:v>-47.38362</c:v>
                </c:pt>
                <c:pt idx="7921">
                  <c:v>-47.37809</c:v>
                </c:pt>
                <c:pt idx="7922">
                  <c:v>-47.43895000000001</c:v>
                </c:pt>
                <c:pt idx="7923">
                  <c:v>-47.49802000000001</c:v>
                </c:pt>
                <c:pt idx="7924">
                  <c:v>-47.46975000000001</c:v>
                </c:pt>
                <c:pt idx="7925">
                  <c:v>-47.45908</c:v>
                </c:pt>
                <c:pt idx="7926">
                  <c:v>-47.43966</c:v>
                </c:pt>
                <c:pt idx="7927">
                  <c:v>-47.44278000000001</c:v>
                </c:pt>
                <c:pt idx="7928">
                  <c:v>-47.46827000000001</c:v>
                </c:pt>
                <c:pt idx="7929">
                  <c:v>-47.48916000000001</c:v>
                </c:pt>
                <c:pt idx="7930">
                  <c:v>-47.46506</c:v>
                </c:pt>
                <c:pt idx="7931">
                  <c:v>-47.47467</c:v>
                </c:pt>
                <c:pt idx="7932">
                  <c:v>-47.50105</c:v>
                </c:pt>
                <c:pt idx="7933">
                  <c:v>-47.5168</c:v>
                </c:pt>
                <c:pt idx="7934">
                  <c:v>-47.52174</c:v>
                </c:pt>
                <c:pt idx="7935">
                  <c:v>-47.56248</c:v>
                </c:pt>
                <c:pt idx="7936">
                  <c:v>-47.54581</c:v>
                </c:pt>
                <c:pt idx="7937">
                  <c:v>-47.57508</c:v>
                </c:pt>
                <c:pt idx="7938">
                  <c:v>-47.57244</c:v>
                </c:pt>
                <c:pt idx="7939">
                  <c:v>-47.58553000000001</c:v>
                </c:pt>
                <c:pt idx="7940">
                  <c:v>-47.58217000000001</c:v>
                </c:pt>
                <c:pt idx="7941">
                  <c:v>-47.57763</c:v>
                </c:pt>
                <c:pt idx="7942">
                  <c:v>-47.64455</c:v>
                </c:pt>
                <c:pt idx="7943">
                  <c:v>-47.70962</c:v>
                </c:pt>
                <c:pt idx="7944">
                  <c:v>-47.78016</c:v>
                </c:pt>
                <c:pt idx="7945">
                  <c:v>-47.79830000000001</c:v>
                </c:pt>
                <c:pt idx="7946">
                  <c:v>-47.94534</c:v>
                </c:pt>
                <c:pt idx="7947">
                  <c:v>-48.02171000000001</c:v>
                </c:pt>
                <c:pt idx="7948">
                  <c:v>-48.06476</c:v>
                </c:pt>
                <c:pt idx="7949">
                  <c:v>-48.08882000000001</c:v>
                </c:pt>
                <c:pt idx="7950">
                  <c:v>-48.14714</c:v>
                </c:pt>
                <c:pt idx="7951">
                  <c:v>-48.27949</c:v>
                </c:pt>
                <c:pt idx="7952">
                  <c:v>-48.42606</c:v>
                </c:pt>
                <c:pt idx="7953">
                  <c:v>-48.54077</c:v>
                </c:pt>
                <c:pt idx="7954">
                  <c:v>-48.62931000000001</c:v>
                </c:pt>
                <c:pt idx="7955">
                  <c:v>-48.65773</c:v>
                </c:pt>
                <c:pt idx="7956">
                  <c:v>-48.70789</c:v>
                </c:pt>
                <c:pt idx="7957">
                  <c:v>-48.72857000000001</c:v>
                </c:pt>
                <c:pt idx="7958">
                  <c:v>-48.74434</c:v>
                </c:pt>
                <c:pt idx="7959">
                  <c:v>-48.7599</c:v>
                </c:pt>
                <c:pt idx="7960">
                  <c:v>-48.76313000000001</c:v>
                </c:pt>
                <c:pt idx="7961">
                  <c:v>-48.75621</c:v>
                </c:pt>
                <c:pt idx="7962">
                  <c:v>-48.73026</c:v>
                </c:pt>
                <c:pt idx="7963">
                  <c:v>-48.72474000000001</c:v>
                </c:pt>
                <c:pt idx="7964">
                  <c:v>-48.73731000000001</c:v>
                </c:pt>
                <c:pt idx="7965">
                  <c:v>-48.77034000000001</c:v>
                </c:pt>
                <c:pt idx="7966">
                  <c:v>-48.79201000000001</c:v>
                </c:pt>
                <c:pt idx="7967">
                  <c:v>-48.79990000000001</c:v>
                </c:pt>
                <c:pt idx="7968">
                  <c:v>-48.89476000000001</c:v>
                </c:pt>
                <c:pt idx="7969">
                  <c:v>-49.01264</c:v>
                </c:pt>
                <c:pt idx="7970">
                  <c:v>-49.19604000000001</c:v>
                </c:pt>
                <c:pt idx="7971">
                  <c:v>-49.35917</c:v>
                </c:pt>
                <c:pt idx="7972">
                  <c:v>-49.445</c:v>
                </c:pt>
                <c:pt idx="7973">
                  <c:v>-49.50101</c:v>
                </c:pt>
                <c:pt idx="7974">
                  <c:v>-49.56728</c:v>
                </c:pt>
                <c:pt idx="7975">
                  <c:v>-49.67562</c:v>
                </c:pt>
                <c:pt idx="7976">
                  <c:v>-49.81208</c:v>
                </c:pt>
                <c:pt idx="7977">
                  <c:v>-49.96476000000001</c:v>
                </c:pt>
                <c:pt idx="7978">
                  <c:v>-50.01143</c:v>
                </c:pt>
                <c:pt idx="7979">
                  <c:v>-50.00508</c:v>
                </c:pt>
                <c:pt idx="7980">
                  <c:v>-50.01088</c:v>
                </c:pt>
                <c:pt idx="7981">
                  <c:v>-50.01782</c:v>
                </c:pt>
                <c:pt idx="7982">
                  <c:v>-50.00969</c:v>
                </c:pt>
                <c:pt idx="7983">
                  <c:v>-49.97329</c:v>
                </c:pt>
                <c:pt idx="7984">
                  <c:v>-49.95451</c:v>
                </c:pt>
                <c:pt idx="7985">
                  <c:v>-49.98585</c:v>
                </c:pt>
                <c:pt idx="7986">
                  <c:v>-50.07305</c:v>
                </c:pt>
                <c:pt idx="7987">
                  <c:v>-50.17236000000001</c:v>
                </c:pt>
                <c:pt idx="7988">
                  <c:v>-50.21944000000001</c:v>
                </c:pt>
                <c:pt idx="7989">
                  <c:v>-50.25186</c:v>
                </c:pt>
                <c:pt idx="7990">
                  <c:v>-50.25317000000001</c:v>
                </c:pt>
                <c:pt idx="7991">
                  <c:v>-50.22950000000001</c:v>
                </c:pt>
                <c:pt idx="7992">
                  <c:v>-50.2136</c:v>
                </c:pt>
                <c:pt idx="7993">
                  <c:v>-50.23426000000001</c:v>
                </c:pt>
                <c:pt idx="7994">
                  <c:v>-50.28419</c:v>
                </c:pt>
                <c:pt idx="7995">
                  <c:v>-50.31246</c:v>
                </c:pt>
                <c:pt idx="7996">
                  <c:v>-50.32748</c:v>
                </c:pt>
                <c:pt idx="7997">
                  <c:v>-50.33839000000001</c:v>
                </c:pt>
                <c:pt idx="7998">
                  <c:v>-50.32389</c:v>
                </c:pt>
                <c:pt idx="7999">
                  <c:v>-50.29750000000001</c:v>
                </c:pt>
                <c:pt idx="8000">
                  <c:v>-50.29296000000001</c:v>
                </c:pt>
                <c:pt idx="8001">
                  <c:v>-50.28934</c:v>
                </c:pt>
                <c:pt idx="8002">
                  <c:v>-50.27138</c:v>
                </c:pt>
                <c:pt idx="8003">
                  <c:v>-50.23528</c:v>
                </c:pt>
                <c:pt idx="8004">
                  <c:v>-50.22067000000001</c:v>
                </c:pt>
                <c:pt idx="8005">
                  <c:v>-50.18443</c:v>
                </c:pt>
                <c:pt idx="8006">
                  <c:v>-50.15174</c:v>
                </c:pt>
                <c:pt idx="8007">
                  <c:v>-50.15044</c:v>
                </c:pt>
                <c:pt idx="8008">
                  <c:v>-50.15057</c:v>
                </c:pt>
                <c:pt idx="8009">
                  <c:v>-50.14785</c:v>
                </c:pt>
                <c:pt idx="8010">
                  <c:v>-50.17526</c:v>
                </c:pt>
                <c:pt idx="8011">
                  <c:v>-50.28523000000001</c:v>
                </c:pt>
                <c:pt idx="8012">
                  <c:v>-50.34546</c:v>
                </c:pt>
                <c:pt idx="8013">
                  <c:v>-50.38297</c:v>
                </c:pt>
                <c:pt idx="8014">
                  <c:v>-50.47881</c:v>
                </c:pt>
                <c:pt idx="8015">
                  <c:v>-50.52694</c:v>
                </c:pt>
                <c:pt idx="8016">
                  <c:v>-50.55451</c:v>
                </c:pt>
                <c:pt idx="8017">
                  <c:v>-50.59462000000001</c:v>
                </c:pt>
                <c:pt idx="8018">
                  <c:v>-50.61847</c:v>
                </c:pt>
                <c:pt idx="8019">
                  <c:v>-50.64903</c:v>
                </c:pt>
                <c:pt idx="8020">
                  <c:v>-50.67872000000001</c:v>
                </c:pt>
                <c:pt idx="8021">
                  <c:v>-50.66818000000001</c:v>
                </c:pt>
                <c:pt idx="8022">
                  <c:v>-50.65519000000001</c:v>
                </c:pt>
                <c:pt idx="8023">
                  <c:v>-50.59046</c:v>
                </c:pt>
                <c:pt idx="8024">
                  <c:v>-50.55820000000001</c:v>
                </c:pt>
                <c:pt idx="8025">
                  <c:v>-50.53355000000001</c:v>
                </c:pt>
                <c:pt idx="8026">
                  <c:v>-50.56553000000001</c:v>
                </c:pt>
                <c:pt idx="8027">
                  <c:v>-50.59156</c:v>
                </c:pt>
                <c:pt idx="8028">
                  <c:v>-50.59452</c:v>
                </c:pt>
                <c:pt idx="8029">
                  <c:v>-50.57270000000001</c:v>
                </c:pt>
                <c:pt idx="8030">
                  <c:v>-50.52936000000001</c:v>
                </c:pt>
                <c:pt idx="8031">
                  <c:v>-50.47238</c:v>
                </c:pt>
                <c:pt idx="8032">
                  <c:v>-50.41203</c:v>
                </c:pt>
                <c:pt idx="8033">
                  <c:v>-50.40445</c:v>
                </c:pt>
                <c:pt idx="8034">
                  <c:v>-50.5712</c:v>
                </c:pt>
                <c:pt idx="8035">
                  <c:v>-50.68867</c:v>
                </c:pt>
                <c:pt idx="8036">
                  <c:v>-50.72104</c:v>
                </c:pt>
                <c:pt idx="8037">
                  <c:v>-50.76135000000001</c:v>
                </c:pt>
                <c:pt idx="8038">
                  <c:v>-50.8308</c:v>
                </c:pt>
                <c:pt idx="8039">
                  <c:v>-50.89217000000001</c:v>
                </c:pt>
                <c:pt idx="8040">
                  <c:v>-50.92868</c:v>
                </c:pt>
                <c:pt idx="8041">
                  <c:v>-50.99898</c:v>
                </c:pt>
                <c:pt idx="8042">
                  <c:v>-51.05445</c:v>
                </c:pt>
                <c:pt idx="8043">
                  <c:v>-51.06592000000001</c:v>
                </c:pt>
                <c:pt idx="8044">
                  <c:v>-51.05840000000001</c:v>
                </c:pt>
                <c:pt idx="8045">
                  <c:v>-51.06087</c:v>
                </c:pt>
                <c:pt idx="8046">
                  <c:v>-51.07072</c:v>
                </c:pt>
                <c:pt idx="8047">
                  <c:v>-51.06373000000001</c:v>
                </c:pt>
                <c:pt idx="8048">
                  <c:v>-51.03883000000001</c:v>
                </c:pt>
                <c:pt idx="8049">
                  <c:v>-51.03639000000001</c:v>
                </c:pt>
                <c:pt idx="8050">
                  <c:v>-51.01836</c:v>
                </c:pt>
                <c:pt idx="8051">
                  <c:v>-50.98746</c:v>
                </c:pt>
                <c:pt idx="8052">
                  <c:v>-50.9724</c:v>
                </c:pt>
                <c:pt idx="8053">
                  <c:v>-50.92756</c:v>
                </c:pt>
                <c:pt idx="8054">
                  <c:v>-50.90173</c:v>
                </c:pt>
                <c:pt idx="8055">
                  <c:v>-50.89581000000001</c:v>
                </c:pt>
                <c:pt idx="8056">
                  <c:v>-50.93656</c:v>
                </c:pt>
                <c:pt idx="8057">
                  <c:v>-51.04249</c:v>
                </c:pt>
                <c:pt idx="8058">
                  <c:v>-51.17003000000001</c:v>
                </c:pt>
                <c:pt idx="8059">
                  <c:v>-51.28646000000001</c:v>
                </c:pt>
                <c:pt idx="8060">
                  <c:v>-51.34868</c:v>
                </c:pt>
                <c:pt idx="8061">
                  <c:v>-51.38547</c:v>
                </c:pt>
                <c:pt idx="8062">
                  <c:v>-51.39536000000001</c:v>
                </c:pt>
                <c:pt idx="8063">
                  <c:v>-51.38509</c:v>
                </c:pt>
                <c:pt idx="8064">
                  <c:v>-51.35046</c:v>
                </c:pt>
                <c:pt idx="8065">
                  <c:v>-51.40664</c:v>
                </c:pt>
                <c:pt idx="8066">
                  <c:v>-51.46252000000001</c:v>
                </c:pt>
                <c:pt idx="8067">
                  <c:v>-51.53650000000001</c:v>
                </c:pt>
                <c:pt idx="8068">
                  <c:v>-51.63164</c:v>
                </c:pt>
                <c:pt idx="8069">
                  <c:v>-51.72087000000001</c:v>
                </c:pt>
                <c:pt idx="8070">
                  <c:v>-51.75159</c:v>
                </c:pt>
                <c:pt idx="8071">
                  <c:v>-51.76832000000001</c:v>
                </c:pt>
                <c:pt idx="8072">
                  <c:v>-51.77951000000001</c:v>
                </c:pt>
                <c:pt idx="8073">
                  <c:v>-51.77282</c:v>
                </c:pt>
                <c:pt idx="8074">
                  <c:v>-51.76133000000001</c:v>
                </c:pt>
                <c:pt idx="8075">
                  <c:v>-51.71538</c:v>
                </c:pt>
                <c:pt idx="8076">
                  <c:v>-51.67218000000001</c:v>
                </c:pt>
                <c:pt idx="8077">
                  <c:v>-51.63310000000001</c:v>
                </c:pt>
                <c:pt idx="8078">
                  <c:v>-51.57906000000001</c:v>
                </c:pt>
                <c:pt idx="8079">
                  <c:v>-51.50428</c:v>
                </c:pt>
                <c:pt idx="8080">
                  <c:v>-51.44418</c:v>
                </c:pt>
                <c:pt idx="8081">
                  <c:v>-51.40955</c:v>
                </c:pt>
                <c:pt idx="8082">
                  <c:v>-51.36371000000001</c:v>
                </c:pt>
                <c:pt idx="8083">
                  <c:v>-51.28846</c:v>
                </c:pt>
                <c:pt idx="8084">
                  <c:v>-51.21007</c:v>
                </c:pt>
                <c:pt idx="8085">
                  <c:v>-51.17566</c:v>
                </c:pt>
                <c:pt idx="8086">
                  <c:v>-51.11076000000001</c:v>
                </c:pt>
                <c:pt idx="8087">
                  <c:v>-51.0666</c:v>
                </c:pt>
                <c:pt idx="8088">
                  <c:v>-51.04092</c:v>
                </c:pt>
                <c:pt idx="8089">
                  <c:v>-51.02232000000001</c:v>
                </c:pt>
                <c:pt idx="8090">
                  <c:v>-51.00906000000001</c:v>
                </c:pt>
                <c:pt idx="8091">
                  <c:v>-51.0247</c:v>
                </c:pt>
                <c:pt idx="8092">
                  <c:v>-51.07769</c:v>
                </c:pt>
                <c:pt idx="8093">
                  <c:v>-51.11812000000001</c:v>
                </c:pt>
                <c:pt idx="8094">
                  <c:v>-51.11533000000001</c:v>
                </c:pt>
                <c:pt idx="8095">
                  <c:v>-51.09194</c:v>
                </c:pt>
                <c:pt idx="8096">
                  <c:v>-51.09525000000001</c:v>
                </c:pt>
                <c:pt idx="8097">
                  <c:v>-51.08602</c:v>
                </c:pt>
                <c:pt idx="8098">
                  <c:v>-51.04571000000001</c:v>
                </c:pt>
                <c:pt idx="8099">
                  <c:v>-51.02324</c:v>
                </c:pt>
                <c:pt idx="8100">
                  <c:v>-50.98375</c:v>
                </c:pt>
                <c:pt idx="8101">
                  <c:v>-50.95058</c:v>
                </c:pt>
                <c:pt idx="8102">
                  <c:v>-50.90645</c:v>
                </c:pt>
                <c:pt idx="8103">
                  <c:v>-50.85664</c:v>
                </c:pt>
                <c:pt idx="8104">
                  <c:v>-50.80902</c:v>
                </c:pt>
                <c:pt idx="8105">
                  <c:v>-50.75105</c:v>
                </c:pt>
                <c:pt idx="8106">
                  <c:v>-50.70085</c:v>
                </c:pt>
                <c:pt idx="8107">
                  <c:v>-50.63878000000001</c:v>
                </c:pt>
                <c:pt idx="8108">
                  <c:v>-50.6084</c:v>
                </c:pt>
                <c:pt idx="8109">
                  <c:v>-50.59649</c:v>
                </c:pt>
                <c:pt idx="8110">
                  <c:v>-50.58709</c:v>
                </c:pt>
                <c:pt idx="8111">
                  <c:v>-50.57273000000001</c:v>
                </c:pt>
                <c:pt idx="8112">
                  <c:v>-50.54741</c:v>
                </c:pt>
                <c:pt idx="8113">
                  <c:v>-50.52017000000001</c:v>
                </c:pt>
                <c:pt idx="8114">
                  <c:v>-50.47178</c:v>
                </c:pt>
                <c:pt idx="8115">
                  <c:v>-50.42881000000001</c:v>
                </c:pt>
                <c:pt idx="8116">
                  <c:v>-50.37904</c:v>
                </c:pt>
                <c:pt idx="8117">
                  <c:v>-50.30427</c:v>
                </c:pt>
                <c:pt idx="8118">
                  <c:v>-50.27101000000001</c:v>
                </c:pt>
                <c:pt idx="8119">
                  <c:v>-50.25068</c:v>
                </c:pt>
                <c:pt idx="8120">
                  <c:v>-50.20825000000001</c:v>
                </c:pt>
                <c:pt idx="8121">
                  <c:v>-50.17429</c:v>
                </c:pt>
                <c:pt idx="8122">
                  <c:v>-50.12859000000001</c:v>
                </c:pt>
                <c:pt idx="8123">
                  <c:v>-50.09185</c:v>
                </c:pt>
                <c:pt idx="8124">
                  <c:v>-50.05382</c:v>
                </c:pt>
                <c:pt idx="8125">
                  <c:v>-50.00248000000001</c:v>
                </c:pt>
                <c:pt idx="8126">
                  <c:v>-49.9595</c:v>
                </c:pt>
                <c:pt idx="8127">
                  <c:v>-49.92297000000001</c:v>
                </c:pt>
                <c:pt idx="8128">
                  <c:v>-49.86779</c:v>
                </c:pt>
                <c:pt idx="8129">
                  <c:v>-49.80351</c:v>
                </c:pt>
                <c:pt idx="8130">
                  <c:v>-49.74049</c:v>
                </c:pt>
                <c:pt idx="8131">
                  <c:v>-49.67472</c:v>
                </c:pt>
                <c:pt idx="8132">
                  <c:v>-49.61461</c:v>
                </c:pt>
                <c:pt idx="8133">
                  <c:v>-49.57547</c:v>
                </c:pt>
                <c:pt idx="8134">
                  <c:v>-49.54595000000001</c:v>
                </c:pt>
                <c:pt idx="8135">
                  <c:v>-49.50286000000001</c:v>
                </c:pt>
                <c:pt idx="8136">
                  <c:v>-49.45653</c:v>
                </c:pt>
                <c:pt idx="8137">
                  <c:v>-49.40567</c:v>
                </c:pt>
                <c:pt idx="8138">
                  <c:v>-49.34978</c:v>
                </c:pt>
                <c:pt idx="8139">
                  <c:v>-49.31609</c:v>
                </c:pt>
                <c:pt idx="8140">
                  <c:v>-49.28201000000001</c:v>
                </c:pt>
                <c:pt idx="8141">
                  <c:v>-49.25657000000001</c:v>
                </c:pt>
                <c:pt idx="8142">
                  <c:v>-49.24818000000001</c:v>
                </c:pt>
                <c:pt idx="8143">
                  <c:v>-49.24658</c:v>
                </c:pt>
                <c:pt idx="8144">
                  <c:v>-49.20238000000001</c:v>
                </c:pt>
                <c:pt idx="8145">
                  <c:v>-49.15731</c:v>
                </c:pt>
                <c:pt idx="8146">
                  <c:v>-49.11683</c:v>
                </c:pt>
                <c:pt idx="8147">
                  <c:v>-49.07235000000001</c:v>
                </c:pt>
                <c:pt idx="8148">
                  <c:v>-49.02710000000001</c:v>
                </c:pt>
                <c:pt idx="8149">
                  <c:v>-49.0049</c:v>
                </c:pt>
                <c:pt idx="8150">
                  <c:v>-48.96785</c:v>
                </c:pt>
                <c:pt idx="8151">
                  <c:v>-48.91768</c:v>
                </c:pt>
                <c:pt idx="8152">
                  <c:v>-48.87046</c:v>
                </c:pt>
                <c:pt idx="8153">
                  <c:v>-48.80024</c:v>
                </c:pt>
                <c:pt idx="8154">
                  <c:v>-48.74136</c:v>
                </c:pt>
                <c:pt idx="8155">
                  <c:v>-48.69631000000001</c:v>
                </c:pt>
                <c:pt idx="8156">
                  <c:v>-48.65302</c:v>
                </c:pt>
                <c:pt idx="8157">
                  <c:v>-48.59781</c:v>
                </c:pt>
                <c:pt idx="8158">
                  <c:v>-48.55104</c:v>
                </c:pt>
                <c:pt idx="8159">
                  <c:v>-48.49912000000001</c:v>
                </c:pt>
                <c:pt idx="8160">
                  <c:v>-48.44692000000001</c:v>
                </c:pt>
                <c:pt idx="8161">
                  <c:v>-48.38648</c:v>
                </c:pt>
                <c:pt idx="8162">
                  <c:v>-48.3136</c:v>
                </c:pt>
                <c:pt idx="8163">
                  <c:v>-48.24373000000001</c:v>
                </c:pt>
                <c:pt idx="8164">
                  <c:v>-48.20294000000001</c:v>
                </c:pt>
                <c:pt idx="8165">
                  <c:v>-48.14146</c:v>
                </c:pt>
                <c:pt idx="8166">
                  <c:v>-48.07791</c:v>
                </c:pt>
                <c:pt idx="8167">
                  <c:v>-47.99907</c:v>
                </c:pt>
                <c:pt idx="8168">
                  <c:v>-47.9319</c:v>
                </c:pt>
                <c:pt idx="8169">
                  <c:v>-47.87589</c:v>
                </c:pt>
                <c:pt idx="8170">
                  <c:v>-47.81868</c:v>
                </c:pt>
                <c:pt idx="8171">
                  <c:v>-47.77401000000001</c:v>
                </c:pt>
                <c:pt idx="8172">
                  <c:v>-47.72015000000001</c:v>
                </c:pt>
                <c:pt idx="8173">
                  <c:v>-47.69387000000001</c:v>
                </c:pt>
                <c:pt idx="8174">
                  <c:v>-47.66301000000001</c:v>
                </c:pt>
                <c:pt idx="8175">
                  <c:v>-47.61040000000001</c:v>
                </c:pt>
                <c:pt idx="8176">
                  <c:v>-47.57197</c:v>
                </c:pt>
                <c:pt idx="8177">
                  <c:v>-47.52387</c:v>
                </c:pt>
                <c:pt idx="8178">
                  <c:v>-47.48123</c:v>
                </c:pt>
                <c:pt idx="8179">
                  <c:v>-47.45264</c:v>
                </c:pt>
                <c:pt idx="8180">
                  <c:v>-47.42063</c:v>
                </c:pt>
                <c:pt idx="8181">
                  <c:v>-47.37294</c:v>
                </c:pt>
                <c:pt idx="8182">
                  <c:v>-47.32084</c:v>
                </c:pt>
                <c:pt idx="8183">
                  <c:v>-47.26665000000001</c:v>
                </c:pt>
                <c:pt idx="8184">
                  <c:v>-47.19771000000001</c:v>
                </c:pt>
                <c:pt idx="8185">
                  <c:v>-47.13781</c:v>
                </c:pt>
                <c:pt idx="8186">
                  <c:v>-47.08619</c:v>
                </c:pt>
                <c:pt idx="8187">
                  <c:v>-47.03764</c:v>
                </c:pt>
                <c:pt idx="8188">
                  <c:v>-47.00447</c:v>
                </c:pt>
                <c:pt idx="8189">
                  <c:v>-46.97767</c:v>
                </c:pt>
                <c:pt idx="8190">
                  <c:v>-46.92197</c:v>
                </c:pt>
                <c:pt idx="8191">
                  <c:v>-46.86374</c:v>
                </c:pt>
                <c:pt idx="8192">
                  <c:v>-46.8134</c:v>
                </c:pt>
                <c:pt idx="8193">
                  <c:v>-46.75399</c:v>
                </c:pt>
                <c:pt idx="8194">
                  <c:v>-46.69526000000001</c:v>
                </c:pt>
                <c:pt idx="8195">
                  <c:v>-46.63777</c:v>
                </c:pt>
                <c:pt idx="8196">
                  <c:v>-46.58528</c:v>
                </c:pt>
                <c:pt idx="8197">
                  <c:v>-46.52703</c:v>
                </c:pt>
                <c:pt idx="8198">
                  <c:v>-46.46817000000001</c:v>
                </c:pt>
                <c:pt idx="8199">
                  <c:v>-46.41277</c:v>
                </c:pt>
                <c:pt idx="8200">
                  <c:v>-46.34898</c:v>
                </c:pt>
                <c:pt idx="8201">
                  <c:v>-46.29360000000001</c:v>
                </c:pt>
                <c:pt idx="8202">
                  <c:v>-46.22231000000003</c:v>
                </c:pt>
                <c:pt idx="8203">
                  <c:v>-46.15940000000001</c:v>
                </c:pt>
                <c:pt idx="8204">
                  <c:v>-46.08613000000001</c:v>
                </c:pt>
                <c:pt idx="8205">
                  <c:v>-46.04122</c:v>
                </c:pt>
                <c:pt idx="8206">
                  <c:v>-45.96382000000001</c:v>
                </c:pt>
                <c:pt idx="8207">
                  <c:v>-45.90226000000001</c:v>
                </c:pt>
                <c:pt idx="8208">
                  <c:v>-45.84388</c:v>
                </c:pt>
                <c:pt idx="8209">
                  <c:v>-45.78632</c:v>
                </c:pt>
                <c:pt idx="8210">
                  <c:v>-45.72455000000001</c:v>
                </c:pt>
                <c:pt idx="8211">
                  <c:v>-45.66961000000001</c:v>
                </c:pt>
                <c:pt idx="8212">
                  <c:v>-45.6008</c:v>
                </c:pt>
                <c:pt idx="8213">
                  <c:v>-45.53128</c:v>
                </c:pt>
                <c:pt idx="8214">
                  <c:v>-45.46841000000001</c:v>
                </c:pt>
                <c:pt idx="8215">
                  <c:v>-45.41679</c:v>
                </c:pt>
                <c:pt idx="8216">
                  <c:v>-45.3679</c:v>
                </c:pt>
                <c:pt idx="8217">
                  <c:v>-45.31807</c:v>
                </c:pt>
                <c:pt idx="8218">
                  <c:v>-45.26465</c:v>
                </c:pt>
                <c:pt idx="8219">
                  <c:v>-45.21605</c:v>
                </c:pt>
                <c:pt idx="8220">
                  <c:v>-45.17764</c:v>
                </c:pt>
                <c:pt idx="8221">
                  <c:v>-45.13008</c:v>
                </c:pt>
                <c:pt idx="8222">
                  <c:v>-45.06810000000001</c:v>
                </c:pt>
                <c:pt idx="8223">
                  <c:v>-45.01447</c:v>
                </c:pt>
                <c:pt idx="8224">
                  <c:v>-44.96009</c:v>
                </c:pt>
                <c:pt idx="8225">
                  <c:v>-44.90808000000001</c:v>
                </c:pt>
                <c:pt idx="8226">
                  <c:v>-44.851</c:v>
                </c:pt>
                <c:pt idx="8227">
                  <c:v>-44.79069000000001</c:v>
                </c:pt>
                <c:pt idx="8228">
                  <c:v>-44.71891000000001</c:v>
                </c:pt>
                <c:pt idx="8229">
                  <c:v>-44.65544000000001</c:v>
                </c:pt>
                <c:pt idx="8230">
                  <c:v>-44.5808</c:v>
                </c:pt>
                <c:pt idx="8231">
                  <c:v>-44.51419</c:v>
                </c:pt>
                <c:pt idx="8232">
                  <c:v>-44.46241000000001</c:v>
                </c:pt>
                <c:pt idx="8233">
                  <c:v>-44.41144999999999</c:v>
                </c:pt>
                <c:pt idx="8234">
                  <c:v>-44.36995</c:v>
                </c:pt>
                <c:pt idx="8235">
                  <c:v>-44.30399</c:v>
                </c:pt>
                <c:pt idx="8236">
                  <c:v>-44.23363000000001</c:v>
                </c:pt>
                <c:pt idx="8237">
                  <c:v>-44.16427</c:v>
                </c:pt>
                <c:pt idx="8238">
                  <c:v>-44.09008</c:v>
                </c:pt>
                <c:pt idx="8239">
                  <c:v>-44.07872000000001</c:v>
                </c:pt>
                <c:pt idx="8240">
                  <c:v>-44.07869</c:v>
                </c:pt>
                <c:pt idx="8241">
                  <c:v>-44.05512</c:v>
                </c:pt>
                <c:pt idx="8242">
                  <c:v>-44.00635000000001</c:v>
                </c:pt>
                <c:pt idx="8243">
                  <c:v>-43.954</c:v>
                </c:pt>
                <c:pt idx="8244">
                  <c:v>-43.88889</c:v>
                </c:pt>
                <c:pt idx="8245">
                  <c:v>-43.82079</c:v>
                </c:pt>
                <c:pt idx="8246">
                  <c:v>-43.74053000000001</c:v>
                </c:pt>
                <c:pt idx="8247">
                  <c:v>-43.66059000000001</c:v>
                </c:pt>
                <c:pt idx="8248">
                  <c:v>-43.59988000000001</c:v>
                </c:pt>
                <c:pt idx="8249">
                  <c:v>-43.52922</c:v>
                </c:pt>
                <c:pt idx="8250">
                  <c:v>-43.47586</c:v>
                </c:pt>
                <c:pt idx="8251">
                  <c:v>-43.41869</c:v>
                </c:pt>
                <c:pt idx="8252">
                  <c:v>-43.36525</c:v>
                </c:pt>
                <c:pt idx="8253">
                  <c:v>-43.32199</c:v>
                </c:pt>
                <c:pt idx="8254">
                  <c:v>-43.29800000000001</c:v>
                </c:pt>
                <c:pt idx="8255">
                  <c:v>-43.30069</c:v>
                </c:pt>
                <c:pt idx="8256">
                  <c:v>-43.2541</c:v>
                </c:pt>
                <c:pt idx="8257">
                  <c:v>-43.20488</c:v>
                </c:pt>
                <c:pt idx="8258">
                  <c:v>-43.15358000000001</c:v>
                </c:pt>
                <c:pt idx="8259">
                  <c:v>-43.09351000000001</c:v>
                </c:pt>
                <c:pt idx="8260">
                  <c:v>-43.05657</c:v>
                </c:pt>
                <c:pt idx="8261">
                  <c:v>-42.97359</c:v>
                </c:pt>
                <c:pt idx="8262">
                  <c:v>-42.90733</c:v>
                </c:pt>
                <c:pt idx="8263">
                  <c:v>-42.8464</c:v>
                </c:pt>
                <c:pt idx="8264">
                  <c:v>-42.77055000000001</c:v>
                </c:pt>
                <c:pt idx="8265">
                  <c:v>-42.71453</c:v>
                </c:pt>
                <c:pt idx="8266">
                  <c:v>-42.64171</c:v>
                </c:pt>
                <c:pt idx="8267">
                  <c:v>-42.59038</c:v>
                </c:pt>
                <c:pt idx="8268">
                  <c:v>-42.50688</c:v>
                </c:pt>
                <c:pt idx="8269">
                  <c:v>-42.44958</c:v>
                </c:pt>
                <c:pt idx="8270">
                  <c:v>-42.37904</c:v>
                </c:pt>
                <c:pt idx="8271">
                  <c:v>-42.3023</c:v>
                </c:pt>
                <c:pt idx="8272">
                  <c:v>-42.24217000000001</c:v>
                </c:pt>
                <c:pt idx="8273">
                  <c:v>-42.16829000000001</c:v>
                </c:pt>
                <c:pt idx="8274">
                  <c:v>-42.13587000000001</c:v>
                </c:pt>
                <c:pt idx="8275">
                  <c:v>-42.09145</c:v>
                </c:pt>
                <c:pt idx="8276">
                  <c:v>-41.98979</c:v>
                </c:pt>
                <c:pt idx="8277">
                  <c:v>-41.97392</c:v>
                </c:pt>
                <c:pt idx="8278">
                  <c:v>-41.89277000000001</c:v>
                </c:pt>
                <c:pt idx="8279">
                  <c:v>-41.85554</c:v>
                </c:pt>
                <c:pt idx="8280">
                  <c:v>-41.77237000000001</c:v>
                </c:pt>
                <c:pt idx="8281">
                  <c:v>-41.70341000000001</c:v>
                </c:pt>
                <c:pt idx="8282">
                  <c:v>-41.63030000000001</c:v>
                </c:pt>
                <c:pt idx="8283">
                  <c:v>-41.55556</c:v>
                </c:pt>
                <c:pt idx="8284">
                  <c:v>-41.47215000000001</c:v>
                </c:pt>
                <c:pt idx="8285">
                  <c:v>-41.40300000000001</c:v>
                </c:pt>
                <c:pt idx="8286">
                  <c:v>-41.35328999999999</c:v>
                </c:pt>
                <c:pt idx="8287">
                  <c:v>-41.30468999999999</c:v>
                </c:pt>
                <c:pt idx="8288">
                  <c:v>-41.24554000000001</c:v>
                </c:pt>
                <c:pt idx="8289">
                  <c:v>-41.20386000000001</c:v>
                </c:pt>
                <c:pt idx="8290">
                  <c:v>-41.17236000000001</c:v>
                </c:pt>
                <c:pt idx="8291">
                  <c:v>-41.13046000000001</c:v>
                </c:pt>
                <c:pt idx="8292">
                  <c:v>-41.10903000000001</c:v>
                </c:pt>
                <c:pt idx="8293">
                  <c:v>-41.05168999999999</c:v>
                </c:pt>
                <c:pt idx="8294">
                  <c:v>-40.98579</c:v>
                </c:pt>
                <c:pt idx="8295">
                  <c:v>-40.91953</c:v>
                </c:pt>
                <c:pt idx="8296">
                  <c:v>-40.84655</c:v>
                </c:pt>
                <c:pt idx="8297">
                  <c:v>-40.77631000000001</c:v>
                </c:pt>
                <c:pt idx="8298">
                  <c:v>-40.72091000000001</c:v>
                </c:pt>
                <c:pt idx="8299">
                  <c:v>-40.66652000000001</c:v>
                </c:pt>
                <c:pt idx="8300">
                  <c:v>-40.59657000000001</c:v>
                </c:pt>
                <c:pt idx="8301">
                  <c:v>-40.52522000000001</c:v>
                </c:pt>
                <c:pt idx="8302">
                  <c:v>-40.46943</c:v>
                </c:pt>
                <c:pt idx="8303">
                  <c:v>-40.39803000000001</c:v>
                </c:pt>
                <c:pt idx="8304">
                  <c:v>-40.33861</c:v>
                </c:pt>
                <c:pt idx="8305">
                  <c:v>-40.28487</c:v>
                </c:pt>
                <c:pt idx="8306">
                  <c:v>-40.20861000000001</c:v>
                </c:pt>
                <c:pt idx="8307">
                  <c:v>-40.13487</c:v>
                </c:pt>
                <c:pt idx="8308">
                  <c:v>-40.0744</c:v>
                </c:pt>
                <c:pt idx="8309">
                  <c:v>-39.98766999999999</c:v>
                </c:pt>
                <c:pt idx="8310">
                  <c:v>-39.90296</c:v>
                </c:pt>
                <c:pt idx="8311">
                  <c:v>-39.82467</c:v>
                </c:pt>
                <c:pt idx="8312">
                  <c:v>-39.7517</c:v>
                </c:pt>
                <c:pt idx="8313">
                  <c:v>-39.67509000000001</c:v>
                </c:pt>
                <c:pt idx="8314">
                  <c:v>-39.58881</c:v>
                </c:pt>
                <c:pt idx="8315">
                  <c:v>-39.51642</c:v>
                </c:pt>
                <c:pt idx="8316">
                  <c:v>-39.45534</c:v>
                </c:pt>
                <c:pt idx="8317">
                  <c:v>-39.38742</c:v>
                </c:pt>
                <c:pt idx="8318">
                  <c:v>-39.32917000000001</c:v>
                </c:pt>
                <c:pt idx="8319">
                  <c:v>-39.26722</c:v>
                </c:pt>
                <c:pt idx="8320">
                  <c:v>-39.19777000000001</c:v>
                </c:pt>
                <c:pt idx="8321">
                  <c:v>-39.13072000000001</c:v>
                </c:pt>
                <c:pt idx="8322">
                  <c:v>-39.0403</c:v>
                </c:pt>
                <c:pt idx="8323">
                  <c:v>-38.96178</c:v>
                </c:pt>
                <c:pt idx="8324">
                  <c:v>-38.88017</c:v>
                </c:pt>
                <c:pt idx="8325">
                  <c:v>-38.80963</c:v>
                </c:pt>
                <c:pt idx="8326">
                  <c:v>-38.74802000000001</c:v>
                </c:pt>
                <c:pt idx="8327">
                  <c:v>-38.71365</c:v>
                </c:pt>
                <c:pt idx="8328">
                  <c:v>-38.684</c:v>
                </c:pt>
                <c:pt idx="8329">
                  <c:v>-38.6529</c:v>
                </c:pt>
                <c:pt idx="8330">
                  <c:v>-38.61065</c:v>
                </c:pt>
                <c:pt idx="8331">
                  <c:v>-38.55742</c:v>
                </c:pt>
                <c:pt idx="8332">
                  <c:v>-38.50442</c:v>
                </c:pt>
                <c:pt idx="8333">
                  <c:v>-38.4509</c:v>
                </c:pt>
                <c:pt idx="8334">
                  <c:v>-38.40697</c:v>
                </c:pt>
                <c:pt idx="8335">
                  <c:v>-38.32243000000001</c:v>
                </c:pt>
                <c:pt idx="8336">
                  <c:v>-38.23198</c:v>
                </c:pt>
                <c:pt idx="8337">
                  <c:v>-38.17210000000001</c:v>
                </c:pt>
                <c:pt idx="8338">
                  <c:v>-38.11768</c:v>
                </c:pt>
                <c:pt idx="8339">
                  <c:v>-38.06041000000001</c:v>
                </c:pt>
                <c:pt idx="8340">
                  <c:v>-37.98849</c:v>
                </c:pt>
                <c:pt idx="8341">
                  <c:v>-37.91398</c:v>
                </c:pt>
                <c:pt idx="8342">
                  <c:v>-37.84565</c:v>
                </c:pt>
                <c:pt idx="8343">
                  <c:v>-37.78544</c:v>
                </c:pt>
                <c:pt idx="8344">
                  <c:v>-37.71472</c:v>
                </c:pt>
                <c:pt idx="8345">
                  <c:v>-37.6447</c:v>
                </c:pt>
                <c:pt idx="8346">
                  <c:v>-37.58398</c:v>
                </c:pt>
                <c:pt idx="8347">
                  <c:v>-37.54186</c:v>
                </c:pt>
                <c:pt idx="8348">
                  <c:v>-37.47015000000001</c:v>
                </c:pt>
                <c:pt idx="8349">
                  <c:v>-37.39561000000001</c:v>
                </c:pt>
                <c:pt idx="8350">
                  <c:v>-37.34658</c:v>
                </c:pt>
                <c:pt idx="8351">
                  <c:v>-37.28705</c:v>
                </c:pt>
                <c:pt idx="8352">
                  <c:v>-37.25445</c:v>
                </c:pt>
                <c:pt idx="8353">
                  <c:v>-37.19129</c:v>
                </c:pt>
                <c:pt idx="8354">
                  <c:v>-37.12466000000001</c:v>
                </c:pt>
                <c:pt idx="8355">
                  <c:v>-37.07544</c:v>
                </c:pt>
                <c:pt idx="8356">
                  <c:v>-36.9934</c:v>
                </c:pt>
                <c:pt idx="8357">
                  <c:v>-36.93087</c:v>
                </c:pt>
                <c:pt idx="8358">
                  <c:v>-36.86987</c:v>
                </c:pt>
                <c:pt idx="8359">
                  <c:v>-36.80085</c:v>
                </c:pt>
                <c:pt idx="8360">
                  <c:v>-36.73875000000001</c:v>
                </c:pt>
                <c:pt idx="8361">
                  <c:v>-36.68074</c:v>
                </c:pt>
                <c:pt idx="8362">
                  <c:v>-36.62562000000001</c:v>
                </c:pt>
                <c:pt idx="8363">
                  <c:v>-36.58202</c:v>
                </c:pt>
                <c:pt idx="8364">
                  <c:v>-36.52678</c:v>
                </c:pt>
                <c:pt idx="8365">
                  <c:v>-36.4958</c:v>
                </c:pt>
                <c:pt idx="8366">
                  <c:v>-36.42027</c:v>
                </c:pt>
                <c:pt idx="8367">
                  <c:v>-36.34377</c:v>
                </c:pt>
                <c:pt idx="8368">
                  <c:v>-36.29085000000001</c:v>
                </c:pt>
                <c:pt idx="8369">
                  <c:v>-36.20739000000001</c:v>
                </c:pt>
                <c:pt idx="8370">
                  <c:v>-36.13568</c:v>
                </c:pt>
                <c:pt idx="8371">
                  <c:v>-36.04164</c:v>
                </c:pt>
                <c:pt idx="8372">
                  <c:v>-35.99619000000001</c:v>
                </c:pt>
                <c:pt idx="8373">
                  <c:v>-35.93406</c:v>
                </c:pt>
                <c:pt idx="8374">
                  <c:v>-35.86237000000001</c:v>
                </c:pt>
                <c:pt idx="8375">
                  <c:v>-35.79705000000001</c:v>
                </c:pt>
                <c:pt idx="8376">
                  <c:v>-35.73066</c:v>
                </c:pt>
                <c:pt idx="8377">
                  <c:v>-35.69174</c:v>
                </c:pt>
                <c:pt idx="8378">
                  <c:v>-35.60753000000001</c:v>
                </c:pt>
                <c:pt idx="8379">
                  <c:v>-35.54132000000001</c:v>
                </c:pt>
                <c:pt idx="8380">
                  <c:v>-35.47514</c:v>
                </c:pt>
                <c:pt idx="8381">
                  <c:v>-35.40721</c:v>
                </c:pt>
                <c:pt idx="8382">
                  <c:v>-35.35505</c:v>
                </c:pt>
                <c:pt idx="8383">
                  <c:v>-35.29896000000001</c:v>
                </c:pt>
                <c:pt idx="8384">
                  <c:v>-35.24202000000001</c:v>
                </c:pt>
                <c:pt idx="8385">
                  <c:v>-35.18729</c:v>
                </c:pt>
                <c:pt idx="8386">
                  <c:v>-35.12527000000001</c:v>
                </c:pt>
                <c:pt idx="8387">
                  <c:v>-35.07284000000001</c:v>
                </c:pt>
                <c:pt idx="8388">
                  <c:v>-35.01900000000001</c:v>
                </c:pt>
                <c:pt idx="8389">
                  <c:v>-34.96282</c:v>
                </c:pt>
                <c:pt idx="8390">
                  <c:v>-34.90712000000001</c:v>
                </c:pt>
                <c:pt idx="8391">
                  <c:v>-34.85454</c:v>
                </c:pt>
                <c:pt idx="8392">
                  <c:v>-34.79442</c:v>
                </c:pt>
                <c:pt idx="8393">
                  <c:v>-34.72264000000001</c:v>
                </c:pt>
                <c:pt idx="8394">
                  <c:v>-34.65314</c:v>
                </c:pt>
                <c:pt idx="8395">
                  <c:v>-34.58931000000001</c:v>
                </c:pt>
                <c:pt idx="8396">
                  <c:v>-34.51635</c:v>
                </c:pt>
                <c:pt idx="8397">
                  <c:v>-34.44818</c:v>
                </c:pt>
                <c:pt idx="8398">
                  <c:v>-34.38734</c:v>
                </c:pt>
                <c:pt idx="8399">
                  <c:v>-34.33999</c:v>
                </c:pt>
                <c:pt idx="8400">
                  <c:v>-34.27890000000001</c:v>
                </c:pt>
                <c:pt idx="8401">
                  <c:v>-34.21912000000001</c:v>
                </c:pt>
                <c:pt idx="8402">
                  <c:v>-34.16115000000001</c:v>
                </c:pt>
                <c:pt idx="8403">
                  <c:v>-34.09813000000001</c:v>
                </c:pt>
                <c:pt idx="8404">
                  <c:v>-34.0341</c:v>
                </c:pt>
                <c:pt idx="8405">
                  <c:v>-33.97938000000001</c:v>
                </c:pt>
                <c:pt idx="8406">
                  <c:v>-33.91336</c:v>
                </c:pt>
                <c:pt idx="8407">
                  <c:v>-33.85377</c:v>
                </c:pt>
                <c:pt idx="8408">
                  <c:v>-33.79737000000001</c:v>
                </c:pt>
                <c:pt idx="8409">
                  <c:v>-33.72533000000003</c:v>
                </c:pt>
                <c:pt idx="8410">
                  <c:v>-33.66223000000001</c:v>
                </c:pt>
                <c:pt idx="8411">
                  <c:v>-33.59265000000001</c:v>
                </c:pt>
                <c:pt idx="8412">
                  <c:v>-33.52316000000001</c:v>
                </c:pt>
                <c:pt idx="8413">
                  <c:v>-33.46498</c:v>
                </c:pt>
                <c:pt idx="8414">
                  <c:v>-33.40486</c:v>
                </c:pt>
                <c:pt idx="8415">
                  <c:v>-33.34457</c:v>
                </c:pt>
                <c:pt idx="8416">
                  <c:v>-33.27925000000001</c:v>
                </c:pt>
                <c:pt idx="8417">
                  <c:v>-33.21452</c:v>
                </c:pt>
                <c:pt idx="8418">
                  <c:v>-33.16097000000001</c:v>
                </c:pt>
                <c:pt idx="8419">
                  <c:v>-33.12494</c:v>
                </c:pt>
                <c:pt idx="8420">
                  <c:v>-33.07697</c:v>
                </c:pt>
                <c:pt idx="8421">
                  <c:v>-33.03261000000001</c:v>
                </c:pt>
                <c:pt idx="8422">
                  <c:v>-32.98411</c:v>
                </c:pt>
                <c:pt idx="8423">
                  <c:v>-32.91473</c:v>
                </c:pt>
                <c:pt idx="8424">
                  <c:v>-32.86079</c:v>
                </c:pt>
                <c:pt idx="8425">
                  <c:v>-32.80545</c:v>
                </c:pt>
                <c:pt idx="8426">
                  <c:v>-32.74803000000001</c:v>
                </c:pt>
                <c:pt idx="8427">
                  <c:v>-32.69442</c:v>
                </c:pt>
                <c:pt idx="8428">
                  <c:v>-32.64283000000001</c:v>
                </c:pt>
                <c:pt idx="8429">
                  <c:v>-32.59732</c:v>
                </c:pt>
                <c:pt idx="8430">
                  <c:v>-32.54469</c:v>
                </c:pt>
                <c:pt idx="8431">
                  <c:v>-32.49143</c:v>
                </c:pt>
                <c:pt idx="8432">
                  <c:v>-32.44311000000001</c:v>
                </c:pt>
                <c:pt idx="8433">
                  <c:v>-32.40879</c:v>
                </c:pt>
                <c:pt idx="8434">
                  <c:v>-32.37956</c:v>
                </c:pt>
                <c:pt idx="8435">
                  <c:v>-32.33587</c:v>
                </c:pt>
                <c:pt idx="8436">
                  <c:v>-32.29057000000001</c:v>
                </c:pt>
                <c:pt idx="8437">
                  <c:v>-32.23788</c:v>
                </c:pt>
                <c:pt idx="8438">
                  <c:v>-32.18192000000001</c:v>
                </c:pt>
                <c:pt idx="8439">
                  <c:v>-32.13261000000001</c:v>
                </c:pt>
                <c:pt idx="8440">
                  <c:v>-32.07792000000001</c:v>
                </c:pt>
                <c:pt idx="8441">
                  <c:v>-32.02127</c:v>
                </c:pt>
                <c:pt idx="8442">
                  <c:v>-31.96946</c:v>
                </c:pt>
                <c:pt idx="8443">
                  <c:v>-31.91025</c:v>
                </c:pt>
                <c:pt idx="8444">
                  <c:v>-31.85344999999998</c:v>
                </c:pt>
                <c:pt idx="8445">
                  <c:v>-31.79891999999998</c:v>
                </c:pt>
                <c:pt idx="8446">
                  <c:v>-31.7439</c:v>
                </c:pt>
                <c:pt idx="8447">
                  <c:v>-31.69586000000001</c:v>
                </c:pt>
                <c:pt idx="8448">
                  <c:v>-31.65506999999999</c:v>
                </c:pt>
                <c:pt idx="8449">
                  <c:v>-31.60159000000001</c:v>
                </c:pt>
                <c:pt idx="8450">
                  <c:v>-31.55343999999998</c:v>
                </c:pt>
                <c:pt idx="8451">
                  <c:v>-31.50704</c:v>
                </c:pt>
                <c:pt idx="8452">
                  <c:v>-31.46386</c:v>
                </c:pt>
                <c:pt idx="8453">
                  <c:v>-31.41273999999998</c:v>
                </c:pt>
                <c:pt idx="8454">
                  <c:v>-31.35441</c:v>
                </c:pt>
                <c:pt idx="8455">
                  <c:v>-31.30754999999998</c:v>
                </c:pt>
                <c:pt idx="8456">
                  <c:v>-31.27577999999998</c:v>
                </c:pt>
                <c:pt idx="8457">
                  <c:v>-31.24223999999997</c:v>
                </c:pt>
                <c:pt idx="8458">
                  <c:v>-31.20283999999998</c:v>
                </c:pt>
                <c:pt idx="8459">
                  <c:v>-31.15632</c:v>
                </c:pt>
                <c:pt idx="8460">
                  <c:v>-31.11898000000001</c:v>
                </c:pt>
                <c:pt idx="8461">
                  <c:v>-31.08824999999997</c:v>
                </c:pt>
                <c:pt idx="8462">
                  <c:v>-31.04157</c:v>
                </c:pt>
                <c:pt idx="8463">
                  <c:v>-30.99416</c:v>
                </c:pt>
                <c:pt idx="8464">
                  <c:v>-30.93936</c:v>
                </c:pt>
                <c:pt idx="8465">
                  <c:v>-30.88897</c:v>
                </c:pt>
                <c:pt idx="8466">
                  <c:v>-30.82893</c:v>
                </c:pt>
                <c:pt idx="8467">
                  <c:v>-30.77387999999999</c:v>
                </c:pt>
                <c:pt idx="8468">
                  <c:v>-30.71458000000001</c:v>
                </c:pt>
                <c:pt idx="8469">
                  <c:v>-30.66356</c:v>
                </c:pt>
                <c:pt idx="8470">
                  <c:v>-30.60223999999998</c:v>
                </c:pt>
                <c:pt idx="8471">
                  <c:v>-30.5361</c:v>
                </c:pt>
                <c:pt idx="8472">
                  <c:v>-30.47857999999998</c:v>
                </c:pt>
                <c:pt idx="8473">
                  <c:v>-30.42852999999997</c:v>
                </c:pt>
                <c:pt idx="8474">
                  <c:v>-30.38523999999998</c:v>
                </c:pt>
                <c:pt idx="8475">
                  <c:v>-30.3381</c:v>
                </c:pt>
                <c:pt idx="8476">
                  <c:v>-30.27592999999998</c:v>
                </c:pt>
                <c:pt idx="8477">
                  <c:v>-30.2105</c:v>
                </c:pt>
                <c:pt idx="8478">
                  <c:v>-30.14528</c:v>
                </c:pt>
                <c:pt idx="8479">
                  <c:v>-30.08127</c:v>
                </c:pt>
                <c:pt idx="8480">
                  <c:v>-30.02131999999999</c:v>
                </c:pt>
                <c:pt idx="8481">
                  <c:v>-29.96197</c:v>
                </c:pt>
                <c:pt idx="8482">
                  <c:v>-29.89807</c:v>
                </c:pt>
                <c:pt idx="8483">
                  <c:v>-29.83278</c:v>
                </c:pt>
                <c:pt idx="8484">
                  <c:v>-29.77263999999997</c:v>
                </c:pt>
                <c:pt idx="8485">
                  <c:v>-29.71848999999998</c:v>
                </c:pt>
                <c:pt idx="8486">
                  <c:v>-29.67174999999999</c:v>
                </c:pt>
                <c:pt idx="8487">
                  <c:v>-29.61386000000001</c:v>
                </c:pt>
                <c:pt idx="8488">
                  <c:v>-29.54906</c:v>
                </c:pt>
                <c:pt idx="8489">
                  <c:v>-29.4971</c:v>
                </c:pt>
                <c:pt idx="8490">
                  <c:v>-29.44037999999998</c:v>
                </c:pt>
                <c:pt idx="8491">
                  <c:v>-29.38218999999998</c:v>
                </c:pt>
                <c:pt idx="8492">
                  <c:v>-29.31458</c:v>
                </c:pt>
                <c:pt idx="8493">
                  <c:v>-29.24556999999998</c:v>
                </c:pt>
                <c:pt idx="8494">
                  <c:v>-29.18098000000001</c:v>
                </c:pt>
                <c:pt idx="8495">
                  <c:v>-29.11605000000001</c:v>
                </c:pt>
                <c:pt idx="8496">
                  <c:v>-29.04898</c:v>
                </c:pt>
                <c:pt idx="8497">
                  <c:v>-28.98244999999998</c:v>
                </c:pt>
                <c:pt idx="8498">
                  <c:v>-28.92652999999998</c:v>
                </c:pt>
                <c:pt idx="8499">
                  <c:v>-28.85369</c:v>
                </c:pt>
                <c:pt idx="8500">
                  <c:v>-28.79609</c:v>
                </c:pt>
                <c:pt idx="8501">
                  <c:v>-28.73388</c:v>
                </c:pt>
                <c:pt idx="8502">
                  <c:v>-28.685</c:v>
                </c:pt>
                <c:pt idx="8503">
                  <c:v>-28.64370999999998</c:v>
                </c:pt>
                <c:pt idx="8504">
                  <c:v>-28.59411</c:v>
                </c:pt>
                <c:pt idx="8505">
                  <c:v>-28.53856</c:v>
                </c:pt>
                <c:pt idx="8506">
                  <c:v>-28.50080000000001</c:v>
                </c:pt>
                <c:pt idx="8507">
                  <c:v>-28.45559999999998</c:v>
                </c:pt>
                <c:pt idx="8508">
                  <c:v>-28.39541999999998</c:v>
                </c:pt>
                <c:pt idx="8509">
                  <c:v>-28.33676000000001</c:v>
                </c:pt>
                <c:pt idx="8510">
                  <c:v>-28.28226999999998</c:v>
                </c:pt>
                <c:pt idx="8511">
                  <c:v>-28.21472999999999</c:v>
                </c:pt>
                <c:pt idx="8512">
                  <c:v>-28.16208999999998</c:v>
                </c:pt>
                <c:pt idx="8513">
                  <c:v>-28.10401999999999</c:v>
                </c:pt>
                <c:pt idx="8514">
                  <c:v>-28.06060999999998</c:v>
                </c:pt>
                <c:pt idx="8515">
                  <c:v>-28.00261999999998</c:v>
                </c:pt>
                <c:pt idx="8516">
                  <c:v>-27.96112999999998</c:v>
                </c:pt>
                <c:pt idx="8517">
                  <c:v>-27.91492</c:v>
                </c:pt>
                <c:pt idx="8518">
                  <c:v>-27.85859</c:v>
                </c:pt>
                <c:pt idx="8519">
                  <c:v>-27.79815</c:v>
                </c:pt>
                <c:pt idx="8520">
                  <c:v>-27.73678999999998</c:v>
                </c:pt>
                <c:pt idx="8521">
                  <c:v>-27.66912999999998</c:v>
                </c:pt>
                <c:pt idx="8522">
                  <c:v>-27.60282</c:v>
                </c:pt>
                <c:pt idx="8523">
                  <c:v>-27.54417</c:v>
                </c:pt>
                <c:pt idx="8524">
                  <c:v>-27.49442</c:v>
                </c:pt>
                <c:pt idx="8525">
                  <c:v>-27.43284999999998</c:v>
                </c:pt>
                <c:pt idx="8526">
                  <c:v>-27.37280000000001</c:v>
                </c:pt>
                <c:pt idx="8527">
                  <c:v>-27.30578999999998</c:v>
                </c:pt>
                <c:pt idx="8528">
                  <c:v>-27.24534999999997</c:v>
                </c:pt>
                <c:pt idx="8529">
                  <c:v>-27.18106999999999</c:v>
                </c:pt>
                <c:pt idx="8530">
                  <c:v>-27.10891000000001</c:v>
                </c:pt>
                <c:pt idx="8531">
                  <c:v>-27.04045999999999</c:v>
                </c:pt>
                <c:pt idx="8532">
                  <c:v>-26.97931</c:v>
                </c:pt>
                <c:pt idx="8533">
                  <c:v>-26.91433999999999</c:v>
                </c:pt>
                <c:pt idx="8534">
                  <c:v>-26.84042</c:v>
                </c:pt>
                <c:pt idx="8535">
                  <c:v>-26.77233999999998</c:v>
                </c:pt>
                <c:pt idx="8536">
                  <c:v>-26.71768</c:v>
                </c:pt>
                <c:pt idx="8537">
                  <c:v>-26.65963</c:v>
                </c:pt>
                <c:pt idx="8538">
                  <c:v>-26.61061</c:v>
                </c:pt>
                <c:pt idx="8539">
                  <c:v>-26.56264999999998</c:v>
                </c:pt>
                <c:pt idx="8540">
                  <c:v>-26.51763</c:v>
                </c:pt>
                <c:pt idx="8541">
                  <c:v>-26.47194</c:v>
                </c:pt>
                <c:pt idx="8542">
                  <c:v>-26.42025999999998</c:v>
                </c:pt>
                <c:pt idx="8543">
                  <c:v>-26.37394</c:v>
                </c:pt>
                <c:pt idx="8544">
                  <c:v>-26.31281</c:v>
                </c:pt>
                <c:pt idx="8545">
                  <c:v>-26.26831999999997</c:v>
                </c:pt>
                <c:pt idx="8546">
                  <c:v>-26.23679999999998</c:v>
                </c:pt>
                <c:pt idx="8547">
                  <c:v>-26.19639</c:v>
                </c:pt>
                <c:pt idx="8548">
                  <c:v>-26.15663999999999</c:v>
                </c:pt>
                <c:pt idx="8549">
                  <c:v>-26.09637</c:v>
                </c:pt>
                <c:pt idx="8550">
                  <c:v>-26.0468</c:v>
                </c:pt>
                <c:pt idx="8551">
                  <c:v>-26.00568999999998</c:v>
                </c:pt>
                <c:pt idx="8552">
                  <c:v>-25.96317999999998</c:v>
                </c:pt>
                <c:pt idx="8553">
                  <c:v>-25.92070999999998</c:v>
                </c:pt>
                <c:pt idx="8554">
                  <c:v>-25.86103999999998</c:v>
                </c:pt>
                <c:pt idx="8555">
                  <c:v>-25.8121</c:v>
                </c:pt>
                <c:pt idx="8556">
                  <c:v>-25.80843999999998</c:v>
                </c:pt>
                <c:pt idx="8557">
                  <c:v>-25.78879999999997</c:v>
                </c:pt>
                <c:pt idx="8558">
                  <c:v>-25.74471999999998</c:v>
                </c:pt>
                <c:pt idx="8559">
                  <c:v>-25.70015</c:v>
                </c:pt>
                <c:pt idx="8560">
                  <c:v>-25.65278</c:v>
                </c:pt>
                <c:pt idx="8561">
                  <c:v>-25.60262999999998</c:v>
                </c:pt>
                <c:pt idx="8562">
                  <c:v>-25.54195000000001</c:v>
                </c:pt>
                <c:pt idx="8563">
                  <c:v>-25.49198000000001</c:v>
                </c:pt>
                <c:pt idx="8564">
                  <c:v>-25.44986</c:v>
                </c:pt>
                <c:pt idx="8565">
                  <c:v>-25.41073999999998</c:v>
                </c:pt>
                <c:pt idx="8566">
                  <c:v>-25.37294</c:v>
                </c:pt>
                <c:pt idx="8567">
                  <c:v>-25.32510999999998</c:v>
                </c:pt>
                <c:pt idx="8568">
                  <c:v>-25.27873999999997</c:v>
                </c:pt>
                <c:pt idx="8569">
                  <c:v>-25.23382</c:v>
                </c:pt>
                <c:pt idx="8570">
                  <c:v>-25.17121</c:v>
                </c:pt>
                <c:pt idx="8571">
                  <c:v>-25.11203</c:v>
                </c:pt>
                <c:pt idx="8572">
                  <c:v>-25.04854999999997</c:v>
                </c:pt>
                <c:pt idx="8573">
                  <c:v>-24.98513999999997</c:v>
                </c:pt>
                <c:pt idx="8574">
                  <c:v>-24.92358999999998</c:v>
                </c:pt>
                <c:pt idx="8575">
                  <c:v>-24.86887</c:v>
                </c:pt>
                <c:pt idx="8576">
                  <c:v>-24.81108000000001</c:v>
                </c:pt>
                <c:pt idx="8577">
                  <c:v>-24.78250999999997</c:v>
                </c:pt>
                <c:pt idx="8578">
                  <c:v>-24.76854999999998</c:v>
                </c:pt>
                <c:pt idx="8579">
                  <c:v>-24.72831999999998</c:v>
                </c:pt>
                <c:pt idx="8580">
                  <c:v>-24.68451999999998</c:v>
                </c:pt>
                <c:pt idx="8581">
                  <c:v>-24.64832999999998</c:v>
                </c:pt>
                <c:pt idx="8582">
                  <c:v>-24.59687</c:v>
                </c:pt>
                <c:pt idx="8583">
                  <c:v>-24.53981</c:v>
                </c:pt>
                <c:pt idx="8584">
                  <c:v>-24.49308999999998</c:v>
                </c:pt>
                <c:pt idx="8585">
                  <c:v>-24.45767</c:v>
                </c:pt>
                <c:pt idx="8586">
                  <c:v>-24.42549999999998</c:v>
                </c:pt>
                <c:pt idx="8587">
                  <c:v>-24.38648999999998</c:v>
                </c:pt>
                <c:pt idx="8588">
                  <c:v>-24.33302</c:v>
                </c:pt>
                <c:pt idx="8589">
                  <c:v>-24.28629999999998</c:v>
                </c:pt>
                <c:pt idx="8590">
                  <c:v>-24.2577</c:v>
                </c:pt>
                <c:pt idx="8591">
                  <c:v>-24.21792</c:v>
                </c:pt>
                <c:pt idx="8592">
                  <c:v>-24.18378999999998</c:v>
                </c:pt>
                <c:pt idx="8593">
                  <c:v>-24.14551</c:v>
                </c:pt>
                <c:pt idx="8594">
                  <c:v>-24.10813999999998</c:v>
                </c:pt>
                <c:pt idx="8595">
                  <c:v>-24.07495000000001</c:v>
                </c:pt>
                <c:pt idx="8596">
                  <c:v>-24.03037</c:v>
                </c:pt>
                <c:pt idx="8597">
                  <c:v>-23.99840999999998</c:v>
                </c:pt>
                <c:pt idx="8598">
                  <c:v>-23.96596999999998</c:v>
                </c:pt>
                <c:pt idx="8599">
                  <c:v>-23.91965</c:v>
                </c:pt>
                <c:pt idx="8600">
                  <c:v>-23.88534999999997</c:v>
                </c:pt>
                <c:pt idx="8601">
                  <c:v>-23.84850999999998</c:v>
                </c:pt>
                <c:pt idx="8602">
                  <c:v>-23.79789</c:v>
                </c:pt>
                <c:pt idx="8603">
                  <c:v>-23.73511999999998</c:v>
                </c:pt>
                <c:pt idx="8604">
                  <c:v>-23.67496000000001</c:v>
                </c:pt>
                <c:pt idx="8605">
                  <c:v>-23.63909</c:v>
                </c:pt>
                <c:pt idx="8606">
                  <c:v>-23.6053</c:v>
                </c:pt>
                <c:pt idx="8607">
                  <c:v>-23.56457999999999</c:v>
                </c:pt>
                <c:pt idx="8608">
                  <c:v>-23.51064999999998</c:v>
                </c:pt>
                <c:pt idx="8609">
                  <c:v>-23.46007999999998</c:v>
                </c:pt>
                <c:pt idx="8610">
                  <c:v>-23.39537999999999</c:v>
                </c:pt>
                <c:pt idx="8611">
                  <c:v>-23.32495000000001</c:v>
                </c:pt>
                <c:pt idx="8612">
                  <c:v>-23.26535</c:v>
                </c:pt>
                <c:pt idx="8613">
                  <c:v>-23.18962999999998</c:v>
                </c:pt>
                <c:pt idx="8614">
                  <c:v>-23.12824</c:v>
                </c:pt>
                <c:pt idx="8615">
                  <c:v>-23.07107</c:v>
                </c:pt>
                <c:pt idx="8616">
                  <c:v>-23.03606</c:v>
                </c:pt>
                <c:pt idx="8617">
                  <c:v>-22.99409</c:v>
                </c:pt>
                <c:pt idx="8618">
                  <c:v>-22.94125</c:v>
                </c:pt>
                <c:pt idx="8619">
                  <c:v>-22.89201999999998</c:v>
                </c:pt>
                <c:pt idx="8620">
                  <c:v>-22.82997</c:v>
                </c:pt>
                <c:pt idx="8621">
                  <c:v>-22.78362999999997</c:v>
                </c:pt>
                <c:pt idx="8622">
                  <c:v>-22.74866999999998</c:v>
                </c:pt>
                <c:pt idx="8623">
                  <c:v>-22.71797000000001</c:v>
                </c:pt>
                <c:pt idx="8624">
                  <c:v>-22.68158</c:v>
                </c:pt>
                <c:pt idx="8625">
                  <c:v>-22.64119000000001</c:v>
                </c:pt>
                <c:pt idx="8626">
                  <c:v>-22.59137</c:v>
                </c:pt>
                <c:pt idx="8627">
                  <c:v>-22.55345000000001</c:v>
                </c:pt>
                <c:pt idx="8628">
                  <c:v>-22.50781</c:v>
                </c:pt>
                <c:pt idx="8629">
                  <c:v>-22.45250999999998</c:v>
                </c:pt>
                <c:pt idx="8630">
                  <c:v>-22.39134</c:v>
                </c:pt>
                <c:pt idx="8631">
                  <c:v>-22.32311999999999</c:v>
                </c:pt>
                <c:pt idx="8632">
                  <c:v>-22.26427999999999</c:v>
                </c:pt>
                <c:pt idx="8633">
                  <c:v>-22.20719</c:v>
                </c:pt>
                <c:pt idx="8634">
                  <c:v>-22.15257</c:v>
                </c:pt>
                <c:pt idx="8635">
                  <c:v>-22.09512999999998</c:v>
                </c:pt>
                <c:pt idx="8636">
                  <c:v>-22.04121</c:v>
                </c:pt>
                <c:pt idx="8637">
                  <c:v>-21.97051999999998</c:v>
                </c:pt>
                <c:pt idx="8638">
                  <c:v>-21.91543999999998</c:v>
                </c:pt>
                <c:pt idx="8639">
                  <c:v>-21.85755000000001</c:v>
                </c:pt>
                <c:pt idx="8640">
                  <c:v>-21.80369999999998</c:v>
                </c:pt>
                <c:pt idx="8641">
                  <c:v>-21.7577</c:v>
                </c:pt>
                <c:pt idx="8642">
                  <c:v>-21.70768999999999</c:v>
                </c:pt>
                <c:pt idx="8643">
                  <c:v>-21.66978999999998</c:v>
                </c:pt>
                <c:pt idx="8644">
                  <c:v>-21.63319</c:v>
                </c:pt>
                <c:pt idx="8645">
                  <c:v>-21.58642999999998</c:v>
                </c:pt>
                <c:pt idx="8646">
                  <c:v>-21.53592</c:v>
                </c:pt>
                <c:pt idx="8647">
                  <c:v>-21.49817999999998</c:v>
                </c:pt>
                <c:pt idx="8648">
                  <c:v>-21.45975</c:v>
                </c:pt>
                <c:pt idx="8649">
                  <c:v>-21.40859999999998</c:v>
                </c:pt>
                <c:pt idx="8650">
                  <c:v>-21.35617</c:v>
                </c:pt>
                <c:pt idx="8651">
                  <c:v>-21.30113</c:v>
                </c:pt>
                <c:pt idx="8652">
                  <c:v>-21.24645999999998</c:v>
                </c:pt>
                <c:pt idx="8653">
                  <c:v>-21.19716000000001</c:v>
                </c:pt>
                <c:pt idx="8654">
                  <c:v>-21.1442</c:v>
                </c:pt>
                <c:pt idx="8655">
                  <c:v>-21.08620999999998</c:v>
                </c:pt>
                <c:pt idx="8656">
                  <c:v>-21.03138999999999</c:v>
                </c:pt>
                <c:pt idx="8657">
                  <c:v>-20.97767999999999</c:v>
                </c:pt>
                <c:pt idx="8658">
                  <c:v>-20.91916000000001</c:v>
                </c:pt>
                <c:pt idx="8659">
                  <c:v>-20.86682</c:v>
                </c:pt>
                <c:pt idx="8660">
                  <c:v>-20.81013</c:v>
                </c:pt>
                <c:pt idx="8661">
                  <c:v>-20.74738</c:v>
                </c:pt>
                <c:pt idx="8662">
                  <c:v>-20.68526999999998</c:v>
                </c:pt>
                <c:pt idx="8663">
                  <c:v>-20.63562999999998</c:v>
                </c:pt>
                <c:pt idx="8664">
                  <c:v>-20.58747</c:v>
                </c:pt>
                <c:pt idx="8665">
                  <c:v>-20.53192000000001</c:v>
                </c:pt>
                <c:pt idx="8666">
                  <c:v>-20.47597</c:v>
                </c:pt>
                <c:pt idx="8667">
                  <c:v>-20.41613999999998</c:v>
                </c:pt>
                <c:pt idx="8668">
                  <c:v>-20.35296</c:v>
                </c:pt>
                <c:pt idx="8669">
                  <c:v>-20.28890999999998</c:v>
                </c:pt>
                <c:pt idx="8670">
                  <c:v>-20.22252999999997</c:v>
                </c:pt>
                <c:pt idx="8671">
                  <c:v>-20.15948</c:v>
                </c:pt>
                <c:pt idx="8672">
                  <c:v>-20.11243999999999</c:v>
                </c:pt>
                <c:pt idx="8673">
                  <c:v>-20.05237999999999</c:v>
                </c:pt>
                <c:pt idx="8674">
                  <c:v>-19.99775</c:v>
                </c:pt>
                <c:pt idx="8675">
                  <c:v>-19.93963999999998</c:v>
                </c:pt>
                <c:pt idx="8676">
                  <c:v>-19.87784</c:v>
                </c:pt>
                <c:pt idx="8677">
                  <c:v>-19.82018</c:v>
                </c:pt>
                <c:pt idx="8678">
                  <c:v>-19.76202999999998</c:v>
                </c:pt>
                <c:pt idx="8679">
                  <c:v>-19.69651</c:v>
                </c:pt>
                <c:pt idx="8680">
                  <c:v>-19.64025000000001</c:v>
                </c:pt>
                <c:pt idx="8681">
                  <c:v>-19.57913999999998</c:v>
                </c:pt>
                <c:pt idx="8682">
                  <c:v>-19.5113</c:v>
                </c:pt>
                <c:pt idx="8683">
                  <c:v>-19.44765999999998</c:v>
                </c:pt>
                <c:pt idx="8684">
                  <c:v>-19.37228</c:v>
                </c:pt>
                <c:pt idx="8685">
                  <c:v>-19.30885000000001</c:v>
                </c:pt>
                <c:pt idx="8686">
                  <c:v>-19.2389</c:v>
                </c:pt>
                <c:pt idx="8687">
                  <c:v>-19.18062999999998</c:v>
                </c:pt>
                <c:pt idx="8688">
                  <c:v>-19.10549999999999</c:v>
                </c:pt>
                <c:pt idx="8689">
                  <c:v>-19.03447</c:v>
                </c:pt>
                <c:pt idx="8690">
                  <c:v>-18.96072999999998</c:v>
                </c:pt>
                <c:pt idx="8691">
                  <c:v>-18.89312999999999</c:v>
                </c:pt>
                <c:pt idx="8692">
                  <c:v>-18.81544999999998</c:v>
                </c:pt>
                <c:pt idx="8693">
                  <c:v>-18.75091</c:v>
                </c:pt>
                <c:pt idx="8694">
                  <c:v>-18.67387000000001</c:v>
                </c:pt>
                <c:pt idx="8695">
                  <c:v>-18.61406</c:v>
                </c:pt>
                <c:pt idx="8696">
                  <c:v>-18.54669999999998</c:v>
                </c:pt>
                <c:pt idx="8697">
                  <c:v>-18.48381999999998</c:v>
                </c:pt>
                <c:pt idx="8698">
                  <c:v>-18.41545999999999</c:v>
                </c:pt>
                <c:pt idx="8699">
                  <c:v>-18.34463999999998</c:v>
                </c:pt>
                <c:pt idx="8700">
                  <c:v>-18.27973999999998</c:v>
                </c:pt>
                <c:pt idx="8701">
                  <c:v>-18.21456</c:v>
                </c:pt>
                <c:pt idx="8702">
                  <c:v>-18.14648</c:v>
                </c:pt>
                <c:pt idx="8703">
                  <c:v>-18.08692999999998</c:v>
                </c:pt>
                <c:pt idx="8704">
                  <c:v>-18.03257999999999</c:v>
                </c:pt>
                <c:pt idx="8705">
                  <c:v>-17.97169999999998</c:v>
                </c:pt>
                <c:pt idx="8706">
                  <c:v>-17.91026</c:v>
                </c:pt>
                <c:pt idx="8707">
                  <c:v>-17.84119</c:v>
                </c:pt>
                <c:pt idx="8708">
                  <c:v>-17.78427999999998</c:v>
                </c:pt>
                <c:pt idx="8709">
                  <c:v>-17.71868999999998</c:v>
                </c:pt>
                <c:pt idx="8710">
                  <c:v>-17.6584</c:v>
                </c:pt>
                <c:pt idx="8711">
                  <c:v>-17.61152999999999</c:v>
                </c:pt>
                <c:pt idx="8712">
                  <c:v>-17.55111</c:v>
                </c:pt>
                <c:pt idx="8713">
                  <c:v>-17.48833999999997</c:v>
                </c:pt>
                <c:pt idx="8714">
                  <c:v>-17.42746</c:v>
                </c:pt>
                <c:pt idx="8715">
                  <c:v>-17.35938000000001</c:v>
                </c:pt>
                <c:pt idx="8716">
                  <c:v>-17.297</c:v>
                </c:pt>
                <c:pt idx="8717">
                  <c:v>-17.23646</c:v>
                </c:pt>
                <c:pt idx="8718">
                  <c:v>-17.18114999999998</c:v>
                </c:pt>
                <c:pt idx="8719">
                  <c:v>-17.13159</c:v>
                </c:pt>
                <c:pt idx="8720">
                  <c:v>-17.07062</c:v>
                </c:pt>
                <c:pt idx="8721">
                  <c:v>-17.00496000000001</c:v>
                </c:pt>
                <c:pt idx="8722">
                  <c:v>-16.94990999999998</c:v>
                </c:pt>
                <c:pt idx="8723">
                  <c:v>-16.88409</c:v>
                </c:pt>
                <c:pt idx="8724">
                  <c:v>-16.8259</c:v>
                </c:pt>
                <c:pt idx="8725">
                  <c:v>-16.76430999999998</c:v>
                </c:pt>
                <c:pt idx="8726">
                  <c:v>-16.70463</c:v>
                </c:pt>
                <c:pt idx="8727">
                  <c:v>-16.63277</c:v>
                </c:pt>
                <c:pt idx="8728">
                  <c:v>-16.56105000000001</c:v>
                </c:pt>
                <c:pt idx="8729">
                  <c:v>-16.49628999999998</c:v>
                </c:pt>
                <c:pt idx="8730">
                  <c:v>-16.43782</c:v>
                </c:pt>
                <c:pt idx="8731">
                  <c:v>-16.37805000000001</c:v>
                </c:pt>
                <c:pt idx="8732">
                  <c:v>-16.31967</c:v>
                </c:pt>
                <c:pt idx="8733">
                  <c:v>-16.25875999999998</c:v>
                </c:pt>
                <c:pt idx="8734">
                  <c:v>-16.19331</c:v>
                </c:pt>
                <c:pt idx="8735">
                  <c:v>-16.13842</c:v>
                </c:pt>
                <c:pt idx="8736">
                  <c:v>-16.07236</c:v>
                </c:pt>
                <c:pt idx="8737">
                  <c:v>-16.00527999999998</c:v>
                </c:pt>
                <c:pt idx="8738">
                  <c:v>-15.95177</c:v>
                </c:pt>
                <c:pt idx="8739">
                  <c:v>-15.89809</c:v>
                </c:pt>
                <c:pt idx="8740">
                  <c:v>-15.85998</c:v>
                </c:pt>
                <c:pt idx="8741">
                  <c:v>-15.80922</c:v>
                </c:pt>
                <c:pt idx="8742">
                  <c:v>-15.75523</c:v>
                </c:pt>
                <c:pt idx="8743">
                  <c:v>-15.69786</c:v>
                </c:pt>
                <c:pt idx="8744">
                  <c:v>-15.63515</c:v>
                </c:pt>
                <c:pt idx="8745">
                  <c:v>-15.58028</c:v>
                </c:pt>
                <c:pt idx="8746">
                  <c:v>-15.54885</c:v>
                </c:pt>
                <c:pt idx="8747">
                  <c:v>-15.52586</c:v>
                </c:pt>
                <c:pt idx="8748">
                  <c:v>-15.49609</c:v>
                </c:pt>
                <c:pt idx="8749">
                  <c:v>-15.45365</c:v>
                </c:pt>
                <c:pt idx="8750">
                  <c:v>-15.39457</c:v>
                </c:pt>
                <c:pt idx="8751">
                  <c:v>-15.34803</c:v>
                </c:pt>
                <c:pt idx="8752">
                  <c:v>-15.31267</c:v>
                </c:pt>
                <c:pt idx="8753">
                  <c:v>-15.28919</c:v>
                </c:pt>
                <c:pt idx="8754">
                  <c:v>-15.27736</c:v>
                </c:pt>
                <c:pt idx="8755">
                  <c:v>-15.27216</c:v>
                </c:pt>
                <c:pt idx="8756">
                  <c:v>-15.25472</c:v>
                </c:pt>
                <c:pt idx="8757">
                  <c:v>-15.23586</c:v>
                </c:pt>
                <c:pt idx="8758">
                  <c:v>-15.19859</c:v>
                </c:pt>
                <c:pt idx="8759">
                  <c:v>-15.15613</c:v>
                </c:pt>
                <c:pt idx="8760">
                  <c:v>-15.11057</c:v>
                </c:pt>
                <c:pt idx="8761">
                  <c:v>-15.06945</c:v>
                </c:pt>
                <c:pt idx="8762">
                  <c:v>-15.02571</c:v>
                </c:pt>
                <c:pt idx="8763">
                  <c:v>-14.97467</c:v>
                </c:pt>
                <c:pt idx="8764">
                  <c:v>-14.9318</c:v>
                </c:pt>
                <c:pt idx="8765">
                  <c:v>-14.88503</c:v>
                </c:pt>
                <c:pt idx="8766">
                  <c:v>-14.84041</c:v>
                </c:pt>
                <c:pt idx="8767">
                  <c:v>-14.79678</c:v>
                </c:pt>
                <c:pt idx="8768">
                  <c:v>-14.74529</c:v>
                </c:pt>
                <c:pt idx="8769">
                  <c:v>-14.69244</c:v>
                </c:pt>
                <c:pt idx="8770">
                  <c:v>-14.64662</c:v>
                </c:pt>
                <c:pt idx="8771">
                  <c:v>-14.60415</c:v>
                </c:pt>
                <c:pt idx="8772">
                  <c:v>-14.56443</c:v>
                </c:pt>
                <c:pt idx="8773">
                  <c:v>-14.52349</c:v>
                </c:pt>
                <c:pt idx="8774">
                  <c:v>-14.47883</c:v>
                </c:pt>
                <c:pt idx="8775">
                  <c:v>-14.43618</c:v>
                </c:pt>
                <c:pt idx="8776">
                  <c:v>-14.39711</c:v>
                </c:pt>
                <c:pt idx="8777">
                  <c:v>-14.36168</c:v>
                </c:pt>
                <c:pt idx="8778">
                  <c:v>-14.31086</c:v>
                </c:pt>
                <c:pt idx="8779">
                  <c:v>-14.26909</c:v>
                </c:pt>
                <c:pt idx="8780">
                  <c:v>-14.22266</c:v>
                </c:pt>
                <c:pt idx="8781">
                  <c:v>-14.17969</c:v>
                </c:pt>
                <c:pt idx="8782">
                  <c:v>-14.12391</c:v>
                </c:pt>
                <c:pt idx="8783">
                  <c:v>-14.07899</c:v>
                </c:pt>
                <c:pt idx="8784">
                  <c:v>-14.05742</c:v>
                </c:pt>
                <c:pt idx="8785">
                  <c:v>-14.03366</c:v>
                </c:pt>
                <c:pt idx="8786">
                  <c:v>-14.01383</c:v>
                </c:pt>
                <c:pt idx="8787">
                  <c:v>-13.99678</c:v>
                </c:pt>
                <c:pt idx="8788">
                  <c:v>-13.97671</c:v>
                </c:pt>
                <c:pt idx="8789">
                  <c:v>-13.95429</c:v>
                </c:pt>
                <c:pt idx="8790">
                  <c:v>-14.06718</c:v>
                </c:pt>
                <c:pt idx="8791">
                  <c:v>-14.15006</c:v>
                </c:pt>
                <c:pt idx="8792">
                  <c:v>-14.21406</c:v>
                </c:pt>
                <c:pt idx="8793">
                  <c:v>-14.33666</c:v>
                </c:pt>
                <c:pt idx="8794">
                  <c:v>-14.45735</c:v>
                </c:pt>
                <c:pt idx="8795">
                  <c:v>-14.59509</c:v>
                </c:pt>
                <c:pt idx="8796">
                  <c:v>-15.01949</c:v>
                </c:pt>
                <c:pt idx="8797">
                  <c:v>-15.98955</c:v>
                </c:pt>
                <c:pt idx="8798">
                  <c:v>-16.51301</c:v>
                </c:pt>
                <c:pt idx="8799">
                  <c:v>-16.85062999999998</c:v>
                </c:pt>
                <c:pt idx="8800">
                  <c:v>-17.00752999999998</c:v>
                </c:pt>
                <c:pt idx="8801">
                  <c:v>-17.06579999999998</c:v>
                </c:pt>
                <c:pt idx="8802">
                  <c:v>-17.08258999999998</c:v>
                </c:pt>
                <c:pt idx="8803">
                  <c:v>-17.01147</c:v>
                </c:pt>
                <c:pt idx="8804">
                  <c:v>-16.98342999999997</c:v>
                </c:pt>
                <c:pt idx="8805">
                  <c:v>-16.93852999999998</c:v>
                </c:pt>
                <c:pt idx="8806">
                  <c:v>-16.87824</c:v>
                </c:pt>
                <c:pt idx="8807">
                  <c:v>-16.81588000000001</c:v>
                </c:pt>
                <c:pt idx="8808">
                  <c:v>-16.83521</c:v>
                </c:pt>
                <c:pt idx="8809">
                  <c:v>-16.77118</c:v>
                </c:pt>
                <c:pt idx="8810">
                  <c:v>-16.72769999999998</c:v>
                </c:pt>
                <c:pt idx="8811">
                  <c:v>-16.70686</c:v>
                </c:pt>
                <c:pt idx="8812">
                  <c:v>-16.64673</c:v>
                </c:pt>
                <c:pt idx="8813">
                  <c:v>-16.56252999999997</c:v>
                </c:pt>
                <c:pt idx="8814">
                  <c:v>-16.43725999999999</c:v>
                </c:pt>
                <c:pt idx="8815">
                  <c:v>-16.34483000000001</c:v>
                </c:pt>
                <c:pt idx="8816">
                  <c:v>-16.29126</c:v>
                </c:pt>
                <c:pt idx="8817">
                  <c:v>-16.24093999999998</c:v>
                </c:pt>
                <c:pt idx="8818">
                  <c:v>-16.21756999999999</c:v>
                </c:pt>
                <c:pt idx="8819">
                  <c:v>-16.12668</c:v>
                </c:pt>
                <c:pt idx="8820">
                  <c:v>-16.10616</c:v>
                </c:pt>
                <c:pt idx="8821">
                  <c:v>-16.09291999999999</c:v>
                </c:pt>
                <c:pt idx="8822">
                  <c:v>-15.93961</c:v>
                </c:pt>
                <c:pt idx="8823">
                  <c:v>-15.94255</c:v>
                </c:pt>
                <c:pt idx="8824">
                  <c:v>-15.96294</c:v>
                </c:pt>
                <c:pt idx="8825">
                  <c:v>-15.87563000000001</c:v>
                </c:pt>
                <c:pt idx="8826">
                  <c:v>-15.92713</c:v>
                </c:pt>
                <c:pt idx="8827">
                  <c:v>-15.88289</c:v>
                </c:pt>
                <c:pt idx="8828">
                  <c:v>-15.73148</c:v>
                </c:pt>
                <c:pt idx="8829">
                  <c:v>-15.62697</c:v>
                </c:pt>
                <c:pt idx="8830">
                  <c:v>-15.54272</c:v>
                </c:pt>
                <c:pt idx="8831">
                  <c:v>-15.46196</c:v>
                </c:pt>
                <c:pt idx="8832">
                  <c:v>-15.40449</c:v>
                </c:pt>
                <c:pt idx="8833">
                  <c:v>-15.33542</c:v>
                </c:pt>
                <c:pt idx="8834">
                  <c:v>-15.33682</c:v>
                </c:pt>
                <c:pt idx="8835">
                  <c:v>-15.30584</c:v>
                </c:pt>
                <c:pt idx="8836">
                  <c:v>-15.25507</c:v>
                </c:pt>
                <c:pt idx="8837">
                  <c:v>-15.19264</c:v>
                </c:pt>
                <c:pt idx="8838">
                  <c:v>-15.10818</c:v>
                </c:pt>
                <c:pt idx="8839">
                  <c:v>-15.06333</c:v>
                </c:pt>
                <c:pt idx="8840">
                  <c:v>-14.88869</c:v>
                </c:pt>
                <c:pt idx="8841">
                  <c:v>-14.80053</c:v>
                </c:pt>
                <c:pt idx="8842">
                  <c:v>-14.79252</c:v>
                </c:pt>
                <c:pt idx="8843">
                  <c:v>-14.71308</c:v>
                </c:pt>
                <c:pt idx="8844">
                  <c:v>-14.58346</c:v>
                </c:pt>
                <c:pt idx="8845">
                  <c:v>-14.5331</c:v>
                </c:pt>
                <c:pt idx="8846">
                  <c:v>-14.41413</c:v>
                </c:pt>
                <c:pt idx="8847">
                  <c:v>-14.32332</c:v>
                </c:pt>
                <c:pt idx="8848">
                  <c:v>-14.27776</c:v>
                </c:pt>
                <c:pt idx="8849">
                  <c:v>-14.18394</c:v>
                </c:pt>
                <c:pt idx="8850">
                  <c:v>-14.17101</c:v>
                </c:pt>
                <c:pt idx="8851">
                  <c:v>-14.14066</c:v>
                </c:pt>
                <c:pt idx="8852">
                  <c:v>-14.03865</c:v>
                </c:pt>
                <c:pt idx="8853">
                  <c:v>-13.95372</c:v>
                </c:pt>
                <c:pt idx="8854">
                  <c:v>-13.91401</c:v>
                </c:pt>
                <c:pt idx="8855">
                  <c:v>-13.85238</c:v>
                </c:pt>
                <c:pt idx="8856">
                  <c:v>-13.79302</c:v>
                </c:pt>
                <c:pt idx="8857">
                  <c:v>-13.74796</c:v>
                </c:pt>
                <c:pt idx="8858">
                  <c:v>-13.73073</c:v>
                </c:pt>
                <c:pt idx="8859">
                  <c:v>-13.72262</c:v>
                </c:pt>
                <c:pt idx="8860">
                  <c:v>-13.66743</c:v>
                </c:pt>
                <c:pt idx="8861">
                  <c:v>-13.60891</c:v>
                </c:pt>
                <c:pt idx="8862">
                  <c:v>-13.52313</c:v>
                </c:pt>
                <c:pt idx="8863">
                  <c:v>-13.49515</c:v>
                </c:pt>
                <c:pt idx="8864">
                  <c:v>-13.41645</c:v>
                </c:pt>
                <c:pt idx="8865">
                  <c:v>-13.33461</c:v>
                </c:pt>
                <c:pt idx="8866">
                  <c:v>-13.24949</c:v>
                </c:pt>
                <c:pt idx="8867">
                  <c:v>-13.21566</c:v>
                </c:pt>
                <c:pt idx="8868">
                  <c:v>-13.17626</c:v>
                </c:pt>
                <c:pt idx="8869">
                  <c:v>-13.10221</c:v>
                </c:pt>
                <c:pt idx="8870">
                  <c:v>-13.07797</c:v>
                </c:pt>
                <c:pt idx="8871">
                  <c:v>-13.0261</c:v>
                </c:pt>
                <c:pt idx="8872">
                  <c:v>-12.9648</c:v>
                </c:pt>
                <c:pt idx="8873">
                  <c:v>-12.90873</c:v>
                </c:pt>
                <c:pt idx="8874">
                  <c:v>-12.85002</c:v>
                </c:pt>
                <c:pt idx="8875">
                  <c:v>-12.77821</c:v>
                </c:pt>
                <c:pt idx="8876">
                  <c:v>-12.68038</c:v>
                </c:pt>
                <c:pt idx="8877">
                  <c:v>-12.60805</c:v>
                </c:pt>
                <c:pt idx="8878">
                  <c:v>-12.55051</c:v>
                </c:pt>
                <c:pt idx="8879">
                  <c:v>-12.46042</c:v>
                </c:pt>
                <c:pt idx="8880">
                  <c:v>-12.40992</c:v>
                </c:pt>
                <c:pt idx="8881">
                  <c:v>-12.36171</c:v>
                </c:pt>
                <c:pt idx="8882">
                  <c:v>-12.32374</c:v>
                </c:pt>
                <c:pt idx="8883">
                  <c:v>-12.3091</c:v>
                </c:pt>
                <c:pt idx="8884">
                  <c:v>-12.24032</c:v>
                </c:pt>
                <c:pt idx="8885">
                  <c:v>-12.1814</c:v>
                </c:pt>
                <c:pt idx="8886">
                  <c:v>-12.10225</c:v>
                </c:pt>
                <c:pt idx="8887">
                  <c:v>-12.06717</c:v>
                </c:pt>
                <c:pt idx="8888">
                  <c:v>-11.98484</c:v>
                </c:pt>
                <c:pt idx="8889">
                  <c:v>-11.91061</c:v>
                </c:pt>
                <c:pt idx="8890">
                  <c:v>-11.83489</c:v>
                </c:pt>
                <c:pt idx="8891">
                  <c:v>-11.77771</c:v>
                </c:pt>
                <c:pt idx="8892">
                  <c:v>-11.71542</c:v>
                </c:pt>
                <c:pt idx="8893">
                  <c:v>-11.65441</c:v>
                </c:pt>
                <c:pt idx="8894">
                  <c:v>-11.58051</c:v>
                </c:pt>
                <c:pt idx="8895">
                  <c:v>-11.51086</c:v>
                </c:pt>
                <c:pt idx="8896">
                  <c:v>-11.446</c:v>
                </c:pt>
                <c:pt idx="8897">
                  <c:v>-11.37397</c:v>
                </c:pt>
                <c:pt idx="8898">
                  <c:v>-11.32163</c:v>
                </c:pt>
                <c:pt idx="8899">
                  <c:v>-11.24668</c:v>
                </c:pt>
                <c:pt idx="8900">
                  <c:v>-11.18823</c:v>
                </c:pt>
                <c:pt idx="8901">
                  <c:v>-11.12238</c:v>
                </c:pt>
                <c:pt idx="8902">
                  <c:v>-11.07302</c:v>
                </c:pt>
                <c:pt idx="8903">
                  <c:v>-11.00298</c:v>
                </c:pt>
                <c:pt idx="8904">
                  <c:v>-10.9352</c:v>
                </c:pt>
                <c:pt idx="8905">
                  <c:v>-10.86255000000001</c:v>
                </c:pt>
                <c:pt idx="8906">
                  <c:v>-10.81879</c:v>
                </c:pt>
                <c:pt idx="8907">
                  <c:v>-10.75898</c:v>
                </c:pt>
                <c:pt idx="8908">
                  <c:v>-10.69211</c:v>
                </c:pt>
                <c:pt idx="8909">
                  <c:v>-10.6206</c:v>
                </c:pt>
                <c:pt idx="8910">
                  <c:v>-10.56169</c:v>
                </c:pt>
                <c:pt idx="8911">
                  <c:v>-10.4881</c:v>
                </c:pt>
                <c:pt idx="8912">
                  <c:v>-10.42913</c:v>
                </c:pt>
                <c:pt idx="8913">
                  <c:v>-10.35309</c:v>
                </c:pt>
                <c:pt idx="8914">
                  <c:v>-10.29117</c:v>
                </c:pt>
                <c:pt idx="8915">
                  <c:v>-10.23211</c:v>
                </c:pt>
                <c:pt idx="8916">
                  <c:v>-10.17745</c:v>
                </c:pt>
                <c:pt idx="8917">
                  <c:v>-10.09971</c:v>
                </c:pt>
                <c:pt idx="8918">
                  <c:v>-10.0378</c:v>
                </c:pt>
                <c:pt idx="8919">
                  <c:v>-9.980789000000004</c:v>
                </c:pt>
                <c:pt idx="8920">
                  <c:v>-9.937608000000001</c:v>
                </c:pt>
                <c:pt idx="8921">
                  <c:v>-9.906452000000005</c:v>
                </c:pt>
                <c:pt idx="8922">
                  <c:v>-9.898435000000002</c:v>
                </c:pt>
                <c:pt idx="8923">
                  <c:v>-9.893453000000002</c:v>
                </c:pt>
                <c:pt idx="8924">
                  <c:v>-9.933385000000001</c:v>
                </c:pt>
                <c:pt idx="8925">
                  <c:v>-9.947535</c:v>
                </c:pt>
                <c:pt idx="8926">
                  <c:v>-9.934413000000001</c:v>
                </c:pt>
                <c:pt idx="8927">
                  <c:v>-9.912298000000001</c:v>
                </c:pt>
                <c:pt idx="8928">
                  <c:v>-9.877777</c:v>
                </c:pt>
                <c:pt idx="8929">
                  <c:v>-9.841987000000001</c:v>
                </c:pt>
                <c:pt idx="8930">
                  <c:v>-9.837614</c:v>
                </c:pt>
                <c:pt idx="8931">
                  <c:v>-9.869996000000005</c:v>
                </c:pt>
                <c:pt idx="8932">
                  <c:v>-9.953215</c:v>
                </c:pt>
                <c:pt idx="8933">
                  <c:v>-9.986707000000002</c:v>
                </c:pt>
                <c:pt idx="8934">
                  <c:v>-9.974009</c:v>
                </c:pt>
                <c:pt idx="8935">
                  <c:v>-9.936060999999998</c:v>
                </c:pt>
                <c:pt idx="8936">
                  <c:v>-9.923089000000002</c:v>
                </c:pt>
                <c:pt idx="8937">
                  <c:v>-9.883836000000005</c:v>
                </c:pt>
                <c:pt idx="8938">
                  <c:v>-9.881641</c:v>
                </c:pt>
                <c:pt idx="8939">
                  <c:v>-9.894774</c:v>
                </c:pt>
                <c:pt idx="8940">
                  <c:v>-9.88907</c:v>
                </c:pt>
                <c:pt idx="8941">
                  <c:v>-9.844128999999998</c:v>
                </c:pt>
                <c:pt idx="8942">
                  <c:v>-9.784709</c:v>
                </c:pt>
                <c:pt idx="8943">
                  <c:v>-9.740961999999998</c:v>
                </c:pt>
                <c:pt idx="8944">
                  <c:v>-9.717600000000001</c:v>
                </c:pt>
                <c:pt idx="8945">
                  <c:v>-9.680879</c:v>
                </c:pt>
                <c:pt idx="8946">
                  <c:v>-9.611317999999997</c:v>
                </c:pt>
                <c:pt idx="8947">
                  <c:v>-9.555720000000002</c:v>
                </c:pt>
                <c:pt idx="8948">
                  <c:v>-9.507922999999998</c:v>
                </c:pt>
                <c:pt idx="8949">
                  <c:v>-9.459817000000002</c:v>
                </c:pt>
                <c:pt idx="8950">
                  <c:v>-9.408004</c:v>
                </c:pt>
                <c:pt idx="8951">
                  <c:v>-9.351282000000002</c:v>
                </c:pt>
                <c:pt idx="8952">
                  <c:v>-9.291358999999998</c:v>
                </c:pt>
                <c:pt idx="8953">
                  <c:v>-9.238981999999998</c:v>
                </c:pt>
                <c:pt idx="8954">
                  <c:v>-9.187568000000001</c:v>
                </c:pt>
                <c:pt idx="8955">
                  <c:v>-9.135273999999998</c:v>
                </c:pt>
                <c:pt idx="8956">
                  <c:v>-9.096585000000002</c:v>
                </c:pt>
                <c:pt idx="8957">
                  <c:v>-9.029332</c:v>
                </c:pt>
                <c:pt idx="8958">
                  <c:v>-8.960414000000007</c:v>
                </c:pt>
                <c:pt idx="8959">
                  <c:v>-8.867828000000001</c:v>
                </c:pt>
                <c:pt idx="8960">
                  <c:v>-8.796212999999997</c:v>
                </c:pt>
                <c:pt idx="8961">
                  <c:v>-8.733173999999998</c:v>
                </c:pt>
                <c:pt idx="8962">
                  <c:v>-8.663960999999998</c:v>
                </c:pt>
                <c:pt idx="8963">
                  <c:v>-8.601484000000002</c:v>
                </c:pt>
                <c:pt idx="8964">
                  <c:v>-8.550452000000007</c:v>
                </c:pt>
                <c:pt idx="8965">
                  <c:v>-8.511099</c:v>
                </c:pt>
                <c:pt idx="8966">
                  <c:v>-8.483144000000002</c:v>
                </c:pt>
                <c:pt idx="8967">
                  <c:v>-8.449302999999998</c:v>
                </c:pt>
                <c:pt idx="8968">
                  <c:v>-8.407742</c:v>
                </c:pt>
                <c:pt idx="8969">
                  <c:v>-8.365709000000005</c:v>
                </c:pt>
                <c:pt idx="8970">
                  <c:v>-8.320687000000004</c:v>
                </c:pt>
                <c:pt idx="8971">
                  <c:v>-8.258604</c:v>
                </c:pt>
                <c:pt idx="8972">
                  <c:v>-8.225556000000002</c:v>
                </c:pt>
                <c:pt idx="8973">
                  <c:v>-8.177395000000001</c:v>
                </c:pt>
                <c:pt idx="8974">
                  <c:v>-8.120402</c:v>
                </c:pt>
                <c:pt idx="8975">
                  <c:v>-8.054434000000005</c:v>
                </c:pt>
                <c:pt idx="8976">
                  <c:v>-7.989686</c:v>
                </c:pt>
                <c:pt idx="8977">
                  <c:v>-7.925069</c:v>
                </c:pt>
                <c:pt idx="8978">
                  <c:v>-7.871290000000001</c:v>
                </c:pt>
                <c:pt idx="8979">
                  <c:v>-7.786736</c:v>
                </c:pt>
                <c:pt idx="8980">
                  <c:v>-7.717023</c:v>
                </c:pt>
                <c:pt idx="8981">
                  <c:v>-7.654269</c:v>
                </c:pt>
                <c:pt idx="8982">
                  <c:v>-7.650179999999997</c:v>
                </c:pt>
                <c:pt idx="8983">
                  <c:v>-7.707017999999997</c:v>
                </c:pt>
                <c:pt idx="8984">
                  <c:v>-7.714668</c:v>
                </c:pt>
                <c:pt idx="8985">
                  <c:v>-7.692572999999997</c:v>
                </c:pt>
                <c:pt idx="8986">
                  <c:v>-7.663249</c:v>
                </c:pt>
                <c:pt idx="8987">
                  <c:v>-7.630424999999997</c:v>
                </c:pt>
                <c:pt idx="8988">
                  <c:v>-7.608042</c:v>
                </c:pt>
                <c:pt idx="8989">
                  <c:v>-7.596583999999997</c:v>
                </c:pt>
                <c:pt idx="8990">
                  <c:v>-7.567001999999997</c:v>
                </c:pt>
                <c:pt idx="8991">
                  <c:v>-7.541348000000001</c:v>
                </c:pt>
                <c:pt idx="8992">
                  <c:v>-7.491443000000002</c:v>
                </c:pt>
                <c:pt idx="8993">
                  <c:v>-7.452472</c:v>
                </c:pt>
                <c:pt idx="8994">
                  <c:v>-7.414347</c:v>
                </c:pt>
                <c:pt idx="8995">
                  <c:v>-7.364969999999997</c:v>
                </c:pt>
                <c:pt idx="8996">
                  <c:v>-7.309769000000001</c:v>
                </c:pt>
                <c:pt idx="8997">
                  <c:v>-7.249181</c:v>
                </c:pt>
                <c:pt idx="8998">
                  <c:v>-7.200821</c:v>
                </c:pt>
                <c:pt idx="8999">
                  <c:v>-7.153227</c:v>
                </c:pt>
                <c:pt idx="9000">
                  <c:v>-7.092617999999997</c:v>
                </c:pt>
                <c:pt idx="9001">
                  <c:v>-7.030493</c:v>
                </c:pt>
                <c:pt idx="9002">
                  <c:v>-6.976114</c:v>
                </c:pt>
                <c:pt idx="9003">
                  <c:v>-6.947019</c:v>
                </c:pt>
                <c:pt idx="9004">
                  <c:v>-6.986571</c:v>
                </c:pt>
                <c:pt idx="9005">
                  <c:v>-6.981695000000001</c:v>
                </c:pt>
                <c:pt idx="9006">
                  <c:v>-7.005047</c:v>
                </c:pt>
                <c:pt idx="9007">
                  <c:v>-6.978938</c:v>
                </c:pt>
                <c:pt idx="9008">
                  <c:v>-7.007661</c:v>
                </c:pt>
                <c:pt idx="9009">
                  <c:v>-7.083159</c:v>
                </c:pt>
                <c:pt idx="9010">
                  <c:v>-7.189555999999997</c:v>
                </c:pt>
                <c:pt idx="9011">
                  <c:v>-7.279338000000001</c:v>
                </c:pt>
                <c:pt idx="9012">
                  <c:v>-7.251523</c:v>
                </c:pt>
                <c:pt idx="9013">
                  <c:v>-7.230153</c:v>
                </c:pt>
                <c:pt idx="9014">
                  <c:v>-7.227980999999994</c:v>
                </c:pt>
                <c:pt idx="9015">
                  <c:v>-7.207810999999998</c:v>
                </c:pt>
                <c:pt idx="9016">
                  <c:v>-7.149621</c:v>
                </c:pt>
                <c:pt idx="9017">
                  <c:v>-7.053595999999997</c:v>
                </c:pt>
                <c:pt idx="9018">
                  <c:v>-6.968678</c:v>
                </c:pt>
                <c:pt idx="9019">
                  <c:v>-6.998873</c:v>
                </c:pt>
                <c:pt idx="9020">
                  <c:v>-6.973739000000001</c:v>
                </c:pt>
                <c:pt idx="9021">
                  <c:v>-6.925514999999995</c:v>
                </c:pt>
                <c:pt idx="9022">
                  <c:v>-6.851185999999997</c:v>
                </c:pt>
                <c:pt idx="9023">
                  <c:v>-6.812396999999997</c:v>
                </c:pt>
                <c:pt idx="9024">
                  <c:v>-6.808391</c:v>
                </c:pt>
                <c:pt idx="9025">
                  <c:v>-6.758013999999997</c:v>
                </c:pt>
                <c:pt idx="9026">
                  <c:v>-6.681130999999997</c:v>
                </c:pt>
                <c:pt idx="9027">
                  <c:v>-6.625221999999997</c:v>
                </c:pt>
                <c:pt idx="9028">
                  <c:v>-6.539945</c:v>
                </c:pt>
                <c:pt idx="9029">
                  <c:v>-6.411726</c:v>
                </c:pt>
                <c:pt idx="9030">
                  <c:v>-6.39946</c:v>
                </c:pt>
                <c:pt idx="9031">
                  <c:v>-6.359159</c:v>
                </c:pt>
                <c:pt idx="9032">
                  <c:v>-6.313480999999998</c:v>
                </c:pt>
                <c:pt idx="9033">
                  <c:v>-6.225441</c:v>
                </c:pt>
                <c:pt idx="9034">
                  <c:v>-6.182549999999997</c:v>
                </c:pt>
                <c:pt idx="9035">
                  <c:v>-6.135009999999999</c:v>
                </c:pt>
                <c:pt idx="9036">
                  <c:v>-6.077065</c:v>
                </c:pt>
                <c:pt idx="9037">
                  <c:v>-6.033544</c:v>
                </c:pt>
                <c:pt idx="9038">
                  <c:v>-6.004300999999997</c:v>
                </c:pt>
                <c:pt idx="9039">
                  <c:v>-5.993433</c:v>
                </c:pt>
                <c:pt idx="9040">
                  <c:v>-5.977698000000001</c:v>
                </c:pt>
                <c:pt idx="9041">
                  <c:v>-5.930108</c:v>
                </c:pt>
                <c:pt idx="9042">
                  <c:v>-5.89562</c:v>
                </c:pt>
                <c:pt idx="9043">
                  <c:v>-5.855707999999997</c:v>
                </c:pt>
                <c:pt idx="9044">
                  <c:v>-5.808170999999997</c:v>
                </c:pt>
                <c:pt idx="9045">
                  <c:v>-5.790248000000001</c:v>
                </c:pt>
                <c:pt idx="9046">
                  <c:v>-5.742529</c:v>
                </c:pt>
                <c:pt idx="9047">
                  <c:v>-5.678036999999997</c:v>
                </c:pt>
                <c:pt idx="9048">
                  <c:v>-5.610563</c:v>
                </c:pt>
                <c:pt idx="9049">
                  <c:v>-5.546642000000002</c:v>
                </c:pt>
                <c:pt idx="9050">
                  <c:v>-5.498605</c:v>
                </c:pt>
                <c:pt idx="9051">
                  <c:v>-5.453752</c:v>
                </c:pt>
                <c:pt idx="9052">
                  <c:v>-5.450922</c:v>
                </c:pt>
                <c:pt idx="9053">
                  <c:v>-5.447757</c:v>
                </c:pt>
                <c:pt idx="9054">
                  <c:v>-5.399516999999997</c:v>
                </c:pt>
                <c:pt idx="9055">
                  <c:v>-5.333715999999997</c:v>
                </c:pt>
                <c:pt idx="9056">
                  <c:v>-5.271466000000001</c:v>
                </c:pt>
                <c:pt idx="9057">
                  <c:v>-5.213861</c:v>
                </c:pt>
                <c:pt idx="9058">
                  <c:v>-5.152871999999998</c:v>
                </c:pt>
                <c:pt idx="9059">
                  <c:v>-5.110812999999997</c:v>
                </c:pt>
                <c:pt idx="9060">
                  <c:v>-5.07347</c:v>
                </c:pt>
                <c:pt idx="9061">
                  <c:v>-5.047494999999997</c:v>
                </c:pt>
                <c:pt idx="9062">
                  <c:v>-5.024343</c:v>
                </c:pt>
                <c:pt idx="9063">
                  <c:v>-5.021352</c:v>
                </c:pt>
                <c:pt idx="9064">
                  <c:v>-5.002033999999997</c:v>
                </c:pt>
                <c:pt idx="9065">
                  <c:v>-4.982273000000001</c:v>
                </c:pt>
                <c:pt idx="9066">
                  <c:v>-5.024556999999994</c:v>
                </c:pt>
                <c:pt idx="9067">
                  <c:v>-5.166802999999997</c:v>
                </c:pt>
                <c:pt idx="9068">
                  <c:v>-5.237641000000001</c:v>
                </c:pt>
                <c:pt idx="9069">
                  <c:v>-5.229159</c:v>
                </c:pt>
                <c:pt idx="9070">
                  <c:v>-5.219668000000003</c:v>
                </c:pt>
                <c:pt idx="9071">
                  <c:v>-5.204679</c:v>
                </c:pt>
                <c:pt idx="9072">
                  <c:v>-5.1869</c:v>
                </c:pt>
                <c:pt idx="9073">
                  <c:v>-5.130093</c:v>
                </c:pt>
                <c:pt idx="9074">
                  <c:v>-5.077598</c:v>
                </c:pt>
                <c:pt idx="9075">
                  <c:v>-4.992726</c:v>
                </c:pt>
                <c:pt idx="9076">
                  <c:v>-4.914626</c:v>
                </c:pt>
                <c:pt idx="9077">
                  <c:v>-4.899673</c:v>
                </c:pt>
                <c:pt idx="9078">
                  <c:v>-4.835643000000001</c:v>
                </c:pt>
                <c:pt idx="9079">
                  <c:v>-4.777297</c:v>
                </c:pt>
                <c:pt idx="9080">
                  <c:v>-4.772077</c:v>
                </c:pt>
                <c:pt idx="9081">
                  <c:v>-4.683747</c:v>
                </c:pt>
                <c:pt idx="9082">
                  <c:v>-4.621666</c:v>
                </c:pt>
                <c:pt idx="9083">
                  <c:v>-4.577572</c:v>
                </c:pt>
                <c:pt idx="9084">
                  <c:v>-4.518129</c:v>
                </c:pt>
                <c:pt idx="9085">
                  <c:v>-4.484263000000002</c:v>
                </c:pt>
                <c:pt idx="9086">
                  <c:v>-4.41652</c:v>
                </c:pt>
                <c:pt idx="9087">
                  <c:v>-4.362075999999996</c:v>
                </c:pt>
                <c:pt idx="9088">
                  <c:v>-4.334494999999998</c:v>
                </c:pt>
                <c:pt idx="9089">
                  <c:v>-4.279573000000001</c:v>
                </c:pt>
                <c:pt idx="9090">
                  <c:v>-4.218433</c:v>
                </c:pt>
                <c:pt idx="9091">
                  <c:v>-4.177913999999997</c:v>
                </c:pt>
                <c:pt idx="9092">
                  <c:v>-4.293712</c:v>
                </c:pt>
                <c:pt idx="9093">
                  <c:v>-4.529644</c:v>
                </c:pt>
                <c:pt idx="9094">
                  <c:v>-4.570841</c:v>
                </c:pt>
                <c:pt idx="9095">
                  <c:v>-4.838156999999997</c:v>
                </c:pt>
                <c:pt idx="9096">
                  <c:v>-4.950121</c:v>
                </c:pt>
                <c:pt idx="9097">
                  <c:v>-5.007292</c:v>
                </c:pt>
                <c:pt idx="9098">
                  <c:v>-4.991982</c:v>
                </c:pt>
                <c:pt idx="9099">
                  <c:v>-4.88901</c:v>
                </c:pt>
                <c:pt idx="9100">
                  <c:v>-4.882121999999997</c:v>
                </c:pt>
                <c:pt idx="9101">
                  <c:v>-4.823029999999997</c:v>
                </c:pt>
                <c:pt idx="9102">
                  <c:v>-4.738525</c:v>
                </c:pt>
                <c:pt idx="9103">
                  <c:v>-4.701457</c:v>
                </c:pt>
                <c:pt idx="9104">
                  <c:v>-4.648496999999997</c:v>
                </c:pt>
                <c:pt idx="9105">
                  <c:v>-4.648779999999998</c:v>
                </c:pt>
                <c:pt idx="9106">
                  <c:v>-4.609430999999997</c:v>
                </c:pt>
                <c:pt idx="9107">
                  <c:v>-4.564481999999995</c:v>
                </c:pt>
                <c:pt idx="9108">
                  <c:v>-4.578112</c:v>
                </c:pt>
                <c:pt idx="9109">
                  <c:v>-4.57389</c:v>
                </c:pt>
                <c:pt idx="9110">
                  <c:v>-4.538953</c:v>
                </c:pt>
                <c:pt idx="9111">
                  <c:v>-4.549426</c:v>
                </c:pt>
                <c:pt idx="9112">
                  <c:v>-4.525067</c:v>
                </c:pt>
                <c:pt idx="9113">
                  <c:v>-4.486952</c:v>
                </c:pt>
                <c:pt idx="9114">
                  <c:v>-4.521554999999997</c:v>
                </c:pt>
                <c:pt idx="9115">
                  <c:v>-4.476108000000001</c:v>
                </c:pt>
                <c:pt idx="9116">
                  <c:v>-4.548505999999997</c:v>
                </c:pt>
                <c:pt idx="9117">
                  <c:v>-4.478821</c:v>
                </c:pt>
                <c:pt idx="9118">
                  <c:v>-4.458174999999997</c:v>
                </c:pt>
                <c:pt idx="9119">
                  <c:v>-4.420261000000001</c:v>
                </c:pt>
                <c:pt idx="9120">
                  <c:v>-4.433136</c:v>
                </c:pt>
                <c:pt idx="9121">
                  <c:v>-4.362679999999997</c:v>
                </c:pt>
                <c:pt idx="9122">
                  <c:v>-4.331471</c:v>
                </c:pt>
                <c:pt idx="9123">
                  <c:v>-4.303558999999997</c:v>
                </c:pt>
                <c:pt idx="9124">
                  <c:v>-4.273933</c:v>
                </c:pt>
                <c:pt idx="9125">
                  <c:v>-4.249133</c:v>
                </c:pt>
                <c:pt idx="9126">
                  <c:v>-4.228601</c:v>
                </c:pt>
                <c:pt idx="9127">
                  <c:v>-4.247747</c:v>
                </c:pt>
                <c:pt idx="9128">
                  <c:v>-4.242856999999997</c:v>
                </c:pt>
                <c:pt idx="9129">
                  <c:v>-4.220791</c:v>
                </c:pt>
                <c:pt idx="9130">
                  <c:v>-4.21423</c:v>
                </c:pt>
                <c:pt idx="9131">
                  <c:v>-4.204911999999997</c:v>
                </c:pt>
                <c:pt idx="9132">
                  <c:v>-4.180417999999998</c:v>
                </c:pt>
                <c:pt idx="9133">
                  <c:v>-4.170086999999997</c:v>
                </c:pt>
                <c:pt idx="9134">
                  <c:v>-4.165491999999998</c:v>
                </c:pt>
                <c:pt idx="9135">
                  <c:v>-4.073648000000003</c:v>
                </c:pt>
                <c:pt idx="9136">
                  <c:v>-4.040763000000001</c:v>
                </c:pt>
                <c:pt idx="9137">
                  <c:v>-4.035086999999997</c:v>
                </c:pt>
                <c:pt idx="9138">
                  <c:v>-3.994312</c:v>
                </c:pt>
                <c:pt idx="9139">
                  <c:v>-3.982212999999998</c:v>
                </c:pt>
                <c:pt idx="9140">
                  <c:v>-3.964618</c:v>
                </c:pt>
                <c:pt idx="9141">
                  <c:v>-3.930718</c:v>
                </c:pt>
                <c:pt idx="9142">
                  <c:v>-3.939735999999999</c:v>
                </c:pt>
                <c:pt idx="9143">
                  <c:v>-3.920523</c:v>
                </c:pt>
                <c:pt idx="9144">
                  <c:v>-3.901132</c:v>
                </c:pt>
                <c:pt idx="9145">
                  <c:v>-3.855651999999997</c:v>
                </c:pt>
                <c:pt idx="9146">
                  <c:v>-3.845076999999998</c:v>
                </c:pt>
                <c:pt idx="9147">
                  <c:v>-3.813140999999999</c:v>
                </c:pt>
                <c:pt idx="9148">
                  <c:v>-3.762745999999999</c:v>
                </c:pt>
                <c:pt idx="9149">
                  <c:v>-3.740842999999999</c:v>
                </c:pt>
                <c:pt idx="9150">
                  <c:v>-3.69703</c:v>
                </c:pt>
                <c:pt idx="9151">
                  <c:v>-3.675261999999999</c:v>
                </c:pt>
                <c:pt idx="9152">
                  <c:v>-3.684004</c:v>
                </c:pt>
                <c:pt idx="9153">
                  <c:v>-3.694861999999999</c:v>
                </c:pt>
                <c:pt idx="9154">
                  <c:v>-3.631751999999999</c:v>
                </c:pt>
                <c:pt idx="9155">
                  <c:v>-3.618348</c:v>
                </c:pt>
                <c:pt idx="9156">
                  <c:v>-3.570719</c:v>
                </c:pt>
                <c:pt idx="9157">
                  <c:v>-3.549468999999998</c:v>
                </c:pt>
                <c:pt idx="9158">
                  <c:v>-3.556642999999997</c:v>
                </c:pt>
                <c:pt idx="9159">
                  <c:v>-3.575249999999998</c:v>
                </c:pt>
                <c:pt idx="9160">
                  <c:v>-3.596948999999998</c:v>
                </c:pt>
                <c:pt idx="9161">
                  <c:v>-3.606224</c:v>
                </c:pt>
                <c:pt idx="9162">
                  <c:v>-3.618071</c:v>
                </c:pt>
                <c:pt idx="9163">
                  <c:v>-3.600834</c:v>
                </c:pt>
                <c:pt idx="9164">
                  <c:v>-3.586163</c:v>
                </c:pt>
                <c:pt idx="9165">
                  <c:v>-3.596937</c:v>
                </c:pt>
                <c:pt idx="9166">
                  <c:v>-3.56787</c:v>
                </c:pt>
                <c:pt idx="9167">
                  <c:v>-3.524881</c:v>
                </c:pt>
                <c:pt idx="9168">
                  <c:v>-3.488572</c:v>
                </c:pt>
                <c:pt idx="9169">
                  <c:v>-3.471831999999999</c:v>
                </c:pt>
                <c:pt idx="9170">
                  <c:v>-3.444665999999998</c:v>
                </c:pt>
                <c:pt idx="9171">
                  <c:v>-3.411872999999997</c:v>
                </c:pt>
                <c:pt idx="9172">
                  <c:v>-3.389241999999998</c:v>
                </c:pt>
                <c:pt idx="9173">
                  <c:v>-3.399732999999998</c:v>
                </c:pt>
                <c:pt idx="9174">
                  <c:v>-3.378538</c:v>
                </c:pt>
                <c:pt idx="9175">
                  <c:v>-3.360912</c:v>
                </c:pt>
                <c:pt idx="9176">
                  <c:v>-3.38384</c:v>
                </c:pt>
                <c:pt idx="9177">
                  <c:v>-3.417832999999999</c:v>
                </c:pt>
                <c:pt idx="9178">
                  <c:v>-3.396244999999997</c:v>
                </c:pt>
                <c:pt idx="9179">
                  <c:v>-3.344239</c:v>
                </c:pt>
                <c:pt idx="9180">
                  <c:v>-3.351928999999998</c:v>
                </c:pt>
                <c:pt idx="9181">
                  <c:v>-3.313762</c:v>
                </c:pt>
                <c:pt idx="9182">
                  <c:v>-3.315511999999999</c:v>
                </c:pt>
                <c:pt idx="9183">
                  <c:v>-3.288112000000001</c:v>
                </c:pt>
                <c:pt idx="9184">
                  <c:v>-3.29441</c:v>
                </c:pt>
                <c:pt idx="9185">
                  <c:v>-3.245092</c:v>
                </c:pt>
                <c:pt idx="9186">
                  <c:v>-3.231995</c:v>
                </c:pt>
                <c:pt idx="9187">
                  <c:v>-3.211098999999999</c:v>
                </c:pt>
                <c:pt idx="9188">
                  <c:v>-3.145012</c:v>
                </c:pt>
                <c:pt idx="9189">
                  <c:v>-3.101297</c:v>
                </c:pt>
                <c:pt idx="9190">
                  <c:v>-3.051463999999998</c:v>
                </c:pt>
                <c:pt idx="9191">
                  <c:v>-2.999155999999998</c:v>
                </c:pt>
                <c:pt idx="9192">
                  <c:v>-2.974086999999999</c:v>
                </c:pt>
                <c:pt idx="9193">
                  <c:v>-2.987831</c:v>
                </c:pt>
                <c:pt idx="9194">
                  <c:v>-2.978501</c:v>
                </c:pt>
                <c:pt idx="9195">
                  <c:v>-3.00424</c:v>
                </c:pt>
                <c:pt idx="9196">
                  <c:v>-2.997995</c:v>
                </c:pt>
                <c:pt idx="9197">
                  <c:v>-3.020391000000001</c:v>
                </c:pt>
                <c:pt idx="9198">
                  <c:v>-2.990867999999998</c:v>
                </c:pt>
                <c:pt idx="9199">
                  <c:v>-2.997892999999999</c:v>
                </c:pt>
                <c:pt idx="9200">
                  <c:v>-2.946591</c:v>
                </c:pt>
                <c:pt idx="9201">
                  <c:v>-2.909217999999999</c:v>
                </c:pt>
                <c:pt idx="9202">
                  <c:v>-2.88382</c:v>
                </c:pt>
                <c:pt idx="9203">
                  <c:v>-2.804324</c:v>
                </c:pt>
                <c:pt idx="9204">
                  <c:v>-2.784348</c:v>
                </c:pt>
                <c:pt idx="9205">
                  <c:v>-2.746945</c:v>
                </c:pt>
                <c:pt idx="9206">
                  <c:v>-2.675124</c:v>
                </c:pt>
                <c:pt idx="9207">
                  <c:v>-2.660634</c:v>
                </c:pt>
                <c:pt idx="9208">
                  <c:v>-2.642085999999999</c:v>
                </c:pt>
                <c:pt idx="9209">
                  <c:v>-2.64325</c:v>
                </c:pt>
                <c:pt idx="9210">
                  <c:v>-2.603127000000001</c:v>
                </c:pt>
                <c:pt idx="9211">
                  <c:v>-2.572687999999999</c:v>
                </c:pt>
                <c:pt idx="9212">
                  <c:v>-2.556631999999999</c:v>
                </c:pt>
                <c:pt idx="9213">
                  <c:v>-2.519465999999998</c:v>
                </c:pt>
                <c:pt idx="9214">
                  <c:v>-2.47411</c:v>
                </c:pt>
                <c:pt idx="9215">
                  <c:v>-2.423099</c:v>
                </c:pt>
                <c:pt idx="9216">
                  <c:v>-2.369194</c:v>
                </c:pt>
                <c:pt idx="9217">
                  <c:v>-2.332529999999998</c:v>
                </c:pt>
                <c:pt idx="9218">
                  <c:v>-2.329793</c:v>
                </c:pt>
                <c:pt idx="9219">
                  <c:v>-2.295443999999998</c:v>
                </c:pt>
                <c:pt idx="9220">
                  <c:v>-2.30032</c:v>
                </c:pt>
                <c:pt idx="9221">
                  <c:v>-2.309659999999998</c:v>
                </c:pt>
                <c:pt idx="9222">
                  <c:v>-2.328171</c:v>
                </c:pt>
                <c:pt idx="9223">
                  <c:v>-2.34811</c:v>
                </c:pt>
                <c:pt idx="9224">
                  <c:v>-2.339683999999998</c:v>
                </c:pt>
                <c:pt idx="9225">
                  <c:v>-2.305831</c:v>
                </c:pt>
                <c:pt idx="9226">
                  <c:v>-2.376625999999997</c:v>
                </c:pt>
                <c:pt idx="9227">
                  <c:v>-2.355156999999998</c:v>
                </c:pt>
                <c:pt idx="9228">
                  <c:v>-2.323292</c:v>
                </c:pt>
                <c:pt idx="9229">
                  <c:v>-2.263482</c:v>
                </c:pt>
                <c:pt idx="9230">
                  <c:v>-2.232458999999998</c:v>
                </c:pt>
                <c:pt idx="9231">
                  <c:v>-2.201326</c:v>
                </c:pt>
                <c:pt idx="9232">
                  <c:v>-2.150662999999998</c:v>
                </c:pt>
                <c:pt idx="9233">
                  <c:v>-2.165769</c:v>
                </c:pt>
                <c:pt idx="9234">
                  <c:v>-2.153936</c:v>
                </c:pt>
                <c:pt idx="9235">
                  <c:v>-2.144464</c:v>
                </c:pt>
                <c:pt idx="9236">
                  <c:v>-2.089774</c:v>
                </c:pt>
                <c:pt idx="9237">
                  <c:v>-2.054885999999998</c:v>
                </c:pt>
                <c:pt idx="9238">
                  <c:v>-2.099507</c:v>
                </c:pt>
                <c:pt idx="9239">
                  <c:v>-2.070105</c:v>
                </c:pt>
                <c:pt idx="9240">
                  <c:v>-2.085165</c:v>
                </c:pt>
                <c:pt idx="9241">
                  <c:v>-2.087444</c:v>
                </c:pt>
                <c:pt idx="9242">
                  <c:v>-2.033091</c:v>
                </c:pt>
                <c:pt idx="9243">
                  <c:v>-2.033207</c:v>
                </c:pt>
                <c:pt idx="9244">
                  <c:v>-2.017535</c:v>
                </c:pt>
                <c:pt idx="9245">
                  <c:v>-2.029293</c:v>
                </c:pt>
                <c:pt idx="9246">
                  <c:v>-2.050562999999999</c:v>
                </c:pt>
                <c:pt idx="9247">
                  <c:v>-2.051002999999998</c:v>
                </c:pt>
                <c:pt idx="9248">
                  <c:v>-2.068072</c:v>
                </c:pt>
                <c:pt idx="9249">
                  <c:v>-2.024931000000001</c:v>
                </c:pt>
                <c:pt idx="9250">
                  <c:v>-2.056387</c:v>
                </c:pt>
                <c:pt idx="9251">
                  <c:v>-2.018922</c:v>
                </c:pt>
                <c:pt idx="9252">
                  <c:v>-2.050456999999998</c:v>
                </c:pt>
                <c:pt idx="9253">
                  <c:v>-2.100624</c:v>
                </c:pt>
                <c:pt idx="9254">
                  <c:v>-2.076569999999998</c:v>
                </c:pt>
                <c:pt idx="9255">
                  <c:v>-2.072833999999999</c:v>
                </c:pt>
                <c:pt idx="9256">
                  <c:v>-2.075143999999999</c:v>
                </c:pt>
                <c:pt idx="9257">
                  <c:v>-2.096418999999998</c:v>
                </c:pt>
                <c:pt idx="9258">
                  <c:v>-2.092686999999998</c:v>
                </c:pt>
                <c:pt idx="9259">
                  <c:v>-2.100881</c:v>
                </c:pt>
                <c:pt idx="9260">
                  <c:v>-2.095885999999998</c:v>
                </c:pt>
                <c:pt idx="9261">
                  <c:v>-2.063397000000001</c:v>
                </c:pt>
                <c:pt idx="9262">
                  <c:v>-2.056375999999998</c:v>
                </c:pt>
                <c:pt idx="9263">
                  <c:v>-2.04537</c:v>
                </c:pt>
                <c:pt idx="9264">
                  <c:v>-2.042467999999999</c:v>
                </c:pt>
                <c:pt idx="9265">
                  <c:v>-2.043133000000001</c:v>
                </c:pt>
                <c:pt idx="9266">
                  <c:v>-2.057316</c:v>
                </c:pt>
                <c:pt idx="9267">
                  <c:v>-2.073585</c:v>
                </c:pt>
                <c:pt idx="9268">
                  <c:v>-2.005378</c:v>
                </c:pt>
                <c:pt idx="9269">
                  <c:v>-2.065999</c:v>
                </c:pt>
                <c:pt idx="9270">
                  <c:v>-2.115442999999998</c:v>
                </c:pt>
                <c:pt idx="9271">
                  <c:v>-2.084668</c:v>
                </c:pt>
                <c:pt idx="9272">
                  <c:v>-2.0784</c:v>
                </c:pt>
                <c:pt idx="9273">
                  <c:v>-2.0664</c:v>
                </c:pt>
                <c:pt idx="9274">
                  <c:v>-2.051759999999998</c:v>
                </c:pt>
                <c:pt idx="9275">
                  <c:v>-2.078231</c:v>
                </c:pt>
                <c:pt idx="9276">
                  <c:v>-2.096579999999999</c:v>
                </c:pt>
                <c:pt idx="9277">
                  <c:v>-2.091183</c:v>
                </c:pt>
                <c:pt idx="9278">
                  <c:v>-2.094116</c:v>
                </c:pt>
                <c:pt idx="9279">
                  <c:v>-2.060447999999999</c:v>
                </c:pt>
                <c:pt idx="9280">
                  <c:v>-2.119938</c:v>
                </c:pt>
                <c:pt idx="9281">
                  <c:v>-2.101024</c:v>
                </c:pt>
                <c:pt idx="9282">
                  <c:v>-2.126985</c:v>
                </c:pt>
                <c:pt idx="9283">
                  <c:v>-2.122662999999998</c:v>
                </c:pt>
                <c:pt idx="9284">
                  <c:v>-2.128503</c:v>
                </c:pt>
                <c:pt idx="9285">
                  <c:v>-2.167013</c:v>
                </c:pt>
                <c:pt idx="9286">
                  <c:v>-2.149607</c:v>
                </c:pt>
                <c:pt idx="9287">
                  <c:v>-2.167927000000001</c:v>
                </c:pt>
                <c:pt idx="9288">
                  <c:v>-2.190254999999999</c:v>
                </c:pt>
                <c:pt idx="9289">
                  <c:v>-2.177184000000001</c:v>
                </c:pt>
                <c:pt idx="9290">
                  <c:v>-2.141004</c:v>
                </c:pt>
                <c:pt idx="9291">
                  <c:v>-2.097769</c:v>
                </c:pt>
                <c:pt idx="9292">
                  <c:v>-2.082193</c:v>
                </c:pt>
                <c:pt idx="9293">
                  <c:v>-2.014616999999999</c:v>
                </c:pt>
                <c:pt idx="9294">
                  <c:v>-1.981476</c:v>
                </c:pt>
                <c:pt idx="9295">
                  <c:v>-1.985275</c:v>
                </c:pt>
                <c:pt idx="9296">
                  <c:v>-1.986743</c:v>
                </c:pt>
                <c:pt idx="9297">
                  <c:v>-1.975337</c:v>
                </c:pt>
                <c:pt idx="9298">
                  <c:v>-1.983237</c:v>
                </c:pt>
                <c:pt idx="9299">
                  <c:v>-1.965168</c:v>
                </c:pt>
                <c:pt idx="9300">
                  <c:v>-1.987609</c:v>
                </c:pt>
                <c:pt idx="9301">
                  <c:v>-1.973313</c:v>
                </c:pt>
                <c:pt idx="9302">
                  <c:v>-1.978457</c:v>
                </c:pt>
                <c:pt idx="9303">
                  <c:v>-1.960142</c:v>
                </c:pt>
                <c:pt idx="9304">
                  <c:v>-1.947884</c:v>
                </c:pt>
                <c:pt idx="9305">
                  <c:v>-1.955331</c:v>
                </c:pt>
                <c:pt idx="9306">
                  <c:v>-1.930115</c:v>
                </c:pt>
                <c:pt idx="9307">
                  <c:v>-1.94084</c:v>
                </c:pt>
                <c:pt idx="9308">
                  <c:v>-1.982598</c:v>
                </c:pt>
                <c:pt idx="9309">
                  <c:v>-1.966793</c:v>
                </c:pt>
                <c:pt idx="9310">
                  <c:v>-2.001894</c:v>
                </c:pt>
                <c:pt idx="9311">
                  <c:v>-2.005494</c:v>
                </c:pt>
                <c:pt idx="9312">
                  <c:v>-2.009919</c:v>
                </c:pt>
                <c:pt idx="9313">
                  <c:v>-2.059467999999999</c:v>
                </c:pt>
                <c:pt idx="9314">
                  <c:v>-2.044667</c:v>
                </c:pt>
                <c:pt idx="9315">
                  <c:v>-2.076185</c:v>
                </c:pt>
                <c:pt idx="9316">
                  <c:v>-2.138017</c:v>
                </c:pt>
                <c:pt idx="9317">
                  <c:v>-2.095667999999999</c:v>
                </c:pt>
                <c:pt idx="9318">
                  <c:v>-2.043169</c:v>
                </c:pt>
                <c:pt idx="9319">
                  <c:v>-2.005919</c:v>
                </c:pt>
                <c:pt idx="9320">
                  <c:v>-1.944154</c:v>
                </c:pt>
                <c:pt idx="9321">
                  <c:v>-1.953369</c:v>
                </c:pt>
                <c:pt idx="9322">
                  <c:v>-1.942635</c:v>
                </c:pt>
                <c:pt idx="9323">
                  <c:v>-2.009991</c:v>
                </c:pt>
                <c:pt idx="9324">
                  <c:v>-2.077101</c:v>
                </c:pt>
                <c:pt idx="9325">
                  <c:v>-2.103011000000001</c:v>
                </c:pt>
                <c:pt idx="9326">
                  <c:v>-2.120604</c:v>
                </c:pt>
                <c:pt idx="9327">
                  <c:v>-2.110418</c:v>
                </c:pt>
                <c:pt idx="9328">
                  <c:v>-2.169672</c:v>
                </c:pt>
                <c:pt idx="9329">
                  <c:v>-2.147275</c:v>
                </c:pt>
                <c:pt idx="9330">
                  <c:v>-2.155762</c:v>
                </c:pt>
                <c:pt idx="9331">
                  <c:v>-2.148652999999999</c:v>
                </c:pt>
                <c:pt idx="9332">
                  <c:v>-2.133714</c:v>
                </c:pt>
                <c:pt idx="9333">
                  <c:v>-2.169527000000001</c:v>
                </c:pt>
                <c:pt idx="9334">
                  <c:v>-2.187091000000001</c:v>
                </c:pt>
                <c:pt idx="9335">
                  <c:v>-2.21816</c:v>
                </c:pt>
                <c:pt idx="9336">
                  <c:v>-2.240780000000001</c:v>
                </c:pt>
                <c:pt idx="9337">
                  <c:v>-2.209776</c:v>
                </c:pt>
                <c:pt idx="9338">
                  <c:v>-2.240902</c:v>
                </c:pt>
                <c:pt idx="9339">
                  <c:v>-2.293685</c:v>
                </c:pt>
                <c:pt idx="9340">
                  <c:v>-2.291605999999998</c:v>
                </c:pt>
                <c:pt idx="9341">
                  <c:v>-2.243166000000001</c:v>
                </c:pt>
                <c:pt idx="9342">
                  <c:v>-2.241806</c:v>
                </c:pt>
                <c:pt idx="9343">
                  <c:v>-2.225172</c:v>
                </c:pt>
                <c:pt idx="9344">
                  <c:v>-2.206183</c:v>
                </c:pt>
                <c:pt idx="9345">
                  <c:v>-2.211316</c:v>
                </c:pt>
                <c:pt idx="9346">
                  <c:v>-2.211584</c:v>
                </c:pt>
                <c:pt idx="9347">
                  <c:v>-2.200979</c:v>
                </c:pt>
                <c:pt idx="9348">
                  <c:v>-2.188123000000001</c:v>
                </c:pt>
                <c:pt idx="9349">
                  <c:v>-2.183651</c:v>
                </c:pt>
                <c:pt idx="9350">
                  <c:v>-2.161498</c:v>
                </c:pt>
                <c:pt idx="9351">
                  <c:v>-2.153016</c:v>
                </c:pt>
                <c:pt idx="9352">
                  <c:v>-2.159791</c:v>
                </c:pt>
                <c:pt idx="9353">
                  <c:v>-2.104455</c:v>
                </c:pt>
                <c:pt idx="9354">
                  <c:v>-2.042751</c:v>
                </c:pt>
                <c:pt idx="9355">
                  <c:v>-2.030615999999998</c:v>
                </c:pt>
                <c:pt idx="9356">
                  <c:v>-2.044124000000001</c:v>
                </c:pt>
                <c:pt idx="9357">
                  <c:v>-2.044328</c:v>
                </c:pt>
                <c:pt idx="9358">
                  <c:v>-2.059032</c:v>
                </c:pt>
                <c:pt idx="9359">
                  <c:v>-2.072863999999998</c:v>
                </c:pt>
                <c:pt idx="9360">
                  <c:v>-2.052769999999998</c:v>
                </c:pt>
                <c:pt idx="9361">
                  <c:v>-2.07361</c:v>
                </c:pt>
                <c:pt idx="9362">
                  <c:v>-2.061887</c:v>
                </c:pt>
                <c:pt idx="9363">
                  <c:v>-2.067048</c:v>
                </c:pt>
                <c:pt idx="9364">
                  <c:v>-2.061984</c:v>
                </c:pt>
                <c:pt idx="9365">
                  <c:v>-2.070267999999999</c:v>
                </c:pt>
                <c:pt idx="9366">
                  <c:v>-2.046936</c:v>
                </c:pt>
                <c:pt idx="9367">
                  <c:v>-2.078316</c:v>
                </c:pt>
                <c:pt idx="9368">
                  <c:v>-2.049964</c:v>
                </c:pt>
                <c:pt idx="9369">
                  <c:v>-2.070519</c:v>
                </c:pt>
                <c:pt idx="9370">
                  <c:v>-2.073893</c:v>
                </c:pt>
                <c:pt idx="9371">
                  <c:v>-2.120793</c:v>
                </c:pt>
                <c:pt idx="9372">
                  <c:v>-2.110328</c:v>
                </c:pt>
                <c:pt idx="9373">
                  <c:v>-2.169293</c:v>
                </c:pt>
                <c:pt idx="9374">
                  <c:v>-2.204652</c:v>
                </c:pt>
                <c:pt idx="9375">
                  <c:v>-2.226771</c:v>
                </c:pt>
                <c:pt idx="9376">
                  <c:v>-2.168895</c:v>
                </c:pt>
                <c:pt idx="9377">
                  <c:v>-2.196275999999998</c:v>
                </c:pt>
                <c:pt idx="9378">
                  <c:v>-2.178679999999999</c:v>
                </c:pt>
                <c:pt idx="9379">
                  <c:v>-2.192221</c:v>
                </c:pt>
                <c:pt idx="9380">
                  <c:v>-2.189948999999999</c:v>
                </c:pt>
                <c:pt idx="9381">
                  <c:v>-2.15554</c:v>
                </c:pt>
                <c:pt idx="9382">
                  <c:v>-2.173299</c:v>
                </c:pt>
                <c:pt idx="9383">
                  <c:v>-2.15308</c:v>
                </c:pt>
                <c:pt idx="9384">
                  <c:v>-2.21672</c:v>
                </c:pt>
                <c:pt idx="9385">
                  <c:v>-2.226605999999999</c:v>
                </c:pt>
                <c:pt idx="9386">
                  <c:v>-2.188255</c:v>
                </c:pt>
                <c:pt idx="9387">
                  <c:v>-2.031381</c:v>
                </c:pt>
                <c:pt idx="9388">
                  <c:v>-2.040202</c:v>
                </c:pt>
                <c:pt idx="9389">
                  <c:v>-2.126271</c:v>
                </c:pt>
                <c:pt idx="9390">
                  <c:v>-2.132040999999998</c:v>
                </c:pt>
                <c:pt idx="9391">
                  <c:v>-2.125408</c:v>
                </c:pt>
                <c:pt idx="9392">
                  <c:v>-2.186972</c:v>
                </c:pt>
                <c:pt idx="9393">
                  <c:v>-2.137499</c:v>
                </c:pt>
                <c:pt idx="9394">
                  <c:v>-2.160618</c:v>
                </c:pt>
                <c:pt idx="9395">
                  <c:v>-2.1669</c:v>
                </c:pt>
                <c:pt idx="9396">
                  <c:v>-2.136200999999998</c:v>
                </c:pt>
                <c:pt idx="9397">
                  <c:v>-2.141436</c:v>
                </c:pt>
                <c:pt idx="9398">
                  <c:v>-2.188634000000001</c:v>
                </c:pt>
                <c:pt idx="9399">
                  <c:v>-2.192528</c:v>
                </c:pt>
                <c:pt idx="9400">
                  <c:v>-2.155982</c:v>
                </c:pt>
                <c:pt idx="9401">
                  <c:v>-2.150192</c:v>
                </c:pt>
                <c:pt idx="9402">
                  <c:v>-2.139187</c:v>
                </c:pt>
                <c:pt idx="9403">
                  <c:v>-2.123918</c:v>
                </c:pt>
                <c:pt idx="9404">
                  <c:v>-2.115007999999999</c:v>
                </c:pt>
                <c:pt idx="9405">
                  <c:v>-2.090957</c:v>
                </c:pt>
                <c:pt idx="9406">
                  <c:v>-2.086409999999999</c:v>
                </c:pt>
                <c:pt idx="9407">
                  <c:v>-2.084455</c:v>
                </c:pt>
                <c:pt idx="9408">
                  <c:v>-2.091765999999998</c:v>
                </c:pt>
                <c:pt idx="9409">
                  <c:v>-2.106792</c:v>
                </c:pt>
                <c:pt idx="9410">
                  <c:v>-2.110805999999998</c:v>
                </c:pt>
                <c:pt idx="9411">
                  <c:v>-2.107426</c:v>
                </c:pt>
                <c:pt idx="9412">
                  <c:v>-2.135199</c:v>
                </c:pt>
                <c:pt idx="9413">
                  <c:v>-2.154254999999999</c:v>
                </c:pt>
                <c:pt idx="9414">
                  <c:v>-2.184665</c:v>
                </c:pt>
                <c:pt idx="9415">
                  <c:v>-2.160332000000001</c:v>
                </c:pt>
                <c:pt idx="9416">
                  <c:v>-2.15835</c:v>
                </c:pt>
                <c:pt idx="9417">
                  <c:v>-2.140401</c:v>
                </c:pt>
                <c:pt idx="9418">
                  <c:v>-2.108619</c:v>
                </c:pt>
                <c:pt idx="9419">
                  <c:v>-2.155599</c:v>
                </c:pt>
                <c:pt idx="9420">
                  <c:v>-2.162126</c:v>
                </c:pt>
                <c:pt idx="9421">
                  <c:v>-2.18129</c:v>
                </c:pt>
                <c:pt idx="9422">
                  <c:v>-2.192759999999998</c:v>
                </c:pt>
                <c:pt idx="9423">
                  <c:v>-2.179399</c:v>
                </c:pt>
                <c:pt idx="9424">
                  <c:v>-2.171225</c:v>
                </c:pt>
                <c:pt idx="9425">
                  <c:v>-2.142278</c:v>
                </c:pt>
                <c:pt idx="9426">
                  <c:v>-2.122562</c:v>
                </c:pt>
                <c:pt idx="9427">
                  <c:v>-2.084817</c:v>
                </c:pt>
                <c:pt idx="9428">
                  <c:v>-2.083043</c:v>
                </c:pt>
                <c:pt idx="9429">
                  <c:v>-2.070211</c:v>
                </c:pt>
                <c:pt idx="9430">
                  <c:v>-2.089169</c:v>
                </c:pt>
                <c:pt idx="9431">
                  <c:v>-1.975892</c:v>
                </c:pt>
                <c:pt idx="9432">
                  <c:v>-1.896805</c:v>
                </c:pt>
                <c:pt idx="9433">
                  <c:v>-1.832312</c:v>
                </c:pt>
                <c:pt idx="9434">
                  <c:v>-1.841595</c:v>
                </c:pt>
                <c:pt idx="9435">
                  <c:v>-1.884506</c:v>
                </c:pt>
                <c:pt idx="9436">
                  <c:v>-1.895444</c:v>
                </c:pt>
                <c:pt idx="9437">
                  <c:v>-1.955285</c:v>
                </c:pt>
                <c:pt idx="9438">
                  <c:v>-1.953264</c:v>
                </c:pt>
                <c:pt idx="9439">
                  <c:v>-1.891763</c:v>
                </c:pt>
                <c:pt idx="9440">
                  <c:v>-1.932265</c:v>
                </c:pt>
                <c:pt idx="9441">
                  <c:v>-1.881273</c:v>
                </c:pt>
                <c:pt idx="9442">
                  <c:v>-1.852643</c:v>
                </c:pt>
                <c:pt idx="9443">
                  <c:v>-1.859106</c:v>
                </c:pt>
                <c:pt idx="9444">
                  <c:v>-1.883006</c:v>
                </c:pt>
                <c:pt idx="9445">
                  <c:v>-1.889796999999999</c:v>
                </c:pt>
                <c:pt idx="9446">
                  <c:v>-1.864894</c:v>
                </c:pt>
                <c:pt idx="9447">
                  <c:v>-1.880257</c:v>
                </c:pt>
                <c:pt idx="9448">
                  <c:v>-1.860998</c:v>
                </c:pt>
                <c:pt idx="9449">
                  <c:v>-1.803563999999999</c:v>
                </c:pt>
                <c:pt idx="9450">
                  <c:v>-1.758018</c:v>
                </c:pt>
                <c:pt idx="9451">
                  <c:v>-1.700148</c:v>
                </c:pt>
                <c:pt idx="9452">
                  <c:v>-1.712177</c:v>
                </c:pt>
                <c:pt idx="9453">
                  <c:v>-1.701201</c:v>
                </c:pt>
                <c:pt idx="9454">
                  <c:v>-1.668354</c:v>
                </c:pt>
                <c:pt idx="9455">
                  <c:v>-1.678125</c:v>
                </c:pt>
                <c:pt idx="9456">
                  <c:v>-1.693263</c:v>
                </c:pt>
                <c:pt idx="9457">
                  <c:v>-1.653954</c:v>
                </c:pt>
                <c:pt idx="9458">
                  <c:v>-1.660173</c:v>
                </c:pt>
                <c:pt idx="9459">
                  <c:v>-1.671005</c:v>
                </c:pt>
                <c:pt idx="9460">
                  <c:v>-1.66054</c:v>
                </c:pt>
                <c:pt idx="9461">
                  <c:v>-1.656007</c:v>
                </c:pt>
                <c:pt idx="9462">
                  <c:v>-1.58051</c:v>
                </c:pt>
                <c:pt idx="9463">
                  <c:v>-1.660349</c:v>
                </c:pt>
                <c:pt idx="9464">
                  <c:v>-1.609898999999999</c:v>
                </c:pt>
                <c:pt idx="9465">
                  <c:v>-1.629243</c:v>
                </c:pt>
                <c:pt idx="9466">
                  <c:v>-1.652933</c:v>
                </c:pt>
                <c:pt idx="9467">
                  <c:v>-1.669639</c:v>
                </c:pt>
                <c:pt idx="9468">
                  <c:v>-1.655594999999999</c:v>
                </c:pt>
                <c:pt idx="9469">
                  <c:v>-1.658596</c:v>
                </c:pt>
                <c:pt idx="9470">
                  <c:v>-1.636328</c:v>
                </c:pt>
                <c:pt idx="9471">
                  <c:v>-1.63338</c:v>
                </c:pt>
                <c:pt idx="9472">
                  <c:v>-1.644434</c:v>
                </c:pt>
                <c:pt idx="9473">
                  <c:v>-1.654615</c:v>
                </c:pt>
                <c:pt idx="9474">
                  <c:v>-1.63311</c:v>
                </c:pt>
                <c:pt idx="9475">
                  <c:v>-1.60694</c:v>
                </c:pt>
                <c:pt idx="9476">
                  <c:v>-1.662648</c:v>
                </c:pt>
                <c:pt idx="9477">
                  <c:v>-1.626817</c:v>
                </c:pt>
                <c:pt idx="9478">
                  <c:v>-1.627448</c:v>
                </c:pt>
                <c:pt idx="9479">
                  <c:v>-1.667161</c:v>
                </c:pt>
                <c:pt idx="9480">
                  <c:v>-1.596809</c:v>
                </c:pt>
                <c:pt idx="9481">
                  <c:v>-1.633685</c:v>
                </c:pt>
                <c:pt idx="9482">
                  <c:v>-1.578946</c:v>
                </c:pt>
                <c:pt idx="9483">
                  <c:v>-1.598035</c:v>
                </c:pt>
                <c:pt idx="9484">
                  <c:v>-1.640928</c:v>
                </c:pt>
                <c:pt idx="9485">
                  <c:v>-1.688583</c:v>
                </c:pt>
                <c:pt idx="9486">
                  <c:v>-1.751288</c:v>
                </c:pt>
                <c:pt idx="9487">
                  <c:v>-1.78381</c:v>
                </c:pt>
                <c:pt idx="9488">
                  <c:v>-1.821758</c:v>
                </c:pt>
                <c:pt idx="9489">
                  <c:v>-1.889461</c:v>
                </c:pt>
                <c:pt idx="9490">
                  <c:v>-1.960122</c:v>
                </c:pt>
                <c:pt idx="9491">
                  <c:v>-2.031208999999998</c:v>
                </c:pt>
                <c:pt idx="9492">
                  <c:v>-2.096719999999999</c:v>
                </c:pt>
                <c:pt idx="9493">
                  <c:v>-2.137296</c:v>
                </c:pt>
                <c:pt idx="9494">
                  <c:v>-2.164197000000001</c:v>
                </c:pt>
                <c:pt idx="9495">
                  <c:v>-2.143827</c:v>
                </c:pt>
                <c:pt idx="9496">
                  <c:v>-2.135297</c:v>
                </c:pt>
                <c:pt idx="9497">
                  <c:v>-2.145234</c:v>
                </c:pt>
                <c:pt idx="9498">
                  <c:v>-2.232677999999999</c:v>
                </c:pt>
                <c:pt idx="9499">
                  <c:v>-2.302588999999998</c:v>
                </c:pt>
                <c:pt idx="9500">
                  <c:v>-2.313594</c:v>
                </c:pt>
                <c:pt idx="9501">
                  <c:v>-2.402850999999998</c:v>
                </c:pt>
                <c:pt idx="9502">
                  <c:v>-2.474551999999999</c:v>
                </c:pt>
                <c:pt idx="9503">
                  <c:v>-2.518548999999998</c:v>
                </c:pt>
                <c:pt idx="9504">
                  <c:v>-2.613468999999998</c:v>
                </c:pt>
                <c:pt idx="9505">
                  <c:v>-2.643361000000001</c:v>
                </c:pt>
                <c:pt idx="9506">
                  <c:v>-2.662177</c:v>
                </c:pt>
                <c:pt idx="9507">
                  <c:v>-2.776723</c:v>
                </c:pt>
                <c:pt idx="9508">
                  <c:v>-2.820309</c:v>
                </c:pt>
                <c:pt idx="9509">
                  <c:v>-2.896060999999998</c:v>
                </c:pt>
                <c:pt idx="9510">
                  <c:v>-2.958538</c:v>
                </c:pt>
                <c:pt idx="9511">
                  <c:v>-3.049423</c:v>
                </c:pt>
                <c:pt idx="9512">
                  <c:v>-3.097461</c:v>
                </c:pt>
                <c:pt idx="9513">
                  <c:v>-3.151647999999998</c:v>
                </c:pt>
                <c:pt idx="9514">
                  <c:v>-3.240848999999999</c:v>
                </c:pt>
                <c:pt idx="9515">
                  <c:v>-3.276968</c:v>
                </c:pt>
                <c:pt idx="9516">
                  <c:v>-3.313325</c:v>
                </c:pt>
                <c:pt idx="9517">
                  <c:v>-3.392283999999998</c:v>
                </c:pt>
                <c:pt idx="9518">
                  <c:v>-3.478522</c:v>
                </c:pt>
                <c:pt idx="9519">
                  <c:v>-3.545405999999998</c:v>
                </c:pt>
                <c:pt idx="9520">
                  <c:v>-3.614414</c:v>
                </c:pt>
                <c:pt idx="9521">
                  <c:v>-3.672683999999998</c:v>
                </c:pt>
                <c:pt idx="9522">
                  <c:v>-3.772088</c:v>
                </c:pt>
                <c:pt idx="9523">
                  <c:v>-3.851303999999998</c:v>
                </c:pt>
                <c:pt idx="9524">
                  <c:v>-3.899214999999998</c:v>
                </c:pt>
                <c:pt idx="9525">
                  <c:v>-3.942108</c:v>
                </c:pt>
                <c:pt idx="9526">
                  <c:v>-3.963601</c:v>
                </c:pt>
                <c:pt idx="9527">
                  <c:v>-4.026848</c:v>
                </c:pt>
                <c:pt idx="9528">
                  <c:v>-4.114527999999996</c:v>
                </c:pt>
                <c:pt idx="9529">
                  <c:v>-4.188414999999996</c:v>
                </c:pt>
                <c:pt idx="9530">
                  <c:v>-4.260970999999997</c:v>
                </c:pt>
                <c:pt idx="9531">
                  <c:v>-4.317406999999997</c:v>
                </c:pt>
                <c:pt idx="9532">
                  <c:v>-4.360745999999997</c:v>
                </c:pt>
                <c:pt idx="9533">
                  <c:v>-4.389431</c:v>
                </c:pt>
                <c:pt idx="9534">
                  <c:v>-4.435</c:v>
                </c:pt>
                <c:pt idx="9535">
                  <c:v>-4.445998</c:v>
                </c:pt>
                <c:pt idx="9536">
                  <c:v>-4.470893000000001</c:v>
                </c:pt>
                <c:pt idx="9537">
                  <c:v>-4.531523000000001</c:v>
                </c:pt>
                <c:pt idx="9538">
                  <c:v>-4.542446</c:v>
                </c:pt>
                <c:pt idx="9539">
                  <c:v>-4.598765</c:v>
                </c:pt>
                <c:pt idx="9540">
                  <c:v>-4.655613999999997</c:v>
                </c:pt>
                <c:pt idx="9541">
                  <c:v>-4.713512999999997</c:v>
                </c:pt>
                <c:pt idx="9542">
                  <c:v>-4.754855999999996</c:v>
                </c:pt>
                <c:pt idx="9543">
                  <c:v>-4.747714999999997</c:v>
                </c:pt>
                <c:pt idx="9544">
                  <c:v>-4.760755999999997</c:v>
                </c:pt>
                <c:pt idx="9545">
                  <c:v>-4.816283</c:v>
                </c:pt>
                <c:pt idx="9546">
                  <c:v>-4.917972999999997</c:v>
                </c:pt>
                <c:pt idx="9547">
                  <c:v>-4.923017999999997</c:v>
                </c:pt>
                <c:pt idx="9548">
                  <c:v>-4.944324</c:v>
                </c:pt>
                <c:pt idx="9549">
                  <c:v>-4.942031</c:v>
                </c:pt>
                <c:pt idx="9550">
                  <c:v>-5.031342000000003</c:v>
                </c:pt>
                <c:pt idx="9551">
                  <c:v>-5.064646999999997</c:v>
                </c:pt>
                <c:pt idx="9552">
                  <c:v>-5.115990999999997</c:v>
                </c:pt>
                <c:pt idx="9553">
                  <c:v>-5.167469999999997</c:v>
                </c:pt>
                <c:pt idx="9554">
                  <c:v>-5.262916999999994</c:v>
                </c:pt>
                <c:pt idx="9555">
                  <c:v>-5.295196999999997</c:v>
                </c:pt>
                <c:pt idx="9556">
                  <c:v>-5.33657</c:v>
                </c:pt>
                <c:pt idx="9557">
                  <c:v>-5.424750999999997</c:v>
                </c:pt>
                <c:pt idx="9558">
                  <c:v>-5.462123</c:v>
                </c:pt>
                <c:pt idx="9559">
                  <c:v>-5.539153</c:v>
                </c:pt>
                <c:pt idx="9560">
                  <c:v>-5.645566999999997</c:v>
                </c:pt>
                <c:pt idx="9561">
                  <c:v>-5.714550999999996</c:v>
                </c:pt>
                <c:pt idx="9562">
                  <c:v>-5.631133</c:v>
                </c:pt>
                <c:pt idx="9563">
                  <c:v>-5.599761000000001</c:v>
                </c:pt>
                <c:pt idx="9564">
                  <c:v>-5.587581999999997</c:v>
                </c:pt>
                <c:pt idx="9565">
                  <c:v>-5.534661</c:v>
                </c:pt>
                <c:pt idx="9566">
                  <c:v>-5.457861</c:v>
                </c:pt>
                <c:pt idx="9567">
                  <c:v>-5.434194</c:v>
                </c:pt>
                <c:pt idx="9568">
                  <c:v>-5.445945</c:v>
                </c:pt>
                <c:pt idx="9569">
                  <c:v>-5.484168</c:v>
                </c:pt>
                <c:pt idx="9570">
                  <c:v>-5.54133</c:v>
                </c:pt>
                <c:pt idx="9571">
                  <c:v>-5.585617</c:v>
                </c:pt>
                <c:pt idx="9572">
                  <c:v>-5.606503999999997</c:v>
                </c:pt>
                <c:pt idx="9573">
                  <c:v>-5.629450999999998</c:v>
                </c:pt>
                <c:pt idx="9574">
                  <c:v>-5.662477999999996</c:v>
                </c:pt>
                <c:pt idx="9575">
                  <c:v>-5.685551999999998</c:v>
                </c:pt>
                <c:pt idx="9576">
                  <c:v>-5.705493</c:v>
                </c:pt>
                <c:pt idx="9577">
                  <c:v>-5.736657000000001</c:v>
                </c:pt>
                <c:pt idx="9578">
                  <c:v>-5.768113999999997</c:v>
                </c:pt>
                <c:pt idx="9579">
                  <c:v>-5.782182999999997</c:v>
                </c:pt>
                <c:pt idx="9580">
                  <c:v>-5.806154999999998</c:v>
                </c:pt>
                <c:pt idx="9581">
                  <c:v>-5.83668</c:v>
                </c:pt>
                <c:pt idx="9582">
                  <c:v>-5.873571</c:v>
                </c:pt>
                <c:pt idx="9583">
                  <c:v>-5.902497</c:v>
                </c:pt>
                <c:pt idx="9584">
                  <c:v>-5.939550000000001</c:v>
                </c:pt>
                <c:pt idx="9585">
                  <c:v>-5.995323000000001</c:v>
                </c:pt>
                <c:pt idx="9586">
                  <c:v>-6.042489999999997</c:v>
                </c:pt>
                <c:pt idx="9587">
                  <c:v>-6.069195999999997</c:v>
                </c:pt>
                <c:pt idx="9588">
                  <c:v>-6.082942</c:v>
                </c:pt>
                <c:pt idx="9589">
                  <c:v>-6.114880999999994</c:v>
                </c:pt>
                <c:pt idx="9590">
                  <c:v>-6.166525999999996</c:v>
                </c:pt>
                <c:pt idx="9591">
                  <c:v>-6.196885999999996</c:v>
                </c:pt>
                <c:pt idx="9592">
                  <c:v>-6.218109999999998</c:v>
                </c:pt>
                <c:pt idx="9593">
                  <c:v>-6.247487999999997</c:v>
                </c:pt>
                <c:pt idx="9594">
                  <c:v>-6.28312</c:v>
                </c:pt>
                <c:pt idx="9595">
                  <c:v>-6.321464999999997</c:v>
                </c:pt>
                <c:pt idx="9596">
                  <c:v>-6.372052</c:v>
                </c:pt>
                <c:pt idx="9597">
                  <c:v>-6.423566</c:v>
                </c:pt>
                <c:pt idx="9598">
                  <c:v>-6.480936999999997</c:v>
                </c:pt>
                <c:pt idx="9599">
                  <c:v>-6.546474</c:v>
                </c:pt>
                <c:pt idx="9600">
                  <c:v>-6.602169999999997</c:v>
                </c:pt>
                <c:pt idx="9601">
                  <c:v>-6.665132999999995</c:v>
                </c:pt>
                <c:pt idx="9602">
                  <c:v>-6.701482</c:v>
                </c:pt>
                <c:pt idx="9603">
                  <c:v>-6.748130999999997</c:v>
                </c:pt>
                <c:pt idx="9604">
                  <c:v>-6.814673</c:v>
                </c:pt>
                <c:pt idx="9605">
                  <c:v>-6.78889</c:v>
                </c:pt>
                <c:pt idx="9606">
                  <c:v>-6.734236</c:v>
                </c:pt>
                <c:pt idx="9607">
                  <c:v>-6.71121</c:v>
                </c:pt>
                <c:pt idx="9608">
                  <c:v>-6.582129</c:v>
                </c:pt>
                <c:pt idx="9609">
                  <c:v>-6.470201000000002</c:v>
                </c:pt>
                <c:pt idx="9610">
                  <c:v>-6.357692</c:v>
                </c:pt>
                <c:pt idx="9611">
                  <c:v>-6.256826</c:v>
                </c:pt>
                <c:pt idx="9612">
                  <c:v>-6.179231</c:v>
                </c:pt>
                <c:pt idx="9613">
                  <c:v>-6.143143999999999</c:v>
                </c:pt>
                <c:pt idx="9614">
                  <c:v>-6.10635</c:v>
                </c:pt>
                <c:pt idx="9615">
                  <c:v>-6.096771</c:v>
                </c:pt>
                <c:pt idx="9616">
                  <c:v>-6.119893</c:v>
                </c:pt>
                <c:pt idx="9617">
                  <c:v>-6.150115999999994</c:v>
                </c:pt>
                <c:pt idx="9618">
                  <c:v>-6.165136999999994</c:v>
                </c:pt>
                <c:pt idx="9619">
                  <c:v>-6.134527999999998</c:v>
                </c:pt>
                <c:pt idx="9620">
                  <c:v>-6.075255</c:v>
                </c:pt>
                <c:pt idx="9621">
                  <c:v>-6.025224999999997</c:v>
                </c:pt>
                <c:pt idx="9622">
                  <c:v>-6.004715999999996</c:v>
                </c:pt>
                <c:pt idx="9623">
                  <c:v>-6.006645</c:v>
                </c:pt>
                <c:pt idx="9624">
                  <c:v>-6.023849999999999</c:v>
                </c:pt>
                <c:pt idx="9625">
                  <c:v>-6.035505999999997</c:v>
                </c:pt>
                <c:pt idx="9626">
                  <c:v>-6.053166</c:v>
                </c:pt>
                <c:pt idx="9627">
                  <c:v>-6.096278</c:v>
                </c:pt>
                <c:pt idx="9628">
                  <c:v>-6.151296</c:v>
                </c:pt>
                <c:pt idx="9629">
                  <c:v>-6.201602000000002</c:v>
                </c:pt>
                <c:pt idx="9630">
                  <c:v>-6.249944</c:v>
                </c:pt>
                <c:pt idx="9631">
                  <c:v>-6.299385</c:v>
                </c:pt>
                <c:pt idx="9632">
                  <c:v>-6.357354999999996</c:v>
                </c:pt>
                <c:pt idx="9633">
                  <c:v>-6.418037</c:v>
                </c:pt>
                <c:pt idx="9634">
                  <c:v>-6.470726000000001</c:v>
                </c:pt>
                <c:pt idx="9635">
                  <c:v>-6.540836999999997</c:v>
                </c:pt>
                <c:pt idx="9636">
                  <c:v>-6.600793</c:v>
                </c:pt>
                <c:pt idx="9637">
                  <c:v>-6.65867</c:v>
                </c:pt>
                <c:pt idx="9638">
                  <c:v>-6.72536</c:v>
                </c:pt>
                <c:pt idx="9639">
                  <c:v>-6.789911</c:v>
                </c:pt>
                <c:pt idx="9640">
                  <c:v>-6.860066999999997</c:v>
                </c:pt>
                <c:pt idx="9641">
                  <c:v>-6.936477000000001</c:v>
                </c:pt>
                <c:pt idx="9642">
                  <c:v>-6.996472</c:v>
                </c:pt>
                <c:pt idx="9643">
                  <c:v>-7.045393</c:v>
                </c:pt>
                <c:pt idx="9644">
                  <c:v>-7.101986999999997</c:v>
                </c:pt>
                <c:pt idx="9645">
                  <c:v>-7.127592999999996</c:v>
                </c:pt>
                <c:pt idx="9646">
                  <c:v>-7.147295999999997</c:v>
                </c:pt>
                <c:pt idx="9647">
                  <c:v>-7.169613</c:v>
                </c:pt>
                <c:pt idx="9648">
                  <c:v>-7.203516999999997</c:v>
                </c:pt>
                <c:pt idx="9649">
                  <c:v>-7.227698</c:v>
                </c:pt>
                <c:pt idx="9650">
                  <c:v>-7.249784</c:v>
                </c:pt>
                <c:pt idx="9651">
                  <c:v>-7.285058</c:v>
                </c:pt>
                <c:pt idx="9652">
                  <c:v>-7.306480999999997</c:v>
                </c:pt>
                <c:pt idx="9653">
                  <c:v>-7.282207</c:v>
                </c:pt>
                <c:pt idx="9654">
                  <c:v>-7.263848</c:v>
                </c:pt>
                <c:pt idx="9655">
                  <c:v>-7.265613999999998</c:v>
                </c:pt>
                <c:pt idx="9656">
                  <c:v>-7.288218</c:v>
                </c:pt>
                <c:pt idx="9657">
                  <c:v>-7.328020999999997</c:v>
                </c:pt>
                <c:pt idx="9658">
                  <c:v>-7.373586999999997</c:v>
                </c:pt>
                <c:pt idx="9659">
                  <c:v>-7.409955</c:v>
                </c:pt>
                <c:pt idx="9660">
                  <c:v>-7.460337</c:v>
                </c:pt>
                <c:pt idx="9661">
                  <c:v>-7.516036999999997</c:v>
                </c:pt>
                <c:pt idx="9662">
                  <c:v>-7.577936999999998</c:v>
                </c:pt>
                <c:pt idx="9663">
                  <c:v>-7.642208</c:v>
                </c:pt>
                <c:pt idx="9664">
                  <c:v>-7.726346</c:v>
                </c:pt>
                <c:pt idx="9665">
                  <c:v>-7.806763000000001</c:v>
                </c:pt>
                <c:pt idx="9666">
                  <c:v>-7.874116999999996</c:v>
                </c:pt>
                <c:pt idx="9667">
                  <c:v>-7.921864</c:v>
                </c:pt>
                <c:pt idx="9668">
                  <c:v>-7.964499</c:v>
                </c:pt>
                <c:pt idx="9669">
                  <c:v>-8.008782</c:v>
                </c:pt>
                <c:pt idx="9670">
                  <c:v>-8.048844999999998</c:v>
                </c:pt>
                <c:pt idx="9671">
                  <c:v>-8.075669000000004</c:v>
                </c:pt>
                <c:pt idx="9672">
                  <c:v>-8.083888</c:v>
                </c:pt>
                <c:pt idx="9673">
                  <c:v>-8.097833000000001</c:v>
                </c:pt>
                <c:pt idx="9674">
                  <c:v>-8.099427</c:v>
                </c:pt>
                <c:pt idx="9675">
                  <c:v>-8.104384</c:v>
                </c:pt>
                <c:pt idx="9676">
                  <c:v>-8.119024</c:v>
                </c:pt>
                <c:pt idx="9677">
                  <c:v>-8.126814</c:v>
                </c:pt>
                <c:pt idx="9678">
                  <c:v>-8.150860000000001</c:v>
                </c:pt>
                <c:pt idx="9679">
                  <c:v>-8.164145000000001</c:v>
                </c:pt>
                <c:pt idx="9680">
                  <c:v>-8.169888</c:v>
                </c:pt>
                <c:pt idx="9681">
                  <c:v>-8.179011000000001</c:v>
                </c:pt>
                <c:pt idx="9682">
                  <c:v>-8.179370999999997</c:v>
                </c:pt>
                <c:pt idx="9683">
                  <c:v>-8.181264999999997</c:v>
                </c:pt>
                <c:pt idx="9684">
                  <c:v>-8.163037000000002</c:v>
                </c:pt>
                <c:pt idx="9685">
                  <c:v>-8.154249</c:v>
                </c:pt>
                <c:pt idx="9686">
                  <c:v>-8.158936</c:v>
                </c:pt>
                <c:pt idx="9687">
                  <c:v>-8.160859</c:v>
                </c:pt>
                <c:pt idx="9688">
                  <c:v>-8.175315000000001</c:v>
                </c:pt>
                <c:pt idx="9689">
                  <c:v>-8.175089000000005</c:v>
                </c:pt>
                <c:pt idx="9690">
                  <c:v>-8.166358000000001</c:v>
                </c:pt>
                <c:pt idx="9691">
                  <c:v>-8.173050000000003</c:v>
                </c:pt>
                <c:pt idx="9692">
                  <c:v>-8.176056000000002</c:v>
                </c:pt>
                <c:pt idx="9693">
                  <c:v>-8.183187</c:v>
                </c:pt>
                <c:pt idx="9694">
                  <c:v>-8.193506000000002</c:v>
                </c:pt>
                <c:pt idx="9695">
                  <c:v>-8.194812999999998</c:v>
                </c:pt>
                <c:pt idx="9696">
                  <c:v>-8.197055000000001</c:v>
                </c:pt>
                <c:pt idx="9697">
                  <c:v>-8.191696</c:v>
                </c:pt>
                <c:pt idx="9698">
                  <c:v>-8.199212999999998</c:v>
                </c:pt>
                <c:pt idx="9699">
                  <c:v>-8.199183000000001</c:v>
                </c:pt>
                <c:pt idx="9700">
                  <c:v>-8.206814</c:v>
                </c:pt>
                <c:pt idx="9701">
                  <c:v>-8.205483000000002</c:v>
                </c:pt>
                <c:pt idx="9702">
                  <c:v>-8.211410999999998</c:v>
                </c:pt>
                <c:pt idx="9703">
                  <c:v>-8.213273999999998</c:v>
                </c:pt>
                <c:pt idx="9704">
                  <c:v>-8.218330999999997</c:v>
                </c:pt>
                <c:pt idx="9705">
                  <c:v>-8.218044999999998</c:v>
                </c:pt>
                <c:pt idx="9706">
                  <c:v>-8.217724999999997</c:v>
                </c:pt>
                <c:pt idx="9707">
                  <c:v>-8.210643000000001</c:v>
                </c:pt>
                <c:pt idx="9708">
                  <c:v>-8.219074999999998</c:v>
                </c:pt>
                <c:pt idx="9709">
                  <c:v>-8.218245999999998</c:v>
                </c:pt>
                <c:pt idx="9710">
                  <c:v>-8.219283000000001</c:v>
                </c:pt>
                <c:pt idx="9711">
                  <c:v>-8.222436000000007</c:v>
                </c:pt>
                <c:pt idx="9712">
                  <c:v>-8.227799</c:v>
                </c:pt>
                <c:pt idx="9713">
                  <c:v>-8.229324999999997</c:v>
                </c:pt>
                <c:pt idx="9714">
                  <c:v>-8.237527999999997</c:v>
                </c:pt>
                <c:pt idx="9715">
                  <c:v>-8.243402</c:v>
                </c:pt>
                <c:pt idx="9716">
                  <c:v>-8.244819999999997</c:v>
                </c:pt>
                <c:pt idx="9717">
                  <c:v>-8.241203999999998</c:v>
                </c:pt>
                <c:pt idx="9718">
                  <c:v>-8.248649999999997</c:v>
                </c:pt>
                <c:pt idx="9719">
                  <c:v>-8.247470999999997</c:v>
                </c:pt>
                <c:pt idx="9720">
                  <c:v>-8.253899</c:v>
                </c:pt>
                <c:pt idx="9721">
                  <c:v>-8.256068000000001</c:v>
                </c:pt>
                <c:pt idx="9722">
                  <c:v>-8.250542000000002</c:v>
                </c:pt>
                <c:pt idx="9723">
                  <c:v>-8.254189</c:v>
                </c:pt>
                <c:pt idx="9724">
                  <c:v>-8.244485000000001</c:v>
                </c:pt>
                <c:pt idx="9725">
                  <c:v>-8.223100999999997</c:v>
                </c:pt>
                <c:pt idx="9726">
                  <c:v>-8.194186</c:v>
                </c:pt>
                <c:pt idx="9727">
                  <c:v>-8.185266</c:v>
                </c:pt>
                <c:pt idx="9728">
                  <c:v>-8.1559</c:v>
                </c:pt>
                <c:pt idx="9729">
                  <c:v>-8.155230000000004</c:v>
                </c:pt>
                <c:pt idx="9730">
                  <c:v>-8.172804000000002</c:v>
                </c:pt>
                <c:pt idx="9731">
                  <c:v>-8.181278999999998</c:v>
                </c:pt>
                <c:pt idx="9732">
                  <c:v>-8.179738</c:v>
                </c:pt>
                <c:pt idx="9733">
                  <c:v>-8.166093</c:v>
                </c:pt>
                <c:pt idx="9734">
                  <c:v>-8.161537000000002</c:v>
                </c:pt>
                <c:pt idx="9735">
                  <c:v>-8.167674000000001</c:v>
                </c:pt>
                <c:pt idx="9736">
                  <c:v>-8.153472</c:v>
                </c:pt>
                <c:pt idx="9737">
                  <c:v>-8.144917999999997</c:v>
                </c:pt>
                <c:pt idx="9738">
                  <c:v>-8.139794</c:v>
                </c:pt>
                <c:pt idx="9739">
                  <c:v>-8.153543000000002</c:v>
                </c:pt>
                <c:pt idx="9740">
                  <c:v>-8.163999</c:v>
                </c:pt>
                <c:pt idx="9741">
                  <c:v>-8.15798</c:v>
                </c:pt>
                <c:pt idx="9742">
                  <c:v>-8.153918000000001</c:v>
                </c:pt>
                <c:pt idx="9743">
                  <c:v>-8.147436</c:v>
                </c:pt>
                <c:pt idx="9744">
                  <c:v>-8.149966</c:v>
                </c:pt>
                <c:pt idx="9745">
                  <c:v>-8.158349</c:v>
                </c:pt>
                <c:pt idx="9746">
                  <c:v>-8.163689000000005</c:v>
                </c:pt>
                <c:pt idx="9747">
                  <c:v>-8.163692000000002</c:v>
                </c:pt>
                <c:pt idx="9748">
                  <c:v>-8.156738</c:v>
                </c:pt>
                <c:pt idx="9749">
                  <c:v>-8.143361999999998</c:v>
                </c:pt>
                <c:pt idx="9750">
                  <c:v>-8.130824999999997</c:v>
                </c:pt>
                <c:pt idx="9751">
                  <c:v>-8.116576</c:v>
                </c:pt>
                <c:pt idx="9752">
                  <c:v>-8.117149</c:v>
                </c:pt>
                <c:pt idx="9753">
                  <c:v>-8.118692</c:v>
                </c:pt>
                <c:pt idx="9754">
                  <c:v>-8.113586000000005</c:v>
                </c:pt>
                <c:pt idx="9755">
                  <c:v>-8.094632</c:v>
                </c:pt>
                <c:pt idx="9756">
                  <c:v>-8.095345</c:v>
                </c:pt>
                <c:pt idx="9757">
                  <c:v>-8.098706</c:v>
                </c:pt>
                <c:pt idx="9758">
                  <c:v>-8.084002000000001</c:v>
                </c:pt>
                <c:pt idx="9759">
                  <c:v>-8.067752</c:v>
                </c:pt>
                <c:pt idx="9760">
                  <c:v>-8.059621000000003</c:v>
                </c:pt>
                <c:pt idx="9761">
                  <c:v>-8.05366</c:v>
                </c:pt>
                <c:pt idx="9762">
                  <c:v>-8.058541</c:v>
                </c:pt>
                <c:pt idx="9763">
                  <c:v>-8.061660000000001</c:v>
                </c:pt>
                <c:pt idx="9764">
                  <c:v>-8.063523</c:v>
                </c:pt>
                <c:pt idx="9765">
                  <c:v>-8.061374000000001</c:v>
                </c:pt>
                <c:pt idx="9766">
                  <c:v>-8.060104</c:v>
                </c:pt>
                <c:pt idx="9767">
                  <c:v>-8.055490000000006</c:v>
                </c:pt>
                <c:pt idx="9768">
                  <c:v>-8.064586000000005</c:v>
                </c:pt>
                <c:pt idx="9769">
                  <c:v>-8.06638</c:v>
                </c:pt>
                <c:pt idx="9770">
                  <c:v>-8.073490000000004</c:v>
                </c:pt>
                <c:pt idx="9771">
                  <c:v>-8.081772999999998</c:v>
                </c:pt>
                <c:pt idx="9772">
                  <c:v>-8.088228999999998</c:v>
                </c:pt>
                <c:pt idx="9773">
                  <c:v>-8.092516000000005</c:v>
                </c:pt>
                <c:pt idx="9774">
                  <c:v>-8.079569000000002</c:v>
                </c:pt>
                <c:pt idx="9775">
                  <c:v>-8.082475</c:v>
                </c:pt>
                <c:pt idx="9776">
                  <c:v>-8.086059</c:v>
                </c:pt>
                <c:pt idx="9777">
                  <c:v>-8.072203</c:v>
                </c:pt>
                <c:pt idx="9778">
                  <c:v>-8.049122999999998</c:v>
                </c:pt>
                <c:pt idx="9779">
                  <c:v>-8.01318</c:v>
                </c:pt>
                <c:pt idx="9780">
                  <c:v>-7.999238000000001</c:v>
                </c:pt>
                <c:pt idx="9781">
                  <c:v>-7.975657000000001</c:v>
                </c:pt>
                <c:pt idx="9782">
                  <c:v>-7.981667000000003</c:v>
                </c:pt>
                <c:pt idx="9783">
                  <c:v>-8.002302</c:v>
                </c:pt>
                <c:pt idx="9784">
                  <c:v>-8.008325999999998</c:v>
                </c:pt>
                <c:pt idx="9785">
                  <c:v>-8.020204</c:v>
                </c:pt>
                <c:pt idx="9786">
                  <c:v>-8.028336999999998</c:v>
                </c:pt>
                <c:pt idx="9787">
                  <c:v>-8.024617999999998</c:v>
                </c:pt>
                <c:pt idx="9788">
                  <c:v>-8.026414</c:v>
                </c:pt>
                <c:pt idx="9789">
                  <c:v>-8.032374</c:v>
                </c:pt>
                <c:pt idx="9790">
                  <c:v>-8.016843000000001</c:v>
                </c:pt>
                <c:pt idx="9791">
                  <c:v>-8.005607000000004</c:v>
                </c:pt>
                <c:pt idx="9792">
                  <c:v>-7.995503</c:v>
                </c:pt>
                <c:pt idx="9793">
                  <c:v>-8.014786000000002</c:v>
                </c:pt>
                <c:pt idx="9794">
                  <c:v>-8.023803000000001</c:v>
                </c:pt>
                <c:pt idx="9795">
                  <c:v>-8.023060000000001</c:v>
                </c:pt>
                <c:pt idx="9796">
                  <c:v>-8.028622999999997</c:v>
                </c:pt>
                <c:pt idx="9797">
                  <c:v>-8.024404</c:v>
                </c:pt>
                <c:pt idx="9798">
                  <c:v>-8.025593</c:v>
                </c:pt>
                <c:pt idx="9799">
                  <c:v>-8.018630000000001</c:v>
                </c:pt>
                <c:pt idx="9800">
                  <c:v>-8.023193000000001</c:v>
                </c:pt>
                <c:pt idx="9801">
                  <c:v>-8.035622</c:v>
                </c:pt>
                <c:pt idx="9802">
                  <c:v>-8.049944</c:v>
                </c:pt>
                <c:pt idx="9803">
                  <c:v>-8.06793</c:v>
                </c:pt>
                <c:pt idx="9804">
                  <c:v>-8.080054</c:v>
                </c:pt>
                <c:pt idx="9805">
                  <c:v>-8.082983</c:v>
                </c:pt>
                <c:pt idx="9806">
                  <c:v>-8.081207999999998</c:v>
                </c:pt>
                <c:pt idx="9807">
                  <c:v>-8.061673000000001</c:v>
                </c:pt>
                <c:pt idx="9808">
                  <c:v>-8.049055000000001</c:v>
                </c:pt>
                <c:pt idx="9809">
                  <c:v>-8.034476</c:v>
                </c:pt>
                <c:pt idx="9810">
                  <c:v>-8.013907000000001</c:v>
                </c:pt>
                <c:pt idx="9811">
                  <c:v>-8.004707000000001</c:v>
                </c:pt>
                <c:pt idx="9812">
                  <c:v>-7.991594</c:v>
                </c:pt>
                <c:pt idx="9813">
                  <c:v>-8.000474</c:v>
                </c:pt>
                <c:pt idx="9814">
                  <c:v>-8.007110000000001</c:v>
                </c:pt>
                <c:pt idx="9815">
                  <c:v>-8.021184000000001</c:v>
                </c:pt>
                <c:pt idx="9816">
                  <c:v>-8.054185</c:v>
                </c:pt>
                <c:pt idx="9817">
                  <c:v>-8.088942</c:v>
                </c:pt>
                <c:pt idx="9818">
                  <c:v>-8.110499</c:v>
                </c:pt>
                <c:pt idx="9819">
                  <c:v>-8.116720000000001</c:v>
                </c:pt>
                <c:pt idx="9820">
                  <c:v>-8.125479</c:v>
                </c:pt>
                <c:pt idx="9821">
                  <c:v>-8.127624</c:v>
                </c:pt>
                <c:pt idx="9822">
                  <c:v>-8.119919</c:v>
                </c:pt>
                <c:pt idx="9823">
                  <c:v>-8.113217000000001</c:v>
                </c:pt>
                <c:pt idx="9824">
                  <c:v>-8.091083000000001</c:v>
                </c:pt>
                <c:pt idx="9825">
                  <c:v>-8.070306</c:v>
                </c:pt>
                <c:pt idx="9826">
                  <c:v>-8.090041000000001</c:v>
                </c:pt>
                <c:pt idx="9827">
                  <c:v>-8.0898</c:v>
                </c:pt>
                <c:pt idx="9828">
                  <c:v>-8.077432000000007</c:v>
                </c:pt>
                <c:pt idx="9829">
                  <c:v>-8.099001000000001</c:v>
                </c:pt>
                <c:pt idx="9830">
                  <c:v>-8.095421</c:v>
                </c:pt>
                <c:pt idx="9831">
                  <c:v>-8.109208000000001</c:v>
                </c:pt>
                <c:pt idx="9832">
                  <c:v>-8.132896</c:v>
                </c:pt>
                <c:pt idx="9833">
                  <c:v>-8.146540000000003</c:v>
                </c:pt>
                <c:pt idx="9834">
                  <c:v>-8.156923000000001</c:v>
                </c:pt>
                <c:pt idx="9835">
                  <c:v>-8.159028000000001</c:v>
                </c:pt>
                <c:pt idx="9836">
                  <c:v>-8.152012000000002</c:v>
                </c:pt>
                <c:pt idx="9837">
                  <c:v>-8.159269</c:v>
                </c:pt>
                <c:pt idx="9838">
                  <c:v>-8.128882</c:v>
                </c:pt>
                <c:pt idx="9839">
                  <c:v>-8.107677000000001</c:v>
                </c:pt>
                <c:pt idx="9840">
                  <c:v>-8.092493000000002</c:v>
                </c:pt>
                <c:pt idx="9841">
                  <c:v>-8.074855000000001</c:v>
                </c:pt>
                <c:pt idx="9842">
                  <c:v>-8.061016</c:v>
                </c:pt>
                <c:pt idx="9843">
                  <c:v>-8.054500000000002</c:v>
                </c:pt>
                <c:pt idx="9844">
                  <c:v>-8.058805000000001</c:v>
                </c:pt>
                <c:pt idx="9845">
                  <c:v>-8.078089</c:v>
                </c:pt>
                <c:pt idx="9846">
                  <c:v>-8.055652000000005</c:v>
                </c:pt>
                <c:pt idx="9847">
                  <c:v>-8.053243</c:v>
                </c:pt>
                <c:pt idx="9848">
                  <c:v>-8.046448000000001</c:v>
                </c:pt>
                <c:pt idx="9849">
                  <c:v>-8.045942</c:v>
                </c:pt>
                <c:pt idx="9850">
                  <c:v>-8.042520000000001</c:v>
                </c:pt>
                <c:pt idx="9851">
                  <c:v>-8.023691000000001</c:v>
                </c:pt>
                <c:pt idx="9852">
                  <c:v>-8.05433</c:v>
                </c:pt>
                <c:pt idx="9853">
                  <c:v>-8.064376</c:v>
                </c:pt>
                <c:pt idx="9854">
                  <c:v>-8.059341000000003</c:v>
                </c:pt>
                <c:pt idx="9855">
                  <c:v>-8.07385</c:v>
                </c:pt>
                <c:pt idx="9856">
                  <c:v>-8.117036</c:v>
                </c:pt>
                <c:pt idx="9857">
                  <c:v>-8.137488000000001</c:v>
                </c:pt>
                <c:pt idx="9858">
                  <c:v>-8.131936</c:v>
                </c:pt>
                <c:pt idx="9859">
                  <c:v>-8.132284</c:v>
                </c:pt>
                <c:pt idx="9860">
                  <c:v>-8.131139999999998</c:v>
                </c:pt>
                <c:pt idx="9861">
                  <c:v>-8.104112999999998</c:v>
                </c:pt>
                <c:pt idx="9862">
                  <c:v>-8.074369999999998</c:v>
                </c:pt>
                <c:pt idx="9863">
                  <c:v>-8.047890000000001</c:v>
                </c:pt>
                <c:pt idx="9864">
                  <c:v>-7.990337</c:v>
                </c:pt>
                <c:pt idx="9865">
                  <c:v>-7.920514999999996</c:v>
                </c:pt>
                <c:pt idx="9866">
                  <c:v>-7.841627</c:v>
                </c:pt>
                <c:pt idx="9867">
                  <c:v>-7.784404999999997</c:v>
                </c:pt>
                <c:pt idx="9868">
                  <c:v>-7.703691000000001</c:v>
                </c:pt>
                <c:pt idx="9869">
                  <c:v>-7.623282999999997</c:v>
                </c:pt>
                <c:pt idx="9870">
                  <c:v>-7.585491</c:v>
                </c:pt>
                <c:pt idx="9871">
                  <c:v>-7.536265000000001</c:v>
                </c:pt>
                <c:pt idx="9872">
                  <c:v>-7.497123</c:v>
                </c:pt>
                <c:pt idx="9873">
                  <c:v>-7.446422000000001</c:v>
                </c:pt>
                <c:pt idx="9874">
                  <c:v>-7.381968</c:v>
                </c:pt>
                <c:pt idx="9875">
                  <c:v>-7.323521999999997</c:v>
                </c:pt>
                <c:pt idx="9876">
                  <c:v>-7.267764999999997</c:v>
                </c:pt>
                <c:pt idx="9877">
                  <c:v>-7.227878999999997</c:v>
                </c:pt>
                <c:pt idx="9878">
                  <c:v>-7.198309</c:v>
                </c:pt>
                <c:pt idx="9879">
                  <c:v>-7.157688999999998</c:v>
                </c:pt>
                <c:pt idx="9880">
                  <c:v>-7.110118999999996</c:v>
                </c:pt>
                <c:pt idx="9881">
                  <c:v>-7.054063999999999</c:v>
                </c:pt>
                <c:pt idx="9882">
                  <c:v>-7.026357</c:v>
                </c:pt>
                <c:pt idx="9883">
                  <c:v>-7.004207</c:v>
                </c:pt>
                <c:pt idx="9884">
                  <c:v>-6.992023</c:v>
                </c:pt>
                <c:pt idx="9885">
                  <c:v>-6.977528</c:v>
                </c:pt>
                <c:pt idx="9886">
                  <c:v>-6.960923</c:v>
                </c:pt>
                <c:pt idx="9887">
                  <c:v>-6.946687</c:v>
                </c:pt>
                <c:pt idx="9888">
                  <c:v>-6.934813</c:v>
                </c:pt>
                <c:pt idx="9889">
                  <c:v>-6.901723000000003</c:v>
                </c:pt>
                <c:pt idx="9890">
                  <c:v>-6.852863</c:v>
                </c:pt>
                <c:pt idx="9891">
                  <c:v>-6.810192999999997</c:v>
                </c:pt>
                <c:pt idx="9892">
                  <c:v>-6.779088</c:v>
                </c:pt>
                <c:pt idx="9893">
                  <c:v>-6.793133999999997</c:v>
                </c:pt>
                <c:pt idx="9894">
                  <c:v>-6.837959999999997</c:v>
                </c:pt>
                <c:pt idx="9895">
                  <c:v>-6.83349</c:v>
                </c:pt>
                <c:pt idx="9896">
                  <c:v>-6.798057</c:v>
                </c:pt>
                <c:pt idx="9897">
                  <c:v>-6.746928</c:v>
                </c:pt>
                <c:pt idx="9898">
                  <c:v>-6.689930999999997</c:v>
                </c:pt>
                <c:pt idx="9899">
                  <c:v>-6.662681999999996</c:v>
                </c:pt>
                <c:pt idx="9900">
                  <c:v>-6.629189999999997</c:v>
                </c:pt>
                <c:pt idx="9901">
                  <c:v>-6.600062</c:v>
                </c:pt>
                <c:pt idx="9902">
                  <c:v>-6.569258</c:v>
                </c:pt>
                <c:pt idx="9903">
                  <c:v>-6.523234</c:v>
                </c:pt>
                <c:pt idx="9904">
                  <c:v>-6.476377000000002</c:v>
                </c:pt>
                <c:pt idx="9905">
                  <c:v>-6.412621</c:v>
                </c:pt>
                <c:pt idx="9906">
                  <c:v>-6.359138999999997</c:v>
                </c:pt>
                <c:pt idx="9907">
                  <c:v>-6.316534999999996</c:v>
                </c:pt>
                <c:pt idx="9908">
                  <c:v>-6.26378</c:v>
                </c:pt>
                <c:pt idx="9909">
                  <c:v>-6.212534999999995</c:v>
                </c:pt>
                <c:pt idx="9910">
                  <c:v>-6.189156999999997</c:v>
                </c:pt>
                <c:pt idx="9911">
                  <c:v>-6.17305</c:v>
                </c:pt>
                <c:pt idx="9912">
                  <c:v>-6.145070999999997</c:v>
                </c:pt>
                <c:pt idx="9913">
                  <c:v>-6.081297000000001</c:v>
                </c:pt>
                <c:pt idx="9914">
                  <c:v>-6.023799</c:v>
                </c:pt>
                <c:pt idx="9915">
                  <c:v>-5.982299000000001</c:v>
                </c:pt>
                <c:pt idx="9916">
                  <c:v>-5.92943</c:v>
                </c:pt>
                <c:pt idx="9917">
                  <c:v>-5.876003</c:v>
                </c:pt>
                <c:pt idx="9918">
                  <c:v>-5.832912999999997</c:v>
                </c:pt>
                <c:pt idx="9919">
                  <c:v>-5.801963</c:v>
                </c:pt>
                <c:pt idx="9920">
                  <c:v>-5.767975999999995</c:v>
                </c:pt>
                <c:pt idx="9921">
                  <c:v>-5.765879999999997</c:v>
                </c:pt>
                <c:pt idx="9922">
                  <c:v>-5.758693000000001</c:v>
                </c:pt>
                <c:pt idx="9923">
                  <c:v>-5.742648000000001</c:v>
                </c:pt>
                <c:pt idx="9924">
                  <c:v>-5.734049</c:v>
                </c:pt>
                <c:pt idx="9925">
                  <c:v>-5.708292000000001</c:v>
                </c:pt>
                <c:pt idx="9926">
                  <c:v>-5.684282999999997</c:v>
                </c:pt>
                <c:pt idx="9927">
                  <c:v>-5.631699000000001</c:v>
                </c:pt>
                <c:pt idx="9928">
                  <c:v>-5.624353999999997</c:v>
                </c:pt>
                <c:pt idx="9929">
                  <c:v>-5.597628</c:v>
                </c:pt>
                <c:pt idx="9930">
                  <c:v>-5.571243000000003</c:v>
                </c:pt>
                <c:pt idx="9931">
                  <c:v>-5.538002</c:v>
                </c:pt>
                <c:pt idx="9932">
                  <c:v>-5.500083999999998</c:v>
                </c:pt>
                <c:pt idx="9933">
                  <c:v>-5.451478</c:v>
                </c:pt>
                <c:pt idx="9934">
                  <c:v>-5.42575</c:v>
                </c:pt>
                <c:pt idx="9935">
                  <c:v>-5.459859</c:v>
                </c:pt>
                <c:pt idx="9936">
                  <c:v>-5.486404</c:v>
                </c:pt>
                <c:pt idx="9937">
                  <c:v>-5.47714</c:v>
                </c:pt>
                <c:pt idx="9938">
                  <c:v>-5.458672000000001</c:v>
                </c:pt>
                <c:pt idx="9939">
                  <c:v>-5.441324000000001</c:v>
                </c:pt>
                <c:pt idx="9940">
                  <c:v>-5.414077999999997</c:v>
                </c:pt>
                <c:pt idx="9941">
                  <c:v>-5.38863</c:v>
                </c:pt>
                <c:pt idx="9942">
                  <c:v>-5.345062</c:v>
                </c:pt>
                <c:pt idx="9943">
                  <c:v>-5.291987999999997</c:v>
                </c:pt>
                <c:pt idx="9944">
                  <c:v>-5.271169000000003</c:v>
                </c:pt>
                <c:pt idx="9945">
                  <c:v>-5.236176</c:v>
                </c:pt>
                <c:pt idx="9946">
                  <c:v>-5.187351999999997</c:v>
                </c:pt>
                <c:pt idx="9947">
                  <c:v>-5.128442999999997</c:v>
                </c:pt>
                <c:pt idx="9948">
                  <c:v>-5.074772</c:v>
                </c:pt>
                <c:pt idx="9949">
                  <c:v>-5.045827</c:v>
                </c:pt>
                <c:pt idx="9950">
                  <c:v>-5.002365</c:v>
                </c:pt>
                <c:pt idx="9951">
                  <c:v>-4.975711</c:v>
                </c:pt>
                <c:pt idx="9952">
                  <c:v>-4.970691000000003</c:v>
                </c:pt>
                <c:pt idx="9953">
                  <c:v>-4.986001</c:v>
                </c:pt>
                <c:pt idx="9954">
                  <c:v>-4.989634000000001</c:v>
                </c:pt>
                <c:pt idx="9955">
                  <c:v>-4.968108</c:v>
                </c:pt>
                <c:pt idx="9956">
                  <c:v>-4.940076</c:v>
                </c:pt>
                <c:pt idx="9957">
                  <c:v>-4.901821000000001</c:v>
                </c:pt>
                <c:pt idx="9958">
                  <c:v>-4.854466999999997</c:v>
                </c:pt>
                <c:pt idx="9959">
                  <c:v>-4.78801</c:v>
                </c:pt>
                <c:pt idx="9960">
                  <c:v>-4.724289999999997</c:v>
                </c:pt>
                <c:pt idx="9961">
                  <c:v>-4.670836999999997</c:v>
                </c:pt>
                <c:pt idx="9962">
                  <c:v>-4.614107999999994</c:v>
                </c:pt>
                <c:pt idx="9963">
                  <c:v>-4.564393999999997</c:v>
                </c:pt>
                <c:pt idx="9964">
                  <c:v>-4.530066</c:v>
                </c:pt>
                <c:pt idx="9965">
                  <c:v>-4.549051</c:v>
                </c:pt>
                <c:pt idx="9966">
                  <c:v>-4.550633</c:v>
                </c:pt>
                <c:pt idx="9967">
                  <c:v>-4.534372</c:v>
                </c:pt>
                <c:pt idx="9968">
                  <c:v>-4.504581999999996</c:v>
                </c:pt>
                <c:pt idx="9969">
                  <c:v>-4.456478</c:v>
                </c:pt>
                <c:pt idx="9970">
                  <c:v>-4.398232</c:v>
                </c:pt>
                <c:pt idx="9971">
                  <c:v>-4.335744</c:v>
                </c:pt>
                <c:pt idx="9972">
                  <c:v>-4.299352</c:v>
                </c:pt>
                <c:pt idx="9973">
                  <c:v>-4.290163</c:v>
                </c:pt>
                <c:pt idx="9974">
                  <c:v>-4.268138999999997</c:v>
                </c:pt>
                <c:pt idx="9975">
                  <c:v>-4.229672</c:v>
                </c:pt>
                <c:pt idx="9976">
                  <c:v>-4.186894</c:v>
                </c:pt>
                <c:pt idx="9977">
                  <c:v>-4.160224999999997</c:v>
                </c:pt>
                <c:pt idx="9978">
                  <c:v>-4.102258</c:v>
                </c:pt>
                <c:pt idx="9979">
                  <c:v>-4.038123</c:v>
                </c:pt>
                <c:pt idx="9980">
                  <c:v>-3.972489999999998</c:v>
                </c:pt>
                <c:pt idx="9981">
                  <c:v>-3.968649999999998</c:v>
                </c:pt>
                <c:pt idx="9982">
                  <c:v>-3.997864999999999</c:v>
                </c:pt>
                <c:pt idx="9983">
                  <c:v>-3.995325999999999</c:v>
                </c:pt>
                <c:pt idx="9984">
                  <c:v>-3.964971</c:v>
                </c:pt>
                <c:pt idx="9985">
                  <c:v>-3.920187</c:v>
                </c:pt>
                <c:pt idx="9986">
                  <c:v>-3.883234</c:v>
                </c:pt>
                <c:pt idx="9987">
                  <c:v>-3.910688999999998</c:v>
                </c:pt>
                <c:pt idx="9988">
                  <c:v>-3.881785</c:v>
                </c:pt>
                <c:pt idx="9989">
                  <c:v>-3.800458999999998</c:v>
                </c:pt>
                <c:pt idx="9990">
                  <c:v>-3.730178</c:v>
                </c:pt>
                <c:pt idx="9991">
                  <c:v>-3.693798</c:v>
                </c:pt>
                <c:pt idx="9992">
                  <c:v>-3.694768</c:v>
                </c:pt>
                <c:pt idx="9993">
                  <c:v>-3.675971</c:v>
                </c:pt>
                <c:pt idx="9994">
                  <c:v>-3.661192</c:v>
                </c:pt>
                <c:pt idx="9995">
                  <c:v>-3.67073</c:v>
                </c:pt>
                <c:pt idx="9996">
                  <c:v>-3.651567</c:v>
                </c:pt>
                <c:pt idx="9997">
                  <c:v>-3.570087</c:v>
                </c:pt>
                <c:pt idx="9998">
                  <c:v>-3.530009999999999</c:v>
                </c:pt>
                <c:pt idx="9999">
                  <c:v>-3.472409999999998</c:v>
                </c:pt>
                <c:pt idx="10000">
                  <c:v>-3.472055999999997</c:v>
                </c:pt>
                <c:pt idx="10001">
                  <c:v>-3.487566</c:v>
                </c:pt>
                <c:pt idx="10002">
                  <c:v>-3.463668999999999</c:v>
                </c:pt>
                <c:pt idx="10003">
                  <c:v>-3.412562999999998</c:v>
                </c:pt>
                <c:pt idx="10004">
                  <c:v>-3.436086999999998</c:v>
                </c:pt>
                <c:pt idx="10005">
                  <c:v>-3.48376</c:v>
                </c:pt>
                <c:pt idx="10006">
                  <c:v>-3.505332</c:v>
                </c:pt>
                <c:pt idx="10007">
                  <c:v>-3.472511999999999</c:v>
                </c:pt>
                <c:pt idx="10008">
                  <c:v>-3.368407999999999</c:v>
                </c:pt>
                <c:pt idx="10009">
                  <c:v>-3.398946999999998</c:v>
                </c:pt>
                <c:pt idx="10010">
                  <c:v>-3.308852999999998</c:v>
                </c:pt>
                <c:pt idx="10011">
                  <c:v>-3.221497</c:v>
                </c:pt>
                <c:pt idx="10012">
                  <c:v>-3.202474</c:v>
                </c:pt>
                <c:pt idx="10013">
                  <c:v>-3.165244999999999</c:v>
                </c:pt>
                <c:pt idx="10014">
                  <c:v>-3.140081</c:v>
                </c:pt>
                <c:pt idx="10015">
                  <c:v>-3.153293</c:v>
                </c:pt>
                <c:pt idx="10016">
                  <c:v>-3.146682</c:v>
                </c:pt>
                <c:pt idx="10017">
                  <c:v>-3.105497</c:v>
                </c:pt>
                <c:pt idx="10018">
                  <c:v>-3.133653999999999</c:v>
                </c:pt>
                <c:pt idx="10019">
                  <c:v>-3.095923</c:v>
                </c:pt>
                <c:pt idx="10020">
                  <c:v>-3.051796</c:v>
                </c:pt>
                <c:pt idx="10021">
                  <c:v>-2.986765</c:v>
                </c:pt>
                <c:pt idx="10022">
                  <c:v>-2.957922</c:v>
                </c:pt>
                <c:pt idx="10023">
                  <c:v>-2.744766</c:v>
                </c:pt>
                <c:pt idx="10024">
                  <c:v>-2.696816999999998</c:v>
                </c:pt>
                <c:pt idx="10025">
                  <c:v>-2.59452</c:v>
                </c:pt>
                <c:pt idx="10026">
                  <c:v>-2.395535999999998</c:v>
                </c:pt>
                <c:pt idx="10027">
                  <c:v>-2.521268999999998</c:v>
                </c:pt>
                <c:pt idx="10028">
                  <c:v>-2.451373999999999</c:v>
                </c:pt>
                <c:pt idx="10029">
                  <c:v>-2.460693</c:v>
                </c:pt>
                <c:pt idx="10030">
                  <c:v>-2.455977999999999</c:v>
                </c:pt>
                <c:pt idx="10031">
                  <c:v>-2.399472999999998</c:v>
                </c:pt>
                <c:pt idx="10032">
                  <c:v>-2.379197</c:v>
                </c:pt>
                <c:pt idx="10033">
                  <c:v>-2.370162</c:v>
                </c:pt>
                <c:pt idx="10034">
                  <c:v>-2.395325</c:v>
                </c:pt>
                <c:pt idx="10035">
                  <c:v>-2.394051999999998</c:v>
                </c:pt>
                <c:pt idx="10036">
                  <c:v>-2.416087999999998</c:v>
                </c:pt>
                <c:pt idx="10037">
                  <c:v>-2.422192</c:v>
                </c:pt>
                <c:pt idx="10038">
                  <c:v>-2.358957999999998</c:v>
                </c:pt>
                <c:pt idx="10039">
                  <c:v>-2.374422999999998</c:v>
                </c:pt>
                <c:pt idx="10040">
                  <c:v>-2.343029</c:v>
                </c:pt>
                <c:pt idx="10041">
                  <c:v>-2.327558999999999</c:v>
                </c:pt>
                <c:pt idx="10042">
                  <c:v>-2.291497</c:v>
                </c:pt>
                <c:pt idx="10043">
                  <c:v>-2.199936</c:v>
                </c:pt>
                <c:pt idx="10044">
                  <c:v>-2.230628</c:v>
                </c:pt>
                <c:pt idx="10045">
                  <c:v>-2.181328</c:v>
                </c:pt>
                <c:pt idx="10046">
                  <c:v>-2.179317</c:v>
                </c:pt>
                <c:pt idx="10047">
                  <c:v>-2.124289</c:v>
                </c:pt>
                <c:pt idx="10048">
                  <c:v>-2.036017999999999</c:v>
                </c:pt>
                <c:pt idx="10049">
                  <c:v>-2.055372999999999</c:v>
                </c:pt>
                <c:pt idx="10050">
                  <c:v>-2.002768999999998</c:v>
                </c:pt>
                <c:pt idx="10051">
                  <c:v>-1.8834</c:v>
                </c:pt>
                <c:pt idx="10052">
                  <c:v>-1.836275</c:v>
                </c:pt>
                <c:pt idx="10053">
                  <c:v>-1.868443</c:v>
                </c:pt>
                <c:pt idx="10054">
                  <c:v>-1.891313</c:v>
                </c:pt>
                <c:pt idx="10055">
                  <c:v>-1.869984</c:v>
                </c:pt>
                <c:pt idx="10056">
                  <c:v>-1.868142</c:v>
                </c:pt>
                <c:pt idx="10057">
                  <c:v>-1.873389</c:v>
                </c:pt>
                <c:pt idx="10058">
                  <c:v>-1.831599999999999</c:v>
                </c:pt>
                <c:pt idx="10059">
                  <c:v>-1.807830999999999</c:v>
                </c:pt>
                <c:pt idx="10060">
                  <c:v>-1.775541</c:v>
                </c:pt>
                <c:pt idx="10061">
                  <c:v>-1.742732</c:v>
                </c:pt>
                <c:pt idx="10062">
                  <c:v>-1.815990999999999</c:v>
                </c:pt>
                <c:pt idx="10063">
                  <c:v>-1.74574</c:v>
                </c:pt>
                <c:pt idx="10064">
                  <c:v>-1.772714</c:v>
                </c:pt>
                <c:pt idx="10065">
                  <c:v>-1.777327</c:v>
                </c:pt>
                <c:pt idx="10066">
                  <c:v>-1.75733</c:v>
                </c:pt>
                <c:pt idx="10067">
                  <c:v>-1.755999</c:v>
                </c:pt>
                <c:pt idx="10068">
                  <c:v>-1.765177</c:v>
                </c:pt>
                <c:pt idx="10069">
                  <c:v>-1.758617</c:v>
                </c:pt>
                <c:pt idx="10070">
                  <c:v>-1.773536</c:v>
                </c:pt>
                <c:pt idx="10071">
                  <c:v>-1.769072</c:v>
                </c:pt>
                <c:pt idx="10072">
                  <c:v>-1.889485</c:v>
                </c:pt>
                <c:pt idx="10073">
                  <c:v>-1.84909</c:v>
                </c:pt>
                <c:pt idx="10074">
                  <c:v>-1.784336</c:v>
                </c:pt>
                <c:pt idx="10075">
                  <c:v>-1.752514</c:v>
                </c:pt>
                <c:pt idx="10076">
                  <c:v>-1.825928999999999</c:v>
                </c:pt>
                <c:pt idx="10077">
                  <c:v>-1.71638</c:v>
                </c:pt>
                <c:pt idx="10078">
                  <c:v>-1.694002</c:v>
                </c:pt>
                <c:pt idx="10079">
                  <c:v>-1.636855</c:v>
                </c:pt>
                <c:pt idx="10080">
                  <c:v>-1.65523</c:v>
                </c:pt>
                <c:pt idx="10081">
                  <c:v>-1.698173</c:v>
                </c:pt>
                <c:pt idx="10082">
                  <c:v>-1.644216</c:v>
                </c:pt>
                <c:pt idx="10083">
                  <c:v>-1.610239</c:v>
                </c:pt>
                <c:pt idx="10084">
                  <c:v>-1.63939</c:v>
                </c:pt>
                <c:pt idx="10085">
                  <c:v>-1.680866</c:v>
                </c:pt>
                <c:pt idx="10086">
                  <c:v>-1.661662</c:v>
                </c:pt>
                <c:pt idx="10087">
                  <c:v>-1.600195</c:v>
                </c:pt>
                <c:pt idx="10088">
                  <c:v>-1.582392</c:v>
                </c:pt>
                <c:pt idx="10089">
                  <c:v>-1.564065</c:v>
                </c:pt>
                <c:pt idx="10090">
                  <c:v>-1.636508</c:v>
                </c:pt>
                <c:pt idx="10091">
                  <c:v>-1.578363</c:v>
                </c:pt>
                <c:pt idx="10092">
                  <c:v>-1.688186</c:v>
                </c:pt>
                <c:pt idx="10093">
                  <c:v>-1.67907</c:v>
                </c:pt>
                <c:pt idx="10094">
                  <c:v>-1.647523</c:v>
                </c:pt>
                <c:pt idx="10095">
                  <c:v>-1.64308</c:v>
                </c:pt>
                <c:pt idx="10096">
                  <c:v>-1.678389</c:v>
                </c:pt>
                <c:pt idx="10097">
                  <c:v>-1.692785</c:v>
                </c:pt>
                <c:pt idx="10098">
                  <c:v>-1.682528</c:v>
                </c:pt>
                <c:pt idx="10099">
                  <c:v>-1.644889</c:v>
                </c:pt>
                <c:pt idx="10100">
                  <c:v>-1.673712</c:v>
                </c:pt>
                <c:pt idx="10101">
                  <c:v>-1.658098</c:v>
                </c:pt>
                <c:pt idx="10102">
                  <c:v>-1.606887</c:v>
                </c:pt>
                <c:pt idx="10103">
                  <c:v>-1.595716</c:v>
                </c:pt>
                <c:pt idx="10104">
                  <c:v>-1.60464</c:v>
                </c:pt>
                <c:pt idx="10105">
                  <c:v>-1.603174</c:v>
                </c:pt>
                <c:pt idx="10106">
                  <c:v>-1.5495</c:v>
                </c:pt>
                <c:pt idx="10107">
                  <c:v>-1.592541</c:v>
                </c:pt>
                <c:pt idx="10108">
                  <c:v>-1.620051</c:v>
                </c:pt>
                <c:pt idx="10109">
                  <c:v>-1.614392</c:v>
                </c:pt>
                <c:pt idx="10110">
                  <c:v>-1.695856</c:v>
                </c:pt>
                <c:pt idx="10111">
                  <c:v>-1.646868</c:v>
                </c:pt>
                <c:pt idx="10112">
                  <c:v>-1.652592</c:v>
                </c:pt>
                <c:pt idx="10113">
                  <c:v>-1.673249</c:v>
                </c:pt>
                <c:pt idx="10114">
                  <c:v>-1.655684</c:v>
                </c:pt>
                <c:pt idx="10115">
                  <c:v>-1.661929</c:v>
                </c:pt>
                <c:pt idx="10116">
                  <c:v>-1.671709</c:v>
                </c:pt>
                <c:pt idx="10117">
                  <c:v>-1.621656</c:v>
                </c:pt>
                <c:pt idx="10118">
                  <c:v>-1.59306</c:v>
                </c:pt>
                <c:pt idx="10119">
                  <c:v>-1.599513</c:v>
                </c:pt>
                <c:pt idx="10120">
                  <c:v>-1.634876</c:v>
                </c:pt>
                <c:pt idx="10121">
                  <c:v>-1.606865</c:v>
                </c:pt>
                <c:pt idx="10122">
                  <c:v>-1.632872</c:v>
                </c:pt>
                <c:pt idx="10123">
                  <c:v>-1.623188</c:v>
                </c:pt>
                <c:pt idx="10124">
                  <c:v>-1.615557</c:v>
                </c:pt>
                <c:pt idx="10125">
                  <c:v>-1.577952</c:v>
                </c:pt>
                <c:pt idx="10126">
                  <c:v>-1.641594999999999</c:v>
                </c:pt>
                <c:pt idx="10127">
                  <c:v>-1.613571</c:v>
                </c:pt>
                <c:pt idx="10128">
                  <c:v>-1.574635</c:v>
                </c:pt>
                <c:pt idx="10129">
                  <c:v>-1.572814</c:v>
                </c:pt>
                <c:pt idx="10130">
                  <c:v>-1.655744</c:v>
                </c:pt>
                <c:pt idx="10131">
                  <c:v>-1.602171</c:v>
                </c:pt>
                <c:pt idx="10132">
                  <c:v>-1.62166</c:v>
                </c:pt>
                <c:pt idx="10133">
                  <c:v>-1.648674</c:v>
                </c:pt>
                <c:pt idx="10134">
                  <c:v>-1.630927</c:v>
                </c:pt>
                <c:pt idx="10135">
                  <c:v>-1.633756</c:v>
                </c:pt>
                <c:pt idx="10136">
                  <c:v>-1.650835</c:v>
                </c:pt>
                <c:pt idx="10137">
                  <c:v>-1.606541</c:v>
                </c:pt>
                <c:pt idx="10138">
                  <c:v>-1.629688</c:v>
                </c:pt>
                <c:pt idx="10139">
                  <c:v>-1.671602</c:v>
                </c:pt>
                <c:pt idx="10140">
                  <c:v>-1.642521</c:v>
                </c:pt>
                <c:pt idx="10141">
                  <c:v>-1.626996</c:v>
                </c:pt>
                <c:pt idx="10142">
                  <c:v>-1.58719</c:v>
                </c:pt>
                <c:pt idx="10143">
                  <c:v>-1.613768</c:v>
                </c:pt>
                <c:pt idx="10144">
                  <c:v>-1.635158</c:v>
                </c:pt>
                <c:pt idx="10145">
                  <c:v>-1.606416</c:v>
                </c:pt>
                <c:pt idx="10146">
                  <c:v>-1.629669</c:v>
                </c:pt>
                <c:pt idx="10147">
                  <c:v>-1.583244</c:v>
                </c:pt>
                <c:pt idx="10148">
                  <c:v>-1.593591</c:v>
                </c:pt>
                <c:pt idx="10149">
                  <c:v>-1.543892</c:v>
                </c:pt>
                <c:pt idx="10150">
                  <c:v>-1.605542</c:v>
                </c:pt>
                <c:pt idx="10151">
                  <c:v>-1.523369999999999</c:v>
                </c:pt>
                <c:pt idx="10152">
                  <c:v>-1.557496</c:v>
                </c:pt>
                <c:pt idx="10153">
                  <c:v>-1.537633</c:v>
                </c:pt>
                <c:pt idx="10154">
                  <c:v>-1.534708</c:v>
                </c:pt>
                <c:pt idx="10155">
                  <c:v>-1.565738</c:v>
                </c:pt>
                <c:pt idx="10156">
                  <c:v>-1.612685</c:v>
                </c:pt>
                <c:pt idx="10157">
                  <c:v>-1.614362</c:v>
                </c:pt>
                <c:pt idx="10158">
                  <c:v>-1.568034</c:v>
                </c:pt>
                <c:pt idx="10159">
                  <c:v>-1.568573</c:v>
                </c:pt>
                <c:pt idx="10160">
                  <c:v>-1.622671</c:v>
                </c:pt>
                <c:pt idx="10161">
                  <c:v>-1.64211</c:v>
                </c:pt>
                <c:pt idx="10162">
                  <c:v>-1.592075</c:v>
                </c:pt>
                <c:pt idx="10163">
                  <c:v>-1.593739999999999</c:v>
                </c:pt>
                <c:pt idx="10164">
                  <c:v>-1.571909</c:v>
                </c:pt>
                <c:pt idx="10165">
                  <c:v>-1.603608</c:v>
                </c:pt>
                <c:pt idx="10166">
                  <c:v>-1.551299</c:v>
                </c:pt>
                <c:pt idx="10167">
                  <c:v>-1.591957</c:v>
                </c:pt>
                <c:pt idx="10168">
                  <c:v>-1.554901</c:v>
                </c:pt>
                <c:pt idx="10169">
                  <c:v>-1.549445</c:v>
                </c:pt>
                <c:pt idx="10170">
                  <c:v>-1.585591</c:v>
                </c:pt>
                <c:pt idx="10171">
                  <c:v>-1.538137</c:v>
                </c:pt>
                <c:pt idx="10172">
                  <c:v>-1.556491</c:v>
                </c:pt>
                <c:pt idx="10173">
                  <c:v>-1.594628</c:v>
                </c:pt>
                <c:pt idx="10174">
                  <c:v>-1.612962</c:v>
                </c:pt>
                <c:pt idx="10175">
                  <c:v>-1.62444</c:v>
                </c:pt>
                <c:pt idx="10176">
                  <c:v>-1.622515</c:v>
                </c:pt>
                <c:pt idx="10177">
                  <c:v>-1.568776</c:v>
                </c:pt>
                <c:pt idx="10178">
                  <c:v>-1.584494</c:v>
                </c:pt>
                <c:pt idx="10179">
                  <c:v>-1.609061</c:v>
                </c:pt>
                <c:pt idx="10180">
                  <c:v>-1.60107</c:v>
                </c:pt>
                <c:pt idx="10181">
                  <c:v>-1.586169</c:v>
                </c:pt>
                <c:pt idx="10182">
                  <c:v>-1.610291</c:v>
                </c:pt>
                <c:pt idx="10183">
                  <c:v>-1.591942</c:v>
                </c:pt>
                <c:pt idx="10184">
                  <c:v>-1.564013</c:v>
                </c:pt>
                <c:pt idx="10185">
                  <c:v>-1.556409</c:v>
                </c:pt>
                <c:pt idx="10186">
                  <c:v>-1.541841999999999</c:v>
                </c:pt>
                <c:pt idx="10187">
                  <c:v>-1.550936</c:v>
                </c:pt>
                <c:pt idx="10188">
                  <c:v>-1.544154</c:v>
                </c:pt>
                <c:pt idx="10189">
                  <c:v>-1.551374</c:v>
                </c:pt>
                <c:pt idx="10190">
                  <c:v>-1.542888</c:v>
                </c:pt>
                <c:pt idx="10191">
                  <c:v>-1.581815</c:v>
                </c:pt>
                <c:pt idx="10192">
                  <c:v>-1.56724</c:v>
                </c:pt>
                <c:pt idx="10193">
                  <c:v>-1.547279</c:v>
                </c:pt>
                <c:pt idx="10194">
                  <c:v>-1.514119</c:v>
                </c:pt>
                <c:pt idx="10195">
                  <c:v>-1.513228999999999</c:v>
                </c:pt>
                <c:pt idx="10196">
                  <c:v>-1.478848</c:v>
                </c:pt>
                <c:pt idx="10197">
                  <c:v>-1.452048</c:v>
                </c:pt>
                <c:pt idx="10198">
                  <c:v>-1.43778</c:v>
                </c:pt>
                <c:pt idx="10199">
                  <c:v>-1.418354</c:v>
                </c:pt>
                <c:pt idx="10200">
                  <c:v>-1.437306999999999</c:v>
                </c:pt>
                <c:pt idx="10201">
                  <c:v>-1.402163999999999</c:v>
                </c:pt>
                <c:pt idx="10202">
                  <c:v>-1.393513</c:v>
                </c:pt>
                <c:pt idx="10203">
                  <c:v>-1.399748</c:v>
                </c:pt>
                <c:pt idx="10204">
                  <c:v>-1.424159</c:v>
                </c:pt>
                <c:pt idx="10205">
                  <c:v>-1.457205</c:v>
                </c:pt>
                <c:pt idx="10206">
                  <c:v>-1.505825999999999</c:v>
                </c:pt>
                <c:pt idx="10207">
                  <c:v>-1.481447</c:v>
                </c:pt>
                <c:pt idx="10208">
                  <c:v>-1.564786</c:v>
                </c:pt>
                <c:pt idx="10209">
                  <c:v>-1.555658</c:v>
                </c:pt>
                <c:pt idx="10210">
                  <c:v>-1.54832</c:v>
                </c:pt>
                <c:pt idx="10211">
                  <c:v>-1.572815</c:v>
                </c:pt>
                <c:pt idx="10212">
                  <c:v>-1.532638</c:v>
                </c:pt>
                <c:pt idx="10213">
                  <c:v>-1.507801</c:v>
                </c:pt>
                <c:pt idx="10214">
                  <c:v>-1.515204</c:v>
                </c:pt>
                <c:pt idx="10215">
                  <c:v>-1.499278</c:v>
                </c:pt>
                <c:pt idx="10216">
                  <c:v>-1.534456</c:v>
                </c:pt>
                <c:pt idx="10217">
                  <c:v>-1.497730999999999</c:v>
                </c:pt>
                <c:pt idx="10218">
                  <c:v>-1.443765999999999</c:v>
                </c:pt>
                <c:pt idx="10219">
                  <c:v>-1.411632</c:v>
                </c:pt>
                <c:pt idx="10220">
                  <c:v>-1.419985</c:v>
                </c:pt>
                <c:pt idx="10221">
                  <c:v>-1.435323999999999</c:v>
                </c:pt>
                <c:pt idx="10222">
                  <c:v>-1.470956</c:v>
                </c:pt>
                <c:pt idx="10223">
                  <c:v>-1.506226</c:v>
                </c:pt>
                <c:pt idx="10224">
                  <c:v>-1.433046</c:v>
                </c:pt>
                <c:pt idx="10225">
                  <c:v>-1.406597</c:v>
                </c:pt>
                <c:pt idx="10226">
                  <c:v>-1.424466999999999</c:v>
                </c:pt>
                <c:pt idx="10227">
                  <c:v>-1.431497</c:v>
                </c:pt>
                <c:pt idx="10228">
                  <c:v>-1.509566</c:v>
                </c:pt>
                <c:pt idx="10229">
                  <c:v>-1.519236</c:v>
                </c:pt>
                <c:pt idx="10230">
                  <c:v>-1.484158</c:v>
                </c:pt>
                <c:pt idx="10231">
                  <c:v>-1.451525999999999</c:v>
                </c:pt>
                <c:pt idx="10232">
                  <c:v>-1.424798999999999</c:v>
                </c:pt>
                <c:pt idx="10233">
                  <c:v>-1.424598</c:v>
                </c:pt>
                <c:pt idx="10234">
                  <c:v>-1.393987</c:v>
                </c:pt>
                <c:pt idx="10235">
                  <c:v>-1.386544</c:v>
                </c:pt>
                <c:pt idx="10236">
                  <c:v>-1.381577</c:v>
                </c:pt>
                <c:pt idx="10237">
                  <c:v>-1.386129</c:v>
                </c:pt>
                <c:pt idx="10238">
                  <c:v>-1.376173</c:v>
                </c:pt>
                <c:pt idx="10239">
                  <c:v>-1.355823</c:v>
                </c:pt>
                <c:pt idx="10240">
                  <c:v>-1.339795</c:v>
                </c:pt>
                <c:pt idx="10241">
                  <c:v>-1.326497</c:v>
                </c:pt>
                <c:pt idx="10242">
                  <c:v>-1.252004</c:v>
                </c:pt>
                <c:pt idx="10243">
                  <c:v>-1.167532</c:v>
                </c:pt>
                <c:pt idx="10244">
                  <c:v>-1.226496</c:v>
                </c:pt>
                <c:pt idx="10245">
                  <c:v>-1.191984</c:v>
                </c:pt>
                <c:pt idx="10246">
                  <c:v>-1.170874</c:v>
                </c:pt>
                <c:pt idx="10247">
                  <c:v>-1.187827</c:v>
                </c:pt>
                <c:pt idx="10248">
                  <c:v>-1.169551</c:v>
                </c:pt>
                <c:pt idx="10249">
                  <c:v>-1.119326</c:v>
                </c:pt>
                <c:pt idx="10250">
                  <c:v>-1.151751</c:v>
                </c:pt>
                <c:pt idx="10251">
                  <c:v>-1.146461</c:v>
                </c:pt>
                <c:pt idx="10252">
                  <c:v>-1.095666</c:v>
                </c:pt>
                <c:pt idx="10253">
                  <c:v>-1.0522</c:v>
                </c:pt>
                <c:pt idx="10254">
                  <c:v>-1.024934999999999</c:v>
                </c:pt>
                <c:pt idx="10255">
                  <c:v>-1.026985</c:v>
                </c:pt>
                <c:pt idx="10256">
                  <c:v>-1.010267</c:v>
                </c:pt>
                <c:pt idx="10257">
                  <c:v>-0.9910252</c:v>
                </c:pt>
                <c:pt idx="10258">
                  <c:v>-1.048305</c:v>
                </c:pt>
                <c:pt idx="10259">
                  <c:v>-1.039064</c:v>
                </c:pt>
                <c:pt idx="10260">
                  <c:v>-1.04001</c:v>
                </c:pt>
                <c:pt idx="10261">
                  <c:v>-1.007317</c:v>
                </c:pt>
                <c:pt idx="10262">
                  <c:v>-1.006937</c:v>
                </c:pt>
                <c:pt idx="10263">
                  <c:v>-1.053601999999999</c:v>
                </c:pt>
                <c:pt idx="10264">
                  <c:v>-1.003343</c:v>
                </c:pt>
                <c:pt idx="10265">
                  <c:v>-1.050218</c:v>
                </c:pt>
                <c:pt idx="10266">
                  <c:v>-1.149617</c:v>
                </c:pt>
                <c:pt idx="10267">
                  <c:v>-1.18429</c:v>
                </c:pt>
                <c:pt idx="10268">
                  <c:v>-1.272169</c:v>
                </c:pt>
                <c:pt idx="10269">
                  <c:v>-1.316475</c:v>
                </c:pt>
                <c:pt idx="10270">
                  <c:v>-1.402444999999999</c:v>
                </c:pt>
                <c:pt idx="10271">
                  <c:v>-1.466782</c:v>
                </c:pt>
                <c:pt idx="10272">
                  <c:v>-1.532934999999999</c:v>
                </c:pt>
                <c:pt idx="10273">
                  <c:v>-1.556424</c:v>
                </c:pt>
                <c:pt idx="10274">
                  <c:v>-1.617244</c:v>
                </c:pt>
                <c:pt idx="10275">
                  <c:v>-1.65813</c:v>
                </c:pt>
                <c:pt idx="10276">
                  <c:v>-1.737536</c:v>
                </c:pt>
                <c:pt idx="10277">
                  <c:v>-1.808268</c:v>
                </c:pt>
                <c:pt idx="10278">
                  <c:v>-1.839273</c:v>
                </c:pt>
                <c:pt idx="10279">
                  <c:v>-1.896223</c:v>
                </c:pt>
                <c:pt idx="10280">
                  <c:v>-1.9409</c:v>
                </c:pt>
                <c:pt idx="10281">
                  <c:v>-1.996352</c:v>
                </c:pt>
                <c:pt idx="10282">
                  <c:v>-2.043055</c:v>
                </c:pt>
                <c:pt idx="10283">
                  <c:v>-2.083778</c:v>
                </c:pt>
                <c:pt idx="10284">
                  <c:v>-2.14774</c:v>
                </c:pt>
                <c:pt idx="10285">
                  <c:v>-2.21034</c:v>
                </c:pt>
                <c:pt idx="10286">
                  <c:v>-2.240252</c:v>
                </c:pt>
                <c:pt idx="10287">
                  <c:v>-2.288961000000001</c:v>
                </c:pt>
                <c:pt idx="10288">
                  <c:v>-2.353958999999998</c:v>
                </c:pt>
                <c:pt idx="10289">
                  <c:v>-2.435607999999998</c:v>
                </c:pt>
                <c:pt idx="10290">
                  <c:v>-2.508885</c:v>
                </c:pt>
                <c:pt idx="10291">
                  <c:v>-2.495250999999998</c:v>
                </c:pt>
                <c:pt idx="10292">
                  <c:v>-2.58704</c:v>
                </c:pt>
                <c:pt idx="10293">
                  <c:v>-2.625359</c:v>
                </c:pt>
                <c:pt idx="10294">
                  <c:v>-2.634422</c:v>
                </c:pt>
                <c:pt idx="10295">
                  <c:v>-2.71509</c:v>
                </c:pt>
                <c:pt idx="10296">
                  <c:v>-2.773339000000001</c:v>
                </c:pt>
                <c:pt idx="10297">
                  <c:v>-2.825799999999999</c:v>
                </c:pt>
                <c:pt idx="10298">
                  <c:v>-2.864012</c:v>
                </c:pt>
                <c:pt idx="10299">
                  <c:v>-2.890082999999998</c:v>
                </c:pt>
                <c:pt idx="10300">
                  <c:v>-2.950949999999998</c:v>
                </c:pt>
                <c:pt idx="10301">
                  <c:v>-3.014777</c:v>
                </c:pt>
                <c:pt idx="10302">
                  <c:v>-3.01376</c:v>
                </c:pt>
                <c:pt idx="10303">
                  <c:v>-3.075644999999998</c:v>
                </c:pt>
                <c:pt idx="10304">
                  <c:v>-3.138667999999999</c:v>
                </c:pt>
                <c:pt idx="10305">
                  <c:v>-3.206159</c:v>
                </c:pt>
                <c:pt idx="10306">
                  <c:v>-3.285847</c:v>
                </c:pt>
                <c:pt idx="10307">
                  <c:v>-3.403508</c:v>
                </c:pt>
                <c:pt idx="10308">
                  <c:v>-3.408937</c:v>
                </c:pt>
                <c:pt idx="10309">
                  <c:v>-3.404521</c:v>
                </c:pt>
                <c:pt idx="10310">
                  <c:v>-3.336767999999998</c:v>
                </c:pt>
                <c:pt idx="10311">
                  <c:v>-3.294601</c:v>
                </c:pt>
                <c:pt idx="10312">
                  <c:v>-3.276988</c:v>
                </c:pt>
                <c:pt idx="10313">
                  <c:v>-3.282689</c:v>
                </c:pt>
                <c:pt idx="10314">
                  <c:v>-3.313940999999998</c:v>
                </c:pt>
                <c:pt idx="10315">
                  <c:v>-3.140387000000001</c:v>
                </c:pt>
                <c:pt idx="10316">
                  <c:v>-2.919387</c:v>
                </c:pt>
                <c:pt idx="10317">
                  <c:v>-2.690458999999998</c:v>
                </c:pt>
                <c:pt idx="10318">
                  <c:v>-2.566972</c:v>
                </c:pt>
                <c:pt idx="10319">
                  <c:v>-2.527216</c:v>
                </c:pt>
                <c:pt idx="10320">
                  <c:v>-2.508462</c:v>
                </c:pt>
                <c:pt idx="10321">
                  <c:v>-2.543615</c:v>
                </c:pt>
                <c:pt idx="10322">
                  <c:v>-2.581644999999999</c:v>
                </c:pt>
                <c:pt idx="10323">
                  <c:v>-2.630511</c:v>
                </c:pt>
                <c:pt idx="10324">
                  <c:v>-2.677493</c:v>
                </c:pt>
                <c:pt idx="10325">
                  <c:v>-2.717385</c:v>
                </c:pt>
                <c:pt idx="10326">
                  <c:v>-2.767764000000001</c:v>
                </c:pt>
                <c:pt idx="10327">
                  <c:v>-2.813947999999999</c:v>
                </c:pt>
                <c:pt idx="10328">
                  <c:v>-2.838057999999998</c:v>
                </c:pt>
                <c:pt idx="10329">
                  <c:v>-2.900777</c:v>
                </c:pt>
                <c:pt idx="10330">
                  <c:v>-2.972305999999998</c:v>
                </c:pt>
                <c:pt idx="10331">
                  <c:v>-3.023873</c:v>
                </c:pt>
                <c:pt idx="10332">
                  <c:v>-3.072464999999998</c:v>
                </c:pt>
                <c:pt idx="10333">
                  <c:v>-3.136260999999998</c:v>
                </c:pt>
                <c:pt idx="10334">
                  <c:v>-3.189616</c:v>
                </c:pt>
                <c:pt idx="10335">
                  <c:v>-3.263831000000001</c:v>
                </c:pt>
                <c:pt idx="10336">
                  <c:v>-3.322233999999999</c:v>
                </c:pt>
                <c:pt idx="10337">
                  <c:v>-3.385998</c:v>
                </c:pt>
                <c:pt idx="10338">
                  <c:v>-3.428754</c:v>
                </c:pt>
                <c:pt idx="10339">
                  <c:v>-3.479844999999997</c:v>
                </c:pt>
                <c:pt idx="10340">
                  <c:v>-3.512943999999998</c:v>
                </c:pt>
                <c:pt idx="10341">
                  <c:v>-3.567201</c:v>
                </c:pt>
                <c:pt idx="10342">
                  <c:v>-3.636290999999999</c:v>
                </c:pt>
                <c:pt idx="10343">
                  <c:v>-3.683934000000001</c:v>
                </c:pt>
                <c:pt idx="10344">
                  <c:v>-3.740516000000001</c:v>
                </c:pt>
                <c:pt idx="10345">
                  <c:v>-3.795453999999998</c:v>
                </c:pt>
                <c:pt idx="10346">
                  <c:v>-3.836205999999997</c:v>
                </c:pt>
                <c:pt idx="10347">
                  <c:v>-3.86348</c:v>
                </c:pt>
                <c:pt idx="10348">
                  <c:v>-3.899604999999998</c:v>
                </c:pt>
                <c:pt idx="10349">
                  <c:v>-3.90438</c:v>
                </c:pt>
                <c:pt idx="10350">
                  <c:v>-3.963906</c:v>
                </c:pt>
                <c:pt idx="10351">
                  <c:v>-4.014313999999997</c:v>
                </c:pt>
                <c:pt idx="10352">
                  <c:v>-4.03082</c:v>
                </c:pt>
                <c:pt idx="10353">
                  <c:v>-4.086692000000001</c:v>
                </c:pt>
                <c:pt idx="10354">
                  <c:v>-4.084156999999997</c:v>
                </c:pt>
                <c:pt idx="10355">
                  <c:v>-4.11164</c:v>
                </c:pt>
                <c:pt idx="10356">
                  <c:v>-4.150998999999997</c:v>
                </c:pt>
                <c:pt idx="10357">
                  <c:v>-4.174857999999998</c:v>
                </c:pt>
                <c:pt idx="10358">
                  <c:v>-4.189125999999997</c:v>
                </c:pt>
                <c:pt idx="10359">
                  <c:v>-4.232778</c:v>
                </c:pt>
                <c:pt idx="10360">
                  <c:v>-4.301180999999997</c:v>
                </c:pt>
                <c:pt idx="10361">
                  <c:v>-4.390573999999997</c:v>
                </c:pt>
                <c:pt idx="10362">
                  <c:v>-4.406216</c:v>
                </c:pt>
                <c:pt idx="10363">
                  <c:v>-4.391854999999997</c:v>
                </c:pt>
                <c:pt idx="10364">
                  <c:v>-4.358752</c:v>
                </c:pt>
                <c:pt idx="10365">
                  <c:v>-4.361000999999997</c:v>
                </c:pt>
                <c:pt idx="10366">
                  <c:v>-4.405317</c:v>
                </c:pt>
                <c:pt idx="10367">
                  <c:v>-4.466788</c:v>
                </c:pt>
                <c:pt idx="10368">
                  <c:v>-4.479924000000001</c:v>
                </c:pt>
                <c:pt idx="10369">
                  <c:v>-4.506603000000001</c:v>
                </c:pt>
                <c:pt idx="10370">
                  <c:v>-4.545926999999997</c:v>
                </c:pt>
                <c:pt idx="10371">
                  <c:v>-4.601504999999998</c:v>
                </c:pt>
                <c:pt idx="10372">
                  <c:v>-4.660380999999996</c:v>
                </c:pt>
                <c:pt idx="10373">
                  <c:v>-4.717010999999997</c:v>
                </c:pt>
                <c:pt idx="10374">
                  <c:v>-4.78876</c:v>
                </c:pt>
                <c:pt idx="10375">
                  <c:v>-4.862071999999998</c:v>
                </c:pt>
                <c:pt idx="10376">
                  <c:v>-4.93505</c:v>
                </c:pt>
                <c:pt idx="10377">
                  <c:v>-4.991603000000003</c:v>
                </c:pt>
                <c:pt idx="10378">
                  <c:v>-5.050599</c:v>
                </c:pt>
                <c:pt idx="10379">
                  <c:v>-5.112673</c:v>
                </c:pt>
                <c:pt idx="10380">
                  <c:v>-5.180754999999998</c:v>
                </c:pt>
                <c:pt idx="10381">
                  <c:v>-5.236224000000001</c:v>
                </c:pt>
                <c:pt idx="10382">
                  <c:v>-5.250627</c:v>
                </c:pt>
                <c:pt idx="10383">
                  <c:v>-5.280454999999997</c:v>
                </c:pt>
                <c:pt idx="10384">
                  <c:v>-5.327062999999997</c:v>
                </c:pt>
                <c:pt idx="10385">
                  <c:v>-5.385405999999997</c:v>
                </c:pt>
                <c:pt idx="10386">
                  <c:v>-5.436106</c:v>
                </c:pt>
                <c:pt idx="10387">
                  <c:v>-5.478246000000003</c:v>
                </c:pt>
                <c:pt idx="10388">
                  <c:v>-5.521483999999997</c:v>
                </c:pt>
                <c:pt idx="10389">
                  <c:v>-5.568026999999997</c:v>
                </c:pt>
                <c:pt idx="10390">
                  <c:v>-5.602674999999997</c:v>
                </c:pt>
                <c:pt idx="10391">
                  <c:v>-5.642285999999997</c:v>
                </c:pt>
                <c:pt idx="10392">
                  <c:v>-5.680551999999997</c:v>
                </c:pt>
                <c:pt idx="10393">
                  <c:v>-5.721942999999999</c:v>
                </c:pt>
                <c:pt idx="10394">
                  <c:v>-5.771268000000004</c:v>
                </c:pt>
                <c:pt idx="10395">
                  <c:v>-5.779642000000003</c:v>
                </c:pt>
                <c:pt idx="10396">
                  <c:v>-5.815509999999997</c:v>
                </c:pt>
                <c:pt idx="10397">
                  <c:v>-5.872043</c:v>
                </c:pt>
                <c:pt idx="10398">
                  <c:v>-5.923864</c:v>
                </c:pt>
                <c:pt idx="10399">
                  <c:v>-5.997448</c:v>
                </c:pt>
                <c:pt idx="10400">
                  <c:v>-6.058892</c:v>
                </c:pt>
                <c:pt idx="10401">
                  <c:v>-6.132297</c:v>
                </c:pt>
                <c:pt idx="10402">
                  <c:v>-6.181849</c:v>
                </c:pt>
                <c:pt idx="10403">
                  <c:v>-6.240644000000001</c:v>
                </c:pt>
                <c:pt idx="10404">
                  <c:v>-6.307246</c:v>
                </c:pt>
                <c:pt idx="10405">
                  <c:v>-6.364438999999995</c:v>
                </c:pt>
                <c:pt idx="10406">
                  <c:v>-6.426605</c:v>
                </c:pt>
                <c:pt idx="10407">
                  <c:v>-6.494002</c:v>
                </c:pt>
                <c:pt idx="10408">
                  <c:v>-6.552458999999997</c:v>
                </c:pt>
                <c:pt idx="10409">
                  <c:v>-6.626224</c:v>
                </c:pt>
                <c:pt idx="10410">
                  <c:v>-6.688572999999997</c:v>
                </c:pt>
                <c:pt idx="10411">
                  <c:v>-6.759131</c:v>
                </c:pt>
                <c:pt idx="10412">
                  <c:v>-6.814851999999996</c:v>
                </c:pt>
                <c:pt idx="10413">
                  <c:v>-6.876945</c:v>
                </c:pt>
                <c:pt idx="10414">
                  <c:v>-6.950706</c:v>
                </c:pt>
                <c:pt idx="10415">
                  <c:v>-7.003260000000001</c:v>
                </c:pt>
                <c:pt idx="10416">
                  <c:v>-7.046496</c:v>
                </c:pt>
                <c:pt idx="10417">
                  <c:v>-7.080427</c:v>
                </c:pt>
                <c:pt idx="10418">
                  <c:v>-7.119986999999996</c:v>
                </c:pt>
                <c:pt idx="10419">
                  <c:v>-7.165813999999996</c:v>
                </c:pt>
                <c:pt idx="10420">
                  <c:v>-7.210982999999997</c:v>
                </c:pt>
                <c:pt idx="10421">
                  <c:v>-7.265179999999997</c:v>
                </c:pt>
                <c:pt idx="10422">
                  <c:v>-7.31767</c:v>
                </c:pt>
                <c:pt idx="10423">
                  <c:v>-7.364338999999996</c:v>
                </c:pt>
                <c:pt idx="10424">
                  <c:v>-7.408712</c:v>
                </c:pt>
                <c:pt idx="10425">
                  <c:v>-7.453659000000001</c:v>
                </c:pt>
                <c:pt idx="10426">
                  <c:v>-7.502051999999997</c:v>
                </c:pt>
                <c:pt idx="10427">
                  <c:v>-7.537264</c:v>
                </c:pt>
                <c:pt idx="10428">
                  <c:v>-7.581361000000001</c:v>
                </c:pt>
                <c:pt idx="10429">
                  <c:v>-7.613652</c:v>
                </c:pt>
                <c:pt idx="10430">
                  <c:v>-7.640898</c:v>
                </c:pt>
                <c:pt idx="10431">
                  <c:v>-7.671482</c:v>
                </c:pt>
                <c:pt idx="10432">
                  <c:v>-7.708147</c:v>
                </c:pt>
                <c:pt idx="10433">
                  <c:v>-7.736055</c:v>
                </c:pt>
                <c:pt idx="10434">
                  <c:v>-7.776070000000001</c:v>
                </c:pt>
                <c:pt idx="10435">
                  <c:v>-7.815977999999997</c:v>
                </c:pt>
                <c:pt idx="10436">
                  <c:v>-7.890595999999998</c:v>
                </c:pt>
                <c:pt idx="10437">
                  <c:v>-7.969017</c:v>
                </c:pt>
                <c:pt idx="10438">
                  <c:v>-8.028224999999997</c:v>
                </c:pt>
                <c:pt idx="10439">
                  <c:v>-8.048325999999994</c:v>
                </c:pt>
                <c:pt idx="10440">
                  <c:v>-8.050205</c:v>
                </c:pt>
                <c:pt idx="10441">
                  <c:v>-8.039662000000001</c:v>
                </c:pt>
                <c:pt idx="10442">
                  <c:v>-8.048020999999995</c:v>
                </c:pt>
                <c:pt idx="10443">
                  <c:v>-8.109215000000001</c:v>
                </c:pt>
                <c:pt idx="10444">
                  <c:v>-8.197247999999998</c:v>
                </c:pt>
                <c:pt idx="10445">
                  <c:v>-8.231356999999997</c:v>
                </c:pt>
                <c:pt idx="10446">
                  <c:v>-8.176258000000001</c:v>
                </c:pt>
                <c:pt idx="10447">
                  <c:v>-8.173850000000001</c:v>
                </c:pt>
                <c:pt idx="10448">
                  <c:v>-8.180240000000001</c:v>
                </c:pt>
                <c:pt idx="10449">
                  <c:v>-8.201104</c:v>
                </c:pt>
                <c:pt idx="10450">
                  <c:v>-8.207156</c:v>
                </c:pt>
                <c:pt idx="10451">
                  <c:v>-8.220178999999998</c:v>
                </c:pt>
                <c:pt idx="10452">
                  <c:v>-8.220476</c:v>
                </c:pt>
                <c:pt idx="10453">
                  <c:v>-8.209422</c:v>
                </c:pt>
                <c:pt idx="10454">
                  <c:v>-8.213314999999997</c:v>
                </c:pt>
                <c:pt idx="10455">
                  <c:v>-8.228937999999997</c:v>
                </c:pt>
                <c:pt idx="10456">
                  <c:v>-8.248517999999997</c:v>
                </c:pt>
                <c:pt idx="10457">
                  <c:v>-8.281349999999997</c:v>
                </c:pt>
                <c:pt idx="10458">
                  <c:v>-8.297116999999998</c:v>
                </c:pt>
                <c:pt idx="10459">
                  <c:v>-8.278962999999997</c:v>
                </c:pt>
                <c:pt idx="10460">
                  <c:v>-8.253531</c:v>
                </c:pt>
                <c:pt idx="10461">
                  <c:v>-8.224207999999997</c:v>
                </c:pt>
                <c:pt idx="10462">
                  <c:v>-8.199474</c:v>
                </c:pt>
                <c:pt idx="10463">
                  <c:v>-8.214219999999997</c:v>
                </c:pt>
                <c:pt idx="10464">
                  <c:v>-8.260589000000004</c:v>
                </c:pt>
                <c:pt idx="10465">
                  <c:v>-8.273727999999998</c:v>
                </c:pt>
                <c:pt idx="10466">
                  <c:v>-8.271944</c:v>
                </c:pt>
                <c:pt idx="10467">
                  <c:v>-8.258384</c:v>
                </c:pt>
                <c:pt idx="10468">
                  <c:v>-8.247221999999994</c:v>
                </c:pt>
                <c:pt idx="10469">
                  <c:v>-8.275953000000001</c:v>
                </c:pt>
                <c:pt idx="10470">
                  <c:v>-8.290094000000001</c:v>
                </c:pt>
                <c:pt idx="10471">
                  <c:v>-8.2974</c:v>
                </c:pt>
                <c:pt idx="10472">
                  <c:v>-8.277946</c:v>
                </c:pt>
                <c:pt idx="10473">
                  <c:v>-8.300722</c:v>
                </c:pt>
                <c:pt idx="10474">
                  <c:v>-8.299665000000001</c:v>
                </c:pt>
                <c:pt idx="10475">
                  <c:v>-8.294744</c:v>
                </c:pt>
                <c:pt idx="10476">
                  <c:v>-8.308872999999998</c:v>
                </c:pt>
                <c:pt idx="10477">
                  <c:v>-8.331364000000001</c:v>
                </c:pt>
                <c:pt idx="10478">
                  <c:v>-8.327609</c:v>
                </c:pt>
                <c:pt idx="10479">
                  <c:v>-8.292960999999998</c:v>
                </c:pt>
                <c:pt idx="10480">
                  <c:v>-8.258657000000001</c:v>
                </c:pt>
                <c:pt idx="10481">
                  <c:v>-8.248350999999994</c:v>
                </c:pt>
                <c:pt idx="10482">
                  <c:v>-8.198419</c:v>
                </c:pt>
                <c:pt idx="10483">
                  <c:v>-8.144754000000001</c:v>
                </c:pt>
                <c:pt idx="10484">
                  <c:v>-8.094064999999998</c:v>
                </c:pt>
                <c:pt idx="10485">
                  <c:v>-8.053833000000002</c:v>
                </c:pt>
                <c:pt idx="10486">
                  <c:v>-8.03749</c:v>
                </c:pt>
                <c:pt idx="10487">
                  <c:v>-8.022077999999998</c:v>
                </c:pt>
                <c:pt idx="10488">
                  <c:v>-8.016474</c:v>
                </c:pt>
                <c:pt idx="10489">
                  <c:v>-8.039224</c:v>
                </c:pt>
                <c:pt idx="10490">
                  <c:v>-8.162618</c:v>
                </c:pt>
                <c:pt idx="10491">
                  <c:v>-8.227014999999997</c:v>
                </c:pt>
                <c:pt idx="10492">
                  <c:v>-8.233427999999998</c:v>
                </c:pt>
                <c:pt idx="10493">
                  <c:v>-8.210973999999998</c:v>
                </c:pt>
                <c:pt idx="10494">
                  <c:v>-8.217596</c:v>
                </c:pt>
                <c:pt idx="10495">
                  <c:v>-8.194220999999997</c:v>
                </c:pt>
                <c:pt idx="10496">
                  <c:v>-8.181266</c:v>
                </c:pt>
                <c:pt idx="10497">
                  <c:v>-8.177216</c:v>
                </c:pt>
                <c:pt idx="10498">
                  <c:v>-8.233271999999994</c:v>
                </c:pt>
                <c:pt idx="10499">
                  <c:v>-8.245914999999998</c:v>
                </c:pt>
                <c:pt idx="10500">
                  <c:v>-8.235535</c:v>
                </c:pt>
                <c:pt idx="10501">
                  <c:v>-8.215940000000001</c:v>
                </c:pt>
                <c:pt idx="10502">
                  <c:v>-8.199484000000005</c:v>
                </c:pt>
                <c:pt idx="10503">
                  <c:v>-8.166112</c:v>
                </c:pt>
                <c:pt idx="10504">
                  <c:v>-8.140027999999997</c:v>
                </c:pt>
                <c:pt idx="10505">
                  <c:v>-8.119902</c:v>
                </c:pt>
                <c:pt idx="10506">
                  <c:v>-8.108042</c:v>
                </c:pt>
                <c:pt idx="10507">
                  <c:v>-8.103684000000002</c:v>
                </c:pt>
                <c:pt idx="10508">
                  <c:v>-8.120617999999998</c:v>
                </c:pt>
                <c:pt idx="10509">
                  <c:v>-8.134032</c:v>
                </c:pt>
                <c:pt idx="10510">
                  <c:v>-8.138317999999996</c:v>
                </c:pt>
                <c:pt idx="10511">
                  <c:v>-8.162228000000001</c:v>
                </c:pt>
                <c:pt idx="10512">
                  <c:v>-8.189167999999998</c:v>
                </c:pt>
                <c:pt idx="10513">
                  <c:v>-8.235316</c:v>
                </c:pt>
                <c:pt idx="10514">
                  <c:v>-8.244295999999998</c:v>
                </c:pt>
                <c:pt idx="10515">
                  <c:v>-8.232916999999998</c:v>
                </c:pt>
                <c:pt idx="10516">
                  <c:v>-8.224954999999997</c:v>
                </c:pt>
                <c:pt idx="10517">
                  <c:v>-8.224942999999997</c:v>
                </c:pt>
                <c:pt idx="10518">
                  <c:v>-8.21083</c:v>
                </c:pt>
                <c:pt idx="10519">
                  <c:v>-8.20058</c:v>
                </c:pt>
                <c:pt idx="10520">
                  <c:v>-8.206717000000001</c:v>
                </c:pt>
                <c:pt idx="10521">
                  <c:v>-8.210019</c:v>
                </c:pt>
                <c:pt idx="10522">
                  <c:v>-8.199336</c:v>
                </c:pt>
                <c:pt idx="10523">
                  <c:v>-8.179949</c:v>
                </c:pt>
                <c:pt idx="10524">
                  <c:v>-8.176250000000001</c:v>
                </c:pt>
                <c:pt idx="10525">
                  <c:v>-8.175986000000005</c:v>
                </c:pt>
                <c:pt idx="10526">
                  <c:v>-8.175367000000001</c:v>
                </c:pt>
                <c:pt idx="10527">
                  <c:v>-8.170414000000002</c:v>
                </c:pt>
                <c:pt idx="10528">
                  <c:v>-8.165903</c:v>
                </c:pt>
                <c:pt idx="10529">
                  <c:v>-8.175370999999998</c:v>
                </c:pt>
                <c:pt idx="10530">
                  <c:v>-8.167237</c:v>
                </c:pt>
                <c:pt idx="10531">
                  <c:v>-8.166189000000002</c:v>
                </c:pt>
                <c:pt idx="10532">
                  <c:v>-8.162645000000004</c:v>
                </c:pt>
                <c:pt idx="10533">
                  <c:v>-8.167715000000001</c:v>
                </c:pt>
                <c:pt idx="10534">
                  <c:v>-8.177637</c:v>
                </c:pt>
                <c:pt idx="10535">
                  <c:v>-8.178192999999998</c:v>
                </c:pt>
                <c:pt idx="10536">
                  <c:v>-8.179688</c:v>
                </c:pt>
                <c:pt idx="10537">
                  <c:v>-8.181957000000001</c:v>
                </c:pt>
                <c:pt idx="10538">
                  <c:v>-8.181705000000001</c:v>
                </c:pt>
                <c:pt idx="10539">
                  <c:v>-8.199952</c:v>
                </c:pt>
                <c:pt idx="10540">
                  <c:v>-8.205777999999998</c:v>
                </c:pt>
                <c:pt idx="10541">
                  <c:v>-8.218159999999997</c:v>
                </c:pt>
                <c:pt idx="10542">
                  <c:v>-8.220786</c:v>
                </c:pt>
                <c:pt idx="10543">
                  <c:v>-8.214709999999998</c:v>
                </c:pt>
                <c:pt idx="10544">
                  <c:v>-8.220582</c:v>
                </c:pt>
                <c:pt idx="10545">
                  <c:v>-8.227327999999995</c:v>
                </c:pt>
                <c:pt idx="10546">
                  <c:v>-8.232156</c:v>
                </c:pt>
                <c:pt idx="10547">
                  <c:v>-8.22393</c:v>
                </c:pt>
                <c:pt idx="10548">
                  <c:v>-8.234806999999998</c:v>
                </c:pt>
                <c:pt idx="10549">
                  <c:v>-8.244253999999998</c:v>
                </c:pt>
                <c:pt idx="10550">
                  <c:v>-8.240286</c:v>
                </c:pt>
                <c:pt idx="10551">
                  <c:v>-8.239450000000001</c:v>
                </c:pt>
                <c:pt idx="10552">
                  <c:v>-8.253801000000001</c:v>
                </c:pt>
                <c:pt idx="10553">
                  <c:v>-8.240212999999997</c:v>
                </c:pt>
                <c:pt idx="10554">
                  <c:v>-8.236543000000001</c:v>
                </c:pt>
                <c:pt idx="10555">
                  <c:v>-8.237053999999998</c:v>
                </c:pt>
                <c:pt idx="10556">
                  <c:v>-8.241565999999998</c:v>
                </c:pt>
                <c:pt idx="10557">
                  <c:v>-8.235205000000001</c:v>
                </c:pt>
                <c:pt idx="10558">
                  <c:v>-8.232257000000001</c:v>
                </c:pt>
                <c:pt idx="10559">
                  <c:v>-8.239301999999998</c:v>
                </c:pt>
                <c:pt idx="10560">
                  <c:v>-8.238934999999997</c:v>
                </c:pt>
                <c:pt idx="10561">
                  <c:v>-8.235883000000001</c:v>
                </c:pt>
                <c:pt idx="10562">
                  <c:v>-8.221409</c:v>
                </c:pt>
                <c:pt idx="10563">
                  <c:v>-8.206368999999998</c:v>
                </c:pt>
                <c:pt idx="10564">
                  <c:v>-8.210211999999998</c:v>
                </c:pt>
                <c:pt idx="10565">
                  <c:v>-8.199733</c:v>
                </c:pt>
                <c:pt idx="10566">
                  <c:v>-8.177855000000001</c:v>
                </c:pt>
                <c:pt idx="10567">
                  <c:v>-8.170669</c:v>
                </c:pt>
                <c:pt idx="10568">
                  <c:v>-8.168264000000001</c:v>
                </c:pt>
                <c:pt idx="10569">
                  <c:v>-8.170326</c:v>
                </c:pt>
                <c:pt idx="10570">
                  <c:v>-8.173137</c:v>
                </c:pt>
                <c:pt idx="10571">
                  <c:v>-8.176931000000001</c:v>
                </c:pt>
                <c:pt idx="10572">
                  <c:v>-8.177565000000001</c:v>
                </c:pt>
                <c:pt idx="10573">
                  <c:v>-8.181572999999998</c:v>
                </c:pt>
                <c:pt idx="10574">
                  <c:v>-8.185508</c:v>
                </c:pt>
                <c:pt idx="10575">
                  <c:v>-8.193277999999997</c:v>
                </c:pt>
                <c:pt idx="10576">
                  <c:v>-8.201354999999997</c:v>
                </c:pt>
                <c:pt idx="10577">
                  <c:v>-8.206651000000001</c:v>
                </c:pt>
                <c:pt idx="10578">
                  <c:v>-8.202609</c:v>
                </c:pt>
                <c:pt idx="10579">
                  <c:v>-8.195360000000001</c:v>
                </c:pt>
                <c:pt idx="10580">
                  <c:v>-8.189540000000002</c:v>
                </c:pt>
                <c:pt idx="10581">
                  <c:v>-8.179204</c:v>
                </c:pt>
                <c:pt idx="10582">
                  <c:v>-8.187464</c:v>
                </c:pt>
                <c:pt idx="10583">
                  <c:v>-8.193960000000001</c:v>
                </c:pt>
                <c:pt idx="10584">
                  <c:v>-8.197956</c:v>
                </c:pt>
                <c:pt idx="10585">
                  <c:v>-8.192959</c:v>
                </c:pt>
                <c:pt idx="10586">
                  <c:v>-8.186345000000001</c:v>
                </c:pt>
                <c:pt idx="10587">
                  <c:v>-8.189404000000004</c:v>
                </c:pt>
                <c:pt idx="10588">
                  <c:v>-8.173877999999998</c:v>
                </c:pt>
                <c:pt idx="10589">
                  <c:v>-8.166986000000004</c:v>
                </c:pt>
                <c:pt idx="10590">
                  <c:v>-8.152562000000004</c:v>
                </c:pt>
                <c:pt idx="10591">
                  <c:v>-8.151617000000003</c:v>
                </c:pt>
                <c:pt idx="10592">
                  <c:v>-8.144199999999997</c:v>
                </c:pt>
                <c:pt idx="10593">
                  <c:v>-8.130682</c:v>
                </c:pt>
                <c:pt idx="10594">
                  <c:v>-8.127584</c:v>
                </c:pt>
                <c:pt idx="10595">
                  <c:v>-8.111547000000001</c:v>
                </c:pt>
                <c:pt idx="10596">
                  <c:v>-8.096730000000002</c:v>
                </c:pt>
                <c:pt idx="10597">
                  <c:v>-8.085872</c:v>
                </c:pt>
                <c:pt idx="10598">
                  <c:v>-8.074274</c:v>
                </c:pt>
                <c:pt idx="10599">
                  <c:v>-8.071259</c:v>
                </c:pt>
                <c:pt idx="10600">
                  <c:v>-8.070276</c:v>
                </c:pt>
                <c:pt idx="10601">
                  <c:v>-8.056897000000004</c:v>
                </c:pt>
                <c:pt idx="10602">
                  <c:v>-8.063478000000003</c:v>
                </c:pt>
                <c:pt idx="10603">
                  <c:v>-8.060586000000006</c:v>
                </c:pt>
                <c:pt idx="10604">
                  <c:v>-8.063301000000001</c:v>
                </c:pt>
                <c:pt idx="10605">
                  <c:v>-8.072152000000002</c:v>
                </c:pt>
                <c:pt idx="10606">
                  <c:v>-8.073554000000004</c:v>
                </c:pt>
                <c:pt idx="10607">
                  <c:v>-8.089639000000005</c:v>
                </c:pt>
                <c:pt idx="10608">
                  <c:v>-8.101559</c:v>
                </c:pt>
                <c:pt idx="10609">
                  <c:v>-8.106766</c:v>
                </c:pt>
                <c:pt idx="10610">
                  <c:v>-8.121918999999998</c:v>
                </c:pt>
                <c:pt idx="10611">
                  <c:v>-8.127045000000001</c:v>
                </c:pt>
                <c:pt idx="10612">
                  <c:v>-8.131214999999997</c:v>
                </c:pt>
                <c:pt idx="10613">
                  <c:v>-8.133344999999998</c:v>
                </c:pt>
                <c:pt idx="10614">
                  <c:v>-8.149836</c:v>
                </c:pt>
                <c:pt idx="10615">
                  <c:v>-8.158712</c:v>
                </c:pt>
                <c:pt idx="10616">
                  <c:v>-8.151008000000001</c:v>
                </c:pt>
                <c:pt idx="10617">
                  <c:v>-8.161077999999998</c:v>
                </c:pt>
                <c:pt idx="10618">
                  <c:v>-8.152460000000004</c:v>
                </c:pt>
                <c:pt idx="10619">
                  <c:v>-8.153592000000005</c:v>
                </c:pt>
                <c:pt idx="10620">
                  <c:v>-8.150495000000004</c:v>
                </c:pt>
                <c:pt idx="10621">
                  <c:v>-8.149447</c:v>
                </c:pt>
                <c:pt idx="10622">
                  <c:v>-8.152954000000002</c:v>
                </c:pt>
                <c:pt idx="10623">
                  <c:v>-8.153105</c:v>
                </c:pt>
                <c:pt idx="10624">
                  <c:v>-8.159035000000004</c:v>
                </c:pt>
                <c:pt idx="10625">
                  <c:v>-8.156449000000005</c:v>
                </c:pt>
                <c:pt idx="10626">
                  <c:v>-8.147510999999997</c:v>
                </c:pt>
                <c:pt idx="10627">
                  <c:v>-8.147912999999997</c:v>
                </c:pt>
                <c:pt idx="10628">
                  <c:v>-8.161074999999998</c:v>
                </c:pt>
                <c:pt idx="10629">
                  <c:v>-8.173826</c:v>
                </c:pt>
                <c:pt idx="10630">
                  <c:v>-8.177974999999998</c:v>
                </c:pt>
                <c:pt idx="10631">
                  <c:v>-8.186350999999998</c:v>
                </c:pt>
                <c:pt idx="10632">
                  <c:v>-8.178700000000001</c:v>
                </c:pt>
                <c:pt idx="10633">
                  <c:v>-8.185447000000008</c:v>
                </c:pt>
                <c:pt idx="10634">
                  <c:v>-8.189220000000001</c:v>
                </c:pt>
                <c:pt idx="10635">
                  <c:v>-8.191550000000001</c:v>
                </c:pt>
                <c:pt idx="10636">
                  <c:v>-8.193174999999998</c:v>
                </c:pt>
                <c:pt idx="10637">
                  <c:v>-8.198577999999997</c:v>
                </c:pt>
                <c:pt idx="10638">
                  <c:v>-8.200057999999998</c:v>
                </c:pt>
                <c:pt idx="10639">
                  <c:v>-8.209647</c:v>
                </c:pt>
                <c:pt idx="10640">
                  <c:v>-8.212734000000002</c:v>
                </c:pt>
                <c:pt idx="10641">
                  <c:v>-8.225458000000001</c:v>
                </c:pt>
                <c:pt idx="10642">
                  <c:v>-8.241082999999997</c:v>
                </c:pt>
                <c:pt idx="10643">
                  <c:v>-8.253100000000003</c:v>
                </c:pt>
                <c:pt idx="10644">
                  <c:v>-8.265747000000002</c:v>
                </c:pt>
                <c:pt idx="10645">
                  <c:v>-8.285984000000002</c:v>
                </c:pt>
                <c:pt idx="10646">
                  <c:v>-8.279817000000001</c:v>
                </c:pt>
                <c:pt idx="10647">
                  <c:v>-8.280413000000001</c:v>
                </c:pt>
                <c:pt idx="10648">
                  <c:v>-8.27256</c:v>
                </c:pt>
                <c:pt idx="10649">
                  <c:v>-8.273323999999998</c:v>
                </c:pt>
                <c:pt idx="10650">
                  <c:v>-8.277090999999998</c:v>
                </c:pt>
                <c:pt idx="10651">
                  <c:v>-8.264606</c:v>
                </c:pt>
                <c:pt idx="10652">
                  <c:v>-8.263349</c:v>
                </c:pt>
                <c:pt idx="10653">
                  <c:v>-8.261669999999998</c:v>
                </c:pt>
                <c:pt idx="10654">
                  <c:v>-8.265151000000001</c:v>
                </c:pt>
                <c:pt idx="10655">
                  <c:v>-8.268196</c:v>
                </c:pt>
                <c:pt idx="10656">
                  <c:v>-8.280726</c:v>
                </c:pt>
                <c:pt idx="10657">
                  <c:v>-8.278358999999998</c:v>
                </c:pt>
                <c:pt idx="10658">
                  <c:v>-8.267593000000001</c:v>
                </c:pt>
                <c:pt idx="10659">
                  <c:v>-8.277605000000001</c:v>
                </c:pt>
                <c:pt idx="10660">
                  <c:v>-8.295827999999998</c:v>
                </c:pt>
                <c:pt idx="10661">
                  <c:v>-8.303370000000001</c:v>
                </c:pt>
                <c:pt idx="10662">
                  <c:v>-8.306090000000004</c:v>
                </c:pt>
                <c:pt idx="10663">
                  <c:v>-8.298212999999997</c:v>
                </c:pt>
                <c:pt idx="10664">
                  <c:v>-8.292067999999998</c:v>
                </c:pt>
                <c:pt idx="10665">
                  <c:v>-8.295937</c:v>
                </c:pt>
                <c:pt idx="10666">
                  <c:v>-8.309447000000005</c:v>
                </c:pt>
                <c:pt idx="10667">
                  <c:v>-8.317014</c:v>
                </c:pt>
                <c:pt idx="10668">
                  <c:v>-8.337580000000002</c:v>
                </c:pt>
                <c:pt idx="10669">
                  <c:v>-8.359869000000005</c:v>
                </c:pt>
                <c:pt idx="10670">
                  <c:v>-8.361032000000005</c:v>
                </c:pt>
                <c:pt idx="10671">
                  <c:v>-8.351130000000002</c:v>
                </c:pt>
                <c:pt idx="10672">
                  <c:v>-8.327829</c:v>
                </c:pt>
                <c:pt idx="10673">
                  <c:v>-8.300574000000002</c:v>
                </c:pt>
                <c:pt idx="10674">
                  <c:v>-8.255546000000006</c:v>
                </c:pt>
                <c:pt idx="10675">
                  <c:v>-8.203390000000001</c:v>
                </c:pt>
                <c:pt idx="10676">
                  <c:v>-8.148447000000001</c:v>
                </c:pt>
                <c:pt idx="10677">
                  <c:v>-8.075573</c:v>
                </c:pt>
                <c:pt idx="10678">
                  <c:v>-8.004552</c:v>
                </c:pt>
                <c:pt idx="10679">
                  <c:v>-7.93762</c:v>
                </c:pt>
                <c:pt idx="10680">
                  <c:v>-7.851423</c:v>
                </c:pt>
                <c:pt idx="10681">
                  <c:v>-7.778193</c:v>
                </c:pt>
                <c:pt idx="10682">
                  <c:v>-7.727896999999997</c:v>
                </c:pt>
                <c:pt idx="10683">
                  <c:v>-7.680333999999997</c:v>
                </c:pt>
                <c:pt idx="10684">
                  <c:v>-7.639701</c:v>
                </c:pt>
                <c:pt idx="10685">
                  <c:v>-7.591437</c:v>
                </c:pt>
                <c:pt idx="10686">
                  <c:v>-7.546586999999997</c:v>
                </c:pt>
                <c:pt idx="10687">
                  <c:v>-7.487734</c:v>
                </c:pt>
                <c:pt idx="10688">
                  <c:v>-7.42246</c:v>
                </c:pt>
                <c:pt idx="10689">
                  <c:v>-7.365912999999995</c:v>
                </c:pt>
                <c:pt idx="10690">
                  <c:v>-7.318926999999998</c:v>
                </c:pt>
                <c:pt idx="10691">
                  <c:v>-7.279984</c:v>
                </c:pt>
                <c:pt idx="10692">
                  <c:v>-7.231225000000001</c:v>
                </c:pt>
                <c:pt idx="10693">
                  <c:v>-7.181292000000001</c:v>
                </c:pt>
                <c:pt idx="10694">
                  <c:v>-7.135525999999997</c:v>
                </c:pt>
                <c:pt idx="10695">
                  <c:v>-7.113317999999997</c:v>
                </c:pt>
                <c:pt idx="10696">
                  <c:v>-7.084602</c:v>
                </c:pt>
                <c:pt idx="10697">
                  <c:v>-7.031681</c:v>
                </c:pt>
                <c:pt idx="10698">
                  <c:v>-6.970572</c:v>
                </c:pt>
                <c:pt idx="10699">
                  <c:v>-6.904121</c:v>
                </c:pt>
                <c:pt idx="10700">
                  <c:v>-6.842076999999997</c:v>
                </c:pt>
                <c:pt idx="10701">
                  <c:v>-6.789317</c:v>
                </c:pt>
                <c:pt idx="10702">
                  <c:v>-6.712579999999997</c:v>
                </c:pt>
                <c:pt idx="10703">
                  <c:v>-6.661565999999997</c:v>
                </c:pt>
                <c:pt idx="10704">
                  <c:v>-6.631703</c:v>
                </c:pt>
                <c:pt idx="10705">
                  <c:v>-6.611317999999997</c:v>
                </c:pt>
                <c:pt idx="10706">
                  <c:v>-6.585322</c:v>
                </c:pt>
                <c:pt idx="10707">
                  <c:v>-6.551606</c:v>
                </c:pt>
                <c:pt idx="10708">
                  <c:v>-6.544364</c:v>
                </c:pt>
                <c:pt idx="10709">
                  <c:v>-6.519249000000002</c:v>
                </c:pt>
                <c:pt idx="10710">
                  <c:v>-6.478967</c:v>
                </c:pt>
                <c:pt idx="10711">
                  <c:v>-6.42603</c:v>
                </c:pt>
                <c:pt idx="10712">
                  <c:v>-6.385924999999997</c:v>
                </c:pt>
                <c:pt idx="10713">
                  <c:v>-6.334152999999997</c:v>
                </c:pt>
                <c:pt idx="10714">
                  <c:v>-6.271101</c:v>
                </c:pt>
                <c:pt idx="10715">
                  <c:v>-6.209062000000002</c:v>
                </c:pt>
                <c:pt idx="10716">
                  <c:v>-6.151461</c:v>
                </c:pt>
                <c:pt idx="10717">
                  <c:v>-6.092363</c:v>
                </c:pt>
                <c:pt idx="10718">
                  <c:v>-6.032464</c:v>
                </c:pt>
                <c:pt idx="10719">
                  <c:v>-5.997393</c:v>
                </c:pt>
                <c:pt idx="10720">
                  <c:v>-5.936033000000001</c:v>
                </c:pt>
                <c:pt idx="10721">
                  <c:v>-5.858291</c:v>
                </c:pt>
                <c:pt idx="10722">
                  <c:v>-5.812950999999995</c:v>
                </c:pt>
                <c:pt idx="10723">
                  <c:v>-5.825180999999994</c:v>
                </c:pt>
                <c:pt idx="10724">
                  <c:v>-5.790161999999999</c:v>
                </c:pt>
                <c:pt idx="10725">
                  <c:v>-5.730974999999997</c:v>
                </c:pt>
                <c:pt idx="10726">
                  <c:v>-5.655049</c:v>
                </c:pt>
                <c:pt idx="10727">
                  <c:v>-5.593092</c:v>
                </c:pt>
                <c:pt idx="10728">
                  <c:v>-5.557669</c:v>
                </c:pt>
                <c:pt idx="10729">
                  <c:v>-5.555004999999998</c:v>
                </c:pt>
                <c:pt idx="10730">
                  <c:v>-5.529301</c:v>
                </c:pt>
                <c:pt idx="10731">
                  <c:v>-5.486904</c:v>
                </c:pt>
                <c:pt idx="10732">
                  <c:v>-5.420627</c:v>
                </c:pt>
                <c:pt idx="10733">
                  <c:v>-5.363020999999997</c:v>
                </c:pt>
                <c:pt idx="10734">
                  <c:v>-5.321546999999997</c:v>
                </c:pt>
                <c:pt idx="10735">
                  <c:v>-5.27738</c:v>
                </c:pt>
                <c:pt idx="10736">
                  <c:v>-5.240183999999997</c:v>
                </c:pt>
                <c:pt idx="10737">
                  <c:v>-5.198007999999997</c:v>
                </c:pt>
                <c:pt idx="10738">
                  <c:v>-5.157909999999996</c:v>
                </c:pt>
                <c:pt idx="10739">
                  <c:v>-5.101955999999998</c:v>
                </c:pt>
                <c:pt idx="10740">
                  <c:v>-5.013651</c:v>
                </c:pt>
                <c:pt idx="10741">
                  <c:v>-4.975965</c:v>
                </c:pt>
                <c:pt idx="10742">
                  <c:v>-4.900153</c:v>
                </c:pt>
                <c:pt idx="10743">
                  <c:v>-4.849240000000001</c:v>
                </c:pt>
                <c:pt idx="10744">
                  <c:v>-4.801775</c:v>
                </c:pt>
                <c:pt idx="10745">
                  <c:v>-4.760929</c:v>
                </c:pt>
                <c:pt idx="10746">
                  <c:v>-4.702562</c:v>
                </c:pt>
                <c:pt idx="10747">
                  <c:v>-4.671176</c:v>
                </c:pt>
                <c:pt idx="10748">
                  <c:v>-4.641910999999997</c:v>
                </c:pt>
                <c:pt idx="10749">
                  <c:v>-4.624184999999992</c:v>
                </c:pt>
                <c:pt idx="10750">
                  <c:v>-4.615807999999997</c:v>
                </c:pt>
                <c:pt idx="10751">
                  <c:v>-4.591084999999997</c:v>
                </c:pt>
                <c:pt idx="10752">
                  <c:v>-4.559459</c:v>
                </c:pt>
                <c:pt idx="10753">
                  <c:v>-4.54634</c:v>
                </c:pt>
                <c:pt idx="10754">
                  <c:v>-4.554303</c:v>
                </c:pt>
                <c:pt idx="10755">
                  <c:v>-4.524039999999997</c:v>
                </c:pt>
                <c:pt idx="10756">
                  <c:v>-4.480565</c:v>
                </c:pt>
                <c:pt idx="10757">
                  <c:v>-4.482935999999997</c:v>
                </c:pt>
                <c:pt idx="10758">
                  <c:v>-4.470757</c:v>
                </c:pt>
                <c:pt idx="10759">
                  <c:v>-4.454841</c:v>
                </c:pt>
                <c:pt idx="10760">
                  <c:v>-4.414468</c:v>
                </c:pt>
                <c:pt idx="10761">
                  <c:v>-4.363677</c:v>
                </c:pt>
                <c:pt idx="10762">
                  <c:v>-4.303372</c:v>
                </c:pt>
                <c:pt idx="10763">
                  <c:v>-4.235592</c:v>
                </c:pt>
                <c:pt idx="10764">
                  <c:v>-4.186821</c:v>
                </c:pt>
                <c:pt idx="10765">
                  <c:v>-4.135315999999998</c:v>
                </c:pt>
                <c:pt idx="10766">
                  <c:v>-4.081332</c:v>
                </c:pt>
                <c:pt idx="10767">
                  <c:v>-4.031894</c:v>
                </c:pt>
                <c:pt idx="10768">
                  <c:v>-3.982905</c:v>
                </c:pt>
                <c:pt idx="10769">
                  <c:v>-3.939148999999998</c:v>
                </c:pt>
                <c:pt idx="10770">
                  <c:v>-3.878999999999999</c:v>
                </c:pt>
                <c:pt idx="10771">
                  <c:v>-3.829064999999999</c:v>
                </c:pt>
                <c:pt idx="10772">
                  <c:v>-3.777529</c:v>
                </c:pt>
                <c:pt idx="10773">
                  <c:v>-3.733141</c:v>
                </c:pt>
                <c:pt idx="10774">
                  <c:v>-3.701077</c:v>
                </c:pt>
                <c:pt idx="10775">
                  <c:v>-3.658779</c:v>
                </c:pt>
                <c:pt idx="10776">
                  <c:v>-3.608347</c:v>
                </c:pt>
                <c:pt idx="10777">
                  <c:v>-3.595911</c:v>
                </c:pt>
                <c:pt idx="10778">
                  <c:v>-3.640474</c:v>
                </c:pt>
                <c:pt idx="10779">
                  <c:v>-3.717192000000001</c:v>
                </c:pt>
                <c:pt idx="10780">
                  <c:v>-3.752183</c:v>
                </c:pt>
                <c:pt idx="10781">
                  <c:v>-3.723651</c:v>
                </c:pt>
                <c:pt idx="10782">
                  <c:v>-3.665713</c:v>
                </c:pt>
                <c:pt idx="10783">
                  <c:v>-3.624524000000001</c:v>
                </c:pt>
                <c:pt idx="10784">
                  <c:v>-3.566145</c:v>
                </c:pt>
                <c:pt idx="10785">
                  <c:v>-3.508568</c:v>
                </c:pt>
                <c:pt idx="10786">
                  <c:v>-3.478528</c:v>
                </c:pt>
                <c:pt idx="10787">
                  <c:v>-3.465204</c:v>
                </c:pt>
                <c:pt idx="10788">
                  <c:v>-3.452569999999998</c:v>
                </c:pt>
                <c:pt idx="10789">
                  <c:v>-3.410411999999999</c:v>
                </c:pt>
                <c:pt idx="10790">
                  <c:v>-3.36594</c:v>
                </c:pt>
                <c:pt idx="10791">
                  <c:v>-3.339797999999999</c:v>
                </c:pt>
                <c:pt idx="10792">
                  <c:v>-3.312870999999997</c:v>
                </c:pt>
                <c:pt idx="10793">
                  <c:v>-3.277472</c:v>
                </c:pt>
                <c:pt idx="10794">
                  <c:v>-3.250828</c:v>
                </c:pt>
                <c:pt idx="10795">
                  <c:v>-3.231475999999998</c:v>
                </c:pt>
                <c:pt idx="10796">
                  <c:v>-3.193796</c:v>
                </c:pt>
                <c:pt idx="10797">
                  <c:v>-3.148015</c:v>
                </c:pt>
                <c:pt idx="10798">
                  <c:v>-3.107755</c:v>
                </c:pt>
                <c:pt idx="10799">
                  <c:v>-3.079204999999999</c:v>
                </c:pt>
                <c:pt idx="10800">
                  <c:v>-3.043572</c:v>
                </c:pt>
                <c:pt idx="10801">
                  <c:v>-3.01873</c:v>
                </c:pt>
                <c:pt idx="10802">
                  <c:v>-2.971198</c:v>
                </c:pt>
                <c:pt idx="10803">
                  <c:v>-2.913682</c:v>
                </c:pt>
                <c:pt idx="10804">
                  <c:v>-2.871171999999999</c:v>
                </c:pt>
                <c:pt idx="10805">
                  <c:v>-2.828245999999998</c:v>
                </c:pt>
                <c:pt idx="10806">
                  <c:v>-2.778042999999998</c:v>
                </c:pt>
                <c:pt idx="10807">
                  <c:v>-2.720256</c:v>
                </c:pt>
                <c:pt idx="10808">
                  <c:v>-2.657973</c:v>
                </c:pt>
                <c:pt idx="10809">
                  <c:v>-2.590137</c:v>
                </c:pt>
                <c:pt idx="10810">
                  <c:v>-2.530792</c:v>
                </c:pt>
                <c:pt idx="10811">
                  <c:v>-2.488113</c:v>
                </c:pt>
                <c:pt idx="10812">
                  <c:v>-2.445757</c:v>
                </c:pt>
                <c:pt idx="10813">
                  <c:v>-2.460034</c:v>
                </c:pt>
                <c:pt idx="10814">
                  <c:v>-2.470724</c:v>
                </c:pt>
                <c:pt idx="10815">
                  <c:v>-2.457201</c:v>
                </c:pt>
                <c:pt idx="10816">
                  <c:v>-2.412504999999999</c:v>
                </c:pt>
                <c:pt idx="10817">
                  <c:v>-2.400221</c:v>
                </c:pt>
                <c:pt idx="10818">
                  <c:v>-2.423648999999998</c:v>
                </c:pt>
                <c:pt idx="10819">
                  <c:v>-2.444233</c:v>
                </c:pt>
                <c:pt idx="10820">
                  <c:v>-2.401358</c:v>
                </c:pt>
                <c:pt idx="10821">
                  <c:v>-2.337405999999998</c:v>
                </c:pt>
                <c:pt idx="10822">
                  <c:v>-2.375087999999998</c:v>
                </c:pt>
                <c:pt idx="10823">
                  <c:v>-2.417881999999999</c:v>
                </c:pt>
                <c:pt idx="10824">
                  <c:v>-2.417644999999998</c:v>
                </c:pt>
                <c:pt idx="10825">
                  <c:v>-2.412281999999998</c:v>
                </c:pt>
                <c:pt idx="10826">
                  <c:v>-2.421503</c:v>
                </c:pt>
                <c:pt idx="10827">
                  <c:v>-2.436727999999999</c:v>
                </c:pt>
                <c:pt idx="10828">
                  <c:v>-2.392767999999998</c:v>
                </c:pt>
                <c:pt idx="10829">
                  <c:v>-2.369445999999997</c:v>
                </c:pt>
                <c:pt idx="10830">
                  <c:v>-2.402128</c:v>
                </c:pt>
                <c:pt idx="10831">
                  <c:v>-2.363687</c:v>
                </c:pt>
                <c:pt idx="10832">
                  <c:v>-2.412753999999998</c:v>
                </c:pt>
                <c:pt idx="10833">
                  <c:v>-2.400604</c:v>
                </c:pt>
                <c:pt idx="10834">
                  <c:v>-2.449517</c:v>
                </c:pt>
                <c:pt idx="10835">
                  <c:v>-2.463532000000001</c:v>
                </c:pt>
                <c:pt idx="10836">
                  <c:v>-2.481508</c:v>
                </c:pt>
                <c:pt idx="10837">
                  <c:v>-2.469102</c:v>
                </c:pt>
                <c:pt idx="10838">
                  <c:v>-2.424875</c:v>
                </c:pt>
                <c:pt idx="10839">
                  <c:v>-2.422631</c:v>
                </c:pt>
                <c:pt idx="10840">
                  <c:v>-2.371503999999998</c:v>
                </c:pt>
                <c:pt idx="10841">
                  <c:v>-2.276853999999998</c:v>
                </c:pt>
                <c:pt idx="10842">
                  <c:v>-2.28678</c:v>
                </c:pt>
                <c:pt idx="10843">
                  <c:v>-2.242283</c:v>
                </c:pt>
                <c:pt idx="10844">
                  <c:v>-2.170859999999998</c:v>
                </c:pt>
                <c:pt idx="10845">
                  <c:v>-2.170295</c:v>
                </c:pt>
                <c:pt idx="10846">
                  <c:v>-2.122778</c:v>
                </c:pt>
                <c:pt idx="10847">
                  <c:v>-2.116734</c:v>
                </c:pt>
                <c:pt idx="10848">
                  <c:v>-2.161013</c:v>
                </c:pt>
                <c:pt idx="10849">
                  <c:v>-2.134734</c:v>
                </c:pt>
                <c:pt idx="10850">
                  <c:v>-2.150735</c:v>
                </c:pt>
                <c:pt idx="10851">
                  <c:v>-2.081628</c:v>
                </c:pt>
                <c:pt idx="10852">
                  <c:v>-2.057396</c:v>
                </c:pt>
                <c:pt idx="10853">
                  <c:v>-2.034257999999999</c:v>
                </c:pt>
                <c:pt idx="10854">
                  <c:v>-1.979525</c:v>
                </c:pt>
                <c:pt idx="10855">
                  <c:v>-1.965776</c:v>
                </c:pt>
                <c:pt idx="10856">
                  <c:v>-1.99333</c:v>
                </c:pt>
                <c:pt idx="10857">
                  <c:v>-1.985682</c:v>
                </c:pt>
                <c:pt idx="10858">
                  <c:v>-1.925662</c:v>
                </c:pt>
                <c:pt idx="10859">
                  <c:v>-1.851274</c:v>
                </c:pt>
                <c:pt idx="10860">
                  <c:v>-1.814838</c:v>
                </c:pt>
                <c:pt idx="10861">
                  <c:v>-1.779588</c:v>
                </c:pt>
                <c:pt idx="10862">
                  <c:v>-1.778224</c:v>
                </c:pt>
                <c:pt idx="10863">
                  <c:v>-1.726746</c:v>
                </c:pt>
                <c:pt idx="10864">
                  <c:v>-1.701831</c:v>
                </c:pt>
                <c:pt idx="10865">
                  <c:v>-1.679648</c:v>
                </c:pt>
                <c:pt idx="10866">
                  <c:v>-1.690234</c:v>
                </c:pt>
                <c:pt idx="10867">
                  <c:v>-1.622684</c:v>
                </c:pt>
                <c:pt idx="10868">
                  <c:v>-1.611133</c:v>
                </c:pt>
                <c:pt idx="10869">
                  <c:v>-1.615919</c:v>
                </c:pt>
                <c:pt idx="10870">
                  <c:v>-1.638541</c:v>
                </c:pt>
                <c:pt idx="10871">
                  <c:v>-1.557744999999999</c:v>
                </c:pt>
                <c:pt idx="10872">
                  <c:v>-1.555278</c:v>
                </c:pt>
                <c:pt idx="10873">
                  <c:v>-1.491038</c:v>
                </c:pt>
                <c:pt idx="10874">
                  <c:v>-1.48266</c:v>
                </c:pt>
                <c:pt idx="10875">
                  <c:v>-1.407792999999999</c:v>
                </c:pt>
                <c:pt idx="10876">
                  <c:v>-1.358677</c:v>
                </c:pt>
                <c:pt idx="10877">
                  <c:v>-1.318902</c:v>
                </c:pt>
                <c:pt idx="10878">
                  <c:v>-1.311683</c:v>
                </c:pt>
                <c:pt idx="10879">
                  <c:v>-1.3307</c:v>
                </c:pt>
                <c:pt idx="10880">
                  <c:v>-1.287556</c:v>
                </c:pt>
                <c:pt idx="10881">
                  <c:v>-1.291941</c:v>
                </c:pt>
                <c:pt idx="10882">
                  <c:v>-1.257287</c:v>
                </c:pt>
                <c:pt idx="10883">
                  <c:v>-1.21336</c:v>
                </c:pt>
                <c:pt idx="10884">
                  <c:v>-1.185155</c:v>
                </c:pt>
                <c:pt idx="10885">
                  <c:v>-1.160711</c:v>
                </c:pt>
                <c:pt idx="10886">
                  <c:v>-1.15511</c:v>
                </c:pt>
                <c:pt idx="10887">
                  <c:v>-1.161088</c:v>
                </c:pt>
                <c:pt idx="10888">
                  <c:v>-1.140289</c:v>
                </c:pt>
                <c:pt idx="10889">
                  <c:v>-1.133101</c:v>
                </c:pt>
                <c:pt idx="10890">
                  <c:v>-1.116563</c:v>
                </c:pt>
                <c:pt idx="10891">
                  <c:v>-1.129895</c:v>
                </c:pt>
                <c:pt idx="10892">
                  <c:v>-1.121884</c:v>
                </c:pt>
                <c:pt idx="10893">
                  <c:v>-1.102259</c:v>
                </c:pt>
                <c:pt idx="10894">
                  <c:v>-1.116951</c:v>
                </c:pt>
                <c:pt idx="10895">
                  <c:v>-1.112912</c:v>
                </c:pt>
                <c:pt idx="10896">
                  <c:v>-1.069093</c:v>
                </c:pt>
                <c:pt idx="10897">
                  <c:v>-1.057001</c:v>
                </c:pt>
                <c:pt idx="10898">
                  <c:v>-1.06732</c:v>
                </c:pt>
                <c:pt idx="10899">
                  <c:v>-1.082933</c:v>
                </c:pt>
                <c:pt idx="10900">
                  <c:v>-1.148642</c:v>
                </c:pt>
                <c:pt idx="10901">
                  <c:v>-1.163733</c:v>
                </c:pt>
                <c:pt idx="10902">
                  <c:v>-1.210352</c:v>
                </c:pt>
                <c:pt idx="10903">
                  <c:v>-1.197083</c:v>
                </c:pt>
                <c:pt idx="10904">
                  <c:v>-1.238329999999999</c:v>
                </c:pt>
                <c:pt idx="10905">
                  <c:v>-1.253837</c:v>
                </c:pt>
                <c:pt idx="10906">
                  <c:v>-1.285814999999999</c:v>
                </c:pt>
                <c:pt idx="10907">
                  <c:v>-1.308139</c:v>
                </c:pt>
                <c:pt idx="10908">
                  <c:v>-1.346418</c:v>
                </c:pt>
                <c:pt idx="10909">
                  <c:v>-1.362434</c:v>
                </c:pt>
                <c:pt idx="10910">
                  <c:v>-1.38922</c:v>
                </c:pt>
                <c:pt idx="10911">
                  <c:v>-1.429955</c:v>
                </c:pt>
                <c:pt idx="10912">
                  <c:v>-1.440496</c:v>
                </c:pt>
                <c:pt idx="10913">
                  <c:v>-1.475018</c:v>
                </c:pt>
                <c:pt idx="10914">
                  <c:v>-1.522312</c:v>
                </c:pt>
                <c:pt idx="10915">
                  <c:v>-1.531161</c:v>
                </c:pt>
                <c:pt idx="10916">
                  <c:v>-1.582339</c:v>
                </c:pt>
                <c:pt idx="10917">
                  <c:v>-1.588343</c:v>
                </c:pt>
                <c:pt idx="10918">
                  <c:v>-1.601431</c:v>
                </c:pt>
                <c:pt idx="10919">
                  <c:v>-1.66132</c:v>
                </c:pt>
                <c:pt idx="10920">
                  <c:v>-1.629536</c:v>
                </c:pt>
                <c:pt idx="10921">
                  <c:v>-1.605909</c:v>
                </c:pt>
                <c:pt idx="10922">
                  <c:v>-1.68066</c:v>
                </c:pt>
                <c:pt idx="10923">
                  <c:v>-1.704144</c:v>
                </c:pt>
                <c:pt idx="10924">
                  <c:v>-1.736007</c:v>
                </c:pt>
                <c:pt idx="10925">
                  <c:v>-1.76947</c:v>
                </c:pt>
                <c:pt idx="10926">
                  <c:v>-1.780503</c:v>
                </c:pt>
                <c:pt idx="10927">
                  <c:v>-1.768542</c:v>
                </c:pt>
                <c:pt idx="10928">
                  <c:v>-1.815951</c:v>
                </c:pt>
                <c:pt idx="10929">
                  <c:v>-1.812734</c:v>
                </c:pt>
                <c:pt idx="10930">
                  <c:v>-1.810357</c:v>
                </c:pt>
                <c:pt idx="10931">
                  <c:v>-1.793959</c:v>
                </c:pt>
                <c:pt idx="10932">
                  <c:v>-1.754636</c:v>
                </c:pt>
                <c:pt idx="10933">
                  <c:v>-1.744188</c:v>
                </c:pt>
                <c:pt idx="10934">
                  <c:v>-1.742339</c:v>
                </c:pt>
                <c:pt idx="10935">
                  <c:v>-1.789141</c:v>
                </c:pt>
                <c:pt idx="10936">
                  <c:v>-1.816585</c:v>
                </c:pt>
                <c:pt idx="10937">
                  <c:v>-1.761055</c:v>
                </c:pt>
                <c:pt idx="10938">
                  <c:v>-1.726213</c:v>
                </c:pt>
                <c:pt idx="10939">
                  <c:v>-1.743032</c:v>
                </c:pt>
                <c:pt idx="10940">
                  <c:v>-1.767931</c:v>
                </c:pt>
                <c:pt idx="10941">
                  <c:v>-1.771276</c:v>
                </c:pt>
                <c:pt idx="10942">
                  <c:v>-1.776112</c:v>
                </c:pt>
                <c:pt idx="10943">
                  <c:v>-1.77604</c:v>
                </c:pt>
                <c:pt idx="10944">
                  <c:v>-1.786686</c:v>
                </c:pt>
                <c:pt idx="10945">
                  <c:v>-1.835601</c:v>
                </c:pt>
                <c:pt idx="10946">
                  <c:v>-1.809868</c:v>
                </c:pt>
                <c:pt idx="10947">
                  <c:v>-1.775372</c:v>
                </c:pt>
                <c:pt idx="10948">
                  <c:v>-1.777281</c:v>
                </c:pt>
                <c:pt idx="10949">
                  <c:v>-1.744774</c:v>
                </c:pt>
                <c:pt idx="10950">
                  <c:v>-1.755029</c:v>
                </c:pt>
                <c:pt idx="10951">
                  <c:v>-1.761765</c:v>
                </c:pt>
                <c:pt idx="10952">
                  <c:v>-1.756511</c:v>
                </c:pt>
                <c:pt idx="10953">
                  <c:v>-1.759229</c:v>
                </c:pt>
                <c:pt idx="10954">
                  <c:v>-1.73183</c:v>
                </c:pt>
                <c:pt idx="10955">
                  <c:v>-1.721101</c:v>
                </c:pt>
                <c:pt idx="10956">
                  <c:v>-1.705527</c:v>
                </c:pt>
                <c:pt idx="10957">
                  <c:v>-1.681672</c:v>
                </c:pt>
                <c:pt idx="10958">
                  <c:v>-1.675469</c:v>
                </c:pt>
                <c:pt idx="10959">
                  <c:v>-1.674383</c:v>
                </c:pt>
                <c:pt idx="10960">
                  <c:v>-1.690204</c:v>
                </c:pt>
                <c:pt idx="10961">
                  <c:v>-1.714854</c:v>
                </c:pt>
                <c:pt idx="10962">
                  <c:v>-1.721438</c:v>
                </c:pt>
                <c:pt idx="10963">
                  <c:v>-1.722536</c:v>
                </c:pt>
                <c:pt idx="10964">
                  <c:v>-1.696997</c:v>
                </c:pt>
                <c:pt idx="10965">
                  <c:v>-1.692334</c:v>
                </c:pt>
                <c:pt idx="10966">
                  <c:v>-1.674421</c:v>
                </c:pt>
                <c:pt idx="10967">
                  <c:v>-1.668817</c:v>
                </c:pt>
                <c:pt idx="10968">
                  <c:v>-1.682627</c:v>
                </c:pt>
                <c:pt idx="10969">
                  <c:v>-1.668217</c:v>
                </c:pt>
                <c:pt idx="10970">
                  <c:v>-1.661894</c:v>
                </c:pt>
                <c:pt idx="10971">
                  <c:v>-1.67275</c:v>
                </c:pt>
                <c:pt idx="10972">
                  <c:v>-1.672455</c:v>
                </c:pt>
                <c:pt idx="10973">
                  <c:v>-1.677126</c:v>
                </c:pt>
                <c:pt idx="10974">
                  <c:v>-1.662685</c:v>
                </c:pt>
                <c:pt idx="10975">
                  <c:v>-1.668407</c:v>
                </c:pt>
                <c:pt idx="10976">
                  <c:v>-1.655699999999999</c:v>
                </c:pt>
                <c:pt idx="10977">
                  <c:v>-1.63565</c:v>
                </c:pt>
                <c:pt idx="10978">
                  <c:v>-1.639996999999999</c:v>
                </c:pt>
                <c:pt idx="10979">
                  <c:v>-1.632342</c:v>
                </c:pt>
                <c:pt idx="10980">
                  <c:v>-1.623866</c:v>
                </c:pt>
                <c:pt idx="10981">
                  <c:v>-1.599581</c:v>
                </c:pt>
                <c:pt idx="10982">
                  <c:v>-1.579291999999999</c:v>
                </c:pt>
                <c:pt idx="10983">
                  <c:v>-1.576708</c:v>
                </c:pt>
                <c:pt idx="10984">
                  <c:v>-1.568854</c:v>
                </c:pt>
                <c:pt idx="10985">
                  <c:v>-1.565151</c:v>
                </c:pt>
                <c:pt idx="10986">
                  <c:v>-1.56672</c:v>
                </c:pt>
                <c:pt idx="10987">
                  <c:v>-1.585064999999999</c:v>
                </c:pt>
                <c:pt idx="10988">
                  <c:v>-1.573475</c:v>
                </c:pt>
                <c:pt idx="10989">
                  <c:v>-1.563718</c:v>
                </c:pt>
                <c:pt idx="10990">
                  <c:v>-1.574427</c:v>
                </c:pt>
                <c:pt idx="10991">
                  <c:v>-1.599798999999999</c:v>
                </c:pt>
                <c:pt idx="10992">
                  <c:v>-1.600865</c:v>
                </c:pt>
                <c:pt idx="10993">
                  <c:v>-1.610026</c:v>
                </c:pt>
                <c:pt idx="10994">
                  <c:v>-1.606841</c:v>
                </c:pt>
                <c:pt idx="10995">
                  <c:v>-1.601396</c:v>
                </c:pt>
                <c:pt idx="10996">
                  <c:v>-1.596262</c:v>
                </c:pt>
                <c:pt idx="10997">
                  <c:v>-1.62124</c:v>
                </c:pt>
                <c:pt idx="10998">
                  <c:v>-1.626347</c:v>
                </c:pt>
                <c:pt idx="10999">
                  <c:v>-1.65616</c:v>
                </c:pt>
                <c:pt idx="11000">
                  <c:v>-1.646639</c:v>
                </c:pt>
                <c:pt idx="11001">
                  <c:v>-1.65881</c:v>
                </c:pt>
                <c:pt idx="11002">
                  <c:v>-1.636563</c:v>
                </c:pt>
                <c:pt idx="11003">
                  <c:v>-1.637502</c:v>
                </c:pt>
                <c:pt idx="11004">
                  <c:v>-1.622852</c:v>
                </c:pt>
                <c:pt idx="11005">
                  <c:v>-1.629654</c:v>
                </c:pt>
                <c:pt idx="11006">
                  <c:v>-1.666002</c:v>
                </c:pt>
                <c:pt idx="11007">
                  <c:v>-1.642331</c:v>
                </c:pt>
                <c:pt idx="11008">
                  <c:v>-1.642198</c:v>
                </c:pt>
                <c:pt idx="11009">
                  <c:v>-1.631109</c:v>
                </c:pt>
                <c:pt idx="11010">
                  <c:v>-1.637643</c:v>
                </c:pt>
                <c:pt idx="11011">
                  <c:v>-1.632671</c:v>
                </c:pt>
                <c:pt idx="11012">
                  <c:v>-1.620261</c:v>
                </c:pt>
                <c:pt idx="11013">
                  <c:v>-1.615521</c:v>
                </c:pt>
                <c:pt idx="11014">
                  <c:v>-1.633451</c:v>
                </c:pt>
                <c:pt idx="11015">
                  <c:v>-1.617447</c:v>
                </c:pt>
                <c:pt idx="11016">
                  <c:v>-1.636132</c:v>
                </c:pt>
                <c:pt idx="11017">
                  <c:v>-1.647384</c:v>
                </c:pt>
                <c:pt idx="11018">
                  <c:v>-1.651721</c:v>
                </c:pt>
                <c:pt idx="11019">
                  <c:v>-1.665119</c:v>
                </c:pt>
                <c:pt idx="11020">
                  <c:v>-1.702915</c:v>
                </c:pt>
                <c:pt idx="11021">
                  <c:v>-1.678521</c:v>
                </c:pt>
                <c:pt idx="11022">
                  <c:v>-1.664887</c:v>
                </c:pt>
                <c:pt idx="11023">
                  <c:v>-1.666773</c:v>
                </c:pt>
                <c:pt idx="11024">
                  <c:v>-1.659733</c:v>
                </c:pt>
                <c:pt idx="11025">
                  <c:v>-1.653262</c:v>
                </c:pt>
                <c:pt idx="11026">
                  <c:v>-1.647215</c:v>
                </c:pt>
                <c:pt idx="11027">
                  <c:v>-1.633015</c:v>
                </c:pt>
                <c:pt idx="11028">
                  <c:v>-1.634405</c:v>
                </c:pt>
                <c:pt idx="11029">
                  <c:v>-1.649473</c:v>
                </c:pt>
                <c:pt idx="11030">
                  <c:v>-1.660341</c:v>
                </c:pt>
                <c:pt idx="11031">
                  <c:v>-1.654439</c:v>
                </c:pt>
                <c:pt idx="11032">
                  <c:v>-1.653762</c:v>
                </c:pt>
                <c:pt idx="11033">
                  <c:v>-1.650832</c:v>
                </c:pt>
                <c:pt idx="11034">
                  <c:v>-1.6486</c:v>
                </c:pt>
                <c:pt idx="11035">
                  <c:v>-1.657412</c:v>
                </c:pt>
                <c:pt idx="11036">
                  <c:v>-1.649562</c:v>
                </c:pt>
                <c:pt idx="11037">
                  <c:v>-1.637904</c:v>
                </c:pt>
                <c:pt idx="11038">
                  <c:v>-1.635572</c:v>
                </c:pt>
                <c:pt idx="11039">
                  <c:v>-1.664775</c:v>
                </c:pt>
                <c:pt idx="11040">
                  <c:v>-1.6462</c:v>
                </c:pt>
                <c:pt idx="11041">
                  <c:v>-1.632083</c:v>
                </c:pt>
                <c:pt idx="11042">
                  <c:v>-1.635139</c:v>
                </c:pt>
                <c:pt idx="11043">
                  <c:v>-1.660051</c:v>
                </c:pt>
                <c:pt idx="11044">
                  <c:v>-1.631373</c:v>
                </c:pt>
                <c:pt idx="11045">
                  <c:v>-1.614563</c:v>
                </c:pt>
                <c:pt idx="11046">
                  <c:v>-1.610941</c:v>
                </c:pt>
                <c:pt idx="11047">
                  <c:v>-1.64103</c:v>
                </c:pt>
                <c:pt idx="11048">
                  <c:v>-1.641018</c:v>
                </c:pt>
                <c:pt idx="11049">
                  <c:v>-1.635773</c:v>
                </c:pt>
                <c:pt idx="11050">
                  <c:v>-1.620729</c:v>
                </c:pt>
                <c:pt idx="11051">
                  <c:v>-1.631723999999999</c:v>
                </c:pt>
                <c:pt idx="11052">
                  <c:v>-1.640149</c:v>
                </c:pt>
                <c:pt idx="11053">
                  <c:v>-1.64245</c:v>
                </c:pt>
                <c:pt idx="11054">
                  <c:v>-1.633345</c:v>
                </c:pt>
                <c:pt idx="11055">
                  <c:v>-1.631334</c:v>
                </c:pt>
                <c:pt idx="11056">
                  <c:v>-1.634169</c:v>
                </c:pt>
                <c:pt idx="11057">
                  <c:v>-1.645253</c:v>
                </c:pt>
                <c:pt idx="11058">
                  <c:v>-1.658286</c:v>
                </c:pt>
                <c:pt idx="11059">
                  <c:v>-1.65808</c:v>
                </c:pt>
                <c:pt idx="11060">
                  <c:v>-1.65656</c:v>
                </c:pt>
                <c:pt idx="11061">
                  <c:v>-1.639981</c:v>
                </c:pt>
                <c:pt idx="11062">
                  <c:v>-1.662346</c:v>
                </c:pt>
                <c:pt idx="11063">
                  <c:v>-1.620936</c:v>
                </c:pt>
                <c:pt idx="11064">
                  <c:v>-1.639688</c:v>
                </c:pt>
                <c:pt idx="11065">
                  <c:v>-1.649584</c:v>
                </c:pt>
                <c:pt idx="11066">
                  <c:v>-1.653947</c:v>
                </c:pt>
                <c:pt idx="11067">
                  <c:v>-1.682505</c:v>
                </c:pt>
                <c:pt idx="11068">
                  <c:v>-1.642095</c:v>
                </c:pt>
                <c:pt idx="11069">
                  <c:v>-1.66254</c:v>
                </c:pt>
                <c:pt idx="11070">
                  <c:v>-1.653894</c:v>
                </c:pt>
                <c:pt idx="11071">
                  <c:v>-1.645361</c:v>
                </c:pt>
                <c:pt idx="11072">
                  <c:v>-1.640683</c:v>
                </c:pt>
                <c:pt idx="11073">
                  <c:v>-1.648282</c:v>
                </c:pt>
                <c:pt idx="11074">
                  <c:v>-1.641445</c:v>
                </c:pt>
                <c:pt idx="11075">
                  <c:v>-1.647208</c:v>
                </c:pt>
                <c:pt idx="11076">
                  <c:v>-1.619434</c:v>
                </c:pt>
                <c:pt idx="11077">
                  <c:v>-1.642558</c:v>
                </c:pt>
                <c:pt idx="11078">
                  <c:v>-1.667198</c:v>
                </c:pt>
                <c:pt idx="11079">
                  <c:v>-1.649319</c:v>
                </c:pt>
                <c:pt idx="11080">
                  <c:v>-1.630654</c:v>
                </c:pt>
                <c:pt idx="11081">
                  <c:v>-1.634142</c:v>
                </c:pt>
                <c:pt idx="11082">
                  <c:v>-1.645667</c:v>
                </c:pt>
                <c:pt idx="11083">
                  <c:v>-1.64745</c:v>
                </c:pt>
                <c:pt idx="11084">
                  <c:v>-1.661284</c:v>
                </c:pt>
                <c:pt idx="11085">
                  <c:v>-1.661863</c:v>
                </c:pt>
                <c:pt idx="11086">
                  <c:v>-1.649944</c:v>
                </c:pt>
                <c:pt idx="11087">
                  <c:v>-1.645319</c:v>
                </c:pt>
                <c:pt idx="11088">
                  <c:v>-1.618476</c:v>
                </c:pt>
                <c:pt idx="11089">
                  <c:v>-1.630794</c:v>
                </c:pt>
                <c:pt idx="11090">
                  <c:v>-1.624839</c:v>
                </c:pt>
                <c:pt idx="11091">
                  <c:v>-1.631211</c:v>
                </c:pt>
                <c:pt idx="11092">
                  <c:v>-1.628487</c:v>
                </c:pt>
                <c:pt idx="11093">
                  <c:v>-1.63652</c:v>
                </c:pt>
                <c:pt idx="11094">
                  <c:v>-1.62724</c:v>
                </c:pt>
                <c:pt idx="11095">
                  <c:v>-1.638447</c:v>
                </c:pt>
                <c:pt idx="11096">
                  <c:v>-1.641912</c:v>
                </c:pt>
                <c:pt idx="11097">
                  <c:v>-1.650811</c:v>
                </c:pt>
                <c:pt idx="11098">
                  <c:v>-1.639739</c:v>
                </c:pt>
                <c:pt idx="11099">
                  <c:v>-1.631853</c:v>
                </c:pt>
                <c:pt idx="11100">
                  <c:v>-1.623523999999999</c:v>
                </c:pt>
                <c:pt idx="11101">
                  <c:v>-1.624384</c:v>
                </c:pt>
                <c:pt idx="11102">
                  <c:v>-1.639931</c:v>
                </c:pt>
                <c:pt idx="11103">
                  <c:v>-1.655739</c:v>
                </c:pt>
                <c:pt idx="11104">
                  <c:v>-1.648955</c:v>
                </c:pt>
                <c:pt idx="11105">
                  <c:v>-1.633916</c:v>
                </c:pt>
                <c:pt idx="11106">
                  <c:v>-1.620603</c:v>
                </c:pt>
                <c:pt idx="11107">
                  <c:v>-1.608639</c:v>
                </c:pt>
                <c:pt idx="11108">
                  <c:v>-1.594642</c:v>
                </c:pt>
                <c:pt idx="11109">
                  <c:v>-1.591377</c:v>
                </c:pt>
                <c:pt idx="11110">
                  <c:v>-1.608797</c:v>
                </c:pt>
                <c:pt idx="11111">
                  <c:v>-1.648445</c:v>
                </c:pt>
                <c:pt idx="11112">
                  <c:v>-1.706562</c:v>
                </c:pt>
                <c:pt idx="11113">
                  <c:v>-1.774611</c:v>
                </c:pt>
                <c:pt idx="11114">
                  <c:v>-1.834941</c:v>
                </c:pt>
                <c:pt idx="11115">
                  <c:v>-1.900334</c:v>
                </c:pt>
                <c:pt idx="11116">
                  <c:v>-1.950616</c:v>
                </c:pt>
                <c:pt idx="11117">
                  <c:v>-2.009047999999999</c:v>
                </c:pt>
                <c:pt idx="11118">
                  <c:v>-2.037358</c:v>
                </c:pt>
                <c:pt idx="11119">
                  <c:v>-2.068255999999999</c:v>
                </c:pt>
                <c:pt idx="11120">
                  <c:v>-2.096807999999998</c:v>
                </c:pt>
                <c:pt idx="11121">
                  <c:v>-2.133824</c:v>
                </c:pt>
                <c:pt idx="11122">
                  <c:v>-2.184056</c:v>
                </c:pt>
                <c:pt idx="11123">
                  <c:v>-2.209648999999998</c:v>
                </c:pt>
                <c:pt idx="11124">
                  <c:v>-2.259948999999998</c:v>
                </c:pt>
                <c:pt idx="11125">
                  <c:v>-2.334890999999998</c:v>
                </c:pt>
                <c:pt idx="11126">
                  <c:v>-2.378956999999998</c:v>
                </c:pt>
                <c:pt idx="11127">
                  <c:v>-2.418858999999997</c:v>
                </c:pt>
                <c:pt idx="11128">
                  <c:v>-2.48404</c:v>
                </c:pt>
                <c:pt idx="11129">
                  <c:v>-2.538507</c:v>
                </c:pt>
                <c:pt idx="11130">
                  <c:v>-2.597232</c:v>
                </c:pt>
                <c:pt idx="11131">
                  <c:v>-2.602892999999998</c:v>
                </c:pt>
                <c:pt idx="11132">
                  <c:v>-2.671874999999999</c:v>
                </c:pt>
                <c:pt idx="11133">
                  <c:v>-2.710414</c:v>
                </c:pt>
                <c:pt idx="11134">
                  <c:v>-2.757398</c:v>
                </c:pt>
                <c:pt idx="11135">
                  <c:v>-2.811657999999997</c:v>
                </c:pt>
                <c:pt idx="11136">
                  <c:v>-2.865339</c:v>
                </c:pt>
                <c:pt idx="11137">
                  <c:v>-2.911739999999999</c:v>
                </c:pt>
                <c:pt idx="11138">
                  <c:v>-2.960565</c:v>
                </c:pt>
                <c:pt idx="11139">
                  <c:v>-2.998413999999999</c:v>
                </c:pt>
                <c:pt idx="11140">
                  <c:v>-3.024804</c:v>
                </c:pt>
                <c:pt idx="11141">
                  <c:v>-3.055631</c:v>
                </c:pt>
                <c:pt idx="11142">
                  <c:v>-3.107255</c:v>
                </c:pt>
                <c:pt idx="11143">
                  <c:v>-3.134914</c:v>
                </c:pt>
                <c:pt idx="11144">
                  <c:v>-3.150393</c:v>
                </c:pt>
                <c:pt idx="11145">
                  <c:v>-3.148499</c:v>
                </c:pt>
                <c:pt idx="11146">
                  <c:v>-3.208158</c:v>
                </c:pt>
                <c:pt idx="11147">
                  <c:v>-3.276333</c:v>
                </c:pt>
                <c:pt idx="11148">
                  <c:v>-3.340212</c:v>
                </c:pt>
                <c:pt idx="11149">
                  <c:v>-3.409479999999998</c:v>
                </c:pt>
                <c:pt idx="11150">
                  <c:v>-3.431119999999999</c:v>
                </c:pt>
                <c:pt idx="11151">
                  <c:v>-3.463737000000001</c:v>
                </c:pt>
                <c:pt idx="11152">
                  <c:v>-3.507547</c:v>
                </c:pt>
                <c:pt idx="11153">
                  <c:v>-3.547813</c:v>
                </c:pt>
                <c:pt idx="11154">
                  <c:v>-3.585574</c:v>
                </c:pt>
                <c:pt idx="11155">
                  <c:v>-3.620975</c:v>
                </c:pt>
                <c:pt idx="11156">
                  <c:v>-3.63874</c:v>
                </c:pt>
                <c:pt idx="11157">
                  <c:v>-3.677134000000001</c:v>
                </c:pt>
                <c:pt idx="11158">
                  <c:v>-3.715523</c:v>
                </c:pt>
                <c:pt idx="11159">
                  <c:v>-3.747339000000001</c:v>
                </c:pt>
                <c:pt idx="11160">
                  <c:v>-3.755641999999999</c:v>
                </c:pt>
                <c:pt idx="11161">
                  <c:v>-3.753963</c:v>
                </c:pt>
                <c:pt idx="11162">
                  <c:v>-3.783458</c:v>
                </c:pt>
                <c:pt idx="11163">
                  <c:v>-3.799056999999998</c:v>
                </c:pt>
                <c:pt idx="11164">
                  <c:v>-3.805718</c:v>
                </c:pt>
                <c:pt idx="11165">
                  <c:v>-3.832941999999997</c:v>
                </c:pt>
                <c:pt idx="11166">
                  <c:v>-3.870115</c:v>
                </c:pt>
                <c:pt idx="11167">
                  <c:v>-3.911131</c:v>
                </c:pt>
                <c:pt idx="11168">
                  <c:v>-3.930940999999998</c:v>
                </c:pt>
                <c:pt idx="11169">
                  <c:v>-3.939044999999997</c:v>
                </c:pt>
                <c:pt idx="11170">
                  <c:v>-3.952619999999998</c:v>
                </c:pt>
                <c:pt idx="11171">
                  <c:v>-3.99093</c:v>
                </c:pt>
                <c:pt idx="11172">
                  <c:v>-4.020416999999996</c:v>
                </c:pt>
                <c:pt idx="11173">
                  <c:v>-4.025278</c:v>
                </c:pt>
                <c:pt idx="11174">
                  <c:v>-4.063244</c:v>
                </c:pt>
                <c:pt idx="11175">
                  <c:v>-4.106021</c:v>
                </c:pt>
                <c:pt idx="11176">
                  <c:v>-4.165964999999995</c:v>
                </c:pt>
                <c:pt idx="11177">
                  <c:v>-4.214167999999997</c:v>
                </c:pt>
                <c:pt idx="11178">
                  <c:v>-4.261796</c:v>
                </c:pt>
                <c:pt idx="11179">
                  <c:v>-4.305407999999997</c:v>
                </c:pt>
                <c:pt idx="11180">
                  <c:v>-4.354739999999997</c:v>
                </c:pt>
                <c:pt idx="11181">
                  <c:v>-4.404077</c:v>
                </c:pt>
                <c:pt idx="11182">
                  <c:v>-4.454580999999996</c:v>
                </c:pt>
                <c:pt idx="11183">
                  <c:v>-4.519823</c:v>
                </c:pt>
                <c:pt idx="11184">
                  <c:v>-4.57559</c:v>
                </c:pt>
                <c:pt idx="11185">
                  <c:v>-4.588708</c:v>
                </c:pt>
                <c:pt idx="11186">
                  <c:v>-4.588144999999997</c:v>
                </c:pt>
                <c:pt idx="11187">
                  <c:v>-4.623324999999997</c:v>
                </c:pt>
                <c:pt idx="11188">
                  <c:v>-4.672273</c:v>
                </c:pt>
                <c:pt idx="11189">
                  <c:v>-4.721973</c:v>
                </c:pt>
                <c:pt idx="11190">
                  <c:v>-4.775838</c:v>
                </c:pt>
                <c:pt idx="11191">
                  <c:v>-4.840942</c:v>
                </c:pt>
                <c:pt idx="11192">
                  <c:v>-4.896519999999997</c:v>
                </c:pt>
                <c:pt idx="11193">
                  <c:v>-4.96866</c:v>
                </c:pt>
                <c:pt idx="11194">
                  <c:v>-5.039156</c:v>
                </c:pt>
                <c:pt idx="11195">
                  <c:v>-5.088429</c:v>
                </c:pt>
                <c:pt idx="11196">
                  <c:v>-5.103197999999997</c:v>
                </c:pt>
                <c:pt idx="11197">
                  <c:v>-5.114614999999994</c:v>
                </c:pt>
                <c:pt idx="11198">
                  <c:v>-5.134540999999997</c:v>
                </c:pt>
                <c:pt idx="11199">
                  <c:v>-5.155940999999997</c:v>
                </c:pt>
                <c:pt idx="11200">
                  <c:v>-5.169530999999996</c:v>
                </c:pt>
                <c:pt idx="11201">
                  <c:v>-5.165785999999994</c:v>
                </c:pt>
                <c:pt idx="11202">
                  <c:v>-5.173698</c:v>
                </c:pt>
                <c:pt idx="11203">
                  <c:v>-5.214169999999998</c:v>
                </c:pt>
                <c:pt idx="11204">
                  <c:v>-5.267909999999997</c:v>
                </c:pt>
                <c:pt idx="11205">
                  <c:v>-5.286131</c:v>
                </c:pt>
                <c:pt idx="11206">
                  <c:v>-5.300369</c:v>
                </c:pt>
                <c:pt idx="11207">
                  <c:v>-5.347664</c:v>
                </c:pt>
                <c:pt idx="11208">
                  <c:v>-5.399446</c:v>
                </c:pt>
                <c:pt idx="11209">
                  <c:v>-5.455681</c:v>
                </c:pt>
                <c:pt idx="11210">
                  <c:v>-5.527103999999997</c:v>
                </c:pt>
                <c:pt idx="11211">
                  <c:v>-5.609748</c:v>
                </c:pt>
                <c:pt idx="11212">
                  <c:v>-5.68656</c:v>
                </c:pt>
                <c:pt idx="11213">
                  <c:v>-5.741775</c:v>
                </c:pt>
                <c:pt idx="11214">
                  <c:v>-5.826819999999997</c:v>
                </c:pt>
                <c:pt idx="11215">
                  <c:v>-5.888149999999999</c:v>
                </c:pt>
                <c:pt idx="11216">
                  <c:v>-5.936302000000003</c:v>
                </c:pt>
                <c:pt idx="11217">
                  <c:v>-5.975243000000003</c:v>
                </c:pt>
                <c:pt idx="11218">
                  <c:v>-5.976063000000003</c:v>
                </c:pt>
                <c:pt idx="11219">
                  <c:v>-6.002504999999997</c:v>
                </c:pt>
                <c:pt idx="11220">
                  <c:v>-6.041073</c:v>
                </c:pt>
                <c:pt idx="11221">
                  <c:v>-6.082344</c:v>
                </c:pt>
                <c:pt idx="11222">
                  <c:v>-6.124418999999994</c:v>
                </c:pt>
                <c:pt idx="11223">
                  <c:v>-6.174367</c:v>
                </c:pt>
                <c:pt idx="11224">
                  <c:v>-6.216146</c:v>
                </c:pt>
                <c:pt idx="11225">
                  <c:v>-6.252469</c:v>
                </c:pt>
                <c:pt idx="11226">
                  <c:v>-6.288106</c:v>
                </c:pt>
                <c:pt idx="11227">
                  <c:v>-6.332403999999999</c:v>
                </c:pt>
                <c:pt idx="11228">
                  <c:v>-6.393245</c:v>
                </c:pt>
                <c:pt idx="11229">
                  <c:v>-6.430988</c:v>
                </c:pt>
                <c:pt idx="11230">
                  <c:v>-6.501149</c:v>
                </c:pt>
                <c:pt idx="11231">
                  <c:v>-6.540771</c:v>
                </c:pt>
                <c:pt idx="11232">
                  <c:v>-6.599223000000002</c:v>
                </c:pt>
                <c:pt idx="11233">
                  <c:v>-6.658749</c:v>
                </c:pt>
                <c:pt idx="11234">
                  <c:v>-6.694045999999996</c:v>
                </c:pt>
                <c:pt idx="11235">
                  <c:v>-6.737093</c:v>
                </c:pt>
                <c:pt idx="11236">
                  <c:v>-6.771360000000003</c:v>
                </c:pt>
                <c:pt idx="11237">
                  <c:v>-6.810359</c:v>
                </c:pt>
                <c:pt idx="11238">
                  <c:v>-6.861791</c:v>
                </c:pt>
                <c:pt idx="11239">
                  <c:v>-6.917756999999997</c:v>
                </c:pt>
                <c:pt idx="11240">
                  <c:v>-6.977262000000003</c:v>
                </c:pt>
                <c:pt idx="11241">
                  <c:v>-7.049521</c:v>
                </c:pt>
                <c:pt idx="11242">
                  <c:v>-7.098798</c:v>
                </c:pt>
                <c:pt idx="11243">
                  <c:v>-7.166287999999997</c:v>
                </c:pt>
                <c:pt idx="11244">
                  <c:v>-7.230479</c:v>
                </c:pt>
                <c:pt idx="11245">
                  <c:v>-7.283717</c:v>
                </c:pt>
                <c:pt idx="11246">
                  <c:v>-7.316894999999997</c:v>
                </c:pt>
                <c:pt idx="11247">
                  <c:v>-7.378433</c:v>
                </c:pt>
                <c:pt idx="11248">
                  <c:v>-7.423247</c:v>
                </c:pt>
                <c:pt idx="11249">
                  <c:v>-7.457612</c:v>
                </c:pt>
                <c:pt idx="11250">
                  <c:v>-7.52467</c:v>
                </c:pt>
                <c:pt idx="11251">
                  <c:v>-7.556922</c:v>
                </c:pt>
                <c:pt idx="11252">
                  <c:v>-7.593246</c:v>
                </c:pt>
                <c:pt idx="11253">
                  <c:v>-7.654380999999994</c:v>
                </c:pt>
                <c:pt idx="11254">
                  <c:v>-7.695975999999994</c:v>
                </c:pt>
                <c:pt idx="11255">
                  <c:v>-7.763016999999997</c:v>
                </c:pt>
                <c:pt idx="11256">
                  <c:v>-7.830223000000001</c:v>
                </c:pt>
                <c:pt idx="11257">
                  <c:v>-7.882931999999997</c:v>
                </c:pt>
                <c:pt idx="11258">
                  <c:v>-7.945924999999997</c:v>
                </c:pt>
                <c:pt idx="11259">
                  <c:v>-7.995586999999998</c:v>
                </c:pt>
                <c:pt idx="11260">
                  <c:v>-8.034066999999998</c:v>
                </c:pt>
                <c:pt idx="11261">
                  <c:v>-8.122602</c:v>
                </c:pt>
                <c:pt idx="11262">
                  <c:v>-8.189977000000001</c:v>
                </c:pt>
                <c:pt idx="11263">
                  <c:v>-8.229169999999998</c:v>
                </c:pt>
                <c:pt idx="11264">
                  <c:v>-8.286872000000001</c:v>
                </c:pt>
                <c:pt idx="11265">
                  <c:v>-8.315189000000007</c:v>
                </c:pt>
                <c:pt idx="11266">
                  <c:v>-8.355906000000006</c:v>
                </c:pt>
                <c:pt idx="11267">
                  <c:v>-8.386659000000006</c:v>
                </c:pt>
                <c:pt idx="11268">
                  <c:v>-8.397680000000002</c:v>
                </c:pt>
                <c:pt idx="11269">
                  <c:v>-8.423196</c:v>
                </c:pt>
                <c:pt idx="11270">
                  <c:v>-8.415375000000001</c:v>
                </c:pt>
                <c:pt idx="11271">
                  <c:v>-8.442573000000001</c:v>
                </c:pt>
                <c:pt idx="11272">
                  <c:v>-8.462895000000004</c:v>
                </c:pt>
                <c:pt idx="11273">
                  <c:v>-8.479809000000004</c:v>
                </c:pt>
                <c:pt idx="11274">
                  <c:v>-8.431396999999998</c:v>
                </c:pt>
                <c:pt idx="11275">
                  <c:v>-8.435452000000005</c:v>
                </c:pt>
                <c:pt idx="11276">
                  <c:v>-8.435813000000001</c:v>
                </c:pt>
                <c:pt idx="11277">
                  <c:v>-8.433109</c:v>
                </c:pt>
                <c:pt idx="11278">
                  <c:v>-8.428843000000001</c:v>
                </c:pt>
                <c:pt idx="11279">
                  <c:v>-8.417140000000001</c:v>
                </c:pt>
                <c:pt idx="11280">
                  <c:v>-8.418916999999998</c:v>
                </c:pt>
                <c:pt idx="11281">
                  <c:v>-8.406984000000004</c:v>
                </c:pt>
                <c:pt idx="11282">
                  <c:v>-8.419115000000001</c:v>
                </c:pt>
                <c:pt idx="11283">
                  <c:v>-8.435558</c:v>
                </c:pt>
                <c:pt idx="11284">
                  <c:v>-8.436634000000005</c:v>
                </c:pt>
                <c:pt idx="11285">
                  <c:v>-8.431259999999998</c:v>
                </c:pt>
                <c:pt idx="11286">
                  <c:v>-8.429423000000003</c:v>
                </c:pt>
                <c:pt idx="11287">
                  <c:v>-8.413376</c:v>
                </c:pt>
                <c:pt idx="11288">
                  <c:v>-8.402002000000004</c:v>
                </c:pt>
                <c:pt idx="11289">
                  <c:v>-8.403545000000004</c:v>
                </c:pt>
                <c:pt idx="11290">
                  <c:v>-8.386908</c:v>
                </c:pt>
                <c:pt idx="11291">
                  <c:v>-8.361322</c:v>
                </c:pt>
                <c:pt idx="11292">
                  <c:v>-8.392816000000005</c:v>
                </c:pt>
                <c:pt idx="11293">
                  <c:v>-8.391574</c:v>
                </c:pt>
                <c:pt idx="11294">
                  <c:v>-8.342957</c:v>
                </c:pt>
                <c:pt idx="11295">
                  <c:v>-8.334146</c:v>
                </c:pt>
                <c:pt idx="11296">
                  <c:v>-8.351528</c:v>
                </c:pt>
                <c:pt idx="11297">
                  <c:v>-8.353808</c:v>
                </c:pt>
                <c:pt idx="11298">
                  <c:v>-8.367079</c:v>
                </c:pt>
                <c:pt idx="11299">
                  <c:v>-8.380418</c:v>
                </c:pt>
                <c:pt idx="11300">
                  <c:v>-8.38868</c:v>
                </c:pt>
                <c:pt idx="11301">
                  <c:v>-8.422308000000001</c:v>
                </c:pt>
                <c:pt idx="11302">
                  <c:v>-8.424274999999997</c:v>
                </c:pt>
                <c:pt idx="11303">
                  <c:v>-8.437802</c:v>
                </c:pt>
                <c:pt idx="11304">
                  <c:v>-8.399415000000004</c:v>
                </c:pt>
                <c:pt idx="11305">
                  <c:v>-8.378217999999998</c:v>
                </c:pt>
                <c:pt idx="11306">
                  <c:v>-8.391891000000001</c:v>
                </c:pt>
                <c:pt idx="11307">
                  <c:v>-8.374632000000007</c:v>
                </c:pt>
                <c:pt idx="11308">
                  <c:v>-8.344486000000005</c:v>
                </c:pt>
                <c:pt idx="11309">
                  <c:v>-8.314455</c:v>
                </c:pt>
                <c:pt idx="11310">
                  <c:v>-8.283688000000001</c:v>
                </c:pt>
                <c:pt idx="11311">
                  <c:v>-8.289050000000001</c:v>
                </c:pt>
                <c:pt idx="11312">
                  <c:v>-8.314099</c:v>
                </c:pt>
                <c:pt idx="11313">
                  <c:v>-8.339605</c:v>
                </c:pt>
                <c:pt idx="11314">
                  <c:v>-8.361648</c:v>
                </c:pt>
                <c:pt idx="11315">
                  <c:v>-8.369145000000004</c:v>
                </c:pt>
                <c:pt idx="11316">
                  <c:v>-8.366904000000006</c:v>
                </c:pt>
                <c:pt idx="11317">
                  <c:v>-8.37162</c:v>
                </c:pt>
                <c:pt idx="11318">
                  <c:v>-8.369992000000006</c:v>
                </c:pt>
                <c:pt idx="11319">
                  <c:v>-8.356706000000007</c:v>
                </c:pt>
                <c:pt idx="11320">
                  <c:v>-8.365759000000005</c:v>
                </c:pt>
                <c:pt idx="11321">
                  <c:v>-8.374375000000001</c:v>
                </c:pt>
                <c:pt idx="11322">
                  <c:v>-8.357231</c:v>
                </c:pt>
                <c:pt idx="11323">
                  <c:v>-8.348332</c:v>
                </c:pt>
                <c:pt idx="11324">
                  <c:v>-8.372215</c:v>
                </c:pt>
                <c:pt idx="11325">
                  <c:v>-8.380468</c:v>
                </c:pt>
                <c:pt idx="11326">
                  <c:v>-8.412270999999998</c:v>
                </c:pt>
                <c:pt idx="11327">
                  <c:v>-8.444116</c:v>
                </c:pt>
                <c:pt idx="11328">
                  <c:v>-8.463222</c:v>
                </c:pt>
                <c:pt idx="11329">
                  <c:v>-8.489426000000006</c:v>
                </c:pt>
                <c:pt idx="11330">
                  <c:v>-8.514302000000001</c:v>
                </c:pt>
                <c:pt idx="11331">
                  <c:v>-8.517910000000001</c:v>
                </c:pt>
                <c:pt idx="11332">
                  <c:v>-8.524940999999998</c:v>
                </c:pt>
                <c:pt idx="11333">
                  <c:v>-8.525302000000001</c:v>
                </c:pt>
                <c:pt idx="11334">
                  <c:v>-8.515568</c:v>
                </c:pt>
                <c:pt idx="11335">
                  <c:v>-8.525691</c:v>
                </c:pt>
                <c:pt idx="11336">
                  <c:v>-8.526556000000002</c:v>
                </c:pt>
                <c:pt idx="11337">
                  <c:v>-8.539412</c:v>
                </c:pt>
                <c:pt idx="11338">
                  <c:v>-8.527608000000001</c:v>
                </c:pt>
                <c:pt idx="11339">
                  <c:v>-8.521097000000001</c:v>
                </c:pt>
                <c:pt idx="11340">
                  <c:v>-8.527564000000001</c:v>
                </c:pt>
                <c:pt idx="11341">
                  <c:v>-8.534667999999998</c:v>
                </c:pt>
                <c:pt idx="11342">
                  <c:v>-8.548414999999998</c:v>
                </c:pt>
                <c:pt idx="11343">
                  <c:v>-8.552597000000005</c:v>
                </c:pt>
                <c:pt idx="11344">
                  <c:v>-8.553026000000002</c:v>
                </c:pt>
                <c:pt idx="11345">
                  <c:v>-8.589555</c:v>
                </c:pt>
                <c:pt idx="11346">
                  <c:v>-8.579597000000006</c:v>
                </c:pt>
                <c:pt idx="11347">
                  <c:v>-8.586322</c:v>
                </c:pt>
                <c:pt idx="11348">
                  <c:v>-8.586587000000006</c:v>
                </c:pt>
                <c:pt idx="11349">
                  <c:v>-8.586124000000001</c:v>
                </c:pt>
                <c:pt idx="11350">
                  <c:v>-8.587632000000002</c:v>
                </c:pt>
                <c:pt idx="11351">
                  <c:v>-8.569921000000001</c:v>
                </c:pt>
                <c:pt idx="11352">
                  <c:v>-8.575704000000005</c:v>
                </c:pt>
                <c:pt idx="11353">
                  <c:v>-8.572171000000001</c:v>
                </c:pt>
                <c:pt idx="11354">
                  <c:v>-8.564120000000001</c:v>
                </c:pt>
                <c:pt idx="11355">
                  <c:v>-8.570094000000002</c:v>
                </c:pt>
                <c:pt idx="11356">
                  <c:v>-8.589037000000004</c:v>
                </c:pt>
                <c:pt idx="11357">
                  <c:v>-8.548357999999995</c:v>
                </c:pt>
                <c:pt idx="11358">
                  <c:v>-8.477537000000006</c:v>
                </c:pt>
                <c:pt idx="11359">
                  <c:v>-8.453355</c:v>
                </c:pt>
                <c:pt idx="11360">
                  <c:v>-8.431042</c:v>
                </c:pt>
                <c:pt idx="11361">
                  <c:v>-8.416556000000007</c:v>
                </c:pt>
                <c:pt idx="11362">
                  <c:v>-8.413576</c:v>
                </c:pt>
                <c:pt idx="11363">
                  <c:v>-8.437532000000002</c:v>
                </c:pt>
                <c:pt idx="11364">
                  <c:v>-8.425533000000006</c:v>
                </c:pt>
                <c:pt idx="11365">
                  <c:v>-8.435785000000002</c:v>
                </c:pt>
                <c:pt idx="11366">
                  <c:v>-8.436154</c:v>
                </c:pt>
                <c:pt idx="11367">
                  <c:v>-8.408226000000001</c:v>
                </c:pt>
                <c:pt idx="11368">
                  <c:v>-8.399115</c:v>
                </c:pt>
                <c:pt idx="11369">
                  <c:v>-8.388456000000004</c:v>
                </c:pt>
                <c:pt idx="11370">
                  <c:v>-8.406276</c:v>
                </c:pt>
                <c:pt idx="11371">
                  <c:v>-8.390459000000006</c:v>
                </c:pt>
                <c:pt idx="11372">
                  <c:v>-8.341095000000001</c:v>
                </c:pt>
                <c:pt idx="11373">
                  <c:v>-8.362415000000005</c:v>
                </c:pt>
                <c:pt idx="11374">
                  <c:v>-8.366182000000005</c:v>
                </c:pt>
                <c:pt idx="11375">
                  <c:v>-8.349898000000001</c:v>
                </c:pt>
                <c:pt idx="11376">
                  <c:v>-8.348325999999998</c:v>
                </c:pt>
                <c:pt idx="11377">
                  <c:v>-8.365530000000008</c:v>
                </c:pt>
                <c:pt idx="11378">
                  <c:v>-8.377600000000002</c:v>
                </c:pt>
                <c:pt idx="11379">
                  <c:v>-8.381096000000002</c:v>
                </c:pt>
                <c:pt idx="11380">
                  <c:v>-8.359565000000006</c:v>
                </c:pt>
                <c:pt idx="11381">
                  <c:v>-8.367911000000001</c:v>
                </c:pt>
                <c:pt idx="11382">
                  <c:v>-8.347065000000001</c:v>
                </c:pt>
                <c:pt idx="11383">
                  <c:v>-8.352250000000006</c:v>
                </c:pt>
                <c:pt idx="11384">
                  <c:v>-8.332314</c:v>
                </c:pt>
                <c:pt idx="11385">
                  <c:v>-8.319370999999998</c:v>
                </c:pt>
                <c:pt idx="11386">
                  <c:v>-8.310461</c:v>
                </c:pt>
                <c:pt idx="11387">
                  <c:v>-8.325415000000004</c:v>
                </c:pt>
                <c:pt idx="11388">
                  <c:v>-8.324452000000002</c:v>
                </c:pt>
                <c:pt idx="11389">
                  <c:v>-8.324932</c:v>
                </c:pt>
                <c:pt idx="11390">
                  <c:v>-8.328135000000001</c:v>
                </c:pt>
                <c:pt idx="11391">
                  <c:v>-8.325318000000001</c:v>
                </c:pt>
                <c:pt idx="11392">
                  <c:v>-8.292456000000004</c:v>
                </c:pt>
                <c:pt idx="11393">
                  <c:v>-8.297275999999998</c:v>
                </c:pt>
                <c:pt idx="11394">
                  <c:v>-8.294305999999998</c:v>
                </c:pt>
                <c:pt idx="11395">
                  <c:v>-8.309700000000004</c:v>
                </c:pt>
                <c:pt idx="11396">
                  <c:v>-8.274828999999998</c:v>
                </c:pt>
                <c:pt idx="11397">
                  <c:v>-8.244974999999995</c:v>
                </c:pt>
                <c:pt idx="11398">
                  <c:v>-8.240690999999998</c:v>
                </c:pt>
                <c:pt idx="11399">
                  <c:v>-8.256606000000004</c:v>
                </c:pt>
                <c:pt idx="11400">
                  <c:v>-8.263647</c:v>
                </c:pt>
                <c:pt idx="11401">
                  <c:v>-8.271728999999998</c:v>
                </c:pt>
                <c:pt idx="11402">
                  <c:v>-8.255015</c:v>
                </c:pt>
                <c:pt idx="11403">
                  <c:v>-8.280644</c:v>
                </c:pt>
                <c:pt idx="11404">
                  <c:v>-8.292523000000001</c:v>
                </c:pt>
                <c:pt idx="11405">
                  <c:v>-8.284330999999998</c:v>
                </c:pt>
                <c:pt idx="11406">
                  <c:v>-8.277135000000001</c:v>
                </c:pt>
                <c:pt idx="11407">
                  <c:v>-8.288056</c:v>
                </c:pt>
                <c:pt idx="11408">
                  <c:v>-8.279603000000001</c:v>
                </c:pt>
                <c:pt idx="11409">
                  <c:v>-8.268997999999998</c:v>
                </c:pt>
                <c:pt idx="11410">
                  <c:v>-8.281060999999997</c:v>
                </c:pt>
                <c:pt idx="11411">
                  <c:v>-8.266167999999998</c:v>
                </c:pt>
                <c:pt idx="11412">
                  <c:v>-8.295133000000003</c:v>
                </c:pt>
                <c:pt idx="11413">
                  <c:v>-8.302847000000006</c:v>
                </c:pt>
                <c:pt idx="11414">
                  <c:v>-8.292573000000001</c:v>
                </c:pt>
                <c:pt idx="11415">
                  <c:v>-8.286812999999998</c:v>
                </c:pt>
                <c:pt idx="11416">
                  <c:v>-8.270753000000001</c:v>
                </c:pt>
                <c:pt idx="11417">
                  <c:v>-8.265835000000002</c:v>
                </c:pt>
                <c:pt idx="11418">
                  <c:v>-8.288297999999997</c:v>
                </c:pt>
                <c:pt idx="11419">
                  <c:v>-8.283636000000004</c:v>
                </c:pt>
                <c:pt idx="11420">
                  <c:v>-8.295895000000001</c:v>
                </c:pt>
                <c:pt idx="11421">
                  <c:v>-8.298554</c:v>
                </c:pt>
                <c:pt idx="11422">
                  <c:v>-8.297606</c:v>
                </c:pt>
                <c:pt idx="11423">
                  <c:v>-8.293044</c:v>
                </c:pt>
                <c:pt idx="11424">
                  <c:v>-8.3129</c:v>
                </c:pt>
                <c:pt idx="11425">
                  <c:v>-8.315453000000006</c:v>
                </c:pt>
                <c:pt idx="11426">
                  <c:v>-8.293790000000001</c:v>
                </c:pt>
                <c:pt idx="11427">
                  <c:v>-8.315102000000004</c:v>
                </c:pt>
                <c:pt idx="11428">
                  <c:v>-8.302979</c:v>
                </c:pt>
                <c:pt idx="11429">
                  <c:v>-8.315455000000005</c:v>
                </c:pt>
                <c:pt idx="11430">
                  <c:v>-8.298887000000001</c:v>
                </c:pt>
                <c:pt idx="11431">
                  <c:v>-8.286162999999998</c:v>
                </c:pt>
                <c:pt idx="11432">
                  <c:v>-8.303833000000002</c:v>
                </c:pt>
                <c:pt idx="11433">
                  <c:v>-8.301374</c:v>
                </c:pt>
                <c:pt idx="11434">
                  <c:v>-8.278874999999997</c:v>
                </c:pt>
                <c:pt idx="11435">
                  <c:v>-8.306891</c:v>
                </c:pt>
                <c:pt idx="11436">
                  <c:v>-8.308860999999998</c:v>
                </c:pt>
                <c:pt idx="11437">
                  <c:v>-8.292504000000002</c:v>
                </c:pt>
                <c:pt idx="11438">
                  <c:v>-8.289991000000001</c:v>
                </c:pt>
                <c:pt idx="11439">
                  <c:v>-8.276307000000001</c:v>
                </c:pt>
                <c:pt idx="11440">
                  <c:v>-8.280838000000001</c:v>
                </c:pt>
                <c:pt idx="11441">
                  <c:v>-8.291013999999998</c:v>
                </c:pt>
                <c:pt idx="11442">
                  <c:v>-8.299031000000001</c:v>
                </c:pt>
                <c:pt idx="11443">
                  <c:v>-8.311931000000001</c:v>
                </c:pt>
                <c:pt idx="11444">
                  <c:v>-8.327317000000001</c:v>
                </c:pt>
                <c:pt idx="11445">
                  <c:v>-8.310426000000004</c:v>
                </c:pt>
                <c:pt idx="11446">
                  <c:v>-8.306732000000005</c:v>
                </c:pt>
                <c:pt idx="11447">
                  <c:v>-8.277444000000002</c:v>
                </c:pt>
                <c:pt idx="11448">
                  <c:v>-8.284947000000001</c:v>
                </c:pt>
                <c:pt idx="11449">
                  <c:v>-8.278573999999998</c:v>
                </c:pt>
                <c:pt idx="11450">
                  <c:v>-8.279675000000001</c:v>
                </c:pt>
                <c:pt idx="11451">
                  <c:v>-8.268354999999997</c:v>
                </c:pt>
                <c:pt idx="11452">
                  <c:v>-8.261838000000001</c:v>
                </c:pt>
                <c:pt idx="11453">
                  <c:v>-8.252769</c:v>
                </c:pt>
                <c:pt idx="11454">
                  <c:v>-8.208685000000001</c:v>
                </c:pt>
                <c:pt idx="11455">
                  <c:v>-8.12998</c:v>
                </c:pt>
                <c:pt idx="11456">
                  <c:v>-8.077661000000001</c:v>
                </c:pt>
                <c:pt idx="11457">
                  <c:v>-8.006979</c:v>
                </c:pt>
                <c:pt idx="11458">
                  <c:v>-7.950241000000001</c:v>
                </c:pt>
                <c:pt idx="11459">
                  <c:v>-7.890846999999997</c:v>
                </c:pt>
                <c:pt idx="11460">
                  <c:v>-7.849510999999997</c:v>
                </c:pt>
                <c:pt idx="11461">
                  <c:v>-7.778383</c:v>
                </c:pt>
                <c:pt idx="11462">
                  <c:v>-7.718147</c:v>
                </c:pt>
                <c:pt idx="11463">
                  <c:v>-7.648621</c:v>
                </c:pt>
                <c:pt idx="11464">
                  <c:v>-7.595593</c:v>
                </c:pt>
                <c:pt idx="11465">
                  <c:v>-7.559838</c:v>
                </c:pt>
                <c:pt idx="11466">
                  <c:v>-7.488251000000001</c:v>
                </c:pt>
                <c:pt idx="11467">
                  <c:v>-7.442979999999999</c:v>
                </c:pt>
                <c:pt idx="11468">
                  <c:v>-7.385461</c:v>
                </c:pt>
                <c:pt idx="11469">
                  <c:v>-7.331859</c:v>
                </c:pt>
                <c:pt idx="11470">
                  <c:v>-7.291308</c:v>
                </c:pt>
                <c:pt idx="11471">
                  <c:v>-7.232348000000001</c:v>
                </c:pt>
                <c:pt idx="11472">
                  <c:v>-7.188079999999998</c:v>
                </c:pt>
                <c:pt idx="11473">
                  <c:v>-7.160890999999998</c:v>
                </c:pt>
                <c:pt idx="11474">
                  <c:v>-7.10901</c:v>
                </c:pt>
                <c:pt idx="11475">
                  <c:v>-7.067746999999997</c:v>
                </c:pt>
                <c:pt idx="11476">
                  <c:v>-7.001407</c:v>
                </c:pt>
                <c:pt idx="11477">
                  <c:v>-7.014358999999997</c:v>
                </c:pt>
                <c:pt idx="11478">
                  <c:v>-6.977627000000001</c:v>
                </c:pt>
                <c:pt idx="11479">
                  <c:v>-6.917578999999997</c:v>
                </c:pt>
                <c:pt idx="11480">
                  <c:v>-6.874782999999997</c:v>
                </c:pt>
                <c:pt idx="11481">
                  <c:v>-6.820993999999997</c:v>
                </c:pt>
                <c:pt idx="11482">
                  <c:v>-6.749660000000003</c:v>
                </c:pt>
                <c:pt idx="11483">
                  <c:v>-6.708123</c:v>
                </c:pt>
                <c:pt idx="11484">
                  <c:v>-6.681345999999999</c:v>
                </c:pt>
                <c:pt idx="11485">
                  <c:v>-6.631703</c:v>
                </c:pt>
                <c:pt idx="11486">
                  <c:v>-6.593652</c:v>
                </c:pt>
                <c:pt idx="11487">
                  <c:v>-6.549868000000001</c:v>
                </c:pt>
                <c:pt idx="11488">
                  <c:v>-6.498486999999997</c:v>
                </c:pt>
                <c:pt idx="11489">
                  <c:v>-6.442651</c:v>
                </c:pt>
                <c:pt idx="11490">
                  <c:v>-6.373345</c:v>
                </c:pt>
                <c:pt idx="11491">
                  <c:v>-6.330625</c:v>
                </c:pt>
                <c:pt idx="11492">
                  <c:v>-6.252716999999997</c:v>
                </c:pt>
                <c:pt idx="11493">
                  <c:v>-6.224757999999997</c:v>
                </c:pt>
                <c:pt idx="11494">
                  <c:v>-6.182798</c:v>
                </c:pt>
                <c:pt idx="11495">
                  <c:v>-6.135358</c:v>
                </c:pt>
                <c:pt idx="11496">
                  <c:v>-6.114755999999995</c:v>
                </c:pt>
                <c:pt idx="11497">
                  <c:v>-6.079051</c:v>
                </c:pt>
                <c:pt idx="11498">
                  <c:v>-6.053224</c:v>
                </c:pt>
                <c:pt idx="11499">
                  <c:v>-6.040422</c:v>
                </c:pt>
                <c:pt idx="11500">
                  <c:v>-6.009029000000001</c:v>
                </c:pt>
                <c:pt idx="11501">
                  <c:v>-5.964464</c:v>
                </c:pt>
                <c:pt idx="11502">
                  <c:v>-5.924599999999997</c:v>
                </c:pt>
                <c:pt idx="11503">
                  <c:v>-5.867318999999996</c:v>
                </c:pt>
                <c:pt idx="11504">
                  <c:v>-5.800581999999998</c:v>
                </c:pt>
                <c:pt idx="11505">
                  <c:v>-5.755704999999997</c:v>
                </c:pt>
                <c:pt idx="11506">
                  <c:v>-5.693299</c:v>
                </c:pt>
                <c:pt idx="11507">
                  <c:v>-5.671479</c:v>
                </c:pt>
                <c:pt idx="11508">
                  <c:v>-5.618961999999997</c:v>
                </c:pt>
                <c:pt idx="11509">
                  <c:v>-5.559093</c:v>
                </c:pt>
                <c:pt idx="11510">
                  <c:v>-5.505144999999997</c:v>
                </c:pt>
                <c:pt idx="11511">
                  <c:v>-5.455134999999997</c:v>
                </c:pt>
                <c:pt idx="11512">
                  <c:v>-5.390537999999997</c:v>
                </c:pt>
                <c:pt idx="11513">
                  <c:v>-5.374560999999997</c:v>
                </c:pt>
                <c:pt idx="11514">
                  <c:v>-5.303374</c:v>
                </c:pt>
                <c:pt idx="11515">
                  <c:v>-5.241958</c:v>
                </c:pt>
                <c:pt idx="11516">
                  <c:v>-5.204871999999997</c:v>
                </c:pt>
                <c:pt idx="11517">
                  <c:v>-5.14237</c:v>
                </c:pt>
                <c:pt idx="11518">
                  <c:v>-5.114170999999994</c:v>
                </c:pt>
                <c:pt idx="11519">
                  <c:v>-5.093195999999997</c:v>
                </c:pt>
                <c:pt idx="11520">
                  <c:v>-5.078331</c:v>
                </c:pt>
                <c:pt idx="11521">
                  <c:v>-5.076005</c:v>
                </c:pt>
                <c:pt idx="11522">
                  <c:v>-5.028408999999997</c:v>
                </c:pt>
                <c:pt idx="11523">
                  <c:v>-4.933849000000003</c:v>
                </c:pt>
                <c:pt idx="11524">
                  <c:v>-4.880580999999997</c:v>
                </c:pt>
                <c:pt idx="11525">
                  <c:v>-4.828881999999996</c:v>
                </c:pt>
                <c:pt idx="11526">
                  <c:v>-4.812647</c:v>
                </c:pt>
                <c:pt idx="11527">
                  <c:v>-4.748318</c:v>
                </c:pt>
                <c:pt idx="11528">
                  <c:v>-4.727386999999996</c:v>
                </c:pt>
                <c:pt idx="11529">
                  <c:v>-4.683867</c:v>
                </c:pt>
                <c:pt idx="11530">
                  <c:v>-4.672671</c:v>
                </c:pt>
                <c:pt idx="11531">
                  <c:v>-4.657663999999999</c:v>
                </c:pt>
                <c:pt idx="11532">
                  <c:v>-4.590336999999997</c:v>
                </c:pt>
                <c:pt idx="11533">
                  <c:v>-4.539764000000001</c:v>
                </c:pt>
                <c:pt idx="11534">
                  <c:v>-4.474413</c:v>
                </c:pt>
                <c:pt idx="11535">
                  <c:v>-4.403333</c:v>
                </c:pt>
                <c:pt idx="11536">
                  <c:v>-4.384078999999997</c:v>
                </c:pt>
                <c:pt idx="11537">
                  <c:v>-4.33981</c:v>
                </c:pt>
                <c:pt idx="11538">
                  <c:v>-4.440264000000001</c:v>
                </c:pt>
                <c:pt idx="11539">
                  <c:v>-4.711849000000001</c:v>
                </c:pt>
                <c:pt idx="11540">
                  <c:v>-4.668268999999999</c:v>
                </c:pt>
                <c:pt idx="11541">
                  <c:v>-4.619176999999997</c:v>
                </c:pt>
                <c:pt idx="11542">
                  <c:v>-4.576571</c:v>
                </c:pt>
                <c:pt idx="11543">
                  <c:v>-4.525788999999997</c:v>
                </c:pt>
                <c:pt idx="11544">
                  <c:v>-4.483922</c:v>
                </c:pt>
                <c:pt idx="11545">
                  <c:v>-4.451984999999997</c:v>
                </c:pt>
                <c:pt idx="11546">
                  <c:v>-4.411217</c:v>
                </c:pt>
                <c:pt idx="11547">
                  <c:v>-4.373205</c:v>
                </c:pt>
                <c:pt idx="11548">
                  <c:v>-4.34386</c:v>
                </c:pt>
                <c:pt idx="11549">
                  <c:v>-4.3199</c:v>
                </c:pt>
                <c:pt idx="11550">
                  <c:v>-4.259399000000001</c:v>
                </c:pt>
                <c:pt idx="11551">
                  <c:v>-4.22017</c:v>
                </c:pt>
                <c:pt idx="11552">
                  <c:v>-4.174603</c:v>
                </c:pt>
                <c:pt idx="11553">
                  <c:v>-4.130879999999999</c:v>
                </c:pt>
                <c:pt idx="11554">
                  <c:v>-4.079936</c:v>
                </c:pt>
                <c:pt idx="11555">
                  <c:v>-4.032449</c:v>
                </c:pt>
                <c:pt idx="11556">
                  <c:v>-3.985261999999999</c:v>
                </c:pt>
                <c:pt idx="11557">
                  <c:v>-3.926953999999998</c:v>
                </c:pt>
                <c:pt idx="11558">
                  <c:v>-3.884485</c:v>
                </c:pt>
                <c:pt idx="11559">
                  <c:v>-3.835045999999997</c:v>
                </c:pt>
                <c:pt idx="11560">
                  <c:v>-3.790405999999999</c:v>
                </c:pt>
                <c:pt idx="11561">
                  <c:v>-3.753551</c:v>
                </c:pt>
                <c:pt idx="11562">
                  <c:v>-3.720261</c:v>
                </c:pt>
                <c:pt idx="11563">
                  <c:v>-3.701217</c:v>
                </c:pt>
                <c:pt idx="11564">
                  <c:v>-3.66296</c:v>
                </c:pt>
                <c:pt idx="11565">
                  <c:v>-3.632014999999999</c:v>
                </c:pt>
                <c:pt idx="11566">
                  <c:v>-3.583111000000001</c:v>
                </c:pt>
                <c:pt idx="11567">
                  <c:v>-3.539712999999999</c:v>
                </c:pt>
                <c:pt idx="11568">
                  <c:v>-3.489468999999998</c:v>
                </c:pt>
                <c:pt idx="11569">
                  <c:v>-3.446605999999998</c:v>
                </c:pt>
                <c:pt idx="11570">
                  <c:v>-3.392513999999998</c:v>
                </c:pt>
                <c:pt idx="11571">
                  <c:v>-3.344288</c:v>
                </c:pt>
                <c:pt idx="11572">
                  <c:v>-3.291551</c:v>
                </c:pt>
                <c:pt idx="11573">
                  <c:v>-3.259836</c:v>
                </c:pt>
                <c:pt idx="11574">
                  <c:v>-3.221672</c:v>
                </c:pt>
                <c:pt idx="11575">
                  <c:v>-3.175551</c:v>
                </c:pt>
                <c:pt idx="11576">
                  <c:v>-3.136349999999998</c:v>
                </c:pt>
                <c:pt idx="11577">
                  <c:v>-3.101818999999999</c:v>
                </c:pt>
                <c:pt idx="11578">
                  <c:v>-3.088579</c:v>
                </c:pt>
                <c:pt idx="11579">
                  <c:v>-3.044857999999999</c:v>
                </c:pt>
                <c:pt idx="11580">
                  <c:v>-3.006505</c:v>
                </c:pt>
                <c:pt idx="11581">
                  <c:v>-2.960638</c:v>
                </c:pt>
                <c:pt idx="11582">
                  <c:v>-2.904061</c:v>
                </c:pt>
                <c:pt idx="11583">
                  <c:v>-2.839063999999998</c:v>
                </c:pt>
                <c:pt idx="11584">
                  <c:v>-2.770961</c:v>
                </c:pt>
                <c:pt idx="11585">
                  <c:v>-2.71138</c:v>
                </c:pt>
                <c:pt idx="11586">
                  <c:v>-2.672032</c:v>
                </c:pt>
                <c:pt idx="11587">
                  <c:v>-2.63853</c:v>
                </c:pt>
                <c:pt idx="11588">
                  <c:v>-2.602842999999998</c:v>
                </c:pt>
                <c:pt idx="11589">
                  <c:v>-2.558879999999998</c:v>
                </c:pt>
                <c:pt idx="11590">
                  <c:v>-2.518157</c:v>
                </c:pt>
                <c:pt idx="11591">
                  <c:v>-2.476814999999998</c:v>
                </c:pt>
                <c:pt idx="11592">
                  <c:v>-2.440253999999999</c:v>
                </c:pt>
                <c:pt idx="11593">
                  <c:v>-2.389064999999999</c:v>
                </c:pt>
                <c:pt idx="11594">
                  <c:v>-2.356937999999999</c:v>
                </c:pt>
                <c:pt idx="11595">
                  <c:v>-2.304782</c:v>
                </c:pt>
                <c:pt idx="11596">
                  <c:v>-2.263178000000001</c:v>
                </c:pt>
                <c:pt idx="11597">
                  <c:v>-2.238691</c:v>
                </c:pt>
                <c:pt idx="11598">
                  <c:v>-2.205481</c:v>
                </c:pt>
                <c:pt idx="11599">
                  <c:v>-2.161471</c:v>
                </c:pt>
                <c:pt idx="11600">
                  <c:v>-2.11076</c:v>
                </c:pt>
                <c:pt idx="11601">
                  <c:v>-2.073864999999999</c:v>
                </c:pt>
                <c:pt idx="11602">
                  <c:v>-2.035547999999999</c:v>
                </c:pt>
                <c:pt idx="11603">
                  <c:v>-2.000008999999999</c:v>
                </c:pt>
                <c:pt idx="11604">
                  <c:v>-1.953794</c:v>
                </c:pt>
                <c:pt idx="11605">
                  <c:v>-1.914398</c:v>
                </c:pt>
                <c:pt idx="11606">
                  <c:v>-1.871167</c:v>
                </c:pt>
                <c:pt idx="11607">
                  <c:v>-1.813191</c:v>
                </c:pt>
                <c:pt idx="11608">
                  <c:v>-1.776833</c:v>
                </c:pt>
                <c:pt idx="11609">
                  <c:v>-1.730316</c:v>
                </c:pt>
                <c:pt idx="11610">
                  <c:v>-1.680284</c:v>
                </c:pt>
                <c:pt idx="11611">
                  <c:v>-1.641187</c:v>
                </c:pt>
                <c:pt idx="11612">
                  <c:v>-1.601227</c:v>
                </c:pt>
                <c:pt idx="11613">
                  <c:v>-1.552421</c:v>
                </c:pt>
                <c:pt idx="11614">
                  <c:v>-1.512358</c:v>
                </c:pt>
                <c:pt idx="11615">
                  <c:v>-1.461611999999999</c:v>
                </c:pt>
                <c:pt idx="11616">
                  <c:v>-1.415495999999999</c:v>
                </c:pt>
                <c:pt idx="11617">
                  <c:v>-1.367865</c:v>
                </c:pt>
                <c:pt idx="11618">
                  <c:v>-1.323844999999999</c:v>
                </c:pt>
                <c:pt idx="11619">
                  <c:v>-1.283778</c:v>
                </c:pt>
                <c:pt idx="11620">
                  <c:v>-1.244373</c:v>
                </c:pt>
                <c:pt idx="11621">
                  <c:v>-1.207225</c:v>
                </c:pt>
                <c:pt idx="11622">
                  <c:v>-1.147854</c:v>
                </c:pt>
                <c:pt idx="11623">
                  <c:v>-1.101573</c:v>
                </c:pt>
                <c:pt idx="11624">
                  <c:v>-1.055488</c:v>
                </c:pt>
                <c:pt idx="11625">
                  <c:v>-1.009665</c:v>
                </c:pt>
                <c:pt idx="11626">
                  <c:v>-0.9885089</c:v>
                </c:pt>
                <c:pt idx="11627">
                  <c:v>-0.9593468</c:v>
                </c:pt>
                <c:pt idx="11628">
                  <c:v>-0.9401768</c:v>
                </c:pt>
                <c:pt idx="11629">
                  <c:v>-0.938316599999999</c:v>
                </c:pt>
                <c:pt idx="11630">
                  <c:v>-0.905525</c:v>
                </c:pt>
                <c:pt idx="11631">
                  <c:v>-0.8839277</c:v>
                </c:pt>
                <c:pt idx="11632">
                  <c:v>-0.8602105</c:v>
                </c:pt>
                <c:pt idx="11633">
                  <c:v>-0.8281065</c:v>
                </c:pt>
                <c:pt idx="11634">
                  <c:v>-0.8097908</c:v>
                </c:pt>
                <c:pt idx="11635">
                  <c:v>-0.784807</c:v>
                </c:pt>
                <c:pt idx="11636">
                  <c:v>-0.7722278</c:v>
                </c:pt>
                <c:pt idx="11637">
                  <c:v>-0.8196485</c:v>
                </c:pt>
                <c:pt idx="11638">
                  <c:v>-0.842312</c:v>
                </c:pt>
                <c:pt idx="11639">
                  <c:v>-0.8649642</c:v>
                </c:pt>
                <c:pt idx="11640">
                  <c:v>-0.8914692</c:v>
                </c:pt>
                <c:pt idx="11641">
                  <c:v>-0.9506807</c:v>
                </c:pt>
                <c:pt idx="11642">
                  <c:v>-0.9922278</c:v>
                </c:pt>
                <c:pt idx="11643">
                  <c:v>-1.026993</c:v>
                </c:pt>
                <c:pt idx="11644">
                  <c:v>-1.059787</c:v>
                </c:pt>
                <c:pt idx="11645">
                  <c:v>-1.096208</c:v>
                </c:pt>
                <c:pt idx="11646">
                  <c:v>-1.094014</c:v>
                </c:pt>
                <c:pt idx="11647">
                  <c:v>-1.124323</c:v>
                </c:pt>
                <c:pt idx="11648">
                  <c:v>-1.186327</c:v>
                </c:pt>
                <c:pt idx="11649">
                  <c:v>-1.192783</c:v>
                </c:pt>
                <c:pt idx="11650">
                  <c:v>-1.245655</c:v>
                </c:pt>
                <c:pt idx="11651">
                  <c:v>-1.287216</c:v>
                </c:pt>
                <c:pt idx="11652">
                  <c:v>-1.302619</c:v>
                </c:pt>
                <c:pt idx="11653">
                  <c:v>-1.33813</c:v>
                </c:pt>
                <c:pt idx="11654">
                  <c:v>-1.36729</c:v>
                </c:pt>
                <c:pt idx="11655">
                  <c:v>-1.407137</c:v>
                </c:pt>
                <c:pt idx="11656">
                  <c:v>-1.43492</c:v>
                </c:pt>
                <c:pt idx="11657">
                  <c:v>-1.446733999999999</c:v>
                </c:pt>
                <c:pt idx="11658">
                  <c:v>-1.500246</c:v>
                </c:pt>
                <c:pt idx="11659">
                  <c:v>-1.547452</c:v>
                </c:pt>
                <c:pt idx="11660">
                  <c:v>-1.586816</c:v>
                </c:pt>
                <c:pt idx="11661">
                  <c:v>-1.633988</c:v>
                </c:pt>
                <c:pt idx="11662">
                  <c:v>-1.67561</c:v>
                </c:pt>
                <c:pt idx="11663">
                  <c:v>-1.676516</c:v>
                </c:pt>
                <c:pt idx="11664">
                  <c:v>-1.665019</c:v>
                </c:pt>
                <c:pt idx="11665">
                  <c:v>-1.681652</c:v>
                </c:pt>
                <c:pt idx="11666">
                  <c:v>-1.680634</c:v>
                </c:pt>
                <c:pt idx="11667">
                  <c:v>-1.702435</c:v>
                </c:pt>
                <c:pt idx="11668">
                  <c:v>-1.670753</c:v>
                </c:pt>
                <c:pt idx="11669">
                  <c:v>-1.678978</c:v>
                </c:pt>
                <c:pt idx="11670">
                  <c:v>-1.69423</c:v>
                </c:pt>
                <c:pt idx="11671">
                  <c:v>-1.648933</c:v>
                </c:pt>
                <c:pt idx="11672">
                  <c:v>-1.665771</c:v>
                </c:pt>
                <c:pt idx="11673">
                  <c:v>-1.685572</c:v>
                </c:pt>
                <c:pt idx="11674">
                  <c:v>-1.685367</c:v>
                </c:pt>
                <c:pt idx="11675">
                  <c:v>-1.690474</c:v>
                </c:pt>
                <c:pt idx="11676">
                  <c:v>-1.705323</c:v>
                </c:pt>
                <c:pt idx="11677">
                  <c:v>-1.699512</c:v>
                </c:pt>
                <c:pt idx="11678">
                  <c:v>-1.673604</c:v>
                </c:pt>
                <c:pt idx="11679">
                  <c:v>-1.634137</c:v>
                </c:pt>
                <c:pt idx="11680">
                  <c:v>-1.603542</c:v>
                </c:pt>
                <c:pt idx="11681">
                  <c:v>-1.566289</c:v>
                </c:pt>
                <c:pt idx="11682">
                  <c:v>-1.554915</c:v>
                </c:pt>
                <c:pt idx="11683">
                  <c:v>-1.559874999999999</c:v>
                </c:pt>
                <c:pt idx="11684">
                  <c:v>-1.557196999999999</c:v>
                </c:pt>
                <c:pt idx="11685">
                  <c:v>-1.552784</c:v>
                </c:pt>
                <c:pt idx="11686">
                  <c:v>-1.562663</c:v>
                </c:pt>
                <c:pt idx="11687">
                  <c:v>-1.61006</c:v>
                </c:pt>
                <c:pt idx="11688">
                  <c:v>-1.60071</c:v>
                </c:pt>
                <c:pt idx="11689">
                  <c:v>-1.59781</c:v>
                </c:pt>
                <c:pt idx="11690">
                  <c:v>-1.612952</c:v>
                </c:pt>
                <c:pt idx="11691">
                  <c:v>-1.601881</c:v>
                </c:pt>
                <c:pt idx="11692">
                  <c:v>-1.608164</c:v>
                </c:pt>
                <c:pt idx="11693">
                  <c:v>-1.614727</c:v>
                </c:pt>
                <c:pt idx="11694">
                  <c:v>-1.611508</c:v>
                </c:pt>
                <c:pt idx="11695">
                  <c:v>-1.635185</c:v>
                </c:pt>
                <c:pt idx="11696">
                  <c:v>-1.631657</c:v>
                </c:pt>
                <c:pt idx="11697">
                  <c:v>-1.606477</c:v>
                </c:pt>
                <c:pt idx="11698">
                  <c:v>-1.62762</c:v>
                </c:pt>
                <c:pt idx="11699">
                  <c:v>-1.628851</c:v>
                </c:pt>
                <c:pt idx="11700">
                  <c:v>-1.617545</c:v>
                </c:pt>
                <c:pt idx="11701">
                  <c:v>-1.624438</c:v>
                </c:pt>
                <c:pt idx="11702">
                  <c:v>-1.633634999999999</c:v>
                </c:pt>
                <c:pt idx="11703">
                  <c:v>-1.64485</c:v>
                </c:pt>
                <c:pt idx="11704">
                  <c:v>-1.676152</c:v>
                </c:pt>
                <c:pt idx="11705">
                  <c:v>-1.671002</c:v>
                </c:pt>
                <c:pt idx="11706">
                  <c:v>-1.636745</c:v>
                </c:pt>
                <c:pt idx="11707">
                  <c:v>-1.61768</c:v>
                </c:pt>
                <c:pt idx="11708">
                  <c:v>-1.635783</c:v>
                </c:pt>
                <c:pt idx="11709">
                  <c:v>-1.679528</c:v>
                </c:pt>
                <c:pt idx="11710">
                  <c:v>-1.64186</c:v>
                </c:pt>
                <c:pt idx="11711">
                  <c:v>-1.595716</c:v>
                </c:pt>
                <c:pt idx="11712">
                  <c:v>-1.590302</c:v>
                </c:pt>
                <c:pt idx="11713">
                  <c:v>-1.580529</c:v>
                </c:pt>
                <c:pt idx="11714">
                  <c:v>-1.594466</c:v>
                </c:pt>
                <c:pt idx="11715">
                  <c:v>-1.567361999999999</c:v>
                </c:pt>
                <c:pt idx="11716">
                  <c:v>-1.584152</c:v>
                </c:pt>
                <c:pt idx="11717">
                  <c:v>-1.602785</c:v>
                </c:pt>
                <c:pt idx="11718">
                  <c:v>-1.570101</c:v>
                </c:pt>
                <c:pt idx="11719">
                  <c:v>-1.554767</c:v>
                </c:pt>
                <c:pt idx="11720">
                  <c:v>-1.582593</c:v>
                </c:pt>
                <c:pt idx="11721">
                  <c:v>-1.600519</c:v>
                </c:pt>
                <c:pt idx="11722">
                  <c:v>-1.619037</c:v>
                </c:pt>
                <c:pt idx="11723">
                  <c:v>-1.620616</c:v>
                </c:pt>
                <c:pt idx="11724">
                  <c:v>-1.653504</c:v>
                </c:pt>
                <c:pt idx="11725">
                  <c:v>-1.644245</c:v>
                </c:pt>
                <c:pt idx="11726">
                  <c:v>-1.651182</c:v>
                </c:pt>
                <c:pt idx="11727">
                  <c:v>-1.639867</c:v>
                </c:pt>
                <c:pt idx="11728">
                  <c:v>-1.633996</c:v>
                </c:pt>
                <c:pt idx="11729">
                  <c:v>-1.649848</c:v>
                </c:pt>
                <c:pt idx="11730">
                  <c:v>-1.63357</c:v>
                </c:pt>
                <c:pt idx="11731">
                  <c:v>-1.627433</c:v>
                </c:pt>
                <c:pt idx="11732">
                  <c:v>-1.634916</c:v>
                </c:pt>
                <c:pt idx="11733">
                  <c:v>-1.636502</c:v>
                </c:pt>
                <c:pt idx="11734">
                  <c:v>-1.627472</c:v>
                </c:pt>
                <c:pt idx="11735">
                  <c:v>-1.620762</c:v>
                </c:pt>
                <c:pt idx="11736">
                  <c:v>-1.618715</c:v>
                </c:pt>
                <c:pt idx="11737">
                  <c:v>-1.627459</c:v>
                </c:pt>
                <c:pt idx="11738">
                  <c:v>-1.634005</c:v>
                </c:pt>
                <c:pt idx="11739">
                  <c:v>-1.645169</c:v>
                </c:pt>
                <c:pt idx="11740">
                  <c:v>-1.672269</c:v>
                </c:pt>
                <c:pt idx="11741">
                  <c:v>-1.634355</c:v>
                </c:pt>
                <c:pt idx="11742">
                  <c:v>-1.6374</c:v>
                </c:pt>
                <c:pt idx="11743">
                  <c:v>-1.608858</c:v>
                </c:pt>
                <c:pt idx="11744">
                  <c:v>-1.602151</c:v>
                </c:pt>
                <c:pt idx="11745">
                  <c:v>-1.597326</c:v>
                </c:pt>
                <c:pt idx="11746">
                  <c:v>-1.623226</c:v>
                </c:pt>
                <c:pt idx="11747">
                  <c:v>-1.620728</c:v>
                </c:pt>
                <c:pt idx="11748">
                  <c:v>-1.636385</c:v>
                </c:pt>
                <c:pt idx="11749">
                  <c:v>-1.630291</c:v>
                </c:pt>
                <c:pt idx="11750">
                  <c:v>-1.630654</c:v>
                </c:pt>
                <c:pt idx="11751">
                  <c:v>-1.619207</c:v>
                </c:pt>
                <c:pt idx="11752">
                  <c:v>-1.604715</c:v>
                </c:pt>
                <c:pt idx="11753">
                  <c:v>-1.630584</c:v>
                </c:pt>
                <c:pt idx="11754">
                  <c:v>-1.626225</c:v>
                </c:pt>
                <c:pt idx="11755">
                  <c:v>-1.62968</c:v>
                </c:pt>
                <c:pt idx="11756">
                  <c:v>-1.617613</c:v>
                </c:pt>
                <c:pt idx="11757">
                  <c:v>-1.608646</c:v>
                </c:pt>
                <c:pt idx="11758">
                  <c:v>-1.600054</c:v>
                </c:pt>
                <c:pt idx="11759">
                  <c:v>-1.600651</c:v>
                </c:pt>
                <c:pt idx="11760">
                  <c:v>-1.598452</c:v>
                </c:pt>
                <c:pt idx="11761">
                  <c:v>-1.592203</c:v>
                </c:pt>
                <c:pt idx="11762">
                  <c:v>-1.585183</c:v>
                </c:pt>
                <c:pt idx="11763">
                  <c:v>-1.581431999999999</c:v>
                </c:pt>
                <c:pt idx="11764">
                  <c:v>-1.590767</c:v>
                </c:pt>
                <c:pt idx="11765">
                  <c:v>-1.599115</c:v>
                </c:pt>
                <c:pt idx="11766">
                  <c:v>-1.592924999999999</c:v>
                </c:pt>
                <c:pt idx="11767">
                  <c:v>-1.596125</c:v>
                </c:pt>
                <c:pt idx="11768">
                  <c:v>-1.596467</c:v>
                </c:pt>
                <c:pt idx="11769">
                  <c:v>-1.617405</c:v>
                </c:pt>
                <c:pt idx="11770">
                  <c:v>-1.628497</c:v>
                </c:pt>
                <c:pt idx="11771">
                  <c:v>-1.645549</c:v>
                </c:pt>
                <c:pt idx="11772">
                  <c:v>-1.648696</c:v>
                </c:pt>
                <c:pt idx="11773">
                  <c:v>-1.657684</c:v>
                </c:pt>
                <c:pt idx="11774">
                  <c:v>-1.647133</c:v>
                </c:pt>
                <c:pt idx="11775">
                  <c:v>-1.654863</c:v>
                </c:pt>
                <c:pt idx="11776">
                  <c:v>-1.633939</c:v>
                </c:pt>
                <c:pt idx="11777">
                  <c:v>-1.644646</c:v>
                </c:pt>
                <c:pt idx="11778">
                  <c:v>-1.66345</c:v>
                </c:pt>
                <c:pt idx="11779">
                  <c:v>-1.633831</c:v>
                </c:pt>
                <c:pt idx="11780">
                  <c:v>-1.625784</c:v>
                </c:pt>
                <c:pt idx="11781">
                  <c:v>-1.631668</c:v>
                </c:pt>
                <c:pt idx="11782">
                  <c:v>-1.618129</c:v>
                </c:pt>
                <c:pt idx="11783">
                  <c:v>-1.609129</c:v>
                </c:pt>
                <c:pt idx="11784">
                  <c:v>-1.606817</c:v>
                </c:pt>
                <c:pt idx="11785">
                  <c:v>-1.602754</c:v>
                </c:pt>
                <c:pt idx="11786">
                  <c:v>-1.61627</c:v>
                </c:pt>
                <c:pt idx="11787">
                  <c:v>-1.624901</c:v>
                </c:pt>
                <c:pt idx="11788">
                  <c:v>-1.600552</c:v>
                </c:pt>
                <c:pt idx="11789">
                  <c:v>-1.597628</c:v>
                </c:pt>
                <c:pt idx="11790">
                  <c:v>-1.610386</c:v>
                </c:pt>
                <c:pt idx="11791">
                  <c:v>-1.633656</c:v>
                </c:pt>
                <c:pt idx="11792">
                  <c:v>-1.614672</c:v>
                </c:pt>
                <c:pt idx="11793">
                  <c:v>-1.59727</c:v>
                </c:pt>
                <c:pt idx="11794">
                  <c:v>-1.606633</c:v>
                </c:pt>
                <c:pt idx="11795">
                  <c:v>-1.606048</c:v>
                </c:pt>
                <c:pt idx="11796">
                  <c:v>-1.59064</c:v>
                </c:pt>
                <c:pt idx="11797">
                  <c:v>-1.589454</c:v>
                </c:pt>
                <c:pt idx="11798">
                  <c:v>-1.607546</c:v>
                </c:pt>
                <c:pt idx="11799">
                  <c:v>-1.61242</c:v>
                </c:pt>
                <c:pt idx="11800">
                  <c:v>-1.610385</c:v>
                </c:pt>
                <c:pt idx="11801">
                  <c:v>-1.615681</c:v>
                </c:pt>
                <c:pt idx="11802">
                  <c:v>-1.616715</c:v>
                </c:pt>
                <c:pt idx="11803">
                  <c:v>-1.628983</c:v>
                </c:pt>
                <c:pt idx="11804">
                  <c:v>-1.633443</c:v>
                </c:pt>
                <c:pt idx="11805">
                  <c:v>-1.613996</c:v>
                </c:pt>
                <c:pt idx="11806">
                  <c:v>-1.622283</c:v>
                </c:pt>
                <c:pt idx="11807">
                  <c:v>-1.602564</c:v>
                </c:pt>
                <c:pt idx="11808">
                  <c:v>-1.617299</c:v>
                </c:pt>
                <c:pt idx="11809">
                  <c:v>-1.611572</c:v>
                </c:pt>
                <c:pt idx="11810">
                  <c:v>-1.601238</c:v>
                </c:pt>
                <c:pt idx="11811">
                  <c:v>-1.606084</c:v>
                </c:pt>
                <c:pt idx="11812">
                  <c:v>-1.618825</c:v>
                </c:pt>
                <c:pt idx="11813">
                  <c:v>-1.62939</c:v>
                </c:pt>
                <c:pt idx="11814">
                  <c:v>-1.659775</c:v>
                </c:pt>
                <c:pt idx="11815">
                  <c:v>-1.626894</c:v>
                </c:pt>
                <c:pt idx="11816">
                  <c:v>-1.621561999999999</c:v>
                </c:pt>
                <c:pt idx="11817">
                  <c:v>-1.636227</c:v>
                </c:pt>
                <c:pt idx="11818">
                  <c:v>-1.635913</c:v>
                </c:pt>
                <c:pt idx="11819">
                  <c:v>-1.647255</c:v>
                </c:pt>
                <c:pt idx="11820">
                  <c:v>-1.610307</c:v>
                </c:pt>
                <c:pt idx="11821">
                  <c:v>-1.620304</c:v>
                </c:pt>
                <c:pt idx="11822">
                  <c:v>-1.600947</c:v>
                </c:pt>
                <c:pt idx="11823">
                  <c:v>-1.614269</c:v>
                </c:pt>
                <c:pt idx="11824">
                  <c:v>-1.638422</c:v>
                </c:pt>
                <c:pt idx="11825">
                  <c:v>-1.604643</c:v>
                </c:pt>
                <c:pt idx="11826">
                  <c:v>-1.594382</c:v>
                </c:pt>
                <c:pt idx="11827">
                  <c:v>-1.618142</c:v>
                </c:pt>
                <c:pt idx="11828">
                  <c:v>-1.63807</c:v>
                </c:pt>
                <c:pt idx="11829">
                  <c:v>-1.636226</c:v>
                </c:pt>
                <c:pt idx="11830">
                  <c:v>-1.638878</c:v>
                </c:pt>
                <c:pt idx="11831">
                  <c:v>-1.630421</c:v>
                </c:pt>
                <c:pt idx="11832">
                  <c:v>-1.670258</c:v>
                </c:pt>
                <c:pt idx="11833">
                  <c:v>-1.657623</c:v>
                </c:pt>
                <c:pt idx="11834">
                  <c:v>-1.595107</c:v>
                </c:pt>
                <c:pt idx="11835">
                  <c:v>-1.552871</c:v>
                </c:pt>
                <c:pt idx="11836">
                  <c:v>-1.600947</c:v>
                </c:pt>
                <c:pt idx="11837">
                  <c:v>-1.61456</c:v>
                </c:pt>
                <c:pt idx="11838">
                  <c:v>-1.601229999999999</c:v>
                </c:pt>
                <c:pt idx="11839">
                  <c:v>-1.649802</c:v>
                </c:pt>
                <c:pt idx="11840">
                  <c:v>-1.627837</c:v>
                </c:pt>
                <c:pt idx="11841">
                  <c:v>-1.643923999999999</c:v>
                </c:pt>
                <c:pt idx="11842">
                  <c:v>-1.61637</c:v>
                </c:pt>
                <c:pt idx="11843">
                  <c:v>-1.586506</c:v>
                </c:pt>
                <c:pt idx="11844">
                  <c:v>-1.54549</c:v>
                </c:pt>
                <c:pt idx="11845">
                  <c:v>-1.539944999999999</c:v>
                </c:pt>
                <c:pt idx="11846">
                  <c:v>-1.579883</c:v>
                </c:pt>
                <c:pt idx="11847">
                  <c:v>-1.585342</c:v>
                </c:pt>
                <c:pt idx="11848">
                  <c:v>-1.573936</c:v>
                </c:pt>
                <c:pt idx="11849">
                  <c:v>-1.572773</c:v>
                </c:pt>
                <c:pt idx="11850">
                  <c:v>-1.55992</c:v>
                </c:pt>
                <c:pt idx="11851">
                  <c:v>-1.534774</c:v>
                </c:pt>
                <c:pt idx="11852">
                  <c:v>-1.557207</c:v>
                </c:pt>
                <c:pt idx="11853">
                  <c:v>-1.54593</c:v>
                </c:pt>
                <c:pt idx="11854">
                  <c:v>-1.596013</c:v>
                </c:pt>
                <c:pt idx="11855">
                  <c:v>-1.600876</c:v>
                </c:pt>
                <c:pt idx="11856">
                  <c:v>-1.614219</c:v>
                </c:pt>
                <c:pt idx="11857">
                  <c:v>-1.662649</c:v>
                </c:pt>
                <c:pt idx="11858">
                  <c:v>-1.693008</c:v>
                </c:pt>
                <c:pt idx="11859">
                  <c:v>-1.741914</c:v>
                </c:pt>
                <c:pt idx="11860">
                  <c:v>-1.784551</c:v>
                </c:pt>
                <c:pt idx="11861">
                  <c:v>-1.843253</c:v>
                </c:pt>
                <c:pt idx="11862">
                  <c:v>-1.879387</c:v>
                </c:pt>
                <c:pt idx="11863">
                  <c:v>-1.938792</c:v>
                </c:pt>
                <c:pt idx="11864">
                  <c:v>-1.986486</c:v>
                </c:pt>
                <c:pt idx="11865">
                  <c:v>-2.024985</c:v>
                </c:pt>
                <c:pt idx="11866">
                  <c:v>-2.080625</c:v>
                </c:pt>
                <c:pt idx="11867">
                  <c:v>-2.160426</c:v>
                </c:pt>
                <c:pt idx="11868">
                  <c:v>-2.210846999999998</c:v>
                </c:pt>
                <c:pt idx="11869">
                  <c:v>-2.300006999999999</c:v>
                </c:pt>
                <c:pt idx="11870">
                  <c:v>-2.364251999999999</c:v>
                </c:pt>
                <c:pt idx="11871">
                  <c:v>-2.430602999999998</c:v>
                </c:pt>
                <c:pt idx="11872">
                  <c:v>-2.489475</c:v>
                </c:pt>
                <c:pt idx="11873">
                  <c:v>-2.550998</c:v>
                </c:pt>
                <c:pt idx="11874">
                  <c:v>-2.582206999999999</c:v>
                </c:pt>
                <c:pt idx="11875">
                  <c:v>-2.620349</c:v>
                </c:pt>
                <c:pt idx="11876">
                  <c:v>-2.67699</c:v>
                </c:pt>
                <c:pt idx="11877">
                  <c:v>-2.719354</c:v>
                </c:pt>
                <c:pt idx="11878">
                  <c:v>-2.763782000000001</c:v>
                </c:pt>
                <c:pt idx="11879">
                  <c:v>-2.811129999999999</c:v>
                </c:pt>
                <c:pt idx="11880">
                  <c:v>-2.856300999999998</c:v>
                </c:pt>
                <c:pt idx="11881">
                  <c:v>-2.898061999999999</c:v>
                </c:pt>
                <c:pt idx="11882">
                  <c:v>-2.927347</c:v>
                </c:pt>
                <c:pt idx="11883">
                  <c:v>-2.964171</c:v>
                </c:pt>
                <c:pt idx="11884">
                  <c:v>-3.004138</c:v>
                </c:pt>
                <c:pt idx="11885">
                  <c:v>-3.044166</c:v>
                </c:pt>
                <c:pt idx="11886">
                  <c:v>-3.081405</c:v>
                </c:pt>
                <c:pt idx="11887">
                  <c:v>-3.130602999999998</c:v>
                </c:pt>
                <c:pt idx="11888">
                  <c:v>-3.17654</c:v>
                </c:pt>
                <c:pt idx="11889">
                  <c:v>-3.197612</c:v>
                </c:pt>
                <c:pt idx="11890">
                  <c:v>-3.226565</c:v>
                </c:pt>
                <c:pt idx="11891">
                  <c:v>-3.264120000000001</c:v>
                </c:pt>
                <c:pt idx="11892">
                  <c:v>-3.324996</c:v>
                </c:pt>
                <c:pt idx="11893">
                  <c:v>-3.323077</c:v>
                </c:pt>
                <c:pt idx="11894">
                  <c:v>-3.360529</c:v>
                </c:pt>
                <c:pt idx="11895">
                  <c:v>-3.417870999999999</c:v>
                </c:pt>
                <c:pt idx="11896">
                  <c:v>-3.498614999999999</c:v>
                </c:pt>
                <c:pt idx="11897">
                  <c:v>-3.553067</c:v>
                </c:pt>
                <c:pt idx="11898">
                  <c:v>-3.612725999999998</c:v>
                </c:pt>
                <c:pt idx="11899">
                  <c:v>-3.669572</c:v>
                </c:pt>
                <c:pt idx="11900">
                  <c:v>-3.70882</c:v>
                </c:pt>
                <c:pt idx="11901">
                  <c:v>-3.734065999999998</c:v>
                </c:pt>
                <c:pt idx="11902">
                  <c:v>-3.771958</c:v>
                </c:pt>
                <c:pt idx="11903">
                  <c:v>-3.794139</c:v>
                </c:pt>
                <c:pt idx="11904">
                  <c:v>-3.835044999999997</c:v>
                </c:pt>
                <c:pt idx="11905">
                  <c:v>-3.878379999999999</c:v>
                </c:pt>
                <c:pt idx="11906">
                  <c:v>-3.966704</c:v>
                </c:pt>
                <c:pt idx="11907">
                  <c:v>-4.009933</c:v>
                </c:pt>
                <c:pt idx="11908">
                  <c:v>-4.055453999999997</c:v>
                </c:pt>
                <c:pt idx="11909">
                  <c:v>-4.110486999999996</c:v>
                </c:pt>
                <c:pt idx="11910">
                  <c:v>-4.153393</c:v>
                </c:pt>
                <c:pt idx="11911">
                  <c:v>-4.172603</c:v>
                </c:pt>
                <c:pt idx="11912">
                  <c:v>-4.207614999999997</c:v>
                </c:pt>
                <c:pt idx="11913">
                  <c:v>-4.252362</c:v>
                </c:pt>
                <c:pt idx="11914">
                  <c:v>-4.315163</c:v>
                </c:pt>
                <c:pt idx="11915">
                  <c:v>-4.335204</c:v>
                </c:pt>
                <c:pt idx="11916">
                  <c:v>-4.336072</c:v>
                </c:pt>
                <c:pt idx="11917">
                  <c:v>-4.344175999999996</c:v>
                </c:pt>
                <c:pt idx="11918">
                  <c:v>-4.354084999999995</c:v>
                </c:pt>
                <c:pt idx="11919">
                  <c:v>-4.379256</c:v>
                </c:pt>
                <c:pt idx="11920">
                  <c:v>-4.402822</c:v>
                </c:pt>
                <c:pt idx="11921">
                  <c:v>-4.415262000000001</c:v>
                </c:pt>
                <c:pt idx="11922">
                  <c:v>-4.397215999999997</c:v>
                </c:pt>
                <c:pt idx="11923">
                  <c:v>-4.382668</c:v>
                </c:pt>
                <c:pt idx="11924">
                  <c:v>-4.408073</c:v>
                </c:pt>
                <c:pt idx="11925">
                  <c:v>-4.455951999999997</c:v>
                </c:pt>
                <c:pt idx="11926">
                  <c:v>-4.530127</c:v>
                </c:pt>
                <c:pt idx="11927">
                  <c:v>-4.612000999999996</c:v>
                </c:pt>
                <c:pt idx="11928">
                  <c:v>-4.664988999999995</c:v>
                </c:pt>
                <c:pt idx="11929">
                  <c:v>-4.720131999999998</c:v>
                </c:pt>
                <c:pt idx="11930">
                  <c:v>-4.734956999999997</c:v>
                </c:pt>
                <c:pt idx="11931">
                  <c:v>-4.738744000000001</c:v>
                </c:pt>
                <c:pt idx="11932">
                  <c:v>-4.782898</c:v>
                </c:pt>
                <c:pt idx="11933">
                  <c:v>-4.826594999999996</c:v>
                </c:pt>
                <c:pt idx="11934">
                  <c:v>-4.900585999999997</c:v>
                </c:pt>
                <c:pt idx="11935">
                  <c:v>-4.962851999999997</c:v>
                </c:pt>
                <c:pt idx="11936">
                  <c:v>-5.010053</c:v>
                </c:pt>
                <c:pt idx="11937">
                  <c:v>-5.075776</c:v>
                </c:pt>
                <c:pt idx="11938">
                  <c:v>-5.143338</c:v>
                </c:pt>
                <c:pt idx="11939">
                  <c:v>-5.217476999999997</c:v>
                </c:pt>
                <c:pt idx="11940">
                  <c:v>-5.285364</c:v>
                </c:pt>
                <c:pt idx="11941">
                  <c:v>-5.337476999999997</c:v>
                </c:pt>
                <c:pt idx="11942">
                  <c:v>-5.398174999999996</c:v>
                </c:pt>
                <c:pt idx="11943">
                  <c:v>-5.461681</c:v>
                </c:pt>
                <c:pt idx="11944">
                  <c:v>-5.534899</c:v>
                </c:pt>
                <c:pt idx="11945">
                  <c:v>-5.606354999999997</c:v>
                </c:pt>
                <c:pt idx="11946">
                  <c:v>-5.681274</c:v>
                </c:pt>
                <c:pt idx="11947">
                  <c:v>-5.776673000000003</c:v>
                </c:pt>
                <c:pt idx="11948">
                  <c:v>-5.852735999999996</c:v>
                </c:pt>
                <c:pt idx="11949">
                  <c:v>-5.911288</c:v>
                </c:pt>
                <c:pt idx="11950">
                  <c:v>-5.956274000000001</c:v>
                </c:pt>
                <c:pt idx="11951">
                  <c:v>-5.994975999999997</c:v>
                </c:pt>
                <c:pt idx="11952">
                  <c:v>-6.038592</c:v>
                </c:pt>
                <c:pt idx="11953">
                  <c:v>-6.081171</c:v>
                </c:pt>
                <c:pt idx="11954">
                  <c:v>-6.150154999999994</c:v>
                </c:pt>
                <c:pt idx="11955">
                  <c:v>-6.214783999999997</c:v>
                </c:pt>
                <c:pt idx="11956">
                  <c:v>-6.264564999999996</c:v>
                </c:pt>
                <c:pt idx="11957">
                  <c:v>-6.297761</c:v>
                </c:pt>
                <c:pt idx="11958">
                  <c:v>-6.365534999999995</c:v>
                </c:pt>
                <c:pt idx="11959">
                  <c:v>-6.442991</c:v>
                </c:pt>
                <c:pt idx="11960">
                  <c:v>-6.490812</c:v>
                </c:pt>
                <c:pt idx="11961">
                  <c:v>-6.564391999999997</c:v>
                </c:pt>
                <c:pt idx="11962">
                  <c:v>-6.619964999999997</c:v>
                </c:pt>
                <c:pt idx="11963">
                  <c:v>-6.648649</c:v>
                </c:pt>
                <c:pt idx="11964">
                  <c:v>-6.696310999999997</c:v>
                </c:pt>
                <c:pt idx="11965">
                  <c:v>-6.720684999999997</c:v>
                </c:pt>
                <c:pt idx="11966">
                  <c:v>-6.757238</c:v>
                </c:pt>
                <c:pt idx="11967">
                  <c:v>-6.802526999999998</c:v>
                </c:pt>
                <c:pt idx="11968">
                  <c:v>-6.874615999999997</c:v>
                </c:pt>
                <c:pt idx="11969">
                  <c:v>-6.959372000000001</c:v>
                </c:pt>
                <c:pt idx="11970">
                  <c:v>-7.028876999999997</c:v>
                </c:pt>
                <c:pt idx="11971">
                  <c:v>-7.103158999999997</c:v>
                </c:pt>
                <c:pt idx="11972">
                  <c:v>-7.161443</c:v>
                </c:pt>
                <c:pt idx="11973">
                  <c:v>-7.237772</c:v>
                </c:pt>
                <c:pt idx="11974">
                  <c:v>-7.287179999999998</c:v>
                </c:pt>
                <c:pt idx="11975">
                  <c:v>-7.339754</c:v>
                </c:pt>
                <c:pt idx="11976">
                  <c:v>-7.41332</c:v>
                </c:pt>
                <c:pt idx="11977">
                  <c:v>-7.462371</c:v>
                </c:pt>
                <c:pt idx="11978">
                  <c:v>-7.515432999999997</c:v>
                </c:pt>
                <c:pt idx="11979">
                  <c:v>-7.584418999999997</c:v>
                </c:pt>
                <c:pt idx="11980">
                  <c:v>-7.630383</c:v>
                </c:pt>
                <c:pt idx="11981">
                  <c:v>-7.702308</c:v>
                </c:pt>
                <c:pt idx="11982">
                  <c:v>-7.751714</c:v>
                </c:pt>
                <c:pt idx="11983">
                  <c:v>-7.787304</c:v>
                </c:pt>
                <c:pt idx="11984">
                  <c:v>-7.878922</c:v>
                </c:pt>
                <c:pt idx="11985">
                  <c:v>-7.942516999999997</c:v>
                </c:pt>
                <c:pt idx="11986">
                  <c:v>-8.025717</c:v>
                </c:pt>
                <c:pt idx="11987">
                  <c:v>-8.095767</c:v>
                </c:pt>
                <c:pt idx="11988">
                  <c:v>-8.111632</c:v>
                </c:pt>
                <c:pt idx="11989">
                  <c:v>-8.139895000000001</c:v>
                </c:pt>
                <c:pt idx="11990">
                  <c:v>-8.165161000000001</c:v>
                </c:pt>
                <c:pt idx="11991">
                  <c:v>-8.155272</c:v>
                </c:pt>
                <c:pt idx="11992">
                  <c:v>-8.136152999999998</c:v>
                </c:pt>
                <c:pt idx="11993">
                  <c:v>-8.133987999999998</c:v>
                </c:pt>
                <c:pt idx="11994">
                  <c:v>-8.121585000000001</c:v>
                </c:pt>
                <c:pt idx="11995">
                  <c:v>-8.105497000000006</c:v>
                </c:pt>
                <c:pt idx="11996">
                  <c:v>-8.142876999999998</c:v>
                </c:pt>
                <c:pt idx="11997">
                  <c:v>-8.178180999999998</c:v>
                </c:pt>
                <c:pt idx="11998">
                  <c:v>-8.198949999999998</c:v>
                </c:pt>
                <c:pt idx="11999">
                  <c:v>-8.260598000000003</c:v>
                </c:pt>
                <c:pt idx="12000">
                  <c:v>-8.29443</c:v>
                </c:pt>
                <c:pt idx="12001">
                  <c:v>-8.330870000000001</c:v>
                </c:pt>
                <c:pt idx="12002">
                  <c:v>-8.398668000000001</c:v>
                </c:pt>
                <c:pt idx="12003">
                  <c:v>-8.423324999999998</c:v>
                </c:pt>
                <c:pt idx="12004">
                  <c:v>-8.520741000000001</c:v>
                </c:pt>
                <c:pt idx="12005">
                  <c:v>-8.650170000000001</c:v>
                </c:pt>
                <c:pt idx="12006">
                  <c:v>-8.736956</c:v>
                </c:pt>
                <c:pt idx="12007">
                  <c:v>-8.781477999999998</c:v>
                </c:pt>
                <c:pt idx="12008">
                  <c:v>-8.81351</c:v>
                </c:pt>
                <c:pt idx="12009">
                  <c:v>-8.916477</c:v>
                </c:pt>
                <c:pt idx="12010">
                  <c:v>-8.961994</c:v>
                </c:pt>
                <c:pt idx="12011">
                  <c:v>-8.985990000000002</c:v>
                </c:pt>
                <c:pt idx="12012">
                  <c:v>-8.945235</c:v>
                </c:pt>
                <c:pt idx="12013">
                  <c:v>-8.936199</c:v>
                </c:pt>
                <c:pt idx="12014">
                  <c:v>-8.948082999999998</c:v>
                </c:pt>
                <c:pt idx="12015">
                  <c:v>-9.006057</c:v>
                </c:pt>
                <c:pt idx="12016">
                  <c:v>-8.993086000000006</c:v>
                </c:pt>
                <c:pt idx="12017">
                  <c:v>-8.99633</c:v>
                </c:pt>
                <c:pt idx="12018">
                  <c:v>-9.003098000000001</c:v>
                </c:pt>
                <c:pt idx="12019">
                  <c:v>-9.032385000000001</c:v>
                </c:pt>
                <c:pt idx="12020">
                  <c:v>-8.987864</c:v>
                </c:pt>
                <c:pt idx="12021">
                  <c:v>-8.998046</c:v>
                </c:pt>
                <c:pt idx="12022">
                  <c:v>-9.002808000000003</c:v>
                </c:pt>
                <c:pt idx="12023">
                  <c:v>-9.059655000000004</c:v>
                </c:pt>
                <c:pt idx="12024">
                  <c:v>-9.035227999999998</c:v>
                </c:pt>
                <c:pt idx="12025">
                  <c:v>-9.014070999999997</c:v>
                </c:pt>
                <c:pt idx="12026">
                  <c:v>-9.028325999999998</c:v>
                </c:pt>
                <c:pt idx="12027">
                  <c:v>-9.111394000000001</c:v>
                </c:pt>
                <c:pt idx="12028">
                  <c:v>-9.126757000000001</c:v>
                </c:pt>
                <c:pt idx="12029">
                  <c:v>-9.140624999999998</c:v>
                </c:pt>
                <c:pt idx="12030">
                  <c:v>-9.080357999999998</c:v>
                </c:pt>
                <c:pt idx="12031">
                  <c:v>-9.076897</c:v>
                </c:pt>
                <c:pt idx="12032">
                  <c:v>-9.054483000000004</c:v>
                </c:pt>
                <c:pt idx="12033">
                  <c:v>-8.982707000000004</c:v>
                </c:pt>
                <c:pt idx="12034">
                  <c:v>-9.045331000000001</c:v>
                </c:pt>
                <c:pt idx="12035">
                  <c:v>-9.040942999999998</c:v>
                </c:pt>
                <c:pt idx="12036">
                  <c:v>-9.058390999999998</c:v>
                </c:pt>
                <c:pt idx="12037">
                  <c:v>-9.081519</c:v>
                </c:pt>
                <c:pt idx="12038">
                  <c:v>-9.157471000000001</c:v>
                </c:pt>
                <c:pt idx="12039">
                  <c:v>-9.203259</c:v>
                </c:pt>
                <c:pt idx="12040">
                  <c:v>-9.208839</c:v>
                </c:pt>
                <c:pt idx="12041">
                  <c:v>-9.247853999999998</c:v>
                </c:pt>
                <c:pt idx="12042">
                  <c:v>-9.234863999999998</c:v>
                </c:pt>
                <c:pt idx="12043">
                  <c:v>-9.185186000000006</c:v>
                </c:pt>
                <c:pt idx="12044">
                  <c:v>-9.253289</c:v>
                </c:pt>
                <c:pt idx="12045">
                  <c:v>-9.150927000000001</c:v>
                </c:pt>
                <c:pt idx="12046">
                  <c:v>-9.222724999999998</c:v>
                </c:pt>
                <c:pt idx="12047">
                  <c:v>-9.131911999999998</c:v>
                </c:pt>
                <c:pt idx="12048">
                  <c:v>-9.059597000000007</c:v>
                </c:pt>
                <c:pt idx="12049">
                  <c:v>-9.147446</c:v>
                </c:pt>
                <c:pt idx="12050">
                  <c:v>-9.163455</c:v>
                </c:pt>
                <c:pt idx="12051">
                  <c:v>-9.162272</c:v>
                </c:pt>
                <c:pt idx="12052">
                  <c:v>-9.161836000000002</c:v>
                </c:pt>
                <c:pt idx="12053">
                  <c:v>-9.136056</c:v>
                </c:pt>
                <c:pt idx="12054">
                  <c:v>-9.133967999999997</c:v>
                </c:pt>
                <c:pt idx="12055">
                  <c:v>-9.097152</c:v>
                </c:pt>
                <c:pt idx="12056">
                  <c:v>-9.160337</c:v>
                </c:pt>
                <c:pt idx="12057">
                  <c:v>-9.198366999999997</c:v>
                </c:pt>
                <c:pt idx="12058">
                  <c:v>-9.169063000000001</c:v>
                </c:pt>
                <c:pt idx="12059">
                  <c:v>-9.139962999999998</c:v>
                </c:pt>
                <c:pt idx="12060">
                  <c:v>-9.071226999999998</c:v>
                </c:pt>
                <c:pt idx="12061">
                  <c:v>-9.120745000000001</c:v>
                </c:pt>
                <c:pt idx="12062">
                  <c:v>-9.098096</c:v>
                </c:pt>
                <c:pt idx="12063">
                  <c:v>-9.118884</c:v>
                </c:pt>
                <c:pt idx="12064">
                  <c:v>-9.104186</c:v>
                </c:pt>
                <c:pt idx="12065">
                  <c:v>-9.107612</c:v>
                </c:pt>
                <c:pt idx="12066">
                  <c:v>-9.092959</c:v>
                </c:pt>
                <c:pt idx="12067">
                  <c:v>-9.120583000000003</c:v>
                </c:pt>
                <c:pt idx="12068">
                  <c:v>-9.130635000000001</c:v>
                </c:pt>
                <c:pt idx="12069">
                  <c:v>-9.116766</c:v>
                </c:pt>
                <c:pt idx="12070">
                  <c:v>-9.09844</c:v>
                </c:pt>
                <c:pt idx="12071">
                  <c:v>-9.077387000000003</c:v>
                </c:pt>
                <c:pt idx="12072">
                  <c:v>-9.057236000000004</c:v>
                </c:pt>
                <c:pt idx="12073">
                  <c:v>-9.107737</c:v>
                </c:pt>
                <c:pt idx="12074">
                  <c:v>-9.107443</c:v>
                </c:pt>
                <c:pt idx="12075">
                  <c:v>-9.163036000000005</c:v>
                </c:pt>
                <c:pt idx="12076">
                  <c:v>-9.107741000000001</c:v>
                </c:pt>
                <c:pt idx="12077">
                  <c:v>-9.09113</c:v>
                </c:pt>
                <c:pt idx="12078">
                  <c:v>-9.076527</c:v>
                </c:pt>
                <c:pt idx="12079">
                  <c:v>-9.099107</c:v>
                </c:pt>
                <c:pt idx="12080">
                  <c:v>-9.09356</c:v>
                </c:pt>
                <c:pt idx="12081">
                  <c:v>-9.134011999999998</c:v>
                </c:pt>
                <c:pt idx="12082">
                  <c:v>-9.155262</c:v>
                </c:pt>
                <c:pt idx="12083">
                  <c:v>-9.144884999999998</c:v>
                </c:pt>
                <c:pt idx="12084">
                  <c:v>-9.152855</c:v>
                </c:pt>
                <c:pt idx="12085">
                  <c:v>-9.065042000000005</c:v>
                </c:pt>
                <c:pt idx="12086">
                  <c:v>-9.051029</c:v>
                </c:pt>
                <c:pt idx="12087">
                  <c:v>-9.081984</c:v>
                </c:pt>
                <c:pt idx="12088">
                  <c:v>-9.099644000000004</c:v>
                </c:pt>
                <c:pt idx="12089">
                  <c:v>-9.097622</c:v>
                </c:pt>
                <c:pt idx="12090">
                  <c:v>-9.110346</c:v>
                </c:pt>
                <c:pt idx="12091">
                  <c:v>-9.105964</c:v>
                </c:pt>
                <c:pt idx="12092">
                  <c:v>-9.076387</c:v>
                </c:pt>
                <c:pt idx="12093">
                  <c:v>-9.008849</c:v>
                </c:pt>
                <c:pt idx="12094">
                  <c:v>-9.058097</c:v>
                </c:pt>
                <c:pt idx="12095">
                  <c:v>-9.040933000000001</c:v>
                </c:pt>
                <c:pt idx="12096">
                  <c:v>-8.974977000000001</c:v>
                </c:pt>
                <c:pt idx="12097">
                  <c:v>-8.979053</c:v>
                </c:pt>
                <c:pt idx="12098">
                  <c:v>-9.031237000000001</c:v>
                </c:pt>
                <c:pt idx="12099">
                  <c:v>-8.945891000000001</c:v>
                </c:pt>
                <c:pt idx="12100">
                  <c:v>-8.896787000000006</c:v>
                </c:pt>
                <c:pt idx="12101">
                  <c:v>-8.845698</c:v>
                </c:pt>
                <c:pt idx="12102">
                  <c:v>-8.799209</c:v>
                </c:pt>
                <c:pt idx="12103">
                  <c:v>-8.789397999999998</c:v>
                </c:pt>
                <c:pt idx="12104">
                  <c:v>-8.766760000000001</c:v>
                </c:pt>
                <c:pt idx="12105">
                  <c:v>-8.810357000000001</c:v>
                </c:pt>
                <c:pt idx="12106">
                  <c:v>-8.788096999999998</c:v>
                </c:pt>
                <c:pt idx="12107">
                  <c:v>-8.786501000000001</c:v>
                </c:pt>
                <c:pt idx="12108">
                  <c:v>-8.749852999999998</c:v>
                </c:pt>
                <c:pt idx="12109">
                  <c:v>-8.771985000000001</c:v>
                </c:pt>
                <c:pt idx="12110">
                  <c:v>-8.789197000000001</c:v>
                </c:pt>
                <c:pt idx="12111">
                  <c:v>-8.742435</c:v>
                </c:pt>
                <c:pt idx="12112">
                  <c:v>-8.784265999999998</c:v>
                </c:pt>
                <c:pt idx="12113">
                  <c:v>-8.808881000000001</c:v>
                </c:pt>
                <c:pt idx="12114">
                  <c:v>-8.79593</c:v>
                </c:pt>
                <c:pt idx="12115">
                  <c:v>-8.792603000000001</c:v>
                </c:pt>
                <c:pt idx="12116">
                  <c:v>-8.789867999999998</c:v>
                </c:pt>
                <c:pt idx="12117">
                  <c:v>-8.767446000000004</c:v>
                </c:pt>
                <c:pt idx="12118">
                  <c:v>-8.751274999999997</c:v>
                </c:pt>
                <c:pt idx="12119">
                  <c:v>-8.726508000000001</c:v>
                </c:pt>
                <c:pt idx="12120">
                  <c:v>-8.69508</c:v>
                </c:pt>
                <c:pt idx="12121">
                  <c:v>-8.675863000000001</c:v>
                </c:pt>
                <c:pt idx="12122">
                  <c:v>-8.636184</c:v>
                </c:pt>
                <c:pt idx="12123">
                  <c:v>-8.597729</c:v>
                </c:pt>
                <c:pt idx="12124">
                  <c:v>-8.572027</c:v>
                </c:pt>
                <c:pt idx="12125">
                  <c:v>-8.549062</c:v>
                </c:pt>
                <c:pt idx="12126">
                  <c:v>-8.574462</c:v>
                </c:pt>
                <c:pt idx="12127">
                  <c:v>-8.571927999999997</c:v>
                </c:pt>
                <c:pt idx="12128">
                  <c:v>-8.585754000000004</c:v>
                </c:pt>
                <c:pt idx="12129">
                  <c:v>-8.60318</c:v>
                </c:pt>
                <c:pt idx="12130">
                  <c:v>-8.600453000000003</c:v>
                </c:pt>
                <c:pt idx="12131">
                  <c:v>-8.574719</c:v>
                </c:pt>
                <c:pt idx="12132">
                  <c:v>-8.579061000000001</c:v>
                </c:pt>
                <c:pt idx="12133">
                  <c:v>-8.577476</c:v>
                </c:pt>
                <c:pt idx="12134">
                  <c:v>-8.538978999999994</c:v>
                </c:pt>
                <c:pt idx="12135">
                  <c:v>-8.520561000000001</c:v>
                </c:pt>
                <c:pt idx="12136">
                  <c:v>-8.523496000000005</c:v>
                </c:pt>
                <c:pt idx="12137">
                  <c:v>-8.527946</c:v>
                </c:pt>
                <c:pt idx="12138">
                  <c:v>-8.539370999999997</c:v>
                </c:pt>
                <c:pt idx="12139">
                  <c:v>-8.541766000000001</c:v>
                </c:pt>
                <c:pt idx="12140">
                  <c:v>-8.527069999999998</c:v>
                </c:pt>
                <c:pt idx="12141">
                  <c:v>-8.513984</c:v>
                </c:pt>
                <c:pt idx="12142">
                  <c:v>-8.523320999999997</c:v>
                </c:pt>
                <c:pt idx="12143">
                  <c:v>-8.530525000000001</c:v>
                </c:pt>
                <c:pt idx="12144">
                  <c:v>-8.503478000000001</c:v>
                </c:pt>
                <c:pt idx="12145">
                  <c:v>-8.504610000000001</c:v>
                </c:pt>
                <c:pt idx="12146">
                  <c:v>-8.499292</c:v>
                </c:pt>
                <c:pt idx="12147">
                  <c:v>-8.483275000000001</c:v>
                </c:pt>
                <c:pt idx="12148">
                  <c:v>-8.476006000000007</c:v>
                </c:pt>
                <c:pt idx="12149">
                  <c:v>-8.432002</c:v>
                </c:pt>
                <c:pt idx="12150">
                  <c:v>-8.421149</c:v>
                </c:pt>
                <c:pt idx="12151">
                  <c:v>-8.400765000000001</c:v>
                </c:pt>
                <c:pt idx="12152">
                  <c:v>-8.419935</c:v>
                </c:pt>
                <c:pt idx="12153">
                  <c:v>-8.404352999999998</c:v>
                </c:pt>
                <c:pt idx="12154">
                  <c:v>-8.374436000000008</c:v>
                </c:pt>
                <c:pt idx="12155">
                  <c:v>-8.369473000000002</c:v>
                </c:pt>
                <c:pt idx="12156">
                  <c:v>-8.371754000000002</c:v>
                </c:pt>
                <c:pt idx="12157">
                  <c:v>-8.378154</c:v>
                </c:pt>
                <c:pt idx="12158">
                  <c:v>-8.389702000000005</c:v>
                </c:pt>
                <c:pt idx="12159">
                  <c:v>-8.392246000000007</c:v>
                </c:pt>
                <c:pt idx="12160">
                  <c:v>-8.381935</c:v>
                </c:pt>
                <c:pt idx="12161">
                  <c:v>-8.417978999999998</c:v>
                </c:pt>
                <c:pt idx="12162">
                  <c:v>-8.447592</c:v>
                </c:pt>
                <c:pt idx="12163">
                  <c:v>-8.464808000000001</c:v>
                </c:pt>
                <c:pt idx="12164">
                  <c:v>-8.483110000000003</c:v>
                </c:pt>
                <c:pt idx="12165">
                  <c:v>-8.518614</c:v>
                </c:pt>
                <c:pt idx="12166">
                  <c:v>-8.519922999999998</c:v>
                </c:pt>
                <c:pt idx="12167">
                  <c:v>-8.524046</c:v>
                </c:pt>
                <c:pt idx="12168">
                  <c:v>-8.537619999999998</c:v>
                </c:pt>
                <c:pt idx="12169">
                  <c:v>-8.521546</c:v>
                </c:pt>
                <c:pt idx="12170">
                  <c:v>-8.511412</c:v>
                </c:pt>
                <c:pt idx="12171">
                  <c:v>-8.487064</c:v>
                </c:pt>
                <c:pt idx="12172">
                  <c:v>-8.484424</c:v>
                </c:pt>
                <c:pt idx="12173">
                  <c:v>-8.468657</c:v>
                </c:pt>
                <c:pt idx="12174">
                  <c:v>-8.46838</c:v>
                </c:pt>
                <c:pt idx="12175">
                  <c:v>-8.457275000000001</c:v>
                </c:pt>
                <c:pt idx="12176">
                  <c:v>-8.469355</c:v>
                </c:pt>
                <c:pt idx="12177">
                  <c:v>-8.461998000000001</c:v>
                </c:pt>
                <c:pt idx="12178">
                  <c:v>-8.460249000000002</c:v>
                </c:pt>
                <c:pt idx="12179">
                  <c:v>-8.471472</c:v>
                </c:pt>
                <c:pt idx="12180">
                  <c:v>-8.478681000000003</c:v>
                </c:pt>
                <c:pt idx="12181">
                  <c:v>-8.481160999999998</c:v>
                </c:pt>
                <c:pt idx="12182">
                  <c:v>-8.478827000000001</c:v>
                </c:pt>
                <c:pt idx="12183">
                  <c:v>-8.480583000000004</c:v>
                </c:pt>
                <c:pt idx="12184">
                  <c:v>-8.476416000000005</c:v>
                </c:pt>
                <c:pt idx="12185">
                  <c:v>-8.456795000000004</c:v>
                </c:pt>
                <c:pt idx="12186">
                  <c:v>-8.425806000000004</c:v>
                </c:pt>
                <c:pt idx="12187">
                  <c:v>-8.402858</c:v>
                </c:pt>
                <c:pt idx="12188">
                  <c:v>-8.397459000000004</c:v>
                </c:pt>
                <c:pt idx="12189">
                  <c:v>-8.381310000000001</c:v>
                </c:pt>
                <c:pt idx="12190">
                  <c:v>-8.370768</c:v>
                </c:pt>
                <c:pt idx="12191">
                  <c:v>-8.37024</c:v>
                </c:pt>
                <c:pt idx="12192">
                  <c:v>-8.372314000000002</c:v>
                </c:pt>
                <c:pt idx="12193">
                  <c:v>-8.397156</c:v>
                </c:pt>
                <c:pt idx="12194">
                  <c:v>-8.4084</c:v>
                </c:pt>
                <c:pt idx="12195">
                  <c:v>-8.427154</c:v>
                </c:pt>
                <c:pt idx="12196">
                  <c:v>-8.427707000000001</c:v>
                </c:pt>
                <c:pt idx="12197">
                  <c:v>-8.420207000000001</c:v>
                </c:pt>
                <c:pt idx="12198">
                  <c:v>-8.403156000000002</c:v>
                </c:pt>
                <c:pt idx="12199">
                  <c:v>-8.378148000000001</c:v>
                </c:pt>
                <c:pt idx="12200">
                  <c:v>-8.367238</c:v>
                </c:pt>
                <c:pt idx="12201">
                  <c:v>-8.323372000000001</c:v>
                </c:pt>
                <c:pt idx="12202">
                  <c:v>-8.309245</c:v>
                </c:pt>
                <c:pt idx="12203">
                  <c:v>-8.304795</c:v>
                </c:pt>
                <c:pt idx="12204">
                  <c:v>-8.281610999999998</c:v>
                </c:pt>
                <c:pt idx="12205">
                  <c:v>-8.258159999999998</c:v>
                </c:pt>
                <c:pt idx="12206">
                  <c:v>-8.261860999999997</c:v>
                </c:pt>
                <c:pt idx="12207">
                  <c:v>-8.242923999999998</c:v>
                </c:pt>
                <c:pt idx="12208">
                  <c:v>-8.244615999999998</c:v>
                </c:pt>
                <c:pt idx="12209">
                  <c:v>-8.242513000000001</c:v>
                </c:pt>
                <c:pt idx="12210">
                  <c:v>-8.177067000000001</c:v>
                </c:pt>
                <c:pt idx="12211">
                  <c:v>-8.133432000000002</c:v>
                </c:pt>
                <c:pt idx="12212">
                  <c:v>-8.091878999999998</c:v>
                </c:pt>
                <c:pt idx="12213">
                  <c:v>-8.022587000000006</c:v>
                </c:pt>
                <c:pt idx="12214">
                  <c:v>-7.944575999999997</c:v>
                </c:pt>
                <c:pt idx="12215">
                  <c:v>-7.874372</c:v>
                </c:pt>
                <c:pt idx="12216">
                  <c:v>-7.823779</c:v>
                </c:pt>
                <c:pt idx="12217">
                  <c:v>-7.774334999999997</c:v>
                </c:pt>
                <c:pt idx="12218">
                  <c:v>-7.751969</c:v>
                </c:pt>
                <c:pt idx="12219">
                  <c:v>-7.728061</c:v>
                </c:pt>
                <c:pt idx="12220">
                  <c:v>-7.719251</c:v>
                </c:pt>
                <c:pt idx="12221">
                  <c:v>-7.683461999999999</c:v>
                </c:pt>
                <c:pt idx="12222">
                  <c:v>-7.639349000000001</c:v>
                </c:pt>
                <c:pt idx="12223">
                  <c:v>-7.586173</c:v>
                </c:pt>
                <c:pt idx="12224">
                  <c:v>-7.534567</c:v>
                </c:pt>
                <c:pt idx="12225">
                  <c:v>-7.477465</c:v>
                </c:pt>
                <c:pt idx="12226">
                  <c:v>-7.418468</c:v>
                </c:pt>
                <c:pt idx="12227">
                  <c:v>-7.372878</c:v>
                </c:pt>
                <c:pt idx="12228">
                  <c:v>-7.313663000000001</c:v>
                </c:pt>
                <c:pt idx="12229">
                  <c:v>-7.264849999999997</c:v>
                </c:pt>
                <c:pt idx="12230">
                  <c:v>-7.224704999999996</c:v>
                </c:pt>
                <c:pt idx="12231">
                  <c:v>-7.189274</c:v>
                </c:pt>
                <c:pt idx="12232">
                  <c:v>-7.144244999999997</c:v>
                </c:pt>
                <c:pt idx="12233">
                  <c:v>-7.085241</c:v>
                </c:pt>
                <c:pt idx="12234">
                  <c:v>-7.043809</c:v>
                </c:pt>
                <c:pt idx="12235">
                  <c:v>-7.00649</c:v>
                </c:pt>
                <c:pt idx="12236">
                  <c:v>-6.996692000000002</c:v>
                </c:pt>
                <c:pt idx="12237">
                  <c:v>-6.974511999999997</c:v>
                </c:pt>
                <c:pt idx="12238">
                  <c:v>-6.923384</c:v>
                </c:pt>
                <c:pt idx="12239">
                  <c:v>-6.887576999999997</c:v>
                </c:pt>
                <c:pt idx="12240">
                  <c:v>-6.841199</c:v>
                </c:pt>
                <c:pt idx="12241">
                  <c:v>-6.846415999999997</c:v>
                </c:pt>
                <c:pt idx="12242">
                  <c:v>-6.798739</c:v>
                </c:pt>
                <c:pt idx="12243">
                  <c:v>-6.773855</c:v>
                </c:pt>
                <c:pt idx="12244">
                  <c:v>-6.748059</c:v>
                </c:pt>
                <c:pt idx="12245">
                  <c:v>-6.677279</c:v>
                </c:pt>
                <c:pt idx="12246">
                  <c:v>-6.613803999999997</c:v>
                </c:pt>
                <c:pt idx="12247">
                  <c:v>-6.593715999999997</c:v>
                </c:pt>
                <c:pt idx="12248">
                  <c:v>-6.542769</c:v>
                </c:pt>
                <c:pt idx="12249">
                  <c:v>-6.524794999999996</c:v>
                </c:pt>
                <c:pt idx="12250">
                  <c:v>-6.450299000000001</c:v>
                </c:pt>
                <c:pt idx="12251">
                  <c:v>-6.353118999999998</c:v>
                </c:pt>
                <c:pt idx="12252">
                  <c:v>-6.295571999999997</c:v>
                </c:pt>
                <c:pt idx="12253">
                  <c:v>-6.218217</c:v>
                </c:pt>
                <c:pt idx="12254">
                  <c:v>-6.186414999999997</c:v>
                </c:pt>
                <c:pt idx="12255">
                  <c:v>-6.137530999999996</c:v>
                </c:pt>
                <c:pt idx="12256">
                  <c:v>-6.079779000000002</c:v>
                </c:pt>
                <c:pt idx="12257">
                  <c:v>-6.033298000000002</c:v>
                </c:pt>
                <c:pt idx="12258">
                  <c:v>-5.974224</c:v>
                </c:pt>
                <c:pt idx="12259">
                  <c:v>-5.912825999999997</c:v>
                </c:pt>
                <c:pt idx="12260">
                  <c:v>-5.85903</c:v>
                </c:pt>
                <c:pt idx="12261">
                  <c:v>-5.809921</c:v>
                </c:pt>
                <c:pt idx="12262">
                  <c:v>-5.722723</c:v>
                </c:pt>
                <c:pt idx="12263">
                  <c:v>-5.688505999999997</c:v>
                </c:pt>
                <c:pt idx="12264">
                  <c:v>-5.599175999999997</c:v>
                </c:pt>
                <c:pt idx="12265">
                  <c:v>-5.526948</c:v>
                </c:pt>
                <c:pt idx="12266">
                  <c:v>-5.487186999999997</c:v>
                </c:pt>
                <c:pt idx="12267">
                  <c:v>-5.417862</c:v>
                </c:pt>
                <c:pt idx="12268">
                  <c:v>-5.327005999999995</c:v>
                </c:pt>
                <c:pt idx="12269">
                  <c:v>-5.268605</c:v>
                </c:pt>
                <c:pt idx="12270">
                  <c:v>-5.205308</c:v>
                </c:pt>
                <c:pt idx="12271">
                  <c:v>-5.144366999999997</c:v>
                </c:pt>
                <c:pt idx="12272">
                  <c:v>-5.112698</c:v>
                </c:pt>
                <c:pt idx="12273">
                  <c:v>-5.094087999999996</c:v>
                </c:pt>
                <c:pt idx="12274">
                  <c:v>-5.061828</c:v>
                </c:pt>
                <c:pt idx="12275">
                  <c:v>-4.974293000000002</c:v>
                </c:pt>
                <c:pt idx="12276">
                  <c:v>-4.894296999999997</c:v>
                </c:pt>
                <c:pt idx="12277">
                  <c:v>-4.865026999999998</c:v>
                </c:pt>
                <c:pt idx="12278">
                  <c:v>-4.808891</c:v>
                </c:pt>
                <c:pt idx="12279">
                  <c:v>-4.740465</c:v>
                </c:pt>
                <c:pt idx="12280">
                  <c:v>-4.644123999999997</c:v>
                </c:pt>
                <c:pt idx="12281">
                  <c:v>-4.594999999999997</c:v>
                </c:pt>
                <c:pt idx="12282">
                  <c:v>-4.538483</c:v>
                </c:pt>
                <c:pt idx="12283">
                  <c:v>-4.484920999999997</c:v>
                </c:pt>
                <c:pt idx="12284">
                  <c:v>-4.398664</c:v>
                </c:pt>
                <c:pt idx="12285">
                  <c:v>-4.342956999999996</c:v>
                </c:pt>
                <c:pt idx="12286">
                  <c:v>-4.277703</c:v>
                </c:pt>
                <c:pt idx="12287">
                  <c:v>-4.193994999999996</c:v>
                </c:pt>
                <c:pt idx="12288">
                  <c:v>-4.135464999999997</c:v>
                </c:pt>
                <c:pt idx="12289">
                  <c:v>-4.053446</c:v>
                </c:pt>
                <c:pt idx="12290">
                  <c:v>-3.9604</c:v>
                </c:pt>
                <c:pt idx="12291">
                  <c:v>-3.881448999999997</c:v>
                </c:pt>
                <c:pt idx="12292">
                  <c:v>-3.889102</c:v>
                </c:pt>
                <c:pt idx="12293">
                  <c:v>-3.869282</c:v>
                </c:pt>
                <c:pt idx="12294">
                  <c:v>-3.839021999999999</c:v>
                </c:pt>
                <c:pt idx="12295">
                  <c:v>-3.783229000000001</c:v>
                </c:pt>
                <c:pt idx="12296">
                  <c:v>-3.703686</c:v>
                </c:pt>
                <c:pt idx="12297">
                  <c:v>-3.632487999999999</c:v>
                </c:pt>
                <c:pt idx="12298">
                  <c:v>-3.527538000000001</c:v>
                </c:pt>
                <c:pt idx="12299">
                  <c:v>-3.466000999999999</c:v>
                </c:pt>
                <c:pt idx="12300">
                  <c:v>-3.399322999999998</c:v>
                </c:pt>
                <c:pt idx="12301">
                  <c:v>-3.32837</c:v>
                </c:pt>
                <c:pt idx="12302">
                  <c:v>-3.361654999999998</c:v>
                </c:pt>
                <c:pt idx="12303">
                  <c:v>-3.585127000000001</c:v>
                </c:pt>
                <c:pt idx="12304">
                  <c:v>-3.741257</c:v>
                </c:pt>
                <c:pt idx="12305">
                  <c:v>-3.806732</c:v>
                </c:pt>
                <c:pt idx="12306">
                  <c:v>-3.794722</c:v>
                </c:pt>
                <c:pt idx="12307">
                  <c:v>-3.775023</c:v>
                </c:pt>
                <c:pt idx="12308">
                  <c:v>-3.686023</c:v>
                </c:pt>
                <c:pt idx="12309">
                  <c:v>-3.64449</c:v>
                </c:pt>
                <c:pt idx="12310">
                  <c:v>-3.611000999999998</c:v>
                </c:pt>
                <c:pt idx="12311">
                  <c:v>-3.570545999999998</c:v>
                </c:pt>
                <c:pt idx="12312">
                  <c:v>-3.501821</c:v>
                </c:pt>
                <c:pt idx="12313">
                  <c:v>-3.487129</c:v>
                </c:pt>
                <c:pt idx="12314">
                  <c:v>-3.435558999999998</c:v>
                </c:pt>
                <c:pt idx="12315">
                  <c:v>-3.403071</c:v>
                </c:pt>
                <c:pt idx="12316">
                  <c:v>-3.363733</c:v>
                </c:pt>
                <c:pt idx="12317">
                  <c:v>-3.289562</c:v>
                </c:pt>
                <c:pt idx="12318">
                  <c:v>-3.22168</c:v>
                </c:pt>
                <c:pt idx="12319">
                  <c:v>-3.208245</c:v>
                </c:pt>
                <c:pt idx="12320">
                  <c:v>-3.166824</c:v>
                </c:pt>
                <c:pt idx="12321">
                  <c:v>-3.114961</c:v>
                </c:pt>
                <c:pt idx="12322">
                  <c:v>-3.056879999999998</c:v>
                </c:pt>
                <c:pt idx="12323">
                  <c:v>-3.020252</c:v>
                </c:pt>
                <c:pt idx="12324">
                  <c:v>-2.970194</c:v>
                </c:pt>
                <c:pt idx="12325">
                  <c:v>-2.914793</c:v>
                </c:pt>
                <c:pt idx="12326">
                  <c:v>-2.877602999999998</c:v>
                </c:pt>
                <c:pt idx="12327">
                  <c:v>-2.836780999999998</c:v>
                </c:pt>
                <c:pt idx="12328">
                  <c:v>-2.803726</c:v>
                </c:pt>
                <c:pt idx="12329">
                  <c:v>-2.775293</c:v>
                </c:pt>
                <c:pt idx="12330">
                  <c:v>-2.774586</c:v>
                </c:pt>
                <c:pt idx="12331">
                  <c:v>-2.750698</c:v>
                </c:pt>
                <c:pt idx="12332">
                  <c:v>-2.709463</c:v>
                </c:pt>
                <c:pt idx="12333">
                  <c:v>-2.646308</c:v>
                </c:pt>
                <c:pt idx="12334">
                  <c:v>-2.569896</c:v>
                </c:pt>
                <c:pt idx="12335">
                  <c:v>-2.518077999999999</c:v>
                </c:pt>
                <c:pt idx="12336">
                  <c:v>-2.481799</c:v>
                </c:pt>
                <c:pt idx="12337">
                  <c:v>-2.443004</c:v>
                </c:pt>
                <c:pt idx="12338">
                  <c:v>-2.396739999999998</c:v>
                </c:pt>
                <c:pt idx="12339">
                  <c:v>-2.355257999999997</c:v>
                </c:pt>
                <c:pt idx="12340">
                  <c:v>-2.298028</c:v>
                </c:pt>
                <c:pt idx="12341">
                  <c:v>-2.228030000000001</c:v>
                </c:pt>
                <c:pt idx="12342">
                  <c:v>-2.172415999999998</c:v>
                </c:pt>
                <c:pt idx="12343">
                  <c:v>-2.121312</c:v>
                </c:pt>
                <c:pt idx="12344">
                  <c:v>-2.053005999999999</c:v>
                </c:pt>
                <c:pt idx="12345">
                  <c:v>-1.98905</c:v>
                </c:pt>
                <c:pt idx="12346">
                  <c:v>-1.922736</c:v>
                </c:pt>
                <c:pt idx="12347">
                  <c:v>-1.859453</c:v>
                </c:pt>
                <c:pt idx="12348">
                  <c:v>-1.807715</c:v>
                </c:pt>
                <c:pt idx="12349">
                  <c:v>-1.761832</c:v>
                </c:pt>
                <c:pt idx="12350">
                  <c:v>-1.737749</c:v>
                </c:pt>
                <c:pt idx="12351">
                  <c:v>-1.724495</c:v>
                </c:pt>
                <c:pt idx="12352">
                  <c:v>-1.699033</c:v>
                </c:pt>
                <c:pt idx="12353">
                  <c:v>-1.669062</c:v>
                </c:pt>
                <c:pt idx="12354">
                  <c:v>-1.624413</c:v>
                </c:pt>
                <c:pt idx="12355">
                  <c:v>-1.600432</c:v>
                </c:pt>
                <c:pt idx="12356">
                  <c:v>-1.581947</c:v>
                </c:pt>
                <c:pt idx="12357">
                  <c:v>-1.600449</c:v>
                </c:pt>
                <c:pt idx="12358">
                  <c:v>-1.624637</c:v>
                </c:pt>
                <c:pt idx="12359">
                  <c:v>-1.65967</c:v>
                </c:pt>
                <c:pt idx="12360">
                  <c:v>-1.666889</c:v>
                </c:pt>
                <c:pt idx="12361">
                  <c:v>-1.657457</c:v>
                </c:pt>
                <c:pt idx="12362">
                  <c:v>-1.625269</c:v>
                </c:pt>
                <c:pt idx="12363">
                  <c:v>-1.571168</c:v>
                </c:pt>
                <c:pt idx="12364">
                  <c:v>-1.539059</c:v>
                </c:pt>
                <c:pt idx="12365">
                  <c:v>-1.502206</c:v>
                </c:pt>
                <c:pt idx="12366">
                  <c:v>-1.474957</c:v>
                </c:pt>
                <c:pt idx="12367">
                  <c:v>-1.458519</c:v>
                </c:pt>
                <c:pt idx="12368">
                  <c:v>-1.467113</c:v>
                </c:pt>
                <c:pt idx="12369">
                  <c:v>-1.461584999999999</c:v>
                </c:pt>
                <c:pt idx="12370">
                  <c:v>-1.438011</c:v>
                </c:pt>
                <c:pt idx="12371">
                  <c:v>-1.426088</c:v>
                </c:pt>
                <c:pt idx="12372">
                  <c:v>-1.39418</c:v>
                </c:pt>
                <c:pt idx="12373">
                  <c:v>-1.389226</c:v>
                </c:pt>
                <c:pt idx="12374">
                  <c:v>-1.363378</c:v>
                </c:pt>
                <c:pt idx="12375">
                  <c:v>-1.348116</c:v>
                </c:pt>
                <c:pt idx="12376">
                  <c:v>-1.30575</c:v>
                </c:pt>
                <c:pt idx="12377">
                  <c:v>-1.2878</c:v>
                </c:pt>
                <c:pt idx="12378">
                  <c:v>-1.275690999999999</c:v>
                </c:pt>
                <c:pt idx="12379">
                  <c:v>-1.266324999999999</c:v>
                </c:pt>
                <c:pt idx="12380">
                  <c:v>-1.250443</c:v>
                </c:pt>
                <c:pt idx="12381">
                  <c:v>-1.264162</c:v>
                </c:pt>
                <c:pt idx="12382">
                  <c:v>-1.312719</c:v>
                </c:pt>
                <c:pt idx="12383">
                  <c:v>-1.36366</c:v>
                </c:pt>
                <c:pt idx="12384">
                  <c:v>-1.378935</c:v>
                </c:pt>
                <c:pt idx="12385">
                  <c:v>-1.377633</c:v>
                </c:pt>
                <c:pt idx="12386">
                  <c:v>-1.381193</c:v>
                </c:pt>
                <c:pt idx="12387">
                  <c:v>-1.405932999999999</c:v>
                </c:pt>
                <c:pt idx="12388">
                  <c:v>-1.410278</c:v>
                </c:pt>
                <c:pt idx="12389">
                  <c:v>-1.409052</c:v>
                </c:pt>
                <c:pt idx="12390">
                  <c:v>-1.42355</c:v>
                </c:pt>
                <c:pt idx="12391">
                  <c:v>-1.371073</c:v>
                </c:pt>
                <c:pt idx="12392">
                  <c:v>-1.30084</c:v>
                </c:pt>
                <c:pt idx="12393">
                  <c:v>-1.24648</c:v>
                </c:pt>
                <c:pt idx="12394">
                  <c:v>-1.12882</c:v>
                </c:pt>
                <c:pt idx="12395">
                  <c:v>-1.027082</c:v>
                </c:pt>
                <c:pt idx="12396">
                  <c:v>-1.000785</c:v>
                </c:pt>
                <c:pt idx="12397">
                  <c:v>-1.04792</c:v>
                </c:pt>
                <c:pt idx="12398">
                  <c:v>-1.141979</c:v>
                </c:pt>
                <c:pt idx="12399">
                  <c:v>-1.149381</c:v>
                </c:pt>
                <c:pt idx="12400">
                  <c:v>-1.135081</c:v>
                </c:pt>
                <c:pt idx="12401">
                  <c:v>-1.103366</c:v>
                </c:pt>
                <c:pt idx="12402">
                  <c:v>-1.096286</c:v>
                </c:pt>
                <c:pt idx="12403">
                  <c:v>-1.006585</c:v>
                </c:pt>
                <c:pt idx="12404">
                  <c:v>-0.9550831</c:v>
                </c:pt>
                <c:pt idx="12405">
                  <c:v>-0.9298745</c:v>
                </c:pt>
                <c:pt idx="12406">
                  <c:v>-0.9083315</c:v>
                </c:pt>
                <c:pt idx="12407">
                  <c:v>-0.980944</c:v>
                </c:pt>
                <c:pt idx="12408">
                  <c:v>-1.088815</c:v>
                </c:pt>
                <c:pt idx="12409">
                  <c:v>-1.097319</c:v>
                </c:pt>
                <c:pt idx="12410">
                  <c:v>-1.123687</c:v>
                </c:pt>
                <c:pt idx="12411">
                  <c:v>-1.127437</c:v>
                </c:pt>
                <c:pt idx="12412">
                  <c:v>-1.111276</c:v>
                </c:pt>
                <c:pt idx="12413">
                  <c:v>-1.110327</c:v>
                </c:pt>
                <c:pt idx="12414">
                  <c:v>-1.111363</c:v>
                </c:pt>
                <c:pt idx="12415">
                  <c:v>-1.094504</c:v>
                </c:pt>
                <c:pt idx="12416">
                  <c:v>-1.118781</c:v>
                </c:pt>
                <c:pt idx="12417">
                  <c:v>-1.085579</c:v>
                </c:pt>
                <c:pt idx="12418">
                  <c:v>-1.081545</c:v>
                </c:pt>
                <c:pt idx="12419">
                  <c:v>-1.06431</c:v>
                </c:pt>
                <c:pt idx="12420">
                  <c:v>-1.057107</c:v>
                </c:pt>
                <c:pt idx="12421">
                  <c:v>-1.017436999999999</c:v>
                </c:pt>
                <c:pt idx="12422">
                  <c:v>-1.046669</c:v>
                </c:pt>
                <c:pt idx="12423">
                  <c:v>-1.038132</c:v>
                </c:pt>
                <c:pt idx="12424">
                  <c:v>-1.053056</c:v>
                </c:pt>
                <c:pt idx="12425">
                  <c:v>-1.025177</c:v>
                </c:pt>
                <c:pt idx="12426">
                  <c:v>-0.9483962</c:v>
                </c:pt>
                <c:pt idx="12427">
                  <c:v>-0.9349527</c:v>
                </c:pt>
                <c:pt idx="12428">
                  <c:v>-0.9398337</c:v>
                </c:pt>
                <c:pt idx="12429">
                  <c:v>-0.9140528</c:v>
                </c:pt>
                <c:pt idx="12430">
                  <c:v>-0.8987059</c:v>
                </c:pt>
                <c:pt idx="12431">
                  <c:v>-0.8799743</c:v>
                </c:pt>
                <c:pt idx="12432">
                  <c:v>-0.8422205</c:v>
                </c:pt>
                <c:pt idx="12433">
                  <c:v>-0.8011214</c:v>
                </c:pt>
                <c:pt idx="12434">
                  <c:v>-0.8410494</c:v>
                </c:pt>
                <c:pt idx="12435">
                  <c:v>-0.8146431</c:v>
                </c:pt>
                <c:pt idx="12436">
                  <c:v>-0.7905736</c:v>
                </c:pt>
                <c:pt idx="12437">
                  <c:v>-0.7399216</c:v>
                </c:pt>
                <c:pt idx="12438">
                  <c:v>-0.7386889</c:v>
                </c:pt>
                <c:pt idx="12439">
                  <c:v>-0.7573923</c:v>
                </c:pt>
                <c:pt idx="12440">
                  <c:v>-0.7467319</c:v>
                </c:pt>
                <c:pt idx="12441">
                  <c:v>-0.7476704</c:v>
                </c:pt>
                <c:pt idx="12442">
                  <c:v>-0.740038</c:v>
                </c:pt>
                <c:pt idx="12443">
                  <c:v>-0.6993035</c:v>
                </c:pt>
                <c:pt idx="12444">
                  <c:v>-0.6892348</c:v>
                </c:pt>
                <c:pt idx="12445">
                  <c:v>-0.6884845</c:v>
                </c:pt>
                <c:pt idx="12446">
                  <c:v>-0.6221144</c:v>
                </c:pt>
                <c:pt idx="12447">
                  <c:v>-0.6448303</c:v>
                </c:pt>
                <c:pt idx="12448">
                  <c:v>-0.6982225</c:v>
                </c:pt>
                <c:pt idx="12449">
                  <c:v>-0.7104917</c:v>
                </c:pt>
                <c:pt idx="12450">
                  <c:v>-0.7658572</c:v>
                </c:pt>
                <c:pt idx="12451">
                  <c:v>-0.8024055</c:v>
                </c:pt>
                <c:pt idx="12452">
                  <c:v>-0.8305238</c:v>
                </c:pt>
                <c:pt idx="12453">
                  <c:v>-0.8827502</c:v>
                </c:pt>
                <c:pt idx="12454">
                  <c:v>-0.9239913</c:v>
                </c:pt>
                <c:pt idx="12455">
                  <c:v>-0.9886945</c:v>
                </c:pt>
                <c:pt idx="12456">
                  <c:v>-1.02994</c:v>
                </c:pt>
                <c:pt idx="12457">
                  <c:v>-1.055209</c:v>
                </c:pt>
                <c:pt idx="12458">
                  <c:v>-1.078053</c:v>
                </c:pt>
                <c:pt idx="12459">
                  <c:v>-1.113561</c:v>
                </c:pt>
                <c:pt idx="12460">
                  <c:v>-1.143481</c:v>
                </c:pt>
                <c:pt idx="12461">
                  <c:v>-1.146317</c:v>
                </c:pt>
                <c:pt idx="12462">
                  <c:v>-1.184039</c:v>
                </c:pt>
                <c:pt idx="12463">
                  <c:v>-1.209930999999999</c:v>
                </c:pt>
                <c:pt idx="12464">
                  <c:v>-1.233984</c:v>
                </c:pt>
                <c:pt idx="12465">
                  <c:v>-1.250583</c:v>
                </c:pt>
                <c:pt idx="12466">
                  <c:v>-1.305393999999999</c:v>
                </c:pt>
                <c:pt idx="12467">
                  <c:v>-1.319614</c:v>
                </c:pt>
                <c:pt idx="12468">
                  <c:v>-1.35267</c:v>
                </c:pt>
                <c:pt idx="12469">
                  <c:v>-1.394817</c:v>
                </c:pt>
                <c:pt idx="12470">
                  <c:v>-1.506458</c:v>
                </c:pt>
                <c:pt idx="12471">
                  <c:v>-1.541443</c:v>
                </c:pt>
                <c:pt idx="12472">
                  <c:v>-1.52611</c:v>
                </c:pt>
                <c:pt idx="12473">
                  <c:v>-1.624523</c:v>
                </c:pt>
                <c:pt idx="12474">
                  <c:v>-1.705391</c:v>
                </c:pt>
                <c:pt idx="12475">
                  <c:v>-1.718316</c:v>
                </c:pt>
                <c:pt idx="12476">
                  <c:v>-1.685679</c:v>
                </c:pt>
                <c:pt idx="12477">
                  <c:v>-1.677279</c:v>
                </c:pt>
                <c:pt idx="12478">
                  <c:v>-1.662248</c:v>
                </c:pt>
                <c:pt idx="12479">
                  <c:v>-1.676738</c:v>
                </c:pt>
                <c:pt idx="12480">
                  <c:v>-1.687057</c:v>
                </c:pt>
                <c:pt idx="12481">
                  <c:v>-1.689429</c:v>
                </c:pt>
                <c:pt idx="12482">
                  <c:v>-1.69857</c:v>
                </c:pt>
                <c:pt idx="12483">
                  <c:v>-1.703588</c:v>
                </c:pt>
                <c:pt idx="12484">
                  <c:v>-1.731791</c:v>
                </c:pt>
                <c:pt idx="12485">
                  <c:v>-1.650964</c:v>
                </c:pt>
                <c:pt idx="12486">
                  <c:v>-1.638734</c:v>
                </c:pt>
                <c:pt idx="12487">
                  <c:v>-1.606512</c:v>
                </c:pt>
                <c:pt idx="12488">
                  <c:v>-1.646192</c:v>
                </c:pt>
                <c:pt idx="12489">
                  <c:v>-1.654474</c:v>
                </c:pt>
                <c:pt idx="12490">
                  <c:v>-1.674003</c:v>
                </c:pt>
                <c:pt idx="12491">
                  <c:v>-1.68328</c:v>
                </c:pt>
                <c:pt idx="12492">
                  <c:v>-1.710394</c:v>
                </c:pt>
                <c:pt idx="12493">
                  <c:v>-1.730791</c:v>
                </c:pt>
                <c:pt idx="12494">
                  <c:v>-1.724242</c:v>
                </c:pt>
                <c:pt idx="12495">
                  <c:v>-1.744249</c:v>
                </c:pt>
                <c:pt idx="12496">
                  <c:v>-1.750409</c:v>
                </c:pt>
                <c:pt idx="12497">
                  <c:v>-1.805133</c:v>
                </c:pt>
                <c:pt idx="12498">
                  <c:v>-1.810074</c:v>
                </c:pt>
                <c:pt idx="12499">
                  <c:v>-1.804439</c:v>
                </c:pt>
                <c:pt idx="12500">
                  <c:v>-1.809437</c:v>
                </c:pt>
                <c:pt idx="12501">
                  <c:v>-1.833217</c:v>
                </c:pt>
                <c:pt idx="12502">
                  <c:v>-1.824092</c:v>
                </c:pt>
                <c:pt idx="12503">
                  <c:v>-1.754056</c:v>
                </c:pt>
                <c:pt idx="12504">
                  <c:v>-1.773618</c:v>
                </c:pt>
                <c:pt idx="12505">
                  <c:v>-1.759472</c:v>
                </c:pt>
                <c:pt idx="12506">
                  <c:v>-1.776417</c:v>
                </c:pt>
                <c:pt idx="12507">
                  <c:v>-1.809390999999999</c:v>
                </c:pt>
                <c:pt idx="12508">
                  <c:v>-1.83144</c:v>
                </c:pt>
                <c:pt idx="12509">
                  <c:v>-1.802292</c:v>
                </c:pt>
                <c:pt idx="12510">
                  <c:v>-1.776009</c:v>
                </c:pt>
                <c:pt idx="12511">
                  <c:v>-1.755956</c:v>
                </c:pt>
                <c:pt idx="12512">
                  <c:v>-1.766533</c:v>
                </c:pt>
                <c:pt idx="12513">
                  <c:v>-1.767902</c:v>
                </c:pt>
                <c:pt idx="12514">
                  <c:v>-1.758897</c:v>
                </c:pt>
                <c:pt idx="12515">
                  <c:v>-1.726191</c:v>
                </c:pt>
                <c:pt idx="12516">
                  <c:v>-1.723496</c:v>
                </c:pt>
                <c:pt idx="12517">
                  <c:v>-1.6947</c:v>
                </c:pt>
                <c:pt idx="12518">
                  <c:v>-1.653969</c:v>
                </c:pt>
                <c:pt idx="12519">
                  <c:v>-1.549126999999999</c:v>
                </c:pt>
                <c:pt idx="12520">
                  <c:v>-1.480938</c:v>
                </c:pt>
                <c:pt idx="12521">
                  <c:v>-1.495298</c:v>
                </c:pt>
                <c:pt idx="12522">
                  <c:v>-1.590747</c:v>
                </c:pt>
                <c:pt idx="12523">
                  <c:v>-1.608022</c:v>
                </c:pt>
                <c:pt idx="12524">
                  <c:v>-1.558095</c:v>
                </c:pt>
                <c:pt idx="12525">
                  <c:v>-1.54623</c:v>
                </c:pt>
                <c:pt idx="12526">
                  <c:v>-1.523744999999999</c:v>
                </c:pt>
                <c:pt idx="12527">
                  <c:v>-1.466808</c:v>
                </c:pt>
                <c:pt idx="12528">
                  <c:v>-1.418236</c:v>
                </c:pt>
                <c:pt idx="12529">
                  <c:v>-1.405076999999999</c:v>
                </c:pt>
                <c:pt idx="12530">
                  <c:v>-1.451022</c:v>
                </c:pt>
                <c:pt idx="12531">
                  <c:v>-1.463508</c:v>
                </c:pt>
                <c:pt idx="12532">
                  <c:v>-1.473586</c:v>
                </c:pt>
                <c:pt idx="12533">
                  <c:v>-1.462965</c:v>
                </c:pt>
                <c:pt idx="12534">
                  <c:v>-1.454516</c:v>
                </c:pt>
                <c:pt idx="12535">
                  <c:v>-1.459693999999999</c:v>
                </c:pt>
                <c:pt idx="12536">
                  <c:v>-1.468517</c:v>
                </c:pt>
                <c:pt idx="12537">
                  <c:v>-1.449705999999999</c:v>
                </c:pt>
                <c:pt idx="12538">
                  <c:v>-1.438303</c:v>
                </c:pt>
                <c:pt idx="12539">
                  <c:v>-1.438662</c:v>
                </c:pt>
                <c:pt idx="12540">
                  <c:v>-1.456279</c:v>
                </c:pt>
                <c:pt idx="12541">
                  <c:v>-1.455746</c:v>
                </c:pt>
                <c:pt idx="12542">
                  <c:v>-1.473489</c:v>
                </c:pt>
                <c:pt idx="12543">
                  <c:v>-1.474669</c:v>
                </c:pt>
                <c:pt idx="12544">
                  <c:v>-1.491077</c:v>
                </c:pt>
                <c:pt idx="12545">
                  <c:v>-1.491143</c:v>
                </c:pt>
                <c:pt idx="12546">
                  <c:v>-1.502661999999999</c:v>
                </c:pt>
                <c:pt idx="12547">
                  <c:v>-1.516252</c:v>
                </c:pt>
                <c:pt idx="12548">
                  <c:v>-1.514326</c:v>
                </c:pt>
                <c:pt idx="12549">
                  <c:v>-1.525716</c:v>
                </c:pt>
                <c:pt idx="12550">
                  <c:v>-1.537513</c:v>
                </c:pt>
                <c:pt idx="12551">
                  <c:v>-1.527598999999999</c:v>
                </c:pt>
                <c:pt idx="12552">
                  <c:v>-1.560095</c:v>
                </c:pt>
                <c:pt idx="12553">
                  <c:v>-1.558328</c:v>
                </c:pt>
                <c:pt idx="12554">
                  <c:v>-1.578446</c:v>
                </c:pt>
                <c:pt idx="12555">
                  <c:v>-1.572626</c:v>
                </c:pt>
                <c:pt idx="12556">
                  <c:v>-1.566308</c:v>
                </c:pt>
                <c:pt idx="12557">
                  <c:v>-1.584861</c:v>
                </c:pt>
                <c:pt idx="12558">
                  <c:v>-1.611523</c:v>
                </c:pt>
                <c:pt idx="12559">
                  <c:v>-1.613664999999999</c:v>
                </c:pt>
                <c:pt idx="12560">
                  <c:v>-1.616891</c:v>
                </c:pt>
                <c:pt idx="12561">
                  <c:v>-1.624922</c:v>
                </c:pt>
                <c:pt idx="12562">
                  <c:v>-1.636517</c:v>
                </c:pt>
                <c:pt idx="12563">
                  <c:v>-1.618722</c:v>
                </c:pt>
                <c:pt idx="12564">
                  <c:v>-1.59701</c:v>
                </c:pt>
                <c:pt idx="12565">
                  <c:v>-1.630073</c:v>
                </c:pt>
                <c:pt idx="12566">
                  <c:v>-1.641793</c:v>
                </c:pt>
                <c:pt idx="12567">
                  <c:v>-1.665546</c:v>
                </c:pt>
                <c:pt idx="12568">
                  <c:v>-1.676608</c:v>
                </c:pt>
                <c:pt idx="12569">
                  <c:v>-1.662951</c:v>
                </c:pt>
                <c:pt idx="12570">
                  <c:v>-1.653275</c:v>
                </c:pt>
                <c:pt idx="12571">
                  <c:v>-1.642004</c:v>
                </c:pt>
                <c:pt idx="12572">
                  <c:v>-1.640112</c:v>
                </c:pt>
                <c:pt idx="12573">
                  <c:v>-1.642042</c:v>
                </c:pt>
                <c:pt idx="12574">
                  <c:v>-1.657373</c:v>
                </c:pt>
                <c:pt idx="12575">
                  <c:v>-1.659587</c:v>
                </c:pt>
                <c:pt idx="12576">
                  <c:v>-1.640078</c:v>
                </c:pt>
                <c:pt idx="12577">
                  <c:v>-1.620661</c:v>
                </c:pt>
                <c:pt idx="12578">
                  <c:v>-1.60255</c:v>
                </c:pt>
                <c:pt idx="12579">
                  <c:v>-1.617928999999999</c:v>
                </c:pt>
                <c:pt idx="12580">
                  <c:v>-1.637281</c:v>
                </c:pt>
                <c:pt idx="12581">
                  <c:v>-1.62815</c:v>
                </c:pt>
                <c:pt idx="12582">
                  <c:v>-1.618448</c:v>
                </c:pt>
                <c:pt idx="12583">
                  <c:v>-1.601933999999999</c:v>
                </c:pt>
                <c:pt idx="12584">
                  <c:v>-1.589005</c:v>
                </c:pt>
                <c:pt idx="12585">
                  <c:v>-1.589896</c:v>
                </c:pt>
                <c:pt idx="12586">
                  <c:v>-1.590412</c:v>
                </c:pt>
                <c:pt idx="12587">
                  <c:v>-1.586211</c:v>
                </c:pt>
                <c:pt idx="12588">
                  <c:v>-1.565337</c:v>
                </c:pt>
                <c:pt idx="12589">
                  <c:v>-1.556041</c:v>
                </c:pt>
                <c:pt idx="12590">
                  <c:v>-1.550431</c:v>
                </c:pt>
                <c:pt idx="12591">
                  <c:v>-1.511565</c:v>
                </c:pt>
                <c:pt idx="12592">
                  <c:v>-1.458954</c:v>
                </c:pt>
                <c:pt idx="12593">
                  <c:v>-1.406871999999999</c:v>
                </c:pt>
                <c:pt idx="12594">
                  <c:v>-1.418413</c:v>
                </c:pt>
                <c:pt idx="12595">
                  <c:v>-1.435246</c:v>
                </c:pt>
                <c:pt idx="12596">
                  <c:v>-1.417320999999999</c:v>
                </c:pt>
                <c:pt idx="12597">
                  <c:v>-1.411917</c:v>
                </c:pt>
                <c:pt idx="12598">
                  <c:v>-1.373155</c:v>
                </c:pt>
                <c:pt idx="12599">
                  <c:v>-1.364383</c:v>
                </c:pt>
                <c:pt idx="12600">
                  <c:v>-1.358939</c:v>
                </c:pt>
                <c:pt idx="12601">
                  <c:v>-1.389537</c:v>
                </c:pt>
                <c:pt idx="12602">
                  <c:v>-1.504801</c:v>
                </c:pt>
                <c:pt idx="12603">
                  <c:v>-1.491983</c:v>
                </c:pt>
                <c:pt idx="12604">
                  <c:v>-1.456966</c:v>
                </c:pt>
                <c:pt idx="12605">
                  <c:v>-1.453284</c:v>
                </c:pt>
                <c:pt idx="12606">
                  <c:v>-1.44719</c:v>
                </c:pt>
                <c:pt idx="12607">
                  <c:v>-1.46414</c:v>
                </c:pt>
                <c:pt idx="12608">
                  <c:v>-1.519309</c:v>
                </c:pt>
                <c:pt idx="12609">
                  <c:v>-1.502968</c:v>
                </c:pt>
                <c:pt idx="12610">
                  <c:v>-1.613791999999999</c:v>
                </c:pt>
                <c:pt idx="12611">
                  <c:v>-1.679405</c:v>
                </c:pt>
                <c:pt idx="12612">
                  <c:v>-1.679503</c:v>
                </c:pt>
                <c:pt idx="12613">
                  <c:v>-1.686688</c:v>
                </c:pt>
                <c:pt idx="12614">
                  <c:v>-1.723418</c:v>
                </c:pt>
                <c:pt idx="12615">
                  <c:v>-1.723826</c:v>
                </c:pt>
                <c:pt idx="12616">
                  <c:v>-1.736031</c:v>
                </c:pt>
                <c:pt idx="12617">
                  <c:v>-1.69499</c:v>
                </c:pt>
                <c:pt idx="12618">
                  <c:v>-1.679186</c:v>
                </c:pt>
                <c:pt idx="12619">
                  <c:v>-1.717261</c:v>
                </c:pt>
                <c:pt idx="12620">
                  <c:v>-1.769531</c:v>
                </c:pt>
                <c:pt idx="12621">
                  <c:v>-1.773347</c:v>
                </c:pt>
                <c:pt idx="12622">
                  <c:v>-1.754025</c:v>
                </c:pt>
                <c:pt idx="12623">
                  <c:v>-1.74588</c:v>
                </c:pt>
                <c:pt idx="12624">
                  <c:v>-1.736968</c:v>
                </c:pt>
                <c:pt idx="12625">
                  <c:v>-1.750405</c:v>
                </c:pt>
                <c:pt idx="12626">
                  <c:v>-1.731771</c:v>
                </c:pt>
                <c:pt idx="12627">
                  <c:v>-1.727427</c:v>
                </c:pt>
                <c:pt idx="12628">
                  <c:v>-1.590101</c:v>
                </c:pt>
                <c:pt idx="12629">
                  <c:v>-1.644622</c:v>
                </c:pt>
                <c:pt idx="12630">
                  <c:v>-1.634338</c:v>
                </c:pt>
                <c:pt idx="12631">
                  <c:v>-1.644766</c:v>
                </c:pt>
                <c:pt idx="12632">
                  <c:v>-1.719202</c:v>
                </c:pt>
                <c:pt idx="12633">
                  <c:v>-1.743378</c:v>
                </c:pt>
                <c:pt idx="12634">
                  <c:v>-1.690323</c:v>
                </c:pt>
                <c:pt idx="12635">
                  <c:v>-1.650196</c:v>
                </c:pt>
                <c:pt idx="12636">
                  <c:v>-1.503967</c:v>
                </c:pt>
                <c:pt idx="12637">
                  <c:v>-1.611544</c:v>
                </c:pt>
                <c:pt idx="12638">
                  <c:v>-1.546776</c:v>
                </c:pt>
                <c:pt idx="12639">
                  <c:v>-1.608098</c:v>
                </c:pt>
                <c:pt idx="12640">
                  <c:v>-1.662437</c:v>
                </c:pt>
                <c:pt idx="12641">
                  <c:v>-1.648714</c:v>
                </c:pt>
                <c:pt idx="12642">
                  <c:v>-1.681223</c:v>
                </c:pt>
                <c:pt idx="12643">
                  <c:v>-1.649417</c:v>
                </c:pt>
                <c:pt idx="12644">
                  <c:v>-1.682402</c:v>
                </c:pt>
                <c:pt idx="12645">
                  <c:v>-1.669767</c:v>
                </c:pt>
                <c:pt idx="12646">
                  <c:v>-1.678637</c:v>
                </c:pt>
                <c:pt idx="12647">
                  <c:v>-1.71864</c:v>
                </c:pt>
                <c:pt idx="12648">
                  <c:v>-1.686667</c:v>
                </c:pt>
                <c:pt idx="12649">
                  <c:v>-1.713677</c:v>
                </c:pt>
                <c:pt idx="12650">
                  <c:v>-1.653197</c:v>
                </c:pt>
                <c:pt idx="12651">
                  <c:v>-1.496266</c:v>
                </c:pt>
                <c:pt idx="12652">
                  <c:v>-1.397049</c:v>
                </c:pt>
                <c:pt idx="12653">
                  <c:v>-1.470756</c:v>
                </c:pt>
                <c:pt idx="12654">
                  <c:v>-1.504348</c:v>
                </c:pt>
                <c:pt idx="12655">
                  <c:v>-1.552388</c:v>
                </c:pt>
                <c:pt idx="12656">
                  <c:v>-1.513063</c:v>
                </c:pt>
                <c:pt idx="12657">
                  <c:v>-1.461802</c:v>
                </c:pt>
                <c:pt idx="12658">
                  <c:v>-1.478502</c:v>
                </c:pt>
                <c:pt idx="12659">
                  <c:v>-1.347707</c:v>
                </c:pt>
                <c:pt idx="12660">
                  <c:v>-1.255136999999999</c:v>
                </c:pt>
                <c:pt idx="12661">
                  <c:v>-1.250529999999999</c:v>
                </c:pt>
                <c:pt idx="12662">
                  <c:v>-1.220561999999999</c:v>
                </c:pt>
                <c:pt idx="12663">
                  <c:v>-1.186412</c:v>
                </c:pt>
                <c:pt idx="12664">
                  <c:v>-1.14901</c:v>
                </c:pt>
                <c:pt idx="12665">
                  <c:v>-1.146015</c:v>
                </c:pt>
                <c:pt idx="12666">
                  <c:v>-1.162224</c:v>
                </c:pt>
                <c:pt idx="12667">
                  <c:v>-1.173143</c:v>
                </c:pt>
                <c:pt idx="12668">
                  <c:v>-1.201139</c:v>
                </c:pt>
                <c:pt idx="12669">
                  <c:v>-1.176389</c:v>
                </c:pt>
                <c:pt idx="12670">
                  <c:v>-1.172227</c:v>
                </c:pt>
                <c:pt idx="12671">
                  <c:v>-1.179043</c:v>
                </c:pt>
                <c:pt idx="12672">
                  <c:v>-1.196573</c:v>
                </c:pt>
                <c:pt idx="12673">
                  <c:v>-1.168006</c:v>
                </c:pt>
                <c:pt idx="12674">
                  <c:v>-1.105508</c:v>
                </c:pt>
                <c:pt idx="12675">
                  <c:v>-1.060123</c:v>
                </c:pt>
                <c:pt idx="12676">
                  <c:v>-1.060564</c:v>
                </c:pt>
                <c:pt idx="12677">
                  <c:v>-1.087342</c:v>
                </c:pt>
                <c:pt idx="12678">
                  <c:v>-1.151788</c:v>
                </c:pt>
                <c:pt idx="12679">
                  <c:v>-1.180385</c:v>
                </c:pt>
                <c:pt idx="12680">
                  <c:v>-1.250563</c:v>
                </c:pt>
                <c:pt idx="12681">
                  <c:v>-1.304842</c:v>
                </c:pt>
                <c:pt idx="12682">
                  <c:v>-1.298986</c:v>
                </c:pt>
                <c:pt idx="12683">
                  <c:v>-1.294131</c:v>
                </c:pt>
                <c:pt idx="12684">
                  <c:v>-1.304045</c:v>
                </c:pt>
                <c:pt idx="12685">
                  <c:v>-1.348043</c:v>
                </c:pt>
                <c:pt idx="12686">
                  <c:v>-1.384721</c:v>
                </c:pt>
                <c:pt idx="12687">
                  <c:v>-1.440001</c:v>
                </c:pt>
                <c:pt idx="12688">
                  <c:v>-1.505093</c:v>
                </c:pt>
                <c:pt idx="12689">
                  <c:v>-1.54876</c:v>
                </c:pt>
                <c:pt idx="12690">
                  <c:v>-1.576413</c:v>
                </c:pt>
                <c:pt idx="12691">
                  <c:v>-1.580903</c:v>
                </c:pt>
                <c:pt idx="12692">
                  <c:v>-1.563592</c:v>
                </c:pt>
                <c:pt idx="12693">
                  <c:v>-1.501343</c:v>
                </c:pt>
                <c:pt idx="12694">
                  <c:v>-1.438739999999999</c:v>
                </c:pt>
                <c:pt idx="12695">
                  <c:v>-1.405667999999999</c:v>
                </c:pt>
                <c:pt idx="12696">
                  <c:v>-1.386854</c:v>
                </c:pt>
                <c:pt idx="12697">
                  <c:v>-1.373477</c:v>
                </c:pt>
                <c:pt idx="12698">
                  <c:v>-1.359474</c:v>
                </c:pt>
                <c:pt idx="12699">
                  <c:v>-1.357236</c:v>
                </c:pt>
                <c:pt idx="12700">
                  <c:v>-1.36276</c:v>
                </c:pt>
                <c:pt idx="12701">
                  <c:v>-1.387139</c:v>
                </c:pt>
                <c:pt idx="12702">
                  <c:v>-1.406117</c:v>
                </c:pt>
                <c:pt idx="12703">
                  <c:v>-1.430032</c:v>
                </c:pt>
                <c:pt idx="12704">
                  <c:v>-1.454785</c:v>
                </c:pt>
                <c:pt idx="12705">
                  <c:v>-1.488218</c:v>
                </c:pt>
                <c:pt idx="12706">
                  <c:v>-1.516834</c:v>
                </c:pt>
                <c:pt idx="12707">
                  <c:v>-1.54925</c:v>
                </c:pt>
                <c:pt idx="12708">
                  <c:v>-1.567778</c:v>
                </c:pt>
                <c:pt idx="12709">
                  <c:v>-1.532281</c:v>
                </c:pt>
                <c:pt idx="12710">
                  <c:v>-1.500521</c:v>
                </c:pt>
                <c:pt idx="12711">
                  <c:v>-1.482904</c:v>
                </c:pt>
                <c:pt idx="12712">
                  <c:v>-1.474654</c:v>
                </c:pt>
                <c:pt idx="12713">
                  <c:v>-1.475900999999999</c:v>
                </c:pt>
                <c:pt idx="12714">
                  <c:v>-1.47707</c:v>
                </c:pt>
                <c:pt idx="12715">
                  <c:v>-1.443868999999999</c:v>
                </c:pt>
                <c:pt idx="12716">
                  <c:v>-1.412187</c:v>
                </c:pt>
                <c:pt idx="12717">
                  <c:v>-1.420231999999999</c:v>
                </c:pt>
                <c:pt idx="12718">
                  <c:v>-1.450044</c:v>
                </c:pt>
                <c:pt idx="12719">
                  <c:v>-1.484099</c:v>
                </c:pt>
                <c:pt idx="12720">
                  <c:v>-1.532991</c:v>
                </c:pt>
                <c:pt idx="12721">
                  <c:v>-1.571137</c:v>
                </c:pt>
                <c:pt idx="12722">
                  <c:v>-1.593287</c:v>
                </c:pt>
                <c:pt idx="12723">
                  <c:v>-1.624835</c:v>
                </c:pt>
                <c:pt idx="12724">
                  <c:v>-1.649502</c:v>
                </c:pt>
                <c:pt idx="12725">
                  <c:v>-1.667068</c:v>
                </c:pt>
                <c:pt idx="12726">
                  <c:v>-1.678071</c:v>
                </c:pt>
                <c:pt idx="12727">
                  <c:v>-1.693462</c:v>
                </c:pt>
                <c:pt idx="12728">
                  <c:v>-1.746706</c:v>
                </c:pt>
                <c:pt idx="12729">
                  <c:v>-1.79737</c:v>
                </c:pt>
                <c:pt idx="12730">
                  <c:v>-1.830348</c:v>
                </c:pt>
                <c:pt idx="12731">
                  <c:v>-1.878766</c:v>
                </c:pt>
                <c:pt idx="12732">
                  <c:v>-1.951889</c:v>
                </c:pt>
                <c:pt idx="12733">
                  <c:v>-2.001355</c:v>
                </c:pt>
                <c:pt idx="12734">
                  <c:v>-2.084155</c:v>
                </c:pt>
                <c:pt idx="12735">
                  <c:v>-2.141319</c:v>
                </c:pt>
                <c:pt idx="12736">
                  <c:v>-2.200556</c:v>
                </c:pt>
                <c:pt idx="12737">
                  <c:v>-2.281634</c:v>
                </c:pt>
                <c:pt idx="12738">
                  <c:v>-2.342052999999997</c:v>
                </c:pt>
                <c:pt idx="12739">
                  <c:v>-2.414249999999998</c:v>
                </c:pt>
                <c:pt idx="12740">
                  <c:v>-2.48539</c:v>
                </c:pt>
                <c:pt idx="12741">
                  <c:v>-2.544939</c:v>
                </c:pt>
                <c:pt idx="12742">
                  <c:v>-2.638381</c:v>
                </c:pt>
                <c:pt idx="12743">
                  <c:v>-2.712082</c:v>
                </c:pt>
                <c:pt idx="12744">
                  <c:v>-2.771069999999999</c:v>
                </c:pt>
                <c:pt idx="12745">
                  <c:v>-2.852903999999998</c:v>
                </c:pt>
                <c:pt idx="12746">
                  <c:v>-2.912840999999997</c:v>
                </c:pt>
                <c:pt idx="12747">
                  <c:v>-2.995781</c:v>
                </c:pt>
                <c:pt idx="12748">
                  <c:v>-3.076587</c:v>
                </c:pt>
                <c:pt idx="12749">
                  <c:v>-3.113197000000001</c:v>
                </c:pt>
                <c:pt idx="12750">
                  <c:v>-3.162648999999998</c:v>
                </c:pt>
                <c:pt idx="12751">
                  <c:v>-3.207483</c:v>
                </c:pt>
                <c:pt idx="12752">
                  <c:v>-3.282458999999998</c:v>
                </c:pt>
                <c:pt idx="12753">
                  <c:v>-3.351380999999999</c:v>
                </c:pt>
                <c:pt idx="12754">
                  <c:v>-3.448488</c:v>
                </c:pt>
                <c:pt idx="12755">
                  <c:v>-3.524396</c:v>
                </c:pt>
                <c:pt idx="12756">
                  <c:v>-3.561692</c:v>
                </c:pt>
                <c:pt idx="12757">
                  <c:v>-3.633896</c:v>
                </c:pt>
                <c:pt idx="12758">
                  <c:v>-3.612811999999998</c:v>
                </c:pt>
                <c:pt idx="12759">
                  <c:v>-3.679179</c:v>
                </c:pt>
                <c:pt idx="12760">
                  <c:v>-3.778992</c:v>
                </c:pt>
                <c:pt idx="12761">
                  <c:v>-3.815673999999998</c:v>
                </c:pt>
                <c:pt idx="12762">
                  <c:v>-3.876612999999997</c:v>
                </c:pt>
                <c:pt idx="12763">
                  <c:v>-3.977703</c:v>
                </c:pt>
                <c:pt idx="12764">
                  <c:v>-4.032411999999997</c:v>
                </c:pt>
                <c:pt idx="12765">
                  <c:v>-4.108400999999997</c:v>
                </c:pt>
                <c:pt idx="12766">
                  <c:v>-4.148722</c:v>
                </c:pt>
                <c:pt idx="12767">
                  <c:v>-4.199530999999998</c:v>
                </c:pt>
                <c:pt idx="12768">
                  <c:v>-4.213404</c:v>
                </c:pt>
                <c:pt idx="12769">
                  <c:v>-4.209014</c:v>
                </c:pt>
                <c:pt idx="12770">
                  <c:v>-4.238076</c:v>
                </c:pt>
                <c:pt idx="12771">
                  <c:v>-4.271973000000001</c:v>
                </c:pt>
                <c:pt idx="12772">
                  <c:v>-4.312573999999997</c:v>
                </c:pt>
                <c:pt idx="12773">
                  <c:v>-4.357578999999997</c:v>
                </c:pt>
                <c:pt idx="12774">
                  <c:v>-4.397303</c:v>
                </c:pt>
                <c:pt idx="12775">
                  <c:v>-4.458601</c:v>
                </c:pt>
                <c:pt idx="12776">
                  <c:v>-4.453483</c:v>
                </c:pt>
                <c:pt idx="12777">
                  <c:v>-4.41142</c:v>
                </c:pt>
                <c:pt idx="12778">
                  <c:v>-4.429348000000001</c:v>
                </c:pt>
                <c:pt idx="12779">
                  <c:v>-4.453131</c:v>
                </c:pt>
                <c:pt idx="12780">
                  <c:v>-4.503047</c:v>
                </c:pt>
                <c:pt idx="12781">
                  <c:v>-4.564043999999997</c:v>
                </c:pt>
                <c:pt idx="12782">
                  <c:v>-4.637798</c:v>
                </c:pt>
                <c:pt idx="12783">
                  <c:v>-4.695970999999996</c:v>
                </c:pt>
                <c:pt idx="12784">
                  <c:v>-4.749710999999999</c:v>
                </c:pt>
                <c:pt idx="12785">
                  <c:v>-4.803909999999997</c:v>
                </c:pt>
                <c:pt idx="12786">
                  <c:v>-4.864298999999997</c:v>
                </c:pt>
                <c:pt idx="12787">
                  <c:v>-4.873823</c:v>
                </c:pt>
                <c:pt idx="12788">
                  <c:v>-4.914423999999999</c:v>
                </c:pt>
                <c:pt idx="12789">
                  <c:v>-4.875884999999997</c:v>
                </c:pt>
                <c:pt idx="12790">
                  <c:v>-4.855977999999998</c:v>
                </c:pt>
                <c:pt idx="12791">
                  <c:v>-4.868942999999997</c:v>
                </c:pt>
                <c:pt idx="12792">
                  <c:v>-4.893377</c:v>
                </c:pt>
                <c:pt idx="12793">
                  <c:v>-4.904488999999997</c:v>
                </c:pt>
                <c:pt idx="12794">
                  <c:v>-4.895280999999997</c:v>
                </c:pt>
                <c:pt idx="12795">
                  <c:v>-4.927381999999997</c:v>
                </c:pt>
                <c:pt idx="12796">
                  <c:v>-4.975723000000002</c:v>
                </c:pt>
                <c:pt idx="12797">
                  <c:v>-5.005109</c:v>
                </c:pt>
                <c:pt idx="12798">
                  <c:v>-5.034662000000001</c:v>
                </c:pt>
                <c:pt idx="12799">
                  <c:v>-5.069830999999997</c:v>
                </c:pt>
                <c:pt idx="12800">
                  <c:v>-5.133405999999997</c:v>
                </c:pt>
                <c:pt idx="12801">
                  <c:v>-5.211488</c:v>
                </c:pt>
                <c:pt idx="12802">
                  <c:v>-5.277801</c:v>
                </c:pt>
                <c:pt idx="12803">
                  <c:v>-5.359023</c:v>
                </c:pt>
                <c:pt idx="12804">
                  <c:v>-5.423982999999997</c:v>
                </c:pt>
                <c:pt idx="12805">
                  <c:v>-5.495292000000001</c:v>
                </c:pt>
                <c:pt idx="12806">
                  <c:v>-5.575571</c:v>
                </c:pt>
                <c:pt idx="12807">
                  <c:v>-5.645419999999997</c:v>
                </c:pt>
                <c:pt idx="12808">
                  <c:v>-5.716616</c:v>
                </c:pt>
                <c:pt idx="12809">
                  <c:v>-5.771947</c:v>
                </c:pt>
                <c:pt idx="12810">
                  <c:v>-5.814310999999996</c:v>
                </c:pt>
                <c:pt idx="12811">
                  <c:v>-5.860204999999997</c:v>
                </c:pt>
                <c:pt idx="12812">
                  <c:v>-5.927007999999997</c:v>
                </c:pt>
                <c:pt idx="12813">
                  <c:v>-5.998814999999997</c:v>
                </c:pt>
                <c:pt idx="12814">
                  <c:v>-6.053042</c:v>
                </c:pt>
                <c:pt idx="12815">
                  <c:v>-6.131948</c:v>
                </c:pt>
                <c:pt idx="12816">
                  <c:v>-6.216668000000002</c:v>
                </c:pt>
                <c:pt idx="12817">
                  <c:v>-6.291067000000001</c:v>
                </c:pt>
                <c:pt idx="12818">
                  <c:v>-6.356515999999996</c:v>
                </c:pt>
                <c:pt idx="12819">
                  <c:v>-6.404258</c:v>
                </c:pt>
                <c:pt idx="12820">
                  <c:v>-6.462843</c:v>
                </c:pt>
                <c:pt idx="12821">
                  <c:v>-6.518397</c:v>
                </c:pt>
                <c:pt idx="12822">
                  <c:v>-6.564130999999994</c:v>
                </c:pt>
                <c:pt idx="12823">
                  <c:v>-6.619387999999997</c:v>
                </c:pt>
                <c:pt idx="12824">
                  <c:v>-6.694369</c:v>
                </c:pt>
                <c:pt idx="12825">
                  <c:v>-6.735854999999997</c:v>
                </c:pt>
                <c:pt idx="12826">
                  <c:v>-6.779433000000001</c:v>
                </c:pt>
                <c:pt idx="12827">
                  <c:v>-6.814339999999997</c:v>
                </c:pt>
                <c:pt idx="12828">
                  <c:v>-6.903699000000003</c:v>
                </c:pt>
                <c:pt idx="12829">
                  <c:v>-6.996184999999997</c:v>
                </c:pt>
                <c:pt idx="12830">
                  <c:v>-7.083797</c:v>
                </c:pt>
                <c:pt idx="12831">
                  <c:v>-7.163008999999997</c:v>
                </c:pt>
                <c:pt idx="12832">
                  <c:v>-7.204251</c:v>
                </c:pt>
                <c:pt idx="12833">
                  <c:v>-7.23582</c:v>
                </c:pt>
                <c:pt idx="12834">
                  <c:v>-7.300651</c:v>
                </c:pt>
                <c:pt idx="12835">
                  <c:v>-7.371935999999997</c:v>
                </c:pt>
                <c:pt idx="12836">
                  <c:v>-7.434507</c:v>
                </c:pt>
                <c:pt idx="12837">
                  <c:v>-7.525314999999996</c:v>
                </c:pt>
                <c:pt idx="12838">
                  <c:v>-7.599432</c:v>
                </c:pt>
                <c:pt idx="12839">
                  <c:v>-7.661232</c:v>
                </c:pt>
                <c:pt idx="12840">
                  <c:v>-7.723478</c:v>
                </c:pt>
                <c:pt idx="12841">
                  <c:v>-7.804634999999997</c:v>
                </c:pt>
                <c:pt idx="12842">
                  <c:v>-7.885023</c:v>
                </c:pt>
                <c:pt idx="12843">
                  <c:v>-7.957974999999997</c:v>
                </c:pt>
                <c:pt idx="12844">
                  <c:v>-8.018504</c:v>
                </c:pt>
                <c:pt idx="12845">
                  <c:v>-8.099744000000002</c:v>
                </c:pt>
                <c:pt idx="12846">
                  <c:v>-8.180361999999998</c:v>
                </c:pt>
                <c:pt idx="12847">
                  <c:v>-8.236624999999998</c:v>
                </c:pt>
                <c:pt idx="12848">
                  <c:v>-8.328206</c:v>
                </c:pt>
                <c:pt idx="12849">
                  <c:v>-8.400129</c:v>
                </c:pt>
                <c:pt idx="12850">
                  <c:v>-8.504001000000001</c:v>
                </c:pt>
                <c:pt idx="12851">
                  <c:v>-8.556388</c:v>
                </c:pt>
                <c:pt idx="12852">
                  <c:v>-8.620268999999998</c:v>
                </c:pt>
                <c:pt idx="12853">
                  <c:v>-8.698737000000001</c:v>
                </c:pt>
                <c:pt idx="12854">
                  <c:v>-8.739562999999998</c:v>
                </c:pt>
                <c:pt idx="12855">
                  <c:v>-8.775417000000002</c:v>
                </c:pt>
                <c:pt idx="12856">
                  <c:v>-8.809072</c:v>
                </c:pt>
                <c:pt idx="12857">
                  <c:v>-8.881062</c:v>
                </c:pt>
                <c:pt idx="12858">
                  <c:v>-8.919433000000006</c:v>
                </c:pt>
                <c:pt idx="12859">
                  <c:v>-8.983834000000006</c:v>
                </c:pt>
                <c:pt idx="12860">
                  <c:v>-9.049088000000001</c:v>
                </c:pt>
                <c:pt idx="12861">
                  <c:v>-9.110314000000001</c:v>
                </c:pt>
                <c:pt idx="12862">
                  <c:v>-9.170167999999998</c:v>
                </c:pt>
                <c:pt idx="12863">
                  <c:v>-9.205339</c:v>
                </c:pt>
                <c:pt idx="12864">
                  <c:v>-9.254665000000001</c:v>
                </c:pt>
                <c:pt idx="12865">
                  <c:v>-9.317533000000002</c:v>
                </c:pt>
                <c:pt idx="12866">
                  <c:v>-9.390269</c:v>
                </c:pt>
                <c:pt idx="12867">
                  <c:v>-9.478060000000001</c:v>
                </c:pt>
                <c:pt idx="12868">
                  <c:v>-9.562634000000006</c:v>
                </c:pt>
                <c:pt idx="12869">
                  <c:v>-9.612934000000002</c:v>
                </c:pt>
                <c:pt idx="12870">
                  <c:v>-9.675117</c:v>
                </c:pt>
                <c:pt idx="12871">
                  <c:v>-9.743587000000001</c:v>
                </c:pt>
                <c:pt idx="12872">
                  <c:v>-9.796952</c:v>
                </c:pt>
                <c:pt idx="12873">
                  <c:v>-9.866024000000002</c:v>
                </c:pt>
                <c:pt idx="12874">
                  <c:v>-9.941633000000001</c:v>
                </c:pt>
                <c:pt idx="12875">
                  <c:v>-10.00576</c:v>
                </c:pt>
                <c:pt idx="12876">
                  <c:v>-10.04924</c:v>
                </c:pt>
                <c:pt idx="12877">
                  <c:v>-10.10819</c:v>
                </c:pt>
                <c:pt idx="12878">
                  <c:v>-10.1805</c:v>
                </c:pt>
                <c:pt idx="12879">
                  <c:v>-10.24938</c:v>
                </c:pt>
                <c:pt idx="12880">
                  <c:v>-10.29347</c:v>
                </c:pt>
                <c:pt idx="12881">
                  <c:v>-10.36214</c:v>
                </c:pt>
                <c:pt idx="12882">
                  <c:v>-10.43305</c:v>
                </c:pt>
                <c:pt idx="12883">
                  <c:v>-10.50592</c:v>
                </c:pt>
                <c:pt idx="12884">
                  <c:v>-10.57218</c:v>
                </c:pt>
                <c:pt idx="12885">
                  <c:v>-10.65648</c:v>
                </c:pt>
                <c:pt idx="12886">
                  <c:v>-10.75542</c:v>
                </c:pt>
                <c:pt idx="12887">
                  <c:v>-10.68299</c:v>
                </c:pt>
                <c:pt idx="12888">
                  <c:v>-10.46511</c:v>
                </c:pt>
                <c:pt idx="12889">
                  <c:v>-10.38407</c:v>
                </c:pt>
                <c:pt idx="12890">
                  <c:v>-10.41458</c:v>
                </c:pt>
                <c:pt idx="12891">
                  <c:v>-10.47015</c:v>
                </c:pt>
                <c:pt idx="12892">
                  <c:v>-10.53329</c:v>
                </c:pt>
                <c:pt idx="12893">
                  <c:v>-10.5765</c:v>
                </c:pt>
                <c:pt idx="12894">
                  <c:v>-10.58873</c:v>
                </c:pt>
                <c:pt idx="12895">
                  <c:v>-10.61444</c:v>
                </c:pt>
                <c:pt idx="12896">
                  <c:v>-10.67068</c:v>
                </c:pt>
                <c:pt idx="12897">
                  <c:v>-10.79875</c:v>
                </c:pt>
                <c:pt idx="12898">
                  <c:v>-10.98444</c:v>
                </c:pt>
                <c:pt idx="12899">
                  <c:v>-11.1403</c:v>
                </c:pt>
                <c:pt idx="12900">
                  <c:v>-11.16265</c:v>
                </c:pt>
                <c:pt idx="12901">
                  <c:v>-11.01942</c:v>
                </c:pt>
                <c:pt idx="12902">
                  <c:v>-11.04332</c:v>
                </c:pt>
                <c:pt idx="12903">
                  <c:v>-11.08253</c:v>
                </c:pt>
                <c:pt idx="12904">
                  <c:v>-11.05624</c:v>
                </c:pt>
                <c:pt idx="12905">
                  <c:v>-11.17892</c:v>
                </c:pt>
                <c:pt idx="12906">
                  <c:v>-11.14456</c:v>
                </c:pt>
                <c:pt idx="12907">
                  <c:v>-11.27252</c:v>
                </c:pt>
                <c:pt idx="12908">
                  <c:v>-11.38045</c:v>
                </c:pt>
                <c:pt idx="12909">
                  <c:v>-11.46235</c:v>
                </c:pt>
                <c:pt idx="12910">
                  <c:v>-11.50933</c:v>
                </c:pt>
                <c:pt idx="12911">
                  <c:v>-11.52325</c:v>
                </c:pt>
                <c:pt idx="12912">
                  <c:v>-11.55606</c:v>
                </c:pt>
                <c:pt idx="12913">
                  <c:v>-11.63534</c:v>
                </c:pt>
                <c:pt idx="12914">
                  <c:v>-11.65469</c:v>
                </c:pt>
                <c:pt idx="12915">
                  <c:v>-11.77406</c:v>
                </c:pt>
                <c:pt idx="12916">
                  <c:v>-11.88947</c:v>
                </c:pt>
                <c:pt idx="12917">
                  <c:v>-12.00949</c:v>
                </c:pt>
                <c:pt idx="12918">
                  <c:v>-12.10768</c:v>
                </c:pt>
                <c:pt idx="12919">
                  <c:v>-12.17218</c:v>
                </c:pt>
                <c:pt idx="12920">
                  <c:v>-12.25723</c:v>
                </c:pt>
                <c:pt idx="12921">
                  <c:v>-12.33044</c:v>
                </c:pt>
                <c:pt idx="12922">
                  <c:v>-12.37023</c:v>
                </c:pt>
                <c:pt idx="12923">
                  <c:v>-12.3982</c:v>
                </c:pt>
                <c:pt idx="12924">
                  <c:v>-12.4705</c:v>
                </c:pt>
                <c:pt idx="12925">
                  <c:v>-12.48238</c:v>
                </c:pt>
                <c:pt idx="12926">
                  <c:v>-12.50933</c:v>
                </c:pt>
                <c:pt idx="12927">
                  <c:v>-12.60262</c:v>
                </c:pt>
                <c:pt idx="12928">
                  <c:v>-12.6271</c:v>
                </c:pt>
                <c:pt idx="12929">
                  <c:v>-12.65895</c:v>
                </c:pt>
                <c:pt idx="12930">
                  <c:v>-12.71225</c:v>
                </c:pt>
                <c:pt idx="12931">
                  <c:v>-12.80542</c:v>
                </c:pt>
                <c:pt idx="12932">
                  <c:v>-12.89344</c:v>
                </c:pt>
                <c:pt idx="12933">
                  <c:v>-12.90444</c:v>
                </c:pt>
                <c:pt idx="12934">
                  <c:v>-12.94352</c:v>
                </c:pt>
                <c:pt idx="12935">
                  <c:v>-13.00128</c:v>
                </c:pt>
                <c:pt idx="12936">
                  <c:v>-13.10897</c:v>
                </c:pt>
                <c:pt idx="12937">
                  <c:v>-13.22746</c:v>
                </c:pt>
                <c:pt idx="12938">
                  <c:v>-13.23894</c:v>
                </c:pt>
                <c:pt idx="12939">
                  <c:v>-13.2663</c:v>
                </c:pt>
                <c:pt idx="12940">
                  <c:v>-13.3242</c:v>
                </c:pt>
                <c:pt idx="12941">
                  <c:v>-13.42604</c:v>
                </c:pt>
                <c:pt idx="12942">
                  <c:v>-13.47689</c:v>
                </c:pt>
                <c:pt idx="12943">
                  <c:v>-13.57047</c:v>
                </c:pt>
                <c:pt idx="12944">
                  <c:v>-13.60982</c:v>
                </c:pt>
                <c:pt idx="12945">
                  <c:v>-13.72442</c:v>
                </c:pt>
                <c:pt idx="12946">
                  <c:v>-13.73874</c:v>
                </c:pt>
                <c:pt idx="12947">
                  <c:v>-13.83659</c:v>
                </c:pt>
                <c:pt idx="12948">
                  <c:v>-13.90104</c:v>
                </c:pt>
                <c:pt idx="12949">
                  <c:v>-13.95221</c:v>
                </c:pt>
                <c:pt idx="12950">
                  <c:v>-13.99152</c:v>
                </c:pt>
                <c:pt idx="12951">
                  <c:v>-14.0567</c:v>
                </c:pt>
                <c:pt idx="12952">
                  <c:v>-13.9957</c:v>
                </c:pt>
                <c:pt idx="12953">
                  <c:v>-14.11119</c:v>
                </c:pt>
                <c:pt idx="12954">
                  <c:v>-14.14205</c:v>
                </c:pt>
                <c:pt idx="12955">
                  <c:v>-14.20925</c:v>
                </c:pt>
                <c:pt idx="12956">
                  <c:v>-14.21263</c:v>
                </c:pt>
                <c:pt idx="12957">
                  <c:v>-14.27733</c:v>
                </c:pt>
                <c:pt idx="12958">
                  <c:v>-14.48727</c:v>
                </c:pt>
                <c:pt idx="12959">
                  <c:v>-14.57118</c:v>
                </c:pt>
                <c:pt idx="12960">
                  <c:v>-14.56371</c:v>
                </c:pt>
                <c:pt idx="12961">
                  <c:v>-14.53175</c:v>
                </c:pt>
                <c:pt idx="12962">
                  <c:v>-14.58174</c:v>
                </c:pt>
                <c:pt idx="12963">
                  <c:v>-14.45919</c:v>
                </c:pt>
                <c:pt idx="12964">
                  <c:v>-13.64635</c:v>
                </c:pt>
                <c:pt idx="12965">
                  <c:v>-13.14712</c:v>
                </c:pt>
                <c:pt idx="12966">
                  <c:v>-12.92131</c:v>
                </c:pt>
                <c:pt idx="12967">
                  <c:v>-12.80914</c:v>
                </c:pt>
                <c:pt idx="12968">
                  <c:v>-12.79834</c:v>
                </c:pt>
                <c:pt idx="12969">
                  <c:v>-12.81214</c:v>
                </c:pt>
                <c:pt idx="12970">
                  <c:v>-12.85937</c:v>
                </c:pt>
                <c:pt idx="12971">
                  <c:v>-12.88638</c:v>
                </c:pt>
                <c:pt idx="12972">
                  <c:v>-12.94734</c:v>
                </c:pt>
                <c:pt idx="12973">
                  <c:v>-12.96475</c:v>
                </c:pt>
                <c:pt idx="12974">
                  <c:v>-12.98633</c:v>
                </c:pt>
                <c:pt idx="12975">
                  <c:v>-13.02723</c:v>
                </c:pt>
                <c:pt idx="12976">
                  <c:v>-13.09152</c:v>
                </c:pt>
                <c:pt idx="12977">
                  <c:v>-13.14706</c:v>
                </c:pt>
                <c:pt idx="12978">
                  <c:v>-13.20946</c:v>
                </c:pt>
                <c:pt idx="12979">
                  <c:v>-13.25447</c:v>
                </c:pt>
                <c:pt idx="12980">
                  <c:v>-13.32269</c:v>
                </c:pt>
                <c:pt idx="12981">
                  <c:v>-13.40441</c:v>
                </c:pt>
                <c:pt idx="12982">
                  <c:v>-13.45567</c:v>
                </c:pt>
                <c:pt idx="12983">
                  <c:v>-13.54799</c:v>
                </c:pt>
                <c:pt idx="12984">
                  <c:v>-13.60318</c:v>
                </c:pt>
                <c:pt idx="12985">
                  <c:v>-13.63738</c:v>
                </c:pt>
                <c:pt idx="12986">
                  <c:v>-13.65419</c:v>
                </c:pt>
                <c:pt idx="12987">
                  <c:v>-13.66852</c:v>
                </c:pt>
                <c:pt idx="12988">
                  <c:v>-13.67964</c:v>
                </c:pt>
                <c:pt idx="12989">
                  <c:v>-13.70446</c:v>
                </c:pt>
                <c:pt idx="12990">
                  <c:v>-13.74547</c:v>
                </c:pt>
                <c:pt idx="12991">
                  <c:v>-13.80632</c:v>
                </c:pt>
                <c:pt idx="12992">
                  <c:v>-13.82946</c:v>
                </c:pt>
                <c:pt idx="12993">
                  <c:v>-13.87785</c:v>
                </c:pt>
                <c:pt idx="12994">
                  <c:v>-13.93595</c:v>
                </c:pt>
                <c:pt idx="12995">
                  <c:v>-13.98509</c:v>
                </c:pt>
                <c:pt idx="12996">
                  <c:v>-14.02931</c:v>
                </c:pt>
                <c:pt idx="12997">
                  <c:v>-14.08365</c:v>
                </c:pt>
                <c:pt idx="12998">
                  <c:v>-14.13037</c:v>
                </c:pt>
                <c:pt idx="12999">
                  <c:v>-14.19223</c:v>
                </c:pt>
                <c:pt idx="13000">
                  <c:v>-14.24104</c:v>
                </c:pt>
                <c:pt idx="13001">
                  <c:v>-14.26231</c:v>
                </c:pt>
                <c:pt idx="13002">
                  <c:v>-14.31664</c:v>
                </c:pt>
                <c:pt idx="13003">
                  <c:v>-14.40184</c:v>
                </c:pt>
                <c:pt idx="13004">
                  <c:v>-14.41735</c:v>
                </c:pt>
                <c:pt idx="13005">
                  <c:v>-14.43794</c:v>
                </c:pt>
                <c:pt idx="13006">
                  <c:v>-14.44942</c:v>
                </c:pt>
                <c:pt idx="13007">
                  <c:v>-14.45245000000001</c:v>
                </c:pt>
                <c:pt idx="13008">
                  <c:v>-14.48449</c:v>
                </c:pt>
                <c:pt idx="13009">
                  <c:v>-14.54257</c:v>
                </c:pt>
                <c:pt idx="13010">
                  <c:v>-14.60027</c:v>
                </c:pt>
                <c:pt idx="13011">
                  <c:v>-14.6441</c:v>
                </c:pt>
                <c:pt idx="13012">
                  <c:v>-14.73385</c:v>
                </c:pt>
                <c:pt idx="13013">
                  <c:v>-14.81205</c:v>
                </c:pt>
                <c:pt idx="13014">
                  <c:v>-14.88459</c:v>
                </c:pt>
                <c:pt idx="13015">
                  <c:v>-14.96878</c:v>
                </c:pt>
                <c:pt idx="13016">
                  <c:v>-15.03159</c:v>
                </c:pt>
                <c:pt idx="13017">
                  <c:v>-15.09084</c:v>
                </c:pt>
                <c:pt idx="13018">
                  <c:v>-15.16161</c:v>
                </c:pt>
                <c:pt idx="13019">
                  <c:v>-15.22695</c:v>
                </c:pt>
                <c:pt idx="13020">
                  <c:v>-15.29619</c:v>
                </c:pt>
                <c:pt idx="13021">
                  <c:v>-15.33579</c:v>
                </c:pt>
                <c:pt idx="13022">
                  <c:v>-15.35064</c:v>
                </c:pt>
                <c:pt idx="13023">
                  <c:v>-15.34304</c:v>
                </c:pt>
                <c:pt idx="13024">
                  <c:v>-15.35865</c:v>
                </c:pt>
                <c:pt idx="13025">
                  <c:v>-15.38108</c:v>
                </c:pt>
                <c:pt idx="13026">
                  <c:v>-15.42552</c:v>
                </c:pt>
                <c:pt idx="13027">
                  <c:v>-15.48087</c:v>
                </c:pt>
                <c:pt idx="13028">
                  <c:v>-15.54141</c:v>
                </c:pt>
                <c:pt idx="13029">
                  <c:v>-15.59877</c:v>
                </c:pt>
                <c:pt idx="13030">
                  <c:v>-15.63925</c:v>
                </c:pt>
                <c:pt idx="13031">
                  <c:v>-15.67913</c:v>
                </c:pt>
                <c:pt idx="13032">
                  <c:v>-15.712</c:v>
                </c:pt>
                <c:pt idx="13033">
                  <c:v>-15.76516</c:v>
                </c:pt>
                <c:pt idx="13034">
                  <c:v>-15.79764</c:v>
                </c:pt>
                <c:pt idx="13035">
                  <c:v>-15.8228</c:v>
                </c:pt>
                <c:pt idx="13036">
                  <c:v>-15.87015</c:v>
                </c:pt>
                <c:pt idx="13037">
                  <c:v>-15.91512</c:v>
                </c:pt>
                <c:pt idx="13038">
                  <c:v>-15.96858</c:v>
                </c:pt>
                <c:pt idx="13039">
                  <c:v>-16.03668</c:v>
                </c:pt>
                <c:pt idx="13040">
                  <c:v>-16.10487</c:v>
                </c:pt>
                <c:pt idx="13041">
                  <c:v>-16.16404</c:v>
                </c:pt>
                <c:pt idx="13042">
                  <c:v>-16.18736000000001</c:v>
                </c:pt>
                <c:pt idx="13043">
                  <c:v>-16.21456999999999</c:v>
                </c:pt>
                <c:pt idx="13044">
                  <c:v>-16.24617999999998</c:v>
                </c:pt>
                <c:pt idx="13045">
                  <c:v>-16.28665</c:v>
                </c:pt>
                <c:pt idx="13046">
                  <c:v>-16.33944999999999</c:v>
                </c:pt>
                <c:pt idx="13047">
                  <c:v>-16.40054999999997</c:v>
                </c:pt>
                <c:pt idx="13048">
                  <c:v>-16.47063999999998</c:v>
                </c:pt>
                <c:pt idx="13049">
                  <c:v>-16.52492000000001</c:v>
                </c:pt>
                <c:pt idx="13050">
                  <c:v>-16.58109999999999</c:v>
                </c:pt>
                <c:pt idx="13051">
                  <c:v>-16.64611</c:v>
                </c:pt>
                <c:pt idx="13052">
                  <c:v>-16.70948999999998</c:v>
                </c:pt>
                <c:pt idx="13053">
                  <c:v>-16.78016999999998</c:v>
                </c:pt>
                <c:pt idx="13054">
                  <c:v>-16.84719</c:v>
                </c:pt>
                <c:pt idx="13055">
                  <c:v>-16.90927999999998</c:v>
                </c:pt>
                <c:pt idx="13056">
                  <c:v>-16.95248999999998</c:v>
                </c:pt>
                <c:pt idx="13057">
                  <c:v>-16.97281999999998</c:v>
                </c:pt>
                <c:pt idx="13058">
                  <c:v>-17.01718000000001</c:v>
                </c:pt>
                <c:pt idx="13059">
                  <c:v>-17.07107999999999</c:v>
                </c:pt>
                <c:pt idx="13060">
                  <c:v>-17.1153</c:v>
                </c:pt>
                <c:pt idx="13061">
                  <c:v>-17.14579</c:v>
                </c:pt>
                <c:pt idx="13062">
                  <c:v>-17.17496000000001</c:v>
                </c:pt>
                <c:pt idx="13063">
                  <c:v>-17.1891</c:v>
                </c:pt>
                <c:pt idx="13064">
                  <c:v>-17.17157</c:v>
                </c:pt>
                <c:pt idx="13065">
                  <c:v>-17.14116</c:v>
                </c:pt>
                <c:pt idx="13066">
                  <c:v>-17.13311</c:v>
                </c:pt>
                <c:pt idx="13067">
                  <c:v>-17.16356</c:v>
                </c:pt>
                <c:pt idx="13068">
                  <c:v>-17.20370999999998</c:v>
                </c:pt>
                <c:pt idx="13069">
                  <c:v>-17.24364999999997</c:v>
                </c:pt>
                <c:pt idx="13070">
                  <c:v>-17.29932999999998</c:v>
                </c:pt>
                <c:pt idx="13071">
                  <c:v>-17.31933</c:v>
                </c:pt>
                <c:pt idx="13072">
                  <c:v>-17.361</c:v>
                </c:pt>
                <c:pt idx="13073">
                  <c:v>-17.41726</c:v>
                </c:pt>
                <c:pt idx="13074">
                  <c:v>-17.48225999999998</c:v>
                </c:pt>
                <c:pt idx="13075">
                  <c:v>-17.55061999999998</c:v>
                </c:pt>
                <c:pt idx="13076">
                  <c:v>-17.59757</c:v>
                </c:pt>
                <c:pt idx="13077">
                  <c:v>-17.63506</c:v>
                </c:pt>
                <c:pt idx="13078">
                  <c:v>-17.70053999999998</c:v>
                </c:pt>
                <c:pt idx="13079">
                  <c:v>-17.76672999999997</c:v>
                </c:pt>
                <c:pt idx="13080">
                  <c:v>-17.82795000000001</c:v>
                </c:pt>
                <c:pt idx="13081">
                  <c:v>-17.88998</c:v>
                </c:pt>
                <c:pt idx="13082">
                  <c:v>-17.95767</c:v>
                </c:pt>
                <c:pt idx="13083">
                  <c:v>-18.02725999999999</c:v>
                </c:pt>
                <c:pt idx="13084">
                  <c:v>-18.08354999999997</c:v>
                </c:pt>
                <c:pt idx="13085">
                  <c:v>-18.14276999999998</c:v>
                </c:pt>
                <c:pt idx="13086">
                  <c:v>-18.19929</c:v>
                </c:pt>
                <c:pt idx="13087">
                  <c:v>-18.27796000000001</c:v>
                </c:pt>
                <c:pt idx="13088">
                  <c:v>-18.33266</c:v>
                </c:pt>
                <c:pt idx="13089">
                  <c:v>-18.38373999999998</c:v>
                </c:pt>
                <c:pt idx="13090">
                  <c:v>-18.45036</c:v>
                </c:pt>
                <c:pt idx="13091">
                  <c:v>-18.48482999999998</c:v>
                </c:pt>
                <c:pt idx="13092">
                  <c:v>-18.5241</c:v>
                </c:pt>
                <c:pt idx="13093">
                  <c:v>-18.57583999999999</c:v>
                </c:pt>
                <c:pt idx="13094">
                  <c:v>-18.64371999999998</c:v>
                </c:pt>
                <c:pt idx="13095">
                  <c:v>-18.70863999999997</c:v>
                </c:pt>
                <c:pt idx="13096">
                  <c:v>-18.76870999999997</c:v>
                </c:pt>
                <c:pt idx="13097">
                  <c:v>-18.82710000000001</c:v>
                </c:pt>
                <c:pt idx="13098">
                  <c:v>-18.87625999999999</c:v>
                </c:pt>
                <c:pt idx="13099">
                  <c:v>-18.92732</c:v>
                </c:pt>
                <c:pt idx="13100">
                  <c:v>-18.99123999999998</c:v>
                </c:pt>
                <c:pt idx="13101">
                  <c:v>-19.06660999999998</c:v>
                </c:pt>
                <c:pt idx="13102">
                  <c:v>-19.12457</c:v>
                </c:pt>
                <c:pt idx="13103">
                  <c:v>-19.17245</c:v>
                </c:pt>
                <c:pt idx="13104">
                  <c:v>-19.21022999999999</c:v>
                </c:pt>
                <c:pt idx="13105">
                  <c:v>-19.24918999999998</c:v>
                </c:pt>
                <c:pt idx="13106">
                  <c:v>-19.28533999999997</c:v>
                </c:pt>
                <c:pt idx="13107">
                  <c:v>-19.33691000000001</c:v>
                </c:pt>
                <c:pt idx="13108">
                  <c:v>-19.39296999999999</c:v>
                </c:pt>
                <c:pt idx="13109">
                  <c:v>-19.43697999999999</c:v>
                </c:pt>
                <c:pt idx="13110">
                  <c:v>-19.49070999999998</c:v>
                </c:pt>
                <c:pt idx="13111">
                  <c:v>-19.54134</c:v>
                </c:pt>
                <c:pt idx="13112">
                  <c:v>-19.60636</c:v>
                </c:pt>
                <c:pt idx="13113">
                  <c:v>-19.69371999999998</c:v>
                </c:pt>
                <c:pt idx="13114">
                  <c:v>-19.75817999999999</c:v>
                </c:pt>
                <c:pt idx="13115">
                  <c:v>-19.81531</c:v>
                </c:pt>
                <c:pt idx="13116">
                  <c:v>-19.89722</c:v>
                </c:pt>
                <c:pt idx="13117">
                  <c:v>-19.99803999999998</c:v>
                </c:pt>
                <c:pt idx="13118">
                  <c:v>-20.04238999999998</c:v>
                </c:pt>
                <c:pt idx="13119">
                  <c:v>-20.12742</c:v>
                </c:pt>
                <c:pt idx="13120">
                  <c:v>-20.18218999999998</c:v>
                </c:pt>
                <c:pt idx="13121">
                  <c:v>-20.26170999999998</c:v>
                </c:pt>
                <c:pt idx="13122">
                  <c:v>-20.36259999999998</c:v>
                </c:pt>
                <c:pt idx="13123">
                  <c:v>-20.42507</c:v>
                </c:pt>
                <c:pt idx="13124">
                  <c:v>-20.48733999999998</c:v>
                </c:pt>
                <c:pt idx="13125">
                  <c:v>-20.54016</c:v>
                </c:pt>
                <c:pt idx="13126">
                  <c:v>-20.58725</c:v>
                </c:pt>
                <c:pt idx="13127">
                  <c:v>-20.63245999999999</c:v>
                </c:pt>
                <c:pt idx="13128">
                  <c:v>-20.68877999999998</c:v>
                </c:pt>
                <c:pt idx="13129">
                  <c:v>-20.74008999999998</c:v>
                </c:pt>
                <c:pt idx="13130">
                  <c:v>-20.81289</c:v>
                </c:pt>
                <c:pt idx="13131">
                  <c:v>-20.87383000000001</c:v>
                </c:pt>
                <c:pt idx="13132">
                  <c:v>-20.93645</c:v>
                </c:pt>
                <c:pt idx="13133">
                  <c:v>-20.97786000000001</c:v>
                </c:pt>
                <c:pt idx="13134">
                  <c:v>-21.03966</c:v>
                </c:pt>
                <c:pt idx="13135">
                  <c:v>-21.12125000000001</c:v>
                </c:pt>
                <c:pt idx="13136">
                  <c:v>-21.20904</c:v>
                </c:pt>
                <c:pt idx="13137">
                  <c:v>-21.28483999999998</c:v>
                </c:pt>
                <c:pt idx="13138">
                  <c:v>-21.35147</c:v>
                </c:pt>
                <c:pt idx="13139">
                  <c:v>-21.39883</c:v>
                </c:pt>
                <c:pt idx="13140">
                  <c:v>-21.45581999999998</c:v>
                </c:pt>
                <c:pt idx="13141">
                  <c:v>-21.51334999999998</c:v>
                </c:pt>
                <c:pt idx="13142">
                  <c:v>-21.56129</c:v>
                </c:pt>
                <c:pt idx="13143">
                  <c:v>-21.61186000000001</c:v>
                </c:pt>
                <c:pt idx="13144">
                  <c:v>-21.67255</c:v>
                </c:pt>
                <c:pt idx="13145">
                  <c:v>-21.74613999999998</c:v>
                </c:pt>
                <c:pt idx="13146">
                  <c:v>-21.81534999999998</c:v>
                </c:pt>
                <c:pt idx="13147">
                  <c:v>-21.88262999999997</c:v>
                </c:pt>
                <c:pt idx="13148">
                  <c:v>-21.93909</c:v>
                </c:pt>
                <c:pt idx="13149">
                  <c:v>-21.99616999999999</c:v>
                </c:pt>
                <c:pt idx="13150">
                  <c:v>-22.03995000000001</c:v>
                </c:pt>
                <c:pt idx="13151">
                  <c:v>-22.07707</c:v>
                </c:pt>
                <c:pt idx="13152">
                  <c:v>-22.13057</c:v>
                </c:pt>
                <c:pt idx="13153">
                  <c:v>-22.17818</c:v>
                </c:pt>
                <c:pt idx="13154">
                  <c:v>-22.23091000000001</c:v>
                </c:pt>
                <c:pt idx="13155">
                  <c:v>-22.29681</c:v>
                </c:pt>
                <c:pt idx="13156">
                  <c:v>-22.3652</c:v>
                </c:pt>
                <c:pt idx="13157">
                  <c:v>-22.42729999999998</c:v>
                </c:pt>
                <c:pt idx="13158">
                  <c:v>-22.49776</c:v>
                </c:pt>
                <c:pt idx="13159">
                  <c:v>-22.55444</c:v>
                </c:pt>
                <c:pt idx="13160">
                  <c:v>-22.60240999999998</c:v>
                </c:pt>
                <c:pt idx="13161">
                  <c:v>-22.6444</c:v>
                </c:pt>
                <c:pt idx="13162">
                  <c:v>-22.6703</c:v>
                </c:pt>
                <c:pt idx="13163">
                  <c:v>-22.7144</c:v>
                </c:pt>
                <c:pt idx="13164">
                  <c:v>-22.75376999999999</c:v>
                </c:pt>
                <c:pt idx="13165">
                  <c:v>-22.81489</c:v>
                </c:pt>
                <c:pt idx="13166">
                  <c:v>-22.87906</c:v>
                </c:pt>
                <c:pt idx="13167">
                  <c:v>-22.95242999999998</c:v>
                </c:pt>
                <c:pt idx="13168">
                  <c:v>-23.05021999999999</c:v>
                </c:pt>
                <c:pt idx="13169">
                  <c:v>-23.10361</c:v>
                </c:pt>
                <c:pt idx="13170">
                  <c:v>-23.18522999999998</c:v>
                </c:pt>
                <c:pt idx="13171">
                  <c:v>-23.25302999999998</c:v>
                </c:pt>
                <c:pt idx="13172">
                  <c:v>-23.3014</c:v>
                </c:pt>
                <c:pt idx="13173">
                  <c:v>-23.35848</c:v>
                </c:pt>
                <c:pt idx="13174">
                  <c:v>-23.43345</c:v>
                </c:pt>
                <c:pt idx="13175">
                  <c:v>-23.51850999999998</c:v>
                </c:pt>
                <c:pt idx="13176">
                  <c:v>-23.60438</c:v>
                </c:pt>
                <c:pt idx="13177">
                  <c:v>-23.68216</c:v>
                </c:pt>
                <c:pt idx="13178">
                  <c:v>-23.75716</c:v>
                </c:pt>
                <c:pt idx="13179">
                  <c:v>-23.80059999999999</c:v>
                </c:pt>
                <c:pt idx="13180">
                  <c:v>-23.84226999999998</c:v>
                </c:pt>
                <c:pt idx="13181">
                  <c:v>-23.86860999999998</c:v>
                </c:pt>
                <c:pt idx="13182">
                  <c:v>-23.89993</c:v>
                </c:pt>
                <c:pt idx="13183">
                  <c:v>-23.94559999999997</c:v>
                </c:pt>
                <c:pt idx="13184">
                  <c:v>-23.99346999999998</c:v>
                </c:pt>
                <c:pt idx="13185">
                  <c:v>-24.04838999999998</c:v>
                </c:pt>
                <c:pt idx="13186">
                  <c:v>-24.11328000000001</c:v>
                </c:pt>
                <c:pt idx="13187">
                  <c:v>-24.18255999999998</c:v>
                </c:pt>
                <c:pt idx="13188">
                  <c:v>-24.25705000000001</c:v>
                </c:pt>
                <c:pt idx="13189">
                  <c:v>-24.30893</c:v>
                </c:pt>
                <c:pt idx="13190">
                  <c:v>-24.38719</c:v>
                </c:pt>
                <c:pt idx="13191">
                  <c:v>-24.43371999999998</c:v>
                </c:pt>
                <c:pt idx="13192">
                  <c:v>-24.49555999999998</c:v>
                </c:pt>
                <c:pt idx="13193">
                  <c:v>-24.55659</c:v>
                </c:pt>
                <c:pt idx="13194">
                  <c:v>-24.62922</c:v>
                </c:pt>
                <c:pt idx="13195">
                  <c:v>-24.70609</c:v>
                </c:pt>
                <c:pt idx="13196">
                  <c:v>-24.78303999999998</c:v>
                </c:pt>
                <c:pt idx="13197">
                  <c:v>-24.85967</c:v>
                </c:pt>
                <c:pt idx="13198">
                  <c:v>-24.94314999999998</c:v>
                </c:pt>
                <c:pt idx="13199">
                  <c:v>-25.02057999999998</c:v>
                </c:pt>
                <c:pt idx="13200">
                  <c:v>-25.10641</c:v>
                </c:pt>
                <c:pt idx="13201">
                  <c:v>-25.17796000000001</c:v>
                </c:pt>
                <c:pt idx="13202">
                  <c:v>-25.24814999999997</c:v>
                </c:pt>
                <c:pt idx="13203">
                  <c:v>-25.33680000000001</c:v>
                </c:pt>
                <c:pt idx="13204">
                  <c:v>-25.42019</c:v>
                </c:pt>
                <c:pt idx="13205">
                  <c:v>-25.49935999999999</c:v>
                </c:pt>
                <c:pt idx="13206">
                  <c:v>-25.57520999999998</c:v>
                </c:pt>
                <c:pt idx="13207">
                  <c:v>-25.64995000000001</c:v>
                </c:pt>
                <c:pt idx="13208">
                  <c:v>-25.72389</c:v>
                </c:pt>
                <c:pt idx="13209">
                  <c:v>-25.79530999999998</c:v>
                </c:pt>
                <c:pt idx="13210">
                  <c:v>-25.87276</c:v>
                </c:pt>
                <c:pt idx="13211">
                  <c:v>-25.91157</c:v>
                </c:pt>
                <c:pt idx="13212">
                  <c:v>-25.93967999999998</c:v>
                </c:pt>
                <c:pt idx="13213">
                  <c:v>-25.97484</c:v>
                </c:pt>
                <c:pt idx="13214">
                  <c:v>-26.03759000000001</c:v>
                </c:pt>
                <c:pt idx="13215">
                  <c:v>-26.11285000000001</c:v>
                </c:pt>
                <c:pt idx="13216">
                  <c:v>-26.15303</c:v>
                </c:pt>
                <c:pt idx="13217">
                  <c:v>-26.18582999999999</c:v>
                </c:pt>
                <c:pt idx="13218">
                  <c:v>-26.22957999999998</c:v>
                </c:pt>
                <c:pt idx="13219">
                  <c:v>-26.3095</c:v>
                </c:pt>
                <c:pt idx="13220">
                  <c:v>-26.38626</c:v>
                </c:pt>
                <c:pt idx="13221">
                  <c:v>-26.45365999999999</c:v>
                </c:pt>
                <c:pt idx="13222">
                  <c:v>-26.49473999999998</c:v>
                </c:pt>
                <c:pt idx="13223">
                  <c:v>-26.54627999999999</c:v>
                </c:pt>
                <c:pt idx="13224">
                  <c:v>-26.61482000000001</c:v>
                </c:pt>
                <c:pt idx="13225">
                  <c:v>-26.6829</c:v>
                </c:pt>
                <c:pt idx="13226">
                  <c:v>-26.73219999999998</c:v>
                </c:pt>
                <c:pt idx="13227">
                  <c:v>-26.79829999999998</c:v>
                </c:pt>
                <c:pt idx="13228">
                  <c:v>-26.80354</c:v>
                </c:pt>
                <c:pt idx="13229">
                  <c:v>-26.79828999999998</c:v>
                </c:pt>
                <c:pt idx="13230">
                  <c:v>-26.84938</c:v>
                </c:pt>
                <c:pt idx="13231">
                  <c:v>-26.92758999999998</c:v>
                </c:pt>
                <c:pt idx="13232">
                  <c:v>-26.95962999999998</c:v>
                </c:pt>
                <c:pt idx="13233">
                  <c:v>-27.00174</c:v>
                </c:pt>
                <c:pt idx="13234">
                  <c:v>-27.06116</c:v>
                </c:pt>
                <c:pt idx="13235">
                  <c:v>-27.11906000000001</c:v>
                </c:pt>
                <c:pt idx="13236">
                  <c:v>-27.21413</c:v>
                </c:pt>
                <c:pt idx="13237">
                  <c:v>-27.27983</c:v>
                </c:pt>
                <c:pt idx="13238">
                  <c:v>-27.35793000000001</c:v>
                </c:pt>
                <c:pt idx="13239">
                  <c:v>-27.45675</c:v>
                </c:pt>
                <c:pt idx="13240">
                  <c:v>-27.53862</c:v>
                </c:pt>
                <c:pt idx="13241">
                  <c:v>-27.60605000000001</c:v>
                </c:pt>
                <c:pt idx="13242">
                  <c:v>-27.67906000000001</c:v>
                </c:pt>
                <c:pt idx="13243">
                  <c:v>-27.76855999999998</c:v>
                </c:pt>
                <c:pt idx="13244">
                  <c:v>-27.86218999999998</c:v>
                </c:pt>
                <c:pt idx="13245">
                  <c:v>-27.89307000000001</c:v>
                </c:pt>
                <c:pt idx="13246">
                  <c:v>-27.90035</c:v>
                </c:pt>
                <c:pt idx="13247">
                  <c:v>-27.89997000000001</c:v>
                </c:pt>
                <c:pt idx="13248">
                  <c:v>-27.94576999999998</c:v>
                </c:pt>
                <c:pt idx="13249">
                  <c:v>-28.03485</c:v>
                </c:pt>
                <c:pt idx="13250">
                  <c:v>-28.09901999999999</c:v>
                </c:pt>
                <c:pt idx="13251">
                  <c:v>-28.20167</c:v>
                </c:pt>
                <c:pt idx="13252">
                  <c:v>-28.24400999999999</c:v>
                </c:pt>
                <c:pt idx="13253">
                  <c:v>-28.32165000000001</c:v>
                </c:pt>
                <c:pt idx="13254">
                  <c:v>-28.35294</c:v>
                </c:pt>
                <c:pt idx="13255">
                  <c:v>-28.40510999999998</c:v>
                </c:pt>
                <c:pt idx="13256">
                  <c:v>-28.46096</c:v>
                </c:pt>
                <c:pt idx="13257">
                  <c:v>-28.54528</c:v>
                </c:pt>
                <c:pt idx="13258">
                  <c:v>-28.63834999999998</c:v>
                </c:pt>
                <c:pt idx="13259">
                  <c:v>-28.73111</c:v>
                </c:pt>
                <c:pt idx="13260">
                  <c:v>-28.77811999999998</c:v>
                </c:pt>
                <c:pt idx="13261">
                  <c:v>-28.82987000000001</c:v>
                </c:pt>
                <c:pt idx="13262">
                  <c:v>-28.85207</c:v>
                </c:pt>
                <c:pt idx="13263">
                  <c:v>-28.86533999999998</c:v>
                </c:pt>
                <c:pt idx="13264">
                  <c:v>-28.85861999999998</c:v>
                </c:pt>
                <c:pt idx="13265">
                  <c:v>-28.91743999999998</c:v>
                </c:pt>
                <c:pt idx="13266">
                  <c:v>-28.98974999999998</c:v>
                </c:pt>
                <c:pt idx="13267">
                  <c:v>-29.00892999999999</c:v>
                </c:pt>
                <c:pt idx="13268">
                  <c:v>-29.02543999999998</c:v>
                </c:pt>
                <c:pt idx="13269">
                  <c:v>-29.05139</c:v>
                </c:pt>
                <c:pt idx="13270">
                  <c:v>-29.09239</c:v>
                </c:pt>
                <c:pt idx="13271">
                  <c:v>-29.12821999999998</c:v>
                </c:pt>
                <c:pt idx="13272">
                  <c:v>-29.20374999999998</c:v>
                </c:pt>
                <c:pt idx="13273">
                  <c:v>-29.27439</c:v>
                </c:pt>
                <c:pt idx="13274">
                  <c:v>-29.35501</c:v>
                </c:pt>
                <c:pt idx="13275">
                  <c:v>-29.43070999999998</c:v>
                </c:pt>
                <c:pt idx="13276">
                  <c:v>-29.50412</c:v>
                </c:pt>
                <c:pt idx="13277">
                  <c:v>-29.57395000000001</c:v>
                </c:pt>
                <c:pt idx="13278">
                  <c:v>-29.63916000000001</c:v>
                </c:pt>
                <c:pt idx="13279">
                  <c:v>-29.70592999999998</c:v>
                </c:pt>
                <c:pt idx="13280">
                  <c:v>-29.77513999999998</c:v>
                </c:pt>
                <c:pt idx="13281">
                  <c:v>-29.85014999999999</c:v>
                </c:pt>
                <c:pt idx="13282">
                  <c:v>-29.92601</c:v>
                </c:pt>
                <c:pt idx="13283">
                  <c:v>-29.97091</c:v>
                </c:pt>
                <c:pt idx="13284">
                  <c:v>-30.03386000000001</c:v>
                </c:pt>
                <c:pt idx="13285">
                  <c:v>-30.09355</c:v>
                </c:pt>
                <c:pt idx="13286">
                  <c:v>-30.14333999999998</c:v>
                </c:pt>
                <c:pt idx="13287">
                  <c:v>-30.20938999999998</c:v>
                </c:pt>
                <c:pt idx="13288">
                  <c:v>-30.26369999999998</c:v>
                </c:pt>
                <c:pt idx="13289">
                  <c:v>-30.30378999999999</c:v>
                </c:pt>
                <c:pt idx="13290">
                  <c:v>-30.3594</c:v>
                </c:pt>
                <c:pt idx="13291">
                  <c:v>-30.42732999999998</c:v>
                </c:pt>
                <c:pt idx="13292">
                  <c:v>-30.45675</c:v>
                </c:pt>
                <c:pt idx="13293">
                  <c:v>-30.49802999999998</c:v>
                </c:pt>
                <c:pt idx="13294">
                  <c:v>-30.53431</c:v>
                </c:pt>
                <c:pt idx="13295">
                  <c:v>-30.57588000000001</c:v>
                </c:pt>
                <c:pt idx="13296">
                  <c:v>-30.623</c:v>
                </c:pt>
                <c:pt idx="13297">
                  <c:v>-30.68236999999998</c:v>
                </c:pt>
                <c:pt idx="13298">
                  <c:v>-30.72898</c:v>
                </c:pt>
                <c:pt idx="13299">
                  <c:v>-30.79195000000001</c:v>
                </c:pt>
                <c:pt idx="13300">
                  <c:v>-30.83508</c:v>
                </c:pt>
                <c:pt idx="13301">
                  <c:v>-30.89134999999998</c:v>
                </c:pt>
                <c:pt idx="13302">
                  <c:v>-30.94935999999998</c:v>
                </c:pt>
                <c:pt idx="13303">
                  <c:v>-30.99827999999998</c:v>
                </c:pt>
                <c:pt idx="13304">
                  <c:v>-31.06340999999998</c:v>
                </c:pt>
                <c:pt idx="13305">
                  <c:v>-31.12808</c:v>
                </c:pt>
                <c:pt idx="13306">
                  <c:v>-31.21436</c:v>
                </c:pt>
                <c:pt idx="13307">
                  <c:v>-31.29777999999999</c:v>
                </c:pt>
                <c:pt idx="13308">
                  <c:v>-31.35206000000001</c:v>
                </c:pt>
                <c:pt idx="13309">
                  <c:v>-31.41062</c:v>
                </c:pt>
                <c:pt idx="13310">
                  <c:v>-31.44903999999998</c:v>
                </c:pt>
                <c:pt idx="13311">
                  <c:v>-31.49526999999998</c:v>
                </c:pt>
                <c:pt idx="13312">
                  <c:v>-31.55836</c:v>
                </c:pt>
                <c:pt idx="13313">
                  <c:v>-31.59602999999998</c:v>
                </c:pt>
                <c:pt idx="13314">
                  <c:v>-31.65953</c:v>
                </c:pt>
                <c:pt idx="13315">
                  <c:v>-31.736</c:v>
                </c:pt>
                <c:pt idx="13316">
                  <c:v>-31.79561999999998</c:v>
                </c:pt>
                <c:pt idx="13317">
                  <c:v>-31.85704</c:v>
                </c:pt>
                <c:pt idx="13318">
                  <c:v>-31.90057999999998</c:v>
                </c:pt>
                <c:pt idx="13319">
                  <c:v>-31.88789</c:v>
                </c:pt>
                <c:pt idx="13320">
                  <c:v>-31.93092</c:v>
                </c:pt>
                <c:pt idx="13321">
                  <c:v>-31.98362999999998</c:v>
                </c:pt>
                <c:pt idx="13322">
                  <c:v>-32.05086</c:v>
                </c:pt>
                <c:pt idx="13323">
                  <c:v>-32.09894000000001</c:v>
                </c:pt>
                <c:pt idx="13324">
                  <c:v>-32.15398</c:v>
                </c:pt>
                <c:pt idx="13325">
                  <c:v>-32.2109</c:v>
                </c:pt>
                <c:pt idx="13326">
                  <c:v>-32.27552000000001</c:v>
                </c:pt>
                <c:pt idx="13327">
                  <c:v>-32.34133</c:v>
                </c:pt>
                <c:pt idx="13328">
                  <c:v>-32.39649</c:v>
                </c:pt>
                <c:pt idx="13329">
                  <c:v>-32.46233000000001</c:v>
                </c:pt>
                <c:pt idx="13330">
                  <c:v>-32.53781</c:v>
                </c:pt>
                <c:pt idx="13331">
                  <c:v>-32.62251000000001</c:v>
                </c:pt>
                <c:pt idx="13332">
                  <c:v>-32.69991000000001</c:v>
                </c:pt>
                <c:pt idx="13333">
                  <c:v>-32.76043000000001</c:v>
                </c:pt>
                <c:pt idx="13334">
                  <c:v>-32.81277</c:v>
                </c:pt>
                <c:pt idx="13335">
                  <c:v>-32.86259000000001</c:v>
                </c:pt>
                <c:pt idx="13336">
                  <c:v>-32.92191000000001</c:v>
                </c:pt>
                <c:pt idx="13337">
                  <c:v>-32.97663</c:v>
                </c:pt>
                <c:pt idx="13338">
                  <c:v>-33.03299000000001</c:v>
                </c:pt>
                <c:pt idx="13339">
                  <c:v>-33.10113000000001</c:v>
                </c:pt>
                <c:pt idx="13340">
                  <c:v>-33.17962</c:v>
                </c:pt>
                <c:pt idx="13341">
                  <c:v>-33.27864</c:v>
                </c:pt>
                <c:pt idx="13342">
                  <c:v>-33.35806</c:v>
                </c:pt>
                <c:pt idx="13343">
                  <c:v>-33.43645</c:v>
                </c:pt>
                <c:pt idx="13344">
                  <c:v>-33.5074</c:v>
                </c:pt>
                <c:pt idx="13345">
                  <c:v>-33.57172000000001</c:v>
                </c:pt>
                <c:pt idx="13346">
                  <c:v>-33.61337</c:v>
                </c:pt>
                <c:pt idx="13347">
                  <c:v>-33.6872</c:v>
                </c:pt>
                <c:pt idx="13348">
                  <c:v>-33.73141000000001</c:v>
                </c:pt>
                <c:pt idx="13349">
                  <c:v>-33.75112</c:v>
                </c:pt>
                <c:pt idx="13350">
                  <c:v>-33.78959000000001</c:v>
                </c:pt>
                <c:pt idx="13351">
                  <c:v>-33.82426</c:v>
                </c:pt>
                <c:pt idx="13352">
                  <c:v>-33.88133</c:v>
                </c:pt>
                <c:pt idx="13353">
                  <c:v>-33.90501000000001</c:v>
                </c:pt>
                <c:pt idx="13354">
                  <c:v>-33.93927</c:v>
                </c:pt>
                <c:pt idx="13355">
                  <c:v>-33.99609</c:v>
                </c:pt>
                <c:pt idx="13356">
                  <c:v>-34.08068</c:v>
                </c:pt>
                <c:pt idx="13357">
                  <c:v>-34.14113000000001</c:v>
                </c:pt>
                <c:pt idx="13358">
                  <c:v>-34.19756</c:v>
                </c:pt>
                <c:pt idx="13359">
                  <c:v>-34.27252000000001</c:v>
                </c:pt>
                <c:pt idx="13360">
                  <c:v>-34.33041</c:v>
                </c:pt>
                <c:pt idx="13361">
                  <c:v>-34.39541000000001</c:v>
                </c:pt>
                <c:pt idx="13362">
                  <c:v>-34.48853000000001</c:v>
                </c:pt>
                <c:pt idx="13363">
                  <c:v>-34.52848</c:v>
                </c:pt>
                <c:pt idx="13364">
                  <c:v>-34.52184</c:v>
                </c:pt>
                <c:pt idx="13365">
                  <c:v>-34.54213000000001</c:v>
                </c:pt>
                <c:pt idx="13366">
                  <c:v>-34.573</c:v>
                </c:pt>
                <c:pt idx="13367">
                  <c:v>-34.61435</c:v>
                </c:pt>
                <c:pt idx="13368">
                  <c:v>-34.65643</c:v>
                </c:pt>
                <c:pt idx="13369">
                  <c:v>-34.69205000000001</c:v>
                </c:pt>
                <c:pt idx="13370">
                  <c:v>-34.71455</c:v>
                </c:pt>
                <c:pt idx="13371">
                  <c:v>-34.79458</c:v>
                </c:pt>
                <c:pt idx="13372">
                  <c:v>-34.86057</c:v>
                </c:pt>
                <c:pt idx="13373">
                  <c:v>-34.90025</c:v>
                </c:pt>
                <c:pt idx="13374">
                  <c:v>-34.95695</c:v>
                </c:pt>
                <c:pt idx="13375">
                  <c:v>-35.02048000000001</c:v>
                </c:pt>
                <c:pt idx="13376">
                  <c:v>-35.06163</c:v>
                </c:pt>
                <c:pt idx="13377">
                  <c:v>-35.13376</c:v>
                </c:pt>
                <c:pt idx="13378">
                  <c:v>-35.19777000000001</c:v>
                </c:pt>
                <c:pt idx="13379">
                  <c:v>-35.24792</c:v>
                </c:pt>
                <c:pt idx="13380">
                  <c:v>-35.33452</c:v>
                </c:pt>
                <c:pt idx="13381">
                  <c:v>-35.40696000000001</c:v>
                </c:pt>
                <c:pt idx="13382">
                  <c:v>-35.51055</c:v>
                </c:pt>
                <c:pt idx="13383">
                  <c:v>-35.58024</c:v>
                </c:pt>
                <c:pt idx="13384">
                  <c:v>-35.71115000000001</c:v>
                </c:pt>
                <c:pt idx="13385">
                  <c:v>-35.75441</c:v>
                </c:pt>
                <c:pt idx="13386">
                  <c:v>-35.80621</c:v>
                </c:pt>
                <c:pt idx="13387">
                  <c:v>-35.8669</c:v>
                </c:pt>
                <c:pt idx="13388">
                  <c:v>-35.91604</c:v>
                </c:pt>
                <c:pt idx="13389">
                  <c:v>-36.02024</c:v>
                </c:pt>
                <c:pt idx="13390">
                  <c:v>-36.04841000000001</c:v>
                </c:pt>
                <c:pt idx="13391">
                  <c:v>-36.08039</c:v>
                </c:pt>
                <c:pt idx="13392">
                  <c:v>-36.14594</c:v>
                </c:pt>
                <c:pt idx="13393">
                  <c:v>-36.2034</c:v>
                </c:pt>
                <c:pt idx="13394">
                  <c:v>-36.19373000000001</c:v>
                </c:pt>
                <c:pt idx="13395">
                  <c:v>-36.30267</c:v>
                </c:pt>
                <c:pt idx="13396">
                  <c:v>-36.36983</c:v>
                </c:pt>
                <c:pt idx="13397">
                  <c:v>-36.46870000000001</c:v>
                </c:pt>
                <c:pt idx="13398">
                  <c:v>-36.51999</c:v>
                </c:pt>
                <c:pt idx="13399">
                  <c:v>-36.49794</c:v>
                </c:pt>
                <c:pt idx="13400">
                  <c:v>-36.56869000000001</c:v>
                </c:pt>
                <c:pt idx="13401">
                  <c:v>-36.63856000000001</c:v>
                </c:pt>
                <c:pt idx="13402">
                  <c:v>-36.72076000000001</c:v>
                </c:pt>
                <c:pt idx="13403">
                  <c:v>-36.74775</c:v>
                </c:pt>
                <c:pt idx="13404">
                  <c:v>-36.75549</c:v>
                </c:pt>
                <c:pt idx="13405">
                  <c:v>-36.76897000000001</c:v>
                </c:pt>
                <c:pt idx="13406">
                  <c:v>-36.83931000000001</c:v>
                </c:pt>
                <c:pt idx="13407">
                  <c:v>-36.899</c:v>
                </c:pt>
                <c:pt idx="13408">
                  <c:v>-36.92428</c:v>
                </c:pt>
                <c:pt idx="13409">
                  <c:v>-36.95124</c:v>
                </c:pt>
                <c:pt idx="13410">
                  <c:v>-36.99619000000001</c:v>
                </c:pt>
                <c:pt idx="13411">
                  <c:v>-37.04263</c:v>
                </c:pt>
                <c:pt idx="13412">
                  <c:v>-37.0996</c:v>
                </c:pt>
                <c:pt idx="13413">
                  <c:v>-37.15271000000001</c:v>
                </c:pt>
                <c:pt idx="13414">
                  <c:v>-37.19243000000001</c:v>
                </c:pt>
                <c:pt idx="13415">
                  <c:v>-37.23684</c:v>
                </c:pt>
                <c:pt idx="13416">
                  <c:v>-37.29168000000001</c:v>
                </c:pt>
                <c:pt idx="13417">
                  <c:v>-37.3444</c:v>
                </c:pt>
                <c:pt idx="13418">
                  <c:v>-37.32539000000001</c:v>
                </c:pt>
                <c:pt idx="13419">
                  <c:v>-37.34162999999999</c:v>
                </c:pt>
                <c:pt idx="13420">
                  <c:v>-37.36884000000001</c:v>
                </c:pt>
                <c:pt idx="13421">
                  <c:v>-37.45126999999999</c:v>
                </c:pt>
                <c:pt idx="13422">
                  <c:v>-37.53915000000001</c:v>
                </c:pt>
                <c:pt idx="13423">
                  <c:v>-37.65768</c:v>
                </c:pt>
                <c:pt idx="13424">
                  <c:v>-37.70461</c:v>
                </c:pt>
                <c:pt idx="13425">
                  <c:v>-37.70562</c:v>
                </c:pt>
                <c:pt idx="13426">
                  <c:v>-37.72581000000001</c:v>
                </c:pt>
                <c:pt idx="13427">
                  <c:v>-37.73615000000001</c:v>
                </c:pt>
                <c:pt idx="13428">
                  <c:v>-37.74823000000001</c:v>
                </c:pt>
                <c:pt idx="13429">
                  <c:v>-37.81173</c:v>
                </c:pt>
                <c:pt idx="13430">
                  <c:v>-37.89788</c:v>
                </c:pt>
                <c:pt idx="13431">
                  <c:v>-37.98612</c:v>
                </c:pt>
                <c:pt idx="13432">
                  <c:v>-38.06422000000001</c:v>
                </c:pt>
                <c:pt idx="13433">
                  <c:v>-38.11974</c:v>
                </c:pt>
                <c:pt idx="13434">
                  <c:v>-38.16012000000001</c:v>
                </c:pt>
                <c:pt idx="13435">
                  <c:v>-38.21863000000001</c:v>
                </c:pt>
                <c:pt idx="13436">
                  <c:v>-38.26862000000001</c:v>
                </c:pt>
                <c:pt idx="13437">
                  <c:v>-38.28768</c:v>
                </c:pt>
                <c:pt idx="13438">
                  <c:v>-38.32564</c:v>
                </c:pt>
                <c:pt idx="13439">
                  <c:v>-38.37671</c:v>
                </c:pt>
                <c:pt idx="13440">
                  <c:v>-38.4354</c:v>
                </c:pt>
                <c:pt idx="13441">
                  <c:v>-38.51583</c:v>
                </c:pt>
                <c:pt idx="13442">
                  <c:v>-38.57660000000001</c:v>
                </c:pt>
                <c:pt idx="13443">
                  <c:v>-38.67061</c:v>
                </c:pt>
                <c:pt idx="13444">
                  <c:v>-38.74312000000001</c:v>
                </c:pt>
                <c:pt idx="13445">
                  <c:v>-38.79382000000001</c:v>
                </c:pt>
                <c:pt idx="13446">
                  <c:v>-38.82910000000001</c:v>
                </c:pt>
                <c:pt idx="13447">
                  <c:v>-38.89579000000001</c:v>
                </c:pt>
                <c:pt idx="13448">
                  <c:v>-38.95587</c:v>
                </c:pt>
                <c:pt idx="13449">
                  <c:v>-38.99187</c:v>
                </c:pt>
                <c:pt idx="13450">
                  <c:v>-39.02829000000001</c:v>
                </c:pt>
                <c:pt idx="13451">
                  <c:v>-39.09428</c:v>
                </c:pt>
                <c:pt idx="13452">
                  <c:v>-39.16904</c:v>
                </c:pt>
                <c:pt idx="13453">
                  <c:v>-39.25101</c:v>
                </c:pt>
                <c:pt idx="13454">
                  <c:v>-39.29939000000001</c:v>
                </c:pt>
                <c:pt idx="13455">
                  <c:v>-39.36637</c:v>
                </c:pt>
                <c:pt idx="13456">
                  <c:v>-39.43306</c:v>
                </c:pt>
                <c:pt idx="13457">
                  <c:v>-39.50269</c:v>
                </c:pt>
                <c:pt idx="13458">
                  <c:v>-39.55625</c:v>
                </c:pt>
                <c:pt idx="13459">
                  <c:v>-39.61808000000001</c:v>
                </c:pt>
                <c:pt idx="13460">
                  <c:v>-39.68935000000001</c:v>
                </c:pt>
                <c:pt idx="13461">
                  <c:v>-39.752</c:v>
                </c:pt>
                <c:pt idx="13462">
                  <c:v>-39.82116000000001</c:v>
                </c:pt>
                <c:pt idx="13463">
                  <c:v>-39.90326</c:v>
                </c:pt>
                <c:pt idx="13464">
                  <c:v>-39.9095</c:v>
                </c:pt>
                <c:pt idx="13465">
                  <c:v>-39.95375</c:v>
                </c:pt>
                <c:pt idx="13466">
                  <c:v>-40.01792</c:v>
                </c:pt>
                <c:pt idx="13467">
                  <c:v>-40.06639000000001</c:v>
                </c:pt>
                <c:pt idx="13468">
                  <c:v>-40.11673000000001</c:v>
                </c:pt>
                <c:pt idx="13469">
                  <c:v>-40.17774</c:v>
                </c:pt>
                <c:pt idx="13470">
                  <c:v>-40.23922</c:v>
                </c:pt>
                <c:pt idx="13471">
                  <c:v>-40.30856</c:v>
                </c:pt>
                <c:pt idx="13472">
                  <c:v>-40.35576</c:v>
                </c:pt>
                <c:pt idx="13473">
                  <c:v>-40.40768</c:v>
                </c:pt>
                <c:pt idx="13474">
                  <c:v>-40.43029</c:v>
                </c:pt>
                <c:pt idx="13475">
                  <c:v>-40.48162</c:v>
                </c:pt>
                <c:pt idx="13476">
                  <c:v>-40.53391000000001</c:v>
                </c:pt>
                <c:pt idx="13477">
                  <c:v>-40.59602</c:v>
                </c:pt>
                <c:pt idx="13478">
                  <c:v>-40.67001000000001</c:v>
                </c:pt>
                <c:pt idx="13479">
                  <c:v>-40.71338</c:v>
                </c:pt>
                <c:pt idx="13480">
                  <c:v>-40.77031000000001</c:v>
                </c:pt>
                <c:pt idx="13481">
                  <c:v>-40.82337000000001</c:v>
                </c:pt>
                <c:pt idx="13482">
                  <c:v>-40.89169</c:v>
                </c:pt>
                <c:pt idx="13483">
                  <c:v>-40.96275000000001</c:v>
                </c:pt>
                <c:pt idx="13484">
                  <c:v>-41.01863</c:v>
                </c:pt>
                <c:pt idx="13485">
                  <c:v>-41.07957000000001</c:v>
                </c:pt>
                <c:pt idx="13486">
                  <c:v>-41.13459</c:v>
                </c:pt>
                <c:pt idx="13487">
                  <c:v>-41.19265000000001</c:v>
                </c:pt>
                <c:pt idx="13488">
                  <c:v>-41.26792000000001</c:v>
                </c:pt>
                <c:pt idx="13489">
                  <c:v>-41.32793</c:v>
                </c:pt>
                <c:pt idx="13490">
                  <c:v>-41.37207</c:v>
                </c:pt>
                <c:pt idx="13491">
                  <c:v>-41.42084000000001</c:v>
                </c:pt>
                <c:pt idx="13492">
                  <c:v>-41.46143</c:v>
                </c:pt>
                <c:pt idx="13493">
                  <c:v>-41.52573000000001</c:v>
                </c:pt>
                <c:pt idx="13494">
                  <c:v>-41.61197</c:v>
                </c:pt>
                <c:pt idx="13495">
                  <c:v>-41.66385000000001</c:v>
                </c:pt>
                <c:pt idx="13496">
                  <c:v>-41.72414000000001</c:v>
                </c:pt>
                <c:pt idx="13497">
                  <c:v>-41.77995000000001</c:v>
                </c:pt>
                <c:pt idx="13498">
                  <c:v>-41.8405</c:v>
                </c:pt>
                <c:pt idx="13499">
                  <c:v>-41.90917</c:v>
                </c:pt>
                <c:pt idx="13500">
                  <c:v>-41.96246</c:v>
                </c:pt>
                <c:pt idx="13501">
                  <c:v>-42.03316</c:v>
                </c:pt>
                <c:pt idx="13502">
                  <c:v>-42.09446000000001</c:v>
                </c:pt>
                <c:pt idx="13503">
                  <c:v>-42.139</c:v>
                </c:pt>
                <c:pt idx="13504">
                  <c:v>-42.17519000000001</c:v>
                </c:pt>
                <c:pt idx="13505">
                  <c:v>-42.20216000000001</c:v>
                </c:pt>
                <c:pt idx="13506">
                  <c:v>-42.23431000000001</c:v>
                </c:pt>
                <c:pt idx="13507">
                  <c:v>-42.24707</c:v>
                </c:pt>
                <c:pt idx="13508">
                  <c:v>-42.29741000000001</c:v>
                </c:pt>
                <c:pt idx="13509">
                  <c:v>-42.35102</c:v>
                </c:pt>
                <c:pt idx="13510">
                  <c:v>-42.41768</c:v>
                </c:pt>
                <c:pt idx="13511">
                  <c:v>-42.45951</c:v>
                </c:pt>
                <c:pt idx="13512">
                  <c:v>-42.49227000000001</c:v>
                </c:pt>
                <c:pt idx="13513">
                  <c:v>-42.52436</c:v>
                </c:pt>
                <c:pt idx="13514">
                  <c:v>-42.57208</c:v>
                </c:pt>
                <c:pt idx="13515">
                  <c:v>-42.60049</c:v>
                </c:pt>
                <c:pt idx="13516">
                  <c:v>-42.63389</c:v>
                </c:pt>
                <c:pt idx="13517">
                  <c:v>-42.66366</c:v>
                </c:pt>
                <c:pt idx="13518">
                  <c:v>-42.72596000000001</c:v>
                </c:pt>
                <c:pt idx="13519">
                  <c:v>-42.76335000000001</c:v>
                </c:pt>
                <c:pt idx="13520">
                  <c:v>-42.81972</c:v>
                </c:pt>
                <c:pt idx="13521">
                  <c:v>-42.86855000000001</c:v>
                </c:pt>
                <c:pt idx="13522">
                  <c:v>-42.90086</c:v>
                </c:pt>
                <c:pt idx="13523">
                  <c:v>-42.93805000000001</c:v>
                </c:pt>
                <c:pt idx="13524">
                  <c:v>-42.99894000000001</c:v>
                </c:pt>
                <c:pt idx="13525">
                  <c:v>-43.05409</c:v>
                </c:pt>
                <c:pt idx="13526">
                  <c:v>-43.10434</c:v>
                </c:pt>
                <c:pt idx="13527">
                  <c:v>-43.16414</c:v>
                </c:pt>
                <c:pt idx="13528">
                  <c:v>-43.21336</c:v>
                </c:pt>
                <c:pt idx="13529">
                  <c:v>-43.26229000000001</c:v>
                </c:pt>
                <c:pt idx="13530">
                  <c:v>-43.33302</c:v>
                </c:pt>
                <c:pt idx="13531">
                  <c:v>-43.39025</c:v>
                </c:pt>
                <c:pt idx="13532">
                  <c:v>-43.43289</c:v>
                </c:pt>
                <c:pt idx="13533">
                  <c:v>-43.45753</c:v>
                </c:pt>
                <c:pt idx="13534">
                  <c:v>-43.52669</c:v>
                </c:pt>
                <c:pt idx="13535">
                  <c:v>-43.58488999999999</c:v>
                </c:pt>
                <c:pt idx="13536">
                  <c:v>-43.65837000000001</c:v>
                </c:pt>
                <c:pt idx="13537">
                  <c:v>-43.72658000000001</c:v>
                </c:pt>
                <c:pt idx="13538">
                  <c:v>-43.74451000000001</c:v>
                </c:pt>
                <c:pt idx="13539">
                  <c:v>-43.79005000000001</c:v>
                </c:pt>
                <c:pt idx="13540">
                  <c:v>-43.82288</c:v>
                </c:pt>
                <c:pt idx="13541">
                  <c:v>-43.85105999999999</c:v>
                </c:pt>
                <c:pt idx="13542">
                  <c:v>-43.86814000000001</c:v>
                </c:pt>
                <c:pt idx="13543">
                  <c:v>-43.85903</c:v>
                </c:pt>
                <c:pt idx="13544">
                  <c:v>-43.88631</c:v>
                </c:pt>
                <c:pt idx="13545">
                  <c:v>-43.92086</c:v>
                </c:pt>
                <c:pt idx="13546">
                  <c:v>-43.98172</c:v>
                </c:pt>
                <c:pt idx="13547">
                  <c:v>-44.04097</c:v>
                </c:pt>
                <c:pt idx="13548">
                  <c:v>-44.08352</c:v>
                </c:pt>
                <c:pt idx="13549">
                  <c:v>-44.11753</c:v>
                </c:pt>
                <c:pt idx="13550">
                  <c:v>-44.16783</c:v>
                </c:pt>
                <c:pt idx="13551">
                  <c:v>-44.18713</c:v>
                </c:pt>
                <c:pt idx="13552">
                  <c:v>-44.22461000000001</c:v>
                </c:pt>
                <c:pt idx="13553">
                  <c:v>-44.27931000000001</c:v>
                </c:pt>
                <c:pt idx="13554">
                  <c:v>-44.33724</c:v>
                </c:pt>
                <c:pt idx="13555">
                  <c:v>-44.38422</c:v>
                </c:pt>
                <c:pt idx="13556">
                  <c:v>-44.35883</c:v>
                </c:pt>
                <c:pt idx="13557">
                  <c:v>-44.33998</c:v>
                </c:pt>
                <c:pt idx="13558">
                  <c:v>-44.33456</c:v>
                </c:pt>
                <c:pt idx="13559">
                  <c:v>-44.36823000000001</c:v>
                </c:pt>
                <c:pt idx="13560">
                  <c:v>-44.41452</c:v>
                </c:pt>
                <c:pt idx="13561">
                  <c:v>-44.46896</c:v>
                </c:pt>
                <c:pt idx="13562">
                  <c:v>-44.54986</c:v>
                </c:pt>
                <c:pt idx="13563">
                  <c:v>-44.61354</c:v>
                </c:pt>
                <c:pt idx="13564">
                  <c:v>-44.67413000000001</c:v>
                </c:pt>
                <c:pt idx="13565">
                  <c:v>-44.75053000000001</c:v>
                </c:pt>
                <c:pt idx="13566">
                  <c:v>-44.81719</c:v>
                </c:pt>
                <c:pt idx="13567">
                  <c:v>-44.8735</c:v>
                </c:pt>
                <c:pt idx="13568">
                  <c:v>-44.93995</c:v>
                </c:pt>
                <c:pt idx="13569">
                  <c:v>-45.01367</c:v>
                </c:pt>
                <c:pt idx="13570">
                  <c:v>-45.10094</c:v>
                </c:pt>
                <c:pt idx="13571">
                  <c:v>-45.15006</c:v>
                </c:pt>
                <c:pt idx="13572">
                  <c:v>-45.20259000000001</c:v>
                </c:pt>
                <c:pt idx="13573">
                  <c:v>-45.24881000000001</c:v>
                </c:pt>
                <c:pt idx="13574">
                  <c:v>-45.30676</c:v>
                </c:pt>
                <c:pt idx="13575">
                  <c:v>-45.37139</c:v>
                </c:pt>
                <c:pt idx="13576">
                  <c:v>-45.43288</c:v>
                </c:pt>
                <c:pt idx="13577">
                  <c:v>-45.46443</c:v>
                </c:pt>
                <c:pt idx="13578">
                  <c:v>-45.47535000000001</c:v>
                </c:pt>
                <c:pt idx="13579">
                  <c:v>-45.46236000000001</c:v>
                </c:pt>
                <c:pt idx="13580">
                  <c:v>-45.49867000000001</c:v>
                </c:pt>
                <c:pt idx="13581">
                  <c:v>-45.50680000000001</c:v>
                </c:pt>
                <c:pt idx="13582">
                  <c:v>-45.56933000000001</c:v>
                </c:pt>
                <c:pt idx="13583">
                  <c:v>-45.56605000000001</c:v>
                </c:pt>
                <c:pt idx="13584">
                  <c:v>-45.58321</c:v>
                </c:pt>
                <c:pt idx="13585">
                  <c:v>-45.59834000000001</c:v>
                </c:pt>
                <c:pt idx="13586">
                  <c:v>-45.58942</c:v>
                </c:pt>
                <c:pt idx="13587">
                  <c:v>-45.58607</c:v>
                </c:pt>
                <c:pt idx="13588">
                  <c:v>-45.5643</c:v>
                </c:pt>
                <c:pt idx="13589">
                  <c:v>-45.56902</c:v>
                </c:pt>
                <c:pt idx="13590">
                  <c:v>-45.53446</c:v>
                </c:pt>
                <c:pt idx="13591">
                  <c:v>-45.512</c:v>
                </c:pt>
                <c:pt idx="13592">
                  <c:v>-45.51814</c:v>
                </c:pt>
                <c:pt idx="13593">
                  <c:v>-45.51994000000001</c:v>
                </c:pt>
                <c:pt idx="13594">
                  <c:v>-45.51987</c:v>
                </c:pt>
                <c:pt idx="13595">
                  <c:v>-45.53148</c:v>
                </c:pt>
                <c:pt idx="13596">
                  <c:v>-45.55379</c:v>
                </c:pt>
                <c:pt idx="13597">
                  <c:v>-45.5509</c:v>
                </c:pt>
                <c:pt idx="13598">
                  <c:v>-45.58379</c:v>
                </c:pt>
                <c:pt idx="13599">
                  <c:v>-45.56857000000001</c:v>
                </c:pt>
                <c:pt idx="13600">
                  <c:v>-45.57915000000001</c:v>
                </c:pt>
                <c:pt idx="13601">
                  <c:v>-45.56076</c:v>
                </c:pt>
                <c:pt idx="13602">
                  <c:v>-45.57969</c:v>
                </c:pt>
                <c:pt idx="13603">
                  <c:v>-45.59677000000001</c:v>
                </c:pt>
                <c:pt idx="13604">
                  <c:v>-45.58548</c:v>
                </c:pt>
                <c:pt idx="13605">
                  <c:v>-45.57287</c:v>
                </c:pt>
                <c:pt idx="13606">
                  <c:v>-45.57198</c:v>
                </c:pt>
                <c:pt idx="13607">
                  <c:v>-45.59004</c:v>
                </c:pt>
                <c:pt idx="13608">
                  <c:v>-45.56594000000001</c:v>
                </c:pt>
                <c:pt idx="13609">
                  <c:v>-45.55704</c:v>
                </c:pt>
                <c:pt idx="13610">
                  <c:v>-45.53267</c:v>
                </c:pt>
                <c:pt idx="13611">
                  <c:v>-45.53082000000001</c:v>
                </c:pt>
                <c:pt idx="13612">
                  <c:v>-45.5773</c:v>
                </c:pt>
                <c:pt idx="13613">
                  <c:v>-45.56478000000001</c:v>
                </c:pt>
                <c:pt idx="13614">
                  <c:v>-45.50721</c:v>
                </c:pt>
                <c:pt idx="13615">
                  <c:v>-45.56831000000001</c:v>
                </c:pt>
                <c:pt idx="13616">
                  <c:v>-45.61007</c:v>
                </c:pt>
                <c:pt idx="13617">
                  <c:v>-45.61079</c:v>
                </c:pt>
                <c:pt idx="13618">
                  <c:v>-45.57388</c:v>
                </c:pt>
                <c:pt idx="13619">
                  <c:v>-45.50897000000001</c:v>
                </c:pt>
                <c:pt idx="13620">
                  <c:v>-45.47515000000001</c:v>
                </c:pt>
                <c:pt idx="13621">
                  <c:v>-45.51902</c:v>
                </c:pt>
                <c:pt idx="13622">
                  <c:v>-45.55538</c:v>
                </c:pt>
                <c:pt idx="13623">
                  <c:v>-45.50285</c:v>
                </c:pt>
                <c:pt idx="13624">
                  <c:v>-45.42624</c:v>
                </c:pt>
                <c:pt idx="13625">
                  <c:v>-45.38324</c:v>
                </c:pt>
                <c:pt idx="13626">
                  <c:v>-45.36483</c:v>
                </c:pt>
                <c:pt idx="13627">
                  <c:v>-45.3643</c:v>
                </c:pt>
                <c:pt idx="13628">
                  <c:v>-45.35378</c:v>
                </c:pt>
                <c:pt idx="13629">
                  <c:v>-45.37595</c:v>
                </c:pt>
                <c:pt idx="13630">
                  <c:v>-45.42168</c:v>
                </c:pt>
                <c:pt idx="13631">
                  <c:v>-45.41056</c:v>
                </c:pt>
                <c:pt idx="13632">
                  <c:v>-45.39645</c:v>
                </c:pt>
                <c:pt idx="13633">
                  <c:v>-45.37101</c:v>
                </c:pt>
                <c:pt idx="13634">
                  <c:v>-45.36273000000001</c:v>
                </c:pt>
                <c:pt idx="13635">
                  <c:v>-45.38332</c:v>
                </c:pt>
                <c:pt idx="13636">
                  <c:v>-45.3945</c:v>
                </c:pt>
                <c:pt idx="13637">
                  <c:v>-45.35873</c:v>
                </c:pt>
                <c:pt idx="13638">
                  <c:v>-45.33994000000001</c:v>
                </c:pt>
                <c:pt idx="13639">
                  <c:v>-45.32923</c:v>
                </c:pt>
                <c:pt idx="13640">
                  <c:v>-45.31232</c:v>
                </c:pt>
                <c:pt idx="13641">
                  <c:v>-45.31639</c:v>
                </c:pt>
                <c:pt idx="13642">
                  <c:v>-45.31498</c:v>
                </c:pt>
                <c:pt idx="13643">
                  <c:v>-45.32304000000001</c:v>
                </c:pt>
                <c:pt idx="13644">
                  <c:v>-45.32859000000001</c:v>
                </c:pt>
                <c:pt idx="13645">
                  <c:v>-45.35711</c:v>
                </c:pt>
                <c:pt idx="13646">
                  <c:v>-45.35175</c:v>
                </c:pt>
                <c:pt idx="13647">
                  <c:v>-45.34335</c:v>
                </c:pt>
                <c:pt idx="13648">
                  <c:v>-45.34792</c:v>
                </c:pt>
                <c:pt idx="13649">
                  <c:v>-45.37061</c:v>
                </c:pt>
                <c:pt idx="13650">
                  <c:v>-45.40038000000001</c:v>
                </c:pt>
                <c:pt idx="13651">
                  <c:v>-45.39195</c:v>
                </c:pt>
                <c:pt idx="13652">
                  <c:v>-45.37996</c:v>
                </c:pt>
                <c:pt idx="13653">
                  <c:v>-45.35765999999997</c:v>
                </c:pt>
                <c:pt idx="13654">
                  <c:v>-45.33664</c:v>
                </c:pt>
                <c:pt idx="13655">
                  <c:v>-45.33451</c:v>
                </c:pt>
                <c:pt idx="13656">
                  <c:v>-45.33205</c:v>
                </c:pt>
                <c:pt idx="13657">
                  <c:v>-45.32618</c:v>
                </c:pt>
                <c:pt idx="13658">
                  <c:v>-45.32706</c:v>
                </c:pt>
                <c:pt idx="13659">
                  <c:v>-45.31146999999999</c:v>
                </c:pt>
                <c:pt idx="13660">
                  <c:v>-45.30408</c:v>
                </c:pt>
                <c:pt idx="13661">
                  <c:v>-45.29339000000001</c:v>
                </c:pt>
                <c:pt idx="13662">
                  <c:v>-45.27595000000001</c:v>
                </c:pt>
                <c:pt idx="13663">
                  <c:v>-45.27298000000001</c:v>
                </c:pt>
                <c:pt idx="13664">
                  <c:v>-45.27569000000001</c:v>
                </c:pt>
                <c:pt idx="13665">
                  <c:v>-45.26918000000001</c:v>
                </c:pt>
                <c:pt idx="13666">
                  <c:v>-45.25605</c:v>
                </c:pt>
                <c:pt idx="13667">
                  <c:v>-45.24146</c:v>
                </c:pt>
                <c:pt idx="13668">
                  <c:v>-45.23886</c:v>
                </c:pt>
                <c:pt idx="13669">
                  <c:v>-45.21852000000001</c:v>
                </c:pt>
                <c:pt idx="13670">
                  <c:v>-45.22300000000001</c:v>
                </c:pt>
                <c:pt idx="13671">
                  <c:v>-45.22602000000001</c:v>
                </c:pt>
                <c:pt idx="13672">
                  <c:v>-45.22024000000001</c:v>
                </c:pt>
                <c:pt idx="13673">
                  <c:v>-45.23834000000001</c:v>
                </c:pt>
                <c:pt idx="13674">
                  <c:v>-45.26260000000001</c:v>
                </c:pt>
                <c:pt idx="13675">
                  <c:v>-45.25727</c:v>
                </c:pt>
                <c:pt idx="13676">
                  <c:v>-45.24892000000001</c:v>
                </c:pt>
                <c:pt idx="13677">
                  <c:v>-45.21352</c:v>
                </c:pt>
                <c:pt idx="13678">
                  <c:v>-45.18234</c:v>
                </c:pt>
                <c:pt idx="13679">
                  <c:v>-45.15911000000001</c:v>
                </c:pt>
                <c:pt idx="13680">
                  <c:v>-45.16915000000001</c:v>
                </c:pt>
                <c:pt idx="13681">
                  <c:v>-45.2047</c:v>
                </c:pt>
                <c:pt idx="13682">
                  <c:v>-45.19502000000001</c:v>
                </c:pt>
                <c:pt idx="13683">
                  <c:v>-45.15405</c:v>
                </c:pt>
                <c:pt idx="13684">
                  <c:v>-45.1184</c:v>
                </c:pt>
                <c:pt idx="13685">
                  <c:v>-45.09766</c:v>
                </c:pt>
                <c:pt idx="13686">
                  <c:v>-45.05162</c:v>
                </c:pt>
                <c:pt idx="13687">
                  <c:v>-45.05112</c:v>
                </c:pt>
                <c:pt idx="13688">
                  <c:v>-45.02728</c:v>
                </c:pt>
                <c:pt idx="13689">
                  <c:v>-45.00924000000001</c:v>
                </c:pt>
                <c:pt idx="13690">
                  <c:v>-44.99120000000001</c:v>
                </c:pt>
                <c:pt idx="13691">
                  <c:v>-44.9413</c:v>
                </c:pt>
                <c:pt idx="13692">
                  <c:v>-44.94845</c:v>
                </c:pt>
                <c:pt idx="13693">
                  <c:v>-44.92906</c:v>
                </c:pt>
                <c:pt idx="13694">
                  <c:v>-44.93845</c:v>
                </c:pt>
                <c:pt idx="13695">
                  <c:v>-44.93393000000001</c:v>
                </c:pt>
                <c:pt idx="13696">
                  <c:v>-44.91756</c:v>
                </c:pt>
                <c:pt idx="13697">
                  <c:v>-44.94566</c:v>
                </c:pt>
                <c:pt idx="13698">
                  <c:v>-44.97487</c:v>
                </c:pt>
                <c:pt idx="13699">
                  <c:v>-45.01637</c:v>
                </c:pt>
                <c:pt idx="13700">
                  <c:v>-45.09411000000001</c:v>
                </c:pt>
                <c:pt idx="13701">
                  <c:v>-45.13789</c:v>
                </c:pt>
                <c:pt idx="13702">
                  <c:v>-45.14861000000001</c:v>
                </c:pt>
                <c:pt idx="13703">
                  <c:v>-45.12072000000001</c:v>
                </c:pt>
                <c:pt idx="13704">
                  <c:v>-45.10628000000001</c:v>
                </c:pt>
                <c:pt idx="13705">
                  <c:v>-45.08562000000001</c:v>
                </c:pt>
                <c:pt idx="13706">
                  <c:v>-45.05772</c:v>
                </c:pt>
                <c:pt idx="13707">
                  <c:v>-45.02788</c:v>
                </c:pt>
                <c:pt idx="13708">
                  <c:v>-45.06210000000001</c:v>
                </c:pt>
                <c:pt idx="13709">
                  <c:v>-45.11502</c:v>
                </c:pt>
                <c:pt idx="13710">
                  <c:v>-45.09339000000001</c:v>
                </c:pt>
                <c:pt idx="13711">
                  <c:v>-45.01691</c:v>
                </c:pt>
                <c:pt idx="13712">
                  <c:v>-44.99923000000001</c:v>
                </c:pt>
                <c:pt idx="13713">
                  <c:v>-45.00207</c:v>
                </c:pt>
                <c:pt idx="13714">
                  <c:v>-45.00851000000001</c:v>
                </c:pt>
                <c:pt idx="13715">
                  <c:v>-45.00835000000001</c:v>
                </c:pt>
                <c:pt idx="13716">
                  <c:v>-44.97319</c:v>
                </c:pt>
                <c:pt idx="13717">
                  <c:v>-44.9799</c:v>
                </c:pt>
                <c:pt idx="13718">
                  <c:v>-44.98343</c:v>
                </c:pt>
                <c:pt idx="13719">
                  <c:v>-45.01895000000001</c:v>
                </c:pt>
                <c:pt idx="13720">
                  <c:v>-45.01712000000001</c:v>
                </c:pt>
                <c:pt idx="13721">
                  <c:v>-45.03794000000001</c:v>
                </c:pt>
                <c:pt idx="13722">
                  <c:v>-45.02468</c:v>
                </c:pt>
                <c:pt idx="13723">
                  <c:v>-45.03624000000001</c:v>
                </c:pt>
                <c:pt idx="13724">
                  <c:v>-45.04083</c:v>
                </c:pt>
                <c:pt idx="13725">
                  <c:v>-45.03229</c:v>
                </c:pt>
                <c:pt idx="13726">
                  <c:v>-45.05168999999999</c:v>
                </c:pt>
                <c:pt idx="13727">
                  <c:v>-45.0528</c:v>
                </c:pt>
                <c:pt idx="13728">
                  <c:v>-45.06079000000001</c:v>
                </c:pt>
                <c:pt idx="13729">
                  <c:v>-45.04300000000001</c:v>
                </c:pt>
                <c:pt idx="13730">
                  <c:v>-45.00892</c:v>
                </c:pt>
                <c:pt idx="13731">
                  <c:v>-44.95845</c:v>
                </c:pt>
                <c:pt idx="13732">
                  <c:v>-44.91763</c:v>
                </c:pt>
                <c:pt idx="13733">
                  <c:v>-44.89124</c:v>
                </c:pt>
                <c:pt idx="13734">
                  <c:v>-44.85775</c:v>
                </c:pt>
                <c:pt idx="13735">
                  <c:v>-44.83768</c:v>
                </c:pt>
                <c:pt idx="13736">
                  <c:v>-44.84741</c:v>
                </c:pt>
                <c:pt idx="13737">
                  <c:v>-44.85284</c:v>
                </c:pt>
                <c:pt idx="13738">
                  <c:v>-44.83168999999999</c:v>
                </c:pt>
                <c:pt idx="13739">
                  <c:v>-44.80034000000001</c:v>
                </c:pt>
                <c:pt idx="13740">
                  <c:v>-44.79736000000001</c:v>
                </c:pt>
                <c:pt idx="13741">
                  <c:v>-44.77139000000001</c:v>
                </c:pt>
                <c:pt idx="13742">
                  <c:v>-44.76865000000001</c:v>
                </c:pt>
                <c:pt idx="13743">
                  <c:v>-44.75987</c:v>
                </c:pt>
                <c:pt idx="13744">
                  <c:v>-44.7584</c:v>
                </c:pt>
                <c:pt idx="13745">
                  <c:v>-44.74685</c:v>
                </c:pt>
                <c:pt idx="13746">
                  <c:v>-44.73592000000001</c:v>
                </c:pt>
                <c:pt idx="13747">
                  <c:v>-44.73812000000001</c:v>
                </c:pt>
                <c:pt idx="13748">
                  <c:v>-44.72606000000001</c:v>
                </c:pt>
                <c:pt idx="13749">
                  <c:v>-44.69393000000001</c:v>
                </c:pt>
                <c:pt idx="13750">
                  <c:v>-44.69349000000001</c:v>
                </c:pt>
                <c:pt idx="13751">
                  <c:v>-44.69336000000001</c:v>
                </c:pt>
                <c:pt idx="13752">
                  <c:v>-44.70337000000001</c:v>
                </c:pt>
                <c:pt idx="13753">
                  <c:v>-44.72842000000001</c:v>
                </c:pt>
                <c:pt idx="13754">
                  <c:v>-44.71128</c:v>
                </c:pt>
                <c:pt idx="13755">
                  <c:v>-44.70562</c:v>
                </c:pt>
                <c:pt idx="13756">
                  <c:v>-44.70030000000001</c:v>
                </c:pt>
                <c:pt idx="13757">
                  <c:v>-44.6771</c:v>
                </c:pt>
                <c:pt idx="13758">
                  <c:v>-44.6448</c:v>
                </c:pt>
                <c:pt idx="13759">
                  <c:v>-44.61636</c:v>
                </c:pt>
                <c:pt idx="13760">
                  <c:v>-44.61798</c:v>
                </c:pt>
                <c:pt idx="13761">
                  <c:v>-44.66693000000001</c:v>
                </c:pt>
                <c:pt idx="13762">
                  <c:v>-44.68917000000001</c:v>
                </c:pt>
                <c:pt idx="13763">
                  <c:v>-44.6724</c:v>
                </c:pt>
                <c:pt idx="13764">
                  <c:v>-44.64591000000001</c:v>
                </c:pt>
                <c:pt idx="13765">
                  <c:v>-44.68932</c:v>
                </c:pt>
                <c:pt idx="13766">
                  <c:v>-44.69576000000001</c:v>
                </c:pt>
                <c:pt idx="13767">
                  <c:v>-44.71542</c:v>
                </c:pt>
                <c:pt idx="13768">
                  <c:v>-44.71579000000001</c:v>
                </c:pt>
                <c:pt idx="13769">
                  <c:v>-44.70794</c:v>
                </c:pt>
                <c:pt idx="13770">
                  <c:v>-44.69569000000001</c:v>
                </c:pt>
                <c:pt idx="13771">
                  <c:v>-44.71699</c:v>
                </c:pt>
                <c:pt idx="13772">
                  <c:v>-44.71879000000001</c:v>
                </c:pt>
                <c:pt idx="13773">
                  <c:v>-44.70828</c:v>
                </c:pt>
                <c:pt idx="13774">
                  <c:v>-44.70128</c:v>
                </c:pt>
                <c:pt idx="13775">
                  <c:v>-44.69413000000001</c:v>
                </c:pt>
                <c:pt idx="13776">
                  <c:v>-44.69001000000001</c:v>
                </c:pt>
                <c:pt idx="13777">
                  <c:v>-44.70346</c:v>
                </c:pt>
                <c:pt idx="13778">
                  <c:v>-44.6944</c:v>
                </c:pt>
                <c:pt idx="13779">
                  <c:v>-44.66663000000001</c:v>
                </c:pt>
                <c:pt idx="13780">
                  <c:v>-44.65904</c:v>
                </c:pt>
                <c:pt idx="13781">
                  <c:v>-44.65611000000001</c:v>
                </c:pt>
                <c:pt idx="13782">
                  <c:v>-44.63410000000001</c:v>
                </c:pt>
                <c:pt idx="13783">
                  <c:v>-44.62664</c:v>
                </c:pt>
                <c:pt idx="13784">
                  <c:v>-44.61097</c:v>
                </c:pt>
                <c:pt idx="13785">
                  <c:v>-44.57881000000001</c:v>
                </c:pt>
                <c:pt idx="13786">
                  <c:v>-44.55372000000001</c:v>
                </c:pt>
                <c:pt idx="13787">
                  <c:v>-44.54077</c:v>
                </c:pt>
                <c:pt idx="13788">
                  <c:v>-44.55058</c:v>
                </c:pt>
                <c:pt idx="13789">
                  <c:v>-44.56331000000001</c:v>
                </c:pt>
                <c:pt idx="13790">
                  <c:v>-44.56160000000001</c:v>
                </c:pt>
                <c:pt idx="13791">
                  <c:v>-44.54382</c:v>
                </c:pt>
                <c:pt idx="13792">
                  <c:v>-44.56192</c:v>
                </c:pt>
                <c:pt idx="13793">
                  <c:v>-44.58902</c:v>
                </c:pt>
                <c:pt idx="13794">
                  <c:v>-44.62693000000001</c:v>
                </c:pt>
                <c:pt idx="13795">
                  <c:v>-44.60379000000001</c:v>
                </c:pt>
                <c:pt idx="13796">
                  <c:v>-44.56886</c:v>
                </c:pt>
                <c:pt idx="13797">
                  <c:v>-44.59034000000001</c:v>
                </c:pt>
                <c:pt idx="13798">
                  <c:v>-44.61018</c:v>
                </c:pt>
                <c:pt idx="13799">
                  <c:v>-44.61465</c:v>
                </c:pt>
                <c:pt idx="13800">
                  <c:v>-44.61056</c:v>
                </c:pt>
                <c:pt idx="13801">
                  <c:v>-44.58237000000001</c:v>
                </c:pt>
                <c:pt idx="13802">
                  <c:v>-44.55583</c:v>
                </c:pt>
                <c:pt idx="13803">
                  <c:v>-44.55577</c:v>
                </c:pt>
                <c:pt idx="13804">
                  <c:v>-44.52596000000001</c:v>
                </c:pt>
                <c:pt idx="13805">
                  <c:v>-44.51701</c:v>
                </c:pt>
                <c:pt idx="13806">
                  <c:v>-44.52192</c:v>
                </c:pt>
                <c:pt idx="13807">
                  <c:v>-44.52264</c:v>
                </c:pt>
                <c:pt idx="13808">
                  <c:v>-44.52549000000001</c:v>
                </c:pt>
                <c:pt idx="13809">
                  <c:v>-44.52576000000001</c:v>
                </c:pt>
                <c:pt idx="13810">
                  <c:v>-44.54311000000001</c:v>
                </c:pt>
                <c:pt idx="13811">
                  <c:v>-44.56734</c:v>
                </c:pt>
                <c:pt idx="13812">
                  <c:v>-44.55859</c:v>
                </c:pt>
                <c:pt idx="13813">
                  <c:v>-44.54575000000001</c:v>
                </c:pt>
                <c:pt idx="13814">
                  <c:v>-44.54918</c:v>
                </c:pt>
                <c:pt idx="13815">
                  <c:v>-44.53596</c:v>
                </c:pt>
                <c:pt idx="13816">
                  <c:v>-44.50343</c:v>
                </c:pt>
                <c:pt idx="13817">
                  <c:v>-44.4846</c:v>
                </c:pt>
                <c:pt idx="13818">
                  <c:v>-44.42184</c:v>
                </c:pt>
                <c:pt idx="13819">
                  <c:v>-44.34147999999999</c:v>
                </c:pt>
                <c:pt idx="13820">
                  <c:v>-44.3115</c:v>
                </c:pt>
                <c:pt idx="13821">
                  <c:v>-44.25573000000001</c:v>
                </c:pt>
                <c:pt idx="13822">
                  <c:v>-44.16871000000001</c:v>
                </c:pt>
                <c:pt idx="13823">
                  <c:v>-44.10739</c:v>
                </c:pt>
                <c:pt idx="13824">
                  <c:v>-44.08081</c:v>
                </c:pt>
                <c:pt idx="13825">
                  <c:v>-44.04282000000001</c:v>
                </c:pt>
                <c:pt idx="13826">
                  <c:v>-43.9883</c:v>
                </c:pt>
                <c:pt idx="13827">
                  <c:v>-43.93162</c:v>
                </c:pt>
                <c:pt idx="13828">
                  <c:v>-43.873</c:v>
                </c:pt>
                <c:pt idx="13829">
                  <c:v>-43.81288</c:v>
                </c:pt>
                <c:pt idx="13830">
                  <c:v>-43.74405</c:v>
                </c:pt>
                <c:pt idx="13831">
                  <c:v>-43.69493000000001</c:v>
                </c:pt>
                <c:pt idx="13832">
                  <c:v>-43.68662</c:v>
                </c:pt>
                <c:pt idx="13833">
                  <c:v>-43.64712</c:v>
                </c:pt>
                <c:pt idx="13834">
                  <c:v>-43.58728</c:v>
                </c:pt>
                <c:pt idx="13835">
                  <c:v>-43.51445</c:v>
                </c:pt>
                <c:pt idx="13836">
                  <c:v>-43.45331</c:v>
                </c:pt>
                <c:pt idx="13837">
                  <c:v>-43.38203</c:v>
                </c:pt>
                <c:pt idx="13838">
                  <c:v>-43.3191</c:v>
                </c:pt>
                <c:pt idx="13839">
                  <c:v>-43.27710000000001</c:v>
                </c:pt>
                <c:pt idx="13840">
                  <c:v>-43.21582</c:v>
                </c:pt>
                <c:pt idx="13841">
                  <c:v>-43.13951000000001</c:v>
                </c:pt>
                <c:pt idx="13842">
                  <c:v>-43.0833</c:v>
                </c:pt>
                <c:pt idx="13843">
                  <c:v>-43.03442</c:v>
                </c:pt>
                <c:pt idx="13844">
                  <c:v>-42.98507</c:v>
                </c:pt>
                <c:pt idx="13845">
                  <c:v>-42.94382</c:v>
                </c:pt>
                <c:pt idx="13846">
                  <c:v>-42.89424</c:v>
                </c:pt>
                <c:pt idx="13847">
                  <c:v>-42.86689</c:v>
                </c:pt>
                <c:pt idx="13848">
                  <c:v>-42.84361</c:v>
                </c:pt>
                <c:pt idx="13849">
                  <c:v>-42.81482</c:v>
                </c:pt>
                <c:pt idx="13850">
                  <c:v>-42.78839000000001</c:v>
                </c:pt>
                <c:pt idx="13851">
                  <c:v>-42.75327</c:v>
                </c:pt>
                <c:pt idx="13852">
                  <c:v>-42.72569000000001</c:v>
                </c:pt>
                <c:pt idx="13853">
                  <c:v>-42.71268000000001</c:v>
                </c:pt>
                <c:pt idx="13854">
                  <c:v>-42.67051000000001</c:v>
                </c:pt>
                <c:pt idx="13855">
                  <c:v>-42.62194</c:v>
                </c:pt>
                <c:pt idx="13856">
                  <c:v>-42.56298</c:v>
                </c:pt>
                <c:pt idx="13857">
                  <c:v>-42.54594</c:v>
                </c:pt>
                <c:pt idx="13858">
                  <c:v>-42.51337</c:v>
                </c:pt>
                <c:pt idx="13859">
                  <c:v>-42.46222</c:v>
                </c:pt>
                <c:pt idx="13860">
                  <c:v>-42.41346</c:v>
                </c:pt>
                <c:pt idx="13861">
                  <c:v>-42.36627</c:v>
                </c:pt>
                <c:pt idx="13862">
                  <c:v>-42.31017</c:v>
                </c:pt>
                <c:pt idx="13863">
                  <c:v>-42.25986</c:v>
                </c:pt>
                <c:pt idx="13864">
                  <c:v>-42.21367</c:v>
                </c:pt>
                <c:pt idx="13865">
                  <c:v>-42.18673000000001</c:v>
                </c:pt>
                <c:pt idx="13866">
                  <c:v>-42.14102</c:v>
                </c:pt>
                <c:pt idx="13867">
                  <c:v>-42.09263000000001</c:v>
                </c:pt>
                <c:pt idx="13868">
                  <c:v>-42.03099</c:v>
                </c:pt>
                <c:pt idx="13869">
                  <c:v>-41.98281</c:v>
                </c:pt>
                <c:pt idx="13870">
                  <c:v>-41.92696</c:v>
                </c:pt>
                <c:pt idx="13871">
                  <c:v>-41.8748</c:v>
                </c:pt>
                <c:pt idx="13872">
                  <c:v>-41.83574</c:v>
                </c:pt>
                <c:pt idx="13873">
                  <c:v>-41.79465000000001</c:v>
                </c:pt>
                <c:pt idx="13874">
                  <c:v>-41.77890000000001</c:v>
                </c:pt>
                <c:pt idx="13875">
                  <c:v>-41.75758</c:v>
                </c:pt>
                <c:pt idx="13876">
                  <c:v>-41.69591000000001</c:v>
                </c:pt>
                <c:pt idx="13877">
                  <c:v>-41.63802000000001</c:v>
                </c:pt>
                <c:pt idx="13878">
                  <c:v>-41.59551000000001</c:v>
                </c:pt>
                <c:pt idx="13879">
                  <c:v>-41.54947</c:v>
                </c:pt>
                <c:pt idx="13880">
                  <c:v>-41.50159</c:v>
                </c:pt>
                <c:pt idx="13881">
                  <c:v>-41.43841000000001</c:v>
                </c:pt>
                <c:pt idx="13882">
                  <c:v>-41.38247</c:v>
                </c:pt>
                <c:pt idx="13883">
                  <c:v>-41.32877000000001</c:v>
                </c:pt>
                <c:pt idx="13884">
                  <c:v>-41.29360000000001</c:v>
                </c:pt>
                <c:pt idx="13885">
                  <c:v>-41.25434000000001</c:v>
                </c:pt>
                <c:pt idx="13886">
                  <c:v>-41.20744000000001</c:v>
                </c:pt>
                <c:pt idx="13887">
                  <c:v>-41.16393000000001</c:v>
                </c:pt>
                <c:pt idx="13888">
                  <c:v>-41.10921000000001</c:v>
                </c:pt>
                <c:pt idx="13889">
                  <c:v>-41.07077</c:v>
                </c:pt>
                <c:pt idx="13890">
                  <c:v>-41.00905</c:v>
                </c:pt>
                <c:pt idx="13891">
                  <c:v>-40.94991</c:v>
                </c:pt>
                <c:pt idx="13892">
                  <c:v>-40.88935</c:v>
                </c:pt>
                <c:pt idx="13893">
                  <c:v>-40.81664</c:v>
                </c:pt>
                <c:pt idx="13894">
                  <c:v>-40.74302</c:v>
                </c:pt>
                <c:pt idx="13895">
                  <c:v>-40.68732</c:v>
                </c:pt>
                <c:pt idx="13896">
                  <c:v>-40.61732000000001</c:v>
                </c:pt>
                <c:pt idx="13897">
                  <c:v>-40.55083</c:v>
                </c:pt>
                <c:pt idx="13898">
                  <c:v>-40.5214</c:v>
                </c:pt>
                <c:pt idx="13899">
                  <c:v>-40.48857</c:v>
                </c:pt>
                <c:pt idx="13900">
                  <c:v>-40.45205</c:v>
                </c:pt>
                <c:pt idx="13901">
                  <c:v>-40.4125</c:v>
                </c:pt>
                <c:pt idx="13902">
                  <c:v>-40.36256</c:v>
                </c:pt>
                <c:pt idx="13903">
                  <c:v>-40.31145999999999</c:v>
                </c:pt>
                <c:pt idx="13904">
                  <c:v>-40.25698000000001</c:v>
                </c:pt>
                <c:pt idx="13905">
                  <c:v>-40.203</c:v>
                </c:pt>
                <c:pt idx="13906">
                  <c:v>-40.15255000000001</c:v>
                </c:pt>
                <c:pt idx="13907">
                  <c:v>-40.10695000000001</c:v>
                </c:pt>
                <c:pt idx="13908">
                  <c:v>-40.05545</c:v>
                </c:pt>
                <c:pt idx="13909">
                  <c:v>-40.00069</c:v>
                </c:pt>
                <c:pt idx="13910">
                  <c:v>-39.96532000000001</c:v>
                </c:pt>
                <c:pt idx="13911">
                  <c:v>-40.00264</c:v>
                </c:pt>
                <c:pt idx="13912">
                  <c:v>-40.03186</c:v>
                </c:pt>
                <c:pt idx="13913">
                  <c:v>-39.99619000000001</c:v>
                </c:pt>
                <c:pt idx="13914">
                  <c:v>-39.95308</c:v>
                </c:pt>
                <c:pt idx="13915">
                  <c:v>-39.92932000000001</c:v>
                </c:pt>
                <c:pt idx="13916">
                  <c:v>-39.92381</c:v>
                </c:pt>
                <c:pt idx="13917">
                  <c:v>-39.86765</c:v>
                </c:pt>
                <c:pt idx="13918">
                  <c:v>-39.81119</c:v>
                </c:pt>
                <c:pt idx="13919">
                  <c:v>-39.80389</c:v>
                </c:pt>
                <c:pt idx="13920">
                  <c:v>-39.77593000000001</c:v>
                </c:pt>
                <c:pt idx="13921">
                  <c:v>-39.73285000000001</c:v>
                </c:pt>
                <c:pt idx="13922">
                  <c:v>-39.72884000000001</c:v>
                </c:pt>
                <c:pt idx="13923">
                  <c:v>-39.70345000000001</c:v>
                </c:pt>
                <c:pt idx="13924">
                  <c:v>-39.67094</c:v>
                </c:pt>
                <c:pt idx="13925">
                  <c:v>-39.64458</c:v>
                </c:pt>
                <c:pt idx="13926">
                  <c:v>-39.61181</c:v>
                </c:pt>
                <c:pt idx="13927">
                  <c:v>-39.55258000000001</c:v>
                </c:pt>
                <c:pt idx="13928">
                  <c:v>-39.48276000000001</c:v>
                </c:pt>
                <c:pt idx="13929">
                  <c:v>-39.44917</c:v>
                </c:pt>
                <c:pt idx="13930">
                  <c:v>-39.40916</c:v>
                </c:pt>
                <c:pt idx="13931">
                  <c:v>-39.33058</c:v>
                </c:pt>
                <c:pt idx="13932">
                  <c:v>-39.27459</c:v>
                </c:pt>
                <c:pt idx="13933">
                  <c:v>-39.24166</c:v>
                </c:pt>
                <c:pt idx="13934">
                  <c:v>-39.17422000000001</c:v>
                </c:pt>
                <c:pt idx="13935">
                  <c:v>-39.14624000000001</c:v>
                </c:pt>
                <c:pt idx="13936">
                  <c:v>-39.11592</c:v>
                </c:pt>
                <c:pt idx="13937">
                  <c:v>-39.10735000000001</c:v>
                </c:pt>
                <c:pt idx="13938">
                  <c:v>-39.04958000000001</c:v>
                </c:pt>
                <c:pt idx="13939">
                  <c:v>-38.99985</c:v>
                </c:pt>
                <c:pt idx="13940">
                  <c:v>-38.93850000000001</c:v>
                </c:pt>
                <c:pt idx="13941">
                  <c:v>-38.87482</c:v>
                </c:pt>
                <c:pt idx="13942">
                  <c:v>-38.81208</c:v>
                </c:pt>
                <c:pt idx="13943">
                  <c:v>-38.77334000000001</c:v>
                </c:pt>
                <c:pt idx="13944">
                  <c:v>-38.72450000000001</c:v>
                </c:pt>
                <c:pt idx="13945">
                  <c:v>-38.66834000000001</c:v>
                </c:pt>
                <c:pt idx="13946">
                  <c:v>-38.61551000000001</c:v>
                </c:pt>
                <c:pt idx="13947">
                  <c:v>-38.57717</c:v>
                </c:pt>
                <c:pt idx="13948">
                  <c:v>-38.51354000000001</c:v>
                </c:pt>
                <c:pt idx="13949">
                  <c:v>-38.46138000000001</c:v>
                </c:pt>
                <c:pt idx="13950">
                  <c:v>-38.41337</c:v>
                </c:pt>
                <c:pt idx="13951">
                  <c:v>-38.35719</c:v>
                </c:pt>
                <c:pt idx="13952">
                  <c:v>-38.30937</c:v>
                </c:pt>
                <c:pt idx="13953">
                  <c:v>-38.24530000000001</c:v>
                </c:pt>
                <c:pt idx="13954">
                  <c:v>-38.20293000000001</c:v>
                </c:pt>
                <c:pt idx="13955">
                  <c:v>-38.18805000000001</c:v>
                </c:pt>
                <c:pt idx="13956">
                  <c:v>-38.19268</c:v>
                </c:pt>
                <c:pt idx="13957">
                  <c:v>-38.17603000000001</c:v>
                </c:pt>
                <c:pt idx="13958">
                  <c:v>-38.12834000000001</c:v>
                </c:pt>
                <c:pt idx="13959">
                  <c:v>-38.06427</c:v>
                </c:pt>
                <c:pt idx="13960">
                  <c:v>-37.95844</c:v>
                </c:pt>
                <c:pt idx="13961">
                  <c:v>-37.89106</c:v>
                </c:pt>
                <c:pt idx="13962">
                  <c:v>-37.83774</c:v>
                </c:pt>
                <c:pt idx="13963">
                  <c:v>-37.81792</c:v>
                </c:pt>
                <c:pt idx="13964">
                  <c:v>-37.79591000000003</c:v>
                </c:pt>
                <c:pt idx="13965">
                  <c:v>-37.77388000000001</c:v>
                </c:pt>
                <c:pt idx="13966">
                  <c:v>-37.73812000000001</c:v>
                </c:pt>
                <c:pt idx="13967">
                  <c:v>-37.66416</c:v>
                </c:pt>
                <c:pt idx="13968">
                  <c:v>-37.59265000000001</c:v>
                </c:pt>
                <c:pt idx="13969">
                  <c:v>-37.54456</c:v>
                </c:pt>
                <c:pt idx="13970">
                  <c:v>-37.49759</c:v>
                </c:pt>
                <c:pt idx="13971">
                  <c:v>-37.45801</c:v>
                </c:pt>
                <c:pt idx="13972">
                  <c:v>-37.40113</c:v>
                </c:pt>
                <c:pt idx="13973">
                  <c:v>-37.33167</c:v>
                </c:pt>
                <c:pt idx="13974">
                  <c:v>-37.25745</c:v>
                </c:pt>
                <c:pt idx="13975">
                  <c:v>-37.19199000000001</c:v>
                </c:pt>
                <c:pt idx="13976">
                  <c:v>-37.10759</c:v>
                </c:pt>
                <c:pt idx="13977">
                  <c:v>-37.03878</c:v>
                </c:pt>
                <c:pt idx="13978">
                  <c:v>-36.97754</c:v>
                </c:pt>
                <c:pt idx="13979">
                  <c:v>-36.91587</c:v>
                </c:pt>
                <c:pt idx="13980">
                  <c:v>-36.87646</c:v>
                </c:pt>
                <c:pt idx="13981">
                  <c:v>-36.80261</c:v>
                </c:pt>
                <c:pt idx="13982">
                  <c:v>-36.73029000000001</c:v>
                </c:pt>
                <c:pt idx="13983">
                  <c:v>-36.658</c:v>
                </c:pt>
                <c:pt idx="13984">
                  <c:v>-36.57837000000001</c:v>
                </c:pt>
                <c:pt idx="13985">
                  <c:v>-36.49822</c:v>
                </c:pt>
                <c:pt idx="13986">
                  <c:v>-36.42374</c:v>
                </c:pt>
                <c:pt idx="13987">
                  <c:v>-36.34763</c:v>
                </c:pt>
                <c:pt idx="13988">
                  <c:v>-36.27087</c:v>
                </c:pt>
                <c:pt idx="13989">
                  <c:v>-36.19798</c:v>
                </c:pt>
                <c:pt idx="13990">
                  <c:v>-36.13275000000001</c:v>
                </c:pt>
                <c:pt idx="13991">
                  <c:v>-36.07577000000001</c:v>
                </c:pt>
                <c:pt idx="13992">
                  <c:v>-36.01196</c:v>
                </c:pt>
                <c:pt idx="13993">
                  <c:v>-35.94854</c:v>
                </c:pt>
                <c:pt idx="13994">
                  <c:v>-35.8868</c:v>
                </c:pt>
                <c:pt idx="13995">
                  <c:v>-35.83253000000001</c:v>
                </c:pt>
                <c:pt idx="13996">
                  <c:v>-35.77711000000001</c:v>
                </c:pt>
                <c:pt idx="13997">
                  <c:v>-35.69870000000001</c:v>
                </c:pt>
                <c:pt idx="13998">
                  <c:v>-35.62352000000001</c:v>
                </c:pt>
                <c:pt idx="13999">
                  <c:v>-35.57402</c:v>
                </c:pt>
                <c:pt idx="14000">
                  <c:v>-35.52496</c:v>
                </c:pt>
                <c:pt idx="14001">
                  <c:v>-35.46409</c:v>
                </c:pt>
                <c:pt idx="14002">
                  <c:v>-35.4054</c:v>
                </c:pt>
                <c:pt idx="14003">
                  <c:v>-35.33953</c:v>
                </c:pt>
                <c:pt idx="14004">
                  <c:v>-35.28563000000001</c:v>
                </c:pt>
                <c:pt idx="14005">
                  <c:v>-35.21946000000001</c:v>
                </c:pt>
                <c:pt idx="14006">
                  <c:v>-35.16027000000001</c:v>
                </c:pt>
                <c:pt idx="14007">
                  <c:v>-35.09639000000001</c:v>
                </c:pt>
                <c:pt idx="14008">
                  <c:v>-35.05713</c:v>
                </c:pt>
                <c:pt idx="14009">
                  <c:v>-35.02788</c:v>
                </c:pt>
                <c:pt idx="14010">
                  <c:v>-34.96444</c:v>
                </c:pt>
                <c:pt idx="14011">
                  <c:v>-34.9024</c:v>
                </c:pt>
                <c:pt idx="14012">
                  <c:v>-34.83197</c:v>
                </c:pt>
                <c:pt idx="14013">
                  <c:v>-34.75751</c:v>
                </c:pt>
                <c:pt idx="14014">
                  <c:v>-34.68355000000001</c:v>
                </c:pt>
                <c:pt idx="14015">
                  <c:v>-34.62492</c:v>
                </c:pt>
                <c:pt idx="14016">
                  <c:v>-34.56495</c:v>
                </c:pt>
                <c:pt idx="14017">
                  <c:v>-34.52312000000001</c:v>
                </c:pt>
                <c:pt idx="14018">
                  <c:v>-34.4607</c:v>
                </c:pt>
                <c:pt idx="14019">
                  <c:v>-34.38139</c:v>
                </c:pt>
                <c:pt idx="14020">
                  <c:v>-34.30195</c:v>
                </c:pt>
                <c:pt idx="14021">
                  <c:v>-34.22495000000001</c:v>
                </c:pt>
                <c:pt idx="14022">
                  <c:v>-34.15302000000001</c:v>
                </c:pt>
                <c:pt idx="14023">
                  <c:v>-34.11545</c:v>
                </c:pt>
                <c:pt idx="14024">
                  <c:v>-34.06492</c:v>
                </c:pt>
                <c:pt idx="14025">
                  <c:v>-33.99215000000001</c:v>
                </c:pt>
                <c:pt idx="14026">
                  <c:v>-33.92829000000001</c:v>
                </c:pt>
                <c:pt idx="14027">
                  <c:v>-33.85386999999999</c:v>
                </c:pt>
                <c:pt idx="14028">
                  <c:v>-33.78261000000001</c:v>
                </c:pt>
                <c:pt idx="14029">
                  <c:v>-33.72246000000001</c:v>
                </c:pt>
                <c:pt idx="14030">
                  <c:v>-33.66665000000001</c:v>
                </c:pt>
                <c:pt idx="14031">
                  <c:v>-33.61095</c:v>
                </c:pt>
                <c:pt idx="14032">
                  <c:v>-33.5575</c:v>
                </c:pt>
                <c:pt idx="14033">
                  <c:v>-33.51324</c:v>
                </c:pt>
                <c:pt idx="14034">
                  <c:v>-33.46836000000001</c:v>
                </c:pt>
                <c:pt idx="14035">
                  <c:v>-33.40044</c:v>
                </c:pt>
                <c:pt idx="14036">
                  <c:v>-33.32443</c:v>
                </c:pt>
                <c:pt idx="14037">
                  <c:v>-33.25209</c:v>
                </c:pt>
                <c:pt idx="14038">
                  <c:v>-33.17851000000001</c:v>
                </c:pt>
                <c:pt idx="14039">
                  <c:v>-33.12316000000001</c:v>
                </c:pt>
                <c:pt idx="14040">
                  <c:v>-33.10120000000001</c:v>
                </c:pt>
                <c:pt idx="14041">
                  <c:v>-33.05784</c:v>
                </c:pt>
                <c:pt idx="14042">
                  <c:v>-33.0262</c:v>
                </c:pt>
                <c:pt idx="14043">
                  <c:v>-32.9739</c:v>
                </c:pt>
                <c:pt idx="14044">
                  <c:v>-32.91784</c:v>
                </c:pt>
                <c:pt idx="14045">
                  <c:v>-32.85545</c:v>
                </c:pt>
                <c:pt idx="14046">
                  <c:v>-32.79712000000001</c:v>
                </c:pt>
                <c:pt idx="14047">
                  <c:v>-32.753</c:v>
                </c:pt>
                <c:pt idx="14048">
                  <c:v>-32.71253000000001</c:v>
                </c:pt>
                <c:pt idx="14049">
                  <c:v>-32.65842</c:v>
                </c:pt>
                <c:pt idx="14050">
                  <c:v>-32.57952</c:v>
                </c:pt>
                <c:pt idx="14051">
                  <c:v>-32.52606</c:v>
                </c:pt>
                <c:pt idx="14052">
                  <c:v>-32.47504</c:v>
                </c:pt>
                <c:pt idx="14053">
                  <c:v>-32.43068</c:v>
                </c:pt>
                <c:pt idx="14054">
                  <c:v>-32.39855000000001</c:v>
                </c:pt>
                <c:pt idx="14055">
                  <c:v>-32.35519</c:v>
                </c:pt>
                <c:pt idx="14056">
                  <c:v>-32.29619000000001</c:v>
                </c:pt>
                <c:pt idx="14057">
                  <c:v>-32.25114000000001</c:v>
                </c:pt>
                <c:pt idx="14058">
                  <c:v>-32.20379000000001</c:v>
                </c:pt>
                <c:pt idx="14059">
                  <c:v>-32.17438000000001</c:v>
                </c:pt>
                <c:pt idx="14060">
                  <c:v>-32.10783</c:v>
                </c:pt>
                <c:pt idx="14061">
                  <c:v>-32.03758000000001</c:v>
                </c:pt>
                <c:pt idx="14062">
                  <c:v>-31.96435</c:v>
                </c:pt>
                <c:pt idx="14063">
                  <c:v>-31.89928</c:v>
                </c:pt>
                <c:pt idx="14064">
                  <c:v>-31.83953</c:v>
                </c:pt>
                <c:pt idx="14065">
                  <c:v>-31.77948999999998</c:v>
                </c:pt>
                <c:pt idx="14066">
                  <c:v>-31.71808</c:v>
                </c:pt>
                <c:pt idx="14067">
                  <c:v>-31.65166000000001</c:v>
                </c:pt>
                <c:pt idx="14068">
                  <c:v>-31.58683999999998</c:v>
                </c:pt>
                <c:pt idx="14069">
                  <c:v>-31.50298</c:v>
                </c:pt>
                <c:pt idx="14070">
                  <c:v>-31.43582</c:v>
                </c:pt>
                <c:pt idx="14071">
                  <c:v>-31.37186000000001</c:v>
                </c:pt>
                <c:pt idx="14072">
                  <c:v>-31.30035000000001</c:v>
                </c:pt>
                <c:pt idx="14073">
                  <c:v>-31.22778999999998</c:v>
                </c:pt>
                <c:pt idx="14074">
                  <c:v>-31.16716</c:v>
                </c:pt>
                <c:pt idx="14075">
                  <c:v>-31.11844</c:v>
                </c:pt>
                <c:pt idx="14076">
                  <c:v>-31.12253999999998</c:v>
                </c:pt>
                <c:pt idx="14077">
                  <c:v>-31.11173</c:v>
                </c:pt>
                <c:pt idx="14078">
                  <c:v>-31.08691</c:v>
                </c:pt>
                <c:pt idx="14079">
                  <c:v>-31.04236999999998</c:v>
                </c:pt>
                <c:pt idx="14080">
                  <c:v>-30.98314999999997</c:v>
                </c:pt>
                <c:pt idx="14081">
                  <c:v>-30.92196</c:v>
                </c:pt>
                <c:pt idx="14082">
                  <c:v>-30.84164</c:v>
                </c:pt>
                <c:pt idx="14083">
                  <c:v>-30.79275999999998</c:v>
                </c:pt>
                <c:pt idx="14084">
                  <c:v>-30.74639999999998</c:v>
                </c:pt>
                <c:pt idx="14085">
                  <c:v>-30.70646999999999</c:v>
                </c:pt>
                <c:pt idx="14086">
                  <c:v>-30.66917</c:v>
                </c:pt>
                <c:pt idx="14087">
                  <c:v>-30.61946000000001</c:v>
                </c:pt>
                <c:pt idx="14088">
                  <c:v>-30.58530999999998</c:v>
                </c:pt>
                <c:pt idx="14089">
                  <c:v>-30.54800999999998</c:v>
                </c:pt>
                <c:pt idx="14090">
                  <c:v>-30.47082999999999</c:v>
                </c:pt>
                <c:pt idx="14091">
                  <c:v>-30.41311999999999</c:v>
                </c:pt>
                <c:pt idx="14092">
                  <c:v>-30.38416</c:v>
                </c:pt>
                <c:pt idx="14093">
                  <c:v>-30.37512999999998</c:v>
                </c:pt>
                <c:pt idx="14094">
                  <c:v>-30.32083</c:v>
                </c:pt>
                <c:pt idx="14095">
                  <c:v>-30.26257999999998</c:v>
                </c:pt>
                <c:pt idx="14096">
                  <c:v>-30.20322999999998</c:v>
                </c:pt>
                <c:pt idx="14097">
                  <c:v>-30.14468</c:v>
                </c:pt>
                <c:pt idx="14098">
                  <c:v>-30.10699000000001</c:v>
                </c:pt>
                <c:pt idx="14099">
                  <c:v>-30.09988999999999</c:v>
                </c:pt>
                <c:pt idx="14100">
                  <c:v>-30.07572999999998</c:v>
                </c:pt>
                <c:pt idx="14101">
                  <c:v>-30.06874999999998</c:v>
                </c:pt>
                <c:pt idx="14102">
                  <c:v>-30.02175</c:v>
                </c:pt>
                <c:pt idx="14103">
                  <c:v>-29.97111999999998</c:v>
                </c:pt>
                <c:pt idx="14104">
                  <c:v>-29.92502999999998</c:v>
                </c:pt>
                <c:pt idx="14105">
                  <c:v>-29.88287</c:v>
                </c:pt>
                <c:pt idx="14106">
                  <c:v>-29.84139</c:v>
                </c:pt>
                <c:pt idx="14107">
                  <c:v>-29.77181</c:v>
                </c:pt>
                <c:pt idx="14108">
                  <c:v>-29.70560999999998</c:v>
                </c:pt>
                <c:pt idx="14109">
                  <c:v>-29.64127999999999</c:v>
                </c:pt>
                <c:pt idx="14110">
                  <c:v>-29.58059999999998</c:v>
                </c:pt>
                <c:pt idx="14111">
                  <c:v>-29.49883</c:v>
                </c:pt>
                <c:pt idx="14112">
                  <c:v>-29.43661</c:v>
                </c:pt>
                <c:pt idx="14113">
                  <c:v>-29.36086999999999</c:v>
                </c:pt>
                <c:pt idx="14114">
                  <c:v>-29.29063999999998</c:v>
                </c:pt>
                <c:pt idx="14115">
                  <c:v>-29.20951999999998</c:v>
                </c:pt>
                <c:pt idx="14116">
                  <c:v>-29.15801</c:v>
                </c:pt>
                <c:pt idx="14117">
                  <c:v>-29.10407000000001</c:v>
                </c:pt>
                <c:pt idx="14118">
                  <c:v>-29.03602</c:v>
                </c:pt>
                <c:pt idx="14119">
                  <c:v>-28.97258999999998</c:v>
                </c:pt>
                <c:pt idx="14120">
                  <c:v>-28.91062</c:v>
                </c:pt>
                <c:pt idx="14121">
                  <c:v>-28.85343999999998</c:v>
                </c:pt>
                <c:pt idx="14122">
                  <c:v>-28.81417000000001</c:v>
                </c:pt>
                <c:pt idx="14123">
                  <c:v>-28.78286999999998</c:v>
                </c:pt>
                <c:pt idx="14124">
                  <c:v>-28.70010999999998</c:v>
                </c:pt>
                <c:pt idx="14125">
                  <c:v>-28.65532999999998</c:v>
                </c:pt>
                <c:pt idx="14126">
                  <c:v>-28.60996000000001</c:v>
                </c:pt>
                <c:pt idx="14127">
                  <c:v>-28.52532999999998</c:v>
                </c:pt>
                <c:pt idx="14128">
                  <c:v>-28.46221999999997</c:v>
                </c:pt>
                <c:pt idx="14129">
                  <c:v>-28.40906</c:v>
                </c:pt>
                <c:pt idx="14130">
                  <c:v>-28.35324</c:v>
                </c:pt>
                <c:pt idx="14131">
                  <c:v>-28.30463999999998</c:v>
                </c:pt>
                <c:pt idx="14132">
                  <c:v>-28.25957</c:v>
                </c:pt>
                <c:pt idx="14133">
                  <c:v>-28.1902</c:v>
                </c:pt>
                <c:pt idx="14134">
                  <c:v>-28.1387</c:v>
                </c:pt>
                <c:pt idx="14135">
                  <c:v>-28.09500999999998</c:v>
                </c:pt>
                <c:pt idx="14136">
                  <c:v>-28.04369999999998</c:v>
                </c:pt>
                <c:pt idx="14137">
                  <c:v>-27.99329999999998</c:v>
                </c:pt>
                <c:pt idx="14138">
                  <c:v>-27.92256999999998</c:v>
                </c:pt>
                <c:pt idx="14139">
                  <c:v>-27.85797000000001</c:v>
                </c:pt>
                <c:pt idx="14140">
                  <c:v>-27.80277999999998</c:v>
                </c:pt>
                <c:pt idx="14141">
                  <c:v>-27.74714</c:v>
                </c:pt>
                <c:pt idx="14142">
                  <c:v>-27.70555999999998</c:v>
                </c:pt>
                <c:pt idx="14143">
                  <c:v>-27.64042999999998</c:v>
                </c:pt>
                <c:pt idx="14144">
                  <c:v>-27.59016</c:v>
                </c:pt>
                <c:pt idx="14145">
                  <c:v>-27.55736</c:v>
                </c:pt>
                <c:pt idx="14146">
                  <c:v>-27.50648999999999</c:v>
                </c:pt>
                <c:pt idx="14147">
                  <c:v>-27.42227999999998</c:v>
                </c:pt>
                <c:pt idx="14148">
                  <c:v>-27.36399</c:v>
                </c:pt>
                <c:pt idx="14149">
                  <c:v>-27.30773999999998</c:v>
                </c:pt>
                <c:pt idx="14150">
                  <c:v>-27.26996</c:v>
                </c:pt>
                <c:pt idx="14151">
                  <c:v>-27.21059</c:v>
                </c:pt>
                <c:pt idx="14152">
                  <c:v>-27.13367999999999</c:v>
                </c:pt>
                <c:pt idx="14153">
                  <c:v>-27.08348</c:v>
                </c:pt>
                <c:pt idx="14154">
                  <c:v>-27.05210999999998</c:v>
                </c:pt>
                <c:pt idx="14155">
                  <c:v>-27.02874999999997</c:v>
                </c:pt>
                <c:pt idx="14156">
                  <c:v>-26.98329999999998</c:v>
                </c:pt>
                <c:pt idx="14157">
                  <c:v>-26.92981999999999</c:v>
                </c:pt>
                <c:pt idx="14158">
                  <c:v>-26.85540999999998</c:v>
                </c:pt>
                <c:pt idx="14159">
                  <c:v>-26.77704999999998</c:v>
                </c:pt>
                <c:pt idx="14160">
                  <c:v>-26.72417</c:v>
                </c:pt>
                <c:pt idx="14161">
                  <c:v>-26.66921999999998</c:v>
                </c:pt>
                <c:pt idx="14162">
                  <c:v>-26.62137999999999</c:v>
                </c:pt>
                <c:pt idx="14163">
                  <c:v>-26.55413</c:v>
                </c:pt>
                <c:pt idx="14164">
                  <c:v>-26.48752999999998</c:v>
                </c:pt>
                <c:pt idx="14165">
                  <c:v>-26.41497000000001</c:v>
                </c:pt>
                <c:pt idx="14166">
                  <c:v>-26.34476</c:v>
                </c:pt>
                <c:pt idx="14167">
                  <c:v>-26.29186000000001</c:v>
                </c:pt>
                <c:pt idx="14168">
                  <c:v>-26.25340999999998</c:v>
                </c:pt>
                <c:pt idx="14169">
                  <c:v>-26.16708</c:v>
                </c:pt>
                <c:pt idx="14170">
                  <c:v>-26.08074999999997</c:v>
                </c:pt>
                <c:pt idx="14171">
                  <c:v>-26.0206</c:v>
                </c:pt>
                <c:pt idx="14172">
                  <c:v>-25.97040999999998</c:v>
                </c:pt>
                <c:pt idx="14173">
                  <c:v>-25.9191</c:v>
                </c:pt>
                <c:pt idx="14174">
                  <c:v>-25.8761</c:v>
                </c:pt>
                <c:pt idx="14175">
                  <c:v>-25.8121</c:v>
                </c:pt>
                <c:pt idx="14176">
                  <c:v>-25.82949</c:v>
                </c:pt>
                <c:pt idx="14177">
                  <c:v>-25.83793000000001</c:v>
                </c:pt>
                <c:pt idx="14178">
                  <c:v>-25.82272999999998</c:v>
                </c:pt>
                <c:pt idx="14179">
                  <c:v>-25.78106</c:v>
                </c:pt>
                <c:pt idx="14180">
                  <c:v>-25.73282</c:v>
                </c:pt>
                <c:pt idx="14181">
                  <c:v>-25.69567</c:v>
                </c:pt>
                <c:pt idx="14182">
                  <c:v>-25.6573</c:v>
                </c:pt>
                <c:pt idx="14183">
                  <c:v>-25.61973</c:v>
                </c:pt>
                <c:pt idx="14184">
                  <c:v>-25.59291999999999</c:v>
                </c:pt>
                <c:pt idx="14185">
                  <c:v>-25.55556999999999</c:v>
                </c:pt>
                <c:pt idx="14186">
                  <c:v>-25.54375999999998</c:v>
                </c:pt>
                <c:pt idx="14187">
                  <c:v>-25.57013999999998</c:v>
                </c:pt>
                <c:pt idx="14188">
                  <c:v>-25.54114999999998</c:v>
                </c:pt>
                <c:pt idx="14189">
                  <c:v>-25.48960999999997</c:v>
                </c:pt>
                <c:pt idx="14190">
                  <c:v>-25.45463</c:v>
                </c:pt>
                <c:pt idx="14191">
                  <c:v>-25.43791999999999</c:v>
                </c:pt>
                <c:pt idx="14192">
                  <c:v>-25.44990999999998</c:v>
                </c:pt>
                <c:pt idx="14193">
                  <c:v>-25.44583999999998</c:v>
                </c:pt>
                <c:pt idx="14194">
                  <c:v>-25.42736</c:v>
                </c:pt>
                <c:pt idx="14195">
                  <c:v>-25.39712</c:v>
                </c:pt>
                <c:pt idx="14196">
                  <c:v>-25.38025</c:v>
                </c:pt>
                <c:pt idx="14197">
                  <c:v>-25.32921999999999</c:v>
                </c:pt>
                <c:pt idx="14198">
                  <c:v>-25.24635999999999</c:v>
                </c:pt>
                <c:pt idx="14199">
                  <c:v>-25.19705000000001</c:v>
                </c:pt>
                <c:pt idx="14200">
                  <c:v>-25.17692</c:v>
                </c:pt>
                <c:pt idx="14201">
                  <c:v>-25.19725000000001</c:v>
                </c:pt>
                <c:pt idx="14202">
                  <c:v>-25.19007</c:v>
                </c:pt>
                <c:pt idx="14203">
                  <c:v>-25.21323999999998</c:v>
                </c:pt>
                <c:pt idx="14204">
                  <c:v>-25.21876</c:v>
                </c:pt>
                <c:pt idx="14205">
                  <c:v>-25.26896999999999</c:v>
                </c:pt>
                <c:pt idx="14206">
                  <c:v>-25.26228999999998</c:v>
                </c:pt>
                <c:pt idx="14207">
                  <c:v>-25.26985000000001</c:v>
                </c:pt>
                <c:pt idx="14208">
                  <c:v>-25.22596</c:v>
                </c:pt>
                <c:pt idx="14209">
                  <c:v>-25.22734</c:v>
                </c:pt>
                <c:pt idx="14210">
                  <c:v>-25.20503999999998</c:v>
                </c:pt>
                <c:pt idx="14211">
                  <c:v>-25.17148</c:v>
                </c:pt>
                <c:pt idx="14212">
                  <c:v>-25.10347000000001</c:v>
                </c:pt>
                <c:pt idx="14213">
                  <c:v>-25.02255999999998</c:v>
                </c:pt>
                <c:pt idx="14214">
                  <c:v>-24.96902999999998</c:v>
                </c:pt>
                <c:pt idx="14215">
                  <c:v>-24.90506999999998</c:v>
                </c:pt>
                <c:pt idx="14216">
                  <c:v>-24.84758</c:v>
                </c:pt>
                <c:pt idx="14217">
                  <c:v>-24.76031999999998</c:v>
                </c:pt>
                <c:pt idx="14218">
                  <c:v>-24.67869999999998</c:v>
                </c:pt>
                <c:pt idx="14219">
                  <c:v>-24.63157000000001</c:v>
                </c:pt>
                <c:pt idx="14220">
                  <c:v>-24.56002</c:v>
                </c:pt>
                <c:pt idx="14221">
                  <c:v>-24.49337999999998</c:v>
                </c:pt>
                <c:pt idx="14222">
                  <c:v>-24.40576999999998</c:v>
                </c:pt>
                <c:pt idx="14223">
                  <c:v>-24.30805</c:v>
                </c:pt>
                <c:pt idx="14224">
                  <c:v>-24.24107</c:v>
                </c:pt>
                <c:pt idx="14225">
                  <c:v>-24.17565</c:v>
                </c:pt>
                <c:pt idx="14226">
                  <c:v>-24.08119999999998</c:v>
                </c:pt>
                <c:pt idx="14227">
                  <c:v>-24.01139999999999</c:v>
                </c:pt>
                <c:pt idx="14228">
                  <c:v>-23.95826999999998</c:v>
                </c:pt>
                <c:pt idx="14229">
                  <c:v>-23.87631</c:v>
                </c:pt>
                <c:pt idx="14230">
                  <c:v>-23.82811999999998</c:v>
                </c:pt>
                <c:pt idx="14231">
                  <c:v>-23.72793</c:v>
                </c:pt>
                <c:pt idx="14232">
                  <c:v>-23.71331</c:v>
                </c:pt>
                <c:pt idx="14233">
                  <c:v>-23.61698000000001</c:v>
                </c:pt>
                <c:pt idx="14234">
                  <c:v>-23.55238999999998</c:v>
                </c:pt>
                <c:pt idx="14235">
                  <c:v>-23.43348999999998</c:v>
                </c:pt>
                <c:pt idx="14236">
                  <c:v>-23.46508999999998</c:v>
                </c:pt>
                <c:pt idx="14237">
                  <c:v>-23.31129000000001</c:v>
                </c:pt>
                <c:pt idx="14238">
                  <c:v>-23.20967999999998</c:v>
                </c:pt>
                <c:pt idx="14239">
                  <c:v>-23.20566</c:v>
                </c:pt>
                <c:pt idx="14240">
                  <c:v>-23.23758</c:v>
                </c:pt>
                <c:pt idx="14241">
                  <c:v>-23.11518</c:v>
                </c:pt>
                <c:pt idx="14242">
                  <c:v>-22.98477999999998</c:v>
                </c:pt>
                <c:pt idx="14243">
                  <c:v>-22.91441</c:v>
                </c:pt>
                <c:pt idx="14244">
                  <c:v>-22.91972999999998</c:v>
                </c:pt>
                <c:pt idx="14245">
                  <c:v>-22.86623999999998</c:v>
                </c:pt>
                <c:pt idx="14246">
                  <c:v>-22.82541999999998</c:v>
                </c:pt>
                <c:pt idx="14247">
                  <c:v>-22.76917999999998</c:v>
                </c:pt>
                <c:pt idx="14248">
                  <c:v>-22.71803999999998</c:v>
                </c:pt>
                <c:pt idx="14249">
                  <c:v>-22.67447</c:v>
                </c:pt>
                <c:pt idx="14250">
                  <c:v>-22.61428000000001</c:v>
                </c:pt>
                <c:pt idx="14251">
                  <c:v>-22.54692</c:v>
                </c:pt>
                <c:pt idx="14252">
                  <c:v>-22.49761</c:v>
                </c:pt>
                <c:pt idx="14253">
                  <c:v>-22.42020999999998</c:v>
                </c:pt>
                <c:pt idx="14254">
                  <c:v>-22.34465</c:v>
                </c:pt>
                <c:pt idx="14255">
                  <c:v>-22.2769</c:v>
                </c:pt>
                <c:pt idx="14256">
                  <c:v>-22.21095000000001</c:v>
                </c:pt>
                <c:pt idx="14257">
                  <c:v>-22.15150999999999</c:v>
                </c:pt>
                <c:pt idx="14258">
                  <c:v>-22.09569999999998</c:v>
                </c:pt>
                <c:pt idx="14259">
                  <c:v>-22.03071999999998</c:v>
                </c:pt>
                <c:pt idx="14260">
                  <c:v>-21.96555999999998</c:v>
                </c:pt>
                <c:pt idx="14261">
                  <c:v>-21.90605</c:v>
                </c:pt>
                <c:pt idx="14262">
                  <c:v>-21.84794</c:v>
                </c:pt>
                <c:pt idx="14263">
                  <c:v>-21.79542999999998</c:v>
                </c:pt>
                <c:pt idx="14264">
                  <c:v>-21.72773999999998</c:v>
                </c:pt>
                <c:pt idx="14265">
                  <c:v>-21.71824</c:v>
                </c:pt>
                <c:pt idx="14266">
                  <c:v>-21.68756</c:v>
                </c:pt>
                <c:pt idx="14267">
                  <c:v>-21.66092</c:v>
                </c:pt>
                <c:pt idx="14268">
                  <c:v>-21.63395</c:v>
                </c:pt>
                <c:pt idx="14269">
                  <c:v>-21.64407</c:v>
                </c:pt>
                <c:pt idx="14270">
                  <c:v>-21.63381000000001</c:v>
                </c:pt>
                <c:pt idx="14271">
                  <c:v>-21.60719</c:v>
                </c:pt>
                <c:pt idx="14272">
                  <c:v>-21.57163999999998</c:v>
                </c:pt>
                <c:pt idx="14273">
                  <c:v>-21.52503999999998</c:v>
                </c:pt>
                <c:pt idx="14274">
                  <c:v>-21.47393999999998</c:v>
                </c:pt>
                <c:pt idx="14275">
                  <c:v>-21.41268999999998</c:v>
                </c:pt>
                <c:pt idx="14276">
                  <c:v>-21.35807</c:v>
                </c:pt>
                <c:pt idx="14277">
                  <c:v>-21.33133</c:v>
                </c:pt>
                <c:pt idx="14278">
                  <c:v>-21.31047</c:v>
                </c:pt>
                <c:pt idx="14279">
                  <c:v>-21.26628999999998</c:v>
                </c:pt>
                <c:pt idx="14280">
                  <c:v>-21.26607999999998</c:v>
                </c:pt>
                <c:pt idx="14281">
                  <c:v>-21.26167999999998</c:v>
                </c:pt>
                <c:pt idx="14282">
                  <c:v>-21.26788000000001</c:v>
                </c:pt>
                <c:pt idx="14283">
                  <c:v>-21.24410999999998</c:v>
                </c:pt>
                <c:pt idx="14284">
                  <c:v>-21.20901999999998</c:v>
                </c:pt>
                <c:pt idx="14285">
                  <c:v>-21.16925000000001</c:v>
                </c:pt>
                <c:pt idx="14286">
                  <c:v>-21.13073</c:v>
                </c:pt>
                <c:pt idx="14287">
                  <c:v>-21.09530999999998</c:v>
                </c:pt>
                <c:pt idx="14288">
                  <c:v>-21.05303</c:v>
                </c:pt>
                <c:pt idx="14289">
                  <c:v>-21.01277999999999</c:v>
                </c:pt>
                <c:pt idx="14290">
                  <c:v>-20.97520999999998</c:v>
                </c:pt>
                <c:pt idx="14291">
                  <c:v>-20.93610999999999</c:v>
                </c:pt>
                <c:pt idx="14292">
                  <c:v>-20.88194</c:v>
                </c:pt>
                <c:pt idx="14293">
                  <c:v>-20.84513999999998</c:v>
                </c:pt>
                <c:pt idx="14294">
                  <c:v>-20.81709000000001</c:v>
                </c:pt>
                <c:pt idx="14295">
                  <c:v>-20.77183</c:v>
                </c:pt>
                <c:pt idx="14296">
                  <c:v>-20.68129</c:v>
                </c:pt>
                <c:pt idx="14297">
                  <c:v>-20.6067</c:v>
                </c:pt>
                <c:pt idx="14298">
                  <c:v>-20.54946999999999</c:v>
                </c:pt>
                <c:pt idx="14299">
                  <c:v>-20.49483</c:v>
                </c:pt>
                <c:pt idx="14300">
                  <c:v>-20.43587</c:v>
                </c:pt>
                <c:pt idx="14301">
                  <c:v>-20.39032999999998</c:v>
                </c:pt>
                <c:pt idx="14302">
                  <c:v>-20.36620999999998</c:v>
                </c:pt>
                <c:pt idx="14303">
                  <c:v>-20.35817</c:v>
                </c:pt>
                <c:pt idx="14304">
                  <c:v>-20.41199</c:v>
                </c:pt>
                <c:pt idx="14305">
                  <c:v>-20.44080999999998</c:v>
                </c:pt>
                <c:pt idx="14306">
                  <c:v>-20.43551999999998</c:v>
                </c:pt>
                <c:pt idx="14307">
                  <c:v>-20.39829999999998</c:v>
                </c:pt>
                <c:pt idx="14308">
                  <c:v>-20.39308</c:v>
                </c:pt>
                <c:pt idx="14309">
                  <c:v>-20.35939</c:v>
                </c:pt>
                <c:pt idx="14310">
                  <c:v>-20.33016</c:v>
                </c:pt>
                <c:pt idx="14311">
                  <c:v>-20.27196000000001</c:v>
                </c:pt>
                <c:pt idx="14312">
                  <c:v>-20.23198000000001</c:v>
                </c:pt>
                <c:pt idx="14313">
                  <c:v>-20.18728</c:v>
                </c:pt>
                <c:pt idx="14314">
                  <c:v>-20.12689000000001</c:v>
                </c:pt>
                <c:pt idx="14315">
                  <c:v>-20.06896</c:v>
                </c:pt>
                <c:pt idx="14316">
                  <c:v>-20.00711</c:v>
                </c:pt>
                <c:pt idx="14317">
                  <c:v>-19.96474999999997</c:v>
                </c:pt>
                <c:pt idx="14318">
                  <c:v>-19.92469999999998</c:v>
                </c:pt>
                <c:pt idx="14319">
                  <c:v>-19.88206999999998</c:v>
                </c:pt>
                <c:pt idx="14320">
                  <c:v>-19.84808</c:v>
                </c:pt>
                <c:pt idx="14321">
                  <c:v>-19.8113</c:v>
                </c:pt>
                <c:pt idx="14322">
                  <c:v>-19.77557999999998</c:v>
                </c:pt>
                <c:pt idx="14323">
                  <c:v>-19.74277999999998</c:v>
                </c:pt>
                <c:pt idx="14324">
                  <c:v>-19.68827999999998</c:v>
                </c:pt>
                <c:pt idx="14325">
                  <c:v>-19.63942</c:v>
                </c:pt>
                <c:pt idx="14326">
                  <c:v>-19.61123</c:v>
                </c:pt>
                <c:pt idx="14327">
                  <c:v>-19.60584</c:v>
                </c:pt>
                <c:pt idx="14328">
                  <c:v>-19.5381</c:v>
                </c:pt>
                <c:pt idx="14329">
                  <c:v>-19.50452999999998</c:v>
                </c:pt>
                <c:pt idx="14330">
                  <c:v>-19.48371999999998</c:v>
                </c:pt>
                <c:pt idx="14331">
                  <c:v>-19.48023999999997</c:v>
                </c:pt>
                <c:pt idx="14332">
                  <c:v>-19.42606</c:v>
                </c:pt>
                <c:pt idx="14333">
                  <c:v>-19.3669</c:v>
                </c:pt>
                <c:pt idx="14334">
                  <c:v>-19.32665</c:v>
                </c:pt>
                <c:pt idx="14335">
                  <c:v>-19.29229999999998</c:v>
                </c:pt>
                <c:pt idx="14336">
                  <c:v>-19.28599</c:v>
                </c:pt>
                <c:pt idx="14337">
                  <c:v>-19.22888</c:v>
                </c:pt>
                <c:pt idx="14338">
                  <c:v>-19.19469</c:v>
                </c:pt>
                <c:pt idx="14339">
                  <c:v>-19.09451</c:v>
                </c:pt>
                <c:pt idx="14340">
                  <c:v>-19.14178</c:v>
                </c:pt>
                <c:pt idx="14341">
                  <c:v>-19.07363999999998</c:v>
                </c:pt>
                <c:pt idx="14342">
                  <c:v>-19.08663999999997</c:v>
                </c:pt>
                <c:pt idx="14343">
                  <c:v>-19.01573999999998</c:v>
                </c:pt>
                <c:pt idx="14344">
                  <c:v>-18.97248999999998</c:v>
                </c:pt>
                <c:pt idx="14345">
                  <c:v>-18.87871999999998</c:v>
                </c:pt>
                <c:pt idx="14346">
                  <c:v>-18.85493000000001</c:v>
                </c:pt>
                <c:pt idx="14347">
                  <c:v>-18.78249999999997</c:v>
                </c:pt>
                <c:pt idx="14348">
                  <c:v>-18.71505000000001</c:v>
                </c:pt>
                <c:pt idx="14349">
                  <c:v>-18.64575</c:v>
                </c:pt>
                <c:pt idx="14350">
                  <c:v>-18.57776</c:v>
                </c:pt>
                <c:pt idx="14351">
                  <c:v>-18.51580999999999</c:v>
                </c:pt>
                <c:pt idx="14352">
                  <c:v>-18.44123999999998</c:v>
                </c:pt>
                <c:pt idx="14353">
                  <c:v>-18.3721</c:v>
                </c:pt>
                <c:pt idx="14354">
                  <c:v>-18.30747</c:v>
                </c:pt>
                <c:pt idx="14355">
                  <c:v>-18.23344</c:v>
                </c:pt>
                <c:pt idx="14356">
                  <c:v>-18.17822</c:v>
                </c:pt>
                <c:pt idx="14357">
                  <c:v>-18.102</c:v>
                </c:pt>
                <c:pt idx="14358">
                  <c:v>-18.01908</c:v>
                </c:pt>
                <c:pt idx="14359">
                  <c:v>-17.97871999999997</c:v>
                </c:pt>
                <c:pt idx="14360">
                  <c:v>-17.94855999999998</c:v>
                </c:pt>
                <c:pt idx="14361">
                  <c:v>-17.92261999999997</c:v>
                </c:pt>
                <c:pt idx="14362">
                  <c:v>-17.87786</c:v>
                </c:pt>
                <c:pt idx="14363">
                  <c:v>-17.83898</c:v>
                </c:pt>
                <c:pt idx="14364">
                  <c:v>-17.78199</c:v>
                </c:pt>
                <c:pt idx="14365">
                  <c:v>-17.73632999999998</c:v>
                </c:pt>
                <c:pt idx="14366">
                  <c:v>-17.68638</c:v>
                </c:pt>
                <c:pt idx="14367">
                  <c:v>-17.63296000000001</c:v>
                </c:pt>
                <c:pt idx="14368">
                  <c:v>-17.58029</c:v>
                </c:pt>
                <c:pt idx="14369">
                  <c:v>-17.53466999999999</c:v>
                </c:pt>
                <c:pt idx="14370">
                  <c:v>-17.47535999999998</c:v>
                </c:pt>
                <c:pt idx="14371">
                  <c:v>-17.41082</c:v>
                </c:pt>
                <c:pt idx="14372">
                  <c:v>-17.35817</c:v>
                </c:pt>
                <c:pt idx="14373">
                  <c:v>-17.3106</c:v>
                </c:pt>
                <c:pt idx="14374">
                  <c:v>-17.26097</c:v>
                </c:pt>
                <c:pt idx="14375">
                  <c:v>-17.20909</c:v>
                </c:pt>
                <c:pt idx="14376">
                  <c:v>-17.14551</c:v>
                </c:pt>
                <c:pt idx="14377">
                  <c:v>-17.08460999999998</c:v>
                </c:pt>
                <c:pt idx="14378">
                  <c:v>-17.02929999999998</c:v>
                </c:pt>
                <c:pt idx="14379">
                  <c:v>-16.96845999999998</c:v>
                </c:pt>
                <c:pt idx="14380">
                  <c:v>-16.91389</c:v>
                </c:pt>
                <c:pt idx="14381">
                  <c:v>-16.86043999999998</c:v>
                </c:pt>
                <c:pt idx="14382">
                  <c:v>-16.79716000000001</c:v>
                </c:pt>
                <c:pt idx="14383">
                  <c:v>-16.73777</c:v>
                </c:pt>
                <c:pt idx="14384">
                  <c:v>-16.67803</c:v>
                </c:pt>
                <c:pt idx="14385">
                  <c:v>-16.61787000000001</c:v>
                </c:pt>
                <c:pt idx="14386">
                  <c:v>-16.55548999999998</c:v>
                </c:pt>
                <c:pt idx="14387">
                  <c:v>-16.49652999999998</c:v>
                </c:pt>
                <c:pt idx="14388">
                  <c:v>-16.43451999999998</c:v>
                </c:pt>
                <c:pt idx="14389">
                  <c:v>-16.3765</c:v>
                </c:pt>
                <c:pt idx="14390">
                  <c:v>-16.31246000000001</c:v>
                </c:pt>
                <c:pt idx="14391">
                  <c:v>-16.25930999999999</c:v>
                </c:pt>
                <c:pt idx="14392">
                  <c:v>-16.20486000000001</c:v>
                </c:pt>
                <c:pt idx="14393">
                  <c:v>-16.15403999999999</c:v>
                </c:pt>
                <c:pt idx="14394">
                  <c:v>-16.10488000000001</c:v>
                </c:pt>
                <c:pt idx="14395">
                  <c:v>-16.07006000000001</c:v>
                </c:pt>
                <c:pt idx="14396">
                  <c:v>-16.03042999999998</c:v>
                </c:pt>
                <c:pt idx="14397">
                  <c:v>-15.98105</c:v>
                </c:pt>
                <c:pt idx="14398">
                  <c:v>-15.94874</c:v>
                </c:pt>
                <c:pt idx="14399">
                  <c:v>-15.91319</c:v>
                </c:pt>
                <c:pt idx="14400">
                  <c:v>-15.87579</c:v>
                </c:pt>
                <c:pt idx="14401">
                  <c:v>-15.87469</c:v>
                </c:pt>
                <c:pt idx="14402">
                  <c:v>-15.86225</c:v>
                </c:pt>
                <c:pt idx="14403">
                  <c:v>-15.84925</c:v>
                </c:pt>
                <c:pt idx="14404">
                  <c:v>-15.80619</c:v>
                </c:pt>
                <c:pt idx="14405">
                  <c:v>-15.76942</c:v>
                </c:pt>
                <c:pt idx="14406">
                  <c:v>-15.73836999999999</c:v>
                </c:pt>
                <c:pt idx="14407">
                  <c:v>-15.72266</c:v>
                </c:pt>
                <c:pt idx="14408">
                  <c:v>-15.7094</c:v>
                </c:pt>
                <c:pt idx="14409">
                  <c:v>-15.66865</c:v>
                </c:pt>
                <c:pt idx="14410">
                  <c:v>-15.62471</c:v>
                </c:pt>
                <c:pt idx="14411">
                  <c:v>-15.58134</c:v>
                </c:pt>
                <c:pt idx="14412">
                  <c:v>-15.52639</c:v>
                </c:pt>
                <c:pt idx="14413">
                  <c:v>-15.49411</c:v>
                </c:pt>
                <c:pt idx="14414">
                  <c:v>-15.45896</c:v>
                </c:pt>
                <c:pt idx="14415">
                  <c:v>-15.43092</c:v>
                </c:pt>
                <c:pt idx="14416">
                  <c:v>-15.37607</c:v>
                </c:pt>
                <c:pt idx="14417">
                  <c:v>-15.33717</c:v>
                </c:pt>
                <c:pt idx="14418">
                  <c:v>-15.30658</c:v>
                </c:pt>
                <c:pt idx="14419">
                  <c:v>-15.26067</c:v>
                </c:pt>
                <c:pt idx="14420">
                  <c:v>-15.23563</c:v>
                </c:pt>
                <c:pt idx="14421">
                  <c:v>-15.22225</c:v>
                </c:pt>
                <c:pt idx="14422">
                  <c:v>-15.21449</c:v>
                </c:pt>
                <c:pt idx="14423">
                  <c:v>-15.19053</c:v>
                </c:pt>
                <c:pt idx="14424">
                  <c:v>-15.17207</c:v>
                </c:pt>
                <c:pt idx="14425">
                  <c:v>-15.13206</c:v>
                </c:pt>
                <c:pt idx="14426">
                  <c:v>-15.08261</c:v>
                </c:pt>
                <c:pt idx="14427">
                  <c:v>-15.03831</c:v>
                </c:pt>
                <c:pt idx="14428">
                  <c:v>-14.99271</c:v>
                </c:pt>
                <c:pt idx="14429">
                  <c:v>-14.93612</c:v>
                </c:pt>
                <c:pt idx="14430">
                  <c:v>-14.88204</c:v>
                </c:pt>
                <c:pt idx="14431">
                  <c:v>-14.81411</c:v>
                </c:pt>
                <c:pt idx="14432">
                  <c:v>-14.76106</c:v>
                </c:pt>
                <c:pt idx="14433">
                  <c:v>-14.73285</c:v>
                </c:pt>
                <c:pt idx="14434">
                  <c:v>-14.68336</c:v>
                </c:pt>
                <c:pt idx="14435">
                  <c:v>-14.62964</c:v>
                </c:pt>
                <c:pt idx="14436">
                  <c:v>-14.5959</c:v>
                </c:pt>
                <c:pt idx="14437">
                  <c:v>-14.5416</c:v>
                </c:pt>
                <c:pt idx="14438">
                  <c:v>-14.49834</c:v>
                </c:pt>
                <c:pt idx="14439">
                  <c:v>-14.46078</c:v>
                </c:pt>
                <c:pt idx="14440">
                  <c:v>-14.42505</c:v>
                </c:pt>
                <c:pt idx="14441">
                  <c:v>-14.39379</c:v>
                </c:pt>
                <c:pt idx="14442">
                  <c:v>-14.36196</c:v>
                </c:pt>
                <c:pt idx="14443">
                  <c:v>-14.31255</c:v>
                </c:pt>
                <c:pt idx="14444">
                  <c:v>-14.26728</c:v>
                </c:pt>
                <c:pt idx="14445">
                  <c:v>-14.20917</c:v>
                </c:pt>
                <c:pt idx="14446">
                  <c:v>-14.13863</c:v>
                </c:pt>
                <c:pt idx="14447">
                  <c:v>-14.07812</c:v>
                </c:pt>
                <c:pt idx="14448">
                  <c:v>-14.02494</c:v>
                </c:pt>
                <c:pt idx="14449">
                  <c:v>-13.97701</c:v>
                </c:pt>
                <c:pt idx="14450">
                  <c:v>-13.92766</c:v>
                </c:pt>
                <c:pt idx="14451">
                  <c:v>-13.89754</c:v>
                </c:pt>
                <c:pt idx="14452">
                  <c:v>-13.84549</c:v>
                </c:pt>
                <c:pt idx="14453">
                  <c:v>-13.80328</c:v>
                </c:pt>
                <c:pt idx="14454">
                  <c:v>-13.74309</c:v>
                </c:pt>
                <c:pt idx="14455">
                  <c:v>-13.69746</c:v>
                </c:pt>
                <c:pt idx="14456">
                  <c:v>-13.65512</c:v>
                </c:pt>
                <c:pt idx="14457">
                  <c:v>-13.6269</c:v>
                </c:pt>
                <c:pt idx="14458">
                  <c:v>-13.5872</c:v>
                </c:pt>
                <c:pt idx="14459">
                  <c:v>-13.5318</c:v>
                </c:pt>
                <c:pt idx="14460">
                  <c:v>-13.47802</c:v>
                </c:pt>
                <c:pt idx="14461">
                  <c:v>-13.41343</c:v>
                </c:pt>
                <c:pt idx="14462">
                  <c:v>-13.34516</c:v>
                </c:pt>
                <c:pt idx="14463">
                  <c:v>-13.28235</c:v>
                </c:pt>
                <c:pt idx="14464">
                  <c:v>-13.21758</c:v>
                </c:pt>
                <c:pt idx="14465">
                  <c:v>-13.14575</c:v>
                </c:pt>
                <c:pt idx="14466">
                  <c:v>-13.0834</c:v>
                </c:pt>
                <c:pt idx="14467">
                  <c:v>-13.03434</c:v>
                </c:pt>
                <c:pt idx="14468">
                  <c:v>-12.98982</c:v>
                </c:pt>
                <c:pt idx="14469">
                  <c:v>-12.95993</c:v>
                </c:pt>
                <c:pt idx="14470">
                  <c:v>-12.92514</c:v>
                </c:pt>
                <c:pt idx="14471">
                  <c:v>-12.89323</c:v>
                </c:pt>
                <c:pt idx="14472">
                  <c:v>-12.82979</c:v>
                </c:pt>
                <c:pt idx="14473">
                  <c:v>-12.78928</c:v>
                </c:pt>
                <c:pt idx="14474">
                  <c:v>-12.73657</c:v>
                </c:pt>
                <c:pt idx="14475">
                  <c:v>-12.68502</c:v>
                </c:pt>
                <c:pt idx="14476">
                  <c:v>-12.62303</c:v>
                </c:pt>
                <c:pt idx="14477">
                  <c:v>-12.54521</c:v>
                </c:pt>
                <c:pt idx="14478">
                  <c:v>-12.50924</c:v>
                </c:pt>
                <c:pt idx="14479">
                  <c:v>-12.54401</c:v>
                </c:pt>
                <c:pt idx="14480">
                  <c:v>-12.5209</c:v>
                </c:pt>
                <c:pt idx="14481">
                  <c:v>-12.51571</c:v>
                </c:pt>
                <c:pt idx="14482">
                  <c:v>-12.502</c:v>
                </c:pt>
                <c:pt idx="14483">
                  <c:v>-12.53271</c:v>
                </c:pt>
                <c:pt idx="14484">
                  <c:v>-12.55295</c:v>
                </c:pt>
                <c:pt idx="14485">
                  <c:v>-12.53394</c:v>
                </c:pt>
                <c:pt idx="14486">
                  <c:v>-12.50028</c:v>
                </c:pt>
                <c:pt idx="14487">
                  <c:v>-12.48098</c:v>
                </c:pt>
                <c:pt idx="14488">
                  <c:v>-12.41377</c:v>
                </c:pt>
                <c:pt idx="14489">
                  <c:v>-12.38004</c:v>
                </c:pt>
                <c:pt idx="14490">
                  <c:v>-12.32931</c:v>
                </c:pt>
                <c:pt idx="14491">
                  <c:v>-12.2635</c:v>
                </c:pt>
                <c:pt idx="14492">
                  <c:v>-12.18616</c:v>
                </c:pt>
                <c:pt idx="14493">
                  <c:v>-12.12897</c:v>
                </c:pt>
                <c:pt idx="14494">
                  <c:v>-12.07823</c:v>
                </c:pt>
                <c:pt idx="14495">
                  <c:v>-12.00882</c:v>
                </c:pt>
                <c:pt idx="14496">
                  <c:v>-11.96557</c:v>
                </c:pt>
                <c:pt idx="14497">
                  <c:v>-11.9552</c:v>
                </c:pt>
                <c:pt idx="14498">
                  <c:v>-11.91486</c:v>
                </c:pt>
                <c:pt idx="14499">
                  <c:v>-11.86854</c:v>
                </c:pt>
                <c:pt idx="14500">
                  <c:v>-11.79929</c:v>
                </c:pt>
                <c:pt idx="14501">
                  <c:v>-11.76583</c:v>
                </c:pt>
                <c:pt idx="14502">
                  <c:v>-11.70872</c:v>
                </c:pt>
                <c:pt idx="14503">
                  <c:v>-11.65715</c:v>
                </c:pt>
                <c:pt idx="14504">
                  <c:v>-11.60469</c:v>
                </c:pt>
                <c:pt idx="14505">
                  <c:v>-11.54471</c:v>
                </c:pt>
                <c:pt idx="14506">
                  <c:v>-11.47116</c:v>
                </c:pt>
                <c:pt idx="14507">
                  <c:v>-11.39987</c:v>
                </c:pt>
                <c:pt idx="14508">
                  <c:v>-11.33738</c:v>
                </c:pt>
                <c:pt idx="14509">
                  <c:v>-11.28956</c:v>
                </c:pt>
                <c:pt idx="14510">
                  <c:v>-11.21451</c:v>
                </c:pt>
                <c:pt idx="14511">
                  <c:v>-11.11324</c:v>
                </c:pt>
                <c:pt idx="14512">
                  <c:v>-11.02548</c:v>
                </c:pt>
                <c:pt idx="14513">
                  <c:v>-10.94579</c:v>
                </c:pt>
                <c:pt idx="14514">
                  <c:v>-10.86309</c:v>
                </c:pt>
                <c:pt idx="14515">
                  <c:v>-10.79278</c:v>
                </c:pt>
                <c:pt idx="14516">
                  <c:v>-10.73525</c:v>
                </c:pt>
                <c:pt idx="14517">
                  <c:v>-10.72997</c:v>
                </c:pt>
                <c:pt idx="14518">
                  <c:v>-10.71164</c:v>
                </c:pt>
                <c:pt idx="14519">
                  <c:v>-10.66896</c:v>
                </c:pt>
                <c:pt idx="14520">
                  <c:v>-10.61736</c:v>
                </c:pt>
                <c:pt idx="14521">
                  <c:v>-10.56149</c:v>
                </c:pt>
                <c:pt idx="14522">
                  <c:v>-10.50979</c:v>
                </c:pt>
                <c:pt idx="14523">
                  <c:v>-10.45746</c:v>
                </c:pt>
                <c:pt idx="14524">
                  <c:v>-10.40339</c:v>
                </c:pt>
                <c:pt idx="14525">
                  <c:v>-10.33439</c:v>
                </c:pt>
                <c:pt idx="14526">
                  <c:v>-10.272</c:v>
                </c:pt>
                <c:pt idx="14527">
                  <c:v>-10.20739</c:v>
                </c:pt>
                <c:pt idx="14528">
                  <c:v>-10.13911</c:v>
                </c:pt>
                <c:pt idx="14529">
                  <c:v>-10.07366</c:v>
                </c:pt>
                <c:pt idx="14530">
                  <c:v>-10.01447</c:v>
                </c:pt>
                <c:pt idx="14531">
                  <c:v>-9.959488000000005</c:v>
                </c:pt>
                <c:pt idx="14532">
                  <c:v>-9.900704000000002</c:v>
                </c:pt>
                <c:pt idx="14533">
                  <c:v>-9.846345000000001</c:v>
                </c:pt>
                <c:pt idx="14534">
                  <c:v>-9.781320999999995</c:v>
                </c:pt>
                <c:pt idx="14535">
                  <c:v>-9.710422999999998</c:v>
                </c:pt>
                <c:pt idx="14536">
                  <c:v>-9.649145000000001</c:v>
                </c:pt>
                <c:pt idx="14537">
                  <c:v>-9.574113000000001</c:v>
                </c:pt>
                <c:pt idx="14538">
                  <c:v>-9.515790000000002</c:v>
                </c:pt>
                <c:pt idx="14539">
                  <c:v>-9.446217999999998</c:v>
                </c:pt>
                <c:pt idx="14540">
                  <c:v>-9.397474</c:v>
                </c:pt>
                <c:pt idx="14541">
                  <c:v>-9.319047000000004</c:v>
                </c:pt>
                <c:pt idx="14542">
                  <c:v>-9.268444</c:v>
                </c:pt>
                <c:pt idx="14543">
                  <c:v>-9.206121999999998</c:v>
                </c:pt>
                <c:pt idx="14544">
                  <c:v>-9.154302</c:v>
                </c:pt>
                <c:pt idx="14545">
                  <c:v>-9.103692</c:v>
                </c:pt>
                <c:pt idx="14546">
                  <c:v>-9.041190999999997</c:v>
                </c:pt>
                <c:pt idx="14547">
                  <c:v>-8.979675</c:v>
                </c:pt>
                <c:pt idx="14548">
                  <c:v>-8.918374999999997</c:v>
                </c:pt>
                <c:pt idx="14549">
                  <c:v>-8.858686000000005</c:v>
                </c:pt>
                <c:pt idx="14550">
                  <c:v>-8.788270999999996</c:v>
                </c:pt>
                <c:pt idx="14551">
                  <c:v>-8.707591000000001</c:v>
                </c:pt>
                <c:pt idx="14552">
                  <c:v>-8.650843</c:v>
                </c:pt>
                <c:pt idx="14553">
                  <c:v>-8.590750000000003</c:v>
                </c:pt>
                <c:pt idx="14554">
                  <c:v>-8.536145000000001</c:v>
                </c:pt>
                <c:pt idx="14555">
                  <c:v>-8.493087000000002</c:v>
                </c:pt>
                <c:pt idx="14556">
                  <c:v>-8.437669</c:v>
                </c:pt>
                <c:pt idx="14557">
                  <c:v>-8.398230000000001</c:v>
                </c:pt>
                <c:pt idx="14558">
                  <c:v>-8.347506000000002</c:v>
                </c:pt>
                <c:pt idx="14559">
                  <c:v>-8.268437</c:v>
                </c:pt>
                <c:pt idx="14560">
                  <c:v>-8.196299</c:v>
                </c:pt>
                <c:pt idx="14561">
                  <c:v>-8.137272999999997</c:v>
                </c:pt>
                <c:pt idx="14562">
                  <c:v>-8.070445000000004</c:v>
                </c:pt>
                <c:pt idx="14563">
                  <c:v>-7.985176</c:v>
                </c:pt>
                <c:pt idx="14564">
                  <c:v>-7.922794999999997</c:v>
                </c:pt>
                <c:pt idx="14565">
                  <c:v>-7.835912999999997</c:v>
                </c:pt>
                <c:pt idx="14566">
                  <c:v>-7.773153</c:v>
                </c:pt>
                <c:pt idx="14567">
                  <c:v>-7.706814999999997</c:v>
                </c:pt>
                <c:pt idx="14568">
                  <c:v>-7.67947</c:v>
                </c:pt>
                <c:pt idx="14569">
                  <c:v>-7.627275999999996</c:v>
                </c:pt>
                <c:pt idx="14570">
                  <c:v>-7.586686</c:v>
                </c:pt>
                <c:pt idx="14571">
                  <c:v>-7.54822</c:v>
                </c:pt>
                <c:pt idx="14572">
                  <c:v>-7.490235</c:v>
                </c:pt>
                <c:pt idx="14573">
                  <c:v>-7.434972</c:v>
                </c:pt>
                <c:pt idx="14574">
                  <c:v>-7.394405999999996</c:v>
                </c:pt>
                <c:pt idx="14575">
                  <c:v>-7.366696</c:v>
                </c:pt>
                <c:pt idx="14576">
                  <c:v>-7.343911999999998</c:v>
                </c:pt>
                <c:pt idx="14577">
                  <c:v>-7.295859</c:v>
                </c:pt>
                <c:pt idx="14578">
                  <c:v>-7.231787</c:v>
                </c:pt>
                <c:pt idx="14579">
                  <c:v>-7.129464</c:v>
                </c:pt>
                <c:pt idx="14580">
                  <c:v>-7.039832</c:v>
                </c:pt>
                <c:pt idx="14581">
                  <c:v>-6.967586999999995</c:v>
                </c:pt>
                <c:pt idx="14582">
                  <c:v>-6.897808999999997</c:v>
                </c:pt>
                <c:pt idx="14583">
                  <c:v>-6.826611999999997</c:v>
                </c:pt>
                <c:pt idx="14584">
                  <c:v>-6.775596</c:v>
                </c:pt>
                <c:pt idx="14585">
                  <c:v>-6.725324</c:v>
                </c:pt>
                <c:pt idx="14586">
                  <c:v>-6.661192999999997</c:v>
                </c:pt>
                <c:pt idx="14587">
                  <c:v>-6.611403</c:v>
                </c:pt>
                <c:pt idx="14588">
                  <c:v>-6.522947999999998</c:v>
                </c:pt>
                <c:pt idx="14589">
                  <c:v>-6.44042</c:v>
                </c:pt>
                <c:pt idx="14590">
                  <c:v>-6.365395999999997</c:v>
                </c:pt>
                <c:pt idx="14591">
                  <c:v>-6.295903</c:v>
                </c:pt>
                <c:pt idx="14592">
                  <c:v>-6.233703000000001</c:v>
                </c:pt>
                <c:pt idx="14593">
                  <c:v>-6.178704</c:v>
                </c:pt>
                <c:pt idx="14594">
                  <c:v>-6.133150999999997</c:v>
                </c:pt>
                <c:pt idx="14595">
                  <c:v>-6.110676999999997</c:v>
                </c:pt>
                <c:pt idx="14596">
                  <c:v>-6.073284</c:v>
                </c:pt>
                <c:pt idx="14597">
                  <c:v>-6.041894</c:v>
                </c:pt>
                <c:pt idx="14598">
                  <c:v>-5.989649000000004</c:v>
                </c:pt>
                <c:pt idx="14599">
                  <c:v>-5.946404</c:v>
                </c:pt>
                <c:pt idx="14600">
                  <c:v>-5.92055</c:v>
                </c:pt>
                <c:pt idx="14601">
                  <c:v>-5.847856999999997</c:v>
                </c:pt>
                <c:pt idx="14602">
                  <c:v>-5.829286999999997</c:v>
                </c:pt>
                <c:pt idx="14603">
                  <c:v>-5.798176999999997</c:v>
                </c:pt>
                <c:pt idx="14604">
                  <c:v>-5.771456</c:v>
                </c:pt>
                <c:pt idx="14605">
                  <c:v>-5.773486</c:v>
                </c:pt>
                <c:pt idx="14606">
                  <c:v>-5.725339</c:v>
                </c:pt>
                <c:pt idx="14607">
                  <c:v>-5.686573999999997</c:v>
                </c:pt>
                <c:pt idx="14608">
                  <c:v>-5.621208</c:v>
                </c:pt>
                <c:pt idx="14609">
                  <c:v>-5.596502</c:v>
                </c:pt>
                <c:pt idx="14610">
                  <c:v>-5.574804999999997</c:v>
                </c:pt>
                <c:pt idx="14611">
                  <c:v>-5.522120999999997</c:v>
                </c:pt>
                <c:pt idx="14612">
                  <c:v>-5.455125999999997</c:v>
                </c:pt>
                <c:pt idx="14613">
                  <c:v>-5.408482</c:v>
                </c:pt>
                <c:pt idx="14614">
                  <c:v>-5.371787</c:v>
                </c:pt>
                <c:pt idx="14615">
                  <c:v>-5.345359</c:v>
                </c:pt>
                <c:pt idx="14616">
                  <c:v>-5.316825999999997</c:v>
                </c:pt>
                <c:pt idx="14617">
                  <c:v>-5.277021</c:v>
                </c:pt>
                <c:pt idx="14618">
                  <c:v>-5.23599</c:v>
                </c:pt>
                <c:pt idx="14619">
                  <c:v>-5.203412</c:v>
                </c:pt>
                <c:pt idx="14620">
                  <c:v>-5.166413999999997</c:v>
                </c:pt>
                <c:pt idx="14621">
                  <c:v>-5.120223999999999</c:v>
                </c:pt>
                <c:pt idx="14622">
                  <c:v>-5.060066</c:v>
                </c:pt>
                <c:pt idx="14623">
                  <c:v>-5.025459999999997</c:v>
                </c:pt>
                <c:pt idx="14624">
                  <c:v>-4.962423</c:v>
                </c:pt>
                <c:pt idx="14625">
                  <c:v>-4.88396</c:v>
                </c:pt>
                <c:pt idx="14626">
                  <c:v>-4.821094999999997</c:v>
                </c:pt>
                <c:pt idx="14627">
                  <c:v>-4.763479</c:v>
                </c:pt>
                <c:pt idx="14628">
                  <c:v>-4.737721</c:v>
                </c:pt>
                <c:pt idx="14629">
                  <c:v>-4.676147</c:v>
                </c:pt>
                <c:pt idx="14630">
                  <c:v>-4.618715999999996</c:v>
                </c:pt>
                <c:pt idx="14631">
                  <c:v>-4.561001</c:v>
                </c:pt>
                <c:pt idx="14632">
                  <c:v>-4.510495999999997</c:v>
                </c:pt>
                <c:pt idx="14633">
                  <c:v>-4.454890999999997</c:v>
                </c:pt>
                <c:pt idx="14634">
                  <c:v>-4.408293000000003</c:v>
                </c:pt>
                <c:pt idx="14635">
                  <c:v>-4.380401</c:v>
                </c:pt>
                <c:pt idx="14636">
                  <c:v>-4.380069</c:v>
                </c:pt>
                <c:pt idx="14637">
                  <c:v>-4.664533999999994</c:v>
                </c:pt>
                <c:pt idx="14638">
                  <c:v>-5.047526999999997</c:v>
                </c:pt>
                <c:pt idx="14639">
                  <c:v>-5.266693000000001</c:v>
                </c:pt>
                <c:pt idx="14640">
                  <c:v>-5.301177</c:v>
                </c:pt>
                <c:pt idx="14641">
                  <c:v>-5.122386999999994</c:v>
                </c:pt>
                <c:pt idx="14642">
                  <c:v>-4.887003</c:v>
                </c:pt>
                <c:pt idx="14643">
                  <c:v>-4.844437999999997</c:v>
                </c:pt>
                <c:pt idx="14644">
                  <c:v>-4.854600999999997</c:v>
                </c:pt>
                <c:pt idx="14645">
                  <c:v>-4.844328</c:v>
                </c:pt>
                <c:pt idx="14646">
                  <c:v>-4.843354</c:v>
                </c:pt>
                <c:pt idx="14647">
                  <c:v>-4.897504999999994</c:v>
                </c:pt>
                <c:pt idx="14648">
                  <c:v>-4.870763000000001</c:v>
                </c:pt>
                <c:pt idx="14649">
                  <c:v>-4.864697999999997</c:v>
                </c:pt>
                <c:pt idx="14650">
                  <c:v>-4.808873</c:v>
                </c:pt>
                <c:pt idx="14651">
                  <c:v>-4.745077</c:v>
                </c:pt>
                <c:pt idx="14652">
                  <c:v>-4.600226</c:v>
                </c:pt>
                <c:pt idx="14653">
                  <c:v>-4.509203000000002</c:v>
                </c:pt>
                <c:pt idx="14654">
                  <c:v>-4.46947</c:v>
                </c:pt>
                <c:pt idx="14655">
                  <c:v>-4.344874999999996</c:v>
                </c:pt>
                <c:pt idx="14656">
                  <c:v>-4.265387999999997</c:v>
                </c:pt>
                <c:pt idx="14657">
                  <c:v>-4.245215</c:v>
                </c:pt>
                <c:pt idx="14658">
                  <c:v>-4.215599</c:v>
                </c:pt>
                <c:pt idx="14659">
                  <c:v>-4.157446999999997</c:v>
                </c:pt>
                <c:pt idx="14660">
                  <c:v>-4.084168</c:v>
                </c:pt>
                <c:pt idx="14661">
                  <c:v>-4.008726</c:v>
                </c:pt>
                <c:pt idx="14662">
                  <c:v>-3.940383</c:v>
                </c:pt>
                <c:pt idx="14663">
                  <c:v>-3.926133</c:v>
                </c:pt>
                <c:pt idx="14664">
                  <c:v>-3.805853999999998</c:v>
                </c:pt>
                <c:pt idx="14665">
                  <c:v>-3.794167</c:v>
                </c:pt>
                <c:pt idx="14666">
                  <c:v>-3.708533000000001</c:v>
                </c:pt>
                <c:pt idx="14667">
                  <c:v>-3.660504000000001</c:v>
                </c:pt>
                <c:pt idx="14668">
                  <c:v>-3.568497</c:v>
                </c:pt>
                <c:pt idx="14669">
                  <c:v>-3.468718</c:v>
                </c:pt>
                <c:pt idx="14670">
                  <c:v>-3.421485999999998</c:v>
                </c:pt>
                <c:pt idx="14671">
                  <c:v>-3.347255999999998</c:v>
                </c:pt>
                <c:pt idx="14672">
                  <c:v>-3.274358</c:v>
                </c:pt>
                <c:pt idx="14673">
                  <c:v>-3.196662999999998</c:v>
                </c:pt>
                <c:pt idx="14674">
                  <c:v>-3.130348</c:v>
                </c:pt>
                <c:pt idx="14675">
                  <c:v>-3.043868</c:v>
                </c:pt>
                <c:pt idx="14676">
                  <c:v>-2.963571000000001</c:v>
                </c:pt>
                <c:pt idx="14677">
                  <c:v>-2.881228</c:v>
                </c:pt>
                <c:pt idx="14678">
                  <c:v>-2.808222999999999</c:v>
                </c:pt>
                <c:pt idx="14679">
                  <c:v>-2.711002</c:v>
                </c:pt>
                <c:pt idx="14680">
                  <c:v>-2.621576</c:v>
                </c:pt>
                <c:pt idx="14681">
                  <c:v>-2.583392000000001</c:v>
                </c:pt>
                <c:pt idx="14682">
                  <c:v>-2.513906</c:v>
                </c:pt>
                <c:pt idx="14683">
                  <c:v>-2.443254</c:v>
                </c:pt>
                <c:pt idx="14684">
                  <c:v>-2.393575999999999</c:v>
                </c:pt>
                <c:pt idx="14685">
                  <c:v>-2.334623999999998</c:v>
                </c:pt>
                <c:pt idx="14686">
                  <c:v>-2.256406999999998</c:v>
                </c:pt>
                <c:pt idx="14687">
                  <c:v>-2.164626</c:v>
                </c:pt>
                <c:pt idx="14688">
                  <c:v>-2.087628</c:v>
                </c:pt>
                <c:pt idx="14689">
                  <c:v>-2.008868</c:v>
                </c:pt>
                <c:pt idx="14690">
                  <c:v>-1.951846</c:v>
                </c:pt>
                <c:pt idx="14691">
                  <c:v>-1.888253</c:v>
                </c:pt>
                <c:pt idx="14692">
                  <c:v>-1.826282</c:v>
                </c:pt>
                <c:pt idx="14693">
                  <c:v>-1.732691</c:v>
                </c:pt>
                <c:pt idx="14694">
                  <c:v>-1.667728</c:v>
                </c:pt>
                <c:pt idx="14695">
                  <c:v>-1.607503</c:v>
                </c:pt>
                <c:pt idx="14696">
                  <c:v>-1.539309</c:v>
                </c:pt>
                <c:pt idx="14697">
                  <c:v>-1.466613</c:v>
                </c:pt>
                <c:pt idx="14698">
                  <c:v>-1.388688</c:v>
                </c:pt>
                <c:pt idx="14699">
                  <c:v>-1.317287</c:v>
                </c:pt>
                <c:pt idx="14700">
                  <c:v>-1.258663</c:v>
                </c:pt>
                <c:pt idx="14701">
                  <c:v>-1.22076</c:v>
                </c:pt>
                <c:pt idx="14702">
                  <c:v>-1.150268</c:v>
                </c:pt>
                <c:pt idx="14703">
                  <c:v>-1.086908</c:v>
                </c:pt>
                <c:pt idx="14704">
                  <c:v>-1.018114</c:v>
                </c:pt>
                <c:pt idx="14705">
                  <c:v>-0.9377029</c:v>
                </c:pt>
                <c:pt idx="14706">
                  <c:v>-0.8566488</c:v>
                </c:pt>
                <c:pt idx="14707">
                  <c:v>-0.7944707</c:v>
                </c:pt>
                <c:pt idx="14708">
                  <c:v>-0.7408332</c:v>
                </c:pt>
                <c:pt idx="14709">
                  <c:v>-0.6849828</c:v>
                </c:pt>
                <c:pt idx="14710">
                  <c:v>-0.5926916</c:v>
                </c:pt>
                <c:pt idx="14711">
                  <c:v>-0.5282021</c:v>
                </c:pt>
                <c:pt idx="14712">
                  <c:v>-0.4736411</c:v>
                </c:pt>
                <c:pt idx="14713">
                  <c:v>-0.4180335</c:v>
                </c:pt>
                <c:pt idx="14714">
                  <c:v>-0.3446048</c:v>
                </c:pt>
                <c:pt idx="14715">
                  <c:v>-0.2889077</c:v>
                </c:pt>
                <c:pt idx="14716">
                  <c:v>-0.2212789</c:v>
                </c:pt>
                <c:pt idx="14717">
                  <c:v>-0.1665348</c:v>
                </c:pt>
                <c:pt idx="14718">
                  <c:v>-0.120687</c:v>
                </c:pt>
                <c:pt idx="14719">
                  <c:v>-0.07763942</c:v>
                </c:pt>
                <c:pt idx="14720">
                  <c:v>-0.01766034</c:v>
                </c:pt>
                <c:pt idx="14721">
                  <c:v>0.03160402</c:v>
                </c:pt>
                <c:pt idx="14722">
                  <c:v>0.0147264</c:v>
                </c:pt>
                <c:pt idx="14723">
                  <c:v>-0.03255621</c:v>
                </c:pt>
                <c:pt idx="14724">
                  <c:v>-0.04116725</c:v>
                </c:pt>
                <c:pt idx="14725">
                  <c:v>-0.005299923</c:v>
                </c:pt>
                <c:pt idx="14726">
                  <c:v>0.05280232</c:v>
                </c:pt>
                <c:pt idx="14727">
                  <c:v>0.1155215</c:v>
                </c:pt>
                <c:pt idx="14728">
                  <c:v>0.1949118</c:v>
                </c:pt>
                <c:pt idx="14729">
                  <c:v>0.2102891</c:v>
                </c:pt>
                <c:pt idx="14730">
                  <c:v>0.2091397</c:v>
                </c:pt>
                <c:pt idx="14731">
                  <c:v>0.1797592</c:v>
                </c:pt>
                <c:pt idx="14732">
                  <c:v>0.1786048</c:v>
                </c:pt>
                <c:pt idx="14733">
                  <c:v>0.2006148</c:v>
                </c:pt>
                <c:pt idx="14734">
                  <c:v>0.2531851</c:v>
                </c:pt>
                <c:pt idx="14735">
                  <c:v>0.2990244</c:v>
                </c:pt>
                <c:pt idx="14736">
                  <c:v>0.3516383</c:v>
                </c:pt>
                <c:pt idx="14737">
                  <c:v>0.3998659</c:v>
                </c:pt>
                <c:pt idx="14738">
                  <c:v>0.449252</c:v>
                </c:pt>
                <c:pt idx="14739">
                  <c:v>0.499068</c:v>
                </c:pt>
                <c:pt idx="14740">
                  <c:v>0.5256734</c:v>
                </c:pt>
                <c:pt idx="14741">
                  <c:v>0.5344018</c:v>
                </c:pt>
                <c:pt idx="14742">
                  <c:v>0.5529625</c:v>
                </c:pt>
                <c:pt idx="14743">
                  <c:v>0.5671667</c:v>
                </c:pt>
                <c:pt idx="14744">
                  <c:v>0.618113</c:v>
                </c:pt>
                <c:pt idx="14745">
                  <c:v>0.5885742</c:v>
                </c:pt>
                <c:pt idx="14746">
                  <c:v>0.6071907</c:v>
                </c:pt>
                <c:pt idx="14747">
                  <c:v>0.5855638</c:v>
                </c:pt>
                <c:pt idx="14748">
                  <c:v>0.606398</c:v>
                </c:pt>
                <c:pt idx="14749">
                  <c:v>0.6264369</c:v>
                </c:pt>
                <c:pt idx="14750">
                  <c:v>0.6767268</c:v>
                </c:pt>
                <c:pt idx="14751">
                  <c:v>0.7112505</c:v>
                </c:pt>
                <c:pt idx="14752">
                  <c:v>0.7618049</c:v>
                </c:pt>
                <c:pt idx="14753">
                  <c:v>0.8594887</c:v>
                </c:pt>
                <c:pt idx="14754">
                  <c:v>0.9099979</c:v>
                </c:pt>
                <c:pt idx="14755">
                  <c:v>0.9292535</c:v>
                </c:pt>
                <c:pt idx="14756">
                  <c:v>0.9400779</c:v>
                </c:pt>
                <c:pt idx="14757">
                  <c:v>0.9474993</c:v>
                </c:pt>
                <c:pt idx="14758">
                  <c:v>1.017239</c:v>
                </c:pt>
                <c:pt idx="14759">
                  <c:v>1.07715</c:v>
                </c:pt>
                <c:pt idx="14760">
                  <c:v>1.125525</c:v>
                </c:pt>
                <c:pt idx="14761">
                  <c:v>1.181656</c:v>
                </c:pt>
                <c:pt idx="14762">
                  <c:v>1.260846</c:v>
                </c:pt>
                <c:pt idx="14763">
                  <c:v>1.328301</c:v>
                </c:pt>
                <c:pt idx="14764">
                  <c:v>1.382509</c:v>
                </c:pt>
                <c:pt idx="14765">
                  <c:v>1.424768999999999</c:v>
                </c:pt>
                <c:pt idx="14766">
                  <c:v>1.456784</c:v>
                </c:pt>
                <c:pt idx="14767">
                  <c:v>1.485009</c:v>
                </c:pt>
                <c:pt idx="14768">
                  <c:v>1.511314</c:v>
                </c:pt>
                <c:pt idx="14769">
                  <c:v>1.504488</c:v>
                </c:pt>
                <c:pt idx="14770">
                  <c:v>1.537233</c:v>
                </c:pt>
                <c:pt idx="14771">
                  <c:v>1.505365</c:v>
                </c:pt>
                <c:pt idx="14772">
                  <c:v>1.533507</c:v>
                </c:pt>
                <c:pt idx="14773">
                  <c:v>1.470099</c:v>
                </c:pt>
                <c:pt idx="14774">
                  <c:v>1.501138</c:v>
                </c:pt>
                <c:pt idx="14775">
                  <c:v>1.481463</c:v>
                </c:pt>
                <c:pt idx="14776">
                  <c:v>1.45106</c:v>
                </c:pt>
                <c:pt idx="14777">
                  <c:v>1.433878999999999</c:v>
                </c:pt>
                <c:pt idx="14778">
                  <c:v>1.395169</c:v>
                </c:pt>
                <c:pt idx="14779">
                  <c:v>1.347489</c:v>
                </c:pt>
                <c:pt idx="14780">
                  <c:v>1.383223</c:v>
                </c:pt>
                <c:pt idx="14781">
                  <c:v>1.373928999999999</c:v>
                </c:pt>
                <c:pt idx="14782">
                  <c:v>1.413111999999999</c:v>
                </c:pt>
                <c:pt idx="14783">
                  <c:v>1.468657</c:v>
                </c:pt>
                <c:pt idx="14784">
                  <c:v>1.529919</c:v>
                </c:pt>
                <c:pt idx="14785">
                  <c:v>1.632665</c:v>
                </c:pt>
                <c:pt idx="14786">
                  <c:v>1.695574</c:v>
                </c:pt>
                <c:pt idx="14787">
                  <c:v>1.709434</c:v>
                </c:pt>
                <c:pt idx="14788">
                  <c:v>1.702003</c:v>
                </c:pt>
                <c:pt idx="14789">
                  <c:v>1.661932</c:v>
                </c:pt>
                <c:pt idx="14790">
                  <c:v>1.634252</c:v>
                </c:pt>
                <c:pt idx="14791">
                  <c:v>1.626792</c:v>
                </c:pt>
                <c:pt idx="14792">
                  <c:v>1.649281</c:v>
                </c:pt>
                <c:pt idx="14793">
                  <c:v>1.5728</c:v>
                </c:pt>
                <c:pt idx="14794">
                  <c:v>1.601912</c:v>
                </c:pt>
                <c:pt idx="14795">
                  <c:v>1.603457</c:v>
                </c:pt>
                <c:pt idx="14796">
                  <c:v>1.584432</c:v>
                </c:pt>
                <c:pt idx="14797">
                  <c:v>1.576487</c:v>
                </c:pt>
                <c:pt idx="14798">
                  <c:v>1.585884</c:v>
                </c:pt>
                <c:pt idx="14799">
                  <c:v>1.593224</c:v>
                </c:pt>
                <c:pt idx="14800">
                  <c:v>1.650207</c:v>
                </c:pt>
                <c:pt idx="14801">
                  <c:v>1.662343</c:v>
                </c:pt>
                <c:pt idx="14802">
                  <c:v>1.62858</c:v>
                </c:pt>
                <c:pt idx="14803">
                  <c:v>1.608605</c:v>
                </c:pt>
                <c:pt idx="14804">
                  <c:v>1.567274</c:v>
                </c:pt>
                <c:pt idx="14805">
                  <c:v>1.501556</c:v>
                </c:pt>
                <c:pt idx="14806">
                  <c:v>1.467558</c:v>
                </c:pt>
                <c:pt idx="14807">
                  <c:v>1.479763999999999</c:v>
                </c:pt>
                <c:pt idx="14808">
                  <c:v>1.469083</c:v>
                </c:pt>
                <c:pt idx="14809">
                  <c:v>1.473762</c:v>
                </c:pt>
                <c:pt idx="14810">
                  <c:v>1.51232</c:v>
                </c:pt>
                <c:pt idx="14811">
                  <c:v>1.500336</c:v>
                </c:pt>
                <c:pt idx="14812">
                  <c:v>1.492616</c:v>
                </c:pt>
                <c:pt idx="14813">
                  <c:v>1.519544</c:v>
                </c:pt>
                <c:pt idx="14814">
                  <c:v>1.537759</c:v>
                </c:pt>
                <c:pt idx="14815">
                  <c:v>1.498193</c:v>
                </c:pt>
                <c:pt idx="14816">
                  <c:v>1.493897999999999</c:v>
                </c:pt>
                <c:pt idx="14817">
                  <c:v>1.475892</c:v>
                </c:pt>
                <c:pt idx="14818">
                  <c:v>1.548925</c:v>
                </c:pt>
                <c:pt idx="14819">
                  <c:v>1.509104</c:v>
                </c:pt>
                <c:pt idx="14820">
                  <c:v>1.531004</c:v>
                </c:pt>
                <c:pt idx="14821">
                  <c:v>1.519474999999999</c:v>
                </c:pt>
                <c:pt idx="14822">
                  <c:v>1.590069</c:v>
                </c:pt>
                <c:pt idx="14823">
                  <c:v>1.554889</c:v>
                </c:pt>
                <c:pt idx="14824">
                  <c:v>1.565779999999999</c:v>
                </c:pt>
                <c:pt idx="14825">
                  <c:v>1.52501</c:v>
                </c:pt>
                <c:pt idx="14826">
                  <c:v>1.525026</c:v>
                </c:pt>
                <c:pt idx="14827">
                  <c:v>1.467915</c:v>
                </c:pt>
                <c:pt idx="14828">
                  <c:v>1.505751</c:v>
                </c:pt>
                <c:pt idx="14829">
                  <c:v>1.445986</c:v>
                </c:pt>
                <c:pt idx="14830">
                  <c:v>1.472683</c:v>
                </c:pt>
                <c:pt idx="14831">
                  <c:v>1.472828999999999</c:v>
                </c:pt>
                <c:pt idx="14832">
                  <c:v>1.463502</c:v>
                </c:pt>
                <c:pt idx="14833">
                  <c:v>1.461767999999999</c:v>
                </c:pt>
                <c:pt idx="14834">
                  <c:v>1.504702</c:v>
                </c:pt>
                <c:pt idx="14835">
                  <c:v>1.462274</c:v>
                </c:pt>
                <c:pt idx="14836">
                  <c:v>1.523320999999999</c:v>
                </c:pt>
                <c:pt idx="14837">
                  <c:v>1.509359</c:v>
                </c:pt>
                <c:pt idx="14838">
                  <c:v>1.557998999999999</c:v>
                </c:pt>
                <c:pt idx="14839">
                  <c:v>1.534791</c:v>
                </c:pt>
                <c:pt idx="14840">
                  <c:v>1.49549</c:v>
                </c:pt>
                <c:pt idx="14841">
                  <c:v>1.526275</c:v>
                </c:pt>
                <c:pt idx="14842">
                  <c:v>1.564183</c:v>
                </c:pt>
                <c:pt idx="14843">
                  <c:v>1.599642</c:v>
                </c:pt>
                <c:pt idx="14844">
                  <c:v>1.597514</c:v>
                </c:pt>
                <c:pt idx="14845">
                  <c:v>1.613543</c:v>
                </c:pt>
                <c:pt idx="14846">
                  <c:v>1.626497</c:v>
                </c:pt>
                <c:pt idx="14847">
                  <c:v>1.648012</c:v>
                </c:pt>
                <c:pt idx="14848">
                  <c:v>1.554281</c:v>
                </c:pt>
                <c:pt idx="14849">
                  <c:v>1.569519</c:v>
                </c:pt>
                <c:pt idx="14850">
                  <c:v>1.514139</c:v>
                </c:pt>
                <c:pt idx="14851">
                  <c:v>1.486857</c:v>
                </c:pt>
                <c:pt idx="14852">
                  <c:v>1.460644</c:v>
                </c:pt>
                <c:pt idx="14853">
                  <c:v>1.491384</c:v>
                </c:pt>
                <c:pt idx="14854">
                  <c:v>1.511139999999999</c:v>
                </c:pt>
                <c:pt idx="14855">
                  <c:v>1.515063</c:v>
                </c:pt>
                <c:pt idx="14856">
                  <c:v>1.480854</c:v>
                </c:pt>
                <c:pt idx="14857">
                  <c:v>1.494276</c:v>
                </c:pt>
                <c:pt idx="14858">
                  <c:v>1.535579999999999</c:v>
                </c:pt>
                <c:pt idx="14859">
                  <c:v>1.489805999999999</c:v>
                </c:pt>
                <c:pt idx="14860">
                  <c:v>1.476555</c:v>
                </c:pt>
                <c:pt idx="14861">
                  <c:v>1.506605</c:v>
                </c:pt>
                <c:pt idx="14862">
                  <c:v>1.519857</c:v>
                </c:pt>
                <c:pt idx="14863">
                  <c:v>1.555936</c:v>
                </c:pt>
                <c:pt idx="14864">
                  <c:v>1.538018</c:v>
                </c:pt>
                <c:pt idx="14865">
                  <c:v>1.532629999999999</c:v>
                </c:pt>
                <c:pt idx="14866">
                  <c:v>1.549255</c:v>
                </c:pt>
                <c:pt idx="14867">
                  <c:v>1.504847</c:v>
                </c:pt>
                <c:pt idx="14868">
                  <c:v>1.549033</c:v>
                </c:pt>
                <c:pt idx="14869">
                  <c:v>1.554413</c:v>
                </c:pt>
                <c:pt idx="14870">
                  <c:v>1.524647</c:v>
                </c:pt>
                <c:pt idx="14871">
                  <c:v>1.55618</c:v>
                </c:pt>
                <c:pt idx="14872">
                  <c:v>1.573507</c:v>
                </c:pt>
                <c:pt idx="14873">
                  <c:v>1.526726</c:v>
                </c:pt>
                <c:pt idx="14874">
                  <c:v>1.599028</c:v>
                </c:pt>
                <c:pt idx="14875">
                  <c:v>1.595486</c:v>
                </c:pt>
                <c:pt idx="14876">
                  <c:v>1.636836</c:v>
                </c:pt>
                <c:pt idx="14877">
                  <c:v>1.641455</c:v>
                </c:pt>
                <c:pt idx="14878">
                  <c:v>1.649021</c:v>
                </c:pt>
                <c:pt idx="14879">
                  <c:v>1.642441</c:v>
                </c:pt>
                <c:pt idx="14880">
                  <c:v>1.695447</c:v>
                </c:pt>
                <c:pt idx="14881">
                  <c:v>1.667666</c:v>
                </c:pt>
                <c:pt idx="14882">
                  <c:v>1.652628</c:v>
                </c:pt>
                <c:pt idx="14883">
                  <c:v>1.668653</c:v>
                </c:pt>
                <c:pt idx="14884">
                  <c:v>1.720589</c:v>
                </c:pt>
                <c:pt idx="14885">
                  <c:v>1.685864999999999</c:v>
                </c:pt>
                <c:pt idx="14886">
                  <c:v>1.646556</c:v>
                </c:pt>
                <c:pt idx="14887">
                  <c:v>1.641397</c:v>
                </c:pt>
                <c:pt idx="14888">
                  <c:v>1.610351</c:v>
                </c:pt>
                <c:pt idx="14889">
                  <c:v>1.624297</c:v>
                </c:pt>
                <c:pt idx="14890">
                  <c:v>1.63626</c:v>
                </c:pt>
                <c:pt idx="14891">
                  <c:v>1.605371</c:v>
                </c:pt>
                <c:pt idx="14892">
                  <c:v>1.619586</c:v>
                </c:pt>
                <c:pt idx="14893">
                  <c:v>1.662437</c:v>
                </c:pt>
                <c:pt idx="14894">
                  <c:v>1.646874</c:v>
                </c:pt>
                <c:pt idx="14895">
                  <c:v>1.656908</c:v>
                </c:pt>
                <c:pt idx="14896">
                  <c:v>1.680244</c:v>
                </c:pt>
                <c:pt idx="14897">
                  <c:v>1.699478</c:v>
                </c:pt>
                <c:pt idx="14898">
                  <c:v>1.702615</c:v>
                </c:pt>
                <c:pt idx="14899">
                  <c:v>1.745069</c:v>
                </c:pt>
                <c:pt idx="14900">
                  <c:v>1.808132</c:v>
                </c:pt>
                <c:pt idx="14901">
                  <c:v>1.798129</c:v>
                </c:pt>
                <c:pt idx="14902">
                  <c:v>1.776402</c:v>
                </c:pt>
                <c:pt idx="14903">
                  <c:v>1.74538</c:v>
                </c:pt>
                <c:pt idx="14904">
                  <c:v>1.793325</c:v>
                </c:pt>
                <c:pt idx="14905">
                  <c:v>1.798206</c:v>
                </c:pt>
                <c:pt idx="14906">
                  <c:v>1.745434</c:v>
                </c:pt>
                <c:pt idx="14907">
                  <c:v>1.762538</c:v>
                </c:pt>
                <c:pt idx="14908">
                  <c:v>1.768143</c:v>
                </c:pt>
                <c:pt idx="14909">
                  <c:v>1.766487</c:v>
                </c:pt>
                <c:pt idx="14910">
                  <c:v>1.767532</c:v>
                </c:pt>
                <c:pt idx="14911">
                  <c:v>1.763199</c:v>
                </c:pt>
                <c:pt idx="14912">
                  <c:v>1.758967</c:v>
                </c:pt>
                <c:pt idx="14913">
                  <c:v>1.754264</c:v>
                </c:pt>
                <c:pt idx="14914">
                  <c:v>1.78765</c:v>
                </c:pt>
                <c:pt idx="14915">
                  <c:v>1.789561</c:v>
                </c:pt>
                <c:pt idx="14916">
                  <c:v>1.766858</c:v>
                </c:pt>
                <c:pt idx="14917">
                  <c:v>1.74279</c:v>
                </c:pt>
                <c:pt idx="14918">
                  <c:v>1.719689</c:v>
                </c:pt>
                <c:pt idx="14919">
                  <c:v>1.713481</c:v>
                </c:pt>
                <c:pt idx="14920">
                  <c:v>1.735619</c:v>
                </c:pt>
                <c:pt idx="14921">
                  <c:v>1.728903</c:v>
                </c:pt>
                <c:pt idx="14922">
                  <c:v>1.740923</c:v>
                </c:pt>
                <c:pt idx="14923">
                  <c:v>1.71058</c:v>
                </c:pt>
                <c:pt idx="14924">
                  <c:v>1.720245</c:v>
                </c:pt>
                <c:pt idx="14925">
                  <c:v>1.717563</c:v>
                </c:pt>
                <c:pt idx="14926">
                  <c:v>1.686716</c:v>
                </c:pt>
                <c:pt idx="14927">
                  <c:v>1.673834</c:v>
                </c:pt>
                <c:pt idx="14928">
                  <c:v>1.660426</c:v>
                </c:pt>
                <c:pt idx="14929">
                  <c:v>1.646506</c:v>
                </c:pt>
                <c:pt idx="14930">
                  <c:v>1.644361</c:v>
                </c:pt>
                <c:pt idx="14931">
                  <c:v>1.623786</c:v>
                </c:pt>
                <c:pt idx="14932">
                  <c:v>1.645936</c:v>
                </c:pt>
                <c:pt idx="14933">
                  <c:v>1.685426</c:v>
                </c:pt>
                <c:pt idx="14934">
                  <c:v>1.69184</c:v>
                </c:pt>
                <c:pt idx="14935">
                  <c:v>1.67397</c:v>
                </c:pt>
                <c:pt idx="14936">
                  <c:v>1.678424</c:v>
                </c:pt>
                <c:pt idx="14937">
                  <c:v>1.682875</c:v>
                </c:pt>
                <c:pt idx="14938">
                  <c:v>1.685384</c:v>
                </c:pt>
                <c:pt idx="14939">
                  <c:v>1.649606</c:v>
                </c:pt>
                <c:pt idx="14940">
                  <c:v>1.677227</c:v>
                </c:pt>
                <c:pt idx="14941">
                  <c:v>1.713896</c:v>
                </c:pt>
                <c:pt idx="14942">
                  <c:v>1.675123</c:v>
                </c:pt>
                <c:pt idx="14943">
                  <c:v>1.696878</c:v>
                </c:pt>
                <c:pt idx="14944">
                  <c:v>1.700461</c:v>
                </c:pt>
                <c:pt idx="14945">
                  <c:v>1.658512</c:v>
                </c:pt>
                <c:pt idx="14946">
                  <c:v>1.661418</c:v>
                </c:pt>
                <c:pt idx="14947">
                  <c:v>1.65548</c:v>
                </c:pt>
                <c:pt idx="14948">
                  <c:v>1.668505</c:v>
                </c:pt>
                <c:pt idx="14949">
                  <c:v>1.688625</c:v>
                </c:pt>
                <c:pt idx="14950">
                  <c:v>1.64975</c:v>
                </c:pt>
                <c:pt idx="14951">
                  <c:v>1.640378</c:v>
                </c:pt>
                <c:pt idx="14952">
                  <c:v>1.674824</c:v>
                </c:pt>
                <c:pt idx="14953">
                  <c:v>1.637138</c:v>
                </c:pt>
                <c:pt idx="14954">
                  <c:v>1.647479</c:v>
                </c:pt>
                <c:pt idx="14955">
                  <c:v>1.660287</c:v>
                </c:pt>
                <c:pt idx="14956">
                  <c:v>1.677128</c:v>
                </c:pt>
                <c:pt idx="14957">
                  <c:v>1.634948</c:v>
                </c:pt>
                <c:pt idx="14958">
                  <c:v>1.670552</c:v>
                </c:pt>
                <c:pt idx="14959">
                  <c:v>1.679726</c:v>
                </c:pt>
                <c:pt idx="14960">
                  <c:v>1.716464</c:v>
                </c:pt>
                <c:pt idx="14961">
                  <c:v>1.730685</c:v>
                </c:pt>
                <c:pt idx="14962">
                  <c:v>1.766699</c:v>
                </c:pt>
                <c:pt idx="14963">
                  <c:v>1.713005</c:v>
                </c:pt>
                <c:pt idx="14964">
                  <c:v>1.719112</c:v>
                </c:pt>
                <c:pt idx="14965">
                  <c:v>1.714527</c:v>
                </c:pt>
                <c:pt idx="14966">
                  <c:v>1.6861</c:v>
                </c:pt>
                <c:pt idx="14967">
                  <c:v>1.730448</c:v>
                </c:pt>
                <c:pt idx="14968">
                  <c:v>1.72795</c:v>
                </c:pt>
                <c:pt idx="14969">
                  <c:v>1.744315</c:v>
                </c:pt>
                <c:pt idx="14970">
                  <c:v>1.722653</c:v>
                </c:pt>
                <c:pt idx="14971">
                  <c:v>1.723292</c:v>
                </c:pt>
                <c:pt idx="14972">
                  <c:v>1.710549</c:v>
                </c:pt>
                <c:pt idx="14973">
                  <c:v>1.75276</c:v>
                </c:pt>
                <c:pt idx="14974">
                  <c:v>1.801516</c:v>
                </c:pt>
                <c:pt idx="14975">
                  <c:v>1.855616</c:v>
                </c:pt>
                <c:pt idx="14976">
                  <c:v>1.823419</c:v>
                </c:pt>
                <c:pt idx="14977">
                  <c:v>1.816342</c:v>
                </c:pt>
                <c:pt idx="14978">
                  <c:v>1.754618</c:v>
                </c:pt>
                <c:pt idx="14979">
                  <c:v>1.69177</c:v>
                </c:pt>
                <c:pt idx="14980">
                  <c:v>1.637075</c:v>
                </c:pt>
                <c:pt idx="14981">
                  <c:v>1.556816</c:v>
                </c:pt>
                <c:pt idx="14982">
                  <c:v>1.497348</c:v>
                </c:pt>
                <c:pt idx="14983">
                  <c:v>1.462126</c:v>
                </c:pt>
                <c:pt idx="14984">
                  <c:v>1.36456</c:v>
                </c:pt>
                <c:pt idx="14985">
                  <c:v>1.330409</c:v>
                </c:pt>
                <c:pt idx="14986">
                  <c:v>1.259217</c:v>
                </c:pt>
                <c:pt idx="14987">
                  <c:v>1.183214</c:v>
                </c:pt>
                <c:pt idx="14988">
                  <c:v>1.095456</c:v>
                </c:pt>
                <c:pt idx="14989">
                  <c:v>1.043835</c:v>
                </c:pt>
                <c:pt idx="14990">
                  <c:v>0.9950947</c:v>
                </c:pt>
                <c:pt idx="14991">
                  <c:v>0.935797</c:v>
                </c:pt>
                <c:pt idx="14992">
                  <c:v>0.8791767</c:v>
                </c:pt>
                <c:pt idx="14993">
                  <c:v>0.8393605</c:v>
                </c:pt>
                <c:pt idx="14994">
                  <c:v>0.7825538</c:v>
                </c:pt>
                <c:pt idx="14995">
                  <c:v>0.719487</c:v>
                </c:pt>
                <c:pt idx="14996">
                  <c:v>0.6771001</c:v>
                </c:pt>
                <c:pt idx="14997">
                  <c:v>0.6087962</c:v>
                </c:pt>
                <c:pt idx="14998">
                  <c:v>0.4972288</c:v>
                </c:pt>
                <c:pt idx="14999">
                  <c:v>0.4716932</c:v>
                </c:pt>
                <c:pt idx="15000">
                  <c:v>0.4157185</c:v>
                </c:pt>
                <c:pt idx="15001">
                  <c:v>0.3181599</c:v>
                </c:pt>
                <c:pt idx="15002">
                  <c:v>0.2519247</c:v>
                </c:pt>
                <c:pt idx="15003">
                  <c:v>0.1883843</c:v>
                </c:pt>
                <c:pt idx="15004">
                  <c:v>0.1096445</c:v>
                </c:pt>
                <c:pt idx="15005">
                  <c:v>0.03840527</c:v>
                </c:pt>
                <c:pt idx="15006">
                  <c:v>-0.001807953</c:v>
                </c:pt>
                <c:pt idx="15007">
                  <c:v>-0.01800484</c:v>
                </c:pt>
                <c:pt idx="15008">
                  <c:v>-0.06528259</c:v>
                </c:pt>
                <c:pt idx="15009">
                  <c:v>-0.09053053</c:v>
                </c:pt>
                <c:pt idx="15010">
                  <c:v>-0.1017746</c:v>
                </c:pt>
                <c:pt idx="15011">
                  <c:v>-0.1458204</c:v>
                </c:pt>
                <c:pt idx="15012">
                  <c:v>-0.2174364</c:v>
                </c:pt>
                <c:pt idx="15013">
                  <c:v>-0.3020262</c:v>
                </c:pt>
                <c:pt idx="15014">
                  <c:v>-0.3472411</c:v>
                </c:pt>
                <c:pt idx="15015">
                  <c:v>-0.4330549</c:v>
                </c:pt>
                <c:pt idx="15016">
                  <c:v>-0.5416675</c:v>
                </c:pt>
                <c:pt idx="15017">
                  <c:v>-0.6644437</c:v>
                </c:pt>
                <c:pt idx="15018">
                  <c:v>-0.7516804</c:v>
                </c:pt>
                <c:pt idx="15019">
                  <c:v>-0.8386621</c:v>
                </c:pt>
                <c:pt idx="15020">
                  <c:v>-0.8939618</c:v>
                </c:pt>
                <c:pt idx="15021">
                  <c:v>-0.9120358</c:v>
                </c:pt>
                <c:pt idx="15022">
                  <c:v>-0.958174</c:v>
                </c:pt>
                <c:pt idx="15023">
                  <c:v>-1.046027</c:v>
                </c:pt>
                <c:pt idx="15024">
                  <c:v>-1.058682</c:v>
                </c:pt>
                <c:pt idx="15025">
                  <c:v>-1.15547</c:v>
                </c:pt>
                <c:pt idx="15026">
                  <c:v>-1.201940999999999</c:v>
                </c:pt>
                <c:pt idx="15027">
                  <c:v>-1.231336999999999</c:v>
                </c:pt>
                <c:pt idx="15028">
                  <c:v>-1.301458</c:v>
                </c:pt>
                <c:pt idx="15029">
                  <c:v>-1.33312</c:v>
                </c:pt>
                <c:pt idx="15030">
                  <c:v>-1.360294</c:v>
                </c:pt>
                <c:pt idx="15031">
                  <c:v>-1.428199999999999</c:v>
                </c:pt>
                <c:pt idx="15032">
                  <c:v>-1.445907999999999</c:v>
                </c:pt>
                <c:pt idx="15033">
                  <c:v>-1.494152</c:v>
                </c:pt>
                <c:pt idx="15034">
                  <c:v>-1.555303</c:v>
                </c:pt>
                <c:pt idx="15035">
                  <c:v>-1.606911</c:v>
                </c:pt>
                <c:pt idx="15036">
                  <c:v>-1.652231</c:v>
                </c:pt>
                <c:pt idx="15037">
                  <c:v>-1.724108</c:v>
                </c:pt>
                <c:pt idx="15038">
                  <c:v>-1.774489</c:v>
                </c:pt>
                <c:pt idx="15039">
                  <c:v>-1.807823999999999</c:v>
                </c:pt>
                <c:pt idx="15040">
                  <c:v>-1.858283</c:v>
                </c:pt>
                <c:pt idx="15041">
                  <c:v>-1.957312</c:v>
                </c:pt>
                <c:pt idx="15042">
                  <c:v>-2.008345</c:v>
                </c:pt>
                <c:pt idx="15043">
                  <c:v>-2.084839</c:v>
                </c:pt>
                <c:pt idx="15044">
                  <c:v>-2.142186</c:v>
                </c:pt>
                <c:pt idx="15045">
                  <c:v>-2.198094</c:v>
                </c:pt>
                <c:pt idx="15046">
                  <c:v>-2.256468999999998</c:v>
                </c:pt>
                <c:pt idx="15047">
                  <c:v>-2.287937000000001</c:v>
                </c:pt>
                <c:pt idx="15048">
                  <c:v>-2.328406999999999</c:v>
                </c:pt>
                <c:pt idx="15049">
                  <c:v>-2.370293999999999</c:v>
                </c:pt>
                <c:pt idx="15050">
                  <c:v>-2.419354999999999</c:v>
                </c:pt>
                <c:pt idx="15051">
                  <c:v>-2.467275</c:v>
                </c:pt>
                <c:pt idx="15052">
                  <c:v>-2.486583</c:v>
                </c:pt>
                <c:pt idx="15053">
                  <c:v>-2.534406999999999</c:v>
                </c:pt>
                <c:pt idx="15054">
                  <c:v>-2.591752999999998</c:v>
                </c:pt>
                <c:pt idx="15055">
                  <c:v>-2.663312000000001</c:v>
                </c:pt>
                <c:pt idx="15056">
                  <c:v>-2.758701</c:v>
                </c:pt>
                <c:pt idx="15057">
                  <c:v>-2.860215999999998</c:v>
                </c:pt>
                <c:pt idx="15058">
                  <c:v>-2.938285999999998</c:v>
                </c:pt>
                <c:pt idx="15059">
                  <c:v>-2.974828999999998</c:v>
                </c:pt>
                <c:pt idx="15060">
                  <c:v>-3.007619</c:v>
                </c:pt>
                <c:pt idx="15061">
                  <c:v>-3.135197</c:v>
                </c:pt>
                <c:pt idx="15062">
                  <c:v>-3.182503</c:v>
                </c:pt>
                <c:pt idx="15063">
                  <c:v>-3.183508</c:v>
                </c:pt>
                <c:pt idx="15064">
                  <c:v>-3.21722</c:v>
                </c:pt>
                <c:pt idx="15065">
                  <c:v>-3.287365000000001</c:v>
                </c:pt>
                <c:pt idx="15066">
                  <c:v>-3.358735999999999</c:v>
                </c:pt>
                <c:pt idx="15067">
                  <c:v>-3.375701999999999</c:v>
                </c:pt>
                <c:pt idx="15068">
                  <c:v>-3.435001999999999</c:v>
                </c:pt>
                <c:pt idx="15069">
                  <c:v>-3.514759999999999</c:v>
                </c:pt>
                <c:pt idx="15070">
                  <c:v>-3.571446999999998</c:v>
                </c:pt>
                <c:pt idx="15071">
                  <c:v>-3.620711000000001</c:v>
                </c:pt>
                <c:pt idx="15072">
                  <c:v>-3.678981</c:v>
                </c:pt>
                <c:pt idx="15073">
                  <c:v>-3.737103</c:v>
                </c:pt>
                <c:pt idx="15074">
                  <c:v>-3.803646999999998</c:v>
                </c:pt>
                <c:pt idx="15075">
                  <c:v>-3.870458999999997</c:v>
                </c:pt>
                <c:pt idx="15076">
                  <c:v>-3.922895999999998</c:v>
                </c:pt>
                <c:pt idx="15077">
                  <c:v>-3.972953999999998</c:v>
                </c:pt>
                <c:pt idx="15078">
                  <c:v>-4.014428999999997</c:v>
                </c:pt>
                <c:pt idx="15079">
                  <c:v>-4.048095</c:v>
                </c:pt>
                <c:pt idx="15080">
                  <c:v>-4.114418999999994</c:v>
                </c:pt>
                <c:pt idx="15081">
                  <c:v>-4.114953999999995</c:v>
                </c:pt>
                <c:pt idx="15082">
                  <c:v>-4.181069</c:v>
                </c:pt>
                <c:pt idx="15083">
                  <c:v>-4.21984</c:v>
                </c:pt>
                <c:pt idx="15084">
                  <c:v>-4.294190999999997</c:v>
                </c:pt>
                <c:pt idx="15085">
                  <c:v>-4.358214999999998</c:v>
                </c:pt>
                <c:pt idx="15086">
                  <c:v>-4.414774</c:v>
                </c:pt>
                <c:pt idx="15087">
                  <c:v>-4.488104</c:v>
                </c:pt>
                <c:pt idx="15088">
                  <c:v>-4.576372000000001</c:v>
                </c:pt>
                <c:pt idx="15089">
                  <c:v>-4.635924999999997</c:v>
                </c:pt>
                <c:pt idx="15090">
                  <c:v>-4.704063</c:v>
                </c:pt>
                <c:pt idx="15091">
                  <c:v>-4.743514999999998</c:v>
                </c:pt>
                <c:pt idx="15092">
                  <c:v>-4.78316</c:v>
                </c:pt>
                <c:pt idx="15093">
                  <c:v>-4.846788</c:v>
                </c:pt>
                <c:pt idx="15094">
                  <c:v>-4.900999</c:v>
                </c:pt>
                <c:pt idx="15095">
                  <c:v>-4.948642000000003</c:v>
                </c:pt>
                <c:pt idx="15096">
                  <c:v>-5.012311999999997</c:v>
                </c:pt>
                <c:pt idx="15097">
                  <c:v>-5.056009</c:v>
                </c:pt>
                <c:pt idx="15098">
                  <c:v>-5.033872</c:v>
                </c:pt>
                <c:pt idx="15099">
                  <c:v>-4.701719</c:v>
                </c:pt>
                <c:pt idx="15100">
                  <c:v>-4.500677</c:v>
                </c:pt>
                <c:pt idx="15101">
                  <c:v>-4.426957999999997</c:v>
                </c:pt>
                <c:pt idx="15102">
                  <c:v>-4.418117999999997</c:v>
                </c:pt>
                <c:pt idx="15103">
                  <c:v>-4.436643000000004</c:v>
                </c:pt>
                <c:pt idx="15104">
                  <c:v>-4.470389</c:v>
                </c:pt>
                <c:pt idx="15105">
                  <c:v>-4.513603</c:v>
                </c:pt>
                <c:pt idx="15106">
                  <c:v>-4.559864</c:v>
                </c:pt>
                <c:pt idx="15107">
                  <c:v>-4.612860999999997</c:v>
                </c:pt>
                <c:pt idx="15108">
                  <c:v>-4.657055999999994</c:v>
                </c:pt>
                <c:pt idx="15109">
                  <c:v>-4.694424999999994</c:v>
                </c:pt>
                <c:pt idx="15110">
                  <c:v>-4.7147</c:v>
                </c:pt>
                <c:pt idx="15111">
                  <c:v>-4.721824999999997</c:v>
                </c:pt>
                <c:pt idx="15112">
                  <c:v>-4.822720999999997</c:v>
                </c:pt>
                <c:pt idx="15113">
                  <c:v>-4.818663</c:v>
                </c:pt>
                <c:pt idx="15114">
                  <c:v>-4.948281</c:v>
                </c:pt>
                <c:pt idx="15115">
                  <c:v>-5.006325</c:v>
                </c:pt>
                <c:pt idx="15116">
                  <c:v>-5.024591999999996</c:v>
                </c:pt>
                <c:pt idx="15117">
                  <c:v>-5.070461</c:v>
                </c:pt>
                <c:pt idx="15118">
                  <c:v>-5.080214999999997</c:v>
                </c:pt>
                <c:pt idx="15119">
                  <c:v>-5.115120999999997</c:v>
                </c:pt>
                <c:pt idx="15120">
                  <c:v>-5.171240000000001</c:v>
                </c:pt>
                <c:pt idx="15121">
                  <c:v>-5.214994999999996</c:v>
                </c:pt>
                <c:pt idx="15122">
                  <c:v>-5.254407999999997</c:v>
                </c:pt>
                <c:pt idx="15123">
                  <c:v>-5.279823000000003</c:v>
                </c:pt>
                <c:pt idx="15124">
                  <c:v>-5.316444999999997</c:v>
                </c:pt>
                <c:pt idx="15125">
                  <c:v>-5.358868</c:v>
                </c:pt>
                <c:pt idx="15126">
                  <c:v>-5.407191</c:v>
                </c:pt>
                <c:pt idx="15127">
                  <c:v>-5.462186999999996</c:v>
                </c:pt>
                <c:pt idx="15128">
                  <c:v>-5.503934999999997</c:v>
                </c:pt>
                <c:pt idx="15129">
                  <c:v>-5.567508999999997</c:v>
                </c:pt>
                <c:pt idx="15130">
                  <c:v>-5.655901999999996</c:v>
                </c:pt>
                <c:pt idx="15131">
                  <c:v>-5.720986999999996</c:v>
                </c:pt>
                <c:pt idx="15132">
                  <c:v>-5.788694000000001</c:v>
                </c:pt>
                <c:pt idx="15133">
                  <c:v>-5.845709999999999</c:v>
                </c:pt>
                <c:pt idx="15134">
                  <c:v>-5.911486</c:v>
                </c:pt>
                <c:pt idx="15135">
                  <c:v>-5.947632</c:v>
                </c:pt>
                <c:pt idx="15136">
                  <c:v>-5.988959</c:v>
                </c:pt>
                <c:pt idx="15137">
                  <c:v>-6.024575999999994</c:v>
                </c:pt>
                <c:pt idx="15138">
                  <c:v>-6.057375999999997</c:v>
                </c:pt>
                <c:pt idx="15139">
                  <c:v>-6.091196</c:v>
                </c:pt>
                <c:pt idx="15140">
                  <c:v>-6.125087999999995</c:v>
                </c:pt>
                <c:pt idx="15141">
                  <c:v>-6.158931999999996</c:v>
                </c:pt>
                <c:pt idx="15142">
                  <c:v>-6.215461</c:v>
                </c:pt>
                <c:pt idx="15143">
                  <c:v>-6.269183999999997</c:v>
                </c:pt>
                <c:pt idx="15144">
                  <c:v>-6.323866999999997</c:v>
                </c:pt>
                <c:pt idx="15145">
                  <c:v>-6.385173999999997</c:v>
                </c:pt>
                <c:pt idx="15146">
                  <c:v>-6.448867</c:v>
                </c:pt>
                <c:pt idx="15147">
                  <c:v>-6.549118</c:v>
                </c:pt>
                <c:pt idx="15148">
                  <c:v>-6.632049</c:v>
                </c:pt>
                <c:pt idx="15149">
                  <c:v>-6.7191</c:v>
                </c:pt>
                <c:pt idx="15150">
                  <c:v>-6.801314</c:v>
                </c:pt>
                <c:pt idx="15151">
                  <c:v>-6.887421999999997</c:v>
                </c:pt>
                <c:pt idx="15152">
                  <c:v>-6.944110999999998</c:v>
                </c:pt>
                <c:pt idx="15153">
                  <c:v>-7.002966999999997</c:v>
                </c:pt>
                <c:pt idx="15154">
                  <c:v>-7.044347</c:v>
                </c:pt>
                <c:pt idx="15155">
                  <c:v>-7.082795</c:v>
                </c:pt>
                <c:pt idx="15156">
                  <c:v>-7.126767</c:v>
                </c:pt>
                <c:pt idx="15157">
                  <c:v>-7.167613999999997</c:v>
                </c:pt>
                <c:pt idx="15158">
                  <c:v>-7.183742</c:v>
                </c:pt>
                <c:pt idx="15159">
                  <c:v>-7.185276</c:v>
                </c:pt>
                <c:pt idx="15160">
                  <c:v>-7.198423</c:v>
                </c:pt>
                <c:pt idx="15161">
                  <c:v>-7.252899</c:v>
                </c:pt>
                <c:pt idx="15162">
                  <c:v>-7.309483</c:v>
                </c:pt>
                <c:pt idx="15163">
                  <c:v>-7.357736999999996</c:v>
                </c:pt>
                <c:pt idx="15164">
                  <c:v>-7.410787</c:v>
                </c:pt>
                <c:pt idx="15165">
                  <c:v>-7.450274</c:v>
                </c:pt>
                <c:pt idx="15166">
                  <c:v>-7.522440999999997</c:v>
                </c:pt>
                <c:pt idx="15167">
                  <c:v>-7.564999999999998</c:v>
                </c:pt>
                <c:pt idx="15168">
                  <c:v>-7.635631</c:v>
                </c:pt>
                <c:pt idx="15169">
                  <c:v>-7.692150999999995</c:v>
                </c:pt>
                <c:pt idx="15170">
                  <c:v>-7.75735</c:v>
                </c:pt>
                <c:pt idx="15171">
                  <c:v>-7.801373</c:v>
                </c:pt>
                <c:pt idx="15172">
                  <c:v>-7.852663</c:v>
                </c:pt>
                <c:pt idx="15173">
                  <c:v>-7.89321</c:v>
                </c:pt>
                <c:pt idx="15174">
                  <c:v>-7.934043000000001</c:v>
                </c:pt>
                <c:pt idx="15175">
                  <c:v>-7.990015999999997</c:v>
                </c:pt>
                <c:pt idx="15176">
                  <c:v>-8.049597</c:v>
                </c:pt>
                <c:pt idx="15177">
                  <c:v>-8.129184</c:v>
                </c:pt>
                <c:pt idx="15178">
                  <c:v>-8.213783000000001</c:v>
                </c:pt>
                <c:pt idx="15179">
                  <c:v>-8.278961999999998</c:v>
                </c:pt>
                <c:pt idx="15180">
                  <c:v>-8.293159</c:v>
                </c:pt>
                <c:pt idx="15181">
                  <c:v>-8.283363999999998</c:v>
                </c:pt>
                <c:pt idx="15182">
                  <c:v>-8.285020000000001</c:v>
                </c:pt>
                <c:pt idx="15183">
                  <c:v>-8.333035</c:v>
                </c:pt>
                <c:pt idx="15184">
                  <c:v>-8.381233000000003</c:v>
                </c:pt>
                <c:pt idx="15185">
                  <c:v>-8.456550000000005</c:v>
                </c:pt>
                <c:pt idx="15186">
                  <c:v>-8.448732</c:v>
                </c:pt>
                <c:pt idx="15187">
                  <c:v>-8.470591</c:v>
                </c:pt>
                <c:pt idx="15188">
                  <c:v>-8.510127000000001</c:v>
                </c:pt>
                <c:pt idx="15189">
                  <c:v>-8.56616</c:v>
                </c:pt>
                <c:pt idx="15190">
                  <c:v>-8.577568000000001</c:v>
                </c:pt>
                <c:pt idx="15191">
                  <c:v>-8.623940000000001</c:v>
                </c:pt>
                <c:pt idx="15192">
                  <c:v>-8.659535000000005</c:v>
                </c:pt>
                <c:pt idx="15193">
                  <c:v>-8.705770999999998</c:v>
                </c:pt>
                <c:pt idx="15194">
                  <c:v>-8.762693</c:v>
                </c:pt>
                <c:pt idx="15195">
                  <c:v>-8.830904</c:v>
                </c:pt>
                <c:pt idx="15196">
                  <c:v>-8.898415</c:v>
                </c:pt>
                <c:pt idx="15197">
                  <c:v>-8.926609000000002</c:v>
                </c:pt>
                <c:pt idx="15198">
                  <c:v>-8.968282</c:v>
                </c:pt>
                <c:pt idx="15199">
                  <c:v>-9.029822999999998</c:v>
                </c:pt>
                <c:pt idx="15200">
                  <c:v>-9.088614</c:v>
                </c:pt>
                <c:pt idx="15201">
                  <c:v>-9.161667000000001</c:v>
                </c:pt>
                <c:pt idx="15202">
                  <c:v>-9.219066</c:v>
                </c:pt>
                <c:pt idx="15203">
                  <c:v>-9.281214999999997</c:v>
                </c:pt>
                <c:pt idx="15204">
                  <c:v>-9.353012000000004</c:v>
                </c:pt>
                <c:pt idx="15205">
                  <c:v>-9.418064999999998</c:v>
                </c:pt>
                <c:pt idx="15206">
                  <c:v>-9.506502000000002</c:v>
                </c:pt>
                <c:pt idx="15207">
                  <c:v>-9.57342</c:v>
                </c:pt>
                <c:pt idx="15208">
                  <c:v>-9.648990999999997</c:v>
                </c:pt>
                <c:pt idx="15209">
                  <c:v>-9.720671999999998</c:v>
                </c:pt>
                <c:pt idx="15210">
                  <c:v>-9.787102000000001</c:v>
                </c:pt>
                <c:pt idx="15211">
                  <c:v>-9.863702000000005</c:v>
                </c:pt>
                <c:pt idx="15212">
                  <c:v>-9.923383000000001</c:v>
                </c:pt>
                <c:pt idx="15213">
                  <c:v>-9.975714000000005</c:v>
                </c:pt>
                <c:pt idx="15214">
                  <c:v>-10.0275</c:v>
                </c:pt>
                <c:pt idx="15215">
                  <c:v>-10.08494</c:v>
                </c:pt>
                <c:pt idx="15216">
                  <c:v>-10.11142</c:v>
                </c:pt>
                <c:pt idx="15217">
                  <c:v>-10.14189</c:v>
                </c:pt>
                <c:pt idx="15218">
                  <c:v>-10.18585</c:v>
                </c:pt>
                <c:pt idx="15219">
                  <c:v>-10.23497</c:v>
                </c:pt>
                <c:pt idx="15220">
                  <c:v>-10.28619</c:v>
                </c:pt>
                <c:pt idx="15221">
                  <c:v>-10.32678</c:v>
                </c:pt>
                <c:pt idx="15222">
                  <c:v>-10.36371</c:v>
                </c:pt>
                <c:pt idx="15223">
                  <c:v>-10.41285</c:v>
                </c:pt>
                <c:pt idx="15224">
                  <c:v>-10.46769</c:v>
                </c:pt>
                <c:pt idx="15225">
                  <c:v>-10.5159</c:v>
                </c:pt>
                <c:pt idx="15226">
                  <c:v>-10.57437</c:v>
                </c:pt>
                <c:pt idx="15227">
                  <c:v>-10.63923</c:v>
                </c:pt>
                <c:pt idx="15228">
                  <c:v>-10.6673</c:v>
                </c:pt>
                <c:pt idx="15229">
                  <c:v>-10.68773</c:v>
                </c:pt>
                <c:pt idx="15230">
                  <c:v>-10.73326</c:v>
                </c:pt>
                <c:pt idx="15231">
                  <c:v>-10.7883</c:v>
                </c:pt>
                <c:pt idx="15232">
                  <c:v>-10.82561</c:v>
                </c:pt>
                <c:pt idx="15233">
                  <c:v>-10.91822</c:v>
                </c:pt>
                <c:pt idx="15234">
                  <c:v>-10.98892</c:v>
                </c:pt>
                <c:pt idx="15235">
                  <c:v>-11.06192</c:v>
                </c:pt>
                <c:pt idx="15236">
                  <c:v>-11.04868</c:v>
                </c:pt>
                <c:pt idx="15237">
                  <c:v>-11.05108</c:v>
                </c:pt>
                <c:pt idx="15238">
                  <c:v>-11.10827</c:v>
                </c:pt>
                <c:pt idx="15239">
                  <c:v>-11.19352</c:v>
                </c:pt>
                <c:pt idx="15240">
                  <c:v>-11.25714</c:v>
                </c:pt>
                <c:pt idx="15241">
                  <c:v>-11.35477</c:v>
                </c:pt>
                <c:pt idx="15242">
                  <c:v>-11.44647</c:v>
                </c:pt>
                <c:pt idx="15243">
                  <c:v>-11.52369</c:v>
                </c:pt>
                <c:pt idx="15244">
                  <c:v>-11.5788</c:v>
                </c:pt>
                <c:pt idx="15245">
                  <c:v>-11.61799</c:v>
                </c:pt>
                <c:pt idx="15246">
                  <c:v>-11.62509</c:v>
                </c:pt>
                <c:pt idx="15247">
                  <c:v>-11.61718</c:v>
                </c:pt>
                <c:pt idx="15248">
                  <c:v>-11.6018</c:v>
                </c:pt>
                <c:pt idx="15249">
                  <c:v>-11.62008</c:v>
                </c:pt>
                <c:pt idx="15250">
                  <c:v>-11.62578</c:v>
                </c:pt>
                <c:pt idx="15251">
                  <c:v>-11.65745</c:v>
                </c:pt>
                <c:pt idx="15252">
                  <c:v>-11.6996</c:v>
                </c:pt>
                <c:pt idx="15253">
                  <c:v>-11.77767</c:v>
                </c:pt>
                <c:pt idx="15254">
                  <c:v>-11.80503</c:v>
                </c:pt>
                <c:pt idx="15255">
                  <c:v>-11.8383</c:v>
                </c:pt>
                <c:pt idx="15256">
                  <c:v>-11.9247</c:v>
                </c:pt>
                <c:pt idx="15257">
                  <c:v>-12.00197</c:v>
                </c:pt>
                <c:pt idx="15258">
                  <c:v>-12.03573</c:v>
                </c:pt>
                <c:pt idx="15259">
                  <c:v>-12.06087</c:v>
                </c:pt>
                <c:pt idx="15260">
                  <c:v>-12.1092</c:v>
                </c:pt>
                <c:pt idx="15261">
                  <c:v>-12.13434</c:v>
                </c:pt>
                <c:pt idx="15262">
                  <c:v>-12.17493</c:v>
                </c:pt>
                <c:pt idx="15263">
                  <c:v>-12.25885</c:v>
                </c:pt>
                <c:pt idx="15264">
                  <c:v>-12.31817</c:v>
                </c:pt>
                <c:pt idx="15265">
                  <c:v>-12.37895</c:v>
                </c:pt>
                <c:pt idx="15266">
                  <c:v>-12.44576</c:v>
                </c:pt>
                <c:pt idx="15267">
                  <c:v>-12.53926</c:v>
                </c:pt>
                <c:pt idx="15268">
                  <c:v>-12.64646</c:v>
                </c:pt>
                <c:pt idx="15269">
                  <c:v>-12.65897</c:v>
                </c:pt>
                <c:pt idx="15270">
                  <c:v>-12.69441</c:v>
                </c:pt>
                <c:pt idx="15271">
                  <c:v>-12.74519</c:v>
                </c:pt>
                <c:pt idx="15272">
                  <c:v>-12.81185</c:v>
                </c:pt>
                <c:pt idx="15273">
                  <c:v>-12.87064</c:v>
                </c:pt>
                <c:pt idx="15274">
                  <c:v>-12.93095</c:v>
                </c:pt>
                <c:pt idx="15275">
                  <c:v>-12.99</c:v>
                </c:pt>
                <c:pt idx="15276">
                  <c:v>-13.04303</c:v>
                </c:pt>
                <c:pt idx="15277">
                  <c:v>-13.07415</c:v>
                </c:pt>
                <c:pt idx="15278">
                  <c:v>-13.12647</c:v>
                </c:pt>
                <c:pt idx="15279">
                  <c:v>-13.20508</c:v>
                </c:pt>
                <c:pt idx="15280">
                  <c:v>-13.28292</c:v>
                </c:pt>
                <c:pt idx="15281">
                  <c:v>-13.35159</c:v>
                </c:pt>
                <c:pt idx="15282">
                  <c:v>-13.33153</c:v>
                </c:pt>
                <c:pt idx="15283">
                  <c:v>-13.34779</c:v>
                </c:pt>
                <c:pt idx="15284">
                  <c:v>-13.38073</c:v>
                </c:pt>
                <c:pt idx="15285">
                  <c:v>-13.41761</c:v>
                </c:pt>
                <c:pt idx="15286">
                  <c:v>-13.47545</c:v>
                </c:pt>
                <c:pt idx="15287">
                  <c:v>-13.57493</c:v>
                </c:pt>
                <c:pt idx="15288">
                  <c:v>-13.65381</c:v>
                </c:pt>
                <c:pt idx="15289">
                  <c:v>-13.70837</c:v>
                </c:pt>
                <c:pt idx="15290">
                  <c:v>-13.91713</c:v>
                </c:pt>
                <c:pt idx="15291">
                  <c:v>-14.03497</c:v>
                </c:pt>
                <c:pt idx="15292">
                  <c:v>-14.04156</c:v>
                </c:pt>
                <c:pt idx="15293">
                  <c:v>-14.04478</c:v>
                </c:pt>
                <c:pt idx="15294">
                  <c:v>-14.09818</c:v>
                </c:pt>
                <c:pt idx="15295">
                  <c:v>-14.10473</c:v>
                </c:pt>
                <c:pt idx="15296">
                  <c:v>-14.16714</c:v>
                </c:pt>
                <c:pt idx="15297">
                  <c:v>-14.27856</c:v>
                </c:pt>
                <c:pt idx="15298">
                  <c:v>-14.3744</c:v>
                </c:pt>
                <c:pt idx="15299">
                  <c:v>-14.47452</c:v>
                </c:pt>
                <c:pt idx="15300">
                  <c:v>-14.55089</c:v>
                </c:pt>
                <c:pt idx="15301">
                  <c:v>-14.51831</c:v>
                </c:pt>
                <c:pt idx="15302">
                  <c:v>-14.47197</c:v>
                </c:pt>
                <c:pt idx="15303">
                  <c:v>-14.48248000000001</c:v>
                </c:pt>
                <c:pt idx="15304">
                  <c:v>-14.56755</c:v>
                </c:pt>
                <c:pt idx="15305">
                  <c:v>-14.66947</c:v>
                </c:pt>
                <c:pt idx="15306">
                  <c:v>-14.77493</c:v>
                </c:pt>
                <c:pt idx="15307">
                  <c:v>-14.86113</c:v>
                </c:pt>
                <c:pt idx="15308">
                  <c:v>-14.97218</c:v>
                </c:pt>
                <c:pt idx="15309">
                  <c:v>-15.03033</c:v>
                </c:pt>
                <c:pt idx="15310">
                  <c:v>-15.043</c:v>
                </c:pt>
                <c:pt idx="15311">
                  <c:v>-15.02867</c:v>
                </c:pt>
                <c:pt idx="15312">
                  <c:v>-15.06684</c:v>
                </c:pt>
                <c:pt idx="15313">
                  <c:v>-15.11032</c:v>
                </c:pt>
                <c:pt idx="15314">
                  <c:v>-15.19835</c:v>
                </c:pt>
                <c:pt idx="15315">
                  <c:v>-15.27341</c:v>
                </c:pt>
                <c:pt idx="15316">
                  <c:v>-15.35267</c:v>
                </c:pt>
                <c:pt idx="15317">
                  <c:v>-15.42834</c:v>
                </c:pt>
                <c:pt idx="15318">
                  <c:v>-15.52345</c:v>
                </c:pt>
                <c:pt idx="15319">
                  <c:v>-15.57095</c:v>
                </c:pt>
                <c:pt idx="15320">
                  <c:v>-15.66013</c:v>
                </c:pt>
                <c:pt idx="15321">
                  <c:v>-15.72546</c:v>
                </c:pt>
                <c:pt idx="15322">
                  <c:v>-15.75502</c:v>
                </c:pt>
                <c:pt idx="15323">
                  <c:v>-15.81777</c:v>
                </c:pt>
                <c:pt idx="15324">
                  <c:v>-15.87617</c:v>
                </c:pt>
                <c:pt idx="15325">
                  <c:v>-15.95161</c:v>
                </c:pt>
                <c:pt idx="15326">
                  <c:v>-16.03248999999999</c:v>
                </c:pt>
                <c:pt idx="15327">
                  <c:v>-16.09394</c:v>
                </c:pt>
                <c:pt idx="15328">
                  <c:v>-16.05628</c:v>
                </c:pt>
                <c:pt idx="15329">
                  <c:v>-16.05897999999999</c:v>
                </c:pt>
                <c:pt idx="15330">
                  <c:v>-16.10357</c:v>
                </c:pt>
                <c:pt idx="15331">
                  <c:v>-16.15882</c:v>
                </c:pt>
                <c:pt idx="15332">
                  <c:v>-16.21691</c:v>
                </c:pt>
                <c:pt idx="15333">
                  <c:v>-16.26278999999997</c:v>
                </c:pt>
                <c:pt idx="15334">
                  <c:v>-16.31720000000001</c:v>
                </c:pt>
                <c:pt idx="15335">
                  <c:v>-16.39756</c:v>
                </c:pt>
                <c:pt idx="15336">
                  <c:v>-16.47939999999998</c:v>
                </c:pt>
                <c:pt idx="15337">
                  <c:v>-16.55777</c:v>
                </c:pt>
                <c:pt idx="15338">
                  <c:v>-16.62377</c:v>
                </c:pt>
                <c:pt idx="15339">
                  <c:v>-16.67654999999998</c:v>
                </c:pt>
                <c:pt idx="15340">
                  <c:v>-16.72060999999998</c:v>
                </c:pt>
                <c:pt idx="15341">
                  <c:v>-16.78836999999998</c:v>
                </c:pt>
                <c:pt idx="15342">
                  <c:v>-16.84884999999998</c:v>
                </c:pt>
                <c:pt idx="15343">
                  <c:v>-16.93615</c:v>
                </c:pt>
                <c:pt idx="15344">
                  <c:v>-17.03748</c:v>
                </c:pt>
                <c:pt idx="15345">
                  <c:v>-17.11965000000001</c:v>
                </c:pt>
                <c:pt idx="15346">
                  <c:v>-17.20092</c:v>
                </c:pt>
                <c:pt idx="15347">
                  <c:v>-17.26169999999998</c:v>
                </c:pt>
                <c:pt idx="15348">
                  <c:v>-17.34663999999998</c:v>
                </c:pt>
                <c:pt idx="15349">
                  <c:v>-17.40773999999998</c:v>
                </c:pt>
                <c:pt idx="15350">
                  <c:v>-17.43758</c:v>
                </c:pt>
                <c:pt idx="15351">
                  <c:v>-17.49843999999997</c:v>
                </c:pt>
                <c:pt idx="15352">
                  <c:v>-17.5366</c:v>
                </c:pt>
                <c:pt idx="15353">
                  <c:v>-17.57330999999999</c:v>
                </c:pt>
                <c:pt idx="15354">
                  <c:v>-17.57347</c:v>
                </c:pt>
                <c:pt idx="15355">
                  <c:v>-17.68502999999998</c:v>
                </c:pt>
                <c:pt idx="15356">
                  <c:v>-17.81491000000001</c:v>
                </c:pt>
                <c:pt idx="15357">
                  <c:v>-17.81265</c:v>
                </c:pt>
                <c:pt idx="15358">
                  <c:v>-17.83453</c:v>
                </c:pt>
                <c:pt idx="15359">
                  <c:v>-17.96363999999998</c:v>
                </c:pt>
                <c:pt idx="15360">
                  <c:v>-17.95041</c:v>
                </c:pt>
                <c:pt idx="15361">
                  <c:v>-18.0364</c:v>
                </c:pt>
                <c:pt idx="15362">
                  <c:v>-18.0289</c:v>
                </c:pt>
                <c:pt idx="15363">
                  <c:v>-18.08443999999998</c:v>
                </c:pt>
                <c:pt idx="15364">
                  <c:v>-18.11121000000001</c:v>
                </c:pt>
                <c:pt idx="15365">
                  <c:v>-18.10605000000001</c:v>
                </c:pt>
                <c:pt idx="15366">
                  <c:v>-18.12542999999998</c:v>
                </c:pt>
                <c:pt idx="15367">
                  <c:v>-18.12017000000001</c:v>
                </c:pt>
                <c:pt idx="15368">
                  <c:v>-17.91557999999998</c:v>
                </c:pt>
                <c:pt idx="15369">
                  <c:v>-17.89323999999998</c:v>
                </c:pt>
                <c:pt idx="15370">
                  <c:v>-17.86370999999998</c:v>
                </c:pt>
                <c:pt idx="15371">
                  <c:v>-17.96555999999998</c:v>
                </c:pt>
                <c:pt idx="15372">
                  <c:v>-18.06799000000001</c:v>
                </c:pt>
                <c:pt idx="15373">
                  <c:v>-18.12776</c:v>
                </c:pt>
                <c:pt idx="15374">
                  <c:v>-18.31431</c:v>
                </c:pt>
                <c:pt idx="15375">
                  <c:v>-18.51083</c:v>
                </c:pt>
                <c:pt idx="15376">
                  <c:v>-18.5633</c:v>
                </c:pt>
                <c:pt idx="15377">
                  <c:v>-18.62614999999998</c:v>
                </c:pt>
                <c:pt idx="15378">
                  <c:v>-18.79523999999998</c:v>
                </c:pt>
                <c:pt idx="15379">
                  <c:v>-18.85839</c:v>
                </c:pt>
                <c:pt idx="15380">
                  <c:v>-18.76958999999998</c:v>
                </c:pt>
                <c:pt idx="15381">
                  <c:v>-18.89296</c:v>
                </c:pt>
                <c:pt idx="15382">
                  <c:v>-18.94245999999998</c:v>
                </c:pt>
                <c:pt idx="15383">
                  <c:v>-18.94727999999998</c:v>
                </c:pt>
                <c:pt idx="15384">
                  <c:v>-18.97858999999998</c:v>
                </c:pt>
                <c:pt idx="15385">
                  <c:v>-19.03701999999999</c:v>
                </c:pt>
                <c:pt idx="15386">
                  <c:v>-19.08625999999999</c:v>
                </c:pt>
                <c:pt idx="15387">
                  <c:v>-19.16343999999998</c:v>
                </c:pt>
                <c:pt idx="15388">
                  <c:v>-19.22815999999998</c:v>
                </c:pt>
                <c:pt idx="15389">
                  <c:v>-19.28818999999998</c:v>
                </c:pt>
                <c:pt idx="15390">
                  <c:v>-19.31723</c:v>
                </c:pt>
                <c:pt idx="15391">
                  <c:v>-19.35075</c:v>
                </c:pt>
                <c:pt idx="15392">
                  <c:v>-19.42531999999998</c:v>
                </c:pt>
                <c:pt idx="15393">
                  <c:v>-19.44183999999998</c:v>
                </c:pt>
                <c:pt idx="15394">
                  <c:v>-19.47817999999998</c:v>
                </c:pt>
                <c:pt idx="15395">
                  <c:v>-19.48858999999997</c:v>
                </c:pt>
                <c:pt idx="15396">
                  <c:v>-19.4678</c:v>
                </c:pt>
                <c:pt idx="15397">
                  <c:v>-19.49892999999998</c:v>
                </c:pt>
                <c:pt idx="15398">
                  <c:v>-19.58483</c:v>
                </c:pt>
                <c:pt idx="15399">
                  <c:v>-19.62398000000001</c:v>
                </c:pt>
                <c:pt idx="15400">
                  <c:v>-19.63626000000001</c:v>
                </c:pt>
                <c:pt idx="15401">
                  <c:v>-19.65386000000001</c:v>
                </c:pt>
                <c:pt idx="15402">
                  <c:v>-19.69621</c:v>
                </c:pt>
                <c:pt idx="15403">
                  <c:v>-19.76783</c:v>
                </c:pt>
                <c:pt idx="15404">
                  <c:v>-19.83417000000001</c:v>
                </c:pt>
                <c:pt idx="15405">
                  <c:v>-19.83962</c:v>
                </c:pt>
                <c:pt idx="15406">
                  <c:v>-19.83926</c:v>
                </c:pt>
                <c:pt idx="15407">
                  <c:v>-19.82537999999998</c:v>
                </c:pt>
                <c:pt idx="15408">
                  <c:v>-19.78797</c:v>
                </c:pt>
                <c:pt idx="15409">
                  <c:v>-19.77427</c:v>
                </c:pt>
                <c:pt idx="15410">
                  <c:v>-19.77550999999998</c:v>
                </c:pt>
                <c:pt idx="15411">
                  <c:v>-19.80560999999998</c:v>
                </c:pt>
                <c:pt idx="15412">
                  <c:v>-19.82479</c:v>
                </c:pt>
                <c:pt idx="15413">
                  <c:v>-19.84694</c:v>
                </c:pt>
                <c:pt idx="15414">
                  <c:v>-19.85255</c:v>
                </c:pt>
                <c:pt idx="15415">
                  <c:v>-19.82117999999999</c:v>
                </c:pt>
                <c:pt idx="15416">
                  <c:v>-19.82036</c:v>
                </c:pt>
                <c:pt idx="15417">
                  <c:v>-19.79858999999998</c:v>
                </c:pt>
                <c:pt idx="15418">
                  <c:v>-19.84143999999998</c:v>
                </c:pt>
                <c:pt idx="15419">
                  <c:v>-19.93518999999998</c:v>
                </c:pt>
                <c:pt idx="15420">
                  <c:v>-20.01559</c:v>
                </c:pt>
                <c:pt idx="15421">
                  <c:v>-20.09202999999998</c:v>
                </c:pt>
                <c:pt idx="15422">
                  <c:v>-20.03828</c:v>
                </c:pt>
                <c:pt idx="15423">
                  <c:v>-20.02976</c:v>
                </c:pt>
                <c:pt idx="15424">
                  <c:v>-20.06887</c:v>
                </c:pt>
                <c:pt idx="15425">
                  <c:v>-20.12049</c:v>
                </c:pt>
                <c:pt idx="15426">
                  <c:v>-20.12951</c:v>
                </c:pt>
                <c:pt idx="15427">
                  <c:v>-20.12994</c:v>
                </c:pt>
                <c:pt idx="15428">
                  <c:v>-20.14108</c:v>
                </c:pt>
                <c:pt idx="15429">
                  <c:v>-20.16256999999998</c:v>
                </c:pt>
                <c:pt idx="15430">
                  <c:v>-20.16032999999998</c:v>
                </c:pt>
                <c:pt idx="15431">
                  <c:v>-20.14598000000001</c:v>
                </c:pt>
                <c:pt idx="15432">
                  <c:v>-20.15078</c:v>
                </c:pt>
                <c:pt idx="15433">
                  <c:v>-20.15998000000001</c:v>
                </c:pt>
                <c:pt idx="15434">
                  <c:v>-20.16086000000001</c:v>
                </c:pt>
                <c:pt idx="15435">
                  <c:v>-20.15858</c:v>
                </c:pt>
                <c:pt idx="15436">
                  <c:v>-20.18288</c:v>
                </c:pt>
                <c:pt idx="15437">
                  <c:v>-20.25601</c:v>
                </c:pt>
                <c:pt idx="15438">
                  <c:v>-20.24999</c:v>
                </c:pt>
                <c:pt idx="15439">
                  <c:v>-19.96880999999998</c:v>
                </c:pt>
                <c:pt idx="15440">
                  <c:v>-19.77368999999998</c:v>
                </c:pt>
                <c:pt idx="15441">
                  <c:v>-19.63568</c:v>
                </c:pt>
                <c:pt idx="15442">
                  <c:v>-19.56506999999998</c:v>
                </c:pt>
                <c:pt idx="15443">
                  <c:v>-19.52714999999998</c:v>
                </c:pt>
                <c:pt idx="15444">
                  <c:v>-19.52338999999998</c:v>
                </c:pt>
                <c:pt idx="15445">
                  <c:v>-19.51787</c:v>
                </c:pt>
                <c:pt idx="15446">
                  <c:v>-19.53789000000001</c:v>
                </c:pt>
                <c:pt idx="15447">
                  <c:v>-19.57377</c:v>
                </c:pt>
                <c:pt idx="15448">
                  <c:v>-19.62302</c:v>
                </c:pt>
                <c:pt idx="15449">
                  <c:v>-19.67765000000001</c:v>
                </c:pt>
                <c:pt idx="15450">
                  <c:v>-19.71093</c:v>
                </c:pt>
                <c:pt idx="15451">
                  <c:v>-19.73175000000001</c:v>
                </c:pt>
                <c:pt idx="15452">
                  <c:v>-19.75274999999997</c:v>
                </c:pt>
                <c:pt idx="15453">
                  <c:v>-19.75502999999998</c:v>
                </c:pt>
                <c:pt idx="15454">
                  <c:v>-19.73528999999998</c:v>
                </c:pt>
                <c:pt idx="15455">
                  <c:v>-19.74433999999998</c:v>
                </c:pt>
                <c:pt idx="15456">
                  <c:v>-19.77137</c:v>
                </c:pt>
                <c:pt idx="15457">
                  <c:v>-19.80772</c:v>
                </c:pt>
                <c:pt idx="15458">
                  <c:v>-19.84052999999998</c:v>
                </c:pt>
                <c:pt idx="15459">
                  <c:v>-19.87757</c:v>
                </c:pt>
                <c:pt idx="15460">
                  <c:v>-19.92622999999998</c:v>
                </c:pt>
                <c:pt idx="15461">
                  <c:v>-19.95008</c:v>
                </c:pt>
                <c:pt idx="15462">
                  <c:v>-19.97788</c:v>
                </c:pt>
                <c:pt idx="15463">
                  <c:v>-20.02620999999998</c:v>
                </c:pt>
                <c:pt idx="15464">
                  <c:v>-20.06809999999998</c:v>
                </c:pt>
                <c:pt idx="15465">
                  <c:v>-20.11606000000001</c:v>
                </c:pt>
                <c:pt idx="15466">
                  <c:v>-20.16689</c:v>
                </c:pt>
                <c:pt idx="15467">
                  <c:v>-20.2391</c:v>
                </c:pt>
                <c:pt idx="15468">
                  <c:v>-20.30584</c:v>
                </c:pt>
                <c:pt idx="15469">
                  <c:v>-20.37928</c:v>
                </c:pt>
                <c:pt idx="15470">
                  <c:v>-20.44233999999998</c:v>
                </c:pt>
                <c:pt idx="15471">
                  <c:v>-20.50968999999998</c:v>
                </c:pt>
                <c:pt idx="15472">
                  <c:v>-20.56155</c:v>
                </c:pt>
                <c:pt idx="15473">
                  <c:v>-20.62029</c:v>
                </c:pt>
                <c:pt idx="15474">
                  <c:v>-20.66223999999998</c:v>
                </c:pt>
                <c:pt idx="15475">
                  <c:v>-20.71644999999998</c:v>
                </c:pt>
                <c:pt idx="15476">
                  <c:v>-20.8126</c:v>
                </c:pt>
                <c:pt idx="15477">
                  <c:v>-20.85576</c:v>
                </c:pt>
                <c:pt idx="15478">
                  <c:v>-20.87459</c:v>
                </c:pt>
                <c:pt idx="15479">
                  <c:v>-20.90057999999998</c:v>
                </c:pt>
                <c:pt idx="15480">
                  <c:v>-20.93449</c:v>
                </c:pt>
                <c:pt idx="15481">
                  <c:v>-20.98137999999998</c:v>
                </c:pt>
                <c:pt idx="15482">
                  <c:v>-21.03047</c:v>
                </c:pt>
                <c:pt idx="15483">
                  <c:v>-21.07630999999999</c:v>
                </c:pt>
                <c:pt idx="15484">
                  <c:v>-21.10575</c:v>
                </c:pt>
                <c:pt idx="15485">
                  <c:v>-21.14359999999999</c:v>
                </c:pt>
                <c:pt idx="15486">
                  <c:v>-21.18659999999998</c:v>
                </c:pt>
                <c:pt idx="15487">
                  <c:v>-21.23067</c:v>
                </c:pt>
                <c:pt idx="15488">
                  <c:v>-21.27567999999998</c:v>
                </c:pt>
                <c:pt idx="15489">
                  <c:v>-21.32067999999999</c:v>
                </c:pt>
                <c:pt idx="15490">
                  <c:v>-21.37456</c:v>
                </c:pt>
                <c:pt idx="15491">
                  <c:v>-21.4341</c:v>
                </c:pt>
                <c:pt idx="15492">
                  <c:v>-21.49353999999998</c:v>
                </c:pt>
                <c:pt idx="15493">
                  <c:v>-21.55493</c:v>
                </c:pt>
                <c:pt idx="15494">
                  <c:v>-21.62123</c:v>
                </c:pt>
                <c:pt idx="15495">
                  <c:v>-21.62245</c:v>
                </c:pt>
                <c:pt idx="15496">
                  <c:v>-21.61972</c:v>
                </c:pt>
                <c:pt idx="15497">
                  <c:v>-21.65002</c:v>
                </c:pt>
                <c:pt idx="15498">
                  <c:v>-21.70632999999998</c:v>
                </c:pt>
                <c:pt idx="15499">
                  <c:v>-21.75911</c:v>
                </c:pt>
                <c:pt idx="15500">
                  <c:v>-21.81844999999998</c:v>
                </c:pt>
                <c:pt idx="15501">
                  <c:v>-21.89378</c:v>
                </c:pt>
                <c:pt idx="15502">
                  <c:v>-21.95278999999998</c:v>
                </c:pt>
                <c:pt idx="15503">
                  <c:v>-22.03057</c:v>
                </c:pt>
                <c:pt idx="15504">
                  <c:v>-22.09601</c:v>
                </c:pt>
                <c:pt idx="15505">
                  <c:v>-22.1582</c:v>
                </c:pt>
                <c:pt idx="15506">
                  <c:v>-22.22256999999998</c:v>
                </c:pt>
                <c:pt idx="15507">
                  <c:v>-22.28965</c:v>
                </c:pt>
                <c:pt idx="15508">
                  <c:v>-22.35979</c:v>
                </c:pt>
                <c:pt idx="15509">
                  <c:v>-22.43404</c:v>
                </c:pt>
                <c:pt idx="15510">
                  <c:v>-22.50240999999998</c:v>
                </c:pt>
                <c:pt idx="15511">
                  <c:v>-22.57458</c:v>
                </c:pt>
                <c:pt idx="15512">
                  <c:v>-22.64748000000001</c:v>
                </c:pt>
                <c:pt idx="15513">
                  <c:v>-22.71268999999998</c:v>
                </c:pt>
                <c:pt idx="15514">
                  <c:v>-22.78627999999998</c:v>
                </c:pt>
                <c:pt idx="15515">
                  <c:v>-22.86000999999998</c:v>
                </c:pt>
                <c:pt idx="15516">
                  <c:v>-22.93213999999998</c:v>
                </c:pt>
                <c:pt idx="15517">
                  <c:v>-22.99450999999998</c:v>
                </c:pt>
                <c:pt idx="15518">
                  <c:v>-23.05641</c:v>
                </c:pt>
                <c:pt idx="15519">
                  <c:v>-23.12693000000001</c:v>
                </c:pt>
                <c:pt idx="15520">
                  <c:v>-23.18598</c:v>
                </c:pt>
                <c:pt idx="15521">
                  <c:v>-23.25091</c:v>
                </c:pt>
                <c:pt idx="15522">
                  <c:v>-23.32121</c:v>
                </c:pt>
                <c:pt idx="15523">
                  <c:v>-23.38900999999998</c:v>
                </c:pt>
                <c:pt idx="15524">
                  <c:v>-23.43261999999998</c:v>
                </c:pt>
                <c:pt idx="15525">
                  <c:v>-23.46570999999997</c:v>
                </c:pt>
                <c:pt idx="15526">
                  <c:v>-23.5112</c:v>
                </c:pt>
                <c:pt idx="15527">
                  <c:v>-23.56660999999998</c:v>
                </c:pt>
                <c:pt idx="15528">
                  <c:v>-23.62829</c:v>
                </c:pt>
                <c:pt idx="15529">
                  <c:v>-23.69277999999998</c:v>
                </c:pt>
                <c:pt idx="15530">
                  <c:v>-23.76450999999998</c:v>
                </c:pt>
                <c:pt idx="15531">
                  <c:v>-23.83219</c:v>
                </c:pt>
                <c:pt idx="15532">
                  <c:v>-23.90097</c:v>
                </c:pt>
                <c:pt idx="15533">
                  <c:v>-23.97210999999998</c:v>
                </c:pt>
                <c:pt idx="15534">
                  <c:v>-24.04267999999998</c:v>
                </c:pt>
                <c:pt idx="15535">
                  <c:v>-24.11432</c:v>
                </c:pt>
                <c:pt idx="15536">
                  <c:v>-24.18149</c:v>
                </c:pt>
                <c:pt idx="15537">
                  <c:v>-24.23263999999998</c:v>
                </c:pt>
                <c:pt idx="15538">
                  <c:v>-24.29578999999998</c:v>
                </c:pt>
                <c:pt idx="15539">
                  <c:v>-24.34037</c:v>
                </c:pt>
                <c:pt idx="15540">
                  <c:v>-24.34802999999998</c:v>
                </c:pt>
                <c:pt idx="15541">
                  <c:v>-24.37223999999998</c:v>
                </c:pt>
                <c:pt idx="15542">
                  <c:v>-24.40319999999998</c:v>
                </c:pt>
                <c:pt idx="15543">
                  <c:v>-24.44877999999998</c:v>
                </c:pt>
                <c:pt idx="15544">
                  <c:v>-24.5031</c:v>
                </c:pt>
                <c:pt idx="15545">
                  <c:v>-24.55633999999998</c:v>
                </c:pt>
                <c:pt idx="15546">
                  <c:v>-24.60052999999998</c:v>
                </c:pt>
                <c:pt idx="15547">
                  <c:v>-24.65453</c:v>
                </c:pt>
                <c:pt idx="15548">
                  <c:v>-24.71142</c:v>
                </c:pt>
                <c:pt idx="15549">
                  <c:v>-24.77282999999998</c:v>
                </c:pt>
                <c:pt idx="15550">
                  <c:v>-24.84462999999998</c:v>
                </c:pt>
                <c:pt idx="15551">
                  <c:v>-24.90559999999998</c:v>
                </c:pt>
                <c:pt idx="15552">
                  <c:v>-24.96746999999998</c:v>
                </c:pt>
                <c:pt idx="15553">
                  <c:v>-25.03161</c:v>
                </c:pt>
                <c:pt idx="15554">
                  <c:v>-25.11156000000001</c:v>
                </c:pt>
                <c:pt idx="15555">
                  <c:v>-25.16736</c:v>
                </c:pt>
                <c:pt idx="15556">
                  <c:v>-25.21291</c:v>
                </c:pt>
                <c:pt idx="15557">
                  <c:v>-25.25484000000001</c:v>
                </c:pt>
                <c:pt idx="15558">
                  <c:v>-25.30289</c:v>
                </c:pt>
                <c:pt idx="15559">
                  <c:v>-25.34289</c:v>
                </c:pt>
                <c:pt idx="15560">
                  <c:v>-25.38836999999998</c:v>
                </c:pt>
                <c:pt idx="15561">
                  <c:v>-25.43912999999998</c:v>
                </c:pt>
                <c:pt idx="15562">
                  <c:v>-25.49194</c:v>
                </c:pt>
                <c:pt idx="15563">
                  <c:v>-25.555</c:v>
                </c:pt>
                <c:pt idx="15564">
                  <c:v>-25.61670000000001</c:v>
                </c:pt>
                <c:pt idx="15565">
                  <c:v>-25.69249999999998</c:v>
                </c:pt>
                <c:pt idx="15566">
                  <c:v>-25.74576999999998</c:v>
                </c:pt>
                <c:pt idx="15567">
                  <c:v>-25.80138000000001</c:v>
                </c:pt>
                <c:pt idx="15568">
                  <c:v>-25.78205</c:v>
                </c:pt>
                <c:pt idx="15569">
                  <c:v>-25.78937999999998</c:v>
                </c:pt>
                <c:pt idx="15570">
                  <c:v>-25.81844999999998</c:v>
                </c:pt>
                <c:pt idx="15571">
                  <c:v>-25.85872999999998</c:v>
                </c:pt>
                <c:pt idx="15572">
                  <c:v>-25.89051999999998</c:v>
                </c:pt>
                <c:pt idx="15573">
                  <c:v>-25.93786000000001</c:v>
                </c:pt>
                <c:pt idx="15574">
                  <c:v>-25.98770999999998</c:v>
                </c:pt>
                <c:pt idx="15575">
                  <c:v>-26.04327</c:v>
                </c:pt>
                <c:pt idx="15576">
                  <c:v>-26.08583999999998</c:v>
                </c:pt>
                <c:pt idx="15577">
                  <c:v>-26.14002</c:v>
                </c:pt>
                <c:pt idx="15578">
                  <c:v>-26.20009999999998</c:v>
                </c:pt>
                <c:pt idx="15579">
                  <c:v>-26.21235</c:v>
                </c:pt>
                <c:pt idx="15580">
                  <c:v>-26.20361999999998</c:v>
                </c:pt>
                <c:pt idx="15581">
                  <c:v>-26.21033999999998</c:v>
                </c:pt>
                <c:pt idx="15582">
                  <c:v>-26.24061999999998</c:v>
                </c:pt>
                <c:pt idx="15583">
                  <c:v>-26.29369</c:v>
                </c:pt>
                <c:pt idx="15584">
                  <c:v>-26.36119</c:v>
                </c:pt>
                <c:pt idx="15585">
                  <c:v>-26.39915999999999</c:v>
                </c:pt>
                <c:pt idx="15586">
                  <c:v>-26.44632999999998</c:v>
                </c:pt>
                <c:pt idx="15587">
                  <c:v>-26.524</c:v>
                </c:pt>
                <c:pt idx="15588">
                  <c:v>-26.57656</c:v>
                </c:pt>
                <c:pt idx="15589">
                  <c:v>-26.64490000000001</c:v>
                </c:pt>
                <c:pt idx="15590">
                  <c:v>-26.70408</c:v>
                </c:pt>
                <c:pt idx="15591">
                  <c:v>-26.76953999999997</c:v>
                </c:pt>
                <c:pt idx="15592">
                  <c:v>-26.83617</c:v>
                </c:pt>
                <c:pt idx="15593">
                  <c:v>-26.89220999999998</c:v>
                </c:pt>
                <c:pt idx="15594">
                  <c:v>-26.93994</c:v>
                </c:pt>
                <c:pt idx="15595">
                  <c:v>-26.9932</c:v>
                </c:pt>
                <c:pt idx="15596">
                  <c:v>-27.04881</c:v>
                </c:pt>
                <c:pt idx="15597">
                  <c:v>-27.10735000000001</c:v>
                </c:pt>
                <c:pt idx="15598">
                  <c:v>-27.16520999999998</c:v>
                </c:pt>
                <c:pt idx="15599">
                  <c:v>-27.22173999999998</c:v>
                </c:pt>
                <c:pt idx="15600">
                  <c:v>-27.27732</c:v>
                </c:pt>
                <c:pt idx="15601">
                  <c:v>-27.3396</c:v>
                </c:pt>
                <c:pt idx="15602">
                  <c:v>-27.40266999999998</c:v>
                </c:pt>
                <c:pt idx="15603">
                  <c:v>-27.46666999999998</c:v>
                </c:pt>
                <c:pt idx="15604">
                  <c:v>-27.51111</c:v>
                </c:pt>
                <c:pt idx="15605">
                  <c:v>-27.5547</c:v>
                </c:pt>
                <c:pt idx="15606">
                  <c:v>-27.61208999999999</c:v>
                </c:pt>
                <c:pt idx="15607">
                  <c:v>-27.66225</c:v>
                </c:pt>
                <c:pt idx="15608">
                  <c:v>-27.71872999999998</c:v>
                </c:pt>
                <c:pt idx="15609">
                  <c:v>-27.76670999999998</c:v>
                </c:pt>
                <c:pt idx="15610">
                  <c:v>-27.82716</c:v>
                </c:pt>
                <c:pt idx="15611">
                  <c:v>-27.89811999999998</c:v>
                </c:pt>
                <c:pt idx="15612">
                  <c:v>-27.95669999999998</c:v>
                </c:pt>
                <c:pt idx="15613">
                  <c:v>-27.99184</c:v>
                </c:pt>
                <c:pt idx="15614">
                  <c:v>-28.05090999999999</c:v>
                </c:pt>
                <c:pt idx="15615">
                  <c:v>-28.10529</c:v>
                </c:pt>
                <c:pt idx="15616">
                  <c:v>-28.15849</c:v>
                </c:pt>
                <c:pt idx="15617">
                  <c:v>-28.20206999999998</c:v>
                </c:pt>
                <c:pt idx="15618">
                  <c:v>-28.24728</c:v>
                </c:pt>
                <c:pt idx="15619">
                  <c:v>-28.29617</c:v>
                </c:pt>
                <c:pt idx="15620">
                  <c:v>-28.33956</c:v>
                </c:pt>
                <c:pt idx="15621">
                  <c:v>-28.38600999999998</c:v>
                </c:pt>
                <c:pt idx="15622">
                  <c:v>-28.43072999999998</c:v>
                </c:pt>
                <c:pt idx="15623">
                  <c:v>-28.48524999999998</c:v>
                </c:pt>
                <c:pt idx="15624">
                  <c:v>-28.55413</c:v>
                </c:pt>
                <c:pt idx="15625">
                  <c:v>-28.62846</c:v>
                </c:pt>
                <c:pt idx="15626">
                  <c:v>-28.71123</c:v>
                </c:pt>
                <c:pt idx="15627">
                  <c:v>-28.78428999999998</c:v>
                </c:pt>
                <c:pt idx="15628">
                  <c:v>-28.83212</c:v>
                </c:pt>
                <c:pt idx="15629">
                  <c:v>-28.87781000000001</c:v>
                </c:pt>
                <c:pt idx="15630">
                  <c:v>-28.93076999999998</c:v>
                </c:pt>
                <c:pt idx="15631">
                  <c:v>-28.98679999999997</c:v>
                </c:pt>
                <c:pt idx="15632">
                  <c:v>-29.04581999999998</c:v>
                </c:pt>
                <c:pt idx="15633">
                  <c:v>-29.10013</c:v>
                </c:pt>
                <c:pt idx="15634">
                  <c:v>-29.15433000000001</c:v>
                </c:pt>
                <c:pt idx="15635">
                  <c:v>-29.18251999999998</c:v>
                </c:pt>
                <c:pt idx="15636">
                  <c:v>-29.22818999999998</c:v>
                </c:pt>
                <c:pt idx="15637">
                  <c:v>-29.27956</c:v>
                </c:pt>
                <c:pt idx="15638">
                  <c:v>-29.33283</c:v>
                </c:pt>
                <c:pt idx="15639">
                  <c:v>-29.39896999999999</c:v>
                </c:pt>
                <c:pt idx="15640">
                  <c:v>-29.46262999999997</c:v>
                </c:pt>
                <c:pt idx="15641">
                  <c:v>-29.533</c:v>
                </c:pt>
                <c:pt idx="15642">
                  <c:v>-29.59643999999998</c:v>
                </c:pt>
                <c:pt idx="15643">
                  <c:v>-29.65574</c:v>
                </c:pt>
                <c:pt idx="15644">
                  <c:v>-29.71549999999998</c:v>
                </c:pt>
                <c:pt idx="15645">
                  <c:v>-29.78340999999998</c:v>
                </c:pt>
                <c:pt idx="15646">
                  <c:v>-29.83925000000001</c:v>
                </c:pt>
                <c:pt idx="15647">
                  <c:v>-29.91722</c:v>
                </c:pt>
                <c:pt idx="15648">
                  <c:v>-29.99455</c:v>
                </c:pt>
                <c:pt idx="15649">
                  <c:v>-30.08139999999998</c:v>
                </c:pt>
                <c:pt idx="15650">
                  <c:v>-30.16461</c:v>
                </c:pt>
                <c:pt idx="15651">
                  <c:v>-30.24316999999998</c:v>
                </c:pt>
                <c:pt idx="15652">
                  <c:v>-30.32091</c:v>
                </c:pt>
                <c:pt idx="15653">
                  <c:v>-30.39594999999998</c:v>
                </c:pt>
                <c:pt idx="15654">
                  <c:v>-30.47256999999998</c:v>
                </c:pt>
                <c:pt idx="15655">
                  <c:v>-30.53651999999999</c:v>
                </c:pt>
                <c:pt idx="15656">
                  <c:v>-30.60652</c:v>
                </c:pt>
                <c:pt idx="15657">
                  <c:v>-30.67693999999999</c:v>
                </c:pt>
                <c:pt idx="15658">
                  <c:v>-30.75237999999998</c:v>
                </c:pt>
                <c:pt idx="15659">
                  <c:v>-30.82019</c:v>
                </c:pt>
                <c:pt idx="15660">
                  <c:v>-30.89257999999998</c:v>
                </c:pt>
                <c:pt idx="15661">
                  <c:v>-30.97087</c:v>
                </c:pt>
                <c:pt idx="15662">
                  <c:v>-31.04155</c:v>
                </c:pt>
                <c:pt idx="15663">
                  <c:v>-31.11281000000001</c:v>
                </c:pt>
                <c:pt idx="15664">
                  <c:v>-31.18413999999999</c:v>
                </c:pt>
                <c:pt idx="15665">
                  <c:v>-31.25205</c:v>
                </c:pt>
                <c:pt idx="15666">
                  <c:v>-31.294</c:v>
                </c:pt>
                <c:pt idx="15667">
                  <c:v>-31.32931999999998</c:v>
                </c:pt>
                <c:pt idx="15668">
                  <c:v>-31.37471</c:v>
                </c:pt>
                <c:pt idx="15669">
                  <c:v>-31.38975999999998</c:v>
                </c:pt>
                <c:pt idx="15670">
                  <c:v>-31.37493</c:v>
                </c:pt>
                <c:pt idx="15671">
                  <c:v>-31.36761999999998</c:v>
                </c:pt>
                <c:pt idx="15672">
                  <c:v>-31.39296</c:v>
                </c:pt>
                <c:pt idx="15673">
                  <c:v>-31.44218999999998</c:v>
                </c:pt>
                <c:pt idx="15674">
                  <c:v>-31.49497</c:v>
                </c:pt>
                <c:pt idx="15675">
                  <c:v>-31.53459</c:v>
                </c:pt>
                <c:pt idx="15676">
                  <c:v>-31.5717</c:v>
                </c:pt>
                <c:pt idx="15677">
                  <c:v>-31.62825</c:v>
                </c:pt>
                <c:pt idx="15678">
                  <c:v>-31.68055</c:v>
                </c:pt>
                <c:pt idx="15679">
                  <c:v>-31.75923999999998</c:v>
                </c:pt>
                <c:pt idx="15680">
                  <c:v>-31.81103999999999</c:v>
                </c:pt>
                <c:pt idx="15681">
                  <c:v>-31.86527999999998</c:v>
                </c:pt>
                <c:pt idx="15682">
                  <c:v>-31.91810999999998</c:v>
                </c:pt>
                <c:pt idx="15683">
                  <c:v>-31.98428999999998</c:v>
                </c:pt>
                <c:pt idx="15684">
                  <c:v>-32.04486</c:v>
                </c:pt>
                <c:pt idx="15685">
                  <c:v>-32.10603000000001</c:v>
                </c:pt>
                <c:pt idx="15686">
                  <c:v>-32.16148</c:v>
                </c:pt>
                <c:pt idx="15687">
                  <c:v>-32.23619000000001</c:v>
                </c:pt>
                <c:pt idx="15688">
                  <c:v>-32.30433</c:v>
                </c:pt>
                <c:pt idx="15689">
                  <c:v>-32.37315</c:v>
                </c:pt>
                <c:pt idx="15690">
                  <c:v>-32.43639</c:v>
                </c:pt>
                <c:pt idx="15691">
                  <c:v>-32.50928</c:v>
                </c:pt>
                <c:pt idx="15692">
                  <c:v>-32.57530000000001</c:v>
                </c:pt>
                <c:pt idx="15693">
                  <c:v>-32.63482</c:v>
                </c:pt>
                <c:pt idx="15694">
                  <c:v>-32.70682</c:v>
                </c:pt>
                <c:pt idx="15695">
                  <c:v>-32.76949000000001</c:v>
                </c:pt>
                <c:pt idx="15696">
                  <c:v>-32.82199</c:v>
                </c:pt>
                <c:pt idx="15697">
                  <c:v>-32.88326</c:v>
                </c:pt>
                <c:pt idx="15698">
                  <c:v>-32.95489999999999</c:v>
                </c:pt>
                <c:pt idx="15699">
                  <c:v>-33.01779</c:v>
                </c:pt>
                <c:pt idx="15700">
                  <c:v>-33.07746</c:v>
                </c:pt>
                <c:pt idx="15701">
                  <c:v>-33.1482</c:v>
                </c:pt>
                <c:pt idx="15702">
                  <c:v>-33.2165</c:v>
                </c:pt>
                <c:pt idx="15703">
                  <c:v>-33.28317000000001</c:v>
                </c:pt>
                <c:pt idx="15704">
                  <c:v>-33.3552</c:v>
                </c:pt>
                <c:pt idx="15705">
                  <c:v>-33.42517000000001</c:v>
                </c:pt>
                <c:pt idx="15706">
                  <c:v>-33.49539000000001</c:v>
                </c:pt>
                <c:pt idx="15707">
                  <c:v>-33.56952000000001</c:v>
                </c:pt>
                <c:pt idx="15708">
                  <c:v>-33.63733000000001</c:v>
                </c:pt>
                <c:pt idx="15709">
                  <c:v>-33.70965</c:v>
                </c:pt>
                <c:pt idx="15710">
                  <c:v>-33.78442</c:v>
                </c:pt>
                <c:pt idx="15711">
                  <c:v>-33.85596</c:v>
                </c:pt>
                <c:pt idx="15712">
                  <c:v>-33.93455</c:v>
                </c:pt>
                <c:pt idx="15713">
                  <c:v>-34.00072</c:v>
                </c:pt>
                <c:pt idx="15714">
                  <c:v>-34.06084000000001</c:v>
                </c:pt>
                <c:pt idx="15715">
                  <c:v>-34.12161000000001</c:v>
                </c:pt>
                <c:pt idx="15716">
                  <c:v>-34.17739</c:v>
                </c:pt>
                <c:pt idx="15717">
                  <c:v>-34.24584</c:v>
                </c:pt>
                <c:pt idx="15718">
                  <c:v>-34.31551</c:v>
                </c:pt>
                <c:pt idx="15719">
                  <c:v>-34.3763</c:v>
                </c:pt>
                <c:pt idx="15720">
                  <c:v>-34.44232</c:v>
                </c:pt>
                <c:pt idx="15721">
                  <c:v>-34.52205000000001</c:v>
                </c:pt>
                <c:pt idx="15722">
                  <c:v>-34.59898000000001</c:v>
                </c:pt>
                <c:pt idx="15723">
                  <c:v>-34.65767</c:v>
                </c:pt>
                <c:pt idx="15724">
                  <c:v>-34.7128</c:v>
                </c:pt>
                <c:pt idx="15725">
                  <c:v>-34.76545000000001</c:v>
                </c:pt>
                <c:pt idx="15726">
                  <c:v>-34.80273000000001</c:v>
                </c:pt>
                <c:pt idx="15727">
                  <c:v>-34.85028999999999</c:v>
                </c:pt>
                <c:pt idx="15728">
                  <c:v>-34.88325</c:v>
                </c:pt>
                <c:pt idx="15729">
                  <c:v>-34.89939000000001</c:v>
                </c:pt>
                <c:pt idx="15730">
                  <c:v>-34.91509</c:v>
                </c:pt>
                <c:pt idx="15731">
                  <c:v>-34.93235000000001</c:v>
                </c:pt>
                <c:pt idx="15732">
                  <c:v>-34.94716</c:v>
                </c:pt>
                <c:pt idx="15733">
                  <c:v>-34.95377</c:v>
                </c:pt>
                <c:pt idx="15734">
                  <c:v>-34.95298</c:v>
                </c:pt>
                <c:pt idx="15735">
                  <c:v>-34.95613</c:v>
                </c:pt>
                <c:pt idx="15736">
                  <c:v>-34.97139</c:v>
                </c:pt>
                <c:pt idx="15737">
                  <c:v>-34.98205</c:v>
                </c:pt>
                <c:pt idx="15738">
                  <c:v>-34.98857</c:v>
                </c:pt>
                <c:pt idx="15739">
                  <c:v>-34.98924</c:v>
                </c:pt>
                <c:pt idx="15740">
                  <c:v>-34.97533000000001</c:v>
                </c:pt>
                <c:pt idx="15741">
                  <c:v>-34.96597000000001</c:v>
                </c:pt>
                <c:pt idx="15742">
                  <c:v>-34.95767999999997</c:v>
                </c:pt>
                <c:pt idx="15743">
                  <c:v>-34.94836</c:v>
                </c:pt>
                <c:pt idx="15744">
                  <c:v>-34.95598</c:v>
                </c:pt>
                <c:pt idx="15745">
                  <c:v>-34.95956</c:v>
                </c:pt>
                <c:pt idx="15746">
                  <c:v>-34.96373000000001</c:v>
                </c:pt>
                <c:pt idx="15747">
                  <c:v>-34.96227000000001</c:v>
                </c:pt>
                <c:pt idx="15748">
                  <c:v>-34.95818000000001</c:v>
                </c:pt>
                <c:pt idx="15749">
                  <c:v>-34.9752</c:v>
                </c:pt>
                <c:pt idx="15750">
                  <c:v>-34.98714</c:v>
                </c:pt>
                <c:pt idx="15751">
                  <c:v>-34.99516000000001</c:v>
                </c:pt>
                <c:pt idx="15752">
                  <c:v>-34.99773000000001</c:v>
                </c:pt>
                <c:pt idx="15753">
                  <c:v>-35.01183</c:v>
                </c:pt>
                <c:pt idx="15754">
                  <c:v>-35.0143</c:v>
                </c:pt>
                <c:pt idx="15755">
                  <c:v>-35.02371000000001</c:v>
                </c:pt>
                <c:pt idx="15756">
                  <c:v>-35.03959000000001</c:v>
                </c:pt>
                <c:pt idx="15757">
                  <c:v>-35.04837000000001</c:v>
                </c:pt>
                <c:pt idx="15758">
                  <c:v>-35.05825</c:v>
                </c:pt>
                <c:pt idx="15759">
                  <c:v>-35.05641</c:v>
                </c:pt>
                <c:pt idx="15760">
                  <c:v>-35.05165</c:v>
                </c:pt>
                <c:pt idx="15761">
                  <c:v>-35.04592</c:v>
                </c:pt>
                <c:pt idx="15762">
                  <c:v>-35.04778</c:v>
                </c:pt>
                <c:pt idx="15763">
                  <c:v>-35.04396000000001</c:v>
                </c:pt>
                <c:pt idx="15764">
                  <c:v>-35.04238</c:v>
                </c:pt>
                <c:pt idx="15765">
                  <c:v>-35.04375</c:v>
                </c:pt>
                <c:pt idx="15766">
                  <c:v>-35.03501000000001</c:v>
                </c:pt>
                <c:pt idx="15767">
                  <c:v>-35.03349</c:v>
                </c:pt>
                <c:pt idx="15768">
                  <c:v>-35.02841000000001</c:v>
                </c:pt>
                <c:pt idx="15769">
                  <c:v>-35.02704</c:v>
                </c:pt>
                <c:pt idx="15770">
                  <c:v>-35.02178</c:v>
                </c:pt>
                <c:pt idx="15771">
                  <c:v>-35.02602</c:v>
                </c:pt>
                <c:pt idx="15772">
                  <c:v>-35.03355000000001</c:v>
                </c:pt>
                <c:pt idx="15773">
                  <c:v>-35.03285</c:v>
                </c:pt>
                <c:pt idx="15774">
                  <c:v>-35.03715000000001</c:v>
                </c:pt>
                <c:pt idx="15775">
                  <c:v>-35.04295000000001</c:v>
                </c:pt>
                <c:pt idx="15776">
                  <c:v>-35.04892</c:v>
                </c:pt>
                <c:pt idx="15777">
                  <c:v>-35.03953000000001</c:v>
                </c:pt>
                <c:pt idx="15778">
                  <c:v>-35.04173</c:v>
                </c:pt>
                <c:pt idx="15779">
                  <c:v>-35.04848</c:v>
                </c:pt>
                <c:pt idx="15780">
                  <c:v>-35.05177</c:v>
                </c:pt>
                <c:pt idx="15781">
                  <c:v>-35.04521000000001</c:v>
                </c:pt>
                <c:pt idx="15782">
                  <c:v>-35.04602000000001</c:v>
                </c:pt>
                <c:pt idx="15783">
                  <c:v>-35.04148</c:v>
                </c:pt>
                <c:pt idx="15784">
                  <c:v>-35.03550000000001</c:v>
                </c:pt>
                <c:pt idx="15785">
                  <c:v>-35.03385</c:v>
                </c:pt>
                <c:pt idx="15786">
                  <c:v>-35.02505000000001</c:v>
                </c:pt>
                <c:pt idx="15787">
                  <c:v>-35.02033000000001</c:v>
                </c:pt>
                <c:pt idx="15788">
                  <c:v>-35.02488</c:v>
                </c:pt>
                <c:pt idx="15789">
                  <c:v>-35.01733</c:v>
                </c:pt>
                <c:pt idx="15790">
                  <c:v>-35.00941</c:v>
                </c:pt>
                <c:pt idx="15791">
                  <c:v>-35.00822</c:v>
                </c:pt>
                <c:pt idx="15792">
                  <c:v>-35.00708</c:v>
                </c:pt>
                <c:pt idx="15793">
                  <c:v>-35.01287</c:v>
                </c:pt>
                <c:pt idx="15794">
                  <c:v>-35.02003000000001</c:v>
                </c:pt>
                <c:pt idx="15795">
                  <c:v>-35.026</c:v>
                </c:pt>
                <c:pt idx="15796">
                  <c:v>-35.04227</c:v>
                </c:pt>
                <c:pt idx="15797">
                  <c:v>-35.05241</c:v>
                </c:pt>
                <c:pt idx="15798">
                  <c:v>-35.05171</c:v>
                </c:pt>
                <c:pt idx="15799">
                  <c:v>-35.04559000000001</c:v>
                </c:pt>
                <c:pt idx="15800">
                  <c:v>-35.01799</c:v>
                </c:pt>
                <c:pt idx="15801">
                  <c:v>-35.00189</c:v>
                </c:pt>
                <c:pt idx="15802">
                  <c:v>-35.00454000000001</c:v>
                </c:pt>
                <c:pt idx="15803">
                  <c:v>-35.02278000000001</c:v>
                </c:pt>
                <c:pt idx="15804">
                  <c:v>-35.02536000000001</c:v>
                </c:pt>
                <c:pt idx="15805">
                  <c:v>-35.02704</c:v>
                </c:pt>
                <c:pt idx="15806">
                  <c:v>-35.01764</c:v>
                </c:pt>
                <c:pt idx="15807">
                  <c:v>-35.0092</c:v>
                </c:pt>
                <c:pt idx="15808">
                  <c:v>-35.00557000000001</c:v>
                </c:pt>
                <c:pt idx="15809">
                  <c:v>-35.00009</c:v>
                </c:pt>
                <c:pt idx="15810">
                  <c:v>-34.97921</c:v>
                </c:pt>
                <c:pt idx="15811">
                  <c:v>-34.94272</c:v>
                </c:pt>
                <c:pt idx="15812">
                  <c:v>-34.9284</c:v>
                </c:pt>
                <c:pt idx="15813">
                  <c:v>-34.942</c:v>
                </c:pt>
                <c:pt idx="15814">
                  <c:v>-34.95232</c:v>
                </c:pt>
                <c:pt idx="15815">
                  <c:v>-34.96124</c:v>
                </c:pt>
                <c:pt idx="15816">
                  <c:v>-34.97496</c:v>
                </c:pt>
                <c:pt idx="15817">
                  <c:v>-34.97043</c:v>
                </c:pt>
                <c:pt idx="15818">
                  <c:v>-34.95774</c:v>
                </c:pt>
                <c:pt idx="15819">
                  <c:v>-34.95346</c:v>
                </c:pt>
                <c:pt idx="15820">
                  <c:v>-34.95609</c:v>
                </c:pt>
                <c:pt idx="15821">
                  <c:v>-34.95652</c:v>
                </c:pt>
                <c:pt idx="15822">
                  <c:v>-34.96135</c:v>
                </c:pt>
                <c:pt idx="15823">
                  <c:v>-34.96687</c:v>
                </c:pt>
                <c:pt idx="15824">
                  <c:v>-34.98112</c:v>
                </c:pt>
                <c:pt idx="15825">
                  <c:v>-34.98845</c:v>
                </c:pt>
                <c:pt idx="15826">
                  <c:v>-34.97406</c:v>
                </c:pt>
                <c:pt idx="15827">
                  <c:v>-34.95904</c:v>
                </c:pt>
                <c:pt idx="15828">
                  <c:v>-34.94678</c:v>
                </c:pt>
                <c:pt idx="15829">
                  <c:v>-34.92842</c:v>
                </c:pt>
                <c:pt idx="15830">
                  <c:v>-34.91795</c:v>
                </c:pt>
                <c:pt idx="15831">
                  <c:v>-34.92065</c:v>
                </c:pt>
                <c:pt idx="15832">
                  <c:v>-34.91736</c:v>
                </c:pt>
                <c:pt idx="15833">
                  <c:v>-34.91212</c:v>
                </c:pt>
                <c:pt idx="15834">
                  <c:v>-34.91513000000001</c:v>
                </c:pt>
                <c:pt idx="15835">
                  <c:v>-34.90783</c:v>
                </c:pt>
                <c:pt idx="15836">
                  <c:v>-34.9071</c:v>
                </c:pt>
                <c:pt idx="15837">
                  <c:v>-34.89615000000001</c:v>
                </c:pt>
                <c:pt idx="15838">
                  <c:v>-34.89369</c:v>
                </c:pt>
                <c:pt idx="15839">
                  <c:v>-34.88906</c:v>
                </c:pt>
                <c:pt idx="15840">
                  <c:v>-34.88791</c:v>
                </c:pt>
                <c:pt idx="15841">
                  <c:v>-34.88528</c:v>
                </c:pt>
                <c:pt idx="15842">
                  <c:v>-34.89355000000001</c:v>
                </c:pt>
                <c:pt idx="15843">
                  <c:v>-34.9079</c:v>
                </c:pt>
                <c:pt idx="15844">
                  <c:v>-34.91939</c:v>
                </c:pt>
                <c:pt idx="15845">
                  <c:v>-34.92468</c:v>
                </c:pt>
                <c:pt idx="15846">
                  <c:v>-34.92872000000001</c:v>
                </c:pt>
                <c:pt idx="15847">
                  <c:v>-34.92992</c:v>
                </c:pt>
                <c:pt idx="15848">
                  <c:v>-34.93802</c:v>
                </c:pt>
                <c:pt idx="15849">
                  <c:v>-34.92833000000001</c:v>
                </c:pt>
                <c:pt idx="15850">
                  <c:v>-34.91349</c:v>
                </c:pt>
                <c:pt idx="15851">
                  <c:v>-34.91883</c:v>
                </c:pt>
                <c:pt idx="15852">
                  <c:v>-34.92276000000001</c:v>
                </c:pt>
                <c:pt idx="15853">
                  <c:v>-34.91577</c:v>
                </c:pt>
                <c:pt idx="15854">
                  <c:v>-34.91102</c:v>
                </c:pt>
                <c:pt idx="15855">
                  <c:v>-34.90575000000001</c:v>
                </c:pt>
                <c:pt idx="15856">
                  <c:v>-34.90516</c:v>
                </c:pt>
                <c:pt idx="15857">
                  <c:v>-34.90416</c:v>
                </c:pt>
                <c:pt idx="15858">
                  <c:v>-34.89317000000001</c:v>
                </c:pt>
                <c:pt idx="15859">
                  <c:v>-34.88351</c:v>
                </c:pt>
                <c:pt idx="15860">
                  <c:v>-34.89432</c:v>
                </c:pt>
                <c:pt idx="15861">
                  <c:v>-34.92226</c:v>
                </c:pt>
                <c:pt idx="15862">
                  <c:v>-34.9358</c:v>
                </c:pt>
                <c:pt idx="15863">
                  <c:v>-34.94569</c:v>
                </c:pt>
                <c:pt idx="15864">
                  <c:v>-34.95201</c:v>
                </c:pt>
                <c:pt idx="15865">
                  <c:v>-34.9524</c:v>
                </c:pt>
                <c:pt idx="15866">
                  <c:v>-34.93976</c:v>
                </c:pt>
                <c:pt idx="15867">
                  <c:v>-34.94922</c:v>
                </c:pt>
                <c:pt idx="15868">
                  <c:v>-34.95458</c:v>
                </c:pt>
                <c:pt idx="15869">
                  <c:v>-34.97049</c:v>
                </c:pt>
                <c:pt idx="15870">
                  <c:v>-34.9816</c:v>
                </c:pt>
                <c:pt idx="15871">
                  <c:v>-34.99671000000001</c:v>
                </c:pt>
                <c:pt idx="15872">
                  <c:v>-35.00077</c:v>
                </c:pt>
                <c:pt idx="15873">
                  <c:v>-35.01821</c:v>
                </c:pt>
                <c:pt idx="15874">
                  <c:v>-35.01654000000001</c:v>
                </c:pt>
                <c:pt idx="15875">
                  <c:v>-35.01684</c:v>
                </c:pt>
                <c:pt idx="15876">
                  <c:v>-35.01582000000001</c:v>
                </c:pt>
                <c:pt idx="15877">
                  <c:v>-35.02617000000001</c:v>
                </c:pt>
                <c:pt idx="15878">
                  <c:v>-35.03497</c:v>
                </c:pt>
                <c:pt idx="15879">
                  <c:v>-35.0367</c:v>
                </c:pt>
                <c:pt idx="15880">
                  <c:v>-35.02999000000001</c:v>
                </c:pt>
                <c:pt idx="15881">
                  <c:v>-35.02749</c:v>
                </c:pt>
                <c:pt idx="15882">
                  <c:v>-35.02670000000001</c:v>
                </c:pt>
                <c:pt idx="15883">
                  <c:v>-35.03400000000001</c:v>
                </c:pt>
                <c:pt idx="15884">
                  <c:v>-35.03644000000001</c:v>
                </c:pt>
                <c:pt idx="15885">
                  <c:v>-35.03622</c:v>
                </c:pt>
                <c:pt idx="15886">
                  <c:v>-35.03311000000001</c:v>
                </c:pt>
                <c:pt idx="15887">
                  <c:v>-35.02966</c:v>
                </c:pt>
                <c:pt idx="15888">
                  <c:v>-35.03116</c:v>
                </c:pt>
                <c:pt idx="15889">
                  <c:v>-35.03754</c:v>
                </c:pt>
                <c:pt idx="15890">
                  <c:v>-35.04373000000001</c:v>
                </c:pt>
                <c:pt idx="15891">
                  <c:v>-35.04301</c:v>
                </c:pt>
                <c:pt idx="15892">
                  <c:v>-35.05739</c:v>
                </c:pt>
                <c:pt idx="15893">
                  <c:v>-35.05922</c:v>
                </c:pt>
                <c:pt idx="15894">
                  <c:v>-35.05663</c:v>
                </c:pt>
                <c:pt idx="15895">
                  <c:v>-35.05766999999999</c:v>
                </c:pt>
                <c:pt idx="15896">
                  <c:v>-35.05256</c:v>
                </c:pt>
                <c:pt idx="15897">
                  <c:v>-35.05313</c:v>
                </c:pt>
                <c:pt idx="15898">
                  <c:v>-35.03283000000001</c:v>
                </c:pt>
                <c:pt idx="15899">
                  <c:v>-35.01808</c:v>
                </c:pt>
                <c:pt idx="15900">
                  <c:v>-35.03099</c:v>
                </c:pt>
                <c:pt idx="15901">
                  <c:v>-35.02185</c:v>
                </c:pt>
                <c:pt idx="15902">
                  <c:v>-35.01966</c:v>
                </c:pt>
                <c:pt idx="15903">
                  <c:v>-35.01941</c:v>
                </c:pt>
                <c:pt idx="15904">
                  <c:v>-35.01725</c:v>
                </c:pt>
                <c:pt idx="15905">
                  <c:v>-35.00785</c:v>
                </c:pt>
                <c:pt idx="15906">
                  <c:v>-34.99439</c:v>
                </c:pt>
                <c:pt idx="15907">
                  <c:v>-34.99752</c:v>
                </c:pt>
                <c:pt idx="15908">
                  <c:v>-35.01326</c:v>
                </c:pt>
                <c:pt idx="15909">
                  <c:v>-34.99924</c:v>
                </c:pt>
                <c:pt idx="15910">
                  <c:v>-34.98927</c:v>
                </c:pt>
                <c:pt idx="15911">
                  <c:v>-34.99595000000001</c:v>
                </c:pt>
                <c:pt idx="15912">
                  <c:v>-34.99483</c:v>
                </c:pt>
                <c:pt idx="15913">
                  <c:v>-35.005</c:v>
                </c:pt>
                <c:pt idx="15914">
                  <c:v>-35.0147</c:v>
                </c:pt>
                <c:pt idx="15915">
                  <c:v>-35.02074000000001</c:v>
                </c:pt>
                <c:pt idx="15916">
                  <c:v>-35.01854</c:v>
                </c:pt>
                <c:pt idx="15917">
                  <c:v>-35.0139</c:v>
                </c:pt>
                <c:pt idx="15918">
                  <c:v>-35.01157</c:v>
                </c:pt>
                <c:pt idx="15919">
                  <c:v>-35.00849</c:v>
                </c:pt>
                <c:pt idx="15920">
                  <c:v>-35.00858</c:v>
                </c:pt>
                <c:pt idx="15921">
                  <c:v>-35.00825000000001</c:v>
                </c:pt>
                <c:pt idx="15922">
                  <c:v>-35.01049</c:v>
                </c:pt>
                <c:pt idx="15923">
                  <c:v>-35.00736000000001</c:v>
                </c:pt>
                <c:pt idx="15924">
                  <c:v>-35.00550000000001</c:v>
                </c:pt>
                <c:pt idx="15925">
                  <c:v>-35.00288</c:v>
                </c:pt>
                <c:pt idx="15926">
                  <c:v>-35.00126</c:v>
                </c:pt>
                <c:pt idx="15927">
                  <c:v>-35.0082</c:v>
                </c:pt>
                <c:pt idx="15928">
                  <c:v>-35.02661000000001</c:v>
                </c:pt>
                <c:pt idx="15929">
                  <c:v>-35.02386000000001</c:v>
                </c:pt>
                <c:pt idx="15930">
                  <c:v>-35.03051000000001</c:v>
                </c:pt>
                <c:pt idx="15931">
                  <c:v>-35.05175</c:v>
                </c:pt>
                <c:pt idx="15932">
                  <c:v>-35.05631</c:v>
                </c:pt>
                <c:pt idx="15933">
                  <c:v>-35.05984</c:v>
                </c:pt>
                <c:pt idx="15934">
                  <c:v>-35.05618</c:v>
                </c:pt>
                <c:pt idx="15935">
                  <c:v>-35.06813000000001</c:v>
                </c:pt>
                <c:pt idx="15936">
                  <c:v>-35.07372</c:v>
                </c:pt>
                <c:pt idx="15937">
                  <c:v>-35.08817000000001</c:v>
                </c:pt>
                <c:pt idx="15938">
                  <c:v>-35.10292000000001</c:v>
                </c:pt>
                <c:pt idx="15939">
                  <c:v>-35.10539000000001</c:v>
                </c:pt>
                <c:pt idx="15940">
                  <c:v>-35.10471000000001</c:v>
                </c:pt>
                <c:pt idx="15941">
                  <c:v>-35.09785</c:v>
                </c:pt>
                <c:pt idx="15942">
                  <c:v>-35.09735000000001</c:v>
                </c:pt>
                <c:pt idx="15943">
                  <c:v>-35.10193</c:v>
                </c:pt>
                <c:pt idx="15944">
                  <c:v>-35.11144</c:v>
                </c:pt>
                <c:pt idx="15945">
                  <c:v>-35.10695000000001</c:v>
                </c:pt>
                <c:pt idx="15946">
                  <c:v>-35.10416</c:v>
                </c:pt>
                <c:pt idx="15947">
                  <c:v>-35.10806</c:v>
                </c:pt>
                <c:pt idx="15948">
                  <c:v>-35.13073000000001</c:v>
                </c:pt>
                <c:pt idx="15949">
                  <c:v>-35.14773</c:v>
                </c:pt>
                <c:pt idx="15950">
                  <c:v>-35.1465</c:v>
                </c:pt>
                <c:pt idx="15951">
                  <c:v>-35.13995000000001</c:v>
                </c:pt>
                <c:pt idx="15952">
                  <c:v>-35.12465</c:v>
                </c:pt>
                <c:pt idx="15953">
                  <c:v>-35.10367</c:v>
                </c:pt>
                <c:pt idx="15954">
                  <c:v>-35.06247000000001</c:v>
                </c:pt>
                <c:pt idx="15955">
                  <c:v>-34.99726</c:v>
                </c:pt>
                <c:pt idx="15956">
                  <c:v>-34.92141</c:v>
                </c:pt>
                <c:pt idx="15957">
                  <c:v>-34.83580000000001</c:v>
                </c:pt>
                <c:pt idx="15958">
                  <c:v>-34.74807000000001</c:v>
                </c:pt>
                <c:pt idx="15959">
                  <c:v>-34.67708</c:v>
                </c:pt>
                <c:pt idx="15960">
                  <c:v>-34.60517000000001</c:v>
                </c:pt>
                <c:pt idx="15961">
                  <c:v>-34.5465</c:v>
                </c:pt>
                <c:pt idx="15962">
                  <c:v>-34.46939000000001</c:v>
                </c:pt>
                <c:pt idx="15963">
                  <c:v>-34.39763</c:v>
                </c:pt>
                <c:pt idx="15964">
                  <c:v>-34.33007</c:v>
                </c:pt>
                <c:pt idx="15965">
                  <c:v>-34.25369</c:v>
                </c:pt>
                <c:pt idx="15966">
                  <c:v>-34.18823000000001</c:v>
                </c:pt>
                <c:pt idx="15967">
                  <c:v>-34.11178</c:v>
                </c:pt>
                <c:pt idx="15968">
                  <c:v>-34.03496000000001</c:v>
                </c:pt>
                <c:pt idx="15969">
                  <c:v>-33.97169</c:v>
                </c:pt>
                <c:pt idx="15970">
                  <c:v>-33.90329</c:v>
                </c:pt>
                <c:pt idx="15971">
                  <c:v>-33.84322</c:v>
                </c:pt>
                <c:pt idx="15972">
                  <c:v>-33.77559000000001</c:v>
                </c:pt>
                <c:pt idx="15973">
                  <c:v>-33.70815000000001</c:v>
                </c:pt>
                <c:pt idx="15974">
                  <c:v>-33.64426</c:v>
                </c:pt>
                <c:pt idx="15975">
                  <c:v>-33.5754</c:v>
                </c:pt>
                <c:pt idx="15976">
                  <c:v>-33.50306</c:v>
                </c:pt>
                <c:pt idx="15977">
                  <c:v>-33.44254</c:v>
                </c:pt>
                <c:pt idx="15978">
                  <c:v>-33.37289</c:v>
                </c:pt>
                <c:pt idx="15979">
                  <c:v>-33.30559</c:v>
                </c:pt>
                <c:pt idx="15980">
                  <c:v>-33.24010000000001</c:v>
                </c:pt>
                <c:pt idx="15981">
                  <c:v>-33.17612000000001</c:v>
                </c:pt>
                <c:pt idx="15982">
                  <c:v>-33.12077000000001</c:v>
                </c:pt>
                <c:pt idx="15983">
                  <c:v>-33.05967</c:v>
                </c:pt>
                <c:pt idx="15984">
                  <c:v>-32.99572000000001</c:v>
                </c:pt>
                <c:pt idx="15985">
                  <c:v>-32.93626</c:v>
                </c:pt>
                <c:pt idx="15986">
                  <c:v>-32.87457</c:v>
                </c:pt>
                <c:pt idx="15987">
                  <c:v>-32.80802000000001</c:v>
                </c:pt>
                <c:pt idx="15988">
                  <c:v>-32.73448</c:v>
                </c:pt>
                <c:pt idx="15989">
                  <c:v>-32.66382</c:v>
                </c:pt>
                <c:pt idx="15990">
                  <c:v>-32.58962</c:v>
                </c:pt>
                <c:pt idx="15991">
                  <c:v>-32.51749</c:v>
                </c:pt>
                <c:pt idx="15992">
                  <c:v>-32.45715</c:v>
                </c:pt>
                <c:pt idx="15993">
                  <c:v>-32.39041</c:v>
                </c:pt>
                <c:pt idx="15994">
                  <c:v>-32.32743</c:v>
                </c:pt>
                <c:pt idx="15995">
                  <c:v>-32.30317</c:v>
                </c:pt>
                <c:pt idx="15996">
                  <c:v>-32.26562000000001</c:v>
                </c:pt>
                <c:pt idx="15997">
                  <c:v>-32.23689</c:v>
                </c:pt>
                <c:pt idx="15998">
                  <c:v>-32.19139000000001</c:v>
                </c:pt>
                <c:pt idx="15999">
                  <c:v>-32.13808</c:v>
                </c:pt>
                <c:pt idx="16000">
                  <c:v>-32.1026</c:v>
                </c:pt>
                <c:pt idx="16001">
                  <c:v>-32.09177000000001</c:v>
                </c:pt>
                <c:pt idx="16002">
                  <c:v>-32.03716</c:v>
                </c:pt>
                <c:pt idx="16003">
                  <c:v>-31.98017999999998</c:v>
                </c:pt>
                <c:pt idx="16004">
                  <c:v>-31.92333999999998</c:v>
                </c:pt>
                <c:pt idx="16005">
                  <c:v>-31.87065</c:v>
                </c:pt>
                <c:pt idx="16006">
                  <c:v>-31.81243999999998</c:v>
                </c:pt>
                <c:pt idx="16007">
                  <c:v>-31.76034999999997</c:v>
                </c:pt>
                <c:pt idx="16008">
                  <c:v>-31.71810999999999</c:v>
                </c:pt>
                <c:pt idx="16009">
                  <c:v>-31.66203999999998</c:v>
                </c:pt>
                <c:pt idx="16010">
                  <c:v>-31.59929</c:v>
                </c:pt>
                <c:pt idx="16011">
                  <c:v>-31.54515999999998</c:v>
                </c:pt>
                <c:pt idx="16012">
                  <c:v>-31.48574999999997</c:v>
                </c:pt>
                <c:pt idx="16013">
                  <c:v>-31.41707</c:v>
                </c:pt>
                <c:pt idx="16014">
                  <c:v>-31.33883000000001</c:v>
                </c:pt>
                <c:pt idx="16015">
                  <c:v>-31.27574999999997</c:v>
                </c:pt>
                <c:pt idx="16016">
                  <c:v>-31.20670999999998</c:v>
                </c:pt>
                <c:pt idx="16017">
                  <c:v>-31.14256</c:v>
                </c:pt>
                <c:pt idx="16018">
                  <c:v>-31.06756</c:v>
                </c:pt>
                <c:pt idx="16019">
                  <c:v>-31.00741</c:v>
                </c:pt>
                <c:pt idx="16020">
                  <c:v>-30.95025</c:v>
                </c:pt>
                <c:pt idx="16021">
                  <c:v>-30.89183</c:v>
                </c:pt>
                <c:pt idx="16022">
                  <c:v>-30.80638</c:v>
                </c:pt>
                <c:pt idx="16023">
                  <c:v>-30.73031999999998</c:v>
                </c:pt>
                <c:pt idx="16024">
                  <c:v>-30.68877</c:v>
                </c:pt>
                <c:pt idx="16025">
                  <c:v>-30.64744999999998</c:v>
                </c:pt>
                <c:pt idx="16026">
                  <c:v>-30.57660999999998</c:v>
                </c:pt>
                <c:pt idx="16027">
                  <c:v>-30.51094000000001</c:v>
                </c:pt>
                <c:pt idx="16028">
                  <c:v>-30.47458999999998</c:v>
                </c:pt>
                <c:pt idx="16029">
                  <c:v>-30.44146999999998</c:v>
                </c:pt>
                <c:pt idx="16030">
                  <c:v>-30.36560999999998</c:v>
                </c:pt>
                <c:pt idx="16031">
                  <c:v>-30.28537999999998</c:v>
                </c:pt>
                <c:pt idx="16032">
                  <c:v>-30.20309999999998</c:v>
                </c:pt>
                <c:pt idx="16033">
                  <c:v>-30.13533</c:v>
                </c:pt>
                <c:pt idx="16034">
                  <c:v>-30.11674</c:v>
                </c:pt>
                <c:pt idx="16035">
                  <c:v>-30.07684</c:v>
                </c:pt>
                <c:pt idx="16036">
                  <c:v>-30.01550999999998</c:v>
                </c:pt>
                <c:pt idx="16037">
                  <c:v>-29.95765</c:v>
                </c:pt>
                <c:pt idx="16038">
                  <c:v>-29.91282</c:v>
                </c:pt>
                <c:pt idx="16039">
                  <c:v>-29.87206</c:v>
                </c:pt>
                <c:pt idx="16040">
                  <c:v>-29.80322999999998</c:v>
                </c:pt>
                <c:pt idx="16041">
                  <c:v>-29.76169</c:v>
                </c:pt>
                <c:pt idx="16042">
                  <c:v>-29.70073999999998</c:v>
                </c:pt>
                <c:pt idx="16043">
                  <c:v>-29.62886000000001</c:v>
                </c:pt>
                <c:pt idx="16044">
                  <c:v>-29.54892999999998</c:v>
                </c:pt>
                <c:pt idx="16045">
                  <c:v>-29.48408999999998</c:v>
                </c:pt>
                <c:pt idx="16046">
                  <c:v>-29.41484000000001</c:v>
                </c:pt>
                <c:pt idx="16047">
                  <c:v>-29.34531999999998</c:v>
                </c:pt>
                <c:pt idx="16048">
                  <c:v>-29.28217999999998</c:v>
                </c:pt>
                <c:pt idx="16049">
                  <c:v>-29.24223999999997</c:v>
                </c:pt>
                <c:pt idx="16050">
                  <c:v>-29.20377999999998</c:v>
                </c:pt>
                <c:pt idx="16051">
                  <c:v>-29.19134</c:v>
                </c:pt>
                <c:pt idx="16052">
                  <c:v>-29.14716000000001</c:v>
                </c:pt>
                <c:pt idx="16053">
                  <c:v>-29.09808999999998</c:v>
                </c:pt>
                <c:pt idx="16054">
                  <c:v>-29.06120999999998</c:v>
                </c:pt>
                <c:pt idx="16055">
                  <c:v>-29.028</c:v>
                </c:pt>
                <c:pt idx="16056">
                  <c:v>-28.99083999999998</c:v>
                </c:pt>
                <c:pt idx="16057">
                  <c:v>-28.9581</c:v>
                </c:pt>
                <c:pt idx="16058">
                  <c:v>-28.90091999999999</c:v>
                </c:pt>
                <c:pt idx="16059">
                  <c:v>-28.85084000000001</c:v>
                </c:pt>
                <c:pt idx="16060">
                  <c:v>-28.81569</c:v>
                </c:pt>
                <c:pt idx="16061">
                  <c:v>-28.76639999999998</c:v>
                </c:pt>
                <c:pt idx="16062">
                  <c:v>-28.76022999999998</c:v>
                </c:pt>
                <c:pt idx="16063">
                  <c:v>-28.76595</c:v>
                </c:pt>
                <c:pt idx="16064">
                  <c:v>-28.7499</c:v>
                </c:pt>
                <c:pt idx="16065">
                  <c:v>-28.72837999999998</c:v>
                </c:pt>
                <c:pt idx="16066">
                  <c:v>-28.69006</c:v>
                </c:pt>
                <c:pt idx="16067">
                  <c:v>-28.64981</c:v>
                </c:pt>
                <c:pt idx="16068">
                  <c:v>-28.61697</c:v>
                </c:pt>
                <c:pt idx="16069">
                  <c:v>-28.56169999999998</c:v>
                </c:pt>
                <c:pt idx="16070">
                  <c:v>-28.52530999999998</c:v>
                </c:pt>
                <c:pt idx="16071">
                  <c:v>-28.47113999999998</c:v>
                </c:pt>
                <c:pt idx="16072">
                  <c:v>-28.40902999999998</c:v>
                </c:pt>
                <c:pt idx="16073">
                  <c:v>-28.36022999999998</c:v>
                </c:pt>
                <c:pt idx="16074">
                  <c:v>-28.32683</c:v>
                </c:pt>
                <c:pt idx="16075">
                  <c:v>-28.25887000000001</c:v>
                </c:pt>
                <c:pt idx="16076">
                  <c:v>-28.19601</c:v>
                </c:pt>
                <c:pt idx="16077">
                  <c:v>-28.15039000000001</c:v>
                </c:pt>
                <c:pt idx="16078">
                  <c:v>-28.11318000000001</c:v>
                </c:pt>
                <c:pt idx="16079">
                  <c:v>-28.06096</c:v>
                </c:pt>
                <c:pt idx="16080">
                  <c:v>-27.98449999999998</c:v>
                </c:pt>
                <c:pt idx="16081">
                  <c:v>-27.93127</c:v>
                </c:pt>
                <c:pt idx="16082">
                  <c:v>-27.91043999999998</c:v>
                </c:pt>
                <c:pt idx="16083">
                  <c:v>-27.89596999999999</c:v>
                </c:pt>
                <c:pt idx="16084">
                  <c:v>-27.84994</c:v>
                </c:pt>
                <c:pt idx="16085">
                  <c:v>-27.80704</c:v>
                </c:pt>
                <c:pt idx="16086">
                  <c:v>-27.76169999999998</c:v>
                </c:pt>
                <c:pt idx="16087">
                  <c:v>-27.71399</c:v>
                </c:pt>
                <c:pt idx="16088">
                  <c:v>-27.67458999999999</c:v>
                </c:pt>
                <c:pt idx="16089">
                  <c:v>-27.64032999999998</c:v>
                </c:pt>
                <c:pt idx="16090">
                  <c:v>-27.57796000000001</c:v>
                </c:pt>
                <c:pt idx="16091">
                  <c:v>-27.57707</c:v>
                </c:pt>
                <c:pt idx="16092">
                  <c:v>-27.59582</c:v>
                </c:pt>
                <c:pt idx="16093">
                  <c:v>-27.59882</c:v>
                </c:pt>
                <c:pt idx="16094">
                  <c:v>-27.56657999999998</c:v>
                </c:pt>
                <c:pt idx="16095">
                  <c:v>-27.50825</c:v>
                </c:pt>
                <c:pt idx="16096">
                  <c:v>-27.44867999999998</c:v>
                </c:pt>
                <c:pt idx="16097">
                  <c:v>-27.39643999999998</c:v>
                </c:pt>
                <c:pt idx="16098">
                  <c:v>-27.31169999999999</c:v>
                </c:pt>
                <c:pt idx="16099">
                  <c:v>-27.26938</c:v>
                </c:pt>
                <c:pt idx="16100">
                  <c:v>-27.26077999999998</c:v>
                </c:pt>
                <c:pt idx="16101">
                  <c:v>-27.24227999999998</c:v>
                </c:pt>
                <c:pt idx="16102">
                  <c:v>-27.19334999999998</c:v>
                </c:pt>
                <c:pt idx="16103">
                  <c:v>-27.13514</c:v>
                </c:pt>
                <c:pt idx="16104">
                  <c:v>-27.08399</c:v>
                </c:pt>
                <c:pt idx="16105">
                  <c:v>-27.02859999999998</c:v>
                </c:pt>
                <c:pt idx="16106">
                  <c:v>-26.98545999999998</c:v>
                </c:pt>
                <c:pt idx="16107">
                  <c:v>-26.93939</c:v>
                </c:pt>
                <c:pt idx="16108">
                  <c:v>-26.88760999999998</c:v>
                </c:pt>
                <c:pt idx="16109">
                  <c:v>-26.84496000000001</c:v>
                </c:pt>
                <c:pt idx="16110">
                  <c:v>-26.80045</c:v>
                </c:pt>
                <c:pt idx="16111">
                  <c:v>-26.75006</c:v>
                </c:pt>
                <c:pt idx="16112">
                  <c:v>-26.69410999999999</c:v>
                </c:pt>
                <c:pt idx="16113">
                  <c:v>-26.65475000000001</c:v>
                </c:pt>
                <c:pt idx="16114">
                  <c:v>-26.59158</c:v>
                </c:pt>
                <c:pt idx="16115">
                  <c:v>-26.52871999999998</c:v>
                </c:pt>
                <c:pt idx="16116">
                  <c:v>-26.46098999999998</c:v>
                </c:pt>
                <c:pt idx="16117">
                  <c:v>-26.40065999999998</c:v>
                </c:pt>
                <c:pt idx="16118">
                  <c:v>-26.33054999999998</c:v>
                </c:pt>
                <c:pt idx="16119">
                  <c:v>-26.26254999999998</c:v>
                </c:pt>
                <c:pt idx="16120">
                  <c:v>-26.19766</c:v>
                </c:pt>
                <c:pt idx="16121">
                  <c:v>-26.13297000000001</c:v>
                </c:pt>
                <c:pt idx="16122">
                  <c:v>-26.10667</c:v>
                </c:pt>
                <c:pt idx="16123">
                  <c:v>-26.07617</c:v>
                </c:pt>
                <c:pt idx="16124">
                  <c:v>-26.03299000000001</c:v>
                </c:pt>
                <c:pt idx="16125">
                  <c:v>-25.98392999999998</c:v>
                </c:pt>
                <c:pt idx="16126">
                  <c:v>-25.94077999999998</c:v>
                </c:pt>
                <c:pt idx="16127">
                  <c:v>-25.89326</c:v>
                </c:pt>
                <c:pt idx="16128">
                  <c:v>-25.85732</c:v>
                </c:pt>
                <c:pt idx="16129">
                  <c:v>-25.83386000000001</c:v>
                </c:pt>
                <c:pt idx="16130">
                  <c:v>-25.79956</c:v>
                </c:pt>
                <c:pt idx="16131">
                  <c:v>-25.75585999999999</c:v>
                </c:pt>
                <c:pt idx="16132">
                  <c:v>-25.73471</c:v>
                </c:pt>
                <c:pt idx="16133">
                  <c:v>-25.73881</c:v>
                </c:pt>
                <c:pt idx="16134">
                  <c:v>-25.69202999999998</c:v>
                </c:pt>
                <c:pt idx="16135">
                  <c:v>-25.62469</c:v>
                </c:pt>
                <c:pt idx="16136">
                  <c:v>-25.59</c:v>
                </c:pt>
                <c:pt idx="16137">
                  <c:v>-25.55816</c:v>
                </c:pt>
                <c:pt idx="16138">
                  <c:v>-25.52798</c:v>
                </c:pt>
                <c:pt idx="16139">
                  <c:v>-25.49621999999998</c:v>
                </c:pt>
                <c:pt idx="16140">
                  <c:v>-25.44737999999998</c:v>
                </c:pt>
                <c:pt idx="16141">
                  <c:v>-25.38220999999998</c:v>
                </c:pt>
                <c:pt idx="16142">
                  <c:v>-25.33126000000001</c:v>
                </c:pt>
                <c:pt idx="16143">
                  <c:v>-25.28650999999998</c:v>
                </c:pt>
                <c:pt idx="16144">
                  <c:v>-25.24376999999998</c:v>
                </c:pt>
                <c:pt idx="16145">
                  <c:v>-25.17683</c:v>
                </c:pt>
                <c:pt idx="16146">
                  <c:v>-25.11631</c:v>
                </c:pt>
                <c:pt idx="16147">
                  <c:v>-25.08220999999998</c:v>
                </c:pt>
                <c:pt idx="16148">
                  <c:v>-25.04278999999998</c:v>
                </c:pt>
                <c:pt idx="16149">
                  <c:v>-25.00574999999997</c:v>
                </c:pt>
                <c:pt idx="16150">
                  <c:v>-24.95398</c:v>
                </c:pt>
                <c:pt idx="16151">
                  <c:v>-24.87923999999999</c:v>
                </c:pt>
                <c:pt idx="16152">
                  <c:v>-24.82830999999998</c:v>
                </c:pt>
                <c:pt idx="16153">
                  <c:v>-24.76574999999998</c:v>
                </c:pt>
                <c:pt idx="16154">
                  <c:v>-24.69501</c:v>
                </c:pt>
                <c:pt idx="16155">
                  <c:v>-24.64077</c:v>
                </c:pt>
                <c:pt idx="16156">
                  <c:v>-24.62773999999998</c:v>
                </c:pt>
                <c:pt idx="16157">
                  <c:v>-24.63776000000001</c:v>
                </c:pt>
                <c:pt idx="16158">
                  <c:v>-24.60473</c:v>
                </c:pt>
                <c:pt idx="16159">
                  <c:v>-24.5639</c:v>
                </c:pt>
                <c:pt idx="16160">
                  <c:v>-24.52692</c:v>
                </c:pt>
                <c:pt idx="16161">
                  <c:v>-24.47059999999998</c:v>
                </c:pt>
                <c:pt idx="16162">
                  <c:v>-24.41229999999998</c:v>
                </c:pt>
                <c:pt idx="16163">
                  <c:v>-24.33440999999999</c:v>
                </c:pt>
                <c:pt idx="16164">
                  <c:v>-24.26660999999998</c:v>
                </c:pt>
                <c:pt idx="16165">
                  <c:v>-24.19732</c:v>
                </c:pt>
                <c:pt idx="16166">
                  <c:v>-24.11980000000001</c:v>
                </c:pt>
                <c:pt idx="16167">
                  <c:v>-24.05741</c:v>
                </c:pt>
                <c:pt idx="16168">
                  <c:v>-23.99139999999998</c:v>
                </c:pt>
                <c:pt idx="16169">
                  <c:v>-23.92442999999998</c:v>
                </c:pt>
                <c:pt idx="16170">
                  <c:v>-23.86345</c:v>
                </c:pt>
                <c:pt idx="16171">
                  <c:v>-23.80627</c:v>
                </c:pt>
                <c:pt idx="16172">
                  <c:v>-23.75936</c:v>
                </c:pt>
                <c:pt idx="16173">
                  <c:v>-23.69924999999998</c:v>
                </c:pt>
                <c:pt idx="16174">
                  <c:v>-23.64171</c:v>
                </c:pt>
                <c:pt idx="16175">
                  <c:v>-23.61096000000001</c:v>
                </c:pt>
                <c:pt idx="16176">
                  <c:v>-23.58494999999998</c:v>
                </c:pt>
                <c:pt idx="16177">
                  <c:v>-23.54352999999998</c:v>
                </c:pt>
                <c:pt idx="16178">
                  <c:v>-23.48741999999998</c:v>
                </c:pt>
                <c:pt idx="16179">
                  <c:v>-23.42107</c:v>
                </c:pt>
                <c:pt idx="16180">
                  <c:v>-23.36123999999998</c:v>
                </c:pt>
                <c:pt idx="16181">
                  <c:v>-23.30060999999998</c:v>
                </c:pt>
                <c:pt idx="16182">
                  <c:v>-23.23776000000001</c:v>
                </c:pt>
                <c:pt idx="16183">
                  <c:v>-23.17116000000001</c:v>
                </c:pt>
                <c:pt idx="16184">
                  <c:v>-23.1061</c:v>
                </c:pt>
                <c:pt idx="16185">
                  <c:v>-23.0466</c:v>
                </c:pt>
                <c:pt idx="16186">
                  <c:v>-23.00634</c:v>
                </c:pt>
                <c:pt idx="16187">
                  <c:v>-22.94787000000001</c:v>
                </c:pt>
                <c:pt idx="16188">
                  <c:v>-22.90619999999998</c:v>
                </c:pt>
                <c:pt idx="16189">
                  <c:v>-22.84688</c:v>
                </c:pt>
                <c:pt idx="16190">
                  <c:v>-22.80462</c:v>
                </c:pt>
                <c:pt idx="16191">
                  <c:v>-22.75139</c:v>
                </c:pt>
                <c:pt idx="16192">
                  <c:v>-22.69806000000001</c:v>
                </c:pt>
                <c:pt idx="16193">
                  <c:v>-22.62454999999998</c:v>
                </c:pt>
                <c:pt idx="16194">
                  <c:v>-22.56416</c:v>
                </c:pt>
                <c:pt idx="16195">
                  <c:v>-22.48512999999998</c:v>
                </c:pt>
                <c:pt idx="16196">
                  <c:v>-22.44061999999997</c:v>
                </c:pt>
                <c:pt idx="16197">
                  <c:v>-22.38061999999998</c:v>
                </c:pt>
                <c:pt idx="16198">
                  <c:v>-22.32488000000001</c:v>
                </c:pt>
                <c:pt idx="16199">
                  <c:v>-22.26623999999998</c:v>
                </c:pt>
                <c:pt idx="16200">
                  <c:v>-22.19968</c:v>
                </c:pt>
                <c:pt idx="16201">
                  <c:v>-22.14084</c:v>
                </c:pt>
                <c:pt idx="16202">
                  <c:v>-22.08203999999997</c:v>
                </c:pt>
                <c:pt idx="16203">
                  <c:v>-22.02201</c:v>
                </c:pt>
                <c:pt idx="16204">
                  <c:v>-21.95163</c:v>
                </c:pt>
                <c:pt idx="16205">
                  <c:v>-21.89162999999998</c:v>
                </c:pt>
                <c:pt idx="16206">
                  <c:v>-21.82769</c:v>
                </c:pt>
                <c:pt idx="16207">
                  <c:v>-21.76159999999998</c:v>
                </c:pt>
                <c:pt idx="16208">
                  <c:v>-21.69479</c:v>
                </c:pt>
                <c:pt idx="16209">
                  <c:v>-21.62585000000001</c:v>
                </c:pt>
                <c:pt idx="16210">
                  <c:v>-21.56288</c:v>
                </c:pt>
                <c:pt idx="16211">
                  <c:v>-21.50336</c:v>
                </c:pt>
                <c:pt idx="16212">
                  <c:v>-21.44335999999998</c:v>
                </c:pt>
                <c:pt idx="16213">
                  <c:v>-21.37886000000001</c:v>
                </c:pt>
                <c:pt idx="16214">
                  <c:v>-21.34151999999998</c:v>
                </c:pt>
                <c:pt idx="16215">
                  <c:v>-21.31479</c:v>
                </c:pt>
                <c:pt idx="16216">
                  <c:v>-21.27741999999999</c:v>
                </c:pt>
                <c:pt idx="16217">
                  <c:v>-21.24018999999998</c:v>
                </c:pt>
                <c:pt idx="16218">
                  <c:v>-21.19487000000001</c:v>
                </c:pt>
                <c:pt idx="16219">
                  <c:v>-21.13172</c:v>
                </c:pt>
                <c:pt idx="16220">
                  <c:v>-21.06429</c:v>
                </c:pt>
                <c:pt idx="16221">
                  <c:v>-21.01898</c:v>
                </c:pt>
                <c:pt idx="16222">
                  <c:v>-20.98008999999998</c:v>
                </c:pt>
                <c:pt idx="16223">
                  <c:v>-20.92348999999998</c:v>
                </c:pt>
                <c:pt idx="16224">
                  <c:v>-20.86502999999998</c:v>
                </c:pt>
                <c:pt idx="16225">
                  <c:v>-20.79849999999998</c:v>
                </c:pt>
                <c:pt idx="16226">
                  <c:v>-20.73046</c:v>
                </c:pt>
                <c:pt idx="16227">
                  <c:v>-20.67299999999999</c:v>
                </c:pt>
                <c:pt idx="16228">
                  <c:v>-20.63601</c:v>
                </c:pt>
                <c:pt idx="16229">
                  <c:v>-20.59829999999998</c:v>
                </c:pt>
                <c:pt idx="16230">
                  <c:v>-20.57659999999998</c:v>
                </c:pt>
                <c:pt idx="16231">
                  <c:v>-20.56995999999999</c:v>
                </c:pt>
                <c:pt idx="16232">
                  <c:v>-20.56393999999998</c:v>
                </c:pt>
                <c:pt idx="16233">
                  <c:v>-20.53141</c:v>
                </c:pt>
                <c:pt idx="16234">
                  <c:v>-20.47551999999998</c:v>
                </c:pt>
                <c:pt idx="16235">
                  <c:v>-20.41255</c:v>
                </c:pt>
                <c:pt idx="16236">
                  <c:v>-20.36521999999998</c:v>
                </c:pt>
                <c:pt idx="16237">
                  <c:v>-20.30853999999998</c:v>
                </c:pt>
                <c:pt idx="16238">
                  <c:v>-20.24810999999998</c:v>
                </c:pt>
                <c:pt idx="16239">
                  <c:v>-20.19506000000001</c:v>
                </c:pt>
                <c:pt idx="16240">
                  <c:v>-20.13629</c:v>
                </c:pt>
                <c:pt idx="16241">
                  <c:v>-20.07594999999998</c:v>
                </c:pt>
                <c:pt idx="16242">
                  <c:v>-20.01479</c:v>
                </c:pt>
                <c:pt idx="16243">
                  <c:v>-19.95069999999998</c:v>
                </c:pt>
                <c:pt idx="16244">
                  <c:v>-19.91470999999999</c:v>
                </c:pt>
                <c:pt idx="16245">
                  <c:v>-19.86661999999998</c:v>
                </c:pt>
                <c:pt idx="16246">
                  <c:v>-19.84498000000001</c:v>
                </c:pt>
                <c:pt idx="16247">
                  <c:v>-19.84572999999998</c:v>
                </c:pt>
                <c:pt idx="16248">
                  <c:v>-19.83016</c:v>
                </c:pt>
                <c:pt idx="16249">
                  <c:v>-19.80606999999999</c:v>
                </c:pt>
                <c:pt idx="16250">
                  <c:v>-19.78332999999998</c:v>
                </c:pt>
                <c:pt idx="16251">
                  <c:v>-19.72955</c:v>
                </c:pt>
                <c:pt idx="16252">
                  <c:v>-19.68422</c:v>
                </c:pt>
                <c:pt idx="16253">
                  <c:v>-19.64468</c:v>
                </c:pt>
                <c:pt idx="16254">
                  <c:v>-19.59377999999998</c:v>
                </c:pt>
                <c:pt idx="16255">
                  <c:v>-19.54268999999998</c:v>
                </c:pt>
                <c:pt idx="16256">
                  <c:v>-19.48074999999998</c:v>
                </c:pt>
                <c:pt idx="16257">
                  <c:v>-19.44204999999997</c:v>
                </c:pt>
                <c:pt idx="16258">
                  <c:v>-19.40148999999998</c:v>
                </c:pt>
                <c:pt idx="16259">
                  <c:v>-19.34892</c:v>
                </c:pt>
                <c:pt idx="16260">
                  <c:v>-19.31100000000001</c:v>
                </c:pt>
                <c:pt idx="16261">
                  <c:v>-19.28483999999998</c:v>
                </c:pt>
                <c:pt idx="16262">
                  <c:v>-19.24540999999998</c:v>
                </c:pt>
                <c:pt idx="16263">
                  <c:v>-19.20450999999998</c:v>
                </c:pt>
                <c:pt idx="16264">
                  <c:v>-19.14636</c:v>
                </c:pt>
                <c:pt idx="16265">
                  <c:v>-19.08026999999998</c:v>
                </c:pt>
                <c:pt idx="16266">
                  <c:v>-19.02692</c:v>
                </c:pt>
                <c:pt idx="16267">
                  <c:v>-18.99372999999998</c:v>
                </c:pt>
                <c:pt idx="16268">
                  <c:v>-18.94895</c:v>
                </c:pt>
                <c:pt idx="16269">
                  <c:v>-18.93025</c:v>
                </c:pt>
                <c:pt idx="16270">
                  <c:v>-18.91260999999998</c:v>
                </c:pt>
                <c:pt idx="16271">
                  <c:v>-18.90316</c:v>
                </c:pt>
                <c:pt idx="16272">
                  <c:v>-18.89536</c:v>
                </c:pt>
                <c:pt idx="16273">
                  <c:v>-18.86758</c:v>
                </c:pt>
                <c:pt idx="16274">
                  <c:v>-18.85202999999998</c:v>
                </c:pt>
                <c:pt idx="16275">
                  <c:v>-18.83004</c:v>
                </c:pt>
                <c:pt idx="16276">
                  <c:v>-18.81371</c:v>
                </c:pt>
                <c:pt idx="16277">
                  <c:v>-18.79793</c:v>
                </c:pt>
                <c:pt idx="16278">
                  <c:v>-18.77869999999998</c:v>
                </c:pt>
                <c:pt idx="16279">
                  <c:v>-18.7388</c:v>
                </c:pt>
                <c:pt idx="16280">
                  <c:v>-18.68206</c:v>
                </c:pt>
                <c:pt idx="16281">
                  <c:v>-18.62414</c:v>
                </c:pt>
                <c:pt idx="16282">
                  <c:v>-18.55694</c:v>
                </c:pt>
                <c:pt idx="16283">
                  <c:v>-18.49991999999999</c:v>
                </c:pt>
                <c:pt idx="16284">
                  <c:v>-18.46691999999998</c:v>
                </c:pt>
                <c:pt idx="16285">
                  <c:v>-18.42970999999998</c:v>
                </c:pt>
                <c:pt idx="16286">
                  <c:v>-18.43147</c:v>
                </c:pt>
                <c:pt idx="16287">
                  <c:v>-18.41256999999998</c:v>
                </c:pt>
                <c:pt idx="16288">
                  <c:v>-18.39571999999998</c:v>
                </c:pt>
                <c:pt idx="16289">
                  <c:v>-18.42671999999998</c:v>
                </c:pt>
                <c:pt idx="16290">
                  <c:v>-18.41781</c:v>
                </c:pt>
                <c:pt idx="16291">
                  <c:v>-18.38816999999998</c:v>
                </c:pt>
                <c:pt idx="16292">
                  <c:v>-18.35787</c:v>
                </c:pt>
                <c:pt idx="16293">
                  <c:v>-18.32382</c:v>
                </c:pt>
                <c:pt idx="16294">
                  <c:v>-18.27104999999998</c:v>
                </c:pt>
                <c:pt idx="16295">
                  <c:v>-18.22445</c:v>
                </c:pt>
                <c:pt idx="16296">
                  <c:v>-18.16709000000001</c:v>
                </c:pt>
                <c:pt idx="16297">
                  <c:v>-18.12017000000001</c:v>
                </c:pt>
                <c:pt idx="16298">
                  <c:v>-18.07648</c:v>
                </c:pt>
                <c:pt idx="16299">
                  <c:v>-18.02488000000001</c:v>
                </c:pt>
                <c:pt idx="16300">
                  <c:v>-17.99450999999998</c:v>
                </c:pt>
                <c:pt idx="16301">
                  <c:v>-18.03914999999999</c:v>
                </c:pt>
                <c:pt idx="16302">
                  <c:v>-18.058</c:v>
                </c:pt>
                <c:pt idx="16303">
                  <c:v>-18.04878999999998</c:v>
                </c:pt>
                <c:pt idx="16304">
                  <c:v>-18.04473999999998</c:v>
                </c:pt>
                <c:pt idx="16305">
                  <c:v>-18.00431</c:v>
                </c:pt>
                <c:pt idx="16306">
                  <c:v>-17.97105000000001</c:v>
                </c:pt>
                <c:pt idx="16307">
                  <c:v>-17.89444999999998</c:v>
                </c:pt>
                <c:pt idx="16308">
                  <c:v>-17.82436999999999</c:v>
                </c:pt>
                <c:pt idx="16309">
                  <c:v>-17.78909</c:v>
                </c:pt>
                <c:pt idx="16310">
                  <c:v>-17.73447000000001</c:v>
                </c:pt>
                <c:pt idx="16311">
                  <c:v>-17.69415000000001</c:v>
                </c:pt>
                <c:pt idx="16312">
                  <c:v>-17.62143</c:v>
                </c:pt>
                <c:pt idx="16313">
                  <c:v>-17.54351999999998</c:v>
                </c:pt>
                <c:pt idx="16314">
                  <c:v>-17.48007999999998</c:v>
                </c:pt>
                <c:pt idx="16315">
                  <c:v>-17.44717</c:v>
                </c:pt>
                <c:pt idx="16316">
                  <c:v>-17.37488000000001</c:v>
                </c:pt>
                <c:pt idx="16317">
                  <c:v>-17.3303</c:v>
                </c:pt>
                <c:pt idx="16318">
                  <c:v>-17.26871999999997</c:v>
                </c:pt>
                <c:pt idx="16319">
                  <c:v>-17.17993999999999</c:v>
                </c:pt>
                <c:pt idx="16320">
                  <c:v>-17.20042999999998</c:v>
                </c:pt>
                <c:pt idx="16321">
                  <c:v>-17.25340999999998</c:v>
                </c:pt>
                <c:pt idx="16322">
                  <c:v>-17.24927999999998</c:v>
                </c:pt>
                <c:pt idx="16323">
                  <c:v>-17.23726</c:v>
                </c:pt>
                <c:pt idx="16324">
                  <c:v>-17.20043999999998</c:v>
                </c:pt>
                <c:pt idx="16325">
                  <c:v>-17.13896000000001</c:v>
                </c:pt>
                <c:pt idx="16326">
                  <c:v>-17.07506</c:v>
                </c:pt>
                <c:pt idx="16327">
                  <c:v>-17.03862999999998</c:v>
                </c:pt>
                <c:pt idx="16328">
                  <c:v>-16.95962999999998</c:v>
                </c:pt>
                <c:pt idx="16329">
                  <c:v>-16.89396000000001</c:v>
                </c:pt>
                <c:pt idx="16330">
                  <c:v>-16.82559999999998</c:v>
                </c:pt>
                <c:pt idx="16331">
                  <c:v>-16.75997</c:v>
                </c:pt>
                <c:pt idx="16332">
                  <c:v>-16.68052999999998</c:v>
                </c:pt>
                <c:pt idx="16333">
                  <c:v>-16.63320999999999</c:v>
                </c:pt>
                <c:pt idx="16334">
                  <c:v>-16.57912</c:v>
                </c:pt>
                <c:pt idx="16335">
                  <c:v>-16.53184</c:v>
                </c:pt>
                <c:pt idx="16336">
                  <c:v>-16.41581</c:v>
                </c:pt>
                <c:pt idx="16337">
                  <c:v>-16.34197000000001</c:v>
                </c:pt>
                <c:pt idx="16338">
                  <c:v>-16.30939</c:v>
                </c:pt>
                <c:pt idx="16339">
                  <c:v>-16.26625999999998</c:v>
                </c:pt>
                <c:pt idx="16340">
                  <c:v>-16.23058</c:v>
                </c:pt>
                <c:pt idx="16341">
                  <c:v>-16.09965</c:v>
                </c:pt>
                <c:pt idx="16342">
                  <c:v>-16.00982</c:v>
                </c:pt>
                <c:pt idx="16343">
                  <c:v>-15.90927</c:v>
                </c:pt>
                <c:pt idx="16344">
                  <c:v>-15.9088</c:v>
                </c:pt>
                <c:pt idx="16345">
                  <c:v>-15.89125</c:v>
                </c:pt>
                <c:pt idx="16346">
                  <c:v>-15.86688</c:v>
                </c:pt>
                <c:pt idx="16347">
                  <c:v>-15.7782</c:v>
                </c:pt>
                <c:pt idx="16348">
                  <c:v>-15.71368</c:v>
                </c:pt>
                <c:pt idx="16349">
                  <c:v>-15.6708</c:v>
                </c:pt>
                <c:pt idx="16350">
                  <c:v>-15.67096</c:v>
                </c:pt>
                <c:pt idx="16351">
                  <c:v>-15.61715</c:v>
                </c:pt>
                <c:pt idx="16352">
                  <c:v>-15.54255</c:v>
                </c:pt>
                <c:pt idx="16353">
                  <c:v>-15.47349</c:v>
                </c:pt>
                <c:pt idx="16354">
                  <c:v>-15.38295</c:v>
                </c:pt>
                <c:pt idx="16355">
                  <c:v>-15.38704</c:v>
                </c:pt>
                <c:pt idx="16356">
                  <c:v>-15.316</c:v>
                </c:pt>
                <c:pt idx="16357">
                  <c:v>-15.25834</c:v>
                </c:pt>
                <c:pt idx="16358">
                  <c:v>-15.20479</c:v>
                </c:pt>
                <c:pt idx="16359">
                  <c:v>-15.16207</c:v>
                </c:pt>
                <c:pt idx="16360">
                  <c:v>-15.12368</c:v>
                </c:pt>
                <c:pt idx="16361">
                  <c:v>-15.03594</c:v>
                </c:pt>
                <c:pt idx="16362">
                  <c:v>-14.95744</c:v>
                </c:pt>
                <c:pt idx="16363">
                  <c:v>-14.89049</c:v>
                </c:pt>
                <c:pt idx="16364">
                  <c:v>-14.85273000000001</c:v>
                </c:pt>
                <c:pt idx="16365">
                  <c:v>-14.82033</c:v>
                </c:pt>
                <c:pt idx="16366">
                  <c:v>-14.78714</c:v>
                </c:pt>
                <c:pt idx="16367">
                  <c:v>-14.73027</c:v>
                </c:pt>
                <c:pt idx="16368">
                  <c:v>-14.67062</c:v>
                </c:pt>
                <c:pt idx="16369">
                  <c:v>-14.60769</c:v>
                </c:pt>
                <c:pt idx="16370">
                  <c:v>-14.53864</c:v>
                </c:pt>
                <c:pt idx="16371">
                  <c:v>-14.47754</c:v>
                </c:pt>
                <c:pt idx="16372">
                  <c:v>-14.41658</c:v>
                </c:pt>
                <c:pt idx="16373">
                  <c:v>-14.35224</c:v>
                </c:pt>
                <c:pt idx="16374">
                  <c:v>-14.30272</c:v>
                </c:pt>
                <c:pt idx="16375">
                  <c:v>-14.24237</c:v>
                </c:pt>
                <c:pt idx="16376">
                  <c:v>-14.18518</c:v>
                </c:pt>
                <c:pt idx="16377">
                  <c:v>-14.14375</c:v>
                </c:pt>
                <c:pt idx="16378">
                  <c:v>-14.08861</c:v>
                </c:pt>
                <c:pt idx="16379">
                  <c:v>-14.03196</c:v>
                </c:pt>
                <c:pt idx="16380">
                  <c:v>-13.9656</c:v>
                </c:pt>
                <c:pt idx="16381">
                  <c:v>-13.90052</c:v>
                </c:pt>
                <c:pt idx="16382">
                  <c:v>-13.83809</c:v>
                </c:pt>
                <c:pt idx="16383">
                  <c:v>-13.77649</c:v>
                </c:pt>
                <c:pt idx="16384">
                  <c:v>-13.71247</c:v>
                </c:pt>
                <c:pt idx="16385">
                  <c:v>-13.66329</c:v>
                </c:pt>
                <c:pt idx="16386">
                  <c:v>-13.58682</c:v>
                </c:pt>
                <c:pt idx="16387">
                  <c:v>-13.52875</c:v>
                </c:pt>
                <c:pt idx="16388">
                  <c:v>-13.45764</c:v>
                </c:pt>
                <c:pt idx="16389">
                  <c:v>-13.386</c:v>
                </c:pt>
                <c:pt idx="16390">
                  <c:v>-13.32312</c:v>
                </c:pt>
                <c:pt idx="16391">
                  <c:v>-13.2572</c:v>
                </c:pt>
                <c:pt idx="16392">
                  <c:v>-13.19582</c:v>
                </c:pt>
                <c:pt idx="16393">
                  <c:v>-13.14764</c:v>
                </c:pt>
                <c:pt idx="16394">
                  <c:v>-13.07042</c:v>
                </c:pt>
                <c:pt idx="16395">
                  <c:v>-12.99494</c:v>
                </c:pt>
                <c:pt idx="16396">
                  <c:v>-12.94879</c:v>
                </c:pt>
                <c:pt idx="16397">
                  <c:v>-12.87292</c:v>
                </c:pt>
                <c:pt idx="16398">
                  <c:v>-12.81149</c:v>
                </c:pt>
                <c:pt idx="16399">
                  <c:v>-12.7399</c:v>
                </c:pt>
                <c:pt idx="16400">
                  <c:v>-12.66236</c:v>
                </c:pt>
                <c:pt idx="16401">
                  <c:v>-12.60769</c:v>
                </c:pt>
                <c:pt idx="16402">
                  <c:v>-12.5465</c:v>
                </c:pt>
                <c:pt idx="16403">
                  <c:v>-12.4765</c:v>
                </c:pt>
                <c:pt idx="16404">
                  <c:v>-12.41864</c:v>
                </c:pt>
                <c:pt idx="16405">
                  <c:v>-12.36134</c:v>
                </c:pt>
                <c:pt idx="16406">
                  <c:v>-12.29632</c:v>
                </c:pt>
                <c:pt idx="16407">
                  <c:v>-12.26451</c:v>
                </c:pt>
                <c:pt idx="16408">
                  <c:v>-12.21814</c:v>
                </c:pt>
                <c:pt idx="16409">
                  <c:v>-12.182</c:v>
                </c:pt>
                <c:pt idx="16410">
                  <c:v>-12.14343</c:v>
                </c:pt>
                <c:pt idx="16411">
                  <c:v>-12.10677</c:v>
                </c:pt>
                <c:pt idx="16412">
                  <c:v>-12.05383</c:v>
                </c:pt>
                <c:pt idx="16413">
                  <c:v>-12.01898</c:v>
                </c:pt>
                <c:pt idx="16414">
                  <c:v>-11.95867</c:v>
                </c:pt>
                <c:pt idx="16415">
                  <c:v>-11.89227</c:v>
                </c:pt>
                <c:pt idx="16416">
                  <c:v>-11.84178</c:v>
                </c:pt>
                <c:pt idx="16417">
                  <c:v>-11.78735</c:v>
                </c:pt>
                <c:pt idx="16418">
                  <c:v>-11.73673</c:v>
                </c:pt>
                <c:pt idx="16419">
                  <c:v>-11.718</c:v>
                </c:pt>
                <c:pt idx="16420">
                  <c:v>-11.69394</c:v>
                </c:pt>
                <c:pt idx="16421">
                  <c:v>-11.64521</c:v>
                </c:pt>
                <c:pt idx="16422">
                  <c:v>-11.58957</c:v>
                </c:pt>
                <c:pt idx="16423">
                  <c:v>-11.52662</c:v>
                </c:pt>
                <c:pt idx="16424">
                  <c:v>-11.46545000000001</c:v>
                </c:pt>
                <c:pt idx="16425">
                  <c:v>-11.4081</c:v>
                </c:pt>
                <c:pt idx="16426">
                  <c:v>-11.34459</c:v>
                </c:pt>
                <c:pt idx="16427">
                  <c:v>-11.27843</c:v>
                </c:pt>
                <c:pt idx="16428">
                  <c:v>-11.22292</c:v>
                </c:pt>
                <c:pt idx="16429">
                  <c:v>-11.16266</c:v>
                </c:pt>
                <c:pt idx="16430">
                  <c:v>-11.0948</c:v>
                </c:pt>
                <c:pt idx="16431">
                  <c:v>-11.01223</c:v>
                </c:pt>
                <c:pt idx="16432">
                  <c:v>-10.93344</c:v>
                </c:pt>
                <c:pt idx="16433">
                  <c:v>-10.8535</c:v>
                </c:pt>
                <c:pt idx="16434">
                  <c:v>-10.78443</c:v>
                </c:pt>
                <c:pt idx="16435">
                  <c:v>-10.7146</c:v>
                </c:pt>
                <c:pt idx="16436">
                  <c:v>-10.64745</c:v>
                </c:pt>
                <c:pt idx="16437">
                  <c:v>-10.58995</c:v>
                </c:pt>
                <c:pt idx="16438">
                  <c:v>-10.52479</c:v>
                </c:pt>
                <c:pt idx="16439">
                  <c:v>-10.46175</c:v>
                </c:pt>
                <c:pt idx="16440">
                  <c:v>-10.38861</c:v>
                </c:pt>
                <c:pt idx="16441">
                  <c:v>-10.32237</c:v>
                </c:pt>
                <c:pt idx="16442">
                  <c:v>-10.25892</c:v>
                </c:pt>
                <c:pt idx="16443">
                  <c:v>-10.19035</c:v>
                </c:pt>
                <c:pt idx="16444">
                  <c:v>-10.13541</c:v>
                </c:pt>
                <c:pt idx="16445">
                  <c:v>-10.08725</c:v>
                </c:pt>
                <c:pt idx="16446">
                  <c:v>-10.0392</c:v>
                </c:pt>
                <c:pt idx="16447">
                  <c:v>-9.996720000000001</c:v>
                </c:pt>
                <c:pt idx="16448">
                  <c:v>-9.948201999999998</c:v>
                </c:pt>
                <c:pt idx="16449">
                  <c:v>-9.921160999999997</c:v>
                </c:pt>
                <c:pt idx="16450">
                  <c:v>-9.934169999999998</c:v>
                </c:pt>
                <c:pt idx="16451">
                  <c:v>-9.915044000000005</c:v>
                </c:pt>
                <c:pt idx="16452">
                  <c:v>-9.852125000000002</c:v>
                </c:pt>
                <c:pt idx="16453">
                  <c:v>-9.764532000000002</c:v>
                </c:pt>
                <c:pt idx="16454">
                  <c:v>-9.685627</c:v>
                </c:pt>
                <c:pt idx="16455">
                  <c:v>-9.599296</c:v>
                </c:pt>
                <c:pt idx="16456">
                  <c:v>-9.505914</c:v>
                </c:pt>
                <c:pt idx="16457">
                  <c:v>-9.465125</c:v>
                </c:pt>
                <c:pt idx="16458">
                  <c:v>-9.43759</c:v>
                </c:pt>
                <c:pt idx="16459">
                  <c:v>-9.398249000000001</c:v>
                </c:pt>
                <c:pt idx="16460">
                  <c:v>-9.347602</c:v>
                </c:pt>
                <c:pt idx="16461">
                  <c:v>-9.292834000000002</c:v>
                </c:pt>
                <c:pt idx="16462">
                  <c:v>-9.253895</c:v>
                </c:pt>
                <c:pt idx="16463">
                  <c:v>-9.270145000000001</c:v>
                </c:pt>
                <c:pt idx="16464">
                  <c:v>-9.284387000000001</c:v>
                </c:pt>
                <c:pt idx="16465">
                  <c:v>-9.266285000000003</c:v>
                </c:pt>
                <c:pt idx="16466">
                  <c:v>-9.237008999999998</c:v>
                </c:pt>
                <c:pt idx="16467">
                  <c:v>-9.184700999999998</c:v>
                </c:pt>
                <c:pt idx="16468">
                  <c:v>-9.145014</c:v>
                </c:pt>
                <c:pt idx="16469">
                  <c:v>-9.090693000000003</c:v>
                </c:pt>
                <c:pt idx="16470">
                  <c:v>-9.034944</c:v>
                </c:pt>
                <c:pt idx="16471">
                  <c:v>-8.964862</c:v>
                </c:pt>
                <c:pt idx="16472">
                  <c:v>-8.902162</c:v>
                </c:pt>
                <c:pt idx="16473">
                  <c:v>-8.884112</c:v>
                </c:pt>
                <c:pt idx="16474">
                  <c:v>-8.856834000000006</c:v>
                </c:pt>
                <c:pt idx="16475">
                  <c:v>-8.822765</c:v>
                </c:pt>
                <c:pt idx="16476">
                  <c:v>-8.794351999999998</c:v>
                </c:pt>
                <c:pt idx="16477">
                  <c:v>-8.775070000000001</c:v>
                </c:pt>
                <c:pt idx="16478">
                  <c:v>-8.737747999999997</c:v>
                </c:pt>
                <c:pt idx="16479">
                  <c:v>-8.688690000000001</c:v>
                </c:pt>
                <c:pt idx="16480">
                  <c:v>-8.653260000000001</c:v>
                </c:pt>
                <c:pt idx="16481">
                  <c:v>-8.644286999999998</c:v>
                </c:pt>
                <c:pt idx="16482">
                  <c:v>-8.636977999999997</c:v>
                </c:pt>
                <c:pt idx="16483">
                  <c:v>-8.604771999999998</c:v>
                </c:pt>
                <c:pt idx="16484">
                  <c:v>-8.570414000000004</c:v>
                </c:pt>
                <c:pt idx="16485">
                  <c:v>-8.523522</c:v>
                </c:pt>
                <c:pt idx="16486">
                  <c:v>-8.463316</c:v>
                </c:pt>
                <c:pt idx="16487">
                  <c:v>-8.39676</c:v>
                </c:pt>
                <c:pt idx="16488">
                  <c:v>-8.319790000000004</c:v>
                </c:pt>
                <c:pt idx="16489">
                  <c:v>-8.257954</c:v>
                </c:pt>
                <c:pt idx="16490">
                  <c:v>-8.191039</c:v>
                </c:pt>
                <c:pt idx="16491">
                  <c:v>-8.153879000000001</c:v>
                </c:pt>
                <c:pt idx="16492">
                  <c:v>-8.122475000000001</c:v>
                </c:pt>
                <c:pt idx="16493">
                  <c:v>-8.135647</c:v>
                </c:pt>
                <c:pt idx="16494">
                  <c:v>-8.147500000000001</c:v>
                </c:pt>
                <c:pt idx="16495">
                  <c:v>-8.112919</c:v>
                </c:pt>
                <c:pt idx="16496">
                  <c:v>-8.066093</c:v>
                </c:pt>
                <c:pt idx="16497">
                  <c:v>-8.023858000000001</c:v>
                </c:pt>
                <c:pt idx="16498">
                  <c:v>-7.970977</c:v>
                </c:pt>
                <c:pt idx="16499">
                  <c:v>-7.939676000000003</c:v>
                </c:pt>
                <c:pt idx="16500">
                  <c:v>-7.899984999999996</c:v>
                </c:pt>
                <c:pt idx="16501">
                  <c:v>-7.839266000000002</c:v>
                </c:pt>
                <c:pt idx="16502">
                  <c:v>-7.767477999999997</c:v>
                </c:pt>
                <c:pt idx="16503">
                  <c:v>-7.683831999999997</c:v>
                </c:pt>
                <c:pt idx="16504">
                  <c:v>-7.606868</c:v>
                </c:pt>
                <c:pt idx="16505">
                  <c:v>-7.548813999999997</c:v>
                </c:pt>
                <c:pt idx="16506">
                  <c:v>-7.495252</c:v>
                </c:pt>
                <c:pt idx="16507">
                  <c:v>-7.442204</c:v>
                </c:pt>
                <c:pt idx="16508">
                  <c:v>-7.393904999999996</c:v>
                </c:pt>
                <c:pt idx="16509">
                  <c:v>-7.328523999999997</c:v>
                </c:pt>
                <c:pt idx="16510">
                  <c:v>-7.271219000000002</c:v>
                </c:pt>
                <c:pt idx="16511">
                  <c:v>-7.211946</c:v>
                </c:pt>
                <c:pt idx="16512">
                  <c:v>-7.149588999999997</c:v>
                </c:pt>
                <c:pt idx="16513">
                  <c:v>-7.065860999999997</c:v>
                </c:pt>
                <c:pt idx="16514">
                  <c:v>-6.98855</c:v>
                </c:pt>
                <c:pt idx="16515">
                  <c:v>-6.943542</c:v>
                </c:pt>
                <c:pt idx="16516">
                  <c:v>-6.857280999999998</c:v>
                </c:pt>
                <c:pt idx="16517">
                  <c:v>-6.795064</c:v>
                </c:pt>
                <c:pt idx="16518">
                  <c:v>-6.728097</c:v>
                </c:pt>
                <c:pt idx="16519">
                  <c:v>-6.653458999999997</c:v>
                </c:pt>
                <c:pt idx="16520">
                  <c:v>-6.582463</c:v>
                </c:pt>
                <c:pt idx="16521">
                  <c:v>-6.521407</c:v>
                </c:pt>
                <c:pt idx="16522">
                  <c:v>-6.452172</c:v>
                </c:pt>
                <c:pt idx="16523">
                  <c:v>-6.387531999999996</c:v>
                </c:pt>
                <c:pt idx="16524">
                  <c:v>-6.330474999999997</c:v>
                </c:pt>
                <c:pt idx="16525">
                  <c:v>-6.292837999999997</c:v>
                </c:pt>
                <c:pt idx="16526">
                  <c:v>-6.238723000000001</c:v>
                </c:pt>
                <c:pt idx="16527">
                  <c:v>-6.185233</c:v>
                </c:pt>
                <c:pt idx="16528">
                  <c:v>-6.108441</c:v>
                </c:pt>
                <c:pt idx="16529">
                  <c:v>-6.031462000000002</c:v>
                </c:pt>
                <c:pt idx="16530">
                  <c:v>-5.94159</c:v>
                </c:pt>
                <c:pt idx="16531">
                  <c:v>-5.866957999999998</c:v>
                </c:pt>
                <c:pt idx="16532">
                  <c:v>-5.786121</c:v>
                </c:pt>
                <c:pt idx="16533">
                  <c:v>-5.725101999999997</c:v>
                </c:pt>
                <c:pt idx="16534">
                  <c:v>-5.657049999999997</c:v>
                </c:pt>
                <c:pt idx="16535">
                  <c:v>-5.593744</c:v>
                </c:pt>
                <c:pt idx="16536">
                  <c:v>-5.534062</c:v>
                </c:pt>
                <c:pt idx="16537">
                  <c:v>-5.460647</c:v>
                </c:pt>
                <c:pt idx="16538">
                  <c:v>-5.397951999999996</c:v>
                </c:pt>
                <c:pt idx="16539">
                  <c:v>-5.33102</c:v>
                </c:pt>
                <c:pt idx="16540">
                  <c:v>-5.252163</c:v>
                </c:pt>
                <c:pt idx="16541">
                  <c:v>-5.181837999999997</c:v>
                </c:pt>
                <c:pt idx="16542">
                  <c:v>-5.112964999999996</c:v>
                </c:pt>
                <c:pt idx="16543">
                  <c:v>-5.041661000000003</c:v>
                </c:pt>
                <c:pt idx="16544">
                  <c:v>-4.982369000000002</c:v>
                </c:pt>
                <c:pt idx="16545">
                  <c:v>-4.915695</c:v>
                </c:pt>
                <c:pt idx="16546">
                  <c:v>-4.848486999999998</c:v>
                </c:pt>
                <c:pt idx="16547">
                  <c:v>-4.780901</c:v>
                </c:pt>
                <c:pt idx="16548">
                  <c:v>-4.715910999999996</c:v>
                </c:pt>
                <c:pt idx="16549">
                  <c:v>-4.649087999999997</c:v>
                </c:pt>
                <c:pt idx="16550">
                  <c:v>-4.5815</c:v>
                </c:pt>
                <c:pt idx="16551">
                  <c:v>-4.510532999999997</c:v>
                </c:pt>
                <c:pt idx="16552">
                  <c:v>-4.433466000000001</c:v>
                </c:pt>
                <c:pt idx="16553">
                  <c:v>-4.363563</c:v>
                </c:pt>
                <c:pt idx="16554">
                  <c:v>-4.291695</c:v>
                </c:pt>
                <c:pt idx="16555">
                  <c:v>-4.218494999999997</c:v>
                </c:pt>
                <c:pt idx="16556">
                  <c:v>-4.157191999999997</c:v>
                </c:pt>
                <c:pt idx="16557">
                  <c:v>-4.086707</c:v>
                </c:pt>
                <c:pt idx="16558">
                  <c:v>-4.022731999999998</c:v>
                </c:pt>
                <c:pt idx="16559">
                  <c:v>-3.971973999999999</c:v>
                </c:pt>
                <c:pt idx="16560">
                  <c:v>-3.928789</c:v>
                </c:pt>
                <c:pt idx="16561">
                  <c:v>-3.878978999999998</c:v>
                </c:pt>
                <c:pt idx="16562">
                  <c:v>-3.828468999999998</c:v>
                </c:pt>
                <c:pt idx="16563">
                  <c:v>-3.783169000000001</c:v>
                </c:pt>
                <c:pt idx="16564">
                  <c:v>-3.733149</c:v>
                </c:pt>
                <c:pt idx="16565">
                  <c:v>-3.678233</c:v>
                </c:pt>
                <c:pt idx="16566">
                  <c:v>-3.620423</c:v>
                </c:pt>
                <c:pt idx="16567">
                  <c:v>-3.552898999999998</c:v>
                </c:pt>
                <c:pt idx="16568">
                  <c:v>-3.482191</c:v>
                </c:pt>
                <c:pt idx="16569">
                  <c:v>-3.42117</c:v>
                </c:pt>
                <c:pt idx="16570">
                  <c:v>-3.364464999999999</c:v>
                </c:pt>
                <c:pt idx="16571">
                  <c:v>-3.300228</c:v>
                </c:pt>
                <c:pt idx="16572">
                  <c:v>-3.24447</c:v>
                </c:pt>
                <c:pt idx="16573">
                  <c:v>-3.170221</c:v>
                </c:pt>
                <c:pt idx="16574">
                  <c:v>-3.106098999999999</c:v>
                </c:pt>
                <c:pt idx="16575">
                  <c:v>-3.026207999999999</c:v>
                </c:pt>
                <c:pt idx="16576">
                  <c:v>-2.947016</c:v>
                </c:pt>
                <c:pt idx="16577">
                  <c:v>-2.868333</c:v>
                </c:pt>
                <c:pt idx="16578">
                  <c:v>-2.801409999999998</c:v>
                </c:pt>
                <c:pt idx="16579">
                  <c:v>-2.736847999999998</c:v>
                </c:pt>
                <c:pt idx="16580">
                  <c:v>-2.682253999999998</c:v>
                </c:pt>
                <c:pt idx="16581">
                  <c:v>-2.612494999999999</c:v>
                </c:pt>
                <c:pt idx="16582">
                  <c:v>-2.547854</c:v>
                </c:pt>
                <c:pt idx="16583">
                  <c:v>-2.472355999999998</c:v>
                </c:pt>
                <c:pt idx="16584">
                  <c:v>-2.402584</c:v>
                </c:pt>
                <c:pt idx="16585">
                  <c:v>-2.352759999999998</c:v>
                </c:pt>
                <c:pt idx="16586">
                  <c:v>-2.285666</c:v>
                </c:pt>
                <c:pt idx="16587">
                  <c:v>-2.216594</c:v>
                </c:pt>
                <c:pt idx="16588">
                  <c:v>-2.131055999999998</c:v>
                </c:pt>
                <c:pt idx="16589">
                  <c:v>-2.098148999999998</c:v>
                </c:pt>
                <c:pt idx="16590">
                  <c:v>-2.019882999999998</c:v>
                </c:pt>
                <c:pt idx="16591">
                  <c:v>-2.032856999999997</c:v>
                </c:pt>
                <c:pt idx="16592">
                  <c:v>-2.092528999999999</c:v>
                </c:pt>
                <c:pt idx="16593">
                  <c:v>-2.192384</c:v>
                </c:pt>
                <c:pt idx="16594">
                  <c:v>-2.095995</c:v>
                </c:pt>
                <c:pt idx="16595">
                  <c:v>-2.047365</c:v>
                </c:pt>
                <c:pt idx="16596">
                  <c:v>-1.999208</c:v>
                </c:pt>
                <c:pt idx="16597">
                  <c:v>-2.038045999999998</c:v>
                </c:pt>
                <c:pt idx="16598">
                  <c:v>-2.178367</c:v>
                </c:pt>
                <c:pt idx="16599">
                  <c:v>-2.29325</c:v>
                </c:pt>
                <c:pt idx="16600">
                  <c:v>-2.3934</c:v>
                </c:pt>
                <c:pt idx="16601">
                  <c:v>-2.507019</c:v>
                </c:pt>
                <c:pt idx="16602">
                  <c:v>-2.593739</c:v>
                </c:pt>
                <c:pt idx="16603">
                  <c:v>-2.764707000000001</c:v>
                </c:pt>
                <c:pt idx="16604">
                  <c:v>-2.938635999999998</c:v>
                </c:pt>
                <c:pt idx="16605">
                  <c:v>-3.029135</c:v>
                </c:pt>
                <c:pt idx="16606">
                  <c:v>-2.993555999999999</c:v>
                </c:pt>
                <c:pt idx="16607">
                  <c:v>-2.866095999999998</c:v>
                </c:pt>
                <c:pt idx="16608">
                  <c:v>-2.791123</c:v>
                </c:pt>
                <c:pt idx="16609">
                  <c:v>-2.739794</c:v>
                </c:pt>
                <c:pt idx="16610">
                  <c:v>-2.754006</c:v>
                </c:pt>
                <c:pt idx="16611">
                  <c:v>-2.775084</c:v>
                </c:pt>
                <c:pt idx="16612">
                  <c:v>-2.821912999999999</c:v>
                </c:pt>
                <c:pt idx="16613">
                  <c:v>-2.757213</c:v>
                </c:pt>
                <c:pt idx="16614">
                  <c:v>-2.446198</c:v>
                </c:pt>
                <c:pt idx="16615">
                  <c:v>-2.284763</c:v>
                </c:pt>
                <c:pt idx="16616">
                  <c:v>-2.319194</c:v>
                </c:pt>
                <c:pt idx="16617">
                  <c:v>-2.188848</c:v>
                </c:pt>
                <c:pt idx="16618">
                  <c:v>-2.04298</c:v>
                </c:pt>
                <c:pt idx="16619">
                  <c:v>-2.042243999999998</c:v>
                </c:pt>
                <c:pt idx="16620">
                  <c:v>-2.095762999999998</c:v>
                </c:pt>
                <c:pt idx="16621">
                  <c:v>-2.174796</c:v>
                </c:pt>
                <c:pt idx="16622">
                  <c:v>-2.226523</c:v>
                </c:pt>
                <c:pt idx="16623">
                  <c:v>-2.211856999999998</c:v>
                </c:pt>
                <c:pt idx="16624">
                  <c:v>-2.161623</c:v>
                </c:pt>
                <c:pt idx="16625">
                  <c:v>-2.130325</c:v>
                </c:pt>
                <c:pt idx="16626">
                  <c:v>-2.162255999999998</c:v>
                </c:pt>
                <c:pt idx="16627">
                  <c:v>-2.195049999999998</c:v>
                </c:pt>
                <c:pt idx="16628">
                  <c:v>-2.16995</c:v>
                </c:pt>
                <c:pt idx="16629">
                  <c:v>-2.140695</c:v>
                </c:pt>
                <c:pt idx="16630">
                  <c:v>-2.075652999999998</c:v>
                </c:pt>
                <c:pt idx="16631">
                  <c:v>-1.995965</c:v>
                </c:pt>
                <c:pt idx="16632">
                  <c:v>-1.900436</c:v>
                </c:pt>
                <c:pt idx="16633">
                  <c:v>-1.831185</c:v>
                </c:pt>
                <c:pt idx="16634">
                  <c:v>-1.781838</c:v>
                </c:pt>
                <c:pt idx="16635">
                  <c:v>-1.728806</c:v>
                </c:pt>
                <c:pt idx="16636">
                  <c:v>-1.664273</c:v>
                </c:pt>
                <c:pt idx="16637">
                  <c:v>-1.586299</c:v>
                </c:pt>
                <c:pt idx="16638">
                  <c:v>-1.54589</c:v>
                </c:pt>
                <c:pt idx="16639">
                  <c:v>-1.484255</c:v>
                </c:pt>
                <c:pt idx="16640">
                  <c:v>-1.440518</c:v>
                </c:pt>
                <c:pt idx="16641">
                  <c:v>-1.371051</c:v>
                </c:pt>
                <c:pt idx="16642">
                  <c:v>-1.323720999999999</c:v>
                </c:pt>
                <c:pt idx="16643">
                  <c:v>-1.248714</c:v>
                </c:pt>
                <c:pt idx="16644">
                  <c:v>-1.18971</c:v>
                </c:pt>
                <c:pt idx="16645">
                  <c:v>-1.120205</c:v>
                </c:pt>
                <c:pt idx="16646">
                  <c:v>-1.050476</c:v>
                </c:pt>
                <c:pt idx="16647">
                  <c:v>-0.9793965</c:v>
                </c:pt>
                <c:pt idx="16648">
                  <c:v>-0.9205992</c:v>
                </c:pt>
                <c:pt idx="16649">
                  <c:v>-0.8754119</c:v>
                </c:pt>
                <c:pt idx="16650">
                  <c:v>-0.8217313</c:v>
                </c:pt>
                <c:pt idx="16651">
                  <c:v>-0.7512038</c:v>
                </c:pt>
                <c:pt idx="16652">
                  <c:v>-0.7137824</c:v>
                </c:pt>
                <c:pt idx="16653">
                  <c:v>-0.6341705</c:v>
                </c:pt>
                <c:pt idx="16654">
                  <c:v>-0.5616836</c:v>
                </c:pt>
                <c:pt idx="16655">
                  <c:v>-0.5258821</c:v>
                </c:pt>
                <c:pt idx="16656">
                  <c:v>-0.4771151</c:v>
                </c:pt>
                <c:pt idx="16657">
                  <c:v>-0.3944367</c:v>
                </c:pt>
                <c:pt idx="16658">
                  <c:v>-0.2795279</c:v>
                </c:pt>
                <c:pt idx="16659">
                  <c:v>-0.210194</c:v>
                </c:pt>
                <c:pt idx="16660">
                  <c:v>-0.2426622</c:v>
                </c:pt>
                <c:pt idx="16661">
                  <c:v>-0.08824778</c:v>
                </c:pt>
                <c:pt idx="16662">
                  <c:v>-0.03080125</c:v>
                </c:pt>
                <c:pt idx="16663">
                  <c:v>0.02941656</c:v>
                </c:pt>
                <c:pt idx="16664">
                  <c:v>0.05830188</c:v>
                </c:pt>
                <c:pt idx="16665">
                  <c:v>0.1116398</c:v>
                </c:pt>
                <c:pt idx="16666">
                  <c:v>0.2637921</c:v>
                </c:pt>
                <c:pt idx="16667">
                  <c:v>0.2997417</c:v>
                </c:pt>
                <c:pt idx="16668">
                  <c:v>0.3753124</c:v>
                </c:pt>
                <c:pt idx="16669">
                  <c:v>0.5068259</c:v>
                </c:pt>
                <c:pt idx="16670">
                  <c:v>0.5723869</c:v>
                </c:pt>
                <c:pt idx="16671">
                  <c:v>0.6203184</c:v>
                </c:pt>
                <c:pt idx="16672">
                  <c:v>0.6277792</c:v>
                </c:pt>
                <c:pt idx="16673">
                  <c:v>0.7175749</c:v>
                </c:pt>
                <c:pt idx="16674">
                  <c:v>0.8389853</c:v>
                </c:pt>
                <c:pt idx="16675">
                  <c:v>0.9577887</c:v>
                </c:pt>
                <c:pt idx="16676">
                  <c:v>1.029169999999999</c:v>
                </c:pt>
                <c:pt idx="16677">
                  <c:v>1.072487</c:v>
                </c:pt>
                <c:pt idx="16678">
                  <c:v>1.177452</c:v>
                </c:pt>
                <c:pt idx="16679">
                  <c:v>1.286803</c:v>
                </c:pt>
                <c:pt idx="16680">
                  <c:v>1.406223999999999</c:v>
                </c:pt>
                <c:pt idx="16681">
                  <c:v>1.323129999999999</c:v>
                </c:pt>
                <c:pt idx="16682">
                  <c:v>1.390936</c:v>
                </c:pt>
                <c:pt idx="16683">
                  <c:v>1.420768</c:v>
                </c:pt>
                <c:pt idx="16684">
                  <c:v>1.563021999999999</c:v>
                </c:pt>
                <c:pt idx="16685">
                  <c:v>1.591197</c:v>
                </c:pt>
                <c:pt idx="16686">
                  <c:v>1.629587</c:v>
                </c:pt>
                <c:pt idx="16687">
                  <c:v>1.706585</c:v>
                </c:pt>
                <c:pt idx="16688">
                  <c:v>1.871091</c:v>
                </c:pt>
                <c:pt idx="16689">
                  <c:v>1.895896</c:v>
                </c:pt>
                <c:pt idx="16690">
                  <c:v>2.064505</c:v>
                </c:pt>
                <c:pt idx="16691">
                  <c:v>1.975047</c:v>
                </c:pt>
                <c:pt idx="16692">
                  <c:v>2.102253999999999</c:v>
                </c:pt>
                <c:pt idx="16693">
                  <c:v>2.256972999999999</c:v>
                </c:pt>
                <c:pt idx="16694">
                  <c:v>2.163036000000001</c:v>
                </c:pt>
                <c:pt idx="16695">
                  <c:v>2.3884</c:v>
                </c:pt>
                <c:pt idx="16696">
                  <c:v>2.366941999999998</c:v>
                </c:pt>
                <c:pt idx="16697">
                  <c:v>2.381537</c:v>
                </c:pt>
                <c:pt idx="16698">
                  <c:v>2.457986</c:v>
                </c:pt>
                <c:pt idx="16699">
                  <c:v>2.606817999999999</c:v>
                </c:pt>
                <c:pt idx="16700">
                  <c:v>2.7396</c:v>
                </c:pt>
                <c:pt idx="16701">
                  <c:v>2.872313999999998</c:v>
                </c:pt>
                <c:pt idx="16702">
                  <c:v>2.754446999999998</c:v>
                </c:pt>
                <c:pt idx="16703">
                  <c:v>2.784048</c:v>
                </c:pt>
                <c:pt idx="16704">
                  <c:v>2.864819999999999</c:v>
                </c:pt>
                <c:pt idx="16705">
                  <c:v>2.94001</c:v>
                </c:pt>
                <c:pt idx="16706">
                  <c:v>2.929126</c:v>
                </c:pt>
                <c:pt idx="16707">
                  <c:v>2.999951999999999</c:v>
                </c:pt>
                <c:pt idx="16708">
                  <c:v>3.050555999999998</c:v>
                </c:pt>
                <c:pt idx="16709">
                  <c:v>3.112699999999998</c:v>
                </c:pt>
                <c:pt idx="16710">
                  <c:v>3.198583</c:v>
                </c:pt>
                <c:pt idx="16711">
                  <c:v>3.308999</c:v>
                </c:pt>
                <c:pt idx="16712">
                  <c:v>3.282731000000001</c:v>
                </c:pt>
                <c:pt idx="16713">
                  <c:v>3.239365</c:v>
                </c:pt>
                <c:pt idx="16714">
                  <c:v>3.275716</c:v>
                </c:pt>
                <c:pt idx="16715">
                  <c:v>3.216437</c:v>
                </c:pt>
                <c:pt idx="16716">
                  <c:v>3.173127000000001</c:v>
                </c:pt>
                <c:pt idx="16717">
                  <c:v>3.207151000000001</c:v>
                </c:pt>
                <c:pt idx="16718">
                  <c:v>3.210641999999999</c:v>
                </c:pt>
                <c:pt idx="16719">
                  <c:v>3.21387</c:v>
                </c:pt>
                <c:pt idx="16720">
                  <c:v>3.254734000000001</c:v>
                </c:pt>
                <c:pt idx="16721">
                  <c:v>3.330187</c:v>
                </c:pt>
                <c:pt idx="16722">
                  <c:v>3.464775</c:v>
                </c:pt>
                <c:pt idx="16723">
                  <c:v>3.396983999999998</c:v>
                </c:pt>
                <c:pt idx="16724">
                  <c:v>3.476683999999998</c:v>
                </c:pt>
                <c:pt idx="16725">
                  <c:v>3.535846999999998</c:v>
                </c:pt>
                <c:pt idx="16726">
                  <c:v>3.385698999999998</c:v>
                </c:pt>
                <c:pt idx="16727">
                  <c:v>3.447454</c:v>
                </c:pt>
                <c:pt idx="16728">
                  <c:v>3.485317</c:v>
                </c:pt>
                <c:pt idx="16729">
                  <c:v>3.522337</c:v>
                </c:pt>
                <c:pt idx="16730">
                  <c:v>3.495095999999998</c:v>
                </c:pt>
                <c:pt idx="16731">
                  <c:v>3.421697</c:v>
                </c:pt>
                <c:pt idx="16732">
                  <c:v>3.491350999999998</c:v>
                </c:pt>
                <c:pt idx="16733">
                  <c:v>3.405651999999999</c:v>
                </c:pt>
                <c:pt idx="16734">
                  <c:v>3.50518</c:v>
                </c:pt>
                <c:pt idx="16735">
                  <c:v>3.498372</c:v>
                </c:pt>
                <c:pt idx="16736">
                  <c:v>3.515824999999999</c:v>
                </c:pt>
                <c:pt idx="16737">
                  <c:v>3.487278</c:v>
                </c:pt>
                <c:pt idx="16738">
                  <c:v>3.555292</c:v>
                </c:pt>
                <c:pt idx="16739">
                  <c:v>3.619161</c:v>
                </c:pt>
                <c:pt idx="16740">
                  <c:v>3.593607</c:v>
                </c:pt>
                <c:pt idx="16741">
                  <c:v>3.616169999999998</c:v>
                </c:pt>
                <c:pt idx="16742">
                  <c:v>3.581748</c:v>
                </c:pt>
                <c:pt idx="16743">
                  <c:v>3.676035</c:v>
                </c:pt>
                <c:pt idx="16744">
                  <c:v>3.512006999999998</c:v>
                </c:pt>
                <c:pt idx="16745">
                  <c:v>3.517177</c:v>
                </c:pt>
                <c:pt idx="16746">
                  <c:v>3.480721000000001</c:v>
                </c:pt>
                <c:pt idx="16747">
                  <c:v>3.455137</c:v>
                </c:pt>
                <c:pt idx="16748">
                  <c:v>3.492656999999997</c:v>
                </c:pt>
                <c:pt idx="16749">
                  <c:v>3.530902</c:v>
                </c:pt>
                <c:pt idx="16750">
                  <c:v>3.575959999999998</c:v>
                </c:pt>
                <c:pt idx="16751">
                  <c:v>3.645668999999998</c:v>
                </c:pt>
                <c:pt idx="16752">
                  <c:v>3.526047999999999</c:v>
                </c:pt>
                <c:pt idx="16753">
                  <c:v>3.576098999999998</c:v>
                </c:pt>
                <c:pt idx="16754">
                  <c:v>3.491250999999998</c:v>
                </c:pt>
                <c:pt idx="16755">
                  <c:v>3.568736</c:v>
                </c:pt>
                <c:pt idx="16756">
                  <c:v>3.632172</c:v>
                </c:pt>
                <c:pt idx="16757">
                  <c:v>3.612097999999999</c:v>
                </c:pt>
                <c:pt idx="16758">
                  <c:v>3.526905999999999</c:v>
                </c:pt>
                <c:pt idx="16759">
                  <c:v>3.507898</c:v>
                </c:pt>
                <c:pt idx="16760">
                  <c:v>3.555429999999999</c:v>
                </c:pt>
                <c:pt idx="16761">
                  <c:v>3.549307</c:v>
                </c:pt>
                <c:pt idx="16762">
                  <c:v>3.522884999999999</c:v>
                </c:pt>
                <c:pt idx="16763">
                  <c:v>3.518259999999998</c:v>
                </c:pt>
                <c:pt idx="16764">
                  <c:v>3.477352999999999</c:v>
                </c:pt>
                <c:pt idx="16765">
                  <c:v>3.500193</c:v>
                </c:pt>
                <c:pt idx="16766">
                  <c:v>3.488797</c:v>
                </c:pt>
                <c:pt idx="16767">
                  <c:v>3.486522</c:v>
                </c:pt>
                <c:pt idx="16768">
                  <c:v>3.584907</c:v>
                </c:pt>
                <c:pt idx="16769">
                  <c:v>3.498077999999999</c:v>
                </c:pt>
                <c:pt idx="16770">
                  <c:v>3.523035</c:v>
                </c:pt>
                <c:pt idx="16771">
                  <c:v>3.704313000000001</c:v>
                </c:pt>
                <c:pt idx="16772">
                  <c:v>3.612616999999998</c:v>
                </c:pt>
                <c:pt idx="16773">
                  <c:v>3.500602</c:v>
                </c:pt>
                <c:pt idx="16774">
                  <c:v>3.471928999999998</c:v>
                </c:pt>
                <c:pt idx="16775">
                  <c:v>3.527002</c:v>
                </c:pt>
                <c:pt idx="16776">
                  <c:v>3.653272</c:v>
                </c:pt>
                <c:pt idx="16777">
                  <c:v>3.763304000000001</c:v>
                </c:pt>
                <c:pt idx="16778">
                  <c:v>3.615011</c:v>
                </c:pt>
                <c:pt idx="16779">
                  <c:v>3.580064</c:v>
                </c:pt>
                <c:pt idx="16780">
                  <c:v>3.608475</c:v>
                </c:pt>
                <c:pt idx="16781">
                  <c:v>3.634371</c:v>
                </c:pt>
                <c:pt idx="16782">
                  <c:v>3.566045999999998</c:v>
                </c:pt>
                <c:pt idx="16783">
                  <c:v>3.615853999999998</c:v>
                </c:pt>
                <c:pt idx="16784">
                  <c:v>3.604403</c:v>
                </c:pt>
                <c:pt idx="16785">
                  <c:v>3.604392000000001</c:v>
                </c:pt>
                <c:pt idx="16786">
                  <c:v>3.475804999999998</c:v>
                </c:pt>
                <c:pt idx="16787">
                  <c:v>3.613342</c:v>
                </c:pt>
                <c:pt idx="16788">
                  <c:v>3.616848999999997</c:v>
                </c:pt>
                <c:pt idx="16789">
                  <c:v>3.632225999999998</c:v>
                </c:pt>
                <c:pt idx="16790">
                  <c:v>3.623748</c:v>
                </c:pt>
                <c:pt idx="16791">
                  <c:v>3.53513</c:v>
                </c:pt>
                <c:pt idx="16792">
                  <c:v>3.508671</c:v>
                </c:pt>
                <c:pt idx="16793">
                  <c:v>3.600612</c:v>
                </c:pt>
                <c:pt idx="16794">
                  <c:v>3.622005999999998</c:v>
                </c:pt>
                <c:pt idx="16795">
                  <c:v>3.457944999999999</c:v>
                </c:pt>
                <c:pt idx="16796">
                  <c:v>3.670822999999999</c:v>
                </c:pt>
                <c:pt idx="16797">
                  <c:v>3.673974</c:v>
                </c:pt>
                <c:pt idx="16798">
                  <c:v>3.658440999999998</c:v>
                </c:pt>
                <c:pt idx="16799">
                  <c:v>3.64213</c:v>
                </c:pt>
                <c:pt idx="16800">
                  <c:v>3.603437000000001</c:v>
                </c:pt>
                <c:pt idx="16801">
                  <c:v>3.490817999999999</c:v>
                </c:pt>
                <c:pt idx="16802">
                  <c:v>3.62199</c:v>
                </c:pt>
                <c:pt idx="16803">
                  <c:v>3.673265999999998</c:v>
                </c:pt>
                <c:pt idx="16804">
                  <c:v>3.708285</c:v>
                </c:pt>
                <c:pt idx="16805">
                  <c:v>3.695789</c:v>
                </c:pt>
                <c:pt idx="16806">
                  <c:v>3.559038999999998</c:v>
                </c:pt>
                <c:pt idx="16807">
                  <c:v>3.599486999999999</c:v>
                </c:pt>
                <c:pt idx="16808">
                  <c:v>3.519617999999999</c:v>
                </c:pt>
                <c:pt idx="16809">
                  <c:v>3.621418</c:v>
                </c:pt>
                <c:pt idx="16810">
                  <c:v>3.598208999999998</c:v>
                </c:pt>
                <c:pt idx="16811">
                  <c:v>3.583653</c:v>
                </c:pt>
                <c:pt idx="16812">
                  <c:v>3.672778</c:v>
                </c:pt>
                <c:pt idx="16813">
                  <c:v>3.788561000000001</c:v>
                </c:pt>
                <c:pt idx="16814">
                  <c:v>3.669602</c:v>
                </c:pt>
                <c:pt idx="16815">
                  <c:v>3.668664</c:v>
                </c:pt>
                <c:pt idx="16816">
                  <c:v>3.671514</c:v>
                </c:pt>
                <c:pt idx="16817">
                  <c:v>3.56377</c:v>
                </c:pt>
                <c:pt idx="16818">
                  <c:v>3.603343</c:v>
                </c:pt>
                <c:pt idx="16819">
                  <c:v>3.683446</c:v>
                </c:pt>
                <c:pt idx="16820">
                  <c:v>3.563203</c:v>
                </c:pt>
                <c:pt idx="16821">
                  <c:v>3.580926</c:v>
                </c:pt>
                <c:pt idx="16822">
                  <c:v>3.529667999999999</c:v>
                </c:pt>
                <c:pt idx="16823">
                  <c:v>3.578440999999998</c:v>
                </c:pt>
                <c:pt idx="16824">
                  <c:v>3.677883</c:v>
                </c:pt>
                <c:pt idx="16825">
                  <c:v>3.610853999999998</c:v>
                </c:pt>
                <c:pt idx="16826">
                  <c:v>3.696035999999998</c:v>
                </c:pt>
                <c:pt idx="16827">
                  <c:v>3.564584000000001</c:v>
                </c:pt>
                <c:pt idx="16828">
                  <c:v>3.642642999999998</c:v>
                </c:pt>
                <c:pt idx="16829">
                  <c:v>3.66769</c:v>
                </c:pt>
                <c:pt idx="16830">
                  <c:v>3.56401</c:v>
                </c:pt>
                <c:pt idx="16831">
                  <c:v>3.656432</c:v>
                </c:pt>
                <c:pt idx="16832">
                  <c:v>3.635926</c:v>
                </c:pt>
                <c:pt idx="16833">
                  <c:v>3.672305</c:v>
                </c:pt>
                <c:pt idx="16834">
                  <c:v>3.609502</c:v>
                </c:pt>
                <c:pt idx="16835">
                  <c:v>3.627811</c:v>
                </c:pt>
                <c:pt idx="16836">
                  <c:v>3.697255</c:v>
                </c:pt>
                <c:pt idx="16837">
                  <c:v>3.783041</c:v>
                </c:pt>
                <c:pt idx="16838">
                  <c:v>3.661571</c:v>
                </c:pt>
                <c:pt idx="16839">
                  <c:v>3.632887999999998</c:v>
                </c:pt>
                <c:pt idx="16840">
                  <c:v>3.68552</c:v>
                </c:pt>
                <c:pt idx="16841">
                  <c:v>3.692028999999998</c:v>
                </c:pt>
                <c:pt idx="16842">
                  <c:v>3.597139</c:v>
                </c:pt>
                <c:pt idx="16843">
                  <c:v>3.635488999999998</c:v>
                </c:pt>
                <c:pt idx="16844">
                  <c:v>3.681777</c:v>
                </c:pt>
                <c:pt idx="16845">
                  <c:v>3.623667</c:v>
                </c:pt>
                <c:pt idx="16846">
                  <c:v>3.594669999999998</c:v>
                </c:pt>
                <c:pt idx="16847">
                  <c:v>3.614962999999999</c:v>
                </c:pt>
                <c:pt idx="16848">
                  <c:v>3.653796</c:v>
                </c:pt>
                <c:pt idx="16849">
                  <c:v>3.535177</c:v>
                </c:pt>
                <c:pt idx="16850">
                  <c:v>3.653713</c:v>
                </c:pt>
                <c:pt idx="16851">
                  <c:v>3.621105</c:v>
                </c:pt>
                <c:pt idx="16852">
                  <c:v>3.638975</c:v>
                </c:pt>
                <c:pt idx="16853">
                  <c:v>3.612935999999999</c:v>
                </c:pt>
                <c:pt idx="16854">
                  <c:v>3.555331</c:v>
                </c:pt>
                <c:pt idx="16855">
                  <c:v>3.645701</c:v>
                </c:pt>
                <c:pt idx="16856">
                  <c:v>3.663781000000001</c:v>
                </c:pt>
                <c:pt idx="16857">
                  <c:v>3.579408999999998</c:v>
                </c:pt>
                <c:pt idx="16858">
                  <c:v>3.54614</c:v>
                </c:pt>
                <c:pt idx="16859">
                  <c:v>3.562972</c:v>
                </c:pt>
                <c:pt idx="16860">
                  <c:v>3.653334000000001</c:v>
                </c:pt>
                <c:pt idx="16861">
                  <c:v>3.703138000000001</c:v>
                </c:pt>
                <c:pt idx="16862">
                  <c:v>3.702425</c:v>
                </c:pt>
                <c:pt idx="16863">
                  <c:v>3.537595</c:v>
                </c:pt>
                <c:pt idx="16864">
                  <c:v>3.689233</c:v>
                </c:pt>
                <c:pt idx="16865">
                  <c:v>3.584303</c:v>
                </c:pt>
                <c:pt idx="16866">
                  <c:v>3.622605999999998</c:v>
                </c:pt>
                <c:pt idx="16867">
                  <c:v>3.595982999999999</c:v>
                </c:pt>
                <c:pt idx="16868">
                  <c:v>3.644579</c:v>
                </c:pt>
                <c:pt idx="16869">
                  <c:v>3.653875999999998</c:v>
                </c:pt>
                <c:pt idx="16870">
                  <c:v>3.618039</c:v>
                </c:pt>
                <c:pt idx="16871">
                  <c:v>3.597618</c:v>
                </c:pt>
                <c:pt idx="16872">
                  <c:v>3.596208999999998</c:v>
                </c:pt>
                <c:pt idx="16873">
                  <c:v>3.603930000000001</c:v>
                </c:pt>
                <c:pt idx="16874">
                  <c:v>3.589651999999999</c:v>
                </c:pt>
                <c:pt idx="16875">
                  <c:v>3.593398</c:v>
                </c:pt>
                <c:pt idx="16876">
                  <c:v>3.500016</c:v>
                </c:pt>
                <c:pt idx="16877">
                  <c:v>3.55213</c:v>
                </c:pt>
                <c:pt idx="16878">
                  <c:v>3.580373</c:v>
                </c:pt>
                <c:pt idx="16879">
                  <c:v>3.770232</c:v>
                </c:pt>
                <c:pt idx="16880">
                  <c:v>3.811573999999998</c:v>
                </c:pt>
                <c:pt idx="16881">
                  <c:v>3.687720000000001</c:v>
                </c:pt>
                <c:pt idx="16882">
                  <c:v>3.664627</c:v>
                </c:pt>
                <c:pt idx="16883">
                  <c:v>3.637923</c:v>
                </c:pt>
                <c:pt idx="16884">
                  <c:v>3.614925</c:v>
                </c:pt>
                <c:pt idx="16885">
                  <c:v>3.571927</c:v>
                </c:pt>
                <c:pt idx="16886">
                  <c:v>3.515040999999998</c:v>
                </c:pt>
                <c:pt idx="16887">
                  <c:v>3.527606</c:v>
                </c:pt>
                <c:pt idx="16888">
                  <c:v>3.582231</c:v>
                </c:pt>
                <c:pt idx="16889">
                  <c:v>3.633742</c:v>
                </c:pt>
                <c:pt idx="16890">
                  <c:v>3.500993</c:v>
                </c:pt>
                <c:pt idx="16891">
                  <c:v>3.586562</c:v>
                </c:pt>
                <c:pt idx="16892">
                  <c:v>3.643642</c:v>
                </c:pt>
                <c:pt idx="16893">
                  <c:v>3.669528</c:v>
                </c:pt>
                <c:pt idx="16894">
                  <c:v>3.613989</c:v>
                </c:pt>
                <c:pt idx="16895">
                  <c:v>3.557496</c:v>
                </c:pt>
                <c:pt idx="16896">
                  <c:v>3.562038</c:v>
                </c:pt>
                <c:pt idx="16897">
                  <c:v>3.608187000000001</c:v>
                </c:pt>
                <c:pt idx="16898">
                  <c:v>3.601129</c:v>
                </c:pt>
                <c:pt idx="16899">
                  <c:v>3.511763999999999</c:v>
                </c:pt>
                <c:pt idx="16900">
                  <c:v>3.664228</c:v>
                </c:pt>
                <c:pt idx="16901">
                  <c:v>3.538112</c:v>
                </c:pt>
                <c:pt idx="16902">
                  <c:v>3.513515</c:v>
                </c:pt>
                <c:pt idx="16903">
                  <c:v>3.643067</c:v>
                </c:pt>
                <c:pt idx="16904">
                  <c:v>3.569285</c:v>
                </c:pt>
                <c:pt idx="16905">
                  <c:v>3.616680999999998</c:v>
                </c:pt>
                <c:pt idx="16906">
                  <c:v>3.659502</c:v>
                </c:pt>
                <c:pt idx="16907">
                  <c:v>3.629169</c:v>
                </c:pt>
                <c:pt idx="16908">
                  <c:v>3.612562999999998</c:v>
                </c:pt>
                <c:pt idx="16909">
                  <c:v>3.583625</c:v>
                </c:pt>
                <c:pt idx="16910">
                  <c:v>3.518734</c:v>
                </c:pt>
                <c:pt idx="16911">
                  <c:v>3.619239999999999</c:v>
                </c:pt>
                <c:pt idx="16912">
                  <c:v>3.498996</c:v>
                </c:pt>
                <c:pt idx="16913">
                  <c:v>3.377643999999998</c:v>
                </c:pt>
                <c:pt idx="16914">
                  <c:v>3.274061</c:v>
                </c:pt>
                <c:pt idx="16915">
                  <c:v>3.208276</c:v>
                </c:pt>
                <c:pt idx="16916">
                  <c:v>3.147499</c:v>
                </c:pt>
                <c:pt idx="16917">
                  <c:v>3.121642999999998</c:v>
                </c:pt>
                <c:pt idx="16918">
                  <c:v>2.972132999999999</c:v>
                </c:pt>
                <c:pt idx="16919">
                  <c:v>2.935764999999999</c:v>
                </c:pt>
                <c:pt idx="16920">
                  <c:v>2.883734000000001</c:v>
                </c:pt>
                <c:pt idx="16921">
                  <c:v>2.804684</c:v>
                </c:pt>
                <c:pt idx="16922">
                  <c:v>2.752241999999998</c:v>
                </c:pt>
                <c:pt idx="16923">
                  <c:v>2.669763</c:v>
                </c:pt>
                <c:pt idx="16924">
                  <c:v>2.621888</c:v>
                </c:pt>
                <c:pt idx="16925">
                  <c:v>2.553205</c:v>
                </c:pt>
                <c:pt idx="16926">
                  <c:v>2.471924</c:v>
                </c:pt>
                <c:pt idx="16927">
                  <c:v>2.436501999999999</c:v>
                </c:pt>
                <c:pt idx="16928">
                  <c:v>2.310841999999997</c:v>
                </c:pt>
                <c:pt idx="16929">
                  <c:v>2.299707</c:v>
                </c:pt>
                <c:pt idx="16930">
                  <c:v>2.278745999999999</c:v>
                </c:pt>
                <c:pt idx="16931">
                  <c:v>2.191665999999998</c:v>
                </c:pt>
                <c:pt idx="16932">
                  <c:v>2.145301</c:v>
                </c:pt>
                <c:pt idx="16933">
                  <c:v>2.033092</c:v>
                </c:pt>
                <c:pt idx="16934">
                  <c:v>2.024498</c:v>
                </c:pt>
                <c:pt idx="16935">
                  <c:v>1.906876</c:v>
                </c:pt>
                <c:pt idx="16936">
                  <c:v>1.854114</c:v>
                </c:pt>
                <c:pt idx="16937">
                  <c:v>1.742093</c:v>
                </c:pt>
                <c:pt idx="16938">
                  <c:v>1.675046</c:v>
                </c:pt>
                <c:pt idx="16939">
                  <c:v>1.61095</c:v>
                </c:pt>
                <c:pt idx="16940">
                  <c:v>1.629076</c:v>
                </c:pt>
                <c:pt idx="16941">
                  <c:v>1.504473</c:v>
                </c:pt>
                <c:pt idx="16942">
                  <c:v>1.476349</c:v>
                </c:pt>
                <c:pt idx="16943">
                  <c:v>1.436790999999999</c:v>
                </c:pt>
                <c:pt idx="16944">
                  <c:v>1.307563</c:v>
                </c:pt>
                <c:pt idx="16945">
                  <c:v>1.274062</c:v>
                </c:pt>
                <c:pt idx="16946">
                  <c:v>1.191163</c:v>
                </c:pt>
                <c:pt idx="16947">
                  <c:v>1.110347</c:v>
                </c:pt>
                <c:pt idx="16948">
                  <c:v>1.046607</c:v>
                </c:pt>
                <c:pt idx="16949">
                  <c:v>0.9825981</c:v>
                </c:pt>
                <c:pt idx="16950">
                  <c:v>0.8810396</c:v>
                </c:pt>
                <c:pt idx="16951">
                  <c:v>0.8426751</c:v>
                </c:pt>
                <c:pt idx="16952">
                  <c:v>0.7530999</c:v>
                </c:pt>
                <c:pt idx="16953">
                  <c:v>0.6565609</c:v>
                </c:pt>
                <c:pt idx="16954">
                  <c:v>0.6155315</c:v>
                </c:pt>
                <c:pt idx="16955">
                  <c:v>0.5101932</c:v>
                </c:pt>
                <c:pt idx="16956">
                  <c:v>0.4153922</c:v>
                </c:pt>
                <c:pt idx="16957">
                  <c:v>0.4072649</c:v>
                </c:pt>
                <c:pt idx="16958">
                  <c:v>0.3416354</c:v>
                </c:pt>
                <c:pt idx="16959">
                  <c:v>0.2966312</c:v>
                </c:pt>
                <c:pt idx="16960">
                  <c:v>0.2325255</c:v>
                </c:pt>
                <c:pt idx="16961">
                  <c:v>0.1876686</c:v>
                </c:pt>
                <c:pt idx="16962">
                  <c:v>0.131487</c:v>
                </c:pt>
                <c:pt idx="16963">
                  <c:v>0.09514353</c:v>
                </c:pt>
                <c:pt idx="16964">
                  <c:v>0.0290632</c:v>
                </c:pt>
                <c:pt idx="16965">
                  <c:v>0.02939673</c:v>
                </c:pt>
                <c:pt idx="16966">
                  <c:v>0.04264906</c:v>
                </c:pt>
                <c:pt idx="16967">
                  <c:v>-0.01051907</c:v>
                </c:pt>
                <c:pt idx="16968">
                  <c:v>-0.08418258</c:v>
                </c:pt>
                <c:pt idx="16969">
                  <c:v>-0.141874</c:v>
                </c:pt>
                <c:pt idx="16970">
                  <c:v>-0.2248382</c:v>
                </c:pt>
                <c:pt idx="16971">
                  <c:v>-0.3020858</c:v>
                </c:pt>
                <c:pt idx="16972">
                  <c:v>-0.4040943</c:v>
                </c:pt>
                <c:pt idx="16973">
                  <c:v>-0.4550793</c:v>
                </c:pt>
                <c:pt idx="16974">
                  <c:v>-0.4949552</c:v>
                </c:pt>
                <c:pt idx="16975">
                  <c:v>-0.5311877</c:v>
                </c:pt>
                <c:pt idx="16976">
                  <c:v>-0.5849673</c:v>
                </c:pt>
                <c:pt idx="16977">
                  <c:v>-0.673994</c:v>
                </c:pt>
                <c:pt idx="16978">
                  <c:v>-0.7450344</c:v>
                </c:pt>
                <c:pt idx="16979">
                  <c:v>-0.8191254</c:v>
                </c:pt>
                <c:pt idx="16980">
                  <c:v>-0.8313583</c:v>
                </c:pt>
                <c:pt idx="16981">
                  <c:v>-0.8667322</c:v>
                </c:pt>
                <c:pt idx="16982">
                  <c:v>-0.9071767</c:v>
                </c:pt>
                <c:pt idx="16983">
                  <c:v>-0.9266423</c:v>
                </c:pt>
                <c:pt idx="16984">
                  <c:v>-0.9750468</c:v>
                </c:pt>
                <c:pt idx="16985">
                  <c:v>-1.022161</c:v>
                </c:pt>
                <c:pt idx="16986">
                  <c:v>-1.078701</c:v>
                </c:pt>
                <c:pt idx="16987">
                  <c:v>-1.032179</c:v>
                </c:pt>
                <c:pt idx="16988">
                  <c:v>-0.9941853</c:v>
                </c:pt>
                <c:pt idx="16989">
                  <c:v>-0.9768982</c:v>
                </c:pt>
                <c:pt idx="16990">
                  <c:v>-0.987938</c:v>
                </c:pt>
                <c:pt idx="16991">
                  <c:v>-1.018776</c:v>
                </c:pt>
                <c:pt idx="16992">
                  <c:v>-1.048691</c:v>
                </c:pt>
                <c:pt idx="16993">
                  <c:v>-1.102558</c:v>
                </c:pt>
                <c:pt idx="16994">
                  <c:v>-1.155223</c:v>
                </c:pt>
                <c:pt idx="16995">
                  <c:v>-1.212569</c:v>
                </c:pt>
                <c:pt idx="16996">
                  <c:v>-1.271583</c:v>
                </c:pt>
                <c:pt idx="16997">
                  <c:v>-1.310626</c:v>
                </c:pt>
                <c:pt idx="16998">
                  <c:v>-1.377769999999999</c:v>
                </c:pt>
                <c:pt idx="16999">
                  <c:v>-1.443640999999999</c:v>
                </c:pt>
                <c:pt idx="17000">
                  <c:v>-1.516684</c:v>
                </c:pt>
                <c:pt idx="17001">
                  <c:v>-1.575793999999999</c:v>
                </c:pt>
                <c:pt idx="17002">
                  <c:v>-1.634819</c:v>
                </c:pt>
                <c:pt idx="17003">
                  <c:v>-1.723323</c:v>
                </c:pt>
                <c:pt idx="17004">
                  <c:v>-1.786113</c:v>
                </c:pt>
                <c:pt idx="17005">
                  <c:v>-1.880024</c:v>
                </c:pt>
                <c:pt idx="17006">
                  <c:v>-1.944856</c:v>
                </c:pt>
                <c:pt idx="17007">
                  <c:v>-2.028155</c:v>
                </c:pt>
                <c:pt idx="17008">
                  <c:v>-2.098861999999999</c:v>
                </c:pt>
                <c:pt idx="17009">
                  <c:v>-2.178678999999998</c:v>
                </c:pt>
                <c:pt idx="17010">
                  <c:v>-2.229705</c:v>
                </c:pt>
                <c:pt idx="17011">
                  <c:v>-2.268111000000001</c:v>
                </c:pt>
                <c:pt idx="17012">
                  <c:v>-2.317154999999999</c:v>
                </c:pt>
                <c:pt idx="17013">
                  <c:v>-2.374357999999999</c:v>
                </c:pt>
                <c:pt idx="17014">
                  <c:v>-2.450660999999998</c:v>
                </c:pt>
                <c:pt idx="17015">
                  <c:v>-2.483688</c:v>
                </c:pt>
                <c:pt idx="17016">
                  <c:v>-2.523746</c:v>
                </c:pt>
                <c:pt idx="17017">
                  <c:v>-2.535347999999999</c:v>
                </c:pt>
                <c:pt idx="17018">
                  <c:v>-2.536582999999998</c:v>
                </c:pt>
                <c:pt idx="17019">
                  <c:v>-2.544561</c:v>
                </c:pt>
                <c:pt idx="17020">
                  <c:v>-2.562376</c:v>
                </c:pt>
                <c:pt idx="17021">
                  <c:v>-2.59339</c:v>
                </c:pt>
                <c:pt idx="17022">
                  <c:v>-2.587082</c:v>
                </c:pt>
                <c:pt idx="17023">
                  <c:v>-2.605978</c:v>
                </c:pt>
                <c:pt idx="17024">
                  <c:v>-2.636809999999998</c:v>
                </c:pt>
                <c:pt idx="17025">
                  <c:v>-2.619558999999998</c:v>
                </c:pt>
                <c:pt idx="17026">
                  <c:v>-2.566632</c:v>
                </c:pt>
                <c:pt idx="17027">
                  <c:v>-2.564573</c:v>
                </c:pt>
                <c:pt idx="17028">
                  <c:v>-2.599443999999998</c:v>
                </c:pt>
                <c:pt idx="17029">
                  <c:v>-2.651194</c:v>
                </c:pt>
                <c:pt idx="17030">
                  <c:v>-2.70401</c:v>
                </c:pt>
                <c:pt idx="17031">
                  <c:v>-2.739123</c:v>
                </c:pt>
                <c:pt idx="17032">
                  <c:v>-2.758838</c:v>
                </c:pt>
                <c:pt idx="17033">
                  <c:v>-2.795793</c:v>
                </c:pt>
                <c:pt idx="17034">
                  <c:v>-2.839611999999998</c:v>
                </c:pt>
                <c:pt idx="17035">
                  <c:v>-2.843615999999999</c:v>
                </c:pt>
                <c:pt idx="17036">
                  <c:v>-2.853831</c:v>
                </c:pt>
                <c:pt idx="17037">
                  <c:v>-2.889507</c:v>
                </c:pt>
                <c:pt idx="17038">
                  <c:v>-2.92674</c:v>
                </c:pt>
                <c:pt idx="17039">
                  <c:v>-2.973309</c:v>
                </c:pt>
                <c:pt idx="17040">
                  <c:v>-3.033109</c:v>
                </c:pt>
                <c:pt idx="17041">
                  <c:v>-3.088655999999998</c:v>
                </c:pt>
                <c:pt idx="17042">
                  <c:v>-3.117007</c:v>
                </c:pt>
                <c:pt idx="17043">
                  <c:v>-3.161969</c:v>
                </c:pt>
                <c:pt idx="17044">
                  <c:v>-3.165482</c:v>
                </c:pt>
                <c:pt idx="17045">
                  <c:v>-3.176339</c:v>
                </c:pt>
                <c:pt idx="17046">
                  <c:v>-3.196337</c:v>
                </c:pt>
                <c:pt idx="17047">
                  <c:v>-3.208248</c:v>
                </c:pt>
                <c:pt idx="17048">
                  <c:v>-3.211396</c:v>
                </c:pt>
                <c:pt idx="17049">
                  <c:v>-3.271591</c:v>
                </c:pt>
                <c:pt idx="17050">
                  <c:v>-3.299462</c:v>
                </c:pt>
                <c:pt idx="17051">
                  <c:v>-3.359786999999998</c:v>
                </c:pt>
                <c:pt idx="17052">
                  <c:v>-3.429173</c:v>
                </c:pt>
                <c:pt idx="17053">
                  <c:v>-3.505357</c:v>
                </c:pt>
                <c:pt idx="17054">
                  <c:v>-3.555049999999998</c:v>
                </c:pt>
                <c:pt idx="17055">
                  <c:v>-3.611524</c:v>
                </c:pt>
                <c:pt idx="17056">
                  <c:v>-3.670573</c:v>
                </c:pt>
                <c:pt idx="17057">
                  <c:v>-3.737817</c:v>
                </c:pt>
                <c:pt idx="17058">
                  <c:v>-3.790462</c:v>
                </c:pt>
                <c:pt idx="17059">
                  <c:v>-3.846981</c:v>
                </c:pt>
                <c:pt idx="17060">
                  <c:v>-3.905244999999998</c:v>
                </c:pt>
                <c:pt idx="17061">
                  <c:v>-3.951732</c:v>
                </c:pt>
                <c:pt idx="17062">
                  <c:v>-4.024466999999997</c:v>
                </c:pt>
                <c:pt idx="17063">
                  <c:v>-4.107025999999997</c:v>
                </c:pt>
                <c:pt idx="17064">
                  <c:v>-4.169193999999997</c:v>
                </c:pt>
                <c:pt idx="17065">
                  <c:v>-4.226257</c:v>
                </c:pt>
                <c:pt idx="17066">
                  <c:v>-4.300295</c:v>
                </c:pt>
                <c:pt idx="17067">
                  <c:v>-4.359973999999998</c:v>
                </c:pt>
                <c:pt idx="17068">
                  <c:v>-4.443668000000003</c:v>
                </c:pt>
                <c:pt idx="17069">
                  <c:v>-4.504932999999997</c:v>
                </c:pt>
                <c:pt idx="17070">
                  <c:v>-4.583619</c:v>
                </c:pt>
                <c:pt idx="17071">
                  <c:v>-4.630313</c:v>
                </c:pt>
                <c:pt idx="17072">
                  <c:v>-4.710695</c:v>
                </c:pt>
                <c:pt idx="17073">
                  <c:v>-4.775517999999997</c:v>
                </c:pt>
                <c:pt idx="17074">
                  <c:v>-4.800869</c:v>
                </c:pt>
                <c:pt idx="17075">
                  <c:v>-4.844839999999997</c:v>
                </c:pt>
                <c:pt idx="17076">
                  <c:v>-4.946943000000001</c:v>
                </c:pt>
                <c:pt idx="17077">
                  <c:v>-4.987585999999997</c:v>
                </c:pt>
                <c:pt idx="17078">
                  <c:v>-4.993947</c:v>
                </c:pt>
                <c:pt idx="17079">
                  <c:v>-5.018284999999997</c:v>
                </c:pt>
                <c:pt idx="17080">
                  <c:v>-5.037484999999997</c:v>
                </c:pt>
                <c:pt idx="17081">
                  <c:v>-4.999199</c:v>
                </c:pt>
                <c:pt idx="17082">
                  <c:v>-5.019934999999997</c:v>
                </c:pt>
                <c:pt idx="17083">
                  <c:v>-5.087422</c:v>
                </c:pt>
                <c:pt idx="17084">
                  <c:v>-5.065227</c:v>
                </c:pt>
                <c:pt idx="17085">
                  <c:v>-4.956908</c:v>
                </c:pt>
                <c:pt idx="17086">
                  <c:v>-4.915935999999997</c:v>
                </c:pt>
                <c:pt idx="17087">
                  <c:v>-4.94688</c:v>
                </c:pt>
                <c:pt idx="17088">
                  <c:v>-5.023613</c:v>
                </c:pt>
                <c:pt idx="17089">
                  <c:v>-5.114796999999997</c:v>
                </c:pt>
                <c:pt idx="17090">
                  <c:v>-5.184843999999997</c:v>
                </c:pt>
                <c:pt idx="17091">
                  <c:v>-5.254880999999996</c:v>
                </c:pt>
                <c:pt idx="17092">
                  <c:v>-5.335302</c:v>
                </c:pt>
                <c:pt idx="17093">
                  <c:v>-5.412910999999997</c:v>
                </c:pt>
                <c:pt idx="17094">
                  <c:v>-5.49469</c:v>
                </c:pt>
                <c:pt idx="17095">
                  <c:v>-5.571347000000002</c:v>
                </c:pt>
                <c:pt idx="17096">
                  <c:v>-5.631174</c:v>
                </c:pt>
                <c:pt idx="17097">
                  <c:v>-5.694168999999997</c:v>
                </c:pt>
                <c:pt idx="17098">
                  <c:v>-5.775753</c:v>
                </c:pt>
                <c:pt idx="17099">
                  <c:v>-5.818180999999996</c:v>
                </c:pt>
                <c:pt idx="17100">
                  <c:v>-5.844942999999997</c:v>
                </c:pt>
                <c:pt idx="17101">
                  <c:v>-5.875695</c:v>
                </c:pt>
                <c:pt idx="17102">
                  <c:v>-5.929238</c:v>
                </c:pt>
                <c:pt idx="17103">
                  <c:v>-5.978523000000001</c:v>
                </c:pt>
                <c:pt idx="17104">
                  <c:v>-6.041453</c:v>
                </c:pt>
                <c:pt idx="17105">
                  <c:v>-6.118521999999997</c:v>
                </c:pt>
                <c:pt idx="17106">
                  <c:v>-6.197340999999997</c:v>
                </c:pt>
                <c:pt idx="17107">
                  <c:v>-6.282772</c:v>
                </c:pt>
                <c:pt idx="17108">
                  <c:v>-6.360906999999996</c:v>
                </c:pt>
                <c:pt idx="17109">
                  <c:v>-6.452926999999997</c:v>
                </c:pt>
                <c:pt idx="17110">
                  <c:v>-6.525742</c:v>
                </c:pt>
                <c:pt idx="17111">
                  <c:v>-6.573071</c:v>
                </c:pt>
                <c:pt idx="17112">
                  <c:v>-6.600201</c:v>
                </c:pt>
                <c:pt idx="17113">
                  <c:v>-6.567092999999997</c:v>
                </c:pt>
                <c:pt idx="17114">
                  <c:v>-6.542428</c:v>
                </c:pt>
                <c:pt idx="17115">
                  <c:v>-6.57153</c:v>
                </c:pt>
                <c:pt idx="17116">
                  <c:v>-6.664283999999997</c:v>
                </c:pt>
                <c:pt idx="17117">
                  <c:v>-6.667671999999997</c:v>
                </c:pt>
                <c:pt idx="17118">
                  <c:v>-6.639988999999997</c:v>
                </c:pt>
                <c:pt idx="17119">
                  <c:v>-6.661427999999997</c:v>
                </c:pt>
                <c:pt idx="17120">
                  <c:v>-6.702173</c:v>
                </c:pt>
                <c:pt idx="17121">
                  <c:v>-6.764625999999997</c:v>
                </c:pt>
                <c:pt idx="17122">
                  <c:v>-6.859099</c:v>
                </c:pt>
                <c:pt idx="17123">
                  <c:v>-6.922975999999997</c:v>
                </c:pt>
                <c:pt idx="17124">
                  <c:v>-7.002219</c:v>
                </c:pt>
                <c:pt idx="17125">
                  <c:v>-7.089121</c:v>
                </c:pt>
                <c:pt idx="17126">
                  <c:v>-7.166267</c:v>
                </c:pt>
                <c:pt idx="17127">
                  <c:v>-7.211358</c:v>
                </c:pt>
                <c:pt idx="17128">
                  <c:v>-7.158972999999997</c:v>
                </c:pt>
                <c:pt idx="17129">
                  <c:v>-7.138682</c:v>
                </c:pt>
                <c:pt idx="17130">
                  <c:v>-7.174038999999997</c:v>
                </c:pt>
                <c:pt idx="17131">
                  <c:v>-7.180458999999997</c:v>
                </c:pt>
                <c:pt idx="17132">
                  <c:v>-7.227481999999997</c:v>
                </c:pt>
                <c:pt idx="17133">
                  <c:v>-7.278121</c:v>
                </c:pt>
                <c:pt idx="17134">
                  <c:v>-7.322138999999995</c:v>
                </c:pt>
                <c:pt idx="17135">
                  <c:v>-7.388672</c:v>
                </c:pt>
                <c:pt idx="17136">
                  <c:v>-7.461679000000001</c:v>
                </c:pt>
                <c:pt idx="17137">
                  <c:v>-7.545922</c:v>
                </c:pt>
                <c:pt idx="17138">
                  <c:v>-7.615078999999997</c:v>
                </c:pt>
                <c:pt idx="17139">
                  <c:v>-7.680674</c:v>
                </c:pt>
                <c:pt idx="17140">
                  <c:v>-7.731089</c:v>
                </c:pt>
                <c:pt idx="17141">
                  <c:v>-7.807073999999997</c:v>
                </c:pt>
                <c:pt idx="17142">
                  <c:v>-7.880251</c:v>
                </c:pt>
                <c:pt idx="17143">
                  <c:v>-7.956534</c:v>
                </c:pt>
                <c:pt idx="17144">
                  <c:v>-8.024314999999997</c:v>
                </c:pt>
                <c:pt idx="17145">
                  <c:v>-8.077317000000001</c:v>
                </c:pt>
                <c:pt idx="17146">
                  <c:v>-8.13988</c:v>
                </c:pt>
                <c:pt idx="17147">
                  <c:v>-8.199597</c:v>
                </c:pt>
                <c:pt idx="17148">
                  <c:v>-8.251714</c:v>
                </c:pt>
                <c:pt idx="17149">
                  <c:v>-8.289646000000002</c:v>
                </c:pt>
                <c:pt idx="17150">
                  <c:v>-8.355151000000004</c:v>
                </c:pt>
                <c:pt idx="17151">
                  <c:v>-8.407110999999998</c:v>
                </c:pt>
                <c:pt idx="17152">
                  <c:v>-8.463067</c:v>
                </c:pt>
                <c:pt idx="17153">
                  <c:v>-8.515209</c:v>
                </c:pt>
                <c:pt idx="17154">
                  <c:v>-8.570374</c:v>
                </c:pt>
                <c:pt idx="17155">
                  <c:v>-8.635893000000001</c:v>
                </c:pt>
                <c:pt idx="17156">
                  <c:v>-8.671197999999998</c:v>
                </c:pt>
                <c:pt idx="17157">
                  <c:v>-8.718732999999998</c:v>
                </c:pt>
                <c:pt idx="17158">
                  <c:v>-8.769717</c:v>
                </c:pt>
                <c:pt idx="17159">
                  <c:v>-8.835825000000001</c:v>
                </c:pt>
                <c:pt idx="17160">
                  <c:v>-8.919991000000001</c:v>
                </c:pt>
                <c:pt idx="17161">
                  <c:v>-9.00808</c:v>
                </c:pt>
                <c:pt idx="17162">
                  <c:v>-9.089314000000001</c:v>
                </c:pt>
                <c:pt idx="17163">
                  <c:v>-9.105422</c:v>
                </c:pt>
                <c:pt idx="17164">
                  <c:v>-9.114038000000001</c:v>
                </c:pt>
                <c:pt idx="17165">
                  <c:v>-9.174706</c:v>
                </c:pt>
                <c:pt idx="17166">
                  <c:v>-9.252020000000003</c:v>
                </c:pt>
                <c:pt idx="17167">
                  <c:v>-9.298790999999997</c:v>
                </c:pt>
                <c:pt idx="17168">
                  <c:v>-9.358851000000001</c:v>
                </c:pt>
                <c:pt idx="17169">
                  <c:v>-9.413142</c:v>
                </c:pt>
                <c:pt idx="17170">
                  <c:v>-9.469813</c:v>
                </c:pt>
                <c:pt idx="17171">
                  <c:v>-9.558160000000001</c:v>
                </c:pt>
                <c:pt idx="17172">
                  <c:v>-9.643785000000001</c:v>
                </c:pt>
                <c:pt idx="17173">
                  <c:v>-9.725169</c:v>
                </c:pt>
                <c:pt idx="17174">
                  <c:v>-9.781227999999997</c:v>
                </c:pt>
                <c:pt idx="17175">
                  <c:v>-9.829276</c:v>
                </c:pt>
                <c:pt idx="17176">
                  <c:v>-9.894053000000001</c:v>
                </c:pt>
                <c:pt idx="17177">
                  <c:v>-9.939253000000001</c:v>
                </c:pt>
                <c:pt idx="17178">
                  <c:v>-9.979714000000004</c:v>
                </c:pt>
                <c:pt idx="17179">
                  <c:v>-10.00849</c:v>
                </c:pt>
                <c:pt idx="17180">
                  <c:v>-10.04548</c:v>
                </c:pt>
                <c:pt idx="17181">
                  <c:v>-10.12385</c:v>
                </c:pt>
                <c:pt idx="17182">
                  <c:v>-10.19212</c:v>
                </c:pt>
                <c:pt idx="17183">
                  <c:v>-10.25682</c:v>
                </c:pt>
                <c:pt idx="17184">
                  <c:v>-10.30864</c:v>
                </c:pt>
                <c:pt idx="17185">
                  <c:v>-10.35436</c:v>
                </c:pt>
                <c:pt idx="17186">
                  <c:v>-10.41214</c:v>
                </c:pt>
                <c:pt idx="17187">
                  <c:v>-10.46559000000001</c:v>
                </c:pt>
                <c:pt idx="17188">
                  <c:v>-10.50569</c:v>
                </c:pt>
                <c:pt idx="17189">
                  <c:v>-10.53857</c:v>
                </c:pt>
                <c:pt idx="17190">
                  <c:v>-10.56539</c:v>
                </c:pt>
                <c:pt idx="17191">
                  <c:v>-10.54423</c:v>
                </c:pt>
                <c:pt idx="17192">
                  <c:v>-10.52821</c:v>
                </c:pt>
                <c:pt idx="17193">
                  <c:v>-10.54361</c:v>
                </c:pt>
                <c:pt idx="17194">
                  <c:v>-10.54703</c:v>
                </c:pt>
                <c:pt idx="17195">
                  <c:v>-10.603</c:v>
                </c:pt>
                <c:pt idx="17196">
                  <c:v>-10.65748</c:v>
                </c:pt>
                <c:pt idx="17197">
                  <c:v>-10.71044</c:v>
                </c:pt>
                <c:pt idx="17198">
                  <c:v>-10.77445</c:v>
                </c:pt>
                <c:pt idx="17199">
                  <c:v>-10.79622</c:v>
                </c:pt>
                <c:pt idx="17200">
                  <c:v>-10.87693</c:v>
                </c:pt>
                <c:pt idx="17201">
                  <c:v>-10.95316</c:v>
                </c:pt>
                <c:pt idx="17202">
                  <c:v>-11.04568</c:v>
                </c:pt>
                <c:pt idx="17203">
                  <c:v>-11.08868</c:v>
                </c:pt>
                <c:pt idx="17204">
                  <c:v>-11.17043</c:v>
                </c:pt>
                <c:pt idx="17205">
                  <c:v>-11.29271</c:v>
                </c:pt>
                <c:pt idx="17206">
                  <c:v>-11.29267</c:v>
                </c:pt>
                <c:pt idx="17207">
                  <c:v>-11.29647</c:v>
                </c:pt>
                <c:pt idx="17208">
                  <c:v>-11.32326</c:v>
                </c:pt>
                <c:pt idx="17209">
                  <c:v>-11.35126</c:v>
                </c:pt>
                <c:pt idx="17210">
                  <c:v>-11.37236</c:v>
                </c:pt>
                <c:pt idx="17211">
                  <c:v>-11.33714</c:v>
                </c:pt>
                <c:pt idx="17212">
                  <c:v>-11.35448000000001</c:v>
                </c:pt>
                <c:pt idx="17213">
                  <c:v>-11.36575</c:v>
                </c:pt>
                <c:pt idx="17214">
                  <c:v>-11.38885</c:v>
                </c:pt>
                <c:pt idx="17215">
                  <c:v>-11.41831</c:v>
                </c:pt>
                <c:pt idx="17216">
                  <c:v>-11.48038</c:v>
                </c:pt>
                <c:pt idx="17217">
                  <c:v>-11.55822</c:v>
                </c:pt>
                <c:pt idx="17218">
                  <c:v>-11.62308</c:v>
                </c:pt>
                <c:pt idx="17219">
                  <c:v>-11.69139</c:v>
                </c:pt>
                <c:pt idx="17220">
                  <c:v>-11.7504</c:v>
                </c:pt>
                <c:pt idx="17221">
                  <c:v>-11.8168</c:v>
                </c:pt>
                <c:pt idx="17222">
                  <c:v>-11.9044</c:v>
                </c:pt>
                <c:pt idx="17223">
                  <c:v>-11.97613</c:v>
                </c:pt>
                <c:pt idx="17224">
                  <c:v>-12.02148</c:v>
                </c:pt>
                <c:pt idx="17225">
                  <c:v>-12.00353</c:v>
                </c:pt>
                <c:pt idx="17226">
                  <c:v>-11.95731</c:v>
                </c:pt>
                <c:pt idx="17227">
                  <c:v>-11.93186</c:v>
                </c:pt>
                <c:pt idx="17228">
                  <c:v>-11.96259000000001</c:v>
                </c:pt>
                <c:pt idx="17229">
                  <c:v>-12.03135</c:v>
                </c:pt>
                <c:pt idx="17230">
                  <c:v>-12.20153</c:v>
                </c:pt>
                <c:pt idx="17231">
                  <c:v>-12.36868</c:v>
                </c:pt>
                <c:pt idx="17232">
                  <c:v>-12.48295</c:v>
                </c:pt>
                <c:pt idx="17233">
                  <c:v>-12.60877</c:v>
                </c:pt>
                <c:pt idx="17234">
                  <c:v>-12.7241</c:v>
                </c:pt>
                <c:pt idx="17235">
                  <c:v>-12.82097</c:v>
                </c:pt>
                <c:pt idx="17236">
                  <c:v>-12.84711</c:v>
                </c:pt>
                <c:pt idx="17237">
                  <c:v>-12.80321</c:v>
                </c:pt>
                <c:pt idx="17238">
                  <c:v>-12.68991</c:v>
                </c:pt>
                <c:pt idx="17239">
                  <c:v>-12.65677</c:v>
                </c:pt>
                <c:pt idx="17240">
                  <c:v>-12.68177</c:v>
                </c:pt>
                <c:pt idx="17241">
                  <c:v>-12.71466</c:v>
                </c:pt>
                <c:pt idx="17242">
                  <c:v>-12.74755</c:v>
                </c:pt>
                <c:pt idx="17243">
                  <c:v>-12.80812</c:v>
                </c:pt>
                <c:pt idx="17244">
                  <c:v>-12.87833</c:v>
                </c:pt>
                <c:pt idx="17245">
                  <c:v>-12.92033</c:v>
                </c:pt>
                <c:pt idx="17246">
                  <c:v>-12.93369</c:v>
                </c:pt>
                <c:pt idx="17247">
                  <c:v>-12.94087</c:v>
                </c:pt>
                <c:pt idx="17248">
                  <c:v>-12.97661</c:v>
                </c:pt>
                <c:pt idx="17249">
                  <c:v>-12.96192</c:v>
                </c:pt>
                <c:pt idx="17250">
                  <c:v>-12.95729</c:v>
                </c:pt>
                <c:pt idx="17251">
                  <c:v>-12.96035</c:v>
                </c:pt>
                <c:pt idx="17252">
                  <c:v>-12.95772</c:v>
                </c:pt>
                <c:pt idx="17253">
                  <c:v>-12.95661</c:v>
                </c:pt>
                <c:pt idx="17254">
                  <c:v>-12.99701</c:v>
                </c:pt>
                <c:pt idx="17255">
                  <c:v>-13.03223</c:v>
                </c:pt>
                <c:pt idx="17256">
                  <c:v>-13.07088</c:v>
                </c:pt>
                <c:pt idx="17257">
                  <c:v>-13.12976</c:v>
                </c:pt>
                <c:pt idx="17258">
                  <c:v>-13.19116</c:v>
                </c:pt>
                <c:pt idx="17259">
                  <c:v>-13.27111</c:v>
                </c:pt>
                <c:pt idx="17260">
                  <c:v>-13.31529</c:v>
                </c:pt>
                <c:pt idx="17261">
                  <c:v>-13.37532</c:v>
                </c:pt>
                <c:pt idx="17262">
                  <c:v>-13.45962</c:v>
                </c:pt>
                <c:pt idx="17263">
                  <c:v>-13.52071</c:v>
                </c:pt>
                <c:pt idx="17264">
                  <c:v>-13.59164</c:v>
                </c:pt>
                <c:pt idx="17265">
                  <c:v>-13.63213</c:v>
                </c:pt>
                <c:pt idx="17266">
                  <c:v>-13.6604</c:v>
                </c:pt>
                <c:pt idx="17267">
                  <c:v>-13.70995</c:v>
                </c:pt>
                <c:pt idx="17268">
                  <c:v>-13.74082</c:v>
                </c:pt>
                <c:pt idx="17269">
                  <c:v>-13.77449</c:v>
                </c:pt>
                <c:pt idx="17270">
                  <c:v>-13.80435</c:v>
                </c:pt>
                <c:pt idx="17271">
                  <c:v>-13.85136</c:v>
                </c:pt>
                <c:pt idx="17272">
                  <c:v>-13.90257</c:v>
                </c:pt>
                <c:pt idx="17273">
                  <c:v>-13.96595</c:v>
                </c:pt>
                <c:pt idx="17274">
                  <c:v>-14.01662</c:v>
                </c:pt>
                <c:pt idx="17275">
                  <c:v>-14.01915</c:v>
                </c:pt>
                <c:pt idx="17276">
                  <c:v>-14.07231</c:v>
                </c:pt>
                <c:pt idx="17277">
                  <c:v>-14.15137</c:v>
                </c:pt>
                <c:pt idx="17278">
                  <c:v>-14.24589</c:v>
                </c:pt>
                <c:pt idx="17279">
                  <c:v>-14.31025</c:v>
                </c:pt>
                <c:pt idx="17280">
                  <c:v>-14.36977</c:v>
                </c:pt>
                <c:pt idx="17281">
                  <c:v>-14.42472</c:v>
                </c:pt>
                <c:pt idx="17282">
                  <c:v>-14.43251</c:v>
                </c:pt>
                <c:pt idx="17283">
                  <c:v>-14.43325</c:v>
                </c:pt>
                <c:pt idx="17284">
                  <c:v>-14.47628</c:v>
                </c:pt>
                <c:pt idx="17285">
                  <c:v>-14.52735</c:v>
                </c:pt>
                <c:pt idx="17286">
                  <c:v>-14.60071</c:v>
                </c:pt>
                <c:pt idx="17287">
                  <c:v>-14.66705</c:v>
                </c:pt>
                <c:pt idx="17288">
                  <c:v>-14.72804</c:v>
                </c:pt>
                <c:pt idx="17289">
                  <c:v>-14.80694</c:v>
                </c:pt>
                <c:pt idx="17290">
                  <c:v>-14.89346</c:v>
                </c:pt>
                <c:pt idx="17291">
                  <c:v>-14.93245</c:v>
                </c:pt>
                <c:pt idx="17292">
                  <c:v>-14.95376</c:v>
                </c:pt>
                <c:pt idx="17293">
                  <c:v>-15.00721</c:v>
                </c:pt>
                <c:pt idx="17294">
                  <c:v>-15.06386</c:v>
                </c:pt>
                <c:pt idx="17295">
                  <c:v>-15.12341</c:v>
                </c:pt>
                <c:pt idx="17296">
                  <c:v>-15.16702</c:v>
                </c:pt>
                <c:pt idx="17297">
                  <c:v>-15.21681</c:v>
                </c:pt>
                <c:pt idx="17298">
                  <c:v>-15.27995</c:v>
                </c:pt>
                <c:pt idx="17299">
                  <c:v>-15.35116</c:v>
                </c:pt>
                <c:pt idx="17300">
                  <c:v>-15.42968</c:v>
                </c:pt>
                <c:pt idx="17301">
                  <c:v>-15.50405</c:v>
                </c:pt>
                <c:pt idx="17302">
                  <c:v>-15.58563</c:v>
                </c:pt>
                <c:pt idx="17303">
                  <c:v>-15.65278</c:v>
                </c:pt>
                <c:pt idx="17304">
                  <c:v>-15.74339</c:v>
                </c:pt>
                <c:pt idx="17305">
                  <c:v>-15.83365</c:v>
                </c:pt>
                <c:pt idx="17306">
                  <c:v>-15.89931</c:v>
                </c:pt>
                <c:pt idx="17307">
                  <c:v>-15.96953000000001</c:v>
                </c:pt>
                <c:pt idx="17308">
                  <c:v>-16.02661999999998</c:v>
                </c:pt>
                <c:pt idx="17309">
                  <c:v>-16.09330999999998</c:v>
                </c:pt>
                <c:pt idx="17310">
                  <c:v>-16.16660999999998</c:v>
                </c:pt>
                <c:pt idx="17311">
                  <c:v>-16.22840999999998</c:v>
                </c:pt>
                <c:pt idx="17312">
                  <c:v>-16.29835999999998</c:v>
                </c:pt>
                <c:pt idx="17313">
                  <c:v>-16.37133</c:v>
                </c:pt>
                <c:pt idx="17314">
                  <c:v>-16.42991999999998</c:v>
                </c:pt>
                <c:pt idx="17315">
                  <c:v>-16.49691</c:v>
                </c:pt>
                <c:pt idx="17316">
                  <c:v>-16.57058999999999</c:v>
                </c:pt>
                <c:pt idx="17317">
                  <c:v>-16.64046</c:v>
                </c:pt>
                <c:pt idx="17318">
                  <c:v>-16.70488</c:v>
                </c:pt>
                <c:pt idx="17319">
                  <c:v>-16.78445</c:v>
                </c:pt>
                <c:pt idx="17320">
                  <c:v>-16.83618999999999</c:v>
                </c:pt>
                <c:pt idx="17321">
                  <c:v>-16.91208999999998</c:v>
                </c:pt>
                <c:pt idx="17322">
                  <c:v>-16.98859999999998</c:v>
                </c:pt>
                <c:pt idx="17323">
                  <c:v>-17.05772999999999</c:v>
                </c:pt>
                <c:pt idx="17324">
                  <c:v>-17.10696000000001</c:v>
                </c:pt>
                <c:pt idx="17325">
                  <c:v>-17.16742</c:v>
                </c:pt>
                <c:pt idx="17326">
                  <c:v>-17.23584999999998</c:v>
                </c:pt>
                <c:pt idx="17327">
                  <c:v>-17.29875999999998</c:v>
                </c:pt>
                <c:pt idx="17328">
                  <c:v>-17.36482000000001</c:v>
                </c:pt>
                <c:pt idx="17329">
                  <c:v>-17.41489000000001</c:v>
                </c:pt>
                <c:pt idx="17330">
                  <c:v>-17.46652999999997</c:v>
                </c:pt>
                <c:pt idx="17331">
                  <c:v>-17.50706</c:v>
                </c:pt>
                <c:pt idx="17332">
                  <c:v>-17.53863999999998</c:v>
                </c:pt>
                <c:pt idx="17333">
                  <c:v>-17.5742</c:v>
                </c:pt>
                <c:pt idx="17334">
                  <c:v>-17.62333999999998</c:v>
                </c:pt>
                <c:pt idx="17335">
                  <c:v>-17.64563999999998</c:v>
                </c:pt>
                <c:pt idx="17336">
                  <c:v>-17.66925000000001</c:v>
                </c:pt>
                <c:pt idx="17337">
                  <c:v>-17.70273999999997</c:v>
                </c:pt>
                <c:pt idx="17338">
                  <c:v>-17.76489</c:v>
                </c:pt>
                <c:pt idx="17339">
                  <c:v>-17.85181000000001</c:v>
                </c:pt>
                <c:pt idx="17340">
                  <c:v>-17.91931999999998</c:v>
                </c:pt>
                <c:pt idx="17341">
                  <c:v>-17.98161999999998</c:v>
                </c:pt>
                <c:pt idx="17342">
                  <c:v>-18.03038</c:v>
                </c:pt>
                <c:pt idx="17343">
                  <c:v>-18.09566999999998</c:v>
                </c:pt>
                <c:pt idx="17344">
                  <c:v>-18.15858</c:v>
                </c:pt>
                <c:pt idx="17345">
                  <c:v>-18.19033999999998</c:v>
                </c:pt>
                <c:pt idx="17346">
                  <c:v>-18.23978</c:v>
                </c:pt>
                <c:pt idx="17347">
                  <c:v>-18.29394999999998</c:v>
                </c:pt>
                <c:pt idx="17348">
                  <c:v>-18.35173999999999</c:v>
                </c:pt>
                <c:pt idx="17349">
                  <c:v>-18.41958999999999</c:v>
                </c:pt>
                <c:pt idx="17350">
                  <c:v>-18.46805</c:v>
                </c:pt>
                <c:pt idx="17351">
                  <c:v>-18.52358999999998</c:v>
                </c:pt>
                <c:pt idx="17352">
                  <c:v>-18.57556999999998</c:v>
                </c:pt>
                <c:pt idx="17353">
                  <c:v>-18.63308000000001</c:v>
                </c:pt>
                <c:pt idx="17354">
                  <c:v>-18.69697000000001</c:v>
                </c:pt>
                <c:pt idx="17355">
                  <c:v>-18.76528999999998</c:v>
                </c:pt>
                <c:pt idx="17356">
                  <c:v>-18.82675</c:v>
                </c:pt>
                <c:pt idx="17357">
                  <c:v>-18.89437</c:v>
                </c:pt>
                <c:pt idx="17358">
                  <c:v>-18.96526999999998</c:v>
                </c:pt>
                <c:pt idx="17359">
                  <c:v>-19.03243</c:v>
                </c:pt>
                <c:pt idx="17360">
                  <c:v>-19.11011</c:v>
                </c:pt>
                <c:pt idx="17361">
                  <c:v>-19.17929000000001</c:v>
                </c:pt>
                <c:pt idx="17362">
                  <c:v>-19.25696</c:v>
                </c:pt>
                <c:pt idx="17363">
                  <c:v>-19.33236</c:v>
                </c:pt>
                <c:pt idx="17364">
                  <c:v>-19.40342999999998</c:v>
                </c:pt>
                <c:pt idx="17365">
                  <c:v>-19.47964999999998</c:v>
                </c:pt>
                <c:pt idx="17366">
                  <c:v>-19.54256</c:v>
                </c:pt>
                <c:pt idx="17367">
                  <c:v>-19.60384000000001</c:v>
                </c:pt>
                <c:pt idx="17368">
                  <c:v>-19.66004999999998</c:v>
                </c:pt>
                <c:pt idx="17369">
                  <c:v>-19.70264999999997</c:v>
                </c:pt>
                <c:pt idx="17370">
                  <c:v>-19.75218999999998</c:v>
                </c:pt>
                <c:pt idx="17371">
                  <c:v>-19.79059999999998</c:v>
                </c:pt>
                <c:pt idx="17372">
                  <c:v>-19.86037</c:v>
                </c:pt>
                <c:pt idx="17373">
                  <c:v>-19.97155</c:v>
                </c:pt>
                <c:pt idx="17374">
                  <c:v>-20.04755</c:v>
                </c:pt>
                <c:pt idx="17375">
                  <c:v>-20.11243</c:v>
                </c:pt>
                <c:pt idx="17376">
                  <c:v>-20.18121</c:v>
                </c:pt>
                <c:pt idx="17377">
                  <c:v>-20.26167999999998</c:v>
                </c:pt>
                <c:pt idx="17378">
                  <c:v>-20.30403</c:v>
                </c:pt>
                <c:pt idx="17379">
                  <c:v>-20.37400999999999</c:v>
                </c:pt>
                <c:pt idx="17380">
                  <c:v>-20.44557999999998</c:v>
                </c:pt>
                <c:pt idx="17381">
                  <c:v>-20.50709000000001</c:v>
                </c:pt>
                <c:pt idx="17382">
                  <c:v>-20.57495000000001</c:v>
                </c:pt>
                <c:pt idx="17383">
                  <c:v>-20.62848999999999</c:v>
                </c:pt>
                <c:pt idx="17384">
                  <c:v>-20.67601000000001</c:v>
                </c:pt>
                <c:pt idx="17385">
                  <c:v>-20.73337</c:v>
                </c:pt>
                <c:pt idx="17386">
                  <c:v>-20.76514999999997</c:v>
                </c:pt>
                <c:pt idx="17387">
                  <c:v>-20.82195000000001</c:v>
                </c:pt>
                <c:pt idx="17388">
                  <c:v>-20.85741000000001</c:v>
                </c:pt>
                <c:pt idx="17389">
                  <c:v>-20.88811999999998</c:v>
                </c:pt>
                <c:pt idx="17390">
                  <c:v>-20.92496999999999</c:v>
                </c:pt>
                <c:pt idx="17391">
                  <c:v>-20.96122999999998</c:v>
                </c:pt>
                <c:pt idx="17392">
                  <c:v>-21.00179</c:v>
                </c:pt>
                <c:pt idx="17393">
                  <c:v>-21.04476</c:v>
                </c:pt>
                <c:pt idx="17394">
                  <c:v>-21.07370999999998</c:v>
                </c:pt>
                <c:pt idx="17395">
                  <c:v>-21.09742</c:v>
                </c:pt>
                <c:pt idx="17396">
                  <c:v>-21.14479</c:v>
                </c:pt>
                <c:pt idx="17397">
                  <c:v>-21.16744999999998</c:v>
                </c:pt>
                <c:pt idx="17398">
                  <c:v>-21.19316</c:v>
                </c:pt>
                <c:pt idx="17399">
                  <c:v>-21.20864999999997</c:v>
                </c:pt>
                <c:pt idx="17400">
                  <c:v>-21.21240999999998</c:v>
                </c:pt>
                <c:pt idx="17401">
                  <c:v>-21.23050999999998</c:v>
                </c:pt>
                <c:pt idx="17402">
                  <c:v>-21.25315000000001</c:v>
                </c:pt>
                <c:pt idx="17403">
                  <c:v>-21.29713999999998</c:v>
                </c:pt>
                <c:pt idx="17404">
                  <c:v>-21.35464</c:v>
                </c:pt>
                <c:pt idx="17405">
                  <c:v>-21.41566999999998</c:v>
                </c:pt>
                <c:pt idx="17406">
                  <c:v>-21.47689</c:v>
                </c:pt>
                <c:pt idx="17407">
                  <c:v>-21.54003999999998</c:v>
                </c:pt>
                <c:pt idx="17408">
                  <c:v>-21.60517</c:v>
                </c:pt>
                <c:pt idx="17409">
                  <c:v>-21.66217999999999</c:v>
                </c:pt>
                <c:pt idx="17410">
                  <c:v>-21.71201999999998</c:v>
                </c:pt>
                <c:pt idx="17411">
                  <c:v>-21.76345999999998</c:v>
                </c:pt>
                <c:pt idx="17412">
                  <c:v>-21.81787000000001</c:v>
                </c:pt>
                <c:pt idx="17413">
                  <c:v>-21.87407000000001</c:v>
                </c:pt>
                <c:pt idx="17414">
                  <c:v>-21.93753999999998</c:v>
                </c:pt>
                <c:pt idx="17415">
                  <c:v>-21.98304999999997</c:v>
                </c:pt>
                <c:pt idx="17416">
                  <c:v>-22.01707000000001</c:v>
                </c:pt>
                <c:pt idx="17417">
                  <c:v>-22.06641999999998</c:v>
                </c:pt>
                <c:pt idx="17418">
                  <c:v>-22.10691</c:v>
                </c:pt>
                <c:pt idx="17419">
                  <c:v>-22.16475000000001</c:v>
                </c:pt>
                <c:pt idx="17420">
                  <c:v>-22.22916</c:v>
                </c:pt>
                <c:pt idx="17421">
                  <c:v>-22.29092999999999</c:v>
                </c:pt>
                <c:pt idx="17422">
                  <c:v>-22.35745000000001</c:v>
                </c:pt>
                <c:pt idx="17423">
                  <c:v>-22.43491</c:v>
                </c:pt>
                <c:pt idx="17424">
                  <c:v>-22.4917</c:v>
                </c:pt>
                <c:pt idx="17425">
                  <c:v>-22.54733999999998</c:v>
                </c:pt>
                <c:pt idx="17426">
                  <c:v>-22.59626</c:v>
                </c:pt>
                <c:pt idx="17427">
                  <c:v>-22.64808</c:v>
                </c:pt>
                <c:pt idx="17428">
                  <c:v>-22.70084999999998</c:v>
                </c:pt>
                <c:pt idx="17429">
                  <c:v>-22.77396999999999</c:v>
                </c:pt>
                <c:pt idx="17430">
                  <c:v>-22.83383</c:v>
                </c:pt>
                <c:pt idx="17431">
                  <c:v>-22.90529999999998</c:v>
                </c:pt>
                <c:pt idx="17432">
                  <c:v>-22.96933999999997</c:v>
                </c:pt>
                <c:pt idx="17433">
                  <c:v>-23.03879999999998</c:v>
                </c:pt>
                <c:pt idx="17434">
                  <c:v>-23.10240999999998</c:v>
                </c:pt>
                <c:pt idx="17435">
                  <c:v>-23.16811999999998</c:v>
                </c:pt>
                <c:pt idx="17436">
                  <c:v>-23.24559999999998</c:v>
                </c:pt>
                <c:pt idx="17437">
                  <c:v>-23.30972999999998</c:v>
                </c:pt>
                <c:pt idx="17438">
                  <c:v>-23.39202999999998</c:v>
                </c:pt>
                <c:pt idx="17439">
                  <c:v>-23.45874999999997</c:v>
                </c:pt>
                <c:pt idx="17440">
                  <c:v>-23.52441</c:v>
                </c:pt>
                <c:pt idx="17441">
                  <c:v>-23.60617</c:v>
                </c:pt>
                <c:pt idx="17442">
                  <c:v>-23.63916000000001</c:v>
                </c:pt>
                <c:pt idx="17443">
                  <c:v>-23.69790000000001</c:v>
                </c:pt>
                <c:pt idx="17444">
                  <c:v>-23.79187</c:v>
                </c:pt>
                <c:pt idx="17445">
                  <c:v>-23.8675</c:v>
                </c:pt>
                <c:pt idx="17446">
                  <c:v>-23.92882</c:v>
                </c:pt>
                <c:pt idx="17447">
                  <c:v>-23.99438</c:v>
                </c:pt>
                <c:pt idx="17448">
                  <c:v>-24.06758</c:v>
                </c:pt>
                <c:pt idx="17449">
                  <c:v>-24.13519</c:v>
                </c:pt>
                <c:pt idx="17450">
                  <c:v>-24.20023999999998</c:v>
                </c:pt>
                <c:pt idx="17451">
                  <c:v>-24.24184</c:v>
                </c:pt>
                <c:pt idx="17452">
                  <c:v>-24.29256999999998</c:v>
                </c:pt>
                <c:pt idx="17453">
                  <c:v>-24.32487000000001</c:v>
                </c:pt>
                <c:pt idx="17454">
                  <c:v>-24.35979</c:v>
                </c:pt>
                <c:pt idx="17455">
                  <c:v>-24.40739999999998</c:v>
                </c:pt>
                <c:pt idx="17456">
                  <c:v>-24.48007999999998</c:v>
                </c:pt>
                <c:pt idx="17457">
                  <c:v>-24.54539999999998</c:v>
                </c:pt>
                <c:pt idx="17458">
                  <c:v>-24.62424</c:v>
                </c:pt>
                <c:pt idx="17459">
                  <c:v>-24.69239</c:v>
                </c:pt>
                <c:pt idx="17460">
                  <c:v>-24.75856999999998</c:v>
                </c:pt>
                <c:pt idx="17461">
                  <c:v>-24.82151</c:v>
                </c:pt>
                <c:pt idx="17462">
                  <c:v>-24.87881</c:v>
                </c:pt>
                <c:pt idx="17463">
                  <c:v>-24.94550999999997</c:v>
                </c:pt>
                <c:pt idx="17464">
                  <c:v>-25.01214999999998</c:v>
                </c:pt>
                <c:pt idx="17465">
                  <c:v>-25.07477</c:v>
                </c:pt>
                <c:pt idx="17466">
                  <c:v>-25.13795000000001</c:v>
                </c:pt>
                <c:pt idx="17467">
                  <c:v>-25.18877999999998</c:v>
                </c:pt>
                <c:pt idx="17468">
                  <c:v>-25.2417</c:v>
                </c:pt>
                <c:pt idx="17469">
                  <c:v>-25.30684</c:v>
                </c:pt>
                <c:pt idx="17470">
                  <c:v>-25.36691</c:v>
                </c:pt>
                <c:pt idx="17471">
                  <c:v>-25.43791</c:v>
                </c:pt>
                <c:pt idx="17472">
                  <c:v>-25.48588</c:v>
                </c:pt>
                <c:pt idx="17473">
                  <c:v>-25.54459999999998</c:v>
                </c:pt>
                <c:pt idx="17474">
                  <c:v>-25.61580000000001</c:v>
                </c:pt>
                <c:pt idx="17475">
                  <c:v>-25.68176</c:v>
                </c:pt>
                <c:pt idx="17476">
                  <c:v>-25.74251999999997</c:v>
                </c:pt>
                <c:pt idx="17477">
                  <c:v>-25.82642999999998</c:v>
                </c:pt>
                <c:pt idx="17478">
                  <c:v>-25.90201999999998</c:v>
                </c:pt>
                <c:pt idx="17479">
                  <c:v>-25.97657999999998</c:v>
                </c:pt>
                <c:pt idx="17480">
                  <c:v>-26.03727</c:v>
                </c:pt>
                <c:pt idx="17481">
                  <c:v>-26.11101000000001</c:v>
                </c:pt>
                <c:pt idx="17482">
                  <c:v>-26.17306000000001</c:v>
                </c:pt>
                <c:pt idx="17483">
                  <c:v>-26.22753999999998</c:v>
                </c:pt>
                <c:pt idx="17484">
                  <c:v>-26.29881999999998</c:v>
                </c:pt>
                <c:pt idx="17485">
                  <c:v>-26.35232999999998</c:v>
                </c:pt>
                <c:pt idx="17486">
                  <c:v>-26.41236999999999</c:v>
                </c:pt>
                <c:pt idx="17487">
                  <c:v>-26.46964999999998</c:v>
                </c:pt>
                <c:pt idx="17488">
                  <c:v>-26.52760999999999</c:v>
                </c:pt>
                <c:pt idx="17489">
                  <c:v>-26.59056</c:v>
                </c:pt>
                <c:pt idx="17490">
                  <c:v>-26.66092</c:v>
                </c:pt>
                <c:pt idx="17491">
                  <c:v>-26.72500999999998</c:v>
                </c:pt>
                <c:pt idx="17492">
                  <c:v>-26.78225999999998</c:v>
                </c:pt>
                <c:pt idx="17493">
                  <c:v>-26.82565999999998</c:v>
                </c:pt>
                <c:pt idx="17494">
                  <c:v>-26.87512999999998</c:v>
                </c:pt>
                <c:pt idx="17495">
                  <c:v>-26.94058999999998</c:v>
                </c:pt>
                <c:pt idx="17496">
                  <c:v>-26.98734999999998</c:v>
                </c:pt>
                <c:pt idx="17497">
                  <c:v>-27.04819999999998</c:v>
                </c:pt>
                <c:pt idx="17498">
                  <c:v>-27.10921</c:v>
                </c:pt>
                <c:pt idx="17499">
                  <c:v>-27.17133</c:v>
                </c:pt>
                <c:pt idx="17500">
                  <c:v>-27.23463999999998</c:v>
                </c:pt>
                <c:pt idx="17501">
                  <c:v>-27.30293</c:v>
                </c:pt>
                <c:pt idx="17502">
                  <c:v>-27.35865</c:v>
                </c:pt>
                <c:pt idx="17503">
                  <c:v>-27.40775</c:v>
                </c:pt>
                <c:pt idx="17504">
                  <c:v>-27.43339999999998</c:v>
                </c:pt>
                <c:pt idx="17505">
                  <c:v>-27.49946999999998</c:v>
                </c:pt>
                <c:pt idx="17506">
                  <c:v>-27.5336</c:v>
                </c:pt>
                <c:pt idx="17507">
                  <c:v>-27.60013</c:v>
                </c:pt>
                <c:pt idx="17508">
                  <c:v>-27.64647</c:v>
                </c:pt>
                <c:pt idx="17509">
                  <c:v>-27.70539999999998</c:v>
                </c:pt>
                <c:pt idx="17510">
                  <c:v>-27.77592999999998</c:v>
                </c:pt>
                <c:pt idx="17511">
                  <c:v>-27.84268999999998</c:v>
                </c:pt>
                <c:pt idx="17512">
                  <c:v>-27.91583999999999</c:v>
                </c:pt>
                <c:pt idx="17513">
                  <c:v>-27.98782999999998</c:v>
                </c:pt>
                <c:pt idx="17514">
                  <c:v>-28.06655999999998</c:v>
                </c:pt>
                <c:pt idx="17515">
                  <c:v>-28.14008</c:v>
                </c:pt>
                <c:pt idx="17516">
                  <c:v>-28.21153</c:v>
                </c:pt>
                <c:pt idx="17517">
                  <c:v>-28.29303</c:v>
                </c:pt>
                <c:pt idx="17518">
                  <c:v>-28.36986</c:v>
                </c:pt>
                <c:pt idx="17519">
                  <c:v>-28.44418999999998</c:v>
                </c:pt>
                <c:pt idx="17520">
                  <c:v>-28.50962</c:v>
                </c:pt>
                <c:pt idx="17521">
                  <c:v>-28.57308</c:v>
                </c:pt>
                <c:pt idx="17522">
                  <c:v>-28.6316</c:v>
                </c:pt>
                <c:pt idx="17523">
                  <c:v>-28.70036999999999</c:v>
                </c:pt>
                <c:pt idx="17524">
                  <c:v>-28.78956</c:v>
                </c:pt>
                <c:pt idx="17525">
                  <c:v>-28.86050999999998</c:v>
                </c:pt>
                <c:pt idx="17526">
                  <c:v>-28.94071999999997</c:v>
                </c:pt>
                <c:pt idx="17527">
                  <c:v>-29.00589</c:v>
                </c:pt>
                <c:pt idx="17528">
                  <c:v>-29.06250999999998</c:v>
                </c:pt>
                <c:pt idx="17529">
                  <c:v>-29.12120000000001</c:v>
                </c:pt>
                <c:pt idx="17530">
                  <c:v>-29.18977999999998</c:v>
                </c:pt>
                <c:pt idx="17531">
                  <c:v>-29.25887000000001</c:v>
                </c:pt>
                <c:pt idx="17532">
                  <c:v>-29.32917</c:v>
                </c:pt>
                <c:pt idx="17533">
                  <c:v>-29.39360999999998</c:v>
                </c:pt>
                <c:pt idx="17534">
                  <c:v>-29.44603999999998</c:v>
                </c:pt>
                <c:pt idx="17535">
                  <c:v>-29.50151999999999</c:v>
                </c:pt>
                <c:pt idx="17536">
                  <c:v>-29.57618</c:v>
                </c:pt>
                <c:pt idx="17537">
                  <c:v>-29.64351999999998</c:v>
                </c:pt>
                <c:pt idx="17538">
                  <c:v>-29.69</c:v>
                </c:pt>
                <c:pt idx="17539">
                  <c:v>-29.75403</c:v>
                </c:pt>
                <c:pt idx="17540">
                  <c:v>-29.81807999999999</c:v>
                </c:pt>
                <c:pt idx="17541">
                  <c:v>-29.89538999999998</c:v>
                </c:pt>
                <c:pt idx="17542">
                  <c:v>-29.97900999999998</c:v>
                </c:pt>
                <c:pt idx="17543">
                  <c:v>-30.05086000000001</c:v>
                </c:pt>
                <c:pt idx="17544">
                  <c:v>-30.10562999999998</c:v>
                </c:pt>
                <c:pt idx="17545">
                  <c:v>-30.19493</c:v>
                </c:pt>
                <c:pt idx="17546">
                  <c:v>-30.25665</c:v>
                </c:pt>
                <c:pt idx="17547">
                  <c:v>-30.33429</c:v>
                </c:pt>
                <c:pt idx="17548">
                  <c:v>-30.38838999999998</c:v>
                </c:pt>
                <c:pt idx="17549">
                  <c:v>-30.46456999999998</c:v>
                </c:pt>
                <c:pt idx="17550">
                  <c:v>-30.52597</c:v>
                </c:pt>
                <c:pt idx="17551">
                  <c:v>-30.5975</c:v>
                </c:pt>
                <c:pt idx="17552">
                  <c:v>-30.66501999999998</c:v>
                </c:pt>
                <c:pt idx="17553">
                  <c:v>-30.73680999999999</c:v>
                </c:pt>
                <c:pt idx="17554">
                  <c:v>-30.80793</c:v>
                </c:pt>
                <c:pt idx="17555">
                  <c:v>-30.87596</c:v>
                </c:pt>
                <c:pt idx="17556">
                  <c:v>-30.94177999999998</c:v>
                </c:pt>
                <c:pt idx="17557">
                  <c:v>-31.00613999999998</c:v>
                </c:pt>
                <c:pt idx="17558">
                  <c:v>-31.06779999999998</c:v>
                </c:pt>
                <c:pt idx="17559">
                  <c:v>-31.13696</c:v>
                </c:pt>
                <c:pt idx="17560">
                  <c:v>-31.20470999999998</c:v>
                </c:pt>
                <c:pt idx="17561">
                  <c:v>-31.26845999999998</c:v>
                </c:pt>
                <c:pt idx="17562">
                  <c:v>-31.31338999999999</c:v>
                </c:pt>
                <c:pt idx="17563">
                  <c:v>-31.36448</c:v>
                </c:pt>
                <c:pt idx="17564">
                  <c:v>-31.44000999999998</c:v>
                </c:pt>
                <c:pt idx="17565">
                  <c:v>-31.49719999999999</c:v>
                </c:pt>
                <c:pt idx="17566">
                  <c:v>-31.55865</c:v>
                </c:pt>
                <c:pt idx="17567">
                  <c:v>-31.61680000000001</c:v>
                </c:pt>
                <c:pt idx="17568">
                  <c:v>-31.64696000000001</c:v>
                </c:pt>
                <c:pt idx="17569">
                  <c:v>-31.69153</c:v>
                </c:pt>
                <c:pt idx="17570">
                  <c:v>-31.7516</c:v>
                </c:pt>
                <c:pt idx="17571">
                  <c:v>-31.81546000000001</c:v>
                </c:pt>
                <c:pt idx="17572">
                  <c:v>-31.88118</c:v>
                </c:pt>
                <c:pt idx="17573">
                  <c:v>-31.94624999999997</c:v>
                </c:pt>
                <c:pt idx="17574">
                  <c:v>-32.01102</c:v>
                </c:pt>
                <c:pt idx="17575">
                  <c:v>-32.08199</c:v>
                </c:pt>
                <c:pt idx="17576">
                  <c:v>-32.15048</c:v>
                </c:pt>
                <c:pt idx="17577">
                  <c:v>-32.22097000000001</c:v>
                </c:pt>
                <c:pt idx="17578">
                  <c:v>-32.29702</c:v>
                </c:pt>
                <c:pt idx="17579">
                  <c:v>-32.363</c:v>
                </c:pt>
                <c:pt idx="17580">
                  <c:v>-32.43108</c:v>
                </c:pt>
                <c:pt idx="17581">
                  <c:v>-32.49128</c:v>
                </c:pt>
                <c:pt idx="17582">
                  <c:v>-32.56328000000001</c:v>
                </c:pt>
                <c:pt idx="17583">
                  <c:v>-32.62347000000001</c:v>
                </c:pt>
                <c:pt idx="17584">
                  <c:v>-32.68395</c:v>
                </c:pt>
                <c:pt idx="17585">
                  <c:v>-32.7443</c:v>
                </c:pt>
                <c:pt idx="17586">
                  <c:v>-32.79962000000001</c:v>
                </c:pt>
                <c:pt idx="17587">
                  <c:v>-32.86903</c:v>
                </c:pt>
                <c:pt idx="17588">
                  <c:v>-32.94025</c:v>
                </c:pt>
                <c:pt idx="17589">
                  <c:v>-33.00521000000001</c:v>
                </c:pt>
                <c:pt idx="17590">
                  <c:v>-33.06707</c:v>
                </c:pt>
                <c:pt idx="17591">
                  <c:v>-33.12813000000003</c:v>
                </c:pt>
                <c:pt idx="17592">
                  <c:v>-33.19667000000001</c:v>
                </c:pt>
                <c:pt idx="17593">
                  <c:v>-33.27132</c:v>
                </c:pt>
                <c:pt idx="17594">
                  <c:v>-33.34096</c:v>
                </c:pt>
                <c:pt idx="17595">
                  <c:v>-33.40185</c:v>
                </c:pt>
                <c:pt idx="17596">
                  <c:v>-33.47239000000001</c:v>
                </c:pt>
                <c:pt idx="17597">
                  <c:v>-33.52641000000001</c:v>
                </c:pt>
                <c:pt idx="17598">
                  <c:v>-33.57739</c:v>
                </c:pt>
                <c:pt idx="17599">
                  <c:v>-33.61846000000001</c:v>
                </c:pt>
                <c:pt idx="17600">
                  <c:v>-33.72256000000001</c:v>
                </c:pt>
                <c:pt idx="17601">
                  <c:v>-33.75019</c:v>
                </c:pt>
                <c:pt idx="17602">
                  <c:v>-33.82732</c:v>
                </c:pt>
                <c:pt idx="17603">
                  <c:v>-33.89197</c:v>
                </c:pt>
                <c:pt idx="17604">
                  <c:v>-33.95762999999999</c:v>
                </c:pt>
                <c:pt idx="17605">
                  <c:v>-34.02428</c:v>
                </c:pt>
                <c:pt idx="17606">
                  <c:v>-34.09287000000001</c:v>
                </c:pt>
                <c:pt idx="17607">
                  <c:v>-34.13078</c:v>
                </c:pt>
                <c:pt idx="17608">
                  <c:v>-34.16263000000001</c:v>
                </c:pt>
                <c:pt idx="17609">
                  <c:v>-34.21596</c:v>
                </c:pt>
                <c:pt idx="17610">
                  <c:v>-34.23935000000001</c:v>
                </c:pt>
                <c:pt idx="17611">
                  <c:v>-34.25835000000001</c:v>
                </c:pt>
                <c:pt idx="17612">
                  <c:v>-34.31945</c:v>
                </c:pt>
                <c:pt idx="17613">
                  <c:v>-34.37942</c:v>
                </c:pt>
                <c:pt idx="17614">
                  <c:v>-34.45086</c:v>
                </c:pt>
                <c:pt idx="17615">
                  <c:v>-34.51993</c:v>
                </c:pt>
                <c:pt idx="17616">
                  <c:v>-34.5964</c:v>
                </c:pt>
                <c:pt idx="17617">
                  <c:v>-34.66527000000001</c:v>
                </c:pt>
                <c:pt idx="17618">
                  <c:v>-34.69869000000001</c:v>
                </c:pt>
                <c:pt idx="17619">
                  <c:v>-34.67408</c:v>
                </c:pt>
                <c:pt idx="17620">
                  <c:v>-34.64407</c:v>
                </c:pt>
                <c:pt idx="17621">
                  <c:v>-34.63742000000001</c:v>
                </c:pt>
                <c:pt idx="17622">
                  <c:v>-34.63919000000001</c:v>
                </c:pt>
                <c:pt idx="17623">
                  <c:v>-34.63350000000001</c:v>
                </c:pt>
                <c:pt idx="17624">
                  <c:v>-34.64910000000001</c:v>
                </c:pt>
                <c:pt idx="17625">
                  <c:v>-34.55122</c:v>
                </c:pt>
                <c:pt idx="17626">
                  <c:v>-34.53017000000001</c:v>
                </c:pt>
                <c:pt idx="17627">
                  <c:v>-34.55792</c:v>
                </c:pt>
                <c:pt idx="17628">
                  <c:v>-34.61451</c:v>
                </c:pt>
                <c:pt idx="17629">
                  <c:v>-34.65622</c:v>
                </c:pt>
                <c:pt idx="17630">
                  <c:v>-34.68962</c:v>
                </c:pt>
                <c:pt idx="17631">
                  <c:v>-34.70562</c:v>
                </c:pt>
                <c:pt idx="17632">
                  <c:v>-34.71483</c:v>
                </c:pt>
                <c:pt idx="17633">
                  <c:v>-34.72202000000001</c:v>
                </c:pt>
                <c:pt idx="17634">
                  <c:v>-34.75462</c:v>
                </c:pt>
                <c:pt idx="17635">
                  <c:v>-34.79039000000001</c:v>
                </c:pt>
                <c:pt idx="17636">
                  <c:v>-34.834</c:v>
                </c:pt>
                <c:pt idx="17637">
                  <c:v>-34.85514000000001</c:v>
                </c:pt>
                <c:pt idx="17638">
                  <c:v>-34.84092</c:v>
                </c:pt>
                <c:pt idx="17639">
                  <c:v>-34.84084</c:v>
                </c:pt>
                <c:pt idx="17640">
                  <c:v>-34.85334</c:v>
                </c:pt>
                <c:pt idx="17641">
                  <c:v>-34.87978</c:v>
                </c:pt>
                <c:pt idx="17642">
                  <c:v>-34.91289</c:v>
                </c:pt>
                <c:pt idx="17643">
                  <c:v>-34.94969</c:v>
                </c:pt>
                <c:pt idx="17644">
                  <c:v>-34.99672</c:v>
                </c:pt>
                <c:pt idx="17645">
                  <c:v>-35.05341</c:v>
                </c:pt>
                <c:pt idx="17646">
                  <c:v>-35.12687000000001</c:v>
                </c:pt>
                <c:pt idx="17647">
                  <c:v>-35.19206000000001</c:v>
                </c:pt>
                <c:pt idx="17648">
                  <c:v>-35.24788</c:v>
                </c:pt>
                <c:pt idx="17649">
                  <c:v>-35.30066</c:v>
                </c:pt>
                <c:pt idx="17650">
                  <c:v>-35.35125999999997</c:v>
                </c:pt>
                <c:pt idx="17651">
                  <c:v>-35.4067</c:v>
                </c:pt>
                <c:pt idx="17652">
                  <c:v>-35.47092</c:v>
                </c:pt>
                <c:pt idx="17653">
                  <c:v>-35.53248</c:v>
                </c:pt>
                <c:pt idx="17654">
                  <c:v>-35.59077000000001</c:v>
                </c:pt>
                <c:pt idx="17655">
                  <c:v>-35.65797</c:v>
                </c:pt>
                <c:pt idx="17656">
                  <c:v>-35.71667</c:v>
                </c:pt>
                <c:pt idx="17657">
                  <c:v>-35.77312000000001</c:v>
                </c:pt>
                <c:pt idx="17658">
                  <c:v>-35.83847</c:v>
                </c:pt>
                <c:pt idx="17659">
                  <c:v>-35.9</c:v>
                </c:pt>
                <c:pt idx="17660">
                  <c:v>-35.95677</c:v>
                </c:pt>
                <c:pt idx="17661">
                  <c:v>-36.02524000000001</c:v>
                </c:pt>
                <c:pt idx="17662">
                  <c:v>-36.08036000000001</c:v>
                </c:pt>
                <c:pt idx="17663">
                  <c:v>-36.14591000000001</c:v>
                </c:pt>
                <c:pt idx="17664">
                  <c:v>-36.20868</c:v>
                </c:pt>
                <c:pt idx="17665">
                  <c:v>-36.26653000000001</c:v>
                </c:pt>
                <c:pt idx="17666">
                  <c:v>-36.32166</c:v>
                </c:pt>
                <c:pt idx="17667">
                  <c:v>-36.38684</c:v>
                </c:pt>
                <c:pt idx="17668">
                  <c:v>-36.45664</c:v>
                </c:pt>
                <c:pt idx="17669">
                  <c:v>-36.53743</c:v>
                </c:pt>
                <c:pt idx="17670">
                  <c:v>-36.60621000000001</c:v>
                </c:pt>
                <c:pt idx="17671">
                  <c:v>-36.66746000000001</c:v>
                </c:pt>
                <c:pt idx="17672">
                  <c:v>-36.73535000000001</c:v>
                </c:pt>
                <c:pt idx="17673">
                  <c:v>-36.80247</c:v>
                </c:pt>
                <c:pt idx="17674">
                  <c:v>-36.87008</c:v>
                </c:pt>
                <c:pt idx="17675">
                  <c:v>-36.93533000000001</c:v>
                </c:pt>
                <c:pt idx="17676">
                  <c:v>-37.00497</c:v>
                </c:pt>
                <c:pt idx="17677">
                  <c:v>-37.06454</c:v>
                </c:pt>
                <c:pt idx="17678">
                  <c:v>-37.12350000000001</c:v>
                </c:pt>
                <c:pt idx="17679">
                  <c:v>-37.18813000000001</c:v>
                </c:pt>
                <c:pt idx="17680">
                  <c:v>-37.2542</c:v>
                </c:pt>
                <c:pt idx="17681">
                  <c:v>-37.28204</c:v>
                </c:pt>
                <c:pt idx="17682">
                  <c:v>-37.32606000000001</c:v>
                </c:pt>
                <c:pt idx="17683">
                  <c:v>-37.37859</c:v>
                </c:pt>
                <c:pt idx="17684">
                  <c:v>-37.4238</c:v>
                </c:pt>
                <c:pt idx="17685">
                  <c:v>-37.45547</c:v>
                </c:pt>
                <c:pt idx="17686">
                  <c:v>-37.48975</c:v>
                </c:pt>
                <c:pt idx="17687">
                  <c:v>-37.53431000000001</c:v>
                </c:pt>
                <c:pt idx="17688">
                  <c:v>-37.59326</c:v>
                </c:pt>
                <c:pt idx="17689">
                  <c:v>-37.64218</c:v>
                </c:pt>
                <c:pt idx="17690">
                  <c:v>-37.62609000000001</c:v>
                </c:pt>
                <c:pt idx="17691">
                  <c:v>-37.60046000000001</c:v>
                </c:pt>
                <c:pt idx="17692">
                  <c:v>-37.59578000000001</c:v>
                </c:pt>
                <c:pt idx="17693">
                  <c:v>-37.58273000000001</c:v>
                </c:pt>
                <c:pt idx="17694">
                  <c:v>-37.59875000000001</c:v>
                </c:pt>
                <c:pt idx="17695">
                  <c:v>-37.65239000000001</c:v>
                </c:pt>
                <c:pt idx="17696">
                  <c:v>-37.68179</c:v>
                </c:pt>
                <c:pt idx="17697">
                  <c:v>-37.73534000000001</c:v>
                </c:pt>
                <c:pt idx="17698">
                  <c:v>-37.79347000000001</c:v>
                </c:pt>
                <c:pt idx="17699">
                  <c:v>-37.87032</c:v>
                </c:pt>
                <c:pt idx="17700">
                  <c:v>-37.94456</c:v>
                </c:pt>
                <c:pt idx="17701">
                  <c:v>-38.01576</c:v>
                </c:pt>
                <c:pt idx="17702">
                  <c:v>-38.0994</c:v>
                </c:pt>
                <c:pt idx="17703">
                  <c:v>-38.17570000000001</c:v>
                </c:pt>
                <c:pt idx="17704">
                  <c:v>-38.24211000000001</c:v>
                </c:pt>
                <c:pt idx="17705">
                  <c:v>-38.31889</c:v>
                </c:pt>
                <c:pt idx="17706">
                  <c:v>-38.39583000000001</c:v>
                </c:pt>
                <c:pt idx="17707">
                  <c:v>-38.47118</c:v>
                </c:pt>
                <c:pt idx="17708">
                  <c:v>-38.55094</c:v>
                </c:pt>
                <c:pt idx="17709">
                  <c:v>-38.63083</c:v>
                </c:pt>
                <c:pt idx="17710">
                  <c:v>-38.69500000000001</c:v>
                </c:pt>
                <c:pt idx="17711">
                  <c:v>-38.76675000000001</c:v>
                </c:pt>
                <c:pt idx="17712">
                  <c:v>-38.8342</c:v>
                </c:pt>
                <c:pt idx="17713">
                  <c:v>-38.90045</c:v>
                </c:pt>
                <c:pt idx="17714">
                  <c:v>-38.97602000000001</c:v>
                </c:pt>
                <c:pt idx="17715">
                  <c:v>-39.03535000000001</c:v>
                </c:pt>
                <c:pt idx="17716">
                  <c:v>-39.10106</c:v>
                </c:pt>
                <c:pt idx="17717">
                  <c:v>-39.16804000000001</c:v>
                </c:pt>
                <c:pt idx="17718">
                  <c:v>-39.22432000000001</c:v>
                </c:pt>
                <c:pt idx="17719">
                  <c:v>-39.29219000000001</c:v>
                </c:pt>
                <c:pt idx="17720">
                  <c:v>-39.36524</c:v>
                </c:pt>
                <c:pt idx="17721">
                  <c:v>-39.40756</c:v>
                </c:pt>
                <c:pt idx="17722">
                  <c:v>-39.44793</c:v>
                </c:pt>
                <c:pt idx="17723">
                  <c:v>-39.52121000000001</c:v>
                </c:pt>
                <c:pt idx="17724">
                  <c:v>-39.58775</c:v>
                </c:pt>
                <c:pt idx="17725">
                  <c:v>-39.63803000000001</c:v>
                </c:pt>
                <c:pt idx="17726">
                  <c:v>-39.68338</c:v>
                </c:pt>
                <c:pt idx="17727">
                  <c:v>-39.72603000000001</c:v>
                </c:pt>
                <c:pt idx="17728">
                  <c:v>-39.80051</c:v>
                </c:pt>
                <c:pt idx="17729">
                  <c:v>-39.841</c:v>
                </c:pt>
                <c:pt idx="17730">
                  <c:v>-39.88934</c:v>
                </c:pt>
                <c:pt idx="17731">
                  <c:v>-39.92889</c:v>
                </c:pt>
                <c:pt idx="17732">
                  <c:v>-39.98520000000001</c:v>
                </c:pt>
                <c:pt idx="17733">
                  <c:v>-40.03944000000001</c:v>
                </c:pt>
                <c:pt idx="17734">
                  <c:v>-40.07759</c:v>
                </c:pt>
                <c:pt idx="17735">
                  <c:v>-40.13836000000001</c:v>
                </c:pt>
                <c:pt idx="17736">
                  <c:v>-40.17507000000001</c:v>
                </c:pt>
                <c:pt idx="17737">
                  <c:v>-40.23542000000001</c:v>
                </c:pt>
                <c:pt idx="17738">
                  <c:v>-40.30491</c:v>
                </c:pt>
                <c:pt idx="17739">
                  <c:v>-40.38547</c:v>
                </c:pt>
                <c:pt idx="17740">
                  <c:v>-40.4588</c:v>
                </c:pt>
                <c:pt idx="17741">
                  <c:v>-40.53052</c:v>
                </c:pt>
                <c:pt idx="17742">
                  <c:v>-40.57816000000001</c:v>
                </c:pt>
                <c:pt idx="17743">
                  <c:v>-40.63151000000001</c:v>
                </c:pt>
                <c:pt idx="17744">
                  <c:v>-40.69856000000001</c:v>
                </c:pt>
                <c:pt idx="17745">
                  <c:v>-40.76225000000001</c:v>
                </c:pt>
                <c:pt idx="17746">
                  <c:v>-40.84047</c:v>
                </c:pt>
                <c:pt idx="17747">
                  <c:v>-40.91108</c:v>
                </c:pt>
                <c:pt idx="17748">
                  <c:v>-40.98961</c:v>
                </c:pt>
                <c:pt idx="17749">
                  <c:v>-41.0722</c:v>
                </c:pt>
                <c:pt idx="17750">
                  <c:v>-41.13631000000001</c:v>
                </c:pt>
                <c:pt idx="17751">
                  <c:v>-41.20913000000001</c:v>
                </c:pt>
                <c:pt idx="17752">
                  <c:v>-41.26406</c:v>
                </c:pt>
                <c:pt idx="17753">
                  <c:v>-41.33778</c:v>
                </c:pt>
                <c:pt idx="17754">
                  <c:v>-41.38872000000001</c:v>
                </c:pt>
                <c:pt idx="17755">
                  <c:v>-41.42709</c:v>
                </c:pt>
                <c:pt idx="17756">
                  <c:v>-41.45955</c:v>
                </c:pt>
                <c:pt idx="17757">
                  <c:v>-41.48989</c:v>
                </c:pt>
                <c:pt idx="17758">
                  <c:v>-41.52651000000001</c:v>
                </c:pt>
                <c:pt idx="17759">
                  <c:v>-41.57255000000001</c:v>
                </c:pt>
                <c:pt idx="17760">
                  <c:v>-41.62197000000001</c:v>
                </c:pt>
                <c:pt idx="17761">
                  <c:v>-41.68892</c:v>
                </c:pt>
                <c:pt idx="17762">
                  <c:v>-41.74354</c:v>
                </c:pt>
                <c:pt idx="17763">
                  <c:v>-41.80627</c:v>
                </c:pt>
                <c:pt idx="17764">
                  <c:v>-41.88324</c:v>
                </c:pt>
                <c:pt idx="17765">
                  <c:v>-41.93279000000001</c:v>
                </c:pt>
                <c:pt idx="17766">
                  <c:v>-41.98055</c:v>
                </c:pt>
                <c:pt idx="17767">
                  <c:v>-42.05351</c:v>
                </c:pt>
                <c:pt idx="17768">
                  <c:v>-42.12014000000001</c:v>
                </c:pt>
                <c:pt idx="17769">
                  <c:v>-42.19654000000001</c:v>
                </c:pt>
                <c:pt idx="17770">
                  <c:v>-42.26693000000001</c:v>
                </c:pt>
                <c:pt idx="17771">
                  <c:v>-42.34119</c:v>
                </c:pt>
                <c:pt idx="17772">
                  <c:v>-42.40373</c:v>
                </c:pt>
                <c:pt idx="17773">
                  <c:v>-42.47165</c:v>
                </c:pt>
                <c:pt idx="17774">
                  <c:v>-42.53426</c:v>
                </c:pt>
                <c:pt idx="17775">
                  <c:v>-42.60884</c:v>
                </c:pt>
                <c:pt idx="17776">
                  <c:v>-42.68538</c:v>
                </c:pt>
                <c:pt idx="17777">
                  <c:v>-42.74854000000001</c:v>
                </c:pt>
                <c:pt idx="17778">
                  <c:v>-42.82597000000001</c:v>
                </c:pt>
                <c:pt idx="17779">
                  <c:v>-42.89516000000001</c:v>
                </c:pt>
                <c:pt idx="17780">
                  <c:v>-42.96417</c:v>
                </c:pt>
                <c:pt idx="17781">
                  <c:v>-43.03487</c:v>
                </c:pt>
                <c:pt idx="17782">
                  <c:v>-43.10418000000001</c:v>
                </c:pt>
                <c:pt idx="17783">
                  <c:v>-43.15656000000001</c:v>
                </c:pt>
                <c:pt idx="17784">
                  <c:v>-43.19727</c:v>
                </c:pt>
                <c:pt idx="17785">
                  <c:v>-43.24111000000001</c:v>
                </c:pt>
                <c:pt idx="17786">
                  <c:v>-43.29868000000001</c:v>
                </c:pt>
                <c:pt idx="17787">
                  <c:v>-43.3427</c:v>
                </c:pt>
                <c:pt idx="17788">
                  <c:v>-43.36268</c:v>
                </c:pt>
                <c:pt idx="17789">
                  <c:v>-43.43499</c:v>
                </c:pt>
                <c:pt idx="17790">
                  <c:v>-43.46265000000001</c:v>
                </c:pt>
                <c:pt idx="17791">
                  <c:v>-43.45771</c:v>
                </c:pt>
                <c:pt idx="17792">
                  <c:v>-43.49892000000001</c:v>
                </c:pt>
                <c:pt idx="17793">
                  <c:v>-43.55478</c:v>
                </c:pt>
                <c:pt idx="17794">
                  <c:v>-43.59507000000001</c:v>
                </c:pt>
                <c:pt idx="17795">
                  <c:v>-43.62090000000001</c:v>
                </c:pt>
                <c:pt idx="17796">
                  <c:v>-43.67624</c:v>
                </c:pt>
                <c:pt idx="17797">
                  <c:v>-43.71124</c:v>
                </c:pt>
                <c:pt idx="17798">
                  <c:v>-43.75278</c:v>
                </c:pt>
                <c:pt idx="17799">
                  <c:v>-43.80644</c:v>
                </c:pt>
                <c:pt idx="17800">
                  <c:v>-43.84204</c:v>
                </c:pt>
                <c:pt idx="17801">
                  <c:v>-43.90356000000001</c:v>
                </c:pt>
                <c:pt idx="17802">
                  <c:v>-43.93906</c:v>
                </c:pt>
                <c:pt idx="17803">
                  <c:v>-43.92267000000001</c:v>
                </c:pt>
                <c:pt idx="17804">
                  <c:v>-43.91669</c:v>
                </c:pt>
                <c:pt idx="17805">
                  <c:v>-43.95103</c:v>
                </c:pt>
                <c:pt idx="17806">
                  <c:v>-44.01591000000001</c:v>
                </c:pt>
                <c:pt idx="17807">
                  <c:v>-44.06789</c:v>
                </c:pt>
                <c:pt idx="17808">
                  <c:v>-44.1068</c:v>
                </c:pt>
                <c:pt idx="17809">
                  <c:v>-44.16523000000001</c:v>
                </c:pt>
                <c:pt idx="17810">
                  <c:v>-44.20082</c:v>
                </c:pt>
                <c:pt idx="17811">
                  <c:v>-44.24644</c:v>
                </c:pt>
                <c:pt idx="17812">
                  <c:v>-44.31192</c:v>
                </c:pt>
                <c:pt idx="17813">
                  <c:v>-44.38460999999999</c:v>
                </c:pt>
                <c:pt idx="17814">
                  <c:v>-44.41302</c:v>
                </c:pt>
                <c:pt idx="17815">
                  <c:v>-44.37621</c:v>
                </c:pt>
                <c:pt idx="17816">
                  <c:v>-44.32253000000001</c:v>
                </c:pt>
                <c:pt idx="17817">
                  <c:v>-44.31953</c:v>
                </c:pt>
                <c:pt idx="17818">
                  <c:v>-44.31276</c:v>
                </c:pt>
                <c:pt idx="17819">
                  <c:v>-44.31219</c:v>
                </c:pt>
                <c:pt idx="17820">
                  <c:v>-44.2914</c:v>
                </c:pt>
                <c:pt idx="17821">
                  <c:v>-44.28812000000001</c:v>
                </c:pt>
                <c:pt idx="17822">
                  <c:v>-44.28682000000001</c:v>
                </c:pt>
                <c:pt idx="17823">
                  <c:v>-44.29268000000001</c:v>
                </c:pt>
                <c:pt idx="17824">
                  <c:v>-44.30005</c:v>
                </c:pt>
                <c:pt idx="17825">
                  <c:v>-44.32878</c:v>
                </c:pt>
                <c:pt idx="17826">
                  <c:v>-44.34227</c:v>
                </c:pt>
                <c:pt idx="17827">
                  <c:v>-44.37473</c:v>
                </c:pt>
                <c:pt idx="17828">
                  <c:v>-44.4401</c:v>
                </c:pt>
                <c:pt idx="17829">
                  <c:v>-44.48782</c:v>
                </c:pt>
                <c:pt idx="17830">
                  <c:v>-44.43545</c:v>
                </c:pt>
                <c:pt idx="17831">
                  <c:v>-44.38431</c:v>
                </c:pt>
                <c:pt idx="17832">
                  <c:v>-44.35601</c:v>
                </c:pt>
                <c:pt idx="17833">
                  <c:v>-44.37156</c:v>
                </c:pt>
                <c:pt idx="17834">
                  <c:v>-44.39597000000001</c:v>
                </c:pt>
                <c:pt idx="17835">
                  <c:v>-44.35776</c:v>
                </c:pt>
                <c:pt idx="17836">
                  <c:v>-44.3235</c:v>
                </c:pt>
                <c:pt idx="17837">
                  <c:v>-44.29312000000001</c:v>
                </c:pt>
                <c:pt idx="17838">
                  <c:v>-44.30507</c:v>
                </c:pt>
                <c:pt idx="17839">
                  <c:v>-44.34243</c:v>
                </c:pt>
                <c:pt idx="17840">
                  <c:v>-44.41428</c:v>
                </c:pt>
                <c:pt idx="17841">
                  <c:v>-44.48248</c:v>
                </c:pt>
                <c:pt idx="17842">
                  <c:v>-44.53431000000001</c:v>
                </c:pt>
                <c:pt idx="17843">
                  <c:v>-44.61028</c:v>
                </c:pt>
                <c:pt idx="17844">
                  <c:v>-44.69648</c:v>
                </c:pt>
                <c:pt idx="17845">
                  <c:v>-44.78325</c:v>
                </c:pt>
                <c:pt idx="17846">
                  <c:v>-44.86335000000001</c:v>
                </c:pt>
                <c:pt idx="17847">
                  <c:v>-44.83069</c:v>
                </c:pt>
                <c:pt idx="17848">
                  <c:v>-44.76406</c:v>
                </c:pt>
                <c:pt idx="17849">
                  <c:v>-44.71722</c:v>
                </c:pt>
                <c:pt idx="17850">
                  <c:v>-44.66547000000001</c:v>
                </c:pt>
                <c:pt idx="17851">
                  <c:v>-44.62886</c:v>
                </c:pt>
                <c:pt idx="17852">
                  <c:v>-44.62314000000002</c:v>
                </c:pt>
                <c:pt idx="17853">
                  <c:v>-44.56995000000001</c:v>
                </c:pt>
                <c:pt idx="17854">
                  <c:v>-44.54704</c:v>
                </c:pt>
                <c:pt idx="17855">
                  <c:v>-44.56632000000001</c:v>
                </c:pt>
                <c:pt idx="17856">
                  <c:v>-44.59401000000001</c:v>
                </c:pt>
                <c:pt idx="17857">
                  <c:v>-44.63114</c:v>
                </c:pt>
                <c:pt idx="17858">
                  <c:v>-44.67408</c:v>
                </c:pt>
                <c:pt idx="17859">
                  <c:v>-44.70817000000001</c:v>
                </c:pt>
                <c:pt idx="17860">
                  <c:v>-44.72256000000001</c:v>
                </c:pt>
                <c:pt idx="17861">
                  <c:v>-44.75076</c:v>
                </c:pt>
                <c:pt idx="17862">
                  <c:v>-44.79237000000001</c:v>
                </c:pt>
                <c:pt idx="17863">
                  <c:v>-44.80715</c:v>
                </c:pt>
                <c:pt idx="17864">
                  <c:v>-44.82489</c:v>
                </c:pt>
                <c:pt idx="17865">
                  <c:v>-44.85312</c:v>
                </c:pt>
                <c:pt idx="17866">
                  <c:v>-44.82339</c:v>
                </c:pt>
                <c:pt idx="17867">
                  <c:v>-44.77878000000001</c:v>
                </c:pt>
                <c:pt idx="17868">
                  <c:v>-44.76707000000001</c:v>
                </c:pt>
                <c:pt idx="17869">
                  <c:v>-44.78757</c:v>
                </c:pt>
                <c:pt idx="17870">
                  <c:v>-44.80159</c:v>
                </c:pt>
                <c:pt idx="17871">
                  <c:v>-44.79798</c:v>
                </c:pt>
                <c:pt idx="17872">
                  <c:v>-44.79916000000001</c:v>
                </c:pt>
                <c:pt idx="17873">
                  <c:v>-44.80243</c:v>
                </c:pt>
                <c:pt idx="17874">
                  <c:v>-44.80056</c:v>
                </c:pt>
                <c:pt idx="17875">
                  <c:v>-44.79548000000001</c:v>
                </c:pt>
                <c:pt idx="17876">
                  <c:v>-44.80714</c:v>
                </c:pt>
                <c:pt idx="17877">
                  <c:v>-44.8002</c:v>
                </c:pt>
                <c:pt idx="17878">
                  <c:v>-44.80694</c:v>
                </c:pt>
                <c:pt idx="17879">
                  <c:v>-44.80267</c:v>
                </c:pt>
                <c:pt idx="17880">
                  <c:v>-44.80148999999999</c:v>
                </c:pt>
                <c:pt idx="17881">
                  <c:v>-44.79741000000001</c:v>
                </c:pt>
                <c:pt idx="17882">
                  <c:v>-44.80187999999999</c:v>
                </c:pt>
                <c:pt idx="17883">
                  <c:v>-44.78872000000001</c:v>
                </c:pt>
                <c:pt idx="17884">
                  <c:v>-44.77816000000001</c:v>
                </c:pt>
                <c:pt idx="17885">
                  <c:v>-44.75599000000001</c:v>
                </c:pt>
                <c:pt idx="17886">
                  <c:v>-44.73922</c:v>
                </c:pt>
                <c:pt idx="17887">
                  <c:v>-44.71115000000001</c:v>
                </c:pt>
                <c:pt idx="17888">
                  <c:v>-44.70763</c:v>
                </c:pt>
                <c:pt idx="17889">
                  <c:v>-44.70032000000001</c:v>
                </c:pt>
                <c:pt idx="17890">
                  <c:v>-44.70433000000001</c:v>
                </c:pt>
                <c:pt idx="17891">
                  <c:v>-44.70471000000001</c:v>
                </c:pt>
                <c:pt idx="17892">
                  <c:v>-44.69994000000001</c:v>
                </c:pt>
                <c:pt idx="17893">
                  <c:v>-44.72211000000003</c:v>
                </c:pt>
                <c:pt idx="17894">
                  <c:v>-44.72851000000003</c:v>
                </c:pt>
                <c:pt idx="17895">
                  <c:v>-44.69873000000001</c:v>
                </c:pt>
                <c:pt idx="17896">
                  <c:v>-44.69839000000001</c:v>
                </c:pt>
                <c:pt idx="17897">
                  <c:v>-44.69643000000001</c:v>
                </c:pt>
                <c:pt idx="17898">
                  <c:v>-44.67264</c:v>
                </c:pt>
                <c:pt idx="17899">
                  <c:v>-44.65653000000001</c:v>
                </c:pt>
                <c:pt idx="17900">
                  <c:v>-44.67987</c:v>
                </c:pt>
                <c:pt idx="17901">
                  <c:v>-44.70392000000001</c:v>
                </c:pt>
                <c:pt idx="17902">
                  <c:v>-44.71482</c:v>
                </c:pt>
                <c:pt idx="17903">
                  <c:v>-44.71641</c:v>
                </c:pt>
                <c:pt idx="17904">
                  <c:v>-44.73872000000001</c:v>
                </c:pt>
                <c:pt idx="17905">
                  <c:v>-44.72947000000001</c:v>
                </c:pt>
                <c:pt idx="17906">
                  <c:v>-44.72624000000001</c:v>
                </c:pt>
                <c:pt idx="17907">
                  <c:v>-44.72062000000001</c:v>
                </c:pt>
                <c:pt idx="17908">
                  <c:v>-44.71838</c:v>
                </c:pt>
                <c:pt idx="17909">
                  <c:v>-44.70103</c:v>
                </c:pt>
                <c:pt idx="17910">
                  <c:v>-44.70761</c:v>
                </c:pt>
                <c:pt idx="17911">
                  <c:v>-44.70637000000001</c:v>
                </c:pt>
                <c:pt idx="17912">
                  <c:v>-44.70230000000001</c:v>
                </c:pt>
                <c:pt idx="17913">
                  <c:v>-44.69279000000001</c:v>
                </c:pt>
                <c:pt idx="17914">
                  <c:v>-44.68499</c:v>
                </c:pt>
                <c:pt idx="17915">
                  <c:v>-44.69346</c:v>
                </c:pt>
                <c:pt idx="17916">
                  <c:v>-44.66594000000001</c:v>
                </c:pt>
                <c:pt idx="17917">
                  <c:v>-44.65911000000001</c:v>
                </c:pt>
                <c:pt idx="17918">
                  <c:v>-44.63623000000001</c:v>
                </c:pt>
                <c:pt idx="17919">
                  <c:v>-44.62149</c:v>
                </c:pt>
                <c:pt idx="17920">
                  <c:v>-44.61914</c:v>
                </c:pt>
                <c:pt idx="17921">
                  <c:v>-44.60901000000001</c:v>
                </c:pt>
                <c:pt idx="17922">
                  <c:v>-44.58487</c:v>
                </c:pt>
                <c:pt idx="17923">
                  <c:v>-44.54436</c:v>
                </c:pt>
                <c:pt idx="17924">
                  <c:v>-44.51497</c:v>
                </c:pt>
                <c:pt idx="17925">
                  <c:v>-44.52596000000001</c:v>
                </c:pt>
                <c:pt idx="17926">
                  <c:v>-44.51741</c:v>
                </c:pt>
                <c:pt idx="17927">
                  <c:v>-44.54078000000001</c:v>
                </c:pt>
                <c:pt idx="17928">
                  <c:v>-44.53286000000001</c:v>
                </c:pt>
                <c:pt idx="17929">
                  <c:v>-44.53135</c:v>
                </c:pt>
                <c:pt idx="17930">
                  <c:v>-44.499</c:v>
                </c:pt>
                <c:pt idx="17931">
                  <c:v>-44.49165</c:v>
                </c:pt>
                <c:pt idx="17932">
                  <c:v>-44.50201000000001</c:v>
                </c:pt>
                <c:pt idx="17933">
                  <c:v>-44.49698</c:v>
                </c:pt>
                <c:pt idx="17934">
                  <c:v>-44.50972</c:v>
                </c:pt>
                <c:pt idx="17935">
                  <c:v>-44.46932</c:v>
                </c:pt>
                <c:pt idx="17936">
                  <c:v>-44.40759</c:v>
                </c:pt>
                <c:pt idx="17937">
                  <c:v>-44.38317</c:v>
                </c:pt>
                <c:pt idx="17938">
                  <c:v>-44.35476</c:v>
                </c:pt>
                <c:pt idx="17939">
                  <c:v>-44.32323</c:v>
                </c:pt>
                <c:pt idx="17940">
                  <c:v>-44.31753</c:v>
                </c:pt>
                <c:pt idx="17941">
                  <c:v>-44.31117</c:v>
                </c:pt>
                <c:pt idx="17942">
                  <c:v>-44.30798</c:v>
                </c:pt>
                <c:pt idx="17943">
                  <c:v>-44.30923</c:v>
                </c:pt>
                <c:pt idx="17944">
                  <c:v>-44.32081</c:v>
                </c:pt>
                <c:pt idx="17945">
                  <c:v>-44.30727</c:v>
                </c:pt>
                <c:pt idx="17946">
                  <c:v>-44.32349</c:v>
                </c:pt>
                <c:pt idx="17947">
                  <c:v>-44.35753</c:v>
                </c:pt>
                <c:pt idx="17948">
                  <c:v>-44.41602</c:v>
                </c:pt>
                <c:pt idx="17949">
                  <c:v>-44.43329</c:v>
                </c:pt>
                <c:pt idx="17950">
                  <c:v>-44.47583</c:v>
                </c:pt>
                <c:pt idx="17951">
                  <c:v>-44.50043</c:v>
                </c:pt>
                <c:pt idx="17952">
                  <c:v>-44.54230000000001</c:v>
                </c:pt>
                <c:pt idx="17953">
                  <c:v>-44.5565</c:v>
                </c:pt>
                <c:pt idx="17954">
                  <c:v>-44.56072</c:v>
                </c:pt>
                <c:pt idx="17955">
                  <c:v>-44.56942</c:v>
                </c:pt>
                <c:pt idx="17956">
                  <c:v>-44.56452</c:v>
                </c:pt>
                <c:pt idx="17957">
                  <c:v>-44.54942</c:v>
                </c:pt>
                <c:pt idx="17958">
                  <c:v>-44.54555000000001</c:v>
                </c:pt>
                <c:pt idx="17959">
                  <c:v>-44.55446999999999</c:v>
                </c:pt>
                <c:pt idx="17960">
                  <c:v>-44.55665</c:v>
                </c:pt>
                <c:pt idx="17961">
                  <c:v>-44.54040000000001</c:v>
                </c:pt>
                <c:pt idx="17962">
                  <c:v>-44.54523000000001</c:v>
                </c:pt>
                <c:pt idx="17963">
                  <c:v>-44.56200000000001</c:v>
                </c:pt>
                <c:pt idx="17964">
                  <c:v>-44.56743</c:v>
                </c:pt>
                <c:pt idx="17965">
                  <c:v>-44.56757</c:v>
                </c:pt>
                <c:pt idx="17966">
                  <c:v>-44.58211000000001</c:v>
                </c:pt>
                <c:pt idx="17967">
                  <c:v>-44.5517</c:v>
                </c:pt>
                <c:pt idx="17968">
                  <c:v>-44.52404000000001</c:v>
                </c:pt>
                <c:pt idx="17969">
                  <c:v>-44.48823</c:v>
                </c:pt>
                <c:pt idx="17970">
                  <c:v>-44.47398</c:v>
                </c:pt>
                <c:pt idx="17971">
                  <c:v>-44.46668</c:v>
                </c:pt>
                <c:pt idx="17972">
                  <c:v>-44.46602</c:v>
                </c:pt>
                <c:pt idx="17973">
                  <c:v>-44.46133000000001</c:v>
                </c:pt>
                <c:pt idx="17974">
                  <c:v>-44.47902000000001</c:v>
                </c:pt>
                <c:pt idx="17975">
                  <c:v>-44.48362</c:v>
                </c:pt>
                <c:pt idx="17976">
                  <c:v>-44.48332000000001</c:v>
                </c:pt>
                <c:pt idx="17977">
                  <c:v>-44.48198</c:v>
                </c:pt>
                <c:pt idx="17978">
                  <c:v>-44.47371000000001</c:v>
                </c:pt>
                <c:pt idx="17979">
                  <c:v>-44.46129</c:v>
                </c:pt>
                <c:pt idx="17980">
                  <c:v>-44.43945</c:v>
                </c:pt>
                <c:pt idx="17981">
                  <c:v>-44.40014</c:v>
                </c:pt>
                <c:pt idx="17982">
                  <c:v>-44.37186</c:v>
                </c:pt>
                <c:pt idx="17983">
                  <c:v>-44.36257000000001</c:v>
                </c:pt>
                <c:pt idx="17984">
                  <c:v>-44.34694</c:v>
                </c:pt>
                <c:pt idx="17985">
                  <c:v>-44.34477</c:v>
                </c:pt>
                <c:pt idx="17986">
                  <c:v>-44.33809</c:v>
                </c:pt>
                <c:pt idx="17987">
                  <c:v>-44.31798999999999</c:v>
                </c:pt>
                <c:pt idx="17988">
                  <c:v>-44.34174</c:v>
                </c:pt>
                <c:pt idx="17989">
                  <c:v>-44.32305</c:v>
                </c:pt>
                <c:pt idx="17990">
                  <c:v>-44.33671000000001</c:v>
                </c:pt>
                <c:pt idx="17991">
                  <c:v>-44.33105</c:v>
                </c:pt>
                <c:pt idx="17992">
                  <c:v>-44.33205</c:v>
                </c:pt>
                <c:pt idx="17993">
                  <c:v>-44.36718</c:v>
                </c:pt>
                <c:pt idx="17994">
                  <c:v>-44.3999</c:v>
                </c:pt>
                <c:pt idx="17995">
                  <c:v>-44.42615000000001</c:v>
                </c:pt>
                <c:pt idx="17996">
                  <c:v>-44.44706</c:v>
                </c:pt>
                <c:pt idx="17997">
                  <c:v>-44.46446</c:v>
                </c:pt>
                <c:pt idx="17998">
                  <c:v>-44.48748999999999</c:v>
                </c:pt>
                <c:pt idx="17999">
                  <c:v>-44.52324</c:v>
                </c:pt>
                <c:pt idx="18000">
                  <c:v>-44.56159</c:v>
                </c:pt>
                <c:pt idx="18001">
                  <c:v>-44.62173000000001</c:v>
                </c:pt>
                <c:pt idx="18002">
                  <c:v>-44.64875000000001</c:v>
                </c:pt>
                <c:pt idx="18003">
                  <c:v>-44.67973000000001</c:v>
                </c:pt>
                <c:pt idx="18004">
                  <c:v>-44.69711000000001</c:v>
                </c:pt>
                <c:pt idx="18005">
                  <c:v>-44.72951000000001</c:v>
                </c:pt>
                <c:pt idx="18006">
                  <c:v>-44.73500000000001</c:v>
                </c:pt>
                <c:pt idx="18007">
                  <c:v>-44.73030000000001</c:v>
                </c:pt>
                <c:pt idx="18008">
                  <c:v>-44.71626000000001</c:v>
                </c:pt>
                <c:pt idx="18009">
                  <c:v>-44.71605</c:v>
                </c:pt>
                <c:pt idx="18010">
                  <c:v>-44.70730000000001</c:v>
                </c:pt>
                <c:pt idx="18011">
                  <c:v>-44.70057000000001</c:v>
                </c:pt>
                <c:pt idx="18012">
                  <c:v>-44.68486</c:v>
                </c:pt>
                <c:pt idx="18013">
                  <c:v>-44.67474</c:v>
                </c:pt>
                <c:pt idx="18014">
                  <c:v>-44.66022</c:v>
                </c:pt>
                <c:pt idx="18015">
                  <c:v>-44.64217000000001</c:v>
                </c:pt>
                <c:pt idx="18016">
                  <c:v>-44.64566000000001</c:v>
                </c:pt>
                <c:pt idx="18017">
                  <c:v>-44.64597000000001</c:v>
                </c:pt>
                <c:pt idx="18018">
                  <c:v>-44.64836000000001</c:v>
                </c:pt>
                <c:pt idx="18019">
                  <c:v>-44.63896000000001</c:v>
                </c:pt>
                <c:pt idx="18020">
                  <c:v>-44.63295000000001</c:v>
                </c:pt>
                <c:pt idx="18021">
                  <c:v>-44.63250000000001</c:v>
                </c:pt>
                <c:pt idx="18022">
                  <c:v>-44.6212</c:v>
                </c:pt>
                <c:pt idx="18023">
                  <c:v>-44.62504000000001</c:v>
                </c:pt>
                <c:pt idx="18024">
                  <c:v>-44.62145</c:v>
                </c:pt>
                <c:pt idx="18025">
                  <c:v>-44.60281000000001</c:v>
                </c:pt>
                <c:pt idx="18026">
                  <c:v>-44.5873</c:v>
                </c:pt>
                <c:pt idx="18027">
                  <c:v>-44.57839000000001</c:v>
                </c:pt>
                <c:pt idx="18028">
                  <c:v>-44.57534000000001</c:v>
                </c:pt>
                <c:pt idx="18029">
                  <c:v>-44.58953</c:v>
                </c:pt>
                <c:pt idx="18030">
                  <c:v>-44.60356</c:v>
                </c:pt>
                <c:pt idx="18031">
                  <c:v>-44.61193</c:v>
                </c:pt>
                <c:pt idx="18032">
                  <c:v>-44.62004</c:v>
                </c:pt>
                <c:pt idx="18033">
                  <c:v>-44.63662</c:v>
                </c:pt>
                <c:pt idx="18034">
                  <c:v>-44.63563000000001</c:v>
                </c:pt>
                <c:pt idx="18035">
                  <c:v>-44.62050000000001</c:v>
                </c:pt>
                <c:pt idx="18036">
                  <c:v>-44.62977000000001</c:v>
                </c:pt>
                <c:pt idx="18037">
                  <c:v>-44.65072</c:v>
                </c:pt>
                <c:pt idx="18038">
                  <c:v>-44.65829</c:v>
                </c:pt>
                <c:pt idx="18039">
                  <c:v>-44.66944</c:v>
                </c:pt>
                <c:pt idx="18040">
                  <c:v>-44.67230000000001</c:v>
                </c:pt>
                <c:pt idx="18041">
                  <c:v>-44.67915000000001</c:v>
                </c:pt>
                <c:pt idx="18042">
                  <c:v>-44.68843000000001</c:v>
                </c:pt>
                <c:pt idx="18043">
                  <c:v>-44.70554000000001</c:v>
                </c:pt>
                <c:pt idx="18044">
                  <c:v>-44.72581000000001</c:v>
                </c:pt>
                <c:pt idx="18045">
                  <c:v>-44.72645000000001</c:v>
                </c:pt>
                <c:pt idx="18046">
                  <c:v>-44.73142</c:v>
                </c:pt>
                <c:pt idx="18047">
                  <c:v>-44.73311000000001</c:v>
                </c:pt>
                <c:pt idx="18048">
                  <c:v>-44.74323000000001</c:v>
                </c:pt>
                <c:pt idx="18049">
                  <c:v>-44.73884</c:v>
                </c:pt>
                <c:pt idx="18050">
                  <c:v>-44.73643000000001</c:v>
                </c:pt>
                <c:pt idx="18051">
                  <c:v>-44.71041</c:v>
                </c:pt>
                <c:pt idx="18052">
                  <c:v>-44.69963000000001</c:v>
                </c:pt>
                <c:pt idx="18053">
                  <c:v>-44.68039</c:v>
                </c:pt>
                <c:pt idx="18054">
                  <c:v>-44.68217000000001</c:v>
                </c:pt>
                <c:pt idx="18055">
                  <c:v>-44.68954</c:v>
                </c:pt>
                <c:pt idx="18056">
                  <c:v>-44.69408</c:v>
                </c:pt>
                <c:pt idx="18057">
                  <c:v>-44.70247000000001</c:v>
                </c:pt>
                <c:pt idx="18058">
                  <c:v>-44.69753000000001</c:v>
                </c:pt>
                <c:pt idx="18059">
                  <c:v>-44.69776</c:v>
                </c:pt>
                <c:pt idx="18060">
                  <c:v>-44.69127</c:v>
                </c:pt>
                <c:pt idx="18061">
                  <c:v>-44.69728000000001</c:v>
                </c:pt>
                <c:pt idx="18062">
                  <c:v>-44.70752</c:v>
                </c:pt>
                <c:pt idx="18063">
                  <c:v>-44.73312000000001</c:v>
                </c:pt>
                <c:pt idx="18064">
                  <c:v>-44.75825000000001</c:v>
                </c:pt>
                <c:pt idx="18065">
                  <c:v>-44.75619000000001</c:v>
                </c:pt>
                <c:pt idx="18066">
                  <c:v>-44.75857000000001</c:v>
                </c:pt>
                <c:pt idx="18067">
                  <c:v>-44.78051000000001</c:v>
                </c:pt>
                <c:pt idx="18068">
                  <c:v>-44.77885000000001</c:v>
                </c:pt>
                <c:pt idx="18069">
                  <c:v>-44.76022000000001</c:v>
                </c:pt>
                <c:pt idx="18070">
                  <c:v>-44.75656</c:v>
                </c:pt>
                <c:pt idx="18071">
                  <c:v>-44.77625000000001</c:v>
                </c:pt>
                <c:pt idx="18072">
                  <c:v>-44.78266</c:v>
                </c:pt>
                <c:pt idx="18073">
                  <c:v>-44.77915000000001</c:v>
                </c:pt>
                <c:pt idx="18074">
                  <c:v>-44.76710000000001</c:v>
                </c:pt>
                <c:pt idx="18075">
                  <c:v>-44.76607000000001</c:v>
                </c:pt>
                <c:pt idx="18076">
                  <c:v>-44.76923000000001</c:v>
                </c:pt>
                <c:pt idx="18077">
                  <c:v>-44.78107</c:v>
                </c:pt>
                <c:pt idx="18078">
                  <c:v>-44.79779000000001</c:v>
                </c:pt>
                <c:pt idx="18079">
                  <c:v>-44.81508</c:v>
                </c:pt>
                <c:pt idx="18080">
                  <c:v>-44.81521</c:v>
                </c:pt>
                <c:pt idx="18081">
                  <c:v>-44.83065</c:v>
                </c:pt>
                <c:pt idx="18082">
                  <c:v>-44.85364999999999</c:v>
                </c:pt>
                <c:pt idx="18083">
                  <c:v>-44.85476999999999</c:v>
                </c:pt>
                <c:pt idx="18084">
                  <c:v>-44.86886000000001</c:v>
                </c:pt>
                <c:pt idx="18085">
                  <c:v>-44.88757</c:v>
                </c:pt>
                <c:pt idx="18086">
                  <c:v>-44.89366</c:v>
                </c:pt>
                <c:pt idx="18087">
                  <c:v>-44.89287</c:v>
                </c:pt>
                <c:pt idx="18088">
                  <c:v>-44.90322</c:v>
                </c:pt>
                <c:pt idx="18089">
                  <c:v>-44.90491</c:v>
                </c:pt>
                <c:pt idx="18090">
                  <c:v>-44.90751</c:v>
                </c:pt>
                <c:pt idx="18091">
                  <c:v>-44.90773</c:v>
                </c:pt>
                <c:pt idx="18092">
                  <c:v>-44.91329</c:v>
                </c:pt>
                <c:pt idx="18093">
                  <c:v>-44.91885</c:v>
                </c:pt>
                <c:pt idx="18094">
                  <c:v>-44.91377</c:v>
                </c:pt>
                <c:pt idx="18095">
                  <c:v>-44.90318000000001</c:v>
                </c:pt>
                <c:pt idx="18096">
                  <c:v>-44.88848</c:v>
                </c:pt>
                <c:pt idx="18097">
                  <c:v>-44.8776</c:v>
                </c:pt>
                <c:pt idx="18098">
                  <c:v>-44.86827</c:v>
                </c:pt>
                <c:pt idx="18099">
                  <c:v>-44.86340000000001</c:v>
                </c:pt>
                <c:pt idx="18100">
                  <c:v>-44.84496</c:v>
                </c:pt>
                <c:pt idx="18101">
                  <c:v>-44.85291</c:v>
                </c:pt>
                <c:pt idx="18102">
                  <c:v>-44.84335</c:v>
                </c:pt>
                <c:pt idx="18103">
                  <c:v>-44.82813000000001</c:v>
                </c:pt>
                <c:pt idx="18104">
                  <c:v>-44.82191</c:v>
                </c:pt>
                <c:pt idx="18105">
                  <c:v>-44.81955</c:v>
                </c:pt>
                <c:pt idx="18106">
                  <c:v>-44.8038</c:v>
                </c:pt>
                <c:pt idx="18107">
                  <c:v>-44.78974</c:v>
                </c:pt>
                <c:pt idx="18108">
                  <c:v>-44.79610000000001</c:v>
                </c:pt>
                <c:pt idx="18109">
                  <c:v>-44.81131</c:v>
                </c:pt>
                <c:pt idx="18110">
                  <c:v>-44.8228</c:v>
                </c:pt>
                <c:pt idx="18111">
                  <c:v>-44.81645</c:v>
                </c:pt>
                <c:pt idx="18112">
                  <c:v>-44.83939</c:v>
                </c:pt>
                <c:pt idx="18113">
                  <c:v>-44.84059</c:v>
                </c:pt>
                <c:pt idx="18114">
                  <c:v>-44.83265</c:v>
                </c:pt>
                <c:pt idx="18115">
                  <c:v>-44.83652</c:v>
                </c:pt>
                <c:pt idx="18116">
                  <c:v>-44.84699</c:v>
                </c:pt>
                <c:pt idx="18117">
                  <c:v>-44.84233000000001</c:v>
                </c:pt>
                <c:pt idx="18118">
                  <c:v>-44.84738</c:v>
                </c:pt>
                <c:pt idx="18119">
                  <c:v>-44.84734</c:v>
                </c:pt>
                <c:pt idx="18120">
                  <c:v>-44.84545</c:v>
                </c:pt>
                <c:pt idx="18121">
                  <c:v>-44.8379</c:v>
                </c:pt>
                <c:pt idx="18122">
                  <c:v>-44.82113000000001</c:v>
                </c:pt>
                <c:pt idx="18123">
                  <c:v>-44.79240000000001</c:v>
                </c:pt>
                <c:pt idx="18124">
                  <c:v>-44.77945000000001</c:v>
                </c:pt>
                <c:pt idx="18125">
                  <c:v>-44.78332</c:v>
                </c:pt>
                <c:pt idx="18126">
                  <c:v>-44.79105000000001</c:v>
                </c:pt>
                <c:pt idx="18127">
                  <c:v>-44.76549000000001</c:v>
                </c:pt>
                <c:pt idx="18128">
                  <c:v>-44.76835000000001</c:v>
                </c:pt>
                <c:pt idx="18129">
                  <c:v>-44.76918000000001</c:v>
                </c:pt>
                <c:pt idx="18130">
                  <c:v>-44.7576</c:v>
                </c:pt>
                <c:pt idx="18131">
                  <c:v>-44.73977000000001</c:v>
                </c:pt>
                <c:pt idx="18132">
                  <c:v>-44.7126</c:v>
                </c:pt>
                <c:pt idx="18133">
                  <c:v>-44.69796</c:v>
                </c:pt>
                <c:pt idx="18134">
                  <c:v>-44.68494</c:v>
                </c:pt>
                <c:pt idx="18135">
                  <c:v>-44.67725</c:v>
                </c:pt>
                <c:pt idx="18136">
                  <c:v>-44.68336</c:v>
                </c:pt>
                <c:pt idx="18137">
                  <c:v>-44.7098</c:v>
                </c:pt>
                <c:pt idx="18138">
                  <c:v>-44.69701000000001</c:v>
                </c:pt>
                <c:pt idx="18139">
                  <c:v>-44.69117000000001</c:v>
                </c:pt>
                <c:pt idx="18140">
                  <c:v>-44.68204</c:v>
                </c:pt>
                <c:pt idx="18141">
                  <c:v>-44.68224</c:v>
                </c:pt>
                <c:pt idx="18142">
                  <c:v>-44.66846</c:v>
                </c:pt>
                <c:pt idx="18143">
                  <c:v>-44.67137</c:v>
                </c:pt>
                <c:pt idx="18144">
                  <c:v>-44.66616000000001</c:v>
                </c:pt>
                <c:pt idx="18145">
                  <c:v>-44.63021000000001</c:v>
                </c:pt>
                <c:pt idx="18146">
                  <c:v>-44.59101000000001</c:v>
                </c:pt>
                <c:pt idx="18147">
                  <c:v>-44.56147</c:v>
                </c:pt>
                <c:pt idx="18148">
                  <c:v>-44.57099</c:v>
                </c:pt>
                <c:pt idx="18149">
                  <c:v>-44.56089</c:v>
                </c:pt>
                <c:pt idx="18150">
                  <c:v>-44.5178</c:v>
                </c:pt>
                <c:pt idx="18151">
                  <c:v>-44.50794</c:v>
                </c:pt>
                <c:pt idx="18152">
                  <c:v>-44.48902</c:v>
                </c:pt>
                <c:pt idx="18153">
                  <c:v>-44.47076000000001</c:v>
                </c:pt>
                <c:pt idx="18154">
                  <c:v>-44.44599</c:v>
                </c:pt>
                <c:pt idx="18155">
                  <c:v>-44.42371000000001</c:v>
                </c:pt>
                <c:pt idx="18156">
                  <c:v>-44.4073</c:v>
                </c:pt>
                <c:pt idx="18157">
                  <c:v>-44.38605</c:v>
                </c:pt>
                <c:pt idx="18158">
                  <c:v>-44.37825</c:v>
                </c:pt>
                <c:pt idx="18159">
                  <c:v>-44.37377</c:v>
                </c:pt>
                <c:pt idx="18160">
                  <c:v>-44.36649</c:v>
                </c:pt>
                <c:pt idx="18161">
                  <c:v>-44.35976</c:v>
                </c:pt>
                <c:pt idx="18162">
                  <c:v>-44.34235</c:v>
                </c:pt>
                <c:pt idx="18163">
                  <c:v>-44.35519</c:v>
                </c:pt>
                <c:pt idx="18164">
                  <c:v>-44.35227</c:v>
                </c:pt>
                <c:pt idx="18165">
                  <c:v>-44.35634</c:v>
                </c:pt>
                <c:pt idx="18166">
                  <c:v>-44.35751</c:v>
                </c:pt>
                <c:pt idx="18167">
                  <c:v>-44.36288</c:v>
                </c:pt>
                <c:pt idx="18168">
                  <c:v>-44.36719</c:v>
                </c:pt>
                <c:pt idx="18169">
                  <c:v>-44.36236</c:v>
                </c:pt>
                <c:pt idx="18170">
                  <c:v>-44.35182999999999</c:v>
                </c:pt>
                <c:pt idx="18171">
                  <c:v>-44.35112</c:v>
                </c:pt>
                <c:pt idx="18172">
                  <c:v>-44.36577000000001</c:v>
                </c:pt>
                <c:pt idx="18173">
                  <c:v>-44.36592</c:v>
                </c:pt>
                <c:pt idx="18174">
                  <c:v>-44.36599000000001</c:v>
                </c:pt>
                <c:pt idx="18175">
                  <c:v>-44.36903</c:v>
                </c:pt>
                <c:pt idx="18176">
                  <c:v>-44.36441</c:v>
                </c:pt>
                <c:pt idx="18177">
                  <c:v>-44.36653000000001</c:v>
                </c:pt>
                <c:pt idx="18178">
                  <c:v>-44.36723</c:v>
                </c:pt>
                <c:pt idx="18179">
                  <c:v>-44.36042</c:v>
                </c:pt>
                <c:pt idx="18180">
                  <c:v>-44.3538</c:v>
                </c:pt>
                <c:pt idx="18181">
                  <c:v>-44.35826</c:v>
                </c:pt>
                <c:pt idx="18182">
                  <c:v>-44.36816</c:v>
                </c:pt>
                <c:pt idx="18183">
                  <c:v>-44.3717</c:v>
                </c:pt>
                <c:pt idx="18184">
                  <c:v>-44.38242</c:v>
                </c:pt>
                <c:pt idx="18185">
                  <c:v>-44.38103</c:v>
                </c:pt>
                <c:pt idx="18186">
                  <c:v>-44.37753</c:v>
                </c:pt>
                <c:pt idx="18187">
                  <c:v>-44.40374000000001</c:v>
                </c:pt>
                <c:pt idx="18188">
                  <c:v>-44.42107</c:v>
                </c:pt>
                <c:pt idx="18189">
                  <c:v>-44.44286</c:v>
                </c:pt>
                <c:pt idx="18190">
                  <c:v>-44.44316000000001</c:v>
                </c:pt>
                <c:pt idx="18191">
                  <c:v>-44.44481</c:v>
                </c:pt>
                <c:pt idx="18192">
                  <c:v>-44.46162</c:v>
                </c:pt>
                <c:pt idx="18193">
                  <c:v>-44.45666</c:v>
                </c:pt>
                <c:pt idx="18194">
                  <c:v>-44.45182</c:v>
                </c:pt>
                <c:pt idx="18195">
                  <c:v>-44.47191</c:v>
                </c:pt>
                <c:pt idx="18196">
                  <c:v>-44.48378</c:v>
                </c:pt>
                <c:pt idx="18197">
                  <c:v>-44.49630000000001</c:v>
                </c:pt>
                <c:pt idx="18198">
                  <c:v>-44.49384000000001</c:v>
                </c:pt>
                <c:pt idx="18199">
                  <c:v>-44.50797</c:v>
                </c:pt>
                <c:pt idx="18200">
                  <c:v>-44.51810000000001</c:v>
                </c:pt>
                <c:pt idx="18201">
                  <c:v>-44.52791000000001</c:v>
                </c:pt>
                <c:pt idx="18202">
                  <c:v>-44.51537000000001</c:v>
                </c:pt>
                <c:pt idx="18203">
                  <c:v>-44.5322</c:v>
                </c:pt>
                <c:pt idx="18204">
                  <c:v>-44.53791000000001</c:v>
                </c:pt>
                <c:pt idx="18205">
                  <c:v>-44.53616</c:v>
                </c:pt>
                <c:pt idx="18206">
                  <c:v>-44.54396000000001</c:v>
                </c:pt>
                <c:pt idx="18207">
                  <c:v>-44.56305000000001</c:v>
                </c:pt>
                <c:pt idx="18208">
                  <c:v>-44.55498</c:v>
                </c:pt>
                <c:pt idx="18209">
                  <c:v>-44.55651</c:v>
                </c:pt>
                <c:pt idx="18210">
                  <c:v>-44.58214</c:v>
                </c:pt>
                <c:pt idx="18211">
                  <c:v>-44.56221000000001</c:v>
                </c:pt>
                <c:pt idx="18212">
                  <c:v>-44.55801</c:v>
                </c:pt>
                <c:pt idx="18213">
                  <c:v>-44.56522000000001</c:v>
                </c:pt>
                <c:pt idx="18214">
                  <c:v>-44.55963</c:v>
                </c:pt>
                <c:pt idx="18215">
                  <c:v>-44.57005</c:v>
                </c:pt>
                <c:pt idx="18216">
                  <c:v>-44.58797</c:v>
                </c:pt>
                <c:pt idx="18217">
                  <c:v>-44.62384</c:v>
                </c:pt>
                <c:pt idx="18218">
                  <c:v>-44.64858</c:v>
                </c:pt>
                <c:pt idx="18219">
                  <c:v>-44.65879</c:v>
                </c:pt>
                <c:pt idx="18220">
                  <c:v>-44.63785</c:v>
                </c:pt>
                <c:pt idx="18221">
                  <c:v>-44.63440000000001</c:v>
                </c:pt>
                <c:pt idx="18222">
                  <c:v>-44.64707</c:v>
                </c:pt>
                <c:pt idx="18223">
                  <c:v>-44.64999</c:v>
                </c:pt>
                <c:pt idx="18224">
                  <c:v>-44.66373000000001</c:v>
                </c:pt>
                <c:pt idx="18225">
                  <c:v>-44.65269</c:v>
                </c:pt>
                <c:pt idx="18226">
                  <c:v>-44.63727</c:v>
                </c:pt>
                <c:pt idx="18227">
                  <c:v>-44.62585000000001</c:v>
                </c:pt>
                <c:pt idx="18228">
                  <c:v>-44.60866</c:v>
                </c:pt>
                <c:pt idx="18229">
                  <c:v>-44.62385000000001</c:v>
                </c:pt>
                <c:pt idx="18230">
                  <c:v>-44.62728000000001</c:v>
                </c:pt>
                <c:pt idx="18231">
                  <c:v>-44.64823000000001</c:v>
                </c:pt>
                <c:pt idx="18232">
                  <c:v>-44.63494</c:v>
                </c:pt>
                <c:pt idx="18233">
                  <c:v>-44.63617000000001</c:v>
                </c:pt>
                <c:pt idx="18234">
                  <c:v>-44.63362</c:v>
                </c:pt>
                <c:pt idx="18235">
                  <c:v>-44.6319</c:v>
                </c:pt>
                <c:pt idx="18236">
                  <c:v>-44.65791</c:v>
                </c:pt>
                <c:pt idx="18237">
                  <c:v>-44.64836000000001</c:v>
                </c:pt>
                <c:pt idx="18238">
                  <c:v>-44.64094</c:v>
                </c:pt>
                <c:pt idx="18239">
                  <c:v>-44.63426</c:v>
                </c:pt>
                <c:pt idx="18240">
                  <c:v>-44.65954</c:v>
                </c:pt>
                <c:pt idx="18241">
                  <c:v>-44.69739000000001</c:v>
                </c:pt>
                <c:pt idx="18242">
                  <c:v>-44.74924</c:v>
                </c:pt>
                <c:pt idx="18243">
                  <c:v>-44.75484</c:v>
                </c:pt>
                <c:pt idx="18244">
                  <c:v>-44.72713000000001</c:v>
                </c:pt>
                <c:pt idx="18245">
                  <c:v>-44.68570000000001</c:v>
                </c:pt>
                <c:pt idx="18246">
                  <c:v>-44.74142000000001</c:v>
                </c:pt>
                <c:pt idx="18247">
                  <c:v>-44.76920000000001</c:v>
                </c:pt>
                <c:pt idx="18248">
                  <c:v>-44.77546</c:v>
                </c:pt>
                <c:pt idx="18249">
                  <c:v>-44.80224</c:v>
                </c:pt>
                <c:pt idx="18250">
                  <c:v>-44.79793000000001</c:v>
                </c:pt>
                <c:pt idx="18251">
                  <c:v>-44.75077</c:v>
                </c:pt>
                <c:pt idx="18252">
                  <c:v>-44.73745</c:v>
                </c:pt>
                <c:pt idx="18253">
                  <c:v>-44.71455</c:v>
                </c:pt>
                <c:pt idx="18254">
                  <c:v>-44.69013000000001</c:v>
                </c:pt>
                <c:pt idx="18255">
                  <c:v>-44.66756</c:v>
                </c:pt>
                <c:pt idx="18256">
                  <c:v>-44.67428</c:v>
                </c:pt>
                <c:pt idx="18257">
                  <c:v>-44.6716</c:v>
                </c:pt>
                <c:pt idx="18258">
                  <c:v>-44.68086</c:v>
                </c:pt>
                <c:pt idx="18259">
                  <c:v>-44.66804000000001</c:v>
                </c:pt>
                <c:pt idx="18260">
                  <c:v>-44.65219000000001</c:v>
                </c:pt>
                <c:pt idx="18261">
                  <c:v>-44.67409</c:v>
                </c:pt>
                <c:pt idx="18262">
                  <c:v>-44.66345000000001</c:v>
                </c:pt>
                <c:pt idx="18263">
                  <c:v>-44.68385</c:v>
                </c:pt>
                <c:pt idx="18264">
                  <c:v>-44.69542000000001</c:v>
                </c:pt>
                <c:pt idx="18265">
                  <c:v>-44.70090000000001</c:v>
                </c:pt>
                <c:pt idx="18266">
                  <c:v>-44.72391000000001</c:v>
                </c:pt>
                <c:pt idx="18267">
                  <c:v>-44.73011000000001</c:v>
                </c:pt>
                <c:pt idx="18268">
                  <c:v>-44.76455000000001</c:v>
                </c:pt>
                <c:pt idx="18269">
                  <c:v>-44.78928000000001</c:v>
                </c:pt>
                <c:pt idx="18270">
                  <c:v>-44.81031</c:v>
                </c:pt>
                <c:pt idx="18271">
                  <c:v>-44.82866000000001</c:v>
                </c:pt>
                <c:pt idx="18272">
                  <c:v>-44.82053000000001</c:v>
                </c:pt>
                <c:pt idx="18273">
                  <c:v>-44.84289</c:v>
                </c:pt>
                <c:pt idx="18274">
                  <c:v>-44.85198</c:v>
                </c:pt>
                <c:pt idx="18275">
                  <c:v>-44.86528000000001</c:v>
                </c:pt>
                <c:pt idx="18276">
                  <c:v>-44.87229</c:v>
                </c:pt>
                <c:pt idx="18277">
                  <c:v>-44.89663</c:v>
                </c:pt>
                <c:pt idx="18278">
                  <c:v>-44.89817000000001</c:v>
                </c:pt>
                <c:pt idx="18279">
                  <c:v>-44.90613000000001</c:v>
                </c:pt>
                <c:pt idx="18280">
                  <c:v>-44.90739</c:v>
                </c:pt>
                <c:pt idx="18281">
                  <c:v>-44.91491</c:v>
                </c:pt>
                <c:pt idx="18282">
                  <c:v>-44.93315000000001</c:v>
                </c:pt>
                <c:pt idx="18283">
                  <c:v>-44.93588</c:v>
                </c:pt>
                <c:pt idx="18284">
                  <c:v>-44.94018000000001</c:v>
                </c:pt>
                <c:pt idx="18285">
                  <c:v>-44.94635</c:v>
                </c:pt>
                <c:pt idx="18286">
                  <c:v>-44.95671</c:v>
                </c:pt>
                <c:pt idx="18287">
                  <c:v>-44.95509</c:v>
                </c:pt>
                <c:pt idx="18288">
                  <c:v>-44.95245</c:v>
                </c:pt>
                <c:pt idx="18289">
                  <c:v>-44.96423</c:v>
                </c:pt>
                <c:pt idx="18290">
                  <c:v>-44.92783</c:v>
                </c:pt>
                <c:pt idx="18291">
                  <c:v>-44.89570000000001</c:v>
                </c:pt>
                <c:pt idx="18292">
                  <c:v>-44.88254000000001</c:v>
                </c:pt>
                <c:pt idx="18293">
                  <c:v>-44.86712</c:v>
                </c:pt>
                <c:pt idx="18294">
                  <c:v>-44.87621</c:v>
                </c:pt>
                <c:pt idx="18295">
                  <c:v>-44.86992</c:v>
                </c:pt>
                <c:pt idx="18296">
                  <c:v>-44.87752</c:v>
                </c:pt>
                <c:pt idx="18297">
                  <c:v>-44.90502</c:v>
                </c:pt>
                <c:pt idx="18298">
                  <c:v>-44.90274</c:v>
                </c:pt>
                <c:pt idx="18299">
                  <c:v>-44.91364</c:v>
                </c:pt>
                <c:pt idx="18300">
                  <c:v>-44.9266</c:v>
                </c:pt>
                <c:pt idx="18301">
                  <c:v>-44.93995</c:v>
                </c:pt>
                <c:pt idx="18302">
                  <c:v>-44.93837000000001</c:v>
                </c:pt>
                <c:pt idx="18303">
                  <c:v>-44.93405</c:v>
                </c:pt>
                <c:pt idx="18304">
                  <c:v>-44.92326000000001</c:v>
                </c:pt>
                <c:pt idx="18305">
                  <c:v>-44.913</c:v>
                </c:pt>
                <c:pt idx="18306">
                  <c:v>-44.92891000000001</c:v>
                </c:pt>
                <c:pt idx="18307">
                  <c:v>-44.94358</c:v>
                </c:pt>
                <c:pt idx="18308">
                  <c:v>-44.94228</c:v>
                </c:pt>
                <c:pt idx="18309">
                  <c:v>-44.94975</c:v>
                </c:pt>
                <c:pt idx="18310">
                  <c:v>-44.93806</c:v>
                </c:pt>
                <c:pt idx="18311">
                  <c:v>-44.93962</c:v>
                </c:pt>
                <c:pt idx="18312">
                  <c:v>-44.92879000000001</c:v>
                </c:pt>
                <c:pt idx="18313">
                  <c:v>-44.92011000000001</c:v>
                </c:pt>
                <c:pt idx="18314">
                  <c:v>-44.90273000000001</c:v>
                </c:pt>
                <c:pt idx="18315">
                  <c:v>-44.88911</c:v>
                </c:pt>
                <c:pt idx="18316">
                  <c:v>-44.88592000000001</c:v>
                </c:pt>
                <c:pt idx="18317">
                  <c:v>-44.88979</c:v>
                </c:pt>
                <c:pt idx="18318">
                  <c:v>-44.88184999999999</c:v>
                </c:pt>
                <c:pt idx="18319">
                  <c:v>-44.85588</c:v>
                </c:pt>
                <c:pt idx="18320">
                  <c:v>-44.8357</c:v>
                </c:pt>
                <c:pt idx="18321">
                  <c:v>-44.81812</c:v>
                </c:pt>
                <c:pt idx="18322">
                  <c:v>-44.81375</c:v>
                </c:pt>
                <c:pt idx="18323">
                  <c:v>-44.80651</c:v>
                </c:pt>
                <c:pt idx="18324">
                  <c:v>-44.77526</c:v>
                </c:pt>
                <c:pt idx="18325">
                  <c:v>-44.76238000000001</c:v>
                </c:pt>
                <c:pt idx="18326">
                  <c:v>-44.76051000000001</c:v>
                </c:pt>
                <c:pt idx="18327">
                  <c:v>-44.75869</c:v>
                </c:pt>
                <c:pt idx="18328">
                  <c:v>-44.75047</c:v>
                </c:pt>
                <c:pt idx="18329">
                  <c:v>-44.75961</c:v>
                </c:pt>
                <c:pt idx="18330">
                  <c:v>-44.74669</c:v>
                </c:pt>
                <c:pt idx="18331">
                  <c:v>-44.74466</c:v>
                </c:pt>
                <c:pt idx="18332">
                  <c:v>-44.74694</c:v>
                </c:pt>
                <c:pt idx="18333">
                  <c:v>-44.74163</c:v>
                </c:pt>
                <c:pt idx="18334">
                  <c:v>-44.72433000000001</c:v>
                </c:pt>
                <c:pt idx="18335">
                  <c:v>-44.72367000000001</c:v>
                </c:pt>
                <c:pt idx="18336">
                  <c:v>-44.73828</c:v>
                </c:pt>
                <c:pt idx="18337">
                  <c:v>-44.73450000000001</c:v>
                </c:pt>
                <c:pt idx="18338">
                  <c:v>-44.73145</c:v>
                </c:pt>
                <c:pt idx="18339">
                  <c:v>-44.72844000000001</c:v>
                </c:pt>
                <c:pt idx="18340">
                  <c:v>-44.72604000000001</c:v>
                </c:pt>
                <c:pt idx="18341">
                  <c:v>-44.7066</c:v>
                </c:pt>
                <c:pt idx="18342">
                  <c:v>-44.69841000000001</c:v>
                </c:pt>
                <c:pt idx="18343">
                  <c:v>-44.70062</c:v>
                </c:pt>
                <c:pt idx="18344">
                  <c:v>-44.70096</c:v>
                </c:pt>
                <c:pt idx="18345">
                  <c:v>-44.71092</c:v>
                </c:pt>
                <c:pt idx="18346">
                  <c:v>-44.7096</c:v>
                </c:pt>
                <c:pt idx="18347">
                  <c:v>-44.70943000000001</c:v>
                </c:pt>
                <c:pt idx="18348">
                  <c:v>-44.70223000000001</c:v>
                </c:pt>
                <c:pt idx="18349">
                  <c:v>-44.71268000000001</c:v>
                </c:pt>
                <c:pt idx="18350">
                  <c:v>-44.71567</c:v>
                </c:pt>
                <c:pt idx="18351">
                  <c:v>-44.71141</c:v>
                </c:pt>
                <c:pt idx="18352">
                  <c:v>-44.70858000000001</c:v>
                </c:pt>
                <c:pt idx="18353">
                  <c:v>-44.71193</c:v>
                </c:pt>
                <c:pt idx="18354">
                  <c:v>-44.70363000000001</c:v>
                </c:pt>
                <c:pt idx="18355">
                  <c:v>-44.71289</c:v>
                </c:pt>
                <c:pt idx="18356">
                  <c:v>-44.71145</c:v>
                </c:pt>
                <c:pt idx="18357">
                  <c:v>-44.7116</c:v>
                </c:pt>
                <c:pt idx="18358">
                  <c:v>-44.70488</c:v>
                </c:pt>
                <c:pt idx="18359">
                  <c:v>-44.69375000000001</c:v>
                </c:pt>
                <c:pt idx="18360">
                  <c:v>-44.71121</c:v>
                </c:pt>
                <c:pt idx="18361">
                  <c:v>-44.71271000000001</c:v>
                </c:pt>
                <c:pt idx="18362">
                  <c:v>-44.69834000000001</c:v>
                </c:pt>
                <c:pt idx="18363">
                  <c:v>-44.70540000000001</c:v>
                </c:pt>
                <c:pt idx="18364">
                  <c:v>-44.70216000000001</c:v>
                </c:pt>
                <c:pt idx="18365">
                  <c:v>-44.70581000000001</c:v>
                </c:pt>
                <c:pt idx="18366">
                  <c:v>-44.71431000000001</c:v>
                </c:pt>
                <c:pt idx="18367">
                  <c:v>-44.71584</c:v>
                </c:pt>
                <c:pt idx="18368">
                  <c:v>-44.71395000000001</c:v>
                </c:pt>
                <c:pt idx="18369">
                  <c:v>-44.72783000000001</c:v>
                </c:pt>
                <c:pt idx="18370">
                  <c:v>-44.72805000000001</c:v>
                </c:pt>
                <c:pt idx="18371">
                  <c:v>-44.72686</c:v>
                </c:pt>
                <c:pt idx="18372">
                  <c:v>-44.73750000000001</c:v>
                </c:pt>
                <c:pt idx="18373">
                  <c:v>-44.74399000000001</c:v>
                </c:pt>
                <c:pt idx="18374">
                  <c:v>-44.75545</c:v>
                </c:pt>
                <c:pt idx="18375">
                  <c:v>-44.76427</c:v>
                </c:pt>
                <c:pt idx="18376">
                  <c:v>-44.76728</c:v>
                </c:pt>
                <c:pt idx="18377">
                  <c:v>-44.76086</c:v>
                </c:pt>
                <c:pt idx="18378">
                  <c:v>-44.76819000000001</c:v>
                </c:pt>
                <c:pt idx="18379">
                  <c:v>-44.77152</c:v>
                </c:pt>
                <c:pt idx="18380">
                  <c:v>-44.77451000000001</c:v>
                </c:pt>
                <c:pt idx="18381">
                  <c:v>-44.77821000000001</c:v>
                </c:pt>
                <c:pt idx="18382">
                  <c:v>-44.78669</c:v>
                </c:pt>
                <c:pt idx="18383">
                  <c:v>-44.78767</c:v>
                </c:pt>
                <c:pt idx="18384">
                  <c:v>-44.80332000000001</c:v>
                </c:pt>
                <c:pt idx="18385">
                  <c:v>-44.80484999999999</c:v>
                </c:pt>
                <c:pt idx="18386">
                  <c:v>-44.82268000000001</c:v>
                </c:pt>
                <c:pt idx="18387">
                  <c:v>-44.83851000000001</c:v>
                </c:pt>
                <c:pt idx="18388">
                  <c:v>-44.84606</c:v>
                </c:pt>
                <c:pt idx="18389">
                  <c:v>-44.86248</c:v>
                </c:pt>
                <c:pt idx="18390">
                  <c:v>-44.86445</c:v>
                </c:pt>
                <c:pt idx="18391">
                  <c:v>-44.87861</c:v>
                </c:pt>
                <c:pt idx="18392">
                  <c:v>-44.88672</c:v>
                </c:pt>
                <c:pt idx="18393">
                  <c:v>-44.89075000000001</c:v>
                </c:pt>
                <c:pt idx="18394">
                  <c:v>-44.88437</c:v>
                </c:pt>
                <c:pt idx="18395">
                  <c:v>-44.87727</c:v>
                </c:pt>
                <c:pt idx="18396">
                  <c:v>-44.87202000000001</c:v>
                </c:pt>
                <c:pt idx="18397">
                  <c:v>-44.87473</c:v>
                </c:pt>
                <c:pt idx="18398">
                  <c:v>-44.88017</c:v>
                </c:pt>
                <c:pt idx="18399">
                  <c:v>-44.87546</c:v>
                </c:pt>
                <c:pt idx="18400">
                  <c:v>-44.88333</c:v>
                </c:pt>
                <c:pt idx="18401">
                  <c:v>-44.88016</c:v>
                </c:pt>
                <c:pt idx="18402">
                  <c:v>-44.86575000000001</c:v>
                </c:pt>
                <c:pt idx="18403">
                  <c:v>-44.86214000000001</c:v>
                </c:pt>
                <c:pt idx="18404">
                  <c:v>-44.85666</c:v>
                </c:pt>
                <c:pt idx="18405">
                  <c:v>-44.83987</c:v>
                </c:pt>
                <c:pt idx="18406">
                  <c:v>-44.82284000000001</c:v>
                </c:pt>
                <c:pt idx="18407">
                  <c:v>-44.81018</c:v>
                </c:pt>
                <c:pt idx="18408">
                  <c:v>-44.81715</c:v>
                </c:pt>
                <c:pt idx="18409">
                  <c:v>-44.82418000000001</c:v>
                </c:pt>
                <c:pt idx="18410">
                  <c:v>-44.82005</c:v>
                </c:pt>
                <c:pt idx="18411">
                  <c:v>-44.8134</c:v>
                </c:pt>
                <c:pt idx="18412">
                  <c:v>-44.81088999999999</c:v>
                </c:pt>
                <c:pt idx="18413">
                  <c:v>-44.80944</c:v>
                </c:pt>
                <c:pt idx="18414">
                  <c:v>-44.80756</c:v>
                </c:pt>
                <c:pt idx="18415">
                  <c:v>-44.80436</c:v>
                </c:pt>
                <c:pt idx="18416">
                  <c:v>-44.80595</c:v>
                </c:pt>
                <c:pt idx="18417">
                  <c:v>-44.8065</c:v>
                </c:pt>
                <c:pt idx="18418">
                  <c:v>-44.80936000000001</c:v>
                </c:pt>
                <c:pt idx="18419">
                  <c:v>-44.80759</c:v>
                </c:pt>
                <c:pt idx="18420">
                  <c:v>-44.78818000000001</c:v>
                </c:pt>
                <c:pt idx="18421">
                  <c:v>-44.76603000000001</c:v>
                </c:pt>
                <c:pt idx="18422">
                  <c:v>-44.74704000000001</c:v>
                </c:pt>
                <c:pt idx="18423">
                  <c:v>-44.72911000000001</c:v>
                </c:pt>
                <c:pt idx="18424">
                  <c:v>-44.71939000000001</c:v>
                </c:pt>
                <c:pt idx="18425">
                  <c:v>-44.71904</c:v>
                </c:pt>
                <c:pt idx="18426">
                  <c:v>-44.71208</c:v>
                </c:pt>
                <c:pt idx="18427">
                  <c:v>-44.72080000000001</c:v>
                </c:pt>
                <c:pt idx="18428">
                  <c:v>-44.72401000000001</c:v>
                </c:pt>
                <c:pt idx="18429">
                  <c:v>-44.72997000000001</c:v>
                </c:pt>
                <c:pt idx="18430">
                  <c:v>-44.73759000000001</c:v>
                </c:pt>
                <c:pt idx="18431">
                  <c:v>-44.75637000000001</c:v>
                </c:pt>
                <c:pt idx="18432">
                  <c:v>-44.75309</c:v>
                </c:pt>
                <c:pt idx="18433">
                  <c:v>-44.74351000000001</c:v>
                </c:pt>
                <c:pt idx="18434">
                  <c:v>-44.74773000000001</c:v>
                </c:pt>
                <c:pt idx="18435">
                  <c:v>-44.74928000000001</c:v>
                </c:pt>
                <c:pt idx="18436">
                  <c:v>-44.74639000000001</c:v>
                </c:pt>
                <c:pt idx="18437">
                  <c:v>-44.74421</c:v>
                </c:pt>
                <c:pt idx="18438">
                  <c:v>-44.75145</c:v>
                </c:pt>
                <c:pt idx="18439">
                  <c:v>-44.7674</c:v>
                </c:pt>
                <c:pt idx="18440">
                  <c:v>-44.76522000000002</c:v>
                </c:pt>
                <c:pt idx="18441">
                  <c:v>-44.75974</c:v>
                </c:pt>
                <c:pt idx="18442">
                  <c:v>-44.76583000000001</c:v>
                </c:pt>
                <c:pt idx="18443">
                  <c:v>-44.75043</c:v>
                </c:pt>
                <c:pt idx="18444">
                  <c:v>-44.75108</c:v>
                </c:pt>
                <c:pt idx="18445">
                  <c:v>-44.75074</c:v>
                </c:pt>
                <c:pt idx="18446">
                  <c:v>-44.74339000000001</c:v>
                </c:pt>
                <c:pt idx="18447">
                  <c:v>-44.74684000000001</c:v>
                </c:pt>
                <c:pt idx="18448">
                  <c:v>-44.74916</c:v>
                </c:pt>
                <c:pt idx="18449">
                  <c:v>-44.73647000000001</c:v>
                </c:pt>
                <c:pt idx="18450">
                  <c:v>-44.71724</c:v>
                </c:pt>
                <c:pt idx="18451">
                  <c:v>-44.71783</c:v>
                </c:pt>
                <c:pt idx="18452">
                  <c:v>-44.72098000000001</c:v>
                </c:pt>
                <c:pt idx="18453">
                  <c:v>-44.71663</c:v>
                </c:pt>
                <c:pt idx="18454">
                  <c:v>-44.70704000000001</c:v>
                </c:pt>
                <c:pt idx="18455">
                  <c:v>-44.71203000000001</c:v>
                </c:pt>
                <c:pt idx="18456">
                  <c:v>-44.70159</c:v>
                </c:pt>
                <c:pt idx="18457">
                  <c:v>-44.67757</c:v>
                </c:pt>
                <c:pt idx="18458">
                  <c:v>-44.64125</c:v>
                </c:pt>
                <c:pt idx="18459">
                  <c:v>-44.62883000000001</c:v>
                </c:pt>
                <c:pt idx="18460">
                  <c:v>-44.61483</c:v>
                </c:pt>
                <c:pt idx="18461">
                  <c:v>-44.60167</c:v>
                </c:pt>
                <c:pt idx="18462">
                  <c:v>-44.5849</c:v>
                </c:pt>
                <c:pt idx="18463">
                  <c:v>-44.56667</c:v>
                </c:pt>
                <c:pt idx="18464">
                  <c:v>-44.55594</c:v>
                </c:pt>
                <c:pt idx="18465">
                  <c:v>-44.55112</c:v>
                </c:pt>
                <c:pt idx="18466">
                  <c:v>-44.54597000000001</c:v>
                </c:pt>
                <c:pt idx="18467">
                  <c:v>-44.55725</c:v>
                </c:pt>
                <c:pt idx="18468">
                  <c:v>-44.56314000000001</c:v>
                </c:pt>
                <c:pt idx="18469">
                  <c:v>-44.56116</c:v>
                </c:pt>
                <c:pt idx="18470">
                  <c:v>-44.55906</c:v>
                </c:pt>
                <c:pt idx="18471">
                  <c:v>-44.56252000000001</c:v>
                </c:pt>
                <c:pt idx="18472">
                  <c:v>-44.58449</c:v>
                </c:pt>
                <c:pt idx="18473">
                  <c:v>-44.61223000000001</c:v>
                </c:pt>
                <c:pt idx="18474">
                  <c:v>-44.64708</c:v>
                </c:pt>
                <c:pt idx="18475">
                  <c:v>-44.66136</c:v>
                </c:pt>
                <c:pt idx="18476">
                  <c:v>-44.66699000000001</c:v>
                </c:pt>
                <c:pt idx="18477">
                  <c:v>-44.67124</c:v>
                </c:pt>
                <c:pt idx="18478">
                  <c:v>-44.684</c:v>
                </c:pt>
                <c:pt idx="18479">
                  <c:v>-44.6875</c:v>
                </c:pt>
                <c:pt idx="18480">
                  <c:v>-44.66268</c:v>
                </c:pt>
                <c:pt idx="18481">
                  <c:v>-44.61747</c:v>
                </c:pt>
                <c:pt idx="18482">
                  <c:v>-44.57203000000001</c:v>
                </c:pt>
                <c:pt idx="18483">
                  <c:v>-44.53748</c:v>
                </c:pt>
                <c:pt idx="18484">
                  <c:v>-44.49257000000001</c:v>
                </c:pt>
                <c:pt idx="18485">
                  <c:v>-44.44531000000001</c:v>
                </c:pt>
                <c:pt idx="18486">
                  <c:v>-44.44246</c:v>
                </c:pt>
                <c:pt idx="18487">
                  <c:v>-44.42505000000001</c:v>
                </c:pt>
                <c:pt idx="18488">
                  <c:v>-44.41799</c:v>
                </c:pt>
                <c:pt idx="18489">
                  <c:v>-44.4089</c:v>
                </c:pt>
                <c:pt idx="18490">
                  <c:v>-44.42773000000001</c:v>
                </c:pt>
                <c:pt idx="18491">
                  <c:v>-44.46356</c:v>
                </c:pt>
                <c:pt idx="18492">
                  <c:v>-44.49500000000001</c:v>
                </c:pt>
                <c:pt idx="18493">
                  <c:v>-44.52505000000001</c:v>
                </c:pt>
                <c:pt idx="18494">
                  <c:v>-44.52554000000002</c:v>
                </c:pt>
                <c:pt idx="18495">
                  <c:v>-44.48479</c:v>
                </c:pt>
                <c:pt idx="18496">
                  <c:v>-44.47143</c:v>
                </c:pt>
                <c:pt idx="18497">
                  <c:v>-44.46686</c:v>
                </c:pt>
                <c:pt idx="18498">
                  <c:v>-44.48084</c:v>
                </c:pt>
                <c:pt idx="18499">
                  <c:v>-44.46922</c:v>
                </c:pt>
                <c:pt idx="18500">
                  <c:v>-44.48195</c:v>
                </c:pt>
                <c:pt idx="18501">
                  <c:v>-44.49836000000001</c:v>
                </c:pt>
                <c:pt idx="18502">
                  <c:v>-44.49693000000001</c:v>
                </c:pt>
                <c:pt idx="18503">
                  <c:v>-44.52314000000001</c:v>
                </c:pt>
                <c:pt idx="18504">
                  <c:v>-44.54752000000001</c:v>
                </c:pt>
                <c:pt idx="18505">
                  <c:v>-44.53941000000001</c:v>
                </c:pt>
                <c:pt idx="18506">
                  <c:v>-44.53943</c:v>
                </c:pt>
                <c:pt idx="18507">
                  <c:v>-44.51272</c:v>
                </c:pt>
                <c:pt idx="18508">
                  <c:v>-44.49339000000001</c:v>
                </c:pt>
                <c:pt idx="18509">
                  <c:v>-44.48629</c:v>
                </c:pt>
                <c:pt idx="18510">
                  <c:v>-44.42530000000001</c:v>
                </c:pt>
                <c:pt idx="18511">
                  <c:v>-44.33794</c:v>
                </c:pt>
                <c:pt idx="18512">
                  <c:v>-44.29193000000001</c:v>
                </c:pt>
                <c:pt idx="18513">
                  <c:v>-44.27333000000001</c:v>
                </c:pt>
                <c:pt idx="18514">
                  <c:v>-44.26484</c:v>
                </c:pt>
                <c:pt idx="18515">
                  <c:v>-44.24755000000001</c:v>
                </c:pt>
                <c:pt idx="18516">
                  <c:v>-44.18936</c:v>
                </c:pt>
                <c:pt idx="18517">
                  <c:v>-44.13243000000001</c:v>
                </c:pt>
                <c:pt idx="18518">
                  <c:v>-44.09322</c:v>
                </c:pt>
                <c:pt idx="18519">
                  <c:v>-44.06094</c:v>
                </c:pt>
                <c:pt idx="18520">
                  <c:v>-44.02288</c:v>
                </c:pt>
                <c:pt idx="18521">
                  <c:v>-44.02946</c:v>
                </c:pt>
                <c:pt idx="18522">
                  <c:v>-44.03075000000001</c:v>
                </c:pt>
                <c:pt idx="18523">
                  <c:v>-44.01974000000001</c:v>
                </c:pt>
                <c:pt idx="18524">
                  <c:v>-44.02243000000001</c:v>
                </c:pt>
                <c:pt idx="18525">
                  <c:v>-44.02776</c:v>
                </c:pt>
                <c:pt idx="18526">
                  <c:v>-44.04829</c:v>
                </c:pt>
                <c:pt idx="18527">
                  <c:v>-44.07476</c:v>
                </c:pt>
                <c:pt idx="18528">
                  <c:v>-44.08422</c:v>
                </c:pt>
                <c:pt idx="18529">
                  <c:v>-44.1094</c:v>
                </c:pt>
                <c:pt idx="18530">
                  <c:v>-44.12421000000001</c:v>
                </c:pt>
                <c:pt idx="18531">
                  <c:v>-44.13972000000001</c:v>
                </c:pt>
                <c:pt idx="18532">
                  <c:v>-44.16376</c:v>
                </c:pt>
                <c:pt idx="18533">
                  <c:v>-44.16997000000001</c:v>
                </c:pt>
                <c:pt idx="18534">
                  <c:v>-44.17812000000001</c:v>
                </c:pt>
                <c:pt idx="18535">
                  <c:v>-44.17455000000001</c:v>
                </c:pt>
                <c:pt idx="18536">
                  <c:v>-44.18726</c:v>
                </c:pt>
                <c:pt idx="18537">
                  <c:v>-44.19249000000001</c:v>
                </c:pt>
                <c:pt idx="18538">
                  <c:v>-44.19824000000001</c:v>
                </c:pt>
                <c:pt idx="18539">
                  <c:v>-44.20234000000001</c:v>
                </c:pt>
                <c:pt idx="18540">
                  <c:v>-44.20330000000001</c:v>
                </c:pt>
                <c:pt idx="18541">
                  <c:v>-44.20456</c:v>
                </c:pt>
                <c:pt idx="18542">
                  <c:v>-44.20682</c:v>
                </c:pt>
                <c:pt idx="18543">
                  <c:v>-44.2038</c:v>
                </c:pt>
                <c:pt idx="18544">
                  <c:v>-44.21506</c:v>
                </c:pt>
                <c:pt idx="18545">
                  <c:v>-44.21850000000001</c:v>
                </c:pt>
                <c:pt idx="18546">
                  <c:v>-44.23134</c:v>
                </c:pt>
                <c:pt idx="18547">
                  <c:v>-44.25014</c:v>
                </c:pt>
                <c:pt idx="18548">
                  <c:v>-44.25639</c:v>
                </c:pt>
                <c:pt idx="18549">
                  <c:v>-44.25768</c:v>
                </c:pt>
                <c:pt idx="18550">
                  <c:v>-44.25795</c:v>
                </c:pt>
                <c:pt idx="18551">
                  <c:v>-44.25049</c:v>
                </c:pt>
                <c:pt idx="18552">
                  <c:v>-44.26669000000001</c:v>
                </c:pt>
                <c:pt idx="18553">
                  <c:v>-44.27475000000001</c:v>
                </c:pt>
                <c:pt idx="18554">
                  <c:v>-44.29565000000001</c:v>
                </c:pt>
                <c:pt idx="18555">
                  <c:v>-44.31011</c:v>
                </c:pt>
                <c:pt idx="18556">
                  <c:v>-44.32700000000001</c:v>
                </c:pt>
                <c:pt idx="18557">
                  <c:v>-44.32997</c:v>
                </c:pt>
                <c:pt idx="18558">
                  <c:v>-44.36909</c:v>
                </c:pt>
                <c:pt idx="18559">
                  <c:v>-44.35694</c:v>
                </c:pt>
                <c:pt idx="18560">
                  <c:v>-44.37091</c:v>
                </c:pt>
                <c:pt idx="18561">
                  <c:v>-44.38099</c:v>
                </c:pt>
                <c:pt idx="18562">
                  <c:v>-44.38727999999999</c:v>
                </c:pt>
                <c:pt idx="18563">
                  <c:v>-44.38937</c:v>
                </c:pt>
                <c:pt idx="18564">
                  <c:v>-44.40861</c:v>
                </c:pt>
                <c:pt idx="18565">
                  <c:v>-44.41156</c:v>
                </c:pt>
                <c:pt idx="18566">
                  <c:v>-44.38255</c:v>
                </c:pt>
                <c:pt idx="18567">
                  <c:v>-44.41344</c:v>
                </c:pt>
                <c:pt idx="18568">
                  <c:v>-44.45105</c:v>
                </c:pt>
                <c:pt idx="18569">
                  <c:v>-44.43326</c:v>
                </c:pt>
                <c:pt idx="18570">
                  <c:v>-44.41315</c:v>
                </c:pt>
                <c:pt idx="18571">
                  <c:v>-44.47892</c:v>
                </c:pt>
                <c:pt idx="18572">
                  <c:v>-44.43481</c:v>
                </c:pt>
                <c:pt idx="18573">
                  <c:v>-44.41754</c:v>
                </c:pt>
                <c:pt idx="18574">
                  <c:v>-44.39771000000001</c:v>
                </c:pt>
                <c:pt idx="18575">
                  <c:v>-44.36563</c:v>
                </c:pt>
                <c:pt idx="18576">
                  <c:v>-44.42706</c:v>
                </c:pt>
                <c:pt idx="18577">
                  <c:v>-44.42612000000001</c:v>
                </c:pt>
                <c:pt idx="18578">
                  <c:v>-44.43461</c:v>
                </c:pt>
                <c:pt idx="18579">
                  <c:v>-44.44369</c:v>
                </c:pt>
                <c:pt idx="18580">
                  <c:v>-44.4379</c:v>
                </c:pt>
                <c:pt idx="18581">
                  <c:v>-44.43586000000001</c:v>
                </c:pt>
                <c:pt idx="18582">
                  <c:v>-44.43328</c:v>
                </c:pt>
                <c:pt idx="18583">
                  <c:v>-44.42232000000001</c:v>
                </c:pt>
                <c:pt idx="18584">
                  <c:v>-44.42378</c:v>
                </c:pt>
                <c:pt idx="18585">
                  <c:v>-44.40401</c:v>
                </c:pt>
                <c:pt idx="18586">
                  <c:v>-44.35386999999999</c:v>
                </c:pt>
                <c:pt idx="18587">
                  <c:v>-44.29601000000001</c:v>
                </c:pt>
                <c:pt idx="18588">
                  <c:v>-44.24528</c:v>
                </c:pt>
                <c:pt idx="18589">
                  <c:v>-44.20756</c:v>
                </c:pt>
                <c:pt idx="18590">
                  <c:v>-44.18232000000001</c:v>
                </c:pt>
                <c:pt idx="18591">
                  <c:v>-44.14850000000001</c:v>
                </c:pt>
                <c:pt idx="18592">
                  <c:v>-44.12935000000001</c:v>
                </c:pt>
                <c:pt idx="18593">
                  <c:v>-44.10597000000001</c:v>
                </c:pt>
                <c:pt idx="18594">
                  <c:v>-44.09336000000001</c:v>
                </c:pt>
                <c:pt idx="18595">
                  <c:v>-44.07987</c:v>
                </c:pt>
                <c:pt idx="18596">
                  <c:v>-44.06308000000001</c:v>
                </c:pt>
                <c:pt idx="18597">
                  <c:v>-44.05031</c:v>
                </c:pt>
                <c:pt idx="18598">
                  <c:v>-44.04485</c:v>
                </c:pt>
                <c:pt idx="18599">
                  <c:v>-44.04055</c:v>
                </c:pt>
                <c:pt idx="18600">
                  <c:v>-44.04422</c:v>
                </c:pt>
                <c:pt idx="18601">
                  <c:v>-44.02737000000001</c:v>
                </c:pt>
                <c:pt idx="18602">
                  <c:v>-44.00962000000001</c:v>
                </c:pt>
                <c:pt idx="18603">
                  <c:v>-44.00857000000001</c:v>
                </c:pt>
                <c:pt idx="18604">
                  <c:v>-44.00471</c:v>
                </c:pt>
                <c:pt idx="18605">
                  <c:v>-43.98511000000001</c:v>
                </c:pt>
                <c:pt idx="18606">
                  <c:v>-43.9805</c:v>
                </c:pt>
                <c:pt idx="18607">
                  <c:v>-43.95974</c:v>
                </c:pt>
                <c:pt idx="18608">
                  <c:v>-43.95294000000001</c:v>
                </c:pt>
                <c:pt idx="18609">
                  <c:v>-43.93826</c:v>
                </c:pt>
                <c:pt idx="18610">
                  <c:v>-43.9455</c:v>
                </c:pt>
                <c:pt idx="18611">
                  <c:v>-43.93757</c:v>
                </c:pt>
                <c:pt idx="18612">
                  <c:v>-43.93898</c:v>
                </c:pt>
                <c:pt idx="18613">
                  <c:v>-43.93779</c:v>
                </c:pt>
                <c:pt idx="18614">
                  <c:v>-43.93064</c:v>
                </c:pt>
                <c:pt idx="18615">
                  <c:v>-43.92709</c:v>
                </c:pt>
                <c:pt idx="18616">
                  <c:v>-43.91048</c:v>
                </c:pt>
                <c:pt idx="18617">
                  <c:v>-43.89653000000001</c:v>
                </c:pt>
                <c:pt idx="18618">
                  <c:v>-43.88480999999999</c:v>
                </c:pt>
                <c:pt idx="18619">
                  <c:v>-43.87466</c:v>
                </c:pt>
                <c:pt idx="18620">
                  <c:v>-43.86157</c:v>
                </c:pt>
                <c:pt idx="18621">
                  <c:v>-43.86940000000001</c:v>
                </c:pt>
                <c:pt idx="18622">
                  <c:v>-43.87434</c:v>
                </c:pt>
                <c:pt idx="18623">
                  <c:v>-43.88014</c:v>
                </c:pt>
                <c:pt idx="18624">
                  <c:v>-43.88238</c:v>
                </c:pt>
                <c:pt idx="18625">
                  <c:v>-43.88325</c:v>
                </c:pt>
                <c:pt idx="18626">
                  <c:v>-43.86579000000001</c:v>
                </c:pt>
                <c:pt idx="18627">
                  <c:v>-43.86942000000001</c:v>
                </c:pt>
                <c:pt idx="18628">
                  <c:v>-43.87208</c:v>
                </c:pt>
                <c:pt idx="18629">
                  <c:v>-43.86905</c:v>
                </c:pt>
                <c:pt idx="18630">
                  <c:v>-43.88128999999999</c:v>
                </c:pt>
                <c:pt idx="18631">
                  <c:v>-43.8792</c:v>
                </c:pt>
                <c:pt idx="18632">
                  <c:v>-43.89210000000001</c:v>
                </c:pt>
                <c:pt idx="18633">
                  <c:v>-43.89741</c:v>
                </c:pt>
                <c:pt idx="18634">
                  <c:v>-43.90057</c:v>
                </c:pt>
                <c:pt idx="18635">
                  <c:v>-43.89971000000001</c:v>
                </c:pt>
                <c:pt idx="18636">
                  <c:v>-43.89141</c:v>
                </c:pt>
                <c:pt idx="18637">
                  <c:v>-43.89643</c:v>
                </c:pt>
                <c:pt idx="18638">
                  <c:v>-43.89255000000001</c:v>
                </c:pt>
                <c:pt idx="18639">
                  <c:v>-43.89114</c:v>
                </c:pt>
                <c:pt idx="18640">
                  <c:v>-43.8865</c:v>
                </c:pt>
                <c:pt idx="18641">
                  <c:v>-43.87822000000001</c:v>
                </c:pt>
                <c:pt idx="18642">
                  <c:v>-43.86617000000001</c:v>
                </c:pt>
                <c:pt idx="18643">
                  <c:v>-43.8693</c:v>
                </c:pt>
                <c:pt idx="18644">
                  <c:v>-43.87667</c:v>
                </c:pt>
                <c:pt idx="18645">
                  <c:v>-43.8845</c:v>
                </c:pt>
                <c:pt idx="18646">
                  <c:v>-43.88075</c:v>
                </c:pt>
                <c:pt idx="18647">
                  <c:v>-43.88623</c:v>
                </c:pt>
                <c:pt idx="18648">
                  <c:v>-43.89666</c:v>
                </c:pt>
                <c:pt idx="18649">
                  <c:v>-43.90388</c:v>
                </c:pt>
                <c:pt idx="18650">
                  <c:v>-43.9125</c:v>
                </c:pt>
                <c:pt idx="18651">
                  <c:v>-43.92152</c:v>
                </c:pt>
                <c:pt idx="18652">
                  <c:v>-43.91923</c:v>
                </c:pt>
                <c:pt idx="18653">
                  <c:v>-43.91415</c:v>
                </c:pt>
                <c:pt idx="18654">
                  <c:v>-43.9143</c:v>
                </c:pt>
                <c:pt idx="18655">
                  <c:v>-43.91858000000001</c:v>
                </c:pt>
                <c:pt idx="18656">
                  <c:v>-43.90662</c:v>
                </c:pt>
                <c:pt idx="18657">
                  <c:v>-43.90491</c:v>
                </c:pt>
                <c:pt idx="18658">
                  <c:v>-43.89971000000001</c:v>
                </c:pt>
                <c:pt idx="18659">
                  <c:v>-43.8928</c:v>
                </c:pt>
                <c:pt idx="18660">
                  <c:v>-43.89349</c:v>
                </c:pt>
                <c:pt idx="18661">
                  <c:v>-43.90601</c:v>
                </c:pt>
                <c:pt idx="18662">
                  <c:v>-43.88629</c:v>
                </c:pt>
                <c:pt idx="18663">
                  <c:v>-43.88573</c:v>
                </c:pt>
                <c:pt idx="18664">
                  <c:v>-43.88482</c:v>
                </c:pt>
                <c:pt idx="18665">
                  <c:v>-43.89801000000001</c:v>
                </c:pt>
                <c:pt idx="18666">
                  <c:v>-43.89056</c:v>
                </c:pt>
                <c:pt idx="18667">
                  <c:v>-43.90095</c:v>
                </c:pt>
                <c:pt idx="18668">
                  <c:v>-43.90053</c:v>
                </c:pt>
                <c:pt idx="18669">
                  <c:v>-43.89326</c:v>
                </c:pt>
                <c:pt idx="18670">
                  <c:v>-43.87536</c:v>
                </c:pt>
                <c:pt idx="18671">
                  <c:v>-43.88164</c:v>
                </c:pt>
                <c:pt idx="18672">
                  <c:v>-43.90804</c:v>
                </c:pt>
                <c:pt idx="18673">
                  <c:v>-43.91304</c:v>
                </c:pt>
                <c:pt idx="18674">
                  <c:v>-43.90205</c:v>
                </c:pt>
                <c:pt idx="18675">
                  <c:v>-43.89612</c:v>
                </c:pt>
                <c:pt idx="18676">
                  <c:v>-43.89282</c:v>
                </c:pt>
                <c:pt idx="18677">
                  <c:v>-43.88257</c:v>
                </c:pt>
                <c:pt idx="18678">
                  <c:v>-43.86676000000001</c:v>
                </c:pt>
                <c:pt idx="18679">
                  <c:v>-43.86727</c:v>
                </c:pt>
                <c:pt idx="18680">
                  <c:v>-43.87413</c:v>
                </c:pt>
                <c:pt idx="18681">
                  <c:v>-43.86341</c:v>
                </c:pt>
                <c:pt idx="18682">
                  <c:v>-43.85879</c:v>
                </c:pt>
                <c:pt idx="18683">
                  <c:v>-43.84827</c:v>
                </c:pt>
                <c:pt idx="18684">
                  <c:v>-43.84134</c:v>
                </c:pt>
                <c:pt idx="18685">
                  <c:v>-43.82745</c:v>
                </c:pt>
                <c:pt idx="18686">
                  <c:v>-43.82081</c:v>
                </c:pt>
                <c:pt idx="18687">
                  <c:v>-43.79974000000001</c:v>
                </c:pt>
                <c:pt idx="18688">
                  <c:v>-43.78815000000001</c:v>
                </c:pt>
                <c:pt idx="18689">
                  <c:v>-43.78426</c:v>
                </c:pt>
                <c:pt idx="18690">
                  <c:v>-43.75655000000001</c:v>
                </c:pt>
                <c:pt idx="18691">
                  <c:v>-43.75975000000001</c:v>
                </c:pt>
                <c:pt idx="18692">
                  <c:v>-43.76599000000001</c:v>
                </c:pt>
                <c:pt idx="18693">
                  <c:v>-43.76543000000001</c:v>
                </c:pt>
                <c:pt idx="18694">
                  <c:v>-43.77211000000001</c:v>
                </c:pt>
                <c:pt idx="18695">
                  <c:v>-43.78889</c:v>
                </c:pt>
                <c:pt idx="18696">
                  <c:v>-43.79337000000001</c:v>
                </c:pt>
                <c:pt idx="18697">
                  <c:v>-43.80891000000001</c:v>
                </c:pt>
                <c:pt idx="18698">
                  <c:v>-43.81582</c:v>
                </c:pt>
                <c:pt idx="18699">
                  <c:v>-43.81867</c:v>
                </c:pt>
                <c:pt idx="18700">
                  <c:v>-43.82564</c:v>
                </c:pt>
                <c:pt idx="18701">
                  <c:v>-43.82875000000001</c:v>
                </c:pt>
                <c:pt idx="18702">
                  <c:v>-43.82949</c:v>
                </c:pt>
                <c:pt idx="18703">
                  <c:v>-43.83434</c:v>
                </c:pt>
                <c:pt idx="18704">
                  <c:v>-43.83159</c:v>
                </c:pt>
                <c:pt idx="18705">
                  <c:v>-43.82867</c:v>
                </c:pt>
                <c:pt idx="18706">
                  <c:v>-43.82927</c:v>
                </c:pt>
                <c:pt idx="18707">
                  <c:v>-43.83600000000001</c:v>
                </c:pt>
                <c:pt idx="18708">
                  <c:v>-43.83962</c:v>
                </c:pt>
                <c:pt idx="18709">
                  <c:v>-43.82473</c:v>
                </c:pt>
                <c:pt idx="18710">
                  <c:v>-43.82359</c:v>
                </c:pt>
                <c:pt idx="18711">
                  <c:v>-43.81783999999999</c:v>
                </c:pt>
                <c:pt idx="18712">
                  <c:v>-43.79725000000001</c:v>
                </c:pt>
                <c:pt idx="18713">
                  <c:v>-43.78509000000001</c:v>
                </c:pt>
                <c:pt idx="18714">
                  <c:v>-43.77578000000001</c:v>
                </c:pt>
                <c:pt idx="18715">
                  <c:v>-43.76521000000001</c:v>
                </c:pt>
                <c:pt idx="18716">
                  <c:v>-43.75439</c:v>
                </c:pt>
                <c:pt idx="18717">
                  <c:v>-43.73481</c:v>
                </c:pt>
                <c:pt idx="18718">
                  <c:v>-43.72121000000001</c:v>
                </c:pt>
                <c:pt idx="18719">
                  <c:v>-43.70265000000001</c:v>
                </c:pt>
                <c:pt idx="18720">
                  <c:v>-43.68426</c:v>
                </c:pt>
                <c:pt idx="18721">
                  <c:v>-43.67057000000001</c:v>
                </c:pt>
                <c:pt idx="18722">
                  <c:v>-43.66599000000001</c:v>
                </c:pt>
                <c:pt idx="18723">
                  <c:v>-43.6596</c:v>
                </c:pt>
                <c:pt idx="18724">
                  <c:v>-43.65255000000001</c:v>
                </c:pt>
                <c:pt idx="18725">
                  <c:v>-43.63906</c:v>
                </c:pt>
                <c:pt idx="18726">
                  <c:v>-43.64222</c:v>
                </c:pt>
                <c:pt idx="18727">
                  <c:v>-43.64590000000001</c:v>
                </c:pt>
                <c:pt idx="18728">
                  <c:v>-43.64714</c:v>
                </c:pt>
                <c:pt idx="18729">
                  <c:v>-43.64884</c:v>
                </c:pt>
                <c:pt idx="18730">
                  <c:v>-43.65199</c:v>
                </c:pt>
                <c:pt idx="18731">
                  <c:v>-43.64906000000001</c:v>
                </c:pt>
                <c:pt idx="18732">
                  <c:v>-43.64962000000001</c:v>
                </c:pt>
                <c:pt idx="18733">
                  <c:v>-43.64259000000001</c:v>
                </c:pt>
                <c:pt idx="18734">
                  <c:v>-43.63284</c:v>
                </c:pt>
                <c:pt idx="18735">
                  <c:v>-43.61984</c:v>
                </c:pt>
                <c:pt idx="18736">
                  <c:v>-43.60524</c:v>
                </c:pt>
                <c:pt idx="18737">
                  <c:v>-43.59598000000001</c:v>
                </c:pt>
                <c:pt idx="18738">
                  <c:v>-43.58794</c:v>
                </c:pt>
                <c:pt idx="18739">
                  <c:v>-43.58139</c:v>
                </c:pt>
                <c:pt idx="18740">
                  <c:v>-43.58834</c:v>
                </c:pt>
                <c:pt idx="18741">
                  <c:v>-43.59174</c:v>
                </c:pt>
                <c:pt idx="18742">
                  <c:v>-43.60646000000001</c:v>
                </c:pt>
                <c:pt idx="18743">
                  <c:v>-43.61635000000001</c:v>
                </c:pt>
                <c:pt idx="18744">
                  <c:v>-43.62733000000001</c:v>
                </c:pt>
                <c:pt idx="18745">
                  <c:v>-43.63546</c:v>
                </c:pt>
                <c:pt idx="18746">
                  <c:v>-43.65359</c:v>
                </c:pt>
                <c:pt idx="18747">
                  <c:v>-43.66730000000001</c:v>
                </c:pt>
                <c:pt idx="18748">
                  <c:v>-43.67826</c:v>
                </c:pt>
                <c:pt idx="18749">
                  <c:v>-43.68282</c:v>
                </c:pt>
                <c:pt idx="18750">
                  <c:v>-43.69035000000001</c:v>
                </c:pt>
                <c:pt idx="18751">
                  <c:v>-43.68508000000001</c:v>
                </c:pt>
                <c:pt idx="18752">
                  <c:v>-43.68672</c:v>
                </c:pt>
                <c:pt idx="18753">
                  <c:v>-43.69468000000001</c:v>
                </c:pt>
                <c:pt idx="18754">
                  <c:v>-43.69851000000003</c:v>
                </c:pt>
                <c:pt idx="18755">
                  <c:v>-43.69890000000001</c:v>
                </c:pt>
                <c:pt idx="18756">
                  <c:v>-43.70337000000001</c:v>
                </c:pt>
                <c:pt idx="18757">
                  <c:v>-43.70287000000001</c:v>
                </c:pt>
                <c:pt idx="18758">
                  <c:v>-43.70637000000001</c:v>
                </c:pt>
                <c:pt idx="18759">
                  <c:v>-43.69697000000001</c:v>
                </c:pt>
                <c:pt idx="18760">
                  <c:v>-43.70006</c:v>
                </c:pt>
                <c:pt idx="18761">
                  <c:v>-43.71094</c:v>
                </c:pt>
                <c:pt idx="18762">
                  <c:v>-43.72076000000001</c:v>
                </c:pt>
                <c:pt idx="18763">
                  <c:v>-43.72592000000001</c:v>
                </c:pt>
                <c:pt idx="18764">
                  <c:v>-43.74200000000001</c:v>
                </c:pt>
                <c:pt idx="18765">
                  <c:v>-43.75185</c:v>
                </c:pt>
                <c:pt idx="18766">
                  <c:v>-43.76136</c:v>
                </c:pt>
                <c:pt idx="18767">
                  <c:v>-43.77045000000001</c:v>
                </c:pt>
                <c:pt idx="18768">
                  <c:v>-43.77964</c:v>
                </c:pt>
                <c:pt idx="18769">
                  <c:v>-43.78255000000001</c:v>
                </c:pt>
                <c:pt idx="18770">
                  <c:v>-43.79097000000001</c:v>
                </c:pt>
                <c:pt idx="18771">
                  <c:v>-43.79316000000001</c:v>
                </c:pt>
                <c:pt idx="18772">
                  <c:v>-43.79099000000001</c:v>
                </c:pt>
                <c:pt idx="18773">
                  <c:v>-43.79720000000001</c:v>
                </c:pt>
                <c:pt idx="18774">
                  <c:v>-43.79015000000001</c:v>
                </c:pt>
                <c:pt idx="18775">
                  <c:v>-43.78605</c:v>
                </c:pt>
                <c:pt idx="18776">
                  <c:v>-43.79430000000001</c:v>
                </c:pt>
                <c:pt idx="18777">
                  <c:v>-43.78831000000001</c:v>
                </c:pt>
                <c:pt idx="18778">
                  <c:v>-43.77445</c:v>
                </c:pt>
                <c:pt idx="18779">
                  <c:v>-43.7518</c:v>
                </c:pt>
                <c:pt idx="18780">
                  <c:v>-43.73939000000001</c:v>
                </c:pt>
                <c:pt idx="18781">
                  <c:v>-43.73169</c:v>
                </c:pt>
                <c:pt idx="18782">
                  <c:v>-43.70832000000001</c:v>
                </c:pt>
                <c:pt idx="18783">
                  <c:v>-43.69123000000001</c:v>
                </c:pt>
                <c:pt idx="18784">
                  <c:v>-43.69545000000001</c:v>
                </c:pt>
                <c:pt idx="18785">
                  <c:v>-43.67696</c:v>
                </c:pt>
                <c:pt idx="18786">
                  <c:v>-43.65926</c:v>
                </c:pt>
                <c:pt idx="18787">
                  <c:v>-43.6509</c:v>
                </c:pt>
                <c:pt idx="18788">
                  <c:v>-43.64278</c:v>
                </c:pt>
                <c:pt idx="18789">
                  <c:v>-43.63102000000001</c:v>
                </c:pt>
                <c:pt idx="18790">
                  <c:v>-43.61927</c:v>
                </c:pt>
                <c:pt idx="18791">
                  <c:v>-43.61309</c:v>
                </c:pt>
                <c:pt idx="18792">
                  <c:v>-43.60408</c:v>
                </c:pt>
                <c:pt idx="18793">
                  <c:v>-43.59983000000001</c:v>
                </c:pt>
                <c:pt idx="18794">
                  <c:v>-43.59326</c:v>
                </c:pt>
                <c:pt idx="18795">
                  <c:v>-43.58879</c:v>
                </c:pt>
                <c:pt idx="18796">
                  <c:v>-43.56698</c:v>
                </c:pt>
                <c:pt idx="18797">
                  <c:v>-43.54886</c:v>
                </c:pt>
                <c:pt idx="18798">
                  <c:v>-43.53445</c:v>
                </c:pt>
                <c:pt idx="18799">
                  <c:v>-43.52689</c:v>
                </c:pt>
                <c:pt idx="18800">
                  <c:v>-43.51958</c:v>
                </c:pt>
                <c:pt idx="18801">
                  <c:v>-43.51962</c:v>
                </c:pt>
                <c:pt idx="18802">
                  <c:v>-43.51768</c:v>
                </c:pt>
                <c:pt idx="18803">
                  <c:v>-43.50831000000001</c:v>
                </c:pt>
                <c:pt idx="18804">
                  <c:v>-43.50083</c:v>
                </c:pt>
                <c:pt idx="18805">
                  <c:v>-43.48953</c:v>
                </c:pt>
                <c:pt idx="18806">
                  <c:v>-43.47977</c:v>
                </c:pt>
                <c:pt idx="18807">
                  <c:v>-43.47264000000001</c:v>
                </c:pt>
                <c:pt idx="18808">
                  <c:v>-43.47417</c:v>
                </c:pt>
                <c:pt idx="18809">
                  <c:v>-43.47709</c:v>
                </c:pt>
                <c:pt idx="18810">
                  <c:v>-43.48159</c:v>
                </c:pt>
                <c:pt idx="18811">
                  <c:v>-43.47872</c:v>
                </c:pt>
                <c:pt idx="18812">
                  <c:v>-43.49225000000001</c:v>
                </c:pt>
                <c:pt idx="18813">
                  <c:v>-43.48713</c:v>
                </c:pt>
                <c:pt idx="18814">
                  <c:v>-43.47619</c:v>
                </c:pt>
                <c:pt idx="18815">
                  <c:v>-43.46802</c:v>
                </c:pt>
                <c:pt idx="18816">
                  <c:v>-43.46004000000001</c:v>
                </c:pt>
                <c:pt idx="18817">
                  <c:v>-43.45302</c:v>
                </c:pt>
                <c:pt idx="18818">
                  <c:v>-43.45815</c:v>
                </c:pt>
                <c:pt idx="18819">
                  <c:v>-43.46756000000001</c:v>
                </c:pt>
                <c:pt idx="18820">
                  <c:v>-43.4767</c:v>
                </c:pt>
                <c:pt idx="18821">
                  <c:v>-43.50309</c:v>
                </c:pt>
                <c:pt idx="18822">
                  <c:v>-43.52749</c:v>
                </c:pt>
                <c:pt idx="18823">
                  <c:v>-43.55048</c:v>
                </c:pt>
                <c:pt idx="18824">
                  <c:v>-43.56149</c:v>
                </c:pt>
                <c:pt idx="18825">
                  <c:v>-43.55229</c:v>
                </c:pt>
                <c:pt idx="18826">
                  <c:v>-43.5504</c:v>
                </c:pt>
                <c:pt idx="18827">
                  <c:v>-43.54674</c:v>
                </c:pt>
                <c:pt idx="18828">
                  <c:v>-43.53885000000001</c:v>
                </c:pt>
                <c:pt idx="18829">
                  <c:v>-43.54266000000001</c:v>
                </c:pt>
                <c:pt idx="18830">
                  <c:v>-43.54087</c:v>
                </c:pt>
                <c:pt idx="18831">
                  <c:v>-43.53988</c:v>
                </c:pt>
                <c:pt idx="18832">
                  <c:v>-43.54129</c:v>
                </c:pt>
                <c:pt idx="18833">
                  <c:v>-43.53999</c:v>
                </c:pt>
                <c:pt idx="18834">
                  <c:v>-43.53487</c:v>
                </c:pt>
                <c:pt idx="18835">
                  <c:v>-43.52785</c:v>
                </c:pt>
                <c:pt idx="18836">
                  <c:v>-43.53528</c:v>
                </c:pt>
                <c:pt idx="18837">
                  <c:v>-43.5505</c:v>
                </c:pt>
                <c:pt idx="18838">
                  <c:v>-43.54935000000001</c:v>
                </c:pt>
                <c:pt idx="18839">
                  <c:v>-43.55107</c:v>
                </c:pt>
                <c:pt idx="18840">
                  <c:v>-43.5553</c:v>
                </c:pt>
                <c:pt idx="18841">
                  <c:v>-43.56540000000001</c:v>
                </c:pt>
                <c:pt idx="18842">
                  <c:v>-43.57832000000001</c:v>
                </c:pt>
                <c:pt idx="18843">
                  <c:v>-43.5962</c:v>
                </c:pt>
                <c:pt idx="18844">
                  <c:v>-43.61117</c:v>
                </c:pt>
                <c:pt idx="18845">
                  <c:v>-43.61512000000001</c:v>
                </c:pt>
                <c:pt idx="18846">
                  <c:v>-43.61855000000001</c:v>
                </c:pt>
                <c:pt idx="18847">
                  <c:v>-43.62430000000001</c:v>
                </c:pt>
                <c:pt idx="18848">
                  <c:v>-43.61961</c:v>
                </c:pt>
                <c:pt idx="18849">
                  <c:v>-43.60512000000002</c:v>
                </c:pt>
                <c:pt idx="18850">
                  <c:v>-43.60007</c:v>
                </c:pt>
                <c:pt idx="18851">
                  <c:v>-43.59044</c:v>
                </c:pt>
                <c:pt idx="18852">
                  <c:v>-43.58448</c:v>
                </c:pt>
                <c:pt idx="18853">
                  <c:v>-43.57745</c:v>
                </c:pt>
                <c:pt idx="18854">
                  <c:v>-43.57733</c:v>
                </c:pt>
                <c:pt idx="18855">
                  <c:v>-43.57232000000001</c:v>
                </c:pt>
                <c:pt idx="18856">
                  <c:v>-43.55994</c:v>
                </c:pt>
                <c:pt idx="18857">
                  <c:v>-43.55949</c:v>
                </c:pt>
                <c:pt idx="18858">
                  <c:v>-43.55576000000001</c:v>
                </c:pt>
                <c:pt idx="18859">
                  <c:v>-43.55764</c:v>
                </c:pt>
                <c:pt idx="18860">
                  <c:v>-43.55898000000001</c:v>
                </c:pt>
                <c:pt idx="18861">
                  <c:v>-43.55037</c:v>
                </c:pt>
                <c:pt idx="18862">
                  <c:v>-43.5474</c:v>
                </c:pt>
                <c:pt idx="18863">
                  <c:v>-43.54429</c:v>
                </c:pt>
                <c:pt idx="18864">
                  <c:v>-43.53616</c:v>
                </c:pt>
                <c:pt idx="18865">
                  <c:v>-43.51721</c:v>
                </c:pt>
                <c:pt idx="18866">
                  <c:v>-43.49689</c:v>
                </c:pt>
                <c:pt idx="18867">
                  <c:v>-43.49944</c:v>
                </c:pt>
                <c:pt idx="18868">
                  <c:v>-43.52827000000001</c:v>
                </c:pt>
                <c:pt idx="18869">
                  <c:v>-43.53323</c:v>
                </c:pt>
                <c:pt idx="18870">
                  <c:v>-43.54998000000001</c:v>
                </c:pt>
                <c:pt idx="18871">
                  <c:v>-43.55598000000001</c:v>
                </c:pt>
                <c:pt idx="18872">
                  <c:v>-43.57422</c:v>
                </c:pt>
                <c:pt idx="18873">
                  <c:v>-43.60643</c:v>
                </c:pt>
                <c:pt idx="18874">
                  <c:v>-43.63322</c:v>
                </c:pt>
                <c:pt idx="18875">
                  <c:v>-43.64457</c:v>
                </c:pt>
                <c:pt idx="18876">
                  <c:v>-43.63519000000001</c:v>
                </c:pt>
                <c:pt idx="18877">
                  <c:v>-43.60675000000001</c:v>
                </c:pt>
                <c:pt idx="18878">
                  <c:v>-43.58517000000001</c:v>
                </c:pt>
                <c:pt idx="18879">
                  <c:v>-43.54466</c:v>
                </c:pt>
                <c:pt idx="18880">
                  <c:v>-43.52909000000001</c:v>
                </c:pt>
                <c:pt idx="18881">
                  <c:v>-43.51828</c:v>
                </c:pt>
                <c:pt idx="18882">
                  <c:v>-43.50068</c:v>
                </c:pt>
                <c:pt idx="18883">
                  <c:v>-43.49031000000001</c:v>
                </c:pt>
                <c:pt idx="18884">
                  <c:v>-43.48146</c:v>
                </c:pt>
                <c:pt idx="18885">
                  <c:v>-43.47223</c:v>
                </c:pt>
                <c:pt idx="18886">
                  <c:v>-43.46212000000001</c:v>
                </c:pt>
                <c:pt idx="18887">
                  <c:v>-43.4591</c:v>
                </c:pt>
                <c:pt idx="18888">
                  <c:v>-43.46786</c:v>
                </c:pt>
                <c:pt idx="18889">
                  <c:v>-43.48018</c:v>
                </c:pt>
                <c:pt idx="18890">
                  <c:v>-43.48861</c:v>
                </c:pt>
                <c:pt idx="18891">
                  <c:v>-43.47736</c:v>
                </c:pt>
                <c:pt idx="18892">
                  <c:v>-43.47446</c:v>
                </c:pt>
                <c:pt idx="18893">
                  <c:v>-43.47441</c:v>
                </c:pt>
                <c:pt idx="18894">
                  <c:v>-43.48358</c:v>
                </c:pt>
                <c:pt idx="18895">
                  <c:v>-43.48471</c:v>
                </c:pt>
                <c:pt idx="18896">
                  <c:v>-43.48838000000001</c:v>
                </c:pt>
                <c:pt idx="18897">
                  <c:v>-43.49532000000001</c:v>
                </c:pt>
                <c:pt idx="18898">
                  <c:v>-43.50009</c:v>
                </c:pt>
                <c:pt idx="18899">
                  <c:v>-43.50755</c:v>
                </c:pt>
                <c:pt idx="18900">
                  <c:v>-43.50437</c:v>
                </c:pt>
                <c:pt idx="18901">
                  <c:v>-43.50629</c:v>
                </c:pt>
                <c:pt idx="18902">
                  <c:v>-43.51473</c:v>
                </c:pt>
                <c:pt idx="18903">
                  <c:v>-43.51008</c:v>
                </c:pt>
                <c:pt idx="18904">
                  <c:v>-43.51402</c:v>
                </c:pt>
                <c:pt idx="18905">
                  <c:v>-43.5139</c:v>
                </c:pt>
                <c:pt idx="18906">
                  <c:v>-43.50071000000001</c:v>
                </c:pt>
                <c:pt idx="18907">
                  <c:v>-43.50424</c:v>
                </c:pt>
                <c:pt idx="18908">
                  <c:v>-43.48952000000001</c:v>
                </c:pt>
                <c:pt idx="18909">
                  <c:v>-43.49224</c:v>
                </c:pt>
                <c:pt idx="18910">
                  <c:v>-43.48815000000001</c:v>
                </c:pt>
                <c:pt idx="18911">
                  <c:v>-43.50047</c:v>
                </c:pt>
                <c:pt idx="18912">
                  <c:v>-43.50131000000001</c:v>
                </c:pt>
                <c:pt idx="18913">
                  <c:v>-43.50184</c:v>
                </c:pt>
                <c:pt idx="18914">
                  <c:v>-43.5065</c:v>
                </c:pt>
                <c:pt idx="18915">
                  <c:v>-43.51231000000001</c:v>
                </c:pt>
                <c:pt idx="18916">
                  <c:v>-43.51343</c:v>
                </c:pt>
                <c:pt idx="18917">
                  <c:v>-43.50803000000001</c:v>
                </c:pt>
                <c:pt idx="18918">
                  <c:v>-43.51309</c:v>
                </c:pt>
                <c:pt idx="18919">
                  <c:v>-43.51596</c:v>
                </c:pt>
                <c:pt idx="18920">
                  <c:v>-43.51614</c:v>
                </c:pt>
                <c:pt idx="18921">
                  <c:v>-43.50227</c:v>
                </c:pt>
                <c:pt idx="18922">
                  <c:v>-43.49947</c:v>
                </c:pt>
                <c:pt idx="18923">
                  <c:v>-43.48906</c:v>
                </c:pt>
                <c:pt idx="18924">
                  <c:v>-43.49784</c:v>
                </c:pt>
                <c:pt idx="18925">
                  <c:v>-43.50288</c:v>
                </c:pt>
                <c:pt idx="18926">
                  <c:v>-43.51704</c:v>
                </c:pt>
                <c:pt idx="18927">
                  <c:v>-43.53607</c:v>
                </c:pt>
                <c:pt idx="18928">
                  <c:v>-43.54243</c:v>
                </c:pt>
                <c:pt idx="18929">
                  <c:v>-43.55153</c:v>
                </c:pt>
                <c:pt idx="18930">
                  <c:v>-43.54776</c:v>
                </c:pt>
                <c:pt idx="18931">
                  <c:v>-43.52613000000001</c:v>
                </c:pt>
                <c:pt idx="18932">
                  <c:v>-43.5143</c:v>
                </c:pt>
                <c:pt idx="18933">
                  <c:v>-43.51516</c:v>
                </c:pt>
                <c:pt idx="18934">
                  <c:v>-43.52501000000001</c:v>
                </c:pt>
                <c:pt idx="18935">
                  <c:v>-43.53155</c:v>
                </c:pt>
                <c:pt idx="18936">
                  <c:v>-43.51476</c:v>
                </c:pt>
                <c:pt idx="18937">
                  <c:v>-43.4823</c:v>
                </c:pt>
                <c:pt idx="18938">
                  <c:v>-43.46724</c:v>
                </c:pt>
                <c:pt idx="18939">
                  <c:v>-43.46187</c:v>
                </c:pt>
                <c:pt idx="18940">
                  <c:v>-43.47324</c:v>
                </c:pt>
                <c:pt idx="18941">
                  <c:v>-43.47261</c:v>
                </c:pt>
                <c:pt idx="18942">
                  <c:v>-43.47325</c:v>
                </c:pt>
                <c:pt idx="18943">
                  <c:v>-43.46095000000001</c:v>
                </c:pt>
                <c:pt idx="18944">
                  <c:v>-43.43982</c:v>
                </c:pt>
                <c:pt idx="18945">
                  <c:v>-43.42578</c:v>
                </c:pt>
                <c:pt idx="18946">
                  <c:v>-43.41396</c:v>
                </c:pt>
                <c:pt idx="18947">
                  <c:v>-43.40151</c:v>
                </c:pt>
                <c:pt idx="18948">
                  <c:v>-43.39507000000001</c:v>
                </c:pt>
                <c:pt idx="18949">
                  <c:v>-43.38178</c:v>
                </c:pt>
                <c:pt idx="18950">
                  <c:v>-43.37624</c:v>
                </c:pt>
                <c:pt idx="18951">
                  <c:v>-43.37811000000001</c:v>
                </c:pt>
                <c:pt idx="18952">
                  <c:v>-43.37584</c:v>
                </c:pt>
                <c:pt idx="18953">
                  <c:v>-43.37833000000001</c:v>
                </c:pt>
                <c:pt idx="18954">
                  <c:v>-43.36703</c:v>
                </c:pt>
                <c:pt idx="18955">
                  <c:v>-43.36267</c:v>
                </c:pt>
                <c:pt idx="18956">
                  <c:v>-43.3529</c:v>
                </c:pt>
                <c:pt idx="18957">
                  <c:v>-43.34435</c:v>
                </c:pt>
                <c:pt idx="18958">
                  <c:v>-43.33875000000001</c:v>
                </c:pt>
                <c:pt idx="18959">
                  <c:v>-43.32983</c:v>
                </c:pt>
                <c:pt idx="18960">
                  <c:v>-43.33496</c:v>
                </c:pt>
                <c:pt idx="18961">
                  <c:v>-43.36496</c:v>
                </c:pt>
                <c:pt idx="18962">
                  <c:v>-43.36868</c:v>
                </c:pt>
                <c:pt idx="18963">
                  <c:v>-43.34025</c:v>
                </c:pt>
                <c:pt idx="18964">
                  <c:v>-43.31175</c:v>
                </c:pt>
                <c:pt idx="18965">
                  <c:v>-43.26661000000001</c:v>
                </c:pt>
                <c:pt idx="18966">
                  <c:v>-43.23062</c:v>
                </c:pt>
                <c:pt idx="18967">
                  <c:v>-43.21598</c:v>
                </c:pt>
                <c:pt idx="18968">
                  <c:v>-43.22785000000001</c:v>
                </c:pt>
                <c:pt idx="18969">
                  <c:v>-43.22954000000001</c:v>
                </c:pt>
                <c:pt idx="18970">
                  <c:v>-43.23560000000001</c:v>
                </c:pt>
                <c:pt idx="18971">
                  <c:v>-43.25731000000001</c:v>
                </c:pt>
                <c:pt idx="18972">
                  <c:v>-43.26580000000001</c:v>
                </c:pt>
                <c:pt idx="18973">
                  <c:v>-43.26282000000001</c:v>
                </c:pt>
                <c:pt idx="18974">
                  <c:v>-43.25307</c:v>
                </c:pt>
                <c:pt idx="18975">
                  <c:v>-43.24451000000001</c:v>
                </c:pt>
                <c:pt idx="18976">
                  <c:v>-43.24461</c:v>
                </c:pt>
                <c:pt idx="18977">
                  <c:v>-43.23179000000001</c:v>
                </c:pt>
                <c:pt idx="18978">
                  <c:v>-43.21796000000001</c:v>
                </c:pt>
                <c:pt idx="18979">
                  <c:v>-43.18978000000001</c:v>
                </c:pt>
                <c:pt idx="18980">
                  <c:v>-43.18189</c:v>
                </c:pt>
                <c:pt idx="18981">
                  <c:v>-43.16574000000001</c:v>
                </c:pt>
                <c:pt idx="18982">
                  <c:v>-43.16966</c:v>
                </c:pt>
                <c:pt idx="18983">
                  <c:v>-43.18685</c:v>
                </c:pt>
                <c:pt idx="18984">
                  <c:v>-43.20520000000001</c:v>
                </c:pt>
                <c:pt idx="18985">
                  <c:v>-43.20995000000001</c:v>
                </c:pt>
                <c:pt idx="18986">
                  <c:v>-43.21542</c:v>
                </c:pt>
                <c:pt idx="18987">
                  <c:v>-43.21567</c:v>
                </c:pt>
                <c:pt idx="18988">
                  <c:v>-43.21284</c:v>
                </c:pt>
                <c:pt idx="18989">
                  <c:v>-43.21532000000001</c:v>
                </c:pt>
                <c:pt idx="18990">
                  <c:v>-43.21164</c:v>
                </c:pt>
                <c:pt idx="18991">
                  <c:v>-43.17931000000001</c:v>
                </c:pt>
                <c:pt idx="18992">
                  <c:v>-43.12818000000001</c:v>
                </c:pt>
                <c:pt idx="18993">
                  <c:v>-43.11459</c:v>
                </c:pt>
                <c:pt idx="18994">
                  <c:v>-43.12276000000001</c:v>
                </c:pt>
                <c:pt idx="18995">
                  <c:v>-43.11506</c:v>
                </c:pt>
                <c:pt idx="18996">
                  <c:v>-43.10997000000001</c:v>
                </c:pt>
                <c:pt idx="18997">
                  <c:v>-43.11976000000001</c:v>
                </c:pt>
                <c:pt idx="18998">
                  <c:v>-43.11844</c:v>
                </c:pt>
                <c:pt idx="18999">
                  <c:v>-43.11265</c:v>
                </c:pt>
                <c:pt idx="19000">
                  <c:v>-43.09151000000001</c:v>
                </c:pt>
                <c:pt idx="19001">
                  <c:v>-43.09846</c:v>
                </c:pt>
                <c:pt idx="19002">
                  <c:v>-43.09485</c:v>
                </c:pt>
                <c:pt idx="19003">
                  <c:v>-43.09128</c:v>
                </c:pt>
                <c:pt idx="19004">
                  <c:v>-43.09223000000001</c:v>
                </c:pt>
                <c:pt idx="19005">
                  <c:v>-43.09229000000001</c:v>
                </c:pt>
                <c:pt idx="19006">
                  <c:v>-43.08643</c:v>
                </c:pt>
                <c:pt idx="19007">
                  <c:v>-43.09121000000001</c:v>
                </c:pt>
                <c:pt idx="19008">
                  <c:v>-43.10912000000001</c:v>
                </c:pt>
                <c:pt idx="19009">
                  <c:v>-43.09735000000001</c:v>
                </c:pt>
                <c:pt idx="19010">
                  <c:v>-43.07872000000001</c:v>
                </c:pt>
                <c:pt idx="19011">
                  <c:v>-43.06910000000001</c:v>
                </c:pt>
                <c:pt idx="19012">
                  <c:v>-43.05968</c:v>
                </c:pt>
                <c:pt idx="19013">
                  <c:v>-43.05655</c:v>
                </c:pt>
                <c:pt idx="19014">
                  <c:v>-43.03238</c:v>
                </c:pt>
                <c:pt idx="19015">
                  <c:v>-43.01031000000001</c:v>
                </c:pt>
                <c:pt idx="19016">
                  <c:v>-43.0054</c:v>
                </c:pt>
                <c:pt idx="19017">
                  <c:v>-43.02458</c:v>
                </c:pt>
                <c:pt idx="19018">
                  <c:v>-42.99123</c:v>
                </c:pt>
                <c:pt idx="19019">
                  <c:v>-42.95593</c:v>
                </c:pt>
                <c:pt idx="19020">
                  <c:v>-42.95527</c:v>
                </c:pt>
                <c:pt idx="19021">
                  <c:v>-42.95048999999999</c:v>
                </c:pt>
                <c:pt idx="19022">
                  <c:v>-42.93176</c:v>
                </c:pt>
                <c:pt idx="19023">
                  <c:v>-42.92559000000001</c:v>
                </c:pt>
                <c:pt idx="19024">
                  <c:v>-42.92648000000001</c:v>
                </c:pt>
                <c:pt idx="19025">
                  <c:v>-42.90891000000001</c:v>
                </c:pt>
                <c:pt idx="19026">
                  <c:v>-42.88479</c:v>
                </c:pt>
                <c:pt idx="19027">
                  <c:v>-42.86896</c:v>
                </c:pt>
                <c:pt idx="19028">
                  <c:v>-42.88375</c:v>
                </c:pt>
                <c:pt idx="19029">
                  <c:v>-42.88315</c:v>
                </c:pt>
                <c:pt idx="19030">
                  <c:v>-42.90219000000001</c:v>
                </c:pt>
                <c:pt idx="19031">
                  <c:v>-42.89881000000001</c:v>
                </c:pt>
                <c:pt idx="19032">
                  <c:v>-42.87488</c:v>
                </c:pt>
                <c:pt idx="19033">
                  <c:v>-42.84104</c:v>
                </c:pt>
                <c:pt idx="19034">
                  <c:v>-42.85643</c:v>
                </c:pt>
                <c:pt idx="19035">
                  <c:v>-42.84137</c:v>
                </c:pt>
                <c:pt idx="19036">
                  <c:v>-42.81614</c:v>
                </c:pt>
                <c:pt idx="19037">
                  <c:v>-42.8198</c:v>
                </c:pt>
                <c:pt idx="19038">
                  <c:v>-42.81197</c:v>
                </c:pt>
                <c:pt idx="19039">
                  <c:v>-42.81054</c:v>
                </c:pt>
                <c:pt idx="19040">
                  <c:v>-42.83821000000001</c:v>
                </c:pt>
                <c:pt idx="19041">
                  <c:v>-42.82872000000001</c:v>
                </c:pt>
                <c:pt idx="19042">
                  <c:v>-42.82488</c:v>
                </c:pt>
                <c:pt idx="19043">
                  <c:v>-42.79847000000001</c:v>
                </c:pt>
                <c:pt idx="19044">
                  <c:v>-42.80509</c:v>
                </c:pt>
                <c:pt idx="19045">
                  <c:v>-42.82827</c:v>
                </c:pt>
                <c:pt idx="19046">
                  <c:v>-42.82562</c:v>
                </c:pt>
                <c:pt idx="19047">
                  <c:v>-42.80369</c:v>
                </c:pt>
                <c:pt idx="19048">
                  <c:v>-42.78576</c:v>
                </c:pt>
                <c:pt idx="19049">
                  <c:v>-42.7648</c:v>
                </c:pt>
                <c:pt idx="19050">
                  <c:v>-42.74651000000001</c:v>
                </c:pt>
                <c:pt idx="19051">
                  <c:v>-42.74471000000001</c:v>
                </c:pt>
                <c:pt idx="19052">
                  <c:v>-42.74813000000001</c:v>
                </c:pt>
                <c:pt idx="19053">
                  <c:v>-42.73808000000001</c:v>
                </c:pt>
                <c:pt idx="19054">
                  <c:v>-42.72800000000001</c:v>
                </c:pt>
                <c:pt idx="19055">
                  <c:v>-42.71691000000001</c:v>
                </c:pt>
                <c:pt idx="19056">
                  <c:v>-42.72079000000001</c:v>
                </c:pt>
                <c:pt idx="19057">
                  <c:v>-42.73297000000001</c:v>
                </c:pt>
                <c:pt idx="19058">
                  <c:v>-42.74859000000001</c:v>
                </c:pt>
                <c:pt idx="19059">
                  <c:v>-42.73905000000001</c:v>
                </c:pt>
                <c:pt idx="19060">
                  <c:v>-42.71762</c:v>
                </c:pt>
                <c:pt idx="19061">
                  <c:v>-42.68421</c:v>
                </c:pt>
                <c:pt idx="19062">
                  <c:v>-42.65427</c:v>
                </c:pt>
                <c:pt idx="19063">
                  <c:v>-42.68783</c:v>
                </c:pt>
                <c:pt idx="19064">
                  <c:v>-42.64235000000001</c:v>
                </c:pt>
                <c:pt idx="19065">
                  <c:v>-42.65708</c:v>
                </c:pt>
                <c:pt idx="19066">
                  <c:v>-42.64644000000001</c:v>
                </c:pt>
                <c:pt idx="19067">
                  <c:v>-42.65466</c:v>
                </c:pt>
                <c:pt idx="19068">
                  <c:v>-42.64296</c:v>
                </c:pt>
                <c:pt idx="19069">
                  <c:v>-42.69235000000001</c:v>
                </c:pt>
                <c:pt idx="19070">
                  <c:v>-42.67704000000001</c:v>
                </c:pt>
                <c:pt idx="19071">
                  <c:v>-42.66268</c:v>
                </c:pt>
                <c:pt idx="19072">
                  <c:v>-42.65902000000001</c:v>
                </c:pt>
                <c:pt idx="19073">
                  <c:v>-42.68145</c:v>
                </c:pt>
                <c:pt idx="19074">
                  <c:v>-42.70276000000001</c:v>
                </c:pt>
                <c:pt idx="19075">
                  <c:v>-42.71909</c:v>
                </c:pt>
                <c:pt idx="19076">
                  <c:v>-42.72496</c:v>
                </c:pt>
                <c:pt idx="19077">
                  <c:v>-42.71</c:v>
                </c:pt>
                <c:pt idx="19078">
                  <c:v>-42.68977</c:v>
                </c:pt>
                <c:pt idx="19079">
                  <c:v>-42.69887000000001</c:v>
                </c:pt>
                <c:pt idx="19080">
                  <c:v>-42.69656000000001</c:v>
                </c:pt>
                <c:pt idx="19081">
                  <c:v>-42.68673000000001</c:v>
                </c:pt>
                <c:pt idx="19082">
                  <c:v>-42.63677000000001</c:v>
                </c:pt>
                <c:pt idx="19083">
                  <c:v>-42.66612000000002</c:v>
                </c:pt>
                <c:pt idx="19084">
                  <c:v>-42.66599000000001</c:v>
                </c:pt>
                <c:pt idx="19085">
                  <c:v>-42.61838</c:v>
                </c:pt>
                <c:pt idx="19086">
                  <c:v>-42.63811000000001</c:v>
                </c:pt>
                <c:pt idx="19087">
                  <c:v>-42.68166</c:v>
                </c:pt>
                <c:pt idx="19088">
                  <c:v>-42.60595000000001</c:v>
                </c:pt>
                <c:pt idx="19089">
                  <c:v>-42.59762000000001</c:v>
                </c:pt>
                <c:pt idx="19090">
                  <c:v>-42.52779</c:v>
                </c:pt>
                <c:pt idx="19091">
                  <c:v>-42.48011</c:v>
                </c:pt>
                <c:pt idx="19092">
                  <c:v>-42.51729</c:v>
                </c:pt>
                <c:pt idx="19093">
                  <c:v>-42.49728</c:v>
                </c:pt>
                <c:pt idx="19094">
                  <c:v>-42.46837000000001</c:v>
                </c:pt>
                <c:pt idx="19095">
                  <c:v>-42.43105</c:v>
                </c:pt>
                <c:pt idx="19096">
                  <c:v>-42.47018000000001</c:v>
                </c:pt>
                <c:pt idx="19097">
                  <c:v>-42.52458</c:v>
                </c:pt>
                <c:pt idx="19098">
                  <c:v>-42.53708</c:v>
                </c:pt>
                <c:pt idx="19099">
                  <c:v>-42.54145</c:v>
                </c:pt>
                <c:pt idx="19100">
                  <c:v>-42.49599000000001</c:v>
                </c:pt>
                <c:pt idx="19101">
                  <c:v>-42.43960000000001</c:v>
                </c:pt>
                <c:pt idx="19102">
                  <c:v>-42.42279000000001</c:v>
                </c:pt>
                <c:pt idx="19103">
                  <c:v>-42.41284</c:v>
                </c:pt>
                <c:pt idx="19104">
                  <c:v>-42.43148</c:v>
                </c:pt>
                <c:pt idx="19105">
                  <c:v>-42.44421</c:v>
                </c:pt>
                <c:pt idx="19106">
                  <c:v>-42.42407</c:v>
                </c:pt>
                <c:pt idx="19107">
                  <c:v>-42.42746</c:v>
                </c:pt>
                <c:pt idx="19108">
                  <c:v>-42.42575000000001</c:v>
                </c:pt>
                <c:pt idx="19109">
                  <c:v>-42.45578</c:v>
                </c:pt>
                <c:pt idx="19110">
                  <c:v>-42.45972</c:v>
                </c:pt>
                <c:pt idx="19111">
                  <c:v>-42.47228</c:v>
                </c:pt>
                <c:pt idx="19112">
                  <c:v>-42.42759</c:v>
                </c:pt>
                <c:pt idx="19113">
                  <c:v>-42.45161</c:v>
                </c:pt>
                <c:pt idx="19114">
                  <c:v>-42.45431</c:v>
                </c:pt>
                <c:pt idx="19115">
                  <c:v>-42.45091</c:v>
                </c:pt>
                <c:pt idx="19116">
                  <c:v>-42.4346</c:v>
                </c:pt>
                <c:pt idx="19117">
                  <c:v>-42.41355</c:v>
                </c:pt>
                <c:pt idx="19118">
                  <c:v>-42.47706</c:v>
                </c:pt>
                <c:pt idx="19119">
                  <c:v>-42.5088</c:v>
                </c:pt>
                <c:pt idx="19120">
                  <c:v>-42.47104</c:v>
                </c:pt>
                <c:pt idx="19121">
                  <c:v>-42.50509</c:v>
                </c:pt>
                <c:pt idx="19122">
                  <c:v>-42.49856000000001</c:v>
                </c:pt>
                <c:pt idx="19123">
                  <c:v>-42.37313</c:v>
                </c:pt>
                <c:pt idx="19124">
                  <c:v>-42.50394</c:v>
                </c:pt>
                <c:pt idx="19125">
                  <c:v>-42.49233000000001</c:v>
                </c:pt>
                <c:pt idx="19126">
                  <c:v>-42.48314000000001</c:v>
                </c:pt>
                <c:pt idx="19127">
                  <c:v>-42.24256000000001</c:v>
                </c:pt>
                <c:pt idx="19128">
                  <c:v>-42.5032</c:v>
                </c:pt>
                <c:pt idx="19129">
                  <c:v>-42.58161</c:v>
                </c:pt>
                <c:pt idx="19130">
                  <c:v>-42.38921</c:v>
                </c:pt>
                <c:pt idx="19131">
                  <c:v>-42.38809</c:v>
                </c:pt>
                <c:pt idx="19132">
                  <c:v>-42.51577</c:v>
                </c:pt>
                <c:pt idx="19133">
                  <c:v>-42.52293000000001</c:v>
                </c:pt>
                <c:pt idx="19134">
                  <c:v>-42.39893000000001</c:v>
                </c:pt>
                <c:pt idx="19135">
                  <c:v>-42.45184999999999</c:v>
                </c:pt>
                <c:pt idx="19136">
                  <c:v>-42.35158999999999</c:v>
                </c:pt>
                <c:pt idx="19137">
                  <c:v>-42.32681</c:v>
                </c:pt>
                <c:pt idx="19138">
                  <c:v>-42.41216</c:v>
                </c:pt>
                <c:pt idx="19139">
                  <c:v>-42.4153</c:v>
                </c:pt>
                <c:pt idx="19140">
                  <c:v>-42.52573000000001</c:v>
                </c:pt>
                <c:pt idx="19141">
                  <c:v>-42.68202</c:v>
                </c:pt>
                <c:pt idx="19142">
                  <c:v>-42.58024</c:v>
                </c:pt>
                <c:pt idx="19143">
                  <c:v>-42.47221000000001</c:v>
                </c:pt>
                <c:pt idx="19144">
                  <c:v>-42.37071</c:v>
                </c:pt>
                <c:pt idx="19145">
                  <c:v>-42.541</c:v>
                </c:pt>
                <c:pt idx="19146">
                  <c:v>-42.51139</c:v>
                </c:pt>
                <c:pt idx="19147">
                  <c:v>-42.61212000000001</c:v>
                </c:pt>
                <c:pt idx="19148">
                  <c:v>-42.64585</c:v>
                </c:pt>
                <c:pt idx="19149">
                  <c:v>-42.42598</c:v>
                </c:pt>
                <c:pt idx="19150">
                  <c:v>-42.58803</c:v>
                </c:pt>
                <c:pt idx="19151">
                  <c:v>-42.51723</c:v>
                </c:pt>
                <c:pt idx="19152">
                  <c:v>-42.73227000000001</c:v>
                </c:pt>
                <c:pt idx="19153">
                  <c:v>-42.4774</c:v>
                </c:pt>
                <c:pt idx="19154">
                  <c:v>-42.53635000000001</c:v>
                </c:pt>
                <c:pt idx="19155">
                  <c:v>-42.67069</c:v>
                </c:pt>
                <c:pt idx="19156">
                  <c:v>-42.65949</c:v>
                </c:pt>
                <c:pt idx="19157">
                  <c:v>-42.72466</c:v>
                </c:pt>
                <c:pt idx="19158">
                  <c:v>-42.53768</c:v>
                </c:pt>
                <c:pt idx="19159">
                  <c:v>-42.5549</c:v>
                </c:pt>
                <c:pt idx="19160">
                  <c:v>-42.73125</c:v>
                </c:pt>
                <c:pt idx="19161">
                  <c:v>-42.61486</c:v>
                </c:pt>
                <c:pt idx="19162">
                  <c:v>-42.71999</c:v>
                </c:pt>
                <c:pt idx="19163">
                  <c:v>-42.61158</c:v>
                </c:pt>
                <c:pt idx="19164">
                  <c:v>-42.72696000000001</c:v>
                </c:pt>
                <c:pt idx="19165">
                  <c:v>-42.76291000000001</c:v>
                </c:pt>
                <c:pt idx="19166">
                  <c:v>-42.70796</c:v>
                </c:pt>
                <c:pt idx="19167">
                  <c:v>-42.63841000000001</c:v>
                </c:pt>
                <c:pt idx="19168">
                  <c:v>-42.72752000000001</c:v>
                </c:pt>
                <c:pt idx="19169">
                  <c:v>-42.74564</c:v>
                </c:pt>
                <c:pt idx="19170">
                  <c:v>-42.55143</c:v>
                </c:pt>
                <c:pt idx="19171">
                  <c:v>-42.63308</c:v>
                </c:pt>
                <c:pt idx="19172">
                  <c:v>-42.71071000000001</c:v>
                </c:pt>
                <c:pt idx="19173">
                  <c:v>-42.61164</c:v>
                </c:pt>
                <c:pt idx="19174">
                  <c:v>-42.64483</c:v>
                </c:pt>
                <c:pt idx="19175">
                  <c:v>-42.68865</c:v>
                </c:pt>
                <c:pt idx="19176">
                  <c:v>-42.64098000000001</c:v>
                </c:pt>
                <c:pt idx="19177">
                  <c:v>-42.72615000000001</c:v>
                </c:pt>
                <c:pt idx="19178">
                  <c:v>-42.68636</c:v>
                </c:pt>
                <c:pt idx="19179">
                  <c:v>-42.57586000000001</c:v>
                </c:pt>
                <c:pt idx="19180">
                  <c:v>-42.48426</c:v>
                </c:pt>
                <c:pt idx="19181">
                  <c:v>-42.52412</c:v>
                </c:pt>
                <c:pt idx="19182">
                  <c:v>-42.67989</c:v>
                </c:pt>
                <c:pt idx="19183">
                  <c:v>-42.70325000000001</c:v>
                </c:pt>
                <c:pt idx="19184">
                  <c:v>-42.72611000000001</c:v>
                </c:pt>
                <c:pt idx="19185">
                  <c:v>-42.58038000000001</c:v>
                </c:pt>
                <c:pt idx="19186">
                  <c:v>-42.55799</c:v>
                </c:pt>
                <c:pt idx="19187">
                  <c:v>-42.65816</c:v>
                </c:pt>
                <c:pt idx="19188">
                  <c:v>-42.5739</c:v>
                </c:pt>
                <c:pt idx="19189">
                  <c:v>-42.58096</c:v>
                </c:pt>
                <c:pt idx="19190">
                  <c:v>-42.59657000000001</c:v>
                </c:pt>
                <c:pt idx="19191">
                  <c:v>-42.67562</c:v>
                </c:pt>
                <c:pt idx="19192">
                  <c:v>-42.56223000000001</c:v>
                </c:pt>
                <c:pt idx="19193">
                  <c:v>-42.57837000000001</c:v>
                </c:pt>
                <c:pt idx="19194">
                  <c:v>-42.72243000000001</c:v>
                </c:pt>
                <c:pt idx="19195">
                  <c:v>-42.82666</c:v>
                </c:pt>
                <c:pt idx="19196">
                  <c:v>-42.70805000000001</c:v>
                </c:pt>
                <c:pt idx="19197">
                  <c:v>-42.55878000000001</c:v>
                </c:pt>
                <c:pt idx="19198">
                  <c:v>-42.60015000000001</c:v>
                </c:pt>
                <c:pt idx="19199">
                  <c:v>-42.65072</c:v>
                </c:pt>
                <c:pt idx="19200">
                  <c:v>-42.51954000000001</c:v>
                </c:pt>
                <c:pt idx="19201">
                  <c:v>-42.61157</c:v>
                </c:pt>
                <c:pt idx="19202">
                  <c:v>-42.64811000000001</c:v>
                </c:pt>
                <c:pt idx="19203">
                  <c:v>-42.67685</c:v>
                </c:pt>
                <c:pt idx="19204">
                  <c:v>-42.62439000000001</c:v>
                </c:pt>
                <c:pt idx="19205">
                  <c:v>-42.58732000000001</c:v>
                </c:pt>
                <c:pt idx="19206">
                  <c:v>-42.54747</c:v>
                </c:pt>
                <c:pt idx="19207">
                  <c:v>-42.48643</c:v>
                </c:pt>
                <c:pt idx="19208">
                  <c:v>-42.52067</c:v>
                </c:pt>
                <c:pt idx="19209">
                  <c:v>-42.54416000000001</c:v>
                </c:pt>
                <c:pt idx="19210">
                  <c:v>-42.55986</c:v>
                </c:pt>
                <c:pt idx="19211">
                  <c:v>-42.52456</c:v>
                </c:pt>
                <c:pt idx="19212">
                  <c:v>-42.52662</c:v>
                </c:pt>
                <c:pt idx="19213">
                  <c:v>-42.52122</c:v>
                </c:pt>
                <c:pt idx="19214">
                  <c:v>-42.51403</c:v>
                </c:pt>
                <c:pt idx="19215">
                  <c:v>-42.50863000000001</c:v>
                </c:pt>
                <c:pt idx="19216">
                  <c:v>-42.53106</c:v>
                </c:pt>
                <c:pt idx="19217">
                  <c:v>-42.5136</c:v>
                </c:pt>
                <c:pt idx="19218">
                  <c:v>-42.49508</c:v>
                </c:pt>
                <c:pt idx="19219">
                  <c:v>-42.50544</c:v>
                </c:pt>
                <c:pt idx="19220">
                  <c:v>-42.51175</c:v>
                </c:pt>
                <c:pt idx="19221">
                  <c:v>-42.56739</c:v>
                </c:pt>
                <c:pt idx="19222">
                  <c:v>-42.57257000000001</c:v>
                </c:pt>
                <c:pt idx="19223">
                  <c:v>-42.51464</c:v>
                </c:pt>
                <c:pt idx="19224">
                  <c:v>-42.57237000000001</c:v>
                </c:pt>
                <c:pt idx="19225">
                  <c:v>-42.53203000000001</c:v>
                </c:pt>
                <c:pt idx="19226">
                  <c:v>-42.52097000000001</c:v>
                </c:pt>
                <c:pt idx="19227">
                  <c:v>-42.49699000000001</c:v>
                </c:pt>
                <c:pt idx="19228">
                  <c:v>-42.55834</c:v>
                </c:pt>
                <c:pt idx="19229">
                  <c:v>-42.58409</c:v>
                </c:pt>
                <c:pt idx="19230">
                  <c:v>-42.5871</c:v>
                </c:pt>
                <c:pt idx="19231">
                  <c:v>-42.56342</c:v>
                </c:pt>
                <c:pt idx="19232">
                  <c:v>-42.56970000000001</c:v>
                </c:pt>
                <c:pt idx="19233">
                  <c:v>-42.54576</c:v>
                </c:pt>
                <c:pt idx="19234">
                  <c:v>-42.58779</c:v>
                </c:pt>
                <c:pt idx="19235">
                  <c:v>-42.52502000000001</c:v>
                </c:pt>
                <c:pt idx="19236">
                  <c:v>-42.63013000000001</c:v>
                </c:pt>
                <c:pt idx="19237">
                  <c:v>-42.63281000000001</c:v>
                </c:pt>
                <c:pt idx="19238">
                  <c:v>-42.63394</c:v>
                </c:pt>
                <c:pt idx="19239">
                  <c:v>-42.61572</c:v>
                </c:pt>
                <c:pt idx="19240">
                  <c:v>-42.62254000000001</c:v>
                </c:pt>
                <c:pt idx="19241">
                  <c:v>-42.66771000000001</c:v>
                </c:pt>
                <c:pt idx="19242">
                  <c:v>-42.68049</c:v>
                </c:pt>
                <c:pt idx="19243">
                  <c:v>-42.68578</c:v>
                </c:pt>
                <c:pt idx="19244">
                  <c:v>-42.71846</c:v>
                </c:pt>
                <c:pt idx="19245">
                  <c:v>-42.69776</c:v>
                </c:pt>
                <c:pt idx="19246">
                  <c:v>-42.70694</c:v>
                </c:pt>
                <c:pt idx="19247">
                  <c:v>-42.71890000000001</c:v>
                </c:pt>
                <c:pt idx="19248">
                  <c:v>-42.76427</c:v>
                </c:pt>
                <c:pt idx="19249">
                  <c:v>-42.79559000000001</c:v>
                </c:pt>
                <c:pt idx="19250">
                  <c:v>-42.80685</c:v>
                </c:pt>
                <c:pt idx="19251">
                  <c:v>-42.78358</c:v>
                </c:pt>
                <c:pt idx="19252">
                  <c:v>-42.80371</c:v>
                </c:pt>
                <c:pt idx="19253">
                  <c:v>-42.77473000000001</c:v>
                </c:pt>
                <c:pt idx="19254">
                  <c:v>-42.78561000000001</c:v>
                </c:pt>
                <c:pt idx="19255">
                  <c:v>-42.79221000000001</c:v>
                </c:pt>
                <c:pt idx="19256">
                  <c:v>-42.79119000000001</c:v>
                </c:pt>
                <c:pt idx="19257">
                  <c:v>-42.81256</c:v>
                </c:pt>
                <c:pt idx="19258">
                  <c:v>-42.77677000000001</c:v>
                </c:pt>
                <c:pt idx="19259">
                  <c:v>-42.76426</c:v>
                </c:pt>
                <c:pt idx="19260">
                  <c:v>-42.78205000000001</c:v>
                </c:pt>
                <c:pt idx="19261">
                  <c:v>-42.77468</c:v>
                </c:pt>
                <c:pt idx="19262">
                  <c:v>-42.76613000000001</c:v>
                </c:pt>
                <c:pt idx="19263">
                  <c:v>-42.76654000000001</c:v>
                </c:pt>
                <c:pt idx="19264">
                  <c:v>-42.78217000000001</c:v>
                </c:pt>
                <c:pt idx="19265">
                  <c:v>-42.76677000000001</c:v>
                </c:pt>
                <c:pt idx="19266">
                  <c:v>-42.79087000000001</c:v>
                </c:pt>
                <c:pt idx="19267">
                  <c:v>-42.79966</c:v>
                </c:pt>
                <c:pt idx="19268">
                  <c:v>-42.80371</c:v>
                </c:pt>
                <c:pt idx="19269">
                  <c:v>-42.77259000000001</c:v>
                </c:pt>
                <c:pt idx="19270">
                  <c:v>-42.78456000000001</c:v>
                </c:pt>
                <c:pt idx="19271">
                  <c:v>-42.78284</c:v>
                </c:pt>
                <c:pt idx="19272">
                  <c:v>-42.78078</c:v>
                </c:pt>
                <c:pt idx="19273">
                  <c:v>-42.80371</c:v>
                </c:pt>
                <c:pt idx="19274">
                  <c:v>-42.79797000000001</c:v>
                </c:pt>
                <c:pt idx="19275">
                  <c:v>-42.79818000000001</c:v>
                </c:pt>
                <c:pt idx="19276">
                  <c:v>-42.7876</c:v>
                </c:pt>
                <c:pt idx="19277">
                  <c:v>-42.79122</c:v>
                </c:pt>
                <c:pt idx="19278">
                  <c:v>-42.76857000000001</c:v>
                </c:pt>
                <c:pt idx="19279">
                  <c:v>-42.78448</c:v>
                </c:pt>
                <c:pt idx="19280">
                  <c:v>-42.79151000000001</c:v>
                </c:pt>
                <c:pt idx="19281">
                  <c:v>-42.80689</c:v>
                </c:pt>
                <c:pt idx="19282">
                  <c:v>-42.82032</c:v>
                </c:pt>
                <c:pt idx="19283">
                  <c:v>-42.83624</c:v>
                </c:pt>
                <c:pt idx="19284">
                  <c:v>-42.84505</c:v>
                </c:pt>
                <c:pt idx="19285">
                  <c:v>-42.85038</c:v>
                </c:pt>
                <c:pt idx="19286">
                  <c:v>-42.84306</c:v>
                </c:pt>
                <c:pt idx="19287">
                  <c:v>-42.84904</c:v>
                </c:pt>
                <c:pt idx="19288">
                  <c:v>-42.85999</c:v>
                </c:pt>
                <c:pt idx="19289">
                  <c:v>-42.87249</c:v>
                </c:pt>
                <c:pt idx="19290">
                  <c:v>-42.88732</c:v>
                </c:pt>
                <c:pt idx="19291">
                  <c:v>-42.89837000000001</c:v>
                </c:pt>
                <c:pt idx="19292">
                  <c:v>-42.90809</c:v>
                </c:pt>
                <c:pt idx="19293">
                  <c:v>-42.90588</c:v>
                </c:pt>
                <c:pt idx="19294">
                  <c:v>-42.93053000000001</c:v>
                </c:pt>
                <c:pt idx="19295">
                  <c:v>-42.9241</c:v>
                </c:pt>
                <c:pt idx="19296">
                  <c:v>-42.90851000000001</c:v>
                </c:pt>
                <c:pt idx="19297">
                  <c:v>-42.90275000000001</c:v>
                </c:pt>
                <c:pt idx="19298">
                  <c:v>-42.92144</c:v>
                </c:pt>
                <c:pt idx="19299">
                  <c:v>-42.90749</c:v>
                </c:pt>
                <c:pt idx="19300">
                  <c:v>-42.89795</c:v>
                </c:pt>
                <c:pt idx="19301">
                  <c:v>-42.89386</c:v>
                </c:pt>
                <c:pt idx="19302">
                  <c:v>-42.90186</c:v>
                </c:pt>
                <c:pt idx="19303">
                  <c:v>-42.87119</c:v>
                </c:pt>
                <c:pt idx="19304">
                  <c:v>-42.89762</c:v>
                </c:pt>
                <c:pt idx="19305">
                  <c:v>-42.89868000000001</c:v>
                </c:pt>
                <c:pt idx="19306">
                  <c:v>-42.87355</c:v>
                </c:pt>
                <c:pt idx="19307">
                  <c:v>-42.87899</c:v>
                </c:pt>
                <c:pt idx="19308">
                  <c:v>-42.89174000000001</c:v>
                </c:pt>
                <c:pt idx="19309">
                  <c:v>-42.88255</c:v>
                </c:pt>
                <c:pt idx="19310">
                  <c:v>-42.89335000000001</c:v>
                </c:pt>
                <c:pt idx="19311">
                  <c:v>-42.88977</c:v>
                </c:pt>
                <c:pt idx="19312">
                  <c:v>-42.89613000000001</c:v>
                </c:pt>
                <c:pt idx="19313">
                  <c:v>-42.9025</c:v>
                </c:pt>
                <c:pt idx="19314">
                  <c:v>-42.91875</c:v>
                </c:pt>
                <c:pt idx="19315">
                  <c:v>-42.93024</c:v>
                </c:pt>
                <c:pt idx="19316">
                  <c:v>-42.93106</c:v>
                </c:pt>
                <c:pt idx="19317">
                  <c:v>-42.93088</c:v>
                </c:pt>
                <c:pt idx="19318">
                  <c:v>-42.93716000000001</c:v>
                </c:pt>
                <c:pt idx="19319">
                  <c:v>-42.93572</c:v>
                </c:pt>
                <c:pt idx="19320">
                  <c:v>-42.94965</c:v>
                </c:pt>
                <c:pt idx="19321">
                  <c:v>-42.95831000000001</c:v>
                </c:pt>
                <c:pt idx="19322">
                  <c:v>-42.94934000000001</c:v>
                </c:pt>
                <c:pt idx="19323">
                  <c:v>-42.96034</c:v>
                </c:pt>
                <c:pt idx="19324">
                  <c:v>-42.98214</c:v>
                </c:pt>
                <c:pt idx="19325">
                  <c:v>-42.96227000000001</c:v>
                </c:pt>
                <c:pt idx="19326">
                  <c:v>-42.95475</c:v>
                </c:pt>
                <c:pt idx="19327">
                  <c:v>-42.95037</c:v>
                </c:pt>
                <c:pt idx="19328">
                  <c:v>-42.97137</c:v>
                </c:pt>
                <c:pt idx="19329">
                  <c:v>-42.99487</c:v>
                </c:pt>
                <c:pt idx="19330">
                  <c:v>-42.99426</c:v>
                </c:pt>
                <c:pt idx="19331">
                  <c:v>-43.00080000000001</c:v>
                </c:pt>
                <c:pt idx="19332">
                  <c:v>-42.98622</c:v>
                </c:pt>
                <c:pt idx="19333">
                  <c:v>-42.98524</c:v>
                </c:pt>
                <c:pt idx="19334">
                  <c:v>-42.96612000000001</c:v>
                </c:pt>
                <c:pt idx="19335">
                  <c:v>-42.96744</c:v>
                </c:pt>
                <c:pt idx="19336">
                  <c:v>-42.98988</c:v>
                </c:pt>
                <c:pt idx="19337">
                  <c:v>-42.98113</c:v>
                </c:pt>
                <c:pt idx="19338">
                  <c:v>-42.95462</c:v>
                </c:pt>
                <c:pt idx="19339">
                  <c:v>-42.96809000000001</c:v>
                </c:pt>
                <c:pt idx="19340">
                  <c:v>-43.01221</c:v>
                </c:pt>
                <c:pt idx="19341">
                  <c:v>-43.02805000000001</c:v>
                </c:pt>
                <c:pt idx="19342">
                  <c:v>-43.05468</c:v>
                </c:pt>
                <c:pt idx="19343">
                  <c:v>-43.05138</c:v>
                </c:pt>
                <c:pt idx="19344">
                  <c:v>-43.05602</c:v>
                </c:pt>
                <c:pt idx="19345">
                  <c:v>-43.05543</c:v>
                </c:pt>
                <c:pt idx="19346">
                  <c:v>-43.04563</c:v>
                </c:pt>
                <c:pt idx="19347">
                  <c:v>-43.03491000000001</c:v>
                </c:pt>
                <c:pt idx="19348">
                  <c:v>-42.9744</c:v>
                </c:pt>
                <c:pt idx="19349">
                  <c:v>-42.91811000000001</c:v>
                </c:pt>
                <c:pt idx="19350">
                  <c:v>-42.84954</c:v>
                </c:pt>
                <c:pt idx="19351">
                  <c:v>-42.76738</c:v>
                </c:pt>
                <c:pt idx="19352">
                  <c:v>-42.68856</c:v>
                </c:pt>
                <c:pt idx="19353">
                  <c:v>-42.60630000000001</c:v>
                </c:pt>
                <c:pt idx="19354">
                  <c:v>-42.53818000000001</c:v>
                </c:pt>
                <c:pt idx="19355">
                  <c:v>-42.46802</c:v>
                </c:pt>
                <c:pt idx="19356">
                  <c:v>-42.39853000000001</c:v>
                </c:pt>
                <c:pt idx="19357">
                  <c:v>-42.32446</c:v>
                </c:pt>
                <c:pt idx="19358">
                  <c:v>-42.2896</c:v>
                </c:pt>
                <c:pt idx="19359">
                  <c:v>-42.24014000000001</c:v>
                </c:pt>
                <c:pt idx="19360">
                  <c:v>-42.15744</c:v>
                </c:pt>
                <c:pt idx="19361">
                  <c:v>-42.08589</c:v>
                </c:pt>
                <c:pt idx="19362">
                  <c:v>-41.99720000000001</c:v>
                </c:pt>
                <c:pt idx="19363">
                  <c:v>-41.95421</c:v>
                </c:pt>
                <c:pt idx="19364">
                  <c:v>-41.9157</c:v>
                </c:pt>
                <c:pt idx="19365">
                  <c:v>-41.83858</c:v>
                </c:pt>
                <c:pt idx="19366">
                  <c:v>-41.76758</c:v>
                </c:pt>
                <c:pt idx="19367">
                  <c:v>-41.71975000000001</c:v>
                </c:pt>
                <c:pt idx="19368">
                  <c:v>-41.65543</c:v>
                </c:pt>
                <c:pt idx="19369">
                  <c:v>-41.5838</c:v>
                </c:pt>
                <c:pt idx="19370">
                  <c:v>-41.49172</c:v>
                </c:pt>
                <c:pt idx="19371">
                  <c:v>-41.44326</c:v>
                </c:pt>
                <c:pt idx="19372">
                  <c:v>-41.41893</c:v>
                </c:pt>
                <c:pt idx="19373">
                  <c:v>-41.36469</c:v>
                </c:pt>
                <c:pt idx="19374">
                  <c:v>-41.26654000000001</c:v>
                </c:pt>
                <c:pt idx="19375">
                  <c:v>-41.20131000000001</c:v>
                </c:pt>
                <c:pt idx="19376">
                  <c:v>-41.16050000000001</c:v>
                </c:pt>
                <c:pt idx="19377">
                  <c:v>-41.04182</c:v>
                </c:pt>
                <c:pt idx="19378">
                  <c:v>-41.00003</c:v>
                </c:pt>
                <c:pt idx="19379">
                  <c:v>-40.97294</c:v>
                </c:pt>
                <c:pt idx="19380">
                  <c:v>-40.91343</c:v>
                </c:pt>
                <c:pt idx="19381">
                  <c:v>-40.82079</c:v>
                </c:pt>
                <c:pt idx="19382">
                  <c:v>-40.73553000000001</c:v>
                </c:pt>
                <c:pt idx="19383">
                  <c:v>-40.70131000000001</c:v>
                </c:pt>
                <c:pt idx="19384">
                  <c:v>-40.59561000000001</c:v>
                </c:pt>
                <c:pt idx="19385">
                  <c:v>-40.5611</c:v>
                </c:pt>
                <c:pt idx="19386">
                  <c:v>-40.48007</c:v>
                </c:pt>
                <c:pt idx="19387">
                  <c:v>-40.44246</c:v>
                </c:pt>
                <c:pt idx="19388">
                  <c:v>-40.36242</c:v>
                </c:pt>
                <c:pt idx="19389">
                  <c:v>-40.28762</c:v>
                </c:pt>
                <c:pt idx="19390">
                  <c:v>-40.22344000000001</c:v>
                </c:pt>
                <c:pt idx="19391">
                  <c:v>-40.18591000000001</c:v>
                </c:pt>
                <c:pt idx="19392">
                  <c:v>-40.10491000000001</c:v>
                </c:pt>
                <c:pt idx="19393">
                  <c:v>-40.07264</c:v>
                </c:pt>
                <c:pt idx="19394">
                  <c:v>-40.00021</c:v>
                </c:pt>
                <c:pt idx="19395">
                  <c:v>-39.91706</c:v>
                </c:pt>
                <c:pt idx="19396">
                  <c:v>-39.83574</c:v>
                </c:pt>
                <c:pt idx="19397">
                  <c:v>-39.75725</c:v>
                </c:pt>
                <c:pt idx="19398">
                  <c:v>-39.66176</c:v>
                </c:pt>
                <c:pt idx="19399">
                  <c:v>-39.63398</c:v>
                </c:pt>
                <c:pt idx="19400">
                  <c:v>-39.60207000000001</c:v>
                </c:pt>
                <c:pt idx="19401">
                  <c:v>-39.53016</c:v>
                </c:pt>
                <c:pt idx="19402">
                  <c:v>-39.49836000000001</c:v>
                </c:pt>
                <c:pt idx="19403">
                  <c:v>-39.46286000000001</c:v>
                </c:pt>
                <c:pt idx="19404">
                  <c:v>-39.40607</c:v>
                </c:pt>
                <c:pt idx="19405">
                  <c:v>-39.36515000000001</c:v>
                </c:pt>
                <c:pt idx="19406">
                  <c:v>-39.30275</c:v>
                </c:pt>
                <c:pt idx="19407">
                  <c:v>-39.24615000000001</c:v>
                </c:pt>
                <c:pt idx="19408">
                  <c:v>-39.17403</c:v>
                </c:pt>
                <c:pt idx="19409">
                  <c:v>-39.10405</c:v>
                </c:pt>
                <c:pt idx="19410">
                  <c:v>-39.04991000000001</c:v>
                </c:pt>
                <c:pt idx="19411">
                  <c:v>-38.95788999999997</c:v>
                </c:pt>
                <c:pt idx="19412">
                  <c:v>-38.89305</c:v>
                </c:pt>
                <c:pt idx="19413">
                  <c:v>-38.82626</c:v>
                </c:pt>
                <c:pt idx="19414">
                  <c:v>-38.76118</c:v>
                </c:pt>
                <c:pt idx="19415">
                  <c:v>-38.71863000000001</c:v>
                </c:pt>
                <c:pt idx="19416">
                  <c:v>-38.65530000000001</c:v>
                </c:pt>
                <c:pt idx="19417">
                  <c:v>-38.57152</c:v>
                </c:pt>
                <c:pt idx="19418">
                  <c:v>-38.50233000000001</c:v>
                </c:pt>
                <c:pt idx="19419">
                  <c:v>-38.44953</c:v>
                </c:pt>
                <c:pt idx="19420">
                  <c:v>-38.37307</c:v>
                </c:pt>
                <c:pt idx="19421">
                  <c:v>-38.30476</c:v>
                </c:pt>
                <c:pt idx="19422">
                  <c:v>-38.25895000000001</c:v>
                </c:pt>
                <c:pt idx="19423">
                  <c:v>-38.18914</c:v>
                </c:pt>
                <c:pt idx="19424">
                  <c:v>-38.12359000000001</c:v>
                </c:pt>
                <c:pt idx="19425">
                  <c:v>-38.06112</c:v>
                </c:pt>
                <c:pt idx="19426">
                  <c:v>-37.99248</c:v>
                </c:pt>
                <c:pt idx="19427">
                  <c:v>-37.92745</c:v>
                </c:pt>
                <c:pt idx="19428">
                  <c:v>-37.85758999999999</c:v>
                </c:pt>
                <c:pt idx="19429">
                  <c:v>-37.77862000000001</c:v>
                </c:pt>
                <c:pt idx="19430">
                  <c:v>-37.72206000000001</c:v>
                </c:pt>
                <c:pt idx="19431">
                  <c:v>-37.65807</c:v>
                </c:pt>
                <c:pt idx="19432">
                  <c:v>-37.59863000000001</c:v>
                </c:pt>
                <c:pt idx="19433">
                  <c:v>-37.56115000000001</c:v>
                </c:pt>
                <c:pt idx="19434">
                  <c:v>-37.53819000000001</c:v>
                </c:pt>
                <c:pt idx="19435">
                  <c:v>-37.50177</c:v>
                </c:pt>
                <c:pt idx="19436">
                  <c:v>-37.44133</c:v>
                </c:pt>
                <c:pt idx="19437">
                  <c:v>-37.3764</c:v>
                </c:pt>
                <c:pt idx="19438">
                  <c:v>-37.3224</c:v>
                </c:pt>
                <c:pt idx="19439">
                  <c:v>-37.27567000000001</c:v>
                </c:pt>
                <c:pt idx="19440">
                  <c:v>-37.23464000000001</c:v>
                </c:pt>
                <c:pt idx="19441">
                  <c:v>-37.17876000000001</c:v>
                </c:pt>
                <c:pt idx="19442">
                  <c:v>-37.13779</c:v>
                </c:pt>
                <c:pt idx="19443">
                  <c:v>-37.09265000000001</c:v>
                </c:pt>
                <c:pt idx="19444">
                  <c:v>-37.03333000000001</c:v>
                </c:pt>
                <c:pt idx="19445">
                  <c:v>-36.98708999999999</c:v>
                </c:pt>
                <c:pt idx="19446">
                  <c:v>-36.94553000000001</c:v>
                </c:pt>
                <c:pt idx="19447">
                  <c:v>-36.89758</c:v>
                </c:pt>
                <c:pt idx="19448">
                  <c:v>-36.82762</c:v>
                </c:pt>
                <c:pt idx="19449">
                  <c:v>-36.78944000000001</c:v>
                </c:pt>
                <c:pt idx="19450">
                  <c:v>-36.72403000000001</c:v>
                </c:pt>
                <c:pt idx="19451">
                  <c:v>-36.66784000000001</c:v>
                </c:pt>
                <c:pt idx="19452">
                  <c:v>-36.60258</c:v>
                </c:pt>
                <c:pt idx="19453">
                  <c:v>-36.52262</c:v>
                </c:pt>
                <c:pt idx="19454">
                  <c:v>-36.4548</c:v>
                </c:pt>
                <c:pt idx="19455">
                  <c:v>-36.38147999999997</c:v>
                </c:pt>
                <c:pt idx="19456">
                  <c:v>-36.31119</c:v>
                </c:pt>
                <c:pt idx="19457">
                  <c:v>-36.24301000000001</c:v>
                </c:pt>
                <c:pt idx="19458">
                  <c:v>-36.18481</c:v>
                </c:pt>
                <c:pt idx="19459">
                  <c:v>-36.10514000000001</c:v>
                </c:pt>
                <c:pt idx="19460">
                  <c:v>-36.03667</c:v>
                </c:pt>
                <c:pt idx="19461">
                  <c:v>-35.95602</c:v>
                </c:pt>
                <c:pt idx="19462">
                  <c:v>-35.87897</c:v>
                </c:pt>
                <c:pt idx="19463">
                  <c:v>-35.80936000000001</c:v>
                </c:pt>
                <c:pt idx="19464">
                  <c:v>-35.77119000000001</c:v>
                </c:pt>
                <c:pt idx="19465">
                  <c:v>-35.74423</c:v>
                </c:pt>
                <c:pt idx="19466">
                  <c:v>-35.69436</c:v>
                </c:pt>
                <c:pt idx="19467">
                  <c:v>-35.62354000000001</c:v>
                </c:pt>
                <c:pt idx="19468">
                  <c:v>-35.55807</c:v>
                </c:pt>
                <c:pt idx="19469">
                  <c:v>-35.49071000000001</c:v>
                </c:pt>
                <c:pt idx="19470">
                  <c:v>-35.42307</c:v>
                </c:pt>
                <c:pt idx="19471">
                  <c:v>-35.3526</c:v>
                </c:pt>
                <c:pt idx="19472">
                  <c:v>-35.29260000000001</c:v>
                </c:pt>
                <c:pt idx="19473">
                  <c:v>-35.21717</c:v>
                </c:pt>
                <c:pt idx="19474">
                  <c:v>-35.14661</c:v>
                </c:pt>
                <c:pt idx="19475">
                  <c:v>-35.08398</c:v>
                </c:pt>
                <c:pt idx="19476">
                  <c:v>-35.02220000000001</c:v>
                </c:pt>
                <c:pt idx="19477">
                  <c:v>-34.97472</c:v>
                </c:pt>
                <c:pt idx="19478">
                  <c:v>-34.94008</c:v>
                </c:pt>
                <c:pt idx="19479">
                  <c:v>-34.89897000000001</c:v>
                </c:pt>
                <c:pt idx="19480">
                  <c:v>-34.83608</c:v>
                </c:pt>
                <c:pt idx="19481">
                  <c:v>-34.76016000000001</c:v>
                </c:pt>
                <c:pt idx="19482">
                  <c:v>-34.6837</c:v>
                </c:pt>
                <c:pt idx="19483">
                  <c:v>-34.61595000000001</c:v>
                </c:pt>
                <c:pt idx="19484">
                  <c:v>-34.56122000000001</c:v>
                </c:pt>
                <c:pt idx="19485">
                  <c:v>-34.50423</c:v>
                </c:pt>
                <c:pt idx="19486">
                  <c:v>-34.44381</c:v>
                </c:pt>
                <c:pt idx="19487">
                  <c:v>-34.38184999999999</c:v>
                </c:pt>
                <c:pt idx="19488">
                  <c:v>-34.31992</c:v>
                </c:pt>
                <c:pt idx="19489">
                  <c:v>-34.24188</c:v>
                </c:pt>
                <c:pt idx="19490">
                  <c:v>-34.16743</c:v>
                </c:pt>
                <c:pt idx="19491">
                  <c:v>-34.09771000000001</c:v>
                </c:pt>
                <c:pt idx="19492">
                  <c:v>-34.05674</c:v>
                </c:pt>
                <c:pt idx="19493">
                  <c:v>-33.98835000000001</c:v>
                </c:pt>
                <c:pt idx="19494">
                  <c:v>-33.93586000000001</c:v>
                </c:pt>
                <c:pt idx="19495">
                  <c:v>-33.88362</c:v>
                </c:pt>
                <c:pt idx="19496">
                  <c:v>-33.84993</c:v>
                </c:pt>
                <c:pt idx="19497">
                  <c:v>-33.80824</c:v>
                </c:pt>
                <c:pt idx="19498">
                  <c:v>-33.76500000000001</c:v>
                </c:pt>
                <c:pt idx="19499">
                  <c:v>-33.69155000000001</c:v>
                </c:pt>
                <c:pt idx="19500">
                  <c:v>-33.62331000000001</c:v>
                </c:pt>
                <c:pt idx="19501">
                  <c:v>-33.53094</c:v>
                </c:pt>
                <c:pt idx="19502">
                  <c:v>-33.4337</c:v>
                </c:pt>
                <c:pt idx="19503">
                  <c:v>-33.37049</c:v>
                </c:pt>
                <c:pt idx="19504">
                  <c:v>-33.33202</c:v>
                </c:pt>
                <c:pt idx="19505">
                  <c:v>-33.28162</c:v>
                </c:pt>
                <c:pt idx="19506">
                  <c:v>-33.20800000000001</c:v>
                </c:pt>
                <c:pt idx="19507">
                  <c:v>-33.13437000000001</c:v>
                </c:pt>
                <c:pt idx="19508">
                  <c:v>-33.07325</c:v>
                </c:pt>
                <c:pt idx="19509">
                  <c:v>-33.02268</c:v>
                </c:pt>
                <c:pt idx="19510">
                  <c:v>-32.95139</c:v>
                </c:pt>
                <c:pt idx="19511">
                  <c:v>-32.87634000000001</c:v>
                </c:pt>
                <c:pt idx="19512">
                  <c:v>-32.81197</c:v>
                </c:pt>
                <c:pt idx="19513">
                  <c:v>-32.76627000000001</c:v>
                </c:pt>
                <c:pt idx="19514">
                  <c:v>-32.70307000000001</c:v>
                </c:pt>
                <c:pt idx="19515">
                  <c:v>-32.62979000000001</c:v>
                </c:pt>
                <c:pt idx="19516">
                  <c:v>-32.57753</c:v>
                </c:pt>
                <c:pt idx="19517">
                  <c:v>-32.53942</c:v>
                </c:pt>
                <c:pt idx="19518">
                  <c:v>-32.48391</c:v>
                </c:pt>
                <c:pt idx="19519">
                  <c:v>-32.44175</c:v>
                </c:pt>
                <c:pt idx="19520">
                  <c:v>-32.42015000000001</c:v>
                </c:pt>
                <c:pt idx="19521">
                  <c:v>-32.39986</c:v>
                </c:pt>
                <c:pt idx="19522">
                  <c:v>-32.37151</c:v>
                </c:pt>
                <c:pt idx="19523">
                  <c:v>-32.33249</c:v>
                </c:pt>
                <c:pt idx="19524">
                  <c:v>-32.27810000000001</c:v>
                </c:pt>
                <c:pt idx="19525">
                  <c:v>-32.25327</c:v>
                </c:pt>
                <c:pt idx="19526">
                  <c:v>-32.21393000000001</c:v>
                </c:pt>
                <c:pt idx="19527">
                  <c:v>-32.17957000000001</c:v>
                </c:pt>
                <c:pt idx="19528">
                  <c:v>-32.13156</c:v>
                </c:pt>
                <c:pt idx="19529">
                  <c:v>-32.07262</c:v>
                </c:pt>
                <c:pt idx="19530">
                  <c:v>-32.01421</c:v>
                </c:pt>
                <c:pt idx="19531">
                  <c:v>-31.96620999999998</c:v>
                </c:pt>
                <c:pt idx="19532">
                  <c:v>-31.92963999999997</c:v>
                </c:pt>
                <c:pt idx="19533">
                  <c:v>-31.87172</c:v>
                </c:pt>
                <c:pt idx="19534">
                  <c:v>-31.82993</c:v>
                </c:pt>
                <c:pt idx="19535">
                  <c:v>-31.80886</c:v>
                </c:pt>
                <c:pt idx="19536">
                  <c:v>-31.76726</c:v>
                </c:pt>
                <c:pt idx="19537">
                  <c:v>-31.72672999999998</c:v>
                </c:pt>
                <c:pt idx="19538">
                  <c:v>-31.66593999999998</c:v>
                </c:pt>
                <c:pt idx="19539">
                  <c:v>-31.59282</c:v>
                </c:pt>
                <c:pt idx="19540">
                  <c:v>-31.52946</c:v>
                </c:pt>
                <c:pt idx="19541">
                  <c:v>-31.49916999999999</c:v>
                </c:pt>
                <c:pt idx="19542">
                  <c:v>-31.48534999999998</c:v>
                </c:pt>
                <c:pt idx="19543">
                  <c:v>-31.47005</c:v>
                </c:pt>
                <c:pt idx="19544">
                  <c:v>-31.43335</c:v>
                </c:pt>
                <c:pt idx="19545">
                  <c:v>-31.36612999999998</c:v>
                </c:pt>
                <c:pt idx="19546">
                  <c:v>-31.31438000000001</c:v>
                </c:pt>
                <c:pt idx="19547">
                  <c:v>-31.25315000000001</c:v>
                </c:pt>
                <c:pt idx="19548">
                  <c:v>-31.21042999999998</c:v>
                </c:pt>
                <c:pt idx="19549">
                  <c:v>-31.15547</c:v>
                </c:pt>
                <c:pt idx="19550">
                  <c:v>-31.10218</c:v>
                </c:pt>
                <c:pt idx="19551">
                  <c:v>-31.03457999999999</c:v>
                </c:pt>
                <c:pt idx="19552">
                  <c:v>-30.97487</c:v>
                </c:pt>
                <c:pt idx="19553">
                  <c:v>-30.90656999999998</c:v>
                </c:pt>
                <c:pt idx="19554">
                  <c:v>-30.84233999999998</c:v>
                </c:pt>
                <c:pt idx="19555">
                  <c:v>-30.76753999999998</c:v>
                </c:pt>
                <c:pt idx="19556">
                  <c:v>-30.70870999999998</c:v>
                </c:pt>
                <c:pt idx="19557">
                  <c:v>-30.6414</c:v>
                </c:pt>
                <c:pt idx="19558">
                  <c:v>-30.58359999999998</c:v>
                </c:pt>
                <c:pt idx="19559">
                  <c:v>-30.53481000000001</c:v>
                </c:pt>
                <c:pt idx="19560">
                  <c:v>-30.51626</c:v>
                </c:pt>
                <c:pt idx="19561">
                  <c:v>-30.47889999999999</c:v>
                </c:pt>
                <c:pt idx="19562">
                  <c:v>-30.41634</c:v>
                </c:pt>
                <c:pt idx="19563">
                  <c:v>-30.35245</c:v>
                </c:pt>
                <c:pt idx="19564">
                  <c:v>-30.27047</c:v>
                </c:pt>
                <c:pt idx="19565">
                  <c:v>-30.21420000000001</c:v>
                </c:pt>
                <c:pt idx="19566">
                  <c:v>-30.13687</c:v>
                </c:pt>
                <c:pt idx="19567">
                  <c:v>-30.06552999999997</c:v>
                </c:pt>
                <c:pt idx="19568">
                  <c:v>-30.00676999999999</c:v>
                </c:pt>
                <c:pt idx="19569">
                  <c:v>-29.93757</c:v>
                </c:pt>
                <c:pt idx="19570">
                  <c:v>-29.88768</c:v>
                </c:pt>
                <c:pt idx="19571">
                  <c:v>-29.82762</c:v>
                </c:pt>
                <c:pt idx="19572">
                  <c:v>-29.77251999999998</c:v>
                </c:pt>
                <c:pt idx="19573">
                  <c:v>-29.71798000000001</c:v>
                </c:pt>
                <c:pt idx="19574">
                  <c:v>-29.64805</c:v>
                </c:pt>
                <c:pt idx="19575">
                  <c:v>-29.61834</c:v>
                </c:pt>
                <c:pt idx="19576">
                  <c:v>-29.56674999999997</c:v>
                </c:pt>
                <c:pt idx="19577">
                  <c:v>-29.51599999999999</c:v>
                </c:pt>
                <c:pt idx="19578">
                  <c:v>-29.44966999999998</c:v>
                </c:pt>
                <c:pt idx="19579">
                  <c:v>-29.38969999999998</c:v>
                </c:pt>
                <c:pt idx="19580">
                  <c:v>-29.32356</c:v>
                </c:pt>
                <c:pt idx="19581">
                  <c:v>-29.27238999999998</c:v>
                </c:pt>
                <c:pt idx="19582">
                  <c:v>-29.23255</c:v>
                </c:pt>
                <c:pt idx="19583">
                  <c:v>-29.21995000000001</c:v>
                </c:pt>
                <c:pt idx="19584">
                  <c:v>-29.17811</c:v>
                </c:pt>
                <c:pt idx="19585">
                  <c:v>-29.13132999999999</c:v>
                </c:pt>
                <c:pt idx="19586">
                  <c:v>-29.07569999999998</c:v>
                </c:pt>
                <c:pt idx="19587">
                  <c:v>-29.01887000000001</c:v>
                </c:pt>
                <c:pt idx="19588">
                  <c:v>-28.96644999999997</c:v>
                </c:pt>
                <c:pt idx="19589">
                  <c:v>-28.91492</c:v>
                </c:pt>
                <c:pt idx="19590">
                  <c:v>-28.85306</c:v>
                </c:pt>
                <c:pt idx="19591">
                  <c:v>-28.82948</c:v>
                </c:pt>
                <c:pt idx="19592">
                  <c:v>-28.76236999999998</c:v>
                </c:pt>
                <c:pt idx="19593">
                  <c:v>-28.70144</c:v>
                </c:pt>
                <c:pt idx="19594">
                  <c:v>-28.63359000000001</c:v>
                </c:pt>
                <c:pt idx="19595">
                  <c:v>-28.59062999999998</c:v>
                </c:pt>
                <c:pt idx="19596">
                  <c:v>-28.53889</c:v>
                </c:pt>
                <c:pt idx="19597">
                  <c:v>-28.47251999999998</c:v>
                </c:pt>
                <c:pt idx="19598">
                  <c:v>-28.41491</c:v>
                </c:pt>
                <c:pt idx="19599">
                  <c:v>-28.37130000000001</c:v>
                </c:pt>
                <c:pt idx="19600">
                  <c:v>-28.32911</c:v>
                </c:pt>
                <c:pt idx="19601">
                  <c:v>-28.27999000000001</c:v>
                </c:pt>
                <c:pt idx="19602">
                  <c:v>-28.22</c:v>
                </c:pt>
                <c:pt idx="19603">
                  <c:v>-28.17026</c:v>
                </c:pt>
                <c:pt idx="19604">
                  <c:v>-28.11671</c:v>
                </c:pt>
                <c:pt idx="19605">
                  <c:v>-28.05519999999999</c:v>
                </c:pt>
                <c:pt idx="19606">
                  <c:v>-27.99200999999998</c:v>
                </c:pt>
                <c:pt idx="19607">
                  <c:v>-27.9438</c:v>
                </c:pt>
                <c:pt idx="19608">
                  <c:v>-27.93505</c:v>
                </c:pt>
                <c:pt idx="19609">
                  <c:v>-27.93995000000001</c:v>
                </c:pt>
                <c:pt idx="19610">
                  <c:v>-27.92024999999998</c:v>
                </c:pt>
                <c:pt idx="19611">
                  <c:v>-27.87869999999998</c:v>
                </c:pt>
                <c:pt idx="19612">
                  <c:v>-27.82918</c:v>
                </c:pt>
                <c:pt idx="19613">
                  <c:v>-27.78454999999998</c:v>
                </c:pt>
                <c:pt idx="19614">
                  <c:v>-27.74099</c:v>
                </c:pt>
                <c:pt idx="19615">
                  <c:v>-27.70447</c:v>
                </c:pt>
                <c:pt idx="19616">
                  <c:v>-27.66177</c:v>
                </c:pt>
                <c:pt idx="19617">
                  <c:v>-27.62486000000001</c:v>
                </c:pt>
                <c:pt idx="19618">
                  <c:v>-27.60328000000001</c:v>
                </c:pt>
                <c:pt idx="19619">
                  <c:v>-27.56141999999998</c:v>
                </c:pt>
                <c:pt idx="19620">
                  <c:v>-27.51729</c:v>
                </c:pt>
                <c:pt idx="19621">
                  <c:v>-27.46703999999998</c:v>
                </c:pt>
                <c:pt idx="19622">
                  <c:v>-27.41537999999998</c:v>
                </c:pt>
                <c:pt idx="19623">
                  <c:v>-27.36094999999998</c:v>
                </c:pt>
                <c:pt idx="19624">
                  <c:v>-27.34106</c:v>
                </c:pt>
                <c:pt idx="19625">
                  <c:v>-27.30397000000001</c:v>
                </c:pt>
                <c:pt idx="19626">
                  <c:v>-27.24817999999998</c:v>
                </c:pt>
                <c:pt idx="19627">
                  <c:v>-27.18870999999998</c:v>
                </c:pt>
                <c:pt idx="19628">
                  <c:v>-27.13980000000001</c:v>
                </c:pt>
                <c:pt idx="19629">
                  <c:v>-27.07908</c:v>
                </c:pt>
                <c:pt idx="19630">
                  <c:v>-27.00002999999998</c:v>
                </c:pt>
                <c:pt idx="19631">
                  <c:v>-26.97472999999998</c:v>
                </c:pt>
                <c:pt idx="19632">
                  <c:v>-26.92297999999998</c:v>
                </c:pt>
                <c:pt idx="19633">
                  <c:v>-26.89407</c:v>
                </c:pt>
                <c:pt idx="19634">
                  <c:v>-26.86465</c:v>
                </c:pt>
                <c:pt idx="19635">
                  <c:v>-26.83681000000001</c:v>
                </c:pt>
                <c:pt idx="19636">
                  <c:v>-26.83682</c:v>
                </c:pt>
                <c:pt idx="19637">
                  <c:v>-26.82149</c:v>
                </c:pt>
                <c:pt idx="19638">
                  <c:v>-26.78893999999998</c:v>
                </c:pt>
                <c:pt idx="19639">
                  <c:v>-26.76811999999998</c:v>
                </c:pt>
                <c:pt idx="19640">
                  <c:v>-26.75016</c:v>
                </c:pt>
                <c:pt idx="19641">
                  <c:v>-26.72694999999998</c:v>
                </c:pt>
                <c:pt idx="19642">
                  <c:v>-26.70036999999999</c:v>
                </c:pt>
                <c:pt idx="19643">
                  <c:v>-26.69888</c:v>
                </c:pt>
                <c:pt idx="19644">
                  <c:v>-26.66049999999998</c:v>
                </c:pt>
                <c:pt idx="19645">
                  <c:v>-26.60409</c:v>
                </c:pt>
                <c:pt idx="19646">
                  <c:v>-26.54815999999999</c:v>
                </c:pt>
                <c:pt idx="19647">
                  <c:v>-26.48408999999998</c:v>
                </c:pt>
                <c:pt idx="19648">
                  <c:v>-26.41809999999998</c:v>
                </c:pt>
                <c:pt idx="19649">
                  <c:v>-26.40557999999998</c:v>
                </c:pt>
                <c:pt idx="19650">
                  <c:v>-26.37309</c:v>
                </c:pt>
                <c:pt idx="19651">
                  <c:v>-26.32167</c:v>
                </c:pt>
                <c:pt idx="19652">
                  <c:v>-26.25329</c:v>
                </c:pt>
                <c:pt idx="19653">
                  <c:v>-26.19858999999999</c:v>
                </c:pt>
                <c:pt idx="19654">
                  <c:v>-26.15795000000001</c:v>
                </c:pt>
                <c:pt idx="19655">
                  <c:v>-26.127</c:v>
                </c:pt>
                <c:pt idx="19656">
                  <c:v>-26.09885999999999</c:v>
                </c:pt>
                <c:pt idx="19657">
                  <c:v>-26.05008</c:v>
                </c:pt>
                <c:pt idx="19658">
                  <c:v>-25.99290999999998</c:v>
                </c:pt>
                <c:pt idx="19659">
                  <c:v>-25.97701</c:v>
                </c:pt>
                <c:pt idx="19660">
                  <c:v>-25.94044999999997</c:v>
                </c:pt>
                <c:pt idx="19661">
                  <c:v>-25.89256</c:v>
                </c:pt>
                <c:pt idx="19662">
                  <c:v>-25.85528</c:v>
                </c:pt>
                <c:pt idx="19663">
                  <c:v>-25.77497000000001</c:v>
                </c:pt>
                <c:pt idx="19664">
                  <c:v>-25.71805000000001</c:v>
                </c:pt>
                <c:pt idx="19665">
                  <c:v>-25.67809</c:v>
                </c:pt>
                <c:pt idx="19666">
                  <c:v>-25.63258</c:v>
                </c:pt>
                <c:pt idx="19667">
                  <c:v>-25.58215999999998</c:v>
                </c:pt>
                <c:pt idx="19668">
                  <c:v>-25.53992</c:v>
                </c:pt>
                <c:pt idx="19669">
                  <c:v>-25.49543999999997</c:v>
                </c:pt>
                <c:pt idx="19670">
                  <c:v>-25.45003999999998</c:v>
                </c:pt>
                <c:pt idx="19671">
                  <c:v>-25.41985000000001</c:v>
                </c:pt>
                <c:pt idx="19672">
                  <c:v>-25.38816999999998</c:v>
                </c:pt>
                <c:pt idx="19673">
                  <c:v>-25.36171999999998</c:v>
                </c:pt>
                <c:pt idx="19674">
                  <c:v>-25.3135</c:v>
                </c:pt>
                <c:pt idx="19675">
                  <c:v>-25.24748999999998</c:v>
                </c:pt>
                <c:pt idx="19676">
                  <c:v>-25.18112</c:v>
                </c:pt>
                <c:pt idx="19677">
                  <c:v>-25.11457000000001</c:v>
                </c:pt>
                <c:pt idx="19678">
                  <c:v>-25.05200999999999</c:v>
                </c:pt>
                <c:pt idx="19679">
                  <c:v>-25.012</c:v>
                </c:pt>
                <c:pt idx="19680">
                  <c:v>-24.99026999999998</c:v>
                </c:pt>
                <c:pt idx="19681">
                  <c:v>-24.97573999999997</c:v>
                </c:pt>
                <c:pt idx="19682">
                  <c:v>-24.95092</c:v>
                </c:pt>
                <c:pt idx="19683">
                  <c:v>-24.91154999999998</c:v>
                </c:pt>
                <c:pt idx="19684">
                  <c:v>-24.89525</c:v>
                </c:pt>
                <c:pt idx="19685">
                  <c:v>-24.88887</c:v>
                </c:pt>
                <c:pt idx="19686">
                  <c:v>-24.86911999999998</c:v>
                </c:pt>
                <c:pt idx="19687">
                  <c:v>-24.84311999999998</c:v>
                </c:pt>
                <c:pt idx="19688">
                  <c:v>-24.79815</c:v>
                </c:pt>
                <c:pt idx="19689">
                  <c:v>-24.76173999999998</c:v>
                </c:pt>
                <c:pt idx="19690">
                  <c:v>-24.71375</c:v>
                </c:pt>
                <c:pt idx="19691">
                  <c:v>-24.67379</c:v>
                </c:pt>
                <c:pt idx="19692">
                  <c:v>-24.67022</c:v>
                </c:pt>
                <c:pt idx="19693">
                  <c:v>-24.67062</c:v>
                </c:pt>
                <c:pt idx="19694">
                  <c:v>-24.65496000000001</c:v>
                </c:pt>
                <c:pt idx="19695">
                  <c:v>-24.63717000000001</c:v>
                </c:pt>
                <c:pt idx="19696">
                  <c:v>-24.61844999999998</c:v>
                </c:pt>
                <c:pt idx="19697">
                  <c:v>-24.58349999999998</c:v>
                </c:pt>
                <c:pt idx="19698">
                  <c:v>-24.54660999999998</c:v>
                </c:pt>
                <c:pt idx="19699">
                  <c:v>-24.52506999999999</c:v>
                </c:pt>
                <c:pt idx="19700">
                  <c:v>-24.48828999999997</c:v>
                </c:pt>
                <c:pt idx="19701">
                  <c:v>-24.45047999999998</c:v>
                </c:pt>
                <c:pt idx="19702">
                  <c:v>-24.39978999999999</c:v>
                </c:pt>
                <c:pt idx="19703">
                  <c:v>-24.35139</c:v>
                </c:pt>
                <c:pt idx="19704">
                  <c:v>-24.29669999999998</c:v>
                </c:pt>
                <c:pt idx="19705">
                  <c:v>-24.25463999999998</c:v>
                </c:pt>
                <c:pt idx="19706">
                  <c:v>-24.22505999999998</c:v>
                </c:pt>
                <c:pt idx="19707">
                  <c:v>-24.18235</c:v>
                </c:pt>
                <c:pt idx="19708">
                  <c:v>-24.12892</c:v>
                </c:pt>
                <c:pt idx="19709">
                  <c:v>-24.08898999999998</c:v>
                </c:pt>
                <c:pt idx="19710">
                  <c:v>-24.04669</c:v>
                </c:pt>
                <c:pt idx="19711">
                  <c:v>-23.99194999999998</c:v>
                </c:pt>
                <c:pt idx="19712">
                  <c:v>-23.92623999999998</c:v>
                </c:pt>
                <c:pt idx="19713">
                  <c:v>-23.85955999999999</c:v>
                </c:pt>
                <c:pt idx="19714">
                  <c:v>-23.79841999999998</c:v>
                </c:pt>
                <c:pt idx="19715">
                  <c:v>-23.73218</c:v>
                </c:pt>
                <c:pt idx="19716">
                  <c:v>-23.67343999999999</c:v>
                </c:pt>
                <c:pt idx="19717">
                  <c:v>-23.61537999999999</c:v>
                </c:pt>
                <c:pt idx="19718">
                  <c:v>-23.56108</c:v>
                </c:pt>
                <c:pt idx="19719">
                  <c:v>-23.5054</c:v>
                </c:pt>
                <c:pt idx="19720">
                  <c:v>-23.43803999999998</c:v>
                </c:pt>
                <c:pt idx="19721">
                  <c:v>-23.3959</c:v>
                </c:pt>
                <c:pt idx="19722">
                  <c:v>-23.37639</c:v>
                </c:pt>
                <c:pt idx="19723">
                  <c:v>-23.39639</c:v>
                </c:pt>
                <c:pt idx="19724">
                  <c:v>-23.39815</c:v>
                </c:pt>
                <c:pt idx="19725">
                  <c:v>-23.35243999999998</c:v>
                </c:pt>
                <c:pt idx="19726">
                  <c:v>-23.29616</c:v>
                </c:pt>
                <c:pt idx="19727">
                  <c:v>-23.24532999999997</c:v>
                </c:pt>
                <c:pt idx="19728">
                  <c:v>-23.20919</c:v>
                </c:pt>
                <c:pt idx="19729">
                  <c:v>-23.15758</c:v>
                </c:pt>
                <c:pt idx="19730">
                  <c:v>-23.09776</c:v>
                </c:pt>
                <c:pt idx="19731">
                  <c:v>-23.039</c:v>
                </c:pt>
                <c:pt idx="19732">
                  <c:v>-22.98288999999998</c:v>
                </c:pt>
                <c:pt idx="19733">
                  <c:v>-22.92692999999998</c:v>
                </c:pt>
                <c:pt idx="19734">
                  <c:v>-22.87907</c:v>
                </c:pt>
                <c:pt idx="19735">
                  <c:v>-22.81657</c:v>
                </c:pt>
                <c:pt idx="19736">
                  <c:v>-22.75056</c:v>
                </c:pt>
                <c:pt idx="19737">
                  <c:v>-22.67888</c:v>
                </c:pt>
                <c:pt idx="19738">
                  <c:v>-22.61343</c:v>
                </c:pt>
                <c:pt idx="19739">
                  <c:v>-22.56525999999998</c:v>
                </c:pt>
                <c:pt idx="19740">
                  <c:v>-22.50698999999999</c:v>
                </c:pt>
                <c:pt idx="19741">
                  <c:v>-22.44333999999997</c:v>
                </c:pt>
                <c:pt idx="19742">
                  <c:v>-22.38965999999998</c:v>
                </c:pt>
                <c:pt idx="19743">
                  <c:v>-22.34684</c:v>
                </c:pt>
                <c:pt idx="19744">
                  <c:v>-22.29238999999998</c:v>
                </c:pt>
                <c:pt idx="19745">
                  <c:v>-22.23365</c:v>
                </c:pt>
                <c:pt idx="19746">
                  <c:v>-22.16724</c:v>
                </c:pt>
                <c:pt idx="19747">
                  <c:v>-22.10071999999998</c:v>
                </c:pt>
                <c:pt idx="19748">
                  <c:v>-22.06176</c:v>
                </c:pt>
                <c:pt idx="19749">
                  <c:v>-21.9993</c:v>
                </c:pt>
                <c:pt idx="19750">
                  <c:v>-21.95172999999998</c:v>
                </c:pt>
                <c:pt idx="19751">
                  <c:v>-21.93251999999998</c:v>
                </c:pt>
                <c:pt idx="19752">
                  <c:v>-21.93451999999998</c:v>
                </c:pt>
                <c:pt idx="19753">
                  <c:v>-21.91617</c:v>
                </c:pt>
                <c:pt idx="19754">
                  <c:v>-21.90084999999998</c:v>
                </c:pt>
                <c:pt idx="19755">
                  <c:v>-21.8594</c:v>
                </c:pt>
                <c:pt idx="19756">
                  <c:v>-21.83759999999999</c:v>
                </c:pt>
                <c:pt idx="19757">
                  <c:v>-21.82913999999998</c:v>
                </c:pt>
                <c:pt idx="19758">
                  <c:v>-21.80437</c:v>
                </c:pt>
                <c:pt idx="19759">
                  <c:v>-21.76615999999998</c:v>
                </c:pt>
                <c:pt idx="19760">
                  <c:v>-21.72645</c:v>
                </c:pt>
                <c:pt idx="19761">
                  <c:v>-21.67484000000001</c:v>
                </c:pt>
                <c:pt idx="19762">
                  <c:v>-21.60932</c:v>
                </c:pt>
                <c:pt idx="19763">
                  <c:v>-21.53461</c:v>
                </c:pt>
                <c:pt idx="19764">
                  <c:v>-21.47785000000001</c:v>
                </c:pt>
                <c:pt idx="19765">
                  <c:v>-21.41841</c:v>
                </c:pt>
                <c:pt idx="19766">
                  <c:v>-21.36785000000001</c:v>
                </c:pt>
                <c:pt idx="19767">
                  <c:v>-21.30981</c:v>
                </c:pt>
                <c:pt idx="19768">
                  <c:v>-21.23907000000001</c:v>
                </c:pt>
                <c:pt idx="19769">
                  <c:v>-21.17299</c:v>
                </c:pt>
                <c:pt idx="19770">
                  <c:v>-21.09915000000001</c:v>
                </c:pt>
                <c:pt idx="19771">
                  <c:v>-21.03437</c:v>
                </c:pt>
                <c:pt idx="19772">
                  <c:v>-20.95841999999998</c:v>
                </c:pt>
                <c:pt idx="19773">
                  <c:v>-20.87521999999998</c:v>
                </c:pt>
                <c:pt idx="19774">
                  <c:v>-20.70867999999998</c:v>
                </c:pt>
                <c:pt idx="19775">
                  <c:v>-20.70719</c:v>
                </c:pt>
                <c:pt idx="19776">
                  <c:v>-20.66767</c:v>
                </c:pt>
                <c:pt idx="19777">
                  <c:v>-20.63100000000001</c:v>
                </c:pt>
                <c:pt idx="19778">
                  <c:v>-20.57592</c:v>
                </c:pt>
                <c:pt idx="19779">
                  <c:v>-20.54416000000001</c:v>
                </c:pt>
                <c:pt idx="19780">
                  <c:v>-20.50864999999998</c:v>
                </c:pt>
                <c:pt idx="19781">
                  <c:v>-20.46645999999998</c:v>
                </c:pt>
                <c:pt idx="19782">
                  <c:v>-20.42631999999998</c:v>
                </c:pt>
                <c:pt idx="19783">
                  <c:v>-20.39956</c:v>
                </c:pt>
                <c:pt idx="19784">
                  <c:v>-20.36515</c:v>
                </c:pt>
                <c:pt idx="19785">
                  <c:v>-20.34205</c:v>
                </c:pt>
                <c:pt idx="19786">
                  <c:v>-20.38087000000001</c:v>
                </c:pt>
                <c:pt idx="19787">
                  <c:v>-20.43300999999999</c:v>
                </c:pt>
                <c:pt idx="19788">
                  <c:v>-20.44690999999998</c:v>
                </c:pt>
                <c:pt idx="19789">
                  <c:v>-20.44864999999998</c:v>
                </c:pt>
                <c:pt idx="19790">
                  <c:v>-20.42496999999999</c:v>
                </c:pt>
                <c:pt idx="19791">
                  <c:v>-20.41451</c:v>
                </c:pt>
                <c:pt idx="19792">
                  <c:v>-20.38809999999998</c:v>
                </c:pt>
                <c:pt idx="19793">
                  <c:v>-20.35666000000001</c:v>
                </c:pt>
                <c:pt idx="19794">
                  <c:v>-20.34779</c:v>
                </c:pt>
                <c:pt idx="19795">
                  <c:v>-20.32428000000001</c:v>
                </c:pt>
                <c:pt idx="19796">
                  <c:v>-20.30406000000001</c:v>
                </c:pt>
                <c:pt idx="19797">
                  <c:v>-20.26307999999998</c:v>
                </c:pt>
                <c:pt idx="19798">
                  <c:v>-20.23032999999998</c:v>
                </c:pt>
                <c:pt idx="19799">
                  <c:v>-20.24546999999998</c:v>
                </c:pt>
                <c:pt idx="19800">
                  <c:v>-20.25726999999999</c:v>
                </c:pt>
                <c:pt idx="19801">
                  <c:v>-20.23729000000001</c:v>
                </c:pt>
                <c:pt idx="19802">
                  <c:v>-20.19168000000001</c:v>
                </c:pt>
                <c:pt idx="19803">
                  <c:v>-20.13120000000001</c:v>
                </c:pt>
                <c:pt idx="19804">
                  <c:v>-20.09948999999999</c:v>
                </c:pt>
                <c:pt idx="19805">
                  <c:v>-20.03540999999998</c:v>
                </c:pt>
                <c:pt idx="19806">
                  <c:v>-19.97411999999998</c:v>
                </c:pt>
                <c:pt idx="19807">
                  <c:v>-19.91304999999998</c:v>
                </c:pt>
                <c:pt idx="19808">
                  <c:v>-19.87118</c:v>
                </c:pt>
                <c:pt idx="19809">
                  <c:v>-19.82238999999998</c:v>
                </c:pt>
                <c:pt idx="19810">
                  <c:v>-19.85088000000001</c:v>
                </c:pt>
                <c:pt idx="19811">
                  <c:v>-19.82609</c:v>
                </c:pt>
                <c:pt idx="19812">
                  <c:v>-19.77368999999998</c:v>
                </c:pt>
                <c:pt idx="19813">
                  <c:v>-19.7242</c:v>
                </c:pt>
                <c:pt idx="19814">
                  <c:v>-19.64882</c:v>
                </c:pt>
                <c:pt idx="19815">
                  <c:v>-19.55976</c:v>
                </c:pt>
                <c:pt idx="19816">
                  <c:v>-19.52361999999998</c:v>
                </c:pt>
                <c:pt idx="19817">
                  <c:v>-19.49006</c:v>
                </c:pt>
                <c:pt idx="19818">
                  <c:v>-19.35733</c:v>
                </c:pt>
                <c:pt idx="19819">
                  <c:v>-19.19517</c:v>
                </c:pt>
                <c:pt idx="19820">
                  <c:v>-19.11429000000001</c:v>
                </c:pt>
                <c:pt idx="19821">
                  <c:v>-19.05052999999998</c:v>
                </c:pt>
                <c:pt idx="19822">
                  <c:v>-18.99281999999998</c:v>
                </c:pt>
                <c:pt idx="19823">
                  <c:v>-18.99229999999998</c:v>
                </c:pt>
                <c:pt idx="19824">
                  <c:v>-19.03196000000001</c:v>
                </c:pt>
                <c:pt idx="19825">
                  <c:v>-19.04351999999998</c:v>
                </c:pt>
                <c:pt idx="19826">
                  <c:v>-19.02788000000001</c:v>
                </c:pt>
                <c:pt idx="19827">
                  <c:v>-18.98875999999997</c:v>
                </c:pt>
                <c:pt idx="19828">
                  <c:v>-18.95025</c:v>
                </c:pt>
                <c:pt idx="19829">
                  <c:v>-18.95801999999998</c:v>
                </c:pt>
                <c:pt idx="19830">
                  <c:v>-19.01058</c:v>
                </c:pt>
                <c:pt idx="19831">
                  <c:v>-19.06440999999998</c:v>
                </c:pt>
                <c:pt idx="19832">
                  <c:v>-19.06777999999998</c:v>
                </c:pt>
                <c:pt idx="19833">
                  <c:v>-19.06419</c:v>
                </c:pt>
                <c:pt idx="19834">
                  <c:v>-19.0468</c:v>
                </c:pt>
                <c:pt idx="19835">
                  <c:v>-19.00862999999998</c:v>
                </c:pt>
                <c:pt idx="19836">
                  <c:v>-18.95315</c:v>
                </c:pt>
                <c:pt idx="19837">
                  <c:v>-18.89516</c:v>
                </c:pt>
                <c:pt idx="19838">
                  <c:v>-18.82128000000001</c:v>
                </c:pt>
                <c:pt idx="19839">
                  <c:v>-18.75428</c:v>
                </c:pt>
                <c:pt idx="19840">
                  <c:v>-18.68240999999998</c:v>
                </c:pt>
                <c:pt idx="19841">
                  <c:v>-18.59959999999998</c:v>
                </c:pt>
                <c:pt idx="19842">
                  <c:v>-18.52961999999998</c:v>
                </c:pt>
                <c:pt idx="19843">
                  <c:v>-18.45778</c:v>
                </c:pt>
                <c:pt idx="19844">
                  <c:v>-18.38773999999998</c:v>
                </c:pt>
                <c:pt idx="19845">
                  <c:v>-18.31691000000001</c:v>
                </c:pt>
                <c:pt idx="19846">
                  <c:v>-18.26206</c:v>
                </c:pt>
                <c:pt idx="19847">
                  <c:v>-18.20210999999998</c:v>
                </c:pt>
                <c:pt idx="19848">
                  <c:v>-18.12789000000001</c:v>
                </c:pt>
                <c:pt idx="19849">
                  <c:v>-18.06867999999998</c:v>
                </c:pt>
                <c:pt idx="19850">
                  <c:v>-18.01492000000001</c:v>
                </c:pt>
                <c:pt idx="19851">
                  <c:v>-17.96667999999998</c:v>
                </c:pt>
                <c:pt idx="19852">
                  <c:v>-17.91675</c:v>
                </c:pt>
                <c:pt idx="19853">
                  <c:v>-17.87144999999999</c:v>
                </c:pt>
                <c:pt idx="19854">
                  <c:v>-17.84885999999999</c:v>
                </c:pt>
                <c:pt idx="19855">
                  <c:v>-17.84551999999998</c:v>
                </c:pt>
                <c:pt idx="19856">
                  <c:v>-17.79213999999998</c:v>
                </c:pt>
                <c:pt idx="19857">
                  <c:v>-17.75052999999998</c:v>
                </c:pt>
                <c:pt idx="19858">
                  <c:v>-17.70469999999998</c:v>
                </c:pt>
                <c:pt idx="19859">
                  <c:v>-17.65563999999998</c:v>
                </c:pt>
                <c:pt idx="19860">
                  <c:v>-17.60546</c:v>
                </c:pt>
                <c:pt idx="19861">
                  <c:v>-17.56369999999998</c:v>
                </c:pt>
                <c:pt idx="19862">
                  <c:v>-17.52909</c:v>
                </c:pt>
                <c:pt idx="19863">
                  <c:v>-17.47638999999998</c:v>
                </c:pt>
                <c:pt idx="19864">
                  <c:v>-17.42109</c:v>
                </c:pt>
                <c:pt idx="19865">
                  <c:v>-17.3675</c:v>
                </c:pt>
                <c:pt idx="19866">
                  <c:v>-17.2973</c:v>
                </c:pt>
                <c:pt idx="19867">
                  <c:v>-17.23474999999998</c:v>
                </c:pt>
                <c:pt idx="19868">
                  <c:v>-17.16188000000001</c:v>
                </c:pt>
                <c:pt idx="19869">
                  <c:v>-17.08721999999998</c:v>
                </c:pt>
                <c:pt idx="19870">
                  <c:v>-17.01045999999999</c:v>
                </c:pt>
                <c:pt idx="19871">
                  <c:v>-16.93831999999998</c:v>
                </c:pt>
                <c:pt idx="19872">
                  <c:v>-16.86497000000001</c:v>
                </c:pt>
                <c:pt idx="19873">
                  <c:v>-16.80939</c:v>
                </c:pt>
                <c:pt idx="19874">
                  <c:v>-16.74518999999998</c:v>
                </c:pt>
                <c:pt idx="19875">
                  <c:v>-16.68152999999998</c:v>
                </c:pt>
                <c:pt idx="19876">
                  <c:v>-16.60845</c:v>
                </c:pt>
                <c:pt idx="19877">
                  <c:v>-16.5275</c:v>
                </c:pt>
                <c:pt idx="19878">
                  <c:v>-16.46027999999998</c:v>
                </c:pt>
                <c:pt idx="19879">
                  <c:v>-16.38088</c:v>
                </c:pt>
                <c:pt idx="19880">
                  <c:v>-16.31619999999999</c:v>
                </c:pt>
                <c:pt idx="19881">
                  <c:v>-16.24264999999998</c:v>
                </c:pt>
                <c:pt idx="19882">
                  <c:v>-16.16894999999998</c:v>
                </c:pt>
                <c:pt idx="19883">
                  <c:v>-16.09836</c:v>
                </c:pt>
                <c:pt idx="19884">
                  <c:v>-16.03286</c:v>
                </c:pt>
                <c:pt idx="19885">
                  <c:v>-15.9571</c:v>
                </c:pt>
                <c:pt idx="19886">
                  <c:v>-15.8857</c:v>
                </c:pt>
                <c:pt idx="19887">
                  <c:v>-15.81431</c:v>
                </c:pt>
                <c:pt idx="19888">
                  <c:v>-15.74858</c:v>
                </c:pt>
                <c:pt idx="19889">
                  <c:v>-15.67463</c:v>
                </c:pt>
                <c:pt idx="19890">
                  <c:v>-15.62782</c:v>
                </c:pt>
                <c:pt idx="19891">
                  <c:v>-15.56052</c:v>
                </c:pt>
                <c:pt idx="19892">
                  <c:v>-15.49161</c:v>
                </c:pt>
                <c:pt idx="19893">
                  <c:v>-15.42119</c:v>
                </c:pt>
                <c:pt idx="19894">
                  <c:v>-15.35592</c:v>
                </c:pt>
                <c:pt idx="19895">
                  <c:v>-15.27991</c:v>
                </c:pt>
                <c:pt idx="19896">
                  <c:v>-15.21604</c:v>
                </c:pt>
                <c:pt idx="19897">
                  <c:v>-15.15085</c:v>
                </c:pt>
                <c:pt idx="19898">
                  <c:v>-15.07627</c:v>
                </c:pt>
                <c:pt idx="19899">
                  <c:v>-15.02909</c:v>
                </c:pt>
                <c:pt idx="19900">
                  <c:v>-14.97573</c:v>
                </c:pt>
                <c:pt idx="19901">
                  <c:v>-14.92124</c:v>
                </c:pt>
                <c:pt idx="19902">
                  <c:v>-14.86722</c:v>
                </c:pt>
                <c:pt idx="19903">
                  <c:v>-14.80915</c:v>
                </c:pt>
                <c:pt idx="19904">
                  <c:v>-14.75716</c:v>
                </c:pt>
                <c:pt idx="19905">
                  <c:v>-14.70486</c:v>
                </c:pt>
                <c:pt idx="19906">
                  <c:v>-14.65074</c:v>
                </c:pt>
                <c:pt idx="19907">
                  <c:v>-14.59023</c:v>
                </c:pt>
                <c:pt idx="19908">
                  <c:v>-14.53473</c:v>
                </c:pt>
                <c:pt idx="19909">
                  <c:v>-14.46229</c:v>
                </c:pt>
                <c:pt idx="19910">
                  <c:v>-14.42556</c:v>
                </c:pt>
                <c:pt idx="19911">
                  <c:v>-14.40008</c:v>
                </c:pt>
                <c:pt idx="19912">
                  <c:v>-14.35309</c:v>
                </c:pt>
                <c:pt idx="19913">
                  <c:v>-14.29611</c:v>
                </c:pt>
                <c:pt idx="19914">
                  <c:v>-14.22647</c:v>
                </c:pt>
                <c:pt idx="19915">
                  <c:v>-14.17048</c:v>
                </c:pt>
                <c:pt idx="19916">
                  <c:v>-14.1308</c:v>
                </c:pt>
                <c:pt idx="19917">
                  <c:v>-14.07183</c:v>
                </c:pt>
                <c:pt idx="19918">
                  <c:v>-14.02095</c:v>
                </c:pt>
                <c:pt idx="19919">
                  <c:v>-13.96885</c:v>
                </c:pt>
                <c:pt idx="19920">
                  <c:v>-13.91684</c:v>
                </c:pt>
                <c:pt idx="19921">
                  <c:v>-13.85238</c:v>
                </c:pt>
                <c:pt idx="19922">
                  <c:v>-13.78759</c:v>
                </c:pt>
                <c:pt idx="19923">
                  <c:v>-13.72188</c:v>
                </c:pt>
                <c:pt idx="19924">
                  <c:v>-13.66184</c:v>
                </c:pt>
                <c:pt idx="19925">
                  <c:v>-13.58978</c:v>
                </c:pt>
                <c:pt idx="19926">
                  <c:v>-13.52748</c:v>
                </c:pt>
                <c:pt idx="19927">
                  <c:v>-13.46753</c:v>
                </c:pt>
                <c:pt idx="19928">
                  <c:v>-13.41248</c:v>
                </c:pt>
                <c:pt idx="19929">
                  <c:v>-13.36678</c:v>
                </c:pt>
                <c:pt idx="19930">
                  <c:v>-13.32962</c:v>
                </c:pt>
                <c:pt idx="19931">
                  <c:v>-13.27317</c:v>
                </c:pt>
                <c:pt idx="19932">
                  <c:v>-13.2173</c:v>
                </c:pt>
                <c:pt idx="19933">
                  <c:v>-13.15723</c:v>
                </c:pt>
                <c:pt idx="19934">
                  <c:v>-13.09861</c:v>
                </c:pt>
                <c:pt idx="19935">
                  <c:v>-13.03606</c:v>
                </c:pt>
                <c:pt idx="19936">
                  <c:v>-12.97292</c:v>
                </c:pt>
                <c:pt idx="19937">
                  <c:v>-12.91642</c:v>
                </c:pt>
                <c:pt idx="19938">
                  <c:v>-12.86305</c:v>
                </c:pt>
                <c:pt idx="19939">
                  <c:v>-12.83309</c:v>
                </c:pt>
                <c:pt idx="19940">
                  <c:v>-12.82664</c:v>
                </c:pt>
                <c:pt idx="19941">
                  <c:v>-12.78978</c:v>
                </c:pt>
                <c:pt idx="19942">
                  <c:v>-12.73706</c:v>
                </c:pt>
                <c:pt idx="19943">
                  <c:v>-12.68129</c:v>
                </c:pt>
                <c:pt idx="19944">
                  <c:v>-12.62431</c:v>
                </c:pt>
                <c:pt idx="19945">
                  <c:v>-12.57766</c:v>
                </c:pt>
                <c:pt idx="19946">
                  <c:v>-12.53816</c:v>
                </c:pt>
                <c:pt idx="19947">
                  <c:v>-12.47902</c:v>
                </c:pt>
                <c:pt idx="19948">
                  <c:v>-12.40734</c:v>
                </c:pt>
                <c:pt idx="19949">
                  <c:v>-12.34868</c:v>
                </c:pt>
                <c:pt idx="19950">
                  <c:v>-12.29064</c:v>
                </c:pt>
                <c:pt idx="19951">
                  <c:v>-12.23477</c:v>
                </c:pt>
                <c:pt idx="19952">
                  <c:v>-12.16656</c:v>
                </c:pt>
                <c:pt idx="19953">
                  <c:v>-12.07825</c:v>
                </c:pt>
                <c:pt idx="19954">
                  <c:v>-12.01202</c:v>
                </c:pt>
                <c:pt idx="19955">
                  <c:v>-11.93359</c:v>
                </c:pt>
                <c:pt idx="19956">
                  <c:v>-11.86413</c:v>
                </c:pt>
                <c:pt idx="19957">
                  <c:v>-11.79381</c:v>
                </c:pt>
                <c:pt idx="19958">
                  <c:v>-11.72927</c:v>
                </c:pt>
                <c:pt idx="19959">
                  <c:v>-11.6646</c:v>
                </c:pt>
                <c:pt idx="19960">
                  <c:v>-11.62028</c:v>
                </c:pt>
                <c:pt idx="19961">
                  <c:v>-11.60274</c:v>
                </c:pt>
                <c:pt idx="19962">
                  <c:v>-11.57752</c:v>
                </c:pt>
                <c:pt idx="19963">
                  <c:v>-11.53275</c:v>
                </c:pt>
                <c:pt idx="19964">
                  <c:v>-11.49109</c:v>
                </c:pt>
                <c:pt idx="19965">
                  <c:v>-11.44224</c:v>
                </c:pt>
                <c:pt idx="19966">
                  <c:v>-11.38704</c:v>
                </c:pt>
                <c:pt idx="19967">
                  <c:v>-11.33519</c:v>
                </c:pt>
                <c:pt idx="19968">
                  <c:v>-11.28141</c:v>
                </c:pt>
                <c:pt idx="19969">
                  <c:v>-11.22313</c:v>
                </c:pt>
                <c:pt idx="19970">
                  <c:v>-11.17352</c:v>
                </c:pt>
                <c:pt idx="19971">
                  <c:v>-11.12658</c:v>
                </c:pt>
                <c:pt idx="19972">
                  <c:v>-11.07729</c:v>
                </c:pt>
                <c:pt idx="19973">
                  <c:v>-11.02742</c:v>
                </c:pt>
                <c:pt idx="19974">
                  <c:v>-10.97245</c:v>
                </c:pt>
                <c:pt idx="19975">
                  <c:v>-10.91721</c:v>
                </c:pt>
                <c:pt idx="19976">
                  <c:v>-10.85901</c:v>
                </c:pt>
                <c:pt idx="19977">
                  <c:v>-10.81437</c:v>
                </c:pt>
                <c:pt idx="19978">
                  <c:v>-10.77025</c:v>
                </c:pt>
                <c:pt idx="19979">
                  <c:v>-10.71863</c:v>
                </c:pt>
                <c:pt idx="19980">
                  <c:v>-10.65663</c:v>
                </c:pt>
                <c:pt idx="19981">
                  <c:v>-10.58639</c:v>
                </c:pt>
                <c:pt idx="19982">
                  <c:v>-10.53815</c:v>
                </c:pt>
                <c:pt idx="19983">
                  <c:v>-10.49182</c:v>
                </c:pt>
                <c:pt idx="19984">
                  <c:v>-10.44357</c:v>
                </c:pt>
                <c:pt idx="19985">
                  <c:v>-10.38497</c:v>
                </c:pt>
                <c:pt idx="19986">
                  <c:v>-10.31218</c:v>
                </c:pt>
                <c:pt idx="19987">
                  <c:v>-10.24408</c:v>
                </c:pt>
                <c:pt idx="19988">
                  <c:v>-10.19305</c:v>
                </c:pt>
                <c:pt idx="19989">
                  <c:v>-10.16241</c:v>
                </c:pt>
                <c:pt idx="19990">
                  <c:v>-10.13031</c:v>
                </c:pt>
                <c:pt idx="19991">
                  <c:v>-10.08022</c:v>
                </c:pt>
                <c:pt idx="19992">
                  <c:v>-10.04629</c:v>
                </c:pt>
                <c:pt idx="19993">
                  <c:v>-10.00843</c:v>
                </c:pt>
                <c:pt idx="19994">
                  <c:v>-9.975392000000002</c:v>
                </c:pt>
                <c:pt idx="19995">
                  <c:v>-9.938337999999998</c:v>
                </c:pt>
                <c:pt idx="19996">
                  <c:v>-9.881533000000002</c:v>
                </c:pt>
                <c:pt idx="19997">
                  <c:v>-9.839428000000001</c:v>
                </c:pt>
                <c:pt idx="19998">
                  <c:v>-9.801692000000002</c:v>
                </c:pt>
                <c:pt idx="19999">
                  <c:v>-9.750879</c:v>
                </c:pt>
                <c:pt idx="20000">
                  <c:v>-9.698268999999998</c:v>
                </c:pt>
                <c:pt idx="20001">
                  <c:v>-9.633878999999998</c:v>
                </c:pt>
                <c:pt idx="20002">
                  <c:v>-9.560913000000001</c:v>
                </c:pt>
                <c:pt idx="20003">
                  <c:v>-9.492807000000002</c:v>
                </c:pt>
                <c:pt idx="20004">
                  <c:v>-9.425051000000001</c:v>
                </c:pt>
                <c:pt idx="20005">
                  <c:v>-9.352467000000006</c:v>
                </c:pt>
                <c:pt idx="20006">
                  <c:v>-9.278695000000001</c:v>
                </c:pt>
                <c:pt idx="20007">
                  <c:v>-9.215720000000001</c:v>
                </c:pt>
                <c:pt idx="20008">
                  <c:v>-9.176685000000002</c:v>
                </c:pt>
                <c:pt idx="20009">
                  <c:v>-9.142019</c:v>
                </c:pt>
                <c:pt idx="20010">
                  <c:v>-9.093856</c:v>
                </c:pt>
                <c:pt idx="20011">
                  <c:v>-9.034522</c:v>
                </c:pt>
                <c:pt idx="20012">
                  <c:v>-8.975768</c:v>
                </c:pt>
                <c:pt idx="20013">
                  <c:v>-8.905762000000002</c:v>
                </c:pt>
                <c:pt idx="20014">
                  <c:v>-8.866146000000005</c:v>
                </c:pt>
                <c:pt idx="20015">
                  <c:v>-8.832448000000004</c:v>
                </c:pt>
                <c:pt idx="20016">
                  <c:v>-8.790126999999998</c:v>
                </c:pt>
                <c:pt idx="20017">
                  <c:v>-8.742204999999998</c:v>
                </c:pt>
                <c:pt idx="20018">
                  <c:v>-8.733034</c:v>
                </c:pt>
                <c:pt idx="20019">
                  <c:v>-8.711527999999997</c:v>
                </c:pt>
                <c:pt idx="20020">
                  <c:v>-8.668699</c:v>
                </c:pt>
                <c:pt idx="20021">
                  <c:v>-8.610337999999998</c:v>
                </c:pt>
                <c:pt idx="20022">
                  <c:v>-8.538576</c:v>
                </c:pt>
                <c:pt idx="20023">
                  <c:v>-8.469944000000006</c:v>
                </c:pt>
                <c:pt idx="20024">
                  <c:v>-8.414053000000001</c:v>
                </c:pt>
                <c:pt idx="20025">
                  <c:v>-8.349327999999998</c:v>
                </c:pt>
                <c:pt idx="20026">
                  <c:v>-8.289062</c:v>
                </c:pt>
                <c:pt idx="20027">
                  <c:v>-8.233890000000001</c:v>
                </c:pt>
                <c:pt idx="20028">
                  <c:v>-8.192617</c:v>
                </c:pt>
                <c:pt idx="20029">
                  <c:v>-8.151138000000001</c:v>
                </c:pt>
                <c:pt idx="20030">
                  <c:v>-8.092497000000006</c:v>
                </c:pt>
                <c:pt idx="20031">
                  <c:v>-8.030778999999998</c:v>
                </c:pt>
                <c:pt idx="20032">
                  <c:v>-7.962920999999997</c:v>
                </c:pt>
                <c:pt idx="20033">
                  <c:v>-7.897560999999997</c:v>
                </c:pt>
                <c:pt idx="20034">
                  <c:v>-7.829794999999997</c:v>
                </c:pt>
                <c:pt idx="20035">
                  <c:v>-7.763479999999999</c:v>
                </c:pt>
                <c:pt idx="20036">
                  <c:v>-7.699391999999999</c:v>
                </c:pt>
                <c:pt idx="20037">
                  <c:v>-7.629912999999996</c:v>
                </c:pt>
                <c:pt idx="20038">
                  <c:v>-7.555333</c:v>
                </c:pt>
                <c:pt idx="20039">
                  <c:v>-7.493207000000001</c:v>
                </c:pt>
                <c:pt idx="20040">
                  <c:v>-7.445374</c:v>
                </c:pt>
                <c:pt idx="20041">
                  <c:v>-7.386565</c:v>
                </c:pt>
                <c:pt idx="20042">
                  <c:v>-7.326368</c:v>
                </c:pt>
                <c:pt idx="20043">
                  <c:v>-7.25193</c:v>
                </c:pt>
                <c:pt idx="20044">
                  <c:v>-7.183545999999997</c:v>
                </c:pt>
                <c:pt idx="20045">
                  <c:v>-7.113632</c:v>
                </c:pt>
                <c:pt idx="20046">
                  <c:v>-7.063538999999997</c:v>
                </c:pt>
                <c:pt idx="20047">
                  <c:v>-7.000484999999997</c:v>
                </c:pt>
                <c:pt idx="20048">
                  <c:v>-6.926998</c:v>
                </c:pt>
                <c:pt idx="20049">
                  <c:v>-6.863424999999997</c:v>
                </c:pt>
                <c:pt idx="20050">
                  <c:v>-6.792678</c:v>
                </c:pt>
                <c:pt idx="20051">
                  <c:v>-6.732419</c:v>
                </c:pt>
                <c:pt idx="20052">
                  <c:v>-6.68804</c:v>
                </c:pt>
                <c:pt idx="20053">
                  <c:v>-6.627338999999996</c:v>
                </c:pt>
                <c:pt idx="20054">
                  <c:v>-6.562167999999997</c:v>
                </c:pt>
                <c:pt idx="20055">
                  <c:v>-6.509006</c:v>
                </c:pt>
                <c:pt idx="20056">
                  <c:v>-6.452766</c:v>
                </c:pt>
                <c:pt idx="20057">
                  <c:v>-6.393141</c:v>
                </c:pt>
                <c:pt idx="20058">
                  <c:v>-6.361117999999997</c:v>
                </c:pt>
                <c:pt idx="20059">
                  <c:v>-6.321454999999997</c:v>
                </c:pt>
                <c:pt idx="20060">
                  <c:v>-6.265694</c:v>
                </c:pt>
                <c:pt idx="20061">
                  <c:v>-6.218395</c:v>
                </c:pt>
                <c:pt idx="20062">
                  <c:v>-6.171354</c:v>
                </c:pt>
                <c:pt idx="20063">
                  <c:v>-6.114158999999995</c:v>
                </c:pt>
                <c:pt idx="20064">
                  <c:v>-6.060189999999998</c:v>
                </c:pt>
                <c:pt idx="20065">
                  <c:v>-6.022540999999998</c:v>
                </c:pt>
                <c:pt idx="20066">
                  <c:v>-5.962243000000001</c:v>
                </c:pt>
                <c:pt idx="20067">
                  <c:v>-5.9085</c:v>
                </c:pt>
                <c:pt idx="20068">
                  <c:v>-5.861031999999997</c:v>
                </c:pt>
                <c:pt idx="20069">
                  <c:v>-5.812572999999998</c:v>
                </c:pt>
                <c:pt idx="20070">
                  <c:v>-5.748368000000001</c:v>
                </c:pt>
                <c:pt idx="20071">
                  <c:v>-5.693881999999997</c:v>
                </c:pt>
                <c:pt idx="20072">
                  <c:v>-5.655015999999994</c:v>
                </c:pt>
                <c:pt idx="20073">
                  <c:v>-5.603121999999997</c:v>
                </c:pt>
                <c:pt idx="20074">
                  <c:v>-5.572795</c:v>
                </c:pt>
                <c:pt idx="20075">
                  <c:v>-5.538844</c:v>
                </c:pt>
                <c:pt idx="20076">
                  <c:v>-5.504353999999998</c:v>
                </c:pt>
                <c:pt idx="20077">
                  <c:v>-5.465129</c:v>
                </c:pt>
                <c:pt idx="20078">
                  <c:v>-5.410376</c:v>
                </c:pt>
                <c:pt idx="20079">
                  <c:v>-5.363744999999997</c:v>
                </c:pt>
                <c:pt idx="20080">
                  <c:v>-5.318799</c:v>
                </c:pt>
                <c:pt idx="20081">
                  <c:v>-5.262703999999998</c:v>
                </c:pt>
                <c:pt idx="20082">
                  <c:v>-5.223269000000001</c:v>
                </c:pt>
                <c:pt idx="20083">
                  <c:v>-5.178531999999997</c:v>
                </c:pt>
                <c:pt idx="20084">
                  <c:v>-5.133397</c:v>
                </c:pt>
                <c:pt idx="20085">
                  <c:v>-5.093881999999997</c:v>
                </c:pt>
                <c:pt idx="20086">
                  <c:v>-5.057140999999997</c:v>
                </c:pt>
                <c:pt idx="20087">
                  <c:v>-4.995104999999997</c:v>
                </c:pt>
                <c:pt idx="20088">
                  <c:v>-4.930210000000001</c:v>
                </c:pt>
                <c:pt idx="20089">
                  <c:v>-4.868869999999998</c:v>
                </c:pt>
                <c:pt idx="20090">
                  <c:v>-4.813869</c:v>
                </c:pt>
                <c:pt idx="20091">
                  <c:v>-4.786524</c:v>
                </c:pt>
                <c:pt idx="20092">
                  <c:v>-4.751155999999997</c:v>
                </c:pt>
                <c:pt idx="20093">
                  <c:v>-4.704214999999997</c:v>
                </c:pt>
                <c:pt idx="20094">
                  <c:v>-4.659726</c:v>
                </c:pt>
                <c:pt idx="20095">
                  <c:v>-4.597523999999997</c:v>
                </c:pt>
                <c:pt idx="20096">
                  <c:v>-4.564333999999997</c:v>
                </c:pt>
                <c:pt idx="20097">
                  <c:v>-4.543474</c:v>
                </c:pt>
                <c:pt idx="20098">
                  <c:v>-4.529931999999997</c:v>
                </c:pt>
                <c:pt idx="20099">
                  <c:v>-4.510277</c:v>
                </c:pt>
                <c:pt idx="20100">
                  <c:v>-4.487357</c:v>
                </c:pt>
                <c:pt idx="20101">
                  <c:v>-4.446106</c:v>
                </c:pt>
                <c:pt idx="20102">
                  <c:v>-4.394888999999996</c:v>
                </c:pt>
                <c:pt idx="20103">
                  <c:v>-4.35023</c:v>
                </c:pt>
                <c:pt idx="20104">
                  <c:v>-4.304553999999997</c:v>
                </c:pt>
                <c:pt idx="20105">
                  <c:v>-4.246771</c:v>
                </c:pt>
                <c:pt idx="20106">
                  <c:v>-4.190471999999997</c:v>
                </c:pt>
                <c:pt idx="20107">
                  <c:v>-4.133218</c:v>
                </c:pt>
                <c:pt idx="20108">
                  <c:v>-4.070968</c:v>
                </c:pt>
                <c:pt idx="20109">
                  <c:v>-3.999222999999998</c:v>
                </c:pt>
                <c:pt idx="20110">
                  <c:v>-3.941519</c:v>
                </c:pt>
                <c:pt idx="20111">
                  <c:v>-3.875960999999998</c:v>
                </c:pt>
                <c:pt idx="20112">
                  <c:v>-3.817955999999998</c:v>
                </c:pt>
                <c:pt idx="20113">
                  <c:v>-3.750447999999999</c:v>
                </c:pt>
                <c:pt idx="20114">
                  <c:v>-3.668404</c:v>
                </c:pt>
                <c:pt idx="20115">
                  <c:v>-3.591128</c:v>
                </c:pt>
                <c:pt idx="20116">
                  <c:v>-3.519483999999998</c:v>
                </c:pt>
                <c:pt idx="20117">
                  <c:v>-3.454657999999998</c:v>
                </c:pt>
                <c:pt idx="20118">
                  <c:v>-3.396298999999998</c:v>
                </c:pt>
                <c:pt idx="20119">
                  <c:v>-3.339261999999998</c:v>
                </c:pt>
                <c:pt idx="20120">
                  <c:v>-3.277153</c:v>
                </c:pt>
                <c:pt idx="20121">
                  <c:v>-3.219608999999998</c:v>
                </c:pt>
                <c:pt idx="20122">
                  <c:v>-3.144988</c:v>
                </c:pt>
                <c:pt idx="20123">
                  <c:v>-3.063705</c:v>
                </c:pt>
                <c:pt idx="20124">
                  <c:v>-2.987998</c:v>
                </c:pt>
                <c:pt idx="20125">
                  <c:v>-2.914762999999998</c:v>
                </c:pt>
                <c:pt idx="20126">
                  <c:v>-2.832216999999998</c:v>
                </c:pt>
                <c:pt idx="20127">
                  <c:v>-2.769088</c:v>
                </c:pt>
                <c:pt idx="20128">
                  <c:v>-2.719267999999999</c:v>
                </c:pt>
                <c:pt idx="20129">
                  <c:v>-2.671632</c:v>
                </c:pt>
                <c:pt idx="20130">
                  <c:v>-2.628596</c:v>
                </c:pt>
                <c:pt idx="20131">
                  <c:v>-2.562732</c:v>
                </c:pt>
                <c:pt idx="20132">
                  <c:v>-2.507202</c:v>
                </c:pt>
                <c:pt idx="20133">
                  <c:v>-2.441488999999998</c:v>
                </c:pt>
                <c:pt idx="20134">
                  <c:v>-2.372101999999999</c:v>
                </c:pt>
                <c:pt idx="20135">
                  <c:v>-2.309299999999999</c:v>
                </c:pt>
                <c:pt idx="20136">
                  <c:v>-2.257822</c:v>
                </c:pt>
                <c:pt idx="20137">
                  <c:v>-2.219171</c:v>
                </c:pt>
                <c:pt idx="20138">
                  <c:v>-2.166234</c:v>
                </c:pt>
                <c:pt idx="20139">
                  <c:v>-2.120179</c:v>
                </c:pt>
                <c:pt idx="20140">
                  <c:v>-2.063539000000001</c:v>
                </c:pt>
                <c:pt idx="20141">
                  <c:v>-2.005288999999999</c:v>
                </c:pt>
                <c:pt idx="20142">
                  <c:v>-1.949532</c:v>
                </c:pt>
                <c:pt idx="20143">
                  <c:v>-1.888013</c:v>
                </c:pt>
                <c:pt idx="20144">
                  <c:v>-1.826303</c:v>
                </c:pt>
                <c:pt idx="20145">
                  <c:v>-1.767179</c:v>
                </c:pt>
                <c:pt idx="20146">
                  <c:v>-1.697964999999999</c:v>
                </c:pt>
                <c:pt idx="20147">
                  <c:v>-1.640235</c:v>
                </c:pt>
                <c:pt idx="20148">
                  <c:v>-1.584533</c:v>
                </c:pt>
                <c:pt idx="20149">
                  <c:v>-1.538302</c:v>
                </c:pt>
                <c:pt idx="20150">
                  <c:v>-1.497802</c:v>
                </c:pt>
                <c:pt idx="20151">
                  <c:v>-1.443630999999999</c:v>
                </c:pt>
                <c:pt idx="20152">
                  <c:v>-1.378175</c:v>
                </c:pt>
                <c:pt idx="20153">
                  <c:v>-1.355633</c:v>
                </c:pt>
                <c:pt idx="20154">
                  <c:v>-1.36371</c:v>
                </c:pt>
                <c:pt idx="20155">
                  <c:v>-1.398826</c:v>
                </c:pt>
                <c:pt idx="20156">
                  <c:v>-1.393324</c:v>
                </c:pt>
                <c:pt idx="20157">
                  <c:v>-1.38203</c:v>
                </c:pt>
                <c:pt idx="20158">
                  <c:v>-1.355536</c:v>
                </c:pt>
                <c:pt idx="20159">
                  <c:v>-1.332043</c:v>
                </c:pt>
                <c:pt idx="20160">
                  <c:v>-1.304273</c:v>
                </c:pt>
                <c:pt idx="20161">
                  <c:v>-1.275663999999999</c:v>
                </c:pt>
                <c:pt idx="20162">
                  <c:v>-1.270443</c:v>
                </c:pt>
                <c:pt idx="20163">
                  <c:v>-1.263585</c:v>
                </c:pt>
                <c:pt idx="20164">
                  <c:v>-1.234243</c:v>
                </c:pt>
                <c:pt idx="20165">
                  <c:v>-1.205908999999999</c:v>
                </c:pt>
                <c:pt idx="20166">
                  <c:v>-1.187351</c:v>
                </c:pt>
                <c:pt idx="20167">
                  <c:v>-1.146866</c:v>
                </c:pt>
                <c:pt idx="20168">
                  <c:v>-1.09886</c:v>
                </c:pt>
                <c:pt idx="20169">
                  <c:v>-1.064415</c:v>
                </c:pt>
                <c:pt idx="20170">
                  <c:v>-1.035223</c:v>
                </c:pt>
                <c:pt idx="20171">
                  <c:v>-1.001965999999999</c:v>
                </c:pt>
                <c:pt idx="20172">
                  <c:v>-0.9570726</c:v>
                </c:pt>
                <c:pt idx="20173">
                  <c:v>-0.927447</c:v>
                </c:pt>
                <c:pt idx="20174">
                  <c:v>-0.8888971</c:v>
                </c:pt>
                <c:pt idx="20175">
                  <c:v>-0.8305399</c:v>
                </c:pt>
                <c:pt idx="20176">
                  <c:v>-0.7629862</c:v>
                </c:pt>
                <c:pt idx="20177">
                  <c:v>-0.6712099</c:v>
                </c:pt>
                <c:pt idx="20178">
                  <c:v>-0.6058801</c:v>
                </c:pt>
                <c:pt idx="20179">
                  <c:v>-0.5587485</c:v>
                </c:pt>
                <c:pt idx="20180">
                  <c:v>-0.5058097</c:v>
                </c:pt>
                <c:pt idx="20181">
                  <c:v>-0.4458807</c:v>
                </c:pt>
                <c:pt idx="20182">
                  <c:v>-0.3823471</c:v>
                </c:pt>
                <c:pt idx="20183">
                  <c:v>-0.3240621</c:v>
                </c:pt>
                <c:pt idx="20184">
                  <c:v>-0.2669115</c:v>
                </c:pt>
                <c:pt idx="20185">
                  <c:v>-0.206727</c:v>
                </c:pt>
                <c:pt idx="20186">
                  <c:v>-0.14912</c:v>
                </c:pt>
                <c:pt idx="20187">
                  <c:v>-0.08562259</c:v>
                </c:pt>
                <c:pt idx="20188">
                  <c:v>-0.01620092</c:v>
                </c:pt>
                <c:pt idx="20189">
                  <c:v>0.04710739</c:v>
                </c:pt>
                <c:pt idx="20190">
                  <c:v>0.1198424</c:v>
                </c:pt>
                <c:pt idx="20191">
                  <c:v>0.183561</c:v>
                </c:pt>
                <c:pt idx="20192">
                  <c:v>0.245227</c:v>
                </c:pt>
                <c:pt idx="20193">
                  <c:v>0.3031392</c:v>
                </c:pt>
                <c:pt idx="20194">
                  <c:v>0.3502877</c:v>
                </c:pt>
                <c:pt idx="20195">
                  <c:v>0.4076495</c:v>
                </c:pt>
                <c:pt idx="20196">
                  <c:v>0.4646376</c:v>
                </c:pt>
                <c:pt idx="20197">
                  <c:v>0.5189826</c:v>
                </c:pt>
                <c:pt idx="20198">
                  <c:v>0.5604377</c:v>
                </c:pt>
                <c:pt idx="20199">
                  <c:v>0.5870039</c:v>
                </c:pt>
                <c:pt idx="20200">
                  <c:v>0.6358488</c:v>
                </c:pt>
                <c:pt idx="20201">
                  <c:v>0.6790634</c:v>
                </c:pt>
                <c:pt idx="20202">
                  <c:v>0.705768</c:v>
                </c:pt>
                <c:pt idx="20203">
                  <c:v>0.6907023</c:v>
                </c:pt>
                <c:pt idx="20204">
                  <c:v>0.6885872</c:v>
                </c:pt>
                <c:pt idx="20205">
                  <c:v>0.7151088</c:v>
                </c:pt>
                <c:pt idx="20206">
                  <c:v>0.7551981</c:v>
                </c:pt>
                <c:pt idx="20207">
                  <c:v>0.7920746</c:v>
                </c:pt>
                <c:pt idx="20208">
                  <c:v>0.84644</c:v>
                </c:pt>
                <c:pt idx="20209">
                  <c:v>0.8980548</c:v>
                </c:pt>
                <c:pt idx="20210">
                  <c:v>0.9579715</c:v>
                </c:pt>
                <c:pt idx="20211">
                  <c:v>1.023801</c:v>
                </c:pt>
                <c:pt idx="20212">
                  <c:v>1.092818</c:v>
                </c:pt>
                <c:pt idx="20213">
                  <c:v>1.168394</c:v>
                </c:pt>
                <c:pt idx="20214">
                  <c:v>1.237628999999999</c:v>
                </c:pt>
                <c:pt idx="20215">
                  <c:v>1.318192</c:v>
                </c:pt>
                <c:pt idx="20216">
                  <c:v>1.375641</c:v>
                </c:pt>
                <c:pt idx="20217">
                  <c:v>1.437953999999999</c:v>
                </c:pt>
                <c:pt idx="20218">
                  <c:v>1.500077</c:v>
                </c:pt>
                <c:pt idx="20219">
                  <c:v>1.578538</c:v>
                </c:pt>
                <c:pt idx="20220">
                  <c:v>1.653132</c:v>
                </c:pt>
                <c:pt idx="20221">
                  <c:v>1.711794</c:v>
                </c:pt>
                <c:pt idx="20222">
                  <c:v>1.783275</c:v>
                </c:pt>
                <c:pt idx="20223">
                  <c:v>1.863619</c:v>
                </c:pt>
                <c:pt idx="20224">
                  <c:v>1.928002</c:v>
                </c:pt>
                <c:pt idx="20225">
                  <c:v>2.000013</c:v>
                </c:pt>
                <c:pt idx="20226">
                  <c:v>2.059249999999998</c:v>
                </c:pt>
                <c:pt idx="20227">
                  <c:v>2.141128</c:v>
                </c:pt>
                <c:pt idx="20228">
                  <c:v>2.199452999999998</c:v>
                </c:pt>
                <c:pt idx="20229">
                  <c:v>2.224973</c:v>
                </c:pt>
                <c:pt idx="20230">
                  <c:v>2.267734000000001</c:v>
                </c:pt>
                <c:pt idx="20231">
                  <c:v>2.299133</c:v>
                </c:pt>
                <c:pt idx="20232">
                  <c:v>2.335812999999997</c:v>
                </c:pt>
                <c:pt idx="20233">
                  <c:v>2.394582999999999</c:v>
                </c:pt>
                <c:pt idx="20234">
                  <c:v>2.46652</c:v>
                </c:pt>
                <c:pt idx="20235">
                  <c:v>2.558846999999998</c:v>
                </c:pt>
                <c:pt idx="20236">
                  <c:v>2.653942</c:v>
                </c:pt>
                <c:pt idx="20237">
                  <c:v>2.729677</c:v>
                </c:pt>
                <c:pt idx="20238">
                  <c:v>2.797482</c:v>
                </c:pt>
                <c:pt idx="20239">
                  <c:v>2.867292</c:v>
                </c:pt>
                <c:pt idx="20240">
                  <c:v>2.902664999999998</c:v>
                </c:pt>
                <c:pt idx="20241">
                  <c:v>2.930664999999998</c:v>
                </c:pt>
                <c:pt idx="20242">
                  <c:v>2.982229999999999</c:v>
                </c:pt>
                <c:pt idx="20243">
                  <c:v>3.014240999999998</c:v>
                </c:pt>
                <c:pt idx="20244">
                  <c:v>3.020799</c:v>
                </c:pt>
                <c:pt idx="20245">
                  <c:v>3.044058</c:v>
                </c:pt>
                <c:pt idx="20246">
                  <c:v>3.132188</c:v>
                </c:pt>
                <c:pt idx="20247">
                  <c:v>3.198261</c:v>
                </c:pt>
                <c:pt idx="20248">
                  <c:v>3.252747999999999</c:v>
                </c:pt>
                <c:pt idx="20249">
                  <c:v>3.291997</c:v>
                </c:pt>
                <c:pt idx="20250">
                  <c:v>3.350411999999999</c:v>
                </c:pt>
                <c:pt idx="20251">
                  <c:v>3.412935999999998</c:v>
                </c:pt>
                <c:pt idx="20252">
                  <c:v>3.476503999999998</c:v>
                </c:pt>
                <c:pt idx="20253">
                  <c:v>3.498681999999999</c:v>
                </c:pt>
                <c:pt idx="20254">
                  <c:v>3.517194</c:v>
                </c:pt>
                <c:pt idx="20255">
                  <c:v>3.568552</c:v>
                </c:pt>
                <c:pt idx="20256">
                  <c:v>3.634428999999998</c:v>
                </c:pt>
                <c:pt idx="20257">
                  <c:v>3.666223</c:v>
                </c:pt>
                <c:pt idx="20258">
                  <c:v>3.706561</c:v>
                </c:pt>
                <c:pt idx="20259">
                  <c:v>3.779424</c:v>
                </c:pt>
                <c:pt idx="20260">
                  <c:v>3.851170999999999</c:v>
                </c:pt>
                <c:pt idx="20261">
                  <c:v>3.876808999999997</c:v>
                </c:pt>
                <c:pt idx="20262">
                  <c:v>3.885124</c:v>
                </c:pt>
                <c:pt idx="20263">
                  <c:v>3.902328999999999</c:v>
                </c:pt>
                <c:pt idx="20264">
                  <c:v>3.918825999999998</c:v>
                </c:pt>
                <c:pt idx="20265">
                  <c:v>3.963468999999999</c:v>
                </c:pt>
                <c:pt idx="20266">
                  <c:v>4.049376</c:v>
                </c:pt>
                <c:pt idx="20267">
                  <c:v>4.129694</c:v>
                </c:pt>
                <c:pt idx="20268">
                  <c:v>4.210724</c:v>
                </c:pt>
                <c:pt idx="20269">
                  <c:v>4.281918</c:v>
                </c:pt>
                <c:pt idx="20270">
                  <c:v>4.346702</c:v>
                </c:pt>
                <c:pt idx="20271">
                  <c:v>4.414036999999998</c:v>
                </c:pt>
                <c:pt idx="20272">
                  <c:v>4.479263000000004</c:v>
                </c:pt>
                <c:pt idx="20273">
                  <c:v>4.569666</c:v>
                </c:pt>
                <c:pt idx="20274">
                  <c:v>4.638829999999999</c:v>
                </c:pt>
                <c:pt idx="20275">
                  <c:v>4.709344000000001</c:v>
                </c:pt>
                <c:pt idx="20276">
                  <c:v>4.780664000000001</c:v>
                </c:pt>
                <c:pt idx="20277">
                  <c:v>4.829926999999997</c:v>
                </c:pt>
                <c:pt idx="20278">
                  <c:v>4.881069000000001</c:v>
                </c:pt>
                <c:pt idx="20279">
                  <c:v>4.916545</c:v>
                </c:pt>
                <c:pt idx="20280">
                  <c:v>4.898292</c:v>
                </c:pt>
                <c:pt idx="20281">
                  <c:v>4.857025999999997</c:v>
                </c:pt>
                <c:pt idx="20282">
                  <c:v>4.835003</c:v>
                </c:pt>
                <c:pt idx="20283">
                  <c:v>4.864519999999994</c:v>
                </c:pt>
                <c:pt idx="20284">
                  <c:v>4.925659</c:v>
                </c:pt>
                <c:pt idx="20285">
                  <c:v>5.002307</c:v>
                </c:pt>
                <c:pt idx="20286">
                  <c:v>5.076035</c:v>
                </c:pt>
                <c:pt idx="20287">
                  <c:v>5.156621</c:v>
                </c:pt>
                <c:pt idx="20288">
                  <c:v>5.202996999999997</c:v>
                </c:pt>
                <c:pt idx="20289">
                  <c:v>5.218586999999997</c:v>
                </c:pt>
                <c:pt idx="20290">
                  <c:v>5.245182999999997</c:v>
                </c:pt>
                <c:pt idx="20291">
                  <c:v>5.293914999999996</c:v>
                </c:pt>
                <c:pt idx="20292">
                  <c:v>5.330480999999997</c:v>
                </c:pt>
                <c:pt idx="20293">
                  <c:v>5.391842</c:v>
                </c:pt>
                <c:pt idx="20294">
                  <c:v>5.479889000000001</c:v>
                </c:pt>
                <c:pt idx="20295">
                  <c:v>5.598088999999997</c:v>
                </c:pt>
                <c:pt idx="20296">
                  <c:v>5.717188999999997</c:v>
                </c:pt>
                <c:pt idx="20297">
                  <c:v>5.814725999999997</c:v>
                </c:pt>
                <c:pt idx="20298">
                  <c:v>5.90089</c:v>
                </c:pt>
                <c:pt idx="20299">
                  <c:v>5.999214</c:v>
                </c:pt>
                <c:pt idx="20300">
                  <c:v>6.068522999999997</c:v>
                </c:pt>
                <c:pt idx="20301">
                  <c:v>6.084732999999997</c:v>
                </c:pt>
                <c:pt idx="20302">
                  <c:v>6.089335</c:v>
                </c:pt>
                <c:pt idx="20303">
                  <c:v>6.063544999999998</c:v>
                </c:pt>
                <c:pt idx="20304">
                  <c:v>6.118083999999997</c:v>
                </c:pt>
                <c:pt idx="20305">
                  <c:v>6.212919999999998</c:v>
                </c:pt>
                <c:pt idx="20306">
                  <c:v>6.297068</c:v>
                </c:pt>
                <c:pt idx="20307">
                  <c:v>6.377298</c:v>
                </c:pt>
                <c:pt idx="20308">
                  <c:v>6.458994999999997</c:v>
                </c:pt>
                <c:pt idx="20309">
                  <c:v>6.527739999999997</c:v>
                </c:pt>
                <c:pt idx="20310">
                  <c:v>6.58835</c:v>
                </c:pt>
                <c:pt idx="20311">
                  <c:v>6.68805</c:v>
                </c:pt>
                <c:pt idx="20312">
                  <c:v>6.743906</c:v>
                </c:pt>
                <c:pt idx="20313">
                  <c:v>6.814538999999995</c:v>
                </c:pt>
                <c:pt idx="20314">
                  <c:v>6.864441999999998</c:v>
                </c:pt>
                <c:pt idx="20315">
                  <c:v>6.921494</c:v>
                </c:pt>
                <c:pt idx="20316">
                  <c:v>6.935299000000003</c:v>
                </c:pt>
                <c:pt idx="20317">
                  <c:v>6.989413</c:v>
                </c:pt>
                <c:pt idx="20318">
                  <c:v>7.022990999999997</c:v>
                </c:pt>
                <c:pt idx="20319">
                  <c:v>7.04571</c:v>
                </c:pt>
                <c:pt idx="20320">
                  <c:v>7.092651</c:v>
                </c:pt>
                <c:pt idx="20321">
                  <c:v>7.124371999999996</c:v>
                </c:pt>
                <c:pt idx="20322">
                  <c:v>7.120512999999995</c:v>
                </c:pt>
                <c:pt idx="20323">
                  <c:v>7.141821</c:v>
                </c:pt>
                <c:pt idx="20324">
                  <c:v>7.165504999999994</c:v>
                </c:pt>
                <c:pt idx="20325">
                  <c:v>7.166191999999997</c:v>
                </c:pt>
                <c:pt idx="20326">
                  <c:v>7.117797999999997</c:v>
                </c:pt>
                <c:pt idx="20327">
                  <c:v>7.022982999999996</c:v>
                </c:pt>
                <c:pt idx="20328">
                  <c:v>6.920684999999997</c:v>
                </c:pt>
                <c:pt idx="20329">
                  <c:v>6.910980999999997</c:v>
                </c:pt>
                <c:pt idx="20330">
                  <c:v>6.892445999999997</c:v>
                </c:pt>
                <c:pt idx="20331">
                  <c:v>6.905528</c:v>
                </c:pt>
                <c:pt idx="20332">
                  <c:v>6.931523000000002</c:v>
                </c:pt>
                <c:pt idx="20333">
                  <c:v>6.965244</c:v>
                </c:pt>
                <c:pt idx="20334">
                  <c:v>6.994493</c:v>
                </c:pt>
                <c:pt idx="20335">
                  <c:v>7.041258000000001</c:v>
                </c:pt>
                <c:pt idx="20336">
                  <c:v>7.094515999999994</c:v>
                </c:pt>
                <c:pt idx="20337">
                  <c:v>7.112130999999994</c:v>
                </c:pt>
                <c:pt idx="20338">
                  <c:v>7.096433999999999</c:v>
                </c:pt>
                <c:pt idx="20339">
                  <c:v>7.071864000000001</c:v>
                </c:pt>
                <c:pt idx="20340">
                  <c:v>7.089106</c:v>
                </c:pt>
                <c:pt idx="20341">
                  <c:v>7.089205</c:v>
                </c:pt>
                <c:pt idx="20342">
                  <c:v>7.088351</c:v>
                </c:pt>
                <c:pt idx="20343">
                  <c:v>7.094869</c:v>
                </c:pt>
                <c:pt idx="20344">
                  <c:v>7.128141999999998</c:v>
                </c:pt>
                <c:pt idx="20345">
                  <c:v>7.102681999999997</c:v>
                </c:pt>
                <c:pt idx="20346">
                  <c:v>7.121167999999997</c:v>
                </c:pt>
                <c:pt idx="20347">
                  <c:v>7.18153</c:v>
                </c:pt>
                <c:pt idx="20348">
                  <c:v>7.149255</c:v>
                </c:pt>
                <c:pt idx="20349">
                  <c:v>7.121519999999997</c:v>
                </c:pt>
                <c:pt idx="20350">
                  <c:v>7.144951999999996</c:v>
                </c:pt>
                <c:pt idx="20351">
                  <c:v>7.131105999999997</c:v>
                </c:pt>
                <c:pt idx="20352">
                  <c:v>7.147731999999998</c:v>
                </c:pt>
                <c:pt idx="20353">
                  <c:v>7.128930999999994</c:v>
                </c:pt>
                <c:pt idx="20354">
                  <c:v>7.142319999999997</c:v>
                </c:pt>
                <c:pt idx="20355">
                  <c:v>7.121239</c:v>
                </c:pt>
                <c:pt idx="20356">
                  <c:v>7.131410999999997</c:v>
                </c:pt>
                <c:pt idx="20357">
                  <c:v>7.187123999999997</c:v>
                </c:pt>
                <c:pt idx="20358">
                  <c:v>7.089682</c:v>
                </c:pt>
                <c:pt idx="20359">
                  <c:v>7.076115999999997</c:v>
                </c:pt>
                <c:pt idx="20360">
                  <c:v>7.095194999999998</c:v>
                </c:pt>
                <c:pt idx="20361">
                  <c:v>7.113053999999997</c:v>
                </c:pt>
                <c:pt idx="20362">
                  <c:v>7.085385999999997</c:v>
                </c:pt>
                <c:pt idx="20363">
                  <c:v>7.136205</c:v>
                </c:pt>
                <c:pt idx="20364">
                  <c:v>7.138701</c:v>
                </c:pt>
                <c:pt idx="20365">
                  <c:v>7.185368</c:v>
                </c:pt>
                <c:pt idx="20366">
                  <c:v>7.147212999999997</c:v>
                </c:pt>
                <c:pt idx="20367">
                  <c:v>7.156123</c:v>
                </c:pt>
                <c:pt idx="20368">
                  <c:v>7.157814999999995</c:v>
                </c:pt>
                <c:pt idx="20369">
                  <c:v>7.188333999999998</c:v>
                </c:pt>
                <c:pt idx="20370">
                  <c:v>7.135609</c:v>
                </c:pt>
                <c:pt idx="20371">
                  <c:v>7.125581999999994</c:v>
                </c:pt>
                <c:pt idx="20372">
                  <c:v>7.113549999999997</c:v>
                </c:pt>
                <c:pt idx="20373">
                  <c:v>7.150511999999996</c:v>
                </c:pt>
                <c:pt idx="20374">
                  <c:v>7.227859999999997</c:v>
                </c:pt>
                <c:pt idx="20375">
                  <c:v>7.218695</c:v>
                </c:pt>
                <c:pt idx="20376">
                  <c:v>7.166873999999997</c:v>
                </c:pt>
                <c:pt idx="20377">
                  <c:v>7.240334</c:v>
                </c:pt>
                <c:pt idx="20378">
                  <c:v>7.264966999999998</c:v>
                </c:pt>
                <c:pt idx="20379">
                  <c:v>7.212092</c:v>
                </c:pt>
                <c:pt idx="20380">
                  <c:v>7.247654</c:v>
                </c:pt>
                <c:pt idx="20381">
                  <c:v>7.241813</c:v>
                </c:pt>
                <c:pt idx="20382">
                  <c:v>7.212686999999997</c:v>
                </c:pt>
                <c:pt idx="20383">
                  <c:v>7.253244000000001</c:v>
                </c:pt>
                <c:pt idx="20384">
                  <c:v>7.215505999999998</c:v>
                </c:pt>
                <c:pt idx="20385">
                  <c:v>7.182455999999996</c:v>
                </c:pt>
                <c:pt idx="20386">
                  <c:v>7.271805</c:v>
                </c:pt>
                <c:pt idx="20387">
                  <c:v>7.278142</c:v>
                </c:pt>
                <c:pt idx="20388">
                  <c:v>7.221838</c:v>
                </c:pt>
                <c:pt idx="20389">
                  <c:v>7.230406</c:v>
                </c:pt>
                <c:pt idx="20390">
                  <c:v>7.246573</c:v>
                </c:pt>
                <c:pt idx="20391">
                  <c:v>7.213775</c:v>
                </c:pt>
                <c:pt idx="20392">
                  <c:v>7.269807</c:v>
                </c:pt>
                <c:pt idx="20393">
                  <c:v>7.198602</c:v>
                </c:pt>
                <c:pt idx="20394">
                  <c:v>7.165579999999997</c:v>
                </c:pt>
                <c:pt idx="20395">
                  <c:v>7.267330999999998</c:v>
                </c:pt>
                <c:pt idx="20396">
                  <c:v>7.231042000000003</c:v>
                </c:pt>
                <c:pt idx="20397">
                  <c:v>7.238271000000001</c:v>
                </c:pt>
                <c:pt idx="20398">
                  <c:v>7.214928999999997</c:v>
                </c:pt>
                <c:pt idx="20399">
                  <c:v>7.259049000000001</c:v>
                </c:pt>
                <c:pt idx="20400">
                  <c:v>7.194478999999997</c:v>
                </c:pt>
                <c:pt idx="20401">
                  <c:v>7.187482999999997</c:v>
                </c:pt>
                <c:pt idx="20402">
                  <c:v>7.248946</c:v>
                </c:pt>
                <c:pt idx="20403">
                  <c:v>7.267143999999997</c:v>
                </c:pt>
                <c:pt idx="20404">
                  <c:v>7.231839</c:v>
                </c:pt>
                <c:pt idx="20405">
                  <c:v>7.215738</c:v>
                </c:pt>
                <c:pt idx="20406">
                  <c:v>7.219811</c:v>
                </c:pt>
                <c:pt idx="20407">
                  <c:v>7.230845</c:v>
                </c:pt>
                <c:pt idx="20408">
                  <c:v>7.233932</c:v>
                </c:pt>
                <c:pt idx="20409">
                  <c:v>7.249156</c:v>
                </c:pt>
                <c:pt idx="20410">
                  <c:v>7.272328</c:v>
                </c:pt>
                <c:pt idx="20411">
                  <c:v>7.222719999999997</c:v>
                </c:pt>
                <c:pt idx="20412">
                  <c:v>7.256194</c:v>
                </c:pt>
                <c:pt idx="20413">
                  <c:v>7.281097</c:v>
                </c:pt>
                <c:pt idx="20414">
                  <c:v>7.29502</c:v>
                </c:pt>
                <c:pt idx="20415">
                  <c:v>7.321990999999997</c:v>
                </c:pt>
                <c:pt idx="20416">
                  <c:v>7.215924999999998</c:v>
                </c:pt>
                <c:pt idx="20417">
                  <c:v>7.251811</c:v>
                </c:pt>
                <c:pt idx="20418">
                  <c:v>7.25777</c:v>
                </c:pt>
                <c:pt idx="20419">
                  <c:v>7.253506999999997</c:v>
                </c:pt>
                <c:pt idx="20420">
                  <c:v>7.207459</c:v>
                </c:pt>
                <c:pt idx="20421">
                  <c:v>7.190010999999996</c:v>
                </c:pt>
                <c:pt idx="20422">
                  <c:v>7.252618</c:v>
                </c:pt>
                <c:pt idx="20423">
                  <c:v>7.256003</c:v>
                </c:pt>
                <c:pt idx="20424">
                  <c:v>7.229549</c:v>
                </c:pt>
                <c:pt idx="20425">
                  <c:v>7.230885999999997</c:v>
                </c:pt>
                <c:pt idx="20426">
                  <c:v>7.259394</c:v>
                </c:pt>
                <c:pt idx="20427">
                  <c:v>7.33075</c:v>
                </c:pt>
                <c:pt idx="20428">
                  <c:v>7.225041</c:v>
                </c:pt>
                <c:pt idx="20429">
                  <c:v>7.246547</c:v>
                </c:pt>
                <c:pt idx="20430">
                  <c:v>7.248033</c:v>
                </c:pt>
                <c:pt idx="20431">
                  <c:v>7.275587999999997</c:v>
                </c:pt>
                <c:pt idx="20432">
                  <c:v>7.229017999999997</c:v>
                </c:pt>
                <c:pt idx="20433">
                  <c:v>7.242141</c:v>
                </c:pt>
                <c:pt idx="20434">
                  <c:v>7.248947</c:v>
                </c:pt>
                <c:pt idx="20435">
                  <c:v>7.269937999999997</c:v>
                </c:pt>
                <c:pt idx="20436">
                  <c:v>7.317593999999997</c:v>
                </c:pt>
                <c:pt idx="20437">
                  <c:v>7.304283999999997</c:v>
                </c:pt>
                <c:pt idx="20438">
                  <c:v>7.256602000000001</c:v>
                </c:pt>
                <c:pt idx="20439">
                  <c:v>7.213617</c:v>
                </c:pt>
                <c:pt idx="20440">
                  <c:v>7.330862</c:v>
                </c:pt>
                <c:pt idx="20441">
                  <c:v>7.308654999999997</c:v>
                </c:pt>
                <c:pt idx="20442">
                  <c:v>7.249682000000001</c:v>
                </c:pt>
                <c:pt idx="20443">
                  <c:v>7.255167</c:v>
                </c:pt>
                <c:pt idx="20444">
                  <c:v>7.317326999999997</c:v>
                </c:pt>
                <c:pt idx="20445">
                  <c:v>7.270350000000001</c:v>
                </c:pt>
                <c:pt idx="20446">
                  <c:v>7.28328</c:v>
                </c:pt>
                <c:pt idx="20447">
                  <c:v>7.309351</c:v>
                </c:pt>
                <c:pt idx="20448">
                  <c:v>7.291924</c:v>
                </c:pt>
                <c:pt idx="20449">
                  <c:v>7.321593999999997</c:v>
                </c:pt>
                <c:pt idx="20450">
                  <c:v>7.268196999999997</c:v>
                </c:pt>
                <c:pt idx="20451">
                  <c:v>7.296939</c:v>
                </c:pt>
                <c:pt idx="20452">
                  <c:v>7.275732</c:v>
                </c:pt>
                <c:pt idx="20453">
                  <c:v>7.288194</c:v>
                </c:pt>
                <c:pt idx="20454">
                  <c:v>7.284944999999997</c:v>
                </c:pt>
                <c:pt idx="20455">
                  <c:v>7.292874999999998</c:v>
                </c:pt>
                <c:pt idx="20456">
                  <c:v>7.321056999999997</c:v>
                </c:pt>
                <c:pt idx="20457">
                  <c:v>7.272674</c:v>
                </c:pt>
                <c:pt idx="20458">
                  <c:v>7.227209</c:v>
                </c:pt>
                <c:pt idx="20459">
                  <c:v>7.286665000000001</c:v>
                </c:pt>
                <c:pt idx="20460">
                  <c:v>7.332506999999997</c:v>
                </c:pt>
                <c:pt idx="20461">
                  <c:v>7.251068000000001</c:v>
                </c:pt>
                <c:pt idx="20462">
                  <c:v>7.253304</c:v>
                </c:pt>
                <c:pt idx="20463">
                  <c:v>7.296388</c:v>
                </c:pt>
                <c:pt idx="20464">
                  <c:v>7.266778</c:v>
                </c:pt>
                <c:pt idx="20465">
                  <c:v>7.2832</c:v>
                </c:pt>
                <c:pt idx="20466">
                  <c:v>7.279196</c:v>
                </c:pt>
                <c:pt idx="20467">
                  <c:v>7.348094</c:v>
                </c:pt>
                <c:pt idx="20468">
                  <c:v>7.342835999999996</c:v>
                </c:pt>
                <c:pt idx="20469">
                  <c:v>7.228199</c:v>
                </c:pt>
                <c:pt idx="20470">
                  <c:v>7.267603999999999</c:v>
                </c:pt>
                <c:pt idx="20471">
                  <c:v>7.358987999999996</c:v>
                </c:pt>
                <c:pt idx="20472">
                  <c:v>7.348363000000001</c:v>
                </c:pt>
                <c:pt idx="20473">
                  <c:v>7.293108</c:v>
                </c:pt>
                <c:pt idx="20474">
                  <c:v>7.316619</c:v>
                </c:pt>
                <c:pt idx="20475">
                  <c:v>7.289795</c:v>
                </c:pt>
                <c:pt idx="20476">
                  <c:v>7.299094</c:v>
                </c:pt>
                <c:pt idx="20477">
                  <c:v>7.292626</c:v>
                </c:pt>
                <c:pt idx="20478">
                  <c:v>7.294391</c:v>
                </c:pt>
                <c:pt idx="20479">
                  <c:v>7.330258</c:v>
                </c:pt>
                <c:pt idx="20480">
                  <c:v>7.384685999999997</c:v>
                </c:pt>
                <c:pt idx="20481">
                  <c:v>7.273218000000001</c:v>
                </c:pt>
                <c:pt idx="20482">
                  <c:v>7.313569999999999</c:v>
                </c:pt>
                <c:pt idx="20483">
                  <c:v>7.298748</c:v>
                </c:pt>
                <c:pt idx="20484">
                  <c:v>7.300903999999997</c:v>
                </c:pt>
                <c:pt idx="20485">
                  <c:v>7.309803</c:v>
                </c:pt>
                <c:pt idx="20486">
                  <c:v>7.328206999999997</c:v>
                </c:pt>
                <c:pt idx="20487">
                  <c:v>7.295456999999997</c:v>
                </c:pt>
                <c:pt idx="20488">
                  <c:v>7.270351</c:v>
                </c:pt>
                <c:pt idx="20489">
                  <c:v>7.308936999999997</c:v>
                </c:pt>
                <c:pt idx="20490">
                  <c:v>7.283849000000001</c:v>
                </c:pt>
                <c:pt idx="20491">
                  <c:v>7.231641000000003</c:v>
                </c:pt>
                <c:pt idx="20492">
                  <c:v>7.359599</c:v>
                </c:pt>
                <c:pt idx="20493">
                  <c:v>7.321266</c:v>
                </c:pt>
                <c:pt idx="20494">
                  <c:v>7.292463</c:v>
                </c:pt>
                <c:pt idx="20495">
                  <c:v>7.321027</c:v>
                </c:pt>
                <c:pt idx="20496">
                  <c:v>7.384773</c:v>
                </c:pt>
                <c:pt idx="20497">
                  <c:v>7.342858999999997</c:v>
                </c:pt>
                <c:pt idx="20498">
                  <c:v>7.359179999999998</c:v>
                </c:pt>
                <c:pt idx="20499">
                  <c:v>7.341270000000001</c:v>
                </c:pt>
                <c:pt idx="20500">
                  <c:v>7.335881999999997</c:v>
                </c:pt>
                <c:pt idx="20501">
                  <c:v>7.349241000000001</c:v>
                </c:pt>
                <c:pt idx="20502">
                  <c:v>7.368474999999996</c:v>
                </c:pt>
                <c:pt idx="20503">
                  <c:v>7.336877</c:v>
                </c:pt>
                <c:pt idx="20504">
                  <c:v>7.275133</c:v>
                </c:pt>
                <c:pt idx="20505">
                  <c:v>7.300493</c:v>
                </c:pt>
                <c:pt idx="20506">
                  <c:v>7.341902</c:v>
                </c:pt>
                <c:pt idx="20507">
                  <c:v>7.423396</c:v>
                </c:pt>
                <c:pt idx="20508">
                  <c:v>7.391302</c:v>
                </c:pt>
                <c:pt idx="20509">
                  <c:v>7.398116999999996</c:v>
                </c:pt>
                <c:pt idx="20510">
                  <c:v>7.351004</c:v>
                </c:pt>
                <c:pt idx="20511">
                  <c:v>7.324252999999997</c:v>
                </c:pt>
                <c:pt idx="20512">
                  <c:v>7.262269</c:v>
                </c:pt>
                <c:pt idx="20513">
                  <c:v>7.213648000000001</c:v>
                </c:pt>
                <c:pt idx="20514">
                  <c:v>7.169674999999997</c:v>
                </c:pt>
                <c:pt idx="20515">
                  <c:v>7.062788999999998</c:v>
                </c:pt>
                <c:pt idx="20516">
                  <c:v>7.010129999999998</c:v>
                </c:pt>
                <c:pt idx="20517">
                  <c:v>6.937762000000001</c:v>
                </c:pt>
                <c:pt idx="20518">
                  <c:v>6.901350000000001</c:v>
                </c:pt>
                <c:pt idx="20519">
                  <c:v>6.856184999999995</c:v>
                </c:pt>
                <c:pt idx="20520">
                  <c:v>6.732792</c:v>
                </c:pt>
                <c:pt idx="20521">
                  <c:v>6.664056999999994</c:v>
                </c:pt>
                <c:pt idx="20522">
                  <c:v>6.584654999999997</c:v>
                </c:pt>
                <c:pt idx="20523">
                  <c:v>6.543554999999997</c:v>
                </c:pt>
                <c:pt idx="20524">
                  <c:v>6.505433</c:v>
                </c:pt>
                <c:pt idx="20525">
                  <c:v>6.410215</c:v>
                </c:pt>
                <c:pt idx="20526">
                  <c:v>6.320858999999997</c:v>
                </c:pt>
                <c:pt idx="20527">
                  <c:v>6.230631</c:v>
                </c:pt>
                <c:pt idx="20528">
                  <c:v>6.144751999999998</c:v>
                </c:pt>
                <c:pt idx="20529">
                  <c:v>6.068353999999998</c:v>
                </c:pt>
                <c:pt idx="20530">
                  <c:v>6.059322</c:v>
                </c:pt>
                <c:pt idx="20531">
                  <c:v>5.988765</c:v>
                </c:pt>
                <c:pt idx="20532">
                  <c:v>5.871161</c:v>
                </c:pt>
                <c:pt idx="20533">
                  <c:v>5.790338</c:v>
                </c:pt>
                <c:pt idx="20534">
                  <c:v>5.755164999999997</c:v>
                </c:pt>
                <c:pt idx="20535">
                  <c:v>5.634847999999997</c:v>
                </c:pt>
                <c:pt idx="20536">
                  <c:v>5.589952</c:v>
                </c:pt>
                <c:pt idx="20537">
                  <c:v>5.502671</c:v>
                </c:pt>
                <c:pt idx="20538">
                  <c:v>5.463703</c:v>
                </c:pt>
                <c:pt idx="20539">
                  <c:v>5.408752</c:v>
                </c:pt>
                <c:pt idx="20540">
                  <c:v>5.375607</c:v>
                </c:pt>
                <c:pt idx="20541">
                  <c:v>5.265864</c:v>
                </c:pt>
                <c:pt idx="20542">
                  <c:v>5.207192</c:v>
                </c:pt>
                <c:pt idx="20543">
                  <c:v>5.10904</c:v>
                </c:pt>
                <c:pt idx="20544">
                  <c:v>5.100972999999997</c:v>
                </c:pt>
                <c:pt idx="20545">
                  <c:v>5.041341000000001</c:v>
                </c:pt>
                <c:pt idx="20546">
                  <c:v>5.017143999999997</c:v>
                </c:pt>
                <c:pt idx="20547">
                  <c:v>4.926415999999997</c:v>
                </c:pt>
                <c:pt idx="20548">
                  <c:v>4.829405999999997</c:v>
                </c:pt>
                <c:pt idx="20549">
                  <c:v>4.797713999999997</c:v>
                </c:pt>
                <c:pt idx="20550">
                  <c:v>4.768739</c:v>
                </c:pt>
                <c:pt idx="20551">
                  <c:v>4.756553999999999</c:v>
                </c:pt>
                <c:pt idx="20552">
                  <c:v>4.723234</c:v>
                </c:pt>
                <c:pt idx="20553">
                  <c:v>4.678156999999997</c:v>
                </c:pt>
                <c:pt idx="20554">
                  <c:v>4.555479</c:v>
                </c:pt>
                <c:pt idx="20555">
                  <c:v>4.517066999999997</c:v>
                </c:pt>
                <c:pt idx="20556">
                  <c:v>4.464149999999997</c:v>
                </c:pt>
                <c:pt idx="20557">
                  <c:v>4.371632000000001</c:v>
                </c:pt>
                <c:pt idx="20558">
                  <c:v>4.285596</c:v>
                </c:pt>
                <c:pt idx="20559">
                  <c:v>4.242881999999997</c:v>
                </c:pt>
                <c:pt idx="20560">
                  <c:v>4.221353</c:v>
                </c:pt>
                <c:pt idx="20561">
                  <c:v>4.181616</c:v>
                </c:pt>
                <c:pt idx="20562">
                  <c:v>4.137747</c:v>
                </c:pt>
                <c:pt idx="20563">
                  <c:v>4.093768</c:v>
                </c:pt>
                <c:pt idx="20564">
                  <c:v>4.001811</c:v>
                </c:pt>
                <c:pt idx="20565">
                  <c:v>3.953009999999999</c:v>
                </c:pt>
                <c:pt idx="20566">
                  <c:v>3.937184</c:v>
                </c:pt>
                <c:pt idx="20567">
                  <c:v>3.887291</c:v>
                </c:pt>
                <c:pt idx="20568">
                  <c:v>3.800260999999999</c:v>
                </c:pt>
                <c:pt idx="20569">
                  <c:v>3.765881</c:v>
                </c:pt>
                <c:pt idx="20570">
                  <c:v>3.753935</c:v>
                </c:pt>
                <c:pt idx="20571">
                  <c:v>3.721544</c:v>
                </c:pt>
                <c:pt idx="20572">
                  <c:v>3.656601999999998</c:v>
                </c:pt>
                <c:pt idx="20573">
                  <c:v>3.610075</c:v>
                </c:pt>
                <c:pt idx="20574">
                  <c:v>3.557662</c:v>
                </c:pt>
                <c:pt idx="20575">
                  <c:v>3.489313</c:v>
                </c:pt>
                <c:pt idx="20576">
                  <c:v>3.400308</c:v>
                </c:pt>
                <c:pt idx="20577">
                  <c:v>3.357171</c:v>
                </c:pt>
                <c:pt idx="20578">
                  <c:v>3.302901999999999</c:v>
                </c:pt>
                <c:pt idx="20579">
                  <c:v>3.090238</c:v>
                </c:pt>
                <c:pt idx="20580">
                  <c:v>3.118622999999999</c:v>
                </c:pt>
                <c:pt idx="20581">
                  <c:v>3.165844999999999</c:v>
                </c:pt>
                <c:pt idx="20582">
                  <c:v>3.16947</c:v>
                </c:pt>
                <c:pt idx="20583">
                  <c:v>3.112982</c:v>
                </c:pt>
                <c:pt idx="20584">
                  <c:v>3.092194</c:v>
                </c:pt>
                <c:pt idx="20585">
                  <c:v>3.082272999999998</c:v>
                </c:pt>
                <c:pt idx="20586">
                  <c:v>3.008527000000001</c:v>
                </c:pt>
                <c:pt idx="20587">
                  <c:v>2.896363999999998</c:v>
                </c:pt>
                <c:pt idx="20588">
                  <c:v>2.841383</c:v>
                </c:pt>
                <c:pt idx="20589">
                  <c:v>2.786327000000001</c:v>
                </c:pt>
                <c:pt idx="20590">
                  <c:v>2.715814999999999</c:v>
                </c:pt>
                <c:pt idx="20591">
                  <c:v>2.730648999999998</c:v>
                </c:pt>
                <c:pt idx="20592">
                  <c:v>2.739855999999998</c:v>
                </c:pt>
                <c:pt idx="20593">
                  <c:v>2.699701</c:v>
                </c:pt>
                <c:pt idx="20594">
                  <c:v>2.586592</c:v>
                </c:pt>
                <c:pt idx="20595">
                  <c:v>2.532954999999999</c:v>
                </c:pt>
                <c:pt idx="20596">
                  <c:v>2.53872</c:v>
                </c:pt>
                <c:pt idx="20597">
                  <c:v>2.595497999999999</c:v>
                </c:pt>
                <c:pt idx="20598">
                  <c:v>2.593197000000001</c:v>
                </c:pt>
                <c:pt idx="20599">
                  <c:v>2.550938</c:v>
                </c:pt>
                <c:pt idx="20600">
                  <c:v>2.545262999999998</c:v>
                </c:pt>
                <c:pt idx="20601">
                  <c:v>2.523775</c:v>
                </c:pt>
                <c:pt idx="20602">
                  <c:v>2.443608999999999</c:v>
                </c:pt>
                <c:pt idx="20603">
                  <c:v>2.3637</c:v>
                </c:pt>
                <c:pt idx="20604">
                  <c:v>2.311359999999998</c:v>
                </c:pt>
                <c:pt idx="20605">
                  <c:v>2.282945999999999</c:v>
                </c:pt>
                <c:pt idx="20606">
                  <c:v>2.25969</c:v>
                </c:pt>
                <c:pt idx="20607">
                  <c:v>2.219647999999998</c:v>
                </c:pt>
                <c:pt idx="20608">
                  <c:v>2.166023</c:v>
                </c:pt>
                <c:pt idx="20609">
                  <c:v>2.102771</c:v>
                </c:pt>
                <c:pt idx="20610">
                  <c:v>2.040185</c:v>
                </c:pt>
                <c:pt idx="20611">
                  <c:v>1.999663</c:v>
                </c:pt>
                <c:pt idx="20612">
                  <c:v>1.969365</c:v>
                </c:pt>
                <c:pt idx="20613">
                  <c:v>1.948288</c:v>
                </c:pt>
                <c:pt idx="20614">
                  <c:v>1.916237</c:v>
                </c:pt>
                <c:pt idx="20615">
                  <c:v>1.862816</c:v>
                </c:pt>
                <c:pt idx="20616">
                  <c:v>1.810618</c:v>
                </c:pt>
                <c:pt idx="20617">
                  <c:v>1.751583</c:v>
                </c:pt>
                <c:pt idx="20618">
                  <c:v>1.70021</c:v>
                </c:pt>
                <c:pt idx="20619">
                  <c:v>1.646646</c:v>
                </c:pt>
                <c:pt idx="20620">
                  <c:v>1.594856</c:v>
                </c:pt>
                <c:pt idx="20621">
                  <c:v>1.547546</c:v>
                </c:pt>
                <c:pt idx="20622">
                  <c:v>1.494529999999999</c:v>
                </c:pt>
                <c:pt idx="20623">
                  <c:v>1.438507</c:v>
                </c:pt>
                <c:pt idx="20624">
                  <c:v>1.365529999999999</c:v>
                </c:pt>
                <c:pt idx="20625">
                  <c:v>1.308609</c:v>
                </c:pt>
                <c:pt idx="20626">
                  <c:v>1.247725</c:v>
                </c:pt>
                <c:pt idx="20627">
                  <c:v>1.200801999999999</c:v>
                </c:pt>
                <c:pt idx="20628">
                  <c:v>1.152706</c:v>
                </c:pt>
                <c:pt idx="20629">
                  <c:v>1.113601</c:v>
                </c:pt>
                <c:pt idx="20630">
                  <c:v>1.092512</c:v>
                </c:pt>
                <c:pt idx="20631">
                  <c:v>1.068073</c:v>
                </c:pt>
                <c:pt idx="20632">
                  <c:v>1.048086</c:v>
                </c:pt>
                <c:pt idx="20633">
                  <c:v>1.044889</c:v>
                </c:pt>
                <c:pt idx="20634">
                  <c:v>1.031847</c:v>
                </c:pt>
                <c:pt idx="20635">
                  <c:v>1.030147</c:v>
                </c:pt>
                <c:pt idx="20636">
                  <c:v>1.035395</c:v>
                </c:pt>
                <c:pt idx="20637">
                  <c:v>1.032877</c:v>
                </c:pt>
                <c:pt idx="20638">
                  <c:v>1.029225</c:v>
                </c:pt>
                <c:pt idx="20639">
                  <c:v>1.02699</c:v>
                </c:pt>
                <c:pt idx="20640">
                  <c:v>1.022655</c:v>
                </c:pt>
                <c:pt idx="20641">
                  <c:v>1.01738</c:v>
                </c:pt>
                <c:pt idx="20642">
                  <c:v>1.019074</c:v>
                </c:pt>
                <c:pt idx="20643">
                  <c:v>1.006882</c:v>
                </c:pt>
                <c:pt idx="20644">
                  <c:v>1.007784999999999</c:v>
                </c:pt>
                <c:pt idx="20645">
                  <c:v>0.9960937</c:v>
                </c:pt>
                <c:pt idx="20646">
                  <c:v>0.9951934</c:v>
                </c:pt>
                <c:pt idx="20647">
                  <c:v>0.9847053</c:v>
                </c:pt>
                <c:pt idx="20648">
                  <c:v>0.9807194</c:v>
                </c:pt>
                <c:pt idx="20649">
                  <c:v>0.9721396</c:v>
                </c:pt>
                <c:pt idx="20650">
                  <c:v>0.9623301</c:v>
                </c:pt>
                <c:pt idx="20651">
                  <c:v>0.9684505</c:v>
                </c:pt>
                <c:pt idx="20652">
                  <c:v>0.9657456</c:v>
                </c:pt>
                <c:pt idx="20653">
                  <c:v>0.9715871</c:v>
                </c:pt>
                <c:pt idx="20654">
                  <c:v>0.9520162</c:v>
                </c:pt>
                <c:pt idx="20655">
                  <c:v>0.9536604</c:v>
                </c:pt>
                <c:pt idx="20656">
                  <c:v>0.9557112</c:v>
                </c:pt>
                <c:pt idx="20657">
                  <c:v>0.9378777</c:v>
                </c:pt>
                <c:pt idx="20658">
                  <c:v>0.9382185</c:v>
                </c:pt>
                <c:pt idx="20659">
                  <c:v>0.9449125</c:v>
                </c:pt>
                <c:pt idx="20660">
                  <c:v>0.9301223</c:v>
                </c:pt>
                <c:pt idx="20661">
                  <c:v>0.9156879</c:v>
                </c:pt>
                <c:pt idx="20662">
                  <c:v>0.9124573</c:v>
                </c:pt>
                <c:pt idx="20663">
                  <c:v>0.9169488</c:v>
                </c:pt>
                <c:pt idx="20664">
                  <c:v>0.9117005</c:v>
                </c:pt>
                <c:pt idx="20665">
                  <c:v>0.911693</c:v>
                </c:pt>
                <c:pt idx="20666">
                  <c:v>0.9082456</c:v>
                </c:pt>
                <c:pt idx="20667">
                  <c:v>0.9060974</c:v>
                </c:pt>
                <c:pt idx="20668">
                  <c:v>0.9034227</c:v>
                </c:pt>
                <c:pt idx="20669">
                  <c:v>0.9088663</c:v>
                </c:pt>
                <c:pt idx="20670">
                  <c:v>0.9234729</c:v>
                </c:pt>
                <c:pt idx="20671">
                  <c:v>0.9177403</c:v>
                </c:pt>
                <c:pt idx="20672">
                  <c:v>0.9221276</c:v>
                </c:pt>
                <c:pt idx="20673">
                  <c:v>0.9248607</c:v>
                </c:pt>
                <c:pt idx="20674">
                  <c:v>0.9333258</c:v>
                </c:pt>
                <c:pt idx="20675">
                  <c:v>0.9552939</c:v>
                </c:pt>
                <c:pt idx="20676">
                  <c:v>0.9766707</c:v>
                </c:pt>
                <c:pt idx="20677">
                  <c:v>0.9726638</c:v>
                </c:pt>
                <c:pt idx="20678">
                  <c:v>0.9700808</c:v>
                </c:pt>
                <c:pt idx="20679">
                  <c:v>0.9596708</c:v>
                </c:pt>
                <c:pt idx="20680">
                  <c:v>0.9327773</c:v>
                </c:pt>
                <c:pt idx="20681">
                  <c:v>0.897599</c:v>
                </c:pt>
                <c:pt idx="20682">
                  <c:v>0.8769632</c:v>
                </c:pt>
                <c:pt idx="20683">
                  <c:v>0.8577881</c:v>
                </c:pt>
                <c:pt idx="20684">
                  <c:v>0.8461859</c:v>
                </c:pt>
                <c:pt idx="20685">
                  <c:v>0.8558469</c:v>
                </c:pt>
                <c:pt idx="20686">
                  <c:v>0.8637177</c:v>
                </c:pt>
                <c:pt idx="20687">
                  <c:v>0.8755507</c:v>
                </c:pt>
                <c:pt idx="20688">
                  <c:v>0.8927765</c:v>
                </c:pt>
                <c:pt idx="20689">
                  <c:v>0.9031488</c:v>
                </c:pt>
                <c:pt idx="20690">
                  <c:v>0.9207411</c:v>
                </c:pt>
                <c:pt idx="20691">
                  <c:v>0.9259697</c:v>
                </c:pt>
                <c:pt idx="20692">
                  <c:v>0.9311577</c:v>
                </c:pt>
                <c:pt idx="20693">
                  <c:v>0.9232678</c:v>
                </c:pt>
                <c:pt idx="20694">
                  <c:v>0.917302</c:v>
                </c:pt>
                <c:pt idx="20695">
                  <c:v>0.9034189</c:v>
                </c:pt>
                <c:pt idx="20696">
                  <c:v>0.8943791</c:v>
                </c:pt>
                <c:pt idx="20697">
                  <c:v>0.882511</c:v>
                </c:pt>
                <c:pt idx="20698">
                  <c:v>0.8788361</c:v>
                </c:pt>
                <c:pt idx="20699">
                  <c:v>0.8780009</c:v>
                </c:pt>
                <c:pt idx="20700">
                  <c:v>0.8861791</c:v>
                </c:pt>
                <c:pt idx="20701">
                  <c:v>0.8668221</c:v>
                </c:pt>
                <c:pt idx="20702">
                  <c:v>0.8305513</c:v>
                </c:pt>
                <c:pt idx="20703">
                  <c:v>0.8143125</c:v>
                </c:pt>
                <c:pt idx="20704">
                  <c:v>0.7936655</c:v>
                </c:pt>
                <c:pt idx="20705">
                  <c:v>0.7952419</c:v>
                </c:pt>
                <c:pt idx="20706">
                  <c:v>0.8041413</c:v>
                </c:pt>
                <c:pt idx="20707">
                  <c:v>0.8137561</c:v>
                </c:pt>
                <c:pt idx="20708">
                  <c:v>0.8209891</c:v>
                </c:pt>
                <c:pt idx="20709">
                  <c:v>0.8110009</c:v>
                </c:pt>
                <c:pt idx="20710">
                  <c:v>0.8062553</c:v>
                </c:pt>
                <c:pt idx="20711">
                  <c:v>0.8136573</c:v>
                </c:pt>
                <c:pt idx="20712">
                  <c:v>0.8280728</c:v>
                </c:pt>
                <c:pt idx="20713">
                  <c:v>0.8362328</c:v>
                </c:pt>
                <c:pt idx="20714">
                  <c:v>0.8481945</c:v>
                </c:pt>
                <c:pt idx="20715">
                  <c:v>0.8324924</c:v>
                </c:pt>
                <c:pt idx="20716">
                  <c:v>0.8385318</c:v>
                </c:pt>
                <c:pt idx="20717">
                  <c:v>0.8257673</c:v>
                </c:pt>
                <c:pt idx="20718">
                  <c:v>0.8209256</c:v>
                </c:pt>
                <c:pt idx="20719">
                  <c:v>0.8080153</c:v>
                </c:pt>
                <c:pt idx="20720">
                  <c:v>0.8133006</c:v>
                </c:pt>
                <c:pt idx="20721">
                  <c:v>0.7972974</c:v>
                </c:pt>
                <c:pt idx="20722">
                  <c:v>0.7841477</c:v>
                </c:pt>
                <c:pt idx="20723">
                  <c:v>0.7759572</c:v>
                </c:pt>
                <c:pt idx="20724">
                  <c:v>0.7734726</c:v>
                </c:pt>
                <c:pt idx="20725">
                  <c:v>0.7804025</c:v>
                </c:pt>
                <c:pt idx="20726">
                  <c:v>0.7963668</c:v>
                </c:pt>
                <c:pt idx="20727">
                  <c:v>0.7989057</c:v>
                </c:pt>
                <c:pt idx="20728">
                  <c:v>0.7942284</c:v>
                </c:pt>
                <c:pt idx="20729">
                  <c:v>0.8022541</c:v>
                </c:pt>
                <c:pt idx="20730">
                  <c:v>0.8261537</c:v>
                </c:pt>
                <c:pt idx="20731">
                  <c:v>0.8293692</c:v>
                </c:pt>
                <c:pt idx="20732">
                  <c:v>0.8387809</c:v>
                </c:pt>
                <c:pt idx="20733">
                  <c:v>0.8517425</c:v>
                </c:pt>
                <c:pt idx="20734">
                  <c:v>0.8550591</c:v>
                </c:pt>
                <c:pt idx="20735">
                  <c:v>0.8784216</c:v>
                </c:pt>
                <c:pt idx="20736">
                  <c:v>0.8853316</c:v>
                </c:pt>
                <c:pt idx="20737">
                  <c:v>0.8748598</c:v>
                </c:pt>
                <c:pt idx="20738">
                  <c:v>0.8443202</c:v>
                </c:pt>
                <c:pt idx="20739">
                  <c:v>0.8283182</c:v>
                </c:pt>
                <c:pt idx="20740">
                  <c:v>0.8081689</c:v>
                </c:pt>
                <c:pt idx="20741">
                  <c:v>0.79755</c:v>
                </c:pt>
                <c:pt idx="20742">
                  <c:v>0.7974687</c:v>
                </c:pt>
                <c:pt idx="20743">
                  <c:v>0.7993042</c:v>
                </c:pt>
                <c:pt idx="20744">
                  <c:v>0.8044384</c:v>
                </c:pt>
                <c:pt idx="20745">
                  <c:v>0.8251951</c:v>
                </c:pt>
                <c:pt idx="20746">
                  <c:v>0.8252444</c:v>
                </c:pt>
                <c:pt idx="20747">
                  <c:v>0.8412871</c:v>
                </c:pt>
                <c:pt idx="20748">
                  <c:v>0.840792</c:v>
                </c:pt>
                <c:pt idx="20749">
                  <c:v>0.8442612</c:v>
                </c:pt>
                <c:pt idx="20750">
                  <c:v>0.8288121</c:v>
                </c:pt>
                <c:pt idx="20751">
                  <c:v>0.8223288</c:v>
                </c:pt>
                <c:pt idx="20752">
                  <c:v>0.8148559</c:v>
                </c:pt>
                <c:pt idx="20753">
                  <c:v>0.7973654</c:v>
                </c:pt>
                <c:pt idx="20754">
                  <c:v>0.7968317</c:v>
                </c:pt>
                <c:pt idx="20755">
                  <c:v>0.7890208</c:v>
                </c:pt>
                <c:pt idx="20756">
                  <c:v>0.7797211</c:v>
                </c:pt>
                <c:pt idx="20757">
                  <c:v>0.7849763</c:v>
                </c:pt>
                <c:pt idx="20758">
                  <c:v>0.7771637</c:v>
                </c:pt>
                <c:pt idx="20759">
                  <c:v>0.7737297</c:v>
                </c:pt>
                <c:pt idx="20760">
                  <c:v>0.7918785</c:v>
                </c:pt>
                <c:pt idx="20761">
                  <c:v>0.7938389</c:v>
                </c:pt>
                <c:pt idx="20762">
                  <c:v>0.7914857</c:v>
                </c:pt>
                <c:pt idx="20763">
                  <c:v>0.7782264</c:v>
                </c:pt>
                <c:pt idx="20764">
                  <c:v>0.7743881</c:v>
                </c:pt>
                <c:pt idx="20765">
                  <c:v>0.7603697</c:v>
                </c:pt>
                <c:pt idx="20766">
                  <c:v>0.7603134</c:v>
                </c:pt>
                <c:pt idx="20767">
                  <c:v>0.7556409</c:v>
                </c:pt>
                <c:pt idx="20768">
                  <c:v>0.7694118</c:v>
                </c:pt>
                <c:pt idx="20769">
                  <c:v>0.7872663</c:v>
                </c:pt>
                <c:pt idx="20770">
                  <c:v>0.78585</c:v>
                </c:pt>
                <c:pt idx="20771">
                  <c:v>0.7743687</c:v>
                </c:pt>
                <c:pt idx="20772">
                  <c:v>0.74896</c:v>
                </c:pt>
                <c:pt idx="20773">
                  <c:v>0.7511228</c:v>
                </c:pt>
                <c:pt idx="20774">
                  <c:v>0.7550429</c:v>
                </c:pt>
                <c:pt idx="20775">
                  <c:v>0.7460277</c:v>
                </c:pt>
                <c:pt idx="20776">
                  <c:v>0.7333757</c:v>
                </c:pt>
                <c:pt idx="20777">
                  <c:v>0.7367138</c:v>
                </c:pt>
                <c:pt idx="20778">
                  <c:v>0.7453865</c:v>
                </c:pt>
                <c:pt idx="20779">
                  <c:v>0.7427979</c:v>
                </c:pt>
                <c:pt idx="20780">
                  <c:v>0.7362401</c:v>
                </c:pt>
                <c:pt idx="20781">
                  <c:v>0.7271683</c:v>
                </c:pt>
                <c:pt idx="20782">
                  <c:v>0.7184145</c:v>
                </c:pt>
                <c:pt idx="20783">
                  <c:v>0.7087513</c:v>
                </c:pt>
                <c:pt idx="20784">
                  <c:v>0.7065815</c:v>
                </c:pt>
                <c:pt idx="20785">
                  <c:v>0.7155222</c:v>
                </c:pt>
                <c:pt idx="20786">
                  <c:v>0.7156457</c:v>
                </c:pt>
                <c:pt idx="20787">
                  <c:v>0.6958809</c:v>
                </c:pt>
                <c:pt idx="20788">
                  <c:v>0.6846709</c:v>
                </c:pt>
                <c:pt idx="20789">
                  <c:v>0.6685299</c:v>
                </c:pt>
                <c:pt idx="20790">
                  <c:v>0.6668237</c:v>
                </c:pt>
                <c:pt idx="20791">
                  <c:v>0.6703985</c:v>
                </c:pt>
                <c:pt idx="20792">
                  <c:v>0.6711012</c:v>
                </c:pt>
                <c:pt idx="20793">
                  <c:v>0.6792688</c:v>
                </c:pt>
                <c:pt idx="20794">
                  <c:v>0.698652</c:v>
                </c:pt>
                <c:pt idx="20795">
                  <c:v>0.7077075</c:v>
                </c:pt>
                <c:pt idx="20796">
                  <c:v>0.7191572</c:v>
                </c:pt>
                <c:pt idx="20797">
                  <c:v>0.7290087</c:v>
                </c:pt>
                <c:pt idx="20798">
                  <c:v>0.7146093</c:v>
                </c:pt>
                <c:pt idx="20799">
                  <c:v>0.6976039</c:v>
                </c:pt>
                <c:pt idx="20800">
                  <c:v>0.6784202</c:v>
                </c:pt>
                <c:pt idx="20801">
                  <c:v>0.6438208</c:v>
                </c:pt>
                <c:pt idx="20802">
                  <c:v>0.6125198</c:v>
                </c:pt>
                <c:pt idx="20803">
                  <c:v>0.5860683</c:v>
                </c:pt>
                <c:pt idx="20804">
                  <c:v>0.5625265</c:v>
                </c:pt>
                <c:pt idx="20805">
                  <c:v>0.5502614</c:v>
                </c:pt>
                <c:pt idx="20806">
                  <c:v>0.5659897</c:v>
                </c:pt>
                <c:pt idx="20807">
                  <c:v>0.5773787</c:v>
                </c:pt>
                <c:pt idx="20808">
                  <c:v>0.5818821</c:v>
                </c:pt>
                <c:pt idx="20809">
                  <c:v>0.5678994</c:v>
                </c:pt>
                <c:pt idx="20810">
                  <c:v>0.5682295</c:v>
                </c:pt>
                <c:pt idx="20811">
                  <c:v>0.5601094</c:v>
                </c:pt>
                <c:pt idx="20812">
                  <c:v>0.5483338</c:v>
                </c:pt>
                <c:pt idx="20813">
                  <c:v>0.5683154</c:v>
                </c:pt>
                <c:pt idx="20814">
                  <c:v>0.6042166</c:v>
                </c:pt>
                <c:pt idx="20815">
                  <c:v>0.6243829</c:v>
                </c:pt>
                <c:pt idx="20816">
                  <c:v>0.6465028</c:v>
                </c:pt>
                <c:pt idx="20817">
                  <c:v>0.6637939</c:v>
                </c:pt>
                <c:pt idx="20818">
                  <c:v>0.6816401</c:v>
                </c:pt>
                <c:pt idx="20819">
                  <c:v>0.6896217</c:v>
                </c:pt>
                <c:pt idx="20820">
                  <c:v>0.6808488</c:v>
                </c:pt>
                <c:pt idx="20821">
                  <c:v>0.6547056</c:v>
                </c:pt>
                <c:pt idx="20822">
                  <c:v>0.6299268</c:v>
                </c:pt>
                <c:pt idx="20823">
                  <c:v>0.6201436</c:v>
                </c:pt>
                <c:pt idx="20824">
                  <c:v>0.6248559</c:v>
                </c:pt>
                <c:pt idx="20825">
                  <c:v>0.6406572</c:v>
                </c:pt>
                <c:pt idx="20826">
                  <c:v>0.6629884</c:v>
                </c:pt>
                <c:pt idx="20827">
                  <c:v>0.7092648</c:v>
                </c:pt>
                <c:pt idx="20828">
                  <c:v>0.7344369</c:v>
                </c:pt>
                <c:pt idx="20829">
                  <c:v>0.7268677</c:v>
                </c:pt>
                <c:pt idx="20830">
                  <c:v>0.7046751</c:v>
                </c:pt>
                <c:pt idx="20831">
                  <c:v>0.6842769</c:v>
                </c:pt>
                <c:pt idx="20832">
                  <c:v>0.6809855</c:v>
                </c:pt>
                <c:pt idx="20833">
                  <c:v>0.7105689</c:v>
                </c:pt>
                <c:pt idx="20834">
                  <c:v>0.7333999</c:v>
                </c:pt>
                <c:pt idx="20835">
                  <c:v>0.7347565</c:v>
                </c:pt>
                <c:pt idx="20836">
                  <c:v>0.7152593</c:v>
                </c:pt>
                <c:pt idx="20837">
                  <c:v>0.6906843</c:v>
                </c:pt>
                <c:pt idx="20838">
                  <c:v>0.6752902</c:v>
                </c:pt>
                <c:pt idx="20839">
                  <c:v>0.6665158</c:v>
                </c:pt>
                <c:pt idx="20840">
                  <c:v>0.6590068</c:v>
                </c:pt>
                <c:pt idx="20841">
                  <c:v>0.6525708</c:v>
                </c:pt>
                <c:pt idx="20842">
                  <c:v>0.6475056</c:v>
                </c:pt>
                <c:pt idx="20843">
                  <c:v>0.6572938</c:v>
                </c:pt>
                <c:pt idx="20844">
                  <c:v>0.6715034</c:v>
                </c:pt>
                <c:pt idx="20845">
                  <c:v>0.6992031</c:v>
                </c:pt>
                <c:pt idx="20846">
                  <c:v>0.7052028</c:v>
                </c:pt>
                <c:pt idx="20847">
                  <c:v>0.679849600000001</c:v>
                </c:pt>
                <c:pt idx="20848">
                  <c:v>0.6525174</c:v>
                </c:pt>
                <c:pt idx="20849">
                  <c:v>0.6505912</c:v>
                </c:pt>
                <c:pt idx="20850">
                  <c:v>0.6593225</c:v>
                </c:pt>
                <c:pt idx="20851">
                  <c:v>0.6290017</c:v>
                </c:pt>
                <c:pt idx="20852">
                  <c:v>0.562825</c:v>
                </c:pt>
                <c:pt idx="20853">
                  <c:v>0.5028744</c:v>
                </c:pt>
                <c:pt idx="20854">
                  <c:v>0.4483142</c:v>
                </c:pt>
                <c:pt idx="20855">
                  <c:v>0.3893971</c:v>
                </c:pt>
                <c:pt idx="20856">
                  <c:v>0.3290179</c:v>
                </c:pt>
                <c:pt idx="20857">
                  <c:v>0.2499633</c:v>
                </c:pt>
                <c:pt idx="20858">
                  <c:v>0.2126594</c:v>
                </c:pt>
                <c:pt idx="20859">
                  <c:v>0.1858547</c:v>
                </c:pt>
                <c:pt idx="20860">
                  <c:v>0.133883</c:v>
                </c:pt>
                <c:pt idx="20861">
                  <c:v>0.07585391</c:v>
                </c:pt>
                <c:pt idx="20862">
                  <c:v>0.01536151</c:v>
                </c:pt>
                <c:pt idx="20863">
                  <c:v>-0.05309844</c:v>
                </c:pt>
                <c:pt idx="20864">
                  <c:v>-0.127994</c:v>
                </c:pt>
                <c:pt idx="20865">
                  <c:v>-0.1855152</c:v>
                </c:pt>
                <c:pt idx="20866">
                  <c:v>-0.2193149</c:v>
                </c:pt>
                <c:pt idx="20867">
                  <c:v>-0.2611501</c:v>
                </c:pt>
                <c:pt idx="20868">
                  <c:v>-0.2922266</c:v>
                </c:pt>
                <c:pt idx="20869">
                  <c:v>-0.3239663</c:v>
                </c:pt>
                <c:pt idx="20870">
                  <c:v>-0.3558169</c:v>
                </c:pt>
                <c:pt idx="20871">
                  <c:v>-0.3949221</c:v>
                </c:pt>
                <c:pt idx="20872">
                  <c:v>-0.4354205</c:v>
                </c:pt>
                <c:pt idx="20873">
                  <c:v>-0.472777</c:v>
                </c:pt>
                <c:pt idx="20874">
                  <c:v>-0.5124281</c:v>
                </c:pt>
                <c:pt idx="20875">
                  <c:v>-0.5575511</c:v>
                </c:pt>
                <c:pt idx="20876">
                  <c:v>-0.6187317</c:v>
                </c:pt>
                <c:pt idx="20877">
                  <c:v>-0.6735196</c:v>
                </c:pt>
                <c:pt idx="20878">
                  <c:v>-0.7287064</c:v>
                </c:pt>
                <c:pt idx="20879">
                  <c:v>-0.7948653</c:v>
                </c:pt>
                <c:pt idx="20880">
                  <c:v>-0.8668187</c:v>
                </c:pt>
                <c:pt idx="20881">
                  <c:v>-0.9450408</c:v>
                </c:pt>
                <c:pt idx="20882">
                  <c:v>-1.033879</c:v>
                </c:pt>
                <c:pt idx="20883">
                  <c:v>-1.119937</c:v>
                </c:pt>
                <c:pt idx="20884">
                  <c:v>-1.189814</c:v>
                </c:pt>
                <c:pt idx="20885">
                  <c:v>-1.263788</c:v>
                </c:pt>
                <c:pt idx="20886">
                  <c:v>-1.3325</c:v>
                </c:pt>
                <c:pt idx="20887">
                  <c:v>-1.371282</c:v>
                </c:pt>
                <c:pt idx="20888">
                  <c:v>-1.371439</c:v>
                </c:pt>
                <c:pt idx="20889">
                  <c:v>-1.378992</c:v>
                </c:pt>
                <c:pt idx="20890">
                  <c:v>-1.419158</c:v>
                </c:pt>
                <c:pt idx="20891">
                  <c:v>-1.480463</c:v>
                </c:pt>
                <c:pt idx="20892">
                  <c:v>-1.487013</c:v>
                </c:pt>
                <c:pt idx="20893">
                  <c:v>-1.499790999999999</c:v>
                </c:pt>
                <c:pt idx="20894">
                  <c:v>-1.493633</c:v>
                </c:pt>
                <c:pt idx="20895">
                  <c:v>-1.464109</c:v>
                </c:pt>
                <c:pt idx="20896">
                  <c:v>-1.392293</c:v>
                </c:pt>
                <c:pt idx="20897">
                  <c:v>-1.350665</c:v>
                </c:pt>
                <c:pt idx="20898">
                  <c:v>-1.34281</c:v>
                </c:pt>
                <c:pt idx="20899">
                  <c:v>-1.356898</c:v>
                </c:pt>
                <c:pt idx="20900">
                  <c:v>-1.373978</c:v>
                </c:pt>
                <c:pt idx="20901">
                  <c:v>-1.391868</c:v>
                </c:pt>
                <c:pt idx="20902">
                  <c:v>-1.440925999999999</c:v>
                </c:pt>
                <c:pt idx="20903">
                  <c:v>-1.496103</c:v>
                </c:pt>
                <c:pt idx="20904">
                  <c:v>-1.540059</c:v>
                </c:pt>
                <c:pt idx="20905">
                  <c:v>-1.571798</c:v>
                </c:pt>
                <c:pt idx="20906">
                  <c:v>-1.610391</c:v>
                </c:pt>
                <c:pt idx="20907">
                  <c:v>-1.641868</c:v>
                </c:pt>
                <c:pt idx="20908">
                  <c:v>-1.678482</c:v>
                </c:pt>
                <c:pt idx="20909">
                  <c:v>-1.731347</c:v>
                </c:pt>
                <c:pt idx="20910">
                  <c:v>-1.782672</c:v>
                </c:pt>
                <c:pt idx="20911">
                  <c:v>-1.841752</c:v>
                </c:pt>
                <c:pt idx="20912">
                  <c:v>-1.902867</c:v>
                </c:pt>
                <c:pt idx="20913">
                  <c:v>-1.975013</c:v>
                </c:pt>
                <c:pt idx="20914">
                  <c:v>-2.042302</c:v>
                </c:pt>
                <c:pt idx="20915">
                  <c:v>-2.133824</c:v>
                </c:pt>
                <c:pt idx="20916">
                  <c:v>-2.210258999999998</c:v>
                </c:pt>
                <c:pt idx="20917">
                  <c:v>-2.277688</c:v>
                </c:pt>
                <c:pt idx="20918">
                  <c:v>-2.360978</c:v>
                </c:pt>
                <c:pt idx="20919">
                  <c:v>-2.435057999999998</c:v>
                </c:pt>
                <c:pt idx="20920">
                  <c:v>-2.49378</c:v>
                </c:pt>
                <c:pt idx="20921">
                  <c:v>-2.548482</c:v>
                </c:pt>
                <c:pt idx="20922">
                  <c:v>-2.603431000000001</c:v>
                </c:pt>
                <c:pt idx="20923">
                  <c:v>-2.66049</c:v>
                </c:pt>
                <c:pt idx="20924">
                  <c:v>-2.709839</c:v>
                </c:pt>
                <c:pt idx="20925">
                  <c:v>-2.769957</c:v>
                </c:pt>
                <c:pt idx="20926">
                  <c:v>-2.817691999999999</c:v>
                </c:pt>
                <c:pt idx="20927">
                  <c:v>-2.846947999999998</c:v>
                </c:pt>
                <c:pt idx="20928">
                  <c:v>-2.883864</c:v>
                </c:pt>
                <c:pt idx="20929">
                  <c:v>-2.933752</c:v>
                </c:pt>
                <c:pt idx="20930">
                  <c:v>-2.994702999999999</c:v>
                </c:pt>
                <c:pt idx="20931">
                  <c:v>-3.045783</c:v>
                </c:pt>
                <c:pt idx="20932">
                  <c:v>-3.101874</c:v>
                </c:pt>
                <c:pt idx="20933">
                  <c:v>-3.163439</c:v>
                </c:pt>
                <c:pt idx="20934">
                  <c:v>-3.232025</c:v>
                </c:pt>
                <c:pt idx="20935">
                  <c:v>-3.303231</c:v>
                </c:pt>
                <c:pt idx="20936">
                  <c:v>-3.377028</c:v>
                </c:pt>
                <c:pt idx="20937">
                  <c:v>-3.447942</c:v>
                </c:pt>
                <c:pt idx="20938">
                  <c:v>-3.503244</c:v>
                </c:pt>
                <c:pt idx="20939">
                  <c:v>-3.563164000000001</c:v>
                </c:pt>
                <c:pt idx="20940">
                  <c:v>-3.625643999999998</c:v>
                </c:pt>
                <c:pt idx="20941">
                  <c:v>-3.687248</c:v>
                </c:pt>
                <c:pt idx="20942">
                  <c:v>-3.748936000000001</c:v>
                </c:pt>
                <c:pt idx="20943">
                  <c:v>-3.807158</c:v>
                </c:pt>
                <c:pt idx="20944">
                  <c:v>-3.861265999999998</c:v>
                </c:pt>
                <c:pt idx="20945">
                  <c:v>-3.903786</c:v>
                </c:pt>
                <c:pt idx="20946">
                  <c:v>-3.939817999999998</c:v>
                </c:pt>
                <c:pt idx="20947">
                  <c:v>-3.983345</c:v>
                </c:pt>
                <c:pt idx="20948">
                  <c:v>-4.031407</c:v>
                </c:pt>
                <c:pt idx="20949">
                  <c:v>-4.063848</c:v>
                </c:pt>
                <c:pt idx="20950">
                  <c:v>-4.108253</c:v>
                </c:pt>
                <c:pt idx="20951">
                  <c:v>-4.129411999999997</c:v>
                </c:pt>
                <c:pt idx="20952">
                  <c:v>-4.141463</c:v>
                </c:pt>
                <c:pt idx="20953">
                  <c:v>-4.184059999999997</c:v>
                </c:pt>
                <c:pt idx="20954">
                  <c:v>-4.203293000000003</c:v>
                </c:pt>
                <c:pt idx="20955">
                  <c:v>-4.247454999999998</c:v>
                </c:pt>
                <c:pt idx="20956">
                  <c:v>-4.311995999999997</c:v>
                </c:pt>
                <c:pt idx="20957">
                  <c:v>-4.382215999999997</c:v>
                </c:pt>
                <c:pt idx="20958">
                  <c:v>-4.43118</c:v>
                </c:pt>
                <c:pt idx="20959">
                  <c:v>-4.500410999999997</c:v>
                </c:pt>
                <c:pt idx="20960">
                  <c:v>-4.584469</c:v>
                </c:pt>
                <c:pt idx="20961">
                  <c:v>-4.663286999999998</c:v>
                </c:pt>
                <c:pt idx="20962">
                  <c:v>-4.727089999999997</c:v>
                </c:pt>
                <c:pt idx="20963">
                  <c:v>-4.796810999999997</c:v>
                </c:pt>
                <c:pt idx="20964">
                  <c:v>-4.881978</c:v>
                </c:pt>
                <c:pt idx="20965">
                  <c:v>-4.957476999999997</c:v>
                </c:pt>
                <c:pt idx="20966">
                  <c:v>-5.031919</c:v>
                </c:pt>
                <c:pt idx="20967">
                  <c:v>-5.109278</c:v>
                </c:pt>
                <c:pt idx="20968">
                  <c:v>-5.175794999999997</c:v>
                </c:pt>
                <c:pt idx="20969">
                  <c:v>-5.226344</c:v>
                </c:pt>
                <c:pt idx="20970">
                  <c:v>-5.284934999999995</c:v>
                </c:pt>
                <c:pt idx="20971">
                  <c:v>-5.325890999999998</c:v>
                </c:pt>
                <c:pt idx="20972">
                  <c:v>-5.34923</c:v>
                </c:pt>
                <c:pt idx="20973">
                  <c:v>-5.404067</c:v>
                </c:pt>
                <c:pt idx="20974">
                  <c:v>-5.463283</c:v>
                </c:pt>
                <c:pt idx="20975">
                  <c:v>-5.504084999999995</c:v>
                </c:pt>
                <c:pt idx="20976">
                  <c:v>-5.552044</c:v>
                </c:pt>
                <c:pt idx="20977">
                  <c:v>-5.585228</c:v>
                </c:pt>
                <c:pt idx="20978">
                  <c:v>-5.631221000000001</c:v>
                </c:pt>
                <c:pt idx="20979">
                  <c:v>-5.684576999999995</c:v>
                </c:pt>
                <c:pt idx="20980">
                  <c:v>-5.727292</c:v>
                </c:pt>
                <c:pt idx="20981">
                  <c:v>-5.778057</c:v>
                </c:pt>
                <c:pt idx="20982">
                  <c:v>-5.846580999999997</c:v>
                </c:pt>
                <c:pt idx="20983">
                  <c:v>-5.898709999999998</c:v>
                </c:pt>
                <c:pt idx="20984">
                  <c:v>-5.944856999999997</c:v>
                </c:pt>
                <c:pt idx="20985">
                  <c:v>-5.992261000000001</c:v>
                </c:pt>
                <c:pt idx="20986">
                  <c:v>-6.034754999999997</c:v>
                </c:pt>
                <c:pt idx="20987">
                  <c:v>-6.086158</c:v>
                </c:pt>
                <c:pt idx="20988">
                  <c:v>-6.146833</c:v>
                </c:pt>
                <c:pt idx="20989">
                  <c:v>-6.187225999999997</c:v>
                </c:pt>
                <c:pt idx="20990">
                  <c:v>-6.225782999999997</c:v>
                </c:pt>
                <c:pt idx="20991">
                  <c:v>-6.268728</c:v>
                </c:pt>
                <c:pt idx="20992">
                  <c:v>-6.321444999999997</c:v>
                </c:pt>
                <c:pt idx="20993">
                  <c:v>-6.38035</c:v>
                </c:pt>
                <c:pt idx="20994">
                  <c:v>-6.447013</c:v>
                </c:pt>
                <c:pt idx="20995">
                  <c:v>-6.503771</c:v>
                </c:pt>
                <c:pt idx="20996">
                  <c:v>-6.54803</c:v>
                </c:pt>
                <c:pt idx="20997">
                  <c:v>-6.599053</c:v>
                </c:pt>
                <c:pt idx="20998">
                  <c:v>-6.640589999999998</c:v>
                </c:pt>
                <c:pt idx="20999">
                  <c:v>-6.678555999999998</c:v>
                </c:pt>
                <c:pt idx="21000">
                  <c:v>-6.730513999999998</c:v>
                </c:pt>
                <c:pt idx="21001">
                  <c:v>-6.783698000000001</c:v>
                </c:pt>
                <c:pt idx="21002">
                  <c:v>-6.840524999999998</c:v>
                </c:pt>
                <c:pt idx="21003">
                  <c:v>-6.903618</c:v>
                </c:pt>
                <c:pt idx="21004">
                  <c:v>-6.956393000000002</c:v>
                </c:pt>
                <c:pt idx="21005">
                  <c:v>-7.022970999999996</c:v>
                </c:pt>
                <c:pt idx="21006">
                  <c:v>-7.096006</c:v>
                </c:pt>
                <c:pt idx="21007">
                  <c:v>-7.165690999999997</c:v>
                </c:pt>
                <c:pt idx="21008">
                  <c:v>-7.231218000000001</c:v>
                </c:pt>
                <c:pt idx="21009">
                  <c:v>-7.293268000000002</c:v>
                </c:pt>
                <c:pt idx="21010">
                  <c:v>-7.368978999999998</c:v>
                </c:pt>
                <c:pt idx="21011">
                  <c:v>-7.440242000000003</c:v>
                </c:pt>
                <c:pt idx="21012">
                  <c:v>-7.502615999999997</c:v>
                </c:pt>
                <c:pt idx="21013">
                  <c:v>-7.562965999999997</c:v>
                </c:pt>
                <c:pt idx="21014">
                  <c:v>-7.634367</c:v>
                </c:pt>
                <c:pt idx="21015">
                  <c:v>-7.681030999999997</c:v>
                </c:pt>
                <c:pt idx="21016">
                  <c:v>-7.730519</c:v>
                </c:pt>
                <c:pt idx="21017">
                  <c:v>-7.786725</c:v>
                </c:pt>
                <c:pt idx="21018">
                  <c:v>-7.839833</c:v>
                </c:pt>
                <c:pt idx="21019">
                  <c:v>-7.901647000000003</c:v>
                </c:pt>
                <c:pt idx="21020">
                  <c:v>-7.964294</c:v>
                </c:pt>
                <c:pt idx="21021">
                  <c:v>-8.028909999999997</c:v>
                </c:pt>
                <c:pt idx="21022">
                  <c:v>-8.098823999999998</c:v>
                </c:pt>
                <c:pt idx="21023">
                  <c:v>-8.146649</c:v>
                </c:pt>
                <c:pt idx="21024">
                  <c:v>-8.202494000000005</c:v>
                </c:pt>
                <c:pt idx="21025">
                  <c:v>-8.257117000000001</c:v>
                </c:pt>
                <c:pt idx="21026">
                  <c:v>-8.298657999999997</c:v>
                </c:pt>
                <c:pt idx="21027">
                  <c:v>-8.338054</c:v>
                </c:pt>
                <c:pt idx="21028">
                  <c:v>-8.374276</c:v>
                </c:pt>
                <c:pt idx="21029">
                  <c:v>-8.411998000000001</c:v>
                </c:pt>
                <c:pt idx="21030">
                  <c:v>-8.456059000000005</c:v>
                </c:pt>
                <c:pt idx="21031">
                  <c:v>-8.516471000000001</c:v>
                </c:pt>
                <c:pt idx="21032">
                  <c:v>-8.569776000000002</c:v>
                </c:pt>
                <c:pt idx="21033">
                  <c:v>-8.609838000000003</c:v>
                </c:pt>
                <c:pt idx="21034">
                  <c:v>-8.636620999999998</c:v>
                </c:pt>
                <c:pt idx="21035">
                  <c:v>-8.665411</c:v>
                </c:pt>
                <c:pt idx="21036">
                  <c:v>-8.721671999999998</c:v>
                </c:pt>
                <c:pt idx="21037">
                  <c:v>-8.787239</c:v>
                </c:pt>
                <c:pt idx="21038">
                  <c:v>-8.823260999999998</c:v>
                </c:pt>
                <c:pt idx="21039">
                  <c:v>-8.867568</c:v>
                </c:pt>
                <c:pt idx="21040">
                  <c:v>-8.916737000000004</c:v>
                </c:pt>
                <c:pt idx="21041">
                  <c:v>-8.956923000000001</c:v>
                </c:pt>
                <c:pt idx="21042">
                  <c:v>-8.988706</c:v>
                </c:pt>
                <c:pt idx="21043">
                  <c:v>-9.028617999999998</c:v>
                </c:pt>
                <c:pt idx="21044">
                  <c:v>-9.065206000000006</c:v>
                </c:pt>
                <c:pt idx="21045">
                  <c:v>-9.109933000000001</c:v>
                </c:pt>
                <c:pt idx="21046">
                  <c:v>-9.136377999999997</c:v>
                </c:pt>
                <c:pt idx="21047">
                  <c:v>-9.164720999999998</c:v>
                </c:pt>
                <c:pt idx="21048">
                  <c:v>-9.197138000000001</c:v>
                </c:pt>
                <c:pt idx="21049">
                  <c:v>-9.238946999999997</c:v>
                </c:pt>
                <c:pt idx="21050">
                  <c:v>-9.289752</c:v>
                </c:pt>
                <c:pt idx="21051">
                  <c:v>-9.345788</c:v>
                </c:pt>
                <c:pt idx="21052">
                  <c:v>-9.376453000000004</c:v>
                </c:pt>
                <c:pt idx="21053">
                  <c:v>-9.405999000000004</c:v>
                </c:pt>
                <c:pt idx="21054">
                  <c:v>-9.429331000000001</c:v>
                </c:pt>
                <c:pt idx="21055">
                  <c:v>-9.454086000000005</c:v>
                </c:pt>
                <c:pt idx="21056">
                  <c:v>-9.491009</c:v>
                </c:pt>
                <c:pt idx="21057">
                  <c:v>-9.542924</c:v>
                </c:pt>
                <c:pt idx="21058">
                  <c:v>-9.596988000000001</c:v>
                </c:pt>
                <c:pt idx="21059">
                  <c:v>-9.656598</c:v>
                </c:pt>
                <c:pt idx="21060">
                  <c:v>-9.711782</c:v>
                </c:pt>
                <c:pt idx="21061">
                  <c:v>-9.766887</c:v>
                </c:pt>
                <c:pt idx="21062">
                  <c:v>-9.823112</c:v>
                </c:pt>
                <c:pt idx="21063">
                  <c:v>-9.878142</c:v>
                </c:pt>
                <c:pt idx="21064">
                  <c:v>-9.956295</c:v>
                </c:pt>
                <c:pt idx="21065">
                  <c:v>-10.01337</c:v>
                </c:pt>
                <c:pt idx="21066">
                  <c:v>-10.03901</c:v>
                </c:pt>
                <c:pt idx="21067">
                  <c:v>-10.07462</c:v>
                </c:pt>
                <c:pt idx="21068">
                  <c:v>-10.13189</c:v>
                </c:pt>
                <c:pt idx="21069">
                  <c:v>-10.19041</c:v>
                </c:pt>
                <c:pt idx="21070">
                  <c:v>-10.25187</c:v>
                </c:pt>
                <c:pt idx="21071">
                  <c:v>-10.31279</c:v>
                </c:pt>
                <c:pt idx="21072">
                  <c:v>-10.38306</c:v>
                </c:pt>
                <c:pt idx="21073">
                  <c:v>-10.4464</c:v>
                </c:pt>
                <c:pt idx="21074">
                  <c:v>-10.51806</c:v>
                </c:pt>
                <c:pt idx="21075">
                  <c:v>-10.58581</c:v>
                </c:pt>
                <c:pt idx="21076">
                  <c:v>-10.64941</c:v>
                </c:pt>
                <c:pt idx="21077">
                  <c:v>-10.70078</c:v>
                </c:pt>
                <c:pt idx="21078">
                  <c:v>-10.76341</c:v>
                </c:pt>
                <c:pt idx="21079">
                  <c:v>-10.81857</c:v>
                </c:pt>
                <c:pt idx="21080">
                  <c:v>-10.88677</c:v>
                </c:pt>
                <c:pt idx="21081">
                  <c:v>-10.96039</c:v>
                </c:pt>
                <c:pt idx="21082">
                  <c:v>-11.02705</c:v>
                </c:pt>
                <c:pt idx="21083">
                  <c:v>-11.09894</c:v>
                </c:pt>
                <c:pt idx="21084">
                  <c:v>-11.17397</c:v>
                </c:pt>
                <c:pt idx="21085">
                  <c:v>-11.24236</c:v>
                </c:pt>
                <c:pt idx="21086">
                  <c:v>-11.3115</c:v>
                </c:pt>
                <c:pt idx="21087">
                  <c:v>-11.37916</c:v>
                </c:pt>
                <c:pt idx="21088">
                  <c:v>-11.43542</c:v>
                </c:pt>
                <c:pt idx="21089">
                  <c:v>-11.49057</c:v>
                </c:pt>
                <c:pt idx="21090">
                  <c:v>-11.53876</c:v>
                </c:pt>
                <c:pt idx="21091">
                  <c:v>-11.58363</c:v>
                </c:pt>
                <c:pt idx="21092">
                  <c:v>-11.64149</c:v>
                </c:pt>
                <c:pt idx="21093">
                  <c:v>-11.71007</c:v>
                </c:pt>
                <c:pt idx="21094">
                  <c:v>-11.78178</c:v>
                </c:pt>
                <c:pt idx="21095">
                  <c:v>-11.84513</c:v>
                </c:pt>
                <c:pt idx="21096">
                  <c:v>-11.90594</c:v>
                </c:pt>
                <c:pt idx="21097">
                  <c:v>-11.97129</c:v>
                </c:pt>
                <c:pt idx="21098">
                  <c:v>-12.04394</c:v>
                </c:pt>
                <c:pt idx="21099">
                  <c:v>-12.1104</c:v>
                </c:pt>
                <c:pt idx="21100">
                  <c:v>-12.1606</c:v>
                </c:pt>
                <c:pt idx="21101">
                  <c:v>-12.20788</c:v>
                </c:pt>
                <c:pt idx="21102">
                  <c:v>-12.25525</c:v>
                </c:pt>
                <c:pt idx="21103">
                  <c:v>-12.30665</c:v>
                </c:pt>
                <c:pt idx="21104">
                  <c:v>-12.36431</c:v>
                </c:pt>
                <c:pt idx="21105">
                  <c:v>-12.43818</c:v>
                </c:pt>
                <c:pt idx="21106">
                  <c:v>-12.50421</c:v>
                </c:pt>
                <c:pt idx="21107">
                  <c:v>-12.56673</c:v>
                </c:pt>
                <c:pt idx="21108">
                  <c:v>-12.62928</c:v>
                </c:pt>
                <c:pt idx="21109">
                  <c:v>-12.69021</c:v>
                </c:pt>
                <c:pt idx="21110">
                  <c:v>-12.75158</c:v>
                </c:pt>
                <c:pt idx="21111">
                  <c:v>-12.80798</c:v>
                </c:pt>
                <c:pt idx="21112">
                  <c:v>-12.86361</c:v>
                </c:pt>
                <c:pt idx="21113">
                  <c:v>-12.92588</c:v>
                </c:pt>
                <c:pt idx="21114">
                  <c:v>-13.0087</c:v>
                </c:pt>
                <c:pt idx="21115">
                  <c:v>-13.0851</c:v>
                </c:pt>
                <c:pt idx="21116">
                  <c:v>-13.16262</c:v>
                </c:pt>
                <c:pt idx="21117">
                  <c:v>-13.23472</c:v>
                </c:pt>
                <c:pt idx="21118">
                  <c:v>-13.28883</c:v>
                </c:pt>
                <c:pt idx="21119">
                  <c:v>-13.33468</c:v>
                </c:pt>
                <c:pt idx="21120">
                  <c:v>-13.37624</c:v>
                </c:pt>
                <c:pt idx="21121">
                  <c:v>-13.42879</c:v>
                </c:pt>
                <c:pt idx="21122">
                  <c:v>-13.47617</c:v>
                </c:pt>
                <c:pt idx="21123">
                  <c:v>-13.50544</c:v>
                </c:pt>
                <c:pt idx="21124">
                  <c:v>-13.54133</c:v>
                </c:pt>
                <c:pt idx="21125">
                  <c:v>-13.56681</c:v>
                </c:pt>
                <c:pt idx="21126">
                  <c:v>-13.61845</c:v>
                </c:pt>
                <c:pt idx="21127">
                  <c:v>-13.67382</c:v>
                </c:pt>
                <c:pt idx="21128">
                  <c:v>-13.74639</c:v>
                </c:pt>
                <c:pt idx="21129">
                  <c:v>-13.7874</c:v>
                </c:pt>
                <c:pt idx="21130">
                  <c:v>-13.81767</c:v>
                </c:pt>
                <c:pt idx="21131">
                  <c:v>-13.86035</c:v>
                </c:pt>
                <c:pt idx="21132">
                  <c:v>-13.91213</c:v>
                </c:pt>
                <c:pt idx="21133">
                  <c:v>-13.97256</c:v>
                </c:pt>
                <c:pt idx="21134">
                  <c:v>-14.00603</c:v>
                </c:pt>
                <c:pt idx="21135">
                  <c:v>-14.02974</c:v>
                </c:pt>
                <c:pt idx="21136">
                  <c:v>-14.07032</c:v>
                </c:pt>
                <c:pt idx="21137">
                  <c:v>-14.12371</c:v>
                </c:pt>
                <c:pt idx="21138">
                  <c:v>-14.17679</c:v>
                </c:pt>
                <c:pt idx="21139">
                  <c:v>-14.22901</c:v>
                </c:pt>
                <c:pt idx="21140">
                  <c:v>-14.29238</c:v>
                </c:pt>
                <c:pt idx="21141">
                  <c:v>-14.36447</c:v>
                </c:pt>
                <c:pt idx="21142">
                  <c:v>-14.43944</c:v>
                </c:pt>
                <c:pt idx="21143">
                  <c:v>-14.51114</c:v>
                </c:pt>
                <c:pt idx="21144">
                  <c:v>-14.56287</c:v>
                </c:pt>
                <c:pt idx="21145">
                  <c:v>-14.62502</c:v>
                </c:pt>
                <c:pt idx="21146">
                  <c:v>-14.68863</c:v>
                </c:pt>
                <c:pt idx="21147">
                  <c:v>-14.7452</c:v>
                </c:pt>
                <c:pt idx="21148">
                  <c:v>-14.82659</c:v>
                </c:pt>
                <c:pt idx="21149">
                  <c:v>-14.89369</c:v>
                </c:pt>
                <c:pt idx="21150">
                  <c:v>-14.95226</c:v>
                </c:pt>
                <c:pt idx="21151">
                  <c:v>-15.01291</c:v>
                </c:pt>
                <c:pt idx="21152">
                  <c:v>-15.07083</c:v>
                </c:pt>
                <c:pt idx="21153">
                  <c:v>-15.13597</c:v>
                </c:pt>
                <c:pt idx="21154">
                  <c:v>-15.19906</c:v>
                </c:pt>
                <c:pt idx="21155">
                  <c:v>-15.27107</c:v>
                </c:pt>
                <c:pt idx="21156">
                  <c:v>-15.29654</c:v>
                </c:pt>
                <c:pt idx="21157">
                  <c:v>-15.31542</c:v>
                </c:pt>
                <c:pt idx="21158">
                  <c:v>-15.35149</c:v>
                </c:pt>
                <c:pt idx="21159">
                  <c:v>-15.3953</c:v>
                </c:pt>
                <c:pt idx="21160">
                  <c:v>-15.46163</c:v>
                </c:pt>
                <c:pt idx="21161">
                  <c:v>-15.54896</c:v>
                </c:pt>
                <c:pt idx="21162">
                  <c:v>-15.61279</c:v>
                </c:pt>
                <c:pt idx="21163">
                  <c:v>-15.66976</c:v>
                </c:pt>
                <c:pt idx="21164">
                  <c:v>-15.6991</c:v>
                </c:pt>
                <c:pt idx="21165">
                  <c:v>-15.72573</c:v>
                </c:pt>
                <c:pt idx="21166">
                  <c:v>-15.76703</c:v>
                </c:pt>
                <c:pt idx="21167">
                  <c:v>-15.80989</c:v>
                </c:pt>
                <c:pt idx="21168">
                  <c:v>-15.8607</c:v>
                </c:pt>
                <c:pt idx="21169">
                  <c:v>-15.89336</c:v>
                </c:pt>
                <c:pt idx="21170">
                  <c:v>-15.92341</c:v>
                </c:pt>
                <c:pt idx="21171">
                  <c:v>-15.97605</c:v>
                </c:pt>
                <c:pt idx="21172">
                  <c:v>-16.03337</c:v>
                </c:pt>
                <c:pt idx="21173">
                  <c:v>-16.10286000000001</c:v>
                </c:pt>
                <c:pt idx="21174">
                  <c:v>-16.16904999999998</c:v>
                </c:pt>
                <c:pt idx="21175">
                  <c:v>-16.22495000000001</c:v>
                </c:pt>
                <c:pt idx="21176">
                  <c:v>-16.28788</c:v>
                </c:pt>
                <c:pt idx="21177">
                  <c:v>-16.35275</c:v>
                </c:pt>
                <c:pt idx="21178">
                  <c:v>-16.42039999999998</c:v>
                </c:pt>
                <c:pt idx="21179">
                  <c:v>-16.49613999999998</c:v>
                </c:pt>
                <c:pt idx="21180">
                  <c:v>-16.57884</c:v>
                </c:pt>
                <c:pt idx="21181">
                  <c:v>-16.65047</c:v>
                </c:pt>
                <c:pt idx="21182">
                  <c:v>-16.6992</c:v>
                </c:pt>
                <c:pt idx="21183">
                  <c:v>-16.74128</c:v>
                </c:pt>
                <c:pt idx="21184">
                  <c:v>-16.76606</c:v>
                </c:pt>
                <c:pt idx="21185">
                  <c:v>-16.79784</c:v>
                </c:pt>
                <c:pt idx="21186">
                  <c:v>-16.84302999999998</c:v>
                </c:pt>
                <c:pt idx="21187">
                  <c:v>-16.90796</c:v>
                </c:pt>
                <c:pt idx="21188">
                  <c:v>-16.96903999999998</c:v>
                </c:pt>
                <c:pt idx="21189">
                  <c:v>-17.02109</c:v>
                </c:pt>
                <c:pt idx="21190">
                  <c:v>-17.07373999999998</c:v>
                </c:pt>
                <c:pt idx="21191">
                  <c:v>-17.12430000000001</c:v>
                </c:pt>
                <c:pt idx="21192">
                  <c:v>-17.20560999999998</c:v>
                </c:pt>
                <c:pt idx="21193">
                  <c:v>-17.26918999999998</c:v>
                </c:pt>
                <c:pt idx="21194">
                  <c:v>-17.34103</c:v>
                </c:pt>
                <c:pt idx="21195">
                  <c:v>-17.37719999999999</c:v>
                </c:pt>
                <c:pt idx="21196">
                  <c:v>-17.39701000000001</c:v>
                </c:pt>
                <c:pt idx="21197">
                  <c:v>-17.44371999999997</c:v>
                </c:pt>
                <c:pt idx="21198">
                  <c:v>-17.51117000000001</c:v>
                </c:pt>
                <c:pt idx="21199">
                  <c:v>-17.58151999999998</c:v>
                </c:pt>
                <c:pt idx="21200">
                  <c:v>-17.65851999999999</c:v>
                </c:pt>
                <c:pt idx="21201">
                  <c:v>-17.73330999999999</c:v>
                </c:pt>
                <c:pt idx="21202">
                  <c:v>-17.79945</c:v>
                </c:pt>
                <c:pt idx="21203">
                  <c:v>-17.85576</c:v>
                </c:pt>
                <c:pt idx="21204">
                  <c:v>-17.91184000000001</c:v>
                </c:pt>
                <c:pt idx="21205">
                  <c:v>-17.92413</c:v>
                </c:pt>
                <c:pt idx="21206">
                  <c:v>-17.85305000000001</c:v>
                </c:pt>
                <c:pt idx="21207">
                  <c:v>-17.77921999999998</c:v>
                </c:pt>
                <c:pt idx="21208">
                  <c:v>-17.76466999999998</c:v>
                </c:pt>
                <c:pt idx="21209">
                  <c:v>-17.76078999999998</c:v>
                </c:pt>
                <c:pt idx="21210">
                  <c:v>-17.74209999999998</c:v>
                </c:pt>
                <c:pt idx="21211">
                  <c:v>-17.77076999999998</c:v>
                </c:pt>
                <c:pt idx="21212">
                  <c:v>-17.77131999999999</c:v>
                </c:pt>
                <c:pt idx="21213">
                  <c:v>-17.77383</c:v>
                </c:pt>
                <c:pt idx="21214">
                  <c:v>-17.80598000000001</c:v>
                </c:pt>
                <c:pt idx="21215">
                  <c:v>-17.82029</c:v>
                </c:pt>
                <c:pt idx="21216">
                  <c:v>-17.87285000000001</c:v>
                </c:pt>
                <c:pt idx="21217">
                  <c:v>-17.92812999999998</c:v>
                </c:pt>
                <c:pt idx="21218">
                  <c:v>-17.97868999999998</c:v>
                </c:pt>
                <c:pt idx="21219">
                  <c:v>-18.0104</c:v>
                </c:pt>
                <c:pt idx="21220">
                  <c:v>-18.06797</c:v>
                </c:pt>
                <c:pt idx="21221">
                  <c:v>-18.12413</c:v>
                </c:pt>
                <c:pt idx="21222">
                  <c:v>-18.18725999999999</c:v>
                </c:pt>
                <c:pt idx="21223">
                  <c:v>-18.22762</c:v>
                </c:pt>
                <c:pt idx="21224">
                  <c:v>-18.27970999999998</c:v>
                </c:pt>
                <c:pt idx="21225">
                  <c:v>-18.32172999999998</c:v>
                </c:pt>
                <c:pt idx="21226">
                  <c:v>-18.38023999999998</c:v>
                </c:pt>
                <c:pt idx="21227">
                  <c:v>-18.43516</c:v>
                </c:pt>
                <c:pt idx="21228">
                  <c:v>-18.48230999999997</c:v>
                </c:pt>
                <c:pt idx="21229">
                  <c:v>-18.53003</c:v>
                </c:pt>
                <c:pt idx="21230">
                  <c:v>-18.60349</c:v>
                </c:pt>
                <c:pt idx="21231">
                  <c:v>-18.65483000000001</c:v>
                </c:pt>
                <c:pt idx="21232">
                  <c:v>-18.71054</c:v>
                </c:pt>
                <c:pt idx="21233">
                  <c:v>-18.71714</c:v>
                </c:pt>
                <c:pt idx="21234">
                  <c:v>-18.67189000000001</c:v>
                </c:pt>
                <c:pt idx="21235">
                  <c:v>-18.67278999999998</c:v>
                </c:pt>
                <c:pt idx="21236">
                  <c:v>-18.67560999999998</c:v>
                </c:pt>
                <c:pt idx="21237">
                  <c:v>-18.71349</c:v>
                </c:pt>
                <c:pt idx="21238">
                  <c:v>-18.77818999999998</c:v>
                </c:pt>
                <c:pt idx="21239">
                  <c:v>-18.82847999999998</c:v>
                </c:pt>
                <c:pt idx="21240">
                  <c:v>-18.86253999999997</c:v>
                </c:pt>
                <c:pt idx="21241">
                  <c:v>-18.87403</c:v>
                </c:pt>
                <c:pt idx="21242">
                  <c:v>-18.9619</c:v>
                </c:pt>
                <c:pt idx="21243">
                  <c:v>-18.96501999999997</c:v>
                </c:pt>
                <c:pt idx="21244">
                  <c:v>-18.93854999999998</c:v>
                </c:pt>
                <c:pt idx="21245">
                  <c:v>-18.91535</c:v>
                </c:pt>
                <c:pt idx="21246">
                  <c:v>-18.96205999999998</c:v>
                </c:pt>
                <c:pt idx="21247">
                  <c:v>-19.00085000000001</c:v>
                </c:pt>
                <c:pt idx="21248">
                  <c:v>-19.04213999999998</c:v>
                </c:pt>
                <c:pt idx="21249">
                  <c:v>-19.07338</c:v>
                </c:pt>
                <c:pt idx="21250">
                  <c:v>-19.05121</c:v>
                </c:pt>
                <c:pt idx="21251">
                  <c:v>-18.99709</c:v>
                </c:pt>
                <c:pt idx="21252">
                  <c:v>-19.00141</c:v>
                </c:pt>
                <c:pt idx="21253">
                  <c:v>-19.03108</c:v>
                </c:pt>
                <c:pt idx="21254">
                  <c:v>-19.01781000000001</c:v>
                </c:pt>
                <c:pt idx="21255">
                  <c:v>-19.01982</c:v>
                </c:pt>
                <c:pt idx="21256">
                  <c:v>-19.07092</c:v>
                </c:pt>
                <c:pt idx="21257">
                  <c:v>-19.14909</c:v>
                </c:pt>
                <c:pt idx="21258">
                  <c:v>-19.24453999999998</c:v>
                </c:pt>
                <c:pt idx="21259">
                  <c:v>-19.32659999999998</c:v>
                </c:pt>
                <c:pt idx="21260">
                  <c:v>-19.42827999999998</c:v>
                </c:pt>
                <c:pt idx="21261">
                  <c:v>-19.4879</c:v>
                </c:pt>
                <c:pt idx="21262">
                  <c:v>-19.50733</c:v>
                </c:pt>
                <c:pt idx="21263">
                  <c:v>-19.52015</c:v>
                </c:pt>
                <c:pt idx="21264">
                  <c:v>-19.56858999999998</c:v>
                </c:pt>
                <c:pt idx="21265">
                  <c:v>-19.64548999999998</c:v>
                </c:pt>
                <c:pt idx="21266">
                  <c:v>-19.70819999999998</c:v>
                </c:pt>
                <c:pt idx="21267">
                  <c:v>-19.74342999999998</c:v>
                </c:pt>
                <c:pt idx="21268">
                  <c:v>-19.80773999999998</c:v>
                </c:pt>
                <c:pt idx="21269">
                  <c:v>-19.85981000000001</c:v>
                </c:pt>
                <c:pt idx="21270">
                  <c:v>-19.89434999999999</c:v>
                </c:pt>
                <c:pt idx="21271">
                  <c:v>-19.95784</c:v>
                </c:pt>
                <c:pt idx="21272">
                  <c:v>-20.03428</c:v>
                </c:pt>
                <c:pt idx="21273">
                  <c:v>-20.12566</c:v>
                </c:pt>
                <c:pt idx="21274">
                  <c:v>-20.22326</c:v>
                </c:pt>
                <c:pt idx="21275">
                  <c:v>-20.28563999999997</c:v>
                </c:pt>
                <c:pt idx="21276">
                  <c:v>-20.33354999999998</c:v>
                </c:pt>
                <c:pt idx="21277">
                  <c:v>-20.36463999999998</c:v>
                </c:pt>
                <c:pt idx="21278">
                  <c:v>-20.45572999999997</c:v>
                </c:pt>
                <c:pt idx="21279">
                  <c:v>-20.49153999999998</c:v>
                </c:pt>
                <c:pt idx="21280">
                  <c:v>-20.52161999999998</c:v>
                </c:pt>
                <c:pt idx="21281">
                  <c:v>-20.54755</c:v>
                </c:pt>
                <c:pt idx="21282">
                  <c:v>-20.5664</c:v>
                </c:pt>
                <c:pt idx="21283">
                  <c:v>-20.60308</c:v>
                </c:pt>
                <c:pt idx="21284">
                  <c:v>-20.65947</c:v>
                </c:pt>
                <c:pt idx="21285">
                  <c:v>-20.68361</c:v>
                </c:pt>
                <c:pt idx="21286">
                  <c:v>-20.74292</c:v>
                </c:pt>
                <c:pt idx="21287">
                  <c:v>-20.6967</c:v>
                </c:pt>
                <c:pt idx="21288">
                  <c:v>-20.83822999999999</c:v>
                </c:pt>
                <c:pt idx="21289">
                  <c:v>-20.8334</c:v>
                </c:pt>
                <c:pt idx="21290">
                  <c:v>-20.89036</c:v>
                </c:pt>
                <c:pt idx="21291">
                  <c:v>-20.93835999999999</c:v>
                </c:pt>
                <c:pt idx="21292">
                  <c:v>-21.00355</c:v>
                </c:pt>
                <c:pt idx="21293">
                  <c:v>-21.09084</c:v>
                </c:pt>
                <c:pt idx="21294">
                  <c:v>-21.15638999999999</c:v>
                </c:pt>
                <c:pt idx="21295">
                  <c:v>-21.27317</c:v>
                </c:pt>
                <c:pt idx="21296">
                  <c:v>-21.32219999999998</c:v>
                </c:pt>
                <c:pt idx="21297">
                  <c:v>-21.39964</c:v>
                </c:pt>
                <c:pt idx="21298">
                  <c:v>-21.42921999999998</c:v>
                </c:pt>
                <c:pt idx="21299">
                  <c:v>-21.52398000000001</c:v>
                </c:pt>
                <c:pt idx="21300">
                  <c:v>-21.57071999999998</c:v>
                </c:pt>
                <c:pt idx="21301">
                  <c:v>-21.69314</c:v>
                </c:pt>
                <c:pt idx="21302">
                  <c:v>-21.76695</c:v>
                </c:pt>
                <c:pt idx="21303">
                  <c:v>-21.81877</c:v>
                </c:pt>
                <c:pt idx="21304">
                  <c:v>-21.87594</c:v>
                </c:pt>
                <c:pt idx="21305">
                  <c:v>-21.94056999999998</c:v>
                </c:pt>
                <c:pt idx="21306">
                  <c:v>-22.04571999999998</c:v>
                </c:pt>
                <c:pt idx="21307">
                  <c:v>-22.04228999999998</c:v>
                </c:pt>
                <c:pt idx="21308">
                  <c:v>-22.1566</c:v>
                </c:pt>
                <c:pt idx="21309">
                  <c:v>-22.28875999999998</c:v>
                </c:pt>
                <c:pt idx="21310">
                  <c:v>-22.29559999999998</c:v>
                </c:pt>
                <c:pt idx="21311">
                  <c:v>-22.42238999999998</c:v>
                </c:pt>
                <c:pt idx="21312">
                  <c:v>-22.53111000000001</c:v>
                </c:pt>
                <c:pt idx="21313">
                  <c:v>-22.57703</c:v>
                </c:pt>
                <c:pt idx="21314">
                  <c:v>-22.70299</c:v>
                </c:pt>
                <c:pt idx="21315">
                  <c:v>-22.68220999999998</c:v>
                </c:pt>
                <c:pt idx="21316">
                  <c:v>-22.75187000000001</c:v>
                </c:pt>
                <c:pt idx="21317">
                  <c:v>-22.75121</c:v>
                </c:pt>
                <c:pt idx="21318">
                  <c:v>-22.72792</c:v>
                </c:pt>
                <c:pt idx="21319">
                  <c:v>-22.6892</c:v>
                </c:pt>
                <c:pt idx="21320">
                  <c:v>-22.67144</c:v>
                </c:pt>
                <c:pt idx="21321">
                  <c:v>-22.69065</c:v>
                </c:pt>
                <c:pt idx="21322">
                  <c:v>-22.70548999999998</c:v>
                </c:pt>
                <c:pt idx="21323">
                  <c:v>-22.75843999999998</c:v>
                </c:pt>
                <c:pt idx="21324">
                  <c:v>-22.81223999999998</c:v>
                </c:pt>
                <c:pt idx="21325">
                  <c:v>-22.90441999999998</c:v>
                </c:pt>
                <c:pt idx="21326">
                  <c:v>-22.98082999999998</c:v>
                </c:pt>
                <c:pt idx="21327">
                  <c:v>-23.04675999999998</c:v>
                </c:pt>
                <c:pt idx="21328">
                  <c:v>-23.08563999999997</c:v>
                </c:pt>
                <c:pt idx="21329">
                  <c:v>-23.12956</c:v>
                </c:pt>
                <c:pt idx="21330">
                  <c:v>-23.20760999999998</c:v>
                </c:pt>
                <c:pt idx="21331">
                  <c:v>-23.27891</c:v>
                </c:pt>
                <c:pt idx="21332">
                  <c:v>-23.24621999999998</c:v>
                </c:pt>
                <c:pt idx="21333">
                  <c:v>-23.22873999999997</c:v>
                </c:pt>
                <c:pt idx="21334">
                  <c:v>-23.25454999999998</c:v>
                </c:pt>
                <c:pt idx="21335">
                  <c:v>-23.30424</c:v>
                </c:pt>
                <c:pt idx="21336">
                  <c:v>-23.37368</c:v>
                </c:pt>
                <c:pt idx="21337">
                  <c:v>-23.46488</c:v>
                </c:pt>
                <c:pt idx="21338">
                  <c:v>-23.52872999999998</c:v>
                </c:pt>
                <c:pt idx="21339">
                  <c:v>-23.6221</c:v>
                </c:pt>
                <c:pt idx="21340">
                  <c:v>-23.69719</c:v>
                </c:pt>
                <c:pt idx="21341">
                  <c:v>-23.70351999999998</c:v>
                </c:pt>
                <c:pt idx="21342">
                  <c:v>-23.66340999999998</c:v>
                </c:pt>
                <c:pt idx="21343">
                  <c:v>-23.67712</c:v>
                </c:pt>
                <c:pt idx="21344">
                  <c:v>-23.74977999999998</c:v>
                </c:pt>
                <c:pt idx="21345">
                  <c:v>-23.76564999999998</c:v>
                </c:pt>
                <c:pt idx="21346">
                  <c:v>-23.82060999999998</c:v>
                </c:pt>
                <c:pt idx="21347">
                  <c:v>-23.89614999999998</c:v>
                </c:pt>
                <c:pt idx="21348">
                  <c:v>-23.88919999999998</c:v>
                </c:pt>
                <c:pt idx="21349">
                  <c:v>-23.90757</c:v>
                </c:pt>
                <c:pt idx="21350">
                  <c:v>-23.91582</c:v>
                </c:pt>
                <c:pt idx="21351">
                  <c:v>-23.93429</c:v>
                </c:pt>
                <c:pt idx="21352">
                  <c:v>-23.97551999999998</c:v>
                </c:pt>
                <c:pt idx="21353">
                  <c:v>-24.01568</c:v>
                </c:pt>
                <c:pt idx="21354">
                  <c:v>-24.04623999999998</c:v>
                </c:pt>
                <c:pt idx="21355">
                  <c:v>-24.08615</c:v>
                </c:pt>
                <c:pt idx="21356">
                  <c:v>-24.15783000000001</c:v>
                </c:pt>
                <c:pt idx="21357">
                  <c:v>-24.16484000000001</c:v>
                </c:pt>
                <c:pt idx="21358">
                  <c:v>-24.17939</c:v>
                </c:pt>
                <c:pt idx="21359">
                  <c:v>-24.22793</c:v>
                </c:pt>
                <c:pt idx="21360">
                  <c:v>-24.27961999999998</c:v>
                </c:pt>
                <c:pt idx="21361">
                  <c:v>-24.31601</c:v>
                </c:pt>
                <c:pt idx="21362">
                  <c:v>-24.37749000000001</c:v>
                </c:pt>
                <c:pt idx="21363">
                  <c:v>-24.47573999999997</c:v>
                </c:pt>
                <c:pt idx="21364">
                  <c:v>-24.55099999999999</c:v>
                </c:pt>
                <c:pt idx="21365">
                  <c:v>-24.55863999999998</c:v>
                </c:pt>
                <c:pt idx="21366">
                  <c:v>-24.57274999999997</c:v>
                </c:pt>
                <c:pt idx="21367">
                  <c:v>-24.6239</c:v>
                </c:pt>
                <c:pt idx="21368">
                  <c:v>-24.67011</c:v>
                </c:pt>
                <c:pt idx="21369">
                  <c:v>-24.72131999999998</c:v>
                </c:pt>
                <c:pt idx="21370">
                  <c:v>-24.73940999999999</c:v>
                </c:pt>
                <c:pt idx="21371">
                  <c:v>-24.78281999999998</c:v>
                </c:pt>
                <c:pt idx="21372">
                  <c:v>-24.86116000000001</c:v>
                </c:pt>
                <c:pt idx="21373">
                  <c:v>-24.94183</c:v>
                </c:pt>
                <c:pt idx="21374">
                  <c:v>-25.01383</c:v>
                </c:pt>
                <c:pt idx="21375">
                  <c:v>-25.08105</c:v>
                </c:pt>
                <c:pt idx="21376">
                  <c:v>-25.16695000000001</c:v>
                </c:pt>
                <c:pt idx="21377">
                  <c:v>-25.21189000000001</c:v>
                </c:pt>
                <c:pt idx="21378">
                  <c:v>-25.26669999999998</c:v>
                </c:pt>
                <c:pt idx="21379">
                  <c:v>-25.29399</c:v>
                </c:pt>
                <c:pt idx="21380">
                  <c:v>-25.29395999999999</c:v>
                </c:pt>
                <c:pt idx="21381">
                  <c:v>-25.35469000000001</c:v>
                </c:pt>
                <c:pt idx="21382">
                  <c:v>-25.42982999999998</c:v>
                </c:pt>
                <c:pt idx="21383">
                  <c:v>-25.50791</c:v>
                </c:pt>
                <c:pt idx="21384">
                  <c:v>-25.57835</c:v>
                </c:pt>
                <c:pt idx="21385">
                  <c:v>-25.64742</c:v>
                </c:pt>
                <c:pt idx="21386">
                  <c:v>-25.70317</c:v>
                </c:pt>
                <c:pt idx="21387">
                  <c:v>-25.74262999999997</c:v>
                </c:pt>
                <c:pt idx="21388">
                  <c:v>-25.79271999999997</c:v>
                </c:pt>
                <c:pt idx="21389">
                  <c:v>-25.8157</c:v>
                </c:pt>
                <c:pt idx="21390">
                  <c:v>-25.85785</c:v>
                </c:pt>
                <c:pt idx="21391">
                  <c:v>-25.91575999999998</c:v>
                </c:pt>
                <c:pt idx="21392">
                  <c:v>-25.97058</c:v>
                </c:pt>
                <c:pt idx="21393">
                  <c:v>-26.00669999999998</c:v>
                </c:pt>
                <c:pt idx="21394">
                  <c:v>-26.06552999999997</c:v>
                </c:pt>
                <c:pt idx="21395">
                  <c:v>-26.11174</c:v>
                </c:pt>
                <c:pt idx="21396">
                  <c:v>-26.16203999999998</c:v>
                </c:pt>
                <c:pt idx="21397">
                  <c:v>-26.23502999999998</c:v>
                </c:pt>
                <c:pt idx="21398">
                  <c:v>-26.31888000000001</c:v>
                </c:pt>
                <c:pt idx="21399">
                  <c:v>-26.41743</c:v>
                </c:pt>
                <c:pt idx="21400">
                  <c:v>-26.49282999999998</c:v>
                </c:pt>
                <c:pt idx="21401">
                  <c:v>-26.55951999999998</c:v>
                </c:pt>
                <c:pt idx="21402">
                  <c:v>-26.63348</c:v>
                </c:pt>
                <c:pt idx="21403">
                  <c:v>-26.72382</c:v>
                </c:pt>
                <c:pt idx="21404">
                  <c:v>-26.77499</c:v>
                </c:pt>
                <c:pt idx="21405">
                  <c:v>-26.71171</c:v>
                </c:pt>
                <c:pt idx="21406">
                  <c:v>-26.67598</c:v>
                </c:pt>
                <c:pt idx="21407">
                  <c:v>-26.67702</c:v>
                </c:pt>
                <c:pt idx="21408">
                  <c:v>-26.67491000000001</c:v>
                </c:pt>
                <c:pt idx="21409">
                  <c:v>-26.71530999999998</c:v>
                </c:pt>
                <c:pt idx="21410">
                  <c:v>-26.76853999999998</c:v>
                </c:pt>
                <c:pt idx="21411">
                  <c:v>-26.83148</c:v>
                </c:pt>
                <c:pt idx="21412">
                  <c:v>-26.87982</c:v>
                </c:pt>
                <c:pt idx="21413">
                  <c:v>-26.91006</c:v>
                </c:pt>
                <c:pt idx="21414">
                  <c:v>-26.88908999999999</c:v>
                </c:pt>
                <c:pt idx="21415">
                  <c:v>-26.88045999999999</c:v>
                </c:pt>
                <c:pt idx="21416">
                  <c:v>-26.90918999999998</c:v>
                </c:pt>
                <c:pt idx="21417">
                  <c:v>-26.96281999999998</c:v>
                </c:pt>
                <c:pt idx="21418">
                  <c:v>-27.01999000000001</c:v>
                </c:pt>
                <c:pt idx="21419">
                  <c:v>-27.08461999999998</c:v>
                </c:pt>
                <c:pt idx="21420">
                  <c:v>-27.11522</c:v>
                </c:pt>
                <c:pt idx="21421">
                  <c:v>-27.12698000000001</c:v>
                </c:pt>
                <c:pt idx="21422">
                  <c:v>-27.16012999999998</c:v>
                </c:pt>
                <c:pt idx="21423">
                  <c:v>-27.22042999999998</c:v>
                </c:pt>
                <c:pt idx="21424">
                  <c:v>-27.27126000000001</c:v>
                </c:pt>
                <c:pt idx="21425">
                  <c:v>-27.32913999999998</c:v>
                </c:pt>
                <c:pt idx="21426">
                  <c:v>-27.39341999999998</c:v>
                </c:pt>
                <c:pt idx="21427">
                  <c:v>-27.47516999999998</c:v>
                </c:pt>
                <c:pt idx="21428">
                  <c:v>-27.55021</c:v>
                </c:pt>
                <c:pt idx="21429">
                  <c:v>-27.64832999999998</c:v>
                </c:pt>
                <c:pt idx="21430">
                  <c:v>-27.74902999999998</c:v>
                </c:pt>
                <c:pt idx="21431">
                  <c:v>-27.83434</c:v>
                </c:pt>
                <c:pt idx="21432">
                  <c:v>-27.89317</c:v>
                </c:pt>
                <c:pt idx="21433">
                  <c:v>-27.97450999999998</c:v>
                </c:pt>
                <c:pt idx="21434">
                  <c:v>-28.01946999999999</c:v>
                </c:pt>
                <c:pt idx="21435">
                  <c:v>-28.04872999999997</c:v>
                </c:pt>
                <c:pt idx="21436">
                  <c:v>-28.09281</c:v>
                </c:pt>
                <c:pt idx="21437">
                  <c:v>-28.15246</c:v>
                </c:pt>
                <c:pt idx="21438">
                  <c:v>-28.17566</c:v>
                </c:pt>
                <c:pt idx="21439">
                  <c:v>-28.16653999999998</c:v>
                </c:pt>
                <c:pt idx="21440">
                  <c:v>-28.19535</c:v>
                </c:pt>
                <c:pt idx="21441">
                  <c:v>-28.24900999999998</c:v>
                </c:pt>
                <c:pt idx="21442">
                  <c:v>-28.29667999999998</c:v>
                </c:pt>
                <c:pt idx="21443">
                  <c:v>-28.32131</c:v>
                </c:pt>
                <c:pt idx="21444">
                  <c:v>-28.33121999999999</c:v>
                </c:pt>
                <c:pt idx="21445">
                  <c:v>-28.37104</c:v>
                </c:pt>
                <c:pt idx="21446">
                  <c:v>-28.4071</c:v>
                </c:pt>
                <c:pt idx="21447">
                  <c:v>-28.46835999999998</c:v>
                </c:pt>
                <c:pt idx="21448">
                  <c:v>-28.56035999999999</c:v>
                </c:pt>
                <c:pt idx="21449">
                  <c:v>-28.63729000000001</c:v>
                </c:pt>
                <c:pt idx="21450">
                  <c:v>-28.66922999999998</c:v>
                </c:pt>
                <c:pt idx="21451">
                  <c:v>-28.70951</c:v>
                </c:pt>
                <c:pt idx="21452">
                  <c:v>-28.74318999999998</c:v>
                </c:pt>
                <c:pt idx="21453">
                  <c:v>-28.73808</c:v>
                </c:pt>
                <c:pt idx="21454">
                  <c:v>-28.79213999999998</c:v>
                </c:pt>
                <c:pt idx="21455">
                  <c:v>-28.87416000000001</c:v>
                </c:pt>
                <c:pt idx="21456">
                  <c:v>-28.92901</c:v>
                </c:pt>
                <c:pt idx="21457">
                  <c:v>-28.98772999999997</c:v>
                </c:pt>
                <c:pt idx="21458">
                  <c:v>-29.04630999999998</c:v>
                </c:pt>
                <c:pt idx="21459">
                  <c:v>-29.09159</c:v>
                </c:pt>
                <c:pt idx="21460">
                  <c:v>-29.12749000000001</c:v>
                </c:pt>
                <c:pt idx="21461">
                  <c:v>-29.17734</c:v>
                </c:pt>
                <c:pt idx="21462">
                  <c:v>-29.24123999999998</c:v>
                </c:pt>
                <c:pt idx="21463">
                  <c:v>-29.29395999999999</c:v>
                </c:pt>
                <c:pt idx="21464">
                  <c:v>-29.35621</c:v>
                </c:pt>
                <c:pt idx="21465">
                  <c:v>-29.41822999999998</c:v>
                </c:pt>
                <c:pt idx="21466">
                  <c:v>-29.46049999999998</c:v>
                </c:pt>
                <c:pt idx="21467">
                  <c:v>-29.52638</c:v>
                </c:pt>
                <c:pt idx="21468">
                  <c:v>-29.61217</c:v>
                </c:pt>
                <c:pt idx="21469">
                  <c:v>-29.69163</c:v>
                </c:pt>
                <c:pt idx="21470">
                  <c:v>-29.74086</c:v>
                </c:pt>
                <c:pt idx="21471">
                  <c:v>-29.80479</c:v>
                </c:pt>
                <c:pt idx="21472">
                  <c:v>-29.83737000000001</c:v>
                </c:pt>
                <c:pt idx="21473">
                  <c:v>-29.8987</c:v>
                </c:pt>
                <c:pt idx="21474">
                  <c:v>-29.97478999999998</c:v>
                </c:pt>
                <c:pt idx="21475">
                  <c:v>-30.06281999999998</c:v>
                </c:pt>
                <c:pt idx="21476">
                  <c:v>-30.13949</c:v>
                </c:pt>
                <c:pt idx="21477">
                  <c:v>-30.18766</c:v>
                </c:pt>
                <c:pt idx="21478">
                  <c:v>-30.2554</c:v>
                </c:pt>
                <c:pt idx="21479">
                  <c:v>-30.33027</c:v>
                </c:pt>
                <c:pt idx="21480">
                  <c:v>-30.38482</c:v>
                </c:pt>
                <c:pt idx="21481">
                  <c:v>-30.44265999999998</c:v>
                </c:pt>
                <c:pt idx="21482">
                  <c:v>-30.43927</c:v>
                </c:pt>
                <c:pt idx="21483">
                  <c:v>-30.46702999999998</c:v>
                </c:pt>
                <c:pt idx="21484">
                  <c:v>-30.54111999999999</c:v>
                </c:pt>
                <c:pt idx="21485">
                  <c:v>-30.57668</c:v>
                </c:pt>
                <c:pt idx="21486">
                  <c:v>-30.58141999999998</c:v>
                </c:pt>
                <c:pt idx="21487">
                  <c:v>-30.62139000000001</c:v>
                </c:pt>
                <c:pt idx="21488">
                  <c:v>-30.64645</c:v>
                </c:pt>
                <c:pt idx="21489">
                  <c:v>-30.68881</c:v>
                </c:pt>
                <c:pt idx="21490">
                  <c:v>-30.72727</c:v>
                </c:pt>
                <c:pt idx="21491">
                  <c:v>-30.79017999999999</c:v>
                </c:pt>
                <c:pt idx="21492">
                  <c:v>-30.86422</c:v>
                </c:pt>
                <c:pt idx="21493">
                  <c:v>-30.91041999999998</c:v>
                </c:pt>
                <c:pt idx="21494">
                  <c:v>-30.95327999999999</c:v>
                </c:pt>
                <c:pt idx="21495">
                  <c:v>-31.01033999999999</c:v>
                </c:pt>
                <c:pt idx="21496">
                  <c:v>-31.04798</c:v>
                </c:pt>
                <c:pt idx="21497">
                  <c:v>-31.08224999999997</c:v>
                </c:pt>
                <c:pt idx="21498">
                  <c:v>-31.14753999999999</c:v>
                </c:pt>
                <c:pt idx="21499">
                  <c:v>-31.20055999999999</c:v>
                </c:pt>
                <c:pt idx="21500">
                  <c:v>-31.26574999999998</c:v>
                </c:pt>
                <c:pt idx="21501">
                  <c:v>-31.36628999999999</c:v>
                </c:pt>
                <c:pt idx="21502">
                  <c:v>-31.43687</c:v>
                </c:pt>
                <c:pt idx="21503">
                  <c:v>-31.48886999999998</c:v>
                </c:pt>
                <c:pt idx="21504">
                  <c:v>-31.53788000000001</c:v>
                </c:pt>
                <c:pt idx="21505">
                  <c:v>-31.60415000000001</c:v>
                </c:pt>
                <c:pt idx="21506">
                  <c:v>-31.70868999999998</c:v>
                </c:pt>
                <c:pt idx="21507">
                  <c:v>-31.74157999999998</c:v>
                </c:pt>
                <c:pt idx="21508">
                  <c:v>-31.78085</c:v>
                </c:pt>
                <c:pt idx="21509">
                  <c:v>-31.88002999999998</c:v>
                </c:pt>
                <c:pt idx="21510">
                  <c:v>-31.91787000000001</c:v>
                </c:pt>
                <c:pt idx="21511">
                  <c:v>-32.02303000000001</c:v>
                </c:pt>
                <c:pt idx="21512">
                  <c:v>-32.09365000000001</c:v>
                </c:pt>
                <c:pt idx="21513">
                  <c:v>-32.17268</c:v>
                </c:pt>
                <c:pt idx="21514">
                  <c:v>-32.22729000000001</c:v>
                </c:pt>
                <c:pt idx="21515">
                  <c:v>-32.27114</c:v>
                </c:pt>
                <c:pt idx="21516">
                  <c:v>-32.31093</c:v>
                </c:pt>
                <c:pt idx="21517">
                  <c:v>-32.36591000000001</c:v>
                </c:pt>
                <c:pt idx="21518">
                  <c:v>-32.4607</c:v>
                </c:pt>
                <c:pt idx="21519">
                  <c:v>-32.55555000000001</c:v>
                </c:pt>
                <c:pt idx="21520">
                  <c:v>-32.57842</c:v>
                </c:pt>
                <c:pt idx="21521">
                  <c:v>-32.64713000000001</c:v>
                </c:pt>
                <c:pt idx="21522">
                  <c:v>-32.71556000000001</c:v>
                </c:pt>
                <c:pt idx="21523">
                  <c:v>-32.72681000000001</c:v>
                </c:pt>
                <c:pt idx="21524">
                  <c:v>-32.74439</c:v>
                </c:pt>
                <c:pt idx="21525">
                  <c:v>-32.77325000000001</c:v>
                </c:pt>
                <c:pt idx="21526">
                  <c:v>-32.82795</c:v>
                </c:pt>
                <c:pt idx="21527">
                  <c:v>-32.92954</c:v>
                </c:pt>
                <c:pt idx="21528">
                  <c:v>-32.99181</c:v>
                </c:pt>
                <c:pt idx="21529">
                  <c:v>-33.02471000000001</c:v>
                </c:pt>
                <c:pt idx="21530">
                  <c:v>-33.07001</c:v>
                </c:pt>
                <c:pt idx="21531">
                  <c:v>-33.12257000000001</c:v>
                </c:pt>
                <c:pt idx="21532">
                  <c:v>-33.21729</c:v>
                </c:pt>
                <c:pt idx="21533">
                  <c:v>-33.29290000000001</c:v>
                </c:pt>
                <c:pt idx="21534">
                  <c:v>-33.35922</c:v>
                </c:pt>
                <c:pt idx="21535">
                  <c:v>-33.41819</c:v>
                </c:pt>
                <c:pt idx="21536">
                  <c:v>-33.51317</c:v>
                </c:pt>
                <c:pt idx="21537">
                  <c:v>-33.55728999999999</c:v>
                </c:pt>
                <c:pt idx="21538">
                  <c:v>-33.59221000000001</c:v>
                </c:pt>
                <c:pt idx="21539">
                  <c:v>-33.65521000000001</c:v>
                </c:pt>
                <c:pt idx="21540">
                  <c:v>-33.76456</c:v>
                </c:pt>
                <c:pt idx="21541">
                  <c:v>-33.8125</c:v>
                </c:pt>
                <c:pt idx="21542">
                  <c:v>-33.85480999999999</c:v>
                </c:pt>
                <c:pt idx="21543">
                  <c:v>-33.94131</c:v>
                </c:pt>
                <c:pt idx="21544">
                  <c:v>-34.02963000000001</c:v>
                </c:pt>
                <c:pt idx="21545">
                  <c:v>-34.03057000000001</c:v>
                </c:pt>
                <c:pt idx="21546">
                  <c:v>-34.07992</c:v>
                </c:pt>
                <c:pt idx="21547">
                  <c:v>-34.17344000000001</c:v>
                </c:pt>
                <c:pt idx="21548">
                  <c:v>-34.21892000000001</c:v>
                </c:pt>
                <c:pt idx="21549">
                  <c:v>-34.24890000000001</c:v>
                </c:pt>
                <c:pt idx="21550">
                  <c:v>-34.31207</c:v>
                </c:pt>
                <c:pt idx="21551">
                  <c:v>-34.40043</c:v>
                </c:pt>
                <c:pt idx="21552">
                  <c:v>-34.48549</c:v>
                </c:pt>
                <c:pt idx="21553">
                  <c:v>-34.50366</c:v>
                </c:pt>
                <c:pt idx="21554">
                  <c:v>-34.52588</c:v>
                </c:pt>
                <c:pt idx="21555">
                  <c:v>-34.55736</c:v>
                </c:pt>
                <c:pt idx="21556">
                  <c:v>-34.58900000000001</c:v>
                </c:pt>
                <c:pt idx="21557">
                  <c:v>-34.69516000000001</c:v>
                </c:pt>
                <c:pt idx="21558">
                  <c:v>-34.79642000000001</c:v>
                </c:pt>
                <c:pt idx="21559">
                  <c:v>-34.84756</c:v>
                </c:pt>
                <c:pt idx="21560">
                  <c:v>-34.86314</c:v>
                </c:pt>
                <c:pt idx="21561">
                  <c:v>-34.92399</c:v>
                </c:pt>
                <c:pt idx="21562">
                  <c:v>-35.02310000000001</c:v>
                </c:pt>
                <c:pt idx="21563">
                  <c:v>-35.07799</c:v>
                </c:pt>
                <c:pt idx="21564">
                  <c:v>-35.17418</c:v>
                </c:pt>
                <c:pt idx="21565">
                  <c:v>-35.24932000000001</c:v>
                </c:pt>
                <c:pt idx="21566">
                  <c:v>-35.23918000000001</c:v>
                </c:pt>
                <c:pt idx="21567">
                  <c:v>-35.21349</c:v>
                </c:pt>
                <c:pt idx="21568">
                  <c:v>-35.21269</c:v>
                </c:pt>
                <c:pt idx="21569">
                  <c:v>-35.27090000000001</c:v>
                </c:pt>
                <c:pt idx="21570">
                  <c:v>-35.34423</c:v>
                </c:pt>
                <c:pt idx="21571">
                  <c:v>-35.42285000000001</c:v>
                </c:pt>
                <c:pt idx="21572">
                  <c:v>-35.45359</c:v>
                </c:pt>
                <c:pt idx="21573">
                  <c:v>-35.49641000000001</c:v>
                </c:pt>
                <c:pt idx="21574">
                  <c:v>-35.57244</c:v>
                </c:pt>
                <c:pt idx="21575">
                  <c:v>-35.64993000000001</c:v>
                </c:pt>
                <c:pt idx="21576">
                  <c:v>-35.71958</c:v>
                </c:pt>
                <c:pt idx="21577">
                  <c:v>-35.77736</c:v>
                </c:pt>
                <c:pt idx="21578">
                  <c:v>-35.76641000000001</c:v>
                </c:pt>
                <c:pt idx="21579">
                  <c:v>-35.76153000000001</c:v>
                </c:pt>
                <c:pt idx="21580">
                  <c:v>-35.80579</c:v>
                </c:pt>
                <c:pt idx="21581">
                  <c:v>-35.89929</c:v>
                </c:pt>
                <c:pt idx="21582">
                  <c:v>-35.95657</c:v>
                </c:pt>
                <c:pt idx="21583">
                  <c:v>-35.92550000000001</c:v>
                </c:pt>
                <c:pt idx="21584">
                  <c:v>-35.92952000000001</c:v>
                </c:pt>
                <c:pt idx="21585">
                  <c:v>-35.94896</c:v>
                </c:pt>
                <c:pt idx="21586">
                  <c:v>-35.99841000000001</c:v>
                </c:pt>
                <c:pt idx="21587">
                  <c:v>-36.06075000000001</c:v>
                </c:pt>
                <c:pt idx="21588">
                  <c:v>-36.16339000000001</c:v>
                </c:pt>
                <c:pt idx="21589">
                  <c:v>-36.22331000000001</c:v>
                </c:pt>
                <c:pt idx="21590">
                  <c:v>-36.28031000000001</c:v>
                </c:pt>
                <c:pt idx="21591">
                  <c:v>-36.29293000000001</c:v>
                </c:pt>
                <c:pt idx="21592">
                  <c:v>-36.33303</c:v>
                </c:pt>
                <c:pt idx="21593">
                  <c:v>-36.40044</c:v>
                </c:pt>
                <c:pt idx="21594">
                  <c:v>-36.45853</c:v>
                </c:pt>
                <c:pt idx="21595">
                  <c:v>-36.45819</c:v>
                </c:pt>
                <c:pt idx="21596">
                  <c:v>-36.51109</c:v>
                </c:pt>
                <c:pt idx="21597">
                  <c:v>-36.51915</c:v>
                </c:pt>
                <c:pt idx="21598">
                  <c:v>-36.53034</c:v>
                </c:pt>
                <c:pt idx="21599">
                  <c:v>-36.56310000000001</c:v>
                </c:pt>
                <c:pt idx="21600">
                  <c:v>-36.62386</c:v>
                </c:pt>
                <c:pt idx="21601">
                  <c:v>-36.70938</c:v>
                </c:pt>
                <c:pt idx="21602">
                  <c:v>-36.71592000000001</c:v>
                </c:pt>
                <c:pt idx="21603">
                  <c:v>-36.69971000000001</c:v>
                </c:pt>
                <c:pt idx="21604">
                  <c:v>-36.73079000000001</c:v>
                </c:pt>
                <c:pt idx="21605">
                  <c:v>-36.76062</c:v>
                </c:pt>
                <c:pt idx="21606">
                  <c:v>-36.85438</c:v>
                </c:pt>
                <c:pt idx="21607">
                  <c:v>-36.91721</c:v>
                </c:pt>
                <c:pt idx="21608">
                  <c:v>-36.95434</c:v>
                </c:pt>
                <c:pt idx="21609">
                  <c:v>-36.96003</c:v>
                </c:pt>
                <c:pt idx="21610">
                  <c:v>-37.00137</c:v>
                </c:pt>
                <c:pt idx="21611">
                  <c:v>-37.02568</c:v>
                </c:pt>
                <c:pt idx="21612">
                  <c:v>-37.04081</c:v>
                </c:pt>
                <c:pt idx="21613">
                  <c:v>-37.13465</c:v>
                </c:pt>
                <c:pt idx="21614">
                  <c:v>-37.18576</c:v>
                </c:pt>
                <c:pt idx="21615">
                  <c:v>-37.16871000000001</c:v>
                </c:pt>
                <c:pt idx="21616">
                  <c:v>-37.20175000000001</c:v>
                </c:pt>
                <c:pt idx="21617">
                  <c:v>-37.35182999999999</c:v>
                </c:pt>
                <c:pt idx="21618">
                  <c:v>-37.41896000000001</c:v>
                </c:pt>
                <c:pt idx="21619">
                  <c:v>-37.38783999999999</c:v>
                </c:pt>
                <c:pt idx="21620">
                  <c:v>-37.43449</c:v>
                </c:pt>
                <c:pt idx="21621">
                  <c:v>-37.44114</c:v>
                </c:pt>
                <c:pt idx="21622">
                  <c:v>-37.52225000000001</c:v>
                </c:pt>
                <c:pt idx="21623">
                  <c:v>-37.53457</c:v>
                </c:pt>
                <c:pt idx="21624">
                  <c:v>-37.65001</c:v>
                </c:pt>
                <c:pt idx="21625">
                  <c:v>-37.78202</c:v>
                </c:pt>
                <c:pt idx="21626">
                  <c:v>-37.87112</c:v>
                </c:pt>
                <c:pt idx="21627">
                  <c:v>-37.87845</c:v>
                </c:pt>
                <c:pt idx="21628">
                  <c:v>-37.99427</c:v>
                </c:pt>
                <c:pt idx="21629">
                  <c:v>-38.14198</c:v>
                </c:pt>
                <c:pt idx="21630">
                  <c:v>-38.0769</c:v>
                </c:pt>
                <c:pt idx="21631">
                  <c:v>-38.14283000000001</c:v>
                </c:pt>
                <c:pt idx="21632">
                  <c:v>-38.23782000000001</c:v>
                </c:pt>
                <c:pt idx="21633">
                  <c:v>-38.16216000000001</c:v>
                </c:pt>
                <c:pt idx="21634">
                  <c:v>-38.32393000000001</c:v>
                </c:pt>
                <c:pt idx="21635">
                  <c:v>-38.50216</c:v>
                </c:pt>
                <c:pt idx="21636">
                  <c:v>-38.53700000000001</c:v>
                </c:pt>
                <c:pt idx="21637">
                  <c:v>-38.62187</c:v>
                </c:pt>
                <c:pt idx="21638">
                  <c:v>-38.74001000000001</c:v>
                </c:pt>
                <c:pt idx="21639">
                  <c:v>-38.62006</c:v>
                </c:pt>
                <c:pt idx="21640">
                  <c:v>-38.70311000000001</c:v>
                </c:pt>
                <c:pt idx="21641">
                  <c:v>-38.81703</c:v>
                </c:pt>
                <c:pt idx="21642">
                  <c:v>-38.91519</c:v>
                </c:pt>
                <c:pt idx="21643">
                  <c:v>-38.90042</c:v>
                </c:pt>
                <c:pt idx="21644">
                  <c:v>-39.04374</c:v>
                </c:pt>
                <c:pt idx="21645">
                  <c:v>-39.13423</c:v>
                </c:pt>
                <c:pt idx="21646">
                  <c:v>-39.11333000000001</c:v>
                </c:pt>
                <c:pt idx="21647">
                  <c:v>-39.15729</c:v>
                </c:pt>
                <c:pt idx="21648">
                  <c:v>-39.15163</c:v>
                </c:pt>
                <c:pt idx="21649">
                  <c:v>-39.23001000000001</c:v>
                </c:pt>
                <c:pt idx="21650">
                  <c:v>-39.48866</c:v>
                </c:pt>
                <c:pt idx="21651">
                  <c:v>-39.53925</c:v>
                </c:pt>
                <c:pt idx="21652">
                  <c:v>-39.62659000000001</c:v>
                </c:pt>
                <c:pt idx="21653">
                  <c:v>-39.58052</c:v>
                </c:pt>
                <c:pt idx="21654">
                  <c:v>-39.63528</c:v>
                </c:pt>
                <c:pt idx="21655">
                  <c:v>-39.76254000000001</c:v>
                </c:pt>
                <c:pt idx="21656">
                  <c:v>-39.83411</c:v>
                </c:pt>
                <c:pt idx="21657">
                  <c:v>-39.78222</c:v>
                </c:pt>
                <c:pt idx="21658">
                  <c:v>-40.12808000000001</c:v>
                </c:pt>
                <c:pt idx="21659">
                  <c:v>-40.04145</c:v>
                </c:pt>
                <c:pt idx="21660">
                  <c:v>-40.08039</c:v>
                </c:pt>
                <c:pt idx="21661">
                  <c:v>-39.99740000000001</c:v>
                </c:pt>
                <c:pt idx="21662">
                  <c:v>-39.98783</c:v>
                </c:pt>
                <c:pt idx="21663">
                  <c:v>-40.09590000000001</c:v>
                </c:pt>
                <c:pt idx="21664">
                  <c:v>-40.23679000000001</c:v>
                </c:pt>
                <c:pt idx="21665">
                  <c:v>-40.32091000000001</c:v>
                </c:pt>
                <c:pt idx="21666">
                  <c:v>-40.41452</c:v>
                </c:pt>
                <c:pt idx="21667">
                  <c:v>-40.46795</c:v>
                </c:pt>
                <c:pt idx="21668">
                  <c:v>-40.46120000000001</c:v>
                </c:pt>
                <c:pt idx="21669">
                  <c:v>-40.51357</c:v>
                </c:pt>
                <c:pt idx="21670">
                  <c:v>-40.569</c:v>
                </c:pt>
                <c:pt idx="21671">
                  <c:v>-40.72887000000001</c:v>
                </c:pt>
                <c:pt idx="21672">
                  <c:v>-40.92801000000001</c:v>
                </c:pt>
                <c:pt idx="21673">
                  <c:v>-40.77936000000001</c:v>
                </c:pt>
                <c:pt idx="21674">
                  <c:v>-40.68519000000001</c:v>
                </c:pt>
                <c:pt idx="21675">
                  <c:v>-41.00797</c:v>
                </c:pt>
                <c:pt idx="21676">
                  <c:v>-41.00675000000001</c:v>
                </c:pt>
                <c:pt idx="21677">
                  <c:v>-41.01373</c:v>
                </c:pt>
                <c:pt idx="21678">
                  <c:v>-41.17892000000001</c:v>
                </c:pt>
                <c:pt idx="21679">
                  <c:v>-40.99176000000001</c:v>
                </c:pt>
                <c:pt idx="21680">
                  <c:v>-41.16105</c:v>
                </c:pt>
                <c:pt idx="21681">
                  <c:v>-41.25073000000001</c:v>
                </c:pt>
                <c:pt idx="21682">
                  <c:v>-41.31252000000001</c:v>
                </c:pt>
                <c:pt idx="21683">
                  <c:v>-41.43262</c:v>
                </c:pt>
                <c:pt idx="21684">
                  <c:v>-41.48811000000001</c:v>
                </c:pt>
                <c:pt idx="21685">
                  <c:v>-41.49807000000001</c:v>
                </c:pt>
                <c:pt idx="21686">
                  <c:v>-41.61775</c:v>
                </c:pt>
                <c:pt idx="21687">
                  <c:v>-41.59811000000001</c:v>
                </c:pt>
                <c:pt idx="21688">
                  <c:v>-41.64639000000001</c:v>
                </c:pt>
                <c:pt idx="21689">
                  <c:v>-41.79022000000001</c:v>
                </c:pt>
                <c:pt idx="21690">
                  <c:v>-41.85346</c:v>
                </c:pt>
                <c:pt idx="21691">
                  <c:v>-41.9684</c:v>
                </c:pt>
                <c:pt idx="21692">
                  <c:v>-42.00359</c:v>
                </c:pt>
                <c:pt idx="21693">
                  <c:v>-42.09837000000001</c:v>
                </c:pt>
                <c:pt idx="21694">
                  <c:v>-42.10361</c:v>
                </c:pt>
                <c:pt idx="21695">
                  <c:v>-42.17285000000001</c:v>
                </c:pt>
                <c:pt idx="21696">
                  <c:v>-42.14574000000001</c:v>
                </c:pt>
                <c:pt idx="21697">
                  <c:v>-42.1595</c:v>
                </c:pt>
                <c:pt idx="21698">
                  <c:v>-42.30979</c:v>
                </c:pt>
                <c:pt idx="21699">
                  <c:v>-42.41347</c:v>
                </c:pt>
                <c:pt idx="21700">
                  <c:v>-42.43661</c:v>
                </c:pt>
                <c:pt idx="21701">
                  <c:v>-42.46182</c:v>
                </c:pt>
                <c:pt idx="21702">
                  <c:v>-42.57041</c:v>
                </c:pt>
                <c:pt idx="21703">
                  <c:v>-42.66230000000001</c:v>
                </c:pt>
                <c:pt idx="21704">
                  <c:v>-42.63292000000001</c:v>
                </c:pt>
                <c:pt idx="21705">
                  <c:v>-42.72817000000001</c:v>
                </c:pt>
                <c:pt idx="21706">
                  <c:v>-42.86983</c:v>
                </c:pt>
                <c:pt idx="21707">
                  <c:v>-42.86640000000001</c:v>
                </c:pt>
                <c:pt idx="21708">
                  <c:v>-42.93787</c:v>
                </c:pt>
                <c:pt idx="21709">
                  <c:v>-42.97454</c:v>
                </c:pt>
                <c:pt idx="21710">
                  <c:v>-43.06975000000001</c:v>
                </c:pt>
                <c:pt idx="21711">
                  <c:v>-43.12799000000001</c:v>
                </c:pt>
                <c:pt idx="21712">
                  <c:v>-43.26592000000001</c:v>
                </c:pt>
                <c:pt idx="21713">
                  <c:v>-43.32380000000001</c:v>
                </c:pt>
                <c:pt idx="21714">
                  <c:v>-43.34031</c:v>
                </c:pt>
                <c:pt idx="21715">
                  <c:v>-43.40163</c:v>
                </c:pt>
                <c:pt idx="21716">
                  <c:v>-43.49239000000001</c:v>
                </c:pt>
                <c:pt idx="21717">
                  <c:v>-43.64922</c:v>
                </c:pt>
                <c:pt idx="21718">
                  <c:v>-43.68102</c:v>
                </c:pt>
                <c:pt idx="21719">
                  <c:v>-43.64045</c:v>
                </c:pt>
                <c:pt idx="21720">
                  <c:v>-43.66370000000001</c:v>
                </c:pt>
                <c:pt idx="21721">
                  <c:v>-43.79187</c:v>
                </c:pt>
                <c:pt idx="21722">
                  <c:v>-43.9313</c:v>
                </c:pt>
                <c:pt idx="21723">
                  <c:v>-43.91518000000001</c:v>
                </c:pt>
                <c:pt idx="21724">
                  <c:v>-43.94921</c:v>
                </c:pt>
                <c:pt idx="21725">
                  <c:v>-43.98617</c:v>
                </c:pt>
                <c:pt idx="21726">
                  <c:v>-44.12317000000001</c:v>
                </c:pt>
                <c:pt idx="21727">
                  <c:v>-44.24068</c:v>
                </c:pt>
                <c:pt idx="21728">
                  <c:v>-44.3139</c:v>
                </c:pt>
                <c:pt idx="21729">
                  <c:v>-44.35247</c:v>
                </c:pt>
                <c:pt idx="21730">
                  <c:v>-44.35114</c:v>
                </c:pt>
                <c:pt idx="21731">
                  <c:v>-44.41422</c:v>
                </c:pt>
                <c:pt idx="21732">
                  <c:v>-44.48439</c:v>
                </c:pt>
                <c:pt idx="21733">
                  <c:v>-44.54048</c:v>
                </c:pt>
                <c:pt idx="21734">
                  <c:v>-44.59479</c:v>
                </c:pt>
                <c:pt idx="21735">
                  <c:v>-44.65265</c:v>
                </c:pt>
                <c:pt idx="21736">
                  <c:v>-44.72604000000001</c:v>
                </c:pt>
                <c:pt idx="21737">
                  <c:v>-44.80166999999999</c:v>
                </c:pt>
                <c:pt idx="21738">
                  <c:v>-44.84178</c:v>
                </c:pt>
                <c:pt idx="21739">
                  <c:v>-44.89245000000001</c:v>
                </c:pt>
                <c:pt idx="21740">
                  <c:v>-44.9311</c:v>
                </c:pt>
                <c:pt idx="21741">
                  <c:v>-44.96525000000001</c:v>
                </c:pt>
                <c:pt idx="21742">
                  <c:v>-45.0583</c:v>
                </c:pt>
                <c:pt idx="21743">
                  <c:v>-45.13959000000001</c:v>
                </c:pt>
                <c:pt idx="21744">
                  <c:v>-45.19617000000001</c:v>
                </c:pt>
                <c:pt idx="21745">
                  <c:v>-45.23311000000001</c:v>
                </c:pt>
                <c:pt idx="21746">
                  <c:v>-45.31108999999999</c:v>
                </c:pt>
                <c:pt idx="21747">
                  <c:v>-45.3709</c:v>
                </c:pt>
                <c:pt idx="21748">
                  <c:v>-45.43789</c:v>
                </c:pt>
                <c:pt idx="21749">
                  <c:v>-45.47394000000001</c:v>
                </c:pt>
                <c:pt idx="21750">
                  <c:v>-45.51686</c:v>
                </c:pt>
                <c:pt idx="21751">
                  <c:v>-45.59323000000001</c:v>
                </c:pt>
                <c:pt idx="21752">
                  <c:v>-45.66924</c:v>
                </c:pt>
                <c:pt idx="21753">
                  <c:v>-45.74347</c:v>
                </c:pt>
                <c:pt idx="21754">
                  <c:v>-45.83723</c:v>
                </c:pt>
                <c:pt idx="21755">
                  <c:v>-45.91241</c:v>
                </c:pt>
                <c:pt idx="21756">
                  <c:v>-45.95312000000001</c:v>
                </c:pt>
                <c:pt idx="21757">
                  <c:v>-45.98663</c:v>
                </c:pt>
                <c:pt idx="21758">
                  <c:v>-46.04570000000001</c:v>
                </c:pt>
                <c:pt idx="21759">
                  <c:v>-46.11152000000001</c:v>
                </c:pt>
                <c:pt idx="21760">
                  <c:v>-46.17068</c:v>
                </c:pt>
                <c:pt idx="21761">
                  <c:v>-46.24949</c:v>
                </c:pt>
                <c:pt idx="21762">
                  <c:v>-46.28292000000001</c:v>
                </c:pt>
                <c:pt idx="21763">
                  <c:v>-46.35912</c:v>
                </c:pt>
                <c:pt idx="21764">
                  <c:v>-46.45228</c:v>
                </c:pt>
                <c:pt idx="21765">
                  <c:v>-46.47598</c:v>
                </c:pt>
                <c:pt idx="21766">
                  <c:v>-46.56004</c:v>
                </c:pt>
                <c:pt idx="21767">
                  <c:v>-46.62963000000001</c:v>
                </c:pt>
                <c:pt idx="21768">
                  <c:v>-46.68034</c:v>
                </c:pt>
                <c:pt idx="21769">
                  <c:v>-46.75364</c:v>
                </c:pt>
                <c:pt idx="21770">
                  <c:v>-46.83347</c:v>
                </c:pt>
                <c:pt idx="21771">
                  <c:v>-46.87772</c:v>
                </c:pt>
                <c:pt idx="21772">
                  <c:v>-46.93199</c:v>
                </c:pt>
                <c:pt idx="21773">
                  <c:v>-46.97767</c:v>
                </c:pt>
                <c:pt idx="21774">
                  <c:v>-47.00184</c:v>
                </c:pt>
                <c:pt idx="21775">
                  <c:v>-47.08958000000001</c:v>
                </c:pt>
                <c:pt idx="21776">
                  <c:v>-47.14123</c:v>
                </c:pt>
                <c:pt idx="21777">
                  <c:v>-47.18498</c:v>
                </c:pt>
                <c:pt idx="21778">
                  <c:v>-47.23500000000001</c:v>
                </c:pt>
                <c:pt idx="21779">
                  <c:v>-47.29675000000001</c:v>
                </c:pt>
                <c:pt idx="21780">
                  <c:v>-47.33505</c:v>
                </c:pt>
                <c:pt idx="21781">
                  <c:v>-47.37428</c:v>
                </c:pt>
                <c:pt idx="21782">
                  <c:v>-47.46569</c:v>
                </c:pt>
                <c:pt idx="21783">
                  <c:v>-47.51885</c:v>
                </c:pt>
                <c:pt idx="21784">
                  <c:v>-47.56289</c:v>
                </c:pt>
                <c:pt idx="21785">
                  <c:v>-47.59024</c:v>
                </c:pt>
                <c:pt idx="21786">
                  <c:v>-47.62485</c:v>
                </c:pt>
                <c:pt idx="21787">
                  <c:v>-47.65547</c:v>
                </c:pt>
                <c:pt idx="21788">
                  <c:v>-47.73586</c:v>
                </c:pt>
                <c:pt idx="21789">
                  <c:v>-47.80917</c:v>
                </c:pt>
                <c:pt idx="21790">
                  <c:v>-47.84791</c:v>
                </c:pt>
                <c:pt idx="21791">
                  <c:v>-47.92528</c:v>
                </c:pt>
                <c:pt idx="21792">
                  <c:v>-47.97802</c:v>
                </c:pt>
                <c:pt idx="21793">
                  <c:v>-48.05733</c:v>
                </c:pt>
                <c:pt idx="21794">
                  <c:v>-48.10246</c:v>
                </c:pt>
                <c:pt idx="21795">
                  <c:v>-48.16529000000001</c:v>
                </c:pt>
                <c:pt idx="21796">
                  <c:v>-48.24793000000001</c:v>
                </c:pt>
                <c:pt idx="21797">
                  <c:v>-48.29634000000001</c:v>
                </c:pt>
                <c:pt idx="21798">
                  <c:v>-48.36412</c:v>
                </c:pt>
                <c:pt idx="21799">
                  <c:v>-48.43067</c:v>
                </c:pt>
                <c:pt idx="21800">
                  <c:v>-48.49420000000001</c:v>
                </c:pt>
                <c:pt idx="21801">
                  <c:v>-48.54153</c:v>
                </c:pt>
                <c:pt idx="21802">
                  <c:v>-48.60779</c:v>
                </c:pt>
                <c:pt idx="21803">
                  <c:v>-48.66477000000001</c:v>
                </c:pt>
                <c:pt idx="21804">
                  <c:v>-48.71747</c:v>
                </c:pt>
                <c:pt idx="21805">
                  <c:v>-48.76496</c:v>
                </c:pt>
                <c:pt idx="21806">
                  <c:v>-48.82191</c:v>
                </c:pt>
                <c:pt idx="21807">
                  <c:v>-48.87442</c:v>
                </c:pt>
                <c:pt idx="21808">
                  <c:v>-48.92875000000001</c:v>
                </c:pt>
                <c:pt idx="21809">
                  <c:v>-49.00817000000001</c:v>
                </c:pt>
                <c:pt idx="21810">
                  <c:v>-49.08095</c:v>
                </c:pt>
                <c:pt idx="21811">
                  <c:v>-49.13417000000001</c:v>
                </c:pt>
                <c:pt idx="21812">
                  <c:v>-49.18064</c:v>
                </c:pt>
                <c:pt idx="21813">
                  <c:v>-49.22586000000001</c:v>
                </c:pt>
                <c:pt idx="21814">
                  <c:v>-49.26783000000001</c:v>
                </c:pt>
                <c:pt idx="21815">
                  <c:v>-49.32394</c:v>
                </c:pt>
                <c:pt idx="21816">
                  <c:v>-49.37603</c:v>
                </c:pt>
                <c:pt idx="21817">
                  <c:v>-49.44178</c:v>
                </c:pt>
                <c:pt idx="21818">
                  <c:v>-49.46626000000001</c:v>
                </c:pt>
                <c:pt idx="21819">
                  <c:v>-49.51752</c:v>
                </c:pt>
                <c:pt idx="21820">
                  <c:v>-49.61939</c:v>
                </c:pt>
                <c:pt idx="21821">
                  <c:v>-49.68491</c:v>
                </c:pt>
                <c:pt idx="21822">
                  <c:v>-49.72557000000001</c:v>
                </c:pt>
                <c:pt idx="21823">
                  <c:v>-49.78431000000001</c:v>
                </c:pt>
                <c:pt idx="21824">
                  <c:v>-49.85257</c:v>
                </c:pt>
                <c:pt idx="21825">
                  <c:v>-49.91041</c:v>
                </c:pt>
                <c:pt idx="21826">
                  <c:v>-49.96188</c:v>
                </c:pt>
                <c:pt idx="21827">
                  <c:v>-50.00514000000001</c:v>
                </c:pt>
                <c:pt idx="21828">
                  <c:v>-50.04782</c:v>
                </c:pt>
                <c:pt idx="21829">
                  <c:v>-50.08887</c:v>
                </c:pt>
                <c:pt idx="21830">
                  <c:v>-50.13982</c:v>
                </c:pt>
                <c:pt idx="21831">
                  <c:v>-50.16326</c:v>
                </c:pt>
                <c:pt idx="21832">
                  <c:v>-50.20554000000001</c:v>
                </c:pt>
                <c:pt idx="21833">
                  <c:v>-50.25064</c:v>
                </c:pt>
                <c:pt idx="21834">
                  <c:v>-50.29803000000001</c:v>
                </c:pt>
                <c:pt idx="21835">
                  <c:v>-50.36363</c:v>
                </c:pt>
                <c:pt idx="21836">
                  <c:v>-50.42544</c:v>
                </c:pt>
                <c:pt idx="21837">
                  <c:v>-50.51468999999999</c:v>
                </c:pt>
                <c:pt idx="21838">
                  <c:v>-50.56935000000001</c:v>
                </c:pt>
                <c:pt idx="21839">
                  <c:v>-50.61526000000001</c:v>
                </c:pt>
                <c:pt idx="21840">
                  <c:v>-50.67978</c:v>
                </c:pt>
                <c:pt idx="21841">
                  <c:v>-50.76883000000001</c:v>
                </c:pt>
                <c:pt idx="21842">
                  <c:v>-50.79229000000001</c:v>
                </c:pt>
                <c:pt idx="21843">
                  <c:v>-50.79718000000001</c:v>
                </c:pt>
                <c:pt idx="21844">
                  <c:v>-50.82643</c:v>
                </c:pt>
                <c:pt idx="21845">
                  <c:v>-50.84879</c:v>
                </c:pt>
                <c:pt idx="21846">
                  <c:v>-50.88313</c:v>
                </c:pt>
                <c:pt idx="21847">
                  <c:v>-50.90506000000001</c:v>
                </c:pt>
                <c:pt idx="21848">
                  <c:v>-50.92358</c:v>
                </c:pt>
                <c:pt idx="21849">
                  <c:v>-50.95771</c:v>
                </c:pt>
                <c:pt idx="21850">
                  <c:v>-51.0</c:v>
                </c:pt>
                <c:pt idx="21851">
                  <c:v>-51.06435000000001</c:v>
                </c:pt>
                <c:pt idx="21852">
                  <c:v>-51.13068000000001</c:v>
                </c:pt>
                <c:pt idx="21853">
                  <c:v>-51.19886</c:v>
                </c:pt>
                <c:pt idx="21854">
                  <c:v>-51.24271000000001</c:v>
                </c:pt>
                <c:pt idx="21855">
                  <c:v>-51.32446</c:v>
                </c:pt>
                <c:pt idx="21856">
                  <c:v>-51.36607</c:v>
                </c:pt>
                <c:pt idx="21857">
                  <c:v>-51.42459</c:v>
                </c:pt>
                <c:pt idx="21858">
                  <c:v>-51.48267</c:v>
                </c:pt>
                <c:pt idx="21859">
                  <c:v>-51.53949</c:v>
                </c:pt>
                <c:pt idx="21860">
                  <c:v>-51.58086</c:v>
                </c:pt>
                <c:pt idx="21861">
                  <c:v>-51.61588</c:v>
                </c:pt>
                <c:pt idx="21862">
                  <c:v>-51.65309</c:v>
                </c:pt>
                <c:pt idx="21863">
                  <c:v>-51.68679</c:v>
                </c:pt>
                <c:pt idx="21864">
                  <c:v>-51.71415000000001</c:v>
                </c:pt>
                <c:pt idx="21865">
                  <c:v>-51.72334000000001</c:v>
                </c:pt>
                <c:pt idx="21866">
                  <c:v>-51.7378</c:v>
                </c:pt>
                <c:pt idx="21867">
                  <c:v>-51.75956</c:v>
                </c:pt>
                <c:pt idx="21868">
                  <c:v>-51.78502</c:v>
                </c:pt>
                <c:pt idx="21869">
                  <c:v>-51.86172000000001</c:v>
                </c:pt>
                <c:pt idx="21870">
                  <c:v>-51.90507</c:v>
                </c:pt>
                <c:pt idx="21871">
                  <c:v>-52.0047</c:v>
                </c:pt>
                <c:pt idx="21872">
                  <c:v>-52.08382</c:v>
                </c:pt>
                <c:pt idx="21873">
                  <c:v>-52.07211000000001</c:v>
                </c:pt>
                <c:pt idx="21874">
                  <c:v>-52.12138</c:v>
                </c:pt>
                <c:pt idx="21875">
                  <c:v>-52.19416000000001</c:v>
                </c:pt>
                <c:pt idx="21876">
                  <c:v>-52.30784999999999</c:v>
                </c:pt>
                <c:pt idx="21877">
                  <c:v>-52.39777</c:v>
                </c:pt>
                <c:pt idx="21878">
                  <c:v>-52.4298</c:v>
                </c:pt>
                <c:pt idx="21879">
                  <c:v>-52.43206</c:v>
                </c:pt>
                <c:pt idx="21880">
                  <c:v>-52.51637</c:v>
                </c:pt>
                <c:pt idx="21881">
                  <c:v>-52.61967</c:v>
                </c:pt>
                <c:pt idx="21882">
                  <c:v>-52.70860000000001</c:v>
                </c:pt>
                <c:pt idx="21883">
                  <c:v>-52.76736000000001</c:v>
                </c:pt>
                <c:pt idx="21884">
                  <c:v>-52.81372</c:v>
                </c:pt>
                <c:pt idx="21885">
                  <c:v>-52.83198</c:v>
                </c:pt>
                <c:pt idx="21886">
                  <c:v>-52.85217</c:v>
                </c:pt>
                <c:pt idx="21887">
                  <c:v>-52.87865</c:v>
                </c:pt>
                <c:pt idx="21888">
                  <c:v>-52.84605</c:v>
                </c:pt>
                <c:pt idx="21889">
                  <c:v>-52.77381000000001</c:v>
                </c:pt>
                <c:pt idx="21890">
                  <c:v>-52.62954000000001</c:v>
                </c:pt>
                <c:pt idx="21891">
                  <c:v>-52.63641000000001</c:v>
                </c:pt>
                <c:pt idx="21892">
                  <c:v>-52.54516</c:v>
                </c:pt>
                <c:pt idx="21893">
                  <c:v>-52.52658</c:v>
                </c:pt>
                <c:pt idx="21894">
                  <c:v>-52.5816</c:v>
                </c:pt>
                <c:pt idx="21895">
                  <c:v>-52.52576000000001</c:v>
                </c:pt>
                <c:pt idx="21896">
                  <c:v>-52.58718</c:v>
                </c:pt>
                <c:pt idx="21897">
                  <c:v>-52.66747</c:v>
                </c:pt>
                <c:pt idx="21898">
                  <c:v>-52.69239000000001</c:v>
                </c:pt>
                <c:pt idx="21899">
                  <c:v>-52.78341</c:v>
                </c:pt>
                <c:pt idx="21900">
                  <c:v>-52.75597000000001</c:v>
                </c:pt>
                <c:pt idx="21901">
                  <c:v>-52.66446000000001</c:v>
                </c:pt>
                <c:pt idx="21902">
                  <c:v>-52.52067</c:v>
                </c:pt>
                <c:pt idx="21903">
                  <c:v>-52.36691000000001</c:v>
                </c:pt>
                <c:pt idx="21904">
                  <c:v>-52.28611000000001</c:v>
                </c:pt>
                <c:pt idx="21905">
                  <c:v>-52.2107</c:v>
                </c:pt>
                <c:pt idx="21906">
                  <c:v>-52.14198</c:v>
                </c:pt>
                <c:pt idx="21907">
                  <c:v>-52.03491000000001</c:v>
                </c:pt>
                <c:pt idx="21908">
                  <c:v>-51.92173000000001</c:v>
                </c:pt>
                <c:pt idx="21909">
                  <c:v>-51.82514000000001</c:v>
                </c:pt>
                <c:pt idx="21910">
                  <c:v>-51.77786</c:v>
                </c:pt>
                <c:pt idx="21911">
                  <c:v>-51.6768</c:v>
                </c:pt>
                <c:pt idx="21912">
                  <c:v>-51.60249</c:v>
                </c:pt>
                <c:pt idx="21913">
                  <c:v>-51.4647</c:v>
                </c:pt>
                <c:pt idx="21914">
                  <c:v>-51.39561000000001</c:v>
                </c:pt>
                <c:pt idx="21915">
                  <c:v>-51.32304000000001</c:v>
                </c:pt>
                <c:pt idx="21916">
                  <c:v>-51.21975000000001</c:v>
                </c:pt>
                <c:pt idx="21917">
                  <c:v>-51.10153000000001</c:v>
                </c:pt>
                <c:pt idx="21918">
                  <c:v>-50.97947</c:v>
                </c:pt>
                <c:pt idx="21919">
                  <c:v>-50.86208000000001</c:v>
                </c:pt>
                <c:pt idx="21920">
                  <c:v>-50.70147</c:v>
                </c:pt>
                <c:pt idx="21921">
                  <c:v>-50.33549</c:v>
                </c:pt>
                <c:pt idx="21922">
                  <c:v>-50.02990000000001</c:v>
                </c:pt>
                <c:pt idx="21923">
                  <c:v>-49.78883000000001</c:v>
                </c:pt>
                <c:pt idx="21924">
                  <c:v>-49.63042</c:v>
                </c:pt>
                <c:pt idx="21925">
                  <c:v>-49.53523000000001</c:v>
                </c:pt>
                <c:pt idx="21926">
                  <c:v>-49.45575</c:v>
                </c:pt>
                <c:pt idx="21927">
                  <c:v>-49.37828</c:v>
                </c:pt>
                <c:pt idx="21928">
                  <c:v>-49.31533</c:v>
                </c:pt>
                <c:pt idx="21929">
                  <c:v>-49.25969</c:v>
                </c:pt>
                <c:pt idx="21930">
                  <c:v>-49.17078</c:v>
                </c:pt>
                <c:pt idx="21931">
                  <c:v>-48.97638000000001</c:v>
                </c:pt>
                <c:pt idx="21932">
                  <c:v>-48.73089</c:v>
                </c:pt>
                <c:pt idx="21933">
                  <c:v>-48.60404</c:v>
                </c:pt>
                <c:pt idx="21934">
                  <c:v>-48.44018000000001</c:v>
                </c:pt>
                <c:pt idx="21935">
                  <c:v>-48.34025</c:v>
                </c:pt>
                <c:pt idx="21936">
                  <c:v>-48.30296000000001</c:v>
                </c:pt>
                <c:pt idx="21937">
                  <c:v>-48.27472</c:v>
                </c:pt>
                <c:pt idx="21938">
                  <c:v>-48.25776</c:v>
                </c:pt>
                <c:pt idx="21939">
                  <c:v>-48.25324000000001</c:v>
                </c:pt>
                <c:pt idx="21940">
                  <c:v>-48.2888</c:v>
                </c:pt>
                <c:pt idx="21941">
                  <c:v>-48.3244</c:v>
                </c:pt>
                <c:pt idx="21942">
                  <c:v>-48.33738</c:v>
                </c:pt>
                <c:pt idx="21943">
                  <c:v>-48.30704</c:v>
                </c:pt>
                <c:pt idx="21944">
                  <c:v>-48.20618</c:v>
                </c:pt>
                <c:pt idx="21945">
                  <c:v>-48.16034000000001</c:v>
                </c:pt>
                <c:pt idx="21946">
                  <c:v>-48.15920000000001</c:v>
                </c:pt>
                <c:pt idx="21947">
                  <c:v>-48.20876000000001</c:v>
                </c:pt>
                <c:pt idx="21948">
                  <c:v>-48.25454000000001</c:v>
                </c:pt>
                <c:pt idx="21949">
                  <c:v>-48.29566000000001</c:v>
                </c:pt>
                <c:pt idx="21950">
                  <c:v>-48.27917000000001</c:v>
                </c:pt>
                <c:pt idx="21951">
                  <c:v>-48.29980000000001</c:v>
                </c:pt>
                <c:pt idx="21952">
                  <c:v>-48.27248</c:v>
                </c:pt>
                <c:pt idx="21953">
                  <c:v>-48.16639000000001</c:v>
                </c:pt>
                <c:pt idx="21954">
                  <c:v>-48.08272</c:v>
                </c:pt>
                <c:pt idx="21955">
                  <c:v>-48.03798</c:v>
                </c:pt>
                <c:pt idx="21956">
                  <c:v>-48.0508</c:v>
                </c:pt>
                <c:pt idx="21957">
                  <c:v>-48.09346</c:v>
                </c:pt>
                <c:pt idx="21958">
                  <c:v>-48.09089</c:v>
                </c:pt>
                <c:pt idx="21959">
                  <c:v>-48.07695000000001</c:v>
                </c:pt>
                <c:pt idx="21960">
                  <c:v>-48.01379</c:v>
                </c:pt>
                <c:pt idx="21961">
                  <c:v>-48.0014</c:v>
                </c:pt>
                <c:pt idx="21962">
                  <c:v>-47.98975</c:v>
                </c:pt>
                <c:pt idx="21963">
                  <c:v>-48.03787</c:v>
                </c:pt>
                <c:pt idx="21964">
                  <c:v>-48.13527000000001</c:v>
                </c:pt>
                <c:pt idx="21965">
                  <c:v>-48.22252000000001</c:v>
                </c:pt>
                <c:pt idx="21966">
                  <c:v>-48.25039</c:v>
                </c:pt>
                <c:pt idx="21967">
                  <c:v>-48.29805000000001</c:v>
                </c:pt>
                <c:pt idx="21968">
                  <c:v>-48.30064</c:v>
                </c:pt>
                <c:pt idx="21969">
                  <c:v>-48.31372</c:v>
                </c:pt>
                <c:pt idx="21970">
                  <c:v>-48.28833000000001</c:v>
                </c:pt>
                <c:pt idx="21971">
                  <c:v>-48.32375000000001</c:v>
                </c:pt>
                <c:pt idx="21972">
                  <c:v>-48.36854</c:v>
                </c:pt>
                <c:pt idx="21973">
                  <c:v>-48.37389</c:v>
                </c:pt>
                <c:pt idx="21974">
                  <c:v>-48.43343</c:v>
                </c:pt>
                <c:pt idx="21975">
                  <c:v>-48.4539</c:v>
                </c:pt>
                <c:pt idx="21976">
                  <c:v>-48.40776</c:v>
                </c:pt>
                <c:pt idx="21977">
                  <c:v>-48.3695</c:v>
                </c:pt>
                <c:pt idx="21978">
                  <c:v>-48.35381</c:v>
                </c:pt>
                <c:pt idx="21979">
                  <c:v>-48.36139</c:v>
                </c:pt>
                <c:pt idx="21980">
                  <c:v>-48.39017000000001</c:v>
                </c:pt>
                <c:pt idx="21981">
                  <c:v>-48.43488</c:v>
                </c:pt>
                <c:pt idx="21982">
                  <c:v>-48.45086</c:v>
                </c:pt>
                <c:pt idx="21983">
                  <c:v>-48.33758</c:v>
                </c:pt>
                <c:pt idx="21984">
                  <c:v>-48.22808000000001</c:v>
                </c:pt>
                <c:pt idx="21985">
                  <c:v>-48.14715</c:v>
                </c:pt>
                <c:pt idx="21986">
                  <c:v>-48.13523000000001</c:v>
                </c:pt>
                <c:pt idx="21987">
                  <c:v>-48.09387</c:v>
                </c:pt>
                <c:pt idx="21988">
                  <c:v>-48.10066</c:v>
                </c:pt>
                <c:pt idx="21989">
                  <c:v>-48.15567</c:v>
                </c:pt>
                <c:pt idx="21990">
                  <c:v>-48.16703000000001</c:v>
                </c:pt>
                <c:pt idx="21991">
                  <c:v>-48.11264000000001</c:v>
                </c:pt>
                <c:pt idx="21992">
                  <c:v>-47.94712000000001</c:v>
                </c:pt>
                <c:pt idx="21993">
                  <c:v>-47.78979000000001</c:v>
                </c:pt>
                <c:pt idx="21994">
                  <c:v>-47.73348</c:v>
                </c:pt>
                <c:pt idx="21995">
                  <c:v>-47.70565000000001</c:v>
                </c:pt>
                <c:pt idx="21996">
                  <c:v>-47.74596000000001</c:v>
                </c:pt>
                <c:pt idx="21997">
                  <c:v>-47.78214000000001</c:v>
                </c:pt>
                <c:pt idx="21998">
                  <c:v>-47.8183</c:v>
                </c:pt>
                <c:pt idx="21999">
                  <c:v>-47.86345</c:v>
                </c:pt>
                <c:pt idx="22000">
                  <c:v>-47.89072</c:v>
                </c:pt>
                <c:pt idx="22001">
                  <c:v>-47.95097</c:v>
                </c:pt>
                <c:pt idx="22002">
                  <c:v>-48.03044000000001</c:v>
                </c:pt>
                <c:pt idx="22003">
                  <c:v>-48.07472000000001</c:v>
                </c:pt>
                <c:pt idx="22004">
                  <c:v>-48.10645</c:v>
                </c:pt>
                <c:pt idx="22005">
                  <c:v>-48.12635000000001</c:v>
                </c:pt>
                <c:pt idx="22006">
                  <c:v>-48.15812000000001</c:v>
                </c:pt>
                <c:pt idx="22007">
                  <c:v>-48.19273000000001</c:v>
                </c:pt>
                <c:pt idx="22008">
                  <c:v>-48.23144000000001</c:v>
                </c:pt>
                <c:pt idx="22009">
                  <c:v>-48.256</c:v>
                </c:pt>
                <c:pt idx="22010">
                  <c:v>-48.28632</c:v>
                </c:pt>
                <c:pt idx="22011">
                  <c:v>-48.28830000000001</c:v>
                </c:pt>
                <c:pt idx="22012">
                  <c:v>-48.30162</c:v>
                </c:pt>
                <c:pt idx="22013">
                  <c:v>-48.33891000000001</c:v>
                </c:pt>
                <c:pt idx="22014">
                  <c:v>-48.33625</c:v>
                </c:pt>
                <c:pt idx="22015">
                  <c:v>-48.39067</c:v>
                </c:pt>
                <c:pt idx="22016">
                  <c:v>-48.3965</c:v>
                </c:pt>
                <c:pt idx="22017">
                  <c:v>-48.40976000000001</c:v>
                </c:pt>
                <c:pt idx="22018">
                  <c:v>-48.42776000000001</c:v>
                </c:pt>
                <c:pt idx="22019">
                  <c:v>-48.44266</c:v>
                </c:pt>
                <c:pt idx="22020">
                  <c:v>-48.41613</c:v>
                </c:pt>
                <c:pt idx="22021">
                  <c:v>-48.3695</c:v>
                </c:pt>
                <c:pt idx="22022">
                  <c:v>-48.27828</c:v>
                </c:pt>
                <c:pt idx="22023">
                  <c:v>-48.22407000000001</c:v>
                </c:pt>
                <c:pt idx="22024">
                  <c:v>-48.09714</c:v>
                </c:pt>
                <c:pt idx="22025">
                  <c:v>-47.93464</c:v>
                </c:pt>
                <c:pt idx="22026">
                  <c:v>-47.87247</c:v>
                </c:pt>
                <c:pt idx="22027">
                  <c:v>-47.828</c:v>
                </c:pt>
                <c:pt idx="22028">
                  <c:v>-47.74780000000001</c:v>
                </c:pt>
                <c:pt idx="22029">
                  <c:v>-47.70789</c:v>
                </c:pt>
                <c:pt idx="22030">
                  <c:v>-47.71965</c:v>
                </c:pt>
                <c:pt idx="22031">
                  <c:v>-47.74125</c:v>
                </c:pt>
                <c:pt idx="22032">
                  <c:v>-47.67953000000001</c:v>
                </c:pt>
                <c:pt idx="22033">
                  <c:v>-47.57715</c:v>
                </c:pt>
                <c:pt idx="22034">
                  <c:v>-47.47448</c:v>
                </c:pt>
                <c:pt idx="22035">
                  <c:v>-47.36288</c:v>
                </c:pt>
                <c:pt idx="22036">
                  <c:v>-47.3167</c:v>
                </c:pt>
                <c:pt idx="22037">
                  <c:v>-47.3209</c:v>
                </c:pt>
                <c:pt idx="22038">
                  <c:v>-47.37171</c:v>
                </c:pt>
                <c:pt idx="22039">
                  <c:v>-47.44495</c:v>
                </c:pt>
                <c:pt idx="22040">
                  <c:v>-47.46788</c:v>
                </c:pt>
                <c:pt idx="22041">
                  <c:v>-47.51693</c:v>
                </c:pt>
                <c:pt idx="22042">
                  <c:v>-47.52516000000001</c:v>
                </c:pt>
                <c:pt idx="22043">
                  <c:v>-47.44455</c:v>
                </c:pt>
                <c:pt idx="22044">
                  <c:v>-47.36108</c:v>
                </c:pt>
                <c:pt idx="22045">
                  <c:v>-47.28418000000001</c:v>
                </c:pt>
                <c:pt idx="22046">
                  <c:v>-47.21214000000001</c:v>
                </c:pt>
                <c:pt idx="22047">
                  <c:v>-47.17297000000001</c:v>
                </c:pt>
                <c:pt idx="22048">
                  <c:v>-47.15511000000001</c:v>
                </c:pt>
                <c:pt idx="22049">
                  <c:v>-47.16539000000001</c:v>
                </c:pt>
                <c:pt idx="22050">
                  <c:v>-47.17879000000001</c:v>
                </c:pt>
                <c:pt idx="22051">
                  <c:v>-47.21901000000001</c:v>
                </c:pt>
                <c:pt idx="22052">
                  <c:v>-47.16352000000001</c:v>
                </c:pt>
                <c:pt idx="22053">
                  <c:v>-47.11547</c:v>
                </c:pt>
                <c:pt idx="22054">
                  <c:v>-47.11208000000001</c:v>
                </c:pt>
                <c:pt idx="22055">
                  <c:v>-46.97899</c:v>
                </c:pt>
                <c:pt idx="22056">
                  <c:v>-46.77721000000001</c:v>
                </c:pt>
                <c:pt idx="22057">
                  <c:v>-46.64235000000001</c:v>
                </c:pt>
                <c:pt idx="22058">
                  <c:v>-46.58032</c:v>
                </c:pt>
                <c:pt idx="22059">
                  <c:v>-46.57098000000001</c:v>
                </c:pt>
                <c:pt idx="22060">
                  <c:v>-46.58974000000001</c:v>
                </c:pt>
                <c:pt idx="22061">
                  <c:v>-46.62850000000001</c:v>
                </c:pt>
                <c:pt idx="22062">
                  <c:v>-46.66703000000001</c:v>
                </c:pt>
                <c:pt idx="22063">
                  <c:v>-46.64270000000001</c:v>
                </c:pt>
                <c:pt idx="22064">
                  <c:v>-46.66922</c:v>
                </c:pt>
                <c:pt idx="22065">
                  <c:v>-46.69547000000001</c:v>
                </c:pt>
                <c:pt idx="22066">
                  <c:v>-46.72329000000001</c:v>
                </c:pt>
                <c:pt idx="22067">
                  <c:v>-46.76533000000001</c:v>
                </c:pt>
                <c:pt idx="22068">
                  <c:v>-46.79411000000001</c:v>
                </c:pt>
                <c:pt idx="22069">
                  <c:v>-46.80682</c:v>
                </c:pt>
                <c:pt idx="22070">
                  <c:v>-46.70258000000001</c:v>
                </c:pt>
                <c:pt idx="22071">
                  <c:v>-46.64116000000001</c:v>
                </c:pt>
                <c:pt idx="22072">
                  <c:v>-46.63462000000001</c:v>
                </c:pt>
                <c:pt idx="22073">
                  <c:v>-46.55959</c:v>
                </c:pt>
                <c:pt idx="22074">
                  <c:v>-46.45605</c:v>
                </c:pt>
                <c:pt idx="22075">
                  <c:v>-46.40966</c:v>
                </c:pt>
                <c:pt idx="22076">
                  <c:v>-46.38794</c:v>
                </c:pt>
                <c:pt idx="22077">
                  <c:v>-46.35862</c:v>
                </c:pt>
                <c:pt idx="22078">
                  <c:v>-46.34231000000001</c:v>
                </c:pt>
                <c:pt idx="22079">
                  <c:v>-46.36063</c:v>
                </c:pt>
                <c:pt idx="22080">
                  <c:v>-46.39002</c:v>
                </c:pt>
                <c:pt idx="22081">
                  <c:v>-46.4031</c:v>
                </c:pt>
                <c:pt idx="22082">
                  <c:v>-46.42683</c:v>
                </c:pt>
                <c:pt idx="22083">
                  <c:v>-46.40663</c:v>
                </c:pt>
                <c:pt idx="22084">
                  <c:v>-46.33517000000001</c:v>
                </c:pt>
                <c:pt idx="22085">
                  <c:v>-46.37117</c:v>
                </c:pt>
                <c:pt idx="22086">
                  <c:v>-46.43264000000001</c:v>
                </c:pt>
                <c:pt idx="22087">
                  <c:v>-46.43343</c:v>
                </c:pt>
                <c:pt idx="22088">
                  <c:v>-46.44571000000001</c:v>
                </c:pt>
                <c:pt idx="22089">
                  <c:v>-46.51108</c:v>
                </c:pt>
                <c:pt idx="22090">
                  <c:v>-46.54268</c:v>
                </c:pt>
                <c:pt idx="22091">
                  <c:v>-46.57809</c:v>
                </c:pt>
                <c:pt idx="22092">
                  <c:v>-46.60046000000001</c:v>
                </c:pt>
                <c:pt idx="22093">
                  <c:v>-46.49853000000001</c:v>
                </c:pt>
                <c:pt idx="22094">
                  <c:v>-46.45547</c:v>
                </c:pt>
                <c:pt idx="22095">
                  <c:v>-46.49357000000001</c:v>
                </c:pt>
                <c:pt idx="22096">
                  <c:v>-46.54764</c:v>
                </c:pt>
                <c:pt idx="22097">
                  <c:v>-46.58065</c:v>
                </c:pt>
                <c:pt idx="22098">
                  <c:v>-46.59346</c:v>
                </c:pt>
                <c:pt idx="22099">
                  <c:v>-46.58664</c:v>
                </c:pt>
                <c:pt idx="22100">
                  <c:v>-46.49216000000001</c:v>
                </c:pt>
                <c:pt idx="22101">
                  <c:v>-46.41283</c:v>
                </c:pt>
                <c:pt idx="22102">
                  <c:v>-46.34164999999999</c:v>
                </c:pt>
                <c:pt idx="22103">
                  <c:v>-46.28679</c:v>
                </c:pt>
                <c:pt idx="22104">
                  <c:v>-46.26322000000001</c:v>
                </c:pt>
                <c:pt idx="22105">
                  <c:v>-46.25794</c:v>
                </c:pt>
                <c:pt idx="22106">
                  <c:v>-46.17613000000001</c:v>
                </c:pt>
                <c:pt idx="22107">
                  <c:v>-46.11917000000001</c:v>
                </c:pt>
                <c:pt idx="22108">
                  <c:v>-46.11683</c:v>
                </c:pt>
                <c:pt idx="22109">
                  <c:v>-46.12788</c:v>
                </c:pt>
                <c:pt idx="22110">
                  <c:v>-46.17386</c:v>
                </c:pt>
                <c:pt idx="22111">
                  <c:v>-46.19715000000001</c:v>
                </c:pt>
                <c:pt idx="22112">
                  <c:v>-46.19252000000001</c:v>
                </c:pt>
                <c:pt idx="22113">
                  <c:v>-46.20538000000001</c:v>
                </c:pt>
                <c:pt idx="22114">
                  <c:v>-46.19655000000001</c:v>
                </c:pt>
                <c:pt idx="22115">
                  <c:v>-46.17836000000001</c:v>
                </c:pt>
                <c:pt idx="22116">
                  <c:v>-46.19730000000001</c:v>
                </c:pt>
                <c:pt idx="22117">
                  <c:v>-46.20863000000001</c:v>
                </c:pt>
                <c:pt idx="22118">
                  <c:v>-46.15824000000001</c:v>
                </c:pt>
                <c:pt idx="22119">
                  <c:v>-46.09044</c:v>
                </c:pt>
                <c:pt idx="22120">
                  <c:v>-46.10904</c:v>
                </c:pt>
                <c:pt idx="22121">
                  <c:v>-46.14514000000001</c:v>
                </c:pt>
                <c:pt idx="22122">
                  <c:v>-46.10629</c:v>
                </c:pt>
                <c:pt idx="22123">
                  <c:v>-46.1698</c:v>
                </c:pt>
                <c:pt idx="22124">
                  <c:v>-46.23923000000001</c:v>
                </c:pt>
                <c:pt idx="22125">
                  <c:v>-46.27703</c:v>
                </c:pt>
                <c:pt idx="22126">
                  <c:v>-46.28350000000001</c:v>
                </c:pt>
                <c:pt idx="22127">
                  <c:v>-46.26310000000001</c:v>
                </c:pt>
                <c:pt idx="22128">
                  <c:v>-46.25523000000001</c:v>
                </c:pt>
                <c:pt idx="22129">
                  <c:v>-46.26917000000001</c:v>
                </c:pt>
                <c:pt idx="22130">
                  <c:v>-46.34792</c:v>
                </c:pt>
                <c:pt idx="22131">
                  <c:v>-46.30084</c:v>
                </c:pt>
                <c:pt idx="22132">
                  <c:v>-46.25673000000001</c:v>
                </c:pt>
                <c:pt idx="22133">
                  <c:v>-46.22245000000001</c:v>
                </c:pt>
                <c:pt idx="22134">
                  <c:v>-46.22990000000001</c:v>
                </c:pt>
                <c:pt idx="22135">
                  <c:v>-46.21748</c:v>
                </c:pt>
                <c:pt idx="22136">
                  <c:v>-46.20527000000001</c:v>
                </c:pt>
                <c:pt idx="22137">
                  <c:v>-46.18359</c:v>
                </c:pt>
                <c:pt idx="22138">
                  <c:v>-46.17171000000001</c:v>
                </c:pt>
                <c:pt idx="22139">
                  <c:v>-46.18082</c:v>
                </c:pt>
                <c:pt idx="22140">
                  <c:v>-46.22583000000001</c:v>
                </c:pt>
                <c:pt idx="22141">
                  <c:v>-46.25375000000001</c:v>
                </c:pt>
                <c:pt idx="22142">
                  <c:v>-46.27319000000001</c:v>
                </c:pt>
                <c:pt idx="22143">
                  <c:v>-46.29981000000001</c:v>
                </c:pt>
                <c:pt idx="22144">
                  <c:v>-46.33605</c:v>
                </c:pt>
                <c:pt idx="22145">
                  <c:v>-46.33191</c:v>
                </c:pt>
                <c:pt idx="22146">
                  <c:v>-46.34589</c:v>
                </c:pt>
                <c:pt idx="22147">
                  <c:v>-46.28069</c:v>
                </c:pt>
                <c:pt idx="22148">
                  <c:v>-46.18846000000001</c:v>
                </c:pt>
                <c:pt idx="22149">
                  <c:v>-46.17350000000001</c:v>
                </c:pt>
                <c:pt idx="22150">
                  <c:v>-46.12765</c:v>
                </c:pt>
                <c:pt idx="22151">
                  <c:v>-46.11522</c:v>
                </c:pt>
                <c:pt idx="22152">
                  <c:v>-46.0737</c:v>
                </c:pt>
                <c:pt idx="22153">
                  <c:v>-46.03962000000001</c:v>
                </c:pt>
                <c:pt idx="22154">
                  <c:v>-46.03403</c:v>
                </c:pt>
                <c:pt idx="22155">
                  <c:v>-46.02674000000001</c:v>
                </c:pt>
                <c:pt idx="22156">
                  <c:v>-45.98208</c:v>
                </c:pt>
                <c:pt idx="22157">
                  <c:v>-45.89384</c:v>
                </c:pt>
                <c:pt idx="22158">
                  <c:v>-45.84842</c:v>
                </c:pt>
                <c:pt idx="22159">
                  <c:v>-45.81702</c:v>
                </c:pt>
                <c:pt idx="22160">
                  <c:v>-45.78972</c:v>
                </c:pt>
                <c:pt idx="22161">
                  <c:v>-45.81522</c:v>
                </c:pt>
                <c:pt idx="22162">
                  <c:v>-45.85196999999999</c:v>
                </c:pt>
                <c:pt idx="22163">
                  <c:v>-45.88043</c:v>
                </c:pt>
                <c:pt idx="22164">
                  <c:v>-45.88857</c:v>
                </c:pt>
                <c:pt idx="22165">
                  <c:v>-45.89570000000001</c:v>
                </c:pt>
                <c:pt idx="22166">
                  <c:v>-45.89906000000001</c:v>
                </c:pt>
                <c:pt idx="22167">
                  <c:v>-45.8503</c:v>
                </c:pt>
                <c:pt idx="22168">
                  <c:v>-45.7871</c:v>
                </c:pt>
                <c:pt idx="22169">
                  <c:v>-45.76577000000001</c:v>
                </c:pt>
                <c:pt idx="22170">
                  <c:v>-45.78007</c:v>
                </c:pt>
                <c:pt idx="22171">
                  <c:v>-45.79485000000001</c:v>
                </c:pt>
                <c:pt idx="22172">
                  <c:v>-45.83783</c:v>
                </c:pt>
                <c:pt idx="22173">
                  <c:v>-45.86695</c:v>
                </c:pt>
                <c:pt idx="22174">
                  <c:v>-45.91742</c:v>
                </c:pt>
                <c:pt idx="22175">
                  <c:v>-45.92928000000001</c:v>
                </c:pt>
                <c:pt idx="22176">
                  <c:v>-45.93729</c:v>
                </c:pt>
                <c:pt idx="22177">
                  <c:v>-45.92463</c:v>
                </c:pt>
                <c:pt idx="22178">
                  <c:v>-45.92728</c:v>
                </c:pt>
                <c:pt idx="22179">
                  <c:v>-45.99275000000001</c:v>
                </c:pt>
                <c:pt idx="22180">
                  <c:v>-45.97049</c:v>
                </c:pt>
                <c:pt idx="22181">
                  <c:v>-45.96836000000001</c:v>
                </c:pt>
                <c:pt idx="22182">
                  <c:v>-45.94296000000001</c:v>
                </c:pt>
                <c:pt idx="22183">
                  <c:v>-45.96838</c:v>
                </c:pt>
                <c:pt idx="22184">
                  <c:v>-45.98859</c:v>
                </c:pt>
                <c:pt idx="22185">
                  <c:v>-46.01905</c:v>
                </c:pt>
                <c:pt idx="22186">
                  <c:v>-46.06904</c:v>
                </c:pt>
                <c:pt idx="22187">
                  <c:v>-46.10734</c:v>
                </c:pt>
                <c:pt idx="22188">
                  <c:v>-46.12813000000003</c:v>
                </c:pt>
                <c:pt idx="22189">
                  <c:v>-46.19557000000001</c:v>
                </c:pt>
                <c:pt idx="22190">
                  <c:v>-46.24855000000001</c:v>
                </c:pt>
                <c:pt idx="22191">
                  <c:v>-46.25864</c:v>
                </c:pt>
                <c:pt idx="22192">
                  <c:v>-46.24949</c:v>
                </c:pt>
                <c:pt idx="22193">
                  <c:v>-46.29831000000003</c:v>
                </c:pt>
                <c:pt idx="22194">
                  <c:v>-46.3376</c:v>
                </c:pt>
                <c:pt idx="22195">
                  <c:v>-46.37764</c:v>
                </c:pt>
                <c:pt idx="22196">
                  <c:v>-46.35037</c:v>
                </c:pt>
                <c:pt idx="22197">
                  <c:v>-46.39081</c:v>
                </c:pt>
                <c:pt idx="22198">
                  <c:v>-46.42513000000001</c:v>
                </c:pt>
                <c:pt idx="22199">
                  <c:v>-46.43907</c:v>
                </c:pt>
                <c:pt idx="22200">
                  <c:v>-46.40921</c:v>
                </c:pt>
                <c:pt idx="22201">
                  <c:v>-46.3914</c:v>
                </c:pt>
                <c:pt idx="22202">
                  <c:v>-46.4</c:v>
                </c:pt>
                <c:pt idx="22203">
                  <c:v>-46.37441</c:v>
                </c:pt>
                <c:pt idx="22204">
                  <c:v>-46.3648</c:v>
                </c:pt>
                <c:pt idx="22205">
                  <c:v>-46.34455</c:v>
                </c:pt>
                <c:pt idx="22206">
                  <c:v>-46.32066</c:v>
                </c:pt>
                <c:pt idx="22207">
                  <c:v>-46.32852000000001</c:v>
                </c:pt>
                <c:pt idx="22208">
                  <c:v>-46.32768</c:v>
                </c:pt>
                <c:pt idx="22209">
                  <c:v>-46.24781</c:v>
                </c:pt>
                <c:pt idx="22210">
                  <c:v>-46.18242</c:v>
                </c:pt>
                <c:pt idx="22211">
                  <c:v>-46.08672</c:v>
                </c:pt>
                <c:pt idx="22212">
                  <c:v>-46.07881000000001</c:v>
                </c:pt>
                <c:pt idx="22213">
                  <c:v>-46.10577000000001</c:v>
                </c:pt>
                <c:pt idx="22214">
                  <c:v>-46.14673000000001</c:v>
                </c:pt>
                <c:pt idx="22215">
                  <c:v>-46.11127</c:v>
                </c:pt>
                <c:pt idx="22216">
                  <c:v>-46.06797</c:v>
                </c:pt>
                <c:pt idx="22217">
                  <c:v>-46.05336</c:v>
                </c:pt>
                <c:pt idx="22218">
                  <c:v>-46.06749</c:v>
                </c:pt>
                <c:pt idx="22219">
                  <c:v>-46.10829000000001</c:v>
                </c:pt>
                <c:pt idx="22220">
                  <c:v>-46.15975</c:v>
                </c:pt>
                <c:pt idx="22221">
                  <c:v>-46.20774</c:v>
                </c:pt>
                <c:pt idx="22222">
                  <c:v>-46.2513</c:v>
                </c:pt>
                <c:pt idx="22223">
                  <c:v>-46.25601</c:v>
                </c:pt>
                <c:pt idx="22224">
                  <c:v>-46.23188</c:v>
                </c:pt>
                <c:pt idx="22225">
                  <c:v>-46.17619000000001</c:v>
                </c:pt>
                <c:pt idx="22226">
                  <c:v>-46.13034000000001</c:v>
                </c:pt>
                <c:pt idx="22227">
                  <c:v>-46.00352</c:v>
                </c:pt>
                <c:pt idx="22228">
                  <c:v>-45.87493</c:v>
                </c:pt>
                <c:pt idx="22229">
                  <c:v>-45.80459</c:v>
                </c:pt>
                <c:pt idx="22230">
                  <c:v>-45.69328</c:v>
                </c:pt>
                <c:pt idx="22231">
                  <c:v>-45.62617000000001</c:v>
                </c:pt>
                <c:pt idx="22232">
                  <c:v>-45.57218</c:v>
                </c:pt>
                <c:pt idx="22233">
                  <c:v>-45.53777</c:v>
                </c:pt>
                <c:pt idx="22234">
                  <c:v>-45.52039000000001</c:v>
                </c:pt>
                <c:pt idx="22235">
                  <c:v>-45.51229</c:v>
                </c:pt>
                <c:pt idx="22236">
                  <c:v>-45.48702</c:v>
                </c:pt>
                <c:pt idx="22237">
                  <c:v>-45.45527</c:v>
                </c:pt>
                <c:pt idx="22238">
                  <c:v>-45.44895000000001</c:v>
                </c:pt>
                <c:pt idx="22239">
                  <c:v>-45.44968</c:v>
                </c:pt>
                <c:pt idx="22240">
                  <c:v>-45.46890000000001</c:v>
                </c:pt>
                <c:pt idx="22241">
                  <c:v>-45.45066</c:v>
                </c:pt>
                <c:pt idx="22242">
                  <c:v>-45.40895000000001</c:v>
                </c:pt>
                <c:pt idx="22243">
                  <c:v>-45.38073</c:v>
                </c:pt>
                <c:pt idx="22244">
                  <c:v>-45.37279</c:v>
                </c:pt>
                <c:pt idx="22245">
                  <c:v>-45.39456000000001</c:v>
                </c:pt>
                <c:pt idx="22246">
                  <c:v>-45.40805</c:v>
                </c:pt>
                <c:pt idx="22247">
                  <c:v>-45.39833000000001</c:v>
                </c:pt>
                <c:pt idx="22248">
                  <c:v>-45.37238</c:v>
                </c:pt>
                <c:pt idx="22249">
                  <c:v>-45.33084</c:v>
                </c:pt>
                <c:pt idx="22250">
                  <c:v>-45.3143</c:v>
                </c:pt>
                <c:pt idx="22251">
                  <c:v>-45.27582</c:v>
                </c:pt>
                <c:pt idx="22252">
                  <c:v>-45.20457000000001</c:v>
                </c:pt>
                <c:pt idx="22253">
                  <c:v>-45.17476000000001</c:v>
                </c:pt>
                <c:pt idx="22254">
                  <c:v>-45.18878</c:v>
                </c:pt>
                <c:pt idx="22255">
                  <c:v>-45.19627000000001</c:v>
                </c:pt>
                <c:pt idx="22256">
                  <c:v>-45.13987</c:v>
                </c:pt>
                <c:pt idx="22257">
                  <c:v>-45.08171</c:v>
                </c:pt>
                <c:pt idx="22258">
                  <c:v>-44.94793</c:v>
                </c:pt>
                <c:pt idx="22259">
                  <c:v>-44.88646</c:v>
                </c:pt>
                <c:pt idx="22260">
                  <c:v>-44.87409</c:v>
                </c:pt>
                <c:pt idx="22261">
                  <c:v>-44.85948</c:v>
                </c:pt>
                <c:pt idx="22262">
                  <c:v>-44.87231000000001</c:v>
                </c:pt>
                <c:pt idx="22263">
                  <c:v>-44.88825</c:v>
                </c:pt>
                <c:pt idx="22264">
                  <c:v>-44.89555000000001</c:v>
                </c:pt>
                <c:pt idx="22265">
                  <c:v>-44.91372</c:v>
                </c:pt>
                <c:pt idx="22266">
                  <c:v>-44.97014</c:v>
                </c:pt>
                <c:pt idx="22267">
                  <c:v>-45.01773</c:v>
                </c:pt>
                <c:pt idx="22268">
                  <c:v>-45.00643</c:v>
                </c:pt>
                <c:pt idx="22269">
                  <c:v>-44.94837000000001</c:v>
                </c:pt>
                <c:pt idx="22270">
                  <c:v>-44.84917</c:v>
                </c:pt>
                <c:pt idx="22271">
                  <c:v>-44.79578000000001</c:v>
                </c:pt>
                <c:pt idx="22272">
                  <c:v>-44.79280000000001</c:v>
                </c:pt>
                <c:pt idx="22273">
                  <c:v>-44.84833000000001</c:v>
                </c:pt>
                <c:pt idx="22274">
                  <c:v>-44.93595000000001</c:v>
                </c:pt>
                <c:pt idx="22275">
                  <c:v>-45.00404</c:v>
                </c:pt>
                <c:pt idx="22276">
                  <c:v>-45.04357</c:v>
                </c:pt>
                <c:pt idx="22277">
                  <c:v>-45.09626</c:v>
                </c:pt>
                <c:pt idx="22278">
                  <c:v>-45.11494</c:v>
                </c:pt>
                <c:pt idx="22279">
                  <c:v>-45.10117</c:v>
                </c:pt>
                <c:pt idx="22280">
                  <c:v>-45.1388</c:v>
                </c:pt>
                <c:pt idx="22281">
                  <c:v>-45.1696</c:v>
                </c:pt>
                <c:pt idx="22282">
                  <c:v>-45.17009</c:v>
                </c:pt>
                <c:pt idx="22283">
                  <c:v>-45.17397000000001</c:v>
                </c:pt>
                <c:pt idx="22284">
                  <c:v>-45.234</c:v>
                </c:pt>
                <c:pt idx="22285">
                  <c:v>-45.29366</c:v>
                </c:pt>
                <c:pt idx="22286">
                  <c:v>-45.29236000000001</c:v>
                </c:pt>
                <c:pt idx="22287">
                  <c:v>-45.29889000000001</c:v>
                </c:pt>
                <c:pt idx="22288">
                  <c:v>-45.29665000000001</c:v>
                </c:pt>
                <c:pt idx="22289">
                  <c:v>-45.30146</c:v>
                </c:pt>
                <c:pt idx="22290">
                  <c:v>-45.31696</c:v>
                </c:pt>
                <c:pt idx="22291">
                  <c:v>-45.30492</c:v>
                </c:pt>
                <c:pt idx="22292">
                  <c:v>-45.2579</c:v>
                </c:pt>
                <c:pt idx="22293">
                  <c:v>-45.27487</c:v>
                </c:pt>
                <c:pt idx="22294">
                  <c:v>-45.2871</c:v>
                </c:pt>
                <c:pt idx="22295">
                  <c:v>-45.28758000000001</c:v>
                </c:pt>
                <c:pt idx="22296">
                  <c:v>-45.31996</c:v>
                </c:pt>
                <c:pt idx="22297">
                  <c:v>-45.34608</c:v>
                </c:pt>
                <c:pt idx="22298">
                  <c:v>-45.38478</c:v>
                </c:pt>
                <c:pt idx="22299">
                  <c:v>-45.42626000000001</c:v>
                </c:pt>
                <c:pt idx="22300">
                  <c:v>-45.46544</c:v>
                </c:pt>
                <c:pt idx="22301">
                  <c:v>-45.50282</c:v>
                </c:pt>
                <c:pt idx="22302">
                  <c:v>-45.51619</c:v>
                </c:pt>
                <c:pt idx="22303">
                  <c:v>-45.54309</c:v>
                </c:pt>
                <c:pt idx="22304">
                  <c:v>-45.49018</c:v>
                </c:pt>
                <c:pt idx="22305">
                  <c:v>-45.30519</c:v>
                </c:pt>
                <c:pt idx="22306">
                  <c:v>-45.20616000000001</c:v>
                </c:pt>
                <c:pt idx="22307">
                  <c:v>-45.14469</c:v>
                </c:pt>
                <c:pt idx="22308">
                  <c:v>-45.11171</c:v>
                </c:pt>
                <c:pt idx="22309">
                  <c:v>-45.03293000000001</c:v>
                </c:pt>
                <c:pt idx="22310">
                  <c:v>-45.01019</c:v>
                </c:pt>
                <c:pt idx="22311">
                  <c:v>-44.98387</c:v>
                </c:pt>
                <c:pt idx="22312">
                  <c:v>-44.9528</c:v>
                </c:pt>
                <c:pt idx="22313">
                  <c:v>-44.94748999999999</c:v>
                </c:pt>
                <c:pt idx="22314">
                  <c:v>-44.9534</c:v>
                </c:pt>
                <c:pt idx="22315">
                  <c:v>-44.97044</c:v>
                </c:pt>
                <c:pt idx="22316">
                  <c:v>-44.98045</c:v>
                </c:pt>
                <c:pt idx="22317">
                  <c:v>-44.97382</c:v>
                </c:pt>
                <c:pt idx="22318">
                  <c:v>-45.00302000000001</c:v>
                </c:pt>
                <c:pt idx="22319">
                  <c:v>-45.02916000000001</c:v>
                </c:pt>
                <c:pt idx="22320">
                  <c:v>-44.98957</c:v>
                </c:pt>
                <c:pt idx="22321">
                  <c:v>-44.9592</c:v>
                </c:pt>
                <c:pt idx="22322">
                  <c:v>-44.93334</c:v>
                </c:pt>
                <c:pt idx="22323">
                  <c:v>-44.91186</c:v>
                </c:pt>
                <c:pt idx="22324">
                  <c:v>-44.91697</c:v>
                </c:pt>
                <c:pt idx="22325">
                  <c:v>-44.90778</c:v>
                </c:pt>
                <c:pt idx="22326">
                  <c:v>-44.89721</c:v>
                </c:pt>
                <c:pt idx="22327">
                  <c:v>-44.91592</c:v>
                </c:pt>
                <c:pt idx="22328">
                  <c:v>-44.96185</c:v>
                </c:pt>
                <c:pt idx="22329">
                  <c:v>-45.03246</c:v>
                </c:pt>
                <c:pt idx="22330">
                  <c:v>-45.09265000000001</c:v>
                </c:pt>
                <c:pt idx="22331">
                  <c:v>-45.12046</c:v>
                </c:pt>
                <c:pt idx="22332">
                  <c:v>-45.11728</c:v>
                </c:pt>
                <c:pt idx="22333">
                  <c:v>-45.07195</c:v>
                </c:pt>
                <c:pt idx="22334">
                  <c:v>-45.0829</c:v>
                </c:pt>
                <c:pt idx="22335">
                  <c:v>-45.09355000000001</c:v>
                </c:pt>
                <c:pt idx="22336">
                  <c:v>-45.12395000000001</c:v>
                </c:pt>
                <c:pt idx="22337">
                  <c:v>-45.13615000000001</c:v>
                </c:pt>
                <c:pt idx="22338">
                  <c:v>-45.14547</c:v>
                </c:pt>
                <c:pt idx="22339">
                  <c:v>-45.14224</c:v>
                </c:pt>
                <c:pt idx="22340">
                  <c:v>-45.14114</c:v>
                </c:pt>
                <c:pt idx="22341">
                  <c:v>-45.15117</c:v>
                </c:pt>
                <c:pt idx="22342">
                  <c:v>-45.13825000000001</c:v>
                </c:pt>
                <c:pt idx="22343">
                  <c:v>-45.12074000000001</c:v>
                </c:pt>
                <c:pt idx="22344">
                  <c:v>-45.13110000000001</c:v>
                </c:pt>
                <c:pt idx="22345">
                  <c:v>-45.15889</c:v>
                </c:pt>
                <c:pt idx="22346">
                  <c:v>-45.19163000000001</c:v>
                </c:pt>
                <c:pt idx="22347">
                  <c:v>-45.19135000000001</c:v>
                </c:pt>
                <c:pt idx="22348">
                  <c:v>-45.21071000000001</c:v>
                </c:pt>
                <c:pt idx="22349">
                  <c:v>-45.20642</c:v>
                </c:pt>
                <c:pt idx="22350">
                  <c:v>-45.21684</c:v>
                </c:pt>
                <c:pt idx="22351">
                  <c:v>-45.22215000000003</c:v>
                </c:pt>
                <c:pt idx="22352">
                  <c:v>-45.20449</c:v>
                </c:pt>
                <c:pt idx="22353">
                  <c:v>-45.16504000000001</c:v>
                </c:pt>
                <c:pt idx="22354">
                  <c:v>-45.10639000000001</c:v>
                </c:pt>
                <c:pt idx="22355">
                  <c:v>-45.02577000000001</c:v>
                </c:pt>
                <c:pt idx="22356">
                  <c:v>-44.93879000000001</c:v>
                </c:pt>
                <c:pt idx="22357">
                  <c:v>-44.84412</c:v>
                </c:pt>
                <c:pt idx="22358">
                  <c:v>-44.81666999999999</c:v>
                </c:pt>
                <c:pt idx="22359">
                  <c:v>-44.81194</c:v>
                </c:pt>
                <c:pt idx="22360">
                  <c:v>-44.76035000000001</c:v>
                </c:pt>
                <c:pt idx="22361">
                  <c:v>-44.69908</c:v>
                </c:pt>
                <c:pt idx="22362">
                  <c:v>-44.67598</c:v>
                </c:pt>
                <c:pt idx="22363">
                  <c:v>-44.67134</c:v>
                </c:pt>
                <c:pt idx="22364">
                  <c:v>-44.6571</c:v>
                </c:pt>
                <c:pt idx="22365">
                  <c:v>-44.67527000000001</c:v>
                </c:pt>
                <c:pt idx="22366">
                  <c:v>-44.67374</c:v>
                </c:pt>
                <c:pt idx="22367">
                  <c:v>-44.67007</c:v>
                </c:pt>
                <c:pt idx="22368">
                  <c:v>-44.6636</c:v>
                </c:pt>
                <c:pt idx="22369">
                  <c:v>-44.61958000000001</c:v>
                </c:pt>
                <c:pt idx="22370">
                  <c:v>-44.63230000000001</c:v>
                </c:pt>
                <c:pt idx="22371">
                  <c:v>-44.61269</c:v>
                </c:pt>
                <c:pt idx="22372">
                  <c:v>-44.60331000000001</c:v>
                </c:pt>
                <c:pt idx="22373">
                  <c:v>-44.59462000000001</c:v>
                </c:pt>
                <c:pt idx="22374">
                  <c:v>-44.57896</c:v>
                </c:pt>
                <c:pt idx="22375">
                  <c:v>-44.56442000000001</c:v>
                </c:pt>
                <c:pt idx="22376">
                  <c:v>-44.54367</c:v>
                </c:pt>
                <c:pt idx="22377">
                  <c:v>-44.53304</c:v>
                </c:pt>
                <c:pt idx="22378">
                  <c:v>-44.52149</c:v>
                </c:pt>
                <c:pt idx="22379">
                  <c:v>-44.55196</c:v>
                </c:pt>
                <c:pt idx="22380">
                  <c:v>-44.60182</c:v>
                </c:pt>
                <c:pt idx="22381">
                  <c:v>-44.65338000000001</c:v>
                </c:pt>
                <c:pt idx="22382">
                  <c:v>-44.719</c:v>
                </c:pt>
                <c:pt idx="22383">
                  <c:v>-44.75988</c:v>
                </c:pt>
                <c:pt idx="22384">
                  <c:v>-44.83332</c:v>
                </c:pt>
                <c:pt idx="22385">
                  <c:v>-44.92200000000001</c:v>
                </c:pt>
                <c:pt idx="22386">
                  <c:v>-44.98781</c:v>
                </c:pt>
                <c:pt idx="22387">
                  <c:v>-45.00055000000001</c:v>
                </c:pt>
                <c:pt idx="22388">
                  <c:v>-45.02619000000001</c:v>
                </c:pt>
                <c:pt idx="22389">
                  <c:v>-45.00133</c:v>
                </c:pt>
                <c:pt idx="22390">
                  <c:v>-44.98441</c:v>
                </c:pt>
                <c:pt idx="22391">
                  <c:v>-44.98827</c:v>
                </c:pt>
                <c:pt idx="22392">
                  <c:v>-44.98976</c:v>
                </c:pt>
                <c:pt idx="22393">
                  <c:v>-45.01984</c:v>
                </c:pt>
                <c:pt idx="22394">
                  <c:v>-45.06038</c:v>
                </c:pt>
                <c:pt idx="22395">
                  <c:v>-45.07807000000001</c:v>
                </c:pt>
                <c:pt idx="22396">
                  <c:v>-45.1088</c:v>
                </c:pt>
                <c:pt idx="22397">
                  <c:v>-45.13624</c:v>
                </c:pt>
                <c:pt idx="22398">
                  <c:v>-45.12182</c:v>
                </c:pt>
                <c:pt idx="22399">
                  <c:v>-45.13776</c:v>
                </c:pt>
                <c:pt idx="22400">
                  <c:v>-45.17331000000001</c:v>
                </c:pt>
                <c:pt idx="22401">
                  <c:v>-45.20367</c:v>
                </c:pt>
                <c:pt idx="22402">
                  <c:v>-45.23702</c:v>
                </c:pt>
                <c:pt idx="22403">
                  <c:v>-45.29039000000001</c:v>
                </c:pt>
                <c:pt idx="22404">
                  <c:v>-45.32421</c:v>
                </c:pt>
                <c:pt idx="22405">
                  <c:v>-45.32304000000001</c:v>
                </c:pt>
                <c:pt idx="22406">
                  <c:v>-45.29971000000001</c:v>
                </c:pt>
                <c:pt idx="22407">
                  <c:v>-45.29321000000001</c:v>
                </c:pt>
                <c:pt idx="22408">
                  <c:v>-45.30803</c:v>
                </c:pt>
                <c:pt idx="22409">
                  <c:v>-45.35732</c:v>
                </c:pt>
                <c:pt idx="22410">
                  <c:v>-45.43753</c:v>
                </c:pt>
                <c:pt idx="22411">
                  <c:v>-45.49678</c:v>
                </c:pt>
                <c:pt idx="22412">
                  <c:v>-45.54714000000001</c:v>
                </c:pt>
                <c:pt idx="22413">
                  <c:v>-45.58417</c:v>
                </c:pt>
                <c:pt idx="22414">
                  <c:v>-45.72689000000001</c:v>
                </c:pt>
                <c:pt idx="22415">
                  <c:v>-45.8864</c:v>
                </c:pt>
                <c:pt idx="22416">
                  <c:v>-45.98835000000001</c:v>
                </c:pt>
                <c:pt idx="22417">
                  <c:v>-46.06155000000001</c:v>
                </c:pt>
                <c:pt idx="22418">
                  <c:v>-46.11715</c:v>
                </c:pt>
                <c:pt idx="22419">
                  <c:v>-46.15438</c:v>
                </c:pt>
                <c:pt idx="22420">
                  <c:v>-46.17979000000001</c:v>
                </c:pt>
                <c:pt idx="22421">
                  <c:v>-46.16560000000001</c:v>
                </c:pt>
                <c:pt idx="22422">
                  <c:v>-46.12794</c:v>
                </c:pt>
                <c:pt idx="22423">
                  <c:v>-46.0897</c:v>
                </c:pt>
                <c:pt idx="22424">
                  <c:v>-46.01698</c:v>
                </c:pt>
                <c:pt idx="22425">
                  <c:v>-45.92382000000001</c:v>
                </c:pt>
                <c:pt idx="22426">
                  <c:v>-45.8468</c:v>
                </c:pt>
                <c:pt idx="22427">
                  <c:v>-45.76283000000001</c:v>
                </c:pt>
                <c:pt idx="22428">
                  <c:v>-45.72452000000001</c:v>
                </c:pt>
                <c:pt idx="22429">
                  <c:v>-45.66335000000001</c:v>
                </c:pt>
                <c:pt idx="22430">
                  <c:v>-45.59905000000001</c:v>
                </c:pt>
                <c:pt idx="22431">
                  <c:v>-45.57345</c:v>
                </c:pt>
                <c:pt idx="22432">
                  <c:v>-45.54718</c:v>
                </c:pt>
                <c:pt idx="22433">
                  <c:v>-45.52204000000001</c:v>
                </c:pt>
                <c:pt idx="22434">
                  <c:v>-45.53163</c:v>
                </c:pt>
                <c:pt idx="22435">
                  <c:v>-45.52326</c:v>
                </c:pt>
                <c:pt idx="22436">
                  <c:v>-45.54727</c:v>
                </c:pt>
                <c:pt idx="22437">
                  <c:v>-45.56651000000001</c:v>
                </c:pt>
                <c:pt idx="22438">
                  <c:v>-45.57304000000001</c:v>
                </c:pt>
                <c:pt idx="22439">
                  <c:v>-45.58856</c:v>
                </c:pt>
                <c:pt idx="22440">
                  <c:v>-45.59016000000001</c:v>
                </c:pt>
                <c:pt idx="22441">
                  <c:v>-45.5915</c:v>
                </c:pt>
                <c:pt idx="22442">
                  <c:v>-45.60089</c:v>
                </c:pt>
                <c:pt idx="22443">
                  <c:v>-45.5877</c:v>
                </c:pt>
                <c:pt idx="22444">
                  <c:v>-45.6119</c:v>
                </c:pt>
                <c:pt idx="22445">
                  <c:v>-45.59525000000001</c:v>
                </c:pt>
                <c:pt idx="22446">
                  <c:v>-45.61319</c:v>
                </c:pt>
                <c:pt idx="22447">
                  <c:v>-45.64161</c:v>
                </c:pt>
                <c:pt idx="22448">
                  <c:v>-45.65018000000001</c:v>
                </c:pt>
                <c:pt idx="22449">
                  <c:v>-45.63961000000001</c:v>
                </c:pt>
                <c:pt idx="22450">
                  <c:v>-45.62736</c:v>
                </c:pt>
                <c:pt idx="22451">
                  <c:v>-45.59888</c:v>
                </c:pt>
                <c:pt idx="22452">
                  <c:v>-45.61883</c:v>
                </c:pt>
                <c:pt idx="22453">
                  <c:v>-45.62822000000001</c:v>
                </c:pt>
                <c:pt idx="22454">
                  <c:v>-45.61199</c:v>
                </c:pt>
                <c:pt idx="22455">
                  <c:v>-45.64147</c:v>
                </c:pt>
                <c:pt idx="22456">
                  <c:v>-45.6571</c:v>
                </c:pt>
                <c:pt idx="22457">
                  <c:v>-45.67543000000001</c:v>
                </c:pt>
                <c:pt idx="22458">
                  <c:v>-45.73278000000001</c:v>
                </c:pt>
                <c:pt idx="22459">
                  <c:v>-45.75013000000001</c:v>
                </c:pt>
                <c:pt idx="22460">
                  <c:v>-45.80983</c:v>
                </c:pt>
                <c:pt idx="22461">
                  <c:v>-45.77510000000001</c:v>
                </c:pt>
                <c:pt idx="22462">
                  <c:v>-45.80046</c:v>
                </c:pt>
                <c:pt idx="22463">
                  <c:v>-45.82122</c:v>
                </c:pt>
                <c:pt idx="22464">
                  <c:v>-45.84986</c:v>
                </c:pt>
                <c:pt idx="22465">
                  <c:v>-45.85867</c:v>
                </c:pt>
                <c:pt idx="22466">
                  <c:v>-45.83599</c:v>
                </c:pt>
                <c:pt idx="22467">
                  <c:v>-45.77999000000001</c:v>
                </c:pt>
                <c:pt idx="22468">
                  <c:v>-45.72156000000001</c:v>
                </c:pt>
                <c:pt idx="22469">
                  <c:v>-45.6674</c:v>
                </c:pt>
                <c:pt idx="22470">
                  <c:v>-45.58121</c:v>
                </c:pt>
                <c:pt idx="22471">
                  <c:v>-45.48117</c:v>
                </c:pt>
                <c:pt idx="22472">
                  <c:v>-45.40886</c:v>
                </c:pt>
                <c:pt idx="22473">
                  <c:v>-45.39083</c:v>
                </c:pt>
                <c:pt idx="22474">
                  <c:v>-45.30223</c:v>
                </c:pt>
                <c:pt idx="22475">
                  <c:v>-45.20521000000001</c:v>
                </c:pt>
                <c:pt idx="22476">
                  <c:v>-45.11769</c:v>
                </c:pt>
                <c:pt idx="22477">
                  <c:v>-45.05322</c:v>
                </c:pt>
                <c:pt idx="22478">
                  <c:v>-45.01117</c:v>
                </c:pt>
                <c:pt idx="22479">
                  <c:v>-44.9911</c:v>
                </c:pt>
                <c:pt idx="22480">
                  <c:v>-44.98231000000001</c:v>
                </c:pt>
                <c:pt idx="22481">
                  <c:v>-44.94249</c:v>
                </c:pt>
                <c:pt idx="22482">
                  <c:v>-44.91276000000001</c:v>
                </c:pt>
                <c:pt idx="22483">
                  <c:v>-44.87606</c:v>
                </c:pt>
                <c:pt idx="22484">
                  <c:v>-44.88227</c:v>
                </c:pt>
                <c:pt idx="22485">
                  <c:v>-44.88403</c:v>
                </c:pt>
                <c:pt idx="22486">
                  <c:v>-44.88843</c:v>
                </c:pt>
                <c:pt idx="22487">
                  <c:v>-44.90045</c:v>
                </c:pt>
                <c:pt idx="22488">
                  <c:v>-44.93324</c:v>
                </c:pt>
                <c:pt idx="22489">
                  <c:v>-44.96593000000001</c:v>
                </c:pt>
                <c:pt idx="22490">
                  <c:v>-44.98507</c:v>
                </c:pt>
                <c:pt idx="22491">
                  <c:v>-45.00232000000001</c:v>
                </c:pt>
                <c:pt idx="22492">
                  <c:v>-45.05179</c:v>
                </c:pt>
                <c:pt idx="22493">
                  <c:v>-45.10806</c:v>
                </c:pt>
                <c:pt idx="22494">
                  <c:v>-45.12025000000001</c:v>
                </c:pt>
                <c:pt idx="22495">
                  <c:v>-45.12638000000001</c:v>
                </c:pt>
                <c:pt idx="22496">
                  <c:v>-45.16973000000001</c:v>
                </c:pt>
                <c:pt idx="22497">
                  <c:v>-45.17711000000001</c:v>
                </c:pt>
                <c:pt idx="22498">
                  <c:v>-45.15185</c:v>
                </c:pt>
                <c:pt idx="22499">
                  <c:v>-45.11046</c:v>
                </c:pt>
                <c:pt idx="22500">
                  <c:v>-45.06849000000001</c:v>
                </c:pt>
                <c:pt idx="22501">
                  <c:v>-45.03801000000001</c:v>
                </c:pt>
                <c:pt idx="22502">
                  <c:v>-45.0049</c:v>
                </c:pt>
                <c:pt idx="22503">
                  <c:v>-44.98241</c:v>
                </c:pt>
                <c:pt idx="22504">
                  <c:v>-44.95965</c:v>
                </c:pt>
                <c:pt idx="22505">
                  <c:v>-44.94508</c:v>
                </c:pt>
                <c:pt idx="22506">
                  <c:v>-44.93468</c:v>
                </c:pt>
                <c:pt idx="22507">
                  <c:v>-44.8504</c:v>
                </c:pt>
                <c:pt idx="22508">
                  <c:v>-44.70714</c:v>
                </c:pt>
                <c:pt idx="22509">
                  <c:v>-44.637</c:v>
                </c:pt>
                <c:pt idx="22510">
                  <c:v>-44.60631000000001</c:v>
                </c:pt>
                <c:pt idx="22511">
                  <c:v>-44.56597000000001</c:v>
                </c:pt>
                <c:pt idx="22512">
                  <c:v>-44.52533000000001</c:v>
                </c:pt>
                <c:pt idx="22513">
                  <c:v>-44.50098000000001</c:v>
                </c:pt>
                <c:pt idx="22514">
                  <c:v>-44.47375</c:v>
                </c:pt>
                <c:pt idx="22515">
                  <c:v>-44.46795</c:v>
                </c:pt>
                <c:pt idx="22516">
                  <c:v>-44.43758</c:v>
                </c:pt>
                <c:pt idx="22517">
                  <c:v>-44.4191</c:v>
                </c:pt>
                <c:pt idx="22518">
                  <c:v>-44.44051</c:v>
                </c:pt>
                <c:pt idx="22519">
                  <c:v>-44.45118</c:v>
                </c:pt>
                <c:pt idx="22520">
                  <c:v>-44.48503</c:v>
                </c:pt>
                <c:pt idx="22521">
                  <c:v>-44.53518000000001</c:v>
                </c:pt>
                <c:pt idx="22522">
                  <c:v>-44.59612000000001</c:v>
                </c:pt>
                <c:pt idx="22523">
                  <c:v>-44.65191</c:v>
                </c:pt>
                <c:pt idx="22524">
                  <c:v>-44.71285</c:v>
                </c:pt>
                <c:pt idx="22525">
                  <c:v>-44.74529000000001</c:v>
                </c:pt>
                <c:pt idx="22526">
                  <c:v>-44.76538000000001</c:v>
                </c:pt>
                <c:pt idx="22527">
                  <c:v>-44.77751000000001</c:v>
                </c:pt>
                <c:pt idx="22528">
                  <c:v>-44.76278000000002</c:v>
                </c:pt>
                <c:pt idx="22529">
                  <c:v>-44.74641000000001</c:v>
                </c:pt>
                <c:pt idx="22530">
                  <c:v>-44.72784</c:v>
                </c:pt>
                <c:pt idx="22531">
                  <c:v>-44.67257000000001</c:v>
                </c:pt>
                <c:pt idx="22532">
                  <c:v>-44.64317000000001</c:v>
                </c:pt>
                <c:pt idx="22533">
                  <c:v>-44.61232000000001</c:v>
                </c:pt>
                <c:pt idx="22534">
                  <c:v>-44.57830000000001</c:v>
                </c:pt>
                <c:pt idx="22535">
                  <c:v>-44.56160000000001</c:v>
                </c:pt>
                <c:pt idx="22536">
                  <c:v>-44.55175</c:v>
                </c:pt>
                <c:pt idx="22537">
                  <c:v>-44.51493</c:v>
                </c:pt>
                <c:pt idx="22538">
                  <c:v>-44.47854</c:v>
                </c:pt>
                <c:pt idx="22539">
                  <c:v>-44.46838</c:v>
                </c:pt>
                <c:pt idx="22540">
                  <c:v>-44.48423</c:v>
                </c:pt>
                <c:pt idx="22541">
                  <c:v>-44.50080000000001</c:v>
                </c:pt>
                <c:pt idx="22542">
                  <c:v>-44.50963</c:v>
                </c:pt>
                <c:pt idx="22543">
                  <c:v>-44.52552000000001</c:v>
                </c:pt>
                <c:pt idx="22544">
                  <c:v>-44.51868</c:v>
                </c:pt>
                <c:pt idx="22545">
                  <c:v>-44.49763</c:v>
                </c:pt>
                <c:pt idx="22546">
                  <c:v>-44.48728999999999</c:v>
                </c:pt>
                <c:pt idx="22547">
                  <c:v>-44.49449</c:v>
                </c:pt>
                <c:pt idx="22548">
                  <c:v>-44.43658000000001</c:v>
                </c:pt>
                <c:pt idx="22549">
                  <c:v>-44.46411000000001</c:v>
                </c:pt>
                <c:pt idx="22550">
                  <c:v>-44.49966000000001</c:v>
                </c:pt>
                <c:pt idx="22551">
                  <c:v>-44.51397</c:v>
                </c:pt>
                <c:pt idx="22552">
                  <c:v>-44.52736</c:v>
                </c:pt>
                <c:pt idx="22553">
                  <c:v>-44.54838</c:v>
                </c:pt>
                <c:pt idx="22554">
                  <c:v>-44.542</c:v>
                </c:pt>
                <c:pt idx="22555">
                  <c:v>-44.51577</c:v>
                </c:pt>
                <c:pt idx="22556">
                  <c:v>-44.47108</c:v>
                </c:pt>
                <c:pt idx="22557">
                  <c:v>-44.44737</c:v>
                </c:pt>
                <c:pt idx="22558">
                  <c:v>-44.45692</c:v>
                </c:pt>
                <c:pt idx="22559">
                  <c:v>-44.47692</c:v>
                </c:pt>
                <c:pt idx="22560">
                  <c:v>-44.46095000000001</c:v>
                </c:pt>
                <c:pt idx="22561">
                  <c:v>-44.44759</c:v>
                </c:pt>
                <c:pt idx="22562">
                  <c:v>-44.43488</c:v>
                </c:pt>
                <c:pt idx="22563">
                  <c:v>-44.43223000000001</c:v>
                </c:pt>
                <c:pt idx="22564">
                  <c:v>-44.42501000000001</c:v>
                </c:pt>
                <c:pt idx="22565">
                  <c:v>-44.4197</c:v>
                </c:pt>
                <c:pt idx="22566">
                  <c:v>-44.42453000000001</c:v>
                </c:pt>
                <c:pt idx="22567">
                  <c:v>-44.45604</c:v>
                </c:pt>
                <c:pt idx="22568">
                  <c:v>-44.48177</c:v>
                </c:pt>
                <c:pt idx="22569">
                  <c:v>-44.49754</c:v>
                </c:pt>
                <c:pt idx="22570">
                  <c:v>-44.55441</c:v>
                </c:pt>
                <c:pt idx="22571">
                  <c:v>-44.61756</c:v>
                </c:pt>
                <c:pt idx="22572">
                  <c:v>-44.63302</c:v>
                </c:pt>
                <c:pt idx="22573">
                  <c:v>-44.62719000000001</c:v>
                </c:pt>
                <c:pt idx="22574">
                  <c:v>-44.59181</c:v>
                </c:pt>
                <c:pt idx="22575">
                  <c:v>-44.57121</c:v>
                </c:pt>
                <c:pt idx="22576">
                  <c:v>-44.57663</c:v>
                </c:pt>
                <c:pt idx="22577">
                  <c:v>-44.58386</c:v>
                </c:pt>
                <c:pt idx="22578">
                  <c:v>-44.59653000000001</c:v>
                </c:pt>
                <c:pt idx="22579">
                  <c:v>-44.60898</c:v>
                </c:pt>
                <c:pt idx="22580">
                  <c:v>-44.62791000000001</c:v>
                </c:pt>
                <c:pt idx="22581">
                  <c:v>-44.63222000000001</c:v>
                </c:pt>
                <c:pt idx="22582">
                  <c:v>-44.62158</c:v>
                </c:pt>
                <c:pt idx="22583">
                  <c:v>-44.63353000000001</c:v>
                </c:pt>
                <c:pt idx="22584">
                  <c:v>-44.65939</c:v>
                </c:pt>
                <c:pt idx="22585">
                  <c:v>-44.65484</c:v>
                </c:pt>
                <c:pt idx="22586">
                  <c:v>-44.63678</c:v>
                </c:pt>
                <c:pt idx="22587">
                  <c:v>-44.62640000000001</c:v>
                </c:pt>
                <c:pt idx="22588">
                  <c:v>-44.60412</c:v>
                </c:pt>
                <c:pt idx="22589">
                  <c:v>-44.5774</c:v>
                </c:pt>
                <c:pt idx="22590">
                  <c:v>-44.56361000000001</c:v>
                </c:pt>
                <c:pt idx="22591">
                  <c:v>-44.52618000000001</c:v>
                </c:pt>
                <c:pt idx="22592">
                  <c:v>-44.56828</c:v>
                </c:pt>
                <c:pt idx="22593">
                  <c:v>-44.61679</c:v>
                </c:pt>
                <c:pt idx="22594">
                  <c:v>-44.64603</c:v>
                </c:pt>
                <c:pt idx="22595">
                  <c:v>-44.68156</c:v>
                </c:pt>
                <c:pt idx="22596">
                  <c:v>-44.70836000000001</c:v>
                </c:pt>
                <c:pt idx="22597">
                  <c:v>-44.63433000000001</c:v>
                </c:pt>
                <c:pt idx="22598">
                  <c:v>-44.59528</c:v>
                </c:pt>
                <c:pt idx="22599">
                  <c:v>-44.51564</c:v>
                </c:pt>
                <c:pt idx="22600">
                  <c:v>-44.42569</c:v>
                </c:pt>
                <c:pt idx="22601">
                  <c:v>-44.39352</c:v>
                </c:pt>
                <c:pt idx="22602">
                  <c:v>-44.36795</c:v>
                </c:pt>
                <c:pt idx="22603">
                  <c:v>-44.3785</c:v>
                </c:pt>
                <c:pt idx="22604">
                  <c:v>-44.37394</c:v>
                </c:pt>
                <c:pt idx="22605">
                  <c:v>-44.38192</c:v>
                </c:pt>
                <c:pt idx="22606">
                  <c:v>-44.39384</c:v>
                </c:pt>
                <c:pt idx="22607">
                  <c:v>-44.34804</c:v>
                </c:pt>
                <c:pt idx="22608">
                  <c:v>-44.35221</c:v>
                </c:pt>
                <c:pt idx="22609">
                  <c:v>-44.39779</c:v>
                </c:pt>
                <c:pt idx="22610">
                  <c:v>-44.47086</c:v>
                </c:pt>
                <c:pt idx="22611">
                  <c:v>-44.52935000000001</c:v>
                </c:pt>
                <c:pt idx="22612">
                  <c:v>-44.58332</c:v>
                </c:pt>
                <c:pt idx="22613">
                  <c:v>-44.61340000000001</c:v>
                </c:pt>
                <c:pt idx="22614">
                  <c:v>-44.6564</c:v>
                </c:pt>
                <c:pt idx="22615">
                  <c:v>-44.69986</c:v>
                </c:pt>
                <c:pt idx="22616">
                  <c:v>-44.69170000000001</c:v>
                </c:pt>
                <c:pt idx="22617">
                  <c:v>-44.69155000000001</c:v>
                </c:pt>
                <c:pt idx="22618">
                  <c:v>-44.76101000000001</c:v>
                </c:pt>
                <c:pt idx="22619">
                  <c:v>-44.77092000000001</c:v>
                </c:pt>
                <c:pt idx="22620">
                  <c:v>-44.81788999999997</c:v>
                </c:pt>
                <c:pt idx="22621">
                  <c:v>-44.87198</c:v>
                </c:pt>
                <c:pt idx="22622">
                  <c:v>-44.90135</c:v>
                </c:pt>
                <c:pt idx="22623">
                  <c:v>-44.88815</c:v>
                </c:pt>
                <c:pt idx="22624">
                  <c:v>-44.87695</c:v>
                </c:pt>
                <c:pt idx="22625">
                  <c:v>-44.92077000000001</c:v>
                </c:pt>
                <c:pt idx="22626">
                  <c:v>-44.98267</c:v>
                </c:pt>
                <c:pt idx="22627">
                  <c:v>-44.94541</c:v>
                </c:pt>
                <c:pt idx="22628">
                  <c:v>-44.88127999999999</c:v>
                </c:pt>
                <c:pt idx="22629">
                  <c:v>-44.87557</c:v>
                </c:pt>
                <c:pt idx="22630">
                  <c:v>-44.85397</c:v>
                </c:pt>
                <c:pt idx="22631">
                  <c:v>-44.81245</c:v>
                </c:pt>
                <c:pt idx="22632">
                  <c:v>-44.78441</c:v>
                </c:pt>
                <c:pt idx="22633">
                  <c:v>-44.85032</c:v>
                </c:pt>
                <c:pt idx="22634">
                  <c:v>-44.89079</c:v>
                </c:pt>
                <c:pt idx="22635">
                  <c:v>-44.93856</c:v>
                </c:pt>
                <c:pt idx="22636">
                  <c:v>-44.99696</c:v>
                </c:pt>
                <c:pt idx="22637">
                  <c:v>-45.00277000000001</c:v>
                </c:pt>
                <c:pt idx="22638">
                  <c:v>-44.97881</c:v>
                </c:pt>
                <c:pt idx="22639">
                  <c:v>-44.92705</c:v>
                </c:pt>
                <c:pt idx="22640">
                  <c:v>-44.87461</c:v>
                </c:pt>
                <c:pt idx="22641">
                  <c:v>-44.82246</c:v>
                </c:pt>
                <c:pt idx="22642">
                  <c:v>-44.79089000000001</c:v>
                </c:pt>
                <c:pt idx="22643">
                  <c:v>-44.77542000000001</c:v>
                </c:pt>
                <c:pt idx="22644">
                  <c:v>-44.80833000000001</c:v>
                </c:pt>
                <c:pt idx="22645">
                  <c:v>-44.78772</c:v>
                </c:pt>
                <c:pt idx="22646">
                  <c:v>-44.78041</c:v>
                </c:pt>
                <c:pt idx="22647">
                  <c:v>-44.7152</c:v>
                </c:pt>
                <c:pt idx="22648">
                  <c:v>-44.72071000000001</c:v>
                </c:pt>
                <c:pt idx="22649">
                  <c:v>-44.68179</c:v>
                </c:pt>
                <c:pt idx="22650">
                  <c:v>-44.67905000000001</c:v>
                </c:pt>
                <c:pt idx="22651">
                  <c:v>-44.67257000000001</c:v>
                </c:pt>
                <c:pt idx="22652">
                  <c:v>-44.65536</c:v>
                </c:pt>
                <c:pt idx="22653">
                  <c:v>-44.70666000000001</c:v>
                </c:pt>
                <c:pt idx="22654">
                  <c:v>-44.786</c:v>
                </c:pt>
                <c:pt idx="22655">
                  <c:v>-44.90099</c:v>
                </c:pt>
                <c:pt idx="22656">
                  <c:v>-44.84155</c:v>
                </c:pt>
                <c:pt idx="22657">
                  <c:v>-44.77515000000001</c:v>
                </c:pt>
                <c:pt idx="22658">
                  <c:v>-44.73150000000001</c:v>
                </c:pt>
                <c:pt idx="22659">
                  <c:v>-44.6798</c:v>
                </c:pt>
                <c:pt idx="22660">
                  <c:v>-44.65651000000001</c:v>
                </c:pt>
                <c:pt idx="22661">
                  <c:v>-44.63482</c:v>
                </c:pt>
                <c:pt idx="22662">
                  <c:v>-44.61438</c:v>
                </c:pt>
                <c:pt idx="22663">
                  <c:v>-44.59686</c:v>
                </c:pt>
                <c:pt idx="22664">
                  <c:v>-44.68913000000001</c:v>
                </c:pt>
                <c:pt idx="22665">
                  <c:v>-44.79805000000001</c:v>
                </c:pt>
                <c:pt idx="22666">
                  <c:v>-44.84903</c:v>
                </c:pt>
                <c:pt idx="22667">
                  <c:v>-44.84032000000001</c:v>
                </c:pt>
                <c:pt idx="22668">
                  <c:v>-44.80055</c:v>
                </c:pt>
                <c:pt idx="22669">
                  <c:v>-44.78914</c:v>
                </c:pt>
                <c:pt idx="22670">
                  <c:v>-44.80221</c:v>
                </c:pt>
                <c:pt idx="22671">
                  <c:v>-44.83603</c:v>
                </c:pt>
                <c:pt idx="22672">
                  <c:v>-44.88408</c:v>
                </c:pt>
                <c:pt idx="22673">
                  <c:v>-44.91146</c:v>
                </c:pt>
                <c:pt idx="22674">
                  <c:v>-44.90918000000001</c:v>
                </c:pt>
                <c:pt idx="22675">
                  <c:v>-44.8507</c:v>
                </c:pt>
                <c:pt idx="22676">
                  <c:v>-44.92676</c:v>
                </c:pt>
                <c:pt idx="22677">
                  <c:v>-44.92156000000001</c:v>
                </c:pt>
                <c:pt idx="22678">
                  <c:v>-44.88404999999999</c:v>
                </c:pt>
                <c:pt idx="22679">
                  <c:v>-45.0596</c:v>
                </c:pt>
                <c:pt idx="22680">
                  <c:v>-45.13595000000001</c:v>
                </c:pt>
                <c:pt idx="22681">
                  <c:v>-45.14315000000001</c:v>
                </c:pt>
                <c:pt idx="22682">
                  <c:v>-45.10632000000001</c:v>
                </c:pt>
                <c:pt idx="22683">
                  <c:v>-45.07119</c:v>
                </c:pt>
                <c:pt idx="22684">
                  <c:v>-45.01286</c:v>
                </c:pt>
                <c:pt idx="22685">
                  <c:v>-45.01634</c:v>
                </c:pt>
                <c:pt idx="22686">
                  <c:v>-45.06017000000001</c:v>
                </c:pt>
                <c:pt idx="22687">
                  <c:v>-45.01749</c:v>
                </c:pt>
                <c:pt idx="22688">
                  <c:v>-44.9932</c:v>
                </c:pt>
                <c:pt idx="22689">
                  <c:v>-44.97866</c:v>
                </c:pt>
                <c:pt idx="22690">
                  <c:v>-45.00643</c:v>
                </c:pt>
                <c:pt idx="22691">
                  <c:v>-45.01135</c:v>
                </c:pt>
                <c:pt idx="22692">
                  <c:v>-45.04802</c:v>
                </c:pt>
                <c:pt idx="22693">
                  <c:v>-45.05743</c:v>
                </c:pt>
                <c:pt idx="22694">
                  <c:v>-45.07279000000001</c:v>
                </c:pt>
                <c:pt idx="22695">
                  <c:v>-45.15347</c:v>
                </c:pt>
                <c:pt idx="22696">
                  <c:v>-45.23277000000001</c:v>
                </c:pt>
                <c:pt idx="22697">
                  <c:v>-45.30551000000001</c:v>
                </c:pt>
                <c:pt idx="22698">
                  <c:v>-45.35644</c:v>
                </c:pt>
                <c:pt idx="22699">
                  <c:v>-45.37358</c:v>
                </c:pt>
                <c:pt idx="22700">
                  <c:v>-45.35562</c:v>
                </c:pt>
                <c:pt idx="22701">
                  <c:v>-45.36305</c:v>
                </c:pt>
                <c:pt idx="22702">
                  <c:v>-45.38177</c:v>
                </c:pt>
                <c:pt idx="22703">
                  <c:v>-45.40974000000001</c:v>
                </c:pt>
                <c:pt idx="22704">
                  <c:v>-45.42354</c:v>
                </c:pt>
                <c:pt idx="22705">
                  <c:v>-45.43598</c:v>
                </c:pt>
                <c:pt idx="22706">
                  <c:v>-45.49043</c:v>
                </c:pt>
                <c:pt idx="22707">
                  <c:v>-45.57549</c:v>
                </c:pt>
                <c:pt idx="22708">
                  <c:v>-45.65347</c:v>
                </c:pt>
                <c:pt idx="22709">
                  <c:v>-45.67290000000001</c:v>
                </c:pt>
                <c:pt idx="22710">
                  <c:v>-45.66341000000001</c:v>
                </c:pt>
                <c:pt idx="22711">
                  <c:v>-45.65282000000001</c:v>
                </c:pt>
                <c:pt idx="22712">
                  <c:v>-45.68639</c:v>
                </c:pt>
                <c:pt idx="22713">
                  <c:v>-45.69098</c:v>
                </c:pt>
                <c:pt idx="22714">
                  <c:v>-45.68545</c:v>
                </c:pt>
                <c:pt idx="22715">
                  <c:v>-45.72746</c:v>
                </c:pt>
                <c:pt idx="22716">
                  <c:v>-45.77209000000001</c:v>
                </c:pt>
                <c:pt idx="22717">
                  <c:v>-45.79666</c:v>
                </c:pt>
                <c:pt idx="22718">
                  <c:v>-45.8192</c:v>
                </c:pt>
                <c:pt idx="22719">
                  <c:v>-45.85173</c:v>
                </c:pt>
                <c:pt idx="22720">
                  <c:v>-45.85607</c:v>
                </c:pt>
                <c:pt idx="22721">
                  <c:v>-45.86388</c:v>
                </c:pt>
                <c:pt idx="22722">
                  <c:v>-45.89223000000001</c:v>
                </c:pt>
                <c:pt idx="22723">
                  <c:v>-45.92043</c:v>
                </c:pt>
                <c:pt idx="22724">
                  <c:v>-45.95501</c:v>
                </c:pt>
                <c:pt idx="22725">
                  <c:v>-46.01573000000001</c:v>
                </c:pt>
                <c:pt idx="22726">
                  <c:v>-46.06675000000001</c:v>
                </c:pt>
                <c:pt idx="22727">
                  <c:v>-46.06815000000001</c:v>
                </c:pt>
                <c:pt idx="22728">
                  <c:v>-46.06708</c:v>
                </c:pt>
                <c:pt idx="22729">
                  <c:v>-46.079</c:v>
                </c:pt>
                <c:pt idx="22730">
                  <c:v>-46.09476</c:v>
                </c:pt>
                <c:pt idx="22731">
                  <c:v>-46.10562</c:v>
                </c:pt>
                <c:pt idx="22732">
                  <c:v>-46.10195</c:v>
                </c:pt>
                <c:pt idx="22733">
                  <c:v>-46.08686</c:v>
                </c:pt>
                <c:pt idx="22734">
                  <c:v>-46.09745</c:v>
                </c:pt>
                <c:pt idx="22735">
                  <c:v>-46.09145</c:v>
                </c:pt>
                <c:pt idx="22736">
                  <c:v>-46.08901</c:v>
                </c:pt>
                <c:pt idx="22737">
                  <c:v>-46.08754</c:v>
                </c:pt>
                <c:pt idx="22738">
                  <c:v>-46.08051000000001</c:v>
                </c:pt>
                <c:pt idx="22739">
                  <c:v>-46.05026</c:v>
                </c:pt>
                <c:pt idx="22740">
                  <c:v>-46.02672000000001</c:v>
                </c:pt>
                <c:pt idx="22741">
                  <c:v>-45.98739</c:v>
                </c:pt>
                <c:pt idx="22742">
                  <c:v>-45.96592000000001</c:v>
                </c:pt>
                <c:pt idx="22743">
                  <c:v>-45.93756</c:v>
                </c:pt>
                <c:pt idx="22744">
                  <c:v>-45.87334000000001</c:v>
                </c:pt>
                <c:pt idx="22745">
                  <c:v>-45.75982</c:v>
                </c:pt>
                <c:pt idx="22746">
                  <c:v>-45.67137</c:v>
                </c:pt>
                <c:pt idx="22747">
                  <c:v>-45.60278</c:v>
                </c:pt>
                <c:pt idx="22748">
                  <c:v>-45.56273000000001</c:v>
                </c:pt>
                <c:pt idx="22749">
                  <c:v>-45.53604</c:v>
                </c:pt>
                <c:pt idx="22750">
                  <c:v>-45.5167</c:v>
                </c:pt>
                <c:pt idx="22751">
                  <c:v>-45.52164</c:v>
                </c:pt>
                <c:pt idx="22752">
                  <c:v>-45.51427</c:v>
                </c:pt>
                <c:pt idx="22753">
                  <c:v>-45.4868</c:v>
                </c:pt>
                <c:pt idx="22754">
                  <c:v>-45.44627</c:v>
                </c:pt>
                <c:pt idx="22755">
                  <c:v>-45.40692</c:v>
                </c:pt>
                <c:pt idx="22756">
                  <c:v>-45.37053</c:v>
                </c:pt>
                <c:pt idx="22757">
                  <c:v>-45.35744999999999</c:v>
                </c:pt>
                <c:pt idx="22758">
                  <c:v>-45.34114</c:v>
                </c:pt>
                <c:pt idx="22759">
                  <c:v>-45.35679</c:v>
                </c:pt>
                <c:pt idx="22760">
                  <c:v>-45.36489</c:v>
                </c:pt>
                <c:pt idx="22761">
                  <c:v>-45.36617000000001</c:v>
                </c:pt>
                <c:pt idx="22762">
                  <c:v>-45.35452</c:v>
                </c:pt>
                <c:pt idx="22763">
                  <c:v>-45.34023</c:v>
                </c:pt>
                <c:pt idx="22764">
                  <c:v>-45.31661</c:v>
                </c:pt>
                <c:pt idx="22765">
                  <c:v>-45.25779</c:v>
                </c:pt>
                <c:pt idx="22766">
                  <c:v>-45.25784</c:v>
                </c:pt>
                <c:pt idx="22767">
                  <c:v>-45.23865000000001</c:v>
                </c:pt>
                <c:pt idx="22768">
                  <c:v>-45.21516000000001</c:v>
                </c:pt>
                <c:pt idx="22769">
                  <c:v>-45.20151000000001</c:v>
                </c:pt>
                <c:pt idx="22770">
                  <c:v>-45.19703000000001</c:v>
                </c:pt>
                <c:pt idx="22771">
                  <c:v>-45.21469</c:v>
                </c:pt>
                <c:pt idx="22772">
                  <c:v>-45.21803000000001</c:v>
                </c:pt>
                <c:pt idx="22773">
                  <c:v>-45.2098</c:v>
                </c:pt>
                <c:pt idx="22774">
                  <c:v>-45.2304</c:v>
                </c:pt>
                <c:pt idx="22775">
                  <c:v>-45.25146</c:v>
                </c:pt>
                <c:pt idx="22776">
                  <c:v>-45.26501000000001</c:v>
                </c:pt>
                <c:pt idx="22777">
                  <c:v>-45.28948</c:v>
                </c:pt>
                <c:pt idx="22778">
                  <c:v>-45.33671000000001</c:v>
                </c:pt>
                <c:pt idx="22779">
                  <c:v>-45.36733</c:v>
                </c:pt>
                <c:pt idx="22780">
                  <c:v>-45.37428999999999</c:v>
                </c:pt>
                <c:pt idx="22781">
                  <c:v>-45.37359</c:v>
                </c:pt>
                <c:pt idx="22782">
                  <c:v>-45.37805</c:v>
                </c:pt>
                <c:pt idx="22783">
                  <c:v>-45.34774</c:v>
                </c:pt>
                <c:pt idx="22784">
                  <c:v>-45.3308</c:v>
                </c:pt>
                <c:pt idx="22785">
                  <c:v>-45.35056</c:v>
                </c:pt>
                <c:pt idx="22786">
                  <c:v>-45.37077</c:v>
                </c:pt>
                <c:pt idx="22787">
                  <c:v>-45.37338</c:v>
                </c:pt>
                <c:pt idx="22788">
                  <c:v>-45.37105</c:v>
                </c:pt>
                <c:pt idx="22789">
                  <c:v>-45.35809</c:v>
                </c:pt>
                <c:pt idx="22790">
                  <c:v>-45.35131</c:v>
                </c:pt>
                <c:pt idx="22791">
                  <c:v>-45.3385</c:v>
                </c:pt>
                <c:pt idx="22792">
                  <c:v>-45.33785</c:v>
                </c:pt>
                <c:pt idx="22793">
                  <c:v>-45.34482</c:v>
                </c:pt>
                <c:pt idx="22794">
                  <c:v>-45.33952</c:v>
                </c:pt>
                <c:pt idx="22795">
                  <c:v>-45.35516</c:v>
                </c:pt>
                <c:pt idx="22796">
                  <c:v>-45.37993</c:v>
                </c:pt>
                <c:pt idx="22797">
                  <c:v>-45.41935</c:v>
                </c:pt>
                <c:pt idx="22798">
                  <c:v>-45.45227</c:v>
                </c:pt>
                <c:pt idx="22799">
                  <c:v>-45.48093</c:v>
                </c:pt>
                <c:pt idx="22800">
                  <c:v>-45.50603</c:v>
                </c:pt>
                <c:pt idx="22801">
                  <c:v>-45.50721</c:v>
                </c:pt>
                <c:pt idx="22802">
                  <c:v>-45.53842</c:v>
                </c:pt>
                <c:pt idx="22803">
                  <c:v>-45.5658</c:v>
                </c:pt>
                <c:pt idx="22804">
                  <c:v>-45.57825000000001</c:v>
                </c:pt>
                <c:pt idx="22805">
                  <c:v>-45.58801000000001</c:v>
                </c:pt>
                <c:pt idx="22806">
                  <c:v>-45.62775000000001</c:v>
                </c:pt>
                <c:pt idx="22807">
                  <c:v>-45.65686</c:v>
                </c:pt>
                <c:pt idx="22808">
                  <c:v>-45.68359</c:v>
                </c:pt>
                <c:pt idx="22809">
                  <c:v>-45.70922</c:v>
                </c:pt>
                <c:pt idx="22810">
                  <c:v>-45.72971000000001</c:v>
                </c:pt>
                <c:pt idx="22811">
                  <c:v>-45.72974000000001</c:v>
                </c:pt>
                <c:pt idx="22812">
                  <c:v>-45.72889000000001</c:v>
                </c:pt>
                <c:pt idx="22813">
                  <c:v>-45.71915000000001</c:v>
                </c:pt>
                <c:pt idx="22814">
                  <c:v>-45.7164</c:v>
                </c:pt>
                <c:pt idx="22815">
                  <c:v>-45.70664</c:v>
                </c:pt>
                <c:pt idx="22816">
                  <c:v>-45.70229000000001</c:v>
                </c:pt>
                <c:pt idx="22817">
                  <c:v>-45.70953000000001</c:v>
                </c:pt>
                <c:pt idx="22818">
                  <c:v>-45.72060000000001</c:v>
                </c:pt>
                <c:pt idx="22819">
                  <c:v>-45.77374000000001</c:v>
                </c:pt>
                <c:pt idx="22820">
                  <c:v>-45.77692000000001</c:v>
                </c:pt>
                <c:pt idx="22821">
                  <c:v>-45.78103</c:v>
                </c:pt>
                <c:pt idx="22822">
                  <c:v>-45.81615</c:v>
                </c:pt>
                <c:pt idx="22823">
                  <c:v>-45.8659</c:v>
                </c:pt>
                <c:pt idx="22824">
                  <c:v>-45.89885</c:v>
                </c:pt>
                <c:pt idx="22825">
                  <c:v>-45.92376</c:v>
                </c:pt>
                <c:pt idx="22826">
                  <c:v>-45.96796000000001</c:v>
                </c:pt>
                <c:pt idx="22827">
                  <c:v>-45.97407</c:v>
                </c:pt>
                <c:pt idx="22828">
                  <c:v>-45.95438</c:v>
                </c:pt>
                <c:pt idx="22829">
                  <c:v>-45.93398000000001</c:v>
                </c:pt>
                <c:pt idx="22830">
                  <c:v>-45.9103</c:v>
                </c:pt>
                <c:pt idx="22831">
                  <c:v>-45.86848000000001</c:v>
                </c:pt>
                <c:pt idx="22832">
                  <c:v>-45.84088999999999</c:v>
                </c:pt>
                <c:pt idx="22833">
                  <c:v>-45.85984999999999</c:v>
                </c:pt>
                <c:pt idx="22834">
                  <c:v>-45.86796</c:v>
                </c:pt>
                <c:pt idx="22835">
                  <c:v>-45.86402</c:v>
                </c:pt>
                <c:pt idx="22836">
                  <c:v>-45.84728999999999</c:v>
                </c:pt>
                <c:pt idx="22837">
                  <c:v>-45.83207</c:v>
                </c:pt>
                <c:pt idx="22838">
                  <c:v>-45.82108</c:v>
                </c:pt>
                <c:pt idx="22839">
                  <c:v>-45.82342000000001</c:v>
                </c:pt>
                <c:pt idx="22840">
                  <c:v>-45.81611</c:v>
                </c:pt>
                <c:pt idx="22841">
                  <c:v>-45.78402000000001</c:v>
                </c:pt>
                <c:pt idx="22842">
                  <c:v>-45.76657000000001</c:v>
                </c:pt>
                <c:pt idx="22843">
                  <c:v>-45.75499</c:v>
                </c:pt>
                <c:pt idx="22844">
                  <c:v>-45.81144999999999</c:v>
                </c:pt>
                <c:pt idx="22845">
                  <c:v>-45.85913</c:v>
                </c:pt>
                <c:pt idx="22846">
                  <c:v>-45.8691</c:v>
                </c:pt>
                <c:pt idx="22847">
                  <c:v>-45.90745</c:v>
                </c:pt>
                <c:pt idx="22848">
                  <c:v>-45.89562</c:v>
                </c:pt>
                <c:pt idx="22849">
                  <c:v>-45.92527000000001</c:v>
                </c:pt>
                <c:pt idx="22850">
                  <c:v>-45.95988</c:v>
                </c:pt>
                <c:pt idx="22851">
                  <c:v>-45.97633000000001</c:v>
                </c:pt>
                <c:pt idx="22852">
                  <c:v>-45.97604</c:v>
                </c:pt>
                <c:pt idx="22853">
                  <c:v>-45.99479</c:v>
                </c:pt>
                <c:pt idx="22854">
                  <c:v>-45.99234000000001</c:v>
                </c:pt>
                <c:pt idx="22855">
                  <c:v>-45.99933000000001</c:v>
                </c:pt>
                <c:pt idx="22856">
                  <c:v>-45.98606</c:v>
                </c:pt>
                <c:pt idx="22857">
                  <c:v>-45.98088</c:v>
                </c:pt>
                <c:pt idx="22858">
                  <c:v>-45.97324</c:v>
                </c:pt>
                <c:pt idx="22859">
                  <c:v>-45.95829</c:v>
                </c:pt>
                <c:pt idx="22860">
                  <c:v>-45.96024000000001</c:v>
                </c:pt>
                <c:pt idx="22861">
                  <c:v>-45.92417000000001</c:v>
                </c:pt>
                <c:pt idx="22862">
                  <c:v>-45.87341</c:v>
                </c:pt>
                <c:pt idx="22863">
                  <c:v>-45.8475</c:v>
                </c:pt>
                <c:pt idx="22864">
                  <c:v>-45.82319000000001</c:v>
                </c:pt>
                <c:pt idx="22865">
                  <c:v>-45.8279</c:v>
                </c:pt>
                <c:pt idx="22866">
                  <c:v>-45.83466</c:v>
                </c:pt>
                <c:pt idx="22867">
                  <c:v>-45.84384</c:v>
                </c:pt>
                <c:pt idx="22868">
                  <c:v>-45.84836</c:v>
                </c:pt>
                <c:pt idx="22869">
                  <c:v>-45.8364</c:v>
                </c:pt>
                <c:pt idx="22870">
                  <c:v>-45.81366</c:v>
                </c:pt>
                <c:pt idx="22871">
                  <c:v>-45.80437</c:v>
                </c:pt>
                <c:pt idx="22872">
                  <c:v>-45.79216000000001</c:v>
                </c:pt>
                <c:pt idx="22873">
                  <c:v>-45.76824000000001</c:v>
                </c:pt>
                <c:pt idx="22874">
                  <c:v>-45.73911000000001</c:v>
                </c:pt>
                <c:pt idx="22875">
                  <c:v>-45.70233000000001</c:v>
                </c:pt>
                <c:pt idx="22876">
                  <c:v>-45.69764</c:v>
                </c:pt>
                <c:pt idx="22877">
                  <c:v>-45.67771000000001</c:v>
                </c:pt>
                <c:pt idx="22878">
                  <c:v>-45.71005</c:v>
                </c:pt>
                <c:pt idx="22879">
                  <c:v>-45.69804000000001</c:v>
                </c:pt>
                <c:pt idx="22880">
                  <c:v>-45.68108</c:v>
                </c:pt>
                <c:pt idx="22881">
                  <c:v>-45.64668</c:v>
                </c:pt>
                <c:pt idx="22882">
                  <c:v>-45.61155</c:v>
                </c:pt>
                <c:pt idx="22883">
                  <c:v>-45.60157</c:v>
                </c:pt>
                <c:pt idx="22884">
                  <c:v>-45.58466</c:v>
                </c:pt>
                <c:pt idx="22885">
                  <c:v>-45.58669</c:v>
                </c:pt>
                <c:pt idx="22886">
                  <c:v>-45.58401</c:v>
                </c:pt>
                <c:pt idx="22887">
                  <c:v>-45.59424000000001</c:v>
                </c:pt>
                <c:pt idx="22888">
                  <c:v>-45.60256000000001</c:v>
                </c:pt>
                <c:pt idx="22889">
                  <c:v>-45.60991000000001</c:v>
                </c:pt>
                <c:pt idx="22890">
                  <c:v>-45.63527000000001</c:v>
                </c:pt>
                <c:pt idx="22891">
                  <c:v>-45.64005</c:v>
                </c:pt>
                <c:pt idx="22892">
                  <c:v>-45.66191000000001</c:v>
                </c:pt>
                <c:pt idx="22893">
                  <c:v>-45.65683</c:v>
                </c:pt>
                <c:pt idx="22894">
                  <c:v>-45.67270000000001</c:v>
                </c:pt>
                <c:pt idx="22895">
                  <c:v>-45.65559000000001</c:v>
                </c:pt>
                <c:pt idx="22896">
                  <c:v>-45.64104</c:v>
                </c:pt>
                <c:pt idx="22897">
                  <c:v>-45.62298000000001</c:v>
                </c:pt>
                <c:pt idx="22898">
                  <c:v>-45.64965</c:v>
                </c:pt>
                <c:pt idx="22899">
                  <c:v>-45.66916000000001</c:v>
                </c:pt>
                <c:pt idx="22900">
                  <c:v>-45.67603000000001</c:v>
                </c:pt>
                <c:pt idx="22901">
                  <c:v>-45.64927</c:v>
                </c:pt>
                <c:pt idx="22902">
                  <c:v>-45.68654</c:v>
                </c:pt>
                <c:pt idx="22903">
                  <c:v>-45.70346</c:v>
                </c:pt>
                <c:pt idx="22904">
                  <c:v>-45.69513000000003</c:v>
                </c:pt>
                <c:pt idx="22905">
                  <c:v>-45.71611000000001</c:v>
                </c:pt>
                <c:pt idx="22906">
                  <c:v>-45.71400000000001</c:v>
                </c:pt>
                <c:pt idx="22907">
                  <c:v>-45.7336</c:v>
                </c:pt>
                <c:pt idx="22908">
                  <c:v>-45.7486</c:v>
                </c:pt>
                <c:pt idx="22909">
                  <c:v>-45.74783</c:v>
                </c:pt>
                <c:pt idx="22910">
                  <c:v>-45.76064</c:v>
                </c:pt>
                <c:pt idx="22911">
                  <c:v>-45.77686000000001</c:v>
                </c:pt>
                <c:pt idx="22912">
                  <c:v>-45.77442000000001</c:v>
                </c:pt>
                <c:pt idx="22913">
                  <c:v>-45.80098</c:v>
                </c:pt>
                <c:pt idx="22914">
                  <c:v>-45.80349</c:v>
                </c:pt>
                <c:pt idx="22915">
                  <c:v>-45.81531000000001</c:v>
                </c:pt>
                <c:pt idx="22916">
                  <c:v>-45.8458</c:v>
                </c:pt>
                <c:pt idx="22917">
                  <c:v>-45.83154</c:v>
                </c:pt>
                <c:pt idx="22918">
                  <c:v>-45.85407999999997</c:v>
                </c:pt>
                <c:pt idx="22919">
                  <c:v>-45.85624</c:v>
                </c:pt>
                <c:pt idx="22920">
                  <c:v>-45.88439</c:v>
                </c:pt>
                <c:pt idx="22921">
                  <c:v>-45.92679000000001</c:v>
                </c:pt>
                <c:pt idx="22922">
                  <c:v>-45.90352</c:v>
                </c:pt>
                <c:pt idx="22923">
                  <c:v>-45.89187</c:v>
                </c:pt>
                <c:pt idx="22924">
                  <c:v>-45.89457</c:v>
                </c:pt>
                <c:pt idx="22925">
                  <c:v>-45.92747</c:v>
                </c:pt>
                <c:pt idx="22926">
                  <c:v>-45.91543</c:v>
                </c:pt>
                <c:pt idx="22927">
                  <c:v>-45.91916000000001</c:v>
                </c:pt>
                <c:pt idx="22928">
                  <c:v>-45.89506</c:v>
                </c:pt>
                <c:pt idx="22929">
                  <c:v>-45.87722</c:v>
                </c:pt>
                <c:pt idx="22930">
                  <c:v>-45.86386</c:v>
                </c:pt>
                <c:pt idx="22931">
                  <c:v>-45.84202000000001</c:v>
                </c:pt>
                <c:pt idx="22932">
                  <c:v>-45.81194</c:v>
                </c:pt>
                <c:pt idx="22933">
                  <c:v>-45.78061</c:v>
                </c:pt>
                <c:pt idx="22934">
                  <c:v>-45.77544</c:v>
                </c:pt>
                <c:pt idx="22935">
                  <c:v>-45.77359000000001</c:v>
                </c:pt>
                <c:pt idx="22936">
                  <c:v>-45.77398</c:v>
                </c:pt>
                <c:pt idx="22937">
                  <c:v>-45.76694000000001</c:v>
                </c:pt>
                <c:pt idx="22938">
                  <c:v>-45.75212000000001</c:v>
                </c:pt>
                <c:pt idx="22939">
                  <c:v>-45.73876000000001</c:v>
                </c:pt>
                <c:pt idx="22940">
                  <c:v>-45.68891000000001</c:v>
                </c:pt>
                <c:pt idx="22941">
                  <c:v>-45.72670000000001</c:v>
                </c:pt>
                <c:pt idx="22942">
                  <c:v>-45.73102</c:v>
                </c:pt>
                <c:pt idx="22943">
                  <c:v>-45.70595000000001</c:v>
                </c:pt>
                <c:pt idx="22944">
                  <c:v>-45.69759000000001</c:v>
                </c:pt>
                <c:pt idx="22945">
                  <c:v>-45.72794000000001</c:v>
                </c:pt>
                <c:pt idx="22946">
                  <c:v>-45.73784000000001</c:v>
                </c:pt>
                <c:pt idx="22947">
                  <c:v>-45.74965</c:v>
                </c:pt>
                <c:pt idx="22948">
                  <c:v>-45.77056</c:v>
                </c:pt>
                <c:pt idx="22949">
                  <c:v>-45.76259000000001</c:v>
                </c:pt>
                <c:pt idx="22950">
                  <c:v>-45.77153000000001</c:v>
                </c:pt>
                <c:pt idx="22951">
                  <c:v>-45.76708</c:v>
                </c:pt>
                <c:pt idx="22952">
                  <c:v>-45.78922</c:v>
                </c:pt>
                <c:pt idx="22953">
                  <c:v>-45.80415</c:v>
                </c:pt>
                <c:pt idx="22954">
                  <c:v>-45.83375</c:v>
                </c:pt>
                <c:pt idx="22955">
                  <c:v>-45.8585</c:v>
                </c:pt>
                <c:pt idx="22956">
                  <c:v>-45.83963</c:v>
                </c:pt>
                <c:pt idx="22957">
                  <c:v>-45.88254000000001</c:v>
                </c:pt>
                <c:pt idx="22958">
                  <c:v>-45.86264000000001</c:v>
                </c:pt>
                <c:pt idx="22959">
                  <c:v>-45.84821</c:v>
                </c:pt>
                <c:pt idx="22960">
                  <c:v>-45.8278</c:v>
                </c:pt>
                <c:pt idx="22961">
                  <c:v>-45.80244</c:v>
                </c:pt>
                <c:pt idx="22962">
                  <c:v>-45.81378</c:v>
                </c:pt>
                <c:pt idx="22963">
                  <c:v>-45.79894000000001</c:v>
                </c:pt>
                <c:pt idx="22964">
                  <c:v>-45.79961000000001</c:v>
                </c:pt>
                <c:pt idx="22965">
                  <c:v>-45.81515</c:v>
                </c:pt>
                <c:pt idx="22966">
                  <c:v>-45.81502</c:v>
                </c:pt>
                <c:pt idx="22967">
                  <c:v>-45.80301</c:v>
                </c:pt>
                <c:pt idx="22968">
                  <c:v>-45.78870000000001</c:v>
                </c:pt>
                <c:pt idx="22969">
                  <c:v>-45.81628</c:v>
                </c:pt>
                <c:pt idx="22970">
                  <c:v>-45.84613</c:v>
                </c:pt>
                <c:pt idx="22971">
                  <c:v>-45.87259</c:v>
                </c:pt>
                <c:pt idx="22972">
                  <c:v>-45.86238</c:v>
                </c:pt>
                <c:pt idx="22973">
                  <c:v>-45.85468999999997</c:v>
                </c:pt>
                <c:pt idx="22974">
                  <c:v>-45.84568</c:v>
                </c:pt>
                <c:pt idx="22975">
                  <c:v>-45.83935</c:v>
                </c:pt>
                <c:pt idx="22976">
                  <c:v>-45.82929</c:v>
                </c:pt>
                <c:pt idx="22977">
                  <c:v>-45.83661</c:v>
                </c:pt>
                <c:pt idx="22978">
                  <c:v>-45.83641</c:v>
                </c:pt>
                <c:pt idx="22979">
                  <c:v>-45.83783</c:v>
                </c:pt>
                <c:pt idx="22980">
                  <c:v>-45.81213</c:v>
                </c:pt>
                <c:pt idx="22981">
                  <c:v>-45.77658</c:v>
                </c:pt>
                <c:pt idx="22982">
                  <c:v>-45.71591000000001</c:v>
                </c:pt>
                <c:pt idx="22983">
                  <c:v>-45.69457000000001</c:v>
                </c:pt>
                <c:pt idx="22984">
                  <c:v>-45.68847</c:v>
                </c:pt>
                <c:pt idx="22985">
                  <c:v>-45.70139000000001</c:v>
                </c:pt>
                <c:pt idx="22986">
                  <c:v>-45.70392000000001</c:v>
                </c:pt>
                <c:pt idx="22987">
                  <c:v>-45.6726</c:v>
                </c:pt>
                <c:pt idx="22988">
                  <c:v>-45.63993000000001</c:v>
                </c:pt>
                <c:pt idx="22989">
                  <c:v>-45.62772000000001</c:v>
                </c:pt>
                <c:pt idx="22990">
                  <c:v>-45.6022</c:v>
                </c:pt>
                <c:pt idx="22991">
                  <c:v>-45.57111000000001</c:v>
                </c:pt>
                <c:pt idx="22992">
                  <c:v>-45.56763</c:v>
                </c:pt>
                <c:pt idx="22993">
                  <c:v>-45.55159</c:v>
                </c:pt>
                <c:pt idx="22994">
                  <c:v>-45.5456</c:v>
                </c:pt>
                <c:pt idx="22995">
                  <c:v>-45.56083</c:v>
                </c:pt>
                <c:pt idx="22996">
                  <c:v>-45.56415000000001</c:v>
                </c:pt>
                <c:pt idx="22997">
                  <c:v>-45.58827</c:v>
                </c:pt>
                <c:pt idx="22998">
                  <c:v>-45.62071000000001</c:v>
                </c:pt>
                <c:pt idx="22999">
                  <c:v>-45.63657000000001</c:v>
                </c:pt>
                <c:pt idx="23000">
                  <c:v>-45.64702</c:v>
                </c:pt>
                <c:pt idx="23001">
                  <c:v>-45.65415</c:v>
                </c:pt>
                <c:pt idx="23002">
                  <c:v>-45.65788</c:v>
                </c:pt>
                <c:pt idx="23003">
                  <c:v>-45.66029</c:v>
                </c:pt>
                <c:pt idx="23004">
                  <c:v>-45.66465</c:v>
                </c:pt>
                <c:pt idx="23005">
                  <c:v>-45.65208000000001</c:v>
                </c:pt>
                <c:pt idx="23006">
                  <c:v>-45.64185</c:v>
                </c:pt>
                <c:pt idx="23007">
                  <c:v>-45.63800000000001</c:v>
                </c:pt>
                <c:pt idx="23008">
                  <c:v>-45.61685</c:v>
                </c:pt>
                <c:pt idx="23009">
                  <c:v>-45.59756</c:v>
                </c:pt>
                <c:pt idx="23010">
                  <c:v>-45.57731000000001</c:v>
                </c:pt>
                <c:pt idx="23011">
                  <c:v>-45.59213000000001</c:v>
                </c:pt>
                <c:pt idx="23012">
                  <c:v>-45.60042</c:v>
                </c:pt>
                <c:pt idx="23013">
                  <c:v>-45.57431000000001</c:v>
                </c:pt>
                <c:pt idx="23014">
                  <c:v>-45.58086</c:v>
                </c:pt>
                <c:pt idx="23015">
                  <c:v>-45.57686</c:v>
                </c:pt>
                <c:pt idx="23016">
                  <c:v>-45.57057000000001</c:v>
                </c:pt>
                <c:pt idx="23017">
                  <c:v>-45.56471000000001</c:v>
                </c:pt>
                <c:pt idx="23018">
                  <c:v>-45.56954</c:v>
                </c:pt>
                <c:pt idx="23019">
                  <c:v>-45.60283000000001</c:v>
                </c:pt>
                <c:pt idx="23020">
                  <c:v>-45.67716</c:v>
                </c:pt>
                <c:pt idx="23021">
                  <c:v>-45.73526000000001</c:v>
                </c:pt>
                <c:pt idx="23022">
                  <c:v>-45.75045</c:v>
                </c:pt>
                <c:pt idx="23023">
                  <c:v>-45.76805000000001</c:v>
                </c:pt>
                <c:pt idx="23024">
                  <c:v>-45.82906000000001</c:v>
                </c:pt>
                <c:pt idx="23025">
                  <c:v>-45.92404000000001</c:v>
                </c:pt>
                <c:pt idx="23026">
                  <c:v>-45.98587</c:v>
                </c:pt>
                <c:pt idx="23027">
                  <c:v>-46.01712000000001</c:v>
                </c:pt>
                <c:pt idx="23028">
                  <c:v>-46.0148</c:v>
                </c:pt>
                <c:pt idx="23029">
                  <c:v>-46.01315</c:v>
                </c:pt>
                <c:pt idx="23030">
                  <c:v>-46.02522000000001</c:v>
                </c:pt>
                <c:pt idx="23031">
                  <c:v>-46.05359</c:v>
                </c:pt>
                <c:pt idx="23032">
                  <c:v>-46.04601</c:v>
                </c:pt>
                <c:pt idx="23033">
                  <c:v>-46.03744</c:v>
                </c:pt>
                <c:pt idx="23034">
                  <c:v>-46.05978</c:v>
                </c:pt>
                <c:pt idx="23035">
                  <c:v>-46.09067</c:v>
                </c:pt>
                <c:pt idx="23036">
                  <c:v>-46.16952000000001</c:v>
                </c:pt>
                <c:pt idx="23037">
                  <c:v>-46.22737000000001</c:v>
                </c:pt>
                <c:pt idx="23038">
                  <c:v>-46.26478</c:v>
                </c:pt>
                <c:pt idx="23039">
                  <c:v>-46.29224000000001</c:v>
                </c:pt>
                <c:pt idx="23040">
                  <c:v>-46.30886</c:v>
                </c:pt>
                <c:pt idx="23041">
                  <c:v>-46.32383</c:v>
                </c:pt>
                <c:pt idx="23042">
                  <c:v>-46.33244000000001</c:v>
                </c:pt>
                <c:pt idx="23043">
                  <c:v>-46.22304000000001</c:v>
                </c:pt>
                <c:pt idx="23044">
                  <c:v>-46.12713000000001</c:v>
                </c:pt>
                <c:pt idx="23045">
                  <c:v>-46.03598</c:v>
                </c:pt>
                <c:pt idx="23046">
                  <c:v>-45.98855000000001</c:v>
                </c:pt>
                <c:pt idx="23047">
                  <c:v>-45.96532000000001</c:v>
                </c:pt>
                <c:pt idx="23048">
                  <c:v>-45.92953000000001</c:v>
                </c:pt>
                <c:pt idx="23049">
                  <c:v>-45.92722000000001</c:v>
                </c:pt>
                <c:pt idx="23050">
                  <c:v>-45.90411</c:v>
                </c:pt>
                <c:pt idx="23051">
                  <c:v>-45.91516</c:v>
                </c:pt>
                <c:pt idx="23052">
                  <c:v>-45.90572</c:v>
                </c:pt>
                <c:pt idx="23053">
                  <c:v>-45.87207</c:v>
                </c:pt>
                <c:pt idx="23054">
                  <c:v>-45.83438</c:v>
                </c:pt>
                <c:pt idx="23055">
                  <c:v>-45.78782</c:v>
                </c:pt>
                <c:pt idx="23056">
                  <c:v>-45.76430000000001</c:v>
                </c:pt>
                <c:pt idx="23057">
                  <c:v>-45.76219000000001</c:v>
                </c:pt>
                <c:pt idx="23058">
                  <c:v>-45.71616</c:v>
                </c:pt>
                <c:pt idx="23059">
                  <c:v>-45.69879000000001</c:v>
                </c:pt>
                <c:pt idx="23060">
                  <c:v>-45.68383</c:v>
                </c:pt>
                <c:pt idx="23061">
                  <c:v>-45.67493</c:v>
                </c:pt>
                <c:pt idx="23062">
                  <c:v>-45.6543</c:v>
                </c:pt>
                <c:pt idx="23063">
                  <c:v>-45.65373</c:v>
                </c:pt>
                <c:pt idx="23064">
                  <c:v>-45.65600000000001</c:v>
                </c:pt>
                <c:pt idx="23065">
                  <c:v>-45.65751</c:v>
                </c:pt>
                <c:pt idx="23066">
                  <c:v>-45.6492</c:v>
                </c:pt>
                <c:pt idx="23067">
                  <c:v>-45.65363</c:v>
                </c:pt>
                <c:pt idx="23068">
                  <c:v>-45.64393000000001</c:v>
                </c:pt>
                <c:pt idx="23069">
                  <c:v>-45.64465</c:v>
                </c:pt>
                <c:pt idx="23070">
                  <c:v>-45.6374</c:v>
                </c:pt>
                <c:pt idx="23071">
                  <c:v>-45.61679</c:v>
                </c:pt>
                <c:pt idx="23072">
                  <c:v>-45.60917000000001</c:v>
                </c:pt>
                <c:pt idx="23073">
                  <c:v>-45.61498</c:v>
                </c:pt>
                <c:pt idx="23074">
                  <c:v>-45.62715000000001</c:v>
                </c:pt>
                <c:pt idx="23075">
                  <c:v>-45.66105</c:v>
                </c:pt>
                <c:pt idx="23076">
                  <c:v>-45.68933000000001</c:v>
                </c:pt>
                <c:pt idx="23077">
                  <c:v>-45.70666000000001</c:v>
                </c:pt>
                <c:pt idx="23078">
                  <c:v>-45.72988</c:v>
                </c:pt>
                <c:pt idx="23079">
                  <c:v>-45.76546000000001</c:v>
                </c:pt>
                <c:pt idx="23080">
                  <c:v>-45.78662000000001</c:v>
                </c:pt>
                <c:pt idx="23081">
                  <c:v>-45.82327</c:v>
                </c:pt>
                <c:pt idx="23082">
                  <c:v>-45.83728</c:v>
                </c:pt>
                <c:pt idx="23083">
                  <c:v>-45.85722999999999</c:v>
                </c:pt>
                <c:pt idx="23084">
                  <c:v>-45.8797</c:v>
                </c:pt>
                <c:pt idx="23085">
                  <c:v>-45.88684</c:v>
                </c:pt>
                <c:pt idx="23086">
                  <c:v>-45.88313</c:v>
                </c:pt>
                <c:pt idx="23087">
                  <c:v>-45.89353000000001</c:v>
                </c:pt>
                <c:pt idx="23088">
                  <c:v>-45.90517000000001</c:v>
                </c:pt>
                <c:pt idx="23089">
                  <c:v>-45.92477</c:v>
                </c:pt>
                <c:pt idx="23090">
                  <c:v>-45.97504</c:v>
                </c:pt>
                <c:pt idx="23091">
                  <c:v>-45.98006</c:v>
                </c:pt>
                <c:pt idx="23092">
                  <c:v>-45.98712</c:v>
                </c:pt>
                <c:pt idx="23093">
                  <c:v>-45.97773</c:v>
                </c:pt>
                <c:pt idx="23094">
                  <c:v>-45.95914</c:v>
                </c:pt>
                <c:pt idx="23095">
                  <c:v>-45.84039</c:v>
                </c:pt>
                <c:pt idx="23096">
                  <c:v>-45.78309</c:v>
                </c:pt>
                <c:pt idx="23097">
                  <c:v>-45.76163000000001</c:v>
                </c:pt>
                <c:pt idx="23098">
                  <c:v>-45.75660000000001</c:v>
                </c:pt>
                <c:pt idx="23099">
                  <c:v>-45.73507000000001</c:v>
                </c:pt>
                <c:pt idx="23100">
                  <c:v>-45.73076000000001</c:v>
                </c:pt>
                <c:pt idx="23101">
                  <c:v>-45.74341000000001</c:v>
                </c:pt>
                <c:pt idx="23102">
                  <c:v>-45.75658</c:v>
                </c:pt>
                <c:pt idx="23103">
                  <c:v>-45.76150000000001</c:v>
                </c:pt>
                <c:pt idx="23104">
                  <c:v>-45.77159</c:v>
                </c:pt>
                <c:pt idx="23105">
                  <c:v>-45.77425</c:v>
                </c:pt>
                <c:pt idx="23106">
                  <c:v>-45.76673000000001</c:v>
                </c:pt>
                <c:pt idx="23107">
                  <c:v>-45.75925</c:v>
                </c:pt>
                <c:pt idx="23108">
                  <c:v>-45.77213000000001</c:v>
                </c:pt>
                <c:pt idx="23109">
                  <c:v>-45.76242000000001</c:v>
                </c:pt>
                <c:pt idx="23110">
                  <c:v>-45.73865000000001</c:v>
                </c:pt>
                <c:pt idx="23111">
                  <c:v>-45.72962000000001</c:v>
                </c:pt>
                <c:pt idx="23112">
                  <c:v>-45.71694</c:v>
                </c:pt>
                <c:pt idx="23113">
                  <c:v>-45.71189</c:v>
                </c:pt>
                <c:pt idx="23114">
                  <c:v>-45.71473</c:v>
                </c:pt>
                <c:pt idx="23115">
                  <c:v>-45.69978000000001</c:v>
                </c:pt>
                <c:pt idx="23116">
                  <c:v>-45.69428000000001</c:v>
                </c:pt>
                <c:pt idx="23117">
                  <c:v>-45.67976</c:v>
                </c:pt>
                <c:pt idx="23118">
                  <c:v>-45.67126</c:v>
                </c:pt>
                <c:pt idx="23119">
                  <c:v>-45.65076000000001</c:v>
                </c:pt>
                <c:pt idx="23120">
                  <c:v>-45.65621</c:v>
                </c:pt>
                <c:pt idx="23121">
                  <c:v>-45.65135</c:v>
                </c:pt>
                <c:pt idx="23122">
                  <c:v>-45.66243000000001</c:v>
                </c:pt>
                <c:pt idx="23123">
                  <c:v>-45.65244000000001</c:v>
                </c:pt>
                <c:pt idx="23124">
                  <c:v>-45.66605000000001</c:v>
                </c:pt>
                <c:pt idx="23125">
                  <c:v>-45.67074</c:v>
                </c:pt>
                <c:pt idx="23126">
                  <c:v>-45.67447</c:v>
                </c:pt>
                <c:pt idx="23127">
                  <c:v>-45.66278000000001</c:v>
                </c:pt>
                <c:pt idx="23128">
                  <c:v>-45.66809000000001</c:v>
                </c:pt>
                <c:pt idx="23129">
                  <c:v>-45.66447</c:v>
                </c:pt>
                <c:pt idx="23130">
                  <c:v>-45.65579</c:v>
                </c:pt>
                <c:pt idx="23131">
                  <c:v>-45.63071000000001</c:v>
                </c:pt>
                <c:pt idx="23132">
                  <c:v>-45.61814000000001</c:v>
                </c:pt>
                <c:pt idx="23133">
                  <c:v>-45.60644000000001</c:v>
                </c:pt>
                <c:pt idx="23134">
                  <c:v>-45.60744</c:v>
                </c:pt>
                <c:pt idx="23135">
                  <c:v>-45.6214</c:v>
                </c:pt>
                <c:pt idx="23136">
                  <c:v>-45.62568</c:v>
                </c:pt>
                <c:pt idx="23137">
                  <c:v>-45.61707</c:v>
                </c:pt>
                <c:pt idx="23138">
                  <c:v>-45.60294000000001</c:v>
                </c:pt>
                <c:pt idx="23139">
                  <c:v>-45.55421</c:v>
                </c:pt>
                <c:pt idx="23140">
                  <c:v>-45.51595000000001</c:v>
                </c:pt>
                <c:pt idx="23141">
                  <c:v>-45.48668</c:v>
                </c:pt>
                <c:pt idx="23142">
                  <c:v>-45.48525</c:v>
                </c:pt>
                <c:pt idx="23143">
                  <c:v>-45.47638000000001</c:v>
                </c:pt>
                <c:pt idx="23144">
                  <c:v>-45.50325</c:v>
                </c:pt>
                <c:pt idx="23145">
                  <c:v>-45.50534000000001</c:v>
                </c:pt>
                <c:pt idx="23146">
                  <c:v>-45.52293000000001</c:v>
                </c:pt>
                <c:pt idx="23147">
                  <c:v>-45.54922000000001</c:v>
                </c:pt>
                <c:pt idx="23148">
                  <c:v>-45.57767</c:v>
                </c:pt>
                <c:pt idx="23149">
                  <c:v>-45.61271000000001</c:v>
                </c:pt>
                <c:pt idx="23150">
                  <c:v>-45.63991000000001</c:v>
                </c:pt>
                <c:pt idx="23151">
                  <c:v>-45.6546</c:v>
                </c:pt>
                <c:pt idx="23152">
                  <c:v>-45.65371000000001</c:v>
                </c:pt>
                <c:pt idx="23153">
                  <c:v>-45.63407</c:v>
                </c:pt>
                <c:pt idx="23154">
                  <c:v>-45.62942</c:v>
                </c:pt>
                <c:pt idx="23155">
                  <c:v>-45.61797</c:v>
                </c:pt>
                <c:pt idx="23156">
                  <c:v>-45.62449</c:v>
                </c:pt>
                <c:pt idx="23157">
                  <c:v>-45.6495</c:v>
                </c:pt>
                <c:pt idx="23158">
                  <c:v>-45.67439</c:v>
                </c:pt>
                <c:pt idx="23159">
                  <c:v>-45.68231000000001</c:v>
                </c:pt>
                <c:pt idx="23160">
                  <c:v>-45.64193</c:v>
                </c:pt>
                <c:pt idx="23161">
                  <c:v>-45.64948</c:v>
                </c:pt>
                <c:pt idx="23162">
                  <c:v>-45.66528</c:v>
                </c:pt>
                <c:pt idx="23163">
                  <c:v>-45.67033000000001</c:v>
                </c:pt>
                <c:pt idx="23164">
                  <c:v>-45.71117</c:v>
                </c:pt>
                <c:pt idx="23165">
                  <c:v>-45.69621000000001</c:v>
                </c:pt>
                <c:pt idx="23166">
                  <c:v>-45.68198</c:v>
                </c:pt>
                <c:pt idx="23167">
                  <c:v>-45.67569</c:v>
                </c:pt>
                <c:pt idx="23168">
                  <c:v>-45.66536000000001</c:v>
                </c:pt>
                <c:pt idx="23169">
                  <c:v>-45.65871000000001</c:v>
                </c:pt>
                <c:pt idx="23170">
                  <c:v>-45.64382000000001</c:v>
                </c:pt>
                <c:pt idx="23171">
                  <c:v>-45.62414000000001</c:v>
                </c:pt>
                <c:pt idx="23172">
                  <c:v>-45.64273000000001</c:v>
                </c:pt>
                <c:pt idx="23173">
                  <c:v>-45.64267</c:v>
                </c:pt>
                <c:pt idx="23174">
                  <c:v>-45.67049</c:v>
                </c:pt>
                <c:pt idx="23175">
                  <c:v>-45.65758</c:v>
                </c:pt>
                <c:pt idx="23176">
                  <c:v>-45.66114</c:v>
                </c:pt>
                <c:pt idx="23177">
                  <c:v>-45.66930000000001</c:v>
                </c:pt>
                <c:pt idx="23178">
                  <c:v>-45.6534</c:v>
                </c:pt>
                <c:pt idx="23179">
                  <c:v>-45.63892000000001</c:v>
                </c:pt>
                <c:pt idx="23180">
                  <c:v>-45.62602000000001</c:v>
                </c:pt>
                <c:pt idx="23181">
                  <c:v>-45.62538000000001</c:v>
                </c:pt>
                <c:pt idx="23182">
                  <c:v>-45.62778</c:v>
                </c:pt>
                <c:pt idx="23183">
                  <c:v>-45.62572000000001</c:v>
                </c:pt>
                <c:pt idx="23184">
                  <c:v>-45.63013000000001</c:v>
                </c:pt>
                <c:pt idx="23185">
                  <c:v>-45.62039000000001</c:v>
                </c:pt>
                <c:pt idx="23186">
                  <c:v>-45.60968</c:v>
                </c:pt>
                <c:pt idx="23187">
                  <c:v>-45.61115</c:v>
                </c:pt>
                <c:pt idx="23188">
                  <c:v>-45.61496</c:v>
                </c:pt>
                <c:pt idx="23189">
                  <c:v>-45.61798</c:v>
                </c:pt>
                <c:pt idx="23190">
                  <c:v>-45.60763</c:v>
                </c:pt>
                <c:pt idx="23191">
                  <c:v>-45.60943</c:v>
                </c:pt>
                <c:pt idx="23192">
                  <c:v>-45.61723</c:v>
                </c:pt>
                <c:pt idx="23193">
                  <c:v>-45.62071000000001</c:v>
                </c:pt>
                <c:pt idx="23194">
                  <c:v>-45.61251000000001</c:v>
                </c:pt>
                <c:pt idx="23195">
                  <c:v>-45.61252000000001</c:v>
                </c:pt>
                <c:pt idx="23196">
                  <c:v>-45.6079</c:v>
                </c:pt>
                <c:pt idx="23197">
                  <c:v>-45.58753</c:v>
                </c:pt>
                <c:pt idx="23198">
                  <c:v>-45.57169</c:v>
                </c:pt>
                <c:pt idx="23199">
                  <c:v>-45.5717</c:v>
                </c:pt>
                <c:pt idx="23200">
                  <c:v>-45.55799</c:v>
                </c:pt>
                <c:pt idx="23201">
                  <c:v>-45.53444</c:v>
                </c:pt>
                <c:pt idx="23202">
                  <c:v>-45.52921000000001</c:v>
                </c:pt>
                <c:pt idx="23203">
                  <c:v>-45.51987</c:v>
                </c:pt>
                <c:pt idx="23204">
                  <c:v>-45.5016</c:v>
                </c:pt>
                <c:pt idx="23205">
                  <c:v>-45.5016</c:v>
                </c:pt>
                <c:pt idx="23206">
                  <c:v>-45.48177</c:v>
                </c:pt>
                <c:pt idx="23207">
                  <c:v>-45.47911000000001</c:v>
                </c:pt>
                <c:pt idx="23208">
                  <c:v>-45.47502</c:v>
                </c:pt>
                <c:pt idx="23209">
                  <c:v>-45.47009</c:v>
                </c:pt>
                <c:pt idx="23210">
                  <c:v>-45.46976</c:v>
                </c:pt>
                <c:pt idx="23211">
                  <c:v>-45.45424</c:v>
                </c:pt>
                <c:pt idx="23212">
                  <c:v>-45.43250000000001</c:v>
                </c:pt>
                <c:pt idx="23213">
                  <c:v>-45.42831000000001</c:v>
                </c:pt>
                <c:pt idx="23214">
                  <c:v>-45.42140000000001</c:v>
                </c:pt>
                <c:pt idx="23215">
                  <c:v>-45.41108</c:v>
                </c:pt>
                <c:pt idx="23216">
                  <c:v>-45.36062</c:v>
                </c:pt>
                <c:pt idx="23217">
                  <c:v>-45.35971</c:v>
                </c:pt>
                <c:pt idx="23218">
                  <c:v>-45.35623</c:v>
                </c:pt>
                <c:pt idx="23219">
                  <c:v>-45.35471</c:v>
                </c:pt>
                <c:pt idx="23220">
                  <c:v>-45.34655</c:v>
                </c:pt>
                <c:pt idx="23221">
                  <c:v>-45.34081</c:v>
                </c:pt>
                <c:pt idx="23222">
                  <c:v>-45.34007</c:v>
                </c:pt>
                <c:pt idx="23223">
                  <c:v>-45.35125999999997</c:v>
                </c:pt>
                <c:pt idx="23224">
                  <c:v>-45.37786999999999</c:v>
                </c:pt>
                <c:pt idx="23225">
                  <c:v>-45.3828</c:v>
                </c:pt>
                <c:pt idx="23226">
                  <c:v>-45.37284</c:v>
                </c:pt>
                <c:pt idx="23227">
                  <c:v>-45.36266000000001</c:v>
                </c:pt>
                <c:pt idx="23228">
                  <c:v>-45.35096</c:v>
                </c:pt>
                <c:pt idx="23229">
                  <c:v>-45.33982</c:v>
                </c:pt>
                <c:pt idx="23230">
                  <c:v>-45.34341</c:v>
                </c:pt>
                <c:pt idx="23231">
                  <c:v>-45.35695</c:v>
                </c:pt>
                <c:pt idx="23232">
                  <c:v>-45.38012000000001</c:v>
                </c:pt>
                <c:pt idx="23233">
                  <c:v>-45.39051000000001</c:v>
                </c:pt>
                <c:pt idx="23234">
                  <c:v>-45.38122</c:v>
                </c:pt>
                <c:pt idx="23235">
                  <c:v>-45.37317</c:v>
                </c:pt>
                <c:pt idx="23236">
                  <c:v>-45.37079</c:v>
                </c:pt>
                <c:pt idx="23237">
                  <c:v>-45.37065</c:v>
                </c:pt>
                <c:pt idx="23238">
                  <c:v>-45.36129</c:v>
                </c:pt>
                <c:pt idx="23239">
                  <c:v>-45.36964</c:v>
                </c:pt>
                <c:pt idx="23240">
                  <c:v>-45.37809</c:v>
                </c:pt>
                <c:pt idx="23241">
                  <c:v>-45.38771</c:v>
                </c:pt>
                <c:pt idx="23242">
                  <c:v>-45.39579000000001</c:v>
                </c:pt>
                <c:pt idx="23243">
                  <c:v>-45.41705</c:v>
                </c:pt>
                <c:pt idx="23244">
                  <c:v>-45.44508</c:v>
                </c:pt>
                <c:pt idx="23245">
                  <c:v>-45.45368</c:v>
                </c:pt>
                <c:pt idx="23246">
                  <c:v>-45.4587</c:v>
                </c:pt>
                <c:pt idx="23247">
                  <c:v>-45.45263</c:v>
                </c:pt>
                <c:pt idx="23248">
                  <c:v>-45.43902000000001</c:v>
                </c:pt>
                <c:pt idx="23249">
                  <c:v>-45.43289</c:v>
                </c:pt>
                <c:pt idx="23250">
                  <c:v>-45.43251000000001</c:v>
                </c:pt>
                <c:pt idx="23251">
                  <c:v>-45.44685</c:v>
                </c:pt>
                <c:pt idx="23252">
                  <c:v>-45.46720000000001</c:v>
                </c:pt>
                <c:pt idx="23253">
                  <c:v>-45.49079000000001</c:v>
                </c:pt>
                <c:pt idx="23254">
                  <c:v>-45.52425</c:v>
                </c:pt>
                <c:pt idx="23255">
                  <c:v>-45.5298</c:v>
                </c:pt>
                <c:pt idx="23256">
                  <c:v>-45.52372000000001</c:v>
                </c:pt>
                <c:pt idx="23257">
                  <c:v>-45.52607000000001</c:v>
                </c:pt>
                <c:pt idx="23258">
                  <c:v>-45.52946</c:v>
                </c:pt>
                <c:pt idx="23259">
                  <c:v>-45.52782000000001</c:v>
                </c:pt>
                <c:pt idx="23260">
                  <c:v>-45.51999</c:v>
                </c:pt>
                <c:pt idx="23261">
                  <c:v>-45.52016000000001</c:v>
                </c:pt>
                <c:pt idx="23262">
                  <c:v>-45.51684</c:v>
                </c:pt>
                <c:pt idx="23263">
                  <c:v>-45.48535000000001</c:v>
                </c:pt>
                <c:pt idx="23264">
                  <c:v>-45.46368</c:v>
                </c:pt>
                <c:pt idx="23265">
                  <c:v>-45.45295</c:v>
                </c:pt>
                <c:pt idx="23266">
                  <c:v>-45.45718</c:v>
                </c:pt>
                <c:pt idx="23267">
                  <c:v>-45.44137</c:v>
                </c:pt>
                <c:pt idx="23268">
                  <c:v>-45.40897000000001</c:v>
                </c:pt>
                <c:pt idx="23269">
                  <c:v>-45.38568</c:v>
                </c:pt>
                <c:pt idx="23270">
                  <c:v>-45.37774</c:v>
                </c:pt>
                <c:pt idx="23271">
                  <c:v>-45.35966</c:v>
                </c:pt>
                <c:pt idx="23272">
                  <c:v>-45.36983</c:v>
                </c:pt>
                <c:pt idx="23273">
                  <c:v>-45.37428999999999</c:v>
                </c:pt>
                <c:pt idx="23274">
                  <c:v>-45.38531000000001</c:v>
                </c:pt>
                <c:pt idx="23275">
                  <c:v>-45.38785999999997</c:v>
                </c:pt>
                <c:pt idx="23276">
                  <c:v>-45.37876</c:v>
                </c:pt>
                <c:pt idx="23277">
                  <c:v>-45.3893</c:v>
                </c:pt>
                <c:pt idx="23278">
                  <c:v>-45.38993</c:v>
                </c:pt>
                <c:pt idx="23279">
                  <c:v>-45.41049</c:v>
                </c:pt>
                <c:pt idx="23280">
                  <c:v>-45.39225000000001</c:v>
                </c:pt>
                <c:pt idx="23281">
                  <c:v>-45.38538</c:v>
                </c:pt>
                <c:pt idx="23282">
                  <c:v>-45.3926</c:v>
                </c:pt>
                <c:pt idx="23283">
                  <c:v>-45.44751</c:v>
                </c:pt>
                <c:pt idx="23284">
                  <c:v>-45.47173</c:v>
                </c:pt>
                <c:pt idx="23285">
                  <c:v>-45.49974</c:v>
                </c:pt>
                <c:pt idx="23286">
                  <c:v>-45.53775</c:v>
                </c:pt>
                <c:pt idx="23287">
                  <c:v>-45.55151</c:v>
                </c:pt>
                <c:pt idx="23288">
                  <c:v>-45.52881000000001</c:v>
                </c:pt>
                <c:pt idx="23289">
                  <c:v>-45.51986</c:v>
                </c:pt>
                <c:pt idx="23290">
                  <c:v>-45.55363</c:v>
                </c:pt>
                <c:pt idx="23291">
                  <c:v>-45.59270000000001</c:v>
                </c:pt>
                <c:pt idx="23292">
                  <c:v>-45.60266</c:v>
                </c:pt>
                <c:pt idx="23293">
                  <c:v>-45.62261000000001</c:v>
                </c:pt>
                <c:pt idx="23294">
                  <c:v>-45.66229000000001</c:v>
                </c:pt>
                <c:pt idx="23295">
                  <c:v>-45.69098</c:v>
                </c:pt>
                <c:pt idx="23296">
                  <c:v>-45.74776</c:v>
                </c:pt>
                <c:pt idx="23297">
                  <c:v>-45.76792000000001</c:v>
                </c:pt>
                <c:pt idx="23298">
                  <c:v>-45.81513</c:v>
                </c:pt>
                <c:pt idx="23299">
                  <c:v>-45.79177000000001</c:v>
                </c:pt>
                <c:pt idx="23300">
                  <c:v>-45.75466</c:v>
                </c:pt>
                <c:pt idx="23301">
                  <c:v>-45.70994</c:v>
                </c:pt>
                <c:pt idx="23302">
                  <c:v>-45.67205000000001</c:v>
                </c:pt>
                <c:pt idx="23303">
                  <c:v>-45.64734</c:v>
                </c:pt>
                <c:pt idx="23304">
                  <c:v>-45.624</c:v>
                </c:pt>
                <c:pt idx="23305">
                  <c:v>-45.60316</c:v>
                </c:pt>
                <c:pt idx="23306">
                  <c:v>-45.58329</c:v>
                </c:pt>
                <c:pt idx="23307">
                  <c:v>-45.57165</c:v>
                </c:pt>
                <c:pt idx="23308">
                  <c:v>-45.56812000000001</c:v>
                </c:pt>
                <c:pt idx="23309">
                  <c:v>-45.53870000000001</c:v>
                </c:pt>
                <c:pt idx="23310">
                  <c:v>-45.52401000000001</c:v>
                </c:pt>
                <c:pt idx="23311">
                  <c:v>-45.51997</c:v>
                </c:pt>
                <c:pt idx="23312">
                  <c:v>-45.49863000000001</c:v>
                </c:pt>
                <c:pt idx="23313">
                  <c:v>-45.48758</c:v>
                </c:pt>
                <c:pt idx="23314">
                  <c:v>-45.49502000000001</c:v>
                </c:pt>
                <c:pt idx="23315">
                  <c:v>-45.51315</c:v>
                </c:pt>
                <c:pt idx="23316">
                  <c:v>-45.50869</c:v>
                </c:pt>
                <c:pt idx="23317">
                  <c:v>-45.53446</c:v>
                </c:pt>
                <c:pt idx="23318">
                  <c:v>-45.54708</c:v>
                </c:pt>
                <c:pt idx="23319">
                  <c:v>-45.53893000000001</c:v>
                </c:pt>
                <c:pt idx="23320">
                  <c:v>-45.56399000000001</c:v>
                </c:pt>
                <c:pt idx="23321">
                  <c:v>-45.5765</c:v>
                </c:pt>
                <c:pt idx="23322">
                  <c:v>-45.57626</c:v>
                </c:pt>
                <c:pt idx="23323">
                  <c:v>-45.58563</c:v>
                </c:pt>
                <c:pt idx="23324">
                  <c:v>-45.60655000000001</c:v>
                </c:pt>
                <c:pt idx="23325">
                  <c:v>-45.60791000000001</c:v>
                </c:pt>
                <c:pt idx="23326">
                  <c:v>-45.59525000000001</c:v>
                </c:pt>
                <c:pt idx="23327">
                  <c:v>-45.57668</c:v>
                </c:pt>
                <c:pt idx="23328">
                  <c:v>-45.53002</c:v>
                </c:pt>
                <c:pt idx="23329">
                  <c:v>-45.52128</c:v>
                </c:pt>
                <c:pt idx="23330">
                  <c:v>-45.50721</c:v>
                </c:pt>
                <c:pt idx="23331">
                  <c:v>-45.48135</c:v>
                </c:pt>
                <c:pt idx="23332">
                  <c:v>-45.45221</c:v>
                </c:pt>
                <c:pt idx="23333">
                  <c:v>-45.44851000000001</c:v>
                </c:pt>
                <c:pt idx="23334">
                  <c:v>-45.47843</c:v>
                </c:pt>
                <c:pt idx="23335">
                  <c:v>-45.53871000000001</c:v>
                </c:pt>
                <c:pt idx="23336">
                  <c:v>-45.57887</c:v>
                </c:pt>
                <c:pt idx="23337">
                  <c:v>-45.60209000000001</c:v>
                </c:pt>
                <c:pt idx="23338">
                  <c:v>-45.64438000000001</c:v>
                </c:pt>
                <c:pt idx="23339">
                  <c:v>-45.65955</c:v>
                </c:pt>
                <c:pt idx="23340">
                  <c:v>-45.68783</c:v>
                </c:pt>
                <c:pt idx="23341">
                  <c:v>-45.70933000000001</c:v>
                </c:pt>
                <c:pt idx="23342">
                  <c:v>-45.72432000000001</c:v>
                </c:pt>
                <c:pt idx="23343">
                  <c:v>-45.78168</c:v>
                </c:pt>
                <c:pt idx="23344">
                  <c:v>-45.82568000000001</c:v>
                </c:pt>
                <c:pt idx="23345">
                  <c:v>-45.85573</c:v>
                </c:pt>
                <c:pt idx="23346">
                  <c:v>-45.869</c:v>
                </c:pt>
                <c:pt idx="23347">
                  <c:v>-45.87239</c:v>
                </c:pt>
                <c:pt idx="23348">
                  <c:v>-45.86345</c:v>
                </c:pt>
                <c:pt idx="23349">
                  <c:v>-45.8553</c:v>
                </c:pt>
                <c:pt idx="23350">
                  <c:v>-45.85424</c:v>
                </c:pt>
                <c:pt idx="23351">
                  <c:v>-45.86615000000001</c:v>
                </c:pt>
                <c:pt idx="23352">
                  <c:v>-45.88692</c:v>
                </c:pt>
                <c:pt idx="23353">
                  <c:v>-45.90642</c:v>
                </c:pt>
                <c:pt idx="23354">
                  <c:v>-45.89782</c:v>
                </c:pt>
                <c:pt idx="23355">
                  <c:v>-45.92991000000001</c:v>
                </c:pt>
                <c:pt idx="23356">
                  <c:v>-45.91086</c:v>
                </c:pt>
                <c:pt idx="23357">
                  <c:v>-45.8881</c:v>
                </c:pt>
                <c:pt idx="23358">
                  <c:v>-45.87293000000001</c:v>
                </c:pt>
                <c:pt idx="23359">
                  <c:v>-45.88083</c:v>
                </c:pt>
                <c:pt idx="23360">
                  <c:v>-45.90468</c:v>
                </c:pt>
                <c:pt idx="23361">
                  <c:v>-45.90237000000001</c:v>
                </c:pt>
                <c:pt idx="23362">
                  <c:v>-45.92085</c:v>
                </c:pt>
                <c:pt idx="23363">
                  <c:v>-45.92929</c:v>
                </c:pt>
                <c:pt idx="23364">
                  <c:v>-45.90977</c:v>
                </c:pt>
                <c:pt idx="23365">
                  <c:v>-45.911</c:v>
                </c:pt>
                <c:pt idx="23366">
                  <c:v>-45.89399</c:v>
                </c:pt>
                <c:pt idx="23367">
                  <c:v>-45.89227</c:v>
                </c:pt>
                <c:pt idx="23368">
                  <c:v>-45.89805000000001</c:v>
                </c:pt>
                <c:pt idx="23369">
                  <c:v>-45.91595</c:v>
                </c:pt>
                <c:pt idx="23370">
                  <c:v>-45.91464999999999</c:v>
                </c:pt>
                <c:pt idx="23371">
                  <c:v>-45.91126999999999</c:v>
                </c:pt>
                <c:pt idx="23372">
                  <c:v>-45.90099</c:v>
                </c:pt>
                <c:pt idx="23373">
                  <c:v>-45.89081</c:v>
                </c:pt>
                <c:pt idx="23374">
                  <c:v>-45.87806</c:v>
                </c:pt>
                <c:pt idx="23375">
                  <c:v>-45.88509</c:v>
                </c:pt>
                <c:pt idx="23376">
                  <c:v>-45.89705</c:v>
                </c:pt>
                <c:pt idx="23377">
                  <c:v>-45.88966</c:v>
                </c:pt>
                <c:pt idx="23378">
                  <c:v>-45.89081</c:v>
                </c:pt>
                <c:pt idx="23379">
                  <c:v>-45.86773</c:v>
                </c:pt>
                <c:pt idx="23380">
                  <c:v>-45.85706999999999</c:v>
                </c:pt>
                <c:pt idx="23381">
                  <c:v>-45.85452</c:v>
                </c:pt>
                <c:pt idx="23382">
                  <c:v>-45.8588</c:v>
                </c:pt>
                <c:pt idx="23383">
                  <c:v>-45.87418</c:v>
                </c:pt>
                <c:pt idx="23384">
                  <c:v>-45.88692</c:v>
                </c:pt>
                <c:pt idx="23385">
                  <c:v>-45.89263000000001</c:v>
                </c:pt>
                <c:pt idx="23386">
                  <c:v>-45.88516000000001</c:v>
                </c:pt>
                <c:pt idx="23387">
                  <c:v>-45.87276</c:v>
                </c:pt>
                <c:pt idx="23388">
                  <c:v>-45.85644</c:v>
                </c:pt>
                <c:pt idx="23389">
                  <c:v>-45.82857000000001</c:v>
                </c:pt>
                <c:pt idx="23390">
                  <c:v>-45.83079</c:v>
                </c:pt>
                <c:pt idx="23391">
                  <c:v>-45.83936000000001</c:v>
                </c:pt>
                <c:pt idx="23392">
                  <c:v>-45.87102</c:v>
                </c:pt>
                <c:pt idx="23393">
                  <c:v>-45.87655</c:v>
                </c:pt>
                <c:pt idx="23394">
                  <c:v>-45.8744</c:v>
                </c:pt>
                <c:pt idx="23395">
                  <c:v>-45.87019</c:v>
                </c:pt>
                <c:pt idx="23396">
                  <c:v>-45.86746</c:v>
                </c:pt>
                <c:pt idx="23397">
                  <c:v>-45.86386</c:v>
                </c:pt>
                <c:pt idx="23398">
                  <c:v>-45.87809</c:v>
                </c:pt>
                <c:pt idx="23399">
                  <c:v>-45.89891000000001</c:v>
                </c:pt>
                <c:pt idx="23400">
                  <c:v>-45.9313</c:v>
                </c:pt>
                <c:pt idx="23401">
                  <c:v>-45.95485999999999</c:v>
                </c:pt>
                <c:pt idx="23402">
                  <c:v>-45.97539000000001</c:v>
                </c:pt>
                <c:pt idx="23403">
                  <c:v>-45.99246</c:v>
                </c:pt>
                <c:pt idx="23404">
                  <c:v>-45.97085</c:v>
                </c:pt>
                <c:pt idx="23405">
                  <c:v>-45.94632</c:v>
                </c:pt>
                <c:pt idx="23406">
                  <c:v>-45.92501000000001</c:v>
                </c:pt>
                <c:pt idx="23407">
                  <c:v>-45.89557000000001</c:v>
                </c:pt>
                <c:pt idx="23408">
                  <c:v>-45.88651</c:v>
                </c:pt>
                <c:pt idx="23409">
                  <c:v>-45.90613000000001</c:v>
                </c:pt>
                <c:pt idx="23410">
                  <c:v>-45.9175</c:v>
                </c:pt>
                <c:pt idx="23411">
                  <c:v>-45.9198</c:v>
                </c:pt>
                <c:pt idx="23412">
                  <c:v>-45.90305</c:v>
                </c:pt>
                <c:pt idx="23413">
                  <c:v>-45.89531000000001</c:v>
                </c:pt>
                <c:pt idx="23414">
                  <c:v>-45.89022000000001</c:v>
                </c:pt>
                <c:pt idx="23415">
                  <c:v>-45.89273000000001</c:v>
                </c:pt>
                <c:pt idx="23416">
                  <c:v>-45.89222</c:v>
                </c:pt>
                <c:pt idx="23417">
                  <c:v>-45.91349</c:v>
                </c:pt>
                <c:pt idx="23418">
                  <c:v>-45.91467999999999</c:v>
                </c:pt>
                <c:pt idx="23419">
                  <c:v>-45.91388</c:v>
                </c:pt>
                <c:pt idx="23420">
                  <c:v>-45.89586000000001</c:v>
                </c:pt>
                <c:pt idx="23421">
                  <c:v>-45.88592000000001</c:v>
                </c:pt>
                <c:pt idx="23422">
                  <c:v>-45.86989</c:v>
                </c:pt>
                <c:pt idx="23423">
                  <c:v>-45.8703</c:v>
                </c:pt>
                <c:pt idx="23424">
                  <c:v>-45.85725999999999</c:v>
                </c:pt>
                <c:pt idx="23425">
                  <c:v>-45.86465</c:v>
                </c:pt>
                <c:pt idx="23426">
                  <c:v>-45.85545</c:v>
                </c:pt>
                <c:pt idx="23427">
                  <c:v>-45.84087</c:v>
                </c:pt>
                <c:pt idx="23428">
                  <c:v>-45.81945</c:v>
                </c:pt>
                <c:pt idx="23429">
                  <c:v>-45.79610000000001</c:v>
                </c:pt>
                <c:pt idx="23430">
                  <c:v>-45.76944</c:v>
                </c:pt>
                <c:pt idx="23431">
                  <c:v>-45.75771</c:v>
                </c:pt>
                <c:pt idx="23432">
                  <c:v>-45.74814000000002</c:v>
                </c:pt>
                <c:pt idx="23433">
                  <c:v>-45.73671000000001</c:v>
                </c:pt>
                <c:pt idx="23434">
                  <c:v>-45.74604</c:v>
                </c:pt>
                <c:pt idx="23435">
                  <c:v>-45.73753000000001</c:v>
                </c:pt>
                <c:pt idx="23436">
                  <c:v>-45.76650000000001</c:v>
                </c:pt>
                <c:pt idx="23437">
                  <c:v>-45.78526</c:v>
                </c:pt>
                <c:pt idx="23438">
                  <c:v>-45.76657000000001</c:v>
                </c:pt>
                <c:pt idx="23439">
                  <c:v>-45.73887000000001</c:v>
                </c:pt>
                <c:pt idx="23440">
                  <c:v>-45.67896000000001</c:v>
                </c:pt>
                <c:pt idx="23441">
                  <c:v>-45.62910000000001</c:v>
                </c:pt>
                <c:pt idx="23442">
                  <c:v>-45.61875000000001</c:v>
                </c:pt>
                <c:pt idx="23443">
                  <c:v>-45.62264000000001</c:v>
                </c:pt>
                <c:pt idx="23444">
                  <c:v>-45.62130000000001</c:v>
                </c:pt>
                <c:pt idx="23445">
                  <c:v>-45.60823000000001</c:v>
                </c:pt>
                <c:pt idx="23446">
                  <c:v>-45.6046</c:v>
                </c:pt>
                <c:pt idx="23447">
                  <c:v>-45.59500000000001</c:v>
                </c:pt>
                <c:pt idx="23448">
                  <c:v>-45.60912000000001</c:v>
                </c:pt>
                <c:pt idx="23449">
                  <c:v>-45.63335000000001</c:v>
                </c:pt>
                <c:pt idx="23450">
                  <c:v>-45.64538</c:v>
                </c:pt>
                <c:pt idx="23451">
                  <c:v>-45.6591</c:v>
                </c:pt>
                <c:pt idx="23452">
                  <c:v>-45.68955000000001</c:v>
                </c:pt>
                <c:pt idx="23453">
                  <c:v>-45.69794</c:v>
                </c:pt>
                <c:pt idx="23454">
                  <c:v>-45.68876</c:v>
                </c:pt>
                <c:pt idx="23455">
                  <c:v>-45.70161</c:v>
                </c:pt>
                <c:pt idx="23456">
                  <c:v>-45.69302000000001</c:v>
                </c:pt>
                <c:pt idx="23457">
                  <c:v>-45.69021000000001</c:v>
                </c:pt>
                <c:pt idx="23458">
                  <c:v>-45.66787</c:v>
                </c:pt>
                <c:pt idx="23459">
                  <c:v>-45.64469</c:v>
                </c:pt>
                <c:pt idx="23460">
                  <c:v>-45.6377</c:v>
                </c:pt>
                <c:pt idx="23461">
                  <c:v>-45.62955000000001</c:v>
                </c:pt>
                <c:pt idx="23462">
                  <c:v>-45.62404</c:v>
                </c:pt>
                <c:pt idx="23463">
                  <c:v>-45.62096000000001</c:v>
                </c:pt>
                <c:pt idx="23464">
                  <c:v>-45.59870000000001</c:v>
                </c:pt>
                <c:pt idx="23465">
                  <c:v>-45.57695000000001</c:v>
                </c:pt>
                <c:pt idx="23466">
                  <c:v>-45.56910000000001</c:v>
                </c:pt>
                <c:pt idx="23467">
                  <c:v>-45.54462</c:v>
                </c:pt>
                <c:pt idx="23468">
                  <c:v>-45.502</c:v>
                </c:pt>
                <c:pt idx="23469">
                  <c:v>-45.48706</c:v>
                </c:pt>
                <c:pt idx="23470">
                  <c:v>-45.47021</c:v>
                </c:pt>
                <c:pt idx="23471">
                  <c:v>-45.42437</c:v>
                </c:pt>
                <c:pt idx="23472">
                  <c:v>-45.36711000000001</c:v>
                </c:pt>
                <c:pt idx="23473">
                  <c:v>-45.33459</c:v>
                </c:pt>
                <c:pt idx="23474">
                  <c:v>-45.30473</c:v>
                </c:pt>
                <c:pt idx="23475">
                  <c:v>-45.29295000000001</c:v>
                </c:pt>
                <c:pt idx="23476">
                  <c:v>-45.28411000000001</c:v>
                </c:pt>
                <c:pt idx="23477">
                  <c:v>-45.27958</c:v>
                </c:pt>
                <c:pt idx="23478">
                  <c:v>-45.30143</c:v>
                </c:pt>
                <c:pt idx="23479">
                  <c:v>-45.33637</c:v>
                </c:pt>
                <c:pt idx="23480">
                  <c:v>-45.36341</c:v>
                </c:pt>
                <c:pt idx="23481">
                  <c:v>-45.41354</c:v>
                </c:pt>
                <c:pt idx="23482">
                  <c:v>-45.45861</c:v>
                </c:pt>
                <c:pt idx="23483">
                  <c:v>-45.47516</c:v>
                </c:pt>
                <c:pt idx="23484">
                  <c:v>-45.51222000000001</c:v>
                </c:pt>
                <c:pt idx="23485">
                  <c:v>-45.53023</c:v>
                </c:pt>
                <c:pt idx="23486">
                  <c:v>-45.5328</c:v>
                </c:pt>
                <c:pt idx="23487">
                  <c:v>-45.51229</c:v>
                </c:pt>
                <c:pt idx="23488">
                  <c:v>-45.48256000000001</c:v>
                </c:pt>
                <c:pt idx="23489">
                  <c:v>-45.41462</c:v>
                </c:pt>
                <c:pt idx="23490">
                  <c:v>-45.33934</c:v>
                </c:pt>
                <c:pt idx="23491">
                  <c:v>-45.28472</c:v>
                </c:pt>
                <c:pt idx="23492">
                  <c:v>-45.24713000000001</c:v>
                </c:pt>
                <c:pt idx="23493">
                  <c:v>-45.22131000000001</c:v>
                </c:pt>
                <c:pt idx="23494">
                  <c:v>-45.18906</c:v>
                </c:pt>
                <c:pt idx="23495">
                  <c:v>-45.19157000000001</c:v>
                </c:pt>
                <c:pt idx="23496">
                  <c:v>-45.19411000000001</c:v>
                </c:pt>
                <c:pt idx="23497">
                  <c:v>-45.19761000000001</c:v>
                </c:pt>
                <c:pt idx="23498">
                  <c:v>-45.20116</c:v>
                </c:pt>
                <c:pt idx="23499">
                  <c:v>-45.20967</c:v>
                </c:pt>
                <c:pt idx="23500">
                  <c:v>-45.19868</c:v>
                </c:pt>
                <c:pt idx="23501">
                  <c:v>-45.22624000000001</c:v>
                </c:pt>
                <c:pt idx="23502">
                  <c:v>-45.23887000000001</c:v>
                </c:pt>
                <c:pt idx="23503">
                  <c:v>-45.23394000000001</c:v>
                </c:pt>
                <c:pt idx="23504">
                  <c:v>-45.22497000000001</c:v>
                </c:pt>
                <c:pt idx="23505">
                  <c:v>-45.24192</c:v>
                </c:pt>
                <c:pt idx="23506">
                  <c:v>-45.24843000000001</c:v>
                </c:pt>
                <c:pt idx="23507">
                  <c:v>-45.23465</c:v>
                </c:pt>
                <c:pt idx="23508">
                  <c:v>-45.21737</c:v>
                </c:pt>
                <c:pt idx="23509">
                  <c:v>-45.19492</c:v>
                </c:pt>
                <c:pt idx="23510">
                  <c:v>-45.21559000000001</c:v>
                </c:pt>
                <c:pt idx="23511">
                  <c:v>-45.19107</c:v>
                </c:pt>
                <c:pt idx="23512">
                  <c:v>-45.16496</c:v>
                </c:pt>
                <c:pt idx="23513">
                  <c:v>-45.15551000000001</c:v>
                </c:pt>
                <c:pt idx="23514">
                  <c:v>-45.15936</c:v>
                </c:pt>
                <c:pt idx="23515">
                  <c:v>-45.17267000000001</c:v>
                </c:pt>
                <c:pt idx="23516">
                  <c:v>-45.15805</c:v>
                </c:pt>
                <c:pt idx="23517">
                  <c:v>-45.13696</c:v>
                </c:pt>
                <c:pt idx="23518">
                  <c:v>-45.1426</c:v>
                </c:pt>
                <c:pt idx="23519">
                  <c:v>-45.10236000000001</c:v>
                </c:pt>
                <c:pt idx="23520">
                  <c:v>-45.07381</c:v>
                </c:pt>
                <c:pt idx="23521">
                  <c:v>-45.07237000000001</c:v>
                </c:pt>
                <c:pt idx="23522">
                  <c:v>-45.07222</c:v>
                </c:pt>
                <c:pt idx="23523">
                  <c:v>-45.04502</c:v>
                </c:pt>
                <c:pt idx="23524">
                  <c:v>-45.04692</c:v>
                </c:pt>
                <c:pt idx="23525">
                  <c:v>-45.06270000000001</c:v>
                </c:pt>
                <c:pt idx="23526">
                  <c:v>-45.0569</c:v>
                </c:pt>
                <c:pt idx="23527">
                  <c:v>-45.05732</c:v>
                </c:pt>
                <c:pt idx="23528">
                  <c:v>-45.07696</c:v>
                </c:pt>
                <c:pt idx="23529">
                  <c:v>-45.12327000000001</c:v>
                </c:pt>
                <c:pt idx="23530">
                  <c:v>-45.11099</c:v>
                </c:pt>
                <c:pt idx="23531">
                  <c:v>-45.10919000000001</c:v>
                </c:pt>
                <c:pt idx="23532">
                  <c:v>-45.12324</c:v>
                </c:pt>
                <c:pt idx="23533">
                  <c:v>-45.11901</c:v>
                </c:pt>
                <c:pt idx="23534">
                  <c:v>-45.09302</c:v>
                </c:pt>
                <c:pt idx="23535">
                  <c:v>-45.11045</c:v>
                </c:pt>
                <c:pt idx="23536">
                  <c:v>-45.10803000000001</c:v>
                </c:pt>
                <c:pt idx="23537">
                  <c:v>-45.09731000000001</c:v>
                </c:pt>
                <c:pt idx="23538">
                  <c:v>-45.10814000000001</c:v>
                </c:pt>
                <c:pt idx="23539">
                  <c:v>-45.11109</c:v>
                </c:pt>
                <c:pt idx="23540">
                  <c:v>-45.10885000000001</c:v>
                </c:pt>
                <c:pt idx="23541">
                  <c:v>-45.10760000000001</c:v>
                </c:pt>
                <c:pt idx="23542">
                  <c:v>-45.11437</c:v>
                </c:pt>
                <c:pt idx="23543">
                  <c:v>-45.12989</c:v>
                </c:pt>
                <c:pt idx="23544">
                  <c:v>-45.12702</c:v>
                </c:pt>
                <c:pt idx="23545">
                  <c:v>-45.12819000000001</c:v>
                </c:pt>
                <c:pt idx="23546">
                  <c:v>-45.13775000000001</c:v>
                </c:pt>
                <c:pt idx="23547">
                  <c:v>-45.16570000000001</c:v>
                </c:pt>
                <c:pt idx="23548">
                  <c:v>-45.20354000000001</c:v>
                </c:pt>
                <c:pt idx="23549">
                  <c:v>-45.21395000000001</c:v>
                </c:pt>
                <c:pt idx="23550">
                  <c:v>-45.21330000000001</c:v>
                </c:pt>
                <c:pt idx="23551">
                  <c:v>-45.21244</c:v>
                </c:pt>
                <c:pt idx="23552">
                  <c:v>-45.23011000000001</c:v>
                </c:pt>
                <c:pt idx="23553">
                  <c:v>-45.22963000000001</c:v>
                </c:pt>
                <c:pt idx="23554">
                  <c:v>-45.21906000000001</c:v>
                </c:pt>
                <c:pt idx="23555">
                  <c:v>-45.21794000000001</c:v>
                </c:pt>
                <c:pt idx="23556">
                  <c:v>-45.21208</c:v>
                </c:pt>
                <c:pt idx="23557">
                  <c:v>-45.21582</c:v>
                </c:pt>
                <c:pt idx="23558">
                  <c:v>-45.20780000000001</c:v>
                </c:pt>
                <c:pt idx="23559">
                  <c:v>-45.20977000000001</c:v>
                </c:pt>
                <c:pt idx="23560">
                  <c:v>-45.20129</c:v>
                </c:pt>
                <c:pt idx="23561">
                  <c:v>-45.19285000000001</c:v>
                </c:pt>
                <c:pt idx="23562">
                  <c:v>-45.18126</c:v>
                </c:pt>
                <c:pt idx="23563">
                  <c:v>-45.17443</c:v>
                </c:pt>
                <c:pt idx="23564">
                  <c:v>-45.18174</c:v>
                </c:pt>
                <c:pt idx="23565">
                  <c:v>-45.15738</c:v>
                </c:pt>
                <c:pt idx="23566">
                  <c:v>-45.13428</c:v>
                </c:pt>
                <c:pt idx="23567">
                  <c:v>-45.12492</c:v>
                </c:pt>
                <c:pt idx="23568">
                  <c:v>-45.12278000000001</c:v>
                </c:pt>
                <c:pt idx="23569">
                  <c:v>-45.09921000000001</c:v>
                </c:pt>
                <c:pt idx="23570">
                  <c:v>-45.09336000000001</c:v>
                </c:pt>
                <c:pt idx="23571">
                  <c:v>-45.08179</c:v>
                </c:pt>
                <c:pt idx="23572">
                  <c:v>-45.0914</c:v>
                </c:pt>
                <c:pt idx="23573">
                  <c:v>-45.08624</c:v>
                </c:pt>
                <c:pt idx="23574">
                  <c:v>-45.07883000000001</c:v>
                </c:pt>
                <c:pt idx="23575">
                  <c:v>-45.07563000000001</c:v>
                </c:pt>
                <c:pt idx="23576">
                  <c:v>-45.07369</c:v>
                </c:pt>
                <c:pt idx="23577">
                  <c:v>-45.0875</c:v>
                </c:pt>
                <c:pt idx="23578">
                  <c:v>-45.08477</c:v>
                </c:pt>
                <c:pt idx="23579">
                  <c:v>-45.09511000000001</c:v>
                </c:pt>
                <c:pt idx="23580">
                  <c:v>-45.1088</c:v>
                </c:pt>
                <c:pt idx="23581">
                  <c:v>-45.09698</c:v>
                </c:pt>
                <c:pt idx="23582">
                  <c:v>-45.09163</c:v>
                </c:pt>
                <c:pt idx="23583">
                  <c:v>-45.08543</c:v>
                </c:pt>
                <c:pt idx="23584">
                  <c:v>-45.06768</c:v>
                </c:pt>
                <c:pt idx="23585">
                  <c:v>-45.05715</c:v>
                </c:pt>
                <c:pt idx="23586">
                  <c:v>-45.04364</c:v>
                </c:pt>
                <c:pt idx="23587">
                  <c:v>-45.03695000000001</c:v>
                </c:pt>
                <c:pt idx="23588">
                  <c:v>-45.01332</c:v>
                </c:pt>
                <c:pt idx="23589">
                  <c:v>-45.00243000000001</c:v>
                </c:pt>
                <c:pt idx="23590">
                  <c:v>-44.98685</c:v>
                </c:pt>
                <c:pt idx="23591">
                  <c:v>-44.96595000000001</c:v>
                </c:pt>
                <c:pt idx="23592">
                  <c:v>-44.93063</c:v>
                </c:pt>
                <c:pt idx="23593">
                  <c:v>-44.90319</c:v>
                </c:pt>
                <c:pt idx="23594">
                  <c:v>-44.87818</c:v>
                </c:pt>
                <c:pt idx="23595">
                  <c:v>-44.84907</c:v>
                </c:pt>
                <c:pt idx="23596">
                  <c:v>-44.82999</c:v>
                </c:pt>
                <c:pt idx="23597">
                  <c:v>-44.81647</c:v>
                </c:pt>
                <c:pt idx="23598">
                  <c:v>-44.82371000000001</c:v>
                </c:pt>
                <c:pt idx="23599">
                  <c:v>-44.83409</c:v>
                </c:pt>
                <c:pt idx="23600">
                  <c:v>-44.84387</c:v>
                </c:pt>
                <c:pt idx="23601">
                  <c:v>-44.8344</c:v>
                </c:pt>
                <c:pt idx="23602">
                  <c:v>-44.8293</c:v>
                </c:pt>
                <c:pt idx="23603">
                  <c:v>-44.85236</c:v>
                </c:pt>
                <c:pt idx="23604">
                  <c:v>-44.91977</c:v>
                </c:pt>
                <c:pt idx="23605">
                  <c:v>-44.93870000000001</c:v>
                </c:pt>
                <c:pt idx="23606">
                  <c:v>-44.98648</c:v>
                </c:pt>
                <c:pt idx="23607">
                  <c:v>-45.00514000000001</c:v>
                </c:pt>
                <c:pt idx="23608">
                  <c:v>-45.07222</c:v>
                </c:pt>
                <c:pt idx="23609">
                  <c:v>-45.12994000000001</c:v>
                </c:pt>
                <c:pt idx="23610">
                  <c:v>-45.15096</c:v>
                </c:pt>
                <c:pt idx="23611">
                  <c:v>-45.17305</c:v>
                </c:pt>
                <c:pt idx="23612">
                  <c:v>-45.21622</c:v>
                </c:pt>
                <c:pt idx="23613">
                  <c:v>-45.24543000000001</c:v>
                </c:pt>
                <c:pt idx="23614">
                  <c:v>-45.25537000000001</c:v>
                </c:pt>
                <c:pt idx="23615">
                  <c:v>-45.28378</c:v>
                </c:pt>
                <c:pt idx="23616">
                  <c:v>-45.31068999999999</c:v>
                </c:pt>
                <c:pt idx="23617">
                  <c:v>-45.31633</c:v>
                </c:pt>
                <c:pt idx="23618">
                  <c:v>-45.31234000000001</c:v>
                </c:pt>
                <c:pt idx="23619">
                  <c:v>-45.28949</c:v>
                </c:pt>
                <c:pt idx="23620">
                  <c:v>-45.28165</c:v>
                </c:pt>
                <c:pt idx="23621">
                  <c:v>-45.28214000000001</c:v>
                </c:pt>
                <c:pt idx="23622">
                  <c:v>-45.25744</c:v>
                </c:pt>
                <c:pt idx="23623">
                  <c:v>-45.24987</c:v>
                </c:pt>
                <c:pt idx="23624">
                  <c:v>-45.24657000000001</c:v>
                </c:pt>
                <c:pt idx="23625">
                  <c:v>-45.25349</c:v>
                </c:pt>
                <c:pt idx="23626">
                  <c:v>-45.25685</c:v>
                </c:pt>
                <c:pt idx="23627">
                  <c:v>-45.24846</c:v>
                </c:pt>
                <c:pt idx="23628">
                  <c:v>-45.24982</c:v>
                </c:pt>
                <c:pt idx="23629">
                  <c:v>-45.25422</c:v>
                </c:pt>
                <c:pt idx="23630">
                  <c:v>-45.25509</c:v>
                </c:pt>
                <c:pt idx="23631">
                  <c:v>-45.26359000000001</c:v>
                </c:pt>
                <c:pt idx="23632">
                  <c:v>-45.27294000000001</c:v>
                </c:pt>
                <c:pt idx="23633">
                  <c:v>-45.28498</c:v>
                </c:pt>
                <c:pt idx="23634">
                  <c:v>-45.29169</c:v>
                </c:pt>
                <c:pt idx="23635">
                  <c:v>-45.28288000000001</c:v>
                </c:pt>
                <c:pt idx="23636">
                  <c:v>-45.28944000000001</c:v>
                </c:pt>
                <c:pt idx="23637">
                  <c:v>-45.27766</c:v>
                </c:pt>
                <c:pt idx="23638">
                  <c:v>-45.27527000000001</c:v>
                </c:pt>
                <c:pt idx="23639">
                  <c:v>-45.26547000000001</c:v>
                </c:pt>
                <c:pt idx="23640">
                  <c:v>-45.25463</c:v>
                </c:pt>
                <c:pt idx="23641">
                  <c:v>-45.23402</c:v>
                </c:pt>
                <c:pt idx="23642">
                  <c:v>-45.20836000000001</c:v>
                </c:pt>
                <c:pt idx="23643">
                  <c:v>-45.19759000000001</c:v>
                </c:pt>
                <c:pt idx="23644">
                  <c:v>-45.18964</c:v>
                </c:pt>
                <c:pt idx="23645">
                  <c:v>-45.18012</c:v>
                </c:pt>
                <c:pt idx="23646">
                  <c:v>-45.18377</c:v>
                </c:pt>
                <c:pt idx="23647">
                  <c:v>-45.17432</c:v>
                </c:pt>
                <c:pt idx="23648">
                  <c:v>-45.17838000000001</c:v>
                </c:pt>
                <c:pt idx="23649">
                  <c:v>-45.18980000000001</c:v>
                </c:pt>
                <c:pt idx="23650">
                  <c:v>-45.18787</c:v>
                </c:pt>
                <c:pt idx="23651">
                  <c:v>-45.19164</c:v>
                </c:pt>
                <c:pt idx="23652">
                  <c:v>-45.18804</c:v>
                </c:pt>
                <c:pt idx="23653">
                  <c:v>-45.19358000000001</c:v>
                </c:pt>
                <c:pt idx="23654">
                  <c:v>-45.19306</c:v>
                </c:pt>
                <c:pt idx="23655">
                  <c:v>-45.20132</c:v>
                </c:pt>
                <c:pt idx="23656">
                  <c:v>-45.21669</c:v>
                </c:pt>
                <c:pt idx="23657">
                  <c:v>-45.2118</c:v>
                </c:pt>
                <c:pt idx="23658">
                  <c:v>-45.20876000000001</c:v>
                </c:pt>
                <c:pt idx="23659">
                  <c:v>-45.20539000000001</c:v>
                </c:pt>
                <c:pt idx="23660">
                  <c:v>-45.20352000000001</c:v>
                </c:pt>
                <c:pt idx="23661">
                  <c:v>-45.17846</c:v>
                </c:pt>
                <c:pt idx="23662">
                  <c:v>-45.16382</c:v>
                </c:pt>
                <c:pt idx="23663">
                  <c:v>-45.15187</c:v>
                </c:pt>
                <c:pt idx="23664">
                  <c:v>-45.15469</c:v>
                </c:pt>
                <c:pt idx="23665">
                  <c:v>-45.15141</c:v>
                </c:pt>
                <c:pt idx="23666">
                  <c:v>-45.13863000000001</c:v>
                </c:pt>
                <c:pt idx="23667">
                  <c:v>-45.13916000000001</c:v>
                </c:pt>
                <c:pt idx="23668">
                  <c:v>-45.15256</c:v>
                </c:pt>
                <c:pt idx="23669">
                  <c:v>-45.16308</c:v>
                </c:pt>
                <c:pt idx="23670">
                  <c:v>-45.17615000000001</c:v>
                </c:pt>
                <c:pt idx="23671">
                  <c:v>-45.18704</c:v>
                </c:pt>
                <c:pt idx="23672">
                  <c:v>-45.20002</c:v>
                </c:pt>
                <c:pt idx="23673">
                  <c:v>-45.21545000000001</c:v>
                </c:pt>
                <c:pt idx="23674">
                  <c:v>-45.21905</c:v>
                </c:pt>
                <c:pt idx="23675">
                  <c:v>-45.22965000000001</c:v>
                </c:pt>
                <c:pt idx="23676">
                  <c:v>-45.24222</c:v>
                </c:pt>
                <c:pt idx="23677">
                  <c:v>-45.24850000000001</c:v>
                </c:pt>
                <c:pt idx="23678">
                  <c:v>-45.26600000000001</c:v>
                </c:pt>
                <c:pt idx="23679">
                  <c:v>-45.27819000000001</c:v>
                </c:pt>
                <c:pt idx="23680">
                  <c:v>-45.28939000000001</c:v>
                </c:pt>
                <c:pt idx="23681">
                  <c:v>-45.29860000000001</c:v>
                </c:pt>
                <c:pt idx="23682">
                  <c:v>-45.30473</c:v>
                </c:pt>
                <c:pt idx="23683">
                  <c:v>-45.32132</c:v>
                </c:pt>
                <c:pt idx="23684">
                  <c:v>-45.33168</c:v>
                </c:pt>
                <c:pt idx="23685">
                  <c:v>-45.33942</c:v>
                </c:pt>
                <c:pt idx="23686">
                  <c:v>-45.35140999999999</c:v>
                </c:pt>
                <c:pt idx="23687">
                  <c:v>-45.34872</c:v>
                </c:pt>
                <c:pt idx="23688">
                  <c:v>-45.34472</c:v>
                </c:pt>
                <c:pt idx="23689">
                  <c:v>-45.35325</c:v>
                </c:pt>
                <c:pt idx="23690">
                  <c:v>-45.34907</c:v>
                </c:pt>
                <c:pt idx="23691">
                  <c:v>-45.3421</c:v>
                </c:pt>
                <c:pt idx="23692">
                  <c:v>-45.34359</c:v>
                </c:pt>
                <c:pt idx="23693">
                  <c:v>-45.33845</c:v>
                </c:pt>
                <c:pt idx="23694">
                  <c:v>-45.31786999999997</c:v>
                </c:pt>
                <c:pt idx="23695">
                  <c:v>-45.30431</c:v>
                </c:pt>
                <c:pt idx="23696">
                  <c:v>-45.29121000000001</c:v>
                </c:pt>
                <c:pt idx="23697">
                  <c:v>-45.26725000000001</c:v>
                </c:pt>
                <c:pt idx="23698">
                  <c:v>-45.26331000000001</c:v>
                </c:pt>
                <c:pt idx="23699">
                  <c:v>-45.25804</c:v>
                </c:pt>
                <c:pt idx="23700">
                  <c:v>-45.24547000000001</c:v>
                </c:pt>
                <c:pt idx="23701">
                  <c:v>-45.24301000000001</c:v>
                </c:pt>
                <c:pt idx="23702">
                  <c:v>-45.24289</c:v>
                </c:pt>
                <c:pt idx="23703">
                  <c:v>-45.26136</c:v>
                </c:pt>
                <c:pt idx="23704">
                  <c:v>-45.26951000000001</c:v>
                </c:pt>
                <c:pt idx="23705">
                  <c:v>-45.28685</c:v>
                </c:pt>
                <c:pt idx="23706">
                  <c:v>-45.28652</c:v>
                </c:pt>
                <c:pt idx="23707">
                  <c:v>-45.30229</c:v>
                </c:pt>
                <c:pt idx="23708">
                  <c:v>-45.2896</c:v>
                </c:pt>
                <c:pt idx="23709">
                  <c:v>-45.29100000000001</c:v>
                </c:pt>
                <c:pt idx="23710">
                  <c:v>-45.29329000000001</c:v>
                </c:pt>
                <c:pt idx="23711">
                  <c:v>-45.27243000000001</c:v>
                </c:pt>
                <c:pt idx="23712">
                  <c:v>-45.25979</c:v>
                </c:pt>
                <c:pt idx="23713">
                  <c:v>-45.24520000000001</c:v>
                </c:pt>
                <c:pt idx="23714">
                  <c:v>-45.21494000000001</c:v>
                </c:pt>
                <c:pt idx="23715">
                  <c:v>-45.18967</c:v>
                </c:pt>
                <c:pt idx="23716">
                  <c:v>-45.16939000000001</c:v>
                </c:pt>
                <c:pt idx="23717">
                  <c:v>-45.15381</c:v>
                </c:pt>
                <c:pt idx="23718">
                  <c:v>-45.13049</c:v>
                </c:pt>
                <c:pt idx="23719">
                  <c:v>-45.12497000000001</c:v>
                </c:pt>
                <c:pt idx="23720">
                  <c:v>-45.10371000000001</c:v>
                </c:pt>
                <c:pt idx="23721">
                  <c:v>-45.08377</c:v>
                </c:pt>
                <c:pt idx="23722">
                  <c:v>-45.07545000000001</c:v>
                </c:pt>
                <c:pt idx="23723">
                  <c:v>-45.06683</c:v>
                </c:pt>
                <c:pt idx="23724">
                  <c:v>-45.05228</c:v>
                </c:pt>
                <c:pt idx="23725">
                  <c:v>-45.02734</c:v>
                </c:pt>
                <c:pt idx="23726">
                  <c:v>-45.01434</c:v>
                </c:pt>
                <c:pt idx="23727">
                  <c:v>-45.01167</c:v>
                </c:pt>
                <c:pt idx="23728">
                  <c:v>-45.0072</c:v>
                </c:pt>
                <c:pt idx="23729">
                  <c:v>-45.02472</c:v>
                </c:pt>
                <c:pt idx="23730">
                  <c:v>-45.03087</c:v>
                </c:pt>
                <c:pt idx="23731">
                  <c:v>-45.04301</c:v>
                </c:pt>
                <c:pt idx="23732">
                  <c:v>-45.05519</c:v>
                </c:pt>
                <c:pt idx="23733">
                  <c:v>-45.05936000000001</c:v>
                </c:pt>
                <c:pt idx="23734">
                  <c:v>-45.07573000000001</c:v>
                </c:pt>
                <c:pt idx="23735">
                  <c:v>-45.0808</c:v>
                </c:pt>
                <c:pt idx="23736">
                  <c:v>-45.08158</c:v>
                </c:pt>
                <c:pt idx="23737">
                  <c:v>-45.08179</c:v>
                </c:pt>
                <c:pt idx="23738">
                  <c:v>-45.07852000000001</c:v>
                </c:pt>
                <c:pt idx="23739">
                  <c:v>-45.09273000000001</c:v>
                </c:pt>
                <c:pt idx="23740">
                  <c:v>-45.08849</c:v>
                </c:pt>
                <c:pt idx="23741">
                  <c:v>-45.11372</c:v>
                </c:pt>
                <c:pt idx="23742">
                  <c:v>-45.13176</c:v>
                </c:pt>
                <c:pt idx="23743">
                  <c:v>-45.1464</c:v>
                </c:pt>
                <c:pt idx="23744">
                  <c:v>-45.18492000000001</c:v>
                </c:pt>
                <c:pt idx="23745">
                  <c:v>-45.20685</c:v>
                </c:pt>
                <c:pt idx="23746">
                  <c:v>-45.23479000000001</c:v>
                </c:pt>
                <c:pt idx="23747">
                  <c:v>-45.24326000000001</c:v>
                </c:pt>
                <c:pt idx="23748">
                  <c:v>-45.24922</c:v>
                </c:pt>
                <c:pt idx="23749">
                  <c:v>-45.25182</c:v>
                </c:pt>
                <c:pt idx="23750">
                  <c:v>-45.23411000000001</c:v>
                </c:pt>
                <c:pt idx="23751">
                  <c:v>-45.23623000000001</c:v>
                </c:pt>
                <c:pt idx="23752">
                  <c:v>-45.23633000000001</c:v>
                </c:pt>
                <c:pt idx="23753">
                  <c:v>-45.21681</c:v>
                </c:pt>
                <c:pt idx="23754">
                  <c:v>-45.21873000000001</c:v>
                </c:pt>
                <c:pt idx="23755">
                  <c:v>-45.19453000000001</c:v>
                </c:pt>
                <c:pt idx="23756">
                  <c:v>-45.17694</c:v>
                </c:pt>
                <c:pt idx="23757">
                  <c:v>-45.16921000000001</c:v>
                </c:pt>
                <c:pt idx="23758">
                  <c:v>-45.16799</c:v>
                </c:pt>
                <c:pt idx="23759">
                  <c:v>-45.17714</c:v>
                </c:pt>
                <c:pt idx="23760">
                  <c:v>-45.21275000000001</c:v>
                </c:pt>
                <c:pt idx="23761">
                  <c:v>-45.23296000000001</c:v>
                </c:pt>
                <c:pt idx="23762">
                  <c:v>-45.24514000000001</c:v>
                </c:pt>
                <c:pt idx="23763">
                  <c:v>-45.27378</c:v>
                </c:pt>
                <c:pt idx="23764">
                  <c:v>-45.29104</c:v>
                </c:pt>
                <c:pt idx="23765">
                  <c:v>-45.28333000000001</c:v>
                </c:pt>
                <c:pt idx="23766">
                  <c:v>-45.27544</c:v>
                </c:pt>
                <c:pt idx="23767">
                  <c:v>-45.257</c:v>
                </c:pt>
                <c:pt idx="23768">
                  <c:v>-45.25071000000001</c:v>
                </c:pt>
                <c:pt idx="23769">
                  <c:v>-45.25976</c:v>
                </c:pt>
                <c:pt idx="23770">
                  <c:v>-45.25845</c:v>
                </c:pt>
                <c:pt idx="23771">
                  <c:v>-45.26219000000001</c:v>
                </c:pt>
                <c:pt idx="23772">
                  <c:v>-45.26087000000001</c:v>
                </c:pt>
                <c:pt idx="23773">
                  <c:v>-45.26077000000001</c:v>
                </c:pt>
                <c:pt idx="23774">
                  <c:v>-45.25996</c:v>
                </c:pt>
                <c:pt idx="23775">
                  <c:v>-45.24635000000001</c:v>
                </c:pt>
                <c:pt idx="23776">
                  <c:v>-45.23374000000001</c:v>
                </c:pt>
                <c:pt idx="23777">
                  <c:v>-45.22699000000001</c:v>
                </c:pt>
                <c:pt idx="23778">
                  <c:v>-45.2509</c:v>
                </c:pt>
                <c:pt idx="23779">
                  <c:v>-45.2599</c:v>
                </c:pt>
                <c:pt idx="23780">
                  <c:v>-45.26060000000001</c:v>
                </c:pt>
                <c:pt idx="23781">
                  <c:v>-45.25833000000001</c:v>
                </c:pt>
                <c:pt idx="23782">
                  <c:v>-45.25003</c:v>
                </c:pt>
                <c:pt idx="23783">
                  <c:v>-45.22657000000001</c:v>
                </c:pt>
                <c:pt idx="23784">
                  <c:v>-45.23748000000001</c:v>
                </c:pt>
                <c:pt idx="23785">
                  <c:v>-45.24952000000001</c:v>
                </c:pt>
                <c:pt idx="23786">
                  <c:v>-45.22182</c:v>
                </c:pt>
                <c:pt idx="23787">
                  <c:v>-45.22626</c:v>
                </c:pt>
                <c:pt idx="23788">
                  <c:v>-45.25402</c:v>
                </c:pt>
                <c:pt idx="23789">
                  <c:v>-45.27494</c:v>
                </c:pt>
                <c:pt idx="23790">
                  <c:v>-45.27195000000001</c:v>
                </c:pt>
                <c:pt idx="23791">
                  <c:v>-45.27738</c:v>
                </c:pt>
                <c:pt idx="23792">
                  <c:v>-45.33524000000001</c:v>
                </c:pt>
                <c:pt idx="23793">
                  <c:v>-45.32817000000001</c:v>
                </c:pt>
                <c:pt idx="23794">
                  <c:v>-45.29270000000003</c:v>
                </c:pt>
                <c:pt idx="23795">
                  <c:v>-45.30313</c:v>
                </c:pt>
                <c:pt idx="23796">
                  <c:v>-45.31813000000001</c:v>
                </c:pt>
                <c:pt idx="23797">
                  <c:v>-45.34502000000001</c:v>
                </c:pt>
                <c:pt idx="23798">
                  <c:v>-45.31933</c:v>
                </c:pt>
                <c:pt idx="23799">
                  <c:v>-45.32887</c:v>
                </c:pt>
                <c:pt idx="23800">
                  <c:v>-45.35182999999999</c:v>
                </c:pt>
                <c:pt idx="23801">
                  <c:v>-45.40669</c:v>
                </c:pt>
                <c:pt idx="23802">
                  <c:v>-45.39099</c:v>
                </c:pt>
                <c:pt idx="23803">
                  <c:v>-45.36644</c:v>
                </c:pt>
                <c:pt idx="23804">
                  <c:v>-45.38569</c:v>
                </c:pt>
                <c:pt idx="23805">
                  <c:v>-45.38081</c:v>
                </c:pt>
                <c:pt idx="23806">
                  <c:v>-45.42179</c:v>
                </c:pt>
                <c:pt idx="23807">
                  <c:v>-45.43559000000001</c:v>
                </c:pt>
                <c:pt idx="23808">
                  <c:v>-45.47334</c:v>
                </c:pt>
                <c:pt idx="23809">
                  <c:v>-45.51946</c:v>
                </c:pt>
                <c:pt idx="23810">
                  <c:v>-45.57753</c:v>
                </c:pt>
                <c:pt idx="23811">
                  <c:v>-45.67619000000001</c:v>
                </c:pt>
                <c:pt idx="23812">
                  <c:v>-45.75782</c:v>
                </c:pt>
                <c:pt idx="23813">
                  <c:v>-45.85246</c:v>
                </c:pt>
                <c:pt idx="23814">
                  <c:v>-46.00702</c:v>
                </c:pt>
                <c:pt idx="23815">
                  <c:v>-46.10542</c:v>
                </c:pt>
                <c:pt idx="23816">
                  <c:v>-46.10042</c:v>
                </c:pt>
                <c:pt idx="23817">
                  <c:v>-46.17152</c:v>
                </c:pt>
                <c:pt idx="23818">
                  <c:v>-46.24965</c:v>
                </c:pt>
                <c:pt idx="23819">
                  <c:v>-46.27048000000001</c:v>
                </c:pt>
                <c:pt idx="23820">
                  <c:v>-46.28683</c:v>
                </c:pt>
                <c:pt idx="23821">
                  <c:v>-46.33579</c:v>
                </c:pt>
                <c:pt idx="23822">
                  <c:v>-46.34122</c:v>
                </c:pt>
                <c:pt idx="23823">
                  <c:v>-46.35028999999999</c:v>
                </c:pt>
                <c:pt idx="23824">
                  <c:v>-46.39752</c:v>
                </c:pt>
                <c:pt idx="23825">
                  <c:v>-46.40485</c:v>
                </c:pt>
                <c:pt idx="23826">
                  <c:v>-46.42855000000001</c:v>
                </c:pt>
                <c:pt idx="23827">
                  <c:v>-46.45795</c:v>
                </c:pt>
                <c:pt idx="23828">
                  <c:v>-46.46552000000001</c:v>
                </c:pt>
                <c:pt idx="23829">
                  <c:v>-46.43999</c:v>
                </c:pt>
                <c:pt idx="23830">
                  <c:v>-46.45422</c:v>
                </c:pt>
                <c:pt idx="23831">
                  <c:v>-46.46831000000001</c:v>
                </c:pt>
                <c:pt idx="23832">
                  <c:v>-46.43665</c:v>
                </c:pt>
                <c:pt idx="23833">
                  <c:v>-46.40614</c:v>
                </c:pt>
                <c:pt idx="23834">
                  <c:v>-46.40763</c:v>
                </c:pt>
                <c:pt idx="23835">
                  <c:v>-46.41661</c:v>
                </c:pt>
                <c:pt idx="23836">
                  <c:v>-46.40945</c:v>
                </c:pt>
                <c:pt idx="23837">
                  <c:v>-46.41579</c:v>
                </c:pt>
                <c:pt idx="23838">
                  <c:v>-46.40891000000001</c:v>
                </c:pt>
                <c:pt idx="23839">
                  <c:v>-46.41403</c:v>
                </c:pt>
                <c:pt idx="23840">
                  <c:v>-46.42661000000001</c:v>
                </c:pt>
                <c:pt idx="23841">
                  <c:v>-46.38932</c:v>
                </c:pt>
                <c:pt idx="23842">
                  <c:v>-46.35691</c:v>
                </c:pt>
                <c:pt idx="23843">
                  <c:v>-46.36795</c:v>
                </c:pt>
                <c:pt idx="23844">
                  <c:v>-46.35997</c:v>
                </c:pt>
                <c:pt idx="23845">
                  <c:v>-46.33992000000001</c:v>
                </c:pt>
                <c:pt idx="23846">
                  <c:v>-46.32590000000001</c:v>
                </c:pt>
                <c:pt idx="23847">
                  <c:v>-46.30235000000001</c:v>
                </c:pt>
                <c:pt idx="23848">
                  <c:v>-46.28883000000001</c:v>
                </c:pt>
                <c:pt idx="23849">
                  <c:v>-46.29233000000003</c:v>
                </c:pt>
                <c:pt idx="23850">
                  <c:v>-46.29678000000001</c:v>
                </c:pt>
                <c:pt idx="23851">
                  <c:v>-46.29330000000001</c:v>
                </c:pt>
                <c:pt idx="23852">
                  <c:v>-46.29875000000001</c:v>
                </c:pt>
                <c:pt idx="23853">
                  <c:v>-46.3011</c:v>
                </c:pt>
                <c:pt idx="23854">
                  <c:v>-46.30832</c:v>
                </c:pt>
                <c:pt idx="23855">
                  <c:v>-46.32227</c:v>
                </c:pt>
                <c:pt idx="23856">
                  <c:v>-46.31922</c:v>
                </c:pt>
                <c:pt idx="23857">
                  <c:v>-46.33055</c:v>
                </c:pt>
                <c:pt idx="23858">
                  <c:v>-46.34597</c:v>
                </c:pt>
                <c:pt idx="23859">
                  <c:v>-46.34295</c:v>
                </c:pt>
                <c:pt idx="23860">
                  <c:v>-46.35112</c:v>
                </c:pt>
                <c:pt idx="23861">
                  <c:v>-46.35579</c:v>
                </c:pt>
                <c:pt idx="23862">
                  <c:v>-46.35986</c:v>
                </c:pt>
                <c:pt idx="23863">
                  <c:v>-46.35106999999999</c:v>
                </c:pt>
                <c:pt idx="23864">
                  <c:v>-46.35473</c:v>
                </c:pt>
                <c:pt idx="23865">
                  <c:v>-46.35495</c:v>
                </c:pt>
                <c:pt idx="23866">
                  <c:v>-46.34357</c:v>
                </c:pt>
                <c:pt idx="23867">
                  <c:v>-46.32064</c:v>
                </c:pt>
                <c:pt idx="23868">
                  <c:v>-46.33151</c:v>
                </c:pt>
                <c:pt idx="23869">
                  <c:v>-46.3588</c:v>
                </c:pt>
                <c:pt idx="23870">
                  <c:v>-46.3649</c:v>
                </c:pt>
                <c:pt idx="23871">
                  <c:v>-46.38919</c:v>
                </c:pt>
                <c:pt idx="23872">
                  <c:v>-46.43172000000001</c:v>
                </c:pt>
                <c:pt idx="23873">
                  <c:v>-46.41961</c:v>
                </c:pt>
                <c:pt idx="23874">
                  <c:v>-46.49587000000001</c:v>
                </c:pt>
                <c:pt idx="23875">
                  <c:v>-46.52304</c:v>
                </c:pt>
                <c:pt idx="23876">
                  <c:v>-46.48305</c:v>
                </c:pt>
                <c:pt idx="23877">
                  <c:v>-46.4521</c:v>
                </c:pt>
                <c:pt idx="23878">
                  <c:v>-46.48893</c:v>
                </c:pt>
                <c:pt idx="23879">
                  <c:v>-46.4803</c:v>
                </c:pt>
                <c:pt idx="23880">
                  <c:v>-46.42682000000001</c:v>
                </c:pt>
                <c:pt idx="23881">
                  <c:v>-46.40687</c:v>
                </c:pt>
                <c:pt idx="23882">
                  <c:v>-46.36256</c:v>
                </c:pt>
                <c:pt idx="23883">
                  <c:v>-46.35014</c:v>
                </c:pt>
                <c:pt idx="23884">
                  <c:v>-46.34184999999999</c:v>
                </c:pt>
                <c:pt idx="23885">
                  <c:v>-46.37785</c:v>
                </c:pt>
                <c:pt idx="23886">
                  <c:v>-46.38902</c:v>
                </c:pt>
                <c:pt idx="23887">
                  <c:v>-46.37474</c:v>
                </c:pt>
                <c:pt idx="23888">
                  <c:v>-46.39559000000001</c:v>
                </c:pt>
                <c:pt idx="23889">
                  <c:v>-46.41486999999999</c:v>
                </c:pt>
                <c:pt idx="23890">
                  <c:v>-46.38897</c:v>
                </c:pt>
                <c:pt idx="23891">
                  <c:v>-46.37034000000001</c:v>
                </c:pt>
                <c:pt idx="23892">
                  <c:v>-46.36966</c:v>
                </c:pt>
                <c:pt idx="23893">
                  <c:v>-46.29544000000001</c:v>
                </c:pt>
                <c:pt idx="23894">
                  <c:v>-46.25763</c:v>
                </c:pt>
                <c:pt idx="23895">
                  <c:v>-46.32148</c:v>
                </c:pt>
                <c:pt idx="23896">
                  <c:v>-46.22850000000001</c:v>
                </c:pt>
                <c:pt idx="23897">
                  <c:v>-46.19403000000001</c:v>
                </c:pt>
                <c:pt idx="23898">
                  <c:v>-46.28205000000001</c:v>
                </c:pt>
                <c:pt idx="23899">
                  <c:v>-46.33036000000001</c:v>
                </c:pt>
                <c:pt idx="23900">
                  <c:v>-46.21128</c:v>
                </c:pt>
                <c:pt idx="23901">
                  <c:v>-46.14437</c:v>
                </c:pt>
                <c:pt idx="23902">
                  <c:v>-46.14338</c:v>
                </c:pt>
                <c:pt idx="23903">
                  <c:v>-46.16152</c:v>
                </c:pt>
                <c:pt idx="23904">
                  <c:v>-46.15158</c:v>
                </c:pt>
                <c:pt idx="23905">
                  <c:v>-46.11543</c:v>
                </c:pt>
                <c:pt idx="23906">
                  <c:v>-46.14072</c:v>
                </c:pt>
                <c:pt idx="23907">
                  <c:v>-46.14779</c:v>
                </c:pt>
                <c:pt idx="23908">
                  <c:v>-46.13386000000001</c:v>
                </c:pt>
                <c:pt idx="23909">
                  <c:v>-46.14434</c:v>
                </c:pt>
                <c:pt idx="23910">
                  <c:v>-46.16886</c:v>
                </c:pt>
                <c:pt idx="23911">
                  <c:v>-46.2342</c:v>
                </c:pt>
                <c:pt idx="23912">
                  <c:v>-46.18677</c:v>
                </c:pt>
                <c:pt idx="23913">
                  <c:v>-46.15149</c:v>
                </c:pt>
                <c:pt idx="23914">
                  <c:v>-46.13641000000001</c:v>
                </c:pt>
                <c:pt idx="23915">
                  <c:v>-46.17950000000001</c:v>
                </c:pt>
                <c:pt idx="23916">
                  <c:v>-46.17973000000001</c:v>
                </c:pt>
                <c:pt idx="23917">
                  <c:v>-46.14813000000001</c:v>
                </c:pt>
                <c:pt idx="23918">
                  <c:v>-46.16103000000001</c:v>
                </c:pt>
                <c:pt idx="23919">
                  <c:v>-46.20231000000001</c:v>
                </c:pt>
                <c:pt idx="23920">
                  <c:v>-46.26619000000001</c:v>
                </c:pt>
                <c:pt idx="23921">
                  <c:v>-46.31721</c:v>
                </c:pt>
                <c:pt idx="23922">
                  <c:v>-46.40238</c:v>
                </c:pt>
                <c:pt idx="23923">
                  <c:v>-46.40488</c:v>
                </c:pt>
                <c:pt idx="23924">
                  <c:v>-46.374</c:v>
                </c:pt>
                <c:pt idx="23925">
                  <c:v>-46.38352</c:v>
                </c:pt>
                <c:pt idx="23926">
                  <c:v>-46.37919</c:v>
                </c:pt>
                <c:pt idx="23927">
                  <c:v>-46.4183</c:v>
                </c:pt>
                <c:pt idx="23928">
                  <c:v>-46.36686</c:v>
                </c:pt>
                <c:pt idx="23929">
                  <c:v>-46.32154000000001</c:v>
                </c:pt>
                <c:pt idx="23930">
                  <c:v>-46.29913000000001</c:v>
                </c:pt>
                <c:pt idx="23931">
                  <c:v>-46.32827</c:v>
                </c:pt>
                <c:pt idx="23932">
                  <c:v>-46.31561</c:v>
                </c:pt>
                <c:pt idx="23933">
                  <c:v>-46.24935000000001</c:v>
                </c:pt>
                <c:pt idx="23934">
                  <c:v>-46.12051000000001</c:v>
                </c:pt>
                <c:pt idx="23935">
                  <c:v>-46.07715</c:v>
                </c:pt>
                <c:pt idx="23936">
                  <c:v>-46.07678000000001</c:v>
                </c:pt>
                <c:pt idx="23937">
                  <c:v>-46.03672</c:v>
                </c:pt>
                <c:pt idx="23938">
                  <c:v>-45.99434</c:v>
                </c:pt>
                <c:pt idx="23939">
                  <c:v>-46.00531000000001</c:v>
                </c:pt>
                <c:pt idx="23940">
                  <c:v>-46.0531</c:v>
                </c:pt>
                <c:pt idx="23941">
                  <c:v>-46.02819000000001</c:v>
                </c:pt>
                <c:pt idx="23942">
                  <c:v>-45.96401</c:v>
                </c:pt>
                <c:pt idx="23943">
                  <c:v>-46.05275</c:v>
                </c:pt>
                <c:pt idx="23944">
                  <c:v>-46.02937000000001</c:v>
                </c:pt>
                <c:pt idx="23945">
                  <c:v>-45.98988</c:v>
                </c:pt>
                <c:pt idx="23946">
                  <c:v>-46.01168</c:v>
                </c:pt>
                <c:pt idx="23947">
                  <c:v>-46.06622</c:v>
                </c:pt>
                <c:pt idx="23948">
                  <c:v>-46.20211000000001</c:v>
                </c:pt>
                <c:pt idx="23949">
                  <c:v>-46.16707</c:v>
                </c:pt>
                <c:pt idx="23950">
                  <c:v>-46.31198999999999</c:v>
                </c:pt>
                <c:pt idx="23951">
                  <c:v>-46.43696000000001</c:v>
                </c:pt>
                <c:pt idx="23952">
                  <c:v>-46.53935000000001</c:v>
                </c:pt>
                <c:pt idx="23953">
                  <c:v>-46.56208</c:v>
                </c:pt>
                <c:pt idx="23954">
                  <c:v>-46.62041000000001</c:v>
                </c:pt>
                <c:pt idx="23955">
                  <c:v>-46.59332000000001</c:v>
                </c:pt>
                <c:pt idx="23956">
                  <c:v>-46.64706</c:v>
                </c:pt>
                <c:pt idx="23957">
                  <c:v>-46.62490000000001</c:v>
                </c:pt>
                <c:pt idx="23958">
                  <c:v>-46.68248000000001</c:v>
                </c:pt>
                <c:pt idx="23959">
                  <c:v>-46.67093000000001</c:v>
                </c:pt>
                <c:pt idx="23960">
                  <c:v>-46.679</c:v>
                </c:pt>
                <c:pt idx="23961">
                  <c:v>-46.67581000000001</c:v>
                </c:pt>
                <c:pt idx="23962">
                  <c:v>-46.71292000000001</c:v>
                </c:pt>
                <c:pt idx="23963">
                  <c:v>-46.70279000000001</c:v>
                </c:pt>
                <c:pt idx="23964">
                  <c:v>-46.71143</c:v>
                </c:pt>
                <c:pt idx="23965">
                  <c:v>-46.78941000000001</c:v>
                </c:pt>
                <c:pt idx="23966">
                  <c:v>-46.67006000000001</c:v>
                </c:pt>
                <c:pt idx="23967">
                  <c:v>-46.67862</c:v>
                </c:pt>
                <c:pt idx="23968">
                  <c:v>-46.6816</c:v>
                </c:pt>
                <c:pt idx="23969">
                  <c:v>-46.74763</c:v>
                </c:pt>
                <c:pt idx="23970">
                  <c:v>-46.76597000000001</c:v>
                </c:pt>
                <c:pt idx="23971">
                  <c:v>-46.74530000000001</c:v>
                </c:pt>
                <c:pt idx="23972">
                  <c:v>-46.68423</c:v>
                </c:pt>
                <c:pt idx="23973">
                  <c:v>-46.77010000000001</c:v>
                </c:pt>
                <c:pt idx="23974">
                  <c:v>-46.79225000000001</c:v>
                </c:pt>
                <c:pt idx="23975">
                  <c:v>-46.80557</c:v>
                </c:pt>
                <c:pt idx="23976">
                  <c:v>-46.82071000000001</c:v>
                </c:pt>
                <c:pt idx="23977">
                  <c:v>-46.81926</c:v>
                </c:pt>
                <c:pt idx="23978">
                  <c:v>-46.80989</c:v>
                </c:pt>
                <c:pt idx="23979">
                  <c:v>-46.80179</c:v>
                </c:pt>
                <c:pt idx="23980">
                  <c:v>-46.78477</c:v>
                </c:pt>
                <c:pt idx="23981">
                  <c:v>-46.76392000000001</c:v>
                </c:pt>
                <c:pt idx="23982">
                  <c:v>-46.74782</c:v>
                </c:pt>
                <c:pt idx="23983">
                  <c:v>-46.72243000000001</c:v>
                </c:pt>
                <c:pt idx="23984">
                  <c:v>-46.71133000000001</c:v>
                </c:pt>
                <c:pt idx="23985">
                  <c:v>-46.71046</c:v>
                </c:pt>
                <c:pt idx="23986">
                  <c:v>-46.67372</c:v>
                </c:pt>
                <c:pt idx="23987">
                  <c:v>-46.6586</c:v>
                </c:pt>
                <c:pt idx="23988">
                  <c:v>-46.63439</c:v>
                </c:pt>
                <c:pt idx="23989">
                  <c:v>-46.62181000000001</c:v>
                </c:pt>
                <c:pt idx="23990">
                  <c:v>-46.61561000000001</c:v>
                </c:pt>
                <c:pt idx="23991">
                  <c:v>-46.60512000000002</c:v>
                </c:pt>
                <c:pt idx="23992">
                  <c:v>-46.61936</c:v>
                </c:pt>
                <c:pt idx="23993">
                  <c:v>-46.61562</c:v>
                </c:pt>
                <c:pt idx="23994">
                  <c:v>-46.58639</c:v>
                </c:pt>
                <c:pt idx="23995">
                  <c:v>-46.53485</c:v>
                </c:pt>
                <c:pt idx="23996">
                  <c:v>-46.48542</c:v>
                </c:pt>
                <c:pt idx="23997">
                  <c:v>-46.45831000000001</c:v>
                </c:pt>
                <c:pt idx="23998">
                  <c:v>-46.43164</c:v>
                </c:pt>
                <c:pt idx="23999">
                  <c:v>-46.43621</c:v>
                </c:pt>
                <c:pt idx="24000">
                  <c:v>-46.40148</c:v>
                </c:pt>
                <c:pt idx="24001">
                  <c:v>-46.38747999999999</c:v>
                </c:pt>
                <c:pt idx="24002">
                  <c:v>-46.37339</c:v>
                </c:pt>
                <c:pt idx="24003">
                  <c:v>-46.36033000000001</c:v>
                </c:pt>
                <c:pt idx="24004">
                  <c:v>-46.35458</c:v>
                </c:pt>
                <c:pt idx="24005">
                  <c:v>-46.35238</c:v>
                </c:pt>
                <c:pt idx="24006">
                  <c:v>-46.3426</c:v>
                </c:pt>
                <c:pt idx="24007">
                  <c:v>-46.30148999999999</c:v>
                </c:pt>
                <c:pt idx="24008">
                  <c:v>-46.29773000000001</c:v>
                </c:pt>
                <c:pt idx="24009">
                  <c:v>-46.2882</c:v>
                </c:pt>
                <c:pt idx="24010">
                  <c:v>-46.30066</c:v>
                </c:pt>
                <c:pt idx="24011">
                  <c:v>-46.26488000000001</c:v>
                </c:pt>
                <c:pt idx="24012">
                  <c:v>-46.26285000000001</c:v>
                </c:pt>
                <c:pt idx="24013">
                  <c:v>-46.32528000000001</c:v>
                </c:pt>
                <c:pt idx="24014">
                  <c:v>-46.31478999999999</c:v>
                </c:pt>
                <c:pt idx="24015">
                  <c:v>-46.32278</c:v>
                </c:pt>
                <c:pt idx="24016">
                  <c:v>-46.2668</c:v>
                </c:pt>
                <c:pt idx="24017">
                  <c:v>-46.24842</c:v>
                </c:pt>
                <c:pt idx="24018">
                  <c:v>-46.28176000000001</c:v>
                </c:pt>
                <c:pt idx="24019">
                  <c:v>-46.28909</c:v>
                </c:pt>
                <c:pt idx="24020">
                  <c:v>-46.27165</c:v>
                </c:pt>
                <c:pt idx="24021">
                  <c:v>-46.23985000000001</c:v>
                </c:pt>
                <c:pt idx="24022">
                  <c:v>-46.23061000000001</c:v>
                </c:pt>
                <c:pt idx="24023">
                  <c:v>-46.23215000000001</c:v>
                </c:pt>
                <c:pt idx="24024">
                  <c:v>-46.24068</c:v>
                </c:pt>
                <c:pt idx="24025">
                  <c:v>-46.24263000000001</c:v>
                </c:pt>
                <c:pt idx="24026">
                  <c:v>-46.23897000000001</c:v>
                </c:pt>
                <c:pt idx="24027">
                  <c:v>-46.26083000000001</c:v>
                </c:pt>
                <c:pt idx="24028">
                  <c:v>-46.23661000000001</c:v>
                </c:pt>
                <c:pt idx="24029">
                  <c:v>-46.22004000000001</c:v>
                </c:pt>
                <c:pt idx="24030">
                  <c:v>-46.18674</c:v>
                </c:pt>
                <c:pt idx="24031">
                  <c:v>-46.18122</c:v>
                </c:pt>
                <c:pt idx="24032">
                  <c:v>-46.16793000000001</c:v>
                </c:pt>
                <c:pt idx="24033">
                  <c:v>-46.12005000000001</c:v>
                </c:pt>
                <c:pt idx="24034">
                  <c:v>-46.09507000000001</c:v>
                </c:pt>
                <c:pt idx="24035">
                  <c:v>-46.06991000000001</c:v>
                </c:pt>
                <c:pt idx="24036">
                  <c:v>-46.08326</c:v>
                </c:pt>
                <c:pt idx="24037">
                  <c:v>-46.06527000000001</c:v>
                </c:pt>
                <c:pt idx="24038">
                  <c:v>-46.07688</c:v>
                </c:pt>
                <c:pt idx="24039">
                  <c:v>-46.12527000000001</c:v>
                </c:pt>
                <c:pt idx="24040">
                  <c:v>-46.12073000000001</c:v>
                </c:pt>
                <c:pt idx="24041">
                  <c:v>-46.08455</c:v>
                </c:pt>
                <c:pt idx="24042">
                  <c:v>-46.09129</c:v>
                </c:pt>
                <c:pt idx="24043">
                  <c:v>-46.10864</c:v>
                </c:pt>
                <c:pt idx="24044">
                  <c:v>-46.08174</c:v>
                </c:pt>
                <c:pt idx="24045">
                  <c:v>-46.05223</c:v>
                </c:pt>
                <c:pt idx="24046">
                  <c:v>-46.01091</c:v>
                </c:pt>
                <c:pt idx="24047">
                  <c:v>-45.9427</c:v>
                </c:pt>
                <c:pt idx="24048">
                  <c:v>-45.9319</c:v>
                </c:pt>
                <c:pt idx="24049">
                  <c:v>-45.91649</c:v>
                </c:pt>
                <c:pt idx="24050">
                  <c:v>-45.88162999999999</c:v>
                </c:pt>
                <c:pt idx="24051">
                  <c:v>-45.85107999999997</c:v>
                </c:pt>
                <c:pt idx="24052">
                  <c:v>-45.84108</c:v>
                </c:pt>
                <c:pt idx="24053">
                  <c:v>-45.9701</c:v>
                </c:pt>
                <c:pt idx="24054">
                  <c:v>-46.00135</c:v>
                </c:pt>
                <c:pt idx="24055">
                  <c:v>-46.00497</c:v>
                </c:pt>
                <c:pt idx="24056">
                  <c:v>-45.99155000000001</c:v>
                </c:pt>
                <c:pt idx="24057">
                  <c:v>-45.94676</c:v>
                </c:pt>
                <c:pt idx="24058">
                  <c:v>-45.94292</c:v>
                </c:pt>
                <c:pt idx="24059">
                  <c:v>-45.95221</c:v>
                </c:pt>
                <c:pt idx="24060">
                  <c:v>-45.97066</c:v>
                </c:pt>
                <c:pt idx="24061">
                  <c:v>-46.00364</c:v>
                </c:pt>
                <c:pt idx="24062">
                  <c:v>-46.0119</c:v>
                </c:pt>
                <c:pt idx="24063">
                  <c:v>-46.00863000000001</c:v>
                </c:pt>
                <c:pt idx="24064">
                  <c:v>-46.01339</c:v>
                </c:pt>
                <c:pt idx="24065">
                  <c:v>-46.02003000000001</c:v>
                </c:pt>
                <c:pt idx="24066">
                  <c:v>-46.02814000000001</c:v>
                </c:pt>
                <c:pt idx="24067">
                  <c:v>-46.01987</c:v>
                </c:pt>
                <c:pt idx="24068">
                  <c:v>-46.01228</c:v>
                </c:pt>
                <c:pt idx="24069">
                  <c:v>-46.02502000000001</c:v>
                </c:pt>
                <c:pt idx="24070">
                  <c:v>-45.99862</c:v>
                </c:pt>
                <c:pt idx="24071">
                  <c:v>-45.99617000000001</c:v>
                </c:pt>
                <c:pt idx="24072">
                  <c:v>-46.01165</c:v>
                </c:pt>
                <c:pt idx="24073">
                  <c:v>-46.00464</c:v>
                </c:pt>
                <c:pt idx="24074">
                  <c:v>-45.98005</c:v>
                </c:pt>
                <c:pt idx="24075">
                  <c:v>-45.95889</c:v>
                </c:pt>
                <c:pt idx="24076">
                  <c:v>-45.96980000000001</c:v>
                </c:pt>
                <c:pt idx="24077">
                  <c:v>-45.951</c:v>
                </c:pt>
                <c:pt idx="24078">
                  <c:v>-45.96179</c:v>
                </c:pt>
                <c:pt idx="24079">
                  <c:v>-45.9432</c:v>
                </c:pt>
                <c:pt idx="24080">
                  <c:v>-45.95092</c:v>
                </c:pt>
                <c:pt idx="24081">
                  <c:v>-45.91978</c:v>
                </c:pt>
                <c:pt idx="24082">
                  <c:v>-45.9331</c:v>
                </c:pt>
                <c:pt idx="24083">
                  <c:v>-45.9525</c:v>
                </c:pt>
                <c:pt idx="24084">
                  <c:v>-45.93633000000001</c:v>
                </c:pt>
                <c:pt idx="24085">
                  <c:v>-45.94788999999999</c:v>
                </c:pt>
                <c:pt idx="24086">
                  <c:v>-45.94114</c:v>
                </c:pt>
                <c:pt idx="24087">
                  <c:v>-45.95207</c:v>
                </c:pt>
                <c:pt idx="24088">
                  <c:v>-45.94418</c:v>
                </c:pt>
                <c:pt idx="24089">
                  <c:v>-45.95139</c:v>
                </c:pt>
                <c:pt idx="24090">
                  <c:v>-45.96479</c:v>
                </c:pt>
                <c:pt idx="24091">
                  <c:v>-45.97012</c:v>
                </c:pt>
                <c:pt idx="24092">
                  <c:v>-45.97906</c:v>
                </c:pt>
                <c:pt idx="24093">
                  <c:v>-45.98341</c:v>
                </c:pt>
                <c:pt idx="24094">
                  <c:v>-45.98375</c:v>
                </c:pt>
                <c:pt idx="24095">
                  <c:v>-45.96934</c:v>
                </c:pt>
                <c:pt idx="24096">
                  <c:v>-45.94695</c:v>
                </c:pt>
                <c:pt idx="24097">
                  <c:v>-45.96324000000001</c:v>
                </c:pt>
                <c:pt idx="24098">
                  <c:v>-45.94891000000001</c:v>
                </c:pt>
                <c:pt idx="24099">
                  <c:v>-45.92868</c:v>
                </c:pt>
                <c:pt idx="24100">
                  <c:v>-45.9256</c:v>
                </c:pt>
                <c:pt idx="24101">
                  <c:v>-45.92978</c:v>
                </c:pt>
                <c:pt idx="24102">
                  <c:v>-45.93592</c:v>
                </c:pt>
                <c:pt idx="24103">
                  <c:v>-45.91889</c:v>
                </c:pt>
                <c:pt idx="24104">
                  <c:v>-45.89657000000001</c:v>
                </c:pt>
                <c:pt idx="24105">
                  <c:v>-45.89598</c:v>
                </c:pt>
                <c:pt idx="24106">
                  <c:v>-45.85038</c:v>
                </c:pt>
                <c:pt idx="24107">
                  <c:v>-45.80201</c:v>
                </c:pt>
                <c:pt idx="24108">
                  <c:v>-45.80015</c:v>
                </c:pt>
                <c:pt idx="24109">
                  <c:v>-45.81116</c:v>
                </c:pt>
                <c:pt idx="24110">
                  <c:v>-45.81395</c:v>
                </c:pt>
                <c:pt idx="24111">
                  <c:v>-45.82884</c:v>
                </c:pt>
                <c:pt idx="24112">
                  <c:v>-45.82391000000001</c:v>
                </c:pt>
                <c:pt idx="24113">
                  <c:v>-45.83897</c:v>
                </c:pt>
                <c:pt idx="24114">
                  <c:v>-45.83729</c:v>
                </c:pt>
                <c:pt idx="24115">
                  <c:v>-45.83744</c:v>
                </c:pt>
                <c:pt idx="24116">
                  <c:v>-45.79990000000001</c:v>
                </c:pt>
                <c:pt idx="24117">
                  <c:v>-45.75071000000001</c:v>
                </c:pt>
                <c:pt idx="24118">
                  <c:v>-45.72509000000001</c:v>
                </c:pt>
                <c:pt idx="24119">
                  <c:v>-45.70364</c:v>
                </c:pt>
                <c:pt idx="24120">
                  <c:v>-45.69786000000001</c:v>
                </c:pt>
                <c:pt idx="24121">
                  <c:v>-45.69236000000001</c:v>
                </c:pt>
                <c:pt idx="24122">
                  <c:v>-45.68256</c:v>
                </c:pt>
                <c:pt idx="24123">
                  <c:v>-45.6568</c:v>
                </c:pt>
                <c:pt idx="24124">
                  <c:v>-45.66646</c:v>
                </c:pt>
                <c:pt idx="24125">
                  <c:v>-45.68699</c:v>
                </c:pt>
                <c:pt idx="24126">
                  <c:v>-45.67105</c:v>
                </c:pt>
                <c:pt idx="24127">
                  <c:v>-45.67001000000001</c:v>
                </c:pt>
                <c:pt idx="24128">
                  <c:v>-45.63871000000001</c:v>
                </c:pt>
                <c:pt idx="24129">
                  <c:v>-45.61797</c:v>
                </c:pt>
                <c:pt idx="24130">
                  <c:v>-45.59873000000001</c:v>
                </c:pt>
                <c:pt idx="24131">
                  <c:v>-45.57187</c:v>
                </c:pt>
                <c:pt idx="24132">
                  <c:v>-45.58068</c:v>
                </c:pt>
                <c:pt idx="24133">
                  <c:v>-45.57192000000001</c:v>
                </c:pt>
                <c:pt idx="24134">
                  <c:v>-45.55076</c:v>
                </c:pt>
                <c:pt idx="24135">
                  <c:v>-45.53765</c:v>
                </c:pt>
                <c:pt idx="24136">
                  <c:v>-45.52846</c:v>
                </c:pt>
                <c:pt idx="24137">
                  <c:v>-45.53791000000001</c:v>
                </c:pt>
                <c:pt idx="24138">
                  <c:v>-45.53868000000001</c:v>
                </c:pt>
                <c:pt idx="24139">
                  <c:v>-45.53206</c:v>
                </c:pt>
                <c:pt idx="24140">
                  <c:v>-45.52322</c:v>
                </c:pt>
                <c:pt idx="24141">
                  <c:v>-45.52073000000001</c:v>
                </c:pt>
                <c:pt idx="24142">
                  <c:v>-45.45057</c:v>
                </c:pt>
                <c:pt idx="24143">
                  <c:v>-45.42584</c:v>
                </c:pt>
                <c:pt idx="24144">
                  <c:v>-45.39452</c:v>
                </c:pt>
                <c:pt idx="24145">
                  <c:v>-45.40988</c:v>
                </c:pt>
                <c:pt idx="24146">
                  <c:v>-45.4069</c:v>
                </c:pt>
                <c:pt idx="24147">
                  <c:v>-45.36171</c:v>
                </c:pt>
                <c:pt idx="24148">
                  <c:v>-45.31456</c:v>
                </c:pt>
                <c:pt idx="24149">
                  <c:v>-45.28242</c:v>
                </c:pt>
                <c:pt idx="24150">
                  <c:v>-45.25277000000001</c:v>
                </c:pt>
                <c:pt idx="24151">
                  <c:v>-45.24226</c:v>
                </c:pt>
                <c:pt idx="24152">
                  <c:v>-45.21313000000001</c:v>
                </c:pt>
                <c:pt idx="24153">
                  <c:v>-45.20582</c:v>
                </c:pt>
                <c:pt idx="24154">
                  <c:v>-45.19241000000001</c:v>
                </c:pt>
                <c:pt idx="24155">
                  <c:v>-45.20210000000001</c:v>
                </c:pt>
                <c:pt idx="24156">
                  <c:v>-45.22176</c:v>
                </c:pt>
                <c:pt idx="24157">
                  <c:v>-45.24517000000001</c:v>
                </c:pt>
                <c:pt idx="24158">
                  <c:v>-45.26840000000001</c:v>
                </c:pt>
                <c:pt idx="24159">
                  <c:v>-45.28807000000001</c:v>
                </c:pt>
                <c:pt idx="24160">
                  <c:v>-45.31424999999999</c:v>
                </c:pt>
                <c:pt idx="24161">
                  <c:v>-45.33663</c:v>
                </c:pt>
                <c:pt idx="24162">
                  <c:v>-45.35492</c:v>
                </c:pt>
                <c:pt idx="24163">
                  <c:v>-45.4007</c:v>
                </c:pt>
                <c:pt idx="24164">
                  <c:v>-45.45033</c:v>
                </c:pt>
                <c:pt idx="24165">
                  <c:v>-45.49084000000001</c:v>
                </c:pt>
                <c:pt idx="24166">
                  <c:v>-45.52279000000001</c:v>
                </c:pt>
                <c:pt idx="24167">
                  <c:v>-45.54886</c:v>
                </c:pt>
                <c:pt idx="24168">
                  <c:v>-45.53909</c:v>
                </c:pt>
                <c:pt idx="24169">
                  <c:v>-45.52311000000001</c:v>
                </c:pt>
                <c:pt idx="24170">
                  <c:v>-45.50817000000001</c:v>
                </c:pt>
                <c:pt idx="24171">
                  <c:v>-45.49911000000001</c:v>
                </c:pt>
                <c:pt idx="24172">
                  <c:v>-45.49786</c:v>
                </c:pt>
                <c:pt idx="24173">
                  <c:v>-45.50698000000001</c:v>
                </c:pt>
                <c:pt idx="24174">
                  <c:v>-45.50651000000001</c:v>
                </c:pt>
                <c:pt idx="24175">
                  <c:v>-45.49912000000001</c:v>
                </c:pt>
                <c:pt idx="24176">
                  <c:v>-45.50779</c:v>
                </c:pt>
                <c:pt idx="24177">
                  <c:v>-45.53142</c:v>
                </c:pt>
                <c:pt idx="24178">
                  <c:v>-45.55136</c:v>
                </c:pt>
                <c:pt idx="24179">
                  <c:v>-45.53315000000001</c:v>
                </c:pt>
                <c:pt idx="24180">
                  <c:v>-45.50473</c:v>
                </c:pt>
                <c:pt idx="24181">
                  <c:v>-45.47689</c:v>
                </c:pt>
                <c:pt idx="24182">
                  <c:v>-45.47694000000001</c:v>
                </c:pt>
                <c:pt idx="24183">
                  <c:v>-45.4828</c:v>
                </c:pt>
                <c:pt idx="24184">
                  <c:v>-45.49887000000001</c:v>
                </c:pt>
                <c:pt idx="24185">
                  <c:v>-45.52044</c:v>
                </c:pt>
                <c:pt idx="24186">
                  <c:v>-45.53833000000001</c:v>
                </c:pt>
                <c:pt idx="24187">
                  <c:v>-45.54505</c:v>
                </c:pt>
                <c:pt idx="24188">
                  <c:v>-45.57076</c:v>
                </c:pt>
                <c:pt idx="24189">
                  <c:v>-45.60177</c:v>
                </c:pt>
                <c:pt idx="24190">
                  <c:v>-45.61362</c:v>
                </c:pt>
                <c:pt idx="24191">
                  <c:v>-45.62386</c:v>
                </c:pt>
                <c:pt idx="24192">
                  <c:v>-45.63886</c:v>
                </c:pt>
                <c:pt idx="24193">
                  <c:v>-45.63091000000001</c:v>
                </c:pt>
                <c:pt idx="24194">
                  <c:v>-45.62629000000001</c:v>
                </c:pt>
                <c:pt idx="24195">
                  <c:v>-45.62454</c:v>
                </c:pt>
                <c:pt idx="24196">
                  <c:v>-45.62851000000001</c:v>
                </c:pt>
                <c:pt idx="24197">
                  <c:v>-45.61006</c:v>
                </c:pt>
                <c:pt idx="24198">
                  <c:v>-45.6041</c:v>
                </c:pt>
                <c:pt idx="24199">
                  <c:v>-45.62183</c:v>
                </c:pt>
                <c:pt idx="24200">
                  <c:v>-45.62054000000001</c:v>
                </c:pt>
                <c:pt idx="24201">
                  <c:v>-45.60159</c:v>
                </c:pt>
                <c:pt idx="24202">
                  <c:v>-45.59914000000001</c:v>
                </c:pt>
                <c:pt idx="24203">
                  <c:v>-45.58779</c:v>
                </c:pt>
                <c:pt idx="24204">
                  <c:v>-45.58908</c:v>
                </c:pt>
                <c:pt idx="24205">
                  <c:v>-45.59314000000001</c:v>
                </c:pt>
                <c:pt idx="24206">
                  <c:v>-45.59708000000001</c:v>
                </c:pt>
                <c:pt idx="24207">
                  <c:v>-45.59349</c:v>
                </c:pt>
                <c:pt idx="24208">
                  <c:v>-45.5895</c:v>
                </c:pt>
                <c:pt idx="24209">
                  <c:v>-45.59866</c:v>
                </c:pt>
                <c:pt idx="24210">
                  <c:v>-45.58294</c:v>
                </c:pt>
                <c:pt idx="24211">
                  <c:v>-45.5675</c:v>
                </c:pt>
                <c:pt idx="24212">
                  <c:v>-45.56365</c:v>
                </c:pt>
                <c:pt idx="24213">
                  <c:v>-45.53329</c:v>
                </c:pt>
                <c:pt idx="24214">
                  <c:v>-45.52052000000001</c:v>
                </c:pt>
                <c:pt idx="24215">
                  <c:v>-45.50436000000001</c:v>
                </c:pt>
                <c:pt idx="24216">
                  <c:v>-45.49288</c:v>
                </c:pt>
                <c:pt idx="24217">
                  <c:v>-45.48935</c:v>
                </c:pt>
                <c:pt idx="24218">
                  <c:v>-45.48186999999999</c:v>
                </c:pt>
                <c:pt idx="24219">
                  <c:v>-45.46886000000001</c:v>
                </c:pt>
                <c:pt idx="24220">
                  <c:v>-45.4616</c:v>
                </c:pt>
                <c:pt idx="24221">
                  <c:v>-45.46768</c:v>
                </c:pt>
                <c:pt idx="24222">
                  <c:v>-45.47004</c:v>
                </c:pt>
                <c:pt idx="24223">
                  <c:v>-45.46273000000001</c:v>
                </c:pt>
                <c:pt idx="24224">
                  <c:v>-45.45135</c:v>
                </c:pt>
                <c:pt idx="24225">
                  <c:v>-45.46493</c:v>
                </c:pt>
                <c:pt idx="24226">
                  <c:v>-45.52084</c:v>
                </c:pt>
                <c:pt idx="24227">
                  <c:v>-45.53392</c:v>
                </c:pt>
                <c:pt idx="24228">
                  <c:v>-45.54333000000001</c:v>
                </c:pt>
                <c:pt idx="24229">
                  <c:v>-45.56881000000001</c:v>
                </c:pt>
                <c:pt idx="24230">
                  <c:v>-45.55359</c:v>
                </c:pt>
                <c:pt idx="24231">
                  <c:v>-45.54960000000001</c:v>
                </c:pt>
                <c:pt idx="24232">
                  <c:v>-45.554</c:v>
                </c:pt>
                <c:pt idx="24233">
                  <c:v>-45.57521000000001</c:v>
                </c:pt>
                <c:pt idx="24234">
                  <c:v>-45.55062</c:v>
                </c:pt>
                <c:pt idx="24235">
                  <c:v>-45.59846</c:v>
                </c:pt>
                <c:pt idx="24236">
                  <c:v>-45.58148</c:v>
                </c:pt>
                <c:pt idx="24237">
                  <c:v>-45.57548000000001</c:v>
                </c:pt>
                <c:pt idx="24238">
                  <c:v>-45.5841</c:v>
                </c:pt>
                <c:pt idx="24239">
                  <c:v>-45.60768</c:v>
                </c:pt>
                <c:pt idx="24240">
                  <c:v>-45.6306</c:v>
                </c:pt>
                <c:pt idx="24241">
                  <c:v>-45.62262000000001</c:v>
                </c:pt>
                <c:pt idx="24242">
                  <c:v>-45.62356000000001</c:v>
                </c:pt>
                <c:pt idx="24243">
                  <c:v>-45.63003000000001</c:v>
                </c:pt>
                <c:pt idx="24244">
                  <c:v>-45.64055000000001</c:v>
                </c:pt>
                <c:pt idx="24245">
                  <c:v>-45.64717</c:v>
                </c:pt>
                <c:pt idx="24246">
                  <c:v>-45.65715</c:v>
                </c:pt>
                <c:pt idx="24247">
                  <c:v>-45.648</c:v>
                </c:pt>
                <c:pt idx="24248">
                  <c:v>-45.65523</c:v>
                </c:pt>
                <c:pt idx="24249">
                  <c:v>-45.64331000000001</c:v>
                </c:pt>
                <c:pt idx="24250">
                  <c:v>-45.62656000000001</c:v>
                </c:pt>
                <c:pt idx="24251">
                  <c:v>-45.6268</c:v>
                </c:pt>
                <c:pt idx="24252">
                  <c:v>-45.63962</c:v>
                </c:pt>
                <c:pt idx="24253">
                  <c:v>-45.68258</c:v>
                </c:pt>
                <c:pt idx="24254">
                  <c:v>-45.70572000000002</c:v>
                </c:pt>
                <c:pt idx="24255">
                  <c:v>-45.71539000000001</c:v>
                </c:pt>
                <c:pt idx="24256">
                  <c:v>-45.71941</c:v>
                </c:pt>
                <c:pt idx="24257">
                  <c:v>-45.71530000000001</c:v>
                </c:pt>
                <c:pt idx="24258">
                  <c:v>-45.72710000000001</c:v>
                </c:pt>
                <c:pt idx="24259">
                  <c:v>-45.69349000000001</c:v>
                </c:pt>
                <c:pt idx="24260">
                  <c:v>-45.71179</c:v>
                </c:pt>
                <c:pt idx="24261">
                  <c:v>-45.73311000000001</c:v>
                </c:pt>
                <c:pt idx="24262">
                  <c:v>-45.76474</c:v>
                </c:pt>
                <c:pt idx="24263">
                  <c:v>-45.80928</c:v>
                </c:pt>
                <c:pt idx="24264">
                  <c:v>-45.84441</c:v>
                </c:pt>
                <c:pt idx="24265">
                  <c:v>-45.87419</c:v>
                </c:pt>
                <c:pt idx="24266">
                  <c:v>-45.89899000000001</c:v>
                </c:pt>
                <c:pt idx="24267">
                  <c:v>-45.92152</c:v>
                </c:pt>
                <c:pt idx="24268">
                  <c:v>-45.95567</c:v>
                </c:pt>
                <c:pt idx="24269">
                  <c:v>-45.95732</c:v>
                </c:pt>
                <c:pt idx="24270">
                  <c:v>-45.94183</c:v>
                </c:pt>
                <c:pt idx="24271">
                  <c:v>-45.93552000000001</c:v>
                </c:pt>
                <c:pt idx="24272">
                  <c:v>-45.95012000000001</c:v>
                </c:pt>
                <c:pt idx="24273">
                  <c:v>-45.95511000000001</c:v>
                </c:pt>
                <c:pt idx="24274">
                  <c:v>-45.9492</c:v>
                </c:pt>
                <c:pt idx="24275">
                  <c:v>-45.99467</c:v>
                </c:pt>
                <c:pt idx="24276">
                  <c:v>-46.00782</c:v>
                </c:pt>
                <c:pt idx="24277">
                  <c:v>-46.00477</c:v>
                </c:pt>
                <c:pt idx="24278">
                  <c:v>-45.96596</c:v>
                </c:pt>
                <c:pt idx="24279">
                  <c:v>-45.97418</c:v>
                </c:pt>
                <c:pt idx="24280">
                  <c:v>-46.00589</c:v>
                </c:pt>
                <c:pt idx="24281">
                  <c:v>-46.04939</c:v>
                </c:pt>
                <c:pt idx="24282">
                  <c:v>-46.0467</c:v>
                </c:pt>
                <c:pt idx="24283">
                  <c:v>-45.99505000000001</c:v>
                </c:pt>
                <c:pt idx="24284">
                  <c:v>-45.98991</c:v>
                </c:pt>
                <c:pt idx="24285">
                  <c:v>-46.03536000000001</c:v>
                </c:pt>
                <c:pt idx="24286">
                  <c:v>-46.04781</c:v>
                </c:pt>
                <c:pt idx="24287">
                  <c:v>-46.03832000000001</c:v>
                </c:pt>
                <c:pt idx="24288">
                  <c:v>-46.04636</c:v>
                </c:pt>
                <c:pt idx="24289">
                  <c:v>-46.07555000000001</c:v>
                </c:pt>
                <c:pt idx="24290">
                  <c:v>-46.12131000000001</c:v>
                </c:pt>
                <c:pt idx="24291">
                  <c:v>-46.14772</c:v>
                </c:pt>
                <c:pt idx="24292">
                  <c:v>-46.16073000000001</c:v>
                </c:pt>
                <c:pt idx="24293">
                  <c:v>-46.15271000000001</c:v>
                </c:pt>
                <c:pt idx="24294">
                  <c:v>-46.16162000000001</c:v>
                </c:pt>
                <c:pt idx="24295">
                  <c:v>-46.15445</c:v>
                </c:pt>
                <c:pt idx="24296">
                  <c:v>-46.11554</c:v>
                </c:pt>
                <c:pt idx="24297">
                  <c:v>-46.05958</c:v>
                </c:pt>
                <c:pt idx="24298">
                  <c:v>-46.06525000000001</c:v>
                </c:pt>
                <c:pt idx="24299">
                  <c:v>-46.12250000000001</c:v>
                </c:pt>
                <c:pt idx="24300">
                  <c:v>-46.07959</c:v>
                </c:pt>
                <c:pt idx="24301">
                  <c:v>-46.06062</c:v>
                </c:pt>
                <c:pt idx="24302">
                  <c:v>-46.05302</c:v>
                </c:pt>
                <c:pt idx="24303">
                  <c:v>-45.97715</c:v>
                </c:pt>
                <c:pt idx="24304">
                  <c:v>-45.89975000000001</c:v>
                </c:pt>
                <c:pt idx="24305">
                  <c:v>-45.85865</c:v>
                </c:pt>
                <c:pt idx="24306">
                  <c:v>-45.8502</c:v>
                </c:pt>
                <c:pt idx="24307">
                  <c:v>-45.8952</c:v>
                </c:pt>
                <c:pt idx="24308">
                  <c:v>-45.95377</c:v>
                </c:pt>
                <c:pt idx="24309">
                  <c:v>-45.98331</c:v>
                </c:pt>
                <c:pt idx="24310">
                  <c:v>-45.94834</c:v>
                </c:pt>
                <c:pt idx="24311">
                  <c:v>-45.93503000000001</c:v>
                </c:pt>
                <c:pt idx="24312">
                  <c:v>-45.96095000000001</c:v>
                </c:pt>
                <c:pt idx="24313">
                  <c:v>-45.93156</c:v>
                </c:pt>
                <c:pt idx="24314">
                  <c:v>-45.86372</c:v>
                </c:pt>
                <c:pt idx="24315">
                  <c:v>-45.83824000000001</c:v>
                </c:pt>
                <c:pt idx="24316">
                  <c:v>-45.84915</c:v>
                </c:pt>
                <c:pt idx="24317">
                  <c:v>-45.85905</c:v>
                </c:pt>
                <c:pt idx="24318">
                  <c:v>-45.92376</c:v>
                </c:pt>
                <c:pt idx="24319">
                  <c:v>-45.98661</c:v>
                </c:pt>
                <c:pt idx="24320">
                  <c:v>-46.01028</c:v>
                </c:pt>
                <c:pt idx="24321">
                  <c:v>-46.00909</c:v>
                </c:pt>
                <c:pt idx="24322">
                  <c:v>-46.06010000000001</c:v>
                </c:pt>
                <c:pt idx="24323">
                  <c:v>-46.07680000000001</c:v>
                </c:pt>
                <c:pt idx="24324">
                  <c:v>-46.09121000000001</c:v>
                </c:pt>
                <c:pt idx="24325">
                  <c:v>-46.14318</c:v>
                </c:pt>
                <c:pt idx="24326">
                  <c:v>-46.16715000000001</c:v>
                </c:pt>
                <c:pt idx="24327">
                  <c:v>-46.09946</c:v>
                </c:pt>
                <c:pt idx="24328">
                  <c:v>-46.04988</c:v>
                </c:pt>
                <c:pt idx="24329">
                  <c:v>-46.08104</c:v>
                </c:pt>
                <c:pt idx="24330">
                  <c:v>-46.01972</c:v>
                </c:pt>
                <c:pt idx="24331">
                  <c:v>-45.96796000000001</c:v>
                </c:pt>
                <c:pt idx="24332">
                  <c:v>-45.94501</c:v>
                </c:pt>
                <c:pt idx="24333">
                  <c:v>-45.96587</c:v>
                </c:pt>
                <c:pt idx="24334">
                  <c:v>-46.01722</c:v>
                </c:pt>
                <c:pt idx="24335">
                  <c:v>-46.04939</c:v>
                </c:pt>
                <c:pt idx="24336">
                  <c:v>-46.03853000000001</c:v>
                </c:pt>
                <c:pt idx="24337">
                  <c:v>-46.02233000000001</c:v>
                </c:pt>
                <c:pt idx="24338">
                  <c:v>-45.99285000000001</c:v>
                </c:pt>
                <c:pt idx="24339">
                  <c:v>-46.07235000000001</c:v>
                </c:pt>
                <c:pt idx="24340">
                  <c:v>-46.2132</c:v>
                </c:pt>
                <c:pt idx="24341">
                  <c:v>-46.33684</c:v>
                </c:pt>
                <c:pt idx="24342">
                  <c:v>-46.39248000000001</c:v>
                </c:pt>
                <c:pt idx="24343">
                  <c:v>-46.40143</c:v>
                </c:pt>
                <c:pt idx="24344">
                  <c:v>-46.45829</c:v>
                </c:pt>
                <c:pt idx="24345">
                  <c:v>-46.51454</c:v>
                </c:pt>
                <c:pt idx="24346">
                  <c:v>-46.56049</c:v>
                </c:pt>
                <c:pt idx="24347">
                  <c:v>-46.61641</c:v>
                </c:pt>
                <c:pt idx="24348">
                  <c:v>-46.63035000000001</c:v>
                </c:pt>
                <c:pt idx="24349">
                  <c:v>-46.56298</c:v>
                </c:pt>
                <c:pt idx="24350">
                  <c:v>-46.55786999999999</c:v>
                </c:pt>
                <c:pt idx="24351">
                  <c:v>-46.5414</c:v>
                </c:pt>
                <c:pt idx="24352">
                  <c:v>-46.51945</c:v>
                </c:pt>
                <c:pt idx="24353">
                  <c:v>-46.53325</c:v>
                </c:pt>
                <c:pt idx="24354">
                  <c:v>-46.55606</c:v>
                </c:pt>
                <c:pt idx="24355">
                  <c:v>-46.54909</c:v>
                </c:pt>
                <c:pt idx="24356">
                  <c:v>-46.49277000000001</c:v>
                </c:pt>
                <c:pt idx="24357">
                  <c:v>-46.49429</c:v>
                </c:pt>
                <c:pt idx="24358">
                  <c:v>-46.49105</c:v>
                </c:pt>
                <c:pt idx="24359">
                  <c:v>-46.42581000000001</c:v>
                </c:pt>
                <c:pt idx="24360">
                  <c:v>-46.34866</c:v>
                </c:pt>
                <c:pt idx="24361">
                  <c:v>-46.29294000000001</c:v>
                </c:pt>
                <c:pt idx="24362">
                  <c:v>-46.32384</c:v>
                </c:pt>
                <c:pt idx="24363">
                  <c:v>-46.32045</c:v>
                </c:pt>
                <c:pt idx="24364">
                  <c:v>-46.29418000000001</c:v>
                </c:pt>
                <c:pt idx="24365">
                  <c:v>-46.28294000000001</c:v>
                </c:pt>
                <c:pt idx="24366">
                  <c:v>-46.26233000000001</c:v>
                </c:pt>
                <c:pt idx="24367">
                  <c:v>-46.25113</c:v>
                </c:pt>
                <c:pt idx="24368">
                  <c:v>-46.27530000000001</c:v>
                </c:pt>
                <c:pt idx="24369">
                  <c:v>-46.30546</c:v>
                </c:pt>
                <c:pt idx="24370">
                  <c:v>-46.31539</c:v>
                </c:pt>
                <c:pt idx="24371">
                  <c:v>-46.36025</c:v>
                </c:pt>
                <c:pt idx="24372">
                  <c:v>-46.38813000000001</c:v>
                </c:pt>
                <c:pt idx="24373">
                  <c:v>-46.37881</c:v>
                </c:pt>
                <c:pt idx="24374">
                  <c:v>-46.36998000000001</c:v>
                </c:pt>
                <c:pt idx="24375">
                  <c:v>-46.37005</c:v>
                </c:pt>
                <c:pt idx="24376">
                  <c:v>-46.33877000000001</c:v>
                </c:pt>
                <c:pt idx="24377">
                  <c:v>-46.35026</c:v>
                </c:pt>
                <c:pt idx="24378">
                  <c:v>-46.37835000000001</c:v>
                </c:pt>
                <c:pt idx="24379">
                  <c:v>-46.43019</c:v>
                </c:pt>
                <c:pt idx="24380">
                  <c:v>-46.53003000000001</c:v>
                </c:pt>
                <c:pt idx="24381">
                  <c:v>-46.66461</c:v>
                </c:pt>
                <c:pt idx="24382">
                  <c:v>-46.73694000000001</c:v>
                </c:pt>
                <c:pt idx="24383">
                  <c:v>-46.77480000000001</c:v>
                </c:pt>
                <c:pt idx="24384">
                  <c:v>-46.77649</c:v>
                </c:pt>
                <c:pt idx="24385">
                  <c:v>-46.78971000000001</c:v>
                </c:pt>
                <c:pt idx="24386">
                  <c:v>-46.84446999999999</c:v>
                </c:pt>
                <c:pt idx="24387">
                  <c:v>-46.89314</c:v>
                </c:pt>
                <c:pt idx="24388">
                  <c:v>-46.93809</c:v>
                </c:pt>
                <c:pt idx="24389">
                  <c:v>-47.00138</c:v>
                </c:pt>
                <c:pt idx="24390">
                  <c:v>-47.0505</c:v>
                </c:pt>
                <c:pt idx="24391">
                  <c:v>-47.05818</c:v>
                </c:pt>
                <c:pt idx="24392">
                  <c:v>-47.05989</c:v>
                </c:pt>
                <c:pt idx="24393">
                  <c:v>-47.06306</c:v>
                </c:pt>
                <c:pt idx="24394">
                  <c:v>-47.04443</c:v>
                </c:pt>
                <c:pt idx="24395">
                  <c:v>-47.03120000000001</c:v>
                </c:pt>
                <c:pt idx="24396">
                  <c:v>-47.06709</c:v>
                </c:pt>
                <c:pt idx="24397">
                  <c:v>-47.10296</c:v>
                </c:pt>
                <c:pt idx="24398">
                  <c:v>-47.14195</c:v>
                </c:pt>
                <c:pt idx="24399">
                  <c:v>-47.13897000000001</c:v>
                </c:pt>
                <c:pt idx="24400">
                  <c:v>-47.13733000000001</c:v>
                </c:pt>
                <c:pt idx="24401">
                  <c:v>-47.10639000000001</c:v>
                </c:pt>
                <c:pt idx="24402">
                  <c:v>-47.03284</c:v>
                </c:pt>
                <c:pt idx="24403">
                  <c:v>-47.00166</c:v>
                </c:pt>
                <c:pt idx="24404">
                  <c:v>-46.96256</c:v>
                </c:pt>
                <c:pt idx="24405">
                  <c:v>-46.92502000000001</c:v>
                </c:pt>
                <c:pt idx="24406">
                  <c:v>-46.90816</c:v>
                </c:pt>
                <c:pt idx="24407">
                  <c:v>-46.8917</c:v>
                </c:pt>
                <c:pt idx="24408">
                  <c:v>-46.8848</c:v>
                </c:pt>
                <c:pt idx="24409">
                  <c:v>-46.86691000000001</c:v>
                </c:pt>
                <c:pt idx="24410">
                  <c:v>-46.84561</c:v>
                </c:pt>
                <c:pt idx="24411">
                  <c:v>-46.81995</c:v>
                </c:pt>
                <c:pt idx="24412">
                  <c:v>-46.82196</c:v>
                </c:pt>
                <c:pt idx="24413">
                  <c:v>-46.82953000000001</c:v>
                </c:pt>
                <c:pt idx="24414">
                  <c:v>-46.84408999999999</c:v>
                </c:pt>
                <c:pt idx="24415">
                  <c:v>-46.82948</c:v>
                </c:pt>
                <c:pt idx="24416">
                  <c:v>-46.78236000000001</c:v>
                </c:pt>
                <c:pt idx="24417">
                  <c:v>-46.73658000000001</c:v>
                </c:pt>
                <c:pt idx="24418">
                  <c:v>-46.71028</c:v>
                </c:pt>
                <c:pt idx="24419">
                  <c:v>-46.69998000000001</c:v>
                </c:pt>
                <c:pt idx="24420">
                  <c:v>-46.68393000000001</c:v>
                </c:pt>
                <c:pt idx="24421">
                  <c:v>-46.66496</c:v>
                </c:pt>
                <c:pt idx="24422">
                  <c:v>-46.64328</c:v>
                </c:pt>
                <c:pt idx="24423">
                  <c:v>-46.64248000000001</c:v>
                </c:pt>
                <c:pt idx="24424">
                  <c:v>-46.63766</c:v>
                </c:pt>
                <c:pt idx="24425">
                  <c:v>-46.60851000000001</c:v>
                </c:pt>
                <c:pt idx="24426">
                  <c:v>-46.61263</c:v>
                </c:pt>
                <c:pt idx="24427">
                  <c:v>-46.61137</c:v>
                </c:pt>
                <c:pt idx="24428">
                  <c:v>-46.58547</c:v>
                </c:pt>
                <c:pt idx="24429">
                  <c:v>-46.54331000000001</c:v>
                </c:pt>
                <c:pt idx="24430">
                  <c:v>-46.51529</c:v>
                </c:pt>
                <c:pt idx="24431">
                  <c:v>-46.48677</c:v>
                </c:pt>
                <c:pt idx="24432">
                  <c:v>-46.46326000000001</c:v>
                </c:pt>
                <c:pt idx="24433">
                  <c:v>-46.43386</c:v>
                </c:pt>
                <c:pt idx="24434">
                  <c:v>-46.42291000000001</c:v>
                </c:pt>
                <c:pt idx="24435">
                  <c:v>-46.42635000000001</c:v>
                </c:pt>
                <c:pt idx="24436">
                  <c:v>-46.43134000000001</c:v>
                </c:pt>
                <c:pt idx="24437">
                  <c:v>-46.44056</c:v>
                </c:pt>
                <c:pt idx="24438">
                  <c:v>-46.47318000000001</c:v>
                </c:pt>
                <c:pt idx="24439">
                  <c:v>-46.46249</c:v>
                </c:pt>
                <c:pt idx="24440">
                  <c:v>-46.4717</c:v>
                </c:pt>
                <c:pt idx="24441">
                  <c:v>-46.49105</c:v>
                </c:pt>
                <c:pt idx="24442">
                  <c:v>-46.48441</c:v>
                </c:pt>
                <c:pt idx="24443">
                  <c:v>-46.46807000000001</c:v>
                </c:pt>
                <c:pt idx="24444">
                  <c:v>-46.46666</c:v>
                </c:pt>
                <c:pt idx="24445">
                  <c:v>-46.45452</c:v>
                </c:pt>
                <c:pt idx="24446">
                  <c:v>-46.44333</c:v>
                </c:pt>
                <c:pt idx="24447">
                  <c:v>-46.44613000000001</c:v>
                </c:pt>
                <c:pt idx="24448">
                  <c:v>-46.44144</c:v>
                </c:pt>
                <c:pt idx="24449">
                  <c:v>-46.42810000000001</c:v>
                </c:pt>
                <c:pt idx="24450">
                  <c:v>-46.43493</c:v>
                </c:pt>
                <c:pt idx="24451">
                  <c:v>-46.43552000000001</c:v>
                </c:pt>
                <c:pt idx="24452">
                  <c:v>-46.40304</c:v>
                </c:pt>
                <c:pt idx="24453">
                  <c:v>-46.40261</c:v>
                </c:pt>
                <c:pt idx="24454">
                  <c:v>-46.36133</c:v>
                </c:pt>
                <c:pt idx="24455">
                  <c:v>-46.35932</c:v>
                </c:pt>
                <c:pt idx="24456">
                  <c:v>-46.34504</c:v>
                </c:pt>
                <c:pt idx="24457">
                  <c:v>-46.31216000000001</c:v>
                </c:pt>
                <c:pt idx="24458">
                  <c:v>-46.28838000000001</c:v>
                </c:pt>
                <c:pt idx="24459">
                  <c:v>-46.30186999999999</c:v>
                </c:pt>
                <c:pt idx="24460">
                  <c:v>-46.33606</c:v>
                </c:pt>
                <c:pt idx="24461">
                  <c:v>-46.29484</c:v>
                </c:pt>
                <c:pt idx="24462">
                  <c:v>-46.30784</c:v>
                </c:pt>
                <c:pt idx="24463">
                  <c:v>-46.27202000000001</c:v>
                </c:pt>
                <c:pt idx="24464">
                  <c:v>-46.30963</c:v>
                </c:pt>
                <c:pt idx="24465">
                  <c:v>-46.29856000000001</c:v>
                </c:pt>
                <c:pt idx="24466">
                  <c:v>-46.30877</c:v>
                </c:pt>
                <c:pt idx="24467">
                  <c:v>-46.27572000000001</c:v>
                </c:pt>
                <c:pt idx="24468">
                  <c:v>-46.22902000000001</c:v>
                </c:pt>
                <c:pt idx="24469">
                  <c:v>-46.19881000000001</c:v>
                </c:pt>
                <c:pt idx="24470">
                  <c:v>-46.30615</c:v>
                </c:pt>
                <c:pt idx="24471">
                  <c:v>-46.25792000000001</c:v>
                </c:pt>
                <c:pt idx="24472">
                  <c:v>-46.22961000000001</c:v>
                </c:pt>
                <c:pt idx="24473">
                  <c:v>-46.22878000000001</c:v>
                </c:pt>
                <c:pt idx="24474">
                  <c:v>-46.26189</c:v>
                </c:pt>
                <c:pt idx="24475">
                  <c:v>-46.26379000000001</c:v>
                </c:pt>
                <c:pt idx="24476">
                  <c:v>-46.24358</c:v>
                </c:pt>
                <c:pt idx="24477">
                  <c:v>-46.27581000000001</c:v>
                </c:pt>
                <c:pt idx="24478">
                  <c:v>-46.30727</c:v>
                </c:pt>
                <c:pt idx="24479">
                  <c:v>-46.30445</c:v>
                </c:pt>
                <c:pt idx="24480">
                  <c:v>-46.29808000000001</c:v>
                </c:pt>
                <c:pt idx="24481">
                  <c:v>-46.29134000000001</c:v>
                </c:pt>
                <c:pt idx="24482">
                  <c:v>-46.24022</c:v>
                </c:pt>
                <c:pt idx="24483">
                  <c:v>-46.27209000000001</c:v>
                </c:pt>
                <c:pt idx="24484">
                  <c:v>-46.20755000000001</c:v>
                </c:pt>
                <c:pt idx="24485">
                  <c:v>-46.19742</c:v>
                </c:pt>
                <c:pt idx="24486">
                  <c:v>-46.19617000000001</c:v>
                </c:pt>
                <c:pt idx="24487">
                  <c:v>-46.23087</c:v>
                </c:pt>
                <c:pt idx="24488">
                  <c:v>-46.22222000000001</c:v>
                </c:pt>
                <c:pt idx="24489">
                  <c:v>-46.24156</c:v>
                </c:pt>
                <c:pt idx="24490">
                  <c:v>-46.24294000000001</c:v>
                </c:pt>
                <c:pt idx="24491">
                  <c:v>-46.27693000000001</c:v>
                </c:pt>
                <c:pt idx="24492">
                  <c:v>-46.26903000000001</c:v>
                </c:pt>
                <c:pt idx="24493">
                  <c:v>-46.28785</c:v>
                </c:pt>
                <c:pt idx="24494">
                  <c:v>-46.28077000000001</c:v>
                </c:pt>
                <c:pt idx="24495">
                  <c:v>-46.27327000000001</c:v>
                </c:pt>
                <c:pt idx="24496">
                  <c:v>-46.28379</c:v>
                </c:pt>
                <c:pt idx="24497">
                  <c:v>-46.27125</c:v>
                </c:pt>
                <c:pt idx="24498">
                  <c:v>-46.26604000000001</c:v>
                </c:pt>
                <c:pt idx="24499">
                  <c:v>-46.26463000000001</c:v>
                </c:pt>
                <c:pt idx="24500">
                  <c:v>-46.26515000000001</c:v>
                </c:pt>
                <c:pt idx="24501">
                  <c:v>-46.26095000000001</c:v>
                </c:pt>
                <c:pt idx="24502">
                  <c:v>-46.3434</c:v>
                </c:pt>
                <c:pt idx="24503">
                  <c:v>-46.30557</c:v>
                </c:pt>
                <c:pt idx="24504">
                  <c:v>-46.44541</c:v>
                </c:pt>
                <c:pt idx="24505">
                  <c:v>-46.4833</c:v>
                </c:pt>
                <c:pt idx="24506">
                  <c:v>-46.55236</c:v>
                </c:pt>
                <c:pt idx="24507">
                  <c:v>-46.65443</c:v>
                </c:pt>
                <c:pt idx="24508">
                  <c:v>-46.69215000000001</c:v>
                </c:pt>
                <c:pt idx="24509">
                  <c:v>-46.72058000000001</c:v>
                </c:pt>
                <c:pt idx="24510">
                  <c:v>-46.76020000000001</c:v>
                </c:pt>
                <c:pt idx="24511">
                  <c:v>-46.79441000000001</c:v>
                </c:pt>
                <c:pt idx="24512">
                  <c:v>-46.84688999999999</c:v>
                </c:pt>
                <c:pt idx="24513">
                  <c:v>-46.84482999999999</c:v>
                </c:pt>
                <c:pt idx="24514">
                  <c:v>-46.80965</c:v>
                </c:pt>
                <c:pt idx="24515">
                  <c:v>-46.83558</c:v>
                </c:pt>
                <c:pt idx="24516">
                  <c:v>-46.83522</c:v>
                </c:pt>
                <c:pt idx="24517">
                  <c:v>-46.79236000000001</c:v>
                </c:pt>
                <c:pt idx="24518">
                  <c:v>-46.82224</c:v>
                </c:pt>
                <c:pt idx="24519">
                  <c:v>-46.77893000000001</c:v>
                </c:pt>
                <c:pt idx="24520">
                  <c:v>-46.75118</c:v>
                </c:pt>
                <c:pt idx="24521">
                  <c:v>-46.72686</c:v>
                </c:pt>
                <c:pt idx="24522">
                  <c:v>-46.7319</c:v>
                </c:pt>
                <c:pt idx="24523">
                  <c:v>-46.70078</c:v>
                </c:pt>
                <c:pt idx="24524">
                  <c:v>-46.65880000000001</c:v>
                </c:pt>
                <c:pt idx="24525">
                  <c:v>-46.62245000000001</c:v>
                </c:pt>
                <c:pt idx="24526">
                  <c:v>-46.59393000000001</c:v>
                </c:pt>
                <c:pt idx="24527">
                  <c:v>-46.59098</c:v>
                </c:pt>
                <c:pt idx="24528">
                  <c:v>-46.56161</c:v>
                </c:pt>
                <c:pt idx="24529">
                  <c:v>-46.54842</c:v>
                </c:pt>
                <c:pt idx="24530">
                  <c:v>-46.54976000000001</c:v>
                </c:pt>
                <c:pt idx="24531">
                  <c:v>-46.51902</c:v>
                </c:pt>
                <c:pt idx="24532">
                  <c:v>-46.54629</c:v>
                </c:pt>
                <c:pt idx="24533">
                  <c:v>-46.57427</c:v>
                </c:pt>
                <c:pt idx="24534">
                  <c:v>-46.58799</c:v>
                </c:pt>
                <c:pt idx="24535">
                  <c:v>-46.64305</c:v>
                </c:pt>
                <c:pt idx="24536">
                  <c:v>-46.65885</c:v>
                </c:pt>
                <c:pt idx="24537">
                  <c:v>-46.66471000000001</c:v>
                </c:pt>
                <c:pt idx="24538">
                  <c:v>-46.72166</c:v>
                </c:pt>
                <c:pt idx="24539">
                  <c:v>-46.73351000000001</c:v>
                </c:pt>
                <c:pt idx="24540">
                  <c:v>-46.79563000000001</c:v>
                </c:pt>
                <c:pt idx="24541">
                  <c:v>-46.84079</c:v>
                </c:pt>
                <c:pt idx="24542">
                  <c:v>-46.88</c:v>
                </c:pt>
                <c:pt idx="24543">
                  <c:v>-46.90357</c:v>
                </c:pt>
                <c:pt idx="24544">
                  <c:v>-46.91708999999999</c:v>
                </c:pt>
                <c:pt idx="24545">
                  <c:v>-46.90004</c:v>
                </c:pt>
                <c:pt idx="24546">
                  <c:v>-46.9564</c:v>
                </c:pt>
                <c:pt idx="24547">
                  <c:v>-46.91615</c:v>
                </c:pt>
                <c:pt idx="24548">
                  <c:v>-46.95688</c:v>
                </c:pt>
                <c:pt idx="24549">
                  <c:v>-46.98743</c:v>
                </c:pt>
                <c:pt idx="24550">
                  <c:v>-46.98425</c:v>
                </c:pt>
                <c:pt idx="24551">
                  <c:v>-47.00811000000001</c:v>
                </c:pt>
                <c:pt idx="24552">
                  <c:v>-47.02805000000001</c:v>
                </c:pt>
                <c:pt idx="24553">
                  <c:v>-47.01826000000001</c:v>
                </c:pt>
                <c:pt idx="24554">
                  <c:v>-47.03067</c:v>
                </c:pt>
                <c:pt idx="24555">
                  <c:v>-47.04149</c:v>
                </c:pt>
                <c:pt idx="24556">
                  <c:v>-47.02922</c:v>
                </c:pt>
                <c:pt idx="24557">
                  <c:v>-47.04333000000001</c:v>
                </c:pt>
                <c:pt idx="24558">
                  <c:v>-47.0142</c:v>
                </c:pt>
                <c:pt idx="24559">
                  <c:v>-46.97044</c:v>
                </c:pt>
                <c:pt idx="24560">
                  <c:v>-46.93941</c:v>
                </c:pt>
                <c:pt idx="24561">
                  <c:v>-46.86095</c:v>
                </c:pt>
                <c:pt idx="24562">
                  <c:v>-46.84181</c:v>
                </c:pt>
                <c:pt idx="24563">
                  <c:v>-46.81359</c:v>
                </c:pt>
                <c:pt idx="24564">
                  <c:v>-46.78814000000001</c:v>
                </c:pt>
                <c:pt idx="24565">
                  <c:v>-46.79101000000001</c:v>
                </c:pt>
                <c:pt idx="24566">
                  <c:v>-46.76282000000001</c:v>
                </c:pt>
                <c:pt idx="24567">
                  <c:v>-46.78917000000001</c:v>
                </c:pt>
                <c:pt idx="24568">
                  <c:v>-46.81981</c:v>
                </c:pt>
                <c:pt idx="24569">
                  <c:v>-46.76013000000001</c:v>
                </c:pt>
                <c:pt idx="24570">
                  <c:v>-46.86428</c:v>
                </c:pt>
                <c:pt idx="24571">
                  <c:v>-46.84325</c:v>
                </c:pt>
                <c:pt idx="24572">
                  <c:v>-46.81932</c:v>
                </c:pt>
                <c:pt idx="24573">
                  <c:v>-46.92394</c:v>
                </c:pt>
                <c:pt idx="24574">
                  <c:v>-46.86995</c:v>
                </c:pt>
                <c:pt idx="24575">
                  <c:v>-46.92878</c:v>
                </c:pt>
                <c:pt idx="24576">
                  <c:v>-46.97948</c:v>
                </c:pt>
                <c:pt idx="24577">
                  <c:v>-46.97506000000001</c:v>
                </c:pt>
                <c:pt idx="24578">
                  <c:v>-47.05556</c:v>
                </c:pt>
                <c:pt idx="24579">
                  <c:v>-47.0932</c:v>
                </c:pt>
                <c:pt idx="24580">
                  <c:v>-47.10377000000001</c:v>
                </c:pt>
                <c:pt idx="24581">
                  <c:v>-47.14754000000001</c:v>
                </c:pt>
                <c:pt idx="24582">
                  <c:v>-47.14725</c:v>
                </c:pt>
                <c:pt idx="24583">
                  <c:v>-47.16778</c:v>
                </c:pt>
                <c:pt idx="24584">
                  <c:v>-47.15257000000001</c:v>
                </c:pt>
                <c:pt idx="24585">
                  <c:v>-47.16813000000001</c:v>
                </c:pt>
                <c:pt idx="24586">
                  <c:v>-47.13140000000001</c:v>
                </c:pt>
                <c:pt idx="24587">
                  <c:v>-47.13959000000001</c:v>
                </c:pt>
                <c:pt idx="24588">
                  <c:v>-47.18389</c:v>
                </c:pt>
                <c:pt idx="24589">
                  <c:v>-47.12096000000001</c:v>
                </c:pt>
                <c:pt idx="24590">
                  <c:v>-47.14491</c:v>
                </c:pt>
                <c:pt idx="24591">
                  <c:v>-47.21675000000001</c:v>
                </c:pt>
                <c:pt idx="24592">
                  <c:v>-47.16826000000001</c:v>
                </c:pt>
                <c:pt idx="24593">
                  <c:v>-47.19897000000001</c:v>
                </c:pt>
                <c:pt idx="24594">
                  <c:v>-47.26904000000001</c:v>
                </c:pt>
                <c:pt idx="24595">
                  <c:v>-47.28497</c:v>
                </c:pt>
                <c:pt idx="24596">
                  <c:v>-47.31504</c:v>
                </c:pt>
                <c:pt idx="24597">
                  <c:v>-47.35428999999997</c:v>
                </c:pt>
                <c:pt idx="24598">
                  <c:v>-47.3199</c:v>
                </c:pt>
                <c:pt idx="24599">
                  <c:v>-47.33301</c:v>
                </c:pt>
                <c:pt idx="24600">
                  <c:v>-47.39164</c:v>
                </c:pt>
                <c:pt idx="24601">
                  <c:v>-47.34972</c:v>
                </c:pt>
                <c:pt idx="24602">
                  <c:v>-47.29997000000001</c:v>
                </c:pt>
                <c:pt idx="24603">
                  <c:v>-47.36041</c:v>
                </c:pt>
                <c:pt idx="24604">
                  <c:v>-47.38086</c:v>
                </c:pt>
                <c:pt idx="24605">
                  <c:v>-47.33019</c:v>
                </c:pt>
                <c:pt idx="24606">
                  <c:v>-47.3763</c:v>
                </c:pt>
                <c:pt idx="24607">
                  <c:v>-47.39378</c:v>
                </c:pt>
                <c:pt idx="24608">
                  <c:v>-47.36727</c:v>
                </c:pt>
                <c:pt idx="24609">
                  <c:v>-47.35297</c:v>
                </c:pt>
                <c:pt idx="24610">
                  <c:v>-47.35338</c:v>
                </c:pt>
                <c:pt idx="24611">
                  <c:v>-47.36920000000001</c:v>
                </c:pt>
                <c:pt idx="24612">
                  <c:v>-47.37573000000001</c:v>
                </c:pt>
                <c:pt idx="24613">
                  <c:v>-47.40454</c:v>
                </c:pt>
                <c:pt idx="24614">
                  <c:v>-47.39357000000001</c:v>
                </c:pt>
                <c:pt idx="24615">
                  <c:v>-47.4001</c:v>
                </c:pt>
                <c:pt idx="24616">
                  <c:v>-47.41053</c:v>
                </c:pt>
                <c:pt idx="24617">
                  <c:v>-47.42654</c:v>
                </c:pt>
                <c:pt idx="24618">
                  <c:v>-47.44101</c:v>
                </c:pt>
                <c:pt idx="24619">
                  <c:v>-47.46588000000001</c:v>
                </c:pt>
                <c:pt idx="24620">
                  <c:v>-47.49731000000001</c:v>
                </c:pt>
                <c:pt idx="24621">
                  <c:v>-47.50744</c:v>
                </c:pt>
                <c:pt idx="24622">
                  <c:v>-47.51600000000001</c:v>
                </c:pt>
                <c:pt idx="24623">
                  <c:v>-47.51499</c:v>
                </c:pt>
                <c:pt idx="24624">
                  <c:v>-47.50463</c:v>
                </c:pt>
                <c:pt idx="24625">
                  <c:v>-47.49472</c:v>
                </c:pt>
                <c:pt idx="24626">
                  <c:v>-47.4658</c:v>
                </c:pt>
                <c:pt idx="24627">
                  <c:v>-47.4577</c:v>
                </c:pt>
                <c:pt idx="24628">
                  <c:v>-47.43652</c:v>
                </c:pt>
                <c:pt idx="24629">
                  <c:v>-47.44573000000001</c:v>
                </c:pt>
                <c:pt idx="24630">
                  <c:v>-47.45533000000001</c:v>
                </c:pt>
                <c:pt idx="24631">
                  <c:v>-47.45284</c:v>
                </c:pt>
                <c:pt idx="24632">
                  <c:v>-47.46084</c:v>
                </c:pt>
                <c:pt idx="24633">
                  <c:v>-47.46391000000001</c:v>
                </c:pt>
                <c:pt idx="24634">
                  <c:v>-47.48112</c:v>
                </c:pt>
                <c:pt idx="24635">
                  <c:v>-47.49194</c:v>
                </c:pt>
                <c:pt idx="24636">
                  <c:v>-47.48584</c:v>
                </c:pt>
                <c:pt idx="24637">
                  <c:v>-47.50383</c:v>
                </c:pt>
                <c:pt idx="24638">
                  <c:v>-47.51786</c:v>
                </c:pt>
                <c:pt idx="24639">
                  <c:v>-47.53352</c:v>
                </c:pt>
                <c:pt idx="24640">
                  <c:v>-47.53133000000001</c:v>
                </c:pt>
                <c:pt idx="24641">
                  <c:v>-47.52663000000001</c:v>
                </c:pt>
                <c:pt idx="24642">
                  <c:v>-47.5473</c:v>
                </c:pt>
                <c:pt idx="24643">
                  <c:v>-47.53716</c:v>
                </c:pt>
                <c:pt idx="24644">
                  <c:v>-47.55012</c:v>
                </c:pt>
                <c:pt idx="24645">
                  <c:v>-47.55236</c:v>
                </c:pt>
                <c:pt idx="24646">
                  <c:v>-47.55207</c:v>
                </c:pt>
                <c:pt idx="24647">
                  <c:v>-47.56631000000001</c:v>
                </c:pt>
                <c:pt idx="24648">
                  <c:v>-47.57181</c:v>
                </c:pt>
                <c:pt idx="24649">
                  <c:v>-47.57981</c:v>
                </c:pt>
                <c:pt idx="24650">
                  <c:v>-47.60976</c:v>
                </c:pt>
                <c:pt idx="24651">
                  <c:v>-47.59841000000001</c:v>
                </c:pt>
                <c:pt idx="24652">
                  <c:v>-47.58977</c:v>
                </c:pt>
                <c:pt idx="24653">
                  <c:v>-47.56690000000001</c:v>
                </c:pt>
                <c:pt idx="24654">
                  <c:v>-47.56160000000001</c:v>
                </c:pt>
                <c:pt idx="24655">
                  <c:v>-47.56011000000001</c:v>
                </c:pt>
                <c:pt idx="24656">
                  <c:v>-47.56068</c:v>
                </c:pt>
                <c:pt idx="24657">
                  <c:v>-47.5431</c:v>
                </c:pt>
                <c:pt idx="24658">
                  <c:v>-47.53708</c:v>
                </c:pt>
                <c:pt idx="24659">
                  <c:v>-47.53997000000001</c:v>
                </c:pt>
                <c:pt idx="24660">
                  <c:v>-47.51407</c:v>
                </c:pt>
                <c:pt idx="24661">
                  <c:v>-47.51398</c:v>
                </c:pt>
                <c:pt idx="24662">
                  <c:v>-47.50972</c:v>
                </c:pt>
                <c:pt idx="24663">
                  <c:v>-47.50358000000001</c:v>
                </c:pt>
                <c:pt idx="24664">
                  <c:v>-47.50336</c:v>
                </c:pt>
                <c:pt idx="24665">
                  <c:v>-47.51192</c:v>
                </c:pt>
                <c:pt idx="24666">
                  <c:v>-47.53039000000001</c:v>
                </c:pt>
                <c:pt idx="24667">
                  <c:v>-47.54569</c:v>
                </c:pt>
                <c:pt idx="24668">
                  <c:v>-47.5477</c:v>
                </c:pt>
                <c:pt idx="24669">
                  <c:v>-47.54077</c:v>
                </c:pt>
                <c:pt idx="24670">
                  <c:v>-47.55138</c:v>
                </c:pt>
                <c:pt idx="24671">
                  <c:v>-47.53368</c:v>
                </c:pt>
                <c:pt idx="24672">
                  <c:v>-47.52139000000001</c:v>
                </c:pt>
                <c:pt idx="24673">
                  <c:v>-47.50754000000001</c:v>
                </c:pt>
                <c:pt idx="24674">
                  <c:v>-47.48947</c:v>
                </c:pt>
                <c:pt idx="24675">
                  <c:v>-47.46583000000001</c:v>
                </c:pt>
                <c:pt idx="24676">
                  <c:v>-47.43955000000001</c:v>
                </c:pt>
                <c:pt idx="24677">
                  <c:v>-47.41753</c:v>
                </c:pt>
                <c:pt idx="24678">
                  <c:v>-47.39701</c:v>
                </c:pt>
                <c:pt idx="24679">
                  <c:v>-47.38121</c:v>
                </c:pt>
                <c:pt idx="24680">
                  <c:v>-47.39771000000001</c:v>
                </c:pt>
                <c:pt idx="24681">
                  <c:v>-47.40874</c:v>
                </c:pt>
                <c:pt idx="24682">
                  <c:v>-47.41364</c:v>
                </c:pt>
                <c:pt idx="24683">
                  <c:v>-47.42654</c:v>
                </c:pt>
                <c:pt idx="24684">
                  <c:v>-47.4335</c:v>
                </c:pt>
                <c:pt idx="24685">
                  <c:v>-47.42890000000001</c:v>
                </c:pt>
                <c:pt idx="24686">
                  <c:v>-47.43377</c:v>
                </c:pt>
                <c:pt idx="24687">
                  <c:v>-47.43349</c:v>
                </c:pt>
                <c:pt idx="24688">
                  <c:v>-47.44531000000001</c:v>
                </c:pt>
                <c:pt idx="24689">
                  <c:v>-47.45094</c:v>
                </c:pt>
                <c:pt idx="24690">
                  <c:v>-47.46027</c:v>
                </c:pt>
                <c:pt idx="24691">
                  <c:v>-47.48713</c:v>
                </c:pt>
                <c:pt idx="24692">
                  <c:v>-47.48188999999999</c:v>
                </c:pt>
                <c:pt idx="24693">
                  <c:v>-47.50489</c:v>
                </c:pt>
                <c:pt idx="24694">
                  <c:v>-47.5275</c:v>
                </c:pt>
                <c:pt idx="24695">
                  <c:v>-47.52359000000001</c:v>
                </c:pt>
                <c:pt idx="24696">
                  <c:v>-47.52645000000001</c:v>
                </c:pt>
                <c:pt idx="24697">
                  <c:v>-47.542</c:v>
                </c:pt>
                <c:pt idx="24698">
                  <c:v>-47.54229</c:v>
                </c:pt>
                <c:pt idx="24699">
                  <c:v>-47.54313000000001</c:v>
                </c:pt>
                <c:pt idx="24700">
                  <c:v>-47.52361000000001</c:v>
                </c:pt>
                <c:pt idx="24701">
                  <c:v>-47.50104</c:v>
                </c:pt>
                <c:pt idx="24702">
                  <c:v>-47.48191</c:v>
                </c:pt>
                <c:pt idx="24703">
                  <c:v>-47.45706999999999</c:v>
                </c:pt>
                <c:pt idx="24704">
                  <c:v>-47.44425</c:v>
                </c:pt>
                <c:pt idx="24705">
                  <c:v>-47.42766</c:v>
                </c:pt>
                <c:pt idx="24706">
                  <c:v>-47.38778</c:v>
                </c:pt>
                <c:pt idx="24707">
                  <c:v>-47.3934</c:v>
                </c:pt>
                <c:pt idx="24708">
                  <c:v>-47.40876</c:v>
                </c:pt>
                <c:pt idx="24709">
                  <c:v>-47.39209</c:v>
                </c:pt>
                <c:pt idx="24710">
                  <c:v>-47.37033</c:v>
                </c:pt>
                <c:pt idx="24711">
                  <c:v>-47.33673</c:v>
                </c:pt>
                <c:pt idx="24712">
                  <c:v>-47.31738</c:v>
                </c:pt>
                <c:pt idx="24713">
                  <c:v>-47.29959000000001</c:v>
                </c:pt>
                <c:pt idx="24714">
                  <c:v>-47.28782</c:v>
                </c:pt>
                <c:pt idx="24715">
                  <c:v>-47.28986</c:v>
                </c:pt>
                <c:pt idx="24716">
                  <c:v>-47.28275000000001</c:v>
                </c:pt>
                <c:pt idx="24717">
                  <c:v>-47.27689</c:v>
                </c:pt>
                <c:pt idx="24718">
                  <c:v>-47.26690000000001</c:v>
                </c:pt>
                <c:pt idx="24719">
                  <c:v>-47.26328</c:v>
                </c:pt>
                <c:pt idx="24720">
                  <c:v>-47.26592000000001</c:v>
                </c:pt>
                <c:pt idx="24721">
                  <c:v>-47.2584</c:v>
                </c:pt>
                <c:pt idx="24722">
                  <c:v>-47.28369</c:v>
                </c:pt>
                <c:pt idx="24723">
                  <c:v>-47.23961000000001</c:v>
                </c:pt>
                <c:pt idx="24724">
                  <c:v>-47.20305000000001</c:v>
                </c:pt>
                <c:pt idx="24725">
                  <c:v>-47.1608</c:v>
                </c:pt>
                <c:pt idx="24726">
                  <c:v>-47.17123</c:v>
                </c:pt>
                <c:pt idx="24727">
                  <c:v>-47.22551000000003</c:v>
                </c:pt>
                <c:pt idx="24728">
                  <c:v>-47.20144000000001</c:v>
                </c:pt>
                <c:pt idx="24729">
                  <c:v>-47.09064</c:v>
                </c:pt>
                <c:pt idx="24730">
                  <c:v>-46.97857000000001</c:v>
                </c:pt>
                <c:pt idx="24731">
                  <c:v>-46.91134</c:v>
                </c:pt>
                <c:pt idx="24732">
                  <c:v>-46.88106999999999</c:v>
                </c:pt>
                <c:pt idx="24733">
                  <c:v>-46.87146</c:v>
                </c:pt>
                <c:pt idx="24734">
                  <c:v>-46.85324</c:v>
                </c:pt>
                <c:pt idx="24735">
                  <c:v>-46.84718</c:v>
                </c:pt>
                <c:pt idx="24736">
                  <c:v>-46.8399</c:v>
                </c:pt>
                <c:pt idx="24737">
                  <c:v>-46.83936000000001</c:v>
                </c:pt>
                <c:pt idx="24738">
                  <c:v>-46.82109</c:v>
                </c:pt>
                <c:pt idx="24739">
                  <c:v>-46.82325</c:v>
                </c:pt>
                <c:pt idx="24740">
                  <c:v>-46.79888000000001</c:v>
                </c:pt>
                <c:pt idx="24741">
                  <c:v>-46.79755000000001</c:v>
                </c:pt>
                <c:pt idx="24742">
                  <c:v>-46.78827000000001</c:v>
                </c:pt>
                <c:pt idx="24743">
                  <c:v>-46.78946000000001</c:v>
                </c:pt>
                <c:pt idx="24744">
                  <c:v>-46.79697000000001</c:v>
                </c:pt>
                <c:pt idx="24745">
                  <c:v>-46.79159000000001</c:v>
                </c:pt>
                <c:pt idx="24746">
                  <c:v>-46.76325000000001</c:v>
                </c:pt>
                <c:pt idx="24747">
                  <c:v>-46.74371000000001</c:v>
                </c:pt>
                <c:pt idx="24748">
                  <c:v>-46.76281000000001</c:v>
                </c:pt>
                <c:pt idx="24749">
                  <c:v>-46.76984</c:v>
                </c:pt>
                <c:pt idx="24750">
                  <c:v>-46.78647</c:v>
                </c:pt>
                <c:pt idx="24751">
                  <c:v>-46.79784</c:v>
                </c:pt>
                <c:pt idx="24752">
                  <c:v>-46.77367</c:v>
                </c:pt>
                <c:pt idx="24753">
                  <c:v>-46.80879</c:v>
                </c:pt>
                <c:pt idx="24754">
                  <c:v>-46.77057000000001</c:v>
                </c:pt>
                <c:pt idx="24755">
                  <c:v>-46.79114000000001</c:v>
                </c:pt>
                <c:pt idx="24756">
                  <c:v>-46.78299000000001</c:v>
                </c:pt>
                <c:pt idx="24757">
                  <c:v>-46.78217000000001</c:v>
                </c:pt>
                <c:pt idx="24758">
                  <c:v>-46.7592</c:v>
                </c:pt>
                <c:pt idx="24759">
                  <c:v>-46.76178</c:v>
                </c:pt>
                <c:pt idx="24760">
                  <c:v>-46.78925</c:v>
                </c:pt>
                <c:pt idx="24761">
                  <c:v>-46.76576000000001</c:v>
                </c:pt>
                <c:pt idx="24762">
                  <c:v>-46.78981</c:v>
                </c:pt>
                <c:pt idx="24763">
                  <c:v>-46.75877000000001</c:v>
                </c:pt>
                <c:pt idx="24764">
                  <c:v>-46.75614</c:v>
                </c:pt>
                <c:pt idx="24765">
                  <c:v>-46.75023</c:v>
                </c:pt>
                <c:pt idx="24766">
                  <c:v>-46.74412</c:v>
                </c:pt>
                <c:pt idx="24767">
                  <c:v>-46.73602</c:v>
                </c:pt>
                <c:pt idx="24768">
                  <c:v>-46.74224</c:v>
                </c:pt>
                <c:pt idx="24769">
                  <c:v>-46.73851000000001</c:v>
                </c:pt>
                <c:pt idx="24770">
                  <c:v>-46.75354</c:v>
                </c:pt>
                <c:pt idx="24771">
                  <c:v>-46.74981000000001</c:v>
                </c:pt>
                <c:pt idx="24772">
                  <c:v>-46.74969</c:v>
                </c:pt>
                <c:pt idx="24773">
                  <c:v>-46.74552000000001</c:v>
                </c:pt>
                <c:pt idx="24774">
                  <c:v>-46.74873000000001</c:v>
                </c:pt>
                <c:pt idx="24775">
                  <c:v>-46.76191000000001</c:v>
                </c:pt>
                <c:pt idx="24776">
                  <c:v>-46.76895000000001</c:v>
                </c:pt>
                <c:pt idx="24777">
                  <c:v>-46.77765</c:v>
                </c:pt>
                <c:pt idx="24778">
                  <c:v>-46.76807000000001</c:v>
                </c:pt>
                <c:pt idx="24779">
                  <c:v>-46.79044000000001</c:v>
                </c:pt>
                <c:pt idx="24780">
                  <c:v>-46.79458</c:v>
                </c:pt>
                <c:pt idx="24781">
                  <c:v>-46.80995</c:v>
                </c:pt>
                <c:pt idx="24782">
                  <c:v>-46.81768999999997</c:v>
                </c:pt>
                <c:pt idx="24783">
                  <c:v>-46.82172000000001</c:v>
                </c:pt>
                <c:pt idx="24784">
                  <c:v>-46.82887</c:v>
                </c:pt>
                <c:pt idx="24785">
                  <c:v>-46.82359</c:v>
                </c:pt>
                <c:pt idx="24786">
                  <c:v>-46.82165</c:v>
                </c:pt>
                <c:pt idx="24787">
                  <c:v>-46.80037</c:v>
                </c:pt>
                <c:pt idx="24788">
                  <c:v>-46.83051000000001</c:v>
                </c:pt>
                <c:pt idx="24789">
                  <c:v>-46.8248</c:v>
                </c:pt>
                <c:pt idx="24790">
                  <c:v>-46.82455</c:v>
                </c:pt>
                <c:pt idx="24791">
                  <c:v>-46.84309</c:v>
                </c:pt>
                <c:pt idx="24792">
                  <c:v>-46.85994</c:v>
                </c:pt>
                <c:pt idx="24793">
                  <c:v>-46.88439</c:v>
                </c:pt>
                <c:pt idx="24794">
                  <c:v>-46.91964</c:v>
                </c:pt>
                <c:pt idx="24795">
                  <c:v>-46.92921000000001</c:v>
                </c:pt>
                <c:pt idx="24796">
                  <c:v>-46.95406</c:v>
                </c:pt>
                <c:pt idx="24797">
                  <c:v>-46.93139</c:v>
                </c:pt>
                <c:pt idx="24798">
                  <c:v>-46.92930000000001</c:v>
                </c:pt>
                <c:pt idx="24799">
                  <c:v>-46.95374</c:v>
                </c:pt>
                <c:pt idx="24800">
                  <c:v>-46.94879</c:v>
                </c:pt>
                <c:pt idx="24801">
                  <c:v>-46.97694000000001</c:v>
                </c:pt>
                <c:pt idx="24802">
                  <c:v>-47.00718000000001</c:v>
                </c:pt>
                <c:pt idx="24803">
                  <c:v>-47.02359000000001</c:v>
                </c:pt>
                <c:pt idx="24804">
                  <c:v>-47.0474</c:v>
                </c:pt>
                <c:pt idx="24805">
                  <c:v>-47.07134000000001</c:v>
                </c:pt>
                <c:pt idx="24806">
                  <c:v>-47.08877000000001</c:v>
                </c:pt>
                <c:pt idx="24807">
                  <c:v>-47.11794</c:v>
                </c:pt>
                <c:pt idx="24808">
                  <c:v>-47.1416</c:v>
                </c:pt>
                <c:pt idx="24809">
                  <c:v>-47.20288</c:v>
                </c:pt>
                <c:pt idx="24810">
                  <c:v>-47.23280000000001</c:v>
                </c:pt>
                <c:pt idx="24811">
                  <c:v>-47.19517000000001</c:v>
                </c:pt>
                <c:pt idx="24812">
                  <c:v>-47.19600000000001</c:v>
                </c:pt>
                <c:pt idx="24813">
                  <c:v>-47.21468</c:v>
                </c:pt>
                <c:pt idx="24814">
                  <c:v>-47.24641000000001</c:v>
                </c:pt>
                <c:pt idx="24815">
                  <c:v>-47.27018</c:v>
                </c:pt>
                <c:pt idx="24816">
                  <c:v>-47.27880000000001</c:v>
                </c:pt>
                <c:pt idx="24817">
                  <c:v>-47.29474000000001</c:v>
                </c:pt>
                <c:pt idx="24818">
                  <c:v>-47.31359</c:v>
                </c:pt>
                <c:pt idx="24819">
                  <c:v>-47.31875</c:v>
                </c:pt>
                <c:pt idx="24820">
                  <c:v>-47.31803</c:v>
                </c:pt>
                <c:pt idx="24821">
                  <c:v>-47.31408999999999</c:v>
                </c:pt>
                <c:pt idx="24822">
                  <c:v>-47.32236</c:v>
                </c:pt>
                <c:pt idx="24823">
                  <c:v>-47.33017</c:v>
                </c:pt>
                <c:pt idx="24824">
                  <c:v>-47.31796</c:v>
                </c:pt>
                <c:pt idx="24825">
                  <c:v>-47.34088</c:v>
                </c:pt>
                <c:pt idx="24826">
                  <c:v>-47.34818000000001</c:v>
                </c:pt>
                <c:pt idx="24827">
                  <c:v>-47.3595</c:v>
                </c:pt>
                <c:pt idx="24828">
                  <c:v>-47.36264000000001</c:v>
                </c:pt>
                <c:pt idx="24829">
                  <c:v>-47.3781</c:v>
                </c:pt>
                <c:pt idx="24830">
                  <c:v>-47.3682</c:v>
                </c:pt>
                <c:pt idx="24831">
                  <c:v>-47.36195</c:v>
                </c:pt>
                <c:pt idx="24832">
                  <c:v>-47.36214000000001</c:v>
                </c:pt>
                <c:pt idx="24833">
                  <c:v>-47.35039</c:v>
                </c:pt>
                <c:pt idx="24834">
                  <c:v>-47.32074</c:v>
                </c:pt>
                <c:pt idx="24835">
                  <c:v>-47.30657</c:v>
                </c:pt>
                <c:pt idx="24836">
                  <c:v>-47.29474000000001</c:v>
                </c:pt>
                <c:pt idx="24837">
                  <c:v>-47.30752</c:v>
                </c:pt>
                <c:pt idx="24838">
                  <c:v>-47.29290000000001</c:v>
                </c:pt>
                <c:pt idx="24839">
                  <c:v>-47.30887</c:v>
                </c:pt>
                <c:pt idx="24840">
                  <c:v>-47.30652000000001</c:v>
                </c:pt>
                <c:pt idx="24841">
                  <c:v>-47.30842000000001</c:v>
                </c:pt>
                <c:pt idx="24842">
                  <c:v>-47.2892</c:v>
                </c:pt>
                <c:pt idx="24843">
                  <c:v>-47.31148999999997</c:v>
                </c:pt>
                <c:pt idx="24844">
                  <c:v>-47.30371</c:v>
                </c:pt>
                <c:pt idx="24845">
                  <c:v>-47.30354000000001</c:v>
                </c:pt>
                <c:pt idx="24846">
                  <c:v>-47.32822</c:v>
                </c:pt>
                <c:pt idx="24847">
                  <c:v>-47.3456</c:v>
                </c:pt>
                <c:pt idx="24848">
                  <c:v>-47.34742</c:v>
                </c:pt>
                <c:pt idx="24849">
                  <c:v>-47.3524</c:v>
                </c:pt>
                <c:pt idx="24850">
                  <c:v>-47.33351000000001</c:v>
                </c:pt>
                <c:pt idx="24851">
                  <c:v>-47.33137</c:v>
                </c:pt>
                <c:pt idx="24852">
                  <c:v>-47.34958</c:v>
                </c:pt>
                <c:pt idx="24853">
                  <c:v>-47.37389</c:v>
                </c:pt>
                <c:pt idx="24854">
                  <c:v>-47.39041</c:v>
                </c:pt>
                <c:pt idx="24855">
                  <c:v>-47.38646</c:v>
                </c:pt>
                <c:pt idx="24856">
                  <c:v>-47.39605</c:v>
                </c:pt>
                <c:pt idx="24857">
                  <c:v>-47.3892</c:v>
                </c:pt>
                <c:pt idx="24858">
                  <c:v>-47.37853000000001</c:v>
                </c:pt>
                <c:pt idx="24859">
                  <c:v>-47.38519</c:v>
                </c:pt>
                <c:pt idx="24860">
                  <c:v>-47.36798</c:v>
                </c:pt>
                <c:pt idx="24861">
                  <c:v>-47.33452</c:v>
                </c:pt>
                <c:pt idx="24862">
                  <c:v>-47.34043</c:v>
                </c:pt>
                <c:pt idx="24863">
                  <c:v>-47.35622</c:v>
                </c:pt>
                <c:pt idx="24864">
                  <c:v>-47.37260000000001</c:v>
                </c:pt>
                <c:pt idx="24865">
                  <c:v>-47.38111</c:v>
                </c:pt>
                <c:pt idx="24866">
                  <c:v>-47.3774</c:v>
                </c:pt>
                <c:pt idx="24867">
                  <c:v>-47.38868</c:v>
                </c:pt>
                <c:pt idx="24868">
                  <c:v>-47.37015</c:v>
                </c:pt>
                <c:pt idx="24869">
                  <c:v>-47.33904</c:v>
                </c:pt>
                <c:pt idx="24870">
                  <c:v>-47.33313000000001</c:v>
                </c:pt>
                <c:pt idx="24871">
                  <c:v>-47.34083</c:v>
                </c:pt>
                <c:pt idx="24872">
                  <c:v>-47.33302</c:v>
                </c:pt>
                <c:pt idx="24873">
                  <c:v>-47.3635</c:v>
                </c:pt>
                <c:pt idx="24874">
                  <c:v>-47.37819000000001</c:v>
                </c:pt>
                <c:pt idx="24875">
                  <c:v>-47.41685</c:v>
                </c:pt>
                <c:pt idx="24876">
                  <c:v>-47.42944</c:v>
                </c:pt>
                <c:pt idx="24877">
                  <c:v>-47.44881</c:v>
                </c:pt>
                <c:pt idx="24878">
                  <c:v>-47.45351</c:v>
                </c:pt>
                <c:pt idx="24879">
                  <c:v>-47.42995000000001</c:v>
                </c:pt>
                <c:pt idx="24880">
                  <c:v>-47.41655</c:v>
                </c:pt>
                <c:pt idx="24881">
                  <c:v>-47.39732</c:v>
                </c:pt>
                <c:pt idx="24882">
                  <c:v>-47.37648</c:v>
                </c:pt>
                <c:pt idx="24883">
                  <c:v>-47.37687</c:v>
                </c:pt>
                <c:pt idx="24884">
                  <c:v>-47.37201</c:v>
                </c:pt>
                <c:pt idx="24885">
                  <c:v>-47.35687999999999</c:v>
                </c:pt>
                <c:pt idx="24886">
                  <c:v>-47.37748999999999</c:v>
                </c:pt>
                <c:pt idx="24887">
                  <c:v>-47.39063</c:v>
                </c:pt>
                <c:pt idx="24888">
                  <c:v>-47.39217000000001</c:v>
                </c:pt>
                <c:pt idx="24889">
                  <c:v>-47.39092</c:v>
                </c:pt>
                <c:pt idx="24890">
                  <c:v>-47.38838</c:v>
                </c:pt>
                <c:pt idx="24891">
                  <c:v>-47.39874000000001</c:v>
                </c:pt>
                <c:pt idx="24892">
                  <c:v>-47.41611</c:v>
                </c:pt>
                <c:pt idx="24893">
                  <c:v>-47.40308</c:v>
                </c:pt>
                <c:pt idx="24894">
                  <c:v>-47.41886</c:v>
                </c:pt>
                <c:pt idx="24895">
                  <c:v>-47.40426</c:v>
                </c:pt>
                <c:pt idx="24896">
                  <c:v>-47.39981</c:v>
                </c:pt>
                <c:pt idx="24897">
                  <c:v>-47.40305</c:v>
                </c:pt>
                <c:pt idx="24898">
                  <c:v>-47.40666</c:v>
                </c:pt>
                <c:pt idx="24899">
                  <c:v>-47.40656000000001</c:v>
                </c:pt>
                <c:pt idx="24900">
                  <c:v>-47.40308</c:v>
                </c:pt>
                <c:pt idx="24901">
                  <c:v>-47.40601</c:v>
                </c:pt>
                <c:pt idx="24902">
                  <c:v>-47.36767</c:v>
                </c:pt>
                <c:pt idx="24903">
                  <c:v>-47.37363</c:v>
                </c:pt>
                <c:pt idx="24904">
                  <c:v>-47.38886</c:v>
                </c:pt>
                <c:pt idx="24905">
                  <c:v>-47.40846000000001</c:v>
                </c:pt>
                <c:pt idx="24906">
                  <c:v>-47.39202</c:v>
                </c:pt>
                <c:pt idx="24907">
                  <c:v>-47.36660000000001</c:v>
                </c:pt>
                <c:pt idx="24908">
                  <c:v>-47.35258</c:v>
                </c:pt>
                <c:pt idx="24909">
                  <c:v>-47.33112000000001</c:v>
                </c:pt>
                <c:pt idx="24910">
                  <c:v>-47.32619000000001</c:v>
                </c:pt>
                <c:pt idx="24911">
                  <c:v>-47.32819000000001</c:v>
                </c:pt>
                <c:pt idx="24912">
                  <c:v>-47.32624000000001</c:v>
                </c:pt>
                <c:pt idx="24913">
                  <c:v>-47.31358</c:v>
                </c:pt>
                <c:pt idx="24914">
                  <c:v>-47.312</c:v>
                </c:pt>
                <c:pt idx="24915">
                  <c:v>-47.30923</c:v>
                </c:pt>
                <c:pt idx="24916">
                  <c:v>-47.32243000000001</c:v>
                </c:pt>
                <c:pt idx="24917">
                  <c:v>-47.31764</c:v>
                </c:pt>
                <c:pt idx="24918">
                  <c:v>-47.32035000000001</c:v>
                </c:pt>
                <c:pt idx="24919">
                  <c:v>-47.33423</c:v>
                </c:pt>
                <c:pt idx="24920">
                  <c:v>-47.32510000000001</c:v>
                </c:pt>
                <c:pt idx="24921">
                  <c:v>-47.33303</c:v>
                </c:pt>
                <c:pt idx="24922">
                  <c:v>-47.34131</c:v>
                </c:pt>
                <c:pt idx="24923">
                  <c:v>-47.36219000000001</c:v>
                </c:pt>
                <c:pt idx="24924">
                  <c:v>-47.35604</c:v>
                </c:pt>
                <c:pt idx="24925">
                  <c:v>-47.33323</c:v>
                </c:pt>
                <c:pt idx="24926">
                  <c:v>-47.33322</c:v>
                </c:pt>
                <c:pt idx="24927">
                  <c:v>-47.3369</c:v>
                </c:pt>
                <c:pt idx="24928">
                  <c:v>-47.31482999999999</c:v>
                </c:pt>
                <c:pt idx="24929">
                  <c:v>-47.32272000000001</c:v>
                </c:pt>
                <c:pt idx="24930">
                  <c:v>-47.30719</c:v>
                </c:pt>
                <c:pt idx="24931">
                  <c:v>-47.31899</c:v>
                </c:pt>
                <c:pt idx="24932">
                  <c:v>-47.31348999999999</c:v>
                </c:pt>
                <c:pt idx="24933">
                  <c:v>-47.30925</c:v>
                </c:pt>
                <c:pt idx="24934">
                  <c:v>-47.28588000000001</c:v>
                </c:pt>
                <c:pt idx="24935">
                  <c:v>-47.28804</c:v>
                </c:pt>
                <c:pt idx="24936">
                  <c:v>-47.28910000000001</c:v>
                </c:pt>
                <c:pt idx="24937">
                  <c:v>-47.27682</c:v>
                </c:pt>
                <c:pt idx="24938">
                  <c:v>-47.27370000000001</c:v>
                </c:pt>
                <c:pt idx="24939">
                  <c:v>-47.24458000000001</c:v>
                </c:pt>
                <c:pt idx="24940">
                  <c:v>-47.23727</c:v>
                </c:pt>
                <c:pt idx="24941">
                  <c:v>-47.22606000000001</c:v>
                </c:pt>
                <c:pt idx="24942">
                  <c:v>-47.22808000000001</c:v>
                </c:pt>
                <c:pt idx="24943">
                  <c:v>-47.21582</c:v>
                </c:pt>
                <c:pt idx="24944">
                  <c:v>-47.22491000000001</c:v>
                </c:pt>
                <c:pt idx="24945">
                  <c:v>-47.21339000000001</c:v>
                </c:pt>
                <c:pt idx="24946">
                  <c:v>-47.19430000000001</c:v>
                </c:pt>
                <c:pt idx="24947">
                  <c:v>-47.17417000000001</c:v>
                </c:pt>
                <c:pt idx="24948">
                  <c:v>-47.17068</c:v>
                </c:pt>
                <c:pt idx="24949">
                  <c:v>-47.17382000000001</c:v>
                </c:pt>
                <c:pt idx="24950">
                  <c:v>-47.17213000000001</c:v>
                </c:pt>
                <c:pt idx="24951">
                  <c:v>-47.16534000000001</c:v>
                </c:pt>
                <c:pt idx="24952">
                  <c:v>-47.14399</c:v>
                </c:pt>
                <c:pt idx="24953">
                  <c:v>-47.14263000000001</c:v>
                </c:pt>
                <c:pt idx="24954">
                  <c:v>-47.16793000000001</c:v>
                </c:pt>
                <c:pt idx="24955">
                  <c:v>-47.16086</c:v>
                </c:pt>
                <c:pt idx="24956">
                  <c:v>-47.14912</c:v>
                </c:pt>
                <c:pt idx="24957">
                  <c:v>-47.14607</c:v>
                </c:pt>
                <c:pt idx="24958">
                  <c:v>-47.11592</c:v>
                </c:pt>
                <c:pt idx="24959">
                  <c:v>-47.1276</c:v>
                </c:pt>
                <c:pt idx="24960">
                  <c:v>-47.13709</c:v>
                </c:pt>
                <c:pt idx="24961">
                  <c:v>-47.13585000000001</c:v>
                </c:pt>
                <c:pt idx="24962">
                  <c:v>-47.13757000000001</c:v>
                </c:pt>
                <c:pt idx="24963">
                  <c:v>-47.13346000000001</c:v>
                </c:pt>
                <c:pt idx="24964">
                  <c:v>-47.11953000000001</c:v>
                </c:pt>
                <c:pt idx="24965">
                  <c:v>-47.10930000000001</c:v>
                </c:pt>
                <c:pt idx="24966">
                  <c:v>-47.09772</c:v>
                </c:pt>
                <c:pt idx="24967">
                  <c:v>-47.07358</c:v>
                </c:pt>
                <c:pt idx="24968">
                  <c:v>-47.05587</c:v>
                </c:pt>
                <c:pt idx="24969">
                  <c:v>-47.05824</c:v>
                </c:pt>
                <c:pt idx="24970">
                  <c:v>-47.05385</c:v>
                </c:pt>
                <c:pt idx="24971">
                  <c:v>-47.05513000000001</c:v>
                </c:pt>
                <c:pt idx="24972">
                  <c:v>-47.06179</c:v>
                </c:pt>
                <c:pt idx="24973">
                  <c:v>-47.05436</c:v>
                </c:pt>
                <c:pt idx="24974">
                  <c:v>-47.04325</c:v>
                </c:pt>
                <c:pt idx="24975">
                  <c:v>-47.04102</c:v>
                </c:pt>
                <c:pt idx="24976">
                  <c:v>-47.03552000000001</c:v>
                </c:pt>
                <c:pt idx="24977">
                  <c:v>-47.06248</c:v>
                </c:pt>
                <c:pt idx="24978">
                  <c:v>-47.06983</c:v>
                </c:pt>
                <c:pt idx="24979">
                  <c:v>-47.05652000000001</c:v>
                </c:pt>
                <c:pt idx="24980">
                  <c:v>-47.07216000000001</c:v>
                </c:pt>
                <c:pt idx="24981">
                  <c:v>-47.09835000000001</c:v>
                </c:pt>
                <c:pt idx="24982">
                  <c:v>-47.11937000000001</c:v>
                </c:pt>
                <c:pt idx="24983">
                  <c:v>-47.13179</c:v>
                </c:pt>
                <c:pt idx="24984">
                  <c:v>-47.13419000000001</c:v>
                </c:pt>
                <c:pt idx="24985">
                  <c:v>-47.15105</c:v>
                </c:pt>
                <c:pt idx="24986">
                  <c:v>-47.15215000000001</c:v>
                </c:pt>
                <c:pt idx="24987">
                  <c:v>-47.18229</c:v>
                </c:pt>
                <c:pt idx="24988">
                  <c:v>-47.19032000000001</c:v>
                </c:pt>
                <c:pt idx="24989">
                  <c:v>-47.22588000000001</c:v>
                </c:pt>
                <c:pt idx="24990">
                  <c:v>-47.25926</c:v>
                </c:pt>
                <c:pt idx="24991">
                  <c:v>-47.26833000000003</c:v>
                </c:pt>
                <c:pt idx="24992">
                  <c:v>-47.286</c:v>
                </c:pt>
                <c:pt idx="24993">
                  <c:v>-47.28773</c:v>
                </c:pt>
                <c:pt idx="24994">
                  <c:v>-47.26291000000001</c:v>
                </c:pt>
                <c:pt idx="24995">
                  <c:v>-47.26536000000001</c:v>
                </c:pt>
                <c:pt idx="24996">
                  <c:v>-47.27947</c:v>
                </c:pt>
                <c:pt idx="24997">
                  <c:v>-47.30908</c:v>
                </c:pt>
                <c:pt idx="24998">
                  <c:v>-47.31347</c:v>
                </c:pt>
                <c:pt idx="24999">
                  <c:v>-47.29240000000001</c:v>
                </c:pt>
                <c:pt idx="25000">
                  <c:v>-47.29820000000001</c:v>
                </c:pt>
                <c:pt idx="25001">
                  <c:v>-47.3139</c:v>
                </c:pt>
                <c:pt idx="25002">
                  <c:v>-47.31712</c:v>
                </c:pt>
                <c:pt idx="25003">
                  <c:v>-47.36904000000001</c:v>
                </c:pt>
                <c:pt idx="25004">
                  <c:v>-47.38078</c:v>
                </c:pt>
                <c:pt idx="25005">
                  <c:v>-47.38055</c:v>
                </c:pt>
                <c:pt idx="25006">
                  <c:v>-47.40331000000001</c:v>
                </c:pt>
                <c:pt idx="25007">
                  <c:v>-47.45232</c:v>
                </c:pt>
                <c:pt idx="25008">
                  <c:v>-47.47967</c:v>
                </c:pt>
                <c:pt idx="25009">
                  <c:v>-47.50314</c:v>
                </c:pt>
                <c:pt idx="25010">
                  <c:v>-47.51911000000001</c:v>
                </c:pt>
                <c:pt idx="25011">
                  <c:v>-47.5147</c:v>
                </c:pt>
                <c:pt idx="25012">
                  <c:v>-47.52045000000001</c:v>
                </c:pt>
                <c:pt idx="25013">
                  <c:v>-47.4782</c:v>
                </c:pt>
                <c:pt idx="25014">
                  <c:v>-47.43899000000001</c:v>
                </c:pt>
                <c:pt idx="25015">
                  <c:v>-47.41148</c:v>
                </c:pt>
                <c:pt idx="25016">
                  <c:v>-47.36413</c:v>
                </c:pt>
                <c:pt idx="25017">
                  <c:v>-47.31406</c:v>
                </c:pt>
                <c:pt idx="25018">
                  <c:v>-47.30559</c:v>
                </c:pt>
                <c:pt idx="25019">
                  <c:v>-47.30486999999999</c:v>
                </c:pt>
                <c:pt idx="25020">
                  <c:v>-47.33202</c:v>
                </c:pt>
                <c:pt idx="25021">
                  <c:v>-47.322</c:v>
                </c:pt>
                <c:pt idx="25022">
                  <c:v>-47.34878</c:v>
                </c:pt>
                <c:pt idx="25023">
                  <c:v>-47.36357</c:v>
                </c:pt>
                <c:pt idx="25024">
                  <c:v>-47.32569</c:v>
                </c:pt>
                <c:pt idx="25025">
                  <c:v>-47.35732</c:v>
                </c:pt>
                <c:pt idx="25026">
                  <c:v>-47.36482</c:v>
                </c:pt>
                <c:pt idx="25027">
                  <c:v>-47.31753</c:v>
                </c:pt>
                <c:pt idx="25028">
                  <c:v>-47.31735</c:v>
                </c:pt>
                <c:pt idx="25029">
                  <c:v>-47.31214000000001</c:v>
                </c:pt>
                <c:pt idx="25030">
                  <c:v>-47.28273000000001</c:v>
                </c:pt>
                <c:pt idx="25031">
                  <c:v>-47.28693000000001</c:v>
                </c:pt>
                <c:pt idx="25032">
                  <c:v>-47.31298</c:v>
                </c:pt>
                <c:pt idx="25033">
                  <c:v>-47.32896</c:v>
                </c:pt>
                <c:pt idx="25034">
                  <c:v>-47.32498</c:v>
                </c:pt>
                <c:pt idx="25035">
                  <c:v>-47.33393</c:v>
                </c:pt>
                <c:pt idx="25036">
                  <c:v>-47.3624</c:v>
                </c:pt>
                <c:pt idx="25037">
                  <c:v>-47.41768999999999</c:v>
                </c:pt>
                <c:pt idx="25038">
                  <c:v>-47.45788999999997</c:v>
                </c:pt>
                <c:pt idx="25039">
                  <c:v>-47.4649</c:v>
                </c:pt>
                <c:pt idx="25040">
                  <c:v>-47.46644000000001</c:v>
                </c:pt>
                <c:pt idx="25041">
                  <c:v>-47.46610000000001</c:v>
                </c:pt>
                <c:pt idx="25042">
                  <c:v>-47.46348</c:v>
                </c:pt>
                <c:pt idx="25043">
                  <c:v>-47.4492</c:v>
                </c:pt>
                <c:pt idx="25044">
                  <c:v>-47.42982000000001</c:v>
                </c:pt>
                <c:pt idx="25045">
                  <c:v>-47.42157</c:v>
                </c:pt>
                <c:pt idx="25046">
                  <c:v>-47.41103</c:v>
                </c:pt>
                <c:pt idx="25047">
                  <c:v>-47.40907</c:v>
                </c:pt>
                <c:pt idx="25048">
                  <c:v>-47.418</c:v>
                </c:pt>
                <c:pt idx="25049">
                  <c:v>-47.41867</c:v>
                </c:pt>
                <c:pt idx="25050">
                  <c:v>-47.41853000000001</c:v>
                </c:pt>
                <c:pt idx="25051">
                  <c:v>-47.39564</c:v>
                </c:pt>
                <c:pt idx="25052">
                  <c:v>-47.39535000000001</c:v>
                </c:pt>
                <c:pt idx="25053">
                  <c:v>-47.37192</c:v>
                </c:pt>
                <c:pt idx="25054">
                  <c:v>-47.36485</c:v>
                </c:pt>
                <c:pt idx="25055">
                  <c:v>-47.35346999999999</c:v>
                </c:pt>
                <c:pt idx="25056">
                  <c:v>-47.34586</c:v>
                </c:pt>
                <c:pt idx="25057">
                  <c:v>-47.35953</c:v>
                </c:pt>
                <c:pt idx="25058">
                  <c:v>-47.37575000000001</c:v>
                </c:pt>
                <c:pt idx="25059">
                  <c:v>-47.38865</c:v>
                </c:pt>
                <c:pt idx="25060">
                  <c:v>-47.41659</c:v>
                </c:pt>
                <c:pt idx="25061">
                  <c:v>-47.44173</c:v>
                </c:pt>
                <c:pt idx="25062">
                  <c:v>-47.432</c:v>
                </c:pt>
                <c:pt idx="25063">
                  <c:v>-47.46618</c:v>
                </c:pt>
                <c:pt idx="25064">
                  <c:v>-47.47897000000001</c:v>
                </c:pt>
                <c:pt idx="25065">
                  <c:v>-47.49327</c:v>
                </c:pt>
                <c:pt idx="25066">
                  <c:v>-47.50939</c:v>
                </c:pt>
                <c:pt idx="25067">
                  <c:v>-47.49003000000001</c:v>
                </c:pt>
                <c:pt idx="25068">
                  <c:v>-47.45267</c:v>
                </c:pt>
                <c:pt idx="25069">
                  <c:v>-47.44843</c:v>
                </c:pt>
                <c:pt idx="25070">
                  <c:v>-47.42810000000001</c:v>
                </c:pt>
                <c:pt idx="25071">
                  <c:v>-47.4174</c:v>
                </c:pt>
                <c:pt idx="25072">
                  <c:v>-47.408</c:v>
                </c:pt>
                <c:pt idx="25073">
                  <c:v>-47.40652</c:v>
                </c:pt>
                <c:pt idx="25074">
                  <c:v>-47.3815</c:v>
                </c:pt>
                <c:pt idx="25075">
                  <c:v>-47.35026</c:v>
                </c:pt>
                <c:pt idx="25076">
                  <c:v>-47.32011000000001</c:v>
                </c:pt>
                <c:pt idx="25077">
                  <c:v>-47.32743</c:v>
                </c:pt>
                <c:pt idx="25078">
                  <c:v>-47.31144</c:v>
                </c:pt>
                <c:pt idx="25079">
                  <c:v>-47.32489</c:v>
                </c:pt>
                <c:pt idx="25080">
                  <c:v>-47.34047</c:v>
                </c:pt>
                <c:pt idx="25081">
                  <c:v>-47.34658</c:v>
                </c:pt>
                <c:pt idx="25082">
                  <c:v>-47.35112</c:v>
                </c:pt>
                <c:pt idx="25083">
                  <c:v>-47.36489</c:v>
                </c:pt>
                <c:pt idx="25084">
                  <c:v>-47.37775</c:v>
                </c:pt>
                <c:pt idx="25085">
                  <c:v>-47.36777</c:v>
                </c:pt>
                <c:pt idx="25086">
                  <c:v>-47.37345</c:v>
                </c:pt>
                <c:pt idx="25087">
                  <c:v>-47.39023</c:v>
                </c:pt>
                <c:pt idx="25088">
                  <c:v>-47.37044</c:v>
                </c:pt>
                <c:pt idx="25089">
                  <c:v>-47.34512</c:v>
                </c:pt>
                <c:pt idx="25090">
                  <c:v>-47.33447</c:v>
                </c:pt>
                <c:pt idx="25091">
                  <c:v>-47.3572</c:v>
                </c:pt>
                <c:pt idx="25092">
                  <c:v>-47.35666</c:v>
                </c:pt>
                <c:pt idx="25093">
                  <c:v>-47.35367999999999</c:v>
                </c:pt>
                <c:pt idx="25094">
                  <c:v>-47.36691000000001</c:v>
                </c:pt>
                <c:pt idx="25095">
                  <c:v>-47.36668</c:v>
                </c:pt>
                <c:pt idx="25096">
                  <c:v>-47.37311000000001</c:v>
                </c:pt>
                <c:pt idx="25097">
                  <c:v>-47.37393</c:v>
                </c:pt>
                <c:pt idx="25098">
                  <c:v>-47.37722</c:v>
                </c:pt>
                <c:pt idx="25099">
                  <c:v>-47.37119</c:v>
                </c:pt>
                <c:pt idx="25100">
                  <c:v>-47.35932</c:v>
                </c:pt>
                <c:pt idx="25101">
                  <c:v>-47.36462</c:v>
                </c:pt>
                <c:pt idx="25102">
                  <c:v>-47.35297</c:v>
                </c:pt>
                <c:pt idx="25103">
                  <c:v>-47.34439</c:v>
                </c:pt>
                <c:pt idx="25104">
                  <c:v>-47.39143</c:v>
                </c:pt>
                <c:pt idx="25105">
                  <c:v>-47.42027</c:v>
                </c:pt>
                <c:pt idx="25106">
                  <c:v>-47.44939</c:v>
                </c:pt>
                <c:pt idx="25107">
                  <c:v>-47.4694</c:v>
                </c:pt>
                <c:pt idx="25108">
                  <c:v>-47.50292</c:v>
                </c:pt>
                <c:pt idx="25109">
                  <c:v>-47.50288</c:v>
                </c:pt>
                <c:pt idx="25110">
                  <c:v>-47.53030000000001</c:v>
                </c:pt>
                <c:pt idx="25111">
                  <c:v>-47.56934000000001</c:v>
                </c:pt>
                <c:pt idx="25112">
                  <c:v>-47.58983</c:v>
                </c:pt>
                <c:pt idx="25113">
                  <c:v>-47.62569000000001</c:v>
                </c:pt>
                <c:pt idx="25114">
                  <c:v>-47.64183</c:v>
                </c:pt>
                <c:pt idx="25115">
                  <c:v>-47.67352</c:v>
                </c:pt>
                <c:pt idx="25116">
                  <c:v>-47.70248</c:v>
                </c:pt>
                <c:pt idx="25117">
                  <c:v>-47.73511000000003</c:v>
                </c:pt>
                <c:pt idx="25118">
                  <c:v>-47.74327</c:v>
                </c:pt>
                <c:pt idx="25119">
                  <c:v>-47.78125</c:v>
                </c:pt>
                <c:pt idx="25120">
                  <c:v>-47.79403000000001</c:v>
                </c:pt>
                <c:pt idx="25121">
                  <c:v>-47.8243</c:v>
                </c:pt>
                <c:pt idx="25122">
                  <c:v>-47.86903</c:v>
                </c:pt>
                <c:pt idx="25123">
                  <c:v>-47.8865</c:v>
                </c:pt>
                <c:pt idx="25124">
                  <c:v>-47.92929</c:v>
                </c:pt>
                <c:pt idx="25125">
                  <c:v>-47.94944</c:v>
                </c:pt>
                <c:pt idx="25126">
                  <c:v>-47.97126</c:v>
                </c:pt>
                <c:pt idx="25127">
                  <c:v>-48.01611000000001</c:v>
                </c:pt>
                <c:pt idx="25128">
                  <c:v>-48.00864</c:v>
                </c:pt>
                <c:pt idx="25129">
                  <c:v>-48.01007</c:v>
                </c:pt>
                <c:pt idx="25130">
                  <c:v>-47.9865</c:v>
                </c:pt>
                <c:pt idx="25131">
                  <c:v>-47.99424</c:v>
                </c:pt>
                <c:pt idx="25132">
                  <c:v>-48.00045</c:v>
                </c:pt>
                <c:pt idx="25133">
                  <c:v>-48.0005</c:v>
                </c:pt>
                <c:pt idx="25134">
                  <c:v>-47.99457</c:v>
                </c:pt>
                <c:pt idx="25135">
                  <c:v>-48.0144</c:v>
                </c:pt>
                <c:pt idx="25136">
                  <c:v>-48.01857000000001</c:v>
                </c:pt>
                <c:pt idx="25137">
                  <c:v>-47.98956</c:v>
                </c:pt>
                <c:pt idx="25138">
                  <c:v>-47.99086</c:v>
                </c:pt>
                <c:pt idx="25139">
                  <c:v>-48.01279</c:v>
                </c:pt>
                <c:pt idx="25140">
                  <c:v>-48.07244</c:v>
                </c:pt>
                <c:pt idx="25141">
                  <c:v>-48.13294000000001</c:v>
                </c:pt>
                <c:pt idx="25142">
                  <c:v>-48.17081</c:v>
                </c:pt>
                <c:pt idx="25143">
                  <c:v>-48.18977</c:v>
                </c:pt>
                <c:pt idx="25144">
                  <c:v>-48.19540000000002</c:v>
                </c:pt>
                <c:pt idx="25145">
                  <c:v>-48.21298</c:v>
                </c:pt>
                <c:pt idx="25146">
                  <c:v>-48.24378</c:v>
                </c:pt>
                <c:pt idx="25147">
                  <c:v>-48.24836000000001</c:v>
                </c:pt>
                <c:pt idx="25148">
                  <c:v>-48.25685</c:v>
                </c:pt>
                <c:pt idx="25149">
                  <c:v>-48.27829000000001</c:v>
                </c:pt>
                <c:pt idx="25150">
                  <c:v>-48.31713</c:v>
                </c:pt>
                <c:pt idx="25151">
                  <c:v>-48.34441</c:v>
                </c:pt>
                <c:pt idx="25152">
                  <c:v>-48.3878</c:v>
                </c:pt>
                <c:pt idx="25153">
                  <c:v>-48.41351</c:v>
                </c:pt>
                <c:pt idx="25154">
                  <c:v>-48.42171000000001</c:v>
                </c:pt>
                <c:pt idx="25155">
                  <c:v>-48.41014000000001</c:v>
                </c:pt>
                <c:pt idx="25156">
                  <c:v>-48.39228</c:v>
                </c:pt>
                <c:pt idx="25157">
                  <c:v>-48.3965</c:v>
                </c:pt>
                <c:pt idx="25158">
                  <c:v>-48.41448</c:v>
                </c:pt>
                <c:pt idx="25159">
                  <c:v>-48.42676</c:v>
                </c:pt>
                <c:pt idx="25160">
                  <c:v>-48.4319</c:v>
                </c:pt>
                <c:pt idx="25161">
                  <c:v>-48.44757</c:v>
                </c:pt>
                <c:pt idx="25162">
                  <c:v>-48.47677</c:v>
                </c:pt>
                <c:pt idx="25163">
                  <c:v>-48.50906000000001</c:v>
                </c:pt>
                <c:pt idx="25164">
                  <c:v>-48.54747</c:v>
                </c:pt>
                <c:pt idx="25165">
                  <c:v>-48.57697</c:v>
                </c:pt>
                <c:pt idx="25166">
                  <c:v>-48.61488</c:v>
                </c:pt>
                <c:pt idx="25167">
                  <c:v>-48.61387</c:v>
                </c:pt>
                <c:pt idx="25168">
                  <c:v>-48.61234</c:v>
                </c:pt>
                <c:pt idx="25169">
                  <c:v>-48.61738</c:v>
                </c:pt>
                <c:pt idx="25170">
                  <c:v>-48.63306</c:v>
                </c:pt>
                <c:pt idx="25171">
                  <c:v>-48.63834000000002</c:v>
                </c:pt>
                <c:pt idx="25172">
                  <c:v>-48.63873000000001</c:v>
                </c:pt>
                <c:pt idx="25173">
                  <c:v>-48.61230000000001</c:v>
                </c:pt>
                <c:pt idx="25174">
                  <c:v>-48.59131000000001</c:v>
                </c:pt>
                <c:pt idx="25175">
                  <c:v>-48.54382</c:v>
                </c:pt>
                <c:pt idx="25176">
                  <c:v>-48.51675</c:v>
                </c:pt>
                <c:pt idx="25177">
                  <c:v>-48.45525</c:v>
                </c:pt>
                <c:pt idx="25178">
                  <c:v>-48.39073000000001</c:v>
                </c:pt>
                <c:pt idx="25179">
                  <c:v>-48.31976</c:v>
                </c:pt>
                <c:pt idx="25180">
                  <c:v>-48.27307000000001</c:v>
                </c:pt>
                <c:pt idx="25181">
                  <c:v>-48.24252000000001</c:v>
                </c:pt>
                <c:pt idx="25182">
                  <c:v>-48.21062000000001</c:v>
                </c:pt>
                <c:pt idx="25183">
                  <c:v>-48.18446</c:v>
                </c:pt>
                <c:pt idx="25184">
                  <c:v>-48.14473</c:v>
                </c:pt>
                <c:pt idx="25185">
                  <c:v>-48.13123</c:v>
                </c:pt>
                <c:pt idx="25186">
                  <c:v>-48.10986</c:v>
                </c:pt>
                <c:pt idx="25187">
                  <c:v>-48.0891</c:v>
                </c:pt>
                <c:pt idx="25188">
                  <c:v>-48.06481</c:v>
                </c:pt>
                <c:pt idx="25189">
                  <c:v>-48.13719000000001</c:v>
                </c:pt>
                <c:pt idx="25190">
                  <c:v>-48.26634000000001</c:v>
                </c:pt>
                <c:pt idx="25191">
                  <c:v>-48.32313000000001</c:v>
                </c:pt>
                <c:pt idx="25192">
                  <c:v>-48.33295000000001</c:v>
                </c:pt>
                <c:pt idx="25193">
                  <c:v>-48.3322</c:v>
                </c:pt>
                <c:pt idx="25194">
                  <c:v>-48.30385</c:v>
                </c:pt>
                <c:pt idx="25195">
                  <c:v>-48.25787</c:v>
                </c:pt>
                <c:pt idx="25196">
                  <c:v>-48.20107</c:v>
                </c:pt>
                <c:pt idx="25197">
                  <c:v>-48.14408</c:v>
                </c:pt>
                <c:pt idx="25198">
                  <c:v>-48.08844000000001</c:v>
                </c:pt>
                <c:pt idx="25199">
                  <c:v>-48.06938</c:v>
                </c:pt>
                <c:pt idx="25200">
                  <c:v>-48.06200000000001</c:v>
                </c:pt>
                <c:pt idx="25201">
                  <c:v>-48.03804</c:v>
                </c:pt>
                <c:pt idx="25202">
                  <c:v>-48.02724000000001</c:v>
                </c:pt>
                <c:pt idx="25203">
                  <c:v>-48.00998000000001</c:v>
                </c:pt>
                <c:pt idx="25204">
                  <c:v>-48.00127</c:v>
                </c:pt>
                <c:pt idx="25205">
                  <c:v>-48.00204</c:v>
                </c:pt>
                <c:pt idx="25206">
                  <c:v>-47.97913000000001</c:v>
                </c:pt>
                <c:pt idx="25207">
                  <c:v>-47.97942</c:v>
                </c:pt>
                <c:pt idx="25208">
                  <c:v>-47.95902</c:v>
                </c:pt>
                <c:pt idx="25209">
                  <c:v>-47.94152</c:v>
                </c:pt>
                <c:pt idx="25210">
                  <c:v>-47.92782</c:v>
                </c:pt>
                <c:pt idx="25211">
                  <c:v>-47.93224</c:v>
                </c:pt>
                <c:pt idx="25212">
                  <c:v>-47.92985</c:v>
                </c:pt>
                <c:pt idx="25213">
                  <c:v>-47.93726</c:v>
                </c:pt>
                <c:pt idx="25214">
                  <c:v>-47.93058000000001</c:v>
                </c:pt>
                <c:pt idx="25215">
                  <c:v>-47.91713</c:v>
                </c:pt>
                <c:pt idx="25216">
                  <c:v>-47.92104</c:v>
                </c:pt>
                <c:pt idx="25217">
                  <c:v>-47.90055</c:v>
                </c:pt>
                <c:pt idx="25218">
                  <c:v>-47.879</c:v>
                </c:pt>
                <c:pt idx="25219">
                  <c:v>-47.87728999999999</c:v>
                </c:pt>
                <c:pt idx="25220">
                  <c:v>-47.85675</c:v>
                </c:pt>
                <c:pt idx="25221">
                  <c:v>-47.82006000000001</c:v>
                </c:pt>
                <c:pt idx="25222">
                  <c:v>-47.81726999999999</c:v>
                </c:pt>
                <c:pt idx="25223">
                  <c:v>-47.82851000000001</c:v>
                </c:pt>
                <c:pt idx="25224">
                  <c:v>-47.81731</c:v>
                </c:pt>
                <c:pt idx="25225">
                  <c:v>-47.81876</c:v>
                </c:pt>
                <c:pt idx="25226">
                  <c:v>-47.83369</c:v>
                </c:pt>
                <c:pt idx="25227">
                  <c:v>-47.82935000000001</c:v>
                </c:pt>
                <c:pt idx="25228">
                  <c:v>-47.82181</c:v>
                </c:pt>
                <c:pt idx="25229">
                  <c:v>-47.81406</c:v>
                </c:pt>
                <c:pt idx="25230">
                  <c:v>-47.81844</c:v>
                </c:pt>
                <c:pt idx="25231">
                  <c:v>-47.81218</c:v>
                </c:pt>
                <c:pt idx="25232">
                  <c:v>-47.82065</c:v>
                </c:pt>
                <c:pt idx="25233">
                  <c:v>-47.84045</c:v>
                </c:pt>
                <c:pt idx="25234">
                  <c:v>-47.83662</c:v>
                </c:pt>
                <c:pt idx="25235">
                  <c:v>-47.85941</c:v>
                </c:pt>
                <c:pt idx="25236">
                  <c:v>-47.86870000000001</c:v>
                </c:pt>
                <c:pt idx="25237">
                  <c:v>-47.86192</c:v>
                </c:pt>
                <c:pt idx="25238">
                  <c:v>-47.86587</c:v>
                </c:pt>
                <c:pt idx="25239">
                  <c:v>-47.84698</c:v>
                </c:pt>
                <c:pt idx="25240">
                  <c:v>-47.85312</c:v>
                </c:pt>
                <c:pt idx="25241">
                  <c:v>-47.85168999999997</c:v>
                </c:pt>
                <c:pt idx="25242">
                  <c:v>-47.85926</c:v>
                </c:pt>
                <c:pt idx="25243">
                  <c:v>-47.85756</c:v>
                </c:pt>
                <c:pt idx="25244">
                  <c:v>-47.85420999999999</c:v>
                </c:pt>
                <c:pt idx="25245">
                  <c:v>-47.87136</c:v>
                </c:pt>
                <c:pt idx="25246">
                  <c:v>-47.8585</c:v>
                </c:pt>
                <c:pt idx="25247">
                  <c:v>-47.87518</c:v>
                </c:pt>
                <c:pt idx="25248">
                  <c:v>-47.88226</c:v>
                </c:pt>
                <c:pt idx="25249">
                  <c:v>-47.88104</c:v>
                </c:pt>
                <c:pt idx="25250">
                  <c:v>-47.85769999999999</c:v>
                </c:pt>
                <c:pt idx="25251">
                  <c:v>-47.83925</c:v>
                </c:pt>
                <c:pt idx="25252">
                  <c:v>-47.85229</c:v>
                </c:pt>
                <c:pt idx="25253">
                  <c:v>-47.82619000000001</c:v>
                </c:pt>
                <c:pt idx="25254">
                  <c:v>-47.82422</c:v>
                </c:pt>
                <c:pt idx="25255">
                  <c:v>-47.82522</c:v>
                </c:pt>
                <c:pt idx="25256">
                  <c:v>-47.83369</c:v>
                </c:pt>
                <c:pt idx="25257">
                  <c:v>-47.82897000000001</c:v>
                </c:pt>
                <c:pt idx="25258">
                  <c:v>-47.83076</c:v>
                </c:pt>
                <c:pt idx="25259">
                  <c:v>-47.82510000000001</c:v>
                </c:pt>
                <c:pt idx="25260">
                  <c:v>-47.81268</c:v>
                </c:pt>
                <c:pt idx="25261">
                  <c:v>-47.80573000000001</c:v>
                </c:pt>
                <c:pt idx="25262">
                  <c:v>-47.80505</c:v>
                </c:pt>
                <c:pt idx="25263">
                  <c:v>-47.80802000000001</c:v>
                </c:pt>
                <c:pt idx="25264">
                  <c:v>-47.79253000000003</c:v>
                </c:pt>
                <c:pt idx="25265">
                  <c:v>-47.79593000000001</c:v>
                </c:pt>
                <c:pt idx="25266">
                  <c:v>-47.78976</c:v>
                </c:pt>
                <c:pt idx="25267">
                  <c:v>-47.79229000000001</c:v>
                </c:pt>
                <c:pt idx="25268">
                  <c:v>-47.78808</c:v>
                </c:pt>
                <c:pt idx="25269">
                  <c:v>-47.78986</c:v>
                </c:pt>
                <c:pt idx="25270">
                  <c:v>-47.79251000000003</c:v>
                </c:pt>
                <c:pt idx="25271">
                  <c:v>-47.79579000000001</c:v>
                </c:pt>
                <c:pt idx="25272">
                  <c:v>-47.79400000000001</c:v>
                </c:pt>
                <c:pt idx="25273">
                  <c:v>-47.79599000000001</c:v>
                </c:pt>
                <c:pt idx="25274">
                  <c:v>-47.8006</c:v>
                </c:pt>
                <c:pt idx="25275">
                  <c:v>-47.82306000000001</c:v>
                </c:pt>
                <c:pt idx="25276">
                  <c:v>-47.82636</c:v>
                </c:pt>
                <c:pt idx="25277">
                  <c:v>-47.8371</c:v>
                </c:pt>
                <c:pt idx="25278">
                  <c:v>-47.84492</c:v>
                </c:pt>
                <c:pt idx="25279">
                  <c:v>-47.84972</c:v>
                </c:pt>
                <c:pt idx="25280">
                  <c:v>-47.86476</c:v>
                </c:pt>
                <c:pt idx="25281">
                  <c:v>-47.88741</c:v>
                </c:pt>
                <c:pt idx="25282">
                  <c:v>-47.9025</c:v>
                </c:pt>
                <c:pt idx="25283">
                  <c:v>-47.91137</c:v>
                </c:pt>
                <c:pt idx="25284">
                  <c:v>-47.93474</c:v>
                </c:pt>
                <c:pt idx="25285">
                  <c:v>-47.94883</c:v>
                </c:pt>
                <c:pt idx="25286">
                  <c:v>-47.96065</c:v>
                </c:pt>
                <c:pt idx="25287">
                  <c:v>-47.97117</c:v>
                </c:pt>
                <c:pt idx="25288">
                  <c:v>-47.97462</c:v>
                </c:pt>
                <c:pt idx="25289">
                  <c:v>-47.96512000000001</c:v>
                </c:pt>
                <c:pt idx="25290">
                  <c:v>-47.98182</c:v>
                </c:pt>
                <c:pt idx="25291">
                  <c:v>-47.97107</c:v>
                </c:pt>
                <c:pt idx="25292">
                  <c:v>-47.94506000000001</c:v>
                </c:pt>
                <c:pt idx="25293">
                  <c:v>-47.93703</c:v>
                </c:pt>
                <c:pt idx="25294">
                  <c:v>-47.94632</c:v>
                </c:pt>
                <c:pt idx="25295">
                  <c:v>-47.95994</c:v>
                </c:pt>
                <c:pt idx="25296">
                  <c:v>-47.96138000000001</c:v>
                </c:pt>
                <c:pt idx="25297">
                  <c:v>-47.96717</c:v>
                </c:pt>
                <c:pt idx="25298">
                  <c:v>-47.9813</c:v>
                </c:pt>
                <c:pt idx="25299">
                  <c:v>-47.98247</c:v>
                </c:pt>
                <c:pt idx="25300">
                  <c:v>-47.97203000000001</c:v>
                </c:pt>
                <c:pt idx="25301">
                  <c:v>-47.99266</c:v>
                </c:pt>
                <c:pt idx="25302">
                  <c:v>-48.03539000000001</c:v>
                </c:pt>
                <c:pt idx="25303">
                  <c:v>-48.03671000000001</c:v>
                </c:pt>
                <c:pt idx="25304">
                  <c:v>-48.04426</c:v>
                </c:pt>
                <c:pt idx="25305">
                  <c:v>-48.03827000000001</c:v>
                </c:pt>
                <c:pt idx="25306">
                  <c:v>-48.08209</c:v>
                </c:pt>
                <c:pt idx="25307">
                  <c:v>-48.11975</c:v>
                </c:pt>
                <c:pt idx="25308">
                  <c:v>-48.13594000000001</c:v>
                </c:pt>
                <c:pt idx="25309">
                  <c:v>-48.12376000000001</c:v>
                </c:pt>
                <c:pt idx="25310">
                  <c:v>-48.1412</c:v>
                </c:pt>
                <c:pt idx="25311">
                  <c:v>-48.1534</c:v>
                </c:pt>
                <c:pt idx="25312">
                  <c:v>-48.18257000000001</c:v>
                </c:pt>
                <c:pt idx="25313">
                  <c:v>-48.18239000000001</c:v>
                </c:pt>
                <c:pt idx="25314">
                  <c:v>-48.19354000000001</c:v>
                </c:pt>
                <c:pt idx="25315">
                  <c:v>-48.19762</c:v>
                </c:pt>
                <c:pt idx="25316">
                  <c:v>-48.20354000000001</c:v>
                </c:pt>
                <c:pt idx="25317">
                  <c:v>-48.22254000000001</c:v>
                </c:pt>
                <c:pt idx="25318">
                  <c:v>-48.25416000000001</c:v>
                </c:pt>
                <c:pt idx="25319">
                  <c:v>-48.28004</c:v>
                </c:pt>
                <c:pt idx="25320">
                  <c:v>-48.26976000000001</c:v>
                </c:pt>
                <c:pt idx="25321">
                  <c:v>-48.28922</c:v>
                </c:pt>
                <c:pt idx="25322">
                  <c:v>-48.30685</c:v>
                </c:pt>
                <c:pt idx="25323">
                  <c:v>-48.32428</c:v>
                </c:pt>
                <c:pt idx="25324">
                  <c:v>-48.33452</c:v>
                </c:pt>
                <c:pt idx="25325">
                  <c:v>-48.32804</c:v>
                </c:pt>
                <c:pt idx="25326">
                  <c:v>-48.35219</c:v>
                </c:pt>
                <c:pt idx="25327">
                  <c:v>-48.38423</c:v>
                </c:pt>
                <c:pt idx="25328">
                  <c:v>-48.39477</c:v>
                </c:pt>
                <c:pt idx="25329">
                  <c:v>-48.39158</c:v>
                </c:pt>
                <c:pt idx="25330">
                  <c:v>-48.38809</c:v>
                </c:pt>
                <c:pt idx="25331">
                  <c:v>-48.39282</c:v>
                </c:pt>
                <c:pt idx="25332">
                  <c:v>-48.40922</c:v>
                </c:pt>
                <c:pt idx="25333">
                  <c:v>-48.45883</c:v>
                </c:pt>
                <c:pt idx="25334">
                  <c:v>-48.46182</c:v>
                </c:pt>
                <c:pt idx="25335">
                  <c:v>-48.44752</c:v>
                </c:pt>
                <c:pt idx="25336">
                  <c:v>-48.45491</c:v>
                </c:pt>
                <c:pt idx="25337">
                  <c:v>-48.47321</c:v>
                </c:pt>
                <c:pt idx="25338">
                  <c:v>-48.50489</c:v>
                </c:pt>
                <c:pt idx="25339">
                  <c:v>-48.54826000000001</c:v>
                </c:pt>
                <c:pt idx="25340">
                  <c:v>-48.57171</c:v>
                </c:pt>
                <c:pt idx="25341">
                  <c:v>-48.59557000000001</c:v>
                </c:pt>
                <c:pt idx="25342">
                  <c:v>-48.55636000000001</c:v>
                </c:pt>
                <c:pt idx="25343">
                  <c:v>-48.63757000000001</c:v>
                </c:pt>
                <c:pt idx="25344">
                  <c:v>-48.68792000000001</c:v>
                </c:pt>
                <c:pt idx="25345">
                  <c:v>-48.64101</c:v>
                </c:pt>
                <c:pt idx="25346">
                  <c:v>-48.61184</c:v>
                </c:pt>
                <c:pt idx="25347">
                  <c:v>-48.6108</c:v>
                </c:pt>
                <c:pt idx="25348">
                  <c:v>-48.63295000000001</c:v>
                </c:pt>
                <c:pt idx="25349">
                  <c:v>-48.63588</c:v>
                </c:pt>
                <c:pt idx="25350">
                  <c:v>-48.66525000000001</c:v>
                </c:pt>
                <c:pt idx="25351">
                  <c:v>-48.69629000000001</c:v>
                </c:pt>
                <c:pt idx="25352">
                  <c:v>-48.70959000000001</c:v>
                </c:pt>
                <c:pt idx="25353">
                  <c:v>-48.74691000000001</c:v>
                </c:pt>
                <c:pt idx="25354">
                  <c:v>-48.75357</c:v>
                </c:pt>
                <c:pt idx="25355">
                  <c:v>-48.74780000000001</c:v>
                </c:pt>
                <c:pt idx="25356">
                  <c:v>-48.75344</c:v>
                </c:pt>
                <c:pt idx="25357">
                  <c:v>-48.75618</c:v>
                </c:pt>
                <c:pt idx="25358">
                  <c:v>-48.78585</c:v>
                </c:pt>
                <c:pt idx="25359">
                  <c:v>-48.80125</c:v>
                </c:pt>
                <c:pt idx="25360">
                  <c:v>-48.75652</c:v>
                </c:pt>
                <c:pt idx="25361">
                  <c:v>-48.82786</c:v>
                </c:pt>
                <c:pt idx="25362">
                  <c:v>-48.85495</c:v>
                </c:pt>
                <c:pt idx="25363">
                  <c:v>-48.87283</c:v>
                </c:pt>
                <c:pt idx="25364">
                  <c:v>-48.87772</c:v>
                </c:pt>
                <c:pt idx="25365">
                  <c:v>-48.83562000000001</c:v>
                </c:pt>
                <c:pt idx="25366">
                  <c:v>-48.84506</c:v>
                </c:pt>
                <c:pt idx="25367">
                  <c:v>-48.87618000000001</c:v>
                </c:pt>
                <c:pt idx="25368">
                  <c:v>-48.89258</c:v>
                </c:pt>
                <c:pt idx="25369">
                  <c:v>-48.91517</c:v>
                </c:pt>
                <c:pt idx="25370">
                  <c:v>-48.92889</c:v>
                </c:pt>
                <c:pt idx="25371">
                  <c:v>-48.96059</c:v>
                </c:pt>
                <c:pt idx="25372">
                  <c:v>-48.96094</c:v>
                </c:pt>
                <c:pt idx="25373">
                  <c:v>-48.96941</c:v>
                </c:pt>
                <c:pt idx="25374">
                  <c:v>-48.97884000000001</c:v>
                </c:pt>
                <c:pt idx="25375">
                  <c:v>-49.00467</c:v>
                </c:pt>
                <c:pt idx="25376">
                  <c:v>-49.01554</c:v>
                </c:pt>
                <c:pt idx="25377">
                  <c:v>-49.01999</c:v>
                </c:pt>
                <c:pt idx="25378">
                  <c:v>-49.0236</c:v>
                </c:pt>
                <c:pt idx="25379">
                  <c:v>-49.02961000000001</c:v>
                </c:pt>
                <c:pt idx="25380">
                  <c:v>-49.03105</c:v>
                </c:pt>
                <c:pt idx="25381">
                  <c:v>-49.02178</c:v>
                </c:pt>
                <c:pt idx="25382">
                  <c:v>-49.02855000000001</c:v>
                </c:pt>
                <c:pt idx="25383">
                  <c:v>-49.04227</c:v>
                </c:pt>
                <c:pt idx="25384">
                  <c:v>-49.05934000000001</c:v>
                </c:pt>
                <c:pt idx="25385">
                  <c:v>-49.07143</c:v>
                </c:pt>
                <c:pt idx="25386">
                  <c:v>-49.08901</c:v>
                </c:pt>
                <c:pt idx="25387">
                  <c:v>-49.08944</c:v>
                </c:pt>
                <c:pt idx="25388">
                  <c:v>-49.10225000000001</c:v>
                </c:pt>
                <c:pt idx="25389">
                  <c:v>-49.11509</c:v>
                </c:pt>
                <c:pt idx="25390">
                  <c:v>-49.10964000000001</c:v>
                </c:pt>
                <c:pt idx="25391">
                  <c:v>-49.10363</c:v>
                </c:pt>
                <c:pt idx="25392">
                  <c:v>-49.11364</c:v>
                </c:pt>
                <c:pt idx="25393">
                  <c:v>-49.10005</c:v>
                </c:pt>
                <c:pt idx="25394">
                  <c:v>-49.1054</c:v>
                </c:pt>
                <c:pt idx="25395">
                  <c:v>-49.11061</c:v>
                </c:pt>
                <c:pt idx="25396">
                  <c:v>-49.13242</c:v>
                </c:pt>
                <c:pt idx="25397">
                  <c:v>-49.14510000000001</c:v>
                </c:pt>
                <c:pt idx="25398">
                  <c:v>-49.16269000000001</c:v>
                </c:pt>
                <c:pt idx="25399">
                  <c:v>-49.18134000000001</c:v>
                </c:pt>
                <c:pt idx="25400">
                  <c:v>-49.18029</c:v>
                </c:pt>
                <c:pt idx="25401">
                  <c:v>-49.20017000000001</c:v>
                </c:pt>
                <c:pt idx="25402">
                  <c:v>-49.19859000000001</c:v>
                </c:pt>
                <c:pt idx="25403">
                  <c:v>-49.22256000000001</c:v>
                </c:pt>
                <c:pt idx="25404">
                  <c:v>-49.23594000000002</c:v>
                </c:pt>
                <c:pt idx="25405">
                  <c:v>-49.23774</c:v>
                </c:pt>
                <c:pt idx="25406">
                  <c:v>-49.24701</c:v>
                </c:pt>
                <c:pt idx="25407">
                  <c:v>-49.2668</c:v>
                </c:pt>
                <c:pt idx="25408">
                  <c:v>-49.28181</c:v>
                </c:pt>
                <c:pt idx="25409">
                  <c:v>-49.302</c:v>
                </c:pt>
                <c:pt idx="25410">
                  <c:v>-49.30497</c:v>
                </c:pt>
                <c:pt idx="25411">
                  <c:v>-49.32997</c:v>
                </c:pt>
                <c:pt idx="25412">
                  <c:v>-49.33004</c:v>
                </c:pt>
                <c:pt idx="25413">
                  <c:v>-49.34909</c:v>
                </c:pt>
                <c:pt idx="25414">
                  <c:v>-49.37505</c:v>
                </c:pt>
                <c:pt idx="25415">
                  <c:v>-49.38887</c:v>
                </c:pt>
                <c:pt idx="25416">
                  <c:v>-49.39275000000001</c:v>
                </c:pt>
                <c:pt idx="25417">
                  <c:v>-49.38635</c:v>
                </c:pt>
                <c:pt idx="25418">
                  <c:v>-49.38878</c:v>
                </c:pt>
                <c:pt idx="25419">
                  <c:v>-49.37948</c:v>
                </c:pt>
                <c:pt idx="25420">
                  <c:v>-49.39080000000001</c:v>
                </c:pt>
                <c:pt idx="25421">
                  <c:v>-49.39354</c:v>
                </c:pt>
                <c:pt idx="25422">
                  <c:v>-49.39060000000001</c:v>
                </c:pt>
                <c:pt idx="25423">
                  <c:v>-49.40223</c:v>
                </c:pt>
                <c:pt idx="25424">
                  <c:v>-49.40092000000001</c:v>
                </c:pt>
                <c:pt idx="25425">
                  <c:v>-49.41025</c:v>
                </c:pt>
                <c:pt idx="25426">
                  <c:v>-49.40945</c:v>
                </c:pt>
                <c:pt idx="25427">
                  <c:v>-49.4153</c:v>
                </c:pt>
                <c:pt idx="25428">
                  <c:v>-49.40027</c:v>
                </c:pt>
                <c:pt idx="25429">
                  <c:v>-49.39981</c:v>
                </c:pt>
                <c:pt idx="25430">
                  <c:v>-49.40491</c:v>
                </c:pt>
                <c:pt idx="25431">
                  <c:v>-49.40708</c:v>
                </c:pt>
                <c:pt idx="25432">
                  <c:v>-49.41195</c:v>
                </c:pt>
                <c:pt idx="25433">
                  <c:v>-49.42892000000001</c:v>
                </c:pt>
                <c:pt idx="25434">
                  <c:v>-49.44358</c:v>
                </c:pt>
                <c:pt idx="25435">
                  <c:v>-49.44288</c:v>
                </c:pt>
                <c:pt idx="25436">
                  <c:v>-49.45</c:v>
                </c:pt>
                <c:pt idx="25437">
                  <c:v>-49.44756</c:v>
                </c:pt>
                <c:pt idx="25438">
                  <c:v>-49.46999</c:v>
                </c:pt>
                <c:pt idx="25439">
                  <c:v>-49.47483</c:v>
                </c:pt>
                <c:pt idx="25440">
                  <c:v>-49.48632000000001</c:v>
                </c:pt>
                <c:pt idx="25441">
                  <c:v>-49.49275000000001</c:v>
                </c:pt>
                <c:pt idx="25442">
                  <c:v>-49.50107</c:v>
                </c:pt>
                <c:pt idx="25443">
                  <c:v>-49.50687</c:v>
                </c:pt>
                <c:pt idx="25444">
                  <c:v>-49.50873000000001</c:v>
                </c:pt>
                <c:pt idx="25445">
                  <c:v>-49.5184</c:v>
                </c:pt>
                <c:pt idx="25446">
                  <c:v>-49.51821</c:v>
                </c:pt>
                <c:pt idx="25447">
                  <c:v>-49.52651000000001</c:v>
                </c:pt>
                <c:pt idx="25448">
                  <c:v>-49.53458000000001</c:v>
                </c:pt>
                <c:pt idx="25449">
                  <c:v>-49.54382</c:v>
                </c:pt>
                <c:pt idx="25450">
                  <c:v>-49.54272</c:v>
                </c:pt>
                <c:pt idx="25451">
                  <c:v>-49.53756000000001</c:v>
                </c:pt>
                <c:pt idx="25452">
                  <c:v>-49.55385</c:v>
                </c:pt>
                <c:pt idx="25453">
                  <c:v>-49.54746</c:v>
                </c:pt>
                <c:pt idx="25454">
                  <c:v>-49.56248</c:v>
                </c:pt>
                <c:pt idx="25455">
                  <c:v>-49.57387</c:v>
                </c:pt>
                <c:pt idx="25456">
                  <c:v>-49.57766</c:v>
                </c:pt>
                <c:pt idx="25457">
                  <c:v>-49.59469</c:v>
                </c:pt>
                <c:pt idx="25458">
                  <c:v>-49.59864</c:v>
                </c:pt>
                <c:pt idx="25459">
                  <c:v>-49.62067000000001</c:v>
                </c:pt>
                <c:pt idx="25460">
                  <c:v>-49.6362</c:v>
                </c:pt>
                <c:pt idx="25461">
                  <c:v>-49.64344000000001</c:v>
                </c:pt>
                <c:pt idx="25462">
                  <c:v>-49.66191000000001</c:v>
                </c:pt>
                <c:pt idx="25463">
                  <c:v>-49.67557000000001</c:v>
                </c:pt>
                <c:pt idx="25464">
                  <c:v>-49.66484000000001</c:v>
                </c:pt>
                <c:pt idx="25465">
                  <c:v>-49.67461</c:v>
                </c:pt>
                <c:pt idx="25466">
                  <c:v>-49.69193000000001</c:v>
                </c:pt>
                <c:pt idx="25467">
                  <c:v>-49.70654000000001</c:v>
                </c:pt>
                <c:pt idx="25468">
                  <c:v>-49.70549000000001</c:v>
                </c:pt>
                <c:pt idx="25469">
                  <c:v>-49.72810000000001</c:v>
                </c:pt>
                <c:pt idx="25470">
                  <c:v>-49.75167</c:v>
                </c:pt>
                <c:pt idx="25471">
                  <c:v>-49.76189</c:v>
                </c:pt>
                <c:pt idx="25472">
                  <c:v>-49.76860000000001</c:v>
                </c:pt>
                <c:pt idx="25473">
                  <c:v>-49.77461</c:v>
                </c:pt>
                <c:pt idx="25474">
                  <c:v>-49.78056</c:v>
                </c:pt>
                <c:pt idx="25475">
                  <c:v>-49.82378000000001</c:v>
                </c:pt>
                <c:pt idx="25476">
                  <c:v>-49.83146</c:v>
                </c:pt>
                <c:pt idx="25477">
                  <c:v>-49.84245</c:v>
                </c:pt>
                <c:pt idx="25478">
                  <c:v>-49.88992</c:v>
                </c:pt>
                <c:pt idx="25479">
                  <c:v>-49.88131</c:v>
                </c:pt>
                <c:pt idx="25480">
                  <c:v>-49.90504</c:v>
                </c:pt>
                <c:pt idx="25481">
                  <c:v>-49.90711</c:v>
                </c:pt>
                <c:pt idx="25482">
                  <c:v>-49.90694000000001</c:v>
                </c:pt>
                <c:pt idx="25483">
                  <c:v>-49.91851000000001</c:v>
                </c:pt>
                <c:pt idx="25484">
                  <c:v>-49.93287</c:v>
                </c:pt>
                <c:pt idx="25485">
                  <c:v>-49.94972000000001</c:v>
                </c:pt>
                <c:pt idx="25486">
                  <c:v>-49.95606</c:v>
                </c:pt>
                <c:pt idx="25487">
                  <c:v>-49.98009</c:v>
                </c:pt>
                <c:pt idx="25488">
                  <c:v>-50.02142000000001</c:v>
                </c:pt>
                <c:pt idx="25489">
                  <c:v>-50.04072</c:v>
                </c:pt>
                <c:pt idx="25490">
                  <c:v>-50.06421</c:v>
                </c:pt>
                <c:pt idx="25491">
                  <c:v>-50.07665</c:v>
                </c:pt>
                <c:pt idx="25492">
                  <c:v>-50.06584</c:v>
                </c:pt>
                <c:pt idx="25493">
                  <c:v>-50.06736</c:v>
                </c:pt>
                <c:pt idx="25494">
                  <c:v>-50.06224</c:v>
                </c:pt>
                <c:pt idx="25495">
                  <c:v>-50.0396</c:v>
                </c:pt>
                <c:pt idx="25496">
                  <c:v>-50.0514</c:v>
                </c:pt>
                <c:pt idx="25497">
                  <c:v>-50.0521</c:v>
                </c:pt>
                <c:pt idx="25498">
                  <c:v>-50.07286000000001</c:v>
                </c:pt>
                <c:pt idx="25499">
                  <c:v>-50.07805000000001</c:v>
                </c:pt>
                <c:pt idx="25500">
                  <c:v>-50.07561000000001</c:v>
                </c:pt>
                <c:pt idx="25501">
                  <c:v>-50.09845000000001</c:v>
                </c:pt>
                <c:pt idx="25502">
                  <c:v>-50.10106</c:v>
                </c:pt>
                <c:pt idx="25503">
                  <c:v>-50.1088</c:v>
                </c:pt>
                <c:pt idx="25504">
                  <c:v>-50.13147</c:v>
                </c:pt>
                <c:pt idx="25505">
                  <c:v>-50.14604000000001</c:v>
                </c:pt>
                <c:pt idx="25506">
                  <c:v>-50.16737000000001</c:v>
                </c:pt>
                <c:pt idx="25507">
                  <c:v>-50.18193</c:v>
                </c:pt>
                <c:pt idx="25508">
                  <c:v>-50.18739</c:v>
                </c:pt>
                <c:pt idx="25509">
                  <c:v>-50.20496</c:v>
                </c:pt>
                <c:pt idx="25510">
                  <c:v>-50.23320000000001</c:v>
                </c:pt>
                <c:pt idx="25511">
                  <c:v>-50.23539000000001</c:v>
                </c:pt>
                <c:pt idx="25512">
                  <c:v>-50.25537000000001</c:v>
                </c:pt>
                <c:pt idx="25513">
                  <c:v>-50.28019000000001</c:v>
                </c:pt>
                <c:pt idx="25514">
                  <c:v>-50.30084</c:v>
                </c:pt>
                <c:pt idx="25515">
                  <c:v>-50.33357</c:v>
                </c:pt>
                <c:pt idx="25516">
                  <c:v>-50.37334000000001</c:v>
                </c:pt>
                <c:pt idx="25517">
                  <c:v>-50.37372000000001</c:v>
                </c:pt>
                <c:pt idx="25518">
                  <c:v>-50.38377</c:v>
                </c:pt>
                <c:pt idx="25519">
                  <c:v>-50.39176</c:v>
                </c:pt>
                <c:pt idx="25520">
                  <c:v>-50.41236</c:v>
                </c:pt>
                <c:pt idx="25521">
                  <c:v>-50.42179</c:v>
                </c:pt>
                <c:pt idx="25522">
                  <c:v>-50.40613000000001</c:v>
                </c:pt>
                <c:pt idx="25523">
                  <c:v>-50.38882</c:v>
                </c:pt>
                <c:pt idx="25524">
                  <c:v>-50.36713</c:v>
                </c:pt>
                <c:pt idx="25525">
                  <c:v>-50.37542000000001</c:v>
                </c:pt>
                <c:pt idx="25526">
                  <c:v>-50.36655000000001</c:v>
                </c:pt>
                <c:pt idx="25527">
                  <c:v>-50.36889</c:v>
                </c:pt>
                <c:pt idx="25528">
                  <c:v>-50.36497</c:v>
                </c:pt>
                <c:pt idx="25529">
                  <c:v>-50.37113</c:v>
                </c:pt>
                <c:pt idx="25530">
                  <c:v>-50.36304000000001</c:v>
                </c:pt>
                <c:pt idx="25531">
                  <c:v>-50.35016</c:v>
                </c:pt>
                <c:pt idx="25532">
                  <c:v>-50.35987999999999</c:v>
                </c:pt>
                <c:pt idx="25533">
                  <c:v>-50.36855000000001</c:v>
                </c:pt>
                <c:pt idx="25534">
                  <c:v>-50.37157</c:v>
                </c:pt>
                <c:pt idx="25535">
                  <c:v>-50.37887</c:v>
                </c:pt>
                <c:pt idx="25536">
                  <c:v>-50.38277</c:v>
                </c:pt>
                <c:pt idx="25537">
                  <c:v>-50.33548</c:v>
                </c:pt>
                <c:pt idx="25538">
                  <c:v>-50.31185999999997</c:v>
                </c:pt>
                <c:pt idx="25539">
                  <c:v>-50.24365</c:v>
                </c:pt>
                <c:pt idx="25540">
                  <c:v>-50.20459</c:v>
                </c:pt>
                <c:pt idx="25541">
                  <c:v>-50.19467</c:v>
                </c:pt>
                <c:pt idx="25542">
                  <c:v>-50.15614</c:v>
                </c:pt>
                <c:pt idx="25543">
                  <c:v>-50.15118</c:v>
                </c:pt>
                <c:pt idx="25544">
                  <c:v>-50.17707</c:v>
                </c:pt>
                <c:pt idx="25545">
                  <c:v>-50.16890000000001</c:v>
                </c:pt>
                <c:pt idx="25546">
                  <c:v>-50.17699000000001</c:v>
                </c:pt>
                <c:pt idx="25547">
                  <c:v>-50.1754</c:v>
                </c:pt>
                <c:pt idx="25548">
                  <c:v>-50.19771000000001</c:v>
                </c:pt>
                <c:pt idx="25549">
                  <c:v>-50.20831000000001</c:v>
                </c:pt>
                <c:pt idx="25550">
                  <c:v>-50.20276000000001</c:v>
                </c:pt>
                <c:pt idx="25551">
                  <c:v>-50.21433000000001</c:v>
                </c:pt>
                <c:pt idx="25552">
                  <c:v>-50.22773000000001</c:v>
                </c:pt>
                <c:pt idx="25553">
                  <c:v>-50.24913000000001</c:v>
                </c:pt>
                <c:pt idx="25554">
                  <c:v>-50.27892000000002</c:v>
                </c:pt>
                <c:pt idx="25555">
                  <c:v>-50.30228</c:v>
                </c:pt>
                <c:pt idx="25556">
                  <c:v>-50.27992000000001</c:v>
                </c:pt>
                <c:pt idx="25557">
                  <c:v>-50.26104</c:v>
                </c:pt>
                <c:pt idx="25558">
                  <c:v>-50.27251000000001</c:v>
                </c:pt>
                <c:pt idx="25559">
                  <c:v>-50.26548000000001</c:v>
                </c:pt>
                <c:pt idx="25560">
                  <c:v>-50.29763000000001</c:v>
                </c:pt>
                <c:pt idx="25561">
                  <c:v>-50.28069</c:v>
                </c:pt>
                <c:pt idx="25562">
                  <c:v>-50.28306000000001</c:v>
                </c:pt>
                <c:pt idx="25563">
                  <c:v>-50.32052</c:v>
                </c:pt>
                <c:pt idx="25564">
                  <c:v>-50.32753</c:v>
                </c:pt>
                <c:pt idx="25565">
                  <c:v>-50.33838</c:v>
                </c:pt>
                <c:pt idx="25566">
                  <c:v>-50.32474000000001</c:v>
                </c:pt>
                <c:pt idx="25567">
                  <c:v>-50.2819</c:v>
                </c:pt>
                <c:pt idx="25568">
                  <c:v>-50.28799</c:v>
                </c:pt>
                <c:pt idx="25569">
                  <c:v>-50.26081000000001</c:v>
                </c:pt>
                <c:pt idx="25570">
                  <c:v>-50.25991000000001</c:v>
                </c:pt>
                <c:pt idx="25571">
                  <c:v>-50.27322</c:v>
                </c:pt>
                <c:pt idx="25572">
                  <c:v>-50.29049000000001</c:v>
                </c:pt>
                <c:pt idx="25573">
                  <c:v>-50.32065</c:v>
                </c:pt>
                <c:pt idx="25574">
                  <c:v>-50.32745</c:v>
                </c:pt>
                <c:pt idx="25575">
                  <c:v>-50.33033000000001</c:v>
                </c:pt>
                <c:pt idx="25576">
                  <c:v>-50.35263</c:v>
                </c:pt>
                <c:pt idx="25577">
                  <c:v>-50.42166</c:v>
                </c:pt>
                <c:pt idx="25578">
                  <c:v>-50.55806</c:v>
                </c:pt>
                <c:pt idx="25579">
                  <c:v>-50.66156</c:v>
                </c:pt>
                <c:pt idx="25580">
                  <c:v>-50.73475000000001</c:v>
                </c:pt>
                <c:pt idx="25581">
                  <c:v>-50.78720000000001</c:v>
                </c:pt>
                <c:pt idx="25582">
                  <c:v>-50.81379</c:v>
                </c:pt>
                <c:pt idx="25583">
                  <c:v>-50.85941</c:v>
                </c:pt>
                <c:pt idx="25584">
                  <c:v>-50.89704</c:v>
                </c:pt>
                <c:pt idx="25585">
                  <c:v>-50.91685</c:v>
                </c:pt>
                <c:pt idx="25586">
                  <c:v>-50.94484</c:v>
                </c:pt>
                <c:pt idx="25587">
                  <c:v>-50.95274000000001</c:v>
                </c:pt>
                <c:pt idx="25588">
                  <c:v>-50.9474</c:v>
                </c:pt>
                <c:pt idx="25589">
                  <c:v>-50.96015000000001</c:v>
                </c:pt>
                <c:pt idx="25590">
                  <c:v>-50.9773</c:v>
                </c:pt>
                <c:pt idx="25591">
                  <c:v>-50.99027</c:v>
                </c:pt>
                <c:pt idx="25592">
                  <c:v>-50.9837</c:v>
                </c:pt>
                <c:pt idx="25593">
                  <c:v>-50.96754</c:v>
                </c:pt>
                <c:pt idx="25594">
                  <c:v>-50.96445</c:v>
                </c:pt>
                <c:pt idx="25595">
                  <c:v>-50.9453</c:v>
                </c:pt>
                <c:pt idx="25596">
                  <c:v>-50.93435</c:v>
                </c:pt>
                <c:pt idx="25597">
                  <c:v>-50.93105</c:v>
                </c:pt>
                <c:pt idx="25598">
                  <c:v>-50.92534000000001</c:v>
                </c:pt>
                <c:pt idx="25599">
                  <c:v>-50.91859</c:v>
                </c:pt>
                <c:pt idx="25600">
                  <c:v>-50.92154</c:v>
                </c:pt>
                <c:pt idx="25601">
                  <c:v>-50.91555</c:v>
                </c:pt>
                <c:pt idx="25602">
                  <c:v>-50.90409</c:v>
                </c:pt>
                <c:pt idx="25603">
                  <c:v>-50.91074</c:v>
                </c:pt>
                <c:pt idx="25604">
                  <c:v>-50.89634</c:v>
                </c:pt>
                <c:pt idx="25605">
                  <c:v>-50.8706</c:v>
                </c:pt>
                <c:pt idx="25606">
                  <c:v>-50.85068999999999</c:v>
                </c:pt>
                <c:pt idx="25607">
                  <c:v>-50.83829</c:v>
                </c:pt>
                <c:pt idx="25608">
                  <c:v>-50.82081</c:v>
                </c:pt>
                <c:pt idx="25609">
                  <c:v>-50.76634000000001</c:v>
                </c:pt>
                <c:pt idx="25610">
                  <c:v>-50.72234000000001</c:v>
                </c:pt>
                <c:pt idx="25611">
                  <c:v>-50.70365</c:v>
                </c:pt>
                <c:pt idx="25612">
                  <c:v>-50.66540000000001</c:v>
                </c:pt>
                <c:pt idx="25613">
                  <c:v>-50.59780000000001</c:v>
                </c:pt>
                <c:pt idx="25614">
                  <c:v>-50.55666</c:v>
                </c:pt>
                <c:pt idx="25615">
                  <c:v>-50.53977000000001</c:v>
                </c:pt>
                <c:pt idx="25616">
                  <c:v>-50.61481</c:v>
                </c:pt>
                <c:pt idx="25617">
                  <c:v>-50.63643000000001</c:v>
                </c:pt>
                <c:pt idx="25618">
                  <c:v>-50.66693000000001</c:v>
                </c:pt>
                <c:pt idx="25619">
                  <c:v>-50.73479000000001</c:v>
                </c:pt>
                <c:pt idx="25620">
                  <c:v>-50.81377</c:v>
                </c:pt>
                <c:pt idx="25621">
                  <c:v>-50.89842</c:v>
                </c:pt>
                <c:pt idx="25622">
                  <c:v>-50.99614000000001</c:v>
                </c:pt>
                <c:pt idx="25623">
                  <c:v>-51.09503000000001</c:v>
                </c:pt>
                <c:pt idx="25624">
                  <c:v>-51.1419</c:v>
                </c:pt>
                <c:pt idx="25625">
                  <c:v>-51.17258000000001</c:v>
                </c:pt>
                <c:pt idx="25626">
                  <c:v>-51.19552000000001</c:v>
                </c:pt>
                <c:pt idx="25627">
                  <c:v>-51.21322</c:v>
                </c:pt>
                <c:pt idx="25628">
                  <c:v>-51.23457000000001</c:v>
                </c:pt>
                <c:pt idx="25629">
                  <c:v>-51.23064</c:v>
                </c:pt>
                <c:pt idx="25630">
                  <c:v>-51.2148</c:v>
                </c:pt>
                <c:pt idx="25631">
                  <c:v>-51.25545</c:v>
                </c:pt>
                <c:pt idx="25632">
                  <c:v>-51.22768000000001</c:v>
                </c:pt>
                <c:pt idx="25633">
                  <c:v>-51.20288</c:v>
                </c:pt>
                <c:pt idx="25634">
                  <c:v>-51.23896000000001</c:v>
                </c:pt>
                <c:pt idx="25635">
                  <c:v>-51.22187</c:v>
                </c:pt>
                <c:pt idx="25636">
                  <c:v>-51.18530000000001</c:v>
                </c:pt>
                <c:pt idx="25637">
                  <c:v>-51.18272</c:v>
                </c:pt>
                <c:pt idx="25638">
                  <c:v>-51.18856</c:v>
                </c:pt>
                <c:pt idx="25639">
                  <c:v>-51.17853000000001</c:v>
                </c:pt>
                <c:pt idx="25640">
                  <c:v>-51.14208</c:v>
                </c:pt>
                <c:pt idx="25641">
                  <c:v>-51.12533000000001</c:v>
                </c:pt>
                <c:pt idx="25642">
                  <c:v>-51.1664</c:v>
                </c:pt>
                <c:pt idx="25643">
                  <c:v>-51.20321000000001</c:v>
                </c:pt>
                <c:pt idx="25644">
                  <c:v>-51.20007000000001</c:v>
                </c:pt>
                <c:pt idx="25645">
                  <c:v>-51.22188000000001</c:v>
                </c:pt>
                <c:pt idx="25646">
                  <c:v>-51.24067</c:v>
                </c:pt>
                <c:pt idx="25647">
                  <c:v>-51.26949000000001</c:v>
                </c:pt>
                <c:pt idx="25648">
                  <c:v>-51.27844</c:v>
                </c:pt>
                <c:pt idx="25649">
                  <c:v>-51.28214000000001</c:v>
                </c:pt>
                <c:pt idx="25650">
                  <c:v>-51.27605000000001</c:v>
                </c:pt>
                <c:pt idx="25651">
                  <c:v>-51.27209000000001</c:v>
                </c:pt>
                <c:pt idx="25652">
                  <c:v>-51.25262</c:v>
                </c:pt>
                <c:pt idx="25653">
                  <c:v>-51.22548000000001</c:v>
                </c:pt>
                <c:pt idx="25654">
                  <c:v>-51.18553000000001</c:v>
                </c:pt>
                <c:pt idx="25655">
                  <c:v>-51.17061</c:v>
                </c:pt>
                <c:pt idx="25656">
                  <c:v>-51.15929</c:v>
                </c:pt>
                <c:pt idx="25657">
                  <c:v>-51.16436</c:v>
                </c:pt>
                <c:pt idx="25658">
                  <c:v>-51.14726</c:v>
                </c:pt>
                <c:pt idx="25659">
                  <c:v>-51.14086</c:v>
                </c:pt>
                <c:pt idx="25660">
                  <c:v>-51.14228</c:v>
                </c:pt>
                <c:pt idx="25661">
                  <c:v>-51.13591000000001</c:v>
                </c:pt>
                <c:pt idx="25662">
                  <c:v>-51.13361000000001</c:v>
                </c:pt>
                <c:pt idx="25663">
                  <c:v>-51.10577000000001</c:v>
                </c:pt>
                <c:pt idx="25664">
                  <c:v>-51.08753</c:v>
                </c:pt>
                <c:pt idx="25665">
                  <c:v>-51.06786</c:v>
                </c:pt>
                <c:pt idx="25666">
                  <c:v>-51.06016</c:v>
                </c:pt>
                <c:pt idx="25667">
                  <c:v>-51.06606</c:v>
                </c:pt>
                <c:pt idx="25668">
                  <c:v>-51.07094</c:v>
                </c:pt>
                <c:pt idx="25669">
                  <c:v>-51.04188</c:v>
                </c:pt>
                <c:pt idx="25670">
                  <c:v>-51.03119</c:v>
                </c:pt>
                <c:pt idx="25671">
                  <c:v>-51.0019</c:v>
                </c:pt>
                <c:pt idx="25672">
                  <c:v>-50.97488</c:v>
                </c:pt>
                <c:pt idx="25673">
                  <c:v>-50.96053000000001</c:v>
                </c:pt>
                <c:pt idx="25674">
                  <c:v>-50.93649</c:v>
                </c:pt>
                <c:pt idx="25675">
                  <c:v>-50.91666</c:v>
                </c:pt>
                <c:pt idx="25676">
                  <c:v>-50.92118</c:v>
                </c:pt>
                <c:pt idx="25677">
                  <c:v>-50.90601</c:v>
                </c:pt>
                <c:pt idx="25678">
                  <c:v>-50.90665</c:v>
                </c:pt>
                <c:pt idx="25679">
                  <c:v>-50.88567</c:v>
                </c:pt>
                <c:pt idx="25680">
                  <c:v>-50.83784</c:v>
                </c:pt>
                <c:pt idx="25681">
                  <c:v>-50.80553000000001</c:v>
                </c:pt>
                <c:pt idx="25682">
                  <c:v>-50.79171000000001</c:v>
                </c:pt>
                <c:pt idx="25683">
                  <c:v>-50.7852</c:v>
                </c:pt>
                <c:pt idx="25684">
                  <c:v>-50.7807</c:v>
                </c:pt>
                <c:pt idx="25685">
                  <c:v>-50.78583000000001</c:v>
                </c:pt>
                <c:pt idx="25686">
                  <c:v>-50.78948</c:v>
                </c:pt>
                <c:pt idx="25687">
                  <c:v>-50.78672</c:v>
                </c:pt>
                <c:pt idx="25688">
                  <c:v>-50.78665</c:v>
                </c:pt>
                <c:pt idx="25689">
                  <c:v>-50.75676</c:v>
                </c:pt>
                <c:pt idx="25690">
                  <c:v>-50.74741</c:v>
                </c:pt>
                <c:pt idx="25691">
                  <c:v>-50.73672000000001</c:v>
                </c:pt>
                <c:pt idx="25692">
                  <c:v>-50.74659000000001</c:v>
                </c:pt>
                <c:pt idx="25693">
                  <c:v>-50.73071000000001</c:v>
                </c:pt>
                <c:pt idx="25694">
                  <c:v>-50.70665</c:v>
                </c:pt>
                <c:pt idx="25695">
                  <c:v>-50.69831000000003</c:v>
                </c:pt>
                <c:pt idx="25696">
                  <c:v>-50.69694000000001</c:v>
                </c:pt>
                <c:pt idx="25697">
                  <c:v>-50.68891000000001</c:v>
                </c:pt>
                <c:pt idx="25698">
                  <c:v>-50.70351000000001</c:v>
                </c:pt>
                <c:pt idx="25699">
                  <c:v>-50.69043000000001</c:v>
                </c:pt>
                <c:pt idx="25700">
                  <c:v>-50.64821000000001</c:v>
                </c:pt>
                <c:pt idx="25701">
                  <c:v>-50.65947</c:v>
                </c:pt>
                <c:pt idx="25702">
                  <c:v>-50.65438</c:v>
                </c:pt>
                <c:pt idx="25703">
                  <c:v>-50.62664</c:v>
                </c:pt>
                <c:pt idx="25704">
                  <c:v>-50.6068</c:v>
                </c:pt>
                <c:pt idx="25705">
                  <c:v>-50.58635</c:v>
                </c:pt>
                <c:pt idx="25706">
                  <c:v>-50.58324</c:v>
                </c:pt>
                <c:pt idx="25707">
                  <c:v>-50.58846</c:v>
                </c:pt>
                <c:pt idx="25708">
                  <c:v>-50.58018000000001</c:v>
                </c:pt>
                <c:pt idx="25709">
                  <c:v>-50.59168</c:v>
                </c:pt>
                <c:pt idx="25710">
                  <c:v>-50.60556000000001</c:v>
                </c:pt>
                <c:pt idx="25711">
                  <c:v>-50.61816</c:v>
                </c:pt>
                <c:pt idx="25712">
                  <c:v>-50.60258</c:v>
                </c:pt>
                <c:pt idx="25713">
                  <c:v>-50.5824</c:v>
                </c:pt>
                <c:pt idx="25714">
                  <c:v>-50.56545000000001</c:v>
                </c:pt>
                <c:pt idx="25715">
                  <c:v>-50.54047</c:v>
                </c:pt>
                <c:pt idx="25716">
                  <c:v>-50.53686</c:v>
                </c:pt>
                <c:pt idx="25717">
                  <c:v>-50.52087</c:v>
                </c:pt>
                <c:pt idx="25718">
                  <c:v>-50.51483</c:v>
                </c:pt>
                <c:pt idx="25719">
                  <c:v>-50.49908000000001</c:v>
                </c:pt>
                <c:pt idx="25720">
                  <c:v>-50.49460000000001</c:v>
                </c:pt>
                <c:pt idx="25721">
                  <c:v>-50.4877</c:v>
                </c:pt>
                <c:pt idx="25722">
                  <c:v>-50.48638</c:v>
                </c:pt>
                <c:pt idx="25723">
                  <c:v>-50.49494</c:v>
                </c:pt>
                <c:pt idx="25724">
                  <c:v>-50.49757</c:v>
                </c:pt>
                <c:pt idx="25725">
                  <c:v>-50.50654</c:v>
                </c:pt>
                <c:pt idx="25726">
                  <c:v>-50.50876</c:v>
                </c:pt>
                <c:pt idx="25727">
                  <c:v>-50.51574</c:v>
                </c:pt>
                <c:pt idx="25728">
                  <c:v>-50.52381000000001</c:v>
                </c:pt>
                <c:pt idx="25729">
                  <c:v>-50.52845000000001</c:v>
                </c:pt>
                <c:pt idx="25730">
                  <c:v>-50.52816000000001</c:v>
                </c:pt>
                <c:pt idx="25731">
                  <c:v>-50.5371</c:v>
                </c:pt>
                <c:pt idx="25732">
                  <c:v>-50.54205</c:v>
                </c:pt>
                <c:pt idx="25733">
                  <c:v>-50.55352000000001</c:v>
                </c:pt>
                <c:pt idx="25734">
                  <c:v>-50.54177</c:v>
                </c:pt>
                <c:pt idx="25735">
                  <c:v>-50.51543</c:v>
                </c:pt>
                <c:pt idx="25736">
                  <c:v>-50.50984</c:v>
                </c:pt>
                <c:pt idx="25737">
                  <c:v>-50.49511000000001</c:v>
                </c:pt>
                <c:pt idx="25738">
                  <c:v>-50.49370000000001</c:v>
                </c:pt>
                <c:pt idx="25739">
                  <c:v>-50.50956</c:v>
                </c:pt>
                <c:pt idx="25740">
                  <c:v>-50.50891000000001</c:v>
                </c:pt>
                <c:pt idx="25741">
                  <c:v>-50.52039000000001</c:v>
                </c:pt>
                <c:pt idx="25742">
                  <c:v>-50.52564</c:v>
                </c:pt>
                <c:pt idx="25743">
                  <c:v>-50.54287</c:v>
                </c:pt>
                <c:pt idx="25744">
                  <c:v>-50.56026</c:v>
                </c:pt>
                <c:pt idx="25745">
                  <c:v>-50.57762</c:v>
                </c:pt>
                <c:pt idx="25746">
                  <c:v>-50.61250000000001</c:v>
                </c:pt>
                <c:pt idx="25747">
                  <c:v>-50.63550000000001</c:v>
                </c:pt>
                <c:pt idx="25748">
                  <c:v>-50.63641000000001</c:v>
                </c:pt>
                <c:pt idx="25749">
                  <c:v>-50.64239000000001</c:v>
                </c:pt>
                <c:pt idx="25750">
                  <c:v>-50.67642</c:v>
                </c:pt>
                <c:pt idx="25751">
                  <c:v>-50.71394</c:v>
                </c:pt>
                <c:pt idx="25752">
                  <c:v>-50.72759000000001</c:v>
                </c:pt>
                <c:pt idx="25753">
                  <c:v>-50.75663</c:v>
                </c:pt>
                <c:pt idx="25754">
                  <c:v>-50.74457</c:v>
                </c:pt>
                <c:pt idx="25755">
                  <c:v>-50.74607</c:v>
                </c:pt>
                <c:pt idx="25756">
                  <c:v>-50.73458</c:v>
                </c:pt>
                <c:pt idx="25757">
                  <c:v>-50.69616000000001</c:v>
                </c:pt>
                <c:pt idx="25758">
                  <c:v>-50.69209000000001</c:v>
                </c:pt>
                <c:pt idx="25759">
                  <c:v>-50.67826</c:v>
                </c:pt>
                <c:pt idx="25760">
                  <c:v>-50.67230000000001</c:v>
                </c:pt>
                <c:pt idx="25761">
                  <c:v>-50.64251000000001</c:v>
                </c:pt>
                <c:pt idx="25762">
                  <c:v>-50.68493</c:v>
                </c:pt>
                <c:pt idx="25763">
                  <c:v>-50.72631000000001</c:v>
                </c:pt>
                <c:pt idx="25764">
                  <c:v>-50.72781000000001</c:v>
                </c:pt>
                <c:pt idx="25765">
                  <c:v>-50.72908</c:v>
                </c:pt>
                <c:pt idx="25766">
                  <c:v>-50.76427</c:v>
                </c:pt>
                <c:pt idx="25767">
                  <c:v>-50.79895000000001</c:v>
                </c:pt>
                <c:pt idx="25768">
                  <c:v>-50.82076</c:v>
                </c:pt>
                <c:pt idx="25769">
                  <c:v>-50.85498</c:v>
                </c:pt>
                <c:pt idx="25770">
                  <c:v>-50.88977</c:v>
                </c:pt>
                <c:pt idx="25771">
                  <c:v>-50.91622</c:v>
                </c:pt>
                <c:pt idx="25772">
                  <c:v>-50.95958</c:v>
                </c:pt>
                <c:pt idx="25773">
                  <c:v>-50.94976</c:v>
                </c:pt>
                <c:pt idx="25774">
                  <c:v>-50.95838000000001</c:v>
                </c:pt>
                <c:pt idx="25775">
                  <c:v>-50.97377</c:v>
                </c:pt>
                <c:pt idx="25776">
                  <c:v>-50.95958</c:v>
                </c:pt>
                <c:pt idx="25777">
                  <c:v>-50.89392</c:v>
                </c:pt>
                <c:pt idx="25778">
                  <c:v>-50.84168999999999</c:v>
                </c:pt>
                <c:pt idx="25779">
                  <c:v>-50.79200000000001</c:v>
                </c:pt>
                <c:pt idx="25780">
                  <c:v>-50.73459000000001</c:v>
                </c:pt>
                <c:pt idx="25781">
                  <c:v>-50.67570000000001</c:v>
                </c:pt>
                <c:pt idx="25782">
                  <c:v>-50.60749</c:v>
                </c:pt>
                <c:pt idx="25783">
                  <c:v>-50.56366000000001</c:v>
                </c:pt>
                <c:pt idx="25784">
                  <c:v>-50.53512000000001</c:v>
                </c:pt>
                <c:pt idx="25785">
                  <c:v>-50.50291000000001</c:v>
                </c:pt>
                <c:pt idx="25786">
                  <c:v>-50.48511000000001</c:v>
                </c:pt>
                <c:pt idx="25787">
                  <c:v>-50.4528</c:v>
                </c:pt>
                <c:pt idx="25788">
                  <c:v>-50.45041</c:v>
                </c:pt>
                <c:pt idx="25789">
                  <c:v>-50.43854</c:v>
                </c:pt>
                <c:pt idx="25790">
                  <c:v>-50.4342</c:v>
                </c:pt>
                <c:pt idx="25791">
                  <c:v>-50.45787999999997</c:v>
                </c:pt>
                <c:pt idx="25792">
                  <c:v>-50.47421</c:v>
                </c:pt>
                <c:pt idx="25793">
                  <c:v>-50.46919000000001</c:v>
                </c:pt>
                <c:pt idx="25794">
                  <c:v>-50.45639</c:v>
                </c:pt>
                <c:pt idx="25795">
                  <c:v>-50.43531000000001</c:v>
                </c:pt>
                <c:pt idx="25796">
                  <c:v>-50.41175</c:v>
                </c:pt>
                <c:pt idx="25797">
                  <c:v>-50.39363</c:v>
                </c:pt>
                <c:pt idx="25798">
                  <c:v>-50.39254000000001</c:v>
                </c:pt>
                <c:pt idx="25799">
                  <c:v>-50.37685</c:v>
                </c:pt>
                <c:pt idx="25800">
                  <c:v>-50.40788999999999</c:v>
                </c:pt>
                <c:pt idx="25801">
                  <c:v>-50.40505</c:v>
                </c:pt>
                <c:pt idx="25802">
                  <c:v>-50.42263000000001</c:v>
                </c:pt>
                <c:pt idx="25803">
                  <c:v>-50.44424</c:v>
                </c:pt>
                <c:pt idx="25804">
                  <c:v>-50.46089</c:v>
                </c:pt>
                <c:pt idx="25805">
                  <c:v>-50.47399</c:v>
                </c:pt>
                <c:pt idx="25806">
                  <c:v>-50.48418</c:v>
                </c:pt>
                <c:pt idx="25807">
                  <c:v>-50.49242</c:v>
                </c:pt>
                <c:pt idx="25808">
                  <c:v>-50.49673000000001</c:v>
                </c:pt>
                <c:pt idx="25809">
                  <c:v>-50.51023</c:v>
                </c:pt>
                <c:pt idx="25810">
                  <c:v>-50.51035</c:v>
                </c:pt>
                <c:pt idx="25811">
                  <c:v>-50.51653</c:v>
                </c:pt>
                <c:pt idx="25812">
                  <c:v>-50.52328</c:v>
                </c:pt>
                <c:pt idx="25813">
                  <c:v>-50.54043</c:v>
                </c:pt>
                <c:pt idx="25814">
                  <c:v>-50.54393</c:v>
                </c:pt>
                <c:pt idx="25815">
                  <c:v>-50.55655</c:v>
                </c:pt>
                <c:pt idx="25816">
                  <c:v>-50.57993000000001</c:v>
                </c:pt>
                <c:pt idx="25817">
                  <c:v>-50.60495</c:v>
                </c:pt>
                <c:pt idx="25818">
                  <c:v>-50.61645</c:v>
                </c:pt>
                <c:pt idx="25819">
                  <c:v>-50.63792</c:v>
                </c:pt>
                <c:pt idx="25820">
                  <c:v>-50.65194</c:v>
                </c:pt>
                <c:pt idx="25821">
                  <c:v>-50.67377000000001</c:v>
                </c:pt>
                <c:pt idx="25822">
                  <c:v>-50.70052000000001</c:v>
                </c:pt>
                <c:pt idx="25823">
                  <c:v>-50.72263000000001</c:v>
                </c:pt>
                <c:pt idx="25824">
                  <c:v>-50.73106000000001</c:v>
                </c:pt>
                <c:pt idx="25825">
                  <c:v>-50.76928</c:v>
                </c:pt>
                <c:pt idx="25826">
                  <c:v>-50.78748</c:v>
                </c:pt>
                <c:pt idx="25827">
                  <c:v>-50.78711000000001</c:v>
                </c:pt>
                <c:pt idx="25828">
                  <c:v>-50.81611</c:v>
                </c:pt>
                <c:pt idx="25829">
                  <c:v>-50.85133</c:v>
                </c:pt>
                <c:pt idx="25830">
                  <c:v>-50.86133</c:v>
                </c:pt>
                <c:pt idx="25831">
                  <c:v>-50.84652000000001</c:v>
                </c:pt>
                <c:pt idx="25832">
                  <c:v>-50.84746</c:v>
                </c:pt>
                <c:pt idx="25833">
                  <c:v>-50.87631000000001</c:v>
                </c:pt>
                <c:pt idx="25834">
                  <c:v>-50.9143</c:v>
                </c:pt>
                <c:pt idx="25835">
                  <c:v>-50.93312</c:v>
                </c:pt>
                <c:pt idx="25836">
                  <c:v>-50.92277000000001</c:v>
                </c:pt>
                <c:pt idx="25837">
                  <c:v>-50.94843</c:v>
                </c:pt>
                <c:pt idx="25838">
                  <c:v>-50.93244</c:v>
                </c:pt>
                <c:pt idx="25839">
                  <c:v>-50.92449</c:v>
                </c:pt>
                <c:pt idx="25840">
                  <c:v>-50.92114</c:v>
                </c:pt>
                <c:pt idx="25841">
                  <c:v>-50.93313000000001</c:v>
                </c:pt>
                <c:pt idx="25842">
                  <c:v>-50.87143</c:v>
                </c:pt>
                <c:pt idx="25843">
                  <c:v>-50.85432</c:v>
                </c:pt>
                <c:pt idx="25844">
                  <c:v>-50.84349</c:v>
                </c:pt>
                <c:pt idx="25845">
                  <c:v>-50.83014</c:v>
                </c:pt>
                <c:pt idx="25846">
                  <c:v>-50.83256</c:v>
                </c:pt>
                <c:pt idx="25847">
                  <c:v>-50.82133</c:v>
                </c:pt>
                <c:pt idx="25848">
                  <c:v>-50.83627</c:v>
                </c:pt>
                <c:pt idx="25849">
                  <c:v>-50.83873000000001</c:v>
                </c:pt>
                <c:pt idx="25850">
                  <c:v>-50.83620000000001</c:v>
                </c:pt>
                <c:pt idx="25851">
                  <c:v>-50.83688</c:v>
                </c:pt>
                <c:pt idx="25852">
                  <c:v>-50.84426</c:v>
                </c:pt>
                <c:pt idx="25853">
                  <c:v>-50.8438</c:v>
                </c:pt>
                <c:pt idx="25854">
                  <c:v>-50.84926</c:v>
                </c:pt>
                <c:pt idx="25855">
                  <c:v>-50.85495</c:v>
                </c:pt>
                <c:pt idx="25856">
                  <c:v>-50.86925</c:v>
                </c:pt>
                <c:pt idx="25857">
                  <c:v>-50.8824</c:v>
                </c:pt>
                <c:pt idx="25858">
                  <c:v>-50.88096</c:v>
                </c:pt>
                <c:pt idx="25859">
                  <c:v>-50.88292000000001</c:v>
                </c:pt>
                <c:pt idx="25860">
                  <c:v>-50.8736</c:v>
                </c:pt>
                <c:pt idx="25861">
                  <c:v>-50.8742</c:v>
                </c:pt>
                <c:pt idx="25862">
                  <c:v>-50.87473</c:v>
                </c:pt>
                <c:pt idx="25863">
                  <c:v>-50.86569</c:v>
                </c:pt>
                <c:pt idx="25864">
                  <c:v>-50.8709</c:v>
                </c:pt>
                <c:pt idx="25865">
                  <c:v>-50.88655</c:v>
                </c:pt>
                <c:pt idx="25866">
                  <c:v>-50.89434</c:v>
                </c:pt>
                <c:pt idx="25867">
                  <c:v>-50.90925</c:v>
                </c:pt>
                <c:pt idx="25868">
                  <c:v>-50.92210000000001</c:v>
                </c:pt>
                <c:pt idx="25869">
                  <c:v>-50.92627</c:v>
                </c:pt>
                <c:pt idx="25870">
                  <c:v>-50.93475</c:v>
                </c:pt>
                <c:pt idx="25871">
                  <c:v>-50.95147999999999</c:v>
                </c:pt>
                <c:pt idx="25872">
                  <c:v>-50.95272000000001</c:v>
                </c:pt>
                <c:pt idx="25873">
                  <c:v>-50.95193</c:v>
                </c:pt>
                <c:pt idx="25874">
                  <c:v>-50.95502</c:v>
                </c:pt>
                <c:pt idx="25875">
                  <c:v>-50.94955</c:v>
                </c:pt>
                <c:pt idx="25876">
                  <c:v>-50.9515</c:v>
                </c:pt>
                <c:pt idx="25877">
                  <c:v>-50.95134</c:v>
                </c:pt>
                <c:pt idx="25878">
                  <c:v>-50.97705</c:v>
                </c:pt>
                <c:pt idx="25879">
                  <c:v>-50.99913000000001</c:v>
                </c:pt>
                <c:pt idx="25880">
                  <c:v>-51.01336000000001</c:v>
                </c:pt>
                <c:pt idx="25881">
                  <c:v>-51.02532000000001</c:v>
                </c:pt>
                <c:pt idx="25882">
                  <c:v>-51.03216000000001</c:v>
                </c:pt>
                <c:pt idx="25883">
                  <c:v>-51.03182</c:v>
                </c:pt>
                <c:pt idx="25884">
                  <c:v>-51.03212000000001</c:v>
                </c:pt>
                <c:pt idx="25885">
                  <c:v>-51.02833000000001</c:v>
                </c:pt>
                <c:pt idx="25886">
                  <c:v>-51.027</c:v>
                </c:pt>
                <c:pt idx="25887">
                  <c:v>-51.01880000000001</c:v>
                </c:pt>
                <c:pt idx="25888">
                  <c:v>-51.02167</c:v>
                </c:pt>
                <c:pt idx="25889">
                  <c:v>-51.0319</c:v>
                </c:pt>
                <c:pt idx="25890">
                  <c:v>-51.04015000000001</c:v>
                </c:pt>
                <c:pt idx="25891">
                  <c:v>-51.0431</c:v>
                </c:pt>
                <c:pt idx="25892">
                  <c:v>-51.05158</c:v>
                </c:pt>
                <c:pt idx="25893">
                  <c:v>-51.06230000000001</c:v>
                </c:pt>
                <c:pt idx="25894">
                  <c:v>-51.07458</c:v>
                </c:pt>
                <c:pt idx="25895">
                  <c:v>-51.07353000000001</c:v>
                </c:pt>
                <c:pt idx="25896">
                  <c:v>-51.0573</c:v>
                </c:pt>
                <c:pt idx="25897">
                  <c:v>-51.07165</c:v>
                </c:pt>
                <c:pt idx="25898">
                  <c:v>-51.06172</c:v>
                </c:pt>
                <c:pt idx="25899">
                  <c:v>-51.04413</c:v>
                </c:pt>
                <c:pt idx="25900">
                  <c:v>-51.01764</c:v>
                </c:pt>
                <c:pt idx="25901">
                  <c:v>-50.993</c:v>
                </c:pt>
                <c:pt idx="25902">
                  <c:v>-51.0349</c:v>
                </c:pt>
                <c:pt idx="25903">
                  <c:v>-51.05195</c:v>
                </c:pt>
                <c:pt idx="25904">
                  <c:v>-51.04040000000001</c:v>
                </c:pt>
                <c:pt idx="25905">
                  <c:v>-51.04136</c:v>
                </c:pt>
                <c:pt idx="25906">
                  <c:v>-51.026</c:v>
                </c:pt>
                <c:pt idx="25907">
                  <c:v>-51.02352000000001</c:v>
                </c:pt>
                <c:pt idx="25908">
                  <c:v>-51.00375000000001</c:v>
                </c:pt>
                <c:pt idx="25909">
                  <c:v>-50.98219</c:v>
                </c:pt>
                <c:pt idx="25910">
                  <c:v>-50.95809</c:v>
                </c:pt>
                <c:pt idx="25911">
                  <c:v>-50.92366000000001</c:v>
                </c:pt>
                <c:pt idx="25912">
                  <c:v>-50.92653000000001</c:v>
                </c:pt>
                <c:pt idx="25913">
                  <c:v>-50.91667</c:v>
                </c:pt>
                <c:pt idx="25914">
                  <c:v>-50.89524</c:v>
                </c:pt>
                <c:pt idx="25915">
                  <c:v>-50.8852</c:v>
                </c:pt>
                <c:pt idx="25916">
                  <c:v>-50.88368999999999</c:v>
                </c:pt>
                <c:pt idx="25917">
                  <c:v>-50.88939</c:v>
                </c:pt>
                <c:pt idx="25918">
                  <c:v>-50.89177</c:v>
                </c:pt>
                <c:pt idx="25919">
                  <c:v>-50.88601</c:v>
                </c:pt>
                <c:pt idx="25920">
                  <c:v>-50.95368999999999</c:v>
                </c:pt>
                <c:pt idx="25921">
                  <c:v>-51.07299000000001</c:v>
                </c:pt>
                <c:pt idx="25922">
                  <c:v>-51.16762000000001</c:v>
                </c:pt>
                <c:pt idx="25923">
                  <c:v>-51.23368</c:v>
                </c:pt>
                <c:pt idx="25924">
                  <c:v>-51.23271000000001</c:v>
                </c:pt>
                <c:pt idx="25925">
                  <c:v>-51.18679</c:v>
                </c:pt>
                <c:pt idx="25926">
                  <c:v>-51.19010000000001</c:v>
                </c:pt>
                <c:pt idx="25927">
                  <c:v>-51.18380000000001</c:v>
                </c:pt>
                <c:pt idx="25928">
                  <c:v>-51.15850000000001</c:v>
                </c:pt>
                <c:pt idx="25929">
                  <c:v>-51.13558000000001</c:v>
                </c:pt>
                <c:pt idx="25930">
                  <c:v>-51.14901000000001</c:v>
                </c:pt>
                <c:pt idx="25931">
                  <c:v>-51.14389</c:v>
                </c:pt>
                <c:pt idx="25932">
                  <c:v>-51.17559000000001</c:v>
                </c:pt>
                <c:pt idx="25933">
                  <c:v>-51.16148</c:v>
                </c:pt>
                <c:pt idx="25934">
                  <c:v>-51.15917</c:v>
                </c:pt>
                <c:pt idx="25935">
                  <c:v>-51.15278</c:v>
                </c:pt>
                <c:pt idx="25936">
                  <c:v>-51.11594</c:v>
                </c:pt>
                <c:pt idx="25937">
                  <c:v>-51.11195</c:v>
                </c:pt>
                <c:pt idx="25938">
                  <c:v>-51.11245</c:v>
                </c:pt>
                <c:pt idx="25939">
                  <c:v>-51.12046</c:v>
                </c:pt>
                <c:pt idx="25940">
                  <c:v>-51.12678000000001</c:v>
                </c:pt>
                <c:pt idx="25941">
                  <c:v>-51.13729</c:v>
                </c:pt>
                <c:pt idx="25942">
                  <c:v>-51.13137000000001</c:v>
                </c:pt>
                <c:pt idx="25943">
                  <c:v>-51.12664</c:v>
                </c:pt>
                <c:pt idx="25944">
                  <c:v>-51.13064</c:v>
                </c:pt>
                <c:pt idx="25945">
                  <c:v>-51.12608</c:v>
                </c:pt>
                <c:pt idx="25946">
                  <c:v>-51.06952000000001</c:v>
                </c:pt>
                <c:pt idx="25947">
                  <c:v>-51.02909000000001</c:v>
                </c:pt>
                <c:pt idx="25948">
                  <c:v>-51.02829000000001</c:v>
                </c:pt>
                <c:pt idx="25949">
                  <c:v>-51.05494</c:v>
                </c:pt>
                <c:pt idx="25950">
                  <c:v>-51.04831000000001</c:v>
                </c:pt>
                <c:pt idx="25951">
                  <c:v>-51.05187999999999</c:v>
                </c:pt>
                <c:pt idx="25952">
                  <c:v>-51.05559</c:v>
                </c:pt>
                <c:pt idx="25953">
                  <c:v>-51.11895000000001</c:v>
                </c:pt>
                <c:pt idx="25954">
                  <c:v>-51.14904000000001</c:v>
                </c:pt>
                <c:pt idx="25955">
                  <c:v>-51.16800000000001</c:v>
                </c:pt>
                <c:pt idx="25956">
                  <c:v>-51.17921000000001</c:v>
                </c:pt>
                <c:pt idx="25957">
                  <c:v>-51.20618</c:v>
                </c:pt>
                <c:pt idx="25958">
                  <c:v>-51.2312</c:v>
                </c:pt>
                <c:pt idx="25959">
                  <c:v>-51.25932</c:v>
                </c:pt>
                <c:pt idx="25960">
                  <c:v>-51.28318</c:v>
                </c:pt>
                <c:pt idx="25961">
                  <c:v>-51.28691000000001</c:v>
                </c:pt>
                <c:pt idx="25962">
                  <c:v>-51.30281</c:v>
                </c:pt>
                <c:pt idx="25963">
                  <c:v>-51.29387000000001</c:v>
                </c:pt>
                <c:pt idx="25964">
                  <c:v>-51.28142</c:v>
                </c:pt>
                <c:pt idx="25965">
                  <c:v>-51.2742</c:v>
                </c:pt>
                <c:pt idx="25966">
                  <c:v>-51.26918000000001</c:v>
                </c:pt>
                <c:pt idx="25967">
                  <c:v>-51.27061000000001</c:v>
                </c:pt>
                <c:pt idx="25968">
                  <c:v>-51.23764000000001</c:v>
                </c:pt>
                <c:pt idx="25969">
                  <c:v>-51.17326000000001</c:v>
                </c:pt>
                <c:pt idx="25970">
                  <c:v>-51.17801000000001</c:v>
                </c:pt>
                <c:pt idx="25971">
                  <c:v>-51.12134000000001</c:v>
                </c:pt>
                <c:pt idx="25972">
                  <c:v>-51.09866</c:v>
                </c:pt>
                <c:pt idx="25973">
                  <c:v>-51.11855000000001</c:v>
                </c:pt>
                <c:pt idx="25974">
                  <c:v>-51.10299000000001</c:v>
                </c:pt>
                <c:pt idx="25975">
                  <c:v>-51.14001000000001</c:v>
                </c:pt>
                <c:pt idx="25976">
                  <c:v>-51.13308</c:v>
                </c:pt>
                <c:pt idx="25977">
                  <c:v>-51.15041</c:v>
                </c:pt>
                <c:pt idx="25978">
                  <c:v>-51.1537</c:v>
                </c:pt>
                <c:pt idx="25979">
                  <c:v>-51.14037000000001</c:v>
                </c:pt>
                <c:pt idx="25980">
                  <c:v>-51.13061000000001</c:v>
                </c:pt>
                <c:pt idx="25981">
                  <c:v>-51.13568</c:v>
                </c:pt>
                <c:pt idx="25982">
                  <c:v>-51.12486000000001</c:v>
                </c:pt>
                <c:pt idx="25983">
                  <c:v>-51.07858</c:v>
                </c:pt>
                <c:pt idx="25984">
                  <c:v>-51.08809</c:v>
                </c:pt>
                <c:pt idx="25985">
                  <c:v>-51.03683</c:v>
                </c:pt>
                <c:pt idx="25986">
                  <c:v>-51.02371000000001</c:v>
                </c:pt>
                <c:pt idx="25987">
                  <c:v>-51.04287</c:v>
                </c:pt>
                <c:pt idx="25988">
                  <c:v>-50.97669</c:v>
                </c:pt>
                <c:pt idx="25989">
                  <c:v>-51.04396000000001</c:v>
                </c:pt>
                <c:pt idx="25990">
                  <c:v>-50.96048</c:v>
                </c:pt>
                <c:pt idx="25991">
                  <c:v>-51.00616</c:v>
                </c:pt>
                <c:pt idx="25992">
                  <c:v>-50.99557000000001</c:v>
                </c:pt>
                <c:pt idx="25993">
                  <c:v>-51.00512000000001</c:v>
                </c:pt>
                <c:pt idx="25994">
                  <c:v>-51.01982</c:v>
                </c:pt>
                <c:pt idx="25995">
                  <c:v>-51.06117000000001</c:v>
                </c:pt>
                <c:pt idx="25996">
                  <c:v>-51.04356000000001</c:v>
                </c:pt>
                <c:pt idx="25997">
                  <c:v>-51.06433000000001</c:v>
                </c:pt>
                <c:pt idx="25998">
                  <c:v>-51.01265</c:v>
                </c:pt>
                <c:pt idx="25999">
                  <c:v>-51.03176000000001</c:v>
                </c:pt>
                <c:pt idx="26000">
                  <c:v>-51.05397</c:v>
                </c:pt>
                <c:pt idx="26001">
                  <c:v>-51.05633</c:v>
                </c:pt>
                <c:pt idx="26002">
                  <c:v>-51.06266</c:v>
                </c:pt>
                <c:pt idx="26003">
                  <c:v>-51.06765</c:v>
                </c:pt>
                <c:pt idx="26004">
                  <c:v>-51.09531000000001</c:v>
                </c:pt>
                <c:pt idx="26005">
                  <c:v>-51.06452</c:v>
                </c:pt>
                <c:pt idx="26006">
                  <c:v>-51.11992</c:v>
                </c:pt>
                <c:pt idx="26007">
                  <c:v>-51.05103</c:v>
                </c:pt>
                <c:pt idx="26008">
                  <c:v>-51.06534000000001</c:v>
                </c:pt>
                <c:pt idx="26009">
                  <c:v>-51.08175</c:v>
                </c:pt>
                <c:pt idx="26010">
                  <c:v>-51.11013000000001</c:v>
                </c:pt>
                <c:pt idx="26011">
                  <c:v>-51.11873000000001</c:v>
                </c:pt>
                <c:pt idx="26012">
                  <c:v>-51.10298</c:v>
                </c:pt>
                <c:pt idx="26013">
                  <c:v>-51.13692</c:v>
                </c:pt>
                <c:pt idx="26014">
                  <c:v>-51.16265000000001</c:v>
                </c:pt>
                <c:pt idx="26015">
                  <c:v>-51.1798</c:v>
                </c:pt>
                <c:pt idx="26016">
                  <c:v>-51.20058</c:v>
                </c:pt>
                <c:pt idx="26017">
                  <c:v>-51.20181</c:v>
                </c:pt>
                <c:pt idx="26018">
                  <c:v>-51.20239000000001</c:v>
                </c:pt>
                <c:pt idx="26019">
                  <c:v>-51.18943</c:v>
                </c:pt>
                <c:pt idx="26020">
                  <c:v>-51.18837000000001</c:v>
                </c:pt>
                <c:pt idx="26021">
                  <c:v>-51.18308</c:v>
                </c:pt>
                <c:pt idx="26022">
                  <c:v>-51.16581000000001</c:v>
                </c:pt>
                <c:pt idx="26023">
                  <c:v>-51.14328</c:v>
                </c:pt>
                <c:pt idx="26024">
                  <c:v>-51.12298000000001</c:v>
                </c:pt>
                <c:pt idx="26025">
                  <c:v>-51.12516000000001</c:v>
                </c:pt>
                <c:pt idx="26026">
                  <c:v>-51.13457000000001</c:v>
                </c:pt>
                <c:pt idx="26027">
                  <c:v>-51.12594000000001</c:v>
                </c:pt>
                <c:pt idx="26028">
                  <c:v>-51.12877000000001</c:v>
                </c:pt>
                <c:pt idx="26029">
                  <c:v>-51.13820000000001</c:v>
                </c:pt>
                <c:pt idx="26030">
                  <c:v>-51.12867000000001</c:v>
                </c:pt>
                <c:pt idx="26031">
                  <c:v>-51.10853000000001</c:v>
                </c:pt>
                <c:pt idx="26032">
                  <c:v>-51.10575000000001</c:v>
                </c:pt>
                <c:pt idx="26033">
                  <c:v>-51.11729</c:v>
                </c:pt>
                <c:pt idx="26034">
                  <c:v>-51.12202000000001</c:v>
                </c:pt>
                <c:pt idx="26035">
                  <c:v>-51.13417000000001</c:v>
                </c:pt>
                <c:pt idx="26036">
                  <c:v>-51.14636</c:v>
                </c:pt>
                <c:pt idx="26037">
                  <c:v>-51.15755</c:v>
                </c:pt>
                <c:pt idx="26038">
                  <c:v>-51.16641000000001</c:v>
                </c:pt>
                <c:pt idx="26039">
                  <c:v>-51.20284</c:v>
                </c:pt>
                <c:pt idx="26040">
                  <c:v>-51.22304000000001</c:v>
                </c:pt>
                <c:pt idx="26041">
                  <c:v>-51.23848</c:v>
                </c:pt>
                <c:pt idx="26042">
                  <c:v>-51.23894000000002</c:v>
                </c:pt>
                <c:pt idx="26043">
                  <c:v>-51.24997000000001</c:v>
                </c:pt>
                <c:pt idx="26044">
                  <c:v>-51.2518</c:v>
                </c:pt>
                <c:pt idx="26045">
                  <c:v>-51.25233000000001</c:v>
                </c:pt>
                <c:pt idx="26046">
                  <c:v>-51.24492</c:v>
                </c:pt>
                <c:pt idx="26047">
                  <c:v>-51.24323000000001</c:v>
                </c:pt>
                <c:pt idx="26048">
                  <c:v>-51.23984</c:v>
                </c:pt>
                <c:pt idx="26049">
                  <c:v>-51.22623000000001</c:v>
                </c:pt>
                <c:pt idx="26050">
                  <c:v>-51.22538000000001</c:v>
                </c:pt>
                <c:pt idx="26051">
                  <c:v>-51.22890000000001</c:v>
                </c:pt>
                <c:pt idx="26052">
                  <c:v>-51.23241000000001</c:v>
                </c:pt>
                <c:pt idx="26053">
                  <c:v>-51.23376000000001</c:v>
                </c:pt>
                <c:pt idx="26054">
                  <c:v>-51.23950000000001</c:v>
                </c:pt>
                <c:pt idx="26055">
                  <c:v>-51.25875000000001</c:v>
                </c:pt>
                <c:pt idx="26056">
                  <c:v>-51.25835000000001</c:v>
                </c:pt>
                <c:pt idx="26057">
                  <c:v>-51.25076</c:v>
                </c:pt>
                <c:pt idx="26058">
                  <c:v>-51.24616</c:v>
                </c:pt>
                <c:pt idx="26059">
                  <c:v>-51.24395000000001</c:v>
                </c:pt>
                <c:pt idx="26060">
                  <c:v>-51.22882000000001</c:v>
                </c:pt>
                <c:pt idx="26061">
                  <c:v>-51.24465</c:v>
                </c:pt>
                <c:pt idx="26062">
                  <c:v>-51.26126</c:v>
                </c:pt>
                <c:pt idx="26063">
                  <c:v>-51.27171000000001</c:v>
                </c:pt>
                <c:pt idx="26064">
                  <c:v>-51.27234000000001</c:v>
                </c:pt>
                <c:pt idx="26065">
                  <c:v>-51.28762</c:v>
                </c:pt>
                <c:pt idx="26066">
                  <c:v>-51.28765</c:v>
                </c:pt>
                <c:pt idx="26067">
                  <c:v>-51.27654000000001</c:v>
                </c:pt>
                <c:pt idx="26068">
                  <c:v>-51.28267</c:v>
                </c:pt>
                <c:pt idx="26069">
                  <c:v>-51.28577000000001</c:v>
                </c:pt>
                <c:pt idx="26070">
                  <c:v>-51.28631000000001</c:v>
                </c:pt>
                <c:pt idx="26071">
                  <c:v>-51.27273000000001</c:v>
                </c:pt>
                <c:pt idx="26072">
                  <c:v>-51.25694</c:v>
                </c:pt>
                <c:pt idx="26073">
                  <c:v>-51.24119</c:v>
                </c:pt>
                <c:pt idx="26074">
                  <c:v>-51.24431000000001</c:v>
                </c:pt>
                <c:pt idx="26075">
                  <c:v>-51.26382</c:v>
                </c:pt>
                <c:pt idx="26076">
                  <c:v>-51.27069</c:v>
                </c:pt>
                <c:pt idx="26077">
                  <c:v>-51.26399000000001</c:v>
                </c:pt>
                <c:pt idx="26078">
                  <c:v>-51.2518</c:v>
                </c:pt>
                <c:pt idx="26079">
                  <c:v>-51.2336</c:v>
                </c:pt>
                <c:pt idx="26080">
                  <c:v>-51.21047</c:v>
                </c:pt>
                <c:pt idx="26081">
                  <c:v>-51.20657000000001</c:v>
                </c:pt>
                <c:pt idx="26082">
                  <c:v>-51.19926</c:v>
                </c:pt>
                <c:pt idx="26083">
                  <c:v>-51.21489</c:v>
                </c:pt>
                <c:pt idx="26084">
                  <c:v>-51.18872000000001</c:v>
                </c:pt>
                <c:pt idx="26085">
                  <c:v>-51.17827000000001</c:v>
                </c:pt>
                <c:pt idx="26086">
                  <c:v>-51.1676</c:v>
                </c:pt>
                <c:pt idx="26087">
                  <c:v>-51.16413000000001</c:v>
                </c:pt>
                <c:pt idx="26088">
                  <c:v>-51.17172</c:v>
                </c:pt>
                <c:pt idx="26089">
                  <c:v>-51.16192</c:v>
                </c:pt>
                <c:pt idx="26090">
                  <c:v>-51.13249000000001</c:v>
                </c:pt>
                <c:pt idx="26091">
                  <c:v>-51.13224</c:v>
                </c:pt>
                <c:pt idx="26092">
                  <c:v>-51.12640000000001</c:v>
                </c:pt>
                <c:pt idx="26093">
                  <c:v>-51.09721000000001</c:v>
                </c:pt>
                <c:pt idx="26094">
                  <c:v>-51.11569</c:v>
                </c:pt>
                <c:pt idx="26095">
                  <c:v>-51.11746</c:v>
                </c:pt>
                <c:pt idx="26096">
                  <c:v>-51.15454</c:v>
                </c:pt>
                <c:pt idx="26097">
                  <c:v>-51.17220000000001</c:v>
                </c:pt>
                <c:pt idx="26098">
                  <c:v>-51.19817000000001</c:v>
                </c:pt>
                <c:pt idx="26099">
                  <c:v>-51.22792000000001</c:v>
                </c:pt>
                <c:pt idx="26100">
                  <c:v>-51.26501000000001</c:v>
                </c:pt>
                <c:pt idx="26101">
                  <c:v>-51.30344</c:v>
                </c:pt>
                <c:pt idx="26102">
                  <c:v>-51.31061</c:v>
                </c:pt>
                <c:pt idx="26103">
                  <c:v>-51.3446</c:v>
                </c:pt>
                <c:pt idx="26104">
                  <c:v>-51.37843</c:v>
                </c:pt>
                <c:pt idx="26105">
                  <c:v>-51.37761</c:v>
                </c:pt>
                <c:pt idx="26106">
                  <c:v>-51.38258</c:v>
                </c:pt>
                <c:pt idx="26107">
                  <c:v>-51.37121</c:v>
                </c:pt>
                <c:pt idx="26108">
                  <c:v>-51.34576000000001</c:v>
                </c:pt>
                <c:pt idx="26109">
                  <c:v>-51.33326</c:v>
                </c:pt>
                <c:pt idx="26110">
                  <c:v>-51.3371</c:v>
                </c:pt>
                <c:pt idx="26111">
                  <c:v>-51.34549</c:v>
                </c:pt>
                <c:pt idx="26112">
                  <c:v>-51.35451</c:v>
                </c:pt>
                <c:pt idx="26113">
                  <c:v>-51.34794</c:v>
                </c:pt>
                <c:pt idx="26114">
                  <c:v>-51.35658</c:v>
                </c:pt>
                <c:pt idx="26115">
                  <c:v>-51.35465999999997</c:v>
                </c:pt>
                <c:pt idx="26116">
                  <c:v>-51.37213000000001</c:v>
                </c:pt>
                <c:pt idx="26117">
                  <c:v>-51.39739</c:v>
                </c:pt>
                <c:pt idx="26118">
                  <c:v>-51.43187</c:v>
                </c:pt>
                <c:pt idx="26119">
                  <c:v>-51.45698</c:v>
                </c:pt>
                <c:pt idx="26120">
                  <c:v>-51.47647</c:v>
                </c:pt>
                <c:pt idx="26121">
                  <c:v>-51.48807</c:v>
                </c:pt>
                <c:pt idx="26122">
                  <c:v>-51.51880000000001</c:v>
                </c:pt>
                <c:pt idx="26123">
                  <c:v>-51.53901000000001</c:v>
                </c:pt>
                <c:pt idx="26124">
                  <c:v>-51.56236000000001</c:v>
                </c:pt>
                <c:pt idx="26125">
                  <c:v>-51.58483</c:v>
                </c:pt>
                <c:pt idx="26126">
                  <c:v>-51.59256000000001</c:v>
                </c:pt>
                <c:pt idx="26127">
                  <c:v>-51.60687</c:v>
                </c:pt>
                <c:pt idx="26128">
                  <c:v>-51.62767</c:v>
                </c:pt>
                <c:pt idx="26129">
                  <c:v>-51.64345</c:v>
                </c:pt>
                <c:pt idx="26130">
                  <c:v>-51.65051000000001</c:v>
                </c:pt>
                <c:pt idx="26131">
                  <c:v>-51.67654</c:v>
                </c:pt>
                <c:pt idx="26132">
                  <c:v>-51.69891000000001</c:v>
                </c:pt>
                <c:pt idx="26133">
                  <c:v>-51.70756</c:v>
                </c:pt>
                <c:pt idx="26134">
                  <c:v>-51.7149</c:v>
                </c:pt>
                <c:pt idx="26135">
                  <c:v>-51.73175000000001</c:v>
                </c:pt>
                <c:pt idx="26136">
                  <c:v>-51.73922</c:v>
                </c:pt>
                <c:pt idx="26137">
                  <c:v>-51.74335000000001</c:v>
                </c:pt>
                <c:pt idx="26138">
                  <c:v>-51.75848000000001</c:v>
                </c:pt>
                <c:pt idx="26139">
                  <c:v>-51.77258000000001</c:v>
                </c:pt>
                <c:pt idx="26140">
                  <c:v>-51.7816</c:v>
                </c:pt>
                <c:pt idx="26141">
                  <c:v>-51.79198</c:v>
                </c:pt>
                <c:pt idx="26142">
                  <c:v>-51.8114</c:v>
                </c:pt>
                <c:pt idx="26143">
                  <c:v>-51.81024</c:v>
                </c:pt>
                <c:pt idx="26144">
                  <c:v>-51.8198</c:v>
                </c:pt>
                <c:pt idx="26145">
                  <c:v>-51.81809</c:v>
                </c:pt>
                <c:pt idx="26146">
                  <c:v>-51.80338</c:v>
                </c:pt>
                <c:pt idx="26147">
                  <c:v>-51.78746</c:v>
                </c:pt>
                <c:pt idx="26148">
                  <c:v>-51.76978000000001</c:v>
                </c:pt>
                <c:pt idx="26149">
                  <c:v>-51.76467</c:v>
                </c:pt>
                <c:pt idx="26150">
                  <c:v>-51.75935000000001</c:v>
                </c:pt>
                <c:pt idx="26151">
                  <c:v>-51.76044</c:v>
                </c:pt>
                <c:pt idx="26152">
                  <c:v>-51.76712000000001</c:v>
                </c:pt>
                <c:pt idx="26153">
                  <c:v>-51.76941000000001</c:v>
                </c:pt>
                <c:pt idx="26154">
                  <c:v>-51.77429</c:v>
                </c:pt>
                <c:pt idx="26155">
                  <c:v>-51.76334000000002</c:v>
                </c:pt>
                <c:pt idx="26156">
                  <c:v>-51.74540000000001</c:v>
                </c:pt>
                <c:pt idx="26157">
                  <c:v>-51.71096</c:v>
                </c:pt>
                <c:pt idx="26158">
                  <c:v>-51.70445</c:v>
                </c:pt>
                <c:pt idx="26159">
                  <c:v>-51.70751000000001</c:v>
                </c:pt>
                <c:pt idx="26160">
                  <c:v>-51.72302000000001</c:v>
                </c:pt>
                <c:pt idx="26161">
                  <c:v>-51.73126000000001</c:v>
                </c:pt>
                <c:pt idx="26162">
                  <c:v>-51.7432</c:v>
                </c:pt>
                <c:pt idx="26163">
                  <c:v>-51.71344000000001</c:v>
                </c:pt>
                <c:pt idx="26164">
                  <c:v>-51.70969</c:v>
                </c:pt>
                <c:pt idx="26165">
                  <c:v>-51.69539000000001</c:v>
                </c:pt>
                <c:pt idx="26166">
                  <c:v>-51.70987</c:v>
                </c:pt>
                <c:pt idx="26167">
                  <c:v>-51.75038</c:v>
                </c:pt>
                <c:pt idx="26168">
                  <c:v>-51.76578000000002</c:v>
                </c:pt>
                <c:pt idx="26169">
                  <c:v>-51.76287000000001</c:v>
                </c:pt>
                <c:pt idx="26170">
                  <c:v>-51.74147</c:v>
                </c:pt>
                <c:pt idx="26171">
                  <c:v>-51.72816000000001</c:v>
                </c:pt>
                <c:pt idx="26172">
                  <c:v>-51.71843000000001</c:v>
                </c:pt>
                <c:pt idx="26173">
                  <c:v>-51.70188</c:v>
                </c:pt>
                <c:pt idx="26174">
                  <c:v>-51.69599000000001</c:v>
                </c:pt>
                <c:pt idx="26175">
                  <c:v>-51.70713000000001</c:v>
                </c:pt>
                <c:pt idx="26176">
                  <c:v>-51.69508000000001</c:v>
                </c:pt>
                <c:pt idx="26177">
                  <c:v>-51.66930000000001</c:v>
                </c:pt>
                <c:pt idx="26178">
                  <c:v>-51.65564000000001</c:v>
                </c:pt>
                <c:pt idx="26179">
                  <c:v>-51.6534</c:v>
                </c:pt>
                <c:pt idx="26180">
                  <c:v>-51.69775000000001</c:v>
                </c:pt>
                <c:pt idx="26181">
                  <c:v>-51.72022000000001</c:v>
                </c:pt>
                <c:pt idx="26182">
                  <c:v>-51.72878000000001</c:v>
                </c:pt>
                <c:pt idx="26183">
                  <c:v>-51.73661000000001</c:v>
                </c:pt>
                <c:pt idx="26184">
                  <c:v>-51.77194</c:v>
                </c:pt>
                <c:pt idx="26185">
                  <c:v>-51.79247000000001</c:v>
                </c:pt>
                <c:pt idx="26186">
                  <c:v>-51.81556</c:v>
                </c:pt>
                <c:pt idx="26187">
                  <c:v>-51.82882</c:v>
                </c:pt>
                <c:pt idx="26188">
                  <c:v>-51.84782</c:v>
                </c:pt>
                <c:pt idx="26189">
                  <c:v>-51.87427</c:v>
                </c:pt>
                <c:pt idx="26190">
                  <c:v>-51.89827000000001</c:v>
                </c:pt>
                <c:pt idx="26191">
                  <c:v>-51.91833000000001</c:v>
                </c:pt>
                <c:pt idx="26192">
                  <c:v>-51.95153</c:v>
                </c:pt>
                <c:pt idx="26193">
                  <c:v>-51.95253</c:v>
                </c:pt>
                <c:pt idx="26194">
                  <c:v>-51.93782</c:v>
                </c:pt>
                <c:pt idx="26195">
                  <c:v>-51.94138</c:v>
                </c:pt>
                <c:pt idx="26196">
                  <c:v>-51.91978</c:v>
                </c:pt>
                <c:pt idx="26197">
                  <c:v>-51.91457</c:v>
                </c:pt>
                <c:pt idx="26198">
                  <c:v>-51.91394</c:v>
                </c:pt>
                <c:pt idx="26199">
                  <c:v>-51.9162</c:v>
                </c:pt>
                <c:pt idx="26200">
                  <c:v>-51.89563000000001</c:v>
                </c:pt>
                <c:pt idx="26201">
                  <c:v>-51.87684</c:v>
                </c:pt>
                <c:pt idx="26202">
                  <c:v>-51.86645</c:v>
                </c:pt>
                <c:pt idx="26203">
                  <c:v>-51.85863</c:v>
                </c:pt>
                <c:pt idx="26204">
                  <c:v>-51.87128999999999</c:v>
                </c:pt>
                <c:pt idx="26205">
                  <c:v>-51.85124999999999</c:v>
                </c:pt>
                <c:pt idx="26206">
                  <c:v>-51.81954</c:v>
                </c:pt>
                <c:pt idx="26207">
                  <c:v>-51.79549000000001</c:v>
                </c:pt>
                <c:pt idx="26208">
                  <c:v>-51.77534000000001</c:v>
                </c:pt>
                <c:pt idx="26209">
                  <c:v>-51.72717000000001</c:v>
                </c:pt>
                <c:pt idx="26210">
                  <c:v>-51.73424</c:v>
                </c:pt>
                <c:pt idx="26211">
                  <c:v>-51.74027</c:v>
                </c:pt>
                <c:pt idx="26212">
                  <c:v>-51.74217000000001</c:v>
                </c:pt>
                <c:pt idx="26213">
                  <c:v>-51.75685</c:v>
                </c:pt>
                <c:pt idx="26214">
                  <c:v>-51.76516000000001</c:v>
                </c:pt>
                <c:pt idx="26215">
                  <c:v>-51.74734</c:v>
                </c:pt>
                <c:pt idx="26216">
                  <c:v>-51.72617000000001</c:v>
                </c:pt>
                <c:pt idx="26217">
                  <c:v>-51.70145</c:v>
                </c:pt>
                <c:pt idx="26218">
                  <c:v>-51.66220000000001</c:v>
                </c:pt>
                <c:pt idx="26219">
                  <c:v>-51.611</c:v>
                </c:pt>
                <c:pt idx="26220">
                  <c:v>-51.57858</c:v>
                </c:pt>
                <c:pt idx="26221">
                  <c:v>-51.5429</c:v>
                </c:pt>
                <c:pt idx="26222">
                  <c:v>-51.53166</c:v>
                </c:pt>
                <c:pt idx="26223">
                  <c:v>-51.53259000000001</c:v>
                </c:pt>
                <c:pt idx="26224">
                  <c:v>-51.53636</c:v>
                </c:pt>
                <c:pt idx="26225">
                  <c:v>-51.53808</c:v>
                </c:pt>
                <c:pt idx="26226">
                  <c:v>-51.52010000000001</c:v>
                </c:pt>
                <c:pt idx="26227">
                  <c:v>-51.50173</c:v>
                </c:pt>
                <c:pt idx="26228">
                  <c:v>-51.48766</c:v>
                </c:pt>
                <c:pt idx="26229">
                  <c:v>-51.46890000000001</c:v>
                </c:pt>
                <c:pt idx="26230">
                  <c:v>-51.4714</c:v>
                </c:pt>
                <c:pt idx="26231">
                  <c:v>-51.45525</c:v>
                </c:pt>
                <c:pt idx="26232">
                  <c:v>-51.42281000000001</c:v>
                </c:pt>
                <c:pt idx="26233">
                  <c:v>-51.40836</c:v>
                </c:pt>
                <c:pt idx="26234">
                  <c:v>-51.39749</c:v>
                </c:pt>
                <c:pt idx="26235">
                  <c:v>-51.38789999999999</c:v>
                </c:pt>
                <c:pt idx="26236">
                  <c:v>-51.36974</c:v>
                </c:pt>
                <c:pt idx="26237">
                  <c:v>-51.36996000000001</c:v>
                </c:pt>
                <c:pt idx="26238">
                  <c:v>-51.3601</c:v>
                </c:pt>
                <c:pt idx="26239">
                  <c:v>-51.37476</c:v>
                </c:pt>
                <c:pt idx="26240">
                  <c:v>-51.39314</c:v>
                </c:pt>
                <c:pt idx="26241">
                  <c:v>-51.39838</c:v>
                </c:pt>
                <c:pt idx="26242">
                  <c:v>-51.36468</c:v>
                </c:pt>
                <c:pt idx="26243">
                  <c:v>-51.35585</c:v>
                </c:pt>
                <c:pt idx="26244">
                  <c:v>-51.34182</c:v>
                </c:pt>
                <c:pt idx="26245">
                  <c:v>-51.32326</c:v>
                </c:pt>
                <c:pt idx="26246">
                  <c:v>-51.29094000000001</c:v>
                </c:pt>
                <c:pt idx="26247">
                  <c:v>-51.22707000000001</c:v>
                </c:pt>
                <c:pt idx="26248">
                  <c:v>-51.18297000000001</c:v>
                </c:pt>
                <c:pt idx="26249">
                  <c:v>-51.14153</c:v>
                </c:pt>
                <c:pt idx="26250">
                  <c:v>-51.1133</c:v>
                </c:pt>
                <c:pt idx="26251">
                  <c:v>-51.07254000000001</c:v>
                </c:pt>
                <c:pt idx="26252">
                  <c:v>-51.0576</c:v>
                </c:pt>
                <c:pt idx="26253">
                  <c:v>-51.05148</c:v>
                </c:pt>
                <c:pt idx="26254">
                  <c:v>-51.01883</c:v>
                </c:pt>
                <c:pt idx="26255">
                  <c:v>-50.97974</c:v>
                </c:pt>
                <c:pt idx="26256">
                  <c:v>-50.97837000000001</c:v>
                </c:pt>
                <c:pt idx="26257">
                  <c:v>-51.03062000000001</c:v>
                </c:pt>
                <c:pt idx="26258">
                  <c:v>-51.07313000000001</c:v>
                </c:pt>
                <c:pt idx="26259">
                  <c:v>-51.10249</c:v>
                </c:pt>
                <c:pt idx="26260">
                  <c:v>-51.12503000000001</c:v>
                </c:pt>
                <c:pt idx="26261">
                  <c:v>-51.15810000000001</c:v>
                </c:pt>
                <c:pt idx="26262">
                  <c:v>-51.19507000000001</c:v>
                </c:pt>
                <c:pt idx="26263">
                  <c:v>-51.21098000000001</c:v>
                </c:pt>
                <c:pt idx="26264">
                  <c:v>-51.24535000000001</c:v>
                </c:pt>
                <c:pt idx="26265">
                  <c:v>-51.25914</c:v>
                </c:pt>
                <c:pt idx="26266">
                  <c:v>-51.28584</c:v>
                </c:pt>
                <c:pt idx="26267">
                  <c:v>-51.29877000000001</c:v>
                </c:pt>
                <c:pt idx="26268">
                  <c:v>-51.30468999999999</c:v>
                </c:pt>
                <c:pt idx="26269">
                  <c:v>-51.33179</c:v>
                </c:pt>
                <c:pt idx="26270">
                  <c:v>-51.34369</c:v>
                </c:pt>
                <c:pt idx="26271">
                  <c:v>-51.35795</c:v>
                </c:pt>
                <c:pt idx="26272">
                  <c:v>-51.37919</c:v>
                </c:pt>
                <c:pt idx="26273">
                  <c:v>-51.41874</c:v>
                </c:pt>
                <c:pt idx="26274">
                  <c:v>-51.43798</c:v>
                </c:pt>
                <c:pt idx="26275">
                  <c:v>-51.46767</c:v>
                </c:pt>
                <c:pt idx="26276">
                  <c:v>-51.46628</c:v>
                </c:pt>
                <c:pt idx="26277">
                  <c:v>-51.48103</c:v>
                </c:pt>
                <c:pt idx="26278">
                  <c:v>-51.47715</c:v>
                </c:pt>
                <c:pt idx="26279">
                  <c:v>-51.46579000000001</c:v>
                </c:pt>
                <c:pt idx="26280">
                  <c:v>-51.47188</c:v>
                </c:pt>
                <c:pt idx="26281">
                  <c:v>-51.48287</c:v>
                </c:pt>
                <c:pt idx="26282">
                  <c:v>-51.49062</c:v>
                </c:pt>
                <c:pt idx="26283">
                  <c:v>-51.49200000000001</c:v>
                </c:pt>
                <c:pt idx="26284">
                  <c:v>-51.52390000000001</c:v>
                </c:pt>
                <c:pt idx="26285">
                  <c:v>-51.53456000000001</c:v>
                </c:pt>
                <c:pt idx="26286">
                  <c:v>-51.53562</c:v>
                </c:pt>
                <c:pt idx="26287">
                  <c:v>-51.54005</c:v>
                </c:pt>
                <c:pt idx="26288">
                  <c:v>-51.52990000000001</c:v>
                </c:pt>
                <c:pt idx="26289">
                  <c:v>-51.53589</c:v>
                </c:pt>
                <c:pt idx="26290">
                  <c:v>-51.52033000000001</c:v>
                </c:pt>
                <c:pt idx="26291">
                  <c:v>-51.51688</c:v>
                </c:pt>
                <c:pt idx="26292">
                  <c:v>-51.51087</c:v>
                </c:pt>
                <c:pt idx="26293">
                  <c:v>-51.5185</c:v>
                </c:pt>
                <c:pt idx="26294">
                  <c:v>-51.52393000000001</c:v>
                </c:pt>
                <c:pt idx="26295">
                  <c:v>-51.53725</c:v>
                </c:pt>
                <c:pt idx="26296">
                  <c:v>-51.52839000000001</c:v>
                </c:pt>
                <c:pt idx="26297">
                  <c:v>-51.54241000000001</c:v>
                </c:pt>
                <c:pt idx="26298">
                  <c:v>-51.5356</c:v>
                </c:pt>
                <c:pt idx="26299">
                  <c:v>-51.55396</c:v>
                </c:pt>
                <c:pt idx="26300">
                  <c:v>-51.56348000000001</c:v>
                </c:pt>
                <c:pt idx="26301">
                  <c:v>-51.58367</c:v>
                </c:pt>
                <c:pt idx="26302">
                  <c:v>-51.57655000000001</c:v>
                </c:pt>
                <c:pt idx="26303">
                  <c:v>-51.57199</c:v>
                </c:pt>
                <c:pt idx="26304">
                  <c:v>-51.58502</c:v>
                </c:pt>
                <c:pt idx="26305">
                  <c:v>-51.57677</c:v>
                </c:pt>
                <c:pt idx="26306">
                  <c:v>-51.57296</c:v>
                </c:pt>
                <c:pt idx="26307">
                  <c:v>-51.56451000000001</c:v>
                </c:pt>
                <c:pt idx="26308">
                  <c:v>-51.56574000000001</c:v>
                </c:pt>
                <c:pt idx="26309">
                  <c:v>-51.53669</c:v>
                </c:pt>
                <c:pt idx="26310">
                  <c:v>-51.51394000000001</c:v>
                </c:pt>
                <c:pt idx="26311">
                  <c:v>-51.49936</c:v>
                </c:pt>
                <c:pt idx="26312">
                  <c:v>-51.49236000000001</c:v>
                </c:pt>
                <c:pt idx="26313">
                  <c:v>-51.48202000000001</c:v>
                </c:pt>
                <c:pt idx="26314">
                  <c:v>-51.47324</c:v>
                </c:pt>
                <c:pt idx="26315">
                  <c:v>-51.45791</c:v>
                </c:pt>
                <c:pt idx="26316">
                  <c:v>-51.47393</c:v>
                </c:pt>
                <c:pt idx="26317">
                  <c:v>-51.47552</c:v>
                </c:pt>
                <c:pt idx="26318">
                  <c:v>-51.47352</c:v>
                </c:pt>
                <c:pt idx="26319">
                  <c:v>-51.50718000000001</c:v>
                </c:pt>
                <c:pt idx="26320">
                  <c:v>-51.50635000000001</c:v>
                </c:pt>
                <c:pt idx="26321">
                  <c:v>-51.49321000000001</c:v>
                </c:pt>
                <c:pt idx="26322">
                  <c:v>-51.46433000000001</c:v>
                </c:pt>
                <c:pt idx="26323">
                  <c:v>-51.47055</c:v>
                </c:pt>
                <c:pt idx="26324">
                  <c:v>-51.47623</c:v>
                </c:pt>
                <c:pt idx="26325">
                  <c:v>-51.46878</c:v>
                </c:pt>
                <c:pt idx="26326">
                  <c:v>-51.48909</c:v>
                </c:pt>
                <c:pt idx="26327">
                  <c:v>-51.46335000000001</c:v>
                </c:pt>
                <c:pt idx="26328">
                  <c:v>-51.44731</c:v>
                </c:pt>
                <c:pt idx="26329">
                  <c:v>-51.44341</c:v>
                </c:pt>
                <c:pt idx="26330">
                  <c:v>-51.42347</c:v>
                </c:pt>
                <c:pt idx="26331">
                  <c:v>-51.39529</c:v>
                </c:pt>
                <c:pt idx="26332">
                  <c:v>-51.41766999999999</c:v>
                </c:pt>
                <c:pt idx="26333">
                  <c:v>-51.40179</c:v>
                </c:pt>
                <c:pt idx="26334">
                  <c:v>-51.43465</c:v>
                </c:pt>
                <c:pt idx="26335">
                  <c:v>-51.43196</c:v>
                </c:pt>
                <c:pt idx="26336">
                  <c:v>-51.36961</c:v>
                </c:pt>
                <c:pt idx="26337">
                  <c:v>-51.40834</c:v>
                </c:pt>
                <c:pt idx="26338">
                  <c:v>-51.41053</c:v>
                </c:pt>
                <c:pt idx="26339">
                  <c:v>-51.3775</c:v>
                </c:pt>
                <c:pt idx="26340">
                  <c:v>-51.35711</c:v>
                </c:pt>
                <c:pt idx="26341">
                  <c:v>-51.3503</c:v>
                </c:pt>
                <c:pt idx="26342">
                  <c:v>-51.37513000000001</c:v>
                </c:pt>
                <c:pt idx="26343">
                  <c:v>-51.37122</c:v>
                </c:pt>
                <c:pt idx="26344">
                  <c:v>-51.41018</c:v>
                </c:pt>
                <c:pt idx="26345">
                  <c:v>-51.39882</c:v>
                </c:pt>
                <c:pt idx="26346">
                  <c:v>-51.38958</c:v>
                </c:pt>
                <c:pt idx="26347">
                  <c:v>-51.37361</c:v>
                </c:pt>
                <c:pt idx="26348">
                  <c:v>-51.35332</c:v>
                </c:pt>
                <c:pt idx="26349">
                  <c:v>-51.37901</c:v>
                </c:pt>
                <c:pt idx="26350">
                  <c:v>-51.39289</c:v>
                </c:pt>
                <c:pt idx="26351">
                  <c:v>-51.35836</c:v>
                </c:pt>
                <c:pt idx="26352">
                  <c:v>-51.38188999999997</c:v>
                </c:pt>
                <c:pt idx="26353">
                  <c:v>-51.38941</c:v>
                </c:pt>
                <c:pt idx="26354">
                  <c:v>-51.40458</c:v>
                </c:pt>
                <c:pt idx="26355">
                  <c:v>-51.40672</c:v>
                </c:pt>
                <c:pt idx="26356">
                  <c:v>-51.4307</c:v>
                </c:pt>
                <c:pt idx="26357">
                  <c:v>-51.43438</c:v>
                </c:pt>
                <c:pt idx="26358">
                  <c:v>-51.43434000000001</c:v>
                </c:pt>
                <c:pt idx="26359">
                  <c:v>-51.46492000000001</c:v>
                </c:pt>
                <c:pt idx="26360">
                  <c:v>-51.45798</c:v>
                </c:pt>
                <c:pt idx="26361">
                  <c:v>-51.48859</c:v>
                </c:pt>
                <c:pt idx="26362">
                  <c:v>-51.48695</c:v>
                </c:pt>
                <c:pt idx="26363">
                  <c:v>-51.49064000000001</c:v>
                </c:pt>
                <c:pt idx="26364">
                  <c:v>-51.50282</c:v>
                </c:pt>
                <c:pt idx="26365">
                  <c:v>-51.50040000000001</c:v>
                </c:pt>
                <c:pt idx="26366">
                  <c:v>-51.51743</c:v>
                </c:pt>
                <c:pt idx="26367">
                  <c:v>-51.50453</c:v>
                </c:pt>
                <c:pt idx="26368">
                  <c:v>-51.47488</c:v>
                </c:pt>
                <c:pt idx="26369">
                  <c:v>-51.49650000000001</c:v>
                </c:pt>
                <c:pt idx="26370">
                  <c:v>-51.50908</c:v>
                </c:pt>
                <c:pt idx="26371">
                  <c:v>-51.53590000000001</c:v>
                </c:pt>
                <c:pt idx="26372">
                  <c:v>-51.51505</c:v>
                </c:pt>
                <c:pt idx="26373">
                  <c:v>-51.53195</c:v>
                </c:pt>
                <c:pt idx="26374">
                  <c:v>-51.54612</c:v>
                </c:pt>
                <c:pt idx="26375">
                  <c:v>-51.54514000000001</c:v>
                </c:pt>
                <c:pt idx="26376">
                  <c:v>-51.55509</c:v>
                </c:pt>
                <c:pt idx="26377">
                  <c:v>-51.54827</c:v>
                </c:pt>
                <c:pt idx="26378">
                  <c:v>-51.55367</c:v>
                </c:pt>
                <c:pt idx="26379">
                  <c:v>-51.53717</c:v>
                </c:pt>
                <c:pt idx="26380">
                  <c:v>-51.54085</c:v>
                </c:pt>
                <c:pt idx="26381">
                  <c:v>-51.54342</c:v>
                </c:pt>
                <c:pt idx="26382">
                  <c:v>-51.56636</c:v>
                </c:pt>
                <c:pt idx="26383">
                  <c:v>-51.56284</c:v>
                </c:pt>
                <c:pt idx="26384">
                  <c:v>-51.56981000000001</c:v>
                </c:pt>
                <c:pt idx="26385">
                  <c:v>-51.59756</c:v>
                </c:pt>
                <c:pt idx="26386">
                  <c:v>-51.61274</c:v>
                </c:pt>
                <c:pt idx="26387">
                  <c:v>-51.62069</c:v>
                </c:pt>
                <c:pt idx="26388">
                  <c:v>-51.63614000000001</c:v>
                </c:pt>
                <c:pt idx="26389">
                  <c:v>-51.63865000000001</c:v>
                </c:pt>
                <c:pt idx="26390">
                  <c:v>-51.63399000000001</c:v>
                </c:pt>
                <c:pt idx="26391">
                  <c:v>-51.63756</c:v>
                </c:pt>
                <c:pt idx="26392">
                  <c:v>-51.64608</c:v>
                </c:pt>
                <c:pt idx="26393">
                  <c:v>-51.63786</c:v>
                </c:pt>
                <c:pt idx="26394">
                  <c:v>-51.63548</c:v>
                </c:pt>
                <c:pt idx="26395">
                  <c:v>-51.64582</c:v>
                </c:pt>
                <c:pt idx="26396">
                  <c:v>-51.64779</c:v>
                </c:pt>
                <c:pt idx="26397">
                  <c:v>-51.65556</c:v>
                </c:pt>
                <c:pt idx="26398">
                  <c:v>-51.64991000000001</c:v>
                </c:pt>
                <c:pt idx="26399">
                  <c:v>-51.6599</c:v>
                </c:pt>
                <c:pt idx="26400">
                  <c:v>-51.67073000000001</c:v>
                </c:pt>
                <c:pt idx="26401">
                  <c:v>-51.66787</c:v>
                </c:pt>
                <c:pt idx="26402">
                  <c:v>-51.66504000000001</c:v>
                </c:pt>
                <c:pt idx="26403">
                  <c:v>-51.67609</c:v>
                </c:pt>
                <c:pt idx="26404">
                  <c:v>-51.68394</c:v>
                </c:pt>
                <c:pt idx="26405">
                  <c:v>-51.69009000000001</c:v>
                </c:pt>
                <c:pt idx="26406">
                  <c:v>-51.6842</c:v>
                </c:pt>
                <c:pt idx="26407">
                  <c:v>-51.68803000000001</c:v>
                </c:pt>
                <c:pt idx="26408">
                  <c:v>-51.69296000000002</c:v>
                </c:pt>
                <c:pt idx="26409">
                  <c:v>-51.70115000000001</c:v>
                </c:pt>
                <c:pt idx="26410">
                  <c:v>-51.70029</c:v>
                </c:pt>
                <c:pt idx="26411">
                  <c:v>-51.71576</c:v>
                </c:pt>
                <c:pt idx="26412">
                  <c:v>-51.71787</c:v>
                </c:pt>
                <c:pt idx="26413">
                  <c:v>-51.73518000000001</c:v>
                </c:pt>
                <c:pt idx="26414">
                  <c:v>-51.73281000000001</c:v>
                </c:pt>
                <c:pt idx="26415">
                  <c:v>-51.73001000000001</c:v>
                </c:pt>
                <c:pt idx="26416">
                  <c:v>-51.75527</c:v>
                </c:pt>
                <c:pt idx="26417">
                  <c:v>-51.75749</c:v>
                </c:pt>
                <c:pt idx="26418">
                  <c:v>-51.80491</c:v>
                </c:pt>
                <c:pt idx="26419">
                  <c:v>-51.79748</c:v>
                </c:pt>
                <c:pt idx="26420">
                  <c:v>-51.82309</c:v>
                </c:pt>
                <c:pt idx="26421">
                  <c:v>-51.82424</c:v>
                </c:pt>
                <c:pt idx="26422">
                  <c:v>-51.83124</c:v>
                </c:pt>
                <c:pt idx="26423">
                  <c:v>-51.88568</c:v>
                </c:pt>
                <c:pt idx="26424">
                  <c:v>-51.90686</c:v>
                </c:pt>
                <c:pt idx="26425">
                  <c:v>-51.90369</c:v>
                </c:pt>
                <c:pt idx="26426">
                  <c:v>-51.89114</c:v>
                </c:pt>
                <c:pt idx="26427">
                  <c:v>-51.87124</c:v>
                </c:pt>
                <c:pt idx="26428">
                  <c:v>-51.86969</c:v>
                </c:pt>
                <c:pt idx="26429">
                  <c:v>-51.84462</c:v>
                </c:pt>
                <c:pt idx="26430">
                  <c:v>-51.84398</c:v>
                </c:pt>
                <c:pt idx="26431">
                  <c:v>-51.856</c:v>
                </c:pt>
                <c:pt idx="26432">
                  <c:v>-51.85780999999999</c:v>
                </c:pt>
                <c:pt idx="26433">
                  <c:v>-51.87741</c:v>
                </c:pt>
                <c:pt idx="26434">
                  <c:v>-51.88231000000001</c:v>
                </c:pt>
                <c:pt idx="26435">
                  <c:v>-51.87542000000001</c:v>
                </c:pt>
                <c:pt idx="26436">
                  <c:v>-51.89816000000001</c:v>
                </c:pt>
                <c:pt idx="26437">
                  <c:v>-51.91187999999999</c:v>
                </c:pt>
                <c:pt idx="26438">
                  <c:v>-51.93219000000001</c:v>
                </c:pt>
                <c:pt idx="26439">
                  <c:v>-51.95985</c:v>
                </c:pt>
                <c:pt idx="26440">
                  <c:v>-51.98724</c:v>
                </c:pt>
                <c:pt idx="26441">
                  <c:v>-52.0123</c:v>
                </c:pt>
                <c:pt idx="26442">
                  <c:v>-51.99810000000001</c:v>
                </c:pt>
                <c:pt idx="26443">
                  <c:v>-52.02540000000001</c:v>
                </c:pt>
                <c:pt idx="26444">
                  <c:v>-52.05161</c:v>
                </c:pt>
                <c:pt idx="26445">
                  <c:v>-52.07719</c:v>
                </c:pt>
                <c:pt idx="26446">
                  <c:v>-52.08243</c:v>
                </c:pt>
                <c:pt idx="26447">
                  <c:v>-52.17463</c:v>
                </c:pt>
                <c:pt idx="26448">
                  <c:v>-52.26584000000001</c:v>
                </c:pt>
                <c:pt idx="26449">
                  <c:v>-52.3471</c:v>
                </c:pt>
                <c:pt idx="26450">
                  <c:v>-52.33422</c:v>
                </c:pt>
                <c:pt idx="26451">
                  <c:v>-52.3417</c:v>
                </c:pt>
                <c:pt idx="26452">
                  <c:v>-52.3642</c:v>
                </c:pt>
                <c:pt idx="26453">
                  <c:v>-52.3887</c:v>
                </c:pt>
                <c:pt idx="26454">
                  <c:v>-52.38403</c:v>
                </c:pt>
                <c:pt idx="26455">
                  <c:v>-52.36475</c:v>
                </c:pt>
                <c:pt idx="26456">
                  <c:v>-52.34969</c:v>
                </c:pt>
                <c:pt idx="26457">
                  <c:v>-52.4594</c:v>
                </c:pt>
                <c:pt idx="26458">
                  <c:v>-52.51507</c:v>
                </c:pt>
                <c:pt idx="26459">
                  <c:v>-52.52454</c:v>
                </c:pt>
                <c:pt idx="26460">
                  <c:v>-52.53551000000001</c:v>
                </c:pt>
                <c:pt idx="26461">
                  <c:v>-52.53745</c:v>
                </c:pt>
                <c:pt idx="26462">
                  <c:v>-52.53027</c:v>
                </c:pt>
                <c:pt idx="26463">
                  <c:v>-52.54245</c:v>
                </c:pt>
                <c:pt idx="26464">
                  <c:v>-52.54145</c:v>
                </c:pt>
                <c:pt idx="26465">
                  <c:v>-52.52829000000001</c:v>
                </c:pt>
                <c:pt idx="26466">
                  <c:v>-52.52386000000001</c:v>
                </c:pt>
                <c:pt idx="26467">
                  <c:v>-52.52607000000001</c:v>
                </c:pt>
                <c:pt idx="26468">
                  <c:v>-52.54302000000001</c:v>
                </c:pt>
                <c:pt idx="26469">
                  <c:v>-52.55899</c:v>
                </c:pt>
                <c:pt idx="26470">
                  <c:v>-52.56051000000001</c:v>
                </c:pt>
                <c:pt idx="26471">
                  <c:v>-52.61119</c:v>
                </c:pt>
                <c:pt idx="26472">
                  <c:v>-52.62994000000001</c:v>
                </c:pt>
                <c:pt idx="26473">
                  <c:v>-52.6246</c:v>
                </c:pt>
                <c:pt idx="26474">
                  <c:v>-52.59603000000001</c:v>
                </c:pt>
                <c:pt idx="26475">
                  <c:v>-52.57225000000001</c:v>
                </c:pt>
                <c:pt idx="26476">
                  <c:v>-52.59385</c:v>
                </c:pt>
                <c:pt idx="26477">
                  <c:v>-52.60998</c:v>
                </c:pt>
                <c:pt idx="26478">
                  <c:v>-52.62367000000001</c:v>
                </c:pt>
                <c:pt idx="26479">
                  <c:v>-52.63622</c:v>
                </c:pt>
                <c:pt idx="26480">
                  <c:v>-52.63379000000001</c:v>
                </c:pt>
                <c:pt idx="26481">
                  <c:v>-52.60567</c:v>
                </c:pt>
                <c:pt idx="26482">
                  <c:v>-52.59718</c:v>
                </c:pt>
                <c:pt idx="26483">
                  <c:v>-52.59562000000001</c:v>
                </c:pt>
                <c:pt idx="26484">
                  <c:v>-52.55942</c:v>
                </c:pt>
                <c:pt idx="26485">
                  <c:v>-52.52064</c:v>
                </c:pt>
                <c:pt idx="26486">
                  <c:v>-52.50375000000001</c:v>
                </c:pt>
                <c:pt idx="26487">
                  <c:v>-52.49508</c:v>
                </c:pt>
                <c:pt idx="26488">
                  <c:v>-52.45448999999999</c:v>
                </c:pt>
                <c:pt idx="26489">
                  <c:v>-52.44688</c:v>
                </c:pt>
                <c:pt idx="26490">
                  <c:v>-52.4576</c:v>
                </c:pt>
                <c:pt idx="26491">
                  <c:v>-52.50067</c:v>
                </c:pt>
                <c:pt idx="26492">
                  <c:v>-52.53418000000001</c:v>
                </c:pt>
                <c:pt idx="26493">
                  <c:v>-52.57319000000001</c:v>
                </c:pt>
                <c:pt idx="26494">
                  <c:v>-52.60735000000001</c:v>
                </c:pt>
                <c:pt idx="26495">
                  <c:v>-52.65224000000001</c:v>
                </c:pt>
                <c:pt idx="26496">
                  <c:v>-52.67749</c:v>
                </c:pt>
                <c:pt idx="26497">
                  <c:v>-52.68341</c:v>
                </c:pt>
                <c:pt idx="26498">
                  <c:v>-52.69949000000001</c:v>
                </c:pt>
                <c:pt idx="26499">
                  <c:v>-52.69077000000001</c:v>
                </c:pt>
                <c:pt idx="26500">
                  <c:v>-52.70043000000001</c:v>
                </c:pt>
                <c:pt idx="26501">
                  <c:v>-52.71806</c:v>
                </c:pt>
                <c:pt idx="26502">
                  <c:v>-52.72317000000001</c:v>
                </c:pt>
                <c:pt idx="26503">
                  <c:v>-52.72712000000002</c:v>
                </c:pt>
                <c:pt idx="26504">
                  <c:v>-52.72318000000001</c:v>
                </c:pt>
                <c:pt idx="26505">
                  <c:v>-52.72281000000001</c:v>
                </c:pt>
                <c:pt idx="26506">
                  <c:v>-52.71421</c:v>
                </c:pt>
                <c:pt idx="26507">
                  <c:v>-52.68391000000001</c:v>
                </c:pt>
                <c:pt idx="26508">
                  <c:v>-52.66035000000001</c:v>
                </c:pt>
                <c:pt idx="26509">
                  <c:v>-52.64558</c:v>
                </c:pt>
                <c:pt idx="26510">
                  <c:v>-52.64242</c:v>
                </c:pt>
                <c:pt idx="26511">
                  <c:v>-52.62352000000001</c:v>
                </c:pt>
                <c:pt idx="26512">
                  <c:v>-52.61469</c:v>
                </c:pt>
                <c:pt idx="26513">
                  <c:v>-52.59153000000001</c:v>
                </c:pt>
                <c:pt idx="26514">
                  <c:v>-52.6073</c:v>
                </c:pt>
                <c:pt idx="26515">
                  <c:v>-52.62233000000001</c:v>
                </c:pt>
                <c:pt idx="26516">
                  <c:v>-52.64555000000001</c:v>
                </c:pt>
                <c:pt idx="26517">
                  <c:v>-52.65704</c:v>
                </c:pt>
                <c:pt idx="26518">
                  <c:v>-52.68836</c:v>
                </c:pt>
                <c:pt idx="26519">
                  <c:v>-52.72050000000001</c:v>
                </c:pt>
                <c:pt idx="26520">
                  <c:v>-52.71471000000001</c:v>
                </c:pt>
                <c:pt idx="26521">
                  <c:v>-52.71115000000001</c:v>
                </c:pt>
                <c:pt idx="26522">
                  <c:v>-52.71325</c:v>
                </c:pt>
                <c:pt idx="26523">
                  <c:v>-52.69788</c:v>
                </c:pt>
                <c:pt idx="26524">
                  <c:v>-52.70763</c:v>
                </c:pt>
                <c:pt idx="26525">
                  <c:v>-52.73083000000001</c:v>
                </c:pt>
                <c:pt idx="26526">
                  <c:v>-52.75973000000001</c:v>
                </c:pt>
                <c:pt idx="26527">
                  <c:v>-52.80209</c:v>
                </c:pt>
                <c:pt idx="26528">
                  <c:v>-52.82014</c:v>
                </c:pt>
                <c:pt idx="26529">
                  <c:v>-52.82214000000001</c:v>
                </c:pt>
                <c:pt idx="26530">
                  <c:v>-52.82607</c:v>
                </c:pt>
                <c:pt idx="26531">
                  <c:v>-52.83141</c:v>
                </c:pt>
                <c:pt idx="26532">
                  <c:v>-52.83561</c:v>
                </c:pt>
                <c:pt idx="26533">
                  <c:v>-52.83907</c:v>
                </c:pt>
                <c:pt idx="26534">
                  <c:v>-52.84222</c:v>
                </c:pt>
                <c:pt idx="26535">
                  <c:v>-52.85518</c:v>
                </c:pt>
                <c:pt idx="26536">
                  <c:v>-52.88918</c:v>
                </c:pt>
                <c:pt idx="26537">
                  <c:v>-52.92191000000001</c:v>
                </c:pt>
                <c:pt idx="26538">
                  <c:v>-52.88780999999999</c:v>
                </c:pt>
                <c:pt idx="26539">
                  <c:v>-52.88502</c:v>
                </c:pt>
                <c:pt idx="26540">
                  <c:v>-52.89851000000001</c:v>
                </c:pt>
                <c:pt idx="26541">
                  <c:v>-52.91018</c:v>
                </c:pt>
                <c:pt idx="26542">
                  <c:v>-52.90114000000001</c:v>
                </c:pt>
                <c:pt idx="26543">
                  <c:v>-52.87817000000001</c:v>
                </c:pt>
                <c:pt idx="26544">
                  <c:v>-52.89506</c:v>
                </c:pt>
                <c:pt idx="26545">
                  <c:v>-52.9471</c:v>
                </c:pt>
                <c:pt idx="26546">
                  <c:v>-52.94829</c:v>
                </c:pt>
                <c:pt idx="26547">
                  <c:v>-52.93685</c:v>
                </c:pt>
                <c:pt idx="26548">
                  <c:v>-52.95422</c:v>
                </c:pt>
                <c:pt idx="26549">
                  <c:v>-52.95737</c:v>
                </c:pt>
                <c:pt idx="26550">
                  <c:v>-52.94109</c:v>
                </c:pt>
                <c:pt idx="26551">
                  <c:v>-52.94563</c:v>
                </c:pt>
                <c:pt idx="26552">
                  <c:v>-52.95538000000001</c:v>
                </c:pt>
                <c:pt idx="26553">
                  <c:v>-52.9574</c:v>
                </c:pt>
                <c:pt idx="26554">
                  <c:v>-52.94036000000001</c:v>
                </c:pt>
                <c:pt idx="26555">
                  <c:v>-52.91954</c:v>
                </c:pt>
                <c:pt idx="26556">
                  <c:v>-52.94703</c:v>
                </c:pt>
                <c:pt idx="26557">
                  <c:v>-52.9517</c:v>
                </c:pt>
                <c:pt idx="26558">
                  <c:v>-52.94297</c:v>
                </c:pt>
                <c:pt idx="26559">
                  <c:v>-52.93088</c:v>
                </c:pt>
                <c:pt idx="26560">
                  <c:v>-52.92193</c:v>
                </c:pt>
                <c:pt idx="26561">
                  <c:v>-52.92194000000001</c:v>
                </c:pt>
                <c:pt idx="26562">
                  <c:v>-52.92445</c:v>
                </c:pt>
                <c:pt idx="26563">
                  <c:v>-52.91133</c:v>
                </c:pt>
                <c:pt idx="26564">
                  <c:v>-52.91962</c:v>
                </c:pt>
                <c:pt idx="26565">
                  <c:v>-52.91877</c:v>
                </c:pt>
                <c:pt idx="26566">
                  <c:v>-52.9133</c:v>
                </c:pt>
                <c:pt idx="26567">
                  <c:v>-52.90068</c:v>
                </c:pt>
                <c:pt idx="26568">
                  <c:v>-52.89766</c:v>
                </c:pt>
                <c:pt idx="26569">
                  <c:v>-52.91088999999999</c:v>
                </c:pt>
                <c:pt idx="26570">
                  <c:v>-52.92717000000001</c:v>
                </c:pt>
                <c:pt idx="26571">
                  <c:v>-52.94664</c:v>
                </c:pt>
                <c:pt idx="26572">
                  <c:v>-52.96976</c:v>
                </c:pt>
                <c:pt idx="26573">
                  <c:v>-53.0204</c:v>
                </c:pt>
                <c:pt idx="26574">
                  <c:v>-53.03686</c:v>
                </c:pt>
                <c:pt idx="26575">
                  <c:v>-53.063</c:v>
                </c:pt>
                <c:pt idx="26576">
                  <c:v>-53.09519000000001</c:v>
                </c:pt>
                <c:pt idx="26577">
                  <c:v>-53.11263</c:v>
                </c:pt>
                <c:pt idx="26578">
                  <c:v>-53.17032000000001</c:v>
                </c:pt>
                <c:pt idx="26579">
                  <c:v>-53.22220000000001</c:v>
                </c:pt>
                <c:pt idx="26580">
                  <c:v>-53.24811000000001</c:v>
                </c:pt>
                <c:pt idx="26581">
                  <c:v>-53.27787</c:v>
                </c:pt>
                <c:pt idx="26582">
                  <c:v>-53.3067</c:v>
                </c:pt>
                <c:pt idx="26583">
                  <c:v>-53.32752</c:v>
                </c:pt>
                <c:pt idx="26584">
                  <c:v>-53.338</c:v>
                </c:pt>
                <c:pt idx="26585">
                  <c:v>-53.35935</c:v>
                </c:pt>
                <c:pt idx="26586">
                  <c:v>-53.37934000000001</c:v>
                </c:pt>
                <c:pt idx="26587">
                  <c:v>-53.39797</c:v>
                </c:pt>
                <c:pt idx="26588">
                  <c:v>-53.41198</c:v>
                </c:pt>
                <c:pt idx="26589">
                  <c:v>-53.4313</c:v>
                </c:pt>
                <c:pt idx="26590">
                  <c:v>-53.4448</c:v>
                </c:pt>
                <c:pt idx="26591">
                  <c:v>-53.4516</c:v>
                </c:pt>
                <c:pt idx="26592">
                  <c:v>-53.45852</c:v>
                </c:pt>
                <c:pt idx="26593">
                  <c:v>-53.46358</c:v>
                </c:pt>
                <c:pt idx="26594">
                  <c:v>-53.47517000000001</c:v>
                </c:pt>
                <c:pt idx="26595">
                  <c:v>-53.49070000000001</c:v>
                </c:pt>
                <c:pt idx="26596">
                  <c:v>-53.51484</c:v>
                </c:pt>
                <c:pt idx="26597">
                  <c:v>-53.52455000000001</c:v>
                </c:pt>
                <c:pt idx="26598">
                  <c:v>-53.54623</c:v>
                </c:pt>
                <c:pt idx="26599">
                  <c:v>-53.56052000000001</c:v>
                </c:pt>
                <c:pt idx="26600">
                  <c:v>-53.57227</c:v>
                </c:pt>
                <c:pt idx="26601">
                  <c:v>-53.6199</c:v>
                </c:pt>
                <c:pt idx="26602">
                  <c:v>-53.62390000000001</c:v>
                </c:pt>
                <c:pt idx="26603">
                  <c:v>-53.63416</c:v>
                </c:pt>
                <c:pt idx="26604">
                  <c:v>-53.66643000000001</c:v>
                </c:pt>
                <c:pt idx="26605">
                  <c:v>-53.68210000000001</c:v>
                </c:pt>
                <c:pt idx="26606">
                  <c:v>-53.69310000000001</c:v>
                </c:pt>
                <c:pt idx="26607">
                  <c:v>-53.70618</c:v>
                </c:pt>
                <c:pt idx="26608">
                  <c:v>-53.73742</c:v>
                </c:pt>
                <c:pt idx="26609">
                  <c:v>-53.7545</c:v>
                </c:pt>
                <c:pt idx="26610">
                  <c:v>-53.77560000000001</c:v>
                </c:pt>
                <c:pt idx="26611">
                  <c:v>-53.78104</c:v>
                </c:pt>
                <c:pt idx="26612">
                  <c:v>-53.81166999999999</c:v>
                </c:pt>
                <c:pt idx="26613">
                  <c:v>-53.86153</c:v>
                </c:pt>
                <c:pt idx="26614">
                  <c:v>-53.87875000000001</c:v>
                </c:pt>
                <c:pt idx="26615">
                  <c:v>-53.90785</c:v>
                </c:pt>
                <c:pt idx="26616">
                  <c:v>-53.91457</c:v>
                </c:pt>
                <c:pt idx="26617">
                  <c:v>-53.94591000000001</c:v>
                </c:pt>
                <c:pt idx="26618">
                  <c:v>-53.94347</c:v>
                </c:pt>
                <c:pt idx="26619">
                  <c:v>-53.9541</c:v>
                </c:pt>
                <c:pt idx="26620">
                  <c:v>-53.97332</c:v>
                </c:pt>
                <c:pt idx="26621">
                  <c:v>-53.99232000000002</c:v>
                </c:pt>
                <c:pt idx="26622">
                  <c:v>-53.99890000000001</c:v>
                </c:pt>
                <c:pt idx="26623">
                  <c:v>-54.00819000000001</c:v>
                </c:pt>
                <c:pt idx="26624">
                  <c:v>-54.03656</c:v>
                </c:pt>
                <c:pt idx="26625">
                  <c:v>-54.06350000000001</c:v>
                </c:pt>
                <c:pt idx="26626">
                  <c:v>-54.06966000000001</c:v>
                </c:pt>
                <c:pt idx="26627">
                  <c:v>-54.07386</c:v>
                </c:pt>
                <c:pt idx="26628">
                  <c:v>-54.07788</c:v>
                </c:pt>
                <c:pt idx="26629">
                  <c:v>-54.07745</c:v>
                </c:pt>
                <c:pt idx="26630">
                  <c:v>-54.07277000000001</c:v>
                </c:pt>
                <c:pt idx="26631">
                  <c:v>-54.08867</c:v>
                </c:pt>
                <c:pt idx="26632">
                  <c:v>-54.09286</c:v>
                </c:pt>
                <c:pt idx="26633">
                  <c:v>-54.08776</c:v>
                </c:pt>
                <c:pt idx="26634">
                  <c:v>-54.11423</c:v>
                </c:pt>
                <c:pt idx="26635">
                  <c:v>-54.12010000000001</c:v>
                </c:pt>
                <c:pt idx="26636">
                  <c:v>-54.14347</c:v>
                </c:pt>
                <c:pt idx="26637">
                  <c:v>-54.16602</c:v>
                </c:pt>
                <c:pt idx="26638">
                  <c:v>-54.16874000000001</c:v>
                </c:pt>
                <c:pt idx="26639">
                  <c:v>-54.17767</c:v>
                </c:pt>
                <c:pt idx="26640">
                  <c:v>-54.20124000000001</c:v>
                </c:pt>
                <c:pt idx="26641">
                  <c:v>-54.22314000000001</c:v>
                </c:pt>
                <c:pt idx="26642">
                  <c:v>-54.23820000000001</c:v>
                </c:pt>
                <c:pt idx="26643">
                  <c:v>-54.23470000000001</c:v>
                </c:pt>
                <c:pt idx="26644">
                  <c:v>-54.25322000000001</c:v>
                </c:pt>
                <c:pt idx="26645">
                  <c:v>-54.26455000000001</c:v>
                </c:pt>
                <c:pt idx="26646">
                  <c:v>-54.29230000000001</c:v>
                </c:pt>
                <c:pt idx="26647">
                  <c:v>-54.32932</c:v>
                </c:pt>
                <c:pt idx="26648">
                  <c:v>-54.34329</c:v>
                </c:pt>
                <c:pt idx="26649">
                  <c:v>-54.31599</c:v>
                </c:pt>
                <c:pt idx="26650">
                  <c:v>-54.33599</c:v>
                </c:pt>
                <c:pt idx="26651">
                  <c:v>-54.35740999999999</c:v>
                </c:pt>
                <c:pt idx="26652">
                  <c:v>-54.36320000000001</c:v>
                </c:pt>
                <c:pt idx="26653">
                  <c:v>-54.36721</c:v>
                </c:pt>
                <c:pt idx="26654">
                  <c:v>-54.38508</c:v>
                </c:pt>
                <c:pt idx="26655">
                  <c:v>-54.39272000000001</c:v>
                </c:pt>
                <c:pt idx="26656">
                  <c:v>-54.39372</c:v>
                </c:pt>
                <c:pt idx="26657">
                  <c:v>-54.40953000000001</c:v>
                </c:pt>
                <c:pt idx="26658">
                  <c:v>-54.36926</c:v>
                </c:pt>
                <c:pt idx="26659">
                  <c:v>-54.27550000000001</c:v>
                </c:pt>
                <c:pt idx="26660">
                  <c:v>-54.19335000000001</c:v>
                </c:pt>
                <c:pt idx="26661">
                  <c:v>-54.1507</c:v>
                </c:pt>
                <c:pt idx="26662">
                  <c:v>-54.08666</c:v>
                </c:pt>
                <c:pt idx="26663">
                  <c:v>-54.06028000000001</c:v>
                </c:pt>
                <c:pt idx="26664">
                  <c:v>-54.0593</c:v>
                </c:pt>
                <c:pt idx="26665">
                  <c:v>-54.0548</c:v>
                </c:pt>
                <c:pt idx="26666">
                  <c:v>-54.06472</c:v>
                </c:pt>
                <c:pt idx="26667">
                  <c:v>-54.06158000000001</c:v>
                </c:pt>
                <c:pt idx="26668">
                  <c:v>-54.09948</c:v>
                </c:pt>
                <c:pt idx="26669">
                  <c:v>-54.12378000000001</c:v>
                </c:pt>
                <c:pt idx="26670">
                  <c:v>-54.14824</c:v>
                </c:pt>
                <c:pt idx="26671">
                  <c:v>-54.16141000000001</c:v>
                </c:pt>
                <c:pt idx="26672">
                  <c:v>-54.17865000000001</c:v>
                </c:pt>
                <c:pt idx="26673">
                  <c:v>-54.20813000000001</c:v>
                </c:pt>
                <c:pt idx="26674">
                  <c:v>-54.23332000000001</c:v>
                </c:pt>
                <c:pt idx="26675">
                  <c:v>-54.24570000000001</c:v>
                </c:pt>
                <c:pt idx="26676">
                  <c:v>-54.26365000000001</c:v>
                </c:pt>
                <c:pt idx="26677">
                  <c:v>-54.27542000000001</c:v>
                </c:pt>
                <c:pt idx="26678">
                  <c:v>-54.35006</c:v>
                </c:pt>
                <c:pt idx="26679">
                  <c:v>-54.40522</c:v>
                </c:pt>
                <c:pt idx="26680">
                  <c:v>-54.41566</c:v>
                </c:pt>
                <c:pt idx="26681">
                  <c:v>-54.39734</c:v>
                </c:pt>
                <c:pt idx="26682">
                  <c:v>-54.41164</c:v>
                </c:pt>
                <c:pt idx="26683">
                  <c:v>-54.39408</c:v>
                </c:pt>
                <c:pt idx="26684">
                  <c:v>-54.39645</c:v>
                </c:pt>
                <c:pt idx="26685">
                  <c:v>-54.39339000000001</c:v>
                </c:pt>
                <c:pt idx="26686">
                  <c:v>-54.38261</c:v>
                </c:pt>
                <c:pt idx="26687">
                  <c:v>-54.36572</c:v>
                </c:pt>
                <c:pt idx="26688">
                  <c:v>-54.35567</c:v>
                </c:pt>
                <c:pt idx="26689">
                  <c:v>-54.32821000000001</c:v>
                </c:pt>
                <c:pt idx="26690">
                  <c:v>-54.28210000000001</c:v>
                </c:pt>
                <c:pt idx="26691">
                  <c:v>-54.26906</c:v>
                </c:pt>
                <c:pt idx="26692">
                  <c:v>-54.30115</c:v>
                </c:pt>
                <c:pt idx="26693">
                  <c:v>-54.30704</c:v>
                </c:pt>
                <c:pt idx="26694">
                  <c:v>-54.33022</c:v>
                </c:pt>
                <c:pt idx="26695">
                  <c:v>-54.33409</c:v>
                </c:pt>
                <c:pt idx="26696">
                  <c:v>-54.34244</c:v>
                </c:pt>
                <c:pt idx="26697">
                  <c:v>-54.34458</c:v>
                </c:pt>
                <c:pt idx="26698">
                  <c:v>-54.34421</c:v>
                </c:pt>
                <c:pt idx="26699">
                  <c:v>-54.36313000000001</c:v>
                </c:pt>
                <c:pt idx="26700">
                  <c:v>-54.34488999999999</c:v>
                </c:pt>
                <c:pt idx="26701">
                  <c:v>-54.35579</c:v>
                </c:pt>
                <c:pt idx="26702">
                  <c:v>-54.365</c:v>
                </c:pt>
                <c:pt idx="26703">
                  <c:v>-54.43992</c:v>
                </c:pt>
                <c:pt idx="26704">
                  <c:v>-54.4303</c:v>
                </c:pt>
                <c:pt idx="26705">
                  <c:v>-54.39127</c:v>
                </c:pt>
                <c:pt idx="26706">
                  <c:v>-54.35284</c:v>
                </c:pt>
                <c:pt idx="26707">
                  <c:v>-54.32956</c:v>
                </c:pt>
                <c:pt idx="26708">
                  <c:v>-54.31568</c:v>
                </c:pt>
                <c:pt idx="26709">
                  <c:v>-54.30880000000001</c:v>
                </c:pt>
                <c:pt idx="26710">
                  <c:v>-54.27843000000001</c:v>
                </c:pt>
                <c:pt idx="26711">
                  <c:v>-54.26593000000001</c:v>
                </c:pt>
                <c:pt idx="26712">
                  <c:v>-54.26664</c:v>
                </c:pt>
                <c:pt idx="26713">
                  <c:v>-54.24837000000001</c:v>
                </c:pt>
                <c:pt idx="26714">
                  <c:v>-54.25921</c:v>
                </c:pt>
                <c:pt idx="26715">
                  <c:v>-54.26929000000001</c:v>
                </c:pt>
                <c:pt idx="26716">
                  <c:v>-54.26128000000001</c:v>
                </c:pt>
                <c:pt idx="26717">
                  <c:v>-54.23957000000001</c:v>
                </c:pt>
                <c:pt idx="26718">
                  <c:v>-54.25636</c:v>
                </c:pt>
                <c:pt idx="26719">
                  <c:v>-54.28996</c:v>
                </c:pt>
                <c:pt idx="26720">
                  <c:v>-54.30468999999999</c:v>
                </c:pt>
                <c:pt idx="26721">
                  <c:v>-54.31092</c:v>
                </c:pt>
                <c:pt idx="26722">
                  <c:v>-54.32093000000001</c:v>
                </c:pt>
                <c:pt idx="26723">
                  <c:v>-54.33471</c:v>
                </c:pt>
                <c:pt idx="26724">
                  <c:v>-54.34704</c:v>
                </c:pt>
                <c:pt idx="26725">
                  <c:v>-54.34724</c:v>
                </c:pt>
                <c:pt idx="26726">
                  <c:v>-54.3344</c:v>
                </c:pt>
                <c:pt idx="26727">
                  <c:v>-54.34946</c:v>
                </c:pt>
                <c:pt idx="26728">
                  <c:v>-54.35881</c:v>
                </c:pt>
                <c:pt idx="26729">
                  <c:v>-54.35804</c:v>
                </c:pt>
                <c:pt idx="26730">
                  <c:v>-54.371</c:v>
                </c:pt>
                <c:pt idx="26731">
                  <c:v>-54.38301</c:v>
                </c:pt>
                <c:pt idx="26732">
                  <c:v>-54.39768</c:v>
                </c:pt>
                <c:pt idx="26733">
                  <c:v>-54.40324</c:v>
                </c:pt>
                <c:pt idx="26734">
                  <c:v>-54.39795</c:v>
                </c:pt>
                <c:pt idx="26735">
                  <c:v>-54.42607</c:v>
                </c:pt>
                <c:pt idx="26736">
                  <c:v>-54.43149</c:v>
                </c:pt>
                <c:pt idx="26737">
                  <c:v>-54.45395</c:v>
                </c:pt>
                <c:pt idx="26738">
                  <c:v>-54.47561</c:v>
                </c:pt>
                <c:pt idx="26739">
                  <c:v>-54.46987</c:v>
                </c:pt>
                <c:pt idx="26740">
                  <c:v>-54.46272000000001</c:v>
                </c:pt>
                <c:pt idx="26741">
                  <c:v>-54.45106</c:v>
                </c:pt>
                <c:pt idx="26742">
                  <c:v>-54.46238</c:v>
                </c:pt>
                <c:pt idx="26743">
                  <c:v>-54.47062</c:v>
                </c:pt>
                <c:pt idx="26744">
                  <c:v>-54.47539000000001</c:v>
                </c:pt>
                <c:pt idx="26745">
                  <c:v>-54.48385</c:v>
                </c:pt>
                <c:pt idx="26746">
                  <c:v>-54.50285</c:v>
                </c:pt>
                <c:pt idx="26747">
                  <c:v>-54.49704000000001</c:v>
                </c:pt>
                <c:pt idx="26748">
                  <c:v>-54.50183</c:v>
                </c:pt>
                <c:pt idx="26749">
                  <c:v>-54.50366</c:v>
                </c:pt>
                <c:pt idx="26750">
                  <c:v>-54.5182</c:v>
                </c:pt>
                <c:pt idx="26751">
                  <c:v>-54.54205</c:v>
                </c:pt>
                <c:pt idx="26752">
                  <c:v>-54.54184</c:v>
                </c:pt>
                <c:pt idx="26753">
                  <c:v>-54.55901</c:v>
                </c:pt>
                <c:pt idx="26754">
                  <c:v>-54.58023</c:v>
                </c:pt>
                <c:pt idx="26755">
                  <c:v>-54.59397000000001</c:v>
                </c:pt>
                <c:pt idx="26756">
                  <c:v>-54.60154</c:v>
                </c:pt>
                <c:pt idx="26757">
                  <c:v>-54.61504</c:v>
                </c:pt>
                <c:pt idx="26758">
                  <c:v>-54.61596</c:v>
                </c:pt>
                <c:pt idx="26759">
                  <c:v>-54.61732000000001</c:v>
                </c:pt>
                <c:pt idx="26760">
                  <c:v>-54.62649000000001</c:v>
                </c:pt>
                <c:pt idx="26761">
                  <c:v>-54.63609</c:v>
                </c:pt>
                <c:pt idx="26762">
                  <c:v>-54.66663000000001</c:v>
                </c:pt>
                <c:pt idx="26763">
                  <c:v>-54.67896000000001</c:v>
                </c:pt>
                <c:pt idx="26764">
                  <c:v>-54.69241000000001</c:v>
                </c:pt>
                <c:pt idx="26765">
                  <c:v>-54.70248</c:v>
                </c:pt>
                <c:pt idx="26766">
                  <c:v>-54.70690000000001</c:v>
                </c:pt>
                <c:pt idx="26767">
                  <c:v>-54.71599000000001</c:v>
                </c:pt>
                <c:pt idx="26768">
                  <c:v>-54.72625000000001</c:v>
                </c:pt>
                <c:pt idx="26769">
                  <c:v>-54.76959000000001</c:v>
                </c:pt>
                <c:pt idx="26770">
                  <c:v>-54.78405</c:v>
                </c:pt>
                <c:pt idx="26771">
                  <c:v>-54.79832000000003</c:v>
                </c:pt>
                <c:pt idx="26772">
                  <c:v>-54.80934000000001</c:v>
                </c:pt>
                <c:pt idx="26773">
                  <c:v>-54.82366</c:v>
                </c:pt>
                <c:pt idx="26774">
                  <c:v>-54.83061</c:v>
                </c:pt>
                <c:pt idx="26775">
                  <c:v>-54.82305</c:v>
                </c:pt>
                <c:pt idx="26776">
                  <c:v>-54.84369</c:v>
                </c:pt>
                <c:pt idx="26777">
                  <c:v>-54.8699</c:v>
                </c:pt>
                <c:pt idx="26778">
                  <c:v>-54.87207</c:v>
                </c:pt>
                <c:pt idx="26779">
                  <c:v>-54.87321</c:v>
                </c:pt>
                <c:pt idx="26780">
                  <c:v>-54.88180999999999</c:v>
                </c:pt>
                <c:pt idx="26781">
                  <c:v>-54.8988</c:v>
                </c:pt>
                <c:pt idx="26782">
                  <c:v>-54.91343</c:v>
                </c:pt>
                <c:pt idx="26783">
                  <c:v>-54.91452</c:v>
                </c:pt>
                <c:pt idx="26784">
                  <c:v>-54.92825000000001</c:v>
                </c:pt>
                <c:pt idx="26785">
                  <c:v>-54.95207</c:v>
                </c:pt>
                <c:pt idx="26786">
                  <c:v>-54.96708</c:v>
                </c:pt>
                <c:pt idx="26787">
                  <c:v>-54.96918</c:v>
                </c:pt>
                <c:pt idx="26788">
                  <c:v>-54.97022</c:v>
                </c:pt>
                <c:pt idx="26789">
                  <c:v>-54.97649</c:v>
                </c:pt>
                <c:pt idx="26790">
                  <c:v>-54.98458</c:v>
                </c:pt>
                <c:pt idx="26791">
                  <c:v>-54.9816</c:v>
                </c:pt>
                <c:pt idx="26792">
                  <c:v>-54.97336</c:v>
                </c:pt>
                <c:pt idx="26793">
                  <c:v>-54.97007</c:v>
                </c:pt>
                <c:pt idx="26794">
                  <c:v>-54.97368</c:v>
                </c:pt>
                <c:pt idx="26795">
                  <c:v>-54.96467</c:v>
                </c:pt>
                <c:pt idx="26796">
                  <c:v>-54.95535</c:v>
                </c:pt>
                <c:pt idx="26797">
                  <c:v>-54.96237000000001</c:v>
                </c:pt>
                <c:pt idx="26798">
                  <c:v>-54.95857</c:v>
                </c:pt>
                <c:pt idx="26799">
                  <c:v>-54.94453</c:v>
                </c:pt>
                <c:pt idx="26800">
                  <c:v>-54.9449</c:v>
                </c:pt>
                <c:pt idx="26801">
                  <c:v>-54.93476</c:v>
                </c:pt>
                <c:pt idx="26802">
                  <c:v>-54.92447</c:v>
                </c:pt>
                <c:pt idx="26803">
                  <c:v>-54.9091</c:v>
                </c:pt>
                <c:pt idx="26804">
                  <c:v>-54.89993000000001</c:v>
                </c:pt>
                <c:pt idx="26805">
                  <c:v>-54.89568000000001</c:v>
                </c:pt>
                <c:pt idx="26806">
                  <c:v>-54.89019000000001</c:v>
                </c:pt>
                <c:pt idx="26807">
                  <c:v>-54.88334</c:v>
                </c:pt>
                <c:pt idx="26808">
                  <c:v>-54.87308</c:v>
                </c:pt>
                <c:pt idx="26809">
                  <c:v>-54.87261</c:v>
                </c:pt>
                <c:pt idx="26810">
                  <c:v>-54.87941</c:v>
                </c:pt>
                <c:pt idx="26811">
                  <c:v>-54.88946</c:v>
                </c:pt>
                <c:pt idx="26812">
                  <c:v>-54.88557</c:v>
                </c:pt>
                <c:pt idx="26813">
                  <c:v>-54.877</c:v>
                </c:pt>
                <c:pt idx="26814">
                  <c:v>-54.89185</c:v>
                </c:pt>
                <c:pt idx="26815">
                  <c:v>-54.89336</c:v>
                </c:pt>
                <c:pt idx="26816">
                  <c:v>-54.90876</c:v>
                </c:pt>
                <c:pt idx="26817">
                  <c:v>-54.92017000000001</c:v>
                </c:pt>
                <c:pt idx="26818">
                  <c:v>-54.91326</c:v>
                </c:pt>
                <c:pt idx="26819">
                  <c:v>-54.90521000000001</c:v>
                </c:pt>
                <c:pt idx="26820">
                  <c:v>-54.89791</c:v>
                </c:pt>
                <c:pt idx="26821">
                  <c:v>-54.90404</c:v>
                </c:pt>
                <c:pt idx="26822">
                  <c:v>-54.9159</c:v>
                </c:pt>
                <c:pt idx="26823">
                  <c:v>-54.91987</c:v>
                </c:pt>
                <c:pt idx="26824">
                  <c:v>-54.9286</c:v>
                </c:pt>
                <c:pt idx="26825">
                  <c:v>-54.91937</c:v>
                </c:pt>
                <c:pt idx="26826">
                  <c:v>-54.94899</c:v>
                </c:pt>
                <c:pt idx="26827">
                  <c:v>-54.98556</c:v>
                </c:pt>
                <c:pt idx="26828">
                  <c:v>-55.00096000000001</c:v>
                </c:pt>
                <c:pt idx="26829">
                  <c:v>-55.00732</c:v>
                </c:pt>
                <c:pt idx="26830">
                  <c:v>-55.01071</c:v>
                </c:pt>
                <c:pt idx="26831">
                  <c:v>-55.00999</c:v>
                </c:pt>
                <c:pt idx="26832">
                  <c:v>-55.00455</c:v>
                </c:pt>
                <c:pt idx="26833">
                  <c:v>-54.98481</c:v>
                </c:pt>
                <c:pt idx="26834">
                  <c:v>-54.97201000000001</c:v>
                </c:pt>
                <c:pt idx="26835">
                  <c:v>-54.97412000000001</c:v>
                </c:pt>
                <c:pt idx="26836">
                  <c:v>-54.96225000000001</c:v>
                </c:pt>
                <c:pt idx="26837">
                  <c:v>-54.94858</c:v>
                </c:pt>
                <c:pt idx="26838">
                  <c:v>-54.94197</c:v>
                </c:pt>
                <c:pt idx="26839">
                  <c:v>-54.94322</c:v>
                </c:pt>
                <c:pt idx="26840">
                  <c:v>-54.94035</c:v>
                </c:pt>
                <c:pt idx="26841">
                  <c:v>-54.93735</c:v>
                </c:pt>
                <c:pt idx="26842">
                  <c:v>-54.94643</c:v>
                </c:pt>
                <c:pt idx="26843">
                  <c:v>-54.9224</c:v>
                </c:pt>
                <c:pt idx="26844">
                  <c:v>-54.91346</c:v>
                </c:pt>
                <c:pt idx="26845">
                  <c:v>-54.92533000000001</c:v>
                </c:pt>
                <c:pt idx="26846">
                  <c:v>-54.92995000000001</c:v>
                </c:pt>
                <c:pt idx="26847">
                  <c:v>-54.91863</c:v>
                </c:pt>
                <c:pt idx="26848">
                  <c:v>-54.90624</c:v>
                </c:pt>
                <c:pt idx="26849">
                  <c:v>-54.88902</c:v>
                </c:pt>
                <c:pt idx="26850">
                  <c:v>-54.88045</c:v>
                </c:pt>
                <c:pt idx="26851">
                  <c:v>-54.90336000000001</c:v>
                </c:pt>
                <c:pt idx="26852">
                  <c:v>-54.92575000000001</c:v>
                </c:pt>
                <c:pt idx="26853">
                  <c:v>-54.92506</c:v>
                </c:pt>
                <c:pt idx="26854">
                  <c:v>-54.91285</c:v>
                </c:pt>
                <c:pt idx="26855">
                  <c:v>-54.89615000000001</c:v>
                </c:pt>
                <c:pt idx="26856">
                  <c:v>-54.89827000000001</c:v>
                </c:pt>
                <c:pt idx="26857">
                  <c:v>-54.88548</c:v>
                </c:pt>
                <c:pt idx="26858">
                  <c:v>-54.8811</c:v>
                </c:pt>
                <c:pt idx="26859">
                  <c:v>-54.86965</c:v>
                </c:pt>
                <c:pt idx="26860">
                  <c:v>-54.85793</c:v>
                </c:pt>
                <c:pt idx="26861">
                  <c:v>-54.85474</c:v>
                </c:pt>
                <c:pt idx="26862">
                  <c:v>-54.86779</c:v>
                </c:pt>
                <c:pt idx="26863">
                  <c:v>-54.87436</c:v>
                </c:pt>
                <c:pt idx="26864">
                  <c:v>-54.87249</c:v>
                </c:pt>
                <c:pt idx="26865">
                  <c:v>-54.87257</c:v>
                </c:pt>
                <c:pt idx="26866">
                  <c:v>-54.87046</c:v>
                </c:pt>
                <c:pt idx="26867">
                  <c:v>-54.87043</c:v>
                </c:pt>
                <c:pt idx="26868">
                  <c:v>-54.85928999999999</c:v>
                </c:pt>
                <c:pt idx="26869">
                  <c:v>-54.84858000000001</c:v>
                </c:pt>
                <c:pt idx="26870">
                  <c:v>-54.83424</c:v>
                </c:pt>
                <c:pt idx="26871">
                  <c:v>-54.81215</c:v>
                </c:pt>
                <c:pt idx="26872">
                  <c:v>-54.81404999999999</c:v>
                </c:pt>
                <c:pt idx="26873">
                  <c:v>-54.82169</c:v>
                </c:pt>
                <c:pt idx="26874">
                  <c:v>-54.8158</c:v>
                </c:pt>
                <c:pt idx="26875">
                  <c:v>-54.81194</c:v>
                </c:pt>
                <c:pt idx="26876">
                  <c:v>-54.80258000000001</c:v>
                </c:pt>
                <c:pt idx="26877">
                  <c:v>-54.81236000000001</c:v>
                </c:pt>
                <c:pt idx="26878">
                  <c:v>-54.82546</c:v>
                </c:pt>
                <c:pt idx="26879">
                  <c:v>-54.85315</c:v>
                </c:pt>
                <c:pt idx="26880">
                  <c:v>-54.88845</c:v>
                </c:pt>
                <c:pt idx="26881">
                  <c:v>-54.89153</c:v>
                </c:pt>
                <c:pt idx="26882">
                  <c:v>-54.8843</c:v>
                </c:pt>
                <c:pt idx="26883">
                  <c:v>-54.87255000000001</c:v>
                </c:pt>
                <c:pt idx="26884">
                  <c:v>-54.87202000000001</c:v>
                </c:pt>
                <c:pt idx="26885">
                  <c:v>-54.88102</c:v>
                </c:pt>
                <c:pt idx="26886">
                  <c:v>-54.90203</c:v>
                </c:pt>
                <c:pt idx="26887">
                  <c:v>-54.90956000000001</c:v>
                </c:pt>
                <c:pt idx="26888">
                  <c:v>-54.92188</c:v>
                </c:pt>
                <c:pt idx="26889">
                  <c:v>-54.92472</c:v>
                </c:pt>
                <c:pt idx="26890">
                  <c:v>-54.92707</c:v>
                </c:pt>
                <c:pt idx="26891">
                  <c:v>-54.93097</c:v>
                </c:pt>
                <c:pt idx="26892">
                  <c:v>-54.95538000000001</c:v>
                </c:pt>
                <c:pt idx="26893">
                  <c:v>-55.00603</c:v>
                </c:pt>
                <c:pt idx="26894">
                  <c:v>-55.02476</c:v>
                </c:pt>
                <c:pt idx="26895">
                  <c:v>-55.02524000000001</c:v>
                </c:pt>
                <c:pt idx="26896">
                  <c:v>-54.99895000000001</c:v>
                </c:pt>
                <c:pt idx="26897">
                  <c:v>-54.98368</c:v>
                </c:pt>
                <c:pt idx="26898">
                  <c:v>-54.98973</c:v>
                </c:pt>
                <c:pt idx="26899">
                  <c:v>-54.98903</c:v>
                </c:pt>
                <c:pt idx="26900">
                  <c:v>-54.99313000000001</c:v>
                </c:pt>
                <c:pt idx="26901">
                  <c:v>-55.00206</c:v>
                </c:pt>
                <c:pt idx="26902">
                  <c:v>-55.01044</c:v>
                </c:pt>
                <c:pt idx="26903">
                  <c:v>-55.03643</c:v>
                </c:pt>
                <c:pt idx="26904">
                  <c:v>-55.07199</c:v>
                </c:pt>
                <c:pt idx="26905">
                  <c:v>-55.10273000000001</c:v>
                </c:pt>
                <c:pt idx="26906">
                  <c:v>-55.12754</c:v>
                </c:pt>
                <c:pt idx="26907">
                  <c:v>-55.15152</c:v>
                </c:pt>
                <c:pt idx="26908">
                  <c:v>-55.15324</c:v>
                </c:pt>
                <c:pt idx="26909">
                  <c:v>-55.16156</c:v>
                </c:pt>
                <c:pt idx="26910">
                  <c:v>-55.17747</c:v>
                </c:pt>
                <c:pt idx="26911">
                  <c:v>-55.19370000000001</c:v>
                </c:pt>
                <c:pt idx="26912">
                  <c:v>-55.19888</c:v>
                </c:pt>
                <c:pt idx="26913">
                  <c:v>-55.20234000000001</c:v>
                </c:pt>
                <c:pt idx="26914">
                  <c:v>-55.20892000000001</c:v>
                </c:pt>
                <c:pt idx="26915">
                  <c:v>-55.22542000000001</c:v>
                </c:pt>
                <c:pt idx="26916">
                  <c:v>-55.22210000000001</c:v>
                </c:pt>
                <c:pt idx="26917">
                  <c:v>-55.23210000000001</c:v>
                </c:pt>
                <c:pt idx="26918">
                  <c:v>-55.23537000000001</c:v>
                </c:pt>
                <c:pt idx="26919">
                  <c:v>-55.22432000000001</c:v>
                </c:pt>
                <c:pt idx="26920">
                  <c:v>-55.21185</c:v>
                </c:pt>
                <c:pt idx="26921">
                  <c:v>-55.20287000000001</c:v>
                </c:pt>
                <c:pt idx="26922">
                  <c:v>-55.19682</c:v>
                </c:pt>
                <c:pt idx="26923">
                  <c:v>-55.19132000000001</c:v>
                </c:pt>
                <c:pt idx="26924">
                  <c:v>-55.17030000000001</c:v>
                </c:pt>
                <c:pt idx="26925">
                  <c:v>-55.15258</c:v>
                </c:pt>
                <c:pt idx="26926">
                  <c:v>-55.14094</c:v>
                </c:pt>
                <c:pt idx="26927">
                  <c:v>-55.1409</c:v>
                </c:pt>
                <c:pt idx="26928">
                  <c:v>-55.14336</c:v>
                </c:pt>
                <c:pt idx="26929">
                  <c:v>-55.13240000000001</c:v>
                </c:pt>
                <c:pt idx="26930">
                  <c:v>-55.12941000000001</c:v>
                </c:pt>
                <c:pt idx="26931">
                  <c:v>-55.11486</c:v>
                </c:pt>
                <c:pt idx="26932">
                  <c:v>-55.11144</c:v>
                </c:pt>
                <c:pt idx="26933">
                  <c:v>-55.10996</c:v>
                </c:pt>
                <c:pt idx="26934">
                  <c:v>-55.10297000000001</c:v>
                </c:pt>
                <c:pt idx="26935">
                  <c:v>-55.08997</c:v>
                </c:pt>
                <c:pt idx="26936">
                  <c:v>-55.05302</c:v>
                </c:pt>
                <c:pt idx="26937">
                  <c:v>-55.04197</c:v>
                </c:pt>
                <c:pt idx="26938">
                  <c:v>-55.04332</c:v>
                </c:pt>
                <c:pt idx="26939">
                  <c:v>-55.02865000000001</c:v>
                </c:pt>
                <c:pt idx="26940">
                  <c:v>-55.03763</c:v>
                </c:pt>
                <c:pt idx="26941">
                  <c:v>-55.02946</c:v>
                </c:pt>
                <c:pt idx="26942">
                  <c:v>-55.02090000000001</c:v>
                </c:pt>
                <c:pt idx="26943">
                  <c:v>-55.00261000000001</c:v>
                </c:pt>
                <c:pt idx="26944">
                  <c:v>-55.00605</c:v>
                </c:pt>
                <c:pt idx="26945">
                  <c:v>-55.00457</c:v>
                </c:pt>
                <c:pt idx="26946">
                  <c:v>-55.00032</c:v>
                </c:pt>
                <c:pt idx="26947">
                  <c:v>-54.99159</c:v>
                </c:pt>
                <c:pt idx="26948">
                  <c:v>-54.98545</c:v>
                </c:pt>
                <c:pt idx="26949">
                  <c:v>-54.97066</c:v>
                </c:pt>
                <c:pt idx="26950">
                  <c:v>-54.96548000000001</c:v>
                </c:pt>
                <c:pt idx="26951">
                  <c:v>-54.96724</c:v>
                </c:pt>
                <c:pt idx="26952">
                  <c:v>-54.95336</c:v>
                </c:pt>
                <c:pt idx="26953">
                  <c:v>-54.96053000000001</c:v>
                </c:pt>
                <c:pt idx="26954">
                  <c:v>-54.94997</c:v>
                </c:pt>
                <c:pt idx="26955">
                  <c:v>-54.94869</c:v>
                </c:pt>
                <c:pt idx="26956">
                  <c:v>-54.95404</c:v>
                </c:pt>
                <c:pt idx="26957">
                  <c:v>-54.96122</c:v>
                </c:pt>
                <c:pt idx="26958">
                  <c:v>-54.96038</c:v>
                </c:pt>
                <c:pt idx="26959">
                  <c:v>-54.95694</c:v>
                </c:pt>
                <c:pt idx="26960">
                  <c:v>-54.96296</c:v>
                </c:pt>
                <c:pt idx="26961">
                  <c:v>-54.96758000000001</c:v>
                </c:pt>
                <c:pt idx="26962">
                  <c:v>-54.98225</c:v>
                </c:pt>
                <c:pt idx="26963">
                  <c:v>-54.99135000000001</c:v>
                </c:pt>
                <c:pt idx="26964">
                  <c:v>-54.99348000000001</c:v>
                </c:pt>
                <c:pt idx="26965">
                  <c:v>-55.00843000000001</c:v>
                </c:pt>
                <c:pt idx="26966">
                  <c:v>-55.00734000000001</c:v>
                </c:pt>
                <c:pt idx="26967">
                  <c:v>-55.01916000000001</c:v>
                </c:pt>
                <c:pt idx="26968">
                  <c:v>-55.02095000000001</c:v>
                </c:pt>
                <c:pt idx="26969">
                  <c:v>-55.03476000000001</c:v>
                </c:pt>
                <c:pt idx="26970">
                  <c:v>-55.03265000000001</c:v>
                </c:pt>
                <c:pt idx="26971">
                  <c:v>-55.04776</c:v>
                </c:pt>
                <c:pt idx="26972">
                  <c:v>-55.06053000000001</c:v>
                </c:pt>
                <c:pt idx="26973">
                  <c:v>-55.06712</c:v>
                </c:pt>
                <c:pt idx="26974">
                  <c:v>-55.07257000000001</c:v>
                </c:pt>
                <c:pt idx="26975">
                  <c:v>-55.08014</c:v>
                </c:pt>
                <c:pt idx="26976">
                  <c:v>-55.07651000000001</c:v>
                </c:pt>
                <c:pt idx="26977">
                  <c:v>-55.08527</c:v>
                </c:pt>
                <c:pt idx="26978">
                  <c:v>-55.08869</c:v>
                </c:pt>
                <c:pt idx="26979">
                  <c:v>-55.08967</c:v>
                </c:pt>
                <c:pt idx="26980">
                  <c:v>-55.09904</c:v>
                </c:pt>
                <c:pt idx="26981">
                  <c:v>-55.09291000000001</c:v>
                </c:pt>
                <c:pt idx="26982">
                  <c:v>-55.08398</c:v>
                </c:pt>
                <c:pt idx="26983">
                  <c:v>-55.07966</c:v>
                </c:pt>
                <c:pt idx="26984">
                  <c:v>-55.05771</c:v>
                </c:pt>
                <c:pt idx="26985">
                  <c:v>-55.05341</c:v>
                </c:pt>
                <c:pt idx="26986">
                  <c:v>-55.04375</c:v>
                </c:pt>
                <c:pt idx="26987">
                  <c:v>-55.03705</c:v>
                </c:pt>
                <c:pt idx="26988">
                  <c:v>-55.02803000000001</c:v>
                </c:pt>
                <c:pt idx="26989">
                  <c:v>-55.03807000000001</c:v>
                </c:pt>
                <c:pt idx="26990">
                  <c:v>-55.05192</c:v>
                </c:pt>
                <c:pt idx="26991">
                  <c:v>-55.05959</c:v>
                </c:pt>
                <c:pt idx="26992">
                  <c:v>-55.07297000000001</c:v>
                </c:pt>
                <c:pt idx="26993">
                  <c:v>-55.08256</c:v>
                </c:pt>
                <c:pt idx="26994">
                  <c:v>-55.0844</c:v>
                </c:pt>
                <c:pt idx="26995">
                  <c:v>-55.07334</c:v>
                </c:pt>
                <c:pt idx="26996">
                  <c:v>-55.06425</c:v>
                </c:pt>
                <c:pt idx="26997">
                  <c:v>-55.05705</c:v>
                </c:pt>
                <c:pt idx="26998">
                  <c:v>-55.06287000000001</c:v>
                </c:pt>
                <c:pt idx="26999">
                  <c:v>-55.07587</c:v>
                </c:pt>
                <c:pt idx="27000">
                  <c:v>-55.08705</c:v>
                </c:pt>
                <c:pt idx="27001">
                  <c:v>-55.11115</c:v>
                </c:pt>
                <c:pt idx="27002">
                  <c:v>-55.13467</c:v>
                </c:pt>
                <c:pt idx="27003">
                  <c:v>-55.15788999999999</c:v>
                </c:pt>
                <c:pt idx="27004">
                  <c:v>-55.18432</c:v>
                </c:pt>
                <c:pt idx="27005">
                  <c:v>-55.18458</c:v>
                </c:pt>
                <c:pt idx="27006">
                  <c:v>-55.17570000000001</c:v>
                </c:pt>
                <c:pt idx="27007">
                  <c:v>-55.1638</c:v>
                </c:pt>
                <c:pt idx="27008">
                  <c:v>-55.13632000000001</c:v>
                </c:pt>
                <c:pt idx="27009">
                  <c:v>-55.10369</c:v>
                </c:pt>
                <c:pt idx="27010">
                  <c:v>-55.09774</c:v>
                </c:pt>
                <c:pt idx="27011">
                  <c:v>-55.08324</c:v>
                </c:pt>
                <c:pt idx="27012">
                  <c:v>-55.07468</c:v>
                </c:pt>
                <c:pt idx="27013">
                  <c:v>-55.07936</c:v>
                </c:pt>
                <c:pt idx="27014">
                  <c:v>-55.06827000000001</c:v>
                </c:pt>
                <c:pt idx="27015">
                  <c:v>-55.07310000000001</c:v>
                </c:pt>
                <c:pt idx="27016">
                  <c:v>-55.07919000000001</c:v>
                </c:pt>
                <c:pt idx="27017">
                  <c:v>-55.10057000000001</c:v>
                </c:pt>
                <c:pt idx="27018">
                  <c:v>-55.1108</c:v>
                </c:pt>
                <c:pt idx="27019">
                  <c:v>-55.10955000000001</c:v>
                </c:pt>
                <c:pt idx="27020">
                  <c:v>-55.11367</c:v>
                </c:pt>
                <c:pt idx="27021">
                  <c:v>-55.10371000000001</c:v>
                </c:pt>
                <c:pt idx="27022">
                  <c:v>-55.08545</c:v>
                </c:pt>
                <c:pt idx="27023">
                  <c:v>-55.06983</c:v>
                </c:pt>
                <c:pt idx="27024">
                  <c:v>-55.04979</c:v>
                </c:pt>
                <c:pt idx="27025">
                  <c:v>-55.02321000000001</c:v>
                </c:pt>
                <c:pt idx="27026">
                  <c:v>-54.98954000000001</c:v>
                </c:pt>
                <c:pt idx="27027">
                  <c:v>-54.96732</c:v>
                </c:pt>
                <c:pt idx="27028">
                  <c:v>-54.9646</c:v>
                </c:pt>
                <c:pt idx="27029">
                  <c:v>-54.96333000000001</c:v>
                </c:pt>
                <c:pt idx="27030">
                  <c:v>-54.96201000000001</c:v>
                </c:pt>
                <c:pt idx="27031">
                  <c:v>-54.96008</c:v>
                </c:pt>
                <c:pt idx="27032">
                  <c:v>-54.93485</c:v>
                </c:pt>
                <c:pt idx="27033">
                  <c:v>-54.92158000000001</c:v>
                </c:pt>
                <c:pt idx="27034">
                  <c:v>-54.89654</c:v>
                </c:pt>
                <c:pt idx="27035">
                  <c:v>-54.88023</c:v>
                </c:pt>
                <c:pt idx="27036">
                  <c:v>-54.85562</c:v>
                </c:pt>
                <c:pt idx="27037">
                  <c:v>-54.84119</c:v>
                </c:pt>
                <c:pt idx="27038">
                  <c:v>-54.83967</c:v>
                </c:pt>
                <c:pt idx="27039">
                  <c:v>-54.83765</c:v>
                </c:pt>
                <c:pt idx="27040">
                  <c:v>-54.82925</c:v>
                </c:pt>
                <c:pt idx="27041">
                  <c:v>-54.83114</c:v>
                </c:pt>
                <c:pt idx="27042">
                  <c:v>-54.82665</c:v>
                </c:pt>
                <c:pt idx="27043">
                  <c:v>-54.82230000000001</c:v>
                </c:pt>
                <c:pt idx="27044">
                  <c:v>-54.82551000000001</c:v>
                </c:pt>
                <c:pt idx="27045">
                  <c:v>-54.82317000000001</c:v>
                </c:pt>
                <c:pt idx="27046">
                  <c:v>-54.82192000000001</c:v>
                </c:pt>
                <c:pt idx="27047">
                  <c:v>-54.82798</c:v>
                </c:pt>
                <c:pt idx="27048">
                  <c:v>-54.82301000000001</c:v>
                </c:pt>
                <c:pt idx="27049">
                  <c:v>-54.81937</c:v>
                </c:pt>
                <c:pt idx="27050">
                  <c:v>-54.80172</c:v>
                </c:pt>
                <c:pt idx="27051">
                  <c:v>-54.80572</c:v>
                </c:pt>
                <c:pt idx="27052">
                  <c:v>-54.81563</c:v>
                </c:pt>
                <c:pt idx="27053">
                  <c:v>-54.83095</c:v>
                </c:pt>
                <c:pt idx="27054">
                  <c:v>-54.85104</c:v>
                </c:pt>
                <c:pt idx="27055">
                  <c:v>-54.8539</c:v>
                </c:pt>
                <c:pt idx="27056">
                  <c:v>-54.83574</c:v>
                </c:pt>
                <c:pt idx="27057">
                  <c:v>-54.81519</c:v>
                </c:pt>
                <c:pt idx="27058">
                  <c:v>-54.77576000000001</c:v>
                </c:pt>
                <c:pt idx="27059">
                  <c:v>-54.73479000000001</c:v>
                </c:pt>
                <c:pt idx="27060">
                  <c:v>-54.69817000000001</c:v>
                </c:pt>
                <c:pt idx="27061">
                  <c:v>-54.67265000000001</c:v>
                </c:pt>
                <c:pt idx="27062">
                  <c:v>-54.66082</c:v>
                </c:pt>
                <c:pt idx="27063">
                  <c:v>-54.65996000000001</c:v>
                </c:pt>
                <c:pt idx="27064">
                  <c:v>-54.67857000000001</c:v>
                </c:pt>
                <c:pt idx="27065">
                  <c:v>-54.69765</c:v>
                </c:pt>
                <c:pt idx="27066">
                  <c:v>-54.72800000000001</c:v>
                </c:pt>
                <c:pt idx="27067">
                  <c:v>-54.73927000000001</c:v>
                </c:pt>
                <c:pt idx="27068">
                  <c:v>-54.72493000000001</c:v>
                </c:pt>
                <c:pt idx="27069">
                  <c:v>-54.70877000000001</c:v>
                </c:pt>
                <c:pt idx="27070">
                  <c:v>-54.67489</c:v>
                </c:pt>
                <c:pt idx="27071">
                  <c:v>-54.65691</c:v>
                </c:pt>
                <c:pt idx="27072">
                  <c:v>-54.65532</c:v>
                </c:pt>
                <c:pt idx="27073">
                  <c:v>-54.65104</c:v>
                </c:pt>
                <c:pt idx="27074">
                  <c:v>-54.65671000000001</c:v>
                </c:pt>
                <c:pt idx="27075">
                  <c:v>-54.64848000000001</c:v>
                </c:pt>
                <c:pt idx="27076">
                  <c:v>-54.67301000000001</c:v>
                </c:pt>
                <c:pt idx="27077">
                  <c:v>-54.71349</c:v>
                </c:pt>
                <c:pt idx="27078">
                  <c:v>-54.76674000000001</c:v>
                </c:pt>
                <c:pt idx="27079">
                  <c:v>-54.76240000000001</c:v>
                </c:pt>
                <c:pt idx="27080">
                  <c:v>-54.72039000000001</c:v>
                </c:pt>
                <c:pt idx="27081">
                  <c:v>-54.67794</c:v>
                </c:pt>
                <c:pt idx="27082">
                  <c:v>-54.63097000000001</c:v>
                </c:pt>
                <c:pt idx="27083">
                  <c:v>-54.59300000000001</c:v>
                </c:pt>
                <c:pt idx="27084">
                  <c:v>-54.57106</c:v>
                </c:pt>
                <c:pt idx="27085">
                  <c:v>-54.54802</c:v>
                </c:pt>
                <c:pt idx="27086">
                  <c:v>-54.54483</c:v>
                </c:pt>
                <c:pt idx="27087">
                  <c:v>-54.53889</c:v>
                </c:pt>
                <c:pt idx="27088">
                  <c:v>-54.5298</c:v>
                </c:pt>
                <c:pt idx="27089">
                  <c:v>-54.51967</c:v>
                </c:pt>
                <c:pt idx="27090">
                  <c:v>-54.53484</c:v>
                </c:pt>
                <c:pt idx="27091">
                  <c:v>-54.52909000000001</c:v>
                </c:pt>
                <c:pt idx="27092">
                  <c:v>-54.5262</c:v>
                </c:pt>
                <c:pt idx="27093">
                  <c:v>-54.53025</c:v>
                </c:pt>
                <c:pt idx="27094">
                  <c:v>-54.52198000000001</c:v>
                </c:pt>
                <c:pt idx="27095">
                  <c:v>-54.51296</c:v>
                </c:pt>
                <c:pt idx="27096">
                  <c:v>-54.50502</c:v>
                </c:pt>
                <c:pt idx="27097">
                  <c:v>-54.52207000000001</c:v>
                </c:pt>
                <c:pt idx="27098">
                  <c:v>-54.53257000000001</c:v>
                </c:pt>
                <c:pt idx="27099">
                  <c:v>-54.55864</c:v>
                </c:pt>
                <c:pt idx="27100">
                  <c:v>-54.55329</c:v>
                </c:pt>
                <c:pt idx="27101">
                  <c:v>-54.53286000000001</c:v>
                </c:pt>
                <c:pt idx="27102">
                  <c:v>-54.55702</c:v>
                </c:pt>
                <c:pt idx="27103">
                  <c:v>-54.55783</c:v>
                </c:pt>
                <c:pt idx="27104">
                  <c:v>-54.54914</c:v>
                </c:pt>
                <c:pt idx="27105">
                  <c:v>-54.56539000000001</c:v>
                </c:pt>
                <c:pt idx="27106">
                  <c:v>-54.58048</c:v>
                </c:pt>
                <c:pt idx="27107">
                  <c:v>-54.59054000000001</c:v>
                </c:pt>
                <c:pt idx="27108">
                  <c:v>-54.61231000000001</c:v>
                </c:pt>
                <c:pt idx="27109">
                  <c:v>-54.60086</c:v>
                </c:pt>
                <c:pt idx="27110">
                  <c:v>-54.62502000000001</c:v>
                </c:pt>
                <c:pt idx="27111">
                  <c:v>-54.64624000000001</c:v>
                </c:pt>
                <c:pt idx="27112">
                  <c:v>-54.69282000000001</c:v>
                </c:pt>
                <c:pt idx="27113">
                  <c:v>-54.70573000000001</c:v>
                </c:pt>
                <c:pt idx="27114">
                  <c:v>-54.70597000000001</c:v>
                </c:pt>
                <c:pt idx="27115">
                  <c:v>-54.70881000000001</c:v>
                </c:pt>
                <c:pt idx="27116">
                  <c:v>-54.75631000000001</c:v>
                </c:pt>
                <c:pt idx="27117">
                  <c:v>-54.76476</c:v>
                </c:pt>
                <c:pt idx="27118">
                  <c:v>-54.78338</c:v>
                </c:pt>
                <c:pt idx="27119">
                  <c:v>-54.83992000000001</c:v>
                </c:pt>
                <c:pt idx="27120">
                  <c:v>-54.88544</c:v>
                </c:pt>
                <c:pt idx="27121">
                  <c:v>-54.86894</c:v>
                </c:pt>
                <c:pt idx="27122">
                  <c:v>-54.87741</c:v>
                </c:pt>
                <c:pt idx="27123">
                  <c:v>-54.8703</c:v>
                </c:pt>
                <c:pt idx="27124">
                  <c:v>-54.85535</c:v>
                </c:pt>
                <c:pt idx="27125">
                  <c:v>-54.82424</c:v>
                </c:pt>
                <c:pt idx="27126">
                  <c:v>-54.81708999999999</c:v>
                </c:pt>
                <c:pt idx="27127">
                  <c:v>-54.78215000000001</c:v>
                </c:pt>
                <c:pt idx="27128">
                  <c:v>-54.74724</c:v>
                </c:pt>
                <c:pt idx="27129">
                  <c:v>-54.74427</c:v>
                </c:pt>
                <c:pt idx="27130">
                  <c:v>-54.73019000000001</c:v>
                </c:pt>
                <c:pt idx="27131">
                  <c:v>-54.74044</c:v>
                </c:pt>
                <c:pt idx="27132">
                  <c:v>-54.7462</c:v>
                </c:pt>
                <c:pt idx="27133">
                  <c:v>-54.7394</c:v>
                </c:pt>
                <c:pt idx="27134">
                  <c:v>-54.74424</c:v>
                </c:pt>
                <c:pt idx="27135">
                  <c:v>-54.74219000000001</c:v>
                </c:pt>
                <c:pt idx="27136">
                  <c:v>-54.74684000000001</c:v>
                </c:pt>
                <c:pt idx="27137">
                  <c:v>-54.76017000000001</c:v>
                </c:pt>
                <c:pt idx="27138">
                  <c:v>-54.74873000000001</c:v>
                </c:pt>
                <c:pt idx="27139">
                  <c:v>-54.75882</c:v>
                </c:pt>
                <c:pt idx="27140">
                  <c:v>-54.78475</c:v>
                </c:pt>
                <c:pt idx="27141">
                  <c:v>-54.78251000000001</c:v>
                </c:pt>
                <c:pt idx="27142">
                  <c:v>-54.8021</c:v>
                </c:pt>
                <c:pt idx="27143">
                  <c:v>-54.81473</c:v>
                </c:pt>
                <c:pt idx="27144">
                  <c:v>-54.82719</c:v>
                </c:pt>
                <c:pt idx="27145">
                  <c:v>-54.82219000000001</c:v>
                </c:pt>
                <c:pt idx="27146">
                  <c:v>-54.82362000000001</c:v>
                </c:pt>
                <c:pt idx="27147">
                  <c:v>-54.82784</c:v>
                </c:pt>
                <c:pt idx="27148">
                  <c:v>-54.82883000000001</c:v>
                </c:pt>
                <c:pt idx="27149">
                  <c:v>-54.83913000000001</c:v>
                </c:pt>
                <c:pt idx="27150">
                  <c:v>-54.84326</c:v>
                </c:pt>
                <c:pt idx="27151">
                  <c:v>-54.84566</c:v>
                </c:pt>
                <c:pt idx="27152">
                  <c:v>-54.85124999999999</c:v>
                </c:pt>
                <c:pt idx="27153">
                  <c:v>-54.85654</c:v>
                </c:pt>
                <c:pt idx="27154">
                  <c:v>-54.8456</c:v>
                </c:pt>
                <c:pt idx="27155">
                  <c:v>-54.84889</c:v>
                </c:pt>
                <c:pt idx="27156">
                  <c:v>-54.86393</c:v>
                </c:pt>
                <c:pt idx="27157">
                  <c:v>-54.85415</c:v>
                </c:pt>
                <c:pt idx="27158">
                  <c:v>-54.85748999999997</c:v>
                </c:pt>
                <c:pt idx="27159">
                  <c:v>-54.85962</c:v>
                </c:pt>
                <c:pt idx="27160">
                  <c:v>-54.84026</c:v>
                </c:pt>
                <c:pt idx="27161">
                  <c:v>-54.84454</c:v>
                </c:pt>
                <c:pt idx="27162">
                  <c:v>-54.85706999999999</c:v>
                </c:pt>
                <c:pt idx="27163">
                  <c:v>-54.87615</c:v>
                </c:pt>
                <c:pt idx="27164">
                  <c:v>-54.87049</c:v>
                </c:pt>
                <c:pt idx="27165">
                  <c:v>-54.87197</c:v>
                </c:pt>
                <c:pt idx="27166">
                  <c:v>-54.88971</c:v>
                </c:pt>
                <c:pt idx="27167">
                  <c:v>-54.87352000000001</c:v>
                </c:pt>
                <c:pt idx="27168">
                  <c:v>-54.87088</c:v>
                </c:pt>
                <c:pt idx="27169">
                  <c:v>-54.87615</c:v>
                </c:pt>
                <c:pt idx="27170">
                  <c:v>-54.88441</c:v>
                </c:pt>
                <c:pt idx="27171">
                  <c:v>-54.88605</c:v>
                </c:pt>
                <c:pt idx="27172">
                  <c:v>-54.90411</c:v>
                </c:pt>
                <c:pt idx="27173">
                  <c:v>-54.89757</c:v>
                </c:pt>
                <c:pt idx="27174">
                  <c:v>-54.90752000000001</c:v>
                </c:pt>
                <c:pt idx="27175">
                  <c:v>-54.92002</c:v>
                </c:pt>
                <c:pt idx="27176">
                  <c:v>-54.91237</c:v>
                </c:pt>
                <c:pt idx="27177">
                  <c:v>-54.87126</c:v>
                </c:pt>
                <c:pt idx="27178">
                  <c:v>-54.87904</c:v>
                </c:pt>
                <c:pt idx="27179">
                  <c:v>-54.91016</c:v>
                </c:pt>
                <c:pt idx="27180">
                  <c:v>-54.93034</c:v>
                </c:pt>
                <c:pt idx="27181">
                  <c:v>-54.92847000000001</c:v>
                </c:pt>
                <c:pt idx="27182">
                  <c:v>-54.93486</c:v>
                </c:pt>
                <c:pt idx="27183">
                  <c:v>-54.94604</c:v>
                </c:pt>
                <c:pt idx="27184">
                  <c:v>-54.95849</c:v>
                </c:pt>
                <c:pt idx="27185">
                  <c:v>-54.9509</c:v>
                </c:pt>
                <c:pt idx="27186">
                  <c:v>-54.97326</c:v>
                </c:pt>
                <c:pt idx="27187">
                  <c:v>-54.96981</c:v>
                </c:pt>
                <c:pt idx="27188">
                  <c:v>-54.96921000000001</c:v>
                </c:pt>
                <c:pt idx="27189">
                  <c:v>-54.96567</c:v>
                </c:pt>
                <c:pt idx="27190">
                  <c:v>-54.97247</c:v>
                </c:pt>
                <c:pt idx="27191">
                  <c:v>-54.97869</c:v>
                </c:pt>
                <c:pt idx="27192">
                  <c:v>-54.96955000000001</c:v>
                </c:pt>
                <c:pt idx="27193">
                  <c:v>-54.94736</c:v>
                </c:pt>
                <c:pt idx="27194">
                  <c:v>-54.91607</c:v>
                </c:pt>
                <c:pt idx="27195">
                  <c:v>-54.90481</c:v>
                </c:pt>
                <c:pt idx="27196">
                  <c:v>-54.89146</c:v>
                </c:pt>
                <c:pt idx="27197">
                  <c:v>-54.86425</c:v>
                </c:pt>
                <c:pt idx="27198">
                  <c:v>-54.86943</c:v>
                </c:pt>
                <c:pt idx="27199">
                  <c:v>-54.87567</c:v>
                </c:pt>
                <c:pt idx="27200">
                  <c:v>-54.88095</c:v>
                </c:pt>
                <c:pt idx="27201">
                  <c:v>-54.86457</c:v>
                </c:pt>
                <c:pt idx="27202">
                  <c:v>-54.81525</c:v>
                </c:pt>
                <c:pt idx="27203">
                  <c:v>-54.76313000000001</c:v>
                </c:pt>
                <c:pt idx="27204">
                  <c:v>-54.72453000000001</c:v>
                </c:pt>
                <c:pt idx="27205">
                  <c:v>-54.68372</c:v>
                </c:pt>
                <c:pt idx="27206">
                  <c:v>-54.67019000000001</c:v>
                </c:pt>
                <c:pt idx="27207">
                  <c:v>-54.64001000000001</c:v>
                </c:pt>
                <c:pt idx="27208">
                  <c:v>-54.61892</c:v>
                </c:pt>
                <c:pt idx="27209">
                  <c:v>-54.6246</c:v>
                </c:pt>
                <c:pt idx="27210">
                  <c:v>-54.62652000000002</c:v>
                </c:pt>
                <c:pt idx="27211">
                  <c:v>-54.64980000000001</c:v>
                </c:pt>
                <c:pt idx="27212">
                  <c:v>-54.6542</c:v>
                </c:pt>
                <c:pt idx="27213">
                  <c:v>-54.66381000000001</c:v>
                </c:pt>
                <c:pt idx="27214">
                  <c:v>-54.68259000000001</c:v>
                </c:pt>
                <c:pt idx="27215">
                  <c:v>-54.67411000000001</c:v>
                </c:pt>
                <c:pt idx="27216">
                  <c:v>-54.63921000000001</c:v>
                </c:pt>
                <c:pt idx="27217">
                  <c:v>-54.60424</c:v>
                </c:pt>
                <c:pt idx="27218">
                  <c:v>-54.52336000000001</c:v>
                </c:pt>
                <c:pt idx="27219">
                  <c:v>-54.36609</c:v>
                </c:pt>
                <c:pt idx="27220">
                  <c:v>-54.23337000000001</c:v>
                </c:pt>
                <c:pt idx="27221">
                  <c:v>-54.16617000000001</c:v>
                </c:pt>
                <c:pt idx="27222">
                  <c:v>-54.152</c:v>
                </c:pt>
                <c:pt idx="27223">
                  <c:v>-54.15102</c:v>
                </c:pt>
                <c:pt idx="27224">
                  <c:v>-54.27277000000001</c:v>
                </c:pt>
                <c:pt idx="27225">
                  <c:v>-54.39951000000001</c:v>
                </c:pt>
                <c:pt idx="27226">
                  <c:v>-54.42698</c:v>
                </c:pt>
                <c:pt idx="27227">
                  <c:v>-54.34995</c:v>
                </c:pt>
                <c:pt idx="27228">
                  <c:v>-54.30126</c:v>
                </c:pt>
                <c:pt idx="27229">
                  <c:v>-54.24649</c:v>
                </c:pt>
                <c:pt idx="27230">
                  <c:v>-54.21201000000001</c:v>
                </c:pt>
                <c:pt idx="27231">
                  <c:v>-54.15230000000001</c:v>
                </c:pt>
                <c:pt idx="27232">
                  <c:v>-54.09554000000001</c:v>
                </c:pt>
                <c:pt idx="27233">
                  <c:v>-54.06230000000001</c:v>
                </c:pt>
                <c:pt idx="27234">
                  <c:v>-54.04909</c:v>
                </c:pt>
                <c:pt idx="27235">
                  <c:v>-54.06085</c:v>
                </c:pt>
                <c:pt idx="27236">
                  <c:v>-54.064</c:v>
                </c:pt>
                <c:pt idx="27237">
                  <c:v>-54.09216000000001</c:v>
                </c:pt>
                <c:pt idx="27238">
                  <c:v>-54.16018000000001</c:v>
                </c:pt>
                <c:pt idx="27239">
                  <c:v>-54.17510000000001</c:v>
                </c:pt>
                <c:pt idx="27240">
                  <c:v>-54.17931000000001</c:v>
                </c:pt>
                <c:pt idx="27241">
                  <c:v>-54.18516</c:v>
                </c:pt>
                <c:pt idx="27242">
                  <c:v>-54.22083000000001</c:v>
                </c:pt>
                <c:pt idx="27243">
                  <c:v>-54.23094000000001</c:v>
                </c:pt>
                <c:pt idx="27244">
                  <c:v>-54.24240000000001</c:v>
                </c:pt>
                <c:pt idx="27245">
                  <c:v>-54.27402</c:v>
                </c:pt>
                <c:pt idx="27246">
                  <c:v>-54.32503000000001</c:v>
                </c:pt>
                <c:pt idx="27247">
                  <c:v>-54.36403</c:v>
                </c:pt>
                <c:pt idx="27248">
                  <c:v>-54.39468</c:v>
                </c:pt>
                <c:pt idx="27249">
                  <c:v>-54.40713</c:v>
                </c:pt>
                <c:pt idx="27250">
                  <c:v>-54.40751</c:v>
                </c:pt>
                <c:pt idx="27251">
                  <c:v>-54.36237000000001</c:v>
                </c:pt>
                <c:pt idx="27252">
                  <c:v>-54.32018</c:v>
                </c:pt>
                <c:pt idx="27253">
                  <c:v>-54.30661</c:v>
                </c:pt>
                <c:pt idx="27254">
                  <c:v>-54.28096</c:v>
                </c:pt>
                <c:pt idx="27255">
                  <c:v>-54.24517000000001</c:v>
                </c:pt>
                <c:pt idx="27256">
                  <c:v>-54.23655000000001</c:v>
                </c:pt>
                <c:pt idx="27257">
                  <c:v>-54.24378</c:v>
                </c:pt>
                <c:pt idx="27258">
                  <c:v>-54.21243000000001</c:v>
                </c:pt>
                <c:pt idx="27259">
                  <c:v>-54.16462000000001</c:v>
                </c:pt>
                <c:pt idx="27260">
                  <c:v>-54.11898</c:v>
                </c:pt>
                <c:pt idx="27261">
                  <c:v>-54.0773</c:v>
                </c:pt>
                <c:pt idx="27262">
                  <c:v>-54.10305</c:v>
                </c:pt>
                <c:pt idx="27263">
                  <c:v>-54.08862000000001</c:v>
                </c:pt>
                <c:pt idx="27264">
                  <c:v>-54.05739</c:v>
                </c:pt>
                <c:pt idx="27265">
                  <c:v>-54.06233000000001</c:v>
                </c:pt>
                <c:pt idx="27266">
                  <c:v>-54.04273000000001</c:v>
                </c:pt>
                <c:pt idx="27267">
                  <c:v>-54.03851000000001</c:v>
                </c:pt>
                <c:pt idx="27268">
                  <c:v>-54.08081</c:v>
                </c:pt>
                <c:pt idx="27269">
                  <c:v>-54.07631000000001</c:v>
                </c:pt>
                <c:pt idx="27270">
                  <c:v>-54.06361000000001</c:v>
                </c:pt>
                <c:pt idx="27271">
                  <c:v>-54.02994</c:v>
                </c:pt>
                <c:pt idx="27272">
                  <c:v>-53.99446</c:v>
                </c:pt>
                <c:pt idx="27273">
                  <c:v>-53.98727</c:v>
                </c:pt>
                <c:pt idx="27274">
                  <c:v>-53.97681</c:v>
                </c:pt>
                <c:pt idx="27275">
                  <c:v>-53.97685</c:v>
                </c:pt>
                <c:pt idx="27276">
                  <c:v>-53.93002000000001</c:v>
                </c:pt>
                <c:pt idx="27277">
                  <c:v>-53.84459</c:v>
                </c:pt>
                <c:pt idx="27278">
                  <c:v>-53.77601000000001</c:v>
                </c:pt>
                <c:pt idx="27279">
                  <c:v>-53.71605</c:v>
                </c:pt>
                <c:pt idx="27280">
                  <c:v>-53.64487</c:v>
                </c:pt>
                <c:pt idx="27281">
                  <c:v>-53.58818</c:v>
                </c:pt>
                <c:pt idx="27282">
                  <c:v>-53.54869</c:v>
                </c:pt>
                <c:pt idx="27283">
                  <c:v>-53.48979</c:v>
                </c:pt>
                <c:pt idx="27284">
                  <c:v>-53.48271000000001</c:v>
                </c:pt>
                <c:pt idx="27285">
                  <c:v>-53.49522</c:v>
                </c:pt>
                <c:pt idx="27286">
                  <c:v>-53.49861000000001</c:v>
                </c:pt>
                <c:pt idx="27287">
                  <c:v>-53.50228000000001</c:v>
                </c:pt>
                <c:pt idx="27288">
                  <c:v>-53.48038</c:v>
                </c:pt>
                <c:pt idx="27289">
                  <c:v>-53.44510000000001</c:v>
                </c:pt>
                <c:pt idx="27290">
                  <c:v>-53.44336000000001</c:v>
                </c:pt>
                <c:pt idx="27291">
                  <c:v>-53.44939</c:v>
                </c:pt>
                <c:pt idx="27292">
                  <c:v>-53.42175</c:v>
                </c:pt>
                <c:pt idx="27293">
                  <c:v>-53.41862</c:v>
                </c:pt>
                <c:pt idx="27294">
                  <c:v>-53.39046</c:v>
                </c:pt>
                <c:pt idx="27295">
                  <c:v>-53.39627</c:v>
                </c:pt>
                <c:pt idx="27296">
                  <c:v>-53.41975</c:v>
                </c:pt>
                <c:pt idx="27297">
                  <c:v>-53.43449</c:v>
                </c:pt>
                <c:pt idx="27298">
                  <c:v>-53.45432</c:v>
                </c:pt>
                <c:pt idx="27299">
                  <c:v>-53.45596</c:v>
                </c:pt>
                <c:pt idx="27300">
                  <c:v>-53.45023</c:v>
                </c:pt>
                <c:pt idx="27301">
                  <c:v>-53.43021</c:v>
                </c:pt>
                <c:pt idx="27302">
                  <c:v>-53.41362</c:v>
                </c:pt>
                <c:pt idx="27303">
                  <c:v>-53.36364</c:v>
                </c:pt>
                <c:pt idx="27304">
                  <c:v>-53.32818</c:v>
                </c:pt>
                <c:pt idx="27305">
                  <c:v>-53.29974000000001</c:v>
                </c:pt>
                <c:pt idx="27306">
                  <c:v>-53.26653000000001</c:v>
                </c:pt>
                <c:pt idx="27307">
                  <c:v>-53.24596000000001</c:v>
                </c:pt>
                <c:pt idx="27308">
                  <c:v>-53.23686</c:v>
                </c:pt>
                <c:pt idx="27309">
                  <c:v>-53.23118</c:v>
                </c:pt>
                <c:pt idx="27310">
                  <c:v>-53.21836000000001</c:v>
                </c:pt>
                <c:pt idx="27311">
                  <c:v>-53.20043000000001</c:v>
                </c:pt>
                <c:pt idx="27312">
                  <c:v>-53.20314000000001</c:v>
                </c:pt>
                <c:pt idx="27313">
                  <c:v>-53.21030000000001</c:v>
                </c:pt>
                <c:pt idx="27314">
                  <c:v>-53.21772</c:v>
                </c:pt>
                <c:pt idx="27315">
                  <c:v>-53.24012000000001</c:v>
                </c:pt>
                <c:pt idx="27316">
                  <c:v>-53.24084000000001</c:v>
                </c:pt>
                <c:pt idx="27317">
                  <c:v>-53.25813000000001</c:v>
                </c:pt>
                <c:pt idx="27318">
                  <c:v>-53.26326</c:v>
                </c:pt>
                <c:pt idx="27319">
                  <c:v>-53.27397000000001</c:v>
                </c:pt>
                <c:pt idx="27320">
                  <c:v>-53.29615000000001</c:v>
                </c:pt>
                <c:pt idx="27321">
                  <c:v>-53.28084</c:v>
                </c:pt>
                <c:pt idx="27322">
                  <c:v>-53.27491000000001</c:v>
                </c:pt>
                <c:pt idx="27323">
                  <c:v>-53.27510000000001</c:v>
                </c:pt>
                <c:pt idx="27324">
                  <c:v>-53.24834000000001</c:v>
                </c:pt>
                <c:pt idx="27325">
                  <c:v>-53.24747</c:v>
                </c:pt>
                <c:pt idx="27326">
                  <c:v>-53.24970000000001</c:v>
                </c:pt>
                <c:pt idx="27327">
                  <c:v>-53.25883</c:v>
                </c:pt>
                <c:pt idx="27328">
                  <c:v>-53.25669</c:v>
                </c:pt>
                <c:pt idx="27329">
                  <c:v>-53.23011000000001</c:v>
                </c:pt>
                <c:pt idx="27330">
                  <c:v>-53.21674</c:v>
                </c:pt>
                <c:pt idx="27331">
                  <c:v>-53.17801000000001</c:v>
                </c:pt>
                <c:pt idx="27332">
                  <c:v>-53.17401</c:v>
                </c:pt>
                <c:pt idx="27333">
                  <c:v>-53.14171</c:v>
                </c:pt>
                <c:pt idx="27334">
                  <c:v>-53.14664</c:v>
                </c:pt>
                <c:pt idx="27335">
                  <c:v>-53.1575</c:v>
                </c:pt>
                <c:pt idx="27336">
                  <c:v>-53.16336000000001</c:v>
                </c:pt>
                <c:pt idx="27337">
                  <c:v>-53.14028</c:v>
                </c:pt>
                <c:pt idx="27338">
                  <c:v>-53.09458</c:v>
                </c:pt>
                <c:pt idx="27339">
                  <c:v>-53.0825</c:v>
                </c:pt>
                <c:pt idx="27340">
                  <c:v>-53.08506000000001</c:v>
                </c:pt>
                <c:pt idx="27341">
                  <c:v>-53.11315000000001</c:v>
                </c:pt>
                <c:pt idx="27342">
                  <c:v>-53.14104</c:v>
                </c:pt>
                <c:pt idx="27343">
                  <c:v>-53.15901</c:v>
                </c:pt>
                <c:pt idx="27344">
                  <c:v>-53.18447</c:v>
                </c:pt>
                <c:pt idx="27345">
                  <c:v>-53.21457</c:v>
                </c:pt>
                <c:pt idx="27346">
                  <c:v>-53.25287</c:v>
                </c:pt>
                <c:pt idx="27347">
                  <c:v>-53.30242</c:v>
                </c:pt>
                <c:pt idx="27348">
                  <c:v>-53.32082</c:v>
                </c:pt>
                <c:pt idx="27349">
                  <c:v>-53.32997</c:v>
                </c:pt>
                <c:pt idx="27350">
                  <c:v>-53.33062</c:v>
                </c:pt>
                <c:pt idx="27351">
                  <c:v>-53.33397</c:v>
                </c:pt>
                <c:pt idx="27352">
                  <c:v>-53.33979</c:v>
                </c:pt>
                <c:pt idx="27353">
                  <c:v>-53.36134000000001</c:v>
                </c:pt>
                <c:pt idx="27354">
                  <c:v>-53.38424</c:v>
                </c:pt>
                <c:pt idx="27355">
                  <c:v>-53.39843000000001</c:v>
                </c:pt>
                <c:pt idx="27356">
                  <c:v>-53.40988</c:v>
                </c:pt>
                <c:pt idx="27357">
                  <c:v>-53.46322</c:v>
                </c:pt>
                <c:pt idx="27358">
                  <c:v>-53.44729</c:v>
                </c:pt>
                <c:pt idx="27359">
                  <c:v>-53.40905</c:v>
                </c:pt>
                <c:pt idx="27360">
                  <c:v>-53.35633</c:v>
                </c:pt>
                <c:pt idx="27361">
                  <c:v>-53.31847</c:v>
                </c:pt>
                <c:pt idx="27362">
                  <c:v>-53.26688</c:v>
                </c:pt>
                <c:pt idx="27363">
                  <c:v>-53.19834000000001</c:v>
                </c:pt>
                <c:pt idx="27364">
                  <c:v>-53.16283000000001</c:v>
                </c:pt>
                <c:pt idx="27365">
                  <c:v>-53.1405</c:v>
                </c:pt>
                <c:pt idx="27366">
                  <c:v>-53.14452</c:v>
                </c:pt>
                <c:pt idx="27367">
                  <c:v>-53.17635000000001</c:v>
                </c:pt>
                <c:pt idx="27368">
                  <c:v>-53.20527000000001</c:v>
                </c:pt>
                <c:pt idx="27369">
                  <c:v>-53.21445</c:v>
                </c:pt>
                <c:pt idx="27370">
                  <c:v>-53.21437</c:v>
                </c:pt>
                <c:pt idx="27371">
                  <c:v>-53.20714</c:v>
                </c:pt>
                <c:pt idx="27372">
                  <c:v>-53.20473000000001</c:v>
                </c:pt>
                <c:pt idx="27373">
                  <c:v>-53.21362000000001</c:v>
                </c:pt>
                <c:pt idx="27374">
                  <c:v>-53.22394000000001</c:v>
                </c:pt>
                <c:pt idx="27375">
                  <c:v>-53.27466</c:v>
                </c:pt>
                <c:pt idx="27376">
                  <c:v>-53.34953</c:v>
                </c:pt>
                <c:pt idx="27377">
                  <c:v>-53.42936</c:v>
                </c:pt>
                <c:pt idx="27378">
                  <c:v>-53.52633000000001</c:v>
                </c:pt>
                <c:pt idx="27379">
                  <c:v>-53.58405</c:v>
                </c:pt>
                <c:pt idx="27380">
                  <c:v>-53.62633000000001</c:v>
                </c:pt>
                <c:pt idx="27381">
                  <c:v>-53.65377</c:v>
                </c:pt>
                <c:pt idx="27382">
                  <c:v>-53.68674</c:v>
                </c:pt>
                <c:pt idx="27383">
                  <c:v>-53.77342</c:v>
                </c:pt>
                <c:pt idx="27384">
                  <c:v>-53.8569</c:v>
                </c:pt>
                <c:pt idx="27385">
                  <c:v>-53.91064</c:v>
                </c:pt>
                <c:pt idx="27386">
                  <c:v>-53.94415</c:v>
                </c:pt>
                <c:pt idx="27387">
                  <c:v>-53.96418000000001</c:v>
                </c:pt>
                <c:pt idx="27388">
                  <c:v>-53.98159</c:v>
                </c:pt>
                <c:pt idx="27389">
                  <c:v>-53.99807000000001</c:v>
                </c:pt>
                <c:pt idx="27390">
                  <c:v>-53.99428</c:v>
                </c:pt>
                <c:pt idx="27391">
                  <c:v>-53.96564</c:v>
                </c:pt>
                <c:pt idx="27392">
                  <c:v>-53.92669</c:v>
                </c:pt>
                <c:pt idx="27393">
                  <c:v>-53.90038000000001</c:v>
                </c:pt>
                <c:pt idx="27394">
                  <c:v>-53.87044</c:v>
                </c:pt>
                <c:pt idx="27395">
                  <c:v>-53.86481</c:v>
                </c:pt>
                <c:pt idx="27396">
                  <c:v>-53.86049</c:v>
                </c:pt>
                <c:pt idx="27397">
                  <c:v>-53.86298</c:v>
                </c:pt>
                <c:pt idx="27398">
                  <c:v>-53.86445</c:v>
                </c:pt>
                <c:pt idx="27399">
                  <c:v>-53.86928</c:v>
                </c:pt>
                <c:pt idx="27400">
                  <c:v>-53.8609</c:v>
                </c:pt>
                <c:pt idx="27401">
                  <c:v>-53.84591</c:v>
                </c:pt>
                <c:pt idx="27402">
                  <c:v>-53.83924</c:v>
                </c:pt>
                <c:pt idx="27403">
                  <c:v>-53.825</c:v>
                </c:pt>
                <c:pt idx="27404">
                  <c:v>-53.83286</c:v>
                </c:pt>
                <c:pt idx="27405">
                  <c:v>-53.8317</c:v>
                </c:pt>
                <c:pt idx="27406">
                  <c:v>-53.84385</c:v>
                </c:pt>
                <c:pt idx="27407">
                  <c:v>-53.8245</c:v>
                </c:pt>
                <c:pt idx="27408">
                  <c:v>-53.81237</c:v>
                </c:pt>
                <c:pt idx="27409">
                  <c:v>-53.81145999999999</c:v>
                </c:pt>
                <c:pt idx="27410">
                  <c:v>-53.82213000000001</c:v>
                </c:pt>
                <c:pt idx="27411">
                  <c:v>-53.84088999999999</c:v>
                </c:pt>
                <c:pt idx="27412">
                  <c:v>-53.8508</c:v>
                </c:pt>
                <c:pt idx="27413">
                  <c:v>-53.8702</c:v>
                </c:pt>
                <c:pt idx="27414">
                  <c:v>-53.88054</c:v>
                </c:pt>
                <c:pt idx="27415">
                  <c:v>-53.89064</c:v>
                </c:pt>
                <c:pt idx="27416">
                  <c:v>-53.8859</c:v>
                </c:pt>
                <c:pt idx="27417">
                  <c:v>-53.87989</c:v>
                </c:pt>
                <c:pt idx="27418">
                  <c:v>-53.85357</c:v>
                </c:pt>
                <c:pt idx="27419">
                  <c:v>-53.8612</c:v>
                </c:pt>
                <c:pt idx="27420">
                  <c:v>-53.81975</c:v>
                </c:pt>
                <c:pt idx="27421">
                  <c:v>-53.79261000000001</c:v>
                </c:pt>
                <c:pt idx="27422">
                  <c:v>-53.78251000000001</c:v>
                </c:pt>
                <c:pt idx="27423">
                  <c:v>-53.77755000000001</c:v>
                </c:pt>
                <c:pt idx="27424">
                  <c:v>-53.74030000000001</c:v>
                </c:pt>
                <c:pt idx="27425">
                  <c:v>-53.72316000000001</c:v>
                </c:pt>
                <c:pt idx="27426">
                  <c:v>-53.70574000000001</c:v>
                </c:pt>
                <c:pt idx="27427">
                  <c:v>-53.68038</c:v>
                </c:pt>
                <c:pt idx="27428">
                  <c:v>-53.66813000000001</c:v>
                </c:pt>
                <c:pt idx="27429">
                  <c:v>-53.65111</c:v>
                </c:pt>
                <c:pt idx="27430">
                  <c:v>-53.62054000000001</c:v>
                </c:pt>
                <c:pt idx="27431">
                  <c:v>-53.62665000000001</c:v>
                </c:pt>
                <c:pt idx="27432">
                  <c:v>-53.56319000000001</c:v>
                </c:pt>
                <c:pt idx="27433">
                  <c:v>-53.54775</c:v>
                </c:pt>
                <c:pt idx="27434">
                  <c:v>-53.49228</c:v>
                </c:pt>
                <c:pt idx="27435">
                  <c:v>-53.45557</c:v>
                </c:pt>
                <c:pt idx="27436">
                  <c:v>-53.43811000000001</c:v>
                </c:pt>
                <c:pt idx="27437">
                  <c:v>-53.44647</c:v>
                </c:pt>
                <c:pt idx="27438">
                  <c:v>-53.41468999999999</c:v>
                </c:pt>
                <c:pt idx="27439">
                  <c:v>-53.40328</c:v>
                </c:pt>
                <c:pt idx="27440">
                  <c:v>-53.40093</c:v>
                </c:pt>
                <c:pt idx="27441">
                  <c:v>-53.38066</c:v>
                </c:pt>
                <c:pt idx="27442">
                  <c:v>-53.36289</c:v>
                </c:pt>
                <c:pt idx="27443">
                  <c:v>-53.38888</c:v>
                </c:pt>
                <c:pt idx="27444">
                  <c:v>-53.39914</c:v>
                </c:pt>
                <c:pt idx="27445">
                  <c:v>-53.38501</c:v>
                </c:pt>
                <c:pt idx="27446">
                  <c:v>-53.39307</c:v>
                </c:pt>
                <c:pt idx="27447">
                  <c:v>-53.40534</c:v>
                </c:pt>
                <c:pt idx="27448">
                  <c:v>-53.39764</c:v>
                </c:pt>
                <c:pt idx="27449">
                  <c:v>-53.39235000000001</c:v>
                </c:pt>
                <c:pt idx="27450">
                  <c:v>-53.40168</c:v>
                </c:pt>
                <c:pt idx="27451">
                  <c:v>-53.41973</c:v>
                </c:pt>
                <c:pt idx="27452">
                  <c:v>-53.37772</c:v>
                </c:pt>
                <c:pt idx="27453">
                  <c:v>-53.39893000000001</c:v>
                </c:pt>
                <c:pt idx="27454">
                  <c:v>-53.34947</c:v>
                </c:pt>
                <c:pt idx="27455">
                  <c:v>-53.34966</c:v>
                </c:pt>
                <c:pt idx="27456">
                  <c:v>-53.30912</c:v>
                </c:pt>
                <c:pt idx="27457">
                  <c:v>-53.27879000000001</c:v>
                </c:pt>
                <c:pt idx="27458">
                  <c:v>-53.24102000000001</c:v>
                </c:pt>
                <c:pt idx="27459">
                  <c:v>-53.20531000000001</c:v>
                </c:pt>
                <c:pt idx="27460">
                  <c:v>-53.16932000000001</c:v>
                </c:pt>
                <c:pt idx="27461">
                  <c:v>-53.15161</c:v>
                </c:pt>
                <c:pt idx="27462">
                  <c:v>-53.16529000000001</c:v>
                </c:pt>
                <c:pt idx="27463">
                  <c:v>-53.15517000000001</c:v>
                </c:pt>
                <c:pt idx="27464">
                  <c:v>-53.07337000000001</c:v>
                </c:pt>
                <c:pt idx="27465">
                  <c:v>-52.99274000000001</c:v>
                </c:pt>
                <c:pt idx="27466">
                  <c:v>-52.94756</c:v>
                </c:pt>
                <c:pt idx="27467">
                  <c:v>-52.91714</c:v>
                </c:pt>
                <c:pt idx="27468">
                  <c:v>-52.94077</c:v>
                </c:pt>
                <c:pt idx="27469">
                  <c:v>-52.9767</c:v>
                </c:pt>
                <c:pt idx="27470">
                  <c:v>-52.97738</c:v>
                </c:pt>
                <c:pt idx="27471">
                  <c:v>-53.11156</c:v>
                </c:pt>
                <c:pt idx="27472">
                  <c:v>-53.39512000000001</c:v>
                </c:pt>
                <c:pt idx="27473">
                  <c:v>-53.65448</c:v>
                </c:pt>
                <c:pt idx="27474">
                  <c:v>-53.83869</c:v>
                </c:pt>
                <c:pt idx="27475">
                  <c:v>-53.99428</c:v>
                </c:pt>
                <c:pt idx="27476">
                  <c:v>-54.19033000000001</c:v>
                </c:pt>
                <c:pt idx="27477">
                  <c:v>-54.3103</c:v>
                </c:pt>
                <c:pt idx="27478">
                  <c:v>-54.38162999999999</c:v>
                </c:pt>
                <c:pt idx="27479">
                  <c:v>-54.44983</c:v>
                </c:pt>
                <c:pt idx="27480">
                  <c:v>-54.53257000000001</c:v>
                </c:pt>
                <c:pt idx="27481">
                  <c:v>-54.56229000000001</c:v>
                </c:pt>
                <c:pt idx="27482">
                  <c:v>-54.7166</c:v>
                </c:pt>
                <c:pt idx="27483">
                  <c:v>-55.02549000000001</c:v>
                </c:pt>
                <c:pt idx="27484">
                  <c:v>-55.22686</c:v>
                </c:pt>
                <c:pt idx="27485">
                  <c:v>-55.35488999999997</c:v>
                </c:pt>
                <c:pt idx="27486">
                  <c:v>-55.46821000000001</c:v>
                </c:pt>
                <c:pt idx="27487">
                  <c:v>-55.53237000000001</c:v>
                </c:pt>
                <c:pt idx="27488">
                  <c:v>-55.52759000000001</c:v>
                </c:pt>
                <c:pt idx="27489">
                  <c:v>-55.53154</c:v>
                </c:pt>
                <c:pt idx="27490">
                  <c:v>-55.53797</c:v>
                </c:pt>
                <c:pt idx="27491">
                  <c:v>-55.5792</c:v>
                </c:pt>
                <c:pt idx="27492">
                  <c:v>-55.63378</c:v>
                </c:pt>
                <c:pt idx="27493">
                  <c:v>-55.64932</c:v>
                </c:pt>
                <c:pt idx="27494">
                  <c:v>-55.63189</c:v>
                </c:pt>
                <c:pt idx="27495">
                  <c:v>-55.60521000000001</c:v>
                </c:pt>
                <c:pt idx="27496">
                  <c:v>-55.59314000000001</c:v>
                </c:pt>
                <c:pt idx="27497">
                  <c:v>-55.60589</c:v>
                </c:pt>
                <c:pt idx="27498">
                  <c:v>-55.64655000000001</c:v>
                </c:pt>
                <c:pt idx="27499">
                  <c:v>-55.66843000000001</c:v>
                </c:pt>
                <c:pt idx="27500">
                  <c:v>-55.66010000000001</c:v>
                </c:pt>
                <c:pt idx="27501">
                  <c:v>-55.65347</c:v>
                </c:pt>
                <c:pt idx="27502">
                  <c:v>-55.63545000000001</c:v>
                </c:pt>
                <c:pt idx="27503">
                  <c:v>-55.62249000000001</c:v>
                </c:pt>
                <c:pt idx="27504">
                  <c:v>-55.61025</c:v>
                </c:pt>
                <c:pt idx="27505">
                  <c:v>-55.62334000000001</c:v>
                </c:pt>
                <c:pt idx="27506">
                  <c:v>-55.65942</c:v>
                </c:pt>
                <c:pt idx="27507">
                  <c:v>-55.69942</c:v>
                </c:pt>
                <c:pt idx="27508">
                  <c:v>-55.69254000000001</c:v>
                </c:pt>
                <c:pt idx="27509">
                  <c:v>-55.66177000000001</c:v>
                </c:pt>
                <c:pt idx="27510">
                  <c:v>-55.63463</c:v>
                </c:pt>
                <c:pt idx="27511">
                  <c:v>-55.64643</c:v>
                </c:pt>
                <c:pt idx="27512">
                  <c:v>-55.65887</c:v>
                </c:pt>
                <c:pt idx="27513">
                  <c:v>-55.66184</c:v>
                </c:pt>
                <c:pt idx="27514">
                  <c:v>-55.62896000000002</c:v>
                </c:pt>
                <c:pt idx="27515">
                  <c:v>-55.59213000000001</c:v>
                </c:pt>
                <c:pt idx="27516">
                  <c:v>-55.59609000000001</c:v>
                </c:pt>
                <c:pt idx="27517">
                  <c:v>-55.6678</c:v>
                </c:pt>
                <c:pt idx="27518">
                  <c:v>-55.74312000000001</c:v>
                </c:pt>
                <c:pt idx="27519">
                  <c:v>-55.73842000000001</c:v>
                </c:pt>
                <c:pt idx="27520">
                  <c:v>-55.7886</c:v>
                </c:pt>
                <c:pt idx="27521">
                  <c:v>-55.82754000000001</c:v>
                </c:pt>
                <c:pt idx="27522">
                  <c:v>-55.85042</c:v>
                </c:pt>
                <c:pt idx="27523">
                  <c:v>-55.93948</c:v>
                </c:pt>
                <c:pt idx="27524">
                  <c:v>-55.99362</c:v>
                </c:pt>
                <c:pt idx="27525">
                  <c:v>-56.01832</c:v>
                </c:pt>
                <c:pt idx="27526">
                  <c:v>-56.02877000000001</c:v>
                </c:pt>
                <c:pt idx="27527">
                  <c:v>-56.09925000000001</c:v>
                </c:pt>
                <c:pt idx="27528">
                  <c:v>-56.26848000000001</c:v>
                </c:pt>
                <c:pt idx="27529">
                  <c:v>-56.34975</c:v>
                </c:pt>
                <c:pt idx="27530">
                  <c:v>-56.33576</c:v>
                </c:pt>
                <c:pt idx="27531">
                  <c:v>-56.3477</c:v>
                </c:pt>
                <c:pt idx="27532">
                  <c:v>-56.30613</c:v>
                </c:pt>
                <c:pt idx="27533">
                  <c:v>-56.27670000000001</c:v>
                </c:pt>
                <c:pt idx="27534">
                  <c:v>-56.21795</c:v>
                </c:pt>
                <c:pt idx="27535">
                  <c:v>-56.1616</c:v>
                </c:pt>
                <c:pt idx="27536">
                  <c:v>-56.10475</c:v>
                </c:pt>
                <c:pt idx="27537">
                  <c:v>-56.05407</c:v>
                </c:pt>
                <c:pt idx="27538">
                  <c:v>-55.97399</c:v>
                </c:pt>
                <c:pt idx="27539">
                  <c:v>-55.9177</c:v>
                </c:pt>
                <c:pt idx="27540">
                  <c:v>-55.84751</c:v>
                </c:pt>
                <c:pt idx="27541">
                  <c:v>-55.78077000000001</c:v>
                </c:pt>
                <c:pt idx="27542">
                  <c:v>-55.72229000000001</c:v>
                </c:pt>
                <c:pt idx="27543">
                  <c:v>-55.67096</c:v>
                </c:pt>
                <c:pt idx="27544">
                  <c:v>-55.62790000000001</c:v>
                </c:pt>
                <c:pt idx="27545">
                  <c:v>-55.58383</c:v>
                </c:pt>
                <c:pt idx="27546">
                  <c:v>-55.52715000000001</c:v>
                </c:pt>
                <c:pt idx="27547">
                  <c:v>-55.48918</c:v>
                </c:pt>
                <c:pt idx="27548">
                  <c:v>-55.45126</c:v>
                </c:pt>
                <c:pt idx="27549">
                  <c:v>-55.40133</c:v>
                </c:pt>
                <c:pt idx="27550">
                  <c:v>-55.34999</c:v>
                </c:pt>
                <c:pt idx="27551">
                  <c:v>-55.39192000000001</c:v>
                </c:pt>
                <c:pt idx="27552">
                  <c:v>-55.53529</c:v>
                </c:pt>
                <c:pt idx="27553">
                  <c:v>-55.62071000000001</c:v>
                </c:pt>
                <c:pt idx="27554">
                  <c:v>-55.64270000000001</c:v>
                </c:pt>
                <c:pt idx="27555">
                  <c:v>-55.63200000000001</c:v>
                </c:pt>
                <c:pt idx="27556">
                  <c:v>-55.66151000000001</c:v>
                </c:pt>
                <c:pt idx="27557">
                  <c:v>-55.65814</c:v>
                </c:pt>
                <c:pt idx="27558">
                  <c:v>-55.63192</c:v>
                </c:pt>
                <c:pt idx="27559">
                  <c:v>-55.58522</c:v>
                </c:pt>
                <c:pt idx="27560">
                  <c:v>-55.54558</c:v>
                </c:pt>
                <c:pt idx="27561">
                  <c:v>-55.50366</c:v>
                </c:pt>
                <c:pt idx="27562">
                  <c:v>-55.46096</c:v>
                </c:pt>
                <c:pt idx="27563">
                  <c:v>-55.4054</c:v>
                </c:pt>
                <c:pt idx="27564">
                  <c:v>-55.33455</c:v>
                </c:pt>
                <c:pt idx="27565">
                  <c:v>-55.28539000000001</c:v>
                </c:pt>
                <c:pt idx="27566">
                  <c:v>-55.21723</c:v>
                </c:pt>
                <c:pt idx="27567">
                  <c:v>-55.16537000000001</c:v>
                </c:pt>
                <c:pt idx="27568">
                  <c:v>-55.11575000000001</c:v>
                </c:pt>
                <c:pt idx="27569">
                  <c:v>-55.08264</c:v>
                </c:pt>
                <c:pt idx="27570">
                  <c:v>-55.04267</c:v>
                </c:pt>
                <c:pt idx="27571">
                  <c:v>-54.98323</c:v>
                </c:pt>
                <c:pt idx="27572">
                  <c:v>-54.92727</c:v>
                </c:pt>
                <c:pt idx="27573">
                  <c:v>-54.88381</c:v>
                </c:pt>
                <c:pt idx="27574">
                  <c:v>-54.8379</c:v>
                </c:pt>
                <c:pt idx="27575">
                  <c:v>-54.7811</c:v>
                </c:pt>
                <c:pt idx="27576">
                  <c:v>-54.74257000000001</c:v>
                </c:pt>
                <c:pt idx="27577">
                  <c:v>-54.70528</c:v>
                </c:pt>
                <c:pt idx="27578">
                  <c:v>-54.66532000000001</c:v>
                </c:pt>
                <c:pt idx="27579">
                  <c:v>-54.64268000000001</c:v>
                </c:pt>
                <c:pt idx="27580">
                  <c:v>-54.62641000000001</c:v>
                </c:pt>
                <c:pt idx="27581">
                  <c:v>-54.59090000000001</c:v>
                </c:pt>
                <c:pt idx="27582">
                  <c:v>-54.60925</c:v>
                </c:pt>
                <c:pt idx="27583">
                  <c:v>-54.6071</c:v>
                </c:pt>
                <c:pt idx="27584">
                  <c:v>-54.56712</c:v>
                </c:pt>
                <c:pt idx="27585">
                  <c:v>-54.56717000000001</c:v>
                </c:pt>
                <c:pt idx="27586">
                  <c:v>-54.56166</c:v>
                </c:pt>
                <c:pt idx="27587">
                  <c:v>-54.53811000000001</c:v>
                </c:pt>
                <c:pt idx="27588">
                  <c:v>-54.50045</c:v>
                </c:pt>
                <c:pt idx="27589">
                  <c:v>-54.46331000000001</c:v>
                </c:pt>
                <c:pt idx="27590">
                  <c:v>-54.40515000000001</c:v>
                </c:pt>
                <c:pt idx="27591">
                  <c:v>-54.36943</c:v>
                </c:pt>
                <c:pt idx="27592">
                  <c:v>-54.41945</c:v>
                </c:pt>
                <c:pt idx="27593">
                  <c:v>-54.50555000000001</c:v>
                </c:pt>
                <c:pt idx="27594">
                  <c:v>-54.54431</c:v>
                </c:pt>
                <c:pt idx="27595">
                  <c:v>-54.55827</c:v>
                </c:pt>
                <c:pt idx="27596">
                  <c:v>-54.54640000000001</c:v>
                </c:pt>
                <c:pt idx="27597">
                  <c:v>-54.55896000000001</c:v>
                </c:pt>
                <c:pt idx="27598">
                  <c:v>-54.57478</c:v>
                </c:pt>
                <c:pt idx="27599">
                  <c:v>-54.58929</c:v>
                </c:pt>
                <c:pt idx="27600">
                  <c:v>-54.57594</c:v>
                </c:pt>
                <c:pt idx="27601">
                  <c:v>-54.56305000000001</c:v>
                </c:pt>
                <c:pt idx="27602">
                  <c:v>-54.56121</c:v>
                </c:pt>
                <c:pt idx="27603">
                  <c:v>-54.55555000000001</c:v>
                </c:pt>
                <c:pt idx="27604">
                  <c:v>-54.56039000000001</c:v>
                </c:pt>
                <c:pt idx="27605">
                  <c:v>-54.57223000000001</c:v>
                </c:pt>
                <c:pt idx="27606">
                  <c:v>-54.56215000000001</c:v>
                </c:pt>
                <c:pt idx="27607">
                  <c:v>-54.58749</c:v>
                </c:pt>
                <c:pt idx="27608">
                  <c:v>-54.58841</c:v>
                </c:pt>
                <c:pt idx="27609">
                  <c:v>-54.57787</c:v>
                </c:pt>
                <c:pt idx="27610">
                  <c:v>-54.59108000000001</c:v>
                </c:pt>
                <c:pt idx="27611">
                  <c:v>-54.60934</c:v>
                </c:pt>
                <c:pt idx="27612">
                  <c:v>-54.60149</c:v>
                </c:pt>
                <c:pt idx="27613">
                  <c:v>-54.56115000000001</c:v>
                </c:pt>
                <c:pt idx="27614">
                  <c:v>-54.53611000000001</c:v>
                </c:pt>
                <c:pt idx="27615">
                  <c:v>-54.56250000000001</c:v>
                </c:pt>
                <c:pt idx="27616">
                  <c:v>-54.64244</c:v>
                </c:pt>
                <c:pt idx="27617">
                  <c:v>-54.70685</c:v>
                </c:pt>
                <c:pt idx="27618">
                  <c:v>-54.72419000000001</c:v>
                </c:pt>
                <c:pt idx="27619">
                  <c:v>-54.67616</c:v>
                </c:pt>
                <c:pt idx="27620">
                  <c:v>-54.70028000000001</c:v>
                </c:pt>
                <c:pt idx="27621">
                  <c:v>-54.7404</c:v>
                </c:pt>
                <c:pt idx="27622">
                  <c:v>-54.7378</c:v>
                </c:pt>
                <c:pt idx="27623">
                  <c:v>-54.74409</c:v>
                </c:pt>
                <c:pt idx="27624">
                  <c:v>-54.7173</c:v>
                </c:pt>
                <c:pt idx="27625">
                  <c:v>-54.71234000000001</c:v>
                </c:pt>
                <c:pt idx="27626">
                  <c:v>-54.66184</c:v>
                </c:pt>
                <c:pt idx="27627">
                  <c:v>-54.62483</c:v>
                </c:pt>
                <c:pt idx="27628">
                  <c:v>-54.62537000000001</c:v>
                </c:pt>
                <c:pt idx="27629">
                  <c:v>-54.62731000000001</c:v>
                </c:pt>
                <c:pt idx="27630">
                  <c:v>-54.65293000000001</c:v>
                </c:pt>
                <c:pt idx="27631">
                  <c:v>-54.78517000000001</c:v>
                </c:pt>
                <c:pt idx="27632">
                  <c:v>-54.9031</c:v>
                </c:pt>
                <c:pt idx="27633">
                  <c:v>-54.92852000000001</c:v>
                </c:pt>
                <c:pt idx="27634">
                  <c:v>-54.92375000000001</c:v>
                </c:pt>
                <c:pt idx="27635">
                  <c:v>-54.89242</c:v>
                </c:pt>
                <c:pt idx="27636">
                  <c:v>-54.96325</c:v>
                </c:pt>
                <c:pt idx="27637">
                  <c:v>-54.91271000000001</c:v>
                </c:pt>
                <c:pt idx="27638">
                  <c:v>-54.98543</c:v>
                </c:pt>
                <c:pt idx="27639">
                  <c:v>-55.07166</c:v>
                </c:pt>
                <c:pt idx="27640">
                  <c:v>-55.15187</c:v>
                </c:pt>
                <c:pt idx="27641">
                  <c:v>-55.20626</c:v>
                </c:pt>
                <c:pt idx="27642">
                  <c:v>-55.3299</c:v>
                </c:pt>
                <c:pt idx="27643">
                  <c:v>-55.50381</c:v>
                </c:pt>
                <c:pt idx="27644">
                  <c:v>-55.67097000000001</c:v>
                </c:pt>
                <c:pt idx="27645">
                  <c:v>-55.70787</c:v>
                </c:pt>
                <c:pt idx="27646">
                  <c:v>-55.66834000000001</c:v>
                </c:pt>
                <c:pt idx="27647">
                  <c:v>-55.60424</c:v>
                </c:pt>
                <c:pt idx="27648">
                  <c:v>-55.54965</c:v>
                </c:pt>
                <c:pt idx="27649">
                  <c:v>-55.48427</c:v>
                </c:pt>
                <c:pt idx="27650">
                  <c:v>-55.41119</c:v>
                </c:pt>
                <c:pt idx="27651">
                  <c:v>-55.34833000000001</c:v>
                </c:pt>
                <c:pt idx="27652">
                  <c:v>-55.29515000000003</c:v>
                </c:pt>
                <c:pt idx="27653">
                  <c:v>-55.24039000000001</c:v>
                </c:pt>
                <c:pt idx="27654">
                  <c:v>-55.19324</c:v>
                </c:pt>
                <c:pt idx="27655">
                  <c:v>-55.11959</c:v>
                </c:pt>
                <c:pt idx="27656">
                  <c:v>-55.04252</c:v>
                </c:pt>
                <c:pt idx="27657">
                  <c:v>-54.98697</c:v>
                </c:pt>
                <c:pt idx="27658">
                  <c:v>-54.93107</c:v>
                </c:pt>
                <c:pt idx="27659">
                  <c:v>-54.87432</c:v>
                </c:pt>
                <c:pt idx="27660">
                  <c:v>-54.80596000000001</c:v>
                </c:pt>
                <c:pt idx="27661">
                  <c:v>-54.74171000000001</c:v>
                </c:pt>
                <c:pt idx="27662">
                  <c:v>-54.65059</c:v>
                </c:pt>
                <c:pt idx="27663">
                  <c:v>-54.57352</c:v>
                </c:pt>
                <c:pt idx="27664">
                  <c:v>-54.5046</c:v>
                </c:pt>
                <c:pt idx="27665">
                  <c:v>-54.47769</c:v>
                </c:pt>
                <c:pt idx="27666">
                  <c:v>-54.43213000000001</c:v>
                </c:pt>
                <c:pt idx="27667">
                  <c:v>-54.41193</c:v>
                </c:pt>
                <c:pt idx="27668">
                  <c:v>-54.41824</c:v>
                </c:pt>
                <c:pt idx="27669">
                  <c:v>-54.41396</c:v>
                </c:pt>
                <c:pt idx="27670">
                  <c:v>-54.37654000000001</c:v>
                </c:pt>
                <c:pt idx="27671">
                  <c:v>-54.32169</c:v>
                </c:pt>
                <c:pt idx="27672">
                  <c:v>-54.25539000000001</c:v>
                </c:pt>
                <c:pt idx="27673">
                  <c:v>-54.18382</c:v>
                </c:pt>
                <c:pt idx="27674">
                  <c:v>-54.10936</c:v>
                </c:pt>
                <c:pt idx="27675">
                  <c:v>-54.06272000000001</c:v>
                </c:pt>
                <c:pt idx="27676">
                  <c:v>-54.05</c:v>
                </c:pt>
                <c:pt idx="27677">
                  <c:v>-54.03118000000001</c:v>
                </c:pt>
                <c:pt idx="27678">
                  <c:v>-53.97739</c:v>
                </c:pt>
                <c:pt idx="27679">
                  <c:v>-53.90636000000001</c:v>
                </c:pt>
                <c:pt idx="27680">
                  <c:v>-53.83681</c:v>
                </c:pt>
                <c:pt idx="27681">
                  <c:v>-53.77623000000001</c:v>
                </c:pt>
                <c:pt idx="27682">
                  <c:v>-53.73647000000001</c:v>
                </c:pt>
                <c:pt idx="27683">
                  <c:v>-53.72753000000001</c:v>
                </c:pt>
                <c:pt idx="27684">
                  <c:v>-53.76038000000001</c:v>
                </c:pt>
                <c:pt idx="27685">
                  <c:v>-53.78229</c:v>
                </c:pt>
                <c:pt idx="27686">
                  <c:v>-53.78303000000001</c:v>
                </c:pt>
                <c:pt idx="27687">
                  <c:v>-53.77538000000001</c:v>
                </c:pt>
                <c:pt idx="27688">
                  <c:v>-53.76397000000001</c:v>
                </c:pt>
                <c:pt idx="27689">
                  <c:v>-53.74741</c:v>
                </c:pt>
                <c:pt idx="27690">
                  <c:v>-53.71667</c:v>
                </c:pt>
                <c:pt idx="27691">
                  <c:v>-53.6728</c:v>
                </c:pt>
                <c:pt idx="27692">
                  <c:v>-53.6174</c:v>
                </c:pt>
                <c:pt idx="27693">
                  <c:v>-53.55223</c:v>
                </c:pt>
                <c:pt idx="27694">
                  <c:v>-53.51511000000001</c:v>
                </c:pt>
                <c:pt idx="27695">
                  <c:v>-53.4609</c:v>
                </c:pt>
                <c:pt idx="27696">
                  <c:v>-53.39058</c:v>
                </c:pt>
                <c:pt idx="27697">
                  <c:v>-53.3254</c:v>
                </c:pt>
                <c:pt idx="27698">
                  <c:v>-53.27715000000001</c:v>
                </c:pt>
                <c:pt idx="27699">
                  <c:v>-53.22297000000001</c:v>
                </c:pt>
                <c:pt idx="27700">
                  <c:v>-53.14441</c:v>
                </c:pt>
                <c:pt idx="27701">
                  <c:v>-53.06503000000001</c:v>
                </c:pt>
                <c:pt idx="27702">
                  <c:v>-52.95567</c:v>
                </c:pt>
                <c:pt idx="27703">
                  <c:v>-52.83955</c:v>
                </c:pt>
                <c:pt idx="27704">
                  <c:v>-52.74873000000001</c:v>
                </c:pt>
                <c:pt idx="27705">
                  <c:v>-52.68567</c:v>
                </c:pt>
                <c:pt idx="27706">
                  <c:v>-52.61628</c:v>
                </c:pt>
                <c:pt idx="27707">
                  <c:v>-52.57687</c:v>
                </c:pt>
                <c:pt idx="27708">
                  <c:v>-52.51061</c:v>
                </c:pt>
                <c:pt idx="27709">
                  <c:v>-52.45658</c:v>
                </c:pt>
                <c:pt idx="27710">
                  <c:v>-52.36736</c:v>
                </c:pt>
                <c:pt idx="27711">
                  <c:v>-52.305</c:v>
                </c:pt>
                <c:pt idx="27712">
                  <c:v>-52.22565000000001</c:v>
                </c:pt>
                <c:pt idx="27713">
                  <c:v>-52.18152000000001</c:v>
                </c:pt>
                <c:pt idx="27714">
                  <c:v>-52.14345</c:v>
                </c:pt>
                <c:pt idx="27715">
                  <c:v>-52.15046</c:v>
                </c:pt>
                <c:pt idx="27716">
                  <c:v>-52.17597000000001</c:v>
                </c:pt>
                <c:pt idx="27717">
                  <c:v>-52.16608</c:v>
                </c:pt>
                <c:pt idx="27718">
                  <c:v>-52.13874000000001</c:v>
                </c:pt>
                <c:pt idx="27719">
                  <c:v>-52.10263000000001</c:v>
                </c:pt>
                <c:pt idx="27720">
                  <c:v>-52.06307</c:v>
                </c:pt>
                <c:pt idx="27721">
                  <c:v>-52.03592000000001</c:v>
                </c:pt>
                <c:pt idx="27722">
                  <c:v>-52.03757</c:v>
                </c:pt>
                <c:pt idx="27723">
                  <c:v>-51.99897000000001</c:v>
                </c:pt>
                <c:pt idx="27724">
                  <c:v>-51.93748</c:v>
                </c:pt>
                <c:pt idx="27725">
                  <c:v>-51.89058</c:v>
                </c:pt>
                <c:pt idx="27726">
                  <c:v>-51.84601</c:v>
                </c:pt>
                <c:pt idx="27727">
                  <c:v>-51.82173</c:v>
                </c:pt>
                <c:pt idx="27728">
                  <c:v>-51.80675</c:v>
                </c:pt>
                <c:pt idx="27729">
                  <c:v>-51.76040000000001</c:v>
                </c:pt>
                <c:pt idx="27730">
                  <c:v>-51.71789</c:v>
                </c:pt>
                <c:pt idx="27731">
                  <c:v>-51.68039</c:v>
                </c:pt>
                <c:pt idx="27732">
                  <c:v>-51.60826</c:v>
                </c:pt>
                <c:pt idx="27733">
                  <c:v>-51.57244</c:v>
                </c:pt>
                <c:pt idx="27734">
                  <c:v>-51.48528</c:v>
                </c:pt>
                <c:pt idx="27735">
                  <c:v>-51.46630000000001</c:v>
                </c:pt>
                <c:pt idx="27736">
                  <c:v>-51.42106</c:v>
                </c:pt>
                <c:pt idx="27737">
                  <c:v>-51.33794</c:v>
                </c:pt>
                <c:pt idx="27738">
                  <c:v>-51.25342000000001</c:v>
                </c:pt>
                <c:pt idx="27739">
                  <c:v>-51.22115000000001</c:v>
                </c:pt>
                <c:pt idx="27740">
                  <c:v>-51.17026000000001</c:v>
                </c:pt>
                <c:pt idx="27741">
                  <c:v>-51.12910000000001</c:v>
                </c:pt>
                <c:pt idx="27742">
                  <c:v>-51.10013000000001</c:v>
                </c:pt>
                <c:pt idx="27743">
                  <c:v>-51.09576000000001</c:v>
                </c:pt>
                <c:pt idx="27744">
                  <c:v>-51.07808</c:v>
                </c:pt>
                <c:pt idx="27745">
                  <c:v>-51.05405</c:v>
                </c:pt>
                <c:pt idx="27746">
                  <c:v>-50.99200000000001</c:v>
                </c:pt>
                <c:pt idx="27747">
                  <c:v>-50.94211000000001</c:v>
                </c:pt>
                <c:pt idx="27748">
                  <c:v>-50.89660000000001</c:v>
                </c:pt>
                <c:pt idx="27749">
                  <c:v>-50.84266</c:v>
                </c:pt>
                <c:pt idx="27750">
                  <c:v>-50.79211000000003</c:v>
                </c:pt>
                <c:pt idx="27751">
                  <c:v>-50.76452000000001</c:v>
                </c:pt>
                <c:pt idx="27752">
                  <c:v>-50.72253000000003</c:v>
                </c:pt>
                <c:pt idx="27753">
                  <c:v>-50.67322</c:v>
                </c:pt>
                <c:pt idx="27754">
                  <c:v>-50.6144</c:v>
                </c:pt>
                <c:pt idx="27755">
                  <c:v>-50.59393000000001</c:v>
                </c:pt>
                <c:pt idx="27756">
                  <c:v>-50.49229000000001</c:v>
                </c:pt>
                <c:pt idx="27757">
                  <c:v>-50.45887</c:v>
                </c:pt>
                <c:pt idx="27758">
                  <c:v>-50.38118</c:v>
                </c:pt>
                <c:pt idx="27759">
                  <c:v>-50.3133</c:v>
                </c:pt>
                <c:pt idx="27760">
                  <c:v>-50.25306</c:v>
                </c:pt>
                <c:pt idx="27761">
                  <c:v>-50.19363000000001</c:v>
                </c:pt>
                <c:pt idx="27762">
                  <c:v>-50.17386</c:v>
                </c:pt>
                <c:pt idx="27763">
                  <c:v>-50.15933000000001</c:v>
                </c:pt>
                <c:pt idx="27764">
                  <c:v>-50.09662</c:v>
                </c:pt>
                <c:pt idx="27765">
                  <c:v>-50.04808000000001</c:v>
                </c:pt>
                <c:pt idx="27766">
                  <c:v>-50.01937</c:v>
                </c:pt>
                <c:pt idx="27767">
                  <c:v>-49.97672</c:v>
                </c:pt>
                <c:pt idx="27768">
                  <c:v>-49.89717</c:v>
                </c:pt>
                <c:pt idx="27769">
                  <c:v>-49.83675</c:v>
                </c:pt>
                <c:pt idx="27770">
                  <c:v>-49.80324</c:v>
                </c:pt>
                <c:pt idx="27771">
                  <c:v>-49.71553000000001</c:v>
                </c:pt>
                <c:pt idx="27772">
                  <c:v>-49.6597</c:v>
                </c:pt>
                <c:pt idx="27773">
                  <c:v>-49.6248</c:v>
                </c:pt>
                <c:pt idx="27774">
                  <c:v>-49.57266000000001</c:v>
                </c:pt>
                <c:pt idx="27775">
                  <c:v>-49.53241000000001</c:v>
                </c:pt>
                <c:pt idx="27776">
                  <c:v>-49.49686000000001</c:v>
                </c:pt>
                <c:pt idx="27777">
                  <c:v>-49.42518000000001</c:v>
                </c:pt>
                <c:pt idx="27778">
                  <c:v>-49.33563</c:v>
                </c:pt>
                <c:pt idx="27779">
                  <c:v>-49.25786</c:v>
                </c:pt>
                <c:pt idx="27780">
                  <c:v>-49.16624</c:v>
                </c:pt>
                <c:pt idx="27781">
                  <c:v>-49.07004000000001</c:v>
                </c:pt>
                <c:pt idx="27782">
                  <c:v>-48.99225000000001</c:v>
                </c:pt>
                <c:pt idx="27783">
                  <c:v>-48.92874000000001</c:v>
                </c:pt>
                <c:pt idx="27784">
                  <c:v>-48.86679</c:v>
                </c:pt>
                <c:pt idx="27785">
                  <c:v>-48.79331000000001</c:v>
                </c:pt>
                <c:pt idx="27786">
                  <c:v>-48.73898000000001</c:v>
                </c:pt>
                <c:pt idx="27787">
                  <c:v>-48.65337</c:v>
                </c:pt>
                <c:pt idx="27788">
                  <c:v>-48.58241</c:v>
                </c:pt>
                <c:pt idx="27789">
                  <c:v>-48.51935</c:v>
                </c:pt>
                <c:pt idx="27790">
                  <c:v>-48.4742</c:v>
                </c:pt>
                <c:pt idx="27791">
                  <c:v>-48.44133</c:v>
                </c:pt>
                <c:pt idx="27792">
                  <c:v>-48.37795</c:v>
                </c:pt>
                <c:pt idx="27793">
                  <c:v>-48.31919</c:v>
                </c:pt>
                <c:pt idx="27794">
                  <c:v>-48.21861000000001</c:v>
                </c:pt>
                <c:pt idx="27795">
                  <c:v>-48.17227000000001</c:v>
                </c:pt>
                <c:pt idx="27796">
                  <c:v>-48.0819</c:v>
                </c:pt>
                <c:pt idx="27797">
                  <c:v>-48.01723</c:v>
                </c:pt>
                <c:pt idx="27798">
                  <c:v>-47.97850000000001</c:v>
                </c:pt>
                <c:pt idx="27799">
                  <c:v>-47.93322000000001</c:v>
                </c:pt>
                <c:pt idx="27800">
                  <c:v>-47.84124</c:v>
                </c:pt>
                <c:pt idx="27801">
                  <c:v>-47.76672000000002</c:v>
                </c:pt>
                <c:pt idx="27802">
                  <c:v>-47.68996000000001</c:v>
                </c:pt>
                <c:pt idx="27803">
                  <c:v>-47.63262</c:v>
                </c:pt>
                <c:pt idx="27804">
                  <c:v>-47.60413000000001</c:v>
                </c:pt>
                <c:pt idx="27805">
                  <c:v>-47.57908</c:v>
                </c:pt>
                <c:pt idx="27806">
                  <c:v>-47.51146</c:v>
                </c:pt>
                <c:pt idx="27807">
                  <c:v>-47.41638</c:v>
                </c:pt>
                <c:pt idx="27808">
                  <c:v>-47.3445</c:v>
                </c:pt>
                <c:pt idx="27809">
                  <c:v>-47.27224000000001</c:v>
                </c:pt>
                <c:pt idx="27810">
                  <c:v>-47.20520000000001</c:v>
                </c:pt>
                <c:pt idx="27811">
                  <c:v>-47.14219000000001</c:v>
                </c:pt>
                <c:pt idx="27812">
                  <c:v>-47.05366</c:v>
                </c:pt>
                <c:pt idx="27813">
                  <c:v>-46.9814</c:v>
                </c:pt>
                <c:pt idx="27814">
                  <c:v>-46.93351000000001</c:v>
                </c:pt>
                <c:pt idx="27815">
                  <c:v>-46.92345</c:v>
                </c:pt>
                <c:pt idx="27816">
                  <c:v>-46.90582000000001</c:v>
                </c:pt>
                <c:pt idx="27817">
                  <c:v>-46.83008</c:v>
                </c:pt>
                <c:pt idx="27818">
                  <c:v>-46.74290000000001</c:v>
                </c:pt>
                <c:pt idx="27819">
                  <c:v>-46.70443</c:v>
                </c:pt>
                <c:pt idx="27820">
                  <c:v>-46.66857000000001</c:v>
                </c:pt>
                <c:pt idx="27821">
                  <c:v>-46.57</c:v>
                </c:pt>
                <c:pt idx="27822">
                  <c:v>-46.51096</c:v>
                </c:pt>
                <c:pt idx="27823">
                  <c:v>-46.46493</c:v>
                </c:pt>
                <c:pt idx="27824">
                  <c:v>-46.41853000000001</c:v>
                </c:pt>
                <c:pt idx="27825">
                  <c:v>-46.34592</c:v>
                </c:pt>
                <c:pt idx="27826">
                  <c:v>-46.30083</c:v>
                </c:pt>
                <c:pt idx="27827">
                  <c:v>-46.23600000000001</c:v>
                </c:pt>
                <c:pt idx="27828">
                  <c:v>-46.1828</c:v>
                </c:pt>
                <c:pt idx="27829">
                  <c:v>-46.15635</c:v>
                </c:pt>
                <c:pt idx="27830">
                  <c:v>-46.10464</c:v>
                </c:pt>
                <c:pt idx="27831">
                  <c:v>-46.02798000000001</c:v>
                </c:pt>
                <c:pt idx="27832">
                  <c:v>-45.9534</c:v>
                </c:pt>
                <c:pt idx="27833">
                  <c:v>-45.87012</c:v>
                </c:pt>
                <c:pt idx="27834">
                  <c:v>-45.80988</c:v>
                </c:pt>
                <c:pt idx="27835">
                  <c:v>-45.74351000000001</c:v>
                </c:pt>
                <c:pt idx="27836">
                  <c:v>-45.67281000000001</c:v>
                </c:pt>
                <c:pt idx="27837">
                  <c:v>-45.66878000000001</c:v>
                </c:pt>
                <c:pt idx="27838">
                  <c:v>-45.60717000000001</c:v>
                </c:pt>
                <c:pt idx="27839">
                  <c:v>-45.50660000000001</c:v>
                </c:pt>
                <c:pt idx="27840">
                  <c:v>-45.48835000000001</c:v>
                </c:pt>
                <c:pt idx="27841">
                  <c:v>-45.42945</c:v>
                </c:pt>
                <c:pt idx="27842">
                  <c:v>-45.34647</c:v>
                </c:pt>
                <c:pt idx="27843">
                  <c:v>-45.23884</c:v>
                </c:pt>
                <c:pt idx="27844">
                  <c:v>-45.19089</c:v>
                </c:pt>
                <c:pt idx="27845">
                  <c:v>-45.11006</c:v>
                </c:pt>
                <c:pt idx="27846">
                  <c:v>-45.03699</c:v>
                </c:pt>
                <c:pt idx="27847">
                  <c:v>-44.99408</c:v>
                </c:pt>
                <c:pt idx="27848">
                  <c:v>-44.93979</c:v>
                </c:pt>
                <c:pt idx="27849">
                  <c:v>-44.87303</c:v>
                </c:pt>
                <c:pt idx="27850">
                  <c:v>-44.82135</c:v>
                </c:pt>
                <c:pt idx="27851">
                  <c:v>-44.74338</c:v>
                </c:pt>
                <c:pt idx="27852">
                  <c:v>-44.66173000000001</c:v>
                </c:pt>
                <c:pt idx="27853">
                  <c:v>-44.59972000000001</c:v>
                </c:pt>
                <c:pt idx="27854">
                  <c:v>-44.52481</c:v>
                </c:pt>
                <c:pt idx="27855">
                  <c:v>-44.44471</c:v>
                </c:pt>
                <c:pt idx="27856">
                  <c:v>-44.37016000000001</c:v>
                </c:pt>
                <c:pt idx="27857">
                  <c:v>-44.3068</c:v>
                </c:pt>
                <c:pt idx="27858">
                  <c:v>-44.23065000000001</c:v>
                </c:pt>
                <c:pt idx="27859">
                  <c:v>-44.14546</c:v>
                </c:pt>
                <c:pt idx="27860">
                  <c:v>-44.06401</c:v>
                </c:pt>
                <c:pt idx="27861">
                  <c:v>-44.00696000000001</c:v>
                </c:pt>
                <c:pt idx="27862">
                  <c:v>-43.93346</c:v>
                </c:pt>
                <c:pt idx="27863">
                  <c:v>-43.87499</c:v>
                </c:pt>
                <c:pt idx="27864">
                  <c:v>-43.83724</c:v>
                </c:pt>
                <c:pt idx="27865">
                  <c:v>-43.77414</c:v>
                </c:pt>
                <c:pt idx="27866">
                  <c:v>-43.71044000000001</c:v>
                </c:pt>
                <c:pt idx="27867">
                  <c:v>-43.63122000000001</c:v>
                </c:pt>
                <c:pt idx="27868">
                  <c:v>-43.54388</c:v>
                </c:pt>
                <c:pt idx="27869">
                  <c:v>-43.43624000000001</c:v>
                </c:pt>
                <c:pt idx="27870">
                  <c:v>-43.31144999999999</c:v>
                </c:pt>
                <c:pt idx="27871">
                  <c:v>-43.22362000000001</c:v>
                </c:pt>
                <c:pt idx="27872">
                  <c:v>-43.10532000000001</c:v>
                </c:pt>
                <c:pt idx="27873">
                  <c:v>-43.00449</c:v>
                </c:pt>
                <c:pt idx="27874">
                  <c:v>-42.92933000000001</c:v>
                </c:pt>
                <c:pt idx="27875">
                  <c:v>-42.83813000000001</c:v>
                </c:pt>
                <c:pt idx="27876">
                  <c:v>-42.74136</c:v>
                </c:pt>
                <c:pt idx="27877">
                  <c:v>-42.63688</c:v>
                </c:pt>
                <c:pt idx="27878">
                  <c:v>-42.55405</c:v>
                </c:pt>
                <c:pt idx="27879">
                  <c:v>-42.44677</c:v>
                </c:pt>
                <c:pt idx="27880">
                  <c:v>-42.32787</c:v>
                </c:pt>
                <c:pt idx="27881">
                  <c:v>-42.24169</c:v>
                </c:pt>
                <c:pt idx="27882">
                  <c:v>-42.17088</c:v>
                </c:pt>
                <c:pt idx="27883">
                  <c:v>-42.08249</c:v>
                </c:pt>
                <c:pt idx="27884">
                  <c:v>-41.98308</c:v>
                </c:pt>
                <c:pt idx="27885">
                  <c:v>-41.90744</c:v>
                </c:pt>
                <c:pt idx="27886">
                  <c:v>-41.79083000000001</c:v>
                </c:pt>
                <c:pt idx="27887">
                  <c:v>-41.72991000000001</c:v>
                </c:pt>
                <c:pt idx="27888">
                  <c:v>-41.71117</c:v>
                </c:pt>
                <c:pt idx="27889">
                  <c:v>-41.68394</c:v>
                </c:pt>
                <c:pt idx="27890">
                  <c:v>-41.64104</c:v>
                </c:pt>
                <c:pt idx="27891">
                  <c:v>-41.59393000000001</c:v>
                </c:pt>
                <c:pt idx="27892">
                  <c:v>-41.5401</c:v>
                </c:pt>
                <c:pt idx="27893">
                  <c:v>-41.48322</c:v>
                </c:pt>
                <c:pt idx="27894">
                  <c:v>-41.42616</c:v>
                </c:pt>
                <c:pt idx="27895">
                  <c:v>-41.35578</c:v>
                </c:pt>
                <c:pt idx="27896">
                  <c:v>-41.28481</c:v>
                </c:pt>
                <c:pt idx="27897">
                  <c:v>-41.22208000000001</c:v>
                </c:pt>
                <c:pt idx="27898">
                  <c:v>-41.16121000000001</c:v>
                </c:pt>
                <c:pt idx="27899">
                  <c:v>-41.11176</c:v>
                </c:pt>
                <c:pt idx="27900">
                  <c:v>-41.07835000000001</c:v>
                </c:pt>
                <c:pt idx="27901">
                  <c:v>-41.01528</c:v>
                </c:pt>
                <c:pt idx="27902">
                  <c:v>-40.95216000000001</c:v>
                </c:pt>
                <c:pt idx="27903">
                  <c:v>-40.86941</c:v>
                </c:pt>
                <c:pt idx="27904">
                  <c:v>-40.79221000000001</c:v>
                </c:pt>
                <c:pt idx="27905">
                  <c:v>-40.72012000000001</c:v>
                </c:pt>
                <c:pt idx="27906">
                  <c:v>-40.6599</c:v>
                </c:pt>
                <c:pt idx="27907">
                  <c:v>-40.57986</c:v>
                </c:pt>
                <c:pt idx="27908">
                  <c:v>-40.51238</c:v>
                </c:pt>
                <c:pt idx="27909">
                  <c:v>-40.46311000000001</c:v>
                </c:pt>
                <c:pt idx="27910">
                  <c:v>-40.39051000000001</c:v>
                </c:pt>
                <c:pt idx="27911">
                  <c:v>-40.32714</c:v>
                </c:pt>
                <c:pt idx="27912">
                  <c:v>-40.28815000000001</c:v>
                </c:pt>
                <c:pt idx="27913">
                  <c:v>-40.25325</c:v>
                </c:pt>
                <c:pt idx="27914">
                  <c:v>-40.21315000000001</c:v>
                </c:pt>
                <c:pt idx="27915">
                  <c:v>-40.14124</c:v>
                </c:pt>
                <c:pt idx="27916">
                  <c:v>-40.07948</c:v>
                </c:pt>
                <c:pt idx="27917">
                  <c:v>-40.04036</c:v>
                </c:pt>
                <c:pt idx="27918">
                  <c:v>-39.99161</c:v>
                </c:pt>
                <c:pt idx="27919">
                  <c:v>-39.93973000000001</c:v>
                </c:pt>
                <c:pt idx="27920">
                  <c:v>-39.89109</c:v>
                </c:pt>
                <c:pt idx="27921">
                  <c:v>-39.84648</c:v>
                </c:pt>
                <c:pt idx="27922">
                  <c:v>-39.78909</c:v>
                </c:pt>
                <c:pt idx="27923">
                  <c:v>-39.70713000000001</c:v>
                </c:pt>
                <c:pt idx="27924">
                  <c:v>-39.62134000000001</c:v>
                </c:pt>
                <c:pt idx="27925">
                  <c:v>-39.54755</c:v>
                </c:pt>
                <c:pt idx="27926">
                  <c:v>-39.48666</c:v>
                </c:pt>
                <c:pt idx="27927">
                  <c:v>-39.42426</c:v>
                </c:pt>
                <c:pt idx="27928">
                  <c:v>-39.34423</c:v>
                </c:pt>
                <c:pt idx="27929">
                  <c:v>-39.30843</c:v>
                </c:pt>
                <c:pt idx="27930">
                  <c:v>-39.24996</c:v>
                </c:pt>
                <c:pt idx="27931">
                  <c:v>-39.17958</c:v>
                </c:pt>
                <c:pt idx="27932">
                  <c:v>-39.14947</c:v>
                </c:pt>
                <c:pt idx="27933">
                  <c:v>-39.1114</c:v>
                </c:pt>
                <c:pt idx="27934">
                  <c:v>-39.01709</c:v>
                </c:pt>
                <c:pt idx="27935">
                  <c:v>-38.93994</c:v>
                </c:pt>
                <c:pt idx="27936">
                  <c:v>-38.87725</c:v>
                </c:pt>
                <c:pt idx="27937">
                  <c:v>-38.85811</c:v>
                </c:pt>
                <c:pt idx="27938">
                  <c:v>-38.8764</c:v>
                </c:pt>
                <c:pt idx="27939">
                  <c:v>-38.88460999999999</c:v>
                </c:pt>
                <c:pt idx="27940">
                  <c:v>-38.8962</c:v>
                </c:pt>
                <c:pt idx="27941">
                  <c:v>-38.85563</c:v>
                </c:pt>
                <c:pt idx="27942">
                  <c:v>-38.84278</c:v>
                </c:pt>
                <c:pt idx="27943">
                  <c:v>-38.80088</c:v>
                </c:pt>
                <c:pt idx="27944">
                  <c:v>-38.75198</c:v>
                </c:pt>
                <c:pt idx="27945">
                  <c:v>-38.71286000000001</c:v>
                </c:pt>
                <c:pt idx="27946">
                  <c:v>-38.65528</c:v>
                </c:pt>
                <c:pt idx="27947">
                  <c:v>-38.56553000000001</c:v>
                </c:pt>
                <c:pt idx="27948">
                  <c:v>-38.50164</c:v>
                </c:pt>
                <c:pt idx="27949">
                  <c:v>-38.48339</c:v>
                </c:pt>
                <c:pt idx="27950">
                  <c:v>-38.46227000000001</c:v>
                </c:pt>
                <c:pt idx="27951">
                  <c:v>-38.4198</c:v>
                </c:pt>
                <c:pt idx="27952">
                  <c:v>-38.35133</c:v>
                </c:pt>
                <c:pt idx="27953">
                  <c:v>-38.28508</c:v>
                </c:pt>
                <c:pt idx="27954">
                  <c:v>-38.20804000000001</c:v>
                </c:pt>
                <c:pt idx="27955">
                  <c:v>-38.11581</c:v>
                </c:pt>
                <c:pt idx="27956">
                  <c:v>-38.01463</c:v>
                </c:pt>
                <c:pt idx="27957">
                  <c:v>-37.9943</c:v>
                </c:pt>
                <c:pt idx="27958">
                  <c:v>-37.89803000000001</c:v>
                </c:pt>
                <c:pt idx="27959">
                  <c:v>-37.81066999999999</c:v>
                </c:pt>
                <c:pt idx="27960">
                  <c:v>-37.74758000000001</c:v>
                </c:pt>
                <c:pt idx="27961">
                  <c:v>-37.77970000000001</c:v>
                </c:pt>
                <c:pt idx="27962">
                  <c:v>-37.74392</c:v>
                </c:pt>
                <c:pt idx="27963">
                  <c:v>-37.76672000000002</c:v>
                </c:pt>
                <c:pt idx="27964">
                  <c:v>-37.72152000000001</c:v>
                </c:pt>
                <c:pt idx="27965">
                  <c:v>-37.61853000000001</c:v>
                </c:pt>
                <c:pt idx="27966">
                  <c:v>-37.60773000000001</c:v>
                </c:pt>
                <c:pt idx="27967">
                  <c:v>-37.64630000000001</c:v>
                </c:pt>
                <c:pt idx="27968">
                  <c:v>-37.64158</c:v>
                </c:pt>
                <c:pt idx="27969">
                  <c:v>-37.65722</c:v>
                </c:pt>
                <c:pt idx="27970">
                  <c:v>-37.66346</c:v>
                </c:pt>
                <c:pt idx="27971">
                  <c:v>-37.65504</c:v>
                </c:pt>
                <c:pt idx="27972">
                  <c:v>-37.63794</c:v>
                </c:pt>
                <c:pt idx="27973">
                  <c:v>-37.65208000000001</c:v>
                </c:pt>
                <c:pt idx="27974">
                  <c:v>-37.63919000000001</c:v>
                </c:pt>
                <c:pt idx="27975">
                  <c:v>-37.59808</c:v>
                </c:pt>
                <c:pt idx="27976">
                  <c:v>-37.56689</c:v>
                </c:pt>
                <c:pt idx="27977">
                  <c:v>-37.51476</c:v>
                </c:pt>
                <c:pt idx="27978">
                  <c:v>-37.46265000000001</c:v>
                </c:pt>
                <c:pt idx="27979">
                  <c:v>-37.41708</c:v>
                </c:pt>
                <c:pt idx="27980">
                  <c:v>-37.36596</c:v>
                </c:pt>
                <c:pt idx="27981">
                  <c:v>-37.27829000000001</c:v>
                </c:pt>
                <c:pt idx="27982">
                  <c:v>-37.19183</c:v>
                </c:pt>
                <c:pt idx="27983">
                  <c:v>-37.11007</c:v>
                </c:pt>
                <c:pt idx="27984">
                  <c:v>-37.02415000000001</c:v>
                </c:pt>
                <c:pt idx="27985">
                  <c:v>-36.94958</c:v>
                </c:pt>
                <c:pt idx="27986">
                  <c:v>-36.88351</c:v>
                </c:pt>
                <c:pt idx="27987">
                  <c:v>-36.79679000000001</c:v>
                </c:pt>
                <c:pt idx="27988">
                  <c:v>-36.69798</c:v>
                </c:pt>
                <c:pt idx="27989">
                  <c:v>-36.56337000000001</c:v>
                </c:pt>
                <c:pt idx="27990">
                  <c:v>-36.42105</c:v>
                </c:pt>
                <c:pt idx="27991">
                  <c:v>-36.3182</c:v>
                </c:pt>
                <c:pt idx="27992">
                  <c:v>-36.20783</c:v>
                </c:pt>
                <c:pt idx="27993">
                  <c:v>-36.07337000000001</c:v>
                </c:pt>
                <c:pt idx="27994">
                  <c:v>-36.01036000000001</c:v>
                </c:pt>
                <c:pt idx="27995">
                  <c:v>-35.96225000000001</c:v>
                </c:pt>
                <c:pt idx="27996">
                  <c:v>-35.8158</c:v>
                </c:pt>
                <c:pt idx="27997">
                  <c:v>-35.69172000000001</c:v>
                </c:pt>
                <c:pt idx="27998">
                  <c:v>-35.5463</c:v>
                </c:pt>
                <c:pt idx="27999">
                  <c:v>-35.50332</c:v>
                </c:pt>
                <c:pt idx="28000">
                  <c:v>-35.44512</c:v>
                </c:pt>
                <c:pt idx="28001">
                  <c:v>-35.33466</c:v>
                </c:pt>
                <c:pt idx="28002">
                  <c:v>-35.20761</c:v>
                </c:pt>
                <c:pt idx="28003">
                  <c:v>-35.20644</c:v>
                </c:pt>
                <c:pt idx="28004">
                  <c:v>-35.11173</c:v>
                </c:pt>
                <c:pt idx="28005">
                  <c:v>-35.03282</c:v>
                </c:pt>
                <c:pt idx="28006">
                  <c:v>-35.02613000000001</c:v>
                </c:pt>
                <c:pt idx="28007">
                  <c:v>-34.9614</c:v>
                </c:pt>
                <c:pt idx="28008">
                  <c:v>-34.90623</c:v>
                </c:pt>
                <c:pt idx="28009">
                  <c:v>-34.84716</c:v>
                </c:pt>
                <c:pt idx="28010">
                  <c:v>-34.78674</c:v>
                </c:pt>
                <c:pt idx="28011">
                  <c:v>-34.72882000000001</c:v>
                </c:pt>
                <c:pt idx="28012">
                  <c:v>-34.70568</c:v>
                </c:pt>
                <c:pt idx="28013">
                  <c:v>-34.70795000000001</c:v>
                </c:pt>
                <c:pt idx="28014">
                  <c:v>-34.67659000000001</c:v>
                </c:pt>
                <c:pt idx="28015">
                  <c:v>-34.67116</c:v>
                </c:pt>
                <c:pt idx="28016">
                  <c:v>-34.67479</c:v>
                </c:pt>
                <c:pt idx="28017">
                  <c:v>-34.60350000000001</c:v>
                </c:pt>
                <c:pt idx="28018">
                  <c:v>-34.55667</c:v>
                </c:pt>
                <c:pt idx="28019">
                  <c:v>-34.55038</c:v>
                </c:pt>
                <c:pt idx="28020">
                  <c:v>-34.45765999999999</c:v>
                </c:pt>
                <c:pt idx="28021">
                  <c:v>-34.39927</c:v>
                </c:pt>
                <c:pt idx="28022">
                  <c:v>-34.37144</c:v>
                </c:pt>
                <c:pt idx="28023">
                  <c:v>-34.37307</c:v>
                </c:pt>
                <c:pt idx="28024">
                  <c:v>-34.37214</c:v>
                </c:pt>
                <c:pt idx="28025">
                  <c:v>-34.28215000000001</c:v>
                </c:pt>
                <c:pt idx="28026">
                  <c:v>-34.23256000000002</c:v>
                </c:pt>
                <c:pt idx="28027">
                  <c:v>-34.17513000000001</c:v>
                </c:pt>
                <c:pt idx="28028">
                  <c:v>-34.12493000000001</c:v>
                </c:pt>
                <c:pt idx="28029">
                  <c:v>-34.06664</c:v>
                </c:pt>
                <c:pt idx="28030">
                  <c:v>-33.98102</c:v>
                </c:pt>
                <c:pt idx="28031">
                  <c:v>-33.85226</c:v>
                </c:pt>
                <c:pt idx="28032">
                  <c:v>-33.69904000000001</c:v>
                </c:pt>
                <c:pt idx="28033">
                  <c:v>-33.57284000000001</c:v>
                </c:pt>
                <c:pt idx="28034">
                  <c:v>-33.42327</c:v>
                </c:pt>
                <c:pt idx="28035">
                  <c:v>-33.34824</c:v>
                </c:pt>
                <c:pt idx="28036">
                  <c:v>-33.29625000000001</c:v>
                </c:pt>
                <c:pt idx="28037">
                  <c:v>-33.20684</c:v>
                </c:pt>
                <c:pt idx="28038">
                  <c:v>-33.13111000000001</c:v>
                </c:pt>
                <c:pt idx="28039">
                  <c:v>-33.07243000000001</c:v>
                </c:pt>
                <c:pt idx="28040">
                  <c:v>-32.96867</c:v>
                </c:pt>
                <c:pt idx="28041">
                  <c:v>-32.92734</c:v>
                </c:pt>
                <c:pt idx="28042">
                  <c:v>-32.88828</c:v>
                </c:pt>
                <c:pt idx="28043">
                  <c:v>-32.81214000000001</c:v>
                </c:pt>
                <c:pt idx="28044">
                  <c:v>-32.73965000000001</c:v>
                </c:pt>
                <c:pt idx="28045">
                  <c:v>-32.67423</c:v>
                </c:pt>
                <c:pt idx="28046">
                  <c:v>-32.68919000000001</c:v>
                </c:pt>
                <c:pt idx="28047">
                  <c:v>-32.65922</c:v>
                </c:pt>
                <c:pt idx="28048">
                  <c:v>-32.70712</c:v>
                </c:pt>
                <c:pt idx="28049">
                  <c:v>-32.77492</c:v>
                </c:pt>
                <c:pt idx="28050">
                  <c:v>-32.66183</c:v>
                </c:pt>
                <c:pt idx="28051">
                  <c:v>-32.66471000000001</c:v>
                </c:pt>
                <c:pt idx="28052">
                  <c:v>-32.57456000000001</c:v>
                </c:pt>
                <c:pt idx="28053">
                  <c:v>-32.4747</c:v>
                </c:pt>
                <c:pt idx="28054">
                  <c:v>-32.44493</c:v>
                </c:pt>
                <c:pt idx="28055">
                  <c:v>-32.40773</c:v>
                </c:pt>
                <c:pt idx="28056">
                  <c:v>-32.34706</c:v>
                </c:pt>
                <c:pt idx="28057">
                  <c:v>-32.32216000000001</c:v>
                </c:pt>
                <c:pt idx="28058">
                  <c:v>-32.31668</c:v>
                </c:pt>
                <c:pt idx="28059">
                  <c:v>-32.26171000000001</c:v>
                </c:pt>
                <c:pt idx="28060">
                  <c:v>-32.24802000000001</c:v>
                </c:pt>
                <c:pt idx="28061">
                  <c:v>-32.19945000000001</c:v>
                </c:pt>
                <c:pt idx="28062">
                  <c:v>-32.12052000000001</c:v>
                </c:pt>
                <c:pt idx="28063">
                  <c:v>-32.02411000000001</c:v>
                </c:pt>
                <c:pt idx="28064">
                  <c:v>-31.94854999999998</c:v>
                </c:pt>
                <c:pt idx="28065">
                  <c:v>-31.90435</c:v>
                </c:pt>
                <c:pt idx="28066">
                  <c:v>-31.80018</c:v>
                </c:pt>
                <c:pt idx="28067">
                  <c:v>-31.67946</c:v>
                </c:pt>
                <c:pt idx="28068">
                  <c:v>-31.56612</c:v>
                </c:pt>
                <c:pt idx="28069">
                  <c:v>-31.44883999999998</c:v>
                </c:pt>
                <c:pt idx="28070">
                  <c:v>-31.35462</c:v>
                </c:pt>
                <c:pt idx="28071">
                  <c:v>-31.25988</c:v>
                </c:pt>
                <c:pt idx="28072">
                  <c:v>-31.17223999999998</c:v>
                </c:pt>
                <c:pt idx="28073">
                  <c:v>-31.06668</c:v>
                </c:pt>
                <c:pt idx="28074">
                  <c:v>-30.97017999999998</c:v>
                </c:pt>
                <c:pt idx="28075">
                  <c:v>-30.89086000000001</c:v>
                </c:pt>
                <c:pt idx="28076">
                  <c:v>-30.78150999999998</c:v>
                </c:pt>
                <c:pt idx="28077">
                  <c:v>-30.71249999999998</c:v>
                </c:pt>
                <c:pt idx="28078">
                  <c:v>-30.66803999999998</c:v>
                </c:pt>
                <c:pt idx="28079">
                  <c:v>-30.57877999999998</c:v>
                </c:pt>
                <c:pt idx="28080">
                  <c:v>-30.48526999999998</c:v>
                </c:pt>
                <c:pt idx="28081">
                  <c:v>-30.40301999999998</c:v>
                </c:pt>
                <c:pt idx="28082">
                  <c:v>-30.35755000000001</c:v>
                </c:pt>
                <c:pt idx="28083">
                  <c:v>-30.30308</c:v>
                </c:pt>
                <c:pt idx="28084">
                  <c:v>-30.25186000000001</c:v>
                </c:pt>
                <c:pt idx="28085">
                  <c:v>-30.19781000000001</c:v>
                </c:pt>
                <c:pt idx="28086">
                  <c:v>-30.19246</c:v>
                </c:pt>
                <c:pt idx="28087">
                  <c:v>-30.16085000000001</c:v>
                </c:pt>
                <c:pt idx="28088">
                  <c:v>-30.10151</c:v>
                </c:pt>
                <c:pt idx="28089">
                  <c:v>-30.09810999999998</c:v>
                </c:pt>
                <c:pt idx="28090">
                  <c:v>-30.06003999999998</c:v>
                </c:pt>
                <c:pt idx="28091">
                  <c:v>-30.02061999999998</c:v>
                </c:pt>
                <c:pt idx="28092">
                  <c:v>-29.98076999999998</c:v>
                </c:pt>
                <c:pt idx="28093">
                  <c:v>-29.99975999999998</c:v>
                </c:pt>
                <c:pt idx="28094">
                  <c:v>-29.99467999999998</c:v>
                </c:pt>
                <c:pt idx="28095">
                  <c:v>-29.9071</c:v>
                </c:pt>
                <c:pt idx="28096">
                  <c:v>-29.87194</c:v>
                </c:pt>
                <c:pt idx="28097">
                  <c:v>-29.80097000000001</c:v>
                </c:pt>
                <c:pt idx="28098">
                  <c:v>-29.72501999999998</c:v>
                </c:pt>
                <c:pt idx="28099">
                  <c:v>-29.64058</c:v>
                </c:pt>
                <c:pt idx="28100">
                  <c:v>-29.54958999999998</c:v>
                </c:pt>
                <c:pt idx="28101">
                  <c:v>-29.49022999999998</c:v>
                </c:pt>
                <c:pt idx="28102">
                  <c:v>-29.45939999999998</c:v>
                </c:pt>
                <c:pt idx="28103">
                  <c:v>-29.41433</c:v>
                </c:pt>
                <c:pt idx="28104">
                  <c:v>-29.3304</c:v>
                </c:pt>
                <c:pt idx="28105">
                  <c:v>-29.26075</c:v>
                </c:pt>
                <c:pt idx="28106">
                  <c:v>-29.16113</c:v>
                </c:pt>
                <c:pt idx="28107">
                  <c:v>-29.08165</c:v>
                </c:pt>
                <c:pt idx="28108">
                  <c:v>-29.03179</c:v>
                </c:pt>
                <c:pt idx="28109">
                  <c:v>-29.00427000000001</c:v>
                </c:pt>
                <c:pt idx="28110">
                  <c:v>-28.90617999999998</c:v>
                </c:pt>
                <c:pt idx="28111">
                  <c:v>-28.84960999999998</c:v>
                </c:pt>
                <c:pt idx="28112">
                  <c:v>-28.74496</c:v>
                </c:pt>
                <c:pt idx="28113">
                  <c:v>-28.58171999999998</c:v>
                </c:pt>
                <c:pt idx="28114">
                  <c:v>-28.44879999999997</c:v>
                </c:pt>
                <c:pt idx="28115">
                  <c:v>-28.37807</c:v>
                </c:pt>
                <c:pt idx="28116">
                  <c:v>-28.27092</c:v>
                </c:pt>
                <c:pt idx="28117">
                  <c:v>-28.20333999999998</c:v>
                </c:pt>
                <c:pt idx="28118">
                  <c:v>-28.10631</c:v>
                </c:pt>
                <c:pt idx="28119">
                  <c:v>-28.01539</c:v>
                </c:pt>
                <c:pt idx="28120">
                  <c:v>-27.92282</c:v>
                </c:pt>
                <c:pt idx="28121">
                  <c:v>-27.81014</c:v>
                </c:pt>
                <c:pt idx="28122">
                  <c:v>-27.70092</c:v>
                </c:pt>
                <c:pt idx="28123">
                  <c:v>-27.56239999999998</c:v>
                </c:pt>
                <c:pt idx="28124">
                  <c:v>-27.46799</c:v>
                </c:pt>
                <c:pt idx="28125">
                  <c:v>-27.34045</c:v>
                </c:pt>
                <c:pt idx="28126">
                  <c:v>-27.22816999999998</c:v>
                </c:pt>
                <c:pt idx="28127">
                  <c:v>-27.15957999999999</c:v>
                </c:pt>
                <c:pt idx="28128">
                  <c:v>-27.04927</c:v>
                </c:pt>
                <c:pt idx="28129">
                  <c:v>-27.02687999999999</c:v>
                </c:pt>
                <c:pt idx="28130">
                  <c:v>-27.02313999999998</c:v>
                </c:pt>
                <c:pt idx="28131">
                  <c:v>-26.95553999999997</c:v>
                </c:pt>
                <c:pt idx="28132">
                  <c:v>-26.87068</c:v>
                </c:pt>
                <c:pt idx="28133">
                  <c:v>-26.841</c:v>
                </c:pt>
                <c:pt idx="28134">
                  <c:v>-26.82561999999998</c:v>
                </c:pt>
                <c:pt idx="28135">
                  <c:v>-26.75404999999999</c:v>
                </c:pt>
                <c:pt idx="28136">
                  <c:v>-26.71059</c:v>
                </c:pt>
                <c:pt idx="28137">
                  <c:v>-26.67047000000001</c:v>
                </c:pt>
                <c:pt idx="28138">
                  <c:v>-26.61145000000001</c:v>
                </c:pt>
                <c:pt idx="28139">
                  <c:v>-26.55808</c:v>
                </c:pt>
                <c:pt idx="28140">
                  <c:v>-26.58404</c:v>
                </c:pt>
                <c:pt idx="28141">
                  <c:v>-26.55936000000001</c:v>
                </c:pt>
                <c:pt idx="28142">
                  <c:v>-26.59638</c:v>
                </c:pt>
                <c:pt idx="28143">
                  <c:v>-26.56852999999997</c:v>
                </c:pt>
                <c:pt idx="28144">
                  <c:v>-26.57355</c:v>
                </c:pt>
                <c:pt idx="28145">
                  <c:v>-26.51199000000001</c:v>
                </c:pt>
                <c:pt idx="28146">
                  <c:v>-26.53066</c:v>
                </c:pt>
                <c:pt idx="28147">
                  <c:v>-26.56035999999999</c:v>
                </c:pt>
                <c:pt idx="28148">
                  <c:v>-26.57911</c:v>
                </c:pt>
                <c:pt idx="28149">
                  <c:v>-26.58399</c:v>
                </c:pt>
                <c:pt idx="28150">
                  <c:v>-26.55842</c:v>
                </c:pt>
                <c:pt idx="28151">
                  <c:v>-26.59316</c:v>
                </c:pt>
                <c:pt idx="28152">
                  <c:v>-26.58493</c:v>
                </c:pt>
                <c:pt idx="28153">
                  <c:v>-26.51134</c:v>
                </c:pt>
                <c:pt idx="28154">
                  <c:v>-26.48663999999997</c:v>
                </c:pt>
                <c:pt idx="28155">
                  <c:v>-26.40739999999998</c:v>
                </c:pt>
                <c:pt idx="28156">
                  <c:v>-26.33710000000001</c:v>
                </c:pt>
                <c:pt idx="28157">
                  <c:v>-26.28224999999998</c:v>
                </c:pt>
                <c:pt idx="28158">
                  <c:v>-26.20617</c:v>
                </c:pt>
                <c:pt idx="28159">
                  <c:v>-26.11332000000001</c:v>
                </c:pt>
                <c:pt idx="28160">
                  <c:v>-26.03276</c:v>
                </c:pt>
                <c:pt idx="28161">
                  <c:v>-25.95867999999998</c:v>
                </c:pt>
                <c:pt idx="28162">
                  <c:v>-25.89665</c:v>
                </c:pt>
                <c:pt idx="28163">
                  <c:v>-25.83100000000001</c:v>
                </c:pt>
                <c:pt idx="28164">
                  <c:v>-25.84274999999997</c:v>
                </c:pt>
                <c:pt idx="28165">
                  <c:v>-25.76186999999999</c:v>
                </c:pt>
                <c:pt idx="28166">
                  <c:v>-25.61600000000001</c:v>
                </c:pt>
                <c:pt idx="28167">
                  <c:v>-25.61312</c:v>
                </c:pt>
                <c:pt idx="28168">
                  <c:v>-25.57522999999998</c:v>
                </c:pt>
                <c:pt idx="28169">
                  <c:v>-25.54234999999997</c:v>
                </c:pt>
                <c:pt idx="28170">
                  <c:v>-25.47917999999999</c:v>
                </c:pt>
                <c:pt idx="28171">
                  <c:v>-25.43106</c:v>
                </c:pt>
                <c:pt idx="28172">
                  <c:v>-25.41545999999999</c:v>
                </c:pt>
                <c:pt idx="28173">
                  <c:v>-25.41249999999998</c:v>
                </c:pt>
                <c:pt idx="28174">
                  <c:v>-25.41363999999998</c:v>
                </c:pt>
                <c:pt idx="28175">
                  <c:v>-25.3915</c:v>
                </c:pt>
                <c:pt idx="28176">
                  <c:v>-25.35277</c:v>
                </c:pt>
                <c:pt idx="28177">
                  <c:v>-25.31988000000001</c:v>
                </c:pt>
                <c:pt idx="28178">
                  <c:v>-25.28871999999997</c:v>
                </c:pt>
                <c:pt idx="28179">
                  <c:v>-25.23434</c:v>
                </c:pt>
                <c:pt idx="28180">
                  <c:v>-25.18699000000001</c:v>
                </c:pt>
                <c:pt idx="28181">
                  <c:v>-25.12604</c:v>
                </c:pt>
                <c:pt idx="28182">
                  <c:v>-25.06208999999998</c:v>
                </c:pt>
                <c:pt idx="28183">
                  <c:v>-24.99829999999998</c:v>
                </c:pt>
                <c:pt idx="28184">
                  <c:v>-24.94119999999998</c:v>
                </c:pt>
                <c:pt idx="28185">
                  <c:v>-24.86127</c:v>
                </c:pt>
                <c:pt idx="28186">
                  <c:v>-24.79336999999999</c:v>
                </c:pt>
                <c:pt idx="28187">
                  <c:v>-24.74302999999998</c:v>
                </c:pt>
                <c:pt idx="28188">
                  <c:v>-24.70718</c:v>
                </c:pt>
                <c:pt idx="28189">
                  <c:v>-24.65186000000001</c:v>
                </c:pt>
                <c:pt idx="28190">
                  <c:v>-24.54300999999998</c:v>
                </c:pt>
                <c:pt idx="28191">
                  <c:v>-24.45313</c:v>
                </c:pt>
                <c:pt idx="28192">
                  <c:v>-24.37621</c:v>
                </c:pt>
                <c:pt idx="28193">
                  <c:v>-24.28707</c:v>
                </c:pt>
                <c:pt idx="28194">
                  <c:v>-24.21665</c:v>
                </c:pt>
                <c:pt idx="28195">
                  <c:v>-24.15062</c:v>
                </c:pt>
                <c:pt idx="28196">
                  <c:v>-24.09479999999999</c:v>
                </c:pt>
                <c:pt idx="28197">
                  <c:v>-24.02562999999998</c:v>
                </c:pt>
                <c:pt idx="28198">
                  <c:v>-23.91270999999998</c:v>
                </c:pt>
                <c:pt idx="28199">
                  <c:v>-23.82755999999999</c:v>
                </c:pt>
                <c:pt idx="28200">
                  <c:v>-23.72505</c:v>
                </c:pt>
                <c:pt idx="28201">
                  <c:v>-23.65721</c:v>
                </c:pt>
                <c:pt idx="28202">
                  <c:v>-23.60016</c:v>
                </c:pt>
                <c:pt idx="28203">
                  <c:v>-23.5411</c:v>
                </c:pt>
                <c:pt idx="28204">
                  <c:v>-23.46904999999998</c:v>
                </c:pt>
                <c:pt idx="28205">
                  <c:v>-23.3571</c:v>
                </c:pt>
                <c:pt idx="28206">
                  <c:v>-23.23156000000001</c:v>
                </c:pt>
                <c:pt idx="28207">
                  <c:v>-23.23969999999998</c:v>
                </c:pt>
                <c:pt idx="28208">
                  <c:v>-23.25887000000001</c:v>
                </c:pt>
                <c:pt idx="28209">
                  <c:v>-23.24367999999998</c:v>
                </c:pt>
                <c:pt idx="28210">
                  <c:v>-23.24562999999997</c:v>
                </c:pt>
                <c:pt idx="28211">
                  <c:v>-23.23742</c:v>
                </c:pt>
                <c:pt idx="28212">
                  <c:v>-23.2298</c:v>
                </c:pt>
                <c:pt idx="28213">
                  <c:v>-23.20590999999999</c:v>
                </c:pt>
                <c:pt idx="28214">
                  <c:v>-23.15523999999998</c:v>
                </c:pt>
                <c:pt idx="28215">
                  <c:v>-23.07658999999999</c:v>
                </c:pt>
                <c:pt idx="28216">
                  <c:v>-23.05732</c:v>
                </c:pt>
                <c:pt idx="28217">
                  <c:v>-23.01473</c:v>
                </c:pt>
                <c:pt idx="28218">
                  <c:v>-22.94151999999998</c:v>
                </c:pt>
                <c:pt idx="28219">
                  <c:v>-22.85877999999999</c:v>
                </c:pt>
                <c:pt idx="28220">
                  <c:v>-22.76026999999998</c:v>
                </c:pt>
                <c:pt idx="28221">
                  <c:v>-22.66473999999998</c:v>
                </c:pt>
                <c:pt idx="28222">
                  <c:v>-22.63662</c:v>
                </c:pt>
                <c:pt idx="28223">
                  <c:v>-22.52779</c:v>
                </c:pt>
                <c:pt idx="28224">
                  <c:v>-22.44209999999998</c:v>
                </c:pt>
                <c:pt idx="28225">
                  <c:v>-22.3127</c:v>
                </c:pt>
                <c:pt idx="28226">
                  <c:v>-22.19161</c:v>
                </c:pt>
                <c:pt idx="28227">
                  <c:v>-22.07077999999998</c:v>
                </c:pt>
                <c:pt idx="28228">
                  <c:v>-21.95793</c:v>
                </c:pt>
                <c:pt idx="28229">
                  <c:v>-21.88738</c:v>
                </c:pt>
                <c:pt idx="28230">
                  <c:v>-21.77837999999998</c:v>
                </c:pt>
                <c:pt idx="28231">
                  <c:v>-21.67437000000001</c:v>
                </c:pt>
                <c:pt idx="28232">
                  <c:v>-21.59732</c:v>
                </c:pt>
                <c:pt idx="28233">
                  <c:v>-21.50484000000001</c:v>
                </c:pt>
                <c:pt idx="28234">
                  <c:v>-21.46488</c:v>
                </c:pt>
                <c:pt idx="28235">
                  <c:v>-21.34277</c:v>
                </c:pt>
                <c:pt idx="28236">
                  <c:v>-21.28450999999998</c:v>
                </c:pt>
                <c:pt idx="28237">
                  <c:v>-21.24073999999997</c:v>
                </c:pt>
                <c:pt idx="28238">
                  <c:v>-21.19337000000001</c:v>
                </c:pt>
                <c:pt idx="28239">
                  <c:v>-21.13533999999999</c:v>
                </c:pt>
                <c:pt idx="28240">
                  <c:v>-21.09749</c:v>
                </c:pt>
                <c:pt idx="28241">
                  <c:v>-21.0142</c:v>
                </c:pt>
                <c:pt idx="28242">
                  <c:v>-20.93761999999998</c:v>
                </c:pt>
                <c:pt idx="28243">
                  <c:v>-20.88489</c:v>
                </c:pt>
                <c:pt idx="28244">
                  <c:v>-20.85853999999998</c:v>
                </c:pt>
                <c:pt idx="28245">
                  <c:v>-20.85595000000001</c:v>
                </c:pt>
                <c:pt idx="28246">
                  <c:v>-20.81477</c:v>
                </c:pt>
                <c:pt idx="28247">
                  <c:v>-20.67253999999998</c:v>
                </c:pt>
                <c:pt idx="28248">
                  <c:v>-20.62389</c:v>
                </c:pt>
                <c:pt idx="28249">
                  <c:v>-20.6329</c:v>
                </c:pt>
                <c:pt idx="28250">
                  <c:v>-20.60627</c:v>
                </c:pt>
                <c:pt idx="28251">
                  <c:v>-20.57819999999998</c:v>
                </c:pt>
                <c:pt idx="28252">
                  <c:v>-20.56463999999998</c:v>
                </c:pt>
                <c:pt idx="28253">
                  <c:v>-20.56938999999998</c:v>
                </c:pt>
                <c:pt idx="28254">
                  <c:v>-20.50660999999998</c:v>
                </c:pt>
                <c:pt idx="28255">
                  <c:v>-20.45962999999998</c:v>
                </c:pt>
                <c:pt idx="28256">
                  <c:v>-20.53991</c:v>
                </c:pt>
                <c:pt idx="28257">
                  <c:v>-20.54116</c:v>
                </c:pt>
                <c:pt idx="28258">
                  <c:v>-20.44478999999998</c:v>
                </c:pt>
                <c:pt idx="28259">
                  <c:v>-20.39626000000001</c:v>
                </c:pt>
                <c:pt idx="28260">
                  <c:v>-20.32473999999998</c:v>
                </c:pt>
                <c:pt idx="28261">
                  <c:v>-20.16876999999998</c:v>
                </c:pt>
                <c:pt idx="28262">
                  <c:v>-20.13895000000001</c:v>
                </c:pt>
                <c:pt idx="28263">
                  <c:v>-20.1176</c:v>
                </c:pt>
                <c:pt idx="28264">
                  <c:v>-20.01622</c:v>
                </c:pt>
                <c:pt idx="28265">
                  <c:v>-19.94895</c:v>
                </c:pt>
                <c:pt idx="28266">
                  <c:v>-19.75582</c:v>
                </c:pt>
                <c:pt idx="28267">
                  <c:v>-19.72952999999998</c:v>
                </c:pt>
                <c:pt idx="28268">
                  <c:v>-19.70835999999998</c:v>
                </c:pt>
                <c:pt idx="28269">
                  <c:v>-19.65216</c:v>
                </c:pt>
                <c:pt idx="28270">
                  <c:v>-19.50564999999998</c:v>
                </c:pt>
                <c:pt idx="28271">
                  <c:v>-19.45599</c:v>
                </c:pt>
                <c:pt idx="28272">
                  <c:v>-19.43839999999998</c:v>
                </c:pt>
                <c:pt idx="28273">
                  <c:v>-19.41152999999998</c:v>
                </c:pt>
                <c:pt idx="28274">
                  <c:v>-19.40555</c:v>
                </c:pt>
                <c:pt idx="28275">
                  <c:v>-19.31781000000001</c:v>
                </c:pt>
                <c:pt idx="28276">
                  <c:v>-19.27882</c:v>
                </c:pt>
                <c:pt idx="28277">
                  <c:v>-19.40067999999998</c:v>
                </c:pt>
                <c:pt idx="28278">
                  <c:v>-19.21941</c:v>
                </c:pt>
                <c:pt idx="28279">
                  <c:v>-19.06743</c:v>
                </c:pt>
                <c:pt idx="28280">
                  <c:v>-19.00754999999998</c:v>
                </c:pt>
                <c:pt idx="28281">
                  <c:v>-18.9569</c:v>
                </c:pt>
                <c:pt idx="28282">
                  <c:v>-18.97692999999999</c:v>
                </c:pt>
                <c:pt idx="28283">
                  <c:v>-19.02645</c:v>
                </c:pt>
                <c:pt idx="28284">
                  <c:v>-19.00193000000001</c:v>
                </c:pt>
                <c:pt idx="28285">
                  <c:v>-18.91326</c:v>
                </c:pt>
                <c:pt idx="28286">
                  <c:v>-18.76033999999998</c:v>
                </c:pt>
                <c:pt idx="28287">
                  <c:v>-18.61451</c:v>
                </c:pt>
                <c:pt idx="28288">
                  <c:v>-18.56411999999998</c:v>
                </c:pt>
                <c:pt idx="28289">
                  <c:v>-18.51135000000001</c:v>
                </c:pt>
                <c:pt idx="28290">
                  <c:v>-18.42253999999997</c:v>
                </c:pt>
                <c:pt idx="28291">
                  <c:v>-18.3044</c:v>
                </c:pt>
                <c:pt idx="28292">
                  <c:v>-18.14862999999998</c:v>
                </c:pt>
                <c:pt idx="28293">
                  <c:v>-18.05655</c:v>
                </c:pt>
                <c:pt idx="28294">
                  <c:v>-17.96560999999998</c:v>
                </c:pt>
                <c:pt idx="28295">
                  <c:v>-17.84059999999998</c:v>
                </c:pt>
                <c:pt idx="28296">
                  <c:v>-17.65421</c:v>
                </c:pt>
                <c:pt idx="28297">
                  <c:v>-17.56658999999998</c:v>
                </c:pt>
                <c:pt idx="28298">
                  <c:v>-17.47781000000001</c:v>
                </c:pt>
                <c:pt idx="28299">
                  <c:v>-17.35013</c:v>
                </c:pt>
                <c:pt idx="28300">
                  <c:v>-17.18741999999999</c:v>
                </c:pt>
                <c:pt idx="28301">
                  <c:v>-17.09702</c:v>
                </c:pt>
                <c:pt idx="28302">
                  <c:v>-17.05847</c:v>
                </c:pt>
                <c:pt idx="28303">
                  <c:v>-17.09763999999998</c:v>
                </c:pt>
                <c:pt idx="28304">
                  <c:v>-17.02179999999998</c:v>
                </c:pt>
                <c:pt idx="28305">
                  <c:v>-17.14915999999999</c:v>
                </c:pt>
                <c:pt idx="28306">
                  <c:v>-17.152</c:v>
                </c:pt>
                <c:pt idx="28307">
                  <c:v>-17.21993000000001</c:v>
                </c:pt>
                <c:pt idx="28308">
                  <c:v>-17.24130999999998</c:v>
                </c:pt>
                <c:pt idx="28309">
                  <c:v>-17.29256999999998</c:v>
                </c:pt>
                <c:pt idx="28310">
                  <c:v>-17.45519999999998</c:v>
                </c:pt>
                <c:pt idx="28311">
                  <c:v>-17.48359999999997</c:v>
                </c:pt>
                <c:pt idx="28312">
                  <c:v>-17.53923</c:v>
                </c:pt>
                <c:pt idx="28313">
                  <c:v>-17.69372999999998</c:v>
                </c:pt>
                <c:pt idx="28314">
                  <c:v>-17.83284</c:v>
                </c:pt>
                <c:pt idx="28315">
                  <c:v>-17.97372999999998</c:v>
                </c:pt>
                <c:pt idx="28316">
                  <c:v>-18.03154</c:v>
                </c:pt>
                <c:pt idx="28317">
                  <c:v>-18.24719999999999</c:v>
                </c:pt>
                <c:pt idx="28318">
                  <c:v>-18.26892999999998</c:v>
                </c:pt>
                <c:pt idx="28319">
                  <c:v>-18.18853999999998</c:v>
                </c:pt>
                <c:pt idx="28320">
                  <c:v>-18.13498000000001</c:v>
                </c:pt>
                <c:pt idx="28321">
                  <c:v>-18.06338999999998</c:v>
                </c:pt>
                <c:pt idx="28322">
                  <c:v>-17.94106</c:v>
                </c:pt>
                <c:pt idx="28323">
                  <c:v>-17.88009999999998</c:v>
                </c:pt>
                <c:pt idx="28324">
                  <c:v>-17.85846</c:v>
                </c:pt>
                <c:pt idx="28325">
                  <c:v>-17.84139</c:v>
                </c:pt>
                <c:pt idx="28326">
                  <c:v>-17.85463</c:v>
                </c:pt>
                <c:pt idx="28327">
                  <c:v>-17.76403</c:v>
                </c:pt>
                <c:pt idx="28328">
                  <c:v>-17.63716000000001</c:v>
                </c:pt>
                <c:pt idx="28329">
                  <c:v>-17.63681000000001</c:v>
                </c:pt>
                <c:pt idx="28330">
                  <c:v>-17.58984999999998</c:v>
                </c:pt>
                <c:pt idx="28331">
                  <c:v>-17.51053999999998</c:v>
                </c:pt>
                <c:pt idx="28332">
                  <c:v>-17.49571999999997</c:v>
                </c:pt>
                <c:pt idx="28333">
                  <c:v>-17.34385000000001</c:v>
                </c:pt>
                <c:pt idx="28334">
                  <c:v>-17.26367999999998</c:v>
                </c:pt>
                <c:pt idx="28335">
                  <c:v>-17.24682999999998</c:v>
                </c:pt>
                <c:pt idx="28336">
                  <c:v>-17.1873</c:v>
                </c:pt>
                <c:pt idx="28337">
                  <c:v>-17.07647</c:v>
                </c:pt>
                <c:pt idx="28338">
                  <c:v>-16.94966999999998</c:v>
                </c:pt>
                <c:pt idx="28339">
                  <c:v>-16.80355</c:v>
                </c:pt>
                <c:pt idx="28340">
                  <c:v>-16.69667</c:v>
                </c:pt>
                <c:pt idx="28341">
                  <c:v>-16.55851999999998</c:v>
                </c:pt>
                <c:pt idx="28342">
                  <c:v>-16.41704</c:v>
                </c:pt>
                <c:pt idx="28343">
                  <c:v>-16.23251999999998</c:v>
                </c:pt>
                <c:pt idx="28344">
                  <c:v>-16.07894999999998</c:v>
                </c:pt>
                <c:pt idx="28345">
                  <c:v>-15.962</c:v>
                </c:pt>
                <c:pt idx="28346">
                  <c:v>-15.8795</c:v>
                </c:pt>
                <c:pt idx="28347">
                  <c:v>-15.8395</c:v>
                </c:pt>
                <c:pt idx="28348">
                  <c:v>-15.74138</c:v>
                </c:pt>
                <c:pt idx="28349">
                  <c:v>-15.59568</c:v>
                </c:pt>
                <c:pt idx="28350">
                  <c:v>-15.45241</c:v>
                </c:pt>
                <c:pt idx="28351">
                  <c:v>-15.39311</c:v>
                </c:pt>
                <c:pt idx="28352">
                  <c:v>-15.38458</c:v>
                </c:pt>
                <c:pt idx="28353">
                  <c:v>-15.39491</c:v>
                </c:pt>
                <c:pt idx="28354">
                  <c:v>-15.41865</c:v>
                </c:pt>
                <c:pt idx="28355">
                  <c:v>-15.42156</c:v>
                </c:pt>
                <c:pt idx="28356">
                  <c:v>-15.41976</c:v>
                </c:pt>
                <c:pt idx="28357">
                  <c:v>-15.4043</c:v>
                </c:pt>
                <c:pt idx="28358">
                  <c:v>-15.35355</c:v>
                </c:pt>
                <c:pt idx="28359">
                  <c:v>-15.31658</c:v>
                </c:pt>
                <c:pt idx="28360">
                  <c:v>-15.31051</c:v>
                </c:pt>
                <c:pt idx="28361">
                  <c:v>-15.35164</c:v>
                </c:pt>
                <c:pt idx="28362">
                  <c:v>-15.3544</c:v>
                </c:pt>
                <c:pt idx="28363">
                  <c:v>-15.37785</c:v>
                </c:pt>
                <c:pt idx="28364">
                  <c:v>-15.38058</c:v>
                </c:pt>
                <c:pt idx="28365">
                  <c:v>-15.37647</c:v>
                </c:pt>
                <c:pt idx="28366">
                  <c:v>-15.3345</c:v>
                </c:pt>
                <c:pt idx="28367">
                  <c:v>-15.27363</c:v>
                </c:pt>
                <c:pt idx="28368">
                  <c:v>-15.19541</c:v>
                </c:pt>
                <c:pt idx="28369">
                  <c:v>-15.13517</c:v>
                </c:pt>
                <c:pt idx="28370">
                  <c:v>-15.06074</c:v>
                </c:pt>
                <c:pt idx="28371">
                  <c:v>-15.04086</c:v>
                </c:pt>
                <c:pt idx="28372">
                  <c:v>-14.99531</c:v>
                </c:pt>
                <c:pt idx="28373">
                  <c:v>-15.00843</c:v>
                </c:pt>
                <c:pt idx="28374">
                  <c:v>-14.94841</c:v>
                </c:pt>
                <c:pt idx="28375">
                  <c:v>-14.88832</c:v>
                </c:pt>
                <c:pt idx="28376">
                  <c:v>-14.89683</c:v>
                </c:pt>
                <c:pt idx="28377">
                  <c:v>-14.88275</c:v>
                </c:pt>
                <c:pt idx="28378">
                  <c:v>-14.89468</c:v>
                </c:pt>
                <c:pt idx="28379">
                  <c:v>-14.86224</c:v>
                </c:pt>
                <c:pt idx="28380">
                  <c:v>-14.73387</c:v>
                </c:pt>
                <c:pt idx="28381">
                  <c:v>-14.67056</c:v>
                </c:pt>
                <c:pt idx="28382">
                  <c:v>-14.60562</c:v>
                </c:pt>
                <c:pt idx="28383">
                  <c:v>-14.46495</c:v>
                </c:pt>
                <c:pt idx="28384">
                  <c:v>-14.28488</c:v>
                </c:pt>
                <c:pt idx="28385">
                  <c:v>-14.13193</c:v>
                </c:pt>
                <c:pt idx="28386">
                  <c:v>-14.00756</c:v>
                </c:pt>
                <c:pt idx="28387">
                  <c:v>-13.87691</c:v>
                </c:pt>
                <c:pt idx="28388">
                  <c:v>-13.70155</c:v>
                </c:pt>
                <c:pt idx="28389">
                  <c:v>-13.52438</c:v>
                </c:pt>
                <c:pt idx="28390">
                  <c:v>-13.3149</c:v>
                </c:pt>
                <c:pt idx="28391">
                  <c:v>-13.11087</c:v>
                </c:pt>
                <c:pt idx="28392">
                  <c:v>-12.96634</c:v>
                </c:pt>
                <c:pt idx="28393">
                  <c:v>-12.93178</c:v>
                </c:pt>
                <c:pt idx="28394">
                  <c:v>-12.84208</c:v>
                </c:pt>
                <c:pt idx="28395">
                  <c:v>-12.76477</c:v>
                </c:pt>
                <c:pt idx="28396">
                  <c:v>-12.71144</c:v>
                </c:pt>
                <c:pt idx="28397">
                  <c:v>-12.79284</c:v>
                </c:pt>
                <c:pt idx="28398">
                  <c:v>-12.7993</c:v>
                </c:pt>
                <c:pt idx="28399">
                  <c:v>-12.7583</c:v>
                </c:pt>
                <c:pt idx="28400">
                  <c:v>-12.757</c:v>
                </c:pt>
                <c:pt idx="28401">
                  <c:v>-12.76584</c:v>
                </c:pt>
                <c:pt idx="28402">
                  <c:v>-12.69047</c:v>
                </c:pt>
                <c:pt idx="28403">
                  <c:v>-12.61894</c:v>
                </c:pt>
                <c:pt idx="28404">
                  <c:v>-12.58748</c:v>
                </c:pt>
                <c:pt idx="28405">
                  <c:v>-12.52356</c:v>
                </c:pt>
                <c:pt idx="28406">
                  <c:v>-12.51276</c:v>
                </c:pt>
                <c:pt idx="28407">
                  <c:v>-12.42276</c:v>
                </c:pt>
                <c:pt idx="28408">
                  <c:v>-12.39974</c:v>
                </c:pt>
                <c:pt idx="28409">
                  <c:v>-12.36887</c:v>
                </c:pt>
                <c:pt idx="28410">
                  <c:v>-12.40074</c:v>
                </c:pt>
                <c:pt idx="28411">
                  <c:v>-12.47639</c:v>
                </c:pt>
                <c:pt idx="28412">
                  <c:v>-12.49644</c:v>
                </c:pt>
                <c:pt idx="28413">
                  <c:v>-12.56797</c:v>
                </c:pt>
                <c:pt idx="28414">
                  <c:v>-12.62067</c:v>
                </c:pt>
                <c:pt idx="28415">
                  <c:v>-12.614</c:v>
                </c:pt>
                <c:pt idx="28416">
                  <c:v>-12.62848</c:v>
                </c:pt>
                <c:pt idx="28417">
                  <c:v>-12.69684</c:v>
                </c:pt>
                <c:pt idx="28418">
                  <c:v>-12.67185</c:v>
                </c:pt>
                <c:pt idx="28419">
                  <c:v>-12.61195</c:v>
                </c:pt>
                <c:pt idx="28420">
                  <c:v>-12.55241</c:v>
                </c:pt>
                <c:pt idx="28421">
                  <c:v>-12.50663</c:v>
                </c:pt>
                <c:pt idx="28422">
                  <c:v>-12.53461</c:v>
                </c:pt>
                <c:pt idx="28423">
                  <c:v>-12.53637</c:v>
                </c:pt>
                <c:pt idx="28424">
                  <c:v>-12.54444</c:v>
                </c:pt>
                <c:pt idx="28425">
                  <c:v>-12.54701</c:v>
                </c:pt>
                <c:pt idx="28426">
                  <c:v>-12.51532</c:v>
                </c:pt>
                <c:pt idx="28427">
                  <c:v>-12.46009</c:v>
                </c:pt>
                <c:pt idx="28428">
                  <c:v>-12.42167</c:v>
                </c:pt>
                <c:pt idx="28429">
                  <c:v>-12.36676</c:v>
                </c:pt>
                <c:pt idx="28430">
                  <c:v>-12.28914</c:v>
                </c:pt>
                <c:pt idx="28431">
                  <c:v>-12.22729</c:v>
                </c:pt>
                <c:pt idx="28432">
                  <c:v>-12.23037</c:v>
                </c:pt>
                <c:pt idx="28433">
                  <c:v>-12.27327</c:v>
                </c:pt>
                <c:pt idx="28434">
                  <c:v>-12.28068</c:v>
                </c:pt>
                <c:pt idx="28435">
                  <c:v>-12.27177</c:v>
                </c:pt>
                <c:pt idx="28436">
                  <c:v>-12.28699</c:v>
                </c:pt>
                <c:pt idx="28437">
                  <c:v>-12.30298</c:v>
                </c:pt>
                <c:pt idx="28438">
                  <c:v>-12.3612</c:v>
                </c:pt>
                <c:pt idx="28439">
                  <c:v>-12.31947</c:v>
                </c:pt>
                <c:pt idx="28440">
                  <c:v>-12.27121</c:v>
                </c:pt>
                <c:pt idx="28441">
                  <c:v>-12.25069</c:v>
                </c:pt>
                <c:pt idx="28442">
                  <c:v>-12.1797</c:v>
                </c:pt>
                <c:pt idx="28443">
                  <c:v>-12.07604</c:v>
                </c:pt>
                <c:pt idx="28444">
                  <c:v>-12.00106</c:v>
                </c:pt>
                <c:pt idx="28445">
                  <c:v>-11.93976</c:v>
                </c:pt>
                <c:pt idx="28446">
                  <c:v>-11.85357</c:v>
                </c:pt>
                <c:pt idx="28447">
                  <c:v>-11.82434</c:v>
                </c:pt>
                <c:pt idx="28448">
                  <c:v>-11.81138</c:v>
                </c:pt>
                <c:pt idx="28449">
                  <c:v>-11.78724</c:v>
                </c:pt>
                <c:pt idx="28450">
                  <c:v>-11.76757</c:v>
                </c:pt>
                <c:pt idx="28451">
                  <c:v>-11.75834</c:v>
                </c:pt>
                <c:pt idx="28452">
                  <c:v>-11.71773</c:v>
                </c:pt>
                <c:pt idx="28453">
                  <c:v>-11.6623</c:v>
                </c:pt>
                <c:pt idx="28454">
                  <c:v>-11.56022</c:v>
                </c:pt>
                <c:pt idx="28455">
                  <c:v>-11.53824</c:v>
                </c:pt>
                <c:pt idx="28456">
                  <c:v>-11.5015</c:v>
                </c:pt>
                <c:pt idx="28457">
                  <c:v>-11.45252</c:v>
                </c:pt>
                <c:pt idx="28458">
                  <c:v>-11.39612</c:v>
                </c:pt>
                <c:pt idx="28459">
                  <c:v>-11.37799</c:v>
                </c:pt>
                <c:pt idx="28460">
                  <c:v>-11.29696</c:v>
                </c:pt>
                <c:pt idx="28461">
                  <c:v>-11.23359</c:v>
                </c:pt>
                <c:pt idx="28462">
                  <c:v>-11.22682</c:v>
                </c:pt>
                <c:pt idx="28463">
                  <c:v>-11.197</c:v>
                </c:pt>
                <c:pt idx="28464">
                  <c:v>-11.1099</c:v>
                </c:pt>
                <c:pt idx="28465">
                  <c:v>-10.99918</c:v>
                </c:pt>
                <c:pt idx="28466">
                  <c:v>-10.99398</c:v>
                </c:pt>
                <c:pt idx="28467">
                  <c:v>-11.05458</c:v>
                </c:pt>
                <c:pt idx="28468">
                  <c:v>-11.11965</c:v>
                </c:pt>
                <c:pt idx="28469">
                  <c:v>-11.2188</c:v>
                </c:pt>
                <c:pt idx="28470">
                  <c:v>-11.3732</c:v>
                </c:pt>
                <c:pt idx="28471">
                  <c:v>-11.40376</c:v>
                </c:pt>
                <c:pt idx="28472">
                  <c:v>-11.38449</c:v>
                </c:pt>
                <c:pt idx="28473">
                  <c:v>-11.47463</c:v>
                </c:pt>
                <c:pt idx="28474">
                  <c:v>-11.57043</c:v>
                </c:pt>
                <c:pt idx="28475">
                  <c:v>-11.65524</c:v>
                </c:pt>
                <c:pt idx="28476">
                  <c:v>-11.64895</c:v>
                </c:pt>
                <c:pt idx="28477">
                  <c:v>-11.59526</c:v>
                </c:pt>
                <c:pt idx="28478">
                  <c:v>-11.50923</c:v>
                </c:pt>
                <c:pt idx="28479">
                  <c:v>-11.50388</c:v>
                </c:pt>
                <c:pt idx="28480">
                  <c:v>-11.51974</c:v>
                </c:pt>
                <c:pt idx="28481">
                  <c:v>-11.49794</c:v>
                </c:pt>
                <c:pt idx="28482">
                  <c:v>-11.4746</c:v>
                </c:pt>
                <c:pt idx="28483">
                  <c:v>-11.44739</c:v>
                </c:pt>
                <c:pt idx="28484">
                  <c:v>-11.36295</c:v>
                </c:pt>
                <c:pt idx="28485">
                  <c:v>-11.28773</c:v>
                </c:pt>
                <c:pt idx="28486">
                  <c:v>-11.23109</c:v>
                </c:pt>
                <c:pt idx="28487">
                  <c:v>-11.08411</c:v>
                </c:pt>
                <c:pt idx="28488">
                  <c:v>-10.99646</c:v>
                </c:pt>
                <c:pt idx="28489">
                  <c:v>-10.8312</c:v>
                </c:pt>
                <c:pt idx="28490">
                  <c:v>-10.75608</c:v>
                </c:pt>
                <c:pt idx="28491">
                  <c:v>-10.70759</c:v>
                </c:pt>
                <c:pt idx="28492">
                  <c:v>-10.58718</c:v>
                </c:pt>
                <c:pt idx="28493">
                  <c:v>-10.46292</c:v>
                </c:pt>
                <c:pt idx="28494">
                  <c:v>-10.3662</c:v>
                </c:pt>
                <c:pt idx="28495">
                  <c:v>-10.32123</c:v>
                </c:pt>
                <c:pt idx="28496">
                  <c:v>-10.33113</c:v>
                </c:pt>
                <c:pt idx="28497">
                  <c:v>-10.23177</c:v>
                </c:pt>
                <c:pt idx="28498">
                  <c:v>-10.0925</c:v>
                </c:pt>
                <c:pt idx="28499">
                  <c:v>-9.887390000000003</c:v>
                </c:pt>
                <c:pt idx="28500">
                  <c:v>-9.694294999999998</c:v>
                </c:pt>
                <c:pt idx="28501">
                  <c:v>-9.573573000000001</c:v>
                </c:pt>
                <c:pt idx="28502">
                  <c:v>-9.625305000000001</c:v>
                </c:pt>
                <c:pt idx="28503">
                  <c:v>-9.638155999999998</c:v>
                </c:pt>
                <c:pt idx="28504">
                  <c:v>-9.645300999999998</c:v>
                </c:pt>
                <c:pt idx="28505">
                  <c:v>-9.603172999999998</c:v>
                </c:pt>
                <c:pt idx="28506">
                  <c:v>-9.542337000000001</c:v>
                </c:pt>
                <c:pt idx="28507">
                  <c:v>-9.49271</c:v>
                </c:pt>
                <c:pt idx="28508">
                  <c:v>-9.483747000000002</c:v>
                </c:pt>
                <c:pt idx="28509">
                  <c:v>-9.654212</c:v>
                </c:pt>
                <c:pt idx="28510">
                  <c:v>-9.749871999999998</c:v>
                </c:pt>
                <c:pt idx="28511">
                  <c:v>-9.858807</c:v>
                </c:pt>
                <c:pt idx="28512">
                  <c:v>-9.647646000000001</c:v>
                </c:pt>
                <c:pt idx="28513">
                  <c:v>-9.536473000000001</c:v>
                </c:pt>
                <c:pt idx="28514">
                  <c:v>-9.453587000000005</c:v>
                </c:pt>
                <c:pt idx="28515">
                  <c:v>-9.349122999999998</c:v>
                </c:pt>
                <c:pt idx="28516">
                  <c:v>-9.290689</c:v>
                </c:pt>
                <c:pt idx="28517">
                  <c:v>-9.228837999999997</c:v>
                </c:pt>
                <c:pt idx="28518">
                  <c:v>-9.212822</c:v>
                </c:pt>
                <c:pt idx="28519">
                  <c:v>-9.092979</c:v>
                </c:pt>
                <c:pt idx="28520">
                  <c:v>-9.03603</c:v>
                </c:pt>
                <c:pt idx="28521">
                  <c:v>-9.063006000000004</c:v>
                </c:pt>
                <c:pt idx="28522">
                  <c:v>-9.01754</c:v>
                </c:pt>
                <c:pt idx="28523">
                  <c:v>-8.965846000000007</c:v>
                </c:pt>
                <c:pt idx="28524">
                  <c:v>-8.966393</c:v>
                </c:pt>
                <c:pt idx="28525">
                  <c:v>-8.954594000000007</c:v>
                </c:pt>
                <c:pt idx="28526">
                  <c:v>-8.928985000000001</c:v>
                </c:pt>
                <c:pt idx="28527">
                  <c:v>-8.874872000000001</c:v>
                </c:pt>
                <c:pt idx="28528">
                  <c:v>-8.824026000000001</c:v>
                </c:pt>
                <c:pt idx="28529">
                  <c:v>-8.811415</c:v>
                </c:pt>
                <c:pt idx="28530">
                  <c:v>-8.820501</c:v>
                </c:pt>
                <c:pt idx="28531">
                  <c:v>-8.795686000000006</c:v>
                </c:pt>
                <c:pt idx="28532">
                  <c:v>-8.814297000000001</c:v>
                </c:pt>
                <c:pt idx="28533">
                  <c:v>-8.804296</c:v>
                </c:pt>
                <c:pt idx="28534">
                  <c:v>-8.747358999999994</c:v>
                </c:pt>
                <c:pt idx="28535">
                  <c:v>-8.66385</c:v>
                </c:pt>
                <c:pt idx="28536">
                  <c:v>-8.604738000000001</c:v>
                </c:pt>
                <c:pt idx="28537">
                  <c:v>-8.540807000000001</c:v>
                </c:pt>
                <c:pt idx="28538">
                  <c:v>-8.447180999999998</c:v>
                </c:pt>
                <c:pt idx="28539">
                  <c:v>-8.331683</c:v>
                </c:pt>
                <c:pt idx="28540">
                  <c:v>-8.349277000000001</c:v>
                </c:pt>
                <c:pt idx="28541">
                  <c:v>-8.343905000000001</c:v>
                </c:pt>
                <c:pt idx="28542">
                  <c:v>-8.381434000000005</c:v>
                </c:pt>
                <c:pt idx="28543">
                  <c:v>-8.357887000000006</c:v>
                </c:pt>
                <c:pt idx="28544">
                  <c:v>-8.301652</c:v>
                </c:pt>
                <c:pt idx="28545">
                  <c:v>-8.185129000000001</c:v>
                </c:pt>
                <c:pt idx="28546">
                  <c:v>-8.108752</c:v>
                </c:pt>
                <c:pt idx="28547">
                  <c:v>-8.109405</c:v>
                </c:pt>
                <c:pt idx="28548">
                  <c:v>-8.151384</c:v>
                </c:pt>
                <c:pt idx="28549">
                  <c:v>-8.192086000000005</c:v>
                </c:pt>
                <c:pt idx="28550">
                  <c:v>-8.170527000000003</c:v>
                </c:pt>
                <c:pt idx="28551">
                  <c:v>-8.12354</c:v>
                </c:pt>
                <c:pt idx="28552">
                  <c:v>-8.091922999999997</c:v>
                </c:pt>
                <c:pt idx="28553">
                  <c:v>-8.002238</c:v>
                </c:pt>
                <c:pt idx="28554">
                  <c:v>-7.943236</c:v>
                </c:pt>
                <c:pt idx="28555">
                  <c:v>-7.876046</c:v>
                </c:pt>
                <c:pt idx="28556">
                  <c:v>-7.886302</c:v>
                </c:pt>
                <c:pt idx="28557">
                  <c:v>-7.81139</c:v>
                </c:pt>
                <c:pt idx="28558">
                  <c:v>-7.770313</c:v>
                </c:pt>
                <c:pt idx="28559">
                  <c:v>-7.742751</c:v>
                </c:pt>
                <c:pt idx="28560">
                  <c:v>-7.736761000000003</c:v>
                </c:pt>
                <c:pt idx="28561">
                  <c:v>-7.718745</c:v>
                </c:pt>
                <c:pt idx="28562">
                  <c:v>-7.645037999999997</c:v>
                </c:pt>
                <c:pt idx="28563">
                  <c:v>-7.615923999999997</c:v>
                </c:pt>
                <c:pt idx="28564">
                  <c:v>-7.606725</c:v>
                </c:pt>
                <c:pt idx="28565">
                  <c:v>-7.582349</c:v>
                </c:pt>
                <c:pt idx="28566">
                  <c:v>-7.498104999999997</c:v>
                </c:pt>
                <c:pt idx="28567">
                  <c:v>-7.441682000000001</c:v>
                </c:pt>
                <c:pt idx="28568">
                  <c:v>-7.374687999999997</c:v>
                </c:pt>
                <c:pt idx="28569">
                  <c:v>-7.360051999999997</c:v>
                </c:pt>
                <c:pt idx="28570">
                  <c:v>-7.361226</c:v>
                </c:pt>
                <c:pt idx="28571">
                  <c:v>-7.249403000000001</c:v>
                </c:pt>
                <c:pt idx="28572">
                  <c:v>-7.188464</c:v>
                </c:pt>
                <c:pt idx="28573">
                  <c:v>-7.113182999999997</c:v>
                </c:pt>
                <c:pt idx="28574">
                  <c:v>-7.062916999999994</c:v>
                </c:pt>
                <c:pt idx="28575">
                  <c:v>-7.057233999999998</c:v>
                </c:pt>
                <c:pt idx="28576">
                  <c:v>-6.977218</c:v>
                </c:pt>
                <c:pt idx="28577">
                  <c:v>-6.920852</c:v>
                </c:pt>
                <c:pt idx="28578">
                  <c:v>-6.900240000000001</c:v>
                </c:pt>
                <c:pt idx="28579">
                  <c:v>-6.805953999999997</c:v>
                </c:pt>
                <c:pt idx="28580">
                  <c:v>-6.725975999999996</c:v>
                </c:pt>
                <c:pt idx="28581">
                  <c:v>-6.759228000000001</c:v>
                </c:pt>
                <c:pt idx="28582">
                  <c:v>-6.624714999999994</c:v>
                </c:pt>
                <c:pt idx="28583">
                  <c:v>-6.610258</c:v>
                </c:pt>
                <c:pt idx="28584">
                  <c:v>-6.593568</c:v>
                </c:pt>
                <c:pt idx="28585">
                  <c:v>-6.548758</c:v>
                </c:pt>
                <c:pt idx="28586">
                  <c:v>-6.487256</c:v>
                </c:pt>
                <c:pt idx="28587">
                  <c:v>-6.472293000000003</c:v>
                </c:pt>
                <c:pt idx="28588">
                  <c:v>-6.468568</c:v>
                </c:pt>
                <c:pt idx="28589">
                  <c:v>-6.420685999999997</c:v>
                </c:pt>
                <c:pt idx="28590">
                  <c:v>-6.397621</c:v>
                </c:pt>
                <c:pt idx="28591">
                  <c:v>-6.394707999999997</c:v>
                </c:pt>
                <c:pt idx="28592">
                  <c:v>-6.310884999999994</c:v>
                </c:pt>
                <c:pt idx="28593">
                  <c:v>-6.202172</c:v>
                </c:pt>
                <c:pt idx="28594">
                  <c:v>-6.218286</c:v>
                </c:pt>
                <c:pt idx="28595">
                  <c:v>-6.190423</c:v>
                </c:pt>
                <c:pt idx="28596">
                  <c:v>-6.168539999999996</c:v>
                </c:pt>
                <c:pt idx="28597">
                  <c:v>-6.176795</c:v>
                </c:pt>
                <c:pt idx="28598">
                  <c:v>-6.107738999999997</c:v>
                </c:pt>
                <c:pt idx="28599">
                  <c:v>-6.166211999999997</c:v>
                </c:pt>
                <c:pt idx="28600">
                  <c:v>-6.068613999999997</c:v>
                </c:pt>
                <c:pt idx="28601">
                  <c:v>-6.007222</c:v>
                </c:pt>
                <c:pt idx="28602">
                  <c:v>-5.992709</c:v>
                </c:pt>
                <c:pt idx="28603">
                  <c:v>-5.873640000000001</c:v>
                </c:pt>
                <c:pt idx="28604">
                  <c:v>-5.818870999999997</c:v>
                </c:pt>
                <c:pt idx="28605">
                  <c:v>-5.676612</c:v>
                </c:pt>
                <c:pt idx="28606">
                  <c:v>-5.641365</c:v>
                </c:pt>
                <c:pt idx="28607">
                  <c:v>-5.690085999999995</c:v>
                </c:pt>
                <c:pt idx="28608">
                  <c:v>-5.59246</c:v>
                </c:pt>
                <c:pt idx="28609">
                  <c:v>-5.557179999999997</c:v>
                </c:pt>
                <c:pt idx="28610">
                  <c:v>-5.554422999999997</c:v>
                </c:pt>
                <c:pt idx="28611">
                  <c:v>-5.507470999999997</c:v>
                </c:pt>
                <c:pt idx="28612">
                  <c:v>-5.312473999999997</c:v>
                </c:pt>
                <c:pt idx="28613">
                  <c:v>-5.289961</c:v>
                </c:pt>
                <c:pt idx="28614">
                  <c:v>-5.153373</c:v>
                </c:pt>
                <c:pt idx="28615">
                  <c:v>-5.105283999999997</c:v>
                </c:pt>
                <c:pt idx="28616">
                  <c:v>-5.195603</c:v>
                </c:pt>
                <c:pt idx="28617">
                  <c:v>-5.174941999999997</c:v>
                </c:pt>
                <c:pt idx="28618">
                  <c:v>-4.989773000000003</c:v>
                </c:pt>
                <c:pt idx="28619">
                  <c:v>-5.117543999999997</c:v>
                </c:pt>
                <c:pt idx="28620">
                  <c:v>-5.145755999999998</c:v>
                </c:pt>
                <c:pt idx="28621">
                  <c:v>-5.107857999999997</c:v>
                </c:pt>
                <c:pt idx="28622">
                  <c:v>-5.150835999999996</c:v>
                </c:pt>
                <c:pt idx="28623">
                  <c:v>-5.164323999999997</c:v>
                </c:pt>
                <c:pt idx="28624">
                  <c:v>-5.114787999999995</c:v>
                </c:pt>
                <c:pt idx="28625">
                  <c:v>-5.073606</c:v>
                </c:pt>
                <c:pt idx="28626">
                  <c:v>-5.063327</c:v>
                </c:pt>
                <c:pt idx="28627">
                  <c:v>-5.050023</c:v>
                </c:pt>
                <c:pt idx="28628">
                  <c:v>-4.996314</c:v>
                </c:pt>
                <c:pt idx="28629">
                  <c:v>-4.953923</c:v>
                </c:pt>
                <c:pt idx="28630">
                  <c:v>-4.907281</c:v>
                </c:pt>
                <c:pt idx="28631">
                  <c:v>-4.890691</c:v>
                </c:pt>
                <c:pt idx="28632">
                  <c:v>-4.838112999999997</c:v>
                </c:pt>
                <c:pt idx="28633">
                  <c:v>-4.800899999999999</c:v>
                </c:pt>
                <c:pt idx="28634">
                  <c:v>-4.764119999999996</c:v>
                </c:pt>
                <c:pt idx="28635">
                  <c:v>-4.71947</c:v>
                </c:pt>
                <c:pt idx="28636">
                  <c:v>-4.685257</c:v>
                </c:pt>
                <c:pt idx="28637">
                  <c:v>-4.623084999999994</c:v>
                </c:pt>
                <c:pt idx="28638">
                  <c:v>-4.676064</c:v>
                </c:pt>
                <c:pt idx="28639">
                  <c:v>-4.661501999999997</c:v>
                </c:pt>
                <c:pt idx="28640">
                  <c:v>-4.574472</c:v>
                </c:pt>
                <c:pt idx="28641">
                  <c:v>-4.522946999999997</c:v>
                </c:pt>
                <c:pt idx="28642">
                  <c:v>-4.461154999999997</c:v>
                </c:pt>
                <c:pt idx="28643">
                  <c:v>-4.422263000000001</c:v>
                </c:pt>
                <c:pt idx="28644">
                  <c:v>-4.409564000000001</c:v>
                </c:pt>
                <c:pt idx="28645">
                  <c:v>-4.410116999999997</c:v>
                </c:pt>
                <c:pt idx="28646">
                  <c:v>-4.396835999999998</c:v>
                </c:pt>
                <c:pt idx="28647">
                  <c:v>-4.394951999999995</c:v>
                </c:pt>
                <c:pt idx="28648">
                  <c:v>-4.341671</c:v>
                </c:pt>
                <c:pt idx="28649">
                  <c:v>-4.241147</c:v>
                </c:pt>
                <c:pt idx="28650">
                  <c:v>-4.216683</c:v>
                </c:pt>
                <c:pt idx="28651">
                  <c:v>-4.162345999999997</c:v>
                </c:pt>
                <c:pt idx="28652">
                  <c:v>-4.095939999999997</c:v>
                </c:pt>
                <c:pt idx="28653">
                  <c:v>-3.998218999999998</c:v>
                </c:pt>
                <c:pt idx="28654">
                  <c:v>-4.016544</c:v>
                </c:pt>
                <c:pt idx="28655">
                  <c:v>-4.024695999999997</c:v>
                </c:pt>
                <c:pt idx="28656">
                  <c:v>-4.042500999999997</c:v>
                </c:pt>
                <c:pt idx="28657">
                  <c:v>-4.009699000000003</c:v>
                </c:pt>
                <c:pt idx="28658">
                  <c:v>-3.915913999999999</c:v>
                </c:pt>
                <c:pt idx="28659">
                  <c:v>-3.796691</c:v>
                </c:pt>
                <c:pt idx="28660">
                  <c:v>-3.755601</c:v>
                </c:pt>
                <c:pt idx="28661">
                  <c:v>-3.691884999999999</c:v>
                </c:pt>
                <c:pt idx="28662">
                  <c:v>-3.679802999999998</c:v>
                </c:pt>
                <c:pt idx="28663">
                  <c:v>-3.676209999999998</c:v>
                </c:pt>
                <c:pt idx="28664">
                  <c:v>-3.636225999999998</c:v>
                </c:pt>
                <c:pt idx="28665">
                  <c:v>-3.553142999999999</c:v>
                </c:pt>
                <c:pt idx="28666">
                  <c:v>-3.492055999999997</c:v>
                </c:pt>
                <c:pt idx="28667">
                  <c:v>-3.461197</c:v>
                </c:pt>
                <c:pt idx="28668">
                  <c:v>-3.512410999999998</c:v>
                </c:pt>
                <c:pt idx="28669">
                  <c:v>-3.54809</c:v>
                </c:pt>
                <c:pt idx="28670">
                  <c:v>-3.581433</c:v>
                </c:pt>
                <c:pt idx="28671">
                  <c:v>-3.56883</c:v>
                </c:pt>
                <c:pt idx="28672">
                  <c:v>-3.550234</c:v>
                </c:pt>
                <c:pt idx="28673">
                  <c:v>-3.488721000000001</c:v>
                </c:pt>
                <c:pt idx="28674">
                  <c:v>-3.432823999999998</c:v>
                </c:pt>
                <c:pt idx="28675">
                  <c:v>-3.365649999999998</c:v>
                </c:pt>
                <c:pt idx="28676">
                  <c:v>-3.345711</c:v>
                </c:pt>
                <c:pt idx="28677">
                  <c:v>-3.351570999999998</c:v>
                </c:pt>
                <c:pt idx="28678">
                  <c:v>-3.402240999999998</c:v>
                </c:pt>
                <c:pt idx="28679">
                  <c:v>-3.461798</c:v>
                </c:pt>
                <c:pt idx="28680">
                  <c:v>-3.49853</c:v>
                </c:pt>
                <c:pt idx="28681">
                  <c:v>-3.537527</c:v>
                </c:pt>
                <c:pt idx="28682">
                  <c:v>-3.550921</c:v>
                </c:pt>
                <c:pt idx="28683">
                  <c:v>-3.530581</c:v>
                </c:pt>
                <c:pt idx="28684">
                  <c:v>-3.455810999999998</c:v>
                </c:pt>
                <c:pt idx="28685">
                  <c:v>-3.425856999999998</c:v>
                </c:pt>
                <c:pt idx="28686">
                  <c:v>-3.384652999999998</c:v>
                </c:pt>
                <c:pt idx="28687">
                  <c:v>-3.359339999999999</c:v>
                </c:pt>
                <c:pt idx="28688">
                  <c:v>-3.300542999999998</c:v>
                </c:pt>
                <c:pt idx="28689">
                  <c:v>-3.254414</c:v>
                </c:pt>
                <c:pt idx="28690">
                  <c:v>-3.219393</c:v>
                </c:pt>
                <c:pt idx="28691">
                  <c:v>-3.16939</c:v>
                </c:pt>
                <c:pt idx="28692">
                  <c:v>-3.121724</c:v>
                </c:pt>
                <c:pt idx="28693">
                  <c:v>-3.060045999999998</c:v>
                </c:pt>
                <c:pt idx="28694">
                  <c:v>-3.049514</c:v>
                </c:pt>
                <c:pt idx="28695">
                  <c:v>-3.051873999999998</c:v>
                </c:pt>
                <c:pt idx="28696">
                  <c:v>-3.006054999999999</c:v>
                </c:pt>
                <c:pt idx="28697">
                  <c:v>-2.994112</c:v>
                </c:pt>
                <c:pt idx="28698">
                  <c:v>-2.894353999999998</c:v>
                </c:pt>
                <c:pt idx="28699">
                  <c:v>-2.802293999999998</c:v>
                </c:pt>
                <c:pt idx="28700">
                  <c:v>-2.754878999999998</c:v>
                </c:pt>
                <c:pt idx="28701">
                  <c:v>-2.697136000000001</c:v>
                </c:pt>
                <c:pt idx="28702">
                  <c:v>-2.567187000000001</c:v>
                </c:pt>
                <c:pt idx="28703">
                  <c:v>-2.412574999999999</c:v>
                </c:pt>
                <c:pt idx="28704">
                  <c:v>-2.229712</c:v>
                </c:pt>
                <c:pt idx="28705">
                  <c:v>-2.098754</c:v>
                </c:pt>
                <c:pt idx="28706">
                  <c:v>-2.02251</c:v>
                </c:pt>
                <c:pt idx="28707">
                  <c:v>-2.060544</c:v>
                </c:pt>
                <c:pt idx="28708">
                  <c:v>-2.075077999999999</c:v>
                </c:pt>
                <c:pt idx="28709">
                  <c:v>-2.136671999999999</c:v>
                </c:pt>
                <c:pt idx="28710">
                  <c:v>-2.225219</c:v>
                </c:pt>
                <c:pt idx="28711">
                  <c:v>-2.342428999999998</c:v>
                </c:pt>
                <c:pt idx="28712">
                  <c:v>-2.364407999999999</c:v>
                </c:pt>
                <c:pt idx="28713">
                  <c:v>-2.390678999999998</c:v>
                </c:pt>
                <c:pt idx="28714">
                  <c:v>-2.382771</c:v>
                </c:pt>
                <c:pt idx="28715">
                  <c:v>-2.392189999999998</c:v>
                </c:pt>
                <c:pt idx="28716">
                  <c:v>-2.357031</c:v>
                </c:pt>
                <c:pt idx="28717">
                  <c:v>-2.307738</c:v>
                </c:pt>
                <c:pt idx="28718">
                  <c:v>-2.268154000000001</c:v>
                </c:pt>
                <c:pt idx="28719">
                  <c:v>-2.227053</c:v>
                </c:pt>
                <c:pt idx="28720">
                  <c:v>-2.21072</c:v>
                </c:pt>
                <c:pt idx="28721">
                  <c:v>-2.200084</c:v>
                </c:pt>
                <c:pt idx="28722">
                  <c:v>-2.207641</c:v>
                </c:pt>
                <c:pt idx="28723">
                  <c:v>-2.155449999999998</c:v>
                </c:pt>
                <c:pt idx="28724">
                  <c:v>-2.110498999999999</c:v>
                </c:pt>
                <c:pt idx="28725">
                  <c:v>-2.014675999999998</c:v>
                </c:pt>
                <c:pt idx="28726">
                  <c:v>-1.939751</c:v>
                </c:pt>
                <c:pt idx="28727">
                  <c:v>-1.814432</c:v>
                </c:pt>
                <c:pt idx="28728">
                  <c:v>-1.685073</c:v>
                </c:pt>
                <c:pt idx="28729">
                  <c:v>-1.582228</c:v>
                </c:pt>
                <c:pt idx="28730">
                  <c:v>-1.509489</c:v>
                </c:pt>
                <c:pt idx="28731">
                  <c:v>-1.39714</c:v>
                </c:pt>
                <c:pt idx="28732">
                  <c:v>-1.388486</c:v>
                </c:pt>
                <c:pt idx="28733">
                  <c:v>-1.406847</c:v>
                </c:pt>
                <c:pt idx="28734">
                  <c:v>-1.337173</c:v>
                </c:pt>
                <c:pt idx="28735">
                  <c:v>-1.331321999999999</c:v>
                </c:pt>
                <c:pt idx="28736">
                  <c:v>-1.316957</c:v>
                </c:pt>
                <c:pt idx="28737">
                  <c:v>-1.238048</c:v>
                </c:pt>
                <c:pt idx="28738">
                  <c:v>-1.138159</c:v>
                </c:pt>
                <c:pt idx="28739">
                  <c:v>-1.058857</c:v>
                </c:pt>
                <c:pt idx="28740">
                  <c:v>-0.9488783</c:v>
                </c:pt>
                <c:pt idx="28741">
                  <c:v>-0.920382</c:v>
                </c:pt>
                <c:pt idx="28742">
                  <c:v>-0.9146122</c:v>
                </c:pt>
                <c:pt idx="28743">
                  <c:v>-0.8142654</c:v>
                </c:pt>
                <c:pt idx="28744">
                  <c:v>-0.7424273</c:v>
                </c:pt>
                <c:pt idx="28745">
                  <c:v>-0.6035556</c:v>
                </c:pt>
                <c:pt idx="28746">
                  <c:v>-0.4504016</c:v>
                </c:pt>
                <c:pt idx="28747">
                  <c:v>-0.33206</c:v>
                </c:pt>
                <c:pt idx="28748">
                  <c:v>-0.06421431</c:v>
                </c:pt>
                <c:pt idx="28749">
                  <c:v>0.1819086</c:v>
                </c:pt>
                <c:pt idx="28750">
                  <c:v>0.3300355</c:v>
                </c:pt>
                <c:pt idx="28751">
                  <c:v>0.4782054</c:v>
                </c:pt>
                <c:pt idx="28752">
                  <c:v>0.5862584</c:v>
                </c:pt>
                <c:pt idx="28753">
                  <c:v>0.643907</c:v>
                </c:pt>
                <c:pt idx="28754">
                  <c:v>0.6997312</c:v>
                </c:pt>
                <c:pt idx="28755">
                  <c:v>0.808947</c:v>
                </c:pt>
                <c:pt idx="28756">
                  <c:v>0.8905673</c:v>
                </c:pt>
                <c:pt idx="28757">
                  <c:v>0.9479256</c:v>
                </c:pt>
                <c:pt idx="28758">
                  <c:v>1.016115</c:v>
                </c:pt>
                <c:pt idx="28759">
                  <c:v>1.020562</c:v>
                </c:pt>
                <c:pt idx="28760">
                  <c:v>1.036911</c:v>
                </c:pt>
                <c:pt idx="28761">
                  <c:v>1.050494</c:v>
                </c:pt>
                <c:pt idx="28762">
                  <c:v>1.031217</c:v>
                </c:pt>
                <c:pt idx="28763">
                  <c:v>0.9894083</c:v>
                </c:pt>
                <c:pt idx="28764">
                  <c:v>0.9314209</c:v>
                </c:pt>
                <c:pt idx="28765">
                  <c:v>0.8407888</c:v>
                </c:pt>
                <c:pt idx="28766">
                  <c:v>0.7718118</c:v>
                </c:pt>
                <c:pt idx="28767">
                  <c:v>0.6439876</c:v>
                </c:pt>
                <c:pt idx="28768">
                  <c:v>0.3939491</c:v>
                </c:pt>
                <c:pt idx="28769">
                  <c:v>0.1823725</c:v>
                </c:pt>
                <c:pt idx="28770">
                  <c:v>0.04559144</c:v>
                </c:pt>
                <c:pt idx="28771">
                  <c:v>-0.08830757</c:v>
                </c:pt>
                <c:pt idx="28772">
                  <c:v>-0.2003614</c:v>
                </c:pt>
                <c:pt idx="28773">
                  <c:v>-0.3244722</c:v>
                </c:pt>
                <c:pt idx="28774">
                  <c:v>-0.4103242</c:v>
                </c:pt>
                <c:pt idx="28775">
                  <c:v>-0.4301031</c:v>
                </c:pt>
                <c:pt idx="28776">
                  <c:v>-0.4186992</c:v>
                </c:pt>
                <c:pt idx="28777">
                  <c:v>-0.4488505</c:v>
                </c:pt>
                <c:pt idx="28778">
                  <c:v>-0.4904273</c:v>
                </c:pt>
                <c:pt idx="28779">
                  <c:v>-0.4889066</c:v>
                </c:pt>
                <c:pt idx="28780">
                  <c:v>-0.5068894</c:v>
                </c:pt>
                <c:pt idx="28781">
                  <c:v>-0.5503163</c:v>
                </c:pt>
                <c:pt idx="28782">
                  <c:v>-0.5290185</c:v>
                </c:pt>
                <c:pt idx="28783">
                  <c:v>-0.5489862</c:v>
                </c:pt>
                <c:pt idx="28784">
                  <c:v>-0.5085687</c:v>
                </c:pt>
                <c:pt idx="28785">
                  <c:v>-0.4199632</c:v>
                </c:pt>
                <c:pt idx="28786">
                  <c:v>-0.3402265</c:v>
                </c:pt>
                <c:pt idx="28787">
                  <c:v>-0.2560743</c:v>
                </c:pt>
                <c:pt idx="28788">
                  <c:v>-0.1981415</c:v>
                </c:pt>
                <c:pt idx="28789">
                  <c:v>-0.1002718</c:v>
                </c:pt>
                <c:pt idx="28790">
                  <c:v>-0.002619603</c:v>
                </c:pt>
                <c:pt idx="28791">
                  <c:v>0.09632479</c:v>
                </c:pt>
                <c:pt idx="28792">
                  <c:v>0.1772592</c:v>
                </c:pt>
                <c:pt idx="28793">
                  <c:v>0.2228505</c:v>
                </c:pt>
                <c:pt idx="28794">
                  <c:v>0.2980502</c:v>
                </c:pt>
                <c:pt idx="28795">
                  <c:v>0.3770993</c:v>
                </c:pt>
                <c:pt idx="28796">
                  <c:v>0.4484444</c:v>
                </c:pt>
                <c:pt idx="28797">
                  <c:v>0.5155445</c:v>
                </c:pt>
                <c:pt idx="28798">
                  <c:v>0.5848646</c:v>
                </c:pt>
                <c:pt idx="28799">
                  <c:v>0.6526436</c:v>
                </c:pt>
                <c:pt idx="28800">
                  <c:v>0.7079529</c:v>
                </c:pt>
                <c:pt idx="28801">
                  <c:v>0.7250734</c:v>
                </c:pt>
                <c:pt idx="28802">
                  <c:v>0.7562724</c:v>
                </c:pt>
                <c:pt idx="28803">
                  <c:v>0.7924274</c:v>
                </c:pt>
                <c:pt idx="28804">
                  <c:v>0.8163024</c:v>
                </c:pt>
                <c:pt idx="28805">
                  <c:v>0.7800937</c:v>
                </c:pt>
                <c:pt idx="28806">
                  <c:v>0.7689383</c:v>
                </c:pt>
                <c:pt idx="28807">
                  <c:v>0.7925661</c:v>
                </c:pt>
                <c:pt idx="28808">
                  <c:v>0.8603696</c:v>
                </c:pt>
                <c:pt idx="28809">
                  <c:v>0.8448699</c:v>
                </c:pt>
                <c:pt idx="28810">
                  <c:v>0.7275062</c:v>
                </c:pt>
                <c:pt idx="28811">
                  <c:v>0.6871813</c:v>
                </c:pt>
                <c:pt idx="28812">
                  <c:v>0.6562902</c:v>
                </c:pt>
                <c:pt idx="28813">
                  <c:v>0.6874393</c:v>
                </c:pt>
                <c:pt idx="28814">
                  <c:v>0.6908756</c:v>
                </c:pt>
                <c:pt idx="28815">
                  <c:v>0.7291099</c:v>
                </c:pt>
                <c:pt idx="28816">
                  <c:v>0.7807801</c:v>
                </c:pt>
                <c:pt idx="28817">
                  <c:v>0.8526287</c:v>
                </c:pt>
                <c:pt idx="28818">
                  <c:v>0.8924321</c:v>
                </c:pt>
                <c:pt idx="28819">
                  <c:v>0.9377192</c:v>
                </c:pt>
                <c:pt idx="28820">
                  <c:v>0.9619491</c:v>
                </c:pt>
                <c:pt idx="28821">
                  <c:v>0.9697112</c:v>
                </c:pt>
                <c:pt idx="28822">
                  <c:v>1.010994</c:v>
                </c:pt>
                <c:pt idx="28823">
                  <c:v>0.9300196</c:v>
                </c:pt>
                <c:pt idx="28824">
                  <c:v>0.9496507</c:v>
                </c:pt>
                <c:pt idx="28825">
                  <c:v>1.023369999999999</c:v>
                </c:pt>
                <c:pt idx="28826">
                  <c:v>1.105244</c:v>
                </c:pt>
                <c:pt idx="28827">
                  <c:v>1.208369</c:v>
                </c:pt>
                <c:pt idx="28828">
                  <c:v>1.245449</c:v>
                </c:pt>
                <c:pt idx="28829">
                  <c:v>1.234511</c:v>
                </c:pt>
                <c:pt idx="28830">
                  <c:v>1.183835</c:v>
                </c:pt>
                <c:pt idx="28831">
                  <c:v>1.179454</c:v>
                </c:pt>
                <c:pt idx="28832">
                  <c:v>1.161043</c:v>
                </c:pt>
                <c:pt idx="28833">
                  <c:v>0.9018152</c:v>
                </c:pt>
                <c:pt idx="28834">
                  <c:v>0.5073937</c:v>
                </c:pt>
                <c:pt idx="28835">
                  <c:v>0.2416158</c:v>
                </c:pt>
                <c:pt idx="28836">
                  <c:v>0.0986606</c:v>
                </c:pt>
                <c:pt idx="28837">
                  <c:v>0.04880927</c:v>
                </c:pt>
                <c:pt idx="28838">
                  <c:v>0.0645953</c:v>
                </c:pt>
                <c:pt idx="28839">
                  <c:v>0.03093577</c:v>
                </c:pt>
                <c:pt idx="28840">
                  <c:v>0.001378678</c:v>
                </c:pt>
                <c:pt idx="28841">
                  <c:v>-0.01866024</c:v>
                </c:pt>
                <c:pt idx="28842">
                  <c:v>-0.02697959</c:v>
                </c:pt>
                <c:pt idx="28843">
                  <c:v>-0.01865101</c:v>
                </c:pt>
                <c:pt idx="28844">
                  <c:v>-0.000869646000000001</c:v>
                </c:pt>
                <c:pt idx="28845">
                  <c:v>0.01306508</c:v>
                </c:pt>
                <c:pt idx="28846">
                  <c:v>0.03090871</c:v>
                </c:pt>
                <c:pt idx="28847">
                  <c:v>0.04771012</c:v>
                </c:pt>
                <c:pt idx="28848">
                  <c:v>0.09999833</c:v>
                </c:pt>
                <c:pt idx="28849">
                  <c:v>0.1438092</c:v>
                </c:pt>
                <c:pt idx="28850">
                  <c:v>0.190684</c:v>
                </c:pt>
                <c:pt idx="28851">
                  <c:v>0.2381658</c:v>
                </c:pt>
                <c:pt idx="28852">
                  <c:v>0.2756194</c:v>
                </c:pt>
                <c:pt idx="28853">
                  <c:v>0.3146251</c:v>
                </c:pt>
                <c:pt idx="28854">
                  <c:v>0.3323447</c:v>
                </c:pt>
                <c:pt idx="28855">
                  <c:v>0.3800492</c:v>
                </c:pt>
                <c:pt idx="28856">
                  <c:v>0.4158713</c:v>
                </c:pt>
                <c:pt idx="28857">
                  <c:v>0.4096239</c:v>
                </c:pt>
                <c:pt idx="28858">
                  <c:v>0.3812277</c:v>
                </c:pt>
                <c:pt idx="28859">
                  <c:v>0.342728</c:v>
                </c:pt>
                <c:pt idx="28860">
                  <c:v>0.2850128</c:v>
                </c:pt>
                <c:pt idx="28861">
                  <c:v>0.2386373</c:v>
                </c:pt>
                <c:pt idx="28862">
                  <c:v>0.1246718</c:v>
                </c:pt>
                <c:pt idx="28863">
                  <c:v>0.03927394</c:v>
                </c:pt>
                <c:pt idx="28864">
                  <c:v>-0.06816703</c:v>
                </c:pt>
                <c:pt idx="28865">
                  <c:v>-0.1352474</c:v>
                </c:pt>
                <c:pt idx="28866">
                  <c:v>-0.1688324</c:v>
                </c:pt>
                <c:pt idx="28867">
                  <c:v>-0.152678</c:v>
                </c:pt>
                <c:pt idx="28868">
                  <c:v>-0.1333684</c:v>
                </c:pt>
                <c:pt idx="28869">
                  <c:v>-0.1056307</c:v>
                </c:pt>
                <c:pt idx="28870">
                  <c:v>-0.07127821</c:v>
                </c:pt>
                <c:pt idx="28871">
                  <c:v>0.01653546</c:v>
                </c:pt>
                <c:pt idx="28872">
                  <c:v>0.08386336</c:v>
                </c:pt>
                <c:pt idx="28873">
                  <c:v>0.1460086</c:v>
                </c:pt>
                <c:pt idx="28874">
                  <c:v>0.2439756</c:v>
                </c:pt>
                <c:pt idx="28875">
                  <c:v>0.3588346</c:v>
                </c:pt>
                <c:pt idx="28876">
                  <c:v>0.4679734</c:v>
                </c:pt>
                <c:pt idx="28877">
                  <c:v>0.5302642</c:v>
                </c:pt>
                <c:pt idx="28878">
                  <c:v>0.5774099</c:v>
                </c:pt>
                <c:pt idx="28879">
                  <c:v>0.6151819</c:v>
                </c:pt>
                <c:pt idx="28880">
                  <c:v>0.6874378</c:v>
                </c:pt>
                <c:pt idx="28881">
                  <c:v>0.8583516</c:v>
                </c:pt>
                <c:pt idx="28882">
                  <c:v>1.02898</c:v>
                </c:pt>
                <c:pt idx="28883">
                  <c:v>1.228419</c:v>
                </c:pt>
                <c:pt idx="28884">
                  <c:v>1.399011</c:v>
                </c:pt>
                <c:pt idx="28885">
                  <c:v>1.494188</c:v>
                </c:pt>
                <c:pt idx="28886">
                  <c:v>1.557179</c:v>
                </c:pt>
                <c:pt idx="28887">
                  <c:v>1.565485</c:v>
                </c:pt>
                <c:pt idx="28888">
                  <c:v>1.586397</c:v>
                </c:pt>
                <c:pt idx="28889">
                  <c:v>1.603521999999999</c:v>
                </c:pt>
                <c:pt idx="28890">
                  <c:v>1.65057</c:v>
                </c:pt>
                <c:pt idx="28891">
                  <c:v>1.596254</c:v>
                </c:pt>
                <c:pt idx="28892">
                  <c:v>1.535858</c:v>
                </c:pt>
                <c:pt idx="28893">
                  <c:v>1.506494</c:v>
                </c:pt>
                <c:pt idx="28894">
                  <c:v>1.459176</c:v>
                </c:pt>
                <c:pt idx="28895">
                  <c:v>1.476914</c:v>
                </c:pt>
                <c:pt idx="28896">
                  <c:v>1.45174</c:v>
                </c:pt>
                <c:pt idx="28897">
                  <c:v>1.552071</c:v>
                </c:pt>
                <c:pt idx="28898">
                  <c:v>1.575808</c:v>
                </c:pt>
                <c:pt idx="28899">
                  <c:v>1.644233</c:v>
                </c:pt>
                <c:pt idx="28900">
                  <c:v>1.657851</c:v>
                </c:pt>
                <c:pt idx="28901">
                  <c:v>1.635694999999999</c:v>
                </c:pt>
                <c:pt idx="28902">
                  <c:v>1.443511</c:v>
                </c:pt>
                <c:pt idx="28903">
                  <c:v>1.347655</c:v>
                </c:pt>
                <c:pt idx="28904">
                  <c:v>1.244612</c:v>
                </c:pt>
                <c:pt idx="28905">
                  <c:v>1.209827999999999</c:v>
                </c:pt>
                <c:pt idx="28906">
                  <c:v>1.212885</c:v>
                </c:pt>
                <c:pt idx="28907">
                  <c:v>1.165244</c:v>
                </c:pt>
                <c:pt idx="28908">
                  <c:v>1.08982</c:v>
                </c:pt>
                <c:pt idx="28909">
                  <c:v>1.031930999999999</c:v>
                </c:pt>
                <c:pt idx="28910">
                  <c:v>1.070108</c:v>
                </c:pt>
                <c:pt idx="28911">
                  <c:v>1.183088</c:v>
                </c:pt>
                <c:pt idx="28912">
                  <c:v>1.272071</c:v>
                </c:pt>
                <c:pt idx="28913">
                  <c:v>1.328529</c:v>
                </c:pt>
                <c:pt idx="28914">
                  <c:v>1.41887</c:v>
                </c:pt>
                <c:pt idx="28915">
                  <c:v>1.487718</c:v>
                </c:pt>
                <c:pt idx="28916">
                  <c:v>1.510832</c:v>
                </c:pt>
                <c:pt idx="28917">
                  <c:v>1.554302</c:v>
                </c:pt>
                <c:pt idx="28918">
                  <c:v>1.620069</c:v>
                </c:pt>
                <c:pt idx="28919">
                  <c:v>1.623864999999999</c:v>
                </c:pt>
                <c:pt idx="28920">
                  <c:v>1.67742</c:v>
                </c:pt>
                <c:pt idx="28921">
                  <c:v>1.682744</c:v>
                </c:pt>
                <c:pt idx="28922">
                  <c:v>1.60862</c:v>
                </c:pt>
                <c:pt idx="28923">
                  <c:v>1.532631</c:v>
                </c:pt>
                <c:pt idx="28924">
                  <c:v>1.506709</c:v>
                </c:pt>
                <c:pt idx="28925">
                  <c:v>1.474809</c:v>
                </c:pt>
                <c:pt idx="28926">
                  <c:v>1.516247</c:v>
                </c:pt>
                <c:pt idx="28927">
                  <c:v>1.542181</c:v>
                </c:pt>
                <c:pt idx="28928">
                  <c:v>1.571213</c:v>
                </c:pt>
                <c:pt idx="28929">
                  <c:v>1.62005</c:v>
                </c:pt>
                <c:pt idx="28930">
                  <c:v>1.620191</c:v>
                </c:pt>
                <c:pt idx="28931">
                  <c:v>1.699444</c:v>
                </c:pt>
                <c:pt idx="28932">
                  <c:v>1.681177</c:v>
                </c:pt>
                <c:pt idx="28933">
                  <c:v>1.656393</c:v>
                </c:pt>
                <c:pt idx="28934">
                  <c:v>1.626561</c:v>
                </c:pt>
                <c:pt idx="28935">
                  <c:v>1.660277</c:v>
                </c:pt>
                <c:pt idx="28936">
                  <c:v>1.677302</c:v>
                </c:pt>
                <c:pt idx="28937">
                  <c:v>1.702024</c:v>
                </c:pt>
                <c:pt idx="28938">
                  <c:v>1.689255</c:v>
                </c:pt>
                <c:pt idx="28939">
                  <c:v>1.644318</c:v>
                </c:pt>
                <c:pt idx="28940">
                  <c:v>1.639178</c:v>
                </c:pt>
                <c:pt idx="28941">
                  <c:v>1.646253</c:v>
                </c:pt>
                <c:pt idx="28942">
                  <c:v>1.69602</c:v>
                </c:pt>
                <c:pt idx="28943">
                  <c:v>1.72227</c:v>
                </c:pt>
                <c:pt idx="28944">
                  <c:v>1.776083</c:v>
                </c:pt>
                <c:pt idx="28945">
                  <c:v>1.825666</c:v>
                </c:pt>
                <c:pt idx="28946">
                  <c:v>1.813214</c:v>
                </c:pt>
                <c:pt idx="28947">
                  <c:v>1.817633</c:v>
                </c:pt>
                <c:pt idx="28948">
                  <c:v>1.819103</c:v>
                </c:pt>
                <c:pt idx="28949">
                  <c:v>1.826559</c:v>
                </c:pt>
                <c:pt idx="28950">
                  <c:v>1.832048</c:v>
                </c:pt>
                <c:pt idx="28951">
                  <c:v>1.860725</c:v>
                </c:pt>
                <c:pt idx="28952">
                  <c:v>1.888109</c:v>
                </c:pt>
                <c:pt idx="28953">
                  <c:v>1.894002</c:v>
                </c:pt>
                <c:pt idx="28954">
                  <c:v>1.92148</c:v>
                </c:pt>
                <c:pt idx="28955">
                  <c:v>1.979068</c:v>
                </c:pt>
                <c:pt idx="28956">
                  <c:v>1.989026</c:v>
                </c:pt>
                <c:pt idx="28957">
                  <c:v>1.994695</c:v>
                </c:pt>
                <c:pt idx="28958">
                  <c:v>2.028884</c:v>
                </c:pt>
                <c:pt idx="28959">
                  <c:v>2.047261</c:v>
                </c:pt>
                <c:pt idx="28960">
                  <c:v>2.077787</c:v>
                </c:pt>
                <c:pt idx="28961">
                  <c:v>2.125247999999999</c:v>
                </c:pt>
                <c:pt idx="28962">
                  <c:v>2.142708</c:v>
                </c:pt>
                <c:pt idx="28963">
                  <c:v>2.160762</c:v>
                </c:pt>
                <c:pt idx="28964">
                  <c:v>2.209222</c:v>
                </c:pt>
                <c:pt idx="28965">
                  <c:v>2.278912</c:v>
                </c:pt>
                <c:pt idx="28966">
                  <c:v>2.323016</c:v>
                </c:pt>
                <c:pt idx="28967">
                  <c:v>2.307697</c:v>
                </c:pt>
                <c:pt idx="28968">
                  <c:v>2.307109</c:v>
                </c:pt>
                <c:pt idx="28969">
                  <c:v>2.354448999999997</c:v>
                </c:pt>
                <c:pt idx="28970">
                  <c:v>2.405557999999999</c:v>
                </c:pt>
                <c:pt idx="28971">
                  <c:v>2.461806999999998</c:v>
                </c:pt>
                <c:pt idx="28972">
                  <c:v>2.528774</c:v>
                </c:pt>
                <c:pt idx="28973">
                  <c:v>2.615531</c:v>
                </c:pt>
                <c:pt idx="28974">
                  <c:v>2.697023</c:v>
                </c:pt>
                <c:pt idx="28975">
                  <c:v>2.768747</c:v>
                </c:pt>
                <c:pt idx="28976">
                  <c:v>2.859349999999998</c:v>
                </c:pt>
                <c:pt idx="28977">
                  <c:v>2.908135</c:v>
                </c:pt>
                <c:pt idx="28978">
                  <c:v>2.996000999999998</c:v>
                </c:pt>
                <c:pt idx="28979">
                  <c:v>3.077465999999998</c:v>
                </c:pt>
                <c:pt idx="28980">
                  <c:v>3.092117</c:v>
                </c:pt>
                <c:pt idx="28981">
                  <c:v>3.133535</c:v>
                </c:pt>
                <c:pt idx="28982">
                  <c:v>3.133305</c:v>
                </c:pt>
                <c:pt idx="28983">
                  <c:v>3.121130000000001</c:v>
                </c:pt>
                <c:pt idx="28984">
                  <c:v>3.109117</c:v>
                </c:pt>
                <c:pt idx="28985">
                  <c:v>3.050154</c:v>
                </c:pt>
                <c:pt idx="28986">
                  <c:v>3.060696</c:v>
                </c:pt>
                <c:pt idx="28987">
                  <c:v>3.114454999999999</c:v>
                </c:pt>
                <c:pt idx="28988">
                  <c:v>3.186672</c:v>
                </c:pt>
                <c:pt idx="28989">
                  <c:v>3.175592</c:v>
                </c:pt>
                <c:pt idx="28990">
                  <c:v>3.206123</c:v>
                </c:pt>
                <c:pt idx="28991">
                  <c:v>3.261195000000001</c:v>
                </c:pt>
                <c:pt idx="28992">
                  <c:v>3.323113</c:v>
                </c:pt>
                <c:pt idx="28993">
                  <c:v>3.313060999999998</c:v>
                </c:pt>
                <c:pt idx="28994">
                  <c:v>3.296892999999998</c:v>
                </c:pt>
                <c:pt idx="28995">
                  <c:v>3.304511</c:v>
                </c:pt>
                <c:pt idx="28996">
                  <c:v>3.354469999999998</c:v>
                </c:pt>
                <c:pt idx="28997">
                  <c:v>3.404898999999999</c:v>
                </c:pt>
                <c:pt idx="28998">
                  <c:v>3.388653999999998</c:v>
                </c:pt>
                <c:pt idx="28999">
                  <c:v>3.348993</c:v>
                </c:pt>
                <c:pt idx="29000">
                  <c:v>3.353872999999998</c:v>
                </c:pt>
                <c:pt idx="29001">
                  <c:v>3.371992999999998</c:v>
                </c:pt>
                <c:pt idx="29002">
                  <c:v>3.432974999999999</c:v>
                </c:pt>
                <c:pt idx="29003">
                  <c:v>3.556611999999999</c:v>
                </c:pt>
                <c:pt idx="29004">
                  <c:v>3.643049</c:v>
                </c:pt>
                <c:pt idx="29005">
                  <c:v>3.722769</c:v>
                </c:pt>
                <c:pt idx="29006">
                  <c:v>3.856057999999997</c:v>
                </c:pt>
                <c:pt idx="29007">
                  <c:v>3.905726</c:v>
                </c:pt>
                <c:pt idx="29008">
                  <c:v>3.937796</c:v>
                </c:pt>
                <c:pt idx="29009">
                  <c:v>4.060349</c:v>
                </c:pt>
                <c:pt idx="29010">
                  <c:v>4.170103</c:v>
                </c:pt>
                <c:pt idx="29011">
                  <c:v>4.204086999999998</c:v>
                </c:pt>
                <c:pt idx="29012">
                  <c:v>4.263812999999997</c:v>
                </c:pt>
                <c:pt idx="29013">
                  <c:v>4.292419999999997</c:v>
                </c:pt>
                <c:pt idx="29014">
                  <c:v>4.314447999999997</c:v>
                </c:pt>
                <c:pt idx="29015">
                  <c:v>4.291439</c:v>
                </c:pt>
                <c:pt idx="29016">
                  <c:v>4.350277</c:v>
                </c:pt>
                <c:pt idx="29017">
                  <c:v>4.369726</c:v>
                </c:pt>
                <c:pt idx="29018">
                  <c:v>4.398089999999997</c:v>
                </c:pt>
                <c:pt idx="29019">
                  <c:v>4.458394</c:v>
                </c:pt>
                <c:pt idx="29020">
                  <c:v>4.494222</c:v>
                </c:pt>
                <c:pt idx="29021">
                  <c:v>4.544042</c:v>
                </c:pt>
                <c:pt idx="29022">
                  <c:v>4.58601</c:v>
                </c:pt>
                <c:pt idx="29023">
                  <c:v>4.637850999999998</c:v>
                </c:pt>
                <c:pt idx="29024">
                  <c:v>4.70971</c:v>
                </c:pt>
                <c:pt idx="29025">
                  <c:v>4.778053</c:v>
                </c:pt>
                <c:pt idx="29026">
                  <c:v>4.817450999999996</c:v>
                </c:pt>
                <c:pt idx="29027">
                  <c:v>4.865464999999998</c:v>
                </c:pt>
                <c:pt idx="29028">
                  <c:v>4.856965999999997</c:v>
                </c:pt>
                <c:pt idx="29029">
                  <c:v>4.833181999999997</c:v>
                </c:pt>
                <c:pt idx="29030">
                  <c:v>4.818115999999994</c:v>
                </c:pt>
                <c:pt idx="29031">
                  <c:v>4.801445</c:v>
                </c:pt>
                <c:pt idx="29032">
                  <c:v>4.809566</c:v>
                </c:pt>
                <c:pt idx="29033">
                  <c:v>4.776248000000003</c:v>
                </c:pt>
                <c:pt idx="29034">
                  <c:v>4.785232</c:v>
                </c:pt>
                <c:pt idx="29035">
                  <c:v>4.838465</c:v>
                </c:pt>
                <c:pt idx="29036">
                  <c:v>4.837466</c:v>
                </c:pt>
                <c:pt idx="29037">
                  <c:v>4.875713999999998</c:v>
                </c:pt>
                <c:pt idx="29038">
                  <c:v>4.94894</c:v>
                </c:pt>
                <c:pt idx="29039">
                  <c:v>5.055273</c:v>
                </c:pt>
                <c:pt idx="29040">
                  <c:v>5.157191999999997</c:v>
                </c:pt>
                <c:pt idx="29041">
                  <c:v>5.236348</c:v>
                </c:pt>
                <c:pt idx="29042">
                  <c:v>5.231495</c:v>
                </c:pt>
                <c:pt idx="29043">
                  <c:v>5.224188999999996</c:v>
                </c:pt>
                <c:pt idx="29044">
                  <c:v>5.258441</c:v>
                </c:pt>
                <c:pt idx="29045">
                  <c:v>5.331327</c:v>
                </c:pt>
                <c:pt idx="29046">
                  <c:v>5.406706</c:v>
                </c:pt>
                <c:pt idx="29047">
                  <c:v>5.44779</c:v>
                </c:pt>
                <c:pt idx="29048">
                  <c:v>5.490242000000002</c:v>
                </c:pt>
                <c:pt idx="29049">
                  <c:v>5.525598999999997</c:v>
                </c:pt>
                <c:pt idx="29050">
                  <c:v>5.589186999999997</c:v>
                </c:pt>
                <c:pt idx="29051">
                  <c:v>5.666174999999995</c:v>
                </c:pt>
                <c:pt idx="29052">
                  <c:v>5.731198000000001</c:v>
                </c:pt>
                <c:pt idx="29053">
                  <c:v>5.752965999999997</c:v>
                </c:pt>
                <c:pt idx="29054">
                  <c:v>5.786684</c:v>
                </c:pt>
                <c:pt idx="29055">
                  <c:v>5.808984999999994</c:v>
                </c:pt>
                <c:pt idx="29056">
                  <c:v>5.856759</c:v>
                </c:pt>
                <c:pt idx="29057">
                  <c:v>5.88171</c:v>
                </c:pt>
                <c:pt idx="29058">
                  <c:v>5.906379000000002</c:v>
                </c:pt>
                <c:pt idx="29059">
                  <c:v>5.920956999999997</c:v>
                </c:pt>
                <c:pt idx="29060">
                  <c:v>5.928797</c:v>
                </c:pt>
                <c:pt idx="29061">
                  <c:v>5.963783999999999</c:v>
                </c:pt>
                <c:pt idx="29062">
                  <c:v>5.983099000000001</c:v>
                </c:pt>
                <c:pt idx="29063">
                  <c:v>5.981443000000003</c:v>
                </c:pt>
                <c:pt idx="29064">
                  <c:v>6.015728</c:v>
                </c:pt>
                <c:pt idx="29065">
                  <c:v>6.016536999999997</c:v>
                </c:pt>
                <c:pt idx="29066">
                  <c:v>6.022876999999997</c:v>
                </c:pt>
                <c:pt idx="29067">
                  <c:v>6.043606</c:v>
                </c:pt>
                <c:pt idx="29068">
                  <c:v>6.057588999999996</c:v>
                </c:pt>
                <c:pt idx="29069">
                  <c:v>6.063042</c:v>
                </c:pt>
                <c:pt idx="29070">
                  <c:v>6.080898</c:v>
                </c:pt>
                <c:pt idx="29071">
                  <c:v>6.105930999999996</c:v>
                </c:pt>
                <c:pt idx="29072">
                  <c:v>6.116752</c:v>
                </c:pt>
                <c:pt idx="29073">
                  <c:v>6.134223</c:v>
                </c:pt>
                <c:pt idx="29074">
                  <c:v>6.175419999999997</c:v>
                </c:pt>
                <c:pt idx="29075">
                  <c:v>6.202434999999998</c:v>
                </c:pt>
                <c:pt idx="29076">
                  <c:v>6.223397</c:v>
                </c:pt>
                <c:pt idx="29077">
                  <c:v>6.241779000000001</c:v>
                </c:pt>
                <c:pt idx="29078">
                  <c:v>6.265966999999997</c:v>
                </c:pt>
                <c:pt idx="29079">
                  <c:v>6.279246000000003</c:v>
                </c:pt>
                <c:pt idx="29080">
                  <c:v>6.281088</c:v>
                </c:pt>
                <c:pt idx="29081">
                  <c:v>6.255462</c:v>
                </c:pt>
                <c:pt idx="29082">
                  <c:v>6.222420999999997</c:v>
                </c:pt>
                <c:pt idx="29083">
                  <c:v>6.179362000000002</c:v>
                </c:pt>
                <c:pt idx="29084">
                  <c:v>6.153527999999997</c:v>
                </c:pt>
                <c:pt idx="29085">
                  <c:v>6.106549999999999</c:v>
                </c:pt>
                <c:pt idx="29086">
                  <c:v>6.080946</c:v>
                </c:pt>
                <c:pt idx="29087">
                  <c:v>6.069727</c:v>
                </c:pt>
                <c:pt idx="29088">
                  <c:v>6.043858</c:v>
                </c:pt>
                <c:pt idx="29089">
                  <c:v>6.021124999999997</c:v>
                </c:pt>
                <c:pt idx="29090">
                  <c:v>5.957403999999999</c:v>
                </c:pt>
                <c:pt idx="29091">
                  <c:v>5.946433</c:v>
                </c:pt>
                <c:pt idx="29092">
                  <c:v>5.91184</c:v>
                </c:pt>
                <c:pt idx="29093">
                  <c:v>5.894543999999997</c:v>
                </c:pt>
                <c:pt idx="29094">
                  <c:v>5.892029999999997</c:v>
                </c:pt>
                <c:pt idx="29095">
                  <c:v>5.891383999999999</c:v>
                </c:pt>
                <c:pt idx="29096">
                  <c:v>5.8888</c:v>
                </c:pt>
                <c:pt idx="29097">
                  <c:v>5.892023</c:v>
                </c:pt>
                <c:pt idx="29098">
                  <c:v>5.877142</c:v>
                </c:pt>
                <c:pt idx="29099">
                  <c:v>5.882161</c:v>
                </c:pt>
                <c:pt idx="29100">
                  <c:v>5.926681</c:v>
                </c:pt>
                <c:pt idx="29101">
                  <c:v>5.951952</c:v>
                </c:pt>
                <c:pt idx="29102">
                  <c:v>5.980727</c:v>
                </c:pt>
                <c:pt idx="29103">
                  <c:v>6.00315</c:v>
                </c:pt>
                <c:pt idx="29104">
                  <c:v>6.013003</c:v>
                </c:pt>
                <c:pt idx="29105">
                  <c:v>6.021498</c:v>
                </c:pt>
                <c:pt idx="29106">
                  <c:v>6.034866</c:v>
                </c:pt>
                <c:pt idx="29107">
                  <c:v>6.028587999999996</c:v>
                </c:pt>
                <c:pt idx="29108">
                  <c:v>6.023030999999997</c:v>
                </c:pt>
                <c:pt idx="29109">
                  <c:v>6.018965999999997</c:v>
                </c:pt>
                <c:pt idx="29110">
                  <c:v>6.013058</c:v>
                </c:pt>
                <c:pt idx="29111">
                  <c:v>6.027163999999997</c:v>
                </c:pt>
                <c:pt idx="29112">
                  <c:v>6.042470999999997</c:v>
                </c:pt>
                <c:pt idx="29113">
                  <c:v>6.04226</c:v>
                </c:pt>
                <c:pt idx="29114">
                  <c:v>6.042792</c:v>
                </c:pt>
                <c:pt idx="29115">
                  <c:v>6.035955999999997</c:v>
                </c:pt>
                <c:pt idx="29116">
                  <c:v>6.031287</c:v>
                </c:pt>
                <c:pt idx="29117">
                  <c:v>6.033987999999997</c:v>
                </c:pt>
                <c:pt idx="29118">
                  <c:v>6.033184999999997</c:v>
                </c:pt>
                <c:pt idx="29119">
                  <c:v>6.046154</c:v>
                </c:pt>
                <c:pt idx="29120">
                  <c:v>6.042476999999997</c:v>
                </c:pt>
                <c:pt idx="29121">
                  <c:v>6.03804</c:v>
                </c:pt>
                <c:pt idx="29122">
                  <c:v>6.023920999999997</c:v>
                </c:pt>
                <c:pt idx="29123">
                  <c:v>5.994581999999997</c:v>
                </c:pt>
                <c:pt idx="29124">
                  <c:v>5.96692</c:v>
                </c:pt>
                <c:pt idx="29125">
                  <c:v>5.974293000000002</c:v>
                </c:pt>
                <c:pt idx="29126">
                  <c:v>6.010949</c:v>
                </c:pt>
                <c:pt idx="29127">
                  <c:v>6.045599</c:v>
                </c:pt>
                <c:pt idx="29128">
                  <c:v>6.095133999999997</c:v>
                </c:pt>
                <c:pt idx="29129">
                  <c:v>6.136135999999997</c:v>
                </c:pt>
                <c:pt idx="29130">
                  <c:v>6.157638999999997</c:v>
                </c:pt>
                <c:pt idx="29131">
                  <c:v>6.189969</c:v>
                </c:pt>
                <c:pt idx="29132">
                  <c:v>6.216363000000002</c:v>
                </c:pt>
                <c:pt idx="29133">
                  <c:v>6.2297</c:v>
                </c:pt>
                <c:pt idx="29134">
                  <c:v>6.237313</c:v>
                </c:pt>
                <c:pt idx="29135">
                  <c:v>6.241539</c:v>
                </c:pt>
                <c:pt idx="29136">
                  <c:v>6.230877</c:v>
                </c:pt>
                <c:pt idx="29137">
                  <c:v>6.20931</c:v>
                </c:pt>
                <c:pt idx="29138">
                  <c:v>6.208648000000001</c:v>
                </c:pt>
                <c:pt idx="29139">
                  <c:v>6.1773</c:v>
                </c:pt>
                <c:pt idx="29140">
                  <c:v>6.150579999999997</c:v>
                </c:pt>
                <c:pt idx="29141">
                  <c:v>6.127291999999997</c:v>
                </c:pt>
                <c:pt idx="29142">
                  <c:v>6.082803</c:v>
                </c:pt>
                <c:pt idx="29143">
                  <c:v>6.060680999999997</c:v>
                </c:pt>
                <c:pt idx="29144">
                  <c:v>6.044182999999997</c:v>
                </c:pt>
                <c:pt idx="29145">
                  <c:v>6.015473999999998</c:v>
                </c:pt>
                <c:pt idx="29146">
                  <c:v>6.000847</c:v>
                </c:pt>
                <c:pt idx="29147">
                  <c:v>5.979024000000001</c:v>
                </c:pt>
                <c:pt idx="29148">
                  <c:v>5.976729000000003</c:v>
                </c:pt>
                <c:pt idx="29149">
                  <c:v>5.978077</c:v>
                </c:pt>
                <c:pt idx="29150">
                  <c:v>5.979578000000001</c:v>
                </c:pt>
                <c:pt idx="29151">
                  <c:v>5.990504999999997</c:v>
                </c:pt>
                <c:pt idx="29152">
                  <c:v>6.002123999999998</c:v>
                </c:pt>
                <c:pt idx="29153">
                  <c:v>6.021418999999997</c:v>
                </c:pt>
                <c:pt idx="29154">
                  <c:v>6.034737999999997</c:v>
                </c:pt>
                <c:pt idx="29155">
                  <c:v>5.994413999999997</c:v>
                </c:pt>
                <c:pt idx="29156">
                  <c:v>5.962857999999997</c:v>
                </c:pt>
                <c:pt idx="29157">
                  <c:v>5.919088</c:v>
                </c:pt>
                <c:pt idx="29158">
                  <c:v>5.884703</c:v>
                </c:pt>
                <c:pt idx="29159">
                  <c:v>5.856008</c:v>
                </c:pt>
                <c:pt idx="29160">
                  <c:v>5.827182999999994</c:v>
                </c:pt>
                <c:pt idx="29161">
                  <c:v>5.816554999999996</c:v>
                </c:pt>
                <c:pt idx="29162">
                  <c:v>5.795100999999997</c:v>
                </c:pt>
                <c:pt idx="29163">
                  <c:v>5.78171</c:v>
                </c:pt>
                <c:pt idx="29164">
                  <c:v>5.775667000000002</c:v>
                </c:pt>
                <c:pt idx="29165">
                  <c:v>5.765177999999997</c:v>
                </c:pt>
                <c:pt idx="29166">
                  <c:v>5.756779</c:v>
                </c:pt>
                <c:pt idx="29167">
                  <c:v>5.735003</c:v>
                </c:pt>
                <c:pt idx="29168">
                  <c:v>5.691586999999996</c:v>
                </c:pt>
                <c:pt idx="29169">
                  <c:v>5.665212999999997</c:v>
                </c:pt>
                <c:pt idx="29170">
                  <c:v>5.643529999999997</c:v>
                </c:pt>
                <c:pt idx="29171">
                  <c:v>5.63157</c:v>
                </c:pt>
                <c:pt idx="29172">
                  <c:v>5.694154999999995</c:v>
                </c:pt>
                <c:pt idx="29173">
                  <c:v>5.732814999999998</c:v>
                </c:pt>
                <c:pt idx="29174">
                  <c:v>5.797413999999997</c:v>
                </c:pt>
                <c:pt idx="29175">
                  <c:v>5.864071999999996</c:v>
                </c:pt>
                <c:pt idx="29176">
                  <c:v>5.902652</c:v>
                </c:pt>
                <c:pt idx="29177">
                  <c:v>5.933760000000003</c:v>
                </c:pt>
                <c:pt idx="29178">
                  <c:v>5.991338</c:v>
                </c:pt>
                <c:pt idx="29179">
                  <c:v>6.051333</c:v>
                </c:pt>
                <c:pt idx="29180">
                  <c:v>6.079040000000001</c:v>
                </c:pt>
                <c:pt idx="29181">
                  <c:v>6.114623999999997</c:v>
                </c:pt>
                <c:pt idx="29182">
                  <c:v>6.132862</c:v>
                </c:pt>
                <c:pt idx="29183">
                  <c:v>6.136733</c:v>
                </c:pt>
                <c:pt idx="29184">
                  <c:v>6.144956999999994</c:v>
                </c:pt>
                <c:pt idx="29185">
                  <c:v>6.160635999999997</c:v>
                </c:pt>
                <c:pt idx="29186">
                  <c:v>6.206336</c:v>
                </c:pt>
                <c:pt idx="29187">
                  <c:v>6.236270000000001</c:v>
                </c:pt>
                <c:pt idx="29188">
                  <c:v>6.260003</c:v>
                </c:pt>
                <c:pt idx="29189">
                  <c:v>6.301272000000001</c:v>
                </c:pt>
                <c:pt idx="29190">
                  <c:v>6.355252</c:v>
                </c:pt>
                <c:pt idx="29191">
                  <c:v>6.386598</c:v>
                </c:pt>
                <c:pt idx="29192">
                  <c:v>6.425847</c:v>
                </c:pt>
                <c:pt idx="29193">
                  <c:v>6.434701</c:v>
                </c:pt>
                <c:pt idx="29194">
                  <c:v>6.482104</c:v>
                </c:pt>
                <c:pt idx="29195">
                  <c:v>6.534348</c:v>
                </c:pt>
                <c:pt idx="29196">
                  <c:v>6.555277</c:v>
                </c:pt>
                <c:pt idx="29197">
                  <c:v>6.597469</c:v>
                </c:pt>
                <c:pt idx="29198">
                  <c:v>6.642564999999997</c:v>
                </c:pt>
                <c:pt idx="29199">
                  <c:v>6.669443</c:v>
                </c:pt>
                <c:pt idx="29200">
                  <c:v>6.684707999999997</c:v>
                </c:pt>
                <c:pt idx="29201">
                  <c:v>6.711864</c:v>
                </c:pt>
                <c:pt idx="29202">
                  <c:v>6.742428</c:v>
                </c:pt>
                <c:pt idx="29203">
                  <c:v>6.837927999999997</c:v>
                </c:pt>
                <c:pt idx="29204">
                  <c:v>6.989370000000001</c:v>
                </c:pt>
                <c:pt idx="29205">
                  <c:v>7.059537999999997</c:v>
                </c:pt>
                <c:pt idx="29206">
                  <c:v>7.040980999999998</c:v>
                </c:pt>
                <c:pt idx="29207">
                  <c:v>7.049093000000001</c:v>
                </c:pt>
                <c:pt idx="29208">
                  <c:v>6.999650000000001</c:v>
                </c:pt>
                <c:pt idx="29209">
                  <c:v>7.027605999999997</c:v>
                </c:pt>
                <c:pt idx="29210">
                  <c:v>7.025586999999994</c:v>
                </c:pt>
                <c:pt idx="29211">
                  <c:v>7.127448999999998</c:v>
                </c:pt>
                <c:pt idx="29212">
                  <c:v>7.263708</c:v>
                </c:pt>
                <c:pt idx="29213">
                  <c:v>7.31329</c:v>
                </c:pt>
                <c:pt idx="29214">
                  <c:v>7.320926999999996</c:v>
                </c:pt>
                <c:pt idx="29215">
                  <c:v>7.344389999999997</c:v>
                </c:pt>
                <c:pt idx="29216">
                  <c:v>7.392882999999997</c:v>
                </c:pt>
                <c:pt idx="29217">
                  <c:v>7.408883</c:v>
                </c:pt>
                <c:pt idx="29218">
                  <c:v>7.470367000000003</c:v>
                </c:pt>
                <c:pt idx="29219">
                  <c:v>7.484643000000001</c:v>
                </c:pt>
                <c:pt idx="29220">
                  <c:v>7.497667</c:v>
                </c:pt>
                <c:pt idx="29221">
                  <c:v>7.533504999999997</c:v>
                </c:pt>
                <c:pt idx="29222">
                  <c:v>7.607614999999995</c:v>
                </c:pt>
                <c:pt idx="29223">
                  <c:v>7.611639</c:v>
                </c:pt>
                <c:pt idx="29224">
                  <c:v>7.641827</c:v>
                </c:pt>
                <c:pt idx="29225">
                  <c:v>7.662380999999994</c:v>
                </c:pt>
                <c:pt idx="29226">
                  <c:v>7.703001</c:v>
                </c:pt>
                <c:pt idx="29227">
                  <c:v>7.736582</c:v>
                </c:pt>
                <c:pt idx="29228">
                  <c:v>7.752886999999997</c:v>
                </c:pt>
                <c:pt idx="29229">
                  <c:v>7.757520999999997</c:v>
                </c:pt>
                <c:pt idx="29230">
                  <c:v>7.763479999999999</c:v>
                </c:pt>
                <c:pt idx="29231">
                  <c:v>7.734944</c:v>
                </c:pt>
                <c:pt idx="29232">
                  <c:v>7.702949</c:v>
                </c:pt>
                <c:pt idx="29233">
                  <c:v>7.707068</c:v>
                </c:pt>
                <c:pt idx="29234">
                  <c:v>7.688375999999997</c:v>
                </c:pt>
                <c:pt idx="29235">
                  <c:v>7.650439999999997</c:v>
                </c:pt>
                <c:pt idx="29236">
                  <c:v>7.667947999999995</c:v>
                </c:pt>
                <c:pt idx="29237">
                  <c:v>7.683814999999996</c:v>
                </c:pt>
                <c:pt idx="29238">
                  <c:v>7.686298</c:v>
                </c:pt>
                <c:pt idx="29239">
                  <c:v>7.71633</c:v>
                </c:pt>
                <c:pt idx="29240">
                  <c:v>7.724024999999996</c:v>
                </c:pt>
                <c:pt idx="29241">
                  <c:v>7.686414999999996</c:v>
                </c:pt>
                <c:pt idx="29242">
                  <c:v>7.659214999999997</c:v>
                </c:pt>
                <c:pt idx="29243">
                  <c:v>7.674468</c:v>
                </c:pt>
                <c:pt idx="29244">
                  <c:v>7.662538999999994</c:v>
                </c:pt>
                <c:pt idx="29245">
                  <c:v>7.656510999999996</c:v>
                </c:pt>
                <c:pt idx="29246">
                  <c:v>7.70747</c:v>
                </c:pt>
                <c:pt idx="29247">
                  <c:v>7.736142000000001</c:v>
                </c:pt>
                <c:pt idx="29248">
                  <c:v>7.672283999999998</c:v>
                </c:pt>
                <c:pt idx="29249">
                  <c:v>7.644435999999994</c:v>
                </c:pt>
                <c:pt idx="29250">
                  <c:v>7.625122999999997</c:v>
                </c:pt>
                <c:pt idx="29251">
                  <c:v>7.55103</c:v>
                </c:pt>
                <c:pt idx="29252">
                  <c:v>7.506119</c:v>
                </c:pt>
                <c:pt idx="29253">
                  <c:v>7.456491</c:v>
                </c:pt>
                <c:pt idx="29254">
                  <c:v>7.342372</c:v>
                </c:pt>
                <c:pt idx="29255">
                  <c:v>7.194525999999994</c:v>
                </c:pt>
                <c:pt idx="29256">
                  <c:v>7.073738</c:v>
                </c:pt>
                <c:pt idx="29257">
                  <c:v>6.993043000000001</c:v>
                </c:pt>
                <c:pt idx="29258">
                  <c:v>6.949403000000001</c:v>
                </c:pt>
                <c:pt idx="29259">
                  <c:v>6.970654000000001</c:v>
                </c:pt>
                <c:pt idx="29260">
                  <c:v>6.97449</c:v>
                </c:pt>
                <c:pt idx="29261">
                  <c:v>7.010356999999997</c:v>
                </c:pt>
                <c:pt idx="29262">
                  <c:v>7.023881999999998</c:v>
                </c:pt>
                <c:pt idx="29263">
                  <c:v>7.028300999999997</c:v>
                </c:pt>
                <c:pt idx="29264">
                  <c:v>7.073287</c:v>
                </c:pt>
                <c:pt idx="29265">
                  <c:v>7.083907</c:v>
                </c:pt>
                <c:pt idx="29266">
                  <c:v>7.125490999999997</c:v>
                </c:pt>
                <c:pt idx="29267">
                  <c:v>7.118581999999996</c:v>
                </c:pt>
                <c:pt idx="29268">
                  <c:v>7.120307999999997</c:v>
                </c:pt>
                <c:pt idx="29269">
                  <c:v>7.091117999999997</c:v>
                </c:pt>
                <c:pt idx="29270">
                  <c:v>7.097173999999997</c:v>
                </c:pt>
                <c:pt idx="29271">
                  <c:v>7.162403999999997</c:v>
                </c:pt>
                <c:pt idx="29272">
                  <c:v>7.249981</c:v>
                </c:pt>
                <c:pt idx="29273">
                  <c:v>7.346500999999997</c:v>
                </c:pt>
                <c:pt idx="29274">
                  <c:v>7.455923</c:v>
                </c:pt>
                <c:pt idx="29275">
                  <c:v>7.562297</c:v>
                </c:pt>
                <c:pt idx="29276">
                  <c:v>7.635035999999998</c:v>
                </c:pt>
                <c:pt idx="29277">
                  <c:v>7.677677</c:v>
                </c:pt>
                <c:pt idx="29278">
                  <c:v>7.729043</c:v>
                </c:pt>
                <c:pt idx="29279">
                  <c:v>7.785501</c:v>
                </c:pt>
                <c:pt idx="29280">
                  <c:v>7.810742</c:v>
                </c:pt>
                <c:pt idx="29281">
                  <c:v>7.883067</c:v>
                </c:pt>
                <c:pt idx="29282">
                  <c:v>7.881534999999998</c:v>
                </c:pt>
                <c:pt idx="29283">
                  <c:v>7.891707</c:v>
                </c:pt>
                <c:pt idx="29284">
                  <c:v>7.972041</c:v>
                </c:pt>
                <c:pt idx="29285">
                  <c:v>7.978933</c:v>
                </c:pt>
                <c:pt idx="29286">
                  <c:v>8.090654</c:v>
                </c:pt>
                <c:pt idx="29287">
                  <c:v>8.119102</c:v>
                </c:pt>
                <c:pt idx="29288">
                  <c:v>8.217749</c:v>
                </c:pt>
                <c:pt idx="29289">
                  <c:v>8.305234000000005</c:v>
                </c:pt>
                <c:pt idx="29290">
                  <c:v>8.474787000000002</c:v>
                </c:pt>
                <c:pt idx="29291">
                  <c:v>8.530986</c:v>
                </c:pt>
                <c:pt idx="29292">
                  <c:v>8.543566</c:v>
                </c:pt>
                <c:pt idx="29293">
                  <c:v>8.598414</c:v>
                </c:pt>
                <c:pt idx="29294">
                  <c:v>8.655890000000004</c:v>
                </c:pt>
                <c:pt idx="29295">
                  <c:v>8.727126999999997</c:v>
                </c:pt>
                <c:pt idx="29296">
                  <c:v>8.812269</c:v>
                </c:pt>
                <c:pt idx="29297">
                  <c:v>8.854655000000002</c:v>
                </c:pt>
                <c:pt idx="29298">
                  <c:v>8.898375999999998</c:v>
                </c:pt>
                <c:pt idx="29299">
                  <c:v>8.931867999999997</c:v>
                </c:pt>
                <c:pt idx="29300">
                  <c:v>8.99524</c:v>
                </c:pt>
                <c:pt idx="29301">
                  <c:v>9.056334000000004</c:v>
                </c:pt>
                <c:pt idx="29302">
                  <c:v>9.084461000000001</c:v>
                </c:pt>
                <c:pt idx="29303">
                  <c:v>9.118794</c:v>
                </c:pt>
                <c:pt idx="29304">
                  <c:v>9.16304</c:v>
                </c:pt>
                <c:pt idx="29305">
                  <c:v>9.177217000000001</c:v>
                </c:pt>
                <c:pt idx="29306">
                  <c:v>9.202966</c:v>
                </c:pt>
                <c:pt idx="29307">
                  <c:v>9.269784000000004</c:v>
                </c:pt>
                <c:pt idx="29308">
                  <c:v>9.285759</c:v>
                </c:pt>
                <c:pt idx="29309">
                  <c:v>9.337354</c:v>
                </c:pt>
                <c:pt idx="29310">
                  <c:v>9.437885000000001</c:v>
                </c:pt>
                <c:pt idx="29311">
                  <c:v>9.454428</c:v>
                </c:pt>
                <c:pt idx="29312">
                  <c:v>9.535904</c:v>
                </c:pt>
                <c:pt idx="29313">
                  <c:v>9.617674999999998</c:v>
                </c:pt>
                <c:pt idx="29314">
                  <c:v>9.694728999999998</c:v>
                </c:pt>
                <c:pt idx="29315">
                  <c:v>9.730853999999998</c:v>
                </c:pt>
                <c:pt idx="29316">
                  <c:v>9.824732000000002</c:v>
                </c:pt>
                <c:pt idx="29317">
                  <c:v>9.957953000000001</c:v>
                </c:pt>
                <c:pt idx="29318">
                  <c:v>9.982921000000001</c:v>
                </c:pt>
                <c:pt idx="29319">
                  <c:v>9.997056</c:v>
                </c:pt>
                <c:pt idx="29320">
                  <c:v>10.0726</c:v>
                </c:pt>
                <c:pt idx="29321">
                  <c:v>10.12486</c:v>
                </c:pt>
                <c:pt idx="29322">
                  <c:v>10.2107</c:v>
                </c:pt>
                <c:pt idx="29323">
                  <c:v>10.2627</c:v>
                </c:pt>
                <c:pt idx="29324">
                  <c:v>10.32896</c:v>
                </c:pt>
                <c:pt idx="29325">
                  <c:v>10.37166</c:v>
                </c:pt>
                <c:pt idx="29326">
                  <c:v>10.37693</c:v>
                </c:pt>
                <c:pt idx="29327">
                  <c:v>10.43567</c:v>
                </c:pt>
                <c:pt idx="29328">
                  <c:v>10.49833</c:v>
                </c:pt>
                <c:pt idx="29329">
                  <c:v>10.4978</c:v>
                </c:pt>
                <c:pt idx="29330">
                  <c:v>10.54661</c:v>
                </c:pt>
                <c:pt idx="29331">
                  <c:v>10.48471</c:v>
                </c:pt>
                <c:pt idx="29332">
                  <c:v>10.47018</c:v>
                </c:pt>
                <c:pt idx="29333">
                  <c:v>10.47726</c:v>
                </c:pt>
                <c:pt idx="29334">
                  <c:v>10.52348</c:v>
                </c:pt>
                <c:pt idx="29335">
                  <c:v>10.6304</c:v>
                </c:pt>
                <c:pt idx="29336">
                  <c:v>10.67535</c:v>
                </c:pt>
                <c:pt idx="29337">
                  <c:v>10.75557</c:v>
                </c:pt>
                <c:pt idx="29338">
                  <c:v>10.80566</c:v>
                </c:pt>
                <c:pt idx="29339">
                  <c:v>10.86681</c:v>
                </c:pt>
                <c:pt idx="29340">
                  <c:v>10.91726</c:v>
                </c:pt>
                <c:pt idx="29341">
                  <c:v>10.97445</c:v>
                </c:pt>
                <c:pt idx="29342">
                  <c:v>10.99487</c:v>
                </c:pt>
                <c:pt idx="29343">
                  <c:v>11.0345</c:v>
                </c:pt>
                <c:pt idx="29344">
                  <c:v>11.13003</c:v>
                </c:pt>
                <c:pt idx="29345">
                  <c:v>11.20688</c:v>
                </c:pt>
                <c:pt idx="29346">
                  <c:v>11.20781</c:v>
                </c:pt>
                <c:pt idx="29347">
                  <c:v>11.25319</c:v>
                </c:pt>
                <c:pt idx="29348">
                  <c:v>11.28577</c:v>
                </c:pt>
                <c:pt idx="29349">
                  <c:v>11.421</c:v>
                </c:pt>
                <c:pt idx="29350">
                  <c:v>11.46404</c:v>
                </c:pt>
                <c:pt idx="29351">
                  <c:v>11.44735</c:v>
                </c:pt>
                <c:pt idx="29352">
                  <c:v>11.51408</c:v>
                </c:pt>
                <c:pt idx="29353">
                  <c:v>11.53461</c:v>
                </c:pt>
                <c:pt idx="29354">
                  <c:v>11.59071</c:v>
                </c:pt>
                <c:pt idx="29355">
                  <c:v>11.56004</c:v>
                </c:pt>
                <c:pt idx="29356">
                  <c:v>11.52346</c:v>
                </c:pt>
                <c:pt idx="29357">
                  <c:v>11.51208</c:v>
                </c:pt>
                <c:pt idx="29358">
                  <c:v>11.49342</c:v>
                </c:pt>
                <c:pt idx="29359">
                  <c:v>11.5122</c:v>
                </c:pt>
                <c:pt idx="29360">
                  <c:v>11.53131</c:v>
                </c:pt>
                <c:pt idx="29361">
                  <c:v>11.57343</c:v>
                </c:pt>
                <c:pt idx="29362">
                  <c:v>11.58433</c:v>
                </c:pt>
                <c:pt idx="29363">
                  <c:v>11.65924</c:v>
                </c:pt>
                <c:pt idx="29364">
                  <c:v>11.7084</c:v>
                </c:pt>
                <c:pt idx="29365">
                  <c:v>11.724</c:v>
                </c:pt>
                <c:pt idx="29366">
                  <c:v>11.72916</c:v>
                </c:pt>
                <c:pt idx="29367">
                  <c:v>11.76487</c:v>
                </c:pt>
                <c:pt idx="29368">
                  <c:v>11.81047</c:v>
                </c:pt>
                <c:pt idx="29369">
                  <c:v>11.78454</c:v>
                </c:pt>
                <c:pt idx="29370">
                  <c:v>11.86146</c:v>
                </c:pt>
                <c:pt idx="29371">
                  <c:v>11.9283</c:v>
                </c:pt>
                <c:pt idx="29372">
                  <c:v>11.96015</c:v>
                </c:pt>
                <c:pt idx="29373">
                  <c:v>11.96208</c:v>
                </c:pt>
                <c:pt idx="29374">
                  <c:v>11.97281</c:v>
                </c:pt>
                <c:pt idx="29375">
                  <c:v>11.98239</c:v>
                </c:pt>
                <c:pt idx="29376">
                  <c:v>12.00111</c:v>
                </c:pt>
                <c:pt idx="29377">
                  <c:v>12.02603</c:v>
                </c:pt>
                <c:pt idx="29378">
                  <c:v>12.05607</c:v>
                </c:pt>
                <c:pt idx="29379">
                  <c:v>12.04071</c:v>
                </c:pt>
                <c:pt idx="29380">
                  <c:v>12.07458</c:v>
                </c:pt>
                <c:pt idx="29381">
                  <c:v>12.11773</c:v>
                </c:pt>
                <c:pt idx="29382">
                  <c:v>12.14894</c:v>
                </c:pt>
                <c:pt idx="29383">
                  <c:v>12.2364</c:v>
                </c:pt>
                <c:pt idx="29384">
                  <c:v>12.25788</c:v>
                </c:pt>
                <c:pt idx="29385">
                  <c:v>12.28806</c:v>
                </c:pt>
                <c:pt idx="29386">
                  <c:v>12.29923</c:v>
                </c:pt>
                <c:pt idx="29387">
                  <c:v>12.30645</c:v>
                </c:pt>
                <c:pt idx="29388">
                  <c:v>12.35215</c:v>
                </c:pt>
                <c:pt idx="29389">
                  <c:v>12.31055</c:v>
                </c:pt>
                <c:pt idx="29390">
                  <c:v>12.36233</c:v>
                </c:pt>
                <c:pt idx="29391">
                  <c:v>12.42659</c:v>
                </c:pt>
                <c:pt idx="29392">
                  <c:v>12.44824</c:v>
                </c:pt>
                <c:pt idx="29393">
                  <c:v>12.49219</c:v>
                </c:pt>
                <c:pt idx="29394">
                  <c:v>12.52838</c:v>
                </c:pt>
                <c:pt idx="29395">
                  <c:v>12.57211</c:v>
                </c:pt>
                <c:pt idx="29396">
                  <c:v>12.5945</c:v>
                </c:pt>
                <c:pt idx="29397">
                  <c:v>12.5884</c:v>
                </c:pt>
                <c:pt idx="29398">
                  <c:v>12.58841</c:v>
                </c:pt>
                <c:pt idx="29399">
                  <c:v>12.65385</c:v>
                </c:pt>
                <c:pt idx="29400">
                  <c:v>12.66772</c:v>
                </c:pt>
                <c:pt idx="29401">
                  <c:v>12.70606</c:v>
                </c:pt>
                <c:pt idx="29402">
                  <c:v>12.74057</c:v>
                </c:pt>
                <c:pt idx="29403">
                  <c:v>12.73906</c:v>
                </c:pt>
                <c:pt idx="29404">
                  <c:v>12.7306</c:v>
                </c:pt>
                <c:pt idx="29405">
                  <c:v>12.73364</c:v>
                </c:pt>
                <c:pt idx="29406">
                  <c:v>12.7844</c:v>
                </c:pt>
                <c:pt idx="29407">
                  <c:v>12.85203000000001</c:v>
                </c:pt>
                <c:pt idx="29408">
                  <c:v>12.84991</c:v>
                </c:pt>
                <c:pt idx="29409">
                  <c:v>12.94088</c:v>
                </c:pt>
                <c:pt idx="29410">
                  <c:v>12.90726</c:v>
                </c:pt>
                <c:pt idx="29411">
                  <c:v>12.90744</c:v>
                </c:pt>
                <c:pt idx="29412">
                  <c:v>12.91518</c:v>
                </c:pt>
                <c:pt idx="29413">
                  <c:v>12.96259000000001</c:v>
                </c:pt>
                <c:pt idx="29414">
                  <c:v>13.02579</c:v>
                </c:pt>
                <c:pt idx="29415">
                  <c:v>13.03489</c:v>
                </c:pt>
                <c:pt idx="29416">
                  <c:v>13.06343</c:v>
                </c:pt>
                <c:pt idx="29417">
                  <c:v>13.06224</c:v>
                </c:pt>
                <c:pt idx="29418">
                  <c:v>13.07791</c:v>
                </c:pt>
                <c:pt idx="29419">
                  <c:v>13.11177</c:v>
                </c:pt>
                <c:pt idx="29420">
                  <c:v>13.12679</c:v>
                </c:pt>
                <c:pt idx="29421">
                  <c:v>13.17453</c:v>
                </c:pt>
                <c:pt idx="29422">
                  <c:v>13.2258</c:v>
                </c:pt>
                <c:pt idx="29423">
                  <c:v>13.24706</c:v>
                </c:pt>
                <c:pt idx="29424">
                  <c:v>13.26302</c:v>
                </c:pt>
                <c:pt idx="29425">
                  <c:v>13.25389</c:v>
                </c:pt>
                <c:pt idx="29426">
                  <c:v>13.23981</c:v>
                </c:pt>
                <c:pt idx="29427">
                  <c:v>13.30677</c:v>
                </c:pt>
                <c:pt idx="29428">
                  <c:v>13.3764</c:v>
                </c:pt>
                <c:pt idx="29429">
                  <c:v>13.31663</c:v>
                </c:pt>
                <c:pt idx="29430">
                  <c:v>13.31884</c:v>
                </c:pt>
                <c:pt idx="29431">
                  <c:v>13.36323</c:v>
                </c:pt>
                <c:pt idx="29432">
                  <c:v>13.31044</c:v>
                </c:pt>
                <c:pt idx="29433">
                  <c:v>13.33514</c:v>
                </c:pt>
                <c:pt idx="29434">
                  <c:v>13.41282</c:v>
                </c:pt>
                <c:pt idx="29435">
                  <c:v>13.46967</c:v>
                </c:pt>
                <c:pt idx="29436">
                  <c:v>13.50683</c:v>
                </c:pt>
                <c:pt idx="29437">
                  <c:v>13.58093</c:v>
                </c:pt>
                <c:pt idx="29438">
                  <c:v>13.59247</c:v>
                </c:pt>
                <c:pt idx="29439">
                  <c:v>13.62147</c:v>
                </c:pt>
                <c:pt idx="29440">
                  <c:v>13.64672</c:v>
                </c:pt>
                <c:pt idx="29441">
                  <c:v>13.69518</c:v>
                </c:pt>
                <c:pt idx="29442">
                  <c:v>13.73053</c:v>
                </c:pt>
                <c:pt idx="29443">
                  <c:v>13.79178</c:v>
                </c:pt>
                <c:pt idx="29444">
                  <c:v>13.78255</c:v>
                </c:pt>
                <c:pt idx="29445">
                  <c:v>13.8539</c:v>
                </c:pt>
                <c:pt idx="29446">
                  <c:v>13.87243000000001</c:v>
                </c:pt>
                <c:pt idx="29447">
                  <c:v>13.85119</c:v>
                </c:pt>
                <c:pt idx="29448">
                  <c:v>13.83605</c:v>
                </c:pt>
                <c:pt idx="29449">
                  <c:v>13.83999</c:v>
                </c:pt>
                <c:pt idx="29450">
                  <c:v>13.82594</c:v>
                </c:pt>
                <c:pt idx="29451">
                  <c:v>13.90135</c:v>
                </c:pt>
                <c:pt idx="29452">
                  <c:v>14.02192</c:v>
                </c:pt>
                <c:pt idx="29453">
                  <c:v>14.16719</c:v>
                </c:pt>
                <c:pt idx="29454">
                  <c:v>14.18288</c:v>
                </c:pt>
                <c:pt idx="29455">
                  <c:v>14.1864</c:v>
                </c:pt>
                <c:pt idx="29456">
                  <c:v>14.13313</c:v>
                </c:pt>
                <c:pt idx="29457">
                  <c:v>14.12571</c:v>
                </c:pt>
                <c:pt idx="29458">
                  <c:v>14.16772</c:v>
                </c:pt>
                <c:pt idx="29459">
                  <c:v>14.24057</c:v>
                </c:pt>
                <c:pt idx="29460">
                  <c:v>14.23387</c:v>
                </c:pt>
                <c:pt idx="29461">
                  <c:v>14.2208</c:v>
                </c:pt>
                <c:pt idx="29462">
                  <c:v>14.28929</c:v>
                </c:pt>
                <c:pt idx="29463">
                  <c:v>14.19716</c:v>
                </c:pt>
                <c:pt idx="29464">
                  <c:v>14.27129</c:v>
                </c:pt>
                <c:pt idx="29465">
                  <c:v>14.29256</c:v>
                </c:pt>
                <c:pt idx="29466">
                  <c:v>14.39605</c:v>
                </c:pt>
                <c:pt idx="29467">
                  <c:v>14.32637</c:v>
                </c:pt>
                <c:pt idx="29468">
                  <c:v>14.40078</c:v>
                </c:pt>
                <c:pt idx="29469">
                  <c:v>14.50353</c:v>
                </c:pt>
                <c:pt idx="29470">
                  <c:v>14.60062</c:v>
                </c:pt>
                <c:pt idx="29471">
                  <c:v>14.63965</c:v>
                </c:pt>
                <c:pt idx="29472">
                  <c:v>14.59676</c:v>
                </c:pt>
                <c:pt idx="29473">
                  <c:v>14.62404</c:v>
                </c:pt>
                <c:pt idx="29474">
                  <c:v>14.69701</c:v>
                </c:pt>
                <c:pt idx="29475">
                  <c:v>14.62893</c:v>
                </c:pt>
                <c:pt idx="29476">
                  <c:v>14.67805</c:v>
                </c:pt>
                <c:pt idx="29477">
                  <c:v>14.70353</c:v>
                </c:pt>
                <c:pt idx="29478">
                  <c:v>14.64481</c:v>
                </c:pt>
                <c:pt idx="29479">
                  <c:v>14.72098</c:v>
                </c:pt>
                <c:pt idx="29480">
                  <c:v>14.79328</c:v>
                </c:pt>
                <c:pt idx="29481">
                  <c:v>14.91143</c:v>
                </c:pt>
                <c:pt idx="29482">
                  <c:v>14.87018</c:v>
                </c:pt>
                <c:pt idx="29483">
                  <c:v>14.88021</c:v>
                </c:pt>
                <c:pt idx="29484">
                  <c:v>14.97386</c:v>
                </c:pt>
                <c:pt idx="29485">
                  <c:v>15.18227</c:v>
                </c:pt>
                <c:pt idx="29486">
                  <c:v>15.20215</c:v>
                </c:pt>
                <c:pt idx="29487">
                  <c:v>15.18439</c:v>
                </c:pt>
                <c:pt idx="29488">
                  <c:v>15.25265</c:v>
                </c:pt>
                <c:pt idx="29489">
                  <c:v>15.34175</c:v>
                </c:pt>
                <c:pt idx="29490">
                  <c:v>15.33626</c:v>
                </c:pt>
                <c:pt idx="29491">
                  <c:v>15.33234</c:v>
                </c:pt>
                <c:pt idx="29492">
                  <c:v>15.31048</c:v>
                </c:pt>
                <c:pt idx="29493">
                  <c:v>15.27763</c:v>
                </c:pt>
                <c:pt idx="29494">
                  <c:v>15.32191</c:v>
                </c:pt>
                <c:pt idx="29495">
                  <c:v>15.35626</c:v>
                </c:pt>
                <c:pt idx="29496">
                  <c:v>15.39294</c:v>
                </c:pt>
                <c:pt idx="29497">
                  <c:v>15.44146</c:v>
                </c:pt>
                <c:pt idx="29498">
                  <c:v>15.46625</c:v>
                </c:pt>
                <c:pt idx="29499">
                  <c:v>15.49997</c:v>
                </c:pt>
                <c:pt idx="29500">
                  <c:v>15.52476</c:v>
                </c:pt>
                <c:pt idx="29501">
                  <c:v>15.49006</c:v>
                </c:pt>
                <c:pt idx="29502">
                  <c:v>15.43552</c:v>
                </c:pt>
                <c:pt idx="29503">
                  <c:v>15.40494</c:v>
                </c:pt>
                <c:pt idx="29504">
                  <c:v>15.41325</c:v>
                </c:pt>
                <c:pt idx="29505">
                  <c:v>15.44672</c:v>
                </c:pt>
                <c:pt idx="29506">
                  <c:v>15.43921</c:v>
                </c:pt>
                <c:pt idx="29507">
                  <c:v>15.43972</c:v>
                </c:pt>
                <c:pt idx="29508">
                  <c:v>15.39573</c:v>
                </c:pt>
                <c:pt idx="29509">
                  <c:v>15.33646</c:v>
                </c:pt>
                <c:pt idx="29510">
                  <c:v>15.29508</c:v>
                </c:pt>
                <c:pt idx="29511">
                  <c:v>15.30199</c:v>
                </c:pt>
                <c:pt idx="29512">
                  <c:v>15.29705</c:v>
                </c:pt>
                <c:pt idx="29513">
                  <c:v>15.33434</c:v>
                </c:pt>
                <c:pt idx="29514">
                  <c:v>15.37607</c:v>
                </c:pt>
                <c:pt idx="29515">
                  <c:v>15.37243000000001</c:v>
                </c:pt>
                <c:pt idx="29516">
                  <c:v>15.37853</c:v>
                </c:pt>
                <c:pt idx="29517">
                  <c:v>15.38765</c:v>
                </c:pt>
                <c:pt idx="29518">
                  <c:v>15.40179</c:v>
                </c:pt>
                <c:pt idx="29519">
                  <c:v>15.41223</c:v>
                </c:pt>
              </c:numCache>
            </c:numRef>
          </c:yVal>
          <c:smooth val="0"/>
        </c:ser>
        <c:ser>
          <c:idx val="1"/>
          <c:order val="1"/>
          <c:tx>
            <c:v>CDP LWC</c:v>
          </c:tx>
          <c:spPr>
            <a:ln>
              <a:noFill/>
            </a:ln>
          </c:spPr>
          <c:marker>
            <c:symbol val="square"/>
            <c:size val="2"/>
          </c:marker>
          <c:xVal>
            <c:numRef>
              <c:f>Sheet2!$D$2:$D$29521</c:f>
              <c:numCache>
                <c:formatCode>0.00E+00</c:formatCode>
                <c:ptCount val="29520"/>
                <c:pt idx="0">
                  <c:v>0.0</c:v>
                </c:pt>
                <c:pt idx="1">
                  <c:v>0.0</c:v>
                </c:pt>
                <c:pt idx="2">
                  <c:v>0.0</c:v>
                </c:pt>
                <c:pt idx="3">
                  <c:v>0.0</c:v>
                </c:pt>
                <c:pt idx="4">
                  <c:v>0.0</c:v>
                </c:pt>
                <c:pt idx="5">
                  <c:v>0.0</c:v>
                </c:pt>
                <c:pt idx="6">
                  <c:v>0.0</c:v>
                </c:pt>
                <c:pt idx="7">
                  <c:v>0.0</c:v>
                </c:pt>
                <c:pt idx="8">
                  <c:v>0.0</c:v>
                </c:pt>
                <c:pt idx="9">
                  <c:v>0.0</c:v>
                </c:pt>
                <c:pt idx="10">
                  <c:v>0.0</c:v>
                </c:pt>
                <c:pt idx="11">
                  <c:v>0.0</c:v>
                </c:pt>
                <c:pt idx="12">
                  <c:v>0.0</c:v>
                </c:pt>
                <c:pt idx="13">
                  <c:v>9.71979100000001E-7</c:v>
                </c:pt>
                <c:pt idx="14">
                  <c:v>9.140902E-7</c:v>
                </c:pt>
                <c:pt idx="15">
                  <c:v>1.090681E-5</c:v>
                </c:pt>
                <c:pt idx="16">
                  <c:v>4.660358E-6</c:v>
                </c:pt>
                <c:pt idx="17">
                  <c:v>4.384072E-6</c:v>
                </c:pt>
                <c:pt idx="18">
                  <c:v>7.124049E-7</c:v>
                </c:pt>
                <c:pt idx="19">
                  <c:v>6.838466E-7</c:v>
                </c:pt>
                <c:pt idx="20">
                  <c:v>0.0</c:v>
                </c:pt>
                <c:pt idx="21">
                  <c:v>0.0</c:v>
                </c:pt>
                <c:pt idx="22">
                  <c:v>8.07348100000001E-6</c:v>
                </c:pt>
                <c:pt idx="23">
                  <c:v>6.034875E-6</c:v>
                </c:pt>
                <c:pt idx="24">
                  <c:v>0.0</c:v>
                </c:pt>
                <c:pt idx="25">
                  <c:v>0.002643904</c:v>
                </c:pt>
                <c:pt idx="26">
                  <c:v>4.881927E-5</c:v>
                </c:pt>
                <c:pt idx="27">
                  <c:v>1.173891E-5</c:v>
                </c:pt>
                <c:pt idx="28">
                  <c:v>0.0</c:v>
                </c:pt>
                <c:pt idx="29">
                  <c:v>0.0005508722</c:v>
                </c:pt>
                <c:pt idx="30">
                  <c:v>3.316305E-5</c:v>
                </c:pt>
                <c:pt idx="31">
                  <c:v>0.0</c:v>
                </c:pt>
                <c:pt idx="32">
                  <c:v>8.434778E-7</c:v>
                </c:pt>
                <c:pt idx="33">
                  <c:v>0.0004425051</c:v>
                </c:pt>
                <c:pt idx="34">
                  <c:v>0.001056639</c:v>
                </c:pt>
                <c:pt idx="35">
                  <c:v>0.0</c:v>
                </c:pt>
                <c:pt idx="36">
                  <c:v>6.728462E-6</c:v>
                </c:pt>
                <c:pt idx="37">
                  <c:v>4.095117E-7</c:v>
                </c:pt>
                <c:pt idx="38">
                  <c:v>0.0</c:v>
                </c:pt>
                <c:pt idx="39">
                  <c:v>3.804884E-6</c:v>
                </c:pt>
                <c:pt idx="40">
                  <c:v>7.841595E-7</c:v>
                </c:pt>
                <c:pt idx="41">
                  <c:v>1.076098E-6</c:v>
                </c:pt>
                <c:pt idx="42">
                  <c:v>7.698607E-7</c:v>
                </c:pt>
                <c:pt idx="43">
                  <c:v>0.0</c:v>
                </c:pt>
                <c:pt idx="44">
                  <c:v>8.331364E-5</c:v>
                </c:pt>
                <c:pt idx="45">
                  <c:v>0.0</c:v>
                </c:pt>
                <c:pt idx="46">
                  <c:v>2.494696E-6</c:v>
                </c:pt>
                <c:pt idx="47">
                  <c:v>3.818735E-6</c:v>
                </c:pt>
                <c:pt idx="48">
                  <c:v>2.674102E-6</c:v>
                </c:pt>
                <c:pt idx="49">
                  <c:v>0.01002608</c:v>
                </c:pt>
                <c:pt idx="50">
                  <c:v>0.0003548531</c:v>
                </c:pt>
                <c:pt idx="51">
                  <c:v>3.533291E-7</c:v>
                </c:pt>
                <c:pt idx="52">
                  <c:v>1.431241E-6</c:v>
                </c:pt>
                <c:pt idx="53">
                  <c:v>7.783031E-6</c:v>
                </c:pt>
                <c:pt idx="54">
                  <c:v>5.688373E-6</c:v>
                </c:pt>
                <c:pt idx="55">
                  <c:v>0.0</c:v>
                </c:pt>
                <c:pt idx="56">
                  <c:v>3.646609E-7</c:v>
                </c:pt>
                <c:pt idx="57">
                  <c:v>0.0</c:v>
                </c:pt>
                <c:pt idx="58">
                  <c:v>9.90455500000001E-7</c:v>
                </c:pt>
                <c:pt idx="59">
                  <c:v>0.0009965079</c:v>
                </c:pt>
                <c:pt idx="60">
                  <c:v>3.101162E-6</c:v>
                </c:pt>
                <c:pt idx="61">
                  <c:v>0.00105509</c:v>
                </c:pt>
                <c:pt idx="62">
                  <c:v>2.085987E-6</c:v>
                </c:pt>
                <c:pt idx="63">
                  <c:v>9.90037500000001E-7</c:v>
                </c:pt>
                <c:pt idx="64">
                  <c:v>0.0009824628</c:v>
                </c:pt>
                <c:pt idx="65">
                  <c:v>0.0</c:v>
                </c:pt>
                <c:pt idx="66">
                  <c:v>3.581943E-7</c:v>
                </c:pt>
                <c:pt idx="67">
                  <c:v>3.543945E-7</c:v>
                </c:pt>
                <c:pt idx="68">
                  <c:v>6.207119E-6</c:v>
                </c:pt>
                <c:pt idx="69">
                  <c:v>0.0001576791</c:v>
                </c:pt>
                <c:pt idx="70">
                  <c:v>0.0</c:v>
                </c:pt>
                <c:pt idx="71">
                  <c:v>0.0</c:v>
                </c:pt>
                <c:pt idx="72">
                  <c:v>0.0</c:v>
                </c:pt>
                <c:pt idx="73">
                  <c:v>0.0</c:v>
                </c:pt>
                <c:pt idx="74">
                  <c:v>0.000885931600000001</c:v>
                </c:pt>
                <c:pt idx="75">
                  <c:v>5.988598E-6</c:v>
                </c:pt>
                <c:pt idx="76">
                  <c:v>0.0</c:v>
                </c:pt>
                <c:pt idx="77">
                  <c:v>9.212361E-6</c:v>
                </c:pt>
                <c:pt idx="78">
                  <c:v>0.0</c:v>
                </c:pt>
                <c:pt idx="79">
                  <c:v>9.240242E-7</c:v>
                </c:pt>
                <c:pt idx="80">
                  <c:v>0.0</c:v>
                </c:pt>
                <c:pt idx="81">
                  <c:v>0.0001986515</c:v>
                </c:pt>
                <c:pt idx="82">
                  <c:v>4.18282E-6</c:v>
                </c:pt>
                <c:pt idx="83">
                  <c:v>0.0005132568</c:v>
                </c:pt>
                <c:pt idx="84">
                  <c:v>0.0</c:v>
                </c:pt>
                <c:pt idx="85">
                  <c:v>0.0</c:v>
                </c:pt>
                <c:pt idx="86">
                  <c:v>0.0</c:v>
                </c:pt>
                <c:pt idx="87">
                  <c:v>3.250067E-7</c:v>
                </c:pt>
                <c:pt idx="88">
                  <c:v>0.0008884544</c:v>
                </c:pt>
                <c:pt idx="89">
                  <c:v>1.884726E-6</c:v>
                </c:pt>
                <c:pt idx="90">
                  <c:v>0.0</c:v>
                </c:pt>
                <c:pt idx="91">
                  <c:v>3.425633E-6</c:v>
                </c:pt>
                <c:pt idx="92">
                  <c:v>0.0</c:v>
                </c:pt>
                <c:pt idx="93">
                  <c:v>3.240375E-7</c:v>
                </c:pt>
                <c:pt idx="94">
                  <c:v>0.0</c:v>
                </c:pt>
                <c:pt idx="95">
                  <c:v>3.207161E-7</c:v>
                </c:pt>
                <c:pt idx="96">
                  <c:v>1.865816E-6</c:v>
                </c:pt>
                <c:pt idx="97">
                  <c:v>1.755121E-5</c:v>
                </c:pt>
                <c:pt idx="98">
                  <c:v>0.0</c:v>
                </c:pt>
                <c:pt idx="99">
                  <c:v>0.0</c:v>
                </c:pt>
                <c:pt idx="100">
                  <c:v>0.0</c:v>
                </c:pt>
                <c:pt idx="101">
                  <c:v>8.76059300000001E-7</c:v>
                </c:pt>
                <c:pt idx="102">
                  <c:v>1.863683E-6</c:v>
                </c:pt>
                <c:pt idx="103">
                  <c:v>0.0</c:v>
                </c:pt>
                <c:pt idx="104">
                  <c:v>3.185531E-7</c:v>
                </c:pt>
                <c:pt idx="105">
                  <c:v>0.0</c:v>
                </c:pt>
                <c:pt idx="106">
                  <c:v>0.0</c:v>
                </c:pt>
                <c:pt idx="107">
                  <c:v>0.0</c:v>
                </c:pt>
                <c:pt idx="108">
                  <c:v>0.002063649</c:v>
                </c:pt>
                <c:pt idx="109">
                  <c:v>0.0007108618</c:v>
                </c:pt>
                <c:pt idx="110">
                  <c:v>0.0</c:v>
                </c:pt>
                <c:pt idx="111">
                  <c:v>0.0</c:v>
                </c:pt>
                <c:pt idx="112">
                  <c:v>3.043742E-7</c:v>
                </c:pt>
                <c:pt idx="113">
                  <c:v>0.0</c:v>
                </c:pt>
                <c:pt idx="114">
                  <c:v>0.0</c:v>
                </c:pt>
                <c:pt idx="115">
                  <c:v>0.0</c:v>
                </c:pt>
                <c:pt idx="116">
                  <c:v>3.155719E-6</c:v>
                </c:pt>
                <c:pt idx="117">
                  <c:v>0.0004582446</c:v>
                </c:pt>
                <c:pt idx="118">
                  <c:v>5.01865E-5</c:v>
                </c:pt>
                <c:pt idx="119">
                  <c:v>0.006440963</c:v>
                </c:pt>
                <c:pt idx="120">
                  <c:v>0.001512701</c:v>
                </c:pt>
                <c:pt idx="121">
                  <c:v>0.0</c:v>
                </c:pt>
                <c:pt idx="122">
                  <c:v>0.0</c:v>
                </c:pt>
                <c:pt idx="123">
                  <c:v>0.0</c:v>
                </c:pt>
                <c:pt idx="124">
                  <c:v>0.0</c:v>
                </c:pt>
                <c:pt idx="125">
                  <c:v>3.498487E-5</c:v>
                </c:pt>
                <c:pt idx="126">
                  <c:v>-32767.0</c:v>
                </c:pt>
                <c:pt idx="127">
                  <c:v>0.0</c:v>
                </c:pt>
                <c:pt idx="128">
                  <c:v>8.60741000000001E-5</c:v>
                </c:pt>
                <c:pt idx="129">
                  <c:v>0.0</c:v>
                </c:pt>
                <c:pt idx="130">
                  <c:v>5.906785E-5</c:v>
                </c:pt>
                <c:pt idx="131">
                  <c:v>0.0</c:v>
                </c:pt>
                <c:pt idx="132">
                  <c:v>0.0</c:v>
                </c:pt>
                <c:pt idx="133">
                  <c:v>0.0</c:v>
                </c:pt>
                <c:pt idx="134">
                  <c:v>0.0</c:v>
                </c:pt>
                <c:pt idx="135">
                  <c:v>0.0</c:v>
                </c:pt>
                <c:pt idx="136">
                  <c:v>0.0002626645</c:v>
                </c:pt>
                <c:pt idx="137">
                  <c:v>0.0</c:v>
                </c:pt>
                <c:pt idx="138">
                  <c:v>0.0</c:v>
                </c:pt>
                <c:pt idx="139">
                  <c:v>0.0002016136</c:v>
                </c:pt>
                <c:pt idx="140">
                  <c:v>0.0</c:v>
                </c:pt>
                <c:pt idx="141">
                  <c:v>0.0</c:v>
                </c:pt>
                <c:pt idx="142">
                  <c:v>0.0</c:v>
                </c:pt>
                <c:pt idx="143">
                  <c:v>0.0</c:v>
                </c:pt>
                <c:pt idx="144">
                  <c:v>0.0</c:v>
                </c:pt>
                <c:pt idx="145">
                  <c:v>7.040577E-7</c:v>
                </c:pt>
                <c:pt idx="146">
                  <c:v>0.000657104</c:v>
                </c:pt>
                <c:pt idx="147">
                  <c:v>0.0002578537</c:v>
                </c:pt>
                <c:pt idx="148">
                  <c:v>0.0</c:v>
                </c:pt>
                <c:pt idx="149">
                  <c:v>0.0</c:v>
                </c:pt>
                <c:pt idx="150">
                  <c:v>2.58008E-7</c:v>
                </c:pt>
                <c:pt idx="151">
                  <c:v>0.0</c:v>
                </c:pt>
                <c:pt idx="152">
                  <c:v>0.0</c:v>
                </c:pt>
                <c:pt idx="153">
                  <c:v>1.501799E-6</c:v>
                </c:pt>
                <c:pt idx="154">
                  <c:v>0.0</c:v>
                </c:pt>
                <c:pt idx="155">
                  <c:v>0.001508554</c:v>
                </c:pt>
                <c:pt idx="156">
                  <c:v>0.0</c:v>
                </c:pt>
                <c:pt idx="157">
                  <c:v>0.0</c:v>
                </c:pt>
                <c:pt idx="158">
                  <c:v>0.00311416</c:v>
                </c:pt>
                <c:pt idx="159">
                  <c:v>0.0</c:v>
                </c:pt>
                <c:pt idx="160">
                  <c:v>0.0</c:v>
                </c:pt>
                <c:pt idx="161">
                  <c:v>1.518111E-6</c:v>
                </c:pt>
                <c:pt idx="162">
                  <c:v>1.171881E-5</c:v>
                </c:pt>
                <c:pt idx="163">
                  <c:v>0.0007174739</c:v>
                </c:pt>
                <c:pt idx="164">
                  <c:v>0.001520374</c:v>
                </c:pt>
                <c:pt idx="165">
                  <c:v>0.02060558</c:v>
                </c:pt>
                <c:pt idx="166">
                  <c:v>0.03382209</c:v>
                </c:pt>
                <c:pt idx="167">
                  <c:v>0.03222338</c:v>
                </c:pt>
                <c:pt idx="168">
                  <c:v>0.01221196</c:v>
                </c:pt>
                <c:pt idx="169">
                  <c:v>0.0002586524</c:v>
                </c:pt>
                <c:pt idx="170">
                  <c:v>0.0</c:v>
                </c:pt>
                <c:pt idx="171">
                  <c:v>7.037991E-7</c:v>
                </c:pt>
                <c:pt idx="172">
                  <c:v>0.0</c:v>
                </c:pt>
                <c:pt idx="173">
                  <c:v>0.0</c:v>
                </c:pt>
                <c:pt idx="174">
                  <c:v>0.0</c:v>
                </c:pt>
                <c:pt idx="175">
                  <c:v>0.001405025</c:v>
                </c:pt>
                <c:pt idx="176">
                  <c:v>0.0</c:v>
                </c:pt>
                <c:pt idx="177">
                  <c:v>2.533053E-7</c:v>
                </c:pt>
                <c:pt idx="178">
                  <c:v>0.0</c:v>
                </c:pt>
                <c:pt idx="179">
                  <c:v>0.0</c:v>
                </c:pt>
                <c:pt idx="180">
                  <c:v>0.0</c:v>
                </c:pt>
                <c:pt idx="181">
                  <c:v>0.0</c:v>
                </c:pt>
                <c:pt idx="182">
                  <c:v>0.0</c:v>
                </c:pt>
                <c:pt idx="183">
                  <c:v>0.0</c:v>
                </c:pt>
                <c:pt idx="184">
                  <c:v>0.0</c:v>
                </c:pt>
                <c:pt idx="185">
                  <c:v>0.0</c:v>
                </c:pt>
                <c:pt idx="186">
                  <c:v>2.477178E-7</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-32767.0</c:v>
                </c:pt>
                <c:pt idx="216">
                  <c:v>0.0</c:v>
                </c:pt>
                <c:pt idx="217">
                  <c:v>0.0</c:v>
                </c:pt>
                <c:pt idx="218">
                  <c:v>0.0</c:v>
                </c:pt>
                <c:pt idx="219">
                  <c:v>0.0</c:v>
                </c:pt>
                <c:pt idx="220">
                  <c:v>0.0</c:v>
                </c:pt>
                <c:pt idx="221">
                  <c:v>0.0</c:v>
                </c:pt>
                <c:pt idx="222">
                  <c:v>6.507839E-7</c:v>
                </c:pt>
                <c:pt idx="223">
                  <c:v>0.0</c:v>
                </c:pt>
                <c:pt idx="224">
                  <c:v>0.0</c:v>
                </c:pt>
                <c:pt idx="225">
                  <c:v>1.383494E-6</c:v>
                </c:pt>
                <c:pt idx="226">
                  <c:v>0.0</c:v>
                </c:pt>
                <c:pt idx="227">
                  <c:v>0.001783158</c:v>
                </c:pt>
                <c:pt idx="228">
                  <c:v>0.0</c:v>
                </c:pt>
                <c:pt idx="229">
                  <c:v>0.0005428944</c:v>
                </c:pt>
                <c:pt idx="230">
                  <c:v>0.0</c:v>
                </c:pt>
                <c:pt idx="231">
                  <c:v>-32767.0</c:v>
                </c:pt>
                <c:pt idx="232">
                  <c:v>0.0</c:v>
                </c:pt>
                <c:pt idx="233">
                  <c:v>0.00175838</c:v>
                </c:pt>
                <c:pt idx="234">
                  <c:v>0.0</c:v>
                </c:pt>
                <c:pt idx="235">
                  <c:v>0.0</c:v>
                </c:pt>
                <c:pt idx="236">
                  <c:v>0.001743619</c:v>
                </c:pt>
                <c:pt idx="237">
                  <c:v>0.0</c:v>
                </c:pt>
                <c:pt idx="238">
                  <c:v>0.0</c:v>
                </c:pt>
                <c:pt idx="239">
                  <c:v>0.0</c:v>
                </c:pt>
                <c:pt idx="240">
                  <c:v>0.0</c:v>
                </c:pt>
                <c:pt idx="241">
                  <c:v>0.0006279455</c:v>
                </c:pt>
                <c:pt idx="242">
                  <c:v>0.002072054</c:v>
                </c:pt>
                <c:pt idx="243">
                  <c:v>0.001720241</c:v>
                </c:pt>
                <c:pt idx="244">
                  <c:v>0.0</c:v>
                </c:pt>
                <c:pt idx="245">
                  <c:v>0.0</c:v>
                </c:pt>
                <c:pt idx="246">
                  <c:v>0.0</c:v>
                </c:pt>
                <c:pt idx="247">
                  <c:v>0.0</c:v>
                </c:pt>
                <c:pt idx="248">
                  <c:v>0.0</c:v>
                </c:pt>
                <c:pt idx="249">
                  <c:v>0.001726405</c:v>
                </c:pt>
                <c:pt idx="250">
                  <c:v>0.0004366327</c:v>
                </c:pt>
                <c:pt idx="251">
                  <c:v>-32767.0</c:v>
                </c:pt>
                <c:pt idx="252">
                  <c:v>0.0004371768</c:v>
                </c:pt>
                <c:pt idx="253">
                  <c:v>0.0</c:v>
                </c:pt>
                <c:pt idx="254">
                  <c:v>0.0001360561</c:v>
                </c:pt>
                <c:pt idx="255">
                  <c:v>0.0</c:v>
                </c:pt>
                <c:pt idx="256">
                  <c:v>0.0</c:v>
                </c:pt>
                <c:pt idx="257">
                  <c:v>0.002612151</c:v>
                </c:pt>
                <c:pt idx="258">
                  <c:v>0.0</c:v>
                </c:pt>
                <c:pt idx="259">
                  <c:v>0.003461437</c:v>
                </c:pt>
                <c:pt idx="260">
                  <c:v>0.003472749</c:v>
                </c:pt>
                <c:pt idx="261">
                  <c:v>0.0</c:v>
                </c:pt>
                <c:pt idx="262">
                  <c:v>0.0008792343</c:v>
                </c:pt>
                <c:pt idx="263">
                  <c:v>0.0</c:v>
                </c:pt>
                <c:pt idx="264">
                  <c:v>0.0</c:v>
                </c:pt>
                <c:pt idx="265">
                  <c:v>0.0</c:v>
                </c:pt>
                <c:pt idx="266">
                  <c:v>0.0002314406</c:v>
                </c:pt>
                <c:pt idx="267">
                  <c:v>0.0</c:v>
                </c:pt>
                <c:pt idx="268">
                  <c:v>0.0</c:v>
                </c:pt>
                <c:pt idx="269">
                  <c:v>2.457563E-6</c:v>
                </c:pt>
                <c:pt idx="270">
                  <c:v>0.0</c:v>
                </c:pt>
                <c:pt idx="271">
                  <c:v>0.0</c:v>
                </c:pt>
                <c:pt idx="272">
                  <c:v>0.0</c:v>
                </c:pt>
                <c:pt idx="273">
                  <c:v>0.001728969</c:v>
                </c:pt>
                <c:pt idx="274">
                  <c:v>0.0</c:v>
                </c:pt>
                <c:pt idx="275">
                  <c:v>0.0</c:v>
                </c:pt>
                <c:pt idx="276">
                  <c:v>0.0</c:v>
                </c:pt>
                <c:pt idx="277">
                  <c:v>0.0</c:v>
                </c:pt>
                <c:pt idx="278">
                  <c:v>0.00150486</c:v>
                </c:pt>
                <c:pt idx="279">
                  <c:v>0.003441659</c:v>
                </c:pt>
                <c:pt idx="280">
                  <c:v>0.002843722</c:v>
                </c:pt>
                <c:pt idx="281">
                  <c:v>0.001344527</c:v>
                </c:pt>
                <c:pt idx="282">
                  <c:v>5.480393E-6</c:v>
                </c:pt>
                <c:pt idx="283">
                  <c:v>-32767.0</c:v>
                </c:pt>
                <c:pt idx="284">
                  <c:v>0.007529804</c:v>
                </c:pt>
                <c:pt idx="285">
                  <c:v>0.001864991</c:v>
                </c:pt>
                <c:pt idx="286">
                  <c:v>0.001697906</c:v>
                </c:pt>
                <c:pt idx="287">
                  <c:v>0.006272307</c:v>
                </c:pt>
                <c:pt idx="288">
                  <c:v>0.02456028</c:v>
                </c:pt>
                <c:pt idx="289">
                  <c:v>0.04591133</c:v>
                </c:pt>
                <c:pt idx="290">
                  <c:v>0.03337677</c:v>
                </c:pt>
                <c:pt idx="291">
                  <c:v>0.02632723</c:v>
                </c:pt>
                <c:pt idx="292">
                  <c:v>0.02796379</c:v>
                </c:pt>
                <c:pt idx="293">
                  <c:v>0.007093454</c:v>
                </c:pt>
                <c:pt idx="294">
                  <c:v>0.01060221</c:v>
                </c:pt>
                <c:pt idx="295">
                  <c:v>0.0108806</c:v>
                </c:pt>
                <c:pt idx="296">
                  <c:v>0.005030756</c:v>
                </c:pt>
                <c:pt idx="297">
                  <c:v>0.0003924169</c:v>
                </c:pt>
                <c:pt idx="298">
                  <c:v>0.0003735896</c:v>
                </c:pt>
                <c:pt idx="299">
                  <c:v>0.0</c:v>
                </c:pt>
                <c:pt idx="300">
                  <c:v>0.001780825</c:v>
                </c:pt>
                <c:pt idx="301">
                  <c:v>0.0007895062</c:v>
                </c:pt>
                <c:pt idx="302">
                  <c:v>3.263655E-5</c:v>
                </c:pt>
                <c:pt idx="303">
                  <c:v>0.001554134</c:v>
                </c:pt>
                <c:pt idx="304">
                  <c:v>0.0</c:v>
                </c:pt>
                <c:pt idx="305">
                  <c:v>1.513393E-5</c:v>
                </c:pt>
                <c:pt idx="306">
                  <c:v>0.0</c:v>
                </c:pt>
                <c:pt idx="307">
                  <c:v>0.0</c:v>
                </c:pt>
                <c:pt idx="308">
                  <c:v>0.0</c:v>
                </c:pt>
                <c:pt idx="309">
                  <c:v>0.001095773</c:v>
                </c:pt>
                <c:pt idx="310">
                  <c:v>0.002243508</c:v>
                </c:pt>
                <c:pt idx="311">
                  <c:v>1.163207E-6</c:v>
                </c:pt>
                <c:pt idx="312">
                  <c:v>0.0</c:v>
                </c:pt>
                <c:pt idx="313">
                  <c:v>0.001378302</c:v>
                </c:pt>
                <c:pt idx="314">
                  <c:v>0.003365903</c:v>
                </c:pt>
                <c:pt idx="315">
                  <c:v>-32767.0</c:v>
                </c:pt>
                <c:pt idx="316">
                  <c:v>0.03982446</c:v>
                </c:pt>
                <c:pt idx="317">
                  <c:v>0.03988091</c:v>
                </c:pt>
                <c:pt idx="318">
                  <c:v>0.02467309</c:v>
                </c:pt>
                <c:pt idx="319">
                  <c:v>0.01934989</c:v>
                </c:pt>
                <c:pt idx="320">
                  <c:v>0.004137572</c:v>
                </c:pt>
                <c:pt idx="321">
                  <c:v>0.003832191</c:v>
                </c:pt>
                <c:pt idx="322">
                  <c:v>0.001308341</c:v>
                </c:pt>
                <c:pt idx="323">
                  <c:v>-32767.0</c:v>
                </c:pt>
                <c:pt idx="324">
                  <c:v>0.007702467</c:v>
                </c:pt>
                <c:pt idx="325">
                  <c:v>0.01787608</c:v>
                </c:pt>
                <c:pt idx="326">
                  <c:v>0.02132524</c:v>
                </c:pt>
                <c:pt idx="327">
                  <c:v>0.03097372</c:v>
                </c:pt>
                <c:pt idx="328">
                  <c:v>0.03443922</c:v>
                </c:pt>
                <c:pt idx="329">
                  <c:v>0.02157552</c:v>
                </c:pt>
                <c:pt idx="330">
                  <c:v>0.01639269</c:v>
                </c:pt>
                <c:pt idx="331">
                  <c:v>0.009032619</c:v>
                </c:pt>
                <c:pt idx="332">
                  <c:v>0.008741071</c:v>
                </c:pt>
                <c:pt idx="333">
                  <c:v>0.02617545</c:v>
                </c:pt>
                <c:pt idx="334">
                  <c:v>0.04224836</c:v>
                </c:pt>
                <c:pt idx="335">
                  <c:v>0.05583379</c:v>
                </c:pt>
                <c:pt idx="336">
                  <c:v>0.0499987</c:v>
                </c:pt>
                <c:pt idx="337">
                  <c:v>0.0450161</c:v>
                </c:pt>
                <c:pt idx="338">
                  <c:v>0.03171027</c:v>
                </c:pt>
                <c:pt idx="339">
                  <c:v>0.03037847</c:v>
                </c:pt>
                <c:pt idx="340">
                  <c:v>-32767.0</c:v>
                </c:pt>
                <c:pt idx="341">
                  <c:v>0.04719615</c:v>
                </c:pt>
                <c:pt idx="342">
                  <c:v>0.05298128</c:v>
                </c:pt>
                <c:pt idx="343">
                  <c:v>0.04371658</c:v>
                </c:pt>
                <c:pt idx="344">
                  <c:v>0.03989072</c:v>
                </c:pt>
                <c:pt idx="345">
                  <c:v>0.0433454</c:v>
                </c:pt>
                <c:pt idx="346">
                  <c:v>0.04732987</c:v>
                </c:pt>
                <c:pt idx="347">
                  <c:v>0.03405725</c:v>
                </c:pt>
                <c:pt idx="348">
                  <c:v>-32767.0</c:v>
                </c:pt>
                <c:pt idx="349">
                  <c:v>0.02596466</c:v>
                </c:pt>
                <c:pt idx="350">
                  <c:v>0.03414677</c:v>
                </c:pt>
                <c:pt idx="351">
                  <c:v>0.01986974</c:v>
                </c:pt>
                <c:pt idx="352">
                  <c:v>0.02421315</c:v>
                </c:pt>
                <c:pt idx="353">
                  <c:v>0.02964316</c:v>
                </c:pt>
                <c:pt idx="354">
                  <c:v>0.0270321</c:v>
                </c:pt>
                <c:pt idx="355">
                  <c:v>0.03814789</c:v>
                </c:pt>
                <c:pt idx="356">
                  <c:v>0.01860061</c:v>
                </c:pt>
                <c:pt idx="357">
                  <c:v>0.009458428</c:v>
                </c:pt>
                <c:pt idx="358">
                  <c:v>0.01453902</c:v>
                </c:pt>
                <c:pt idx="359">
                  <c:v>0.008003983</c:v>
                </c:pt>
                <c:pt idx="360">
                  <c:v>0.00879402</c:v>
                </c:pt>
                <c:pt idx="361">
                  <c:v>0.00841648800000001</c:v>
                </c:pt>
                <c:pt idx="362">
                  <c:v>0.009252816</c:v>
                </c:pt>
                <c:pt idx="363">
                  <c:v>0.007474267</c:v>
                </c:pt>
                <c:pt idx="364">
                  <c:v>0.0109443</c:v>
                </c:pt>
                <c:pt idx="365">
                  <c:v>0.008596433</c:v>
                </c:pt>
                <c:pt idx="366">
                  <c:v>0.007339444</c:v>
                </c:pt>
                <c:pt idx="367">
                  <c:v>0.008212412</c:v>
                </c:pt>
                <c:pt idx="368">
                  <c:v>0.005744441</c:v>
                </c:pt>
                <c:pt idx="369">
                  <c:v>0.01099184</c:v>
                </c:pt>
                <c:pt idx="370">
                  <c:v>0.005053526</c:v>
                </c:pt>
                <c:pt idx="371">
                  <c:v>0.01111619</c:v>
                </c:pt>
                <c:pt idx="372">
                  <c:v>0.007029545</c:v>
                </c:pt>
                <c:pt idx="373">
                  <c:v>0.001163095</c:v>
                </c:pt>
                <c:pt idx="374">
                  <c:v>0.001540431</c:v>
                </c:pt>
                <c:pt idx="375">
                  <c:v>0.005747159</c:v>
                </c:pt>
                <c:pt idx="376">
                  <c:v>0.00430908</c:v>
                </c:pt>
                <c:pt idx="377">
                  <c:v>0.001496554</c:v>
                </c:pt>
                <c:pt idx="378">
                  <c:v>0.001222552</c:v>
                </c:pt>
                <c:pt idx="379">
                  <c:v>0.003104603</c:v>
                </c:pt>
                <c:pt idx="380">
                  <c:v>0.002521013</c:v>
                </c:pt>
                <c:pt idx="381">
                  <c:v>0.002154625</c:v>
                </c:pt>
                <c:pt idx="382">
                  <c:v>0.002787292</c:v>
                </c:pt>
                <c:pt idx="383">
                  <c:v>0.001379851</c:v>
                </c:pt>
                <c:pt idx="384">
                  <c:v>0.001487366</c:v>
                </c:pt>
                <c:pt idx="385">
                  <c:v>0.001627643</c:v>
                </c:pt>
                <c:pt idx="386">
                  <c:v>0.001353543</c:v>
                </c:pt>
                <c:pt idx="387">
                  <c:v>5.74666900000001E-5</c:v>
                </c:pt>
                <c:pt idx="388">
                  <c:v>0.0</c:v>
                </c:pt>
                <c:pt idx="389">
                  <c:v>0.0</c:v>
                </c:pt>
                <c:pt idx="390">
                  <c:v>0.0005986344</c:v>
                </c:pt>
                <c:pt idx="391">
                  <c:v>0.0</c:v>
                </c:pt>
                <c:pt idx="392">
                  <c:v>0.0</c:v>
                </c:pt>
                <c:pt idx="393">
                  <c:v>0.002419891</c:v>
                </c:pt>
                <c:pt idx="394">
                  <c:v>0.0</c:v>
                </c:pt>
                <c:pt idx="395">
                  <c:v>0.00140828</c:v>
                </c:pt>
                <c:pt idx="396">
                  <c:v>-32767.0</c:v>
                </c:pt>
                <c:pt idx="397">
                  <c:v>0.0001367642</c:v>
                </c:pt>
                <c:pt idx="398">
                  <c:v>0.001711675</c:v>
                </c:pt>
                <c:pt idx="399">
                  <c:v>0.002054075</c:v>
                </c:pt>
                <c:pt idx="400">
                  <c:v>0.0</c:v>
                </c:pt>
                <c:pt idx="401">
                  <c:v>0.0</c:v>
                </c:pt>
                <c:pt idx="402">
                  <c:v>0.0</c:v>
                </c:pt>
                <c:pt idx="403">
                  <c:v>0.0</c:v>
                </c:pt>
                <c:pt idx="404">
                  <c:v>-32767.0</c:v>
                </c:pt>
                <c:pt idx="405">
                  <c:v>0.0003093173</c:v>
                </c:pt>
                <c:pt idx="406">
                  <c:v>0.0001798387</c:v>
                </c:pt>
                <c:pt idx="407">
                  <c:v>0.0</c:v>
                </c:pt>
                <c:pt idx="408">
                  <c:v>0.001352688</c:v>
                </c:pt>
                <c:pt idx="409">
                  <c:v>0.0008482277</c:v>
                </c:pt>
                <c:pt idx="410">
                  <c:v>0.002772534</c:v>
                </c:pt>
                <c:pt idx="411">
                  <c:v>0.0</c:v>
                </c:pt>
                <c:pt idx="412">
                  <c:v>-32767.0</c:v>
                </c:pt>
                <c:pt idx="413">
                  <c:v>0.0004681396</c:v>
                </c:pt>
                <c:pt idx="414">
                  <c:v>0.0</c:v>
                </c:pt>
                <c:pt idx="415">
                  <c:v>0.0</c:v>
                </c:pt>
                <c:pt idx="416">
                  <c:v>0.0004110695</c:v>
                </c:pt>
                <c:pt idx="417">
                  <c:v>0.001186396</c:v>
                </c:pt>
                <c:pt idx="418">
                  <c:v>0.002059487</c:v>
                </c:pt>
                <c:pt idx="419">
                  <c:v>4.814518E-6</c:v>
                </c:pt>
                <c:pt idx="420">
                  <c:v>0.0</c:v>
                </c:pt>
                <c:pt idx="421">
                  <c:v>0.0</c:v>
                </c:pt>
                <c:pt idx="422">
                  <c:v>0.0001781696</c:v>
                </c:pt>
                <c:pt idx="423">
                  <c:v>0.0001388039</c:v>
                </c:pt>
                <c:pt idx="424">
                  <c:v>4.806886E-6</c:v>
                </c:pt>
                <c:pt idx="425">
                  <c:v>0.000339001</c:v>
                </c:pt>
                <c:pt idx="426">
                  <c:v>0.001346731</c:v>
                </c:pt>
                <c:pt idx="427">
                  <c:v>0.0001775036</c:v>
                </c:pt>
                <c:pt idx="428">
                  <c:v>0.0007117682</c:v>
                </c:pt>
                <c:pt idx="429">
                  <c:v>0.002236507</c:v>
                </c:pt>
                <c:pt idx="430">
                  <c:v>0.003121864</c:v>
                </c:pt>
                <c:pt idx="431">
                  <c:v>2.283997E-5</c:v>
                </c:pt>
                <c:pt idx="432">
                  <c:v>0.0006293972</c:v>
                </c:pt>
                <c:pt idx="433">
                  <c:v>0.004598641</c:v>
                </c:pt>
                <c:pt idx="434">
                  <c:v>3.823198E-5</c:v>
                </c:pt>
                <c:pt idx="435">
                  <c:v>0.002575384</c:v>
                </c:pt>
                <c:pt idx="436">
                  <c:v>0.001610351</c:v>
                </c:pt>
                <c:pt idx="437">
                  <c:v>-32767.0</c:v>
                </c:pt>
                <c:pt idx="438">
                  <c:v>0.002691355</c:v>
                </c:pt>
                <c:pt idx="439">
                  <c:v>0.0</c:v>
                </c:pt>
                <c:pt idx="440">
                  <c:v>0.001685109</c:v>
                </c:pt>
                <c:pt idx="441">
                  <c:v>0.001385606</c:v>
                </c:pt>
                <c:pt idx="442">
                  <c:v>0.001035112</c:v>
                </c:pt>
                <c:pt idx="443">
                  <c:v>0.0003410927</c:v>
                </c:pt>
                <c:pt idx="444">
                  <c:v>0.0002751031</c:v>
                </c:pt>
                <c:pt idx="445">
                  <c:v>-32767.0</c:v>
                </c:pt>
                <c:pt idx="446">
                  <c:v>0.001174784</c:v>
                </c:pt>
                <c:pt idx="447">
                  <c:v>1.710728E-5</c:v>
                </c:pt>
                <c:pt idx="448">
                  <c:v>0.003682176</c:v>
                </c:pt>
                <c:pt idx="449">
                  <c:v>0.001000359</c:v>
                </c:pt>
                <c:pt idx="450">
                  <c:v>0.0002206974</c:v>
                </c:pt>
                <c:pt idx="451">
                  <c:v>0.0005679059</c:v>
                </c:pt>
                <c:pt idx="452">
                  <c:v>9.609805E-6</c:v>
                </c:pt>
                <c:pt idx="453">
                  <c:v>0.001163052</c:v>
                </c:pt>
                <c:pt idx="454">
                  <c:v>0.0006758194</c:v>
                </c:pt>
                <c:pt idx="455">
                  <c:v>0.001982669</c:v>
                </c:pt>
                <c:pt idx="456">
                  <c:v>0.001492333</c:v>
                </c:pt>
                <c:pt idx="457">
                  <c:v>0.001162298</c:v>
                </c:pt>
                <c:pt idx="458">
                  <c:v>7.675391E-5</c:v>
                </c:pt>
                <c:pt idx="459">
                  <c:v>0.00131601</c:v>
                </c:pt>
                <c:pt idx="460">
                  <c:v>0.002628804</c:v>
                </c:pt>
                <c:pt idx="461">
                  <c:v>-32767.0</c:v>
                </c:pt>
                <c:pt idx="462">
                  <c:v>0.0</c:v>
                </c:pt>
                <c:pt idx="463">
                  <c:v>0.001584242</c:v>
                </c:pt>
                <c:pt idx="464">
                  <c:v>0.00131545</c:v>
                </c:pt>
                <c:pt idx="465">
                  <c:v>0.0</c:v>
                </c:pt>
                <c:pt idx="466">
                  <c:v>1.293336E-5</c:v>
                </c:pt>
                <c:pt idx="467">
                  <c:v>0.0009445924</c:v>
                </c:pt>
                <c:pt idx="468">
                  <c:v>0.003038712</c:v>
                </c:pt>
                <c:pt idx="469">
                  <c:v>-32767.0</c:v>
                </c:pt>
                <c:pt idx="470">
                  <c:v>0.0</c:v>
                </c:pt>
                <c:pt idx="471">
                  <c:v>0.0006610167</c:v>
                </c:pt>
                <c:pt idx="472">
                  <c:v>0.0</c:v>
                </c:pt>
                <c:pt idx="473">
                  <c:v>0.0003545374</c:v>
                </c:pt>
                <c:pt idx="474">
                  <c:v>0.002030666</c:v>
                </c:pt>
                <c:pt idx="475">
                  <c:v>0.000766238</c:v>
                </c:pt>
                <c:pt idx="476">
                  <c:v>0.0006970895</c:v>
                </c:pt>
                <c:pt idx="477">
                  <c:v>0.0</c:v>
                </c:pt>
                <c:pt idx="478">
                  <c:v>1.011258E-6</c:v>
                </c:pt>
                <c:pt idx="479">
                  <c:v>0.00130546</c:v>
                </c:pt>
                <c:pt idx="480">
                  <c:v>0.0</c:v>
                </c:pt>
                <c:pt idx="481">
                  <c:v>7.600952E-5</c:v>
                </c:pt>
                <c:pt idx="482">
                  <c:v>0.0</c:v>
                </c:pt>
                <c:pt idx="483">
                  <c:v>0.0</c:v>
                </c:pt>
                <c:pt idx="484">
                  <c:v>0.004305686</c:v>
                </c:pt>
                <c:pt idx="485">
                  <c:v>0.0004742319</c:v>
                </c:pt>
                <c:pt idx="486">
                  <c:v>0.001303319</c:v>
                </c:pt>
                <c:pt idx="487">
                  <c:v>0.0005608526</c:v>
                </c:pt>
                <c:pt idx="488">
                  <c:v>0.001712024</c:v>
                </c:pt>
                <c:pt idx="489">
                  <c:v>0.001150544</c:v>
                </c:pt>
                <c:pt idx="490">
                  <c:v>7.582944E-5</c:v>
                </c:pt>
                <c:pt idx="491">
                  <c:v>0.001299757</c:v>
                </c:pt>
                <c:pt idx="492">
                  <c:v>0.001147731</c:v>
                </c:pt>
                <c:pt idx="493">
                  <c:v>5.42477E-5</c:v>
                </c:pt>
                <c:pt idx="494">
                  <c:v>0.0</c:v>
                </c:pt>
                <c:pt idx="495">
                  <c:v>0.0</c:v>
                </c:pt>
                <c:pt idx="496">
                  <c:v>0.0009754202</c:v>
                </c:pt>
                <c:pt idx="497">
                  <c:v>0.002434541</c:v>
                </c:pt>
                <c:pt idx="498">
                  <c:v>0.0</c:v>
                </c:pt>
                <c:pt idx="499">
                  <c:v>0.0006512114</c:v>
                </c:pt>
                <c:pt idx="500">
                  <c:v>0.002581159</c:v>
                </c:pt>
                <c:pt idx="501">
                  <c:v>-32767.0</c:v>
                </c:pt>
                <c:pt idx="502">
                  <c:v>0.002654711</c:v>
                </c:pt>
                <c:pt idx="503">
                  <c:v>0.0003937683</c:v>
                </c:pt>
                <c:pt idx="504">
                  <c:v>0.001363541</c:v>
                </c:pt>
                <c:pt idx="505">
                  <c:v>0.001554796</c:v>
                </c:pt>
                <c:pt idx="506">
                  <c:v>3.974952E-5</c:v>
                </c:pt>
                <c:pt idx="507">
                  <c:v>0.001136288</c:v>
                </c:pt>
                <c:pt idx="508">
                  <c:v>5.353323E-5</c:v>
                </c:pt>
                <c:pt idx="509">
                  <c:v>0.001285429</c:v>
                </c:pt>
                <c:pt idx="510">
                  <c:v>0.001284352</c:v>
                </c:pt>
                <c:pt idx="511">
                  <c:v>0.001283672</c:v>
                </c:pt>
                <c:pt idx="512">
                  <c:v>0.001929622</c:v>
                </c:pt>
                <c:pt idx="513">
                  <c:v>3.676605E-5</c:v>
                </c:pt>
                <c:pt idx="514">
                  <c:v>6.68139300000001E-6</c:v>
                </c:pt>
                <c:pt idx="515">
                  <c:v>3.669992E-5</c:v>
                </c:pt>
                <c:pt idx="516">
                  <c:v>0.001277859</c:v>
                </c:pt>
                <c:pt idx="517">
                  <c:v>0.0005501173</c:v>
                </c:pt>
                <c:pt idx="518">
                  <c:v>0.001275753</c:v>
                </c:pt>
                <c:pt idx="519">
                  <c:v>0.0002644054</c:v>
                </c:pt>
                <c:pt idx="520">
                  <c:v>0.0</c:v>
                </c:pt>
                <c:pt idx="521">
                  <c:v>0.003017829</c:v>
                </c:pt>
                <c:pt idx="522">
                  <c:v>0.001601098</c:v>
                </c:pt>
                <c:pt idx="523">
                  <c:v>0.00357422</c:v>
                </c:pt>
                <c:pt idx="524">
                  <c:v>0.001325917</c:v>
                </c:pt>
                <c:pt idx="525">
                  <c:v>0.0001009507</c:v>
                </c:pt>
                <c:pt idx="526">
                  <c:v>0.0</c:v>
                </c:pt>
                <c:pt idx="527">
                  <c:v>0.0</c:v>
                </c:pt>
                <c:pt idx="528">
                  <c:v>0.0</c:v>
                </c:pt>
                <c:pt idx="529">
                  <c:v>0.0006457469</c:v>
                </c:pt>
                <c:pt idx="530">
                  <c:v>0.0</c:v>
                </c:pt>
                <c:pt idx="531">
                  <c:v>0.001250693</c:v>
                </c:pt>
                <c:pt idx="532">
                  <c:v>0.001292535</c:v>
                </c:pt>
                <c:pt idx="533">
                  <c:v>0.002548429</c:v>
                </c:pt>
                <c:pt idx="534">
                  <c:v>0.002396642</c:v>
                </c:pt>
                <c:pt idx="535">
                  <c:v>3.65033E-5</c:v>
                </c:pt>
                <c:pt idx="536">
                  <c:v>0.001271029</c:v>
                </c:pt>
                <c:pt idx="537">
                  <c:v>0.0001685482</c:v>
                </c:pt>
                <c:pt idx="538">
                  <c:v>0.0</c:v>
                </c:pt>
                <c:pt idx="539">
                  <c:v>0.0</c:v>
                </c:pt>
                <c:pt idx="540">
                  <c:v>0.00126987</c:v>
                </c:pt>
                <c:pt idx="541">
                  <c:v>0.0</c:v>
                </c:pt>
                <c:pt idx="542">
                  <c:v>0.003177087</c:v>
                </c:pt>
                <c:pt idx="543">
                  <c:v>0.0</c:v>
                </c:pt>
                <c:pt idx="544">
                  <c:v>0.0003874575</c:v>
                </c:pt>
                <c:pt idx="545">
                  <c:v>0.0</c:v>
                </c:pt>
                <c:pt idx="546">
                  <c:v>0.0006383762</c:v>
                </c:pt>
                <c:pt idx="547">
                  <c:v>0.001266528</c:v>
                </c:pt>
                <c:pt idx="548">
                  <c:v>0.000168131</c:v>
                </c:pt>
                <c:pt idx="549">
                  <c:v>0.0</c:v>
                </c:pt>
                <c:pt idx="550">
                  <c:v>-32767.0</c:v>
                </c:pt>
                <c:pt idx="551">
                  <c:v>0.0</c:v>
                </c:pt>
                <c:pt idx="552">
                  <c:v>0.001433845</c:v>
                </c:pt>
                <c:pt idx="553">
                  <c:v>0.002530513</c:v>
                </c:pt>
                <c:pt idx="554">
                  <c:v>0.0001680125</c:v>
                </c:pt>
                <c:pt idx="555">
                  <c:v>0.001113801</c:v>
                </c:pt>
                <c:pt idx="556">
                  <c:v>0.0</c:v>
                </c:pt>
                <c:pt idx="557">
                  <c:v>0.001112729</c:v>
                </c:pt>
                <c:pt idx="558">
                  <c:v>-32767.0</c:v>
                </c:pt>
                <c:pt idx="559">
                  <c:v>0.001261839</c:v>
                </c:pt>
                <c:pt idx="560">
                  <c:v>0.001261913</c:v>
                </c:pt>
                <c:pt idx="561">
                  <c:v>0.001392991</c:v>
                </c:pt>
                <c:pt idx="562">
                  <c:v>3.626849E-5</c:v>
                </c:pt>
                <c:pt idx="563">
                  <c:v>9.81791900000001E-7</c:v>
                </c:pt>
                <c:pt idx="564">
                  <c:v>0.0</c:v>
                </c:pt>
                <c:pt idx="565">
                  <c:v>0.001273578</c:v>
                </c:pt>
                <c:pt idx="566">
                  <c:v>0.0</c:v>
                </c:pt>
                <c:pt idx="567">
                  <c:v>0.001702064</c:v>
                </c:pt>
                <c:pt idx="568">
                  <c:v>0.001281718</c:v>
                </c:pt>
                <c:pt idx="569">
                  <c:v>0.003330208</c:v>
                </c:pt>
                <c:pt idx="570">
                  <c:v>0.0</c:v>
                </c:pt>
                <c:pt idx="571">
                  <c:v>0.0003986186</c:v>
                </c:pt>
                <c:pt idx="572">
                  <c:v>0.002012753</c:v>
                </c:pt>
                <c:pt idx="573">
                  <c:v>0.0</c:v>
                </c:pt>
                <c:pt idx="574">
                  <c:v>-32767.0</c:v>
                </c:pt>
                <c:pt idx="575">
                  <c:v>0.0</c:v>
                </c:pt>
                <c:pt idx="576">
                  <c:v>0.0009040532</c:v>
                </c:pt>
                <c:pt idx="577">
                  <c:v>0.0</c:v>
                </c:pt>
                <c:pt idx="578">
                  <c:v>0.000577982</c:v>
                </c:pt>
                <c:pt idx="579">
                  <c:v>0.0</c:v>
                </c:pt>
                <c:pt idx="580">
                  <c:v>0.001350251</c:v>
                </c:pt>
                <c:pt idx="581">
                  <c:v>7.885836E-5</c:v>
                </c:pt>
                <c:pt idx="582">
                  <c:v>-32767.0</c:v>
                </c:pt>
                <c:pt idx="583">
                  <c:v>0.0005837143</c:v>
                </c:pt>
                <c:pt idx="584">
                  <c:v>0.0</c:v>
                </c:pt>
                <c:pt idx="585">
                  <c:v>0.001461215</c:v>
                </c:pt>
                <c:pt idx="586">
                  <c:v>0.0</c:v>
                </c:pt>
                <c:pt idx="587">
                  <c:v>0.001353629</c:v>
                </c:pt>
                <c:pt idx="588">
                  <c:v>0.001437019</c:v>
                </c:pt>
                <c:pt idx="589">
                  <c:v>0.001931224</c:v>
                </c:pt>
                <c:pt idx="590">
                  <c:v>-32767.0</c:v>
                </c:pt>
                <c:pt idx="591">
                  <c:v>-32767.0</c:v>
                </c:pt>
                <c:pt idx="592">
                  <c:v>0.0</c:v>
                </c:pt>
                <c:pt idx="593">
                  <c:v>0.001366924</c:v>
                </c:pt>
                <c:pt idx="594">
                  <c:v>0.0</c:v>
                </c:pt>
                <c:pt idx="595">
                  <c:v>0.0</c:v>
                </c:pt>
                <c:pt idx="596">
                  <c:v>0.001604674</c:v>
                </c:pt>
                <c:pt idx="597">
                  <c:v>0.002651603</c:v>
                </c:pt>
                <c:pt idx="598">
                  <c:v>0.00189215</c:v>
                </c:pt>
                <c:pt idx="599">
                  <c:v>-32767.0</c:v>
                </c:pt>
                <c:pt idx="600">
                  <c:v>0.001239631</c:v>
                </c:pt>
                <c:pt idx="601">
                  <c:v>0.000439084</c:v>
                </c:pt>
                <c:pt idx="602">
                  <c:v>0.0</c:v>
                </c:pt>
                <c:pt idx="603">
                  <c:v>5.464362E-5</c:v>
                </c:pt>
                <c:pt idx="604">
                  <c:v>0.002304439</c:v>
                </c:pt>
                <c:pt idx="605">
                  <c:v>0.0</c:v>
                </c:pt>
                <c:pt idx="606">
                  <c:v>0.0001726826</c:v>
                </c:pt>
                <c:pt idx="607">
                  <c:v>0.001668273</c:v>
                </c:pt>
                <c:pt idx="608">
                  <c:v>0.001143076</c:v>
                </c:pt>
                <c:pt idx="609">
                  <c:v>0.002605865</c:v>
                </c:pt>
                <c:pt idx="610">
                  <c:v>0.003452962</c:v>
                </c:pt>
                <c:pt idx="611">
                  <c:v>0.0004859601</c:v>
                </c:pt>
                <c:pt idx="612">
                  <c:v>0.002447791</c:v>
                </c:pt>
                <c:pt idx="613">
                  <c:v>0.0002653248</c:v>
                </c:pt>
                <c:pt idx="614">
                  <c:v>0.001279762</c:v>
                </c:pt>
                <c:pt idx="615">
                  <c:v>0.002607578</c:v>
                </c:pt>
                <c:pt idx="616">
                  <c:v>0.004372681</c:v>
                </c:pt>
                <c:pt idx="617">
                  <c:v>0.0017359</c:v>
                </c:pt>
                <c:pt idx="618">
                  <c:v>0.001481605</c:v>
                </c:pt>
                <c:pt idx="619">
                  <c:v>0.001265072</c:v>
                </c:pt>
                <c:pt idx="620">
                  <c:v>0.003787176</c:v>
                </c:pt>
                <c:pt idx="621">
                  <c:v>0.003485939</c:v>
                </c:pt>
                <c:pt idx="622">
                  <c:v>0.00304093</c:v>
                </c:pt>
                <c:pt idx="623">
                  <c:v>-32767.0</c:v>
                </c:pt>
                <c:pt idx="624">
                  <c:v>5.237151E-5</c:v>
                </c:pt>
                <c:pt idx="625">
                  <c:v>0.003861284</c:v>
                </c:pt>
                <c:pt idx="626">
                  <c:v>0.0</c:v>
                </c:pt>
                <c:pt idx="627">
                  <c:v>0.00170275</c:v>
                </c:pt>
                <c:pt idx="628">
                  <c:v>0.00261949</c:v>
                </c:pt>
                <c:pt idx="629">
                  <c:v>0.003585194</c:v>
                </c:pt>
                <c:pt idx="630">
                  <c:v>0.001184856</c:v>
                </c:pt>
                <c:pt idx="631">
                  <c:v>0.001606509</c:v>
                </c:pt>
                <c:pt idx="632">
                  <c:v>0.002750691</c:v>
                </c:pt>
                <c:pt idx="633">
                  <c:v>0.001090601</c:v>
                </c:pt>
                <c:pt idx="634">
                  <c:v>0.003476485</c:v>
                </c:pt>
                <c:pt idx="635">
                  <c:v>0.001543358</c:v>
                </c:pt>
                <c:pt idx="636">
                  <c:v>0.001625791</c:v>
                </c:pt>
                <c:pt idx="637">
                  <c:v>8.945026E-6</c:v>
                </c:pt>
                <c:pt idx="638">
                  <c:v>0.00330679</c:v>
                </c:pt>
                <c:pt idx="639">
                  <c:v>0.0004462301</c:v>
                </c:pt>
                <c:pt idx="640">
                  <c:v>0.001223395</c:v>
                </c:pt>
                <c:pt idx="641">
                  <c:v>0.0002532055</c:v>
                </c:pt>
                <c:pt idx="642">
                  <c:v>6.053741E-5</c:v>
                </c:pt>
                <c:pt idx="643">
                  <c:v>0.0008241894</c:v>
                </c:pt>
                <c:pt idx="644">
                  <c:v>0.002163047</c:v>
                </c:pt>
                <c:pt idx="645">
                  <c:v>0.001219028</c:v>
                </c:pt>
                <c:pt idx="646">
                  <c:v>0.0005246978</c:v>
                </c:pt>
                <c:pt idx="647">
                  <c:v>0.002435949</c:v>
                </c:pt>
                <c:pt idx="648">
                  <c:v>0.002433629</c:v>
                </c:pt>
                <c:pt idx="649">
                  <c:v>0.001215995</c:v>
                </c:pt>
                <c:pt idx="650">
                  <c:v>3.487167E-5</c:v>
                </c:pt>
                <c:pt idx="651">
                  <c:v>0.0</c:v>
                </c:pt>
                <c:pt idx="652">
                  <c:v>0.0</c:v>
                </c:pt>
                <c:pt idx="653">
                  <c:v>0.001465073</c:v>
                </c:pt>
                <c:pt idx="654">
                  <c:v>0.001247364</c:v>
                </c:pt>
                <c:pt idx="655">
                  <c:v>0.000373088</c:v>
                </c:pt>
                <c:pt idx="656">
                  <c:v>0.000160999</c:v>
                </c:pt>
                <c:pt idx="657">
                  <c:v>0.0003068179</c:v>
                </c:pt>
                <c:pt idx="658">
                  <c:v>0.001211373</c:v>
                </c:pt>
                <c:pt idx="659">
                  <c:v>-32767.0</c:v>
                </c:pt>
                <c:pt idx="660">
                  <c:v>0.0005217459</c:v>
                </c:pt>
                <c:pt idx="661">
                  <c:v>0.002708657</c:v>
                </c:pt>
                <c:pt idx="662">
                  <c:v>0.0</c:v>
                </c:pt>
                <c:pt idx="663">
                  <c:v>7.05242100000001E-5</c:v>
                </c:pt>
                <c:pt idx="664">
                  <c:v>0.002453181</c:v>
                </c:pt>
                <c:pt idx="665">
                  <c:v>0.0006429955</c:v>
                </c:pt>
                <c:pt idx="666">
                  <c:v>0.0007232893</c:v>
                </c:pt>
                <c:pt idx="667">
                  <c:v>-32767.0</c:v>
                </c:pt>
                <c:pt idx="668">
                  <c:v>9.51742300000001E-5</c:v>
                </c:pt>
                <c:pt idx="669">
                  <c:v>0.001887415</c:v>
                </c:pt>
                <c:pt idx="670">
                  <c:v>9.50076500000001E-5</c:v>
                </c:pt>
                <c:pt idx="671">
                  <c:v>0.002411434</c:v>
                </c:pt>
                <c:pt idx="672">
                  <c:v>0.00181119</c:v>
                </c:pt>
                <c:pt idx="673">
                  <c:v>0.002096994</c:v>
                </c:pt>
                <c:pt idx="674">
                  <c:v>0.001060941</c:v>
                </c:pt>
                <c:pt idx="675">
                  <c:v>0.002900139</c:v>
                </c:pt>
                <c:pt idx="676">
                  <c:v>0.001059222</c:v>
                </c:pt>
                <c:pt idx="677">
                  <c:v>3.441056E-5</c:v>
                </c:pt>
                <c:pt idx="678">
                  <c:v>0.001306979</c:v>
                </c:pt>
                <c:pt idx="679">
                  <c:v>0.001198585</c:v>
                </c:pt>
                <c:pt idx="680">
                  <c:v>0.001197895</c:v>
                </c:pt>
                <c:pt idx="681">
                  <c:v>0.00166964</c:v>
                </c:pt>
                <c:pt idx="682">
                  <c:v>0.000317666</c:v>
                </c:pt>
                <c:pt idx="683">
                  <c:v>-32767.0</c:v>
                </c:pt>
                <c:pt idx="684">
                  <c:v>0.001054717</c:v>
                </c:pt>
                <c:pt idx="685">
                  <c:v>0.0009259413</c:v>
                </c:pt>
                <c:pt idx="686">
                  <c:v>0.002119733</c:v>
                </c:pt>
                <c:pt idx="687">
                  <c:v>0.003462083</c:v>
                </c:pt>
                <c:pt idx="688">
                  <c:v>0.0002473159</c:v>
                </c:pt>
                <c:pt idx="689">
                  <c:v>0.001730723</c:v>
                </c:pt>
                <c:pt idx="690">
                  <c:v>0.0001831761</c:v>
                </c:pt>
                <c:pt idx="691">
                  <c:v>0.001191067</c:v>
                </c:pt>
                <c:pt idx="692">
                  <c:v>0.00114473</c:v>
                </c:pt>
                <c:pt idx="693">
                  <c:v>0.0</c:v>
                </c:pt>
                <c:pt idx="694">
                  <c:v>0.001232639</c:v>
                </c:pt>
                <c:pt idx="695">
                  <c:v>0.0</c:v>
                </c:pt>
                <c:pt idx="696">
                  <c:v>3.409011E-5</c:v>
                </c:pt>
                <c:pt idx="697">
                  <c:v>0.0</c:v>
                </c:pt>
                <c:pt idx="698">
                  <c:v>0.002377935</c:v>
                </c:pt>
                <c:pt idx="699">
                  <c:v>-32767.0</c:v>
                </c:pt>
                <c:pt idx="700">
                  <c:v>0.0</c:v>
                </c:pt>
                <c:pt idx="701">
                  <c:v>0.003564091</c:v>
                </c:pt>
                <c:pt idx="702">
                  <c:v>0.002855826</c:v>
                </c:pt>
                <c:pt idx="703">
                  <c:v>0.000535575</c:v>
                </c:pt>
                <c:pt idx="704">
                  <c:v>6.914992E-5</c:v>
                </c:pt>
                <c:pt idx="705">
                  <c:v>0.0004441414</c:v>
                </c:pt>
                <c:pt idx="706">
                  <c:v>0.002255726</c:v>
                </c:pt>
                <c:pt idx="707">
                  <c:v>0.000299997</c:v>
                </c:pt>
                <c:pt idx="708">
                  <c:v>-32767.0</c:v>
                </c:pt>
                <c:pt idx="709">
                  <c:v>0.001642057</c:v>
                </c:pt>
                <c:pt idx="710">
                  <c:v>0.001104693</c:v>
                </c:pt>
                <c:pt idx="711">
                  <c:v>0.0001572929</c:v>
                </c:pt>
                <c:pt idx="712">
                  <c:v>0.003577712</c:v>
                </c:pt>
                <c:pt idx="713">
                  <c:v>0.002739464</c:v>
                </c:pt>
                <c:pt idx="714">
                  <c:v>3.397011E-5</c:v>
                </c:pt>
                <c:pt idx="715">
                  <c:v>0.0005095627</c:v>
                </c:pt>
                <c:pt idx="716">
                  <c:v>0.002366647</c:v>
                </c:pt>
                <c:pt idx="717">
                  <c:v>0.0001375788</c:v>
                </c:pt>
                <c:pt idx="718">
                  <c:v>0.001612777</c:v>
                </c:pt>
                <c:pt idx="719">
                  <c:v>0.000298988</c:v>
                </c:pt>
                <c:pt idx="720">
                  <c:v>0.0004545143</c:v>
                </c:pt>
                <c:pt idx="721">
                  <c:v>0.001413095</c:v>
                </c:pt>
                <c:pt idx="722">
                  <c:v>0.003962368</c:v>
                </c:pt>
                <c:pt idx="723">
                  <c:v>0.0004898979</c:v>
                </c:pt>
                <c:pt idx="724">
                  <c:v>0.002606821</c:v>
                </c:pt>
                <c:pt idx="725">
                  <c:v>0.0</c:v>
                </c:pt>
                <c:pt idx="726">
                  <c:v>0.0</c:v>
                </c:pt>
                <c:pt idx="727">
                  <c:v>0.0003372009</c:v>
                </c:pt>
                <c:pt idx="728">
                  <c:v>0.001539569</c:v>
                </c:pt>
                <c:pt idx="729">
                  <c:v>0.0001214014</c:v>
                </c:pt>
                <c:pt idx="730">
                  <c:v>0.0001961789</c:v>
                </c:pt>
                <c:pt idx="731">
                  <c:v>4.891658E-5</c:v>
                </c:pt>
                <c:pt idx="732">
                  <c:v>0.0</c:v>
                </c:pt>
                <c:pt idx="733">
                  <c:v>0.0009276936</c:v>
                </c:pt>
                <c:pt idx="734">
                  <c:v>0.002212086</c:v>
                </c:pt>
                <c:pt idx="735">
                  <c:v>0.00122177</c:v>
                </c:pt>
                <c:pt idx="736">
                  <c:v>0.0006207199</c:v>
                </c:pt>
                <c:pt idx="737">
                  <c:v>0.002401917</c:v>
                </c:pt>
                <c:pt idx="738">
                  <c:v>0.002232776</c:v>
                </c:pt>
                <c:pt idx="739">
                  <c:v>0.0002425101</c:v>
                </c:pt>
                <c:pt idx="740">
                  <c:v>-32767.0</c:v>
                </c:pt>
                <c:pt idx="741">
                  <c:v>0.00236019</c:v>
                </c:pt>
                <c:pt idx="742">
                  <c:v>0.0</c:v>
                </c:pt>
                <c:pt idx="743">
                  <c:v>0.001474202</c:v>
                </c:pt>
                <c:pt idx="744">
                  <c:v>0.002357511</c:v>
                </c:pt>
                <c:pt idx="745">
                  <c:v>0.0</c:v>
                </c:pt>
                <c:pt idx="746">
                  <c:v>0.003808065</c:v>
                </c:pt>
                <c:pt idx="747">
                  <c:v>0.00307387</c:v>
                </c:pt>
                <c:pt idx="748">
                  <c:v>-32767.0</c:v>
                </c:pt>
                <c:pt idx="749">
                  <c:v>0.001786605</c:v>
                </c:pt>
                <c:pt idx="750">
                  <c:v>0.002812735</c:v>
                </c:pt>
                <c:pt idx="751">
                  <c:v>0.004671354</c:v>
                </c:pt>
                <c:pt idx="752">
                  <c:v>0.003160295</c:v>
                </c:pt>
                <c:pt idx="753">
                  <c:v>0.002542585</c:v>
                </c:pt>
                <c:pt idx="754">
                  <c:v>0.0001608185</c:v>
                </c:pt>
                <c:pt idx="755">
                  <c:v>0.004806694</c:v>
                </c:pt>
                <c:pt idx="756">
                  <c:v>-32767.0</c:v>
                </c:pt>
                <c:pt idx="757">
                  <c:v>0.005258662</c:v>
                </c:pt>
                <c:pt idx="758">
                  <c:v>0.005090612</c:v>
                </c:pt>
                <c:pt idx="759">
                  <c:v>0.001696664</c:v>
                </c:pt>
                <c:pt idx="760">
                  <c:v>0.003881651</c:v>
                </c:pt>
                <c:pt idx="761">
                  <c:v>0.001860392</c:v>
                </c:pt>
                <c:pt idx="762">
                  <c:v>0.002932619</c:v>
                </c:pt>
                <c:pt idx="763">
                  <c:v>0.004694366</c:v>
                </c:pt>
                <c:pt idx="764">
                  <c:v>0.001369276</c:v>
                </c:pt>
                <c:pt idx="765">
                  <c:v>0.001173909</c:v>
                </c:pt>
                <c:pt idx="766">
                  <c:v>0.00406311</c:v>
                </c:pt>
                <c:pt idx="767">
                  <c:v>0.004719269</c:v>
                </c:pt>
                <c:pt idx="768">
                  <c:v>0.001265671</c:v>
                </c:pt>
                <c:pt idx="769">
                  <c:v>0.004175963</c:v>
                </c:pt>
                <c:pt idx="770">
                  <c:v>0.000168948</c:v>
                </c:pt>
                <c:pt idx="771">
                  <c:v>0.007226625</c:v>
                </c:pt>
                <c:pt idx="772">
                  <c:v>0.001302259</c:v>
                </c:pt>
                <c:pt idx="773">
                  <c:v>0.002806646</c:v>
                </c:pt>
                <c:pt idx="774">
                  <c:v>0.004612807</c:v>
                </c:pt>
                <c:pt idx="775">
                  <c:v>0.001543849</c:v>
                </c:pt>
                <c:pt idx="776">
                  <c:v>0.001320137</c:v>
                </c:pt>
                <c:pt idx="777">
                  <c:v>0.003072854</c:v>
                </c:pt>
                <c:pt idx="778">
                  <c:v>0.005802618</c:v>
                </c:pt>
                <c:pt idx="779">
                  <c:v>0.006070179</c:v>
                </c:pt>
                <c:pt idx="780">
                  <c:v>-32767.0</c:v>
                </c:pt>
                <c:pt idx="781">
                  <c:v>0.003209044</c:v>
                </c:pt>
                <c:pt idx="782">
                  <c:v>0.001306192</c:v>
                </c:pt>
                <c:pt idx="783">
                  <c:v>0.00311722</c:v>
                </c:pt>
                <c:pt idx="784">
                  <c:v>0.002536488</c:v>
                </c:pt>
                <c:pt idx="785">
                  <c:v>0.003137717</c:v>
                </c:pt>
                <c:pt idx="786">
                  <c:v>0.005505349</c:v>
                </c:pt>
                <c:pt idx="787">
                  <c:v>0.003041848</c:v>
                </c:pt>
                <c:pt idx="788">
                  <c:v>-32767.0</c:v>
                </c:pt>
                <c:pt idx="789">
                  <c:v>0.005313288</c:v>
                </c:pt>
                <c:pt idx="790">
                  <c:v>0.001275263</c:v>
                </c:pt>
                <c:pt idx="791">
                  <c:v>0.002262405</c:v>
                </c:pt>
                <c:pt idx="792">
                  <c:v>0.002244092</c:v>
                </c:pt>
                <c:pt idx="793">
                  <c:v>0.002590952</c:v>
                </c:pt>
                <c:pt idx="794">
                  <c:v>0.001549394</c:v>
                </c:pt>
                <c:pt idx="795">
                  <c:v>6.610352E-6</c:v>
                </c:pt>
                <c:pt idx="796">
                  <c:v>0.004770408</c:v>
                </c:pt>
                <c:pt idx="797">
                  <c:v>0.003786441</c:v>
                </c:pt>
                <c:pt idx="798">
                  <c:v>0.0009197927</c:v>
                </c:pt>
                <c:pt idx="799">
                  <c:v>0.001458255</c:v>
                </c:pt>
                <c:pt idx="800">
                  <c:v>0.00273174</c:v>
                </c:pt>
                <c:pt idx="801">
                  <c:v>0.002544447</c:v>
                </c:pt>
                <c:pt idx="802">
                  <c:v>0.0</c:v>
                </c:pt>
                <c:pt idx="803">
                  <c:v>0.002604889</c:v>
                </c:pt>
                <c:pt idx="804">
                  <c:v>0.002500403</c:v>
                </c:pt>
                <c:pt idx="805">
                  <c:v>0.005026041</c:v>
                </c:pt>
                <c:pt idx="806">
                  <c:v>0.001970131</c:v>
                </c:pt>
                <c:pt idx="807">
                  <c:v>0.001830089</c:v>
                </c:pt>
                <c:pt idx="808">
                  <c:v>0.002360675</c:v>
                </c:pt>
                <c:pt idx="809">
                  <c:v>0.00983789</c:v>
                </c:pt>
                <c:pt idx="810">
                  <c:v>0.00101391</c:v>
                </c:pt>
                <c:pt idx="811">
                  <c:v>0.0</c:v>
                </c:pt>
                <c:pt idx="812">
                  <c:v>0.0</c:v>
                </c:pt>
                <c:pt idx="813">
                  <c:v>-32767.0</c:v>
                </c:pt>
                <c:pt idx="814">
                  <c:v>0.004262464</c:v>
                </c:pt>
                <c:pt idx="815">
                  <c:v>0.00171208</c:v>
                </c:pt>
                <c:pt idx="816">
                  <c:v>0.003823107</c:v>
                </c:pt>
                <c:pt idx="817">
                  <c:v>0.001866607</c:v>
                </c:pt>
                <c:pt idx="818">
                  <c:v>0.001080143</c:v>
                </c:pt>
                <c:pt idx="819">
                  <c:v>0.001624925</c:v>
                </c:pt>
                <c:pt idx="820">
                  <c:v>0.0</c:v>
                </c:pt>
                <c:pt idx="821">
                  <c:v>0.001707808</c:v>
                </c:pt>
                <c:pt idx="822">
                  <c:v>0.002409341</c:v>
                </c:pt>
                <c:pt idx="823">
                  <c:v>0.0</c:v>
                </c:pt>
                <c:pt idx="824">
                  <c:v>0.005480987</c:v>
                </c:pt>
                <c:pt idx="825">
                  <c:v>0.003760557</c:v>
                </c:pt>
                <c:pt idx="826">
                  <c:v>0.00119766</c:v>
                </c:pt>
                <c:pt idx="827">
                  <c:v>0.002122059</c:v>
                </c:pt>
                <c:pt idx="828">
                  <c:v>0.001194198</c:v>
                </c:pt>
                <c:pt idx="829">
                  <c:v>0.00499896</c:v>
                </c:pt>
                <c:pt idx="830">
                  <c:v>0.001240249</c:v>
                </c:pt>
                <c:pt idx="831">
                  <c:v>0.001298011</c:v>
                </c:pt>
                <c:pt idx="832">
                  <c:v>0.001375934</c:v>
                </c:pt>
                <c:pt idx="833">
                  <c:v>0.001700263</c:v>
                </c:pt>
                <c:pt idx="834">
                  <c:v>0.001037745</c:v>
                </c:pt>
                <c:pt idx="835">
                  <c:v>0.002371385</c:v>
                </c:pt>
                <c:pt idx="836">
                  <c:v>0.002248385</c:v>
                </c:pt>
                <c:pt idx="837">
                  <c:v>0.00025067</c:v>
                </c:pt>
                <c:pt idx="838">
                  <c:v>0.002033622</c:v>
                </c:pt>
                <c:pt idx="839">
                  <c:v>0.0002694784</c:v>
                </c:pt>
                <c:pt idx="840">
                  <c:v>0.002618678</c:v>
                </c:pt>
                <c:pt idx="841">
                  <c:v>0.0005165721</c:v>
                </c:pt>
                <c:pt idx="842">
                  <c:v>0.001177488</c:v>
                </c:pt>
                <c:pt idx="843">
                  <c:v>0.0005063792</c:v>
                </c:pt>
                <c:pt idx="844">
                  <c:v>0.001175241</c:v>
                </c:pt>
                <c:pt idx="845">
                  <c:v>0.002346392</c:v>
                </c:pt>
                <c:pt idx="846">
                  <c:v>0.002709759</c:v>
                </c:pt>
                <c:pt idx="847">
                  <c:v>0.004098392</c:v>
                </c:pt>
                <c:pt idx="848">
                  <c:v>0.0</c:v>
                </c:pt>
                <c:pt idx="849">
                  <c:v>0.0001949495</c:v>
                </c:pt>
                <c:pt idx="850">
                  <c:v>0.00232833</c:v>
                </c:pt>
                <c:pt idx="851">
                  <c:v>0.003350455</c:v>
                </c:pt>
                <c:pt idx="852">
                  <c:v>0.002321899</c:v>
                </c:pt>
                <c:pt idx="853">
                  <c:v>-32767.0</c:v>
                </c:pt>
                <c:pt idx="854">
                  <c:v>0.00102207</c:v>
                </c:pt>
                <c:pt idx="855">
                  <c:v>0.001429765</c:v>
                </c:pt>
                <c:pt idx="856">
                  <c:v>0.002174008</c:v>
                </c:pt>
                <c:pt idx="857">
                  <c:v>0.0</c:v>
                </c:pt>
                <c:pt idx="858">
                  <c:v>0.001152552</c:v>
                </c:pt>
                <c:pt idx="859">
                  <c:v>0.003613304</c:v>
                </c:pt>
                <c:pt idx="860">
                  <c:v>0.006895332</c:v>
                </c:pt>
                <c:pt idx="861">
                  <c:v>0.003803754</c:v>
                </c:pt>
                <c:pt idx="862">
                  <c:v>0.0007895947</c:v>
                </c:pt>
                <c:pt idx="863">
                  <c:v>0.0025474</c:v>
                </c:pt>
                <c:pt idx="864">
                  <c:v>0.005260419</c:v>
                </c:pt>
                <c:pt idx="865">
                  <c:v>0.00513065</c:v>
                </c:pt>
                <c:pt idx="866">
                  <c:v>0.003273005</c:v>
                </c:pt>
                <c:pt idx="867">
                  <c:v>0.002458559</c:v>
                </c:pt>
                <c:pt idx="868">
                  <c:v>0.006800258</c:v>
                </c:pt>
                <c:pt idx="869">
                  <c:v>0.002672765</c:v>
                </c:pt>
                <c:pt idx="870">
                  <c:v>8.93952300000001E-5</c:v>
                </c:pt>
                <c:pt idx="871">
                  <c:v>3.254227E-5</c:v>
                </c:pt>
                <c:pt idx="872">
                  <c:v>0.0</c:v>
                </c:pt>
                <c:pt idx="873">
                  <c:v>0.001544618</c:v>
                </c:pt>
                <c:pt idx="874">
                  <c:v>0.00113119</c:v>
                </c:pt>
                <c:pt idx="875">
                  <c:v>0.001495922</c:v>
                </c:pt>
                <c:pt idx="876">
                  <c:v>0.003503563</c:v>
                </c:pt>
                <c:pt idx="877">
                  <c:v>0.0002854951</c:v>
                </c:pt>
                <c:pt idx="878">
                  <c:v>0.0009939373</c:v>
                </c:pt>
                <c:pt idx="879">
                  <c:v>0.002233021</c:v>
                </c:pt>
                <c:pt idx="880">
                  <c:v>0.003386905</c:v>
                </c:pt>
                <c:pt idx="881">
                  <c:v>0.00323154</c:v>
                </c:pt>
                <c:pt idx="882">
                  <c:v>8.81770000000001E-5</c:v>
                </c:pt>
                <c:pt idx="883">
                  <c:v>0.003338607</c:v>
                </c:pt>
                <c:pt idx="884">
                  <c:v>0.001554231</c:v>
                </c:pt>
                <c:pt idx="885">
                  <c:v>0.0009875358</c:v>
                </c:pt>
                <c:pt idx="886">
                  <c:v>-32767.0</c:v>
                </c:pt>
                <c:pt idx="887">
                  <c:v>0.0009652641</c:v>
                </c:pt>
                <c:pt idx="888">
                  <c:v>0.0005579573</c:v>
                </c:pt>
                <c:pt idx="889">
                  <c:v>0.003370667</c:v>
                </c:pt>
                <c:pt idx="890">
                  <c:v>0.001190425</c:v>
                </c:pt>
                <c:pt idx="891">
                  <c:v>0.002119832</c:v>
                </c:pt>
                <c:pt idx="892">
                  <c:v>1.456994E-5</c:v>
                </c:pt>
                <c:pt idx="893">
                  <c:v>0.0</c:v>
                </c:pt>
                <c:pt idx="894">
                  <c:v>-32767.0</c:v>
                </c:pt>
                <c:pt idx="895">
                  <c:v>0.0</c:v>
                </c:pt>
                <c:pt idx="896">
                  <c:v>0.001127574</c:v>
                </c:pt>
                <c:pt idx="897">
                  <c:v>0.001128171</c:v>
                </c:pt>
                <c:pt idx="898">
                  <c:v>0.0003449016</c:v>
                </c:pt>
                <c:pt idx="899">
                  <c:v>0.0</c:v>
                </c:pt>
                <c:pt idx="900">
                  <c:v>0.002879694</c:v>
                </c:pt>
                <c:pt idx="901">
                  <c:v>0.002742692</c:v>
                </c:pt>
                <c:pt idx="902">
                  <c:v>0.0009970263</c:v>
                </c:pt>
                <c:pt idx="903">
                  <c:v>0.001568468</c:v>
                </c:pt>
                <c:pt idx="904">
                  <c:v>0.001769778</c:v>
                </c:pt>
                <c:pt idx="905">
                  <c:v>0.0004454125</c:v>
                </c:pt>
                <c:pt idx="906">
                  <c:v>0.002900591</c:v>
                </c:pt>
                <c:pt idx="907">
                  <c:v>0.004975762</c:v>
                </c:pt>
                <c:pt idx="908">
                  <c:v>0.002023377</c:v>
                </c:pt>
                <c:pt idx="909">
                  <c:v>0.0009773672</c:v>
                </c:pt>
                <c:pt idx="910">
                  <c:v>0.001135689</c:v>
                </c:pt>
                <c:pt idx="911">
                  <c:v>0.0004181335</c:v>
                </c:pt>
                <c:pt idx="912">
                  <c:v>0.0</c:v>
                </c:pt>
                <c:pt idx="913">
                  <c:v>0.0004143904</c:v>
                </c:pt>
                <c:pt idx="914">
                  <c:v>0.001074568</c:v>
                </c:pt>
                <c:pt idx="915">
                  <c:v>0.001136123</c:v>
                </c:pt>
                <c:pt idx="916">
                  <c:v>0.0004639734</c:v>
                </c:pt>
                <c:pt idx="917">
                  <c:v>0.003869382</c:v>
                </c:pt>
                <c:pt idx="918">
                  <c:v>0.002270925</c:v>
                </c:pt>
                <c:pt idx="919">
                  <c:v>0.001710778</c:v>
                </c:pt>
                <c:pt idx="920">
                  <c:v>0.003139828</c:v>
                </c:pt>
                <c:pt idx="921">
                  <c:v>0.0008849464</c:v>
                </c:pt>
                <c:pt idx="922">
                  <c:v>0.001276498</c:v>
                </c:pt>
                <c:pt idx="923">
                  <c:v>0.0001181415</c:v>
                </c:pt>
                <c:pt idx="924">
                  <c:v>0.004472479</c:v>
                </c:pt>
                <c:pt idx="925">
                  <c:v>0.006869826</c:v>
                </c:pt>
                <c:pt idx="926">
                  <c:v>0.00382484</c:v>
                </c:pt>
                <c:pt idx="927">
                  <c:v>0.002854038</c:v>
                </c:pt>
                <c:pt idx="928">
                  <c:v>0.002685317</c:v>
                </c:pt>
                <c:pt idx="929">
                  <c:v>0.005676525</c:v>
                </c:pt>
                <c:pt idx="930">
                  <c:v>0.00723506</c:v>
                </c:pt>
                <c:pt idx="931">
                  <c:v>0.004052102</c:v>
                </c:pt>
                <c:pt idx="932">
                  <c:v>0.003149036</c:v>
                </c:pt>
                <c:pt idx="933">
                  <c:v>0.008651298</c:v>
                </c:pt>
                <c:pt idx="934">
                  <c:v>0.005072493</c:v>
                </c:pt>
                <c:pt idx="935">
                  <c:v>0.004547365</c:v>
                </c:pt>
                <c:pt idx="936">
                  <c:v>0.002559355</c:v>
                </c:pt>
                <c:pt idx="937">
                  <c:v>0.002254141</c:v>
                </c:pt>
                <c:pt idx="938">
                  <c:v>0.002103369</c:v>
                </c:pt>
                <c:pt idx="939">
                  <c:v>0.002734238</c:v>
                </c:pt>
                <c:pt idx="940">
                  <c:v>0.003307537</c:v>
                </c:pt>
                <c:pt idx="941">
                  <c:v>0.004672086</c:v>
                </c:pt>
                <c:pt idx="942">
                  <c:v>0.002150045</c:v>
                </c:pt>
                <c:pt idx="943">
                  <c:v>0.001124803</c:v>
                </c:pt>
                <c:pt idx="944">
                  <c:v>0.005082306</c:v>
                </c:pt>
                <c:pt idx="945">
                  <c:v>0.002361287</c:v>
                </c:pt>
                <c:pt idx="946">
                  <c:v>0.005441619</c:v>
                </c:pt>
                <c:pt idx="947">
                  <c:v>0.002252114</c:v>
                </c:pt>
                <c:pt idx="948">
                  <c:v>0.002718737</c:v>
                </c:pt>
                <c:pt idx="949">
                  <c:v>0.002406565</c:v>
                </c:pt>
                <c:pt idx="950">
                  <c:v>0.004135661</c:v>
                </c:pt>
                <c:pt idx="951">
                  <c:v>0.0002310647</c:v>
                </c:pt>
                <c:pt idx="952">
                  <c:v>0.002053129</c:v>
                </c:pt>
                <c:pt idx="953">
                  <c:v>0.003124035</c:v>
                </c:pt>
                <c:pt idx="954">
                  <c:v>0.0011206</c:v>
                </c:pt>
                <c:pt idx="955">
                  <c:v>0.001112054</c:v>
                </c:pt>
                <c:pt idx="956">
                  <c:v>0.0</c:v>
                </c:pt>
                <c:pt idx="957">
                  <c:v>0.0001230194</c:v>
                </c:pt>
                <c:pt idx="958">
                  <c:v>0.0</c:v>
                </c:pt>
                <c:pt idx="959">
                  <c:v>0.0</c:v>
                </c:pt>
                <c:pt idx="960">
                  <c:v>0.0</c:v>
                </c:pt>
                <c:pt idx="961">
                  <c:v>8.064561E-6</c:v>
                </c:pt>
                <c:pt idx="962">
                  <c:v>0.002750281</c:v>
                </c:pt>
                <c:pt idx="963">
                  <c:v>0.003062573</c:v>
                </c:pt>
                <c:pt idx="964">
                  <c:v>0.00402664</c:v>
                </c:pt>
                <c:pt idx="965">
                  <c:v>0.008367823</c:v>
                </c:pt>
                <c:pt idx="966">
                  <c:v>-32767.0</c:v>
                </c:pt>
                <c:pt idx="967">
                  <c:v>0.002065323</c:v>
                </c:pt>
                <c:pt idx="968">
                  <c:v>0.002303461</c:v>
                </c:pt>
                <c:pt idx="969">
                  <c:v>0.004361291</c:v>
                </c:pt>
                <c:pt idx="970">
                  <c:v>0.002865155</c:v>
                </c:pt>
                <c:pt idx="971">
                  <c:v>0.004540299</c:v>
                </c:pt>
                <c:pt idx="972">
                  <c:v>0.001506275</c:v>
                </c:pt>
                <c:pt idx="973">
                  <c:v>0.008358531</c:v>
                </c:pt>
                <c:pt idx="974">
                  <c:v>0.01399091</c:v>
                </c:pt>
                <c:pt idx="975">
                  <c:v>0.01639386</c:v>
                </c:pt>
                <c:pt idx="976">
                  <c:v>0.02411082</c:v>
                </c:pt>
                <c:pt idx="977">
                  <c:v>0.01748376</c:v>
                </c:pt>
                <c:pt idx="978">
                  <c:v>0.02264614</c:v>
                </c:pt>
                <c:pt idx="979">
                  <c:v>0.02452644</c:v>
                </c:pt>
                <c:pt idx="980">
                  <c:v>0.02430736</c:v>
                </c:pt>
                <c:pt idx="981">
                  <c:v>0.01797714</c:v>
                </c:pt>
                <c:pt idx="982">
                  <c:v>0.01758544</c:v>
                </c:pt>
                <c:pt idx="983">
                  <c:v>0.01328593</c:v>
                </c:pt>
                <c:pt idx="984">
                  <c:v>0.01562338</c:v>
                </c:pt>
                <c:pt idx="985">
                  <c:v>0.02486933</c:v>
                </c:pt>
                <c:pt idx="986">
                  <c:v>0.01522195</c:v>
                </c:pt>
                <c:pt idx="987">
                  <c:v>0.01751301</c:v>
                </c:pt>
                <c:pt idx="988">
                  <c:v>0.01630203</c:v>
                </c:pt>
                <c:pt idx="989">
                  <c:v>0.01837932</c:v>
                </c:pt>
                <c:pt idx="990">
                  <c:v>0.0149469</c:v>
                </c:pt>
                <c:pt idx="991">
                  <c:v>-32767.0</c:v>
                </c:pt>
                <c:pt idx="992">
                  <c:v>0.0231164</c:v>
                </c:pt>
                <c:pt idx="993">
                  <c:v>0.01796652</c:v>
                </c:pt>
                <c:pt idx="994">
                  <c:v>0.01236855</c:v>
                </c:pt>
                <c:pt idx="995">
                  <c:v>0.008192138</c:v>
                </c:pt>
                <c:pt idx="996">
                  <c:v>0.01001175</c:v>
                </c:pt>
                <c:pt idx="997">
                  <c:v>0.007343262</c:v>
                </c:pt>
                <c:pt idx="998">
                  <c:v>0.006285725</c:v>
                </c:pt>
                <c:pt idx="999">
                  <c:v>0.01186756</c:v>
                </c:pt>
                <c:pt idx="1000">
                  <c:v>0.008383918</c:v>
                </c:pt>
                <c:pt idx="1001">
                  <c:v>0.008010554</c:v>
                </c:pt>
                <c:pt idx="1002">
                  <c:v>0.008698479</c:v>
                </c:pt>
                <c:pt idx="1003">
                  <c:v>0.007711798</c:v>
                </c:pt>
                <c:pt idx="1004">
                  <c:v>0.004837559</c:v>
                </c:pt>
                <c:pt idx="1005">
                  <c:v>0.01044387</c:v>
                </c:pt>
                <c:pt idx="1006">
                  <c:v>0.01151746</c:v>
                </c:pt>
                <c:pt idx="1007">
                  <c:v>0.01691904</c:v>
                </c:pt>
                <c:pt idx="1008">
                  <c:v>0.01965358</c:v>
                </c:pt>
                <c:pt idx="1009">
                  <c:v>0.01439894</c:v>
                </c:pt>
                <c:pt idx="1010">
                  <c:v>0.01865534</c:v>
                </c:pt>
                <c:pt idx="1011">
                  <c:v>0.01779084</c:v>
                </c:pt>
                <c:pt idx="1012">
                  <c:v>0.01288026</c:v>
                </c:pt>
                <c:pt idx="1013">
                  <c:v>0.01630148</c:v>
                </c:pt>
                <c:pt idx="1014">
                  <c:v>0.01033105</c:v>
                </c:pt>
                <c:pt idx="1015">
                  <c:v>0.01166925</c:v>
                </c:pt>
                <c:pt idx="1016">
                  <c:v>0.02047409</c:v>
                </c:pt>
                <c:pt idx="1017">
                  <c:v>0.01993495</c:v>
                </c:pt>
                <c:pt idx="1018">
                  <c:v>0.01677059</c:v>
                </c:pt>
                <c:pt idx="1019">
                  <c:v>0.02643633</c:v>
                </c:pt>
                <c:pt idx="1020">
                  <c:v>0.02106904</c:v>
                </c:pt>
                <c:pt idx="1021">
                  <c:v>0.0197578</c:v>
                </c:pt>
                <c:pt idx="1022">
                  <c:v>0.01404027</c:v>
                </c:pt>
                <c:pt idx="1023">
                  <c:v>0.008870949</c:v>
                </c:pt>
                <c:pt idx="1024">
                  <c:v>0.007520989</c:v>
                </c:pt>
                <c:pt idx="1025">
                  <c:v>0.01498797</c:v>
                </c:pt>
                <c:pt idx="1026">
                  <c:v>0.01392459</c:v>
                </c:pt>
                <c:pt idx="1027">
                  <c:v>0.01969052</c:v>
                </c:pt>
                <c:pt idx="1028">
                  <c:v>0.01764232</c:v>
                </c:pt>
                <c:pt idx="1029">
                  <c:v>0.0179247</c:v>
                </c:pt>
                <c:pt idx="1030">
                  <c:v>0.01057161</c:v>
                </c:pt>
                <c:pt idx="1031">
                  <c:v>0.01185644</c:v>
                </c:pt>
                <c:pt idx="1032">
                  <c:v>0.02420969</c:v>
                </c:pt>
                <c:pt idx="1033">
                  <c:v>0.01517769</c:v>
                </c:pt>
                <c:pt idx="1034">
                  <c:v>0.03032977</c:v>
                </c:pt>
                <c:pt idx="1035">
                  <c:v>-32767.0</c:v>
                </c:pt>
                <c:pt idx="1036">
                  <c:v>0.01724718</c:v>
                </c:pt>
                <c:pt idx="1037">
                  <c:v>0.01152362</c:v>
                </c:pt>
                <c:pt idx="1038">
                  <c:v>0.004795897</c:v>
                </c:pt>
                <c:pt idx="1039">
                  <c:v>0.007728025</c:v>
                </c:pt>
                <c:pt idx="1040">
                  <c:v>0.00175029</c:v>
                </c:pt>
                <c:pt idx="1041">
                  <c:v>0.0</c:v>
                </c:pt>
                <c:pt idx="1042">
                  <c:v>0.0</c:v>
                </c:pt>
                <c:pt idx="1043">
                  <c:v>-32767.0</c:v>
                </c:pt>
                <c:pt idx="1044">
                  <c:v>0.0001414457</c:v>
                </c:pt>
                <c:pt idx="1045">
                  <c:v>0.0</c:v>
                </c:pt>
                <c:pt idx="1046">
                  <c:v>0.0</c:v>
                </c:pt>
                <c:pt idx="1047">
                  <c:v>0.0001779211</c:v>
                </c:pt>
                <c:pt idx="1048">
                  <c:v>0.0003985769</c:v>
                </c:pt>
                <c:pt idx="1049">
                  <c:v>0.0006840525</c:v>
                </c:pt>
                <c:pt idx="1050">
                  <c:v>0.0</c:v>
                </c:pt>
                <c:pt idx="1051">
                  <c:v>0.002785328</c:v>
                </c:pt>
                <c:pt idx="1052">
                  <c:v>0.0</c:v>
                </c:pt>
                <c:pt idx="1053">
                  <c:v>0.0</c:v>
                </c:pt>
                <c:pt idx="1054">
                  <c:v>0.0</c:v>
                </c:pt>
                <c:pt idx="1055">
                  <c:v>0.0006238266</c:v>
                </c:pt>
                <c:pt idx="1056">
                  <c:v>0.0</c:v>
                </c:pt>
                <c:pt idx="1057">
                  <c:v>0.0</c:v>
                </c:pt>
                <c:pt idx="1058">
                  <c:v>0.0</c:v>
                </c:pt>
                <c:pt idx="1059">
                  <c:v>0.0</c:v>
                </c:pt>
                <c:pt idx="1060">
                  <c:v>0.0</c:v>
                </c:pt>
                <c:pt idx="1061">
                  <c:v>0.0</c:v>
                </c:pt>
                <c:pt idx="1062">
                  <c:v>0.0</c:v>
                </c:pt>
                <c:pt idx="1063">
                  <c:v>0.0</c:v>
                </c:pt>
                <c:pt idx="1064">
                  <c:v>0.0</c:v>
                </c:pt>
                <c:pt idx="1065">
                  <c:v>0.0</c:v>
                </c:pt>
                <c:pt idx="1066">
                  <c:v>0.0</c:v>
                </c:pt>
                <c:pt idx="1067">
                  <c:v>-32767.0</c:v>
                </c:pt>
                <c:pt idx="1068">
                  <c:v>4.425488E-5</c:v>
                </c:pt>
                <c:pt idx="1069">
                  <c:v>0.0</c:v>
                </c:pt>
                <c:pt idx="1070">
                  <c:v>0.0</c:v>
                </c:pt>
                <c:pt idx="1071">
                  <c:v>0.0</c:v>
                </c:pt>
                <c:pt idx="1072">
                  <c:v>0.001057653</c:v>
                </c:pt>
                <c:pt idx="1073">
                  <c:v>0.0</c:v>
                </c:pt>
                <c:pt idx="1074">
                  <c:v>0.0</c:v>
                </c:pt>
                <c:pt idx="1075">
                  <c:v>2.20543E-5</c:v>
                </c:pt>
                <c:pt idx="1076">
                  <c:v>0.0</c:v>
                </c:pt>
                <c:pt idx="1077">
                  <c:v>0.001054684</c:v>
                </c:pt>
                <c:pt idx="1078">
                  <c:v>0.0</c:v>
                </c:pt>
                <c:pt idx="1079">
                  <c:v>0.0</c:v>
                </c:pt>
                <c:pt idx="1080">
                  <c:v>1.364492E-5</c:v>
                </c:pt>
                <c:pt idx="1081">
                  <c:v>0.0001765784</c:v>
                </c:pt>
                <c:pt idx="1082">
                  <c:v>0.0</c:v>
                </c:pt>
                <c:pt idx="1083">
                  <c:v>0.0</c:v>
                </c:pt>
                <c:pt idx="1084">
                  <c:v>0.0</c:v>
                </c:pt>
                <c:pt idx="1085">
                  <c:v>0.0</c:v>
                </c:pt>
                <c:pt idx="1086">
                  <c:v>0.0</c:v>
                </c:pt>
                <c:pt idx="1087">
                  <c:v>0.0</c:v>
                </c:pt>
                <c:pt idx="1088">
                  <c:v>0.0002678637</c:v>
                </c:pt>
                <c:pt idx="1089">
                  <c:v>0.0</c:v>
                </c:pt>
                <c:pt idx="1090">
                  <c:v>0.0</c:v>
                </c:pt>
                <c:pt idx="1091">
                  <c:v>0.0</c:v>
                </c:pt>
                <c:pt idx="1092">
                  <c:v>0.0</c:v>
                </c:pt>
                <c:pt idx="1093">
                  <c:v>0.0</c:v>
                </c:pt>
                <c:pt idx="1094">
                  <c:v>0.0007167016</c:v>
                </c:pt>
                <c:pt idx="1095">
                  <c:v>0.0</c:v>
                </c:pt>
                <c:pt idx="1096">
                  <c:v>0.0</c:v>
                </c:pt>
                <c:pt idx="1097">
                  <c:v>0.0</c:v>
                </c:pt>
                <c:pt idx="1098">
                  <c:v>0.0</c:v>
                </c:pt>
                <c:pt idx="1099">
                  <c:v>0.0</c:v>
                </c:pt>
                <c:pt idx="1100">
                  <c:v>-32767.0</c:v>
                </c:pt>
                <c:pt idx="1101">
                  <c:v>0.0</c:v>
                </c:pt>
                <c:pt idx="1102">
                  <c:v>0.0002684066</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0.001074798</c:v>
                </c:pt>
                <c:pt idx="1129">
                  <c:v>0.0</c:v>
                </c:pt>
                <c:pt idx="1130">
                  <c:v>0.0</c:v>
                </c:pt>
                <c:pt idx="1131">
                  <c:v>0.0006213185</c:v>
                </c:pt>
                <c:pt idx="1132">
                  <c:v>-32767.0</c:v>
                </c:pt>
                <c:pt idx="1133">
                  <c:v>0.002141488</c:v>
                </c:pt>
                <c:pt idx="1134">
                  <c:v>1.374234E-5</c:v>
                </c:pt>
                <c:pt idx="1135">
                  <c:v>0.0</c:v>
                </c:pt>
                <c:pt idx="1136">
                  <c:v>0.0</c:v>
                </c:pt>
                <c:pt idx="1137">
                  <c:v>0.0</c:v>
                </c:pt>
                <c:pt idx="1138">
                  <c:v>0.0</c:v>
                </c:pt>
                <c:pt idx="1139">
                  <c:v>0.0</c:v>
                </c:pt>
                <c:pt idx="1140">
                  <c:v>-32767.0</c:v>
                </c:pt>
                <c:pt idx="1141">
                  <c:v>0.0</c:v>
                </c:pt>
                <c:pt idx="1142">
                  <c:v>0.0</c:v>
                </c:pt>
                <c:pt idx="1143">
                  <c:v>0.0</c:v>
                </c:pt>
                <c:pt idx="1144">
                  <c:v>0.0</c:v>
                </c:pt>
                <c:pt idx="1145">
                  <c:v>0.0</c:v>
                </c:pt>
                <c:pt idx="1146">
                  <c:v>0.002088518</c:v>
                </c:pt>
                <c:pt idx="1147">
                  <c:v>0.001071331</c:v>
                </c:pt>
                <c:pt idx="1148">
                  <c:v>0.0</c:v>
                </c:pt>
                <c:pt idx="1149">
                  <c:v>0.001073051</c:v>
                </c:pt>
                <c:pt idx="1150">
                  <c:v>0.0</c:v>
                </c:pt>
                <c:pt idx="1151">
                  <c:v>0.0</c:v>
                </c:pt>
                <c:pt idx="1152">
                  <c:v>0.002129722</c:v>
                </c:pt>
                <c:pt idx="1153">
                  <c:v>0.001073345</c:v>
                </c:pt>
                <c:pt idx="1154">
                  <c:v>0.001117787</c:v>
                </c:pt>
                <c:pt idx="1155">
                  <c:v>0.0007249489</c:v>
                </c:pt>
                <c:pt idx="1156">
                  <c:v>0.00130872</c:v>
                </c:pt>
                <c:pt idx="1157">
                  <c:v>0.001071704</c:v>
                </c:pt>
                <c:pt idx="1158">
                  <c:v>0.0009453232</c:v>
                </c:pt>
                <c:pt idx="1159">
                  <c:v>0.002141575</c:v>
                </c:pt>
                <c:pt idx="1160">
                  <c:v>0.0009446242</c:v>
                </c:pt>
                <c:pt idx="1161">
                  <c:v>0.000221751</c:v>
                </c:pt>
                <c:pt idx="1162">
                  <c:v>0.0</c:v>
                </c:pt>
                <c:pt idx="1163">
                  <c:v>0.0001419003</c:v>
                </c:pt>
                <c:pt idx="1164">
                  <c:v>-32767.0</c:v>
                </c:pt>
                <c:pt idx="1165">
                  <c:v>0.001067846</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0.0009447674</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-32767.0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-32767.0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-32767.0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-32767.0</c:v>
                </c:pt>
                <c:pt idx="1376">
                  <c:v>0.0</c:v>
                </c:pt>
                <c:pt idx="1377">
                  <c:v>0.0</c:v>
                </c:pt>
                <c:pt idx="1378">
                  <c:v>0.0</c:v>
                </c:pt>
                <c:pt idx="1379">
                  <c:v>0.0</c:v>
                </c:pt>
                <c:pt idx="1380">
                  <c:v>0.0</c:v>
                </c:pt>
                <c:pt idx="1381">
                  <c:v>0.0</c:v>
                </c:pt>
                <c:pt idx="1382">
                  <c:v>0.0</c:v>
                </c:pt>
                <c:pt idx="1383">
                  <c:v>-32767.0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-32767.0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-32767.0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-32767.0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-32767.0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-32767.0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-32767.0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-32767.0</c:v>
                </c:pt>
                <c:pt idx="1788">
                  <c:v>0.0</c:v>
                </c:pt>
                <c:pt idx="1789">
                  <c:v>0.0</c:v>
                </c:pt>
                <c:pt idx="1790">
                  <c:v>0.0</c:v>
                </c:pt>
                <c:pt idx="1791">
                  <c:v>0.0</c:v>
                </c:pt>
                <c:pt idx="1792">
                  <c:v>0.0</c:v>
                </c:pt>
                <c:pt idx="1793">
                  <c:v>0.0</c:v>
                </c:pt>
                <c:pt idx="1794">
                  <c:v>0.0</c:v>
                </c:pt>
                <c:pt idx="1795">
                  <c:v>-32767.0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-32767.0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-32767.0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-32767.0</c:v>
                </c:pt>
                <c:pt idx="1966">
                  <c:v>0.0</c:v>
                </c:pt>
                <c:pt idx="1967">
                  <c:v>0.0</c:v>
                </c:pt>
                <c:pt idx="1968">
                  <c:v>0.0</c:v>
                </c:pt>
                <c:pt idx="1969">
                  <c:v>0.0</c:v>
                </c:pt>
                <c:pt idx="1970">
                  <c:v>0.0</c:v>
                </c:pt>
                <c:pt idx="1971">
                  <c:v>0.0</c:v>
                </c:pt>
                <c:pt idx="1972">
                  <c:v>0.0</c:v>
                </c:pt>
                <c:pt idx="1973">
                  <c:v>-32767.0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-32767.0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-32767.0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-32767.0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-32767.0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-32767.0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-32767.0</c:v>
                </c:pt>
                <c:pt idx="2221">
                  <c:v>0.0</c:v>
                </c:pt>
                <c:pt idx="2222">
                  <c:v>0.0</c:v>
                </c:pt>
                <c:pt idx="2223">
                  <c:v>0.0</c:v>
                </c:pt>
                <c:pt idx="2224">
                  <c:v>0.0</c:v>
                </c:pt>
                <c:pt idx="2225">
                  <c:v>0.0</c:v>
                </c:pt>
                <c:pt idx="2226">
                  <c:v>0.0</c:v>
                </c:pt>
                <c:pt idx="2227">
                  <c:v>0.0</c:v>
                </c:pt>
                <c:pt idx="2228">
                  <c:v>-32767.0</c:v>
                </c:pt>
                <c:pt idx="2229">
                  <c:v>0.0</c:v>
                </c:pt>
                <c:pt idx="2230">
                  <c:v>0.0</c:v>
                </c:pt>
                <c:pt idx="2231">
                  <c:v>0.0</c:v>
                </c:pt>
                <c:pt idx="2232">
                  <c:v>0.0</c:v>
                </c:pt>
                <c:pt idx="2233">
                  <c:v>0.0</c:v>
                </c:pt>
                <c:pt idx="2234">
                  <c:v>0.0</c:v>
                </c:pt>
                <c:pt idx="2235">
                  <c:v>0.0</c:v>
                </c:pt>
                <c:pt idx="2236">
                  <c:v>-32767.0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-32767.0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-32767.0</c:v>
                </c:pt>
                <c:pt idx="2334">
                  <c:v>0.0</c:v>
                </c:pt>
                <c:pt idx="2335">
                  <c:v>0.0</c:v>
                </c:pt>
                <c:pt idx="2336">
                  <c:v>0.0</c:v>
                </c:pt>
                <c:pt idx="2337">
                  <c:v>0.0</c:v>
                </c:pt>
                <c:pt idx="2338">
                  <c:v>0.0</c:v>
                </c:pt>
                <c:pt idx="2339">
                  <c:v>0.0</c:v>
                </c:pt>
                <c:pt idx="2340">
                  <c:v>0.0</c:v>
                </c:pt>
                <c:pt idx="2341">
                  <c:v>-32767.0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-32767.0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-32767.0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-32767.0</c:v>
                </c:pt>
                <c:pt idx="2447">
                  <c:v>0.0</c:v>
                </c:pt>
                <c:pt idx="2448">
                  <c:v>0.0</c:v>
                </c:pt>
                <c:pt idx="2449">
                  <c:v>0.0</c:v>
                </c:pt>
                <c:pt idx="2450">
                  <c:v>0.0</c:v>
                </c:pt>
                <c:pt idx="2451">
                  <c:v>0.0</c:v>
                </c:pt>
                <c:pt idx="2452">
                  <c:v>0.0</c:v>
                </c:pt>
                <c:pt idx="2453">
                  <c:v>0.0</c:v>
                </c:pt>
                <c:pt idx="2454">
                  <c:v>-32767.0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-32767.0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-32767.0</c:v>
                </c:pt>
                <c:pt idx="2504">
                  <c:v>0.0</c:v>
                </c:pt>
                <c:pt idx="2505">
                  <c:v>0.0</c:v>
                </c:pt>
                <c:pt idx="2506">
                  <c:v>0.0</c:v>
                </c:pt>
                <c:pt idx="2507">
                  <c:v>0.0</c:v>
                </c:pt>
                <c:pt idx="2508">
                  <c:v>0.0</c:v>
                </c:pt>
                <c:pt idx="2509">
                  <c:v>0.0</c:v>
                </c:pt>
                <c:pt idx="2510">
                  <c:v>0.0</c:v>
                </c:pt>
                <c:pt idx="2511">
                  <c:v>-32767.0</c:v>
                </c:pt>
                <c:pt idx="2512">
                  <c:v>0.0</c:v>
                </c:pt>
                <c:pt idx="2513">
                  <c:v>0.0</c:v>
                </c:pt>
                <c:pt idx="2514">
                  <c:v>0.0</c:v>
                </c:pt>
                <c:pt idx="2515">
                  <c:v>0.0</c:v>
                </c:pt>
                <c:pt idx="2516">
                  <c:v>0.0</c:v>
                </c:pt>
                <c:pt idx="2517">
                  <c:v>0.0</c:v>
                </c:pt>
                <c:pt idx="2518">
                  <c:v>0.0</c:v>
                </c:pt>
                <c:pt idx="2519">
                  <c:v>-32767.0</c:v>
                </c:pt>
                <c:pt idx="2520">
                  <c:v>0.0</c:v>
                </c:pt>
                <c:pt idx="2521">
                  <c:v>0.0</c:v>
                </c:pt>
                <c:pt idx="2522">
                  <c:v>0.0</c:v>
                </c:pt>
                <c:pt idx="2523">
                  <c:v>0.0</c:v>
                </c:pt>
                <c:pt idx="2524">
                  <c:v>0.0</c:v>
                </c:pt>
                <c:pt idx="2525">
                  <c:v>0.0</c:v>
                </c:pt>
                <c:pt idx="2526">
                  <c:v>0.0</c:v>
                </c:pt>
                <c:pt idx="2527">
                  <c:v>-32767.0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-32767.0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-32767.0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-32767.0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-32767.0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-32767.0</c:v>
                </c:pt>
                <c:pt idx="2726">
                  <c:v>0.0</c:v>
                </c:pt>
                <c:pt idx="2727">
                  <c:v>0.0</c:v>
                </c:pt>
                <c:pt idx="2728">
                  <c:v>0.0</c:v>
                </c:pt>
                <c:pt idx="2729">
                  <c:v>0.0</c:v>
                </c:pt>
                <c:pt idx="2730">
                  <c:v>0.0</c:v>
                </c:pt>
                <c:pt idx="2731">
                  <c:v>0.0</c:v>
                </c:pt>
                <c:pt idx="2732">
                  <c:v>0.0</c:v>
                </c:pt>
                <c:pt idx="2733">
                  <c:v>-32767.0</c:v>
                </c:pt>
                <c:pt idx="2734">
                  <c:v>0.0</c:v>
                </c:pt>
                <c:pt idx="2735">
                  <c:v>0.0</c:v>
                </c:pt>
                <c:pt idx="2736">
                  <c:v>0.0</c:v>
                </c:pt>
                <c:pt idx="2737">
                  <c:v>0.0</c:v>
                </c:pt>
                <c:pt idx="2738">
                  <c:v>0.0</c:v>
                </c:pt>
                <c:pt idx="2739">
                  <c:v>0.0</c:v>
                </c:pt>
                <c:pt idx="2740">
                  <c:v>0.0</c:v>
                </c:pt>
                <c:pt idx="2741">
                  <c:v>-32767.0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-32767.0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-32767.0</c:v>
                </c:pt>
                <c:pt idx="2815">
                  <c:v>0.0</c:v>
                </c:pt>
                <c:pt idx="2816">
                  <c:v>0.0</c:v>
                </c:pt>
                <c:pt idx="2817">
                  <c:v>0.0</c:v>
                </c:pt>
                <c:pt idx="2818">
                  <c:v>0.0</c:v>
                </c:pt>
                <c:pt idx="2819">
                  <c:v>0.0</c:v>
                </c:pt>
                <c:pt idx="2820">
                  <c:v>0.0</c:v>
                </c:pt>
                <c:pt idx="2821">
                  <c:v>0.0</c:v>
                </c:pt>
                <c:pt idx="2822">
                  <c:v>-32767.0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-32767.0</c:v>
                </c:pt>
                <c:pt idx="2839">
                  <c:v>0.0</c:v>
                </c:pt>
                <c:pt idx="2840">
                  <c:v>0.0</c:v>
                </c:pt>
                <c:pt idx="2841">
                  <c:v>0.0</c:v>
                </c:pt>
                <c:pt idx="2842">
                  <c:v>0.0</c:v>
                </c:pt>
                <c:pt idx="2843">
                  <c:v>0.0</c:v>
                </c:pt>
                <c:pt idx="2844">
                  <c:v>0.0</c:v>
                </c:pt>
                <c:pt idx="2845">
                  <c:v>0.0</c:v>
                </c:pt>
                <c:pt idx="2846">
                  <c:v>-32767.0</c:v>
                </c:pt>
                <c:pt idx="2847">
                  <c:v>0.0</c:v>
                </c:pt>
                <c:pt idx="2848">
                  <c:v>0.0</c:v>
                </c:pt>
                <c:pt idx="2849">
                  <c:v>0.0</c:v>
                </c:pt>
                <c:pt idx="2850">
                  <c:v>0.0</c:v>
                </c:pt>
                <c:pt idx="2851">
                  <c:v>0.0</c:v>
                </c:pt>
                <c:pt idx="2852">
                  <c:v>0.0</c:v>
                </c:pt>
                <c:pt idx="2853">
                  <c:v>0.0</c:v>
                </c:pt>
                <c:pt idx="2854">
                  <c:v>0.0</c:v>
                </c:pt>
                <c:pt idx="2855">
                  <c:v>-32767.0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-32767.0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-32767.0</c:v>
                </c:pt>
                <c:pt idx="2940">
                  <c:v>0.0</c:v>
                </c:pt>
                <c:pt idx="2941">
                  <c:v>0.0</c:v>
                </c:pt>
                <c:pt idx="2942">
                  <c:v>0.0</c:v>
                </c:pt>
                <c:pt idx="2943">
                  <c:v>0.0</c:v>
                </c:pt>
                <c:pt idx="2944">
                  <c:v>0.0</c:v>
                </c:pt>
                <c:pt idx="2945">
                  <c:v>0.0</c:v>
                </c:pt>
                <c:pt idx="2946">
                  <c:v>0.0</c:v>
                </c:pt>
                <c:pt idx="2947">
                  <c:v>-32767.0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-32767.0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0.0</c:v>
                </c:pt>
                <c:pt idx="2997">
                  <c:v>0.0</c:v>
                </c:pt>
                <c:pt idx="2998">
                  <c:v>0.0</c:v>
                </c:pt>
                <c:pt idx="2999">
                  <c:v>0.0</c:v>
                </c:pt>
                <c:pt idx="3000">
                  <c:v>0.0</c:v>
                </c:pt>
                <c:pt idx="3001">
                  <c:v>0.0</c:v>
                </c:pt>
                <c:pt idx="3002">
                  <c:v>0.0</c:v>
                </c:pt>
                <c:pt idx="3003">
                  <c:v>0.0</c:v>
                </c:pt>
                <c:pt idx="3004">
                  <c:v>0.0</c:v>
                </c:pt>
                <c:pt idx="3005">
                  <c:v>0.0</c:v>
                </c:pt>
                <c:pt idx="3006">
                  <c:v>0.0</c:v>
                </c:pt>
                <c:pt idx="3007">
                  <c:v>0.0</c:v>
                </c:pt>
                <c:pt idx="3008">
                  <c:v>0.0</c:v>
                </c:pt>
                <c:pt idx="3009">
                  <c:v>0.0</c:v>
                </c:pt>
                <c:pt idx="3010">
                  <c:v>0.0</c:v>
                </c:pt>
                <c:pt idx="3011">
                  <c:v>0.0</c:v>
                </c:pt>
                <c:pt idx="3012">
                  <c:v>0.0</c:v>
                </c:pt>
                <c:pt idx="3013">
                  <c:v>0.0</c:v>
                </c:pt>
                <c:pt idx="3014">
                  <c:v>0.0</c:v>
                </c:pt>
                <c:pt idx="3015">
                  <c:v>0.0</c:v>
                </c:pt>
                <c:pt idx="3016">
                  <c:v>0.0</c:v>
                </c:pt>
                <c:pt idx="3017">
                  <c:v>0.0</c:v>
                </c:pt>
                <c:pt idx="3018">
                  <c:v>0.0</c:v>
                </c:pt>
                <c:pt idx="3019">
                  <c:v>0.0</c:v>
                </c:pt>
                <c:pt idx="3020">
                  <c:v>0.0</c:v>
                </c:pt>
                <c:pt idx="3021">
                  <c:v>0.0</c:v>
                </c:pt>
                <c:pt idx="3022">
                  <c:v>0.0</c:v>
                </c:pt>
                <c:pt idx="3023">
                  <c:v>0.0</c:v>
                </c:pt>
                <c:pt idx="3024">
                  <c:v>0.0</c:v>
                </c:pt>
                <c:pt idx="3025">
                  <c:v>0.0</c:v>
                </c:pt>
                <c:pt idx="3026">
                  <c:v>0.0</c:v>
                </c:pt>
                <c:pt idx="3027">
                  <c:v>0.0</c:v>
                </c:pt>
                <c:pt idx="3028">
                  <c:v>0.0</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-32767.0</c:v>
                </c:pt>
                <c:pt idx="3045">
                  <c:v>0.0</c:v>
                </c:pt>
                <c:pt idx="3046">
                  <c:v>0.0</c:v>
                </c:pt>
                <c:pt idx="3047">
                  <c:v>0.0</c:v>
                </c:pt>
                <c:pt idx="3048">
                  <c:v>0.0</c:v>
                </c:pt>
                <c:pt idx="3049">
                  <c:v>0.0</c:v>
                </c:pt>
                <c:pt idx="3050">
                  <c:v>0.0</c:v>
                </c:pt>
                <c:pt idx="3051">
                  <c:v>0.0</c:v>
                </c:pt>
                <c:pt idx="3052">
                  <c:v>0.0</c:v>
                </c:pt>
                <c:pt idx="3053">
                  <c:v>0.0</c:v>
                </c:pt>
                <c:pt idx="3054">
                  <c:v>0.0</c:v>
                </c:pt>
                <c:pt idx="3055">
                  <c:v>0.0</c:v>
                </c:pt>
                <c:pt idx="3056">
                  <c:v>0.0</c:v>
                </c:pt>
                <c:pt idx="3057">
                  <c:v>0.0</c:v>
                </c:pt>
                <c:pt idx="3058">
                  <c:v>0.0</c:v>
                </c:pt>
                <c:pt idx="3059">
                  <c:v>0.0</c:v>
                </c:pt>
                <c:pt idx="3060">
                  <c:v>-32767.0</c:v>
                </c:pt>
                <c:pt idx="3061">
                  <c:v>0.0</c:v>
                </c:pt>
                <c:pt idx="3062">
                  <c:v>0.0</c:v>
                </c:pt>
                <c:pt idx="3063">
                  <c:v>0.0</c:v>
                </c:pt>
                <c:pt idx="3064">
                  <c:v>0.0</c:v>
                </c:pt>
                <c:pt idx="3065">
                  <c:v>0.0</c:v>
                </c:pt>
                <c:pt idx="3066">
                  <c:v>0.0</c:v>
                </c:pt>
                <c:pt idx="3067">
                  <c:v>0.0</c:v>
                </c:pt>
                <c:pt idx="3068">
                  <c:v>0.0</c:v>
                </c:pt>
                <c:pt idx="3069">
                  <c:v>0.0</c:v>
                </c:pt>
                <c:pt idx="3070">
                  <c:v>0.0</c:v>
                </c:pt>
                <c:pt idx="3071">
                  <c:v>0.0</c:v>
                </c:pt>
                <c:pt idx="3072">
                  <c:v>0.0</c:v>
                </c:pt>
                <c:pt idx="3073">
                  <c:v>0.0</c:v>
                </c:pt>
                <c:pt idx="3074">
                  <c:v>0.0</c:v>
                </c:pt>
                <c:pt idx="3075">
                  <c:v>0.0</c:v>
                </c:pt>
                <c:pt idx="3076">
                  <c:v>0.0</c:v>
                </c:pt>
                <c:pt idx="3077">
                  <c:v>0.0</c:v>
                </c:pt>
                <c:pt idx="3078">
                  <c:v>0.0</c:v>
                </c:pt>
                <c:pt idx="3079">
                  <c:v>0.0</c:v>
                </c:pt>
                <c:pt idx="3080">
                  <c:v>0.0</c:v>
                </c:pt>
                <c:pt idx="3081">
                  <c:v>0.0</c:v>
                </c:pt>
                <c:pt idx="3082">
                  <c:v>0.0</c:v>
                </c:pt>
                <c:pt idx="3083">
                  <c:v>0.0</c:v>
                </c:pt>
                <c:pt idx="3084">
                  <c:v>0.0</c:v>
                </c:pt>
                <c:pt idx="3085">
                  <c:v>-32767.0</c:v>
                </c:pt>
                <c:pt idx="3086">
                  <c:v>0.0</c:v>
                </c:pt>
                <c:pt idx="3087">
                  <c:v>0.0</c:v>
                </c:pt>
                <c:pt idx="3088">
                  <c:v>0.0</c:v>
                </c:pt>
                <c:pt idx="3089">
                  <c:v>0.0</c:v>
                </c:pt>
                <c:pt idx="3090">
                  <c:v>0.0</c:v>
                </c:pt>
                <c:pt idx="3091">
                  <c:v>0.0</c:v>
                </c:pt>
                <c:pt idx="3092">
                  <c:v>0.0</c:v>
                </c:pt>
                <c:pt idx="3093">
                  <c:v>-32767.0</c:v>
                </c:pt>
                <c:pt idx="3094">
                  <c:v>0.0</c:v>
                </c:pt>
                <c:pt idx="3095">
                  <c:v>0.0</c:v>
                </c:pt>
                <c:pt idx="3096">
                  <c:v>0.0</c:v>
                </c:pt>
                <c:pt idx="3097">
                  <c:v>0.0</c:v>
                </c:pt>
                <c:pt idx="3098">
                  <c:v>0.0</c:v>
                </c:pt>
                <c:pt idx="3099">
                  <c:v>0.0</c:v>
                </c:pt>
                <c:pt idx="3100">
                  <c:v>0.0</c:v>
                </c:pt>
                <c:pt idx="3101">
                  <c:v>0.0</c:v>
                </c:pt>
                <c:pt idx="3102">
                  <c:v>0.0</c:v>
                </c:pt>
                <c:pt idx="3103">
                  <c:v>0.0</c:v>
                </c:pt>
                <c:pt idx="3104">
                  <c:v>0.0</c:v>
                </c:pt>
                <c:pt idx="3105">
                  <c:v>0.0</c:v>
                </c:pt>
                <c:pt idx="3106">
                  <c:v>0.0</c:v>
                </c:pt>
                <c:pt idx="3107">
                  <c:v>0.0</c:v>
                </c:pt>
                <c:pt idx="3108">
                  <c:v>0.0</c:v>
                </c:pt>
                <c:pt idx="3109">
                  <c:v>0.0</c:v>
                </c:pt>
                <c:pt idx="3110">
                  <c:v>0.0</c:v>
                </c:pt>
                <c:pt idx="3111">
                  <c:v>0.0</c:v>
                </c:pt>
                <c:pt idx="3112">
                  <c:v>0.0</c:v>
                </c:pt>
                <c:pt idx="3113">
                  <c:v>0.0</c:v>
                </c:pt>
                <c:pt idx="3114">
                  <c:v>0.0</c:v>
                </c:pt>
                <c:pt idx="3115">
                  <c:v>0.0</c:v>
                </c:pt>
                <c:pt idx="3116">
                  <c:v>0.0</c:v>
                </c:pt>
                <c:pt idx="3117">
                  <c:v>0.0</c:v>
                </c:pt>
                <c:pt idx="3118">
                  <c:v>0.0</c:v>
                </c:pt>
                <c:pt idx="3119">
                  <c:v>0.0</c:v>
                </c:pt>
                <c:pt idx="3120">
                  <c:v>0.0</c:v>
                </c:pt>
                <c:pt idx="3121">
                  <c:v>0.0</c:v>
                </c:pt>
                <c:pt idx="3122">
                  <c:v>0.0</c:v>
                </c:pt>
                <c:pt idx="3123">
                  <c:v>0.0</c:v>
                </c:pt>
                <c:pt idx="3124">
                  <c:v>0.0</c:v>
                </c:pt>
                <c:pt idx="3125">
                  <c:v>0.0</c:v>
                </c:pt>
                <c:pt idx="3126">
                  <c:v>0.0</c:v>
                </c:pt>
                <c:pt idx="3127">
                  <c:v>0.0</c:v>
                </c:pt>
                <c:pt idx="3128">
                  <c:v>0.0</c:v>
                </c:pt>
                <c:pt idx="3129">
                  <c:v>0.0</c:v>
                </c:pt>
                <c:pt idx="3130">
                  <c:v>0.0</c:v>
                </c:pt>
                <c:pt idx="3131">
                  <c:v>0.0</c:v>
                </c:pt>
                <c:pt idx="3132">
                  <c:v>0.0</c:v>
                </c:pt>
                <c:pt idx="3133">
                  <c:v>0.0</c:v>
                </c:pt>
                <c:pt idx="3134">
                  <c:v>0.0</c:v>
                </c:pt>
                <c:pt idx="3135">
                  <c:v>0.0</c:v>
                </c:pt>
                <c:pt idx="3136">
                  <c:v>0.0</c:v>
                </c:pt>
                <c:pt idx="3137">
                  <c:v>0.0</c:v>
                </c:pt>
                <c:pt idx="3138">
                  <c:v>0.0</c:v>
                </c:pt>
                <c:pt idx="3139">
                  <c:v>0.0</c:v>
                </c:pt>
                <c:pt idx="3140">
                  <c:v>0.0</c:v>
                </c:pt>
                <c:pt idx="3141">
                  <c:v>0.0</c:v>
                </c:pt>
                <c:pt idx="3142">
                  <c:v>0.0</c:v>
                </c:pt>
                <c:pt idx="3143">
                  <c:v>0.0</c:v>
                </c:pt>
                <c:pt idx="3144">
                  <c:v>0.0</c:v>
                </c:pt>
                <c:pt idx="3145">
                  <c:v>0.0</c:v>
                </c:pt>
                <c:pt idx="3146">
                  <c:v>0.0</c:v>
                </c:pt>
                <c:pt idx="3147">
                  <c:v>0.0</c:v>
                </c:pt>
                <c:pt idx="3148">
                  <c:v>0.0</c:v>
                </c:pt>
                <c:pt idx="3149">
                  <c:v>0.0</c:v>
                </c:pt>
                <c:pt idx="3150">
                  <c:v>0.0</c:v>
                </c:pt>
                <c:pt idx="3151">
                  <c:v>0.0</c:v>
                </c:pt>
                <c:pt idx="3152">
                  <c:v>0.0</c:v>
                </c:pt>
                <c:pt idx="3153">
                  <c:v>0.0</c:v>
                </c:pt>
                <c:pt idx="3154">
                  <c:v>0.0</c:v>
                </c:pt>
                <c:pt idx="3155">
                  <c:v>0.0</c:v>
                </c:pt>
                <c:pt idx="3156">
                  <c:v>0.0</c:v>
                </c:pt>
                <c:pt idx="3157">
                  <c:v>0.0</c:v>
                </c:pt>
                <c:pt idx="3158">
                  <c:v>0.0</c:v>
                </c:pt>
                <c:pt idx="3159">
                  <c:v>0.0</c:v>
                </c:pt>
                <c:pt idx="3160">
                  <c:v>0.0</c:v>
                </c:pt>
                <c:pt idx="3161">
                  <c:v>0.0</c:v>
                </c:pt>
                <c:pt idx="3162">
                  <c:v>0.0</c:v>
                </c:pt>
                <c:pt idx="3163">
                  <c:v>0.0</c:v>
                </c:pt>
                <c:pt idx="3164">
                  <c:v>0.0</c:v>
                </c:pt>
                <c:pt idx="3165">
                  <c:v>0.0</c:v>
                </c:pt>
                <c:pt idx="3166">
                  <c:v>0.0</c:v>
                </c:pt>
                <c:pt idx="3167">
                  <c:v>1.54618E-7</c:v>
                </c:pt>
                <c:pt idx="3168">
                  <c:v>0.0</c:v>
                </c:pt>
                <c:pt idx="3169">
                  <c:v>0.0</c:v>
                </c:pt>
                <c:pt idx="3170">
                  <c:v>0.0</c:v>
                </c:pt>
                <c:pt idx="3171">
                  <c:v>0.0</c:v>
                </c:pt>
                <c:pt idx="3172">
                  <c:v>0.0</c:v>
                </c:pt>
                <c:pt idx="3173">
                  <c:v>0.0</c:v>
                </c:pt>
                <c:pt idx="3174">
                  <c:v>0.0</c:v>
                </c:pt>
                <c:pt idx="3175">
                  <c:v>0.0</c:v>
                </c:pt>
                <c:pt idx="3176">
                  <c:v>0.0</c:v>
                </c:pt>
                <c:pt idx="3177">
                  <c:v>0.0</c:v>
                </c:pt>
                <c:pt idx="3178">
                  <c:v>0.0</c:v>
                </c:pt>
                <c:pt idx="3179">
                  <c:v>0.0</c:v>
                </c:pt>
                <c:pt idx="3180">
                  <c:v>0.0</c:v>
                </c:pt>
                <c:pt idx="3181">
                  <c:v>0.0</c:v>
                </c:pt>
                <c:pt idx="3182">
                  <c:v>-32767.0</c:v>
                </c:pt>
                <c:pt idx="3183">
                  <c:v>0.0</c:v>
                </c:pt>
                <c:pt idx="3184">
                  <c:v>0.0</c:v>
                </c:pt>
                <c:pt idx="3185">
                  <c:v>0.0</c:v>
                </c:pt>
                <c:pt idx="3186">
                  <c:v>0.0</c:v>
                </c:pt>
                <c:pt idx="3187">
                  <c:v>0.0</c:v>
                </c:pt>
                <c:pt idx="3188">
                  <c:v>0.0</c:v>
                </c:pt>
                <c:pt idx="3189">
                  <c:v>0.0</c:v>
                </c:pt>
                <c:pt idx="3190">
                  <c:v>-32767.0</c:v>
                </c:pt>
                <c:pt idx="3191">
                  <c:v>0.0</c:v>
                </c:pt>
                <c:pt idx="3192">
                  <c:v>0.0</c:v>
                </c:pt>
                <c:pt idx="3193">
                  <c:v>0.0</c:v>
                </c:pt>
                <c:pt idx="3194">
                  <c:v>0.0</c:v>
                </c:pt>
                <c:pt idx="3195">
                  <c:v>0.0</c:v>
                </c:pt>
                <c:pt idx="3196">
                  <c:v>0.0</c:v>
                </c:pt>
                <c:pt idx="3197">
                  <c:v>0.0</c:v>
                </c:pt>
                <c:pt idx="3198">
                  <c:v>0.0</c:v>
                </c:pt>
                <c:pt idx="3199">
                  <c:v>0.0</c:v>
                </c:pt>
                <c:pt idx="3200">
                  <c:v>0.0</c:v>
                </c:pt>
                <c:pt idx="3201">
                  <c:v>0.0</c:v>
                </c:pt>
                <c:pt idx="3202">
                  <c:v>0.0</c:v>
                </c:pt>
                <c:pt idx="3203">
                  <c:v>0.0</c:v>
                </c:pt>
                <c:pt idx="3204">
                  <c:v>0.0</c:v>
                </c:pt>
                <c:pt idx="3205">
                  <c:v>0.0</c:v>
                </c:pt>
                <c:pt idx="3206">
                  <c:v>0.0</c:v>
                </c:pt>
                <c:pt idx="3207">
                  <c:v>0.0</c:v>
                </c:pt>
                <c:pt idx="3208">
                  <c:v>0.0</c:v>
                </c:pt>
                <c:pt idx="3209">
                  <c:v>0.0</c:v>
                </c:pt>
                <c:pt idx="3210">
                  <c:v>0.0</c:v>
                </c:pt>
                <c:pt idx="3211">
                  <c:v>0.0</c:v>
                </c:pt>
                <c:pt idx="3212">
                  <c:v>0.0</c:v>
                </c:pt>
                <c:pt idx="3213">
                  <c:v>0.0</c:v>
                </c:pt>
                <c:pt idx="3214">
                  <c:v>0.0</c:v>
                </c:pt>
                <c:pt idx="3215">
                  <c:v>0.0</c:v>
                </c:pt>
                <c:pt idx="3216">
                  <c:v>0.0</c:v>
                </c:pt>
                <c:pt idx="3217">
                  <c:v>0.0</c:v>
                </c:pt>
                <c:pt idx="3218">
                  <c:v>0.0</c:v>
                </c:pt>
                <c:pt idx="3219">
                  <c:v>0.0</c:v>
                </c:pt>
                <c:pt idx="3220">
                  <c:v>0.0</c:v>
                </c:pt>
                <c:pt idx="3221">
                  <c:v>0.0</c:v>
                </c:pt>
                <c:pt idx="3222">
                  <c:v>0.0</c:v>
                </c:pt>
                <c:pt idx="3223">
                  <c:v>0.0</c:v>
                </c:pt>
                <c:pt idx="3224">
                  <c:v>0.0</c:v>
                </c:pt>
                <c:pt idx="3225">
                  <c:v>0.0</c:v>
                </c:pt>
                <c:pt idx="3226">
                  <c:v>0.0</c:v>
                </c:pt>
                <c:pt idx="3227">
                  <c:v>0.0</c:v>
                </c:pt>
                <c:pt idx="3228">
                  <c:v>0.0</c:v>
                </c:pt>
                <c:pt idx="3229">
                  <c:v>0.0</c:v>
                </c:pt>
                <c:pt idx="3230">
                  <c:v>0.0</c:v>
                </c:pt>
                <c:pt idx="3231">
                  <c:v>0.0</c:v>
                </c:pt>
                <c:pt idx="3232">
                  <c:v>0.0</c:v>
                </c:pt>
                <c:pt idx="3233">
                  <c:v>0.0</c:v>
                </c:pt>
                <c:pt idx="3234">
                  <c:v>0.0</c:v>
                </c:pt>
                <c:pt idx="3235">
                  <c:v>0.0</c:v>
                </c:pt>
                <c:pt idx="3236">
                  <c:v>0.0</c:v>
                </c:pt>
                <c:pt idx="3237">
                  <c:v>0.0</c:v>
                </c:pt>
                <c:pt idx="3238">
                  <c:v>0.0</c:v>
                </c:pt>
                <c:pt idx="3239">
                  <c:v>0.0</c:v>
                </c:pt>
                <c:pt idx="3240">
                  <c:v>0.0</c:v>
                </c:pt>
                <c:pt idx="3241">
                  <c:v>0.0</c:v>
                </c:pt>
                <c:pt idx="3242">
                  <c:v>0.0</c:v>
                </c:pt>
                <c:pt idx="3243">
                  <c:v>0.0</c:v>
                </c:pt>
                <c:pt idx="3244">
                  <c:v>0.0</c:v>
                </c:pt>
                <c:pt idx="3245">
                  <c:v>0.0</c:v>
                </c:pt>
                <c:pt idx="3246">
                  <c:v>0.0</c:v>
                </c:pt>
                <c:pt idx="3247">
                  <c:v>0.0</c:v>
                </c:pt>
                <c:pt idx="3248">
                  <c:v>0.0</c:v>
                </c:pt>
                <c:pt idx="3249">
                  <c:v>0.0</c:v>
                </c:pt>
                <c:pt idx="3250">
                  <c:v>0.0</c:v>
                </c:pt>
                <c:pt idx="3251">
                  <c:v>0.0</c:v>
                </c:pt>
                <c:pt idx="3252">
                  <c:v>0.0</c:v>
                </c:pt>
                <c:pt idx="3253">
                  <c:v>0.0</c:v>
                </c:pt>
                <c:pt idx="3254">
                  <c:v>0.0</c:v>
                </c:pt>
                <c:pt idx="3255">
                  <c:v>-32767.0</c:v>
                </c:pt>
                <c:pt idx="3256">
                  <c:v>0.0</c:v>
                </c:pt>
                <c:pt idx="3257">
                  <c:v>0.0</c:v>
                </c:pt>
                <c:pt idx="3258">
                  <c:v>0.0</c:v>
                </c:pt>
                <c:pt idx="3259">
                  <c:v>0.0</c:v>
                </c:pt>
                <c:pt idx="3260">
                  <c:v>0.0</c:v>
                </c:pt>
                <c:pt idx="3261">
                  <c:v>0.0</c:v>
                </c:pt>
                <c:pt idx="3262">
                  <c:v>0.0</c:v>
                </c:pt>
                <c:pt idx="3263">
                  <c:v>-32767.0</c:v>
                </c:pt>
                <c:pt idx="3264">
                  <c:v>0.0</c:v>
                </c:pt>
                <c:pt idx="3265">
                  <c:v>0.0</c:v>
                </c:pt>
                <c:pt idx="3266">
                  <c:v>0.0</c:v>
                </c:pt>
                <c:pt idx="3267">
                  <c:v>0.0</c:v>
                </c:pt>
                <c:pt idx="3268">
                  <c:v>0.0</c:v>
                </c:pt>
                <c:pt idx="3269">
                  <c:v>0.0</c:v>
                </c:pt>
                <c:pt idx="3270">
                  <c:v>0.0</c:v>
                </c:pt>
                <c:pt idx="3271">
                  <c:v>-32767.0</c:v>
                </c:pt>
                <c:pt idx="3272">
                  <c:v>0.0</c:v>
                </c:pt>
                <c:pt idx="3273">
                  <c:v>0.0</c:v>
                </c:pt>
                <c:pt idx="3274">
                  <c:v>0.0</c:v>
                </c:pt>
                <c:pt idx="3275">
                  <c:v>0.0</c:v>
                </c:pt>
                <c:pt idx="3276">
                  <c:v>0.0</c:v>
                </c:pt>
                <c:pt idx="3277">
                  <c:v>0.0</c:v>
                </c:pt>
                <c:pt idx="3278">
                  <c:v>0.0</c:v>
                </c:pt>
                <c:pt idx="3279">
                  <c:v>0.0</c:v>
                </c:pt>
                <c:pt idx="3280">
                  <c:v>0.0</c:v>
                </c:pt>
                <c:pt idx="3281">
                  <c:v>0.0</c:v>
                </c:pt>
                <c:pt idx="3282">
                  <c:v>0.0</c:v>
                </c:pt>
                <c:pt idx="3283">
                  <c:v>0.0</c:v>
                </c:pt>
                <c:pt idx="3284">
                  <c:v>0.0</c:v>
                </c:pt>
                <c:pt idx="3285">
                  <c:v>0.0</c:v>
                </c:pt>
                <c:pt idx="3286">
                  <c:v>0.0</c:v>
                </c:pt>
                <c:pt idx="3287">
                  <c:v>0.0</c:v>
                </c:pt>
                <c:pt idx="3288">
                  <c:v>0.0</c:v>
                </c:pt>
                <c:pt idx="3289">
                  <c:v>0.0</c:v>
                </c:pt>
                <c:pt idx="3290">
                  <c:v>0.0</c:v>
                </c:pt>
                <c:pt idx="3291">
                  <c:v>0.0</c:v>
                </c:pt>
                <c:pt idx="3292">
                  <c:v>0.0</c:v>
                </c:pt>
                <c:pt idx="3293">
                  <c:v>0.0</c:v>
                </c:pt>
                <c:pt idx="3294">
                  <c:v>0.0</c:v>
                </c:pt>
                <c:pt idx="3295">
                  <c:v>0.0</c:v>
                </c:pt>
                <c:pt idx="3296">
                  <c:v>0.0</c:v>
                </c:pt>
                <c:pt idx="3297">
                  <c:v>0.0</c:v>
                </c:pt>
                <c:pt idx="3298">
                  <c:v>0.0</c:v>
                </c:pt>
                <c:pt idx="3299">
                  <c:v>0.0</c:v>
                </c:pt>
                <c:pt idx="3300">
                  <c:v>0.0</c:v>
                </c:pt>
                <c:pt idx="3301">
                  <c:v>0.0</c:v>
                </c:pt>
                <c:pt idx="3302">
                  <c:v>0.0</c:v>
                </c:pt>
                <c:pt idx="3303">
                  <c:v>0.0</c:v>
                </c:pt>
                <c:pt idx="3304">
                  <c:v>0.0</c:v>
                </c:pt>
                <c:pt idx="3305">
                  <c:v>0.0</c:v>
                </c:pt>
                <c:pt idx="3306">
                  <c:v>0.0</c:v>
                </c:pt>
                <c:pt idx="3307">
                  <c:v>0.0</c:v>
                </c:pt>
                <c:pt idx="3308">
                  <c:v>0.0</c:v>
                </c:pt>
                <c:pt idx="3309">
                  <c:v>0.0</c:v>
                </c:pt>
                <c:pt idx="3310">
                  <c:v>0.0</c:v>
                </c:pt>
                <c:pt idx="3311">
                  <c:v>0.0</c:v>
                </c:pt>
                <c:pt idx="3312">
                  <c:v>0.0</c:v>
                </c:pt>
                <c:pt idx="3313">
                  <c:v>0.0</c:v>
                </c:pt>
                <c:pt idx="3314">
                  <c:v>0.0</c:v>
                </c:pt>
                <c:pt idx="3315">
                  <c:v>0.0</c:v>
                </c:pt>
                <c:pt idx="3316">
                  <c:v>0.0</c:v>
                </c:pt>
                <c:pt idx="3317">
                  <c:v>0.0</c:v>
                </c:pt>
                <c:pt idx="3318">
                  <c:v>0.0</c:v>
                </c:pt>
                <c:pt idx="3319">
                  <c:v>0.0</c:v>
                </c:pt>
                <c:pt idx="3320">
                  <c:v>0.0</c:v>
                </c:pt>
                <c:pt idx="3321">
                  <c:v>0.0</c:v>
                </c:pt>
                <c:pt idx="3322">
                  <c:v>0.0</c:v>
                </c:pt>
                <c:pt idx="3323">
                  <c:v>0.0</c:v>
                </c:pt>
                <c:pt idx="3324">
                  <c:v>0.0</c:v>
                </c:pt>
                <c:pt idx="3325">
                  <c:v>0.0</c:v>
                </c:pt>
                <c:pt idx="3326">
                  <c:v>0.0</c:v>
                </c:pt>
                <c:pt idx="3327">
                  <c:v>0.0</c:v>
                </c:pt>
                <c:pt idx="3328">
                  <c:v>0.0</c:v>
                </c:pt>
                <c:pt idx="3329">
                  <c:v>0.0</c:v>
                </c:pt>
                <c:pt idx="3330">
                  <c:v>0.0</c:v>
                </c:pt>
                <c:pt idx="3331">
                  <c:v>-32767.0</c:v>
                </c:pt>
                <c:pt idx="3332">
                  <c:v>0.0</c:v>
                </c:pt>
                <c:pt idx="3333">
                  <c:v>0.0</c:v>
                </c:pt>
                <c:pt idx="3334">
                  <c:v>0.0</c:v>
                </c:pt>
                <c:pt idx="3335">
                  <c:v>0.0</c:v>
                </c:pt>
                <c:pt idx="3336">
                  <c:v>0.0</c:v>
                </c:pt>
                <c:pt idx="3337">
                  <c:v>0.0</c:v>
                </c:pt>
                <c:pt idx="3338">
                  <c:v>0.0</c:v>
                </c:pt>
                <c:pt idx="3339">
                  <c:v>0.0</c:v>
                </c:pt>
                <c:pt idx="3340">
                  <c:v>0.0</c:v>
                </c:pt>
                <c:pt idx="3341">
                  <c:v>0.0</c:v>
                </c:pt>
                <c:pt idx="3342">
                  <c:v>0.0</c:v>
                </c:pt>
                <c:pt idx="3343">
                  <c:v>0.0</c:v>
                </c:pt>
                <c:pt idx="3344">
                  <c:v>0.0</c:v>
                </c:pt>
                <c:pt idx="3345">
                  <c:v>0.0</c:v>
                </c:pt>
                <c:pt idx="3346">
                  <c:v>0.0</c:v>
                </c:pt>
                <c:pt idx="3347">
                  <c:v>-32767.0</c:v>
                </c:pt>
                <c:pt idx="3348">
                  <c:v>0.0</c:v>
                </c:pt>
                <c:pt idx="3349">
                  <c:v>0.0</c:v>
                </c:pt>
                <c:pt idx="3350">
                  <c:v>0.0</c:v>
                </c:pt>
                <c:pt idx="3351">
                  <c:v>0.0</c:v>
                </c:pt>
                <c:pt idx="3352">
                  <c:v>0.0</c:v>
                </c:pt>
                <c:pt idx="3353">
                  <c:v>0.0</c:v>
                </c:pt>
                <c:pt idx="3354">
                  <c:v>0.0</c:v>
                </c:pt>
                <c:pt idx="3355">
                  <c:v>0.0</c:v>
                </c:pt>
                <c:pt idx="3356">
                  <c:v>0.0</c:v>
                </c:pt>
                <c:pt idx="3357">
                  <c:v>0.0</c:v>
                </c:pt>
                <c:pt idx="3358">
                  <c:v>0.0</c:v>
                </c:pt>
                <c:pt idx="3359">
                  <c:v>0.0</c:v>
                </c:pt>
                <c:pt idx="3360">
                  <c:v>0.0</c:v>
                </c:pt>
                <c:pt idx="3361">
                  <c:v>0.0</c:v>
                </c:pt>
                <c:pt idx="3362">
                  <c:v>0.0</c:v>
                </c:pt>
                <c:pt idx="3363">
                  <c:v>0.0</c:v>
                </c:pt>
                <c:pt idx="3364">
                  <c:v>-32767.0</c:v>
                </c:pt>
                <c:pt idx="3365">
                  <c:v>0.0</c:v>
                </c:pt>
                <c:pt idx="3366">
                  <c:v>0.0</c:v>
                </c:pt>
                <c:pt idx="3367">
                  <c:v>0.0</c:v>
                </c:pt>
                <c:pt idx="3368">
                  <c:v>0.0</c:v>
                </c:pt>
                <c:pt idx="3369">
                  <c:v>0.0</c:v>
                </c:pt>
                <c:pt idx="3370">
                  <c:v>0.0</c:v>
                </c:pt>
                <c:pt idx="3371">
                  <c:v>0.0</c:v>
                </c:pt>
                <c:pt idx="3372">
                  <c:v>0.0</c:v>
                </c:pt>
                <c:pt idx="3373">
                  <c:v>0.0</c:v>
                </c:pt>
                <c:pt idx="3374">
                  <c:v>0.0</c:v>
                </c:pt>
                <c:pt idx="3375">
                  <c:v>0.0</c:v>
                </c:pt>
                <c:pt idx="3376">
                  <c:v>0.0</c:v>
                </c:pt>
                <c:pt idx="3377">
                  <c:v>0.0</c:v>
                </c:pt>
                <c:pt idx="3378">
                  <c:v>0.0</c:v>
                </c:pt>
                <c:pt idx="3379">
                  <c:v>0.0</c:v>
                </c:pt>
                <c:pt idx="3380">
                  <c:v>-32767.0</c:v>
                </c:pt>
                <c:pt idx="3381">
                  <c:v>0.0</c:v>
                </c:pt>
                <c:pt idx="3382">
                  <c:v>0.0</c:v>
                </c:pt>
                <c:pt idx="3383">
                  <c:v>0.0</c:v>
                </c:pt>
                <c:pt idx="3384">
                  <c:v>0.0</c:v>
                </c:pt>
                <c:pt idx="3385">
                  <c:v>0.0</c:v>
                </c:pt>
                <c:pt idx="3386">
                  <c:v>0.0</c:v>
                </c:pt>
                <c:pt idx="3387">
                  <c:v>0.0</c:v>
                </c:pt>
                <c:pt idx="3388">
                  <c:v>0.0</c:v>
                </c:pt>
                <c:pt idx="3389">
                  <c:v>0.0</c:v>
                </c:pt>
                <c:pt idx="3390">
                  <c:v>0.0</c:v>
                </c:pt>
                <c:pt idx="3391">
                  <c:v>0.0</c:v>
                </c:pt>
                <c:pt idx="3392">
                  <c:v>0.0</c:v>
                </c:pt>
                <c:pt idx="3393">
                  <c:v>0.0</c:v>
                </c:pt>
                <c:pt idx="3394">
                  <c:v>0.0</c:v>
                </c:pt>
                <c:pt idx="3395">
                  <c:v>0.0</c:v>
                </c:pt>
                <c:pt idx="3396">
                  <c:v>0.0</c:v>
                </c:pt>
                <c:pt idx="3397">
                  <c:v>0.0</c:v>
                </c:pt>
                <c:pt idx="3398">
                  <c:v>0.0</c:v>
                </c:pt>
                <c:pt idx="3399">
                  <c:v>0.0</c:v>
                </c:pt>
                <c:pt idx="3400">
                  <c:v>0.0</c:v>
                </c:pt>
                <c:pt idx="3401">
                  <c:v>0.0</c:v>
                </c:pt>
                <c:pt idx="3402">
                  <c:v>0.0</c:v>
                </c:pt>
                <c:pt idx="3403">
                  <c:v>0.0</c:v>
                </c:pt>
                <c:pt idx="3404">
                  <c:v>-32767.0</c:v>
                </c:pt>
                <c:pt idx="3405">
                  <c:v>0.0</c:v>
                </c:pt>
                <c:pt idx="3406">
                  <c:v>0.0</c:v>
                </c:pt>
                <c:pt idx="3407">
                  <c:v>0.0</c:v>
                </c:pt>
                <c:pt idx="3408">
                  <c:v>0.0</c:v>
                </c:pt>
                <c:pt idx="3409">
                  <c:v>0.0</c:v>
                </c:pt>
                <c:pt idx="3410">
                  <c:v>0.0</c:v>
                </c:pt>
                <c:pt idx="3411">
                  <c:v>0.0</c:v>
                </c:pt>
                <c:pt idx="3412">
                  <c:v>0.0</c:v>
                </c:pt>
                <c:pt idx="3413">
                  <c:v>0.0</c:v>
                </c:pt>
                <c:pt idx="3414">
                  <c:v>0.0</c:v>
                </c:pt>
                <c:pt idx="3415">
                  <c:v>0.0</c:v>
                </c:pt>
                <c:pt idx="3416">
                  <c:v>0.0</c:v>
                </c:pt>
                <c:pt idx="3417">
                  <c:v>0.0</c:v>
                </c:pt>
                <c:pt idx="3418">
                  <c:v>0.0</c:v>
                </c:pt>
                <c:pt idx="3419">
                  <c:v>0.0</c:v>
                </c:pt>
                <c:pt idx="3420">
                  <c:v>0.0</c:v>
                </c:pt>
                <c:pt idx="3421">
                  <c:v>0.0</c:v>
                </c:pt>
                <c:pt idx="3422">
                  <c:v>0.0</c:v>
                </c:pt>
                <c:pt idx="3423">
                  <c:v>0.0</c:v>
                </c:pt>
                <c:pt idx="3424">
                  <c:v>0.0</c:v>
                </c:pt>
                <c:pt idx="3425">
                  <c:v>0.0</c:v>
                </c:pt>
                <c:pt idx="3426">
                  <c:v>0.0</c:v>
                </c:pt>
                <c:pt idx="3427">
                  <c:v>0.0</c:v>
                </c:pt>
                <c:pt idx="3428">
                  <c:v>0.0</c:v>
                </c:pt>
                <c:pt idx="3429">
                  <c:v>0.0</c:v>
                </c:pt>
                <c:pt idx="3430">
                  <c:v>0.0</c:v>
                </c:pt>
                <c:pt idx="3431">
                  <c:v>0.0</c:v>
                </c:pt>
                <c:pt idx="3432">
                  <c:v>0.0</c:v>
                </c:pt>
                <c:pt idx="3433">
                  <c:v>0.0</c:v>
                </c:pt>
                <c:pt idx="3434">
                  <c:v>0.0</c:v>
                </c:pt>
                <c:pt idx="3435">
                  <c:v>0.0</c:v>
                </c:pt>
                <c:pt idx="3436">
                  <c:v>-32767.0</c:v>
                </c:pt>
                <c:pt idx="3437">
                  <c:v>0.0</c:v>
                </c:pt>
                <c:pt idx="3438">
                  <c:v>0.0</c:v>
                </c:pt>
                <c:pt idx="3439">
                  <c:v>0.0</c:v>
                </c:pt>
                <c:pt idx="3440">
                  <c:v>0.0</c:v>
                </c:pt>
                <c:pt idx="3441">
                  <c:v>0.0</c:v>
                </c:pt>
                <c:pt idx="3442">
                  <c:v>0.0</c:v>
                </c:pt>
                <c:pt idx="3443">
                  <c:v>0.0</c:v>
                </c:pt>
                <c:pt idx="3444">
                  <c:v>0.0</c:v>
                </c:pt>
                <c:pt idx="3445">
                  <c:v>0.0</c:v>
                </c:pt>
                <c:pt idx="3446">
                  <c:v>0.0</c:v>
                </c:pt>
                <c:pt idx="3447">
                  <c:v>0.0</c:v>
                </c:pt>
                <c:pt idx="3448">
                  <c:v>0.0</c:v>
                </c:pt>
                <c:pt idx="3449">
                  <c:v>0.0</c:v>
                </c:pt>
                <c:pt idx="3450">
                  <c:v>0.0</c:v>
                </c:pt>
                <c:pt idx="3451">
                  <c:v>0.0</c:v>
                </c:pt>
                <c:pt idx="3452">
                  <c:v>0.0</c:v>
                </c:pt>
                <c:pt idx="3453">
                  <c:v>-32767.0</c:v>
                </c:pt>
                <c:pt idx="3454">
                  <c:v>0.0</c:v>
                </c:pt>
                <c:pt idx="3455">
                  <c:v>0.0</c:v>
                </c:pt>
                <c:pt idx="3456">
                  <c:v>0.0</c:v>
                </c:pt>
                <c:pt idx="3457">
                  <c:v>0.0</c:v>
                </c:pt>
                <c:pt idx="3458">
                  <c:v>0.0</c:v>
                </c:pt>
                <c:pt idx="3459">
                  <c:v>0.0</c:v>
                </c:pt>
                <c:pt idx="3460">
                  <c:v>0.0</c:v>
                </c:pt>
                <c:pt idx="3461">
                  <c:v>-32767.0</c:v>
                </c:pt>
                <c:pt idx="3462">
                  <c:v>0.0</c:v>
                </c:pt>
                <c:pt idx="3463">
                  <c:v>0.0</c:v>
                </c:pt>
                <c:pt idx="3464">
                  <c:v>0.0</c:v>
                </c:pt>
                <c:pt idx="3465">
                  <c:v>0.0</c:v>
                </c:pt>
                <c:pt idx="3466">
                  <c:v>0.0</c:v>
                </c:pt>
                <c:pt idx="3467">
                  <c:v>0.0</c:v>
                </c:pt>
                <c:pt idx="3468">
                  <c:v>0.0</c:v>
                </c:pt>
                <c:pt idx="3469">
                  <c:v>0.0</c:v>
                </c:pt>
                <c:pt idx="3470">
                  <c:v>0.0</c:v>
                </c:pt>
                <c:pt idx="3471">
                  <c:v>0.0</c:v>
                </c:pt>
                <c:pt idx="3472">
                  <c:v>0.0</c:v>
                </c:pt>
                <c:pt idx="3473">
                  <c:v>0.0</c:v>
                </c:pt>
                <c:pt idx="3474">
                  <c:v>0.0</c:v>
                </c:pt>
                <c:pt idx="3475">
                  <c:v>0.0</c:v>
                </c:pt>
                <c:pt idx="3476">
                  <c:v>0.0</c:v>
                </c:pt>
                <c:pt idx="3477">
                  <c:v>0.0</c:v>
                </c:pt>
                <c:pt idx="3478">
                  <c:v>0.0</c:v>
                </c:pt>
                <c:pt idx="3479">
                  <c:v>0.0</c:v>
                </c:pt>
                <c:pt idx="3480">
                  <c:v>0.0</c:v>
                </c:pt>
                <c:pt idx="3481">
                  <c:v>0.0</c:v>
                </c:pt>
                <c:pt idx="3482">
                  <c:v>0.0</c:v>
                </c:pt>
                <c:pt idx="3483">
                  <c:v>0.0</c:v>
                </c:pt>
                <c:pt idx="3484">
                  <c:v>0.0</c:v>
                </c:pt>
                <c:pt idx="3485">
                  <c:v>0.0</c:v>
                </c:pt>
                <c:pt idx="3486">
                  <c:v>0.0</c:v>
                </c:pt>
                <c:pt idx="3487">
                  <c:v>0.0</c:v>
                </c:pt>
                <c:pt idx="3488">
                  <c:v>0.0</c:v>
                </c:pt>
                <c:pt idx="3489">
                  <c:v>0.0</c:v>
                </c:pt>
                <c:pt idx="3490">
                  <c:v>0.0</c:v>
                </c:pt>
                <c:pt idx="3491">
                  <c:v>0.0</c:v>
                </c:pt>
                <c:pt idx="3492">
                  <c:v>0.0</c:v>
                </c:pt>
                <c:pt idx="3493">
                  <c:v>-32767.0</c:v>
                </c:pt>
                <c:pt idx="3494">
                  <c:v>0.0</c:v>
                </c:pt>
                <c:pt idx="3495">
                  <c:v>0.0</c:v>
                </c:pt>
                <c:pt idx="3496">
                  <c:v>0.0</c:v>
                </c:pt>
                <c:pt idx="3497">
                  <c:v>0.0</c:v>
                </c:pt>
                <c:pt idx="3498">
                  <c:v>0.0</c:v>
                </c:pt>
                <c:pt idx="3499">
                  <c:v>0.0</c:v>
                </c:pt>
                <c:pt idx="3500">
                  <c:v>0.0</c:v>
                </c:pt>
                <c:pt idx="3501">
                  <c:v>0.0</c:v>
                </c:pt>
                <c:pt idx="3502">
                  <c:v>0.0</c:v>
                </c:pt>
                <c:pt idx="3503">
                  <c:v>0.0</c:v>
                </c:pt>
                <c:pt idx="3504">
                  <c:v>0.0</c:v>
                </c:pt>
                <c:pt idx="3505">
                  <c:v>0.0</c:v>
                </c:pt>
                <c:pt idx="3506">
                  <c:v>0.0</c:v>
                </c:pt>
                <c:pt idx="3507">
                  <c:v>0.0</c:v>
                </c:pt>
                <c:pt idx="3508">
                  <c:v>0.0</c:v>
                </c:pt>
                <c:pt idx="3509">
                  <c:v>-32767.0</c:v>
                </c:pt>
                <c:pt idx="3510">
                  <c:v>0.0</c:v>
                </c:pt>
                <c:pt idx="3511">
                  <c:v>0.0</c:v>
                </c:pt>
                <c:pt idx="3512">
                  <c:v>0.0</c:v>
                </c:pt>
                <c:pt idx="3513">
                  <c:v>0.0</c:v>
                </c:pt>
                <c:pt idx="3514">
                  <c:v>0.0</c:v>
                </c:pt>
                <c:pt idx="3515">
                  <c:v>0.0</c:v>
                </c:pt>
                <c:pt idx="3516">
                  <c:v>0.0</c:v>
                </c:pt>
                <c:pt idx="3517">
                  <c:v>0.0</c:v>
                </c:pt>
                <c:pt idx="3518">
                  <c:v>0.0</c:v>
                </c:pt>
                <c:pt idx="3519">
                  <c:v>0.0</c:v>
                </c:pt>
                <c:pt idx="3520">
                  <c:v>0.0</c:v>
                </c:pt>
                <c:pt idx="3521">
                  <c:v>0.0</c:v>
                </c:pt>
                <c:pt idx="3522">
                  <c:v>0.0</c:v>
                </c:pt>
                <c:pt idx="3523">
                  <c:v>0.0</c:v>
                </c:pt>
                <c:pt idx="3524">
                  <c:v>0.0</c:v>
                </c:pt>
                <c:pt idx="3525">
                  <c:v>0.0</c:v>
                </c:pt>
                <c:pt idx="3526">
                  <c:v>-32767.0</c:v>
                </c:pt>
                <c:pt idx="3527">
                  <c:v>0.0</c:v>
                </c:pt>
                <c:pt idx="3528">
                  <c:v>0.0</c:v>
                </c:pt>
                <c:pt idx="3529">
                  <c:v>0.0</c:v>
                </c:pt>
                <c:pt idx="3530">
                  <c:v>0.0</c:v>
                </c:pt>
                <c:pt idx="3531">
                  <c:v>0.0</c:v>
                </c:pt>
                <c:pt idx="3532">
                  <c:v>0.0</c:v>
                </c:pt>
                <c:pt idx="3533">
                  <c:v>0.0</c:v>
                </c:pt>
                <c:pt idx="3534">
                  <c:v>-32767.0</c:v>
                </c:pt>
                <c:pt idx="3535">
                  <c:v>0.0</c:v>
                </c:pt>
                <c:pt idx="3536">
                  <c:v>0.0</c:v>
                </c:pt>
                <c:pt idx="3537">
                  <c:v>0.0</c:v>
                </c:pt>
                <c:pt idx="3538">
                  <c:v>0.0</c:v>
                </c:pt>
                <c:pt idx="3539">
                  <c:v>0.0</c:v>
                </c:pt>
                <c:pt idx="3540">
                  <c:v>0.0</c:v>
                </c:pt>
                <c:pt idx="3541">
                  <c:v>0.0</c:v>
                </c:pt>
                <c:pt idx="3542">
                  <c:v>0.0</c:v>
                </c:pt>
                <c:pt idx="3543">
                  <c:v>0.0</c:v>
                </c:pt>
                <c:pt idx="3544">
                  <c:v>0.0</c:v>
                </c:pt>
                <c:pt idx="3545">
                  <c:v>0.0</c:v>
                </c:pt>
                <c:pt idx="3546">
                  <c:v>0.0</c:v>
                </c:pt>
                <c:pt idx="3547">
                  <c:v>0.0</c:v>
                </c:pt>
                <c:pt idx="3548">
                  <c:v>0.0</c:v>
                </c:pt>
                <c:pt idx="3549">
                  <c:v>0.0</c:v>
                </c:pt>
                <c:pt idx="3550">
                  <c:v>0.0</c:v>
                </c:pt>
                <c:pt idx="3551">
                  <c:v>0.0</c:v>
                </c:pt>
                <c:pt idx="3552">
                  <c:v>0.0</c:v>
                </c:pt>
                <c:pt idx="3553">
                  <c:v>0.0</c:v>
                </c:pt>
                <c:pt idx="3554">
                  <c:v>0.0</c:v>
                </c:pt>
                <c:pt idx="3555">
                  <c:v>0.0</c:v>
                </c:pt>
                <c:pt idx="3556">
                  <c:v>0.0</c:v>
                </c:pt>
                <c:pt idx="3557">
                  <c:v>0.0</c:v>
                </c:pt>
                <c:pt idx="3558">
                  <c:v>0.0</c:v>
                </c:pt>
                <c:pt idx="3559">
                  <c:v>0.0</c:v>
                </c:pt>
                <c:pt idx="3560">
                  <c:v>0.0</c:v>
                </c:pt>
                <c:pt idx="3561">
                  <c:v>0.0</c:v>
                </c:pt>
                <c:pt idx="3562">
                  <c:v>0.0</c:v>
                </c:pt>
                <c:pt idx="3563">
                  <c:v>0.0</c:v>
                </c:pt>
                <c:pt idx="3564">
                  <c:v>0.0</c:v>
                </c:pt>
                <c:pt idx="3565">
                  <c:v>0.0</c:v>
                </c:pt>
                <c:pt idx="3566">
                  <c:v>-32767.0</c:v>
                </c:pt>
                <c:pt idx="3567">
                  <c:v>0.0</c:v>
                </c:pt>
                <c:pt idx="3568">
                  <c:v>0.0</c:v>
                </c:pt>
                <c:pt idx="3569">
                  <c:v>0.0</c:v>
                </c:pt>
                <c:pt idx="3570">
                  <c:v>0.0</c:v>
                </c:pt>
                <c:pt idx="3571">
                  <c:v>0.0</c:v>
                </c:pt>
                <c:pt idx="3572">
                  <c:v>0.0</c:v>
                </c:pt>
                <c:pt idx="3573">
                  <c:v>0.0</c:v>
                </c:pt>
                <c:pt idx="3574">
                  <c:v>-32767.0</c:v>
                </c:pt>
                <c:pt idx="3575">
                  <c:v>0.0</c:v>
                </c:pt>
                <c:pt idx="3576">
                  <c:v>0.0</c:v>
                </c:pt>
                <c:pt idx="3577">
                  <c:v>0.0</c:v>
                </c:pt>
                <c:pt idx="3578">
                  <c:v>0.0</c:v>
                </c:pt>
                <c:pt idx="3579">
                  <c:v>0.0</c:v>
                </c:pt>
                <c:pt idx="3580">
                  <c:v>0.0</c:v>
                </c:pt>
                <c:pt idx="3581">
                  <c:v>0.0</c:v>
                </c:pt>
                <c:pt idx="3582">
                  <c:v>0.0</c:v>
                </c:pt>
                <c:pt idx="3583">
                  <c:v>0.0</c:v>
                </c:pt>
                <c:pt idx="3584">
                  <c:v>0.0</c:v>
                </c:pt>
                <c:pt idx="3585">
                  <c:v>0.0</c:v>
                </c:pt>
                <c:pt idx="3586">
                  <c:v>0.0</c:v>
                </c:pt>
                <c:pt idx="3587">
                  <c:v>0.0</c:v>
                </c:pt>
                <c:pt idx="3588">
                  <c:v>0.0</c:v>
                </c:pt>
                <c:pt idx="3589">
                  <c:v>0.0</c:v>
                </c:pt>
                <c:pt idx="3590">
                  <c:v>0.0</c:v>
                </c:pt>
                <c:pt idx="3591">
                  <c:v>0.0</c:v>
                </c:pt>
                <c:pt idx="3592">
                  <c:v>0.0</c:v>
                </c:pt>
                <c:pt idx="3593">
                  <c:v>0.0</c:v>
                </c:pt>
                <c:pt idx="3594">
                  <c:v>0.0</c:v>
                </c:pt>
                <c:pt idx="3595">
                  <c:v>0.0</c:v>
                </c:pt>
                <c:pt idx="3596">
                  <c:v>0.0</c:v>
                </c:pt>
                <c:pt idx="3597">
                  <c:v>0.0</c:v>
                </c:pt>
                <c:pt idx="3598">
                  <c:v>0.0</c:v>
                </c:pt>
                <c:pt idx="3599">
                  <c:v>0.0</c:v>
                </c:pt>
                <c:pt idx="3600">
                  <c:v>0.0</c:v>
                </c:pt>
                <c:pt idx="3601">
                  <c:v>0.0</c:v>
                </c:pt>
                <c:pt idx="3602">
                  <c:v>0.0</c:v>
                </c:pt>
                <c:pt idx="3603">
                  <c:v>0.0</c:v>
                </c:pt>
                <c:pt idx="3604">
                  <c:v>0.0</c:v>
                </c:pt>
                <c:pt idx="3605">
                  <c:v>0.0</c:v>
                </c:pt>
                <c:pt idx="3606">
                  <c:v>0.0</c:v>
                </c:pt>
                <c:pt idx="3607">
                  <c:v>0.0</c:v>
                </c:pt>
                <c:pt idx="3608">
                  <c:v>0.0</c:v>
                </c:pt>
                <c:pt idx="3609">
                  <c:v>0.0</c:v>
                </c:pt>
                <c:pt idx="3610">
                  <c:v>0.0</c:v>
                </c:pt>
                <c:pt idx="3611">
                  <c:v>0.0</c:v>
                </c:pt>
                <c:pt idx="3612">
                  <c:v>0.0</c:v>
                </c:pt>
                <c:pt idx="3613">
                  <c:v>0.0</c:v>
                </c:pt>
                <c:pt idx="3614">
                  <c:v>0.0</c:v>
                </c:pt>
                <c:pt idx="3615">
                  <c:v>-32767.0</c:v>
                </c:pt>
                <c:pt idx="3616">
                  <c:v>0.0</c:v>
                </c:pt>
                <c:pt idx="3617">
                  <c:v>0.0</c:v>
                </c:pt>
                <c:pt idx="3618">
                  <c:v>0.0</c:v>
                </c:pt>
                <c:pt idx="3619">
                  <c:v>0.0</c:v>
                </c:pt>
                <c:pt idx="3620">
                  <c:v>0.0</c:v>
                </c:pt>
                <c:pt idx="3621">
                  <c:v>0.0</c:v>
                </c:pt>
                <c:pt idx="3622">
                  <c:v>0.0</c:v>
                </c:pt>
                <c:pt idx="3623">
                  <c:v>-32767.0</c:v>
                </c:pt>
                <c:pt idx="3624">
                  <c:v>0.0</c:v>
                </c:pt>
                <c:pt idx="3625">
                  <c:v>0.0</c:v>
                </c:pt>
                <c:pt idx="3626">
                  <c:v>0.0</c:v>
                </c:pt>
                <c:pt idx="3627">
                  <c:v>0.0</c:v>
                </c:pt>
                <c:pt idx="3628">
                  <c:v>0.0</c:v>
                </c:pt>
                <c:pt idx="3629">
                  <c:v>0.0</c:v>
                </c:pt>
                <c:pt idx="3630">
                  <c:v>0.0</c:v>
                </c:pt>
                <c:pt idx="3631">
                  <c:v>0.0</c:v>
                </c:pt>
                <c:pt idx="3632">
                  <c:v>0.0</c:v>
                </c:pt>
                <c:pt idx="3633">
                  <c:v>0.0</c:v>
                </c:pt>
                <c:pt idx="3634">
                  <c:v>0.0</c:v>
                </c:pt>
                <c:pt idx="3635">
                  <c:v>0.0</c:v>
                </c:pt>
                <c:pt idx="3636">
                  <c:v>0.0</c:v>
                </c:pt>
                <c:pt idx="3637">
                  <c:v>0.0</c:v>
                </c:pt>
                <c:pt idx="3638">
                  <c:v>0.0</c:v>
                </c:pt>
                <c:pt idx="3639">
                  <c:v>-32767.0</c:v>
                </c:pt>
                <c:pt idx="3640">
                  <c:v>0.0</c:v>
                </c:pt>
                <c:pt idx="3641">
                  <c:v>0.0</c:v>
                </c:pt>
                <c:pt idx="3642">
                  <c:v>0.0</c:v>
                </c:pt>
                <c:pt idx="3643">
                  <c:v>0.0</c:v>
                </c:pt>
                <c:pt idx="3644">
                  <c:v>0.0</c:v>
                </c:pt>
                <c:pt idx="3645">
                  <c:v>0.0</c:v>
                </c:pt>
                <c:pt idx="3646">
                  <c:v>0.0</c:v>
                </c:pt>
                <c:pt idx="3647">
                  <c:v>0.0</c:v>
                </c:pt>
                <c:pt idx="3648">
                  <c:v>0.0</c:v>
                </c:pt>
                <c:pt idx="3649">
                  <c:v>0.0</c:v>
                </c:pt>
                <c:pt idx="3650">
                  <c:v>0.0</c:v>
                </c:pt>
                <c:pt idx="3651">
                  <c:v>0.0</c:v>
                </c:pt>
                <c:pt idx="3652">
                  <c:v>0.0</c:v>
                </c:pt>
                <c:pt idx="3653">
                  <c:v>0.0</c:v>
                </c:pt>
                <c:pt idx="3654">
                  <c:v>0.0</c:v>
                </c:pt>
                <c:pt idx="3655">
                  <c:v>0.0</c:v>
                </c:pt>
                <c:pt idx="3656">
                  <c:v>0.0</c:v>
                </c:pt>
                <c:pt idx="3657">
                  <c:v>0.0</c:v>
                </c:pt>
                <c:pt idx="3658">
                  <c:v>0.0</c:v>
                </c:pt>
                <c:pt idx="3659">
                  <c:v>0.0</c:v>
                </c:pt>
                <c:pt idx="3660">
                  <c:v>0.0</c:v>
                </c:pt>
                <c:pt idx="3661">
                  <c:v>0.0</c:v>
                </c:pt>
                <c:pt idx="3662">
                  <c:v>0.0</c:v>
                </c:pt>
                <c:pt idx="3663">
                  <c:v>0.0</c:v>
                </c:pt>
                <c:pt idx="3664">
                  <c:v>0.0</c:v>
                </c:pt>
                <c:pt idx="3665">
                  <c:v>0.0</c:v>
                </c:pt>
                <c:pt idx="3666">
                  <c:v>0.0</c:v>
                </c:pt>
                <c:pt idx="3667">
                  <c:v>0.0</c:v>
                </c:pt>
                <c:pt idx="3668">
                  <c:v>0.0</c:v>
                </c:pt>
                <c:pt idx="3669">
                  <c:v>0.0</c:v>
                </c:pt>
                <c:pt idx="3670">
                  <c:v>0.0</c:v>
                </c:pt>
                <c:pt idx="3671">
                  <c:v>0.0</c:v>
                </c:pt>
                <c:pt idx="3672">
                  <c:v>0.0</c:v>
                </c:pt>
                <c:pt idx="3673">
                  <c:v>0.0</c:v>
                </c:pt>
                <c:pt idx="3674">
                  <c:v>0.0</c:v>
                </c:pt>
                <c:pt idx="3675">
                  <c:v>0.0</c:v>
                </c:pt>
                <c:pt idx="3676">
                  <c:v>0.0</c:v>
                </c:pt>
                <c:pt idx="3677">
                  <c:v>0.0</c:v>
                </c:pt>
                <c:pt idx="3678">
                  <c:v>0.0</c:v>
                </c:pt>
                <c:pt idx="3679">
                  <c:v>0.0</c:v>
                </c:pt>
                <c:pt idx="3680">
                  <c:v>0.0</c:v>
                </c:pt>
                <c:pt idx="3681">
                  <c:v>0.0</c:v>
                </c:pt>
                <c:pt idx="3682">
                  <c:v>0.0</c:v>
                </c:pt>
                <c:pt idx="3683">
                  <c:v>0.0</c:v>
                </c:pt>
                <c:pt idx="3684">
                  <c:v>0.0</c:v>
                </c:pt>
                <c:pt idx="3685">
                  <c:v>0.0</c:v>
                </c:pt>
                <c:pt idx="3686">
                  <c:v>0.0</c:v>
                </c:pt>
                <c:pt idx="3687">
                  <c:v>0.0</c:v>
                </c:pt>
                <c:pt idx="3688">
                  <c:v>0.0</c:v>
                </c:pt>
                <c:pt idx="3689">
                  <c:v>0.0</c:v>
                </c:pt>
                <c:pt idx="3690">
                  <c:v>0.0</c:v>
                </c:pt>
                <c:pt idx="3691">
                  <c:v>0.0</c:v>
                </c:pt>
                <c:pt idx="3692">
                  <c:v>0.0</c:v>
                </c:pt>
                <c:pt idx="3693">
                  <c:v>0.0</c:v>
                </c:pt>
                <c:pt idx="3694">
                  <c:v>0.0</c:v>
                </c:pt>
                <c:pt idx="3695">
                  <c:v>0.0</c:v>
                </c:pt>
                <c:pt idx="3696">
                  <c:v>0.0</c:v>
                </c:pt>
                <c:pt idx="3697">
                  <c:v>0.0</c:v>
                </c:pt>
                <c:pt idx="3698">
                  <c:v>0.0</c:v>
                </c:pt>
                <c:pt idx="3699">
                  <c:v>0.0</c:v>
                </c:pt>
                <c:pt idx="3700">
                  <c:v>0.0</c:v>
                </c:pt>
                <c:pt idx="3701">
                  <c:v>0.0</c:v>
                </c:pt>
                <c:pt idx="3702">
                  <c:v>0.0</c:v>
                </c:pt>
                <c:pt idx="3703">
                  <c:v>0.0</c:v>
                </c:pt>
                <c:pt idx="3704">
                  <c:v>0.0</c:v>
                </c:pt>
                <c:pt idx="3705">
                  <c:v>0.0</c:v>
                </c:pt>
                <c:pt idx="3706">
                  <c:v>0.0</c:v>
                </c:pt>
                <c:pt idx="3707">
                  <c:v>0.0</c:v>
                </c:pt>
                <c:pt idx="3708">
                  <c:v>0.0</c:v>
                </c:pt>
                <c:pt idx="3709">
                  <c:v>0.0</c:v>
                </c:pt>
                <c:pt idx="3710">
                  <c:v>0.0</c:v>
                </c:pt>
                <c:pt idx="3711">
                  <c:v>0.0</c:v>
                </c:pt>
                <c:pt idx="3712">
                  <c:v>0.0</c:v>
                </c:pt>
                <c:pt idx="3713">
                  <c:v>0.0</c:v>
                </c:pt>
                <c:pt idx="3714">
                  <c:v>0.0</c:v>
                </c:pt>
                <c:pt idx="3715">
                  <c:v>0.0</c:v>
                </c:pt>
                <c:pt idx="3716">
                  <c:v>0.0</c:v>
                </c:pt>
                <c:pt idx="3717">
                  <c:v>0.0</c:v>
                </c:pt>
                <c:pt idx="3718">
                  <c:v>0.0</c:v>
                </c:pt>
                <c:pt idx="3719">
                  <c:v>0.0</c:v>
                </c:pt>
                <c:pt idx="3720">
                  <c:v>0.0</c:v>
                </c:pt>
                <c:pt idx="3721">
                  <c:v>0.0</c:v>
                </c:pt>
                <c:pt idx="3722">
                  <c:v>0.0</c:v>
                </c:pt>
                <c:pt idx="3723">
                  <c:v>0.0</c:v>
                </c:pt>
                <c:pt idx="3724">
                  <c:v>0.0</c:v>
                </c:pt>
                <c:pt idx="3725">
                  <c:v>0.0</c:v>
                </c:pt>
                <c:pt idx="3726">
                  <c:v>0.0</c:v>
                </c:pt>
                <c:pt idx="3727">
                  <c:v>0.0</c:v>
                </c:pt>
                <c:pt idx="3728">
                  <c:v>0.0</c:v>
                </c:pt>
                <c:pt idx="3729">
                  <c:v>0.0</c:v>
                </c:pt>
                <c:pt idx="3730">
                  <c:v>0.0</c:v>
                </c:pt>
                <c:pt idx="3731">
                  <c:v>0.0</c:v>
                </c:pt>
                <c:pt idx="3732">
                  <c:v>0.0</c:v>
                </c:pt>
                <c:pt idx="3733">
                  <c:v>0.0</c:v>
                </c:pt>
                <c:pt idx="3734">
                  <c:v>0.0</c:v>
                </c:pt>
                <c:pt idx="3735">
                  <c:v>0.0</c:v>
                </c:pt>
                <c:pt idx="3736">
                  <c:v>0.0</c:v>
                </c:pt>
                <c:pt idx="3737">
                  <c:v>0.0</c:v>
                </c:pt>
                <c:pt idx="3738">
                  <c:v>0.0</c:v>
                </c:pt>
                <c:pt idx="3739">
                  <c:v>0.0</c:v>
                </c:pt>
                <c:pt idx="3740">
                  <c:v>0.0</c:v>
                </c:pt>
                <c:pt idx="3741">
                  <c:v>0.0</c:v>
                </c:pt>
                <c:pt idx="3742">
                  <c:v>0.0</c:v>
                </c:pt>
                <c:pt idx="3743">
                  <c:v>0.0</c:v>
                </c:pt>
                <c:pt idx="3744">
                  <c:v>-32767.0</c:v>
                </c:pt>
                <c:pt idx="3745">
                  <c:v>0.0</c:v>
                </c:pt>
                <c:pt idx="3746">
                  <c:v>0.0</c:v>
                </c:pt>
                <c:pt idx="3747">
                  <c:v>0.0</c:v>
                </c:pt>
                <c:pt idx="3748">
                  <c:v>0.0</c:v>
                </c:pt>
                <c:pt idx="3749">
                  <c:v>0.0</c:v>
                </c:pt>
                <c:pt idx="3750">
                  <c:v>0.0</c:v>
                </c:pt>
                <c:pt idx="3751">
                  <c:v>0.0</c:v>
                </c:pt>
                <c:pt idx="3752">
                  <c:v>0.0</c:v>
                </c:pt>
                <c:pt idx="3753">
                  <c:v>0.0</c:v>
                </c:pt>
                <c:pt idx="3754">
                  <c:v>0.0</c:v>
                </c:pt>
                <c:pt idx="3755">
                  <c:v>0.0</c:v>
                </c:pt>
                <c:pt idx="3756">
                  <c:v>0.0</c:v>
                </c:pt>
                <c:pt idx="3757">
                  <c:v>0.0</c:v>
                </c:pt>
                <c:pt idx="3758">
                  <c:v>0.0</c:v>
                </c:pt>
                <c:pt idx="3759">
                  <c:v>0.0</c:v>
                </c:pt>
                <c:pt idx="3760">
                  <c:v>-32767.0</c:v>
                </c:pt>
                <c:pt idx="3761">
                  <c:v>0.0</c:v>
                </c:pt>
                <c:pt idx="3762">
                  <c:v>0.0</c:v>
                </c:pt>
                <c:pt idx="3763">
                  <c:v>0.0</c:v>
                </c:pt>
                <c:pt idx="3764">
                  <c:v>0.0</c:v>
                </c:pt>
                <c:pt idx="3765">
                  <c:v>0.0</c:v>
                </c:pt>
                <c:pt idx="3766">
                  <c:v>0.0</c:v>
                </c:pt>
                <c:pt idx="3767">
                  <c:v>0.0</c:v>
                </c:pt>
                <c:pt idx="3768">
                  <c:v>0.0</c:v>
                </c:pt>
                <c:pt idx="3769">
                  <c:v>0.0</c:v>
                </c:pt>
                <c:pt idx="3770">
                  <c:v>0.0</c:v>
                </c:pt>
                <c:pt idx="3771">
                  <c:v>-32767.0</c:v>
                </c:pt>
                <c:pt idx="3772">
                  <c:v>0.0</c:v>
                </c:pt>
                <c:pt idx="3773">
                  <c:v>0.0</c:v>
                </c:pt>
                <c:pt idx="3774">
                  <c:v>0.0</c:v>
                </c:pt>
                <c:pt idx="3775">
                  <c:v>0.0</c:v>
                </c:pt>
                <c:pt idx="3776">
                  <c:v>0.0</c:v>
                </c:pt>
                <c:pt idx="3777">
                  <c:v>0.0</c:v>
                </c:pt>
                <c:pt idx="3778">
                  <c:v>0.0</c:v>
                </c:pt>
                <c:pt idx="3779">
                  <c:v>0.0</c:v>
                </c:pt>
                <c:pt idx="3780">
                  <c:v>0.0</c:v>
                </c:pt>
                <c:pt idx="3781">
                  <c:v>0.0</c:v>
                </c:pt>
                <c:pt idx="3782">
                  <c:v>0.0</c:v>
                </c:pt>
                <c:pt idx="3783">
                  <c:v>0.0</c:v>
                </c:pt>
                <c:pt idx="3784">
                  <c:v>0.0</c:v>
                </c:pt>
                <c:pt idx="3785">
                  <c:v>0.0</c:v>
                </c:pt>
                <c:pt idx="3786">
                  <c:v>0.0</c:v>
                </c:pt>
                <c:pt idx="3787">
                  <c:v>0.0</c:v>
                </c:pt>
                <c:pt idx="3788">
                  <c:v>0.0</c:v>
                </c:pt>
                <c:pt idx="3789">
                  <c:v>0.0</c:v>
                </c:pt>
                <c:pt idx="3790">
                  <c:v>0.0</c:v>
                </c:pt>
                <c:pt idx="3791">
                  <c:v>0.0</c:v>
                </c:pt>
                <c:pt idx="3792">
                  <c:v>0.0</c:v>
                </c:pt>
                <c:pt idx="3793">
                  <c:v>0.0</c:v>
                </c:pt>
                <c:pt idx="3794">
                  <c:v>0.0</c:v>
                </c:pt>
                <c:pt idx="3795">
                  <c:v>0.0</c:v>
                </c:pt>
                <c:pt idx="3796">
                  <c:v>0.0</c:v>
                </c:pt>
                <c:pt idx="3797">
                  <c:v>0.0</c:v>
                </c:pt>
                <c:pt idx="3798">
                  <c:v>0.0</c:v>
                </c:pt>
                <c:pt idx="3799">
                  <c:v>0.0</c:v>
                </c:pt>
                <c:pt idx="3800">
                  <c:v>0.0</c:v>
                </c:pt>
                <c:pt idx="3801">
                  <c:v>0.0</c:v>
                </c:pt>
                <c:pt idx="3802">
                  <c:v>0.0</c:v>
                </c:pt>
                <c:pt idx="3803">
                  <c:v>0.0</c:v>
                </c:pt>
                <c:pt idx="3804">
                  <c:v>0.0</c:v>
                </c:pt>
                <c:pt idx="3805">
                  <c:v>0.0</c:v>
                </c:pt>
                <c:pt idx="3806">
                  <c:v>0.0</c:v>
                </c:pt>
                <c:pt idx="3807">
                  <c:v>0.0</c:v>
                </c:pt>
                <c:pt idx="3808">
                  <c:v>0.0</c:v>
                </c:pt>
                <c:pt idx="3809">
                  <c:v>0.0</c:v>
                </c:pt>
                <c:pt idx="3810">
                  <c:v>0.0</c:v>
                </c:pt>
                <c:pt idx="3811">
                  <c:v>0.0</c:v>
                </c:pt>
                <c:pt idx="3812">
                  <c:v>0.0</c:v>
                </c:pt>
                <c:pt idx="3813">
                  <c:v>0.0</c:v>
                </c:pt>
                <c:pt idx="3814">
                  <c:v>0.0</c:v>
                </c:pt>
                <c:pt idx="3815">
                  <c:v>0.0</c:v>
                </c:pt>
                <c:pt idx="3816">
                  <c:v>0.0</c:v>
                </c:pt>
                <c:pt idx="3817">
                  <c:v>0.0</c:v>
                </c:pt>
                <c:pt idx="3818">
                  <c:v>0.0</c:v>
                </c:pt>
                <c:pt idx="3819">
                  <c:v>0.0</c:v>
                </c:pt>
                <c:pt idx="3820">
                  <c:v>0.0</c:v>
                </c:pt>
                <c:pt idx="3821">
                  <c:v>0.0</c:v>
                </c:pt>
                <c:pt idx="3822">
                  <c:v>0.0</c:v>
                </c:pt>
                <c:pt idx="3823">
                  <c:v>0.0</c:v>
                </c:pt>
                <c:pt idx="3824">
                  <c:v>0.0</c:v>
                </c:pt>
                <c:pt idx="3825">
                  <c:v>0.0</c:v>
                </c:pt>
                <c:pt idx="3826">
                  <c:v>0.0</c:v>
                </c:pt>
                <c:pt idx="3827">
                  <c:v>0.0</c:v>
                </c:pt>
                <c:pt idx="3828">
                  <c:v>0.0</c:v>
                </c:pt>
                <c:pt idx="3829">
                  <c:v>0.0</c:v>
                </c:pt>
                <c:pt idx="3830">
                  <c:v>0.0</c:v>
                </c:pt>
                <c:pt idx="3831">
                  <c:v>0.0</c:v>
                </c:pt>
                <c:pt idx="3832">
                  <c:v>0.0</c:v>
                </c:pt>
                <c:pt idx="3833">
                  <c:v>0.0</c:v>
                </c:pt>
                <c:pt idx="3834">
                  <c:v>0.0</c:v>
                </c:pt>
                <c:pt idx="3835">
                  <c:v>0.0</c:v>
                </c:pt>
                <c:pt idx="3836">
                  <c:v>0.0</c:v>
                </c:pt>
                <c:pt idx="3837">
                  <c:v>0.0</c:v>
                </c:pt>
                <c:pt idx="3838">
                  <c:v>0.0</c:v>
                </c:pt>
                <c:pt idx="3839">
                  <c:v>0.0</c:v>
                </c:pt>
                <c:pt idx="3840">
                  <c:v>0.0</c:v>
                </c:pt>
                <c:pt idx="3841">
                  <c:v>0.0</c:v>
                </c:pt>
                <c:pt idx="3842">
                  <c:v>0.0</c:v>
                </c:pt>
                <c:pt idx="3843">
                  <c:v>0.0</c:v>
                </c:pt>
                <c:pt idx="3844">
                  <c:v>-32767.0</c:v>
                </c:pt>
                <c:pt idx="3845">
                  <c:v>0.0</c:v>
                </c:pt>
                <c:pt idx="3846">
                  <c:v>0.0</c:v>
                </c:pt>
                <c:pt idx="3847">
                  <c:v>0.0</c:v>
                </c:pt>
                <c:pt idx="3848">
                  <c:v>0.0</c:v>
                </c:pt>
                <c:pt idx="3849">
                  <c:v>0.0</c:v>
                </c:pt>
                <c:pt idx="3850">
                  <c:v>0.0</c:v>
                </c:pt>
                <c:pt idx="3851">
                  <c:v>0.0</c:v>
                </c:pt>
                <c:pt idx="3852">
                  <c:v>-32767.0</c:v>
                </c:pt>
                <c:pt idx="3853">
                  <c:v>0.0</c:v>
                </c:pt>
                <c:pt idx="3854">
                  <c:v>0.0</c:v>
                </c:pt>
                <c:pt idx="3855">
                  <c:v>0.0</c:v>
                </c:pt>
                <c:pt idx="3856">
                  <c:v>0.0</c:v>
                </c:pt>
                <c:pt idx="3857">
                  <c:v>0.0</c:v>
                </c:pt>
                <c:pt idx="3858">
                  <c:v>0.0</c:v>
                </c:pt>
                <c:pt idx="3859">
                  <c:v>0.0</c:v>
                </c:pt>
                <c:pt idx="3860">
                  <c:v>-32767.0</c:v>
                </c:pt>
                <c:pt idx="3861">
                  <c:v>0.0</c:v>
                </c:pt>
                <c:pt idx="3862">
                  <c:v>0.0</c:v>
                </c:pt>
                <c:pt idx="3863">
                  <c:v>0.0</c:v>
                </c:pt>
                <c:pt idx="3864">
                  <c:v>0.0</c:v>
                </c:pt>
                <c:pt idx="3865">
                  <c:v>0.0</c:v>
                </c:pt>
                <c:pt idx="3866">
                  <c:v>0.0</c:v>
                </c:pt>
                <c:pt idx="3867">
                  <c:v>0.0</c:v>
                </c:pt>
                <c:pt idx="3868">
                  <c:v>-32767.0</c:v>
                </c:pt>
                <c:pt idx="3869">
                  <c:v>0.0</c:v>
                </c:pt>
                <c:pt idx="3870">
                  <c:v>0.0</c:v>
                </c:pt>
                <c:pt idx="3871">
                  <c:v>0.0</c:v>
                </c:pt>
                <c:pt idx="3872">
                  <c:v>0.0</c:v>
                </c:pt>
                <c:pt idx="3873">
                  <c:v>0.0</c:v>
                </c:pt>
                <c:pt idx="3874">
                  <c:v>0.0</c:v>
                </c:pt>
                <c:pt idx="3875">
                  <c:v>0.0</c:v>
                </c:pt>
                <c:pt idx="3876">
                  <c:v>0.0</c:v>
                </c:pt>
                <c:pt idx="3877">
                  <c:v>0.0</c:v>
                </c:pt>
                <c:pt idx="3878">
                  <c:v>0.0</c:v>
                </c:pt>
                <c:pt idx="3879">
                  <c:v>0.0</c:v>
                </c:pt>
                <c:pt idx="3880">
                  <c:v>0.0</c:v>
                </c:pt>
                <c:pt idx="3881">
                  <c:v>0.0</c:v>
                </c:pt>
                <c:pt idx="3882">
                  <c:v>0.0</c:v>
                </c:pt>
                <c:pt idx="3883">
                  <c:v>0.0</c:v>
                </c:pt>
                <c:pt idx="3884">
                  <c:v>0.0</c:v>
                </c:pt>
                <c:pt idx="3885">
                  <c:v>0.0</c:v>
                </c:pt>
                <c:pt idx="3886">
                  <c:v>0.0</c:v>
                </c:pt>
                <c:pt idx="3887">
                  <c:v>0.0</c:v>
                </c:pt>
                <c:pt idx="3888">
                  <c:v>0.0</c:v>
                </c:pt>
                <c:pt idx="3889">
                  <c:v>0.0</c:v>
                </c:pt>
                <c:pt idx="3890">
                  <c:v>0.0</c:v>
                </c:pt>
                <c:pt idx="3891">
                  <c:v>0.0</c:v>
                </c:pt>
                <c:pt idx="3892">
                  <c:v>0.0</c:v>
                </c:pt>
                <c:pt idx="3893">
                  <c:v>0.0</c:v>
                </c:pt>
                <c:pt idx="3894">
                  <c:v>0.0</c:v>
                </c:pt>
                <c:pt idx="3895">
                  <c:v>0.0</c:v>
                </c:pt>
                <c:pt idx="3896">
                  <c:v>0.0</c:v>
                </c:pt>
                <c:pt idx="3897">
                  <c:v>0.0</c:v>
                </c:pt>
                <c:pt idx="3898">
                  <c:v>0.0</c:v>
                </c:pt>
                <c:pt idx="3899">
                  <c:v>0.0</c:v>
                </c:pt>
                <c:pt idx="3900">
                  <c:v>0.0</c:v>
                </c:pt>
                <c:pt idx="3901">
                  <c:v>0.0</c:v>
                </c:pt>
                <c:pt idx="3902">
                  <c:v>0.0</c:v>
                </c:pt>
                <c:pt idx="3903">
                  <c:v>0.0</c:v>
                </c:pt>
                <c:pt idx="3904">
                  <c:v>0.0</c:v>
                </c:pt>
                <c:pt idx="3905">
                  <c:v>0.0</c:v>
                </c:pt>
                <c:pt idx="3906">
                  <c:v>0.0</c:v>
                </c:pt>
                <c:pt idx="3907">
                  <c:v>0.0</c:v>
                </c:pt>
                <c:pt idx="3908">
                  <c:v>0.0</c:v>
                </c:pt>
                <c:pt idx="3909">
                  <c:v>0.0</c:v>
                </c:pt>
                <c:pt idx="3910">
                  <c:v>0.0</c:v>
                </c:pt>
                <c:pt idx="3911">
                  <c:v>0.0</c:v>
                </c:pt>
                <c:pt idx="3912">
                  <c:v>0.0</c:v>
                </c:pt>
                <c:pt idx="3913">
                  <c:v>0.0</c:v>
                </c:pt>
                <c:pt idx="3914">
                  <c:v>0.0</c:v>
                </c:pt>
                <c:pt idx="3915">
                  <c:v>0.0</c:v>
                </c:pt>
                <c:pt idx="3916">
                  <c:v>0.0</c:v>
                </c:pt>
                <c:pt idx="3917">
                  <c:v>-32767.0</c:v>
                </c:pt>
                <c:pt idx="3918">
                  <c:v>0.0</c:v>
                </c:pt>
                <c:pt idx="3919">
                  <c:v>0.0</c:v>
                </c:pt>
                <c:pt idx="3920">
                  <c:v>0.0</c:v>
                </c:pt>
                <c:pt idx="3921">
                  <c:v>0.0</c:v>
                </c:pt>
                <c:pt idx="3922">
                  <c:v>0.0</c:v>
                </c:pt>
                <c:pt idx="3923">
                  <c:v>0.0</c:v>
                </c:pt>
                <c:pt idx="3924">
                  <c:v>0.0</c:v>
                </c:pt>
                <c:pt idx="3925">
                  <c:v>-32767.0</c:v>
                </c:pt>
                <c:pt idx="3926">
                  <c:v>0.0</c:v>
                </c:pt>
                <c:pt idx="3927">
                  <c:v>0.0</c:v>
                </c:pt>
                <c:pt idx="3928">
                  <c:v>0.0</c:v>
                </c:pt>
                <c:pt idx="3929">
                  <c:v>0.0</c:v>
                </c:pt>
                <c:pt idx="3930">
                  <c:v>0.0</c:v>
                </c:pt>
                <c:pt idx="3931">
                  <c:v>0.0</c:v>
                </c:pt>
                <c:pt idx="3932">
                  <c:v>0.0</c:v>
                </c:pt>
                <c:pt idx="3933">
                  <c:v>-32767.0</c:v>
                </c:pt>
                <c:pt idx="3934">
                  <c:v>0.0</c:v>
                </c:pt>
                <c:pt idx="3935">
                  <c:v>0.0</c:v>
                </c:pt>
                <c:pt idx="3936">
                  <c:v>0.0</c:v>
                </c:pt>
                <c:pt idx="3937">
                  <c:v>0.0</c:v>
                </c:pt>
                <c:pt idx="3938">
                  <c:v>0.0</c:v>
                </c:pt>
                <c:pt idx="3939">
                  <c:v>0.0</c:v>
                </c:pt>
                <c:pt idx="3940">
                  <c:v>0.0</c:v>
                </c:pt>
                <c:pt idx="3941">
                  <c:v>-32767.0</c:v>
                </c:pt>
                <c:pt idx="3942">
                  <c:v>0.0</c:v>
                </c:pt>
                <c:pt idx="3943">
                  <c:v>0.0</c:v>
                </c:pt>
                <c:pt idx="3944">
                  <c:v>0.0</c:v>
                </c:pt>
                <c:pt idx="3945">
                  <c:v>0.0</c:v>
                </c:pt>
                <c:pt idx="3946">
                  <c:v>0.0</c:v>
                </c:pt>
                <c:pt idx="3947">
                  <c:v>0.0</c:v>
                </c:pt>
                <c:pt idx="3948">
                  <c:v>0.0</c:v>
                </c:pt>
                <c:pt idx="3949">
                  <c:v>0.0</c:v>
                </c:pt>
                <c:pt idx="3950">
                  <c:v>0.0</c:v>
                </c:pt>
                <c:pt idx="3951">
                  <c:v>0.0</c:v>
                </c:pt>
                <c:pt idx="3952">
                  <c:v>0.0</c:v>
                </c:pt>
                <c:pt idx="3953">
                  <c:v>0.0</c:v>
                </c:pt>
                <c:pt idx="3954">
                  <c:v>0.0</c:v>
                </c:pt>
                <c:pt idx="3955">
                  <c:v>0.0</c:v>
                </c:pt>
                <c:pt idx="3956">
                  <c:v>0.0</c:v>
                </c:pt>
                <c:pt idx="3957">
                  <c:v>-32767.0</c:v>
                </c:pt>
                <c:pt idx="3958">
                  <c:v>0.0</c:v>
                </c:pt>
                <c:pt idx="3959">
                  <c:v>0.0</c:v>
                </c:pt>
                <c:pt idx="3960">
                  <c:v>0.0</c:v>
                </c:pt>
                <c:pt idx="3961">
                  <c:v>0.0</c:v>
                </c:pt>
                <c:pt idx="3962">
                  <c:v>0.0</c:v>
                </c:pt>
                <c:pt idx="3963">
                  <c:v>0.0</c:v>
                </c:pt>
                <c:pt idx="3964">
                  <c:v>0.0</c:v>
                </c:pt>
                <c:pt idx="3965">
                  <c:v>-32767.0</c:v>
                </c:pt>
                <c:pt idx="3966">
                  <c:v>0.0</c:v>
                </c:pt>
                <c:pt idx="3967">
                  <c:v>0.0</c:v>
                </c:pt>
                <c:pt idx="3968">
                  <c:v>0.0</c:v>
                </c:pt>
                <c:pt idx="3969">
                  <c:v>0.0</c:v>
                </c:pt>
                <c:pt idx="3970">
                  <c:v>0.0</c:v>
                </c:pt>
                <c:pt idx="3971">
                  <c:v>0.0</c:v>
                </c:pt>
                <c:pt idx="3972">
                  <c:v>0.0</c:v>
                </c:pt>
                <c:pt idx="3973">
                  <c:v>0.0</c:v>
                </c:pt>
                <c:pt idx="3974">
                  <c:v>0.0</c:v>
                </c:pt>
                <c:pt idx="3975">
                  <c:v>0.0</c:v>
                </c:pt>
                <c:pt idx="3976">
                  <c:v>0.0</c:v>
                </c:pt>
                <c:pt idx="3977">
                  <c:v>0.0</c:v>
                </c:pt>
                <c:pt idx="3978">
                  <c:v>0.0</c:v>
                </c:pt>
                <c:pt idx="3979">
                  <c:v>0.0</c:v>
                </c:pt>
                <c:pt idx="3980">
                  <c:v>0.0</c:v>
                </c:pt>
                <c:pt idx="3981">
                  <c:v>0.0</c:v>
                </c:pt>
                <c:pt idx="3982">
                  <c:v>0.0</c:v>
                </c:pt>
                <c:pt idx="3983">
                  <c:v>0.0</c:v>
                </c:pt>
                <c:pt idx="3984">
                  <c:v>0.0</c:v>
                </c:pt>
                <c:pt idx="3985">
                  <c:v>0.0</c:v>
                </c:pt>
                <c:pt idx="3986">
                  <c:v>0.0</c:v>
                </c:pt>
                <c:pt idx="3987">
                  <c:v>0.0</c:v>
                </c:pt>
                <c:pt idx="3988">
                  <c:v>0.0</c:v>
                </c:pt>
                <c:pt idx="3989">
                  <c:v>0.0</c:v>
                </c:pt>
                <c:pt idx="3990">
                  <c:v>0.0</c:v>
                </c:pt>
                <c:pt idx="3991">
                  <c:v>0.0</c:v>
                </c:pt>
                <c:pt idx="3992">
                  <c:v>0.0</c:v>
                </c:pt>
                <c:pt idx="3993">
                  <c:v>0.0</c:v>
                </c:pt>
                <c:pt idx="3994">
                  <c:v>0.0</c:v>
                </c:pt>
                <c:pt idx="3995">
                  <c:v>0.0</c:v>
                </c:pt>
                <c:pt idx="3996">
                  <c:v>0.0</c:v>
                </c:pt>
                <c:pt idx="3997">
                  <c:v>0.0</c:v>
                </c:pt>
                <c:pt idx="3998">
                  <c:v>0.0</c:v>
                </c:pt>
                <c:pt idx="3999">
                  <c:v>0.0</c:v>
                </c:pt>
                <c:pt idx="4000">
                  <c:v>0.0</c:v>
                </c:pt>
                <c:pt idx="4001">
                  <c:v>0.0</c:v>
                </c:pt>
                <c:pt idx="4002">
                  <c:v>0.0</c:v>
                </c:pt>
                <c:pt idx="4003">
                  <c:v>0.0</c:v>
                </c:pt>
                <c:pt idx="4004">
                  <c:v>0.0</c:v>
                </c:pt>
                <c:pt idx="4005">
                  <c:v>0.0</c:v>
                </c:pt>
                <c:pt idx="4006">
                  <c:v>0.0</c:v>
                </c:pt>
                <c:pt idx="4007">
                  <c:v>0.0</c:v>
                </c:pt>
                <c:pt idx="4008">
                  <c:v>0.0</c:v>
                </c:pt>
                <c:pt idx="4009">
                  <c:v>0.0</c:v>
                </c:pt>
                <c:pt idx="4010">
                  <c:v>0.0</c:v>
                </c:pt>
                <c:pt idx="4011">
                  <c:v>0.0</c:v>
                </c:pt>
                <c:pt idx="4012">
                  <c:v>0.0</c:v>
                </c:pt>
                <c:pt idx="4013">
                  <c:v>0.0</c:v>
                </c:pt>
                <c:pt idx="4014">
                  <c:v>0.0</c:v>
                </c:pt>
                <c:pt idx="4015">
                  <c:v>0.0</c:v>
                </c:pt>
                <c:pt idx="4016">
                  <c:v>0.0</c:v>
                </c:pt>
                <c:pt idx="4017">
                  <c:v>0.0</c:v>
                </c:pt>
                <c:pt idx="4018">
                  <c:v>0.0</c:v>
                </c:pt>
                <c:pt idx="4019">
                  <c:v>0.0</c:v>
                </c:pt>
                <c:pt idx="4020">
                  <c:v>0.0</c:v>
                </c:pt>
                <c:pt idx="4021">
                  <c:v>0.0</c:v>
                </c:pt>
                <c:pt idx="4022">
                  <c:v>0.0</c:v>
                </c:pt>
                <c:pt idx="4023">
                  <c:v>0.0</c:v>
                </c:pt>
                <c:pt idx="4024">
                  <c:v>0.0</c:v>
                </c:pt>
                <c:pt idx="4025">
                  <c:v>0.0</c:v>
                </c:pt>
                <c:pt idx="4026">
                  <c:v>0.0</c:v>
                </c:pt>
                <c:pt idx="4027">
                  <c:v>0.0</c:v>
                </c:pt>
                <c:pt idx="4028">
                  <c:v>0.0</c:v>
                </c:pt>
                <c:pt idx="4029">
                  <c:v>0.0</c:v>
                </c:pt>
                <c:pt idx="4030">
                  <c:v>0.0</c:v>
                </c:pt>
                <c:pt idx="4031">
                  <c:v>0.0</c:v>
                </c:pt>
                <c:pt idx="4032">
                  <c:v>0.0</c:v>
                </c:pt>
                <c:pt idx="4033">
                  <c:v>0.0</c:v>
                </c:pt>
                <c:pt idx="4034">
                  <c:v>0.0</c:v>
                </c:pt>
                <c:pt idx="4035">
                  <c:v>0.0</c:v>
                </c:pt>
                <c:pt idx="4036">
                  <c:v>0.0</c:v>
                </c:pt>
                <c:pt idx="4037">
                  <c:v>0.0</c:v>
                </c:pt>
                <c:pt idx="4038">
                  <c:v>-32767.0</c:v>
                </c:pt>
                <c:pt idx="4039">
                  <c:v>0.0</c:v>
                </c:pt>
                <c:pt idx="4040">
                  <c:v>0.0</c:v>
                </c:pt>
                <c:pt idx="4041">
                  <c:v>0.0</c:v>
                </c:pt>
                <c:pt idx="4042">
                  <c:v>0.0</c:v>
                </c:pt>
                <c:pt idx="4043">
                  <c:v>0.0</c:v>
                </c:pt>
                <c:pt idx="4044">
                  <c:v>0.0</c:v>
                </c:pt>
                <c:pt idx="4045">
                  <c:v>0.0</c:v>
                </c:pt>
                <c:pt idx="4046">
                  <c:v>0.0</c:v>
                </c:pt>
                <c:pt idx="4047">
                  <c:v>0.0</c:v>
                </c:pt>
                <c:pt idx="4048">
                  <c:v>0.0</c:v>
                </c:pt>
                <c:pt idx="4049">
                  <c:v>0.0</c:v>
                </c:pt>
                <c:pt idx="4050">
                  <c:v>0.0</c:v>
                </c:pt>
                <c:pt idx="4051">
                  <c:v>0.0</c:v>
                </c:pt>
                <c:pt idx="4052">
                  <c:v>0.0</c:v>
                </c:pt>
                <c:pt idx="4053">
                  <c:v>0.0</c:v>
                </c:pt>
                <c:pt idx="4054">
                  <c:v>0.0</c:v>
                </c:pt>
                <c:pt idx="4055">
                  <c:v>0.0</c:v>
                </c:pt>
                <c:pt idx="4056">
                  <c:v>0.0</c:v>
                </c:pt>
                <c:pt idx="4057">
                  <c:v>0.0</c:v>
                </c:pt>
                <c:pt idx="4058">
                  <c:v>0.0</c:v>
                </c:pt>
                <c:pt idx="4059">
                  <c:v>0.0</c:v>
                </c:pt>
                <c:pt idx="4060">
                  <c:v>0.0</c:v>
                </c:pt>
                <c:pt idx="4061">
                  <c:v>0.0</c:v>
                </c:pt>
                <c:pt idx="4062">
                  <c:v>0.0</c:v>
                </c:pt>
                <c:pt idx="4063">
                  <c:v>0.0</c:v>
                </c:pt>
                <c:pt idx="4064">
                  <c:v>0.0</c:v>
                </c:pt>
                <c:pt idx="4065">
                  <c:v>0.0</c:v>
                </c:pt>
                <c:pt idx="4066">
                  <c:v>0.0</c:v>
                </c:pt>
                <c:pt idx="4067">
                  <c:v>0.0</c:v>
                </c:pt>
                <c:pt idx="4068">
                  <c:v>0.0</c:v>
                </c:pt>
                <c:pt idx="4069">
                  <c:v>0.0</c:v>
                </c:pt>
                <c:pt idx="4070">
                  <c:v>0.0</c:v>
                </c:pt>
                <c:pt idx="4071">
                  <c:v>-32767.0</c:v>
                </c:pt>
                <c:pt idx="4072">
                  <c:v>0.0</c:v>
                </c:pt>
                <c:pt idx="4073">
                  <c:v>0.0</c:v>
                </c:pt>
                <c:pt idx="4074">
                  <c:v>0.0</c:v>
                </c:pt>
                <c:pt idx="4075">
                  <c:v>0.0</c:v>
                </c:pt>
                <c:pt idx="4076">
                  <c:v>0.0</c:v>
                </c:pt>
                <c:pt idx="4077">
                  <c:v>0.0</c:v>
                </c:pt>
                <c:pt idx="4078">
                  <c:v>0.0</c:v>
                </c:pt>
                <c:pt idx="4079">
                  <c:v>-32767.0</c:v>
                </c:pt>
                <c:pt idx="4080">
                  <c:v>0.0</c:v>
                </c:pt>
                <c:pt idx="4081">
                  <c:v>0.0</c:v>
                </c:pt>
                <c:pt idx="4082">
                  <c:v>0.0</c:v>
                </c:pt>
                <c:pt idx="4083">
                  <c:v>0.0</c:v>
                </c:pt>
                <c:pt idx="4084">
                  <c:v>0.0</c:v>
                </c:pt>
                <c:pt idx="4085">
                  <c:v>0.0</c:v>
                </c:pt>
                <c:pt idx="4086">
                  <c:v>0.0</c:v>
                </c:pt>
                <c:pt idx="4087">
                  <c:v>-32767.0</c:v>
                </c:pt>
                <c:pt idx="4088">
                  <c:v>0.0</c:v>
                </c:pt>
                <c:pt idx="4089">
                  <c:v>0.0</c:v>
                </c:pt>
                <c:pt idx="4090">
                  <c:v>0.0</c:v>
                </c:pt>
                <c:pt idx="4091">
                  <c:v>0.0</c:v>
                </c:pt>
                <c:pt idx="4092">
                  <c:v>0.0</c:v>
                </c:pt>
                <c:pt idx="4093">
                  <c:v>0.0</c:v>
                </c:pt>
                <c:pt idx="4094">
                  <c:v>0.0</c:v>
                </c:pt>
                <c:pt idx="4095">
                  <c:v>0.0</c:v>
                </c:pt>
                <c:pt idx="4096">
                  <c:v>0.0</c:v>
                </c:pt>
                <c:pt idx="4097">
                  <c:v>0.0</c:v>
                </c:pt>
                <c:pt idx="4098">
                  <c:v>0.0</c:v>
                </c:pt>
                <c:pt idx="4099">
                  <c:v>0.0</c:v>
                </c:pt>
                <c:pt idx="4100">
                  <c:v>0.0</c:v>
                </c:pt>
                <c:pt idx="4101">
                  <c:v>0.0</c:v>
                </c:pt>
                <c:pt idx="4102">
                  <c:v>0.0</c:v>
                </c:pt>
                <c:pt idx="4103">
                  <c:v>0.0</c:v>
                </c:pt>
                <c:pt idx="4104">
                  <c:v>0.0</c:v>
                </c:pt>
                <c:pt idx="4105">
                  <c:v>0.0</c:v>
                </c:pt>
                <c:pt idx="4106">
                  <c:v>0.0</c:v>
                </c:pt>
                <c:pt idx="4107">
                  <c:v>0.0</c:v>
                </c:pt>
                <c:pt idx="4108">
                  <c:v>0.0</c:v>
                </c:pt>
                <c:pt idx="4109">
                  <c:v>0.0</c:v>
                </c:pt>
                <c:pt idx="4110">
                  <c:v>0.0</c:v>
                </c:pt>
                <c:pt idx="4111">
                  <c:v>0.0</c:v>
                </c:pt>
                <c:pt idx="4112">
                  <c:v>0.0</c:v>
                </c:pt>
                <c:pt idx="4113">
                  <c:v>0.0</c:v>
                </c:pt>
                <c:pt idx="4114">
                  <c:v>0.0</c:v>
                </c:pt>
                <c:pt idx="4115">
                  <c:v>0.0</c:v>
                </c:pt>
                <c:pt idx="4116">
                  <c:v>0.0</c:v>
                </c:pt>
                <c:pt idx="4117">
                  <c:v>0.0</c:v>
                </c:pt>
                <c:pt idx="4118">
                  <c:v>0.0</c:v>
                </c:pt>
                <c:pt idx="4119">
                  <c:v>0.0</c:v>
                </c:pt>
                <c:pt idx="4120">
                  <c:v>0.0</c:v>
                </c:pt>
                <c:pt idx="4121">
                  <c:v>0.0</c:v>
                </c:pt>
                <c:pt idx="4122">
                  <c:v>0.0</c:v>
                </c:pt>
                <c:pt idx="4123">
                  <c:v>0.0</c:v>
                </c:pt>
                <c:pt idx="4124">
                  <c:v>0.0</c:v>
                </c:pt>
                <c:pt idx="4125">
                  <c:v>0.0</c:v>
                </c:pt>
                <c:pt idx="4126">
                  <c:v>0.0</c:v>
                </c:pt>
                <c:pt idx="4127">
                  <c:v>0.0</c:v>
                </c:pt>
                <c:pt idx="4128">
                  <c:v>0.0</c:v>
                </c:pt>
                <c:pt idx="4129">
                  <c:v>0.0</c:v>
                </c:pt>
                <c:pt idx="4130">
                  <c:v>0.0</c:v>
                </c:pt>
                <c:pt idx="4131">
                  <c:v>0.0</c:v>
                </c:pt>
                <c:pt idx="4132">
                  <c:v>0.0</c:v>
                </c:pt>
                <c:pt idx="4133">
                  <c:v>0.0</c:v>
                </c:pt>
                <c:pt idx="4134">
                  <c:v>0.0</c:v>
                </c:pt>
                <c:pt idx="4135">
                  <c:v>0.0</c:v>
                </c:pt>
                <c:pt idx="4136">
                  <c:v>0.0</c:v>
                </c:pt>
                <c:pt idx="4137">
                  <c:v>0.0</c:v>
                </c:pt>
                <c:pt idx="4138">
                  <c:v>0.0</c:v>
                </c:pt>
                <c:pt idx="4139">
                  <c:v>0.0</c:v>
                </c:pt>
                <c:pt idx="4140">
                  <c:v>0.0</c:v>
                </c:pt>
                <c:pt idx="4141">
                  <c:v>0.0</c:v>
                </c:pt>
                <c:pt idx="4142">
                  <c:v>0.0</c:v>
                </c:pt>
                <c:pt idx="4143">
                  <c:v>0.0</c:v>
                </c:pt>
                <c:pt idx="4144">
                  <c:v>-32767.0</c:v>
                </c:pt>
                <c:pt idx="4145">
                  <c:v>0.0</c:v>
                </c:pt>
                <c:pt idx="4146">
                  <c:v>0.0</c:v>
                </c:pt>
                <c:pt idx="4147">
                  <c:v>0.0</c:v>
                </c:pt>
                <c:pt idx="4148">
                  <c:v>0.0</c:v>
                </c:pt>
                <c:pt idx="4149">
                  <c:v>0.0</c:v>
                </c:pt>
                <c:pt idx="4150">
                  <c:v>0.0</c:v>
                </c:pt>
                <c:pt idx="4151">
                  <c:v>0.0</c:v>
                </c:pt>
                <c:pt idx="4152">
                  <c:v>0.0</c:v>
                </c:pt>
                <c:pt idx="4153">
                  <c:v>0.0</c:v>
                </c:pt>
                <c:pt idx="4154">
                  <c:v>0.0</c:v>
                </c:pt>
                <c:pt idx="4155">
                  <c:v>0.0</c:v>
                </c:pt>
                <c:pt idx="4156">
                  <c:v>0.0</c:v>
                </c:pt>
                <c:pt idx="4157">
                  <c:v>0.0</c:v>
                </c:pt>
                <c:pt idx="4158">
                  <c:v>0.0</c:v>
                </c:pt>
                <c:pt idx="4159">
                  <c:v>0.0</c:v>
                </c:pt>
                <c:pt idx="4160">
                  <c:v>0.0</c:v>
                </c:pt>
                <c:pt idx="4161">
                  <c:v>0.0</c:v>
                </c:pt>
                <c:pt idx="4162">
                  <c:v>0.0</c:v>
                </c:pt>
                <c:pt idx="4163">
                  <c:v>0.0</c:v>
                </c:pt>
                <c:pt idx="4164">
                  <c:v>0.0</c:v>
                </c:pt>
                <c:pt idx="4165">
                  <c:v>0.0</c:v>
                </c:pt>
                <c:pt idx="4166">
                  <c:v>0.0</c:v>
                </c:pt>
                <c:pt idx="4167">
                  <c:v>0.0</c:v>
                </c:pt>
                <c:pt idx="4168">
                  <c:v>0.0</c:v>
                </c:pt>
                <c:pt idx="4169">
                  <c:v>0.0</c:v>
                </c:pt>
                <c:pt idx="4170">
                  <c:v>0.0</c:v>
                </c:pt>
                <c:pt idx="4171">
                  <c:v>-32767.0</c:v>
                </c:pt>
                <c:pt idx="4172">
                  <c:v>0.0</c:v>
                </c:pt>
                <c:pt idx="4173">
                  <c:v>0.0</c:v>
                </c:pt>
                <c:pt idx="4174">
                  <c:v>0.0</c:v>
                </c:pt>
                <c:pt idx="4175">
                  <c:v>0.0</c:v>
                </c:pt>
                <c:pt idx="4176">
                  <c:v>0.0</c:v>
                </c:pt>
                <c:pt idx="4177">
                  <c:v>0.0</c:v>
                </c:pt>
                <c:pt idx="4178">
                  <c:v>0.0</c:v>
                </c:pt>
                <c:pt idx="4179">
                  <c:v>-32767.0</c:v>
                </c:pt>
                <c:pt idx="4180">
                  <c:v>0.0</c:v>
                </c:pt>
                <c:pt idx="4181">
                  <c:v>0.0</c:v>
                </c:pt>
                <c:pt idx="4182">
                  <c:v>0.0</c:v>
                </c:pt>
                <c:pt idx="4183">
                  <c:v>0.0</c:v>
                </c:pt>
                <c:pt idx="4184">
                  <c:v>0.0</c:v>
                </c:pt>
                <c:pt idx="4185">
                  <c:v>0.0</c:v>
                </c:pt>
                <c:pt idx="4186">
                  <c:v>0.0</c:v>
                </c:pt>
                <c:pt idx="4187">
                  <c:v>0.0</c:v>
                </c:pt>
                <c:pt idx="4188">
                  <c:v>-32767.0</c:v>
                </c:pt>
                <c:pt idx="4189">
                  <c:v>0.0</c:v>
                </c:pt>
                <c:pt idx="4190">
                  <c:v>0.0</c:v>
                </c:pt>
                <c:pt idx="4191">
                  <c:v>0.0</c:v>
                </c:pt>
                <c:pt idx="4192">
                  <c:v>0.0</c:v>
                </c:pt>
                <c:pt idx="4193">
                  <c:v>0.0</c:v>
                </c:pt>
                <c:pt idx="4194">
                  <c:v>0.0</c:v>
                </c:pt>
                <c:pt idx="4195">
                  <c:v>0.0</c:v>
                </c:pt>
                <c:pt idx="4196">
                  <c:v>-32767.0</c:v>
                </c:pt>
                <c:pt idx="4197">
                  <c:v>0.0</c:v>
                </c:pt>
                <c:pt idx="4198">
                  <c:v>0.0</c:v>
                </c:pt>
                <c:pt idx="4199">
                  <c:v>0.0</c:v>
                </c:pt>
                <c:pt idx="4200">
                  <c:v>0.0</c:v>
                </c:pt>
                <c:pt idx="4201">
                  <c:v>0.0</c:v>
                </c:pt>
                <c:pt idx="4202">
                  <c:v>0.0</c:v>
                </c:pt>
                <c:pt idx="4203">
                  <c:v>0.0</c:v>
                </c:pt>
                <c:pt idx="4204">
                  <c:v>0.0</c:v>
                </c:pt>
                <c:pt idx="4205">
                  <c:v>0.0</c:v>
                </c:pt>
                <c:pt idx="4206">
                  <c:v>0.0</c:v>
                </c:pt>
                <c:pt idx="4207">
                  <c:v>0.0</c:v>
                </c:pt>
                <c:pt idx="4208">
                  <c:v>0.0</c:v>
                </c:pt>
                <c:pt idx="4209">
                  <c:v>0.0</c:v>
                </c:pt>
                <c:pt idx="4210">
                  <c:v>0.0</c:v>
                </c:pt>
                <c:pt idx="4211">
                  <c:v>0.0</c:v>
                </c:pt>
                <c:pt idx="4212">
                  <c:v>0.0</c:v>
                </c:pt>
                <c:pt idx="4213">
                  <c:v>0.0</c:v>
                </c:pt>
                <c:pt idx="4214">
                  <c:v>0.0</c:v>
                </c:pt>
                <c:pt idx="4215">
                  <c:v>0.0</c:v>
                </c:pt>
                <c:pt idx="4216">
                  <c:v>0.0</c:v>
                </c:pt>
                <c:pt idx="4217">
                  <c:v>0.0</c:v>
                </c:pt>
                <c:pt idx="4218">
                  <c:v>0.0</c:v>
                </c:pt>
                <c:pt idx="4219">
                  <c:v>0.0</c:v>
                </c:pt>
                <c:pt idx="4220">
                  <c:v>0.0</c:v>
                </c:pt>
                <c:pt idx="4221">
                  <c:v>0.0</c:v>
                </c:pt>
                <c:pt idx="4222">
                  <c:v>0.0</c:v>
                </c:pt>
                <c:pt idx="4223">
                  <c:v>0.0</c:v>
                </c:pt>
                <c:pt idx="4224">
                  <c:v>0.0</c:v>
                </c:pt>
                <c:pt idx="4225">
                  <c:v>0.0</c:v>
                </c:pt>
                <c:pt idx="4226">
                  <c:v>0.0</c:v>
                </c:pt>
                <c:pt idx="4227">
                  <c:v>0.0</c:v>
                </c:pt>
                <c:pt idx="4228">
                  <c:v>0.0</c:v>
                </c:pt>
                <c:pt idx="4229">
                  <c:v>0.0</c:v>
                </c:pt>
                <c:pt idx="4230">
                  <c:v>0.0</c:v>
                </c:pt>
                <c:pt idx="4231">
                  <c:v>0.0</c:v>
                </c:pt>
                <c:pt idx="4232">
                  <c:v>0.0</c:v>
                </c:pt>
                <c:pt idx="4233">
                  <c:v>0.0</c:v>
                </c:pt>
                <c:pt idx="4234">
                  <c:v>0.0</c:v>
                </c:pt>
                <c:pt idx="4235">
                  <c:v>0.0</c:v>
                </c:pt>
                <c:pt idx="4236">
                  <c:v>-32767.0</c:v>
                </c:pt>
                <c:pt idx="4237">
                  <c:v>0.0</c:v>
                </c:pt>
                <c:pt idx="4238">
                  <c:v>0.0</c:v>
                </c:pt>
                <c:pt idx="4239">
                  <c:v>0.0</c:v>
                </c:pt>
                <c:pt idx="4240">
                  <c:v>0.0</c:v>
                </c:pt>
                <c:pt idx="4241">
                  <c:v>0.0</c:v>
                </c:pt>
                <c:pt idx="4242">
                  <c:v>0.0</c:v>
                </c:pt>
                <c:pt idx="4243">
                  <c:v>0.0</c:v>
                </c:pt>
                <c:pt idx="4244">
                  <c:v>0.0</c:v>
                </c:pt>
                <c:pt idx="4245">
                  <c:v>0.0</c:v>
                </c:pt>
                <c:pt idx="4246">
                  <c:v>0.0</c:v>
                </c:pt>
                <c:pt idx="4247">
                  <c:v>0.0</c:v>
                </c:pt>
                <c:pt idx="4248">
                  <c:v>0.0</c:v>
                </c:pt>
                <c:pt idx="4249">
                  <c:v>0.0</c:v>
                </c:pt>
                <c:pt idx="4250">
                  <c:v>0.0</c:v>
                </c:pt>
                <c:pt idx="4251">
                  <c:v>0.0</c:v>
                </c:pt>
                <c:pt idx="4252">
                  <c:v>0.0</c:v>
                </c:pt>
                <c:pt idx="4253">
                  <c:v>0.0</c:v>
                </c:pt>
                <c:pt idx="4254">
                  <c:v>0.0</c:v>
                </c:pt>
                <c:pt idx="4255">
                  <c:v>0.0</c:v>
                </c:pt>
                <c:pt idx="4256">
                  <c:v>0.0</c:v>
                </c:pt>
                <c:pt idx="4257">
                  <c:v>0.0</c:v>
                </c:pt>
                <c:pt idx="4258">
                  <c:v>0.0</c:v>
                </c:pt>
                <c:pt idx="4259">
                  <c:v>0.0</c:v>
                </c:pt>
                <c:pt idx="4260">
                  <c:v>0.0</c:v>
                </c:pt>
                <c:pt idx="4261">
                  <c:v>0.0</c:v>
                </c:pt>
                <c:pt idx="4262">
                  <c:v>0.0</c:v>
                </c:pt>
                <c:pt idx="4263">
                  <c:v>0.0</c:v>
                </c:pt>
                <c:pt idx="4264">
                  <c:v>0.0</c:v>
                </c:pt>
                <c:pt idx="4265">
                  <c:v>0.0</c:v>
                </c:pt>
                <c:pt idx="4266">
                  <c:v>0.0</c:v>
                </c:pt>
                <c:pt idx="4267">
                  <c:v>0.0</c:v>
                </c:pt>
                <c:pt idx="4268">
                  <c:v>0.0</c:v>
                </c:pt>
                <c:pt idx="4269">
                  <c:v>0.0</c:v>
                </c:pt>
                <c:pt idx="4270">
                  <c:v>0.0</c:v>
                </c:pt>
                <c:pt idx="4271">
                  <c:v>0.0</c:v>
                </c:pt>
                <c:pt idx="4272">
                  <c:v>0.0</c:v>
                </c:pt>
                <c:pt idx="4273">
                  <c:v>0.0</c:v>
                </c:pt>
                <c:pt idx="4274">
                  <c:v>0.0</c:v>
                </c:pt>
                <c:pt idx="4275">
                  <c:v>0.0</c:v>
                </c:pt>
                <c:pt idx="4276">
                  <c:v>0.0</c:v>
                </c:pt>
                <c:pt idx="4277">
                  <c:v>0.0</c:v>
                </c:pt>
                <c:pt idx="4278">
                  <c:v>0.0</c:v>
                </c:pt>
                <c:pt idx="4279">
                  <c:v>0.0</c:v>
                </c:pt>
                <c:pt idx="4280">
                  <c:v>0.0</c:v>
                </c:pt>
                <c:pt idx="4281">
                  <c:v>0.0</c:v>
                </c:pt>
                <c:pt idx="4282">
                  <c:v>0.0</c:v>
                </c:pt>
                <c:pt idx="4283">
                  <c:v>0.0</c:v>
                </c:pt>
                <c:pt idx="4284">
                  <c:v>0.0</c:v>
                </c:pt>
                <c:pt idx="4285">
                  <c:v>0.0</c:v>
                </c:pt>
                <c:pt idx="4286">
                  <c:v>0.0</c:v>
                </c:pt>
                <c:pt idx="4287">
                  <c:v>0.0</c:v>
                </c:pt>
                <c:pt idx="4288">
                  <c:v>0.0</c:v>
                </c:pt>
                <c:pt idx="4289">
                  <c:v>0.0</c:v>
                </c:pt>
                <c:pt idx="4290">
                  <c:v>0.0</c:v>
                </c:pt>
                <c:pt idx="4291">
                  <c:v>0.0</c:v>
                </c:pt>
                <c:pt idx="4292">
                  <c:v>0.0</c:v>
                </c:pt>
                <c:pt idx="4293">
                  <c:v>0.0</c:v>
                </c:pt>
                <c:pt idx="4294">
                  <c:v>0.0</c:v>
                </c:pt>
                <c:pt idx="4295">
                  <c:v>0.0</c:v>
                </c:pt>
                <c:pt idx="4296">
                  <c:v>0.0</c:v>
                </c:pt>
                <c:pt idx="4297">
                  <c:v>0.0</c:v>
                </c:pt>
                <c:pt idx="4298">
                  <c:v>0.0</c:v>
                </c:pt>
                <c:pt idx="4299">
                  <c:v>0.0</c:v>
                </c:pt>
                <c:pt idx="4300">
                  <c:v>0.0</c:v>
                </c:pt>
                <c:pt idx="4301">
                  <c:v>-32767.0</c:v>
                </c:pt>
                <c:pt idx="4302">
                  <c:v>0.0</c:v>
                </c:pt>
                <c:pt idx="4303">
                  <c:v>0.0</c:v>
                </c:pt>
                <c:pt idx="4304">
                  <c:v>0.0</c:v>
                </c:pt>
                <c:pt idx="4305">
                  <c:v>0.0</c:v>
                </c:pt>
                <c:pt idx="4306">
                  <c:v>0.0</c:v>
                </c:pt>
                <c:pt idx="4307">
                  <c:v>0.0</c:v>
                </c:pt>
                <c:pt idx="4308">
                  <c:v>0.0</c:v>
                </c:pt>
                <c:pt idx="4309">
                  <c:v>-32767.0</c:v>
                </c:pt>
                <c:pt idx="4310">
                  <c:v>0.0</c:v>
                </c:pt>
                <c:pt idx="4311">
                  <c:v>0.0</c:v>
                </c:pt>
                <c:pt idx="4312">
                  <c:v>0.0</c:v>
                </c:pt>
                <c:pt idx="4313">
                  <c:v>0.0</c:v>
                </c:pt>
                <c:pt idx="4314">
                  <c:v>0.0</c:v>
                </c:pt>
                <c:pt idx="4315">
                  <c:v>0.0</c:v>
                </c:pt>
                <c:pt idx="4316">
                  <c:v>0.0</c:v>
                </c:pt>
                <c:pt idx="4317">
                  <c:v>0.0</c:v>
                </c:pt>
                <c:pt idx="4318">
                  <c:v>0.0</c:v>
                </c:pt>
                <c:pt idx="4319">
                  <c:v>0.0</c:v>
                </c:pt>
                <c:pt idx="4320">
                  <c:v>0.0</c:v>
                </c:pt>
                <c:pt idx="4321">
                  <c:v>0.0</c:v>
                </c:pt>
                <c:pt idx="4322">
                  <c:v>0.0</c:v>
                </c:pt>
                <c:pt idx="4323">
                  <c:v>0.0</c:v>
                </c:pt>
                <c:pt idx="4324">
                  <c:v>0.0</c:v>
                </c:pt>
                <c:pt idx="4325">
                  <c:v>0.0</c:v>
                </c:pt>
                <c:pt idx="4326">
                  <c:v>0.0</c:v>
                </c:pt>
                <c:pt idx="4327">
                  <c:v>0.0</c:v>
                </c:pt>
                <c:pt idx="4328">
                  <c:v>0.0</c:v>
                </c:pt>
                <c:pt idx="4329">
                  <c:v>0.0</c:v>
                </c:pt>
                <c:pt idx="4330">
                  <c:v>0.0</c:v>
                </c:pt>
                <c:pt idx="4331">
                  <c:v>0.0</c:v>
                </c:pt>
                <c:pt idx="4332">
                  <c:v>0.0</c:v>
                </c:pt>
                <c:pt idx="4333">
                  <c:v>0.0</c:v>
                </c:pt>
                <c:pt idx="4334">
                  <c:v>0.0</c:v>
                </c:pt>
                <c:pt idx="4335">
                  <c:v>0.0</c:v>
                </c:pt>
                <c:pt idx="4336">
                  <c:v>0.0</c:v>
                </c:pt>
                <c:pt idx="4337">
                  <c:v>0.0</c:v>
                </c:pt>
                <c:pt idx="4338">
                  <c:v>0.0</c:v>
                </c:pt>
                <c:pt idx="4339">
                  <c:v>0.0</c:v>
                </c:pt>
                <c:pt idx="4340">
                  <c:v>0.0</c:v>
                </c:pt>
                <c:pt idx="4341">
                  <c:v>0.0</c:v>
                </c:pt>
                <c:pt idx="4342">
                  <c:v>0.0</c:v>
                </c:pt>
                <c:pt idx="4343">
                  <c:v>0.0</c:v>
                </c:pt>
                <c:pt idx="4344">
                  <c:v>0.0</c:v>
                </c:pt>
                <c:pt idx="4345">
                  <c:v>0.0</c:v>
                </c:pt>
                <c:pt idx="4346">
                  <c:v>0.0</c:v>
                </c:pt>
                <c:pt idx="4347">
                  <c:v>0.0</c:v>
                </c:pt>
                <c:pt idx="4348">
                  <c:v>0.0</c:v>
                </c:pt>
                <c:pt idx="4349">
                  <c:v>-32767.0</c:v>
                </c:pt>
                <c:pt idx="4350">
                  <c:v>0.0</c:v>
                </c:pt>
                <c:pt idx="4351">
                  <c:v>0.0</c:v>
                </c:pt>
                <c:pt idx="4352">
                  <c:v>0.0</c:v>
                </c:pt>
                <c:pt idx="4353">
                  <c:v>0.0</c:v>
                </c:pt>
                <c:pt idx="4354">
                  <c:v>0.0</c:v>
                </c:pt>
                <c:pt idx="4355">
                  <c:v>0.0</c:v>
                </c:pt>
                <c:pt idx="4356">
                  <c:v>0.0</c:v>
                </c:pt>
                <c:pt idx="4357">
                  <c:v>0.0</c:v>
                </c:pt>
                <c:pt idx="4358">
                  <c:v>-32767.0</c:v>
                </c:pt>
                <c:pt idx="4359">
                  <c:v>0.0</c:v>
                </c:pt>
                <c:pt idx="4360">
                  <c:v>0.0</c:v>
                </c:pt>
                <c:pt idx="4361">
                  <c:v>0.0</c:v>
                </c:pt>
                <c:pt idx="4362">
                  <c:v>0.0</c:v>
                </c:pt>
                <c:pt idx="4363">
                  <c:v>0.0</c:v>
                </c:pt>
                <c:pt idx="4364">
                  <c:v>0.0</c:v>
                </c:pt>
                <c:pt idx="4365">
                  <c:v>0.0</c:v>
                </c:pt>
                <c:pt idx="4366">
                  <c:v>-32767.0</c:v>
                </c:pt>
                <c:pt idx="4367">
                  <c:v>0.0</c:v>
                </c:pt>
                <c:pt idx="4368">
                  <c:v>0.0</c:v>
                </c:pt>
                <c:pt idx="4369">
                  <c:v>0.0</c:v>
                </c:pt>
                <c:pt idx="4370">
                  <c:v>0.0</c:v>
                </c:pt>
                <c:pt idx="4371">
                  <c:v>0.0</c:v>
                </c:pt>
                <c:pt idx="4372">
                  <c:v>0.0</c:v>
                </c:pt>
                <c:pt idx="4373">
                  <c:v>0.0</c:v>
                </c:pt>
                <c:pt idx="4374">
                  <c:v>0.0</c:v>
                </c:pt>
                <c:pt idx="4375">
                  <c:v>0.0</c:v>
                </c:pt>
                <c:pt idx="4376">
                  <c:v>0.0</c:v>
                </c:pt>
                <c:pt idx="4377">
                  <c:v>0.0</c:v>
                </c:pt>
                <c:pt idx="4378">
                  <c:v>0.0</c:v>
                </c:pt>
                <c:pt idx="4379">
                  <c:v>0.0</c:v>
                </c:pt>
                <c:pt idx="4380">
                  <c:v>0.0</c:v>
                </c:pt>
                <c:pt idx="4381">
                  <c:v>0.0</c:v>
                </c:pt>
                <c:pt idx="4382">
                  <c:v>0.0</c:v>
                </c:pt>
                <c:pt idx="4383">
                  <c:v>0.0</c:v>
                </c:pt>
                <c:pt idx="4384">
                  <c:v>0.0</c:v>
                </c:pt>
                <c:pt idx="4385">
                  <c:v>0.0</c:v>
                </c:pt>
                <c:pt idx="4386">
                  <c:v>0.0</c:v>
                </c:pt>
                <c:pt idx="4387">
                  <c:v>0.0</c:v>
                </c:pt>
                <c:pt idx="4388">
                  <c:v>0.0</c:v>
                </c:pt>
                <c:pt idx="4389">
                  <c:v>0.0</c:v>
                </c:pt>
                <c:pt idx="4390">
                  <c:v>0.0</c:v>
                </c:pt>
                <c:pt idx="4391">
                  <c:v>0.0</c:v>
                </c:pt>
                <c:pt idx="4392">
                  <c:v>0.0</c:v>
                </c:pt>
                <c:pt idx="4393">
                  <c:v>0.0</c:v>
                </c:pt>
                <c:pt idx="4394">
                  <c:v>0.0</c:v>
                </c:pt>
                <c:pt idx="4395">
                  <c:v>0.0</c:v>
                </c:pt>
                <c:pt idx="4396">
                  <c:v>0.0</c:v>
                </c:pt>
                <c:pt idx="4397">
                  <c:v>0.0</c:v>
                </c:pt>
                <c:pt idx="4398">
                  <c:v>0.0</c:v>
                </c:pt>
                <c:pt idx="4399">
                  <c:v>0.0</c:v>
                </c:pt>
                <c:pt idx="4400">
                  <c:v>0.0</c:v>
                </c:pt>
                <c:pt idx="4401">
                  <c:v>0.0</c:v>
                </c:pt>
                <c:pt idx="4402">
                  <c:v>0.0</c:v>
                </c:pt>
                <c:pt idx="4403">
                  <c:v>0.0</c:v>
                </c:pt>
                <c:pt idx="4404">
                  <c:v>0.0</c:v>
                </c:pt>
                <c:pt idx="4405">
                  <c:v>0.0</c:v>
                </c:pt>
                <c:pt idx="4406">
                  <c:v>0.0</c:v>
                </c:pt>
                <c:pt idx="4407">
                  <c:v>0.0</c:v>
                </c:pt>
                <c:pt idx="4408">
                  <c:v>0.0</c:v>
                </c:pt>
                <c:pt idx="4409">
                  <c:v>0.0</c:v>
                </c:pt>
                <c:pt idx="4410">
                  <c:v>0.0</c:v>
                </c:pt>
                <c:pt idx="4411">
                  <c:v>0.0</c:v>
                </c:pt>
                <c:pt idx="4412">
                  <c:v>0.0</c:v>
                </c:pt>
                <c:pt idx="4413">
                  <c:v>0.0</c:v>
                </c:pt>
                <c:pt idx="4414">
                  <c:v>0.0</c:v>
                </c:pt>
                <c:pt idx="4415">
                  <c:v>0.0</c:v>
                </c:pt>
                <c:pt idx="4416">
                  <c:v>0.0</c:v>
                </c:pt>
                <c:pt idx="4417">
                  <c:v>0.0</c:v>
                </c:pt>
                <c:pt idx="4418">
                  <c:v>0.0</c:v>
                </c:pt>
                <c:pt idx="4419">
                  <c:v>0.0</c:v>
                </c:pt>
                <c:pt idx="4420">
                  <c:v>0.0</c:v>
                </c:pt>
                <c:pt idx="4421">
                  <c:v>0.0</c:v>
                </c:pt>
                <c:pt idx="4422">
                  <c:v>0.0</c:v>
                </c:pt>
                <c:pt idx="4423">
                  <c:v>0.0</c:v>
                </c:pt>
                <c:pt idx="4424">
                  <c:v>0.0</c:v>
                </c:pt>
                <c:pt idx="4425">
                  <c:v>0.0</c:v>
                </c:pt>
                <c:pt idx="4426">
                  <c:v>0.0</c:v>
                </c:pt>
                <c:pt idx="4427">
                  <c:v>0.0</c:v>
                </c:pt>
                <c:pt idx="4428">
                  <c:v>0.0</c:v>
                </c:pt>
                <c:pt idx="4429">
                  <c:v>0.0</c:v>
                </c:pt>
                <c:pt idx="4430">
                  <c:v>0.0</c:v>
                </c:pt>
                <c:pt idx="4431">
                  <c:v>0.0</c:v>
                </c:pt>
                <c:pt idx="4432">
                  <c:v>0.0</c:v>
                </c:pt>
                <c:pt idx="4433">
                  <c:v>0.0</c:v>
                </c:pt>
                <c:pt idx="4434">
                  <c:v>0.0</c:v>
                </c:pt>
                <c:pt idx="4435">
                  <c:v>0.0</c:v>
                </c:pt>
                <c:pt idx="4436">
                  <c:v>0.0</c:v>
                </c:pt>
                <c:pt idx="4437">
                  <c:v>0.0</c:v>
                </c:pt>
                <c:pt idx="4438">
                  <c:v>-32767.0</c:v>
                </c:pt>
                <c:pt idx="4439">
                  <c:v>0.0</c:v>
                </c:pt>
                <c:pt idx="4440">
                  <c:v>0.0</c:v>
                </c:pt>
                <c:pt idx="4441">
                  <c:v>0.0</c:v>
                </c:pt>
                <c:pt idx="4442">
                  <c:v>0.0</c:v>
                </c:pt>
                <c:pt idx="4443">
                  <c:v>0.0</c:v>
                </c:pt>
                <c:pt idx="4444">
                  <c:v>0.0</c:v>
                </c:pt>
                <c:pt idx="4445">
                  <c:v>0.0</c:v>
                </c:pt>
                <c:pt idx="4446">
                  <c:v>0.0</c:v>
                </c:pt>
                <c:pt idx="4447">
                  <c:v>0.0</c:v>
                </c:pt>
                <c:pt idx="4448">
                  <c:v>0.0</c:v>
                </c:pt>
                <c:pt idx="4449">
                  <c:v>0.0</c:v>
                </c:pt>
                <c:pt idx="4450">
                  <c:v>0.0</c:v>
                </c:pt>
                <c:pt idx="4451">
                  <c:v>0.0</c:v>
                </c:pt>
                <c:pt idx="4452">
                  <c:v>0.0</c:v>
                </c:pt>
                <c:pt idx="4453">
                  <c:v>0.0</c:v>
                </c:pt>
                <c:pt idx="4454">
                  <c:v>0.0</c:v>
                </c:pt>
                <c:pt idx="4455">
                  <c:v>-32767.0</c:v>
                </c:pt>
                <c:pt idx="4456">
                  <c:v>0.0</c:v>
                </c:pt>
                <c:pt idx="4457">
                  <c:v>0.0</c:v>
                </c:pt>
                <c:pt idx="4458">
                  <c:v>0.0</c:v>
                </c:pt>
                <c:pt idx="4459">
                  <c:v>0.0</c:v>
                </c:pt>
                <c:pt idx="4460">
                  <c:v>0.0</c:v>
                </c:pt>
                <c:pt idx="4461">
                  <c:v>0.0</c:v>
                </c:pt>
                <c:pt idx="4462">
                  <c:v>0.0</c:v>
                </c:pt>
                <c:pt idx="4463">
                  <c:v>-32767.0</c:v>
                </c:pt>
                <c:pt idx="4464">
                  <c:v>0.0</c:v>
                </c:pt>
                <c:pt idx="4465">
                  <c:v>0.0</c:v>
                </c:pt>
                <c:pt idx="4466">
                  <c:v>0.0</c:v>
                </c:pt>
                <c:pt idx="4467">
                  <c:v>0.0</c:v>
                </c:pt>
                <c:pt idx="4468">
                  <c:v>0.0</c:v>
                </c:pt>
                <c:pt idx="4469">
                  <c:v>0.0</c:v>
                </c:pt>
                <c:pt idx="4470">
                  <c:v>0.0</c:v>
                </c:pt>
                <c:pt idx="4471">
                  <c:v>-32767.0</c:v>
                </c:pt>
                <c:pt idx="4472">
                  <c:v>0.0</c:v>
                </c:pt>
                <c:pt idx="4473">
                  <c:v>0.0</c:v>
                </c:pt>
                <c:pt idx="4474">
                  <c:v>0.0</c:v>
                </c:pt>
                <c:pt idx="4475">
                  <c:v>0.0</c:v>
                </c:pt>
                <c:pt idx="4476">
                  <c:v>0.0</c:v>
                </c:pt>
                <c:pt idx="4477">
                  <c:v>0.0</c:v>
                </c:pt>
                <c:pt idx="4478">
                  <c:v>0.0</c:v>
                </c:pt>
                <c:pt idx="4479">
                  <c:v>0.0</c:v>
                </c:pt>
                <c:pt idx="4480">
                  <c:v>0.0</c:v>
                </c:pt>
                <c:pt idx="4481">
                  <c:v>0.0</c:v>
                </c:pt>
                <c:pt idx="4482">
                  <c:v>0.0</c:v>
                </c:pt>
                <c:pt idx="4483">
                  <c:v>0.0</c:v>
                </c:pt>
                <c:pt idx="4484">
                  <c:v>0.0</c:v>
                </c:pt>
                <c:pt idx="4485">
                  <c:v>0.0</c:v>
                </c:pt>
                <c:pt idx="4486">
                  <c:v>0.0</c:v>
                </c:pt>
                <c:pt idx="4487">
                  <c:v>0.0</c:v>
                </c:pt>
                <c:pt idx="4488">
                  <c:v>0.0</c:v>
                </c:pt>
                <c:pt idx="4489">
                  <c:v>0.0</c:v>
                </c:pt>
                <c:pt idx="4490">
                  <c:v>0.0</c:v>
                </c:pt>
                <c:pt idx="4491">
                  <c:v>0.0</c:v>
                </c:pt>
                <c:pt idx="4492">
                  <c:v>0.0</c:v>
                </c:pt>
                <c:pt idx="4493">
                  <c:v>0.0</c:v>
                </c:pt>
                <c:pt idx="4494">
                  <c:v>0.0</c:v>
                </c:pt>
                <c:pt idx="4495">
                  <c:v>0.0</c:v>
                </c:pt>
                <c:pt idx="4496">
                  <c:v>0.0</c:v>
                </c:pt>
                <c:pt idx="4497">
                  <c:v>0.0</c:v>
                </c:pt>
                <c:pt idx="4498">
                  <c:v>0.0</c:v>
                </c:pt>
                <c:pt idx="4499">
                  <c:v>0.0</c:v>
                </c:pt>
                <c:pt idx="4500">
                  <c:v>0.0</c:v>
                </c:pt>
                <c:pt idx="4501">
                  <c:v>0.0</c:v>
                </c:pt>
                <c:pt idx="4502">
                  <c:v>0.0</c:v>
                </c:pt>
                <c:pt idx="4503">
                  <c:v>0.0</c:v>
                </c:pt>
                <c:pt idx="4504">
                  <c:v>0.0</c:v>
                </c:pt>
                <c:pt idx="4505">
                  <c:v>0.0</c:v>
                </c:pt>
                <c:pt idx="4506">
                  <c:v>0.0</c:v>
                </c:pt>
                <c:pt idx="4507">
                  <c:v>0.0</c:v>
                </c:pt>
                <c:pt idx="4508">
                  <c:v>0.0</c:v>
                </c:pt>
                <c:pt idx="4509">
                  <c:v>0.0</c:v>
                </c:pt>
                <c:pt idx="4510">
                  <c:v>0.0</c:v>
                </c:pt>
                <c:pt idx="4511">
                  <c:v>0.0</c:v>
                </c:pt>
                <c:pt idx="4512">
                  <c:v>0.0</c:v>
                </c:pt>
                <c:pt idx="4513">
                  <c:v>0.0</c:v>
                </c:pt>
                <c:pt idx="4514">
                  <c:v>0.0</c:v>
                </c:pt>
                <c:pt idx="4515">
                  <c:v>0.0</c:v>
                </c:pt>
                <c:pt idx="4516">
                  <c:v>0.0</c:v>
                </c:pt>
                <c:pt idx="4517">
                  <c:v>0.0</c:v>
                </c:pt>
                <c:pt idx="4518">
                  <c:v>0.0</c:v>
                </c:pt>
                <c:pt idx="4519">
                  <c:v>0.0</c:v>
                </c:pt>
                <c:pt idx="4520">
                  <c:v>0.0</c:v>
                </c:pt>
                <c:pt idx="4521">
                  <c:v>0.0</c:v>
                </c:pt>
                <c:pt idx="4522">
                  <c:v>0.0</c:v>
                </c:pt>
                <c:pt idx="4523">
                  <c:v>0.0</c:v>
                </c:pt>
                <c:pt idx="4524">
                  <c:v>0.0</c:v>
                </c:pt>
                <c:pt idx="4525">
                  <c:v>0.0</c:v>
                </c:pt>
                <c:pt idx="4526">
                  <c:v>0.0</c:v>
                </c:pt>
                <c:pt idx="4527">
                  <c:v>0.0</c:v>
                </c:pt>
                <c:pt idx="4528">
                  <c:v>0.0</c:v>
                </c:pt>
                <c:pt idx="4529">
                  <c:v>0.0</c:v>
                </c:pt>
                <c:pt idx="4530">
                  <c:v>0.0</c:v>
                </c:pt>
                <c:pt idx="4531">
                  <c:v>0.0</c:v>
                </c:pt>
                <c:pt idx="4532">
                  <c:v>0.0</c:v>
                </c:pt>
                <c:pt idx="4533">
                  <c:v>0.0</c:v>
                </c:pt>
                <c:pt idx="4534">
                  <c:v>0.0</c:v>
                </c:pt>
                <c:pt idx="4535">
                  <c:v>0.0</c:v>
                </c:pt>
                <c:pt idx="4536">
                  <c:v>-32767.0</c:v>
                </c:pt>
                <c:pt idx="4537">
                  <c:v>0.0</c:v>
                </c:pt>
                <c:pt idx="4538">
                  <c:v>0.0</c:v>
                </c:pt>
                <c:pt idx="4539">
                  <c:v>0.0</c:v>
                </c:pt>
                <c:pt idx="4540">
                  <c:v>0.0</c:v>
                </c:pt>
                <c:pt idx="4541">
                  <c:v>0.0</c:v>
                </c:pt>
                <c:pt idx="4542">
                  <c:v>0.0</c:v>
                </c:pt>
                <c:pt idx="4543">
                  <c:v>0.0</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0.0</c:v>
                </c:pt>
                <c:pt idx="4557">
                  <c:v>0.0</c:v>
                </c:pt>
                <c:pt idx="4558">
                  <c:v>0.0</c:v>
                </c:pt>
                <c:pt idx="4559">
                  <c:v>0.0</c:v>
                </c:pt>
                <c:pt idx="4560">
                  <c:v>0.0</c:v>
                </c:pt>
                <c:pt idx="4561">
                  <c:v>0.0</c:v>
                </c:pt>
                <c:pt idx="4562">
                  <c:v>0.0</c:v>
                </c:pt>
                <c:pt idx="4563">
                  <c:v>0.0</c:v>
                </c:pt>
                <c:pt idx="4564">
                  <c:v>0.0</c:v>
                </c:pt>
                <c:pt idx="4565">
                  <c:v>0.0</c:v>
                </c:pt>
                <c:pt idx="4566">
                  <c:v>0.0</c:v>
                </c:pt>
                <c:pt idx="4567">
                  <c:v>0.0</c:v>
                </c:pt>
                <c:pt idx="4568">
                  <c:v>-32767.0</c:v>
                </c:pt>
                <c:pt idx="4569">
                  <c:v>0.0</c:v>
                </c:pt>
                <c:pt idx="4570">
                  <c:v>0.0</c:v>
                </c:pt>
                <c:pt idx="4571">
                  <c:v>0.0</c:v>
                </c:pt>
                <c:pt idx="4572">
                  <c:v>0.0</c:v>
                </c:pt>
                <c:pt idx="4573">
                  <c:v>0.0</c:v>
                </c:pt>
                <c:pt idx="4574">
                  <c:v>0.0</c:v>
                </c:pt>
                <c:pt idx="4575">
                  <c:v>0.0</c:v>
                </c:pt>
                <c:pt idx="4576">
                  <c:v>0.0</c:v>
                </c:pt>
                <c:pt idx="4577">
                  <c:v>0.0</c:v>
                </c:pt>
                <c:pt idx="4578">
                  <c:v>0.0</c:v>
                </c:pt>
                <c:pt idx="4579">
                  <c:v>0.0</c:v>
                </c:pt>
                <c:pt idx="4580">
                  <c:v>0.0</c:v>
                </c:pt>
                <c:pt idx="4581">
                  <c:v>0.0</c:v>
                </c:pt>
                <c:pt idx="4582">
                  <c:v>0.0</c:v>
                </c:pt>
                <c:pt idx="4583">
                  <c:v>0.0</c:v>
                </c:pt>
                <c:pt idx="4584">
                  <c:v>0.0</c:v>
                </c:pt>
                <c:pt idx="4585">
                  <c:v>0.0</c:v>
                </c:pt>
                <c:pt idx="4586">
                  <c:v>0.0</c:v>
                </c:pt>
                <c:pt idx="4587">
                  <c:v>0.0</c:v>
                </c:pt>
                <c:pt idx="4588">
                  <c:v>0.0</c:v>
                </c:pt>
                <c:pt idx="4589">
                  <c:v>0.0</c:v>
                </c:pt>
                <c:pt idx="4590">
                  <c:v>0.0</c:v>
                </c:pt>
                <c:pt idx="4591">
                  <c:v>0.0</c:v>
                </c:pt>
                <c:pt idx="4592">
                  <c:v>0.0</c:v>
                </c:pt>
                <c:pt idx="4593">
                  <c:v>0.0</c:v>
                </c:pt>
                <c:pt idx="4594">
                  <c:v>0.0</c:v>
                </c:pt>
                <c:pt idx="4595">
                  <c:v>0.0</c:v>
                </c:pt>
                <c:pt idx="4596">
                  <c:v>0.0</c:v>
                </c:pt>
                <c:pt idx="4597">
                  <c:v>0.0</c:v>
                </c:pt>
                <c:pt idx="4598">
                  <c:v>0.0</c:v>
                </c:pt>
                <c:pt idx="4599">
                  <c:v>0.0</c:v>
                </c:pt>
                <c:pt idx="4600">
                  <c:v>0.0</c:v>
                </c:pt>
                <c:pt idx="4601">
                  <c:v>0.0</c:v>
                </c:pt>
                <c:pt idx="4602">
                  <c:v>0.0</c:v>
                </c:pt>
                <c:pt idx="4603">
                  <c:v>0.0</c:v>
                </c:pt>
                <c:pt idx="4604">
                  <c:v>0.0</c:v>
                </c:pt>
                <c:pt idx="4605">
                  <c:v>0.0</c:v>
                </c:pt>
                <c:pt idx="4606">
                  <c:v>0.0</c:v>
                </c:pt>
                <c:pt idx="4607">
                  <c:v>0.0</c:v>
                </c:pt>
                <c:pt idx="4608">
                  <c:v>0.0</c:v>
                </c:pt>
                <c:pt idx="4609">
                  <c:v>0.0</c:v>
                </c:pt>
                <c:pt idx="4610">
                  <c:v>0.0</c:v>
                </c:pt>
                <c:pt idx="4611">
                  <c:v>0.0</c:v>
                </c:pt>
                <c:pt idx="4612">
                  <c:v>0.0</c:v>
                </c:pt>
                <c:pt idx="4613">
                  <c:v>0.0</c:v>
                </c:pt>
                <c:pt idx="4614">
                  <c:v>0.0</c:v>
                </c:pt>
                <c:pt idx="4615">
                  <c:v>0.0</c:v>
                </c:pt>
                <c:pt idx="4616">
                  <c:v>0.0</c:v>
                </c:pt>
                <c:pt idx="4617">
                  <c:v>0.0</c:v>
                </c:pt>
                <c:pt idx="4618">
                  <c:v>0.0</c:v>
                </c:pt>
                <c:pt idx="4619">
                  <c:v>0.0</c:v>
                </c:pt>
                <c:pt idx="4620">
                  <c:v>0.0</c:v>
                </c:pt>
                <c:pt idx="4621">
                  <c:v>0.0</c:v>
                </c:pt>
                <c:pt idx="4622">
                  <c:v>0.0</c:v>
                </c:pt>
                <c:pt idx="4623">
                  <c:v>0.0</c:v>
                </c:pt>
                <c:pt idx="4624">
                  <c:v>0.0</c:v>
                </c:pt>
                <c:pt idx="4625">
                  <c:v>0.0</c:v>
                </c:pt>
                <c:pt idx="4626">
                  <c:v>0.0</c:v>
                </c:pt>
                <c:pt idx="4627">
                  <c:v>0.0</c:v>
                </c:pt>
                <c:pt idx="4628">
                  <c:v>0.0</c:v>
                </c:pt>
                <c:pt idx="4629">
                  <c:v>0.0</c:v>
                </c:pt>
                <c:pt idx="4630">
                  <c:v>0.0</c:v>
                </c:pt>
                <c:pt idx="4631">
                  <c:v>0.0</c:v>
                </c:pt>
                <c:pt idx="4632">
                  <c:v>0.0</c:v>
                </c:pt>
                <c:pt idx="4633">
                  <c:v>0.0</c:v>
                </c:pt>
                <c:pt idx="4634">
                  <c:v>0.0</c:v>
                </c:pt>
                <c:pt idx="4635">
                  <c:v>0.0</c:v>
                </c:pt>
                <c:pt idx="4636">
                  <c:v>0.0</c:v>
                </c:pt>
                <c:pt idx="4637">
                  <c:v>0.0</c:v>
                </c:pt>
                <c:pt idx="4638">
                  <c:v>0.0</c:v>
                </c:pt>
                <c:pt idx="4639">
                  <c:v>0.0</c:v>
                </c:pt>
                <c:pt idx="4640">
                  <c:v>0.0</c:v>
                </c:pt>
                <c:pt idx="4641">
                  <c:v>0.0</c:v>
                </c:pt>
                <c:pt idx="4642">
                  <c:v>0.0</c:v>
                </c:pt>
                <c:pt idx="4643">
                  <c:v>0.0</c:v>
                </c:pt>
                <c:pt idx="4644">
                  <c:v>0.0</c:v>
                </c:pt>
                <c:pt idx="4645">
                  <c:v>0.0</c:v>
                </c:pt>
                <c:pt idx="4646">
                  <c:v>0.0</c:v>
                </c:pt>
                <c:pt idx="4647">
                  <c:v>0.0</c:v>
                </c:pt>
                <c:pt idx="4648">
                  <c:v>0.0</c:v>
                </c:pt>
                <c:pt idx="4649">
                  <c:v>0.0</c:v>
                </c:pt>
                <c:pt idx="4650">
                  <c:v>0.0</c:v>
                </c:pt>
                <c:pt idx="4651">
                  <c:v>0.0</c:v>
                </c:pt>
                <c:pt idx="4652">
                  <c:v>0.0</c:v>
                </c:pt>
                <c:pt idx="4653">
                  <c:v>0.0</c:v>
                </c:pt>
                <c:pt idx="4654">
                  <c:v>0.0</c:v>
                </c:pt>
                <c:pt idx="4655">
                  <c:v>0.0</c:v>
                </c:pt>
                <c:pt idx="4656">
                  <c:v>0.0</c:v>
                </c:pt>
                <c:pt idx="4657">
                  <c:v>0.0</c:v>
                </c:pt>
                <c:pt idx="4658">
                  <c:v>0.0</c:v>
                </c:pt>
                <c:pt idx="4659">
                  <c:v>0.0</c:v>
                </c:pt>
                <c:pt idx="4660">
                  <c:v>0.0</c:v>
                </c:pt>
                <c:pt idx="4661">
                  <c:v>0.0</c:v>
                </c:pt>
                <c:pt idx="4662">
                  <c:v>0.0</c:v>
                </c:pt>
                <c:pt idx="4663">
                  <c:v>0.0</c:v>
                </c:pt>
                <c:pt idx="4664">
                  <c:v>0.0</c:v>
                </c:pt>
                <c:pt idx="4665">
                  <c:v>0.0</c:v>
                </c:pt>
                <c:pt idx="4666">
                  <c:v>0.0</c:v>
                </c:pt>
                <c:pt idx="4667">
                  <c:v>-32767.0</c:v>
                </c:pt>
                <c:pt idx="4668">
                  <c:v>0.0</c:v>
                </c:pt>
                <c:pt idx="4669">
                  <c:v>0.0</c:v>
                </c:pt>
                <c:pt idx="4670">
                  <c:v>0.0</c:v>
                </c:pt>
                <c:pt idx="4671">
                  <c:v>0.0</c:v>
                </c:pt>
                <c:pt idx="4672">
                  <c:v>0.0</c:v>
                </c:pt>
                <c:pt idx="4673">
                  <c:v>0.0</c:v>
                </c:pt>
                <c:pt idx="4674">
                  <c:v>0.0</c:v>
                </c:pt>
                <c:pt idx="4675">
                  <c:v>0.0</c:v>
                </c:pt>
                <c:pt idx="4676">
                  <c:v>0.0</c:v>
                </c:pt>
                <c:pt idx="4677">
                  <c:v>0.0</c:v>
                </c:pt>
                <c:pt idx="4678">
                  <c:v>0.0</c:v>
                </c:pt>
                <c:pt idx="4679">
                  <c:v>0.0</c:v>
                </c:pt>
                <c:pt idx="4680">
                  <c:v>0.0</c:v>
                </c:pt>
                <c:pt idx="4681">
                  <c:v>0.0</c:v>
                </c:pt>
                <c:pt idx="4682">
                  <c:v>0.0</c:v>
                </c:pt>
                <c:pt idx="4683">
                  <c:v>-32767.0</c:v>
                </c:pt>
                <c:pt idx="4684">
                  <c:v>0.0</c:v>
                </c:pt>
                <c:pt idx="4685">
                  <c:v>0.0</c:v>
                </c:pt>
                <c:pt idx="4686">
                  <c:v>0.0</c:v>
                </c:pt>
                <c:pt idx="4687">
                  <c:v>0.0</c:v>
                </c:pt>
                <c:pt idx="4688">
                  <c:v>0.0</c:v>
                </c:pt>
                <c:pt idx="4689">
                  <c:v>0.0</c:v>
                </c:pt>
                <c:pt idx="4690">
                  <c:v>0.0</c:v>
                </c:pt>
                <c:pt idx="4691">
                  <c:v>0.0</c:v>
                </c:pt>
                <c:pt idx="4692">
                  <c:v>0.0</c:v>
                </c:pt>
                <c:pt idx="4693">
                  <c:v>0.0</c:v>
                </c:pt>
                <c:pt idx="4694">
                  <c:v>0.0</c:v>
                </c:pt>
                <c:pt idx="4695">
                  <c:v>0.0</c:v>
                </c:pt>
                <c:pt idx="4696">
                  <c:v>0.0</c:v>
                </c:pt>
                <c:pt idx="4697">
                  <c:v>0.0</c:v>
                </c:pt>
                <c:pt idx="4698">
                  <c:v>0.0</c:v>
                </c:pt>
                <c:pt idx="4699">
                  <c:v>0.0</c:v>
                </c:pt>
                <c:pt idx="4700">
                  <c:v>0.0</c:v>
                </c:pt>
                <c:pt idx="4701">
                  <c:v>0.0</c:v>
                </c:pt>
                <c:pt idx="4702">
                  <c:v>0.0</c:v>
                </c:pt>
                <c:pt idx="4703">
                  <c:v>0.0</c:v>
                </c:pt>
                <c:pt idx="4704">
                  <c:v>0.0</c:v>
                </c:pt>
                <c:pt idx="4705">
                  <c:v>0.0</c:v>
                </c:pt>
                <c:pt idx="4706">
                  <c:v>0.0</c:v>
                </c:pt>
                <c:pt idx="4707">
                  <c:v>0.0</c:v>
                </c:pt>
                <c:pt idx="4708">
                  <c:v>0.0</c:v>
                </c:pt>
                <c:pt idx="4709">
                  <c:v>0.0</c:v>
                </c:pt>
                <c:pt idx="4710">
                  <c:v>0.0</c:v>
                </c:pt>
                <c:pt idx="4711">
                  <c:v>0.0</c:v>
                </c:pt>
                <c:pt idx="4712">
                  <c:v>0.0</c:v>
                </c:pt>
                <c:pt idx="4713">
                  <c:v>0.0</c:v>
                </c:pt>
                <c:pt idx="4714">
                  <c:v>0.0</c:v>
                </c:pt>
                <c:pt idx="4715">
                  <c:v>0.0</c:v>
                </c:pt>
                <c:pt idx="4716">
                  <c:v>0.0</c:v>
                </c:pt>
                <c:pt idx="4717">
                  <c:v>0.0</c:v>
                </c:pt>
                <c:pt idx="4718">
                  <c:v>0.0</c:v>
                </c:pt>
                <c:pt idx="4719">
                  <c:v>0.0</c:v>
                </c:pt>
                <c:pt idx="4720">
                  <c:v>0.0</c:v>
                </c:pt>
                <c:pt idx="4721">
                  <c:v>0.0</c:v>
                </c:pt>
                <c:pt idx="4722">
                  <c:v>0.0</c:v>
                </c:pt>
                <c:pt idx="4723">
                  <c:v>0.0</c:v>
                </c:pt>
                <c:pt idx="4724">
                  <c:v>0.0</c:v>
                </c:pt>
                <c:pt idx="4725">
                  <c:v>0.0</c:v>
                </c:pt>
                <c:pt idx="4726">
                  <c:v>0.0</c:v>
                </c:pt>
                <c:pt idx="4727">
                  <c:v>0.0</c:v>
                </c:pt>
                <c:pt idx="4728">
                  <c:v>0.0</c:v>
                </c:pt>
                <c:pt idx="4729">
                  <c:v>0.0</c:v>
                </c:pt>
                <c:pt idx="4730">
                  <c:v>0.0</c:v>
                </c:pt>
                <c:pt idx="4731">
                  <c:v>0.0</c:v>
                </c:pt>
                <c:pt idx="4732">
                  <c:v>0.0</c:v>
                </c:pt>
                <c:pt idx="4733">
                  <c:v>0.0</c:v>
                </c:pt>
                <c:pt idx="4734">
                  <c:v>0.0</c:v>
                </c:pt>
                <c:pt idx="4735">
                  <c:v>0.0</c:v>
                </c:pt>
                <c:pt idx="4736">
                  <c:v>0.0</c:v>
                </c:pt>
                <c:pt idx="4737">
                  <c:v>0.0</c:v>
                </c:pt>
                <c:pt idx="4738">
                  <c:v>0.0</c:v>
                </c:pt>
                <c:pt idx="4739">
                  <c:v>0.0</c:v>
                </c:pt>
                <c:pt idx="4740">
                  <c:v>-32767.0</c:v>
                </c:pt>
                <c:pt idx="4741">
                  <c:v>0.0</c:v>
                </c:pt>
                <c:pt idx="4742">
                  <c:v>0.0</c:v>
                </c:pt>
                <c:pt idx="4743">
                  <c:v>0.0</c:v>
                </c:pt>
                <c:pt idx="4744">
                  <c:v>0.0</c:v>
                </c:pt>
                <c:pt idx="4745">
                  <c:v>0.0</c:v>
                </c:pt>
                <c:pt idx="4746">
                  <c:v>0.0</c:v>
                </c:pt>
                <c:pt idx="4747">
                  <c:v>0.0</c:v>
                </c:pt>
                <c:pt idx="4748">
                  <c:v>-32767.0</c:v>
                </c:pt>
                <c:pt idx="4749">
                  <c:v>0.0</c:v>
                </c:pt>
                <c:pt idx="4750">
                  <c:v>0.0</c:v>
                </c:pt>
                <c:pt idx="4751">
                  <c:v>0.0</c:v>
                </c:pt>
                <c:pt idx="4752">
                  <c:v>0.0</c:v>
                </c:pt>
                <c:pt idx="4753">
                  <c:v>0.0</c:v>
                </c:pt>
                <c:pt idx="4754">
                  <c:v>0.0</c:v>
                </c:pt>
                <c:pt idx="4755">
                  <c:v>0.0</c:v>
                </c:pt>
                <c:pt idx="4756">
                  <c:v>0.0</c:v>
                </c:pt>
                <c:pt idx="4757">
                  <c:v>0.0</c:v>
                </c:pt>
                <c:pt idx="4758">
                  <c:v>0.0</c:v>
                </c:pt>
                <c:pt idx="4759">
                  <c:v>0.0</c:v>
                </c:pt>
                <c:pt idx="4760">
                  <c:v>0.0</c:v>
                </c:pt>
                <c:pt idx="4761">
                  <c:v>0.0</c:v>
                </c:pt>
                <c:pt idx="4762">
                  <c:v>0.0</c:v>
                </c:pt>
                <c:pt idx="4763">
                  <c:v>0.0</c:v>
                </c:pt>
                <c:pt idx="4764">
                  <c:v>0.0</c:v>
                </c:pt>
                <c:pt idx="4765">
                  <c:v>0.0</c:v>
                </c:pt>
                <c:pt idx="4766">
                  <c:v>0.0</c:v>
                </c:pt>
                <c:pt idx="4767">
                  <c:v>0.0</c:v>
                </c:pt>
                <c:pt idx="4768">
                  <c:v>0.0</c:v>
                </c:pt>
                <c:pt idx="4769">
                  <c:v>0.0</c:v>
                </c:pt>
                <c:pt idx="4770">
                  <c:v>0.0</c:v>
                </c:pt>
                <c:pt idx="4771">
                  <c:v>0.0</c:v>
                </c:pt>
                <c:pt idx="4772">
                  <c:v>-32767.0</c:v>
                </c:pt>
                <c:pt idx="4773">
                  <c:v>0.0</c:v>
                </c:pt>
                <c:pt idx="4774">
                  <c:v>0.0</c:v>
                </c:pt>
                <c:pt idx="4775">
                  <c:v>0.0</c:v>
                </c:pt>
                <c:pt idx="4776">
                  <c:v>0.0</c:v>
                </c:pt>
                <c:pt idx="4777">
                  <c:v>0.0</c:v>
                </c:pt>
                <c:pt idx="4778">
                  <c:v>0.0</c:v>
                </c:pt>
                <c:pt idx="4779">
                  <c:v>0.0</c:v>
                </c:pt>
                <c:pt idx="4780">
                  <c:v>0.0</c:v>
                </c:pt>
                <c:pt idx="4781">
                  <c:v>-32767.0</c:v>
                </c:pt>
                <c:pt idx="4782">
                  <c:v>0.0</c:v>
                </c:pt>
                <c:pt idx="4783">
                  <c:v>0.0</c:v>
                </c:pt>
                <c:pt idx="4784">
                  <c:v>0.0</c:v>
                </c:pt>
                <c:pt idx="4785">
                  <c:v>0.0</c:v>
                </c:pt>
                <c:pt idx="4786">
                  <c:v>0.0</c:v>
                </c:pt>
                <c:pt idx="4787">
                  <c:v>0.0</c:v>
                </c:pt>
                <c:pt idx="4788">
                  <c:v>0.0</c:v>
                </c:pt>
                <c:pt idx="4789">
                  <c:v>-32767.0</c:v>
                </c:pt>
                <c:pt idx="4790">
                  <c:v>0.0</c:v>
                </c:pt>
                <c:pt idx="4791">
                  <c:v>0.0</c:v>
                </c:pt>
                <c:pt idx="4792">
                  <c:v>0.0</c:v>
                </c:pt>
                <c:pt idx="4793">
                  <c:v>0.0</c:v>
                </c:pt>
                <c:pt idx="4794">
                  <c:v>0.0</c:v>
                </c:pt>
                <c:pt idx="4795">
                  <c:v>0.0</c:v>
                </c:pt>
                <c:pt idx="4796">
                  <c:v>0.0</c:v>
                </c:pt>
                <c:pt idx="4797">
                  <c:v>-32767.0</c:v>
                </c:pt>
                <c:pt idx="4798">
                  <c:v>0.0</c:v>
                </c:pt>
                <c:pt idx="4799">
                  <c:v>0.0</c:v>
                </c:pt>
                <c:pt idx="4800">
                  <c:v>0.0</c:v>
                </c:pt>
                <c:pt idx="4801">
                  <c:v>0.0</c:v>
                </c:pt>
                <c:pt idx="4802">
                  <c:v>0.0</c:v>
                </c:pt>
                <c:pt idx="4803">
                  <c:v>0.0</c:v>
                </c:pt>
                <c:pt idx="4804">
                  <c:v>0.0</c:v>
                </c:pt>
                <c:pt idx="4805">
                  <c:v>0.0</c:v>
                </c:pt>
                <c:pt idx="4806">
                  <c:v>0.0</c:v>
                </c:pt>
                <c:pt idx="4807">
                  <c:v>0.0</c:v>
                </c:pt>
                <c:pt idx="4808">
                  <c:v>0.0</c:v>
                </c:pt>
                <c:pt idx="4809">
                  <c:v>0.0</c:v>
                </c:pt>
                <c:pt idx="4810">
                  <c:v>0.0</c:v>
                </c:pt>
                <c:pt idx="4811">
                  <c:v>0.0</c:v>
                </c:pt>
                <c:pt idx="4812">
                  <c:v>0.0</c:v>
                </c:pt>
                <c:pt idx="4813">
                  <c:v>-32767.0</c:v>
                </c:pt>
                <c:pt idx="4814">
                  <c:v>0.0</c:v>
                </c:pt>
                <c:pt idx="4815">
                  <c:v>0.0</c:v>
                </c:pt>
                <c:pt idx="4816">
                  <c:v>0.0</c:v>
                </c:pt>
                <c:pt idx="4817">
                  <c:v>0.0</c:v>
                </c:pt>
                <c:pt idx="4818">
                  <c:v>0.0</c:v>
                </c:pt>
                <c:pt idx="4819">
                  <c:v>0.0</c:v>
                </c:pt>
                <c:pt idx="4820">
                  <c:v>0.0</c:v>
                </c:pt>
                <c:pt idx="4821">
                  <c:v>-32767.0</c:v>
                </c:pt>
                <c:pt idx="4822">
                  <c:v>0.0</c:v>
                </c:pt>
                <c:pt idx="4823">
                  <c:v>0.0</c:v>
                </c:pt>
                <c:pt idx="4824">
                  <c:v>0.0</c:v>
                </c:pt>
                <c:pt idx="4825">
                  <c:v>0.0</c:v>
                </c:pt>
                <c:pt idx="4826">
                  <c:v>0.0</c:v>
                </c:pt>
                <c:pt idx="4827">
                  <c:v>0.0</c:v>
                </c:pt>
                <c:pt idx="4828">
                  <c:v>0.0</c:v>
                </c:pt>
                <c:pt idx="4829">
                  <c:v>-32767.0</c:v>
                </c:pt>
                <c:pt idx="4830">
                  <c:v>0.0</c:v>
                </c:pt>
                <c:pt idx="4831">
                  <c:v>0.0</c:v>
                </c:pt>
                <c:pt idx="4832">
                  <c:v>0.0</c:v>
                </c:pt>
                <c:pt idx="4833">
                  <c:v>0.0</c:v>
                </c:pt>
                <c:pt idx="4834">
                  <c:v>0.0</c:v>
                </c:pt>
                <c:pt idx="4835">
                  <c:v>0.0</c:v>
                </c:pt>
                <c:pt idx="4836">
                  <c:v>0.0</c:v>
                </c:pt>
                <c:pt idx="4837">
                  <c:v>0.0</c:v>
                </c:pt>
                <c:pt idx="4838">
                  <c:v>0.0</c:v>
                </c:pt>
                <c:pt idx="4839">
                  <c:v>0.0</c:v>
                </c:pt>
                <c:pt idx="4840">
                  <c:v>0.0</c:v>
                </c:pt>
                <c:pt idx="4841">
                  <c:v>0.0</c:v>
                </c:pt>
                <c:pt idx="4842">
                  <c:v>0.0</c:v>
                </c:pt>
                <c:pt idx="4843">
                  <c:v>0.0</c:v>
                </c:pt>
                <c:pt idx="4844">
                  <c:v>0.0</c:v>
                </c:pt>
                <c:pt idx="4845">
                  <c:v>0.0</c:v>
                </c:pt>
                <c:pt idx="4846">
                  <c:v>0.0</c:v>
                </c:pt>
                <c:pt idx="4847">
                  <c:v>0.0</c:v>
                </c:pt>
                <c:pt idx="4848">
                  <c:v>0.0</c:v>
                </c:pt>
                <c:pt idx="4849">
                  <c:v>0.0</c:v>
                </c:pt>
                <c:pt idx="4850">
                  <c:v>0.0</c:v>
                </c:pt>
                <c:pt idx="4851">
                  <c:v>0.0</c:v>
                </c:pt>
                <c:pt idx="4852">
                  <c:v>0.0</c:v>
                </c:pt>
                <c:pt idx="4853">
                  <c:v>0.0</c:v>
                </c:pt>
                <c:pt idx="4854">
                  <c:v>0.0</c:v>
                </c:pt>
                <c:pt idx="4855">
                  <c:v>0.0</c:v>
                </c:pt>
                <c:pt idx="4856">
                  <c:v>0.0</c:v>
                </c:pt>
                <c:pt idx="4857">
                  <c:v>0.0</c:v>
                </c:pt>
                <c:pt idx="4858">
                  <c:v>0.0</c:v>
                </c:pt>
                <c:pt idx="4859">
                  <c:v>0.0</c:v>
                </c:pt>
                <c:pt idx="4860">
                  <c:v>0.0</c:v>
                </c:pt>
                <c:pt idx="4861">
                  <c:v>0.0</c:v>
                </c:pt>
                <c:pt idx="4862">
                  <c:v>-32767.0</c:v>
                </c:pt>
                <c:pt idx="4863">
                  <c:v>0.0</c:v>
                </c:pt>
                <c:pt idx="4864">
                  <c:v>0.0</c:v>
                </c:pt>
                <c:pt idx="4865">
                  <c:v>0.0</c:v>
                </c:pt>
                <c:pt idx="4866">
                  <c:v>0.0</c:v>
                </c:pt>
                <c:pt idx="4867">
                  <c:v>0.0</c:v>
                </c:pt>
                <c:pt idx="4868">
                  <c:v>0.0</c:v>
                </c:pt>
                <c:pt idx="4869">
                  <c:v>0.0</c:v>
                </c:pt>
                <c:pt idx="4870">
                  <c:v>0.0</c:v>
                </c:pt>
                <c:pt idx="4871">
                  <c:v>0.0</c:v>
                </c:pt>
                <c:pt idx="4872">
                  <c:v>0.0</c:v>
                </c:pt>
                <c:pt idx="4873">
                  <c:v>0.0</c:v>
                </c:pt>
                <c:pt idx="4874">
                  <c:v>0.0</c:v>
                </c:pt>
                <c:pt idx="4875">
                  <c:v>0.0</c:v>
                </c:pt>
                <c:pt idx="4876">
                  <c:v>0.0</c:v>
                </c:pt>
                <c:pt idx="4877">
                  <c:v>0.0</c:v>
                </c:pt>
                <c:pt idx="4878">
                  <c:v>-32767.0</c:v>
                </c:pt>
                <c:pt idx="4879">
                  <c:v>0.0</c:v>
                </c:pt>
                <c:pt idx="4880">
                  <c:v>0.0</c:v>
                </c:pt>
                <c:pt idx="4881">
                  <c:v>0.0</c:v>
                </c:pt>
                <c:pt idx="4882">
                  <c:v>0.0</c:v>
                </c:pt>
                <c:pt idx="4883">
                  <c:v>0.0</c:v>
                </c:pt>
                <c:pt idx="4884">
                  <c:v>0.0</c:v>
                </c:pt>
                <c:pt idx="4885">
                  <c:v>0.0</c:v>
                </c:pt>
                <c:pt idx="4886">
                  <c:v>-32767.0</c:v>
                </c:pt>
                <c:pt idx="4887">
                  <c:v>0.0</c:v>
                </c:pt>
                <c:pt idx="4888">
                  <c:v>0.0</c:v>
                </c:pt>
                <c:pt idx="4889">
                  <c:v>0.0</c:v>
                </c:pt>
                <c:pt idx="4890">
                  <c:v>0.0</c:v>
                </c:pt>
                <c:pt idx="4891">
                  <c:v>0.0</c:v>
                </c:pt>
                <c:pt idx="4892">
                  <c:v>0.0</c:v>
                </c:pt>
                <c:pt idx="4893">
                  <c:v>0.0</c:v>
                </c:pt>
                <c:pt idx="4894">
                  <c:v>0.0</c:v>
                </c:pt>
                <c:pt idx="4895">
                  <c:v>0.0</c:v>
                </c:pt>
                <c:pt idx="4896">
                  <c:v>0.0</c:v>
                </c:pt>
                <c:pt idx="4897">
                  <c:v>0.0</c:v>
                </c:pt>
                <c:pt idx="4898">
                  <c:v>0.0</c:v>
                </c:pt>
                <c:pt idx="4899">
                  <c:v>0.0</c:v>
                </c:pt>
                <c:pt idx="4900">
                  <c:v>0.0</c:v>
                </c:pt>
                <c:pt idx="4901">
                  <c:v>0.0</c:v>
                </c:pt>
                <c:pt idx="4902">
                  <c:v>0.0</c:v>
                </c:pt>
                <c:pt idx="4903">
                  <c:v>0.0</c:v>
                </c:pt>
                <c:pt idx="4904">
                  <c:v>0.0</c:v>
                </c:pt>
                <c:pt idx="4905">
                  <c:v>0.0</c:v>
                </c:pt>
                <c:pt idx="4906">
                  <c:v>0.0</c:v>
                </c:pt>
                <c:pt idx="4907">
                  <c:v>0.0</c:v>
                </c:pt>
                <c:pt idx="4908">
                  <c:v>0.0</c:v>
                </c:pt>
                <c:pt idx="4909">
                  <c:v>0.0</c:v>
                </c:pt>
                <c:pt idx="4910">
                  <c:v>0.0</c:v>
                </c:pt>
                <c:pt idx="4911">
                  <c:v>0.0</c:v>
                </c:pt>
                <c:pt idx="4912">
                  <c:v>0.0</c:v>
                </c:pt>
                <c:pt idx="4913">
                  <c:v>0.0</c:v>
                </c:pt>
                <c:pt idx="4914">
                  <c:v>0.0</c:v>
                </c:pt>
                <c:pt idx="4915">
                  <c:v>0.0</c:v>
                </c:pt>
                <c:pt idx="4916">
                  <c:v>0.0</c:v>
                </c:pt>
                <c:pt idx="4917">
                  <c:v>0.0</c:v>
                </c:pt>
                <c:pt idx="4918">
                  <c:v>-32767.0</c:v>
                </c:pt>
                <c:pt idx="4919">
                  <c:v>0.0</c:v>
                </c:pt>
                <c:pt idx="4920">
                  <c:v>0.0</c:v>
                </c:pt>
                <c:pt idx="4921">
                  <c:v>0.0</c:v>
                </c:pt>
                <c:pt idx="4922">
                  <c:v>0.0</c:v>
                </c:pt>
                <c:pt idx="4923">
                  <c:v>0.0</c:v>
                </c:pt>
                <c:pt idx="4924">
                  <c:v>0.0</c:v>
                </c:pt>
                <c:pt idx="4925">
                  <c:v>0.0</c:v>
                </c:pt>
                <c:pt idx="4926">
                  <c:v>0.0</c:v>
                </c:pt>
                <c:pt idx="4927">
                  <c:v>0.0</c:v>
                </c:pt>
                <c:pt idx="4928">
                  <c:v>0.0</c:v>
                </c:pt>
                <c:pt idx="4929">
                  <c:v>0.0</c:v>
                </c:pt>
                <c:pt idx="4930">
                  <c:v>0.0</c:v>
                </c:pt>
                <c:pt idx="4931">
                  <c:v>0.0</c:v>
                </c:pt>
                <c:pt idx="4932">
                  <c:v>0.0</c:v>
                </c:pt>
                <c:pt idx="4933">
                  <c:v>0.0</c:v>
                </c:pt>
                <c:pt idx="4934">
                  <c:v>0.0</c:v>
                </c:pt>
                <c:pt idx="4935">
                  <c:v>0.0</c:v>
                </c:pt>
                <c:pt idx="4936">
                  <c:v>0.0</c:v>
                </c:pt>
                <c:pt idx="4937">
                  <c:v>0.0</c:v>
                </c:pt>
                <c:pt idx="4938">
                  <c:v>0.0</c:v>
                </c:pt>
                <c:pt idx="4939">
                  <c:v>0.0</c:v>
                </c:pt>
                <c:pt idx="4940">
                  <c:v>0.0</c:v>
                </c:pt>
                <c:pt idx="4941">
                  <c:v>0.0</c:v>
                </c:pt>
                <c:pt idx="4942">
                  <c:v>-32767.0</c:v>
                </c:pt>
                <c:pt idx="4943">
                  <c:v>0.0</c:v>
                </c:pt>
                <c:pt idx="4944">
                  <c:v>0.0</c:v>
                </c:pt>
                <c:pt idx="4945">
                  <c:v>0.0</c:v>
                </c:pt>
                <c:pt idx="4946">
                  <c:v>0.0</c:v>
                </c:pt>
                <c:pt idx="4947">
                  <c:v>0.0</c:v>
                </c:pt>
                <c:pt idx="4948">
                  <c:v>0.0</c:v>
                </c:pt>
                <c:pt idx="4949">
                  <c:v>0.0</c:v>
                </c:pt>
                <c:pt idx="4950">
                  <c:v>0.0</c:v>
                </c:pt>
                <c:pt idx="4951">
                  <c:v>0.0</c:v>
                </c:pt>
                <c:pt idx="4952">
                  <c:v>0.0</c:v>
                </c:pt>
                <c:pt idx="4953">
                  <c:v>0.0</c:v>
                </c:pt>
                <c:pt idx="4954">
                  <c:v>0.0</c:v>
                </c:pt>
                <c:pt idx="4955">
                  <c:v>0.0</c:v>
                </c:pt>
                <c:pt idx="4956">
                  <c:v>0.0</c:v>
                </c:pt>
                <c:pt idx="4957">
                  <c:v>0.0</c:v>
                </c:pt>
                <c:pt idx="4958">
                  <c:v>0.0</c:v>
                </c:pt>
                <c:pt idx="4959">
                  <c:v>0.0</c:v>
                </c:pt>
                <c:pt idx="4960">
                  <c:v>0.0</c:v>
                </c:pt>
                <c:pt idx="4961">
                  <c:v>0.0</c:v>
                </c:pt>
                <c:pt idx="4962">
                  <c:v>0.0</c:v>
                </c:pt>
                <c:pt idx="4963">
                  <c:v>0.0</c:v>
                </c:pt>
                <c:pt idx="4964">
                  <c:v>0.0</c:v>
                </c:pt>
                <c:pt idx="4965">
                  <c:v>0.0</c:v>
                </c:pt>
                <c:pt idx="4966">
                  <c:v>0.0</c:v>
                </c:pt>
                <c:pt idx="4967">
                  <c:v>-32767.0</c:v>
                </c:pt>
                <c:pt idx="4968">
                  <c:v>0.0</c:v>
                </c:pt>
                <c:pt idx="4969">
                  <c:v>0.0</c:v>
                </c:pt>
                <c:pt idx="4970">
                  <c:v>0.0</c:v>
                </c:pt>
                <c:pt idx="4971">
                  <c:v>0.0</c:v>
                </c:pt>
                <c:pt idx="4972">
                  <c:v>0.0</c:v>
                </c:pt>
                <c:pt idx="4973">
                  <c:v>0.0</c:v>
                </c:pt>
                <c:pt idx="4974">
                  <c:v>0.0</c:v>
                </c:pt>
                <c:pt idx="4975">
                  <c:v>-32767.0</c:v>
                </c:pt>
                <c:pt idx="4976">
                  <c:v>0.0</c:v>
                </c:pt>
                <c:pt idx="4977">
                  <c:v>0.0</c:v>
                </c:pt>
                <c:pt idx="4978">
                  <c:v>0.0</c:v>
                </c:pt>
                <c:pt idx="4979">
                  <c:v>0.0</c:v>
                </c:pt>
                <c:pt idx="4980">
                  <c:v>0.0</c:v>
                </c:pt>
                <c:pt idx="4981">
                  <c:v>0.0</c:v>
                </c:pt>
                <c:pt idx="4982">
                  <c:v>0.0</c:v>
                </c:pt>
                <c:pt idx="4983">
                  <c:v>0.0</c:v>
                </c:pt>
                <c:pt idx="4984">
                  <c:v>0.0</c:v>
                </c:pt>
                <c:pt idx="4985">
                  <c:v>0.0</c:v>
                </c:pt>
                <c:pt idx="4986">
                  <c:v>0.0</c:v>
                </c:pt>
                <c:pt idx="4987">
                  <c:v>0.0</c:v>
                </c:pt>
                <c:pt idx="4988">
                  <c:v>0.0</c:v>
                </c:pt>
                <c:pt idx="4989">
                  <c:v>0.0</c:v>
                </c:pt>
                <c:pt idx="4990">
                  <c:v>0.0</c:v>
                </c:pt>
                <c:pt idx="4991">
                  <c:v>0.0</c:v>
                </c:pt>
                <c:pt idx="4992">
                  <c:v>0.0</c:v>
                </c:pt>
                <c:pt idx="4993">
                  <c:v>0.0</c:v>
                </c:pt>
                <c:pt idx="4994">
                  <c:v>0.0</c:v>
                </c:pt>
                <c:pt idx="4995">
                  <c:v>0.0</c:v>
                </c:pt>
                <c:pt idx="4996">
                  <c:v>0.0</c:v>
                </c:pt>
                <c:pt idx="4997">
                  <c:v>0.0</c:v>
                </c:pt>
                <c:pt idx="4998">
                  <c:v>0.0</c:v>
                </c:pt>
                <c:pt idx="4999">
                  <c:v>-32767.0</c:v>
                </c:pt>
                <c:pt idx="5000">
                  <c:v>0.0</c:v>
                </c:pt>
                <c:pt idx="5001">
                  <c:v>0.0</c:v>
                </c:pt>
                <c:pt idx="5002">
                  <c:v>0.0</c:v>
                </c:pt>
                <c:pt idx="5003">
                  <c:v>0.0</c:v>
                </c:pt>
                <c:pt idx="5004">
                  <c:v>0.0</c:v>
                </c:pt>
                <c:pt idx="5005">
                  <c:v>0.0</c:v>
                </c:pt>
                <c:pt idx="5006">
                  <c:v>0.0</c:v>
                </c:pt>
                <c:pt idx="5007">
                  <c:v>-32767.0</c:v>
                </c:pt>
                <c:pt idx="5008">
                  <c:v>0.0</c:v>
                </c:pt>
                <c:pt idx="5009">
                  <c:v>0.0</c:v>
                </c:pt>
                <c:pt idx="5010">
                  <c:v>0.0</c:v>
                </c:pt>
                <c:pt idx="5011">
                  <c:v>0.0</c:v>
                </c:pt>
                <c:pt idx="5012">
                  <c:v>0.0</c:v>
                </c:pt>
                <c:pt idx="5013">
                  <c:v>0.0</c:v>
                </c:pt>
                <c:pt idx="5014">
                  <c:v>0.0</c:v>
                </c:pt>
                <c:pt idx="5015">
                  <c:v>0.0</c:v>
                </c:pt>
                <c:pt idx="5016">
                  <c:v>0.0</c:v>
                </c:pt>
                <c:pt idx="5017">
                  <c:v>0.0</c:v>
                </c:pt>
                <c:pt idx="5018">
                  <c:v>0.0</c:v>
                </c:pt>
                <c:pt idx="5019">
                  <c:v>0.0</c:v>
                </c:pt>
                <c:pt idx="5020">
                  <c:v>0.0</c:v>
                </c:pt>
                <c:pt idx="5021">
                  <c:v>0.0</c:v>
                </c:pt>
                <c:pt idx="5022">
                  <c:v>0.0</c:v>
                </c:pt>
                <c:pt idx="5023">
                  <c:v>0.0</c:v>
                </c:pt>
                <c:pt idx="5024">
                  <c:v>0.0</c:v>
                </c:pt>
                <c:pt idx="5025">
                  <c:v>0.0</c:v>
                </c:pt>
                <c:pt idx="5026">
                  <c:v>0.0</c:v>
                </c:pt>
                <c:pt idx="5027">
                  <c:v>0.0</c:v>
                </c:pt>
                <c:pt idx="5028">
                  <c:v>0.0</c:v>
                </c:pt>
                <c:pt idx="5029">
                  <c:v>0.0</c:v>
                </c:pt>
                <c:pt idx="5030">
                  <c:v>0.0</c:v>
                </c:pt>
                <c:pt idx="5031">
                  <c:v>0.0</c:v>
                </c:pt>
                <c:pt idx="5032">
                  <c:v>0.0</c:v>
                </c:pt>
                <c:pt idx="5033">
                  <c:v>0.0</c:v>
                </c:pt>
                <c:pt idx="5034">
                  <c:v>0.0</c:v>
                </c:pt>
                <c:pt idx="5035">
                  <c:v>0.0</c:v>
                </c:pt>
                <c:pt idx="5036">
                  <c:v>0.0</c:v>
                </c:pt>
                <c:pt idx="5037">
                  <c:v>0.0</c:v>
                </c:pt>
                <c:pt idx="5038">
                  <c:v>0.0</c:v>
                </c:pt>
                <c:pt idx="5039">
                  <c:v>0.0</c:v>
                </c:pt>
                <c:pt idx="5040">
                  <c:v>0.0</c:v>
                </c:pt>
                <c:pt idx="5041">
                  <c:v>0.0</c:v>
                </c:pt>
                <c:pt idx="5042">
                  <c:v>0.0</c:v>
                </c:pt>
                <c:pt idx="5043">
                  <c:v>0.0</c:v>
                </c:pt>
                <c:pt idx="5044">
                  <c:v>0.0</c:v>
                </c:pt>
                <c:pt idx="5045">
                  <c:v>0.0</c:v>
                </c:pt>
                <c:pt idx="5046">
                  <c:v>0.0</c:v>
                </c:pt>
                <c:pt idx="5047">
                  <c:v>0.0</c:v>
                </c:pt>
                <c:pt idx="5048">
                  <c:v>0.0</c:v>
                </c:pt>
                <c:pt idx="5049">
                  <c:v>0.0</c:v>
                </c:pt>
                <c:pt idx="5050">
                  <c:v>0.0</c:v>
                </c:pt>
                <c:pt idx="5051">
                  <c:v>0.0</c:v>
                </c:pt>
                <c:pt idx="5052">
                  <c:v>0.0</c:v>
                </c:pt>
                <c:pt idx="5053">
                  <c:v>0.0</c:v>
                </c:pt>
                <c:pt idx="5054">
                  <c:v>0.0</c:v>
                </c:pt>
                <c:pt idx="5055">
                  <c:v>0.0</c:v>
                </c:pt>
                <c:pt idx="5056">
                  <c:v>0.0</c:v>
                </c:pt>
                <c:pt idx="5057">
                  <c:v>0.0</c:v>
                </c:pt>
                <c:pt idx="5058">
                  <c:v>0.0</c:v>
                </c:pt>
                <c:pt idx="5059">
                  <c:v>0.0</c:v>
                </c:pt>
                <c:pt idx="5060">
                  <c:v>0.0</c:v>
                </c:pt>
                <c:pt idx="5061">
                  <c:v>0.0</c:v>
                </c:pt>
                <c:pt idx="5062">
                  <c:v>0.0</c:v>
                </c:pt>
                <c:pt idx="5063">
                  <c:v>0.0</c:v>
                </c:pt>
                <c:pt idx="5064">
                  <c:v>0.0</c:v>
                </c:pt>
                <c:pt idx="5065">
                  <c:v>0.0</c:v>
                </c:pt>
                <c:pt idx="5066">
                  <c:v>0.0</c:v>
                </c:pt>
                <c:pt idx="5067">
                  <c:v>0.0</c:v>
                </c:pt>
                <c:pt idx="5068">
                  <c:v>0.0</c:v>
                </c:pt>
                <c:pt idx="5069">
                  <c:v>0.0</c:v>
                </c:pt>
                <c:pt idx="5070">
                  <c:v>0.0</c:v>
                </c:pt>
                <c:pt idx="5071">
                  <c:v>0.0</c:v>
                </c:pt>
                <c:pt idx="5072">
                  <c:v>0.0</c:v>
                </c:pt>
                <c:pt idx="5073">
                  <c:v>0.0</c:v>
                </c:pt>
                <c:pt idx="5074">
                  <c:v>0.0</c:v>
                </c:pt>
                <c:pt idx="5075">
                  <c:v>0.0</c:v>
                </c:pt>
                <c:pt idx="5076">
                  <c:v>0.0</c:v>
                </c:pt>
                <c:pt idx="5077">
                  <c:v>0.0</c:v>
                </c:pt>
                <c:pt idx="5078">
                  <c:v>0.0</c:v>
                </c:pt>
                <c:pt idx="5079">
                  <c:v>0.0</c:v>
                </c:pt>
                <c:pt idx="5080">
                  <c:v>0.0</c:v>
                </c:pt>
                <c:pt idx="5081">
                  <c:v>0.0</c:v>
                </c:pt>
                <c:pt idx="5082">
                  <c:v>0.0</c:v>
                </c:pt>
                <c:pt idx="5083">
                  <c:v>0.0</c:v>
                </c:pt>
                <c:pt idx="5084">
                  <c:v>-32767.0</c:v>
                </c:pt>
                <c:pt idx="5085">
                  <c:v>0.0</c:v>
                </c:pt>
                <c:pt idx="5086">
                  <c:v>0.0</c:v>
                </c:pt>
                <c:pt idx="5087">
                  <c:v>0.0</c:v>
                </c:pt>
                <c:pt idx="5088">
                  <c:v>0.0</c:v>
                </c:pt>
                <c:pt idx="5089">
                  <c:v>0.0</c:v>
                </c:pt>
                <c:pt idx="5090">
                  <c:v>0.0</c:v>
                </c:pt>
                <c:pt idx="5091">
                  <c:v>0.0</c:v>
                </c:pt>
                <c:pt idx="5092">
                  <c:v>0.0</c:v>
                </c:pt>
                <c:pt idx="5093">
                  <c:v>0.0</c:v>
                </c:pt>
                <c:pt idx="5094">
                  <c:v>0.0</c:v>
                </c:pt>
                <c:pt idx="5095">
                  <c:v>0.0</c:v>
                </c:pt>
                <c:pt idx="5096">
                  <c:v>0.0</c:v>
                </c:pt>
                <c:pt idx="5097">
                  <c:v>0.0</c:v>
                </c:pt>
                <c:pt idx="5098">
                  <c:v>0.0</c:v>
                </c:pt>
                <c:pt idx="5099">
                  <c:v>0.0</c:v>
                </c:pt>
                <c:pt idx="5100">
                  <c:v>-32767.0</c:v>
                </c:pt>
                <c:pt idx="5101">
                  <c:v>0.0</c:v>
                </c:pt>
                <c:pt idx="5102">
                  <c:v>0.0</c:v>
                </c:pt>
                <c:pt idx="5103">
                  <c:v>0.0</c:v>
                </c:pt>
                <c:pt idx="5104">
                  <c:v>0.0</c:v>
                </c:pt>
                <c:pt idx="5105">
                  <c:v>0.0</c:v>
                </c:pt>
                <c:pt idx="5106">
                  <c:v>0.0</c:v>
                </c:pt>
                <c:pt idx="5107">
                  <c:v>0.0</c:v>
                </c:pt>
                <c:pt idx="5108">
                  <c:v>0.0</c:v>
                </c:pt>
                <c:pt idx="5109">
                  <c:v>0.0</c:v>
                </c:pt>
                <c:pt idx="5110">
                  <c:v>0.0</c:v>
                </c:pt>
                <c:pt idx="5111">
                  <c:v>0.0</c:v>
                </c:pt>
                <c:pt idx="5112">
                  <c:v>0.0</c:v>
                </c:pt>
                <c:pt idx="5113">
                  <c:v>0.0</c:v>
                </c:pt>
                <c:pt idx="5114">
                  <c:v>0.0</c:v>
                </c:pt>
                <c:pt idx="5115">
                  <c:v>0.0</c:v>
                </c:pt>
                <c:pt idx="5116">
                  <c:v>0.0</c:v>
                </c:pt>
                <c:pt idx="5117">
                  <c:v>0.0</c:v>
                </c:pt>
                <c:pt idx="5118">
                  <c:v>0.0</c:v>
                </c:pt>
                <c:pt idx="5119">
                  <c:v>0.0</c:v>
                </c:pt>
                <c:pt idx="5120">
                  <c:v>0.0</c:v>
                </c:pt>
                <c:pt idx="5121">
                  <c:v>0.0</c:v>
                </c:pt>
                <c:pt idx="5122">
                  <c:v>0.0</c:v>
                </c:pt>
                <c:pt idx="5123">
                  <c:v>0.0</c:v>
                </c:pt>
                <c:pt idx="5124">
                  <c:v>0.0</c:v>
                </c:pt>
                <c:pt idx="5125">
                  <c:v>0.0</c:v>
                </c:pt>
                <c:pt idx="5126">
                  <c:v>0.0</c:v>
                </c:pt>
                <c:pt idx="5127">
                  <c:v>0.0</c:v>
                </c:pt>
                <c:pt idx="5128">
                  <c:v>0.0</c:v>
                </c:pt>
                <c:pt idx="5129">
                  <c:v>0.0</c:v>
                </c:pt>
                <c:pt idx="5130">
                  <c:v>0.0</c:v>
                </c:pt>
                <c:pt idx="5131">
                  <c:v>0.0</c:v>
                </c:pt>
                <c:pt idx="5132">
                  <c:v>0.0</c:v>
                </c:pt>
                <c:pt idx="5133">
                  <c:v>0.0</c:v>
                </c:pt>
                <c:pt idx="5134">
                  <c:v>0.0</c:v>
                </c:pt>
                <c:pt idx="5135">
                  <c:v>0.0</c:v>
                </c:pt>
                <c:pt idx="5136">
                  <c:v>0.0</c:v>
                </c:pt>
                <c:pt idx="5137">
                  <c:v>0.0</c:v>
                </c:pt>
                <c:pt idx="5138">
                  <c:v>0.0</c:v>
                </c:pt>
                <c:pt idx="5139">
                  <c:v>0.0</c:v>
                </c:pt>
                <c:pt idx="5140">
                  <c:v>0.0</c:v>
                </c:pt>
                <c:pt idx="5141">
                  <c:v>0.0</c:v>
                </c:pt>
                <c:pt idx="5142">
                  <c:v>0.0</c:v>
                </c:pt>
                <c:pt idx="5143">
                  <c:v>0.0</c:v>
                </c:pt>
                <c:pt idx="5144">
                  <c:v>0.0</c:v>
                </c:pt>
                <c:pt idx="5145">
                  <c:v>0.0</c:v>
                </c:pt>
                <c:pt idx="5146">
                  <c:v>0.0</c:v>
                </c:pt>
                <c:pt idx="5147">
                  <c:v>0.0</c:v>
                </c:pt>
                <c:pt idx="5148">
                  <c:v>-32767.0</c:v>
                </c:pt>
                <c:pt idx="5149">
                  <c:v>0.0</c:v>
                </c:pt>
                <c:pt idx="5150">
                  <c:v>0.0</c:v>
                </c:pt>
                <c:pt idx="5151">
                  <c:v>0.0</c:v>
                </c:pt>
                <c:pt idx="5152">
                  <c:v>0.0</c:v>
                </c:pt>
                <c:pt idx="5153">
                  <c:v>0.0</c:v>
                </c:pt>
                <c:pt idx="5154">
                  <c:v>0.0</c:v>
                </c:pt>
                <c:pt idx="5155">
                  <c:v>0.0</c:v>
                </c:pt>
                <c:pt idx="5156">
                  <c:v>0.0</c:v>
                </c:pt>
                <c:pt idx="5157">
                  <c:v>0.0</c:v>
                </c:pt>
                <c:pt idx="5158">
                  <c:v>0.0</c:v>
                </c:pt>
                <c:pt idx="5159">
                  <c:v>0.0</c:v>
                </c:pt>
                <c:pt idx="5160">
                  <c:v>0.0</c:v>
                </c:pt>
                <c:pt idx="5161">
                  <c:v>0.0</c:v>
                </c:pt>
                <c:pt idx="5162">
                  <c:v>0.0</c:v>
                </c:pt>
                <c:pt idx="5163">
                  <c:v>0.0</c:v>
                </c:pt>
                <c:pt idx="5164">
                  <c:v>0.0</c:v>
                </c:pt>
                <c:pt idx="5165">
                  <c:v>-32767.0</c:v>
                </c:pt>
                <c:pt idx="5166">
                  <c:v>0.0</c:v>
                </c:pt>
                <c:pt idx="5167">
                  <c:v>0.0</c:v>
                </c:pt>
                <c:pt idx="5168">
                  <c:v>0.0</c:v>
                </c:pt>
                <c:pt idx="5169">
                  <c:v>0.0</c:v>
                </c:pt>
                <c:pt idx="5170">
                  <c:v>0.0</c:v>
                </c:pt>
                <c:pt idx="5171">
                  <c:v>0.0</c:v>
                </c:pt>
                <c:pt idx="5172">
                  <c:v>0.0</c:v>
                </c:pt>
                <c:pt idx="5173">
                  <c:v>0.0</c:v>
                </c:pt>
                <c:pt idx="5174">
                  <c:v>0.0</c:v>
                </c:pt>
                <c:pt idx="5175">
                  <c:v>0.0</c:v>
                </c:pt>
                <c:pt idx="5176">
                  <c:v>0.0</c:v>
                </c:pt>
                <c:pt idx="5177">
                  <c:v>0.0</c:v>
                </c:pt>
                <c:pt idx="5178">
                  <c:v>0.0</c:v>
                </c:pt>
                <c:pt idx="5179">
                  <c:v>0.0</c:v>
                </c:pt>
                <c:pt idx="5180">
                  <c:v>0.0</c:v>
                </c:pt>
                <c:pt idx="5181">
                  <c:v>0.0</c:v>
                </c:pt>
                <c:pt idx="5182">
                  <c:v>0.0</c:v>
                </c:pt>
                <c:pt idx="5183">
                  <c:v>0.0</c:v>
                </c:pt>
                <c:pt idx="5184">
                  <c:v>0.0</c:v>
                </c:pt>
                <c:pt idx="5185">
                  <c:v>0.0</c:v>
                </c:pt>
                <c:pt idx="5186">
                  <c:v>0.0</c:v>
                </c:pt>
                <c:pt idx="5187">
                  <c:v>0.0</c:v>
                </c:pt>
                <c:pt idx="5188">
                  <c:v>0.0</c:v>
                </c:pt>
                <c:pt idx="5189">
                  <c:v>0.0</c:v>
                </c:pt>
                <c:pt idx="5190">
                  <c:v>0.0</c:v>
                </c:pt>
                <c:pt idx="5191">
                  <c:v>0.0</c:v>
                </c:pt>
                <c:pt idx="5192">
                  <c:v>0.0</c:v>
                </c:pt>
                <c:pt idx="5193">
                  <c:v>0.0</c:v>
                </c:pt>
                <c:pt idx="5194">
                  <c:v>0.0</c:v>
                </c:pt>
                <c:pt idx="5195">
                  <c:v>0.0</c:v>
                </c:pt>
                <c:pt idx="5196">
                  <c:v>0.0</c:v>
                </c:pt>
                <c:pt idx="5197">
                  <c:v>-32767.0</c:v>
                </c:pt>
                <c:pt idx="5198">
                  <c:v>0.0</c:v>
                </c:pt>
                <c:pt idx="5199">
                  <c:v>0.0</c:v>
                </c:pt>
                <c:pt idx="5200">
                  <c:v>0.0</c:v>
                </c:pt>
                <c:pt idx="5201">
                  <c:v>0.0</c:v>
                </c:pt>
                <c:pt idx="5202">
                  <c:v>0.0</c:v>
                </c:pt>
                <c:pt idx="5203">
                  <c:v>0.0</c:v>
                </c:pt>
                <c:pt idx="5204">
                  <c:v>0.0</c:v>
                </c:pt>
                <c:pt idx="5205">
                  <c:v>0.0</c:v>
                </c:pt>
                <c:pt idx="5206">
                  <c:v>0.0</c:v>
                </c:pt>
                <c:pt idx="5207">
                  <c:v>0.0</c:v>
                </c:pt>
                <c:pt idx="5208">
                  <c:v>0.0</c:v>
                </c:pt>
                <c:pt idx="5209">
                  <c:v>0.0</c:v>
                </c:pt>
                <c:pt idx="5210">
                  <c:v>0.0</c:v>
                </c:pt>
                <c:pt idx="5211">
                  <c:v>0.0</c:v>
                </c:pt>
                <c:pt idx="5212">
                  <c:v>0.0</c:v>
                </c:pt>
                <c:pt idx="5213">
                  <c:v>0.0</c:v>
                </c:pt>
                <c:pt idx="5214">
                  <c:v>0.0</c:v>
                </c:pt>
                <c:pt idx="5215">
                  <c:v>0.0</c:v>
                </c:pt>
                <c:pt idx="5216">
                  <c:v>0.0</c:v>
                </c:pt>
                <c:pt idx="5217">
                  <c:v>0.0</c:v>
                </c:pt>
                <c:pt idx="5218">
                  <c:v>0.0</c:v>
                </c:pt>
                <c:pt idx="5219">
                  <c:v>0.0</c:v>
                </c:pt>
                <c:pt idx="5220">
                  <c:v>0.0</c:v>
                </c:pt>
                <c:pt idx="5221">
                  <c:v>-32767.0</c:v>
                </c:pt>
                <c:pt idx="5222">
                  <c:v>0.0</c:v>
                </c:pt>
                <c:pt idx="5223">
                  <c:v>0.0</c:v>
                </c:pt>
                <c:pt idx="5224">
                  <c:v>0.0</c:v>
                </c:pt>
                <c:pt idx="5225">
                  <c:v>0.0</c:v>
                </c:pt>
                <c:pt idx="5226">
                  <c:v>0.0</c:v>
                </c:pt>
                <c:pt idx="5227">
                  <c:v>0.0</c:v>
                </c:pt>
                <c:pt idx="5228">
                  <c:v>0.0</c:v>
                </c:pt>
                <c:pt idx="5229">
                  <c:v>-32767.0</c:v>
                </c:pt>
                <c:pt idx="5230">
                  <c:v>0.0</c:v>
                </c:pt>
                <c:pt idx="5231">
                  <c:v>0.0</c:v>
                </c:pt>
                <c:pt idx="5232">
                  <c:v>0.0</c:v>
                </c:pt>
                <c:pt idx="5233">
                  <c:v>0.0</c:v>
                </c:pt>
                <c:pt idx="5234">
                  <c:v>0.0</c:v>
                </c:pt>
                <c:pt idx="5235">
                  <c:v>0.0</c:v>
                </c:pt>
                <c:pt idx="5236">
                  <c:v>0.0</c:v>
                </c:pt>
                <c:pt idx="5237">
                  <c:v>0.0</c:v>
                </c:pt>
                <c:pt idx="5238">
                  <c:v>0.0</c:v>
                </c:pt>
                <c:pt idx="5239">
                  <c:v>0.0</c:v>
                </c:pt>
                <c:pt idx="5240">
                  <c:v>0.0</c:v>
                </c:pt>
                <c:pt idx="5241">
                  <c:v>0.0</c:v>
                </c:pt>
                <c:pt idx="5242">
                  <c:v>0.0</c:v>
                </c:pt>
                <c:pt idx="5243">
                  <c:v>0.0</c:v>
                </c:pt>
                <c:pt idx="5244">
                  <c:v>0.0</c:v>
                </c:pt>
                <c:pt idx="5245">
                  <c:v>-32767.0</c:v>
                </c:pt>
                <c:pt idx="5246">
                  <c:v>0.0</c:v>
                </c:pt>
                <c:pt idx="5247">
                  <c:v>0.0</c:v>
                </c:pt>
                <c:pt idx="5248">
                  <c:v>0.0</c:v>
                </c:pt>
                <c:pt idx="5249">
                  <c:v>0.0</c:v>
                </c:pt>
                <c:pt idx="5250">
                  <c:v>0.0</c:v>
                </c:pt>
                <c:pt idx="5251">
                  <c:v>0.0</c:v>
                </c:pt>
                <c:pt idx="5252">
                  <c:v>0.0</c:v>
                </c:pt>
                <c:pt idx="5253">
                  <c:v>-32767.0</c:v>
                </c:pt>
                <c:pt idx="5254">
                  <c:v>0.0</c:v>
                </c:pt>
                <c:pt idx="5255">
                  <c:v>0.0</c:v>
                </c:pt>
                <c:pt idx="5256">
                  <c:v>0.0</c:v>
                </c:pt>
                <c:pt idx="5257">
                  <c:v>0.0</c:v>
                </c:pt>
                <c:pt idx="5258">
                  <c:v>0.0</c:v>
                </c:pt>
                <c:pt idx="5259">
                  <c:v>0.0</c:v>
                </c:pt>
                <c:pt idx="5260">
                  <c:v>0.0</c:v>
                </c:pt>
                <c:pt idx="5261">
                  <c:v>0.0</c:v>
                </c:pt>
                <c:pt idx="5262">
                  <c:v>0.0</c:v>
                </c:pt>
                <c:pt idx="5263">
                  <c:v>0.0</c:v>
                </c:pt>
                <c:pt idx="5264">
                  <c:v>0.0</c:v>
                </c:pt>
                <c:pt idx="5265">
                  <c:v>0.0</c:v>
                </c:pt>
                <c:pt idx="5266">
                  <c:v>0.0</c:v>
                </c:pt>
                <c:pt idx="5267">
                  <c:v>0.0</c:v>
                </c:pt>
                <c:pt idx="5268">
                  <c:v>0.0</c:v>
                </c:pt>
                <c:pt idx="5269">
                  <c:v>0.0</c:v>
                </c:pt>
                <c:pt idx="5270">
                  <c:v>-32767.0</c:v>
                </c:pt>
                <c:pt idx="5271">
                  <c:v>0.0</c:v>
                </c:pt>
                <c:pt idx="5272">
                  <c:v>0.0</c:v>
                </c:pt>
                <c:pt idx="5273">
                  <c:v>0.0</c:v>
                </c:pt>
                <c:pt idx="5274">
                  <c:v>0.0</c:v>
                </c:pt>
                <c:pt idx="5275">
                  <c:v>0.0</c:v>
                </c:pt>
                <c:pt idx="5276">
                  <c:v>0.0</c:v>
                </c:pt>
                <c:pt idx="5277">
                  <c:v>0.0</c:v>
                </c:pt>
                <c:pt idx="5278">
                  <c:v>-32767.0</c:v>
                </c:pt>
                <c:pt idx="5279">
                  <c:v>0.0</c:v>
                </c:pt>
                <c:pt idx="5280">
                  <c:v>0.0</c:v>
                </c:pt>
                <c:pt idx="5281">
                  <c:v>0.0</c:v>
                </c:pt>
                <c:pt idx="5282">
                  <c:v>0.0</c:v>
                </c:pt>
                <c:pt idx="5283">
                  <c:v>0.0</c:v>
                </c:pt>
                <c:pt idx="5284">
                  <c:v>0.0</c:v>
                </c:pt>
                <c:pt idx="5285">
                  <c:v>0.0</c:v>
                </c:pt>
                <c:pt idx="5286">
                  <c:v>0.0</c:v>
                </c:pt>
                <c:pt idx="5287">
                  <c:v>0.0</c:v>
                </c:pt>
                <c:pt idx="5288">
                  <c:v>0.0</c:v>
                </c:pt>
                <c:pt idx="5289">
                  <c:v>0.0</c:v>
                </c:pt>
                <c:pt idx="5290">
                  <c:v>0.0</c:v>
                </c:pt>
                <c:pt idx="5291">
                  <c:v>0.0</c:v>
                </c:pt>
                <c:pt idx="5292">
                  <c:v>0.0</c:v>
                </c:pt>
                <c:pt idx="5293">
                  <c:v>0.0</c:v>
                </c:pt>
                <c:pt idx="5294">
                  <c:v>0.0</c:v>
                </c:pt>
                <c:pt idx="5295">
                  <c:v>0.0</c:v>
                </c:pt>
                <c:pt idx="5296">
                  <c:v>0.0</c:v>
                </c:pt>
                <c:pt idx="5297">
                  <c:v>0.0</c:v>
                </c:pt>
                <c:pt idx="5298">
                  <c:v>0.0</c:v>
                </c:pt>
                <c:pt idx="5299">
                  <c:v>0.0</c:v>
                </c:pt>
                <c:pt idx="5300">
                  <c:v>0.0</c:v>
                </c:pt>
                <c:pt idx="5301">
                  <c:v>0.0</c:v>
                </c:pt>
                <c:pt idx="5302">
                  <c:v>0.0</c:v>
                </c:pt>
                <c:pt idx="5303">
                  <c:v>0.0</c:v>
                </c:pt>
                <c:pt idx="5304">
                  <c:v>0.0</c:v>
                </c:pt>
                <c:pt idx="5305">
                  <c:v>0.0</c:v>
                </c:pt>
                <c:pt idx="5306">
                  <c:v>0.0</c:v>
                </c:pt>
                <c:pt idx="5307">
                  <c:v>0.0</c:v>
                </c:pt>
                <c:pt idx="5308">
                  <c:v>0.0</c:v>
                </c:pt>
                <c:pt idx="5309">
                  <c:v>0.0</c:v>
                </c:pt>
                <c:pt idx="5310">
                  <c:v>-32767.0</c:v>
                </c:pt>
                <c:pt idx="5311">
                  <c:v>0.0</c:v>
                </c:pt>
                <c:pt idx="5312">
                  <c:v>0.0</c:v>
                </c:pt>
                <c:pt idx="5313">
                  <c:v>0.0</c:v>
                </c:pt>
                <c:pt idx="5314">
                  <c:v>0.0</c:v>
                </c:pt>
                <c:pt idx="5315">
                  <c:v>0.0</c:v>
                </c:pt>
                <c:pt idx="5316">
                  <c:v>0.0</c:v>
                </c:pt>
                <c:pt idx="5317">
                  <c:v>0.0</c:v>
                </c:pt>
                <c:pt idx="5318">
                  <c:v>0.0</c:v>
                </c:pt>
                <c:pt idx="5319">
                  <c:v>0.0</c:v>
                </c:pt>
                <c:pt idx="5320">
                  <c:v>0.0</c:v>
                </c:pt>
                <c:pt idx="5321">
                  <c:v>0.0</c:v>
                </c:pt>
                <c:pt idx="5322">
                  <c:v>0.0</c:v>
                </c:pt>
                <c:pt idx="5323">
                  <c:v>0.0</c:v>
                </c:pt>
                <c:pt idx="5324">
                  <c:v>0.0</c:v>
                </c:pt>
                <c:pt idx="5325">
                  <c:v>0.0</c:v>
                </c:pt>
                <c:pt idx="5326">
                  <c:v>-32767.0</c:v>
                </c:pt>
                <c:pt idx="5327">
                  <c:v>0.0</c:v>
                </c:pt>
                <c:pt idx="5328">
                  <c:v>0.0</c:v>
                </c:pt>
                <c:pt idx="5329">
                  <c:v>0.0</c:v>
                </c:pt>
                <c:pt idx="5330">
                  <c:v>0.0</c:v>
                </c:pt>
                <c:pt idx="5331">
                  <c:v>0.0</c:v>
                </c:pt>
                <c:pt idx="5332">
                  <c:v>0.0</c:v>
                </c:pt>
                <c:pt idx="5333">
                  <c:v>0.0</c:v>
                </c:pt>
                <c:pt idx="5334">
                  <c:v>-32767.0</c:v>
                </c:pt>
                <c:pt idx="5335">
                  <c:v>0.0</c:v>
                </c:pt>
                <c:pt idx="5336">
                  <c:v>0.0</c:v>
                </c:pt>
                <c:pt idx="5337">
                  <c:v>0.0</c:v>
                </c:pt>
                <c:pt idx="5338">
                  <c:v>0.0</c:v>
                </c:pt>
                <c:pt idx="5339">
                  <c:v>0.0</c:v>
                </c:pt>
                <c:pt idx="5340">
                  <c:v>0.0</c:v>
                </c:pt>
                <c:pt idx="5341">
                  <c:v>0.0</c:v>
                </c:pt>
                <c:pt idx="5342">
                  <c:v>-32767.0</c:v>
                </c:pt>
                <c:pt idx="5343">
                  <c:v>0.0</c:v>
                </c:pt>
                <c:pt idx="5344">
                  <c:v>0.0</c:v>
                </c:pt>
                <c:pt idx="5345">
                  <c:v>0.0</c:v>
                </c:pt>
                <c:pt idx="5346">
                  <c:v>0.0</c:v>
                </c:pt>
                <c:pt idx="5347">
                  <c:v>0.0</c:v>
                </c:pt>
                <c:pt idx="5348">
                  <c:v>0.0</c:v>
                </c:pt>
                <c:pt idx="5349">
                  <c:v>0.0</c:v>
                </c:pt>
                <c:pt idx="5350">
                  <c:v>0.0</c:v>
                </c:pt>
                <c:pt idx="5351">
                  <c:v>0.0</c:v>
                </c:pt>
                <c:pt idx="5352">
                  <c:v>0.0</c:v>
                </c:pt>
                <c:pt idx="5353">
                  <c:v>0.0</c:v>
                </c:pt>
                <c:pt idx="5354">
                  <c:v>0.0</c:v>
                </c:pt>
                <c:pt idx="5355">
                  <c:v>0.0</c:v>
                </c:pt>
                <c:pt idx="5356">
                  <c:v>0.0</c:v>
                </c:pt>
                <c:pt idx="5357">
                  <c:v>0.0</c:v>
                </c:pt>
                <c:pt idx="5358">
                  <c:v>0.0</c:v>
                </c:pt>
                <c:pt idx="5359">
                  <c:v>0.0</c:v>
                </c:pt>
                <c:pt idx="5360">
                  <c:v>0.0</c:v>
                </c:pt>
                <c:pt idx="5361">
                  <c:v>0.0</c:v>
                </c:pt>
                <c:pt idx="5362">
                  <c:v>0.0</c:v>
                </c:pt>
                <c:pt idx="5363">
                  <c:v>0.0</c:v>
                </c:pt>
                <c:pt idx="5364">
                  <c:v>0.0</c:v>
                </c:pt>
                <c:pt idx="5365">
                  <c:v>0.0</c:v>
                </c:pt>
                <c:pt idx="5366">
                  <c:v>0.0</c:v>
                </c:pt>
                <c:pt idx="5367">
                  <c:v>0.0</c:v>
                </c:pt>
                <c:pt idx="5368">
                  <c:v>0.0</c:v>
                </c:pt>
                <c:pt idx="5369">
                  <c:v>0.0</c:v>
                </c:pt>
                <c:pt idx="5370">
                  <c:v>0.0</c:v>
                </c:pt>
                <c:pt idx="5371">
                  <c:v>0.0</c:v>
                </c:pt>
                <c:pt idx="5372">
                  <c:v>0.0</c:v>
                </c:pt>
                <c:pt idx="5373">
                  <c:v>0.0</c:v>
                </c:pt>
                <c:pt idx="5374">
                  <c:v>0.0</c:v>
                </c:pt>
                <c:pt idx="5375">
                  <c:v>0.0</c:v>
                </c:pt>
                <c:pt idx="5376">
                  <c:v>0.0</c:v>
                </c:pt>
                <c:pt idx="5377">
                  <c:v>0.0</c:v>
                </c:pt>
                <c:pt idx="5378">
                  <c:v>0.0</c:v>
                </c:pt>
                <c:pt idx="5379">
                  <c:v>0.0</c:v>
                </c:pt>
                <c:pt idx="5380">
                  <c:v>0.0</c:v>
                </c:pt>
                <c:pt idx="5381">
                  <c:v>0.0</c:v>
                </c:pt>
                <c:pt idx="5382">
                  <c:v>0.0</c:v>
                </c:pt>
                <c:pt idx="5383">
                  <c:v>0.0</c:v>
                </c:pt>
                <c:pt idx="5384">
                  <c:v>0.0</c:v>
                </c:pt>
                <c:pt idx="5385">
                  <c:v>0.0</c:v>
                </c:pt>
                <c:pt idx="5386">
                  <c:v>0.0</c:v>
                </c:pt>
                <c:pt idx="5387">
                  <c:v>0.0</c:v>
                </c:pt>
                <c:pt idx="5388">
                  <c:v>0.0</c:v>
                </c:pt>
                <c:pt idx="5389">
                  <c:v>0.0</c:v>
                </c:pt>
                <c:pt idx="5390">
                  <c:v>0.0</c:v>
                </c:pt>
                <c:pt idx="5391">
                  <c:v>-32767.0</c:v>
                </c:pt>
                <c:pt idx="5392">
                  <c:v>0.0</c:v>
                </c:pt>
                <c:pt idx="5393">
                  <c:v>0.0</c:v>
                </c:pt>
                <c:pt idx="5394">
                  <c:v>0.0</c:v>
                </c:pt>
                <c:pt idx="5395">
                  <c:v>0.0</c:v>
                </c:pt>
                <c:pt idx="5396">
                  <c:v>0.0</c:v>
                </c:pt>
                <c:pt idx="5397">
                  <c:v>0.0</c:v>
                </c:pt>
                <c:pt idx="5398">
                  <c:v>0.0</c:v>
                </c:pt>
                <c:pt idx="5399">
                  <c:v>0.0</c:v>
                </c:pt>
                <c:pt idx="5400">
                  <c:v>0.0</c:v>
                </c:pt>
                <c:pt idx="5401">
                  <c:v>0.0</c:v>
                </c:pt>
                <c:pt idx="5402">
                  <c:v>0.0</c:v>
                </c:pt>
                <c:pt idx="5403">
                  <c:v>0.0</c:v>
                </c:pt>
                <c:pt idx="5404">
                  <c:v>0.0</c:v>
                </c:pt>
                <c:pt idx="5405">
                  <c:v>0.0</c:v>
                </c:pt>
                <c:pt idx="5406">
                  <c:v>0.0</c:v>
                </c:pt>
                <c:pt idx="5407">
                  <c:v>0.0</c:v>
                </c:pt>
                <c:pt idx="5408">
                  <c:v>0.0</c:v>
                </c:pt>
                <c:pt idx="5409">
                  <c:v>0.0</c:v>
                </c:pt>
                <c:pt idx="5410">
                  <c:v>0.0</c:v>
                </c:pt>
                <c:pt idx="5411">
                  <c:v>0.0</c:v>
                </c:pt>
                <c:pt idx="5412">
                  <c:v>0.0</c:v>
                </c:pt>
                <c:pt idx="5413">
                  <c:v>0.0</c:v>
                </c:pt>
                <c:pt idx="5414">
                  <c:v>0.0</c:v>
                </c:pt>
                <c:pt idx="5415">
                  <c:v>-32767.0</c:v>
                </c:pt>
                <c:pt idx="5416">
                  <c:v>0.0</c:v>
                </c:pt>
                <c:pt idx="5417">
                  <c:v>0.0</c:v>
                </c:pt>
                <c:pt idx="5418">
                  <c:v>0.0</c:v>
                </c:pt>
                <c:pt idx="5419">
                  <c:v>0.0</c:v>
                </c:pt>
                <c:pt idx="5420">
                  <c:v>0.0</c:v>
                </c:pt>
                <c:pt idx="5421">
                  <c:v>0.0</c:v>
                </c:pt>
                <c:pt idx="5422">
                  <c:v>0.0</c:v>
                </c:pt>
                <c:pt idx="5423">
                  <c:v>0.0</c:v>
                </c:pt>
                <c:pt idx="5424">
                  <c:v>0.0</c:v>
                </c:pt>
                <c:pt idx="5425">
                  <c:v>0.0</c:v>
                </c:pt>
                <c:pt idx="5426">
                  <c:v>0.0</c:v>
                </c:pt>
                <c:pt idx="5427">
                  <c:v>0.0</c:v>
                </c:pt>
                <c:pt idx="5428">
                  <c:v>0.0</c:v>
                </c:pt>
                <c:pt idx="5429">
                  <c:v>0.0</c:v>
                </c:pt>
                <c:pt idx="5430">
                  <c:v>0.0</c:v>
                </c:pt>
                <c:pt idx="5431">
                  <c:v>0.0</c:v>
                </c:pt>
                <c:pt idx="5432">
                  <c:v>0.0</c:v>
                </c:pt>
                <c:pt idx="5433">
                  <c:v>0.0</c:v>
                </c:pt>
                <c:pt idx="5434">
                  <c:v>0.0</c:v>
                </c:pt>
                <c:pt idx="5435">
                  <c:v>0.0</c:v>
                </c:pt>
                <c:pt idx="5436">
                  <c:v>0.0</c:v>
                </c:pt>
                <c:pt idx="5437">
                  <c:v>0.0</c:v>
                </c:pt>
                <c:pt idx="5438">
                  <c:v>0.0</c:v>
                </c:pt>
                <c:pt idx="5439">
                  <c:v>0.0</c:v>
                </c:pt>
                <c:pt idx="5440">
                  <c:v>0.0</c:v>
                </c:pt>
                <c:pt idx="5441">
                  <c:v>0.0</c:v>
                </c:pt>
                <c:pt idx="5442">
                  <c:v>0.0</c:v>
                </c:pt>
                <c:pt idx="5443">
                  <c:v>0.0</c:v>
                </c:pt>
                <c:pt idx="5444">
                  <c:v>0.0</c:v>
                </c:pt>
                <c:pt idx="5445">
                  <c:v>0.0</c:v>
                </c:pt>
                <c:pt idx="5446">
                  <c:v>0.0</c:v>
                </c:pt>
                <c:pt idx="5447">
                  <c:v>0.0</c:v>
                </c:pt>
                <c:pt idx="5448">
                  <c:v>0.0</c:v>
                </c:pt>
                <c:pt idx="5449">
                  <c:v>0.0</c:v>
                </c:pt>
                <c:pt idx="5450">
                  <c:v>0.0</c:v>
                </c:pt>
                <c:pt idx="5451">
                  <c:v>0.0</c:v>
                </c:pt>
                <c:pt idx="5452">
                  <c:v>-32767.0</c:v>
                </c:pt>
                <c:pt idx="5453">
                  <c:v>0.0</c:v>
                </c:pt>
                <c:pt idx="5454">
                  <c:v>0.0</c:v>
                </c:pt>
                <c:pt idx="5455">
                  <c:v>0.0</c:v>
                </c:pt>
                <c:pt idx="5456">
                  <c:v>0.0</c:v>
                </c:pt>
                <c:pt idx="5457">
                  <c:v>0.0</c:v>
                </c:pt>
                <c:pt idx="5458">
                  <c:v>0.0</c:v>
                </c:pt>
                <c:pt idx="5459">
                  <c:v>0.0</c:v>
                </c:pt>
                <c:pt idx="5460">
                  <c:v>0.0</c:v>
                </c:pt>
                <c:pt idx="5461">
                  <c:v>0.0</c:v>
                </c:pt>
                <c:pt idx="5462">
                  <c:v>0.0</c:v>
                </c:pt>
                <c:pt idx="5463">
                  <c:v>0.0</c:v>
                </c:pt>
                <c:pt idx="5464">
                  <c:v>0.0</c:v>
                </c:pt>
                <c:pt idx="5465">
                  <c:v>0.0</c:v>
                </c:pt>
                <c:pt idx="5466">
                  <c:v>0.0</c:v>
                </c:pt>
                <c:pt idx="5467">
                  <c:v>0.0</c:v>
                </c:pt>
                <c:pt idx="5468">
                  <c:v>0.0</c:v>
                </c:pt>
                <c:pt idx="5469">
                  <c:v>0.0</c:v>
                </c:pt>
                <c:pt idx="5470">
                  <c:v>0.0</c:v>
                </c:pt>
                <c:pt idx="5471">
                  <c:v>0.0</c:v>
                </c:pt>
                <c:pt idx="5472">
                  <c:v>0.0</c:v>
                </c:pt>
                <c:pt idx="5473">
                  <c:v>0.0</c:v>
                </c:pt>
                <c:pt idx="5474">
                  <c:v>0.0</c:v>
                </c:pt>
                <c:pt idx="5475">
                  <c:v>0.0</c:v>
                </c:pt>
                <c:pt idx="5476">
                  <c:v>0.0</c:v>
                </c:pt>
                <c:pt idx="5477">
                  <c:v>0.0</c:v>
                </c:pt>
                <c:pt idx="5478">
                  <c:v>0.0</c:v>
                </c:pt>
                <c:pt idx="5479">
                  <c:v>0.0</c:v>
                </c:pt>
                <c:pt idx="5480">
                  <c:v>0.0</c:v>
                </c:pt>
                <c:pt idx="5481">
                  <c:v>0.0</c:v>
                </c:pt>
                <c:pt idx="5482">
                  <c:v>0.0</c:v>
                </c:pt>
                <c:pt idx="5483">
                  <c:v>0.0</c:v>
                </c:pt>
                <c:pt idx="5484">
                  <c:v>0.0</c:v>
                </c:pt>
                <c:pt idx="5485">
                  <c:v>0.0</c:v>
                </c:pt>
                <c:pt idx="5486">
                  <c:v>0.0</c:v>
                </c:pt>
                <c:pt idx="5487">
                  <c:v>0.0</c:v>
                </c:pt>
                <c:pt idx="5488">
                  <c:v>0.0</c:v>
                </c:pt>
                <c:pt idx="5489">
                  <c:v>0.0</c:v>
                </c:pt>
                <c:pt idx="5490">
                  <c:v>0.0</c:v>
                </c:pt>
                <c:pt idx="5491">
                  <c:v>0.0</c:v>
                </c:pt>
                <c:pt idx="5492">
                  <c:v>-32767.0</c:v>
                </c:pt>
                <c:pt idx="5493">
                  <c:v>0.0</c:v>
                </c:pt>
                <c:pt idx="5494">
                  <c:v>0.0</c:v>
                </c:pt>
                <c:pt idx="5495">
                  <c:v>0.0</c:v>
                </c:pt>
                <c:pt idx="5496">
                  <c:v>0.0</c:v>
                </c:pt>
                <c:pt idx="5497">
                  <c:v>0.0</c:v>
                </c:pt>
                <c:pt idx="5498">
                  <c:v>0.0</c:v>
                </c:pt>
                <c:pt idx="5499">
                  <c:v>0.0</c:v>
                </c:pt>
                <c:pt idx="5500">
                  <c:v>0.0</c:v>
                </c:pt>
                <c:pt idx="5501">
                  <c:v>0.0</c:v>
                </c:pt>
                <c:pt idx="5502">
                  <c:v>0.0</c:v>
                </c:pt>
                <c:pt idx="5503">
                  <c:v>0.0</c:v>
                </c:pt>
                <c:pt idx="5504">
                  <c:v>0.0</c:v>
                </c:pt>
                <c:pt idx="5505">
                  <c:v>0.0</c:v>
                </c:pt>
                <c:pt idx="5506">
                  <c:v>0.0</c:v>
                </c:pt>
                <c:pt idx="5507">
                  <c:v>0.0</c:v>
                </c:pt>
                <c:pt idx="5508">
                  <c:v>0.0</c:v>
                </c:pt>
                <c:pt idx="5509">
                  <c:v>0.0</c:v>
                </c:pt>
                <c:pt idx="5510">
                  <c:v>0.0</c:v>
                </c:pt>
                <c:pt idx="5511">
                  <c:v>0.0</c:v>
                </c:pt>
                <c:pt idx="5512">
                  <c:v>0.0</c:v>
                </c:pt>
                <c:pt idx="5513">
                  <c:v>0.0</c:v>
                </c:pt>
                <c:pt idx="5514">
                  <c:v>0.0</c:v>
                </c:pt>
                <c:pt idx="5515">
                  <c:v>0.0</c:v>
                </c:pt>
                <c:pt idx="5516">
                  <c:v>0.0</c:v>
                </c:pt>
                <c:pt idx="5517">
                  <c:v>0.0</c:v>
                </c:pt>
                <c:pt idx="5518">
                  <c:v>0.0</c:v>
                </c:pt>
                <c:pt idx="5519">
                  <c:v>0.0</c:v>
                </c:pt>
                <c:pt idx="5520">
                  <c:v>0.0</c:v>
                </c:pt>
                <c:pt idx="5521">
                  <c:v>0.0</c:v>
                </c:pt>
                <c:pt idx="5522">
                  <c:v>0.0</c:v>
                </c:pt>
                <c:pt idx="5523">
                  <c:v>0.0</c:v>
                </c:pt>
                <c:pt idx="5524">
                  <c:v>-32767.0</c:v>
                </c:pt>
                <c:pt idx="5525">
                  <c:v>0.0</c:v>
                </c:pt>
                <c:pt idx="5526">
                  <c:v>0.0</c:v>
                </c:pt>
                <c:pt idx="5527">
                  <c:v>0.0</c:v>
                </c:pt>
                <c:pt idx="5528">
                  <c:v>0.0</c:v>
                </c:pt>
                <c:pt idx="5529">
                  <c:v>0.0</c:v>
                </c:pt>
                <c:pt idx="5530">
                  <c:v>0.0</c:v>
                </c:pt>
                <c:pt idx="5531">
                  <c:v>0.0</c:v>
                </c:pt>
                <c:pt idx="5532">
                  <c:v>-32767.0</c:v>
                </c:pt>
                <c:pt idx="5533">
                  <c:v>0.0</c:v>
                </c:pt>
                <c:pt idx="5534">
                  <c:v>0.0</c:v>
                </c:pt>
                <c:pt idx="5535">
                  <c:v>0.0</c:v>
                </c:pt>
                <c:pt idx="5536">
                  <c:v>0.0</c:v>
                </c:pt>
                <c:pt idx="5537">
                  <c:v>0.0</c:v>
                </c:pt>
                <c:pt idx="5538">
                  <c:v>0.0</c:v>
                </c:pt>
                <c:pt idx="5539">
                  <c:v>0.0</c:v>
                </c:pt>
                <c:pt idx="5540">
                  <c:v>0.0</c:v>
                </c:pt>
                <c:pt idx="5541">
                  <c:v>0.0</c:v>
                </c:pt>
                <c:pt idx="5542">
                  <c:v>0.0</c:v>
                </c:pt>
                <c:pt idx="5543">
                  <c:v>0.0</c:v>
                </c:pt>
                <c:pt idx="5544">
                  <c:v>0.0</c:v>
                </c:pt>
                <c:pt idx="5545">
                  <c:v>0.0</c:v>
                </c:pt>
                <c:pt idx="5546">
                  <c:v>0.0</c:v>
                </c:pt>
                <c:pt idx="5547">
                  <c:v>0.0</c:v>
                </c:pt>
                <c:pt idx="5548">
                  <c:v>0.0</c:v>
                </c:pt>
                <c:pt idx="5549">
                  <c:v>0.0</c:v>
                </c:pt>
                <c:pt idx="5550">
                  <c:v>0.0</c:v>
                </c:pt>
                <c:pt idx="5551">
                  <c:v>0.0</c:v>
                </c:pt>
                <c:pt idx="5552">
                  <c:v>0.0</c:v>
                </c:pt>
                <c:pt idx="5553">
                  <c:v>0.0</c:v>
                </c:pt>
                <c:pt idx="5554">
                  <c:v>0.0</c:v>
                </c:pt>
                <c:pt idx="5555">
                  <c:v>0.0</c:v>
                </c:pt>
                <c:pt idx="5556">
                  <c:v>0.0</c:v>
                </c:pt>
                <c:pt idx="5557">
                  <c:v>0.0</c:v>
                </c:pt>
                <c:pt idx="5558">
                  <c:v>0.0</c:v>
                </c:pt>
                <c:pt idx="5559">
                  <c:v>0.0</c:v>
                </c:pt>
                <c:pt idx="5560">
                  <c:v>0.0</c:v>
                </c:pt>
                <c:pt idx="5561">
                  <c:v>0.0</c:v>
                </c:pt>
                <c:pt idx="5562">
                  <c:v>0.0</c:v>
                </c:pt>
                <c:pt idx="5563">
                  <c:v>0.0</c:v>
                </c:pt>
                <c:pt idx="5564">
                  <c:v>0.0</c:v>
                </c:pt>
                <c:pt idx="5565">
                  <c:v>0.0</c:v>
                </c:pt>
                <c:pt idx="5566">
                  <c:v>0.0</c:v>
                </c:pt>
                <c:pt idx="5567">
                  <c:v>0.0</c:v>
                </c:pt>
                <c:pt idx="5568">
                  <c:v>0.0</c:v>
                </c:pt>
                <c:pt idx="5569">
                  <c:v>0.0</c:v>
                </c:pt>
                <c:pt idx="5570">
                  <c:v>0.0</c:v>
                </c:pt>
                <c:pt idx="5571">
                  <c:v>0.0</c:v>
                </c:pt>
                <c:pt idx="5572">
                  <c:v>0.0</c:v>
                </c:pt>
                <c:pt idx="5573">
                  <c:v>0.0</c:v>
                </c:pt>
                <c:pt idx="5574">
                  <c:v>0.0</c:v>
                </c:pt>
                <c:pt idx="5575">
                  <c:v>0.0</c:v>
                </c:pt>
                <c:pt idx="5576">
                  <c:v>0.0</c:v>
                </c:pt>
                <c:pt idx="5577">
                  <c:v>0.0</c:v>
                </c:pt>
                <c:pt idx="5578">
                  <c:v>0.0</c:v>
                </c:pt>
                <c:pt idx="5579">
                  <c:v>0.0</c:v>
                </c:pt>
                <c:pt idx="5580">
                  <c:v>0.0</c:v>
                </c:pt>
                <c:pt idx="5581">
                  <c:v>0.0</c:v>
                </c:pt>
                <c:pt idx="5582">
                  <c:v>0.0</c:v>
                </c:pt>
                <c:pt idx="5583">
                  <c:v>0.0</c:v>
                </c:pt>
                <c:pt idx="5584">
                  <c:v>0.0</c:v>
                </c:pt>
                <c:pt idx="5585">
                  <c:v>0.0</c:v>
                </c:pt>
                <c:pt idx="5586">
                  <c:v>0.0</c:v>
                </c:pt>
                <c:pt idx="5587">
                  <c:v>0.0</c:v>
                </c:pt>
                <c:pt idx="5588">
                  <c:v>0.0</c:v>
                </c:pt>
                <c:pt idx="5589">
                  <c:v>0.0</c:v>
                </c:pt>
                <c:pt idx="5590">
                  <c:v>0.0</c:v>
                </c:pt>
                <c:pt idx="5591">
                  <c:v>0.0</c:v>
                </c:pt>
                <c:pt idx="5592">
                  <c:v>0.0</c:v>
                </c:pt>
                <c:pt idx="5593">
                  <c:v>0.0</c:v>
                </c:pt>
                <c:pt idx="5594">
                  <c:v>0.0</c:v>
                </c:pt>
                <c:pt idx="5595">
                  <c:v>0.0</c:v>
                </c:pt>
                <c:pt idx="5596">
                  <c:v>0.0</c:v>
                </c:pt>
                <c:pt idx="5597">
                  <c:v>0.0</c:v>
                </c:pt>
                <c:pt idx="5598">
                  <c:v>0.0</c:v>
                </c:pt>
                <c:pt idx="5599">
                  <c:v>0.0</c:v>
                </c:pt>
                <c:pt idx="5600">
                  <c:v>0.0</c:v>
                </c:pt>
                <c:pt idx="5601">
                  <c:v>0.0</c:v>
                </c:pt>
                <c:pt idx="5602">
                  <c:v>0.0</c:v>
                </c:pt>
                <c:pt idx="5603">
                  <c:v>0.0</c:v>
                </c:pt>
                <c:pt idx="5604">
                  <c:v>0.0</c:v>
                </c:pt>
                <c:pt idx="5605">
                  <c:v>0.0</c:v>
                </c:pt>
                <c:pt idx="5606">
                  <c:v>0.0</c:v>
                </c:pt>
                <c:pt idx="5607">
                  <c:v>0.0</c:v>
                </c:pt>
                <c:pt idx="5608">
                  <c:v>0.0</c:v>
                </c:pt>
                <c:pt idx="5609">
                  <c:v>0.0</c:v>
                </c:pt>
                <c:pt idx="5610">
                  <c:v>0.0</c:v>
                </c:pt>
                <c:pt idx="5611">
                  <c:v>0.0</c:v>
                </c:pt>
                <c:pt idx="5612">
                  <c:v>0.0</c:v>
                </c:pt>
                <c:pt idx="5613">
                  <c:v>0.0</c:v>
                </c:pt>
                <c:pt idx="5614">
                  <c:v>0.0</c:v>
                </c:pt>
                <c:pt idx="5615">
                  <c:v>0.0</c:v>
                </c:pt>
                <c:pt idx="5616">
                  <c:v>0.0</c:v>
                </c:pt>
                <c:pt idx="5617">
                  <c:v>0.0</c:v>
                </c:pt>
                <c:pt idx="5618">
                  <c:v>0.0</c:v>
                </c:pt>
                <c:pt idx="5619">
                  <c:v>0.0</c:v>
                </c:pt>
                <c:pt idx="5620">
                  <c:v>0.0</c:v>
                </c:pt>
                <c:pt idx="5621">
                  <c:v>0.0</c:v>
                </c:pt>
                <c:pt idx="5622">
                  <c:v>0.0</c:v>
                </c:pt>
                <c:pt idx="5623">
                  <c:v>0.0</c:v>
                </c:pt>
                <c:pt idx="5624">
                  <c:v>0.0</c:v>
                </c:pt>
                <c:pt idx="5625">
                  <c:v>0.0</c:v>
                </c:pt>
                <c:pt idx="5626">
                  <c:v>0.0</c:v>
                </c:pt>
                <c:pt idx="5627">
                  <c:v>0.0</c:v>
                </c:pt>
                <c:pt idx="5628">
                  <c:v>0.0</c:v>
                </c:pt>
                <c:pt idx="5629">
                  <c:v>0.0</c:v>
                </c:pt>
                <c:pt idx="5630">
                  <c:v>0.0</c:v>
                </c:pt>
                <c:pt idx="5631">
                  <c:v>0.0</c:v>
                </c:pt>
                <c:pt idx="5632">
                  <c:v>0.0</c:v>
                </c:pt>
                <c:pt idx="5633">
                  <c:v>0.0</c:v>
                </c:pt>
                <c:pt idx="5634">
                  <c:v>0.0</c:v>
                </c:pt>
                <c:pt idx="5635">
                  <c:v>0.0</c:v>
                </c:pt>
                <c:pt idx="5636">
                  <c:v>0.0</c:v>
                </c:pt>
                <c:pt idx="5637">
                  <c:v>0.0</c:v>
                </c:pt>
                <c:pt idx="5638">
                  <c:v>0.0</c:v>
                </c:pt>
                <c:pt idx="5639">
                  <c:v>0.0</c:v>
                </c:pt>
                <c:pt idx="5640">
                  <c:v>0.0</c:v>
                </c:pt>
                <c:pt idx="5641">
                  <c:v>0.0</c:v>
                </c:pt>
                <c:pt idx="5642">
                  <c:v>0.0</c:v>
                </c:pt>
                <c:pt idx="5643">
                  <c:v>0.0</c:v>
                </c:pt>
                <c:pt idx="5644">
                  <c:v>0.0</c:v>
                </c:pt>
                <c:pt idx="5645">
                  <c:v>0.0</c:v>
                </c:pt>
                <c:pt idx="5646">
                  <c:v>0.0</c:v>
                </c:pt>
                <c:pt idx="5647">
                  <c:v>0.0</c:v>
                </c:pt>
                <c:pt idx="5648">
                  <c:v>0.0</c:v>
                </c:pt>
                <c:pt idx="5649">
                  <c:v>0.0</c:v>
                </c:pt>
                <c:pt idx="5650">
                  <c:v>0.0</c:v>
                </c:pt>
                <c:pt idx="5651">
                  <c:v>0.0</c:v>
                </c:pt>
                <c:pt idx="5652">
                  <c:v>0.0</c:v>
                </c:pt>
                <c:pt idx="5653">
                  <c:v>0.0</c:v>
                </c:pt>
                <c:pt idx="5654">
                  <c:v>0.0</c:v>
                </c:pt>
                <c:pt idx="5655">
                  <c:v>0.0</c:v>
                </c:pt>
                <c:pt idx="5656">
                  <c:v>0.0</c:v>
                </c:pt>
                <c:pt idx="5657">
                  <c:v>0.0</c:v>
                </c:pt>
                <c:pt idx="5658">
                  <c:v>0.0</c:v>
                </c:pt>
                <c:pt idx="5659">
                  <c:v>0.0</c:v>
                </c:pt>
                <c:pt idx="5660">
                  <c:v>0.0</c:v>
                </c:pt>
                <c:pt idx="5661">
                  <c:v>0.0</c:v>
                </c:pt>
                <c:pt idx="5662">
                  <c:v>0.0</c:v>
                </c:pt>
                <c:pt idx="5663">
                  <c:v>0.0</c:v>
                </c:pt>
                <c:pt idx="5664">
                  <c:v>0.0</c:v>
                </c:pt>
                <c:pt idx="5665">
                  <c:v>0.0</c:v>
                </c:pt>
                <c:pt idx="5666">
                  <c:v>0.0</c:v>
                </c:pt>
                <c:pt idx="5667">
                  <c:v>0.0</c:v>
                </c:pt>
                <c:pt idx="5668">
                  <c:v>0.0</c:v>
                </c:pt>
                <c:pt idx="5669">
                  <c:v>0.0</c:v>
                </c:pt>
                <c:pt idx="5670">
                  <c:v>-32767.0</c:v>
                </c:pt>
                <c:pt idx="5671">
                  <c:v>0.0</c:v>
                </c:pt>
                <c:pt idx="5672">
                  <c:v>0.0</c:v>
                </c:pt>
                <c:pt idx="5673">
                  <c:v>0.0</c:v>
                </c:pt>
                <c:pt idx="5674">
                  <c:v>0.0</c:v>
                </c:pt>
                <c:pt idx="5675">
                  <c:v>0.0</c:v>
                </c:pt>
                <c:pt idx="5676">
                  <c:v>0.0</c:v>
                </c:pt>
                <c:pt idx="5677">
                  <c:v>0.0</c:v>
                </c:pt>
                <c:pt idx="5678">
                  <c:v>0.0</c:v>
                </c:pt>
                <c:pt idx="5679">
                  <c:v>0.0</c:v>
                </c:pt>
                <c:pt idx="5680">
                  <c:v>0.0</c:v>
                </c:pt>
                <c:pt idx="5681">
                  <c:v>0.0</c:v>
                </c:pt>
                <c:pt idx="5682">
                  <c:v>0.0</c:v>
                </c:pt>
                <c:pt idx="5683">
                  <c:v>0.0</c:v>
                </c:pt>
                <c:pt idx="5684">
                  <c:v>0.0</c:v>
                </c:pt>
                <c:pt idx="5685">
                  <c:v>0.0</c:v>
                </c:pt>
                <c:pt idx="5686">
                  <c:v>0.0</c:v>
                </c:pt>
                <c:pt idx="5687">
                  <c:v>0.0</c:v>
                </c:pt>
                <c:pt idx="5688">
                  <c:v>0.0</c:v>
                </c:pt>
                <c:pt idx="5689">
                  <c:v>0.0</c:v>
                </c:pt>
                <c:pt idx="5690">
                  <c:v>0.0</c:v>
                </c:pt>
                <c:pt idx="5691">
                  <c:v>0.0</c:v>
                </c:pt>
                <c:pt idx="5692">
                  <c:v>0.0</c:v>
                </c:pt>
                <c:pt idx="5693">
                  <c:v>0.0</c:v>
                </c:pt>
                <c:pt idx="5694">
                  <c:v>0.0</c:v>
                </c:pt>
                <c:pt idx="5695">
                  <c:v>0.0</c:v>
                </c:pt>
                <c:pt idx="5696">
                  <c:v>0.0</c:v>
                </c:pt>
                <c:pt idx="5697">
                  <c:v>0.0</c:v>
                </c:pt>
                <c:pt idx="5698">
                  <c:v>0.0</c:v>
                </c:pt>
                <c:pt idx="5699">
                  <c:v>0.0</c:v>
                </c:pt>
                <c:pt idx="5700">
                  <c:v>0.0</c:v>
                </c:pt>
                <c:pt idx="5701">
                  <c:v>0.0</c:v>
                </c:pt>
                <c:pt idx="5702">
                  <c:v>-32767.0</c:v>
                </c:pt>
                <c:pt idx="5703">
                  <c:v>0.0</c:v>
                </c:pt>
                <c:pt idx="5704">
                  <c:v>0.0</c:v>
                </c:pt>
                <c:pt idx="5705">
                  <c:v>0.0</c:v>
                </c:pt>
                <c:pt idx="5706">
                  <c:v>0.0</c:v>
                </c:pt>
                <c:pt idx="5707">
                  <c:v>0.0</c:v>
                </c:pt>
                <c:pt idx="5708">
                  <c:v>0.0</c:v>
                </c:pt>
                <c:pt idx="5709">
                  <c:v>0.0</c:v>
                </c:pt>
                <c:pt idx="5710">
                  <c:v>0.0</c:v>
                </c:pt>
                <c:pt idx="5711">
                  <c:v>-32767.0</c:v>
                </c:pt>
                <c:pt idx="5712">
                  <c:v>0.0</c:v>
                </c:pt>
                <c:pt idx="5713">
                  <c:v>0.0</c:v>
                </c:pt>
                <c:pt idx="5714">
                  <c:v>0.0</c:v>
                </c:pt>
                <c:pt idx="5715">
                  <c:v>0.0</c:v>
                </c:pt>
                <c:pt idx="5716">
                  <c:v>0.0</c:v>
                </c:pt>
                <c:pt idx="5717">
                  <c:v>0.0</c:v>
                </c:pt>
                <c:pt idx="5718">
                  <c:v>0.0</c:v>
                </c:pt>
                <c:pt idx="5719">
                  <c:v>0.0</c:v>
                </c:pt>
                <c:pt idx="5720">
                  <c:v>0.0</c:v>
                </c:pt>
                <c:pt idx="5721">
                  <c:v>0.0</c:v>
                </c:pt>
                <c:pt idx="5722">
                  <c:v>0.0</c:v>
                </c:pt>
                <c:pt idx="5723">
                  <c:v>0.0</c:v>
                </c:pt>
                <c:pt idx="5724">
                  <c:v>0.0</c:v>
                </c:pt>
                <c:pt idx="5725">
                  <c:v>0.0</c:v>
                </c:pt>
                <c:pt idx="5726">
                  <c:v>0.0</c:v>
                </c:pt>
                <c:pt idx="5727">
                  <c:v>-32767.0</c:v>
                </c:pt>
                <c:pt idx="5728">
                  <c:v>0.0</c:v>
                </c:pt>
                <c:pt idx="5729">
                  <c:v>0.0</c:v>
                </c:pt>
                <c:pt idx="5730">
                  <c:v>0.0</c:v>
                </c:pt>
                <c:pt idx="5731">
                  <c:v>0.0</c:v>
                </c:pt>
                <c:pt idx="5732">
                  <c:v>0.0</c:v>
                </c:pt>
                <c:pt idx="5733">
                  <c:v>0.0</c:v>
                </c:pt>
                <c:pt idx="5734">
                  <c:v>0.0</c:v>
                </c:pt>
                <c:pt idx="5735">
                  <c:v>0.0</c:v>
                </c:pt>
                <c:pt idx="5736">
                  <c:v>0.0</c:v>
                </c:pt>
                <c:pt idx="5737">
                  <c:v>0.0</c:v>
                </c:pt>
                <c:pt idx="5738">
                  <c:v>0.0</c:v>
                </c:pt>
                <c:pt idx="5739">
                  <c:v>0.0</c:v>
                </c:pt>
                <c:pt idx="5740">
                  <c:v>0.0</c:v>
                </c:pt>
                <c:pt idx="5741">
                  <c:v>0.0</c:v>
                </c:pt>
                <c:pt idx="5742">
                  <c:v>0.0</c:v>
                </c:pt>
                <c:pt idx="5743">
                  <c:v>-32767.0</c:v>
                </c:pt>
                <c:pt idx="5744">
                  <c:v>0.0</c:v>
                </c:pt>
                <c:pt idx="5745">
                  <c:v>0.0</c:v>
                </c:pt>
                <c:pt idx="5746">
                  <c:v>0.0</c:v>
                </c:pt>
                <c:pt idx="5747">
                  <c:v>0.0</c:v>
                </c:pt>
                <c:pt idx="5748">
                  <c:v>0.0</c:v>
                </c:pt>
                <c:pt idx="5749">
                  <c:v>0.0</c:v>
                </c:pt>
                <c:pt idx="5750">
                  <c:v>0.0</c:v>
                </c:pt>
                <c:pt idx="5751">
                  <c:v>0.0</c:v>
                </c:pt>
                <c:pt idx="5752">
                  <c:v>0.0</c:v>
                </c:pt>
                <c:pt idx="5753">
                  <c:v>0.0</c:v>
                </c:pt>
                <c:pt idx="5754">
                  <c:v>0.0</c:v>
                </c:pt>
                <c:pt idx="5755">
                  <c:v>0.0</c:v>
                </c:pt>
                <c:pt idx="5756">
                  <c:v>0.0</c:v>
                </c:pt>
                <c:pt idx="5757">
                  <c:v>0.0</c:v>
                </c:pt>
                <c:pt idx="5758">
                  <c:v>0.0</c:v>
                </c:pt>
                <c:pt idx="5759">
                  <c:v>-32767.0</c:v>
                </c:pt>
                <c:pt idx="5760">
                  <c:v>0.0</c:v>
                </c:pt>
                <c:pt idx="5761">
                  <c:v>0.0</c:v>
                </c:pt>
                <c:pt idx="5762">
                  <c:v>0.0</c:v>
                </c:pt>
                <c:pt idx="5763">
                  <c:v>0.0</c:v>
                </c:pt>
                <c:pt idx="5764">
                  <c:v>0.0</c:v>
                </c:pt>
                <c:pt idx="5765">
                  <c:v>0.0</c:v>
                </c:pt>
                <c:pt idx="5766">
                  <c:v>0.0</c:v>
                </c:pt>
                <c:pt idx="5767">
                  <c:v>0.0</c:v>
                </c:pt>
                <c:pt idx="5768">
                  <c:v>0.0</c:v>
                </c:pt>
                <c:pt idx="5769">
                  <c:v>0.0</c:v>
                </c:pt>
                <c:pt idx="5770">
                  <c:v>0.0</c:v>
                </c:pt>
                <c:pt idx="5771">
                  <c:v>0.0</c:v>
                </c:pt>
                <c:pt idx="5772">
                  <c:v>0.0</c:v>
                </c:pt>
                <c:pt idx="5773">
                  <c:v>0.0</c:v>
                </c:pt>
                <c:pt idx="5774">
                  <c:v>0.0</c:v>
                </c:pt>
                <c:pt idx="5775">
                  <c:v>0.0</c:v>
                </c:pt>
                <c:pt idx="5776">
                  <c:v>0.0</c:v>
                </c:pt>
                <c:pt idx="5777">
                  <c:v>0.0</c:v>
                </c:pt>
                <c:pt idx="5778">
                  <c:v>0.0</c:v>
                </c:pt>
                <c:pt idx="5779">
                  <c:v>0.0</c:v>
                </c:pt>
                <c:pt idx="5780">
                  <c:v>0.0</c:v>
                </c:pt>
                <c:pt idx="5781">
                  <c:v>0.0</c:v>
                </c:pt>
                <c:pt idx="5782">
                  <c:v>0.0</c:v>
                </c:pt>
                <c:pt idx="5783">
                  <c:v>0.0</c:v>
                </c:pt>
                <c:pt idx="5784">
                  <c:v>0.0</c:v>
                </c:pt>
                <c:pt idx="5785">
                  <c:v>0.0</c:v>
                </c:pt>
                <c:pt idx="5786">
                  <c:v>0.0</c:v>
                </c:pt>
                <c:pt idx="5787">
                  <c:v>0.0</c:v>
                </c:pt>
                <c:pt idx="5788">
                  <c:v>0.0</c:v>
                </c:pt>
                <c:pt idx="5789">
                  <c:v>0.0</c:v>
                </c:pt>
                <c:pt idx="5790">
                  <c:v>0.0</c:v>
                </c:pt>
                <c:pt idx="5791">
                  <c:v>0.0</c:v>
                </c:pt>
                <c:pt idx="5792">
                  <c:v>0.0</c:v>
                </c:pt>
                <c:pt idx="5793">
                  <c:v>0.0</c:v>
                </c:pt>
                <c:pt idx="5794">
                  <c:v>0.0</c:v>
                </c:pt>
                <c:pt idx="5795">
                  <c:v>0.0</c:v>
                </c:pt>
                <c:pt idx="5796">
                  <c:v>0.0</c:v>
                </c:pt>
                <c:pt idx="5797">
                  <c:v>0.0</c:v>
                </c:pt>
                <c:pt idx="5798">
                  <c:v>0.0</c:v>
                </c:pt>
                <c:pt idx="5799">
                  <c:v>0.0</c:v>
                </c:pt>
                <c:pt idx="5800">
                  <c:v>0.0</c:v>
                </c:pt>
                <c:pt idx="5801">
                  <c:v>0.0</c:v>
                </c:pt>
                <c:pt idx="5802">
                  <c:v>0.0</c:v>
                </c:pt>
                <c:pt idx="5803">
                  <c:v>0.0</c:v>
                </c:pt>
                <c:pt idx="5804">
                  <c:v>0.0</c:v>
                </c:pt>
                <c:pt idx="5805">
                  <c:v>0.0</c:v>
                </c:pt>
                <c:pt idx="5806">
                  <c:v>0.0</c:v>
                </c:pt>
                <c:pt idx="5807">
                  <c:v>0.0</c:v>
                </c:pt>
                <c:pt idx="5808">
                  <c:v>0.0</c:v>
                </c:pt>
                <c:pt idx="5809">
                  <c:v>0.0</c:v>
                </c:pt>
                <c:pt idx="5810">
                  <c:v>0.0</c:v>
                </c:pt>
                <c:pt idx="5811">
                  <c:v>0.0</c:v>
                </c:pt>
                <c:pt idx="5812">
                  <c:v>0.0</c:v>
                </c:pt>
                <c:pt idx="5813">
                  <c:v>0.0</c:v>
                </c:pt>
                <c:pt idx="5814">
                  <c:v>0.0</c:v>
                </c:pt>
                <c:pt idx="5815">
                  <c:v>0.0</c:v>
                </c:pt>
                <c:pt idx="5816">
                  <c:v>-32767.0</c:v>
                </c:pt>
                <c:pt idx="5817">
                  <c:v>0.0</c:v>
                </c:pt>
                <c:pt idx="5818">
                  <c:v>0.0</c:v>
                </c:pt>
                <c:pt idx="5819">
                  <c:v>0.0</c:v>
                </c:pt>
                <c:pt idx="5820">
                  <c:v>0.0</c:v>
                </c:pt>
                <c:pt idx="5821">
                  <c:v>0.0</c:v>
                </c:pt>
                <c:pt idx="5822">
                  <c:v>0.0</c:v>
                </c:pt>
                <c:pt idx="5823">
                  <c:v>0.0</c:v>
                </c:pt>
                <c:pt idx="5824">
                  <c:v>0.0</c:v>
                </c:pt>
                <c:pt idx="5825">
                  <c:v>0.0</c:v>
                </c:pt>
                <c:pt idx="5826">
                  <c:v>0.0</c:v>
                </c:pt>
                <c:pt idx="5827">
                  <c:v>0.0</c:v>
                </c:pt>
                <c:pt idx="5828">
                  <c:v>0.0</c:v>
                </c:pt>
                <c:pt idx="5829">
                  <c:v>0.0</c:v>
                </c:pt>
                <c:pt idx="5830">
                  <c:v>0.0</c:v>
                </c:pt>
                <c:pt idx="5831">
                  <c:v>0.0</c:v>
                </c:pt>
                <c:pt idx="5832">
                  <c:v>0.0</c:v>
                </c:pt>
                <c:pt idx="5833">
                  <c:v>0.0</c:v>
                </c:pt>
                <c:pt idx="5834">
                  <c:v>0.0</c:v>
                </c:pt>
                <c:pt idx="5835">
                  <c:v>0.0</c:v>
                </c:pt>
                <c:pt idx="5836">
                  <c:v>0.0</c:v>
                </c:pt>
                <c:pt idx="5837">
                  <c:v>0.0</c:v>
                </c:pt>
                <c:pt idx="5838">
                  <c:v>0.0</c:v>
                </c:pt>
                <c:pt idx="5839">
                  <c:v>0.0</c:v>
                </c:pt>
                <c:pt idx="5840">
                  <c:v>0.0</c:v>
                </c:pt>
                <c:pt idx="5841">
                  <c:v>0.0</c:v>
                </c:pt>
                <c:pt idx="5842">
                  <c:v>0.0</c:v>
                </c:pt>
                <c:pt idx="5843">
                  <c:v>0.0</c:v>
                </c:pt>
                <c:pt idx="5844">
                  <c:v>0.0</c:v>
                </c:pt>
                <c:pt idx="5845">
                  <c:v>0.0</c:v>
                </c:pt>
                <c:pt idx="5846">
                  <c:v>0.0</c:v>
                </c:pt>
                <c:pt idx="5847">
                  <c:v>0.0</c:v>
                </c:pt>
                <c:pt idx="5848">
                  <c:v>0.0</c:v>
                </c:pt>
                <c:pt idx="5849">
                  <c:v>0.0</c:v>
                </c:pt>
                <c:pt idx="5850">
                  <c:v>0.0</c:v>
                </c:pt>
                <c:pt idx="5851">
                  <c:v>0.0</c:v>
                </c:pt>
                <c:pt idx="5852">
                  <c:v>0.0</c:v>
                </c:pt>
                <c:pt idx="5853">
                  <c:v>0.0</c:v>
                </c:pt>
                <c:pt idx="5854">
                  <c:v>0.0</c:v>
                </c:pt>
                <c:pt idx="5855">
                  <c:v>0.0</c:v>
                </c:pt>
                <c:pt idx="5856">
                  <c:v>0.0</c:v>
                </c:pt>
                <c:pt idx="5857">
                  <c:v>0.0</c:v>
                </c:pt>
                <c:pt idx="5858">
                  <c:v>0.0</c:v>
                </c:pt>
                <c:pt idx="5859">
                  <c:v>0.0</c:v>
                </c:pt>
                <c:pt idx="5860">
                  <c:v>0.0</c:v>
                </c:pt>
                <c:pt idx="5861">
                  <c:v>0.0</c:v>
                </c:pt>
                <c:pt idx="5862">
                  <c:v>0.0</c:v>
                </c:pt>
                <c:pt idx="5863">
                  <c:v>0.0</c:v>
                </c:pt>
                <c:pt idx="5864">
                  <c:v>0.0</c:v>
                </c:pt>
                <c:pt idx="5865">
                  <c:v>0.0</c:v>
                </c:pt>
                <c:pt idx="5866">
                  <c:v>0.0</c:v>
                </c:pt>
                <c:pt idx="5867">
                  <c:v>0.0</c:v>
                </c:pt>
                <c:pt idx="5868">
                  <c:v>0.0</c:v>
                </c:pt>
                <c:pt idx="5869">
                  <c:v>0.0</c:v>
                </c:pt>
                <c:pt idx="5870">
                  <c:v>0.0</c:v>
                </c:pt>
                <c:pt idx="5871">
                  <c:v>0.0</c:v>
                </c:pt>
                <c:pt idx="5872">
                  <c:v>0.0</c:v>
                </c:pt>
                <c:pt idx="5873">
                  <c:v>0.0</c:v>
                </c:pt>
                <c:pt idx="5874">
                  <c:v>0.0</c:v>
                </c:pt>
                <c:pt idx="5875">
                  <c:v>0.0</c:v>
                </c:pt>
                <c:pt idx="5876">
                  <c:v>0.0</c:v>
                </c:pt>
                <c:pt idx="5877">
                  <c:v>0.0</c:v>
                </c:pt>
                <c:pt idx="5878">
                  <c:v>0.0</c:v>
                </c:pt>
                <c:pt idx="5879">
                  <c:v>0.0</c:v>
                </c:pt>
                <c:pt idx="5880">
                  <c:v>0.0</c:v>
                </c:pt>
                <c:pt idx="5881">
                  <c:v>0.0</c:v>
                </c:pt>
                <c:pt idx="5882">
                  <c:v>0.0</c:v>
                </c:pt>
                <c:pt idx="5883">
                  <c:v>0.0</c:v>
                </c:pt>
                <c:pt idx="5884">
                  <c:v>0.0</c:v>
                </c:pt>
                <c:pt idx="5885">
                  <c:v>0.0</c:v>
                </c:pt>
                <c:pt idx="5886">
                  <c:v>0.0</c:v>
                </c:pt>
                <c:pt idx="5887">
                  <c:v>0.0</c:v>
                </c:pt>
                <c:pt idx="5888">
                  <c:v>0.0</c:v>
                </c:pt>
                <c:pt idx="5889">
                  <c:v>0.0</c:v>
                </c:pt>
                <c:pt idx="5890">
                  <c:v>0.0</c:v>
                </c:pt>
                <c:pt idx="5891">
                  <c:v>0.0</c:v>
                </c:pt>
                <c:pt idx="5892">
                  <c:v>0.0</c:v>
                </c:pt>
                <c:pt idx="5893">
                  <c:v>0.0</c:v>
                </c:pt>
                <c:pt idx="5894">
                  <c:v>0.0</c:v>
                </c:pt>
                <c:pt idx="5895">
                  <c:v>0.0</c:v>
                </c:pt>
                <c:pt idx="5896">
                  <c:v>0.0</c:v>
                </c:pt>
                <c:pt idx="5897">
                  <c:v>0.0</c:v>
                </c:pt>
                <c:pt idx="5898">
                  <c:v>0.0</c:v>
                </c:pt>
                <c:pt idx="5899">
                  <c:v>0.0</c:v>
                </c:pt>
                <c:pt idx="5900">
                  <c:v>0.0</c:v>
                </c:pt>
                <c:pt idx="5901">
                  <c:v>0.0</c:v>
                </c:pt>
                <c:pt idx="5902">
                  <c:v>0.0</c:v>
                </c:pt>
                <c:pt idx="5903">
                  <c:v>0.0</c:v>
                </c:pt>
                <c:pt idx="5904">
                  <c:v>0.0</c:v>
                </c:pt>
                <c:pt idx="5905">
                  <c:v>0.0</c:v>
                </c:pt>
                <c:pt idx="5906">
                  <c:v>0.0</c:v>
                </c:pt>
                <c:pt idx="5907">
                  <c:v>0.0</c:v>
                </c:pt>
                <c:pt idx="5908">
                  <c:v>0.0</c:v>
                </c:pt>
                <c:pt idx="5909">
                  <c:v>0.0</c:v>
                </c:pt>
                <c:pt idx="5910">
                  <c:v>0.0</c:v>
                </c:pt>
                <c:pt idx="5911">
                  <c:v>0.0</c:v>
                </c:pt>
                <c:pt idx="5912">
                  <c:v>0.0</c:v>
                </c:pt>
                <c:pt idx="5913">
                  <c:v>0.0</c:v>
                </c:pt>
                <c:pt idx="5914">
                  <c:v>0.0</c:v>
                </c:pt>
                <c:pt idx="5915">
                  <c:v>0.0</c:v>
                </c:pt>
                <c:pt idx="5916">
                  <c:v>-32767.0</c:v>
                </c:pt>
                <c:pt idx="5917">
                  <c:v>0.0</c:v>
                </c:pt>
                <c:pt idx="5918">
                  <c:v>0.0</c:v>
                </c:pt>
                <c:pt idx="5919">
                  <c:v>0.0</c:v>
                </c:pt>
                <c:pt idx="5920">
                  <c:v>0.0</c:v>
                </c:pt>
                <c:pt idx="5921">
                  <c:v>0.0</c:v>
                </c:pt>
                <c:pt idx="5922">
                  <c:v>0.0</c:v>
                </c:pt>
                <c:pt idx="5923">
                  <c:v>0.0</c:v>
                </c:pt>
                <c:pt idx="5924">
                  <c:v>-32767.0</c:v>
                </c:pt>
                <c:pt idx="5925">
                  <c:v>0.0</c:v>
                </c:pt>
                <c:pt idx="5926">
                  <c:v>0.0</c:v>
                </c:pt>
                <c:pt idx="5927">
                  <c:v>0.0</c:v>
                </c:pt>
                <c:pt idx="5928">
                  <c:v>0.0</c:v>
                </c:pt>
                <c:pt idx="5929">
                  <c:v>0.0</c:v>
                </c:pt>
                <c:pt idx="5930">
                  <c:v>0.0</c:v>
                </c:pt>
                <c:pt idx="5931">
                  <c:v>0.0</c:v>
                </c:pt>
                <c:pt idx="5932">
                  <c:v>-32767.0</c:v>
                </c:pt>
                <c:pt idx="5933">
                  <c:v>0.0</c:v>
                </c:pt>
                <c:pt idx="5934">
                  <c:v>0.0</c:v>
                </c:pt>
                <c:pt idx="5935">
                  <c:v>0.0</c:v>
                </c:pt>
                <c:pt idx="5936">
                  <c:v>0.0</c:v>
                </c:pt>
                <c:pt idx="5937">
                  <c:v>0.0</c:v>
                </c:pt>
                <c:pt idx="5938">
                  <c:v>0.0</c:v>
                </c:pt>
                <c:pt idx="5939">
                  <c:v>0.0</c:v>
                </c:pt>
                <c:pt idx="5940">
                  <c:v>-32767.0</c:v>
                </c:pt>
                <c:pt idx="5941">
                  <c:v>0.0</c:v>
                </c:pt>
                <c:pt idx="5942">
                  <c:v>0.0</c:v>
                </c:pt>
                <c:pt idx="5943">
                  <c:v>0.0</c:v>
                </c:pt>
                <c:pt idx="5944">
                  <c:v>0.0</c:v>
                </c:pt>
                <c:pt idx="5945">
                  <c:v>0.0</c:v>
                </c:pt>
                <c:pt idx="5946">
                  <c:v>0.0</c:v>
                </c:pt>
                <c:pt idx="5947">
                  <c:v>0.0</c:v>
                </c:pt>
                <c:pt idx="5948">
                  <c:v>-32767.0</c:v>
                </c:pt>
                <c:pt idx="5949">
                  <c:v>0.0</c:v>
                </c:pt>
                <c:pt idx="5950">
                  <c:v>0.0</c:v>
                </c:pt>
                <c:pt idx="5951">
                  <c:v>0.0</c:v>
                </c:pt>
                <c:pt idx="5952">
                  <c:v>0.0</c:v>
                </c:pt>
                <c:pt idx="5953">
                  <c:v>0.0</c:v>
                </c:pt>
                <c:pt idx="5954">
                  <c:v>0.0</c:v>
                </c:pt>
                <c:pt idx="5955">
                  <c:v>0.0</c:v>
                </c:pt>
                <c:pt idx="5956">
                  <c:v>-32767.0</c:v>
                </c:pt>
                <c:pt idx="5957">
                  <c:v>0.0</c:v>
                </c:pt>
                <c:pt idx="5958">
                  <c:v>0.0</c:v>
                </c:pt>
                <c:pt idx="5959">
                  <c:v>0.0</c:v>
                </c:pt>
                <c:pt idx="5960">
                  <c:v>0.0</c:v>
                </c:pt>
                <c:pt idx="5961">
                  <c:v>0.0</c:v>
                </c:pt>
                <c:pt idx="5962">
                  <c:v>0.0</c:v>
                </c:pt>
                <c:pt idx="5963">
                  <c:v>0.0</c:v>
                </c:pt>
                <c:pt idx="5964">
                  <c:v>-32767.0</c:v>
                </c:pt>
                <c:pt idx="5965">
                  <c:v>0.0</c:v>
                </c:pt>
                <c:pt idx="5966">
                  <c:v>0.0</c:v>
                </c:pt>
                <c:pt idx="5967">
                  <c:v>0.0</c:v>
                </c:pt>
                <c:pt idx="5968">
                  <c:v>0.0</c:v>
                </c:pt>
                <c:pt idx="5969">
                  <c:v>0.0</c:v>
                </c:pt>
                <c:pt idx="5970">
                  <c:v>0.0</c:v>
                </c:pt>
                <c:pt idx="5971">
                  <c:v>0.0</c:v>
                </c:pt>
                <c:pt idx="5972">
                  <c:v>-32767.0</c:v>
                </c:pt>
                <c:pt idx="5973">
                  <c:v>0.0</c:v>
                </c:pt>
                <c:pt idx="5974">
                  <c:v>0.0</c:v>
                </c:pt>
                <c:pt idx="5975">
                  <c:v>0.0</c:v>
                </c:pt>
                <c:pt idx="5976">
                  <c:v>0.0</c:v>
                </c:pt>
                <c:pt idx="5977">
                  <c:v>0.0</c:v>
                </c:pt>
                <c:pt idx="5978">
                  <c:v>0.0</c:v>
                </c:pt>
                <c:pt idx="5979">
                  <c:v>0.0</c:v>
                </c:pt>
                <c:pt idx="5980">
                  <c:v>0.0</c:v>
                </c:pt>
                <c:pt idx="5981">
                  <c:v>0.0</c:v>
                </c:pt>
                <c:pt idx="5982">
                  <c:v>0.0</c:v>
                </c:pt>
                <c:pt idx="5983">
                  <c:v>0.0</c:v>
                </c:pt>
                <c:pt idx="5984">
                  <c:v>0.0</c:v>
                </c:pt>
                <c:pt idx="5985">
                  <c:v>0.0</c:v>
                </c:pt>
                <c:pt idx="5986">
                  <c:v>0.0</c:v>
                </c:pt>
                <c:pt idx="5987">
                  <c:v>0.0</c:v>
                </c:pt>
                <c:pt idx="5988">
                  <c:v>0.0</c:v>
                </c:pt>
                <c:pt idx="5989">
                  <c:v>0.0</c:v>
                </c:pt>
                <c:pt idx="5990">
                  <c:v>0.0</c:v>
                </c:pt>
                <c:pt idx="5991">
                  <c:v>0.0</c:v>
                </c:pt>
                <c:pt idx="5992">
                  <c:v>0.0</c:v>
                </c:pt>
                <c:pt idx="5993">
                  <c:v>0.0</c:v>
                </c:pt>
                <c:pt idx="5994">
                  <c:v>0.0</c:v>
                </c:pt>
                <c:pt idx="5995">
                  <c:v>0.0</c:v>
                </c:pt>
                <c:pt idx="5996">
                  <c:v>0.0</c:v>
                </c:pt>
                <c:pt idx="5997">
                  <c:v>0.0</c:v>
                </c:pt>
                <c:pt idx="5998">
                  <c:v>0.0</c:v>
                </c:pt>
                <c:pt idx="5999">
                  <c:v>0.0</c:v>
                </c:pt>
                <c:pt idx="6000">
                  <c:v>0.0</c:v>
                </c:pt>
                <c:pt idx="6001">
                  <c:v>0.0</c:v>
                </c:pt>
                <c:pt idx="6002">
                  <c:v>0.0</c:v>
                </c:pt>
                <c:pt idx="6003">
                  <c:v>0.0</c:v>
                </c:pt>
                <c:pt idx="6004">
                  <c:v>0.0</c:v>
                </c:pt>
                <c:pt idx="6005">
                  <c:v>0.0</c:v>
                </c:pt>
                <c:pt idx="6006">
                  <c:v>0.0</c:v>
                </c:pt>
                <c:pt idx="6007">
                  <c:v>0.0</c:v>
                </c:pt>
                <c:pt idx="6008">
                  <c:v>0.0</c:v>
                </c:pt>
                <c:pt idx="6009">
                  <c:v>0.0</c:v>
                </c:pt>
                <c:pt idx="6010">
                  <c:v>0.0</c:v>
                </c:pt>
                <c:pt idx="6011">
                  <c:v>0.0</c:v>
                </c:pt>
                <c:pt idx="6012">
                  <c:v>0.0</c:v>
                </c:pt>
                <c:pt idx="6013">
                  <c:v>0.0</c:v>
                </c:pt>
                <c:pt idx="6014">
                  <c:v>0.0</c:v>
                </c:pt>
                <c:pt idx="6015">
                  <c:v>0.0</c:v>
                </c:pt>
                <c:pt idx="6016">
                  <c:v>0.0</c:v>
                </c:pt>
                <c:pt idx="6017">
                  <c:v>0.0</c:v>
                </c:pt>
                <c:pt idx="6018">
                  <c:v>0.0</c:v>
                </c:pt>
                <c:pt idx="6019">
                  <c:v>0.0</c:v>
                </c:pt>
                <c:pt idx="6020">
                  <c:v>0.0</c:v>
                </c:pt>
                <c:pt idx="6021">
                  <c:v>0.0</c:v>
                </c:pt>
                <c:pt idx="6022">
                  <c:v>0.0</c:v>
                </c:pt>
                <c:pt idx="6023">
                  <c:v>0.0</c:v>
                </c:pt>
                <c:pt idx="6024">
                  <c:v>0.0</c:v>
                </c:pt>
                <c:pt idx="6025">
                  <c:v>0.0</c:v>
                </c:pt>
                <c:pt idx="6026">
                  <c:v>0.0</c:v>
                </c:pt>
                <c:pt idx="6027">
                  <c:v>0.0</c:v>
                </c:pt>
                <c:pt idx="6028">
                  <c:v>0.0</c:v>
                </c:pt>
                <c:pt idx="6029">
                  <c:v>-32767.0</c:v>
                </c:pt>
                <c:pt idx="6030">
                  <c:v>0.0</c:v>
                </c:pt>
                <c:pt idx="6031">
                  <c:v>0.0</c:v>
                </c:pt>
                <c:pt idx="6032">
                  <c:v>0.0</c:v>
                </c:pt>
                <c:pt idx="6033">
                  <c:v>0.0</c:v>
                </c:pt>
                <c:pt idx="6034">
                  <c:v>0.0</c:v>
                </c:pt>
                <c:pt idx="6035">
                  <c:v>0.0</c:v>
                </c:pt>
                <c:pt idx="6036">
                  <c:v>0.0</c:v>
                </c:pt>
                <c:pt idx="6037">
                  <c:v>-32767.0</c:v>
                </c:pt>
                <c:pt idx="6038">
                  <c:v>0.0</c:v>
                </c:pt>
                <c:pt idx="6039">
                  <c:v>0.0</c:v>
                </c:pt>
                <c:pt idx="6040">
                  <c:v>0.0</c:v>
                </c:pt>
                <c:pt idx="6041">
                  <c:v>0.0</c:v>
                </c:pt>
                <c:pt idx="6042">
                  <c:v>0.0</c:v>
                </c:pt>
                <c:pt idx="6043">
                  <c:v>0.0</c:v>
                </c:pt>
                <c:pt idx="6044">
                  <c:v>0.0</c:v>
                </c:pt>
                <c:pt idx="6045">
                  <c:v>-32767.0</c:v>
                </c:pt>
                <c:pt idx="6046">
                  <c:v>0.0</c:v>
                </c:pt>
                <c:pt idx="6047">
                  <c:v>0.0</c:v>
                </c:pt>
                <c:pt idx="6048">
                  <c:v>0.0</c:v>
                </c:pt>
                <c:pt idx="6049">
                  <c:v>0.0</c:v>
                </c:pt>
                <c:pt idx="6050">
                  <c:v>0.0</c:v>
                </c:pt>
                <c:pt idx="6051">
                  <c:v>0.0</c:v>
                </c:pt>
                <c:pt idx="6052">
                  <c:v>0.0</c:v>
                </c:pt>
                <c:pt idx="6053">
                  <c:v>0.0</c:v>
                </c:pt>
                <c:pt idx="6054">
                  <c:v>0.0</c:v>
                </c:pt>
                <c:pt idx="6055">
                  <c:v>0.0</c:v>
                </c:pt>
                <c:pt idx="6056">
                  <c:v>0.0</c:v>
                </c:pt>
                <c:pt idx="6057">
                  <c:v>0.0</c:v>
                </c:pt>
                <c:pt idx="6058">
                  <c:v>0.0</c:v>
                </c:pt>
                <c:pt idx="6059">
                  <c:v>0.0</c:v>
                </c:pt>
                <c:pt idx="6060">
                  <c:v>0.0</c:v>
                </c:pt>
                <c:pt idx="6061">
                  <c:v>-32767.0</c:v>
                </c:pt>
                <c:pt idx="6062">
                  <c:v>0.0</c:v>
                </c:pt>
                <c:pt idx="6063">
                  <c:v>0.0</c:v>
                </c:pt>
                <c:pt idx="6064">
                  <c:v>0.0</c:v>
                </c:pt>
                <c:pt idx="6065">
                  <c:v>0.0</c:v>
                </c:pt>
                <c:pt idx="6066">
                  <c:v>0.0</c:v>
                </c:pt>
                <c:pt idx="6067">
                  <c:v>0.0</c:v>
                </c:pt>
                <c:pt idx="6068">
                  <c:v>0.0</c:v>
                </c:pt>
                <c:pt idx="6069">
                  <c:v>0.0</c:v>
                </c:pt>
                <c:pt idx="6070">
                  <c:v>-32767.0</c:v>
                </c:pt>
                <c:pt idx="6071">
                  <c:v>0.0</c:v>
                </c:pt>
                <c:pt idx="6072">
                  <c:v>0.0</c:v>
                </c:pt>
                <c:pt idx="6073">
                  <c:v>0.0</c:v>
                </c:pt>
                <c:pt idx="6074">
                  <c:v>0.0</c:v>
                </c:pt>
                <c:pt idx="6075">
                  <c:v>0.0</c:v>
                </c:pt>
                <c:pt idx="6076">
                  <c:v>0.0</c:v>
                </c:pt>
                <c:pt idx="6077">
                  <c:v>0.0</c:v>
                </c:pt>
                <c:pt idx="6078">
                  <c:v>0.0</c:v>
                </c:pt>
                <c:pt idx="6079">
                  <c:v>0.0</c:v>
                </c:pt>
                <c:pt idx="6080">
                  <c:v>0.0</c:v>
                </c:pt>
                <c:pt idx="6081">
                  <c:v>0.0</c:v>
                </c:pt>
                <c:pt idx="6082">
                  <c:v>0.0</c:v>
                </c:pt>
                <c:pt idx="6083">
                  <c:v>0.0</c:v>
                </c:pt>
                <c:pt idx="6084">
                  <c:v>0.0</c:v>
                </c:pt>
                <c:pt idx="6085">
                  <c:v>0.0</c:v>
                </c:pt>
                <c:pt idx="6086">
                  <c:v>0.0</c:v>
                </c:pt>
                <c:pt idx="6087">
                  <c:v>0.0</c:v>
                </c:pt>
                <c:pt idx="6088">
                  <c:v>0.0</c:v>
                </c:pt>
                <c:pt idx="6089">
                  <c:v>0.0</c:v>
                </c:pt>
                <c:pt idx="6090">
                  <c:v>0.0</c:v>
                </c:pt>
                <c:pt idx="6091">
                  <c:v>0.0</c:v>
                </c:pt>
                <c:pt idx="6092">
                  <c:v>0.0</c:v>
                </c:pt>
                <c:pt idx="6093">
                  <c:v>0.0</c:v>
                </c:pt>
                <c:pt idx="6094">
                  <c:v>0.0</c:v>
                </c:pt>
                <c:pt idx="6095">
                  <c:v>0.0</c:v>
                </c:pt>
                <c:pt idx="6096">
                  <c:v>0.0</c:v>
                </c:pt>
                <c:pt idx="6097">
                  <c:v>0.0</c:v>
                </c:pt>
                <c:pt idx="6098">
                  <c:v>0.0</c:v>
                </c:pt>
                <c:pt idx="6099">
                  <c:v>0.0</c:v>
                </c:pt>
                <c:pt idx="6100">
                  <c:v>0.0</c:v>
                </c:pt>
                <c:pt idx="6101">
                  <c:v>0.0</c:v>
                </c:pt>
                <c:pt idx="6102">
                  <c:v>-32767.0</c:v>
                </c:pt>
                <c:pt idx="6103">
                  <c:v>0.0</c:v>
                </c:pt>
                <c:pt idx="6104">
                  <c:v>0.0</c:v>
                </c:pt>
                <c:pt idx="6105">
                  <c:v>0.0</c:v>
                </c:pt>
                <c:pt idx="6106">
                  <c:v>0.0</c:v>
                </c:pt>
                <c:pt idx="6107">
                  <c:v>0.0</c:v>
                </c:pt>
                <c:pt idx="6108">
                  <c:v>0.0</c:v>
                </c:pt>
                <c:pt idx="6109">
                  <c:v>0.0</c:v>
                </c:pt>
                <c:pt idx="6110">
                  <c:v>0.0</c:v>
                </c:pt>
                <c:pt idx="6111">
                  <c:v>0.0</c:v>
                </c:pt>
                <c:pt idx="6112">
                  <c:v>0.0</c:v>
                </c:pt>
                <c:pt idx="6113">
                  <c:v>0.0</c:v>
                </c:pt>
                <c:pt idx="6114">
                  <c:v>0.0</c:v>
                </c:pt>
                <c:pt idx="6115">
                  <c:v>0.0</c:v>
                </c:pt>
                <c:pt idx="6116">
                  <c:v>0.0</c:v>
                </c:pt>
                <c:pt idx="6117">
                  <c:v>0.0</c:v>
                </c:pt>
                <c:pt idx="6118">
                  <c:v>0.0</c:v>
                </c:pt>
                <c:pt idx="6119">
                  <c:v>0.0</c:v>
                </c:pt>
                <c:pt idx="6120">
                  <c:v>0.0</c:v>
                </c:pt>
                <c:pt idx="6121">
                  <c:v>0.0</c:v>
                </c:pt>
                <c:pt idx="6122">
                  <c:v>0.0</c:v>
                </c:pt>
                <c:pt idx="6123">
                  <c:v>0.0</c:v>
                </c:pt>
                <c:pt idx="6124">
                  <c:v>0.0</c:v>
                </c:pt>
                <c:pt idx="6125">
                  <c:v>0.0</c:v>
                </c:pt>
                <c:pt idx="6126">
                  <c:v>0.0</c:v>
                </c:pt>
                <c:pt idx="6127">
                  <c:v>0.0</c:v>
                </c:pt>
                <c:pt idx="6128">
                  <c:v>0.0</c:v>
                </c:pt>
                <c:pt idx="6129">
                  <c:v>0.0</c:v>
                </c:pt>
                <c:pt idx="6130">
                  <c:v>0.0</c:v>
                </c:pt>
                <c:pt idx="6131">
                  <c:v>0.0</c:v>
                </c:pt>
                <c:pt idx="6132">
                  <c:v>0.0</c:v>
                </c:pt>
                <c:pt idx="6133">
                  <c:v>0.0</c:v>
                </c:pt>
                <c:pt idx="6134">
                  <c:v>0.0</c:v>
                </c:pt>
                <c:pt idx="6135">
                  <c:v>0.0</c:v>
                </c:pt>
                <c:pt idx="6136">
                  <c:v>0.0</c:v>
                </c:pt>
                <c:pt idx="6137">
                  <c:v>0.0</c:v>
                </c:pt>
                <c:pt idx="6138">
                  <c:v>0.0</c:v>
                </c:pt>
                <c:pt idx="6139">
                  <c:v>0.0</c:v>
                </c:pt>
                <c:pt idx="6140">
                  <c:v>0.0</c:v>
                </c:pt>
                <c:pt idx="6141">
                  <c:v>0.0</c:v>
                </c:pt>
                <c:pt idx="6142">
                  <c:v>0.0</c:v>
                </c:pt>
                <c:pt idx="6143">
                  <c:v>0.0</c:v>
                </c:pt>
                <c:pt idx="6144">
                  <c:v>0.0</c:v>
                </c:pt>
                <c:pt idx="6145">
                  <c:v>0.0</c:v>
                </c:pt>
                <c:pt idx="6146">
                  <c:v>0.0</c:v>
                </c:pt>
                <c:pt idx="6147">
                  <c:v>0.0</c:v>
                </c:pt>
                <c:pt idx="6148">
                  <c:v>0.0</c:v>
                </c:pt>
                <c:pt idx="6149">
                  <c:v>0.0</c:v>
                </c:pt>
                <c:pt idx="6150">
                  <c:v>0.0</c:v>
                </c:pt>
                <c:pt idx="6151">
                  <c:v>0.0</c:v>
                </c:pt>
                <c:pt idx="6152">
                  <c:v>0.0</c:v>
                </c:pt>
                <c:pt idx="6153">
                  <c:v>0.0</c:v>
                </c:pt>
                <c:pt idx="6154">
                  <c:v>0.0</c:v>
                </c:pt>
                <c:pt idx="6155">
                  <c:v>0.0</c:v>
                </c:pt>
                <c:pt idx="6156">
                  <c:v>0.0</c:v>
                </c:pt>
                <c:pt idx="6157">
                  <c:v>0.0</c:v>
                </c:pt>
                <c:pt idx="6158">
                  <c:v>0.0</c:v>
                </c:pt>
                <c:pt idx="6159">
                  <c:v>0.0</c:v>
                </c:pt>
                <c:pt idx="6160">
                  <c:v>0.0</c:v>
                </c:pt>
                <c:pt idx="6161">
                  <c:v>0.0</c:v>
                </c:pt>
                <c:pt idx="6162">
                  <c:v>0.0</c:v>
                </c:pt>
                <c:pt idx="6163">
                  <c:v>0.0</c:v>
                </c:pt>
                <c:pt idx="6164">
                  <c:v>0.0</c:v>
                </c:pt>
                <c:pt idx="6165">
                  <c:v>0.0</c:v>
                </c:pt>
                <c:pt idx="6166">
                  <c:v>0.0</c:v>
                </c:pt>
                <c:pt idx="6167">
                  <c:v>0.0</c:v>
                </c:pt>
                <c:pt idx="6168">
                  <c:v>0.0</c:v>
                </c:pt>
                <c:pt idx="6169">
                  <c:v>0.0</c:v>
                </c:pt>
                <c:pt idx="6170">
                  <c:v>0.0</c:v>
                </c:pt>
                <c:pt idx="6171">
                  <c:v>0.0</c:v>
                </c:pt>
                <c:pt idx="6172">
                  <c:v>0.0</c:v>
                </c:pt>
                <c:pt idx="6173">
                  <c:v>0.0</c:v>
                </c:pt>
                <c:pt idx="6174">
                  <c:v>0.0</c:v>
                </c:pt>
                <c:pt idx="6175">
                  <c:v>0.0</c:v>
                </c:pt>
                <c:pt idx="6176">
                  <c:v>0.0</c:v>
                </c:pt>
                <c:pt idx="6177">
                  <c:v>0.0</c:v>
                </c:pt>
                <c:pt idx="6178">
                  <c:v>0.0</c:v>
                </c:pt>
                <c:pt idx="6179">
                  <c:v>0.0</c:v>
                </c:pt>
                <c:pt idx="6180">
                  <c:v>0.0</c:v>
                </c:pt>
                <c:pt idx="6181">
                  <c:v>0.0</c:v>
                </c:pt>
                <c:pt idx="6182">
                  <c:v>0.0</c:v>
                </c:pt>
                <c:pt idx="6183">
                  <c:v>0.0</c:v>
                </c:pt>
                <c:pt idx="6184">
                  <c:v>0.0</c:v>
                </c:pt>
                <c:pt idx="6185">
                  <c:v>0.0</c:v>
                </c:pt>
                <c:pt idx="6186">
                  <c:v>0.0</c:v>
                </c:pt>
                <c:pt idx="6187">
                  <c:v>0.0</c:v>
                </c:pt>
                <c:pt idx="6188">
                  <c:v>0.0</c:v>
                </c:pt>
                <c:pt idx="6189">
                  <c:v>0.0</c:v>
                </c:pt>
                <c:pt idx="6190">
                  <c:v>0.0</c:v>
                </c:pt>
                <c:pt idx="6191">
                  <c:v>0.0</c:v>
                </c:pt>
                <c:pt idx="6192">
                  <c:v>0.0</c:v>
                </c:pt>
                <c:pt idx="6193">
                  <c:v>0.0</c:v>
                </c:pt>
                <c:pt idx="6194">
                  <c:v>0.0</c:v>
                </c:pt>
                <c:pt idx="6195">
                  <c:v>0.0</c:v>
                </c:pt>
                <c:pt idx="6196">
                  <c:v>0.0</c:v>
                </c:pt>
                <c:pt idx="6197">
                  <c:v>0.0</c:v>
                </c:pt>
                <c:pt idx="6198">
                  <c:v>0.0</c:v>
                </c:pt>
                <c:pt idx="6199">
                  <c:v>0.0</c:v>
                </c:pt>
                <c:pt idx="6200">
                  <c:v>0.0</c:v>
                </c:pt>
                <c:pt idx="6201">
                  <c:v>0.0</c:v>
                </c:pt>
                <c:pt idx="6202">
                  <c:v>0.0</c:v>
                </c:pt>
                <c:pt idx="6203">
                  <c:v>0.0</c:v>
                </c:pt>
                <c:pt idx="6204">
                  <c:v>0.0</c:v>
                </c:pt>
                <c:pt idx="6205">
                  <c:v>0.0</c:v>
                </c:pt>
                <c:pt idx="6206">
                  <c:v>0.0</c:v>
                </c:pt>
                <c:pt idx="6207">
                  <c:v>-32767.0</c:v>
                </c:pt>
                <c:pt idx="6208">
                  <c:v>0.0</c:v>
                </c:pt>
                <c:pt idx="6209">
                  <c:v>0.0</c:v>
                </c:pt>
                <c:pt idx="6210">
                  <c:v>0.0</c:v>
                </c:pt>
                <c:pt idx="6211">
                  <c:v>0.0</c:v>
                </c:pt>
                <c:pt idx="6212">
                  <c:v>0.0</c:v>
                </c:pt>
                <c:pt idx="6213">
                  <c:v>0.0</c:v>
                </c:pt>
                <c:pt idx="6214">
                  <c:v>0.0</c:v>
                </c:pt>
                <c:pt idx="6215">
                  <c:v>0.0</c:v>
                </c:pt>
                <c:pt idx="6216">
                  <c:v>0.0</c:v>
                </c:pt>
                <c:pt idx="6217">
                  <c:v>0.0</c:v>
                </c:pt>
                <c:pt idx="6218">
                  <c:v>0.0</c:v>
                </c:pt>
                <c:pt idx="6219">
                  <c:v>0.0</c:v>
                </c:pt>
                <c:pt idx="6220">
                  <c:v>0.0</c:v>
                </c:pt>
                <c:pt idx="6221">
                  <c:v>0.0</c:v>
                </c:pt>
                <c:pt idx="6222">
                  <c:v>0.0</c:v>
                </c:pt>
                <c:pt idx="6223">
                  <c:v>0.0</c:v>
                </c:pt>
                <c:pt idx="6224">
                  <c:v>0.0</c:v>
                </c:pt>
                <c:pt idx="6225">
                  <c:v>0.0</c:v>
                </c:pt>
                <c:pt idx="6226">
                  <c:v>0.0</c:v>
                </c:pt>
                <c:pt idx="6227">
                  <c:v>0.0</c:v>
                </c:pt>
                <c:pt idx="6228">
                  <c:v>0.0</c:v>
                </c:pt>
                <c:pt idx="6229">
                  <c:v>0.0</c:v>
                </c:pt>
                <c:pt idx="6230">
                  <c:v>0.0</c:v>
                </c:pt>
                <c:pt idx="6231">
                  <c:v>0.0</c:v>
                </c:pt>
                <c:pt idx="6232">
                  <c:v>0.0</c:v>
                </c:pt>
                <c:pt idx="6233">
                  <c:v>0.0</c:v>
                </c:pt>
                <c:pt idx="6234">
                  <c:v>0.0</c:v>
                </c:pt>
                <c:pt idx="6235">
                  <c:v>0.0</c:v>
                </c:pt>
                <c:pt idx="6236">
                  <c:v>0.0</c:v>
                </c:pt>
                <c:pt idx="6237">
                  <c:v>0.0</c:v>
                </c:pt>
                <c:pt idx="6238">
                  <c:v>0.0</c:v>
                </c:pt>
                <c:pt idx="6239">
                  <c:v>0.0</c:v>
                </c:pt>
                <c:pt idx="6240">
                  <c:v>0.0</c:v>
                </c:pt>
                <c:pt idx="6241">
                  <c:v>0.0</c:v>
                </c:pt>
                <c:pt idx="6242">
                  <c:v>0.0</c:v>
                </c:pt>
                <c:pt idx="6243">
                  <c:v>0.0</c:v>
                </c:pt>
                <c:pt idx="6244">
                  <c:v>0.0</c:v>
                </c:pt>
                <c:pt idx="6245">
                  <c:v>0.0</c:v>
                </c:pt>
                <c:pt idx="6246">
                  <c:v>0.0</c:v>
                </c:pt>
                <c:pt idx="6247">
                  <c:v>0.0</c:v>
                </c:pt>
                <c:pt idx="6248">
                  <c:v>0.0</c:v>
                </c:pt>
                <c:pt idx="6249">
                  <c:v>0.0</c:v>
                </c:pt>
                <c:pt idx="6250">
                  <c:v>0.0</c:v>
                </c:pt>
                <c:pt idx="6251">
                  <c:v>0.0</c:v>
                </c:pt>
                <c:pt idx="6252">
                  <c:v>0.0</c:v>
                </c:pt>
                <c:pt idx="6253">
                  <c:v>0.0</c:v>
                </c:pt>
                <c:pt idx="6254">
                  <c:v>0.0</c:v>
                </c:pt>
                <c:pt idx="6255">
                  <c:v>0.0</c:v>
                </c:pt>
                <c:pt idx="6256">
                  <c:v>0.0</c:v>
                </c:pt>
                <c:pt idx="6257">
                  <c:v>0.0</c:v>
                </c:pt>
                <c:pt idx="6258">
                  <c:v>0.0</c:v>
                </c:pt>
                <c:pt idx="6259">
                  <c:v>0.0</c:v>
                </c:pt>
                <c:pt idx="6260">
                  <c:v>0.0</c:v>
                </c:pt>
                <c:pt idx="6261">
                  <c:v>0.0</c:v>
                </c:pt>
                <c:pt idx="6262">
                  <c:v>0.0</c:v>
                </c:pt>
                <c:pt idx="6263">
                  <c:v>0.0</c:v>
                </c:pt>
                <c:pt idx="6264">
                  <c:v>0.0</c:v>
                </c:pt>
                <c:pt idx="6265">
                  <c:v>0.0</c:v>
                </c:pt>
                <c:pt idx="6266">
                  <c:v>0.0</c:v>
                </c:pt>
                <c:pt idx="6267">
                  <c:v>0.0</c:v>
                </c:pt>
                <c:pt idx="6268">
                  <c:v>0.0</c:v>
                </c:pt>
                <c:pt idx="6269">
                  <c:v>0.0</c:v>
                </c:pt>
                <c:pt idx="6270">
                  <c:v>0.0</c:v>
                </c:pt>
                <c:pt idx="6271">
                  <c:v>0.0</c:v>
                </c:pt>
                <c:pt idx="6272">
                  <c:v>0.0</c:v>
                </c:pt>
                <c:pt idx="6273">
                  <c:v>0.0</c:v>
                </c:pt>
                <c:pt idx="6274">
                  <c:v>0.0</c:v>
                </c:pt>
                <c:pt idx="6275">
                  <c:v>0.0</c:v>
                </c:pt>
                <c:pt idx="6276">
                  <c:v>0.0</c:v>
                </c:pt>
                <c:pt idx="6277">
                  <c:v>0.0</c:v>
                </c:pt>
                <c:pt idx="6278">
                  <c:v>0.0</c:v>
                </c:pt>
                <c:pt idx="6279">
                  <c:v>0.0</c:v>
                </c:pt>
                <c:pt idx="6280">
                  <c:v>0.0</c:v>
                </c:pt>
                <c:pt idx="6281">
                  <c:v>0.0</c:v>
                </c:pt>
                <c:pt idx="6282">
                  <c:v>0.0</c:v>
                </c:pt>
                <c:pt idx="6283">
                  <c:v>0.0</c:v>
                </c:pt>
                <c:pt idx="6284">
                  <c:v>0.0</c:v>
                </c:pt>
                <c:pt idx="6285">
                  <c:v>0.0</c:v>
                </c:pt>
                <c:pt idx="6286">
                  <c:v>0.0</c:v>
                </c:pt>
                <c:pt idx="6287">
                  <c:v>0.0</c:v>
                </c:pt>
                <c:pt idx="6288">
                  <c:v>0.0</c:v>
                </c:pt>
                <c:pt idx="6289">
                  <c:v>0.0</c:v>
                </c:pt>
                <c:pt idx="6290">
                  <c:v>0.0</c:v>
                </c:pt>
                <c:pt idx="6291">
                  <c:v>0.0</c:v>
                </c:pt>
                <c:pt idx="6292">
                  <c:v>-32767.0</c:v>
                </c:pt>
                <c:pt idx="6293">
                  <c:v>0.0</c:v>
                </c:pt>
                <c:pt idx="6294">
                  <c:v>0.0</c:v>
                </c:pt>
                <c:pt idx="6295">
                  <c:v>0.0</c:v>
                </c:pt>
                <c:pt idx="6296">
                  <c:v>0.0</c:v>
                </c:pt>
                <c:pt idx="6297">
                  <c:v>0.0</c:v>
                </c:pt>
                <c:pt idx="6298">
                  <c:v>0.0</c:v>
                </c:pt>
                <c:pt idx="6299">
                  <c:v>0.0</c:v>
                </c:pt>
                <c:pt idx="6300">
                  <c:v>-32767.0</c:v>
                </c:pt>
                <c:pt idx="6301">
                  <c:v>0.0</c:v>
                </c:pt>
                <c:pt idx="6302">
                  <c:v>0.0</c:v>
                </c:pt>
                <c:pt idx="6303">
                  <c:v>0.0</c:v>
                </c:pt>
                <c:pt idx="6304">
                  <c:v>0.0</c:v>
                </c:pt>
                <c:pt idx="6305">
                  <c:v>0.0</c:v>
                </c:pt>
                <c:pt idx="6306">
                  <c:v>0.0</c:v>
                </c:pt>
                <c:pt idx="6307">
                  <c:v>0.0</c:v>
                </c:pt>
                <c:pt idx="6308">
                  <c:v>0.0</c:v>
                </c:pt>
                <c:pt idx="6309">
                  <c:v>0.0</c:v>
                </c:pt>
                <c:pt idx="6310">
                  <c:v>0.0</c:v>
                </c:pt>
                <c:pt idx="6311">
                  <c:v>0.0</c:v>
                </c:pt>
                <c:pt idx="6312">
                  <c:v>0.0</c:v>
                </c:pt>
                <c:pt idx="6313">
                  <c:v>0.0</c:v>
                </c:pt>
                <c:pt idx="6314">
                  <c:v>0.0</c:v>
                </c:pt>
                <c:pt idx="6315">
                  <c:v>0.0</c:v>
                </c:pt>
                <c:pt idx="6316">
                  <c:v>-32767.0</c:v>
                </c:pt>
                <c:pt idx="6317">
                  <c:v>0.0</c:v>
                </c:pt>
                <c:pt idx="6318">
                  <c:v>0.0</c:v>
                </c:pt>
                <c:pt idx="6319">
                  <c:v>0.0</c:v>
                </c:pt>
                <c:pt idx="6320">
                  <c:v>0.0</c:v>
                </c:pt>
                <c:pt idx="6321">
                  <c:v>0.0</c:v>
                </c:pt>
                <c:pt idx="6322">
                  <c:v>0.0</c:v>
                </c:pt>
                <c:pt idx="6323">
                  <c:v>0.0</c:v>
                </c:pt>
                <c:pt idx="6324">
                  <c:v>0.0</c:v>
                </c:pt>
                <c:pt idx="6325">
                  <c:v>0.0</c:v>
                </c:pt>
                <c:pt idx="6326">
                  <c:v>0.0</c:v>
                </c:pt>
                <c:pt idx="6327">
                  <c:v>0.0</c:v>
                </c:pt>
                <c:pt idx="6328">
                  <c:v>0.0</c:v>
                </c:pt>
                <c:pt idx="6329">
                  <c:v>0.0</c:v>
                </c:pt>
                <c:pt idx="6330">
                  <c:v>0.0</c:v>
                </c:pt>
                <c:pt idx="6331">
                  <c:v>0.0</c:v>
                </c:pt>
                <c:pt idx="6332">
                  <c:v>0.0</c:v>
                </c:pt>
                <c:pt idx="6333">
                  <c:v>0.0</c:v>
                </c:pt>
                <c:pt idx="6334">
                  <c:v>0.0</c:v>
                </c:pt>
                <c:pt idx="6335">
                  <c:v>0.0</c:v>
                </c:pt>
                <c:pt idx="6336">
                  <c:v>0.0</c:v>
                </c:pt>
                <c:pt idx="6337">
                  <c:v>0.0</c:v>
                </c:pt>
                <c:pt idx="6338">
                  <c:v>0.0</c:v>
                </c:pt>
                <c:pt idx="6339">
                  <c:v>0.0</c:v>
                </c:pt>
                <c:pt idx="6340">
                  <c:v>0.0</c:v>
                </c:pt>
                <c:pt idx="6341">
                  <c:v>0.0</c:v>
                </c:pt>
                <c:pt idx="6342">
                  <c:v>0.0</c:v>
                </c:pt>
                <c:pt idx="6343">
                  <c:v>0.0</c:v>
                </c:pt>
                <c:pt idx="6344">
                  <c:v>0.0</c:v>
                </c:pt>
                <c:pt idx="6345">
                  <c:v>0.0</c:v>
                </c:pt>
                <c:pt idx="6346">
                  <c:v>0.0</c:v>
                </c:pt>
                <c:pt idx="6347">
                  <c:v>0.0</c:v>
                </c:pt>
                <c:pt idx="6348">
                  <c:v>0.0</c:v>
                </c:pt>
                <c:pt idx="6349">
                  <c:v>0.0</c:v>
                </c:pt>
                <c:pt idx="6350">
                  <c:v>0.0</c:v>
                </c:pt>
                <c:pt idx="6351">
                  <c:v>0.0</c:v>
                </c:pt>
                <c:pt idx="6352">
                  <c:v>0.0</c:v>
                </c:pt>
                <c:pt idx="6353">
                  <c:v>0.0</c:v>
                </c:pt>
                <c:pt idx="6354">
                  <c:v>0.0</c:v>
                </c:pt>
                <c:pt idx="6355">
                  <c:v>0.0</c:v>
                </c:pt>
                <c:pt idx="6356">
                  <c:v>0.0</c:v>
                </c:pt>
                <c:pt idx="6357">
                  <c:v>0.0</c:v>
                </c:pt>
                <c:pt idx="6358">
                  <c:v>0.0</c:v>
                </c:pt>
                <c:pt idx="6359">
                  <c:v>0.0</c:v>
                </c:pt>
                <c:pt idx="6360">
                  <c:v>0.0</c:v>
                </c:pt>
                <c:pt idx="6361">
                  <c:v>0.0</c:v>
                </c:pt>
                <c:pt idx="6362">
                  <c:v>0.0</c:v>
                </c:pt>
                <c:pt idx="6363">
                  <c:v>0.0</c:v>
                </c:pt>
                <c:pt idx="6364">
                  <c:v>0.0</c:v>
                </c:pt>
                <c:pt idx="6365">
                  <c:v>0.0</c:v>
                </c:pt>
                <c:pt idx="6366">
                  <c:v>0.0</c:v>
                </c:pt>
                <c:pt idx="6367">
                  <c:v>0.0</c:v>
                </c:pt>
                <c:pt idx="6368">
                  <c:v>0.0</c:v>
                </c:pt>
                <c:pt idx="6369">
                  <c:v>0.0</c:v>
                </c:pt>
                <c:pt idx="6370">
                  <c:v>0.0</c:v>
                </c:pt>
                <c:pt idx="6371">
                  <c:v>0.0</c:v>
                </c:pt>
                <c:pt idx="6372">
                  <c:v>0.0</c:v>
                </c:pt>
                <c:pt idx="6373">
                  <c:v>0.0</c:v>
                </c:pt>
                <c:pt idx="6374">
                  <c:v>0.0</c:v>
                </c:pt>
                <c:pt idx="6375">
                  <c:v>0.0</c:v>
                </c:pt>
                <c:pt idx="6376">
                  <c:v>0.0</c:v>
                </c:pt>
                <c:pt idx="6377">
                  <c:v>0.0</c:v>
                </c:pt>
                <c:pt idx="6378">
                  <c:v>0.0</c:v>
                </c:pt>
                <c:pt idx="6379">
                  <c:v>0.0</c:v>
                </c:pt>
                <c:pt idx="6380">
                  <c:v>0.0</c:v>
                </c:pt>
                <c:pt idx="6381">
                  <c:v>0.0</c:v>
                </c:pt>
                <c:pt idx="6382">
                  <c:v>0.0</c:v>
                </c:pt>
                <c:pt idx="6383">
                  <c:v>0.0</c:v>
                </c:pt>
                <c:pt idx="6384">
                  <c:v>0.0</c:v>
                </c:pt>
                <c:pt idx="6385">
                  <c:v>0.0</c:v>
                </c:pt>
                <c:pt idx="6386">
                  <c:v>0.0</c:v>
                </c:pt>
                <c:pt idx="6387">
                  <c:v>0.0</c:v>
                </c:pt>
                <c:pt idx="6388">
                  <c:v>0.0</c:v>
                </c:pt>
                <c:pt idx="6389">
                  <c:v>0.0</c:v>
                </c:pt>
                <c:pt idx="6390">
                  <c:v>0.0</c:v>
                </c:pt>
                <c:pt idx="6391">
                  <c:v>0.0</c:v>
                </c:pt>
                <c:pt idx="6392">
                  <c:v>0.0</c:v>
                </c:pt>
                <c:pt idx="6393">
                  <c:v>0.0</c:v>
                </c:pt>
                <c:pt idx="6394">
                  <c:v>0.0</c:v>
                </c:pt>
                <c:pt idx="6395">
                  <c:v>0.0</c:v>
                </c:pt>
                <c:pt idx="6396">
                  <c:v>0.0</c:v>
                </c:pt>
                <c:pt idx="6397">
                  <c:v>0.0</c:v>
                </c:pt>
                <c:pt idx="6398">
                  <c:v>0.0</c:v>
                </c:pt>
                <c:pt idx="6399">
                  <c:v>0.0</c:v>
                </c:pt>
                <c:pt idx="6400">
                  <c:v>0.0</c:v>
                </c:pt>
                <c:pt idx="6401">
                  <c:v>0.0</c:v>
                </c:pt>
                <c:pt idx="6402">
                  <c:v>0.0</c:v>
                </c:pt>
                <c:pt idx="6403">
                  <c:v>0.0</c:v>
                </c:pt>
                <c:pt idx="6404">
                  <c:v>0.0</c:v>
                </c:pt>
                <c:pt idx="6405">
                  <c:v>0.0</c:v>
                </c:pt>
                <c:pt idx="6406">
                  <c:v>0.0</c:v>
                </c:pt>
                <c:pt idx="6407">
                  <c:v>0.0</c:v>
                </c:pt>
                <c:pt idx="6408">
                  <c:v>0.0</c:v>
                </c:pt>
                <c:pt idx="6409">
                  <c:v>0.0</c:v>
                </c:pt>
                <c:pt idx="6410">
                  <c:v>0.0</c:v>
                </c:pt>
                <c:pt idx="6411">
                  <c:v>0.0</c:v>
                </c:pt>
                <c:pt idx="6412">
                  <c:v>0.0</c:v>
                </c:pt>
                <c:pt idx="6413">
                  <c:v>0.0</c:v>
                </c:pt>
                <c:pt idx="6414">
                  <c:v>0.0</c:v>
                </c:pt>
                <c:pt idx="6415">
                  <c:v>0.0</c:v>
                </c:pt>
                <c:pt idx="6416">
                  <c:v>0.0</c:v>
                </c:pt>
                <c:pt idx="6417">
                  <c:v>0.0</c:v>
                </c:pt>
                <c:pt idx="6418">
                  <c:v>0.0</c:v>
                </c:pt>
                <c:pt idx="6419">
                  <c:v>0.0</c:v>
                </c:pt>
                <c:pt idx="6420">
                  <c:v>0.0</c:v>
                </c:pt>
                <c:pt idx="6421">
                  <c:v>0.0</c:v>
                </c:pt>
                <c:pt idx="6422">
                  <c:v>0.0</c:v>
                </c:pt>
                <c:pt idx="6423">
                  <c:v>0.0</c:v>
                </c:pt>
                <c:pt idx="6424">
                  <c:v>0.0</c:v>
                </c:pt>
                <c:pt idx="6425">
                  <c:v>0.0</c:v>
                </c:pt>
                <c:pt idx="6426">
                  <c:v>0.0</c:v>
                </c:pt>
                <c:pt idx="6427">
                  <c:v>0.0</c:v>
                </c:pt>
                <c:pt idx="6428">
                  <c:v>0.0</c:v>
                </c:pt>
                <c:pt idx="6429">
                  <c:v>0.0</c:v>
                </c:pt>
                <c:pt idx="6430">
                  <c:v>0.0</c:v>
                </c:pt>
                <c:pt idx="6431">
                  <c:v>0.0</c:v>
                </c:pt>
                <c:pt idx="6432">
                  <c:v>0.0</c:v>
                </c:pt>
                <c:pt idx="6433">
                  <c:v>0.0</c:v>
                </c:pt>
                <c:pt idx="6434">
                  <c:v>0.0</c:v>
                </c:pt>
                <c:pt idx="6435">
                  <c:v>0.0</c:v>
                </c:pt>
                <c:pt idx="6436">
                  <c:v>0.0</c:v>
                </c:pt>
                <c:pt idx="6437">
                  <c:v>0.0</c:v>
                </c:pt>
                <c:pt idx="6438">
                  <c:v>0.0</c:v>
                </c:pt>
                <c:pt idx="6439">
                  <c:v>0.0</c:v>
                </c:pt>
                <c:pt idx="6440">
                  <c:v>0.0</c:v>
                </c:pt>
                <c:pt idx="6441">
                  <c:v>0.0</c:v>
                </c:pt>
                <c:pt idx="6442">
                  <c:v>0.0</c:v>
                </c:pt>
                <c:pt idx="6443">
                  <c:v>0.0</c:v>
                </c:pt>
                <c:pt idx="6444">
                  <c:v>0.0</c:v>
                </c:pt>
                <c:pt idx="6445">
                  <c:v>0.0</c:v>
                </c:pt>
                <c:pt idx="6446">
                  <c:v>-32767.0</c:v>
                </c:pt>
                <c:pt idx="6447">
                  <c:v>0.0</c:v>
                </c:pt>
                <c:pt idx="6448">
                  <c:v>0.0</c:v>
                </c:pt>
                <c:pt idx="6449">
                  <c:v>0.0</c:v>
                </c:pt>
                <c:pt idx="6450">
                  <c:v>0.0</c:v>
                </c:pt>
                <c:pt idx="6451">
                  <c:v>0.0</c:v>
                </c:pt>
                <c:pt idx="6452">
                  <c:v>0.0</c:v>
                </c:pt>
                <c:pt idx="6453">
                  <c:v>0.0</c:v>
                </c:pt>
                <c:pt idx="6454">
                  <c:v>-32767.0</c:v>
                </c:pt>
                <c:pt idx="6455">
                  <c:v>0.0</c:v>
                </c:pt>
                <c:pt idx="6456">
                  <c:v>0.0</c:v>
                </c:pt>
                <c:pt idx="6457">
                  <c:v>0.0</c:v>
                </c:pt>
                <c:pt idx="6458">
                  <c:v>0.0</c:v>
                </c:pt>
                <c:pt idx="6459">
                  <c:v>0.0</c:v>
                </c:pt>
                <c:pt idx="6460">
                  <c:v>0.0</c:v>
                </c:pt>
                <c:pt idx="6461">
                  <c:v>0.0</c:v>
                </c:pt>
                <c:pt idx="6462">
                  <c:v>0.0</c:v>
                </c:pt>
                <c:pt idx="6463">
                  <c:v>0.0</c:v>
                </c:pt>
                <c:pt idx="6464">
                  <c:v>0.0</c:v>
                </c:pt>
                <c:pt idx="6465">
                  <c:v>0.0</c:v>
                </c:pt>
                <c:pt idx="6466">
                  <c:v>0.0</c:v>
                </c:pt>
                <c:pt idx="6467">
                  <c:v>0.0</c:v>
                </c:pt>
                <c:pt idx="6468">
                  <c:v>0.0</c:v>
                </c:pt>
                <c:pt idx="6469">
                  <c:v>0.0</c:v>
                </c:pt>
                <c:pt idx="6470">
                  <c:v>0.0</c:v>
                </c:pt>
                <c:pt idx="6471">
                  <c:v>0.0</c:v>
                </c:pt>
                <c:pt idx="6472">
                  <c:v>0.0</c:v>
                </c:pt>
                <c:pt idx="6473">
                  <c:v>0.0</c:v>
                </c:pt>
                <c:pt idx="6474">
                  <c:v>0.0</c:v>
                </c:pt>
                <c:pt idx="6475">
                  <c:v>0.0</c:v>
                </c:pt>
                <c:pt idx="6476">
                  <c:v>0.0</c:v>
                </c:pt>
                <c:pt idx="6477">
                  <c:v>0.0</c:v>
                </c:pt>
                <c:pt idx="6478">
                  <c:v>0.0</c:v>
                </c:pt>
                <c:pt idx="6479">
                  <c:v>0.0</c:v>
                </c:pt>
                <c:pt idx="6480">
                  <c:v>0.0</c:v>
                </c:pt>
                <c:pt idx="6481">
                  <c:v>0.0</c:v>
                </c:pt>
                <c:pt idx="6482">
                  <c:v>0.0</c:v>
                </c:pt>
                <c:pt idx="6483">
                  <c:v>0.0</c:v>
                </c:pt>
                <c:pt idx="6484">
                  <c:v>0.0</c:v>
                </c:pt>
                <c:pt idx="6485">
                  <c:v>0.0</c:v>
                </c:pt>
                <c:pt idx="6486">
                  <c:v>-32767.0</c:v>
                </c:pt>
                <c:pt idx="6487">
                  <c:v>0.0</c:v>
                </c:pt>
                <c:pt idx="6488">
                  <c:v>0.0</c:v>
                </c:pt>
                <c:pt idx="6489">
                  <c:v>0.0</c:v>
                </c:pt>
                <c:pt idx="6490">
                  <c:v>0.0</c:v>
                </c:pt>
                <c:pt idx="6491">
                  <c:v>0.0</c:v>
                </c:pt>
                <c:pt idx="6492">
                  <c:v>0.0</c:v>
                </c:pt>
                <c:pt idx="6493">
                  <c:v>0.0</c:v>
                </c:pt>
                <c:pt idx="6494">
                  <c:v>0.0</c:v>
                </c:pt>
                <c:pt idx="6495">
                  <c:v>0.0</c:v>
                </c:pt>
                <c:pt idx="6496">
                  <c:v>0.0</c:v>
                </c:pt>
                <c:pt idx="6497">
                  <c:v>0.0</c:v>
                </c:pt>
                <c:pt idx="6498">
                  <c:v>0.0</c:v>
                </c:pt>
                <c:pt idx="6499">
                  <c:v>0.0</c:v>
                </c:pt>
                <c:pt idx="6500">
                  <c:v>0.0</c:v>
                </c:pt>
                <c:pt idx="6501">
                  <c:v>0.0</c:v>
                </c:pt>
                <c:pt idx="6502">
                  <c:v>0.0</c:v>
                </c:pt>
                <c:pt idx="6503">
                  <c:v>0.0</c:v>
                </c:pt>
                <c:pt idx="6504">
                  <c:v>0.0</c:v>
                </c:pt>
                <c:pt idx="6505">
                  <c:v>0.0</c:v>
                </c:pt>
                <c:pt idx="6506">
                  <c:v>0.0</c:v>
                </c:pt>
                <c:pt idx="6507">
                  <c:v>0.0</c:v>
                </c:pt>
                <c:pt idx="6508">
                  <c:v>0.0</c:v>
                </c:pt>
                <c:pt idx="6509">
                  <c:v>0.0</c:v>
                </c:pt>
                <c:pt idx="6510">
                  <c:v>0.0</c:v>
                </c:pt>
                <c:pt idx="6511">
                  <c:v>0.0</c:v>
                </c:pt>
                <c:pt idx="6512">
                  <c:v>0.0</c:v>
                </c:pt>
                <c:pt idx="6513">
                  <c:v>0.0</c:v>
                </c:pt>
                <c:pt idx="6514">
                  <c:v>0.0</c:v>
                </c:pt>
                <c:pt idx="6515">
                  <c:v>0.0</c:v>
                </c:pt>
                <c:pt idx="6516">
                  <c:v>0.0</c:v>
                </c:pt>
                <c:pt idx="6517">
                  <c:v>0.0</c:v>
                </c:pt>
                <c:pt idx="6518">
                  <c:v>-32767.0</c:v>
                </c:pt>
                <c:pt idx="6519">
                  <c:v>0.0</c:v>
                </c:pt>
                <c:pt idx="6520">
                  <c:v>0.0</c:v>
                </c:pt>
                <c:pt idx="6521">
                  <c:v>0.0</c:v>
                </c:pt>
                <c:pt idx="6522">
                  <c:v>0.0</c:v>
                </c:pt>
                <c:pt idx="6523">
                  <c:v>0.0</c:v>
                </c:pt>
                <c:pt idx="6524">
                  <c:v>0.0</c:v>
                </c:pt>
                <c:pt idx="6525">
                  <c:v>0.0</c:v>
                </c:pt>
                <c:pt idx="6526">
                  <c:v>0.0</c:v>
                </c:pt>
                <c:pt idx="6527">
                  <c:v>0.0</c:v>
                </c:pt>
                <c:pt idx="6528">
                  <c:v>0.0</c:v>
                </c:pt>
                <c:pt idx="6529">
                  <c:v>0.0</c:v>
                </c:pt>
                <c:pt idx="6530">
                  <c:v>0.0</c:v>
                </c:pt>
                <c:pt idx="6531">
                  <c:v>0.0</c:v>
                </c:pt>
                <c:pt idx="6532">
                  <c:v>0.0</c:v>
                </c:pt>
                <c:pt idx="6533">
                  <c:v>0.0</c:v>
                </c:pt>
                <c:pt idx="6534">
                  <c:v>0.0</c:v>
                </c:pt>
                <c:pt idx="6535">
                  <c:v>0.0</c:v>
                </c:pt>
                <c:pt idx="6536">
                  <c:v>0.0</c:v>
                </c:pt>
                <c:pt idx="6537">
                  <c:v>0.0</c:v>
                </c:pt>
                <c:pt idx="6538">
                  <c:v>0.0</c:v>
                </c:pt>
                <c:pt idx="6539">
                  <c:v>0.0</c:v>
                </c:pt>
                <c:pt idx="6540">
                  <c:v>0.0</c:v>
                </c:pt>
                <c:pt idx="6541">
                  <c:v>0.0</c:v>
                </c:pt>
                <c:pt idx="6542">
                  <c:v>0.0</c:v>
                </c:pt>
                <c:pt idx="6543">
                  <c:v>-32767.0</c:v>
                </c:pt>
                <c:pt idx="6544">
                  <c:v>0.0</c:v>
                </c:pt>
                <c:pt idx="6545">
                  <c:v>0.0</c:v>
                </c:pt>
                <c:pt idx="6546">
                  <c:v>0.0</c:v>
                </c:pt>
                <c:pt idx="6547">
                  <c:v>0.0</c:v>
                </c:pt>
                <c:pt idx="6548">
                  <c:v>0.0</c:v>
                </c:pt>
                <c:pt idx="6549">
                  <c:v>0.0</c:v>
                </c:pt>
                <c:pt idx="6550">
                  <c:v>0.0</c:v>
                </c:pt>
                <c:pt idx="6551">
                  <c:v>0.0</c:v>
                </c:pt>
                <c:pt idx="6552">
                  <c:v>0.0</c:v>
                </c:pt>
                <c:pt idx="6553">
                  <c:v>0.0</c:v>
                </c:pt>
                <c:pt idx="6554">
                  <c:v>0.0</c:v>
                </c:pt>
                <c:pt idx="6555">
                  <c:v>0.0</c:v>
                </c:pt>
                <c:pt idx="6556">
                  <c:v>0.0</c:v>
                </c:pt>
                <c:pt idx="6557">
                  <c:v>0.0</c:v>
                </c:pt>
                <c:pt idx="6558">
                  <c:v>0.0</c:v>
                </c:pt>
                <c:pt idx="6559">
                  <c:v>0.0</c:v>
                </c:pt>
                <c:pt idx="6560">
                  <c:v>0.0</c:v>
                </c:pt>
                <c:pt idx="6561">
                  <c:v>0.0</c:v>
                </c:pt>
                <c:pt idx="6562">
                  <c:v>0.0</c:v>
                </c:pt>
                <c:pt idx="6563">
                  <c:v>0.0</c:v>
                </c:pt>
                <c:pt idx="6564">
                  <c:v>0.0</c:v>
                </c:pt>
                <c:pt idx="6565">
                  <c:v>0.0</c:v>
                </c:pt>
                <c:pt idx="6566">
                  <c:v>0.0</c:v>
                </c:pt>
                <c:pt idx="6567">
                  <c:v>0.0</c:v>
                </c:pt>
                <c:pt idx="6568">
                  <c:v>0.0</c:v>
                </c:pt>
                <c:pt idx="6569">
                  <c:v>0.0</c:v>
                </c:pt>
                <c:pt idx="6570">
                  <c:v>0.0</c:v>
                </c:pt>
                <c:pt idx="6571">
                  <c:v>0.0</c:v>
                </c:pt>
                <c:pt idx="6572">
                  <c:v>0.0</c:v>
                </c:pt>
                <c:pt idx="6573">
                  <c:v>0.0</c:v>
                </c:pt>
                <c:pt idx="6574">
                  <c:v>0.0</c:v>
                </c:pt>
                <c:pt idx="6575">
                  <c:v>0.0</c:v>
                </c:pt>
                <c:pt idx="6576">
                  <c:v>0.0</c:v>
                </c:pt>
                <c:pt idx="6577">
                  <c:v>0.0</c:v>
                </c:pt>
                <c:pt idx="6578">
                  <c:v>0.0</c:v>
                </c:pt>
                <c:pt idx="6579">
                  <c:v>0.0</c:v>
                </c:pt>
                <c:pt idx="6580">
                  <c:v>0.0</c:v>
                </c:pt>
                <c:pt idx="6581">
                  <c:v>0.0</c:v>
                </c:pt>
                <c:pt idx="6582">
                  <c:v>0.0</c:v>
                </c:pt>
                <c:pt idx="6583">
                  <c:v>0.0</c:v>
                </c:pt>
                <c:pt idx="6584">
                  <c:v>0.0</c:v>
                </c:pt>
                <c:pt idx="6585">
                  <c:v>0.0</c:v>
                </c:pt>
                <c:pt idx="6586">
                  <c:v>0.0</c:v>
                </c:pt>
                <c:pt idx="6587">
                  <c:v>0.0</c:v>
                </c:pt>
                <c:pt idx="6588">
                  <c:v>0.0</c:v>
                </c:pt>
                <c:pt idx="6589">
                  <c:v>0.0</c:v>
                </c:pt>
                <c:pt idx="6590">
                  <c:v>0.0</c:v>
                </c:pt>
                <c:pt idx="6591">
                  <c:v>0.0</c:v>
                </c:pt>
                <c:pt idx="6592">
                  <c:v>0.0</c:v>
                </c:pt>
                <c:pt idx="6593">
                  <c:v>0.0</c:v>
                </c:pt>
                <c:pt idx="6594">
                  <c:v>0.0</c:v>
                </c:pt>
                <c:pt idx="6595">
                  <c:v>0.0</c:v>
                </c:pt>
                <c:pt idx="6596">
                  <c:v>0.0</c:v>
                </c:pt>
                <c:pt idx="6597">
                  <c:v>0.0</c:v>
                </c:pt>
                <c:pt idx="6598">
                  <c:v>0.0</c:v>
                </c:pt>
                <c:pt idx="6599">
                  <c:v>0.0</c:v>
                </c:pt>
                <c:pt idx="6600">
                  <c:v>0.0</c:v>
                </c:pt>
                <c:pt idx="6601">
                  <c:v>0.0</c:v>
                </c:pt>
                <c:pt idx="6602">
                  <c:v>0.0</c:v>
                </c:pt>
                <c:pt idx="6603">
                  <c:v>0.0</c:v>
                </c:pt>
                <c:pt idx="6604">
                  <c:v>0.0</c:v>
                </c:pt>
                <c:pt idx="6605">
                  <c:v>0.0</c:v>
                </c:pt>
                <c:pt idx="6606">
                  <c:v>0.0</c:v>
                </c:pt>
                <c:pt idx="6607">
                  <c:v>0.0</c:v>
                </c:pt>
                <c:pt idx="6608">
                  <c:v>0.0</c:v>
                </c:pt>
                <c:pt idx="6609">
                  <c:v>0.0</c:v>
                </c:pt>
                <c:pt idx="6610">
                  <c:v>0.0</c:v>
                </c:pt>
                <c:pt idx="6611">
                  <c:v>0.0</c:v>
                </c:pt>
                <c:pt idx="6612">
                  <c:v>0.0</c:v>
                </c:pt>
                <c:pt idx="6613">
                  <c:v>0.0</c:v>
                </c:pt>
                <c:pt idx="6614">
                  <c:v>0.0</c:v>
                </c:pt>
                <c:pt idx="6615">
                  <c:v>0.0</c:v>
                </c:pt>
                <c:pt idx="6616">
                  <c:v>-32767.0</c:v>
                </c:pt>
                <c:pt idx="6617">
                  <c:v>0.0</c:v>
                </c:pt>
                <c:pt idx="6618">
                  <c:v>0.0</c:v>
                </c:pt>
                <c:pt idx="6619">
                  <c:v>0.0</c:v>
                </c:pt>
                <c:pt idx="6620">
                  <c:v>0.0</c:v>
                </c:pt>
                <c:pt idx="6621">
                  <c:v>0.0</c:v>
                </c:pt>
                <c:pt idx="6622">
                  <c:v>0.0</c:v>
                </c:pt>
                <c:pt idx="6623">
                  <c:v>0.0</c:v>
                </c:pt>
                <c:pt idx="6624">
                  <c:v>0.0</c:v>
                </c:pt>
                <c:pt idx="6625">
                  <c:v>0.0</c:v>
                </c:pt>
                <c:pt idx="6626">
                  <c:v>0.0</c:v>
                </c:pt>
                <c:pt idx="6627">
                  <c:v>0.0</c:v>
                </c:pt>
                <c:pt idx="6628">
                  <c:v>0.0</c:v>
                </c:pt>
                <c:pt idx="6629">
                  <c:v>0.0</c:v>
                </c:pt>
                <c:pt idx="6630">
                  <c:v>0.0</c:v>
                </c:pt>
                <c:pt idx="6631">
                  <c:v>0.0</c:v>
                </c:pt>
                <c:pt idx="6632">
                  <c:v>0.0</c:v>
                </c:pt>
                <c:pt idx="6633">
                  <c:v>0.0</c:v>
                </c:pt>
                <c:pt idx="6634">
                  <c:v>0.0</c:v>
                </c:pt>
                <c:pt idx="6635">
                  <c:v>0.0</c:v>
                </c:pt>
                <c:pt idx="6636">
                  <c:v>0.0</c:v>
                </c:pt>
                <c:pt idx="6637">
                  <c:v>0.0</c:v>
                </c:pt>
                <c:pt idx="6638">
                  <c:v>0.0</c:v>
                </c:pt>
                <c:pt idx="6639">
                  <c:v>0.0</c:v>
                </c:pt>
                <c:pt idx="6640">
                  <c:v>0.0</c:v>
                </c:pt>
                <c:pt idx="6641">
                  <c:v>0.0</c:v>
                </c:pt>
                <c:pt idx="6642">
                  <c:v>0.0</c:v>
                </c:pt>
                <c:pt idx="6643">
                  <c:v>0.0</c:v>
                </c:pt>
                <c:pt idx="6644">
                  <c:v>0.0</c:v>
                </c:pt>
                <c:pt idx="6645">
                  <c:v>0.0</c:v>
                </c:pt>
                <c:pt idx="6646">
                  <c:v>0.0</c:v>
                </c:pt>
                <c:pt idx="6647">
                  <c:v>0.0</c:v>
                </c:pt>
                <c:pt idx="6648">
                  <c:v>0.0</c:v>
                </c:pt>
                <c:pt idx="6649">
                  <c:v>0.0</c:v>
                </c:pt>
                <c:pt idx="6650">
                  <c:v>0.0</c:v>
                </c:pt>
                <c:pt idx="6651">
                  <c:v>0.0</c:v>
                </c:pt>
                <c:pt idx="6652">
                  <c:v>0.0</c:v>
                </c:pt>
                <c:pt idx="6653">
                  <c:v>0.0</c:v>
                </c:pt>
                <c:pt idx="6654">
                  <c:v>0.0</c:v>
                </c:pt>
                <c:pt idx="6655">
                  <c:v>0.0</c:v>
                </c:pt>
                <c:pt idx="6656">
                  <c:v>0.0</c:v>
                </c:pt>
                <c:pt idx="6657">
                  <c:v>0.0</c:v>
                </c:pt>
                <c:pt idx="6658">
                  <c:v>0.0</c:v>
                </c:pt>
                <c:pt idx="6659">
                  <c:v>0.0</c:v>
                </c:pt>
                <c:pt idx="6660">
                  <c:v>0.0</c:v>
                </c:pt>
                <c:pt idx="6661">
                  <c:v>0.0</c:v>
                </c:pt>
                <c:pt idx="6662">
                  <c:v>0.0</c:v>
                </c:pt>
                <c:pt idx="6663">
                  <c:v>0.0</c:v>
                </c:pt>
                <c:pt idx="6664">
                  <c:v>0.0</c:v>
                </c:pt>
                <c:pt idx="6665">
                  <c:v>0.0</c:v>
                </c:pt>
                <c:pt idx="6666">
                  <c:v>0.0</c:v>
                </c:pt>
                <c:pt idx="6667">
                  <c:v>0.0</c:v>
                </c:pt>
                <c:pt idx="6668">
                  <c:v>-32767.0</c:v>
                </c:pt>
                <c:pt idx="6669">
                  <c:v>0.0</c:v>
                </c:pt>
                <c:pt idx="6670">
                  <c:v>0.0</c:v>
                </c:pt>
                <c:pt idx="6671">
                  <c:v>0.0</c:v>
                </c:pt>
                <c:pt idx="6672">
                  <c:v>0.0</c:v>
                </c:pt>
                <c:pt idx="6673">
                  <c:v>0.0</c:v>
                </c:pt>
                <c:pt idx="6674">
                  <c:v>0.0</c:v>
                </c:pt>
                <c:pt idx="6675">
                  <c:v>0.0</c:v>
                </c:pt>
                <c:pt idx="6676">
                  <c:v>0.0</c:v>
                </c:pt>
                <c:pt idx="6677">
                  <c:v>0.0</c:v>
                </c:pt>
                <c:pt idx="6678">
                  <c:v>0.0</c:v>
                </c:pt>
                <c:pt idx="6679">
                  <c:v>0.0</c:v>
                </c:pt>
                <c:pt idx="6680">
                  <c:v>0.0</c:v>
                </c:pt>
                <c:pt idx="6681">
                  <c:v>0.0</c:v>
                </c:pt>
                <c:pt idx="6682">
                  <c:v>0.0</c:v>
                </c:pt>
                <c:pt idx="6683">
                  <c:v>0.0</c:v>
                </c:pt>
                <c:pt idx="6684">
                  <c:v>0.0</c:v>
                </c:pt>
                <c:pt idx="6685">
                  <c:v>0.0</c:v>
                </c:pt>
                <c:pt idx="6686">
                  <c:v>0.0</c:v>
                </c:pt>
                <c:pt idx="6687">
                  <c:v>0.0</c:v>
                </c:pt>
                <c:pt idx="6688">
                  <c:v>0.0</c:v>
                </c:pt>
                <c:pt idx="6689">
                  <c:v>0.0</c:v>
                </c:pt>
                <c:pt idx="6690">
                  <c:v>0.0</c:v>
                </c:pt>
                <c:pt idx="6691">
                  <c:v>0.0</c:v>
                </c:pt>
                <c:pt idx="6692">
                  <c:v>-32767.0</c:v>
                </c:pt>
                <c:pt idx="6693">
                  <c:v>0.0</c:v>
                </c:pt>
                <c:pt idx="6694">
                  <c:v>0.0</c:v>
                </c:pt>
                <c:pt idx="6695">
                  <c:v>0.0</c:v>
                </c:pt>
                <c:pt idx="6696">
                  <c:v>0.0</c:v>
                </c:pt>
                <c:pt idx="6697">
                  <c:v>0.0</c:v>
                </c:pt>
                <c:pt idx="6698">
                  <c:v>0.0</c:v>
                </c:pt>
                <c:pt idx="6699">
                  <c:v>0.0</c:v>
                </c:pt>
                <c:pt idx="6700">
                  <c:v>0.0</c:v>
                </c:pt>
                <c:pt idx="6701">
                  <c:v>0.0</c:v>
                </c:pt>
                <c:pt idx="6702">
                  <c:v>0.0</c:v>
                </c:pt>
                <c:pt idx="6703">
                  <c:v>0.0</c:v>
                </c:pt>
                <c:pt idx="6704">
                  <c:v>0.0</c:v>
                </c:pt>
                <c:pt idx="6705">
                  <c:v>0.0</c:v>
                </c:pt>
                <c:pt idx="6706">
                  <c:v>0.0</c:v>
                </c:pt>
                <c:pt idx="6707">
                  <c:v>0.0</c:v>
                </c:pt>
                <c:pt idx="6708">
                  <c:v>0.0</c:v>
                </c:pt>
                <c:pt idx="6709">
                  <c:v>0.0</c:v>
                </c:pt>
                <c:pt idx="6710">
                  <c:v>0.0</c:v>
                </c:pt>
                <c:pt idx="6711">
                  <c:v>0.0</c:v>
                </c:pt>
                <c:pt idx="6712">
                  <c:v>0.0</c:v>
                </c:pt>
                <c:pt idx="6713">
                  <c:v>0.0</c:v>
                </c:pt>
                <c:pt idx="6714">
                  <c:v>0.0</c:v>
                </c:pt>
                <c:pt idx="6715">
                  <c:v>0.0</c:v>
                </c:pt>
                <c:pt idx="6716">
                  <c:v>-32767.0</c:v>
                </c:pt>
                <c:pt idx="6717">
                  <c:v>0.0</c:v>
                </c:pt>
                <c:pt idx="6718">
                  <c:v>0.0</c:v>
                </c:pt>
                <c:pt idx="6719">
                  <c:v>0.0</c:v>
                </c:pt>
                <c:pt idx="6720">
                  <c:v>0.0</c:v>
                </c:pt>
                <c:pt idx="6721">
                  <c:v>0.0</c:v>
                </c:pt>
                <c:pt idx="6722">
                  <c:v>0.0</c:v>
                </c:pt>
                <c:pt idx="6723">
                  <c:v>0.0</c:v>
                </c:pt>
                <c:pt idx="6724">
                  <c:v>0.0</c:v>
                </c:pt>
                <c:pt idx="6725">
                  <c:v>0.0</c:v>
                </c:pt>
                <c:pt idx="6726">
                  <c:v>0.0</c:v>
                </c:pt>
                <c:pt idx="6727">
                  <c:v>0.0</c:v>
                </c:pt>
                <c:pt idx="6728">
                  <c:v>0.0</c:v>
                </c:pt>
                <c:pt idx="6729">
                  <c:v>0.0</c:v>
                </c:pt>
                <c:pt idx="6730">
                  <c:v>0.0</c:v>
                </c:pt>
                <c:pt idx="6731">
                  <c:v>0.0</c:v>
                </c:pt>
                <c:pt idx="6732">
                  <c:v>0.0</c:v>
                </c:pt>
                <c:pt idx="6733">
                  <c:v>0.0</c:v>
                </c:pt>
                <c:pt idx="6734">
                  <c:v>0.0</c:v>
                </c:pt>
                <c:pt idx="6735">
                  <c:v>0.0</c:v>
                </c:pt>
                <c:pt idx="6736">
                  <c:v>0.0</c:v>
                </c:pt>
                <c:pt idx="6737">
                  <c:v>0.0</c:v>
                </c:pt>
                <c:pt idx="6738">
                  <c:v>0.0</c:v>
                </c:pt>
                <c:pt idx="6739">
                  <c:v>0.0</c:v>
                </c:pt>
                <c:pt idx="6740">
                  <c:v>0.0</c:v>
                </c:pt>
                <c:pt idx="6741">
                  <c:v>0.0</c:v>
                </c:pt>
                <c:pt idx="6742">
                  <c:v>0.0</c:v>
                </c:pt>
                <c:pt idx="6743">
                  <c:v>0.0</c:v>
                </c:pt>
                <c:pt idx="6744">
                  <c:v>0.0</c:v>
                </c:pt>
                <c:pt idx="6745">
                  <c:v>0.0</c:v>
                </c:pt>
                <c:pt idx="6746">
                  <c:v>0.0</c:v>
                </c:pt>
                <c:pt idx="6747">
                  <c:v>0.0</c:v>
                </c:pt>
                <c:pt idx="6748">
                  <c:v>0.0</c:v>
                </c:pt>
                <c:pt idx="6749">
                  <c:v>0.0</c:v>
                </c:pt>
                <c:pt idx="6750">
                  <c:v>0.0</c:v>
                </c:pt>
                <c:pt idx="6751">
                  <c:v>0.0</c:v>
                </c:pt>
                <c:pt idx="6752">
                  <c:v>0.0</c:v>
                </c:pt>
                <c:pt idx="6753">
                  <c:v>0.0</c:v>
                </c:pt>
                <c:pt idx="6754">
                  <c:v>0.0</c:v>
                </c:pt>
                <c:pt idx="6755">
                  <c:v>0.0</c:v>
                </c:pt>
                <c:pt idx="6756">
                  <c:v>0.0</c:v>
                </c:pt>
                <c:pt idx="6757">
                  <c:v>0.0</c:v>
                </c:pt>
                <c:pt idx="6758">
                  <c:v>0.0</c:v>
                </c:pt>
                <c:pt idx="6759">
                  <c:v>0.0</c:v>
                </c:pt>
                <c:pt idx="6760">
                  <c:v>0.0</c:v>
                </c:pt>
                <c:pt idx="6761">
                  <c:v>0.0</c:v>
                </c:pt>
                <c:pt idx="6762">
                  <c:v>0.0</c:v>
                </c:pt>
                <c:pt idx="6763">
                  <c:v>0.0</c:v>
                </c:pt>
                <c:pt idx="6764">
                  <c:v>0.0</c:v>
                </c:pt>
                <c:pt idx="6765">
                  <c:v>-32767.0</c:v>
                </c:pt>
                <c:pt idx="6766">
                  <c:v>0.0</c:v>
                </c:pt>
                <c:pt idx="6767">
                  <c:v>0.0</c:v>
                </c:pt>
                <c:pt idx="6768">
                  <c:v>0.0</c:v>
                </c:pt>
                <c:pt idx="6769">
                  <c:v>0.0</c:v>
                </c:pt>
                <c:pt idx="6770">
                  <c:v>0.0</c:v>
                </c:pt>
                <c:pt idx="6771">
                  <c:v>0.0</c:v>
                </c:pt>
                <c:pt idx="6772">
                  <c:v>0.0</c:v>
                </c:pt>
                <c:pt idx="6773">
                  <c:v>0.0</c:v>
                </c:pt>
                <c:pt idx="6774">
                  <c:v>0.0</c:v>
                </c:pt>
                <c:pt idx="6775">
                  <c:v>0.0</c:v>
                </c:pt>
                <c:pt idx="6776">
                  <c:v>0.0</c:v>
                </c:pt>
                <c:pt idx="6777">
                  <c:v>0.0</c:v>
                </c:pt>
                <c:pt idx="6778">
                  <c:v>0.0</c:v>
                </c:pt>
                <c:pt idx="6779">
                  <c:v>0.0</c:v>
                </c:pt>
                <c:pt idx="6780">
                  <c:v>0.0</c:v>
                </c:pt>
                <c:pt idx="6781">
                  <c:v>0.0</c:v>
                </c:pt>
                <c:pt idx="6782">
                  <c:v>0.0</c:v>
                </c:pt>
                <c:pt idx="6783">
                  <c:v>0.0</c:v>
                </c:pt>
                <c:pt idx="6784">
                  <c:v>0.0</c:v>
                </c:pt>
                <c:pt idx="6785">
                  <c:v>0.0</c:v>
                </c:pt>
                <c:pt idx="6786">
                  <c:v>0.0</c:v>
                </c:pt>
                <c:pt idx="6787">
                  <c:v>0.0</c:v>
                </c:pt>
                <c:pt idx="6788">
                  <c:v>0.0</c:v>
                </c:pt>
                <c:pt idx="6789">
                  <c:v>0.0</c:v>
                </c:pt>
                <c:pt idx="6790">
                  <c:v>0.0</c:v>
                </c:pt>
                <c:pt idx="6791">
                  <c:v>0.0</c:v>
                </c:pt>
                <c:pt idx="6792">
                  <c:v>0.0</c:v>
                </c:pt>
                <c:pt idx="6793">
                  <c:v>0.0</c:v>
                </c:pt>
                <c:pt idx="6794">
                  <c:v>0.0</c:v>
                </c:pt>
                <c:pt idx="6795">
                  <c:v>0.0</c:v>
                </c:pt>
                <c:pt idx="6796">
                  <c:v>0.0</c:v>
                </c:pt>
                <c:pt idx="6797">
                  <c:v>0.0</c:v>
                </c:pt>
                <c:pt idx="6798">
                  <c:v>0.0</c:v>
                </c:pt>
                <c:pt idx="6799">
                  <c:v>0.0</c:v>
                </c:pt>
                <c:pt idx="6800">
                  <c:v>0.0</c:v>
                </c:pt>
                <c:pt idx="6801">
                  <c:v>0.0</c:v>
                </c:pt>
                <c:pt idx="6802">
                  <c:v>0.0</c:v>
                </c:pt>
                <c:pt idx="6803">
                  <c:v>0.0</c:v>
                </c:pt>
                <c:pt idx="6804">
                  <c:v>0.0</c:v>
                </c:pt>
                <c:pt idx="6805">
                  <c:v>0.0</c:v>
                </c:pt>
                <c:pt idx="6806">
                  <c:v>0.0</c:v>
                </c:pt>
                <c:pt idx="6807">
                  <c:v>0.0</c:v>
                </c:pt>
                <c:pt idx="6808">
                  <c:v>0.0</c:v>
                </c:pt>
                <c:pt idx="6809">
                  <c:v>0.0</c:v>
                </c:pt>
                <c:pt idx="6810">
                  <c:v>0.0</c:v>
                </c:pt>
                <c:pt idx="6811">
                  <c:v>0.0</c:v>
                </c:pt>
                <c:pt idx="6812">
                  <c:v>0.0</c:v>
                </c:pt>
                <c:pt idx="6813">
                  <c:v>0.0</c:v>
                </c:pt>
                <c:pt idx="6814">
                  <c:v>0.0</c:v>
                </c:pt>
                <c:pt idx="6815">
                  <c:v>0.0</c:v>
                </c:pt>
                <c:pt idx="6816">
                  <c:v>0.0</c:v>
                </c:pt>
                <c:pt idx="6817">
                  <c:v>0.0</c:v>
                </c:pt>
                <c:pt idx="6818">
                  <c:v>0.0</c:v>
                </c:pt>
                <c:pt idx="6819">
                  <c:v>0.0</c:v>
                </c:pt>
                <c:pt idx="6820">
                  <c:v>0.0</c:v>
                </c:pt>
                <c:pt idx="6821">
                  <c:v>0.0</c:v>
                </c:pt>
                <c:pt idx="6822">
                  <c:v>0.0</c:v>
                </c:pt>
                <c:pt idx="6823">
                  <c:v>0.0</c:v>
                </c:pt>
                <c:pt idx="6824">
                  <c:v>0.0</c:v>
                </c:pt>
                <c:pt idx="6825">
                  <c:v>0.0</c:v>
                </c:pt>
                <c:pt idx="6826">
                  <c:v>0.0</c:v>
                </c:pt>
                <c:pt idx="6827">
                  <c:v>0.0</c:v>
                </c:pt>
                <c:pt idx="6828">
                  <c:v>0.0</c:v>
                </c:pt>
                <c:pt idx="6829">
                  <c:v>0.0</c:v>
                </c:pt>
                <c:pt idx="6830">
                  <c:v>0.0</c:v>
                </c:pt>
                <c:pt idx="6831">
                  <c:v>0.0</c:v>
                </c:pt>
                <c:pt idx="6832">
                  <c:v>0.0</c:v>
                </c:pt>
                <c:pt idx="6833">
                  <c:v>0.0</c:v>
                </c:pt>
                <c:pt idx="6834">
                  <c:v>0.0</c:v>
                </c:pt>
                <c:pt idx="6835">
                  <c:v>0.0</c:v>
                </c:pt>
                <c:pt idx="6836">
                  <c:v>0.0</c:v>
                </c:pt>
                <c:pt idx="6837">
                  <c:v>0.0</c:v>
                </c:pt>
                <c:pt idx="6838">
                  <c:v>-32767.0</c:v>
                </c:pt>
                <c:pt idx="6839">
                  <c:v>0.0</c:v>
                </c:pt>
                <c:pt idx="6840">
                  <c:v>0.0</c:v>
                </c:pt>
                <c:pt idx="6841">
                  <c:v>0.0</c:v>
                </c:pt>
                <c:pt idx="6842">
                  <c:v>0.0</c:v>
                </c:pt>
                <c:pt idx="6843">
                  <c:v>0.0</c:v>
                </c:pt>
                <c:pt idx="6844">
                  <c:v>0.0</c:v>
                </c:pt>
                <c:pt idx="6845">
                  <c:v>0.0</c:v>
                </c:pt>
                <c:pt idx="6846">
                  <c:v>0.0</c:v>
                </c:pt>
                <c:pt idx="6847">
                  <c:v>0.0</c:v>
                </c:pt>
                <c:pt idx="6848">
                  <c:v>0.0</c:v>
                </c:pt>
                <c:pt idx="6849">
                  <c:v>0.0</c:v>
                </c:pt>
                <c:pt idx="6850">
                  <c:v>0.0</c:v>
                </c:pt>
                <c:pt idx="6851">
                  <c:v>0.0</c:v>
                </c:pt>
                <c:pt idx="6852">
                  <c:v>0.0</c:v>
                </c:pt>
                <c:pt idx="6853">
                  <c:v>0.0</c:v>
                </c:pt>
                <c:pt idx="6854">
                  <c:v>0.0</c:v>
                </c:pt>
                <c:pt idx="6855">
                  <c:v>0.0</c:v>
                </c:pt>
                <c:pt idx="6856">
                  <c:v>0.0</c:v>
                </c:pt>
                <c:pt idx="6857">
                  <c:v>0.0</c:v>
                </c:pt>
                <c:pt idx="6858">
                  <c:v>0.0</c:v>
                </c:pt>
                <c:pt idx="6859">
                  <c:v>0.0</c:v>
                </c:pt>
                <c:pt idx="6860">
                  <c:v>0.0</c:v>
                </c:pt>
                <c:pt idx="6861">
                  <c:v>0.0</c:v>
                </c:pt>
                <c:pt idx="6862">
                  <c:v>0.0</c:v>
                </c:pt>
                <c:pt idx="6863">
                  <c:v>0.0</c:v>
                </c:pt>
                <c:pt idx="6864">
                  <c:v>0.0</c:v>
                </c:pt>
                <c:pt idx="6865">
                  <c:v>0.0</c:v>
                </c:pt>
                <c:pt idx="6866">
                  <c:v>0.0</c:v>
                </c:pt>
                <c:pt idx="6867">
                  <c:v>0.0</c:v>
                </c:pt>
                <c:pt idx="6868">
                  <c:v>0.0</c:v>
                </c:pt>
                <c:pt idx="6869">
                  <c:v>0.0</c:v>
                </c:pt>
                <c:pt idx="6870">
                  <c:v>0.0</c:v>
                </c:pt>
                <c:pt idx="6871">
                  <c:v>0.0</c:v>
                </c:pt>
                <c:pt idx="6872">
                  <c:v>0.0</c:v>
                </c:pt>
                <c:pt idx="6873">
                  <c:v>0.0</c:v>
                </c:pt>
                <c:pt idx="6874">
                  <c:v>0.0</c:v>
                </c:pt>
                <c:pt idx="6875">
                  <c:v>0.0</c:v>
                </c:pt>
                <c:pt idx="6876">
                  <c:v>0.0</c:v>
                </c:pt>
                <c:pt idx="6877">
                  <c:v>0.0</c:v>
                </c:pt>
                <c:pt idx="6878">
                  <c:v>-32767.0</c:v>
                </c:pt>
                <c:pt idx="6879">
                  <c:v>0.0</c:v>
                </c:pt>
                <c:pt idx="6880">
                  <c:v>0.0</c:v>
                </c:pt>
                <c:pt idx="6881">
                  <c:v>0.0</c:v>
                </c:pt>
                <c:pt idx="6882">
                  <c:v>0.0</c:v>
                </c:pt>
                <c:pt idx="6883">
                  <c:v>0.0</c:v>
                </c:pt>
                <c:pt idx="6884">
                  <c:v>0.0</c:v>
                </c:pt>
                <c:pt idx="6885">
                  <c:v>0.0</c:v>
                </c:pt>
                <c:pt idx="6886">
                  <c:v>-32767.0</c:v>
                </c:pt>
                <c:pt idx="6887">
                  <c:v>0.0</c:v>
                </c:pt>
                <c:pt idx="6888">
                  <c:v>0.0</c:v>
                </c:pt>
                <c:pt idx="6889">
                  <c:v>0.0</c:v>
                </c:pt>
                <c:pt idx="6890">
                  <c:v>0.0</c:v>
                </c:pt>
                <c:pt idx="6891">
                  <c:v>0.0</c:v>
                </c:pt>
                <c:pt idx="6892">
                  <c:v>0.0</c:v>
                </c:pt>
                <c:pt idx="6893">
                  <c:v>0.0</c:v>
                </c:pt>
                <c:pt idx="6894">
                  <c:v>0.0</c:v>
                </c:pt>
                <c:pt idx="6895">
                  <c:v>0.0</c:v>
                </c:pt>
                <c:pt idx="6896">
                  <c:v>0.0</c:v>
                </c:pt>
                <c:pt idx="6897">
                  <c:v>0.0</c:v>
                </c:pt>
                <c:pt idx="6898">
                  <c:v>0.0</c:v>
                </c:pt>
                <c:pt idx="6899">
                  <c:v>0.0</c:v>
                </c:pt>
                <c:pt idx="6900">
                  <c:v>0.0</c:v>
                </c:pt>
                <c:pt idx="6901">
                  <c:v>0.0</c:v>
                </c:pt>
                <c:pt idx="6902">
                  <c:v>-32767.0</c:v>
                </c:pt>
                <c:pt idx="6903">
                  <c:v>0.0</c:v>
                </c:pt>
                <c:pt idx="6904">
                  <c:v>0.0</c:v>
                </c:pt>
                <c:pt idx="6905">
                  <c:v>0.0</c:v>
                </c:pt>
                <c:pt idx="6906">
                  <c:v>0.0</c:v>
                </c:pt>
                <c:pt idx="6907">
                  <c:v>0.0</c:v>
                </c:pt>
                <c:pt idx="6908">
                  <c:v>0.0</c:v>
                </c:pt>
                <c:pt idx="6909">
                  <c:v>0.0</c:v>
                </c:pt>
                <c:pt idx="6910">
                  <c:v>-32767.0</c:v>
                </c:pt>
                <c:pt idx="6911">
                  <c:v>0.0</c:v>
                </c:pt>
                <c:pt idx="6912">
                  <c:v>0.0</c:v>
                </c:pt>
                <c:pt idx="6913">
                  <c:v>0.0</c:v>
                </c:pt>
                <c:pt idx="6914">
                  <c:v>0.0</c:v>
                </c:pt>
                <c:pt idx="6915">
                  <c:v>0.0</c:v>
                </c:pt>
                <c:pt idx="6916">
                  <c:v>0.0</c:v>
                </c:pt>
                <c:pt idx="6917">
                  <c:v>0.0</c:v>
                </c:pt>
                <c:pt idx="6918">
                  <c:v>0.0</c:v>
                </c:pt>
                <c:pt idx="6919">
                  <c:v>-32767.0</c:v>
                </c:pt>
                <c:pt idx="6920">
                  <c:v>0.0</c:v>
                </c:pt>
                <c:pt idx="6921">
                  <c:v>0.0</c:v>
                </c:pt>
                <c:pt idx="6922">
                  <c:v>0.0</c:v>
                </c:pt>
                <c:pt idx="6923">
                  <c:v>0.0</c:v>
                </c:pt>
                <c:pt idx="6924">
                  <c:v>0.0</c:v>
                </c:pt>
                <c:pt idx="6925">
                  <c:v>0.0</c:v>
                </c:pt>
                <c:pt idx="6926">
                  <c:v>0.0</c:v>
                </c:pt>
                <c:pt idx="6927">
                  <c:v>0.0</c:v>
                </c:pt>
                <c:pt idx="6928">
                  <c:v>0.0</c:v>
                </c:pt>
                <c:pt idx="6929">
                  <c:v>0.0</c:v>
                </c:pt>
                <c:pt idx="6930">
                  <c:v>0.0</c:v>
                </c:pt>
                <c:pt idx="6931">
                  <c:v>0.0</c:v>
                </c:pt>
                <c:pt idx="6932">
                  <c:v>0.0</c:v>
                </c:pt>
                <c:pt idx="6933">
                  <c:v>0.0</c:v>
                </c:pt>
                <c:pt idx="6934">
                  <c:v>0.0</c:v>
                </c:pt>
                <c:pt idx="6935">
                  <c:v>0.0</c:v>
                </c:pt>
                <c:pt idx="6936">
                  <c:v>0.0</c:v>
                </c:pt>
                <c:pt idx="6937">
                  <c:v>0.0</c:v>
                </c:pt>
                <c:pt idx="6938">
                  <c:v>0.0</c:v>
                </c:pt>
                <c:pt idx="6939">
                  <c:v>0.0</c:v>
                </c:pt>
                <c:pt idx="6940">
                  <c:v>0.0</c:v>
                </c:pt>
                <c:pt idx="6941">
                  <c:v>0.0</c:v>
                </c:pt>
                <c:pt idx="6942">
                  <c:v>0.0</c:v>
                </c:pt>
                <c:pt idx="6943">
                  <c:v>0.0</c:v>
                </c:pt>
                <c:pt idx="6944">
                  <c:v>0.0</c:v>
                </c:pt>
                <c:pt idx="6945">
                  <c:v>0.0</c:v>
                </c:pt>
                <c:pt idx="6946">
                  <c:v>0.0</c:v>
                </c:pt>
                <c:pt idx="6947">
                  <c:v>0.0</c:v>
                </c:pt>
                <c:pt idx="6948">
                  <c:v>0.0</c:v>
                </c:pt>
                <c:pt idx="6949">
                  <c:v>0.0</c:v>
                </c:pt>
                <c:pt idx="6950">
                  <c:v>0.0</c:v>
                </c:pt>
                <c:pt idx="6951">
                  <c:v>0.0</c:v>
                </c:pt>
                <c:pt idx="6952">
                  <c:v>0.0</c:v>
                </c:pt>
                <c:pt idx="6953">
                  <c:v>0.0</c:v>
                </c:pt>
                <c:pt idx="6954">
                  <c:v>0.0</c:v>
                </c:pt>
                <c:pt idx="6955">
                  <c:v>0.0</c:v>
                </c:pt>
                <c:pt idx="6956">
                  <c:v>0.0</c:v>
                </c:pt>
                <c:pt idx="6957">
                  <c:v>0.0</c:v>
                </c:pt>
                <c:pt idx="6958">
                  <c:v>0.0</c:v>
                </c:pt>
                <c:pt idx="6959">
                  <c:v>0.0</c:v>
                </c:pt>
                <c:pt idx="6960">
                  <c:v>0.0</c:v>
                </c:pt>
                <c:pt idx="6961">
                  <c:v>0.0</c:v>
                </c:pt>
                <c:pt idx="6962">
                  <c:v>0.0</c:v>
                </c:pt>
                <c:pt idx="6963">
                  <c:v>0.0</c:v>
                </c:pt>
                <c:pt idx="6964">
                  <c:v>0.0</c:v>
                </c:pt>
                <c:pt idx="6965">
                  <c:v>0.0</c:v>
                </c:pt>
                <c:pt idx="6966">
                  <c:v>0.0</c:v>
                </c:pt>
                <c:pt idx="6967">
                  <c:v>0.0</c:v>
                </c:pt>
                <c:pt idx="6968">
                  <c:v>0.0</c:v>
                </c:pt>
                <c:pt idx="6969">
                  <c:v>0.0</c:v>
                </c:pt>
                <c:pt idx="6970">
                  <c:v>0.0</c:v>
                </c:pt>
                <c:pt idx="6971">
                  <c:v>0.0</c:v>
                </c:pt>
                <c:pt idx="6972">
                  <c:v>0.0</c:v>
                </c:pt>
                <c:pt idx="6973">
                  <c:v>0.0</c:v>
                </c:pt>
                <c:pt idx="6974">
                  <c:v>0.0</c:v>
                </c:pt>
                <c:pt idx="6975">
                  <c:v>0.0</c:v>
                </c:pt>
                <c:pt idx="6976">
                  <c:v>0.0</c:v>
                </c:pt>
                <c:pt idx="6977">
                  <c:v>0.0</c:v>
                </c:pt>
                <c:pt idx="6978">
                  <c:v>0.0</c:v>
                </c:pt>
                <c:pt idx="6979">
                  <c:v>0.0</c:v>
                </c:pt>
                <c:pt idx="6980">
                  <c:v>0.0</c:v>
                </c:pt>
                <c:pt idx="6981">
                  <c:v>0.0</c:v>
                </c:pt>
                <c:pt idx="6982">
                  <c:v>0.0</c:v>
                </c:pt>
                <c:pt idx="6983">
                  <c:v>-32767.0</c:v>
                </c:pt>
                <c:pt idx="6984">
                  <c:v>0.0</c:v>
                </c:pt>
                <c:pt idx="6985">
                  <c:v>0.0</c:v>
                </c:pt>
                <c:pt idx="6986">
                  <c:v>0.0</c:v>
                </c:pt>
                <c:pt idx="6987">
                  <c:v>0.0</c:v>
                </c:pt>
                <c:pt idx="6988">
                  <c:v>0.0</c:v>
                </c:pt>
                <c:pt idx="6989">
                  <c:v>0.0</c:v>
                </c:pt>
                <c:pt idx="6990">
                  <c:v>0.0</c:v>
                </c:pt>
                <c:pt idx="6991">
                  <c:v>0.0</c:v>
                </c:pt>
                <c:pt idx="6992">
                  <c:v>0.0</c:v>
                </c:pt>
                <c:pt idx="6993">
                  <c:v>0.0</c:v>
                </c:pt>
                <c:pt idx="6994">
                  <c:v>0.0</c:v>
                </c:pt>
                <c:pt idx="6995">
                  <c:v>0.0</c:v>
                </c:pt>
                <c:pt idx="6996">
                  <c:v>0.0</c:v>
                </c:pt>
                <c:pt idx="6997">
                  <c:v>0.0</c:v>
                </c:pt>
                <c:pt idx="6998">
                  <c:v>0.0</c:v>
                </c:pt>
                <c:pt idx="6999">
                  <c:v>0.0</c:v>
                </c:pt>
                <c:pt idx="7000">
                  <c:v>0.0</c:v>
                </c:pt>
                <c:pt idx="7001">
                  <c:v>0.0</c:v>
                </c:pt>
                <c:pt idx="7002">
                  <c:v>0.0</c:v>
                </c:pt>
                <c:pt idx="7003">
                  <c:v>0.0</c:v>
                </c:pt>
                <c:pt idx="7004">
                  <c:v>0.0</c:v>
                </c:pt>
                <c:pt idx="7005">
                  <c:v>0.0</c:v>
                </c:pt>
                <c:pt idx="7006">
                  <c:v>0.0</c:v>
                </c:pt>
                <c:pt idx="7007">
                  <c:v>0.0</c:v>
                </c:pt>
                <c:pt idx="7008">
                  <c:v>-32767.0</c:v>
                </c:pt>
                <c:pt idx="7009">
                  <c:v>0.0</c:v>
                </c:pt>
                <c:pt idx="7010">
                  <c:v>0.0</c:v>
                </c:pt>
                <c:pt idx="7011">
                  <c:v>0.0</c:v>
                </c:pt>
                <c:pt idx="7012">
                  <c:v>0.0</c:v>
                </c:pt>
                <c:pt idx="7013">
                  <c:v>0.0</c:v>
                </c:pt>
                <c:pt idx="7014">
                  <c:v>0.0</c:v>
                </c:pt>
                <c:pt idx="7015">
                  <c:v>0.0</c:v>
                </c:pt>
                <c:pt idx="7016">
                  <c:v>-32767.0</c:v>
                </c:pt>
                <c:pt idx="7017">
                  <c:v>0.0</c:v>
                </c:pt>
                <c:pt idx="7018">
                  <c:v>0.0</c:v>
                </c:pt>
                <c:pt idx="7019">
                  <c:v>0.0</c:v>
                </c:pt>
                <c:pt idx="7020">
                  <c:v>0.0</c:v>
                </c:pt>
                <c:pt idx="7021">
                  <c:v>0.0</c:v>
                </c:pt>
                <c:pt idx="7022">
                  <c:v>0.0</c:v>
                </c:pt>
                <c:pt idx="7023">
                  <c:v>0.0</c:v>
                </c:pt>
                <c:pt idx="7024">
                  <c:v>0.0</c:v>
                </c:pt>
                <c:pt idx="7025">
                  <c:v>0.0</c:v>
                </c:pt>
                <c:pt idx="7026">
                  <c:v>0.0</c:v>
                </c:pt>
                <c:pt idx="7027">
                  <c:v>0.0</c:v>
                </c:pt>
                <c:pt idx="7028">
                  <c:v>0.0</c:v>
                </c:pt>
                <c:pt idx="7029">
                  <c:v>0.0</c:v>
                </c:pt>
                <c:pt idx="7030">
                  <c:v>0.0</c:v>
                </c:pt>
                <c:pt idx="7031">
                  <c:v>0.0</c:v>
                </c:pt>
                <c:pt idx="7032">
                  <c:v>0.0</c:v>
                </c:pt>
                <c:pt idx="7033">
                  <c:v>0.0</c:v>
                </c:pt>
                <c:pt idx="7034">
                  <c:v>0.0</c:v>
                </c:pt>
                <c:pt idx="7035">
                  <c:v>0.0</c:v>
                </c:pt>
                <c:pt idx="7036">
                  <c:v>-32767.0</c:v>
                </c:pt>
                <c:pt idx="7037">
                  <c:v>0.0</c:v>
                </c:pt>
                <c:pt idx="7038">
                  <c:v>0.0</c:v>
                </c:pt>
                <c:pt idx="7039">
                  <c:v>0.0</c:v>
                </c:pt>
                <c:pt idx="7040">
                  <c:v>0.0</c:v>
                </c:pt>
                <c:pt idx="7041">
                  <c:v>0.0</c:v>
                </c:pt>
                <c:pt idx="7042">
                  <c:v>0.0</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c:v>
                </c:pt>
                <c:pt idx="7056">
                  <c:v>0.0</c:v>
                </c:pt>
                <c:pt idx="7057">
                  <c:v>0.0</c:v>
                </c:pt>
                <c:pt idx="7058">
                  <c:v>0.0</c:v>
                </c:pt>
                <c:pt idx="7059">
                  <c:v>0.0</c:v>
                </c:pt>
                <c:pt idx="7060">
                  <c:v>0.0</c:v>
                </c:pt>
                <c:pt idx="7061">
                  <c:v>0.0</c:v>
                </c:pt>
                <c:pt idx="7062">
                  <c:v>0.0</c:v>
                </c:pt>
                <c:pt idx="7063">
                  <c:v>0.0</c:v>
                </c:pt>
                <c:pt idx="7064">
                  <c:v>0.0</c:v>
                </c:pt>
                <c:pt idx="7065">
                  <c:v>0.0</c:v>
                </c:pt>
                <c:pt idx="7066">
                  <c:v>0.0</c:v>
                </c:pt>
                <c:pt idx="7067">
                  <c:v>0.0</c:v>
                </c:pt>
                <c:pt idx="7068">
                  <c:v>0.0</c:v>
                </c:pt>
                <c:pt idx="7069">
                  <c:v>0.0</c:v>
                </c:pt>
                <c:pt idx="7070">
                  <c:v>0.0</c:v>
                </c:pt>
                <c:pt idx="7071">
                  <c:v>0.0</c:v>
                </c:pt>
                <c:pt idx="7072">
                  <c:v>0.0</c:v>
                </c:pt>
                <c:pt idx="7073">
                  <c:v>0.0</c:v>
                </c:pt>
                <c:pt idx="7074">
                  <c:v>0.0</c:v>
                </c:pt>
                <c:pt idx="7075">
                  <c:v>0.0</c:v>
                </c:pt>
                <c:pt idx="7076">
                  <c:v>0.0</c:v>
                </c:pt>
                <c:pt idx="7077">
                  <c:v>0.0</c:v>
                </c:pt>
                <c:pt idx="7078">
                  <c:v>0.0</c:v>
                </c:pt>
                <c:pt idx="7079">
                  <c:v>0.0</c:v>
                </c:pt>
                <c:pt idx="7080">
                  <c:v>0.0</c:v>
                </c:pt>
                <c:pt idx="7081">
                  <c:v>0.0</c:v>
                </c:pt>
                <c:pt idx="7082">
                  <c:v>0.0</c:v>
                </c:pt>
                <c:pt idx="7083">
                  <c:v>0.0</c:v>
                </c:pt>
                <c:pt idx="7084">
                  <c:v>0.0</c:v>
                </c:pt>
                <c:pt idx="7085">
                  <c:v>0.0</c:v>
                </c:pt>
                <c:pt idx="7086">
                  <c:v>0.0</c:v>
                </c:pt>
                <c:pt idx="7087">
                  <c:v>0.0</c:v>
                </c:pt>
                <c:pt idx="7088">
                  <c:v>0.0</c:v>
                </c:pt>
                <c:pt idx="7089">
                  <c:v>0.0</c:v>
                </c:pt>
                <c:pt idx="7090">
                  <c:v>0.0</c:v>
                </c:pt>
                <c:pt idx="7091">
                  <c:v>0.0</c:v>
                </c:pt>
                <c:pt idx="7092">
                  <c:v>0.0</c:v>
                </c:pt>
                <c:pt idx="7093">
                  <c:v>0.0</c:v>
                </c:pt>
                <c:pt idx="7094">
                  <c:v>0.0</c:v>
                </c:pt>
                <c:pt idx="7095">
                  <c:v>0.0</c:v>
                </c:pt>
                <c:pt idx="7096">
                  <c:v>0.0</c:v>
                </c:pt>
                <c:pt idx="7097">
                  <c:v>0.0</c:v>
                </c:pt>
                <c:pt idx="7098">
                  <c:v>0.0</c:v>
                </c:pt>
                <c:pt idx="7099">
                  <c:v>0.0</c:v>
                </c:pt>
                <c:pt idx="7100">
                  <c:v>-32767.0</c:v>
                </c:pt>
                <c:pt idx="7101">
                  <c:v>0.0</c:v>
                </c:pt>
                <c:pt idx="7102">
                  <c:v>0.0</c:v>
                </c:pt>
                <c:pt idx="7103">
                  <c:v>0.0</c:v>
                </c:pt>
                <c:pt idx="7104">
                  <c:v>0.0</c:v>
                </c:pt>
                <c:pt idx="7105">
                  <c:v>0.0</c:v>
                </c:pt>
                <c:pt idx="7106">
                  <c:v>0.0</c:v>
                </c:pt>
                <c:pt idx="7107">
                  <c:v>0.0</c:v>
                </c:pt>
                <c:pt idx="7108">
                  <c:v>0.0</c:v>
                </c:pt>
                <c:pt idx="7109">
                  <c:v>0.0</c:v>
                </c:pt>
                <c:pt idx="7110">
                  <c:v>0.0</c:v>
                </c:pt>
                <c:pt idx="7111">
                  <c:v>0.0</c:v>
                </c:pt>
                <c:pt idx="7112">
                  <c:v>0.0</c:v>
                </c:pt>
                <c:pt idx="7113">
                  <c:v>0.0</c:v>
                </c:pt>
                <c:pt idx="7114">
                  <c:v>0.0</c:v>
                </c:pt>
                <c:pt idx="7115">
                  <c:v>0.0</c:v>
                </c:pt>
                <c:pt idx="7116">
                  <c:v>0.0</c:v>
                </c:pt>
                <c:pt idx="7117">
                  <c:v>0.0</c:v>
                </c:pt>
                <c:pt idx="7118">
                  <c:v>0.0</c:v>
                </c:pt>
                <c:pt idx="7119">
                  <c:v>0.0</c:v>
                </c:pt>
                <c:pt idx="7120">
                  <c:v>0.0</c:v>
                </c:pt>
                <c:pt idx="7121">
                  <c:v>0.0</c:v>
                </c:pt>
                <c:pt idx="7122">
                  <c:v>0.0</c:v>
                </c:pt>
                <c:pt idx="7123">
                  <c:v>0.0</c:v>
                </c:pt>
                <c:pt idx="7124">
                  <c:v>0.0</c:v>
                </c:pt>
                <c:pt idx="7125">
                  <c:v>-32767.0</c:v>
                </c:pt>
                <c:pt idx="7126">
                  <c:v>0.0</c:v>
                </c:pt>
                <c:pt idx="7127">
                  <c:v>0.0</c:v>
                </c:pt>
                <c:pt idx="7128">
                  <c:v>0.0</c:v>
                </c:pt>
                <c:pt idx="7129">
                  <c:v>0.0</c:v>
                </c:pt>
                <c:pt idx="7130">
                  <c:v>0.0</c:v>
                </c:pt>
                <c:pt idx="7131">
                  <c:v>0.0</c:v>
                </c:pt>
                <c:pt idx="7132">
                  <c:v>0.0</c:v>
                </c:pt>
                <c:pt idx="7133">
                  <c:v>-32767.0</c:v>
                </c:pt>
                <c:pt idx="7134">
                  <c:v>0.0</c:v>
                </c:pt>
                <c:pt idx="7135">
                  <c:v>0.0</c:v>
                </c:pt>
                <c:pt idx="7136">
                  <c:v>0.0</c:v>
                </c:pt>
                <c:pt idx="7137">
                  <c:v>0.0</c:v>
                </c:pt>
                <c:pt idx="7138">
                  <c:v>0.0</c:v>
                </c:pt>
                <c:pt idx="7139">
                  <c:v>0.0</c:v>
                </c:pt>
                <c:pt idx="7140">
                  <c:v>0.0</c:v>
                </c:pt>
                <c:pt idx="7141">
                  <c:v>-32767.0</c:v>
                </c:pt>
                <c:pt idx="7142">
                  <c:v>0.0</c:v>
                </c:pt>
                <c:pt idx="7143">
                  <c:v>0.0</c:v>
                </c:pt>
                <c:pt idx="7144">
                  <c:v>0.0</c:v>
                </c:pt>
                <c:pt idx="7145">
                  <c:v>0.0</c:v>
                </c:pt>
                <c:pt idx="7146">
                  <c:v>0.0</c:v>
                </c:pt>
                <c:pt idx="7147">
                  <c:v>0.0</c:v>
                </c:pt>
                <c:pt idx="7148">
                  <c:v>0.0</c:v>
                </c:pt>
                <c:pt idx="7149">
                  <c:v>0.0</c:v>
                </c:pt>
                <c:pt idx="7150">
                  <c:v>0.0</c:v>
                </c:pt>
                <c:pt idx="7151">
                  <c:v>0.0</c:v>
                </c:pt>
                <c:pt idx="7152">
                  <c:v>0.0</c:v>
                </c:pt>
                <c:pt idx="7153">
                  <c:v>0.0</c:v>
                </c:pt>
                <c:pt idx="7154">
                  <c:v>0.0</c:v>
                </c:pt>
                <c:pt idx="7155">
                  <c:v>0.0</c:v>
                </c:pt>
                <c:pt idx="7156">
                  <c:v>0.0</c:v>
                </c:pt>
                <c:pt idx="7157">
                  <c:v>0.0</c:v>
                </c:pt>
                <c:pt idx="7158">
                  <c:v>0.0</c:v>
                </c:pt>
                <c:pt idx="7159">
                  <c:v>0.0</c:v>
                </c:pt>
                <c:pt idx="7160">
                  <c:v>0.0</c:v>
                </c:pt>
                <c:pt idx="7161">
                  <c:v>0.0</c:v>
                </c:pt>
                <c:pt idx="7162">
                  <c:v>0.0</c:v>
                </c:pt>
                <c:pt idx="7163">
                  <c:v>0.0</c:v>
                </c:pt>
                <c:pt idx="7164">
                  <c:v>0.0</c:v>
                </c:pt>
                <c:pt idx="7165">
                  <c:v>-32767.0</c:v>
                </c:pt>
                <c:pt idx="7166">
                  <c:v>0.0</c:v>
                </c:pt>
                <c:pt idx="7167">
                  <c:v>0.0</c:v>
                </c:pt>
                <c:pt idx="7168">
                  <c:v>0.0</c:v>
                </c:pt>
                <c:pt idx="7169">
                  <c:v>0.0</c:v>
                </c:pt>
                <c:pt idx="7170">
                  <c:v>0.0</c:v>
                </c:pt>
                <c:pt idx="7171">
                  <c:v>0.0</c:v>
                </c:pt>
                <c:pt idx="7172">
                  <c:v>0.0</c:v>
                </c:pt>
                <c:pt idx="7173">
                  <c:v>0.0</c:v>
                </c:pt>
                <c:pt idx="7174">
                  <c:v>0.0</c:v>
                </c:pt>
                <c:pt idx="7175">
                  <c:v>0.0</c:v>
                </c:pt>
                <c:pt idx="7176">
                  <c:v>0.0</c:v>
                </c:pt>
                <c:pt idx="7177">
                  <c:v>0.0</c:v>
                </c:pt>
                <c:pt idx="7178">
                  <c:v>0.0</c:v>
                </c:pt>
                <c:pt idx="7179">
                  <c:v>0.0</c:v>
                </c:pt>
                <c:pt idx="7180">
                  <c:v>0.0</c:v>
                </c:pt>
                <c:pt idx="7181">
                  <c:v>0.0</c:v>
                </c:pt>
                <c:pt idx="7182">
                  <c:v>0.0</c:v>
                </c:pt>
                <c:pt idx="7183">
                  <c:v>0.0</c:v>
                </c:pt>
                <c:pt idx="7184">
                  <c:v>0.0</c:v>
                </c:pt>
                <c:pt idx="7185">
                  <c:v>0.0</c:v>
                </c:pt>
                <c:pt idx="7186">
                  <c:v>0.0</c:v>
                </c:pt>
                <c:pt idx="7187">
                  <c:v>0.0</c:v>
                </c:pt>
                <c:pt idx="7188">
                  <c:v>0.0</c:v>
                </c:pt>
                <c:pt idx="7189">
                  <c:v>0.0</c:v>
                </c:pt>
                <c:pt idx="7190">
                  <c:v>0.0</c:v>
                </c:pt>
                <c:pt idx="7191">
                  <c:v>0.0</c:v>
                </c:pt>
                <c:pt idx="7192">
                  <c:v>0.0</c:v>
                </c:pt>
                <c:pt idx="7193">
                  <c:v>0.0</c:v>
                </c:pt>
                <c:pt idx="7194">
                  <c:v>0.0</c:v>
                </c:pt>
                <c:pt idx="7195">
                  <c:v>0.0</c:v>
                </c:pt>
                <c:pt idx="7196">
                  <c:v>0.0</c:v>
                </c:pt>
                <c:pt idx="7197">
                  <c:v>0.0</c:v>
                </c:pt>
                <c:pt idx="7198">
                  <c:v>0.0</c:v>
                </c:pt>
                <c:pt idx="7199">
                  <c:v>0.0</c:v>
                </c:pt>
                <c:pt idx="7200">
                  <c:v>0.0</c:v>
                </c:pt>
                <c:pt idx="7201">
                  <c:v>0.0</c:v>
                </c:pt>
                <c:pt idx="7202">
                  <c:v>0.0</c:v>
                </c:pt>
                <c:pt idx="7203">
                  <c:v>0.0</c:v>
                </c:pt>
                <c:pt idx="7204">
                  <c:v>0.0</c:v>
                </c:pt>
                <c:pt idx="7205">
                  <c:v>0.0</c:v>
                </c:pt>
                <c:pt idx="7206">
                  <c:v>0.0</c:v>
                </c:pt>
                <c:pt idx="7207">
                  <c:v>0.0</c:v>
                </c:pt>
                <c:pt idx="7208">
                  <c:v>0.0</c:v>
                </c:pt>
                <c:pt idx="7209">
                  <c:v>0.0</c:v>
                </c:pt>
                <c:pt idx="7210">
                  <c:v>0.0</c:v>
                </c:pt>
                <c:pt idx="7211">
                  <c:v>0.0</c:v>
                </c:pt>
                <c:pt idx="7212">
                  <c:v>0.0</c:v>
                </c:pt>
                <c:pt idx="7213">
                  <c:v>0.0</c:v>
                </c:pt>
                <c:pt idx="7214">
                  <c:v>0.0</c:v>
                </c:pt>
                <c:pt idx="7215">
                  <c:v>0.0</c:v>
                </c:pt>
                <c:pt idx="7216">
                  <c:v>0.0</c:v>
                </c:pt>
                <c:pt idx="7217">
                  <c:v>0.0</c:v>
                </c:pt>
                <c:pt idx="7218">
                  <c:v>0.0</c:v>
                </c:pt>
                <c:pt idx="7219">
                  <c:v>0.0</c:v>
                </c:pt>
                <c:pt idx="7220">
                  <c:v>0.0</c:v>
                </c:pt>
                <c:pt idx="7221">
                  <c:v>0.0</c:v>
                </c:pt>
                <c:pt idx="7222">
                  <c:v>0.0</c:v>
                </c:pt>
                <c:pt idx="7223">
                  <c:v>0.0</c:v>
                </c:pt>
                <c:pt idx="7224">
                  <c:v>0.0</c:v>
                </c:pt>
                <c:pt idx="7225">
                  <c:v>0.0</c:v>
                </c:pt>
                <c:pt idx="7226">
                  <c:v>0.0</c:v>
                </c:pt>
                <c:pt idx="7227">
                  <c:v>0.0</c:v>
                </c:pt>
                <c:pt idx="7228">
                  <c:v>0.0</c:v>
                </c:pt>
                <c:pt idx="7229">
                  <c:v>0.0</c:v>
                </c:pt>
                <c:pt idx="7230">
                  <c:v>-32767.0</c:v>
                </c:pt>
                <c:pt idx="7231">
                  <c:v>0.0</c:v>
                </c:pt>
                <c:pt idx="7232">
                  <c:v>0.0</c:v>
                </c:pt>
                <c:pt idx="7233">
                  <c:v>0.0</c:v>
                </c:pt>
                <c:pt idx="7234">
                  <c:v>0.0</c:v>
                </c:pt>
                <c:pt idx="7235">
                  <c:v>0.0</c:v>
                </c:pt>
                <c:pt idx="7236">
                  <c:v>0.0</c:v>
                </c:pt>
                <c:pt idx="7237">
                  <c:v>0.0</c:v>
                </c:pt>
                <c:pt idx="7238">
                  <c:v>0.0</c:v>
                </c:pt>
                <c:pt idx="7239">
                  <c:v>0.0</c:v>
                </c:pt>
                <c:pt idx="7240">
                  <c:v>0.0</c:v>
                </c:pt>
                <c:pt idx="7241">
                  <c:v>0.0</c:v>
                </c:pt>
                <c:pt idx="7242">
                  <c:v>0.0</c:v>
                </c:pt>
                <c:pt idx="7243">
                  <c:v>0.0</c:v>
                </c:pt>
                <c:pt idx="7244">
                  <c:v>0.0</c:v>
                </c:pt>
                <c:pt idx="7245">
                  <c:v>0.0</c:v>
                </c:pt>
                <c:pt idx="7246">
                  <c:v>0.0</c:v>
                </c:pt>
                <c:pt idx="7247">
                  <c:v>0.0</c:v>
                </c:pt>
                <c:pt idx="7248">
                  <c:v>0.0</c:v>
                </c:pt>
                <c:pt idx="7249">
                  <c:v>0.0</c:v>
                </c:pt>
                <c:pt idx="7250">
                  <c:v>0.0</c:v>
                </c:pt>
                <c:pt idx="7251">
                  <c:v>0.0</c:v>
                </c:pt>
                <c:pt idx="7252">
                  <c:v>0.0</c:v>
                </c:pt>
                <c:pt idx="7253">
                  <c:v>0.0</c:v>
                </c:pt>
                <c:pt idx="7254">
                  <c:v>-32767.0</c:v>
                </c:pt>
                <c:pt idx="7255">
                  <c:v>0.0</c:v>
                </c:pt>
                <c:pt idx="7256">
                  <c:v>0.0</c:v>
                </c:pt>
                <c:pt idx="7257">
                  <c:v>0.0</c:v>
                </c:pt>
                <c:pt idx="7258">
                  <c:v>0.0</c:v>
                </c:pt>
                <c:pt idx="7259">
                  <c:v>0.0</c:v>
                </c:pt>
                <c:pt idx="7260">
                  <c:v>0.0</c:v>
                </c:pt>
                <c:pt idx="7261">
                  <c:v>0.0</c:v>
                </c:pt>
                <c:pt idx="7262">
                  <c:v>-32767.0</c:v>
                </c:pt>
                <c:pt idx="7263">
                  <c:v>0.0</c:v>
                </c:pt>
                <c:pt idx="7264">
                  <c:v>0.0</c:v>
                </c:pt>
                <c:pt idx="7265">
                  <c:v>0.0</c:v>
                </c:pt>
                <c:pt idx="7266">
                  <c:v>0.0</c:v>
                </c:pt>
                <c:pt idx="7267">
                  <c:v>0.0</c:v>
                </c:pt>
                <c:pt idx="7268">
                  <c:v>0.0</c:v>
                </c:pt>
                <c:pt idx="7269">
                  <c:v>0.0</c:v>
                </c:pt>
                <c:pt idx="7270">
                  <c:v>-32767.0</c:v>
                </c:pt>
                <c:pt idx="7271">
                  <c:v>0.0</c:v>
                </c:pt>
                <c:pt idx="7272">
                  <c:v>0.0</c:v>
                </c:pt>
                <c:pt idx="7273">
                  <c:v>0.0</c:v>
                </c:pt>
                <c:pt idx="7274">
                  <c:v>0.0</c:v>
                </c:pt>
                <c:pt idx="7275">
                  <c:v>0.0</c:v>
                </c:pt>
                <c:pt idx="7276">
                  <c:v>0.0</c:v>
                </c:pt>
                <c:pt idx="7277">
                  <c:v>0.0</c:v>
                </c:pt>
                <c:pt idx="7278">
                  <c:v>-32767.0</c:v>
                </c:pt>
                <c:pt idx="7279">
                  <c:v>0.0</c:v>
                </c:pt>
                <c:pt idx="7280">
                  <c:v>0.0</c:v>
                </c:pt>
                <c:pt idx="7281">
                  <c:v>0.0</c:v>
                </c:pt>
                <c:pt idx="7282">
                  <c:v>0.0</c:v>
                </c:pt>
                <c:pt idx="7283">
                  <c:v>0.0</c:v>
                </c:pt>
                <c:pt idx="7284">
                  <c:v>0.0</c:v>
                </c:pt>
                <c:pt idx="7285">
                  <c:v>0.0</c:v>
                </c:pt>
                <c:pt idx="7286">
                  <c:v>0.0</c:v>
                </c:pt>
                <c:pt idx="7287">
                  <c:v>0.0</c:v>
                </c:pt>
                <c:pt idx="7288">
                  <c:v>0.0</c:v>
                </c:pt>
                <c:pt idx="7289">
                  <c:v>0.0</c:v>
                </c:pt>
                <c:pt idx="7290">
                  <c:v>0.0</c:v>
                </c:pt>
                <c:pt idx="7291">
                  <c:v>0.0</c:v>
                </c:pt>
                <c:pt idx="7292">
                  <c:v>0.0</c:v>
                </c:pt>
                <c:pt idx="7293">
                  <c:v>0.0</c:v>
                </c:pt>
                <c:pt idx="7294">
                  <c:v>0.0</c:v>
                </c:pt>
                <c:pt idx="7295">
                  <c:v>-32767.0</c:v>
                </c:pt>
                <c:pt idx="7296">
                  <c:v>0.0</c:v>
                </c:pt>
                <c:pt idx="7297">
                  <c:v>0.0</c:v>
                </c:pt>
                <c:pt idx="7298">
                  <c:v>0.0</c:v>
                </c:pt>
                <c:pt idx="7299">
                  <c:v>0.0</c:v>
                </c:pt>
                <c:pt idx="7300">
                  <c:v>0.0</c:v>
                </c:pt>
                <c:pt idx="7301">
                  <c:v>0.0</c:v>
                </c:pt>
                <c:pt idx="7302">
                  <c:v>0.0</c:v>
                </c:pt>
                <c:pt idx="7303">
                  <c:v>0.0</c:v>
                </c:pt>
                <c:pt idx="7304">
                  <c:v>0.0</c:v>
                </c:pt>
                <c:pt idx="7305">
                  <c:v>0.0</c:v>
                </c:pt>
                <c:pt idx="7306">
                  <c:v>0.0</c:v>
                </c:pt>
                <c:pt idx="7307">
                  <c:v>0.0</c:v>
                </c:pt>
                <c:pt idx="7308">
                  <c:v>0.0</c:v>
                </c:pt>
                <c:pt idx="7309">
                  <c:v>0.0</c:v>
                </c:pt>
                <c:pt idx="7310">
                  <c:v>0.0</c:v>
                </c:pt>
                <c:pt idx="7311">
                  <c:v>0.0</c:v>
                </c:pt>
                <c:pt idx="7312">
                  <c:v>0.0</c:v>
                </c:pt>
                <c:pt idx="7313">
                  <c:v>0.0</c:v>
                </c:pt>
                <c:pt idx="7314">
                  <c:v>0.0</c:v>
                </c:pt>
                <c:pt idx="7315">
                  <c:v>0.0</c:v>
                </c:pt>
                <c:pt idx="7316">
                  <c:v>0.0</c:v>
                </c:pt>
                <c:pt idx="7317">
                  <c:v>0.0</c:v>
                </c:pt>
                <c:pt idx="7318">
                  <c:v>0.0</c:v>
                </c:pt>
                <c:pt idx="7319">
                  <c:v>0.0</c:v>
                </c:pt>
                <c:pt idx="7320">
                  <c:v>0.0</c:v>
                </c:pt>
                <c:pt idx="7321">
                  <c:v>0.0</c:v>
                </c:pt>
                <c:pt idx="7322">
                  <c:v>0.0</c:v>
                </c:pt>
                <c:pt idx="7323">
                  <c:v>0.0</c:v>
                </c:pt>
                <c:pt idx="7324">
                  <c:v>0.0</c:v>
                </c:pt>
                <c:pt idx="7325">
                  <c:v>0.0</c:v>
                </c:pt>
                <c:pt idx="7326">
                  <c:v>0.0</c:v>
                </c:pt>
                <c:pt idx="7327">
                  <c:v>0.0</c:v>
                </c:pt>
                <c:pt idx="7328">
                  <c:v>0.0</c:v>
                </c:pt>
                <c:pt idx="7329">
                  <c:v>0.0</c:v>
                </c:pt>
                <c:pt idx="7330">
                  <c:v>0.0</c:v>
                </c:pt>
                <c:pt idx="7331">
                  <c:v>0.0</c:v>
                </c:pt>
                <c:pt idx="7332">
                  <c:v>0.0</c:v>
                </c:pt>
                <c:pt idx="7333">
                  <c:v>0.0</c:v>
                </c:pt>
                <c:pt idx="7334">
                  <c:v>0.0</c:v>
                </c:pt>
                <c:pt idx="7335">
                  <c:v>-32767.0</c:v>
                </c:pt>
                <c:pt idx="7336">
                  <c:v>0.0</c:v>
                </c:pt>
                <c:pt idx="7337">
                  <c:v>0.0</c:v>
                </c:pt>
                <c:pt idx="7338">
                  <c:v>0.0</c:v>
                </c:pt>
                <c:pt idx="7339">
                  <c:v>0.0</c:v>
                </c:pt>
                <c:pt idx="7340">
                  <c:v>0.0</c:v>
                </c:pt>
                <c:pt idx="7341">
                  <c:v>0.0</c:v>
                </c:pt>
                <c:pt idx="7342">
                  <c:v>0.0</c:v>
                </c:pt>
                <c:pt idx="7343">
                  <c:v>-32767.0</c:v>
                </c:pt>
                <c:pt idx="7344">
                  <c:v>0.0</c:v>
                </c:pt>
                <c:pt idx="7345">
                  <c:v>0.0</c:v>
                </c:pt>
                <c:pt idx="7346">
                  <c:v>0.0</c:v>
                </c:pt>
                <c:pt idx="7347">
                  <c:v>0.0</c:v>
                </c:pt>
                <c:pt idx="7348">
                  <c:v>0.0</c:v>
                </c:pt>
                <c:pt idx="7349">
                  <c:v>0.0</c:v>
                </c:pt>
                <c:pt idx="7350">
                  <c:v>0.0</c:v>
                </c:pt>
                <c:pt idx="7351">
                  <c:v>-32767.0</c:v>
                </c:pt>
                <c:pt idx="7352">
                  <c:v>0.0</c:v>
                </c:pt>
                <c:pt idx="7353">
                  <c:v>0.0</c:v>
                </c:pt>
                <c:pt idx="7354">
                  <c:v>0.0</c:v>
                </c:pt>
                <c:pt idx="7355">
                  <c:v>0.0</c:v>
                </c:pt>
                <c:pt idx="7356">
                  <c:v>0.0</c:v>
                </c:pt>
                <c:pt idx="7357">
                  <c:v>0.0</c:v>
                </c:pt>
                <c:pt idx="7358">
                  <c:v>0.0</c:v>
                </c:pt>
                <c:pt idx="7359">
                  <c:v>0.0</c:v>
                </c:pt>
                <c:pt idx="7360">
                  <c:v>0.0</c:v>
                </c:pt>
                <c:pt idx="7361">
                  <c:v>0.0</c:v>
                </c:pt>
                <c:pt idx="7362">
                  <c:v>0.0</c:v>
                </c:pt>
                <c:pt idx="7363">
                  <c:v>0.0</c:v>
                </c:pt>
                <c:pt idx="7364">
                  <c:v>0.0</c:v>
                </c:pt>
                <c:pt idx="7365">
                  <c:v>0.0</c:v>
                </c:pt>
                <c:pt idx="7366">
                  <c:v>0.0</c:v>
                </c:pt>
                <c:pt idx="7367">
                  <c:v>-32767.0</c:v>
                </c:pt>
                <c:pt idx="7368">
                  <c:v>0.0</c:v>
                </c:pt>
                <c:pt idx="7369">
                  <c:v>0.0</c:v>
                </c:pt>
                <c:pt idx="7370">
                  <c:v>0.0</c:v>
                </c:pt>
                <c:pt idx="7371">
                  <c:v>0.0</c:v>
                </c:pt>
                <c:pt idx="7372">
                  <c:v>0.0</c:v>
                </c:pt>
                <c:pt idx="7373">
                  <c:v>0.0</c:v>
                </c:pt>
                <c:pt idx="7374">
                  <c:v>0.0</c:v>
                </c:pt>
                <c:pt idx="7375">
                  <c:v>-32767.0</c:v>
                </c:pt>
                <c:pt idx="7376">
                  <c:v>0.0</c:v>
                </c:pt>
                <c:pt idx="7377">
                  <c:v>0.0</c:v>
                </c:pt>
                <c:pt idx="7378">
                  <c:v>0.0</c:v>
                </c:pt>
                <c:pt idx="7379">
                  <c:v>0.0</c:v>
                </c:pt>
                <c:pt idx="7380">
                  <c:v>0.0</c:v>
                </c:pt>
                <c:pt idx="7381">
                  <c:v>0.0</c:v>
                </c:pt>
                <c:pt idx="7382">
                  <c:v>0.0</c:v>
                </c:pt>
                <c:pt idx="7383">
                  <c:v>0.0</c:v>
                </c:pt>
                <c:pt idx="7384">
                  <c:v>0.0</c:v>
                </c:pt>
                <c:pt idx="7385">
                  <c:v>0.0</c:v>
                </c:pt>
                <c:pt idx="7386">
                  <c:v>0.0</c:v>
                </c:pt>
                <c:pt idx="7387">
                  <c:v>0.0</c:v>
                </c:pt>
                <c:pt idx="7388">
                  <c:v>0.0</c:v>
                </c:pt>
                <c:pt idx="7389">
                  <c:v>0.0</c:v>
                </c:pt>
                <c:pt idx="7390">
                  <c:v>0.0</c:v>
                </c:pt>
                <c:pt idx="7391">
                  <c:v>0.0</c:v>
                </c:pt>
                <c:pt idx="7392">
                  <c:v>0.0</c:v>
                </c:pt>
                <c:pt idx="7393">
                  <c:v>0.0</c:v>
                </c:pt>
                <c:pt idx="7394">
                  <c:v>0.0</c:v>
                </c:pt>
                <c:pt idx="7395">
                  <c:v>0.0</c:v>
                </c:pt>
                <c:pt idx="7396">
                  <c:v>0.0</c:v>
                </c:pt>
                <c:pt idx="7397">
                  <c:v>0.0</c:v>
                </c:pt>
                <c:pt idx="7398">
                  <c:v>0.0</c:v>
                </c:pt>
                <c:pt idx="7399">
                  <c:v>0.0</c:v>
                </c:pt>
                <c:pt idx="7400">
                  <c:v>0.0</c:v>
                </c:pt>
                <c:pt idx="7401">
                  <c:v>0.0</c:v>
                </c:pt>
                <c:pt idx="7402">
                  <c:v>0.0</c:v>
                </c:pt>
                <c:pt idx="7403">
                  <c:v>0.0</c:v>
                </c:pt>
                <c:pt idx="7404">
                  <c:v>0.0</c:v>
                </c:pt>
                <c:pt idx="7405">
                  <c:v>0.0</c:v>
                </c:pt>
                <c:pt idx="7406">
                  <c:v>0.0</c:v>
                </c:pt>
                <c:pt idx="7407">
                  <c:v>0.0</c:v>
                </c:pt>
                <c:pt idx="7408">
                  <c:v>0.0</c:v>
                </c:pt>
                <c:pt idx="7409">
                  <c:v>0.0</c:v>
                </c:pt>
                <c:pt idx="7410">
                  <c:v>0.0</c:v>
                </c:pt>
                <c:pt idx="7411">
                  <c:v>0.0</c:v>
                </c:pt>
                <c:pt idx="7412">
                  <c:v>0.0</c:v>
                </c:pt>
                <c:pt idx="7413">
                  <c:v>0.0</c:v>
                </c:pt>
                <c:pt idx="7414">
                  <c:v>0.0</c:v>
                </c:pt>
                <c:pt idx="7415">
                  <c:v>0.0</c:v>
                </c:pt>
                <c:pt idx="7416">
                  <c:v>0.0</c:v>
                </c:pt>
                <c:pt idx="7417">
                  <c:v>0.0</c:v>
                </c:pt>
                <c:pt idx="7418">
                  <c:v>0.0</c:v>
                </c:pt>
                <c:pt idx="7419">
                  <c:v>0.0</c:v>
                </c:pt>
                <c:pt idx="7420">
                  <c:v>0.0</c:v>
                </c:pt>
                <c:pt idx="7421">
                  <c:v>0.0</c:v>
                </c:pt>
                <c:pt idx="7422">
                  <c:v>0.0</c:v>
                </c:pt>
                <c:pt idx="7423">
                  <c:v>0.0</c:v>
                </c:pt>
                <c:pt idx="7424">
                  <c:v>0.0</c:v>
                </c:pt>
                <c:pt idx="7425">
                  <c:v>0.0</c:v>
                </c:pt>
                <c:pt idx="7426">
                  <c:v>0.0</c:v>
                </c:pt>
                <c:pt idx="7427">
                  <c:v>0.0</c:v>
                </c:pt>
                <c:pt idx="7428">
                  <c:v>-32767.0</c:v>
                </c:pt>
                <c:pt idx="7429">
                  <c:v>0.0</c:v>
                </c:pt>
                <c:pt idx="7430">
                  <c:v>0.0</c:v>
                </c:pt>
                <c:pt idx="7431">
                  <c:v>0.0</c:v>
                </c:pt>
                <c:pt idx="7432">
                  <c:v>0.0</c:v>
                </c:pt>
                <c:pt idx="7433">
                  <c:v>0.0</c:v>
                </c:pt>
                <c:pt idx="7434">
                  <c:v>0.0</c:v>
                </c:pt>
                <c:pt idx="7435">
                  <c:v>0.0</c:v>
                </c:pt>
                <c:pt idx="7436">
                  <c:v>0.0</c:v>
                </c:pt>
                <c:pt idx="7437">
                  <c:v>0.0</c:v>
                </c:pt>
                <c:pt idx="7438">
                  <c:v>0.0</c:v>
                </c:pt>
                <c:pt idx="7439">
                  <c:v>0.0</c:v>
                </c:pt>
                <c:pt idx="7440">
                  <c:v>0.0</c:v>
                </c:pt>
                <c:pt idx="7441">
                  <c:v>0.0</c:v>
                </c:pt>
                <c:pt idx="7442">
                  <c:v>0.0</c:v>
                </c:pt>
                <c:pt idx="7443">
                  <c:v>0.0</c:v>
                </c:pt>
                <c:pt idx="7444">
                  <c:v>-32767.0</c:v>
                </c:pt>
                <c:pt idx="7445">
                  <c:v>0.0</c:v>
                </c:pt>
                <c:pt idx="7446">
                  <c:v>0.0</c:v>
                </c:pt>
                <c:pt idx="7447">
                  <c:v>0.0</c:v>
                </c:pt>
                <c:pt idx="7448">
                  <c:v>0.0</c:v>
                </c:pt>
                <c:pt idx="7449">
                  <c:v>0.0</c:v>
                </c:pt>
                <c:pt idx="7450">
                  <c:v>0.0</c:v>
                </c:pt>
                <c:pt idx="7451">
                  <c:v>0.0</c:v>
                </c:pt>
                <c:pt idx="7452">
                  <c:v>-32767.0</c:v>
                </c:pt>
                <c:pt idx="7453">
                  <c:v>0.0</c:v>
                </c:pt>
                <c:pt idx="7454">
                  <c:v>0.0</c:v>
                </c:pt>
                <c:pt idx="7455">
                  <c:v>0.0</c:v>
                </c:pt>
                <c:pt idx="7456">
                  <c:v>0.0</c:v>
                </c:pt>
                <c:pt idx="7457">
                  <c:v>0.0</c:v>
                </c:pt>
                <c:pt idx="7458">
                  <c:v>0.0</c:v>
                </c:pt>
                <c:pt idx="7459">
                  <c:v>0.0</c:v>
                </c:pt>
                <c:pt idx="7460">
                  <c:v>0.0</c:v>
                </c:pt>
                <c:pt idx="7461">
                  <c:v>0.0</c:v>
                </c:pt>
                <c:pt idx="7462">
                  <c:v>0.0</c:v>
                </c:pt>
                <c:pt idx="7463">
                  <c:v>0.0</c:v>
                </c:pt>
                <c:pt idx="7464">
                  <c:v>0.0</c:v>
                </c:pt>
                <c:pt idx="7465">
                  <c:v>0.0</c:v>
                </c:pt>
                <c:pt idx="7466">
                  <c:v>0.0</c:v>
                </c:pt>
                <c:pt idx="7467">
                  <c:v>0.0</c:v>
                </c:pt>
                <c:pt idx="7468">
                  <c:v>0.0</c:v>
                </c:pt>
                <c:pt idx="7469">
                  <c:v>0.0</c:v>
                </c:pt>
                <c:pt idx="7470">
                  <c:v>0.0</c:v>
                </c:pt>
                <c:pt idx="7471">
                  <c:v>0.0</c:v>
                </c:pt>
                <c:pt idx="7472">
                  <c:v>0.0</c:v>
                </c:pt>
                <c:pt idx="7473">
                  <c:v>0.0</c:v>
                </c:pt>
                <c:pt idx="7474">
                  <c:v>0.0</c:v>
                </c:pt>
                <c:pt idx="7475">
                  <c:v>0.0</c:v>
                </c:pt>
                <c:pt idx="7476">
                  <c:v>0.0</c:v>
                </c:pt>
                <c:pt idx="7477">
                  <c:v>0.0</c:v>
                </c:pt>
                <c:pt idx="7478">
                  <c:v>0.0</c:v>
                </c:pt>
                <c:pt idx="7479">
                  <c:v>0.0</c:v>
                </c:pt>
                <c:pt idx="7480">
                  <c:v>0.0</c:v>
                </c:pt>
                <c:pt idx="7481">
                  <c:v>0.0</c:v>
                </c:pt>
                <c:pt idx="7482">
                  <c:v>0.0</c:v>
                </c:pt>
                <c:pt idx="7483">
                  <c:v>0.0</c:v>
                </c:pt>
                <c:pt idx="7484">
                  <c:v>0.0</c:v>
                </c:pt>
                <c:pt idx="7485">
                  <c:v>0.0</c:v>
                </c:pt>
                <c:pt idx="7486">
                  <c:v>0.0</c:v>
                </c:pt>
                <c:pt idx="7487">
                  <c:v>0.0</c:v>
                </c:pt>
                <c:pt idx="7488">
                  <c:v>0.0</c:v>
                </c:pt>
                <c:pt idx="7489">
                  <c:v>0.0</c:v>
                </c:pt>
                <c:pt idx="7490">
                  <c:v>0.0</c:v>
                </c:pt>
                <c:pt idx="7491">
                  <c:v>0.0</c:v>
                </c:pt>
                <c:pt idx="7492">
                  <c:v>0.0</c:v>
                </c:pt>
                <c:pt idx="7493">
                  <c:v>0.0</c:v>
                </c:pt>
                <c:pt idx="7494">
                  <c:v>0.0</c:v>
                </c:pt>
                <c:pt idx="7495">
                  <c:v>0.0</c:v>
                </c:pt>
                <c:pt idx="7496">
                  <c:v>0.0</c:v>
                </c:pt>
                <c:pt idx="7497">
                  <c:v>0.0</c:v>
                </c:pt>
                <c:pt idx="7498">
                  <c:v>0.0</c:v>
                </c:pt>
                <c:pt idx="7499">
                  <c:v>0.0</c:v>
                </c:pt>
                <c:pt idx="7500">
                  <c:v>0.0</c:v>
                </c:pt>
                <c:pt idx="7501">
                  <c:v>0.0</c:v>
                </c:pt>
                <c:pt idx="7502">
                  <c:v>0.0</c:v>
                </c:pt>
                <c:pt idx="7503">
                  <c:v>0.0</c:v>
                </c:pt>
                <c:pt idx="7504">
                  <c:v>0.0</c:v>
                </c:pt>
                <c:pt idx="7505">
                  <c:v>0.0</c:v>
                </c:pt>
                <c:pt idx="7506">
                  <c:v>0.0</c:v>
                </c:pt>
                <c:pt idx="7507">
                  <c:v>0.0</c:v>
                </c:pt>
                <c:pt idx="7508">
                  <c:v>0.0</c:v>
                </c:pt>
                <c:pt idx="7509">
                  <c:v>0.0</c:v>
                </c:pt>
                <c:pt idx="7510">
                  <c:v>0.0</c:v>
                </c:pt>
                <c:pt idx="7511">
                  <c:v>0.0</c:v>
                </c:pt>
                <c:pt idx="7512">
                  <c:v>0.0</c:v>
                </c:pt>
                <c:pt idx="7513">
                  <c:v>0.0</c:v>
                </c:pt>
                <c:pt idx="7514">
                  <c:v>0.0</c:v>
                </c:pt>
                <c:pt idx="7515">
                  <c:v>0.0</c:v>
                </c:pt>
                <c:pt idx="7516">
                  <c:v>0.0</c:v>
                </c:pt>
                <c:pt idx="7517">
                  <c:v>-32767.0</c:v>
                </c:pt>
                <c:pt idx="7518">
                  <c:v>0.0</c:v>
                </c:pt>
                <c:pt idx="7519">
                  <c:v>0.0</c:v>
                </c:pt>
                <c:pt idx="7520">
                  <c:v>0.0</c:v>
                </c:pt>
                <c:pt idx="7521">
                  <c:v>0.0</c:v>
                </c:pt>
                <c:pt idx="7522">
                  <c:v>0.0</c:v>
                </c:pt>
                <c:pt idx="7523">
                  <c:v>0.0</c:v>
                </c:pt>
                <c:pt idx="7524">
                  <c:v>0.0</c:v>
                </c:pt>
                <c:pt idx="7525">
                  <c:v>-32767.0</c:v>
                </c:pt>
                <c:pt idx="7526">
                  <c:v>0.0</c:v>
                </c:pt>
                <c:pt idx="7527">
                  <c:v>0.0</c:v>
                </c:pt>
                <c:pt idx="7528">
                  <c:v>0.0</c:v>
                </c:pt>
                <c:pt idx="7529">
                  <c:v>0.0</c:v>
                </c:pt>
                <c:pt idx="7530">
                  <c:v>0.0</c:v>
                </c:pt>
                <c:pt idx="7531">
                  <c:v>0.0</c:v>
                </c:pt>
                <c:pt idx="7532">
                  <c:v>0.0</c:v>
                </c:pt>
                <c:pt idx="7533">
                  <c:v>-32767.0</c:v>
                </c:pt>
                <c:pt idx="7534">
                  <c:v>0.0</c:v>
                </c:pt>
                <c:pt idx="7535">
                  <c:v>0.0</c:v>
                </c:pt>
                <c:pt idx="7536">
                  <c:v>0.0</c:v>
                </c:pt>
                <c:pt idx="7537">
                  <c:v>0.0</c:v>
                </c:pt>
                <c:pt idx="7538">
                  <c:v>0.0</c:v>
                </c:pt>
                <c:pt idx="7539">
                  <c:v>0.0</c:v>
                </c:pt>
                <c:pt idx="7540">
                  <c:v>0.0</c:v>
                </c:pt>
                <c:pt idx="7541">
                  <c:v>-32767.0</c:v>
                </c:pt>
                <c:pt idx="7542">
                  <c:v>0.0</c:v>
                </c:pt>
                <c:pt idx="7543">
                  <c:v>0.0</c:v>
                </c:pt>
                <c:pt idx="7544">
                  <c:v>0.0</c:v>
                </c:pt>
                <c:pt idx="7545">
                  <c:v>0.0</c:v>
                </c:pt>
                <c:pt idx="7546">
                  <c:v>0.0</c:v>
                </c:pt>
                <c:pt idx="7547">
                  <c:v>0.0</c:v>
                </c:pt>
                <c:pt idx="7548">
                  <c:v>0.0</c:v>
                </c:pt>
                <c:pt idx="7549">
                  <c:v>-32767.0</c:v>
                </c:pt>
                <c:pt idx="7550">
                  <c:v>0.0</c:v>
                </c:pt>
                <c:pt idx="7551">
                  <c:v>0.0</c:v>
                </c:pt>
                <c:pt idx="7552">
                  <c:v>0.0</c:v>
                </c:pt>
                <c:pt idx="7553">
                  <c:v>0.0</c:v>
                </c:pt>
                <c:pt idx="7554">
                  <c:v>0.0</c:v>
                </c:pt>
                <c:pt idx="7555">
                  <c:v>0.0</c:v>
                </c:pt>
                <c:pt idx="7556">
                  <c:v>0.0</c:v>
                </c:pt>
                <c:pt idx="7557">
                  <c:v>-32767.0</c:v>
                </c:pt>
                <c:pt idx="7558">
                  <c:v>0.0</c:v>
                </c:pt>
                <c:pt idx="7559">
                  <c:v>0.0</c:v>
                </c:pt>
                <c:pt idx="7560">
                  <c:v>0.0</c:v>
                </c:pt>
                <c:pt idx="7561">
                  <c:v>0.0</c:v>
                </c:pt>
                <c:pt idx="7562">
                  <c:v>0.0</c:v>
                </c:pt>
                <c:pt idx="7563">
                  <c:v>0.0</c:v>
                </c:pt>
                <c:pt idx="7564">
                  <c:v>0.0</c:v>
                </c:pt>
                <c:pt idx="7565">
                  <c:v>0.0</c:v>
                </c:pt>
                <c:pt idx="7566">
                  <c:v>0.0</c:v>
                </c:pt>
                <c:pt idx="7567">
                  <c:v>0.0</c:v>
                </c:pt>
                <c:pt idx="7568">
                  <c:v>0.0</c:v>
                </c:pt>
                <c:pt idx="7569">
                  <c:v>0.0</c:v>
                </c:pt>
                <c:pt idx="7570">
                  <c:v>0.0</c:v>
                </c:pt>
                <c:pt idx="7571">
                  <c:v>0.0</c:v>
                </c:pt>
                <c:pt idx="7572">
                  <c:v>0.0</c:v>
                </c:pt>
                <c:pt idx="7573">
                  <c:v>0.0</c:v>
                </c:pt>
                <c:pt idx="7574">
                  <c:v>0.0</c:v>
                </c:pt>
                <c:pt idx="7575">
                  <c:v>0.0</c:v>
                </c:pt>
                <c:pt idx="7576">
                  <c:v>0.0</c:v>
                </c:pt>
                <c:pt idx="7577">
                  <c:v>0.0</c:v>
                </c:pt>
                <c:pt idx="7578">
                  <c:v>0.0</c:v>
                </c:pt>
                <c:pt idx="7579">
                  <c:v>0.0</c:v>
                </c:pt>
                <c:pt idx="7580">
                  <c:v>0.0</c:v>
                </c:pt>
                <c:pt idx="7581">
                  <c:v>-32767.0</c:v>
                </c:pt>
                <c:pt idx="7582">
                  <c:v>0.0</c:v>
                </c:pt>
                <c:pt idx="7583">
                  <c:v>0.0</c:v>
                </c:pt>
                <c:pt idx="7584">
                  <c:v>0.0</c:v>
                </c:pt>
                <c:pt idx="7585">
                  <c:v>0.0</c:v>
                </c:pt>
                <c:pt idx="7586">
                  <c:v>0.0</c:v>
                </c:pt>
                <c:pt idx="7587">
                  <c:v>0.0</c:v>
                </c:pt>
                <c:pt idx="7588">
                  <c:v>0.0</c:v>
                </c:pt>
                <c:pt idx="7589">
                  <c:v>0.0</c:v>
                </c:pt>
                <c:pt idx="7590">
                  <c:v>0.0</c:v>
                </c:pt>
                <c:pt idx="7591">
                  <c:v>0.0</c:v>
                </c:pt>
                <c:pt idx="7592">
                  <c:v>0.0</c:v>
                </c:pt>
                <c:pt idx="7593">
                  <c:v>0.0</c:v>
                </c:pt>
                <c:pt idx="7594">
                  <c:v>0.0</c:v>
                </c:pt>
                <c:pt idx="7595">
                  <c:v>0.0</c:v>
                </c:pt>
                <c:pt idx="7596">
                  <c:v>0.0</c:v>
                </c:pt>
                <c:pt idx="7597">
                  <c:v>0.0</c:v>
                </c:pt>
                <c:pt idx="7598">
                  <c:v>0.0</c:v>
                </c:pt>
                <c:pt idx="7599">
                  <c:v>0.0</c:v>
                </c:pt>
                <c:pt idx="7600">
                  <c:v>0.0</c:v>
                </c:pt>
                <c:pt idx="7601">
                  <c:v>0.0</c:v>
                </c:pt>
                <c:pt idx="7602">
                  <c:v>0.0</c:v>
                </c:pt>
                <c:pt idx="7603">
                  <c:v>0.0</c:v>
                </c:pt>
                <c:pt idx="7604">
                  <c:v>0.0</c:v>
                </c:pt>
                <c:pt idx="7605">
                  <c:v>0.0</c:v>
                </c:pt>
                <c:pt idx="7606">
                  <c:v>0.0</c:v>
                </c:pt>
                <c:pt idx="7607">
                  <c:v>0.0</c:v>
                </c:pt>
                <c:pt idx="7608">
                  <c:v>0.0</c:v>
                </c:pt>
                <c:pt idx="7609">
                  <c:v>0.0</c:v>
                </c:pt>
                <c:pt idx="7610">
                  <c:v>0.0</c:v>
                </c:pt>
                <c:pt idx="7611">
                  <c:v>0.0</c:v>
                </c:pt>
                <c:pt idx="7612">
                  <c:v>0.0</c:v>
                </c:pt>
                <c:pt idx="7613">
                  <c:v>0.0</c:v>
                </c:pt>
                <c:pt idx="7614">
                  <c:v>-32767.0</c:v>
                </c:pt>
                <c:pt idx="7615">
                  <c:v>0.0</c:v>
                </c:pt>
                <c:pt idx="7616">
                  <c:v>0.0</c:v>
                </c:pt>
                <c:pt idx="7617">
                  <c:v>0.0</c:v>
                </c:pt>
                <c:pt idx="7618">
                  <c:v>0.0</c:v>
                </c:pt>
                <c:pt idx="7619">
                  <c:v>0.0</c:v>
                </c:pt>
                <c:pt idx="7620">
                  <c:v>0.0</c:v>
                </c:pt>
                <c:pt idx="7621">
                  <c:v>0.0</c:v>
                </c:pt>
                <c:pt idx="7622">
                  <c:v>-32767.0</c:v>
                </c:pt>
                <c:pt idx="7623">
                  <c:v>0.0</c:v>
                </c:pt>
                <c:pt idx="7624">
                  <c:v>0.0</c:v>
                </c:pt>
                <c:pt idx="7625">
                  <c:v>0.0</c:v>
                </c:pt>
                <c:pt idx="7626">
                  <c:v>0.0</c:v>
                </c:pt>
                <c:pt idx="7627">
                  <c:v>0.0</c:v>
                </c:pt>
                <c:pt idx="7628">
                  <c:v>0.0</c:v>
                </c:pt>
                <c:pt idx="7629">
                  <c:v>0.0</c:v>
                </c:pt>
                <c:pt idx="7630">
                  <c:v>-32767.0</c:v>
                </c:pt>
                <c:pt idx="7631">
                  <c:v>0.0</c:v>
                </c:pt>
                <c:pt idx="7632">
                  <c:v>0.0</c:v>
                </c:pt>
                <c:pt idx="7633">
                  <c:v>0.0</c:v>
                </c:pt>
                <c:pt idx="7634">
                  <c:v>0.0</c:v>
                </c:pt>
                <c:pt idx="7635">
                  <c:v>0.0</c:v>
                </c:pt>
                <c:pt idx="7636">
                  <c:v>0.0</c:v>
                </c:pt>
                <c:pt idx="7637">
                  <c:v>0.0</c:v>
                </c:pt>
                <c:pt idx="7638">
                  <c:v>0.0</c:v>
                </c:pt>
                <c:pt idx="7639">
                  <c:v>0.0</c:v>
                </c:pt>
                <c:pt idx="7640">
                  <c:v>0.0</c:v>
                </c:pt>
                <c:pt idx="7641">
                  <c:v>0.0</c:v>
                </c:pt>
                <c:pt idx="7642">
                  <c:v>0.0</c:v>
                </c:pt>
                <c:pt idx="7643">
                  <c:v>0.0</c:v>
                </c:pt>
                <c:pt idx="7644">
                  <c:v>0.0</c:v>
                </c:pt>
                <c:pt idx="7645">
                  <c:v>0.0</c:v>
                </c:pt>
                <c:pt idx="7646">
                  <c:v>-32767.0</c:v>
                </c:pt>
                <c:pt idx="7647">
                  <c:v>0.0</c:v>
                </c:pt>
                <c:pt idx="7648">
                  <c:v>0.0</c:v>
                </c:pt>
                <c:pt idx="7649">
                  <c:v>0.0</c:v>
                </c:pt>
                <c:pt idx="7650">
                  <c:v>0.0</c:v>
                </c:pt>
                <c:pt idx="7651">
                  <c:v>0.0</c:v>
                </c:pt>
                <c:pt idx="7652">
                  <c:v>0.0</c:v>
                </c:pt>
                <c:pt idx="7653">
                  <c:v>0.0</c:v>
                </c:pt>
                <c:pt idx="7654">
                  <c:v>-32767.0</c:v>
                </c:pt>
                <c:pt idx="7655">
                  <c:v>0.0</c:v>
                </c:pt>
                <c:pt idx="7656">
                  <c:v>0.0</c:v>
                </c:pt>
                <c:pt idx="7657">
                  <c:v>0.0</c:v>
                </c:pt>
                <c:pt idx="7658">
                  <c:v>0.0</c:v>
                </c:pt>
                <c:pt idx="7659">
                  <c:v>0.0</c:v>
                </c:pt>
                <c:pt idx="7660">
                  <c:v>0.0</c:v>
                </c:pt>
                <c:pt idx="7661">
                  <c:v>0.0</c:v>
                </c:pt>
                <c:pt idx="7662">
                  <c:v>0.0</c:v>
                </c:pt>
                <c:pt idx="7663">
                  <c:v>0.0</c:v>
                </c:pt>
                <c:pt idx="7664">
                  <c:v>0.0</c:v>
                </c:pt>
                <c:pt idx="7665">
                  <c:v>0.0</c:v>
                </c:pt>
                <c:pt idx="7666">
                  <c:v>0.0</c:v>
                </c:pt>
                <c:pt idx="7667">
                  <c:v>0.0</c:v>
                </c:pt>
                <c:pt idx="7668">
                  <c:v>0.0</c:v>
                </c:pt>
                <c:pt idx="7669">
                  <c:v>0.0</c:v>
                </c:pt>
                <c:pt idx="7670">
                  <c:v>-32767.0</c:v>
                </c:pt>
                <c:pt idx="7671">
                  <c:v>0.0</c:v>
                </c:pt>
                <c:pt idx="7672">
                  <c:v>0.0</c:v>
                </c:pt>
                <c:pt idx="7673">
                  <c:v>0.0</c:v>
                </c:pt>
                <c:pt idx="7674">
                  <c:v>0.0</c:v>
                </c:pt>
                <c:pt idx="7675">
                  <c:v>0.0</c:v>
                </c:pt>
                <c:pt idx="7676">
                  <c:v>0.0</c:v>
                </c:pt>
                <c:pt idx="7677">
                  <c:v>0.0</c:v>
                </c:pt>
                <c:pt idx="7678">
                  <c:v>0.0</c:v>
                </c:pt>
                <c:pt idx="7679">
                  <c:v>-32767.0</c:v>
                </c:pt>
                <c:pt idx="7680">
                  <c:v>0.0</c:v>
                </c:pt>
                <c:pt idx="7681">
                  <c:v>0.0</c:v>
                </c:pt>
                <c:pt idx="7682">
                  <c:v>0.0</c:v>
                </c:pt>
                <c:pt idx="7683">
                  <c:v>0.0</c:v>
                </c:pt>
                <c:pt idx="7684">
                  <c:v>0.0</c:v>
                </c:pt>
                <c:pt idx="7685">
                  <c:v>0.0</c:v>
                </c:pt>
                <c:pt idx="7686">
                  <c:v>0.0</c:v>
                </c:pt>
                <c:pt idx="7687">
                  <c:v>0.0</c:v>
                </c:pt>
                <c:pt idx="7688">
                  <c:v>0.0</c:v>
                </c:pt>
                <c:pt idx="7689">
                  <c:v>0.0</c:v>
                </c:pt>
                <c:pt idx="7690">
                  <c:v>0.0</c:v>
                </c:pt>
                <c:pt idx="7691">
                  <c:v>0.0</c:v>
                </c:pt>
                <c:pt idx="7692">
                  <c:v>0.0</c:v>
                </c:pt>
                <c:pt idx="7693">
                  <c:v>0.0</c:v>
                </c:pt>
                <c:pt idx="7694">
                  <c:v>0.0</c:v>
                </c:pt>
                <c:pt idx="7695">
                  <c:v>0.0</c:v>
                </c:pt>
                <c:pt idx="7696">
                  <c:v>0.0</c:v>
                </c:pt>
                <c:pt idx="7697">
                  <c:v>0.0</c:v>
                </c:pt>
                <c:pt idx="7698">
                  <c:v>0.0</c:v>
                </c:pt>
                <c:pt idx="7699">
                  <c:v>0.0</c:v>
                </c:pt>
                <c:pt idx="7700">
                  <c:v>0.0</c:v>
                </c:pt>
                <c:pt idx="7701">
                  <c:v>0.0</c:v>
                </c:pt>
                <c:pt idx="7702">
                  <c:v>0.0</c:v>
                </c:pt>
                <c:pt idx="7703">
                  <c:v>-32767.0</c:v>
                </c:pt>
                <c:pt idx="7704">
                  <c:v>0.0</c:v>
                </c:pt>
                <c:pt idx="7705">
                  <c:v>0.0</c:v>
                </c:pt>
                <c:pt idx="7706">
                  <c:v>0.0</c:v>
                </c:pt>
                <c:pt idx="7707">
                  <c:v>0.0</c:v>
                </c:pt>
                <c:pt idx="7708">
                  <c:v>0.0</c:v>
                </c:pt>
                <c:pt idx="7709">
                  <c:v>0.0</c:v>
                </c:pt>
                <c:pt idx="7710">
                  <c:v>0.0</c:v>
                </c:pt>
                <c:pt idx="7711">
                  <c:v>0.0</c:v>
                </c:pt>
                <c:pt idx="7712">
                  <c:v>0.0</c:v>
                </c:pt>
                <c:pt idx="7713">
                  <c:v>0.0</c:v>
                </c:pt>
                <c:pt idx="7714">
                  <c:v>0.0</c:v>
                </c:pt>
                <c:pt idx="7715">
                  <c:v>0.0</c:v>
                </c:pt>
                <c:pt idx="7716">
                  <c:v>0.0</c:v>
                </c:pt>
                <c:pt idx="7717">
                  <c:v>0.0</c:v>
                </c:pt>
                <c:pt idx="7718">
                  <c:v>0.0</c:v>
                </c:pt>
                <c:pt idx="7719">
                  <c:v>0.0</c:v>
                </c:pt>
                <c:pt idx="7720">
                  <c:v>0.0</c:v>
                </c:pt>
                <c:pt idx="7721">
                  <c:v>0.0</c:v>
                </c:pt>
                <c:pt idx="7722">
                  <c:v>0.0</c:v>
                </c:pt>
                <c:pt idx="7723">
                  <c:v>0.0</c:v>
                </c:pt>
                <c:pt idx="7724">
                  <c:v>0.0</c:v>
                </c:pt>
                <c:pt idx="7725">
                  <c:v>0.0</c:v>
                </c:pt>
                <c:pt idx="7726">
                  <c:v>0.0</c:v>
                </c:pt>
                <c:pt idx="7727">
                  <c:v>0.0</c:v>
                </c:pt>
                <c:pt idx="7728">
                  <c:v>0.0</c:v>
                </c:pt>
                <c:pt idx="7729">
                  <c:v>0.0</c:v>
                </c:pt>
                <c:pt idx="7730">
                  <c:v>0.0</c:v>
                </c:pt>
                <c:pt idx="7731">
                  <c:v>0.0</c:v>
                </c:pt>
                <c:pt idx="7732">
                  <c:v>0.0</c:v>
                </c:pt>
                <c:pt idx="7733">
                  <c:v>0.0</c:v>
                </c:pt>
                <c:pt idx="7734">
                  <c:v>0.0</c:v>
                </c:pt>
                <c:pt idx="7735">
                  <c:v>0.0</c:v>
                </c:pt>
                <c:pt idx="7736">
                  <c:v>0.0</c:v>
                </c:pt>
                <c:pt idx="7737">
                  <c:v>0.0</c:v>
                </c:pt>
                <c:pt idx="7738">
                  <c:v>0.0</c:v>
                </c:pt>
                <c:pt idx="7739">
                  <c:v>0.0</c:v>
                </c:pt>
                <c:pt idx="7740">
                  <c:v>0.0</c:v>
                </c:pt>
                <c:pt idx="7741">
                  <c:v>0.0</c:v>
                </c:pt>
                <c:pt idx="7742">
                  <c:v>0.0</c:v>
                </c:pt>
                <c:pt idx="7743">
                  <c:v>0.0</c:v>
                </c:pt>
                <c:pt idx="7744">
                  <c:v>0.0</c:v>
                </c:pt>
                <c:pt idx="7745">
                  <c:v>0.0</c:v>
                </c:pt>
                <c:pt idx="7746">
                  <c:v>0.0</c:v>
                </c:pt>
                <c:pt idx="7747">
                  <c:v>0.0</c:v>
                </c:pt>
                <c:pt idx="7748">
                  <c:v>0.0</c:v>
                </c:pt>
                <c:pt idx="7749">
                  <c:v>0.0</c:v>
                </c:pt>
                <c:pt idx="7750">
                  <c:v>0.0</c:v>
                </c:pt>
                <c:pt idx="7751">
                  <c:v>0.0</c:v>
                </c:pt>
                <c:pt idx="7752">
                  <c:v>0.0</c:v>
                </c:pt>
                <c:pt idx="7753">
                  <c:v>0.0</c:v>
                </c:pt>
                <c:pt idx="7754">
                  <c:v>0.0</c:v>
                </c:pt>
                <c:pt idx="7755">
                  <c:v>0.0</c:v>
                </c:pt>
                <c:pt idx="7756">
                  <c:v>0.0</c:v>
                </c:pt>
                <c:pt idx="7757">
                  <c:v>0.0</c:v>
                </c:pt>
                <c:pt idx="7758">
                  <c:v>0.0</c:v>
                </c:pt>
                <c:pt idx="7759">
                  <c:v>-32767.0</c:v>
                </c:pt>
                <c:pt idx="7760">
                  <c:v>0.0</c:v>
                </c:pt>
                <c:pt idx="7761">
                  <c:v>0.0</c:v>
                </c:pt>
                <c:pt idx="7762">
                  <c:v>0.0</c:v>
                </c:pt>
                <c:pt idx="7763">
                  <c:v>0.0</c:v>
                </c:pt>
                <c:pt idx="7764">
                  <c:v>0.0</c:v>
                </c:pt>
                <c:pt idx="7765">
                  <c:v>0.0</c:v>
                </c:pt>
                <c:pt idx="7766">
                  <c:v>0.0</c:v>
                </c:pt>
                <c:pt idx="7767">
                  <c:v>0.0</c:v>
                </c:pt>
                <c:pt idx="7768">
                  <c:v>-32767.0</c:v>
                </c:pt>
                <c:pt idx="7769">
                  <c:v>0.0</c:v>
                </c:pt>
                <c:pt idx="7770">
                  <c:v>0.0</c:v>
                </c:pt>
                <c:pt idx="7771">
                  <c:v>0.0</c:v>
                </c:pt>
                <c:pt idx="7772">
                  <c:v>0.0</c:v>
                </c:pt>
                <c:pt idx="7773">
                  <c:v>0.0</c:v>
                </c:pt>
                <c:pt idx="7774">
                  <c:v>0.0</c:v>
                </c:pt>
                <c:pt idx="7775">
                  <c:v>0.0</c:v>
                </c:pt>
                <c:pt idx="7776">
                  <c:v>-32767.0</c:v>
                </c:pt>
                <c:pt idx="7777">
                  <c:v>0.0</c:v>
                </c:pt>
                <c:pt idx="7778">
                  <c:v>0.0</c:v>
                </c:pt>
                <c:pt idx="7779">
                  <c:v>0.0</c:v>
                </c:pt>
                <c:pt idx="7780">
                  <c:v>0.0</c:v>
                </c:pt>
                <c:pt idx="7781">
                  <c:v>0.0</c:v>
                </c:pt>
                <c:pt idx="7782">
                  <c:v>0.0</c:v>
                </c:pt>
                <c:pt idx="7783">
                  <c:v>0.0</c:v>
                </c:pt>
                <c:pt idx="7784">
                  <c:v>0.0</c:v>
                </c:pt>
                <c:pt idx="7785">
                  <c:v>0.0</c:v>
                </c:pt>
                <c:pt idx="7786">
                  <c:v>0.0</c:v>
                </c:pt>
                <c:pt idx="7787">
                  <c:v>0.0</c:v>
                </c:pt>
                <c:pt idx="7788">
                  <c:v>0.0</c:v>
                </c:pt>
                <c:pt idx="7789">
                  <c:v>0.0</c:v>
                </c:pt>
                <c:pt idx="7790">
                  <c:v>0.0</c:v>
                </c:pt>
                <c:pt idx="7791">
                  <c:v>0.0</c:v>
                </c:pt>
                <c:pt idx="7792">
                  <c:v>0.0</c:v>
                </c:pt>
                <c:pt idx="7793">
                  <c:v>0.0</c:v>
                </c:pt>
                <c:pt idx="7794">
                  <c:v>0.0</c:v>
                </c:pt>
                <c:pt idx="7795">
                  <c:v>0.0</c:v>
                </c:pt>
                <c:pt idx="7796">
                  <c:v>0.0</c:v>
                </c:pt>
                <c:pt idx="7797">
                  <c:v>0.0</c:v>
                </c:pt>
                <c:pt idx="7798">
                  <c:v>0.0</c:v>
                </c:pt>
                <c:pt idx="7799">
                  <c:v>0.0</c:v>
                </c:pt>
                <c:pt idx="7800">
                  <c:v>0.0</c:v>
                </c:pt>
                <c:pt idx="7801">
                  <c:v>0.0</c:v>
                </c:pt>
                <c:pt idx="7802">
                  <c:v>0.0</c:v>
                </c:pt>
                <c:pt idx="7803">
                  <c:v>0.0</c:v>
                </c:pt>
                <c:pt idx="7804">
                  <c:v>-32767.0</c:v>
                </c:pt>
                <c:pt idx="7805">
                  <c:v>0.0</c:v>
                </c:pt>
                <c:pt idx="7806">
                  <c:v>0.0</c:v>
                </c:pt>
                <c:pt idx="7807">
                  <c:v>0.0</c:v>
                </c:pt>
                <c:pt idx="7808">
                  <c:v>0.0</c:v>
                </c:pt>
                <c:pt idx="7809">
                  <c:v>0.0</c:v>
                </c:pt>
                <c:pt idx="7810">
                  <c:v>0.0</c:v>
                </c:pt>
                <c:pt idx="7811">
                  <c:v>0.0</c:v>
                </c:pt>
                <c:pt idx="7812">
                  <c:v>-32767.0</c:v>
                </c:pt>
                <c:pt idx="7813">
                  <c:v>0.0</c:v>
                </c:pt>
                <c:pt idx="7814">
                  <c:v>0.0</c:v>
                </c:pt>
                <c:pt idx="7815">
                  <c:v>0.0</c:v>
                </c:pt>
                <c:pt idx="7816">
                  <c:v>0.0</c:v>
                </c:pt>
                <c:pt idx="7817">
                  <c:v>0.0</c:v>
                </c:pt>
                <c:pt idx="7818">
                  <c:v>0.0</c:v>
                </c:pt>
                <c:pt idx="7819">
                  <c:v>0.0</c:v>
                </c:pt>
                <c:pt idx="7820">
                  <c:v>-32767.0</c:v>
                </c:pt>
                <c:pt idx="7821">
                  <c:v>0.0</c:v>
                </c:pt>
                <c:pt idx="7822">
                  <c:v>0.0</c:v>
                </c:pt>
                <c:pt idx="7823">
                  <c:v>0.0</c:v>
                </c:pt>
                <c:pt idx="7824">
                  <c:v>0.0</c:v>
                </c:pt>
                <c:pt idx="7825">
                  <c:v>0.0</c:v>
                </c:pt>
                <c:pt idx="7826">
                  <c:v>0.0</c:v>
                </c:pt>
                <c:pt idx="7827">
                  <c:v>0.0</c:v>
                </c:pt>
                <c:pt idx="7828">
                  <c:v>0.0</c:v>
                </c:pt>
                <c:pt idx="7829">
                  <c:v>0.0</c:v>
                </c:pt>
                <c:pt idx="7830">
                  <c:v>0.0</c:v>
                </c:pt>
                <c:pt idx="7831">
                  <c:v>0.0</c:v>
                </c:pt>
                <c:pt idx="7832">
                  <c:v>0.0</c:v>
                </c:pt>
                <c:pt idx="7833">
                  <c:v>0.0</c:v>
                </c:pt>
                <c:pt idx="7834">
                  <c:v>0.0</c:v>
                </c:pt>
                <c:pt idx="7835">
                  <c:v>0.0</c:v>
                </c:pt>
                <c:pt idx="7836">
                  <c:v>0.0</c:v>
                </c:pt>
                <c:pt idx="7837">
                  <c:v>0.0</c:v>
                </c:pt>
                <c:pt idx="7838">
                  <c:v>0.0</c:v>
                </c:pt>
                <c:pt idx="7839">
                  <c:v>0.0</c:v>
                </c:pt>
                <c:pt idx="7840">
                  <c:v>0.0</c:v>
                </c:pt>
                <c:pt idx="7841">
                  <c:v>0.0</c:v>
                </c:pt>
                <c:pt idx="7842">
                  <c:v>0.0</c:v>
                </c:pt>
                <c:pt idx="7843">
                  <c:v>0.0</c:v>
                </c:pt>
                <c:pt idx="7844">
                  <c:v>0.0</c:v>
                </c:pt>
                <c:pt idx="7845">
                  <c:v>0.0</c:v>
                </c:pt>
                <c:pt idx="7846">
                  <c:v>0.0</c:v>
                </c:pt>
                <c:pt idx="7847">
                  <c:v>0.0</c:v>
                </c:pt>
                <c:pt idx="7848">
                  <c:v>0.0</c:v>
                </c:pt>
                <c:pt idx="7849">
                  <c:v>0.0</c:v>
                </c:pt>
                <c:pt idx="7850">
                  <c:v>0.0</c:v>
                </c:pt>
                <c:pt idx="7851">
                  <c:v>0.0</c:v>
                </c:pt>
                <c:pt idx="7852">
                  <c:v>-32767.0</c:v>
                </c:pt>
                <c:pt idx="7853">
                  <c:v>0.0</c:v>
                </c:pt>
                <c:pt idx="7854">
                  <c:v>0.0</c:v>
                </c:pt>
                <c:pt idx="7855">
                  <c:v>0.0</c:v>
                </c:pt>
                <c:pt idx="7856">
                  <c:v>0.0</c:v>
                </c:pt>
                <c:pt idx="7857">
                  <c:v>0.0</c:v>
                </c:pt>
                <c:pt idx="7858">
                  <c:v>0.0</c:v>
                </c:pt>
                <c:pt idx="7859">
                  <c:v>0.0</c:v>
                </c:pt>
                <c:pt idx="7860">
                  <c:v>-32767.0</c:v>
                </c:pt>
                <c:pt idx="7861">
                  <c:v>0.0</c:v>
                </c:pt>
                <c:pt idx="7862">
                  <c:v>0.0</c:v>
                </c:pt>
                <c:pt idx="7863">
                  <c:v>0.0</c:v>
                </c:pt>
                <c:pt idx="7864">
                  <c:v>0.0</c:v>
                </c:pt>
                <c:pt idx="7865">
                  <c:v>0.0</c:v>
                </c:pt>
                <c:pt idx="7866">
                  <c:v>0.0</c:v>
                </c:pt>
                <c:pt idx="7867">
                  <c:v>0.0</c:v>
                </c:pt>
                <c:pt idx="7868">
                  <c:v>0.0</c:v>
                </c:pt>
                <c:pt idx="7869">
                  <c:v>0.0</c:v>
                </c:pt>
                <c:pt idx="7870">
                  <c:v>0.0</c:v>
                </c:pt>
                <c:pt idx="7871">
                  <c:v>0.0</c:v>
                </c:pt>
                <c:pt idx="7872">
                  <c:v>0.0</c:v>
                </c:pt>
                <c:pt idx="7873">
                  <c:v>0.0</c:v>
                </c:pt>
                <c:pt idx="7874">
                  <c:v>0.0</c:v>
                </c:pt>
                <c:pt idx="7875">
                  <c:v>0.0</c:v>
                </c:pt>
                <c:pt idx="7876">
                  <c:v>0.0</c:v>
                </c:pt>
                <c:pt idx="7877">
                  <c:v>0.0</c:v>
                </c:pt>
                <c:pt idx="7878">
                  <c:v>0.0</c:v>
                </c:pt>
                <c:pt idx="7879">
                  <c:v>0.0</c:v>
                </c:pt>
                <c:pt idx="7880">
                  <c:v>0.0</c:v>
                </c:pt>
                <c:pt idx="7881">
                  <c:v>0.0</c:v>
                </c:pt>
                <c:pt idx="7882">
                  <c:v>0.0</c:v>
                </c:pt>
                <c:pt idx="7883">
                  <c:v>0.0</c:v>
                </c:pt>
                <c:pt idx="7884">
                  <c:v>0.0</c:v>
                </c:pt>
                <c:pt idx="7885">
                  <c:v>0.0</c:v>
                </c:pt>
                <c:pt idx="7886">
                  <c:v>0.0</c:v>
                </c:pt>
                <c:pt idx="7887">
                  <c:v>0.0</c:v>
                </c:pt>
                <c:pt idx="7888">
                  <c:v>0.0</c:v>
                </c:pt>
                <c:pt idx="7889">
                  <c:v>0.0</c:v>
                </c:pt>
                <c:pt idx="7890">
                  <c:v>0.0</c:v>
                </c:pt>
                <c:pt idx="7891">
                  <c:v>0.0</c:v>
                </c:pt>
                <c:pt idx="7892">
                  <c:v>0.0</c:v>
                </c:pt>
                <c:pt idx="7893">
                  <c:v>0.0</c:v>
                </c:pt>
                <c:pt idx="7894">
                  <c:v>0.0</c:v>
                </c:pt>
                <c:pt idx="7895">
                  <c:v>0.0</c:v>
                </c:pt>
                <c:pt idx="7896">
                  <c:v>0.0</c:v>
                </c:pt>
                <c:pt idx="7897">
                  <c:v>0.0</c:v>
                </c:pt>
                <c:pt idx="7898">
                  <c:v>0.0</c:v>
                </c:pt>
                <c:pt idx="7899">
                  <c:v>0.0</c:v>
                </c:pt>
                <c:pt idx="7900">
                  <c:v>0.0</c:v>
                </c:pt>
                <c:pt idx="7901">
                  <c:v>0.0</c:v>
                </c:pt>
                <c:pt idx="7902">
                  <c:v>0.0</c:v>
                </c:pt>
                <c:pt idx="7903">
                  <c:v>0.0</c:v>
                </c:pt>
                <c:pt idx="7904">
                  <c:v>0.0</c:v>
                </c:pt>
                <c:pt idx="7905">
                  <c:v>0.0</c:v>
                </c:pt>
                <c:pt idx="7906">
                  <c:v>0.0</c:v>
                </c:pt>
                <c:pt idx="7907">
                  <c:v>0.0</c:v>
                </c:pt>
                <c:pt idx="7908">
                  <c:v>0.0</c:v>
                </c:pt>
                <c:pt idx="7909">
                  <c:v>-32767.0</c:v>
                </c:pt>
                <c:pt idx="7910">
                  <c:v>0.0</c:v>
                </c:pt>
                <c:pt idx="7911">
                  <c:v>0.0</c:v>
                </c:pt>
                <c:pt idx="7912">
                  <c:v>0.0</c:v>
                </c:pt>
                <c:pt idx="7913">
                  <c:v>0.0</c:v>
                </c:pt>
                <c:pt idx="7914">
                  <c:v>0.0</c:v>
                </c:pt>
                <c:pt idx="7915">
                  <c:v>0.0</c:v>
                </c:pt>
                <c:pt idx="7916">
                  <c:v>0.0</c:v>
                </c:pt>
                <c:pt idx="7917">
                  <c:v>-32767.0</c:v>
                </c:pt>
                <c:pt idx="7918">
                  <c:v>0.0</c:v>
                </c:pt>
                <c:pt idx="7919">
                  <c:v>0.0</c:v>
                </c:pt>
                <c:pt idx="7920">
                  <c:v>0.0</c:v>
                </c:pt>
                <c:pt idx="7921">
                  <c:v>0.0</c:v>
                </c:pt>
                <c:pt idx="7922">
                  <c:v>0.0</c:v>
                </c:pt>
                <c:pt idx="7923">
                  <c:v>0.0</c:v>
                </c:pt>
                <c:pt idx="7924">
                  <c:v>0.0</c:v>
                </c:pt>
                <c:pt idx="7925">
                  <c:v>-32767.0</c:v>
                </c:pt>
                <c:pt idx="7926">
                  <c:v>0.0</c:v>
                </c:pt>
                <c:pt idx="7927">
                  <c:v>0.0</c:v>
                </c:pt>
                <c:pt idx="7928">
                  <c:v>0.0</c:v>
                </c:pt>
                <c:pt idx="7929">
                  <c:v>0.0</c:v>
                </c:pt>
                <c:pt idx="7930">
                  <c:v>0.0</c:v>
                </c:pt>
                <c:pt idx="7931">
                  <c:v>0.0</c:v>
                </c:pt>
                <c:pt idx="7932">
                  <c:v>0.0</c:v>
                </c:pt>
                <c:pt idx="7933">
                  <c:v>-32767.0</c:v>
                </c:pt>
                <c:pt idx="7934">
                  <c:v>0.0</c:v>
                </c:pt>
                <c:pt idx="7935">
                  <c:v>0.0</c:v>
                </c:pt>
                <c:pt idx="7936">
                  <c:v>0.0</c:v>
                </c:pt>
                <c:pt idx="7937">
                  <c:v>0.0</c:v>
                </c:pt>
                <c:pt idx="7938">
                  <c:v>0.0</c:v>
                </c:pt>
                <c:pt idx="7939">
                  <c:v>0.0</c:v>
                </c:pt>
                <c:pt idx="7940">
                  <c:v>0.0</c:v>
                </c:pt>
                <c:pt idx="7941">
                  <c:v>0.0</c:v>
                </c:pt>
                <c:pt idx="7942">
                  <c:v>0.0</c:v>
                </c:pt>
                <c:pt idx="7943">
                  <c:v>0.0</c:v>
                </c:pt>
                <c:pt idx="7944">
                  <c:v>0.0</c:v>
                </c:pt>
                <c:pt idx="7945">
                  <c:v>0.0</c:v>
                </c:pt>
                <c:pt idx="7946">
                  <c:v>0.0</c:v>
                </c:pt>
                <c:pt idx="7947">
                  <c:v>0.0</c:v>
                </c:pt>
                <c:pt idx="7948">
                  <c:v>0.0</c:v>
                </c:pt>
                <c:pt idx="7949">
                  <c:v>-32767.0</c:v>
                </c:pt>
                <c:pt idx="7950">
                  <c:v>0.0</c:v>
                </c:pt>
                <c:pt idx="7951">
                  <c:v>0.0</c:v>
                </c:pt>
                <c:pt idx="7952">
                  <c:v>0.0</c:v>
                </c:pt>
                <c:pt idx="7953">
                  <c:v>0.0</c:v>
                </c:pt>
                <c:pt idx="7954">
                  <c:v>0.0</c:v>
                </c:pt>
                <c:pt idx="7955">
                  <c:v>0.0</c:v>
                </c:pt>
                <c:pt idx="7956">
                  <c:v>0.0</c:v>
                </c:pt>
                <c:pt idx="7957">
                  <c:v>-32767.0</c:v>
                </c:pt>
                <c:pt idx="7958">
                  <c:v>0.0</c:v>
                </c:pt>
                <c:pt idx="7959">
                  <c:v>0.0</c:v>
                </c:pt>
                <c:pt idx="7960">
                  <c:v>0.0</c:v>
                </c:pt>
                <c:pt idx="7961">
                  <c:v>0.0</c:v>
                </c:pt>
                <c:pt idx="7962">
                  <c:v>0.0</c:v>
                </c:pt>
                <c:pt idx="7963">
                  <c:v>0.0</c:v>
                </c:pt>
                <c:pt idx="7964">
                  <c:v>0.0</c:v>
                </c:pt>
                <c:pt idx="7965">
                  <c:v>-32767.0</c:v>
                </c:pt>
                <c:pt idx="7966">
                  <c:v>0.0</c:v>
                </c:pt>
                <c:pt idx="7967">
                  <c:v>0.0</c:v>
                </c:pt>
                <c:pt idx="7968">
                  <c:v>0.0</c:v>
                </c:pt>
                <c:pt idx="7969">
                  <c:v>0.0</c:v>
                </c:pt>
                <c:pt idx="7970">
                  <c:v>0.0</c:v>
                </c:pt>
                <c:pt idx="7971">
                  <c:v>0.0</c:v>
                </c:pt>
                <c:pt idx="7972">
                  <c:v>0.0</c:v>
                </c:pt>
                <c:pt idx="7973">
                  <c:v>0.0</c:v>
                </c:pt>
                <c:pt idx="7974">
                  <c:v>-32767.0</c:v>
                </c:pt>
                <c:pt idx="7975">
                  <c:v>0.0</c:v>
                </c:pt>
                <c:pt idx="7976">
                  <c:v>0.0</c:v>
                </c:pt>
                <c:pt idx="7977">
                  <c:v>0.0</c:v>
                </c:pt>
                <c:pt idx="7978">
                  <c:v>0.0</c:v>
                </c:pt>
                <c:pt idx="7979">
                  <c:v>0.0</c:v>
                </c:pt>
                <c:pt idx="7980">
                  <c:v>0.0</c:v>
                </c:pt>
                <c:pt idx="7981">
                  <c:v>0.0</c:v>
                </c:pt>
                <c:pt idx="7982">
                  <c:v>-32767.0</c:v>
                </c:pt>
                <c:pt idx="7983">
                  <c:v>0.0</c:v>
                </c:pt>
                <c:pt idx="7984">
                  <c:v>0.0</c:v>
                </c:pt>
                <c:pt idx="7985">
                  <c:v>0.0</c:v>
                </c:pt>
                <c:pt idx="7986">
                  <c:v>0.0</c:v>
                </c:pt>
                <c:pt idx="7987">
                  <c:v>0.0</c:v>
                </c:pt>
                <c:pt idx="7988">
                  <c:v>0.0</c:v>
                </c:pt>
                <c:pt idx="7989">
                  <c:v>0.0</c:v>
                </c:pt>
                <c:pt idx="7990">
                  <c:v>0.0</c:v>
                </c:pt>
                <c:pt idx="7991">
                  <c:v>0.0</c:v>
                </c:pt>
                <c:pt idx="7992">
                  <c:v>0.0</c:v>
                </c:pt>
                <c:pt idx="7993">
                  <c:v>0.0</c:v>
                </c:pt>
                <c:pt idx="7994">
                  <c:v>0.0</c:v>
                </c:pt>
                <c:pt idx="7995">
                  <c:v>0.0</c:v>
                </c:pt>
                <c:pt idx="7996">
                  <c:v>0.0</c:v>
                </c:pt>
                <c:pt idx="7997">
                  <c:v>0.0</c:v>
                </c:pt>
                <c:pt idx="7998">
                  <c:v>0.0</c:v>
                </c:pt>
                <c:pt idx="7999">
                  <c:v>0.0</c:v>
                </c:pt>
                <c:pt idx="8000">
                  <c:v>0.0</c:v>
                </c:pt>
                <c:pt idx="8001">
                  <c:v>0.0</c:v>
                </c:pt>
                <c:pt idx="8002">
                  <c:v>0.0</c:v>
                </c:pt>
                <c:pt idx="8003">
                  <c:v>0.0</c:v>
                </c:pt>
                <c:pt idx="8004">
                  <c:v>0.0</c:v>
                </c:pt>
                <c:pt idx="8005">
                  <c:v>0.0</c:v>
                </c:pt>
                <c:pt idx="8006">
                  <c:v>-32767.0</c:v>
                </c:pt>
                <c:pt idx="8007">
                  <c:v>0.0</c:v>
                </c:pt>
                <c:pt idx="8008">
                  <c:v>0.0</c:v>
                </c:pt>
                <c:pt idx="8009">
                  <c:v>0.0</c:v>
                </c:pt>
                <c:pt idx="8010">
                  <c:v>0.0</c:v>
                </c:pt>
                <c:pt idx="8011">
                  <c:v>0.0</c:v>
                </c:pt>
                <c:pt idx="8012">
                  <c:v>0.0</c:v>
                </c:pt>
                <c:pt idx="8013">
                  <c:v>0.0</c:v>
                </c:pt>
                <c:pt idx="8014">
                  <c:v>0.0</c:v>
                </c:pt>
                <c:pt idx="8015">
                  <c:v>0.0</c:v>
                </c:pt>
                <c:pt idx="8016">
                  <c:v>0.0</c:v>
                </c:pt>
                <c:pt idx="8017">
                  <c:v>0.0</c:v>
                </c:pt>
                <c:pt idx="8018">
                  <c:v>0.0</c:v>
                </c:pt>
                <c:pt idx="8019">
                  <c:v>0.0</c:v>
                </c:pt>
                <c:pt idx="8020">
                  <c:v>0.0</c:v>
                </c:pt>
                <c:pt idx="8021">
                  <c:v>0.0</c:v>
                </c:pt>
                <c:pt idx="8022">
                  <c:v>0.0</c:v>
                </c:pt>
                <c:pt idx="8023">
                  <c:v>0.0</c:v>
                </c:pt>
                <c:pt idx="8024">
                  <c:v>0.0</c:v>
                </c:pt>
                <c:pt idx="8025">
                  <c:v>0.0</c:v>
                </c:pt>
                <c:pt idx="8026">
                  <c:v>0.0</c:v>
                </c:pt>
                <c:pt idx="8027">
                  <c:v>0.0</c:v>
                </c:pt>
                <c:pt idx="8028">
                  <c:v>0.0</c:v>
                </c:pt>
                <c:pt idx="8029">
                  <c:v>0.0</c:v>
                </c:pt>
                <c:pt idx="8030">
                  <c:v>0.0</c:v>
                </c:pt>
                <c:pt idx="8031">
                  <c:v>0.0</c:v>
                </c:pt>
                <c:pt idx="8032">
                  <c:v>0.0</c:v>
                </c:pt>
                <c:pt idx="8033">
                  <c:v>0.0</c:v>
                </c:pt>
                <c:pt idx="8034">
                  <c:v>0.0</c:v>
                </c:pt>
                <c:pt idx="8035">
                  <c:v>0.0</c:v>
                </c:pt>
                <c:pt idx="8036">
                  <c:v>0.0</c:v>
                </c:pt>
                <c:pt idx="8037">
                  <c:v>0.0</c:v>
                </c:pt>
                <c:pt idx="8038">
                  <c:v>0.0</c:v>
                </c:pt>
                <c:pt idx="8039">
                  <c:v>0.0</c:v>
                </c:pt>
                <c:pt idx="8040">
                  <c:v>0.0</c:v>
                </c:pt>
                <c:pt idx="8041">
                  <c:v>0.0</c:v>
                </c:pt>
                <c:pt idx="8042">
                  <c:v>0.0</c:v>
                </c:pt>
                <c:pt idx="8043">
                  <c:v>0.0</c:v>
                </c:pt>
                <c:pt idx="8044">
                  <c:v>0.0</c:v>
                </c:pt>
                <c:pt idx="8045">
                  <c:v>0.0</c:v>
                </c:pt>
                <c:pt idx="8046">
                  <c:v>0.0</c:v>
                </c:pt>
                <c:pt idx="8047">
                  <c:v>0.0</c:v>
                </c:pt>
                <c:pt idx="8048">
                  <c:v>0.0</c:v>
                </c:pt>
                <c:pt idx="8049">
                  <c:v>0.0</c:v>
                </c:pt>
                <c:pt idx="8050">
                  <c:v>0.0</c:v>
                </c:pt>
                <c:pt idx="8051">
                  <c:v>0.0</c:v>
                </c:pt>
                <c:pt idx="8052">
                  <c:v>0.0</c:v>
                </c:pt>
                <c:pt idx="8053">
                  <c:v>0.0</c:v>
                </c:pt>
                <c:pt idx="8054">
                  <c:v>-32767.0</c:v>
                </c:pt>
                <c:pt idx="8055">
                  <c:v>0.0</c:v>
                </c:pt>
                <c:pt idx="8056">
                  <c:v>0.0</c:v>
                </c:pt>
                <c:pt idx="8057">
                  <c:v>0.0</c:v>
                </c:pt>
                <c:pt idx="8058">
                  <c:v>0.0</c:v>
                </c:pt>
                <c:pt idx="8059">
                  <c:v>0.0</c:v>
                </c:pt>
                <c:pt idx="8060">
                  <c:v>0.0</c:v>
                </c:pt>
                <c:pt idx="8061">
                  <c:v>0.0</c:v>
                </c:pt>
                <c:pt idx="8062">
                  <c:v>0.0</c:v>
                </c:pt>
                <c:pt idx="8063">
                  <c:v>-32767.0</c:v>
                </c:pt>
                <c:pt idx="8064">
                  <c:v>0.0</c:v>
                </c:pt>
                <c:pt idx="8065">
                  <c:v>0.0</c:v>
                </c:pt>
                <c:pt idx="8066">
                  <c:v>0.0</c:v>
                </c:pt>
                <c:pt idx="8067">
                  <c:v>0.0</c:v>
                </c:pt>
                <c:pt idx="8068">
                  <c:v>0.0</c:v>
                </c:pt>
                <c:pt idx="8069">
                  <c:v>0.0</c:v>
                </c:pt>
                <c:pt idx="8070">
                  <c:v>0.0</c:v>
                </c:pt>
                <c:pt idx="8071">
                  <c:v>0.0</c:v>
                </c:pt>
                <c:pt idx="8072">
                  <c:v>0.0</c:v>
                </c:pt>
                <c:pt idx="8073">
                  <c:v>0.0</c:v>
                </c:pt>
                <c:pt idx="8074">
                  <c:v>0.0</c:v>
                </c:pt>
                <c:pt idx="8075">
                  <c:v>0.0</c:v>
                </c:pt>
                <c:pt idx="8076">
                  <c:v>0.0</c:v>
                </c:pt>
                <c:pt idx="8077">
                  <c:v>0.0</c:v>
                </c:pt>
                <c:pt idx="8078">
                  <c:v>0.0</c:v>
                </c:pt>
                <c:pt idx="8079">
                  <c:v>0.0</c:v>
                </c:pt>
                <c:pt idx="8080">
                  <c:v>0.0</c:v>
                </c:pt>
                <c:pt idx="8081">
                  <c:v>0.0</c:v>
                </c:pt>
                <c:pt idx="8082">
                  <c:v>0.0</c:v>
                </c:pt>
                <c:pt idx="8083">
                  <c:v>0.0</c:v>
                </c:pt>
                <c:pt idx="8084">
                  <c:v>0.0</c:v>
                </c:pt>
                <c:pt idx="8085">
                  <c:v>0.0</c:v>
                </c:pt>
                <c:pt idx="8086">
                  <c:v>0.0</c:v>
                </c:pt>
                <c:pt idx="8087">
                  <c:v>0.0</c:v>
                </c:pt>
                <c:pt idx="8088">
                  <c:v>0.0</c:v>
                </c:pt>
                <c:pt idx="8089">
                  <c:v>0.0</c:v>
                </c:pt>
                <c:pt idx="8090">
                  <c:v>0.0</c:v>
                </c:pt>
                <c:pt idx="8091">
                  <c:v>0.0</c:v>
                </c:pt>
                <c:pt idx="8092">
                  <c:v>0.0</c:v>
                </c:pt>
                <c:pt idx="8093">
                  <c:v>0.0</c:v>
                </c:pt>
                <c:pt idx="8094">
                  <c:v>0.0</c:v>
                </c:pt>
                <c:pt idx="8095">
                  <c:v>0.0</c:v>
                </c:pt>
                <c:pt idx="8096">
                  <c:v>0.0</c:v>
                </c:pt>
                <c:pt idx="8097">
                  <c:v>0.0</c:v>
                </c:pt>
                <c:pt idx="8098">
                  <c:v>0.0</c:v>
                </c:pt>
                <c:pt idx="8099">
                  <c:v>0.0</c:v>
                </c:pt>
                <c:pt idx="8100">
                  <c:v>0.0</c:v>
                </c:pt>
                <c:pt idx="8101">
                  <c:v>0.0</c:v>
                </c:pt>
                <c:pt idx="8102">
                  <c:v>0.0</c:v>
                </c:pt>
                <c:pt idx="8103">
                  <c:v>-32767.0</c:v>
                </c:pt>
                <c:pt idx="8104">
                  <c:v>0.0</c:v>
                </c:pt>
                <c:pt idx="8105">
                  <c:v>0.0</c:v>
                </c:pt>
                <c:pt idx="8106">
                  <c:v>0.0</c:v>
                </c:pt>
                <c:pt idx="8107">
                  <c:v>0.0</c:v>
                </c:pt>
                <c:pt idx="8108">
                  <c:v>0.0</c:v>
                </c:pt>
                <c:pt idx="8109">
                  <c:v>0.0</c:v>
                </c:pt>
                <c:pt idx="8110">
                  <c:v>0.0</c:v>
                </c:pt>
                <c:pt idx="8111">
                  <c:v>0.0</c:v>
                </c:pt>
                <c:pt idx="8112">
                  <c:v>0.0</c:v>
                </c:pt>
                <c:pt idx="8113">
                  <c:v>0.0</c:v>
                </c:pt>
                <c:pt idx="8114">
                  <c:v>0.0</c:v>
                </c:pt>
                <c:pt idx="8115">
                  <c:v>0.0</c:v>
                </c:pt>
                <c:pt idx="8116">
                  <c:v>0.0</c:v>
                </c:pt>
                <c:pt idx="8117">
                  <c:v>0.0</c:v>
                </c:pt>
                <c:pt idx="8118">
                  <c:v>0.0</c:v>
                </c:pt>
                <c:pt idx="8119">
                  <c:v>0.0</c:v>
                </c:pt>
                <c:pt idx="8120">
                  <c:v>0.0</c:v>
                </c:pt>
                <c:pt idx="8121">
                  <c:v>0.0</c:v>
                </c:pt>
                <c:pt idx="8122">
                  <c:v>0.0</c:v>
                </c:pt>
                <c:pt idx="8123">
                  <c:v>0.0</c:v>
                </c:pt>
                <c:pt idx="8124">
                  <c:v>0.0</c:v>
                </c:pt>
                <c:pt idx="8125">
                  <c:v>0.0</c:v>
                </c:pt>
                <c:pt idx="8126">
                  <c:v>0.0</c:v>
                </c:pt>
                <c:pt idx="8127">
                  <c:v>0.0</c:v>
                </c:pt>
                <c:pt idx="8128">
                  <c:v>0.0</c:v>
                </c:pt>
                <c:pt idx="8129">
                  <c:v>0.0</c:v>
                </c:pt>
                <c:pt idx="8130">
                  <c:v>0.0</c:v>
                </c:pt>
                <c:pt idx="8131">
                  <c:v>0.0</c:v>
                </c:pt>
                <c:pt idx="8132">
                  <c:v>0.0</c:v>
                </c:pt>
                <c:pt idx="8133">
                  <c:v>0.0</c:v>
                </c:pt>
                <c:pt idx="8134">
                  <c:v>0.0</c:v>
                </c:pt>
                <c:pt idx="8135">
                  <c:v>0.0</c:v>
                </c:pt>
                <c:pt idx="8136">
                  <c:v>0.0</c:v>
                </c:pt>
                <c:pt idx="8137">
                  <c:v>0.0</c:v>
                </c:pt>
                <c:pt idx="8138">
                  <c:v>0.0</c:v>
                </c:pt>
                <c:pt idx="8139">
                  <c:v>0.0</c:v>
                </c:pt>
                <c:pt idx="8140">
                  <c:v>0.0</c:v>
                </c:pt>
                <c:pt idx="8141">
                  <c:v>0.0</c:v>
                </c:pt>
                <c:pt idx="8142">
                  <c:v>0.0</c:v>
                </c:pt>
                <c:pt idx="8143">
                  <c:v>0.0</c:v>
                </c:pt>
                <c:pt idx="8144">
                  <c:v>-32767.0</c:v>
                </c:pt>
                <c:pt idx="8145">
                  <c:v>0.0</c:v>
                </c:pt>
                <c:pt idx="8146">
                  <c:v>0.0</c:v>
                </c:pt>
                <c:pt idx="8147">
                  <c:v>0.0</c:v>
                </c:pt>
                <c:pt idx="8148">
                  <c:v>0.0</c:v>
                </c:pt>
                <c:pt idx="8149">
                  <c:v>0.0</c:v>
                </c:pt>
                <c:pt idx="8150">
                  <c:v>0.0</c:v>
                </c:pt>
                <c:pt idx="8151">
                  <c:v>0.0</c:v>
                </c:pt>
                <c:pt idx="8152">
                  <c:v>-32767.0</c:v>
                </c:pt>
                <c:pt idx="8153">
                  <c:v>0.0</c:v>
                </c:pt>
                <c:pt idx="8154">
                  <c:v>0.0</c:v>
                </c:pt>
                <c:pt idx="8155">
                  <c:v>0.0</c:v>
                </c:pt>
                <c:pt idx="8156">
                  <c:v>0.0</c:v>
                </c:pt>
                <c:pt idx="8157">
                  <c:v>0.0</c:v>
                </c:pt>
                <c:pt idx="8158">
                  <c:v>0.0</c:v>
                </c:pt>
                <c:pt idx="8159">
                  <c:v>0.0</c:v>
                </c:pt>
                <c:pt idx="8160">
                  <c:v>0.0</c:v>
                </c:pt>
                <c:pt idx="8161">
                  <c:v>0.0</c:v>
                </c:pt>
                <c:pt idx="8162">
                  <c:v>0.0</c:v>
                </c:pt>
                <c:pt idx="8163">
                  <c:v>0.0</c:v>
                </c:pt>
                <c:pt idx="8164">
                  <c:v>0.0</c:v>
                </c:pt>
                <c:pt idx="8165">
                  <c:v>0.0</c:v>
                </c:pt>
                <c:pt idx="8166">
                  <c:v>0.0</c:v>
                </c:pt>
                <c:pt idx="8167">
                  <c:v>0.0</c:v>
                </c:pt>
                <c:pt idx="8168">
                  <c:v>-32767.0</c:v>
                </c:pt>
                <c:pt idx="8169">
                  <c:v>0.0</c:v>
                </c:pt>
                <c:pt idx="8170">
                  <c:v>0.0</c:v>
                </c:pt>
                <c:pt idx="8171">
                  <c:v>0.0</c:v>
                </c:pt>
                <c:pt idx="8172">
                  <c:v>0.0</c:v>
                </c:pt>
                <c:pt idx="8173">
                  <c:v>0.0</c:v>
                </c:pt>
                <c:pt idx="8174">
                  <c:v>0.0</c:v>
                </c:pt>
                <c:pt idx="8175">
                  <c:v>0.0</c:v>
                </c:pt>
                <c:pt idx="8176">
                  <c:v>0.0</c:v>
                </c:pt>
                <c:pt idx="8177">
                  <c:v>0.0</c:v>
                </c:pt>
                <c:pt idx="8178">
                  <c:v>0.0</c:v>
                </c:pt>
                <c:pt idx="8179">
                  <c:v>0.0</c:v>
                </c:pt>
                <c:pt idx="8180">
                  <c:v>0.0</c:v>
                </c:pt>
                <c:pt idx="8181">
                  <c:v>0.0</c:v>
                </c:pt>
                <c:pt idx="8182">
                  <c:v>0.0</c:v>
                </c:pt>
                <c:pt idx="8183">
                  <c:v>0.0</c:v>
                </c:pt>
                <c:pt idx="8184">
                  <c:v>-32767.0</c:v>
                </c:pt>
                <c:pt idx="8185">
                  <c:v>0.0</c:v>
                </c:pt>
                <c:pt idx="8186">
                  <c:v>0.0</c:v>
                </c:pt>
                <c:pt idx="8187">
                  <c:v>0.0</c:v>
                </c:pt>
                <c:pt idx="8188">
                  <c:v>0.0</c:v>
                </c:pt>
                <c:pt idx="8189">
                  <c:v>0.0</c:v>
                </c:pt>
                <c:pt idx="8190">
                  <c:v>0.0</c:v>
                </c:pt>
                <c:pt idx="8191">
                  <c:v>0.0</c:v>
                </c:pt>
                <c:pt idx="8192">
                  <c:v>0.0</c:v>
                </c:pt>
                <c:pt idx="8193">
                  <c:v>0.0</c:v>
                </c:pt>
                <c:pt idx="8194">
                  <c:v>0.0</c:v>
                </c:pt>
                <c:pt idx="8195">
                  <c:v>0.0</c:v>
                </c:pt>
                <c:pt idx="8196">
                  <c:v>0.0</c:v>
                </c:pt>
                <c:pt idx="8197">
                  <c:v>0.0</c:v>
                </c:pt>
                <c:pt idx="8198">
                  <c:v>0.0</c:v>
                </c:pt>
                <c:pt idx="8199">
                  <c:v>0.0</c:v>
                </c:pt>
                <c:pt idx="8200">
                  <c:v>-32767.0</c:v>
                </c:pt>
                <c:pt idx="8201">
                  <c:v>0.0</c:v>
                </c:pt>
                <c:pt idx="8202">
                  <c:v>0.0</c:v>
                </c:pt>
                <c:pt idx="8203">
                  <c:v>0.0</c:v>
                </c:pt>
                <c:pt idx="8204">
                  <c:v>0.0</c:v>
                </c:pt>
                <c:pt idx="8205">
                  <c:v>0.0</c:v>
                </c:pt>
                <c:pt idx="8206">
                  <c:v>0.0</c:v>
                </c:pt>
                <c:pt idx="8207">
                  <c:v>0.0</c:v>
                </c:pt>
                <c:pt idx="8208">
                  <c:v>-32767.0</c:v>
                </c:pt>
                <c:pt idx="8209">
                  <c:v>0.0</c:v>
                </c:pt>
                <c:pt idx="8210">
                  <c:v>0.0</c:v>
                </c:pt>
                <c:pt idx="8211">
                  <c:v>0.0</c:v>
                </c:pt>
                <c:pt idx="8212">
                  <c:v>0.0</c:v>
                </c:pt>
                <c:pt idx="8213">
                  <c:v>0.0</c:v>
                </c:pt>
                <c:pt idx="8214">
                  <c:v>0.0</c:v>
                </c:pt>
                <c:pt idx="8215">
                  <c:v>0.0</c:v>
                </c:pt>
                <c:pt idx="8216">
                  <c:v>0.0</c:v>
                </c:pt>
                <c:pt idx="8217">
                  <c:v>0.0</c:v>
                </c:pt>
                <c:pt idx="8218">
                  <c:v>0.0</c:v>
                </c:pt>
                <c:pt idx="8219">
                  <c:v>0.0</c:v>
                </c:pt>
                <c:pt idx="8220">
                  <c:v>0.0</c:v>
                </c:pt>
                <c:pt idx="8221">
                  <c:v>0.0</c:v>
                </c:pt>
                <c:pt idx="8222">
                  <c:v>0.0</c:v>
                </c:pt>
                <c:pt idx="8223">
                  <c:v>0.0</c:v>
                </c:pt>
                <c:pt idx="8224">
                  <c:v>0.0</c:v>
                </c:pt>
                <c:pt idx="8225">
                  <c:v>0.0</c:v>
                </c:pt>
                <c:pt idx="8226">
                  <c:v>0.0</c:v>
                </c:pt>
                <c:pt idx="8227">
                  <c:v>0.0</c:v>
                </c:pt>
                <c:pt idx="8228">
                  <c:v>0.0</c:v>
                </c:pt>
                <c:pt idx="8229">
                  <c:v>0.0</c:v>
                </c:pt>
                <c:pt idx="8230">
                  <c:v>0.0</c:v>
                </c:pt>
                <c:pt idx="8231">
                  <c:v>0.0</c:v>
                </c:pt>
                <c:pt idx="8232">
                  <c:v>0.0</c:v>
                </c:pt>
                <c:pt idx="8233">
                  <c:v>0.0</c:v>
                </c:pt>
                <c:pt idx="8234">
                  <c:v>0.0</c:v>
                </c:pt>
                <c:pt idx="8235">
                  <c:v>0.0</c:v>
                </c:pt>
                <c:pt idx="8236">
                  <c:v>0.0</c:v>
                </c:pt>
                <c:pt idx="8237">
                  <c:v>0.0</c:v>
                </c:pt>
                <c:pt idx="8238">
                  <c:v>0.0</c:v>
                </c:pt>
                <c:pt idx="8239">
                  <c:v>0.0</c:v>
                </c:pt>
                <c:pt idx="8240">
                  <c:v>0.0</c:v>
                </c:pt>
                <c:pt idx="8241">
                  <c:v>0.0</c:v>
                </c:pt>
                <c:pt idx="8242">
                  <c:v>0.0</c:v>
                </c:pt>
                <c:pt idx="8243">
                  <c:v>0.0</c:v>
                </c:pt>
                <c:pt idx="8244">
                  <c:v>0.0</c:v>
                </c:pt>
                <c:pt idx="8245">
                  <c:v>0.0</c:v>
                </c:pt>
                <c:pt idx="8246">
                  <c:v>0.0</c:v>
                </c:pt>
                <c:pt idx="8247">
                  <c:v>0.0</c:v>
                </c:pt>
                <c:pt idx="8248">
                  <c:v>0.0</c:v>
                </c:pt>
                <c:pt idx="8249">
                  <c:v>0.0</c:v>
                </c:pt>
                <c:pt idx="8250">
                  <c:v>0.0</c:v>
                </c:pt>
                <c:pt idx="8251">
                  <c:v>0.0</c:v>
                </c:pt>
                <c:pt idx="8252">
                  <c:v>0.0</c:v>
                </c:pt>
                <c:pt idx="8253">
                  <c:v>0.0</c:v>
                </c:pt>
                <c:pt idx="8254">
                  <c:v>0.0</c:v>
                </c:pt>
                <c:pt idx="8255">
                  <c:v>0.0</c:v>
                </c:pt>
                <c:pt idx="8256">
                  <c:v>0.0</c:v>
                </c:pt>
                <c:pt idx="8257">
                  <c:v>-32767.0</c:v>
                </c:pt>
                <c:pt idx="8258">
                  <c:v>0.0</c:v>
                </c:pt>
                <c:pt idx="8259">
                  <c:v>0.0</c:v>
                </c:pt>
                <c:pt idx="8260">
                  <c:v>0.0</c:v>
                </c:pt>
                <c:pt idx="8261">
                  <c:v>0.0</c:v>
                </c:pt>
                <c:pt idx="8262">
                  <c:v>0.0</c:v>
                </c:pt>
                <c:pt idx="8263">
                  <c:v>0.0</c:v>
                </c:pt>
                <c:pt idx="8264">
                  <c:v>0.0</c:v>
                </c:pt>
                <c:pt idx="8265">
                  <c:v>-32767.0</c:v>
                </c:pt>
                <c:pt idx="8266">
                  <c:v>0.0</c:v>
                </c:pt>
                <c:pt idx="8267">
                  <c:v>0.0</c:v>
                </c:pt>
                <c:pt idx="8268">
                  <c:v>0.0</c:v>
                </c:pt>
                <c:pt idx="8269">
                  <c:v>0.0</c:v>
                </c:pt>
                <c:pt idx="8270">
                  <c:v>0.0</c:v>
                </c:pt>
                <c:pt idx="8271">
                  <c:v>0.0</c:v>
                </c:pt>
                <c:pt idx="8272">
                  <c:v>0.0</c:v>
                </c:pt>
                <c:pt idx="8273">
                  <c:v>-32767.0</c:v>
                </c:pt>
                <c:pt idx="8274">
                  <c:v>0.0</c:v>
                </c:pt>
                <c:pt idx="8275">
                  <c:v>0.0</c:v>
                </c:pt>
                <c:pt idx="8276">
                  <c:v>0.0</c:v>
                </c:pt>
                <c:pt idx="8277">
                  <c:v>0.0</c:v>
                </c:pt>
                <c:pt idx="8278">
                  <c:v>0.0</c:v>
                </c:pt>
                <c:pt idx="8279">
                  <c:v>0.0</c:v>
                </c:pt>
                <c:pt idx="8280">
                  <c:v>0.0</c:v>
                </c:pt>
                <c:pt idx="8281">
                  <c:v>-32767.0</c:v>
                </c:pt>
                <c:pt idx="8282">
                  <c:v>0.0</c:v>
                </c:pt>
                <c:pt idx="8283">
                  <c:v>0.0</c:v>
                </c:pt>
                <c:pt idx="8284">
                  <c:v>0.0</c:v>
                </c:pt>
                <c:pt idx="8285">
                  <c:v>0.0</c:v>
                </c:pt>
                <c:pt idx="8286">
                  <c:v>0.0</c:v>
                </c:pt>
                <c:pt idx="8287">
                  <c:v>0.0</c:v>
                </c:pt>
                <c:pt idx="8288">
                  <c:v>0.0</c:v>
                </c:pt>
                <c:pt idx="8289">
                  <c:v>0.0</c:v>
                </c:pt>
                <c:pt idx="8290">
                  <c:v>0.0</c:v>
                </c:pt>
                <c:pt idx="8291">
                  <c:v>0.0</c:v>
                </c:pt>
                <c:pt idx="8292">
                  <c:v>0.0</c:v>
                </c:pt>
                <c:pt idx="8293">
                  <c:v>0.0</c:v>
                </c:pt>
                <c:pt idx="8294">
                  <c:v>0.0</c:v>
                </c:pt>
                <c:pt idx="8295">
                  <c:v>0.0</c:v>
                </c:pt>
                <c:pt idx="8296">
                  <c:v>0.0</c:v>
                </c:pt>
                <c:pt idx="8297">
                  <c:v>0.0</c:v>
                </c:pt>
                <c:pt idx="8298">
                  <c:v>0.0</c:v>
                </c:pt>
                <c:pt idx="8299">
                  <c:v>0.0</c:v>
                </c:pt>
                <c:pt idx="8300">
                  <c:v>0.0</c:v>
                </c:pt>
                <c:pt idx="8301">
                  <c:v>0.0</c:v>
                </c:pt>
                <c:pt idx="8302">
                  <c:v>0.0</c:v>
                </c:pt>
                <c:pt idx="8303">
                  <c:v>0.0</c:v>
                </c:pt>
                <c:pt idx="8304">
                  <c:v>0.0</c:v>
                </c:pt>
                <c:pt idx="8305">
                  <c:v>-32767.0</c:v>
                </c:pt>
                <c:pt idx="8306">
                  <c:v>0.0</c:v>
                </c:pt>
                <c:pt idx="8307">
                  <c:v>0.0</c:v>
                </c:pt>
                <c:pt idx="8308">
                  <c:v>0.0</c:v>
                </c:pt>
                <c:pt idx="8309">
                  <c:v>0.0</c:v>
                </c:pt>
                <c:pt idx="8310">
                  <c:v>0.0</c:v>
                </c:pt>
                <c:pt idx="8311">
                  <c:v>0.0</c:v>
                </c:pt>
                <c:pt idx="8312">
                  <c:v>0.0</c:v>
                </c:pt>
                <c:pt idx="8313">
                  <c:v>0.0</c:v>
                </c:pt>
                <c:pt idx="8314">
                  <c:v>0.0</c:v>
                </c:pt>
                <c:pt idx="8315">
                  <c:v>0.0</c:v>
                </c:pt>
                <c:pt idx="8316">
                  <c:v>0.0</c:v>
                </c:pt>
                <c:pt idx="8317">
                  <c:v>0.0</c:v>
                </c:pt>
                <c:pt idx="8318">
                  <c:v>0.0</c:v>
                </c:pt>
                <c:pt idx="8319">
                  <c:v>0.0</c:v>
                </c:pt>
                <c:pt idx="8320">
                  <c:v>0.0</c:v>
                </c:pt>
                <c:pt idx="8321">
                  <c:v>0.0</c:v>
                </c:pt>
                <c:pt idx="8322">
                  <c:v>0.0</c:v>
                </c:pt>
                <c:pt idx="8323">
                  <c:v>0.0</c:v>
                </c:pt>
                <c:pt idx="8324">
                  <c:v>-32767.0</c:v>
                </c:pt>
                <c:pt idx="8325">
                  <c:v>0.0</c:v>
                </c:pt>
                <c:pt idx="8326">
                  <c:v>0.0</c:v>
                </c:pt>
                <c:pt idx="8327">
                  <c:v>0.0</c:v>
                </c:pt>
                <c:pt idx="8328">
                  <c:v>0.0</c:v>
                </c:pt>
                <c:pt idx="8329">
                  <c:v>0.0</c:v>
                </c:pt>
                <c:pt idx="8330">
                  <c:v>0.0</c:v>
                </c:pt>
                <c:pt idx="8331">
                  <c:v>0.0</c:v>
                </c:pt>
                <c:pt idx="8332">
                  <c:v>0.0</c:v>
                </c:pt>
                <c:pt idx="8333">
                  <c:v>0.0</c:v>
                </c:pt>
                <c:pt idx="8334">
                  <c:v>0.0</c:v>
                </c:pt>
                <c:pt idx="8335">
                  <c:v>0.0</c:v>
                </c:pt>
                <c:pt idx="8336">
                  <c:v>0.0</c:v>
                </c:pt>
                <c:pt idx="8337">
                  <c:v>0.0</c:v>
                </c:pt>
                <c:pt idx="8338">
                  <c:v>0.0</c:v>
                </c:pt>
                <c:pt idx="8339">
                  <c:v>0.0</c:v>
                </c:pt>
                <c:pt idx="8340">
                  <c:v>0.0</c:v>
                </c:pt>
                <c:pt idx="8341">
                  <c:v>0.0</c:v>
                </c:pt>
                <c:pt idx="8342">
                  <c:v>0.0</c:v>
                </c:pt>
                <c:pt idx="8343">
                  <c:v>0.0</c:v>
                </c:pt>
                <c:pt idx="8344">
                  <c:v>0.0</c:v>
                </c:pt>
                <c:pt idx="8345">
                  <c:v>0.0</c:v>
                </c:pt>
                <c:pt idx="8346">
                  <c:v>0.0</c:v>
                </c:pt>
                <c:pt idx="8347">
                  <c:v>0.0</c:v>
                </c:pt>
                <c:pt idx="8348">
                  <c:v>0.0</c:v>
                </c:pt>
                <c:pt idx="8349">
                  <c:v>0.0</c:v>
                </c:pt>
                <c:pt idx="8350">
                  <c:v>0.0</c:v>
                </c:pt>
                <c:pt idx="8351">
                  <c:v>0.0</c:v>
                </c:pt>
                <c:pt idx="8352">
                  <c:v>0.0</c:v>
                </c:pt>
                <c:pt idx="8353">
                  <c:v>0.0</c:v>
                </c:pt>
                <c:pt idx="8354">
                  <c:v>0.0</c:v>
                </c:pt>
                <c:pt idx="8355">
                  <c:v>0.0</c:v>
                </c:pt>
                <c:pt idx="8356">
                  <c:v>0.0</c:v>
                </c:pt>
                <c:pt idx="8357">
                  <c:v>0.0</c:v>
                </c:pt>
                <c:pt idx="8358">
                  <c:v>0.0</c:v>
                </c:pt>
                <c:pt idx="8359">
                  <c:v>0.0</c:v>
                </c:pt>
                <c:pt idx="8360">
                  <c:v>0.0</c:v>
                </c:pt>
                <c:pt idx="8361">
                  <c:v>0.0</c:v>
                </c:pt>
                <c:pt idx="8362">
                  <c:v>0.0</c:v>
                </c:pt>
                <c:pt idx="8363">
                  <c:v>0.0</c:v>
                </c:pt>
                <c:pt idx="8364">
                  <c:v>0.0</c:v>
                </c:pt>
                <c:pt idx="8365">
                  <c:v>0.0</c:v>
                </c:pt>
                <c:pt idx="8366">
                  <c:v>0.0</c:v>
                </c:pt>
                <c:pt idx="8367">
                  <c:v>0.0</c:v>
                </c:pt>
                <c:pt idx="8368">
                  <c:v>0.0</c:v>
                </c:pt>
                <c:pt idx="8369">
                  <c:v>0.0</c:v>
                </c:pt>
                <c:pt idx="8370">
                  <c:v>0.0</c:v>
                </c:pt>
                <c:pt idx="8371">
                  <c:v>0.0</c:v>
                </c:pt>
                <c:pt idx="8372">
                  <c:v>0.0</c:v>
                </c:pt>
                <c:pt idx="8373">
                  <c:v>0.0</c:v>
                </c:pt>
                <c:pt idx="8374">
                  <c:v>0.0</c:v>
                </c:pt>
                <c:pt idx="8375">
                  <c:v>0.0</c:v>
                </c:pt>
                <c:pt idx="8376">
                  <c:v>0.0</c:v>
                </c:pt>
                <c:pt idx="8377">
                  <c:v>0.0</c:v>
                </c:pt>
                <c:pt idx="8378">
                  <c:v>0.0</c:v>
                </c:pt>
                <c:pt idx="8379">
                  <c:v>0.0</c:v>
                </c:pt>
                <c:pt idx="8380">
                  <c:v>0.0</c:v>
                </c:pt>
                <c:pt idx="8381">
                  <c:v>0.0</c:v>
                </c:pt>
                <c:pt idx="8382">
                  <c:v>0.0</c:v>
                </c:pt>
                <c:pt idx="8383">
                  <c:v>0.0</c:v>
                </c:pt>
                <c:pt idx="8384">
                  <c:v>0.0</c:v>
                </c:pt>
                <c:pt idx="8385">
                  <c:v>0.0</c:v>
                </c:pt>
                <c:pt idx="8386">
                  <c:v>0.0</c:v>
                </c:pt>
                <c:pt idx="8387">
                  <c:v>0.0</c:v>
                </c:pt>
                <c:pt idx="8388">
                  <c:v>-32767.0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c:v>
                </c:pt>
                <c:pt idx="8404">
                  <c:v>0.0</c:v>
                </c:pt>
                <c:pt idx="8405">
                  <c:v>0.0</c:v>
                </c:pt>
                <c:pt idx="8406">
                  <c:v>0.0</c:v>
                </c:pt>
                <c:pt idx="8407">
                  <c:v>0.0</c:v>
                </c:pt>
                <c:pt idx="8408">
                  <c:v>0.0</c:v>
                </c:pt>
                <c:pt idx="8409">
                  <c:v>0.0</c:v>
                </c:pt>
                <c:pt idx="8410">
                  <c:v>0.0</c:v>
                </c:pt>
                <c:pt idx="8411">
                  <c:v>0.0</c:v>
                </c:pt>
                <c:pt idx="8412">
                  <c:v>0.0</c:v>
                </c:pt>
                <c:pt idx="8413">
                  <c:v>-32767.0</c:v>
                </c:pt>
                <c:pt idx="8414">
                  <c:v>0.0</c:v>
                </c:pt>
                <c:pt idx="8415">
                  <c:v>0.0</c:v>
                </c:pt>
                <c:pt idx="8416">
                  <c:v>0.0</c:v>
                </c:pt>
                <c:pt idx="8417">
                  <c:v>0.0</c:v>
                </c:pt>
                <c:pt idx="8418">
                  <c:v>0.0</c:v>
                </c:pt>
                <c:pt idx="8419">
                  <c:v>0.0</c:v>
                </c:pt>
                <c:pt idx="8420">
                  <c:v>0.0</c:v>
                </c:pt>
                <c:pt idx="8421">
                  <c:v>-32767.0</c:v>
                </c:pt>
                <c:pt idx="8422">
                  <c:v>0.0</c:v>
                </c:pt>
                <c:pt idx="8423">
                  <c:v>0.0</c:v>
                </c:pt>
                <c:pt idx="8424">
                  <c:v>0.0</c:v>
                </c:pt>
                <c:pt idx="8425">
                  <c:v>0.0</c:v>
                </c:pt>
                <c:pt idx="8426">
                  <c:v>0.0</c:v>
                </c:pt>
                <c:pt idx="8427">
                  <c:v>0.0</c:v>
                </c:pt>
                <c:pt idx="8428">
                  <c:v>0.0</c:v>
                </c:pt>
                <c:pt idx="8429">
                  <c:v>0.0</c:v>
                </c:pt>
                <c:pt idx="8430">
                  <c:v>0.0</c:v>
                </c:pt>
                <c:pt idx="8431">
                  <c:v>0.0</c:v>
                </c:pt>
                <c:pt idx="8432">
                  <c:v>0.0</c:v>
                </c:pt>
                <c:pt idx="8433">
                  <c:v>0.0</c:v>
                </c:pt>
                <c:pt idx="8434">
                  <c:v>0.0</c:v>
                </c:pt>
                <c:pt idx="8435">
                  <c:v>0.0</c:v>
                </c:pt>
                <c:pt idx="8436">
                  <c:v>0.0</c:v>
                </c:pt>
                <c:pt idx="8437">
                  <c:v>0.0</c:v>
                </c:pt>
                <c:pt idx="8438">
                  <c:v>0.0</c:v>
                </c:pt>
                <c:pt idx="8439">
                  <c:v>0.0</c:v>
                </c:pt>
                <c:pt idx="8440">
                  <c:v>0.0</c:v>
                </c:pt>
                <c:pt idx="8441">
                  <c:v>0.0</c:v>
                </c:pt>
                <c:pt idx="8442">
                  <c:v>0.0</c:v>
                </c:pt>
                <c:pt idx="8443">
                  <c:v>0.0</c:v>
                </c:pt>
                <c:pt idx="8444">
                  <c:v>0.0</c:v>
                </c:pt>
                <c:pt idx="8445">
                  <c:v>0.0</c:v>
                </c:pt>
                <c:pt idx="8446">
                  <c:v>0.0</c:v>
                </c:pt>
                <c:pt idx="8447">
                  <c:v>0.0</c:v>
                </c:pt>
                <c:pt idx="8448">
                  <c:v>0.0</c:v>
                </c:pt>
                <c:pt idx="8449">
                  <c:v>0.0</c:v>
                </c:pt>
                <c:pt idx="8450">
                  <c:v>0.0</c:v>
                </c:pt>
                <c:pt idx="8451">
                  <c:v>0.0</c:v>
                </c:pt>
                <c:pt idx="8452">
                  <c:v>0.0</c:v>
                </c:pt>
                <c:pt idx="8453">
                  <c:v>0.0</c:v>
                </c:pt>
                <c:pt idx="8454">
                  <c:v>0.0</c:v>
                </c:pt>
                <c:pt idx="8455">
                  <c:v>0.0</c:v>
                </c:pt>
                <c:pt idx="8456">
                  <c:v>0.0</c:v>
                </c:pt>
                <c:pt idx="8457">
                  <c:v>0.0</c:v>
                </c:pt>
                <c:pt idx="8458">
                  <c:v>0.0</c:v>
                </c:pt>
                <c:pt idx="8459">
                  <c:v>0.0</c:v>
                </c:pt>
                <c:pt idx="8460">
                  <c:v>0.0</c:v>
                </c:pt>
                <c:pt idx="8461">
                  <c:v>0.0</c:v>
                </c:pt>
                <c:pt idx="8462">
                  <c:v>0.0</c:v>
                </c:pt>
                <c:pt idx="8463">
                  <c:v>0.0</c:v>
                </c:pt>
                <c:pt idx="8464">
                  <c:v>0.0</c:v>
                </c:pt>
                <c:pt idx="8465">
                  <c:v>0.0</c:v>
                </c:pt>
                <c:pt idx="8466">
                  <c:v>0.0</c:v>
                </c:pt>
                <c:pt idx="8467">
                  <c:v>0.0</c:v>
                </c:pt>
                <c:pt idx="8468">
                  <c:v>0.0</c:v>
                </c:pt>
                <c:pt idx="8469">
                  <c:v>0.0</c:v>
                </c:pt>
                <c:pt idx="8470">
                  <c:v>0.0</c:v>
                </c:pt>
                <c:pt idx="8471">
                  <c:v>0.0</c:v>
                </c:pt>
                <c:pt idx="8472">
                  <c:v>0.0</c:v>
                </c:pt>
                <c:pt idx="8473">
                  <c:v>0.0</c:v>
                </c:pt>
                <c:pt idx="8474">
                  <c:v>0.0</c:v>
                </c:pt>
                <c:pt idx="8475">
                  <c:v>0.0</c:v>
                </c:pt>
                <c:pt idx="8476">
                  <c:v>0.0</c:v>
                </c:pt>
                <c:pt idx="8477">
                  <c:v>-32767.0</c:v>
                </c:pt>
                <c:pt idx="8478">
                  <c:v>0.0</c:v>
                </c:pt>
                <c:pt idx="8479">
                  <c:v>0.0</c:v>
                </c:pt>
                <c:pt idx="8480">
                  <c:v>0.0</c:v>
                </c:pt>
                <c:pt idx="8481">
                  <c:v>0.0</c:v>
                </c:pt>
                <c:pt idx="8482">
                  <c:v>0.0</c:v>
                </c:pt>
                <c:pt idx="8483">
                  <c:v>0.0</c:v>
                </c:pt>
                <c:pt idx="8484">
                  <c:v>0.0</c:v>
                </c:pt>
                <c:pt idx="8485">
                  <c:v>-32767.0</c:v>
                </c:pt>
                <c:pt idx="8486">
                  <c:v>0.0</c:v>
                </c:pt>
                <c:pt idx="8487">
                  <c:v>0.0</c:v>
                </c:pt>
                <c:pt idx="8488">
                  <c:v>0.0</c:v>
                </c:pt>
                <c:pt idx="8489">
                  <c:v>0.0</c:v>
                </c:pt>
                <c:pt idx="8490">
                  <c:v>0.0</c:v>
                </c:pt>
                <c:pt idx="8491">
                  <c:v>0.0</c:v>
                </c:pt>
                <c:pt idx="8492">
                  <c:v>0.0</c:v>
                </c:pt>
                <c:pt idx="8493">
                  <c:v>0.0</c:v>
                </c:pt>
                <c:pt idx="8494">
                  <c:v>-32767.0</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0.0</c:v>
                </c:pt>
                <c:pt idx="8509">
                  <c:v>0.0</c:v>
                </c:pt>
                <c:pt idx="8510">
                  <c:v>0.0</c:v>
                </c:pt>
                <c:pt idx="8511">
                  <c:v>0.0</c:v>
                </c:pt>
                <c:pt idx="8512">
                  <c:v>0.0</c:v>
                </c:pt>
                <c:pt idx="8513">
                  <c:v>0.0</c:v>
                </c:pt>
                <c:pt idx="8514">
                  <c:v>0.0</c:v>
                </c:pt>
                <c:pt idx="8515">
                  <c:v>0.0</c:v>
                </c:pt>
                <c:pt idx="8516">
                  <c:v>0.0</c:v>
                </c:pt>
                <c:pt idx="8517">
                  <c:v>0.0</c:v>
                </c:pt>
                <c:pt idx="8518">
                  <c:v>0.0</c:v>
                </c:pt>
                <c:pt idx="8519">
                  <c:v>0.0</c:v>
                </c:pt>
                <c:pt idx="8520">
                  <c:v>0.0</c:v>
                </c:pt>
                <c:pt idx="8521">
                  <c:v>0.0</c:v>
                </c:pt>
                <c:pt idx="8522">
                  <c:v>0.0</c:v>
                </c:pt>
                <c:pt idx="8523">
                  <c:v>-32767.0</c:v>
                </c:pt>
                <c:pt idx="8524">
                  <c:v>0.0</c:v>
                </c:pt>
                <c:pt idx="8525">
                  <c:v>0.0</c:v>
                </c:pt>
                <c:pt idx="8526">
                  <c:v>0.0</c:v>
                </c:pt>
                <c:pt idx="8527">
                  <c:v>0.0</c:v>
                </c:pt>
                <c:pt idx="8528">
                  <c:v>0.0</c:v>
                </c:pt>
                <c:pt idx="8529">
                  <c:v>0.0</c:v>
                </c:pt>
                <c:pt idx="8530">
                  <c:v>0.0</c:v>
                </c:pt>
                <c:pt idx="8531">
                  <c:v>0.0</c:v>
                </c:pt>
                <c:pt idx="8532">
                  <c:v>0.0</c:v>
                </c:pt>
                <c:pt idx="8533">
                  <c:v>0.0</c:v>
                </c:pt>
                <c:pt idx="8534">
                  <c:v>0.0</c:v>
                </c:pt>
                <c:pt idx="8535">
                  <c:v>0.0</c:v>
                </c:pt>
                <c:pt idx="8536">
                  <c:v>0.0</c:v>
                </c:pt>
                <c:pt idx="8537">
                  <c:v>0.0</c:v>
                </c:pt>
                <c:pt idx="8538">
                  <c:v>0.0</c:v>
                </c:pt>
                <c:pt idx="8539">
                  <c:v>0.0</c:v>
                </c:pt>
                <c:pt idx="8540">
                  <c:v>0.0</c:v>
                </c:pt>
                <c:pt idx="8541">
                  <c:v>0.0</c:v>
                </c:pt>
                <c:pt idx="8542">
                  <c:v>0.0</c:v>
                </c:pt>
                <c:pt idx="8543">
                  <c:v>0.0</c:v>
                </c:pt>
                <c:pt idx="8544">
                  <c:v>0.0</c:v>
                </c:pt>
                <c:pt idx="8545">
                  <c:v>0.0</c:v>
                </c:pt>
                <c:pt idx="8546">
                  <c:v>0.0</c:v>
                </c:pt>
                <c:pt idx="8547">
                  <c:v>0.0</c:v>
                </c:pt>
                <c:pt idx="8548">
                  <c:v>0.0</c:v>
                </c:pt>
                <c:pt idx="8549">
                  <c:v>0.0</c:v>
                </c:pt>
                <c:pt idx="8550">
                  <c:v>0.0</c:v>
                </c:pt>
                <c:pt idx="8551">
                  <c:v>0.0</c:v>
                </c:pt>
                <c:pt idx="8552">
                  <c:v>0.0</c:v>
                </c:pt>
                <c:pt idx="8553">
                  <c:v>0.0</c:v>
                </c:pt>
                <c:pt idx="8554">
                  <c:v>0.0</c:v>
                </c:pt>
                <c:pt idx="8555">
                  <c:v>0.0</c:v>
                </c:pt>
                <c:pt idx="8556">
                  <c:v>0.0</c:v>
                </c:pt>
                <c:pt idx="8557">
                  <c:v>0.0</c:v>
                </c:pt>
                <c:pt idx="8558">
                  <c:v>-32767.0</c:v>
                </c:pt>
                <c:pt idx="8559">
                  <c:v>0.0</c:v>
                </c:pt>
                <c:pt idx="8560">
                  <c:v>0.0</c:v>
                </c:pt>
                <c:pt idx="8561">
                  <c:v>0.0</c:v>
                </c:pt>
                <c:pt idx="8562">
                  <c:v>0.0</c:v>
                </c:pt>
                <c:pt idx="8563">
                  <c:v>0.0</c:v>
                </c:pt>
                <c:pt idx="8564">
                  <c:v>0.0</c:v>
                </c:pt>
                <c:pt idx="8565">
                  <c:v>0.0</c:v>
                </c:pt>
                <c:pt idx="8566">
                  <c:v>0.0</c:v>
                </c:pt>
                <c:pt idx="8567">
                  <c:v>0.0</c:v>
                </c:pt>
                <c:pt idx="8568">
                  <c:v>0.0</c:v>
                </c:pt>
                <c:pt idx="8569">
                  <c:v>0.0</c:v>
                </c:pt>
                <c:pt idx="8570">
                  <c:v>0.0</c:v>
                </c:pt>
                <c:pt idx="8571">
                  <c:v>0.0</c:v>
                </c:pt>
                <c:pt idx="8572">
                  <c:v>0.0</c:v>
                </c:pt>
                <c:pt idx="8573">
                  <c:v>0.0</c:v>
                </c:pt>
                <c:pt idx="8574">
                  <c:v>0.0</c:v>
                </c:pt>
                <c:pt idx="8575">
                  <c:v>0.0</c:v>
                </c:pt>
                <c:pt idx="8576">
                  <c:v>0.0</c:v>
                </c:pt>
                <c:pt idx="8577">
                  <c:v>0.0</c:v>
                </c:pt>
                <c:pt idx="8578">
                  <c:v>0.0</c:v>
                </c:pt>
                <c:pt idx="8579">
                  <c:v>0.0</c:v>
                </c:pt>
                <c:pt idx="8580">
                  <c:v>0.0</c:v>
                </c:pt>
                <c:pt idx="8581">
                  <c:v>0.0</c:v>
                </c:pt>
                <c:pt idx="8582">
                  <c:v>0.0</c:v>
                </c:pt>
                <c:pt idx="8583">
                  <c:v>-32767.0</c:v>
                </c:pt>
                <c:pt idx="8584">
                  <c:v>0.0</c:v>
                </c:pt>
                <c:pt idx="8585">
                  <c:v>0.0</c:v>
                </c:pt>
                <c:pt idx="8586">
                  <c:v>0.0</c:v>
                </c:pt>
                <c:pt idx="8587">
                  <c:v>0.0</c:v>
                </c:pt>
                <c:pt idx="8588">
                  <c:v>0.0</c:v>
                </c:pt>
                <c:pt idx="8589">
                  <c:v>0.0</c:v>
                </c:pt>
                <c:pt idx="8590">
                  <c:v>0.0</c:v>
                </c:pt>
                <c:pt idx="8591">
                  <c:v>0.0</c:v>
                </c:pt>
                <c:pt idx="8592">
                  <c:v>0.0</c:v>
                </c:pt>
                <c:pt idx="8593">
                  <c:v>-32767.0</c:v>
                </c:pt>
                <c:pt idx="8594">
                  <c:v>0.0</c:v>
                </c:pt>
                <c:pt idx="8595">
                  <c:v>0.0</c:v>
                </c:pt>
                <c:pt idx="8596">
                  <c:v>0.0</c:v>
                </c:pt>
                <c:pt idx="8597">
                  <c:v>0.0</c:v>
                </c:pt>
                <c:pt idx="8598">
                  <c:v>0.0</c:v>
                </c:pt>
                <c:pt idx="8599">
                  <c:v>0.0</c:v>
                </c:pt>
                <c:pt idx="8600">
                  <c:v>0.0</c:v>
                </c:pt>
                <c:pt idx="8601">
                  <c:v>0.0</c:v>
                </c:pt>
                <c:pt idx="8602">
                  <c:v>0.0</c:v>
                </c:pt>
                <c:pt idx="8603">
                  <c:v>0.0</c:v>
                </c:pt>
                <c:pt idx="8604">
                  <c:v>0.0</c:v>
                </c:pt>
                <c:pt idx="8605">
                  <c:v>0.0</c:v>
                </c:pt>
                <c:pt idx="8606">
                  <c:v>0.0</c:v>
                </c:pt>
                <c:pt idx="8607">
                  <c:v>0.0</c:v>
                </c:pt>
                <c:pt idx="8608">
                  <c:v>0.0</c:v>
                </c:pt>
                <c:pt idx="8609">
                  <c:v>0.0</c:v>
                </c:pt>
                <c:pt idx="8610">
                  <c:v>0.0</c:v>
                </c:pt>
                <c:pt idx="8611">
                  <c:v>0.0</c:v>
                </c:pt>
                <c:pt idx="8612">
                  <c:v>0.0</c:v>
                </c:pt>
                <c:pt idx="8613">
                  <c:v>0.0</c:v>
                </c:pt>
                <c:pt idx="8614">
                  <c:v>0.0</c:v>
                </c:pt>
                <c:pt idx="8615">
                  <c:v>0.0</c:v>
                </c:pt>
                <c:pt idx="8616">
                  <c:v>0.0</c:v>
                </c:pt>
                <c:pt idx="8617">
                  <c:v>0.0</c:v>
                </c:pt>
                <c:pt idx="8618">
                  <c:v>0.0</c:v>
                </c:pt>
                <c:pt idx="8619">
                  <c:v>0.0</c:v>
                </c:pt>
                <c:pt idx="8620">
                  <c:v>0.0</c:v>
                </c:pt>
                <c:pt idx="8621">
                  <c:v>0.0</c:v>
                </c:pt>
                <c:pt idx="8622">
                  <c:v>0.0</c:v>
                </c:pt>
                <c:pt idx="8623">
                  <c:v>0.0</c:v>
                </c:pt>
                <c:pt idx="8624">
                  <c:v>0.0</c:v>
                </c:pt>
                <c:pt idx="8625">
                  <c:v>0.0</c:v>
                </c:pt>
                <c:pt idx="8626">
                  <c:v>0.0</c:v>
                </c:pt>
                <c:pt idx="8627">
                  <c:v>0.0</c:v>
                </c:pt>
                <c:pt idx="8628">
                  <c:v>-32767.0</c:v>
                </c:pt>
                <c:pt idx="8629">
                  <c:v>0.0</c:v>
                </c:pt>
                <c:pt idx="8630">
                  <c:v>0.0</c:v>
                </c:pt>
                <c:pt idx="8631">
                  <c:v>0.0</c:v>
                </c:pt>
                <c:pt idx="8632">
                  <c:v>0.0</c:v>
                </c:pt>
                <c:pt idx="8633">
                  <c:v>0.0</c:v>
                </c:pt>
                <c:pt idx="8634">
                  <c:v>0.0</c:v>
                </c:pt>
                <c:pt idx="8635">
                  <c:v>0.0</c:v>
                </c:pt>
                <c:pt idx="8636">
                  <c:v>0.0</c:v>
                </c:pt>
                <c:pt idx="8637">
                  <c:v>0.0</c:v>
                </c:pt>
                <c:pt idx="8638">
                  <c:v>0.0</c:v>
                </c:pt>
                <c:pt idx="8639">
                  <c:v>0.0</c:v>
                </c:pt>
                <c:pt idx="8640">
                  <c:v>0.0</c:v>
                </c:pt>
                <c:pt idx="8641">
                  <c:v>0.0</c:v>
                </c:pt>
                <c:pt idx="8642">
                  <c:v>0.0</c:v>
                </c:pt>
                <c:pt idx="8643">
                  <c:v>0.0</c:v>
                </c:pt>
                <c:pt idx="8644">
                  <c:v>0.0</c:v>
                </c:pt>
                <c:pt idx="8645">
                  <c:v>0.0</c:v>
                </c:pt>
                <c:pt idx="8646">
                  <c:v>0.0</c:v>
                </c:pt>
                <c:pt idx="8647">
                  <c:v>0.0</c:v>
                </c:pt>
                <c:pt idx="8648">
                  <c:v>0.0</c:v>
                </c:pt>
                <c:pt idx="8649">
                  <c:v>0.0</c:v>
                </c:pt>
                <c:pt idx="8650">
                  <c:v>0.0</c:v>
                </c:pt>
                <c:pt idx="8651">
                  <c:v>0.0</c:v>
                </c:pt>
                <c:pt idx="8652">
                  <c:v>0.0</c:v>
                </c:pt>
                <c:pt idx="8653">
                  <c:v>0.0</c:v>
                </c:pt>
                <c:pt idx="8654">
                  <c:v>0.0</c:v>
                </c:pt>
                <c:pt idx="8655">
                  <c:v>-32767.0</c:v>
                </c:pt>
                <c:pt idx="8656">
                  <c:v>0.0</c:v>
                </c:pt>
                <c:pt idx="8657">
                  <c:v>0.0</c:v>
                </c:pt>
                <c:pt idx="8658">
                  <c:v>0.0</c:v>
                </c:pt>
                <c:pt idx="8659">
                  <c:v>0.0</c:v>
                </c:pt>
                <c:pt idx="8660">
                  <c:v>0.0</c:v>
                </c:pt>
                <c:pt idx="8661">
                  <c:v>0.0</c:v>
                </c:pt>
                <c:pt idx="8662">
                  <c:v>0.0</c:v>
                </c:pt>
                <c:pt idx="8663">
                  <c:v>-32767.0</c:v>
                </c:pt>
                <c:pt idx="8664">
                  <c:v>0.0</c:v>
                </c:pt>
                <c:pt idx="8665">
                  <c:v>0.0</c:v>
                </c:pt>
                <c:pt idx="8666">
                  <c:v>0.0</c:v>
                </c:pt>
                <c:pt idx="8667">
                  <c:v>0.0</c:v>
                </c:pt>
                <c:pt idx="8668">
                  <c:v>0.0</c:v>
                </c:pt>
                <c:pt idx="8669">
                  <c:v>0.0</c:v>
                </c:pt>
                <c:pt idx="8670">
                  <c:v>0.0</c:v>
                </c:pt>
                <c:pt idx="8671">
                  <c:v>0.0</c:v>
                </c:pt>
                <c:pt idx="8672">
                  <c:v>0.0</c:v>
                </c:pt>
                <c:pt idx="8673">
                  <c:v>0.0</c:v>
                </c:pt>
                <c:pt idx="8674">
                  <c:v>0.0</c:v>
                </c:pt>
                <c:pt idx="8675">
                  <c:v>0.0</c:v>
                </c:pt>
                <c:pt idx="8676">
                  <c:v>0.0</c:v>
                </c:pt>
                <c:pt idx="8677">
                  <c:v>0.0</c:v>
                </c:pt>
                <c:pt idx="8678">
                  <c:v>0.0</c:v>
                </c:pt>
                <c:pt idx="8679">
                  <c:v>0.0</c:v>
                </c:pt>
                <c:pt idx="8680">
                  <c:v>0.0</c:v>
                </c:pt>
                <c:pt idx="8681">
                  <c:v>0.0</c:v>
                </c:pt>
                <c:pt idx="8682">
                  <c:v>0.0</c:v>
                </c:pt>
                <c:pt idx="8683">
                  <c:v>0.0</c:v>
                </c:pt>
                <c:pt idx="8684">
                  <c:v>0.0</c:v>
                </c:pt>
                <c:pt idx="8685">
                  <c:v>0.0</c:v>
                </c:pt>
                <c:pt idx="8686">
                  <c:v>0.0</c:v>
                </c:pt>
                <c:pt idx="8687">
                  <c:v>0.0</c:v>
                </c:pt>
                <c:pt idx="8688">
                  <c:v>-32767.0</c:v>
                </c:pt>
                <c:pt idx="8689">
                  <c:v>0.0</c:v>
                </c:pt>
                <c:pt idx="8690">
                  <c:v>0.0</c:v>
                </c:pt>
                <c:pt idx="8691">
                  <c:v>0.0</c:v>
                </c:pt>
                <c:pt idx="8692">
                  <c:v>0.0</c:v>
                </c:pt>
                <c:pt idx="8693">
                  <c:v>0.0</c:v>
                </c:pt>
                <c:pt idx="8694">
                  <c:v>0.0</c:v>
                </c:pt>
                <c:pt idx="8695">
                  <c:v>0.0</c:v>
                </c:pt>
                <c:pt idx="8696">
                  <c:v>0.0</c:v>
                </c:pt>
                <c:pt idx="8697">
                  <c:v>0.0</c:v>
                </c:pt>
                <c:pt idx="8698">
                  <c:v>-32767.0</c:v>
                </c:pt>
                <c:pt idx="8699">
                  <c:v>0.0</c:v>
                </c:pt>
                <c:pt idx="8700">
                  <c:v>0.0</c:v>
                </c:pt>
                <c:pt idx="8701">
                  <c:v>0.0</c:v>
                </c:pt>
                <c:pt idx="8702">
                  <c:v>0.0</c:v>
                </c:pt>
                <c:pt idx="8703">
                  <c:v>0.0</c:v>
                </c:pt>
                <c:pt idx="8704">
                  <c:v>0.0</c:v>
                </c:pt>
                <c:pt idx="8705">
                  <c:v>0.0</c:v>
                </c:pt>
                <c:pt idx="8706">
                  <c:v>0.0</c:v>
                </c:pt>
                <c:pt idx="8707">
                  <c:v>0.0</c:v>
                </c:pt>
                <c:pt idx="8708">
                  <c:v>-32767.0</c:v>
                </c:pt>
                <c:pt idx="8709">
                  <c:v>0.0</c:v>
                </c:pt>
                <c:pt idx="8710">
                  <c:v>0.0</c:v>
                </c:pt>
                <c:pt idx="8711">
                  <c:v>0.0</c:v>
                </c:pt>
                <c:pt idx="8712">
                  <c:v>0.0</c:v>
                </c:pt>
                <c:pt idx="8713">
                  <c:v>0.0</c:v>
                </c:pt>
                <c:pt idx="8714">
                  <c:v>0.0</c:v>
                </c:pt>
                <c:pt idx="8715">
                  <c:v>0.0</c:v>
                </c:pt>
                <c:pt idx="8716">
                  <c:v>0.0</c:v>
                </c:pt>
                <c:pt idx="8717">
                  <c:v>0.0</c:v>
                </c:pt>
                <c:pt idx="8718">
                  <c:v>0.0</c:v>
                </c:pt>
                <c:pt idx="8719">
                  <c:v>0.0</c:v>
                </c:pt>
                <c:pt idx="8720">
                  <c:v>0.0</c:v>
                </c:pt>
                <c:pt idx="8721">
                  <c:v>0.0</c:v>
                </c:pt>
                <c:pt idx="8722">
                  <c:v>0.0</c:v>
                </c:pt>
                <c:pt idx="8723">
                  <c:v>0.0</c:v>
                </c:pt>
                <c:pt idx="8724">
                  <c:v>0.0</c:v>
                </c:pt>
                <c:pt idx="8725">
                  <c:v>0.0</c:v>
                </c:pt>
                <c:pt idx="8726">
                  <c:v>0.0</c:v>
                </c:pt>
                <c:pt idx="8727">
                  <c:v>0.0</c:v>
                </c:pt>
                <c:pt idx="8728">
                  <c:v>0.0</c:v>
                </c:pt>
                <c:pt idx="8729">
                  <c:v>0.0</c:v>
                </c:pt>
                <c:pt idx="8730">
                  <c:v>0.0</c:v>
                </c:pt>
                <c:pt idx="8731">
                  <c:v>0.0</c:v>
                </c:pt>
                <c:pt idx="8732">
                  <c:v>0.0</c:v>
                </c:pt>
                <c:pt idx="8733">
                  <c:v>-32767.0</c:v>
                </c:pt>
                <c:pt idx="8734">
                  <c:v>0.0</c:v>
                </c:pt>
                <c:pt idx="8735">
                  <c:v>0.0</c:v>
                </c:pt>
                <c:pt idx="8736">
                  <c:v>0.0</c:v>
                </c:pt>
                <c:pt idx="8737">
                  <c:v>0.0</c:v>
                </c:pt>
                <c:pt idx="8738">
                  <c:v>0.0</c:v>
                </c:pt>
                <c:pt idx="8739">
                  <c:v>0.0</c:v>
                </c:pt>
                <c:pt idx="8740">
                  <c:v>0.0</c:v>
                </c:pt>
                <c:pt idx="8741">
                  <c:v>0.0</c:v>
                </c:pt>
                <c:pt idx="8742">
                  <c:v>0.0</c:v>
                </c:pt>
                <c:pt idx="8743">
                  <c:v>0.0</c:v>
                </c:pt>
                <c:pt idx="8744">
                  <c:v>0.0</c:v>
                </c:pt>
                <c:pt idx="8745">
                  <c:v>0.0</c:v>
                </c:pt>
                <c:pt idx="8746">
                  <c:v>0.0</c:v>
                </c:pt>
                <c:pt idx="8747">
                  <c:v>0.0</c:v>
                </c:pt>
                <c:pt idx="8748">
                  <c:v>0.0</c:v>
                </c:pt>
                <c:pt idx="8749">
                  <c:v>0.0</c:v>
                </c:pt>
                <c:pt idx="8750">
                  <c:v>0.0</c:v>
                </c:pt>
                <c:pt idx="8751">
                  <c:v>0.0</c:v>
                </c:pt>
                <c:pt idx="8752">
                  <c:v>0.0</c:v>
                </c:pt>
                <c:pt idx="8753">
                  <c:v>0.0</c:v>
                </c:pt>
                <c:pt idx="8754">
                  <c:v>0.0</c:v>
                </c:pt>
                <c:pt idx="8755">
                  <c:v>0.0</c:v>
                </c:pt>
                <c:pt idx="8756">
                  <c:v>0.0</c:v>
                </c:pt>
                <c:pt idx="8757">
                  <c:v>0.0</c:v>
                </c:pt>
                <c:pt idx="8758">
                  <c:v>0.0</c:v>
                </c:pt>
                <c:pt idx="8759">
                  <c:v>0.0</c:v>
                </c:pt>
                <c:pt idx="8760">
                  <c:v>0.0</c:v>
                </c:pt>
                <c:pt idx="8761">
                  <c:v>0.0</c:v>
                </c:pt>
                <c:pt idx="8762">
                  <c:v>0.0</c:v>
                </c:pt>
                <c:pt idx="8763">
                  <c:v>0.0</c:v>
                </c:pt>
                <c:pt idx="8764">
                  <c:v>-32767.0</c:v>
                </c:pt>
                <c:pt idx="8765">
                  <c:v>0.0</c:v>
                </c:pt>
                <c:pt idx="8766">
                  <c:v>0.0</c:v>
                </c:pt>
                <c:pt idx="8767">
                  <c:v>0.0</c:v>
                </c:pt>
                <c:pt idx="8768">
                  <c:v>0.0</c:v>
                </c:pt>
                <c:pt idx="8769">
                  <c:v>0.0</c:v>
                </c:pt>
                <c:pt idx="8770">
                  <c:v>0.0</c:v>
                </c:pt>
                <c:pt idx="8771">
                  <c:v>0.0</c:v>
                </c:pt>
                <c:pt idx="8772">
                  <c:v>-32767.0</c:v>
                </c:pt>
                <c:pt idx="8773">
                  <c:v>-32767.0</c:v>
                </c:pt>
                <c:pt idx="8774">
                  <c:v>0.0</c:v>
                </c:pt>
                <c:pt idx="8775">
                  <c:v>0.0</c:v>
                </c:pt>
                <c:pt idx="8776">
                  <c:v>0.0</c:v>
                </c:pt>
                <c:pt idx="8777">
                  <c:v>0.0</c:v>
                </c:pt>
                <c:pt idx="8778">
                  <c:v>0.0</c:v>
                </c:pt>
                <c:pt idx="8779">
                  <c:v>0.0</c:v>
                </c:pt>
                <c:pt idx="8780">
                  <c:v>0.0</c:v>
                </c:pt>
                <c:pt idx="8781">
                  <c:v>0.0</c:v>
                </c:pt>
                <c:pt idx="8782">
                  <c:v>0.0</c:v>
                </c:pt>
                <c:pt idx="8783">
                  <c:v>0.0</c:v>
                </c:pt>
                <c:pt idx="8784">
                  <c:v>0.0</c:v>
                </c:pt>
                <c:pt idx="8785">
                  <c:v>0.0</c:v>
                </c:pt>
                <c:pt idx="8786">
                  <c:v>0.0</c:v>
                </c:pt>
                <c:pt idx="8787">
                  <c:v>0.0</c:v>
                </c:pt>
                <c:pt idx="8788">
                  <c:v>0.0</c:v>
                </c:pt>
                <c:pt idx="8789">
                  <c:v>0.0</c:v>
                </c:pt>
                <c:pt idx="8790">
                  <c:v>0.0</c:v>
                </c:pt>
                <c:pt idx="8791">
                  <c:v>0.0</c:v>
                </c:pt>
                <c:pt idx="8792">
                  <c:v>0.0</c:v>
                </c:pt>
                <c:pt idx="8793">
                  <c:v>0.0</c:v>
                </c:pt>
                <c:pt idx="8794">
                  <c:v>0.0</c:v>
                </c:pt>
                <c:pt idx="8795">
                  <c:v>0.0</c:v>
                </c:pt>
                <c:pt idx="8796">
                  <c:v>0.04506531</c:v>
                </c:pt>
                <c:pt idx="8797">
                  <c:v>0.1575586</c:v>
                </c:pt>
                <c:pt idx="8798">
                  <c:v>0.1703095</c:v>
                </c:pt>
                <c:pt idx="8799">
                  <c:v>0.1338038</c:v>
                </c:pt>
                <c:pt idx="8800">
                  <c:v>0.1431711</c:v>
                </c:pt>
                <c:pt idx="8801">
                  <c:v>0.1592839</c:v>
                </c:pt>
                <c:pt idx="8802">
                  <c:v>0.1559905</c:v>
                </c:pt>
                <c:pt idx="8803">
                  <c:v>0.1503992</c:v>
                </c:pt>
                <c:pt idx="8804">
                  <c:v>0.1272502</c:v>
                </c:pt>
                <c:pt idx="8805">
                  <c:v>0.1145356</c:v>
                </c:pt>
                <c:pt idx="8806">
                  <c:v>0.1181247</c:v>
                </c:pt>
                <c:pt idx="8807">
                  <c:v>0.1128004</c:v>
                </c:pt>
                <c:pt idx="8808">
                  <c:v>0.1116577</c:v>
                </c:pt>
                <c:pt idx="8809">
                  <c:v>0.1179139</c:v>
                </c:pt>
                <c:pt idx="8810">
                  <c:v>0.1086581</c:v>
                </c:pt>
                <c:pt idx="8811">
                  <c:v>0.09569218</c:v>
                </c:pt>
                <c:pt idx="8812">
                  <c:v>0.09875023</c:v>
                </c:pt>
                <c:pt idx="8813">
                  <c:v>-32767.0</c:v>
                </c:pt>
                <c:pt idx="8814">
                  <c:v>0.07375614</c:v>
                </c:pt>
                <c:pt idx="8815">
                  <c:v>0.07210133</c:v>
                </c:pt>
                <c:pt idx="8816">
                  <c:v>0.06852172</c:v>
                </c:pt>
                <c:pt idx="8817">
                  <c:v>0.07182544</c:v>
                </c:pt>
                <c:pt idx="8818">
                  <c:v>0.06243856</c:v>
                </c:pt>
                <c:pt idx="8819">
                  <c:v>0.05797289</c:v>
                </c:pt>
                <c:pt idx="8820">
                  <c:v>0.06207337</c:v>
                </c:pt>
                <c:pt idx="8821">
                  <c:v>-32767.0</c:v>
                </c:pt>
                <c:pt idx="8822">
                  <c:v>0.05700484</c:v>
                </c:pt>
                <c:pt idx="8823">
                  <c:v>0.04946292</c:v>
                </c:pt>
                <c:pt idx="8824">
                  <c:v>0.03933379</c:v>
                </c:pt>
                <c:pt idx="8825">
                  <c:v>0.03989326</c:v>
                </c:pt>
                <c:pt idx="8826">
                  <c:v>0.02802112</c:v>
                </c:pt>
                <c:pt idx="8827">
                  <c:v>0.02650529</c:v>
                </c:pt>
                <c:pt idx="8828">
                  <c:v>0.0250254</c:v>
                </c:pt>
                <c:pt idx="8829">
                  <c:v>-32767.0</c:v>
                </c:pt>
                <c:pt idx="8830">
                  <c:v>0.00241784</c:v>
                </c:pt>
                <c:pt idx="8831">
                  <c:v>0.001460058</c:v>
                </c:pt>
                <c:pt idx="8832">
                  <c:v>0.0006109074</c:v>
                </c:pt>
                <c:pt idx="8833">
                  <c:v>0.0002356318</c:v>
                </c:pt>
                <c:pt idx="8834">
                  <c:v>0.004104301</c:v>
                </c:pt>
                <c:pt idx="8835">
                  <c:v>0.0002901887</c:v>
                </c:pt>
                <c:pt idx="8836">
                  <c:v>0.001546665</c:v>
                </c:pt>
                <c:pt idx="8837">
                  <c:v>0.002397266</c:v>
                </c:pt>
                <c:pt idx="8838">
                  <c:v>2.799711E-6</c:v>
                </c:pt>
                <c:pt idx="8839">
                  <c:v>0.0</c:v>
                </c:pt>
                <c:pt idx="8840">
                  <c:v>0.0</c:v>
                </c:pt>
                <c:pt idx="8841">
                  <c:v>0.0</c:v>
                </c:pt>
                <c:pt idx="8842">
                  <c:v>0.0</c:v>
                </c:pt>
                <c:pt idx="8843">
                  <c:v>0.0</c:v>
                </c:pt>
                <c:pt idx="8844">
                  <c:v>0.0</c:v>
                </c:pt>
                <c:pt idx="8845">
                  <c:v>-32767.0</c:v>
                </c:pt>
                <c:pt idx="8846">
                  <c:v>0.0</c:v>
                </c:pt>
                <c:pt idx="8847">
                  <c:v>0.0</c:v>
                </c:pt>
                <c:pt idx="8848">
                  <c:v>-32767.0</c:v>
                </c:pt>
                <c:pt idx="8849">
                  <c:v>0.0</c:v>
                </c:pt>
                <c:pt idx="8850">
                  <c:v>0.0</c:v>
                </c:pt>
                <c:pt idx="8851">
                  <c:v>0.0</c:v>
                </c:pt>
                <c:pt idx="8852">
                  <c:v>0.0</c:v>
                </c:pt>
                <c:pt idx="8853">
                  <c:v>0.0</c:v>
                </c:pt>
                <c:pt idx="8854">
                  <c:v>0.0</c:v>
                </c:pt>
                <c:pt idx="8855">
                  <c:v>0.0</c:v>
                </c:pt>
                <c:pt idx="8856">
                  <c:v>0.0</c:v>
                </c:pt>
                <c:pt idx="8857">
                  <c:v>0.0</c:v>
                </c:pt>
                <c:pt idx="8858">
                  <c:v>0.0</c:v>
                </c:pt>
                <c:pt idx="8859">
                  <c:v>0.0</c:v>
                </c:pt>
                <c:pt idx="8860">
                  <c:v>0.0</c:v>
                </c:pt>
                <c:pt idx="8861">
                  <c:v>0.0</c:v>
                </c:pt>
                <c:pt idx="8862">
                  <c:v>0.0</c:v>
                </c:pt>
                <c:pt idx="8863">
                  <c:v>0.0</c:v>
                </c:pt>
                <c:pt idx="8864">
                  <c:v>0.0</c:v>
                </c:pt>
                <c:pt idx="8865">
                  <c:v>0.0</c:v>
                </c:pt>
                <c:pt idx="8866">
                  <c:v>0.0</c:v>
                </c:pt>
                <c:pt idx="8867">
                  <c:v>0.0</c:v>
                </c:pt>
                <c:pt idx="8868">
                  <c:v>0.0</c:v>
                </c:pt>
                <c:pt idx="8869">
                  <c:v>0.0</c:v>
                </c:pt>
                <c:pt idx="8870">
                  <c:v>-32767.0</c:v>
                </c:pt>
                <c:pt idx="8871">
                  <c:v>0.0</c:v>
                </c:pt>
                <c:pt idx="8872">
                  <c:v>0.0</c:v>
                </c:pt>
                <c:pt idx="8873">
                  <c:v>0.0</c:v>
                </c:pt>
                <c:pt idx="8874">
                  <c:v>0.0</c:v>
                </c:pt>
                <c:pt idx="8875">
                  <c:v>0.0</c:v>
                </c:pt>
                <c:pt idx="8876">
                  <c:v>0.0</c:v>
                </c:pt>
                <c:pt idx="8877">
                  <c:v>0.0</c:v>
                </c:pt>
                <c:pt idx="8878">
                  <c:v>-32767.0</c:v>
                </c:pt>
                <c:pt idx="8879">
                  <c:v>0.0</c:v>
                </c:pt>
                <c:pt idx="8880">
                  <c:v>0.0</c:v>
                </c:pt>
                <c:pt idx="8881">
                  <c:v>0.0</c:v>
                </c:pt>
                <c:pt idx="8882">
                  <c:v>0.0</c:v>
                </c:pt>
                <c:pt idx="8883">
                  <c:v>0.0</c:v>
                </c:pt>
                <c:pt idx="8884">
                  <c:v>0.0</c:v>
                </c:pt>
                <c:pt idx="8885">
                  <c:v>0.0</c:v>
                </c:pt>
                <c:pt idx="8886">
                  <c:v>0.0</c:v>
                </c:pt>
                <c:pt idx="8887">
                  <c:v>0.0</c:v>
                </c:pt>
                <c:pt idx="8888">
                  <c:v>0.0</c:v>
                </c:pt>
                <c:pt idx="8889">
                  <c:v>0.0</c:v>
                </c:pt>
                <c:pt idx="8890">
                  <c:v>0.0</c:v>
                </c:pt>
                <c:pt idx="8891">
                  <c:v>0.0</c:v>
                </c:pt>
                <c:pt idx="8892">
                  <c:v>0.0</c:v>
                </c:pt>
                <c:pt idx="8893">
                  <c:v>0.0</c:v>
                </c:pt>
                <c:pt idx="8894">
                  <c:v>-32767.0</c:v>
                </c:pt>
                <c:pt idx="8895">
                  <c:v>0.0</c:v>
                </c:pt>
                <c:pt idx="8896">
                  <c:v>0.0</c:v>
                </c:pt>
                <c:pt idx="8897">
                  <c:v>0.0</c:v>
                </c:pt>
                <c:pt idx="8898">
                  <c:v>0.0</c:v>
                </c:pt>
                <c:pt idx="8899">
                  <c:v>0.0</c:v>
                </c:pt>
                <c:pt idx="8900">
                  <c:v>0.0</c:v>
                </c:pt>
                <c:pt idx="8901">
                  <c:v>0.0</c:v>
                </c:pt>
                <c:pt idx="8902">
                  <c:v>0.0</c:v>
                </c:pt>
                <c:pt idx="8903">
                  <c:v>0.0</c:v>
                </c:pt>
                <c:pt idx="8904">
                  <c:v>0.0</c:v>
                </c:pt>
                <c:pt idx="8905">
                  <c:v>0.0</c:v>
                </c:pt>
                <c:pt idx="8906">
                  <c:v>0.0</c:v>
                </c:pt>
                <c:pt idx="8907">
                  <c:v>0.0</c:v>
                </c:pt>
                <c:pt idx="8908">
                  <c:v>0.0</c:v>
                </c:pt>
                <c:pt idx="8909">
                  <c:v>0.0</c:v>
                </c:pt>
                <c:pt idx="8910">
                  <c:v>0.0</c:v>
                </c:pt>
                <c:pt idx="8911">
                  <c:v>0.0</c:v>
                </c:pt>
                <c:pt idx="8912">
                  <c:v>0.0</c:v>
                </c:pt>
                <c:pt idx="8913">
                  <c:v>0.0</c:v>
                </c:pt>
                <c:pt idx="8914">
                  <c:v>0.0</c:v>
                </c:pt>
                <c:pt idx="8915">
                  <c:v>0.0</c:v>
                </c:pt>
                <c:pt idx="8916">
                  <c:v>0.0</c:v>
                </c:pt>
                <c:pt idx="8917">
                  <c:v>0.0</c:v>
                </c:pt>
                <c:pt idx="8918">
                  <c:v>-32767.0</c:v>
                </c:pt>
                <c:pt idx="8919">
                  <c:v>0.0</c:v>
                </c:pt>
                <c:pt idx="8920">
                  <c:v>0.0</c:v>
                </c:pt>
                <c:pt idx="8921">
                  <c:v>0.0</c:v>
                </c:pt>
                <c:pt idx="8922">
                  <c:v>0.0</c:v>
                </c:pt>
                <c:pt idx="8923">
                  <c:v>0.0</c:v>
                </c:pt>
                <c:pt idx="8924">
                  <c:v>0.0</c:v>
                </c:pt>
                <c:pt idx="8925">
                  <c:v>0.0</c:v>
                </c:pt>
                <c:pt idx="8926">
                  <c:v>-32767.0</c:v>
                </c:pt>
                <c:pt idx="8927">
                  <c:v>0.0</c:v>
                </c:pt>
                <c:pt idx="8928">
                  <c:v>0.0</c:v>
                </c:pt>
                <c:pt idx="8929">
                  <c:v>0.0</c:v>
                </c:pt>
                <c:pt idx="8930">
                  <c:v>0.0</c:v>
                </c:pt>
                <c:pt idx="8931">
                  <c:v>0.0</c:v>
                </c:pt>
                <c:pt idx="8932">
                  <c:v>0.0</c:v>
                </c:pt>
                <c:pt idx="8933">
                  <c:v>0.0</c:v>
                </c:pt>
                <c:pt idx="8934">
                  <c:v>-32767.0</c:v>
                </c:pt>
                <c:pt idx="8935">
                  <c:v>0.0</c:v>
                </c:pt>
                <c:pt idx="8936">
                  <c:v>0.0</c:v>
                </c:pt>
                <c:pt idx="8937">
                  <c:v>0.0</c:v>
                </c:pt>
                <c:pt idx="8938">
                  <c:v>0.0</c:v>
                </c:pt>
                <c:pt idx="8939">
                  <c:v>0.0</c:v>
                </c:pt>
                <c:pt idx="8940">
                  <c:v>0.0</c:v>
                </c:pt>
                <c:pt idx="8941">
                  <c:v>0.0</c:v>
                </c:pt>
                <c:pt idx="8942">
                  <c:v>-32767.0</c:v>
                </c:pt>
                <c:pt idx="8943">
                  <c:v>0.0</c:v>
                </c:pt>
                <c:pt idx="8944">
                  <c:v>0.0</c:v>
                </c:pt>
                <c:pt idx="8945">
                  <c:v>0.0</c:v>
                </c:pt>
                <c:pt idx="8946">
                  <c:v>0.0</c:v>
                </c:pt>
                <c:pt idx="8947">
                  <c:v>0.0</c:v>
                </c:pt>
                <c:pt idx="8948">
                  <c:v>0.0</c:v>
                </c:pt>
                <c:pt idx="8949">
                  <c:v>0.0</c:v>
                </c:pt>
                <c:pt idx="8950">
                  <c:v>0.0</c:v>
                </c:pt>
                <c:pt idx="8951">
                  <c:v>0.0</c:v>
                </c:pt>
                <c:pt idx="8952">
                  <c:v>0.0</c:v>
                </c:pt>
                <c:pt idx="8953">
                  <c:v>-32767.0</c:v>
                </c:pt>
                <c:pt idx="8954">
                  <c:v>0.0</c:v>
                </c:pt>
                <c:pt idx="8955">
                  <c:v>0.0</c:v>
                </c:pt>
                <c:pt idx="8956">
                  <c:v>0.0</c:v>
                </c:pt>
                <c:pt idx="8957">
                  <c:v>0.0</c:v>
                </c:pt>
                <c:pt idx="8958">
                  <c:v>0.0</c:v>
                </c:pt>
                <c:pt idx="8959">
                  <c:v>0.0</c:v>
                </c:pt>
                <c:pt idx="8960">
                  <c:v>0.0</c:v>
                </c:pt>
                <c:pt idx="8961">
                  <c:v>0.0</c:v>
                </c:pt>
                <c:pt idx="8962">
                  <c:v>0.0</c:v>
                </c:pt>
                <c:pt idx="8963">
                  <c:v>0.0</c:v>
                </c:pt>
                <c:pt idx="8964">
                  <c:v>0.0</c:v>
                </c:pt>
                <c:pt idx="8965">
                  <c:v>0.0</c:v>
                </c:pt>
                <c:pt idx="8966">
                  <c:v>0.0</c:v>
                </c:pt>
                <c:pt idx="8967">
                  <c:v>-32767.0</c:v>
                </c:pt>
                <c:pt idx="8968">
                  <c:v>0.0</c:v>
                </c:pt>
                <c:pt idx="8969">
                  <c:v>0.0</c:v>
                </c:pt>
                <c:pt idx="8970">
                  <c:v>0.0</c:v>
                </c:pt>
                <c:pt idx="8971">
                  <c:v>0.0</c:v>
                </c:pt>
                <c:pt idx="8972">
                  <c:v>0.0</c:v>
                </c:pt>
                <c:pt idx="8973">
                  <c:v>0.0</c:v>
                </c:pt>
                <c:pt idx="8974">
                  <c:v>0.0</c:v>
                </c:pt>
                <c:pt idx="8975">
                  <c:v>-32767.0</c:v>
                </c:pt>
                <c:pt idx="8976">
                  <c:v>0.0</c:v>
                </c:pt>
                <c:pt idx="8977">
                  <c:v>0.0</c:v>
                </c:pt>
                <c:pt idx="8978">
                  <c:v>0.0</c:v>
                </c:pt>
                <c:pt idx="8979">
                  <c:v>0.0</c:v>
                </c:pt>
                <c:pt idx="8980">
                  <c:v>0.0</c:v>
                </c:pt>
                <c:pt idx="8981">
                  <c:v>0.0</c:v>
                </c:pt>
                <c:pt idx="8982">
                  <c:v>0.0</c:v>
                </c:pt>
                <c:pt idx="8983">
                  <c:v>0.0</c:v>
                </c:pt>
                <c:pt idx="8984">
                  <c:v>0.0</c:v>
                </c:pt>
                <c:pt idx="8985">
                  <c:v>0.0</c:v>
                </c:pt>
                <c:pt idx="8986">
                  <c:v>7.023916E-7</c:v>
                </c:pt>
                <c:pt idx="8987">
                  <c:v>0.0</c:v>
                </c:pt>
                <c:pt idx="8988">
                  <c:v>-32767.0</c:v>
                </c:pt>
                <c:pt idx="8989">
                  <c:v>0.0</c:v>
                </c:pt>
                <c:pt idx="8990">
                  <c:v>0.0</c:v>
                </c:pt>
                <c:pt idx="8991">
                  <c:v>0.0</c:v>
                </c:pt>
                <c:pt idx="8992">
                  <c:v>0.0</c:v>
                </c:pt>
                <c:pt idx="8993">
                  <c:v>0.0</c:v>
                </c:pt>
                <c:pt idx="8994">
                  <c:v>0.0</c:v>
                </c:pt>
                <c:pt idx="8995">
                  <c:v>0.0</c:v>
                </c:pt>
                <c:pt idx="8996">
                  <c:v>0.0</c:v>
                </c:pt>
                <c:pt idx="8997">
                  <c:v>0.0</c:v>
                </c:pt>
                <c:pt idx="8998">
                  <c:v>0.0</c:v>
                </c:pt>
                <c:pt idx="8999">
                  <c:v>0.0</c:v>
                </c:pt>
                <c:pt idx="9000">
                  <c:v>0.0</c:v>
                </c:pt>
                <c:pt idx="9001">
                  <c:v>0.0</c:v>
                </c:pt>
                <c:pt idx="9002">
                  <c:v>0.0</c:v>
                </c:pt>
                <c:pt idx="9003">
                  <c:v>0.0</c:v>
                </c:pt>
                <c:pt idx="9004">
                  <c:v>0.0</c:v>
                </c:pt>
                <c:pt idx="9005">
                  <c:v>0.0</c:v>
                </c:pt>
                <c:pt idx="9006">
                  <c:v>0.0</c:v>
                </c:pt>
                <c:pt idx="9007">
                  <c:v>0.0</c:v>
                </c:pt>
                <c:pt idx="9008">
                  <c:v>0.0</c:v>
                </c:pt>
                <c:pt idx="9009">
                  <c:v>0.0</c:v>
                </c:pt>
                <c:pt idx="9010">
                  <c:v>0.0002526781</c:v>
                </c:pt>
                <c:pt idx="9011">
                  <c:v>0.0</c:v>
                </c:pt>
                <c:pt idx="9012">
                  <c:v>0.0</c:v>
                </c:pt>
                <c:pt idx="9013">
                  <c:v>7.095747E-7</c:v>
                </c:pt>
                <c:pt idx="9014">
                  <c:v>0.0</c:v>
                </c:pt>
                <c:pt idx="9015">
                  <c:v>0.0</c:v>
                </c:pt>
                <c:pt idx="9016">
                  <c:v>0.0</c:v>
                </c:pt>
                <c:pt idx="9017">
                  <c:v>0.0</c:v>
                </c:pt>
                <c:pt idx="9018">
                  <c:v>0.0</c:v>
                </c:pt>
                <c:pt idx="9019">
                  <c:v>0.0</c:v>
                </c:pt>
                <c:pt idx="9020">
                  <c:v>0.0</c:v>
                </c:pt>
                <c:pt idx="9021">
                  <c:v>0.0</c:v>
                </c:pt>
                <c:pt idx="9022">
                  <c:v>0.0</c:v>
                </c:pt>
                <c:pt idx="9023">
                  <c:v>-32767.0</c:v>
                </c:pt>
                <c:pt idx="9024">
                  <c:v>0.0</c:v>
                </c:pt>
                <c:pt idx="9025">
                  <c:v>0.0</c:v>
                </c:pt>
                <c:pt idx="9026">
                  <c:v>0.0</c:v>
                </c:pt>
                <c:pt idx="9027">
                  <c:v>0.0</c:v>
                </c:pt>
                <c:pt idx="9028">
                  <c:v>0.0</c:v>
                </c:pt>
                <c:pt idx="9029">
                  <c:v>0.0</c:v>
                </c:pt>
                <c:pt idx="9030">
                  <c:v>0.0</c:v>
                </c:pt>
                <c:pt idx="9031">
                  <c:v>0.0</c:v>
                </c:pt>
                <c:pt idx="9032">
                  <c:v>0.0</c:v>
                </c:pt>
                <c:pt idx="9033">
                  <c:v>0.0</c:v>
                </c:pt>
                <c:pt idx="9034">
                  <c:v>0.0</c:v>
                </c:pt>
                <c:pt idx="9035">
                  <c:v>0.0</c:v>
                </c:pt>
                <c:pt idx="9036">
                  <c:v>0.0</c:v>
                </c:pt>
                <c:pt idx="9037">
                  <c:v>0.0</c:v>
                </c:pt>
                <c:pt idx="9038">
                  <c:v>0.0</c:v>
                </c:pt>
                <c:pt idx="9039">
                  <c:v>0.0</c:v>
                </c:pt>
                <c:pt idx="9040">
                  <c:v>0.0</c:v>
                </c:pt>
                <c:pt idx="9041">
                  <c:v>0.0</c:v>
                </c:pt>
                <c:pt idx="9042">
                  <c:v>0.0</c:v>
                </c:pt>
                <c:pt idx="9043">
                  <c:v>0.0</c:v>
                </c:pt>
                <c:pt idx="9044">
                  <c:v>0.0</c:v>
                </c:pt>
                <c:pt idx="9045">
                  <c:v>0.0</c:v>
                </c:pt>
                <c:pt idx="9046">
                  <c:v>0.0</c:v>
                </c:pt>
                <c:pt idx="9047">
                  <c:v>0.0</c:v>
                </c:pt>
                <c:pt idx="9048">
                  <c:v>-32767.0</c:v>
                </c:pt>
                <c:pt idx="9049">
                  <c:v>0.0</c:v>
                </c:pt>
                <c:pt idx="9050">
                  <c:v>0.0</c:v>
                </c:pt>
                <c:pt idx="9051">
                  <c:v>0.0</c:v>
                </c:pt>
                <c:pt idx="9052">
                  <c:v>0.0</c:v>
                </c:pt>
                <c:pt idx="9053">
                  <c:v>0.0</c:v>
                </c:pt>
                <c:pt idx="9054">
                  <c:v>0.0</c:v>
                </c:pt>
                <c:pt idx="9055">
                  <c:v>0.0</c:v>
                </c:pt>
                <c:pt idx="9056">
                  <c:v>0.0</c:v>
                </c:pt>
                <c:pt idx="9057">
                  <c:v>0.0</c:v>
                </c:pt>
                <c:pt idx="9058">
                  <c:v>-32767.0</c:v>
                </c:pt>
                <c:pt idx="9059">
                  <c:v>0.0</c:v>
                </c:pt>
                <c:pt idx="9060">
                  <c:v>0.0</c:v>
                </c:pt>
                <c:pt idx="9061">
                  <c:v>0.0</c:v>
                </c:pt>
                <c:pt idx="9062">
                  <c:v>0.0</c:v>
                </c:pt>
                <c:pt idx="9063">
                  <c:v>0.0</c:v>
                </c:pt>
                <c:pt idx="9064">
                  <c:v>0.0</c:v>
                </c:pt>
                <c:pt idx="9065">
                  <c:v>0.0</c:v>
                </c:pt>
                <c:pt idx="9066">
                  <c:v>0.0</c:v>
                </c:pt>
                <c:pt idx="9067">
                  <c:v>0.0</c:v>
                </c:pt>
                <c:pt idx="9068">
                  <c:v>0.0</c:v>
                </c:pt>
                <c:pt idx="9069">
                  <c:v>0.0</c:v>
                </c:pt>
                <c:pt idx="9070">
                  <c:v>0.0</c:v>
                </c:pt>
                <c:pt idx="9071">
                  <c:v>0.0</c:v>
                </c:pt>
                <c:pt idx="9072">
                  <c:v>0.0</c:v>
                </c:pt>
                <c:pt idx="9073">
                  <c:v>0.0</c:v>
                </c:pt>
                <c:pt idx="9074">
                  <c:v>0.0</c:v>
                </c:pt>
                <c:pt idx="9075">
                  <c:v>0.0</c:v>
                </c:pt>
                <c:pt idx="9076">
                  <c:v>0.0</c:v>
                </c:pt>
                <c:pt idx="9077">
                  <c:v>0.0</c:v>
                </c:pt>
                <c:pt idx="9078">
                  <c:v>0.0</c:v>
                </c:pt>
                <c:pt idx="9079">
                  <c:v>0.0</c:v>
                </c:pt>
                <c:pt idx="9080">
                  <c:v>0.0</c:v>
                </c:pt>
                <c:pt idx="9081">
                  <c:v>0.0</c:v>
                </c:pt>
                <c:pt idx="9082">
                  <c:v>0.0</c:v>
                </c:pt>
                <c:pt idx="9083">
                  <c:v>0.0</c:v>
                </c:pt>
                <c:pt idx="9084">
                  <c:v>0.0</c:v>
                </c:pt>
                <c:pt idx="9085">
                  <c:v>0.0</c:v>
                </c:pt>
                <c:pt idx="9086">
                  <c:v>0.0</c:v>
                </c:pt>
                <c:pt idx="9087">
                  <c:v>0.0</c:v>
                </c:pt>
                <c:pt idx="9088">
                  <c:v>0.0</c:v>
                </c:pt>
                <c:pt idx="9089">
                  <c:v>0.0</c:v>
                </c:pt>
                <c:pt idx="9090">
                  <c:v>0.0</c:v>
                </c:pt>
                <c:pt idx="9091">
                  <c:v>0.0</c:v>
                </c:pt>
                <c:pt idx="9092">
                  <c:v>0.02277583</c:v>
                </c:pt>
                <c:pt idx="9093">
                  <c:v>0.01475513</c:v>
                </c:pt>
                <c:pt idx="9094">
                  <c:v>0.01948758</c:v>
                </c:pt>
                <c:pt idx="9095">
                  <c:v>0.207944</c:v>
                </c:pt>
                <c:pt idx="9096">
                  <c:v>0.2272742</c:v>
                </c:pt>
                <c:pt idx="9097">
                  <c:v>0.2000168</c:v>
                </c:pt>
                <c:pt idx="9098">
                  <c:v>0.1807045</c:v>
                </c:pt>
                <c:pt idx="9099">
                  <c:v>0.1494523</c:v>
                </c:pt>
                <c:pt idx="9100">
                  <c:v>0.1512624</c:v>
                </c:pt>
                <c:pt idx="9101">
                  <c:v>0.09531201</c:v>
                </c:pt>
                <c:pt idx="9102">
                  <c:v>0.1078948</c:v>
                </c:pt>
                <c:pt idx="9103">
                  <c:v>0.1375995</c:v>
                </c:pt>
                <c:pt idx="9104">
                  <c:v>0.1360308</c:v>
                </c:pt>
                <c:pt idx="9105">
                  <c:v>0.08888376</c:v>
                </c:pt>
                <c:pt idx="9106">
                  <c:v>0.09037257</c:v>
                </c:pt>
                <c:pt idx="9107">
                  <c:v>0.05286922</c:v>
                </c:pt>
                <c:pt idx="9108">
                  <c:v>0.04959021</c:v>
                </c:pt>
                <c:pt idx="9109">
                  <c:v>0.04529566</c:v>
                </c:pt>
                <c:pt idx="9110">
                  <c:v>0.04621218</c:v>
                </c:pt>
                <c:pt idx="9111">
                  <c:v>0.04418445</c:v>
                </c:pt>
                <c:pt idx="9112">
                  <c:v>0.04534451</c:v>
                </c:pt>
                <c:pt idx="9113">
                  <c:v>0.03882832</c:v>
                </c:pt>
                <c:pt idx="9114">
                  <c:v>0.0300164</c:v>
                </c:pt>
                <c:pt idx="9115">
                  <c:v>0.01572825</c:v>
                </c:pt>
                <c:pt idx="9116">
                  <c:v>0.01361402</c:v>
                </c:pt>
                <c:pt idx="9117">
                  <c:v>0.01253787</c:v>
                </c:pt>
                <c:pt idx="9118">
                  <c:v>0.006846664</c:v>
                </c:pt>
                <c:pt idx="9119">
                  <c:v>0.00464469</c:v>
                </c:pt>
                <c:pt idx="9120">
                  <c:v>0.009557762</c:v>
                </c:pt>
                <c:pt idx="9121">
                  <c:v>0.0006833786</c:v>
                </c:pt>
                <c:pt idx="9122">
                  <c:v>5.536073E-7</c:v>
                </c:pt>
                <c:pt idx="9123">
                  <c:v>0.000483858</c:v>
                </c:pt>
                <c:pt idx="9124">
                  <c:v>-32767.0</c:v>
                </c:pt>
                <c:pt idx="9125">
                  <c:v>7.23332200000001E-6</c:v>
                </c:pt>
                <c:pt idx="9126">
                  <c:v>2.650481E-6</c:v>
                </c:pt>
                <c:pt idx="9127">
                  <c:v>2.682586E-5</c:v>
                </c:pt>
                <c:pt idx="9128">
                  <c:v>0.002612007</c:v>
                </c:pt>
                <c:pt idx="9129">
                  <c:v>0.001056121</c:v>
                </c:pt>
                <c:pt idx="9130">
                  <c:v>3.004693E-5</c:v>
                </c:pt>
                <c:pt idx="9131">
                  <c:v>6.825174E-6</c:v>
                </c:pt>
                <c:pt idx="9132">
                  <c:v>-32767.0</c:v>
                </c:pt>
                <c:pt idx="9133">
                  <c:v>1.14821E-5</c:v>
                </c:pt>
                <c:pt idx="9134">
                  <c:v>1.516711E-6</c:v>
                </c:pt>
                <c:pt idx="9135">
                  <c:v>1.893264E-6</c:v>
                </c:pt>
                <c:pt idx="9136">
                  <c:v>1.896244E-6</c:v>
                </c:pt>
                <c:pt idx="9137">
                  <c:v>1.335495E-5</c:v>
                </c:pt>
                <c:pt idx="9138">
                  <c:v>1.454969E-5</c:v>
                </c:pt>
                <c:pt idx="9139">
                  <c:v>5.928473E-6</c:v>
                </c:pt>
                <c:pt idx="9140">
                  <c:v>-32767.0</c:v>
                </c:pt>
                <c:pt idx="9141">
                  <c:v>5.650731E-5</c:v>
                </c:pt>
                <c:pt idx="9142">
                  <c:v>0.006552222</c:v>
                </c:pt>
                <c:pt idx="9143">
                  <c:v>0.005372323</c:v>
                </c:pt>
                <c:pt idx="9144">
                  <c:v>0.0003780257</c:v>
                </c:pt>
                <c:pt idx="9145">
                  <c:v>3.19662E-6</c:v>
                </c:pt>
                <c:pt idx="9146">
                  <c:v>2.641168E-6</c:v>
                </c:pt>
                <c:pt idx="9147">
                  <c:v>0.0</c:v>
                </c:pt>
                <c:pt idx="9148">
                  <c:v>0.0002769923</c:v>
                </c:pt>
                <c:pt idx="9149">
                  <c:v>2.758748E-7</c:v>
                </c:pt>
                <c:pt idx="9150">
                  <c:v>5.527321E-7</c:v>
                </c:pt>
                <c:pt idx="9151">
                  <c:v>1.61513E-6</c:v>
                </c:pt>
                <c:pt idx="9152">
                  <c:v>5.734701E-5</c:v>
                </c:pt>
                <c:pt idx="9153">
                  <c:v>6.26952E-6</c:v>
                </c:pt>
                <c:pt idx="9154">
                  <c:v>7.616285E-7</c:v>
                </c:pt>
                <c:pt idx="9155">
                  <c:v>0.0</c:v>
                </c:pt>
                <c:pt idx="9156">
                  <c:v>3.998034E-6</c:v>
                </c:pt>
                <c:pt idx="9157">
                  <c:v>2.960184E-6</c:v>
                </c:pt>
                <c:pt idx="9158">
                  <c:v>5.056939E-5</c:v>
                </c:pt>
                <c:pt idx="9159">
                  <c:v>0.0001384122</c:v>
                </c:pt>
                <c:pt idx="9160">
                  <c:v>0.0001111677</c:v>
                </c:pt>
                <c:pt idx="9161">
                  <c:v>0.001319173</c:v>
                </c:pt>
                <c:pt idx="9162">
                  <c:v>0.005060685</c:v>
                </c:pt>
                <c:pt idx="9163">
                  <c:v>-32767.0</c:v>
                </c:pt>
                <c:pt idx="9164">
                  <c:v>0.0009694136</c:v>
                </c:pt>
                <c:pt idx="9165">
                  <c:v>9.59408000000001E-6</c:v>
                </c:pt>
                <c:pt idx="9166">
                  <c:v>4.741837E-6</c:v>
                </c:pt>
                <c:pt idx="9167">
                  <c:v>5.025595E-6</c:v>
                </c:pt>
                <c:pt idx="9168">
                  <c:v>1.519647E-6</c:v>
                </c:pt>
                <c:pt idx="9169">
                  <c:v>1.036129E-6</c:v>
                </c:pt>
                <c:pt idx="9170">
                  <c:v>6.632402E-6</c:v>
                </c:pt>
                <c:pt idx="9171">
                  <c:v>4.546321E-6</c:v>
                </c:pt>
                <c:pt idx="9172">
                  <c:v>9.124178E-6</c:v>
                </c:pt>
                <c:pt idx="9173">
                  <c:v>-32767.0</c:v>
                </c:pt>
                <c:pt idx="9174">
                  <c:v>0.0007683777</c:v>
                </c:pt>
                <c:pt idx="9175">
                  <c:v>0.03099182</c:v>
                </c:pt>
                <c:pt idx="9176">
                  <c:v>0.02576908</c:v>
                </c:pt>
                <c:pt idx="9177">
                  <c:v>0.03695266</c:v>
                </c:pt>
                <c:pt idx="9178">
                  <c:v>0.01118233</c:v>
                </c:pt>
                <c:pt idx="9179">
                  <c:v>0.01559687</c:v>
                </c:pt>
                <c:pt idx="9180">
                  <c:v>0.008179093</c:v>
                </c:pt>
                <c:pt idx="9181">
                  <c:v>0.00267028</c:v>
                </c:pt>
                <c:pt idx="9182">
                  <c:v>0.01788208</c:v>
                </c:pt>
                <c:pt idx="9183">
                  <c:v>0.02922653</c:v>
                </c:pt>
                <c:pt idx="9184">
                  <c:v>0.009618757</c:v>
                </c:pt>
                <c:pt idx="9185">
                  <c:v>0.01863597</c:v>
                </c:pt>
                <c:pt idx="9186">
                  <c:v>0.00885642500000001</c:v>
                </c:pt>
                <c:pt idx="9187">
                  <c:v>2.655106E-5</c:v>
                </c:pt>
                <c:pt idx="9188">
                  <c:v>5.557998E-7</c:v>
                </c:pt>
                <c:pt idx="9189">
                  <c:v>3.721527E-6</c:v>
                </c:pt>
                <c:pt idx="9190">
                  <c:v>4.290313E-5</c:v>
                </c:pt>
                <c:pt idx="9191">
                  <c:v>3.52485E-6</c:v>
                </c:pt>
                <c:pt idx="9192">
                  <c:v>4.853625E-5</c:v>
                </c:pt>
                <c:pt idx="9193">
                  <c:v>0.000886198</c:v>
                </c:pt>
                <c:pt idx="9194">
                  <c:v>0.01849959</c:v>
                </c:pt>
                <c:pt idx="9195">
                  <c:v>0.02541713</c:v>
                </c:pt>
                <c:pt idx="9196">
                  <c:v>0.03986064</c:v>
                </c:pt>
                <c:pt idx="9197">
                  <c:v>0.008844353</c:v>
                </c:pt>
                <c:pt idx="9198">
                  <c:v>-32767.0</c:v>
                </c:pt>
                <c:pt idx="9199">
                  <c:v>0.002064367</c:v>
                </c:pt>
                <c:pt idx="9200">
                  <c:v>0.001581524</c:v>
                </c:pt>
                <c:pt idx="9201">
                  <c:v>0.004780423</c:v>
                </c:pt>
                <c:pt idx="9202">
                  <c:v>2.456611E-6</c:v>
                </c:pt>
                <c:pt idx="9203">
                  <c:v>6.304774E-5</c:v>
                </c:pt>
                <c:pt idx="9204">
                  <c:v>0.008285517</c:v>
                </c:pt>
                <c:pt idx="9205">
                  <c:v>1.620516E-6</c:v>
                </c:pt>
                <c:pt idx="9206">
                  <c:v>3.151979E-6</c:v>
                </c:pt>
                <c:pt idx="9207">
                  <c:v>0.0</c:v>
                </c:pt>
                <c:pt idx="9208">
                  <c:v>0.002192526</c:v>
                </c:pt>
                <c:pt idx="9209">
                  <c:v>1.621712E-6</c:v>
                </c:pt>
                <c:pt idx="9210">
                  <c:v>0.0</c:v>
                </c:pt>
                <c:pt idx="9211">
                  <c:v>1.319963E-6</c:v>
                </c:pt>
                <c:pt idx="9212">
                  <c:v>1.903625E-6</c:v>
                </c:pt>
                <c:pt idx="9213">
                  <c:v>0.0009042054</c:v>
                </c:pt>
                <c:pt idx="9214">
                  <c:v>0.0</c:v>
                </c:pt>
                <c:pt idx="9215">
                  <c:v>0.0</c:v>
                </c:pt>
                <c:pt idx="9216">
                  <c:v>1.627809E-6</c:v>
                </c:pt>
                <c:pt idx="9217">
                  <c:v>0.0</c:v>
                </c:pt>
                <c:pt idx="9218">
                  <c:v>7.673493E-7</c:v>
                </c:pt>
                <c:pt idx="9219">
                  <c:v>2.800539E-7</c:v>
                </c:pt>
                <c:pt idx="9220">
                  <c:v>2.398126E-6</c:v>
                </c:pt>
                <c:pt idx="9221">
                  <c:v>-32767.0</c:v>
                </c:pt>
                <c:pt idx="9222">
                  <c:v>1.910213E-5</c:v>
                </c:pt>
                <c:pt idx="9223">
                  <c:v>3.752228E-6</c:v>
                </c:pt>
                <c:pt idx="9224">
                  <c:v>1.387816E-5</c:v>
                </c:pt>
                <c:pt idx="9225">
                  <c:v>0.0004044625</c:v>
                </c:pt>
                <c:pt idx="9226">
                  <c:v>5.601458E-7</c:v>
                </c:pt>
                <c:pt idx="9227">
                  <c:v>5.595653E-7</c:v>
                </c:pt>
                <c:pt idx="9228">
                  <c:v>1.90836E-6</c:v>
                </c:pt>
                <c:pt idx="9229">
                  <c:v>6.819961E-6</c:v>
                </c:pt>
                <c:pt idx="9230">
                  <c:v>7.656534E-7</c:v>
                </c:pt>
                <c:pt idx="9231">
                  <c:v>0.0</c:v>
                </c:pt>
                <c:pt idx="9232">
                  <c:v>1.324947E-6</c:v>
                </c:pt>
                <c:pt idx="9233">
                  <c:v>4.579826E-6</c:v>
                </c:pt>
                <c:pt idx="9234">
                  <c:v>6.227449E-6</c:v>
                </c:pt>
                <c:pt idx="9235">
                  <c:v>8.37171400000001E-7</c:v>
                </c:pt>
                <c:pt idx="9236">
                  <c:v>1.693203E-5</c:v>
                </c:pt>
                <c:pt idx="9237">
                  <c:v>1.144205E-5</c:v>
                </c:pt>
                <c:pt idx="9238">
                  <c:v>-32767.0</c:v>
                </c:pt>
                <c:pt idx="9239">
                  <c:v>2.926113E-5</c:v>
                </c:pt>
                <c:pt idx="9240">
                  <c:v>3.253546E-6</c:v>
                </c:pt>
                <c:pt idx="9241">
                  <c:v>2.668287E-6</c:v>
                </c:pt>
                <c:pt idx="9242">
                  <c:v>1.627024E-6</c:v>
                </c:pt>
                <c:pt idx="9243">
                  <c:v>1.68382E-5</c:v>
                </c:pt>
                <c:pt idx="9244">
                  <c:v>1.630067E-6</c:v>
                </c:pt>
                <c:pt idx="9245">
                  <c:v>5.169773E-6</c:v>
                </c:pt>
                <c:pt idx="9246">
                  <c:v>4.584103E-6</c:v>
                </c:pt>
                <c:pt idx="9247">
                  <c:v>2.670718E-6</c:v>
                </c:pt>
                <c:pt idx="9248">
                  <c:v>3.42776E-6</c:v>
                </c:pt>
                <c:pt idx="9249">
                  <c:v>0.0</c:v>
                </c:pt>
                <c:pt idx="9250">
                  <c:v>0.001633891</c:v>
                </c:pt>
                <c:pt idx="9251">
                  <c:v>1.619243E-5</c:v>
                </c:pt>
                <c:pt idx="9252">
                  <c:v>8.12118800000001E-6</c:v>
                </c:pt>
                <c:pt idx="9253">
                  <c:v>5.731792E-6</c:v>
                </c:pt>
                <c:pt idx="9254">
                  <c:v>-32767.0</c:v>
                </c:pt>
                <c:pt idx="9255">
                  <c:v>1.430766E-5</c:v>
                </c:pt>
                <c:pt idx="9256">
                  <c:v>5.070977E-6</c:v>
                </c:pt>
                <c:pt idx="9257">
                  <c:v>8.24059E-6</c:v>
                </c:pt>
                <c:pt idx="9258">
                  <c:v>8.99184700000001E-6</c:v>
                </c:pt>
                <c:pt idx="9259">
                  <c:v>2.903912E-5</c:v>
                </c:pt>
                <c:pt idx="9260">
                  <c:v>6.08057E-6</c:v>
                </c:pt>
                <c:pt idx="9261">
                  <c:v>4.262606E-6</c:v>
                </c:pt>
                <c:pt idx="9262">
                  <c:v>6.413382E-5</c:v>
                </c:pt>
                <c:pt idx="9263">
                  <c:v>4.967213E-6</c:v>
                </c:pt>
                <c:pt idx="9264">
                  <c:v>3.81397E-6</c:v>
                </c:pt>
                <c:pt idx="9265">
                  <c:v>9.641804E-6</c:v>
                </c:pt>
                <c:pt idx="9266">
                  <c:v>4.868647E-6</c:v>
                </c:pt>
                <c:pt idx="9267">
                  <c:v>1.046657E-6</c:v>
                </c:pt>
                <c:pt idx="9268">
                  <c:v>6.740471E-6</c:v>
                </c:pt>
                <c:pt idx="9269">
                  <c:v>1.22243E-5</c:v>
                </c:pt>
                <c:pt idx="9270">
                  <c:v>6.70246300000001E-6</c:v>
                </c:pt>
                <c:pt idx="9271">
                  <c:v>1.540431E-5</c:v>
                </c:pt>
                <c:pt idx="9272">
                  <c:v>6.608378E-6</c:v>
                </c:pt>
                <c:pt idx="9273">
                  <c:v>3.169699E-6</c:v>
                </c:pt>
                <c:pt idx="9274">
                  <c:v>2.870059E-6</c:v>
                </c:pt>
                <c:pt idx="9275">
                  <c:v>4.039846E-6</c:v>
                </c:pt>
                <c:pt idx="9276">
                  <c:v>3.24294E-6</c:v>
                </c:pt>
                <c:pt idx="9277">
                  <c:v>1.129506E-5</c:v>
                </c:pt>
                <c:pt idx="9278">
                  <c:v>3.458027E-5</c:v>
                </c:pt>
                <c:pt idx="9279">
                  <c:v>1.011485E-5</c:v>
                </c:pt>
                <c:pt idx="9280">
                  <c:v>1.948615E-5</c:v>
                </c:pt>
                <c:pt idx="9281">
                  <c:v>2.383551E-6</c:v>
                </c:pt>
                <c:pt idx="9282">
                  <c:v>8.17844500000001E-6</c:v>
                </c:pt>
                <c:pt idx="9283">
                  <c:v>1.531873E-5</c:v>
                </c:pt>
                <c:pt idx="9284">
                  <c:v>1.051846E-6</c:v>
                </c:pt>
                <c:pt idx="9285">
                  <c:v>2.056714E-5</c:v>
                </c:pt>
                <c:pt idx="9286">
                  <c:v>5.646802E-6</c:v>
                </c:pt>
                <c:pt idx="9287">
                  <c:v>2.799549E-7</c:v>
                </c:pt>
                <c:pt idx="9288">
                  <c:v>1.742179E-5</c:v>
                </c:pt>
                <c:pt idx="9289">
                  <c:v>6.981112E-6</c:v>
                </c:pt>
                <c:pt idx="9290">
                  <c:v>8.93260500000001E-5</c:v>
                </c:pt>
                <c:pt idx="9291">
                  <c:v>3.150316E-6</c:v>
                </c:pt>
                <c:pt idx="9292">
                  <c:v>0.0</c:v>
                </c:pt>
                <c:pt idx="9293">
                  <c:v>2.785314E-7</c:v>
                </c:pt>
                <c:pt idx="9294">
                  <c:v>0.0</c:v>
                </c:pt>
                <c:pt idx="9295">
                  <c:v>2.788464E-7</c:v>
                </c:pt>
                <c:pt idx="9296">
                  <c:v>2.968342E-6</c:v>
                </c:pt>
                <c:pt idx="9297">
                  <c:v>1.627131E-6</c:v>
                </c:pt>
                <c:pt idx="9298">
                  <c:v>5.180454E-6</c:v>
                </c:pt>
                <c:pt idx="9299">
                  <c:v>2.794847E-7</c:v>
                </c:pt>
                <c:pt idx="9300">
                  <c:v>1.044411E-6</c:v>
                </c:pt>
                <c:pt idx="9301">
                  <c:v>5.582122E-7</c:v>
                </c:pt>
                <c:pt idx="9302">
                  <c:v>0.0004365585</c:v>
                </c:pt>
                <c:pt idx="9303">
                  <c:v>0.000282782</c:v>
                </c:pt>
                <c:pt idx="9304">
                  <c:v>0.0</c:v>
                </c:pt>
                <c:pt idx="9305">
                  <c:v>7.68157E-7</c:v>
                </c:pt>
                <c:pt idx="9306">
                  <c:v>2.804574E-7</c:v>
                </c:pt>
                <c:pt idx="9307">
                  <c:v>1.819405E-6</c:v>
                </c:pt>
                <c:pt idx="9308">
                  <c:v>-32767.0</c:v>
                </c:pt>
                <c:pt idx="9309">
                  <c:v>2.80602E-7</c:v>
                </c:pt>
                <c:pt idx="9310">
                  <c:v>1.914236E-6</c:v>
                </c:pt>
                <c:pt idx="9311">
                  <c:v>0.0</c:v>
                </c:pt>
                <c:pt idx="9312">
                  <c:v>1.052973E-6</c:v>
                </c:pt>
                <c:pt idx="9313">
                  <c:v>4.663195E-5</c:v>
                </c:pt>
                <c:pt idx="9314">
                  <c:v>0.002122819</c:v>
                </c:pt>
                <c:pt idx="9315">
                  <c:v>0.002157284</c:v>
                </c:pt>
                <c:pt idx="9316">
                  <c:v>6.441516E-6</c:v>
                </c:pt>
                <c:pt idx="9317">
                  <c:v>0.003176716</c:v>
                </c:pt>
                <c:pt idx="9318">
                  <c:v>-32767.0</c:v>
                </c:pt>
                <c:pt idx="9319">
                  <c:v>1.630802E-6</c:v>
                </c:pt>
                <c:pt idx="9320">
                  <c:v>0.0</c:v>
                </c:pt>
                <c:pt idx="9321">
                  <c:v>0.0005350167</c:v>
                </c:pt>
                <c:pt idx="9322">
                  <c:v>3.008712E-5</c:v>
                </c:pt>
                <c:pt idx="9323">
                  <c:v>4.049037E-6</c:v>
                </c:pt>
                <c:pt idx="9324">
                  <c:v>0.004267939</c:v>
                </c:pt>
                <c:pt idx="9325">
                  <c:v>0.0001704957</c:v>
                </c:pt>
                <c:pt idx="9326">
                  <c:v>0.0002841788</c:v>
                </c:pt>
                <c:pt idx="9327">
                  <c:v>0.00200298</c:v>
                </c:pt>
                <c:pt idx="9328">
                  <c:v>0.0002506681</c:v>
                </c:pt>
                <c:pt idx="9329">
                  <c:v>9.98588800000002E-6</c:v>
                </c:pt>
                <c:pt idx="9330">
                  <c:v>4.291088E-6</c:v>
                </c:pt>
                <c:pt idx="9331">
                  <c:v>0.001058858</c:v>
                </c:pt>
                <c:pt idx="9332">
                  <c:v>0.004485517</c:v>
                </c:pt>
                <c:pt idx="9333">
                  <c:v>0.002096376</c:v>
                </c:pt>
                <c:pt idx="9334">
                  <c:v>0.0003214695</c:v>
                </c:pt>
                <c:pt idx="9335">
                  <c:v>0.004169699</c:v>
                </c:pt>
                <c:pt idx="9336">
                  <c:v>0.0002832066</c:v>
                </c:pt>
                <c:pt idx="9337">
                  <c:v>0.002081768</c:v>
                </c:pt>
                <c:pt idx="9338">
                  <c:v>0.002825168</c:v>
                </c:pt>
                <c:pt idx="9339">
                  <c:v>0.002341249</c:v>
                </c:pt>
                <c:pt idx="9340">
                  <c:v>7.047519E-5</c:v>
                </c:pt>
                <c:pt idx="9341">
                  <c:v>0.001290715</c:v>
                </c:pt>
                <c:pt idx="9342">
                  <c:v>5.509414E-6</c:v>
                </c:pt>
                <c:pt idx="9343">
                  <c:v>-32767.0</c:v>
                </c:pt>
                <c:pt idx="9344">
                  <c:v>5.462613E-6</c:v>
                </c:pt>
                <c:pt idx="9345">
                  <c:v>1.477793E-6</c:v>
                </c:pt>
                <c:pt idx="9346">
                  <c:v>0.002625642</c:v>
                </c:pt>
                <c:pt idx="9347">
                  <c:v>5.448081E-6</c:v>
                </c:pt>
                <c:pt idx="9348">
                  <c:v>4.859301E-6</c:v>
                </c:pt>
                <c:pt idx="9349">
                  <c:v>4.311877E-6</c:v>
                </c:pt>
                <c:pt idx="9350">
                  <c:v>1.87739E-5</c:v>
                </c:pt>
                <c:pt idx="9351">
                  <c:v>-32767.0</c:v>
                </c:pt>
                <c:pt idx="9352">
                  <c:v>3.838794E-6</c:v>
                </c:pt>
                <c:pt idx="9353">
                  <c:v>5.338139E-7</c:v>
                </c:pt>
                <c:pt idx="9354">
                  <c:v>0.0006259157</c:v>
                </c:pt>
                <c:pt idx="9355">
                  <c:v>1.269237E-6</c:v>
                </c:pt>
                <c:pt idx="9356">
                  <c:v>0.0003381968</c:v>
                </c:pt>
                <c:pt idx="9357">
                  <c:v>7.52374E-6</c:v>
                </c:pt>
                <c:pt idx="9358">
                  <c:v>1.467188E-6</c:v>
                </c:pt>
                <c:pt idx="9359">
                  <c:v>-32767.0</c:v>
                </c:pt>
                <c:pt idx="9360">
                  <c:v>2.682921E-7</c:v>
                </c:pt>
                <c:pt idx="9361">
                  <c:v>1.002568E-6</c:v>
                </c:pt>
                <c:pt idx="9362">
                  <c:v>2.272597E-6</c:v>
                </c:pt>
                <c:pt idx="9363">
                  <c:v>4.125685E-6</c:v>
                </c:pt>
                <c:pt idx="9364">
                  <c:v>7.362078E-7</c:v>
                </c:pt>
                <c:pt idx="9365">
                  <c:v>0.0002794878</c:v>
                </c:pt>
                <c:pt idx="9366">
                  <c:v>6.836634E-6</c:v>
                </c:pt>
                <c:pt idx="9367">
                  <c:v>-32767.0</c:v>
                </c:pt>
                <c:pt idx="9368">
                  <c:v>1.835069E-6</c:v>
                </c:pt>
                <c:pt idx="9369">
                  <c:v>3.25512E-5</c:v>
                </c:pt>
                <c:pt idx="9370">
                  <c:v>1.141568E-5</c:v>
                </c:pt>
                <c:pt idx="9371">
                  <c:v>1.705234E-5</c:v>
                </c:pt>
                <c:pt idx="9372">
                  <c:v>0.0002979284</c:v>
                </c:pt>
                <c:pt idx="9373">
                  <c:v>2.480837E-5</c:v>
                </c:pt>
                <c:pt idx="9374">
                  <c:v>8.644814E-6</c:v>
                </c:pt>
                <c:pt idx="9375">
                  <c:v>1.215035E-5</c:v>
                </c:pt>
                <c:pt idx="9376">
                  <c:v>4.137394E-5</c:v>
                </c:pt>
                <c:pt idx="9377">
                  <c:v>1.002688E-6</c:v>
                </c:pt>
                <c:pt idx="9378">
                  <c:v>1.037659E-5</c:v>
                </c:pt>
                <c:pt idx="9379">
                  <c:v>4.949419E-6</c:v>
                </c:pt>
                <c:pt idx="9380">
                  <c:v>1.266826E-6</c:v>
                </c:pt>
                <c:pt idx="9381">
                  <c:v>1.034474E-5</c:v>
                </c:pt>
                <c:pt idx="9382">
                  <c:v>3.113173E-6</c:v>
                </c:pt>
                <c:pt idx="9383">
                  <c:v>0.0004818604</c:v>
                </c:pt>
                <c:pt idx="9384">
                  <c:v>0.0001687787</c:v>
                </c:pt>
                <c:pt idx="9385">
                  <c:v>8.72533100000001E-5</c:v>
                </c:pt>
                <c:pt idx="9386">
                  <c:v>1.753848E-5</c:v>
                </c:pt>
                <c:pt idx="9387">
                  <c:v>0.0</c:v>
                </c:pt>
                <c:pt idx="9388">
                  <c:v>3.112083E-6</c:v>
                </c:pt>
                <c:pt idx="9389">
                  <c:v>9.26299700000001E-6</c:v>
                </c:pt>
                <c:pt idx="9390">
                  <c:v>7.059921E-5</c:v>
                </c:pt>
                <c:pt idx="9391">
                  <c:v>7.815577E-6</c:v>
                </c:pt>
                <c:pt idx="9392">
                  <c:v>5.227341E-6</c:v>
                </c:pt>
                <c:pt idx="9393">
                  <c:v>2.474791E-6</c:v>
                </c:pt>
                <c:pt idx="9394">
                  <c:v>7.53344000000001E-6</c:v>
                </c:pt>
                <c:pt idx="9395">
                  <c:v>2.891079E-5</c:v>
                </c:pt>
                <c:pt idx="9396">
                  <c:v>6.634461E-6</c:v>
                </c:pt>
                <c:pt idx="9397">
                  <c:v>8.303873E-6</c:v>
                </c:pt>
                <c:pt idx="9398">
                  <c:v>7.286983E-6</c:v>
                </c:pt>
                <c:pt idx="9399">
                  <c:v>3.394526E-6</c:v>
                </c:pt>
                <c:pt idx="9400">
                  <c:v>2.571466E-6</c:v>
                </c:pt>
                <c:pt idx="9401">
                  <c:v>2.63908E-6</c:v>
                </c:pt>
                <c:pt idx="9402">
                  <c:v>7.283045E-6</c:v>
                </c:pt>
                <c:pt idx="9403">
                  <c:v>2.684671E-7</c:v>
                </c:pt>
                <c:pt idx="9404">
                  <c:v>2.856039E-6</c:v>
                </c:pt>
                <c:pt idx="9405">
                  <c:v>2.683361E-7</c:v>
                </c:pt>
                <c:pt idx="9406">
                  <c:v>1.757474E-5</c:v>
                </c:pt>
                <c:pt idx="9407">
                  <c:v>5.361427E-7</c:v>
                </c:pt>
                <c:pt idx="9408">
                  <c:v>3.304263E-6</c:v>
                </c:pt>
                <c:pt idx="9409">
                  <c:v>3.863812E-6</c:v>
                </c:pt>
                <c:pt idx="9410">
                  <c:v>9.12955000000001E-6</c:v>
                </c:pt>
                <c:pt idx="9411">
                  <c:v>0.002023722</c:v>
                </c:pt>
                <c:pt idx="9412">
                  <c:v>2.36439E-5</c:v>
                </c:pt>
                <c:pt idx="9413">
                  <c:v>2.830285E-6</c:v>
                </c:pt>
                <c:pt idx="9414">
                  <c:v>2.083865E-5</c:v>
                </c:pt>
                <c:pt idx="9415">
                  <c:v>4.923045E-6</c:v>
                </c:pt>
                <c:pt idx="9416">
                  <c:v>2.622897E-6</c:v>
                </c:pt>
                <c:pt idx="9417">
                  <c:v>3.022652E-6</c:v>
                </c:pt>
                <c:pt idx="9418">
                  <c:v>-32767.0</c:v>
                </c:pt>
                <c:pt idx="9419">
                  <c:v>0.002536059</c:v>
                </c:pt>
                <c:pt idx="9420">
                  <c:v>0.00203273</c:v>
                </c:pt>
                <c:pt idx="9421">
                  <c:v>2.590637E-5</c:v>
                </c:pt>
                <c:pt idx="9422">
                  <c:v>2.536456E-6</c:v>
                </c:pt>
                <c:pt idx="9423">
                  <c:v>-32767.0</c:v>
                </c:pt>
                <c:pt idx="9424">
                  <c:v>2.735558E-6</c:v>
                </c:pt>
                <c:pt idx="9425">
                  <c:v>8.48683300000001E-6</c:v>
                </c:pt>
                <c:pt idx="9426">
                  <c:v>8.434728E-6</c:v>
                </c:pt>
                <c:pt idx="9427">
                  <c:v>8.01747E-6</c:v>
                </c:pt>
                <c:pt idx="9428">
                  <c:v>1.228043E-5</c:v>
                </c:pt>
                <c:pt idx="9429">
                  <c:v>1.73788E-5</c:v>
                </c:pt>
                <c:pt idx="9430">
                  <c:v>3.665157E-6</c:v>
                </c:pt>
                <c:pt idx="9431">
                  <c:v>1.005805E-6</c:v>
                </c:pt>
                <c:pt idx="9432">
                  <c:v>-32767.0</c:v>
                </c:pt>
                <c:pt idx="9433">
                  <c:v>1.007436E-6</c:v>
                </c:pt>
                <c:pt idx="9434">
                  <c:v>7.393099E-7</c:v>
                </c:pt>
                <c:pt idx="9435">
                  <c:v>6.074195E-6</c:v>
                </c:pt>
                <c:pt idx="9436">
                  <c:v>9.30369300000001E-6</c:v>
                </c:pt>
                <c:pt idx="9437">
                  <c:v>1.569555E-6</c:v>
                </c:pt>
                <c:pt idx="9438">
                  <c:v>1.475785E-6</c:v>
                </c:pt>
                <c:pt idx="9439">
                  <c:v>1.148338E-5</c:v>
                </c:pt>
                <c:pt idx="9440">
                  <c:v>8.56881400000001E-6</c:v>
                </c:pt>
                <c:pt idx="9441">
                  <c:v>2.305849E-6</c:v>
                </c:pt>
                <c:pt idx="9442">
                  <c:v>3.582358E-6</c:v>
                </c:pt>
                <c:pt idx="9443">
                  <c:v>1.474966E-6</c:v>
                </c:pt>
                <c:pt idx="9444">
                  <c:v>6.98896800000001E-6</c:v>
                </c:pt>
                <c:pt idx="9445">
                  <c:v>1.186719E-5</c:v>
                </c:pt>
                <c:pt idx="9446">
                  <c:v>7.196503E-5</c:v>
                </c:pt>
                <c:pt idx="9447">
                  <c:v>1.412985E-5</c:v>
                </c:pt>
                <c:pt idx="9448">
                  <c:v>1.031783E-5</c:v>
                </c:pt>
                <c:pt idx="9449">
                  <c:v>4.878559E-5</c:v>
                </c:pt>
                <c:pt idx="9450">
                  <c:v>1.745426E-6</c:v>
                </c:pt>
                <c:pt idx="9451">
                  <c:v>5.392815E-7</c:v>
                </c:pt>
                <c:pt idx="9452">
                  <c:v>8.31231700000001E-6</c:v>
                </c:pt>
                <c:pt idx="9453">
                  <c:v>-32767.0</c:v>
                </c:pt>
                <c:pt idx="9454">
                  <c:v>4.145096E-6</c:v>
                </c:pt>
                <c:pt idx="9455">
                  <c:v>5.148153E-6</c:v>
                </c:pt>
                <c:pt idx="9456">
                  <c:v>1.005776E-6</c:v>
                </c:pt>
                <c:pt idx="9457">
                  <c:v>7.030998E-6</c:v>
                </c:pt>
                <c:pt idx="9458">
                  <c:v>9.18205700000001E-5</c:v>
                </c:pt>
                <c:pt idx="9459">
                  <c:v>1.284308E-5</c:v>
                </c:pt>
                <c:pt idx="9460">
                  <c:v>2.20827E-6</c:v>
                </c:pt>
                <c:pt idx="9461">
                  <c:v>4.417291E-6</c:v>
                </c:pt>
                <c:pt idx="9462">
                  <c:v>2.722656E-5</c:v>
                </c:pt>
                <c:pt idx="9463">
                  <c:v>4.66802E-6</c:v>
                </c:pt>
                <c:pt idx="9464">
                  <c:v>4.434063E-6</c:v>
                </c:pt>
                <c:pt idx="9465">
                  <c:v>8.58659400000001E-5</c:v>
                </c:pt>
                <c:pt idx="9466">
                  <c:v>2.859145E-6</c:v>
                </c:pt>
                <c:pt idx="9467">
                  <c:v>1.289508E-5</c:v>
                </c:pt>
                <c:pt idx="9468">
                  <c:v>-32767.0</c:v>
                </c:pt>
                <c:pt idx="9469">
                  <c:v>7.547558E-6</c:v>
                </c:pt>
                <c:pt idx="9470">
                  <c:v>0.0001618426</c:v>
                </c:pt>
                <c:pt idx="9471">
                  <c:v>9.87620200000002E-6</c:v>
                </c:pt>
                <c:pt idx="9472">
                  <c:v>6.478251E-6</c:v>
                </c:pt>
                <c:pt idx="9473">
                  <c:v>4.694371E-6</c:v>
                </c:pt>
                <c:pt idx="9474">
                  <c:v>1.246276E-5</c:v>
                </c:pt>
                <c:pt idx="9475">
                  <c:v>0.002981111</c:v>
                </c:pt>
                <c:pt idx="9476">
                  <c:v>3.70737E-5</c:v>
                </c:pt>
                <c:pt idx="9477">
                  <c:v>0.001804265</c:v>
                </c:pt>
                <c:pt idx="9478">
                  <c:v>0.002035374</c:v>
                </c:pt>
                <c:pt idx="9479">
                  <c:v>1.648385E-5</c:v>
                </c:pt>
                <c:pt idx="9480">
                  <c:v>0.0007459934</c:v>
                </c:pt>
                <c:pt idx="9481">
                  <c:v>1.488446E-5</c:v>
                </c:pt>
                <c:pt idx="9482">
                  <c:v>0.0004274665</c:v>
                </c:pt>
                <c:pt idx="9483">
                  <c:v>6.006804E-6</c:v>
                </c:pt>
                <c:pt idx="9484">
                  <c:v>-32767.0</c:v>
                </c:pt>
                <c:pt idx="9485">
                  <c:v>0.01024859</c:v>
                </c:pt>
                <c:pt idx="9486">
                  <c:v>0.002869411</c:v>
                </c:pt>
                <c:pt idx="9487">
                  <c:v>8.522769E-6</c:v>
                </c:pt>
                <c:pt idx="9488">
                  <c:v>-32767.0</c:v>
                </c:pt>
                <c:pt idx="9489">
                  <c:v>4.132959E-6</c:v>
                </c:pt>
                <c:pt idx="9490">
                  <c:v>4.657203E-6</c:v>
                </c:pt>
                <c:pt idx="9491">
                  <c:v>1.269597E-5</c:v>
                </c:pt>
                <c:pt idx="9492">
                  <c:v>-32767.0</c:v>
                </c:pt>
                <c:pt idx="9493">
                  <c:v>9.96990000000001E-7</c:v>
                </c:pt>
                <c:pt idx="9494">
                  <c:v>2.661167E-7</c:v>
                </c:pt>
                <c:pt idx="9495">
                  <c:v>0.0</c:v>
                </c:pt>
                <c:pt idx="9496">
                  <c:v>2.286583E-6</c:v>
                </c:pt>
                <c:pt idx="9497">
                  <c:v>0.0</c:v>
                </c:pt>
                <c:pt idx="9498">
                  <c:v>2.663525E-7</c:v>
                </c:pt>
                <c:pt idx="9499">
                  <c:v>0.0</c:v>
                </c:pt>
                <c:pt idx="9500">
                  <c:v>9.98933800000001E-7</c:v>
                </c:pt>
                <c:pt idx="9501">
                  <c:v>9.97885100000001E-7</c:v>
                </c:pt>
                <c:pt idx="9502">
                  <c:v>3.102613E-6</c:v>
                </c:pt>
                <c:pt idx="9503">
                  <c:v>2.661945E-7</c:v>
                </c:pt>
                <c:pt idx="9504">
                  <c:v>2.655841E-7</c:v>
                </c:pt>
                <c:pt idx="9505">
                  <c:v>1.527249E-6</c:v>
                </c:pt>
                <c:pt idx="9506">
                  <c:v>2.66598E-7</c:v>
                </c:pt>
                <c:pt idx="9507">
                  <c:v>1.816123E-6</c:v>
                </c:pt>
                <c:pt idx="9508">
                  <c:v>0.0</c:v>
                </c:pt>
                <c:pt idx="9509">
                  <c:v>3.281046E-6</c:v>
                </c:pt>
                <c:pt idx="9510">
                  <c:v>1.55715E-6</c:v>
                </c:pt>
                <c:pt idx="9511">
                  <c:v>1.464534E-6</c:v>
                </c:pt>
                <c:pt idx="9512">
                  <c:v>1.557499E-6</c:v>
                </c:pt>
                <c:pt idx="9513">
                  <c:v>0.0</c:v>
                </c:pt>
                <c:pt idx="9514">
                  <c:v>0.0</c:v>
                </c:pt>
                <c:pt idx="9515">
                  <c:v>0.0</c:v>
                </c:pt>
                <c:pt idx="9516">
                  <c:v>2.662375E-7</c:v>
                </c:pt>
                <c:pt idx="9517">
                  <c:v>2.347683E-6</c:v>
                </c:pt>
                <c:pt idx="9518">
                  <c:v>2.825153E-6</c:v>
                </c:pt>
                <c:pt idx="9519">
                  <c:v>7.28643E-7</c:v>
                </c:pt>
                <c:pt idx="9520">
                  <c:v>0.0</c:v>
                </c:pt>
                <c:pt idx="9521">
                  <c:v>1.54772E-6</c:v>
                </c:pt>
                <c:pt idx="9522">
                  <c:v>1.809883E-6</c:v>
                </c:pt>
                <c:pt idx="9523">
                  <c:v>-32767.0</c:v>
                </c:pt>
                <c:pt idx="9524">
                  <c:v>9.40546900000001E-6</c:v>
                </c:pt>
                <c:pt idx="9525">
                  <c:v>5.63027E-6</c:v>
                </c:pt>
                <c:pt idx="9526">
                  <c:v>5.174612E-6</c:v>
                </c:pt>
                <c:pt idx="9527">
                  <c:v>1.274281E-5</c:v>
                </c:pt>
                <c:pt idx="9528">
                  <c:v>6.70146900000001E-6</c:v>
                </c:pt>
                <c:pt idx="9529">
                  <c:v>9.27879600000001E-6</c:v>
                </c:pt>
                <c:pt idx="9530">
                  <c:v>0.0007235475</c:v>
                </c:pt>
                <c:pt idx="9531">
                  <c:v>0.0009462238</c:v>
                </c:pt>
                <c:pt idx="9532">
                  <c:v>1.959554E-5</c:v>
                </c:pt>
                <c:pt idx="9533">
                  <c:v>1.069332E-5</c:v>
                </c:pt>
                <c:pt idx="9534">
                  <c:v>4.025484E-6</c:v>
                </c:pt>
                <c:pt idx="9535">
                  <c:v>7.00637900000001E-5</c:v>
                </c:pt>
                <c:pt idx="9536">
                  <c:v>2.502507E-6</c:v>
                </c:pt>
                <c:pt idx="9537">
                  <c:v>1.004551E-5</c:v>
                </c:pt>
                <c:pt idx="9538">
                  <c:v>0.001268272</c:v>
                </c:pt>
                <c:pt idx="9539">
                  <c:v>0.00242607</c:v>
                </c:pt>
                <c:pt idx="9540">
                  <c:v>0.003161866</c:v>
                </c:pt>
                <c:pt idx="9541">
                  <c:v>2.012931E-5</c:v>
                </c:pt>
                <c:pt idx="9542">
                  <c:v>0.00903334</c:v>
                </c:pt>
                <c:pt idx="9543">
                  <c:v>0.008548914</c:v>
                </c:pt>
                <c:pt idx="9544">
                  <c:v>0.02700653</c:v>
                </c:pt>
                <c:pt idx="9545">
                  <c:v>0.03023462</c:v>
                </c:pt>
                <c:pt idx="9546">
                  <c:v>0.08998419</c:v>
                </c:pt>
                <c:pt idx="9547">
                  <c:v>0.0980644300000001</c:v>
                </c:pt>
                <c:pt idx="9548">
                  <c:v>0.1356807</c:v>
                </c:pt>
                <c:pt idx="9549">
                  <c:v>-32767.0</c:v>
                </c:pt>
                <c:pt idx="9550">
                  <c:v>0.2154851</c:v>
                </c:pt>
                <c:pt idx="9551">
                  <c:v>0.2006138</c:v>
                </c:pt>
                <c:pt idx="9552">
                  <c:v>0.1531575</c:v>
                </c:pt>
                <c:pt idx="9553">
                  <c:v>0.1827678</c:v>
                </c:pt>
                <c:pt idx="9554">
                  <c:v>0.02487422</c:v>
                </c:pt>
                <c:pt idx="9555">
                  <c:v>0.06520668</c:v>
                </c:pt>
                <c:pt idx="9556">
                  <c:v>0.05991525</c:v>
                </c:pt>
                <c:pt idx="9557">
                  <c:v>-32767.0</c:v>
                </c:pt>
                <c:pt idx="9558">
                  <c:v>-32767.0</c:v>
                </c:pt>
                <c:pt idx="9559">
                  <c:v>0.1135879</c:v>
                </c:pt>
                <c:pt idx="9560">
                  <c:v>0.1072354</c:v>
                </c:pt>
                <c:pt idx="9561">
                  <c:v>0.01966311</c:v>
                </c:pt>
                <c:pt idx="9562">
                  <c:v>7.56726100000001E-5</c:v>
                </c:pt>
                <c:pt idx="9563">
                  <c:v>0.05333816</c:v>
                </c:pt>
                <c:pt idx="9564">
                  <c:v>3.491556E-6</c:v>
                </c:pt>
                <c:pt idx="9565">
                  <c:v>3.026573E-6</c:v>
                </c:pt>
                <c:pt idx="9566">
                  <c:v>0.0</c:v>
                </c:pt>
                <c:pt idx="9567">
                  <c:v>0.0</c:v>
                </c:pt>
                <c:pt idx="9568">
                  <c:v>0.0</c:v>
                </c:pt>
                <c:pt idx="9569">
                  <c:v>0.0</c:v>
                </c:pt>
                <c:pt idx="9570">
                  <c:v>0.0</c:v>
                </c:pt>
                <c:pt idx="9571">
                  <c:v>0.0</c:v>
                </c:pt>
                <c:pt idx="9572">
                  <c:v>0.0</c:v>
                </c:pt>
                <c:pt idx="9573">
                  <c:v>-32767.0</c:v>
                </c:pt>
                <c:pt idx="9574">
                  <c:v>0.0</c:v>
                </c:pt>
                <c:pt idx="9575">
                  <c:v>7.156169E-7</c:v>
                </c:pt>
                <c:pt idx="9576">
                  <c:v>0.0</c:v>
                </c:pt>
                <c:pt idx="9577">
                  <c:v>0.0</c:v>
                </c:pt>
                <c:pt idx="9578">
                  <c:v>0.0</c:v>
                </c:pt>
                <c:pt idx="9579">
                  <c:v>0.0</c:v>
                </c:pt>
                <c:pt idx="9580">
                  <c:v>0.0</c:v>
                </c:pt>
                <c:pt idx="9581">
                  <c:v>0.0</c:v>
                </c:pt>
                <c:pt idx="9582">
                  <c:v>0.0</c:v>
                </c:pt>
                <c:pt idx="9583">
                  <c:v>0.0</c:v>
                </c:pt>
                <c:pt idx="9584">
                  <c:v>0.0</c:v>
                </c:pt>
                <c:pt idx="9585">
                  <c:v>2.59862E-7</c:v>
                </c:pt>
                <c:pt idx="9586">
                  <c:v>0.0</c:v>
                </c:pt>
                <c:pt idx="9587">
                  <c:v>0.0</c:v>
                </c:pt>
                <c:pt idx="9588">
                  <c:v>0.0</c:v>
                </c:pt>
                <c:pt idx="9589">
                  <c:v>0.0</c:v>
                </c:pt>
                <c:pt idx="9590">
                  <c:v>0.0</c:v>
                </c:pt>
                <c:pt idx="9591">
                  <c:v>0.0</c:v>
                </c:pt>
                <c:pt idx="9592">
                  <c:v>0.0</c:v>
                </c:pt>
                <c:pt idx="9593">
                  <c:v>-32767.0</c:v>
                </c:pt>
                <c:pt idx="9594">
                  <c:v>7.058204E-7</c:v>
                </c:pt>
                <c:pt idx="9595">
                  <c:v>0.0</c:v>
                </c:pt>
                <c:pt idx="9596">
                  <c:v>0.0</c:v>
                </c:pt>
                <c:pt idx="9597">
                  <c:v>0.0</c:v>
                </c:pt>
                <c:pt idx="9598">
                  <c:v>0.0</c:v>
                </c:pt>
                <c:pt idx="9599">
                  <c:v>0.0</c:v>
                </c:pt>
                <c:pt idx="9600">
                  <c:v>0.0</c:v>
                </c:pt>
                <c:pt idx="9601">
                  <c:v>0.0</c:v>
                </c:pt>
                <c:pt idx="9602">
                  <c:v>0.0</c:v>
                </c:pt>
                <c:pt idx="9603">
                  <c:v>0.0</c:v>
                </c:pt>
                <c:pt idx="9604">
                  <c:v>0.0</c:v>
                </c:pt>
                <c:pt idx="9605">
                  <c:v>0.0</c:v>
                </c:pt>
                <c:pt idx="9606">
                  <c:v>0.0</c:v>
                </c:pt>
                <c:pt idx="9607">
                  <c:v>0.0</c:v>
                </c:pt>
                <c:pt idx="9608">
                  <c:v>0.0</c:v>
                </c:pt>
                <c:pt idx="9609">
                  <c:v>0.0</c:v>
                </c:pt>
                <c:pt idx="9610">
                  <c:v>0.0</c:v>
                </c:pt>
                <c:pt idx="9611">
                  <c:v>0.0</c:v>
                </c:pt>
                <c:pt idx="9612">
                  <c:v>0.0</c:v>
                </c:pt>
                <c:pt idx="9613">
                  <c:v>0.0</c:v>
                </c:pt>
                <c:pt idx="9614">
                  <c:v>0.0</c:v>
                </c:pt>
                <c:pt idx="9615">
                  <c:v>0.0</c:v>
                </c:pt>
                <c:pt idx="9616">
                  <c:v>0.0</c:v>
                </c:pt>
                <c:pt idx="9617">
                  <c:v>0.0</c:v>
                </c:pt>
                <c:pt idx="9618">
                  <c:v>0.0</c:v>
                </c:pt>
                <c:pt idx="9619">
                  <c:v>0.0</c:v>
                </c:pt>
                <c:pt idx="9620">
                  <c:v>0.0</c:v>
                </c:pt>
                <c:pt idx="9621">
                  <c:v>-32767.0</c:v>
                </c:pt>
                <c:pt idx="9622">
                  <c:v>0.0</c:v>
                </c:pt>
                <c:pt idx="9623">
                  <c:v>0.0</c:v>
                </c:pt>
                <c:pt idx="9624">
                  <c:v>0.0</c:v>
                </c:pt>
                <c:pt idx="9625">
                  <c:v>0.0</c:v>
                </c:pt>
                <c:pt idx="9626">
                  <c:v>0.0</c:v>
                </c:pt>
                <c:pt idx="9627">
                  <c:v>0.0</c:v>
                </c:pt>
                <c:pt idx="9628">
                  <c:v>-32767.0</c:v>
                </c:pt>
                <c:pt idx="9629">
                  <c:v>0.0</c:v>
                </c:pt>
                <c:pt idx="9630">
                  <c:v>0.0</c:v>
                </c:pt>
                <c:pt idx="9631">
                  <c:v>0.0</c:v>
                </c:pt>
                <c:pt idx="9632">
                  <c:v>0.0</c:v>
                </c:pt>
                <c:pt idx="9633">
                  <c:v>0.0</c:v>
                </c:pt>
                <c:pt idx="9634">
                  <c:v>0.0</c:v>
                </c:pt>
                <c:pt idx="9635">
                  <c:v>0.0</c:v>
                </c:pt>
                <c:pt idx="9636">
                  <c:v>0.0</c:v>
                </c:pt>
                <c:pt idx="9637">
                  <c:v>0.0</c:v>
                </c:pt>
                <c:pt idx="9638">
                  <c:v>0.0</c:v>
                </c:pt>
                <c:pt idx="9639">
                  <c:v>0.0</c:v>
                </c:pt>
                <c:pt idx="9640">
                  <c:v>0.0</c:v>
                </c:pt>
                <c:pt idx="9641">
                  <c:v>0.0</c:v>
                </c:pt>
                <c:pt idx="9642">
                  <c:v>0.0</c:v>
                </c:pt>
                <c:pt idx="9643">
                  <c:v>0.0</c:v>
                </c:pt>
                <c:pt idx="9644">
                  <c:v>0.0</c:v>
                </c:pt>
                <c:pt idx="9645">
                  <c:v>0.0</c:v>
                </c:pt>
                <c:pt idx="9646">
                  <c:v>0.0</c:v>
                </c:pt>
                <c:pt idx="9647">
                  <c:v>0.0</c:v>
                </c:pt>
                <c:pt idx="9648">
                  <c:v>0.0</c:v>
                </c:pt>
                <c:pt idx="9649">
                  <c:v>0.0</c:v>
                </c:pt>
                <c:pt idx="9650">
                  <c:v>0.0</c:v>
                </c:pt>
                <c:pt idx="9651">
                  <c:v>0.0</c:v>
                </c:pt>
                <c:pt idx="9652">
                  <c:v>0.0</c:v>
                </c:pt>
                <c:pt idx="9653">
                  <c:v>0.0</c:v>
                </c:pt>
                <c:pt idx="9654">
                  <c:v>0.0</c:v>
                </c:pt>
                <c:pt idx="9655">
                  <c:v>0.0</c:v>
                </c:pt>
                <c:pt idx="9656">
                  <c:v>0.0</c:v>
                </c:pt>
                <c:pt idx="9657">
                  <c:v>0.0</c:v>
                </c:pt>
                <c:pt idx="9658">
                  <c:v>0.0</c:v>
                </c:pt>
                <c:pt idx="9659">
                  <c:v>0.0</c:v>
                </c:pt>
                <c:pt idx="9660">
                  <c:v>0.0</c:v>
                </c:pt>
                <c:pt idx="9661">
                  <c:v>0.0</c:v>
                </c:pt>
                <c:pt idx="9662">
                  <c:v>-32767.0</c:v>
                </c:pt>
                <c:pt idx="9663">
                  <c:v>-32767.0</c:v>
                </c:pt>
                <c:pt idx="9664">
                  <c:v>0.0</c:v>
                </c:pt>
                <c:pt idx="9665">
                  <c:v>0.0</c:v>
                </c:pt>
                <c:pt idx="9666">
                  <c:v>0.0</c:v>
                </c:pt>
                <c:pt idx="9667">
                  <c:v>0.0</c:v>
                </c:pt>
                <c:pt idx="9668">
                  <c:v>0.0</c:v>
                </c:pt>
                <c:pt idx="9669">
                  <c:v>0.0</c:v>
                </c:pt>
                <c:pt idx="9670">
                  <c:v>0.0</c:v>
                </c:pt>
                <c:pt idx="9671">
                  <c:v>0.0</c:v>
                </c:pt>
                <c:pt idx="9672">
                  <c:v>0.0</c:v>
                </c:pt>
                <c:pt idx="9673">
                  <c:v>0.0</c:v>
                </c:pt>
                <c:pt idx="9674">
                  <c:v>0.0</c:v>
                </c:pt>
                <c:pt idx="9675">
                  <c:v>0.0</c:v>
                </c:pt>
                <c:pt idx="9676">
                  <c:v>0.0</c:v>
                </c:pt>
                <c:pt idx="9677">
                  <c:v>0.0</c:v>
                </c:pt>
                <c:pt idx="9678">
                  <c:v>0.0</c:v>
                </c:pt>
                <c:pt idx="9679">
                  <c:v>0.0</c:v>
                </c:pt>
                <c:pt idx="9680">
                  <c:v>0.0</c:v>
                </c:pt>
                <c:pt idx="9681">
                  <c:v>0.0</c:v>
                </c:pt>
                <c:pt idx="9682">
                  <c:v>0.0</c:v>
                </c:pt>
                <c:pt idx="9683">
                  <c:v>0.0</c:v>
                </c:pt>
                <c:pt idx="9684">
                  <c:v>0.0</c:v>
                </c:pt>
                <c:pt idx="9685">
                  <c:v>0.0</c:v>
                </c:pt>
                <c:pt idx="9686">
                  <c:v>0.0</c:v>
                </c:pt>
                <c:pt idx="9687">
                  <c:v>0.0</c:v>
                </c:pt>
                <c:pt idx="9688">
                  <c:v>0.0</c:v>
                </c:pt>
                <c:pt idx="9689">
                  <c:v>0.0</c:v>
                </c:pt>
                <c:pt idx="9690">
                  <c:v>0.0</c:v>
                </c:pt>
                <c:pt idx="9691">
                  <c:v>0.0</c:v>
                </c:pt>
                <c:pt idx="9692">
                  <c:v>0.0</c:v>
                </c:pt>
                <c:pt idx="9693">
                  <c:v>0.0</c:v>
                </c:pt>
                <c:pt idx="9694">
                  <c:v>0.0</c:v>
                </c:pt>
                <c:pt idx="9695">
                  <c:v>0.0</c:v>
                </c:pt>
                <c:pt idx="9696">
                  <c:v>0.0</c:v>
                </c:pt>
                <c:pt idx="9697">
                  <c:v>0.0</c:v>
                </c:pt>
                <c:pt idx="9698">
                  <c:v>-32767.0</c:v>
                </c:pt>
                <c:pt idx="9699">
                  <c:v>0.0</c:v>
                </c:pt>
                <c:pt idx="9700">
                  <c:v>0.0</c:v>
                </c:pt>
                <c:pt idx="9701">
                  <c:v>0.0</c:v>
                </c:pt>
                <c:pt idx="9702">
                  <c:v>0.0</c:v>
                </c:pt>
                <c:pt idx="9703">
                  <c:v>0.0</c:v>
                </c:pt>
                <c:pt idx="9704">
                  <c:v>0.0</c:v>
                </c:pt>
                <c:pt idx="9705">
                  <c:v>0.0</c:v>
                </c:pt>
                <c:pt idx="9706">
                  <c:v>0.0</c:v>
                </c:pt>
                <c:pt idx="9707">
                  <c:v>0.0</c:v>
                </c:pt>
                <c:pt idx="9708">
                  <c:v>0.0</c:v>
                </c:pt>
                <c:pt idx="9709">
                  <c:v>0.0</c:v>
                </c:pt>
                <c:pt idx="9710">
                  <c:v>-32767.0</c:v>
                </c:pt>
                <c:pt idx="9711">
                  <c:v>0.0</c:v>
                </c:pt>
                <c:pt idx="9712">
                  <c:v>0.0</c:v>
                </c:pt>
                <c:pt idx="9713">
                  <c:v>6.881076E-7</c:v>
                </c:pt>
                <c:pt idx="9714">
                  <c:v>0.0</c:v>
                </c:pt>
                <c:pt idx="9715">
                  <c:v>0.0</c:v>
                </c:pt>
                <c:pt idx="9716">
                  <c:v>0.0</c:v>
                </c:pt>
                <c:pt idx="9717">
                  <c:v>0.0</c:v>
                </c:pt>
                <c:pt idx="9718">
                  <c:v>0.0</c:v>
                </c:pt>
                <c:pt idx="9719">
                  <c:v>0.0</c:v>
                </c:pt>
                <c:pt idx="9720">
                  <c:v>0.0</c:v>
                </c:pt>
                <c:pt idx="9721">
                  <c:v>0.0</c:v>
                </c:pt>
                <c:pt idx="9722">
                  <c:v>0.0</c:v>
                </c:pt>
                <c:pt idx="9723">
                  <c:v>0.0</c:v>
                </c:pt>
                <c:pt idx="9724">
                  <c:v>0.0</c:v>
                </c:pt>
                <c:pt idx="9725">
                  <c:v>0.0</c:v>
                </c:pt>
                <c:pt idx="9726">
                  <c:v>0.0</c:v>
                </c:pt>
                <c:pt idx="9727">
                  <c:v>0.0</c:v>
                </c:pt>
                <c:pt idx="9728">
                  <c:v>0.0</c:v>
                </c:pt>
                <c:pt idx="9729">
                  <c:v>0.0</c:v>
                </c:pt>
                <c:pt idx="9730">
                  <c:v>0.0</c:v>
                </c:pt>
                <c:pt idx="9731">
                  <c:v>0.0</c:v>
                </c:pt>
                <c:pt idx="9732">
                  <c:v>0.0</c:v>
                </c:pt>
                <c:pt idx="9733">
                  <c:v>-32767.0</c:v>
                </c:pt>
                <c:pt idx="9734">
                  <c:v>0.0</c:v>
                </c:pt>
                <c:pt idx="9735">
                  <c:v>0.0</c:v>
                </c:pt>
                <c:pt idx="9736">
                  <c:v>0.0</c:v>
                </c:pt>
                <c:pt idx="9737">
                  <c:v>0.0</c:v>
                </c:pt>
                <c:pt idx="9738">
                  <c:v>0.0</c:v>
                </c:pt>
                <c:pt idx="9739">
                  <c:v>0.0</c:v>
                </c:pt>
                <c:pt idx="9740">
                  <c:v>0.0</c:v>
                </c:pt>
                <c:pt idx="9741">
                  <c:v>0.0</c:v>
                </c:pt>
                <c:pt idx="9742">
                  <c:v>0.0</c:v>
                </c:pt>
                <c:pt idx="9743">
                  <c:v>0.0</c:v>
                </c:pt>
                <c:pt idx="9744">
                  <c:v>0.0</c:v>
                </c:pt>
                <c:pt idx="9745">
                  <c:v>0.0</c:v>
                </c:pt>
                <c:pt idx="9746">
                  <c:v>0.0</c:v>
                </c:pt>
                <c:pt idx="9747">
                  <c:v>0.0</c:v>
                </c:pt>
                <c:pt idx="9748">
                  <c:v>0.0</c:v>
                </c:pt>
                <c:pt idx="9749">
                  <c:v>0.0</c:v>
                </c:pt>
                <c:pt idx="9750">
                  <c:v>0.0</c:v>
                </c:pt>
                <c:pt idx="9751">
                  <c:v>0.0</c:v>
                </c:pt>
                <c:pt idx="9752">
                  <c:v>0.0</c:v>
                </c:pt>
                <c:pt idx="9753">
                  <c:v>0.0</c:v>
                </c:pt>
                <c:pt idx="9754">
                  <c:v>0.0</c:v>
                </c:pt>
                <c:pt idx="9755">
                  <c:v>0.0</c:v>
                </c:pt>
                <c:pt idx="9756">
                  <c:v>0.0</c:v>
                </c:pt>
                <c:pt idx="9757">
                  <c:v>0.0</c:v>
                </c:pt>
                <c:pt idx="9758">
                  <c:v>0.0</c:v>
                </c:pt>
                <c:pt idx="9759">
                  <c:v>0.0</c:v>
                </c:pt>
                <c:pt idx="9760">
                  <c:v>0.0</c:v>
                </c:pt>
                <c:pt idx="9761">
                  <c:v>0.0</c:v>
                </c:pt>
                <c:pt idx="9762">
                  <c:v>0.0</c:v>
                </c:pt>
                <c:pt idx="9763">
                  <c:v>0.0</c:v>
                </c:pt>
                <c:pt idx="9764">
                  <c:v>0.0</c:v>
                </c:pt>
                <c:pt idx="9765">
                  <c:v>0.0</c:v>
                </c:pt>
                <c:pt idx="9766">
                  <c:v>0.0</c:v>
                </c:pt>
                <c:pt idx="9767">
                  <c:v>0.0</c:v>
                </c:pt>
                <c:pt idx="9768">
                  <c:v>-32767.0</c:v>
                </c:pt>
                <c:pt idx="9769">
                  <c:v>0.0</c:v>
                </c:pt>
                <c:pt idx="9770">
                  <c:v>0.0</c:v>
                </c:pt>
                <c:pt idx="9771">
                  <c:v>0.0</c:v>
                </c:pt>
                <c:pt idx="9772">
                  <c:v>0.0</c:v>
                </c:pt>
                <c:pt idx="9773">
                  <c:v>0.0</c:v>
                </c:pt>
                <c:pt idx="9774">
                  <c:v>0.0</c:v>
                </c:pt>
                <c:pt idx="9775">
                  <c:v>-32767.0</c:v>
                </c:pt>
                <c:pt idx="9776">
                  <c:v>0.0</c:v>
                </c:pt>
                <c:pt idx="9777">
                  <c:v>0.0</c:v>
                </c:pt>
                <c:pt idx="9778">
                  <c:v>0.0</c:v>
                </c:pt>
                <c:pt idx="9779">
                  <c:v>0.0</c:v>
                </c:pt>
                <c:pt idx="9780">
                  <c:v>0.0</c:v>
                </c:pt>
                <c:pt idx="9781">
                  <c:v>0.0</c:v>
                </c:pt>
                <c:pt idx="9782">
                  <c:v>0.0</c:v>
                </c:pt>
                <c:pt idx="9783">
                  <c:v>0.0</c:v>
                </c:pt>
                <c:pt idx="9784">
                  <c:v>0.0</c:v>
                </c:pt>
                <c:pt idx="9785">
                  <c:v>0.0</c:v>
                </c:pt>
                <c:pt idx="9786">
                  <c:v>0.0</c:v>
                </c:pt>
                <c:pt idx="9787">
                  <c:v>0.0</c:v>
                </c:pt>
                <c:pt idx="9788">
                  <c:v>0.0</c:v>
                </c:pt>
                <c:pt idx="9789">
                  <c:v>0.0</c:v>
                </c:pt>
                <c:pt idx="9790">
                  <c:v>0.0</c:v>
                </c:pt>
                <c:pt idx="9791">
                  <c:v>-32767.0</c:v>
                </c:pt>
                <c:pt idx="9792">
                  <c:v>0.0</c:v>
                </c:pt>
                <c:pt idx="9793">
                  <c:v>0.0</c:v>
                </c:pt>
                <c:pt idx="9794">
                  <c:v>0.0</c:v>
                </c:pt>
                <c:pt idx="9795">
                  <c:v>0.0</c:v>
                </c:pt>
                <c:pt idx="9796">
                  <c:v>0.0</c:v>
                </c:pt>
                <c:pt idx="9797">
                  <c:v>0.0</c:v>
                </c:pt>
                <c:pt idx="9798">
                  <c:v>0.0</c:v>
                </c:pt>
                <c:pt idx="9799">
                  <c:v>0.0</c:v>
                </c:pt>
                <c:pt idx="9800">
                  <c:v>0.0</c:v>
                </c:pt>
                <c:pt idx="9801">
                  <c:v>0.0</c:v>
                </c:pt>
                <c:pt idx="9802">
                  <c:v>0.0</c:v>
                </c:pt>
                <c:pt idx="9803">
                  <c:v>0.0</c:v>
                </c:pt>
                <c:pt idx="9804">
                  <c:v>0.0</c:v>
                </c:pt>
                <c:pt idx="9805">
                  <c:v>0.0</c:v>
                </c:pt>
                <c:pt idx="9806">
                  <c:v>0.0</c:v>
                </c:pt>
                <c:pt idx="9807">
                  <c:v>0.0</c:v>
                </c:pt>
                <c:pt idx="9808">
                  <c:v>-32767.0</c:v>
                </c:pt>
                <c:pt idx="9809">
                  <c:v>0.0</c:v>
                </c:pt>
                <c:pt idx="9810">
                  <c:v>0.0</c:v>
                </c:pt>
                <c:pt idx="9811">
                  <c:v>0.0</c:v>
                </c:pt>
                <c:pt idx="9812">
                  <c:v>0.0</c:v>
                </c:pt>
                <c:pt idx="9813">
                  <c:v>0.0</c:v>
                </c:pt>
                <c:pt idx="9814">
                  <c:v>0.0</c:v>
                </c:pt>
                <c:pt idx="9815">
                  <c:v>0.0</c:v>
                </c:pt>
                <c:pt idx="9816">
                  <c:v>0.0</c:v>
                </c:pt>
                <c:pt idx="9817">
                  <c:v>0.0</c:v>
                </c:pt>
                <c:pt idx="9818">
                  <c:v>0.0</c:v>
                </c:pt>
                <c:pt idx="9819">
                  <c:v>0.0</c:v>
                </c:pt>
                <c:pt idx="9820">
                  <c:v>0.0</c:v>
                </c:pt>
                <c:pt idx="9821">
                  <c:v>0.0</c:v>
                </c:pt>
                <c:pt idx="9822">
                  <c:v>0.0</c:v>
                </c:pt>
                <c:pt idx="9823">
                  <c:v>0.0</c:v>
                </c:pt>
                <c:pt idx="9824">
                  <c:v>0.0</c:v>
                </c:pt>
                <c:pt idx="9825">
                  <c:v>0.0</c:v>
                </c:pt>
                <c:pt idx="9826">
                  <c:v>0.0</c:v>
                </c:pt>
                <c:pt idx="9827">
                  <c:v>0.0</c:v>
                </c:pt>
                <c:pt idx="9828">
                  <c:v>0.0</c:v>
                </c:pt>
                <c:pt idx="9829">
                  <c:v>0.0</c:v>
                </c:pt>
                <c:pt idx="9830">
                  <c:v>0.0</c:v>
                </c:pt>
                <c:pt idx="9831">
                  <c:v>0.0</c:v>
                </c:pt>
                <c:pt idx="9832">
                  <c:v>0.0</c:v>
                </c:pt>
                <c:pt idx="9833">
                  <c:v>0.0</c:v>
                </c:pt>
                <c:pt idx="9834">
                  <c:v>0.0</c:v>
                </c:pt>
                <c:pt idx="9835">
                  <c:v>0.0</c:v>
                </c:pt>
                <c:pt idx="9836">
                  <c:v>0.0</c:v>
                </c:pt>
                <c:pt idx="9837">
                  <c:v>0.0</c:v>
                </c:pt>
                <c:pt idx="9838">
                  <c:v>0.0</c:v>
                </c:pt>
                <c:pt idx="9839">
                  <c:v>0.0</c:v>
                </c:pt>
                <c:pt idx="9840">
                  <c:v>-32767.0</c:v>
                </c:pt>
                <c:pt idx="9841">
                  <c:v>2.499696E-7</c:v>
                </c:pt>
                <c:pt idx="9842">
                  <c:v>0.0</c:v>
                </c:pt>
                <c:pt idx="9843">
                  <c:v>0.0</c:v>
                </c:pt>
                <c:pt idx="9844">
                  <c:v>0.0</c:v>
                </c:pt>
                <c:pt idx="9845">
                  <c:v>0.0</c:v>
                </c:pt>
                <c:pt idx="9846">
                  <c:v>0.0</c:v>
                </c:pt>
                <c:pt idx="9847">
                  <c:v>0.0</c:v>
                </c:pt>
                <c:pt idx="9848">
                  <c:v>-32767.0</c:v>
                </c:pt>
                <c:pt idx="9849">
                  <c:v>0.0</c:v>
                </c:pt>
                <c:pt idx="9850">
                  <c:v>0.0</c:v>
                </c:pt>
                <c:pt idx="9851">
                  <c:v>0.0</c:v>
                </c:pt>
                <c:pt idx="9852">
                  <c:v>0.0</c:v>
                </c:pt>
                <c:pt idx="9853">
                  <c:v>0.0</c:v>
                </c:pt>
                <c:pt idx="9854">
                  <c:v>0.0</c:v>
                </c:pt>
                <c:pt idx="9855">
                  <c:v>0.0</c:v>
                </c:pt>
                <c:pt idx="9856">
                  <c:v>0.0</c:v>
                </c:pt>
                <c:pt idx="9857">
                  <c:v>0.0</c:v>
                </c:pt>
                <c:pt idx="9858">
                  <c:v>0.0</c:v>
                </c:pt>
                <c:pt idx="9859">
                  <c:v>0.0</c:v>
                </c:pt>
                <c:pt idx="9860">
                  <c:v>-32767.0</c:v>
                </c:pt>
                <c:pt idx="9861">
                  <c:v>0.0</c:v>
                </c:pt>
                <c:pt idx="9862">
                  <c:v>0.0</c:v>
                </c:pt>
                <c:pt idx="9863">
                  <c:v>0.0</c:v>
                </c:pt>
                <c:pt idx="9864">
                  <c:v>0.0</c:v>
                </c:pt>
                <c:pt idx="9865">
                  <c:v>0.0</c:v>
                </c:pt>
                <c:pt idx="9866">
                  <c:v>0.0</c:v>
                </c:pt>
                <c:pt idx="9867">
                  <c:v>0.0</c:v>
                </c:pt>
                <c:pt idx="9868">
                  <c:v>-32767.0</c:v>
                </c:pt>
                <c:pt idx="9869">
                  <c:v>0.0</c:v>
                </c:pt>
                <c:pt idx="9870">
                  <c:v>0.0</c:v>
                </c:pt>
                <c:pt idx="9871">
                  <c:v>0.0</c:v>
                </c:pt>
                <c:pt idx="9872">
                  <c:v>0.0</c:v>
                </c:pt>
                <c:pt idx="9873">
                  <c:v>0.0</c:v>
                </c:pt>
                <c:pt idx="9874">
                  <c:v>0.0</c:v>
                </c:pt>
                <c:pt idx="9875">
                  <c:v>0.0</c:v>
                </c:pt>
                <c:pt idx="9876">
                  <c:v>-32767.0</c:v>
                </c:pt>
                <c:pt idx="9877">
                  <c:v>0.0</c:v>
                </c:pt>
                <c:pt idx="9878">
                  <c:v>0.0</c:v>
                </c:pt>
                <c:pt idx="9879">
                  <c:v>0.0</c:v>
                </c:pt>
                <c:pt idx="9880">
                  <c:v>0.0</c:v>
                </c:pt>
                <c:pt idx="9881">
                  <c:v>0.0</c:v>
                </c:pt>
                <c:pt idx="9882">
                  <c:v>0.0</c:v>
                </c:pt>
                <c:pt idx="9883">
                  <c:v>-32767.0</c:v>
                </c:pt>
                <c:pt idx="9884">
                  <c:v>-32767.0</c:v>
                </c:pt>
                <c:pt idx="9885">
                  <c:v>0.0</c:v>
                </c:pt>
                <c:pt idx="9886">
                  <c:v>0.0</c:v>
                </c:pt>
                <c:pt idx="9887">
                  <c:v>0.0</c:v>
                </c:pt>
                <c:pt idx="9888">
                  <c:v>0.0</c:v>
                </c:pt>
                <c:pt idx="9889">
                  <c:v>0.0</c:v>
                </c:pt>
                <c:pt idx="9890">
                  <c:v>0.0</c:v>
                </c:pt>
                <c:pt idx="9891">
                  <c:v>0.0</c:v>
                </c:pt>
                <c:pt idx="9892">
                  <c:v>0.0</c:v>
                </c:pt>
                <c:pt idx="9893">
                  <c:v>0.0</c:v>
                </c:pt>
                <c:pt idx="9894">
                  <c:v>0.0</c:v>
                </c:pt>
                <c:pt idx="9895">
                  <c:v>0.0</c:v>
                </c:pt>
                <c:pt idx="9896">
                  <c:v>0.0</c:v>
                </c:pt>
                <c:pt idx="9897">
                  <c:v>0.0</c:v>
                </c:pt>
                <c:pt idx="9898">
                  <c:v>0.0</c:v>
                </c:pt>
                <c:pt idx="9899">
                  <c:v>0.0</c:v>
                </c:pt>
                <c:pt idx="9900">
                  <c:v>0.0</c:v>
                </c:pt>
                <c:pt idx="9901">
                  <c:v>0.0</c:v>
                </c:pt>
                <c:pt idx="9902">
                  <c:v>0.0</c:v>
                </c:pt>
                <c:pt idx="9903">
                  <c:v>0.0</c:v>
                </c:pt>
                <c:pt idx="9904">
                  <c:v>0.0</c:v>
                </c:pt>
                <c:pt idx="9905">
                  <c:v>0.0</c:v>
                </c:pt>
                <c:pt idx="9906">
                  <c:v>0.0</c:v>
                </c:pt>
                <c:pt idx="9907">
                  <c:v>0.0</c:v>
                </c:pt>
                <c:pt idx="9908">
                  <c:v>0.0</c:v>
                </c:pt>
                <c:pt idx="9909">
                  <c:v>0.0</c:v>
                </c:pt>
                <c:pt idx="9910">
                  <c:v>0.0</c:v>
                </c:pt>
                <c:pt idx="9911">
                  <c:v>0.0</c:v>
                </c:pt>
                <c:pt idx="9912">
                  <c:v>0.0</c:v>
                </c:pt>
                <c:pt idx="9913">
                  <c:v>0.0</c:v>
                </c:pt>
                <c:pt idx="9914">
                  <c:v>0.0</c:v>
                </c:pt>
                <c:pt idx="9915">
                  <c:v>0.0</c:v>
                </c:pt>
                <c:pt idx="9916">
                  <c:v>0.0</c:v>
                </c:pt>
                <c:pt idx="9917">
                  <c:v>0.0</c:v>
                </c:pt>
                <c:pt idx="9918">
                  <c:v>-32767.0</c:v>
                </c:pt>
                <c:pt idx="9919">
                  <c:v>0.0</c:v>
                </c:pt>
                <c:pt idx="9920">
                  <c:v>0.0</c:v>
                </c:pt>
                <c:pt idx="9921">
                  <c:v>0.0</c:v>
                </c:pt>
                <c:pt idx="9922">
                  <c:v>0.0</c:v>
                </c:pt>
                <c:pt idx="9923">
                  <c:v>0.0</c:v>
                </c:pt>
                <c:pt idx="9924">
                  <c:v>0.0</c:v>
                </c:pt>
                <c:pt idx="9925">
                  <c:v>0.0</c:v>
                </c:pt>
                <c:pt idx="9926">
                  <c:v>0.0</c:v>
                </c:pt>
                <c:pt idx="9927">
                  <c:v>0.0</c:v>
                </c:pt>
                <c:pt idx="9928">
                  <c:v>0.0</c:v>
                </c:pt>
                <c:pt idx="9929">
                  <c:v>0.0</c:v>
                </c:pt>
                <c:pt idx="9930">
                  <c:v>0.0</c:v>
                </c:pt>
                <c:pt idx="9931">
                  <c:v>0.0</c:v>
                </c:pt>
                <c:pt idx="9932">
                  <c:v>0.0</c:v>
                </c:pt>
                <c:pt idx="9933">
                  <c:v>0.0</c:v>
                </c:pt>
                <c:pt idx="9934">
                  <c:v>0.0</c:v>
                </c:pt>
                <c:pt idx="9935">
                  <c:v>0.0</c:v>
                </c:pt>
                <c:pt idx="9936">
                  <c:v>0.0</c:v>
                </c:pt>
                <c:pt idx="9937">
                  <c:v>0.0</c:v>
                </c:pt>
                <c:pt idx="9938">
                  <c:v>0.0</c:v>
                </c:pt>
                <c:pt idx="9939">
                  <c:v>0.0</c:v>
                </c:pt>
                <c:pt idx="9940">
                  <c:v>0.0</c:v>
                </c:pt>
                <c:pt idx="9941">
                  <c:v>-32767.0</c:v>
                </c:pt>
                <c:pt idx="9942">
                  <c:v>0.0</c:v>
                </c:pt>
                <c:pt idx="9943">
                  <c:v>0.0</c:v>
                </c:pt>
                <c:pt idx="9944">
                  <c:v>0.0</c:v>
                </c:pt>
                <c:pt idx="9945">
                  <c:v>0.0</c:v>
                </c:pt>
                <c:pt idx="9946">
                  <c:v>0.0</c:v>
                </c:pt>
                <c:pt idx="9947">
                  <c:v>0.0</c:v>
                </c:pt>
                <c:pt idx="9948">
                  <c:v>0.0</c:v>
                </c:pt>
                <c:pt idx="9949">
                  <c:v>0.0</c:v>
                </c:pt>
                <c:pt idx="9950">
                  <c:v>2.601478E-7</c:v>
                </c:pt>
                <c:pt idx="9951">
                  <c:v>0.0</c:v>
                </c:pt>
                <c:pt idx="9952">
                  <c:v>0.0</c:v>
                </c:pt>
                <c:pt idx="9953">
                  <c:v>-32767.0</c:v>
                </c:pt>
                <c:pt idx="9954">
                  <c:v>0.0</c:v>
                </c:pt>
                <c:pt idx="9955">
                  <c:v>0.0</c:v>
                </c:pt>
                <c:pt idx="9956">
                  <c:v>0.0</c:v>
                </c:pt>
                <c:pt idx="9957">
                  <c:v>0.0</c:v>
                </c:pt>
                <c:pt idx="9958">
                  <c:v>0.0</c:v>
                </c:pt>
                <c:pt idx="9959">
                  <c:v>0.0</c:v>
                </c:pt>
                <c:pt idx="9960">
                  <c:v>0.0</c:v>
                </c:pt>
                <c:pt idx="9961">
                  <c:v>0.0</c:v>
                </c:pt>
                <c:pt idx="9962">
                  <c:v>0.0</c:v>
                </c:pt>
                <c:pt idx="9963">
                  <c:v>0.0</c:v>
                </c:pt>
                <c:pt idx="9964">
                  <c:v>0.0</c:v>
                </c:pt>
                <c:pt idx="9965">
                  <c:v>0.0</c:v>
                </c:pt>
                <c:pt idx="9966">
                  <c:v>0.0</c:v>
                </c:pt>
                <c:pt idx="9967">
                  <c:v>0.0</c:v>
                </c:pt>
                <c:pt idx="9968">
                  <c:v>0.0</c:v>
                </c:pt>
                <c:pt idx="9969">
                  <c:v>0.0</c:v>
                </c:pt>
                <c:pt idx="9970">
                  <c:v>0.0</c:v>
                </c:pt>
                <c:pt idx="9971">
                  <c:v>0.0</c:v>
                </c:pt>
                <c:pt idx="9972">
                  <c:v>0.0</c:v>
                </c:pt>
                <c:pt idx="9973">
                  <c:v>-32767.0</c:v>
                </c:pt>
                <c:pt idx="9974">
                  <c:v>0.0</c:v>
                </c:pt>
                <c:pt idx="9975">
                  <c:v>0.0</c:v>
                </c:pt>
                <c:pt idx="9976">
                  <c:v>0.0</c:v>
                </c:pt>
                <c:pt idx="9977">
                  <c:v>0.0</c:v>
                </c:pt>
                <c:pt idx="9978">
                  <c:v>0.0</c:v>
                </c:pt>
                <c:pt idx="9979">
                  <c:v>0.0</c:v>
                </c:pt>
                <c:pt idx="9980">
                  <c:v>0.0</c:v>
                </c:pt>
                <c:pt idx="9981">
                  <c:v>0.0</c:v>
                </c:pt>
                <c:pt idx="9982">
                  <c:v>0.0</c:v>
                </c:pt>
                <c:pt idx="9983">
                  <c:v>0.0</c:v>
                </c:pt>
                <c:pt idx="9984">
                  <c:v>0.0</c:v>
                </c:pt>
                <c:pt idx="9985">
                  <c:v>0.0</c:v>
                </c:pt>
                <c:pt idx="9986">
                  <c:v>0.0</c:v>
                </c:pt>
                <c:pt idx="9987">
                  <c:v>0.0</c:v>
                </c:pt>
                <c:pt idx="9988">
                  <c:v>-32767.0</c:v>
                </c:pt>
                <c:pt idx="9989">
                  <c:v>0.0</c:v>
                </c:pt>
                <c:pt idx="9990">
                  <c:v>0.0</c:v>
                </c:pt>
                <c:pt idx="9991">
                  <c:v>0.0</c:v>
                </c:pt>
                <c:pt idx="9992">
                  <c:v>0.0</c:v>
                </c:pt>
                <c:pt idx="9993">
                  <c:v>0.0</c:v>
                </c:pt>
                <c:pt idx="9994">
                  <c:v>0.0</c:v>
                </c:pt>
                <c:pt idx="9995">
                  <c:v>1.792027E-6</c:v>
                </c:pt>
                <c:pt idx="9996">
                  <c:v>0.0</c:v>
                </c:pt>
                <c:pt idx="9997">
                  <c:v>0.0</c:v>
                </c:pt>
                <c:pt idx="9998">
                  <c:v>0.0</c:v>
                </c:pt>
                <c:pt idx="9999">
                  <c:v>0.0</c:v>
                </c:pt>
                <c:pt idx="10000">
                  <c:v>0.0</c:v>
                </c:pt>
                <c:pt idx="10001">
                  <c:v>0.0</c:v>
                </c:pt>
                <c:pt idx="10002">
                  <c:v>2.622272E-7</c:v>
                </c:pt>
                <c:pt idx="10003">
                  <c:v>0.0</c:v>
                </c:pt>
                <c:pt idx="10004">
                  <c:v>6.736141E-5</c:v>
                </c:pt>
                <c:pt idx="10005">
                  <c:v>0.01414214</c:v>
                </c:pt>
                <c:pt idx="10006">
                  <c:v>0.2377821</c:v>
                </c:pt>
                <c:pt idx="10007">
                  <c:v>0.3058534</c:v>
                </c:pt>
                <c:pt idx="10008">
                  <c:v>0.0</c:v>
                </c:pt>
                <c:pt idx="10009">
                  <c:v>0.1318476</c:v>
                </c:pt>
                <c:pt idx="10010">
                  <c:v>0.2462038</c:v>
                </c:pt>
                <c:pt idx="10011">
                  <c:v>0.2692923</c:v>
                </c:pt>
                <c:pt idx="10012">
                  <c:v>0.2519813</c:v>
                </c:pt>
                <c:pt idx="10013">
                  <c:v>0.2451338</c:v>
                </c:pt>
                <c:pt idx="10014">
                  <c:v>-32767.0</c:v>
                </c:pt>
                <c:pt idx="10015">
                  <c:v>0.1466429</c:v>
                </c:pt>
                <c:pt idx="10016">
                  <c:v>0.1724305</c:v>
                </c:pt>
                <c:pt idx="10017">
                  <c:v>0.1269441</c:v>
                </c:pt>
                <c:pt idx="10018">
                  <c:v>0.07210737</c:v>
                </c:pt>
                <c:pt idx="10019">
                  <c:v>0.1362068</c:v>
                </c:pt>
                <c:pt idx="10020">
                  <c:v>0.120824</c:v>
                </c:pt>
                <c:pt idx="10021">
                  <c:v>0.1160704</c:v>
                </c:pt>
                <c:pt idx="10022">
                  <c:v>0.07124198</c:v>
                </c:pt>
                <c:pt idx="10023">
                  <c:v>-32767.0</c:v>
                </c:pt>
                <c:pt idx="10024">
                  <c:v>0.1662512</c:v>
                </c:pt>
                <c:pt idx="10025">
                  <c:v>0.1212664</c:v>
                </c:pt>
                <c:pt idx="10026">
                  <c:v>0.09214889</c:v>
                </c:pt>
                <c:pt idx="10027">
                  <c:v>0.08149118</c:v>
                </c:pt>
                <c:pt idx="10028">
                  <c:v>0.04357862</c:v>
                </c:pt>
                <c:pt idx="10029">
                  <c:v>0.04600467</c:v>
                </c:pt>
                <c:pt idx="10030">
                  <c:v>-32767.0</c:v>
                </c:pt>
                <c:pt idx="10031">
                  <c:v>0.1035602</c:v>
                </c:pt>
                <c:pt idx="10032">
                  <c:v>0.04789158</c:v>
                </c:pt>
                <c:pt idx="10033">
                  <c:v>0.03090554</c:v>
                </c:pt>
                <c:pt idx="10034">
                  <c:v>0.01064456</c:v>
                </c:pt>
                <c:pt idx="10035">
                  <c:v>0.007358921</c:v>
                </c:pt>
                <c:pt idx="10036">
                  <c:v>0.001779349</c:v>
                </c:pt>
                <c:pt idx="10037">
                  <c:v>0.0008047699</c:v>
                </c:pt>
                <c:pt idx="10038">
                  <c:v>-32767.0</c:v>
                </c:pt>
                <c:pt idx="10039">
                  <c:v>0.001952153</c:v>
                </c:pt>
                <c:pt idx="10040">
                  <c:v>0.007631487</c:v>
                </c:pt>
                <c:pt idx="10041">
                  <c:v>0.0117002</c:v>
                </c:pt>
                <c:pt idx="10042">
                  <c:v>0.02831887</c:v>
                </c:pt>
                <c:pt idx="10043">
                  <c:v>0.03409107</c:v>
                </c:pt>
                <c:pt idx="10044">
                  <c:v>0.01058209</c:v>
                </c:pt>
                <c:pt idx="10045">
                  <c:v>0.001830995</c:v>
                </c:pt>
                <c:pt idx="10046">
                  <c:v>0.005800683</c:v>
                </c:pt>
                <c:pt idx="10047">
                  <c:v>0.004732958</c:v>
                </c:pt>
                <c:pt idx="10048">
                  <c:v>0.007957044</c:v>
                </c:pt>
                <c:pt idx="10049">
                  <c:v>0.02483812</c:v>
                </c:pt>
                <c:pt idx="10050">
                  <c:v>0.00052032</c:v>
                </c:pt>
                <c:pt idx="10051">
                  <c:v>0.01705824</c:v>
                </c:pt>
                <c:pt idx="10052">
                  <c:v>0.0002951566</c:v>
                </c:pt>
                <c:pt idx="10053">
                  <c:v>0.001540657</c:v>
                </c:pt>
                <c:pt idx="10054">
                  <c:v>-32767.0</c:v>
                </c:pt>
                <c:pt idx="10055">
                  <c:v>0.004366056</c:v>
                </c:pt>
                <c:pt idx="10056">
                  <c:v>0.01177998</c:v>
                </c:pt>
                <c:pt idx="10057">
                  <c:v>0.005003341</c:v>
                </c:pt>
                <c:pt idx="10058">
                  <c:v>-32767.0</c:v>
                </c:pt>
                <c:pt idx="10059">
                  <c:v>0.004933523</c:v>
                </c:pt>
                <c:pt idx="10060">
                  <c:v>0.017905</c:v>
                </c:pt>
                <c:pt idx="10061">
                  <c:v>0.0008348519</c:v>
                </c:pt>
                <c:pt idx="10062">
                  <c:v>-32767.0</c:v>
                </c:pt>
                <c:pt idx="10063">
                  <c:v>0.04068776</c:v>
                </c:pt>
                <c:pt idx="10064">
                  <c:v>0.03352989</c:v>
                </c:pt>
                <c:pt idx="10065">
                  <c:v>0.03265897</c:v>
                </c:pt>
                <c:pt idx="10066">
                  <c:v>0.04420915</c:v>
                </c:pt>
                <c:pt idx="10067">
                  <c:v>0.01412</c:v>
                </c:pt>
                <c:pt idx="10068">
                  <c:v>0.01825608</c:v>
                </c:pt>
                <c:pt idx="10069">
                  <c:v>0.0284151</c:v>
                </c:pt>
                <c:pt idx="10070">
                  <c:v>-32767.0</c:v>
                </c:pt>
                <c:pt idx="10071">
                  <c:v>0.04531315</c:v>
                </c:pt>
                <c:pt idx="10072">
                  <c:v>0.03850236</c:v>
                </c:pt>
                <c:pt idx="10073">
                  <c:v>0.03724912</c:v>
                </c:pt>
                <c:pt idx="10074">
                  <c:v>0.01507698</c:v>
                </c:pt>
                <c:pt idx="10075">
                  <c:v>0.01251447</c:v>
                </c:pt>
                <c:pt idx="10076">
                  <c:v>0.005174802</c:v>
                </c:pt>
                <c:pt idx="10077">
                  <c:v>0.002413407</c:v>
                </c:pt>
                <c:pt idx="10078">
                  <c:v>0.001120362</c:v>
                </c:pt>
                <c:pt idx="10079">
                  <c:v>0.005115872</c:v>
                </c:pt>
                <c:pt idx="10080">
                  <c:v>0.003532719</c:v>
                </c:pt>
                <c:pt idx="10081">
                  <c:v>0.01526065</c:v>
                </c:pt>
                <c:pt idx="10082">
                  <c:v>0.01289473</c:v>
                </c:pt>
                <c:pt idx="10083">
                  <c:v>0.006844074</c:v>
                </c:pt>
                <c:pt idx="10084">
                  <c:v>0.003764266</c:v>
                </c:pt>
                <c:pt idx="10085">
                  <c:v>0.0008304831</c:v>
                </c:pt>
                <c:pt idx="10086">
                  <c:v>0.000729938</c:v>
                </c:pt>
                <c:pt idx="10087">
                  <c:v>-32767.0</c:v>
                </c:pt>
                <c:pt idx="10088">
                  <c:v>0.01249585</c:v>
                </c:pt>
                <c:pt idx="10089">
                  <c:v>0.003184243</c:v>
                </c:pt>
                <c:pt idx="10090">
                  <c:v>0.004801486</c:v>
                </c:pt>
                <c:pt idx="10091">
                  <c:v>0.01088932</c:v>
                </c:pt>
                <c:pt idx="10092">
                  <c:v>0.002693567</c:v>
                </c:pt>
                <c:pt idx="10093">
                  <c:v>-32767.0</c:v>
                </c:pt>
                <c:pt idx="10094">
                  <c:v>0.005445794</c:v>
                </c:pt>
                <c:pt idx="10095">
                  <c:v>0.00652579</c:v>
                </c:pt>
                <c:pt idx="10096">
                  <c:v>0.01440558</c:v>
                </c:pt>
                <c:pt idx="10097">
                  <c:v>0.01839369</c:v>
                </c:pt>
                <c:pt idx="10098">
                  <c:v>0.01714965</c:v>
                </c:pt>
                <c:pt idx="10099">
                  <c:v>0.00283537</c:v>
                </c:pt>
                <c:pt idx="10100">
                  <c:v>0.004804694</c:v>
                </c:pt>
                <c:pt idx="10101">
                  <c:v>0.0009253942</c:v>
                </c:pt>
                <c:pt idx="10102">
                  <c:v>0.0007966266</c:v>
                </c:pt>
                <c:pt idx="10103">
                  <c:v>0.0002088492</c:v>
                </c:pt>
                <c:pt idx="10104">
                  <c:v>0.001413252</c:v>
                </c:pt>
                <c:pt idx="10105">
                  <c:v>6.50242E-6</c:v>
                </c:pt>
                <c:pt idx="10106">
                  <c:v>6.374114E-5</c:v>
                </c:pt>
                <c:pt idx="10107">
                  <c:v>0.0009335926</c:v>
                </c:pt>
                <c:pt idx="10108">
                  <c:v>0.007437621</c:v>
                </c:pt>
                <c:pt idx="10109">
                  <c:v>0.01525642</c:v>
                </c:pt>
                <c:pt idx="10110">
                  <c:v>0.006675545</c:v>
                </c:pt>
                <c:pt idx="10111">
                  <c:v>0.004816748</c:v>
                </c:pt>
                <c:pt idx="10112">
                  <c:v>0.01058745</c:v>
                </c:pt>
                <c:pt idx="10113">
                  <c:v>0.01174976</c:v>
                </c:pt>
                <c:pt idx="10114">
                  <c:v>0.002501208</c:v>
                </c:pt>
                <c:pt idx="10115">
                  <c:v>0.001916439</c:v>
                </c:pt>
                <c:pt idx="10116">
                  <c:v>0.00969542</c:v>
                </c:pt>
                <c:pt idx="10117">
                  <c:v>0.002482614</c:v>
                </c:pt>
                <c:pt idx="10118">
                  <c:v>0.001560928</c:v>
                </c:pt>
                <c:pt idx="10119">
                  <c:v>0.01411499</c:v>
                </c:pt>
                <c:pt idx="10120">
                  <c:v>0.002304561</c:v>
                </c:pt>
                <c:pt idx="10121">
                  <c:v>0.004714823</c:v>
                </c:pt>
                <c:pt idx="10122">
                  <c:v>0.006879164</c:v>
                </c:pt>
                <c:pt idx="10123">
                  <c:v>0.0003605834</c:v>
                </c:pt>
                <c:pt idx="10124">
                  <c:v>0.0004733336</c:v>
                </c:pt>
                <c:pt idx="10125">
                  <c:v>0.004689586</c:v>
                </c:pt>
                <c:pt idx="10126">
                  <c:v>0.01388887</c:v>
                </c:pt>
                <c:pt idx="10127">
                  <c:v>0.002670587</c:v>
                </c:pt>
                <c:pt idx="10128">
                  <c:v>-32767.0</c:v>
                </c:pt>
                <c:pt idx="10129">
                  <c:v>0.0003802164</c:v>
                </c:pt>
                <c:pt idx="10130">
                  <c:v>0.01105789</c:v>
                </c:pt>
                <c:pt idx="10131">
                  <c:v>0.007176571</c:v>
                </c:pt>
                <c:pt idx="10132">
                  <c:v>0.009445051</c:v>
                </c:pt>
                <c:pt idx="10133">
                  <c:v>0.002811847</c:v>
                </c:pt>
                <c:pt idx="10134">
                  <c:v>0.002077463</c:v>
                </c:pt>
                <c:pt idx="10135">
                  <c:v>0.00806381</c:v>
                </c:pt>
                <c:pt idx="10136">
                  <c:v>0.00301515</c:v>
                </c:pt>
                <c:pt idx="10137">
                  <c:v>0.004573403</c:v>
                </c:pt>
                <c:pt idx="10138">
                  <c:v>0.006277405</c:v>
                </c:pt>
                <c:pt idx="10139">
                  <c:v>0.001808773</c:v>
                </c:pt>
                <c:pt idx="10140">
                  <c:v>0.001444147</c:v>
                </c:pt>
                <c:pt idx="10141">
                  <c:v>0.001155472</c:v>
                </c:pt>
                <c:pt idx="10142">
                  <c:v>0.005203106</c:v>
                </c:pt>
                <c:pt idx="10143">
                  <c:v>0.004754903</c:v>
                </c:pt>
                <c:pt idx="10144">
                  <c:v>0.001840901</c:v>
                </c:pt>
                <c:pt idx="10145">
                  <c:v>0.003037682</c:v>
                </c:pt>
                <c:pt idx="10146">
                  <c:v>0.0005241616</c:v>
                </c:pt>
                <c:pt idx="10147">
                  <c:v>0.0002916046</c:v>
                </c:pt>
                <c:pt idx="10148">
                  <c:v>3.777699E-5</c:v>
                </c:pt>
                <c:pt idx="10149">
                  <c:v>2.515318E-5</c:v>
                </c:pt>
                <c:pt idx="10150">
                  <c:v>0.0005586591</c:v>
                </c:pt>
                <c:pt idx="10151">
                  <c:v>-32767.0</c:v>
                </c:pt>
                <c:pt idx="10152">
                  <c:v>4.861451E-5</c:v>
                </c:pt>
                <c:pt idx="10153">
                  <c:v>1.342993E-5</c:v>
                </c:pt>
                <c:pt idx="10154">
                  <c:v>0.0001027639</c:v>
                </c:pt>
                <c:pt idx="10155">
                  <c:v>0.0002585051</c:v>
                </c:pt>
                <c:pt idx="10156">
                  <c:v>0.0007442479</c:v>
                </c:pt>
                <c:pt idx="10157">
                  <c:v>0.0001005516</c:v>
                </c:pt>
                <c:pt idx="10158">
                  <c:v>0.0001723849</c:v>
                </c:pt>
                <c:pt idx="10159">
                  <c:v>0.004231861</c:v>
                </c:pt>
                <c:pt idx="10160">
                  <c:v>0.009381628</c:v>
                </c:pt>
                <c:pt idx="10161">
                  <c:v>0.007919339</c:v>
                </c:pt>
                <c:pt idx="10162">
                  <c:v>0.01326709</c:v>
                </c:pt>
                <c:pt idx="10163">
                  <c:v>0.009388197</c:v>
                </c:pt>
                <c:pt idx="10164">
                  <c:v>0.0165082</c:v>
                </c:pt>
                <c:pt idx="10165">
                  <c:v>0.009652863</c:v>
                </c:pt>
                <c:pt idx="10166">
                  <c:v>0.002181934</c:v>
                </c:pt>
                <c:pt idx="10167">
                  <c:v>-32767.0</c:v>
                </c:pt>
                <c:pt idx="10168">
                  <c:v>-32767.0</c:v>
                </c:pt>
                <c:pt idx="10169">
                  <c:v>8.53555500000001E-5</c:v>
                </c:pt>
                <c:pt idx="10170">
                  <c:v>1.738464E-5</c:v>
                </c:pt>
                <c:pt idx="10171">
                  <c:v>0.0001279519</c:v>
                </c:pt>
                <c:pt idx="10172">
                  <c:v>9.50046200000001E-5</c:v>
                </c:pt>
                <c:pt idx="10173">
                  <c:v>0.002815691</c:v>
                </c:pt>
                <c:pt idx="10174">
                  <c:v>0.002543385</c:v>
                </c:pt>
                <c:pt idx="10175">
                  <c:v>0.002268878</c:v>
                </c:pt>
                <c:pt idx="10176">
                  <c:v>3.574965E-5</c:v>
                </c:pt>
                <c:pt idx="10177">
                  <c:v>2.608641E-5</c:v>
                </c:pt>
                <c:pt idx="10178">
                  <c:v>5.465525E-5</c:v>
                </c:pt>
                <c:pt idx="10179">
                  <c:v>0.0003830273</c:v>
                </c:pt>
                <c:pt idx="10180">
                  <c:v>0.0009640423</c:v>
                </c:pt>
                <c:pt idx="10181">
                  <c:v>0.00118894</c:v>
                </c:pt>
                <c:pt idx="10182">
                  <c:v>6.42265E-5</c:v>
                </c:pt>
                <c:pt idx="10183">
                  <c:v>0.0007712394</c:v>
                </c:pt>
                <c:pt idx="10184">
                  <c:v>-32767.0</c:v>
                </c:pt>
                <c:pt idx="10185">
                  <c:v>0.003898514</c:v>
                </c:pt>
                <c:pt idx="10186">
                  <c:v>0.002064816</c:v>
                </c:pt>
                <c:pt idx="10187">
                  <c:v>0.001327621</c:v>
                </c:pt>
                <c:pt idx="10188">
                  <c:v>7.953489E-5</c:v>
                </c:pt>
                <c:pt idx="10189">
                  <c:v>8.561023E-5</c:v>
                </c:pt>
                <c:pt idx="10190">
                  <c:v>0.004845012</c:v>
                </c:pt>
                <c:pt idx="10191">
                  <c:v>0.003779207</c:v>
                </c:pt>
                <c:pt idx="10192">
                  <c:v>-32767.0</c:v>
                </c:pt>
                <c:pt idx="10193">
                  <c:v>3.742694E-5</c:v>
                </c:pt>
                <c:pt idx="10194">
                  <c:v>3.287954E-5</c:v>
                </c:pt>
                <c:pt idx="10195">
                  <c:v>0.0006082841</c:v>
                </c:pt>
                <c:pt idx="10196">
                  <c:v>0.0002809397</c:v>
                </c:pt>
                <c:pt idx="10197">
                  <c:v>0.0006008596</c:v>
                </c:pt>
                <c:pt idx="10198">
                  <c:v>5.240193E-6</c:v>
                </c:pt>
                <c:pt idx="10199">
                  <c:v>5.385866E-7</c:v>
                </c:pt>
                <c:pt idx="10200">
                  <c:v>4.991389E-6</c:v>
                </c:pt>
                <c:pt idx="10201">
                  <c:v>3.019983E-6</c:v>
                </c:pt>
                <c:pt idx="10202">
                  <c:v>1.90872E-5</c:v>
                </c:pt>
                <c:pt idx="10203">
                  <c:v>7.752114E-6</c:v>
                </c:pt>
                <c:pt idx="10204">
                  <c:v>2.264634E-5</c:v>
                </c:pt>
                <c:pt idx="10205">
                  <c:v>2.499765E-5</c:v>
                </c:pt>
                <c:pt idx="10206">
                  <c:v>5.665687E-5</c:v>
                </c:pt>
                <c:pt idx="10207">
                  <c:v>0.0007499758</c:v>
                </c:pt>
                <c:pt idx="10208">
                  <c:v>0.01228377</c:v>
                </c:pt>
                <c:pt idx="10209">
                  <c:v>0.007674012</c:v>
                </c:pt>
                <c:pt idx="10210">
                  <c:v>0.01014373</c:v>
                </c:pt>
                <c:pt idx="10211">
                  <c:v>0.005629338</c:v>
                </c:pt>
                <c:pt idx="10212">
                  <c:v>0.004160029</c:v>
                </c:pt>
                <c:pt idx="10213">
                  <c:v>0.009818712</c:v>
                </c:pt>
                <c:pt idx="10214">
                  <c:v>0.008797957</c:v>
                </c:pt>
                <c:pt idx="10215">
                  <c:v>0.01475094</c:v>
                </c:pt>
                <c:pt idx="10216">
                  <c:v>-32767.0</c:v>
                </c:pt>
                <c:pt idx="10217">
                  <c:v>0.03574949</c:v>
                </c:pt>
                <c:pt idx="10218">
                  <c:v>0.00819612</c:v>
                </c:pt>
                <c:pt idx="10219">
                  <c:v>4.827185E-5</c:v>
                </c:pt>
                <c:pt idx="10220">
                  <c:v>0.000175115</c:v>
                </c:pt>
                <c:pt idx="10221">
                  <c:v>0.02731154</c:v>
                </c:pt>
                <c:pt idx="10222">
                  <c:v>0.04462519</c:v>
                </c:pt>
                <c:pt idx="10223">
                  <c:v>0.02793729</c:v>
                </c:pt>
                <c:pt idx="10224">
                  <c:v>0.001209237</c:v>
                </c:pt>
                <c:pt idx="10225">
                  <c:v>0.003863675</c:v>
                </c:pt>
                <c:pt idx="10226">
                  <c:v>0.003915785</c:v>
                </c:pt>
                <c:pt idx="10227">
                  <c:v>0.001186609</c:v>
                </c:pt>
                <c:pt idx="10228">
                  <c:v>0.02714396</c:v>
                </c:pt>
                <c:pt idx="10229">
                  <c:v>0.01659294</c:v>
                </c:pt>
                <c:pt idx="10230">
                  <c:v>0.01471586</c:v>
                </c:pt>
                <c:pt idx="10231">
                  <c:v>0.01506472</c:v>
                </c:pt>
                <c:pt idx="10232">
                  <c:v>0.02516783</c:v>
                </c:pt>
                <c:pt idx="10233">
                  <c:v>0.03165963</c:v>
                </c:pt>
                <c:pt idx="10234">
                  <c:v>0.03942308</c:v>
                </c:pt>
                <c:pt idx="10235">
                  <c:v>0.03385224</c:v>
                </c:pt>
                <c:pt idx="10236">
                  <c:v>-32767.0</c:v>
                </c:pt>
                <c:pt idx="10237">
                  <c:v>0.01927413</c:v>
                </c:pt>
                <c:pt idx="10238">
                  <c:v>0.01520672</c:v>
                </c:pt>
                <c:pt idx="10239">
                  <c:v>0.0128726</c:v>
                </c:pt>
                <c:pt idx="10240">
                  <c:v>0.004449471</c:v>
                </c:pt>
                <c:pt idx="10241">
                  <c:v>0.0009600043</c:v>
                </c:pt>
                <c:pt idx="10242">
                  <c:v>6.463318E-5</c:v>
                </c:pt>
                <c:pt idx="10243">
                  <c:v>0.0003645067</c:v>
                </c:pt>
                <c:pt idx="10244">
                  <c:v>-32767.0</c:v>
                </c:pt>
                <c:pt idx="10245">
                  <c:v>0.0002331785</c:v>
                </c:pt>
                <c:pt idx="10246">
                  <c:v>0.0002289</c:v>
                </c:pt>
                <c:pt idx="10247">
                  <c:v>7.764083E-5</c:v>
                </c:pt>
                <c:pt idx="10248">
                  <c:v>0.0009086966</c:v>
                </c:pt>
                <c:pt idx="10249">
                  <c:v>0.0002407258</c:v>
                </c:pt>
                <c:pt idx="10250">
                  <c:v>9.627273E-5</c:v>
                </c:pt>
                <c:pt idx="10251">
                  <c:v>3.312829E-5</c:v>
                </c:pt>
                <c:pt idx="10252">
                  <c:v>5.010256E-5</c:v>
                </c:pt>
                <c:pt idx="10253">
                  <c:v>5.504839E-5</c:v>
                </c:pt>
                <c:pt idx="10254">
                  <c:v>5.0856E-5</c:v>
                </c:pt>
                <c:pt idx="10255">
                  <c:v>1.89229E-5</c:v>
                </c:pt>
                <c:pt idx="10256">
                  <c:v>3.285424E-5</c:v>
                </c:pt>
                <c:pt idx="10257">
                  <c:v>7.307198E-5</c:v>
                </c:pt>
                <c:pt idx="10258">
                  <c:v>4.104243E-5</c:v>
                </c:pt>
                <c:pt idx="10259">
                  <c:v>1.165034E-5</c:v>
                </c:pt>
                <c:pt idx="10260">
                  <c:v>-32767.0</c:v>
                </c:pt>
                <c:pt idx="10261">
                  <c:v>8.775769E-5</c:v>
                </c:pt>
                <c:pt idx="10262">
                  <c:v>5.315038E-5</c:v>
                </c:pt>
                <c:pt idx="10263">
                  <c:v>7.00924700000001E-5</c:v>
                </c:pt>
                <c:pt idx="10264">
                  <c:v>0.0003113425</c:v>
                </c:pt>
                <c:pt idx="10265">
                  <c:v>5.049944E-5</c:v>
                </c:pt>
                <c:pt idx="10266">
                  <c:v>3.298919E-5</c:v>
                </c:pt>
                <c:pt idx="10267">
                  <c:v>0.0001001695</c:v>
                </c:pt>
                <c:pt idx="10268">
                  <c:v>0.0001358788</c:v>
                </c:pt>
                <c:pt idx="10269">
                  <c:v>6.249824E-5</c:v>
                </c:pt>
                <c:pt idx="10270">
                  <c:v>5.718051E-5</c:v>
                </c:pt>
                <c:pt idx="10271">
                  <c:v>2.625042E-5</c:v>
                </c:pt>
                <c:pt idx="10272">
                  <c:v>0.0009124181</c:v>
                </c:pt>
                <c:pt idx="10273">
                  <c:v>2.751324E-6</c:v>
                </c:pt>
                <c:pt idx="10274">
                  <c:v>2.920743E-5</c:v>
                </c:pt>
                <c:pt idx="10275">
                  <c:v>1.912442E-5</c:v>
                </c:pt>
                <c:pt idx="10276">
                  <c:v>0.002756024</c:v>
                </c:pt>
                <c:pt idx="10277">
                  <c:v>0.001556824</c:v>
                </c:pt>
                <c:pt idx="10278">
                  <c:v>0.006090971</c:v>
                </c:pt>
                <c:pt idx="10279">
                  <c:v>0.0005417179</c:v>
                </c:pt>
                <c:pt idx="10280">
                  <c:v>1.555368E-5</c:v>
                </c:pt>
                <c:pt idx="10281">
                  <c:v>1.030168E-5</c:v>
                </c:pt>
                <c:pt idx="10282">
                  <c:v>2.300648E-5</c:v>
                </c:pt>
                <c:pt idx="10283">
                  <c:v>2.20177E-5</c:v>
                </c:pt>
                <c:pt idx="10284">
                  <c:v>-32767.0</c:v>
                </c:pt>
                <c:pt idx="10285">
                  <c:v>4.856748E-5</c:v>
                </c:pt>
                <c:pt idx="10286">
                  <c:v>4.814152E-6</c:v>
                </c:pt>
                <c:pt idx="10287">
                  <c:v>0.001109093</c:v>
                </c:pt>
                <c:pt idx="10288">
                  <c:v>0.002358986</c:v>
                </c:pt>
                <c:pt idx="10289">
                  <c:v>0.02109024</c:v>
                </c:pt>
                <c:pt idx="10290">
                  <c:v>0.04982154</c:v>
                </c:pt>
                <c:pt idx="10291">
                  <c:v>0.0947616</c:v>
                </c:pt>
                <c:pt idx="10292">
                  <c:v>0.09243761</c:v>
                </c:pt>
                <c:pt idx="10293">
                  <c:v>-32767.0</c:v>
                </c:pt>
                <c:pt idx="10294">
                  <c:v>0.1068674</c:v>
                </c:pt>
                <c:pt idx="10295">
                  <c:v>0.1267288</c:v>
                </c:pt>
                <c:pt idx="10296">
                  <c:v>0.1374511</c:v>
                </c:pt>
                <c:pt idx="10297">
                  <c:v>0.1464886</c:v>
                </c:pt>
                <c:pt idx="10298">
                  <c:v>0.1402485</c:v>
                </c:pt>
                <c:pt idx="10299">
                  <c:v>0.1351111</c:v>
                </c:pt>
                <c:pt idx="10300">
                  <c:v>0.1616597</c:v>
                </c:pt>
                <c:pt idx="10301">
                  <c:v>-32767.0</c:v>
                </c:pt>
                <c:pt idx="10302">
                  <c:v>0.1170237</c:v>
                </c:pt>
                <c:pt idx="10303">
                  <c:v>0.1855428</c:v>
                </c:pt>
                <c:pt idx="10304">
                  <c:v>0.2034745</c:v>
                </c:pt>
                <c:pt idx="10305">
                  <c:v>0.2077679</c:v>
                </c:pt>
                <c:pt idx="10306">
                  <c:v>0.2167653</c:v>
                </c:pt>
                <c:pt idx="10307">
                  <c:v>0.1208639</c:v>
                </c:pt>
                <c:pt idx="10308">
                  <c:v>0.00179586</c:v>
                </c:pt>
                <c:pt idx="10309">
                  <c:v>0.0002086039</c:v>
                </c:pt>
                <c:pt idx="10310">
                  <c:v>2.565902E-5</c:v>
                </c:pt>
                <c:pt idx="10311">
                  <c:v>0.0</c:v>
                </c:pt>
                <c:pt idx="10312">
                  <c:v>0.0</c:v>
                </c:pt>
                <c:pt idx="10313">
                  <c:v>0.0007853768</c:v>
                </c:pt>
                <c:pt idx="10314">
                  <c:v>0.03026148</c:v>
                </c:pt>
                <c:pt idx="10315">
                  <c:v>2.77851E-6</c:v>
                </c:pt>
                <c:pt idx="10316">
                  <c:v>0.0</c:v>
                </c:pt>
                <c:pt idx="10317">
                  <c:v>-32767.0</c:v>
                </c:pt>
                <c:pt idx="10318">
                  <c:v>0.0</c:v>
                </c:pt>
                <c:pt idx="10319">
                  <c:v>0.0</c:v>
                </c:pt>
                <c:pt idx="10320">
                  <c:v>0.0</c:v>
                </c:pt>
                <c:pt idx="10321">
                  <c:v>0.0</c:v>
                </c:pt>
                <c:pt idx="10322">
                  <c:v>0.0</c:v>
                </c:pt>
                <c:pt idx="10323">
                  <c:v>0.0</c:v>
                </c:pt>
                <c:pt idx="10324">
                  <c:v>0.0</c:v>
                </c:pt>
                <c:pt idx="10325">
                  <c:v>-32767.0</c:v>
                </c:pt>
                <c:pt idx="10326">
                  <c:v>7.153115E-7</c:v>
                </c:pt>
                <c:pt idx="10327">
                  <c:v>0.0</c:v>
                </c:pt>
                <c:pt idx="10328">
                  <c:v>0.0</c:v>
                </c:pt>
                <c:pt idx="10329">
                  <c:v>0.0</c:v>
                </c:pt>
                <c:pt idx="10330">
                  <c:v>0.0</c:v>
                </c:pt>
                <c:pt idx="10331">
                  <c:v>0.0</c:v>
                </c:pt>
                <c:pt idx="10332">
                  <c:v>0.0</c:v>
                </c:pt>
                <c:pt idx="10333">
                  <c:v>-32767.0</c:v>
                </c:pt>
                <c:pt idx="10334">
                  <c:v>0.0</c:v>
                </c:pt>
                <c:pt idx="10335">
                  <c:v>2.606489E-7</c:v>
                </c:pt>
                <c:pt idx="10336">
                  <c:v>0.0</c:v>
                </c:pt>
                <c:pt idx="10337">
                  <c:v>0.0</c:v>
                </c:pt>
                <c:pt idx="10338">
                  <c:v>2.768484E-6</c:v>
                </c:pt>
                <c:pt idx="10339">
                  <c:v>0.0</c:v>
                </c:pt>
                <c:pt idx="10340">
                  <c:v>0.0</c:v>
                </c:pt>
                <c:pt idx="10341">
                  <c:v>1.519008E-6</c:v>
                </c:pt>
                <c:pt idx="10342">
                  <c:v>0.0</c:v>
                </c:pt>
                <c:pt idx="10343">
                  <c:v>2.607875E-7</c:v>
                </c:pt>
                <c:pt idx="10344">
                  <c:v>0.0</c:v>
                </c:pt>
                <c:pt idx="10345">
                  <c:v>0.0</c:v>
                </c:pt>
                <c:pt idx="10346">
                  <c:v>0.0</c:v>
                </c:pt>
                <c:pt idx="10347">
                  <c:v>0.0</c:v>
                </c:pt>
                <c:pt idx="10348">
                  <c:v>0.0</c:v>
                </c:pt>
                <c:pt idx="10349">
                  <c:v>0.0</c:v>
                </c:pt>
                <c:pt idx="10350">
                  <c:v>0.0</c:v>
                </c:pt>
                <c:pt idx="10351">
                  <c:v>0.0</c:v>
                </c:pt>
                <c:pt idx="10352">
                  <c:v>0.0</c:v>
                </c:pt>
                <c:pt idx="10353">
                  <c:v>0.0</c:v>
                </c:pt>
                <c:pt idx="10354">
                  <c:v>0.0</c:v>
                </c:pt>
                <c:pt idx="10355">
                  <c:v>0.0</c:v>
                </c:pt>
                <c:pt idx="10356">
                  <c:v>0.0</c:v>
                </c:pt>
                <c:pt idx="10357">
                  <c:v>0.0</c:v>
                </c:pt>
                <c:pt idx="10358">
                  <c:v>0.0</c:v>
                </c:pt>
                <c:pt idx="10359">
                  <c:v>0.0</c:v>
                </c:pt>
                <c:pt idx="10360">
                  <c:v>7.092895E-7</c:v>
                </c:pt>
                <c:pt idx="10361">
                  <c:v>0.0</c:v>
                </c:pt>
                <c:pt idx="10362">
                  <c:v>0.0</c:v>
                </c:pt>
                <c:pt idx="10363">
                  <c:v>0.0</c:v>
                </c:pt>
                <c:pt idx="10364">
                  <c:v>0.0</c:v>
                </c:pt>
                <c:pt idx="10365">
                  <c:v>0.0</c:v>
                </c:pt>
                <c:pt idx="10366">
                  <c:v>0.0</c:v>
                </c:pt>
                <c:pt idx="10367">
                  <c:v>0.0</c:v>
                </c:pt>
                <c:pt idx="10368">
                  <c:v>0.0</c:v>
                </c:pt>
                <c:pt idx="10369">
                  <c:v>0.0</c:v>
                </c:pt>
                <c:pt idx="10370">
                  <c:v>0.0</c:v>
                </c:pt>
                <c:pt idx="10371">
                  <c:v>0.0</c:v>
                </c:pt>
                <c:pt idx="10372">
                  <c:v>0.0</c:v>
                </c:pt>
                <c:pt idx="10373">
                  <c:v>0.0</c:v>
                </c:pt>
                <c:pt idx="10374">
                  <c:v>0.0</c:v>
                </c:pt>
                <c:pt idx="10375">
                  <c:v>0.0</c:v>
                </c:pt>
                <c:pt idx="10376">
                  <c:v>0.0</c:v>
                </c:pt>
                <c:pt idx="10377">
                  <c:v>0.0</c:v>
                </c:pt>
                <c:pt idx="10378">
                  <c:v>0.0</c:v>
                </c:pt>
                <c:pt idx="10379">
                  <c:v>0.0</c:v>
                </c:pt>
                <c:pt idx="10380">
                  <c:v>0.001492533</c:v>
                </c:pt>
                <c:pt idx="10381">
                  <c:v>0.0</c:v>
                </c:pt>
                <c:pt idx="10382">
                  <c:v>-32767.0</c:v>
                </c:pt>
                <c:pt idx="10383">
                  <c:v>0.0</c:v>
                </c:pt>
                <c:pt idx="10384">
                  <c:v>0.0</c:v>
                </c:pt>
                <c:pt idx="10385">
                  <c:v>0.0</c:v>
                </c:pt>
                <c:pt idx="10386">
                  <c:v>0.0</c:v>
                </c:pt>
                <c:pt idx="10387">
                  <c:v>0.0</c:v>
                </c:pt>
                <c:pt idx="10388">
                  <c:v>0.0</c:v>
                </c:pt>
                <c:pt idx="10389">
                  <c:v>0.0</c:v>
                </c:pt>
                <c:pt idx="10390">
                  <c:v>0.0</c:v>
                </c:pt>
                <c:pt idx="10391">
                  <c:v>0.0</c:v>
                </c:pt>
                <c:pt idx="10392">
                  <c:v>0.0</c:v>
                </c:pt>
                <c:pt idx="10393">
                  <c:v>0.0</c:v>
                </c:pt>
                <c:pt idx="10394">
                  <c:v>0.0</c:v>
                </c:pt>
                <c:pt idx="10395">
                  <c:v>0.0</c:v>
                </c:pt>
                <c:pt idx="10396">
                  <c:v>0.0</c:v>
                </c:pt>
                <c:pt idx="10397">
                  <c:v>0.0</c:v>
                </c:pt>
                <c:pt idx="10398">
                  <c:v>-32767.0</c:v>
                </c:pt>
                <c:pt idx="10399">
                  <c:v>0.0</c:v>
                </c:pt>
                <c:pt idx="10400">
                  <c:v>0.0</c:v>
                </c:pt>
                <c:pt idx="10401">
                  <c:v>0.0</c:v>
                </c:pt>
                <c:pt idx="10402">
                  <c:v>0.0</c:v>
                </c:pt>
                <c:pt idx="10403">
                  <c:v>0.0</c:v>
                </c:pt>
                <c:pt idx="10404">
                  <c:v>0.0</c:v>
                </c:pt>
                <c:pt idx="10405">
                  <c:v>0.0</c:v>
                </c:pt>
                <c:pt idx="10406">
                  <c:v>0.0</c:v>
                </c:pt>
                <c:pt idx="10407">
                  <c:v>0.0</c:v>
                </c:pt>
                <c:pt idx="10408">
                  <c:v>0.0</c:v>
                </c:pt>
                <c:pt idx="10409">
                  <c:v>0.0</c:v>
                </c:pt>
                <c:pt idx="10410">
                  <c:v>0.0</c:v>
                </c:pt>
                <c:pt idx="10411">
                  <c:v>0.0</c:v>
                </c:pt>
                <c:pt idx="10412">
                  <c:v>0.0</c:v>
                </c:pt>
                <c:pt idx="10413">
                  <c:v>0.0</c:v>
                </c:pt>
                <c:pt idx="10414">
                  <c:v>0.0</c:v>
                </c:pt>
                <c:pt idx="10415">
                  <c:v>0.0</c:v>
                </c:pt>
                <c:pt idx="10416">
                  <c:v>0.0</c:v>
                </c:pt>
                <c:pt idx="10417">
                  <c:v>0.0</c:v>
                </c:pt>
                <c:pt idx="10418">
                  <c:v>0.0</c:v>
                </c:pt>
                <c:pt idx="10419">
                  <c:v>0.0</c:v>
                </c:pt>
                <c:pt idx="10420">
                  <c:v>0.0</c:v>
                </c:pt>
                <c:pt idx="10421">
                  <c:v>0.0</c:v>
                </c:pt>
                <c:pt idx="10422">
                  <c:v>2.540717E-7</c:v>
                </c:pt>
                <c:pt idx="10423">
                  <c:v>0.0</c:v>
                </c:pt>
                <c:pt idx="10424">
                  <c:v>0.0</c:v>
                </c:pt>
                <c:pt idx="10425">
                  <c:v>0.0</c:v>
                </c:pt>
                <c:pt idx="10426">
                  <c:v>0.0</c:v>
                </c:pt>
                <c:pt idx="10427">
                  <c:v>0.0</c:v>
                </c:pt>
                <c:pt idx="10428">
                  <c:v>0.0</c:v>
                </c:pt>
                <c:pt idx="10429">
                  <c:v>0.0</c:v>
                </c:pt>
                <c:pt idx="10430">
                  <c:v>-32767.0</c:v>
                </c:pt>
                <c:pt idx="10431">
                  <c:v>0.0</c:v>
                </c:pt>
                <c:pt idx="10432">
                  <c:v>0.0</c:v>
                </c:pt>
                <c:pt idx="10433">
                  <c:v>0.0</c:v>
                </c:pt>
                <c:pt idx="10434">
                  <c:v>0.0</c:v>
                </c:pt>
                <c:pt idx="10435">
                  <c:v>0.0</c:v>
                </c:pt>
                <c:pt idx="10436">
                  <c:v>2.518949E-7</c:v>
                </c:pt>
                <c:pt idx="10437">
                  <c:v>0.0</c:v>
                </c:pt>
                <c:pt idx="10438">
                  <c:v>-32767.0</c:v>
                </c:pt>
                <c:pt idx="10439">
                  <c:v>0.0</c:v>
                </c:pt>
                <c:pt idx="10440">
                  <c:v>0.0</c:v>
                </c:pt>
                <c:pt idx="10441">
                  <c:v>0.0</c:v>
                </c:pt>
                <c:pt idx="10442">
                  <c:v>0.0004790996</c:v>
                </c:pt>
                <c:pt idx="10443">
                  <c:v>0.0</c:v>
                </c:pt>
                <c:pt idx="10444">
                  <c:v>2.50623E-7</c:v>
                </c:pt>
                <c:pt idx="10445">
                  <c:v>0.0</c:v>
                </c:pt>
                <c:pt idx="10446">
                  <c:v>0.0</c:v>
                </c:pt>
                <c:pt idx="10447">
                  <c:v>0.0</c:v>
                </c:pt>
                <c:pt idx="10448">
                  <c:v>0.0</c:v>
                </c:pt>
                <c:pt idx="10449">
                  <c:v>0.0</c:v>
                </c:pt>
                <c:pt idx="10450">
                  <c:v>0.0</c:v>
                </c:pt>
                <c:pt idx="10451">
                  <c:v>0.0</c:v>
                </c:pt>
                <c:pt idx="10452">
                  <c:v>0.0</c:v>
                </c:pt>
                <c:pt idx="10453">
                  <c:v>0.0</c:v>
                </c:pt>
                <c:pt idx="10454">
                  <c:v>1.460913E-6</c:v>
                </c:pt>
                <c:pt idx="10455">
                  <c:v>0.0001949194</c:v>
                </c:pt>
                <c:pt idx="10456">
                  <c:v>0.0</c:v>
                </c:pt>
                <c:pt idx="10457">
                  <c:v>0.0</c:v>
                </c:pt>
                <c:pt idx="10458">
                  <c:v>1.458196E-6</c:v>
                </c:pt>
                <c:pt idx="10459">
                  <c:v>0.0</c:v>
                </c:pt>
                <c:pt idx="10460">
                  <c:v>0.0</c:v>
                </c:pt>
                <c:pt idx="10461">
                  <c:v>0.0</c:v>
                </c:pt>
                <c:pt idx="10462">
                  <c:v>-32767.0</c:v>
                </c:pt>
                <c:pt idx="10463">
                  <c:v>0.0</c:v>
                </c:pt>
                <c:pt idx="10464">
                  <c:v>0.0</c:v>
                </c:pt>
                <c:pt idx="10465">
                  <c:v>0.0</c:v>
                </c:pt>
                <c:pt idx="10466">
                  <c:v>0.0</c:v>
                </c:pt>
                <c:pt idx="10467">
                  <c:v>0.0</c:v>
                </c:pt>
                <c:pt idx="10468">
                  <c:v>0.0</c:v>
                </c:pt>
                <c:pt idx="10469">
                  <c:v>0.0</c:v>
                </c:pt>
                <c:pt idx="10470">
                  <c:v>0.0</c:v>
                </c:pt>
                <c:pt idx="10471">
                  <c:v>-32767.0</c:v>
                </c:pt>
                <c:pt idx="10472">
                  <c:v>0.0</c:v>
                </c:pt>
                <c:pt idx="10473">
                  <c:v>0.0</c:v>
                </c:pt>
                <c:pt idx="10474">
                  <c:v>0.0</c:v>
                </c:pt>
                <c:pt idx="10475">
                  <c:v>0.0</c:v>
                </c:pt>
                <c:pt idx="10476">
                  <c:v>0.0</c:v>
                </c:pt>
                <c:pt idx="10477">
                  <c:v>0.0</c:v>
                </c:pt>
                <c:pt idx="10478">
                  <c:v>0.0</c:v>
                </c:pt>
                <c:pt idx="10479">
                  <c:v>-32767.0</c:v>
                </c:pt>
                <c:pt idx="10480">
                  <c:v>0.0</c:v>
                </c:pt>
                <c:pt idx="10481">
                  <c:v>0.0</c:v>
                </c:pt>
                <c:pt idx="10482">
                  <c:v>0.0</c:v>
                </c:pt>
                <c:pt idx="10483">
                  <c:v>0.0</c:v>
                </c:pt>
                <c:pt idx="10484">
                  <c:v>0.0</c:v>
                </c:pt>
                <c:pt idx="10485">
                  <c:v>2.502433E-7</c:v>
                </c:pt>
                <c:pt idx="10486">
                  <c:v>0.0</c:v>
                </c:pt>
                <c:pt idx="10487">
                  <c:v>-32767.0</c:v>
                </c:pt>
                <c:pt idx="10488">
                  <c:v>0.0003908648</c:v>
                </c:pt>
                <c:pt idx="10489">
                  <c:v>0.0</c:v>
                </c:pt>
                <c:pt idx="10490">
                  <c:v>0.0</c:v>
                </c:pt>
                <c:pt idx="10491">
                  <c:v>0.0</c:v>
                </c:pt>
                <c:pt idx="10492">
                  <c:v>0.0</c:v>
                </c:pt>
                <c:pt idx="10493">
                  <c:v>0.0</c:v>
                </c:pt>
                <c:pt idx="10494">
                  <c:v>0.0</c:v>
                </c:pt>
                <c:pt idx="10495">
                  <c:v>0.0</c:v>
                </c:pt>
                <c:pt idx="10496">
                  <c:v>0.0</c:v>
                </c:pt>
                <c:pt idx="10497">
                  <c:v>0.0</c:v>
                </c:pt>
                <c:pt idx="10498">
                  <c:v>0.0</c:v>
                </c:pt>
                <c:pt idx="10499">
                  <c:v>6.858601E-7</c:v>
                </c:pt>
                <c:pt idx="10500">
                  <c:v>0.0</c:v>
                </c:pt>
                <c:pt idx="10501">
                  <c:v>0.0</c:v>
                </c:pt>
                <c:pt idx="10502">
                  <c:v>0.0</c:v>
                </c:pt>
                <c:pt idx="10503">
                  <c:v>0.0</c:v>
                </c:pt>
                <c:pt idx="10504">
                  <c:v>0.0</c:v>
                </c:pt>
                <c:pt idx="10505">
                  <c:v>0.0</c:v>
                </c:pt>
                <c:pt idx="10506">
                  <c:v>0.0</c:v>
                </c:pt>
                <c:pt idx="10507">
                  <c:v>0.0</c:v>
                </c:pt>
                <c:pt idx="10508">
                  <c:v>0.0</c:v>
                </c:pt>
                <c:pt idx="10509">
                  <c:v>0.0</c:v>
                </c:pt>
                <c:pt idx="10510">
                  <c:v>0.0</c:v>
                </c:pt>
                <c:pt idx="10511">
                  <c:v>0.0</c:v>
                </c:pt>
                <c:pt idx="10512">
                  <c:v>0.0</c:v>
                </c:pt>
                <c:pt idx="10513">
                  <c:v>0.0</c:v>
                </c:pt>
                <c:pt idx="10514">
                  <c:v>6.88104100000001E-7</c:v>
                </c:pt>
                <c:pt idx="10515">
                  <c:v>0.0</c:v>
                </c:pt>
                <c:pt idx="10516">
                  <c:v>0.0</c:v>
                </c:pt>
                <c:pt idx="10517">
                  <c:v>0.0</c:v>
                </c:pt>
                <c:pt idx="10518">
                  <c:v>0.0</c:v>
                </c:pt>
                <c:pt idx="10519">
                  <c:v>0.0</c:v>
                </c:pt>
                <c:pt idx="10520">
                  <c:v>0.0</c:v>
                </c:pt>
                <c:pt idx="10521">
                  <c:v>0.0</c:v>
                </c:pt>
                <c:pt idx="10522">
                  <c:v>0.0</c:v>
                </c:pt>
                <c:pt idx="10523">
                  <c:v>0.0</c:v>
                </c:pt>
                <c:pt idx="10524">
                  <c:v>0.001885425</c:v>
                </c:pt>
                <c:pt idx="10525">
                  <c:v>0.0</c:v>
                </c:pt>
                <c:pt idx="10526">
                  <c:v>0.00220106</c:v>
                </c:pt>
                <c:pt idx="10527">
                  <c:v>0.0</c:v>
                </c:pt>
                <c:pt idx="10528">
                  <c:v>0.0</c:v>
                </c:pt>
                <c:pt idx="10529">
                  <c:v>0.0</c:v>
                </c:pt>
                <c:pt idx="10530">
                  <c:v>0.0</c:v>
                </c:pt>
                <c:pt idx="10531">
                  <c:v>0.0</c:v>
                </c:pt>
                <c:pt idx="10532">
                  <c:v>0.0</c:v>
                </c:pt>
                <c:pt idx="10533">
                  <c:v>0.0</c:v>
                </c:pt>
                <c:pt idx="10534">
                  <c:v>0.0</c:v>
                </c:pt>
                <c:pt idx="10535">
                  <c:v>-32767.0</c:v>
                </c:pt>
                <c:pt idx="10536">
                  <c:v>0.0</c:v>
                </c:pt>
                <c:pt idx="10537">
                  <c:v>0.0</c:v>
                </c:pt>
                <c:pt idx="10538">
                  <c:v>0.0</c:v>
                </c:pt>
                <c:pt idx="10539">
                  <c:v>0.0</c:v>
                </c:pt>
                <c:pt idx="10540">
                  <c:v>0.0</c:v>
                </c:pt>
                <c:pt idx="10541">
                  <c:v>0.0</c:v>
                </c:pt>
                <c:pt idx="10542">
                  <c:v>0.0008122162</c:v>
                </c:pt>
                <c:pt idx="10543">
                  <c:v>-32767.0</c:v>
                </c:pt>
                <c:pt idx="10544">
                  <c:v>0.0</c:v>
                </c:pt>
                <c:pt idx="10545">
                  <c:v>0.0</c:v>
                </c:pt>
                <c:pt idx="10546">
                  <c:v>0.0</c:v>
                </c:pt>
                <c:pt idx="10547">
                  <c:v>0.0</c:v>
                </c:pt>
                <c:pt idx="10548">
                  <c:v>0.0</c:v>
                </c:pt>
                <c:pt idx="10549">
                  <c:v>0.0</c:v>
                </c:pt>
                <c:pt idx="10550">
                  <c:v>0.0</c:v>
                </c:pt>
                <c:pt idx="10551">
                  <c:v>0.0</c:v>
                </c:pt>
                <c:pt idx="10552">
                  <c:v>-32767.0</c:v>
                </c:pt>
                <c:pt idx="10553">
                  <c:v>0.001890507</c:v>
                </c:pt>
                <c:pt idx="10554">
                  <c:v>0.0</c:v>
                </c:pt>
                <c:pt idx="10555">
                  <c:v>0.0</c:v>
                </c:pt>
                <c:pt idx="10556">
                  <c:v>0.0</c:v>
                </c:pt>
                <c:pt idx="10557">
                  <c:v>0.0</c:v>
                </c:pt>
                <c:pt idx="10558">
                  <c:v>0.0</c:v>
                </c:pt>
                <c:pt idx="10559">
                  <c:v>7.89257E-5</c:v>
                </c:pt>
                <c:pt idx="10560">
                  <c:v>0.0</c:v>
                </c:pt>
                <c:pt idx="10561">
                  <c:v>0.0</c:v>
                </c:pt>
                <c:pt idx="10562">
                  <c:v>0.0</c:v>
                </c:pt>
                <c:pt idx="10563">
                  <c:v>0.0</c:v>
                </c:pt>
                <c:pt idx="10564">
                  <c:v>0.0</c:v>
                </c:pt>
                <c:pt idx="10565">
                  <c:v>0.0</c:v>
                </c:pt>
                <c:pt idx="10566">
                  <c:v>0.00188816</c:v>
                </c:pt>
                <c:pt idx="10567">
                  <c:v>0.0</c:v>
                </c:pt>
                <c:pt idx="10568">
                  <c:v>0.0</c:v>
                </c:pt>
                <c:pt idx="10569">
                  <c:v>0.0</c:v>
                </c:pt>
                <c:pt idx="10570">
                  <c:v>0.0</c:v>
                </c:pt>
                <c:pt idx="10571">
                  <c:v>0.0</c:v>
                </c:pt>
                <c:pt idx="10572">
                  <c:v>0.0</c:v>
                </c:pt>
                <c:pt idx="10573">
                  <c:v>0.0</c:v>
                </c:pt>
                <c:pt idx="10574">
                  <c:v>0.0009521691</c:v>
                </c:pt>
                <c:pt idx="10575">
                  <c:v>0.0</c:v>
                </c:pt>
                <c:pt idx="10576">
                  <c:v>-32767.0</c:v>
                </c:pt>
                <c:pt idx="10577">
                  <c:v>0.0</c:v>
                </c:pt>
                <c:pt idx="10578">
                  <c:v>0.0</c:v>
                </c:pt>
                <c:pt idx="10579">
                  <c:v>0.0</c:v>
                </c:pt>
                <c:pt idx="10580">
                  <c:v>0.0</c:v>
                </c:pt>
                <c:pt idx="10581">
                  <c:v>0.0</c:v>
                </c:pt>
                <c:pt idx="10582">
                  <c:v>0.0</c:v>
                </c:pt>
                <c:pt idx="10583">
                  <c:v>0.001889045</c:v>
                </c:pt>
                <c:pt idx="10584">
                  <c:v>0.0</c:v>
                </c:pt>
                <c:pt idx="10585">
                  <c:v>0.0006884483</c:v>
                </c:pt>
                <c:pt idx="10586">
                  <c:v>0.0</c:v>
                </c:pt>
                <c:pt idx="10587">
                  <c:v>0.0</c:v>
                </c:pt>
                <c:pt idx="10588">
                  <c:v>0.0</c:v>
                </c:pt>
                <c:pt idx="10589">
                  <c:v>0.0</c:v>
                </c:pt>
                <c:pt idx="10590">
                  <c:v>0.0</c:v>
                </c:pt>
                <c:pt idx="10591">
                  <c:v>0.0</c:v>
                </c:pt>
                <c:pt idx="10592">
                  <c:v>0.0</c:v>
                </c:pt>
                <c:pt idx="10593">
                  <c:v>0.0</c:v>
                </c:pt>
                <c:pt idx="10594">
                  <c:v>0.0</c:v>
                </c:pt>
                <c:pt idx="10595">
                  <c:v>0.0</c:v>
                </c:pt>
                <c:pt idx="10596">
                  <c:v>0.0</c:v>
                </c:pt>
                <c:pt idx="10597">
                  <c:v>0.0</c:v>
                </c:pt>
                <c:pt idx="10598">
                  <c:v>0.0</c:v>
                </c:pt>
                <c:pt idx="10599">
                  <c:v>0.0</c:v>
                </c:pt>
                <c:pt idx="10600">
                  <c:v>-32767.0</c:v>
                </c:pt>
                <c:pt idx="10601">
                  <c:v>0.0</c:v>
                </c:pt>
                <c:pt idx="10602">
                  <c:v>0.0</c:v>
                </c:pt>
                <c:pt idx="10603">
                  <c:v>0.0</c:v>
                </c:pt>
                <c:pt idx="10604">
                  <c:v>0.0</c:v>
                </c:pt>
                <c:pt idx="10605">
                  <c:v>0.0</c:v>
                </c:pt>
                <c:pt idx="10606">
                  <c:v>0.0</c:v>
                </c:pt>
                <c:pt idx="10607">
                  <c:v>0.0</c:v>
                </c:pt>
                <c:pt idx="10608">
                  <c:v>-32767.0</c:v>
                </c:pt>
                <c:pt idx="10609">
                  <c:v>0.0</c:v>
                </c:pt>
                <c:pt idx="10610">
                  <c:v>0.0</c:v>
                </c:pt>
                <c:pt idx="10611">
                  <c:v>0.0</c:v>
                </c:pt>
                <c:pt idx="10612">
                  <c:v>0.0</c:v>
                </c:pt>
                <c:pt idx="10613">
                  <c:v>0.0</c:v>
                </c:pt>
                <c:pt idx="10614">
                  <c:v>0.0</c:v>
                </c:pt>
                <c:pt idx="10615">
                  <c:v>0.0</c:v>
                </c:pt>
                <c:pt idx="10616">
                  <c:v>0.0</c:v>
                </c:pt>
                <c:pt idx="10617">
                  <c:v>0.0</c:v>
                </c:pt>
                <c:pt idx="10618">
                  <c:v>0.0</c:v>
                </c:pt>
                <c:pt idx="10619">
                  <c:v>2.780166E-6</c:v>
                </c:pt>
                <c:pt idx="10620">
                  <c:v>-32767.0</c:v>
                </c:pt>
                <c:pt idx="10621">
                  <c:v>0.0</c:v>
                </c:pt>
                <c:pt idx="10622">
                  <c:v>0.001328726</c:v>
                </c:pt>
                <c:pt idx="10623">
                  <c:v>0.0</c:v>
                </c:pt>
                <c:pt idx="10624">
                  <c:v>0.0</c:v>
                </c:pt>
                <c:pt idx="10625">
                  <c:v>0.0</c:v>
                </c:pt>
                <c:pt idx="10626">
                  <c:v>0.0</c:v>
                </c:pt>
                <c:pt idx="10627">
                  <c:v>0.0</c:v>
                </c:pt>
                <c:pt idx="10628">
                  <c:v>-32767.0</c:v>
                </c:pt>
                <c:pt idx="10629">
                  <c:v>0.0</c:v>
                </c:pt>
                <c:pt idx="10630">
                  <c:v>0.0</c:v>
                </c:pt>
                <c:pt idx="10631">
                  <c:v>0.0</c:v>
                </c:pt>
                <c:pt idx="10632">
                  <c:v>0.0</c:v>
                </c:pt>
                <c:pt idx="10633">
                  <c:v>-32767.0</c:v>
                </c:pt>
                <c:pt idx="10634">
                  <c:v>0.0</c:v>
                </c:pt>
                <c:pt idx="10635">
                  <c:v>0.0</c:v>
                </c:pt>
                <c:pt idx="10636">
                  <c:v>-32767.0</c:v>
                </c:pt>
                <c:pt idx="10637">
                  <c:v>0.0</c:v>
                </c:pt>
                <c:pt idx="10638">
                  <c:v>0.0</c:v>
                </c:pt>
                <c:pt idx="10639">
                  <c:v>0.0</c:v>
                </c:pt>
                <c:pt idx="10640">
                  <c:v>0.0</c:v>
                </c:pt>
                <c:pt idx="10641">
                  <c:v>0.0</c:v>
                </c:pt>
                <c:pt idx="10642">
                  <c:v>0.0</c:v>
                </c:pt>
                <c:pt idx="10643">
                  <c:v>0.0</c:v>
                </c:pt>
                <c:pt idx="10644">
                  <c:v>-32767.0</c:v>
                </c:pt>
                <c:pt idx="10645">
                  <c:v>0.0</c:v>
                </c:pt>
                <c:pt idx="10646">
                  <c:v>0.0</c:v>
                </c:pt>
                <c:pt idx="10647">
                  <c:v>0.0</c:v>
                </c:pt>
                <c:pt idx="10648">
                  <c:v>0.001903228</c:v>
                </c:pt>
                <c:pt idx="10649">
                  <c:v>0.001676609</c:v>
                </c:pt>
                <c:pt idx="10650">
                  <c:v>0.00128168</c:v>
                </c:pt>
                <c:pt idx="10651">
                  <c:v>0.0002515777</c:v>
                </c:pt>
                <c:pt idx="10652">
                  <c:v>0.0</c:v>
                </c:pt>
                <c:pt idx="10653">
                  <c:v>0.0</c:v>
                </c:pt>
                <c:pt idx="10654">
                  <c:v>0.0</c:v>
                </c:pt>
                <c:pt idx="10655">
                  <c:v>0.0</c:v>
                </c:pt>
                <c:pt idx="10656">
                  <c:v>0.0</c:v>
                </c:pt>
                <c:pt idx="10657">
                  <c:v>0.0</c:v>
                </c:pt>
                <c:pt idx="10658">
                  <c:v>0.0</c:v>
                </c:pt>
                <c:pt idx="10659">
                  <c:v>0.0</c:v>
                </c:pt>
                <c:pt idx="10660">
                  <c:v>0.0</c:v>
                </c:pt>
                <c:pt idx="10661">
                  <c:v>0.0</c:v>
                </c:pt>
                <c:pt idx="10662">
                  <c:v>0.0</c:v>
                </c:pt>
                <c:pt idx="10663">
                  <c:v>0.0</c:v>
                </c:pt>
                <c:pt idx="10664">
                  <c:v>0.0</c:v>
                </c:pt>
                <c:pt idx="10665">
                  <c:v>0.0</c:v>
                </c:pt>
                <c:pt idx="10666">
                  <c:v>0.0</c:v>
                </c:pt>
                <c:pt idx="10667">
                  <c:v>0.0</c:v>
                </c:pt>
                <c:pt idx="10668">
                  <c:v>-32767.0</c:v>
                </c:pt>
                <c:pt idx="10669">
                  <c:v>-32767.0</c:v>
                </c:pt>
                <c:pt idx="10670">
                  <c:v>0.0</c:v>
                </c:pt>
                <c:pt idx="10671">
                  <c:v>0.0</c:v>
                </c:pt>
                <c:pt idx="10672">
                  <c:v>0.0</c:v>
                </c:pt>
                <c:pt idx="10673">
                  <c:v>0.0</c:v>
                </c:pt>
                <c:pt idx="10674">
                  <c:v>0.0</c:v>
                </c:pt>
                <c:pt idx="10675">
                  <c:v>0.0</c:v>
                </c:pt>
                <c:pt idx="10676">
                  <c:v>2.491468E-7</c:v>
                </c:pt>
                <c:pt idx="10677">
                  <c:v>0.0</c:v>
                </c:pt>
                <c:pt idx="10678">
                  <c:v>0.0</c:v>
                </c:pt>
                <c:pt idx="10679">
                  <c:v>0.0</c:v>
                </c:pt>
                <c:pt idx="10680">
                  <c:v>0.0</c:v>
                </c:pt>
                <c:pt idx="10681">
                  <c:v>0.0</c:v>
                </c:pt>
                <c:pt idx="10682">
                  <c:v>0.0</c:v>
                </c:pt>
                <c:pt idx="10683">
                  <c:v>0.0</c:v>
                </c:pt>
                <c:pt idx="10684">
                  <c:v>0.0</c:v>
                </c:pt>
                <c:pt idx="10685">
                  <c:v>0.0</c:v>
                </c:pt>
                <c:pt idx="10686">
                  <c:v>0.0</c:v>
                </c:pt>
                <c:pt idx="10687">
                  <c:v>0.001891377</c:v>
                </c:pt>
                <c:pt idx="10688">
                  <c:v>0.0</c:v>
                </c:pt>
                <c:pt idx="10689">
                  <c:v>0.0</c:v>
                </c:pt>
                <c:pt idx="10690">
                  <c:v>0.0</c:v>
                </c:pt>
                <c:pt idx="10691">
                  <c:v>0.0</c:v>
                </c:pt>
                <c:pt idx="10692">
                  <c:v>0.0</c:v>
                </c:pt>
                <c:pt idx="10693">
                  <c:v>-32767.0</c:v>
                </c:pt>
                <c:pt idx="10694">
                  <c:v>0.0</c:v>
                </c:pt>
                <c:pt idx="10695">
                  <c:v>0.0</c:v>
                </c:pt>
                <c:pt idx="10696">
                  <c:v>0.0</c:v>
                </c:pt>
                <c:pt idx="10697">
                  <c:v>0.0</c:v>
                </c:pt>
                <c:pt idx="10698">
                  <c:v>0.0</c:v>
                </c:pt>
                <c:pt idx="10699">
                  <c:v>0.0</c:v>
                </c:pt>
                <c:pt idx="10700">
                  <c:v>0.0</c:v>
                </c:pt>
                <c:pt idx="10701">
                  <c:v>-32767.0</c:v>
                </c:pt>
                <c:pt idx="10702">
                  <c:v>0.0</c:v>
                </c:pt>
                <c:pt idx="10703">
                  <c:v>0.0</c:v>
                </c:pt>
                <c:pt idx="10704">
                  <c:v>0.0</c:v>
                </c:pt>
                <c:pt idx="10705">
                  <c:v>0.0</c:v>
                </c:pt>
                <c:pt idx="10706">
                  <c:v>0.0</c:v>
                </c:pt>
                <c:pt idx="10707">
                  <c:v>0.0</c:v>
                </c:pt>
                <c:pt idx="10708">
                  <c:v>0.0</c:v>
                </c:pt>
                <c:pt idx="10709">
                  <c:v>0.0</c:v>
                </c:pt>
                <c:pt idx="10710">
                  <c:v>0.0</c:v>
                </c:pt>
                <c:pt idx="10711">
                  <c:v>0.0</c:v>
                </c:pt>
                <c:pt idx="10712">
                  <c:v>0.0</c:v>
                </c:pt>
                <c:pt idx="10713">
                  <c:v>0.0</c:v>
                </c:pt>
                <c:pt idx="10714">
                  <c:v>0.0</c:v>
                </c:pt>
                <c:pt idx="10715">
                  <c:v>0.0</c:v>
                </c:pt>
                <c:pt idx="10716">
                  <c:v>0.0</c:v>
                </c:pt>
                <c:pt idx="10717">
                  <c:v>0.0</c:v>
                </c:pt>
                <c:pt idx="10718">
                  <c:v>0.0</c:v>
                </c:pt>
                <c:pt idx="10719">
                  <c:v>0.0</c:v>
                </c:pt>
                <c:pt idx="10720">
                  <c:v>0.0</c:v>
                </c:pt>
                <c:pt idx="10721">
                  <c:v>0.0</c:v>
                </c:pt>
                <c:pt idx="10722">
                  <c:v>0.0</c:v>
                </c:pt>
                <c:pt idx="10723">
                  <c:v>2.534302E-7</c:v>
                </c:pt>
                <c:pt idx="10724">
                  <c:v>0.0</c:v>
                </c:pt>
                <c:pt idx="10725">
                  <c:v>0.0</c:v>
                </c:pt>
                <c:pt idx="10726">
                  <c:v>0.0</c:v>
                </c:pt>
                <c:pt idx="10727">
                  <c:v>0.0</c:v>
                </c:pt>
                <c:pt idx="10728">
                  <c:v>0.0</c:v>
                </c:pt>
                <c:pt idx="10729">
                  <c:v>0.0</c:v>
                </c:pt>
                <c:pt idx="10730">
                  <c:v>0.0</c:v>
                </c:pt>
                <c:pt idx="10731">
                  <c:v>0.0</c:v>
                </c:pt>
                <c:pt idx="10732">
                  <c:v>2.5354E-7</c:v>
                </c:pt>
                <c:pt idx="10733">
                  <c:v>0.0</c:v>
                </c:pt>
                <c:pt idx="10734">
                  <c:v>0.0</c:v>
                </c:pt>
                <c:pt idx="10735">
                  <c:v>0.0</c:v>
                </c:pt>
                <c:pt idx="10736">
                  <c:v>0.0</c:v>
                </c:pt>
                <c:pt idx="10737">
                  <c:v>0.0</c:v>
                </c:pt>
                <c:pt idx="10738">
                  <c:v>0.0</c:v>
                </c:pt>
                <c:pt idx="10739">
                  <c:v>0.0</c:v>
                </c:pt>
                <c:pt idx="10740">
                  <c:v>0.0</c:v>
                </c:pt>
                <c:pt idx="10741">
                  <c:v>-32767.0</c:v>
                </c:pt>
                <c:pt idx="10742">
                  <c:v>0.0</c:v>
                </c:pt>
                <c:pt idx="10743">
                  <c:v>0.0</c:v>
                </c:pt>
                <c:pt idx="10744">
                  <c:v>2.522275E-7</c:v>
                </c:pt>
                <c:pt idx="10745">
                  <c:v>0.0</c:v>
                </c:pt>
                <c:pt idx="10746">
                  <c:v>0.0</c:v>
                </c:pt>
                <c:pt idx="10747">
                  <c:v>0.0</c:v>
                </c:pt>
                <c:pt idx="10748">
                  <c:v>0.0</c:v>
                </c:pt>
                <c:pt idx="10749">
                  <c:v>0.0</c:v>
                </c:pt>
                <c:pt idx="10750">
                  <c:v>-32767.0</c:v>
                </c:pt>
                <c:pt idx="10751">
                  <c:v>9.45198100000001E-7</c:v>
                </c:pt>
                <c:pt idx="10752">
                  <c:v>0.0</c:v>
                </c:pt>
                <c:pt idx="10753">
                  <c:v>2.52974E-7</c:v>
                </c:pt>
                <c:pt idx="10754">
                  <c:v>0.0</c:v>
                </c:pt>
                <c:pt idx="10755">
                  <c:v>0.0</c:v>
                </c:pt>
                <c:pt idx="10756">
                  <c:v>5.076178E-7</c:v>
                </c:pt>
                <c:pt idx="10757">
                  <c:v>1.482221E-6</c:v>
                </c:pt>
                <c:pt idx="10758">
                  <c:v>0.0</c:v>
                </c:pt>
                <c:pt idx="10759">
                  <c:v>6.982634E-7</c:v>
                </c:pt>
                <c:pt idx="10760">
                  <c:v>2.437161E-6</c:v>
                </c:pt>
                <c:pt idx="10761">
                  <c:v>0.001916753</c:v>
                </c:pt>
                <c:pt idx="10762">
                  <c:v>5.094067E-7</c:v>
                </c:pt>
                <c:pt idx="10763">
                  <c:v>0.0</c:v>
                </c:pt>
                <c:pt idx="10764">
                  <c:v>2.716698E-6</c:v>
                </c:pt>
                <c:pt idx="10765">
                  <c:v>2.551845E-7</c:v>
                </c:pt>
                <c:pt idx="10766">
                  <c:v>1.655952E-6</c:v>
                </c:pt>
                <c:pt idx="10767">
                  <c:v>0.0</c:v>
                </c:pt>
                <c:pt idx="10768">
                  <c:v>6.996837E-7</c:v>
                </c:pt>
                <c:pt idx="10769">
                  <c:v>2.715402E-6</c:v>
                </c:pt>
                <c:pt idx="10770">
                  <c:v>2.188957E-6</c:v>
                </c:pt>
                <c:pt idx="10771">
                  <c:v>1.744743E-6</c:v>
                </c:pt>
                <c:pt idx="10772">
                  <c:v>0.0</c:v>
                </c:pt>
                <c:pt idx="10773">
                  <c:v>7.018282E-7</c:v>
                </c:pt>
                <c:pt idx="10774">
                  <c:v>1.213866E-6</c:v>
                </c:pt>
                <c:pt idx="10775">
                  <c:v>2.560177E-7</c:v>
                </c:pt>
                <c:pt idx="10776">
                  <c:v>7.028941E-7</c:v>
                </c:pt>
                <c:pt idx="10777">
                  <c:v>2.566095E-7</c:v>
                </c:pt>
                <c:pt idx="10778">
                  <c:v>3.261714E-6</c:v>
                </c:pt>
                <c:pt idx="10779">
                  <c:v>2.581197E-7</c:v>
                </c:pt>
                <c:pt idx="10780">
                  <c:v>0.0</c:v>
                </c:pt>
                <c:pt idx="10781">
                  <c:v>7.088509E-7</c:v>
                </c:pt>
                <c:pt idx="10782">
                  <c:v>0.0</c:v>
                </c:pt>
                <c:pt idx="10783">
                  <c:v>3.460606E-6</c:v>
                </c:pt>
                <c:pt idx="10784">
                  <c:v>0.0</c:v>
                </c:pt>
                <c:pt idx="10785">
                  <c:v>2.591404E-7</c:v>
                </c:pt>
                <c:pt idx="10786">
                  <c:v>7.114975E-7</c:v>
                </c:pt>
                <c:pt idx="10787">
                  <c:v>2.594157E-7</c:v>
                </c:pt>
                <c:pt idx="10788">
                  <c:v>1.513629E-6</c:v>
                </c:pt>
                <c:pt idx="10789">
                  <c:v>0.0</c:v>
                </c:pt>
                <c:pt idx="10790">
                  <c:v>0.0</c:v>
                </c:pt>
                <c:pt idx="10791">
                  <c:v>0.0</c:v>
                </c:pt>
                <c:pt idx="10792">
                  <c:v>1.772207E-6</c:v>
                </c:pt>
                <c:pt idx="10793">
                  <c:v>0.0</c:v>
                </c:pt>
                <c:pt idx="10794">
                  <c:v>0.0</c:v>
                </c:pt>
                <c:pt idx="10795">
                  <c:v>2.595138E-7</c:v>
                </c:pt>
                <c:pt idx="10796">
                  <c:v>7.126304E-7</c:v>
                </c:pt>
                <c:pt idx="10797">
                  <c:v>7.128194E-7</c:v>
                </c:pt>
                <c:pt idx="10798">
                  <c:v>-32767.0</c:v>
                </c:pt>
                <c:pt idx="10799">
                  <c:v>5.700199E-6</c:v>
                </c:pt>
                <c:pt idx="10800">
                  <c:v>0.0</c:v>
                </c:pt>
                <c:pt idx="10801">
                  <c:v>2.224458E-6</c:v>
                </c:pt>
                <c:pt idx="10802">
                  <c:v>0.0</c:v>
                </c:pt>
                <c:pt idx="10803">
                  <c:v>0.0</c:v>
                </c:pt>
                <c:pt idx="10804">
                  <c:v>0.0</c:v>
                </c:pt>
                <c:pt idx="10805">
                  <c:v>5.198385E-7</c:v>
                </c:pt>
                <c:pt idx="10806">
                  <c:v>2.036853E-6</c:v>
                </c:pt>
                <c:pt idx="10807">
                  <c:v>7.140961E-7</c:v>
                </c:pt>
                <c:pt idx="10808">
                  <c:v>0.0</c:v>
                </c:pt>
                <c:pt idx="10809">
                  <c:v>7.150218E-7</c:v>
                </c:pt>
                <c:pt idx="10810">
                  <c:v>2.606838E-7</c:v>
                </c:pt>
                <c:pt idx="10811">
                  <c:v>0.0</c:v>
                </c:pt>
                <c:pt idx="10812">
                  <c:v>0.0</c:v>
                </c:pt>
                <c:pt idx="10813">
                  <c:v>0.0</c:v>
                </c:pt>
                <c:pt idx="10814">
                  <c:v>-32767.0</c:v>
                </c:pt>
                <c:pt idx="10815">
                  <c:v>7.169207E-7</c:v>
                </c:pt>
                <c:pt idx="10816">
                  <c:v>1.525493E-6</c:v>
                </c:pt>
                <c:pt idx="10817">
                  <c:v>2.561193E-5</c:v>
                </c:pt>
                <c:pt idx="10818">
                  <c:v>0.0004705024</c:v>
                </c:pt>
                <c:pt idx="10819">
                  <c:v>0.007951323</c:v>
                </c:pt>
                <c:pt idx="10820">
                  <c:v>6.397483E-6</c:v>
                </c:pt>
                <c:pt idx="10821">
                  <c:v>0.03819337</c:v>
                </c:pt>
                <c:pt idx="10822">
                  <c:v>-32767.0</c:v>
                </c:pt>
                <c:pt idx="10823">
                  <c:v>0.09465899</c:v>
                </c:pt>
                <c:pt idx="10824">
                  <c:v>0.2609664</c:v>
                </c:pt>
                <c:pt idx="10825">
                  <c:v>0.2833665</c:v>
                </c:pt>
                <c:pt idx="10826">
                  <c:v>0.2243023</c:v>
                </c:pt>
                <c:pt idx="10827">
                  <c:v>0.2681239</c:v>
                </c:pt>
                <c:pt idx="10828">
                  <c:v>0.2781122</c:v>
                </c:pt>
                <c:pt idx="10829">
                  <c:v>0.2735974</c:v>
                </c:pt>
                <c:pt idx="10830">
                  <c:v>0.1395063</c:v>
                </c:pt>
                <c:pt idx="10831">
                  <c:v>0.126348</c:v>
                </c:pt>
                <c:pt idx="10832">
                  <c:v>0.1421076</c:v>
                </c:pt>
                <c:pt idx="10833">
                  <c:v>0.1563372</c:v>
                </c:pt>
                <c:pt idx="10834">
                  <c:v>0.1016457</c:v>
                </c:pt>
                <c:pt idx="10835">
                  <c:v>0.08604138</c:v>
                </c:pt>
                <c:pt idx="10836">
                  <c:v>0.08231077</c:v>
                </c:pt>
                <c:pt idx="10837">
                  <c:v>0.0855360300000001</c:v>
                </c:pt>
                <c:pt idx="10838">
                  <c:v>0.1129907</c:v>
                </c:pt>
                <c:pt idx="10839">
                  <c:v>-32767.0</c:v>
                </c:pt>
                <c:pt idx="10840">
                  <c:v>0.1931218</c:v>
                </c:pt>
                <c:pt idx="10841">
                  <c:v>0.2026666</c:v>
                </c:pt>
                <c:pt idx="10842">
                  <c:v>0.1892817</c:v>
                </c:pt>
                <c:pt idx="10843">
                  <c:v>0.198349</c:v>
                </c:pt>
                <c:pt idx="10844">
                  <c:v>0.1924153</c:v>
                </c:pt>
                <c:pt idx="10845">
                  <c:v>0.1846232</c:v>
                </c:pt>
                <c:pt idx="10846">
                  <c:v>0.1695111</c:v>
                </c:pt>
                <c:pt idx="10847">
                  <c:v>0.1369041</c:v>
                </c:pt>
                <c:pt idx="10848">
                  <c:v>0.1465339</c:v>
                </c:pt>
                <c:pt idx="10849">
                  <c:v>0.1888024</c:v>
                </c:pt>
                <c:pt idx="10850">
                  <c:v>0.1766458</c:v>
                </c:pt>
                <c:pt idx="10851">
                  <c:v>0.1857444</c:v>
                </c:pt>
                <c:pt idx="10852">
                  <c:v>0.1920024</c:v>
                </c:pt>
                <c:pt idx="10853">
                  <c:v>0.2143951</c:v>
                </c:pt>
                <c:pt idx="10854">
                  <c:v>0.2127765</c:v>
                </c:pt>
                <c:pt idx="10855">
                  <c:v>0.1184194</c:v>
                </c:pt>
                <c:pt idx="10856">
                  <c:v>0.1485068</c:v>
                </c:pt>
                <c:pt idx="10857">
                  <c:v>0.1278697</c:v>
                </c:pt>
                <c:pt idx="10858">
                  <c:v>0.168067</c:v>
                </c:pt>
                <c:pt idx="10859">
                  <c:v>0.1766495</c:v>
                </c:pt>
                <c:pt idx="10860">
                  <c:v>0.1652047</c:v>
                </c:pt>
                <c:pt idx="10861">
                  <c:v>0.1473852</c:v>
                </c:pt>
                <c:pt idx="10862">
                  <c:v>0.1555986</c:v>
                </c:pt>
                <c:pt idx="10863">
                  <c:v>-32767.0</c:v>
                </c:pt>
                <c:pt idx="10864">
                  <c:v>0.148174</c:v>
                </c:pt>
                <c:pt idx="10865">
                  <c:v>0.1554078</c:v>
                </c:pt>
                <c:pt idx="10866">
                  <c:v>0.1838142</c:v>
                </c:pt>
                <c:pt idx="10867">
                  <c:v>0.184585</c:v>
                </c:pt>
                <c:pt idx="10868">
                  <c:v>0.1705024</c:v>
                </c:pt>
                <c:pt idx="10869">
                  <c:v>0.1369193</c:v>
                </c:pt>
                <c:pt idx="10870">
                  <c:v>0.1160101</c:v>
                </c:pt>
                <c:pt idx="10871">
                  <c:v>0.1302745</c:v>
                </c:pt>
                <c:pt idx="10872">
                  <c:v>0.1188194</c:v>
                </c:pt>
                <c:pt idx="10873">
                  <c:v>0.1058247</c:v>
                </c:pt>
                <c:pt idx="10874">
                  <c:v>0.1106533</c:v>
                </c:pt>
                <c:pt idx="10875">
                  <c:v>0.1098711</c:v>
                </c:pt>
                <c:pt idx="10876">
                  <c:v>0.12012</c:v>
                </c:pt>
                <c:pt idx="10877">
                  <c:v>0.1031042</c:v>
                </c:pt>
                <c:pt idx="10878">
                  <c:v>0.1214219</c:v>
                </c:pt>
                <c:pt idx="10879">
                  <c:v>0.1345102</c:v>
                </c:pt>
                <c:pt idx="10880">
                  <c:v>0.1202424</c:v>
                </c:pt>
                <c:pt idx="10881">
                  <c:v>0.1131516</c:v>
                </c:pt>
                <c:pt idx="10882">
                  <c:v>0.1280167</c:v>
                </c:pt>
                <c:pt idx="10883">
                  <c:v>0.1252574</c:v>
                </c:pt>
                <c:pt idx="10884">
                  <c:v>0.1156893</c:v>
                </c:pt>
                <c:pt idx="10885">
                  <c:v>0.1125399</c:v>
                </c:pt>
                <c:pt idx="10886">
                  <c:v>0.1025462</c:v>
                </c:pt>
                <c:pt idx="10887">
                  <c:v>0.09397655</c:v>
                </c:pt>
                <c:pt idx="10888">
                  <c:v>0.08515967</c:v>
                </c:pt>
                <c:pt idx="10889">
                  <c:v>0.09509915</c:v>
                </c:pt>
                <c:pt idx="10890">
                  <c:v>0.1163541</c:v>
                </c:pt>
                <c:pt idx="10891">
                  <c:v>0.09811972</c:v>
                </c:pt>
                <c:pt idx="10892">
                  <c:v>0.1087872</c:v>
                </c:pt>
                <c:pt idx="10893">
                  <c:v>0.106005</c:v>
                </c:pt>
                <c:pt idx="10894">
                  <c:v>0.1090985</c:v>
                </c:pt>
                <c:pt idx="10895">
                  <c:v>0.1480446</c:v>
                </c:pt>
                <c:pt idx="10896">
                  <c:v>0.1568055</c:v>
                </c:pt>
                <c:pt idx="10897">
                  <c:v>0.1969221</c:v>
                </c:pt>
                <c:pt idx="10898">
                  <c:v>0.2330714</c:v>
                </c:pt>
                <c:pt idx="10899">
                  <c:v>0.2066902</c:v>
                </c:pt>
                <c:pt idx="10900">
                  <c:v>0.2299816</c:v>
                </c:pt>
                <c:pt idx="10901">
                  <c:v>0.2575119</c:v>
                </c:pt>
                <c:pt idx="10902">
                  <c:v>0.2798154</c:v>
                </c:pt>
                <c:pt idx="10903">
                  <c:v>0.3155451</c:v>
                </c:pt>
                <c:pt idx="10904">
                  <c:v>0.3134557</c:v>
                </c:pt>
                <c:pt idx="10905">
                  <c:v>0.3167009</c:v>
                </c:pt>
                <c:pt idx="10906">
                  <c:v>0.3128034</c:v>
                </c:pt>
                <c:pt idx="10907">
                  <c:v>0.2946525</c:v>
                </c:pt>
                <c:pt idx="10908">
                  <c:v>0.2641704</c:v>
                </c:pt>
                <c:pt idx="10909">
                  <c:v>0.2442885</c:v>
                </c:pt>
                <c:pt idx="10910">
                  <c:v>0.2238841</c:v>
                </c:pt>
                <c:pt idx="10911">
                  <c:v>0.2385257</c:v>
                </c:pt>
                <c:pt idx="10912">
                  <c:v>-32767.0</c:v>
                </c:pt>
                <c:pt idx="10913">
                  <c:v>0.2746404</c:v>
                </c:pt>
                <c:pt idx="10914">
                  <c:v>0.2783492</c:v>
                </c:pt>
                <c:pt idx="10915">
                  <c:v>0.2928914</c:v>
                </c:pt>
                <c:pt idx="10916">
                  <c:v>0.3017505</c:v>
                </c:pt>
                <c:pt idx="10917">
                  <c:v>0.3011152</c:v>
                </c:pt>
                <c:pt idx="10918">
                  <c:v>0.3171865</c:v>
                </c:pt>
                <c:pt idx="10919">
                  <c:v>0.2990875</c:v>
                </c:pt>
                <c:pt idx="10920">
                  <c:v>0.2871023</c:v>
                </c:pt>
                <c:pt idx="10921">
                  <c:v>0.316321</c:v>
                </c:pt>
                <c:pt idx="10922">
                  <c:v>0.3521746</c:v>
                </c:pt>
                <c:pt idx="10923">
                  <c:v>0.3517743</c:v>
                </c:pt>
                <c:pt idx="10924">
                  <c:v>0.3886414</c:v>
                </c:pt>
                <c:pt idx="10925">
                  <c:v>0.3229415</c:v>
                </c:pt>
                <c:pt idx="10926">
                  <c:v>0.3001994</c:v>
                </c:pt>
                <c:pt idx="10927">
                  <c:v>0.2742245</c:v>
                </c:pt>
                <c:pt idx="10928">
                  <c:v>-32767.0</c:v>
                </c:pt>
                <c:pt idx="10929">
                  <c:v>0.3078038</c:v>
                </c:pt>
                <c:pt idx="10930">
                  <c:v>0.3129394</c:v>
                </c:pt>
                <c:pt idx="10931">
                  <c:v>0.3395937</c:v>
                </c:pt>
                <c:pt idx="10932">
                  <c:v>0.3294367</c:v>
                </c:pt>
                <c:pt idx="10933">
                  <c:v>0.3209309</c:v>
                </c:pt>
                <c:pt idx="10934">
                  <c:v>0.3019116</c:v>
                </c:pt>
                <c:pt idx="10935">
                  <c:v>0.310572</c:v>
                </c:pt>
                <c:pt idx="10936">
                  <c:v>-32767.0</c:v>
                </c:pt>
                <c:pt idx="10937">
                  <c:v>0.3236618</c:v>
                </c:pt>
                <c:pt idx="10938">
                  <c:v>0.3218338</c:v>
                </c:pt>
                <c:pt idx="10939">
                  <c:v>0.3376777</c:v>
                </c:pt>
                <c:pt idx="10940">
                  <c:v>0.3298042</c:v>
                </c:pt>
                <c:pt idx="10941">
                  <c:v>0.3309391</c:v>
                </c:pt>
                <c:pt idx="10942">
                  <c:v>0.341833</c:v>
                </c:pt>
                <c:pt idx="10943">
                  <c:v>0.3492433</c:v>
                </c:pt>
                <c:pt idx="10944">
                  <c:v>0.3631403</c:v>
                </c:pt>
                <c:pt idx="10945">
                  <c:v>0.3256348</c:v>
                </c:pt>
                <c:pt idx="10946">
                  <c:v>0.3135713</c:v>
                </c:pt>
                <c:pt idx="10947">
                  <c:v>0.2904857</c:v>
                </c:pt>
                <c:pt idx="10948">
                  <c:v>0.2933734</c:v>
                </c:pt>
                <c:pt idx="10949">
                  <c:v>0.3188246</c:v>
                </c:pt>
                <c:pt idx="10950">
                  <c:v>0.2730621</c:v>
                </c:pt>
                <c:pt idx="10951">
                  <c:v>0.263143</c:v>
                </c:pt>
                <c:pt idx="10952">
                  <c:v>0.2456611</c:v>
                </c:pt>
                <c:pt idx="10953">
                  <c:v>0.2132997</c:v>
                </c:pt>
                <c:pt idx="10954">
                  <c:v>0.2419053</c:v>
                </c:pt>
                <c:pt idx="10955">
                  <c:v>0.2580073</c:v>
                </c:pt>
                <c:pt idx="10956">
                  <c:v>0.253224</c:v>
                </c:pt>
                <c:pt idx="10957">
                  <c:v>0.2474275</c:v>
                </c:pt>
                <c:pt idx="10958">
                  <c:v>0.2754146</c:v>
                </c:pt>
                <c:pt idx="10959">
                  <c:v>0.2810117</c:v>
                </c:pt>
                <c:pt idx="10960">
                  <c:v>0.08108734</c:v>
                </c:pt>
                <c:pt idx="10961">
                  <c:v>0.00177558</c:v>
                </c:pt>
                <c:pt idx="10962">
                  <c:v>0.003502743</c:v>
                </c:pt>
                <c:pt idx="10963">
                  <c:v>0.07047667</c:v>
                </c:pt>
                <c:pt idx="10964">
                  <c:v>0.1342177</c:v>
                </c:pt>
                <c:pt idx="10965">
                  <c:v>0.1367058</c:v>
                </c:pt>
                <c:pt idx="10966">
                  <c:v>0.1559742</c:v>
                </c:pt>
                <c:pt idx="10967">
                  <c:v>0.1532804</c:v>
                </c:pt>
                <c:pt idx="10968">
                  <c:v>0.1687849</c:v>
                </c:pt>
                <c:pt idx="10969">
                  <c:v>0.1430678</c:v>
                </c:pt>
                <c:pt idx="10970">
                  <c:v>0.1412784</c:v>
                </c:pt>
                <c:pt idx="10971">
                  <c:v>0.1184023</c:v>
                </c:pt>
                <c:pt idx="10972">
                  <c:v>0.0377488</c:v>
                </c:pt>
                <c:pt idx="10973">
                  <c:v>0.03979171</c:v>
                </c:pt>
                <c:pt idx="10974">
                  <c:v>0.127584</c:v>
                </c:pt>
                <c:pt idx="10975">
                  <c:v>0.0930323</c:v>
                </c:pt>
                <c:pt idx="10976">
                  <c:v>-32767.0</c:v>
                </c:pt>
                <c:pt idx="10977">
                  <c:v>0.07662343</c:v>
                </c:pt>
                <c:pt idx="10978">
                  <c:v>0.04796687</c:v>
                </c:pt>
                <c:pt idx="10979">
                  <c:v>0.01387816</c:v>
                </c:pt>
                <c:pt idx="10980">
                  <c:v>0.1227195</c:v>
                </c:pt>
                <c:pt idx="10981">
                  <c:v>0.1166868</c:v>
                </c:pt>
                <c:pt idx="10982">
                  <c:v>0.1963712</c:v>
                </c:pt>
                <c:pt idx="10983">
                  <c:v>0.2267628</c:v>
                </c:pt>
                <c:pt idx="10984">
                  <c:v>0.21434</c:v>
                </c:pt>
                <c:pt idx="10985">
                  <c:v>0.1852236</c:v>
                </c:pt>
                <c:pt idx="10986">
                  <c:v>0.251247</c:v>
                </c:pt>
                <c:pt idx="10987">
                  <c:v>0.271383</c:v>
                </c:pt>
                <c:pt idx="10988">
                  <c:v>0.2285588</c:v>
                </c:pt>
                <c:pt idx="10989">
                  <c:v>0.2213452</c:v>
                </c:pt>
                <c:pt idx="10990">
                  <c:v>0.2681665</c:v>
                </c:pt>
                <c:pt idx="10991">
                  <c:v>0.2942576</c:v>
                </c:pt>
                <c:pt idx="10992">
                  <c:v>0.2727595</c:v>
                </c:pt>
                <c:pt idx="10993">
                  <c:v>0.2719418</c:v>
                </c:pt>
                <c:pt idx="10994">
                  <c:v>0.2713682</c:v>
                </c:pt>
                <c:pt idx="10995">
                  <c:v>0.2688389</c:v>
                </c:pt>
                <c:pt idx="10996">
                  <c:v>0.2429573</c:v>
                </c:pt>
                <c:pt idx="10997">
                  <c:v>0.2252921</c:v>
                </c:pt>
                <c:pt idx="10998">
                  <c:v>0.327804</c:v>
                </c:pt>
                <c:pt idx="10999">
                  <c:v>0.3049719</c:v>
                </c:pt>
                <c:pt idx="11000">
                  <c:v>0.3320894</c:v>
                </c:pt>
                <c:pt idx="11001">
                  <c:v>0.3378001</c:v>
                </c:pt>
                <c:pt idx="11002">
                  <c:v>0.2878168</c:v>
                </c:pt>
                <c:pt idx="11003">
                  <c:v>0.2654716</c:v>
                </c:pt>
                <c:pt idx="11004">
                  <c:v>0.2537405</c:v>
                </c:pt>
                <c:pt idx="11005">
                  <c:v>0.2468031</c:v>
                </c:pt>
                <c:pt idx="11006">
                  <c:v>0.1901557</c:v>
                </c:pt>
                <c:pt idx="11007">
                  <c:v>0.1763557</c:v>
                </c:pt>
                <c:pt idx="11008">
                  <c:v>0.1338396</c:v>
                </c:pt>
                <c:pt idx="11009">
                  <c:v>0.2566503</c:v>
                </c:pt>
                <c:pt idx="11010">
                  <c:v>0.1100713</c:v>
                </c:pt>
                <c:pt idx="11011">
                  <c:v>0.2480844</c:v>
                </c:pt>
                <c:pt idx="11012">
                  <c:v>0.2311894</c:v>
                </c:pt>
                <c:pt idx="11013">
                  <c:v>0.1351376</c:v>
                </c:pt>
                <c:pt idx="11014">
                  <c:v>0.2579248</c:v>
                </c:pt>
                <c:pt idx="11015">
                  <c:v>0.2101758</c:v>
                </c:pt>
                <c:pt idx="11016">
                  <c:v>0.256287</c:v>
                </c:pt>
                <c:pt idx="11017">
                  <c:v>0.2211806</c:v>
                </c:pt>
                <c:pt idx="11018">
                  <c:v>0.1884397</c:v>
                </c:pt>
                <c:pt idx="11019">
                  <c:v>0.08285002</c:v>
                </c:pt>
                <c:pt idx="11020">
                  <c:v>0.146038</c:v>
                </c:pt>
                <c:pt idx="11021">
                  <c:v>0.301902</c:v>
                </c:pt>
                <c:pt idx="11022">
                  <c:v>0.2722677</c:v>
                </c:pt>
                <c:pt idx="11023">
                  <c:v>0.2209803</c:v>
                </c:pt>
                <c:pt idx="11024">
                  <c:v>0.2782263</c:v>
                </c:pt>
                <c:pt idx="11025">
                  <c:v>0.2242376</c:v>
                </c:pt>
                <c:pt idx="11026">
                  <c:v>0.2727023</c:v>
                </c:pt>
                <c:pt idx="11027">
                  <c:v>0.1232527</c:v>
                </c:pt>
                <c:pt idx="11028">
                  <c:v>-32767.0</c:v>
                </c:pt>
                <c:pt idx="11029">
                  <c:v>0.0911893</c:v>
                </c:pt>
                <c:pt idx="11030">
                  <c:v>0.1944436</c:v>
                </c:pt>
                <c:pt idx="11031">
                  <c:v>0.214697</c:v>
                </c:pt>
                <c:pt idx="11032">
                  <c:v>0.2024308</c:v>
                </c:pt>
                <c:pt idx="11033">
                  <c:v>0.2323796</c:v>
                </c:pt>
                <c:pt idx="11034">
                  <c:v>0.2554078</c:v>
                </c:pt>
                <c:pt idx="11035">
                  <c:v>0.2379128</c:v>
                </c:pt>
                <c:pt idx="11036">
                  <c:v>-32767.0</c:v>
                </c:pt>
                <c:pt idx="11037">
                  <c:v>0.2178967</c:v>
                </c:pt>
                <c:pt idx="11038">
                  <c:v>0.217982</c:v>
                </c:pt>
                <c:pt idx="11039">
                  <c:v>0.2560625</c:v>
                </c:pt>
                <c:pt idx="11040">
                  <c:v>0.1945317</c:v>
                </c:pt>
                <c:pt idx="11041">
                  <c:v>0.1830079</c:v>
                </c:pt>
                <c:pt idx="11042">
                  <c:v>0.1578106</c:v>
                </c:pt>
                <c:pt idx="11043">
                  <c:v>0.1748691</c:v>
                </c:pt>
                <c:pt idx="11044">
                  <c:v>-32767.0</c:v>
                </c:pt>
                <c:pt idx="11045">
                  <c:v>0.1161225</c:v>
                </c:pt>
                <c:pt idx="11046">
                  <c:v>0.1101824</c:v>
                </c:pt>
                <c:pt idx="11047">
                  <c:v>0.1044413</c:v>
                </c:pt>
                <c:pt idx="11048">
                  <c:v>0.1056747</c:v>
                </c:pt>
                <c:pt idx="11049">
                  <c:v>0.07147087</c:v>
                </c:pt>
                <c:pt idx="11050">
                  <c:v>0.1459196</c:v>
                </c:pt>
                <c:pt idx="11051">
                  <c:v>0.2229239</c:v>
                </c:pt>
                <c:pt idx="11052">
                  <c:v>0.2301297</c:v>
                </c:pt>
                <c:pt idx="11053">
                  <c:v>-32767.0</c:v>
                </c:pt>
                <c:pt idx="11054">
                  <c:v>0.231983</c:v>
                </c:pt>
                <c:pt idx="11055">
                  <c:v>0.2212466</c:v>
                </c:pt>
                <c:pt idx="11056">
                  <c:v>0.1932265</c:v>
                </c:pt>
                <c:pt idx="11057">
                  <c:v>0.128081</c:v>
                </c:pt>
                <c:pt idx="11058">
                  <c:v>0.08226301</c:v>
                </c:pt>
                <c:pt idx="11059">
                  <c:v>0.112315</c:v>
                </c:pt>
                <c:pt idx="11060">
                  <c:v>0.08497392</c:v>
                </c:pt>
                <c:pt idx="11061">
                  <c:v>0.232576</c:v>
                </c:pt>
                <c:pt idx="11062">
                  <c:v>0.2073345</c:v>
                </c:pt>
                <c:pt idx="11063">
                  <c:v>0.1531412</c:v>
                </c:pt>
                <c:pt idx="11064">
                  <c:v>0.217798</c:v>
                </c:pt>
                <c:pt idx="11065">
                  <c:v>0.1591974</c:v>
                </c:pt>
                <c:pt idx="11066">
                  <c:v>0.1182639</c:v>
                </c:pt>
                <c:pt idx="11067">
                  <c:v>0.1844805</c:v>
                </c:pt>
                <c:pt idx="11068">
                  <c:v>0.2196037</c:v>
                </c:pt>
                <c:pt idx="11069">
                  <c:v>0.2189186</c:v>
                </c:pt>
                <c:pt idx="11070">
                  <c:v>0.2389874</c:v>
                </c:pt>
                <c:pt idx="11071">
                  <c:v>0.2204602</c:v>
                </c:pt>
                <c:pt idx="11072">
                  <c:v>0.2218986</c:v>
                </c:pt>
                <c:pt idx="11073">
                  <c:v>0.1927999</c:v>
                </c:pt>
                <c:pt idx="11074">
                  <c:v>0.1202547</c:v>
                </c:pt>
                <c:pt idx="11075">
                  <c:v>0.2269446</c:v>
                </c:pt>
                <c:pt idx="11076">
                  <c:v>0.2309013</c:v>
                </c:pt>
                <c:pt idx="11077">
                  <c:v>0.1516724</c:v>
                </c:pt>
                <c:pt idx="11078">
                  <c:v>0.1614151</c:v>
                </c:pt>
                <c:pt idx="11079">
                  <c:v>0.2680472</c:v>
                </c:pt>
                <c:pt idx="11080">
                  <c:v>0.2351441</c:v>
                </c:pt>
                <c:pt idx="11081">
                  <c:v>0.1917955</c:v>
                </c:pt>
                <c:pt idx="11082">
                  <c:v>0.2067896</c:v>
                </c:pt>
                <c:pt idx="11083">
                  <c:v>0.1732312</c:v>
                </c:pt>
                <c:pt idx="11084">
                  <c:v>0.1787835</c:v>
                </c:pt>
                <c:pt idx="11085">
                  <c:v>0.1804667</c:v>
                </c:pt>
                <c:pt idx="11086">
                  <c:v>0.2570584</c:v>
                </c:pt>
                <c:pt idx="11087">
                  <c:v>0.2641521</c:v>
                </c:pt>
                <c:pt idx="11088">
                  <c:v>0.1983128</c:v>
                </c:pt>
                <c:pt idx="11089">
                  <c:v>0.09340443</c:v>
                </c:pt>
                <c:pt idx="11090">
                  <c:v>0.04235211</c:v>
                </c:pt>
                <c:pt idx="11091">
                  <c:v>0.03471299</c:v>
                </c:pt>
                <c:pt idx="11092">
                  <c:v>0.02625368</c:v>
                </c:pt>
                <c:pt idx="11093">
                  <c:v>0.02416632</c:v>
                </c:pt>
                <c:pt idx="11094">
                  <c:v>0.06972254</c:v>
                </c:pt>
                <c:pt idx="11095">
                  <c:v>0.07591225</c:v>
                </c:pt>
                <c:pt idx="11096">
                  <c:v>0.08942825</c:v>
                </c:pt>
                <c:pt idx="11097">
                  <c:v>0.1376118</c:v>
                </c:pt>
                <c:pt idx="11098">
                  <c:v>0.1338286</c:v>
                </c:pt>
                <c:pt idx="11099">
                  <c:v>0.2079159</c:v>
                </c:pt>
                <c:pt idx="11100">
                  <c:v>0.1416312</c:v>
                </c:pt>
                <c:pt idx="11101">
                  <c:v>0.02839129</c:v>
                </c:pt>
                <c:pt idx="11102">
                  <c:v>0.0400387</c:v>
                </c:pt>
                <c:pt idx="11103">
                  <c:v>0.1422285</c:v>
                </c:pt>
                <c:pt idx="11104">
                  <c:v>0.1994323</c:v>
                </c:pt>
                <c:pt idx="11105">
                  <c:v>0.2903993</c:v>
                </c:pt>
                <c:pt idx="11106">
                  <c:v>0.2570539</c:v>
                </c:pt>
                <c:pt idx="11107">
                  <c:v>0.27664</c:v>
                </c:pt>
                <c:pt idx="11108">
                  <c:v>0.2882639</c:v>
                </c:pt>
                <c:pt idx="11109">
                  <c:v>-32767.0</c:v>
                </c:pt>
                <c:pt idx="11110">
                  <c:v>0.119194</c:v>
                </c:pt>
                <c:pt idx="11111">
                  <c:v>0.04161456</c:v>
                </c:pt>
                <c:pt idx="11112">
                  <c:v>0.1290372</c:v>
                </c:pt>
                <c:pt idx="11113">
                  <c:v>0.3156159</c:v>
                </c:pt>
                <c:pt idx="11114">
                  <c:v>0.2822358</c:v>
                </c:pt>
                <c:pt idx="11115">
                  <c:v>0.2459711</c:v>
                </c:pt>
                <c:pt idx="11116">
                  <c:v>0.1420875</c:v>
                </c:pt>
                <c:pt idx="11117">
                  <c:v>-32767.0</c:v>
                </c:pt>
                <c:pt idx="11118">
                  <c:v>0.09003138</c:v>
                </c:pt>
                <c:pt idx="11119">
                  <c:v>0.06628957</c:v>
                </c:pt>
                <c:pt idx="11120">
                  <c:v>0.08488341</c:v>
                </c:pt>
                <c:pt idx="11121">
                  <c:v>0.07567192</c:v>
                </c:pt>
                <c:pt idx="11122">
                  <c:v>0.0937248900000001</c:v>
                </c:pt>
                <c:pt idx="11123">
                  <c:v>0.07094227</c:v>
                </c:pt>
                <c:pt idx="11124">
                  <c:v>0.1102922</c:v>
                </c:pt>
                <c:pt idx="11125">
                  <c:v>-32767.0</c:v>
                </c:pt>
                <c:pt idx="11126">
                  <c:v>0.08294778</c:v>
                </c:pt>
                <c:pt idx="11127">
                  <c:v>0.1212524</c:v>
                </c:pt>
                <c:pt idx="11128">
                  <c:v>0.1346379</c:v>
                </c:pt>
                <c:pt idx="11129">
                  <c:v>0.1421314</c:v>
                </c:pt>
                <c:pt idx="11130">
                  <c:v>0.1394668</c:v>
                </c:pt>
                <c:pt idx="11131">
                  <c:v>0.1459903</c:v>
                </c:pt>
                <c:pt idx="11132">
                  <c:v>0.1830208</c:v>
                </c:pt>
                <c:pt idx="11133">
                  <c:v>0.2039462</c:v>
                </c:pt>
                <c:pt idx="11134">
                  <c:v>-32767.0</c:v>
                </c:pt>
                <c:pt idx="11135">
                  <c:v>0.1367318</c:v>
                </c:pt>
                <c:pt idx="11136">
                  <c:v>0.01547446</c:v>
                </c:pt>
                <c:pt idx="11137">
                  <c:v>0.000460319</c:v>
                </c:pt>
                <c:pt idx="11138">
                  <c:v>9.27335400000001E-5</c:v>
                </c:pt>
                <c:pt idx="11139">
                  <c:v>0.0</c:v>
                </c:pt>
                <c:pt idx="11140">
                  <c:v>0.0</c:v>
                </c:pt>
                <c:pt idx="11141">
                  <c:v>0.0</c:v>
                </c:pt>
                <c:pt idx="11142">
                  <c:v>0.0001602477</c:v>
                </c:pt>
                <c:pt idx="11143">
                  <c:v>0.0</c:v>
                </c:pt>
                <c:pt idx="11144">
                  <c:v>0.0</c:v>
                </c:pt>
                <c:pt idx="11145">
                  <c:v>0.0006938413</c:v>
                </c:pt>
                <c:pt idx="11146">
                  <c:v>0.01126071</c:v>
                </c:pt>
                <c:pt idx="11147">
                  <c:v>0.02249576</c:v>
                </c:pt>
                <c:pt idx="11148">
                  <c:v>0.02809275</c:v>
                </c:pt>
                <c:pt idx="11149">
                  <c:v>0.02368255</c:v>
                </c:pt>
                <c:pt idx="11150">
                  <c:v>0.0356557</c:v>
                </c:pt>
                <c:pt idx="11151">
                  <c:v>0.04523548</c:v>
                </c:pt>
                <c:pt idx="11152">
                  <c:v>0.04722939</c:v>
                </c:pt>
                <c:pt idx="11153">
                  <c:v>0.02816512</c:v>
                </c:pt>
                <c:pt idx="11154">
                  <c:v>0.02148698</c:v>
                </c:pt>
                <c:pt idx="11155">
                  <c:v>0.005478533</c:v>
                </c:pt>
                <c:pt idx="11156">
                  <c:v>0.01522448</c:v>
                </c:pt>
                <c:pt idx="11157">
                  <c:v>0.02015043</c:v>
                </c:pt>
                <c:pt idx="11158">
                  <c:v>0.01807502</c:v>
                </c:pt>
                <c:pt idx="11159">
                  <c:v>0.0100423</c:v>
                </c:pt>
                <c:pt idx="11160">
                  <c:v>0.0003058519</c:v>
                </c:pt>
                <c:pt idx="11161">
                  <c:v>0.0</c:v>
                </c:pt>
                <c:pt idx="11162">
                  <c:v>0.0</c:v>
                </c:pt>
                <c:pt idx="11163">
                  <c:v>0.0</c:v>
                </c:pt>
                <c:pt idx="11164">
                  <c:v>0.0</c:v>
                </c:pt>
                <c:pt idx="11165">
                  <c:v>0.0</c:v>
                </c:pt>
                <c:pt idx="11166">
                  <c:v>7.13718E-7</c:v>
                </c:pt>
                <c:pt idx="11167">
                  <c:v>0.0</c:v>
                </c:pt>
                <c:pt idx="11168">
                  <c:v>0.0</c:v>
                </c:pt>
                <c:pt idx="11169">
                  <c:v>0.0</c:v>
                </c:pt>
                <c:pt idx="11170">
                  <c:v>0.0</c:v>
                </c:pt>
                <c:pt idx="11171">
                  <c:v>0.0</c:v>
                </c:pt>
                <c:pt idx="11172">
                  <c:v>7.130139E-7</c:v>
                </c:pt>
                <c:pt idx="11173">
                  <c:v>0.0</c:v>
                </c:pt>
                <c:pt idx="11174">
                  <c:v>-32767.0</c:v>
                </c:pt>
                <c:pt idx="11175">
                  <c:v>2.59436E-7</c:v>
                </c:pt>
                <c:pt idx="11176">
                  <c:v>1.770109E-6</c:v>
                </c:pt>
                <c:pt idx="11177">
                  <c:v>0.0</c:v>
                </c:pt>
                <c:pt idx="11178">
                  <c:v>0.0</c:v>
                </c:pt>
                <c:pt idx="11179">
                  <c:v>0.0</c:v>
                </c:pt>
                <c:pt idx="11180">
                  <c:v>0.0</c:v>
                </c:pt>
                <c:pt idx="11181">
                  <c:v>0.0</c:v>
                </c:pt>
                <c:pt idx="11182">
                  <c:v>-32767.0</c:v>
                </c:pt>
                <c:pt idx="11183">
                  <c:v>2.585634E-7</c:v>
                </c:pt>
                <c:pt idx="11184">
                  <c:v>0.0</c:v>
                </c:pt>
                <c:pt idx="11185">
                  <c:v>0.0</c:v>
                </c:pt>
                <c:pt idx="11186">
                  <c:v>2.582826E-7</c:v>
                </c:pt>
                <c:pt idx="11187">
                  <c:v>0.0</c:v>
                </c:pt>
                <c:pt idx="11188">
                  <c:v>0.0</c:v>
                </c:pt>
                <c:pt idx="11189">
                  <c:v>0.0</c:v>
                </c:pt>
                <c:pt idx="11190">
                  <c:v>-32767.0</c:v>
                </c:pt>
                <c:pt idx="11191">
                  <c:v>1.501762E-6</c:v>
                </c:pt>
                <c:pt idx="11192">
                  <c:v>0.0</c:v>
                </c:pt>
                <c:pt idx="11193">
                  <c:v>0.0</c:v>
                </c:pt>
                <c:pt idx="11194">
                  <c:v>7.050764E-7</c:v>
                </c:pt>
                <c:pt idx="11195">
                  <c:v>0.0</c:v>
                </c:pt>
                <c:pt idx="11196">
                  <c:v>0.0</c:v>
                </c:pt>
                <c:pt idx="11197">
                  <c:v>0.0</c:v>
                </c:pt>
                <c:pt idx="11198">
                  <c:v>0.0</c:v>
                </c:pt>
                <c:pt idx="11199">
                  <c:v>0.0</c:v>
                </c:pt>
                <c:pt idx="11200">
                  <c:v>1.495383E-6</c:v>
                </c:pt>
                <c:pt idx="11201">
                  <c:v>7.035895E-7</c:v>
                </c:pt>
                <c:pt idx="11202">
                  <c:v>1.494391E-6</c:v>
                </c:pt>
                <c:pt idx="11203">
                  <c:v>2.560382E-7</c:v>
                </c:pt>
                <c:pt idx="11204">
                  <c:v>0.0</c:v>
                </c:pt>
                <c:pt idx="11205">
                  <c:v>0.0</c:v>
                </c:pt>
                <c:pt idx="11206">
                  <c:v>9.57050100000001E-7</c:v>
                </c:pt>
                <c:pt idx="11207">
                  <c:v>0.0</c:v>
                </c:pt>
                <c:pt idx="11208">
                  <c:v>0.0</c:v>
                </c:pt>
                <c:pt idx="11209">
                  <c:v>0.0001121425</c:v>
                </c:pt>
                <c:pt idx="11210">
                  <c:v>0.0004010333</c:v>
                </c:pt>
                <c:pt idx="11211">
                  <c:v>2.551715E-7</c:v>
                </c:pt>
                <c:pt idx="11212">
                  <c:v>5.798791E-5</c:v>
                </c:pt>
                <c:pt idx="11213">
                  <c:v>0.001035347</c:v>
                </c:pt>
                <c:pt idx="11214">
                  <c:v>-32767.0</c:v>
                </c:pt>
                <c:pt idx="11215">
                  <c:v>0.01000132</c:v>
                </c:pt>
                <c:pt idx="11216">
                  <c:v>0.03433449</c:v>
                </c:pt>
                <c:pt idx="11217">
                  <c:v>0.05865613</c:v>
                </c:pt>
                <c:pt idx="11218">
                  <c:v>0.06739586</c:v>
                </c:pt>
                <c:pt idx="11219">
                  <c:v>0.06945103</c:v>
                </c:pt>
                <c:pt idx="11220">
                  <c:v>0.0931974300000001</c:v>
                </c:pt>
                <c:pt idx="11221">
                  <c:v>0.1095371</c:v>
                </c:pt>
                <c:pt idx="11222">
                  <c:v>0.1014606</c:v>
                </c:pt>
                <c:pt idx="11223">
                  <c:v>0.09053865</c:v>
                </c:pt>
                <c:pt idx="11224">
                  <c:v>0.1198981</c:v>
                </c:pt>
                <c:pt idx="11225">
                  <c:v>0.1178372</c:v>
                </c:pt>
                <c:pt idx="11226">
                  <c:v>0.130791</c:v>
                </c:pt>
                <c:pt idx="11227">
                  <c:v>0.1201891</c:v>
                </c:pt>
                <c:pt idx="11228">
                  <c:v>0.125481</c:v>
                </c:pt>
                <c:pt idx="11229">
                  <c:v>0.1465783</c:v>
                </c:pt>
                <c:pt idx="11230">
                  <c:v>0.1361345</c:v>
                </c:pt>
                <c:pt idx="11231">
                  <c:v>0.1402809</c:v>
                </c:pt>
                <c:pt idx="11232">
                  <c:v>0.1383073</c:v>
                </c:pt>
                <c:pt idx="11233">
                  <c:v>0.1125571</c:v>
                </c:pt>
                <c:pt idx="11234">
                  <c:v>0.0973738</c:v>
                </c:pt>
                <c:pt idx="11235">
                  <c:v>0.1121638</c:v>
                </c:pt>
                <c:pt idx="11236">
                  <c:v>0.1495137</c:v>
                </c:pt>
                <c:pt idx="11237">
                  <c:v>0.1537258</c:v>
                </c:pt>
                <c:pt idx="11238">
                  <c:v>0.1677689</c:v>
                </c:pt>
                <c:pt idx="11239">
                  <c:v>-32767.0</c:v>
                </c:pt>
                <c:pt idx="11240">
                  <c:v>0.1177721</c:v>
                </c:pt>
                <c:pt idx="11241">
                  <c:v>0.09283</c:v>
                </c:pt>
                <c:pt idx="11242">
                  <c:v>0.04423416</c:v>
                </c:pt>
                <c:pt idx="11243">
                  <c:v>0.006602043</c:v>
                </c:pt>
                <c:pt idx="11244">
                  <c:v>0.04953923</c:v>
                </c:pt>
                <c:pt idx="11245">
                  <c:v>0.03675194</c:v>
                </c:pt>
                <c:pt idx="11246">
                  <c:v>0.008108297</c:v>
                </c:pt>
                <c:pt idx="11247">
                  <c:v>-32767.0</c:v>
                </c:pt>
                <c:pt idx="11248">
                  <c:v>0.04310417</c:v>
                </c:pt>
                <c:pt idx="11249">
                  <c:v>0.04619291</c:v>
                </c:pt>
                <c:pt idx="11250">
                  <c:v>0.005442547</c:v>
                </c:pt>
                <c:pt idx="11251">
                  <c:v>0.000158319</c:v>
                </c:pt>
                <c:pt idx="11252">
                  <c:v>0.0</c:v>
                </c:pt>
                <c:pt idx="11253">
                  <c:v>0.0005585669</c:v>
                </c:pt>
                <c:pt idx="11254">
                  <c:v>0.0006559297</c:v>
                </c:pt>
                <c:pt idx="11255">
                  <c:v>-32767.0</c:v>
                </c:pt>
                <c:pt idx="11256">
                  <c:v>0.02062506</c:v>
                </c:pt>
                <c:pt idx="11257">
                  <c:v>0.02609293</c:v>
                </c:pt>
                <c:pt idx="11258">
                  <c:v>0.02546171</c:v>
                </c:pt>
                <c:pt idx="11259">
                  <c:v>0.03216617</c:v>
                </c:pt>
                <c:pt idx="11260">
                  <c:v>0.0340736</c:v>
                </c:pt>
                <c:pt idx="11261">
                  <c:v>0.05223304</c:v>
                </c:pt>
                <c:pt idx="11262">
                  <c:v>0.03253344</c:v>
                </c:pt>
                <c:pt idx="11263">
                  <c:v>-32767.0</c:v>
                </c:pt>
                <c:pt idx="11264">
                  <c:v>0.01776254</c:v>
                </c:pt>
                <c:pt idx="11265">
                  <c:v>0.01376131</c:v>
                </c:pt>
                <c:pt idx="11266">
                  <c:v>0.0006257016</c:v>
                </c:pt>
                <c:pt idx="11267">
                  <c:v>0.001038435</c:v>
                </c:pt>
                <c:pt idx="11268">
                  <c:v>0.0007537223</c:v>
                </c:pt>
                <c:pt idx="11269">
                  <c:v>0.0008931878</c:v>
                </c:pt>
                <c:pt idx="11270">
                  <c:v>0.02361675</c:v>
                </c:pt>
                <c:pt idx="11271">
                  <c:v>0.0568429</c:v>
                </c:pt>
                <c:pt idx="11272">
                  <c:v>0.08951769</c:v>
                </c:pt>
                <c:pt idx="11273">
                  <c:v>0.1023596</c:v>
                </c:pt>
                <c:pt idx="11274">
                  <c:v>0.1187937</c:v>
                </c:pt>
                <c:pt idx="11275">
                  <c:v>0.09529915</c:v>
                </c:pt>
                <c:pt idx="11276">
                  <c:v>0.1510962</c:v>
                </c:pt>
                <c:pt idx="11277">
                  <c:v>0.1153205</c:v>
                </c:pt>
                <c:pt idx="11278">
                  <c:v>0.1662534</c:v>
                </c:pt>
                <c:pt idx="11279">
                  <c:v>0.1664489</c:v>
                </c:pt>
                <c:pt idx="11280">
                  <c:v>0.1498313</c:v>
                </c:pt>
                <c:pt idx="11281">
                  <c:v>0.1348326</c:v>
                </c:pt>
                <c:pt idx="11282">
                  <c:v>0.1096563</c:v>
                </c:pt>
                <c:pt idx="11283">
                  <c:v>0.1159202</c:v>
                </c:pt>
                <c:pt idx="11284">
                  <c:v>0.1743689</c:v>
                </c:pt>
                <c:pt idx="11285">
                  <c:v>0.1786675</c:v>
                </c:pt>
                <c:pt idx="11286">
                  <c:v>0.1671968</c:v>
                </c:pt>
                <c:pt idx="11287">
                  <c:v>0.1720041</c:v>
                </c:pt>
                <c:pt idx="11288">
                  <c:v>0.118902</c:v>
                </c:pt>
                <c:pt idx="11289">
                  <c:v>0.1240583</c:v>
                </c:pt>
                <c:pt idx="11290">
                  <c:v>0.1536624</c:v>
                </c:pt>
                <c:pt idx="11291">
                  <c:v>0.0946674600000001</c:v>
                </c:pt>
                <c:pt idx="11292">
                  <c:v>0.03398453</c:v>
                </c:pt>
                <c:pt idx="11293">
                  <c:v>0.02589284</c:v>
                </c:pt>
                <c:pt idx="11294">
                  <c:v>0.002206136</c:v>
                </c:pt>
                <c:pt idx="11295">
                  <c:v>0.008620273</c:v>
                </c:pt>
                <c:pt idx="11296">
                  <c:v>0.0203498</c:v>
                </c:pt>
                <c:pt idx="11297">
                  <c:v>0.06070766</c:v>
                </c:pt>
                <c:pt idx="11298">
                  <c:v>0.0669781</c:v>
                </c:pt>
                <c:pt idx="11299">
                  <c:v>0.03154622</c:v>
                </c:pt>
                <c:pt idx="11300">
                  <c:v>0.06424226</c:v>
                </c:pt>
                <c:pt idx="11301">
                  <c:v>0.06889014</c:v>
                </c:pt>
                <c:pt idx="11302">
                  <c:v>0.0292877</c:v>
                </c:pt>
                <c:pt idx="11303">
                  <c:v>0.006112462</c:v>
                </c:pt>
                <c:pt idx="11304">
                  <c:v>0.0</c:v>
                </c:pt>
                <c:pt idx="11305">
                  <c:v>0.0</c:v>
                </c:pt>
                <c:pt idx="11306">
                  <c:v>0.0</c:v>
                </c:pt>
                <c:pt idx="11307">
                  <c:v>2.925269E-6</c:v>
                </c:pt>
                <c:pt idx="11308">
                  <c:v>0.0</c:v>
                </c:pt>
                <c:pt idx="11309">
                  <c:v>0.0</c:v>
                </c:pt>
                <c:pt idx="11310">
                  <c:v>0.0</c:v>
                </c:pt>
                <c:pt idx="11311">
                  <c:v>-32767.0</c:v>
                </c:pt>
                <c:pt idx="11312">
                  <c:v>8.332213E-5</c:v>
                </c:pt>
                <c:pt idx="11313">
                  <c:v>2.9413E-5</c:v>
                </c:pt>
                <c:pt idx="11314">
                  <c:v>0.0</c:v>
                </c:pt>
                <c:pt idx="11315">
                  <c:v>0.0</c:v>
                </c:pt>
                <c:pt idx="11316">
                  <c:v>0.0</c:v>
                </c:pt>
                <c:pt idx="11317">
                  <c:v>0.0</c:v>
                </c:pt>
                <c:pt idx="11318">
                  <c:v>0.0</c:v>
                </c:pt>
                <c:pt idx="11319">
                  <c:v>0.0</c:v>
                </c:pt>
                <c:pt idx="11320">
                  <c:v>0.0</c:v>
                </c:pt>
                <c:pt idx="11321">
                  <c:v>0.0</c:v>
                </c:pt>
                <c:pt idx="11322">
                  <c:v>6.91135900000001E-7</c:v>
                </c:pt>
                <c:pt idx="11323">
                  <c:v>0.0</c:v>
                </c:pt>
                <c:pt idx="11324">
                  <c:v>0.0</c:v>
                </c:pt>
                <c:pt idx="11325">
                  <c:v>2.157762E-6</c:v>
                </c:pt>
                <c:pt idx="11326">
                  <c:v>2.155502E-6</c:v>
                </c:pt>
                <c:pt idx="11327">
                  <c:v>5.370264E-5</c:v>
                </c:pt>
                <c:pt idx="11328">
                  <c:v>0.008898584</c:v>
                </c:pt>
                <c:pt idx="11329">
                  <c:v>0.01370405</c:v>
                </c:pt>
                <c:pt idx="11330">
                  <c:v>0.03927967</c:v>
                </c:pt>
                <c:pt idx="11331">
                  <c:v>0.0590199</c:v>
                </c:pt>
                <c:pt idx="11332">
                  <c:v>0.03108571</c:v>
                </c:pt>
                <c:pt idx="11333">
                  <c:v>6.87666000000001E-5</c:v>
                </c:pt>
                <c:pt idx="11334">
                  <c:v>0.02255654</c:v>
                </c:pt>
                <c:pt idx="11335">
                  <c:v>0.01128667</c:v>
                </c:pt>
                <c:pt idx="11336">
                  <c:v>-32767.0</c:v>
                </c:pt>
                <c:pt idx="11337">
                  <c:v>0.04396613</c:v>
                </c:pt>
                <c:pt idx="11338">
                  <c:v>0.04199628</c:v>
                </c:pt>
                <c:pt idx="11339">
                  <c:v>0.02502458</c:v>
                </c:pt>
                <c:pt idx="11340">
                  <c:v>0.03444922</c:v>
                </c:pt>
                <c:pt idx="11341">
                  <c:v>0.05942695</c:v>
                </c:pt>
                <c:pt idx="11342">
                  <c:v>0.03481927</c:v>
                </c:pt>
                <c:pt idx="11343">
                  <c:v>0.05417716</c:v>
                </c:pt>
                <c:pt idx="11344">
                  <c:v>0.03774457</c:v>
                </c:pt>
                <c:pt idx="11345">
                  <c:v>0.04994103</c:v>
                </c:pt>
                <c:pt idx="11346">
                  <c:v>0.03139599</c:v>
                </c:pt>
                <c:pt idx="11347">
                  <c:v>0.003776695</c:v>
                </c:pt>
                <c:pt idx="11348">
                  <c:v>0.009252515</c:v>
                </c:pt>
                <c:pt idx="11349">
                  <c:v>0.030211</c:v>
                </c:pt>
                <c:pt idx="11350">
                  <c:v>0.06166302</c:v>
                </c:pt>
                <c:pt idx="11351">
                  <c:v>0.09665761</c:v>
                </c:pt>
                <c:pt idx="11352">
                  <c:v>0.01737178</c:v>
                </c:pt>
                <c:pt idx="11353">
                  <c:v>0.102756</c:v>
                </c:pt>
                <c:pt idx="11354">
                  <c:v>0.08835792</c:v>
                </c:pt>
                <c:pt idx="11355">
                  <c:v>0.09048175</c:v>
                </c:pt>
                <c:pt idx="11356">
                  <c:v>0.2044769</c:v>
                </c:pt>
                <c:pt idx="11357">
                  <c:v>0.3203597</c:v>
                </c:pt>
                <c:pt idx="11358">
                  <c:v>0.2202096</c:v>
                </c:pt>
                <c:pt idx="11359">
                  <c:v>0.2585907</c:v>
                </c:pt>
                <c:pt idx="11360">
                  <c:v>0.230524</c:v>
                </c:pt>
                <c:pt idx="11361">
                  <c:v>0.1080738</c:v>
                </c:pt>
                <c:pt idx="11362">
                  <c:v>0.1009514</c:v>
                </c:pt>
                <c:pt idx="11363">
                  <c:v>0.1597397</c:v>
                </c:pt>
                <c:pt idx="11364">
                  <c:v>0.05518759</c:v>
                </c:pt>
                <c:pt idx="11365">
                  <c:v>0.05810435</c:v>
                </c:pt>
                <c:pt idx="11366">
                  <c:v>0.15441</c:v>
                </c:pt>
                <c:pt idx="11367">
                  <c:v>0.2679169</c:v>
                </c:pt>
                <c:pt idx="11368">
                  <c:v>0.2294076</c:v>
                </c:pt>
                <c:pt idx="11369">
                  <c:v>0.2194215</c:v>
                </c:pt>
                <c:pt idx="11370">
                  <c:v>0.1651245</c:v>
                </c:pt>
                <c:pt idx="11371">
                  <c:v>0.1981359</c:v>
                </c:pt>
                <c:pt idx="11372">
                  <c:v>0.05591795</c:v>
                </c:pt>
                <c:pt idx="11373">
                  <c:v>0.06742883</c:v>
                </c:pt>
                <c:pt idx="11374">
                  <c:v>0.08699811</c:v>
                </c:pt>
                <c:pt idx="11375">
                  <c:v>0.1622095</c:v>
                </c:pt>
                <c:pt idx="11376">
                  <c:v>0.1235952</c:v>
                </c:pt>
                <c:pt idx="11377">
                  <c:v>0.08394591</c:v>
                </c:pt>
                <c:pt idx="11378">
                  <c:v>0.1084226</c:v>
                </c:pt>
                <c:pt idx="11379">
                  <c:v>0.1688459</c:v>
                </c:pt>
                <c:pt idx="11380">
                  <c:v>0.1456315</c:v>
                </c:pt>
                <c:pt idx="11381">
                  <c:v>0.1380025</c:v>
                </c:pt>
                <c:pt idx="11382">
                  <c:v>0.2185926</c:v>
                </c:pt>
                <c:pt idx="11383">
                  <c:v>0.1522683</c:v>
                </c:pt>
                <c:pt idx="11384">
                  <c:v>0.24179</c:v>
                </c:pt>
                <c:pt idx="11385">
                  <c:v>0.2568191</c:v>
                </c:pt>
                <c:pt idx="11386">
                  <c:v>0.2151322</c:v>
                </c:pt>
                <c:pt idx="11387">
                  <c:v>0.2073531</c:v>
                </c:pt>
                <c:pt idx="11388">
                  <c:v>0.2442443</c:v>
                </c:pt>
                <c:pt idx="11389">
                  <c:v>0.199773</c:v>
                </c:pt>
                <c:pt idx="11390">
                  <c:v>0.1784189</c:v>
                </c:pt>
                <c:pt idx="11391">
                  <c:v>0.243628</c:v>
                </c:pt>
                <c:pt idx="11392">
                  <c:v>0.2569578</c:v>
                </c:pt>
                <c:pt idx="11393">
                  <c:v>0.2427517</c:v>
                </c:pt>
                <c:pt idx="11394">
                  <c:v>0.2378253</c:v>
                </c:pt>
                <c:pt idx="11395">
                  <c:v>0.1829389</c:v>
                </c:pt>
                <c:pt idx="11396">
                  <c:v>0.18204</c:v>
                </c:pt>
                <c:pt idx="11397">
                  <c:v>0.1353317</c:v>
                </c:pt>
                <c:pt idx="11398">
                  <c:v>0.08500292</c:v>
                </c:pt>
                <c:pt idx="11399">
                  <c:v>0.08345081</c:v>
                </c:pt>
                <c:pt idx="11400">
                  <c:v>0.08433971</c:v>
                </c:pt>
                <c:pt idx="11401">
                  <c:v>0.1191787</c:v>
                </c:pt>
                <c:pt idx="11402">
                  <c:v>0.1201025</c:v>
                </c:pt>
                <c:pt idx="11403">
                  <c:v>0.1301718</c:v>
                </c:pt>
                <c:pt idx="11404">
                  <c:v>0.1966317</c:v>
                </c:pt>
                <c:pt idx="11405">
                  <c:v>0.179535</c:v>
                </c:pt>
                <c:pt idx="11406">
                  <c:v>0.2000618</c:v>
                </c:pt>
                <c:pt idx="11407">
                  <c:v>0.1633671</c:v>
                </c:pt>
                <c:pt idx="11408">
                  <c:v>0.1442759</c:v>
                </c:pt>
                <c:pt idx="11409">
                  <c:v>0.1249426</c:v>
                </c:pt>
                <c:pt idx="11410">
                  <c:v>0.1275133</c:v>
                </c:pt>
                <c:pt idx="11411">
                  <c:v>0.08562892</c:v>
                </c:pt>
                <c:pt idx="11412">
                  <c:v>0.163357</c:v>
                </c:pt>
                <c:pt idx="11413">
                  <c:v>0.2261752</c:v>
                </c:pt>
                <c:pt idx="11414">
                  <c:v>0.2087904</c:v>
                </c:pt>
                <c:pt idx="11415">
                  <c:v>0.1941823</c:v>
                </c:pt>
                <c:pt idx="11416">
                  <c:v>0.1939643</c:v>
                </c:pt>
                <c:pt idx="11417">
                  <c:v>0.1810452</c:v>
                </c:pt>
                <c:pt idx="11418">
                  <c:v>0.1616509</c:v>
                </c:pt>
                <c:pt idx="11419">
                  <c:v>0.1840384</c:v>
                </c:pt>
                <c:pt idx="11420">
                  <c:v>-32767.0</c:v>
                </c:pt>
                <c:pt idx="11421">
                  <c:v>0.193024</c:v>
                </c:pt>
                <c:pt idx="11422">
                  <c:v>0.1750837</c:v>
                </c:pt>
                <c:pt idx="11423">
                  <c:v>0.1767928</c:v>
                </c:pt>
                <c:pt idx="11424">
                  <c:v>0.2458533</c:v>
                </c:pt>
                <c:pt idx="11425">
                  <c:v>0.268299</c:v>
                </c:pt>
                <c:pt idx="11426">
                  <c:v>0.2078163</c:v>
                </c:pt>
                <c:pt idx="11427">
                  <c:v>0.2735992</c:v>
                </c:pt>
                <c:pt idx="11428">
                  <c:v>0.2114661</c:v>
                </c:pt>
                <c:pt idx="11429">
                  <c:v>0.3052549</c:v>
                </c:pt>
                <c:pt idx="11430">
                  <c:v>0.2947997</c:v>
                </c:pt>
                <c:pt idx="11431">
                  <c:v>0.3152677</c:v>
                </c:pt>
                <c:pt idx="11432">
                  <c:v>0.2579283</c:v>
                </c:pt>
                <c:pt idx="11433">
                  <c:v>0.2361889</c:v>
                </c:pt>
                <c:pt idx="11434">
                  <c:v>0.2039362</c:v>
                </c:pt>
                <c:pt idx="11435">
                  <c:v>0.2288164</c:v>
                </c:pt>
                <c:pt idx="11436">
                  <c:v>0.2581421</c:v>
                </c:pt>
                <c:pt idx="11437">
                  <c:v>0.2304002</c:v>
                </c:pt>
                <c:pt idx="11438">
                  <c:v>0.2400029</c:v>
                </c:pt>
                <c:pt idx="11439">
                  <c:v>0.2343342</c:v>
                </c:pt>
                <c:pt idx="11440">
                  <c:v>0.211388</c:v>
                </c:pt>
                <c:pt idx="11441">
                  <c:v>0.1941811</c:v>
                </c:pt>
                <c:pt idx="11442">
                  <c:v>0.2132312</c:v>
                </c:pt>
                <c:pt idx="11443">
                  <c:v>0.1662699</c:v>
                </c:pt>
                <c:pt idx="11444">
                  <c:v>0.200471</c:v>
                </c:pt>
                <c:pt idx="11445">
                  <c:v>-32767.0</c:v>
                </c:pt>
                <c:pt idx="11446">
                  <c:v>0.124051</c:v>
                </c:pt>
                <c:pt idx="11447">
                  <c:v>0.1068134</c:v>
                </c:pt>
                <c:pt idx="11448">
                  <c:v>0.1000065</c:v>
                </c:pt>
                <c:pt idx="11449">
                  <c:v>0.07098148</c:v>
                </c:pt>
                <c:pt idx="11450">
                  <c:v>0.04256736</c:v>
                </c:pt>
                <c:pt idx="11451">
                  <c:v>0.03837731</c:v>
                </c:pt>
                <c:pt idx="11452">
                  <c:v>0.04326661</c:v>
                </c:pt>
                <c:pt idx="11453">
                  <c:v>0.04284469</c:v>
                </c:pt>
                <c:pt idx="11454">
                  <c:v>0.0795498</c:v>
                </c:pt>
                <c:pt idx="11455">
                  <c:v>0.06454325</c:v>
                </c:pt>
                <c:pt idx="11456">
                  <c:v>0.09972775</c:v>
                </c:pt>
                <c:pt idx="11457">
                  <c:v>0.1147035</c:v>
                </c:pt>
                <c:pt idx="11458">
                  <c:v>0.1002251</c:v>
                </c:pt>
                <c:pt idx="11459">
                  <c:v>0.1195437</c:v>
                </c:pt>
                <c:pt idx="11460">
                  <c:v>0.1192026</c:v>
                </c:pt>
                <c:pt idx="11461">
                  <c:v>-32767.0</c:v>
                </c:pt>
                <c:pt idx="11462">
                  <c:v>0.1346532</c:v>
                </c:pt>
                <c:pt idx="11463">
                  <c:v>0.1309761</c:v>
                </c:pt>
                <c:pt idx="11464">
                  <c:v>0.1085499</c:v>
                </c:pt>
                <c:pt idx="11465">
                  <c:v>0.1390159</c:v>
                </c:pt>
                <c:pt idx="11466">
                  <c:v>0.1221987</c:v>
                </c:pt>
                <c:pt idx="11467">
                  <c:v>0.2233029</c:v>
                </c:pt>
                <c:pt idx="11468">
                  <c:v>0.2023561</c:v>
                </c:pt>
                <c:pt idx="11469">
                  <c:v>0.1691384</c:v>
                </c:pt>
                <c:pt idx="11470">
                  <c:v>0.1470274</c:v>
                </c:pt>
                <c:pt idx="11471">
                  <c:v>0.1176698</c:v>
                </c:pt>
                <c:pt idx="11472">
                  <c:v>0.1105259</c:v>
                </c:pt>
                <c:pt idx="11473">
                  <c:v>0.1214463</c:v>
                </c:pt>
                <c:pt idx="11474">
                  <c:v>0.1310124</c:v>
                </c:pt>
                <c:pt idx="11475">
                  <c:v>0.1040066</c:v>
                </c:pt>
                <c:pt idx="11476">
                  <c:v>0.1212115</c:v>
                </c:pt>
                <c:pt idx="11477">
                  <c:v>-32767.0</c:v>
                </c:pt>
                <c:pt idx="11478">
                  <c:v>0.1210451</c:v>
                </c:pt>
                <c:pt idx="11479">
                  <c:v>0.09317391</c:v>
                </c:pt>
                <c:pt idx="11480">
                  <c:v>0.09065376</c:v>
                </c:pt>
                <c:pt idx="11481">
                  <c:v>0.09676979</c:v>
                </c:pt>
                <c:pt idx="11482">
                  <c:v>0.09628534</c:v>
                </c:pt>
                <c:pt idx="11483">
                  <c:v>0.0892085</c:v>
                </c:pt>
                <c:pt idx="11484">
                  <c:v>0.08728044</c:v>
                </c:pt>
                <c:pt idx="11485">
                  <c:v>-32767.0</c:v>
                </c:pt>
                <c:pt idx="11486">
                  <c:v>0.08494857</c:v>
                </c:pt>
                <c:pt idx="11487">
                  <c:v>0.07809866</c:v>
                </c:pt>
                <c:pt idx="11488">
                  <c:v>0.05546243</c:v>
                </c:pt>
                <c:pt idx="11489">
                  <c:v>0.06111949</c:v>
                </c:pt>
                <c:pt idx="11490">
                  <c:v>0.07550922</c:v>
                </c:pt>
                <c:pt idx="11491">
                  <c:v>0.07819351</c:v>
                </c:pt>
                <c:pt idx="11492">
                  <c:v>0.05469197</c:v>
                </c:pt>
                <c:pt idx="11493">
                  <c:v>0.04526593</c:v>
                </c:pt>
                <c:pt idx="11494">
                  <c:v>0.04072936</c:v>
                </c:pt>
                <c:pt idx="11495">
                  <c:v>0.05256879</c:v>
                </c:pt>
                <c:pt idx="11496">
                  <c:v>0.02226899</c:v>
                </c:pt>
                <c:pt idx="11497">
                  <c:v>0.03374095</c:v>
                </c:pt>
                <c:pt idx="11498">
                  <c:v>0.0357492</c:v>
                </c:pt>
                <c:pt idx="11499">
                  <c:v>0.02151782</c:v>
                </c:pt>
                <c:pt idx="11500">
                  <c:v>0.02663418</c:v>
                </c:pt>
                <c:pt idx="11501">
                  <c:v>0.01051061</c:v>
                </c:pt>
                <c:pt idx="11502">
                  <c:v>0.002882461</c:v>
                </c:pt>
                <c:pt idx="11503">
                  <c:v>7.099731E-7</c:v>
                </c:pt>
                <c:pt idx="11504">
                  <c:v>2.756803E-6</c:v>
                </c:pt>
                <c:pt idx="11505">
                  <c:v>0.0</c:v>
                </c:pt>
                <c:pt idx="11506">
                  <c:v>0.0002593408</c:v>
                </c:pt>
                <c:pt idx="11507">
                  <c:v>0.001952594</c:v>
                </c:pt>
                <c:pt idx="11508">
                  <c:v>0.0</c:v>
                </c:pt>
                <c:pt idx="11509">
                  <c:v>0.001728616</c:v>
                </c:pt>
                <c:pt idx="11510">
                  <c:v>0.0</c:v>
                </c:pt>
                <c:pt idx="11511">
                  <c:v>0.001961769</c:v>
                </c:pt>
                <c:pt idx="11512">
                  <c:v>0.0</c:v>
                </c:pt>
                <c:pt idx="11513">
                  <c:v>0.0</c:v>
                </c:pt>
                <c:pt idx="11514">
                  <c:v>0.00202291</c:v>
                </c:pt>
                <c:pt idx="11515">
                  <c:v>0.0</c:v>
                </c:pt>
                <c:pt idx="11516">
                  <c:v>0.0002616737</c:v>
                </c:pt>
                <c:pt idx="11517">
                  <c:v>0.0</c:v>
                </c:pt>
                <c:pt idx="11518">
                  <c:v>0.001977205</c:v>
                </c:pt>
                <c:pt idx="11519">
                  <c:v>0.0</c:v>
                </c:pt>
                <c:pt idx="11520">
                  <c:v>0.001019985</c:v>
                </c:pt>
                <c:pt idx="11521">
                  <c:v>0.0</c:v>
                </c:pt>
                <c:pt idx="11522">
                  <c:v>0.0</c:v>
                </c:pt>
                <c:pt idx="11523">
                  <c:v>0.002144238</c:v>
                </c:pt>
                <c:pt idx="11524">
                  <c:v>5.70167100000001E-5</c:v>
                </c:pt>
                <c:pt idx="11525">
                  <c:v>0.0</c:v>
                </c:pt>
                <c:pt idx="11526">
                  <c:v>-32767.0</c:v>
                </c:pt>
                <c:pt idx="11527">
                  <c:v>0.001991233</c:v>
                </c:pt>
                <c:pt idx="11528">
                  <c:v>0.001994505</c:v>
                </c:pt>
                <c:pt idx="11529">
                  <c:v>0.002055466</c:v>
                </c:pt>
                <c:pt idx="11530">
                  <c:v>7.28220100000001E-7</c:v>
                </c:pt>
                <c:pt idx="11531">
                  <c:v>5.729131E-5</c:v>
                </c:pt>
                <c:pt idx="11532">
                  <c:v>5.735003E-5</c:v>
                </c:pt>
                <c:pt idx="11533">
                  <c:v>0.002000397</c:v>
                </c:pt>
                <c:pt idx="11534">
                  <c:v>0.002001369</c:v>
                </c:pt>
                <c:pt idx="11535">
                  <c:v>0.002002089</c:v>
                </c:pt>
                <c:pt idx="11536">
                  <c:v>0.0</c:v>
                </c:pt>
                <c:pt idx="11537">
                  <c:v>0.0</c:v>
                </c:pt>
                <c:pt idx="11538">
                  <c:v>0.0008561388</c:v>
                </c:pt>
                <c:pt idx="11539">
                  <c:v>0.0</c:v>
                </c:pt>
                <c:pt idx="11540">
                  <c:v>0.001951498</c:v>
                </c:pt>
                <c:pt idx="11541">
                  <c:v>0.0</c:v>
                </c:pt>
                <c:pt idx="11542">
                  <c:v>-32767.0</c:v>
                </c:pt>
                <c:pt idx="11543">
                  <c:v>1.512923E-6</c:v>
                </c:pt>
                <c:pt idx="11544">
                  <c:v>0.0</c:v>
                </c:pt>
                <c:pt idx="11545">
                  <c:v>0.0</c:v>
                </c:pt>
                <c:pt idx="11546">
                  <c:v>0.001955436</c:v>
                </c:pt>
                <c:pt idx="11547">
                  <c:v>0.0</c:v>
                </c:pt>
                <c:pt idx="11548">
                  <c:v>0.001953695</c:v>
                </c:pt>
                <c:pt idx="11549">
                  <c:v>0.002006938</c:v>
                </c:pt>
                <c:pt idx="11550">
                  <c:v>0.0</c:v>
                </c:pt>
                <c:pt idx="11551">
                  <c:v>7.114213E-7</c:v>
                </c:pt>
                <c:pt idx="11552">
                  <c:v>0.0</c:v>
                </c:pt>
                <c:pt idx="11553">
                  <c:v>0.00390802</c:v>
                </c:pt>
                <c:pt idx="11554">
                  <c:v>0.002157508</c:v>
                </c:pt>
                <c:pt idx="11555">
                  <c:v>0.0001540132</c:v>
                </c:pt>
                <c:pt idx="11556">
                  <c:v>0.0</c:v>
                </c:pt>
                <c:pt idx="11557">
                  <c:v>0.003915695</c:v>
                </c:pt>
                <c:pt idx="11558">
                  <c:v>7.54349200000001E-5</c:v>
                </c:pt>
                <c:pt idx="11559">
                  <c:v>0.001323756</c:v>
                </c:pt>
                <c:pt idx="11560">
                  <c:v>0.001959882</c:v>
                </c:pt>
                <c:pt idx="11561">
                  <c:v>0.0002106108</c:v>
                </c:pt>
                <c:pt idx="11562">
                  <c:v>0.0</c:v>
                </c:pt>
                <c:pt idx="11563">
                  <c:v>4.101491E-5</c:v>
                </c:pt>
                <c:pt idx="11564">
                  <c:v>0.001962003</c:v>
                </c:pt>
                <c:pt idx="11565">
                  <c:v>0.002232784</c:v>
                </c:pt>
                <c:pt idx="11566">
                  <c:v>-32767.0</c:v>
                </c:pt>
                <c:pt idx="11567">
                  <c:v>0.002224051</c:v>
                </c:pt>
                <c:pt idx="11568">
                  <c:v>8.20148600000001E-5</c:v>
                </c:pt>
                <c:pt idx="11569">
                  <c:v>0.005336305</c:v>
                </c:pt>
                <c:pt idx="11570">
                  <c:v>0.008635684</c:v>
                </c:pt>
                <c:pt idx="11571">
                  <c:v>0.004063113</c:v>
                </c:pt>
                <c:pt idx="11572">
                  <c:v>0.003448544</c:v>
                </c:pt>
                <c:pt idx="11573">
                  <c:v>0.006254888</c:v>
                </c:pt>
                <c:pt idx="11574">
                  <c:v>-32767.0</c:v>
                </c:pt>
                <c:pt idx="11575">
                  <c:v>0.004414318</c:v>
                </c:pt>
                <c:pt idx="11576">
                  <c:v>0.00381967</c:v>
                </c:pt>
                <c:pt idx="11577">
                  <c:v>0.005502867</c:v>
                </c:pt>
                <c:pt idx="11578">
                  <c:v>0.001400101</c:v>
                </c:pt>
                <c:pt idx="11579">
                  <c:v>0.008696264</c:v>
                </c:pt>
                <c:pt idx="11580">
                  <c:v>0.002522593</c:v>
                </c:pt>
                <c:pt idx="11581">
                  <c:v>0.01093424</c:v>
                </c:pt>
                <c:pt idx="11582">
                  <c:v>-32767.0</c:v>
                </c:pt>
                <c:pt idx="11583">
                  <c:v>0.004957305</c:v>
                </c:pt>
                <c:pt idx="11584">
                  <c:v>0.006398694</c:v>
                </c:pt>
                <c:pt idx="11585">
                  <c:v>0.002425813</c:v>
                </c:pt>
                <c:pt idx="11586">
                  <c:v>0.01251304</c:v>
                </c:pt>
                <c:pt idx="11587">
                  <c:v>0.001016967</c:v>
                </c:pt>
                <c:pt idx="11588">
                  <c:v>0.008674817</c:v>
                </c:pt>
                <c:pt idx="11589">
                  <c:v>0.004801787</c:v>
                </c:pt>
                <c:pt idx="11590">
                  <c:v>-32767.0</c:v>
                </c:pt>
                <c:pt idx="11591">
                  <c:v>0.00205335</c:v>
                </c:pt>
                <c:pt idx="11592">
                  <c:v>0.002515047</c:v>
                </c:pt>
                <c:pt idx="11593">
                  <c:v>0.001562999</c:v>
                </c:pt>
                <c:pt idx="11594">
                  <c:v>0.002224678</c:v>
                </c:pt>
                <c:pt idx="11595">
                  <c:v>0.002334671</c:v>
                </c:pt>
                <c:pt idx="11596">
                  <c:v>0.003188645</c:v>
                </c:pt>
                <c:pt idx="11597">
                  <c:v>0.002522619</c:v>
                </c:pt>
                <c:pt idx="11598">
                  <c:v>0.0005601579</c:v>
                </c:pt>
                <c:pt idx="11599">
                  <c:v>0.001259688</c:v>
                </c:pt>
                <c:pt idx="11600">
                  <c:v>0.001673671</c:v>
                </c:pt>
                <c:pt idx="11601">
                  <c:v>0.003691261</c:v>
                </c:pt>
                <c:pt idx="11602">
                  <c:v>0.003531446</c:v>
                </c:pt>
                <c:pt idx="11603">
                  <c:v>0.02661756</c:v>
                </c:pt>
                <c:pt idx="11604">
                  <c:v>0.0432317</c:v>
                </c:pt>
                <c:pt idx="11605">
                  <c:v>0.04309563</c:v>
                </c:pt>
                <c:pt idx="11606">
                  <c:v>0.04804644</c:v>
                </c:pt>
                <c:pt idx="11607">
                  <c:v>0.04707178</c:v>
                </c:pt>
                <c:pt idx="11608">
                  <c:v>0.06144597</c:v>
                </c:pt>
                <c:pt idx="11609">
                  <c:v>0.07879115</c:v>
                </c:pt>
                <c:pt idx="11610">
                  <c:v>0.08578498</c:v>
                </c:pt>
                <c:pt idx="11611">
                  <c:v>0.08735514</c:v>
                </c:pt>
                <c:pt idx="11612">
                  <c:v>0.08602775</c:v>
                </c:pt>
                <c:pt idx="11613">
                  <c:v>0.08424298</c:v>
                </c:pt>
                <c:pt idx="11614">
                  <c:v>0.07844605</c:v>
                </c:pt>
                <c:pt idx="11615">
                  <c:v>0.09556732</c:v>
                </c:pt>
                <c:pt idx="11616">
                  <c:v>0.08753115</c:v>
                </c:pt>
                <c:pt idx="11617">
                  <c:v>0.07774011</c:v>
                </c:pt>
                <c:pt idx="11618">
                  <c:v>0.06735856</c:v>
                </c:pt>
                <c:pt idx="11619">
                  <c:v>0.07455065</c:v>
                </c:pt>
                <c:pt idx="11620">
                  <c:v>0.07318904</c:v>
                </c:pt>
                <c:pt idx="11621">
                  <c:v>0.08091341</c:v>
                </c:pt>
                <c:pt idx="11622">
                  <c:v>0.06529176</c:v>
                </c:pt>
                <c:pt idx="11623">
                  <c:v>0.05937327</c:v>
                </c:pt>
                <c:pt idx="11624">
                  <c:v>0.06076312</c:v>
                </c:pt>
                <c:pt idx="11625">
                  <c:v>0.06587455</c:v>
                </c:pt>
                <c:pt idx="11626">
                  <c:v>0.0837303</c:v>
                </c:pt>
                <c:pt idx="11627">
                  <c:v>0.1011641</c:v>
                </c:pt>
                <c:pt idx="11628">
                  <c:v>0.110122</c:v>
                </c:pt>
                <c:pt idx="11629">
                  <c:v>0.09700425</c:v>
                </c:pt>
                <c:pt idx="11630">
                  <c:v>0.08515947</c:v>
                </c:pt>
                <c:pt idx="11631">
                  <c:v>-32767.0</c:v>
                </c:pt>
                <c:pt idx="11632">
                  <c:v>0.08709817</c:v>
                </c:pt>
                <c:pt idx="11633">
                  <c:v>0.06390884</c:v>
                </c:pt>
                <c:pt idx="11634">
                  <c:v>0.08381018</c:v>
                </c:pt>
                <c:pt idx="11635">
                  <c:v>0.07617687</c:v>
                </c:pt>
                <c:pt idx="11636">
                  <c:v>0.1220011</c:v>
                </c:pt>
                <c:pt idx="11637">
                  <c:v>0.1134268</c:v>
                </c:pt>
                <c:pt idx="11638">
                  <c:v>0.0903511</c:v>
                </c:pt>
                <c:pt idx="11639">
                  <c:v>0.09024586</c:v>
                </c:pt>
                <c:pt idx="11640">
                  <c:v>0.1093453</c:v>
                </c:pt>
                <c:pt idx="11641">
                  <c:v>0.08869719</c:v>
                </c:pt>
                <c:pt idx="11642">
                  <c:v>0.09440057</c:v>
                </c:pt>
                <c:pt idx="11643">
                  <c:v>0.08514214</c:v>
                </c:pt>
                <c:pt idx="11644">
                  <c:v>0.09443926</c:v>
                </c:pt>
                <c:pt idx="11645">
                  <c:v>0.05767188</c:v>
                </c:pt>
                <c:pt idx="11646">
                  <c:v>0.02020702</c:v>
                </c:pt>
                <c:pt idx="11647">
                  <c:v>0.02927852</c:v>
                </c:pt>
                <c:pt idx="11648">
                  <c:v>0.07739033</c:v>
                </c:pt>
                <c:pt idx="11649">
                  <c:v>0.0715067</c:v>
                </c:pt>
                <c:pt idx="11650">
                  <c:v>0.04895673</c:v>
                </c:pt>
                <c:pt idx="11651">
                  <c:v>0.03490036</c:v>
                </c:pt>
                <c:pt idx="11652">
                  <c:v>0.06869492</c:v>
                </c:pt>
                <c:pt idx="11653">
                  <c:v>0.06101514</c:v>
                </c:pt>
                <c:pt idx="11654">
                  <c:v>0.04763307</c:v>
                </c:pt>
                <c:pt idx="11655">
                  <c:v>0.04077487</c:v>
                </c:pt>
                <c:pt idx="11656">
                  <c:v>0.03267664</c:v>
                </c:pt>
                <c:pt idx="11657">
                  <c:v>0.01081029</c:v>
                </c:pt>
                <c:pt idx="11658">
                  <c:v>0.01647534</c:v>
                </c:pt>
                <c:pt idx="11659">
                  <c:v>0.02392193</c:v>
                </c:pt>
                <c:pt idx="11660">
                  <c:v>0.03960745</c:v>
                </c:pt>
                <c:pt idx="11661">
                  <c:v>0.03101632</c:v>
                </c:pt>
                <c:pt idx="11662">
                  <c:v>0.07978256</c:v>
                </c:pt>
                <c:pt idx="11663">
                  <c:v>0.03562639</c:v>
                </c:pt>
                <c:pt idx="11664">
                  <c:v>0.01926503</c:v>
                </c:pt>
                <c:pt idx="11665">
                  <c:v>0.01737028</c:v>
                </c:pt>
                <c:pt idx="11666">
                  <c:v>0.07724804</c:v>
                </c:pt>
                <c:pt idx="11667">
                  <c:v>0.08931039</c:v>
                </c:pt>
                <c:pt idx="11668">
                  <c:v>0.05120655</c:v>
                </c:pt>
                <c:pt idx="11669">
                  <c:v>0.03535289</c:v>
                </c:pt>
                <c:pt idx="11670">
                  <c:v>0.0611487</c:v>
                </c:pt>
                <c:pt idx="11671">
                  <c:v>0.08282442</c:v>
                </c:pt>
                <c:pt idx="11672">
                  <c:v>0.06275279</c:v>
                </c:pt>
                <c:pt idx="11673">
                  <c:v>0.06577091</c:v>
                </c:pt>
                <c:pt idx="11674">
                  <c:v>0.05172765</c:v>
                </c:pt>
                <c:pt idx="11675">
                  <c:v>0.02518624</c:v>
                </c:pt>
                <c:pt idx="11676">
                  <c:v>0.03131213</c:v>
                </c:pt>
                <c:pt idx="11677">
                  <c:v>0.07310699</c:v>
                </c:pt>
                <c:pt idx="11678">
                  <c:v>0.09357579</c:v>
                </c:pt>
                <c:pt idx="11679">
                  <c:v>0.08213846</c:v>
                </c:pt>
                <c:pt idx="11680">
                  <c:v>0.08735158</c:v>
                </c:pt>
                <c:pt idx="11681">
                  <c:v>0.06065309</c:v>
                </c:pt>
                <c:pt idx="11682">
                  <c:v>0.05008645</c:v>
                </c:pt>
                <c:pt idx="11683">
                  <c:v>0.07410812</c:v>
                </c:pt>
                <c:pt idx="11684">
                  <c:v>0.06734877</c:v>
                </c:pt>
                <c:pt idx="11685">
                  <c:v>0.07168102</c:v>
                </c:pt>
                <c:pt idx="11686">
                  <c:v>0.07733181</c:v>
                </c:pt>
                <c:pt idx="11687">
                  <c:v>0.1012505</c:v>
                </c:pt>
                <c:pt idx="11688">
                  <c:v>0.1208317</c:v>
                </c:pt>
                <c:pt idx="11689">
                  <c:v>0.09774945</c:v>
                </c:pt>
                <c:pt idx="11690">
                  <c:v>0.04868087</c:v>
                </c:pt>
                <c:pt idx="11691">
                  <c:v>0.04094126</c:v>
                </c:pt>
                <c:pt idx="11692">
                  <c:v>0.04351313</c:v>
                </c:pt>
                <c:pt idx="11693">
                  <c:v>0.050224</c:v>
                </c:pt>
                <c:pt idx="11694">
                  <c:v>0.02797059</c:v>
                </c:pt>
                <c:pt idx="11695">
                  <c:v>-32767.0</c:v>
                </c:pt>
                <c:pt idx="11696">
                  <c:v>0.03758587</c:v>
                </c:pt>
                <c:pt idx="11697">
                  <c:v>0.008784332</c:v>
                </c:pt>
                <c:pt idx="11698">
                  <c:v>0.03044675</c:v>
                </c:pt>
                <c:pt idx="11699">
                  <c:v>0.02818636</c:v>
                </c:pt>
                <c:pt idx="11700">
                  <c:v>0.02443171</c:v>
                </c:pt>
                <c:pt idx="11701">
                  <c:v>0.01820707</c:v>
                </c:pt>
                <c:pt idx="11702">
                  <c:v>0.02416231</c:v>
                </c:pt>
                <c:pt idx="11703">
                  <c:v>0.04547861</c:v>
                </c:pt>
                <c:pt idx="11704">
                  <c:v>0.1002372</c:v>
                </c:pt>
                <c:pt idx="11705">
                  <c:v>0.07893949</c:v>
                </c:pt>
                <c:pt idx="11706">
                  <c:v>0.05403939</c:v>
                </c:pt>
                <c:pt idx="11707">
                  <c:v>0.04929128</c:v>
                </c:pt>
                <c:pt idx="11708">
                  <c:v>0.05282903</c:v>
                </c:pt>
                <c:pt idx="11709">
                  <c:v>0.1405623</c:v>
                </c:pt>
                <c:pt idx="11710">
                  <c:v>0.1142062</c:v>
                </c:pt>
                <c:pt idx="11711">
                  <c:v>0.09132267</c:v>
                </c:pt>
                <c:pt idx="11712">
                  <c:v>0.06306552</c:v>
                </c:pt>
                <c:pt idx="11713">
                  <c:v>0.02946837</c:v>
                </c:pt>
                <c:pt idx="11714">
                  <c:v>0.06329171</c:v>
                </c:pt>
                <c:pt idx="11715">
                  <c:v>0.03022208</c:v>
                </c:pt>
                <c:pt idx="11716">
                  <c:v>0.01327799</c:v>
                </c:pt>
                <c:pt idx="11717">
                  <c:v>0.05724071</c:v>
                </c:pt>
                <c:pt idx="11718">
                  <c:v>0.01601338</c:v>
                </c:pt>
                <c:pt idx="11719">
                  <c:v>0.004255325</c:v>
                </c:pt>
                <c:pt idx="11720">
                  <c:v>-32767.0</c:v>
                </c:pt>
                <c:pt idx="11721">
                  <c:v>0.07195333</c:v>
                </c:pt>
                <c:pt idx="11722">
                  <c:v>0.01358225</c:v>
                </c:pt>
                <c:pt idx="11723">
                  <c:v>0.001712017</c:v>
                </c:pt>
                <c:pt idx="11724">
                  <c:v>0.003807787</c:v>
                </c:pt>
                <c:pt idx="11725">
                  <c:v>0.00695568</c:v>
                </c:pt>
                <c:pt idx="11726">
                  <c:v>0.01224187</c:v>
                </c:pt>
                <c:pt idx="11727">
                  <c:v>0.004165393</c:v>
                </c:pt>
                <c:pt idx="11728">
                  <c:v>-32767.0</c:v>
                </c:pt>
                <c:pt idx="11729">
                  <c:v>0.0005373585</c:v>
                </c:pt>
                <c:pt idx="11730">
                  <c:v>2.562495E-5</c:v>
                </c:pt>
                <c:pt idx="11731">
                  <c:v>0.006341685</c:v>
                </c:pt>
                <c:pt idx="11732">
                  <c:v>0.02521932</c:v>
                </c:pt>
                <c:pt idx="11733">
                  <c:v>0.02077356</c:v>
                </c:pt>
                <c:pt idx="11734">
                  <c:v>0.008391772</c:v>
                </c:pt>
                <c:pt idx="11735">
                  <c:v>0.008083092</c:v>
                </c:pt>
                <c:pt idx="11736">
                  <c:v>0.00399503</c:v>
                </c:pt>
                <c:pt idx="11737">
                  <c:v>0.009424619</c:v>
                </c:pt>
                <c:pt idx="11738">
                  <c:v>0.005119678</c:v>
                </c:pt>
                <c:pt idx="11739">
                  <c:v>0.02242231</c:v>
                </c:pt>
                <c:pt idx="11740">
                  <c:v>0.05689163</c:v>
                </c:pt>
                <c:pt idx="11741">
                  <c:v>0.06672104</c:v>
                </c:pt>
                <c:pt idx="11742">
                  <c:v>0.0249938</c:v>
                </c:pt>
                <c:pt idx="11743">
                  <c:v>0.01105286</c:v>
                </c:pt>
                <c:pt idx="11744">
                  <c:v>0.002122462</c:v>
                </c:pt>
                <c:pt idx="11745">
                  <c:v>0.003357261</c:v>
                </c:pt>
                <c:pt idx="11746">
                  <c:v>0.0367437</c:v>
                </c:pt>
                <c:pt idx="11747">
                  <c:v>0.01289487</c:v>
                </c:pt>
                <c:pt idx="11748">
                  <c:v>0.04256502</c:v>
                </c:pt>
                <c:pt idx="11749">
                  <c:v>0.01849569</c:v>
                </c:pt>
                <c:pt idx="11750">
                  <c:v>0.08249577</c:v>
                </c:pt>
                <c:pt idx="11751">
                  <c:v>0.08914639</c:v>
                </c:pt>
                <c:pt idx="11752">
                  <c:v>0.116861</c:v>
                </c:pt>
                <c:pt idx="11753">
                  <c:v>0.1055235</c:v>
                </c:pt>
                <c:pt idx="11754">
                  <c:v>0.0987639</c:v>
                </c:pt>
                <c:pt idx="11755">
                  <c:v>0.1526495</c:v>
                </c:pt>
                <c:pt idx="11756">
                  <c:v>0.09329697</c:v>
                </c:pt>
                <c:pt idx="11757">
                  <c:v>0.1222389</c:v>
                </c:pt>
                <c:pt idx="11758">
                  <c:v>0.1055314</c:v>
                </c:pt>
                <c:pt idx="11759">
                  <c:v>0.129516</c:v>
                </c:pt>
                <c:pt idx="11760">
                  <c:v>0.05757411</c:v>
                </c:pt>
                <c:pt idx="11761">
                  <c:v>0.03760543</c:v>
                </c:pt>
                <c:pt idx="11762">
                  <c:v>0.06871235</c:v>
                </c:pt>
                <c:pt idx="11763">
                  <c:v>0.04948843</c:v>
                </c:pt>
                <c:pt idx="11764">
                  <c:v>0.02463065</c:v>
                </c:pt>
                <c:pt idx="11765">
                  <c:v>0.01084084</c:v>
                </c:pt>
                <c:pt idx="11766">
                  <c:v>0.007911574</c:v>
                </c:pt>
                <c:pt idx="11767">
                  <c:v>0.004731689</c:v>
                </c:pt>
                <c:pt idx="11768">
                  <c:v>0.002010315</c:v>
                </c:pt>
                <c:pt idx="11769">
                  <c:v>0.00311539</c:v>
                </c:pt>
                <c:pt idx="11770">
                  <c:v>0.007795593</c:v>
                </c:pt>
                <c:pt idx="11771">
                  <c:v>0.05309116</c:v>
                </c:pt>
                <c:pt idx="11772">
                  <c:v>-32767.0</c:v>
                </c:pt>
                <c:pt idx="11773">
                  <c:v>0.009036737</c:v>
                </c:pt>
                <c:pt idx="11774">
                  <c:v>0.02413211</c:v>
                </c:pt>
                <c:pt idx="11775">
                  <c:v>0.07731078</c:v>
                </c:pt>
                <c:pt idx="11776">
                  <c:v>0.03119957</c:v>
                </c:pt>
                <c:pt idx="11777">
                  <c:v>0.03819055</c:v>
                </c:pt>
                <c:pt idx="11778">
                  <c:v>0.106197</c:v>
                </c:pt>
                <c:pt idx="11779">
                  <c:v>0.1767342</c:v>
                </c:pt>
                <c:pt idx="11780">
                  <c:v>0.1692226</c:v>
                </c:pt>
                <c:pt idx="11781">
                  <c:v>0.1376683</c:v>
                </c:pt>
                <c:pt idx="11782">
                  <c:v>0.1687282</c:v>
                </c:pt>
                <c:pt idx="11783">
                  <c:v>0.1387503</c:v>
                </c:pt>
                <c:pt idx="11784">
                  <c:v>0.1476345</c:v>
                </c:pt>
                <c:pt idx="11785">
                  <c:v>0.1362298</c:v>
                </c:pt>
                <c:pt idx="11786">
                  <c:v>0.1243087</c:v>
                </c:pt>
                <c:pt idx="11787">
                  <c:v>0.1116779</c:v>
                </c:pt>
                <c:pt idx="11788">
                  <c:v>0.1277008</c:v>
                </c:pt>
                <c:pt idx="11789">
                  <c:v>0.1439818</c:v>
                </c:pt>
                <c:pt idx="11790">
                  <c:v>0.1426283</c:v>
                </c:pt>
                <c:pt idx="11791">
                  <c:v>0.134989</c:v>
                </c:pt>
                <c:pt idx="11792">
                  <c:v>0.1337253</c:v>
                </c:pt>
                <c:pt idx="11793">
                  <c:v>0.07635643</c:v>
                </c:pt>
                <c:pt idx="11794">
                  <c:v>0.0996047</c:v>
                </c:pt>
                <c:pt idx="11795">
                  <c:v>0.07577599</c:v>
                </c:pt>
                <c:pt idx="11796">
                  <c:v>0.02089158</c:v>
                </c:pt>
                <c:pt idx="11797">
                  <c:v>0.01681031</c:v>
                </c:pt>
                <c:pt idx="11798">
                  <c:v>0.03580281</c:v>
                </c:pt>
                <c:pt idx="11799">
                  <c:v>0.02996494</c:v>
                </c:pt>
                <c:pt idx="11800">
                  <c:v>0.01690251</c:v>
                </c:pt>
                <c:pt idx="11801">
                  <c:v>0.02068919</c:v>
                </c:pt>
                <c:pt idx="11802">
                  <c:v>0.04499183</c:v>
                </c:pt>
                <c:pt idx="11803">
                  <c:v>0.03536193</c:v>
                </c:pt>
                <c:pt idx="11804">
                  <c:v>0.03491449</c:v>
                </c:pt>
                <c:pt idx="11805">
                  <c:v>0.0354897</c:v>
                </c:pt>
                <c:pt idx="11806">
                  <c:v>0.03100795</c:v>
                </c:pt>
                <c:pt idx="11807">
                  <c:v>0.03828271</c:v>
                </c:pt>
                <c:pt idx="11808">
                  <c:v>0.09752744</c:v>
                </c:pt>
                <c:pt idx="11809">
                  <c:v>0.1102009</c:v>
                </c:pt>
                <c:pt idx="11810">
                  <c:v>0.1424006</c:v>
                </c:pt>
                <c:pt idx="11811">
                  <c:v>0.1269888</c:v>
                </c:pt>
                <c:pt idx="11812">
                  <c:v>0.1525288</c:v>
                </c:pt>
                <c:pt idx="11813">
                  <c:v>0.1300847</c:v>
                </c:pt>
                <c:pt idx="11814">
                  <c:v>0.1508561</c:v>
                </c:pt>
                <c:pt idx="11815">
                  <c:v>0.1406578</c:v>
                </c:pt>
                <c:pt idx="11816">
                  <c:v>0.1925781</c:v>
                </c:pt>
                <c:pt idx="11817">
                  <c:v>0.2057364</c:v>
                </c:pt>
                <c:pt idx="11818">
                  <c:v>0.1779097</c:v>
                </c:pt>
                <c:pt idx="11819">
                  <c:v>0.1808186</c:v>
                </c:pt>
                <c:pt idx="11820">
                  <c:v>0.1908588</c:v>
                </c:pt>
                <c:pt idx="11821">
                  <c:v>0.1643489</c:v>
                </c:pt>
                <c:pt idx="11822">
                  <c:v>0.1390355</c:v>
                </c:pt>
                <c:pt idx="11823">
                  <c:v>0.1415403</c:v>
                </c:pt>
                <c:pt idx="11824">
                  <c:v>0.1850238</c:v>
                </c:pt>
                <c:pt idx="11825">
                  <c:v>0.164445</c:v>
                </c:pt>
                <c:pt idx="11826">
                  <c:v>0.1553977</c:v>
                </c:pt>
                <c:pt idx="11827">
                  <c:v>0.1742046</c:v>
                </c:pt>
                <c:pt idx="11828">
                  <c:v>0.1821728</c:v>
                </c:pt>
                <c:pt idx="11829">
                  <c:v>-32767.0</c:v>
                </c:pt>
                <c:pt idx="11830">
                  <c:v>0.1624234</c:v>
                </c:pt>
                <c:pt idx="11831">
                  <c:v>0.1824109</c:v>
                </c:pt>
                <c:pt idx="11832">
                  <c:v>0.1700311</c:v>
                </c:pt>
                <c:pt idx="11833">
                  <c:v>0.1811379</c:v>
                </c:pt>
                <c:pt idx="11834">
                  <c:v>0.1794365</c:v>
                </c:pt>
                <c:pt idx="11835">
                  <c:v>0.1654245</c:v>
                </c:pt>
                <c:pt idx="11836">
                  <c:v>0.1880675</c:v>
                </c:pt>
                <c:pt idx="11837">
                  <c:v>0.1752733</c:v>
                </c:pt>
                <c:pt idx="11838">
                  <c:v>0.1898689</c:v>
                </c:pt>
                <c:pt idx="11839">
                  <c:v>0.2110519</c:v>
                </c:pt>
                <c:pt idx="11840">
                  <c:v>0.1793232</c:v>
                </c:pt>
                <c:pt idx="11841">
                  <c:v>0.1773483</c:v>
                </c:pt>
                <c:pt idx="11842">
                  <c:v>0.1767486</c:v>
                </c:pt>
                <c:pt idx="11843">
                  <c:v>0.1641543</c:v>
                </c:pt>
                <c:pt idx="11844">
                  <c:v>0.1376348</c:v>
                </c:pt>
                <c:pt idx="11845">
                  <c:v>-32767.0</c:v>
                </c:pt>
                <c:pt idx="11846">
                  <c:v>0.13971</c:v>
                </c:pt>
                <c:pt idx="11847">
                  <c:v>0.1719952</c:v>
                </c:pt>
                <c:pt idx="11848">
                  <c:v>0.1501906</c:v>
                </c:pt>
                <c:pt idx="11849">
                  <c:v>0.1364666</c:v>
                </c:pt>
                <c:pt idx="11850">
                  <c:v>0.1113051</c:v>
                </c:pt>
                <c:pt idx="11851">
                  <c:v>0.1504072</c:v>
                </c:pt>
                <c:pt idx="11852">
                  <c:v>0.1508326</c:v>
                </c:pt>
                <c:pt idx="11853">
                  <c:v>-32767.0</c:v>
                </c:pt>
                <c:pt idx="11854">
                  <c:v>0.1546733</c:v>
                </c:pt>
                <c:pt idx="11855">
                  <c:v>0.1924468</c:v>
                </c:pt>
                <c:pt idx="11856">
                  <c:v>0.1653097</c:v>
                </c:pt>
                <c:pt idx="11857">
                  <c:v>0.1925761</c:v>
                </c:pt>
                <c:pt idx="11858">
                  <c:v>0.2071905</c:v>
                </c:pt>
                <c:pt idx="11859">
                  <c:v>0.2151628</c:v>
                </c:pt>
                <c:pt idx="11860">
                  <c:v>0.2257182</c:v>
                </c:pt>
                <c:pt idx="11861">
                  <c:v>-32767.0</c:v>
                </c:pt>
                <c:pt idx="11862">
                  <c:v>0.1741815</c:v>
                </c:pt>
                <c:pt idx="11863">
                  <c:v>0.2148114</c:v>
                </c:pt>
                <c:pt idx="11864">
                  <c:v>0.2461091</c:v>
                </c:pt>
                <c:pt idx="11865">
                  <c:v>0.2176591</c:v>
                </c:pt>
                <c:pt idx="11866">
                  <c:v>0.2022287</c:v>
                </c:pt>
                <c:pt idx="11867">
                  <c:v>0.1960963</c:v>
                </c:pt>
                <c:pt idx="11868">
                  <c:v>0.1709929</c:v>
                </c:pt>
                <c:pt idx="11869">
                  <c:v>-32767.0</c:v>
                </c:pt>
                <c:pt idx="11870">
                  <c:v>0.1067442</c:v>
                </c:pt>
                <c:pt idx="11871">
                  <c:v>0.1523001</c:v>
                </c:pt>
                <c:pt idx="11872">
                  <c:v>0.1670796</c:v>
                </c:pt>
                <c:pt idx="11873">
                  <c:v>0.1394005</c:v>
                </c:pt>
                <c:pt idx="11874">
                  <c:v>0.1308591</c:v>
                </c:pt>
                <c:pt idx="11875">
                  <c:v>0.1479922</c:v>
                </c:pt>
                <c:pt idx="11876">
                  <c:v>0.1617641</c:v>
                </c:pt>
                <c:pt idx="11877">
                  <c:v>0.08460143</c:v>
                </c:pt>
                <c:pt idx="11878">
                  <c:v>0.08690733</c:v>
                </c:pt>
                <c:pt idx="11879">
                  <c:v>0.0906713</c:v>
                </c:pt>
                <c:pt idx="11880">
                  <c:v>0.1184604</c:v>
                </c:pt>
                <c:pt idx="11881">
                  <c:v>0.1116589</c:v>
                </c:pt>
                <c:pt idx="11882">
                  <c:v>0.0932337</c:v>
                </c:pt>
                <c:pt idx="11883">
                  <c:v>0.094874</c:v>
                </c:pt>
                <c:pt idx="11884">
                  <c:v>0.08786857</c:v>
                </c:pt>
                <c:pt idx="11885">
                  <c:v>0.04053619</c:v>
                </c:pt>
                <c:pt idx="11886">
                  <c:v>0.01558741</c:v>
                </c:pt>
                <c:pt idx="11887">
                  <c:v>0.0144853</c:v>
                </c:pt>
                <c:pt idx="11888">
                  <c:v>0.0002146903</c:v>
                </c:pt>
                <c:pt idx="11889">
                  <c:v>0.0</c:v>
                </c:pt>
                <c:pt idx="11890">
                  <c:v>0.0003901993</c:v>
                </c:pt>
                <c:pt idx="11891">
                  <c:v>0.005968548</c:v>
                </c:pt>
                <c:pt idx="11892">
                  <c:v>0.009026498</c:v>
                </c:pt>
                <c:pt idx="11893">
                  <c:v>0.0</c:v>
                </c:pt>
                <c:pt idx="11894">
                  <c:v>0.0</c:v>
                </c:pt>
                <c:pt idx="11895">
                  <c:v>8.18272000000001E-5</c:v>
                </c:pt>
                <c:pt idx="11896">
                  <c:v>0.002536676</c:v>
                </c:pt>
                <c:pt idx="11897">
                  <c:v>0.01726607</c:v>
                </c:pt>
                <c:pt idx="11898">
                  <c:v>0.009513538</c:v>
                </c:pt>
                <c:pt idx="11899">
                  <c:v>0.03577008</c:v>
                </c:pt>
                <c:pt idx="11900">
                  <c:v>0.01698707</c:v>
                </c:pt>
                <c:pt idx="11901">
                  <c:v>5.617917E-5</c:v>
                </c:pt>
                <c:pt idx="11902">
                  <c:v>0.0004863477</c:v>
                </c:pt>
                <c:pt idx="11903">
                  <c:v>0.004256373</c:v>
                </c:pt>
                <c:pt idx="11904">
                  <c:v>0.002000598</c:v>
                </c:pt>
                <c:pt idx="11905">
                  <c:v>2.551179E-6</c:v>
                </c:pt>
                <c:pt idx="11906">
                  <c:v>0.01158782</c:v>
                </c:pt>
                <c:pt idx="11907">
                  <c:v>0.03630335</c:v>
                </c:pt>
                <c:pt idx="11908">
                  <c:v>0.01265408</c:v>
                </c:pt>
                <c:pt idx="11909">
                  <c:v>0.0</c:v>
                </c:pt>
                <c:pt idx="11910">
                  <c:v>9.695879E-7</c:v>
                </c:pt>
                <c:pt idx="11911">
                  <c:v>0.0</c:v>
                </c:pt>
                <c:pt idx="11912">
                  <c:v>0.0</c:v>
                </c:pt>
                <c:pt idx="11913">
                  <c:v>1.507647E-6</c:v>
                </c:pt>
                <c:pt idx="11914">
                  <c:v>2.539278E-6</c:v>
                </c:pt>
                <c:pt idx="11915">
                  <c:v>2.578671E-7</c:v>
                </c:pt>
                <c:pt idx="11916">
                  <c:v>0.0</c:v>
                </c:pt>
                <c:pt idx="11917">
                  <c:v>1.504143E-6</c:v>
                </c:pt>
                <c:pt idx="11918">
                  <c:v>0.0008358615</c:v>
                </c:pt>
                <c:pt idx="11919">
                  <c:v>0.0</c:v>
                </c:pt>
                <c:pt idx="11920">
                  <c:v>0.0</c:v>
                </c:pt>
                <c:pt idx="11921">
                  <c:v>0.0</c:v>
                </c:pt>
                <c:pt idx="11922">
                  <c:v>1.499572E-6</c:v>
                </c:pt>
                <c:pt idx="11923">
                  <c:v>0.0</c:v>
                </c:pt>
                <c:pt idx="11924">
                  <c:v>0.0</c:v>
                </c:pt>
                <c:pt idx="11925">
                  <c:v>0.001713846</c:v>
                </c:pt>
                <c:pt idx="11926">
                  <c:v>0.01590191</c:v>
                </c:pt>
                <c:pt idx="11927">
                  <c:v>0.02033767</c:v>
                </c:pt>
                <c:pt idx="11928">
                  <c:v>0.008546034</c:v>
                </c:pt>
                <c:pt idx="11929">
                  <c:v>0.009368211</c:v>
                </c:pt>
                <c:pt idx="11930">
                  <c:v>0.006883787</c:v>
                </c:pt>
                <c:pt idx="11931">
                  <c:v>0.0003898428</c:v>
                </c:pt>
                <c:pt idx="11932">
                  <c:v>0.0</c:v>
                </c:pt>
                <c:pt idx="11933">
                  <c:v>1.417231E-6</c:v>
                </c:pt>
                <c:pt idx="11934">
                  <c:v>0.001942247</c:v>
                </c:pt>
                <c:pt idx="11935">
                  <c:v>2.578042E-7</c:v>
                </c:pt>
                <c:pt idx="11936">
                  <c:v>0.0</c:v>
                </c:pt>
                <c:pt idx="11937">
                  <c:v>0.000200884</c:v>
                </c:pt>
                <c:pt idx="11938">
                  <c:v>0.0</c:v>
                </c:pt>
                <c:pt idx="11939">
                  <c:v>0.001941185</c:v>
                </c:pt>
                <c:pt idx="11940">
                  <c:v>0.0</c:v>
                </c:pt>
                <c:pt idx="11941">
                  <c:v>0.0</c:v>
                </c:pt>
                <c:pt idx="11942">
                  <c:v>7.07434200000001E-7</c:v>
                </c:pt>
                <c:pt idx="11943">
                  <c:v>2.57578E-7</c:v>
                </c:pt>
                <c:pt idx="11944">
                  <c:v>0.0002409335</c:v>
                </c:pt>
                <c:pt idx="11945">
                  <c:v>7.06078E-7</c:v>
                </c:pt>
                <c:pt idx="11946">
                  <c:v>2.571791E-7</c:v>
                </c:pt>
                <c:pt idx="11947">
                  <c:v>0.0002459258</c:v>
                </c:pt>
                <c:pt idx="11948">
                  <c:v>0.0008308978</c:v>
                </c:pt>
                <c:pt idx="11949">
                  <c:v>0.0001994789</c:v>
                </c:pt>
                <c:pt idx="11950">
                  <c:v>1.405164E-5</c:v>
                </c:pt>
                <c:pt idx="11951">
                  <c:v>0.0</c:v>
                </c:pt>
                <c:pt idx="11952">
                  <c:v>5.520545E-5</c:v>
                </c:pt>
                <c:pt idx="11953">
                  <c:v>0.0</c:v>
                </c:pt>
                <c:pt idx="11954">
                  <c:v>0.001922426</c:v>
                </c:pt>
                <c:pt idx="11955">
                  <c:v>8.019462E-5</c:v>
                </c:pt>
                <c:pt idx="11956">
                  <c:v>2.550475E-7</c:v>
                </c:pt>
                <c:pt idx="11957">
                  <c:v>0.06258495</c:v>
                </c:pt>
                <c:pt idx="11958">
                  <c:v>0.08736468</c:v>
                </c:pt>
                <c:pt idx="11959">
                  <c:v>0.01455269</c:v>
                </c:pt>
                <c:pt idx="11960">
                  <c:v>0.0</c:v>
                </c:pt>
                <c:pt idx="11961">
                  <c:v>0.0</c:v>
                </c:pt>
                <c:pt idx="11962">
                  <c:v>1.483257E-6</c:v>
                </c:pt>
                <c:pt idx="11963">
                  <c:v>5.590402E-5</c:v>
                </c:pt>
                <c:pt idx="11964">
                  <c:v>0.0005967184</c:v>
                </c:pt>
                <c:pt idx="11965">
                  <c:v>0.0</c:v>
                </c:pt>
                <c:pt idx="11966">
                  <c:v>-32767.0</c:v>
                </c:pt>
                <c:pt idx="11967">
                  <c:v>0.0007603759</c:v>
                </c:pt>
                <c:pt idx="11968">
                  <c:v>1.493982E-5</c:v>
                </c:pt>
                <c:pt idx="11969">
                  <c:v>0.0001948371</c:v>
                </c:pt>
                <c:pt idx="11970">
                  <c:v>6.98187100000001E-7</c:v>
                </c:pt>
                <c:pt idx="11971">
                  <c:v>0.002165178</c:v>
                </c:pt>
                <c:pt idx="11972">
                  <c:v>0.0003964011</c:v>
                </c:pt>
                <c:pt idx="11973">
                  <c:v>0.0006582486</c:v>
                </c:pt>
                <c:pt idx="11974">
                  <c:v>-32767.0</c:v>
                </c:pt>
                <c:pt idx="11975">
                  <c:v>0.005568419</c:v>
                </c:pt>
                <c:pt idx="11976">
                  <c:v>0.002306852</c:v>
                </c:pt>
                <c:pt idx="11977">
                  <c:v>1.215011E-5</c:v>
                </c:pt>
                <c:pt idx="11978">
                  <c:v>0.001911105</c:v>
                </c:pt>
                <c:pt idx="11979">
                  <c:v>0.001910099</c:v>
                </c:pt>
                <c:pt idx="11980">
                  <c:v>0.0006555265</c:v>
                </c:pt>
                <c:pt idx="11981">
                  <c:v>0.001062143</c:v>
                </c:pt>
                <c:pt idx="11982">
                  <c:v>0.007780781</c:v>
                </c:pt>
                <c:pt idx="11983">
                  <c:v>0.01821513</c:v>
                </c:pt>
                <c:pt idx="11984">
                  <c:v>0.01314967</c:v>
                </c:pt>
                <c:pt idx="11985">
                  <c:v>0.01023725</c:v>
                </c:pt>
                <c:pt idx="11986">
                  <c:v>0.007099965</c:v>
                </c:pt>
                <c:pt idx="11987">
                  <c:v>0.03598431</c:v>
                </c:pt>
                <c:pt idx="11988">
                  <c:v>0.02840918</c:v>
                </c:pt>
                <c:pt idx="11989">
                  <c:v>0.05122755</c:v>
                </c:pt>
                <c:pt idx="11990">
                  <c:v>0.07312995</c:v>
                </c:pt>
                <c:pt idx="11991">
                  <c:v>0.0734098</c:v>
                </c:pt>
                <c:pt idx="11992">
                  <c:v>0.1047537</c:v>
                </c:pt>
                <c:pt idx="11993">
                  <c:v>0.1212939</c:v>
                </c:pt>
                <c:pt idx="11994">
                  <c:v>0.1517553</c:v>
                </c:pt>
                <c:pt idx="11995">
                  <c:v>0.1677099</c:v>
                </c:pt>
                <c:pt idx="11996">
                  <c:v>0.1401378</c:v>
                </c:pt>
                <c:pt idx="11997">
                  <c:v>0.189321</c:v>
                </c:pt>
                <c:pt idx="11998">
                  <c:v>0.2289223</c:v>
                </c:pt>
                <c:pt idx="11999">
                  <c:v>-32767.0</c:v>
                </c:pt>
                <c:pt idx="12000">
                  <c:v>0.215007</c:v>
                </c:pt>
                <c:pt idx="12001">
                  <c:v>0.2073883</c:v>
                </c:pt>
                <c:pt idx="12002">
                  <c:v>0.2109226</c:v>
                </c:pt>
                <c:pt idx="12003">
                  <c:v>0.1768271</c:v>
                </c:pt>
                <c:pt idx="12004">
                  <c:v>0.1654634</c:v>
                </c:pt>
                <c:pt idx="12005">
                  <c:v>0.1357657</c:v>
                </c:pt>
                <c:pt idx="12006">
                  <c:v>0.01581211</c:v>
                </c:pt>
                <c:pt idx="12007">
                  <c:v>7.25904600000001E-5</c:v>
                </c:pt>
                <c:pt idx="12008">
                  <c:v>0.01903877</c:v>
                </c:pt>
                <c:pt idx="12009">
                  <c:v>0.1315268</c:v>
                </c:pt>
                <c:pt idx="12010">
                  <c:v>0.1508757</c:v>
                </c:pt>
                <c:pt idx="12011">
                  <c:v>0.1554383</c:v>
                </c:pt>
                <c:pt idx="12012">
                  <c:v>0.1409417</c:v>
                </c:pt>
                <c:pt idx="12013">
                  <c:v>0.1596892</c:v>
                </c:pt>
                <c:pt idx="12014">
                  <c:v>0.1503493</c:v>
                </c:pt>
                <c:pt idx="12015">
                  <c:v>0.1941877</c:v>
                </c:pt>
                <c:pt idx="12016">
                  <c:v>0.1609207</c:v>
                </c:pt>
                <c:pt idx="12017">
                  <c:v>0.1614417</c:v>
                </c:pt>
                <c:pt idx="12018">
                  <c:v>0.1779618</c:v>
                </c:pt>
                <c:pt idx="12019">
                  <c:v>0.214452</c:v>
                </c:pt>
                <c:pt idx="12020">
                  <c:v>0.2242377</c:v>
                </c:pt>
                <c:pt idx="12021">
                  <c:v>0.1987461</c:v>
                </c:pt>
                <c:pt idx="12022">
                  <c:v>0.2975771</c:v>
                </c:pt>
                <c:pt idx="12023">
                  <c:v>0.2898411</c:v>
                </c:pt>
                <c:pt idx="12024">
                  <c:v>0.3515118</c:v>
                </c:pt>
                <c:pt idx="12025">
                  <c:v>0.2578299</c:v>
                </c:pt>
                <c:pt idx="12026">
                  <c:v>0.1556259</c:v>
                </c:pt>
                <c:pt idx="12027">
                  <c:v>0.01738228</c:v>
                </c:pt>
                <c:pt idx="12028">
                  <c:v>0.005706265</c:v>
                </c:pt>
                <c:pt idx="12029">
                  <c:v>4.547895E-5</c:v>
                </c:pt>
                <c:pt idx="12030">
                  <c:v>0.0001155898</c:v>
                </c:pt>
                <c:pt idx="12031">
                  <c:v>-32767.0</c:v>
                </c:pt>
                <c:pt idx="12032">
                  <c:v>0.001408438</c:v>
                </c:pt>
                <c:pt idx="12033">
                  <c:v>0.003252216</c:v>
                </c:pt>
                <c:pt idx="12034">
                  <c:v>0.01198859</c:v>
                </c:pt>
                <c:pt idx="12035">
                  <c:v>0.01042187</c:v>
                </c:pt>
                <c:pt idx="12036">
                  <c:v>0.002842279</c:v>
                </c:pt>
                <c:pt idx="12037">
                  <c:v>0.0002396537</c:v>
                </c:pt>
                <c:pt idx="12038">
                  <c:v>0.002201068</c:v>
                </c:pt>
                <c:pt idx="12039">
                  <c:v>-32767.0</c:v>
                </c:pt>
                <c:pt idx="12040">
                  <c:v>0.01781104</c:v>
                </c:pt>
                <c:pt idx="12041">
                  <c:v>0.006706595</c:v>
                </c:pt>
                <c:pt idx="12042">
                  <c:v>0.004781433</c:v>
                </c:pt>
                <c:pt idx="12043">
                  <c:v>0.01983424</c:v>
                </c:pt>
                <c:pt idx="12044">
                  <c:v>0.01464915</c:v>
                </c:pt>
                <c:pt idx="12045">
                  <c:v>0.007146057</c:v>
                </c:pt>
                <c:pt idx="12046">
                  <c:v>0.03116793</c:v>
                </c:pt>
                <c:pt idx="12047">
                  <c:v>-32767.0</c:v>
                </c:pt>
                <c:pt idx="12048">
                  <c:v>0.0579857</c:v>
                </c:pt>
                <c:pt idx="12049">
                  <c:v>0.06159987</c:v>
                </c:pt>
                <c:pt idx="12050">
                  <c:v>0.0597574</c:v>
                </c:pt>
                <c:pt idx="12051">
                  <c:v>0.1081153</c:v>
                </c:pt>
                <c:pt idx="12052">
                  <c:v>0.07527548</c:v>
                </c:pt>
                <c:pt idx="12053">
                  <c:v>0.1152182</c:v>
                </c:pt>
                <c:pt idx="12054">
                  <c:v>0.1635236</c:v>
                </c:pt>
                <c:pt idx="12055">
                  <c:v>0.1786614</c:v>
                </c:pt>
                <c:pt idx="12056">
                  <c:v>0.2493386</c:v>
                </c:pt>
                <c:pt idx="12057">
                  <c:v>0.163312</c:v>
                </c:pt>
                <c:pt idx="12058">
                  <c:v>0.1682798</c:v>
                </c:pt>
                <c:pt idx="12059">
                  <c:v>0.169496</c:v>
                </c:pt>
                <c:pt idx="12060">
                  <c:v>0.2039803</c:v>
                </c:pt>
                <c:pt idx="12061">
                  <c:v>0.2938091</c:v>
                </c:pt>
                <c:pt idx="12062">
                  <c:v>0.1997451</c:v>
                </c:pt>
                <c:pt idx="12063">
                  <c:v>0.07066002</c:v>
                </c:pt>
                <c:pt idx="12064">
                  <c:v>0.1680936</c:v>
                </c:pt>
                <c:pt idx="12065">
                  <c:v>0.1532546</c:v>
                </c:pt>
                <c:pt idx="12066">
                  <c:v>0.156101</c:v>
                </c:pt>
                <c:pt idx="12067">
                  <c:v>0.149379</c:v>
                </c:pt>
                <c:pt idx="12068">
                  <c:v>0.0810249900000001</c:v>
                </c:pt>
                <c:pt idx="12069">
                  <c:v>0.0724334</c:v>
                </c:pt>
                <c:pt idx="12070">
                  <c:v>0.1895217</c:v>
                </c:pt>
                <c:pt idx="12071">
                  <c:v>0.165634</c:v>
                </c:pt>
                <c:pt idx="12072">
                  <c:v>0.2197385</c:v>
                </c:pt>
                <c:pt idx="12073">
                  <c:v>0.08436301</c:v>
                </c:pt>
                <c:pt idx="12074">
                  <c:v>0.02314648</c:v>
                </c:pt>
                <c:pt idx="12075">
                  <c:v>0.1116809</c:v>
                </c:pt>
                <c:pt idx="12076">
                  <c:v>0.4104591</c:v>
                </c:pt>
                <c:pt idx="12077">
                  <c:v>0.3304414</c:v>
                </c:pt>
                <c:pt idx="12078">
                  <c:v>0.09767737</c:v>
                </c:pt>
                <c:pt idx="12079">
                  <c:v>0.08624728</c:v>
                </c:pt>
                <c:pt idx="12080">
                  <c:v>0.01837461</c:v>
                </c:pt>
                <c:pt idx="12081">
                  <c:v>0.01287335</c:v>
                </c:pt>
                <c:pt idx="12082">
                  <c:v>0.0002982255</c:v>
                </c:pt>
                <c:pt idx="12083">
                  <c:v>0.01066781</c:v>
                </c:pt>
                <c:pt idx="12084">
                  <c:v>0.04591352</c:v>
                </c:pt>
                <c:pt idx="12085">
                  <c:v>0.03937159</c:v>
                </c:pt>
                <c:pt idx="12086">
                  <c:v>0.08157796</c:v>
                </c:pt>
                <c:pt idx="12087">
                  <c:v>0.125554</c:v>
                </c:pt>
                <c:pt idx="12088">
                  <c:v>-32767.0</c:v>
                </c:pt>
                <c:pt idx="12089">
                  <c:v>0.1277703</c:v>
                </c:pt>
                <c:pt idx="12090">
                  <c:v>0.08591885</c:v>
                </c:pt>
                <c:pt idx="12091">
                  <c:v>0.01111737</c:v>
                </c:pt>
                <c:pt idx="12092">
                  <c:v>0.02575206</c:v>
                </c:pt>
                <c:pt idx="12093">
                  <c:v>0.02289681</c:v>
                </c:pt>
                <c:pt idx="12094">
                  <c:v>0.01991498</c:v>
                </c:pt>
                <c:pt idx="12095">
                  <c:v>0.009380126</c:v>
                </c:pt>
                <c:pt idx="12096">
                  <c:v>-32767.0</c:v>
                </c:pt>
                <c:pt idx="12097">
                  <c:v>0.05025068</c:v>
                </c:pt>
                <c:pt idx="12098">
                  <c:v>0.02138188</c:v>
                </c:pt>
                <c:pt idx="12099">
                  <c:v>0.0</c:v>
                </c:pt>
                <c:pt idx="12100">
                  <c:v>0.0</c:v>
                </c:pt>
                <c:pt idx="12101">
                  <c:v>0.0</c:v>
                </c:pt>
                <c:pt idx="12102">
                  <c:v>0.0</c:v>
                </c:pt>
                <c:pt idx="12103">
                  <c:v>0.0</c:v>
                </c:pt>
                <c:pt idx="12104">
                  <c:v>0.0</c:v>
                </c:pt>
                <c:pt idx="12105">
                  <c:v>0.0</c:v>
                </c:pt>
                <c:pt idx="12106">
                  <c:v>0.0</c:v>
                </c:pt>
                <c:pt idx="12107">
                  <c:v>0.0</c:v>
                </c:pt>
                <c:pt idx="12108">
                  <c:v>0.0</c:v>
                </c:pt>
                <c:pt idx="12109">
                  <c:v>0.0</c:v>
                </c:pt>
                <c:pt idx="12110">
                  <c:v>0.0</c:v>
                </c:pt>
                <c:pt idx="12111">
                  <c:v>0.0</c:v>
                </c:pt>
                <c:pt idx="12112">
                  <c:v>0.0</c:v>
                </c:pt>
                <c:pt idx="12113">
                  <c:v>0.0</c:v>
                </c:pt>
                <c:pt idx="12114">
                  <c:v>0.0</c:v>
                </c:pt>
                <c:pt idx="12115">
                  <c:v>0.0</c:v>
                </c:pt>
                <c:pt idx="12116">
                  <c:v>0.0</c:v>
                </c:pt>
                <c:pt idx="12117">
                  <c:v>0.0</c:v>
                </c:pt>
                <c:pt idx="12118">
                  <c:v>0.0</c:v>
                </c:pt>
                <c:pt idx="12119">
                  <c:v>0.0</c:v>
                </c:pt>
                <c:pt idx="12120">
                  <c:v>0.0</c:v>
                </c:pt>
                <c:pt idx="12121">
                  <c:v>0.0</c:v>
                </c:pt>
                <c:pt idx="12122">
                  <c:v>0.0</c:v>
                </c:pt>
                <c:pt idx="12123">
                  <c:v>0.0</c:v>
                </c:pt>
                <c:pt idx="12124">
                  <c:v>0.0</c:v>
                </c:pt>
                <c:pt idx="12125">
                  <c:v>0.0</c:v>
                </c:pt>
                <c:pt idx="12126">
                  <c:v>0.0</c:v>
                </c:pt>
                <c:pt idx="12127">
                  <c:v>0.0</c:v>
                </c:pt>
                <c:pt idx="12128">
                  <c:v>-32767.0</c:v>
                </c:pt>
                <c:pt idx="12129">
                  <c:v>0.0</c:v>
                </c:pt>
                <c:pt idx="12130">
                  <c:v>0.0</c:v>
                </c:pt>
                <c:pt idx="12131">
                  <c:v>0.0</c:v>
                </c:pt>
                <c:pt idx="12132">
                  <c:v>0.0</c:v>
                </c:pt>
                <c:pt idx="12133">
                  <c:v>0.0</c:v>
                </c:pt>
                <c:pt idx="12134">
                  <c:v>0.0</c:v>
                </c:pt>
                <c:pt idx="12135">
                  <c:v>0.0</c:v>
                </c:pt>
                <c:pt idx="12136">
                  <c:v>0.0</c:v>
                </c:pt>
                <c:pt idx="12137">
                  <c:v>0.0</c:v>
                </c:pt>
                <c:pt idx="12138">
                  <c:v>0.0</c:v>
                </c:pt>
                <c:pt idx="12139">
                  <c:v>0.0</c:v>
                </c:pt>
                <c:pt idx="12140">
                  <c:v>0.0</c:v>
                </c:pt>
                <c:pt idx="12141">
                  <c:v>0.0</c:v>
                </c:pt>
                <c:pt idx="12142">
                  <c:v>0.0</c:v>
                </c:pt>
                <c:pt idx="12143">
                  <c:v>0.0</c:v>
                </c:pt>
                <c:pt idx="12144">
                  <c:v>-32767.0</c:v>
                </c:pt>
                <c:pt idx="12145">
                  <c:v>0.0</c:v>
                </c:pt>
                <c:pt idx="12146">
                  <c:v>0.0</c:v>
                </c:pt>
                <c:pt idx="12147">
                  <c:v>0.0</c:v>
                </c:pt>
                <c:pt idx="12148">
                  <c:v>0.0</c:v>
                </c:pt>
                <c:pt idx="12149">
                  <c:v>0.0</c:v>
                </c:pt>
                <c:pt idx="12150">
                  <c:v>0.0</c:v>
                </c:pt>
                <c:pt idx="12151">
                  <c:v>0.0</c:v>
                </c:pt>
                <c:pt idx="12152">
                  <c:v>0.0</c:v>
                </c:pt>
                <c:pt idx="12153">
                  <c:v>0.0</c:v>
                </c:pt>
                <c:pt idx="12154">
                  <c:v>0.0</c:v>
                </c:pt>
                <c:pt idx="12155">
                  <c:v>0.0</c:v>
                </c:pt>
                <c:pt idx="12156">
                  <c:v>-32767.0</c:v>
                </c:pt>
                <c:pt idx="12157">
                  <c:v>0.0</c:v>
                </c:pt>
                <c:pt idx="12158">
                  <c:v>0.0</c:v>
                </c:pt>
                <c:pt idx="12159">
                  <c:v>0.0</c:v>
                </c:pt>
                <c:pt idx="12160">
                  <c:v>0.0</c:v>
                </c:pt>
                <c:pt idx="12161">
                  <c:v>0.0</c:v>
                </c:pt>
                <c:pt idx="12162">
                  <c:v>0.0</c:v>
                </c:pt>
                <c:pt idx="12163">
                  <c:v>0.0</c:v>
                </c:pt>
                <c:pt idx="12164">
                  <c:v>-32767.0</c:v>
                </c:pt>
                <c:pt idx="12165">
                  <c:v>0.0</c:v>
                </c:pt>
                <c:pt idx="12166">
                  <c:v>0.0</c:v>
                </c:pt>
                <c:pt idx="12167">
                  <c:v>0.0</c:v>
                </c:pt>
                <c:pt idx="12168">
                  <c:v>0.0</c:v>
                </c:pt>
                <c:pt idx="12169">
                  <c:v>0.0</c:v>
                </c:pt>
                <c:pt idx="12170">
                  <c:v>0.0</c:v>
                </c:pt>
                <c:pt idx="12171">
                  <c:v>0.0</c:v>
                </c:pt>
                <c:pt idx="12172">
                  <c:v>-32767.0</c:v>
                </c:pt>
                <c:pt idx="12173">
                  <c:v>0.0</c:v>
                </c:pt>
                <c:pt idx="12174">
                  <c:v>0.0</c:v>
                </c:pt>
                <c:pt idx="12175">
                  <c:v>0.0</c:v>
                </c:pt>
                <c:pt idx="12176">
                  <c:v>0.0</c:v>
                </c:pt>
                <c:pt idx="12177">
                  <c:v>0.0</c:v>
                </c:pt>
                <c:pt idx="12178">
                  <c:v>0.0</c:v>
                </c:pt>
                <c:pt idx="12179">
                  <c:v>0.0</c:v>
                </c:pt>
                <c:pt idx="12180">
                  <c:v>0.0</c:v>
                </c:pt>
                <c:pt idx="12181">
                  <c:v>0.0</c:v>
                </c:pt>
                <c:pt idx="12182">
                  <c:v>0.0</c:v>
                </c:pt>
                <c:pt idx="12183">
                  <c:v>0.0</c:v>
                </c:pt>
                <c:pt idx="12184">
                  <c:v>0.0</c:v>
                </c:pt>
                <c:pt idx="12185">
                  <c:v>0.0</c:v>
                </c:pt>
                <c:pt idx="12186">
                  <c:v>0.0</c:v>
                </c:pt>
                <c:pt idx="12187">
                  <c:v>0.0</c:v>
                </c:pt>
                <c:pt idx="12188">
                  <c:v>-32767.0</c:v>
                </c:pt>
                <c:pt idx="12189">
                  <c:v>0.0</c:v>
                </c:pt>
                <c:pt idx="12190">
                  <c:v>0.0</c:v>
                </c:pt>
                <c:pt idx="12191">
                  <c:v>0.0</c:v>
                </c:pt>
                <c:pt idx="12192">
                  <c:v>0.0</c:v>
                </c:pt>
                <c:pt idx="12193">
                  <c:v>0.0</c:v>
                </c:pt>
                <c:pt idx="12194">
                  <c:v>0.0</c:v>
                </c:pt>
                <c:pt idx="12195">
                  <c:v>0.0</c:v>
                </c:pt>
                <c:pt idx="12196">
                  <c:v>0.0</c:v>
                </c:pt>
                <c:pt idx="12197">
                  <c:v>0.0</c:v>
                </c:pt>
                <c:pt idx="12198">
                  <c:v>0.0</c:v>
                </c:pt>
                <c:pt idx="12199">
                  <c:v>0.0</c:v>
                </c:pt>
                <c:pt idx="12200">
                  <c:v>0.0</c:v>
                </c:pt>
                <c:pt idx="12201">
                  <c:v>0.0</c:v>
                </c:pt>
                <c:pt idx="12202">
                  <c:v>0.0</c:v>
                </c:pt>
                <c:pt idx="12203">
                  <c:v>0.0</c:v>
                </c:pt>
                <c:pt idx="12204">
                  <c:v>0.0</c:v>
                </c:pt>
                <c:pt idx="12205">
                  <c:v>-32767.0</c:v>
                </c:pt>
                <c:pt idx="12206">
                  <c:v>0.0</c:v>
                </c:pt>
                <c:pt idx="12207">
                  <c:v>0.0</c:v>
                </c:pt>
                <c:pt idx="12208">
                  <c:v>0.0</c:v>
                </c:pt>
                <c:pt idx="12209">
                  <c:v>0.0</c:v>
                </c:pt>
                <c:pt idx="12210">
                  <c:v>0.0</c:v>
                </c:pt>
                <c:pt idx="12211">
                  <c:v>0.0</c:v>
                </c:pt>
                <c:pt idx="12212">
                  <c:v>0.0</c:v>
                </c:pt>
                <c:pt idx="12213">
                  <c:v>-32767.0</c:v>
                </c:pt>
                <c:pt idx="12214">
                  <c:v>0.0</c:v>
                </c:pt>
                <c:pt idx="12215">
                  <c:v>0.0</c:v>
                </c:pt>
                <c:pt idx="12216">
                  <c:v>0.0</c:v>
                </c:pt>
                <c:pt idx="12217">
                  <c:v>0.0</c:v>
                </c:pt>
                <c:pt idx="12218">
                  <c:v>0.0</c:v>
                </c:pt>
                <c:pt idx="12219">
                  <c:v>0.0</c:v>
                </c:pt>
                <c:pt idx="12220">
                  <c:v>0.0</c:v>
                </c:pt>
                <c:pt idx="12221">
                  <c:v>0.0</c:v>
                </c:pt>
                <c:pt idx="12222">
                  <c:v>0.0</c:v>
                </c:pt>
                <c:pt idx="12223">
                  <c:v>0.0</c:v>
                </c:pt>
                <c:pt idx="12224">
                  <c:v>0.0</c:v>
                </c:pt>
                <c:pt idx="12225">
                  <c:v>0.0</c:v>
                </c:pt>
                <c:pt idx="12226">
                  <c:v>0.0</c:v>
                </c:pt>
                <c:pt idx="12227">
                  <c:v>0.0</c:v>
                </c:pt>
                <c:pt idx="12228">
                  <c:v>0.0</c:v>
                </c:pt>
                <c:pt idx="12229">
                  <c:v>0.0</c:v>
                </c:pt>
                <c:pt idx="12230">
                  <c:v>0.0</c:v>
                </c:pt>
                <c:pt idx="12231">
                  <c:v>0.0</c:v>
                </c:pt>
                <c:pt idx="12232">
                  <c:v>0.0</c:v>
                </c:pt>
                <c:pt idx="12233">
                  <c:v>0.0</c:v>
                </c:pt>
                <c:pt idx="12234">
                  <c:v>0.0</c:v>
                </c:pt>
                <c:pt idx="12235">
                  <c:v>0.0</c:v>
                </c:pt>
                <c:pt idx="12236">
                  <c:v>0.0</c:v>
                </c:pt>
                <c:pt idx="12237">
                  <c:v>-32767.0</c:v>
                </c:pt>
                <c:pt idx="12238">
                  <c:v>0.0</c:v>
                </c:pt>
                <c:pt idx="12239">
                  <c:v>0.0</c:v>
                </c:pt>
                <c:pt idx="12240">
                  <c:v>0.0</c:v>
                </c:pt>
                <c:pt idx="12241">
                  <c:v>0.0</c:v>
                </c:pt>
                <c:pt idx="12242">
                  <c:v>0.0</c:v>
                </c:pt>
                <c:pt idx="12243">
                  <c:v>0.0</c:v>
                </c:pt>
                <c:pt idx="12244">
                  <c:v>0.0</c:v>
                </c:pt>
                <c:pt idx="12245">
                  <c:v>0.0</c:v>
                </c:pt>
                <c:pt idx="12246">
                  <c:v>0.0</c:v>
                </c:pt>
                <c:pt idx="12247">
                  <c:v>0.0</c:v>
                </c:pt>
                <c:pt idx="12248">
                  <c:v>0.0</c:v>
                </c:pt>
                <c:pt idx="12249">
                  <c:v>0.0</c:v>
                </c:pt>
                <c:pt idx="12250">
                  <c:v>0.0</c:v>
                </c:pt>
                <c:pt idx="12251">
                  <c:v>0.0</c:v>
                </c:pt>
                <c:pt idx="12252">
                  <c:v>0.0</c:v>
                </c:pt>
                <c:pt idx="12253">
                  <c:v>0.0</c:v>
                </c:pt>
                <c:pt idx="12254">
                  <c:v>0.0</c:v>
                </c:pt>
                <c:pt idx="12255">
                  <c:v>0.0</c:v>
                </c:pt>
                <c:pt idx="12256">
                  <c:v>0.0</c:v>
                </c:pt>
                <c:pt idx="12257">
                  <c:v>0.0</c:v>
                </c:pt>
                <c:pt idx="12258">
                  <c:v>0.0</c:v>
                </c:pt>
                <c:pt idx="12259">
                  <c:v>0.0</c:v>
                </c:pt>
                <c:pt idx="12260">
                  <c:v>0.0</c:v>
                </c:pt>
                <c:pt idx="12261">
                  <c:v>0.0</c:v>
                </c:pt>
                <c:pt idx="12262">
                  <c:v>0.0</c:v>
                </c:pt>
                <c:pt idx="12263">
                  <c:v>0.0</c:v>
                </c:pt>
                <c:pt idx="12264">
                  <c:v>0.0</c:v>
                </c:pt>
                <c:pt idx="12265">
                  <c:v>0.0</c:v>
                </c:pt>
                <c:pt idx="12266">
                  <c:v>0.0</c:v>
                </c:pt>
                <c:pt idx="12267">
                  <c:v>0.0</c:v>
                </c:pt>
                <c:pt idx="12268">
                  <c:v>0.0</c:v>
                </c:pt>
                <c:pt idx="12269">
                  <c:v>0.0</c:v>
                </c:pt>
                <c:pt idx="12270">
                  <c:v>0.0</c:v>
                </c:pt>
                <c:pt idx="12271">
                  <c:v>0.0</c:v>
                </c:pt>
                <c:pt idx="12272">
                  <c:v>0.002960188</c:v>
                </c:pt>
                <c:pt idx="12273">
                  <c:v>8.28468700000001E-5</c:v>
                </c:pt>
                <c:pt idx="12274">
                  <c:v>0.0</c:v>
                </c:pt>
                <c:pt idx="12275">
                  <c:v>0.006584293</c:v>
                </c:pt>
                <c:pt idx="12276">
                  <c:v>0.0006098484</c:v>
                </c:pt>
                <c:pt idx="12277">
                  <c:v>0.0</c:v>
                </c:pt>
                <c:pt idx="12278">
                  <c:v>-32767.0</c:v>
                </c:pt>
                <c:pt idx="12279">
                  <c:v>0.0</c:v>
                </c:pt>
                <c:pt idx="12280">
                  <c:v>0.0</c:v>
                </c:pt>
                <c:pt idx="12281">
                  <c:v>0.0</c:v>
                </c:pt>
                <c:pt idx="12282">
                  <c:v>0.0</c:v>
                </c:pt>
                <c:pt idx="12283">
                  <c:v>0.0</c:v>
                </c:pt>
                <c:pt idx="12284">
                  <c:v>0.0</c:v>
                </c:pt>
                <c:pt idx="12285">
                  <c:v>0.0</c:v>
                </c:pt>
                <c:pt idx="12286">
                  <c:v>-32767.0</c:v>
                </c:pt>
                <c:pt idx="12287">
                  <c:v>0.0</c:v>
                </c:pt>
                <c:pt idx="12288">
                  <c:v>0.0</c:v>
                </c:pt>
                <c:pt idx="12289">
                  <c:v>0.0</c:v>
                </c:pt>
                <c:pt idx="12290">
                  <c:v>0.0</c:v>
                </c:pt>
                <c:pt idx="12291">
                  <c:v>0.0</c:v>
                </c:pt>
                <c:pt idx="12292">
                  <c:v>0.0</c:v>
                </c:pt>
                <c:pt idx="12293">
                  <c:v>0.0</c:v>
                </c:pt>
                <c:pt idx="12294">
                  <c:v>-32767.0</c:v>
                </c:pt>
                <c:pt idx="12295">
                  <c:v>0.0</c:v>
                </c:pt>
                <c:pt idx="12296">
                  <c:v>1.50308E-6</c:v>
                </c:pt>
                <c:pt idx="12297">
                  <c:v>0.0</c:v>
                </c:pt>
                <c:pt idx="12298">
                  <c:v>0.0</c:v>
                </c:pt>
                <c:pt idx="12299">
                  <c:v>0.0</c:v>
                </c:pt>
                <c:pt idx="12300">
                  <c:v>0.0</c:v>
                </c:pt>
                <c:pt idx="12301">
                  <c:v>0.0</c:v>
                </c:pt>
                <c:pt idx="12302">
                  <c:v>0.0001630936</c:v>
                </c:pt>
                <c:pt idx="12303">
                  <c:v>0.01338526</c:v>
                </c:pt>
                <c:pt idx="12304">
                  <c:v>0.0165547</c:v>
                </c:pt>
                <c:pt idx="12305">
                  <c:v>0.03750981</c:v>
                </c:pt>
                <c:pt idx="12306">
                  <c:v>0.0178136</c:v>
                </c:pt>
                <c:pt idx="12307">
                  <c:v>0.05963243</c:v>
                </c:pt>
                <c:pt idx="12308">
                  <c:v>0.04310398</c:v>
                </c:pt>
                <c:pt idx="12309">
                  <c:v>0.03199316</c:v>
                </c:pt>
                <c:pt idx="12310">
                  <c:v>0.02724994</c:v>
                </c:pt>
                <c:pt idx="12311">
                  <c:v>0.004716387</c:v>
                </c:pt>
                <c:pt idx="12312">
                  <c:v>0.008080886</c:v>
                </c:pt>
                <c:pt idx="12313">
                  <c:v>0.006767399</c:v>
                </c:pt>
                <c:pt idx="12314">
                  <c:v>3.509567E-5</c:v>
                </c:pt>
                <c:pt idx="12315">
                  <c:v>7.632439E-6</c:v>
                </c:pt>
                <c:pt idx="12316">
                  <c:v>2.243434E-6</c:v>
                </c:pt>
                <c:pt idx="12317">
                  <c:v>7.173505E-7</c:v>
                </c:pt>
                <c:pt idx="12318">
                  <c:v>3.507289E-6</c:v>
                </c:pt>
                <c:pt idx="12319">
                  <c:v>4.313835E-6</c:v>
                </c:pt>
                <c:pt idx="12320">
                  <c:v>5.565009E-6</c:v>
                </c:pt>
                <c:pt idx="12321">
                  <c:v>4.037054E-6</c:v>
                </c:pt>
                <c:pt idx="12322">
                  <c:v>9.818701E-7</c:v>
                </c:pt>
                <c:pt idx="12323">
                  <c:v>5.242701E-7</c:v>
                </c:pt>
                <c:pt idx="12324">
                  <c:v>2.249137E-6</c:v>
                </c:pt>
                <c:pt idx="12325">
                  <c:v>0.0</c:v>
                </c:pt>
                <c:pt idx="12326">
                  <c:v>9.82577700000001E-7</c:v>
                </c:pt>
                <c:pt idx="12327">
                  <c:v>0.0</c:v>
                </c:pt>
                <c:pt idx="12328">
                  <c:v>0.0</c:v>
                </c:pt>
                <c:pt idx="12329">
                  <c:v>0.0</c:v>
                </c:pt>
                <c:pt idx="12330">
                  <c:v>7.215066E-7</c:v>
                </c:pt>
                <c:pt idx="12331">
                  <c:v>0.0</c:v>
                </c:pt>
                <c:pt idx="12332">
                  <c:v>0.0</c:v>
                </c:pt>
                <c:pt idx="12333">
                  <c:v>0.0</c:v>
                </c:pt>
                <c:pt idx="12334">
                  <c:v>0.0</c:v>
                </c:pt>
                <c:pt idx="12335">
                  <c:v>0.0</c:v>
                </c:pt>
                <c:pt idx="12336">
                  <c:v>0.0</c:v>
                </c:pt>
                <c:pt idx="12337">
                  <c:v>4.058113E-6</c:v>
                </c:pt>
                <c:pt idx="12338">
                  <c:v>0.0</c:v>
                </c:pt>
                <c:pt idx="12339">
                  <c:v>0.0</c:v>
                </c:pt>
                <c:pt idx="12340">
                  <c:v>0.0</c:v>
                </c:pt>
                <c:pt idx="12341">
                  <c:v>0.0</c:v>
                </c:pt>
                <c:pt idx="12342">
                  <c:v>7.236588E-7</c:v>
                </c:pt>
                <c:pt idx="12343">
                  <c:v>0.0</c:v>
                </c:pt>
                <c:pt idx="12344">
                  <c:v>1.537963E-6</c:v>
                </c:pt>
                <c:pt idx="12345">
                  <c:v>2.636942E-7</c:v>
                </c:pt>
                <c:pt idx="12346">
                  <c:v>0.0</c:v>
                </c:pt>
                <c:pt idx="12347">
                  <c:v>0.0</c:v>
                </c:pt>
                <c:pt idx="12348">
                  <c:v>0.0</c:v>
                </c:pt>
                <c:pt idx="12349">
                  <c:v>0.0</c:v>
                </c:pt>
                <c:pt idx="12350">
                  <c:v>0.0</c:v>
                </c:pt>
                <c:pt idx="12351">
                  <c:v>0.0</c:v>
                </c:pt>
                <c:pt idx="12352">
                  <c:v>0.0</c:v>
                </c:pt>
                <c:pt idx="12353">
                  <c:v>0.0</c:v>
                </c:pt>
                <c:pt idx="12354">
                  <c:v>0.0</c:v>
                </c:pt>
                <c:pt idx="12355">
                  <c:v>0.0</c:v>
                </c:pt>
                <c:pt idx="12356">
                  <c:v>0.0</c:v>
                </c:pt>
                <c:pt idx="12357">
                  <c:v>0.0</c:v>
                </c:pt>
                <c:pt idx="12358">
                  <c:v>2.833075E-6</c:v>
                </c:pt>
                <c:pt idx="12359">
                  <c:v>3.101847E-6</c:v>
                </c:pt>
                <c:pt idx="12360">
                  <c:v>1.554868E-6</c:v>
                </c:pt>
                <c:pt idx="12361">
                  <c:v>9.97617100000001E-7</c:v>
                </c:pt>
                <c:pt idx="12362">
                  <c:v>0.0</c:v>
                </c:pt>
                <c:pt idx="12363">
                  <c:v>2.666381E-7</c:v>
                </c:pt>
                <c:pt idx="12364">
                  <c:v>1.55621E-6</c:v>
                </c:pt>
                <c:pt idx="12365">
                  <c:v>7.330002E-7</c:v>
                </c:pt>
                <c:pt idx="12366">
                  <c:v>1.000875E-6</c:v>
                </c:pt>
                <c:pt idx="12367">
                  <c:v>-32767.0</c:v>
                </c:pt>
                <c:pt idx="12368">
                  <c:v>2.290659E-6</c:v>
                </c:pt>
                <c:pt idx="12369">
                  <c:v>0.0</c:v>
                </c:pt>
                <c:pt idx="12370">
                  <c:v>2.660269E-7</c:v>
                </c:pt>
                <c:pt idx="12371">
                  <c:v>0.0</c:v>
                </c:pt>
                <c:pt idx="12372">
                  <c:v>0.0</c:v>
                </c:pt>
                <c:pt idx="12373">
                  <c:v>0.0</c:v>
                </c:pt>
                <c:pt idx="12374">
                  <c:v>0.0</c:v>
                </c:pt>
                <c:pt idx="12375">
                  <c:v>-32767.0</c:v>
                </c:pt>
                <c:pt idx="12376">
                  <c:v>7.27685300000001E-7</c:v>
                </c:pt>
                <c:pt idx="12377">
                  <c:v>0.0</c:v>
                </c:pt>
                <c:pt idx="12378">
                  <c:v>7.284938E-7</c:v>
                </c:pt>
                <c:pt idx="12379">
                  <c:v>0.0</c:v>
                </c:pt>
                <c:pt idx="12380">
                  <c:v>0.0</c:v>
                </c:pt>
                <c:pt idx="12381">
                  <c:v>0.0</c:v>
                </c:pt>
                <c:pt idx="12382">
                  <c:v>0.0</c:v>
                </c:pt>
                <c:pt idx="12383">
                  <c:v>0.0</c:v>
                </c:pt>
                <c:pt idx="12384">
                  <c:v>0.0</c:v>
                </c:pt>
                <c:pt idx="12385">
                  <c:v>0.0</c:v>
                </c:pt>
                <c:pt idx="12386">
                  <c:v>0.0</c:v>
                </c:pt>
                <c:pt idx="12387">
                  <c:v>0.0</c:v>
                </c:pt>
                <c:pt idx="12388">
                  <c:v>1.546334E-6</c:v>
                </c:pt>
                <c:pt idx="12389">
                  <c:v>1.811903E-6</c:v>
                </c:pt>
                <c:pt idx="12390">
                  <c:v>3.811808E-6</c:v>
                </c:pt>
                <c:pt idx="12391">
                  <c:v>0.0</c:v>
                </c:pt>
                <c:pt idx="12392">
                  <c:v>0.0</c:v>
                </c:pt>
                <c:pt idx="12393">
                  <c:v>0.002367491</c:v>
                </c:pt>
                <c:pt idx="12394">
                  <c:v>0.0</c:v>
                </c:pt>
                <c:pt idx="12395">
                  <c:v>0.0</c:v>
                </c:pt>
                <c:pt idx="12396">
                  <c:v>0.0</c:v>
                </c:pt>
                <c:pt idx="12397">
                  <c:v>0.009029243</c:v>
                </c:pt>
                <c:pt idx="12398">
                  <c:v>0.02082994</c:v>
                </c:pt>
                <c:pt idx="12399">
                  <c:v>0.03617049</c:v>
                </c:pt>
                <c:pt idx="12400">
                  <c:v>0.01189918</c:v>
                </c:pt>
                <c:pt idx="12401">
                  <c:v>0.0009619764</c:v>
                </c:pt>
                <c:pt idx="12402">
                  <c:v>0.0008124246</c:v>
                </c:pt>
                <c:pt idx="12403">
                  <c:v>0.0</c:v>
                </c:pt>
                <c:pt idx="12404">
                  <c:v>0.0</c:v>
                </c:pt>
                <c:pt idx="12405">
                  <c:v>0.03476693</c:v>
                </c:pt>
                <c:pt idx="12406">
                  <c:v>0.06276904</c:v>
                </c:pt>
                <c:pt idx="12407">
                  <c:v>0.05542473</c:v>
                </c:pt>
                <c:pt idx="12408">
                  <c:v>0.172985</c:v>
                </c:pt>
                <c:pt idx="12409">
                  <c:v>0.2404713</c:v>
                </c:pt>
                <c:pt idx="12410">
                  <c:v>0.2419786</c:v>
                </c:pt>
                <c:pt idx="12411">
                  <c:v>0.2378701</c:v>
                </c:pt>
                <c:pt idx="12412">
                  <c:v>0.2236622</c:v>
                </c:pt>
                <c:pt idx="12413">
                  <c:v>0.223326</c:v>
                </c:pt>
                <c:pt idx="12414">
                  <c:v>0.2329062</c:v>
                </c:pt>
                <c:pt idx="12415">
                  <c:v>0.2226736</c:v>
                </c:pt>
                <c:pt idx="12416">
                  <c:v>0.1973432</c:v>
                </c:pt>
                <c:pt idx="12417">
                  <c:v>0.1969833</c:v>
                </c:pt>
                <c:pt idx="12418">
                  <c:v>0.1722271</c:v>
                </c:pt>
                <c:pt idx="12419">
                  <c:v>0.2069183</c:v>
                </c:pt>
                <c:pt idx="12420">
                  <c:v>0.1879541</c:v>
                </c:pt>
                <c:pt idx="12421">
                  <c:v>0.1918199</c:v>
                </c:pt>
                <c:pt idx="12422">
                  <c:v>0.1638136</c:v>
                </c:pt>
                <c:pt idx="12423">
                  <c:v>0.07612789</c:v>
                </c:pt>
                <c:pt idx="12424">
                  <c:v>0.1298595</c:v>
                </c:pt>
                <c:pt idx="12425">
                  <c:v>0.1323824</c:v>
                </c:pt>
                <c:pt idx="12426">
                  <c:v>0.1484073</c:v>
                </c:pt>
                <c:pt idx="12427">
                  <c:v>0.1530946</c:v>
                </c:pt>
                <c:pt idx="12428">
                  <c:v>0.1596908</c:v>
                </c:pt>
                <c:pt idx="12429">
                  <c:v>0.1805659</c:v>
                </c:pt>
                <c:pt idx="12430">
                  <c:v>0.1622127</c:v>
                </c:pt>
                <c:pt idx="12431">
                  <c:v>-32767.0</c:v>
                </c:pt>
                <c:pt idx="12432">
                  <c:v>0.1792727</c:v>
                </c:pt>
                <c:pt idx="12433">
                  <c:v>0.1624371</c:v>
                </c:pt>
                <c:pt idx="12434">
                  <c:v>0.1591595</c:v>
                </c:pt>
                <c:pt idx="12435">
                  <c:v>0.1582586</c:v>
                </c:pt>
                <c:pt idx="12436">
                  <c:v>0.1524965</c:v>
                </c:pt>
                <c:pt idx="12437">
                  <c:v>0.1571701</c:v>
                </c:pt>
                <c:pt idx="12438">
                  <c:v>0.1582901</c:v>
                </c:pt>
                <c:pt idx="12439">
                  <c:v>0.1725995</c:v>
                </c:pt>
                <c:pt idx="12440">
                  <c:v>0.170912</c:v>
                </c:pt>
                <c:pt idx="12441">
                  <c:v>0.1622568</c:v>
                </c:pt>
                <c:pt idx="12442">
                  <c:v>0.1561898</c:v>
                </c:pt>
                <c:pt idx="12443">
                  <c:v>0.1498974</c:v>
                </c:pt>
                <c:pt idx="12444">
                  <c:v>0.141881</c:v>
                </c:pt>
                <c:pt idx="12445">
                  <c:v>0.1377372</c:v>
                </c:pt>
                <c:pt idx="12446">
                  <c:v>0.1401867</c:v>
                </c:pt>
                <c:pt idx="12447">
                  <c:v>0.1344657</c:v>
                </c:pt>
                <c:pt idx="12448">
                  <c:v>0.116191</c:v>
                </c:pt>
                <c:pt idx="12449">
                  <c:v>0.1226406</c:v>
                </c:pt>
                <c:pt idx="12450">
                  <c:v>0.1143279</c:v>
                </c:pt>
                <c:pt idx="12451">
                  <c:v>0.1532453</c:v>
                </c:pt>
                <c:pt idx="12452">
                  <c:v>0.1926965</c:v>
                </c:pt>
                <c:pt idx="12453">
                  <c:v>0.1859838</c:v>
                </c:pt>
                <c:pt idx="12454">
                  <c:v>0.1853372</c:v>
                </c:pt>
                <c:pt idx="12455">
                  <c:v>0.2130993</c:v>
                </c:pt>
                <c:pt idx="12456">
                  <c:v>0.2178266</c:v>
                </c:pt>
                <c:pt idx="12457">
                  <c:v>0.2235812</c:v>
                </c:pt>
                <c:pt idx="12458">
                  <c:v>0.2193981</c:v>
                </c:pt>
                <c:pt idx="12459">
                  <c:v>0.1982763</c:v>
                </c:pt>
                <c:pt idx="12460">
                  <c:v>0.2454636</c:v>
                </c:pt>
                <c:pt idx="12461">
                  <c:v>0.2540117</c:v>
                </c:pt>
                <c:pt idx="12462">
                  <c:v>0.2513799</c:v>
                </c:pt>
                <c:pt idx="12463">
                  <c:v>0.2470949</c:v>
                </c:pt>
                <c:pt idx="12464">
                  <c:v>-32767.0</c:v>
                </c:pt>
                <c:pt idx="12465">
                  <c:v>0.2565629</c:v>
                </c:pt>
                <c:pt idx="12466">
                  <c:v>0.2642782</c:v>
                </c:pt>
                <c:pt idx="12467">
                  <c:v>0.2886169</c:v>
                </c:pt>
                <c:pt idx="12468">
                  <c:v>0.2916473</c:v>
                </c:pt>
                <c:pt idx="12469">
                  <c:v>0.2664395</c:v>
                </c:pt>
                <c:pt idx="12470">
                  <c:v>0.1755522</c:v>
                </c:pt>
                <c:pt idx="12471">
                  <c:v>0.2407349</c:v>
                </c:pt>
                <c:pt idx="12472">
                  <c:v>-32767.0</c:v>
                </c:pt>
                <c:pt idx="12473">
                  <c:v>0.2807631</c:v>
                </c:pt>
                <c:pt idx="12474">
                  <c:v>0.1540817</c:v>
                </c:pt>
                <c:pt idx="12475">
                  <c:v>0.2875862</c:v>
                </c:pt>
                <c:pt idx="12476">
                  <c:v>0.2809578</c:v>
                </c:pt>
                <c:pt idx="12477">
                  <c:v>0.3020058</c:v>
                </c:pt>
                <c:pt idx="12478">
                  <c:v>0.3213348</c:v>
                </c:pt>
                <c:pt idx="12479">
                  <c:v>0.2924058</c:v>
                </c:pt>
                <c:pt idx="12480">
                  <c:v>0.3296503</c:v>
                </c:pt>
                <c:pt idx="12481">
                  <c:v>0.346381</c:v>
                </c:pt>
                <c:pt idx="12482">
                  <c:v>0.1822186</c:v>
                </c:pt>
                <c:pt idx="12483">
                  <c:v>0.1762154</c:v>
                </c:pt>
                <c:pt idx="12484">
                  <c:v>0.3080416</c:v>
                </c:pt>
                <c:pt idx="12485">
                  <c:v>0.3431817</c:v>
                </c:pt>
                <c:pt idx="12486">
                  <c:v>0.332076</c:v>
                </c:pt>
                <c:pt idx="12487">
                  <c:v>0.3328135</c:v>
                </c:pt>
                <c:pt idx="12488">
                  <c:v>0.3405809</c:v>
                </c:pt>
                <c:pt idx="12489">
                  <c:v>0.3435931</c:v>
                </c:pt>
                <c:pt idx="12490">
                  <c:v>0.370437</c:v>
                </c:pt>
                <c:pt idx="12491">
                  <c:v>0.3643112</c:v>
                </c:pt>
                <c:pt idx="12492">
                  <c:v>0.2145449</c:v>
                </c:pt>
                <c:pt idx="12493">
                  <c:v>0.2425909</c:v>
                </c:pt>
                <c:pt idx="12494">
                  <c:v>0.3380612</c:v>
                </c:pt>
                <c:pt idx="12495">
                  <c:v>0.358366</c:v>
                </c:pt>
                <c:pt idx="12496">
                  <c:v>0.3431118</c:v>
                </c:pt>
                <c:pt idx="12497">
                  <c:v>0.1621919</c:v>
                </c:pt>
                <c:pt idx="12498">
                  <c:v>0.1129161</c:v>
                </c:pt>
                <c:pt idx="12499">
                  <c:v>0.2141239</c:v>
                </c:pt>
                <c:pt idx="12500">
                  <c:v>0.3184309</c:v>
                </c:pt>
                <c:pt idx="12501">
                  <c:v>0.2906047</c:v>
                </c:pt>
                <c:pt idx="12502">
                  <c:v>0.3109649</c:v>
                </c:pt>
                <c:pt idx="12503">
                  <c:v>0.3552617</c:v>
                </c:pt>
                <c:pt idx="12504">
                  <c:v>0.3649821</c:v>
                </c:pt>
                <c:pt idx="12505">
                  <c:v>0.3679165</c:v>
                </c:pt>
                <c:pt idx="12506">
                  <c:v>0.3613652</c:v>
                </c:pt>
                <c:pt idx="12507">
                  <c:v>0.1928815</c:v>
                </c:pt>
                <c:pt idx="12508">
                  <c:v>0.1012335</c:v>
                </c:pt>
                <c:pt idx="12509">
                  <c:v>0.1766759</c:v>
                </c:pt>
                <c:pt idx="12510">
                  <c:v>0.3698225</c:v>
                </c:pt>
                <c:pt idx="12511">
                  <c:v>0.3816983</c:v>
                </c:pt>
                <c:pt idx="12512">
                  <c:v>0.3520031</c:v>
                </c:pt>
                <c:pt idx="12513">
                  <c:v>0.3637534</c:v>
                </c:pt>
                <c:pt idx="12514">
                  <c:v>0.08755317</c:v>
                </c:pt>
                <c:pt idx="12515">
                  <c:v>0.02982161</c:v>
                </c:pt>
                <c:pt idx="12516">
                  <c:v>0.02630535</c:v>
                </c:pt>
                <c:pt idx="12517">
                  <c:v>0.01077097</c:v>
                </c:pt>
                <c:pt idx="12518">
                  <c:v>0.01673082</c:v>
                </c:pt>
                <c:pt idx="12519">
                  <c:v>0.0</c:v>
                </c:pt>
                <c:pt idx="12520">
                  <c:v>0.0</c:v>
                </c:pt>
                <c:pt idx="12521">
                  <c:v>0.007708709</c:v>
                </c:pt>
                <c:pt idx="12522">
                  <c:v>0.02773348</c:v>
                </c:pt>
                <c:pt idx="12523">
                  <c:v>0.02020593</c:v>
                </c:pt>
                <c:pt idx="12524">
                  <c:v>0.0005262998</c:v>
                </c:pt>
                <c:pt idx="12525">
                  <c:v>0.008699854</c:v>
                </c:pt>
                <c:pt idx="12526">
                  <c:v>0.01635438</c:v>
                </c:pt>
                <c:pt idx="12527">
                  <c:v>0.0</c:v>
                </c:pt>
                <c:pt idx="12528">
                  <c:v>-32767.0</c:v>
                </c:pt>
                <c:pt idx="12529">
                  <c:v>2.652664E-7</c:v>
                </c:pt>
                <c:pt idx="12530">
                  <c:v>0.0</c:v>
                </c:pt>
                <c:pt idx="12531">
                  <c:v>0.0</c:v>
                </c:pt>
                <c:pt idx="12532">
                  <c:v>0.0</c:v>
                </c:pt>
                <c:pt idx="12533">
                  <c:v>0.0</c:v>
                </c:pt>
                <c:pt idx="12534">
                  <c:v>0.0</c:v>
                </c:pt>
                <c:pt idx="12535">
                  <c:v>0.0</c:v>
                </c:pt>
                <c:pt idx="12536">
                  <c:v>0.0</c:v>
                </c:pt>
                <c:pt idx="12537">
                  <c:v>1.543814E-6</c:v>
                </c:pt>
                <c:pt idx="12538">
                  <c:v>0.0</c:v>
                </c:pt>
                <c:pt idx="12539">
                  <c:v>0.0</c:v>
                </c:pt>
                <c:pt idx="12540">
                  <c:v>-32767.0</c:v>
                </c:pt>
                <c:pt idx="12541">
                  <c:v>0.0</c:v>
                </c:pt>
                <c:pt idx="12542">
                  <c:v>0.0</c:v>
                </c:pt>
                <c:pt idx="12543">
                  <c:v>2.649039E-7</c:v>
                </c:pt>
                <c:pt idx="12544">
                  <c:v>0.0</c:v>
                </c:pt>
                <c:pt idx="12545">
                  <c:v>0.0</c:v>
                </c:pt>
                <c:pt idx="12546">
                  <c:v>1.544656E-6</c:v>
                </c:pt>
                <c:pt idx="12547">
                  <c:v>0.0</c:v>
                </c:pt>
                <c:pt idx="12548">
                  <c:v>0.0</c:v>
                </c:pt>
                <c:pt idx="12549">
                  <c:v>0.0</c:v>
                </c:pt>
                <c:pt idx="12550">
                  <c:v>0.0</c:v>
                </c:pt>
                <c:pt idx="12551">
                  <c:v>0.0</c:v>
                </c:pt>
                <c:pt idx="12552">
                  <c:v>0.0</c:v>
                </c:pt>
                <c:pt idx="12553">
                  <c:v>0.0</c:v>
                </c:pt>
                <c:pt idx="12554">
                  <c:v>0.0</c:v>
                </c:pt>
                <c:pt idx="12555">
                  <c:v>2.64623E-7</c:v>
                </c:pt>
                <c:pt idx="12556">
                  <c:v>0.0</c:v>
                </c:pt>
                <c:pt idx="12557">
                  <c:v>0.0</c:v>
                </c:pt>
                <c:pt idx="12558">
                  <c:v>0.0</c:v>
                </c:pt>
                <c:pt idx="12559">
                  <c:v>0.0</c:v>
                </c:pt>
                <c:pt idx="12560">
                  <c:v>0.0</c:v>
                </c:pt>
                <c:pt idx="12561">
                  <c:v>0.0001439667</c:v>
                </c:pt>
                <c:pt idx="12562">
                  <c:v>0.0001032109</c:v>
                </c:pt>
                <c:pt idx="12563">
                  <c:v>0.0</c:v>
                </c:pt>
                <c:pt idx="12564">
                  <c:v>0.0</c:v>
                </c:pt>
                <c:pt idx="12565">
                  <c:v>4.371436E-6</c:v>
                </c:pt>
                <c:pt idx="12566">
                  <c:v>2.077687E-6</c:v>
                </c:pt>
                <c:pt idx="12567">
                  <c:v>0.0004864266</c:v>
                </c:pt>
                <c:pt idx="12568">
                  <c:v>0.001098402</c:v>
                </c:pt>
                <c:pt idx="12569">
                  <c:v>0.0</c:v>
                </c:pt>
                <c:pt idx="12570">
                  <c:v>0.0</c:v>
                </c:pt>
                <c:pt idx="12571">
                  <c:v>0.0002447087</c:v>
                </c:pt>
                <c:pt idx="12572">
                  <c:v>1.54667E-6</c:v>
                </c:pt>
                <c:pt idx="12573">
                  <c:v>1.209661E-5</c:v>
                </c:pt>
                <c:pt idx="12574">
                  <c:v>0.0</c:v>
                </c:pt>
                <c:pt idx="12575">
                  <c:v>2.646176E-7</c:v>
                </c:pt>
                <c:pt idx="12576">
                  <c:v>0.0</c:v>
                </c:pt>
                <c:pt idx="12577">
                  <c:v>0.0</c:v>
                </c:pt>
                <c:pt idx="12578">
                  <c:v>0.0</c:v>
                </c:pt>
                <c:pt idx="12579">
                  <c:v>0.0</c:v>
                </c:pt>
                <c:pt idx="12580">
                  <c:v>1.265819E-5</c:v>
                </c:pt>
                <c:pt idx="12581">
                  <c:v>2.271326E-6</c:v>
                </c:pt>
                <c:pt idx="12582">
                  <c:v>0.0</c:v>
                </c:pt>
                <c:pt idx="12583">
                  <c:v>0.0</c:v>
                </c:pt>
                <c:pt idx="12584">
                  <c:v>0.0</c:v>
                </c:pt>
                <c:pt idx="12585">
                  <c:v>0.0</c:v>
                </c:pt>
                <c:pt idx="12586">
                  <c:v>0.0</c:v>
                </c:pt>
                <c:pt idx="12587">
                  <c:v>0.0</c:v>
                </c:pt>
                <c:pt idx="12588">
                  <c:v>0.0</c:v>
                </c:pt>
                <c:pt idx="12589">
                  <c:v>2.649384E-7</c:v>
                </c:pt>
                <c:pt idx="12590">
                  <c:v>0.0</c:v>
                </c:pt>
                <c:pt idx="12591">
                  <c:v>0.0</c:v>
                </c:pt>
                <c:pt idx="12592">
                  <c:v>0.0</c:v>
                </c:pt>
                <c:pt idx="12593">
                  <c:v>0.0</c:v>
                </c:pt>
                <c:pt idx="12594">
                  <c:v>0.0</c:v>
                </c:pt>
                <c:pt idx="12595">
                  <c:v>0.0</c:v>
                </c:pt>
                <c:pt idx="12596">
                  <c:v>0.0</c:v>
                </c:pt>
                <c:pt idx="12597">
                  <c:v>0.0</c:v>
                </c:pt>
                <c:pt idx="12598">
                  <c:v>0.0</c:v>
                </c:pt>
                <c:pt idx="12599">
                  <c:v>0.0</c:v>
                </c:pt>
                <c:pt idx="12600">
                  <c:v>0.0</c:v>
                </c:pt>
                <c:pt idx="12601">
                  <c:v>0.01102112</c:v>
                </c:pt>
                <c:pt idx="12602">
                  <c:v>0.005691542</c:v>
                </c:pt>
                <c:pt idx="12603">
                  <c:v>7.205892E-5</c:v>
                </c:pt>
                <c:pt idx="12604">
                  <c:v>7.28664300000001E-7</c:v>
                </c:pt>
                <c:pt idx="12605">
                  <c:v>0.0</c:v>
                </c:pt>
                <c:pt idx="12606">
                  <c:v>0.0</c:v>
                </c:pt>
                <c:pt idx="12607">
                  <c:v>0.03587276</c:v>
                </c:pt>
                <c:pt idx="12608">
                  <c:v>0.0049178</c:v>
                </c:pt>
                <c:pt idx="12609">
                  <c:v>0.0003406891</c:v>
                </c:pt>
                <c:pt idx="12610">
                  <c:v>0.1247219</c:v>
                </c:pt>
                <c:pt idx="12611">
                  <c:v>0.09321433</c:v>
                </c:pt>
                <c:pt idx="12612">
                  <c:v>0.3416918</c:v>
                </c:pt>
                <c:pt idx="12613">
                  <c:v>-32767.0</c:v>
                </c:pt>
                <c:pt idx="12614">
                  <c:v>0.2053422</c:v>
                </c:pt>
                <c:pt idx="12615">
                  <c:v>0.08547793</c:v>
                </c:pt>
                <c:pt idx="12616">
                  <c:v>0.08784132</c:v>
                </c:pt>
                <c:pt idx="12617">
                  <c:v>0.0489999</c:v>
                </c:pt>
                <c:pt idx="12618">
                  <c:v>0.1475173</c:v>
                </c:pt>
                <c:pt idx="12619">
                  <c:v>0.1181139</c:v>
                </c:pt>
                <c:pt idx="12620">
                  <c:v>0.244135</c:v>
                </c:pt>
                <c:pt idx="12621">
                  <c:v>0.2250156</c:v>
                </c:pt>
                <c:pt idx="12622">
                  <c:v>0.2519831</c:v>
                </c:pt>
                <c:pt idx="12623">
                  <c:v>0.2564516</c:v>
                </c:pt>
                <c:pt idx="12624">
                  <c:v>0.3024056</c:v>
                </c:pt>
                <c:pt idx="12625">
                  <c:v>0.3406136</c:v>
                </c:pt>
                <c:pt idx="12626">
                  <c:v>0.1060874</c:v>
                </c:pt>
                <c:pt idx="12627">
                  <c:v>0.0646511</c:v>
                </c:pt>
                <c:pt idx="12628">
                  <c:v>0.02497017</c:v>
                </c:pt>
                <c:pt idx="12629">
                  <c:v>0.05419626</c:v>
                </c:pt>
                <c:pt idx="12630">
                  <c:v>0.0172437</c:v>
                </c:pt>
                <c:pt idx="12631">
                  <c:v>0.03041824</c:v>
                </c:pt>
                <c:pt idx="12632">
                  <c:v>0.2243768</c:v>
                </c:pt>
                <c:pt idx="12633">
                  <c:v>0.3476628</c:v>
                </c:pt>
                <c:pt idx="12634">
                  <c:v>0.3248091</c:v>
                </c:pt>
                <c:pt idx="12635">
                  <c:v>0.0410126</c:v>
                </c:pt>
                <c:pt idx="12636">
                  <c:v>0.0</c:v>
                </c:pt>
                <c:pt idx="12637">
                  <c:v>0.05105207</c:v>
                </c:pt>
                <c:pt idx="12638">
                  <c:v>0.0008297122</c:v>
                </c:pt>
                <c:pt idx="12639">
                  <c:v>0.1643754</c:v>
                </c:pt>
                <c:pt idx="12640">
                  <c:v>0.09192743</c:v>
                </c:pt>
                <c:pt idx="12641">
                  <c:v>0.0378332</c:v>
                </c:pt>
                <c:pt idx="12642">
                  <c:v>0.03380296</c:v>
                </c:pt>
                <c:pt idx="12643">
                  <c:v>0.01134447</c:v>
                </c:pt>
                <c:pt idx="12644">
                  <c:v>0.1768508</c:v>
                </c:pt>
                <c:pt idx="12645">
                  <c:v>0.0452204</c:v>
                </c:pt>
                <c:pt idx="12646">
                  <c:v>0.1032814</c:v>
                </c:pt>
                <c:pt idx="12647">
                  <c:v>0.1673234</c:v>
                </c:pt>
                <c:pt idx="12648">
                  <c:v>0.2224765</c:v>
                </c:pt>
                <c:pt idx="12649">
                  <c:v>0.2419362</c:v>
                </c:pt>
                <c:pt idx="12650">
                  <c:v>0.01864158</c:v>
                </c:pt>
                <c:pt idx="12651">
                  <c:v>0.0</c:v>
                </c:pt>
                <c:pt idx="12652">
                  <c:v>0.0001001834</c:v>
                </c:pt>
                <c:pt idx="12653">
                  <c:v>0.00827953600000001</c:v>
                </c:pt>
                <c:pt idx="12654">
                  <c:v>0.01516115</c:v>
                </c:pt>
                <c:pt idx="12655">
                  <c:v>0.0241151</c:v>
                </c:pt>
                <c:pt idx="12656">
                  <c:v>0.01559555</c:v>
                </c:pt>
                <c:pt idx="12657">
                  <c:v>0.007163504</c:v>
                </c:pt>
                <c:pt idx="12658">
                  <c:v>0.01065609</c:v>
                </c:pt>
                <c:pt idx="12659">
                  <c:v>0.0</c:v>
                </c:pt>
                <c:pt idx="12660">
                  <c:v>1.559099E-6</c:v>
                </c:pt>
                <c:pt idx="12661">
                  <c:v>7.331192E-7</c:v>
                </c:pt>
                <c:pt idx="12662">
                  <c:v>-32767.0</c:v>
                </c:pt>
                <c:pt idx="12663">
                  <c:v>0.0</c:v>
                </c:pt>
                <c:pt idx="12664">
                  <c:v>0.0</c:v>
                </c:pt>
                <c:pt idx="12665">
                  <c:v>0.0</c:v>
                </c:pt>
                <c:pt idx="12666">
                  <c:v>0.0</c:v>
                </c:pt>
                <c:pt idx="12667">
                  <c:v>0.0</c:v>
                </c:pt>
                <c:pt idx="12668">
                  <c:v>-32767.0</c:v>
                </c:pt>
                <c:pt idx="12669">
                  <c:v>0.0</c:v>
                </c:pt>
                <c:pt idx="12670">
                  <c:v>0.0</c:v>
                </c:pt>
                <c:pt idx="12671">
                  <c:v>0.0</c:v>
                </c:pt>
                <c:pt idx="12672">
                  <c:v>0.0</c:v>
                </c:pt>
                <c:pt idx="12673">
                  <c:v>0.0</c:v>
                </c:pt>
                <c:pt idx="12674">
                  <c:v>2.636564E-7</c:v>
                </c:pt>
                <c:pt idx="12675">
                  <c:v>0.0</c:v>
                </c:pt>
                <c:pt idx="12676">
                  <c:v>0.0</c:v>
                </c:pt>
                <c:pt idx="12677">
                  <c:v>0.0</c:v>
                </c:pt>
                <c:pt idx="12678">
                  <c:v>0.0</c:v>
                </c:pt>
                <c:pt idx="12679">
                  <c:v>0.0</c:v>
                </c:pt>
                <c:pt idx="12680">
                  <c:v>0.0</c:v>
                </c:pt>
                <c:pt idx="12681">
                  <c:v>0.0</c:v>
                </c:pt>
                <c:pt idx="12682">
                  <c:v>0.0</c:v>
                </c:pt>
                <c:pt idx="12683">
                  <c:v>0.0</c:v>
                </c:pt>
                <c:pt idx="12684">
                  <c:v>0.0</c:v>
                </c:pt>
                <c:pt idx="12685">
                  <c:v>0.0</c:v>
                </c:pt>
                <c:pt idx="12686">
                  <c:v>-32767.0</c:v>
                </c:pt>
                <c:pt idx="12687">
                  <c:v>0.0</c:v>
                </c:pt>
                <c:pt idx="12688">
                  <c:v>0.0</c:v>
                </c:pt>
                <c:pt idx="12689">
                  <c:v>0.0</c:v>
                </c:pt>
                <c:pt idx="12690">
                  <c:v>2.624703E-7</c:v>
                </c:pt>
                <c:pt idx="12691">
                  <c:v>0.0</c:v>
                </c:pt>
                <c:pt idx="12692">
                  <c:v>2.621079E-7</c:v>
                </c:pt>
                <c:pt idx="12693">
                  <c:v>0.0</c:v>
                </c:pt>
                <c:pt idx="12694">
                  <c:v>0.0</c:v>
                </c:pt>
                <c:pt idx="12695">
                  <c:v>0.0</c:v>
                </c:pt>
                <c:pt idx="12696">
                  <c:v>0.0</c:v>
                </c:pt>
                <c:pt idx="12697">
                  <c:v>0.0</c:v>
                </c:pt>
                <c:pt idx="12698">
                  <c:v>0.0</c:v>
                </c:pt>
                <c:pt idx="12699">
                  <c:v>0.0</c:v>
                </c:pt>
                <c:pt idx="12700">
                  <c:v>0.0</c:v>
                </c:pt>
                <c:pt idx="12701">
                  <c:v>0.0</c:v>
                </c:pt>
                <c:pt idx="12702">
                  <c:v>-32767.0</c:v>
                </c:pt>
                <c:pt idx="12703">
                  <c:v>0.0</c:v>
                </c:pt>
                <c:pt idx="12704">
                  <c:v>1.511249E-6</c:v>
                </c:pt>
                <c:pt idx="12705">
                  <c:v>2.588955E-7</c:v>
                </c:pt>
                <c:pt idx="12706">
                  <c:v>2.588407E-7</c:v>
                </c:pt>
                <c:pt idx="12707">
                  <c:v>0.0</c:v>
                </c:pt>
                <c:pt idx="12708">
                  <c:v>0.0</c:v>
                </c:pt>
                <c:pt idx="12709">
                  <c:v>0.0</c:v>
                </c:pt>
                <c:pt idx="12710">
                  <c:v>0.0</c:v>
                </c:pt>
                <c:pt idx="12711">
                  <c:v>0.0</c:v>
                </c:pt>
                <c:pt idx="12712">
                  <c:v>0.0</c:v>
                </c:pt>
                <c:pt idx="12713">
                  <c:v>0.0</c:v>
                </c:pt>
                <c:pt idx="12714">
                  <c:v>0.0</c:v>
                </c:pt>
                <c:pt idx="12715">
                  <c:v>0.0</c:v>
                </c:pt>
                <c:pt idx="12716">
                  <c:v>0.0</c:v>
                </c:pt>
                <c:pt idx="12717">
                  <c:v>0.0</c:v>
                </c:pt>
                <c:pt idx="12718">
                  <c:v>-32767.0</c:v>
                </c:pt>
                <c:pt idx="12719">
                  <c:v>0.0</c:v>
                </c:pt>
                <c:pt idx="12720">
                  <c:v>0.0</c:v>
                </c:pt>
                <c:pt idx="12721">
                  <c:v>0.0</c:v>
                </c:pt>
                <c:pt idx="12722">
                  <c:v>0.0</c:v>
                </c:pt>
                <c:pt idx="12723">
                  <c:v>0.0</c:v>
                </c:pt>
                <c:pt idx="12724">
                  <c:v>0.0</c:v>
                </c:pt>
                <c:pt idx="12725">
                  <c:v>0.0</c:v>
                </c:pt>
                <c:pt idx="12726">
                  <c:v>-32767.0</c:v>
                </c:pt>
                <c:pt idx="12727">
                  <c:v>0.0</c:v>
                </c:pt>
                <c:pt idx="12728">
                  <c:v>2.576663E-7</c:v>
                </c:pt>
                <c:pt idx="12729">
                  <c:v>0.0</c:v>
                </c:pt>
                <c:pt idx="12730">
                  <c:v>0.0</c:v>
                </c:pt>
                <c:pt idx="12731">
                  <c:v>0.0</c:v>
                </c:pt>
                <c:pt idx="12732">
                  <c:v>0.0</c:v>
                </c:pt>
                <c:pt idx="12733">
                  <c:v>0.0</c:v>
                </c:pt>
                <c:pt idx="12734">
                  <c:v>0.0</c:v>
                </c:pt>
                <c:pt idx="12735">
                  <c:v>1.498167E-6</c:v>
                </c:pt>
                <c:pt idx="12736">
                  <c:v>0.0</c:v>
                </c:pt>
                <c:pt idx="12737">
                  <c:v>2.567541E-7</c:v>
                </c:pt>
                <c:pt idx="12738">
                  <c:v>2.567261E-7</c:v>
                </c:pt>
                <c:pt idx="12739">
                  <c:v>0.0</c:v>
                </c:pt>
                <c:pt idx="12740">
                  <c:v>0.0</c:v>
                </c:pt>
                <c:pt idx="12741">
                  <c:v>0.0</c:v>
                </c:pt>
                <c:pt idx="12742">
                  <c:v>0.0</c:v>
                </c:pt>
                <c:pt idx="12743">
                  <c:v>0.0</c:v>
                </c:pt>
                <c:pt idx="12744">
                  <c:v>1.493757E-6</c:v>
                </c:pt>
                <c:pt idx="12745">
                  <c:v>7.022156E-7</c:v>
                </c:pt>
                <c:pt idx="12746">
                  <c:v>0.0</c:v>
                </c:pt>
                <c:pt idx="12747">
                  <c:v>0.0</c:v>
                </c:pt>
                <c:pt idx="12748">
                  <c:v>0.0</c:v>
                </c:pt>
                <c:pt idx="12749">
                  <c:v>2.547636E-7</c:v>
                </c:pt>
                <c:pt idx="12750">
                  <c:v>2.544925E-7</c:v>
                </c:pt>
                <c:pt idx="12751">
                  <c:v>-32767.0</c:v>
                </c:pt>
                <c:pt idx="12752">
                  <c:v>4.701425E-6</c:v>
                </c:pt>
                <c:pt idx="12753">
                  <c:v>0.0</c:v>
                </c:pt>
                <c:pt idx="12754">
                  <c:v>0.0</c:v>
                </c:pt>
                <c:pt idx="12755">
                  <c:v>0.0</c:v>
                </c:pt>
                <c:pt idx="12756">
                  <c:v>0.0</c:v>
                </c:pt>
                <c:pt idx="12757">
                  <c:v>0.0</c:v>
                </c:pt>
                <c:pt idx="12758">
                  <c:v>2.171878E-6</c:v>
                </c:pt>
                <c:pt idx="12759">
                  <c:v>0.0</c:v>
                </c:pt>
                <c:pt idx="12760">
                  <c:v>0.0</c:v>
                </c:pt>
                <c:pt idx="12761">
                  <c:v>0.0</c:v>
                </c:pt>
                <c:pt idx="12762">
                  <c:v>0.0</c:v>
                </c:pt>
                <c:pt idx="12763">
                  <c:v>1.201532E-6</c:v>
                </c:pt>
                <c:pt idx="12764">
                  <c:v>6.943487E-7</c:v>
                </c:pt>
                <c:pt idx="12765">
                  <c:v>2.526274E-7</c:v>
                </c:pt>
                <c:pt idx="12766">
                  <c:v>0.0</c:v>
                </c:pt>
                <c:pt idx="12767">
                  <c:v>0.0</c:v>
                </c:pt>
                <c:pt idx="12768">
                  <c:v>0.0</c:v>
                </c:pt>
                <c:pt idx="12769">
                  <c:v>0.0</c:v>
                </c:pt>
                <c:pt idx="12770">
                  <c:v>0.0</c:v>
                </c:pt>
                <c:pt idx="12771">
                  <c:v>0.0</c:v>
                </c:pt>
                <c:pt idx="12772">
                  <c:v>2.533817E-7</c:v>
                </c:pt>
                <c:pt idx="12773">
                  <c:v>0.0</c:v>
                </c:pt>
                <c:pt idx="12774">
                  <c:v>2.537116E-7</c:v>
                </c:pt>
                <c:pt idx="12775">
                  <c:v>2.533277E-7</c:v>
                </c:pt>
                <c:pt idx="12776">
                  <c:v>5.06555E-7</c:v>
                </c:pt>
                <c:pt idx="12777">
                  <c:v>0.0</c:v>
                </c:pt>
                <c:pt idx="12778">
                  <c:v>0.0</c:v>
                </c:pt>
                <c:pt idx="12779">
                  <c:v>2.951767E-6</c:v>
                </c:pt>
                <c:pt idx="12780">
                  <c:v>0.0</c:v>
                </c:pt>
                <c:pt idx="12781">
                  <c:v>2.534855E-7</c:v>
                </c:pt>
                <c:pt idx="12782">
                  <c:v>2.534501E-7</c:v>
                </c:pt>
                <c:pt idx="12783">
                  <c:v>0.0</c:v>
                </c:pt>
                <c:pt idx="12784">
                  <c:v>0.0</c:v>
                </c:pt>
                <c:pt idx="12785">
                  <c:v>0.0</c:v>
                </c:pt>
                <c:pt idx="12786">
                  <c:v>0.0</c:v>
                </c:pt>
                <c:pt idx="12787">
                  <c:v>0.0</c:v>
                </c:pt>
                <c:pt idx="12788">
                  <c:v>0.0</c:v>
                </c:pt>
                <c:pt idx="12789">
                  <c:v>0.0</c:v>
                </c:pt>
                <c:pt idx="12790">
                  <c:v>0.0</c:v>
                </c:pt>
                <c:pt idx="12791">
                  <c:v>-32767.0</c:v>
                </c:pt>
                <c:pt idx="12792">
                  <c:v>0.0</c:v>
                </c:pt>
                <c:pt idx="12793">
                  <c:v>0.0</c:v>
                </c:pt>
                <c:pt idx="12794">
                  <c:v>0.0</c:v>
                </c:pt>
                <c:pt idx="12795">
                  <c:v>0.0</c:v>
                </c:pt>
                <c:pt idx="12796">
                  <c:v>0.0</c:v>
                </c:pt>
                <c:pt idx="12797">
                  <c:v>0.0</c:v>
                </c:pt>
                <c:pt idx="12798">
                  <c:v>0.0</c:v>
                </c:pt>
                <c:pt idx="12799">
                  <c:v>-32767.0</c:v>
                </c:pt>
                <c:pt idx="12800">
                  <c:v>0.0</c:v>
                </c:pt>
                <c:pt idx="12801">
                  <c:v>6.91566600000001E-7</c:v>
                </c:pt>
                <c:pt idx="12802">
                  <c:v>0.0</c:v>
                </c:pt>
                <c:pt idx="12803">
                  <c:v>0.0</c:v>
                </c:pt>
                <c:pt idx="12804">
                  <c:v>0.0</c:v>
                </c:pt>
                <c:pt idx="12805">
                  <c:v>0.0</c:v>
                </c:pt>
                <c:pt idx="12806">
                  <c:v>0.0</c:v>
                </c:pt>
                <c:pt idx="12807">
                  <c:v>-32767.0</c:v>
                </c:pt>
                <c:pt idx="12808">
                  <c:v>0.0</c:v>
                </c:pt>
                <c:pt idx="12809">
                  <c:v>0.0</c:v>
                </c:pt>
                <c:pt idx="12810">
                  <c:v>0.0</c:v>
                </c:pt>
                <c:pt idx="12811">
                  <c:v>0.0</c:v>
                </c:pt>
                <c:pt idx="12812">
                  <c:v>0.0</c:v>
                </c:pt>
                <c:pt idx="12813">
                  <c:v>0.0</c:v>
                </c:pt>
                <c:pt idx="12814">
                  <c:v>0.0</c:v>
                </c:pt>
                <c:pt idx="12815">
                  <c:v>-32767.0</c:v>
                </c:pt>
                <c:pt idx="12816">
                  <c:v>0.0</c:v>
                </c:pt>
                <c:pt idx="12817">
                  <c:v>0.0</c:v>
                </c:pt>
                <c:pt idx="12818">
                  <c:v>0.0</c:v>
                </c:pt>
                <c:pt idx="12819">
                  <c:v>0.0</c:v>
                </c:pt>
                <c:pt idx="12820">
                  <c:v>0.0</c:v>
                </c:pt>
                <c:pt idx="12821">
                  <c:v>0.0</c:v>
                </c:pt>
                <c:pt idx="12822">
                  <c:v>0.0</c:v>
                </c:pt>
                <c:pt idx="12823">
                  <c:v>0.0</c:v>
                </c:pt>
                <c:pt idx="12824">
                  <c:v>0.0</c:v>
                </c:pt>
                <c:pt idx="12825">
                  <c:v>0.0</c:v>
                </c:pt>
                <c:pt idx="12826">
                  <c:v>0.0</c:v>
                </c:pt>
                <c:pt idx="12827">
                  <c:v>0.0</c:v>
                </c:pt>
                <c:pt idx="12828">
                  <c:v>0.0</c:v>
                </c:pt>
                <c:pt idx="12829">
                  <c:v>0.0</c:v>
                </c:pt>
                <c:pt idx="12830">
                  <c:v>0.0</c:v>
                </c:pt>
                <c:pt idx="12831">
                  <c:v>0.0</c:v>
                </c:pt>
                <c:pt idx="12832">
                  <c:v>0.0</c:v>
                </c:pt>
                <c:pt idx="12833">
                  <c:v>2.495476E-7</c:v>
                </c:pt>
                <c:pt idx="12834">
                  <c:v>0.0</c:v>
                </c:pt>
                <c:pt idx="12835">
                  <c:v>0.0</c:v>
                </c:pt>
                <c:pt idx="12836">
                  <c:v>0.0</c:v>
                </c:pt>
                <c:pt idx="12837">
                  <c:v>0.0</c:v>
                </c:pt>
                <c:pt idx="12838">
                  <c:v>0.0</c:v>
                </c:pt>
                <c:pt idx="12839">
                  <c:v>0.0</c:v>
                </c:pt>
                <c:pt idx="12840">
                  <c:v>-32767.0</c:v>
                </c:pt>
                <c:pt idx="12841">
                  <c:v>0.0</c:v>
                </c:pt>
                <c:pt idx="12842">
                  <c:v>6.806478E-7</c:v>
                </c:pt>
                <c:pt idx="12843">
                  <c:v>0.0</c:v>
                </c:pt>
                <c:pt idx="12844">
                  <c:v>0.0</c:v>
                </c:pt>
                <c:pt idx="12845">
                  <c:v>0.0</c:v>
                </c:pt>
                <c:pt idx="12846">
                  <c:v>0.0</c:v>
                </c:pt>
                <c:pt idx="12847">
                  <c:v>2.473245E-7</c:v>
                </c:pt>
                <c:pt idx="12848">
                  <c:v>0.0</c:v>
                </c:pt>
                <c:pt idx="12849">
                  <c:v>0.0</c:v>
                </c:pt>
                <c:pt idx="12850">
                  <c:v>0.0</c:v>
                </c:pt>
                <c:pt idx="12851">
                  <c:v>0.0</c:v>
                </c:pt>
                <c:pt idx="12852">
                  <c:v>0.0</c:v>
                </c:pt>
                <c:pt idx="12853">
                  <c:v>0.0</c:v>
                </c:pt>
                <c:pt idx="12854">
                  <c:v>0.0</c:v>
                </c:pt>
                <c:pt idx="12855">
                  <c:v>0.0</c:v>
                </c:pt>
                <c:pt idx="12856">
                  <c:v>0.0</c:v>
                </c:pt>
                <c:pt idx="12857">
                  <c:v>0.0</c:v>
                </c:pt>
                <c:pt idx="12858">
                  <c:v>0.0</c:v>
                </c:pt>
                <c:pt idx="12859">
                  <c:v>0.0</c:v>
                </c:pt>
                <c:pt idx="12860">
                  <c:v>0.0</c:v>
                </c:pt>
                <c:pt idx="12861">
                  <c:v>0.0</c:v>
                </c:pt>
                <c:pt idx="12862">
                  <c:v>0.0</c:v>
                </c:pt>
                <c:pt idx="12863">
                  <c:v>0.0</c:v>
                </c:pt>
                <c:pt idx="12864">
                  <c:v>-32767.0</c:v>
                </c:pt>
                <c:pt idx="12865">
                  <c:v>0.0</c:v>
                </c:pt>
                <c:pt idx="12866">
                  <c:v>0.0</c:v>
                </c:pt>
                <c:pt idx="12867">
                  <c:v>0.0</c:v>
                </c:pt>
                <c:pt idx="12868">
                  <c:v>0.0</c:v>
                </c:pt>
                <c:pt idx="12869">
                  <c:v>0.0</c:v>
                </c:pt>
                <c:pt idx="12870">
                  <c:v>0.0</c:v>
                </c:pt>
                <c:pt idx="12871">
                  <c:v>0.0</c:v>
                </c:pt>
                <c:pt idx="12872">
                  <c:v>-32767.0</c:v>
                </c:pt>
                <c:pt idx="12873">
                  <c:v>0.0</c:v>
                </c:pt>
                <c:pt idx="12874">
                  <c:v>0.0</c:v>
                </c:pt>
                <c:pt idx="12875">
                  <c:v>0.0</c:v>
                </c:pt>
                <c:pt idx="12876">
                  <c:v>0.0</c:v>
                </c:pt>
                <c:pt idx="12877">
                  <c:v>0.0</c:v>
                </c:pt>
                <c:pt idx="12878">
                  <c:v>0.0</c:v>
                </c:pt>
                <c:pt idx="12879">
                  <c:v>0.0</c:v>
                </c:pt>
                <c:pt idx="12880">
                  <c:v>-32767.0</c:v>
                </c:pt>
                <c:pt idx="12881">
                  <c:v>0.0</c:v>
                </c:pt>
                <c:pt idx="12882">
                  <c:v>0.0</c:v>
                </c:pt>
                <c:pt idx="12883">
                  <c:v>0.0</c:v>
                </c:pt>
                <c:pt idx="12884">
                  <c:v>0.0</c:v>
                </c:pt>
                <c:pt idx="12885">
                  <c:v>0.0</c:v>
                </c:pt>
                <c:pt idx="12886">
                  <c:v>2.45225E-7</c:v>
                </c:pt>
                <c:pt idx="12887">
                  <c:v>0.0</c:v>
                </c:pt>
                <c:pt idx="12888">
                  <c:v>0.0</c:v>
                </c:pt>
                <c:pt idx="12889">
                  <c:v>0.0</c:v>
                </c:pt>
                <c:pt idx="12890">
                  <c:v>0.0</c:v>
                </c:pt>
                <c:pt idx="12891">
                  <c:v>0.0</c:v>
                </c:pt>
                <c:pt idx="12892">
                  <c:v>0.0</c:v>
                </c:pt>
                <c:pt idx="12893">
                  <c:v>0.0</c:v>
                </c:pt>
                <c:pt idx="12894">
                  <c:v>0.0</c:v>
                </c:pt>
                <c:pt idx="12895">
                  <c:v>0.0</c:v>
                </c:pt>
                <c:pt idx="12896">
                  <c:v>0.0</c:v>
                </c:pt>
                <c:pt idx="12897">
                  <c:v>2.437492E-7</c:v>
                </c:pt>
                <c:pt idx="12898">
                  <c:v>0.0</c:v>
                </c:pt>
                <c:pt idx="12899">
                  <c:v>2.428504E-7</c:v>
                </c:pt>
                <c:pt idx="12900">
                  <c:v>0.0</c:v>
                </c:pt>
                <c:pt idx="12901">
                  <c:v>0.0</c:v>
                </c:pt>
                <c:pt idx="12902">
                  <c:v>0.0</c:v>
                </c:pt>
                <c:pt idx="12903">
                  <c:v>0.0</c:v>
                </c:pt>
                <c:pt idx="12904">
                  <c:v>0.0</c:v>
                </c:pt>
                <c:pt idx="12905">
                  <c:v>0.0</c:v>
                </c:pt>
                <c:pt idx="12906">
                  <c:v>0.0</c:v>
                </c:pt>
                <c:pt idx="12907">
                  <c:v>0.0</c:v>
                </c:pt>
                <c:pt idx="12908">
                  <c:v>0.0</c:v>
                </c:pt>
                <c:pt idx="12909">
                  <c:v>0.0</c:v>
                </c:pt>
                <c:pt idx="12910">
                  <c:v>0.0</c:v>
                </c:pt>
                <c:pt idx="12911">
                  <c:v>0.0</c:v>
                </c:pt>
                <c:pt idx="12912">
                  <c:v>0.0</c:v>
                </c:pt>
                <c:pt idx="12913">
                  <c:v>2.418147E-7</c:v>
                </c:pt>
                <c:pt idx="12914">
                  <c:v>0.0</c:v>
                </c:pt>
                <c:pt idx="12915">
                  <c:v>0.0</c:v>
                </c:pt>
                <c:pt idx="12916">
                  <c:v>0.0</c:v>
                </c:pt>
                <c:pt idx="12917">
                  <c:v>6.61626300000001E-7</c:v>
                </c:pt>
                <c:pt idx="12918">
                  <c:v>1.40352E-6</c:v>
                </c:pt>
                <c:pt idx="12919">
                  <c:v>0.0001278838</c:v>
                </c:pt>
                <c:pt idx="12920">
                  <c:v>0.001660669</c:v>
                </c:pt>
                <c:pt idx="12921">
                  <c:v>0.001391882</c:v>
                </c:pt>
                <c:pt idx="12922">
                  <c:v>0.002806637</c:v>
                </c:pt>
                <c:pt idx="12923">
                  <c:v>0.0176556</c:v>
                </c:pt>
                <c:pt idx="12924">
                  <c:v>0.02646696</c:v>
                </c:pt>
                <c:pt idx="12925">
                  <c:v>0.03125724</c:v>
                </c:pt>
                <c:pt idx="12926">
                  <c:v>0.04834305</c:v>
                </c:pt>
                <c:pt idx="12927">
                  <c:v>0.0425192</c:v>
                </c:pt>
                <c:pt idx="12928">
                  <c:v>0.03849929</c:v>
                </c:pt>
                <c:pt idx="12929">
                  <c:v>0.0404679</c:v>
                </c:pt>
                <c:pt idx="12930">
                  <c:v>0.03601715</c:v>
                </c:pt>
                <c:pt idx="12931">
                  <c:v>0.04788841</c:v>
                </c:pt>
                <c:pt idx="12932">
                  <c:v>-32767.0</c:v>
                </c:pt>
                <c:pt idx="12933">
                  <c:v>0.05590729</c:v>
                </c:pt>
                <c:pt idx="12934">
                  <c:v>0.05840172</c:v>
                </c:pt>
                <c:pt idx="12935">
                  <c:v>0.05179133</c:v>
                </c:pt>
                <c:pt idx="12936">
                  <c:v>0.06112077</c:v>
                </c:pt>
                <c:pt idx="12937">
                  <c:v>0.06587645</c:v>
                </c:pt>
                <c:pt idx="12938">
                  <c:v>0.07878858</c:v>
                </c:pt>
                <c:pt idx="12939">
                  <c:v>0.0797423</c:v>
                </c:pt>
                <c:pt idx="12940">
                  <c:v>0.08338627</c:v>
                </c:pt>
                <c:pt idx="12941">
                  <c:v>0.0766308</c:v>
                </c:pt>
                <c:pt idx="12942">
                  <c:v>0.08638143</c:v>
                </c:pt>
                <c:pt idx="12943">
                  <c:v>0.08979212</c:v>
                </c:pt>
                <c:pt idx="12944">
                  <c:v>0.1012271</c:v>
                </c:pt>
                <c:pt idx="12945">
                  <c:v>0.09753462</c:v>
                </c:pt>
                <c:pt idx="12946">
                  <c:v>0.09222697</c:v>
                </c:pt>
                <c:pt idx="12947">
                  <c:v>0.113218</c:v>
                </c:pt>
                <c:pt idx="12948">
                  <c:v>0.1176799</c:v>
                </c:pt>
                <c:pt idx="12949">
                  <c:v>0.1286642</c:v>
                </c:pt>
                <c:pt idx="12950">
                  <c:v>0.1366698</c:v>
                </c:pt>
                <c:pt idx="12951">
                  <c:v>0.1552836</c:v>
                </c:pt>
                <c:pt idx="12952">
                  <c:v>0.1554954</c:v>
                </c:pt>
                <c:pt idx="12953">
                  <c:v>0.1505065</c:v>
                </c:pt>
                <c:pt idx="12954">
                  <c:v>0.1818307</c:v>
                </c:pt>
                <c:pt idx="12955">
                  <c:v>0.1794599</c:v>
                </c:pt>
                <c:pt idx="12956">
                  <c:v>0.1664864</c:v>
                </c:pt>
                <c:pt idx="12957">
                  <c:v>0.1891518</c:v>
                </c:pt>
                <c:pt idx="12958">
                  <c:v>0.1609975</c:v>
                </c:pt>
                <c:pt idx="12959">
                  <c:v>0.1912139</c:v>
                </c:pt>
                <c:pt idx="12960">
                  <c:v>0.2072196</c:v>
                </c:pt>
                <c:pt idx="12961">
                  <c:v>0.2100881</c:v>
                </c:pt>
                <c:pt idx="12962">
                  <c:v>0.2107581</c:v>
                </c:pt>
                <c:pt idx="12963">
                  <c:v>0.06464346</c:v>
                </c:pt>
                <c:pt idx="12964">
                  <c:v>0.006833028</c:v>
                </c:pt>
                <c:pt idx="12965">
                  <c:v>0.0</c:v>
                </c:pt>
                <c:pt idx="12966">
                  <c:v>0.0</c:v>
                </c:pt>
                <c:pt idx="12967">
                  <c:v>0.0</c:v>
                </c:pt>
                <c:pt idx="12968">
                  <c:v>0.0</c:v>
                </c:pt>
                <c:pt idx="12969">
                  <c:v>0.0</c:v>
                </c:pt>
                <c:pt idx="12970">
                  <c:v>0.0</c:v>
                </c:pt>
                <c:pt idx="12971">
                  <c:v>0.0</c:v>
                </c:pt>
                <c:pt idx="12972">
                  <c:v>0.0</c:v>
                </c:pt>
                <c:pt idx="12973">
                  <c:v>0.0</c:v>
                </c:pt>
                <c:pt idx="12974">
                  <c:v>0.0</c:v>
                </c:pt>
                <c:pt idx="12975">
                  <c:v>0.0</c:v>
                </c:pt>
                <c:pt idx="12976">
                  <c:v>0.0</c:v>
                </c:pt>
                <c:pt idx="12977">
                  <c:v>0.0</c:v>
                </c:pt>
                <c:pt idx="12978">
                  <c:v>0.0</c:v>
                </c:pt>
                <c:pt idx="12979">
                  <c:v>0.0</c:v>
                </c:pt>
                <c:pt idx="12980">
                  <c:v>0.0</c:v>
                </c:pt>
                <c:pt idx="12981">
                  <c:v>0.0</c:v>
                </c:pt>
                <c:pt idx="12982">
                  <c:v>0.0</c:v>
                </c:pt>
                <c:pt idx="12983">
                  <c:v>0.0</c:v>
                </c:pt>
                <c:pt idx="12984">
                  <c:v>0.0</c:v>
                </c:pt>
                <c:pt idx="12985">
                  <c:v>0.0</c:v>
                </c:pt>
                <c:pt idx="12986">
                  <c:v>0.0</c:v>
                </c:pt>
                <c:pt idx="12987">
                  <c:v>0.0</c:v>
                </c:pt>
                <c:pt idx="12988">
                  <c:v>0.0</c:v>
                </c:pt>
                <c:pt idx="12989">
                  <c:v>-32767.0</c:v>
                </c:pt>
                <c:pt idx="12990">
                  <c:v>0.0</c:v>
                </c:pt>
                <c:pt idx="12991">
                  <c:v>0.0</c:v>
                </c:pt>
                <c:pt idx="12992">
                  <c:v>0.0</c:v>
                </c:pt>
                <c:pt idx="12993">
                  <c:v>0.0</c:v>
                </c:pt>
                <c:pt idx="12994">
                  <c:v>0.0</c:v>
                </c:pt>
                <c:pt idx="12995">
                  <c:v>0.0</c:v>
                </c:pt>
                <c:pt idx="12996">
                  <c:v>0.0</c:v>
                </c:pt>
                <c:pt idx="12997">
                  <c:v>0.0</c:v>
                </c:pt>
                <c:pt idx="12998">
                  <c:v>0.0</c:v>
                </c:pt>
                <c:pt idx="12999">
                  <c:v>0.0</c:v>
                </c:pt>
                <c:pt idx="13000">
                  <c:v>0.0</c:v>
                </c:pt>
                <c:pt idx="13001">
                  <c:v>0.0</c:v>
                </c:pt>
                <c:pt idx="13002">
                  <c:v>0.0</c:v>
                </c:pt>
                <c:pt idx="13003">
                  <c:v>0.0</c:v>
                </c:pt>
                <c:pt idx="13004">
                  <c:v>0.0</c:v>
                </c:pt>
                <c:pt idx="13005">
                  <c:v>0.0</c:v>
                </c:pt>
                <c:pt idx="13006">
                  <c:v>0.0</c:v>
                </c:pt>
                <c:pt idx="13007">
                  <c:v>0.0</c:v>
                </c:pt>
                <c:pt idx="13008">
                  <c:v>0.0</c:v>
                </c:pt>
                <c:pt idx="13009">
                  <c:v>0.0</c:v>
                </c:pt>
                <c:pt idx="13010">
                  <c:v>0.0</c:v>
                </c:pt>
                <c:pt idx="13011">
                  <c:v>0.0</c:v>
                </c:pt>
                <c:pt idx="13012">
                  <c:v>0.0</c:v>
                </c:pt>
                <c:pt idx="13013">
                  <c:v>0.0</c:v>
                </c:pt>
                <c:pt idx="13014">
                  <c:v>0.0</c:v>
                </c:pt>
                <c:pt idx="13015">
                  <c:v>0.0</c:v>
                </c:pt>
                <c:pt idx="13016">
                  <c:v>0.0</c:v>
                </c:pt>
                <c:pt idx="13017">
                  <c:v>0.0</c:v>
                </c:pt>
                <c:pt idx="13018">
                  <c:v>0.0</c:v>
                </c:pt>
                <c:pt idx="13019">
                  <c:v>0.0</c:v>
                </c:pt>
                <c:pt idx="13020">
                  <c:v>0.0</c:v>
                </c:pt>
                <c:pt idx="13021">
                  <c:v>0.0</c:v>
                </c:pt>
                <c:pt idx="13022">
                  <c:v>0.0</c:v>
                </c:pt>
                <c:pt idx="13023">
                  <c:v>0.0</c:v>
                </c:pt>
                <c:pt idx="13024">
                  <c:v>0.0</c:v>
                </c:pt>
                <c:pt idx="13025">
                  <c:v>0.0</c:v>
                </c:pt>
                <c:pt idx="13026">
                  <c:v>0.0</c:v>
                </c:pt>
                <c:pt idx="13027">
                  <c:v>0.0</c:v>
                </c:pt>
                <c:pt idx="13028">
                  <c:v>0.0</c:v>
                </c:pt>
                <c:pt idx="13029">
                  <c:v>-32767.0</c:v>
                </c:pt>
                <c:pt idx="13030">
                  <c:v>0.0</c:v>
                </c:pt>
                <c:pt idx="13031">
                  <c:v>0.0</c:v>
                </c:pt>
                <c:pt idx="13032">
                  <c:v>0.0</c:v>
                </c:pt>
                <c:pt idx="13033">
                  <c:v>0.0</c:v>
                </c:pt>
                <c:pt idx="13034">
                  <c:v>0.0</c:v>
                </c:pt>
                <c:pt idx="13035">
                  <c:v>0.0</c:v>
                </c:pt>
                <c:pt idx="13036">
                  <c:v>0.0</c:v>
                </c:pt>
                <c:pt idx="13037">
                  <c:v>0.0</c:v>
                </c:pt>
                <c:pt idx="13038">
                  <c:v>0.0</c:v>
                </c:pt>
                <c:pt idx="13039">
                  <c:v>0.0</c:v>
                </c:pt>
                <c:pt idx="13040">
                  <c:v>0.0</c:v>
                </c:pt>
                <c:pt idx="13041">
                  <c:v>0.0</c:v>
                </c:pt>
                <c:pt idx="13042">
                  <c:v>0.0</c:v>
                </c:pt>
                <c:pt idx="13043">
                  <c:v>0.0</c:v>
                </c:pt>
                <c:pt idx="13044">
                  <c:v>0.0</c:v>
                </c:pt>
                <c:pt idx="13045">
                  <c:v>0.0</c:v>
                </c:pt>
                <c:pt idx="13046">
                  <c:v>0.0</c:v>
                </c:pt>
                <c:pt idx="13047">
                  <c:v>0.0</c:v>
                </c:pt>
                <c:pt idx="13048">
                  <c:v>0.0</c:v>
                </c:pt>
                <c:pt idx="13049">
                  <c:v>0.0</c:v>
                </c:pt>
                <c:pt idx="13050">
                  <c:v>2.281314E-7</c:v>
                </c:pt>
                <c:pt idx="13051">
                  <c:v>0.0</c:v>
                </c:pt>
                <c:pt idx="13052">
                  <c:v>1.327891E-6</c:v>
                </c:pt>
                <c:pt idx="13053">
                  <c:v>0.0</c:v>
                </c:pt>
                <c:pt idx="13054">
                  <c:v>-32767.0</c:v>
                </c:pt>
                <c:pt idx="13055">
                  <c:v>0.0</c:v>
                </c:pt>
                <c:pt idx="13056">
                  <c:v>0.0</c:v>
                </c:pt>
                <c:pt idx="13057">
                  <c:v>0.0</c:v>
                </c:pt>
                <c:pt idx="13058">
                  <c:v>0.0</c:v>
                </c:pt>
                <c:pt idx="13059">
                  <c:v>0.0</c:v>
                </c:pt>
                <c:pt idx="13060">
                  <c:v>0.0</c:v>
                </c:pt>
                <c:pt idx="13061">
                  <c:v>0.0</c:v>
                </c:pt>
                <c:pt idx="13062">
                  <c:v>0.0</c:v>
                </c:pt>
                <c:pt idx="13063">
                  <c:v>0.0</c:v>
                </c:pt>
                <c:pt idx="13064">
                  <c:v>0.0</c:v>
                </c:pt>
                <c:pt idx="13065">
                  <c:v>0.0</c:v>
                </c:pt>
                <c:pt idx="13066">
                  <c:v>0.0</c:v>
                </c:pt>
                <c:pt idx="13067">
                  <c:v>0.0</c:v>
                </c:pt>
                <c:pt idx="13068">
                  <c:v>0.0</c:v>
                </c:pt>
                <c:pt idx="13069">
                  <c:v>0.0</c:v>
                </c:pt>
                <c:pt idx="13070">
                  <c:v>0.0</c:v>
                </c:pt>
                <c:pt idx="13071">
                  <c:v>0.0</c:v>
                </c:pt>
                <c:pt idx="13072">
                  <c:v>0.0</c:v>
                </c:pt>
                <c:pt idx="13073">
                  <c:v>0.0</c:v>
                </c:pt>
                <c:pt idx="13074">
                  <c:v>0.0</c:v>
                </c:pt>
                <c:pt idx="13075">
                  <c:v>0.0</c:v>
                </c:pt>
                <c:pt idx="13076">
                  <c:v>0.0</c:v>
                </c:pt>
                <c:pt idx="13077">
                  <c:v>0.0</c:v>
                </c:pt>
                <c:pt idx="13078">
                  <c:v>0.0</c:v>
                </c:pt>
                <c:pt idx="13079">
                  <c:v>0.0</c:v>
                </c:pt>
                <c:pt idx="13080">
                  <c:v>0.0</c:v>
                </c:pt>
                <c:pt idx="13081">
                  <c:v>0.0</c:v>
                </c:pt>
                <c:pt idx="13082">
                  <c:v>0.0</c:v>
                </c:pt>
                <c:pt idx="13083">
                  <c:v>0.0</c:v>
                </c:pt>
                <c:pt idx="13084">
                  <c:v>0.0</c:v>
                </c:pt>
                <c:pt idx="13085">
                  <c:v>0.0</c:v>
                </c:pt>
                <c:pt idx="13086">
                  <c:v>0.0</c:v>
                </c:pt>
                <c:pt idx="13087">
                  <c:v>0.0</c:v>
                </c:pt>
                <c:pt idx="13088">
                  <c:v>0.0</c:v>
                </c:pt>
                <c:pt idx="13089">
                  <c:v>0.0</c:v>
                </c:pt>
                <c:pt idx="13090">
                  <c:v>0.0</c:v>
                </c:pt>
                <c:pt idx="13091">
                  <c:v>0.0</c:v>
                </c:pt>
                <c:pt idx="13092">
                  <c:v>0.0</c:v>
                </c:pt>
                <c:pt idx="13093">
                  <c:v>0.0</c:v>
                </c:pt>
                <c:pt idx="13094">
                  <c:v>0.0</c:v>
                </c:pt>
                <c:pt idx="13095">
                  <c:v>0.0</c:v>
                </c:pt>
                <c:pt idx="13096">
                  <c:v>0.0</c:v>
                </c:pt>
                <c:pt idx="13097">
                  <c:v>0.0</c:v>
                </c:pt>
                <c:pt idx="13098">
                  <c:v>0.0</c:v>
                </c:pt>
                <c:pt idx="13099">
                  <c:v>0.0</c:v>
                </c:pt>
                <c:pt idx="13100">
                  <c:v>0.0</c:v>
                </c:pt>
                <c:pt idx="13101">
                  <c:v>0.0</c:v>
                </c:pt>
                <c:pt idx="13102">
                  <c:v>-32767.0</c:v>
                </c:pt>
                <c:pt idx="13103">
                  <c:v>0.0</c:v>
                </c:pt>
                <c:pt idx="13104">
                  <c:v>0.0</c:v>
                </c:pt>
                <c:pt idx="13105">
                  <c:v>0.0</c:v>
                </c:pt>
                <c:pt idx="13106">
                  <c:v>0.0</c:v>
                </c:pt>
                <c:pt idx="13107">
                  <c:v>0.0</c:v>
                </c:pt>
                <c:pt idx="13108">
                  <c:v>0.0</c:v>
                </c:pt>
                <c:pt idx="13109">
                  <c:v>0.0</c:v>
                </c:pt>
                <c:pt idx="13110">
                  <c:v>0.0</c:v>
                </c:pt>
                <c:pt idx="13111">
                  <c:v>0.0</c:v>
                </c:pt>
                <c:pt idx="13112">
                  <c:v>0.0</c:v>
                </c:pt>
                <c:pt idx="13113">
                  <c:v>0.0</c:v>
                </c:pt>
                <c:pt idx="13114">
                  <c:v>0.0</c:v>
                </c:pt>
                <c:pt idx="13115">
                  <c:v>0.0</c:v>
                </c:pt>
                <c:pt idx="13116">
                  <c:v>0.0</c:v>
                </c:pt>
                <c:pt idx="13117">
                  <c:v>0.0</c:v>
                </c:pt>
                <c:pt idx="13118">
                  <c:v>0.0</c:v>
                </c:pt>
                <c:pt idx="13119">
                  <c:v>-32767.0</c:v>
                </c:pt>
                <c:pt idx="13120">
                  <c:v>0.0</c:v>
                </c:pt>
                <c:pt idx="13121">
                  <c:v>0.0</c:v>
                </c:pt>
                <c:pt idx="13122">
                  <c:v>0.0</c:v>
                </c:pt>
                <c:pt idx="13123">
                  <c:v>0.0</c:v>
                </c:pt>
                <c:pt idx="13124">
                  <c:v>0.0</c:v>
                </c:pt>
                <c:pt idx="13125">
                  <c:v>0.0</c:v>
                </c:pt>
                <c:pt idx="13126">
                  <c:v>0.0</c:v>
                </c:pt>
                <c:pt idx="13127">
                  <c:v>-32767.0</c:v>
                </c:pt>
                <c:pt idx="13128">
                  <c:v>0.0</c:v>
                </c:pt>
                <c:pt idx="13129">
                  <c:v>0.0</c:v>
                </c:pt>
                <c:pt idx="13130">
                  <c:v>0.0</c:v>
                </c:pt>
                <c:pt idx="13131">
                  <c:v>0.0</c:v>
                </c:pt>
                <c:pt idx="13132">
                  <c:v>0.0</c:v>
                </c:pt>
                <c:pt idx="13133">
                  <c:v>0.0</c:v>
                </c:pt>
                <c:pt idx="13134">
                  <c:v>0.0</c:v>
                </c:pt>
                <c:pt idx="13135">
                  <c:v>0.0</c:v>
                </c:pt>
                <c:pt idx="13136">
                  <c:v>0.0</c:v>
                </c:pt>
                <c:pt idx="13137">
                  <c:v>0.0</c:v>
                </c:pt>
                <c:pt idx="13138">
                  <c:v>0.0</c:v>
                </c:pt>
                <c:pt idx="13139">
                  <c:v>0.0</c:v>
                </c:pt>
                <c:pt idx="13140">
                  <c:v>0.0</c:v>
                </c:pt>
                <c:pt idx="13141">
                  <c:v>0.0</c:v>
                </c:pt>
                <c:pt idx="13142">
                  <c:v>0.0</c:v>
                </c:pt>
                <c:pt idx="13143">
                  <c:v>-32767.0</c:v>
                </c:pt>
                <c:pt idx="13144">
                  <c:v>0.0</c:v>
                </c:pt>
                <c:pt idx="13145">
                  <c:v>0.0</c:v>
                </c:pt>
                <c:pt idx="13146">
                  <c:v>0.0</c:v>
                </c:pt>
                <c:pt idx="13147">
                  <c:v>0.0</c:v>
                </c:pt>
                <c:pt idx="13148">
                  <c:v>-32767.0</c:v>
                </c:pt>
                <c:pt idx="13149">
                  <c:v>0.0</c:v>
                </c:pt>
                <c:pt idx="13150">
                  <c:v>0.0</c:v>
                </c:pt>
                <c:pt idx="13151">
                  <c:v>0.0</c:v>
                </c:pt>
                <c:pt idx="13152">
                  <c:v>0.0</c:v>
                </c:pt>
                <c:pt idx="13153">
                  <c:v>0.0</c:v>
                </c:pt>
                <c:pt idx="13154">
                  <c:v>0.0</c:v>
                </c:pt>
                <c:pt idx="13155">
                  <c:v>0.0</c:v>
                </c:pt>
                <c:pt idx="13156">
                  <c:v>0.0</c:v>
                </c:pt>
                <c:pt idx="13157">
                  <c:v>0.0</c:v>
                </c:pt>
                <c:pt idx="13158">
                  <c:v>0.0</c:v>
                </c:pt>
                <c:pt idx="13159">
                  <c:v>0.0</c:v>
                </c:pt>
                <c:pt idx="13160">
                  <c:v>0.0</c:v>
                </c:pt>
                <c:pt idx="13161">
                  <c:v>0.0</c:v>
                </c:pt>
                <c:pt idx="13162">
                  <c:v>0.0</c:v>
                </c:pt>
                <c:pt idx="13163">
                  <c:v>0.0</c:v>
                </c:pt>
                <c:pt idx="13164">
                  <c:v>0.0</c:v>
                </c:pt>
                <c:pt idx="13165">
                  <c:v>0.0</c:v>
                </c:pt>
                <c:pt idx="13166">
                  <c:v>0.0</c:v>
                </c:pt>
                <c:pt idx="13167">
                  <c:v>-32767.0</c:v>
                </c:pt>
                <c:pt idx="13168">
                  <c:v>0.0</c:v>
                </c:pt>
                <c:pt idx="13169">
                  <c:v>0.0</c:v>
                </c:pt>
                <c:pt idx="13170">
                  <c:v>0.0</c:v>
                </c:pt>
                <c:pt idx="13171">
                  <c:v>0.0</c:v>
                </c:pt>
                <c:pt idx="13172">
                  <c:v>0.0</c:v>
                </c:pt>
                <c:pt idx="13173">
                  <c:v>0.0</c:v>
                </c:pt>
                <c:pt idx="13174">
                  <c:v>0.0</c:v>
                </c:pt>
                <c:pt idx="13175">
                  <c:v>0.0</c:v>
                </c:pt>
                <c:pt idx="13176">
                  <c:v>0.0</c:v>
                </c:pt>
                <c:pt idx="13177">
                  <c:v>0.0</c:v>
                </c:pt>
                <c:pt idx="13178">
                  <c:v>0.0</c:v>
                </c:pt>
                <c:pt idx="13179">
                  <c:v>0.0</c:v>
                </c:pt>
                <c:pt idx="13180">
                  <c:v>0.0</c:v>
                </c:pt>
                <c:pt idx="13181">
                  <c:v>0.0</c:v>
                </c:pt>
                <c:pt idx="13182">
                  <c:v>0.0</c:v>
                </c:pt>
                <c:pt idx="13183">
                  <c:v>0.0</c:v>
                </c:pt>
                <c:pt idx="13184">
                  <c:v>0.0</c:v>
                </c:pt>
                <c:pt idx="13185">
                  <c:v>0.0</c:v>
                </c:pt>
                <c:pt idx="13186">
                  <c:v>0.0</c:v>
                </c:pt>
                <c:pt idx="13187">
                  <c:v>0.0</c:v>
                </c:pt>
                <c:pt idx="13188">
                  <c:v>0.0</c:v>
                </c:pt>
                <c:pt idx="13189">
                  <c:v>0.0</c:v>
                </c:pt>
                <c:pt idx="13190">
                  <c:v>0.0</c:v>
                </c:pt>
                <c:pt idx="13191">
                  <c:v>0.0</c:v>
                </c:pt>
                <c:pt idx="13192">
                  <c:v>0.0</c:v>
                </c:pt>
                <c:pt idx="13193">
                  <c:v>0.0</c:v>
                </c:pt>
                <c:pt idx="13194">
                  <c:v>0.0</c:v>
                </c:pt>
                <c:pt idx="13195">
                  <c:v>0.0</c:v>
                </c:pt>
                <c:pt idx="13196">
                  <c:v>0.0</c:v>
                </c:pt>
                <c:pt idx="13197">
                  <c:v>0.0</c:v>
                </c:pt>
                <c:pt idx="13198">
                  <c:v>0.0</c:v>
                </c:pt>
                <c:pt idx="13199">
                  <c:v>0.0</c:v>
                </c:pt>
                <c:pt idx="13200">
                  <c:v>0.0</c:v>
                </c:pt>
                <c:pt idx="13201">
                  <c:v>0.0</c:v>
                </c:pt>
                <c:pt idx="13202">
                  <c:v>0.0</c:v>
                </c:pt>
                <c:pt idx="13203">
                  <c:v>0.0</c:v>
                </c:pt>
                <c:pt idx="13204">
                  <c:v>0.0</c:v>
                </c:pt>
                <c:pt idx="13205">
                  <c:v>0.0</c:v>
                </c:pt>
                <c:pt idx="13206">
                  <c:v>0.0</c:v>
                </c:pt>
                <c:pt idx="13207">
                  <c:v>0.0</c:v>
                </c:pt>
                <c:pt idx="13208">
                  <c:v>-32767.0</c:v>
                </c:pt>
                <c:pt idx="13209">
                  <c:v>0.0</c:v>
                </c:pt>
                <c:pt idx="13210">
                  <c:v>0.0</c:v>
                </c:pt>
                <c:pt idx="13211">
                  <c:v>0.0</c:v>
                </c:pt>
                <c:pt idx="13212">
                  <c:v>0.0</c:v>
                </c:pt>
                <c:pt idx="13213">
                  <c:v>0.0</c:v>
                </c:pt>
                <c:pt idx="13214">
                  <c:v>0.0</c:v>
                </c:pt>
                <c:pt idx="13215">
                  <c:v>0.0</c:v>
                </c:pt>
                <c:pt idx="13216">
                  <c:v>-32767.0</c:v>
                </c:pt>
                <c:pt idx="13217">
                  <c:v>0.001624448</c:v>
                </c:pt>
                <c:pt idx="13218">
                  <c:v>0.0</c:v>
                </c:pt>
                <c:pt idx="13219">
                  <c:v>0.0</c:v>
                </c:pt>
                <c:pt idx="13220">
                  <c:v>0.0</c:v>
                </c:pt>
                <c:pt idx="13221">
                  <c:v>0.0</c:v>
                </c:pt>
                <c:pt idx="13222">
                  <c:v>0.0</c:v>
                </c:pt>
                <c:pt idx="13223">
                  <c:v>0.0</c:v>
                </c:pt>
                <c:pt idx="13224">
                  <c:v>0.0</c:v>
                </c:pt>
                <c:pt idx="13225">
                  <c:v>0.0</c:v>
                </c:pt>
                <c:pt idx="13226">
                  <c:v>0.0</c:v>
                </c:pt>
                <c:pt idx="13227">
                  <c:v>0.0</c:v>
                </c:pt>
                <c:pt idx="13228">
                  <c:v>0.0</c:v>
                </c:pt>
                <c:pt idx="13229">
                  <c:v>3.403029E-5</c:v>
                </c:pt>
                <c:pt idx="13230">
                  <c:v>0.0</c:v>
                </c:pt>
                <c:pt idx="13231">
                  <c:v>0.0</c:v>
                </c:pt>
                <c:pt idx="13232">
                  <c:v>0.0</c:v>
                </c:pt>
                <c:pt idx="13233">
                  <c:v>0.0</c:v>
                </c:pt>
                <c:pt idx="13234">
                  <c:v>0.0</c:v>
                </c:pt>
                <c:pt idx="13235">
                  <c:v>0.0</c:v>
                </c:pt>
                <c:pt idx="13236">
                  <c:v>0.0</c:v>
                </c:pt>
                <c:pt idx="13237">
                  <c:v>0.0</c:v>
                </c:pt>
                <c:pt idx="13238">
                  <c:v>0.0</c:v>
                </c:pt>
                <c:pt idx="13239">
                  <c:v>0.0</c:v>
                </c:pt>
                <c:pt idx="13240">
                  <c:v>0.0</c:v>
                </c:pt>
                <c:pt idx="13241">
                  <c:v>0.0</c:v>
                </c:pt>
                <c:pt idx="13242">
                  <c:v>0.0</c:v>
                </c:pt>
                <c:pt idx="13243">
                  <c:v>0.0</c:v>
                </c:pt>
                <c:pt idx="13244">
                  <c:v>0.0</c:v>
                </c:pt>
                <c:pt idx="13245">
                  <c:v>0.0</c:v>
                </c:pt>
                <c:pt idx="13246">
                  <c:v>0.0</c:v>
                </c:pt>
                <c:pt idx="13247">
                  <c:v>0.0</c:v>
                </c:pt>
                <c:pt idx="13248">
                  <c:v>0.0</c:v>
                </c:pt>
                <c:pt idx="13249">
                  <c:v>0.0</c:v>
                </c:pt>
                <c:pt idx="13250">
                  <c:v>0.0</c:v>
                </c:pt>
                <c:pt idx="13251">
                  <c:v>0.0</c:v>
                </c:pt>
                <c:pt idx="13252">
                  <c:v>0.0</c:v>
                </c:pt>
                <c:pt idx="13253">
                  <c:v>0.0</c:v>
                </c:pt>
                <c:pt idx="13254">
                  <c:v>0.0</c:v>
                </c:pt>
                <c:pt idx="13255">
                  <c:v>0.0</c:v>
                </c:pt>
                <c:pt idx="13256">
                  <c:v>-32767.0</c:v>
                </c:pt>
                <c:pt idx="13257">
                  <c:v>0.0</c:v>
                </c:pt>
                <c:pt idx="13258">
                  <c:v>0.0</c:v>
                </c:pt>
                <c:pt idx="13259">
                  <c:v>0.0</c:v>
                </c:pt>
                <c:pt idx="13260">
                  <c:v>0.0</c:v>
                </c:pt>
                <c:pt idx="13261">
                  <c:v>0.0</c:v>
                </c:pt>
                <c:pt idx="13262">
                  <c:v>0.0</c:v>
                </c:pt>
                <c:pt idx="13263">
                  <c:v>0.0</c:v>
                </c:pt>
                <c:pt idx="13264">
                  <c:v>0.0</c:v>
                </c:pt>
                <c:pt idx="13265">
                  <c:v>0.0</c:v>
                </c:pt>
                <c:pt idx="13266">
                  <c:v>0.0</c:v>
                </c:pt>
                <c:pt idx="13267">
                  <c:v>0.0</c:v>
                </c:pt>
                <c:pt idx="13268">
                  <c:v>0.0</c:v>
                </c:pt>
                <c:pt idx="13269">
                  <c:v>0.0</c:v>
                </c:pt>
                <c:pt idx="13270">
                  <c:v>0.0</c:v>
                </c:pt>
                <c:pt idx="13271">
                  <c:v>0.0</c:v>
                </c:pt>
                <c:pt idx="13272">
                  <c:v>0.0</c:v>
                </c:pt>
                <c:pt idx="13273">
                  <c:v>0.0</c:v>
                </c:pt>
                <c:pt idx="13274">
                  <c:v>0.0</c:v>
                </c:pt>
                <c:pt idx="13275">
                  <c:v>0.0</c:v>
                </c:pt>
                <c:pt idx="13276">
                  <c:v>0.0</c:v>
                </c:pt>
                <c:pt idx="13277">
                  <c:v>0.0</c:v>
                </c:pt>
                <c:pt idx="13278">
                  <c:v>0.0</c:v>
                </c:pt>
                <c:pt idx="13279">
                  <c:v>0.0</c:v>
                </c:pt>
                <c:pt idx="13280">
                  <c:v>0.0</c:v>
                </c:pt>
                <c:pt idx="13281">
                  <c:v>0.0</c:v>
                </c:pt>
                <c:pt idx="13282">
                  <c:v>0.0</c:v>
                </c:pt>
                <c:pt idx="13283">
                  <c:v>0.0</c:v>
                </c:pt>
                <c:pt idx="13284">
                  <c:v>0.0</c:v>
                </c:pt>
                <c:pt idx="13285">
                  <c:v>0.0</c:v>
                </c:pt>
                <c:pt idx="13286">
                  <c:v>0.0</c:v>
                </c:pt>
                <c:pt idx="13287">
                  <c:v>0.0</c:v>
                </c:pt>
                <c:pt idx="13288">
                  <c:v>0.0</c:v>
                </c:pt>
                <c:pt idx="13289">
                  <c:v>0.0</c:v>
                </c:pt>
                <c:pt idx="13290">
                  <c:v>0.0</c:v>
                </c:pt>
                <c:pt idx="13291">
                  <c:v>0.0</c:v>
                </c:pt>
                <c:pt idx="13292">
                  <c:v>0.0</c:v>
                </c:pt>
                <c:pt idx="13293">
                  <c:v>0.0</c:v>
                </c:pt>
                <c:pt idx="13294">
                  <c:v>0.0</c:v>
                </c:pt>
                <c:pt idx="13295">
                  <c:v>0.0</c:v>
                </c:pt>
                <c:pt idx="13296">
                  <c:v>0.0</c:v>
                </c:pt>
                <c:pt idx="13297">
                  <c:v>0.0</c:v>
                </c:pt>
                <c:pt idx="13298">
                  <c:v>0.0</c:v>
                </c:pt>
                <c:pt idx="13299">
                  <c:v>0.0</c:v>
                </c:pt>
                <c:pt idx="13300">
                  <c:v>0.0</c:v>
                </c:pt>
                <c:pt idx="13301">
                  <c:v>0.0</c:v>
                </c:pt>
                <c:pt idx="13302">
                  <c:v>2.109143E-7</c:v>
                </c:pt>
                <c:pt idx="13303">
                  <c:v>0.0</c:v>
                </c:pt>
                <c:pt idx="13304">
                  <c:v>0.0</c:v>
                </c:pt>
                <c:pt idx="13305">
                  <c:v>0.0</c:v>
                </c:pt>
                <c:pt idx="13306">
                  <c:v>0.0</c:v>
                </c:pt>
                <c:pt idx="13307">
                  <c:v>0.0</c:v>
                </c:pt>
                <c:pt idx="13308">
                  <c:v>0.0</c:v>
                </c:pt>
                <c:pt idx="13309">
                  <c:v>0.0</c:v>
                </c:pt>
                <c:pt idx="13310">
                  <c:v>0.0</c:v>
                </c:pt>
                <c:pt idx="13311">
                  <c:v>0.0</c:v>
                </c:pt>
                <c:pt idx="13312">
                  <c:v>0.0</c:v>
                </c:pt>
                <c:pt idx="13313">
                  <c:v>0.0</c:v>
                </c:pt>
                <c:pt idx="13314">
                  <c:v>0.0</c:v>
                </c:pt>
                <c:pt idx="13315">
                  <c:v>0.0</c:v>
                </c:pt>
                <c:pt idx="13316">
                  <c:v>0.0</c:v>
                </c:pt>
                <c:pt idx="13317">
                  <c:v>0.0</c:v>
                </c:pt>
                <c:pt idx="13318">
                  <c:v>0.0</c:v>
                </c:pt>
                <c:pt idx="13319">
                  <c:v>0.0</c:v>
                </c:pt>
                <c:pt idx="13320">
                  <c:v>0.0</c:v>
                </c:pt>
                <c:pt idx="13321">
                  <c:v>0.0</c:v>
                </c:pt>
                <c:pt idx="13322">
                  <c:v>0.0</c:v>
                </c:pt>
                <c:pt idx="13323">
                  <c:v>0.0</c:v>
                </c:pt>
                <c:pt idx="13324">
                  <c:v>0.0</c:v>
                </c:pt>
                <c:pt idx="13325">
                  <c:v>0.0</c:v>
                </c:pt>
                <c:pt idx="13326">
                  <c:v>0.0</c:v>
                </c:pt>
                <c:pt idx="13327">
                  <c:v>0.0</c:v>
                </c:pt>
                <c:pt idx="13328">
                  <c:v>0.0</c:v>
                </c:pt>
                <c:pt idx="13329">
                  <c:v>0.0</c:v>
                </c:pt>
                <c:pt idx="13330">
                  <c:v>0.0</c:v>
                </c:pt>
                <c:pt idx="13331">
                  <c:v>0.0</c:v>
                </c:pt>
                <c:pt idx="13332">
                  <c:v>0.0</c:v>
                </c:pt>
                <c:pt idx="13333">
                  <c:v>2.045846E-7</c:v>
                </c:pt>
                <c:pt idx="13334">
                  <c:v>0.0</c:v>
                </c:pt>
                <c:pt idx="13335">
                  <c:v>0.0</c:v>
                </c:pt>
                <c:pt idx="13336">
                  <c:v>0.0</c:v>
                </c:pt>
                <c:pt idx="13337">
                  <c:v>0.0</c:v>
                </c:pt>
                <c:pt idx="13338">
                  <c:v>0.0</c:v>
                </c:pt>
                <c:pt idx="13339">
                  <c:v>0.0</c:v>
                </c:pt>
                <c:pt idx="13340">
                  <c:v>0.0</c:v>
                </c:pt>
                <c:pt idx="13341">
                  <c:v>0.0</c:v>
                </c:pt>
                <c:pt idx="13342">
                  <c:v>0.0</c:v>
                </c:pt>
                <c:pt idx="13343">
                  <c:v>0.0</c:v>
                </c:pt>
                <c:pt idx="13344">
                  <c:v>0.0</c:v>
                </c:pt>
                <c:pt idx="13345">
                  <c:v>0.0</c:v>
                </c:pt>
                <c:pt idx="13346">
                  <c:v>0.0</c:v>
                </c:pt>
                <c:pt idx="13347">
                  <c:v>0.0</c:v>
                </c:pt>
                <c:pt idx="13348">
                  <c:v>0.0</c:v>
                </c:pt>
                <c:pt idx="13349">
                  <c:v>0.0</c:v>
                </c:pt>
                <c:pt idx="13350">
                  <c:v>0.0</c:v>
                </c:pt>
                <c:pt idx="13351">
                  <c:v>0.0</c:v>
                </c:pt>
                <c:pt idx="13352">
                  <c:v>0.0</c:v>
                </c:pt>
                <c:pt idx="13353">
                  <c:v>0.0</c:v>
                </c:pt>
                <c:pt idx="13354">
                  <c:v>0.0</c:v>
                </c:pt>
                <c:pt idx="13355">
                  <c:v>0.0</c:v>
                </c:pt>
                <c:pt idx="13356">
                  <c:v>0.0</c:v>
                </c:pt>
                <c:pt idx="13357">
                  <c:v>0.0</c:v>
                </c:pt>
                <c:pt idx="13358">
                  <c:v>0.0</c:v>
                </c:pt>
                <c:pt idx="13359">
                  <c:v>0.0</c:v>
                </c:pt>
                <c:pt idx="13360">
                  <c:v>0.0</c:v>
                </c:pt>
                <c:pt idx="13361">
                  <c:v>0.0</c:v>
                </c:pt>
                <c:pt idx="13362">
                  <c:v>0.0</c:v>
                </c:pt>
                <c:pt idx="13363">
                  <c:v>0.0</c:v>
                </c:pt>
                <c:pt idx="13364">
                  <c:v>0.0</c:v>
                </c:pt>
                <c:pt idx="13365">
                  <c:v>-32767.0</c:v>
                </c:pt>
                <c:pt idx="13366">
                  <c:v>0.0</c:v>
                </c:pt>
                <c:pt idx="13367">
                  <c:v>0.0</c:v>
                </c:pt>
                <c:pt idx="13368">
                  <c:v>0.0</c:v>
                </c:pt>
                <c:pt idx="13369">
                  <c:v>0.0</c:v>
                </c:pt>
                <c:pt idx="13370">
                  <c:v>0.0</c:v>
                </c:pt>
                <c:pt idx="13371">
                  <c:v>0.0</c:v>
                </c:pt>
                <c:pt idx="13372">
                  <c:v>0.0</c:v>
                </c:pt>
                <c:pt idx="13373">
                  <c:v>-32767.0</c:v>
                </c:pt>
                <c:pt idx="13374">
                  <c:v>0.0</c:v>
                </c:pt>
                <c:pt idx="13375">
                  <c:v>0.0</c:v>
                </c:pt>
                <c:pt idx="13376">
                  <c:v>0.0</c:v>
                </c:pt>
                <c:pt idx="13377">
                  <c:v>0.0</c:v>
                </c:pt>
                <c:pt idx="13378">
                  <c:v>0.0</c:v>
                </c:pt>
                <c:pt idx="13379">
                  <c:v>0.0</c:v>
                </c:pt>
                <c:pt idx="13380">
                  <c:v>0.0</c:v>
                </c:pt>
                <c:pt idx="13381">
                  <c:v>0.0</c:v>
                </c:pt>
                <c:pt idx="13382">
                  <c:v>0.0</c:v>
                </c:pt>
                <c:pt idx="13383">
                  <c:v>0.0</c:v>
                </c:pt>
                <c:pt idx="13384">
                  <c:v>0.0</c:v>
                </c:pt>
                <c:pt idx="13385">
                  <c:v>0.0</c:v>
                </c:pt>
                <c:pt idx="13386">
                  <c:v>0.0</c:v>
                </c:pt>
                <c:pt idx="13387">
                  <c:v>0.0</c:v>
                </c:pt>
                <c:pt idx="13388">
                  <c:v>0.0</c:v>
                </c:pt>
                <c:pt idx="13389">
                  <c:v>0.0</c:v>
                </c:pt>
                <c:pt idx="13390">
                  <c:v>0.0</c:v>
                </c:pt>
                <c:pt idx="13391">
                  <c:v>0.0</c:v>
                </c:pt>
                <c:pt idx="13392">
                  <c:v>0.0</c:v>
                </c:pt>
                <c:pt idx="13393">
                  <c:v>0.0</c:v>
                </c:pt>
                <c:pt idx="13394">
                  <c:v>0.0</c:v>
                </c:pt>
                <c:pt idx="13395">
                  <c:v>0.0</c:v>
                </c:pt>
                <c:pt idx="13396">
                  <c:v>0.0</c:v>
                </c:pt>
                <c:pt idx="13397">
                  <c:v>0.0</c:v>
                </c:pt>
                <c:pt idx="13398">
                  <c:v>0.0</c:v>
                </c:pt>
                <c:pt idx="13399">
                  <c:v>0.0</c:v>
                </c:pt>
                <c:pt idx="13400">
                  <c:v>0.0</c:v>
                </c:pt>
                <c:pt idx="13401">
                  <c:v>0.0</c:v>
                </c:pt>
                <c:pt idx="13402">
                  <c:v>0.0</c:v>
                </c:pt>
                <c:pt idx="13403">
                  <c:v>0.0</c:v>
                </c:pt>
                <c:pt idx="13404">
                  <c:v>0.0</c:v>
                </c:pt>
                <c:pt idx="13405">
                  <c:v>0.0</c:v>
                </c:pt>
                <c:pt idx="13406">
                  <c:v>0.0</c:v>
                </c:pt>
                <c:pt idx="13407">
                  <c:v>0.0</c:v>
                </c:pt>
                <c:pt idx="13408">
                  <c:v>0.0</c:v>
                </c:pt>
                <c:pt idx="13409">
                  <c:v>0.0</c:v>
                </c:pt>
                <c:pt idx="13410">
                  <c:v>0.0</c:v>
                </c:pt>
                <c:pt idx="13411">
                  <c:v>0.0</c:v>
                </c:pt>
                <c:pt idx="13412">
                  <c:v>0.0</c:v>
                </c:pt>
                <c:pt idx="13413">
                  <c:v>0.0</c:v>
                </c:pt>
                <c:pt idx="13414">
                  <c:v>0.0</c:v>
                </c:pt>
                <c:pt idx="13415">
                  <c:v>0.0</c:v>
                </c:pt>
                <c:pt idx="13416">
                  <c:v>0.0</c:v>
                </c:pt>
                <c:pt idx="13417">
                  <c:v>0.0</c:v>
                </c:pt>
                <c:pt idx="13418">
                  <c:v>0.0</c:v>
                </c:pt>
                <c:pt idx="13419">
                  <c:v>0.0</c:v>
                </c:pt>
                <c:pt idx="13420">
                  <c:v>0.0</c:v>
                </c:pt>
                <c:pt idx="13421">
                  <c:v>0.0</c:v>
                </c:pt>
                <c:pt idx="13422">
                  <c:v>-32767.0</c:v>
                </c:pt>
                <c:pt idx="13423">
                  <c:v>0.0</c:v>
                </c:pt>
                <c:pt idx="13424">
                  <c:v>0.0</c:v>
                </c:pt>
                <c:pt idx="13425">
                  <c:v>0.0</c:v>
                </c:pt>
                <c:pt idx="13426">
                  <c:v>0.0</c:v>
                </c:pt>
                <c:pt idx="13427">
                  <c:v>0.0</c:v>
                </c:pt>
                <c:pt idx="13428">
                  <c:v>0.0</c:v>
                </c:pt>
                <c:pt idx="13429">
                  <c:v>0.0</c:v>
                </c:pt>
                <c:pt idx="13430">
                  <c:v>-32767.0</c:v>
                </c:pt>
                <c:pt idx="13431">
                  <c:v>0.0</c:v>
                </c:pt>
                <c:pt idx="13432">
                  <c:v>0.0</c:v>
                </c:pt>
                <c:pt idx="13433">
                  <c:v>0.0</c:v>
                </c:pt>
                <c:pt idx="13434">
                  <c:v>0.0</c:v>
                </c:pt>
                <c:pt idx="13435">
                  <c:v>0.0</c:v>
                </c:pt>
                <c:pt idx="13436">
                  <c:v>0.0</c:v>
                </c:pt>
                <c:pt idx="13437">
                  <c:v>0.0</c:v>
                </c:pt>
                <c:pt idx="13438">
                  <c:v>0.0</c:v>
                </c:pt>
                <c:pt idx="13439">
                  <c:v>0.0</c:v>
                </c:pt>
                <c:pt idx="13440">
                  <c:v>0.0</c:v>
                </c:pt>
                <c:pt idx="13441">
                  <c:v>0.0</c:v>
                </c:pt>
                <c:pt idx="13442">
                  <c:v>0.0</c:v>
                </c:pt>
                <c:pt idx="13443">
                  <c:v>0.0</c:v>
                </c:pt>
                <c:pt idx="13444">
                  <c:v>0.0</c:v>
                </c:pt>
                <c:pt idx="13445">
                  <c:v>0.0</c:v>
                </c:pt>
                <c:pt idx="13446">
                  <c:v>0.0</c:v>
                </c:pt>
                <c:pt idx="13447">
                  <c:v>0.0</c:v>
                </c:pt>
                <c:pt idx="13448">
                  <c:v>0.0</c:v>
                </c:pt>
                <c:pt idx="13449">
                  <c:v>0.0</c:v>
                </c:pt>
                <c:pt idx="13450">
                  <c:v>0.0</c:v>
                </c:pt>
                <c:pt idx="13451">
                  <c:v>0.0</c:v>
                </c:pt>
                <c:pt idx="13452">
                  <c:v>0.0</c:v>
                </c:pt>
                <c:pt idx="13453">
                  <c:v>0.0</c:v>
                </c:pt>
                <c:pt idx="13454">
                  <c:v>-32767.0</c:v>
                </c:pt>
                <c:pt idx="13455">
                  <c:v>0.0</c:v>
                </c:pt>
                <c:pt idx="13456">
                  <c:v>0.0</c:v>
                </c:pt>
                <c:pt idx="13457">
                  <c:v>0.0</c:v>
                </c:pt>
                <c:pt idx="13458">
                  <c:v>0.0</c:v>
                </c:pt>
                <c:pt idx="13459">
                  <c:v>0.0</c:v>
                </c:pt>
                <c:pt idx="13460">
                  <c:v>0.0</c:v>
                </c:pt>
                <c:pt idx="13461">
                  <c:v>0.0</c:v>
                </c:pt>
                <c:pt idx="13462">
                  <c:v>-32767.0</c:v>
                </c:pt>
                <c:pt idx="13463">
                  <c:v>0.0</c:v>
                </c:pt>
                <c:pt idx="13464">
                  <c:v>0.0</c:v>
                </c:pt>
                <c:pt idx="13465">
                  <c:v>0.0</c:v>
                </c:pt>
                <c:pt idx="13466">
                  <c:v>0.0</c:v>
                </c:pt>
                <c:pt idx="13467">
                  <c:v>0.0</c:v>
                </c:pt>
                <c:pt idx="13468">
                  <c:v>0.0</c:v>
                </c:pt>
                <c:pt idx="13469">
                  <c:v>0.0</c:v>
                </c:pt>
                <c:pt idx="13470">
                  <c:v>-32767.0</c:v>
                </c:pt>
                <c:pt idx="13471">
                  <c:v>0.0</c:v>
                </c:pt>
                <c:pt idx="13472">
                  <c:v>0.0</c:v>
                </c:pt>
                <c:pt idx="13473">
                  <c:v>0.0</c:v>
                </c:pt>
                <c:pt idx="13474">
                  <c:v>0.0</c:v>
                </c:pt>
                <c:pt idx="13475">
                  <c:v>0.0</c:v>
                </c:pt>
                <c:pt idx="13476">
                  <c:v>0.0</c:v>
                </c:pt>
                <c:pt idx="13477">
                  <c:v>0.0</c:v>
                </c:pt>
                <c:pt idx="13478">
                  <c:v>-32767.0</c:v>
                </c:pt>
                <c:pt idx="13479">
                  <c:v>0.0</c:v>
                </c:pt>
                <c:pt idx="13480">
                  <c:v>0.0</c:v>
                </c:pt>
                <c:pt idx="13481">
                  <c:v>0.0</c:v>
                </c:pt>
                <c:pt idx="13482">
                  <c:v>0.0</c:v>
                </c:pt>
                <c:pt idx="13483">
                  <c:v>0.0</c:v>
                </c:pt>
                <c:pt idx="13484">
                  <c:v>0.0</c:v>
                </c:pt>
                <c:pt idx="13485">
                  <c:v>0.0</c:v>
                </c:pt>
                <c:pt idx="13486">
                  <c:v>-32767.0</c:v>
                </c:pt>
                <c:pt idx="13487">
                  <c:v>0.0</c:v>
                </c:pt>
                <c:pt idx="13488">
                  <c:v>0.0</c:v>
                </c:pt>
                <c:pt idx="13489">
                  <c:v>0.0</c:v>
                </c:pt>
                <c:pt idx="13490">
                  <c:v>0.0</c:v>
                </c:pt>
                <c:pt idx="13491">
                  <c:v>0.0</c:v>
                </c:pt>
                <c:pt idx="13492">
                  <c:v>0.0</c:v>
                </c:pt>
                <c:pt idx="13493">
                  <c:v>0.0</c:v>
                </c:pt>
                <c:pt idx="13494">
                  <c:v>0.0</c:v>
                </c:pt>
                <c:pt idx="13495">
                  <c:v>0.0</c:v>
                </c:pt>
                <c:pt idx="13496">
                  <c:v>0.0</c:v>
                </c:pt>
                <c:pt idx="13497">
                  <c:v>0.0</c:v>
                </c:pt>
                <c:pt idx="13498">
                  <c:v>0.0</c:v>
                </c:pt>
                <c:pt idx="13499">
                  <c:v>0.0</c:v>
                </c:pt>
                <c:pt idx="13500">
                  <c:v>0.0</c:v>
                </c:pt>
                <c:pt idx="13501">
                  <c:v>0.0</c:v>
                </c:pt>
                <c:pt idx="13502">
                  <c:v>0.0</c:v>
                </c:pt>
                <c:pt idx="13503">
                  <c:v>-32767.0</c:v>
                </c:pt>
                <c:pt idx="13504">
                  <c:v>0.0</c:v>
                </c:pt>
                <c:pt idx="13505">
                  <c:v>0.0</c:v>
                </c:pt>
                <c:pt idx="13506">
                  <c:v>0.0</c:v>
                </c:pt>
                <c:pt idx="13507">
                  <c:v>0.0</c:v>
                </c:pt>
                <c:pt idx="13508">
                  <c:v>0.0</c:v>
                </c:pt>
                <c:pt idx="13509">
                  <c:v>0.0</c:v>
                </c:pt>
                <c:pt idx="13510">
                  <c:v>0.0</c:v>
                </c:pt>
                <c:pt idx="13511">
                  <c:v>0.0</c:v>
                </c:pt>
                <c:pt idx="13512">
                  <c:v>0.0</c:v>
                </c:pt>
                <c:pt idx="13513">
                  <c:v>0.0</c:v>
                </c:pt>
                <c:pt idx="13514">
                  <c:v>0.0</c:v>
                </c:pt>
                <c:pt idx="13515">
                  <c:v>0.0</c:v>
                </c:pt>
                <c:pt idx="13516">
                  <c:v>0.0</c:v>
                </c:pt>
                <c:pt idx="13517">
                  <c:v>0.0</c:v>
                </c:pt>
                <c:pt idx="13518">
                  <c:v>0.0</c:v>
                </c:pt>
                <c:pt idx="13519">
                  <c:v>0.0</c:v>
                </c:pt>
                <c:pt idx="13520">
                  <c:v>0.0</c:v>
                </c:pt>
                <c:pt idx="13521">
                  <c:v>0.0</c:v>
                </c:pt>
                <c:pt idx="13522">
                  <c:v>0.0</c:v>
                </c:pt>
                <c:pt idx="13523">
                  <c:v>0.0</c:v>
                </c:pt>
                <c:pt idx="13524">
                  <c:v>0.0</c:v>
                </c:pt>
                <c:pt idx="13525">
                  <c:v>0.0</c:v>
                </c:pt>
                <c:pt idx="13526">
                  <c:v>0.0</c:v>
                </c:pt>
                <c:pt idx="13527">
                  <c:v>0.0</c:v>
                </c:pt>
                <c:pt idx="13528">
                  <c:v>0.0</c:v>
                </c:pt>
                <c:pt idx="13529">
                  <c:v>0.0</c:v>
                </c:pt>
                <c:pt idx="13530">
                  <c:v>0.0</c:v>
                </c:pt>
                <c:pt idx="13531">
                  <c:v>0.0</c:v>
                </c:pt>
                <c:pt idx="13532">
                  <c:v>0.0</c:v>
                </c:pt>
                <c:pt idx="13533">
                  <c:v>0.0</c:v>
                </c:pt>
                <c:pt idx="13534">
                  <c:v>0.0</c:v>
                </c:pt>
                <c:pt idx="13535">
                  <c:v>0.0</c:v>
                </c:pt>
                <c:pt idx="13536">
                  <c:v>0.0</c:v>
                </c:pt>
                <c:pt idx="13537">
                  <c:v>0.0</c:v>
                </c:pt>
                <c:pt idx="13538">
                  <c:v>0.0</c:v>
                </c:pt>
                <c:pt idx="13539">
                  <c:v>0.0</c:v>
                </c:pt>
                <c:pt idx="13540">
                  <c:v>0.0</c:v>
                </c:pt>
                <c:pt idx="13541">
                  <c:v>0.0</c:v>
                </c:pt>
                <c:pt idx="13542">
                  <c:v>0.0</c:v>
                </c:pt>
                <c:pt idx="13543">
                  <c:v>0.0</c:v>
                </c:pt>
                <c:pt idx="13544">
                  <c:v>0.0</c:v>
                </c:pt>
                <c:pt idx="13545">
                  <c:v>0.0</c:v>
                </c:pt>
                <c:pt idx="13546">
                  <c:v>0.0</c:v>
                </c:pt>
                <c:pt idx="13547">
                  <c:v>0.0</c:v>
                </c:pt>
                <c:pt idx="13548">
                  <c:v>0.0</c:v>
                </c:pt>
                <c:pt idx="13549">
                  <c:v>0.0</c:v>
                </c:pt>
                <c:pt idx="13550">
                  <c:v>0.0</c:v>
                </c:pt>
                <c:pt idx="13551">
                  <c:v>0.0</c:v>
                </c:pt>
                <c:pt idx="13552">
                  <c:v>0.0</c:v>
                </c:pt>
                <c:pt idx="13553">
                  <c:v>0.0</c:v>
                </c:pt>
                <c:pt idx="13554">
                  <c:v>0.0</c:v>
                </c:pt>
                <c:pt idx="13555">
                  <c:v>0.0</c:v>
                </c:pt>
                <c:pt idx="13556">
                  <c:v>0.0</c:v>
                </c:pt>
                <c:pt idx="13557">
                  <c:v>0.0</c:v>
                </c:pt>
                <c:pt idx="13558">
                  <c:v>0.0</c:v>
                </c:pt>
                <c:pt idx="13559">
                  <c:v>0.0</c:v>
                </c:pt>
                <c:pt idx="13560">
                  <c:v>0.0</c:v>
                </c:pt>
                <c:pt idx="13561">
                  <c:v>0.0</c:v>
                </c:pt>
                <c:pt idx="13562">
                  <c:v>0.0</c:v>
                </c:pt>
                <c:pt idx="13563">
                  <c:v>0.0</c:v>
                </c:pt>
                <c:pt idx="13564">
                  <c:v>0.0</c:v>
                </c:pt>
                <c:pt idx="13565">
                  <c:v>0.0</c:v>
                </c:pt>
                <c:pt idx="13566">
                  <c:v>0.0</c:v>
                </c:pt>
                <c:pt idx="13567">
                  <c:v>-32767.0</c:v>
                </c:pt>
                <c:pt idx="13568">
                  <c:v>0.0</c:v>
                </c:pt>
                <c:pt idx="13569">
                  <c:v>0.0</c:v>
                </c:pt>
                <c:pt idx="13570">
                  <c:v>0.0</c:v>
                </c:pt>
                <c:pt idx="13571">
                  <c:v>0.0</c:v>
                </c:pt>
                <c:pt idx="13572">
                  <c:v>0.0</c:v>
                </c:pt>
                <c:pt idx="13573">
                  <c:v>0.0</c:v>
                </c:pt>
                <c:pt idx="13574">
                  <c:v>0.0</c:v>
                </c:pt>
                <c:pt idx="13575">
                  <c:v>-32767.0</c:v>
                </c:pt>
                <c:pt idx="13576">
                  <c:v>0.0</c:v>
                </c:pt>
                <c:pt idx="13577">
                  <c:v>0.0</c:v>
                </c:pt>
                <c:pt idx="13578">
                  <c:v>0.0</c:v>
                </c:pt>
                <c:pt idx="13579">
                  <c:v>0.0</c:v>
                </c:pt>
                <c:pt idx="13580">
                  <c:v>0.0</c:v>
                </c:pt>
                <c:pt idx="13581">
                  <c:v>0.0</c:v>
                </c:pt>
                <c:pt idx="13582">
                  <c:v>0.0</c:v>
                </c:pt>
                <c:pt idx="13583">
                  <c:v>0.0</c:v>
                </c:pt>
                <c:pt idx="13584">
                  <c:v>0.0</c:v>
                </c:pt>
                <c:pt idx="13585">
                  <c:v>0.0</c:v>
                </c:pt>
                <c:pt idx="13586">
                  <c:v>0.0</c:v>
                </c:pt>
                <c:pt idx="13587">
                  <c:v>0.0</c:v>
                </c:pt>
                <c:pt idx="13588">
                  <c:v>0.0</c:v>
                </c:pt>
                <c:pt idx="13589">
                  <c:v>0.0</c:v>
                </c:pt>
                <c:pt idx="13590">
                  <c:v>0.0</c:v>
                </c:pt>
                <c:pt idx="13591">
                  <c:v>0.0</c:v>
                </c:pt>
                <c:pt idx="13592">
                  <c:v>0.0</c:v>
                </c:pt>
                <c:pt idx="13593">
                  <c:v>0.0</c:v>
                </c:pt>
                <c:pt idx="13594">
                  <c:v>0.0</c:v>
                </c:pt>
                <c:pt idx="13595">
                  <c:v>0.0</c:v>
                </c:pt>
                <c:pt idx="13596">
                  <c:v>0.0</c:v>
                </c:pt>
                <c:pt idx="13597">
                  <c:v>0.0</c:v>
                </c:pt>
                <c:pt idx="13598">
                  <c:v>0.0</c:v>
                </c:pt>
                <c:pt idx="13599">
                  <c:v>0.0</c:v>
                </c:pt>
                <c:pt idx="13600">
                  <c:v>-32767.0</c:v>
                </c:pt>
                <c:pt idx="13601">
                  <c:v>0.0</c:v>
                </c:pt>
                <c:pt idx="13602">
                  <c:v>0.0</c:v>
                </c:pt>
                <c:pt idx="13603">
                  <c:v>0.0</c:v>
                </c:pt>
                <c:pt idx="13604">
                  <c:v>0.0</c:v>
                </c:pt>
                <c:pt idx="13605">
                  <c:v>0.0</c:v>
                </c:pt>
                <c:pt idx="13606">
                  <c:v>0.0</c:v>
                </c:pt>
                <c:pt idx="13607">
                  <c:v>0.0</c:v>
                </c:pt>
                <c:pt idx="13608">
                  <c:v>-32767.0</c:v>
                </c:pt>
                <c:pt idx="13609">
                  <c:v>0.0</c:v>
                </c:pt>
                <c:pt idx="13610">
                  <c:v>0.0</c:v>
                </c:pt>
                <c:pt idx="13611">
                  <c:v>0.0</c:v>
                </c:pt>
                <c:pt idx="13612">
                  <c:v>0.0</c:v>
                </c:pt>
                <c:pt idx="13613">
                  <c:v>0.0</c:v>
                </c:pt>
                <c:pt idx="13614">
                  <c:v>0.0</c:v>
                </c:pt>
                <c:pt idx="13615">
                  <c:v>0.0</c:v>
                </c:pt>
                <c:pt idx="13616">
                  <c:v>0.0</c:v>
                </c:pt>
                <c:pt idx="13617">
                  <c:v>0.0</c:v>
                </c:pt>
                <c:pt idx="13618">
                  <c:v>0.0</c:v>
                </c:pt>
                <c:pt idx="13619">
                  <c:v>0.0</c:v>
                </c:pt>
                <c:pt idx="13620">
                  <c:v>0.0</c:v>
                </c:pt>
                <c:pt idx="13621">
                  <c:v>0.0</c:v>
                </c:pt>
                <c:pt idx="13622">
                  <c:v>0.0</c:v>
                </c:pt>
                <c:pt idx="13623">
                  <c:v>0.0</c:v>
                </c:pt>
                <c:pt idx="13624">
                  <c:v>0.0</c:v>
                </c:pt>
                <c:pt idx="13625">
                  <c:v>0.0</c:v>
                </c:pt>
                <c:pt idx="13626">
                  <c:v>0.0</c:v>
                </c:pt>
                <c:pt idx="13627">
                  <c:v>0.0</c:v>
                </c:pt>
                <c:pt idx="13628">
                  <c:v>0.0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c:v>
                </c:pt>
                <c:pt idx="13648">
                  <c:v>0.0</c:v>
                </c:pt>
                <c:pt idx="13649">
                  <c:v>0.0</c:v>
                </c:pt>
                <c:pt idx="13650">
                  <c:v>0.0</c:v>
                </c:pt>
                <c:pt idx="13651">
                  <c:v>0.0</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c:v>
                </c:pt>
                <c:pt idx="13666">
                  <c:v>0.0</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c:v>
                </c:pt>
                <c:pt idx="13685">
                  <c:v>0.0</c:v>
                </c:pt>
                <c:pt idx="13686">
                  <c:v>0.0</c:v>
                </c:pt>
                <c:pt idx="13687">
                  <c:v>0.0</c:v>
                </c:pt>
                <c:pt idx="13688">
                  <c:v>0.0</c:v>
                </c:pt>
                <c:pt idx="13689">
                  <c:v>0.0</c:v>
                </c:pt>
                <c:pt idx="13690">
                  <c:v>0.0</c:v>
                </c:pt>
                <c:pt idx="13691">
                  <c:v>0.0</c:v>
                </c:pt>
                <c:pt idx="13692">
                  <c:v>-32767.0</c:v>
                </c:pt>
                <c:pt idx="13693">
                  <c:v>0.0</c:v>
                </c:pt>
                <c:pt idx="13694">
                  <c:v>0.0</c:v>
                </c:pt>
                <c:pt idx="13695">
                  <c:v>0.0</c:v>
                </c:pt>
                <c:pt idx="13696">
                  <c:v>0.0</c:v>
                </c:pt>
                <c:pt idx="13697">
                  <c:v>0.0</c:v>
                </c:pt>
                <c:pt idx="13698">
                  <c:v>0.0</c:v>
                </c:pt>
                <c:pt idx="13699">
                  <c:v>0.0</c:v>
                </c:pt>
                <c:pt idx="13700">
                  <c:v>-32767.0</c:v>
                </c:pt>
                <c:pt idx="13701">
                  <c:v>0.0</c:v>
                </c:pt>
                <c:pt idx="13702">
                  <c:v>0.0</c:v>
                </c:pt>
                <c:pt idx="13703">
                  <c:v>0.0</c:v>
                </c:pt>
                <c:pt idx="13704">
                  <c:v>0.0</c:v>
                </c:pt>
                <c:pt idx="13705">
                  <c:v>0.0</c:v>
                </c:pt>
                <c:pt idx="13706">
                  <c:v>0.0</c:v>
                </c:pt>
                <c:pt idx="13707">
                  <c:v>0.0</c:v>
                </c:pt>
                <c:pt idx="13708">
                  <c:v>0.0</c:v>
                </c:pt>
                <c:pt idx="13709">
                  <c:v>0.0</c:v>
                </c:pt>
                <c:pt idx="13710">
                  <c:v>0.0</c:v>
                </c:pt>
                <c:pt idx="13711">
                  <c:v>0.0</c:v>
                </c:pt>
                <c:pt idx="13712">
                  <c:v>0.0</c:v>
                </c:pt>
                <c:pt idx="13713">
                  <c:v>0.0</c:v>
                </c:pt>
                <c:pt idx="13714">
                  <c:v>0.0</c:v>
                </c:pt>
                <c:pt idx="13715">
                  <c:v>0.0</c:v>
                </c:pt>
                <c:pt idx="13716">
                  <c:v>0.0</c:v>
                </c:pt>
                <c:pt idx="13717">
                  <c:v>-32767.0</c:v>
                </c:pt>
                <c:pt idx="13718">
                  <c:v>0.0</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c:v>
                </c:pt>
                <c:pt idx="13738">
                  <c:v>0.0</c:v>
                </c:pt>
                <c:pt idx="13739">
                  <c:v>0.0</c:v>
                </c:pt>
                <c:pt idx="13740">
                  <c:v>0.0</c:v>
                </c:pt>
                <c:pt idx="13741">
                  <c:v>0.0</c:v>
                </c:pt>
                <c:pt idx="13742">
                  <c:v>0.0</c:v>
                </c:pt>
                <c:pt idx="13743">
                  <c:v>0.0</c:v>
                </c:pt>
                <c:pt idx="13744">
                  <c:v>0.0</c:v>
                </c:pt>
                <c:pt idx="13745">
                  <c:v>0.0</c:v>
                </c:pt>
                <c:pt idx="13746">
                  <c:v>0.0</c:v>
                </c:pt>
                <c:pt idx="13747">
                  <c:v>0.0</c:v>
                </c:pt>
                <c:pt idx="13748">
                  <c:v>0.0</c:v>
                </c:pt>
                <c:pt idx="13749">
                  <c:v>0.0</c:v>
                </c:pt>
                <c:pt idx="13750">
                  <c:v>0.0</c:v>
                </c:pt>
                <c:pt idx="13751">
                  <c:v>0.0</c:v>
                </c:pt>
                <c:pt idx="13752">
                  <c:v>0.0</c:v>
                </c:pt>
                <c:pt idx="13753">
                  <c:v>0.0</c:v>
                </c:pt>
                <c:pt idx="13754">
                  <c:v>0.0</c:v>
                </c:pt>
                <c:pt idx="13755">
                  <c:v>0.0</c:v>
                </c:pt>
                <c:pt idx="13756">
                  <c:v>0.0</c:v>
                </c:pt>
                <c:pt idx="13757">
                  <c:v>0.0</c:v>
                </c:pt>
                <c:pt idx="13758">
                  <c:v>0.0</c:v>
                </c:pt>
                <c:pt idx="13759">
                  <c:v>0.0</c:v>
                </c:pt>
                <c:pt idx="13760">
                  <c:v>0.0</c:v>
                </c:pt>
                <c:pt idx="13761">
                  <c:v>0.0</c:v>
                </c:pt>
                <c:pt idx="13762">
                  <c:v>0.0</c:v>
                </c:pt>
                <c:pt idx="13763">
                  <c:v>0.0</c:v>
                </c:pt>
                <c:pt idx="13764">
                  <c:v>0.0</c:v>
                </c:pt>
                <c:pt idx="13765">
                  <c:v>-32767.0</c:v>
                </c:pt>
                <c:pt idx="13766">
                  <c:v>0.0</c:v>
                </c:pt>
                <c:pt idx="13767">
                  <c:v>0.0</c:v>
                </c:pt>
                <c:pt idx="13768">
                  <c:v>0.0</c:v>
                </c:pt>
                <c:pt idx="13769">
                  <c:v>0.0</c:v>
                </c:pt>
                <c:pt idx="13770">
                  <c:v>0.0</c:v>
                </c:pt>
                <c:pt idx="13771">
                  <c:v>0.0</c:v>
                </c:pt>
                <c:pt idx="13772">
                  <c:v>0.0</c:v>
                </c:pt>
                <c:pt idx="13773">
                  <c:v>0.0</c:v>
                </c:pt>
                <c:pt idx="13774">
                  <c:v>0.0</c:v>
                </c:pt>
                <c:pt idx="13775">
                  <c:v>0.0</c:v>
                </c:pt>
                <c:pt idx="13776">
                  <c:v>0.0</c:v>
                </c:pt>
                <c:pt idx="13777">
                  <c:v>0.0</c:v>
                </c:pt>
                <c:pt idx="13778">
                  <c:v>0.0</c:v>
                </c:pt>
                <c:pt idx="13779">
                  <c:v>0.0</c:v>
                </c:pt>
                <c:pt idx="13780">
                  <c:v>0.0</c:v>
                </c:pt>
                <c:pt idx="13781">
                  <c:v>0.0</c:v>
                </c:pt>
                <c:pt idx="13782">
                  <c:v>0.0</c:v>
                </c:pt>
                <c:pt idx="13783">
                  <c:v>0.0</c:v>
                </c:pt>
                <c:pt idx="13784">
                  <c:v>0.0</c:v>
                </c:pt>
                <c:pt idx="13785">
                  <c:v>0.0</c:v>
                </c:pt>
                <c:pt idx="13786">
                  <c:v>0.0</c:v>
                </c:pt>
                <c:pt idx="13787">
                  <c:v>0.0</c:v>
                </c:pt>
                <c:pt idx="13788">
                  <c:v>0.0</c:v>
                </c:pt>
                <c:pt idx="13789">
                  <c:v>-32767.0</c:v>
                </c:pt>
                <c:pt idx="13790">
                  <c:v>0.0</c:v>
                </c:pt>
                <c:pt idx="13791">
                  <c:v>0.0</c:v>
                </c:pt>
                <c:pt idx="13792">
                  <c:v>0.0</c:v>
                </c:pt>
                <c:pt idx="13793">
                  <c:v>0.0</c:v>
                </c:pt>
                <c:pt idx="13794">
                  <c:v>0.0</c:v>
                </c:pt>
                <c:pt idx="13795">
                  <c:v>0.0</c:v>
                </c:pt>
                <c:pt idx="13796">
                  <c:v>0.0</c:v>
                </c:pt>
                <c:pt idx="13797">
                  <c:v>0.0</c:v>
                </c:pt>
                <c:pt idx="13798">
                  <c:v>0.0</c:v>
                </c:pt>
                <c:pt idx="13799">
                  <c:v>0.0</c:v>
                </c:pt>
                <c:pt idx="13800">
                  <c:v>0.0</c:v>
                </c:pt>
                <c:pt idx="13801">
                  <c:v>0.0</c:v>
                </c:pt>
                <c:pt idx="13802">
                  <c:v>0.0</c:v>
                </c:pt>
                <c:pt idx="13803">
                  <c:v>0.0</c:v>
                </c:pt>
                <c:pt idx="13804">
                  <c:v>0.0</c:v>
                </c:pt>
                <c:pt idx="13805">
                  <c:v>0.0</c:v>
                </c:pt>
                <c:pt idx="13806">
                  <c:v>0.0</c:v>
                </c:pt>
                <c:pt idx="13807">
                  <c:v>0.0</c:v>
                </c:pt>
                <c:pt idx="13808">
                  <c:v>0.0</c:v>
                </c:pt>
                <c:pt idx="13809">
                  <c:v>0.0</c:v>
                </c:pt>
                <c:pt idx="13810">
                  <c:v>0.0</c:v>
                </c:pt>
                <c:pt idx="13811">
                  <c:v>0.0</c:v>
                </c:pt>
                <c:pt idx="13812">
                  <c:v>0.0</c:v>
                </c:pt>
                <c:pt idx="13813">
                  <c:v>0.0</c:v>
                </c:pt>
                <c:pt idx="13814">
                  <c:v>0.0</c:v>
                </c:pt>
                <c:pt idx="13815">
                  <c:v>0.0</c:v>
                </c:pt>
                <c:pt idx="13816">
                  <c:v>0.0</c:v>
                </c:pt>
                <c:pt idx="13817">
                  <c:v>0.0</c:v>
                </c:pt>
                <c:pt idx="13818">
                  <c:v>0.0</c:v>
                </c:pt>
                <c:pt idx="13819">
                  <c:v>0.0</c:v>
                </c:pt>
                <c:pt idx="13820">
                  <c:v>0.0</c:v>
                </c:pt>
                <c:pt idx="13821">
                  <c:v>0.0</c:v>
                </c:pt>
                <c:pt idx="13822">
                  <c:v>0.0</c:v>
                </c:pt>
                <c:pt idx="13823">
                  <c:v>0.0</c:v>
                </c:pt>
                <c:pt idx="13824">
                  <c:v>0.0</c:v>
                </c:pt>
                <c:pt idx="13825">
                  <c:v>0.0</c:v>
                </c:pt>
                <c:pt idx="13826">
                  <c:v>0.0</c:v>
                </c:pt>
                <c:pt idx="13827">
                  <c:v>0.0</c:v>
                </c:pt>
                <c:pt idx="13828">
                  <c:v>0.0</c:v>
                </c:pt>
                <c:pt idx="13829">
                  <c:v>0.0</c:v>
                </c:pt>
                <c:pt idx="13830">
                  <c:v>0.0</c:v>
                </c:pt>
                <c:pt idx="13831">
                  <c:v>0.0</c:v>
                </c:pt>
                <c:pt idx="13832">
                  <c:v>0.0</c:v>
                </c:pt>
                <c:pt idx="13833">
                  <c:v>0.0</c:v>
                </c:pt>
                <c:pt idx="13834">
                  <c:v>0.0</c:v>
                </c:pt>
                <c:pt idx="13835">
                  <c:v>0.0</c:v>
                </c:pt>
                <c:pt idx="13836">
                  <c:v>0.0</c:v>
                </c:pt>
                <c:pt idx="13837">
                  <c:v>0.0</c:v>
                </c:pt>
                <c:pt idx="13838">
                  <c:v>-32767.0</c:v>
                </c:pt>
                <c:pt idx="13839">
                  <c:v>0.0</c:v>
                </c:pt>
                <c:pt idx="13840">
                  <c:v>0.0</c:v>
                </c:pt>
                <c:pt idx="13841">
                  <c:v>0.0</c:v>
                </c:pt>
                <c:pt idx="13842">
                  <c:v>0.0</c:v>
                </c:pt>
                <c:pt idx="13843">
                  <c:v>0.0</c:v>
                </c:pt>
                <c:pt idx="13844">
                  <c:v>0.0</c:v>
                </c:pt>
                <c:pt idx="13845">
                  <c:v>0.0</c:v>
                </c:pt>
                <c:pt idx="13846">
                  <c:v>-32767.0</c:v>
                </c:pt>
                <c:pt idx="13847">
                  <c:v>0.0</c:v>
                </c:pt>
                <c:pt idx="13848">
                  <c:v>0.0</c:v>
                </c:pt>
                <c:pt idx="13849">
                  <c:v>0.0</c:v>
                </c:pt>
                <c:pt idx="13850">
                  <c:v>0.0</c:v>
                </c:pt>
                <c:pt idx="13851">
                  <c:v>0.0</c:v>
                </c:pt>
                <c:pt idx="13852">
                  <c:v>0.0</c:v>
                </c:pt>
                <c:pt idx="13853">
                  <c:v>0.0</c:v>
                </c:pt>
                <c:pt idx="13854">
                  <c:v>-32767.0</c:v>
                </c:pt>
                <c:pt idx="13855">
                  <c:v>0.0</c:v>
                </c:pt>
                <c:pt idx="13856">
                  <c:v>0.0</c:v>
                </c:pt>
                <c:pt idx="13857">
                  <c:v>0.0</c:v>
                </c:pt>
                <c:pt idx="13858">
                  <c:v>0.0</c:v>
                </c:pt>
                <c:pt idx="13859">
                  <c:v>0.0</c:v>
                </c:pt>
                <c:pt idx="13860">
                  <c:v>0.0</c:v>
                </c:pt>
                <c:pt idx="13861">
                  <c:v>0.0</c:v>
                </c:pt>
                <c:pt idx="13862">
                  <c:v>-32767.0</c:v>
                </c:pt>
                <c:pt idx="13863">
                  <c:v>0.0</c:v>
                </c:pt>
                <c:pt idx="13864">
                  <c:v>0.0</c:v>
                </c:pt>
                <c:pt idx="13865">
                  <c:v>0.0</c:v>
                </c:pt>
                <c:pt idx="13866">
                  <c:v>0.0</c:v>
                </c:pt>
                <c:pt idx="13867">
                  <c:v>0.0</c:v>
                </c:pt>
                <c:pt idx="13868">
                  <c:v>0.0</c:v>
                </c:pt>
                <c:pt idx="13869">
                  <c:v>0.0</c:v>
                </c:pt>
                <c:pt idx="13870">
                  <c:v>0.0</c:v>
                </c:pt>
                <c:pt idx="13871">
                  <c:v>0.0</c:v>
                </c:pt>
                <c:pt idx="13872">
                  <c:v>0.0</c:v>
                </c:pt>
                <c:pt idx="13873">
                  <c:v>0.0</c:v>
                </c:pt>
                <c:pt idx="13874">
                  <c:v>0.0</c:v>
                </c:pt>
                <c:pt idx="13875">
                  <c:v>0.0</c:v>
                </c:pt>
                <c:pt idx="13876">
                  <c:v>0.0</c:v>
                </c:pt>
                <c:pt idx="13877">
                  <c:v>0.0</c:v>
                </c:pt>
                <c:pt idx="13878">
                  <c:v>0.0</c:v>
                </c:pt>
                <c:pt idx="13879">
                  <c:v>0.0</c:v>
                </c:pt>
                <c:pt idx="13880">
                  <c:v>0.0</c:v>
                </c:pt>
                <c:pt idx="13881">
                  <c:v>0.0</c:v>
                </c:pt>
                <c:pt idx="13882">
                  <c:v>0.0</c:v>
                </c:pt>
                <c:pt idx="13883">
                  <c:v>0.0</c:v>
                </c:pt>
                <c:pt idx="13884">
                  <c:v>0.0</c:v>
                </c:pt>
                <c:pt idx="13885">
                  <c:v>0.0</c:v>
                </c:pt>
                <c:pt idx="13886">
                  <c:v>0.0</c:v>
                </c:pt>
                <c:pt idx="13887">
                  <c:v>0.0</c:v>
                </c:pt>
                <c:pt idx="13888">
                  <c:v>0.0</c:v>
                </c:pt>
                <c:pt idx="13889">
                  <c:v>0.0</c:v>
                </c:pt>
                <c:pt idx="13890">
                  <c:v>0.0</c:v>
                </c:pt>
                <c:pt idx="13891">
                  <c:v>0.0</c:v>
                </c:pt>
                <c:pt idx="13892">
                  <c:v>0.0</c:v>
                </c:pt>
                <c:pt idx="13893">
                  <c:v>0.0</c:v>
                </c:pt>
                <c:pt idx="13894">
                  <c:v>0.0</c:v>
                </c:pt>
                <c:pt idx="13895">
                  <c:v>-32767.0</c:v>
                </c:pt>
                <c:pt idx="13896">
                  <c:v>0.0</c:v>
                </c:pt>
                <c:pt idx="13897">
                  <c:v>0.0</c:v>
                </c:pt>
                <c:pt idx="13898">
                  <c:v>0.0</c:v>
                </c:pt>
                <c:pt idx="13899">
                  <c:v>0.0</c:v>
                </c:pt>
                <c:pt idx="13900">
                  <c:v>0.0</c:v>
                </c:pt>
                <c:pt idx="13901">
                  <c:v>0.0</c:v>
                </c:pt>
                <c:pt idx="13902">
                  <c:v>0.0</c:v>
                </c:pt>
                <c:pt idx="13903">
                  <c:v>0.0</c:v>
                </c:pt>
                <c:pt idx="13904">
                  <c:v>0.0</c:v>
                </c:pt>
                <c:pt idx="13905">
                  <c:v>0.0</c:v>
                </c:pt>
                <c:pt idx="13906">
                  <c:v>0.0</c:v>
                </c:pt>
                <c:pt idx="13907">
                  <c:v>0.0</c:v>
                </c:pt>
                <c:pt idx="13908">
                  <c:v>0.0</c:v>
                </c:pt>
                <c:pt idx="13909">
                  <c:v>0.0</c:v>
                </c:pt>
                <c:pt idx="13910">
                  <c:v>0.0</c:v>
                </c:pt>
                <c:pt idx="13911">
                  <c:v>-32767.0</c:v>
                </c:pt>
                <c:pt idx="13912">
                  <c:v>0.0</c:v>
                </c:pt>
                <c:pt idx="13913">
                  <c:v>0.0</c:v>
                </c:pt>
                <c:pt idx="13914">
                  <c:v>0.0</c:v>
                </c:pt>
                <c:pt idx="13915">
                  <c:v>0.0</c:v>
                </c:pt>
                <c:pt idx="13916">
                  <c:v>0.0</c:v>
                </c:pt>
                <c:pt idx="13917">
                  <c:v>0.0</c:v>
                </c:pt>
                <c:pt idx="13918">
                  <c:v>0.0</c:v>
                </c:pt>
                <c:pt idx="13919">
                  <c:v>-32767.0</c:v>
                </c:pt>
                <c:pt idx="13920">
                  <c:v>0.0</c:v>
                </c:pt>
                <c:pt idx="13921">
                  <c:v>0.0</c:v>
                </c:pt>
                <c:pt idx="13922">
                  <c:v>0.0</c:v>
                </c:pt>
                <c:pt idx="13923">
                  <c:v>0.0</c:v>
                </c:pt>
                <c:pt idx="13924">
                  <c:v>0.0</c:v>
                </c:pt>
                <c:pt idx="13925">
                  <c:v>0.0</c:v>
                </c:pt>
                <c:pt idx="13926">
                  <c:v>0.0</c:v>
                </c:pt>
                <c:pt idx="13927">
                  <c:v>-32767.0</c:v>
                </c:pt>
                <c:pt idx="13928">
                  <c:v>0.0</c:v>
                </c:pt>
                <c:pt idx="13929">
                  <c:v>0.0</c:v>
                </c:pt>
                <c:pt idx="13930">
                  <c:v>0.0</c:v>
                </c:pt>
                <c:pt idx="13931">
                  <c:v>0.0</c:v>
                </c:pt>
                <c:pt idx="13932">
                  <c:v>0.0</c:v>
                </c:pt>
                <c:pt idx="13933">
                  <c:v>0.0</c:v>
                </c:pt>
                <c:pt idx="13934">
                  <c:v>0.0</c:v>
                </c:pt>
                <c:pt idx="13935">
                  <c:v>0.0</c:v>
                </c:pt>
                <c:pt idx="13936">
                  <c:v>0.0</c:v>
                </c:pt>
                <c:pt idx="13937">
                  <c:v>0.0</c:v>
                </c:pt>
                <c:pt idx="13938">
                  <c:v>0.0</c:v>
                </c:pt>
                <c:pt idx="13939">
                  <c:v>0.0</c:v>
                </c:pt>
                <c:pt idx="13940">
                  <c:v>0.0</c:v>
                </c:pt>
                <c:pt idx="13941">
                  <c:v>0.0</c:v>
                </c:pt>
                <c:pt idx="13942">
                  <c:v>0.0</c:v>
                </c:pt>
                <c:pt idx="13943">
                  <c:v>0.0</c:v>
                </c:pt>
                <c:pt idx="13944">
                  <c:v>0.0</c:v>
                </c:pt>
                <c:pt idx="13945">
                  <c:v>0.0</c:v>
                </c:pt>
                <c:pt idx="13946">
                  <c:v>0.0</c:v>
                </c:pt>
                <c:pt idx="13947">
                  <c:v>0.0</c:v>
                </c:pt>
                <c:pt idx="13948">
                  <c:v>0.0</c:v>
                </c:pt>
                <c:pt idx="13949">
                  <c:v>0.0</c:v>
                </c:pt>
                <c:pt idx="13950">
                  <c:v>0.0</c:v>
                </c:pt>
                <c:pt idx="13951">
                  <c:v>0.0</c:v>
                </c:pt>
                <c:pt idx="13952">
                  <c:v>0.0</c:v>
                </c:pt>
                <c:pt idx="13953">
                  <c:v>0.0</c:v>
                </c:pt>
                <c:pt idx="13954">
                  <c:v>0.0</c:v>
                </c:pt>
                <c:pt idx="13955">
                  <c:v>0.0</c:v>
                </c:pt>
                <c:pt idx="13956">
                  <c:v>0.0</c:v>
                </c:pt>
                <c:pt idx="13957">
                  <c:v>0.0</c:v>
                </c:pt>
                <c:pt idx="13958">
                  <c:v>0.0</c:v>
                </c:pt>
                <c:pt idx="13959">
                  <c:v>-32767.0</c:v>
                </c:pt>
                <c:pt idx="13960">
                  <c:v>0.0</c:v>
                </c:pt>
                <c:pt idx="13961">
                  <c:v>0.0</c:v>
                </c:pt>
                <c:pt idx="13962">
                  <c:v>0.0</c:v>
                </c:pt>
                <c:pt idx="13963">
                  <c:v>0.0</c:v>
                </c:pt>
                <c:pt idx="13964">
                  <c:v>0.0</c:v>
                </c:pt>
                <c:pt idx="13965">
                  <c:v>0.0</c:v>
                </c:pt>
                <c:pt idx="13966">
                  <c:v>0.0</c:v>
                </c:pt>
                <c:pt idx="13967">
                  <c:v>-32767.0</c:v>
                </c:pt>
                <c:pt idx="13968">
                  <c:v>0.0</c:v>
                </c:pt>
                <c:pt idx="13969">
                  <c:v>0.0</c:v>
                </c:pt>
                <c:pt idx="13970">
                  <c:v>0.0</c:v>
                </c:pt>
                <c:pt idx="13971">
                  <c:v>0.0</c:v>
                </c:pt>
                <c:pt idx="13972">
                  <c:v>0.0</c:v>
                </c:pt>
                <c:pt idx="13973">
                  <c:v>0.0</c:v>
                </c:pt>
                <c:pt idx="13974">
                  <c:v>0.0</c:v>
                </c:pt>
                <c:pt idx="13975">
                  <c:v>0.0</c:v>
                </c:pt>
                <c:pt idx="13976">
                  <c:v>0.0</c:v>
                </c:pt>
                <c:pt idx="13977">
                  <c:v>0.0</c:v>
                </c:pt>
                <c:pt idx="13978">
                  <c:v>0.0</c:v>
                </c:pt>
                <c:pt idx="13979">
                  <c:v>0.0</c:v>
                </c:pt>
                <c:pt idx="13980">
                  <c:v>0.0</c:v>
                </c:pt>
                <c:pt idx="13981">
                  <c:v>0.0</c:v>
                </c:pt>
                <c:pt idx="13982">
                  <c:v>0.0</c:v>
                </c:pt>
                <c:pt idx="13983">
                  <c:v>0.0</c:v>
                </c:pt>
                <c:pt idx="13984">
                  <c:v>-32767.0</c:v>
                </c:pt>
                <c:pt idx="13985">
                  <c:v>0.0</c:v>
                </c:pt>
                <c:pt idx="13986">
                  <c:v>0.0</c:v>
                </c:pt>
                <c:pt idx="13987">
                  <c:v>0.0</c:v>
                </c:pt>
                <c:pt idx="13988">
                  <c:v>0.0</c:v>
                </c:pt>
                <c:pt idx="13989">
                  <c:v>0.0</c:v>
                </c:pt>
                <c:pt idx="13990">
                  <c:v>0.0</c:v>
                </c:pt>
                <c:pt idx="13991">
                  <c:v>0.0</c:v>
                </c:pt>
                <c:pt idx="13992">
                  <c:v>0.0</c:v>
                </c:pt>
                <c:pt idx="13993">
                  <c:v>0.0</c:v>
                </c:pt>
                <c:pt idx="13994">
                  <c:v>0.0</c:v>
                </c:pt>
                <c:pt idx="13995">
                  <c:v>0.0</c:v>
                </c:pt>
                <c:pt idx="13996">
                  <c:v>0.0</c:v>
                </c:pt>
                <c:pt idx="13997">
                  <c:v>0.0</c:v>
                </c:pt>
                <c:pt idx="13998">
                  <c:v>0.0</c:v>
                </c:pt>
                <c:pt idx="13999">
                  <c:v>0.0</c:v>
                </c:pt>
                <c:pt idx="14000">
                  <c:v>0.0</c:v>
                </c:pt>
                <c:pt idx="14001">
                  <c:v>0.0</c:v>
                </c:pt>
                <c:pt idx="14002">
                  <c:v>0.0</c:v>
                </c:pt>
                <c:pt idx="14003">
                  <c:v>0.0</c:v>
                </c:pt>
                <c:pt idx="14004">
                  <c:v>0.0</c:v>
                </c:pt>
                <c:pt idx="14005">
                  <c:v>0.0</c:v>
                </c:pt>
                <c:pt idx="14006">
                  <c:v>0.0</c:v>
                </c:pt>
                <c:pt idx="14007">
                  <c:v>0.0</c:v>
                </c:pt>
                <c:pt idx="14008">
                  <c:v>0.0</c:v>
                </c:pt>
                <c:pt idx="14009">
                  <c:v>0.0</c:v>
                </c:pt>
                <c:pt idx="14010">
                  <c:v>0.0</c:v>
                </c:pt>
                <c:pt idx="14011">
                  <c:v>0.0</c:v>
                </c:pt>
                <c:pt idx="14012">
                  <c:v>0.0</c:v>
                </c:pt>
                <c:pt idx="14013">
                  <c:v>0.0</c:v>
                </c:pt>
                <c:pt idx="14014">
                  <c:v>0.0</c:v>
                </c:pt>
                <c:pt idx="14015">
                  <c:v>0.0</c:v>
                </c:pt>
                <c:pt idx="14016">
                  <c:v>-32767.0</c:v>
                </c:pt>
                <c:pt idx="14017">
                  <c:v>0.0</c:v>
                </c:pt>
                <c:pt idx="14018">
                  <c:v>0.0</c:v>
                </c:pt>
                <c:pt idx="14019">
                  <c:v>0.0</c:v>
                </c:pt>
                <c:pt idx="14020">
                  <c:v>0.0</c:v>
                </c:pt>
                <c:pt idx="14021">
                  <c:v>0.0</c:v>
                </c:pt>
                <c:pt idx="14022">
                  <c:v>0.0</c:v>
                </c:pt>
                <c:pt idx="14023">
                  <c:v>0.0</c:v>
                </c:pt>
                <c:pt idx="14024">
                  <c:v>-32767.0</c:v>
                </c:pt>
                <c:pt idx="14025">
                  <c:v>0.0</c:v>
                </c:pt>
                <c:pt idx="14026">
                  <c:v>0.0</c:v>
                </c:pt>
                <c:pt idx="14027">
                  <c:v>0.0</c:v>
                </c:pt>
                <c:pt idx="14028">
                  <c:v>0.0</c:v>
                </c:pt>
                <c:pt idx="14029">
                  <c:v>0.0</c:v>
                </c:pt>
                <c:pt idx="14030">
                  <c:v>0.0</c:v>
                </c:pt>
                <c:pt idx="14031">
                  <c:v>0.0</c:v>
                </c:pt>
                <c:pt idx="14032">
                  <c:v>0.0</c:v>
                </c:pt>
                <c:pt idx="14033">
                  <c:v>0.0</c:v>
                </c:pt>
                <c:pt idx="14034">
                  <c:v>0.0</c:v>
                </c:pt>
                <c:pt idx="14035">
                  <c:v>0.0</c:v>
                </c:pt>
                <c:pt idx="14036">
                  <c:v>0.0</c:v>
                </c:pt>
                <c:pt idx="14037">
                  <c:v>0.0</c:v>
                </c:pt>
                <c:pt idx="14038">
                  <c:v>0.0</c:v>
                </c:pt>
                <c:pt idx="14039">
                  <c:v>0.0</c:v>
                </c:pt>
                <c:pt idx="14040">
                  <c:v>-32767.0</c:v>
                </c:pt>
                <c:pt idx="14041">
                  <c:v>0.0</c:v>
                </c:pt>
                <c:pt idx="14042">
                  <c:v>0.0</c:v>
                </c:pt>
                <c:pt idx="14043">
                  <c:v>0.0</c:v>
                </c:pt>
                <c:pt idx="14044">
                  <c:v>0.0</c:v>
                </c:pt>
                <c:pt idx="14045">
                  <c:v>0.0</c:v>
                </c:pt>
                <c:pt idx="14046">
                  <c:v>0.0</c:v>
                </c:pt>
                <c:pt idx="14047">
                  <c:v>0.0</c:v>
                </c:pt>
                <c:pt idx="14048">
                  <c:v>-32767.0</c:v>
                </c:pt>
                <c:pt idx="14049">
                  <c:v>0.0</c:v>
                </c:pt>
                <c:pt idx="14050">
                  <c:v>0.0</c:v>
                </c:pt>
                <c:pt idx="14051">
                  <c:v>0.0</c:v>
                </c:pt>
                <c:pt idx="14052">
                  <c:v>0.0</c:v>
                </c:pt>
                <c:pt idx="14053">
                  <c:v>0.0</c:v>
                </c:pt>
                <c:pt idx="14054">
                  <c:v>0.0</c:v>
                </c:pt>
                <c:pt idx="14055">
                  <c:v>0.0</c:v>
                </c:pt>
                <c:pt idx="14056">
                  <c:v>0.0</c:v>
                </c:pt>
                <c:pt idx="14057">
                  <c:v>0.0</c:v>
                </c:pt>
                <c:pt idx="14058">
                  <c:v>0.0</c:v>
                </c:pt>
                <c:pt idx="14059">
                  <c:v>0.0</c:v>
                </c:pt>
                <c:pt idx="14060">
                  <c:v>0.0</c:v>
                </c:pt>
                <c:pt idx="14061">
                  <c:v>0.0</c:v>
                </c:pt>
                <c:pt idx="14062">
                  <c:v>0.0</c:v>
                </c:pt>
                <c:pt idx="14063">
                  <c:v>0.0</c:v>
                </c:pt>
                <c:pt idx="14064">
                  <c:v>0.0</c:v>
                </c:pt>
                <c:pt idx="14065">
                  <c:v>0.0</c:v>
                </c:pt>
                <c:pt idx="14066">
                  <c:v>0.0</c:v>
                </c:pt>
                <c:pt idx="14067">
                  <c:v>0.0</c:v>
                </c:pt>
                <c:pt idx="14068">
                  <c:v>0.0</c:v>
                </c:pt>
                <c:pt idx="14069">
                  <c:v>0.0</c:v>
                </c:pt>
                <c:pt idx="14070">
                  <c:v>0.0</c:v>
                </c:pt>
                <c:pt idx="14071">
                  <c:v>0.0</c:v>
                </c:pt>
                <c:pt idx="14072">
                  <c:v>0.0</c:v>
                </c:pt>
                <c:pt idx="14073">
                  <c:v>0.0</c:v>
                </c:pt>
                <c:pt idx="14074">
                  <c:v>0.0</c:v>
                </c:pt>
                <c:pt idx="14075">
                  <c:v>0.0</c:v>
                </c:pt>
                <c:pt idx="14076">
                  <c:v>0.0</c:v>
                </c:pt>
                <c:pt idx="14077">
                  <c:v>0.0</c:v>
                </c:pt>
                <c:pt idx="14078">
                  <c:v>0.0</c:v>
                </c:pt>
                <c:pt idx="14079">
                  <c:v>0.0</c:v>
                </c:pt>
                <c:pt idx="14080">
                  <c:v>0.0</c:v>
                </c:pt>
                <c:pt idx="14081">
                  <c:v>0.0</c:v>
                </c:pt>
                <c:pt idx="14082">
                  <c:v>0.0</c:v>
                </c:pt>
                <c:pt idx="14083">
                  <c:v>0.0</c:v>
                </c:pt>
                <c:pt idx="14084">
                  <c:v>0.0</c:v>
                </c:pt>
                <c:pt idx="14085">
                  <c:v>0.0</c:v>
                </c:pt>
                <c:pt idx="14086">
                  <c:v>0.0</c:v>
                </c:pt>
                <c:pt idx="14087">
                  <c:v>0.0</c:v>
                </c:pt>
                <c:pt idx="14088">
                  <c:v>0.0</c:v>
                </c:pt>
                <c:pt idx="14089">
                  <c:v>0.0</c:v>
                </c:pt>
                <c:pt idx="14090">
                  <c:v>0.0</c:v>
                </c:pt>
                <c:pt idx="14091">
                  <c:v>0.0</c:v>
                </c:pt>
                <c:pt idx="14092">
                  <c:v>0.0</c:v>
                </c:pt>
                <c:pt idx="14093">
                  <c:v>0.0</c:v>
                </c:pt>
                <c:pt idx="14094">
                  <c:v>0.0</c:v>
                </c:pt>
                <c:pt idx="14095">
                  <c:v>0.0</c:v>
                </c:pt>
                <c:pt idx="14096">
                  <c:v>0.0</c:v>
                </c:pt>
                <c:pt idx="14097">
                  <c:v>0.0</c:v>
                </c:pt>
                <c:pt idx="14098">
                  <c:v>0.0</c:v>
                </c:pt>
                <c:pt idx="14099">
                  <c:v>0.0</c:v>
                </c:pt>
                <c:pt idx="14100">
                  <c:v>0.0</c:v>
                </c:pt>
                <c:pt idx="14101">
                  <c:v>0.0</c:v>
                </c:pt>
                <c:pt idx="14102">
                  <c:v>0.0</c:v>
                </c:pt>
                <c:pt idx="14103">
                  <c:v>0.0</c:v>
                </c:pt>
                <c:pt idx="14104">
                  <c:v>0.0</c:v>
                </c:pt>
                <c:pt idx="14105">
                  <c:v>0.0</c:v>
                </c:pt>
                <c:pt idx="14106">
                  <c:v>0.0</c:v>
                </c:pt>
                <c:pt idx="14107">
                  <c:v>0.0</c:v>
                </c:pt>
                <c:pt idx="14108">
                  <c:v>0.0</c:v>
                </c:pt>
                <c:pt idx="14109">
                  <c:v>-32767.0</c:v>
                </c:pt>
                <c:pt idx="14110">
                  <c:v>0.0</c:v>
                </c:pt>
                <c:pt idx="14111">
                  <c:v>0.0</c:v>
                </c:pt>
                <c:pt idx="14112">
                  <c:v>0.0</c:v>
                </c:pt>
                <c:pt idx="14113">
                  <c:v>0.0</c:v>
                </c:pt>
                <c:pt idx="14114">
                  <c:v>0.0</c:v>
                </c:pt>
                <c:pt idx="14115">
                  <c:v>0.0</c:v>
                </c:pt>
                <c:pt idx="14116">
                  <c:v>0.0</c:v>
                </c:pt>
                <c:pt idx="14117">
                  <c:v>0.0</c:v>
                </c:pt>
                <c:pt idx="14118">
                  <c:v>0.0</c:v>
                </c:pt>
                <c:pt idx="14119">
                  <c:v>0.0</c:v>
                </c:pt>
                <c:pt idx="14120">
                  <c:v>0.0</c:v>
                </c:pt>
                <c:pt idx="14121">
                  <c:v>0.0</c:v>
                </c:pt>
                <c:pt idx="14122">
                  <c:v>0.0</c:v>
                </c:pt>
                <c:pt idx="14123">
                  <c:v>0.0</c:v>
                </c:pt>
                <c:pt idx="14124">
                  <c:v>0.0</c:v>
                </c:pt>
                <c:pt idx="14125">
                  <c:v>0.0</c:v>
                </c:pt>
                <c:pt idx="14126">
                  <c:v>0.0</c:v>
                </c:pt>
                <c:pt idx="14127">
                  <c:v>0.0</c:v>
                </c:pt>
                <c:pt idx="14128">
                  <c:v>0.0</c:v>
                </c:pt>
                <c:pt idx="14129">
                  <c:v>0.0</c:v>
                </c:pt>
                <c:pt idx="14130">
                  <c:v>0.0</c:v>
                </c:pt>
                <c:pt idx="14131">
                  <c:v>0.0</c:v>
                </c:pt>
                <c:pt idx="14132">
                  <c:v>0.0</c:v>
                </c:pt>
                <c:pt idx="14133">
                  <c:v>0.0</c:v>
                </c:pt>
                <c:pt idx="14134">
                  <c:v>0.0</c:v>
                </c:pt>
                <c:pt idx="14135">
                  <c:v>0.0</c:v>
                </c:pt>
                <c:pt idx="14136">
                  <c:v>0.0</c:v>
                </c:pt>
                <c:pt idx="14137">
                  <c:v>0.0</c:v>
                </c:pt>
                <c:pt idx="14138">
                  <c:v>0.0</c:v>
                </c:pt>
                <c:pt idx="14139">
                  <c:v>0.0</c:v>
                </c:pt>
                <c:pt idx="14140">
                  <c:v>0.0</c:v>
                </c:pt>
                <c:pt idx="14141">
                  <c:v>0.0</c:v>
                </c:pt>
                <c:pt idx="14142">
                  <c:v>0.0</c:v>
                </c:pt>
                <c:pt idx="14143">
                  <c:v>0.0</c:v>
                </c:pt>
                <c:pt idx="14144">
                  <c:v>0.0</c:v>
                </c:pt>
                <c:pt idx="14145">
                  <c:v>0.0</c:v>
                </c:pt>
                <c:pt idx="14146">
                  <c:v>0.0</c:v>
                </c:pt>
                <c:pt idx="14147">
                  <c:v>0.0</c:v>
                </c:pt>
                <c:pt idx="14148">
                  <c:v>0.0</c:v>
                </c:pt>
                <c:pt idx="14149">
                  <c:v>-32767.0</c:v>
                </c:pt>
                <c:pt idx="14150">
                  <c:v>0.0</c:v>
                </c:pt>
                <c:pt idx="14151">
                  <c:v>0.0</c:v>
                </c:pt>
                <c:pt idx="14152">
                  <c:v>0.0</c:v>
                </c:pt>
                <c:pt idx="14153">
                  <c:v>0.0</c:v>
                </c:pt>
                <c:pt idx="14154">
                  <c:v>0.0</c:v>
                </c:pt>
                <c:pt idx="14155">
                  <c:v>0.0</c:v>
                </c:pt>
                <c:pt idx="14156">
                  <c:v>0.0</c:v>
                </c:pt>
                <c:pt idx="14157">
                  <c:v>0.0</c:v>
                </c:pt>
                <c:pt idx="14158">
                  <c:v>0.0</c:v>
                </c:pt>
                <c:pt idx="14159">
                  <c:v>0.0</c:v>
                </c:pt>
                <c:pt idx="14160">
                  <c:v>0.0</c:v>
                </c:pt>
                <c:pt idx="14161">
                  <c:v>0.0</c:v>
                </c:pt>
                <c:pt idx="14162">
                  <c:v>0.0</c:v>
                </c:pt>
                <c:pt idx="14163">
                  <c:v>0.0</c:v>
                </c:pt>
                <c:pt idx="14164">
                  <c:v>0.0</c:v>
                </c:pt>
                <c:pt idx="14165">
                  <c:v>0.0</c:v>
                </c:pt>
                <c:pt idx="14166">
                  <c:v>0.0</c:v>
                </c:pt>
                <c:pt idx="14167">
                  <c:v>0.0</c:v>
                </c:pt>
                <c:pt idx="14168">
                  <c:v>0.0</c:v>
                </c:pt>
                <c:pt idx="14169">
                  <c:v>0.0</c:v>
                </c:pt>
                <c:pt idx="14170">
                  <c:v>0.0</c:v>
                </c:pt>
                <c:pt idx="14171">
                  <c:v>0.0</c:v>
                </c:pt>
                <c:pt idx="14172">
                  <c:v>0.0</c:v>
                </c:pt>
                <c:pt idx="14173">
                  <c:v>0.0</c:v>
                </c:pt>
                <c:pt idx="14174">
                  <c:v>0.0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c:v>
                </c:pt>
                <c:pt idx="14187">
                  <c:v>0.0</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c:v>
                </c:pt>
                <c:pt idx="14205">
                  <c:v>0.0</c:v>
                </c:pt>
                <c:pt idx="14206">
                  <c:v>0.0</c:v>
                </c:pt>
                <c:pt idx="14207">
                  <c:v>0.0</c:v>
                </c:pt>
                <c:pt idx="14208">
                  <c:v>0.0</c:v>
                </c:pt>
                <c:pt idx="14209">
                  <c:v>0.0</c:v>
                </c:pt>
                <c:pt idx="14210">
                  <c:v>0.0</c:v>
                </c:pt>
                <c:pt idx="14211">
                  <c:v>0.0</c:v>
                </c:pt>
                <c:pt idx="14212">
                  <c:v>0.0</c:v>
                </c:pt>
                <c:pt idx="14213">
                  <c:v>0.0</c:v>
                </c:pt>
                <c:pt idx="14214">
                  <c:v>0.0</c:v>
                </c:pt>
                <c:pt idx="14215">
                  <c:v>0.0</c:v>
                </c:pt>
                <c:pt idx="14216">
                  <c:v>0.0</c:v>
                </c:pt>
                <c:pt idx="14217">
                  <c:v>0.0</c:v>
                </c:pt>
                <c:pt idx="14218">
                  <c:v>0.0</c:v>
                </c:pt>
                <c:pt idx="14219">
                  <c:v>0.0</c:v>
                </c:pt>
                <c:pt idx="14220">
                  <c:v>0.0</c:v>
                </c:pt>
                <c:pt idx="14221">
                  <c:v>0.0</c:v>
                </c:pt>
                <c:pt idx="14222">
                  <c:v>-32767.0</c:v>
                </c:pt>
                <c:pt idx="14223">
                  <c:v>0.0</c:v>
                </c:pt>
                <c:pt idx="14224">
                  <c:v>0.0</c:v>
                </c:pt>
                <c:pt idx="14225">
                  <c:v>0.0</c:v>
                </c:pt>
                <c:pt idx="14226">
                  <c:v>0.0</c:v>
                </c:pt>
                <c:pt idx="14227">
                  <c:v>0.0</c:v>
                </c:pt>
                <c:pt idx="14228">
                  <c:v>0.0</c:v>
                </c:pt>
                <c:pt idx="14229">
                  <c:v>0.0</c:v>
                </c:pt>
                <c:pt idx="14230">
                  <c:v>0.0</c:v>
                </c:pt>
                <c:pt idx="14231">
                  <c:v>0.0</c:v>
                </c:pt>
                <c:pt idx="14232">
                  <c:v>0.0</c:v>
                </c:pt>
                <c:pt idx="14233">
                  <c:v>0.0</c:v>
                </c:pt>
                <c:pt idx="14234">
                  <c:v>0.0</c:v>
                </c:pt>
                <c:pt idx="14235">
                  <c:v>0.0</c:v>
                </c:pt>
                <c:pt idx="14236">
                  <c:v>0.0</c:v>
                </c:pt>
                <c:pt idx="14237">
                  <c:v>0.0</c:v>
                </c:pt>
                <c:pt idx="14238">
                  <c:v>0.0</c:v>
                </c:pt>
                <c:pt idx="14239">
                  <c:v>0.0</c:v>
                </c:pt>
                <c:pt idx="14240">
                  <c:v>0.0</c:v>
                </c:pt>
                <c:pt idx="14241">
                  <c:v>0.0</c:v>
                </c:pt>
                <c:pt idx="14242">
                  <c:v>0.0</c:v>
                </c:pt>
                <c:pt idx="14243">
                  <c:v>0.0</c:v>
                </c:pt>
                <c:pt idx="14244">
                  <c:v>0.0</c:v>
                </c:pt>
                <c:pt idx="14245">
                  <c:v>0.0</c:v>
                </c:pt>
                <c:pt idx="14246">
                  <c:v>0.0</c:v>
                </c:pt>
                <c:pt idx="14247">
                  <c:v>0.0</c:v>
                </c:pt>
                <c:pt idx="14248">
                  <c:v>0.0</c:v>
                </c:pt>
                <c:pt idx="14249">
                  <c:v>0.0</c:v>
                </c:pt>
                <c:pt idx="14250">
                  <c:v>0.0</c:v>
                </c:pt>
                <c:pt idx="14251">
                  <c:v>0.0</c:v>
                </c:pt>
                <c:pt idx="14252">
                  <c:v>0.0</c:v>
                </c:pt>
                <c:pt idx="14253">
                  <c:v>0.0</c:v>
                </c:pt>
                <c:pt idx="14254">
                  <c:v>0.0</c:v>
                </c:pt>
                <c:pt idx="14255">
                  <c:v>0.0</c:v>
                </c:pt>
                <c:pt idx="14256">
                  <c:v>0.0</c:v>
                </c:pt>
                <c:pt idx="14257">
                  <c:v>0.0</c:v>
                </c:pt>
                <c:pt idx="14258">
                  <c:v>0.0</c:v>
                </c:pt>
                <c:pt idx="14259">
                  <c:v>0.0</c:v>
                </c:pt>
                <c:pt idx="14260">
                  <c:v>0.0</c:v>
                </c:pt>
                <c:pt idx="14261">
                  <c:v>0.0</c:v>
                </c:pt>
                <c:pt idx="14262">
                  <c:v>0.0</c:v>
                </c:pt>
                <c:pt idx="14263">
                  <c:v>0.0</c:v>
                </c:pt>
                <c:pt idx="14264">
                  <c:v>0.0</c:v>
                </c:pt>
                <c:pt idx="14265">
                  <c:v>0.0</c:v>
                </c:pt>
                <c:pt idx="14266">
                  <c:v>0.0</c:v>
                </c:pt>
                <c:pt idx="14267">
                  <c:v>0.0</c:v>
                </c:pt>
                <c:pt idx="14268">
                  <c:v>0.0</c:v>
                </c:pt>
                <c:pt idx="14269">
                  <c:v>0.0</c:v>
                </c:pt>
                <c:pt idx="14270">
                  <c:v>0.0</c:v>
                </c:pt>
                <c:pt idx="14271">
                  <c:v>0.0</c:v>
                </c:pt>
                <c:pt idx="14272">
                  <c:v>0.0</c:v>
                </c:pt>
                <c:pt idx="14273">
                  <c:v>0.0</c:v>
                </c:pt>
                <c:pt idx="14274">
                  <c:v>0.0</c:v>
                </c:pt>
                <c:pt idx="14275">
                  <c:v>0.0</c:v>
                </c:pt>
                <c:pt idx="14276">
                  <c:v>0.0</c:v>
                </c:pt>
                <c:pt idx="14277">
                  <c:v>0.0</c:v>
                </c:pt>
                <c:pt idx="14278">
                  <c:v>0.0</c:v>
                </c:pt>
                <c:pt idx="14279">
                  <c:v>0.0</c:v>
                </c:pt>
                <c:pt idx="14280">
                  <c:v>0.0</c:v>
                </c:pt>
                <c:pt idx="14281">
                  <c:v>0.0</c:v>
                </c:pt>
                <c:pt idx="14282">
                  <c:v>0.0</c:v>
                </c:pt>
                <c:pt idx="14283">
                  <c:v>0.0</c:v>
                </c:pt>
                <c:pt idx="14284">
                  <c:v>0.0</c:v>
                </c:pt>
                <c:pt idx="14285">
                  <c:v>0.0</c:v>
                </c:pt>
                <c:pt idx="14286">
                  <c:v>0.0</c:v>
                </c:pt>
                <c:pt idx="14287">
                  <c:v>0.0</c:v>
                </c:pt>
                <c:pt idx="14288">
                  <c:v>0.0</c:v>
                </c:pt>
                <c:pt idx="14289">
                  <c:v>0.0</c:v>
                </c:pt>
                <c:pt idx="14290">
                  <c:v>0.0</c:v>
                </c:pt>
                <c:pt idx="14291">
                  <c:v>0.0</c:v>
                </c:pt>
                <c:pt idx="14292">
                  <c:v>0.0</c:v>
                </c:pt>
                <c:pt idx="14293">
                  <c:v>0.0</c:v>
                </c:pt>
                <c:pt idx="14294">
                  <c:v>0.0</c:v>
                </c:pt>
                <c:pt idx="14295">
                  <c:v>-32767.0</c:v>
                </c:pt>
                <c:pt idx="14296">
                  <c:v>0.0</c:v>
                </c:pt>
                <c:pt idx="14297">
                  <c:v>0.0</c:v>
                </c:pt>
                <c:pt idx="14298">
                  <c:v>0.0</c:v>
                </c:pt>
                <c:pt idx="14299">
                  <c:v>0.0</c:v>
                </c:pt>
                <c:pt idx="14300">
                  <c:v>0.0</c:v>
                </c:pt>
                <c:pt idx="14301">
                  <c:v>0.0</c:v>
                </c:pt>
                <c:pt idx="14302">
                  <c:v>0.0</c:v>
                </c:pt>
                <c:pt idx="14303">
                  <c:v>0.0</c:v>
                </c:pt>
                <c:pt idx="14304">
                  <c:v>0.0</c:v>
                </c:pt>
                <c:pt idx="14305">
                  <c:v>0.0</c:v>
                </c:pt>
                <c:pt idx="14306">
                  <c:v>0.0</c:v>
                </c:pt>
                <c:pt idx="14307">
                  <c:v>0.0</c:v>
                </c:pt>
                <c:pt idx="14308">
                  <c:v>0.0</c:v>
                </c:pt>
                <c:pt idx="14309">
                  <c:v>0.0</c:v>
                </c:pt>
                <c:pt idx="14310">
                  <c:v>0.0</c:v>
                </c:pt>
                <c:pt idx="14311">
                  <c:v>0.0</c:v>
                </c:pt>
                <c:pt idx="14312">
                  <c:v>0.0</c:v>
                </c:pt>
                <c:pt idx="14313">
                  <c:v>0.0</c:v>
                </c:pt>
                <c:pt idx="14314">
                  <c:v>0.0</c:v>
                </c:pt>
                <c:pt idx="14315">
                  <c:v>0.0</c:v>
                </c:pt>
                <c:pt idx="14316">
                  <c:v>0.0</c:v>
                </c:pt>
                <c:pt idx="14317">
                  <c:v>0.0</c:v>
                </c:pt>
                <c:pt idx="14318">
                  <c:v>0.0</c:v>
                </c:pt>
                <c:pt idx="14319">
                  <c:v>0.0</c:v>
                </c:pt>
                <c:pt idx="14320">
                  <c:v>0.0</c:v>
                </c:pt>
                <c:pt idx="14321">
                  <c:v>0.0</c:v>
                </c:pt>
                <c:pt idx="14322">
                  <c:v>0.0</c:v>
                </c:pt>
                <c:pt idx="14323">
                  <c:v>0.0</c:v>
                </c:pt>
                <c:pt idx="14324">
                  <c:v>0.0</c:v>
                </c:pt>
                <c:pt idx="14325">
                  <c:v>0.0</c:v>
                </c:pt>
                <c:pt idx="14326">
                  <c:v>0.0</c:v>
                </c:pt>
                <c:pt idx="14327">
                  <c:v>-32767.0</c:v>
                </c:pt>
                <c:pt idx="14328">
                  <c:v>0.0</c:v>
                </c:pt>
                <c:pt idx="14329">
                  <c:v>0.0</c:v>
                </c:pt>
                <c:pt idx="14330">
                  <c:v>0.0</c:v>
                </c:pt>
                <c:pt idx="14331">
                  <c:v>0.0</c:v>
                </c:pt>
                <c:pt idx="14332">
                  <c:v>0.0</c:v>
                </c:pt>
                <c:pt idx="14333">
                  <c:v>0.0</c:v>
                </c:pt>
                <c:pt idx="14334">
                  <c:v>0.0</c:v>
                </c:pt>
                <c:pt idx="14335">
                  <c:v>-32767.0</c:v>
                </c:pt>
                <c:pt idx="14336">
                  <c:v>0.0</c:v>
                </c:pt>
                <c:pt idx="14337">
                  <c:v>0.0</c:v>
                </c:pt>
                <c:pt idx="14338">
                  <c:v>0.0</c:v>
                </c:pt>
                <c:pt idx="14339">
                  <c:v>0.0</c:v>
                </c:pt>
                <c:pt idx="14340">
                  <c:v>0.0</c:v>
                </c:pt>
                <c:pt idx="14341">
                  <c:v>0.0</c:v>
                </c:pt>
                <c:pt idx="14342">
                  <c:v>0.0</c:v>
                </c:pt>
                <c:pt idx="14343">
                  <c:v>0.0</c:v>
                </c:pt>
                <c:pt idx="14344">
                  <c:v>0.0</c:v>
                </c:pt>
                <c:pt idx="14345">
                  <c:v>0.0</c:v>
                </c:pt>
                <c:pt idx="14346">
                  <c:v>0.0</c:v>
                </c:pt>
                <c:pt idx="14347">
                  <c:v>0.0</c:v>
                </c:pt>
                <c:pt idx="14348">
                  <c:v>0.0</c:v>
                </c:pt>
                <c:pt idx="14349">
                  <c:v>0.0</c:v>
                </c:pt>
                <c:pt idx="14350">
                  <c:v>0.0</c:v>
                </c:pt>
                <c:pt idx="14351">
                  <c:v>0.0</c:v>
                </c:pt>
                <c:pt idx="14352">
                  <c:v>-32767.0</c:v>
                </c:pt>
                <c:pt idx="14353">
                  <c:v>0.0</c:v>
                </c:pt>
                <c:pt idx="14354">
                  <c:v>0.0</c:v>
                </c:pt>
                <c:pt idx="14355">
                  <c:v>0.0</c:v>
                </c:pt>
                <c:pt idx="14356">
                  <c:v>0.0</c:v>
                </c:pt>
                <c:pt idx="14357">
                  <c:v>0.0</c:v>
                </c:pt>
                <c:pt idx="14358">
                  <c:v>0.0</c:v>
                </c:pt>
                <c:pt idx="14359">
                  <c:v>0.0</c:v>
                </c:pt>
                <c:pt idx="14360">
                  <c:v>0.0</c:v>
                </c:pt>
                <c:pt idx="14361">
                  <c:v>0.0</c:v>
                </c:pt>
                <c:pt idx="14362">
                  <c:v>0.0</c:v>
                </c:pt>
                <c:pt idx="14363">
                  <c:v>0.0</c:v>
                </c:pt>
                <c:pt idx="14364">
                  <c:v>0.0</c:v>
                </c:pt>
                <c:pt idx="14365">
                  <c:v>0.0</c:v>
                </c:pt>
                <c:pt idx="14366">
                  <c:v>0.0</c:v>
                </c:pt>
                <c:pt idx="14367">
                  <c:v>0.0</c:v>
                </c:pt>
                <c:pt idx="14368">
                  <c:v>0.0</c:v>
                </c:pt>
                <c:pt idx="14369">
                  <c:v>0.0</c:v>
                </c:pt>
                <c:pt idx="14370">
                  <c:v>0.0</c:v>
                </c:pt>
                <c:pt idx="14371">
                  <c:v>0.0</c:v>
                </c:pt>
                <c:pt idx="14372">
                  <c:v>0.0</c:v>
                </c:pt>
                <c:pt idx="14373">
                  <c:v>0.0</c:v>
                </c:pt>
                <c:pt idx="14374">
                  <c:v>0.0</c:v>
                </c:pt>
                <c:pt idx="14375">
                  <c:v>0.0</c:v>
                </c:pt>
                <c:pt idx="14376">
                  <c:v>-32767.0</c:v>
                </c:pt>
                <c:pt idx="14377">
                  <c:v>0.0</c:v>
                </c:pt>
                <c:pt idx="14378">
                  <c:v>0.0</c:v>
                </c:pt>
                <c:pt idx="14379">
                  <c:v>0.0</c:v>
                </c:pt>
                <c:pt idx="14380">
                  <c:v>0.0</c:v>
                </c:pt>
                <c:pt idx="14381">
                  <c:v>0.0</c:v>
                </c:pt>
                <c:pt idx="14382">
                  <c:v>0.0</c:v>
                </c:pt>
                <c:pt idx="14383">
                  <c:v>0.0</c:v>
                </c:pt>
                <c:pt idx="14384">
                  <c:v>0.0</c:v>
                </c:pt>
                <c:pt idx="14385">
                  <c:v>0.0</c:v>
                </c:pt>
                <c:pt idx="14386">
                  <c:v>0.0</c:v>
                </c:pt>
                <c:pt idx="14387">
                  <c:v>0.0</c:v>
                </c:pt>
                <c:pt idx="14388">
                  <c:v>0.0</c:v>
                </c:pt>
                <c:pt idx="14389">
                  <c:v>0.0</c:v>
                </c:pt>
                <c:pt idx="14390">
                  <c:v>0.0</c:v>
                </c:pt>
                <c:pt idx="14391">
                  <c:v>0.0</c:v>
                </c:pt>
                <c:pt idx="14392">
                  <c:v>0.0</c:v>
                </c:pt>
                <c:pt idx="14393">
                  <c:v>0.0</c:v>
                </c:pt>
                <c:pt idx="14394">
                  <c:v>0.0</c:v>
                </c:pt>
                <c:pt idx="14395">
                  <c:v>0.0</c:v>
                </c:pt>
                <c:pt idx="14396">
                  <c:v>0.0</c:v>
                </c:pt>
                <c:pt idx="14397">
                  <c:v>0.0</c:v>
                </c:pt>
                <c:pt idx="14398">
                  <c:v>0.0</c:v>
                </c:pt>
                <c:pt idx="14399">
                  <c:v>0.0</c:v>
                </c:pt>
                <c:pt idx="14400">
                  <c:v>0.0</c:v>
                </c:pt>
                <c:pt idx="14401">
                  <c:v>0.0</c:v>
                </c:pt>
                <c:pt idx="14402">
                  <c:v>0.0</c:v>
                </c:pt>
                <c:pt idx="14403">
                  <c:v>0.0</c:v>
                </c:pt>
                <c:pt idx="14404">
                  <c:v>0.0</c:v>
                </c:pt>
                <c:pt idx="14405">
                  <c:v>0.0</c:v>
                </c:pt>
                <c:pt idx="14406">
                  <c:v>0.0</c:v>
                </c:pt>
                <c:pt idx="14407">
                  <c:v>0.0</c:v>
                </c:pt>
                <c:pt idx="14408">
                  <c:v>0.0</c:v>
                </c:pt>
                <c:pt idx="14409">
                  <c:v>0.0</c:v>
                </c:pt>
                <c:pt idx="14410">
                  <c:v>0.0</c:v>
                </c:pt>
                <c:pt idx="14411">
                  <c:v>0.0</c:v>
                </c:pt>
                <c:pt idx="14412">
                  <c:v>0.0</c:v>
                </c:pt>
                <c:pt idx="14413">
                  <c:v>0.0</c:v>
                </c:pt>
                <c:pt idx="14414">
                  <c:v>0.0</c:v>
                </c:pt>
                <c:pt idx="14415">
                  <c:v>0.0</c:v>
                </c:pt>
                <c:pt idx="14416">
                  <c:v>0.0</c:v>
                </c:pt>
                <c:pt idx="14417">
                  <c:v>0.0</c:v>
                </c:pt>
                <c:pt idx="14418">
                  <c:v>0.0</c:v>
                </c:pt>
                <c:pt idx="14419">
                  <c:v>0.0</c:v>
                </c:pt>
                <c:pt idx="14420">
                  <c:v>0.0</c:v>
                </c:pt>
                <c:pt idx="14421">
                  <c:v>0.0</c:v>
                </c:pt>
                <c:pt idx="14422">
                  <c:v>2.381974E-7</c:v>
                </c:pt>
                <c:pt idx="14423">
                  <c:v>0.0</c:v>
                </c:pt>
                <c:pt idx="14424">
                  <c:v>0.0</c:v>
                </c:pt>
                <c:pt idx="14425">
                  <c:v>0.0</c:v>
                </c:pt>
                <c:pt idx="14426">
                  <c:v>0.0</c:v>
                </c:pt>
                <c:pt idx="14427">
                  <c:v>0.0</c:v>
                </c:pt>
                <c:pt idx="14428">
                  <c:v>0.0</c:v>
                </c:pt>
                <c:pt idx="14429">
                  <c:v>0.0</c:v>
                </c:pt>
                <c:pt idx="14430">
                  <c:v>0.0</c:v>
                </c:pt>
                <c:pt idx="14431">
                  <c:v>0.0</c:v>
                </c:pt>
                <c:pt idx="14432">
                  <c:v>0.0</c:v>
                </c:pt>
                <c:pt idx="14433">
                  <c:v>0.0</c:v>
                </c:pt>
                <c:pt idx="14434">
                  <c:v>0.0</c:v>
                </c:pt>
                <c:pt idx="14435">
                  <c:v>0.0</c:v>
                </c:pt>
                <c:pt idx="14436">
                  <c:v>0.0</c:v>
                </c:pt>
                <c:pt idx="14437">
                  <c:v>0.0</c:v>
                </c:pt>
                <c:pt idx="14438">
                  <c:v>0.0</c:v>
                </c:pt>
                <c:pt idx="14439">
                  <c:v>0.0</c:v>
                </c:pt>
                <c:pt idx="14440">
                  <c:v>-32767.0</c:v>
                </c:pt>
                <c:pt idx="14441">
                  <c:v>0.0</c:v>
                </c:pt>
                <c:pt idx="14442">
                  <c:v>0.0</c:v>
                </c:pt>
                <c:pt idx="14443">
                  <c:v>0.0</c:v>
                </c:pt>
                <c:pt idx="14444">
                  <c:v>0.0</c:v>
                </c:pt>
                <c:pt idx="14445">
                  <c:v>0.0</c:v>
                </c:pt>
                <c:pt idx="14446">
                  <c:v>0.0</c:v>
                </c:pt>
                <c:pt idx="14447">
                  <c:v>0.0</c:v>
                </c:pt>
                <c:pt idx="14448">
                  <c:v>-32767.0</c:v>
                </c:pt>
                <c:pt idx="14449">
                  <c:v>-32767.0</c:v>
                </c:pt>
                <c:pt idx="14450">
                  <c:v>0.0</c:v>
                </c:pt>
                <c:pt idx="14451">
                  <c:v>0.0</c:v>
                </c:pt>
                <c:pt idx="14452">
                  <c:v>0.0</c:v>
                </c:pt>
                <c:pt idx="14453">
                  <c:v>0.0</c:v>
                </c:pt>
                <c:pt idx="14454">
                  <c:v>0.0</c:v>
                </c:pt>
                <c:pt idx="14455">
                  <c:v>0.0</c:v>
                </c:pt>
                <c:pt idx="14456">
                  <c:v>0.0</c:v>
                </c:pt>
                <c:pt idx="14457">
                  <c:v>0.0</c:v>
                </c:pt>
                <c:pt idx="14458">
                  <c:v>0.0</c:v>
                </c:pt>
                <c:pt idx="14459">
                  <c:v>0.0</c:v>
                </c:pt>
                <c:pt idx="14460">
                  <c:v>0.0</c:v>
                </c:pt>
                <c:pt idx="14461">
                  <c:v>0.0</c:v>
                </c:pt>
                <c:pt idx="14462">
                  <c:v>0.0</c:v>
                </c:pt>
                <c:pt idx="14463">
                  <c:v>0.0</c:v>
                </c:pt>
                <c:pt idx="14464">
                  <c:v>1.40662E-6</c:v>
                </c:pt>
                <c:pt idx="14465">
                  <c:v>0.0</c:v>
                </c:pt>
                <c:pt idx="14466">
                  <c:v>0.0</c:v>
                </c:pt>
                <c:pt idx="14467">
                  <c:v>0.0</c:v>
                </c:pt>
                <c:pt idx="14468">
                  <c:v>0.0</c:v>
                </c:pt>
                <c:pt idx="14469">
                  <c:v>-32767.0</c:v>
                </c:pt>
                <c:pt idx="14470">
                  <c:v>0.0</c:v>
                </c:pt>
                <c:pt idx="14471">
                  <c:v>0.0</c:v>
                </c:pt>
                <c:pt idx="14472">
                  <c:v>0.0</c:v>
                </c:pt>
                <c:pt idx="14473">
                  <c:v>0.0</c:v>
                </c:pt>
                <c:pt idx="14474">
                  <c:v>0.0</c:v>
                </c:pt>
                <c:pt idx="14475">
                  <c:v>0.0</c:v>
                </c:pt>
                <c:pt idx="14476">
                  <c:v>0.0</c:v>
                </c:pt>
                <c:pt idx="14477">
                  <c:v>-32767.0</c:v>
                </c:pt>
                <c:pt idx="14478">
                  <c:v>0.0</c:v>
                </c:pt>
                <c:pt idx="14479">
                  <c:v>0.0</c:v>
                </c:pt>
                <c:pt idx="14480">
                  <c:v>0.0</c:v>
                </c:pt>
                <c:pt idx="14481">
                  <c:v>0.0</c:v>
                </c:pt>
                <c:pt idx="14482">
                  <c:v>0.0</c:v>
                </c:pt>
                <c:pt idx="14483">
                  <c:v>0.0</c:v>
                </c:pt>
                <c:pt idx="14484">
                  <c:v>0.0</c:v>
                </c:pt>
                <c:pt idx="14485">
                  <c:v>-32767.0</c:v>
                </c:pt>
                <c:pt idx="14486">
                  <c:v>0.0</c:v>
                </c:pt>
                <c:pt idx="14487">
                  <c:v>0.0</c:v>
                </c:pt>
                <c:pt idx="14488">
                  <c:v>2.436118E-7</c:v>
                </c:pt>
                <c:pt idx="14489">
                  <c:v>0.0</c:v>
                </c:pt>
                <c:pt idx="14490">
                  <c:v>0.0</c:v>
                </c:pt>
                <c:pt idx="14491">
                  <c:v>0.0</c:v>
                </c:pt>
                <c:pt idx="14492">
                  <c:v>0.0</c:v>
                </c:pt>
                <c:pt idx="14493">
                  <c:v>-32767.0</c:v>
                </c:pt>
                <c:pt idx="14494">
                  <c:v>0.0</c:v>
                </c:pt>
                <c:pt idx="14495">
                  <c:v>0.0</c:v>
                </c:pt>
                <c:pt idx="14496">
                  <c:v>0.0</c:v>
                </c:pt>
                <c:pt idx="14497">
                  <c:v>0.0</c:v>
                </c:pt>
                <c:pt idx="14498">
                  <c:v>0.0</c:v>
                </c:pt>
                <c:pt idx="14499">
                  <c:v>2.450301E-7</c:v>
                </c:pt>
                <c:pt idx="14500">
                  <c:v>0.0</c:v>
                </c:pt>
                <c:pt idx="14501">
                  <c:v>0.0</c:v>
                </c:pt>
                <c:pt idx="14502">
                  <c:v>0.0</c:v>
                </c:pt>
                <c:pt idx="14503">
                  <c:v>0.0</c:v>
                </c:pt>
                <c:pt idx="14504">
                  <c:v>0.0</c:v>
                </c:pt>
                <c:pt idx="14505">
                  <c:v>0.0</c:v>
                </c:pt>
                <c:pt idx="14506">
                  <c:v>0.0</c:v>
                </c:pt>
                <c:pt idx="14507">
                  <c:v>0.0</c:v>
                </c:pt>
                <c:pt idx="14508">
                  <c:v>0.0</c:v>
                </c:pt>
                <c:pt idx="14509">
                  <c:v>0.0</c:v>
                </c:pt>
                <c:pt idx="14510">
                  <c:v>0.0</c:v>
                </c:pt>
                <c:pt idx="14511">
                  <c:v>0.0</c:v>
                </c:pt>
                <c:pt idx="14512">
                  <c:v>0.0</c:v>
                </c:pt>
                <c:pt idx="14513">
                  <c:v>0.0</c:v>
                </c:pt>
                <c:pt idx="14514">
                  <c:v>0.0</c:v>
                </c:pt>
                <c:pt idx="14515">
                  <c:v>0.0</c:v>
                </c:pt>
                <c:pt idx="14516">
                  <c:v>0.0</c:v>
                </c:pt>
                <c:pt idx="14517">
                  <c:v>0.0</c:v>
                </c:pt>
                <c:pt idx="14518">
                  <c:v>0.0</c:v>
                </c:pt>
                <c:pt idx="14519">
                  <c:v>0.0</c:v>
                </c:pt>
                <c:pt idx="14520">
                  <c:v>0.0</c:v>
                </c:pt>
                <c:pt idx="14521">
                  <c:v>0.0</c:v>
                </c:pt>
                <c:pt idx="14522">
                  <c:v>0.0</c:v>
                </c:pt>
                <c:pt idx="14523">
                  <c:v>2.44616E-7</c:v>
                </c:pt>
                <c:pt idx="14524">
                  <c:v>0.0</c:v>
                </c:pt>
                <c:pt idx="14525">
                  <c:v>0.0</c:v>
                </c:pt>
                <c:pt idx="14526">
                  <c:v>0.0</c:v>
                </c:pt>
                <c:pt idx="14527">
                  <c:v>0.0</c:v>
                </c:pt>
                <c:pt idx="14528">
                  <c:v>0.0</c:v>
                </c:pt>
                <c:pt idx="14529">
                  <c:v>0.0</c:v>
                </c:pt>
                <c:pt idx="14530">
                  <c:v>0.0</c:v>
                </c:pt>
                <c:pt idx="14531">
                  <c:v>0.0</c:v>
                </c:pt>
                <c:pt idx="14532">
                  <c:v>0.0</c:v>
                </c:pt>
                <c:pt idx="14533">
                  <c:v>-32767.0</c:v>
                </c:pt>
                <c:pt idx="14534">
                  <c:v>0.0</c:v>
                </c:pt>
                <c:pt idx="14535">
                  <c:v>0.0</c:v>
                </c:pt>
                <c:pt idx="14536">
                  <c:v>0.0</c:v>
                </c:pt>
                <c:pt idx="14537">
                  <c:v>0.0</c:v>
                </c:pt>
                <c:pt idx="14538">
                  <c:v>0.0</c:v>
                </c:pt>
                <c:pt idx="14539">
                  <c:v>0.0</c:v>
                </c:pt>
                <c:pt idx="14540">
                  <c:v>0.0</c:v>
                </c:pt>
                <c:pt idx="14541">
                  <c:v>0.0</c:v>
                </c:pt>
                <c:pt idx="14542">
                  <c:v>0.0</c:v>
                </c:pt>
                <c:pt idx="14543">
                  <c:v>0.0</c:v>
                </c:pt>
                <c:pt idx="14544">
                  <c:v>0.0</c:v>
                </c:pt>
                <c:pt idx="14545">
                  <c:v>0.0</c:v>
                </c:pt>
                <c:pt idx="14546">
                  <c:v>0.0</c:v>
                </c:pt>
                <c:pt idx="14547">
                  <c:v>0.0</c:v>
                </c:pt>
                <c:pt idx="14548">
                  <c:v>0.0</c:v>
                </c:pt>
                <c:pt idx="14549">
                  <c:v>0.0</c:v>
                </c:pt>
                <c:pt idx="14550">
                  <c:v>0.0</c:v>
                </c:pt>
                <c:pt idx="14551">
                  <c:v>0.0</c:v>
                </c:pt>
                <c:pt idx="14552">
                  <c:v>0.0</c:v>
                </c:pt>
                <c:pt idx="14553">
                  <c:v>0.0</c:v>
                </c:pt>
                <c:pt idx="14554">
                  <c:v>0.0</c:v>
                </c:pt>
                <c:pt idx="14555">
                  <c:v>0.0</c:v>
                </c:pt>
                <c:pt idx="14556">
                  <c:v>0.0</c:v>
                </c:pt>
                <c:pt idx="14557">
                  <c:v>0.0</c:v>
                </c:pt>
                <c:pt idx="14558">
                  <c:v>0.0</c:v>
                </c:pt>
                <c:pt idx="14559">
                  <c:v>0.0</c:v>
                </c:pt>
                <c:pt idx="14560">
                  <c:v>0.0</c:v>
                </c:pt>
                <c:pt idx="14561">
                  <c:v>0.0</c:v>
                </c:pt>
                <c:pt idx="14562">
                  <c:v>0.0</c:v>
                </c:pt>
                <c:pt idx="14563">
                  <c:v>0.0</c:v>
                </c:pt>
                <c:pt idx="14564">
                  <c:v>0.0</c:v>
                </c:pt>
                <c:pt idx="14565">
                  <c:v>0.0</c:v>
                </c:pt>
                <c:pt idx="14566">
                  <c:v>0.0</c:v>
                </c:pt>
                <c:pt idx="14567">
                  <c:v>0.0</c:v>
                </c:pt>
                <c:pt idx="14568">
                  <c:v>0.0</c:v>
                </c:pt>
                <c:pt idx="14569">
                  <c:v>0.0</c:v>
                </c:pt>
                <c:pt idx="14570">
                  <c:v>0.0</c:v>
                </c:pt>
                <c:pt idx="14571">
                  <c:v>0.0</c:v>
                </c:pt>
                <c:pt idx="14572">
                  <c:v>0.0</c:v>
                </c:pt>
                <c:pt idx="14573">
                  <c:v>0.0</c:v>
                </c:pt>
                <c:pt idx="14574">
                  <c:v>0.0</c:v>
                </c:pt>
                <c:pt idx="14575">
                  <c:v>0.0</c:v>
                </c:pt>
                <c:pt idx="14576">
                  <c:v>0.0</c:v>
                </c:pt>
                <c:pt idx="14577">
                  <c:v>0.0</c:v>
                </c:pt>
                <c:pt idx="14578">
                  <c:v>0.0</c:v>
                </c:pt>
                <c:pt idx="14579">
                  <c:v>0.0</c:v>
                </c:pt>
                <c:pt idx="14580">
                  <c:v>0.0</c:v>
                </c:pt>
                <c:pt idx="14581">
                  <c:v>0.0</c:v>
                </c:pt>
                <c:pt idx="14582">
                  <c:v>0.0</c:v>
                </c:pt>
                <c:pt idx="14583">
                  <c:v>1.465244E-6</c:v>
                </c:pt>
                <c:pt idx="14584">
                  <c:v>0.0</c:v>
                </c:pt>
                <c:pt idx="14585">
                  <c:v>2.511062E-7</c:v>
                </c:pt>
                <c:pt idx="14586">
                  <c:v>0.0</c:v>
                </c:pt>
                <c:pt idx="14587">
                  <c:v>0.0</c:v>
                </c:pt>
                <c:pt idx="14588">
                  <c:v>0.0</c:v>
                </c:pt>
                <c:pt idx="14589">
                  <c:v>0.0</c:v>
                </c:pt>
                <c:pt idx="14590">
                  <c:v>0.0</c:v>
                </c:pt>
                <c:pt idx="14591">
                  <c:v>0.0</c:v>
                </c:pt>
                <c:pt idx="14592">
                  <c:v>0.0</c:v>
                </c:pt>
                <c:pt idx="14593">
                  <c:v>0.0</c:v>
                </c:pt>
                <c:pt idx="14594">
                  <c:v>0.0</c:v>
                </c:pt>
                <c:pt idx="14595">
                  <c:v>0.0</c:v>
                </c:pt>
                <c:pt idx="14596">
                  <c:v>0.0</c:v>
                </c:pt>
                <c:pt idx="14597">
                  <c:v>0.0</c:v>
                </c:pt>
                <c:pt idx="14598">
                  <c:v>0.0</c:v>
                </c:pt>
                <c:pt idx="14599">
                  <c:v>0.0</c:v>
                </c:pt>
                <c:pt idx="14600">
                  <c:v>2.528429E-7</c:v>
                </c:pt>
                <c:pt idx="14601">
                  <c:v>0.0</c:v>
                </c:pt>
                <c:pt idx="14602">
                  <c:v>0.0</c:v>
                </c:pt>
                <c:pt idx="14603">
                  <c:v>0.0</c:v>
                </c:pt>
                <c:pt idx="14604">
                  <c:v>0.0</c:v>
                </c:pt>
                <c:pt idx="14605">
                  <c:v>0.0</c:v>
                </c:pt>
                <c:pt idx="14606">
                  <c:v>1.47486E-6</c:v>
                </c:pt>
                <c:pt idx="14607">
                  <c:v>0.0</c:v>
                </c:pt>
                <c:pt idx="14608">
                  <c:v>0.0</c:v>
                </c:pt>
                <c:pt idx="14609">
                  <c:v>0.0</c:v>
                </c:pt>
                <c:pt idx="14610">
                  <c:v>2.532707E-7</c:v>
                </c:pt>
                <c:pt idx="14611">
                  <c:v>2.532004E-7</c:v>
                </c:pt>
                <c:pt idx="14612">
                  <c:v>0.0</c:v>
                </c:pt>
                <c:pt idx="14613">
                  <c:v>1.476393E-6</c:v>
                </c:pt>
                <c:pt idx="14614">
                  <c:v>6.94647600000001E-7</c:v>
                </c:pt>
                <c:pt idx="14615">
                  <c:v>0.0</c:v>
                </c:pt>
                <c:pt idx="14616">
                  <c:v>0.0</c:v>
                </c:pt>
                <c:pt idx="14617">
                  <c:v>0.0</c:v>
                </c:pt>
                <c:pt idx="14618">
                  <c:v>0.0</c:v>
                </c:pt>
                <c:pt idx="14619">
                  <c:v>3.208367E-6</c:v>
                </c:pt>
                <c:pt idx="14620">
                  <c:v>2.539028E-7</c:v>
                </c:pt>
                <c:pt idx="14621">
                  <c:v>1.20605E-6</c:v>
                </c:pt>
                <c:pt idx="14622">
                  <c:v>3.39276E-6</c:v>
                </c:pt>
                <c:pt idx="14623">
                  <c:v>2.439852E-6</c:v>
                </c:pt>
                <c:pt idx="14624">
                  <c:v>5.099197E-7</c:v>
                </c:pt>
                <c:pt idx="14625">
                  <c:v>1.744215E-6</c:v>
                </c:pt>
                <c:pt idx="14626">
                  <c:v>5.000687E-6</c:v>
                </c:pt>
                <c:pt idx="14627">
                  <c:v>3.938615E-6</c:v>
                </c:pt>
                <c:pt idx="14628">
                  <c:v>0.0</c:v>
                </c:pt>
                <c:pt idx="14629">
                  <c:v>2.557005E-7</c:v>
                </c:pt>
                <c:pt idx="14630">
                  <c:v>3.026772E-6</c:v>
                </c:pt>
                <c:pt idx="14631">
                  <c:v>5.711358E-6</c:v>
                </c:pt>
                <c:pt idx="14632">
                  <c:v>1.74837E-6</c:v>
                </c:pt>
                <c:pt idx="14633">
                  <c:v>1.405444E-6</c:v>
                </c:pt>
                <c:pt idx="14634">
                  <c:v>2.562083E-7</c:v>
                </c:pt>
                <c:pt idx="14635">
                  <c:v>3.688617E-6</c:v>
                </c:pt>
                <c:pt idx="14636">
                  <c:v>2.556497E-7</c:v>
                </c:pt>
                <c:pt idx="14637">
                  <c:v>0.007544839</c:v>
                </c:pt>
                <c:pt idx="14638">
                  <c:v>0.07277259</c:v>
                </c:pt>
                <c:pt idx="14639">
                  <c:v>0.05350069</c:v>
                </c:pt>
                <c:pt idx="14640">
                  <c:v>0.06595442</c:v>
                </c:pt>
                <c:pt idx="14641">
                  <c:v>0.03777051</c:v>
                </c:pt>
                <c:pt idx="14642">
                  <c:v>0.0006129129</c:v>
                </c:pt>
                <c:pt idx="14643">
                  <c:v>0.02084945</c:v>
                </c:pt>
                <c:pt idx="14644">
                  <c:v>0.002849262</c:v>
                </c:pt>
                <c:pt idx="14645">
                  <c:v>0.0168122</c:v>
                </c:pt>
                <c:pt idx="14646">
                  <c:v>0.0005871864</c:v>
                </c:pt>
                <c:pt idx="14647">
                  <c:v>0.001569559</c:v>
                </c:pt>
                <c:pt idx="14648">
                  <c:v>0.005240176</c:v>
                </c:pt>
                <c:pt idx="14649">
                  <c:v>0.03174987</c:v>
                </c:pt>
                <c:pt idx="14650">
                  <c:v>0.02029979</c:v>
                </c:pt>
                <c:pt idx="14651">
                  <c:v>0.002887664</c:v>
                </c:pt>
                <c:pt idx="14652">
                  <c:v>1.016292E-5</c:v>
                </c:pt>
                <c:pt idx="14653">
                  <c:v>3.297844E-5</c:v>
                </c:pt>
                <c:pt idx="14654">
                  <c:v>9.75324700000001E-6</c:v>
                </c:pt>
                <c:pt idx="14655">
                  <c:v>-32767.0</c:v>
                </c:pt>
                <c:pt idx="14656">
                  <c:v>1.570261E-5</c:v>
                </c:pt>
                <c:pt idx="14657">
                  <c:v>1.861766E-5</c:v>
                </c:pt>
                <c:pt idx="14658">
                  <c:v>4.501404E-5</c:v>
                </c:pt>
                <c:pt idx="14659">
                  <c:v>2.543306E-5</c:v>
                </c:pt>
                <c:pt idx="14660">
                  <c:v>2.480107E-5</c:v>
                </c:pt>
                <c:pt idx="14661">
                  <c:v>2.255176E-5</c:v>
                </c:pt>
                <c:pt idx="14662">
                  <c:v>3.532075E-5</c:v>
                </c:pt>
                <c:pt idx="14663">
                  <c:v>1.785596E-5</c:v>
                </c:pt>
                <c:pt idx="14664">
                  <c:v>2.71851E-5</c:v>
                </c:pt>
                <c:pt idx="14665">
                  <c:v>1.116251E-5</c:v>
                </c:pt>
                <c:pt idx="14666">
                  <c:v>2.179759E-5</c:v>
                </c:pt>
                <c:pt idx="14667">
                  <c:v>1.126391E-5</c:v>
                </c:pt>
                <c:pt idx="14668">
                  <c:v>4.354234E-5</c:v>
                </c:pt>
                <c:pt idx="14669">
                  <c:v>1.022462E-5</c:v>
                </c:pt>
                <c:pt idx="14670">
                  <c:v>1.568238E-5</c:v>
                </c:pt>
                <c:pt idx="14671">
                  <c:v>-32767.0</c:v>
                </c:pt>
                <c:pt idx="14672">
                  <c:v>1.533711E-5</c:v>
                </c:pt>
                <c:pt idx="14673">
                  <c:v>3.354442E-5</c:v>
                </c:pt>
                <c:pt idx="14674">
                  <c:v>1.059023E-5</c:v>
                </c:pt>
                <c:pt idx="14675">
                  <c:v>1.29256E-5</c:v>
                </c:pt>
                <c:pt idx="14676">
                  <c:v>1.266525E-5</c:v>
                </c:pt>
                <c:pt idx="14677">
                  <c:v>2.729025E-6</c:v>
                </c:pt>
                <c:pt idx="14678">
                  <c:v>3.817408E-6</c:v>
                </c:pt>
                <c:pt idx="14679">
                  <c:v>-32767.0</c:v>
                </c:pt>
                <c:pt idx="14680">
                  <c:v>7.521726E-6</c:v>
                </c:pt>
                <c:pt idx="14681">
                  <c:v>2.134049E-5</c:v>
                </c:pt>
                <c:pt idx="14682">
                  <c:v>9.671015E-6</c:v>
                </c:pt>
                <c:pt idx="14683">
                  <c:v>1.190927E-5</c:v>
                </c:pt>
                <c:pt idx="14684">
                  <c:v>2.767859E-6</c:v>
                </c:pt>
                <c:pt idx="14685">
                  <c:v>3.02662E-6</c:v>
                </c:pt>
                <c:pt idx="14686">
                  <c:v>7.1411E-6</c:v>
                </c:pt>
                <c:pt idx="14687">
                  <c:v>8.629704E-6</c:v>
                </c:pt>
                <c:pt idx="14688">
                  <c:v>1.503753E-6</c:v>
                </c:pt>
                <c:pt idx="14689">
                  <c:v>1.032051E-5</c:v>
                </c:pt>
                <c:pt idx="14690">
                  <c:v>1.790609E-6</c:v>
                </c:pt>
                <c:pt idx="14691">
                  <c:v>2.651098E-5</c:v>
                </c:pt>
                <c:pt idx="14692">
                  <c:v>6.826388E-6</c:v>
                </c:pt>
                <c:pt idx="14693">
                  <c:v>1.584514E-5</c:v>
                </c:pt>
                <c:pt idx="14694">
                  <c:v>1.627432E-5</c:v>
                </c:pt>
                <c:pt idx="14695">
                  <c:v>-32767.0</c:v>
                </c:pt>
                <c:pt idx="14696">
                  <c:v>3.775175E-6</c:v>
                </c:pt>
                <c:pt idx="14697">
                  <c:v>1.529592E-6</c:v>
                </c:pt>
                <c:pt idx="14698">
                  <c:v>6.64336900000001E-6</c:v>
                </c:pt>
                <c:pt idx="14699">
                  <c:v>1.499723E-5</c:v>
                </c:pt>
                <c:pt idx="14700">
                  <c:v>7.632539E-6</c:v>
                </c:pt>
                <c:pt idx="14701">
                  <c:v>1.04358E-5</c:v>
                </c:pt>
                <c:pt idx="14702">
                  <c:v>8.625993E-6</c:v>
                </c:pt>
                <c:pt idx="14703">
                  <c:v>-32767.0</c:v>
                </c:pt>
                <c:pt idx="14704">
                  <c:v>1.37525E-5</c:v>
                </c:pt>
                <c:pt idx="14705">
                  <c:v>4.052024E-6</c:v>
                </c:pt>
                <c:pt idx="14706">
                  <c:v>3.049777E-6</c:v>
                </c:pt>
                <c:pt idx="14707">
                  <c:v>1.301222E-5</c:v>
                </c:pt>
                <c:pt idx="14708">
                  <c:v>2.762043E-6</c:v>
                </c:pt>
                <c:pt idx="14709">
                  <c:v>6.768034E-6</c:v>
                </c:pt>
                <c:pt idx="14710">
                  <c:v>2.437178E-5</c:v>
                </c:pt>
                <c:pt idx="14711">
                  <c:v>2.85395E-6</c:v>
                </c:pt>
                <c:pt idx="14712">
                  <c:v>4.033464E-6</c:v>
                </c:pt>
                <c:pt idx="14713">
                  <c:v>6.110483E-6</c:v>
                </c:pt>
                <c:pt idx="14714">
                  <c:v>4.866437E-6</c:v>
                </c:pt>
                <c:pt idx="14715">
                  <c:v>8.84849500000001E-6</c:v>
                </c:pt>
                <c:pt idx="14716">
                  <c:v>7.93332800000001E-6</c:v>
                </c:pt>
                <c:pt idx="14717">
                  <c:v>4.316651E-6</c:v>
                </c:pt>
                <c:pt idx="14718">
                  <c:v>1.641591E-5</c:v>
                </c:pt>
                <c:pt idx="14719">
                  <c:v>8.927288E-6</c:v>
                </c:pt>
                <c:pt idx="14720">
                  <c:v>5.168053E-6</c:v>
                </c:pt>
                <c:pt idx="14721">
                  <c:v>6.603168E-6</c:v>
                </c:pt>
                <c:pt idx="14722">
                  <c:v>5.930888E-5</c:v>
                </c:pt>
                <c:pt idx="14723">
                  <c:v>1.260104E-5</c:v>
                </c:pt>
                <c:pt idx="14724">
                  <c:v>4.922702E-5</c:v>
                </c:pt>
                <c:pt idx="14725">
                  <c:v>2.690619E-5</c:v>
                </c:pt>
                <c:pt idx="14726">
                  <c:v>1.265121E-5</c:v>
                </c:pt>
                <c:pt idx="14727">
                  <c:v>2.533896E-5</c:v>
                </c:pt>
                <c:pt idx="14728">
                  <c:v>-32767.0</c:v>
                </c:pt>
                <c:pt idx="14729">
                  <c:v>5.095471E-5</c:v>
                </c:pt>
                <c:pt idx="14730">
                  <c:v>3.707843E-5</c:v>
                </c:pt>
                <c:pt idx="14731">
                  <c:v>4.320923E-5</c:v>
                </c:pt>
                <c:pt idx="14732">
                  <c:v>5.391312E-5</c:v>
                </c:pt>
                <c:pt idx="14733">
                  <c:v>9.50955900000002E-5</c:v>
                </c:pt>
                <c:pt idx="14734">
                  <c:v>6.659156E-5</c:v>
                </c:pt>
                <c:pt idx="14735">
                  <c:v>8.81343100000001E-5</c:v>
                </c:pt>
                <c:pt idx="14736">
                  <c:v>6.237754E-5</c:v>
                </c:pt>
                <c:pt idx="14737">
                  <c:v>4.83169E-5</c:v>
                </c:pt>
                <c:pt idx="14738">
                  <c:v>8.16474200000001E-5</c:v>
                </c:pt>
                <c:pt idx="14739">
                  <c:v>3.236162E-5</c:v>
                </c:pt>
                <c:pt idx="14740">
                  <c:v>4.668919E-5</c:v>
                </c:pt>
                <c:pt idx="14741">
                  <c:v>6.677091E-5</c:v>
                </c:pt>
                <c:pt idx="14742">
                  <c:v>1.825706E-5</c:v>
                </c:pt>
                <c:pt idx="14743">
                  <c:v>6.156741E-5</c:v>
                </c:pt>
                <c:pt idx="14744">
                  <c:v>7.150546E-5</c:v>
                </c:pt>
                <c:pt idx="14745">
                  <c:v>6.255464E-5</c:v>
                </c:pt>
                <c:pt idx="14746">
                  <c:v>5.367602E-5</c:v>
                </c:pt>
                <c:pt idx="14747">
                  <c:v>7.71321900000001E-5</c:v>
                </c:pt>
                <c:pt idx="14748">
                  <c:v>0.0001034643</c:v>
                </c:pt>
                <c:pt idx="14749">
                  <c:v>0.0001773925</c:v>
                </c:pt>
                <c:pt idx="14750">
                  <c:v>0.000104379</c:v>
                </c:pt>
                <c:pt idx="14751">
                  <c:v>0.0001510481</c:v>
                </c:pt>
                <c:pt idx="14752">
                  <c:v>4.704903E-5</c:v>
                </c:pt>
                <c:pt idx="14753">
                  <c:v>4.113761E-5</c:v>
                </c:pt>
                <c:pt idx="14754">
                  <c:v>5.75427E-5</c:v>
                </c:pt>
                <c:pt idx="14755">
                  <c:v>9.084793E-5</c:v>
                </c:pt>
                <c:pt idx="14756">
                  <c:v>0.0001013271</c:v>
                </c:pt>
                <c:pt idx="14757">
                  <c:v>0.0001137196</c:v>
                </c:pt>
                <c:pt idx="14758">
                  <c:v>4.191236E-5</c:v>
                </c:pt>
                <c:pt idx="14759">
                  <c:v>5.361049E-5</c:v>
                </c:pt>
                <c:pt idx="14760">
                  <c:v>0.000132444</c:v>
                </c:pt>
                <c:pt idx="14761">
                  <c:v>9.62598800000001E-5</c:v>
                </c:pt>
                <c:pt idx="14762">
                  <c:v>4.585167E-5</c:v>
                </c:pt>
                <c:pt idx="14763">
                  <c:v>7.370012E-5</c:v>
                </c:pt>
                <c:pt idx="14764">
                  <c:v>8.85804200000002E-5</c:v>
                </c:pt>
                <c:pt idx="14765">
                  <c:v>6.553532E-5</c:v>
                </c:pt>
                <c:pt idx="14766">
                  <c:v>0.0001706827</c:v>
                </c:pt>
                <c:pt idx="14767">
                  <c:v>5.90945E-5</c:v>
                </c:pt>
                <c:pt idx="14768">
                  <c:v>5.364234E-5</c:v>
                </c:pt>
                <c:pt idx="14769">
                  <c:v>3.147067E-5</c:v>
                </c:pt>
                <c:pt idx="14770">
                  <c:v>0.0002219557</c:v>
                </c:pt>
                <c:pt idx="14771">
                  <c:v>4.880956E-5</c:v>
                </c:pt>
                <c:pt idx="14772">
                  <c:v>3.673676E-5</c:v>
                </c:pt>
                <c:pt idx="14773">
                  <c:v>9.04241000000001E-5</c:v>
                </c:pt>
                <c:pt idx="14774">
                  <c:v>0.0001318531</c:v>
                </c:pt>
                <c:pt idx="14775">
                  <c:v>6.368438E-5</c:v>
                </c:pt>
                <c:pt idx="14776">
                  <c:v>-32767.0</c:v>
                </c:pt>
                <c:pt idx="14777">
                  <c:v>3.636793E-5</c:v>
                </c:pt>
                <c:pt idx="14778">
                  <c:v>8.46688300000001E-5</c:v>
                </c:pt>
                <c:pt idx="14779">
                  <c:v>8.438941E-5</c:v>
                </c:pt>
                <c:pt idx="14780">
                  <c:v>9.93452500000001E-5</c:v>
                </c:pt>
                <c:pt idx="14781">
                  <c:v>8.88763000000002E-5</c:v>
                </c:pt>
                <c:pt idx="14782">
                  <c:v>6.291099E-5</c:v>
                </c:pt>
                <c:pt idx="14783">
                  <c:v>0.0001296595</c:v>
                </c:pt>
                <c:pt idx="14784">
                  <c:v>9.92139500000001E-5</c:v>
                </c:pt>
                <c:pt idx="14785">
                  <c:v>5.60964E-5</c:v>
                </c:pt>
                <c:pt idx="14786">
                  <c:v>8.938571E-5</c:v>
                </c:pt>
                <c:pt idx="14787">
                  <c:v>6.49501900000001E-5</c:v>
                </c:pt>
                <c:pt idx="14788">
                  <c:v>0.000108319</c:v>
                </c:pt>
                <c:pt idx="14789">
                  <c:v>7.220908E-5</c:v>
                </c:pt>
                <c:pt idx="14790">
                  <c:v>9.47381600000002E-5</c:v>
                </c:pt>
                <c:pt idx="14791">
                  <c:v>5.268155E-5</c:v>
                </c:pt>
                <c:pt idx="14792">
                  <c:v>-32767.0</c:v>
                </c:pt>
                <c:pt idx="14793">
                  <c:v>7.184142E-5</c:v>
                </c:pt>
                <c:pt idx="14794">
                  <c:v>8.65442900000001E-5</c:v>
                </c:pt>
                <c:pt idx="14795">
                  <c:v>5.70967200000001E-5</c:v>
                </c:pt>
                <c:pt idx="14796">
                  <c:v>7.831916E-5</c:v>
                </c:pt>
                <c:pt idx="14797">
                  <c:v>0.0001218463</c:v>
                </c:pt>
                <c:pt idx="14798">
                  <c:v>0.0001879968</c:v>
                </c:pt>
                <c:pt idx="14799">
                  <c:v>4.890351E-5</c:v>
                </c:pt>
                <c:pt idx="14800">
                  <c:v>5.18669E-5</c:v>
                </c:pt>
                <c:pt idx="14801">
                  <c:v>7.8338E-5</c:v>
                </c:pt>
                <c:pt idx="14802">
                  <c:v>3.232848E-5</c:v>
                </c:pt>
                <c:pt idx="14803">
                  <c:v>7.944419E-5</c:v>
                </c:pt>
                <c:pt idx="14804">
                  <c:v>0.000114659</c:v>
                </c:pt>
                <c:pt idx="14805">
                  <c:v>8.277659E-5</c:v>
                </c:pt>
                <c:pt idx="14806">
                  <c:v>8.737738E-5</c:v>
                </c:pt>
                <c:pt idx="14807">
                  <c:v>7.03587600000001E-5</c:v>
                </c:pt>
                <c:pt idx="14808">
                  <c:v>0.0001450014</c:v>
                </c:pt>
                <c:pt idx="14809">
                  <c:v>7.86794E-5</c:v>
                </c:pt>
                <c:pt idx="14810">
                  <c:v>7.77590200000001E-5</c:v>
                </c:pt>
                <c:pt idx="14811">
                  <c:v>0.0001274114</c:v>
                </c:pt>
                <c:pt idx="14812">
                  <c:v>9.59539000000001E-5</c:v>
                </c:pt>
                <c:pt idx="14813">
                  <c:v>9.68085300000001E-5</c:v>
                </c:pt>
                <c:pt idx="14814">
                  <c:v>0.0001701532</c:v>
                </c:pt>
                <c:pt idx="14815">
                  <c:v>0.000180743</c:v>
                </c:pt>
                <c:pt idx="14816">
                  <c:v>6.064932E-5</c:v>
                </c:pt>
                <c:pt idx="14817">
                  <c:v>0.0001367463</c:v>
                </c:pt>
                <c:pt idx="14818">
                  <c:v>0.0001335043</c:v>
                </c:pt>
                <c:pt idx="14819">
                  <c:v>8.34300600000001E-5</c:v>
                </c:pt>
                <c:pt idx="14820">
                  <c:v>9.05229300000001E-5</c:v>
                </c:pt>
                <c:pt idx="14821">
                  <c:v>7.207964E-5</c:v>
                </c:pt>
                <c:pt idx="14822">
                  <c:v>0.0003584786</c:v>
                </c:pt>
                <c:pt idx="14823">
                  <c:v>5.21797E-5</c:v>
                </c:pt>
                <c:pt idx="14824">
                  <c:v>7.631256E-5</c:v>
                </c:pt>
                <c:pt idx="14825">
                  <c:v>0.0001325026</c:v>
                </c:pt>
                <c:pt idx="14826">
                  <c:v>6.886933E-5</c:v>
                </c:pt>
                <c:pt idx="14827">
                  <c:v>9.131414E-5</c:v>
                </c:pt>
                <c:pt idx="14828">
                  <c:v>0.000125897</c:v>
                </c:pt>
                <c:pt idx="14829">
                  <c:v>0.0001208988</c:v>
                </c:pt>
                <c:pt idx="14830">
                  <c:v>7.811408E-5</c:v>
                </c:pt>
                <c:pt idx="14831">
                  <c:v>0.0001313713</c:v>
                </c:pt>
                <c:pt idx="14832">
                  <c:v>0.0001070345</c:v>
                </c:pt>
                <c:pt idx="14833">
                  <c:v>-32767.0</c:v>
                </c:pt>
                <c:pt idx="14834">
                  <c:v>0.0001606692</c:v>
                </c:pt>
                <c:pt idx="14835">
                  <c:v>0.0001117087</c:v>
                </c:pt>
                <c:pt idx="14836">
                  <c:v>7.681484E-5</c:v>
                </c:pt>
                <c:pt idx="14837">
                  <c:v>8.93293100000001E-5</c:v>
                </c:pt>
                <c:pt idx="14838">
                  <c:v>0.0001614382</c:v>
                </c:pt>
                <c:pt idx="14839">
                  <c:v>0.0001646402</c:v>
                </c:pt>
                <c:pt idx="14840">
                  <c:v>0.0001821081</c:v>
                </c:pt>
                <c:pt idx="14841">
                  <c:v>7.404408E-5</c:v>
                </c:pt>
                <c:pt idx="14842">
                  <c:v>8.94313000000001E-5</c:v>
                </c:pt>
                <c:pt idx="14843">
                  <c:v>8.246073E-5</c:v>
                </c:pt>
                <c:pt idx="14844">
                  <c:v>0.0001661025</c:v>
                </c:pt>
                <c:pt idx="14845">
                  <c:v>7.07140100000001E-5</c:v>
                </c:pt>
                <c:pt idx="14846">
                  <c:v>7.000193E-5</c:v>
                </c:pt>
                <c:pt idx="14847">
                  <c:v>5.79987E-5</c:v>
                </c:pt>
                <c:pt idx="14848">
                  <c:v>6.130034E-5</c:v>
                </c:pt>
                <c:pt idx="14849">
                  <c:v>7.525265E-5</c:v>
                </c:pt>
                <c:pt idx="14850">
                  <c:v>9.96449200000002E-5</c:v>
                </c:pt>
                <c:pt idx="14851">
                  <c:v>7.769849E-5</c:v>
                </c:pt>
                <c:pt idx="14852">
                  <c:v>0.0001355838</c:v>
                </c:pt>
                <c:pt idx="14853">
                  <c:v>-32767.0</c:v>
                </c:pt>
                <c:pt idx="14854">
                  <c:v>7.415985E-5</c:v>
                </c:pt>
                <c:pt idx="14855">
                  <c:v>5.453563E-5</c:v>
                </c:pt>
                <c:pt idx="14856">
                  <c:v>8.034526E-5</c:v>
                </c:pt>
                <c:pt idx="14857">
                  <c:v>7.42469100000001E-5</c:v>
                </c:pt>
                <c:pt idx="14858">
                  <c:v>0.0001012226</c:v>
                </c:pt>
                <c:pt idx="14859">
                  <c:v>4.208562E-5</c:v>
                </c:pt>
                <c:pt idx="14860">
                  <c:v>7.6091E-5</c:v>
                </c:pt>
                <c:pt idx="14861">
                  <c:v>6.068561E-5</c:v>
                </c:pt>
                <c:pt idx="14862">
                  <c:v>3.304278E-5</c:v>
                </c:pt>
                <c:pt idx="14863">
                  <c:v>0.0001234622</c:v>
                </c:pt>
                <c:pt idx="14864">
                  <c:v>7.254897E-5</c:v>
                </c:pt>
                <c:pt idx="14865">
                  <c:v>8.33266000000001E-5</c:v>
                </c:pt>
                <c:pt idx="14866">
                  <c:v>5.651425E-5</c:v>
                </c:pt>
                <c:pt idx="14867">
                  <c:v>5.861769E-5</c:v>
                </c:pt>
                <c:pt idx="14868">
                  <c:v>8.618516E-5</c:v>
                </c:pt>
                <c:pt idx="14869">
                  <c:v>-32767.0</c:v>
                </c:pt>
                <c:pt idx="14870">
                  <c:v>4.799717E-5</c:v>
                </c:pt>
                <c:pt idx="14871">
                  <c:v>3.056727E-5</c:v>
                </c:pt>
                <c:pt idx="14872">
                  <c:v>0.0001358226</c:v>
                </c:pt>
                <c:pt idx="14873">
                  <c:v>6.591356E-5</c:v>
                </c:pt>
                <c:pt idx="14874">
                  <c:v>3.351224E-5</c:v>
                </c:pt>
                <c:pt idx="14875">
                  <c:v>8.32015900000001E-5</c:v>
                </c:pt>
                <c:pt idx="14876">
                  <c:v>7.20926500000001E-5</c:v>
                </c:pt>
                <c:pt idx="14877">
                  <c:v>-32767.0</c:v>
                </c:pt>
                <c:pt idx="14878">
                  <c:v>7.041849E-5</c:v>
                </c:pt>
                <c:pt idx="14879">
                  <c:v>5.994575E-5</c:v>
                </c:pt>
                <c:pt idx="14880">
                  <c:v>5.071325E-5</c:v>
                </c:pt>
                <c:pt idx="14881">
                  <c:v>4.042478E-5</c:v>
                </c:pt>
                <c:pt idx="14882">
                  <c:v>5.654999E-5</c:v>
                </c:pt>
                <c:pt idx="14883">
                  <c:v>7.760165E-5</c:v>
                </c:pt>
                <c:pt idx="14884">
                  <c:v>0.0001114764</c:v>
                </c:pt>
                <c:pt idx="14885">
                  <c:v>5.943919E-5</c:v>
                </c:pt>
                <c:pt idx="14886">
                  <c:v>6.219341E-5</c:v>
                </c:pt>
                <c:pt idx="14887">
                  <c:v>0.0001419926</c:v>
                </c:pt>
                <c:pt idx="14888">
                  <c:v>0.0001334838</c:v>
                </c:pt>
                <c:pt idx="14889">
                  <c:v>4.027169E-5</c:v>
                </c:pt>
                <c:pt idx="14890">
                  <c:v>0.0001098135</c:v>
                </c:pt>
                <c:pt idx="14891">
                  <c:v>0.0001370032</c:v>
                </c:pt>
                <c:pt idx="14892">
                  <c:v>0.0001347154</c:v>
                </c:pt>
                <c:pt idx="14893">
                  <c:v>0.000112145</c:v>
                </c:pt>
                <c:pt idx="14894">
                  <c:v>7.27205500000001E-5</c:v>
                </c:pt>
                <c:pt idx="14895">
                  <c:v>8.80622700000001E-5</c:v>
                </c:pt>
                <c:pt idx="14896">
                  <c:v>3.718336E-5</c:v>
                </c:pt>
                <c:pt idx="14897">
                  <c:v>6.824176E-5</c:v>
                </c:pt>
                <c:pt idx="14898">
                  <c:v>4.17712E-5</c:v>
                </c:pt>
                <c:pt idx="14899">
                  <c:v>0.0001086438</c:v>
                </c:pt>
                <c:pt idx="14900">
                  <c:v>5.839489E-5</c:v>
                </c:pt>
                <c:pt idx="14901">
                  <c:v>5.755566E-5</c:v>
                </c:pt>
                <c:pt idx="14902">
                  <c:v>7.123653E-5</c:v>
                </c:pt>
                <c:pt idx="14903">
                  <c:v>7.021283E-5</c:v>
                </c:pt>
                <c:pt idx="14904">
                  <c:v>3.096319E-5</c:v>
                </c:pt>
                <c:pt idx="14905">
                  <c:v>3.473003E-5</c:v>
                </c:pt>
                <c:pt idx="14906">
                  <c:v>4.246655E-5</c:v>
                </c:pt>
                <c:pt idx="14907">
                  <c:v>7.313866E-5</c:v>
                </c:pt>
                <c:pt idx="14908">
                  <c:v>2.329206E-5</c:v>
                </c:pt>
                <c:pt idx="14909">
                  <c:v>8.33623100000001E-5</c:v>
                </c:pt>
                <c:pt idx="14910">
                  <c:v>3.986388E-5</c:v>
                </c:pt>
                <c:pt idx="14911">
                  <c:v>0.0001498813</c:v>
                </c:pt>
                <c:pt idx="14912">
                  <c:v>5.792896E-5</c:v>
                </c:pt>
                <c:pt idx="14913">
                  <c:v>9.744182E-5</c:v>
                </c:pt>
                <c:pt idx="14914">
                  <c:v>3.497482E-5</c:v>
                </c:pt>
                <c:pt idx="14915">
                  <c:v>0.0001150038</c:v>
                </c:pt>
                <c:pt idx="14916">
                  <c:v>5.895027E-5</c:v>
                </c:pt>
                <c:pt idx="14917">
                  <c:v>5.392663E-5</c:v>
                </c:pt>
                <c:pt idx="14918">
                  <c:v>3.657104E-5</c:v>
                </c:pt>
                <c:pt idx="14919">
                  <c:v>4.541687E-5</c:v>
                </c:pt>
                <c:pt idx="14920">
                  <c:v>9.30412900000001E-5</c:v>
                </c:pt>
                <c:pt idx="14921">
                  <c:v>0.0001002786</c:v>
                </c:pt>
                <c:pt idx="14922">
                  <c:v>2.788126E-5</c:v>
                </c:pt>
                <c:pt idx="14923">
                  <c:v>4.22698E-5</c:v>
                </c:pt>
                <c:pt idx="14924">
                  <c:v>0.0001369274</c:v>
                </c:pt>
                <c:pt idx="14925">
                  <c:v>-32767.0</c:v>
                </c:pt>
                <c:pt idx="14926">
                  <c:v>5.598165E-5</c:v>
                </c:pt>
                <c:pt idx="14927">
                  <c:v>8.54048100000001E-5</c:v>
                </c:pt>
                <c:pt idx="14928">
                  <c:v>0.000168369</c:v>
                </c:pt>
                <c:pt idx="14929">
                  <c:v>6.362583E-5</c:v>
                </c:pt>
                <c:pt idx="14930">
                  <c:v>7.040714E-5</c:v>
                </c:pt>
                <c:pt idx="14931">
                  <c:v>5.076517E-5</c:v>
                </c:pt>
                <c:pt idx="14932">
                  <c:v>0.0001226096</c:v>
                </c:pt>
                <c:pt idx="14933">
                  <c:v>0.0001010368</c:v>
                </c:pt>
                <c:pt idx="14934">
                  <c:v>0.0002172358</c:v>
                </c:pt>
                <c:pt idx="14935">
                  <c:v>8.122304E-5</c:v>
                </c:pt>
                <c:pt idx="14936">
                  <c:v>4.967435E-5</c:v>
                </c:pt>
                <c:pt idx="14937">
                  <c:v>7.76979200000001E-5</c:v>
                </c:pt>
                <c:pt idx="14938">
                  <c:v>5.383196E-5</c:v>
                </c:pt>
                <c:pt idx="14939">
                  <c:v>4.901809E-5</c:v>
                </c:pt>
                <c:pt idx="14940">
                  <c:v>6.655145E-5</c:v>
                </c:pt>
                <c:pt idx="14941">
                  <c:v>0.0001083926</c:v>
                </c:pt>
                <c:pt idx="14942">
                  <c:v>0.0001171835</c:v>
                </c:pt>
                <c:pt idx="14943">
                  <c:v>0.0001045036</c:v>
                </c:pt>
                <c:pt idx="14944">
                  <c:v>6.572931E-5</c:v>
                </c:pt>
                <c:pt idx="14945">
                  <c:v>7.735884E-5</c:v>
                </c:pt>
                <c:pt idx="14946">
                  <c:v>7.573182E-5</c:v>
                </c:pt>
                <c:pt idx="14947">
                  <c:v>9.40323000000001E-5</c:v>
                </c:pt>
                <c:pt idx="14948">
                  <c:v>3.050152E-5</c:v>
                </c:pt>
                <c:pt idx="14949">
                  <c:v>7.624517E-5</c:v>
                </c:pt>
                <c:pt idx="14950">
                  <c:v>6.24084300000001E-5</c:v>
                </c:pt>
                <c:pt idx="14951">
                  <c:v>5.087917E-5</c:v>
                </c:pt>
                <c:pt idx="14952">
                  <c:v>6.154309E-5</c:v>
                </c:pt>
                <c:pt idx="14953">
                  <c:v>0.0002634868</c:v>
                </c:pt>
                <c:pt idx="14954">
                  <c:v>0.0001515258</c:v>
                </c:pt>
                <c:pt idx="14955">
                  <c:v>9.52793600000001E-5</c:v>
                </c:pt>
                <c:pt idx="14956">
                  <c:v>4.209044E-5</c:v>
                </c:pt>
                <c:pt idx="14957">
                  <c:v>5.345813E-5</c:v>
                </c:pt>
                <c:pt idx="14958">
                  <c:v>6.795266E-5</c:v>
                </c:pt>
                <c:pt idx="14959">
                  <c:v>4.93745E-5</c:v>
                </c:pt>
                <c:pt idx="14960">
                  <c:v>9.91728800000001E-5</c:v>
                </c:pt>
                <c:pt idx="14961">
                  <c:v>7.103561E-5</c:v>
                </c:pt>
                <c:pt idx="14962">
                  <c:v>2.387525E-5</c:v>
                </c:pt>
                <c:pt idx="14963">
                  <c:v>7.668506E-5</c:v>
                </c:pt>
                <c:pt idx="14964">
                  <c:v>7.115309E-5</c:v>
                </c:pt>
                <c:pt idx="14965">
                  <c:v>9.38639900000001E-5</c:v>
                </c:pt>
                <c:pt idx="14966">
                  <c:v>0.0001456213</c:v>
                </c:pt>
                <c:pt idx="14967">
                  <c:v>5.622935E-5</c:v>
                </c:pt>
                <c:pt idx="14968">
                  <c:v>7.61044300000001E-5</c:v>
                </c:pt>
                <c:pt idx="14969">
                  <c:v>4.496928E-5</c:v>
                </c:pt>
                <c:pt idx="14970">
                  <c:v>0.0001127714</c:v>
                </c:pt>
                <c:pt idx="14971">
                  <c:v>0.0001565517</c:v>
                </c:pt>
                <c:pt idx="14972">
                  <c:v>9.997383E-5</c:v>
                </c:pt>
                <c:pt idx="14973">
                  <c:v>0.0001045372</c:v>
                </c:pt>
                <c:pt idx="14974">
                  <c:v>-32767.0</c:v>
                </c:pt>
                <c:pt idx="14975">
                  <c:v>5.221302E-5</c:v>
                </c:pt>
                <c:pt idx="14976">
                  <c:v>8.04849E-5</c:v>
                </c:pt>
                <c:pt idx="14977">
                  <c:v>5.130979E-5</c:v>
                </c:pt>
                <c:pt idx="14978">
                  <c:v>3.636321E-5</c:v>
                </c:pt>
                <c:pt idx="14979">
                  <c:v>3.883005E-5</c:v>
                </c:pt>
                <c:pt idx="14980">
                  <c:v>0.0002307943</c:v>
                </c:pt>
                <c:pt idx="14981">
                  <c:v>6.98778E-5</c:v>
                </c:pt>
                <c:pt idx="14982">
                  <c:v>-32767.0</c:v>
                </c:pt>
                <c:pt idx="14983">
                  <c:v>4.668373E-5</c:v>
                </c:pt>
                <c:pt idx="14984">
                  <c:v>6.17384300000001E-5</c:v>
                </c:pt>
                <c:pt idx="14985">
                  <c:v>9.000079E-5</c:v>
                </c:pt>
                <c:pt idx="14986">
                  <c:v>4.80648E-5</c:v>
                </c:pt>
                <c:pt idx="14987">
                  <c:v>7.524162E-5</c:v>
                </c:pt>
                <c:pt idx="14988">
                  <c:v>0.0002195742</c:v>
                </c:pt>
                <c:pt idx="14989">
                  <c:v>7.86425200000001E-5</c:v>
                </c:pt>
                <c:pt idx="14990">
                  <c:v>0.0001392688</c:v>
                </c:pt>
                <c:pt idx="14991">
                  <c:v>0.0001159242</c:v>
                </c:pt>
                <c:pt idx="14992">
                  <c:v>0.0002007477</c:v>
                </c:pt>
                <c:pt idx="14993">
                  <c:v>0.0002138164</c:v>
                </c:pt>
                <c:pt idx="14994">
                  <c:v>0.0001225285</c:v>
                </c:pt>
                <c:pt idx="14995">
                  <c:v>0.0004590376</c:v>
                </c:pt>
                <c:pt idx="14996">
                  <c:v>0.000171082</c:v>
                </c:pt>
                <c:pt idx="14997">
                  <c:v>0.0002021654</c:v>
                </c:pt>
                <c:pt idx="14998">
                  <c:v>-32767.0</c:v>
                </c:pt>
                <c:pt idx="14999">
                  <c:v>0.00013834</c:v>
                </c:pt>
                <c:pt idx="15000">
                  <c:v>0.0003081976</c:v>
                </c:pt>
                <c:pt idx="15001">
                  <c:v>0.0001775724</c:v>
                </c:pt>
                <c:pt idx="15002">
                  <c:v>0.0002584843</c:v>
                </c:pt>
                <c:pt idx="15003">
                  <c:v>0.000753181</c:v>
                </c:pt>
                <c:pt idx="15004">
                  <c:v>0.0006924875</c:v>
                </c:pt>
                <c:pt idx="15005">
                  <c:v>0.0004619684</c:v>
                </c:pt>
                <c:pt idx="15006">
                  <c:v>4.272285E-5</c:v>
                </c:pt>
                <c:pt idx="15007">
                  <c:v>7.166898E-5</c:v>
                </c:pt>
                <c:pt idx="15008">
                  <c:v>5.980077E-5</c:v>
                </c:pt>
                <c:pt idx="15009">
                  <c:v>0.0001083107</c:v>
                </c:pt>
                <c:pt idx="15010">
                  <c:v>5.263255E-5</c:v>
                </c:pt>
                <c:pt idx="15011">
                  <c:v>7.53131900000001E-5</c:v>
                </c:pt>
                <c:pt idx="15012">
                  <c:v>0.0001476606</c:v>
                </c:pt>
                <c:pt idx="15013">
                  <c:v>9.10685E-5</c:v>
                </c:pt>
                <c:pt idx="15014">
                  <c:v>2.860368E-5</c:v>
                </c:pt>
                <c:pt idx="15015">
                  <c:v>0.0001074813</c:v>
                </c:pt>
                <c:pt idx="15016">
                  <c:v>0.000302735</c:v>
                </c:pt>
                <c:pt idx="15017">
                  <c:v>0.002752745</c:v>
                </c:pt>
                <c:pt idx="15018">
                  <c:v>0.01385975</c:v>
                </c:pt>
                <c:pt idx="15019">
                  <c:v>0.01375383</c:v>
                </c:pt>
                <c:pt idx="15020">
                  <c:v>0.002357379</c:v>
                </c:pt>
                <c:pt idx="15021">
                  <c:v>0.0001445891</c:v>
                </c:pt>
                <c:pt idx="15022">
                  <c:v>0.0005697261</c:v>
                </c:pt>
                <c:pt idx="15023">
                  <c:v>0.02175242</c:v>
                </c:pt>
                <c:pt idx="15024">
                  <c:v>0.003411966</c:v>
                </c:pt>
                <c:pt idx="15025">
                  <c:v>0.001604352</c:v>
                </c:pt>
                <c:pt idx="15026">
                  <c:v>0.0001397654</c:v>
                </c:pt>
                <c:pt idx="15027">
                  <c:v>9.05347800000001E-5</c:v>
                </c:pt>
                <c:pt idx="15028">
                  <c:v>8.641797E-5</c:v>
                </c:pt>
                <c:pt idx="15029">
                  <c:v>8.22964000000001E-5</c:v>
                </c:pt>
                <c:pt idx="15030">
                  <c:v>3.526281E-5</c:v>
                </c:pt>
                <c:pt idx="15031">
                  <c:v>5.767096E-5</c:v>
                </c:pt>
                <c:pt idx="15032">
                  <c:v>0.0001171747</c:v>
                </c:pt>
                <c:pt idx="15033">
                  <c:v>4.40920300000001E-5</c:v>
                </c:pt>
                <c:pt idx="15034">
                  <c:v>1.60024E-5</c:v>
                </c:pt>
                <c:pt idx="15035">
                  <c:v>0.0001594976</c:v>
                </c:pt>
                <c:pt idx="15036">
                  <c:v>3.424377E-5</c:v>
                </c:pt>
                <c:pt idx="15037">
                  <c:v>6.438125E-5</c:v>
                </c:pt>
                <c:pt idx="15038">
                  <c:v>1.531514E-5</c:v>
                </c:pt>
                <c:pt idx="15039">
                  <c:v>-32767.0</c:v>
                </c:pt>
                <c:pt idx="15040">
                  <c:v>2.032358E-5</c:v>
                </c:pt>
                <c:pt idx="15041">
                  <c:v>2.101829E-5</c:v>
                </c:pt>
                <c:pt idx="15042">
                  <c:v>0.0001033674</c:v>
                </c:pt>
                <c:pt idx="15043">
                  <c:v>1.868758E-5</c:v>
                </c:pt>
                <c:pt idx="15044">
                  <c:v>1.016779E-5</c:v>
                </c:pt>
                <c:pt idx="15045">
                  <c:v>1.922343E-5</c:v>
                </c:pt>
                <c:pt idx="15046">
                  <c:v>1.204889E-5</c:v>
                </c:pt>
                <c:pt idx="15047">
                  <c:v>-32767.0</c:v>
                </c:pt>
                <c:pt idx="15048">
                  <c:v>2.492271E-5</c:v>
                </c:pt>
                <c:pt idx="15049">
                  <c:v>1.628308E-5</c:v>
                </c:pt>
                <c:pt idx="15050">
                  <c:v>2.55684E-5</c:v>
                </c:pt>
                <c:pt idx="15051">
                  <c:v>1.599458E-5</c:v>
                </c:pt>
                <c:pt idx="15052">
                  <c:v>1.40529E-5</c:v>
                </c:pt>
                <c:pt idx="15053">
                  <c:v>7.210311E-6</c:v>
                </c:pt>
                <c:pt idx="15054">
                  <c:v>4.446771E-6</c:v>
                </c:pt>
                <c:pt idx="15055">
                  <c:v>0.001960075</c:v>
                </c:pt>
                <c:pt idx="15056">
                  <c:v>2.637302E-5</c:v>
                </c:pt>
                <c:pt idx="15057">
                  <c:v>0.0001102604</c:v>
                </c:pt>
                <c:pt idx="15058">
                  <c:v>0.001024268</c:v>
                </c:pt>
                <c:pt idx="15059">
                  <c:v>3.553868E-5</c:v>
                </c:pt>
                <c:pt idx="15060">
                  <c:v>0.0002638619</c:v>
                </c:pt>
                <c:pt idx="15061">
                  <c:v>0.0007881487</c:v>
                </c:pt>
                <c:pt idx="15062">
                  <c:v>8.67620600000001E-5</c:v>
                </c:pt>
                <c:pt idx="15063">
                  <c:v>1.569257E-5</c:v>
                </c:pt>
                <c:pt idx="15064">
                  <c:v>7.044111E-5</c:v>
                </c:pt>
                <c:pt idx="15065">
                  <c:v>2.483507E-5</c:v>
                </c:pt>
                <c:pt idx="15066">
                  <c:v>6.438937E-5</c:v>
                </c:pt>
                <c:pt idx="15067">
                  <c:v>1.554665E-5</c:v>
                </c:pt>
                <c:pt idx="15068">
                  <c:v>0.0001144829</c:v>
                </c:pt>
                <c:pt idx="15069">
                  <c:v>8.37032900000001E-5</c:v>
                </c:pt>
                <c:pt idx="15070">
                  <c:v>0.0001052756</c:v>
                </c:pt>
                <c:pt idx="15071">
                  <c:v>0.0001900564</c:v>
                </c:pt>
                <c:pt idx="15072">
                  <c:v>0.0002014975</c:v>
                </c:pt>
                <c:pt idx="15073">
                  <c:v>0.000160686</c:v>
                </c:pt>
                <c:pt idx="15074">
                  <c:v>0.0002358116</c:v>
                </c:pt>
                <c:pt idx="15075">
                  <c:v>0.0002338582</c:v>
                </c:pt>
                <c:pt idx="15076">
                  <c:v>0.0001398955</c:v>
                </c:pt>
                <c:pt idx="15077">
                  <c:v>9.83655400000002E-5</c:v>
                </c:pt>
                <c:pt idx="15078">
                  <c:v>5.525707E-5</c:v>
                </c:pt>
                <c:pt idx="15079">
                  <c:v>6.090141E-5</c:v>
                </c:pt>
                <c:pt idx="15080">
                  <c:v>2.730467E-5</c:v>
                </c:pt>
                <c:pt idx="15081">
                  <c:v>1.463034E-5</c:v>
                </c:pt>
                <c:pt idx="15082">
                  <c:v>2.870687E-5</c:v>
                </c:pt>
                <c:pt idx="15083">
                  <c:v>1.269239E-5</c:v>
                </c:pt>
                <c:pt idx="15084">
                  <c:v>1.885422E-5</c:v>
                </c:pt>
                <c:pt idx="15085">
                  <c:v>3.834915E-5</c:v>
                </c:pt>
                <c:pt idx="15086">
                  <c:v>4.09281E-5</c:v>
                </c:pt>
                <c:pt idx="15087">
                  <c:v>0.0001489556</c:v>
                </c:pt>
                <c:pt idx="15088">
                  <c:v>0.0007852712</c:v>
                </c:pt>
                <c:pt idx="15089">
                  <c:v>8.053693E-5</c:v>
                </c:pt>
                <c:pt idx="15090">
                  <c:v>0.002159174</c:v>
                </c:pt>
                <c:pt idx="15091">
                  <c:v>0.009205159</c:v>
                </c:pt>
                <c:pt idx="15092">
                  <c:v>0.007705431</c:v>
                </c:pt>
                <c:pt idx="15093">
                  <c:v>0.01332046</c:v>
                </c:pt>
                <c:pt idx="15094">
                  <c:v>0.01843219</c:v>
                </c:pt>
                <c:pt idx="15095">
                  <c:v>-32767.0</c:v>
                </c:pt>
                <c:pt idx="15096">
                  <c:v>0.0100731</c:v>
                </c:pt>
                <c:pt idx="15097">
                  <c:v>0.001890323</c:v>
                </c:pt>
                <c:pt idx="15098">
                  <c:v>0.02611554</c:v>
                </c:pt>
                <c:pt idx="15099">
                  <c:v>1.498228E-6</c:v>
                </c:pt>
                <c:pt idx="15100">
                  <c:v>2.562722E-7</c:v>
                </c:pt>
                <c:pt idx="15101">
                  <c:v>0.0</c:v>
                </c:pt>
                <c:pt idx="15102">
                  <c:v>9.56694500000001E-7</c:v>
                </c:pt>
                <c:pt idx="15103">
                  <c:v>-32767.0</c:v>
                </c:pt>
                <c:pt idx="15104">
                  <c:v>5.10127E-7</c:v>
                </c:pt>
                <c:pt idx="15105">
                  <c:v>0.0</c:v>
                </c:pt>
                <c:pt idx="15106">
                  <c:v>0.0</c:v>
                </c:pt>
                <c:pt idx="15107">
                  <c:v>0.0</c:v>
                </c:pt>
                <c:pt idx="15108">
                  <c:v>1.479561E-6</c:v>
                </c:pt>
                <c:pt idx="15109">
                  <c:v>0.0</c:v>
                </c:pt>
                <c:pt idx="15110">
                  <c:v>0.0</c:v>
                </c:pt>
                <c:pt idx="15111">
                  <c:v>-32767.0</c:v>
                </c:pt>
                <c:pt idx="15112">
                  <c:v>0.0</c:v>
                </c:pt>
                <c:pt idx="15113">
                  <c:v>0.0</c:v>
                </c:pt>
                <c:pt idx="15114">
                  <c:v>0.0</c:v>
                </c:pt>
                <c:pt idx="15115">
                  <c:v>0.0</c:v>
                </c:pt>
                <c:pt idx="15116">
                  <c:v>0.0</c:v>
                </c:pt>
                <c:pt idx="15117">
                  <c:v>0.0</c:v>
                </c:pt>
                <c:pt idx="15118">
                  <c:v>0.0</c:v>
                </c:pt>
                <c:pt idx="15119">
                  <c:v>6.904366E-7</c:v>
                </c:pt>
                <c:pt idx="15120">
                  <c:v>-32767.0</c:v>
                </c:pt>
                <c:pt idx="15121">
                  <c:v>0.0</c:v>
                </c:pt>
                <c:pt idx="15122">
                  <c:v>6.91622100000001E-7</c:v>
                </c:pt>
                <c:pt idx="15123">
                  <c:v>0.0</c:v>
                </c:pt>
                <c:pt idx="15124">
                  <c:v>0.0</c:v>
                </c:pt>
                <c:pt idx="15125">
                  <c:v>0.0</c:v>
                </c:pt>
                <c:pt idx="15126">
                  <c:v>0.0</c:v>
                </c:pt>
                <c:pt idx="15127">
                  <c:v>0.0</c:v>
                </c:pt>
                <c:pt idx="15128">
                  <c:v>0.0</c:v>
                </c:pt>
                <c:pt idx="15129">
                  <c:v>1.47581E-6</c:v>
                </c:pt>
                <c:pt idx="15130">
                  <c:v>1.475072E-6</c:v>
                </c:pt>
                <c:pt idx="15131">
                  <c:v>4.445046E-6</c:v>
                </c:pt>
                <c:pt idx="15132">
                  <c:v>0.0</c:v>
                </c:pt>
                <c:pt idx="15133">
                  <c:v>0.0</c:v>
                </c:pt>
                <c:pt idx="15134">
                  <c:v>0.0</c:v>
                </c:pt>
                <c:pt idx="15135">
                  <c:v>0.0</c:v>
                </c:pt>
                <c:pt idx="15136">
                  <c:v>0.0</c:v>
                </c:pt>
                <c:pt idx="15137">
                  <c:v>0.0</c:v>
                </c:pt>
                <c:pt idx="15138">
                  <c:v>0.0</c:v>
                </c:pt>
                <c:pt idx="15139">
                  <c:v>0.0</c:v>
                </c:pt>
                <c:pt idx="15140">
                  <c:v>0.0</c:v>
                </c:pt>
                <c:pt idx="15141">
                  <c:v>0.0</c:v>
                </c:pt>
                <c:pt idx="15142">
                  <c:v>0.0</c:v>
                </c:pt>
                <c:pt idx="15143">
                  <c:v>0.0</c:v>
                </c:pt>
                <c:pt idx="15144">
                  <c:v>0.0</c:v>
                </c:pt>
                <c:pt idx="15145">
                  <c:v>0.0</c:v>
                </c:pt>
                <c:pt idx="15146">
                  <c:v>0.0</c:v>
                </c:pt>
                <c:pt idx="15147">
                  <c:v>0.0</c:v>
                </c:pt>
                <c:pt idx="15148">
                  <c:v>0.0</c:v>
                </c:pt>
                <c:pt idx="15149">
                  <c:v>1.467497E-6</c:v>
                </c:pt>
                <c:pt idx="15150">
                  <c:v>0.0</c:v>
                </c:pt>
                <c:pt idx="15151">
                  <c:v>0.0</c:v>
                </c:pt>
                <c:pt idx="15152">
                  <c:v>0.0</c:v>
                </c:pt>
                <c:pt idx="15153">
                  <c:v>6.869802E-7</c:v>
                </c:pt>
                <c:pt idx="15154">
                  <c:v>0.0</c:v>
                </c:pt>
                <c:pt idx="15155">
                  <c:v>0.0</c:v>
                </c:pt>
                <c:pt idx="15156">
                  <c:v>0.0</c:v>
                </c:pt>
                <c:pt idx="15157">
                  <c:v>0.0</c:v>
                </c:pt>
                <c:pt idx="15158">
                  <c:v>0.0</c:v>
                </c:pt>
                <c:pt idx="15159">
                  <c:v>1.463944E-6</c:v>
                </c:pt>
                <c:pt idx="15160">
                  <c:v>-32767.0</c:v>
                </c:pt>
                <c:pt idx="15161">
                  <c:v>0.0</c:v>
                </c:pt>
                <c:pt idx="15162">
                  <c:v>0.0</c:v>
                </c:pt>
                <c:pt idx="15163">
                  <c:v>0.0</c:v>
                </c:pt>
                <c:pt idx="15164">
                  <c:v>6.88002E-7</c:v>
                </c:pt>
                <c:pt idx="15165">
                  <c:v>0.0</c:v>
                </c:pt>
                <c:pt idx="15166">
                  <c:v>0.0</c:v>
                </c:pt>
                <c:pt idx="15167">
                  <c:v>0.0</c:v>
                </c:pt>
                <c:pt idx="15168">
                  <c:v>-32767.0</c:v>
                </c:pt>
                <c:pt idx="15169">
                  <c:v>0.0</c:v>
                </c:pt>
                <c:pt idx="15170">
                  <c:v>0.0</c:v>
                </c:pt>
                <c:pt idx="15171">
                  <c:v>1.450824E-6</c:v>
                </c:pt>
                <c:pt idx="15172">
                  <c:v>0.0</c:v>
                </c:pt>
                <c:pt idx="15173">
                  <c:v>0.0</c:v>
                </c:pt>
                <c:pt idx="15174">
                  <c:v>0.0</c:v>
                </c:pt>
                <c:pt idx="15175">
                  <c:v>0.0</c:v>
                </c:pt>
                <c:pt idx="15176">
                  <c:v>6.82109E-7</c:v>
                </c:pt>
                <c:pt idx="15177">
                  <c:v>0.0</c:v>
                </c:pt>
                <c:pt idx="15178">
                  <c:v>2.483104E-7</c:v>
                </c:pt>
                <c:pt idx="15179">
                  <c:v>0.0</c:v>
                </c:pt>
                <c:pt idx="15180">
                  <c:v>2.48235E-7</c:v>
                </c:pt>
                <c:pt idx="15181">
                  <c:v>0.0</c:v>
                </c:pt>
                <c:pt idx="15182">
                  <c:v>0.0</c:v>
                </c:pt>
                <c:pt idx="15183">
                  <c:v>0.0</c:v>
                </c:pt>
                <c:pt idx="15184">
                  <c:v>0.0</c:v>
                </c:pt>
                <c:pt idx="15185">
                  <c:v>0.0</c:v>
                </c:pt>
                <c:pt idx="15186">
                  <c:v>0.0</c:v>
                </c:pt>
                <c:pt idx="15187">
                  <c:v>2.633422E-6</c:v>
                </c:pt>
                <c:pt idx="15188">
                  <c:v>0.0</c:v>
                </c:pt>
                <c:pt idx="15189">
                  <c:v>0.0</c:v>
                </c:pt>
                <c:pt idx="15190">
                  <c:v>0.0</c:v>
                </c:pt>
                <c:pt idx="15191">
                  <c:v>0.0</c:v>
                </c:pt>
                <c:pt idx="15192">
                  <c:v>0.0</c:v>
                </c:pt>
                <c:pt idx="15193">
                  <c:v>0.0</c:v>
                </c:pt>
                <c:pt idx="15194">
                  <c:v>0.0</c:v>
                </c:pt>
                <c:pt idx="15195">
                  <c:v>0.0</c:v>
                </c:pt>
                <c:pt idx="15196">
                  <c:v>0.0</c:v>
                </c:pt>
                <c:pt idx="15197">
                  <c:v>0.0</c:v>
                </c:pt>
                <c:pt idx="15198">
                  <c:v>0.0</c:v>
                </c:pt>
                <c:pt idx="15199">
                  <c:v>0.0</c:v>
                </c:pt>
                <c:pt idx="15200">
                  <c:v>0.0</c:v>
                </c:pt>
                <c:pt idx="15201">
                  <c:v>0.0</c:v>
                </c:pt>
                <c:pt idx="15202">
                  <c:v>0.0</c:v>
                </c:pt>
                <c:pt idx="15203">
                  <c:v>0.0</c:v>
                </c:pt>
                <c:pt idx="15204">
                  <c:v>0.0</c:v>
                </c:pt>
                <c:pt idx="15205">
                  <c:v>0.0</c:v>
                </c:pt>
                <c:pt idx="15206">
                  <c:v>0.0</c:v>
                </c:pt>
                <c:pt idx="15207">
                  <c:v>0.0</c:v>
                </c:pt>
                <c:pt idx="15208">
                  <c:v>0.0</c:v>
                </c:pt>
                <c:pt idx="15209">
                  <c:v>-32767.0</c:v>
                </c:pt>
                <c:pt idx="15210">
                  <c:v>0.0</c:v>
                </c:pt>
                <c:pt idx="15211">
                  <c:v>0.0</c:v>
                </c:pt>
                <c:pt idx="15212">
                  <c:v>0.0</c:v>
                </c:pt>
                <c:pt idx="15213">
                  <c:v>0.0</c:v>
                </c:pt>
                <c:pt idx="15214">
                  <c:v>0.0</c:v>
                </c:pt>
                <c:pt idx="15215">
                  <c:v>0.0</c:v>
                </c:pt>
                <c:pt idx="15216">
                  <c:v>0.0</c:v>
                </c:pt>
                <c:pt idx="15217">
                  <c:v>0.0</c:v>
                </c:pt>
                <c:pt idx="15218">
                  <c:v>4.296442E-6</c:v>
                </c:pt>
                <c:pt idx="15219">
                  <c:v>0.0</c:v>
                </c:pt>
                <c:pt idx="15220">
                  <c:v>0.0</c:v>
                </c:pt>
                <c:pt idx="15221">
                  <c:v>0.0</c:v>
                </c:pt>
                <c:pt idx="15222">
                  <c:v>0.0</c:v>
                </c:pt>
                <c:pt idx="15223">
                  <c:v>0.0</c:v>
                </c:pt>
                <c:pt idx="15224">
                  <c:v>0.0</c:v>
                </c:pt>
                <c:pt idx="15225">
                  <c:v>0.0</c:v>
                </c:pt>
                <c:pt idx="15226">
                  <c:v>0.0</c:v>
                </c:pt>
                <c:pt idx="15227">
                  <c:v>0.0</c:v>
                </c:pt>
                <c:pt idx="15228">
                  <c:v>0.0</c:v>
                </c:pt>
                <c:pt idx="15229">
                  <c:v>0.0</c:v>
                </c:pt>
                <c:pt idx="15230">
                  <c:v>0.0</c:v>
                </c:pt>
                <c:pt idx="15231">
                  <c:v>0.0</c:v>
                </c:pt>
                <c:pt idx="15232">
                  <c:v>0.0</c:v>
                </c:pt>
                <c:pt idx="15233">
                  <c:v>0.0</c:v>
                </c:pt>
                <c:pt idx="15234">
                  <c:v>0.0</c:v>
                </c:pt>
                <c:pt idx="15235">
                  <c:v>0.0</c:v>
                </c:pt>
                <c:pt idx="15236">
                  <c:v>0.0</c:v>
                </c:pt>
                <c:pt idx="15237">
                  <c:v>0.0</c:v>
                </c:pt>
                <c:pt idx="15238">
                  <c:v>0.0</c:v>
                </c:pt>
                <c:pt idx="15239">
                  <c:v>0.0</c:v>
                </c:pt>
                <c:pt idx="15240">
                  <c:v>0.0</c:v>
                </c:pt>
                <c:pt idx="15241">
                  <c:v>0.0</c:v>
                </c:pt>
                <c:pt idx="15242">
                  <c:v>0.0</c:v>
                </c:pt>
                <c:pt idx="15243">
                  <c:v>0.0</c:v>
                </c:pt>
                <c:pt idx="15244">
                  <c:v>4.882235E-7</c:v>
                </c:pt>
                <c:pt idx="15245">
                  <c:v>0.0</c:v>
                </c:pt>
                <c:pt idx="15246">
                  <c:v>0.0</c:v>
                </c:pt>
                <c:pt idx="15247">
                  <c:v>0.0</c:v>
                </c:pt>
                <c:pt idx="15248">
                  <c:v>0.0</c:v>
                </c:pt>
                <c:pt idx="15249">
                  <c:v>0.0</c:v>
                </c:pt>
                <c:pt idx="15250">
                  <c:v>0.0</c:v>
                </c:pt>
                <c:pt idx="15251">
                  <c:v>0.0</c:v>
                </c:pt>
                <c:pt idx="15252">
                  <c:v>0.0</c:v>
                </c:pt>
                <c:pt idx="15253">
                  <c:v>-32767.0</c:v>
                </c:pt>
                <c:pt idx="15254">
                  <c:v>0.0</c:v>
                </c:pt>
                <c:pt idx="15255">
                  <c:v>0.0</c:v>
                </c:pt>
                <c:pt idx="15256">
                  <c:v>0.000921532</c:v>
                </c:pt>
                <c:pt idx="15257">
                  <c:v>0.001823152</c:v>
                </c:pt>
                <c:pt idx="15258">
                  <c:v>0.0</c:v>
                </c:pt>
                <c:pt idx="15259">
                  <c:v>0.0</c:v>
                </c:pt>
                <c:pt idx="15260">
                  <c:v>0.0</c:v>
                </c:pt>
                <c:pt idx="15261">
                  <c:v>0.002887047</c:v>
                </c:pt>
                <c:pt idx="15262">
                  <c:v>0.0</c:v>
                </c:pt>
                <c:pt idx="15263">
                  <c:v>0.0</c:v>
                </c:pt>
                <c:pt idx="15264">
                  <c:v>0.001814955</c:v>
                </c:pt>
                <c:pt idx="15265">
                  <c:v>0.0</c:v>
                </c:pt>
                <c:pt idx="15266">
                  <c:v>0.0</c:v>
                </c:pt>
                <c:pt idx="15267">
                  <c:v>0.0</c:v>
                </c:pt>
                <c:pt idx="15268">
                  <c:v>0.0001420112</c:v>
                </c:pt>
                <c:pt idx="15269">
                  <c:v>-32767.0</c:v>
                </c:pt>
                <c:pt idx="15270">
                  <c:v>0.0</c:v>
                </c:pt>
                <c:pt idx="15271">
                  <c:v>0.0</c:v>
                </c:pt>
                <c:pt idx="15272">
                  <c:v>3.771859E-5</c:v>
                </c:pt>
                <c:pt idx="15273">
                  <c:v>0.002717318</c:v>
                </c:pt>
                <c:pt idx="15274">
                  <c:v>7.138458E-6</c:v>
                </c:pt>
                <c:pt idx="15275">
                  <c:v>0.001806906</c:v>
                </c:pt>
                <c:pt idx="15276">
                  <c:v>0.0</c:v>
                </c:pt>
                <c:pt idx="15277">
                  <c:v>0.0</c:v>
                </c:pt>
                <c:pt idx="15278">
                  <c:v>0.001404554</c:v>
                </c:pt>
                <c:pt idx="15279">
                  <c:v>0.0</c:v>
                </c:pt>
                <c:pt idx="15280">
                  <c:v>0.0001421591</c:v>
                </c:pt>
                <c:pt idx="15281">
                  <c:v>0.0004800524</c:v>
                </c:pt>
                <c:pt idx="15282">
                  <c:v>2.982086E-5</c:v>
                </c:pt>
                <c:pt idx="15283">
                  <c:v>0.0003722119</c:v>
                </c:pt>
                <c:pt idx="15284">
                  <c:v>0.001982787</c:v>
                </c:pt>
                <c:pt idx="15285">
                  <c:v>-32767.0</c:v>
                </c:pt>
                <c:pt idx="15286">
                  <c:v>0.000776072</c:v>
                </c:pt>
                <c:pt idx="15287">
                  <c:v>0.0</c:v>
                </c:pt>
                <c:pt idx="15288">
                  <c:v>0.0001870509</c:v>
                </c:pt>
                <c:pt idx="15289">
                  <c:v>0.002668941</c:v>
                </c:pt>
                <c:pt idx="15290">
                  <c:v>0.0193132</c:v>
                </c:pt>
                <c:pt idx="15291">
                  <c:v>0.0009528151</c:v>
                </c:pt>
                <c:pt idx="15292">
                  <c:v>0.0</c:v>
                </c:pt>
                <c:pt idx="15293">
                  <c:v>0.0001740876</c:v>
                </c:pt>
                <c:pt idx="15294">
                  <c:v>0.002036922</c:v>
                </c:pt>
                <c:pt idx="15295">
                  <c:v>0.0</c:v>
                </c:pt>
                <c:pt idx="15296">
                  <c:v>0.0</c:v>
                </c:pt>
                <c:pt idx="15297">
                  <c:v>0.0</c:v>
                </c:pt>
                <c:pt idx="15298">
                  <c:v>0.0</c:v>
                </c:pt>
                <c:pt idx="15299">
                  <c:v>0.0</c:v>
                </c:pt>
                <c:pt idx="15300">
                  <c:v>0.0</c:v>
                </c:pt>
                <c:pt idx="15301">
                  <c:v>-32767.0</c:v>
                </c:pt>
                <c:pt idx="15302">
                  <c:v>0.0</c:v>
                </c:pt>
                <c:pt idx="15303">
                  <c:v>2.395396E-7</c:v>
                </c:pt>
                <c:pt idx="15304">
                  <c:v>0.0</c:v>
                </c:pt>
                <c:pt idx="15305">
                  <c:v>0.0</c:v>
                </c:pt>
                <c:pt idx="15306">
                  <c:v>0.0</c:v>
                </c:pt>
                <c:pt idx="15307">
                  <c:v>0.0</c:v>
                </c:pt>
                <c:pt idx="15308">
                  <c:v>0.0</c:v>
                </c:pt>
                <c:pt idx="15309">
                  <c:v>0.0</c:v>
                </c:pt>
                <c:pt idx="15310">
                  <c:v>0.0</c:v>
                </c:pt>
                <c:pt idx="15311">
                  <c:v>0.0</c:v>
                </c:pt>
                <c:pt idx="15312">
                  <c:v>0.0</c:v>
                </c:pt>
                <c:pt idx="15313">
                  <c:v>0.0</c:v>
                </c:pt>
                <c:pt idx="15314">
                  <c:v>0.0</c:v>
                </c:pt>
                <c:pt idx="15315">
                  <c:v>0.0</c:v>
                </c:pt>
                <c:pt idx="15316">
                  <c:v>0.0</c:v>
                </c:pt>
                <c:pt idx="15317">
                  <c:v>0.0</c:v>
                </c:pt>
                <c:pt idx="15318">
                  <c:v>-32767.0</c:v>
                </c:pt>
                <c:pt idx="15319">
                  <c:v>0.0</c:v>
                </c:pt>
                <c:pt idx="15320">
                  <c:v>0.0</c:v>
                </c:pt>
                <c:pt idx="15321">
                  <c:v>0.0</c:v>
                </c:pt>
                <c:pt idx="15322">
                  <c:v>0.0</c:v>
                </c:pt>
                <c:pt idx="15323">
                  <c:v>0.0</c:v>
                </c:pt>
                <c:pt idx="15324">
                  <c:v>0.0</c:v>
                </c:pt>
                <c:pt idx="15325">
                  <c:v>0.0</c:v>
                </c:pt>
                <c:pt idx="15326">
                  <c:v>-32767.0</c:v>
                </c:pt>
                <c:pt idx="15327">
                  <c:v>0.0</c:v>
                </c:pt>
                <c:pt idx="15328">
                  <c:v>0.0</c:v>
                </c:pt>
                <c:pt idx="15329">
                  <c:v>0.0</c:v>
                </c:pt>
                <c:pt idx="15330">
                  <c:v>0.0</c:v>
                </c:pt>
                <c:pt idx="15331">
                  <c:v>0.0</c:v>
                </c:pt>
                <c:pt idx="15332">
                  <c:v>0.0</c:v>
                </c:pt>
                <c:pt idx="15333">
                  <c:v>0.0</c:v>
                </c:pt>
                <c:pt idx="15334">
                  <c:v>2.354577E-7</c:v>
                </c:pt>
                <c:pt idx="15335">
                  <c:v>0.0</c:v>
                </c:pt>
                <c:pt idx="15336">
                  <c:v>0.0</c:v>
                </c:pt>
                <c:pt idx="15337">
                  <c:v>0.0</c:v>
                </c:pt>
                <c:pt idx="15338">
                  <c:v>0.0</c:v>
                </c:pt>
                <c:pt idx="15339">
                  <c:v>0.0</c:v>
                </c:pt>
                <c:pt idx="15340">
                  <c:v>0.0</c:v>
                </c:pt>
                <c:pt idx="15341">
                  <c:v>0.0</c:v>
                </c:pt>
                <c:pt idx="15342">
                  <c:v>0.0</c:v>
                </c:pt>
                <c:pt idx="15343">
                  <c:v>0.0</c:v>
                </c:pt>
                <c:pt idx="15344">
                  <c:v>0.0</c:v>
                </c:pt>
                <c:pt idx="15345">
                  <c:v>1.205436E-5</c:v>
                </c:pt>
                <c:pt idx="15346">
                  <c:v>0.0</c:v>
                </c:pt>
                <c:pt idx="15347">
                  <c:v>0.0</c:v>
                </c:pt>
                <c:pt idx="15348">
                  <c:v>0.0</c:v>
                </c:pt>
                <c:pt idx="15349">
                  <c:v>0.0</c:v>
                </c:pt>
                <c:pt idx="15350">
                  <c:v>-32767.0</c:v>
                </c:pt>
                <c:pt idx="15351">
                  <c:v>0.01262701</c:v>
                </c:pt>
                <c:pt idx="15352">
                  <c:v>0.0376697</c:v>
                </c:pt>
                <c:pt idx="15353">
                  <c:v>0.02835151</c:v>
                </c:pt>
                <c:pt idx="15354">
                  <c:v>0.0006659011</c:v>
                </c:pt>
                <c:pt idx="15355">
                  <c:v>0.00310642</c:v>
                </c:pt>
                <c:pt idx="15356">
                  <c:v>0.002688158</c:v>
                </c:pt>
                <c:pt idx="15357">
                  <c:v>0.0006395018</c:v>
                </c:pt>
                <c:pt idx="15358">
                  <c:v>0.03695266</c:v>
                </c:pt>
                <c:pt idx="15359">
                  <c:v>0.04208559</c:v>
                </c:pt>
                <c:pt idx="15360">
                  <c:v>0.01244581</c:v>
                </c:pt>
                <c:pt idx="15361">
                  <c:v>0.02244061</c:v>
                </c:pt>
                <c:pt idx="15362">
                  <c:v>0.01189019</c:v>
                </c:pt>
                <c:pt idx="15363">
                  <c:v>0.006478763</c:v>
                </c:pt>
                <c:pt idx="15364">
                  <c:v>0.004552462</c:v>
                </c:pt>
                <c:pt idx="15365">
                  <c:v>6.091565E-5</c:v>
                </c:pt>
                <c:pt idx="15366">
                  <c:v>2.328652E-7</c:v>
                </c:pt>
                <c:pt idx="15367">
                  <c:v>0.0</c:v>
                </c:pt>
                <c:pt idx="15368">
                  <c:v>0.0</c:v>
                </c:pt>
                <c:pt idx="15369">
                  <c:v>0.0</c:v>
                </c:pt>
                <c:pt idx="15370">
                  <c:v>0.0</c:v>
                </c:pt>
                <c:pt idx="15371">
                  <c:v>0.0</c:v>
                </c:pt>
                <c:pt idx="15372">
                  <c:v>0.0</c:v>
                </c:pt>
                <c:pt idx="15373">
                  <c:v>0.0</c:v>
                </c:pt>
                <c:pt idx="15374">
                  <c:v>0.0</c:v>
                </c:pt>
                <c:pt idx="15375">
                  <c:v>0.00466155</c:v>
                </c:pt>
                <c:pt idx="15376">
                  <c:v>0.0004446462</c:v>
                </c:pt>
                <c:pt idx="15377">
                  <c:v>0.0</c:v>
                </c:pt>
                <c:pt idx="15378">
                  <c:v>0.007279399</c:v>
                </c:pt>
                <c:pt idx="15379">
                  <c:v>0.0002012985</c:v>
                </c:pt>
                <c:pt idx="15380">
                  <c:v>0.0</c:v>
                </c:pt>
                <c:pt idx="15381">
                  <c:v>0.0</c:v>
                </c:pt>
                <c:pt idx="15382">
                  <c:v>0.04668555</c:v>
                </c:pt>
                <c:pt idx="15383">
                  <c:v>0.0</c:v>
                </c:pt>
                <c:pt idx="15384">
                  <c:v>0.0</c:v>
                </c:pt>
                <c:pt idx="15385">
                  <c:v>0.0</c:v>
                </c:pt>
                <c:pt idx="15386">
                  <c:v>0.0</c:v>
                </c:pt>
                <c:pt idx="15387">
                  <c:v>0.0</c:v>
                </c:pt>
                <c:pt idx="15388">
                  <c:v>0.0</c:v>
                </c:pt>
                <c:pt idx="15389">
                  <c:v>0.0</c:v>
                </c:pt>
                <c:pt idx="15390">
                  <c:v>0.0</c:v>
                </c:pt>
                <c:pt idx="15391">
                  <c:v>0.0</c:v>
                </c:pt>
                <c:pt idx="15392">
                  <c:v>0.0</c:v>
                </c:pt>
                <c:pt idx="15393">
                  <c:v>0.0</c:v>
                </c:pt>
                <c:pt idx="15394">
                  <c:v>0.0</c:v>
                </c:pt>
                <c:pt idx="15395">
                  <c:v>0.0</c:v>
                </c:pt>
                <c:pt idx="15396">
                  <c:v>0.0</c:v>
                </c:pt>
                <c:pt idx="15397">
                  <c:v>0.0</c:v>
                </c:pt>
                <c:pt idx="15398">
                  <c:v>0.0</c:v>
                </c:pt>
                <c:pt idx="15399">
                  <c:v>0.0</c:v>
                </c:pt>
                <c:pt idx="15400">
                  <c:v>0.0</c:v>
                </c:pt>
                <c:pt idx="15401">
                  <c:v>0.0</c:v>
                </c:pt>
                <c:pt idx="15402">
                  <c:v>0.0</c:v>
                </c:pt>
                <c:pt idx="15403">
                  <c:v>0.0</c:v>
                </c:pt>
                <c:pt idx="15404">
                  <c:v>0.0</c:v>
                </c:pt>
                <c:pt idx="15405">
                  <c:v>0.0</c:v>
                </c:pt>
                <c:pt idx="15406">
                  <c:v>0.0</c:v>
                </c:pt>
                <c:pt idx="15407">
                  <c:v>-32767.0</c:v>
                </c:pt>
                <c:pt idx="15408">
                  <c:v>0.0</c:v>
                </c:pt>
                <c:pt idx="15409">
                  <c:v>0.0</c:v>
                </c:pt>
                <c:pt idx="15410">
                  <c:v>0.0</c:v>
                </c:pt>
                <c:pt idx="15411">
                  <c:v>0.0</c:v>
                </c:pt>
                <c:pt idx="15412">
                  <c:v>0.0</c:v>
                </c:pt>
                <c:pt idx="15413">
                  <c:v>0.0</c:v>
                </c:pt>
                <c:pt idx="15414">
                  <c:v>0.0</c:v>
                </c:pt>
                <c:pt idx="15415">
                  <c:v>0.0</c:v>
                </c:pt>
                <c:pt idx="15416">
                  <c:v>2.288783E-7</c:v>
                </c:pt>
                <c:pt idx="15417">
                  <c:v>2.293146E-7</c:v>
                </c:pt>
                <c:pt idx="15418">
                  <c:v>0.0</c:v>
                </c:pt>
                <c:pt idx="15419">
                  <c:v>0.0</c:v>
                </c:pt>
                <c:pt idx="15420">
                  <c:v>0.0</c:v>
                </c:pt>
                <c:pt idx="15421">
                  <c:v>0.0</c:v>
                </c:pt>
                <c:pt idx="15422">
                  <c:v>0.0</c:v>
                </c:pt>
                <c:pt idx="15423">
                  <c:v>0.0</c:v>
                </c:pt>
                <c:pt idx="15424">
                  <c:v>0.0</c:v>
                </c:pt>
                <c:pt idx="15425">
                  <c:v>0.0</c:v>
                </c:pt>
                <c:pt idx="15426">
                  <c:v>0.0</c:v>
                </c:pt>
                <c:pt idx="15427">
                  <c:v>0.0</c:v>
                </c:pt>
                <c:pt idx="15428">
                  <c:v>0.0</c:v>
                </c:pt>
                <c:pt idx="15429">
                  <c:v>0.0</c:v>
                </c:pt>
                <c:pt idx="15430">
                  <c:v>0.0</c:v>
                </c:pt>
                <c:pt idx="15431">
                  <c:v>0.0</c:v>
                </c:pt>
                <c:pt idx="15432">
                  <c:v>0.0</c:v>
                </c:pt>
                <c:pt idx="15433">
                  <c:v>0.0</c:v>
                </c:pt>
                <c:pt idx="15434">
                  <c:v>0.0</c:v>
                </c:pt>
                <c:pt idx="15435">
                  <c:v>0.0</c:v>
                </c:pt>
                <c:pt idx="15436">
                  <c:v>0.0</c:v>
                </c:pt>
                <c:pt idx="15437">
                  <c:v>0.0</c:v>
                </c:pt>
                <c:pt idx="15438">
                  <c:v>0.0</c:v>
                </c:pt>
                <c:pt idx="15439">
                  <c:v>-32767.0</c:v>
                </c:pt>
                <c:pt idx="15440">
                  <c:v>0.0</c:v>
                </c:pt>
                <c:pt idx="15441">
                  <c:v>0.0</c:v>
                </c:pt>
                <c:pt idx="15442">
                  <c:v>0.0</c:v>
                </c:pt>
                <c:pt idx="15443">
                  <c:v>0.0</c:v>
                </c:pt>
                <c:pt idx="15444">
                  <c:v>0.0</c:v>
                </c:pt>
                <c:pt idx="15445">
                  <c:v>0.0</c:v>
                </c:pt>
                <c:pt idx="15446">
                  <c:v>0.0</c:v>
                </c:pt>
                <c:pt idx="15447">
                  <c:v>0.0</c:v>
                </c:pt>
                <c:pt idx="15448">
                  <c:v>0.0</c:v>
                </c:pt>
                <c:pt idx="15449">
                  <c:v>0.0</c:v>
                </c:pt>
                <c:pt idx="15450">
                  <c:v>0.0</c:v>
                </c:pt>
                <c:pt idx="15451">
                  <c:v>0.0</c:v>
                </c:pt>
                <c:pt idx="15452">
                  <c:v>0.0</c:v>
                </c:pt>
                <c:pt idx="15453">
                  <c:v>0.0</c:v>
                </c:pt>
                <c:pt idx="15454">
                  <c:v>0.0</c:v>
                </c:pt>
                <c:pt idx="15455">
                  <c:v>0.0</c:v>
                </c:pt>
                <c:pt idx="15456">
                  <c:v>0.0</c:v>
                </c:pt>
                <c:pt idx="15457">
                  <c:v>0.0</c:v>
                </c:pt>
                <c:pt idx="15458">
                  <c:v>0.0</c:v>
                </c:pt>
                <c:pt idx="15459">
                  <c:v>0.0</c:v>
                </c:pt>
                <c:pt idx="15460">
                  <c:v>0.0</c:v>
                </c:pt>
                <c:pt idx="15461">
                  <c:v>0.0</c:v>
                </c:pt>
                <c:pt idx="15462">
                  <c:v>0.0</c:v>
                </c:pt>
                <c:pt idx="15463">
                  <c:v>0.0</c:v>
                </c:pt>
                <c:pt idx="15464">
                  <c:v>0.0</c:v>
                </c:pt>
                <c:pt idx="15465">
                  <c:v>0.0</c:v>
                </c:pt>
                <c:pt idx="15466">
                  <c:v>0.0</c:v>
                </c:pt>
                <c:pt idx="15467">
                  <c:v>0.0</c:v>
                </c:pt>
                <c:pt idx="15468">
                  <c:v>0.0</c:v>
                </c:pt>
                <c:pt idx="15469">
                  <c:v>0.0</c:v>
                </c:pt>
                <c:pt idx="15470">
                  <c:v>0.0</c:v>
                </c:pt>
                <c:pt idx="15471">
                  <c:v>0.0</c:v>
                </c:pt>
                <c:pt idx="15472">
                  <c:v>0.0</c:v>
                </c:pt>
                <c:pt idx="15473">
                  <c:v>0.0</c:v>
                </c:pt>
                <c:pt idx="15474">
                  <c:v>0.0</c:v>
                </c:pt>
                <c:pt idx="15475">
                  <c:v>0.0</c:v>
                </c:pt>
                <c:pt idx="15476">
                  <c:v>0.0</c:v>
                </c:pt>
                <c:pt idx="15477">
                  <c:v>0.0</c:v>
                </c:pt>
                <c:pt idx="15478">
                  <c:v>0.0</c:v>
                </c:pt>
                <c:pt idx="15479">
                  <c:v>0.0</c:v>
                </c:pt>
                <c:pt idx="15480">
                  <c:v>0.0</c:v>
                </c:pt>
                <c:pt idx="15481">
                  <c:v>0.0</c:v>
                </c:pt>
                <c:pt idx="15482">
                  <c:v>0.0</c:v>
                </c:pt>
                <c:pt idx="15483">
                  <c:v>0.0</c:v>
                </c:pt>
                <c:pt idx="15484">
                  <c:v>0.0</c:v>
                </c:pt>
                <c:pt idx="15485">
                  <c:v>0.0</c:v>
                </c:pt>
                <c:pt idx="15486">
                  <c:v>0.0</c:v>
                </c:pt>
                <c:pt idx="15487">
                  <c:v>0.0</c:v>
                </c:pt>
                <c:pt idx="15488">
                  <c:v>-32767.0</c:v>
                </c:pt>
                <c:pt idx="15489">
                  <c:v>0.0</c:v>
                </c:pt>
                <c:pt idx="15490">
                  <c:v>0.0</c:v>
                </c:pt>
                <c:pt idx="15491">
                  <c:v>0.0</c:v>
                </c:pt>
                <c:pt idx="15492">
                  <c:v>0.0</c:v>
                </c:pt>
                <c:pt idx="15493">
                  <c:v>0.0</c:v>
                </c:pt>
                <c:pt idx="15494">
                  <c:v>0.0</c:v>
                </c:pt>
                <c:pt idx="15495">
                  <c:v>0.0</c:v>
                </c:pt>
                <c:pt idx="15496">
                  <c:v>0.0</c:v>
                </c:pt>
                <c:pt idx="15497">
                  <c:v>0.0</c:v>
                </c:pt>
                <c:pt idx="15498">
                  <c:v>0.0</c:v>
                </c:pt>
                <c:pt idx="15499">
                  <c:v>0.0</c:v>
                </c:pt>
                <c:pt idx="15500">
                  <c:v>0.0</c:v>
                </c:pt>
                <c:pt idx="15501">
                  <c:v>0.0</c:v>
                </c:pt>
                <c:pt idx="15502">
                  <c:v>0.0</c:v>
                </c:pt>
                <c:pt idx="15503">
                  <c:v>0.0</c:v>
                </c:pt>
                <c:pt idx="15504">
                  <c:v>-32767.0</c:v>
                </c:pt>
                <c:pt idx="15505">
                  <c:v>0.0</c:v>
                </c:pt>
                <c:pt idx="15506">
                  <c:v>0.0</c:v>
                </c:pt>
                <c:pt idx="15507">
                  <c:v>0.0</c:v>
                </c:pt>
                <c:pt idx="15508">
                  <c:v>0.0</c:v>
                </c:pt>
                <c:pt idx="15509">
                  <c:v>0.0</c:v>
                </c:pt>
                <c:pt idx="15510">
                  <c:v>0.0</c:v>
                </c:pt>
                <c:pt idx="15511">
                  <c:v>0.0</c:v>
                </c:pt>
                <c:pt idx="15512">
                  <c:v>0.0</c:v>
                </c:pt>
                <c:pt idx="15513">
                  <c:v>0.0</c:v>
                </c:pt>
                <c:pt idx="15514">
                  <c:v>0.0</c:v>
                </c:pt>
                <c:pt idx="15515">
                  <c:v>0.0</c:v>
                </c:pt>
                <c:pt idx="15516">
                  <c:v>0.0</c:v>
                </c:pt>
                <c:pt idx="15517">
                  <c:v>0.0</c:v>
                </c:pt>
                <c:pt idx="15518">
                  <c:v>0.0</c:v>
                </c:pt>
                <c:pt idx="15519">
                  <c:v>0.0</c:v>
                </c:pt>
                <c:pt idx="15520">
                  <c:v>0.0</c:v>
                </c:pt>
                <c:pt idx="15521">
                  <c:v>0.0</c:v>
                </c:pt>
                <c:pt idx="15522">
                  <c:v>0.0</c:v>
                </c:pt>
                <c:pt idx="15523">
                  <c:v>0.0</c:v>
                </c:pt>
                <c:pt idx="15524">
                  <c:v>0.0</c:v>
                </c:pt>
                <c:pt idx="15525">
                  <c:v>0.0</c:v>
                </c:pt>
                <c:pt idx="15526">
                  <c:v>0.0</c:v>
                </c:pt>
                <c:pt idx="15527">
                  <c:v>0.0</c:v>
                </c:pt>
                <c:pt idx="15528">
                  <c:v>-32767.0</c:v>
                </c:pt>
                <c:pt idx="15529">
                  <c:v>0.0</c:v>
                </c:pt>
                <c:pt idx="15530">
                  <c:v>0.0</c:v>
                </c:pt>
                <c:pt idx="15531">
                  <c:v>0.0</c:v>
                </c:pt>
                <c:pt idx="15532">
                  <c:v>0.0</c:v>
                </c:pt>
                <c:pt idx="15533">
                  <c:v>0.0</c:v>
                </c:pt>
                <c:pt idx="15534">
                  <c:v>0.0</c:v>
                </c:pt>
                <c:pt idx="15535">
                  <c:v>0.0</c:v>
                </c:pt>
                <c:pt idx="15536">
                  <c:v>0.0</c:v>
                </c:pt>
                <c:pt idx="15537">
                  <c:v>0.0</c:v>
                </c:pt>
                <c:pt idx="15538">
                  <c:v>0.0</c:v>
                </c:pt>
                <c:pt idx="15539">
                  <c:v>0.0</c:v>
                </c:pt>
                <c:pt idx="15540">
                  <c:v>0.0</c:v>
                </c:pt>
                <c:pt idx="15541">
                  <c:v>0.0</c:v>
                </c:pt>
                <c:pt idx="15542">
                  <c:v>0.0</c:v>
                </c:pt>
                <c:pt idx="15543">
                  <c:v>0.0</c:v>
                </c:pt>
                <c:pt idx="15544">
                  <c:v>-32767.0</c:v>
                </c:pt>
                <c:pt idx="15545">
                  <c:v>0.0</c:v>
                </c:pt>
                <c:pt idx="15546">
                  <c:v>0.0</c:v>
                </c:pt>
                <c:pt idx="15547">
                  <c:v>0.0</c:v>
                </c:pt>
                <c:pt idx="15548">
                  <c:v>0.0</c:v>
                </c:pt>
                <c:pt idx="15549">
                  <c:v>0.0</c:v>
                </c:pt>
                <c:pt idx="15550">
                  <c:v>0.0</c:v>
                </c:pt>
                <c:pt idx="15551">
                  <c:v>0.0</c:v>
                </c:pt>
                <c:pt idx="15552">
                  <c:v>-32767.0</c:v>
                </c:pt>
                <c:pt idx="15553">
                  <c:v>0.0</c:v>
                </c:pt>
                <c:pt idx="15554">
                  <c:v>0.0</c:v>
                </c:pt>
                <c:pt idx="15555">
                  <c:v>0.0</c:v>
                </c:pt>
                <c:pt idx="15556">
                  <c:v>0.0</c:v>
                </c:pt>
                <c:pt idx="15557">
                  <c:v>0.0</c:v>
                </c:pt>
                <c:pt idx="15558">
                  <c:v>0.0</c:v>
                </c:pt>
                <c:pt idx="15559">
                  <c:v>0.0</c:v>
                </c:pt>
                <c:pt idx="15560">
                  <c:v>0.0</c:v>
                </c:pt>
                <c:pt idx="15561">
                  <c:v>0.0</c:v>
                </c:pt>
                <c:pt idx="15562">
                  <c:v>0.0</c:v>
                </c:pt>
                <c:pt idx="15563">
                  <c:v>0.0</c:v>
                </c:pt>
                <c:pt idx="15564">
                  <c:v>0.0</c:v>
                </c:pt>
                <c:pt idx="15565">
                  <c:v>0.0</c:v>
                </c:pt>
                <c:pt idx="15566">
                  <c:v>0.0</c:v>
                </c:pt>
                <c:pt idx="15567">
                  <c:v>0.0</c:v>
                </c:pt>
                <c:pt idx="15568">
                  <c:v>0.0</c:v>
                </c:pt>
                <c:pt idx="15569">
                  <c:v>0.0</c:v>
                </c:pt>
                <c:pt idx="15570">
                  <c:v>0.0</c:v>
                </c:pt>
                <c:pt idx="15571">
                  <c:v>0.0</c:v>
                </c:pt>
                <c:pt idx="15572">
                  <c:v>0.0</c:v>
                </c:pt>
                <c:pt idx="15573">
                  <c:v>0.0</c:v>
                </c:pt>
                <c:pt idx="15574">
                  <c:v>0.0</c:v>
                </c:pt>
                <c:pt idx="15575">
                  <c:v>0.0</c:v>
                </c:pt>
                <c:pt idx="15576">
                  <c:v>0.0</c:v>
                </c:pt>
                <c:pt idx="15577">
                  <c:v>0.0</c:v>
                </c:pt>
                <c:pt idx="15578">
                  <c:v>0.0</c:v>
                </c:pt>
                <c:pt idx="15579">
                  <c:v>0.0</c:v>
                </c:pt>
                <c:pt idx="15580">
                  <c:v>0.0</c:v>
                </c:pt>
                <c:pt idx="15581">
                  <c:v>0.0</c:v>
                </c:pt>
                <c:pt idx="15582">
                  <c:v>0.0</c:v>
                </c:pt>
                <c:pt idx="15583">
                  <c:v>0.0</c:v>
                </c:pt>
                <c:pt idx="15584">
                  <c:v>0.0</c:v>
                </c:pt>
                <c:pt idx="15585">
                  <c:v>0.0</c:v>
                </c:pt>
                <c:pt idx="15586">
                  <c:v>0.0</c:v>
                </c:pt>
                <c:pt idx="15587">
                  <c:v>0.0</c:v>
                </c:pt>
                <c:pt idx="15588">
                  <c:v>0.0</c:v>
                </c:pt>
                <c:pt idx="15589">
                  <c:v>0.0</c:v>
                </c:pt>
                <c:pt idx="15590">
                  <c:v>0.0</c:v>
                </c:pt>
                <c:pt idx="15591">
                  <c:v>0.0</c:v>
                </c:pt>
                <c:pt idx="15592">
                  <c:v>0.0</c:v>
                </c:pt>
                <c:pt idx="15593">
                  <c:v>-32767.0</c:v>
                </c:pt>
                <c:pt idx="15594">
                  <c:v>0.0</c:v>
                </c:pt>
                <c:pt idx="15595">
                  <c:v>0.0</c:v>
                </c:pt>
                <c:pt idx="15596">
                  <c:v>0.0</c:v>
                </c:pt>
                <c:pt idx="15597">
                  <c:v>0.0</c:v>
                </c:pt>
                <c:pt idx="15598">
                  <c:v>0.0</c:v>
                </c:pt>
                <c:pt idx="15599">
                  <c:v>0.0</c:v>
                </c:pt>
                <c:pt idx="15600">
                  <c:v>0.0</c:v>
                </c:pt>
                <c:pt idx="15601">
                  <c:v>-32767.0</c:v>
                </c:pt>
                <c:pt idx="15602">
                  <c:v>0.0</c:v>
                </c:pt>
                <c:pt idx="15603">
                  <c:v>0.0</c:v>
                </c:pt>
                <c:pt idx="15604">
                  <c:v>0.0</c:v>
                </c:pt>
                <c:pt idx="15605">
                  <c:v>0.0</c:v>
                </c:pt>
                <c:pt idx="15606">
                  <c:v>0.0</c:v>
                </c:pt>
                <c:pt idx="15607">
                  <c:v>0.0</c:v>
                </c:pt>
                <c:pt idx="15608">
                  <c:v>0.0</c:v>
                </c:pt>
                <c:pt idx="15609">
                  <c:v>0.0</c:v>
                </c:pt>
                <c:pt idx="15610">
                  <c:v>0.0</c:v>
                </c:pt>
                <c:pt idx="15611">
                  <c:v>0.0</c:v>
                </c:pt>
                <c:pt idx="15612">
                  <c:v>0.0</c:v>
                </c:pt>
                <c:pt idx="15613">
                  <c:v>0.0</c:v>
                </c:pt>
                <c:pt idx="15614">
                  <c:v>0.0</c:v>
                </c:pt>
                <c:pt idx="15615">
                  <c:v>0.0</c:v>
                </c:pt>
                <c:pt idx="15616">
                  <c:v>0.0</c:v>
                </c:pt>
                <c:pt idx="15617">
                  <c:v>0.0</c:v>
                </c:pt>
                <c:pt idx="15618">
                  <c:v>0.0</c:v>
                </c:pt>
                <c:pt idx="15619">
                  <c:v>0.0</c:v>
                </c:pt>
                <c:pt idx="15620">
                  <c:v>0.0</c:v>
                </c:pt>
                <c:pt idx="15621">
                  <c:v>0.0</c:v>
                </c:pt>
                <c:pt idx="15622">
                  <c:v>0.0</c:v>
                </c:pt>
                <c:pt idx="15623">
                  <c:v>0.0</c:v>
                </c:pt>
                <c:pt idx="15624">
                  <c:v>0.0</c:v>
                </c:pt>
                <c:pt idx="15625">
                  <c:v>0.0</c:v>
                </c:pt>
                <c:pt idx="15626">
                  <c:v>0.0</c:v>
                </c:pt>
                <c:pt idx="15627">
                  <c:v>0.0</c:v>
                </c:pt>
                <c:pt idx="15628">
                  <c:v>0.0</c:v>
                </c:pt>
                <c:pt idx="15629">
                  <c:v>0.0</c:v>
                </c:pt>
                <c:pt idx="15630">
                  <c:v>0.0</c:v>
                </c:pt>
                <c:pt idx="15631">
                  <c:v>0.0</c:v>
                </c:pt>
                <c:pt idx="15632">
                  <c:v>0.0</c:v>
                </c:pt>
                <c:pt idx="15633">
                  <c:v>0.0</c:v>
                </c:pt>
                <c:pt idx="15634">
                  <c:v>0.0</c:v>
                </c:pt>
                <c:pt idx="15635">
                  <c:v>0.0</c:v>
                </c:pt>
                <c:pt idx="15636">
                  <c:v>0.0</c:v>
                </c:pt>
                <c:pt idx="15637">
                  <c:v>0.0</c:v>
                </c:pt>
                <c:pt idx="15638">
                  <c:v>0.0</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c:v>
                </c:pt>
                <c:pt idx="15651">
                  <c:v>0.0</c:v>
                </c:pt>
                <c:pt idx="15652">
                  <c:v>0.0</c:v>
                </c:pt>
                <c:pt idx="15653">
                  <c:v>-32767.0</c:v>
                </c:pt>
                <c:pt idx="15654">
                  <c:v>0.0</c:v>
                </c:pt>
                <c:pt idx="15655">
                  <c:v>0.0</c:v>
                </c:pt>
                <c:pt idx="15656">
                  <c:v>0.0</c:v>
                </c:pt>
                <c:pt idx="15657">
                  <c:v>0.0</c:v>
                </c:pt>
                <c:pt idx="15658">
                  <c:v>0.0</c:v>
                </c:pt>
                <c:pt idx="15659">
                  <c:v>0.0</c:v>
                </c:pt>
                <c:pt idx="15660">
                  <c:v>0.0</c:v>
                </c:pt>
                <c:pt idx="15661">
                  <c:v>-32767.0</c:v>
                </c:pt>
                <c:pt idx="15662">
                  <c:v>0.0</c:v>
                </c:pt>
                <c:pt idx="15663">
                  <c:v>0.0</c:v>
                </c:pt>
                <c:pt idx="15664">
                  <c:v>0.0</c:v>
                </c:pt>
                <c:pt idx="15665">
                  <c:v>0.0</c:v>
                </c:pt>
                <c:pt idx="15666">
                  <c:v>0.0</c:v>
                </c:pt>
                <c:pt idx="15667">
                  <c:v>0.0</c:v>
                </c:pt>
                <c:pt idx="15668">
                  <c:v>0.0</c:v>
                </c:pt>
                <c:pt idx="15669">
                  <c:v>0.0</c:v>
                </c:pt>
                <c:pt idx="15670">
                  <c:v>0.0</c:v>
                </c:pt>
                <c:pt idx="15671">
                  <c:v>0.0</c:v>
                </c:pt>
                <c:pt idx="15672">
                  <c:v>0.0</c:v>
                </c:pt>
                <c:pt idx="15673">
                  <c:v>0.0</c:v>
                </c:pt>
                <c:pt idx="15674">
                  <c:v>0.0</c:v>
                </c:pt>
                <c:pt idx="15675">
                  <c:v>0.0</c:v>
                </c:pt>
                <c:pt idx="15676">
                  <c:v>0.0</c:v>
                </c:pt>
                <c:pt idx="15677">
                  <c:v>0.0</c:v>
                </c:pt>
                <c:pt idx="15678">
                  <c:v>0.0</c:v>
                </c:pt>
                <c:pt idx="15679">
                  <c:v>0.0</c:v>
                </c:pt>
                <c:pt idx="15680">
                  <c:v>0.0</c:v>
                </c:pt>
                <c:pt idx="15681">
                  <c:v>0.0</c:v>
                </c:pt>
                <c:pt idx="15682">
                  <c:v>0.0</c:v>
                </c:pt>
                <c:pt idx="15683">
                  <c:v>0.0</c:v>
                </c:pt>
                <c:pt idx="15684">
                  <c:v>0.0</c:v>
                </c:pt>
                <c:pt idx="15685">
                  <c:v>0.0</c:v>
                </c:pt>
                <c:pt idx="15686">
                  <c:v>0.0</c:v>
                </c:pt>
                <c:pt idx="15687">
                  <c:v>0.0</c:v>
                </c:pt>
                <c:pt idx="15688">
                  <c:v>0.0</c:v>
                </c:pt>
                <c:pt idx="15689">
                  <c:v>0.0</c:v>
                </c:pt>
                <c:pt idx="15690">
                  <c:v>0.0</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c:v>
                </c:pt>
                <c:pt idx="15706">
                  <c:v>0.0</c:v>
                </c:pt>
                <c:pt idx="15707">
                  <c:v>0.0</c:v>
                </c:pt>
                <c:pt idx="15708">
                  <c:v>0.0</c:v>
                </c:pt>
                <c:pt idx="15709">
                  <c:v>0.0</c:v>
                </c:pt>
                <c:pt idx="15710">
                  <c:v>0.0</c:v>
                </c:pt>
                <c:pt idx="15711">
                  <c:v>0.0</c:v>
                </c:pt>
                <c:pt idx="15712">
                  <c:v>0.0</c:v>
                </c:pt>
                <c:pt idx="15713">
                  <c:v>0.0</c:v>
                </c:pt>
                <c:pt idx="15714">
                  <c:v>0.0</c:v>
                </c:pt>
                <c:pt idx="15715">
                  <c:v>0.0</c:v>
                </c:pt>
                <c:pt idx="15716">
                  <c:v>0.0</c:v>
                </c:pt>
                <c:pt idx="15717">
                  <c:v>0.0</c:v>
                </c:pt>
                <c:pt idx="15718">
                  <c:v>0.0</c:v>
                </c:pt>
                <c:pt idx="15719">
                  <c:v>0.0</c:v>
                </c:pt>
                <c:pt idx="15720">
                  <c:v>0.0</c:v>
                </c:pt>
                <c:pt idx="15721">
                  <c:v>0.0</c:v>
                </c:pt>
                <c:pt idx="15722">
                  <c:v>0.0</c:v>
                </c:pt>
                <c:pt idx="15723">
                  <c:v>0.0</c:v>
                </c:pt>
                <c:pt idx="15724">
                  <c:v>0.0</c:v>
                </c:pt>
                <c:pt idx="15725">
                  <c:v>0.0</c:v>
                </c:pt>
                <c:pt idx="15726">
                  <c:v>-32767.0</c:v>
                </c:pt>
                <c:pt idx="15727">
                  <c:v>0.0</c:v>
                </c:pt>
                <c:pt idx="15728">
                  <c:v>0.0</c:v>
                </c:pt>
                <c:pt idx="15729">
                  <c:v>0.0</c:v>
                </c:pt>
                <c:pt idx="15730">
                  <c:v>0.0</c:v>
                </c:pt>
                <c:pt idx="15731">
                  <c:v>0.0</c:v>
                </c:pt>
                <c:pt idx="15732">
                  <c:v>0.0</c:v>
                </c:pt>
                <c:pt idx="15733">
                  <c:v>0.0</c:v>
                </c:pt>
                <c:pt idx="15734">
                  <c:v>0.0</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c:v>
                </c:pt>
                <c:pt idx="15754">
                  <c:v>0.0</c:v>
                </c:pt>
                <c:pt idx="15755">
                  <c:v>0.0</c:v>
                </c:pt>
                <c:pt idx="15756">
                  <c:v>0.0</c:v>
                </c:pt>
                <c:pt idx="15757">
                  <c:v>0.0</c:v>
                </c:pt>
                <c:pt idx="15758">
                  <c:v>0.0</c:v>
                </c:pt>
                <c:pt idx="15759">
                  <c:v>0.0</c:v>
                </c:pt>
                <c:pt idx="15760">
                  <c:v>0.0</c:v>
                </c:pt>
                <c:pt idx="15761">
                  <c:v>0.0</c:v>
                </c:pt>
                <c:pt idx="15762">
                  <c:v>0.0</c:v>
                </c:pt>
                <c:pt idx="15763">
                  <c:v>0.0</c:v>
                </c:pt>
                <c:pt idx="15764">
                  <c:v>0.0</c:v>
                </c:pt>
                <c:pt idx="15765">
                  <c:v>0.0</c:v>
                </c:pt>
                <c:pt idx="15766">
                  <c:v>0.0</c:v>
                </c:pt>
                <c:pt idx="15767">
                  <c:v>0.0</c:v>
                </c:pt>
                <c:pt idx="15768">
                  <c:v>0.0</c:v>
                </c:pt>
                <c:pt idx="15769">
                  <c:v>0.0</c:v>
                </c:pt>
                <c:pt idx="15770">
                  <c:v>0.0</c:v>
                </c:pt>
                <c:pt idx="15771">
                  <c:v>0.0</c:v>
                </c:pt>
                <c:pt idx="15772">
                  <c:v>0.0</c:v>
                </c:pt>
                <c:pt idx="15773">
                  <c:v>0.0</c:v>
                </c:pt>
                <c:pt idx="15774">
                  <c:v>-32767.0</c:v>
                </c:pt>
                <c:pt idx="15775">
                  <c:v>0.0</c:v>
                </c:pt>
                <c:pt idx="15776">
                  <c:v>0.0</c:v>
                </c:pt>
                <c:pt idx="15777">
                  <c:v>0.0</c:v>
                </c:pt>
                <c:pt idx="15778">
                  <c:v>0.0</c:v>
                </c:pt>
                <c:pt idx="15779">
                  <c:v>0.0</c:v>
                </c:pt>
                <c:pt idx="15780">
                  <c:v>0.0</c:v>
                </c:pt>
                <c:pt idx="15781">
                  <c:v>0.0</c:v>
                </c:pt>
                <c:pt idx="15782">
                  <c:v>-32767.0</c:v>
                </c:pt>
                <c:pt idx="15783">
                  <c:v>0.0</c:v>
                </c:pt>
                <c:pt idx="15784">
                  <c:v>0.0</c:v>
                </c:pt>
                <c:pt idx="15785">
                  <c:v>0.0</c:v>
                </c:pt>
                <c:pt idx="15786">
                  <c:v>0.0</c:v>
                </c:pt>
                <c:pt idx="15787">
                  <c:v>0.0</c:v>
                </c:pt>
                <c:pt idx="15788">
                  <c:v>0.0</c:v>
                </c:pt>
                <c:pt idx="15789">
                  <c:v>0.0</c:v>
                </c:pt>
                <c:pt idx="15790">
                  <c:v>0.0</c:v>
                </c:pt>
                <c:pt idx="15791">
                  <c:v>-32767.0</c:v>
                </c:pt>
                <c:pt idx="15792">
                  <c:v>0.0</c:v>
                </c:pt>
                <c:pt idx="15793">
                  <c:v>0.0</c:v>
                </c:pt>
                <c:pt idx="15794">
                  <c:v>0.0</c:v>
                </c:pt>
                <c:pt idx="15795">
                  <c:v>0.0</c:v>
                </c:pt>
                <c:pt idx="15796">
                  <c:v>0.0</c:v>
                </c:pt>
                <c:pt idx="15797">
                  <c:v>0.0</c:v>
                </c:pt>
                <c:pt idx="15798">
                  <c:v>0.0</c:v>
                </c:pt>
                <c:pt idx="15799">
                  <c:v>-32767.0</c:v>
                </c:pt>
                <c:pt idx="15800">
                  <c:v>0.0</c:v>
                </c:pt>
                <c:pt idx="15801">
                  <c:v>0.0</c:v>
                </c:pt>
                <c:pt idx="15802">
                  <c:v>0.0</c:v>
                </c:pt>
                <c:pt idx="15803">
                  <c:v>0.0</c:v>
                </c:pt>
                <c:pt idx="15804">
                  <c:v>0.0</c:v>
                </c:pt>
                <c:pt idx="15805">
                  <c:v>0.0</c:v>
                </c:pt>
                <c:pt idx="15806">
                  <c:v>0.0</c:v>
                </c:pt>
                <c:pt idx="15807">
                  <c:v>-32767.0</c:v>
                </c:pt>
                <c:pt idx="15808">
                  <c:v>0.0</c:v>
                </c:pt>
                <c:pt idx="15809">
                  <c:v>0.0</c:v>
                </c:pt>
                <c:pt idx="15810">
                  <c:v>0.0</c:v>
                </c:pt>
                <c:pt idx="15811">
                  <c:v>0.0</c:v>
                </c:pt>
                <c:pt idx="15812">
                  <c:v>0.0</c:v>
                </c:pt>
                <c:pt idx="15813">
                  <c:v>0.0</c:v>
                </c:pt>
                <c:pt idx="15814">
                  <c:v>0.0</c:v>
                </c:pt>
                <c:pt idx="15815">
                  <c:v>0.0</c:v>
                </c:pt>
                <c:pt idx="15816">
                  <c:v>0.0</c:v>
                </c:pt>
                <c:pt idx="15817">
                  <c:v>0.0</c:v>
                </c:pt>
                <c:pt idx="15818">
                  <c:v>0.0</c:v>
                </c:pt>
                <c:pt idx="15819">
                  <c:v>0.0</c:v>
                </c:pt>
                <c:pt idx="15820">
                  <c:v>0.0</c:v>
                </c:pt>
                <c:pt idx="15821">
                  <c:v>0.0</c:v>
                </c:pt>
                <c:pt idx="15822">
                  <c:v>0.0</c:v>
                </c:pt>
                <c:pt idx="15823">
                  <c:v>0.0</c:v>
                </c:pt>
                <c:pt idx="15824">
                  <c:v>0.0</c:v>
                </c:pt>
                <c:pt idx="15825">
                  <c:v>0.0</c:v>
                </c:pt>
                <c:pt idx="15826">
                  <c:v>0.0</c:v>
                </c:pt>
                <c:pt idx="15827">
                  <c:v>0.0</c:v>
                </c:pt>
                <c:pt idx="15828">
                  <c:v>0.0</c:v>
                </c:pt>
                <c:pt idx="15829">
                  <c:v>0.0</c:v>
                </c:pt>
                <c:pt idx="15830">
                  <c:v>0.0</c:v>
                </c:pt>
                <c:pt idx="15831">
                  <c:v>0.0</c:v>
                </c:pt>
                <c:pt idx="15832">
                  <c:v>0.0</c:v>
                </c:pt>
                <c:pt idx="15833">
                  <c:v>0.0</c:v>
                </c:pt>
                <c:pt idx="15834">
                  <c:v>0.0</c:v>
                </c:pt>
                <c:pt idx="15835">
                  <c:v>0.0</c:v>
                </c:pt>
                <c:pt idx="15836">
                  <c:v>0.0</c:v>
                </c:pt>
                <c:pt idx="15837">
                  <c:v>0.0</c:v>
                </c:pt>
                <c:pt idx="15838">
                  <c:v>0.0</c:v>
                </c:pt>
                <c:pt idx="15839">
                  <c:v>0.0</c:v>
                </c:pt>
                <c:pt idx="15840">
                  <c:v>0.0</c:v>
                </c:pt>
                <c:pt idx="15841">
                  <c:v>0.0</c:v>
                </c:pt>
                <c:pt idx="15842">
                  <c:v>0.0</c:v>
                </c:pt>
                <c:pt idx="15843">
                  <c:v>0.0</c:v>
                </c:pt>
                <c:pt idx="15844">
                  <c:v>0.0</c:v>
                </c:pt>
                <c:pt idx="15845">
                  <c:v>0.0</c:v>
                </c:pt>
                <c:pt idx="15846">
                  <c:v>0.0</c:v>
                </c:pt>
                <c:pt idx="15847">
                  <c:v>0.0</c:v>
                </c:pt>
                <c:pt idx="15848">
                  <c:v>0.0</c:v>
                </c:pt>
                <c:pt idx="15849">
                  <c:v>0.0</c:v>
                </c:pt>
                <c:pt idx="15850">
                  <c:v>0.0</c:v>
                </c:pt>
                <c:pt idx="15851">
                  <c:v>0.0</c:v>
                </c:pt>
                <c:pt idx="15852">
                  <c:v>0.0</c:v>
                </c:pt>
                <c:pt idx="15853">
                  <c:v>0.0</c:v>
                </c:pt>
                <c:pt idx="15854">
                  <c:v>0.0</c:v>
                </c:pt>
                <c:pt idx="15855">
                  <c:v>0.0</c:v>
                </c:pt>
                <c:pt idx="15856">
                  <c:v>0.0</c:v>
                </c:pt>
                <c:pt idx="15857">
                  <c:v>0.0</c:v>
                </c:pt>
                <c:pt idx="15858">
                  <c:v>0.0</c:v>
                </c:pt>
                <c:pt idx="15859">
                  <c:v>0.0</c:v>
                </c:pt>
                <c:pt idx="15860">
                  <c:v>0.0</c:v>
                </c:pt>
                <c:pt idx="15861">
                  <c:v>0.0</c:v>
                </c:pt>
                <c:pt idx="15862">
                  <c:v>0.0</c:v>
                </c:pt>
                <c:pt idx="15863">
                  <c:v>0.0</c:v>
                </c:pt>
                <c:pt idx="15864">
                  <c:v>0.0</c:v>
                </c:pt>
                <c:pt idx="15865">
                  <c:v>0.0</c:v>
                </c:pt>
                <c:pt idx="15866">
                  <c:v>0.0</c:v>
                </c:pt>
                <c:pt idx="15867">
                  <c:v>0.0</c:v>
                </c:pt>
                <c:pt idx="15868">
                  <c:v>0.0</c:v>
                </c:pt>
                <c:pt idx="15869">
                  <c:v>0.0</c:v>
                </c:pt>
                <c:pt idx="15870">
                  <c:v>0.0</c:v>
                </c:pt>
                <c:pt idx="15871">
                  <c:v>0.0</c:v>
                </c:pt>
                <c:pt idx="15872">
                  <c:v>0.0</c:v>
                </c:pt>
                <c:pt idx="15873">
                  <c:v>0.0</c:v>
                </c:pt>
                <c:pt idx="15874">
                  <c:v>0.0</c:v>
                </c:pt>
                <c:pt idx="15875">
                  <c:v>0.0</c:v>
                </c:pt>
                <c:pt idx="15876">
                  <c:v>0.0</c:v>
                </c:pt>
                <c:pt idx="15877">
                  <c:v>0.0</c:v>
                </c:pt>
                <c:pt idx="15878">
                  <c:v>0.0</c:v>
                </c:pt>
                <c:pt idx="15879">
                  <c:v>0.0</c:v>
                </c:pt>
                <c:pt idx="15880">
                  <c:v>0.0</c:v>
                </c:pt>
                <c:pt idx="15881">
                  <c:v>0.0</c:v>
                </c:pt>
                <c:pt idx="15882">
                  <c:v>0.0</c:v>
                </c:pt>
                <c:pt idx="15883">
                  <c:v>0.0</c:v>
                </c:pt>
                <c:pt idx="15884">
                  <c:v>0.0</c:v>
                </c:pt>
                <c:pt idx="15885">
                  <c:v>0.0</c:v>
                </c:pt>
                <c:pt idx="15886">
                  <c:v>0.0</c:v>
                </c:pt>
                <c:pt idx="15887">
                  <c:v>0.0</c:v>
                </c:pt>
                <c:pt idx="15888">
                  <c:v>-32767.0</c:v>
                </c:pt>
                <c:pt idx="15889">
                  <c:v>0.0</c:v>
                </c:pt>
                <c:pt idx="15890">
                  <c:v>0.0</c:v>
                </c:pt>
                <c:pt idx="15891">
                  <c:v>0.0</c:v>
                </c:pt>
                <c:pt idx="15892">
                  <c:v>0.0</c:v>
                </c:pt>
                <c:pt idx="15893">
                  <c:v>0.0</c:v>
                </c:pt>
                <c:pt idx="15894">
                  <c:v>0.0</c:v>
                </c:pt>
                <c:pt idx="15895">
                  <c:v>0.0</c:v>
                </c:pt>
                <c:pt idx="15896">
                  <c:v>0.0</c:v>
                </c:pt>
                <c:pt idx="15897">
                  <c:v>0.0</c:v>
                </c:pt>
                <c:pt idx="15898">
                  <c:v>0.0</c:v>
                </c:pt>
                <c:pt idx="15899">
                  <c:v>0.0</c:v>
                </c:pt>
                <c:pt idx="15900">
                  <c:v>0.0</c:v>
                </c:pt>
                <c:pt idx="15901">
                  <c:v>0.0</c:v>
                </c:pt>
                <c:pt idx="15902">
                  <c:v>0.0</c:v>
                </c:pt>
                <c:pt idx="15903">
                  <c:v>0.0</c:v>
                </c:pt>
                <c:pt idx="15904">
                  <c:v>-32767.0</c:v>
                </c:pt>
                <c:pt idx="15905">
                  <c:v>0.0</c:v>
                </c:pt>
                <c:pt idx="15906">
                  <c:v>0.0</c:v>
                </c:pt>
                <c:pt idx="15907">
                  <c:v>0.0</c:v>
                </c:pt>
                <c:pt idx="15908">
                  <c:v>0.0</c:v>
                </c:pt>
                <c:pt idx="15909">
                  <c:v>0.0</c:v>
                </c:pt>
                <c:pt idx="15910">
                  <c:v>0.0</c:v>
                </c:pt>
                <c:pt idx="15911">
                  <c:v>0.0</c:v>
                </c:pt>
                <c:pt idx="15912">
                  <c:v>0.0</c:v>
                </c:pt>
                <c:pt idx="15913">
                  <c:v>0.0</c:v>
                </c:pt>
                <c:pt idx="15914">
                  <c:v>0.0</c:v>
                </c:pt>
                <c:pt idx="15915">
                  <c:v>0.0</c:v>
                </c:pt>
                <c:pt idx="15916">
                  <c:v>0.0</c:v>
                </c:pt>
                <c:pt idx="15917">
                  <c:v>0.0</c:v>
                </c:pt>
                <c:pt idx="15918">
                  <c:v>0.0</c:v>
                </c:pt>
                <c:pt idx="15919">
                  <c:v>0.0</c:v>
                </c:pt>
                <c:pt idx="15920">
                  <c:v>-32767.0</c:v>
                </c:pt>
                <c:pt idx="15921">
                  <c:v>0.0</c:v>
                </c:pt>
                <c:pt idx="15922">
                  <c:v>0.0</c:v>
                </c:pt>
                <c:pt idx="15923">
                  <c:v>0.0</c:v>
                </c:pt>
                <c:pt idx="15924">
                  <c:v>0.0</c:v>
                </c:pt>
                <c:pt idx="15925">
                  <c:v>0.0</c:v>
                </c:pt>
                <c:pt idx="15926">
                  <c:v>0.0</c:v>
                </c:pt>
                <c:pt idx="15927">
                  <c:v>0.0</c:v>
                </c:pt>
                <c:pt idx="15928">
                  <c:v>-32767.0</c:v>
                </c:pt>
                <c:pt idx="15929">
                  <c:v>0.0</c:v>
                </c:pt>
                <c:pt idx="15930">
                  <c:v>0.0</c:v>
                </c:pt>
                <c:pt idx="15931">
                  <c:v>0.0</c:v>
                </c:pt>
                <c:pt idx="15932">
                  <c:v>0.0</c:v>
                </c:pt>
                <c:pt idx="15933">
                  <c:v>0.0</c:v>
                </c:pt>
                <c:pt idx="15934">
                  <c:v>0.0</c:v>
                </c:pt>
                <c:pt idx="15935">
                  <c:v>0.0</c:v>
                </c:pt>
                <c:pt idx="15936">
                  <c:v>-32767.0</c:v>
                </c:pt>
                <c:pt idx="15937">
                  <c:v>0.0</c:v>
                </c:pt>
                <c:pt idx="15938">
                  <c:v>0.0</c:v>
                </c:pt>
                <c:pt idx="15939">
                  <c:v>0.0</c:v>
                </c:pt>
                <c:pt idx="15940">
                  <c:v>0.0</c:v>
                </c:pt>
                <c:pt idx="15941">
                  <c:v>0.0</c:v>
                </c:pt>
                <c:pt idx="15942">
                  <c:v>0.0</c:v>
                </c:pt>
                <c:pt idx="15943">
                  <c:v>0.0</c:v>
                </c:pt>
                <c:pt idx="15944">
                  <c:v>0.0</c:v>
                </c:pt>
                <c:pt idx="15945">
                  <c:v>0.0</c:v>
                </c:pt>
                <c:pt idx="15946">
                  <c:v>0.0</c:v>
                </c:pt>
                <c:pt idx="15947">
                  <c:v>0.0</c:v>
                </c:pt>
                <c:pt idx="15948">
                  <c:v>0.0</c:v>
                </c:pt>
                <c:pt idx="15949">
                  <c:v>0.0</c:v>
                </c:pt>
                <c:pt idx="15950">
                  <c:v>0.0</c:v>
                </c:pt>
                <c:pt idx="15951">
                  <c:v>0.0</c:v>
                </c:pt>
                <c:pt idx="15952">
                  <c:v>-32767.0</c:v>
                </c:pt>
                <c:pt idx="15953">
                  <c:v>0.0</c:v>
                </c:pt>
                <c:pt idx="15954">
                  <c:v>0.0</c:v>
                </c:pt>
                <c:pt idx="15955">
                  <c:v>0.0</c:v>
                </c:pt>
                <c:pt idx="15956">
                  <c:v>0.0</c:v>
                </c:pt>
                <c:pt idx="15957">
                  <c:v>0.0</c:v>
                </c:pt>
                <c:pt idx="15958">
                  <c:v>0.0</c:v>
                </c:pt>
                <c:pt idx="15959">
                  <c:v>0.0</c:v>
                </c:pt>
                <c:pt idx="15960">
                  <c:v>0.0</c:v>
                </c:pt>
                <c:pt idx="15961">
                  <c:v>-32767.0</c:v>
                </c:pt>
                <c:pt idx="15962">
                  <c:v>0.0</c:v>
                </c:pt>
                <c:pt idx="15963">
                  <c:v>0.0</c:v>
                </c:pt>
                <c:pt idx="15964">
                  <c:v>0.0</c:v>
                </c:pt>
                <c:pt idx="15965">
                  <c:v>0.0</c:v>
                </c:pt>
                <c:pt idx="15966">
                  <c:v>0.0</c:v>
                </c:pt>
                <c:pt idx="15967">
                  <c:v>0.0</c:v>
                </c:pt>
                <c:pt idx="15968">
                  <c:v>0.0</c:v>
                </c:pt>
                <c:pt idx="15969">
                  <c:v>0.0</c:v>
                </c:pt>
                <c:pt idx="15970">
                  <c:v>0.0</c:v>
                </c:pt>
                <c:pt idx="15971">
                  <c:v>0.0</c:v>
                </c:pt>
                <c:pt idx="15972">
                  <c:v>0.0</c:v>
                </c:pt>
                <c:pt idx="15973">
                  <c:v>0.0</c:v>
                </c:pt>
                <c:pt idx="15974">
                  <c:v>0.0</c:v>
                </c:pt>
                <c:pt idx="15975">
                  <c:v>0.0</c:v>
                </c:pt>
                <c:pt idx="15976">
                  <c:v>0.0</c:v>
                </c:pt>
                <c:pt idx="15977">
                  <c:v>0.0</c:v>
                </c:pt>
                <c:pt idx="15978">
                  <c:v>0.0</c:v>
                </c:pt>
                <c:pt idx="15979">
                  <c:v>0.0</c:v>
                </c:pt>
                <c:pt idx="15980">
                  <c:v>0.0</c:v>
                </c:pt>
                <c:pt idx="15981">
                  <c:v>0.0</c:v>
                </c:pt>
                <c:pt idx="15982">
                  <c:v>0.0</c:v>
                </c:pt>
                <c:pt idx="15983">
                  <c:v>0.0</c:v>
                </c:pt>
                <c:pt idx="15984">
                  <c:v>0.0</c:v>
                </c:pt>
                <c:pt idx="15985">
                  <c:v>0.0</c:v>
                </c:pt>
                <c:pt idx="15986">
                  <c:v>0.0</c:v>
                </c:pt>
                <c:pt idx="15987">
                  <c:v>0.0</c:v>
                </c:pt>
                <c:pt idx="15988">
                  <c:v>0.0</c:v>
                </c:pt>
                <c:pt idx="15989">
                  <c:v>0.0</c:v>
                </c:pt>
                <c:pt idx="15990">
                  <c:v>0.0</c:v>
                </c:pt>
                <c:pt idx="15991">
                  <c:v>0.0</c:v>
                </c:pt>
                <c:pt idx="15992">
                  <c:v>0.0</c:v>
                </c:pt>
                <c:pt idx="15993">
                  <c:v>0.0</c:v>
                </c:pt>
                <c:pt idx="15994">
                  <c:v>0.0</c:v>
                </c:pt>
                <c:pt idx="15995">
                  <c:v>0.0</c:v>
                </c:pt>
                <c:pt idx="15996">
                  <c:v>0.0</c:v>
                </c:pt>
                <c:pt idx="15997">
                  <c:v>-32767.0</c:v>
                </c:pt>
                <c:pt idx="15998">
                  <c:v>0.0</c:v>
                </c:pt>
                <c:pt idx="15999">
                  <c:v>0.0</c:v>
                </c:pt>
                <c:pt idx="16000">
                  <c:v>0.0</c:v>
                </c:pt>
                <c:pt idx="16001">
                  <c:v>0.0</c:v>
                </c:pt>
                <c:pt idx="16002">
                  <c:v>0.0</c:v>
                </c:pt>
                <c:pt idx="16003">
                  <c:v>0.0</c:v>
                </c:pt>
                <c:pt idx="16004">
                  <c:v>0.0</c:v>
                </c:pt>
                <c:pt idx="16005">
                  <c:v>0.0</c:v>
                </c:pt>
                <c:pt idx="16006">
                  <c:v>0.0</c:v>
                </c:pt>
                <c:pt idx="16007">
                  <c:v>0.0</c:v>
                </c:pt>
                <c:pt idx="16008">
                  <c:v>0.0</c:v>
                </c:pt>
                <c:pt idx="16009">
                  <c:v>0.0</c:v>
                </c:pt>
                <c:pt idx="16010">
                  <c:v>0.0</c:v>
                </c:pt>
                <c:pt idx="16011">
                  <c:v>0.0</c:v>
                </c:pt>
                <c:pt idx="16012">
                  <c:v>0.0</c:v>
                </c:pt>
                <c:pt idx="16013">
                  <c:v>0.0</c:v>
                </c:pt>
                <c:pt idx="16014">
                  <c:v>0.0</c:v>
                </c:pt>
                <c:pt idx="16015">
                  <c:v>0.0</c:v>
                </c:pt>
                <c:pt idx="16016">
                  <c:v>0.0</c:v>
                </c:pt>
                <c:pt idx="16017">
                  <c:v>0.0</c:v>
                </c:pt>
                <c:pt idx="16018">
                  <c:v>0.0</c:v>
                </c:pt>
                <c:pt idx="16019">
                  <c:v>0.0</c:v>
                </c:pt>
                <c:pt idx="16020">
                  <c:v>0.0</c:v>
                </c:pt>
                <c:pt idx="16021">
                  <c:v>0.0</c:v>
                </c:pt>
                <c:pt idx="16022">
                  <c:v>0.0</c:v>
                </c:pt>
                <c:pt idx="16023">
                  <c:v>0.0</c:v>
                </c:pt>
                <c:pt idx="16024">
                  <c:v>0.0</c:v>
                </c:pt>
                <c:pt idx="16025">
                  <c:v>0.0</c:v>
                </c:pt>
                <c:pt idx="16026">
                  <c:v>0.0</c:v>
                </c:pt>
                <c:pt idx="16027">
                  <c:v>0.0</c:v>
                </c:pt>
                <c:pt idx="16028">
                  <c:v>0.0</c:v>
                </c:pt>
                <c:pt idx="16029">
                  <c:v>0.0</c:v>
                </c:pt>
                <c:pt idx="16030">
                  <c:v>0.0</c:v>
                </c:pt>
                <c:pt idx="16031">
                  <c:v>0.0</c:v>
                </c:pt>
                <c:pt idx="16032">
                  <c:v>0.0</c:v>
                </c:pt>
                <c:pt idx="16033">
                  <c:v>0.0</c:v>
                </c:pt>
                <c:pt idx="16034">
                  <c:v>0.0</c:v>
                </c:pt>
                <c:pt idx="16035">
                  <c:v>0.0</c:v>
                </c:pt>
                <c:pt idx="16036">
                  <c:v>0.0</c:v>
                </c:pt>
                <c:pt idx="16037">
                  <c:v>0.0</c:v>
                </c:pt>
                <c:pt idx="16038">
                  <c:v>0.0</c:v>
                </c:pt>
                <c:pt idx="16039">
                  <c:v>0.0</c:v>
                </c:pt>
                <c:pt idx="16040">
                  <c:v>0.0</c:v>
                </c:pt>
                <c:pt idx="16041">
                  <c:v>0.0</c:v>
                </c:pt>
                <c:pt idx="16042">
                  <c:v>0.0</c:v>
                </c:pt>
                <c:pt idx="16043">
                  <c:v>0.0</c:v>
                </c:pt>
                <c:pt idx="16044">
                  <c:v>0.0</c:v>
                </c:pt>
                <c:pt idx="16045">
                  <c:v>0.0</c:v>
                </c:pt>
                <c:pt idx="16046">
                  <c:v>0.0</c:v>
                </c:pt>
                <c:pt idx="16047">
                  <c:v>0.0</c:v>
                </c:pt>
                <c:pt idx="16048">
                  <c:v>0.0</c:v>
                </c:pt>
                <c:pt idx="16049">
                  <c:v>0.0</c:v>
                </c:pt>
                <c:pt idx="16050">
                  <c:v>0.0</c:v>
                </c:pt>
                <c:pt idx="16051">
                  <c:v>0.0</c:v>
                </c:pt>
                <c:pt idx="16052">
                  <c:v>0.0</c:v>
                </c:pt>
                <c:pt idx="16053">
                  <c:v>0.0</c:v>
                </c:pt>
                <c:pt idx="16054">
                  <c:v>0.0</c:v>
                </c:pt>
                <c:pt idx="16055">
                  <c:v>0.0</c:v>
                </c:pt>
                <c:pt idx="16056">
                  <c:v>0.0</c:v>
                </c:pt>
                <c:pt idx="16057">
                  <c:v>0.0</c:v>
                </c:pt>
                <c:pt idx="16058">
                  <c:v>0.0</c:v>
                </c:pt>
                <c:pt idx="16059">
                  <c:v>0.0</c:v>
                </c:pt>
                <c:pt idx="16060">
                  <c:v>0.0</c:v>
                </c:pt>
                <c:pt idx="16061">
                  <c:v>0.0</c:v>
                </c:pt>
                <c:pt idx="16062">
                  <c:v>0.0</c:v>
                </c:pt>
                <c:pt idx="16063">
                  <c:v>0.0</c:v>
                </c:pt>
                <c:pt idx="16064">
                  <c:v>0.0</c:v>
                </c:pt>
                <c:pt idx="16065">
                  <c:v>0.0</c:v>
                </c:pt>
                <c:pt idx="16066">
                  <c:v>0.0</c:v>
                </c:pt>
                <c:pt idx="16067">
                  <c:v>0.0</c:v>
                </c:pt>
                <c:pt idx="16068">
                  <c:v>0.0</c:v>
                </c:pt>
                <c:pt idx="16069">
                  <c:v>0.0</c:v>
                </c:pt>
                <c:pt idx="16070">
                  <c:v>0.0</c:v>
                </c:pt>
                <c:pt idx="16071">
                  <c:v>0.0</c:v>
                </c:pt>
                <c:pt idx="16072">
                  <c:v>0.0</c:v>
                </c:pt>
                <c:pt idx="16073">
                  <c:v>0.0</c:v>
                </c:pt>
                <c:pt idx="16074">
                  <c:v>0.0</c:v>
                </c:pt>
                <c:pt idx="16075">
                  <c:v>0.0</c:v>
                </c:pt>
                <c:pt idx="16076">
                  <c:v>0.0</c:v>
                </c:pt>
                <c:pt idx="16077">
                  <c:v>0.0</c:v>
                </c:pt>
                <c:pt idx="16078">
                  <c:v>0.0</c:v>
                </c:pt>
                <c:pt idx="16079">
                  <c:v>0.0</c:v>
                </c:pt>
                <c:pt idx="16080">
                  <c:v>0.0</c:v>
                </c:pt>
                <c:pt idx="16081">
                  <c:v>0.0</c:v>
                </c:pt>
                <c:pt idx="16082">
                  <c:v>0.0</c:v>
                </c:pt>
                <c:pt idx="16083">
                  <c:v>0.0</c:v>
                </c:pt>
                <c:pt idx="16084">
                  <c:v>0.0</c:v>
                </c:pt>
                <c:pt idx="16085">
                  <c:v>0.0</c:v>
                </c:pt>
                <c:pt idx="16086">
                  <c:v>0.0</c:v>
                </c:pt>
                <c:pt idx="16087">
                  <c:v>0.0</c:v>
                </c:pt>
                <c:pt idx="16088">
                  <c:v>0.0</c:v>
                </c:pt>
                <c:pt idx="16089">
                  <c:v>0.0</c:v>
                </c:pt>
                <c:pt idx="16090">
                  <c:v>0.0</c:v>
                </c:pt>
                <c:pt idx="16091">
                  <c:v>0.0</c:v>
                </c:pt>
                <c:pt idx="16092">
                  <c:v>0.0</c:v>
                </c:pt>
                <c:pt idx="16093">
                  <c:v>0.0</c:v>
                </c:pt>
                <c:pt idx="16094">
                  <c:v>0.0</c:v>
                </c:pt>
                <c:pt idx="16095">
                  <c:v>0.0</c:v>
                </c:pt>
                <c:pt idx="16096">
                  <c:v>0.0</c:v>
                </c:pt>
                <c:pt idx="16097">
                  <c:v>0.0</c:v>
                </c:pt>
                <c:pt idx="16098">
                  <c:v>0.0</c:v>
                </c:pt>
                <c:pt idx="16099">
                  <c:v>0.0</c:v>
                </c:pt>
                <c:pt idx="16100">
                  <c:v>0.0</c:v>
                </c:pt>
                <c:pt idx="16101">
                  <c:v>0.0</c:v>
                </c:pt>
                <c:pt idx="16102">
                  <c:v>0.0</c:v>
                </c:pt>
                <c:pt idx="16103">
                  <c:v>0.0</c:v>
                </c:pt>
                <c:pt idx="16104">
                  <c:v>0.0</c:v>
                </c:pt>
                <c:pt idx="16105">
                  <c:v>0.0</c:v>
                </c:pt>
                <c:pt idx="16106">
                  <c:v>0.0</c:v>
                </c:pt>
                <c:pt idx="16107">
                  <c:v>0.0</c:v>
                </c:pt>
                <c:pt idx="16108">
                  <c:v>0.0</c:v>
                </c:pt>
                <c:pt idx="16109">
                  <c:v>0.0</c:v>
                </c:pt>
                <c:pt idx="16110">
                  <c:v>0.0</c:v>
                </c:pt>
                <c:pt idx="16111">
                  <c:v>0.0</c:v>
                </c:pt>
                <c:pt idx="16112">
                  <c:v>0.0</c:v>
                </c:pt>
                <c:pt idx="16113">
                  <c:v>0.0</c:v>
                </c:pt>
                <c:pt idx="16114">
                  <c:v>0.0</c:v>
                </c:pt>
                <c:pt idx="16115">
                  <c:v>0.0</c:v>
                </c:pt>
                <c:pt idx="16116">
                  <c:v>0.0</c:v>
                </c:pt>
                <c:pt idx="16117">
                  <c:v>0.0</c:v>
                </c:pt>
                <c:pt idx="16118">
                  <c:v>0.0</c:v>
                </c:pt>
                <c:pt idx="16119">
                  <c:v>0.0</c:v>
                </c:pt>
                <c:pt idx="16120">
                  <c:v>0.0</c:v>
                </c:pt>
                <c:pt idx="16121">
                  <c:v>0.0</c:v>
                </c:pt>
                <c:pt idx="16122">
                  <c:v>0.0</c:v>
                </c:pt>
                <c:pt idx="16123">
                  <c:v>0.0</c:v>
                </c:pt>
                <c:pt idx="16124">
                  <c:v>0.0</c:v>
                </c:pt>
                <c:pt idx="16125">
                  <c:v>0.0</c:v>
                </c:pt>
                <c:pt idx="16126">
                  <c:v>-32767.0</c:v>
                </c:pt>
                <c:pt idx="16127">
                  <c:v>0.0</c:v>
                </c:pt>
                <c:pt idx="16128">
                  <c:v>0.0</c:v>
                </c:pt>
                <c:pt idx="16129">
                  <c:v>0.0</c:v>
                </c:pt>
                <c:pt idx="16130">
                  <c:v>0.0</c:v>
                </c:pt>
                <c:pt idx="16131">
                  <c:v>0.0</c:v>
                </c:pt>
                <c:pt idx="16132">
                  <c:v>0.0</c:v>
                </c:pt>
                <c:pt idx="16133">
                  <c:v>0.0</c:v>
                </c:pt>
                <c:pt idx="16134">
                  <c:v>-32767.0</c:v>
                </c:pt>
                <c:pt idx="16135">
                  <c:v>0.0</c:v>
                </c:pt>
                <c:pt idx="16136">
                  <c:v>0.0</c:v>
                </c:pt>
                <c:pt idx="16137">
                  <c:v>0.0</c:v>
                </c:pt>
                <c:pt idx="16138">
                  <c:v>0.0</c:v>
                </c:pt>
                <c:pt idx="16139">
                  <c:v>0.0</c:v>
                </c:pt>
                <c:pt idx="16140">
                  <c:v>0.0</c:v>
                </c:pt>
                <c:pt idx="16141">
                  <c:v>0.0</c:v>
                </c:pt>
                <c:pt idx="16142">
                  <c:v>0.0</c:v>
                </c:pt>
                <c:pt idx="16143">
                  <c:v>0.0</c:v>
                </c:pt>
                <c:pt idx="16144">
                  <c:v>0.0</c:v>
                </c:pt>
                <c:pt idx="16145">
                  <c:v>0.0</c:v>
                </c:pt>
                <c:pt idx="16146">
                  <c:v>0.0</c:v>
                </c:pt>
                <c:pt idx="16147">
                  <c:v>0.0</c:v>
                </c:pt>
                <c:pt idx="16148">
                  <c:v>0.0</c:v>
                </c:pt>
                <c:pt idx="16149">
                  <c:v>0.0</c:v>
                </c:pt>
                <c:pt idx="16150">
                  <c:v>0.0</c:v>
                </c:pt>
                <c:pt idx="16151">
                  <c:v>0.0</c:v>
                </c:pt>
                <c:pt idx="16152">
                  <c:v>0.0</c:v>
                </c:pt>
                <c:pt idx="16153">
                  <c:v>0.0</c:v>
                </c:pt>
                <c:pt idx="16154">
                  <c:v>0.0</c:v>
                </c:pt>
                <c:pt idx="16155">
                  <c:v>0.0</c:v>
                </c:pt>
                <c:pt idx="16156">
                  <c:v>0.0</c:v>
                </c:pt>
                <c:pt idx="16157">
                  <c:v>0.0</c:v>
                </c:pt>
                <c:pt idx="16158">
                  <c:v>0.0</c:v>
                </c:pt>
                <c:pt idx="16159">
                  <c:v>0.0</c:v>
                </c:pt>
                <c:pt idx="16160">
                  <c:v>0.0</c:v>
                </c:pt>
                <c:pt idx="16161">
                  <c:v>0.0</c:v>
                </c:pt>
                <c:pt idx="16162">
                  <c:v>0.0</c:v>
                </c:pt>
                <c:pt idx="16163">
                  <c:v>0.0</c:v>
                </c:pt>
                <c:pt idx="16164">
                  <c:v>0.0</c:v>
                </c:pt>
                <c:pt idx="16165">
                  <c:v>0.0</c:v>
                </c:pt>
                <c:pt idx="16166">
                  <c:v>0.0</c:v>
                </c:pt>
                <c:pt idx="16167">
                  <c:v>0.0</c:v>
                </c:pt>
                <c:pt idx="16168">
                  <c:v>0.0</c:v>
                </c:pt>
                <c:pt idx="16169">
                  <c:v>0.0</c:v>
                </c:pt>
                <c:pt idx="16170">
                  <c:v>0.0</c:v>
                </c:pt>
                <c:pt idx="16171">
                  <c:v>0.0</c:v>
                </c:pt>
                <c:pt idx="16172">
                  <c:v>0.0</c:v>
                </c:pt>
                <c:pt idx="16173">
                  <c:v>0.0</c:v>
                </c:pt>
                <c:pt idx="16174">
                  <c:v>0.0</c:v>
                </c:pt>
                <c:pt idx="16175">
                  <c:v>0.0</c:v>
                </c:pt>
                <c:pt idx="16176">
                  <c:v>0.0</c:v>
                </c:pt>
                <c:pt idx="16177">
                  <c:v>0.0</c:v>
                </c:pt>
                <c:pt idx="16178">
                  <c:v>0.0</c:v>
                </c:pt>
                <c:pt idx="16179">
                  <c:v>0.0</c:v>
                </c:pt>
                <c:pt idx="16180">
                  <c:v>0.0</c:v>
                </c:pt>
                <c:pt idx="16181">
                  <c:v>0.0</c:v>
                </c:pt>
                <c:pt idx="16182">
                  <c:v>0.0</c:v>
                </c:pt>
                <c:pt idx="16183">
                  <c:v>0.0</c:v>
                </c:pt>
                <c:pt idx="16184">
                  <c:v>0.0</c:v>
                </c:pt>
                <c:pt idx="16185">
                  <c:v>0.0</c:v>
                </c:pt>
                <c:pt idx="16186">
                  <c:v>0.0</c:v>
                </c:pt>
                <c:pt idx="16187">
                  <c:v>0.0</c:v>
                </c:pt>
                <c:pt idx="16188">
                  <c:v>0.0</c:v>
                </c:pt>
                <c:pt idx="16189">
                  <c:v>0.0</c:v>
                </c:pt>
                <c:pt idx="16190">
                  <c:v>0.0</c:v>
                </c:pt>
                <c:pt idx="16191">
                  <c:v>0.0</c:v>
                </c:pt>
                <c:pt idx="16192">
                  <c:v>0.0</c:v>
                </c:pt>
                <c:pt idx="16193">
                  <c:v>0.0</c:v>
                </c:pt>
                <c:pt idx="16194">
                  <c:v>0.0</c:v>
                </c:pt>
                <c:pt idx="16195">
                  <c:v>0.0</c:v>
                </c:pt>
                <c:pt idx="16196">
                  <c:v>0.0</c:v>
                </c:pt>
                <c:pt idx="16197">
                  <c:v>0.0</c:v>
                </c:pt>
                <c:pt idx="16198">
                  <c:v>0.0</c:v>
                </c:pt>
                <c:pt idx="16199">
                  <c:v>0.0</c:v>
                </c:pt>
                <c:pt idx="16200">
                  <c:v>0.0</c:v>
                </c:pt>
                <c:pt idx="16201">
                  <c:v>0.0</c:v>
                </c:pt>
                <c:pt idx="16202">
                  <c:v>0.0</c:v>
                </c:pt>
                <c:pt idx="16203">
                  <c:v>0.0</c:v>
                </c:pt>
                <c:pt idx="16204">
                  <c:v>0.0</c:v>
                </c:pt>
                <c:pt idx="16205">
                  <c:v>0.0</c:v>
                </c:pt>
                <c:pt idx="16206">
                  <c:v>0.0</c:v>
                </c:pt>
                <c:pt idx="16207">
                  <c:v>-32767.0</c:v>
                </c:pt>
                <c:pt idx="16208">
                  <c:v>0.0</c:v>
                </c:pt>
                <c:pt idx="16209">
                  <c:v>0.0</c:v>
                </c:pt>
                <c:pt idx="16210">
                  <c:v>0.0</c:v>
                </c:pt>
                <c:pt idx="16211">
                  <c:v>0.0</c:v>
                </c:pt>
                <c:pt idx="16212">
                  <c:v>0.0</c:v>
                </c:pt>
                <c:pt idx="16213">
                  <c:v>0.0</c:v>
                </c:pt>
                <c:pt idx="16214">
                  <c:v>0.0</c:v>
                </c:pt>
                <c:pt idx="16215">
                  <c:v>-32767.0</c:v>
                </c:pt>
                <c:pt idx="16216">
                  <c:v>0.0</c:v>
                </c:pt>
                <c:pt idx="16217">
                  <c:v>0.0</c:v>
                </c:pt>
                <c:pt idx="16218">
                  <c:v>0.0</c:v>
                </c:pt>
                <c:pt idx="16219">
                  <c:v>0.0</c:v>
                </c:pt>
                <c:pt idx="16220">
                  <c:v>0.0</c:v>
                </c:pt>
                <c:pt idx="16221">
                  <c:v>0.0</c:v>
                </c:pt>
                <c:pt idx="16222">
                  <c:v>0.0</c:v>
                </c:pt>
                <c:pt idx="16223">
                  <c:v>-32767.0</c:v>
                </c:pt>
                <c:pt idx="16224">
                  <c:v>0.0</c:v>
                </c:pt>
                <c:pt idx="16225">
                  <c:v>0.0</c:v>
                </c:pt>
                <c:pt idx="16226">
                  <c:v>0.0</c:v>
                </c:pt>
                <c:pt idx="16227">
                  <c:v>0.0</c:v>
                </c:pt>
                <c:pt idx="16228">
                  <c:v>0.0</c:v>
                </c:pt>
                <c:pt idx="16229">
                  <c:v>0.0</c:v>
                </c:pt>
                <c:pt idx="16230">
                  <c:v>0.0</c:v>
                </c:pt>
                <c:pt idx="16231">
                  <c:v>-32767.0</c:v>
                </c:pt>
                <c:pt idx="16232">
                  <c:v>0.0</c:v>
                </c:pt>
                <c:pt idx="16233">
                  <c:v>0.0</c:v>
                </c:pt>
                <c:pt idx="16234">
                  <c:v>0.0</c:v>
                </c:pt>
                <c:pt idx="16235">
                  <c:v>0.0</c:v>
                </c:pt>
                <c:pt idx="16236">
                  <c:v>0.0</c:v>
                </c:pt>
                <c:pt idx="16237">
                  <c:v>0.0</c:v>
                </c:pt>
                <c:pt idx="16238">
                  <c:v>0.0</c:v>
                </c:pt>
                <c:pt idx="16239">
                  <c:v>0.0</c:v>
                </c:pt>
                <c:pt idx="16240">
                  <c:v>-32767.0</c:v>
                </c:pt>
                <c:pt idx="16241">
                  <c:v>0.0</c:v>
                </c:pt>
                <c:pt idx="16242">
                  <c:v>0.0</c:v>
                </c:pt>
                <c:pt idx="16243">
                  <c:v>0.0</c:v>
                </c:pt>
                <c:pt idx="16244">
                  <c:v>0.0</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c:v>
                </c:pt>
                <c:pt idx="16261">
                  <c:v>0.0</c:v>
                </c:pt>
                <c:pt idx="16262">
                  <c:v>0.0</c:v>
                </c:pt>
                <c:pt idx="16263">
                  <c:v>0.0</c:v>
                </c:pt>
                <c:pt idx="16264">
                  <c:v>0.0</c:v>
                </c:pt>
                <c:pt idx="16265">
                  <c:v>0.0</c:v>
                </c:pt>
                <c:pt idx="16266">
                  <c:v>0.0</c:v>
                </c:pt>
                <c:pt idx="16267">
                  <c:v>0.0</c:v>
                </c:pt>
                <c:pt idx="16268">
                  <c:v>0.0</c:v>
                </c:pt>
                <c:pt idx="16269">
                  <c:v>0.0</c:v>
                </c:pt>
                <c:pt idx="16270">
                  <c:v>0.0</c:v>
                </c:pt>
                <c:pt idx="16271">
                  <c:v>0.0</c:v>
                </c:pt>
                <c:pt idx="16272">
                  <c:v>0.0</c:v>
                </c:pt>
                <c:pt idx="16273">
                  <c:v>0.0</c:v>
                </c:pt>
                <c:pt idx="16274">
                  <c:v>0.0</c:v>
                </c:pt>
                <c:pt idx="16275">
                  <c:v>0.0</c:v>
                </c:pt>
                <c:pt idx="16276">
                  <c:v>0.0</c:v>
                </c:pt>
                <c:pt idx="16277">
                  <c:v>0.0</c:v>
                </c:pt>
                <c:pt idx="16278">
                  <c:v>0.0</c:v>
                </c:pt>
                <c:pt idx="16279">
                  <c:v>0.0</c:v>
                </c:pt>
                <c:pt idx="16280">
                  <c:v>0.0</c:v>
                </c:pt>
                <c:pt idx="16281">
                  <c:v>0.0</c:v>
                </c:pt>
                <c:pt idx="16282">
                  <c:v>0.0</c:v>
                </c:pt>
                <c:pt idx="16283">
                  <c:v>0.0</c:v>
                </c:pt>
                <c:pt idx="16284">
                  <c:v>0.0</c:v>
                </c:pt>
                <c:pt idx="16285">
                  <c:v>0.0</c:v>
                </c:pt>
                <c:pt idx="16286">
                  <c:v>0.0</c:v>
                </c:pt>
                <c:pt idx="16287">
                  <c:v>0.0</c:v>
                </c:pt>
                <c:pt idx="16288">
                  <c:v>0.0</c:v>
                </c:pt>
                <c:pt idx="16289">
                  <c:v>0.0</c:v>
                </c:pt>
                <c:pt idx="16290">
                  <c:v>0.0</c:v>
                </c:pt>
                <c:pt idx="16291">
                  <c:v>0.0</c:v>
                </c:pt>
                <c:pt idx="16292">
                  <c:v>0.0</c:v>
                </c:pt>
                <c:pt idx="16293">
                  <c:v>0.0</c:v>
                </c:pt>
                <c:pt idx="16294">
                  <c:v>0.0</c:v>
                </c:pt>
                <c:pt idx="16295">
                  <c:v>0.0</c:v>
                </c:pt>
                <c:pt idx="16296">
                  <c:v>0.0</c:v>
                </c:pt>
                <c:pt idx="16297">
                  <c:v>0.0</c:v>
                </c:pt>
                <c:pt idx="16298">
                  <c:v>0.0</c:v>
                </c:pt>
                <c:pt idx="16299">
                  <c:v>0.0</c:v>
                </c:pt>
                <c:pt idx="16300">
                  <c:v>0.0</c:v>
                </c:pt>
                <c:pt idx="16301">
                  <c:v>0.0</c:v>
                </c:pt>
                <c:pt idx="16302">
                  <c:v>0.0</c:v>
                </c:pt>
                <c:pt idx="16303">
                  <c:v>0.0</c:v>
                </c:pt>
                <c:pt idx="16304">
                  <c:v>0.0</c:v>
                </c:pt>
                <c:pt idx="16305">
                  <c:v>0.0</c:v>
                </c:pt>
                <c:pt idx="16306">
                  <c:v>0.0</c:v>
                </c:pt>
                <c:pt idx="16307">
                  <c:v>0.0</c:v>
                </c:pt>
                <c:pt idx="16308">
                  <c:v>0.0</c:v>
                </c:pt>
                <c:pt idx="16309">
                  <c:v>0.0</c:v>
                </c:pt>
                <c:pt idx="16310">
                  <c:v>0.0</c:v>
                </c:pt>
                <c:pt idx="16311">
                  <c:v>0.0</c:v>
                </c:pt>
                <c:pt idx="16312">
                  <c:v>-32767.0</c:v>
                </c:pt>
                <c:pt idx="16313">
                  <c:v>0.0</c:v>
                </c:pt>
                <c:pt idx="16314">
                  <c:v>0.0</c:v>
                </c:pt>
                <c:pt idx="16315">
                  <c:v>0.0</c:v>
                </c:pt>
                <c:pt idx="16316">
                  <c:v>0.0</c:v>
                </c:pt>
                <c:pt idx="16317">
                  <c:v>0.0</c:v>
                </c:pt>
                <c:pt idx="16318">
                  <c:v>0.0</c:v>
                </c:pt>
                <c:pt idx="16319">
                  <c:v>0.0</c:v>
                </c:pt>
                <c:pt idx="16320">
                  <c:v>-32767.0</c:v>
                </c:pt>
                <c:pt idx="16321">
                  <c:v>0.0</c:v>
                </c:pt>
                <c:pt idx="16322">
                  <c:v>0.0</c:v>
                </c:pt>
                <c:pt idx="16323">
                  <c:v>0.0</c:v>
                </c:pt>
                <c:pt idx="16324">
                  <c:v>0.0</c:v>
                </c:pt>
                <c:pt idx="16325">
                  <c:v>0.0</c:v>
                </c:pt>
                <c:pt idx="16326">
                  <c:v>0.0</c:v>
                </c:pt>
                <c:pt idx="16327">
                  <c:v>0.0</c:v>
                </c:pt>
                <c:pt idx="16328">
                  <c:v>0.0</c:v>
                </c:pt>
                <c:pt idx="16329">
                  <c:v>0.0</c:v>
                </c:pt>
                <c:pt idx="16330">
                  <c:v>0.0</c:v>
                </c:pt>
                <c:pt idx="16331">
                  <c:v>0.0</c:v>
                </c:pt>
                <c:pt idx="16332">
                  <c:v>0.0</c:v>
                </c:pt>
                <c:pt idx="16333">
                  <c:v>0.0</c:v>
                </c:pt>
                <c:pt idx="16334">
                  <c:v>0.0</c:v>
                </c:pt>
                <c:pt idx="16335">
                  <c:v>0.0</c:v>
                </c:pt>
                <c:pt idx="16336">
                  <c:v>0.0</c:v>
                </c:pt>
                <c:pt idx="16337">
                  <c:v>0.0</c:v>
                </c:pt>
                <c:pt idx="16338">
                  <c:v>0.0</c:v>
                </c:pt>
                <c:pt idx="16339">
                  <c:v>0.0</c:v>
                </c:pt>
                <c:pt idx="16340">
                  <c:v>0.0</c:v>
                </c:pt>
                <c:pt idx="16341">
                  <c:v>0.0</c:v>
                </c:pt>
                <c:pt idx="16342">
                  <c:v>0.0</c:v>
                </c:pt>
                <c:pt idx="16343">
                  <c:v>0.0</c:v>
                </c:pt>
                <c:pt idx="16344">
                  <c:v>0.0</c:v>
                </c:pt>
                <c:pt idx="16345">
                  <c:v>0.0</c:v>
                </c:pt>
                <c:pt idx="16346">
                  <c:v>0.0</c:v>
                </c:pt>
                <c:pt idx="16347">
                  <c:v>0.0</c:v>
                </c:pt>
                <c:pt idx="16348">
                  <c:v>0.0</c:v>
                </c:pt>
                <c:pt idx="16349">
                  <c:v>0.0</c:v>
                </c:pt>
                <c:pt idx="16350">
                  <c:v>0.0</c:v>
                </c:pt>
                <c:pt idx="16351">
                  <c:v>0.0</c:v>
                </c:pt>
                <c:pt idx="16352">
                  <c:v>0.0</c:v>
                </c:pt>
                <c:pt idx="16353">
                  <c:v>0.0</c:v>
                </c:pt>
                <c:pt idx="16354">
                  <c:v>0.0</c:v>
                </c:pt>
                <c:pt idx="16355">
                  <c:v>0.0</c:v>
                </c:pt>
                <c:pt idx="16356">
                  <c:v>0.0</c:v>
                </c:pt>
                <c:pt idx="16357">
                  <c:v>0.0</c:v>
                </c:pt>
                <c:pt idx="16358">
                  <c:v>0.0</c:v>
                </c:pt>
                <c:pt idx="16359">
                  <c:v>0.0</c:v>
                </c:pt>
                <c:pt idx="16360">
                  <c:v>0.0</c:v>
                </c:pt>
                <c:pt idx="16361">
                  <c:v>0.0</c:v>
                </c:pt>
                <c:pt idx="16362">
                  <c:v>0.0</c:v>
                </c:pt>
                <c:pt idx="16363">
                  <c:v>0.0</c:v>
                </c:pt>
                <c:pt idx="16364">
                  <c:v>0.0</c:v>
                </c:pt>
                <c:pt idx="16365">
                  <c:v>0.0</c:v>
                </c:pt>
                <c:pt idx="16366">
                  <c:v>0.0</c:v>
                </c:pt>
                <c:pt idx="16367">
                  <c:v>0.0</c:v>
                </c:pt>
                <c:pt idx="16368">
                  <c:v>0.0</c:v>
                </c:pt>
                <c:pt idx="16369">
                  <c:v>0.0</c:v>
                </c:pt>
                <c:pt idx="16370">
                  <c:v>0.0</c:v>
                </c:pt>
                <c:pt idx="16371">
                  <c:v>0.0</c:v>
                </c:pt>
                <c:pt idx="16372">
                  <c:v>0.0</c:v>
                </c:pt>
                <c:pt idx="16373">
                  <c:v>0.0</c:v>
                </c:pt>
                <c:pt idx="16374">
                  <c:v>0.0</c:v>
                </c:pt>
                <c:pt idx="16375">
                  <c:v>0.0</c:v>
                </c:pt>
                <c:pt idx="16376">
                  <c:v>0.0</c:v>
                </c:pt>
                <c:pt idx="16377">
                  <c:v>0.0</c:v>
                </c:pt>
                <c:pt idx="16378">
                  <c:v>0.0</c:v>
                </c:pt>
                <c:pt idx="16379">
                  <c:v>0.0</c:v>
                </c:pt>
                <c:pt idx="16380">
                  <c:v>0.0</c:v>
                </c:pt>
                <c:pt idx="16381">
                  <c:v>-32767.0</c:v>
                </c:pt>
                <c:pt idx="16382">
                  <c:v>0.0</c:v>
                </c:pt>
                <c:pt idx="16383">
                  <c:v>0.0</c:v>
                </c:pt>
                <c:pt idx="16384">
                  <c:v>0.0</c:v>
                </c:pt>
                <c:pt idx="16385">
                  <c:v>0.0</c:v>
                </c:pt>
                <c:pt idx="16386">
                  <c:v>0.0</c:v>
                </c:pt>
                <c:pt idx="16387">
                  <c:v>0.0</c:v>
                </c:pt>
                <c:pt idx="16388">
                  <c:v>0.0</c:v>
                </c:pt>
                <c:pt idx="16389">
                  <c:v>-32767.0</c:v>
                </c:pt>
                <c:pt idx="16390">
                  <c:v>0.0</c:v>
                </c:pt>
                <c:pt idx="16391">
                  <c:v>0.0</c:v>
                </c:pt>
                <c:pt idx="16392">
                  <c:v>0.0</c:v>
                </c:pt>
                <c:pt idx="16393">
                  <c:v>0.0</c:v>
                </c:pt>
                <c:pt idx="16394">
                  <c:v>0.0</c:v>
                </c:pt>
                <c:pt idx="16395">
                  <c:v>0.0</c:v>
                </c:pt>
                <c:pt idx="16396">
                  <c:v>0.0</c:v>
                </c:pt>
                <c:pt idx="16397">
                  <c:v>0.0</c:v>
                </c:pt>
                <c:pt idx="16398">
                  <c:v>0.0</c:v>
                </c:pt>
                <c:pt idx="16399">
                  <c:v>0.0</c:v>
                </c:pt>
                <c:pt idx="16400">
                  <c:v>0.0</c:v>
                </c:pt>
                <c:pt idx="16401">
                  <c:v>0.0</c:v>
                </c:pt>
                <c:pt idx="16402">
                  <c:v>0.0</c:v>
                </c:pt>
                <c:pt idx="16403">
                  <c:v>0.0</c:v>
                </c:pt>
                <c:pt idx="16404">
                  <c:v>0.0</c:v>
                </c:pt>
                <c:pt idx="16405">
                  <c:v>0.0</c:v>
                </c:pt>
                <c:pt idx="16406">
                  <c:v>0.0</c:v>
                </c:pt>
                <c:pt idx="16407">
                  <c:v>0.0</c:v>
                </c:pt>
                <c:pt idx="16408">
                  <c:v>0.0</c:v>
                </c:pt>
                <c:pt idx="16409">
                  <c:v>0.0</c:v>
                </c:pt>
                <c:pt idx="16410">
                  <c:v>0.0</c:v>
                </c:pt>
                <c:pt idx="16411">
                  <c:v>0.0</c:v>
                </c:pt>
                <c:pt idx="16412">
                  <c:v>0.0</c:v>
                </c:pt>
                <c:pt idx="16413">
                  <c:v>0.0</c:v>
                </c:pt>
                <c:pt idx="16414">
                  <c:v>0.0</c:v>
                </c:pt>
                <c:pt idx="16415">
                  <c:v>0.0</c:v>
                </c:pt>
                <c:pt idx="16416">
                  <c:v>0.0</c:v>
                </c:pt>
                <c:pt idx="16417">
                  <c:v>0.0</c:v>
                </c:pt>
                <c:pt idx="16418">
                  <c:v>0.0</c:v>
                </c:pt>
                <c:pt idx="16419">
                  <c:v>0.0</c:v>
                </c:pt>
                <c:pt idx="16420">
                  <c:v>0.0</c:v>
                </c:pt>
                <c:pt idx="16421">
                  <c:v>0.0</c:v>
                </c:pt>
                <c:pt idx="16422">
                  <c:v>0.0</c:v>
                </c:pt>
                <c:pt idx="16423">
                  <c:v>0.0</c:v>
                </c:pt>
                <c:pt idx="16424">
                  <c:v>0.0</c:v>
                </c:pt>
                <c:pt idx="16425">
                  <c:v>0.0</c:v>
                </c:pt>
                <c:pt idx="16426">
                  <c:v>0.0</c:v>
                </c:pt>
                <c:pt idx="16427">
                  <c:v>0.0</c:v>
                </c:pt>
                <c:pt idx="16428">
                  <c:v>0.0</c:v>
                </c:pt>
                <c:pt idx="16429">
                  <c:v>0.0</c:v>
                </c:pt>
                <c:pt idx="16430">
                  <c:v>0.0</c:v>
                </c:pt>
                <c:pt idx="16431">
                  <c:v>0.0</c:v>
                </c:pt>
                <c:pt idx="16432">
                  <c:v>0.0</c:v>
                </c:pt>
                <c:pt idx="16433">
                  <c:v>0.0</c:v>
                </c:pt>
                <c:pt idx="16434">
                  <c:v>0.0</c:v>
                </c:pt>
                <c:pt idx="16435">
                  <c:v>2.422353E-7</c:v>
                </c:pt>
                <c:pt idx="16436">
                  <c:v>0.0</c:v>
                </c:pt>
                <c:pt idx="16437">
                  <c:v>0.0</c:v>
                </c:pt>
                <c:pt idx="16438">
                  <c:v>0.0</c:v>
                </c:pt>
                <c:pt idx="16439">
                  <c:v>0.0</c:v>
                </c:pt>
                <c:pt idx="16440">
                  <c:v>0.0</c:v>
                </c:pt>
                <c:pt idx="16441">
                  <c:v>0.0</c:v>
                </c:pt>
                <c:pt idx="16442">
                  <c:v>0.0</c:v>
                </c:pt>
                <c:pt idx="16443">
                  <c:v>0.0</c:v>
                </c:pt>
                <c:pt idx="16444">
                  <c:v>0.0</c:v>
                </c:pt>
                <c:pt idx="16445">
                  <c:v>0.0</c:v>
                </c:pt>
                <c:pt idx="16446">
                  <c:v>0.0</c:v>
                </c:pt>
                <c:pt idx="16447">
                  <c:v>0.0</c:v>
                </c:pt>
                <c:pt idx="16448">
                  <c:v>0.0</c:v>
                </c:pt>
                <c:pt idx="16449">
                  <c:v>0.0</c:v>
                </c:pt>
                <c:pt idx="16450">
                  <c:v>0.0</c:v>
                </c:pt>
                <c:pt idx="16451">
                  <c:v>0.0</c:v>
                </c:pt>
                <c:pt idx="16452">
                  <c:v>0.0</c:v>
                </c:pt>
                <c:pt idx="16453">
                  <c:v>0.0</c:v>
                </c:pt>
                <c:pt idx="16454">
                  <c:v>0.0</c:v>
                </c:pt>
                <c:pt idx="16455">
                  <c:v>0.0</c:v>
                </c:pt>
                <c:pt idx="16456">
                  <c:v>0.0</c:v>
                </c:pt>
                <c:pt idx="16457">
                  <c:v>0.0</c:v>
                </c:pt>
                <c:pt idx="16458">
                  <c:v>0.0</c:v>
                </c:pt>
                <c:pt idx="16459">
                  <c:v>6.75047E-7</c:v>
                </c:pt>
                <c:pt idx="16460">
                  <c:v>0.0</c:v>
                </c:pt>
                <c:pt idx="16461">
                  <c:v>0.0</c:v>
                </c:pt>
                <c:pt idx="16462">
                  <c:v>0.0</c:v>
                </c:pt>
                <c:pt idx="16463">
                  <c:v>0.0</c:v>
                </c:pt>
                <c:pt idx="16464">
                  <c:v>0.0</c:v>
                </c:pt>
                <c:pt idx="16465">
                  <c:v>0.0</c:v>
                </c:pt>
                <c:pt idx="16466">
                  <c:v>0.0</c:v>
                </c:pt>
                <c:pt idx="16467">
                  <c:v>0.0</c:v>
                </c:pt>
                <c:pt idx="16468">
                  <c:v>0.0</c:v>
                </c:pt>
                <c:pt idx="16469">
                  <c:v>0.0</c:v>
                </c:pt>
                <c:pt idx="16470">
                  <c:v>0.0</c:v>
                </c:pt>
                <c:pt idx="16471">
                  <c:v>0.0</c:v>
                </c:pt>
                <c:pt idx="16472">
                  <c:v>0.0</c:v>
                </c:pt>
                <c:pt idx="16473">
                  <c:v>0.0</c:v>
                </c:pt>
                <c:pt idx="16474">
                  <c:v>0.0</c:v>
                </c:pt>
                <c:pt idx="16475">
                  <c:v>0.0</c:v>
                </c:pt>
                <c:pt idx="16476">
                  <c:v>0.0</c:v>
                </c:pt>
                <c:pt idx="16477">
                  <c:v>0.0</c:v>
                </c:pt>
                <c:pt idx="16478">
                  <c:v>0.0</c:v>
                </c:pt>
                <c:pt idx="16479">
                  <c:v>0.0</c:v>
                </c:pt>
                <c:pt idx="16480">
                  <c:v>0.0</c:v>
                </c:pt>
                <c:pt idx="16481">
                  <c:v>0.0</c:v>
                </c:pt>
                <c:pt idx="16482">
                  <c:v>0.0</c:v>
                </c:pt>
                <c:pt idx="16483">
                  <c:v>0.0</c:v>
                </c:pt>
                <c:pt idx="16484">
                  <c:v>0.0</c:v>
                </c:pt>
                <c:pt idx="16485">
                  <c:v>0.0</c:v>
                </c:pt>
                <c:pt idx="16486">
                  <c:v>0.0</c:v>
                </c:pt>
                <c:pt idx="16487">
                  <c:v>0.0</c:v>
                </c:pt>
                <c:pt idx="16488">
                  <c:v>0.0</c:v>
                </c:pt>
                <c:pt idx="16489">
                  <c:v>0.0</c:v>
                </c:pt>
                <c:pt idx="16490">
                  <c:v>0.0</c:v>
                </c:pt>
                <c:pt idx="16491">
                  <c:v>0.0</c:v>
                </c:pt>
                <c:pt idx="16492">
                  <c:v>0.0</c:v>
                </c:pt>
                <c:pt idx="16493">
                  <c:v>0.0</c:v>
                </c:pt>
                <c:pt idx="16494">
                  <c:v>0.0</c:v>
                </c:pt>
                <c:pt idx="16495">
                  <c:v>0.0</c:v>
                </c:pt>
                <c:pt idx="16496">
                  <c:v>0.0</c:v>
                </c:pt>
                <c:pt idx="16497">
                  <c:v>0.0</c:v>
                </c:pt>
                <c:pt idx="16498">
                  <c:v>0.0</c:v>
                </c:pt>
                <c:pt idx="16499">
                  <c:v>0.0</c:v>
                </c:pt>
                <c:pt idx="16500">
                  <c:v>6.74161500000001E-7</c:v>
                </c:pt>
                <c:pt idx="16501">
                  <c:v>0.0</c:v>
                </c:pt>
                <c:pt idx="16502">
                  <c:v>0.0</c:v>
                </c:pt>
                <c:pt idx="16503">
                  <c:v>0.0</c:v>
                </c:pt>
                <c:pt idx="16504">
                  <c:v>0.0</c:v>
                </c:pt>
                <c:pt idx="16505">
                  <c:v>0.0</c:v>
                </c:pt>
                <c:pt idx="16506">
                  <c:v>0.0</c:v>
                </c:pt>
                <c:pt idx="16507">
                  <c:v>0.0</c:v>
                </c:pt>
                <c:pt idx="16508">
                  <c:v>0.0</c:v>
                </c:pt>
                <c:pt idx="16509">
                  <c:v>0.0</c:v>
                </c:pt>
                <c:pt idx="16510">
                  <c:v>0.0</c:v>
                </c:pt>
                <c:pt idx="16511">
                  <c:v>0.0</c:v>
                </c:pt>
                <c:pt idx="16512">
                  <c:v>0.0</c:v>
                </c:pt>
                <c:pt idx="16513">
                  <c:v>0.0</c:v>
                </c:pt>
                <c:pt idx="16514">
                  <c:v>0.0</c:v>
                </c:pt>
                <c:pt idx="16515">
                  <c:v>0.0</c:v>
                </c:pt>
                <c:pt idx="16516">
                  <c:v>0.0</c:v>
                </c:pt>
                <c:pt idx="16517">
                  <c:v>0.0</c:v>
                </c:pt>
                <c:pt idx="16518">
                  <c:v>0.0</c:v>
                </c:pt>
                <c:pt idx="16519">
                  <c:v>0.0</c:v>
                </c:pt>
                <c:pt idx="16520">
                  <c:v>0.0</c:v>
                </c:pt>
                <c:pt idx="16521">
                  <c:v>0.0</c:v>
                </c:pt>
                <c:pt idx="16522">
                  <c:v>0.0</c:v>
                </c:pt>
                <c:pt idx="16523">
                  <c:v>0.0</c:v>
                </c:pt>
                <c:pt idx="16524">
                  <c:v>0.0</c:v>
                </c:pt>
                <c:pt idx="16525">
                  <c:v>0.0</c:v>
                </c:pt>
                <c:pt idx="16526">
                  <c:v>0.0</c:v>
                </c:pt>
                <c:pt idx="16527">
                  <c:v>0.0</c:v>
                </c:pt>
                <c:pt idx="16528">
                  <c:v>0.0</c:v>
                </c:pt>
                <c:pt idx="16529">
                  <c:v>0.0</c:v>
                </c:pt>
                <c:pt idx="16530">
                  <c:v>0.0</c:v>
                </c:pt>
                <c:pt idx="16531">
                  <c:v>0.0</c:v>
                </c:pt>
                <c:pt idx="16532">
                  <c:v>0.0</c:v>
                </c:pt>
                <c:pt idx="16533">
                  <c:v>0.0</c:v>
                </c:pt>
                <c:pt idx="16534">
                  <c:v>0.0</c:v>
                </c:pt>
                <c:pt idx="16535">
                  <c:v>0.0</c:v>
                </c:pt>
                <c:pt idx="16536">
                  <c:v>0.0</c:v>
                </c:pt>
                <c:pt idx="16537">
                  <c:v>0.0</c:v>
                </c:pt>
                <c:pt idx="16538">
                  <c:v>0.0</c:v>
                </c:pt>
                <c:pt idx="16539">
                  <c:v>0.0</c:v>
                </c:pt>
                <c:pt idx="16540">
                  <c:v>0.0</c:v>
                </c:pt>
                <c:pt idx="16541">
                  <c:v>0.0</c:v>
                </c:pt>
                <c:pt idx="16542">
                  <c:v>0.0</c:v>
                </c:pt>
                <c:pt idx="16543">
                  <c:v>0.0</c:v>
                </c:pt>
                <c:pt idx="16544">
                  <c:v>0.0</c:v>
                </c:pt>
                <c:pt idx="16545">
                  <c:v>0.0</c:v>
                </c:pt>
                <c:pt idx="16546">
                  <c:v>0.0</c:v>
                </c:pt>
                <c:pt idx="16547">
                  <c:v>0.0</c:v>
                </c:pt>
                <c:pt idx="16548">
                  <c:v>0.0</c:v>
                </c:pt>
                <c:pt idx="16549">
                  <c:v>0.0</c:v>
                </c:pt>
                <c:pt idx="16550">
                  <c:v>0.0</c:v>
                </c:pt>
                <c:pt idx="16551">
                  <c:v>0.0</c:v>
                </c:pt>
                <c:pt idx="16552">
                  <c:v>0.0</c:v>
                </c:pt>
                <c:pt idx="16553">
                  <c:v>0.0</c:v>
                </c:pt>
                <c:pt idx="16554">
                  <c:v>0.0</c:v>
                </c:pt>
                <c:pt idx="16555">
                  <c:v>0.0</c:v>
                </c:pt>
                <c:pt idx="16556">
                  <c:v>0.0</c:v>
                </c:pt>
                <c:pt idx="16557">
                  <c:v>0.0</c:v>
                </c:pt>
                <c:pt idx="16558">
                  <c:v>0.0</c:v>
                </c:pt>
                <c:pt idx="16559">
                  <c:v>0.0</c:v>
                </c:pt>
                <c:pt idx="16560">
                  <c:v>0.0</c:v>
                </c:pt>
                <c:pt idx="16561">
                  <c:v>0.0</c:v>
                </c:pt>
                <c:pt idx="16562">
                  <c:v>0.0</c:v>
                </c:pt>
                <c:pt idx="16563">
                  <c:v>0.0</c:v>
                </c:pt>
                <c:pt idx="16564">
                  <c:v>0.0</c:v>
                </c:pt>
                <c:pt idx="16565">
                  <c:v>0.0</c:v>
                </c:pt>
                <c:pt idx="16566">
                  <c:v>0.0</c:v>
                </c:pt>
                <c:pt idx="16567">
                  <c:v>0.0</c:v>
                </c:pt>
                <c:pt idx="16568">
                  <c:v>0.0</c:v>
                </c:pt>
                <c:pt idx="16569">
                  <c:v>0.0</c:v>
                </c:pt>
                <c:pt idx="16570">
                  <c:v>0.0</c:v>
                </c:pt>
                <c:pt idx="16571">
                  <c:v>0.0</c:v>
                </c:pt>
                <c:pt idx="16572">
                  <c:v>0.0</c:v>
                </c:pt>
                <c:pt idx="16573">
                  <c:v>0.0</c:v>
                </c:pt>
                <c:pt idx="16574">
                  <c:v>0.0</c:v>
                </c:pt>
                <c:pt idx="16575">
                  <c:v>0.0</c:v>
                </c:pt>
                <c:pt idx="16576">
                  <c:v>0.0</c:v>
                </c:pt>
                <c:pt idx="16577">
                  <c:v>0.0</c:v>
                </c:pt>
                <c:pt idx="16578">
                  <c:v>0.0</c:v>
                </c:pt>
                <c:pt idx="16579">
                  <c:v>0.0</c:v>
                </c:pt>
                <c:pt idx="16580">
                  <c:v>0.0</c:v>
                </c:pt>
                <c:pt idx="16581">
                  <c:v>0.0</c:v>
                </c:pt>
                <c:pt idx="16582">
                  <c:v>0.0</c:v>
                </c:pt>
                <c:pt idx="16583">
                  <c:v>-32767.0</c:v>
                </c:pt>
                <c:pt idx="16584">
                  <c:v>0.0</c:v>
                </c:pt>
                <c:pt idx="16585">
                  <c:v>0.0</c:v>
                </c:pt>
                <c:pt idx="16586">
                  <c:v>0.0</c:v>
                </c:pt>
                <c:pt idx="16587">
                  <c:v>0.0</c:v>
                </c:pt>
                <c:pt idx="16588">
                  <c:v>0.0</c:v>
                </c:pt>
                <c:pt idx="16589">
                  <c:v>0.0</c:v>
                </c:pt>
                <c:pt idx="16590">
                  <c:v>0.0</c:v>
                </c:pt>
                <c:pt idx="16591">
                  <c:v>-32767.0</c:v>
                </c:pt>
                <c:pt idx="16592">
                  <c:v>2.560196E-7</c:v>
                </c:pt>
                <c:pt idx="16593">
                  <c:v>0.0</c:v>
                </c:pt>
                <c:pt idx="16594">
                  <c:v>0.0</c:v>
                </c:pt>
                <c:pt idx="16595">
                  <c:v>0.0</c:v>
                </c:pt>
                <c:pt idx="16596">
                  <c:v>2.555467E-7</c:v>
                </c:pt>
                <c:pt idx="16597">
                  <c:v>0.0</c:v>
                </c:pt>
                <c:pt idx="16598">
                  <c:v>7.037572E-7</c:v>
                </c:pt>
                <c:pt idx="16599">
                  <c:v>-32767.0</c:v>
                </c:pt>
                <c:pt idx="16600">
                  <c:v>0.0</c:v>
                </c:pt>
                <c:pt idx="16601">
                  <c:v>2.728056E-6</c:v>
                </c:pt>
                <c:pt idx="16602">
                  <c:v>9.608113E-7</c:v>
                </c:pt>
                <c:pt idx="16603">
                  <c:v>2.942488E-6</c:v>
                </c:pt>
                <c:pt idx="16604">
                  <c:v>2.329083E-5</c:v>
                </c:pt>
                <c:pt idx="16605">
                  <c:v>1.209108E-5</c:v>
                </c:pt>
                <c:pt idx="16606">
                  <c:v>1.38948E-5</c:v>
                </c:pt>
                <c:pt idx="16607">
                  <c:v>9.620858E-7</c:v>
                </c:pt>
                <c:pt idx="16608">
                  <c:v>5.879566E-6</c:v>
                </c:pt>
                <c:pt idx="16609">
                  <c:v>1.323732E-5</c:v>
                </c:pt>
                <c:pt idx="16610">
                  <c:v>1.018206E-5</c:v>
                </c:pt>
                <c:pt idx="16611">
                  <c:v>3.687004E-5</c:v>
                </c:pt>
                <c:pt idx="16612">
                  <c:v>9.640176E-6</c:v>
                </c:pt>
                <c:pt idx="16613">
                  <c:v>6.756708E-6</c:v>
                </c:pt>
                <c:pt idx="16614">
                  <c:v>2.52401E-6</c:v>
                </c:pt>
                <c:pt idx="16615">
                  <c:v>1.74959E-6</c:v>
                </c:pt>
                <c:pt idx="16616">
                  <c:v>1.157722E-5</c:v>
                </c:pt>
                <c:pt idx="16617">
                  <c:v>4.109463E-6</c:v>
                </c:pt>
                <c:pt idx="16618">
                  <c:v>3.485371E-6</c:v>
                </c:pt>
                <c:pt idx="16619">
                  <c:v>3.429796E-6</c:v>
                </c:pt>
                <c:pt idx="16620">
                  <c:v>1.398318E-5</c:v>
                </c:pt>
                <c:pt idx="16621">
                  <c:v>2.43054E-5</c:v>
                </c:pt>
                <c:pt idx="16622">
                  <c:v>4.668679E-5</c:v>
                </c:pt>
                <c:pt idx="16623">
                  <c:v>5.070768E-5</c:v>
                </c:pt>
                <c:pt idx="16624">
                  <c:v>1.759478E-5</c:v>
                </c:pt>
                <c:pt idx="16625">
                  <c:v>6.187583E-5</c:v>
                </c:pt>
                <c:pt idx="16626">
                  <c:v>4.696505E-5</c:v>
                </c:pt>
                <c:pt idx="16627">
                  <c:v>9.57746200000001E-5</c:v>
                </c:pt>
                <c:pt idx="16628">
                  <c:v>0.0001917988</c:v>
                </c:pt>
                <c:pt idx="16629">
                  <c:v>0.0005266701</c:v>
                </c:pt>
                <c:pt idx="16630">
                  <c:v>7.45356200000001E-5</c:v>
                </c:pt>
                <c:pt idx="16631">
                  <c:v>2.927173E-5</c:v>
                </c:pt>
                <c:pt idx="16632">
                  <c:v>4.199597E-5</c:v>
                </c:pt>
                <c:pt idx="16633">
                  <c:v>6.76096E-5</c:v>
                </c:pt>
                <c:pt idx="16634">
                  <c:v>4.258387E-5</c:v>
                </c:pt>
                <c:pt idx="16635">
                  <c:v>5.593848E-5</c:v>
                </c:pt>
                <c:pt idx="16636">
                  <c:v>4.604412E-5</c:v>
                </c:pt>
                <c:pt idx="16637">
                  <c:v>3.438551E-5</c:v>
                </c:pt>
                <c:pt idx="16638">
                  <c:v>0.0001303679</c:v>
                </c:pt>
                <c:pt idx="16639">
                  <c:v>4.288091E-5</c:v>
                </c:pt>
                <c:pt idx="16640">
                  <c:v>2.768318E-5</c:v>
                </c:pt>
                <c:pt idx="16641">
                  <c:v>1.54777E-5</c:v>
                </c:pt>
                <c:pt idx="16642">
                  <c:v>3.04186E-5</c:v>
                </c:pt>
                <c:pt idx="16643">
                  <c:v>0.05977357</c:v>
                </c:pt>
                <c:pt idx="16644">
                  <c:v>0.06886446</c:v>
                </c:pt>
                <c:pt idx="16645">
                  <c:v>2.580098E-5</c:v>
                </c:pt>
                <c:pt idx="16646">
                  <c:v>3.314443E-5</c:v>
                </c:pt>
                <c:pt idx="16647">
                  <c:v>1.445902E-5</c:v>
                </c:pt>
                <c:pt idx="16648">
                  <c:v>4.844059E-5</c:v>
                </c:pt>
                <c:pt idx="16649">
                  <c:v>6.337089E-5</c:v>
                </c:pt>
                <c:pt idx="16650">
                  <c:v>4.960866E-5</c:v>
                </c:pt>
                <c:pt idx="16651">
                  <c:v>2.995188E-5</c:v>
                </c:pt>
                <c:pt idx="16652">
                  <c:v>8.791377E-5</c:v>
                </c:pt>
                <c:pt idx="16653">
                  <c:v>0.0001017501</c:v>
                </c:pt>
                <c:pt idx="16654">
                  <c:v>4.765937E-5</c:v>
                </c:pt>
                <c:pt idx="16655">
                  <c:v>0.0002822502</c:v>
                </c:pt>
                <c:pt idx="16656">
                  <c:v>-32767.0</c:v>
                </c:pt>
                <c:pt idx="16657">
                  <c:v>3.978053E-5</c:v>
                </c:pt>
                <c:pt idx="16658">
                  <c:v>4.870497E-5</c:v>
                </c:pt>
                <c:pt idx="16659">
                  <c:v>6.196222E-5</c:v>
                </c:pt>
                <c:pt idx="16660">
                  <c:v>0.0001705916</c:v>
                </c:pt>
                <c:pt idx="16661">
                  <c:v>5.488365E-5</c:v>
                </c:pt>
                <c:pt idx="16662">
                  <c:v>0.000106971</c:v>
                </c:pt>
                <c:pt idx="16663">
                  <c:v>8.15694300000001E-5</c:v>
                </c:pt>
                <c:pt idx="16664">
                  <c:v>-32767.0</c:v>
                </c:pt>
                <c:pt idx="16665">
                  <c:v>6.333109E-5</c:v>
                </c:pt>
                <c:pt idx="16666">
                  <c:v>0.0003512202</c:v>
                </c:pt>
                <c:pt idx="16667">
                  <c:v>0.0003872255</c:v>
                </c:pt>
                <c:pt idx="16668">
                  <c:v>5.90046300000001E-5</c:v>
                </c:pt>
                <c:pt idx="16669">
                  <c:v>2.871078E-5</c:v>
                </c:pt>
                <c:pt idx="16670">
                  <c:v>2.797409E-5</c:v>
                </c:pt>
                <c:pt idx="16671">
                  <c:v>6.732507E-5</c:v>
                </c:pt>
                <c:pt idx="16672">
                  <c:v>-32767.0</c:v>
                </c:pt>
                <c:pt idx="16673">
                  <c:v>3.327127E-5</c:v>
                </c:pt>
                <c:pt idx="16674">
                  <c:v>4.340176E-5</c:v>
                </c:pt>
                <c:pt idx="16675">
                  <c:v>3.543413E-5</c:v>
                </c:pt>
                <c:pt idx="16676">
                  <c:v>4.170887E-5</c:v>
                </c:pt>
                <c:pt idx="16677">
                  <c:v>1.887534E-5</c:v>
                </c:pt>
                <c:pt idx="16678">
                  <c:v>1.149893E-5</c:v>
                </c:pt>
                <c:pt idx="16679">
                  <c:v>3.327362E-5</c:v>
                </c:pt>
                <c:pt idx="16680">
                  <c:v>3.27478E-5</c:v>
                </c:pt>
                <c:pt idx="16681">
                  <c:v>0.000102916</c:v>
                </c:pt>
                <c:pt idx="16682">
                  <c:v>2.765329E-5</c:v>
                </c:pt>
                <c:pt idx="16683">
                  <c:v>3.818993E-5</c:v>
                </c:pt>
                <c:pt idx="16684">
                  <c:v>3.179643E-5</c:v>
                </c:pt>
                <c:pt idx="16685">
                  <c:v>5.069016E-5</c:v>
                </c:pt>
                <c:pt idx="16686">
                  <c:v>2.266919E-5</c:v>
                </c:pt>
                <c:pt idx="16687">
                  <c:v>1.797291E-5</c:v>
                </c:pt>
                <c:pt idx="16688">
                  <c:v>4.850542E-5</c:v>
                </c:pt>
                <c:pt idx="16689">
                  <c:v>8.70928900000001E-5</c:v>
                </c:pt>
                <c:pt idx="16690">
                  <c:v>2.81366E-5</c:v>
                </c:pt>
                <c:pt idx="16691">
                  <c:v>0.0001204696</c:v>
                </c:pt>
                <c:pt idx="16692">
                  <c:v>0.0001578738</c:v>
                </c:pt>
                <c:pt idx="16693">
                  <c:v>3.939568E-5</c:v>
                </c:pt>
                <c:pt idx="16694">
                  <c:v>3.726857E-5</c:v>
                </c:pt>
                <c:pt idx="16695">
                  <c:v>5.13639E-5</c:v>
                </c:pt>
                <c:pt idx="16696">
                  <c:v>7.052882E-5</c:v>
                </c:pt>
                <c:pt idx="16697">
                  <c:v>5.491784E-5</c:v>
                </c:pt>
                <c:pt idx="16698">
                  <c:v>3.240453E-5</c:v>
                </c:pt>
                <c:pt idx="16699">
                  <c:v>2.533465E-5</c:v>
                </c:pt>
                <c:pt idx="16700">
                  <c:v>2.62604E-5</c:v>
                </c:pt>
                <c:pt idx="16701">
                  <c:v>0.0001344568</c:v>
                </c:pt>
                <c:pt idx="16702">
                  <c:v>5.273916E-5</c:v>
                </c:pt>
                <c:pt idx="16703">
                  <c:v>8.022999E-5</c:v>
                </c:pt>
                <c:pt idx="16704">
                  <c:v>8.01560600000002E-5</c:v>
                </c:pt>
                <c:pt idx="16705">
                  <c:v>5.297811E-5</c:v>
                </c:pt>
                <c:pt idx="16706">
                  <c:v>5.164698E-5</c:v>
                </c:pt>
                <c:pt idx="16707">
                  <c:v>4.375471E-5</c:v>
                </c:pt>
                <c:pt idx="16708">
                  <c:v>0.0001338101</c:v>
                </c:pt>
                <c:pt idx="16709">
                  <c:v>3.426445E-5</c:v>
                </c:pt>
                <c:pt idx="16710">
                  <c:v>3.658848E-5</c:v>
                </c:pt>
                <c:pt idx="16711">
                  <c:v>2.378384E-5</c:v>
                </c:pt>
                <c:pt idx="16712">
                  <c:v>9.524751E-5</c:v>
                </c:pt>
                <c:pt idx="16713">
                  <c:v>2.469724E-5</c:v>
                </c:pt>
                <c:pt idx="16714">
                  <c:v>1.642854E-5</c:v>
                </c:pt>
                <c:pt idx="16715">
                  <c:v>4.22067E-5</c:v>
                </c:pt>
                <c:pt idx="16716">
                  <c:v>3.088628E-5</c:v>
                </c:pt>
                <c:pt idx="16717">
                  <c:v>2.4732E-5</c:v>
                </c:pt>
                <c:pt idx="16718">
                  <c:v>5.682026E-5</c:v>
                </c:pt>
                <c:pt idx="16719">
                  <c:v>5.659177E-5</c:v>
                </c:pt>
                <c:pt idx="16720">
                  <c:v>3.455476E-5</c:v>
                </c:pt>
                <c:pt idx="16721">
                  <c:v>0.0001151478</c:v>
                </c:pt>
                <c:pt idx="16722">
                  <c:v>5.443034E-5</c:v>
                </c:pt>
                <c:pt idx="16723">
                  <c:v>7.55836900000001E-5</c:v>
                </c:pt>
                <c:pt idx="16724">
                  <c:v>6.468341E-5</c:v>
                </c:pt>
                <c:pt idx="16725">
                  <c:v>5.572549E-5</c:v>
                </c:pt>
                <c:pt idx="16726">
                  <c:v>8.02217E-5</c:v>
                </c:pt>
                <c:pt idx="16727">
                  <c:v>4.33948E-5</c:v>
                </c:pt>
                <c:pt idx="16728">
                  <c:v>3.633647E-5</c:v>
                </c:pt>
                <c:pt idx="16729">
                  <c:v>-32767.0</c:v>
                </c:pt>
                <c:pt idx="16730">
                  <c:v>2.6947E-5</c:v>
                </c:pt>
                <c:pt idx="16731">
                  <c:v>2.294816E-5</c:v>
                </c:pt>
                <c:pt idx="16732">
                  <c:v>1.927228E-5</c:v>
                </c:pt>
                <c:pt idx="16733">
                  <c:v>4.59874E-5</c:v>
                </c:pt>
                <c:pt idx="16734">
                  <c:v>2.495246E-5</c:v>
                </c:pt>
                <c:pt idx="16735">
                  <c:v>3.884347E-5</c:v>
                </c:pt>
                <c:pt idx="16736">
                  <c:v>5.474406E-5</c:v>
                </c:pt>
                <c:pt idx="16737">
                  <c:v>2.106127E-5</c:v>
                </c:pt>
                <c:pt idx="16738">
                  <c:v>4.254678E-5</c:v>
                </c:pt>
                <c:pt idx="16739">
                  <c:v>9.08332E-5</c:v>
                </c:pt>
                <c:pt idx="16740">
                  <c:v>2.551323E-5</c:v>
                </c:pt>
                <c:pt idx="16741">
                  <c:v>6.591937E-5</c:v>
                </c:pt>
                <c:pt idx="16742">
                  <c:v>5.528476E-5</c:v>
                </c:pt>
                <c:pt idx="16743">
                  <c:v>1.653269E-5</c:v>
                </c:pt>
                <c:pt idx="16744">
                  <c:v>0.000113274</c:v>
                </c:pt>
                <c:pt idx="16745">
                  <c:v>6.45435300000001E-5</c:v>
                </c:pt>
                <c:pt idx="16746">
                  <c:v>9.59936600000001E-5</c:v>
                </c:pt>
                <c:pt idx="16747">
                  <c:v>7.813997E-5</c:v>
                </c:pt>
                <c:pt idx="16748">
                  <c:v>3.095731E-5</c:v>
                </c:pt>
                <c:pt idx="16749">
                  <c:v>9.764067E-5</c:v>
                </c:pt>
                <c:pt idx="16750">
                  <c:v>4.253466E-5</c:v>
                </c:pt>
                <c:pt idx="16751">
                  <c:v>3.296844E-5</c:v>
                </c:pt>
                <c:pt idx="16752">
                  <c:v>5.251078E-5</c:v>
                </c:pt>
                <c:pt idx="16753">
                  <c:v>4.328164E-5</c:v>
                </c:pt>
                <c:pt idx="16754">
                  <c:v>3.004655E-5</c:v>
                </c:pt>
                <c:pt idx="16755">
                  <c:v>7.585381E-5</c:v>
                </c:pt>
                <c:pt idx="16756">
                  <c:v>6.023216E-5</c:v>
                </c:pt>
                <c:pt idx="16757">
                  <c:v>6.013224E-5</c:v>
                </c:pt>
                <c:pt idx="16758">
                  <c:v>7.822843E-5</c:v>
                </c:pt>
                <c:pt idx="16759">
                  <c:v>4.845592E-5</c:v>
                </c:pt>
                <c:pt idx="16760">
                  <c:v>0.0001905171</c:v>
                </c:pt>
                <c:pt idx="16761">
                  <c:v>0.0001145232</c:v>
                </c:pt>
                <c:pt idx="16762">
                  <c:v>1.472872E-5</c:v>
                </c:pt>
                <c:pt idx="16763">
                  <c:v>6.298288E-5</c:v>
                </c:pt>
                <c:pt idx="16764">
                  <c:v>1.325373E-5</c:v>
                </c:pt>
                <c:pt idx="16765">
                  <c:v>-32767.0</c:v>
                </c:pt>
                <c:pt idx="16766">
                  <c:v>2.598614E-5</c:v>
                </c:pt>
                <c:pt idx="16767">
                  <c:v>1.686614E-5</c:v>
                </c:pt>
                <c:pt idx="16768">
                  <c:v>3.672489E-5</c:v>
                </c:pt>
                <c:pt idx="16769">
                  <c:v>5.454604E-5</c:v>
                </c:pt>
                <c:pt idx="16770">
                  <c:v>1.232503E-5</c:v>
                </c:pt>
                <c:pt idx="16771">
                  <c:v>2.794997E-5</c:v>
                </c:pt>
                <c:pt idx="16772">
                  <c:v>5.821408E-5</c:v>
                </c:pt>
                <c:pt idx="16773">
                  <c:v>4.920202E-5</c:v>
                </c:pt>
                <c:pt idx="16774">
                  <c:v>2.047947E-5</c:v>
                </c:pt>
                <c:pt idx="16775">
                  <c:v>2.422242E-5</c:v>
                </c:pt>
                <c:pt idx="16776">
                  <c:v>3.534534E-5</c:v>
                </c:pt>
                <c:pt idx="16777">
                  <c:v>8.811162E-5</c:v>
                </c:pt>
                <c:pt idx="16778">
                  <c:v>0.0001162162</c:v>
                </c:pt>
                <c:pt idx="16779">
                  <c:v>6.14712E-5</c:v>
                </c:pt>
                <c:pt idx="16780">
                  <c:v>4.047972E-5</c:v>
                </c:pt>
                <c:pt idx="16781">
                  <c:v>3.143495E-5</c:v>
                </c:pt>
                <c:pt idx="16782">
                  <c:v>4.268908E-5</c:v>
                </c:pt>
                <c:pt idx="16783">
                  <c:v>0.0001269553</c:v>
                </c:pt>
                <c:pt idx="16784">
                  <c:v>7.813941E-5</c:v>
                </c:pt>
                <c:pt idx="16785">
                  <c:v>5.447227E-5</c:v>
                </c:pt>
                <c:pt idx="16786">
                  <c:v>7.317217E-5</c:v>
                </c:pt>
                <c:pt idx="16787">
                  <c:v>3.371442E-5</c:v>
                </c:pt>
                <c:pt idx="16788">
                  <c:v>3.267989E-5</c:v>
                </c:pt>
                <c:pt idx="16789">
                  <c:v>8.48624200000001E-5</c:v>
                </c:pt>
                <c:pt idx="16790">
                  <c:v>5.456619E-5</c:v>
                </c:pt>
                <c:pt idx="16791">
                  <c:v>3.330667E-5</c:v>
                </c:pt>
                <c:pt idx="16792">
                  <c:v>3.541245E-5</c:v>
                </c:pt>
                <c:pt idx="16793">
                  <c:v>7.082277E-5</c:v>
                </c:pt>
                <c:pt idx="16794">
                  <c:v>0.0001389101</c:v>
                </c:pt>
                <c:pt idx="16795">
                  <c:v>2.302786E-5</c:v>
                </c:pt>
                <c:pt idx="16796">
                  <c:v>3.761072E-5</c:v>
                </c:pt>
                <c:pt idx="16797">
                  <c:v>-32767.0</c:v>
                </c:pt>
                <c:pt idx="16798">
                  <c:v>3.885555E-5</c:v>
                </c:pt>
                <c:pt idx="16799">
                  <c:v>6.124242E-5</c:v>
                </c:pt>
                <c:pt idx="16800">
                  <c:v>2.951123E-5</c:v>
                </c:pt>
                <c:pt idx="16801">
                  <c:v>1.471995E-5</c:v>
                </c:pt>
                <c:pt idx="16802">
                  <c:v>8.546838E-5</c:v>
                </c:pt>
                <c:pt idx="16803">
                  <c:v>6.721143E-5</c:v>
                </c:pt>
                <c:pt idx="16804">
                  <c:v>5.896776E-5</c:v>
                </c:pt>
                <c:pt idx="16805">
                  <c:v>-32767.0</c:v>
                </c:pt>
                <c:pt idx="16806">
                  <c:v>7.138193E-5</c:v>
                </c:pt>
                <c:pt idx="16807">
                  <c:v>8.06391700000001E-5</c:v>
                </c:pt>
                <c:pt idx="16808">
                  <c:v>0.0001068329</c:v>
                </c:pt>
                <c:pt idx="16809">
                  <c:v>4.383454E-5</c:v>
                </c:pt>
                <c:pt idx="16810">
                  <c:v>9.23921000000001E-5</c:v>
                </c:pt>
                <c:pt idx="16811">
                  <c:v>1.84358E-5</c:v>
                </c:pt>
                <c:pt idx="16812">
                  <c:v>8.040241E-5</c:v>
                </c:pt>
                <c:pt idx="16813">
                  <c:v>3.209351E-5</c:v>
                </c:pt>
                <c:pt idx="16814">
                  <c:v>7.761196E-5</c:v>
                </c:pt>
                <c:pt idx="16815">
                  <c:v>5.034395E-5</c:v>
                </c:pt>
                <c:pt idx="16816">
                  <c:v>0.0002815608</c:v>
                </c:pt>
                <c:pt idx="16817">
                  <c:v>9.53073000000001E-5</c:v>
                </c:pt>
                <c:pt idx="16818">
                  <c:v>4.555943E-5</c:v>
                </c:pt>
                <c:pt idx="16819">
                  <c:v>5.963041E-5</c:v>
                </c:pt>
                <c:pt idx="16820">
                  <c:v>3.977825E-5</c:v>
                </c:pt>
                <c:pt idx="16821">
                  <c:v>3.405843E-5</c:v>
                </c:pt>
                <c:pt idx="16822">
                  <c:v>-32767.0</c:v>
                </c:pt>
                <c:pt idx="16823">
                  <c:v>0.0001166484</c:v>
                </c:pt>
                <c:pt idx="16824">
                  <c:v>8.161201E-5</c:v>
                </c:pt>
                <c:pt idx="16825">
                  <c:v>3.240311E-5</c:v>
                </c:pt>
                <c:pt idx="16826">
                  <c:v>3.472021E-5</c:v>
                </c:pt>
                <c:pt idx="16827">
                  <c:v>6.823204E-5</c:v>
                </c:pt>
                <c:pt idx="16828">
                  <c:v>3.992676E-5</c:v>
                </c:pt>
                <c:pt idx="16829">
                  <c:v>6.927022E-5</c:v>
                </c:pt>
                <c:pt idx="16830">
                  <c:v>9.48815400000001E-5</c:v>
                </c:pt>
                <c:pt idx="16831">
                  <c:v>3.482298E-5</c:v>
                </c:pt>
                <c:pt idx="16832">
                  <c:v>5.652319E-5</c:v>
                </c:pt>
                <c:pt idx="16833">
                  <c:v>3.18334E-5</c:v>
                </c:pt>
                <c:pt idx="16834">
                  <c:v>2.048315E-5</c:v>
                </c:pt>
                <c:pt idx="16835">
                  <c:v>1.741238E-5</c:v>
                </c:pt>
                <c:pt idx="16836">
                  <c:v>1.450528E-5</c:v>
                </c:pt>
                <c:pt idx="16837">
                  <c:v>2.721534E-5</c:v>
                </c:pt>
                <c:pt idx="16838">
                  <c:v>4.06956E-5</c:v>
                </c:pt>
                <c:pt idx="16839">
                  <c:v>4.047586E-5</c:v>
                </c:pt>
                <c:pt idx="16840">
                  <c:v>5.954716E-5</c:v>
                </c:pt>
                <c:pt idx="16841">
                  <c:v>0.0001158863</c:v>
                </c:pt>
                <c:pt idx="16842">
                  <c:v>0.0002434158</c:v>
                </c:pt>
                <c:pt idx="16843">
                  <c:v>8.48045700000002E-5</c:v>
                </c:pt>
                <c:pt idx="16844">
                  <c:v>3.02626E-5</c:v>
                </c:pt>
                <c:pt idx="16845">
                  <c:v>4.185053E-5</c:v>
                </c:pt>
                <c:pt idx="16846">
                  <c:v>0.0002320553</c:v>
                </c:pt>
                <c:pt idx="16847">
                  <c:v>7.22169300000001E-5</c:v>
                </c:pt>
                <c:pt idx="16848">
                  <c:v>4.805467E-5</c:v>
                </c:pt>
                <c:pt idx="16849">
                  <c:v>0.0001218159</c:v>
                </c:pt>
                <c:pt idx="16850">
                  <c:v>3.175609E-5</c:v>
                </c:pt>
                <c:pt idx="16851">
                  <c:v>7.047124E-5</c:v>
                </c:pt>
                <c:pt idx="16852">
                  <c:v>6.233118E-5</c:v>
                </c:pt>
                <c:pt idx="16853">
                  <c:v>7.795548E-5</c:v>
                </c:pt>
                <c:pt idx="16854">
                  <c:v>-32767.0</c:v>
                </c:pt>
                <c:pt idx="16855">
                  <c:v>8.65263400000001E-5</c:v>
                </c:pt>
                <c:pt idx="16856">
                  <c:v>6.658277E-5</c:v>
                </c:pt>
                <c:pt idx="16857">
                  <c:v>9.86985700000002E-5</c:v>
                </c:pt>
                <c:pt idx="16858">
                  <c:v>1.52441E-5</c:v>
                </c:pt>
                <c:pt idx="16859">
                  <c:v>6.33026200000001E-5</c:v>
                </c:pt>
                <c:pt idx="16860">
                  <c:v>7.7288E-5</c:v>
                </c:pt>
                <c:pt idx="16861">
                  <c:v>5.691389E-5</c:v>
                </c:pt>
                <c:pt idx="16862">
                  <c:v>-32767.0</c:v>
                </c:pt>
                <c:pt idx="16863">
                  <c:v>6.09471E-5</c:v>
                </c:pt>
                <c:pt idx="16864">
                  <c:v>0.0001018546</c:v>
                </c:pt>
                <c:pt idx="16865">
                  <c:v>0.0001460252</c:v>
                </c:pt>
                <c:pt idx="16866">
                  <c:v>4.70607E-5</c:v>
                </c:pt>
                <c:pt idx="16867">
                  <c:v>3.878806E-5</c:v>
                </c:pt>
                <c:pt idx="16868">
                  <c:v>2.226179E-5</c:v>
                </c:pt>
                <c:pt idx="16869">
                  <c:v>9.104321E-5</c:v>
                </c:pt>
                <c:pt idx="16870">
                  <c:v>7.011317E-5</c:v>
                </c:pt>
                <c:pt idx="16871">
                  <c:v>0.0001663314</c:v>
                </c:pt>
                <c:pt idx="16872">
                  <c:v>5.646301E-5</c:v>
                </c:pt>
                <c:pt idx="16873">
                  <c:v>0.0001065658</c:v>
                </c:pt>
                <c:pt idx="16874">
                  <c:v>9.50608500000001E-5</c:v>
                </c:pt>
                <c:pt idx="16875">
                  <c:v>4.342201E-5</c:v>
                </c:pt>
                <c:pt idx="16876">
                  <c:v>7.41839900000001E-5</c:v>
                </c:pt>
                <c:pt idx="16877">
                  <c:v>5.842161E-5</c:v>
                </c:pt>
                <c:pt idx="16878">
                  <c:v>-32767.0</c:v>
                </c:pt>
                <c:pt idx="16879">
                  <c:v>3.259084E-5</c:v>
                </c:pt>
                <c:pt idx="16880">
                  <c:v>7.73775900000001E-5</c:v>
                </c:pt>
                <c:pt idx="16881">
                  <c:v>0.0001340655</c:v>
                </c:pt>
                <c:pt idx="16882">
                  <c:v>0.0002332268</c:v>
                </c:pt>
                <c:pt idx="16883">
                  <c:v>9.708344E-5</c:v>
                </c:pt>
                <c:pt idx="16884">
                  <c:v>7.40162500000001E-5</c:v>
                </c:pt>
                <c:pt idx="16885">
                  <c:v>4.504346E-5</c:v>
                </c:pt>
                <c:pt idx="16886">
                  <c:v>-32767.0</c:v>
                </c:pt>
                <c:pt idx="16887">
                  <c:v>5.015776E-5</c:v>
                </c:pt>
                <c:pt idx="16888">
                  <c:v>5.114643E-5</c:v>
                </c:pt>
                <c:pt idx="16889">
                  <c:v>0.0001548097</c:v>
                </c:pt>
                <c:pt idx="16890">
                  <c:v>0.0001354201</c:v>
                </c:pt>
                <c:pt idx="16891">
                  <c:v>0.0003909974</c:v>
                </c:pt>
                <c:pt idx="16892">
                  <c:v>7.565934E-5</c:v>
                </c:pt>
                <c:pt idx="16893">
                  <c:v>0.00025412</c:v>
                </c:pt>
                <c:pt idx="16894">
                  <c:v>4.597345E-5</c:v>
                </c:pt>
                <c:pt idx="16895">
                  <c:v>7.90835600000001E-5</c:v>
                </c:pt>
                <c:pt idx="16896">
                  <c:v>8.43640400000002E-5</c:v>
                </c:pt>
                <c:pt idx="16897">
                  <c:v>4.292443E-5</c:v>
                </c:pt>
                <c:pt idx="16898">
                  <c:v>0.0001283779</c:v>
                </c:pt>
                <c:pt idx="16899">
                  <c:v>0.0001086109</c:v>
                </c:pt>
                <c:pt idx="16900">
                  <c:v>5.748371E-5</c:v>
                </c:pt>
                <c:pt idx="16901">
                  <c:v>4.946655E-5</c:v>
                </c:pt>
                <c:pt idx="16902">
                  <c:v>6.03622300000001E-5</c:v>
                </c:pt>
                <c:pt idx="16903">
                  <c:v>8.833678E-5</c:v>
                </c:pt>
                <c:pt idx="16904">
                  <c:v>9.25468800000001E-5</c:v>
                </c:pt>
                <c:pt idx="16905">
                  <c:v>6.288935E-5</c:v>
                </c:pt>
                <c:pt idx="16906">
                  <c:v>9.14204600000001E-5</c:v>
                </c:pt>
                <c:pt idx="16907">
                  <c:v>0.0001402612</c:v>
                </c:pt>
                <c:pt idx="16908">
                  <c:v>7.72664800000001E-5</c:v>
                </c:pt>
                <c:pt idx="16909">
                  <c:v>0.0001547068</c:v>
                </c:pt>
                <c:pt idx="16910">
                  <c:v>9.78164E-5</c:v>
                </c:pt>
                <c:pt idx="16911">
                  <c:v>6.212776E-5</c:v>
                </c:pt>
                <c:pt idx="16912">
                  <c:v>6.86339700000001E-5</c:v>
                </c:pt>
                <c:pt idx="16913">
                  <c:v>6.38389E-5</c:v>
                </c:pt>
                <c:pt idx="16914">
                  <c:v>6.992005E-5</c:v>
                </c:pt>
                <c:pt idx="16915">
                  <c:v>7.479582E-5</c:v>
                </c:pt>
                <c:pt idx="16916">
                  <c:v>0.0001309281</c:v>
                </c:pt>
                <c:pt idx="16917">
                  <c:v>0.0001178751</c:v>
                </c:pt>
                <c:pt idx="16918">
                  <c:v>9.46659500000002E-5</c:v>
                </c:pt>
                <c:pt idx="16919">
                  <c:v>6.604132E-5</c:v>
                </c:pt>
                <c:pt idx="16920">
                  <c:v>0.0001097093</c:v>
                </c:pt>
                <c:pt idx="16921">
                  <c:v>0.0001004801</c:v>
                </c:pt>
                <c:pt idx="16922">
                  <c:v>9.688463E-5</c:v>
                </c:pt>
                <c:pt idx="16923">
                  <c:v>9.627196E-5</c:v>
                </c:pt>
                <c:pt idx="16924">
                  <c:v>7.559851E-5</c:v>
                </c:pt>
                <c:pt idx="16925">
                  <c:v>0.0001127207</c:v>
                </c:pt>
                <c:pt idx="16926">
                  <c:v>6.924565E-5</c:v>
                </c:pt>
                <c:pt idx="16927">
                  <c:v>-32767.0</c:v>
                </c:pt>
                <c:pt idx="16928">
                  <c:v>9.739479E-5</c:v>
                </c:pt>
                <c:pt idx="16929">
                  <c:v>4.74629900000001E-5</c:v>
                </c:pt>
                <c:pt idx="16930">
                  <c:v>6.88449E-5</c:v>
                </c:pt>
                <c:pt idx="16931">
                  <c:v>8.07009000000001E-5</c:v>
                </c:pt>
                <c:pt idx="16932">
                  <c:v>6.941144E-5</c:v>
                </c:pt>
                <c:pt idx="16933">
                  <c:v>0.0001764568</c:v>
                </c:pt>
                <c:pt idx="16934">
                  <c:v>2.238924E-5</c:v>
                </c:pt>
                <c:pt idx="16935">
                  <c:v>-32767.0</c:v>
                </c:pt>
                <c:pt idx="16936">
                  <c:v>5.706101E-5</c:v>
                </c:pt>
                <c:pt idx="16937">
                  <c:v>0.0002070293</c:v>
                </c:pt>
                <c:pt idx="16938">
                  <c:v>0.0001319766</c:v>
                </c:pt>
                <c:pt idx="16939">
                  <c:v>7.312364E-5</c:v>
                </c:pt>
                <c:pt idx="16940">
                  <c:v>4.757052E-5</c:v>
                </c:pt>
                <c:pt idx="16941">
                  <c:v>3.859846E-5</c:v>
                </c:pt>
                <c:pt idx="16942">
                  <c:v>3.308344E-5</c:v>
                </c:pt>
                <c:pt idx="16943">
                  <c:v>0.0001066837</c:v>
                </c:pt>
                <c:pt idx="16944">
                  <c:v>8.98513000000002E-5</c:v>
                </c:pt>
                <c:pt idx="16945">
                  <c:v>1.848427E-5</c:v>
                </c:pt>
                <c:pt idx="16946">
                  <c:v>6.43644400000001E-5</c:v>
                </c:pt>
                <c:pt idx="16947">
                  <c:v>3.767665E-5</c:v>
                </c:pt>
                <c:pt idx="16948">
                  <c:v>1.51622E-5</c:v>
                </c:pt>
                <c:pt idx="16949">
                  <c:v>4.428111E-5</c:v>
                </c:pt>
                <c:pt idx="16950">
                  <c:v>1.454234E-5</c:v>
                </c:pt>
                <c:pt idx="16951">
                  <c:v>-32767.0</c:v>
                </c:pt>
                <c:pt idx="16952">
                  <c:v>3.659103E-5</c:v>
                </c:pt>
                <c:pt idx="16953">
                  <c:v>0.0001454555</c:v>
                </c:pt>
                <c:pt idx="16954">
                  <c:v>0.00022203</c:v>
                </c:pt>
                <c:pt idx="16955">
                  <c:v>0.001491822</c:v>
                </c:pt>
                <c:pt idx="16956">
                  <c:v>0.001776816</c:v>
                </c:pt>
                <c:pt idx="16957">
                  <c:v>9.76012500000001E-5</c:v>
                </c:pt>
                <c:pt idx="16958">
                  <c:v>9.31268400000002E-5</c:v>
                </c:pt>
                <c:pt idx="16959">
                  <c:v>-32767.0</c:v>
                </c:pt>
                <c:pt idx="16960">
                  <c:v>3.946131E-5</c:v>
                </c:pt>
                <c:pt idx="16961">
                  <c:v>3.071686E-5</c:v>
                </c:pt>
                <c:pt idx="16962">
                  <c:v>2.652596E-5</c:v>
                </c:pt>
                <c:pt idx="16963">
                  <c:v>3.193334E-5</c:v>
                </c:pt>
                <c:pt idx="16964">
                  <c:v>1.994227E-5</c:v>
                </c:pt>
                <c:pt idx="16965">
                  <c:v>5.014847E-6</c:v>
                </c:pt>
                <c:pt idx="16966">
                  <c:v>6.627315E-6</c:v>
                </c:pt>
                <c:pt idx="16967">
                  <c:v>1.208648E-5</c:v>
                </c:pt>
                <c:pt idx="16968">
                  <c:v>5.103402E-6</c:v>
                </c:pt>
                <c:pt idx="16969">
                  <c:v>5.011178E-6</c:v>
                </c:pt>
                <c:pt idx="16970">
                  <c:v>6.269153E-6</c:v>
                </c:pt>
                <c:pt idx="16971">
                  <c:v>1.632147E-5</c:v>
                </c:pt>
                <c:pt idx="16972">
                  <c:v>2.846945E-5</c:v>
                </c:pt>
                <c:pt idx="16973">
                  <c:v>1.236955E-6</c:v>
                </c:pt>
                <c:pt idx="16974">
                  <c:v>1.22092E-5</c:v>
                </c:pt>
                <c:pt idx="16975">
                  <c:v>9.107823E-6</c:v>
                </c:pt>
                <c:pt idx="16976">
                  <c:v>7.04949800000001E-6</c:v>
                </c:pt>
                <c:pt idx="16977">
                  <c:v>1.130234E-5</c:v>
                </c:pt>
                <c:pt idx="16978">
                  <c:v>1.887165E-5</c:v>
                </c:pt>
                <c:pt idx="16979">
                  <c:v>1.545573E-5</c:v>
                </c:pt>
                <c:pt idx="16980">
                  <c:v>2.637247E-5</c:v>
                </c:pt>
                <c:pt idx="16981">
                  <c:v>3.103572E-5</c:v>
                </c:pt>
                <c:pt idx="16982">
                  <c:v>1.41108E-5</c:v>
                </c:pt>
                <c:pt idx="16983">
                  <c:v>-32767.0</c:v>
                </c:pt>
                <c:pt idx="16984">
                  <c:v>3.737324E-6</c:v>
                </c:pt>
                <c:pt idx="16985">
                  <c:v>3.910571E-6</c:v>
                </c:pt>
                <c:pt idx="16986">
                  <c:v>0.0</c:v>
                </c:pt>
                <c:pt idx="16987">
                  <c:v>1.768848E-6</c:v>
                </c:pt>
                <c:pt idx="16988">
                  <c:v>2.587333E-7</c:v>
                </c:pt>
                <c:pt idx="16989">
                  <c:v>0.0</c:v>
                </c:pt>
                <c:pt idx="16990">
                  <c:v>0.0</c:v>
                </c:pt>
                <c:pt idx="16991">
                  <c:v>0.0</c:v>
                </c:pt>
                <c:pt idx="16992">
                  <c:v>1.505639E-6</c:v>
                </c:pt>
                <c:pt idx="16993">
                  <c:v>1.224898E-6</c:v>
                </c:pt>
                <c:pt idx="16994">
                  <c:v>7.08629100000001E-7</c:v>
                </c:pt>
                <c:pt idx="16995">
                  <c:v>5.220681E-6</c:v>
                </c:pt>
                <c:pt idx="16996">
                  <c:v>4.793065E-6</c:v>
                </c:pt>
                <c:pt idx="16997">
                  <c:v>0.0</c:v>
                </c:pt>
                <c:pt idx="16998">
                  <c:v>2.214918E-6</c:v>
                </c:pt>
                <c:pt idx="16999">
                  <c:v>5.226568E-6</c:v>
                </c:pt>
                <c:pt idx="17000">
                  <c:v>-32767.0</c:v>
                </c:pt>
                <c:pt idx="17001">
                  <c:v>2.588336E-7</c:v>
                </c:pt>
                <c:pt idx="17002">
                  <c:v>1.598795E-5</c:v>
                </c:pt>
                <c:pt idx="17003">
                  <c:v>1.51012E-6</c:v>
                </c:pt>
                <c:pt idx="17004">
                  <c:v>0.0</c:v>
                </c:pt>
                <c:pt idx="17005">
                  <c:v>2.028484E-6</c:v>
                </c:pt>
                <c:pt idx="17006">
                  <c:v>7.10935900000001E-7</c:v>
                </c:pt>
                <c:pt idx="17007">
                  <c:v>3.275841E-6</c:v>
                </c:pt>
                <c:pt idx="17008">
                  <c:v>5.177512E-7</c:v>
                </c:pt>
                <c:pt idx="17009">
                  <c:v>1.231363E-5</c:v>
                </c:pt>
                <c:pt idx="17010">
                  <c:v>1.171807E-5</c:v>
                </c:pt>
                <c:pt idx="17011">
                  <c:v>8.450173E-6</c:v>
                </c:pt>
                <c:pt idx="17012">
                  <c:v>3.777314E-6</c:v>
                </c:pt>
                <c:pt idx="17013">
                  <c:v>3.343643E-6</c:v>
                </c:pt>
                <c:pt idx="17014">
                  <c:v>1.289736E-5</c:v>
                </c:pt>
                <c:pt idx="17015">
                  <c:v>5.289502E-6</c:v>
                </c:pt>
                <c:pt idx="17016">
                  <c:v>3.766827E-6</c:v>
                </c:pt>
                <c:pt idx="17017">
                  <c:v>7.042567E-7</c:v>
                </c:pt>
                <c:pt idx="17018">
                  <c:v>1.754192E-6</c:v>
                </c:pt>
                <c:pt idx="17019">
                  <c:v>2.566575E-7</c:v>
                </c:pt>
                <c:pt idx="17020">
                  <c:v>5.465917E-6</c:v>
                </c:pt>
                <c:pt idx="17021">
                  <c:v>5.119637E-7</c:v>
                </c:pt>
                <c:pt idx="17022">
                  <c:v>2.450933E-6</c:v>
                </c:pt>
                <c:pt idx="17023">
                  <c:v>0.0</c:v>
                </c:pt>
                <c:pt idx="17024">
                  <c:v>2.451988E-6</c:v>
                </c:pt>
                <c:pt idx="17025">
                  <c:v>0.0</c:v>
                </c:pt>
                <c:pt idx="17026">
                  <c:v>0.0</c:v>
                </c:pt>
                <c:pt idx="17027">
                  <c:v>0.0</c:v>
                </c:pt>
                <c:pt idx="17028">
                  <c:v>0.0</c:v>
                </c:pt>
                <c:pt idx="17029">
                  <c:v>1.49737E-6</c:v>
                </c:pt>
                <c:pt idx="17030">
                  <c:v>3.435073E-6</c:v>
                </c:pt>
                <c:pt idx="17031">
                  <c:v>9.59216500000001E-7</c:v>
                </c:pt>
                <c:pt idx="17032">
                  <c:v>-32767.0</c:v>
                </c:pt>
                <c:pt idx="17033">
                  <c:v>9.58383000000001E-7</c:v>
                </c:pt>
                <c:pt idx="17034">
                  <c:v>6.903989E-6</c:v>
                </c:pt>
                <c:pt idx="17035">
                  <c:v>2.555783E-7</c:v>
                </c:pt>
                <c:pt idx="17036">
                  <c:v>0.0</c:v>
                </c:pt>
                <c:pt idx="17037">
                  <c:v>0.0</c:v>
                </c:pt>
                <c:pt idx="17038">
                  <c:v>0.0</c:v>
                </c:pt>
                <c:pt idx="17039">
                  <c:v>6.998998E-7</c:v>
                </c:pt>
                <c:pt idx="17040">
                  <c:v>-32767.0</c:v>
                </c:pt>
                <c:pt idx="17041">
                  <c:v>0.0</c:v>
                </c:pt>
                <c:pt idx="17042">
                  <c:v>0.0</c:v>
                </c:pt>
                <c:pt idx="17043">
                  <c:v>0.0</c:v>
                </c:pt>
                <c:pt idx="17044">
                  <c:v>0.0</c:v>
                </c:pt>
                <c:pt idx="17045">
                  <c:v>0.0</c:v>
                </c:pt>
                <c:pt idx="17046">
                  <c:v>0.0</c:v>
                </c:pt>
                <c:pt idx="17047">
                  <c:v>0.0</c:v>
                </c:pt>
                <c:pt idx="17048">
                  <c:v>-32767.0</c:v>
                </c:pt>
                <c:pt idx="17049">
                  <c:v>0.0</c:v>
                </c:pt>
                <c:pt idx="17050">
                  <c:v>0.0</c:v>
                </c:pt>
                <c:pt idx="17051">
                  <c:v>0.0</c:v>
                </c:pt>
                <c:pt idx="17052">
                  <c:v>0.0</c:v>
                </c:pt>
                <c:pt idx="17053">
                  <c:v>0.0</c:v>
                </c:pt>
                <c:pt idx="17054">
                  <c:v>0.0</c:v>
                </c:pt>
                <c:pt idx="17055">
                  <c:v>0.0</c:v>
                </c:pt>
                <c:pt idx="17056">
                  <c:v>-32767.0</c:v>
                </c:pt>
                <c:pt idx="17057">
                  <c:v>0.0</c:v>
                </c:pt>
                <c:pt idx="17058">
                  <c:v>0.0</c:v>
                </c:pt>
                <c:pt idx="17059">
                  <c:v>0.0</c:v>
                </c:pt>
                <c:pt idx="17060">
                  <c:v>0.0</c:v>
                </c:pt>
                <c:pt idx="17061">
                  <c:v>6.916487E-7</c:v>
                </c:pt>
                <c:pt idx="17062">
                  <c:v>0.0</c:v>
                </c:pt>
                <c:pt idx="17063">
                  <c:v>0.0</c:v>
                </c:pt>
                <c:pt idx="17064">
                  <c:v>-32767.0</c:v>
                </c:pt>
                <c:pt idx="17065">
                  <c:v>0.0</c:v>
                </c:pt>
                <c:pt idx="17066">
                  <c:v>0.0</c:v>
                </c:pt>
                <c:pt idx="17067">
                  <c:v>0.0</c:v>
                </c:pt>
                <c:pt idx="17068">
                  <c:v>9.40342600000001E-7</c:v>
                </c:pt>
                <c:pt idx="17069">
                  <c:v>2.509265E-7</c:v>
                </c:pt>
                <c:pt idx="17070">
                  <c:v>0.0</c:v>
                </c:pt>
                <c:pt idx="17071">
                  <c:v>2.505868E-7</c:v>
                </c:pt>
                <c:pt idx="17072">
                  <c:v>-32767.0</c:v>
                </c:pt>
                <c:pt idx="17073">
                  <c:v>0.0</c:v>
                </c:pt>
                <c:pt idx="17074">
                  <c:v>9.35191100000001E-7</c:v>
                </c:pt>
                <c:pt idx="17075">
                  <c:v>1.706177E-6</c:v>
                </c:pt>
                <c:pt idx="17076">
                  <c:v>2.490197E-7</c:v>
                </c:pt>
                <c:pt idx="17077">
                  <c:v>1.699665E-6</c:v>
                </c:pt>
                <c:pt idx="17078">
                  <c:v>0.0</c:v>
                </c:pt>
                <c:pt idx="17079">
                  <c:v>1.953593E-6</c:v>
                </c:pt>
                <c:pt idx="17080">
                  <c:v>6.791546E-6</c:v>
                </c:pt>
                <c:pt idx="17081">
                  <c:v>4.414413E-6</c:v>
                </c:pt>
                <c:pt idx="17082">
                  <c:v>0.0</c:v>
                </c:pt>
                <c:pt idx="17083">
                  <c:v>2.517346E-7</c:v>
                </c:pt>
                <c:pt idx="17084">
                  <c:v>0.0</c:v>
                </c:pt>
                <c:pt idx="17085">
                  <c:v>0.0</c:v>
                </c:pt>
                <c:pt idx="17086">
                  <c:v>0.0</c:v>
                </c:pt>
                <c:pt idx="17087">
                  <c:v>0.0</c:v>
                </c:pt>
                <c:pt idx="17088">
                  <c:v>0.0</c:v>
                </c:pt>
                <c:pt idx="17089">
                  <c:v>-32767.0</c:v>
                </c:pt>
                <c:pt idx="17090">
                  <c:v>0.0</c:v>
                </c:pt>
                <c:pt idx="17091">
                  <c:v>0.0</c:v>
                </c:pt>
                <c:pt idx="17092">
                  <c:v>0.0</c:v>
                </c:pt>
                <c:pt idx="17093">
                  <c:v>0.0</c:v>
                </c:pt>
                <c:pt idx="17094">
                  <c:v>1.718685E-6</c:v>
                </c:pt>
                <c:pt idx="17095">
                  <c:v>0.0</c:v>
                </c:pt>
                <c:pt idx="17096">
                  <c:v>6.882274E-7</c:v>
                </c:pt>
                <c:pt idx="17097">
                  <c:v>0.0</c:v>
                </c:pt>
                <c:pt idx="17098">
                  <c:v>0.0</c:v>
                </c:pt>
                <c:pt idx="17099">
                  <c:v>0.0</c:v>
                </c:pt>
                <c:pt idx="17100">
                  <c:v>0.0</c:v>
                </c:pt>
                <c:pt idx="17101">
                  <c:v>0.0</c:v>
                </c:pt>
                <c:pt idx="17102">
                  <c:v>2.492493E-7</c:v>
                </c:pt>
                <c:pt idx="17103">
                  <c:v>0.0</c:v>
                </c:pt>
                <c:pt idx="17104">
                  <c:v>0.0</c:v>
                </c:pt>
                <c:pt idx="17105">
                  <c:v>0.0</c:v>
                </c:pt>
                <c:pt idx="17106">
                  <c:v>0.0</c:v>
                </c:pt>
                <c:pt idx="17107">
                  <c:v>0.0</c:v>
                </c:pt>
                <c:pt idx="17108">
                  <c:v>2.488068E-7</c:v>
                </c:pt>
                <c:pt idx="17109">
                  <c:v>0.0</c:v>
                </c:pt>
                <c:pt idx="17110">
                  <c:v>0.0</c:v>
                </c:pt>
                <c:pt idx="17111">
                  <c:v>0.0</c:v>
                </c:pt>
                <c:pt idx="17112">
                  <c:v>0.0</c:v>
                </c:pt>
                <c:pt idx="17113">
                  <c:v>0.0</c:v>
                </c:pt>
                <c:pt idx="17114">
                  <c:v>0.0</c:v>
                </c:pt>
                <c:pt idx="17115">
                  <c:v>0.0</c:v>
                </c:pt>
                <c:pt idx="17116">
                  <c:v>0.0</c:v>
                </c:pt>
                <c:pt idx="17117">
                  <c:v>0.0</c:v>
                </c:pt>
                <c:pt idx="17118">
                  <c:v>0.0</c:v>
                </c:pt>
                <c:pt idx="17119">
                  <c:v>0.0</c:v>
                </c:pt>
                <c:pt idx="17120">
                  <c:v>0.0</c:v>
                </c:pt>
                <c:pt idx="17121">
                  <c:v>0.0</c:v>
                </c:pt>
                <c:pt idx="17122">
                  <c:v>0.0</c:v>
                </c:pt>
                <c:pt idx="17123">
                  <c:v>0.0</c:v>
                </c:pt>
                <c:pt idx="17124">
                  <c:v>0.0</c:v>
                </c:pt>
                <c:pt idx="17125">
                  <c:v>0.0</c:v>
                </c:pt>
                <c:pt idx="17126">
                  <c:v>0.0</c:v>
                </c:pt>
                <c:pt idx="17127">
                  <c:v>0.0</c:v>
                </c:pt>
                <c:pt idx="17128">
                  <c:v>0.0</c:v>
                </c:pt>
                <c:pt idx="17129">
                  <c:v>0.0</c:v>
                </c:pt>
                <c:pt idx="17130">
                  <c:v>0.0</c:v>
                </c:pt>
                <c:pt idx="17131">
                  <c:v>0.0</c:v>
                </c:pt>
                <c:pt idx="17132">
                  <c:v>1.439287E-6</c:v>
                </c:pt>
                <c:pt idx="17133">
                  <c:v>0.0</c:v>
                </c:pt>
                <c:pt idx="17134">
                  <c:v>0.0</c:v>
                </c:pt>
                <c:pt idx="17135">
                  <c:v>0.0</c:v>
                </c:pt>
                <c:pt idx="17136">
                  <c:v>0.0</c:v>
                </c:pt>
                <c:pt idx="17137">
                  <c:v>0.0</c:v>
                </c:pt>
                <c:pt idx="17138">
                  <c:v>0.0</c:v>
                </c:pt>
                <c:pt idx="17139">
                  <c:v>0.0</c:v>
                </c:pt>
                <c:pt idx="17140">
                  <c:v>0.0</c:v>
                </c:pt>
                <c:pt idx="17141">
                  <c:v>0.0</c:v>
                </c:pt>
                <c:pt idx="17142">
                  <c:v>0.0</c:v>
                </c:pt>
                <c:pt idx="17143">
                  <c:v>0.0</c:v>
                </c:pt>
                <c:pt idx="17144">
                  <c:v>0.0</c:v>
                </c:pt>
                <c:pt idx="17145">
                  <c:v>0.0</c:v>
                </c:pt>
                <c:pt idx="17146">
                  <c:v>0.0</c:v>
                </c:pt>
                <c:pt idx="17147">
                  <c:v>0.0</c:v>
                </c:pt>
                <c:pt idx="17148">
                  <c:v>0.0</c:v>
                </c:pt>
                <c:pt idx="17149">
                  <c:v>0.0</c:v>
                </c:pt>
                <c:pt idx="17150">
                  <c:v>0.0</c:v>
                </c:pt>
                <c:pt idx="17151">
                  <c:v>0.0</c:v>
                </c:pt>
                <c:pt idx="17152">
                  <c:v>0.0</c:v>
                </c:pt>
                <c:pt idx="17153">
                  <c:v>0.0</c:v>
                </c:pt>
                <c:pt idx="17154">
                  <c:v>2.455164E-7</c:v>
                </c:pt>
                <c:pt idx="17155">
                  <c:v>0.0</c:v>
                </c:pt>
                <c:pt idx="17156">
                  <c:v>0.0</c:v>
                </c:pt>
                <c:pt idx="17157">
                  <c:v>0.0</c:v>
                </c:pt>
                <c:pt idx="17158">
                  <c:v>0.0</c:v>
                </c:pt>
                <c:pt idx="17159">
                  <c:v>0.0</c:v>
                </c:pt>
                <c:pt idx="17160">
                  <c:v>0.0</c:v>
                </c:pt>
                <c:pt idx="17161">
                  <c:v>0.0</c:v>
                </c:pt>
                <c:pt idx="17162">
                  <c:v>0.0</c:v>
                </c:pt>
                <c:pt idx="17163">
                  <c:v>0.0</c:v>
                </c:pt>
                <c:pt idx="17164">
                  <c:v>0.0</c:v>
                </c:pt>
                <c:pt idx="17165">
                  <c:v>0.0</c:v>
                </c:pt>
                <c:pt idx="17166">
                  <c:v>0.0</c:v>
                </c:pt>
                <c:pt idx="17167">
                  <c:v>0.0</c:v>
                </c:pt>
                <c:pt idx="17168">
                  <c:v>0.0</c:v>
                </c:pt>
                <c:pt idx="17169">
                  <c:v>0.0</c:v>
                </c:pt>
                <c:pt idx="17170">
                  <c:v>0.0</c:v>
                </c:pt>
                <c:pt idx="17171">
                  <c:v>0.0</c:v>
                </c:pt>
                <c:pt idx="17172">
                  <c:v>0.0</c:v>
                </c:pt>
                <c:pt idx="17173">
                  <c:v>0.0</c:v>
                </c:pt>
                <c:pt idx="17174">
                  <c:v>0.0</c:v>
                </c:pt>
                <c:pt idx="17175">
                  <c:v>0.0</c:v>
                </c:pt>
                <c:pt idx="17176">
                  <c:v>0.0</c:v>
                </c:pt>
                <c:pt idx="17177">
                  <c:v>0.0</c:v>
                </c:pt>
                <c:pt idx="17178">
                  <c:v>0.0</c:v>
                </c:pt>
                <c:pt idx="17179">
                  <c:v>0.0</c:v>
                </c:pt>
                <c:pt idx="17180">
                  <c:v>0.0</c:v>
                </c:pt>
                <c:pt idx="17181">
                  <c:v>0.0</c:v>
                </c:pt>
                <c:pt idx="17182">
                  <c:v>0.0</c:v>
                </c:pt>
                <c:pt idx="17183">
                  <c:v>0.0</c:v>
                </c:pt>
                <c:pt idx="17184">
                  <c:v>0.0</c:v>
                </c:pt>
                <c:pt idx="17185">
                  <c:v>0.0</c:v>
                </c:pt>
                <c:pt idx="17186">
                  <c:v>0.0</c:v>
                </c:pt>
                <c:pt idx="17187">
                  <c:v>0.0</c:v>
                </c:pt>
                <c:pt idx="17188">
                  <c:v>0.0</c:v>
                </c:pt>
                <c:pt idx="17189">
                  <c:v>0.0</c:v>
                </c:pt>
                <c:pt idx="17190">
                  <c:v>0.0</c:v>
                </c:pt>
                <c:pt idx="17191">
                  <c:v>0.0</c:v>
                </c:pt>
                <c:pt idx="17192">
                  <c:v>0.0</c:v>
                </c:pt>
                <c:pt idx="17193">
                  <c:v>0.0</c:v>
                </c:pt>
                <c:pt idx="17194">
                  <c:v>0.0</c:v>
                </c:pt>
                <c:pt idx="17195">
                  <c:v>0.0</c:v>
                </c:pt>
                <c:pt idx="17196">
                  <c:v>0.0</c:v>
                </c:pt>
                <c:pt idx="17197">
                  <c:v>0.0</c:v>
                </c:pt>
                <c:pt idx="17198">
                  <c:v>0.0</c:v>
                </c:pt>
                <c:pt idx="17199">
                  <c:v>0.0</c:v>
                </c:pt>
                <c:pt idx="17200">
                  <c:v>2.422579E-7</c:v>
                </c:pt>
                <c:pt idx="17201">
                  <c:v>0.0</c:v>
                </c:pt>
                <c:pt idx="17202">
                  <c:v>0.0</c:v>
                </c:pt>
                <c:pt idx="17203">
                  <c:v>0.0</c:v>
                </c:pt>
                <c:pt idx="17204">
                  <c:v>0.0</c:v>
                </c:pt>
                <c:pt idx="17205">
                  <c:v>0.0</c:v>
                </c:pt>
                <c:pt idx="17206">
                  <c:v>0.0</c:v>
                </c:pt>
                <c:pt idx="17207">
                  <c:v>0.0</c:v>
                </c:pt>
                <c:pt idx="17208">
                  <c:v>0.0</c:v>
                </c:pt>
                <c:pt idx="17209">
                  <c:v>0.0</c:v>
                </c:pt>
                <c:pt idx="17210">
                  <c:v>0.0</c:v>
                </c:pt>
                <c:pt idx="17211">
                  <c:v>0.0</c:v>
                </c:pt>
                <c:pt idx="17212">
                  <c:v>0.0</c:v>
                </c:pt>
                <c:pt idx="17213">
                  <c:v>0.0</c:v>
                </c:pt>
                <c:pt idx="17214">
                  <c:v>-32767.0</c:v>
                </c:pt>
                <c:pt idx="17215">
                  <c:v>0.0</c:v>
                </c:pt>
                <c:pt idx="17216">
                  <c:v>0.0</c:v>
                </c:pt>
                <c:pt idx="17217">
                  <c:v>0.0</c:v>
                </c:pt>
                <c:pt idx="17218">
                  <c:v>0.0</c:v>
                </c:pt>
                <c:pt idx="17219">
                  <c:v>0.0</c:v>
                </c:pt>
                <c:pt idx="17220">
                  <c:v>0.0</c:v>
                </c:pt>
                <c:pt idx="17221">
                  <c:v>0.0</c:v>
                </c:pt>
                <c:pt idx="17222">
                  <c:v>0.0</c:v>
                </c:pt>
                <c:pt idx="17223">
                  <c:v>0.0</c:v>
                </c:pt>
                <c:pt idx="17224">
                  <c:v>0.0</c:v>
                </c:pt>
                <c:pt idx="17225">
                  <c:v>0.0</c:v>
                </c:pt>
                <c:pt idx="17226">
                  <c:v>0.0</c:v>
                </c:pt>
                <c:pt idx="17227">
                  <c:v>0.0</c:v>
                </c:pt>
                <c:pt idx="17228">
                  <c:v>0.0</c:v>
                </c:pt>
                <c:pt idx="17229">
                  <c:v>0.0</c:v>
                </c:pt>
                <c:pt idx="17230">
                  <c:v>0.0</c:v>
                </c:pt>
                <c:pt idx="17231">
                  <c:v>0.0</c:v>
                </c:pt>
                <c:pt idx="17232">
                  <c:v>0.0</c:v>
                </c:pt>
                <c:pt idx="17233">
                  <c:v>0.0</c:v>
                </c:pt>
                <c:pt idx="17234">
                  <c:v>0.0</c:v>
                </c:pt>
                <c:pt idx="17235">
                  <c:v>0.0</c:v>
                </c:pt>
                <c:pt idx="17236">
                  <c:v>0.0</c:v>
                </c:pt>
                <c:pt idx="17237">
                  <c:v>0.0</c:v>
                </c:pt>
                <c:pt idx="17238">
                  <c:v>0.0</c:v>
                </c:pt>
                <c:pt idx="17239">
                  <c:v>0.0</c:v>
                </c:pt>
                <c:pt idx="17240">
                  <c:v>0.0</c:v>
                </c:pt>
                <c:pt idx="17241">
                  <c:v>0.0</c:v>
                </c:pt>
                <c:pt idx="17242">
                  <c:v>0.0</c:v>
                </c:pt>
                <c:pt idx="17243">
                  <c:v>0.0</c:v>
                </c:pt>
                <c:pt idx="17244">
                  <c:v>0.0</c:v>
                </c:pt>
                <c:pt idx="17245">
                  <c:v>0.0</c:v>
                </c:pt>
                <c:pt idx="17246">
                  <c:v>0.0</c:v>
                </c:pt>
                <c:pt idx="17247">
                  <c:v>0.0</c:v>
                </c:pt>
                <c:pt idx="17248">
                  <c:v>0.0</c:v>
                </c:pt>
                <c:pt idx="17249">
                  <c:v>0.0</c:v>
                </c:pt>
                <c:pt idx="17250">
                  <c:v>0.0</c:v>
                </c:pt>
                <c:pt idx="17251">
                  <c:v>0.0</c:v>
                </c:pt>
                <c:pt idx="17252">
                  <c:v>0.0</c:v>
                </c:pt>
                <c:pt idx="17253">
                  <c:v>0.0</c:v>
                </c:pt>
                <c:pt idx="17254">
                  <c:v>0.0</c:v>
                </c:pt>
                <c:pt idx="17255">
                  <c:v>0.0</c:v>
                </c:pt>
                <c:pt idx="17256">
                  <c:v>0.0</c:v>
                </c:pt>
                <c:pt idx="17257">
                  <c:v>0.0</c:v>
                </c:pt>
                <c:pt idx="17258">
                  <c:v>0.0</c:v>
                </c:pt>
                <c:pt idx="17259">
                  <c:v>0.0</c:v>
                </c:pt>
                <c:pt idx="17260">
                  <c:v>0.0</c:v>
                </c:pt>
                <c:pt idx="17261">
                  <c:v>0.0</c:v>
                </c:pt>
                <c:pt idx="17262">
                  <c:v>0.0</c:v>
                </c:pt>
                <c:pt idx="17263">
                  <c:v>0.0</c:v>
                </c:pt>
                <c:pt idx="17264">
                  <c:v>0.0</c:v>
                </c:pt>
                <c:pt idx="17265">
                  <c:v>0.0</c:v>
                </c:pt>
                <c:pt idx="17266">
                  <c:v>0.0</c:v>
                </c:pt>
                <c:pt idx="17267">
                  <c:v>0.0</c:v>
                </c:pt>
                <c:pt idx="17268">
                  <c:v>0.0</c:v>
                </c:pt>
                <c:pt idx="17269">
                  <c:v>0.0</c:v>
                </c:pt>
                <c:pt idx="17270">
                  <c:v>0.0</c:v>
                </c:pt>
                <c:pt idx="17271">
                  <c:v>0.0</c:v>
                </c:pt>
                <c:pt idx="17272">
                  <c:v>0.0</c:v>
                </c:pt>
                <c:pt idx="17273">
                  <c:v>0.0</c:v>
                </c:pt>
                <c:pt idx="17274">
                  <c:v>0.0</c:v>
                </c:pt>
                <c:pt idx="17275">
                  <c:v>0.0</c:v>
                </c:pt>
                <c:pt idx="17276">
                  <c:v>0.0</c:v>
                </c:pt>
                <c:pt idx="17277">
                  <c:v>0.0</c:v>
                </c:pt>
                <c:pt idx="17278">
                  <c:v>0.0</c:v>
                </c:pt>
                <c:pt idx="17279">
                  <c:v>0.0</c:v>
                </c:pt>
                <c:pt idx="17280">
                  <c:v>0.0</c:v>
                </c:pt>
                <c:pt idx="17281">
                  <c:v>0.0</c:v>
                </c:pt>
                <c:pt idx="17282">
                  <c:v>0.0</c:v>
                </c:pt>
                <c:pt idx="17283">
                  <c:v>0.0</c:v>
                </c:pt>
                <c:pt idx="17284">
                  <c:v>-32767.0</c:v>
                </c:pt>
                <c:pt idx="17285">
                  <c:v>0.0</c:v>
                </c:pt>
                <c:pt idx="17286">
                  <c:v>-32767.0</c:v>
                </c:pt>
                <c:pt idx="17287">
                  <c:v>0.0</c:v>
                </c:pt>
                <c:pt idx="17288">
                  <c:v>0.0</c:v>
                </c:pt>
                <c:pt idx="17289">
                  <c:v>0.0</c:v>
                </c:pt>
                <c:pt idx="17290">
                  <c:v>0.0</c:v>
                </c:pt>
                <c:pt idx="17291">
                  <c:v>0.0</c:v>
                </c:pt>
                <c:pt idx="17292">
                  <c:v>0.0</c:v>
                </c:pt>
                <c:pt idx="17293">
                  <c:v>0.0</c:v>
                </c:pt>
                <c:pt idx="17294">
                  <c:v>0.0</c:v>
                </c:pt>
                <c:pt idx="17295">
                  <c:v>-32767.0</c:v>
                </c:pt>
                <c:pt idx="17296">
                  <c:v>0.0</c:v>
                </c:pt>
                <c:pt idx="17297">
                  <c:v>0.0</c:v>
                </c:pt>
                <c:pt idx="17298">
                  <c:v>0.0</c:v>
                </c:pt>
                <c:pt idx="17299">
                  <c:v>0.0</c:v>
                </c:pt>
                <c:pt idx="17300">
                  <c:v>0.0</c:v>
                </c:pt>
                <c:pt idx="17301">
                  <c:v>0.0</c:v>
                </c:pt>
                <c:pt idx="17302">
                  <c:v>0.0</c:v>
                </c:pt>
                <c:pt idx="17303">
                  <c:v>-32767.0</c:v>
                </c:pt>
                <c:pt idx="17304">
                  <c:v>0.0</c:v>
                </c:pt>
                <c:pt idx="17305">
                  <c:v>0.0</c:v>
                </c:pt>
                <c:pt idx="17306">
                  <c:v>0.0</c:v>
                </c:pt>
                <c:pt idx="17307">
                  <c:v>0.0</c:v>
                </c:pt>
                <c:pt idx="17308">
                  <c:v>0.0</c:v>
                </c:pt>
                <c:pt idx="17309">
                  <c:v>0.0</c:v>
                </c:pt>
                <c:pt idx="17310">
                  <c:v>0.0</c:v>
                </c:pt>
                <c:pt idx="17311">
                  <c:v>0.0</c:v>
                </c:pt>
                <c:pt idx="17312">
                  <c:v>0.0</c:v>
                </c:pt>
                <c:pt idx="17313">
                  <c:v>0.0</c:v>
                </c:pt>
                <c:pt idx="17314">
                  <c:v>0.0</c:v>
                </c:pt>
                <c:pt idx="17315">
                  <c:v>0.0</c:v>
                </c:pt>
                <c:pt idx="17316">
                  <c:v>0.0</c:v>
                </c:pt>
                <c:pt idx="17317">
                  <c:v>0.0</c:v>
                </c:pt>
                <c:pt idx="17318">
                  <c:v>0.0</c:v>
                </c:pt>
                <c:pt idx="17319">
                  <c:v>0.0</c:v>
                </c:pt>
                <c:pt idx="17320">
                  <c:v>0.0</c:v>
                </c:pt>
                <c:pt idx="17321">
                  <c:v>0.0</c:v>
                </c:pt>
                <c:pt idx="17322">
                  <c:v>0.0</c:v>
                </c:pt>
                <c:pt idx="17323">
                  <c:v>0.0</c:v>
                </c:pt>
                <c:pt idx="17324">
                  <c:v>0.0</c:v>
                </c:pt>
                <c:pt idx="17325">
                  <c:v>0.0</c:v>
                </c:pt>
                <c:pt idx="17326">
                  <c:v>0.0</c:v>
                </c:pt>
                <c:pt idx="17327">
                  <c:v>-32767.0</c:v>
                </c:pt>
                <c:pt idx="17328">
                  <c:v>0.0</c:v>
                </c:pt>
                <c:pt idx="17329">
                  <c:v>0.0</c:v>
                </c:pt>
                <c:pt idx="17330">
                  <c:v>0.0</c:v>
                </c:pt>
                <c:pt idx="17331">
                  <c:v>0.0</c:v>
                </c:pt>
                <c:pt idx="17332">
                  <c:v>0.0</c:v>
                </c:pt>
                <c:pt idx="17333">
                  <c:v>0.0</c:v>
                </c:pt>
                <c:pt idx="17334">
                  <c:v>0.0</c:v>
                </c:pt>
                <c:pt idx="17335">
                  <c:v>0.0</c:v>
                </c:pt>
                <c:pt idx="17336">
                  <c:v>0.0</c:v>
                </c:pt>
                <c:pt idx="17337">
                  <c:v>0.0</c:v>
                </c:pt>
                <c:pt idx="17338">
                  <c:v>0.0</c:v>
                </c:pt>
                <c:pt idx="17339">
                  <c:v>0.0</c:v>
                </c:pt>
                <c:pt idx="17340">
                  <c:v>0.0</c:v>
                </c:pt>
                <c:pt idx="17341">
                  <c:v>0.0</c:v>
                </c:pt>
                <c:pt idx="17342">
                  <c:v>0.0</c:v>
                </c:pt>
                <c:pt idx="17343">
                  <c:v>0.0</c:v>
                </c:pt>
                <c:pt idx="17344">
                  <c:v>0.0</c:v>
                </c:pt>
                <c:pt idx="17345">
                  <c:v>0.0</c:v>
                </c:pt>
                <c:pt idx="17346">
                  <c:v>0.0</c:v>
                </c:pt>
                <c:pt idx="17347">
                  <c:v>0.0</c:v>
                </c:pt>
                <c:pt idx="17348">
                  <c:v>0.0</c:v>
                </c:pt>
                <c:pt idx="17349">
                  <c:v>0.0</c:v>
                </c:pt>
                <c:pt idx="17350">
                  <c:v>0.0</c:v>
                </c:pt>
                <c:pt idx="17351">
                  <c:v>0.0</c:v>
                </c:pt>
                <c:pt idx="17352">
                  <c:v>0.0</c:v>
                </c:pt>
                <c:pt idx="17353">
                  <c:v>0.0</c:v>
                </c:pt>
                <c:pt idx="17354">
                  <c:v>0.0</c:v>
                </c:pt>
                <c:pt idx="17355">
                  <c:v>0.0</c:v>
                </c:pt>
                <c:pt idx="17356">
                  <c:v>0.0</c:v>
                </c:pt>
                <c:pt idx="17357">
                  <c:v>0.0</c:v>
                </c:pt>
                <c:pt idx="17358">
                  <c:v>0.0</c:v>
                </c:pt>
                <c:pt idx="17359">
                  <c:v>-32767.0</c:v>
                </c:pt>
                <c:pt idx="17360">
                  <c:v>0.0</c:v>
                </c:pt>
                <c:pt idx="17361">
                  <c:v>0.0</c:v>
                </c:pt>
                <c:pt idx="17362">
                  <c:v>0.0</c:v>
                </c:pt>
                <c:pt idx="17363">
                  <c:v>0.0</c:v>
                </c:pt>
                <c:pt idx="17364">
                  <c:v>0.0</c:v>
                </c:pt>
                <c:pt idx="17365">
                  <c:v>0.0</c:v>
                </c:pt>
                <c:pt idx="17366">
                  <c:v>0.0</c:v>
                </c:pt>
                <c:pt idx="17367">
                  <c:v>0.0</c:v>
                </c:pt>
                <c:pt idx="17368">
                  <c:v>0.0</c:v>
                </c:pt>
                <c:pt idx="17369">
                  <c:v>0.0</c:v>
                </c:pt>
                <c:pt idx="17370">
                  <c:v>0.0</c:v>
                </c:pt>
                <c:pt idx="17371">
                  <c:v>0.0</c:v>
                </c:pt>
                <c:pt idx="17372">
                  <c:v>0.0</c:v>
                </c:pt>
                <c:pt idx="17373">
                  <c:v>0.0</c:v>
                </c:pt>
                <c:pt idx="17374">
                  <c:v>0.0</c:v>
                </c:pt>
                <c:pt idx="17375">
                  <c:v>0.0</c:v>
                </c:pt>
                <c:pt idx="17376">
                  <c:v>0.0</c:v>
                </c:pt>
                <c:pt idx="17377">
                  <c:v>0.0</c:v>
                </c:pt>
                <c:pt idx="17378">
                  <c:v>0.0</c:v>
                </c:pt>
                <c:pt idx="17379">
                  <c:v>0.0</c:v>
                </c:pt>
                <c:pt idx="17380">
                  <c:v>0.0</c:v>
                </c:pt>
                <c:pt idx="17381">
                  <c:v>0.0</c:v>
                </c:pt>
                <c:pt idx="17382">
                  <c:v>0.0</c:v>
                </c:pt>
                <c:pt idx="17383">
                  <c:v>0.0</c:v>
                </c:pt>
                <c:pt idx="17384">
                  <c:v>-32767.0</c:v>
                </c:pt>
                <c:pt idx="17385">
                  <c:v>0.0</c:v>
                </c:pt>
                <c:pt idx="17386">
                  <c:v>0.0</c:v>
                </c:pt>
                <c:pt idx="17387">
                  <c:v>0.0</c:v>
                </c:pt>
                <c:pt idx="17388">
                  <c:v>0.0</c:v>
                </c:pt>
                <c:pt idx="17389">
                  <c:v>0.0</c:v>
                </c:pt>
                <c:pt idx="17390">
                  <c:v>0.0</c:v>
                </c:pt>
                <c:pt idx="17391">
                  <c:v>0.0</c:v>
                </c:pt>
                <c:pt idx="17392">
                  <c:v>0.0</c:v>
                </c:pt>
                <c:pt idx="17393">
                  <c:v>0.0</c:v>
                </c:pt>
                <c:pt idx="17394">
                  <c:v>0.0</c:v>
                </c:pt>
                <c:pt idx="17395">
                  <c:v>0.0</c:v>
                </c:pt>
                <c:pt idx="17396">
                  <c:v>0.0</c:v>
                </c:pt>
                <c:pt idx="17397">
                  <c:v>0.0</c:v>
                </c:pt>
                <c:pt idx="17398">
                  <c:v>0.0</c:v>
                </c:pt>
                <c:pt idx="17399">
                  <c:v>0.0</c:v>
                </c:pt>
                <c:pt idx="17400">
                  <c:v>0.0</c:v>
                </c:pt>
                <c:pt idx="17401">
                  <c:v>0.0</c:v>
                </c:pt>
                <c:pt idx="17402">
                  <c:v>0.0</c:v>
                </c:pt>
                <c:pt idx="17403">
                  <c:v>0.0</c:v>
                </c:pt>
                <c:pt idx="17404">
                  <c:v>0.0</c:v>
                </c:pt>
                <c:pt idx="17405">
                  <c:v>0.0</c:v>
                </c:pt>
                <c:pt idx="17406">
                  <c:v>0.0</c:v>
                </c:pt>
                <c:pt idx="17407">
                  <c:v>0.0</c:v>
                </c:pt>
                <c:pt idx="17408">
                  <c:v>0.0</c:v>
                </c:pt>
                <c:pt idx="17409">
                  <c:v>0.0</c:v>
                </c:pt>
                <c:pt idx="17410">
                  <c:v>0.0</c:v>
                </c:pt>
                <c:pt idx="17411">
                  <c:v>0.0</c:v>
                </c:pt>
                <c:pt idx="17412">
                  <c:v>0.0</c:v>
                </c:pt>
                <c:pt idx="17413">
                  <c:v>0.0</c:v>
                </c:pt>
                <c:pt idx="17414">
                  <c:v>0.0</c:v>
                </c:pt>
                <c:pt idx="17415">
                  <c:v>0.0</c:v>
                </c:pt>
                <c:pt idx="17416">
                  <c:v>-32767.0</c:v>
                </c:pt>
                <c:pt idx="17417">
                  <c:v>0.0</c:v>
                </c:pt>
                <c:pt idx="17418">
                  <c:v>0.0</c:v>
                </c:pt>
                <c:pt idx="17419">
                  <c:v>0.0</c:v>
                </c:pt>
                <c:pt idx="17420">
                  <c:v>0.0</c:v>
                </c:pt>
                <c:pt idx="17421">
                  <c:v>0.0</c:v>
                </c:pt>
                <c:pt idx="17422">
                  <c:v>0.0</c:v>
                </c:pt>
                <c:pt idx="17423">
                  <c:v>0.0</c:v>
                </c:pt>
                <c:pt idx="17424">
                  <c:v>0.0</c:v>
                </c:pt>
                <c:pt idx="17425">
                  <c:v>0.0</c:v>
                </c:pt>
                <c:pt idx="17426">
                  <c:v>0.0</c:v>
                </c:pt>
                <c:pt idx="17427">
                  <c:v>0.0</c:v>
                </c:pt>
                <c:pt idx="17428">
                  <c:v>0.0</c:v>
                </c:pt>
                <c:pt idx="17429">
                  <c:v>0.0</c:v>
                </c:pt>
                <c:pt idx="17430">
                  <c:v>0.0</c:v>
                </c:pt>
                <c:pt idx="17431">
                  <c:v>0.0</c:v>
                </c:pt>
                <c:pt idx="17432">
                  <c:v>0.0</c:v>
                </c:pt>
                <c:pt idx="17433">
                  <c:v>0.0</c:v>
                </c:pt>
                <c:pt idx="17434">
                  <c:v>0.0</c:v>
                </c:pt>
                <c:pt idx="17435">
                  <c:v>0.0</c:v>
                </c:pt>
                <c:pt idx="17436">
                  <c:v>0.0</c:v>
                </c:pt>
                <c:pt idx="17437">
                  <c:v>0.0</c:v>
                </c:pt>
                <c:pt idx="17438">
                  <c:v>0.0</c:v>
                </c:pt>
                <c:pt idx="17439">
                  <c:v>0.0</c:v>
                </c:pt>
                <c:pt idx="17440">
                  <c:v>0.0</c:v>
                </c:pt>
                <c:pt idx="17441">
                  <c:v>0.0</c:v>
                </c:pt>
                <c:pt idx="17442">
                  <c:v>0.0</c:v>
                </c:pt>
                <c:pt idx="17443">
                  <c:v>0.0</c:v>
                </c:pt>
                <c:pt idx="17444">
                  <c:v>0.0</c:v>
                </c:pt>
                <c:pt idx="17445">
                  <c:v>0.0</c:v>
                </c:pt>
                <c:pt idx="17446">
                  <c:v>0.0</c:v>
                </c:pt>
                <c:pt idx="17447">
                  <c:v>0.0</c:v>
                </c:pt>
                <c:pt idx="17448">
                  <c:v>0.0</c:v>
                </c:pt>
                <c:pt idx="17449">
                  <c:v>0.0</c:v>
                </c:pt>
                <c:pt idx="17450">
                  <c:v>0.0</c:v>
                </c:pt>
                <c:pt idx="17451">
                  <c:v>0.0</c:v>
                </c:pt>
                <c:pt idx="17452">
                  <c:v>0.0</c:v>
                </c:pt>
                <c:pt idx="17453">
                  <c:v>0.0</c:v>
                </c:pt>
                <c:pt idx="17454">
                  <c:v>0.0</c:v>
                </c:pt>
                <c:pt idx="17455">
                  <c:v>0.0</c:v>
                </c:pt>
                <c:pt idx="17456">
                  <c:v>-32767.0</c:v>
                </c:pt>
                <c:pt idx="17457">
                  <c:v>0.0</c:v>
                </c:pt>
                <c:pt idx="17458">
                  <c:v>0.0</c:v>
                </c:pt>
                <c:pt idx="17459">
                  <c:v>0.0</c:v>
                </c:pt>
                <c:pt idx="17460">
                  <c:v>0.0</c:v>
                </c:pt>
                <c:pt idx="17461">
                  <c:v>0.0</c:v>
                </c:pt>
                <c:pt idx="17462">
                  <c:v>0.0</c:v>
                </c:pt>
                <c:pt idx="17463">
                  <c:v>0.0</c:v>
                </c:pt>
                <c:pt idx="17464">
                  <c:v>0.0</c:v>
                </c:pt>
                <c:pt idx="17465">
                  <c:v>0.0</c:v>
                </c:pt>
                <c:pt idx="17466">
                  <c:v>0.0</c:v>
                </c:pt>
                <c:pt idx="17467">
                  <c:v>0.0</c:v>
                </c:pt>
                <c:pt idx="17468">
                  <c:v>0.0</c:v>
                </c:pt>
                <c:pt idx="17469">
                  <c:v>0.0</c:v>
                </c:pt>
                <c:pt idx="17470">
                  <c:v>0.0</c:v>
                </c:pt>
                <c:pt idx="17471">
                  <c:v>0.0</c:v>
                </c:pt>
                <c:pt idx="17472">
                  <c:v>0.0</c:v>
                </c:pt>
                <c:pt idx="17473">
                  <c:v>-32767.0</c:v>
                </c:pt>
                <c:pt idx="17474">
                  <c:v>0.0</c:v>
                </c:pt>
                <c:pt idx="17475">
                  <c:v>0.0</c:v>
                </c:pt>
                <c:pt idx="17476">
                  <c:v>0.0</c:v>
                </c:pt>
                <c:pt idx="17477">
                  <c:v>0.0</c:v>
                </c:pt>
                <c:pt idx="17478">
                  <c:v>0.0</c:v>
                </c:pt>
                <c:pt idx="17479">
                  <c:v>0.0</c:v>
                </c:pt>
                <c:pt idx="17480">
                  <c:v>0.0</c:v>
                </c:pt>
                <c:pt idx="17481">
                  <c:v>0.0</c:v>
                </c:pt>
                <c:pt idx="17482">
                  <c:v>0.0</c:v>
                </c:pt>
                <c:pt idx="17483">
                  <c:v>0.0</c:v>
                </c:pt>
                <c:pt idx="17484">
                  <c:v>0.0</c:v>
                </c:pt>
                <c:pt idx="17485">
                  <c:v>0.0</c:v>
                </c:pt>
                <c:pt idx="17486">
                  <c:v>0.0</c:v>
                </c:pt>
                <c:pt idx="17487">
                  <c:v>0.0</c:v>
                </c:pt>
                <c:pt idx="17488">
                  <c:v>0.0</c:v>
                </c:pt>
                <c:pt idx="17489">
                  <c:v>0.0</c:v>
                </c:pt>
                <c:pt idx="17490">
                  <c:v>0.0</c:v>
                </c:pt>
                <c:pt idx="17491">
                  <c:v>0.001635608</c:v>
                </c:pt>
                <c:pt idx="17492">
                  <c:v>0.001635242</c:v>
                </c:pt>
                <c:pt idx="17493">
                  <c:v>0.002134713</c:v>
                </c:pt>
                <c:pt idx="17494">
                  <c:v>0.0</c:v>
                </c:pt>
                <c:pt idx="17495">
                  <c:v>0.0</c:v>
                </c:pt>
                <c:pt idx="17496">
                  <c:v>0.0</c:v>
                </c:pt>
                <c:pt idx="17497">
                  <c:v>0.0</c:v>
                </c:pt>
                <c:pt idx="17498">
                  <c:v>0.001631308</c:v>
                </c:pt>
                <c:pt idx="17499">
                  <c:v>0.001631385</c:v>
                </c:pt>
                <c:pt idx="17500">
                  <c:v>9.51140500000001E-5</c:v>
                </c:pt>
                <c:pt idx="17501">
                  <c:v>0.001630974</c:v>
                </c:pt>
                <c:pt idx="17502">
                  <c:v>0.0</c:v>
                </c:pt>
                <c:pt idx="17503">
                  <c:v>0.0</c:v>
                </c:pt>
                <c:pt idx="17504">
                  <c:v>0.0</c:v>
                </c:pt>
                <c:pt idx="17505">
                  <c:v>0.0</c:v>
                </c:pt>
                <c:pt idx="17506">
                  <c:v>0.0</c:v>
                </c:pt>
                <c:pt idx="17507">
                  <c:v>0.0</c:v>
                </c:pt>
                <c:pt idx="17508">
                  <c:v>0.0003383138</c:v>
                </c:pt>
                <c:pt idx="17509">
                  <c:v>0.0</c:v>
                </c:pt>
                <c:pt idx="17510">
                  <c:v>0.0</c:v>
                </c:pt>
                <c:pt idx="17511">
                  <c:v>0.0</c:v>
                </c:pt>
                <c:pt idx="17512">
                  <c:v>0.0</c:v>
                </c:pt>
                <c:pt idx="17513">
                  <c:v>0.0</c:v>
                </c:pt>
                <c:pt idx="17514">
                  <c:v>0.0</c:v>
                </c:pt>
                <c:pt idx="17515">
                  <c:v>0.0</c:v>
                </c:pt>
                <c:pt idx="17516">
                  <c:v>4.674525E-5</c:v>
                </c:pt>
                <c:pt idx="17517">
                  <c:v>0.0</c:v>
                </c:pt>
                <c:pt idx="17518">
                  <c:v>0.0</c:v>
                </c:pt>
                <c:pt idx="17519">
                  <c:v>0.0</c:v>
                </c:pt>
                <c:pt idx="17520">
                  <c:v>0.0</c:v>
                </c:pt>
                <c:pt idx="17521">
                  <c:v>0.0001680612</c:v>
                </c:pt>
                <c:pt idx="17522">
                  <c:v>0.0</c:v>
                </c:pt>
                <c:pt idx="17523">
                  <c:v>0.0</c:v>
                </c:pt>
                <c:pt idx="17524">
                  <c:v>0.0</c:v>
                </c:pt>
                <c:pt idx="17525">
                  <c:v>0.0</c:v>
                </c:pt>
                <c:pt idx="17526">
                  <c:v>0.0</c:v>
                </c:pt>
                <c:pt idx="17527">
                  <c:v>0.0</c:v>
                </c:pt>
                <c:pt idx="17528">
                  <c:v>0.0</c:v>
                </c:pt>
                <c:pt idx="17529">
                  <c:v>0.0</c:v>
                </c:pt>
                <c:pt idx="17530">
                  <c:v>0.0</c:v>
                </c:pt>
                <c:pt idx="17531">
                  <c:v>0.0</c:v>
                </c:pt>
                <c:pt idx="17532">
                  <c:v>0.0</c:v>
                </c:pt>
                <c:pt idx="17533">
                  <c:v>0.0</c:v>
                </c:pt>
                <c:pt idx="17534">
                  <c:v>0.0</c:v>
                </c:pt>
                <c:pt idx="17535">
                  <c:v>0.0</c:v>
                </c:pt>
                <c:pt idx="17536">
                  <c:v>0.0</c:v>
                </c:pt>
                <c:pt idx="17537">
                  <c:v>0.0</c:v>
                </c:pt>
                <c:pt idx="17538">
                  <c:v>0.0</c:v>
                </c:pt>
                <c:pt idx="17539">
                  <c:v>0.0</c:v>
                </c:pt>
                <c:pt idx="17540">
                  <c:v>0.0</c:v>
                </c:pt>
                <c:pt idx="17541">
                  <c:v>-32767.0</c:v>
                </c:pt>
                <c:pt idx="17542">
                  <c:v>0.0</c:v>
                </c:pt>
                <c:pt idx="17543">
                  <c:v>0.0</c:v>
                </c:pt>
                <c:pt idx="17544">
                  <c:v>0.0</c:v>
                </c:pt>
                <c:pt idx="17545">
                  <c:v>0.0</c:v>
                </c:pt>
                <c:pt idx="17546">
                  <c:v>0.0</c:v>
                </c:pt>
                <c:pt idx="17547">
                  <c:v>0.0</c:v>
                </c:pt>
                <c:pt idx="17548">
                  <c:v>0.0</c:v>
                </c:pt>
                <c:pt idx="17549">
                  <c:v>-32767.0</c:v>
                </c:pt>
                <c:pt idx="17550">
                  <c:v>0.0</c:v>
                </c:pt>
                <c:pt idx="17551">
                  <c:v>0.0</c:v>
                </c:pt>
                <c:pt idx="17552">
                  <c:v>0.0</c:v>
                </c:pt>
                <c:pt idx="17553">
                  <c:v>0.0</c:v>
                </c:pt>
                <c:pt idx="17554">
                  <c:v>0.0</c:v>
                </c:pt>
                <c:pt idx="17555">
                  <c:v>0.0</c:v>
                </c:pt>
                <c:pt idx="17556">
                  <c:v>0.0</c:v>
                </c:pt>
                <c:pt idx="17557">
                  <c:v>-32767.0</c:v>
                </c:pt>
                <c:pt idx="17558">
                  <c:v>0.0</c:v>
                </c:pt>
                <c:pt idx="17559">
                  <c:v>0.0</c:v>
                </c:pt>
                <c:pt idx="17560">
                  <c:v>0.0</c:v>
                </c:pt>
                <c:pt idx="17561">
                  <c:v>0.0</c:v>
                </c:pt>
                <c:pt idx="17562">
                  <c:v>0.0</c:v>
                </c:pt>
                <c:pt idx="17563">
                  <c:v>0.0</c:v>
                </c:pt>
                <c:pt idx="17564">
                  <c:v>0.0</c:v>
                </c:pt>
                <c:pt idx="17565">
                  <c:v>0.0</c:v>
                </c:pt>
                <c:pt idx="17566">
                  <c:v>0.0</c:v>
                </c:pt>
                <c:pt idx="17567">
                  <c:v>0.0</c:v>
                </c:pt>
                <c:pt idx="17568">
                  <c:v>0.0</c:v>
                </c:pt>
                <c:pt idx="17569">
                  <c:v>0.0</c:v>
                </c:pt>
                <c:pt idx="17570">
                  <c:v>0.0</c:v>
                </c:pt>
                <c:pt idx="17571">
                  <c:v>0.0</c:v>
                </c:pt>
                <c:pt idx="17572">
                  <c:v>0.0</c:v>
                </c:pt>
                <c:pt idx="17573">
                  <c:v>0.0</c:v>
                </c:pt>
                <c:pt idx="17574">
                  <c:v>0.0</c:v>
                </c:pt>
                <c:pt idx="17575">
                  <c:v>0.0</c:v>
                </c:pt>
                <c:pt idx="17576">
                  <c:v>0.0</c:v>
                </c:pt>
                <c:pt idx="17577">
                  <c:v>0.0</c:v>
                </c:pt>
                <c:pt idx="17578">
                  <c:v>0.0</c:v>
                </c:pt>
                <c:pt idx="17579">
                  <c:v>0.0</c:v>
                </c:pt>
                <c:pt idx="17580">
                  <c:v>0.0</c:v>
                </c:pt>
                <c:pt idx="17581">
                  <c:v>0.0</c:v>
                </c:pt>
                <c:pt idx="17582">
                  <c:v>0.0</c:v>
                </c:pt>
                <c:pt idx="17583">
                  <c:v>0.0</c:v>
                </c:pt>
                <c:pt idx="17584">
                  <c:v>0.0</c:v>
                </c:pt>
                <c:pt idx="17585">
                  <c:v>0.0</c:v>
                </c:pt>
                <c:pt idx="17586">
                  <c:v>0.0</c:v>
                </c:pt>
                <c:pt idx="17587">
                  <c:v>0.0</c:v>
                </c:pt>
                <c:pt idx="17588">
                  <c:v>0.0</c:v>
                </c:pt>
                <c:pt idx="17589">
                  <c:v>0.0</c:v>
                </c:pt>
                <c:pt idx="17590">
                  <c:v>0.0</c:v>
                </c:pt>
                <c:pt idx="17591">
                  <c:v>0.0</c:v>
                </c:pt>
                <c:pt idx="17592">
                  <c:v>0.0</c:v>
                </c:pt>
                <c:pt idx="17593">
                  <c:v>0.0</c:v>
                </c:pt>
                <c:pt idx="17594">
                  <c:v>0.0</c:v>
                </c:pt>
                <c:pt idx="17595">
                  <c:v>4.533394E-5</c:v>
                </c:pt>
                <c:pt idx="17596">
                  <c:v>0.0</c:v>
                </c:pt>
                <c:pt idx="17597">
                  <c:v>0.0</c:v>
                </c:pt>
                <c:pt idx="17598">
                  <c:v>0.0</c:v>
                </c:pt>
                <c:pt idx="17599">
                  <c:v>0.0</c:v>
                </c:pt>
                <c:pt idx="17600">
                  <c:v>0.0</c:v>
                </c:pt>
                <c:pt idx="17601">
                  <c:v>0.0</c:v>
                </c:pt>
                <c:pt idx="17602">
                  <c:v>0.0</c:v>
                </c:pt>
                <c:pt idx="17603">
                  <c:v>0.0</c:v>
                </c:pt>
                <c:pt idx="17604">
                  <c:v>0.0</c:v>
                </c:pt>
                <c:pt idx="17605">
                  <c:v>0.0</c:v>
                </c:pt>
                <c:pt idx="17606">
                  <c:v>-32767.0</c:v>
                </c:pt>
                <c:pt idx="17607">
                  <c:v>0.0</c:v>
                </c:pt>
                <c:pt idx="17608">
                  <c:v>0.00156687</c:v>
                </c:pt>
                <c:pt idx="17609">
                  <c:v>0.0</c:v>
                </c:pt>
                <c:pt idx="17610">
                  <c:v>0.0</c:v>
                </c:pt>
                <c:pt idx="17611">
                  <c:v>0.0</c:v>
                </c:pt>
                <c:pt idx="17612">
                  <c:v>0.0</c:v>
                </c:pt>
                <c:pt idx="17613">
                  <c:v>0.0</c:v>
                </c:pt>
                <c:pt idx="17614">
                  <c:v>-32767.0</c:v>
                </c:pt>
                <c:pt idx="17615">
                  <c:v>0.0</c:v>
                </c:pt>
                <c:pt idx="17616">
                  <c:v>0.0</c:v>
                </c:pt>
                <c:pt idx="17617">
                  <c:v>0.0</c:v>
                </c:pt>
                <c:pt idx="17618">
                  <c:v>0.0</c:v>
                </c:pt>
                <c:pt idx="17619">
                  <c:v>0.0</c:v>
                </c:pt>
                <c:pt idx="17620">
                  <c:v>0.0</c:v>
                </c:pt>
                <c:pt idx="17621">
                  <c:v>1.212955E-6</c:v>
                </c:pt>
                <c:pt idx="17622">
                  <c:v>-32767.0</c:v>
                </c:pt>
                <c:pt idx="17623">
                  <c:v>0.0</c:v>
                </c:pt>
                <c:pt idx="17624">
                  <c:v>0.0</c:v>
                </c:pt>
                <c:pt idx="17625">
                  <c:v>0.0</c:v>
                </c:pt>
                <c:pt idx="17626">
                  <c:v>0.0</c:v>
                </c:pt>
                <c:pt idx="17627">
                  <c:v>0.0</c:v>
                </c:pt>
                <c:pt idx="17628">
                  <c:v>0.0</c:v>
                </c:pt>
                <c:pt idx="17629">
                  <c:v>0.0</c:v>
                </c:pt>
                <c:pt idx="17630">
                  <c:v>0.0</c:v>
                </c:pt>
                <c:pt idx="17631">
                  <c:v>0.0</c:v>
                </c:pt>
                <c:pt idx="17632">
                  <c:v>0.0</c:v>
                </c:pt>
                <c:pt idx="17633">
                  <c:v>0.0</c:v>
                </c:pt>
                <c:pt idx="17634">
                  <c:v>0.0</c:v>
                </c:pt>
                <c:pt idx="17635">
                  <c:v>0.0</c:v>
                </c:pt>
                <c:pt idx="17636">
                  <c:v>0.0</c:v>
                </c:pt>
                <c:pt idx="17637">
                  <c:v>0.0</c:v>
                </c:pt>
                <c:pt idx="17638">
                  <c:v>0.0</c:v>
                </c:pt>
                <c:pt idx="17639">
                  <c:v>0.0</c:v>
                </c:pt>
                <c:pt idx="17640">
                  <c:v>0.0</c:v>
                </c:pt>
                <c:pt idx="17641">
                  <c:v>0.0</c:v>
                </c:pt>
                <c:pt idx="17642">
                  <c:v>0.0</c:v>
                </c:pt>
                <c:pt idx="17643">
                  <c:v>0.0</c:v>
                </c:pt>
                <c:pt idx="17644">
                  <c:v>0.0</c:v>
                </c:pt>
                <c:pt idx="17645">
                  <c:v>0.0</c:v>
                </c:pt>
                <c:pt idx="17646">
                  <c:v>0.0</c:v>
                </c:pt>
                <c:pt idx="17647">
                  <c:v>0.0</c:v>
                </c:pt>
                <c:pt idx="17648">
                  <c:v>0.0</c:v>
                </c:pt>
                <c:pt idx="17649">
                  <c:v>0.0</c:v>
                </c:pt>
                <c:pt idx="17650">
                  <c:v>0.0</c:v>
                </c:pt>
                <c:pt idx="17651">
                  <c:v>0.0</c:v>
                </c:pt>
                <c:pt idx="17652">
                  <c:v>0.0</c:v>
                </c:pt>
                <c:pt idx="17653">
                  <c:v>0.0</c:v>
                </c:pt>
                <c:pt idx="17654">
                  <c:v>0.0</c:v>
                </c:pt>
                <c:pt idx="17655">
                  <c:v>0.0</c:v>
                </c:pt>
                <c:pt idx="17656">
                  <c:v>0.0</c:v>
                </c:pt>
                <c:pt idx="17657">
                  <c:v>0.0</c:v>
                </c:pt>
                <c:pt idx="17658">
                  <c:v>0.0</c:v>
                </c:pt>
                <c:pt idx="17659">
                  <c:v>0.0</c:v>
                </c:pt>
                <c:pt idx="17660">
                  <c:v>0.0</c:v>
                </c:pt>
                <c:pt idx="17661">
                  <c:v>0.0</c:v>
                </c:pt>
                <c:pt idx="17662">
                  <c:v>-32767.0</c:v>
                </c:pt>
                <c:pt idx="17663">
                  <c:v>0.0</c:v>
                </c:pt>
                <c:pt idx="17664">
                  <c:v>0.0</c:v>
                </c:pt>
                <c:pt idx="17665">
                  <c:v>0.0</c:v>
                </c:pt>
                <c:pt idx="17666">
                  <c:v>0.0</c:v>
                </c:pt>
                <c:pt idx="17667">
                  <c:v>0.0</c:v>
                </c:pt>
                <c:pt idx="17668">
                  <c:v>0.0</c:v>
                </c:pt>
                <c:pt idx="17669">
                  <c:v>0.0</c:v>
                </c:pt>
                <c:pt idx="17670">
                  <c:v>0.0</c:v>
                </c:pt>
                <c:pt idx="17671">
                  <c:v>0.0</c:v>
                </c:pt>
                <c:pt idx="17672">
                  <c:v>0.0</c:v>
                </c:pt>
                <c:pt idx="17673">
                  <c:v>0.0</c:v>
                </c:pt>
                <c:pt idx="17674">
                  <c:v>0.0</c:v>
                </c:pt>
                <c:pt idx="17675">
                  <c:v>0.0</c:v>
                </c:pt>
                <c:pt idx="17676">
                  <c:v>0.0</c:v>
                </c:pt>
                <c:pt idx="17677">
                  <c:v>0.0</c:v>
                </c:pt>
                <c:pt idx="17678">
                  <c:v>0.0</c:v>
                </c:pt>
                <c:pt idx="17679">
                  <c:v>0.0</c:v>
                </c:pt>
                <c:pt idx="17680">
                  <c:v>0.0</c:v>
                </c:pt>
                <c:pt idx="17681">
                  <c:v>0.0</c:v>
                </c:pt>
                <c:pt idx="17682">
                  <c:v>0.0</c:v>
                </c:pt>
                <c:pt idx="17683">
                  <c:v>0.0</c:v>
                </c:pt>
                <c:pt idx="17684">
                  <c:v>0.0</c:v>
                </c:pt>
                <c:pt idx="17685">
                  <c:v>0.0</c:v>
                </c:pt>
                <c:pt idx="17686">
                  <c:v>0.0</c:v>
                </c:pt>
                <c:pt idx="17687">
                  <c:v>-32767.0</c:v>
                </c:pt>
                <c:pt idx="17688">
                  <c:v>0.0</c:v>
                </c:pt>
                <c:pt idx="17689">
                  <c:v>0.0</c:v>
                </c:pt>
                <c:pt idx="17690">
                  <c:v>0.0</c:v>
                </c:pt>
                <c:pt idx="17691">
                  <c:v>0.0</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c:v>
                </c:pt>
                <c:pt idx="17707">
                  <c:v>0.0</c:v>
                </c:pt>
                <c:pt idx="17708">
                  <c:v>0.0</c:v>
                </c:pt>
                <c:pt idx="17709">
                  <c:v>0.0</c:v>
                </c:pt>
                <c:pt idx="17710">
                  <c:v>0.0</c:v>
                </c:pt>
                <c:pt idx="17711">
                  <c:v>0.0</c:v>
                </c:pt>
                <c:pt idx="17712">
                  <c:v>0.0</c:v>
                </c:pt>
                <c:pt idx="17713">
                  <c:v>0.0</c:v>
                </c:pt>
                <c:pt idx="17714">
                  <c:v>0.0</c:v>
                </c:pt>
                <c:pt idx="17715">
                  <c:v>0.0</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c:v>
                </c:pt>
                <c:pt idx="17732">
                  <c:v>0.0</c:v>
                </c:pt>
                <c:pt idx="17733">
                  <c:v>0.0</c:v>
                </c:pt>
                <c:pt idx="17734">
                  <c:v>0.0</c:v>
                </c:pt>
                <c:pt idx="17735">
                  <c:v>0.0</c:v>
                </c:pt>
                <c:pt idx="17736">
                  <c:v>0.0</c:v>
                </c:pt>
                <c:pt idx="17737">
                  <c:v>0.0</c:v>
                </c:pt>
                <c:pt idx="17738">
                  <c:v>0.0</c:v>
                </c:pt>
                <c:pt idx="17739">
                  <c:v>0.0</c:v>
                </c:pt>
                <c:pt idx="17740">
                  <c:v>0.0</c:v>
                </c:pt>
                <c:pt idx="17741">
                  <c:v>0.0</c:v>
                </c:pt>
                <c:pt idx="17742">
                  <c:v>0.0</c:v>
                </c:pt>
                <c:pt idx="17743">
                  <c:v>0.0</c:v>
                </c:pt>
                <c:pt idx="17744">
                  <c:v>0.0</c:v>
                </c:pt>
                <c:pt idx="17745">
                  <c:v>0.0</c:v>
                </c:pt>
                <c:pt idx="17746">
                  <c:v>0.0</c:v>
                </c:pt>
                <c:pt idx="17747">
                  <c:v>0.0</c:v>
                </c:pt>
                <c:pt idx="17748">
                  <c:v>0.0</c:v>
                </c:pt>
                <c:pt idx="17749">
                  <c:v>0.0</c:v>
                </c:pt>
                <c:pt idx="17750">
                  <c:v>0.0</c:v>
                </c:pt>
                <c:pt idx="17751">
                  <c:v>-32767.0</c:v>
                </c:pt>
                <c:pt idx="17752">
                  <c:v>0.0</c:v>
                </c:pt>
                <c:pt idx="17753">
                  <c:v>0.0</c:v>
                </c:pt>
                <c:pt idx="17754">
                  <c:v>0.0</c:v>
                </c:pt>
                <c:pt idx="17755">
                  <c:v>0.0</c:v>
                </c:pt>
                <c:pt idx="17756">
                  <c:v>0.0</c:v>
                </c:pt>
                <c:pt idx="17757">
                  <c:v>0.0</c:v>
                </c:pt>
                <c:pt idx="17758">
                  <c:v>0.0</c:v>
                </c:pt>
                <c:pt idx="17759">
                  <c:v>0.0</c:v>
                </c:pt>
                <c:pt idx="17760">
                  <c:v>0.0</c:v>
                </c:pt>
                <c:pt idx="17761">
                  <c:v>0.0</c:v>
                </c:pt>
                <c:pt idx="17762">
                  <c:v>0.0</c:v>
                </c:pt>
                <c:pt idx="17763">
                  <c:v>0.0</c:v>
                </c:pt>
                <c:pt idx="17764">
                  <c:v>0.0</c:v>
                </c:pt>
                <c:pt idx="17765">
                  <c:v>0.0</c:v>
                </c:pt>
                <c:pt idx="17766">
                  <c:v>0.0</c:v>
                </c:pt>
                <c:pt idx="17767">
                  <c:v>0.0</c:v>
                </c:pt>
                <c:pt idx="17768">
                  <c:v>0.0</c:v>
                </c:pt>
                <c:pt idx="17769">
                  <c:v>0.0</c:v>
                </c:pt>
                <c:pt idx="17770">
                  <c:v>0.0</c:v>
                </c:pt>
                <c:pt idx="17771">
                  <c:v>0.0</c:v>
                </c:pt>
                <c:pt idx="17772">
                  <c:v>0.0</c:v>
                </c:pt>
                <c:pt idx="17773">
                  <c:v>0.0</c:v>
                </c:pt>
                <c:pt idx="17774">
                  <c:v>0.0</c:v>
                </c:pt>
                <c:pt idx="17775">
                  <c:v>0.0</c:v>
                </c:pt>
                <c:pt idx="17776">
                  <c:v>0.0</c:v>
                </c:pt>
                <c:pt idx="17777">
                  <c:v>0.0</c:v>
                </c:pt>
                <c:pt idx="17778">
                  <c:v>0.0</c:v>
                </c:pt>
                <c:pt idx="17779">
                  <c:v>0.0</c:v>
                </c:pt>
                <c:pt idx="17780">
                  <c:v>0.0</c:v>
                </c:pt>
                <c:pt idx="17781">
                  <c:v>0.0</c:v>
                </c:pt>
                <c:pt idx="17782">
                  <c:v>0.0</c:v>
                </c:pt>
                <c:pt idx="17783">
                  <c:v>0.0</c:v>
                </c:pt>
                <c:pt idx="17784">
                  <c:v>-32767.0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c:v>
                </c:pt>
                <c:pt idx="17797">
                  <c:v>0.0</c:v>
                </c:pt>
                <c:pt idx="17798">
                  <c:v>0.0</c:v>
                </c:pt>
                <c:pt idx="17799">
                  <c:v>0.0</c:v>
                </c:pt>
                <c:pt idx="17800">
                  <c:v>0.0</c:v>
                </c:pt>
                <c:pt idx="17801">
                  <c:v>0.0</c:v>
                </c:pt>
                <c:pt idx="17802">
                  <c:v>0.0</c:v>
                </c:pt>
                <c:pt idx="17803">
                  <c:v>0.0</c:v>
                </c:pt>
                <c:pt idx="17804">
                  <c:v>0.0</c:v>
                </c:pt>
                <c:pt idx="17805">
                  <c:v>0.0</c:v>
                </c:pt>
                <c:pt idx="17806">
                  <c:v>0.0</c:v>
                </c:pt>
                <c:pt idx="17807">
                  <c:v>0.0</c:v>
                </c:pt>
                <c:pt idx="17808">
                  <c:v>0.0</c:v>
                </c:pt>
                <c:pt idx="17809">
                  <c:v>0.0</c:v>
                </c:pt>
                <c:pt idx="17810">
                  <c:v>0.0</c:v>
                </c:pt>
                <c:pt idx="17811">
                  <c:v>0.0</c:v>
                </c:pt>
                <c:pt idx="17812">
                  <c:v>0.0</c:v>
                </c:pt>
                <c:pt idx="17813">
                  <c:v>0.0</c:v>
                </c:pt>
                <c:pt idx="17814">
                  <c:v>0.0</c:v>
                </c:pt>
                <c:pt idx="17815">
                  <c:v>0.0</c:v>
                </c:pt>
                <c:pt idx="17816">
                  <c:v>0.0</c:v>
                </c:pt>
                <c:pt idx="17817">
                  <c:v>0.0</c:v>
                </c:pt>
                <c:pt idx="17818">
                  <c:v>0.0</c:v>
                </c:pt>
                <c:pt idx="17819">
                  <c:v>0.0</c:v>
                </c:pt>
                <c:pt idx="17820">
                  <c:v>0.0</c:v>
                </c:pt>
                <c:pt idx="17821">
                  <c:v>0.0</c:v>
                </c:pt>
                <c:pt idx="17822">
                  <c:v>0.0</c:v>
                </c:pt>
                <c:pt idx="17823">
                  <c:v>0.0</c:v>
                </c:pt>
                <c:pt idx="17824">
                  <c:v>-32767.0</c:v>
                </c:pt>
                <c:pt idx="17825">
                  <c:v>0.0</c:v>
                </c:pt>
                <c:pt idx="17826">
                  <c:v>0.0</c:v>
                </c:pt>
                <c:pt idx="17827">
                  <c:v>0.0</c:v>
                </c:pt>
                <c:pt idx="17828">
                  <c:v>0.0</c:v>
                </c:pt>
                <c:pt idx="17829">
                  <c:v>0.0</c:v>
                </c:pt>
                <c:pt idx="17830">
                  <c:v>0.0</c:v>
                </c:pt>
                <c:pt idx="17831">
                  <c:v>0.0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c:v>
                </c:pt>
                <c:pt idx="17845">
                  <c:v>0.0</c:v>
                </c:pt>
                <c:pt idx="17846">
                  <c:v>0.0</c:v>
                </c:pt>
                <c:pt idx="17847">
                  <c:v>0.0</c:v>
                </c:pt>
                <c:pt idx="17848">
                  <c:v>0.0</c:v>
                </c:pt>
                <c:pt idx="17849">
                  <c:v>0.0</c:v>
                </c:pt>
                <c:pt idx="17850">
                  <c:v>0.0</c:v>
                </c:pt>
                <c:pt idx="17851">
                  <c:v>0.0</c:v>
                </c:pt>
                <c:pt idx="17852">
                  <c:v>0.0</c:v>
                </c:pt>
                <c:pt idx="17853">
                  <c:v>0.0</c:v>
                </c:pt>
                <c:pt idx="17854">
                  <c:v>0.0</c:v>
                </c:pt>
                <c:pt idx="17855">
                  <c:v>0.0</c:v>
                </c:pt>
                <c:pt idx="17856">
                  <c:v>0.0</c:v>
                </c:pt>
                <c:pt idx="17857">
                  <c:v>0.0</c:v>
                </c:pt>
                <c:pt idx="17858">
                  <c:v>0.0</c:v>
                </c:pt>
                <c:pt idx="17859">
                  <c:v>0.0</c:v>
                </c:pt>
                <c:pt idx="17860">
                  <c:v>0.0</c:v>
                </c:pt>
                <c:pt idx="17861">
                  <c:v>0.0</c:v>
                </c:pt>
                <c:pt idx="17862">
                  <c:v>0.0</c:v>
                </c:pt>
                <c:pt idx="17863">
                  <c:v>0.0</c:v>
                </c:pt>
                <c:pt idx="17864">
                  <c:v>0.0</c:v>
                </c:pt>
                <c:pt idx="17865">
                  <c:v>-32767.0</c:v>
                </c:pt>
                <c:pt idx="17866">
                  <c:v>0.0</c:v>
                </c:pt>
                <c:pt idx="17867">
                  <c:v>0.0</c:v>
                </c:pt>
                <c:pt idx="17868">
                  <c:v>0.0</c:v>
                </c:pt>
                <c:pt idx="17869">
                  <c:v>0.0</c:v>
                </c:pt>
                <c:pt idx="17870">
                  <c:v>0.0</c:v>
                </c:pt>
                <c:pt idx="17871">
                  <c:v>0.0</c:v>
                </c:pt>
                <c:pt idx="17872">
                  <c:v>0.0</c:v>
                </c:pt>
                <c:pt idx="17873">
                  <c:v>-32767.0</c:v>
                </c:pt>
                <c:pt idx="17874">
                  <c:v>0.0</c:v>
                </c:pt>
                <c:pt idx="17875">
                  <c:v>0.0</c:v>
                </c:pt>
                <c:pt idx="17876">
                  <c:v>0.0</c:v>
                </c:pt>
                <c:pt idx="17877">
                  <c:v>0.0</c:v>
                </c:pt>
                <c:pt idx="17878">
                  <c:v>0.0</c:v>
                </c:pt>
                <c:pt idx="17879">
                  <c:v>0.0</c:v>
                </c:pt>
                <c:pt idx="17880">
                  <c:v>0.0</c:v>
                </c:pt>
                <c:pt idx="17881">
                  <c:v>0.0</c:v>
                </c:pt>
                <c:pt idx="17882">
                  <c:v>0.0</c:v>
                </c:pt>
                <c:pt idx="17883">
                  <c:v>0.0</c:v>
                </c:pt>
                <c:pt idx="17884">
                  <c:v>0.0</c:v>
                </c:pt>
                <c:pt idx="17885">
                  <c:v>0.0</c:v>
                </c:pt>
                <c:pt idx="17886">
                  <c:v>0.0</c:v>
                </c:pt>
                <c:pt idx="17887">
                  <c:v>0.0</c:v>
                </c:pt>
                <c:pt idx="17888">
                  <c:v>0.0</c:v>
                </c:pt>
                <c:pt idx="17889">
                  <c:v>0.0</c:v>
                </c:pt>
                <c:pt idx="17890">
                  <c:v>0.0</c:v>
                </c:pt>
                <c:pt idx="17891">
                  <c:v>0.0</c:v>
                </c:pt>
                <c:pt idx="17892">
                  <c:v>0.0</c:v>
                </c:pt>
                <c:pt idx="17893">
                  <c:v>0.0</c:v>
                </c:pt>
                <c:pt idx="17894">
                  <c:v>0.0</c:v>
                </c:pt>
                <c:pt idx="17895">
                  <c:v>0.0</c:v>
                </c:pt>
                <c:pt idx="17896">
                  <c:v>0.0</c:v>
                </c:pt>
                <c:pt idx="17897">
                  <c:v>0.0</c:v>
                </c:pt>
                <c:pt idx="17898">
                  <c:v>0.0</c:v>
                </c:pt>
                <c:pt idx="17899">
                  <c:v>0.0</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c:v>
                </c:pt>
                <c:pt idx="17924">
                  <c:v>0.0</c:v>
                </c:pt>
                <c:pt idx="17925">
                  <c:v>0.0</c:v>
                </c:pt>
                <c:pt idx="17926">
                  <c:v>0.0</c:v>
                </c:pt>
                <c:pt idx="17927">
                  <c:v>0.0</c:v>
                </c:pt>
                <c:pt idx="17928">
                  <c:v>0.0</c:v>
                </c:pt>
                <c:pt idx="17929">
                  <c:v>0.0</c:v>
                </c:pt>
                <c:pt idx="17930">
                  <c:v>0.0</c:v>
                </c:pt>
                <c:pt idx="17931">
                  <c:v>0.0</c:v>
                </c:pt>
                <c:pt idx="17932">
                  <c:v>0.0</c:v>
                </c:pt>
                <c:pt idx="17933">
                  <c:v>0.0</c:v>
                </c:pt>
                <c:pt idx="17934">
                  <c:v>0.0</c:v>
                </c:pt>
                <c:pt idx="17935">
                  <c:v>0.0</c:v>
                </c:pt>
                <c:pt idx="17936">
                  <c:v>0.0</c:v>
                </c:pt>
                <c:pt idx="17937">
                  <c:v>0.0</c:v>
                </c:pt>
                <c:pt idx="17938">
                  <c:v>0.0</c:v>
                </c:pt>
                <c:pt idx="17939">
                  <c:v>0.0</c:v>
                </c:pt>
                <c:pt idx="17940">
                  <c:v>0.0</c:v>
                </c:pt>
                <c:pt idx="17941">
                  <c:v>0.0</c:v>
                </c:pt>
                <c:pt idx="17942">
                  <c:v>0.0</c:v>
                </c:pt>
                <c:pt idx="17943">
                  <c:v>0.0</c:v>
                </c:pt>
                <c:pt idx="17944">
                  <c:v>0.0</c:v>
                </c:pt>
                <c:pt idx="17945">
                  <c:v>0.0</c:v>
                </c:pt>
                <c:pt idx="17946">
                  <c:v>0.0</c:v>
                </c:pt>
                <c:pt idx="17947">
                  <c:v>0.0</c:v>
                </c:pt>
                <c:pt idx="17948">
                  <c:v>0.0</c:v>
                </c:pt>
                <c:pt idx="17949">
                  <c:v>0.0</c:v>
                </c:pt>
                <c:pt idx="17950">
                  <c:v>0.0</c:v>
                </c:pt>
                <c:pt idx="17951">
                  <c:v>0.0</c:v>
                </c:pt>
                <c:pt idx="17952">
                  <c:v>0.0</c:v>
                </c:pt>
                <c:pt idx="17953">
                  <c:v>0.0</c:v>
                </c:pt>
                <c:pt idx="17954">
                  <c:v>0.0</c:v>
                </c:pt>
                <c:pt idx="17955">
                  <c:v>0.0</c:v>
                </c:pt>
                <c:pt idx="17956">
                  <c:v>0.0</c:v>
                </c:pt>
                <c:pt idx="17957">
                  <c:v>0.0</c:v>
                </c:pt>
                <c:pt idx="17958">
                  <c:v>0.0</c:v>
                </c:pt>
                <c:pt idx="17959">
                  <c:v>0.0</c:v>
                </c:pt>
                <c:pt idx="17960">
                  <c:v>0.0</c:v>
                </c:pt>
                <c:pt idx="17961">
                  <c:v>0.0</c:v>
                </c:pt>
                <c:pt idx="17962">
                  <c:v>0.0</c:v>
                </c:pt>
                <c:pt idx="17963">
                  <c:v>0.0</c:v>
                </c:pt>
                <c:pt idx="17964">
                  <c:v>0.0</c:v>
                </c:pt>
                <c:pt idx="17965">
                  <c:v>0.0</c:v>
                </c:pt>
                <c:pt idx="17966">
                  <c:v>0.0</c:v>
                </c:pt>
                <c:pt idx="17967">
                  <c:v>0.0</c:v>
                </c:pt>
                <c:pt idx="17968">
                  <c:v>0.0</c:v>
                </c:pt>
                <c:pt idx="17969">
                  <c:v>0.0</c:v>
                </c:pt>
                <c:pt idx="17970">
                  <c:v>0.0</c:v>
                </c:pt>
                <c:pt idx="17971">
                  <c:v>0.0</c:v>
                </c:pt>
                <c:pt idx="17972">
                  <c:v>0.0</c:v>
                </c:pt>
                <c:pt idx="17973">
                  <c:v>0.0</c:v>
                </c:pt>
                <c:pt idx="17974">
                  <c:v>0.0</c:v>
                </c:pt>
                <c:pt idx="17975">
                  <c:v>0.0</c:v>
                </c:pt>
                <c:pt idx="17976">
                  <c:v>0.0</c:v>
                </c:pt>
                <c:pt idx="17977">
                  <c:v>0.0</c:v>
                </c:pt>
                <c:pt idx="17978">
                  <c:v>0.0</c:v>
                </c:pt>
                <c:pt idx="17979">
                  <c:v>0.0</c:v>
                </c:pt>
                <c:pt idx="17980">
                  <c:v>0.0</c:v>
                </c:pt>
                <c:pt idx="17981">
                  <c:v>0.0</c:v>
                </c:pt>
                <c:pt idx="17982">
                  <c:v>0.0</c:v>
                </c:pt>
                <c:pt idx="17983">
                  <c:v>0.0</c:v>
                </c:pt>
                <c:pt idx="17984">
                  <c:v>0.0</c:v>
                </c:pt>
                <c:pt idx="17985">
                  <c:v>0.0</c:v>
                </c:pt>
                <c:pt idx="17986">
                  <c:v>0.0</c:v>
                </c:pt>
                <c:pt idx="17987">
                  <c:v>0.0</c:v>
                </c:pt>
                <c:pt idx="17988">
                  <c:v>0.0</c:v>
                </c:pt>
                <c:pt idx="17989">
                  <c:v>0.0</c:v>
                </c:pt>
                <c:pt idx="17990">
                  <c:v>0.0</c:v>
                </c:pt>
                <c:pt idx="17991">
                  <c:v>0.0</c:v>
                </c:pt>
                <c:pt idx="17992">
                  <c:v>0.0</c:v>
                </c:pt>
                <c:pt idx="17993">
                  <c:v>0.0</c:v>
                </c:pt>
                <c:pt idx="17994">
                  <c:v>0.0</c:v>
                </c:pt>
                <c:pt idx="17995">
                  <c:v>0.0</c:v>
                </c:pt>
                <c:pt idx="17996">
                  <c:v>0.0</c:v>
                </c:pt>
                <c:pt idx="17997">
                  <c:v>0.0</c:v>
                </c:pt>
                <c:pt idx="17998">
                  <c:v>-32767.0</c:v>
                </c:pt>
                <c:pt idx="17999">
                  <c:v>0.0</c:v>
                </c:pt>
                <c:pt idx="18000">
                  <c:v>0.0</c:v>
                </c:pt>
                <c:pt idx="18001">
                  <c:v>0.0</c:v>
                </c:pt>
                <c:pt idx="18002">
                  <c:v>0.0</c:v>
                </c:pt>
                <c:pt idx="18003">
                  <c:v>0.0</c:v>
                </c:pt>
                <c:pt idx="18004">
                  <c:v>0.0</c:v>
                </c:pt>
                <c:pt idx="18005">
                  <c:v>0.0</c:v>
                </c:pt>
                <c:pt idx="18006">
                  <c:v>0.0</c:v>
                </c:pt>
                <c:pt idx="18007">
                  <c:v>0.0</c:v>
                </c:pt>
                <c:pt idx="18008">
                  <c:v>0.0</c:v>
                </c:pt>
                <c:pt idx="18009">
                  <c:v>0.0</c:v>
                </c:pt>
                <c:pt idx="18010">
                  <c:v>0.0</c:v>
                </c:pt>
                <c:pt idx="18011">
                  <c:v>0.0</c:v>
                </c:pt>
                <c:pt idx="18012">
                  <c:v>0.0</c:v>
                </c:pt>
                <c:pt idx="18013">
                  <c:v>0.0</c:v>
                </c:pt>
                <c:pt idx="18014">
                  <c:v>-32767.0</c:v>
                </c:pt>
                <c:pt idx="18015">
                  <c:v>0.0</c:v>
                </c:pt>
                <c:pt idx="18016">
                  <c:v>0.0</c:v>
                </c:pt>
                <c:pt idx="18017">
                  <c:v>0.0</c:v>
                </c:pt>
                <c:pt idx="18018">
                  <c:v>0.0</c:v>
                </c:pt>
                <c:pt idx="18019">
                  <c:v>0.0</c:v>
                </c:pt>
                <c:pt idx="18020">
                  <c:v>0.0</c:v>
                </c:pt>
                <c:pt idx="18021">
                  <c:v>0.0</c:v>
                </c:pt>
                <c:pt idx="18022">
                  <c:v>0.0</c:v>
                </c:pt>
                <c:pt idx="18023">
                  <c:v>0.0</c:v>
                </c:pt>
                <c:pt idx="18024">
                  <c:v>0.0</c:v>
                </c:pt>
                <c:pt idx="18025">
                  <c:v>0.0</c:v>
                </c:pt>
                <c:pt idx="18026">
                  <c:v>0.0</c:v>
                </c:pt>
                <c:pt idx="18027">
                  <c:v>0.0</c:v>
                </c:pt>
                <c:pt idx="18028">
                  <c:v>0.0</c:v>
                </c:pt>
                <c:pt idx="18029">
                  <c:v>0.0</c:v>
                </c:pt>
                <c:pt idx="18030">
                  <c:v>0.0</c:v>
                </c:pt>
                <c:pt idx="18031">
                  <c:v>0.0</c:v>
                </c:pt>
                <c:pt idx="18032">
                  <c:v>0.0</c:v>
                </c:pt>
                <c:pt idx="18033">
                  <c:v>0.0</c:v>
                </c:pt>
                <c:pt idx="18034">
                  <c:v>0.0</c:v>
                </c:pt>
                <c:pt idx="18035">
                  <c:v>0.0</c:v>
                </c:pt>
                <c:pt idx="18036">
                  <c:v>0.0</c:v>
                </c:pt>
                <c:pt idx="18037">
                  <c:v>0.0</c:v>
                </c:pt>
                <c:pt idx="18038">
                  <c:v>0.0</c:v>
                </c:pt>
                <c:pt idx="18039">
                  <c:v>0.0</c:v>
                </c:pt>
                <c:pt idx="18040">
                  <c:v>0.0</c:v>
                </c:pt>
                <c:pt idx="18041">
                  <c:v>0.0</c:v>
                </c:pt>
                <c:pt idx="18042">
                  <c:v>0.0</c:v>
                </c:pt>
                <c:pt idx="18043">
                  <c:v>0.0</c:v>
                </c:pt>
                <c:pt idx="18044">
                  <c:v>0.0</c:v>
                </c:pt>
                <c:pt idx="18045">
                  <c:v>0.0</c:v>
                </c:pt>
                <c:pt idx="18046">
                  <c:v>0.0</c:v>
                </c:pt>
                <c:pt idx="18047">
                  <c:v>0.0</c:v>
                </c:pt>
                <c:pt idx="18048">
                  <c:v>0.0</c:v>
                </c:pt>
                <c:pt idx="18049">
                  <c:v>0.0</c:v>
                </c:pt>
                <c:pt idx="18050">
                  <c:v>0.0</c:v>
                </c:pt>
                <c:pt idx="18051">
                  <c:v>0.0</c:v>
                </c:pt>
                <c:pt idx="18052">
                  <c:v>0.0</c:v>
                </c:pt>
                <c:pt idx="18053">
                  <c:v>0.0</c:v>
                </c:pt>
                <c:pt idx="18054">
                  <c:v>0.0</c:v>
                </c:pt>
                <c:pt idx="18055">
                  <c:v>0.0</c:v>
                </c:pt>
                <c:pt idx="18056">
                  <c:v>0.0</c:v>
                </c:pt>
                <c:pt idx="18057">
                  <c:v>0.0</c:v>
                </c:pt>
                <c:pt idx="18058">
                  <c:v>0.0</c:v>
                </c:pt>
                <c:pt idx="18059">
                  <c:v>0.0</c:v>
                </c:pt>
                <c:pt idx="18060">
                  <c:v>0.0</c:v>
                </c:pt>
                <c:pt idx="18061">
                  <c:v>0.0</c:v>
                </c:pt>
                <c:pt idx="18062">
                  <c:v>0.0</c:v>
                </c:pt>
                <c:pt idx="18063">
                  <c:v>0.0</c:v>
                </c:pt>
                <c:pt idx="18064">
                  <c:v>0.0</c:v>
                </c:pt>
                <c:pt idx="18065">
                  <c:v>0.0</c:v>
                </c:pt>
                <c:pt idx="18066">
                  <c:v>0.0</c:v>
                </c:pt>
                <c:pt idx="18067">
                  <c:v>0.0</c:v>
                </c:pt>
                <c:pt idx="18068">
                  <c:v>0.0</c:v>
                </c:pt>
                <c:pt idx="18069">
                  <c:v>0.0</c:v>
                </c:pt>
                <c:pt idx="18070">
                  <c:v>0.0</c:v>
                </c:pt>
                <c:pt idx="18071">
                  <c:v>-32767.0</c:v>
                </c:pt>
                <c:pt idx="18072">
                  <c:v>0.0</c:v>
                </c:pt>
                <c:pt idx="18073">
                  <c:v>0.0</c:v>
                </c:pt>
                <c:pt idx="18074">
                  <c:v>0.0</c:v>
                </c:pt>
                <c:pt idx="18075">
                  <c:v>0.0</c:v>
                </c:pt>
                <c:pt idx="18076">
                  <c:v>0.0</c:v>
                </c:pt>
                <c:pt idx="18077">
                  <c:v>0.0</c:v>
                </c:pt>
                <c:pt idx="18078">
                  <c:v>0.0</c:v>
                </c:pt>
                <c:pt idx="18079">
                  <c:v>-32767.0</c:v>
                </c:pt>
                <c:pt idx="18080">
                  <c:v>0.0</c:v>
                </c:pt>
                <c:pt idx="18081">
                  <c:v>0.0</c:v>
                </c:pt>
                <c:pt idx="18082">
                  <c:v>0.0</c:v>
                </c:pt>
                <c:pt idx="18083">
                  <c:v>0.0</c:v>
                </c:pt>
                <c:pt idx="18084">
                  <c:v>0.0</c:v>
                </c:pt>
                <c:pt idx="18085">
                  <c:v>0.0</c:v>
                </c:pt>
                <c:pt idx="18086">
                  <c:v>0.0</c:v>
                </c:pt>
                <c:pt idx="18087">
                  <c:v>-32767.0</c:v>
                </c:pt>
                <c:pt idx="18088">
                  <c:v>0.0</c:v>
                </c:pt>
                <c:pt idx="18089">
                  <c:v>0.0</c:v>
                </c:pt>
                <c:pt idx="18090">
                  <c:v>0.0</c:v>
                </c:pt>
                <c:pt idx="18091">
                  <c:v>0.0</c:v>
                </c:pt>
                <c:pt idx="18092">
                  <c:v>0.0</c:v>
                </c:pt>
                <c:pt idx="18093">
                  <c:v>0.0</c:v>
                </c:pt>
                <c:pt idx="18094">
                  <c:v>0.0</c:v>
                </c:pt>
                <c:pt idx="18095">
                  <c:v>0.0</c:v>
                </c:pt>
                <c:pt idx="18096">
                  <c:v>0.0</c:v>
                </c:pt>
                <c:pt idx="18097">
                  <c:v>0.0</c:v>
                </c:pt>
                <c:pt idx="18098">
                  <c:v>0.0</c:v>
                </c:pt>
                <c:pt idx="18099">
                  <c:v>0.0</c:v>
                </c:pt>
                <c:pt idx="18100">
                  <c:v>0.0</c:v>
                </c:pt>
                <c:pt idx="18101">
                  <c:v>0.0</c:v>
                </c:pt>
                <c:pt idx="18102">
                  <c:v>0.0</c:v>
                </c:pt>
                <c:pt idx="18103">
                  <c:v>0.0</c:v>
                </c:pt>
                <c:pt idx="18104">
                  <c:v>0.0</c:v>
                </c:pt>
                <c:pt idx="18105">
                  <c:v>0.0</c:v>
                </c:pt>
                <c:pt idx="18106">
                  <c:v>0.0</c:v>
                </c:pt>
                <c:pt idx="18107">
                  <c:v>0.0</c:v>
                </c:pt>
                <c:pt idx="18108">
                  <c:v>0.0</c:v>
                </c:pt>
                <c:pt idx="18109">
                  <c:v>0.0</c:v>
                </c:pt>
                <c:pt idx="18110">
                  <c:v>0.0</c:v>
                </c:pt>
                <c:pt idx="18111">
                  <c:v>0.0</c:v>
                </c:pt>
                <c:pt idx="18112">
                  <c:v>0.0</c:v>
                </c:pt>
                <c:pt idx="18113">
                  <c:v>0.0</c:v>
                </c:pt>
                <c:pt idx="18114">
                  <c:v>0.0</c:v>
                </c:pt>
                <c:pt idx="18115">
                  <c:v>0.0</c:v>
                </c:pt>
                <c:pt idx="18116">
                  <c:v>0.0</c:v>
                </c:pt>
                <c:pt idx="18117">
                  <c:v>0.0</c:v>
                </c:pt>
                <c:pt idx="18118">
                  <c:v>0.0</c:v>
                </c:pt>
                <c:pt idx="18119">
                  <c:v>0.0</c:v>
                </c:pt>
                <c:pt idx="18120">
                  <c:v>0.0</c:v>
                </c:pt>
                <c:pt idx="18121">
                  <c:v>0.0</c:v>
                </c:pt>
                <c:pt idx="18122">
                  <c:v>0.0</c:v>
                </c:pt>
                <c:pt idx="18123">
                  <c:v>0.0</c:v>
                </c:pt>
                <c:pt idx="18124">
                  <c:v>0.0</c:v>
                </c:pt>
                <c:pt idx="18125">
                  <c:v>0.0</c:v>
                </c:pt>
                <c:pt idx="18126">
                  <c:v>0.0</c:v>
                </c:pt>
                <c:pt idx="18127">
                  <c:v>-32767.0</c:v>
                </c:pt>
                <c:pt idx="18128">
                  <c:v>0.0</c:v>
                </c:pt>
                <c:pt idx="18129">
                  <c:v>0.0</c:v>
                </c:pt>
                <c:pt idx="18130">
                  <c:v>0.0</c:v>
                </c:pt>
                <c:pt idx="18131">
                  <c:v>0.0</c:v>
                </c:pt>
                <c:pt idx="18132">
                  <c:v>0.0</c:v>
                </c:pt>
                <c:pt idx="18133">
                  <c:v>0.0</c:v>
                </c:pt>
                <c:pt idx="18134">
                  <c:v>0.0</c:v>
                </c:pt>
                <c:pt idx="18135">
                  <c:v>-32767.0</c:v>
                </c:pt>
                <c:pt idx="18136">
                  <c:v>0.0</c:v>
                </c:pt>
                <c:pt idx="18137">
                  <c:v>0.0</c:v>
                </c:pt>
                <c:pt idx="18138">
                  <c:v>0.0</c:v>
                </c:pt>
                <c:pt idx="18139">
                  <c:v>0.0</c:v>
                </c:pt>
                <c:pt idx="18140">
                  <c:v>0.0</c:v>
                </c:pt>
                <c:pt idx="18141">
                  <c:v>0.0</c:v>
                </c:pt>
                <c:pt idx="18142">
                  <c:v>0.0</c:v>
                </c:pt>
                <c:pt idx="18143">
                  <c:v>0.0</c:v>
                </c:pt>
                <c:pt idx="18144">
                  <c:v>0.0</c:v>
                </c:pt>
                <c:pt idx="18145">
                  <c:v>0.0</c:v>
                </c:pt>
                <c:pt idx="18146">
                  <c:v>0.0</c:v>
                </c:pt>
                <c:pt idx="18147">
                  <c:v>0.0</c:v>
                </c:pt>
                <c:pt idx="18148">
                  <c:v>0.0</c:v>
                </c:pt>
                <c:pt idx="18149">
                  <c:v>0.0</c:v>
                </c:pt>
                <c:pt idx="18150">
                  <c:v>0.0</c:v>
                </c:pt>
                <c:pt idx="18151">
                  <c:v>0.0</c:v>
                </c:pt>
                <c:pt idx="18152">
                  <c:v>-32767.0</c:v>
                </c:pt>
                <c:pt idx="18153">
                  <c:v>0.0</c:v>
                </c:pt>
                <c:pt idx="18154">
                  <c:v>0.0</c:v>
                </c:pt>
                <c:pt idx="18155">
                  <c:v>0.0</c:v>
                </c:pt>
                <c:pt idx="18156">
                  <c:v>0.0</c:v>
                </c:pt>
                <c:pt idx="18157">
                  <c:v>0.0</c:v>
                </c:pt>
                <c:pt idx="18158">
                  <c:v>0.0</c:v>
                </c:pt>
                <c:pt idx="18159">
                  <c:v>0.0</c:v>
                </c:pt>
                <c:pt idx="18160">
                  <c:v>-32767.0</c:v>
                </c:pt>
                <c:pt idx="18161">
                  <c:v>0.0</c:v>
                </c:pt>
                <c:pt idx="18162">
                  <c:v>0.0</c:v>
                </c:pt>
                <c:pt idx="18163">
                  <c:v>0.0</c:v>
                </c:pt>
                <c:pt idx="18164">
                  <c:v>0.0</c:v>
                </c:pt>
                <c:pt idx="18165">
                  <c:v>0.0</c:v>
                </c:pt>
                <c:pt idx="18166">
                  <c:v>0.0</c:v>
                </c:pt>
                <c:pt idx="18167">
                  <c:v>0.0</c:v>
                </c:pt>
                <c:pt idx="18168">
                  <c:v>0.0</c:v>
                </c:pt>
                <c:pt idx="18169">
                  <c:v>0.0</c:v>
                </c:pt>
                <c:pt idx="18170">
                  <c:v>0.0</c:v>
                </c:pt>
                <c:pt idx="18171">
                  <c:v>0.0</c:v>
                </c:pt>
                <c:pt idx="18172">
                  <c:v>0.0</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c:v>
                </c:pt>
                <c:pt idx="18185">
                  <c:v>0.0</c:v>
                </c:pt>
                <c:pt idx="18186">
                  <c:v>0.0</c:v>
                </c:pt>
                <c:pt idx="18187">
                  <c:v>0.0</c:v>
                </c:pt>
                <c:pt idx="18188">
                  <c:v>0.0</c:v>
                </c:pt>
                <c:pt idx="18189">
                  <c:v>0.0</c:v>
                </c:pt>
                <c:pt idx="18190">
                  <c:v>0.0</c:v>
                </c:pt>
                <c:pt idx="18191">
                  <c:v>0.0</c:v>
                </c:pt>
                <c:pt idx="18192">
                  <c:v>0.0</c:v>
                </c:pt>
                <c:pt idx="18193">
                  <c:v>0.0</c:v>
                </c:pt>
                <c:pt idx="18194">
                  <c:v>0.0</c:v>
                </c:pt>
                <c:pt idx="18195">
                  <c:v>0.0</c:v>
                </c:pt>
                <c:pt idx="18196">
                  <c:v>0.0</c:v>
                </c:pt>
                <c:pt idx="18197">
                  <c:v>0.0</c:v>
                </c:pt>
                <c:pt idx="18198">
                  <c:v>0.0</c:v>
                </c:pt>
                <c:pt idx="18199">
                  <c:v>0.0</c:v>
                </c:pt>
                <c:pt idx="18200">
                  <c:v>0.0</c:v>
                </c:pt>
                <c:pt idx="18201">
                  <c:v>0.0</c:v>
                </c:pt>
                <c:pt idx="18202">
                  <c:v>0.0</c:v>
                </c:pt>
                <c:pt idx="18203">
                  <c:v>0.0</c:v>
                </c:pt>
                <c:pt idx="18204">
                  <c:v>0.0</c:v>
                </c:pt>
                <c:pt idx="18205">
                  <c:v>0.0</c:v>
                </c:pt>
                <c:pt idx="18206">
                  <c:v>0.0</c:v>
                </c:pt>
                <c:pt idx="18207">
                  <c:v>0.0</c:v>
                </c:pt>
                <c:pt idx="18208">
                  <c:v>-32767.0</c:v>
                </c:pt>
                <c:pt idx="18209">
                  <c:v>0.0</c:v>
                </c:pt>
                <c:pt idx="18210">
                  <c:v>0.0</c:v>
                </c:pt>
                <c:pt idx="18211">
                  <c:v>0.0</c:v>
                </c:pt>
                <c:pt idx="18212">
                  <c:v>0.0</c:v>
                </c:pt>
                <c:pt idx="18213">
                  <c:v>0.0</c:v>
                </c:pt>
                <c:pt idx="18214">
                  <c:v>0.0</c:v>
                </c:pt>
                <c:pt idx="18215">
                  <c:v>0.0</c:v>
                </c:pt>
                <c:pt idx="18216">
                  <c:v>0.0</c:v>
                </c:pt>
                <c:pt idx="18217">
                  <c:v>0.0</c:v>
                </c:pt>
                <c:pt idx="18218">
                  <c:v>0.0</c:v>
                </c:pt>
                <c:pt idx="18219">
                  <c:v>0.0</c:v>
                </c:pt>
                <c:pt idx="18220">
                  <c:v>0.0</c:v>
                </c:pt>
                <c:pt idx="18221">
                  <c:v>0.0</c:v>
                </c:pt>
                <c:pt idx="18222">
                  <c:v>0.0</c:v>
                </c:pt>
                <c:pt idx="18223">
                  <c:v>0.0</c:v>
                </c:pt>
                <c:pt idx="18224">
                  <c:v>0.0</c:v>
                </c:pt>
                <c:pt idx="18225">
                  <c:v>0.0</c:v>
                </c:pt>
                <c:pt idx="18226">
                  <c:v>0.0</c:v>
                </c:pt>
                <c:pt idx="18227">
                  <c:v>0.0</c:v>
                </c:pt>
                <c:pt idx="18228">
                  <c:v>0.0</c:v>
                </c:pt>
                <c:pt idx="18229">
                  <c:v>0.0</c:v>
                </c:pt>
                <c:pt idx="18230">
                  <c:v>0.0</c:v>
                </c:pt>
                <c:pt idx="18231">
                  <c:v>0.0</c:v>
                </c:pt>
                <c:pt idx="18232">
                  <c:v>-32767.0</c:v>
                </c:pt>
                <c:pt idx="18233">
                  <c:v>0.0</c:v>
                </c:pt>
                <c:pt idx="18234">
                  <c:v>0.0</c:v>
                </c:pt>
                <c:pt idx="18235">
                  <c:v>0.0</c:v>
                </c:pt>
                <c:pt idx="18236">
                  <c:v>0.0</c:v>
                </c:pt>
                <c:pt idx="18237">
                  <c:v>0.0</c:v>
                </c:pt>
                <c:pt idx="18238">
                  <c:v>0.0</c:v>
                </c:pt>
                <c:pt idx="18239">
                  <c:v>0.0</c:v>
                </c:pt>
                <c:pt idx="18240">
                  <c:v>0.0</c:v>
                </c:pt>
                <c:pt idx="18241">
                  <c:v>0.0</c:v>
                </c:pt>
                <c:pt idx="18242">
                  <c:v>0.0</c:v>
                </c:pt>
                <c:pt idx="18243">
                  <c:v>0.0</c:v>
                </c:pt>
                <c:pt idx="18244">
                  <c:v>0.0</c:v>
                </c:pt>
                <c:pt idx="18245">
                  <c:v>0.0</c:v>
                </c:pt>
                <c:pt idx="18246">
                  <c:v>0.0</c:v>
                </c:pt>
                <c:pt idx="18247">
                  <c:v>0.0</c:v>
                </c:pt>
                <c:pt idx="18248">
                  <c:v>0.0</c:v>
                </c:pt>
                <c:pt idx="18249">
                  <c:v>0.0</c:v>
                </c:pt>
                <c:pt idx="18250">
                  <c:v>0.0</c:v>
                </c:pt>
                <c:pt idx="18251">
                  <c:v>0.0</c:v>
                </c:pt>
                <c:pt idx="18252">
                  <c:v>0.0</c:v>
                </c:pt>
                <c:pt idx="18253">
                  <c:v>0.0</c:v>
                </c:pt>
                <c:pt idx="18254">
                  <c:v>0.0</c:v>
                </c:pt>
                <c:pt idx="18255">
                  <c:v>0.0</c:v>
                </c:pt>
                <c:pt idx="18256">
                  <c:v>0.0</c:v>
                </c:pt>
                <c:pt idx="18257">
                  <c:v>0.0</c:v>
                </c:pt>
                <c:pt idx="18258">
                  <c:v>0.0</c:v>
                </c:pt>
                <c:pt idx="18259">
                  <c:v>0.0</c:v>
                </c:pt>
                <c:pt idx="18260">
                  <c:v>0.0</c:v>
                </c:pt>
                <c:pt idx="18261">
                  <c:v>0.0</c:v>
                </c:pt>
                <c:pt idx="18262">
                  <c:v>0.0</c:v>
                </c:pt>
                <c:pt idx="18263">
                  <c:v>0.0</c:v>
                </c:pt>
                <c:pt idx="18264">
                  <c:v>0.0</c:v>
                </c:pt>
                <c:pt idx="18265">
                  <c:v>-32767.0</c:v>
                </c:pt>
                <c:pt idx="18266">
                  <c:v>0.0</c:v>
                </c:pt>
                <c:pt idx="18267">
                  <c:v>0.0</c:v>
                </c:pt>
                <c:pt idx="18268">
                  <c:v>0.0</c:v>
                </c:pt>
                <c:pt idx="18269">
                  <c:v>0.0</c:v>
                </c:pt>
                <c:pt idx="18270">
                  <c:v>0.0</c:v>
                </c:pt>
                <c:pt idx="18271">
                  <c:v>0.0</c:v>
                </c:pt>
                <c:pt idx="18272">
                  <c:v>0.0</c:v>
                </c:pt>
                <c:pt idx="18273">
                  <c:v>-32767.0</c:v>
                </c:pt>
                <c:pt idx="18274">
                  <c:v>0.0</c:v>
                </c:pt>
                <c:pt idx="18275">
                  <c:v>0.0</c:v>
                </c:pt>
                <c:pt idx="18276">
                  <c:v>0.0</c:v>
                </c:pt>
                <c:pt idx="18277">
                  <c:v>0.0</c:v>
                </c:pt>
                <c:pt idx="18278">
                  <c:v>0.0</c:v>
                </c:pt>
                <c:pt idx="18279">
                  <c:v>0.0</c:v>
                </c:pt>
                <c:pt idx="18280">
                  <c:v>0.0</c:v>
                </c:pt>
                <c:pt idx="18281">
                  <c:v>0.0</c:v>
                </c:pt>
                <c:pt idx="18282">
                  <c:v>0.0</c:v>
                </c:pt>
                <c:pt idx="18283">
                  <c:v>0.0</c:v>
                </c:pt>
                <c:pt idx="18284">
                  <c:v>0.0</c:v>
                </c:pt>
                <c:pt idx="18285">
                  <c:v>0.0</c:v>
                </c:pt>
                <c:pt idx="18286">
                  <c:v>0.0</c:v>
                </c:pt>
                <c:pt idx="18287">
                  <c:v>0.0</c:v>
                </c:pt>
                <c:pt idx="18288">
                  <c:v>0.0</c:v>
                </c:pt>
                <c:pt idx="18289">
                  <c:v>-32767.0</c:v>
                </c:pt>
                <c:pt idx="18290">
                  <c:v>0.0</c:v>
                </c:pt>
                <c:pt idx="18291">
                  <c:v>0.0</c:v>
                </c:pt>
                <c:pt idx="18292">
                  <c:v>0.0</c:v>
                </c:pt>
                <c:pt idx="18293">
                  <c:v>0.0</c:v>
                </c:pt>
                <c:pt idx="18294">
                  <c:v>0.0</c:v>
                </c:pt>
                <c:pt idx="18295">
                  <c:v>0.0</c:v>
                </c:pt>
                <c:pt idx="18296">
                  <c:v>0.0</c:v>
                </c:pt>
                <c:pt idx="18297">
                  <c:v>0.0</c:v>
                </c:pt>
                <c:pt idx="18298">
                  <c:v>0.0</c:v>
                </c:pt>
                <c:pt idx="18299">
                  <c:v>0.0</c:v>
                </c:pt>
                <c:pt idx="18300">
                  <c:v>0.0</c:v>
                </c:pt>
                <c:pt idx="18301">
                  <c:v>0.0</c:v>
                </c:pt>
                <c:pt idx="18302">
                  <c:v>0.0</c:v>
                </c:pt>
                <c:pt idx="18303">
                  <c:v>0.0</c:v>
                </c:pt>
                <c:pt idx="18304">
                  <c:v>0.0</c:v>
                </c:pt>
                <c:pt idx="18305">
                  <c:v>0.0</c:v>
                </c:pt>
                <c:pt idx="18306">
                  <c:v>0.0</c:v>
                </c:pt>
                <c:pt idx="18307">
                  <c:v>0.0</c:v>
                </c:pt>
                <c:pt idx="18308">
                  <c:v>0.0</c:v>
                </c:pt>
                <c:pt idx="18309">
                  <c:v>0.0</c:v>
                </c:pt>
                <c:pt idx="18310">
                  <c:v>0.0</c:v>
                </c:pt>
                <c:pt idx="18311">
                  <c:v>0.0</c:v>
                </c:pt>
                <c:pt idx="18312">
                  <c:v>0.0</c:v>
                </c:pt>
                <c:pt idx="18313">
                  <c:v>0.0</c:v>
                </c:pt>
                <c:pt idx="18314">
                  <c:v>0.0</c:v>
                </c:pt>
                <c:pt idx="18315">
                  <c:v>0.0</c:v>
                </c:pt>
                <c:pt idx="18316">
                  <c:v>0.0</c:v>
                </c:pt>
                <c:pt idx="18317">
                  <c:v>0.0</c:v>
                </c:pt>
                <c:pt idx="18318">
                  <c:v>0.0</c:v>
                </c:pt>
                <c:pt idx="18319">
                  <c:v>0.0</c:v>
                </c:pt>
                <c:pt idx="18320">
                  <c:v>0.0</c:v>
                </c:pt>
                <c:pt idx="18321">
                  <c:v>0.0</c:v>
                </c:pt>
                <c:pt idx="18322">
                  <c:v>0.0</c:v>
                </c:pt>
                <c:pt idx="18323">
                  <c:v>0.0</c:v>
                </c:pt>
                <c:pt idx="18324">
                  <c:v>0.0</c:v>
                </c:pt>
                <c:pt idx="18325">
                  <c:v>-32767.0</c:v>
                </c:pt>
                <c:pt idx="18326">
                  <c:v>0.0</c:v>
                </c:pt>
                <c:pt idx="18327">
                  <c:v>0.0</c:v>
                </c:pt>
                <c:pt idx="18328">
                  <c:v>0.0</c:v>
                </c:pt>
                <c:pt idx="18329">
                  <c:v>0.0</c:v>
                </c:pt>
                <c:pt idx="18330">
                  <c:v>0.0</c:v>
                </c:pt>
                <c:pt idx="18331">
                  <c:v>0.0</c:v>
                </c:pt>
                <c:pt idx="18332">
                  <c:v>0.0</c:v>
                </c:pt>
                <c:pt idx="18333">
                  <c:v>-32767.0</c:v>
                </c:pt>
                <c:pt idx="18334">
                  <c:v>0.0</c:v>
                </c:pt>
                <c:pt idx="18335">
                  <c:v>0.0</c:v>
                </c:pt>
                <c:pt idx="18336">
                  <c:v>0.0</c:v>
                </c:pt>
                <c:pt idx="18337">
                  <c:v>0.0</c:v>
                </c:pt>
                <c:pt idx="18338">
                  <c:v>0.0</c:v>
                </c:pt>
                <c:pt idx="18339">
                  <c:v>0.0</c:v>
                </c:pt>
                <c:pt idx="18340">
                  <c:v>0.0</c:v>
                </c:pt>
                <c:pt idx="18341">
                  <c:v>0.0</c:v>
                </c:pt>
                <c:pt idx="18342">
                  <c:v>-32767.0</c:v>
                </c:pt>
                <c:pt idx="18343">
                  <c:v>0.0</c:v>
                </c:pt>
                <c:pt idx="18344">
                  <c:v>0.0</c:v>
                </c:pt>
                <c:pt idx="18345">
                  <c:v>0.0</c:v>
                </c:pt>
                <c:pt idx="18346">
                  <c:v>0.0</c:v>
                </c:pt>
                <c:pt idx="18347">
                  <c:v>0.0</c:v>
                </c:pt>
                <c:pt idx="18348">
                  <c:v>0.0</c:v>
                </c:pt>
                <c:pt idx="18349">
                  <c:v>0.0</c:v>
                </c:pt>
                <c:pt idx="18350">
                  <c:v>0.0</c:v>
                </c:pt>
                <c:pt idx="18351">
                  <c:v>0.0</c:v>
                </c:pt>
                <c:pt idx="18352">
                  <c:v>0.0</c:v>
                </c:pt>
                <c:pt idx="18353">
                  <c:v>0.0</c:v>
                </c:pt>
                <c:pt idx="18354">
                  <c:v>0.0</c:v>
                </c:pt>
                <c:pt idx="18355">
                  <c:v>0.0</c:v>
                </c:pt>
                <c:pt idx="18356">
                  <c:v>0.0</c:v>
                </c:pt>
                <c:pt idx="18357">
                  <c:v>0.0</c:v>
                </c:pt>
                <c:pt idx="18358">
                  <c:v>0.0</c:v>
                </c:pt>
                <c:pt idx="18359">
                  <c:v>0.0</c:v>
                </c:pt>
                <c:pt idx="18360">
                  <c:v>0.0</c:v>
                </c:pt>
                <c:pt idx="18361">
                  <c:v>0.0</c:v>
                </c:pt>
                <c:pt idx="18362">
                  <c:v>0.0</c:v>
                </c:pt>
                <c:pt idx="18363">
                  <c:v>0.0</c:v>
                </c:pt>
                <c:pt idx="18364">
                  <c:v>0.0</c:v>
                </c:pt>
                <c:pt idx="18365">
                  <c:v>0.0</c:v>
                </c:pt>
                <c:pt idx="18366">
                  <c:v>0.0</c:v>
                </c:pt>
                <c:pt idx="18367">
                  <c:v>0.0</c:v>
                </c:pt>
                <c:pt idx="18368">
                  <c:v>0.0</c:v>
                </c:pt>
                <c:pt idx="18369">
                  <c:v>0.0</c:v>
                </c:pt>
                <c:pt idx="18370">
                  <c:v>0.0</c:v>
                </c:pt>
                <c:pt idx="18371">
                  <c:v>0.0</c:v>
                </c:pt>
                <c:pt idx="18372">
                  <c:v>0.0</c:v>
                </c:pt>
                <c:pt idx="18373">
                  <c:v>0.0</c:v>
                </c:pt>
                <c:pt idx="18374">
                  <c:v>0.0</c:v>
                </c:pt>
                <c:pt idx="18375">
                  <c:v>0.0</c:v>
                </c:pt>
                <c:pt idx="18376">
                  <c:v>0.0</c:v>
                </c:pt>
                <c:pt idx="18377">
                  <c:v>0.0</c:v>
                </c:pt>
                <c:pt idx="18378">
                  <c:v>0.0</c:v>
                </c:pt>
                <c:pt idx="18379">
                  <c:v>0.0</c:v>
                </c:pt>
                <c:pt idx="18380">
                  <c:v>0.0</c:v>
                </c:pt>
                <c:pt idx="18381">
                  <c:v>0.0</c:v>
                </c:pt>
                <c:pt idx="18382">
                  <c:v>0.0</c:v>
                </c:pt>
                <c:pt idx="18383">
                  <c:v>0.0</c:v>
                </c:pt>
                <c:pt idx="18384">
                  <c:v>0.0</c:v>
                </c:pt>
                <c:pt idx="18385">
                  <c:v>0.0</c:v>
                </c:pt>
                <c:pt idx="18386">
                  <c:v>0.0</c:v>
                </c:pt>
                <c:pt idx="18387">
                  <c:v>0.0</c:v>
                </c:pt>
                <c:pt idx="18388">
                  <c:v>0.0</c:v>
                </c:pt>
                <c:pt idx="18389">
                  <c:v>0.0</c:v>
                </c:pt>
                <c:pt idx="18390">
                  <c:v>0.0</c:v>
                </c:pt>
                <c:pt idx="18391">
                  <c:v>0.0</c:v>
                </c:pt>
                <c:pt idx="18392">
                  <c:v>0.0</c:v>
                </c:pt>
                <c:pt idx="18393">
                  <c:v>0.0</c:v>
                </c:pt>
                <c:pt idx="18394">
                  <c:v>0.0</c:v>
                </c:pt>
                <c:pt idx="18395">
                  <c:v>0.0</c:v>
                </c:pt>
                <c:pt idx="18396">
                  <c:v>0.0</c:v>
                </c:pt>
                <c:pt idx="18397">
                  <c:v>0.0</c:v>
                </c:pt>
                <c:pt idx="18398">
                  <c:v>-32767.0</c:v>
                </c:pt>
                <c:pt idx="18399">
                  <c:v>0.0</c:v>
                </c:pt>
                <c:pt idx="18400">
                  <c:v>0.0</c:v>
                </c:pt>
                <c:pt idx="18401">
                  <c:v>0.0</c:v>
                </c:pt>
                <c:pt idx="18402">
                  <c:v>0.0</c:v>
                </c:pt>
                <c:pt idx="18403">
                  <c:v>0.0</c:v>
                </c:pt>
                <c:pt idx="18404">
                  <c:v>0.0</c:v>
                </c:pt>
                <c:pt idx="18405">
                  <c:v>0.0</c:v>
                </c:pt>
                <c:pt idx="18406">
                  <c:v>-32767.0</c:v>
                </c:pt>
                <c:pt idx="18407">
                  <c:v>0.0</c:v>
                </c:pt>
                <c:pt idx="18408">
                  <c:v>0.0</c:v>
                </c:pt>
                <c:pt idx="18409">
                  <c:v>0.0</c:v>
                </c:pt>
                <c:pt idx="18410">
                  <c:v>0.0</c:v>
                </c:pt>
                <c:pt idx="18411">
                  <c:v>0.0</c:v>
                </c:pt>
                <c:pt idx="18412">
                  <c:v>0.0</c:v>
                </c:pt>
                <c:pt idx="18413">
                  <c:v>0.0</c:v>
                </c:pt>
                <c:pt idx="18414">
                  <c:v>0.0</c:v>
                </c:pt>
                <c:pt idx="18415">
                  <c:v>0.0</c:v>
                </c:pt>
                <c:pt idx="18416">
                  <c:v>0.0</c:v>
                </c:pt>
                <c:pt idx="18417">
                  <c:v>0.0</c:v>
                </c:pt>
                <c:pt idx="18418">
                  <c:v>0.0</c:v>
                </c:pt>
                <c:pt idx="18419">
                  <c:v>0.0</c:v>
                </c:pt>
                <c:pt idx="18420">
                  <c:v>0.0</c:v>
                </c:pt>
                <c:pt idx="18421">
                  <c:v>0.0</c:v>
                </c:pt>
                <c:pt idx="18422">
                  <c:v>0.0</c:v>
                </c:pt>
                <c:pt idx="18423">
                  <c:v>0.0</c:v>
                </c:pt>
                <c:pt idx="18424">
                  <c:v>0.0</c:v>
                </c:pt>
                <c:pt idx="18425">
                  <c:v>0.0</c:v>
                </c:pt>
                <c:pt idx="18426">
                  <c:v>0.0</c:v>
                </c:pt>
                <c:pt idx="18427">
                  <c:v>0.0</c:v>
                </c:pt>
                <c:pt idx="18428">
                  <c:v>0.0</c:v>
                </c:pt>
                <c:pt idx="18429">
                  <c:v>0.0</c:v>
                </c:pt>
                <c:pt idx="18430">
                  <c:v>0.0</c:v>
                </c:pt>
                <c:pt idx="18431">
                  <c:v>0.0</c:v>
                </c:pt>
                <c:pt idx="18432">
                  <c:v>0.0</c:v>
                </c:pt>
                <c:pt idx="18433">
                  <c:v>0.0</c:v>
                </c:pt>
                <c:pt idx="18434">
                  <c:v>0.0</c:v>
                </c:pt>
                <c:pt idx="18435">
                  <c:v>0.0</c:v>
                </c:pt>
                <c:pt idx="18436">
                  <c:v>0.0</c:v>
                </c:pt>
                <c:pt idx="18437">
                  <c:v>0.0</c:v>
                </c:pt>
                <c:pt idx="18438">
                  <c:v>0.0</c:v>
                </c:pt>
                <c:pt idx="18439">
                  <c:v>-32767.0</c:v>
                </c:pt>
                <c:pt idx="18440">
                  <c:v>0.0</c:v>
                </c:pt>
                <c:pt idx="18441">
                  <c:v>0.0</c:v>
                </c:pt>
                <c:pt idx="18442">
                  <c:v>0.0</c:v>
                </c:pt>
                <c:pt idx="18443">
                  <c:v>0.0</c:v>
                </c:pt>
                <c:pt idx="18444">
                  <c:v>0.0</c:v>
                </c:pt>
                <c:pt idx="18445">
                  <c:v>0.0</c:v>
                </c:pt>
                <c:pt idx="18446">
                  <c:v>0.0</c:v>
                </c:pt>
                <c:pt idx="18447">
                  <c:v>0.0</c:v>
                </c:pt>
                <c:pt idx="18448">
                  <c:v>0.0</c:v>
                </c:pt>
                <c:pt idx="18449">
                  <c:v>0.0</c:v>
                </c:pt>
                <c:pt idx="18450">
                  <c:v>0.0</c:v>
                </c:pt>
                <c:pt idx="18451">
                  <c:v>0.0</c:v>
                </c:pt>
                <c:pt idx="18452">
                  <c:v>0.0</c:v>
                </c:pt>
                <c:pt idx="18453">
                  <c:v>0.0</c:v>
                </c:pt>
                <c:pt idx="18454">
                  <c:v>0.0</c:v>
                </c:pt>
                <c:pt idx="18455">
                  <c:v>0.0</c:v>
                </c:pt>
                <c:pt idx="18456">
                  <c:v>0.0</c:v>
                </c:pt>
                <c:pt idx="18457">
                  <c:v>0.0</c:v>
                </c:pt>
                <c:pt idx="18458">
                  <c:v>0.0</c:v>
                </c:pt>
                <c:pt idx="18459">
                  <c:v>0.0</c:v>
                </c:pt>
                <c:pt idx="18460">
                  <c:v>0.0</c:v>
                </c:pt>
                <c:pt idx="18461">
                  <c:v>0.0</c:v>
                </c:pt>
                <c:pt idx="18462">
                  <c:v>0.0</c:v>
                </c:pt>
                <c:pt idx="18463">
                  <c:v>0.0</c:v>
                </c:pt>
                <c:pt idx="18464">
                  <c:v>0.0</c:v>
                </c:pt>
                <c:pt idx="18465">
                  <c:v>0.0</c:v>
                </c:pt>
                <c:pt idx="18466">
                  <c:v>0.0</c:v>
                </c:pt>
                <c:pt idx="18467">
                  <c:v>0.0</c:v>
                </c:pt>
                <c:pt idx="18468">
                  <c:v>0.0</c:v>
                </c:pt>
                <c:pt idx="18469">
                  <c:v>0.0</c:v>
                </c:pt>
                <c:pt idx="18470">
                  <c:v>0.0</c:v>
                </c:pt>
                <c:pt idx="18471">
                  <c:v>0.0</c:v>
                </c:pt>
                <c:pt idx="18472">
                  <c:v>0.0</c:v>
                </c:pt>
                <c:pt idx="18473">
                  <c:v>0.0</c:v>
                </c:pt>
                <c:pt idx="18474">
                  <c:v>0.0</c:v>
                </c:pt>
                <c:pt idx="18475">
                  <c:v>0.0</c:v>
                </c:pt>
                <c:pt idx="18476">
                  <c:v>0.0</c:v>
                </c:pt>
                <c:pt idx="18477">
                  <c:v>0.0</c:v>
                </c:pt>
                <c:pt idx="18478">
                  <c:v>0.0</c:v>
                </c:pt>
                <c:pt idx="18479">
                  <c:v>-32767.0</c:v>
                </c:pt>
                <c:pt idx="18480">
                  <c:v>0.0</c:v>
                </c:pt>
                <c:pt idx="18481">
                  <c:v>0.0</c:v>
                </c:pt>
                <c:pt idx="18482">
                  <c:v>0.0</c:v>
                </c:pt>
                <c:pt idx="18483">
                  <c:v>0.0</c:v>
                </c:pt>
                <c:pt idx="18484">
                  <c:v>0.0</c:v>
                </c:pt>
                <c:pt idx="18485">
                  <c:v>0.0</c:v>
                </c:pt>
                <c:pt idx="18486">
                  <c:v>0.0</c:v>
                </c:pt>
                <c:pt idx="18487">
                  <c:v>-32767.0</c:v>
                </c:pt>
                <c:pt idx="18488">
                  <c:v>0.0</c:v>
                </c:pt>
                <c:pt idx="18489">
                  <c:v>0.0</c:v>
                </c:pt>
                <c:pt idx="18490">
                  <c:v>0.0</c:v>
                </c:pt>
                <c:pt idx="18491">
                  <c:v>0.0</c:v>
                </c:pt>
                <c:pt idx="18492">
                  <c:v>0.0</c:v>
                </c:pt>
                <c:pt idx="18493">
                  <c:v>0.0</c:v>
                </c:pt>
                <c:pt idx="18494">
                  <c:v>0.0</c:v>
                </c:pt>
                <c:pt idx="18495">
                  <c:v>0.0</c:v>
                </c:pt>
                <c:pt idx="18496">
                  <c:v>0.0</c:v>
                </c:pt>
                <c:pt idx="18497">
                  <c:v>0.0</c:v>
                </c:pt>
                <c:pt idx="18498">
                  <c:v>0.0</c:v>
                </c:pt>
                <c:pt idx="18499">
                  <c:v>0.0</c:v>
                </c:pt>
                <c:pt idx="18500">
                  <c:v>0.0</c:v>
                </c:pt>
                <c:pt idx="18501">
                  <c:v>0.0</c:v>
                </c:pt>
                <c:pt idx="18502">
                  <c:v>0.0</c:v>
                </c:pt>
                <c:pt idx="18503">
                  <c:v>0.0</c:v>
                </c:pt>
                <c:pt idx="18504">
                  <c:v>0.0</c:v>
                </c:pt>
                <c:pt idx="18505">
                  <c:v>0.0</c:v>
                </c:pt>
                <c:pt idx="18506">
                  <c:v>0.0</c:v>
                </c:pt>
                <c:pt idx="18507">
                  <c:v>0.0</c:v>
                </c:pt>
                <c:pt idx="18508">
                  <c:v>0.0</c:v>
                </c:pt>
                <c:pt idx="18509">
                  <c:v>0.0</c:v>
                </c:pt>
                <c:pt idx="18510">
                  <c:v>0.0</c:v>
                </c:pt>
                <c:pt idx="18511">
                  <c:v>0.0</c:v>
                </c:pt>
                <c:pt idx="18512">
                  <c:v>0.0</c:v>
                </c:pt>
                <c:pt idx="18513">
                  <c:v>0.0</c:v>
                </c:pt>
                <c:pt idx="18514">
                  <c:v>0.0</c:v>
                </c:pt>
                <c:pt idx="18515">
                  <c:v>0.0</c:v>
                </c:pt>
                <c:pt idx="18516">
                  <c:v>0.0</c:v>
                </c:pt>
                <c:pt idx="18517">
                  <c:v>0.0</c:v>
                </c:pt>
                <c:pt idx="18518">
                  <c:v>0.0</c:v>
                </c:pt>
                <c:pt idx="18519">
                  <c:v>0.0</c:v>
                </c:pt>
                <c:pt idx="18520">
                  <c:v>0.0</c:v>
                </c:pt>
                <c:pt idx="18521">
                  <c:v>0.0</c:v>
                </c:pt>
                <c:pt idx="18522">
                  <c:v>0.0</c:v>
                </c:pt>
                <c:pt idx="18523">
                  <c:v>0.0</c:v>
                </c:pt>
                <c:pt idx="18524">
                  <c:v>0.0</c:v>
                </c:pt>
                <c:pt idx="18525">
                  <c:v>0.0</c:v>
                </c:pt>
                <c:pt idx="18526">
                  <c:v>0.0</c:v>
                </c:pt>
                <c:pt idx="18527">
                  <c:v>0.0</c:v>
                </c:pt>
                <c:pt idx="18528">
                  <c:v>-32767.0</c:v>
                </c:pt>
                <c:pt idx="18529">
                  <c:v>0.0</c:v>
                </c:pt>
                <c:pt idx="18530">
                  <c:v>0.0</c:v>
                </c:pt>
                <c:pt idx="18531">
                  <c:v>0.0</c:v>
                </c:pt>
                <c:pt idx="18532">
                  <c:v>0.0</c:v>
                </c:pt>
                <c:pt idx="18533">
                  <c:v>0.0</c:v>
                </c:pt>
                <c:pt idx="18534">
                  <c:v>0.0</c:v>
                </c:pt>
                <c:pt idx="18535">
                  <c:v>0.0</c:v>
                </c:pt>
                <c:pt idx="18536">
                  <c:v>-32767.0</c:v>
                </c:pt>
                <c:pt idx="18537">
                  <c:v>0.0</c:v>
                </c:pt>
                <c:pt idx="18538">
                  <c:v>0.0</c:v>
                </c:pt>
                <c:pt idx="18539">
                  <c:v>0.0</c:v>
                </c:pt>
                <c:pt idx="18540">
                  <c:v>0.0</c:v>
                </c:pt>
                <c:pt idx="18541">
                  <c:v>0.0</c:v>
                </c:pt>
                <c:pt idx="18542">
                  <c:v>0.0</c:v>
                </c:pt>
                <c:pt idx="18543">
                  <c:v>0.0</c:v>
                </c:pt>
                <c:pt idx="18544">
                  <c:v>0.0</c:v>
                </c:pt>
                <c:pt idx="18545">
                  <c:v>0.0</c:v>
                </c:pt>
                <c:pt idx="18546">
                  <c:v>0.0</c:v>
                </c:pt>
                <c:pt idx="18547">
                  <c:v>0.0</c:v>
                </c:pt>
                <c:pt idx="18548">
                  <c:v>0.0</c:v>
                </c:pt>
                <c:pt idx="18549">
                  <c:v>0.0</c:v>
                </c:pt>
                <c:pt idx="18550">
                  <c:v>0.0</c:v>
                </c:pt>
                <c:pt idx="18551">
                  <c:v>0.0</c:v>
                </c:pt>
                <c:pt idx="18552">
                  <c:v>0.0</c:v>
                </c:pt>
                <c:pt idx="18553">
                  <c:v>0.0</c:v>
                </c:pt>
                <c:pt idx="18554">
                  <c:v>0.0</c:v>
                </c:pt>
                <c:pt idx="18555">
                  <c:v>0.0</c:v>
                </c:pt>
                <c:pt idx="18556">
                  <c:v>0.0</c:v>
                </c:pt>
                <c:pt idx="18557">
                  <c:v>0.0</c:v>
                </c:pt>
                <c:pt idx="18558">
                  <c:v>0.0</c:v>
                </c:pt>
                <c:pt idx="18559">
                  <c:v>0.0</c:v>
                </c:pt>
                <c:pt idx="18560">
                  <c:v>0.0</c:v>
                </c:pt>
                <c:pt idx="18561">
                  <c:v>0.0</c:v>
                </c:pt>
                <c:pt idx="18562">
                  <c:v>0.0</c:v>
                </c:pt>
                <c:pt idx="18563">
                  <c:v>0.0</c:v>
                </c:pt>
                <c:pt idx="18564">
                  <c:v>0.0</c:v>
                </c:pt>
                <c:pt idx="18565">
                  <c:v>0.0</c:v>
                </c:pt>
                <c:pt idx="18566">
                  <c:v>0.0</c:v>
                </c:pt>
                <c:pt idx="18567">
                  <c:v>0.0</c:v>
                </c:pt>
                <c:pt idx="18568">
                  <c:v>-32767.0</c:v>
                </c:pt>
                <c:pt idx="18569">
                  <c:v>0.0</c:v>
                </c:pt>
                <c:pt idx="18570">
                  <c:v>0.0</c:v>
                </c:pt>
                <c:pt idx="18571">
                  <c:v>0.0</c:v>
                </c:pt>
                <c:pt idx="18572">
                  <c:v>0.0</c:v>
                </c:pt>
                <c:pt idx="18573">
                  <c:v>0.0</c:v>
                </c:pt>
                <c:pt idx="18574">
                  <c:v>0.0</c:v>
                </c:pt>
                <c:pt idx="18575">
                  <c:v>0.0</c:v>
                </c:pt>
                <c:pt idx="18576">
                  <c:v>0.0</c:v>
                </c:pt>
                <c:pt idx="18577">
                  <c:v>0.0</c:v>
                </c:pt>
                <c:pt idx="18578">
                  <c:v>0.0</c:v>
                </c:pt>
                <c:pt idx="18579">
                  <c:v>0.0</c:v>
                </c:pt>
                <c:pt idx="18580">
                  <c:v>0.0</c:v>
                </c:pt>
                <c:pt idx="18581">
                  <c:v>0.0</c:v>
                </c:pt>
                <c:pt idx="18582">
                  <c:v>0.0</c:v>
                </c:pt>
                <c:pt idx="18583">
                  <c:v>0.0</c:v>
                </c:pt>
                <c:pt idx="18584">
                  <c:v>0.0</c:v>
                </c:pt>
                <c:pt idx="18585">
                  <c:v>0.0</c:v>
                </c:pt>
                <c:pt idx="18586">
                  <c:v>0.0</c:v>
                </c:pt>
                <c:pt idx="18587">
                  <c:v>0.0</c:v>
                </c:pt>
                <c:pt idx="18588">
                  <c:v>0.0</c:v>
                </c:pt>
                <c:pt idx="18589">
                  <c:v>0.0</c:v>
                </c:pt>
                <c:pt idx="18590">
                  <c:v>0.0</c:v>
                </c:pt>
                <c:pt idx="18591">
                  <c:v>0.0</c:v>
                </c:pt>
                <c:pt idx="18592">
                  <c:v>0.0</c:v>
                </c:pt>
                <c:pt idx="18593">
                  <c:v>0.0</c:v>
                </c:pt>
                <c:pt idx="18594">
                  <c:v>0.0</c:v>
                </c:pt>
                <c:pt idx="18595">
                  <c:v>0.0</c:v>
                </c:pt>
                <c:pt idx="18596">
                  <c:v>0.0</c:v>
                </c:pt>
                <c:pt idx="18597">
                  <c:v>0.0</c:v>
                </c:pt>
                <c:pt idx="18598">
                  <c:v>0.0</c:v>
                </c:pt>
                <c:pt idx="18599">
                  <c:v>0.0</c:v>
                </c:pt>
                <c:pt idx="18600">
                  <c:v>0.0</c:v>
                </c:pt>
                <c:pt idx="18601">
                  <c:v>0.0</c:v>
                </c:pt>
                <c:pt idx="18602">
                  <c:v>0.0</c:v>
                </c:pt>
                <c:pt idx="18603">
                  <c:v>0.0</c:v>
                </c:pt>
                <c:pt idx="18604">
                  <c:v>0.0</c:v>
                </c:pt>
                <c:pt idx="18605">
                  <c:v>0.0</c:v>
                </c:pt>
                <c:pt idx="18606">
                  <c:v>0.0</c:v>
                </c:pt>
                <c:pt idx="18607">
                  <c:v>0.0</c:v>
                </c:pt>
                <c:pt idx="18608">
                  <c:v>-32767.0</c:v>
                </c:pt>
                <c:pt idx="18609">
                  <c:v>0.0</c:v>
                </c:pt>
                <c:pt idx="18610">
                  <c:v>0.0</c:v>
                </c:pt>
                <c:pt idx="18611">
                  <c:v>0.0</c:v>
                </c:pt>
                <c:pt idx="18612">
                  <c:v>0.0</c:v>
                </c:pt>
                <c:pt idx="18613">
                  <c:v>0.0</c:v>
                </c:pt>
                <c:pt idx="18614">
                  <c:v>0.0</c:v>
                </c:pt>
                <c:pt idx="18615">
                  <c:v>0.0</c:v>
                </c:pt>
                <c:pt idx="18616">
                  <c:v>0.0</c:v>
                </c:pt>
                <c:pt idx="18617">
                  <c:v>0.0</c:v>
                </c:pt>
                <c:pt idx="18618">
                  <c:v>0.0</c:v>
                </c:pt>
                <c:pt idx="18619">
                  <c:v>0.0</c:v>
                </c:pt>
                <c:pt idx="18620">
                  <c:v>0.0</c:v>
                </c:pt>
                <c:pt idx="18621">
                  <c:v>0.0</c:v>
                </c:pt>
                <c:pt idx="18622">
                  <c:v>0.0</c:v>
                </c:pt>
                <c:pt idx="18623">
                  <c:v>0.0</c:v>
                </c:pt>
                <c:pt idx="18624">
                  <c:v>0.0</c:v>
                </c:pt>
                <c:pt idx="18625">
                  <c:v>0.0</c:v>
                </c:pt>
                <c:pt idx="18626">
                  <c:v>0.0</c:v>
                </c:pt>
                <c:pt idx="18627">
                  <c:v>0.0</c:v>
                </c:pt>
                <c:pt idx="18628">
                  <c:v>0.0</c:v>
                </c:pt>
                <c:pt idx="18629">
                  <c:v>0.0</c:v>
                </c:pt>
                <c:pt idx="18630">
                  <c:v>0.0</c:v>
                </c:pt>
                <c:pt idx="18631">
                  <c:v>0.0</c:v>
                </c:pt>
                <c:pt idx="18632">
                  <c:v>0.0</c:v>
                </c:pt>
                <c:pt idx="18633">
                  <c:v>0.0</c:v>
                </c:pt>
                <c:pt idx="18634">
                  <c:v>0.0</c:v>
                </c:pt>
                <c:pt idx="18635">
                  <c:v>0.0</c:v>
                </c:pt>
                <c:pt idx="18636">
                  <c:v>0.0</c:v>
                </c:pt>
                <c:pt idx="18637">
                  <c:v>0.0</c:v>
                </c:pt>
                <c:pt idx="18638">
                  <c:v>0.0</c:v>
                </c:pt>
                <c:pt idx="18639">
                  <c:v>0.0</c:v>
                </c:pt>
                <c:pt idx="18640">
                  <c:v>0.0</c:v>
                </c:pt>
                <c:pt idx="18641">
                  <c:v>0.0</c:v>
                </c:pt>
                <c:pt idx="18642">
                  <c:v>0.0</c:v>
                </c:pt>
                <c:pt idx="18643">
                  <c:v>0.0</c:v>
                </c:pt>
                <c:pt idx="18644">
                  <c:v>0.0</c:v>
                </c:pt>
                <c:pt idx="18645">
                  <c:v>0.0</c:v>
                </c:pt>
                <c:pt idx="18646">
                  <c:v>0.0</c:v>
                </c:pt>
                <c:pt idx="18647">
                  <c:v>0.0</c:v>
                </c:pt>
                <c:pt idx="18648">
                  <c:v>0.0</c:v>
                </c:pt>
                <c:pt idx="18649">
                  <c:v>-32767.0</c:v>
                </c:pt>
                <c:pt idx="18650">
                  <c:v>0.0</c:v>
                </c:pt>
                <c:pt idx="18651">
                  <c:v>0.0</c:v>
                </c:pt>
                <c:pt idx="18652">
                  <c:v>0.0</c:v>
                </c:pt>
                <c:pt idx="18653">
                  <c:v>0.0</c:v>
                </c:pt>
                <c:pt idx="18654">
                  <c:v>0.0</c:v>
                </c:pt>
                <c:pt idx="18655">
                  <c:v>0.0</c:v>
                </c:pt>
                <c:pt idx="18656">
                  <c:v>0.0</c:v>
                </c:pt>
                <c:pt idx="18657">
                  <c:v>0.0</c:v>
                </c:pt>
                <c:pt idx="18658">
                  <c:v>0.0</c:v>
                </c:pt>
                <c:pt idx="18659">
                  <c:v>0.0</c:v>
                </c:pt>
                <c:pt idx="18660">
                  <c:v>0.0</c:v>
                </c:pt>
                <c:pt idx="18661">
                  <c:v>0.0</c:v>
                </c:pt>
                <c:pt idx="18662">
                  <c:v>0.0</c:v>
                </c:pt>
                <c:pt idx="18663">
                  <c:v>0.0</c:v>
                </c:pt>
                <c:pt idx="18664">
                  <c:v>0.0</c:v>
                </c:pt>
                <c:pt idx="18665">
                  <c:v>0.0</c:v>
                </c:pt>
                <c:pt idx="18666">
                  <c:v>0.0</c:v>
                </c:pt>
                <c:pt idx="18667">
                  <c:v>0.0</c:v>
                </c:pt>
                <c:pt idx="18668">
                  <c:v>0.0</c:v>
                </c:pt>
                <c:pt idx="18669">
                  <c:v>0.0</c:v>
                </c:pt>
                <c:pt idx="18670">
                  <c:v>0.0</c:v>
                </c:pt>
                <c:pt idx="18671">
                  <c:v>0.0</c:v>
                </c:pt>
                <c:pt idx="18672">
                  <c:v>0.0</c:v>
                </c:pt>
                <c:pt idx="18673">
                  <c:v>0.0</c:v>
                </c:pt>
                <c:pt idx="18674">
                  <c:v>0.0</c:v>
                </c:pt>
                <c:pt idx="18675">
                  <c:v>0.0</c:v>
                </c:pt>
                <c:pt idx="18676">
                  <c:v>0.0</c:v>
                </c:pt>
                <c:pt idx="18677">
                  <c:v>0.0</c:v>
                </c:pt>
                <c:pt idx="18678">
                  <c:v>0.0</c:v>
                </c:pt>
                <c:pt idx="18679">
                  <c:v>0.0</c:v>
                </c:pt>
                <c:pt idx="18680">
                  <c:v>0.0</c:v>
                </c:pt>
                <c:pt idx="18681">
                  <c:v>0.0</c:v>
                </c:pt>
                <c:pt idx="18682">
                  <c:v>0.0</c:v>
                </c:pt>
                <c:pt idx="18683">
                  <c:v>0.0</c:v>
                </c:pt>
                <c:pt idx="18684">
                  <c:v>0.0</c:v>
                </c:pt>
                <c:pt idx="18685">
                  <c:v>-32767.0</c:v>
                </c:pt>
                <c:pt idx="18686">
                  <c:v>0.0</c:v>
                </c:pt>
                <c:pt idx="18687">
                  <c:v>0.0</c:v>
                </c:pt>
                <c:pt idx="18688">
                  <c:v>0.0</c:v>
                </c:pt>
                <c:pt idx="18689">
                  <c:v>0.0</c:v>
                </c:pt>
                <c:pt idx="18690">
                  <c:v>0.0</c:v>
                </c:pt>
                <c:pt idx="18691">
                  <c:v>0.0</c:v>
                </c:pt>
                <c:pt idx="18692">
                  <c:v>0.0</c:v>
                </c:pt>
                <c:pt idx="18693">
                  <c:v>0.0</c:v>
                </c:pt>
                <c:pt idx="18694">
                  <c:v>0.0</c:v>
                </c:pt>
                <c:pt idx="18695">
                  <c:v>0.0</c:v>
                </c:pt>
                <c:pt idx="18696">
                  <c:v>0.0</c:v>
                </c:pt>
                <c:pt idx="18697">
                  <c:v>0.0</c:v>
                </c:pt>
                <c:pt idx="18698">
                  <c:v>0.0</c:v>
                </c:pt>
                <c:pt idx="18699">
                  <c:v>0.0</c:v>
                </c:pt>
                <c:pt idx="18700">
                  <c:v>0.0</c:v>
                </c:pt>
                <c:pt idx="18701">
                  <c:v>0.0</c:v>
                </c:pt>
                <c:pt idx="18702">
                  <c:v>0.0</c:v>
                </c:pt>
                <c:pt idx="18703">
                  <c:v>0.0</c:v>
                </c:pt>
                <c:pt idx="18704">
                  <c:v>0.0</c:v>
                </c:pt>
                <c:pt idx="18705">
                  <c:v>0.0</c:v>
                </c:pt>
                <c:pt idx="18706">
                  <c:v>0.0</c:v>
                </c:pt>
                <c:pt idx="18707">
                  <c:v>0.0</c:v>
                </c:pt>
                <c:pt idx="18708">
                  <c:v>0.0</c:v>
                </c:pt>
                <c:pt idx="18709">
                  <c:v>0.0</c:v>
                </c:pt>
                <c:pt idx="18710">
                  <c:v>0.0</c:v>
                </c:pt>
                <c:pt idx="18711">
                  <c:v>0.0</c:v>
                </c:pt>
                <c:pt idx="18712">
                  <c:v>0.0</c:v>
                </c:pt>
                <c:pt idx="18713">
                  <c:v>0.0</c:v>
                </c:pt>
                <c:pt idx="18714">
                  <c:v>0.0</c:v>
                </c:pt>
                <c:pt idx="18715">
                  <c:v>0.0</c:v>
                </c:pt>
                <c:pt idx="18716">
                  <c:v>0.0</c:v>
                </c:pt>
                <c:pt idx="18717">
                  <c:v>0.0</c:v>
                </c:pt>
                <c:pt idx="18718">
                  <c:v>0.0</c:v>
                </c:pt>
                <c:pt idx="18719">
                  <c:v>0.0</c:v>
                </c:pt>
                <c:pt idx="18720">
                  <c:v>0.0</c:v>
                </c:pt>
                <c:pt idx="18721">
                  <c:v>0.0</c:v>
                </c:pt>
                <c:pt idx="18722">
                  <c:v>0.0</c:v>
                </c:pt>
                <c:pt idx="18723">
                  <c:v>0.0</c:v>
                </c:pt>
                <c:pt idx="18724">
                  <c:v>0.0</c:v>
                </c:pt>
                <c:pt idx="18725">
                  <c:v>0.0</c:v>
                </c:pt>
                <c:pt idx="18726">
                  <c:v>0.0</c:v>
                </c:pt>
                <c:pt idx="18727">
                  <c:v>0.0</c:v>
                </c:pt>
                <c:pt idx="18728">
                  <c:v>0.0</c:v>
                </c:pt>
                <c:pt idx="18729">
                  <c:v>0.0</c:v>
                </c:pt>
                <c:pt idx="18730">
                  <c:v>0.0</c:v>
                </c:pt>
                <c:pt idx="18731">
                  <c:v>0.0</c:v>
                </c:pt>
                <c:pt idx="18732">
                  <c:v>0.0</c:v>
                </c:pt>
                <c:pt idx="18733">
                  <c:v>0.0</c:v>
                </c:pt>
                <c:pt idx="18734">
                  <c:v>-32767.0</c:v>
                </c:pt>
                <c:pt idx="18735">
                  <c:v>0.0</c:v>
                </c:pt>
                <c:pt idx="18736">
                  <c:v>0.0</c:v>
                </c:pt>
                <c:pt idx="18737">
                  <c:v>0.0</c:v>
                </c:pt>
                <c:pt idx="18738">
                  <c:v>0.0</c:v>
                </c:pt>
                <c:pt idx="18739">
                  <c:v>0.0</c:v>
                </c:pt>
                <c:pt idx="18740">
                  <c:v>0.0</c:v>
                </c:pt>
                <c:pt idx="18741">
                  <c:v>0.0</c:v>
                </c:pt>
                <c:pt idx="18742">
                  <c:v>0.0</c:v>
                </c:pt>
                <c:pt idx="18743">
                  <c:v>0.0</c:v>
                </c:pt>
                <c:pt idx="18744">
                  <c:v>0.0</c:v>
                </c:pt>
                <c:pt idx="18745">
                  <c:v>0.0</c:v>
                </c:pt>
                <c:pt idx="18746">
                  <c:v>0.0</c:v>
                </c:pt>
                <c:pt idx="18747">
                  <c:v>0.0</c:v>
                </c:pt>
                <c:pt idx="18748">
                  <c:v>0.0</c:v>
                </c:pt>
                <c:pt idx="18749">
                  <c:v>0.0</c:v>
                </c:pt>
                <c:pt idx="18750">
                  <c:v>0.0</c:v>
                </c:pt>
                <c:pt idx="18751">
                  <c:v>0.0</c:v>
                </c:pt>
                <c:pt idx="18752">
                  <c:v>0.0</c:v>
                </c:pt>
                <c:pt idx="18753">
                  <c:v>0.0</c:v>
                </c:pt>
                <c:pt idx="18754">
                  <c:v>0.0</c:v>
                </c:pt>
                <c:pt idx="18755">
                  <c:v>0.0</c:v>
                </c:pt>
                <c:pt idx="18756">
                  <c:v>0.0</c:v>
                </c:pt>
                <c:pt idx="18757">
                  <c:v>0.0</c:v>
                </c:pt>
                <c:pt idx="18758">
                  <c:v>0.0</c:v>
                </c:pt>
                <c:pt idx="18759">
                  <c:v>0.0</c:v>
                </c:pt>
                <c:pt idx="18760">
                  <c:v>0.0</c:v>
                </c:pt>
                <c:pt idx="18761">
                  <c:v>0.0</c:v>
                </c:pt>
                <c:pt idx="18762">
                  <c:v>0.0</c:v>
                </c:pt>
                <c:pt idx="18763">
                  <c:v>0.0</c:v>
                </c:pt>
                <c:pt idx="18764">
                  <c:v>0.0</c:v>
                </c:pt>
                <c:pt idx="18765">
                  <c:v>0.0</c:v>
                </c:pt>
                <c:pt idx="18766">
                  <c:v>0.0</c:v>
                </c:pt>
                <c:pt idx="18767">
                  <c:v>0.0</c:v>
                </c:pt>
                <c:pt idx="18768">
                  <c:v>0.0</c:v>
                </c:pt>
                <c:pt idx="18769">
                  <c:v>0.0</c:v>
                </c:pt>
                <c:pt idx="18770">
                  <c:v>0.0</c:v>
                </c:pt>
                <c:pt idx="18771">
                  <c:v>0.0</c:v>
                </c:pt>
                <c:pt idx="18772">
                  <c:v>0.0</c:v>
                </c:pt>
                <c:pt idx="18773">
                  <c:v>0.0</c:v>
                </c:pt>
                <c:pt idx="18774">
                  <c:v>0.0</c:v>
                </c:pt>
                <c:pt idx="18775">
                  <c:v>0.0</c:v>
                </c:pt>
                <c:pt idx="18776">
                  <c:v>0.0</c:v>
                </c:pt>
                <c:pt idx="18777">
                  <c:v>0.0</c:v>
                </c:pt>
                <c:pt idx="18778">
                  <c:v>0.0</c:v>
                </c:pt>
                <c:pt idx="18779">
                  <c:v>0.0</c:v>
                </c:pt>
                <c:pt idx="18780">
                  <c:v>0.0</c:v>
                </c:pt>
                <c:pt idx="18781">
                  <c:v>0.0</c:v>
                </c:pt>
                <c:pt idx="18782">
                  <c:v>-32767.0</c:v>
                </c:pt>
                <c:pt idx="18783">
                  <c:v>0.0</c:v>
                </c:pt>
                <c:pt idx="18784">
                  <c:v>0.0</c:v>
                </c:pt>
                <c:pt idx="18785">
                  <c:v>0.0</c:v>
                </c:pt>
                <c:pt idx="18786">
                  <c:v>0.0</c:v>
                </c:pt>
                <c:pt idx="18787">
                  <c:v>0.0</c:v>
                </c:pt>
                <c:pt idx="18788">
                  <c:v>0.0</c:v>
                </c:pt>
                <c:pt idx="18789">
                  <c:v>0.0</c:v>
                </c:pt>
                <c:pt idx="18790">
                  <c:v>0.0</c:v>
                </c:pt>
                <c:pt idx="18791">
                  <c:v>0.0</c:v>
                </c:pt>
                <c:pt idx="18792">
                  <c:v>0.0</c:v>
                </c:pt>
                <c:pt idx="18793">
                  <c:v>0.0</c:v>
                </c:pt>
                <c:pt idx="18794">
                  <c:v>0.0</c:v>
                </c:pt>
                <c:pt idx="18795">
                  <c:v>0.0</c:v>
                </c:pt>
                <c:pt idx="18796">
                  <c:v>0.0</c:v>
                </c:pt>
                <c:pt idx="18797">
                  <c:v>0.0</c:v>
                </c:pt>
                <c:pt idx="18798">
                  <c:v>-32767.0</c:v>
                </c:pt>
                <c:pt idx="18799">
                  <c:v>0.0</c:v>
                </c:pt>
                <c:pt idx="18800">
                  <c:v>0.0</c:v>
                </c:pt>
                <c:pt idx="18801">
                  <c:v>0.0</c:v>
                </c:pt>
                <c:pt idx="18802">
                  <c:v>0.0</c:v>
                </c:pt>
                <c:pt idx="18803">
                  <c:v>0.0</c:v>
                </c:pt>
                <c:pt idx="18804">
                  <c:v>0.0</c:v>
                </c:pt>
                <c:pt idx="18805">
                  <c:v>0.0</c:v>
                </c:pt>
                <c:pt idx="18806">
                  <c:v>0.0</c:v>
                </c:pt>
                <c:pt idx="18807">
                  <c:v>0.0</c:v>
                </c:pt>
                <c:pt idx="18808">
                  <c:v>0.0</c:v>
                </c:pt>
                <c:pt idx="18809">
                  <c:v>0.0</c:v>
                </c:pt>
                <c:pt idx="18810">
                  <c:v>0.0</c:v>
                </c:pt>
                <c:pt idx="18811">
                  <c:v>0.0</c:v>
                </c:pt>
                <c:pt idx="18812">
                  <c:v>0.0</c:v>
                </c:pt>
                <c:pt idx="18813">
                  <c:v>0.0</c:v>
                </c:pt>
                <c:pt idx="18814">
                  <c:v>0.0</c:v>
                </c:pt>
                <c:pt idx="18815">
                  <c:v>0.0</c:v>
                </c:pt>
                <c:pt idx="18816">
                  <c:v>0.0</c:v>
                </c:pt>
                <c:pt idx="18817">
                  <c:v>0.0</c:v>
                </c:pt>
                <c:pt idx="18818">
                  <c:v>0.0</c:v>
                </c:pt>
                <c:pt idx="18819">
                  <c:v>0.0</c:v>
                </c:pt>
                <c:pt idx="18820">
                  <c:v>0.0</c:v>
                </c:pt>
                <c:pt idx="18821">
                  <c:v>0.0</c:v>
                </c:pt>
                <c:pt idx="18822">
                  <c:v>0.0</c:v>
                </c:pt>
                <c:pt idx="18823">
                  <c:v>0.0</c:v>
                </c:pt>
                <c:pt idx="18824">
                  <c:v>0.0</c:v>
                </c:pt>
                <c:pt idx="18825">
                  <c:v>0.0</c:v>
                </c:pt>
                <c:pt idx="18826">
                  <c:v>0.0</c:v>
                </c:pt>
                <c:pt idx="18827">
                  <c:v>0.0</c:v>
                </c:pt>
                <c:pt idx="18828">
                  <c:v>0.0</c:v>
                </c:pt>
                <c:pt idx="18829">
                  <c:v>0.0</c:v>
                </c:pt>
                <c:pt idx="18830">
                  <c:v>0.0</c:v>
                </c:pt>
                <c:pt idx="18831">
                  <c:v>-32767.0</c:v>
                </c:pt>
                <c:pt idx="18832">
                  <c:v>0.0</c:v>
                </c:pt>
                <c:pt idx="18833">
                  <c:v>0.0</c:v>
                </c:pt>
                <c:pt idx="18834">
                  <c:v>0.0</c:v>
                </c:pt>
                <c:pt idx="18835">
                  <c:v>0.0</c:v>
                </c:pt>
                <c:pt idx="18836">
                  <c:v>0.0</c:v>
                </c:pt>
                <c:pt idx="18837">
                  <c:v>0.0</c:v>
                </c:pt>
                <c:pt idx="18838">
                  <c:v>0.0</c:v>
                </c:pt>
                <c:pt idx="18839">
                  <c:v>0.0</c:v>
                </c:pt>
                <c:pt idx="18840">
                  <c:v>0.0</c:v>
                </c:pt>
                <c:pt idx="18841">
                  <c:v>0.0</c:v>
                </c:pt>
                <c:pt idx="18842">
                  <c:v>0.0</c:v>
                </c:pt>
                <c:pt idx="18843">
                  <c:v>0.0</c:v>
                </c:pt>
                <c:pt idx="18844">
                  <c:v>0.0</c:v>
                </c:pt>
                <c:pt idx="18845">
                  <c:v>0.0</c:v>
                </c:pt>
                <c:pt idx="18846">
                  <c:v>0.0</c:v>
                </c:pt>
                <c:pt idx="18847">
                  <c:v>0.0</c:v>
                </c:pt>
                <c:pt idx="18848">
                  <c:v>0.0</c:v>
                </c:pt>
                <c:pt idx="18849">
                  <c:v>0.0</c:v>
                </c:pt>
                <c:pt idx="18850">
                  <c:v>0.0</c:v>
                </c:pt>
                <c:pt idx="18851">
                  <c:v>0.0</c:v>
                </c:pt>
                <c:pt idx="18852">
                  <c:v>0.0</c:v>
                </c:pt>
                <c:pt idx="18853">
                  <c:v>0.0</c:v>
                </c:pt>
                <c:pt idx="18854">
                  <c:v>0.0</c:v>
                </c:pt>
                <c:pt idx="18855">
                  <c:v>0.0</c:v>
                </c:pt>
                <c:pt idx="18856">
                  <c:v>0.0</c:v>
                </c:pt>
                <c:pt idx="18857">
                  <c:v>0.0</c:v>
                </c:pt>
                <c:pt idx="18858">
                  <c:v>0.0</c:v>
                </c:pt>
                <c:pt idx="18859">
                  <c:v>0.0</c:v>
                </c:pt>
                <c:pt idx="18860">
                  <c:v>0.0</c:v>
                </c:pt>
                <c:pt idx="18861">
                  <c:v>0.0</c:v>
                </c:pt>
                <c:pt idx="18862">
                  <c:v>0.0</c:v>
                </c:pt>
                <c:pt idx="18863">
                  <c:v>0.0</c:v>
                </c:pt>
                <c:pt idx="18864">
                  <c:v>0.0</c:v>
                </c:pt>
                <c:pt idx="18865">
                  <c:v>0.0</c:v>
                </c:pt>
                <c:pt idx="18866">
                  <c:v>0.0</c:v>
                </c:pt>
                <c:pt idx="18867">
                  <c:v>0.0</c:v>
                </c:pt>
                <c:pt idx="18868">
                  <c:v>0.0</c:v>
                </c:pt>
                <c:pt idx="18869">
                  <c:v>0.0</c:v>
                </c:pt>
                <c:pt idx="18870">
                  <c:v>0.0</c:v>
                </c:pt>
                <c:pt idx="18871">
                  <c:v>-32767.0</c:v>
                </c:pt>
                <c:pt idx="18872">
                  <c:v>0.0</c:v>
                </c:pt>
                <c:pt idx="18873">
                  <c:v>0.0</c:v>
                </c:pt>
                <c:pt idx="18874">
                  <c:v>0.0</c:v>
                </c:pt>
                <c:pt idx="18875">
                  <c:v>0.0</c:v>
                </c:pt>
                <c:pt idx="18876">
                  <c:v>0.0</c:v>
                </c:pt>
                <c:pt idx="18877">
                  <c:v>0.0</c:v>
                </c:pt>
                <c:pt idx="18878">
                  <c:v>0.0</c:v>
                </c:pt>
                <c:pt idx="18879">
                  <c:v>-32767.0</c:v>
                </c:pt>
                <c:pt idx="18880">
                  <c:v>0.0</c:v>
                </c:pt>
                <c:pt idx="18881">
                  <c:v>0.0</c:v>
                </c:pt>
                <c:pt idx="18882">
                  <c:v>0.0</c:v>
                </c:pt>
                <c:pt idx="18883">
                  <c:v>0.0</c:v>
                </c:pt>
                <c:pt idx="18884">
                  <c:v>0.0</c:v>
                </c:pt>
                <c:pt idx="18885">
                  <c:v>0.0</c:v>
                </c:pt>
                <c:pt idx="18886">
                  <c:v>0.0</c:v>
                </c:pt>
                <c:pt idx="18887">
                  <c:v>0.0</c:v>
                </c:pt>
                <c:pt idx="18888">
                  <c:v>0.0</c:v>
                </c:pt>
                <c:pt idx="18889">
                  <c:v>0.0</c:v>
                </c:pt>
                <c:pt idx="18890">
                  <c:v>0.0</c:v>
                </c:pt>
                <c:pt idx="18891">
                  <c:v>0.0</c:v>
                </c:pt>
                <c:pt idx="18892">
                  <c:v>0.0</c:v>
                </c:pt>
                <c:pt idx="18893">
                  <c:v>0.0</c:v>
                </c:pt>
                <c:pt idx="18894">
                  <c:v>0.0</c:v>
                </c:pt>
                <c:pt idx="18895">
                  <c:v>0.0</c:v>
                </c:pt>
                <c:pt idx="18896">
                  <c:v>0.0</c:v>
                </c:pt>
                <c:pt idx="18897">
                  <c:v>0.0</c:v>
                </c:pt>
                <c:pt idx="18898">
                  <c:v>0.0</c:v>
                </c:pt>
                <c:pt idx="18899">
                  <c:v>0.0</c:v>
                </c:pt>
                <c:pt idx="18900">
                  <c:v>0.0</c:v>
                </c:pt>
                <c:pt idx="18901">
                  <c:v>0.0</c:v>
                </c:pt>
                <c:pt idx="18902">
                  <c:v>0.0</c:v>
                </c:pt>
                <c:pt idx="18903">
                  <c:v>0.0</c:v>
                </c:pt>
                <c:pt idx="18904">
                  <c:v>0.0</c:v>
                </c:pt>
                <c:pt idx="18905">
                  <c:v>0.0</c:v>
                </c:pt>
                <c:pt idx="18906">
                  <c:v>0.0</c:v>
                </c:pt>
                <c:pt idx="18907">
                  <c:v>0.0</c:v>
                </c:pt>
                <c:pt idx="18908">
                  <c:v>0.0</c:v>
                </c:pt>
                <c:pt idx="18909">
                  <c:v>0.0</c:v>
                </c:pt>
                <c:pt idx="18910">
                  <c:v>0.0</c:v>
                </c:pt>
                <c:pt idx="18911">
                  <c:v>0.0</c:v>
                </c:pt>
                <c:pt idx="18912">
                  <c:v>0.0</c:v>
                </c:pt>
                <c:pt idx="18913">
                  <c:v>0.0</c:v>
                </c:pt>
                <c:pt idx="18914">
                  <c:v>0.0</c:v>
                </c:pt>
                <c:pt idx="18915">
                  <c:v>0.0</c:v>
                </c:pt>
                <c:pt idx="18916">
                  <c:v>0.0</c:v>
                </c:pt>
                <c:pt idx="18917">
                  <c:v>0.0</c:v>
                </c:pt>
                <c:pt idx="18918">
                  <c:v>0.0</c:v>
                </c:pt>
                <c:pt idx="18919">
                  <c:v>0.0</c:v>
                </c:pt>
                <c:pt idx="18920">
                  <c:v>0.0</c:v>
                </c:pt>
                <c:pt idx="18921">
                  <c:v>0.0</c:v>
                </c:pt>
                <c:pt idx="18922">
                  <c:v>0.0</c:v>
                </c:pt>
                <c:pt idx="18923">
                  <c:v>0.0</c:v>
                </c:pt>
                <c:pt idx="18924">
                  <c:v>0.0</c:v>
                </c:pt>
                <c:pt idx="18925">
                  <c:v>0.0</c:v>
                </c:pt>
                <c:pt idx="18926">
                  <c:v>0.0</c:v>
                </c:pt>
                <c:pt idx="18927">
                  <c:v>0.0</c:v>
                </c:pt>
                <c:pt idx="18928">
                  <c:v>0.0</c:v>
                </c:pt>
                <c:pt idx="18929">
                  <c:v>0.0</c:v>
                </c:pt>
                <c:pt idx="18930">
                  <c:v>0.0</c:v>
                </c:pt>
                <c:pt idx="18931">
                  <c:v>0.0</c:v>
                </c:pt>
                <c:pt idx="18932">
                  <c:v>0.0</c:v>
                </c:pt>
                <c:pt idx="18933">
                  <c:v>0.0</c:v>
                </c:pt>
                <c:pt idx="18934">
                  <c:v>0.0</c:v>
                </c:pt>
                <c:pt idx="18935">
                  <c:v>0.0</c:v>
                </c:pt>
                <c:pt idx="18936">
                  <c:v>-32767.0</c:v>
                </c:pt>
                <c:pt idx="18937">
                  <c:v>0.0</c:v>
                </c:pt>
                <c:pt idx="18938">
                  <c:v>0.0</c:v>
                </c:pt>
                <c:pt idx="18939">
                  <c:v>0.0</c:v>
                </c:pt>
                <c:pt idx="18940">
                  <c:v>0.0</c:v>
                </c:pt>
                <c:pt idx="18941">
                  <c:v>0.0</c:v>
                </c:pt>
                <c:pt idx="18942">
                  <c:v>0.0</c:v>
                </c:pt>
                <c:pt idx="18943">
                  <c:v>0.0</c:v>
                </c:pt>
                <c:pt idx="18944">
                  <c:v>0.0</c:v>
                </c:pt>
                <c:pt idx="18945">
                  <c:v>0.0</c:v>
                </c:pt>
                <c:pt idx="18946">
                  <c:v>0.0</c:v>
                </c:pt>
                <c:pt idx="18947">
                  <c:v>0.0</c:v>
                </c:pt>
                <c:pt idx="18948">
                  <c:v>0.0</c:v>
                </c:pt>
                <c:pt idx="18949">
                  <c:v>0.0</c:v>
                </c:pt>
                <c:pt idx="18950">
                  <c:v>0.0</c:v>
                </c:pt>
                <c:pt idx="18951">
                  <c:v>0.0</c:v>
                </c:pt>
                <c:pt idx="18952">
                  <c:v>0.0</c:v>
                </c:pt>
                <c:pt idx="18953">
                  <c:v>0.0</c:v>
                </c:pt>
                <c:pt idx="18954">
                  <c:v>0.0</c:v>
                </c:pt>
                <c:pt idx="18955">
                  <c:v>0.0</c:v>
                </c:pt>
                <c:pt idx="18956">
                  <c:v>0.0</c:v>
                </c:pt>
                <c:pt idx="18957">
                  <c:v>0.0</c:v>
                </c:pt>
                <c:pt idx="18958">
                  <c:v>0.0</c:v>
                </c:pt>
                <c:pt idx="18959">
                  <c:v>0.0</c:v>
                </c:pt>
                <c:pt idx="18960">
                  <c:v>0.0</c:v>
                </c:pt>
                <c:pt idx="18961">
                  <c:v>0.0</c:v>
                </c:pt>
                <c:pt idx="18962">
                  <c:v>0.0</c:v>
                </c:pt>
                <c:pt idx="18963">
                  <c:v>0.0</c:v>
                </c:pt>
                <c:pt idx="18964">
                  <c:v>0.0</c:v>
                </c:pt>
                <c:pt idx="18965">
                  <c:v>0.0</c:v>
                </c:pt>
                <c:pt idx="18966">
                  <c:v>0.0</c:v>
                </c:pt>
                <c:pt idx="18967">
                  <c:v>0.0</c:v>
                </c:pt>
                <c:pt idx="18968">
                  <c:v>0.0</c:v>
                </c:pt>
                <c:pt idx="18969">
                  <c:v>0.0</c:v>
                </c:pt>
                <c:pt idx="18970">
                  <c:v>0.0</c:v>
                </c:pt>
                <c:pt idx="18971">
                  <c:v>0.0</c:v>
                </c:pt>
                <c:pt idx="18972">
                  <c:v>0.0</c:v>
                </c:pt>
                <c:pt idx="18973">
                  <c:v>0.0</c:v>
                </c:pt>
                <c:pt idx="18974">
                  <c:v>0.0</c:v>
                </c:pt>
                <c:pt idx="18975">
                  <c:v>0.0</c:v>
                </c:pt>
                <c:pt idx="18976">
                  <c:v>0.0</c:v>
                </c:pt>
                <c:pt idx="18977">
                  <c:v>0.0</c:v>
                </c:pt>
                <c:pt idx="18978">
                  <c:v>0.0</c:v>
                </c:pt>
                <c:pt idx="18979">
                  <c:v>0.0</c:v>
                </c:pt>
                <c:pt idx="18980">
                  <c:v>0.0</c:v>
                </c:pt>
                <c:pt idx="18981">
                  <c:v>0.0</c:v>
                </c:pt>
                <c:pt idx="18982">
                  <c:v>0.0</c:v>
                </c:pt>
                <c:pt idx="18983">
                  <c:v>0.0</c:v>
                </c:pt>
                <c:pt idx="18984">
                  <c:v>0.0</c:v>
                </c:pt>
                <c:pt idx="18985">
                  <c:v>-32767.0</c:v>
                </c:pt>
                <c:pt idx="18986">
                  <c:v>0.0</c:v>
                </c:pt>
                <c:pt idx="18987">
                  <c:v>0.0</c:v>
                </c:pt>
                <c:pt idx="18988">
                  <c:v>0.0</c:v>
                </c:pt>
                <c:pt idx="18989">
                  <c:v>0.0</c:v>
                </c:pt>
                <c:pt idx="18990">
                  <c:v>0.0</c:v>
                </c:pt>
                <c:pt idx="18991">
                  <c:v>0.0</c:v>
                </c:pt>
                <c:pt idx="18992">
                  <c:v>0.0</c:v>
                </c:pt>
                <c:pt idx="18993">
                  <c:v>0.0</c:v>
                </c:pt>
                <c:pt idx="18994">
                  <c:v>0.0</c:v>
                </c:pt>
                <c:pt idx="18995">
                  <c:v>0.0</c:v>
                </c:pt>
                <c:pt idx="18996">
                  <c:v>0.0</c:v>
                </c:pt>
                <c:pt idx="18997">
                  <c:v>0.0</c:v>
                </c:pt>
                <c:pt idx="18998">
                  <c:v>0.0</c:v>
                </c:pt>
                <c:pt idx="18999">
                  <c:v>0.0</c:v>
                </c:pt>
                <c:pt idx="19000">
                  <c:v>0.0</c:v>
                </c:pt>
                <c:pt idx="19001">
                  <c:v>0.0</c:v>
                </c:pt>
                <c:pt idx="19002">
                  <c:v>0.0</c:v>
                </c:pt>
                <c:pt idx="19003">
                  <c:v>0.0</c:v>
                </c:pt>
                <c:pt idx="19004">
                  <c:v>0.0</c:v>
                </c:pt>
                <c:pt idx="19005">
                  <c:v>0.0</c:v>
                </c:pt>
                <c:pt idx="19006">
                  <c:v>0.0</c:v>
                </c:pt>
                <c:pt idx="19007">
                  <c:v>0.0</c:v>
                </c:pt>
                <c:pt idx="19008">
                  <c:v>0.0</c:v>
                </c:pt>
                <c:pt idx="19009">
                  <c:v>0.0</c:v>
                </c:pt>
                <c:pt idx="19010">
                  <c:v>0.0</c:v>
                </c:pt>
                <c:pt idx="19011">
                  <c:v>0.0</c:v>
                </c:pt>
                <c:pt idx="19012">
                  <c:v>0.0</c:v>
                </c:pt>
                <c:pt idx="19013">
                  <c:v>0.0</c:v>
                </c:pt>
                <c:pt idx="19014">
                  <c:v>0.0</c:v>
                </c:pt>
                <c:pt idx="19015">
                  <c:v>0.0</c:v>
                </c:pt>
                <c:pt idx="19016">
                  <c:v>0.0</c:v>
                </c:pt>
                <c:pt idx="19017">
                  <c:v>-32767.0</c:v>
                </c:pt>
                <c:pt idx="19018">
                  <c:v>0.0</c:v>
                </c:pt>
                <c:pt idx="19019">
                  <c:v>0.0</c:v>
                </c:pt>
                <c:pt idx="19020">
                  <c:v>0.0</c:v>
                </c:pt>
                <c:pt idx="19021">
                  <c:v>0.0</c:v>
                </c:pt>
                <c:pt idx="19022">
                  <c:v>0.0</c:v>
                </c:pt>
                <c:pt idx="19023">
                  <c:v>0.0</c:v>
                </c:pt>
                <c:pt idx="19024">
                  <c:v>0.0</c:v>
                </c:pt>
                <c:pt idx="19025">
                  <c:v>0.0</c:v>
                </c:pt>
                <c:pt idx="19026">
                  <c:v>0.0</c:v>
                </c:pt>
                <c:pt idx="19027">
                  <c:v>0.0</c:v>
                </c:pt>
                <c:pt idx="19028">
                  <c:v>0.0</c:v>
                </c:pt>
                <c:pt idx="19029">
                  <c:v>0.0</c:v>
                </c:pt>
                <c:pt idx="19030">
                  <c:v>0.0</c:v>
                </c:pt>
                <c:pt idx="19031">
                  <c:v>0.0</c:v>
                </c:pt>
                <c:pt idx="19032">
                  <c:v>0.0</c:v>
                </c:pt>
                <c:pt idx="19033">
                  <c:v>0.0</c:v>
                </c:pt>
                <c:pt idx="19034">
                  <c:v>0.0</c:v>
                </c:pt>
                <c:pt idx="19035">
                  <c:v>0.0</c:v>
                </c:pt>
                <c:pt idx="19036">
                  <c:v>0.0</c:v>
                </c:pt>
                <c:pt idx="19037">
                  <c:v>0.0</c:v>
                </c:pt>
                <c:pt idx="19038">
                  <c:v>0.0</c:v>
                </c:pt>
                <c:pt idx="19039">
                  <c:v>0.0</c:v>
                </c:pt>
                <c:pt idx="19040">
                  <c:v>0.0</c:v>
                </c:pt>
                <c:pt idx="19041">
                  <c:v>0.0</c:v>
                </c:pt>
                <c:pt idx="19042">
                  <c:v>0.0</c:v>
                </c:pt>
                <c:pt idx="19043">
                  <c:v>0.0</c:v>
                </c:pt>
                <c:pt idx="19044">
                  <c:v>0.0</c:v>
                </c:pt>
                <c:pt idx="19045">
                  <c:v>0.0</c:v>
                </c:pt>
                <c:pt idx="19046">
                  <c:v>0.0</c:v>
                </c:pt>
                <c:pt idx="19047">
                  <c:v>0.0</c:v>
                </c:pt>
                <c:pt idx="19048">
                  <c:v>0.0</c:v>
                </c:pt>
                <c:pt idx="19049">
                  <c:v>0.0</c:v>
                </c:pt>
                <c:pt idx="19050">
                  <c:v>0.0</c:v>
                </c:pt>
                <c:pt idx="19051">
                  <c:v>0.0</c:v>
                </c:pt>
                <c:pt idx="19052">
                  <c:v>0.0</c:v>
                </c:pt>
                <c:pt idx="19053">
                  <c:v>0.0</c:v>
                </c:pt>
                <c:pt idx="19054">
                  <c:v>0.0</c:v>
                </c:pt>
                <c:pt idx="19055">
                  <c:v>0.0</c:v>
                </c:pt>
                <c:pt idx="19056">
                  <c:v>0.0</c:v>
                </c:pt>
                <c:pt idx="19057">
                  <c:v>0.0</c:v>
                </c:pt>
                <c:pt idx="19058">
                  <c:v>0.0</c:v>
                </c:pt>
                <c:pt idx="19059">
                  <c:v>0.0</c:v>
                </c:pt>
                <c:pt idx="19060">
                  <c:v>0.0</c:v>
                </c:pt>
                <c:pt idx="19061">
                  <c:v>0.0</c:v>
                </c:pt>
                <c:pt idx="19062">
                  <c:v>0.0</c:v>
                </c:pt>
                <c:pt idx="19063">
                  <c:v>0.0</c:v>
                </c:pt>
                <c:pt idx="19064">
                  <c:v>0.0</c:v>
                </c:pt>
                <c:pt idx="19065">
                  <c:v>0.0</c:v>
                </c:pt>
                <c:pt idx="19066">
                  <c:v>0.0</c:v>
                </c:pt>
                <c:pt idx="19067">
                  <c:v>0.0</c:v>
                </c:pt>
                <c:pt idx="19068">
                  <c:v>0.0</c:v>
                </c:pt>
                <c:pt idx="19069">
                  <c:v>0.0</c:v>
                </c:pt>
                <c:pt idx="19070">
                  <c:v>0.0</c:v>
                </c:pt>
                <c:pt idx="19071">
                  <c:v>0.0</c:v>
                </c:pt>
                <c:pt idx="19072">
                  <c:v>0.0</c:v>
                </c:pt>
                <c:pt idx="19073">
                  <c:v>0.0</c:v>
                </c:pt>
                <c:pt idx="19074">
                  <c:v>0.0</c:v>
                </c:pt>
                <c:pt idx="19075">
                  <c:v>0.0</c:v>
                </c:pt>
                <c:pt idx="19076">
                  <c:v>0.0</c:v>
                </c:pt>
                <c:pt idx="19077">
                  <c:v>0.0</c:v>
                </c:pt>
                <c:pt idx="19078">
                  <c:v>0.0</c:v>
                </c:pt>
                <c:pt idx="19079">
                  <c:v>0.0</c:v>
                </c:pt>
                <c:pt idx="19080">
                  <c:v>0.0</c:v>
                </c:pt>
                <c:pt idx="19081">
                  <c:v>0.0</c:v>
                </c:pt>
                <c:pt idx="19082">
                  <c:v>0.0</c:v>
                </c:pt>
                <c:pt idx="19083">
                  <c:v>0.0</c:v>
                </c:pt>
                <c:pt idx="19084">
                  <c:v>0.0</c:v>
                </c:pt>
                <c:pt idx="19085">
                  <c:v>0.0</c:v>
                </c:pt>
                <c:pt idx="19086">
                  <c:v>0.0</c:v>
                </c:pt>
                <c:pt idx="19087">
                  <c:v>0.0</c:v>
                </c:pt>
                <c:pt idx="19088">
                  <c:v>0.0</c:v>
                </c:pt>
                <c:pt idx="19089">
                  <c:v>0.0</c:v>
                </c:pt>
                <c:pt idx="19090">
                  <c:v>0.0</c:v>
                </c:pt>
                <c:pt idx="19091">
                  <c:v>0.0</c:v>
                </c:pt>
                <c:pt idx="19092">
                  <c:v>0.0</c:v>
                </c:pt>
                <c:pt idx="19093">
                  <c:v>0.0</c:v>
                </c:pt>
                <c:pt idx="19094">
                  <c:v>0.0</c:v>
                </c:pt>
                <c:pt idx="19095">
                  <c:v>0.0</c:v>
                </c:pt>
                <c:pt idx="19096">
                  <c:v>0.0</c:v>
                </c:pt>
                <c:pt idx="19097">
                  <c:v>0.0</c:v>
                </c:pt>
                <c:pt idx="19098">
                  <c:v>0.0</c:v>
                </c:pt>
                <c:pt idx="19099">
                  <c:v>0.0</c:v>
                </c:pt>
                <c:pt idx="19100">
                  <c:v>0.0</c:v>
                </c:pt>
                <c:pt idx="19101">
                  <c:v>0.0</c:v>
                </c:pt>
                <c:pt idx="19102">
                  <c:v>0.0</c:v>
                </c:pt>
                <c:pt idx="19103">
                  <c:v>0.0</c:v>
                </c:pt>
                <c:pt idx="19104">
                  <c:v>0.0</c:v>
                </c:pt>
                <c:pt idx="19105">
                  <c:v>0.0</c:v>
                </c:pt>
                <c:pt idx="19106">
                  <c:v>0.0</c:v>
                </c:pt>
                <c:pt idx="19107">
                  <c:v>0.0</c:v>
                </c:pt>
                <c:pt idx="19108">
                  <c:v>0.0</c:v>
                </c:pt>
                <c:pt idx="19109">
                  <c:v>0.0</c:v>
                </c:pt>
                <c:pt idx="19110">
                  <c:v>0.0</c:v>
                </c:pt>
                <c:pt idx="19111">
                  <c:v>0.0</c:v>
                </c:pt>
                <c:pt idx="19112">
                  <c:v>0.0</c:v>
                </c:pt>
                <c:pt idx="19113">
                  <c:v>0.0</c:v>
                </c:pt>
                <c:pt idx="19114">
                  <c:v>0.0</c:v>
                </c:pt>
                <c:pt idx="19115">
                  <c:v>0.0</c:v>
                </c:pt>
                <c:pt idx="19116">
                  <c:v>0.0</c:v>
                </c:pt>
                <c:pt idx="19117">
                  <c:v>0.0</c:v>
                </c:pt>
                <c:pt idx="19118">
                  <c:v>-32767.0</c:v>
                </c:pt>
                <c:pt idx="19119">
                  <c:v>0.0</c:v>
                </c:pt>
                <c:pt idx="19120">
                  <c:v>0.0</c:v>
                </c:pt>
                <c:pt idx="19121">
                  <c:v>0.0</c:v>
                </c:pt>
                <c:pt idx="19122">
                  <c:v>0.0</c:v>
                </c:pt>
                <c:pt idx="19123">
                  <c:v>0.0</c:v>
                </c:pt>
                <c:pt idx="19124">
                  <c:v>0.0</c:v>
                </c:pt>
                <c:pt idx="19125">
                  <c:v>0.0</c:v>
                </c:pt>
                <c:pt idx="19126">
                  <c:v>0.0</c:v>
                </c:pt>
                <c:pt idx="19127">
                  <c:v>0.0</c:v>
                </c:pt>
                <c:pt idx="19128">
                  <c:v>0.0</c:v>
                </c:pt>
                <c:pt idx="19129">
                  <c:v>0.0</c:v>
                </c:pt>
                <c:pt idx="19130">
                  <c:v>0.0</c:v>
                </c:pt>
                <c:pt idx="19131">
                  <c:v>0.0</c:v>
                </c:pt>
                <c:pt idx="19132">
                  <c:v>0.0</c:v>
                </c:pt>
                <c:pt idx="19133">
                  <c:v>0.0</c:v>
                </c:pt>
                <c:pt idx="19134">
                  <c:v>-32767.0</c:v>
                </c:pt>
                <c:pt idx="19135">
                  <c:v>0.0</c:v>
                </c:pt>
                <c:pt idx="19136">
                  <c:v>0.0</c:v>
                </c:pt>
                <c:pt idx="19137">
                  <c:v>0.0</c:v>
                </c:pt>
                <c:pt idx="19138">
                  <c:v>0.0</c:v>
                </c:pt>
                <c:pt idx="19139">
                  <c:v>0.0</c:v>
                </c:pt>
                <c:pt idx="19140">
                  <c:v>0.0</c:v>
                </c:pt>
                <c:pt idx="19141">
                  <c:v>0.0</c:v>
                </c:pt>
                <c:pt idx="19142">
                  <c:v>-32767.0</c:v>
                </c:pt>
                <c:pt idx="19143">
                  <c:v>0.0</c:v>
                </c:pt>
                <c:pt idx="19144">
                  <c:v>0.0</c:v>
                </c:pt>
                <c:pt idx="19145">
                  <c:v>0.0</c:v>
                </c:pt>
                <c:pt idx="19146">
                  <c:v>0.0</c:v>
                </c:pt>
                <c:pt idx="19147">
                  <c:v>0.0</c:v>
                </c:pt>
                <c:pt idx="19148">
                  <c:v>0.0</c:v>
                </c:pt>
                <c:pt idx="19149">
                  <c:v>0.0</c:v>
                </c:pt>
                <c:pt idx="19150">
                  <c:v>0.0</c:v>
                </c:pt>
                <c:pt idx="19151">
                  <c:v>0.0</c:v>
                </c:pt>
                <c:pt idx="19152">
                  <c:v>0.0</c:v>
                </c:pt>
                <c:pt idx="19153">
                  <c:v>0.0</c:v>
                </c:pt>
                <c:pt idx="19154">
                  <c:v>0.0</c:v>
                </c:pt>
                <c:pt idx="19155">
                  <c:v>0.0</c:v>
                </c:pt>
                <c:pt idx="19156">
                  <c:v>0.0</c:v>
                </c:pt>
                <c:pt idx="19157">
                  <c:v>0.0</c:v>
                </c:pt>
                <c:pt idx="19158">
                  <c:v>0.0</c:v>
                </c:pt>
                <c:pt idx="19159">
                  <c:v>0.0</c:v>
                </c:pt>
                <c:pt idx="19160">
                  <c:v>0.0</c:v>
                </c:pt>
                <c:pt idx="19161">
                  <c:v>0.0</c:v>
                </c:pt>
                <c:pt idx="19162">
                  <c:v>0.0</c:v>
                </c:pt>
                <c:pt idx="19163">
                  <c:v>0.0</c:v>
                </c:pt>
                <c:pt idx="19164">
                  <c:v>0.0</c:v>
                </c:pt>
                <c:pt idx="19165">
                  <c:v>0.0</c:v>
                </c:pt>
                <c:pt idx="19166">
                  <c:v>0.0</c:v>
                </c:pt>
                <c:pt idx="19167">
                  <c:v>0.0</c:v>
                </c:pt>
                <c:pt idx="19168">
                  <c:v>0.0</c:v>
                </c:pt>
                <c:pt idx="19169">
                  <c:v>0.0</c:v>
                </c:pt>
                <c:pt idx="19170">
                  <c:v>0.0</c:v>
                </c:pt>
                <c:pt idx="19171">
                  <c:v>0.0</c:v>
                </c:pt>
                <c:pt idx="19172">
                  <c:v>0.0</c:v>
                </c:pt>
                <c:pt idx="19173">
                  <c:v>0.0</c:v>
                </c:pt>
                <c:pt idx="19174">
                  <c:v>-32767.0</c:v>
                </c:pt>
                <c:pt idx="19175">
                  <c:v>0.0</c:v>
                </c:pt>
                <c:pt idx="19176">
                  <c:v>0.0</c:v>
                </c:pt>
                <c:pt idx="19177">
                  <c:v>0.0</c:v>
                </c:pt>
                <c:pt idx="19178">
                  <c:v>0.0</c:v>
                </c:pt>
                <c:pt idx="19179">
                  <c:v>0.0</c:v>
                </c:pt>
                <c:pt idx="19180">
                  <c:v>0.0</c:v>
                </c:pt>
                <c:pt idx="19181">
                  <c:v>0.0</c:v>
                </c:pt>
                <c:pt idx="19182">
                  <c:v>0.0</c:v>
                </c:pt>
                <c:pt idx="19183">
                  <c:v>0.0</c:v>
                </c:pt>
                <c:pt idx="19184">
                  <c:v>0.0</c:v>
                </c:pt>
                <c:pt idx="19185">
                  <c:v>0.0</c:v>
                </c:pt>
                <c:pt idx="19186">
                  <c:v>0.0</c:v>
                </c:pt>
                <c:pt idx="19187">
                  <c:v>0.0</c:v>
                </c:pt>
                <c:pt idx="19188">
                  <c:v>0.0</c:v>
                </c:pt>
                <c:pt idx="19189">
                  <c:v>0.0</c:v>
                </c:pt>
                <c:pt idx="19190">
                  <c:v>0.0</c:v>
                </c:pt>
                <c:pt idx="19191">
                  <c:v>0.0</c:v>
                </c:pt>
                <c:pt idx="19192">
                  <c:v>0.0</c:v>
                </c:pt>
                <c:pt idx="19193">
                  <c:v>0.0</c:v>
                </c:pt>
                <c:pt idx="19194">
                  <c:v>0.0</c:v>
                </c:pt>
                <c:pt idx="19195">
                  <c:v>0.0</c:v>
                </c:pt>
                <c:pt idx="19196">
                  <c:v>0.0</c:v>
                </c:pt>
                <c:pt idx="19197">
                  <c:v>0.0</c:v>
                </c:pt>
                <c:pt idx="19198">
                  <c:v>0.0</c:v>
                </c:pt>
                <c:pt idx="19199">
                  <c:v>-32767.0</c:v>
                </c:pt>
                <c:pt idx="19200">
                  <c:v>0.0</c:v>
                </c:pt>
                <c:pt idx="19201">
                  <c:v>0.0</c:v>
                </c:pt>
                <c:pt idx="19202">
                  <c:v>0.0</c:v>
                </c:pt>
                <c:pt idx="19203">
                  <c:v>0.0</c:v>
                </c:pt>
                <c:pt idx="19204">
                  <c:v>0.0</c:v>
                </c:pt>
                <c:pt idx="19205">
                  <c:v>0.0</c:v>
                </c:pt>
                <c:pt idx="19206">
                  <c:v>0.0</c:v>
                </c:pt>
                <c:pt idx="19207">
                  <c:v>0.0</c:v>
                </c:pt>
                <c:pt idx="19208">
                  <c:v>0.0</c:v>
                </c:pt>
                <c:pt idx="19209">
                  <c:v>0.0</c:v>
                </c:pt>
                <c:pt idx="19210">
                  <c:v>0.0</c:v>
                </c:pt>
                <c:pt idx="19211">
                  <c:v>0.0</c:v>
                </c:pt>
                <c:pt idx="19212">
                  <c:v>0.0</c:v>
                </c:pt>
                <c:pt idx="19213">
                  <c:v>0.0</c:v>
                </c:pt>
                <c:pt idx="19214">
                  <c:v>0.0</c:v>
                </c:pt>
                <c:pt idx="19215">
                  <c:v>-32767.0</c:v>
                </c:pt>
                <c:pt idx="19216">
                  <c:v>0.0</c:v>
                </c:pt>
                <c:pt idx="19217">
                  <c:v>0.0</c:v>
                </c:pt>
                <c:pt idx="19218">
                  <c:v>0.0</c:v>
                </c:pt>
                <c:pt idx="19219">
                  <c:v>0.0</c:v>
                </c:pt>
                <c:pt idx="19220">
                  <c:v>0.0</c:v>
                </c:pt>
                <c:pt idx="19221">
                  <c:v>0.0</c:v>
                </c:pt>
                <c:pt idx="19222">
                  <c:v>0.0</c:v>
                </c:pt>
                <c:pt idx="19223">
                  <c:v>0.0</c:v>
                </c:pt>
                <c:pt idx="19224">
                  <c:v>0.0</c:v>
                </c:pt>
                <c:pt idx="19225">
                  <c:v>0.0</c:v>
                </c:pt>
                <c:pt idx="19226">
                  <c:v>0.0</c:v>
                </c:pt>
                <c:pt idx="19227">
                  <c:v>0.0</c:v>
                </c:pt>
                <c:pt idx="19228">
                  <c:v>0.0</c:v>
                </c:pt>
                <c:pt idx="19229">
                  <c:v>0.0</c:v>
                </c:pt>
                <c:pt idx="19230">
                  <c:v>0.0</c:v>
                </c:pt>
                <c:pt idx="19231">
                  <c:v>-32767.0</c:v>
                </c:pt>
                <c:pt idx="19232">
                  <c:v>0.0</c:v>
                </c:pt>
                <c:pt idx="19233">
                  <c:v>0.0</c:v>
                </c:pt>
                <c:pt idx="19234">
                  <c:v>0.0</c:v>
                </c:pt>
                <c:pt idx="19235">
                  <c:v>0.0</c:v>
                </c:pt>
                <c:pt idx="19236">
                  <c:v>0.0</c:v>
                </c:pt>
                <c:pt idx="19237">
                  <c:v>0.0</c:v>
                </c:pt>
                <c:pt idx="19238">
                  <c:v>0.0</c:v>
                </c:pt>
                <c:pt idx="19239">
                  <c:v>-32767.0</c:v>
                </c:pt>
                <c:pt idx="19240">
                  <c:v>0.0</c:v>
                </c:pt>
                <c:pt idx="19241">
                  <c:v>0.0</c:v>
                </c:pt>
                <c:pt idx="19242">
                  <c:v>0.0</c:v>
                </c:pt>
                <c:pt idx="19243">
                  <c:v>0.0</c:v>
                </c:pt>
                <c:pt idx="19244">
                  <c:v>0.0</c:v>
                </c:pt>
                <c:pt idx="19245">
                  <c:v>0.0</c:v>
                </c:pt>
                <c:pt idx="19246">
                  <c:v>0.0</c:v>
                </c:pt>
                <c:pt idx="19247">
                  <c:v>-32767.0</c:v>
                </c:pt>
                <c:pt idx="19248">
                  <c:v>0.0</c:v>
                </c:pt>
                <c:pt idx="19249">
                  <c:v>0.0</c:v>
                </c:pt>
                <c:pt idx="19250">
                  <c:v>0.0</c:v>
                </c:pt>
                <c:pt idx="19251">
                  <c:v>0.0</c:v>
                </c:pt>
                <c:pt idx="19252">
                  <c:v>0.0</c:v>
                </c:pt>
                <c:pt idx="19253">
                  <c:v>0.0</c:v>
                </c:pt>
                <c:pt idx="19254">
                  <c:v>0.0</c:v>
                </c:pt>
                <c:pt idx="19255">
                  <c:v>0.0</c:v>
                </c:pt>
                <c:pt idx="19256">
                  <c:v>0.0</c:v>
                </c:pt>
                <c:pt idx="19257">
                  <c:v>0.0</c:v>
                </c:pt>
                <c:pt idx="19258">
                  <c:v>0.0</c:v>
                </c:pt>
                <c:pt idx="19259">
                  <c:v>0.0</c:v>
                </c:pt>
                <c:pt idx="19260">
                  <c:v>0.0</c:v>
                </c:pt>
                <c:pt idx="19261">
                  <c:v>0.0</c:v>
                </c:pt>
                <c:pt idx="19262">
                  <c:v>0.0</c:v>
                </c:pt>
                <c:pt idx="19263">
                  <c:v>0.0</c:v>
                </c:pt>
                <c:pt idx="19264">
                  <c:v>0.0</c:v>
                </c:pt>
                <c:pt idx="19265">
                  <c:v>0.0</c:v>
                </c:pt>
                <c:pt idx="19266">
                  <c:v>0.0</c:v>
                </c:pt>
                <c:pt idx="19267">
                  <c:v>0.0</c:v>
                </c:pt>
                <c:pt idx="19268">
                  <c:v>0.0</c:v>
                </c:pt>
                <c:pt idx="19269">
                  <c:v>0.0</c:v>
                </c:pt>
                <c:pt idx="19270">
                  <c:v>0.0</c:v>
                </c:pt>
                <c:pt idx="19271">
                  <c:v>0.0</c:v>
                </c:pt>
                <c:pt idx="19272">
                  <c:v>0.0</c:v>
                </c:pt>
                <c:pt idx="19273">
                  <c:v>0.0</c:v>
                </c:pt>
                <c:pt idx="19274">
                  <c:v>0.0</c:v>
                </c:pt>
                <c:pt idx="19275">
                  <c:v>0.0</c:v>
                </c:pt>
                <c:pt idx="19276">
                  <c:v>0.0</c:v>
                </c:pt>
                <c:pt idx="19277">
                  <c:v>0.0</c:v>
                </c:pt>
                <c:pt idx="19278">
                  <c:v>0.0</c:v>
                </c:pt>
                <c:pt idx="19279">
                  <c:v>0.0</c:v>
                </c:pt>
                <c:pt idx="19280">
                  <c:v>-32767.0</c:v>
                </c:pt>
                <c:pt idx="19281">
                  <c:v>0.0</c:v>
                </c:pt>
                <c:pt idx="19282">
                  <c:v>0.0</c:v>
                </c:pt>
                <c:pt idx="19283">
                  <c:v>0.0</c:v>
                </c:pt>
                <c:pt idx="19284">
                  <c:v>0.0</c:v>
                </c:pt>
                <c:pt idx="19285">
                  <c:v>0.0</c:v>
                </c:pt>
                <c:pt idx="19286">
                  <c:v>0.0</c:v>
                </c:pt>
                <c:pt idx="19287">
                  <c:v>0.0</c:v>
                </c:pt>
                <c:pt idx="19288">
                  <c:v>0.0</c:v>
                </c:pt>
                <c:pt idx="19289">
                  <c:v>0.0</c:v>
                </c:pt>
                <c:pt idx="19290">
                  <c:v>0.0</c:v>
                </c:pt>
                <c:pt idx="19291">
                  <c:v>0.0</c:v>
                </c:pt>
                <c:pt idx="19292">
                  <c:v>0.0</c:v>
                </c:pt>
                <c:pt idx="19293">
                  <c:v>0.0</c:v>
                </c:pt>
                <c:pt idx="19294">
                  <c:v>0.0</c:v>
                </c:pt>
                <c:pt idx="19295">
                  <c:v>0.0</c:v>
                </c:pt>
                <c:pt idx="19296">
                  <c:v>0.0</c:v>
                </c:pt>
                <c:pt idx="19297">
                  <c:v>0.0</c:v>
                </c:pt>
                <c:pt idx="19298">
                  <c:v>0.0</c:v>
                </c:pt>
                <c:pt idx="19299">
                  <c:v>0.0</c:v>
                </c:pt>
                <c:pt idx="19300">
                  <c:v>0.0</c:v>
                </c:pt>
                <c:pt idx="19301">
                  <c:v>0.0</c:v>
                </c:pt>
                <c:pt idx="19302">
                  <c:v>0.0</c:v>
                </c:pt>
                <c:pt idx="19303">
                  <c:v>0.0</c:v>
                </c:pt>
                <c:pt idx="19304">
                  <c:v>-32767.0</c:v>
                </c:pt>
                <c:pt idx="19305">
                  <c:v>0.0</c:v>
                </c:pt>
                <c:pt idx="19306">
                  <c:v>0.0</c:v>
                </c:pt>
                <c:pt idx="19307">
                  <c:v>0.0</c:v>
                </c:pt>
                <c:pt idx="19308">
                  <c:v>0.0</c:v>
                </c:pt>
                <c:pt idx="19309">
                  <c:v>0.0</c:v>
                </c:pt>
                <c:pt idx="19310">
                  <c:v>0.0</c:v>
                </c:pt>
                <c:pt idx="19311">
                  <c:v>0.0</c:v>
                </c:pt>
                <c:pt idx="19312">
                  <c:v>0.0</c:v>
                </c:pt>
                <c:pt idx="19313">
                  <c:v>0.0</c:v>
                </c:pt>
                <c:pt idx="19314">
                  <c:v>0.0</c:v>
                </c:pt>
                <c:pt idx="19315">
                  <c:v>0.0</c:v>
                </c:pt>
                <c:pt idx="19316">
                  <c:v>0.0</c:v>
                </c:pt>
                <c:pt idx="19317">
                  <c:v>0.0</c:v>
                </c:pt>
                <c:pt idx="19318">
                  <c:v>0.0</c:v>
                </c:pt>
                <c:pt idx="19319">
                  <c:v>0.0</c:v>
                </c:pt>
                <c:pt idx="19320">
                  <c:v>0.0</c:v>
                </c:pt>
                <c:pt idx="19321">
                  <c:v>0.0</c:v>
                </c:pt>
                <c:pt idx="19322">
                  <c:v>0.0</c:v>
                </c:pt>
                <c:pt idx="19323">
                  <c:v>0.0</c:v>
                </c:pt>
                <c:pt idx="19324">
                  <c:v>0.0</c:v>
                </c:pt>
                <c:pt idx="19325">
                  <c:v>0.0</c:v>
                </c:pt>
                <c:pt idx="19326">
                  <c:v>0.0</c:v>
                </c:pt>
                <c:pt idx="19327">
                  <c:v>0.0</c:v>
                </c:pt>
                <c:pt idx="19328">
                  <c:v>-32767.0</c:v>
                </c:pt>
                <c:pt idx="19329">
                  <c:v>0.0</c:v>
                </c:pt>
                <c:pt idx="19330">
                  <c:v>0.0</c:v>
                </c:pt>
                <c:pt idx="19331">
                  <c:v>0.0</c:v>
                </c:pt>
                <c:pt idx="19332">
                  <c:v>0.0</c:v>
                </c:pt>
                <c:pt idx="19333">
                  <c:v>0.0</c:v>
                </c:pt>
                <c:pt idx="19334">
                  <c:v>0.0</c:v>
                </c:pt>
                <c:pt idx="19335">
                  <c:v>0.0</c:v>
                </c:pt>
                <c:pt idx="19336">
                  <c:v>0.0</c:v>
                </c:pt>
                <c:pt idx="19337">
                  <c:v>0.0</c:v>
                </c:pt>
                <c:pt idx="19338">
                  <c:v>0.0</c:v>
                </c:pt>
                <c:pt idx="19339">
                  <c:v>0.0</c:v>
                </c:pt>
                <c:pt idx="19340">
                  <c:v>0.0</c:v>
                </c:pt>
                <c:pt idx="19341">
                  <c:v>0.0</c:v>
                </c:pt>
                <c:pt idx="19342">
                  <c:v>0.0</c:v>
                </c:pt>
                <c:pt idx="19343">
                  <c:v>0.0</c:v>
                </c:pt>
                <c:pt idx="19344">
                  <c:v>-32767.0</c:v>
                </c:pt>
                <c:pt idx="19345">
                  <c:v>0.0</c:v>
                </c:pt>
                <c:pt idx="19346">
                  <c:v>0.0</c:v>
                </c:pt>
                <c:pt idx="19347">
                  <c:v>0.0</c:v>
                </c:pt>
                <c:pt idx="19348">
                  <c:v>0.0</c:v>
                </c:pt>
                <c:pt idx="19349">
                  <c:v>0.0</c:v>
                </c:pt>
                <c:pt idx="19350">
                  <c:v>0.0</c:v>
                </c:pt>
                <c:pt idx="19351">
                  <c:v>0.0</c:v>
                </c:pt>
                <c:pt idx="19352">
                  <c:v>0.0</c:v>
                </c:pt>
                <c:pt idx="19353">
                  <c:v>0.0</c:v>
                </c:pt>
                <c:pt idx="19354">
                  <c:v>0.0</c:v>
                </c:pt>
                <c:pt idx="19355">
                  <c:v>0.0</c:v>
                </c:pt>
                <c:pt idx="19356">
                  <c:v>0.0</c:v>
                </c:pt>
                <c:pt idx="19357">
                  <c:v>0.0</c:v>
                </c:pt>
                <c:pt idx="19358">
                  <c:v>0.0</c:v>
                </c:pt>
                <c:pt idx="19359">
                  <c:v>0.0</c:v>
                </c:pt>
                <c:pt idx="19360">
                  <c:v>0.0</c:v>
                </c:pt>
                <c:pt idx="19361">
                  <c:v>0.0</c:v>
                </c:pt>
                <c:pt idx="19362">
                  <c:v>0.0</c:v>
                </c:pt>
                <c:pt idx="19363">
                  <c:v>0.0</c:v>
                </c:pt>
                <c:pt idx="19364">
                  <c:v>0.0</c:v>
                </c:pt>
                <c:pt idx="19365">
                  <c:v>0.0</c:v>
                </c:pt>
                <c:pt idx="19366">
                  <c:v>0.0</c:v>
                </c:pt>
                <c:pt idx="19367">
                  <c:v>0.0</c:v>
                </c:pt>
                <c:pt idx="19368">
                  <c:v>0.0</c:v>
                </c:pt>
                <c:pt idx="19369">
                  <c:v>0.0</c:v>
                </c:pt>
                <c:pt idx="19370">
                  <c:v>0.0</c:v>
                </c:pt>
                <c:pt idx="19371">
                  <c:v>0.0</c:v>
                </c:pt>
                <c:pt idx="19372">
                  <c:v>0.0</c:v>
                </c:pt>
                <c:pt idx="19373">
                  <c:v>0.0</c:v>
                </c:pt>
                <c:pt idx="19374">
                  <c:v>0.0</c:v>
                </c:pt>
                <c:pt idx="19375">
                  <c:v>0.0</c:v>
                </c:pt>
                <c:pt idx="19376">
                  <c:v>0.0</c:v>
                </c:pt>
                <c:pt idx="19377">
                  <c:v>0.0</c:v>
                </c:pt>
                <c:pt idx="19378">
                  <c:v>0.0</c:v>
                </c:pt>
                <c:pt idx="19379">
                  <c:v>0.0</c:v>
                </c:pt>
                <c:pt idx="19380">
                  <c:v>0.0</c:v>
                </c:pt>
                <c:pt idx="19381">
                  <c:v>0.0</c:v>
                </c:pt>
                <c:pt idx="19382">
                  <c:v>0.0</c:v>
                </c:pt>
                <c:pt idx="19383">
                  <c:v>0.0</c:v>
                </c:pt>
                <c:pt idx="19384">
                  <c:v>0.0</c:v>
                </c:pt>
                <c:pt idx="19385">
                  <c:v>0.0</c:v>
                </c:pt>
                <c:pt idx="19386">
                  <c:v>0.0</c:v>
                </c:pt>
                <c:pt idx="19387">
                  <c:v>0.0</c:v>
                </c:pt>
                <c:pt idx="19388">
                  <c:v>0.0</c:v>
                </c:pt>
                <c:pt idx="19389">
                  <c:v>0.0</c:v>
                </c:pt>
                <c:pt idx="19390">
                  <c:v>0.0</c:v>
                </c:pt>
                <c:pt idx="19391">
                  <c:v>0.0</c:v>
                </c:pt>
                <c:pt idx="19392">
                  <c:v>0.0</c:v>
                </c:pt>
                <c:pt idx="19393">
                  <c:v>0.0</c:v>
                </c:pt>
                <c:pt idx="19394">
                  <c:v>0.0</c:v>
                </c:pt>
                <c:pt idx="19395">
                  <c:v>0.0</c:v>
                </c:pt>
                <c:pt idx="19396">
                  <c:v>0.0</c:v>
                </c:pt>
                <c:pt idx="19397">
                  <c:v>0.0</c:v>
                </c:pt>
                <c:pt idx="19398">
                  <c:v>0.0</c:v>
                </c:pt>
                <c:pt idx="19399">
                  <c:v>0.0</c:v>
                </c:pt>
                <c:pt idx="19400">
                  <c:v>0.0</c:v>
                </c:pt>
                <c:pt idx="19401">
                  <c:v>-32767.0</c:v>
                </c:pt>
                <c:pt idx="19402">
                  <c:v>0.0</c:v>
                </c:pt>
                <c:pt idx="19403">
                  <c:v>0.0</c:v>
                </c:pt>
                <c:pt idx="19404">
                  <c:v>0.0</c:v>
                </c:pt>
                <c:pt idx="19405">
                  <c:v>0.0</c:v>
                </c:pt>
                <c:pt idx="19406">
                  <c:v>0.0</c:v>
                </c:pt>
                <c:pt idx="19407">
                  <c:v>0.0</c:v>
                </c:pt>
                <c:pt idx="19408">
                  <c:v>0.0</c:v>
                </c:pt>
                <c:pt idx="19409">
                  <c:v>0.0</c:v>
                </c:pt>
                <c:pt idx="19410">
                  <c:v>0.0</c:v>
                </c:pt>
                <c:pt idx="19411">
                  <c:v>0.0</c:v>
                </c:pt>
                <c:pt idx="19412">
                  <c:v>0.0</c:v>
                </c:pt>
                <c:pt idx="19413">
                  <c:v>0.0</c:v>
                </c:pt>
                <c:pt idx="19414">
                  <c:v>0.0</c:v>
                </c:pt>
                <c:pt idx="19415">
                  <c:v>0.0</c:v>
                </c:pt>
                <c:pt idx="19416">
                  <c:v>0.0</c:v>
                </c:pt>
                <c:pt idx="19417">
                  <c:v>0.0</c:v>
                </c:pt>
                <c:pt idx="19418">
                  <c:v>0.0</c:v>
                </c:pt>
                <c:pt idx="19419">
                  <c:v>0.0</c:v>
                </c:pt>
                <c:pt idx="19420">
                  <c:v>0.0</c:v>
                </c:pt>
                <c:pt idx="19421">
                  <c:v>0.0</c:v>
                </c:pt>
                <c:pt idx="19422">
                  <c:v>0.0</c:v>
                </c:pt>
                <c:pt idx="19423">
                  <c:v>0.0</c:v>
                </c:pt>
                <c:pt idx="19424">
                  <c:v>0.0</c:v>
                </c:pt>
                <c:pt idx="19425">
                  <c:v>0.0</c:v>
                </c:pt>
                <c:pt idx="19426">
                  <c:v>0.0</c:v>
                </c:pt>
                <c:pt idx="19427">
                  <c:v>0.0</c:v>
                </c:pt>
                <c:pt idx="19428">
                  <c:v>0.0</c:v>
                </c:pt>
                <c:pt idx="19429">
                  <c:v>0.0</c:v>
                </c:pt>
                <c:pt idx="19430">
                  <c:v>0.0</c:v>
                </c:pt>
                <c:pt idx="19431">
                  <c:v>0.0</c:v>
                </c:pt>
                <c:pt idx="19432">
                  <c:v>0.0</c:v>
                </c:pt>
                <c:pt idx="19433">
                  <c:v>-32767.0</c:v>
                </c:pt>
                <c:pt idx="19434">
                  <c:v>0.0</c:v>
                </c:pt>
                <c:pt idx="19435">
                  <c:v>0.0</c:v>
                </c:pt>
                <c:pt idx="19436">
                  <c:v>0.0</c:v>
                </c:pt>
                <c:pt idx="19437">
                  <c:v>0.0</c:v>
                </c:pt>
                <c:pt idx="19438">
                  <c:v>0.0</c:v>
                </c:pt>
                <c:pt idx="19439">
                  <c:v>0.0</c:v>
                </c:pt>
                <c:pt idx="19440">
                  <c:v>0.0</c:v>
                </c:pt>
                <c:pt idx="19441">
                  <c:v>0.0</c:v>
                </c:pt>
                <c:pt idx="19442">
                  <c:v>0.0</c:v>
                </c:pt>
                <c:pt idx="19443">
                  <c:v>0.0</c:v>
                </c:pt>
                <c:pt idx="19444">
                  <c:v>0.0</c:v>
                </c:pt>
                <c:pt idx="19445">
                  <c:v>0.0</c:v>
                </c:pt>
                <c:pt idx="19446">
                  <c:v>0.0</c:v>
                </c:pt>
                <c:pt idx="19447">
                  <c:v>0.0</c:v>
                </c:pt>
                <c:pt idx="19448">
                  <c:v>0.0</c:v>
                </c:pt>
                <c:pt idx="19449">
                  <c:v>0.0</c:v>
                </c:pt>
                <c:pt idx="19450">
                  <c:v>0.0</c:v>
                </c:pt>
                <c:pt idx="19451">
                  <c:v>0.0</c:v>
                </c:pt>
                <c:pt idx="19452">
                  <c:v>0.0</c:v>
                </c:pt>
                <c:pt idx="19453">
                  <c:v>-32767.0</c:v>
                </c:pt>
                <c:pt idx="19454">
                  <c:v>0.0</c:v>
                </c:pt>
                <c:pt idx="19455">
                  <c:v>0.0</c:v>
                </c:pt>
                <c:pt idx="19456">
                  <c:v>0.0</c:v>
                </c:pt>
                <c:pt idx="19457">
                  <c:v>0.0</c:v>
                </c:pt>
                <c:pt idx="19458">
                  <c:v>0.0</c:v>
                </c:pt>
                <c:pt idx="19459">
                  <c:v>0.0</c:v>
                </c:pt>
                <c:pt idx="19460">
                  <c:v>0.0</c:v>
                </c:pt>
                <c:pt idx="19461">
                  <c:v>-32767.0</c:v>
                </c:pt>
                <c:pt idx="19462">
                  <c:v>0.0</c:v>
                </c:pt>
                <c:pt idx="19463">
                  <c:v>0.0</c:v>
                </c:pt>
                <c:pt idx="19464">
                  <c:v>0.0</c:v>
                </c:pt>
                <c:pt idx="19465">
                  <c:v>0.0</c:v>
                </c:pt>
                <c:pt idx="19466">
                  <c:v>0.0</c:v>
                </c:pt>
                <c:pt idx="19467">
                  <c:v>0.0</c:v>
                </c:pt>
                <c:pt idx="19468">
                  <c:v>0.0</c:v>
                </c:pt>
                <c:pt idx="19469">
                  <c:v>0.0</c:v>
                </c:pt>
                <c:pt idx="19470">
                  <c:v>0.0</c:v>
                </c:pt>
                <c:pt idx="19471">
                  <c:v>0.0</c:v>
                </c:pt>
                <c:pt idx="19472">
                  <c:v>0.0</c:v>
                </c:pt>
                <c:pt idx="19473">
                  <c:v>0.0</c:v>
                </c:pt>
                <c:pt idx="19474">
                  <c:v>0.0</c:v>
                </c:pt>
                <c:pt idx="19475">
                  <c:v>0.0</c:v>
                </c:pt>
                <c:pt idx="19476">
                  <c:v>0.0</c:v>
                </c:pt>
                <c:pt idx="19477">
                  <c:v>0.0</c:v>
                </c:pt>
                <c:pt idx="19478">
                  <c:v>0.0</c:v>
                </c:pt>
                <c:pt idx="19479">
                  <c:v>0.0</c:v>
                </c:pt>
                <c:pt idx="19480">
                  <c:v>0.0</c:v>
                </c:pt>
                <c:pt idx="19481">
                  <c:v>0.0</c:v>
                </c:pt>
                <c:pt idx="19482">
                  <c:v>0.0</c:v>
                </c:pt>
                <c:pt idx="19483">
                  <c:v>0.0</c:v>
                </c:pt>
                <c:pt idx="19484">
                  <c:v>0.0</c:v>
                </c:pt>
                <c:pt idx="19485">
                  <c:v>0.0</c:v>
                </c:pt>
                <c:pt idx="19486">
                  <c:v>0.0</c:v>
                </c:pt>
                <c:pt idx="19487">
                  <c:v>0.0</c:v>
                </c:pt>
                <c:pt idx="19488">
                  <c:v>0.0</c:v>
                </c:pt>
                <c:pt idx="19489">
                  <c:v>0.0</c:v>
                </c:pt>
                <c:pt idx="19490">
                  <c:v>0.0</c:v>
                </c:pt>
                <c:pt idx="19491">
                  <c:v>0.0</c:v>
                </c:pt>
                <c:pt idx="19492">
                  <c:v>0.0</c:v>
                </c:pt>
                <c:pt idx="19493">
                  <c:v>0.0</c:v>
                </c:pt>
                <c:pt idx="19494">
                  <c:v>0.0</c:v>
                </c:pt>
                <c:pt idx="19495">
                  <c:v>0.0</c:v>
                </c:pt>
                <c:pt idx="19496">
                  <c:v>0.0</c:v>
                </c:pt>
                <c:pt idx="19497">
                  <c:v>0.0</c:v>
                </c:pt>
                <c:pt idx="19498">
                  <c:v>0.0</c:v>
                </c:pt>
                <c:pt idx="19499">
                  <c:v>0.0</c:v>
                </c:pt>
                <c:pt idx="19500">
                  <c:v>0.0</c:v>
                </c:pt>
                <c:pt idx="19501">
                  <c:v>0.0</c:v>
                </c:pt>
                <c:pt idx="19502">
                  <c:v>0.0</c:v>
                </c:pt>
                <c:pt idx="19503">
                  <c:v>0.0</c:v>
                </c:pt>
                <c:pt idx="19504">
                  <c:v>0.0</c:v>
                </c:pt>
                <c:pt idx="19505">
                  <c:v>0.0</c:v>
                </c:pt>
                <c:pt idx="19506">
                  <c:v>0.0</c:v>
                </c:pt>
                <c:pt idx="19507">
                  <c:v>0.0</c:v>
                </c:pt>
                <c:pt idx="19508">
                  <c:v>0.0</c:v>
                </c:pt>
                <c:pt idx="19509">
                  <c:v>0.0</c:v>
                </c:pt>
                <c:pt idx="19510">
                  <c:v>0.0</c:v>
                </c:pt>
                <c:pt idx="19511">
                  <c:v>0.0</c:v>
                </c:pt>
                <c:pt idx="19512">
                  <c:v>0.0</c:v>
                </c:pt>
                <c:pt idx="19513">
                  <c:v>0.0</c:v>
                </c:pt>
                <c:pt idx="19514">
                  <c:v>0.0</c:v>
                </c:pt>
                <c:pt idx="19515">
                  <c:v>0.0</c:v>
                </c:pt>
                <c:pt idx="19516">
                  <c:v>0.0</c:v>
                </c:pt>
                <c:pt idx="19517">
                  <c:v>0.0</c:v>
                </c:pt>
                <c:pt idx="19518">
                  <c:v>0.0</c:v>
                </c:pt>
                <c:pt idx="19519">
                  <c:v>0.0</c:v>
                </c:pt>
                <c:pt idx="19520">
                  <c:v>0.0</c:v>
                </c:pt>
                <c:pt idx="19521">
                  <c:v>0.0</c:v>
                </c:pt>
                <c:pt idx="19522">
                  <c:v>0.0</c:v>
                </c:pt>
                <c:pt idx="19523">
                  <c:v>0.0</c:v>
                </c:pt>
                <c:pt idx="19524">
                  <c:v>0.0</c:v>
                </c:pt>
                <c:pt idx="19525">
                  <c:v>0.0</c:v>
                </c:pt>
                <c:pt idx="19526">
                  <c:v>0.0</c:v>
                </c:pt>
                <c:pt idx="19527">
                  <c:v>0.0</c:v>
                </c:pt>
                <c:pt idx="19528">
                  <c:v>0.0</c:v>
                </c:pt>
                <c:pt idx="19529">
                  <c:v>0.0</c:v>
                </c:pt>
                <c:pt idx="19530">
                  <c:v>0.0</c:v>
                </c:pt>
                <c:pt idx="19531">
                  <c:v>0.0</c:v>
                </c:pt>
                <c:pt idx="19532">
                  <c:v>0.0</c:v>
                </c:pt>
                <c:pt idx="19533">
                  <c:v>0.0</c:v>
                </c:pt>
                <c:pt idx="19534">
                  <c:v>0.0</c:v>
                </c:pt>
                <c:pt idx="19535">
                  <c:v>0.0</c:v>
                </c:pt>
                <c:pt idx="19536">
                  <c:v>0.0</c:v>
                </c:pt>
                <c:pt idx="19537">
                  <c:v>0.0</c:v>
                </c:pt>
                <c:pt idx="19538">
                  <c:v>0.0</c:v>
                </c:pt>
                <c:pt idx="19539">
                  <c:v>0.0</c:v>
                </c:pt>
                <c:pt idx="19540">
                  <c:v>0.0</c:v>
                </c:pt>
                <c:pt idx="19541">
                  <c:v>0.0</c:v>
                </c:pt>
                <c:pt idx="19542">
                  <c:v>0.0</c:v>
                </c:pt>
                <c:pt idx="19543">
                  <c:v>0.0</c:v>
                </c:pt>
                <c:pt idx="19544">
                  <c:v>0.0</c:v>
                </c:pt>
                <c:pt idx="19545">
                  <c:v>0.0</c:v>
                </c:pt>
                <c:pt idx="19546">
                  <c:v>0.0</c:v>
                </c:pt>
                <c:pt idx="19547">
                  <c:v>0.0</c:v>
                </c:pt>
                <c:pt idx="19548">
                  <c:v>0.0</c:v>
                </c:pt>
                <c:pt idx="19549">
                  <c:v>0.0</c:v>
                </c:pt>
                <c:pt idx="19550">
                  <c:v>0.0</c:v>
                </c:pt>
                <c:pt idx="19551">
                  <c:v>0.0</c:v>
                </c:pt>
                <c:pt idx="19552">
                  <c:v>0.0</c:v>
                </c:pt>
                <c:pt idx="19553">
                  <c:v>0.0</c:v>
                </c:pt>
                <c:pt idx="19554">
                  <c:v>0.0</c:v>
                </c:pt>
                <c:pt idx="19555">
                  <c:v>0.0</c:v>
                </c:pt>
                <c:pt idx="19556">
                  <c:v>0.0</c:v>
                </c:pt>
                <c:pt idx="19557">
                  <c:v>0.0</c:v>
                </c:pt>
                <c:pt idx="19558">
                  <c:v>0.0</c:v>
                </c:pt>
                <c:pt idx="19559">
                  <c:v>0.0</c:v>
                </c:pt>
                <c:pt idx="19560">
                  <c:v>0.0</c:v>
                </c:pt>
                <c:pt idx="19561">
                  <c:v>0.0</c:v>
                </c:pt>
                <c:pt idx="19562">
                  <c:v>0.0</c:v>
                </c:pt>
                <c:pt idx="19563">
                  <c:v>0.0</c:v>
                </c:pt>
                <c:pt idx="19564">
                  <c:v>0.0</c:v>
                </c:pt>
                <c:pt idx="19565">
                  <c:v>0.0</c:v>
                </c:pt>
                <c:pt idx="19566">
                  <c:v>0.0</c:v>
                </c:pt>
                <c:pt idx="19567">
                  <c:v>0.0</c:v>
                </c:pt>
                <c:pt idx="19568">
                  <c:v>0.0</c:v>
                </c:pt>
                <c:pt idx="19569">
                  <c:v>0.0</c:v>
                </c:pt>
                <c:pt idx="19570">
                  <c:v>0.0</c:v>
                </c:pt>
                <c:pt idx="19571">
                  <c:v>0.0</c:v>
                </c:pt>
                <c:pt idx="19572">
                  <c:v>0.0</c:v>
                </c:pt>
                <c:pt idx="19573">
                  <c:v>0.0</c:v>
                </c:pt>
                <c:pt idx="19574">
                  <c:v>0.0</c:v>
                </c:pt>
                <c:pt idx="19575">
                  <c:v>0.0</c:v>
                </c:pt>
                <c:pt idx="19576">
                  <c:v>0.0</c:v>
                </c:pt>
                <c:pt idx="19577">
                  <c:v>0.0</c:v>
                </c:pt>
                <c:pt idx="19578">
                  <c:v>0.0</c:v>
                </c:pt>
                <c:pt idx="19579">
                  <c:v>0.0</c:v>
                </c:pt>
                <c:pt idx="19580">
                  <c:v>0.0</c:v>
                </c:pt>
                <c:pt idx="19581">
                  <c:v>0.0</c:v>
                </c:pt>
                <c:pt idx="19582">
                  <c:v>0.0</c:v>
                </c:pt>
                <c:pt idx="19583">
                  <c:v>0.0</c:v>
                </c:pt>
                <c:pt idx="19584">
                  <c:v>0.0</c:v>
                </c:pt>
                <c:pt idx="19585">
                  <c:v>0.0</c:v>
                </c:pt>
                <c:pt idx="19586">
                  <c:v>0.0</c:v>
                </c:pt>
                <c:pt idx="19587">
                  <c:v>0.0</c:v>
                </c:pt>
                <c:pt idx="19588">
                  <c:v>0.0</c:v>
                </c:pt>
                <c:pt idx="19589">
                  <c:v>0.0</c:v>
                </c:pt>
                <c:pt idx="19590">
                  <c:v>0.0</c:v>
                </c:pt>
                <c:pt idx="19591">
                  <c:v>0.0</c:v>
                </c:pt>
                <c:pt idx="19592">
                  <c:v>0.0</c:v>
                </c:pt>
                <c:pt idx="19593">
                  <c:v>0.0</c:v>
                </c:pt>
                <c:pt idx="19594">
                  <c:v>0.0</c:v>
                </c:pt>
                <c:pt idx="19595">
                  <c:v>0.0</c:v>
                </c:pt>
                <c:pt idx="19596">
                  <c:v>0.0</c:v>
                </c:pt>
                <c:pt idx="19597">
                  <c:v>0.0</c:v>
                </c:pt>
                <c:pt idx="19598">
                  <c:v>0.0</c:v>
                </c:pt>
                <c:pt idx="19599">
                  <c:v>0.0</c:v>
                </c:pt>
                <c:pt idx="19600">
                  <c:v>0.0</c:v>
                </c:pt>
                <c:pt idx="19601">
                  <c:v>0.0</c:v>
                </c:pt>
                <c:pt idx="19602">
                  <c:v>0.0</c:v>
                </c:pt>
                <c:pt idx="19603">
                  <c:v>0.0</c:v>
                </c:pt>
                <c:pt idx="19604">
                  <c:v>0.0</c:v>
                </c:pt>
                <c:pt idx="19605">
                  <c:v>0.0</c:v>
                </c:pt>
                <c:pt idx="19606">
                  <c:v>0.0</c:v>
                </c:pt>
                <c:pt idx="19607">
                  <c:v>0.0</c:v>
                </c:pt>
                <c:pt idx="19608">
                  <c:v>0.0</c:v>
                </c:pt>
                <c:pt idx="19609">
                  <c:v>0.0</c:v>
                </c:pt>
                <c:pt idx="19610">
                  <c:v>0.0</c:v>
                </c:pt>
                <c:pt idx="19611">
                  <c:v>0.0</c:v>
                </c:pt>
                <c:pt idx="19612">
                  <c:v>0.0</c:v>
                </c:pt>
                <c:pt idx="19613">
                  <c:v>0.0</c:v>
                </c:pt>
                <c:pt idx="19614">
                  <c:v>0.0</c:v>
                </c:pt>
                <c:pt idx="19615">
                  <c:v>0.0</c:v>
                </c:pt>
                <c:pt idx="19616">
                  <c:v>0.0</c:v>
                </c:pt>
                <c:pt idx="19617">
                  <c:v>0.0</c:v>
                </c:pt>
                <c:pt idx="19618">
                  <c:v>0.0</c:v>
                </c:pt>
                <c:pt idx="19619">
                  <c:v>0.0</c:v>
                </c:pt>
                <c:pt idx="19620">
                  <c:v>0.0</c:v>
                </c:pt>
                <c:pt idx="19621">
                  <c:v>0.0</c:v>
                </c:pt>
                <c:pt idx="19622">
                  <c:v>0.0</c:v>
                </c:pt>
                <c:pt idx="19623">
                  <c:v>-32767.0</c:v>
                </c:pt>
                <c:pt idx="19624">
                  <c:v>0.0</c:v>
                </c:pt>
                <c:pt idx="19625">
                  <c:v>0.0</c:v>
                </c:pt>
                <c:pt idx="19626">
                  <c:v>0.0</c:v>
                </c:pt>
                <c:pt idx="19627">
                  <c:v>0.0</c:v>
                </c:pt>
                <c:pt idx="19628">
                  <c:v>0.0</c:v>
                </c:pt>
                <c:pt idx="19629">
                  <c:v>0.0</c:v>
                </c:pt>
                <c:pt idx="19630">
                  <c:v>0.0</c:v>
                </c:pt>
                <c:pt idx="19631">
                  <c:v>-32767.0</c:v>
                </c:pt>
                <c:pt idx="19632">
                  <c:v>0.0</c:v>
                </c:pt>
                <c:pt idx="19633">
                  <c:v>0.0</c:v>
                </c:pt>
                <c:pt idx="19634">
                  <c:v>0.0</c:v>
                </c:pt>
                <c:pt idx="19635">
                  <c:v>0.0</c:v>
                </c:pt>
                <c:pt idx="19636">
                  <c:v>0.0</c:v>
                </c:pt>
                <c:pt idx="19637">
                  <c:v>0.0</c:v>
                </c:pt>
                <c:pt idx="19638">
                  <c:v>0.0</c:v>
                </c:pt>
                <c:pt idx="19639">
                  <c:v>-32767.0</c:v>
                </c:pt>
                <c:pt idx="19640">
                  <c:v>0.0</c:v>
                </c:pt>
                <c:pt idx="19641">
                  <c:v>0.0</c:v>
                </c:pt>
                <c:pt idx="19642">
                  <c:v>0.0</c:v>
                </c:pt>
                <c:pt idx="19643">
                  <c:v>0.0</c:v>
                </c:pt>
                <c:pt idx="19644">
                  <c:v>0.0</c:v>
                </c:pt>
                <c:pt idx="19645">
                  <c:v>0.0</c:v>
                </c:pt>
                <c:pt idx="19646">
                  <c:v>0.0</c:v>
                </c:pt>
                <c:pt idx="19647">
                  <c:v>0.0</c:v>
                </c:pt>
                <c:pt idx="19648">
                  <c:v>0.0</c:v>
                </c:pt>
                <c:pt idx="19649">
                  <c:v>0.0</c:v>
                </c:pt>
                <c:pt idx="19650">
                  <c:v>0.0</c:v>
                </c:pt>
                <c:pt idx="19651">
                  <c:v>0.0</c:v>
                </c:pt>
                <c:pt idx="19652">
                  <c:v>0.0</c:v>
                </c:pt>
                <c:pt idx="19653">
                  <c:v>0.0</c:v>
                </c:pt>
                <c:pt idx="19654">
                  <c:v>0.0</c:v>
                </c:pt>
                <c:pt idx="19655">
                  <c:v>0.0</c:v>
                </c:pt>
                <c:pt idx="19656">
                  <c:v>-32767.0</c:v>
                </c:pt>
                <c:pt idx="19657">
                  <c:v>0.0</c:v>
                </c:pt>
                <c:pt idx="19658">
                  <c:v>0.0</c:v>
                </c:pt>
                <c:pt idx="19659">
                  <c:v>0.0</c:v>
                </c:pt>
                <c:pt idx="19660">
                  <c:v>0.0</c:v>
                </c:pt>
                <c:pt idx="19661">
                  <c:v>0.0</c:v>
                </c:pt>
                <c:pt idx="19662">
                  <c:v>0.0</c:v>
                </c:pt>
                <c:pt idx="19663">
                  <c:v>0.0</c:v>
                </c:pt>
                <c:pt idx="19664">
                  <c:v>-32767.0</c:v>
                </c:pt>
                <c:pt idx="19665">
                  <c:v>0.0</c:v>
                </c:pt>
                <c:pt idx="19666">
                  <c:v>0.0</c:v>
                </c:pt>
                <c:pt idx="19667">
                  <c:v>0.0</c:v>
                </c:pt>
                <c:pt idx="19668">
                  <c:v>0.0</c:v>
                </c:pt>
                <c:pt idx="19669">
                  <c:v>0.0</c:v>
                </c:pt>
                <c:pt idx="19670">
                  <c:v>0.0</c:v>
                </c:pt>
                <c:pt idx="19671">
                  <c:v>0.0</c:v>
                </c:pt>
                <c:pt idx="19672">
                  <c:v>0.0</c:v>
                </c:pt>
                <c:pt idx="19673">
                  <c:v>0.0</c:v>
                </c:pt>
                <c:pt idx="19674">
                  <c:v>0.0</c:v>
                </c:pt>
                <c:pt idx="19675">
                  <c:v>0.0</c:v>
                </c:pt>
                <c:pt idx="19676">
                  <c:v>0.0</c:v>
                </c:pt>
                <c:pt idx="19677">
                  <c:v>0.0</c:v>
                </c:pt>
                <c:pt idx="19678">
                  <c:v>0.0</c:v>
                </c:pt>
                <c:pt idx="19679">
                  <c:v>0.0</c:v>
                </c:pt>
                <c:pt idx="19680">
                  <c:v>0.0</c:v>
                </c:pt>
                <c:pt idx="19681">
                  <c:v>0.0</c:v>
                </c:pt>
                <c:pt idx="19682">
                  <c:v>0.0</c:v>
                </c:pt>
                <c:pt idx="19683">
                  <c:v>0.0</c:v>
                </c:pt>
                <c:pt idx="19684">
                  <c:v>0.0</c:v>
                </c:pt>
                <c:pt idx="19685">
                  <c:v>0.0</c:v>
                </c:pt>
                <c:pt idx="19686">
                  <c:v>0.0</c:v>
                </c:pt>
                <c:pt idx="19687">
                  <c:v>0.0</c:v>
                </c:pt>
                <c:pt idx="19688">
                  <c:v>0.0</c:v>
                </c:pt>
                <c:pt idx="19689">
                  <c:v>0.0</c:v>
                </c:pt>
                <c:pt idx="19690">
                  <c:v>0.0</c:v>
                </c:pt>
                <c:pt idx="19691">
                  <c:v>0.0</c:v>
                </c:pt>
                <c:pt idx="19692">
                  <c:v>0.0</c:v>
                </c:pt>
                <c:pt idx="19693">
                  <c:v>0.0</c:v>
                </c:pt>
                <c:pt idx="19694">
                  <c:v>0.0</c:v>
                </c:pt>
                <c:pt idx="19695">
                  <c:v>0.0</c:v>
                </c:pt>
                <c:pt idx="19696">
                  <c:v>0.0</c:v>
                </c:pt>
                <c:pt idx="19697">
                  <c:v>0.0</c:v>
                </c:pt>
                <c:pt idx="19698">
                  <c:v>0.0</c:v>
                </c:pt>
                <c:pt idx="19699">
                  <c:v>0.0</c:v>
                </c:pt>
                <c:pt idx="19700">
                  <c:v>0.0</c:v>
                </c:pt>
                <c:pt idx="19701">
                  <c:v>0.0</c:v>
                </c:pt>
                <c:pt idx="19702">
                  <c:v>0.0</c:v>
                </c:pt>
                <c:pt idx="19703">
                  <c:v>0.0</c:v>
                </c:pt>
                <c:pt idx="19704">
                  <c:v>-32767.0</c:v>
                </c:pt>
                <c:pt idx="19705">
                  <c:v>0.0</c:v>
                </c:pt>
                <c:pt idx="19706">
                  <c:v>0.0</c:v>
                </c:pt>
                <c:pt idx="19707">
                  <c:v>0.0</c:v>
                </c:pt>
                <c:pt idx="19708">
                  <c:v>0.0</c:v>
                </c:pt>
                <c:pt idx="19709">
                  <c:v>0.0</c:v>
                </c:pt>
                <c:pt idx="19710">
                  <c:v>0.0</c:v>
                </c:pt>
                <c:pt idx="19711">
                  <c:v>0.0</c:v>
                </c:pt>
                <c:pt idx="19712">
                  <c:v>0.0</c:v>
                </c:pt>
                <c:pt idx="19713">
                  <c:v>0.0</c:v>
                </c:pt>
                <c:pt idx="19714">
                  <c:v>0.0</c:v>
                </c:pt>
                <c:pt idx="19715">
                  <c:v>0.0</c:v>
                </c:pt>
                <c:pt idx="19716">
                  <c:v>0.0</c:v>
                </c:pt>
                <c:pt idx="19717">
                  <c:v>0.0</c:v>
                </c:pt>
                <c:pt idx="19718">
                  <c:v>0.0</c:v>
                </c:pt>
                <c:pt idx="19719">
                  <c:v>0.0</c:v>
                </c:pt>
                <c:pt idx="19720">
                  <c:v>-32767.0</c:v>
                </c:pt>
                <c:pt idx="19721">
                  <c:v>0.0</c:v>
                </c:pt>
                <c:pt idx="19722">
                  <c:v>0.0</c:v>
                </c:pt>
                <c:pt idx="19723">
                  <c:v>0.0</c:v>
                </c:pt>
                <c:pt idx="19724">
                  <c:v>0.0</c:v>
                </c:pt>
                <c:pt idx="19725">
                  <c:v>0.0</c:v>
                </c:pt>
                <c:pt idx="19726">
                  <c:v>0.0</c:v>
                </c:pt>
                <c:pt idx="19727">
                  <c:v>0.0</c:v>
                </c:pt>
                <c:pt idx="19728">
                  <c:v>0.0</c:v>
                </c:pt>
                <c:pt idx="19729">
                  <c:v>0.0</c:v>
                </c:pt>
                <c:pt idx="19730">
                  <c:v>0.0</c:v>
                </c:pt>
                <c:pt idx="19731">
                  <c:v>0.0</c:v>
                </c:pt>
                <c:pt idx="19732">
                  <c:v>0.0</c:v>
                </c:pt>
                <c:pt idx="19733">
                  <c:v>0.0</c:v>
                </c:pt>
                <c:pt idx="19734">
                  <c:v>0.0</c:v>
                </c:pt>
                <c:pt idx="19735">
                  <c:v>0.0</c:v>
                </c:pt>
                <c:pt idx="19736">
                  <c:v>0.0</c:v>
                </c:pt>
                <c:pt idx="19737">
                  <c:v>0.0</c:v>
                </c:pt>
                <c:pt idx="19738">
                  <c:v>0.0</c:v>
                </c:pt>
                <c:pt idx="19739">
                  <c:v>0.0</c:v>
                </c:pt>
                <c:pt idx="19740">
                  <c:v>0.0</c:v>
                </c:pt>
                <c:pt idx="19741">
                  <c:v>0.0</c:v>
                </c:pt>
                <c:pt idx="19742">
                  <c:v>0.0</c:v>
                </c:pt>
                <c:pt idx="19743">
                  <c:v>0.0</c:v>
                </c:pt>
                <c:pt idx="19744">
                  <c:v>0.0</c:v>
                </c:pt>
                <c:pt idx="19745">
                  <c:v>0.0</c:v>
                </c:pt>
                <c:pt idx="19746">
                  <c:v>0.0</c:v>
                </c:pt>
                <c:pt idx="19747">
                  <c:v>0.0</c:v>
                </c:pt>
                <c:pt idx="19748">
                  <c:v>0.0</c:v>
                </c:pt>
                <c:pt idx="19749">
                  <c:v>0.0</c:v>
                </c:pt>
                <c:pt idx="19750">
                  <c:v>0.0</c:v>
                </c:pt>
                <c:pt idx="19751">
                  <c:v>0.0</c:v>
                </c:pt>
                <c:pt idx="19752">
                  <c:v>0.0</c:v>
                </c:pt>
                <c:pt idx="19753">
                  <c:v>0.0</c:v>
                </c:pt>
                <c:pt idx="19754">
                  <c:v>0.0</c:v>
                </c:pt>
                <c:pt idx="19755">
                  <c:v>0.0</c:v>
                </c:pt>
                <c:pt idx="19756">
                  <c:v>0.0</c:v>
                </c:pt>
                <c:pt idx="19757">
                  <c:v>0.0</c:v>
                </c:pt>
                <c:pt idx="19758">
                  <c:v>0.0</c:v>
                </c:pt>
                <c:pt idx="19759">
                  <c:v>0.0</c:v>
                </c:pt>
                <c:pt idx="19760">
                  <c:v>0.0</c:v>
                </c:pt>
                <c:pt idx="19761">
                  <c:v>0.0</c:v>
                </c:pt>
                <c:pt idx="19762">
                  <c:v>0.0</c:v>
                </c:pt>
                <c:pt idx="19763">
                  <c:v>0.0</c:v>
                </c:pt>
                <c:pt idx="19764">
                  <c:v>0.0</c:v>
                </c:pt>
                <c:pt idx="19765">
                  <c:v>0.0</c:v>
                </c:pt>
                <c:pt idx="19766">
                  <c:v>0.0</c:v>
                </c:pt>
                <c:pt idx="19767">
                  <c:v>0.0</c:v>
                </c:pt>
                <c:pt idx="19768">
                  <c:v>0.0</c:v>
                </c:pt>
                <c:pt idx="19769">
                  <c:v>-32767.0</c:v>
                </c:pt>
                <c:pt idx="19770">
                  <c:v>0.0</c:v>
                </c:pt>
                <c:pt idx="19771">
                  <c:v>0.0</c:v>
                </c:pt>
                <c:pt idx="19772">
                  <c:v>0.0</c:v>
                </c:pt>
                <c:pt idx="19773">
                  <c:v>0.0</c:v>
                </c:pt>
                <c:pt idx="19774">
                  <c:v>0.0</c:v>
                </c:pt>
                <c:pt idx="19775">
                  <c:v>0.0</c:v>
                </c:pt>
                <c:pt idx="19776">
                  <c:v>0.0</c:v>
                </c:pt>
                <c:pt idx="19777">
                  <c:v>0.0</c:v>
                </c:pt>
                <c:pt idx="19778">
                  <c:v>0.0</c:v>
                </c:pt>
                <c:pt idx="19779">
                  <c:v>0.0</c:v>
                </c:pt>
                <c:pt idx="19780">
                  <c:v>0.0</c:v>
                </c:pt>
                <c:pt idx="19781">
                  <c:v>0.0</c:v>
                </c:pt>
                <c:pt idx="19782">
                  <c:v>0.0</c:v>
                </c:pt>
                <c:pt idx="19783">
                  <c:v>0.0</c:v>
                </c:pt>
                <c:pt idx="19784">
                  <c:v>0.0</c:v>
                </c:pt>
                <c:pt idx="19785">
                  <c:v>0.0</c:v>
                </c:pt>
                <c:pt idx="19786">
                  <c:v>0.0</c:v>
                </c:pt>
                <c:pt idx="19787">
                  <c:v>0.0</c:v>
                </c:pt>
                <c:pt idx="19788">
                  <c:v>0.0</c:v>
                </c:pt>
                <c:pt idx="19789">
                  <c:v>0.0</c:v>
                </c:pt>
                <c:pt idx="19790">
                  <c:v>0.0</c:v>
                </c:pt>
                <c:pt idx="19791">
                  <c:v>0.0</c:v>
                </c:pt>
                <c:pt idx="19792">
                  <c:v>0.0</c:v>
                </c:pt>
                <c:pt idx="19793">
                  <c:v>0.0</c:v>
                </c:pt>
                <c:pt idx="19794">
                  <c:v>0.0</c:v>
                </c:pt>
                <c:pt idx="19795">
                  <c:v>0.0</c:v>
                </c:pt>
                <c:pt idx="19796">
                  <c:v>0.0</c:v>
                </c:pt>
                <c:pt idx="19797">
                  <c:v>0.0</c:v>
                </c:pt>
                <c:pt idx="19798">
                  <c:v>0.0</c:v>
                </c:pt>
                <c:pt idx="19799">
                  <c:v>0.0</c:v>
                </c:pt>
                <c:pt idx="19800">
                  <c:v>0.0</c:v>
                </c:pt>
                <c:pt idx="19801">
                  <c:v>0.0</c:v>
                </c:pt>
                <c:pt idx="19802">
                  <c:v>0.0</c:v>
                </c:pt>
                <c:pt idx="19803">
                  <c:v>0.0</c:v>
                </c:pt>
                <c:pt idx="19804">
                  <c:v>0.0</c:v>
                </c:pt>
                <c:pt idx="19805">
                  <c:v>0.0</c:v>
                </c:pt>
                <c:pt idx="19806">
                  <c:v>0.0</c:v>
                </c:pt>
                <c:pt idx="19807">
                  <c:v>0.0</c:v>
                </c:pt>
                <c:pt idx="19808">
                  <c:v>0.0</c:v>
                </c:pt>
                <c:pt idx="19809">
                  <c:v>-32767.0</c:v>
                </c:pt>
                <c:pt idx="19810">
                  <c:v>0.0</c:v>
                </c:pt>
                <c:pt idx="19811">
                  <c:v>0.0</c:v>
                </c:pt>
                <c:pt idx="19812">
                  <c:v>0.0</c:v>
                </c:pt>
                <c:pt idx="19813">
                  <c:v>0.0</c:v>
                </c:pt>
                <c:pt idx="19814">
                  <c:v>0.0</c:v>
                </c:pt>
                <c:pt idx="19815">
                  <c:v>0.0</c:v>
                </c:pt>
                <c:pt idx="19816">
                  <c:v>0.0</c:v>
                </c:pt>
                <c:pt idx="19817">
                  <c:v>0.0</c:v>
                </c:pt>
                <c:pt idx="19818">
                  <c:v>0.0</c:v>
                </c:pt>
                <c:pt idx="19819">
                  <c:v>0.0</c:v>
                </c:pt>
                <c:pt idx="19820">
                  <c:v>0.0</c:v>
                </c:pt>
                <c:pt idx="19821">
                  <c:v>0.0</c:v>
                </c:pt>
                <c:pt idx="19822">
                  <c:v>0.0</c:v>
                </c:pt>
                <c:pt idx="19823">
                  <c:v>0.0</c:v>
                </c:pt>
                <c:pt idx="19824">
                  <c:v>0.0</c:v>
                </c:pt>
                <c:pt idx="19825">
                  <c:v>0.0</c:v>
                </c:pt>
                <c:pt idx="19826">
                  <c:v>0.0</c:v>
                </c:pt>
                <c:pt idx="19827">
                  <c:v>0.0</c:v>
                </c:pt>
                <c:pt idx="19828">
                  <c:v>0.0</c:v>
                </c:pt>
                <c:pt idx="19829">
                  <c:v>0.0</c:v>
                </c:pt>
                <c:pt idx="19830">
                  <c:v>0.0</c:v>
                </c:pt>
                <c:pt idx="19831">
                  <c:v>0.0</c:v>
                </c:pt>
                <c:pt idx="19832">
                  <c:v>0.0</c:v>
                </c:pt>
                <c:pt idx="19833">
                  <c:v>0.0</c:v>
                </c:pt>
                <c:pt idx="19834">
                  <c:v>0.0</c:v>
                </c:pt>
                <c:pt idx="19835">
                  <c:v>0.0</c:v>
                </c:pt>
                <c:pt idx="19836">
                  <c:v>0.0</c:v>
                </c:pt>
                <c:pt idx="19837">
                  <c:v>-32767.0</c:v>
                </c:pt>
                <c:pt idx="19838">
                  <c:v>0.0</c:v>
                </c:pt>
                <c:pt idx="19839">
                  <c:v>0.0</c:v>
                </c:pt>
                <c:pt idx="19840">
                  <c:v>0.0</c:v>
                </c:pt>
                <c:pt idx="19841">
                  <c:v>0.0</c:v>
                </c:pt>
                <c:pt idx="19842">
                  <c:v>0.0</c:v>
                </c:pt>
                <c:pt idx="19843">
                  <c:v>0.0</c:v>
                </c:pt>
                <c:pt idx="19844">
                  <c:v>0.0</c:v>
                </c:pt>
                <c:pt idx="19845">
                  <c:v>0.0</c:v>
                </c:pt>
                <c:pt idx="19846">
                  <c:v>0.0</c:v>
                </c:pt>
                <c:pt idx="19847">
                  <c:v>0.0</c:v>
                </c:pt>
                <c:pt idx="19848">
                  <c:v>0.0</c:v>
                </c:pt>
                <c:pt idx="19849">
                  <c:v>0.0</c:v>
                </c:pt>
                <c:pt idx="19850">
                  <c:v>0.0</c:v>
                </c:pt>
                <c:pt idx="19851">
                  <c:v>0.0</c:v>
                </c:pt>
                <c:pt idx="19852">
                  <c:v>0.0</c:v>
                </c:pt>
                <c:pt idx="19853">
                  <c:v>0.0</c:v>
                </c:pt>
                <c:pt idx="19854">
                  <c:v>0.0</c:v>
                </c:pt>
                <c:pt idx="19855">
                  <c:v>0.0</c:v>
                </c:pt>
                <c:pt idx="19856">
                  <c:v>0.0</c:v>
                </c:pt>
                <c:pt idx="19857">
                  <c:v>0.0</c:v>
                </c:pt>
                <c:pt idx="19858">
                  <c:v>0.0</c:v>
                </c:pt>
                <c:pt idx="19859">
                  <c:v>0.0</c:v>
                </c:pt>
                <c:pt idx="19860">
                  <c:v>0.0</c:v>
                </c:pt>
                <c:pt idx="19861">
                  <c:v>0.0</c:v>
                </c:pt>
                <c:pt idx="19862">
                  <c:v>0.0</c:v>
                </c:pt>
                <c:pt idx="19863">
                  <c:v>0.0</c:v>
                </c:pt>
                <c:pt idx="19864">
                  <c:v>0.0</c:v>
                </c:pt>
                <c:pt idx="19865">
                  <c:v>0.0</c:v>
                </c:pt>
                <c:pt idx="19866">
                  <c:v>0.0</c:v>
                </c:pt>
                <c:pt idx="19867">
                  <c:v>0.0</c:v>
                </c:pt>
                <c:pt idx="19868">
                  <c:v>0.0</c:v>
                </c:pt>
                <c:pt idx="19869">
                  <c:v>0.0</c:v>
                </c:pt>
                <c:pt idx="19870">
                  <c:v>-32767.0</c:v>
                </c:pt>
                <c:pt idx="19871">
                  <c:v>0.0</c:v>
                </c:pt>
                <c:pt idx="19872">
                  <c:v>0.0</c:v>
                </c:pt>
                <c:pt idx="19873">
                  <c:v>0.0</c:v>
                </c:pt>
                <c:pt idx="19874">
                  <c:v>0.0</c:v>
                </c:pt>
                <c:pt idx="19875">
                  <c:v>0.0</c:v>
                </c:pt>
                <c:pt idx="19876">
                  <c:v>0.0</c:v>
                </c:pt>
                <c:pt idx="19877">
                  <c:v>0.0</c:v>
                </c:pt>
                <c:pt idx="19878">
                  <c:v>-32767.0</c:v>
                </c:pt>
                <c:pt idx="19879">
                  <c:v>0.0</c:v>
                </c:pt>
                <c:pt idx="19880">
                  <c:v>0.0</c:v>
                </c:pt>
                <c:pt idx="19881">
                  <c:v>0.0</c:v>
                </c:pt>
                <c:pt idx="19882">
                  <c:v>0.0</c:v>
                </c:pt>
                <c:pt idx="19883">
                  <c:v>0.0</c:v>
                </c:pt>
                <c:pt idx="19884">
                  <c:v>0.0</c:v>
                </c:pt>
                <c:pt idx="19885">
                  <c:v>0.0</c:v>
                </c:pt>
                <c:pt idx="19886">
                  <c:v>-32767.0</c:v>
                </c:pt>
                <c:pt idx="19887">
                  <c:v>0.0</c:v>
                </c:pt>
                <c:pt idx="19888">
                  <c:v>0.0</c:v>
                </c:pt>
                <c:pt idx="19889">
                  <c:v>0.0</c:v>
                </c:pt>
                <c:pt idx="19890">
                  <c:v>0.0</c:v>
                </c:pt>
                <c:pt idx="19891">
                  <c:v>0.0</c:v>
                </c:pt>
                <c:pt idx="19892">
                  <c:v>0.0</c:v>
                </c:pt>
                <c:pt idx="19893">
                  <c:v>0.0</c:v>
                </c:pt>
                <c:pt idx="19894">
                  <c:v>0.0</c:v>
                </c:pt>
                <c:pt idx="19895">
                  <c:v>0.0</c:v>
                </c:pt>
                <c:pt idx="19896">
                  <c:v>0.0</c:v>
                </c:pt>
                <c:pt idx="19897">
                  <c:v>0.0</c:v>
                </c:pt>
                <c:pt idx="19898">
                  <c:v>0.0</c:v>
                </c:pt>
                <c:pt idx="19899">
                  <c:v>0.0</c:v>
                </c:pt>
                <c:pt idx="19900">
                  <c:v>0.0</c:v>
                </c:pt>
                <c:pt idx="19901">
                  <c:v>0.0</c:v>
                </c:pt>
                <c:pt idx="19902">
                  <c:v>0.0</c:v>
                </c:pt>
                <c:pt idx="19903">
                  <c:v>0.0</c:v>
                </c:pt>
                <c:pt idx="19904">
                  <c:v>0.0</c:v>
                </c:pt>
                <c:pt idx="19905">
                  <c:v>0.0</c:v>
                </c:pt>
                <c:pt idx="19906">
                  <c:v>0.0</c:v>
                </c:pt>
                <c:pt idx="19907">
                  <c:v>0.0</c:v>
                </c:pt>
                <c:pt idx="19908">
                  <c:v>0.0</c:v>
                </c:pt>
                <c:pt idx="19909">
                  <c:v>0.0</c:v>
                </c:pt>
                <c:pt idx="19910">
                  <c:v>0.0</c:v>
                </c:pt>
                <c:pt idx="19911">
                  <c:v>0.0</c:v>
                </c:pt>
                <c:pt idx="19912">
                  <c:v>0.0</c:v>
                </c:pt>
                <c:pt idx="19913">
                  <c:v>0.0</c:v>
                </c:pt>
                <c:pt idx="19914">
                  <c:v>0.0</c:v>
                </c:pt>
                <c:pt idx="19915">
                  <c:v>0.0</c:v>
                </c:pt>
                <c:pt idx="19916">
                  <c:v>0.0</c:v>
                </c:pt>
                <c:pt idx="19917">
                  <c:v>0.0</c:v>
                </c:pt>
                <c:pt idx="19918">
                  <c:v>0.0</c:v>
                </c:pt>
                <c:pt idx="19919">
                  <c:v>0.0</c:v>
                </c:pt>
                <c:pt idx="19920">
                  <c:v>0.0</c:v>
                </c:pt>
                <c:pt idx="19921">
                  <c:v>0.0</c:v>
                </c:pt>
                <c:pt idx="19922">
                  <c:v>0.0</c:v>
                </c:pt>
                <c:pt idx="19923">
                  <c:v>0.0</c:v>
                </c:pt>
                <c:pt idx="19924">
                  <c:v>0.0</c:v>
                </c:pt>
                <c:pt idx="19925">
                  <c:v>0.0</c:v>
                </c:pt>
                <c:pt idx="19926">
                  <c:v>0.0</c:v>
                </c:pt>
                <c:pt idx="19927">
                  <c:v>0.0</c:v>
                </c:pt>
                <c:pt idx="19928">
                  <c:v>0.0</c:v>
                </c:pt>
                <c:pt idx="19929">
                  <c:v>0.0</c:v>
                </c:pt>
                <c:pt idx="19930">
                  <c:v>0.0</c:v>
                </c:pt>
                <c:pt idx="19931">
                  <c:v>0.0</c:v>
                </c:pt>
                <c:pt idx="19932">
                  <c:v>0.0</c:v>
                </c:pt>
                <c:pt idx="19933">
                  <c:v>0.0</c:v>
                </c:pt>
                <c:pt idx="19934">
                  <c:v>0.0</c:v>
                </c:pt>
                <c:pt idx="19935">
                  <c:v>0.0</c:v>
                </c:pt>
                <c:pt idx="19936">
                  <c:v>0.0</c:v>
                </c:pt>
                <c:pt idx="19937">
                  <c:v>0.0</c:v>
                </c:pt>
                <c:pt idx="19938">
                  <c:v>0.0</c:v>
                </c:pt>
                <c:pt idx="19939">
                  <c:v>0.0</c:v>
                </c:pt>
                <c:pt idx="19940">
                  <c:v>0.0</c:v>
                </c:pt>
                <c:pt idx="19941">
                  <c:v>0.0</c:v>
                </c:pt>
                <c:pt idx="19942">
                  <c:v>0.0</c:v>
                </c:pt>
                <c:pt idx="19943">
                  <c:v>0.0</c:v>
                </c:pt>
                <c:pt idx="19944">
                  <c:v>0.0</c:v>
                </c:pt>
                <c:pt idx="19945">
                  <c:v>0.0</c:v>
                </c:pt>
                <c:pt idx="19946">
                  <c:v>0.0</c:v>
                </c:pt>
                <c:pt idx="19947">
                  <c:v>0.0</c:v>
                </c:pt>
                <c:pt idx="19948">
                  <c:v>0.0</c:v>
                </c:pt>
                <c:pt idx="19949">
                  <c:v>0.0</c:v>
                </c:pt>
                <c:pt idx="19950">
                  <c:v>0.0</c:v>
                </c:pt>
                <c:pt idx="19951">
                  <c:v>0.0</c:v>
                </c:pt>
                <c:pt idx="19952">
                  <c:v>0.0</c:v>
                </c:pt>
                <c:pt idx="19953">
                  <c:v>0.0</c:v>
                </c:pt>
                <c:pt idx="19954">
                  <c:v>0.0</c:v>
                </c:pt>
                <c:pt idx="19955">
                  <c:v>0.0</c:v>
                </c:pt>
                <c:pt idx="19956">
                  <c:v>0.0</c:v>
                </c:pt>
                <c:pt idx="19957">
                  <c:v>0.0</c:v>
                </c:pt>
                <c:pt idx="19958">
                  <c:v>0.0</c:v>
                </c:pt>
                <c:pt idx="19959">
                  <c:v>0.0</c:v>
                </c:pt>
                <c:pt idx="19960">
                  <c:v>0.0</c:v>
                </c:pt>
                <c:pt idx="19961">
                  <c:v>0.0</c:v>
                </c:pt>
                <c:pt idx="19962">
                  <c:v>0.0</c:v>
                </c:pt>
                <c:pt idx="19963">
                  <c:v>0.0</c:v>
                </c:pt>
                <c:pt idx="19964">
                  <c:v>0.0</c:v>
                </c:pt>
                <c:pt idx="19965">
                  <c:v>0.0</c:v>
                </c:pt>
                <c:pt idx="19966">
                  <c:v>0.0</c:v>
                </c:pt>
                <c:pt idx="19967">
                  <c:v>0.0</c:v>
                </c:pt>
                <c:pt idx="19968">
                  <c:v>0.0</c:v>
                </c:pt>
                <c:pt idx="19969">
                  <c:v>0.0</c:v>
                </c:pt>
                <c:pt idx="19970">
                  <c:v>0.0</c:v>
                </c:pt>
                <c:pt idx="19971">
                  <c:v>0.0</c:v>
                </c:pt>
                <c:pt idx="19972">
                  <c:v>0.0</c:v>
                </c:pt>
                <c:pt idx="19973">
                  <c:v>0.0</c:v>
                </c:pt>
                <c:pt idx="19974">
                  <c:v>0.0</c:v>
                </c:pt>
                <c:pt idx="19975">
                  <c:v>-32767.0</c:v>
                </c:pt>
                <c:pt idx="19976">
                  <c:v>0.0</c:v>
                </c:pt>
                <c:pt idx="19977">
                  <c:v>0.0</c:v>
                </c:pt>
                <c:pt idx="19978">
                  <c:v>0.0</c:v>
                </c:pt>
                <c:pt idx="19979">
                  <c:v>0.0</c:v>
                </c:pt>
                <c:pt idx="19980">
                  <c:v>0.0</c:v>
                </c:pt>
                <c:pt idx="19981">
                  <c:v>0.0</c:v>
                </c:pt>
                <c:pt idx="19982">
                  <c:v>0.0</c:v>
                </c:pt>
                <c:pt idx="19983">
                  <c:v>0.0</c:v>
                </c:pt>
                <c:pt idx="19984">
                  <c:v>0.0</c:v>
                </c:pt>
                <c:pt idx="19985">
                  <c:v>0.0</c:v>
                </c:pt>
                <c:pt idx="19986">
                  <c:v>0.0</c:v>
                </c:pt>
                <c:pt idx="19987">
                  <c:v>0.0</c:v>
                </c:pt>
                <c:pt idx="19988">
                  <c:v>0.0</c:v>
                </c:pt>
                <c:pt idx="19989">
                  <c:v>0.0</c:v>
                </c:pt>
                <c:pt idx="19990">
                  <c:v>0.0</c:v>
                </c:pt>
                <c:pt idx="19991">
                  <c:v>-32767.0</c:v>
                </c:pt>
                <c:pt idx="19992">
                  <c:v>0.0</c:v>
                </c:pt>
                <c:pt idx="19993">
                  <c:v>0.0</c:v>
                </c:pt>
                <c:pt idx="19994">
                  <c:v>0.0</c:v>
                </c:pt>
                <c:pt idx="19995">
                  <c:v>0.0</c:v>
                </c:pt>
                <c:pt idx="19996">
                  <c:v>0.0</c:v>
                </c:pt>
                <c:pt idx="19997">
                  <c:v>0.0</c:v>
                </c:pt>
                <c:pt idx="19998">
                  <c:v>0.0</c:v>
                </c:pt>
                <c:pt idx="19999">
                  <c:v>0.0</c:v>
                </c:pt>
                <c:pt idx="20000">
                  <c:v>0.0</c:v>
                </c:pt>
                <c:pt idx="20001">
                  <c:v>0.0</c:v>
                </c:pt>
                <c:pt idx="20002">
                  <c:v>0.0</c:v>
                </c:pt>
                <c:pt idx="20003">
                  <c:v>0.0</c:v>
                </c:pt>
                <c:pt idx="20004">
                  <c:v>0.0</c:v>
                </c:pt>
                <c:pt idx="20005">
                  <c:v>0.0</c:v>
                </c:pt>
                <c:pt idx="20006">
                  <c:v>0.0</c:v>
                </c:pt>
                <c:pt idx="20007">
                  <c:v>-32767.0</c:v>
                </c:pt>
                <c:pt idx="20008">
                  <c:v>0.0</c:v>
                </c:pt>
                <c:pt idx="20009">
                  <c:v>0.0</c:v>
                </c:pt>
                <c:pt idx="20010">
                  <c:v>2.547134E-7</c:v>
                </c:pt>
                <c:pt idx="20011">
                  <c:v>0.0</c:v>
                </c:pt>
                <c:pt idx="20012">
                  <c:v>2.545524E-7</c:v>
                </c:pt>
                <c:pt idx="20013">
                  <c:v>0.0</c:v>
                </c:pt>
                <c:pt idx="20014">
                  <c:v>2.541493E-7</c:v>
                </c:pt>
                <c:pt idx="20015">
                  <c:v>0.0</c:v>
                </c:pt>
                <c:pt idx="20016">
                  <c:v>0.0</c:v>
                </c:pt>
                <c:pt idx="20017">
                  <c:v>2.541934E-7</c:v>
                </c:pt>
                <c:pt idx="20018">
                  <c:v>0.0</c:v>
                </c:pt>
                <c:pt idx="20019">
                  <c:v>0.0</c:v>
                </c:pt>
                <c:pt idx="20020">
                  <c:v>0.0</c:v>
                </c:pt>
                <c:pt idx="20021">
                  <c:v>0.0</c:v>
                </c:pt>
                <c:pt idx="20022">
                  <c:v>0.0</c:v>
                </c:pt>
                <c:pt idx="20023">
                  <c:v>-32767.0</c:v>
                </c:pt>
                <c:pt idx="20024">
                  <c:v>0.0</c:v>
                </c:pt>
                <c:pt idx="20025">
                  <c:v>0.0</c:v>
                </c:pt>
                <c:pt idx="20026">
                  <c:v>0.0</c:v>
                </c:pt>
                <c:pt idx="20027">
                  <c:v>0.0</c:v>
                </c:pt>
                <c:pt idx="20028">
                  <c:v>0.0</c:v>
                </c:pt>
                <c:pt idx="20029">
                  <c:v>0.0</c:v>
                </c:pt>
                <c:pt idx="20030">
                  <c:v>2.549881E-7</c:v>
                </c:pt>
                <c:pt idx="20031">
                  <c:v>0.0</c:v>
                </c:pt>
                <c:pt idx="20032">
                  <c:v>0.0</c:v>
                </c:pt>
                <c:pt idx="20033">
                  <c:v>0.0</c:v>
                </c:pt>
                <c:pt idx="20034">
                  <c:v>0.0</c:v>
                </c:pt>
                <c:pt idx="20035">
                  <c:v>0.0</c:v>
                </c:pt>
                <c:pt idx="20036">
                  <c:v>0.0</c:v>
                </c:pt>
                <c:pt idx="20037">
                  <c:v>0.0</c:v>
                </c:pt>
                <c:pt idx="20038">
                  <c:v>0.0</c:v>
                </c:pt>
                <c:pt idx="20039">
                  <c:v>0.0</c:v>
                </c:pt>
                <c:pt idx="20040">
                  <c:v>0.0</c:v>
                </c:pt>
                <c:pt idx="20041">
                  <c:v>0.0</c:v>
                </c:pt>
                <c:pt idx="20042">
                  <c:v>0.0</c:v>
                </c:pt>
                <c:pt idx="20043">
                  <c:v>0.0</c:v>
                </c:pt>
                <c:pt idx="20044">
                  <c:v>0.0</c:v>
                </c:pt>
                <c:pt idx="20045">
                  <c:v>0.0</c:v>
                </c:pt>
                <c:pt idx="20046">
                  <c:v>0.0</c:v>
                </c:pt>
                <c:pt idx="20047">
                  <c:v>0.0</c:v>
                </c:pt>
                <c:pt idx="20048">
                  <c:v>0.0</c:v>
                </c:pt>
                <c:pt idx="20049">
                  <c:v>0.0</c:v>
                </c:pt>
                <c:pt idx="20050">
                  <c:v>0.0</c:v>
                </c:pt>
                <c:pt idx="20051">
                  <c:v>0.0</c:v>
                </c:pt>
                <c:pt idx="20052">
                  <c:v>0.0</c:v>
                </c:pt>
                <c:pt idx="20053">
                  <c:v>0.0</c:v>
                </c:pt>
                <c:pt idx="20054">
                  <c:v>0.0</c:v>
                </c:pt>
                <c:pt idx="20055">
                  <c:v>0.0</c:v>
                </c:pt>
                <c:pt idx="20056">
                  <c:v>0.0</c:v>
                </c:pt>
                <c:pt idx="20057">
                  <c:v>0.0</c:v>
                </c:pt>
                <c:pt idx="20058">
                  <c:v>0.0</c:v>
                </c:pt>
                <c:pt idx="20059">
                  <c:v>0.0</c:v>
                </c:pt>
                <c:pt idx="20060">
                  <c:v>0.0</c:v>
                </c:pt>
                <c:pt idx="20061">
                  <c:v>0.0</c:v>
                </c:pt>
                <c:pt idx="20062">
                  <c:v>0.0</c:v>
                </c:pt>
                <c:pt idx="20063">
                  <c:v>0.0</c:v>
                </c:pt>
                <c:pt idx="20064">
                  <c:v>0.0</c:v>
                </c:pt>
                <c:pt idx="20065">
                  <c:v>0.0</c:v>
                </c:pt>
                <c:pt idx="20066">
                  <c:v>0.0</c:v>
                </c:pt>
                <c:pt idx="20067">
                  <c:v>0.0</c:v>
                </c:pt>
                <c:pt idx="20068">
                  <c:v>0.0</c:v>
                </c:pt>
                <c:pt idx="20069">
                  <c:v>0.0</c:v>
                </c:pt>
                <c:pt idx="20070">
                  <c:v>0.0</c:v>
                </c:pt>
                <c:pt idx="20071">
                  <c:v>0.0</c:v>
                </c:pt>
                <c:pt idx="20072">
                  <c:v>-32767.0</c:v>
                </c:pt>
                <c:pt idx="20073">
                  <c:v>0.0</c:v>
                </c:pt>
                <c:pt idx="20074">
                  <c:v>0.0</c:v>
                </c:pt>
                <c:pt idx="20075">
                  <c:v>0.0</c:v>
                </c:pt>
                <c:pt idx="20076">
                  <c:v>0.0</c:v>
                </c:pt>
                <c:pt idx="20077">
                  <c:v>0.0</c:v>
                </c:pt>
                <c:pt idx="20078">
                  <c:v>0.0</c:v>
                </c:pt>
                <c:pt idx="20079">
                  <c:v>0.0</c:v>
                </c:pt>
                <c:pt idx="20080">
                  <c:v>0.0</c:v>
                </c:pt>
                <c:pt idx="20081">
                  <c:v>0.0</c:v>
                </c:pt>
                <c:pt idx="20082">
                  <c:v>0.0</c:v>
                </c:pt>
                <c:pt idx="20083">
                  <c:v>0.0</c:v>
                </c:pt>
                <c:pt idx="20084">
                  <c:v>0.0</c:v>
                </c:pt>
                <c:pt idx="20085">
                  <c:v>0.0</c:v>
                </c:pt>
                <c:pt idx="20086">
                  <c:v>0.0</c:v>
                </c:pt>
                <c:pt idx="20087">
                  <c:v>0.0</c:v>
                </c:pt>
                <c:pt idx="20088">
                  <c:v>0.0</c:v>
                </c:pt>
                <c:pt idx="20089">
                  <c:v>0.0</c:v>
                </c:pt>
                <c:pt idx="20090">
                  <c:v>0.0</c:v>
                </c:pt>
                <c:pt idx="20091">
                  <c:v>0.0</c:v>
                </c:pt>
                <c:pt idx="20092">
                  <c:v>0.0</c:v>
                </c:pt>
                <c:pt idx="20093">
                  <c:v>0.0</c:v>
                </c:pt>
                <c:pt idx="20094">
                  <c:v>0.0</c:v>
                </c:pt>
                <c:pt idx="20095">
                  <c:v>0.0</c:v>
                </c:pt>
                <c:pt idx="20096">
                  <c:v>0.0</c:v>
                </c:pt>
                <c:pt idx="20097">
                  <c:v>0.0</c:v>
                </c:pt>
                <c:pt idx="20098">
                  <c:v>0.0</c:v>
                </c:pt>
                <c:pt idx="20099">
                  <c:v>0.0</c:v>
                </c:pt>
                <c:pt idx="20100">
                  <c:v>0.0</c:v>
                </c:pt>
                <c:pt idx="20101">
                  <c:v>0.0</c:v>
                </c:pt>
                <c:pt idx="20102">
                  <c:v>0.0</c:v>
                </c:pt>
                <c:pt idx="20103">
                  <c:v>0.0</c:v>
                </c:pt>
                <c:pt idx="20104">
                  <c:v>0.0</c:v>
                </c:pt>
                <c:pt idx="20105">
                  <c:v>0.0</c:v>
                </c:pt>
                <c:pt idx="20106">
                  <c:v>0.0</c:v>
                </c:pt>
                <c:pt idx="20107">
                  <c:v>0.0</c:v>
                </c:pt>
                <c:pt idx="20108">
                  <c:v>0.0</c:v>
                </c:pt>
                <c:pt idx="20109">
                  <c:v>0.0</c:v>
                </c:pt>
                <c:pt idx="20110">
                  <c:v>0.0</c:v>
                </c:pt>
                <c:pt idx="20111">
                  <c:v>0.0</c:v>
                </c:pt>
                <c:pt idx="20112">
                  <c:v>-32767.0</c:v>
                </c:pt>
                <c:pt idx="20113">
                  <c:v>0.0</c:v>
                </c:pt>
                <c:pt idx="20114">
                  <c:v>0.0</c:v>
                </c:pt>
                <c:pt idx="20115">
                  <c:v>0.0</c:v>
                </c:pt>
                <c:pt idx="20116">
                  <c:v>0.0</c:v>
                </c:pt>
                <c:pt idx="20117">
                  <c:v>0.0</c:v>
                </c:pt>
                <c:pt idx="20118">
                  <c:v>0.0</c:v>
                </c:pt>
                <c:pt idx="20119">
                  <c:v>0.0</c:v>
                </c:pt>
                <c:pt idx="20120">
                  <c:v>2.654031E-7</c:v>
                </c:pt>
                <c:pt idx="20121">
                  <c:v>0.0</c:v>
                </c:pt>
                <c:pt idx="20122">
                  <c:v>0.0</c:v>
                </c:pt>
                <c:pt idx="20123">
                  <c:v>0.0</c:v>
                </c:pt>
                <c:pt idx="20124">
                  <c:v>0.0</c:v>
                </c:pt>
                <c:pt idx="20125">
                  <c:v>0.0</c:v>
                </c:pt>
                <c:pt idx="20126">
                  <c:v>0.0</c:v>
                </c:pt>
                <c:pt idx="20127">
                  <c:v>0.0</c:v>
                </c:pt>
                <c:pt idx="20128">
                  <c:v>0.0</c:v>
                </c:pt>
                <c:pt idx="20129">
                  <c:v>-32767.0</c:v>
                </c:pt>
                <c:pt idx="20130">
                  <c:v>0.0</c:v>
                </c:pt>
                <c:pt idx="20131">
                  <c:v>0.0</c:v>
                </c:pt>
                <c:pt idx="20132">
                  <c:v>0.0</c:v>
                </c:pt>
                <c:pt idx="20133">
                  <c:v>0.0</c:v>
                </c:pt>
                <c:pt idx="20134">
                  <c:v>0.0</c:v>
                </c:pt>
                <c:pt idx="20135">
                  <c:v>0.0</c:v>
                </c:pt>
                <c:pt idx="20136">
                  <c:v>0.0</c:v>
                </c:pt>
                <c:pt idx="20137">
                  <c:v>0.0</c:v>
                </c:pt>
                <c:pt idx="20138">
                  <c:v>4.675288E-6</c:v>
                </c:pt>
                <c:pt idx="20139">
                  <c:v>2.659113E-7</c:v>
                </c:pt>
                <c:pt idx="20140">
                  <c:v>0.0</c:v>
                </c:pt>
                <c:pt idx="20141">
                  <c:v>0.0</c:v>
                </c:pt>
                <c:pt idx="20142">
                  <c:v>0.0</c:v>
                </c:pt>
                <c:pt idx="20143">
                  <c:v>0.0</c:v>
                </c:pt>
                <c:pt idx="20144">
                  <c:v>2.666619E-7</c:v>
                </c:pt>
                <c:pt idx="20145">
                  <c:v>0.0</c:v>
                </c:pt>
                <c:pt idx="20146">
                  <c:v>1.556676E-6</c:v>
                </c:pt>
                <c:pt idx="20147">
                  <c:v>0.0</c:v>
                </c:pt>
                <c:pt idx="20148">
                  <c:v>0.0</c:v>
                </c:pt>
                <c:pt idx="20149">
                  <c:v>0.0</c:v>
                </c:pt>
                <c:pt idx="20150">
                  <c:v>0.0</c:v>
                </c:pt>
                <c:pt idx="20151">
                  <c:v>0.0</c:v>
                </c:pt>
                <c:pt idx="20152">
                  <c:v>0.0</c:v>
                </c:pt>
                <c:pt idx="20153">
                  <c:v>0.0</c:v>
                </c:pt>
                <c:pt idx="20154">
                  <c:v>0.0</c:v>
                </c:pt>
                <c:pt idx="20155">
                  <c:v>0.0</c:v>
                </c:pt>
                <c:pt idx="20156">
                  <c:v>0.0</c:v>
                </c:pt>
                <c:pt idx="20157">
                  <c:v>0.0</c:v>
                </c:pt>
                <c:pt idx="20158">
                  <c:v>0.0</c:v>
                </c:pt>
                <c:pt idx="20159">
                  <c:v>0.0</c:v>
                </c:pt>
                <c:pt idx="20160">
                  <c:v>0.0</c:v>
                </c:pt>
                <c:pt idx="20161">
                  <c:v>0.0</c:v>
                </c:pt>
                <c:pt idx="20162">
                  <c:v>0.0</c:v>
                </c:pt>
                <c:pt idx="20163">
                  <c:v>0.0</c:v>
                </c:pt>
                <c:pt idx="20164">
                  <c:v>0.0</c:v>
                </c:pt>
                <c:pt idx="20165">
                  <c:v>2.67414E-7</c:v>
                </c:pt>
                <c:pt idx="20166">
                  <c:v>0.0</c:v>
                </c:pt>
                <c:pt idx="20167">
                  <c:v>5.341578E-7</c:v>
                </c:pt>
                <c:pt idx="20168">
                  <c:v>1.557159E-6</c:v>
                </c:pt>
                <c:pt idx="20169">
                  <c:v>1.555807E-6</c:v>
                </c:pt>
                <c:pt idx="20170">
                  <c:v>0.0</c:v>
                </c:pt>
                <c:pt idx="20171">
                  <c:v>0.0</c:v>
                </c:pt>
                <c:pt idx="20172">
                  <c:v>1.822159E-6</c:v>
                </c:pt>
                <c:pt idx="20173">
                  <c:v>0.0</c:v>
                </c:pt>
                <c:pt idx="20174">
                  <c:v>3.372157E-6</c:v>
                </c:pt>
                <c:pt idx="20175">
                  <c:v>2.66682E-7</c:v>
                </c:pt>
                <c:pt idx="20176">
                  <c:v>0.0</c:v>
                </c:pt>
                <c:pt idx="20177">
                  <c:v>-32767.0</c:v>
                </c:pt>
                <c:pt idx="20178">
                  <c:v>0.0</c:v>
                </c:pt>
                <c:pt idx="20179">
                  <c:v>1.067981E-6</c:v>
                </c:pt>
                <c:pt idx="20180">
                  <c:v>7.327089E-7</c:v>
                </c:pt>
                <c:pt idx="20181">
                  <c:v>0.0</c:v>
                </c:pt>
                <c:pt idx="20182">
                  <c:v>7.325596E-7</c:v>
                </c:pt>
                <c:pt idx="20183">
                  <c:v>3.114996E-6</c:v>
                </c:pt>
                <c:pt idx="20184">
                  <c:v>2.672832E-7</c:v>
                </c:pt>
                <c:pt idx="20185">
                  <c:v>6.171208E-6</c:v>
                </c:pt>
                <c:pt idx="20186">
                  <c:v>2.678063E-7</c:v>
                </c:pt>
                <c:pt idx="20187">
                  <c:v>0.0</c:v>
                </c:pt>
                <c:pt idx="20188">
                  <c:v>2.68099E-7</c:v>
                </c:pt>
                <c:pt idx="20189">
                  <c:v>1.564035E-6</c:v>
                </c:pt>
                <c:pt idx="20190">
                  <c:v>5.368871E-7</c:v>
                </c:pt>
                <c:pt idx="20191">
                  <c:v>1.835345E-6</c:v>
                </c:pt>
                <c:pt idx="20192">
                  <c:v>1.567999E-6</c:v>
                </c:pt>
                <c:pt idx="20193">
                  <c:v>-32767.0</c:v>
                </c:pt>
                <c:pt idx="20194">
                  <c:v>1.568877E-6</c:v>
                </c:pt>
                <c:pt idx="20195">
                  <c:v>1.570441E-6</c:v>
                </c:pt>
                <c:pt idx="20196">
                  <c:v>1.572911E-6</c:v>
                </c:pt>
                <c:pt idx="20197">
                  <c:v>3.890704E-6</c:v>
                </c:pt>
                <c:pt idx="20198">
                  <c:v>3.151307E-6</c:v>
                </c:pt>
                <c:pt idx="20199">
                  <c:v>0.0</c:v>
                </c:pt>
                <c:pt idx="20200">
                  <c:v>2.697406E-7</c:v>
                </c:pt>
                <c:pt idx="20201">
                  <c:v>0.0</c:v>
                </c:pt>
                <c:pt idx="20202">
                  <c:v>5.474474E-6</c:v>
                </c:pt>
                <c:pt idx="20203">
                  <c:v>4.441466E-6</c:v>
                </c:pt>
                <c:pt idx="20204">
                  <c:v>1.415602E-5</c:v>
                </c:pt>
                <c:pt idx="20205">
                  <c:v>1.841628E-6</c:v>
                </c:pt>
                <c:pt idx="20206">
                  <c:v>5.723849E-6</c:v>
                </c:pt>
                <c:pt idx="20207">
                  <c:v>6.552692E-6</c:v>
                </c:pt>
                <c:pt idx="20208">
                  <c:v>1.566389E-5</c:v>
                </c:pt>
                <c:pt idx="20209">
                  <c:v>3.136888E-6</c:v>
                </c:pt>
                <c:pt idx="20210">
                  <c:v>1.033254E-5</c:v>
                </c:pt>
                <c:pt idx="20211">
                  <c:v>9.789713E-6</c:v>
                </c:pt>
                <c:pt idx="20212">
                  <c:v>7.818906E-6</c:v>
                </c:pt>
                <c:pt idx="20213">
                  <c:v>8.38355900000001E-6</c:v>
                </c:pt>
                <c:pt idx="20214">
                  <c:v>8.858153E-6</c:v>
                </c:pt>
                <c:pt idx="20215">
                  <c:v>5.385667E-7</c:v>
                </c:pt>
                <c:pt idx="20216">
                  <c:v>4.885836E-6</c:v>
                </c:pt>
                <c:pt idx="20217">
                  <c:v>5.44335300000001E-6</c:v>
                </c:pt>
                <c:pt idx="20218">
                  <c:v>2.845743E-6</c:v>
                </c:pt>
                <c:pt idx="20219">
                  <c:v>1.213229E-5</c:v>
                </c:pt>
                <c:pt idx="20220">
                  <c:v>1.118751E-5</c:v>
                </c:pt>
                <c:pt idx="20221">
                  <c:v>6.27787E-6</c:v>
                </c:pt>
                <c:pt idx="20222">
                  <c:v>2.626055E-6</c:v>
                </c:pt>
                <c:pt idx="20223">
                  <c:v>6.191119E-6</c:v>
                </c:pt>
                <c:pt idx="20224">
                  <c:v>7.852394E-6</c:v>
                </c:pt>
                <c:pt idx="20225">
                  <c:v>2.761554E-6</c:v>
                </c:pt>
                <c:pt idx="20226">
                  <c:v>1.88951E-5</c:v>
                </c:pt>
                <c:pt idx="20227">
                  <c:v>4.242394E-6</c:v>
                </c:pt>
                <c:pt idx="20228">
                  <c:v>6.814628E-5</c:v>
                </c:pt>
                <c:pt idx="20229">
                  <c:v>4.771341E-5</c:v>
                </c:pt>
                <c:pt idx="20230">
                  <c:v>2.402553E-6</c:v>
                </c:pt>
                <c:pt idx="20231">
                  <c:v>6.819347E-6</c:v>
                </c:pt>
                <c:pt idx="20232">
                  <c:v>4.740588E-6</c:v>
                </c:pt>
                <c:pt idx="20233">
                  <c:v>6.520404E-6</c:v>
                </c:pt>
                <c:pt idx="20234">
                  <c:v>2.893992E-6</c:v>
                </c:pt>
                <c:pt idx="20235">
                  <c:v>5.433345E-7</c:v>
                </c:pt>
                <c:pt idx="20236">
                  <c:v>0.0</c:v>
                </c:pt>
                <c:pt idx="20237">
                  <c:v>1.858023E-6</c:v>
                </c:pt>
                <c:pt idx="20238">
                  <c:v>3.715324E-6</c:v>
                </c:pt>
                <c:pt idx="20239">
                  <c:v>4.75246E-6</c:v>
                </c:pt>
                <c:pt idx="20240">
                  <c:v>1.857641E-6</c:v>
                </c:pt>
                <c:pt idx="20241">
                  <c:v>3.444641E-6</c:v>
                </c:pt>
                <c:pt idx="20242">
                  <c:v>5.445679E-7</c:v>
                </c:pt>
                <c:pt idx="20243">
                  <c:v>8.17214800000001E-7</c:v>
                </c:pt>
                <c:pt idx="20244">
                  <c:v>9.228236E-6</c:v>
                </c:pt>
                <c:pt idx="20245">
                  <c:v>2.582742E-6</c:v>
                </c:pt>
                <c:pt idx="20246">
                  <c:v>-32767.0</c:v>
                </c:pt>
                <c:pt idx="20247">
                  <c:v>1.184616E-5</c:v>
                </c:pt>
                <c:pt idx="20248">
                  <c:v>5.50205E-5</c:v>
                </c:pt>
                <c:pt idx="20249">
                  <c:v>1.064875E-5</c:v>
                </c:pt>
                <c:pt idx="20250">
                  <c:v>1.313511E-5</c:v>
                </c:pt>
                <c:pt idx="20251">
                  <c:v>1.941309E-5</c:v>
                </c:pt>
                <c:pt idx="20252">
                  <c:v>1.764282E-5</c:v>
                </c:pt>
                <c:pt idx="20253">
                  <c:v>1.812211E-5</c:v>
                </c:pt>
                <c:pt idx="20254">
                  <c:v>1.792238E-5</c:v>
                </c:pt>
                <c:pt idx="20255">
                  <c:v>3.406858E-5</c:v>
                </c:pt>
                <c:pt idx="20256">
                  <c:v>1.669187E-5</c:v>
                </c:pt>
                <c:pt idx="20257">
                  <c:v>8.12563800000001E-6</c:v>
                </c:pt>
                <c:pt idx="20258">
                  <c:v>2.283726E-5</c:v>
                </c:pt>
                <c:pt idx="20259">
                  <c:v>2.161391E-5</c:v>
                </c:pt>
                <c:pt idx="20260">
                  <c:v>2.892529E-5</c:v>
                </c:pt>
                <c:pt idx="20261">
                  <c:v>2.619608E-5</c:v>
                </c:pt>
                <c:pt idx="20262">
                  <c:v>2.854819E-5</c:v>
                </c:pt>
                <c:pt idx="20263">
                  <c:v>3.258062E-5</c:v>
                </c:pt>
                <c:pt idx="20264">
                  <c:v>6.957871E-6</c:v>
                </c:pt>
                <c:pt idx="20265">
                  <c:v>3.189905E-5</c:v>
                </c:pt>
                <c:pt idx="20266">
                  <c:v>8.76560000000001E-6</c:v>
                </c:pt>
                <c:pt idx="20267">
                  <c:v>1.483378E-5</c:v>
                </c:pt>
                <c:pt idx="20268">
                  <c:v>2.192311E-5</c:v>
                </c:pt>
                <c:pt idx="20269">
                  <c:v>2.557544E-5</c:v>
                </c:pt>
                <c:pt idx="20270">
                  <c:v>1.571863E-5</c:v>
                </c:pt>
                <c:pt idx="20271">
                  <c:v>3.053003E-5</c:v>
                </c:pt>
                <c:pt idx="20272">
                  <c:v>3.260216E-5</c:v>
                </c:pt>
                <c:pt idx="20273">
                  <c:v>1.513003E-5</c:v>
                </c:pt>
                <c:pt idx="20274">
                  <c:v>8.44999800000001E-6</c:v>
                </c:pt>
                <c:pt idx="20275">
                  <c:v>4.335293E-5</c:v>
                </c:pt>
                <c:pt idx="20276">
                  <c:v>1.761334E-5</c:v>
                </c:pt>
                <c:pt idx="20277">
                  <c:v>8.93041400000001E-6</c:v>
                </c:pt>
                <c:pt idx="20278">
                  <c:v>8.75618300000001E-6</c:v>
                </c:pt>
                <c:pt idx="20279">
                  <c:v>2.596817E-5</c:v>
                </c:pt>
                <c:pt idx="20280">
                  <c:v>2.815442E-5</c:v>
                </c:pt>
                <c:pt idx="20281">
                  <c:v>2.545706E-5</c:v>
                </c:pt>
                <c:pt idx="20282">
                  <c:v>0.0001270643</c:v>
                </c:pt>
                <c:pt idx="20283">
                  <c:v>4.956104E-5</c:v>
                </c:pt>
                <c:pt idx="20284">
                  <c:v>9.73778E-5</c:v>
                </c:pt>
                <c:pt idx="20285">
                  <c:v>5.958909E-5</c:v>
                </c:pt>
                <c:pt idx="20286">
                  <c:v>6.330807E-5</c:v>
                </c:pt>
                <c:pt idx="20287">
                  <c:v>0.0001130568</c:v>
                </c:pt>
                <c:pt idx="20288">
                  <c:v>4.738047E-5</c:v>
                </c:pt>
                <c:pt idx="20289">
                  <c:v>9.68576600000002E-5</c:v>
                </c:pt>
                <c:pt idx="20290">
                  <c:v>6.178063E-5</c:v>
                </c:pt>
                <c:pt idx="20291">
                  <c:v>6.698589E-5</c:v>
                </c:pt>
                <c:pt idx="20292">
                  <c:v>8.37486700000001E-5</c:v>
                </c:pt>
                <c:pt idx="20293">
                  <c:v>2.541943E-5</c:v>
                </c:pt>
                <c:pt idx="20294">
                  <c:v>6.34934300000001E-5</c:v>
                </c:pt>
                <c:pt idx="20295">
                  <c:v>5.758791E-5</c:v>
                </c:pt>
                <c:pt idx="20296">
                  <c:v>4.155013E-5</c:v>
                </c:pt>
                <c:pt idx="20297">
                  <c:v>7.507955E-5</c:v>
                </c:pt>
                <c:pt idx="20298">
                  <c:v>2.37097E-5</c:v>
                </c:pt>
                <c:pt idx="20299">
                  <c:v>5.123025E-5</c:v>
                </c:pt>
                <c:pt idx="20300">
                  <c:v>4.121356E-5</c:v>
                </c:pt>
                <c:pt idx="20301">
                  <c:v>6.79936200000001E-5</c:v>
                </c:pt>
                <c:pt idx="20302">
                  <c:v>0.0001209441</c:v>
                </c:pt>
                <c:pt idx="20303">
                  <c:v>0.0001646422</c:v>
                </c:pt>
                <c:pt idx="20304">
                  <c:v>0.000189336</c:v>
                </c:pt>
                <c:pt idx="20305">
                  <c:v>0.0001126363</c:v>
                </c:pt>
                <c:pt idx="20306">
                  <c:v>9.07358300000002E-5</c:v>
                </c:pt>
                <c:pt idx="20307">
                  <c:v>0.0001019738</c:v>
                </c:pt>
                <c:pt idx="20308">
                  <c:v>9.431285E-5</c:v>
                </c:pt>
                <c:pt idx="20309">
                  <c:v>5.920587E-5</c:v>
                </c:pt>
                <c:pt idx="20310">
                  <c:v>0.0001497233</c:v>
                </c:pt>
                <c:pt idx="20311">
                  <c:v>8.57974700000002E-5</c:v>
                </c:pt>
                <c:pt idx="20312">
                  <c:v>0.0001493727</c:v>
                </c:pt>
                <c:pt idx="20313">
                  <c:v>4.935185E-5</c:v>
                </c:pt>
                <c:pt idx="20314">
                  <c:v>6.60106500000001E-5</c:v>
                </c:pt>
                <c:pt idx="20315">
                  <c:v>0.0001025943</c:v>
                </c:pt>
                <c:pt idx="20316">
                  <c:v>7.098424E-5</c:v>
                </c:pt>
                <c:pt idx="20317">
                  <c:v>0.0002051477</c:v>
                </c:pt>
                <c:pt idx="20318">
                  <c:v>5.31478E-5</c:v>
                </c:pt>
                <c:pt idx="20319">
                  <c:v>0.0001511249</c:v>
                </c:pt>
                <c:pt idx="20320">
                  <c:v>0.0001216817</c:v>
                </c:pt>
                <c:pt idx="20321">
                  <c:v>0.0003197175</c:v>
                </c:pt>
                <c:pt idx="20322">
                  <c:v>5.139404E-5</c:v>
                </c:pt>
                <c:pt idx="20323">
                  <c:v>7.79185400000001E-5</c:v>
                </c:pt>
                <c:pt idx="20324">
                  <c:v>8.52635600000001E-5</c:v>
                </c:pt>
                <c:pt idx="20325">
                  <c:v>8.85006800000001E-5</c:v>
                </c:pt>
                <c:pt idx="20326">
                  <c:v>0.0001160995</c:v>
                </c:pt>
                <c:pt idx="20327">
                  <c:v>4.886524E-5</c:v>
                </c:pt>
                <c:pt idx="20328">
                  <c:v>8.726514E-5</c:v>
                </c:pt>
                <c:pt idx="20329">
                  <c:v>5.67418E-5</c:v>
                </c:pt>
                <c:pt idx="20330">
                  <c:v>7.367988E-5</c:v>
                </c:pt>
                <c:pt idx="20331">
                  <c:v>0.0001111778</c:v>
                </c:pt>
                <c:pt idx="20332">
                  <c:v>3.708558E-5</c:v>
                </c:pt>
                <c:pt idx="20333">
                  <c:v>8.196579E-5</c:v>
                </c:pt>
                <c:pt idx="20334">
                  <c:v>5.869201E-5</c:v>
                </c:pt>
                <c:pt idx="20335">
                  <c:v>5.10033E-5</c:v>
                </c:pt>
                <c:pt idx="20336">
                  <c:v>7.014258E-5</c:v>
                </c:pt>
                <c:pt idx="20337">
                  <c:v>9.533222E-5</c:v>
                </c:pt>
                <c:pt idx="20338">
                  <c:v>6.229519E-5</c:v>
                </c:pt>
                <c:pt idx="20339">
                  <c:v>4.243458E-5</c:v>
                </c:pt>
                <c:pt idx="20340">
                  <c:v>6.44909500000001E-5</c:v>
                </c:pt>
                <c:pt idx="20341">
                  <c:v>4.757937E-5</c:v>
                </c:pt>
                <c:pt idx="20342">
                  <c:v>6.449735E-5</c:v>
                </c:pt>
                <c:pt idx="20343">
                  <c:v>-32767.0</c:v>
                </c:pt>
                <c:pt idx="20344">
                  <c:v>0.0001325834</c:v>
                </c:pt>
                <c:pt idx="20345">
                  <c:v>9.546959E-5</c:v>
                </c:pt>
                <c:pt idx="20346">
                  <c:v>4.433628E-5</c:v>
                </c:pt>
                <c:pt idx="20347">
                  <c:v>7.364556E-5</c:v>
                </c:pt>
                <c:pt idx="20348">
                  <c:v>6.529377E-5</c:v>
                </c:pt>
                <c:pt idx="20349">
                  <c:v>0.0001458048</c:v>
                </c:pt>
                <c:pt idx="20350">
                  <c:v>8.238635E-5</c:v>
                </c:pt>
                <c:pt idx="20351">
                  <c:v>7.025093E-5</c:v>
                </c:pt>
                <c:pt idx="20352">
                  <c:v>0.0001174442</c:v>
                </c:pt>
                <c:pt idx="20353">
                  <c:v>3.635944E-5</c:v>
                </c:pt>
                <c:pt idx="20354">
                  <c:v>7.066971E-5</c:v>
                </c:pt>
                <c:pt idx="20355">
                  <c:v>9.39723200000001E-5</c:v>
                </c:pt>
                <c:pt idx="20356">
                  <c:v>5.531021E-5</c:v>
                </c:pt>
                <c:pt idx="20357">
                  <c:v>0.0001189977</c:v>
                </c:pt>
                <c:pt idx="20358">
                  <c:v>0.0001582315</c:v>
                </c:pt>
                <c:pt idx="20359">
                  <c:v>0.0001104065</c:v>
                </c:pt>
                <c:pt idx="20360">
                  <c:v>7.28534900000001E-5</c:v>
                </c:pt>
                <c:pt idx="20361">
                  <c:v>5.746464E-5</c:v>
                </c:pt>
                <c:pt idx="20362">
                  <c:v>0.0002050489</c:v>
                </c:pt>
                <c:pt idx="20363">
                  <c:v>8.07513200000002E-5</c:v>
                </c:pt>
                <c:pt idx="20364">
                  <c:v>0.0001047279</c:v>
                </c:pt>
                <c:pt idx="20365">
                  <c:v>5.730852E-5</c:v>
                </c:pt>
                <c:pt idx="20366">
                  <c:v>6.734301E-5</c:v>
                </c:pt>
                <c:pt idx="20367">
                  <c:v>-32767.0</c:v>
                </c:pt>
                <c:pt idx="20368">
                  <c:v>4.565662E-5</c:v>
                </c:pt>
                <c:pt idx="20369">
                  <c:v>0.0001192641</c:v>
                </c:pt>
                <c:pt idx="20370">
                  <c:v>5.295697E-5</c:v>
                </c:pt>
                <c:pt idx="20371">
                  <c:v>0.0001143321</c:v>
                </c:pt>
                <c:pt idx="20372">
                  <c:v>6.947199E-5</c:v>
                </c:pt>
                <c:pt idx="20373">
                  <c:v>7.720887E-5</c:v>
                </c:pt>
                <c:pt idx="20374">
                  <c:v>4.901255E-5</c:v>
                </c:pt>
                <c:pt idx="20375">
                  <c:v>7.082374E-5</c:v>
                </c:pt>
                <c:pt idx="20376">
                  <c:v>7.196837E-5</c:v>
                </c:pt>
                <c:pt idx="20377">
                  <c:v>4.459133E-5</c:v>
                </c:pt>
                <c:pt idx="20378">
                  <c:v>0.000107279</c:v>
                </c:pt>
                <c:pt idx="20379">
                  <c:v>4.265311E-5</c:v>
                </c:pt>
                <c:pt idx="20380">
                  <c:v>0.0001470396</c:v>
                </c:pt>
                <c:pt idx="20381">
                  <c:v>9.56902500000001E-5</c:v>
                </c:pt>
                <c:pt idx="20382">
                  <c:v>4.545966E-5</c:v>
                </c:pt>
                <c:pt idx="20383">
                  <c:v>9.97956800000001E-5</c:v>
                </c:pt>
                <c:pt idx="20384">
                  <c:v>9.86157600000002E-5</c:v>
                </c:pt>
                <c:pt idx="20385">
                  <c:v>0.0001245604</c:v>
                </c:pt>
                <c:pt idx="20386">
                  <c:v>8.15656100000001E-5</c:v>
                </c:pt>
                <c:pt idx="20387">
                  <c:v>8.62279500000001E-5</c:v>
                </c:pt>
                <c:pt idx="20388">
                  <c:v>9.29364500000001E-5</c:v>
                </c:pt>
                <c:pt idx="20389">
                  <c:v>4.535003E-5</c:v>
                </c:pt>
                <c:pt idx="20390">
                  <c:v>0.0001725053</c:v>
                </c:pt>
                <c:pt idx="20391">
                  <c:v>0.0001317787</c:v>
                </c:pt>
                <c:pt idx="20392">
                  <c:v>8.949856E-5</c:v>
                </c:pt>
                <c:pt idx="20393">
                  <c:v>8.00590400000002E-5</c:v>
                </c:pt>
                <c:pt idx="20394">
                  <c:v>0.0001020072</c:v>
                </c:pt>
                <c:pt idx="20395">
                  <c:v>4.111775E-5</c:v>
                </c:pt>
                <c:pt idx="20396">
                  <c:v>8.34376500000001E-5</c:v>
                </c:pt>
                <c:pt idx="20397">
                  <c:v>7.023674E-5</c:v>
                </c:pt>
                <c:pt idx="20398">
                  <c:v>0.0001313577</c:v>
                </c:pt>
                <c:pt idx="20399">
                  <c:v>6.90622500000001E-5</c:v>
                </c:pt>
                <c:pt idx="20400">
                  <c:v>0.0001052297</c:v>
                </c:pt>
                <c:pt idx="20401">
                  <c:v>0.0001136548</c:v>
                </c:pt>
                <c:pt idx="20402">
                  <c:v>0.0001023136</c:v>
                </c:pt>
                <c:pt idx="20403">
                  <c:v>0.000104786</c:v>
                </c:pt>
                <c:pt idx="20404">
                  <c:v>9.65139200000001E-5</c:v>
                </c:pt>
                <c:pt idx="20405">
                  <c:v>0.000136145</c:v>
                </c:pt>
                <c:pt idx="20406">
                  <c:v>0.0001482935</c:v>
                </c:pt>
                <c:pt idx="20407">
                  <c:v>0.0001450028</c:v>
                </c:pt>
                <c:pt idx="20408">
                  <c:v>8.80458400000002E-5</c:v>
                </c:pt>
                <c:pt idx="20409">
                  <c:v>0.0001631797</c:v>
                </c:pt>
                <c:pt idx="20410">
                  <c:v>0.0001301847</c:v>
                </c:pt>
                <c:pt idx="20411">
                  <c:v>9.770215E-5</c:v>
                </c:pt>
                <c:pt idx="20412">
                  <c:v>6.804943E-5</c:v>
                </c:pt>
                <c:pt idx="20413">
                  <c:v>0.000192296</c:v>
                </c:pt>
                <c:pt idx="20414">
                  <c:v>9.31006200000001E-5</c:v>
                </c:pt>
                <c:pt idx="20415">
                  <c:v>4.839152E-5</c:v>
                </c:pt>
                <c:pt idx="20416">
                  <c:v>9.81068500000001E-5</c:v>
                </c:pt>
                <c:pt idx="20417">
                  <c:v>0.0001630955</c:v>
                </c:pt>
                <c:pt idx="20418">
                  <c:v>0.0001655865</c:v>
                </c:pt>
                <c:pt idx="20419">
                  <c:v>0.0002082648</c:v>
                </c:pt>
                <c:pt idx="20420">
                  <c:v>0.0001208809</c:v>
                </c:pt>
                <c:pt idx="20421">
                  <c:v>9.90608800000001E-5</c:v>
                </c:pt>
                <c:pt idx="20422">
                  <c:v>0.0001291482</c:v>
                </c:pt>
                <c:pt idx="20423">
                  <c:v>-32767.0</c:v>
                </c:pt>
                <c:pt idx="20424">
                  <c:v>6.886265E-5</c:v>
                </c:pt>
                <c:pt idx="20425">
                  <c:v>0.0001348978</c:v>
                </c:pt>
                <c:pt idx="20426">
                  <c:v>0.0001568204</c:v>
                </c:pt>
                <c:pt idx="20427">
                  <c:v>5.575985E-5</c:v>
                </c:pt>
                <c:pt idx="20428">
                  <c:v>0.0002685098</c:v>
                </c:pt>
                <c:pt idx="20429">
                  <c:v>0.0001488587</c:v>
                </c:pt>
                <c:pt idx="20430">
                  <c:v>7.75535200000001E-5</c:v>
                </c:pt>
                <c:pt idx="20431">
                  <c:v>0.0001536647</c:v>
                </c:pt>
                <c:pt idx="20432">
                  <c:v>0.0001516619</c:v>
                </c:pt>
                <c:pt idx="20433">
                  <c:v>0.0001305757</c:v>
                </c:pt>
                <c:pt idx="20434">
                  <c:v>0.0001427093</c:v>
                </c:pt>
                <c:pt idx="20435">
                  <c:v>9.00046900000001E-5</c:v>
                </c:pt>
                <c:pt idx="20436">
                  <c:v>4.531932E-5</c:v>
                </c:pt>
                <c:pt idx="20437">
                  <c:v>9.47429400000001E-5</c:v>
                </c:pt>
                <c:pt idx="20438">
                  <c:v>7.65133E-5</c:v>
                </c:pt>
                <c:pt idx="20439">
                  <c:v>0.0001915112</c:v>
                </c:pt>
                <c:pt idx="20440">
                  <c:v>-32767.0</c:v>
                </c:pt>
                <c:pt idx="20441">
                  <c:v>8.10464000000001E-5</c:v>
                </c:pt>
                <c:pt idx="20442">
                  <c:v>6.153387E-5</c:v>
                </c:pt>
                <c:pt idx="20443">
                  <c:v>9.46148600000002E-5</c:v>
                </c:pt>
                <c:pt idx="20444">
                  <c:v>6.48162300000001E-5</c:v>
                </c:pt>
                <c:pt idx="20445">
                  <c:v>7.64416E-5</c:v>
                </c:pt>
                <c:pt idx="20446">
                  <c:v>9.634973E-5</c:v>
                </c:pt>
                <c:pt idx="20447">
                  <c:v>0.000197036</c:v>
                </c:pt>
                <c:pt idx="20448">
                  <c:v>5.260586E-5</c:v>
                </c:pt>
                <c:pt idx="20449">
                  <c:v>5.585756E-5</c:v>
                </c:pt>
                <c:pt idx="20450">
                  <c:v>0.0001058198</c:v>
                </c:pt>
                <c:pt idx="20451">
                  <c:v>9.197897E-5</c:v>
                </c:pt>
                <c:pt idx="20452">
                  <c:v>0.0001206571</c:v>
                </c:pt>
                <c:pt idx="20453">
                  <c:v>9.29131E-5</c:v>
                </c:pt>
                <c:pt idx="20454">
                  <c:v>0.0001151778</c:v>
                </c:pt>
                <c:pt idx="20455">
                  <c:v>0.0001270277</c:v>
                </c:pt>
                <c:pt idx="20456">
                  <c:v>6.235482E-5</c:v>
                </c:pt>
                <c:pt idx="20457">
                  <c:v>0.0001667515</c:v>
                </c:pt>
                <c:pt idx="20458">
                  <c:v>0.0002394467</c:v>
                </c:pt>
                <c:pt idx="20459">
                  <c:v>0.0001111318</c:v>
                </c:pt>
                <c:pt idx="20460">
                  <c:v>0.0001294869</c:v>
                </c:pt>
                <c:pt idx="20461">
                  <c:v>0.0002309732</c:v>
                </c:pt>
                <c:pt idx="20462">
                  <c:v>7.508905E-5</c:v>
                </c:pt>
                <c:pt idx="20463">
                  <c:v>6.96047500000001E-5</c:v>
                </c:pt>
                <c:pt idx="20464">
                  <c:v>6.987745E-5</c:v>
                </c:pt>
                <c:pt idx="20465">
                  <c:v>0.0001118935</c:v>
                </c:pt>
                <c:pt idx="20466">
                  <c:v>8.92740000000001E-5</c:v>
                </c:pt>
                <c:pt idx="20467">
                  <c:v>5.519208E-5</c:v>
                </c:pt>
                <c:pt idx="20468">
                  <c:v>6.62129E-5</c:v>
                </c:pt>
                <c:pt idx="20469">
                  <c:v>8.85615400000002E-5</c:v>
                </c:pt>
                <c:pt idx="20470">
                  <c:v>0.0001769888</c:v>
                </c:pt>
                <c:pt idx="20471">
                  <c:v>5.833656E-5</c:v>
                </c:pt>
                <c:pt idx="20472">
                  <c:v>0.0001844658</c:v>
                </c:pt>
                <c:pt idx="20473">
                  <c:v>9.97401100000001E-5</c:v>
                </c:pt>
                <c:pt idx="20474">
                  <c:v>0.0001288649</c:v>
                </c:pt>
                <c:pt idx="20475">
                  <c:v>0.0001395054</c:v>
                </c:pt>
                <c:pt idx="20476">
                  <c:v>5.983741E-5</c:v>
                </c:pt>
                <c:pt idx="20477">
                  <c:v>0.0001109236</c:v>
                </c:pt>
                <c:pt idx="20478">
                  <c:v>0.0001025946</c:v>
                </c:pt>
                <c:pt idx="20479">
                  <c:v>0.0001278846</c:v>
                </c:pt>
                <c:pt idx="20480">
                  <c:v>4.76002E-5</c:v>
                </c:pt>
                <c:pt idx="20481">
                  <c:v>0.0001069475</c:v>
                </c:pt>
                <c:pt idx="20482">
                  <c:v>0.0001997272</c:v>
                </c:pt>
                <c:pt idx="20483">
                  <c:v>0.0001004287</c:v>
                </c:pt>
                <c:pt idx="20484">
                  <c:v>0.0001521983</c:v>
                </c:pt>
                <c:pt idx="20485">
                  <c:v>6.77944700000001E-5</c:v>
                </c:pt>
                <c:pt idx="20486">
                  <c:v>7.046344E-5</c:v>
                </c:pt>
                <c:pt idx="20487">
                  <c:v>0.0001516536</c:v>
                </c:pt>
                <c:pt idx="20488">
                  <c:v>-32767.0</c:v>
                </c:pt>
                <c:pt idx="20489">
                  <c:v>0.0001110919</c:v>
                </c:pt>
                <c:pt idx="20490">
                  <c:v>0.0001282004</c:v>
                </c:pt>
                <c:pt idx="20491">
                  <c:v>0.0001087212</c:v>
                </c:pt>
                <c:pt idx="20492">
                  <c:v>9.032385E-5</c:v>
                </c:pt>
                <c:pt idx="20493">
                  <c:v>0.000107399</c:v>
                </c:pt>
                <c:pt idx="20494">
                  <c:v>9.086362E-5</c:v>
                </c:pt>
                <c:pt idx="20495">
                  <c:v>4.604684E-5</c:v>
                </c:pt>
                <c:pt idx="20496">
                  <c:v>-32767.0</c:v>
                </c:pt>
                <c:pt idx="20497">
                  <c:v>0.0001505918</c:v>
                </c:pt>
                <c:pt idx="20498">
                  <c:v>4.668875E-5</c:v>
                </c:pt>
                <c:pt idx="20499">
                  <c:v>0.0001064729</c:v>
                </c:pt>
                <c:pt idx="20500">
                  <c:v>0.0001187581</c:v>
                </c:pt>
                <c:pt idx="20501">
                  <c:v>0.0001162384</c:v>
                </c:pt>
                <c:pt idx="20502">
                  <c:v>7.99619700000001E-5</c:v>
                </c:pt>
                <c:pt idx="20503">
                  <c:v>0.0001619698</c:v>
                </c:pt>
                <c:pt idx="20504">
                  <c:v>-32767.0</c:v>
                </c:pt>
                <c:pt idx="20505">
                  <c:v>0.0002101347</c:v>
                </c:pt>
                <c:pt idx="20506">
                  <c:v>0.000112435</c:v>
                </c:pt>
                <c:pt idx="20507">
                  <c:v>8.454319E-5</c:v>
                </c:pt>
                <c:pt idx="20508">
                  <c:v>7.591675E-5</c:v>
                </c:pt>
                <c:pt idx="20509">
                  <c:v>0.0001150383</c:v>
                </c:pt>
                <c:pt idx="20510">
                  <c:v>0.0001188695</c:v>
                </c:pt>
                <c:pt idx="20511">
                  <c:v>7.604839E-5</c:v>
                </c:pt>
                <c:pt idx="20512">
                  <c:v>0.0001445664</c:v>
                </c:pt>
                <c:pt idx="20513">
                  <c:v>5.217943E-5</c:v>
                </c:pt>
                <c:pt idx="20514">
                  <c:v>5.644353E-5</c:v>
                </c:pt>
                <c:pt idx="20515">
                  <c:v>0.0002550305</c:v>
                </c:pt>
                <c:pt idx="20516">
                  <c:v>9.232827E-5</c:v>
                </c:pt>
                <c:pt idx="20517">
                  <c:v>7.43734100000001E-5</c:v>
                </c:pt>
                <c:pt idx="20518">
                  <c:v>0.0002394576</c:v>
                </c:pt>
                <c:pt idx="20519">
                  <c:v>0.0002883222</c:v>
                </c:pt>
                <c:pt idx="20520">
                  <c:v>9.82806500000001E-5</c:v>
                </c:pt>
                <c:pt idx="20521">
                  <c:v>0.000186362</c:v>
                </c:pt>
                <c:pt idx="20522">
                  <c:v>0.0001879714</c:v>
                </c:pt>
                <c:pt idx="20523">
                  <c:v>0.0001605662</c:v>
                </c:pt>
                <c:pt idx="20524">
                  <c:v>0.0001209474</c:v>
                </c:pt>
                <c:pt idx="20525">
                  <c:v>0.0001660272</c:v>
                </c:pt>
                <c:pt idx="20526">
                  <c:v>0.0002512044</c:v>
                </c:pt>
                <c:pt idx="20527">
                  <c:v>0.0001195916</c:v>
                </c:pt>
                <c:pt idx="20528">
                  <c:v>0.0003563232</c:v>
                </c:pt>
                <c:pt idx="20529">
                  <c:v>0.0001810602</c:v>
                </c:pt>
                <c:pt idx="20530">
                  <c:v>0.0002331701</c:v>
                </c:pt>
                <c:pt idx="20531">
                  <c:v>6.127597E-5</c:v>
                </c:pt>
                <c:pt idx="20532">
                  <c:v>0.02169909</c:v>
                </c:pt>
                <c:pt idx="20533">
                  <c:v>0.005117198</c:v>
                </c:pt>
                <c:pt idx="20534">
                  <c:v>0.002580885</c:v>
                </c:pt>
                <c:pt idx="20535">
                  <c:v>0.0002870727</c:v>
                </c:pt>
                <c:pt idx="20536">
                  <c:v>6.801912E-5</c:v>
                </c:pt>
                <c:pt idx="20537">
                  <c:v>-32767.0</c:v>
                </c:pt>
                <c:pt idx="20538">
                  <c:v>0.01999628</c:v>
                </c:pt>
                <c:pt idx="20539">
                  <c:v>0.003979126</c:v>
                </c:pt>
                <c:pt idx="20540">
                  <c:v>0.0001260666</c:v>
                </c:pt>
                <c:pt idx="20541">
                  <c:v>0.0001020665</c:v>
                </c:pt>
                <c:pt idx="20542">
                  <c:v>0.0001514107</c:v>
                </c:pt>
                <c:pt idx="20543">
                  <c:v>8.15674300000001E-5</c:v>
                </c:pt>
                <c:pt idx="20544">
                  <c:v>7.40908100000001E-5</c:v>
                </c:pt>
                <c:pt idx="20545">
                  <c:v>-32767.0</c:v>
                </c:pt>
                <c:pt idx="20546">
                  <c:v>4.029959E-5</c:v>
                </c:pt>
                <c:pt idx="20547">
                  <c:v>4.454749E-5</c:v>
                </c:pt>
                <c:pt idx="20548">
                  <c:v>0.006684348</c:v>
                </c:pt>
                <c:pt idx="20549">
                  <c:v>5.066197E-5</c:v>
                </c:pt>
                <c:pt idx="20550">
                  <c:v>1.446464E-5</c:v>
                </c:pt>
                <c:pt idx="20551">
                  <c:v>2.988951E-5</c:v>
                </c:pt>
                <c:pt idx="20552">
                  <c:v>3.553025E-5</c:v>
                </c:pt>
                <c:pt idx="20553">
                  <c:v>0.007282557</c:v>
                </c:pt>
                <c:pt idx="20554">
                  <c:v>0.00193869</c:v>
                </c:pt>
                <c:pt idx="20555">
                  <c:v>6.006E-5</c:v>
                </c:pt>
                <c:pt idx="20556">
                  <c:v>5.037032E-5</c:v>
                </c:pt>
                <c:pt idx="20557">
                  <c:v>4.83137E-5</c:v>
                </c:pt>
                <c:pt idx="20558">
                  <c:v>1.95996E-5</c:v>
                </c:pt>
                <c:pt idx="20559">
                  <c:v>6.678192E-6</c:v>
                </c:pt>
                <c:pt idx="20560">
                  <c:v>2.336176E-5</c:v>
                </c:pt>
                <c:pt idx="20561">
                  <c:v>2.676142E-5</c:v>
                </c:pt>
                <c:pt idx="20562">
                  <c:v>4.855074E-5</c:v>
                </c:pt>
                <c:pt idx="20563">
                  <c:v>1.840973E-5</c:v>
                </c:pt>
                <c:pt idx="20564">
                  <c:v>0.1119065</c:v>
                </c:pt>
                <c:pt idx="20565">
                  <c:v>0.05329657</c:v>
                </c:pt>
                <c:pt idx="20566">
                  <c:v>0.1500728</c:v>
                </c:pt>
                <c:pt idx="20567">
                  <c:v>0.09753702</c:v>
                </c:pt>
                <c:pt idx="20568">
                  <c:v>1.835253E-5</c:v>
                </c:pt>
                <c:pt idx="20569">
                  <c:v>-32767.0</c:v>
                </c:pt>
                <c:pt idx="20570">
                  <c:v>3.703608E-5</c:v>
                </c:pt>
                <c:pt idx="20571">
                  <c:v>1.920853E-5</c:v>
                </c:pt>
                <c:pt idx="20572">
                  <c:v>9.99163900000002E-6</c:v>
                </c:pt>
                <c:pt idx="20573">
                  <c:v>5.665822E-5</c:v>
                </c:pt>
                <c:pt idx="20574">
                  <c:v>3.127777E-5</c:v>
                </c:pt>
                <c:pt idx="20575">
                  <c:v>1.794096E-5</c:v>
                </c:pt>
                <c:pt idx="20576">
                  <c:v>1.028774E-5</c:v>
                </c:pt>
                <c:pt idx="20577">
                  <c:v>1.30663E-5</c:v>
                </c:pt>
                <c:pt idx="20578">
                  <c:v>0.09170458</c:v>
                </c:pt>
                <c:pt idx="20579">
                  <c:v>0.1168117</c:v>
                </c:pt>
                <c:pt idx="20580">
                  <c:v>9.130198E-5</c:v>
                </c:pt>
                <c:pt idx="20581">
                  <c:v>6.783946E-6</c:v>
                </c:pt>
                <c:pt idx="20582">
                  <c:v>5.40821E-6</c:v>
                </c:pt>
                <c:pt idx="20583">
                  <c:v>0.09500413</c:v>
                </c:pt>
                <c:pt idx="20584">
                  <c:v>1.507548E-6</c:v>
                </c:pt>
                <c:pt idx="20585">
                  <c:v>0.0</c:v>
                </c:pt>
                <c:pt idx="20586">
                  <c:v>5.196909E-6</c:v>
                </c:pt>
                <c:pt idx="20587">
                  <c:v>0.1059308</c:v>
                </c:pt>
                <c:pt idx="20588">
                  <c:v>8.33892E-6</c:v>
                </c:pt>
                <c:pt idx="20589">
                  <c:v>0.005586577</c:v>
                </c:pt>
                <c:pt idx="20590">
                  <c:v>2.747297E-6</c:v>
                </c:pt>
                <c:pt idx="20591">
                  <c:v>8.84460000000001E-6</c:v>
                </c:pt>
                <c:pt idx="20592">
                  <c:v>0.0768065</c:v>
                </c:pt>
                <c:pt idx="20593">
                  <c:v>0.424992</c:v>
                </c:pt>
                <c:pt idx="20594">
                  <c:v>0.3263902</c:v>
                </c:pt>
                <c:pt idx="20595">
                  <c:v>0.368128</c:v>
                </c:pt>
                <c:pt idx="20596">
                  <c:v>3.233926E-6</c:v>
                </c:pt>
                <c:pt idx="20597">
                  <c:v>0.0</c:v>
                </c:pt>
                <c:pt idx="20598">
                  <c:v>1.488175E-5</c:v>
                </c:pt>
                <c:pt idx="20599">
                  <c:v>5.13625E-7</c:v>
                </c:pt>
                <c:pt idx="20600">
                  <c:v>2.565212E-7</c:v>
                </c:pt>
                <c:pt idx="20601">
                  <c:v>2.992725E-6</c:v>
                </c:pt>
                <c:pt idx="20602">
                  <c:v>1.114424E-5</c:v>
                </c:pt>
                <c:pt idx="20603">
                  <c:v>4.488717E-6</c:v>
                </c:pt>
                <c:pt idx="20604">
                  <c:v>1.497094E-6</c:v>
                </c:pt>
                <c:pt idx="20605">
                  <c:v>-32767.0</c:v>
                </c:pt>
                <c:pt idx="20606">
                  <c:v>2.571038E-7</c:v>
                </c:pt>
                <c:pt idx="20607">
                  <c:v>0.0</c:v>
                </c:pt>
                <c:pt idx="20608">
                  <c:v>1.039313E-5</c:v>
                </c:pt>
                <c:pt idx="20609">
                  <c:v>0.0</c:v>
                </c:pt>
                <c:pt idx="20610">
                  <c:v>2.739482E-6</c:v>
                </c:pt>
                <c:pt idx="20611">
                  <c:v>0.0</c:v>
                </c:pt>
                <c:pt idx="20612">
                  <c:v>0.0</c:v>
                </c:pt>
                <c:pt idx="20613">
                  <c:v>2.579244E-7</c:v>
                </c:pt>
                <c:pt idx="20614">
                  <c:v>0.0</c:v>
                </c:pt>
                <c:pt idx="20615">
                  <c:v>3.524698E-6</c:v>
                </c:pt>
                <c:pt idx="20616">
                  <c:v>0.0</c:v>
                </c:pt>
                <c:pt idx="20617">
                  <c:v>2.212084E-6</c:v>
                </c:pt>
                <c:pt idx="20618">
                  <c:v>0.0</c:v>
                </c:pt>
                <c:pt idx="20619">
                  <c:v>5.162057E-7</c:v>
                </c:pt>
                <c:pt idx="20620">
                  <c:v>4.81745E-6</c:v>
                </c:pt>
                <c:pt idx="20621">
                  <c:v>2.447817E-6</c:v>
                </c:pt>
                <c:pt idx="20622">
                  <c:v>-32767.0</c:v>
                </c:pt>
                <c:pt idx="20623">
                  <c:v>9.6236E-7</c:v>
                </c:pt>
                <c:pt idx="20624">
                  <c:v>3.760247E-6</c:v>
                </c:pt>
                <c:pt idx="20625">
                  <c:v>2.261088E-6</c:v>
                </c:pt>
                <c:pt idx="20626">
                  <c:v>1.746174E-6</c:v>
                </c:pt>
                <c:pt idx="20627">
                  <c:v>6.651764E-6</c:v>
                </c:pt>
                <c:pt idx="20628">
                  <c:v>9.834842E-6</c:v>
                </c:pt>
                <c:pt idx="20629">
                  <c:v>1.485549E-6</c:v>
                </c:pt>
                <c:pt idx="20630">
                  <c:v>2.547617E-7</c:v>
                </c:pt>
                <c:pt idx="20631">
                  <c:v>2.249161E-6</c:v>
                </c:pt>
                <c:pt idx="20632">
                  <c:v>1.484775E-6</c:v>
                </c:pt>
                <c:pt idx="20633">
                  <c:v>1.740002E-6</c:v>
                </c:pt>
                <c:pt idx="20634">
                  <c:v>1.207999E-6</c:v>
                </c:pt>
                <c:pt idx="20635">
                  <c:v>3.925059E-6</c:v>
                </c:pt>
                <c:pt idx="20636">
                  <c:v>1.365528E-5</c:v>
                </c:pt>
                <c:pt idx="20637">
                  <c:v>1.425375E-5</c:v>
                </c:pt>
                <c:pt idx="20638">
                  <c:v>-32767.0</c:v>
                </c:pt>
                <c:pt idx="20639">
                  <c:v>3.591327E-6</c:v>
                </c:pt>
                <c:pt idx="20640">
                  <c:v>9.46474700000001E-6</c:v>
                </c:pt>
                <c:pt idx="20641">
                  <c:v>1.745494E-6</c:v>
                </c:pt>
                <c:pt idx="20642">
                  <c:v>2.959578E-6</c:v>
                </c:pt>
                <c:pt idx="20643">
                  <c:v>7.015984E-7</c:v>
                </c:pt>
                <c:pt idx="20644">
                  <c:v>4.917617E-6</c:v>
                </c:pt>
                <c:pt idx="20645">
                  <c:v>9.57431000000001E-7</c:v>
                </c:pt>
                <c:pt idx="20646">
                  <c:v>8.65445500000001E-6</c:v>
                </c:pt>
                <c:pt idx="20647">
                  <c:v>3.750987E-6</c:v>
                </c:pt>
                <c:pt idx="20648">
                  <c:v>6.92248E-6</c:v>
                </c:pt>
                <c:pt idx="20649">
                  <c:v>7.42262E-6</c:v>
                </c:pt>
                <c:pt idx="20650">
                  <c:v>4.263739E-6</c:v>
                </c:pt>
                <c:pt idx="20651">
                  <c:v>1.214258E-6</c:v>
                </c:pt>
                <c:pt idx="20652">
                  <c:v>2.003758E-6</c:v>
                </c:pt>
                <c:pt idx="20653">
                  <c:v>2.451234E-6</c:v>
                </c:pt>
                <c:pt idx="20654">
                  <c:v>4.053977E-5</c:v>
                </c:pt>
                <c:pt idx="20655">
                  <c:v>2.707723E-6</c:v>
                </c:pt>
                <c:pt idx="20656">
                  <c:v>1.750918E-6</c:v>
                </c:pt>
                <c:pt idx="20657">
                  <c:v>3.501885E-6</c:v>
                </c:pt>
                <c:pt idx="20658">
                  <c:v>9.60115000000001E-7</c:v>
                </c:pt>
                <c:pt idx="20659">
                  <c:v>1.077781E-5</c:v>
                </c:pt>
                <c:pt idx="20660">
                  <c:v>1.753482E-6</c:v>
                </c:pt>
                <c:pt idx="20661">
                  <c:v>1.407767E-6</c:v>
                </c:pt>
                <c:pt idx="20662">
                  <c:v>4.481812E-6</c:v>
                </c:pt>
                <c:pt idx="20663">
                  <c:v>1.238406E-5</c:v>
                </c:pt>
                <c:pt idx="20664">
                  <c:v>1.508463E-5</c:v>
                </c:pt>
                <c:pt idx="20665">
                  <c:v>1.750881E-6</c:v>
                </c:pt>
                <c:pt idx="20666">
                  <c:v>6.484779E-6</c:v>
                </c:pt>
                <c:pt idx="20667">
                  <c:v>2.561445E-7</c:v>
                </c:pt>
                <c:pt idx="20668">
                  <c:v>1.513454E-5</c:v>
                </c:pt>
                <c:pt idx="20669">
                  <c:v>5.521328E-6</c:v>
                </c:pt>
                <c:pt idx="20670">
                  <c:v>4.26141E-6</c:v>
                </c:pt>
                <c:pt idx="20671">
                  <c:v>1.515463E-5</c:v>
                </c:pt>
                <c:pt idx="20672">
                  <c:v>7.74239E-6</c:v>
                </c:pt>
                <c:pt idx="20673">
                  <c:v>2.453311E-6</c:v>
                </c:pt>
                <c:pt idx="20674">
                  <c:v>5.417658E-6</c:v>
                </c:pt>
                <c:pt idx="20675">
                  <c:v>9.58951400000001E-7</c:v>
                </c:pt>
                <c:pt idx="20676">
                  <c:v>7.216853E-6</c:v>
                </c:pt>
                <c:pt idx="20677">
                  <c:v>1.522219E-5</c:v>
                </c:pt>
                <c:pt idx="20678">
                  <c:v>2.199874E-6</c:v>
                </c:pt>
                <c:pt idx="20679">
                  <c:v>3.506824E-6</c:v>
                </c:pt>
                <c:pt idx="20680">
                  <c:v>3.506555E-6</c:v>
                </c:pt>
                <c:pt idx="20681">
                  <c:v>4.208572E-6</c:v>
                </c:pt>
                <c:pt idx="20682">
                  <c:v>1.729556E-6</c:v>
                </c:pt>
                <c:pt idx="20683">
                  <c:v>2.710192E-6</c:v>
                </c:pt>
                <c:pt idx="20684">
                  <c:v>9.89429100000001E-6</c:v>
                </c:pt>
                <c:pt idx="20685">
                  <c:v>6.694892E-6</c:v>
                </c:pt>
                <c:pt idx="20686">
                  <c:v>2.515743E-6</c:v>
                </c:pt>
                <c:pt idx="20687">
                  <c:v>7.178992E-6</c:v>
                </c:pt>
                <c:pt idx="20688">
                  <c:v>5.94586100000001E-6</c:v>
                </c:pt>
                <c:pt idx="20689">
                  <c:v>4.680046E-5</c:v>
                </c:pt>
                <c:pt idx="20690">
                  <c:v>5.954368E-6</c:v>
                </c:pt>
                <c:pt idx="20691">
                  <c:v>1.195132E-5</c:v>
                </c:pt>
                <c:pt idx="20692">
                  <c:v>2.728762E-5</c:v>
                </c:pt>
                <c:pt idx="20693">
                  <c:v>4.655744E-6</c:v>
                </c:pt>
                <c:pt idx="20694">
                  <c:v>5.254436E-6</c:v>
                </c:pt>
                <c:pt idx="20695">
                  <c:v>3.700464E-6</c:v>
                </c:pt>
                <c:pt idx="20696">
                  <c:v>6.94570300000001E-6</c:v>
                </c:pt>
                <c:pt idx="20697">
                  <c:v>6.061311E-5</c:v>
                </c:pt>
                <c:pt idx="20698">
                  <c:v>5.706168E-6</c:v>
                </c:pt>
                <c:pt idx="20699">
                  <c:v>6.93967200000001E-6</c:v>
                </c:pt>
                <c:pt idx="20700">
                  <c:v>2.374784E-5</c:v>
                </c:pt>
                <c:pt idx="20701">
                  <c:v>8.97780700000001E-6</c:v>
                </c:pt>
                <c:pt idx="20702">
                  <c:v>2.175928E-6</c:v>
                </c:pt>
                <c:pt idx="20703">
                  <c:v>7.213057E-6</c:v>
                </c:pt>
                <c:pt idx="20704">
                  <c:v>4.646146E-6</c:v>
                </c:pt>
                <c:pt idx="20705">
                  <c:v>2.87487E-6</c:v>
                </c:pt>
                <c:pt idx="20706">
                  <c:v>2.043147E-5</c:v>
                </c:pt>
                <c:pt idx="20707">
                  <c:v>1.662047E-6</c:v>
                </c:pt>
                <c:pt idx="20708">
                  <c:v>1.196856E-5</c:v>
                </c:pt>
                <c:pt idx="20709">
                  <c:v>7.102984E-6</c:v>
                </c:pt>
                <c:pt idx="20710">
                  <c:v>3.945058E-6</c:v>
                </c:pt>
                <c:pt idx="20711">
                  <c:v>-32767.0</c:v>
                </c:pt>
                <c:pt idx="20712">
                  <c:v>8.451571E-6</c:v>
                </c:pt>
                <c:pt idx="20713">
                  <c:v>1.751707E-6</c:v>
                </c:pt>
                <c:pt idx="20714">
                  <c:v>2.523777E-6</c:v>
                </c:pt>
                <c:pt idx="20715">
                  <c:v>2.138685E-5</c:v>
                </c:pt>
                <c:pt idx="20716">
                  <c:v>1.286867E-5</c:v>
                </c:pt>
                <c:pt idx="20717">
                  <c:v>9.63707E-6</c:v>
                </c:pt>
                <c:pt idx="20718">
                  <c:v>8.01059000000001E-6</c:v>
                </c:pt>
                <c:pt idx="20719">
                  <c:v>-32767.0</c:v>
                </c:pt>
                <c:pt idx="20720">
                  <c:v>2.966997E-6</c:v>
                </c:pt>
                <c:pt idx="20721">
                  <c:v>7.71622700000001E-6</c:v>
                </c:pt>
                <c:pt idx="20722">
                  <c:v>5.605716E-6</c:v>
                </c:pt>
                <c:pt idx="20723">
                  <c:v>9.032381E-6</c:v>
                </c:pt>
                <c:pt idx="20724">
                  <c:v>1.517935E-5</c:v>
                </c:pt>
                <c:pt idx="20725">
                  <c:v>4.385081E-6</c:v>
                </c:pt>
                <c:pt idx="20726">
                  <c:v>5.708689E-6</c:v>
                </c:pt>
                <c:pt idx="20727">
                  <c:v>5.069847E-6</c:v>
                </c:pt>
                <c:pt idx="20728">
                  <c:v>4.473571E-6</c:v>
                </c:pt>
                <c:pt idx="20729">
                  <c:v>3.943464E-6</c:v>
                </c:pt>
                <c:pt idx="20730">
                  <c:v>4.624622E-6</c:v>
                </c:pt>
                <c:pt idx="20731">
                  <c:v>1.579286E-5</c:v>
                </c:pt>
                <c:pt idx="20732">
                  <c:v>1.748697E-6</c:v>
                </c:pt>
                <c:pt idx="20733">
                  <c:v>5.349503E-6</c:v>
                </c:pt>
                <c:pt idx="20734">
                  <c:v>4.455005E-6</c:v>
                </c:pt>
                <c:pt idx="20735">
                  <c:v>2.709478E-6</c:v>
                </c:pt>
                <c:pt idx="20736">
                  <c:v>5.956389E-6</c:v>
                </c:pt>
                <c:pt idx="20737">
                  <c:v>1.49561E-6</c:v>
                </c:pt>
                <c:pt idx="20738">
                  <c:v>3.242881E-6</c:v>
                </c:pt>
                <c:pt idx="20739">
                  <c:v>3.76107E-6</c:v>
                </c:pt>
                <c:pt idx="20740">
                  <c:v>9.60403000000001E-7</c:v>
                </c:pt>
                <c:pt idx="20741">
                  <c:v>1.454637E-5</c:v>
                </c:pt>
                <c:pt idx="20742">
                  <c:v>5.511276E-6</c:v>
                </c:pt>
                <c:pt idx="20743">
                  <c:v>6.934042E-6</c:v>
                </c:pt>
                <c:pt idx="20744">
                  <c:v>5.126801E-7</c:v>
                </c:pt>
                <c:pt idx="20745">
                  <c:v>4.73969300000001E-6</c:v>
                </c:pt>
                <c:pt idx="20746">
                  <c:v>2.264216E-6</c:v>
                </c:pt>
                <c:pt idx="20747">
                  <c:v>1.342766E-5</c:v>
                </c:pt>
                <c:pt idx="20748">
                  <c:v>9.66785200000001E-6</c:v>
                </c:pt>
                <c:pt idx="20749">
                  <c:v>6.68218E-6</c:v>
                </c:pt>
                <c:pt idx="20750">
                  <c:v>5.611481E-6</c:v>
                </c:pt>
                <c:pt idx="20751">
                  <c:v>6.844854E-6</c:v>
                </c:pt>
                <c:pt idx="20752">
                  <c:v>5.506527E-6</c:v>
                </c:pt>
                <c:pt idx="20753">
                  <c:v>7.712713E-6</c:v>
                </c:pt>
                <c:pt idx="20754">
                  <c:v>9.66655200000001E-6</c:v>
                </c:pt>
                <c:pt idx="20755">
                  <c:v>4.982587E-6</c:v>
                </c:pt>
                <c:pt idx="20756">
                  <c:v>2.978737E-6</c:v>
                </c:pt>
                <c:pt idx="20757">
                  <c:v>1.166766E-5</c:v>
                </c:pt>
                <c:pt idx="20758">
                  <c:v>5.102443E-7</c:v>
                </c:pt>
                <c:pt idx="20759">
                  <c:v>3.229347E-6</c:v>
                </c:pt>
                <c:pt idx="20760">
                  <c:v>0.0</c:v>
                </c:pt>
                <c:pt idx="20761">
                  <c:v>0.0</c:v>
                </c:pt>
                <c:pt idx="20762">
                  <c:v>5.107087E-7</c:v>
                </c:pt>
                <c:pt idx="20763">
                  <c:v>2.554965E-7</c:v>
                </c:pt>
                <c:pt idx="20764">
                  <c:v>7.414856E-6</c:v>
                </c:pt>
                <c:pt idx="20765">
                  <c:v>2.55924E-7</c:v>
                </c:pt>
                <c:pt idx="20766">
                  <c:v>5.12371E-7</c:v>
                </c:pt>
                <c:pt idx="20767">
                  <c:v>2.562597E-7</c:v>
                </c:pt>
                <c:pt idx="20768">
                  <c:v>3.242031E-6</c:v>
                </c:pt>
                <c:pt idx="20769">
                  <c:v>2.563951E-7</c:v>
                </c:pt>
                <c:pt idx="20770">
                  <c:v>1.495801E-6</c:v>
                </c:pt>
                <c:pt idx="20771">
                  <c:v>7.03988300000001E-7</c:v>
                </c:pt>
                <c:pt idx="20772">
                  <c:v>4.479847E-6</c:v>
                </c:pt>
                <c:pt idx="20773">
                  <c:v>1.750004E-6</c:v>
                </c:pt>
                <c:pt idx="20774">
                  <c:v>2.195921E-6</c:v>
                </c:pt>
                <c:pt idx="20775">
                  <c:v>2.560517E-7</c:v>
                </c:pt>
                <c:pt idx="20776">
                  <c:v>7.024919E-7</c:v>
                </c:pt>
                <c:pt idx="20777">
                  <c:v>2.981942E-6</c:v>
                </c:pt>
                <c:pt idx="20778">
                  <c:v>0.0</c:v>
                </c:pt>
                <c:pt idx="20779">
                  <c:v>1.006096E-5</c:v>
                </c:pt>
                <c:pt idx="20780">
                  <c:v>1.49266E-6</c:v>
                </c:pt>
                <c:pt idx="20781">
                  <c:v>6.94420200000001E-6</c:v>
                </c:pt>
                <c:pt idx="20782">
                  <c:v>0.0</c:v>
                </c:pt>
                <c:pt idx="20783">
                  <c:v>0.0</c:v>
                </c:pt>
                <c:pt idx="20784">
                  <c:v>2.193994E-6</c:v>
                </c:pt>
                <c:pt idx="20785">
                  <c:v>0.0</c:v>
                </c:pt>
                <c:pt idx="20786">
                  <c:v>7.023535E-7</c:v>
                </c:pt>
                <c:pt idx="20787">
                  <c:v>2.557712E-7</c:v>
                </c:pt>
                <c:pt idx="20788">
                  <c:v>3.685023E-6</c:v>
                </c:pt>
                <c:pt idx="20789">
                  <c:v>5.987965E-6</c:v>
                </c:pt>
                <c:pt idx="20790">
                  <c:v>0.0</c:v>
                </c:pt>
                <c:pt idx="20791">
                  <c:v>3.685026E-6</c:v>
                </c:pt>
                <c:pt idx="20792">
                  <c:v>2.453075E-6</c:v>
                </c:pt>
                <c:pt idx="20793">
                  <c:v>4.22455E-6</c:v>
                </c:pt>
                <c:pt idx="20794">
                  <c:v>2.566281E-7</c:v>
                </c:pt>
                <c:pt idx="20795">
                  <c:v>2.566128E-7</c:v>
                </c:pt>
                <c:pt idx="20796">
                  <c:v>7.038811E-7</c:v>
                </c:pt>
                <c:pt idx="20797">
                  <c:v>3.500609E-6</c:v>
                </c:pt>
                <c:pt idx="20798">
                  <c:v>2.520729E-6</c:v>
                </c:pt>
                <c:pt idx="20799">
                  <c:v>2.710044E-6</c:v>
                </c:pt>
                <c:pt idx="20800">
                  <c:v>5.909958E-6</c:v>
                </c:pt>
                <c:pt idx="20801">
                  <c:v>7.022898E-7</c:v>
                </c:pt>
                <c:pt idx="20802">
                  <c:v>5.117585E-7</c:v>
                </c:pt>
                <c:pt idx="20803">
                  <c:v>2.963201E-6</c:v>
                </c:pt>
                <c:pt idx="20804">
                  <c:v>1.214292E-6</c:v>
                </c:pt>
                <c:pt idx="20805">
                  <c:v>3.234199E-6</c:v>
                </c:pt>
                <c:pt idx="20806">
                  <c:v>1.490046E-6</c:v>
                </c:pt>
                <c:pt idx="20807">
                  <c:v>2.554193E-7</c:v>
                </c:pt>
                <c:pt idx="20808">
                  <c:v>2.257183E-6</c:v>
                </c:pt>
                <c:pt idx="20809">
                  <c:v>5.110979E-7</c:v>
                </c:pt>
                <c:pt idx="20810">
                  <c:v>2.558227E-7</c:v>
                </c:pt>
                <c:pt idx="20811">
                  <c:v>2.559872E-7</c:v>
                </c:pt>
                <c:pt idx="20812">
                  <c:v>2.559809E-7</c:v>
                </c:pt>
                <c:pt idx="20813">
                  <c:v>9.58904000000001E-7</c:v>
                </c:pt>
                <c:pt idx="20814">
                  <c:v>3.241436E-6</c:v>
                </c:pt>
                <c:pt idx="20815">
                  <c:v>1.182704E-5</c:v>
                </c:pt>
                <c:pt idx="20816">
                  <c:v>-32767.0</c:v>
                </c:pt>
                <c:pt idx="20817">
                  <c:v>2.987174E-6</c:v>
                </c:pt>
                <c:pt idx="20818">
                  <c:v>2.564438E-7</c:v>
                </c:pt>
                <c:pt idx="20819">
                  <c:v>9.649826E-6</c:v>
                </c:pt>
                <c:pt idx="20820">
                  <c:v>1.49407E-6</c:v>
                </c:pt>
                <c:pt idx="20821">
                  <c:v>9.930272E-6</c:v>
                </c:pt>
                <c:pt idx="20822">
                  <c:v>0.0</c:v>
                </c:pt>
                <c:pt idx="20823">
                  <c:v>1.490676E-6</c:v>
                </c:pt>
                <c:pt idx="20824">
                  <c:v>0.0</c:v>
                </c:pt>
                <c:pt idx="20825">
                  <c:v>2.448214E-6</c:v>
                </c:pt>
                <c:pt idx="20826">
                  <c:v>7.014164E-7</c:v>
                </c:pt>
                <c:pt idx="20827">
                  <c:v>5.005909E-6</c:v>
                </c:pt>
                <c:pt idx="20828">
                  <c:v>2.724914E-6</c:v>
                </c:pt>
                <c:pt idx="20829">
                  <c:v>7.68032200000001E-6</c:v>
                </c:pt>
                <c:pt idx="20830">
                  <c:v>2.726399E-6</c:v>
                </c:pt>
                <c:pt idx="20831">
                  <c:v>2.561038E-7</c:v>
                </c:pt>
                <c:pt idx="20832">
                  <c:v>1.4938E-6</c:v>
                </c:pt>
                <c:pt idx="20833">
                  <c:v>7.725123E-6</c:v>
                </c:pt>
                <c:pt idx="20834">
                  <c:v>3.758935E-6</c:v>
                </c:pt>
                <c:pt idx="20835">
                  <c:v>3.247209E-6</c:v>
                </c:pt>
                <c:pt idx="20836">
                  <c:v>5.97122800000001E-6</c:v>
                </c:pt>
                <c:pt idx="20837">
                  <c:v>5.123468E-7</c:v>
                </c:pt>
                <c:pt idx="20838">
                  <c:v>1.749789E-6</c:v>
                </c:pt>
                <c:pt idx="20839">
                  <c:v>5.121703E-7</c:v>
                </c:pt>
                <c:pt idx="20840">
                  <c:v>2.560511E-7</c:v>
                </c:pt>
                <c:pt idx="20841">
                  <c:v>2.981328E-6</c:v>
                </c:pt>
                <c:pt idx="20842">
                  <c:v>2.984387E-6</c:v>
                </c:pt>
                <c:pt idx="20843">
                  <c:v>3.856714E-6</c:v>
                </c:pt>
                <c:pt idx="20844">
                  <c:v>1.024803E-6</c:v>
                </c:pt>
                <c:pt idx="20845">
                  <c:v>4.48144E-6</c:v>
                </c:pt>
                <c:pt idx="20846">
                  <c:v>5.963492E-6</c:v>
                </c:pt>
                <c:pt idx="20847">
                  <c:v>2.722405E-5</c:v>
                </c:pt>
                <c:pt idx="20848">
                  <c:v>5.12499E-7</c:v>
                </c:pt>
                <c:pt idx="20849">
                  <c:v>7.68162200000001E-7</c:v>
                </c:pt>
                <c:pt idx="20850">
                  <c:v>0.0</c:v>
                </c:pt>
                <c:pt idx="20851">
                  <c:v>1.491549E-6</c:v>
                </c:pt>
                <c:pt idx="20852">
                  <c:v>2.552339E-7</c:v>
                </c:pt>
                <c:pt idx="20853">
                  <c:v>1.741849E-6</c:v>
                </c:pt>
                <c:pt idx="20854">
                  <c:v>2.548709E-7</c:v>
                </c:pt>
                <c:pt idx="20855">
                  <c:v>2.548915E-7</c:v>
                </c:pt>
                <c:pt idx="20856">
                  <c:v>6.995616E-7</c:v>
                </c:pt>
                <c:pt idx="20857">
                  <c:v>0.0</c:v>
                </c:pt>
                <c:pt idx="20858">
                  <c:v>1.740398E-6</c:v>
                </c:pt>
                <c:pt idx="20859">
                  <c:v>0.0</c:v>
                </c:pt>
                <c:pt idx="20860">
                  <c:v>2.551491E-7</c:v>
                </c:pt>
                <c:pt idx="20861">
                  <c:v>9.547216E-7</c:v>
                </c:pt>
                <c:pt idx="20862">
                  <c:v>2.548778E-7</c:v>
                </c:pt>
                <c:pt idx="20863">
                  <c:v>6.98877E-7</c:v>
                </c:pt>
                <c:pt idx="20864">
                  <c:v>1.206933E-6</c:v>
                </c:pt>
                <c:pt idx="20865">
                  <c:v>7.627904E-7</c:v>
                </c:pt>
                <c:pt idx="20866">
                  <c:v>2.181206E-6</c:v>
                </c:pt>
                <c:pt idx="20867">
                  <c:v>0.0</c:v>
                </c:pt>
                <c:pt idx="20868">
                  <c:v>2.544817E-7</c:v>
                </c:pt>
                <c:pt idx="20869">
                  <c:v>0.0</c:v>
                </c:pt>
                <c:pt idx="20870">
                  <c:v>2.543531E-7</c:v>
                </c:pt>
                <c:pt idx="20871">
                  <c:v>0.0</c:v>
                </c:pt>
                <c:pt idx="20872">
                  <c:v>0.0</c:v>
                </c:pt>
                <c:pt idx="20873">
                  <c:v>0.0</c:v>
                </c:pt>
                <c:pt idx="20874">
                  <c:v>2.551283E-7</c:v>
                </c:pt>
                <c:pt idx="20875">
                  <c:v>0.0</c:v>
                </c:pt>
                <c:pt idx="20876">
                  <c:v>0.0</c:v>
                </c:pt>
                <c:pt idx="20877">
                  <c:v>0.0</c:v>
                </c:pt>
                <c:pt idx="20878">
                  <c:v>2.746989E-6</c:v>
                </c:pt>
                <c:pt idx="20879">
                  <c:v>1.768296E-6</c:v>
                </c:pt>
                <c:pt idx="20880">
                  <c:v>2.764742E-6</c:v>
                </c:pt>
                <c:pt idx="20881">
                  <c:v>7.145983E-7</c:v>
                </c:pt>
                <c:pt idx="20882">
                  <c:v>2.609139E-7</c:v>
                </c:pt>
                <c:pt idx="20883">
                  <c:v>0.0</c:v>
                </c:pt>
                <c:pt idx="20884">
                  <c:v>5.230752E-7</c:v>
                </c:pt>
                <c:pt idx="20885">
                  <c:v>1.43661E-6</c:v>
                </c:pt>
                <c:pt idx="20886">
                  <c:v>9.797888E-7</c:v>
                </c:pt>
                <c:pt idx="20887">
                  <c:v>0.0</c:v>
                </c:pt>
                <c:pt idx="20888">
                  <c:v>0.0</c:v>
                </c:pt>
                <c:pt idx="20889">
                  <c:v>0.0</c:v>
                </c:pt>
                <c:pt idx="20890">
                  <c:v>7.05606E-6</c:v>
                </c:pt>
                <c:pt idx="20891">
                  <c:v>0.0</c:v>
                </c:pt>
                <c:pt idx="20892">
                  <c:v>0.0</c:v>
                </c:pt>
                <c:pt idx="20893">
                  <c:v>0.0</c:v>
                </c:pt>
                <c:pt idx="20894">
                  <c:v>0.0</c:v>
                </c:pt>
                <c:pt idx="20895">
                  <c:v>0.0</c:v>
                </c:pt>
                <c:pt idx="20896">
                  <c:v>0.0</c:v>
                </c:pt>
                <c:pt idx="20897">
                  <c:v>0.0</c:v>
                </c:pt>
                <c:pt idx="20898">
                  <c:v>0.0</c:v>
                </c:pt>
                <c:pt idx="20899">
                  <c:v>0.0</c:v>
                </c:pt>
                <c:pt idx="20900">
                  <c:v>0.0</c:v>
                </c:pt>
                <c:pt idx="20901">
                  <c:v>0.0</c:v>
                </c:pt>
                <c:pt idx="20902">
                  <c:v>0.0</c:v>
                </c:pt>
                <c:pt idx="20903">
                  <c:v>0.0</c:v>
                </c:pt>
                <c:pt idx="20904">
                  <c:v>0.0</c:v>
                </c:pt>
                <c:pt idx="20905">
                  <c:v>0.0</c:v>
                </c:pt>
                <c:pt idx="20906">
                  <c:v>0.0</c:v>
                </c:pt>
                <c:pt idx="20907">
                  <c:v>0.0</c:v>
                </c:pt>
                <c:pt idx="20908">
                  <c:v>0.0</c:v>
                </c:pt>
                <c:pt idx="20909">
                  <c:v>0.0</c:v>
                </c:pt>
                <c:pt idx="20910">
                  <c:v>0.0</c:v>
                </c:pt>
                <c:pt idx="20911">
                  <c:v>0.0</c:v>
                </c:pt>
                <c:pt idx="20912">
                  <c:v>0.0</c:v>
                </c:pt>
                <c:pt idx="20913">
                  <c:v>0.0</c:v>
                </c:pt>
                <c:pt idx="20914">
                  <c:v>0.0</c:v>
                </c:pt>
                <c:pt idx="20915">
                  <c:v>0.0</c:v>
                </c:pt>
                <c:pt idx="20916">
                  <c:v>0.0</c:v>
                </c:pt>
                <c:pt idx="20917">
                  <c:v>0.0</c:v>
                </c:pt>
                <c:pt idx="20918">
                  <c:v>0.0</c:v>
                </c:pt>
                <c:pt idx="20919">
                  <c:v>0.0</c:v>
                </c:pt>
                <c:pt idx="20920">
                  <c:v>0.0</c:v>
                </c:pt>
                <c:pt idx="20921">
                  <c:v>0.0</c:v>
                </c:pt>
                <c:pt idx="20922">
                  <c:v>0.0</c:v>
                </c:pt>
                <c:pt idx="20923">
                  <c:v>0.0</c:v>
                </c:pt>
                <c:pt idx="20924">
                  <c:v>0.0</c:v>
                </c:pt>
                <c:pt idx="20925">
                  <c:v>0.0</c:v>
                </c:pt>
                <c:pt idx="20926">
                  <c:v>0.0</c:v>
                </c:pt>
                <c:pt idx="20927">
                  <c:v>0.0</c:v>
                </c:pt>
                <c:pt idx="20928">
                  <c:v>0.0</c:v>
                </c:pt>
                <c:pt idx="20929">
                  <c:v>0.0</c:v>
                </c:pt>
                <c:pt idx="20930">
                  <c:v>0.0</c:v>
                </c:pt>
                <c:pt idx="20931">
                  <c:v>0.0</c:v>
                </c:pt>
                <c:pt idx="20932">
                  <c:v>0.0</c:v>
                </c:pt>
                <c:pt idx="20933">
                  <c:v>0.0</c:v>
                </c:pt>
                <c:pt idx="20934">
                  <c:v>0.0</c:v>
                </c:pt>
                <c:pt idx="20935">
                  <c:v>0.0</c:v>
                </c:pt>
                <c:pt idx="20936">
                  <c:v>0.0</c:v>
                </c:pt>
                <c:pt idx="20937">
                  <c:v>0.0</c:v>
                </c:pt>
                <c:pt idx="20938">
                  <c:v>0.0</c:v>
                </c:pt>
                <c:pt idx="20939">
                  <c:v>0.0</c:v>
                </c:pt>
                <c:pt idx="20940">
                  <c:v>0.0</c:v>
                </c:pt>
                <c:pt idx="20941">
                  <c:v>0.0</c:v>
                </c:pt>
                <c:pt idx="20942">
                  <c:v>0.0</c:v>
                </c:pt>
                <c:pt idx="20943">
                  <c:v>0.0</c:v>
                </c:pt>
                <c:pt idx="20944">
                  <c:v>0.0</c:v>
                </c:pt>
                <c:pt idx="20945">
                  <c:v>0.0</c:v>
                </c:pt>
                <c:pt idx="20946">
                  <c:v>0.0</c:v>
                </c:pt>
                <c:pt idx="20947">
                  <c:v>0.0</c:v>
                </c:pt>
                <c:pt idx="20948">
                  <c:v>0.0</c:v>
                </c:pt>
                <c:pt idx="20949">
                  <c:v>0.0</c:v>
                </c:pt>
                <c:pt idx="20950">
                  <c:v>0.0</c:v>
                </c:pt>
                <c:pt idx="20951">
                  <c:v>0.0</c:v>
                </c:pt>
                <c:pt idx="20952">
                  <c:v>0.0</c:v>
                </c:pt>
                <c:pt idx="20953">
                  <c:v>-32767.0</c:v>
                </c:pt>
                <c:pt idx="20954">
                  <c:v>0.0</c:v>
                </c:pt>
                <c:pt idx="20955">
                  <c:v>0.0</c:v>
                </c:pt>
                <c:pt idx="20956">
                  <c:v>0.0</c:v>
                </c:pt>
                <c:pt idx="20957">
                  <c:v>0.0</c:v>
                </c:pt>
                <c:pt idx="20958">
                  <c:v>0.0</c:v>
                </c:pt>
                <c:pt idx="20959">
                  <c:v>0.0</c:v>
                </c:pt>
                <c:pt idx="20960">
                  <c:v>0.0</c:v>
                </c:pt>
                <c:pt idx="20961">
                  <c:v>0.0</c:v>
                </c:pt>
                <c:pt idx="20962">
                  <c:v>0.0</c:v>
                </c:pt>
                <c:pt idx="20963">
                  <c:v>0.0</c:v>
                </c:pt>
                <c:pt idx="20964">
                  <c:v>0.0</c:v>
                </c:pt>
                <c:pt idx="20965">
                  <c:v>0.0</c:v>
                </c:pt>
                <c:pt idx="20966">
                  <c:v>0.0</c:v>
                </c:pt>
                <c:pt idx="20967">
                  <c:v>0.0</c:v>
                </c:pt>
                <c:pt idx="20968">
                  <c:v>0.0</c:v>
                </c:pt>
                <c:pt idx="20969">
                  <c:v>0.0</c:v>
                </c:pt>
                <c:pt idx="20970">
                  <c:v>0.0</c:v>
                </c:pt>
                <c:pt idx="20971">
                  <c:v>0.0</c:v>
                </c:pt>
                <c:pt idx="20972">
                  <c:v>0.0</c:v>
                </c:pt>
                <c:pt idx="20973">
                  <c:v>0.0</c:v>
                </c:pt>
                <c:pt idx="20974">
                  <c:v>0.0</c:v>
                </c:pt>
                <c:pt idx="20975">
                  <c:v>0.0</c:v>
                </c:pt>
                <c:pt idx="20976">
                  <c:v>0.0</c:v>
                </c:pt>
                <c:pt idx="20977">
                  <c:v>0.0</c:v>
                </c:pt>
                <c:pt idx="20978">
                  <c:v>-32767.0</c:v>
                </c:pt>
                <c:pt idx="20979">
                  <c:v>0.0</c:v>
                </c:pt>
                <c:pt idx="20980">
                  <c:v>0.0</c:v>
                </c:pt>
                <c:pt idx="20981">
                  <c:v>0.0</c:v>
                </c:pt>
                <c:pt idx="20982">
                  <c:v>0.0</c:v>
                </c:pt>
                <c:pt idx="20983">
                  <c:v>0.0</c:v>
                </c:pt>
                <c:pt idx="20984">
                  <c:v>0.0</c:v>
                </c:pt>
                <c:pt idx="20985">
                  <c:v>0.0</c:v>
                </c:pt>
                <c:pt idx="20986">
                  <c:v>2.545135E-7</c:v>
                </c:pt>
                <c:pt idx="20987">
                  <c:v>0.0</c:v>
                </c:pt>
                <c:pt idx="20988">
                  <c:v>0.0</c:v>
                </c:pt>
                <c:pt idx="20989">
                  <c:v>-32767.0</c:v>
                </c:pt>
                <c:pt idx="20990">
                  <c:v>0.0</c:v>
                </c:pt>
                <c:pt idx="20991">
                  <c:v>0.0</c:v>
                </c:pt>
                <c:pt idx="20992">
                  <c:v>0.0</c:v>
                </c:pt>
                <c:pt idx="20993">
                  <c:v>0.0</c:v>
                </c:pt>
                <c:pt idx="20994">
                  <c:v>0.0</c:v>
                </c:pt>
                <c:pt idx="20995">
                  <c:v>0.0</c:v>
                </c:pt>
                <c:pt idx="20996">
                  <c:v>0.0</c:v>
                </c:pt>
                <c:pt idx="20997">
                  <c:v>0.0</c:v>
                </c:pt>
                <c:pt idx="20998">
                  <c:v>0.0</c:v>
                </c:pt>
                <c:pt idx="20999">
                  <c:v>0.0</c:v>
                </c:pt>
                <c:pt idx="21000">
                  <c:v>0.0</c:v>
                </c:pt>
                <c:pt idx="21001">
                  <c:v>0.0</c:v>
                </c:pt>
                <c:pt idx="21002">
                  <c:v>0.0</c:v>
                </c:pt>
                <c:pt idx="21003">
                  <c:v>0.0</c:v>
                </c:pt>
                <c:pt idx="21004">
                  <c:v>0.0</c:v>
                </c:pt>
                <c:pt idx="21005">
                  <c:v>0.0</c:v>
                </c:pt>
                <c:pt idx="21006">
                  <c:v>0.0</c:v>
                </c:pt>
                <c:pt idx="21007">
                  <c:v>0.0</c:v>
                </c:pt>
                <c:pt idx="21008">
                  <c:v>0.0</c:v>
                </c:pt>
                <c:pt idx="21009">
                  <c:v>0.0</c:v>
                </c:pt>
                <c:pt idx="21010">
                  <c:v>0.0</c:v>
                </c:pt>
                <c:pt idx="21011">
                  <c:v>1.463661E-6</c:v>
                </c:pt>
                <c:pt idx="21012">
                  <c:v>0.0</c:v>
                </c:pt>
                <c:pt idx="21013">
                  <c:v>0.0</c:v>
                </c:pt>
                <c:pt idx="21014">
                  <c:v>0.0</c:v>
                </c:pt>
                <c:pt idx="21015">
                  <c:v>0.0</c:v>
                </c:pt>
                <c:pt idx="21016">
                  <c:v>0.0</c:v>
                </c:pt>
                <c:pt idx="21017">
                  <c:v>0.0</c:v>
                </c:pt>
                <c:pt idx="21018">
                  <c:v>0.0</c:v>
                </c:pt>
                <c:pt idx="21019">
                  <c:v>0.0</c:v>
                </c:pt>
                <c:pt idx="21020">
                  <c:v>0.0</c:v>
                </c:pt>
                <c:pt idx="21021">
                  <c:v>0.0</c:v>
                </c:pt>
                <c:pt idx="21022">
                  <c:v>0.0</c:v>
                </c:pt>
                <c:pt idx="21023">
                  <c:v>0.0</c:v>
                </c:pt>
                <c:pt idx="21024">
                  <c:v>0.0</c:v>
                </c:pt>
                <c:pt idx="21025">
                  <c:v>0.0</c:v>
                </c:pt>
                <c:pt idx="21026">
                  <c:v>0.0</c:v>
                </c:pt>
                <c:pt idx="21027">
                  <c:v>0.0</c:v>
                </c:pt>
                <c:pt idx="21028">
                  <c:v>0.0</c:v>
                </c:pt>
                <c:pt idx="21029">
                  <c:v>0.0</c:v>
                </c:pt>
                <c:pt idx="21030">
                  <c:v>1.458238E-6</c:v>
                </c:pt>
                <c:pt idx="21031">
                  <c:v>0.0</c:v>
                </c:pt>
                <c:pt idx="21032">
                  <c:v>0.0</c:v>
                </c:pt>
                <c:pt idx="21033">
                  <c:v>0.0</c:v>
                </c:pt>
                <c:pt idx="21034">
                  <c:v>0.0</c:v>
                </c:pt>
                <c:pt idx="21035">
                  <c:v>0.0</c:v>
                </c:pt>
                <c:pt idx="21036">
                  <c:v>0.0</c:v>
                </c:pt>
                <c:pt idx="21037">
                  <c:v>0.0</c:v>
                </c:pt>
                <c:pt idx="21038">
                  <c:v>0.0</c:v>
                </c:pt>
                <c:pt idx="21039">
                  <c:v>0.0</c:v>
                </c:pt>
                <c:pt idx="21040">
                  <c:v>0.0</c:v>
                </c:pt>
                <c:pt idx="21041">
                  <c:v>0.0</c:v>
                </c:pt>
                <c:pt idx="21042">
                  <c:v>0.0</c:v>
                </c:pt>
                <c:pt idx="21043">
                  <c:v>0.0</c:v>
                </c:pt>
                <c:pt idx="21044">
                  <c:v>0.0</c:v>
                </c:pt>
                <c:pt idx="21045">
                  <c:v>0.0</c:v>
                </c:pt>
                <c:pt idx="21046">
                  <c:v>0.0</c:v>
                </c:pt>
                <c:pt idx="21047">
                  <c:v>0.0</c:v>
                </c:pt>
                <c:pt idx="21048">
                  <c:v>0.0</c:v>
                </c:pt>
                <c:pt idx="21049">
                  <c:v>0.0</c:v>
                </c:pt>
                <c:pt idx="21050">
                  <c:v>0.0</c:v>
                </c:pt>
                <c:pt idx="21051">
                  <c:v>0.0</c:v>
                </c:pt>
                <c:pt idx="21052">
                  <c:v>0.0</c:v>
                </c:pt>
                <c:pt idx="21053">
                  <c:v>0.0</c:v>
                </c:pt>
                <c:pt idx="21054">
                  <c:v>0.0</c:v>
                </c:pt>
                <c:pt idx="21055">
                  <c:v>0.0</c:v>
                </c:pt>
                <c:pt idx="21056">
                  <c:v>0.0</c:v>
                </c:pt>
                <c:pt idx="21057">
                  <c:v>0.0</c:v>
                </c:pt>
                <c:pt idx="21058">
                  <c:v>0.0</c:v>
                </c:pt>
                <c:pt idx="21059">
                  <c:v>0.0</c:v>
                </c:pt>
                <c:pt idx="21060">
                  <c:v>0.0</c:v>
                </c:pt>
                <c:pt idx="21061">
                  <c:v>0.0</c:v>
                </c:pt>
                <c:pt idx="21062">
                  <c:v>0.0</c:v>
                </c:pt>
                <c:pt idx="21063">
                  <c:v>0.0</c:v>
                </c:pt>
                <c:pt idx="21064">
                  <c:v>0.0</c:v>
                </c:pt>
                <c:pt idx="21065">
                  <c:v>0.0</c:v>
                </c:pt>
                <c:pt idx="21066">
                  <c:v>0.0</c:v>
                </c:pt>
                <c:pt idx="21067">
                  <c:v>0.0</c:v>
                </c:pt>
                <c:pt idx="21068">
                  <c:v>0.0</c:v>
                </c:pt>
                <c:pt idx="21069">
                  <c:v>0.0</c:v>
                </c:pt>
                <c:pt idx="21070">
                  <c:v>0.0</c:v>
                </c:pt>
                <c:pt idx="21071">
                  <c:v>0.0</c:v>
                </c:pt>
                <c:pt idx="21072">
                  <c:v>0.0</c:v>
                </c:pt>
                <c:pt idx="21073">
                  <c:v>0.0</c:v>
                </c:pt>
                <c:pt idx="21074">
                  <c:v>0.0</c:v>
                </c:pt>
                <c:pt idx="21075">
                  <c:v>1.433056E-6</c:v>
                </c:pt>
                <c:pt idx="21076">
                  <c:v>0.0</c:v>
                </c:pt>
                <c:pt idx="21077">
                  <c:v>0.0</c:v>
                </c:pt>
                <c:pt idx="21078">
                  <c:v>0.0</c:v>
                </c:pt>
                <c:pt idx="21079">
                  <c:v>0.0</c:v>
                </c:pt>
                <c:pt idx="21080">
                  <c:v>0.0</c:v>
                </c:pt>
                <c:pt idx="21081">
                  <c:v>0.0</c:v>
                </c:pt>
                <c:pt idx="21082">
                  <c:v>0.0</c:v>
                </c:pt>
                <c:pt idx="21083">
                  <c:v>0.0</c:v>
                </c:pt>
                <c:pt idx="21084">
                  <c:v>0.0</c:v>
                </c:pt>
                <c:pt idx="21085">
                  <c:v>0.0</c:v>
                </c:pt>
                <c:pt idx="21086">
                  <c:v>0.0</c:v>
                </c:pt>
                <c:pt idx="21087">
                  <c:v>0.0</c:v>
                </c:pt>
                <c:pt idx="21088">
                  <c:v>0.0</c:v>
                </c:pt>
                <c:pt idx="21089">
                  <c:v>0.0</c:v>
                </c:pt>
                <c:pt idx="21090">
                  <c:v>0.0</c:v>
                </c:pt>
                <c:pt idx="21091">
                  <c:v>0.0</c:v>
                </c:pt>
                <c:pt idx="21092">
                  <c:v>0.0</c:v>
                </c:pt>
                <c:pt idx="21093">
                  <c:v>0.0</c:v>
                </c:pt>
                <c:pt idx="21094">
                  <c:v>0.0</c:v>
                </c:pt>
                <c:pt idx="21095">
                  <c:v>0.0</c:v>
                </c:pt>
                <c:pt idx="21096">
                  <c:v>0.0</c:v>
                </c:pt>
                <c:pt idx="21097">
                  <c:v>0.0</c:v>
                </c:pt>
                <c:pt idx="21098">
                  <c:v>0.0</c:v>
                </c:pt>
                <c:pt idx="21099">
                  <c:v>0.0</c:v>
                </c:pt>
                <c:pt idx="21100">
                  <c:v>0.0</c:v>
                </c:pt>
                <c:pt idx="21101">
                  <c:v>0.0</c:v>
                </c:pt>
                <c:pt idx="21102">
                  <c:v>0.0</c:v>
                </c:pt>
                <c:pt idx="21103">
                  <c:v>0.0</c:v>
                </c:pt>
                <c:pt idx="21104">
                  <c:v>0.0</c:v>
                </c:pt>
                <c:pt idx="21105">
                  <c:v>0.0</c:v>
                </c:pt>
                <c:pt idx="21106">
                  <c:v>0.0</c:v>
                </c:pt>
                <c:pt idx="21107">
                  <c:v>0.0</c:v>
                </c:pt>
                <c:pt idx="21108">
                  <c:v>0.0</c:v>
                </c:pt>
                <c:pt idx="21109">
                  <c:v>0.0</c:v>
                </c:pt>
                <c:pt idx="21110">
                  <c:v>0.0</c:v>
                </c:pt>
                <c:pt idx="21111">
                  <c:v>0.0</c:v>
                </c:pt>
                <c:pt idx="21112">
                  <c:v>0.0</c:v>
                </c:pt>
                <c:pt idx="21113">
                  <c:v>0.0</c:v>
                </c:pt>
                <c:pt idx="21114">
                  <c:v>0.0</c:v>
                </c:pt>
                <c:pt idx="21115">
                  <c:v>0.0</c:v>
                </c:pt>
                <c:pt idx="21116">
                  <c:v>0.0</c:v>
                </c:pt>
                <c:pt idx="21117">
                  <c:v>0.0</c:v>
                </c:pt>
                <c:pt idx="21118">
                  <c:v>0.0</c:v>
                </c:pt>
                <c:pt idx="21119">
                  <c:v>0.0</c:v>
                </c:pt>
                <c:pt idx="21120">
                  <c:v>0.0</c:v>
                </c:pt>
                <c:pt idx="21121">
                  <c:v>0.0</c:v>
                </c:pt>
                <c:pt idx="21122">
                  <c:v>0.0</c:v>
                </c:pt>
                <c:pt idx="21123">
                  <c:v>0.0</c:v>
                </c:pt>
                <c:pt idx="21124">
                  <c:v>0.0</c:v>
                </c:pt>
                <c:pt idx="21125">
                  <c:v>0.0</c:v>
                </c:pt>
                <c:pt idx="21126">
                  <c:v>0.0</c:v>
                </c:pt>
                <c:pt idx="21127">
                  <c:v>0.0</c:v>
                </c:pt>
                <c:pt idx="21128">
                  <c:v>0.0</c:v>
                </c:pt>
                <c:pt idx="21129">
                  <c:v>0.0</c:v>
                </c:pt>
                <c:pt idx="21130">
                  <c:v>0.0</c:v>
                </c:pt>
                <c:pt idx="21131">
                  <c:v>0.0</c:v>
                </c:pt>
                <c:pt idx="21132">
                  <c:v>0.0</c:v>
                </c:pt>
                <c:pt idx="21133">
                  <c:v>0.0</c:v>
                </c:pt>
                <c:pt idx="21134">
                  <c:v>0.0</c:v>
                </c:pt>
                <c:pt idx="21135">
                  <c:v>0.0</c:v>
                </c:pt>
                <c:pt idx="21136">
                  <c:v>0.0</c:v>
                </c:pt>
                <c:pt idx="21137">
                  <c:v>0.0</c:v>
                </c:pt>
                <c:pt idx="21138">
                  <c:v>0.0</c:v>
                </c:pt>
                <c:pt idx="21139">
                  <c:v>0.0</c:v>
                </c:pt>
                <c:pt idx="21140">
                  <c:v>0.0</c:v>
                </c:pt>
                <c:pt idx="21141">
                  <c:v>0.0</c:v>
                </c:pt>
                <c:pt idx="21142">
                  <c:v>0.0</c:v>
                </c:pt>
                <c:pt idx="21143">
                  <c:v>-32767.0</c:v>
                </c:pt>
                <c:pt idx="21144">
                  <c:v>0.0</c:v>
                </c:pt>
                <c:pt idx="21145">
                  <c:v>0.0</c:v>
                </c:pt>
                <c:pt idx="21146">
                  <c:v>0.0</c:v>
                </c:pt>
                <c:pt idx="21147">
                  <c:v>0.0</c:v>
                </c:pt>
                <c:pt idx="21148">
                  <c:v>0.0</c:v>
                </c:pt>
                <c:pt idx="21149">
                  <c:v>0.0</c:v>
                </c:pt>
                <c:pt idx="21150">
                  <c:v>0.0</c:v>
                </c:pt>
                <c:pt idx="21151">
                  <c:v>-32767.0</c:v>
                </c:pt>
                <c:pt idx="21152">
                  <c:v>0.0</c:v>
                </c:pt>
                <c:pt idx="21153">
                  <c:v>0.0</c:v>
                </c:pt>
                <c:pt idx="21154">
                  <c:v>0.0</c:v>
                </c:pt>
                <c:pt idx="21155">
                  <c:v>0.0</c:v>
                </c:pt>
                <c:pt idx="21156">
                  <c:v>0.0</c:v>
                </c:pt>
                <c:pt idx="21157">
                  <c:v>0.0</c:v>
                </c:pt>
                <c:pt idx="21158">
                  <c:v>0.0</c:v>
                </c:pt>
                <c:pt idx="21159">
                  <c:v>0.0</c:v>
                </c:pt>
                <c:pt idx="21160">
                  <c:v>0.0</c:v>
                </c:pt>
                <c:pt idx="21161">
                  <c:v>0.0</c:v>
                </c:pt>
                <c:pt idx="21162">
                  <c:v>0.0</c:v>
                </c:pt>
                <c:pt idx="21163">
                  <c:v>0.0</c:v>
                </c:pt>
                <c:pt idx="21164">
                  <c:v>0.0</c:v>
                </c:pt>
                <c:pt idx="21165">
                  <c:v>0.0</c:v>
                </c:pt>
                <c:pt idx="21166">
                  <c:v>0.0</c:v>
                </c:pt>
                <c:pt idx="21167">
                  <c:v>-32767.0</c:v>
                </c:pt>
                <c:pt idx="21168">
                  <c:v>0.0</c:v>
                </c:pt>
                <c:pt idx="21169">
                  <c:v>0.0</c:v>
                </c:pt>
                <c:pt idx="21170">
                  <c:v>0.0</c:v>
                </c:pt>
                <c:pt idx="21171">
                  <c:v>0.0</c:v>
                </c:pt>
                <c:pt idx="21172">
                  <c:v>0.0</c:v>
                </c:pt>
                <c:pt idx="21173">
                  <c:v>0.0</c:v>
                </c:pt>
                <c:pt idx="21174">
                  <c:v>0.0</c:v>
                </c:pt>
                <c:pt idx="21175">
                  <c:v>0.0</c:v>
                </c:pt>
                <c:pt idx="21176">
                  <c:v>-32767.0</c:v>
                </c:pt>
                <c:pt idx="21177">
                  <c:v>0.0</c:v>
                </c:pt>
                <c:pt idx="21178">
                  <c:v>0.0</c:v>
                </c:pt>
                <c:pt idx="21179">
                  <c:v>0.0</c:v>
                </c:pt>
                <c:pt idx="21180">
                  <c:v>0.0</c:v>
                </c:pt>
                <c:pt idx="21181">
                  <c:v>0.0</c:v>
                </c:pt>
                <c:pt idx="21182">
                  <c:v>0.0</c:v>
                </c:pt>
                <c:pt idx="21183">
                  <c:v>0.0</c:v>
                </c:pt>
                <c:pt idx="21184">
                  <c:v>0.0</c:v>
                </c:pt>
                <c:pt idx="21185">
                  <c:v>0.0</c:v>
                </c:pt>
                <c:pt idx="21186">
                  <c:v>0.0</c:v>
                </c:pt>
                <c:pt idx="21187">
                  <c:v>0.0</c:v>
                </c:pt>
                <c:pt idx="21188">
                  <c:v>0.0</c:v>
                </c:pt>
                <c:pt idx="21189">
                  <c:v>0.0</c:v>
                </c:pt>
                <c:pt idx="21190">
                  <c:v>0.0</c:v>
                </c:pt>
                <c:pt idx="21191">
                  <c:v>0.0</c:v>
                </c:pt>
                <c:pt idx="21192">
                  <c:v>0.0</c:v>
                </c:pt>
                <c:pt idx="21193">
                  <c:v>0.0</c:v>
                </c:pt>
                <c:pt idx="21194">
                  <c:v>0.0</c:v>
                </c:pt>
                <c:pt idx="21195">
                  <c:v>0.0</c:v>
                </c:pt>
                <c:pt idx="21196">
                  <c:v>0.0</c:v>
                </c:pt>
                <c:pt idx="21197">
                  <c:v>0.0</c:v>
                </c:pt>
                <c:pt idx="21198">
                  <c:v>0.0</c:v>
                </c:pt>
                <c:pt idx="21199">
                  <c:v>0.0</c:v>
                </c:pt>
                <c:pt idx="21200">
                  <c:v>0.0</c:v>
                </c:pt>
                <c:pt idx="21201">
                  <c:v>0.0</c:v>
                </c:pt>
                <c:pt idx="21202">
                  <c:v>0.0</c:v>
                </c:pt>
                <c:pt idx="21203">
                  <c:v>0.0</c:v>
                </c:pt>
                <c:pt idx="21204">
                  <c:v>0.0</c:v>
                </c:pt>
                <c:pt idx="21205">
                  <c:v>0.0</c:v>
                </c:pt>
                <c:pt idx="21206">
                  <c:v>0.0</c:v>
                </c:pt>
                <c:pt idx="21207">
                  <c:v>0.0</c:v>
                </c:pt>
                <c:pt idx="21208">
                  <c:v>0.0</c:v>
                </c:pt>
                <c:pt idx="21209">
                  <c:v>0.0</c:v>
                </c:pt>
                <c:pt idx="21210">
                  <c:v>0.0</c:v>
                </c:pt>
                <c:pt idx="21211">
                  <c:v>0.0</c:v>
                </c:pt>
                <c:pt idx="21212">
                  <c:v>0.0</c:v>
                </c:pt>
                <c:pt idx="21213">
                  <c:v>0.0</c:v>
                </c:pt>
                <c:pt idx="21214">
                  <c:v>0.0</c:v>
                </c:pt>
                <c:pt idx="21215">
                  <c:v>0.0</c:v>
                </c:pt>
                <c:pt idx="21216">
                  <c:v>0.0</c:v>
                </c:pt>
                <c:pt idx="21217">
                  <c:v>0.0</c:v>
                </c:pt>
                <c:pt idx="21218">
                  <c:v>0.0</c:v>
                </c:pt>
                <c:pt idx="21219">
                  <c:v>0.0</c:v>
                </c:pt>
                <c:pt idx="21220">
                  <c:v>0.0</c:v>
                </c:pt>
                <c:pt idx="21221">
                  <c:v>0.0</c:v>
                </c:pt>
                <c:pt idx="21222">
                  <c:v>0.0</c:v>
                </c:pt>
                <c:pt idx="21223">
                  <c:v>0.0</c:v>
                </c:pt>
                <c:pt idx="21224">
                  <c:v>0.0</c:v>
                </c:pt>
                <c:pt idx="21225">
                  <c:v>0.0</c:v>
                </c:pt>
                <c:pt idx="21226">
                  <c:v>0.0</c:v>
                </c:pt>
                <c:pt idx="21227">
                  <c:v>0.0</c:v>
                </c:pt>
                <c:pt idx="21228">
                  <c:v>0.0</c:v>
                </c:pt>
                <c:pt idx="21229">
                  <c:v>0.0</c:v>
                </c:pt>
                <c:pt idx="21230">
                  <c:v>0.0</c:v>
                </c:pt>
                <c:pt idx="21231">
                  <c:v>0.0</c:v>
                </c:pt>
                <c:pt idx="21232">
                  <c:v>0.0</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-32767.0</c:v>
                </c:pt>
                <c:pt idx="21249">
                  <c:v>0.0</c:v>
                </c:pt>
                <c:pt idx="21250">
                  <c:v>0.0</c:v>
                </c:pt>
                <c:pt idx="21251">
                  <c:v>0.0</c:v>
                </c:pt>
                <c:pt idx="21252">
                  <c:v>0.0</c:v>
                </c:pt>
                <c:pt idx="21253">
                  <c:v>0.0</c:v>
                </c:pt>
                <c:pt idx="21254">
                  <c:v>0.0</c:v>
                </c:pt>
                <c:pt idx="21255">
                  <c:v>0.0</c:v>
                </c:pt>
                <c:pt idx="21256">
                  <c:v>-32767.0</c:v>
                </c:pt>
                <c:pt idx="21257">
                  <c:v>0.0</c:v>
                </c:pt>
                <c:pt idx="21258">
                  <c:v>0.0</c:v>
                </c:pt>
                <c:pt idx="21259">
                  <c:v>0.0</c:v>
                </c:pt>
                <c:pt idx="21260">
                  <c:v>0.0</c:v>
                </c:pt>
                <c:pt idx="21261">
                  <c:v>0.0</c:v>
                </c:pt>
                <c:pt idx="21262">
                  <c:v>0.0</c:v>
                </c:pt>
                <c:pt idx="21263">
                  <c:v>0.0</c:v>
                </c:pt>
                <c:pt idx="21264">
                  <c:v>0.0</c:v>
                </c:pt>
                <c:pt idx="21265">
                  <c:v>0.0</c:v>
                </c:pt>
                <c:pt idx="21266">
                  <c:v>0.0</c:v>
                </c:pt>
                <c:pt idx="21267">
                  <c:v>0.0</c:v>
                </c:pt>
                <c:pt idx="21268">
                  <c:v>0.0</c:v>
                </c:pt>
                <c:pt idx="21269">
                  <c:v>0.0</c:v>
                </c:pt>
                <c:pt idx="21270">
                  <c:v>0.0</c:v>
                </c:pt>
                <c:pt idx="21271">
                  <c:v>0.0</c:v>
                </c:pt>
                <c:pt idx="21272">
                  <c:v>0.0</c:v>
                </c:pt>
                <c:pt idx="21273">
                  <c:v>0.0</c:v>
                </c:pt>
                <c:pt idx="21274">
                  <c:v>0.0</c:v>
                </c:pt>
                <c:pt idx="21275">
                  <c:v>0.0</c:v>
                </c:pt>
                <c:pt idx="21276">
                  <c:v>0.0</c:v>
                </c:pt>
                <c:pt idx="21277">
                  <c:v>0.0</c:v>
                </c:pt>
                <c:pt idx="21278">
                  <c:v>0.0</c:v>
                </c:pt>
                <c:pt idx="21279">
                  <c:v>0.0</c:v>
                </c:pt>
                <c:pt idx="21280">
                  <c:v>0.0</c:v>
                </c:pt>
                <c:pt idx="21281">
                  <c:v>0.0</c:v>
                </c:pt>
                <c:pt idx="21282">
                  <c:v>0.0</c:v>
                </c:pt>
                <c:pt idx="21283">
                  <c:v>0.0</c:v>
                </c:pt>
                <c:pt idx="21284">
                  <c:v>0.0</c:v>
                </c:pt>
                <c:pt idx="21285">
                  <c:v>0.0</c:v>
                </c:pt>
                <c:pt idx="21286">
                  <c:v>0.0</c:v>
                </c:pt>
                <c:pt idx="21287">
                  <c:v>0.0</c:v>
                </c:pt>
                <c:pt idx="21288">
                  <c:v>0.0</c:v>
                </c:pt>
                <c:pt idx="21289">
                  <c:v>0.0</c:v>
                </c:pt>
                <c:pt idx="21290">
                  <c:v>0.0</c:v>
                </c:pt>
                <c:pt idx="21291">
                  <c:v>0.0</c:v>
                </c:pt>
                <c:pt idx="21292">
                  <c:v>0.0</c:v>
                </c:pt>
                <c:pt idx="21293">
                  <c:v>0.0</c:v>
                </c:pt>
                <c:pt idx="21294">
                  <c:v>0.0</c:v>
                </c:pt>
                <c:pt idx="21295">
                  <c:v>0.0</c:v>
                </c:pt>
                <c:pt idx="21296">
                  <c:v>0.0</c:v>
                </c:pt>
                <c:pt idx="21297">
                  <c:v>0.0</c:v>
                </c:pt>
                <c:pt idx="21298">
                  <c:v>0.0</c:v>
                </c:pt>
                <c:pt idx="21299">
                  <c:v>0.0</c:v>
                </c:pt>
                <c:pt idx="21300">
                  <c:v>0.0</c:v>
                </c:pt>
                <c:pt idx="21301">
                  <c:v>0.0</c:v>
                </c:pt>
                <c:pt idx="21302">
                  <c:v>0.0</c:v>
                </c:pt>
                <c:pt idx="21303">
                  <c:v>0.0</c:v>
                </c:pt>
                <c:pt idx="21304">
                  <c:v>0.0</c:v>
                </c:pt>
                <c:pt idx="21305">
                  <c:v>0.0</c:v>
                </c:pt>
                <c:pt idx="21306">
                  <c:v>0.0</c:v>
                </c:pt>
                <c:pt idx="21307">
                  <c:v>0.0</c:v>
                </c:pt>
                <c:pt idx="21308">
                  <c:v>0.0</c:v>
                </c:pt>
                <c:pt idx="21309">
                  <c:v>0.0</c:v>
                </c:pt>
                <c:pt idx="21310">
                  <c:v>0.0</c:v>
                </c:pt>
                <c:pt idx="21311">
                  <c:v>0.0</c:v>
                </c:pt>
                <c:pt idx="21312">
                  <c:v>0.0</c:v>
                </c:pt>
                <c:pt idx="21313">
                  <c:v>0.0</c:v>
                </c:pt>
                <c:pt idx="21314">
                  <c:v>0.0</c:v>
                </c:pt>
                <c:pt idx="21315">
                  <c:v>0.0</c:v>
                </c:pt>
                <c:pt idx="21316">
                  <c:v>0.0</c:v>
                </c:pt>
                <c:pt idx="21317">
                  <c:v>0.0</c:v>
                </c:pt>
                <c:pt idx="21318">
                  <c:v>0.0</c:v>
                </c:pt>
                <c:pt idx="21319">
                  <c:v>0.0</c:v>
                </c:pt>
                <c:pt idx="21320">
                  <c:v>0.0</c:v>
                </c:pt>
                <c:pt idx="21321">
                  <c:v>0.0</c:v>
                </c:pt>
                <c:pt idx="21322">
                  <c:v>0.0</c:v>
                </c:pt>
                <c:pt idx="21323">
                  <c:v>0.0</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-32767.0</c:v>
                </c:pt>
                <c:pt idx="21363">
                  <c:v>0.0</c:v>
                </c:pt>
                <c:pt idx="21364">
                  <c:v>0.0</c:v>
                </c:pt>
                <c:pt idx="21365">
                  <c:v>0.0</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c:v>
                </c:pt>
                <c:pt idx="21380">
                  <c:v>0.0</c:v>
                </c:pt>
                <c:pt idx="21381">
                  <c:v>0.0</c:v>
                </c:pt>
                <c:pt idx="21382">
                  <c:v>0.0</c:v>
                </c:pt>
                <c:pt idx="21383">
                  <c:v>0.0</c:v>
                </c:pt>
                <c:pt idx="21384">
                  <c:v>0.0</c:v>
                </c:pt>
                <c:pt idx="21385">
                  <c:v>0.0</c:v>
                </c:pt>
                <c:pt idx="21386">
                  <c:v>0.0</c:v>
                </c:pt>
                <c:pt idx="21387">
                  <c:v>0.0</c:v>
                </c:pt>
                <c:pt idx="21388">
                  <c:v>0.0</c:v>
                </c:pt>
                <c:pt idx="21389">
                  <c:v>0.0</c:v>
                </c:pt>
                <c:pt idx="21390">
                  <c:v>0.0</c:v>
                </c:pt>
                <c:pt idx="21391">
                  <c:v>0.0</c:v>
                </c:pt>
                <c:pt idx="21392">
                  <c:v>0.0</c:v>
                </c:pt>
                <c:pt idx="21393">
                  <c:v>0.0</c:v>
                </c:pt>
                <c:pt idx="21394">
                  <c:v>0.0</c:v>
                </c:pt>
                <c:pt idx="21395">
                  <c:v>0.0</c:v>
                </c:pt>
                <c:pt idx="21396">
                  <c:v>0.0</c:v>
                </c:pt>
                <c:pt idx="21397">
                  <c:v>0.0</c:v>
                </c:pt>
                <c:pt idx="21398">
                  <c:v>-32767.0</c:v>
                </c:pt>
                <c:pt idx="21399">
                  <c:v>0.0</c:v>
                </c:pt>
                <c:pt idx="21400">
                  <c:v>0.0</c:v>
                </c:pt>
                <c:pt idx="21401">
                  <c:v>0.0</c:v>
                </c:pt>
                <c:pt idx="21402">
                  <c:v>0.0</c:v>
                </c:pt>
                <c:pt idx="21403">
                  <c:v>0.0</c:v>
                </c:pt>
                <c:pt idx="21404">
                  <c:v>0.0</c:v>
                </c:pt>
                <c:pt idx="21405">
                  <c:v>0.0</c:v>
                </c:pt>
                <c:pt idx="21406">
                  <c:v>0.0</c:v>
                </c:pt>
                <c:pt idx="21407">
                  <c:v>0.0</c:v>
                </c:pt>
                <c:pt idx="21408">
                  <c:v>0.0</c:v>
                </c:pt>
                <c:pt idx="21409">
                  <c:v>0.0</c:v>
                </c:pt>
                <c:pt idx="21410">
                  <c:v>0.0</c:v>
                </c:pt>
                <c:pt idx="21411">
                  <c:v>0.0</c:v>
                </c:pt>
                <c:pt idx="21412">
                  <c:v>0.0</c:v>
                </c:pt>
                <c:pt idx="21413">
                  <c:v>0.0</c:v>
                </c:pt>
                <c:pt idx="21414">
                  <c:v>0.0</c:v>
                </c:pt>
                <c:pt idx="21415">
                  <c:v>0.0</c:v>
                </c:pt>
                <c:pt idx="21416">
                  <c:v>0.0</c:v>
                </c:pt>
                <c:pt idx="21417">
                  <c:v>0.0</c:v>
                </c:pt>
                <c:pt idx="21418">
                  <c:v>0.0</c:v>
                </c:pt>
                <c:pt idx="21419">
                  <c:v>0.0</c:v>
                </c:pt>
                <c:pt idx="21420">
                  <c:v>0.0</c:v>
                </c:pt>
                <c:pt idx="21421">
                  <c:v>0.0</c:v>
                </c:pt>
                <c:pt idx="21422">
                  <c:v>0.0</c:v>
                </c:pt>
                <c:pt idx="21423">
                  <c:v>0.0</c:v>
                </c:pt>
                <c:pt idx="21424">
                  <c:v>0.0</c:v>
                </c:pt>
                <c:pt idx="21425">
                  <c:v>0.0</c:v>
                </c:pt>
                <c:pt idx="21426">
                  <c:v>0.0</c:v>
                </c:pt>
                <c:pt idx="21427">
                  <c:v>0.0</c:v>
                </c:pt>
                <c:pt idx="21428">
                  <c:v>0.0</c:v>
                </c:pt>
                <c:pt idx="21429">
                  <c:v>0.0</c:v>
                </c:pt>
                <c:pt idx="21430">
                  <c:v>0.0</c:v>
                </c:pt>
                <c:pt idx="21431">
                  <c:v>0.0</c:v>
                </c:pt>
                <c:pt idx="21432">
                  <c:v>0.0</c:v>
                </c:pt>
                <c:pt idx="21433">
                  <c:v>0.0</c:v>
                </c:pt>
                <c:pt idx="21434">
                  <c:v>0.0</c:v>
                </c:pt>
                <c:pt idx="21435">
                  <c:v>0.0</c:v>
                </c:pt>
                <c:pt idx="21436">
                  <c:v>0.0</c:v>
                </c:pt>
                <c:pt idx="21437">
                  <c:v>0.0</c:v>
                </c:pt>
                <c:pt idx="21438">
                  <c:v>-32767.0</c:v>
                </c:pt>
                <c:pt idx="21439">
                  <c:v>0.0</c:v>
                </c:pt>
                <c:pt idx="21440">
                  <c:v>0.0</c:v>
                </c:pt>
                <c:pt idx="21441">
                  <c:v>0.0</c:v>
                </c:pt>
                <c:pt idx="21442">
                  <c:v>0.0</c:v>
                </c:pt>
                <c:pt idx="21443">
                  <c:v>0.0</c:v>
                </c:pt>
                <c:pt idx="21444">
                  <c:v>0.0</c:v>
                </c:pt>
                <c:pt idx="21445">
                  <c:v>0.0</c:v>
                </c:pt>
                <c:pt idx="21446">
                  <c:v>0.0</c:v>
                </c:pt>
                <c:pt idx="21447">
                  <c:v>0.0</c:v>
                </c:pt>
                <c:pt idx="21448">
                  <c:v>0.0</c:v>
                </c:pt>
                <c:pt idx="21449">
                  <c:v>0.0</c:v>
                </c:pt>
                <c:pt idx="21450">
                  <c:v>0.0</c:v>
                </c:pt>
                <c:pt idx="21451">
                  <c:v>0.0</c:v>
                </c:pt>
                <c:pt idx="21452">
                  <c:v>0.0</c:v>
                </c:pt>
                <c:pt idx="21453">
                  <c:v>0.0</c:v>
                </c:pt>
                <c:pt idx="21454">
                  <c:v>0.0</c:v>
                </c:pt>
                <c:pt idx="21455">
                  <c:v>0.0</c:v>
                </c:pt>
                <c:pt idx="21456">
                  <c:v>0.0</c:v>
                </c:pt>
                <c:pt idx="21457">
                  <c:v>0.0</c:v>
                </c:pt>
                <c:pt idx="21458">
                  <c:v>0.0</c:v>
                </c:pt>
                <c:pt idx="21459">
                  <c:v>0.0</c:v>
                </c:pt>
                <c:pt idx="21460">
                  <c:v>0.0</c:v>
                </c:pt>
                <c:pt idx="21461">
                  <c:v>0.0</c:v>
                </c:pt>
                <c:pt idx="21462">
                  <c:v>0.0</c:v>
                </c:pt>
                <c:pt idx="21463">
                  <c:v>-32767.0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c:v>
                </c:pt>
                <c:pt idx="21489">
                  <c:v>0.0</c:v>
                </c:pt>
                <c:pt idx="21490">
                  <c:v>0.0</c:v>
                </c:pt>
                <c:pt idx="21491">
                  <c:v>0.0</c:v>
                </c:pt>
                <c:pt idx="21492">
                  <c:v>0.0</c:v>
                </c:pt>
                <c:pt idx="21493">
                  <c:v>0.0</c:v>
                </c:pt>
                <c:pt idx="21494">
                  <c:v>0.0</c:v>
                </c:pt>
                <c:pt idx="21495">
                  <c:v>0.0</c:v>
                </c:pt>
                <c:pt idx="21496">
                  <c:v>0.0</c:v>
                </c:pt>
                <c:pt idx="21497">
                  <c:v>0.0</c:v>
                </c:pt>
                <c:pt idx="21498">
                  <c:v>0.0</c:v>
                </c:pt>
                <c:pt idx="21499">
                  <c:v>0.0</c:v>
                </c:pt>
                <c:pt idx="21500">
                  <c:v>0.0</c:v>
                </c:pt>
                <c:pt idx="21501">
                  <c:v>0.0</c:v>
                </c:pt>
                <c:pt idx="21502">
                  <c:v>0.0</c:v>
                </c:pt>
                <c:pt idx="21503">
                  <c:v>-32767.0</c:v>
                </c:pt>
                <c:pt idx="21504">
                  <c:v>0.0</c:v>
                </c:pt>
                <c:pt idx="21505">
                  <c:v>0.0</c:v>
                </c:pt>
                <c:pt idx="21506">
                  <c:v>0.0</c:v>
                </c:pt>
                <c:pt idx="21507">
                  <c:v>0.0</c:v>
                </c:pt>
                <c:pt idx="21508">
                  <c:v>0.0</c:v>
                </c:pt>
                <c:pt idx="21509">
                  <c:v>0.0</c:v>
                </c:pt>
                <c:pt idx="21510">
                  <c:v>0.0</c:v>
                </c:pt>
                <c:pt idx="21511">
                  <c:v>0.0</c:v>
                </c:pt>
                <c:pt idx="21512">
                  <c:v>0.0</c:v>
                </c:pt>
                <c:pt idx="21513">
                  <c:v>0.0</c:v>
                </c:pt>
                <c:pt idx="21514">
                  <c:v>0.0</c:v>
                </c:pt>
                <c:pt idx="21515">
                  <c:v>0.0</c:v>
                </c:pt>
                <c:pt idx="21516">
                  <c:v>0.0</c:v>
                </c:pt>
                <c:pt idx="21517">
                  <c:v>0.0</c:v>
                </c:pt>
                <c:pt idx="21518">
                  <c:v>0.0</c:v>
                </c:pt>
                <c:pt idx="21519">
                  <c:v>0.0</c:v>
                </c:pt>
                <c:pt idx="21520">
                  <c:v>0.0</c:v>
                </c:pt>
                <c:pt idx="21521">
                  <c:v>0.0</c:v>
                </c:pt>
                <c:pt idx="21522">
                  <c:v>0.0</c:v>
                </c:pt>
                <c:pt idx="21523">
                  <c:v>0.0</c:v>
                </c:pt>
                <c:pt idx="21524">
                  <c:v>0.0</c:v>
                </c:pt>
                <c:pt idx="21525">
                  <c:v>0.0</c:v>
                </c:pt>
                <c:pt idx="21526">
                  <c:v>0.0</c:v>
                </c:pt>
                <c:pt idx="21527">
                  <c:v>-32767.0</c:v>
                </c:pt>
                <c:pt idx="21528">
                  <c:v>0.0</c:v>
                </c:pt>
                <c:pt idx="21529">
                  <c:v>0.0</c:v>
                </c:pt>
                <c:pt idx="21530">
                  <c:v>0.0</c:v>
                </c:pt>
                <c:pt idx="21531">
                  <c:v>0.0</c:v>
                </c:pt>
                <c:pt idx="21532">
                  <c:v>0.0</c:v>
                </c:pt>
                <c:pt idx="21533">
                  <c:v>0.0</c:v>
                </c:pt>
                <c:pt idx="21534">
                  <c:v>0.0</c:v>
                </c:pt>
                <c:pt idx="21535">
                  <c:v>0.0</c:v>
                </c:pt>
                <c:pt idx="21536">
                  <c:v>-32767.0</c:v>
                </c:pt>
                <c:pt idx="21537">
                  <c:v>0.0</c:v>
                </c:pt>
                <c:pt idx="21538">
                  <c:v>0.0</c:v>
                </c:pt>
                <c:pt idx="21539">
                  <c:v>0.0</c:v>
                </c:pt>
                <c:pt idx="21540">
                  <c:v>0.0</c:v>
                </c:pt>
                <c:pt idx="21541">
                  <c:v>0.0</c:v>
                </c:pt>
                <c:pt idx="21542">
                  <c:v>0.0</c:v>
                </c:pt>
                <c:pt idx="21543">
                  <c:v>0.0</c:v>
                </c:pt>
                <c:pt idx="21544">
                  <c:v>-32767.0</c:v>
                </c:pt>
                <c:pt idx="21545">
                  <c:v>0.0</c:v>
                </c:pt>
                <c:pt idx="21546">
                  <c:v>0.0</c:v>
                </c:pt>
                <c:pt idx="21547">
                  <c:v>0.0</c:v>
                </c:pt>
                <c:pt idx="21548">
                  <c:v>0.0</c:v>
                </c:pt>
                <c:pt idx="21549">
                  <c:v>0.0</c:v>
                </c:pt>
                <c:pt idx="21550">
                  <c:v>0.0</c:v>
                </c:pt>
                <c:pt idx="21551">
                  <c:v>0.0</c:v>
                </c:pt>
                <c:pt idx="21552">
                  <c:v>-32767.0</c:v>
                </c:pt>
                <c:pt idx="21553">
                  <c:v>0.0</c:v>
                </c:pt>
                <c:pt idx="21554">
                  <c:v>0.0</c:v>
                </c:pt>
                <c:pt idx="21555">
                  <c:v>0.0</c:v>
                </c:pt>
                <c:pt idx="21556">
                  <c:v>0.0</c:v>
                </c:pt>
                <c:pt idx="21557">
                  <c:v>0.0</c:v>
                </c:pt>
                <c:pt idx="21558">
                  <c:v>0.0</c:v>
                </c:pt>
                <c:pt idx="21559">
                  <c:v>0.0</c:v>
                </c:pt>
                <c:pt idx="21560">
                  <c:v>0.0</c:v>
                </c:pt>
                <c:pt idx="21561">
                  <c:v>0.0</c:v>
                </c:pt>
                <c:pt idx="21562">
                  <c:v>0.0</c:v>
                </c:pt>
                <c:pt idx="21563">
                  <c:v>0.0</c:v>
                </c:pt>
                <c:pt idx="21564">
                  <c:v>0.0</c:v>
                </c:pt>
                <c:pt idx="21565">
                  <c:v>0.0</c:v>
                </c:pt>
                <c:pt idx="21566">
                  <c:v>0.0</c:v>
                </c:pt>
                <c:pt idx="21567">
                  <c:v>0.0</c:v>
                </c:pt>
                <c:pt idx="21568">
                  <c:v>0.0</c:v>
                </c:pt>
                <c:pt idx="21569">
                  <c:v>0.0</c:v>
                </c:pt>
                <c:pt idx="21570">
                  <c:v>0.0</c:v>
                </c:pt>
                <c:pt idx="21571">
                  <c:v>0.0</c:v>
                </c:pt>
                <c:pt idx="21572">
                  <c:v>0.0</c:v>
                </c:pt>
                <c:pt idx="21573">
                  <c:v>0.0</c:v>
                </c:pt>
                <c:pt idx="21574">
                  <c:v>0.0</c:v>
                </c:pt>
                <c:pt idx="21575">
                  <c:v>0.0</c:v>
                </c:pt>
                <c:pt idx="21576">
                  <c:v>0.0</c:v>
                </c:pt>
                <c:pt idx="21577">
                  <c:v>0.0</c:v>
                </c:pt>
                <c:pt idx="21578">
                  <c:v>0.0</c:v>
                </c:pt>
                <c:pt idx="21579">
                  <c:v>0.0</c:v>
                </c:pt>
                <c:pt idx="21580">
                  <c:v>0.0</c:v>
                </c:pt>
                <c:pt idx="21581">
                  <c:v>0.0</c:v>
                </c:pt>
                <c:pt idx="21582">
                  <c:v>0.0</c:v>
                </c:pt>
                <c:pt idx="21583">
                  <c:v>0.0</c:v>
                </c:pt>
                <c:pt idx="21584">
                  <c:v>0.0</c:v>
                </c:pt>
                <c:pt idx="21585">
                  <c:v>0.0</c:v>
                </c:pt>
                <c:pt idx="21586">
                  <c:v>0.0</c:v>
                </c:pt>
                <c:pt idx="21587">
                  <c:v>0.0</c:v>
                </c:pt>
                <c:pt idx="21588">
                  <c:v>0.0</c:v>
                </c:pt>
                <c:pt idx="21589">
                  <c:v>0.0</c:v>
                </c:pt>
                <c:pt idx="21590">
                  <c:v>0.0</c:v>
                </c:pt>
                <c:pt idx="21591">
                  <c:v>0.0</c:v>
                </c:pt>
                <c:pt idx="21592">
                  <c:v>0.0</c:v>
                </c:pt>
                <c:pt idx="21593">
                  <c:v>0.0</c:v>
                </c:pt>
                <c:pt idx="21594">
                  <c:v>0.0</c:v>
                </c:pt>
                <c:pt idx="21595">
                  <c:v>0.0</c:v>
                </c:pt>
                <c:pt idx="21596">
                  <c:v>0.0</c:v>
                </c:pt>
                <c:pt idx="21597">
                  <c:v>0.0</c:v>
                </c:pt>
                <c:pt idx="21598">
                  <c:v>0.0</c:v>
                </c:pt>
                <c:pt idx="21599">
                  <c:v>0.0</c:v>
                </c:pt>
                <c:pt idx="21600">
                  <c:v>0.0</c:v>
                </c:pt>
                <c:pt idx="21601">
                  <c:v>0.0</c:v>
                </c:pt>
                <c:pt idx="21602">
                  <c:v>0.0</c:v>
                </c:pt>
                <c:pt idx="21603">
                  <c:v>0.0</c:v>
                </c:pt>
                <c:pt idx="21604">
                  <c:v>0.0</c:v>
                </c:pt>
                <c:pt idx="21605">
                  <c:v>0.0</c:v>
                </c:pt>
                <c:pt idx="21606">
                  <c:v>0.0</c:v>
                </c:pt>
                <c:pt idx="21607">
                  <c:v>0.0</c:v>
                </c:pt>
                <c:pt idx="21608">
                  <c:v>0.0</c:v>
                </c:pt>
                <c:pt idx="21609">
                  <c:v>0.0</c:v>
                </c:pt>
                <c:pt idx="21610">
                  <c:v>0.0</c:v>
                </c:pt>
                <c:pt idx="21611">
                  <c:v>0.0</c:v>
                </c:pt>
                <c:pt idx="21612">
                  <c:v>0.0</c:v>
                </c:pt>
                <c:pt idx="21613">
                  <c:v>0.0</c:v>
                </c:pt>
                <c:pt idx="21614">
                  <c:v>0.0</c:v>
                </c:pt>
                <c:pt idx="21615">
                  <c:v>0.0</c:v>
                </c:pt>
                <c:pt idx="21616">
                  <c:v>-32767.0</c:v>
                </c:pt>
                <c:pt idx="21617">
                  <c:v>0.0</c:v>
                </c:pt>
                <c:pt idx="21618">
                  <c:v>0.0</c:v>
                </c:pt>
                <c:pt idx="21619">
                  <c:v>0.0</c:v>
                </c:pt>
                <c:pt idx="21620">
                  <c:v>0.0</c:v>
                </c:pt>
                <c:pt idx="21621">
                  <c:v>0.0</c:v>
                </c:pt>
                <c:pt idx="21622">
                  <c:v>0.0</c:v>
                </c:pt>
                <c:pt idx="21623">
                  <c:v>0.0</c:v>
                </c:pt>
                <c:pt idx="21624">
                  <c:v>0.0</c:v>
                </c:pt>
                <c:pt idx="21625">
                  <c:v>-32767.0</c:v>
                </c:pt>
                <c:pt idx="21626">
                  <c:v>0.0</c:v>
                </c:pt>
                <c:pt idx="21627">
                  <c:v>0.0</c:v>
                </c:pt>
                <c:pt idx="21628">
                  <c:v>0.0</c:v>
                </c:pt>
                <c:pt idx="21629">
                  <c:v>0.0</c:v>
                </c:pt>
                <c:pt idx="21630">
                  <c:v>0.0</c:v>
                </c:pt>
                <c:pt idx="21631">
                  <c:v>0.0</c:v>
                </c:pt>
                <c:pt idx="21632">
                  <c:v>0.0</c:v>
                </c:pt>
                <c:pt idx="21633">
                  <c:v>0.0</c:v>
                </c:pt>
                <c:pt idx="21634">
                  <c:v>0.0</c:v>
                </c:pt>
                <c:pt idx="21635">
                  <c:v>0.0</c:v>
                </c:pt>
                <c:pt idx="21636">
                  <c:v>0.0</c:v>
                </c:pt>
                <c:pt idx="21637">
                  <c:v>0.0</c:v>
                </c:pt>
                <c:pt idx="21638">
                  <c:v>0.0</c:v>
                </c:pt>
                <c:pt idx="21639">
                  <c:v>0.0</c:v>
                </c:pt>
                <c:pt idx="21640">
                  <c:v>0.0</c:v>
                </c:pt>
                <c:pt idx="21641">
                  <c:v>-32767.0</c:v>
                </c:pt>
                <c:pt idx="21642">
                  <c:v>0.0</c:v>
                </c:pt>
                <c:pt idx="21643">
                  <c:v>0.0</c:v>
                </c:pt>
                <c:pt idx="21644">
                  <c:v>0.0</c:v>
                </c:pt>
                <c:pt idx="21645">
                  <c:v>0.0</c:v>
                </c:pt>
                <c:pt idx="21646">
                  <c:v>0.0</c:v>
                </c:pt>
                <c:pt idx="21647">
                  <c:v>0.0</c:v>
                </c:pt>
                <c:pt idx="21648">
                  <c:v>0.0</c:v>
                </c:pt>
                <c:pt idx="21649">
                  <c:v>-32767.0</c:v>
                </c:pt>
                <c:pt idx="21650">
                  <c:v>0.0</c:v>
                </c:pt>
                <c:pt idx="21651">
                  <c:v>0.0</c:v>
                </c:pt>
                <c:pt idx="21652">
                  <c:v>0.0</c:v>
                </c:pt>
                <c:pt idx="21653">
                  <c:v>0.0</c:v>
                </c:pt>
                <c:pt idx="21654">
                  <c:v>0.0</c:v>
                </c:pt>
                <c:pt idx="21655">
                  <c:v>0.0</c:v>
                </c:pt>
                <c:pt idx="21656">
                  <c:v>0.0</c:v>
                </c:pt>
                <c:pt idx="21657">
                  <c:v>0.0</c:v>
                </c:pt>
                <c:pt idx="21658">
                  <c:v>0.0</c:v>
                </c:pt>
                <c:pt idx="21659">
                  <c:v>0.0</c:v>
                </c:pt>
                <c:pt idx="21660">
                  <c:v>0.0</c:v>
                </c:pt>
                <c:pt idx="21661">
                  <c:v>0.0</c:v>
                </c:pt>
                <c:pt idx="21662">
                  <c:v>0.0</c:v>
                </c:pt>
                <c:pt idx="21663">
                  <c:v>0.0</c:v>
                </c:pt>
                <c:pt idx="21664">
                  <c:v>0.0</c:v>
                </c:pt>
                <c:pt idx="21665">
                  <c:v>0.0</c:v>
                </c:pt>
                <c:pt idx="21666">
                  <c:v>0.0</c:v>
                </c:pt>
                <c:pt idx="21667">
                  <c:v>0.0</c:v>
                </c:pt>
                <c:pt idx="21668">
                  <c:v>0.0</c:v>
                </c:pt>
                <c:pt idx="21669">
                  <c:v>0.0</c:v>
                </c:pt>
                <c:pt idx="21670">
                  <c:v>0.0</c:v>
                </c:pt>
                <c:pt idx="21671">
                  <c:v>0.0</c:v>
                </c:pt>
                <c:pt idx="21672">
                  <c:v>0.0</c:v>
                </c:pt>
                <c:pt idx="21673">
                  <c:v>0.0</c:v>
                </c:pt>
                <c:pt idx="21674">
                  <c:v>0.0</c:v>
                </c:pt>
                <c:pt idx="21675">
                  <c:v>0.0</c:v>
                </c:pt>
                <c:pt idx="21676">
                  <c:v>0.0</c:v>
                </c:pt>
                <c:pt idx="21677">
                  <c:v>0.0</c:v>
                </c:pt>
                <c:pt idx="21678">
                  <c:v>0.0</c:v>
                </c:pt>
                <c:pt idx="21679">
                  <c:v>0.0</c:v>
                </c:pt>
                <c:pt idx="21680">
                  <c:v>0.0</c:v>
                </c:pt>
                <c:pt idx="21681">
                  <c:v>-32767.0</c:v>
                </c:pt>
                <c:pt idx="21682">
                  <c:v>0.0</c:v>
                </c:pt>
                <c:pt idx="21683">
                  <c:v>0.0</c:v>
                </c:pt>
                <c:pt idx="21684">
                  <c:v>0.0</c:v>
                </c:pt>
                <c:pt idx="21685">
                  <c:v>0.0</c:v>
                </c:pt>
                <c:pt idx="21686">
                  <c:v>0.0</c:v>
                </c:pt>
                <c:pt idx="21687">
                  <c:v>0.0</c:v>
                </c:pt>
                <c:pt idx="21688">
                  <c:v>0.0</c:v>
                </c:pt>
                <c:pt idx="21689">
                  <c:v>0.0</c:v>
                </c:pt>
                <c:pt idx="21690">
                  <c:v>0.0</c:v>
                </c:pt>
                <c:pt idx="21691">
                  <c:v>0.0</c:v>
                </c:pt>
                <c:pt idx="21692">
                  <c:v>0.0</c:v>
                </c:pt>
                <c:pt idx="21693">
                  <c:v>0.0</c:v>
                </c:pt>
                <c:pt idx="21694">
                  <c:v>0.0</c:v>
                </c:pt>
                <c:pt idx="21695">
                  <c:v>0.0</c:v>
                </c:pt>
                <c:pt idx="21696">
                  <c:v>0.0</c:v>
                </c:pt>
                <c:pt idx="21697">
                  <c:v>0.0</c:v>
                </c:pt>
                <c:pt idx="21698">
                  <c:v>0.0</c:v>
                </c:pt>
                <c:pt idx="21699">
                  <c:v>0.0</c:v>
                </c:pt>
                <c:pt idx="21700">
                  <c:v>0.0</c:v>
                </c:pt>
                <c:pt idx="21701">
                  <c:v>0.0</c:v>
                </c:pt>
                <c:pt idx="21702">
                  <c:v>0.0</c:v>
                </c:pt>
                <c:pt idx="21703">
                  <c:v>0.0</c:v>
                </c:pt>
                <c:pt idx="21704">
                  <c:v>0.0</c:v>
                </c:pt>
                <c:pt idx="21705">
                  <c:v>0.0</c:v>
                </c:pt>
                <c:pt idx="21706">
                  <c:v>0.0</c:v>
                </c:pt>
                <c:pt idx="21707">
                  <c:v>0.0</c:v>
                </c:pt>
                <c:pt idx="21708">
                  <c:v>0.0</c:v>
                </c:pt>
                <c:pt idx="21709">
                  <c:v>0.0</c:v>
                </c:pt>
                <c:pt idx="21710">
                  <c:v>0.0</c:v>
                </c:pt>
                <c:pt idx="21711">
                  <c:v>0.0</c:v>
                </c:pt>
                <c:pt idx="21712">
                  <c:v>0.0</c:v>
                </c:pt>
                <c:pt idx="21713">
                  <c:v>0.0</c:v>
                </c:pt>
                <c:pt idx="21714">
                  <c:v>0.0</c:v>
                </c:pt>
                <c:pt idx="21715">
                  <c:v>0.0</c:v>
                </c:pt>
                <c:pt idx="21716">
                  <c:v>0.0</c:v>
                </c:pt>
                <c:pt idx="21717">
                  <c:v>0.0</c:v>
                </c:pt>
                <c:pt idx="21718">
                  <c:v>0.0</c:v>
                </c:pt>
                <c:pt idx="21719">
                  <c:v>0.0</c:v>
                </c:pt>
                <c:pt idx="21720">
                  <c:v>0.0</c:v>
                </c:pt>
                <c:pt idx="21721">
                  <c:v>0.0</c:v>
                </c:pt>
                <c:pt idx="21722">
                  <c:v>0.0</c:v>
                </c:pt>
                <c:pt idx="21723">
                  <c:v>0.0</c:v>
                </c:pt>
                <c:pt idx="21724">
                  <c:v>0.0</c:v>
                </c:pt>
                <c:pt idx="21725">
                  <c:v>0.0</c:v>
                </c:pt>
                <c:pt idx="21726">
                  <c:v>0.0</c:v>
                </c:pt>
                <c:pt idx="21727">
                  <c:v>0.0</c:v>
                </c:pt>
                <c:pt idx="21728">
                  <c:v>0.0</c:v>
                </c:pt>
                <c:pt idx="21729">
                  <c:v>0.0</c:v>
                </c:pt>
                <c:pt idx="21730">
                  <c:v>0.0</c:v>
                </c:pt>
                <c:pt idx="21731">
                  <c:v>0.0</c:v>
                </c:pt>
                <c:pt idx="21732">
                  <c:v>0.0</c:v>
                </c:pt>
                <c:pt idx="21733">
                  <c:v>0.0</c:v>
                </c:pt>
                <c:pt idx="21734">
                  <c:v>0.0</c:v>
                </c:pt>
                <c:pt idx="21735">
                  <c:v>0.0</c:v>
                </c:pt>
                <c:pt idx="21736">
                  <c:v>0.0</c:v>
                </c:pt>
                <c:pt idx="21737">
                  <c:v>0.0</c:v>
                </c:pt>
                <c:pt idx="21738">
                  <c:v>0.0</c:v>
                </c:pt>
                <c:pt idx="21739">
                  <c:v>0.0</c:v>
                </c:pt>
                <c:pt idx="21740">
                  <c:v>0.0</c:v>
                </c:pt>
                <c:pt idx="21741">
                  <c:v>0.0</c:v>
                </c:pt>
                <c:pt idx="21742">
                  <c:v>0.0</c:v>
                </c:pt>
                <c:pt idx="21743">
                  <c:v>0.0</c:v>
                </c:pt>
                <c:pt idx="21744">
                  <c:v>0.0</c:v>
                </c:pt>
                <c:pt idx="21745">
                  <c:v>0.0</c:v>
                </c:pt>
                <c:pt idx="21746">
                  <c:v>0.0</c:v>
                </c:pt>
                <c:pt idx="21747">
                  <c:v>0.0</c:v>
                </c:pt>
                <c:pt idx="21748">
                  <c:v>0.0</c:v>
                </c:pt>
                <c:pt idx="21749">
                  <c:v>0.0</c:v>
                </c:pt>
                <c:pt idx="21750">
                  <c:v>0.0</c:v>
                </c:pt>
                <c:pt idx="21751">
                  <c:v>0.0</c:v>
                </c:pt>
                <c:pt idx="21752">
                  <c:v>0.0</c:v>
                </c:pt>
                <c:pt idx="21753">
                  <c:v>0.0</c:v>
                </c:pt>
                <c:pt idx="21754">
                  <c:v>0.0</c:v>
                </c:pt>
                <c:pt idx="21755">
                  <c:v>0.0</c:v>
                </c:pt>
                <c:pt idx="21756">
                  <c:v>0.0</c:v>
                </c:pt>
                <c:pt idx="21757">
                  <c:v>0.0</c:v>
                </c:pt>
                <c:pt idx="21758">
                  <c:v>-32767.0</c:v>
                </c:pt>
                <c:pt idx="21759">
                  <c:v>0.0</c:v>
                </c:pt>
                <c:pt idx="21760">
                  <c:v>0.0</c:v>
                </c:pt>
                <c:pt idx="21761">
                  <c:v>0.0</c:v>
                </c:pt>
                <c:pt idx="21762">
                  <c:v>0.0</c:v>
                </c:pt>
                <c:pt idx="21763">
                  <c:v>0.0</c:v>
                </c:pt>
                <c:pt idx="21764">
                  <c:v>0.0</c:v>
                </c:pt>
                <c:pt idx="21765">
                  <c:v>0.0</c:v>
                </c:pt>
                <c:pt idx="21766">
                  <c:v>0.0</c:v>
                </c:pt>
                <c:pt idx="21767">
                  <c:v>0.0</c:v>
                </c:pt>
                <c:pt idx="21768">
                  <c:v>0.0</c:v>
                </c:pt>
                <c:pt idx="21769">
                  <c:v>0.0</c:v>
                </c:pt>
                <c:pt idx="21770">
                  <c:v>0.0</c:v>
                </c:pt>
                <c:pt idx="21771">
                  <c:v>0.0</c:v>
                </c:pt>
                <c:pt idx="21772">
                  <c:v>0.0</c:v>
                </c:pt>
                <c:pt idx="21773">
                  <c:v>0.0</c:v>
                </c:pt>
                <c:pt idx="21774">
                  <c:v>0.0</c:v>
                </c:pt>
                <c:pt idx="21775">
                  <c:v>0.0</c:v>
                </c:pt>
                <c:pt idx="21776">
                  <c:v>0.0</c:v>
                </c:pt>
                <c:pt idx="21777">
                  <c:v>0.0</c:v>
                </c:pt>
                <c:pt idx="21778">
                  <c:v>0.0</c:v>
                </c:pt>
                <c:pt idx="21779">
                  <c:v>0.0</c:v>
                </c:pt>
                <c:pt idx="21780">
                  <c:v>0.0</c:v>
                </c:pt>
                <c:pt idx="21781">
                  <c:v>0.0</c:v>
                </c:pt>
                <c:pt idx="21782">
                  <c:v>-32767.0</c:v>
                </c:pt>
                <c:pt idx="21783">
                  <c:v>0.0</c:v>
                </c:pt>
                <c:pt idx="21784">
                  <c:v>0.0</c:v>
                </c:pt>
                <c:pt idx="21785">
                  <c:v>0.0</c:v>
                </c:pt>
                <c:pt idx="21786">
                  <c:v>0.0</c:v>
                </c:pt>
                <c:pt idx="21787">
                  <c:v>0.0</c:v>
                </c:pt>
                <c:pt idx="21788">
                  <c:v>0.0</c:v>
                </c:pt>
                <c:pt idx="21789">
                  <c:v>0.0</c:v>
                </c:pt>
                <c:pt idx="21790">
                  <c:v>0.0</c:v>
                </c:pt>
                <c:pt idx="21791">
                  <c:v>0.0</c:v>
                </c:pt>
                <c:pt idx="21792">
                  <c:v>0.0</c:v>
                </c:pt>
                <c:pt idx="21793">
                  <c:v>0.0</c:v>
                </c:pt>
                <c:pt idx="21794">
                  <c:v>0.0</c:v>
                </c:pt>
                <c:pt idx="21795">
                  <c:v>0.0</c:v>
                </c:pt>
                <c:pt idx="21796">
                  <c:v>0.0</c:v>
                </c:pt>
                <c:pt idx="21797">
                  <c:v>0.0</c:v>
                </c:pt>
                <c:pt idx="21798">
                  <c:v>-32767.0</c:v>
                </c:pt>
                <c:pt idx="21799">
                  <c:v>0.0</c:v>
                </c:pt>
                <c:pt idx="21800">
                  <c:v>0.0</c:v>
                </c:pt>
                <c:pt idx="21801">
                  <c:v>0.0</c:v>
                </c:pt>
                <c:pt idx="21802">
                  <c:v>0.0</c:v>
                </c:pt>
                <c:pt idx="21803">
                  <c:v>0.0</c:v>
                </c:pt>
                <c:pt idx="21804">
                  <c:v>0.0</c:v>
                </c:pt>
                <c:pt idx="21805">
                  <c:v>0.0</c:v>
                </c:pt>
                <c:pt idx="21806">
                  <c:v>0.0</c:v>
                </c:pt>
                <c:pt idx="21807">
                  <c:v>0.0</c:v>
                </c:pt>
                <c:pt idx="21808">
                  <c:v>0.0</c:v>
                </c:pt>
                <c:pt idx="21809">
                  <c:v>0.0</c:v>
                </c:pt>
                <c:pt idx="21810">
                  <c:v>0.0</c:v>
                </c:pt>
                <c:pt idx="21811">
                  <c:v>0.0</c:v>
                </c:pt>
                <c:pt idx="21812">
                  <c:v>0.0</c:v>
                </c:pt>
                <c:pt idx="21813">
                  <c:v>0.0</c:v>
                </c:pt>
                <c:pt idx="21814">
                  <c:v>-32767.0</c:v>
                </c:pt>
                <c:pt idx="21815">
                  <c:v>0.0</c:v>
                </c:pt>
                <c:pt idx="21816">
                  <c:v>0.0</c:v>
                </c:pt>
                <c:pt idx="21817">
                  <c:v>0.0</c:v>
                </c:pt>
                <c:pt idx="21818">
                  <c:v>0.0</c:v>
                </c:pt>
                <c:pt idx="21819">
                  <c:v>0.0</c:v>
                </c:pt>
                <c:pt idx="21820">
                  <c:v>0.0</c:v>
                </c:pt>
                <c:pt idx="21821">
                  <c:v>0.0</c:v>
                </c:pt>
                <c:pt idx="21822">
                  <c:v>0.0</c:v>
                </c:pt>
                <c:pt idx="21823">
                  <c:v>0.0</c:v>
                </c:pt>
                <c:pt idx="21824">
                  <c:v>0.0</c:v>
                </c:pt>
                <c:pt idx="21825">
                  <c:v>0.0</c:v>
                </c:pt>
                <c:pt idx="21826">
                  <c:v>0.0</c:v>
                </c:pt>
                <c:pt idx="21827">
                  <c:v>0.0</c:v>
                </c:pt>
                <c:pt idx="21828">
                  <c:v>0.0</c:v>
                </c:pt>
                <c:pt idx="21829">
                  <c:v>0.0</c:v>
                </c:pt>
                <c:pt idx="21830">
                  <c:v>0.0</c:v>
                </c:pt>
                <c:pt idx="21831">
                  <c:v>0.0</c:v>
                </c:pt>
                <c:pt idx="21832">
                  <c:v>0.0</c:v>
                </c:pt>
                <c:pt idx="21833">
                  <c:v>0.0</c:v>
                </c:pt>
                <c:pt idx="21834">
                  <c:v>0.0</c:v>
                </c:pt>
                <c:pt idx="21835">
                  <c:v>0.0</c:v>
                </c:pt>
                <c:pt idx="21836">
                  <c:v>0.0</c:v>
                </c:pt>
                <c:pt idx="21837">
                  <c:v>0.0</c:v>
                </c:pt>
                <c:pt idx="21838">
                  <c:v>0.0</c:v>
                </c:pt>
                <c:pt idx="21839">
                  <c:v>0.0</c:v>
                </c:pt>
                <c:pt idx="21840">
                  <c:v>0.0</c:v>
                </c:pt>
                <c:pt idx="21841">
                  <c:v>0.0</c:v>
                </c:pt>
                <c:pt idx="21842">
                  <c:v>0.0</c:v>
                </c:pt>
                <c:pt idx="21843">
                  <c:v>0.0</c:v>
                </c:pt>
                <c:pt idx="21844">
                  <c:v>0.0</c:v>
                </c:pt>
                <c:pt idx="21845">
                  <c:v>0.0</c:v>
                </c:pt>
                <c:pt idx="21846">
                  <c:v>0.0</c:v>
                </c:pt>
                <c:pt idx="21847">
                  <c:v>0.0</c:v>
                </c:pt>
                <c:pt idx="21848">
                  <c:v>0.0</c:v>
                </c:pt>
                <c:pt idx="21849">
                  <c:v>0.0</c:v>
                </c:pt>
                <c:pt idx="21850">
                  <c:v>0.0</c:v>
                </c:pt>
                <c:pt idx="21851">
                  <c:v>0.0</c:v>
                </c:pt>
                <c:pt idx="21852">
                  <c:v>0.0</c:v>
                </c:pt>
                <c:pt idx="21853">
                  <c:v>0.0</c:v>
                </c:pt>
                <c:pt idx="21854">
                  <c:v>0.0</c:v>
                </c:pt>
                <c:pt idx="21855">
                  <c:v>-32767.0</c:v>
                </c:pt>
                <c:pt idx="21856">
                  <c:v>0.0</c:v>
                </c:pt>
                <c:pt idx="21857">
                  <c:v>0.0</c:v>
                </c:pt>
                <c:pt idx="21858">
                  <c:v>0.0</c:v>
                </c:pt>
                <c:pt idx="21859">
                  <c:v>0.0</c:v>
                </c:pt>
                <c:pt idx="21860">
                  <c:v>0.0</c:v>
                </c:pt>
                <c:pt idx="21861">
                  <c:v>0.0</c:v>
                </c:pt>
                <c:pt idx="21862">
                  <c:v>0.0</c:v>
                </c:pt>
                <c:pt idx="21863">
                  <c:v>-32767.0</c:v>
                </c:pt>
                <c:pt idx="21864">
                  <c:v>0.0</c:v>
                </c:pt>
                <c:pt idx="21865">
                  <c:v>0.0</c:v>
                </c:pt>
                <c:pt idx="21866">
                  <c:v>0.0</c:v>
                </c:pt>
                <c:pt idx="21867">
                  <c:v>0.0</c:v>
                </c:pt>
                <c:pt idx="21868">
                  <c:v>0.0</c:v>
                </c:pt>
                <c:pt idx="21869">
                  <c:v>0.0</c:v>
                </c:pt>
                <c:pt idx="21870">
                  <c:v>0.0</c:v>
                </c:pt>
                <c:pt idx="21871">
                  <c:v>-32767.0</c:v>
                </c:pt>
                <c:pt idx="21872">
                  <c:v>0.0</c:v>
                </c:pt>
                <c:pt idx="21873">
                  <c:v>0.0</c:v>
                </c:pt>
                <c:pt idx="21874">
                  <c:v>0.0</c:v>
                </c:pt>
                <c:pt idx="21875">
                  <c:v>0.0</c:v>
                </c:pt>
                <c:pt idx="21876">
                  <c:v>0.0</c:v>
                </c:pt>
                <c:pt idx="21877">
                  <c:v>0.0</c:v>
                </c:pt>
                <c:pt idx="21878">
                  <c:v>0.0</c:v>
                </c:pt>
                <c:pt idx="21879">
                  <c:v>0.0</c:v>
                </c:pt>
                <c:pt idx="21880">
                  <c:v>0.0</c:v>
                </c:pt>
                <c:pt idx="21881">
                  <c:v>0.0</c:v>
                </c:pt>
                <c:pt idx="21882">
                  <c:v>0.0</c:v>
                </c:pt>
                <c:pt idx="21883">
                  <c:v>0.0</c:v>
                </c:pt>
                <c:pt idx="21884">
                  <c:v>0.0</c:v>
                </c:pt>
                <c:pt idx="21885">
                  <c:v>0.0</c:v>
                </c:pt>
                <c:pt idx="21886">
                  <c:v>0.0</c:v>
                </c:pt>
                <c:pt idx="21887">
                  <c:v>0.0</c:v>
                </c:pt>
                <c:pt idx="21888">
                  <c:v>0.0</c:v>
                </c:pt>
                <c:pt idx="21889">
                  <c:v>0.0</c:v>
                </c:pt>
                <c:pt idx="21890">
                  <c:v>0.0</c:v>
                </c:pt>
                <c:pt idx="21891">
                  <c:v>0.0</c:v>
                </c:pt>
                <c:pt idx="21892">
                  <c:v>0.0</c:v>
                </c:pt>
                <c:pt idx="21893">
                  <c:v>0.0</c:v>
                </c:pt>
                <c:pt idx="21894">
                  <c:v>0.0</c:v>
                </c:pt>
                <c:pt idx="21895">
                  <c:v>0.0</c:v>
                </c:pt>
                <c:pt idx="21896">
                  <c:v>0.0</c:v>
                </c:pt>
                <c:pt idx="21897">
                  <c:v>0.0</c:v>
                </c:pt>
                <c:pt idx="21898">
                  <c:v>0.0</c:v>
                </c:pt>
                <c:pt idx="21899">
                  <c:v>0.0</c:v>
                </c:pt>
                <c:pt idx="21900">
                  <c:v>0.0</c:v>
                </c:pt>
                <c:pt idx="21901">
                  <c:v>0.0</c:v>
                </c:pt>
                <c:pt idx="21902">
                  <c:v>0.0</c:v>
                </c:pt>
                <c:pt idx="21903">
                  <c:v>-32767.0</c:v>
                </c:pt>
                <c:pt idx="21904">
                  <c:v>0.0</c:v>
                </c:pt>
                <c:pt idx="21905">
                  <c:v>0.0</c:v>
                </c:pt>
                <c:pt idx="21906">
                  <c:v>0.0</c:v>
                </c:pt>
                <c:pt idx="21907">
                  <c:v>0.0</c:v>
                </c:pt>
                <c:pt idx="21908">
                  <c:v>0.0</c:v>
                </c:pt>
                <c:pt idx="21909">
                  <c:v>0.0</c:v>
                </c:pt>
                <c:pt idx="21910">
                  <c:v>0.0</c:v>
                </c:pt>
                <c:pt idx="21911">
                  <c:v>0.0</c:v>
                </c:pt>
                <c:pt idx="21912">
                  <c:v>0.0</c:v>
                </c:pt>
                <c:pt idx="21913">
                  <c:v>0.0</c:v>
                </c:pt>
                <c:pt idx="21914">
                  <c:v>0.0</c:v>
                </c:pt>
                <c:pt idx="21915">
                  <c:v>0.0</c:v>
                </c:pt>
                <c:pt idx="21916">
                  <c:v>0.0</c:v>
                </c:pt>
                <c:pt idx="21917">
                  <c:v>0.0</c:v>
                </c:pt>
                <c:pt idx="21918">
                  <c:v>0.0</c:v>
                </c:pt>
                <c:pt idx="21919">
                  <c:v>0.0</c:v>
                </c:pt>
                <c:pt idx="21920">
                  <c:v>0.0</c:v>
                </c:pt>
                <c:pt idx="21921">
                  <c:v>0.0</c:v>
                </c:pt>
                <c:pt idx="21922">
                  <c:v>0.0</c:v>
                </c:pt>
                <c:pt idx="21923">
                  <c:v>0.0</c:v>
                </c:pt>
                <c:pt idx="21924">
                  <c:v>0.0</c:v>
                </c:pt>
                <c:pt idx="21925">
                  <c:v>0.0</c:v>
                </c:pt>
                <c:pt idx="21926">
                  <c:v>0.0</c:v>
                </c:pt>
                <c:pt idx="21927">
                  <c:v>0.0</c:v>
                </c:pt>
                <c:pt idx="21928">
                  <c:v>0.0</c:v>
                </c:pt>
                <c:pt idx="21929">
                  <c:v>0.0</c:v>
                </c:pt>
                <c:pt idx="21930">
                  <c:v>0.0</c:v>
                </c:pt>
                <c:pt idx="21931">
                  <c:v>0.0</c:v>
                </c:pt>
                <c:pt idx="21932">
                  <c:v>0.0</c:v>
                </c:pt>
                <c:pt idx="21933">
                  <c:v>0.0</c:v>
                </c:pt>
                <c:pt idx="21934">
                  <c:v>0.0</c:v>
                </c:pt>
                <c:pt idx="21935">
                  <c:v>0.0</c:v>
                </c:pt>
                <c:pt idx="21936">
                  <c:v>0.0</c:v>
                </c:pt>
                <c:pt idx="21937">
                  <c:v>0.0</c:v>
                </c:pt>
                <c:pt idx="21938">
                  <c:v>0.0</c:v>
                </c:pt>
                <c:pt idx="21939">
                  <c:v>0.0</c:v>
                </c:pt>
                <c:pt idx="21940">
                  <c:v>0.0</c:v>
                </c:pt>
                <c:pt idx="21941">
                  <c:v>0.0</c:v>
                </c:pt>
                <c:pt idx="21942">
                  <c:v>0.0</c:v>
                </c:pt>
                <c:pt idx="21943">
                  <c:v>0.0</c:v>
                </c:pt>
                <c:pt idx="21944">
                  <c:v>0.0</c:v>
                </c:pt>
                <c:pt idx="21945">
                  <c:v>0.0</c:v>
                </c:pt>
                <c:pt idx="21946">
                  <c:v>0.0</c:v>
                </c:pt>
                <c:pt idx="21947">
                  <c:v>0.0</c:v>
                </c:pt>
                <c:pt idx="21948">
                  <c:v>0.0</c:v>
                </c:pt>
                <c:pt idx="21949">
                  <c:v>0.0</c:v>
                </c:pt>
                <c:pt idx="21950">
                  <c:v>0.0</c:v>
                </c:pt>
                <c:pt idx="21951">
                  <c:v>0.0</c:v>
                </c:pt>
                <c:pt idx="21952">
                  <c:v>-32767.0</c:v>
                </c:pt>
                <c:pt idx="21953">
                  <c:v>0.0</c:v>
                </c:pt>
                <c:pt idx="21954">
                  <c:v>0.0</c:v>
                </c:pt>
                <c:pt idx="21955">
                  <c:v>0.0</c:v>
                </c:pt>
                <c:pt idx="21956">
                  <c:v>0.0</c:v>
                </c:pt>
                <c:pt idx="21957">
                  <c:v>0.0</c:v>
                </c:pt>
                <c:pt idx="21958">
                  <c:v>0.0</c:v>
                </c:pt>
                <c:pt idx="21959">
                  <c:v>0.0</c:v>
                </c:pt>
                <c:pt idx="21960">
                  <c:v>0.0</c:v>
                </c:pt>
                <c:pt idx="21961">
                  <c:v>0.0</c:v>
                </c:pt>
                <c:pt idx="21962">
                  <c:v>0.0</c:v>
                </c:pt>
                <c:pt idx="21963">
                  <c:v>0.0</c:v>
                </c:pt>
                <c:pt idx="21964">
                  <c:v>0.0</c:v>
                </c:pt>
                <c:pt idx="21965">
                  <c:v>0.0</c:v>
                </c:pt>
                <c:pt idx="21966">
                  <c:v>0.0</c:v>
                </c:pt>
                <c:pt idx="21967">
                  <c:v>0.0</c:v>
                </c:pt>
                <c:pt idx="21968">
                  <c:v>0.0</c:v>
                </c:pt>
                <c:pt idx="21969">
                  <c:v>0.0</c:v>
                </c:pt>
                <c:pt idx="21970">
                  <c:v>0.0</c:v>
                </c:pt>
                <c:pt idx="21971">
                  <c:v>0.0</c:v>
                </c:pt>
                <c:pt idx="21972">
                  <c:v>0.0</c:v>
                </c:pt>
                <c:pt idx="21973">
                  <c:v>0.0</c:v>
                </c:pt>
                <c:pt idx="21974">
                  <c:v>0.0</c:v>
                </c:pt>
                <c:pt idx="21975">
                  <c:v>0.0</c:v>
                </c:pt>
                <c:pt idx="21976">
                  <c:v>0.0</c:v>
                </c:pt>
                <c:pt idx="21977">
                  <c:v>0.0</c:v>
                </c:pt>
                <c:pt idx="21978">
                  <c:v>0.0</c:v>
                </c:pt>
                <c:pt idx="21979">
                  <c:v>0.0</c:v>
                </c:pt>
                <c:pt idx="21980">
                  <c:v>0.0</c:v>
                </c:pt>
                <c:pt idx="21981">
                  <c:v>0.0</c:v>
                </c:pt>
                <c:pt idx="21982">
                  <c:v>0.0</c:v>
                </c:pt>
                <c:pt idx="21983">
                  <c:v>0.0</c:v>
                </c:pt>
                <c:pt idx="21984">
                  <c:v>0.0</c:v>
                </c:pt>
                <c:pt idx="21985">
                  <c:v>0.0</c:v>
                </c:pt>
                <c:pt idx="21986">
                  <c:v>0.0</c:v>
                </c:pt>
                <c:pt idx="21987">
                  <c:v>0.0</c:v>
                </c:pt>
                <c:pt idx="21988">
                  <c:v>0.0</c:v>
                </c:pt>
                <c:pt idx="21989">
                  <c:v>0.0</c:v>
                </c:pt>
                <c:pt idx="21990">
                  <c:v>0.0</c:v>
                </c:pt>
                <c:pt idx="21991">
                  <c:v>0.0</c:v>
                </c:pt>
                <c:pt idx="21992">
                  <c:v>-32767.0</c:v>
                </c:pt>
                <c:pt idx="21993">
                  <c:v>0.0</c:v>
                </c:pt>
                <c:pt idx="21994">
                  <c:v>0.0</c:v>
                </c:pt>
                <c:pt idx="21995">
                  <c:v>0.0</c:v>
                </c:pt>
                <c:pt idx="21996">
                  <c:v>0.0</c:v>
                </c:pt>
                <c:pt idx="21997">
                  <c:v>0.0</c:v>
                </c:pt>
                <c:pt idx="21998">
                  <c:v>0.0</c:v>
                </c:pt>
                <c:pt idx="21999">
                  <c:v>0.0</c:v>
                </c:pt>
                <c:pt idx="22000">
                  <c:v>0.0</c:v>
                </c:pt>
                <c:pt idx="22001">
                  <c:v>0.0</c:v>
                </c:pt>
                <c:pt idx="22002">
                  <c:v>0.0</c:v>
                </c:pt>
                <c:pt idx="22003">
                  <c:v>0.0</c:v>
                </c:pt>
                <c:pt idx="22004">
                  <c:v>0.0</c:v>
                </c:pt>
                <c:pt idx="22005">
                  <c:v>0.0</c:v>
                </c:pt>
                <c:pt idx="22006">
                  <c:v>0.0</c:v>
                </c:pt>
                <c:pt idx="22007">
                  <c:v>0.0</c:v>
                </c:pt>
                <c:pt idx="22008">
                  <c:v>0.0</c:v>
                </c:pt>
                <c:pt idx="22009">
                  <c:v>0.0</c:v>
                </c:pt>
                <c:pt idx="22010">
                  <c:v>0.0</c:v>
                </c:pt>
                <c:pt idx="22011">
                  <c:v>0.0</c:v>
                </c:pt>
                <c:pt idx="22012">
                  <c:v>0.0</c:v>
                </c:pt>
                <c:pt idx="22013">
                  <c:v>0.0</c:v>
                </c:pt>
                <c:pt idx="22014">
                  <c:v>0.0</c:v>
                </c:pt>
                <c:pt idx="22015">
                  <c:v>0.0</c:v>
                </c:pt>
                <c:pt idx="22016">
                  <c:v>0.0</c:v>
                </c:pt>
                <c:pt idx="22017">
                  <c:v>0.0</c:v>
                </c:pt>
                <c:pt idx="22018">
                  <c:v>0.0</c:v>
                </c:pt>
                <c:pt idx="22019">
                  <c:v>0.0</c:v>
                </c:pt>
                <c:pt idx="22020">
                  <c:v>0.0</c:v>
                </c:pt>
                <c:pt idx="22021">
                  <c:v>0.0</c:v>
                </c:pt>
                <c:pt idx="22022">
                  <c:v>0.0</c:v>
                </c:pt>
                <c:pt idx="22023">
                  <c:v>0.0</c:v>
                </c:pt>
                <c:pt idx="22024">
                  <c:v>0.0</c:v>
                </c:pt>
                <c:pt idx="22025">
                  <c:v>0.0</c:v>
                </c:pt>
                <c:pt idx="22026">
                  <c:v>0.0</c:v>
                </c:pt>
                <c:pt idx="22027">
                  <c:v>0.0</c:v>
                </c:pt>
                <c:pt idx="22028">
                  <c:v>0.0</c:v>
                </c:pt>
                <c:pt idx="22029">
                  <c:v>0.0</c:v>
                </c:pt>
                <c:pt idx="22030">
                  <c:v>0.0</c:v>
                </c:pt>
                <c:pt idx="22031">
                  <c:v>0.0</c:v>
                </c:pt>
                <c:pt idx="22032">
                  <c:v>0.0</c:v>
                </c:pt>
                <c:pt idx="22033">
                  <c:v>-32767.0</c:v>
                </c:pt>
                <c:pt idx="22034">
                  <c:v>0.0</c:v>
                </c:pt>
                <c:pt idx="22035">
                  <c:v>0.0</c:v>
                </c:pt>
                <c:pt idx="22036">
                  <c:v>0.0</c:v>
                </c:pt>
                <c:pt idx="22037">
                  <c:v>0.0</c:v>
                </c:pt>
                <c:pt idx="22038">
                  <c:v>0.0</c:v>
                </c:pt>
                <c:pt idx="22039">
                  <c:v>0.0</c:v>
                </c:pt>
                <c:pt idx="22040">
                  <c:v>0.0</c:v>
                </c:pt>
                <c:pt idx="22041">
                  <c:v>0.0</c:v>
                </c:pt>
                <c:pt idx="22042">
                  <c:v>0.0</c:v>
                </c:pt>
                <c:pt idx="22043">
                  <c:v>0.0</c:v>
                </c:pt>
                <c:pt idx="22044">
                  <c:v>0.0</c:v>
                </c:pt>
                <c:pt idx="22045">
                  <c:v>0.0</c:v>
                </c:pt>
                <c:pt idx="22046">
                  <c:v>0.0</c:v>
                </c:pt>
                <c:pt idx="22047">
                  <c:v>0.0</c:v>
                </c:pt>
                <c:pt idx="22048">
                  <c:v>0.0</c:v>
                </c:pt>
                <c:pt idx="22049">
                  <c:v>-32767.0</c:v>
                </c:pt>
                <c:pt idx="22050">
                  <c:v>0.0</c:v>
                </c:pt>
                <c:pt idx="22051">
                  <c:v>0.0</c:v>
                </c:pt>
                <c:pt idx="22052">
                  <c:v>0.0</c:v>
                </c:pt>
                <c:pt idx="22053">
                  <c:v>0.0</c:v>
                </c:pt>
                <c:pt idx="22054">
                  <c:v>0.0</c:v>
                </c:pt>
                <c:pt idx="22055">
                  <c:v>0.0</c:v>
                </c:pt>
                <c:pt idx="22056">
                  <c:v>0.0</c:v>
                </c:pt>
                <c:pt idx="22057">
                  <c:v>-32767.0</c:v>
                </c:pt>
                <c:pt idx="22058">
                  <c:v>0.0</c:v>
                </c:pt>
                <c:pt idx="22059">
                  <c:v>0.0</c:v>
                </c:pt>
                <c:pt idx="22060">
                  <c:v>0.0</c:v>
                </c:pt>
                <c:pt idx="22061">
                  <c:v>0.0</c:v>
                </c:pt>
                <c:pt idx="22062">
                  <c:v>0.0</c:v>
                </c:pt>
                <c:pt idx="22063">
                  <c:v>0.0</c:v>
                </c:pt>
                <c:pt idx="22064">
                  <c:v>0.0</c:v>
                </c:pt>
                <c:pt idx="22065">
                  <c:v>0.0</c:v>
                </c:pt>
                <c:pt idx="22066">
                  <c:v>0.0</c:v>
                </c:pt>
                <c:pt idx="22067">
                  <c:v>0.0</c:v>
                </c:pt>
                <c:pt idx="22068">
                  <c:v>0.0</c:v>
                </c:pt>
                <c:pt idx="22069">
                  <c:v>0.0</c:v>
                </c:pt>
                <c:pt idx="22070">
                  <c:v>0.0</c:v>
                </c:pt>
                <c:pt idx="22071">
                  <c:v>0.0</c:v>
                </c:pt>
                <c:pt idx="22072">
                  <c:v>0.0</c:v>
                </c:pt>
                <c:pt idx="22073">
                  <c:v>0.0</c:v>
                </c:pt>
                <c:pt idx="22074">
                  <c:v>0.0</c:v>
                </c:pt>
                <c:pt idx="22075">
                  <c:v>0.0</c:v>
                </c:pt>
                <c:pt idx="22076">
                  <c:v>0.0</c:v>
                </c:pt>
                <c:pt idx="22077">
                  <c:v>0.0</c:v>
                </c:pt>
                <c:pt idx="22078">
                  <c:v>0.0</c:v>
                </c:pt>
                <c:pt idx="22079">
                  <c:v>0.0</c:v>
                </c:pt>
                <c:pt idx="22080">
                  <c:v>0.0</c:v>
                </c:pt>
                <c:pt idx="22081">
                  <c:v>0.0</c:v>
                </c:pt>
                <c:pt idx="22082">
                  <c:v>0.0</c:v>
                </c:pt>
                <c:pt idx="22083">
                  <c:v>0.0</c:v>
                </c:pt>
                <c:pt idx="22084">
                  <c:v>0.0</c:v>
                </c:pt>
                <c:pt idx="22085">
                  <c:v>0.0</c:v>
                </c:pt>
                <c:pt idx="22086">
                  <c:v>0.0</c:v>
                </c:pt>
                <c:pt idx="22087">
                  <c:v>0.0</c:v>
                </c:pt>
                <c:pt idx="22088">
                  <c:v>0.0</c:v>
                </c:pt>
                <c:pt idx="22089">
                  <c:v>0.0</c:v>
                </c:pt>
                <c:pt idx="22090">
                  <c:v>0.0</c:v>
                </c:pt>
                <c:pt idx="22091">
                  <c:v>0.0</c:v>
                </c:pt>
                <c:pt idx="22092">
                  <c:v>0.0</c:v>
                </c:pt>
                <c:pt idx="22093">
                  <c:v>0.0</c:v>
                </c:pt>
                <c:pt idx="22094">
                  <c:v>0.0</c:v>
                </c:pt>
                <c:pt idx="22095">
                  <c:v>0.0</c:v>
                </c:pt>
                <c:pt idx="22096">
                  <c:v>0.0</c:v>
                </c:pt>
                <c:pt idx="22097">
                  <c:v>0.0</c:v>
                </c:pt>
                <c:pt idx="22098">
                  <c:v>0.0</c:v>
                </c:pt>
                <c:pt idx="22099">
                  <c:v>0.0</c:v>
                </c:pt>
                <c:pt idx="22100">
                  <c:v>0.0</c:v>
                </c:pt>
                <c:pt idx="22101">
                  <c:v>0.0</c:v>
                </c:pt>
                <c:pt idx="22102">
                  <c:v>0.0</c:v>
                </c:pt>
                <c:pt idx="22103">
                  <c:v>0.0</c:v>
                </c:pt>
                <c:pt idx="22104">
                  <c:v>0.0</c:v>
                </c:pt>
                <c:pt idx="22105">
                  <c:v>0.0</c:v>
                </c:pt>
                <c:pt idx="22106">
                  <c:v>0.0</c:v>
                </c:pt>
                <c:pt idx="22107">
                  <c:v>0.0</c:v>
                </c:pt>
                <c:pt idx="22108">
                  <c:v>0.0</c:v>
                </c:pt>
                <c:pt idx="22109">
                  <c:v>0.0</c:v>
                </c:pt>
                <c:pt idx="22110">
                  <c:v>0.0</c:v>
                </c:pt>
                <c:pt idx="22111">
                  <c:v>0.0</c:v>
                </c:pt>
                <c:pt idx="22112">
                  <c:v>0.0</c:v>
                </c:pt>
                <c:pt idx="22113">
                  <c:v>0.0</c:v>
                </c:pt>
                <c:pt idx="22114">
                  <c:v>0.0</c:v>
                </c:pt>
                <c:pt idx="22115">
                  <c:v>0.0</c:v>
                </c:pt>
                <c:pt idx="22116">
                  <c:v>0.0</c:v>
                </c:pt>
                <c:pt idx="22117">
                  <c:v>0.0</c:v>
                </c:pt>
                <c:pt idx="22118">
                  <c:v>0.0</c:v>
                </c:pt>
                <c:pt idx="22119">
                  <c:v>0.0</c:v>
                </c:pt>
                <c:pt idx="22120">
                  <c:v>0.0</c:v>
                </c:pt>
                <c:pt idx="22121">
                  <c:v>0.0</c:v>
                </c:pt>
                <c:pt idx="22122">
                  <c:v>0.0</c:v>
                </c:pt>
                <c:pt idx="22123">
                  <c:v>0.0</c:v>
                </c:pt>
                <c:pt idx="22124">
                  <c:v>0.0</c:v>
                </c:pt>
                <c:pt idx="22125">
                  <c:v>0.0</c:v>
                </c:pt>
                <c:pt idx="22126">
                  <c:v>0.0</c:v>
                </c:pt>
                <c:pt idx="22127">
                  <c:v>0.0</c:v>
                </c:pt>
                <c:pt idx="22128">
                  <c:v>0.0</c:v>
                </c:pt>
                <c:pt idx="22129">
                  <c:v>0.0</c:v>
                </c:pt>
                <c:pt idx="22130">
                  <c:v>-32767.0</c:v>
                </c:pt>
                <c:pt idx="22131">
                  <c:v>0.0</c:v>
                </c:pt>
                <c:pt idx="22132">
                  <c:v>0.0</c:v>
                </c:pt>
                <c:pt idx="22133">
                  <c:v>0.0</c:v>
                </c:pt>
                <c:pt idx="22134">
                  <c:v>0.0</c:v>
                </c:pt>
                <c:pt idx="22135">
                  <c:v>0.0</c:v>
                </c:pt>
                <c:pt idx="22136">
                  <c:v>0.0</c:v>
                </c:pt>
                <c:pt idx="22137">
                  <c:v>0.0</c:v>
                </c:pt>
                <c:pt idx="22138">
                  <c:v>0.0</c:v>
                </c:pt>
                <c:pt idx="22139">
                  <c:v>0.0</c:v>
                </c:pt>
                <c:pt idx="22140">
                  <c:v>0.0</c:v>
                </c:pt>
                <c:pt idx="22141">
                  <c:v>0.0</c:v>
                </c:pt>
                <c:pt idx="22142">
                  <c:v>0.0</c:v>
                </c:pt>
                <c:pt idx="22143">
                  <c:v>0.0</c:v>
                </c:pt>
                <c:pt idx="22144">
                  <c:v>0.0</c:v>
                </c:pt>
                <c:pt idx="22145">
                  <c:v>0.0</c:v>
                </c:pt>
                <c:pt idx="22146">
                  <c:v>0.0</c:v>
                </c:pt>
                <c:pt idx="22147">
                  <c:v>0.0</c:v>
                </c:pt>
                <c:pt idx="22148">
                  <c:v>0.0</c:v>
                </c:pt>
                <c:pt idx="22149">
                  <c:v>0.0</c:v>
                </c:pt>
                <c:pt idx="22150">
                  <c:v>0.0</c:v>
                </c:pt>
                <c:pt idx="22151">
                  <c:v>0.0</c:v>
                </c:pt>
                <c:pt idx="22152">
                  <c:v>0.0</c:v>
                </c:pt>
                <c:pt idx="22153">
                  <c:v>0.0</c:v>
                </c:pt>
                <c:pt idx="22154">
                  <c:v>0.0</c:v>
                </c:pt>
                <c:pt idx="22155">
                  <c:v>0.0</c:v>
                </c:pt>
                <c:pt idx="22156">
                  <c:v>0.0</c:v>
                </c:pt>
                <c:pt idx="22157">
                  <c:v>0.0</c:v>
                </c:pt>
                <c:pt idx="22158">
                  <c:v>0.0</c:v>
                </c:pt>
                <c:pt idx="22159">
                  <c:v>0.0</c:v>
                </c:pt>
                <c:pt idx="22160">
                  <c:v>0.0</c:v>
                </c:pt>
                <c:pt idx="22161">
                  <c:v>0.0</c:v>
                </c:pt>
                <c:pt idx="22162">
                  <c:v>0.0</c:v>
                </c:pt>
                <c:pt idx="22163">
                  <c:v>0.0</c:v>
                </c:pt>
                <c:pt idx="22164">
                  <c:v>0.0</c:v>
                </c:pt>
                <c:pt idx="22165">
                  <c:v>0.0</c:v>
                </c:pt>
                <c:pt idx="22166">
                  <c:v>-32767.0</c:v>
                </c:pt>
                <c:pt idx="22167">
                  <c:v>0.0</c:v>
                </c:pt>
                <c:pt idx="22168">
                  <c:v>0.0</c:v>
                </c:pt>
                <c:pt idx="22169">
                  <c:v>0.0</c:v>
                </c:pt>
                <c:pt idx="22170">
                  <c:v>0.0</c:v>
                </c:pt>
                <c:pt idx="22171">
                  <c:v>0.0</c:v>
                </c:pt>
                <c:pt idx="22172">
                  <c:v>0.0</c:v>
                </c:pt>
                <c:pt idx="22173">
                  <c:v>0.0</c:v>
                </c:pt>
                <c:pt idx="22174">
                  <c:v>0.0</c:v>
                </c:pt>
                <c:pt idx="22175">
                  <c:v>0.0</c:v>
                </c:pt>
                <c:pt idx="22176">
                  <c:v>0.0</c:v>
                </c:pt>
                <c:pt idx="22177">
                  <c:v>0.0</c:v>
                </c:pt>
                <c:pt idx="22178">
                  <c:v>0.0</c:v>
                </c:pt>
                <c:pt idx="22179">
                  <c:v>0.0</c:v>
                </c:pt>
                <c:pt idx="22180">
                  <c:v>0.0</c:v>
                </c:pt>
                <c:pt idx="22181">
                  <c:v>0.0</c:v>
                </c:pt>
                <c:pt idx="22182">
                  <c:v>0.0</c:v>
                </c:pt>
                <c:pt idx="22183">
                  <c:v>0.0</c:v>
                </c:pt>
                <c:pt idx="22184">
                  <c:v>0.0</c:v>
                </c:pt>
                <c:pt idx="22185">
                  <c:v>0.0</c:v>
                </c:pt>
                <c:pt idx="22186">
                  <c:v>0.0</c:v>
                </c:pt>
                <c:pt idx="22187">
                  <c:v>0.0</c:v>
                </c:pt>
                <c:pt idx="22188">
                  <c:v>0.0</c:v>
                </c:pt>
                <c:pt idx="22189">
                  <c:v>0.0</c:v>
                </c:pt>
                <c:pt idx="22190">
                  <c:v>0.0</c:v>
                </c:pt>
                <c:pt idx="22191">
                  <c:v>0.0</c:v>
                </c:pt>
                <c:pt idx="22192">
                  <c:v>0.0</c:v>
                </c:pt>
                <c:pt idx="22193">
                  <c:v>0.0</c:v>
                </c:pt>
                <c:pt idx="22194">
                  <c:v>0.0</c:v>
                </c:pt>
                <c:pt idx="22195">
                  <c:v>0.0</c:v>
                </c:pt>
                <c:pt idx="22196">
                  <c:v>0.0</c:v>
                </c:pt>
                <c:pt idx="22197">
                  <c:v>0.0</c:v>
                </c:pt>
                <c:pt idx="22198">
                  <c:v>0.0</c:v>
                </c:pt>
                <c:pt idx="22199">
                  <c:v>0.0</c:v>
                </c:pt>
                <c:pt idx="22200">
                  <c:v>0.0</c:v>
                </c:pt>
                <c:pt idx="22201">
                  <c:v>0.0</c:v>
                </c:pt>
                <c:pt idx="22202">
                  <c:v>0.0</c:v>
                </c:pt>
                <c:pt idx="22203">
                  <c:v>0.0</c:v>
                </c:pt>
                <c:pt idx="22204">
                  <c:v>0.0</c:v>
                </c:pt>
                <c:pt idx="22205">
                  <c:v>0.0</c:v>
                </c:pt>
                <c:pt idx="22206">
                  <c:v>0.0</c:v>
                </c:pt>
                <c:pt idx="22207">
                  <c:v>-32767.0</c:v>
                </c:pt>
                <c:pt idx="22208">
                  <c:v>0.0</c:v>
                </c:pt>
                <c:pt idx="22209">
                  <c:v>0.0</c:v>
                </c:pt>
                <c:pt idx="22210">
                  <c:v>0.0</c:v>
                </c:pt>
                <c:pt idx="22211">
                  <c:v>0.0</c:v>
                </c:pt>
                <c:pt idx="22212">
                  <c:v>0.0</c:v>
                </c:pt>
                <c:pt idx="22213">
                  <c:v>0.0</c:v>
                </c:pt>
                <c:pt idx="22214">
                  <c:v>0.0</c:v>
                </c:pt>
                <c:pt idx="22215">
                  <c:v>0.0</c:v>
                </c:pt>
                <c:pt idx="22216">
                  <c:v>0.0</c:v>
                </c:pt>
                <c:pt idx="22217">
                  <c:v>0.0</c:v>
                </c:pt>
                <c:pt idx="22218">
                  <c:v>0.0</c:v>
                </c:pt>
                <c:pt idx="22219">
                  <c:v>0.0</c:v>
                </c:pt>
                <c:pt idx="22220">
                  <c:v>0.0</c:v>
                </c:pt>
                <c:pt idx="22221">
                  <c:v>0.0</c:v>
                </c:pt>
                <c:pt idx="22222">
                  <c:v>0.0</c:v>
                </c:pt>
                <c:pt idx="22223">
                  <c:v>0.0</c:v>
                </c:pt>
                <c:pt idx="22224">
                  <c:v>0.0</c:v>
                </c:pt>
                <c:pt idx="22225">
                  <c:v>0.0</c:v>
                </c:pt>
                <c:pt idx="22226">
                  <c:v>0.0</c:v>
                </c:pt>
                <c:pt idx="22227">
                  <c:v>0.0</c:v>
                </c:pt>
                <c:pt idx="22228">
                  <c:v>0.0</c:v>
                </c:pt>
                <c:pt idx="22229">
                  <c:v>0.0</c:v>
                </c:pt>
                <c:pt idx="22230">
                  <c:v>0.0</c:v>
                </c:pt>
                <c:pt idx="22231">
                  <c:v>0.0</c:v>
                </c:pt>
                <c:pt idx="22232">
                  <c:v>0.0</c:v>
                </c:pt>
                <c:pt idx="22233">
                  <c:v>0.0</c:v>
                </c:pt>
                <c:pt idx="22234">
                  <c:v>0.0</c:v>
                </c:pt>
                <c:pt idx="22235">
                  <c:v>0.0</c:v>
                </c:pt>
                <c:pt idx="22236">
                  <c:v>0.0</c:v>
                </c:pt>
                <c:pt idx="22237">
                  <c:v>0.0</c:v>
                </c:pt>
                <c:pt idx="22238">
                  <c:v>0.0</c:v>
                </c:pt>
                <c:pt idx="22239">
                  <c:v>0.0</c:v>
                </c:pt>
                <c:pt idx="22240">
                  <c:v>0.0</c:v>
                </c:pt>
                <c:pt idx="22241">
                  <c:v>0.0</c:v>
                </c:pt>
                <c:pt idx="22242">
                  <c:v>0.0</c:v>
                </c:pt>
                <c:pt idx="22243">
                  <c:v>0.0</c:v>
                </c:pt>
                <c:pt idx="22244">
                  <c:v>0.0</c:v>
                </c:pt>
                <c:pt idx="22245">
                  <c:v>0.0</c:v>
                </c:pt>
                <c:pt idx="22246">
                  <c:v>0.0</c:v>
                </c:pt>
                <c:pt idx="22247">
                  <c:v>0.0</c:v>
                </c:pt>
                <c:pt idx="22248">
                  <c:v>0.0</c:v>
                </c:pt>
                <c:pt idx="22249">
                  <c:v>0.0</c:v>
                </c:pt>
                <c:pt idx="22250">
                  <c:v>0.0</c:v>
                </c:pt>
                <c:pt idx="22251">
                  <c:v>0.0</c:v>
                </c:pt>
                <c:pt idx="22252">
                  <c:v>0.0</c:v>
                </c:pt>
                <c:pt idx="22253">
                  <c:v>0.0</c:v>
                </c:pt>
                <c:pt idx="22254">
                  <c:v>0.0</c:v>
                </c:pt>
                <c:pt idx="22255">
                  <c:v>-32767.0</c:v>
                </c:pt>
                <c:pt idx="22256">
                  <c:v>0.0</c:v>
                </c:pt>
                <c:pt idx="22257">
                  <c:v>0.0</c:v>
                </c:pt>
                <c:pt idx="22258">
                  <c:v>0.0</c:v>
                </c:pt>
                <c:pt idx="22259">
                  <c:v>0.0</c:v>
                </c:pt>
                <c:pt idx="22260">
                  <c:v>0.0</c:v>
                </c:pt>
                <c:pt idx="22261">
                  <c:v>0.0</c:v>
                </c:pt>
                <c:pt idx="22262">
                  <c:v>0.0</c:v>
                </c:pt>
                <c:pt idx="22263">
                  <c:v>-32767.0</c:v>
                </c:pt>
                <c:pt idx="22264">
                  <c:v>0.0</c:v>
                </c:pt>
                <c:pt idx="22265">
                  <c:v>0.0</c:v>
                </c:pt>
                <c:pt idx="22266">
                  <c:v>0.0</c:v>
                </c:pt>
                <c:pt idx="22267">
                  <c:v>0.0</c:v>
                </c:pt>
                <c:pt idx="22268">
                  <c:v>0.0</c:v>
                </c:pt>
                <c:pt idx="22269">
                  <c:v>0.0</c:v>
                </c:pt>
                <c:pt idx="22270">
                  <c:v>0.0</c:v>
                </c:pt>
                <c:pt idx="22271">
                  <c:v>0.0</c:v>
                </c:pt>
                <c:pt idx="22272">
                  <c:v>0.0</c:v>
                </c:pt>
                <c:pt idx="22273">
                  <c:v>0.0</c:v>
                </c:pt>
                <c:pt idx="22274">
                  <c:v>0.0</c:v>
                </c:pt>
                <c:pt idx="22275">
                  <c:v>0.0</c:v>
                </c:pt>
                <c:pt idx="22276">
                  <c:v>0.0</c:v>
                </c:pt>
                <c:pt idx="22277">
                  <c:v>0.0</c:v>
                </c:pt>
                <c:pt idx="22278">
                  <c:v>0.0</c:v>
                </c:pt>
                <c:pt idx="22279">
                  <c:v>0.0</c:v>
                </c:pt>
                <c:pt idx="22280">
                  <c:v>0.0</c:v>
                </c:pt>
                <c:pt idx="22281">
                  <c:v>0.0</c:v>
                </c:pt>
                <c:pt idx="22282">
                  <c:v>0.0</c:v>
                </c:pt>
                <c:pt idx="22283">
                  <c:v>0.0</c:v>
                </c:pt>
                <c:pt idx="22284">
                  <c:v>0.0</c:v>
                </c:pt>
                <c:pt idx="22285">
                  <c:v>0.0</c:v>
                </c:pt>
                <c:pt idx="22286">
                  <c:v>0.0</c:v>
                </c:pt>
                <c:pt idx="22287">
                  <c:v>-32767.0</c:v>
                </c:pt>
                <c:pt idx="22288">
                  <c:v>0.0</c:v>
                </c:pt>
                <c:pt idx="22289">
                  <c:v>0.0</c:v>
                </c:pt>
                <c:pt idx="22290">
                  <c:v>0.0</c:v>
                </c:pt>
                <c:pt idx="22291">
                  <c:v>0.0</c:v>
                </c:pt>
                <c:pt idx="22292">
                  <c:v>0.0</c:v>
                </c:pt>
                <c:pt idx="22293">
                  <c:v>0.0</c:v>
                </c:pt>
                <c:pt idx="22294">
                  <c:v>0.0</c:v>
                </c:pt>
                <c:pt idx="22295">
                  <c:v>0.0</c:v>
                </c:pt>
                <c:pt idx="22296">
                  <c:v>0.0</c:v>
                </c:pt>
                <c:pt idx="22297">
                  <c:v>0.0</c:v>
                </c:pt>
                <c:pt idx="22298">
                  <c:v>0.0</c:v>
                </c:pt>
                <c:pt idx="22299">
                  <c:v>0.0</c:v>
                </c:pt>
                <c:pt idx="22300">
                  <c:v>0.0</c:v>
                </c:pt>
                <c:pt idx="22301">
                  <c:v>0.0</c:v>
                </c:pt>
                <c:pt idx="22302">
                  <c:v>0.0</c:v>
                </c:pt>
                <c:pt idx="22303">
                  <c:v>0.0</c:v>
                </c:pt>
                <c:pt idx="22304">
                  <c:v>0.0</c:v>
                </c:pt>
                <c:pt idx="22305">
                  <c:v>0.0</c:v>
                </c:pt>
                <c:pt idx="22306">
                  <c:v>0.0</c:v>
                </c:pt>
                <c:pt idx="22307">
                  <c:v>0.0</c:v>
                </c:pt>
                <c:pt idx="22308">
                  <c:v>0.0</c:v>
                </c:pt>
                <c:pt idx="22309">
                  <c:v>0.0</c:v>
                </c:pt>
                <c:pt idx="22310">
                  <c:v>0.0</c:v>
                </c:pt>
                <c:pt idx="22311">
                  <c:v>0.0</c:v>
                </c:pt>
                <c:pt idx="22312">
                  <c:v>-32767.0</c:v>
                </c:pt>
                <c:pt idx="22313">
                  <c:v>0.0</c:v>
                </c:pt>
                <c:pt idx="22314">
                  <c:v>0.0</c:v>
                </c:pt>
                <c:pt idx="22315">
                  <c:v>0.0</c:v>
                </c:pt>
                <c:pt idx="22316">
                  <c:v>0.0</c:v>
                </c:pt>
                <c:pt idx="22317">
                  <c:v>0.0</c:v>
                </c:pt>
                <c:pt idx="22318">
                  <c:v>0.0</c:v>
                </c:pt>
                <c:pt idx="22319">
                  <c:v>0.0</c:v>
                </c:pt>
                <c:pt idx="22320">
                  <c:v>0.0</c:v>
                </c:pt>
                <c:pt idx="22321">
                  <c:v>0.0</c:v>
                </c:pt>
                <c:pt idx="22322">
                  <c:v>0.0</c:v>
                </c:pt>
                <c:pt idx="22323">
                  <c:v>0.0</c:v>
                </c:pt>
                <c:pt idx="22324">
                  <c:v>0.0</c:v>
                </c:pt>
                <c:pt idx="22325">
                  <c:v>0.0</c:v>
                </c:pt>
                <c:pt idx="22326">
                  <c:v>0.0</c:v>
                </c:pt>
                <c:pt idx="22327">
                  <c:v>0.0</c:v>
                </c:pt>
                <c:pt idx="22328">
                  <c:v>-32767.0</c:v>
                </c:pt>
                <c:pt idx="22329">
                  <c:v>0.0</c:v>
                </c:pt>
                <c:pt idx="22330">
                  <c:v>0.0</c:v>
                </c:pt>
                <c:pt idx="22331">
                  <c:v>0.0</c:v>
                </c:pt>
                <c:pt idx="22332">
                  <c:v>0.0</c:v>
                </c:pt>
                <c:pt idx="22333">
                  <c:v>0.0</c:v>
                </c:pt>
                <c:pt idx="22334">
                  <c:v>0.0</c:v>
                </c:pt>
                <c:pt idx="22335">
                  <c:v>0.0</c:v>
                </c:pt>
                <c:pt idx="22336">
                  <c:v>0.0</c:v>
                </c:pt>
                <c:pt idx="22337">
                  <c:v>0.0</c:v>
                </c:pt>
                <c:pt idx="22338">
                  <c:v>0.0</c:v>
                </c:pt>
                <c:pt idx="22339">
                  <c:v>0.0</c:v>
                </c:pt>
                <c:pt idx="22340">
                  <c:v>0.0</c:v>
                </c:pt>
                <c:pt idx="22341">
                  <c:v>0.0</c:v>
                </c:pt>
                <c:pt idx="22342">
                  <c:v>0.0</c:v>
                </c:pt>
                <c:pt idx="22343">
                  <c:v>0.0</c:v>
                </c:pt>
                <c:pt idx="22344">
                  <c:v>0.0</c:v>
                </c:pt>
                <c:pt idx="22345">
                  <c:v>0.0</c:v>
                </c:pt>
                <c:pt idx="22346">
                  <c:v>0.0</c:v>
                </c:pt>
                <c:pt idx="22347">
                  <c:v>0.0</c:v>
                </c:pt>
                <c:pt idx="22348">
                  <c:v>0.0</c:v>
                </c:pt>
                <c:pt idx="22349">
                  <c:v>0.0</c:v>
                </c:pt>
                <c:pt idx="22350">
                  <c:v>0.0</c:v>
                </c:pt>
                <c:pt idx="22351">
                  <c:v>0.0</c:v>
                </c:pt>
                <c:pt idx="22352">
                  <c:v>0.0</c:v>
                </c:pt>
                <c:pt idx="22353">
                  <c:v>0.0</c:v>
                </c:pt>
                <c:pt idx="22354">
                  <c:v>0.0</c:v>
                </c:pt>
                <c:pt idx="22355">
                  <c:v>0.0</c:v>
                </c:pt>
                <c:pt idx="22356">
                  <c:v>0.0</c:v>
                </c:pt>
                <c:pt idx="22357">
                  <c:v>0.0</c:v>
                </c:pt>
                <c:pt idx="22358">
                  <c:v>0.0</c:v>
                </c:pt>
                <c:pt idx="22359">
                  <c:v>0.0</c:v>
                </c:pt>
                <c:pt idx="22360">
                  <c:v>0.0</c:v>
                </c:pt>
                <c:pt idx="22361">
                  <c:v>0.0</c:v>
                </c:pt>
                <c:pt idx="22362">
                  <c:v>0.0</c:v>
                </c:pt>
                <c:pt idx="22363">
                  <c:v>0.0</c:v>
                </c:pt>
                <c:pt idx="22364">
                  <c:v>0.0</c:v>
                </c:pt>
                <c:pt idx="22365">
                  <c:v>0.0</c:v>
                </c:pt>
                <c:pt idx="22366">
                  <c:v>0.0</c:v>
                </c:pt>
                <c:pt idx="22367">
                  <c:v>0.0</c:v>
                </c:pt>
                <c:pt idx="22368">
                  <c:v>-32767.0</c:v>
                </c:pt>
                <c:pt idx="22369">
                  <c:v>0.0</c:v>
                </c:pt>
                <c:pt idx="22370">
                  <c:v>0.0</c:v>
                </c:pt>
                <c:pt idx="22371">
                  <c:v>0.0</c:v>
                </c:pt>
                <c:pt idx="22372">
                  <c:v>0.0</c:v>
                </c:pt>
                <c:pt idx="22373">
                  <c:v>0.0</c:v>
                </c:pt>
                <c:pt idx="22374">
                  <c:v>0.0</c:v>
                </c:pt>
                <c:pt idx="22375">
                  <c:v>0.0</c:v>
                </c:pt>
                <c:pt idx="22376">
                  <c:v>0.0</c:v>
                </c:pt>
                <c:pt idx="22377">
                  <c:v>0.0</c:v>
                </c:pt>
                <c:pt idx="22378">
                  <c:v>0.0</c:v>
                </c:pt>
                <c:pt idx="22379">
                  <c:v>0.0</c:v>
                </c:pt>
                <c:pt idx="22380">
                  <c:v>0.0</c:v>
                </c:pt>
                <c:pt idx="22381">
                  <c:v>0.0</c:v>
                </c:pt>
                <c:pt idx="22382">
                  <c:v>0.0</c:v>
                </c:pt>
                <c:pt idx="22383">
                  <c:v>0.0</c:v>
                </c:pt>
                <c:pt idx="22384">
                  <c:v>0.0</c:v>
                </c:pt>
                <c:pt idx="22385">
                  <c:v>-32767.0</c:v>
                </c:pt>
                <c:pt idx="22386">
                  <c:v>0.0</c:v>
                </c:pt>
                <c:pt idx="22387">
                  <c:v>0.0</c:v>
                </c:pt>
                <c:pt idx="22388">
                  <c:v>0.0</c:v>
                </c:pt>
                <c:pt idx="22389">
                  <c:v>0.0</c:v>
                </c:pt>
                <c:pt idx="22390">
                  <c:v>0.0</c:v>
                </c:pt>
                <c:pt idx="22391">
                  <c:v>0.0</c:v>
                </c:pt>
                <c:pt idx="22392">
                  <c:v>0.0</c:v>
                </c:pt>
                <c:pt idx="22393">
                  <c:v>-32767.0</c:v>
                </c:pt>
                <c:pt idx="22394">
                  <c:v>0.0</c:v>
                </c:pt>
                <c:pt idx="22395">
                  <c:v>0.0</c:v>
                </c:pt>
                <c:pt idx="22396">
                  <c:v>0.0</c:v>
                </c:pt>
                <c:pt idx="22397">
                  <c:v>0.0</c:v>
                </c:pt>
                <c:pt idx="22398">
                  <c:v>0.0</c:v>
                </c:pt>
                <c:pt idx="22399">
                  <c:v>0.0</c:v>
                </c:pt>
                <c:pt idx="22400">
                  <c:v>0.0</c:v>
                </c:pt>
                <c:pt idx="22401">
                  <c:v>0.0</c:v>
                </c:pt>
                <c:pt idx="22402">
                  <c:v>0.0</c:v>
                </c:pt>
                <c:pt idx="22403">
                  <c:v>0.0</c:v>
                </c:pt>
                <c:pt idx="22404">
                  <c:v>0.0</c:v>
                </c:pt>
                <c:pt idx="22405">
                  <c:v>0.0</c:v>
                </c:pt>
                <c:pt idx="22406">
                  <c:v>0.0</c:v>
                </c:pt>
                <c:pt idx="22407">
                  <c:v>0.0</c:v>
                </c:pt>
                <c:pt idx="22408">
                  <c:v>0.0</c:v>
                </c:pt>
                <c:pt idx="22409">
                  <c:v>-32767.0</c:v>
                </c:pt>
                <c:pt idx="22410">
                  <c:v>0.0</c:v>
                </c:pt>
                <c:pt idx="22411">
                  <c:v>0.0</c:v>
                </c:pt>
                <c:pt idx="22412">
                  <c:v>0.0</c:v>
                </c:pt>
                <c:pt idx="22413">
                  <c:v>0.0</c:v>
                </c:pt>
                <c:pt idx="22414">
                  <c:v>0.0</c:v>
                </c:pt>
                <c:pt idx="22415">
                  <c:v>0.0</c:v>
                </c:pt>
                <c:pt idx="22416">
                  <c:v>0.0</c:v>
                </c:pt>
                <c:pt idx="22417">
                  <c:v>0.0</c:v>
                </c:pt>
                <c:pt idx="22418">
                  <c:v>0.0</c:v>
                </c:pt>
                <c:pt idx="22419">
                  <c:v>0.0</c:v>
                </c:pt>
                <c:pt idx="22420">
                  <c:v>0.0</c:v>
                </c:pt>
                <c:pt idx="22421">
                  <c:v>0.0</c:v>
                </c:pt>
                <c:pt idx="22422">
                  <c:v>0.0</c:v>
                </c:pt>
                <c:pt idx="22423">
                  <c:v>0.0</c:v>
                </c:pt>
                <c:pt idx="22424">
                  <c:v>0.0</c:v>
                </c:pt>
                <c:pt idx="22425">
                  <c:v>0.0</c:v>
                </c:pt>
                <c:pt idx="22426">
                  <c:v>0.0</c:v>
                </c:pt>
                <c:pt idx="22427">
                  <c:v>0.0</c:v>
                </c:pt>
                <c:pt idx="22428">
                  <c:v>0.0</c:v>
                </c:pt>
                <c:pt idx="22429">
                  <c:v>0.0</c:v>
                </c:pt>
                <c:pt idx="22430">
                  <c:v>0.0</c:v>
                </c:pt>
                <c:pt idx="22431">
                  <c:v>0.0</c:v>
                </c:pt>
                <c:pt idx="22432">
                  <c:v>0.0</c:v>
                </c:pt>
                <c:pt idx="22433">
                  <c:v>-32767.0</c:v>
                </c:pt>
                <c:pt idx="22434">
                  <c:v>0.0</c:v>
                </c:pt>
                <c:pt idx="22435">
                  <c:v>0.0</c:v>
                </c:pt>
                <c:pt idx="22436">
                  <c:v>0.0</c:v>
                </c:pt>
                <c:pt idx="22437">
                  <c:v>0.0</c:v>
                </c:pt>
                <c:pt idx="22438">
                  <c:v>0.0</c:v>
                </c:pt>
                <c:pt idx="22439">
                  <c:v>0.0</c:v>
                </c:pt>
                <c:pt idx="22440">
                  <c:v>0.0</c:v>
                </c:pt>
                <c:pt idx="22441">
                  <c:v>-32767.0</c:v>
                </c:pt>
                <c:pt idx="22442">
                  <c:v>0.0</c:v>
                </c:pt>
                <c:pt idx="22443">
                  <c:v>0.0</c:v>
                </c:pt>
                <c:pt idx="22444">
                  <c:v>0.0</c:v>
                </c:pt>
                <c:pt idx="22445">
                  <c:v>0.0</c:v>
                </c:pt>
                <c:pt idx="22446">
                  <c:v>0.0</c:v>
                </c:pt>
                <c:pt idx="22447">
                  <c:v>0.0</c:v>
                </c:pt>
                <c:pt idx="22448">
                  <c:v>0.0</c:v>
                </c:pt>
                <c:pt idx="22449">
                  <c:v>0.0</c:v>
                </c:pt>
                <c:pt idx="22450">
                  <c:v>0.0</c:v>
                </c:pt>
                <c:pt idx="22451">
                  <c:v>0.0</c:v>
                </c:pt>
                <c:pt idx="22452">
                  <c:v>0.0</c:v>
                </c:pt>
                <c:pt idx="22453">
                  <c:v>0.0</c:v>
                </c:pt>
                <c:pt idx="22454">
                  <c:v>0.0</c:v>
                </c:pt>
                <c:pt idx="22455">
                  <c:v>0.0</c:v>
                </c:pt>
                <c:pt idx="22456">
                  <c:v>0.0</c:v>
                </c:pt>
                <c:pt idx="22457">
                  <c:v>0.0</c:v>
                </c:pt>
                <c:pt idx="22458">
                  <c:v>0.0</c:v>
                </c:pt>
                <c:pt idx="22459">
                  <c:v>0.0</c:v>
                </c:pt>
                <c:pt idx="22460">
                  <c:v>0.0</c:v>
                </c:pt>
                <c:pt idx="22461">
                  <c:v>0.0</c:v>
                </c:pt>
                <c:pt idx="22462">
                  <c:v>0.0</c:v>
                </c:pt>
                <c:pt idx="22463">
                  <c:v>0.0</c:v>
                </c:pt>
                <c:pt idx="22464">
                  <c:v>0.0</c:v>
                </c:pt>
                <c:pt idx="22465">
                  <c:v>0.0</c:v>
                </c:pt>
                <c:pt idx="22466">
                  <c:v>0.0</c:v>
                </c:pt>
                <c:pt idx="22467">
                  <c:v>0.0</c:v>
                </c:pt>
                <c:pt idx="22468">
                  <c:v>0.0</c:v>
                </c:pt>
                <c:pt idx="22469">
                  <c:v>0.0</c:v>
                </c:pt>
                <c:pt idx="22470">
                  <c:v>0.0</c:v>
                </c:pt>
                <c:pt idx="22471">
                  <c:v>0.0</c:v>
                </c:pt>
                <c:pt idx="22472">
                  <c:v>0.0</c:v>
                </c:pt>
                <c:pt idx="22473">
                  <c:v>0.0</c:v>
                </c:pt>
                <c:pt idx="22474">
                  <c:v>-32767.0</c:v>
                </c:pt>
                <c:pt idx="22475">
                  <c:v>0.0</c:v>
                </c:pt>
                <c:pt idx="22476">
                  <c:v>0.0</c:v>
                </c:pt>
                <c:pt idx="22477">
                  <c:v>0.0</c:v>
                </c:pt>
                <c:pt idx="22478">
                  <c:v>0.0</c:v>
                </c:pt>
                <c:pt idx="22479">
                  <c:v>0.0</c:v>
                </c:pt>
                <c:pt idx="22480">
                  <c:v>0.0</c:v>
                </c:pt>
                <c:pt idx="22481">
                  <c:v>0.0</c:v>
                </c:pt>
                <c:pt idx="22482">
                  <c:v>0.0</c:v>
                </c:pt>
                <c:pt idx="22483">
                  <c:v>0.0</c:v>
                </c:pt>
                <c:pt idx="22484">
                  <c:v>0.0</c:v>
                </c:pt>
                <c:pt idx="22485">
                  <c:v>0.0</c:v>
                </c:pt>
                <c:pt idx="22486">
                  <c:v>0.0</c:v>
                </c:pt>
                <c:pt idx="22487">
                  <c:v>0.0</c:v>
                </c:pt>
                <c:pt idx="22488">
                  <c:v>0.0</c:v>
                </c:pt>
                <c:pt idx="22489">
                  <c:v>0.0</c:v>
                </c:pt>
                <c:pt idx="22490">
                  <c:v>0.0</c:v>
                </c:pt>
                <c:pt idx="22491">
                  <c:v>0.0</c:v>
                </c:pt>
                <c:pt idx="22492">
                  <c:v>0.0</c:v>
                </c:pt>
                <c:pt idx="22493">
                  <c:v>0.0</c:v>
                </c:pt>
                <c:pt idx="22494">
                  <c:v>0.0</c:v>
                </c:pt>
                <c:pt idx="22495">
                  <c:v>0.0</c:v>
                </c:pt>
                <c:pt idx="22496">
                  <c:v>0.0</c:v>
                </c:pt>
                <c:pt idx="22497">
                  <c:v>0.0</c:v>
                </c:pt>
                <c:pt idx="22498">
                  <c:v>-32767.0</c:v>
                </c:pt>
                <c:pt idx="22499">
                  <c:v>0.0</c:v>
                </c:pt>
                <c:pt idx="22500">
                  <c:v>0.0</c:v>
                </c:pt>
                <c:pt idx="22501">
                  <c:v>0.0</c:v>
                </c:pt>
                <c:pt idx="22502">
                  <c:v>0.0</c:v>
                </c:pt>
                <c:pt idx="22503">
                  <c:v>0.0</c:v>
                </c:pt>
                <c:pt idx="22504">
                  <c:v>0.0</c:v>
                </c:pt>
                <c:pt idx="22505">
                  <c:v>0.0</c:v>
                </c:pt>
                <c:pt idx="22506">
                  <c:v>0.0</c:v>
                </c:pt>
                <c:pt idx="22507">
                  <c:v>0.0</c:v>
                </c:pt>
                <c:pt idx="22508">
                  <c:v>0.0</c:v>
                </c:pt>
                <c:pt idx="22509">
                  <c:v>0.0</c:v>
                </c:pt>
                <c:pt idx="22510">
                  <c:v>0.0</c:v>
                </c:pt>
                <c:pt idx="22511">
                  <c:v>0.0</c:v>
                </c:pt>
                <c:pt idx="22512">
                  <c:v>0.0</c:v>
                </c:pt>
                <c:pt idx="22513">
                  <c:v>0.0</c:v>
                </c:pt>
                <c:pt idx="22514">
                  <c:v>0.0</c:v>
                </c:pt>
                <c:pt idx="22515">
                  <c:v>0.0</c:v>
                </c:pt>
                <c:pt idx="22516">
                  <c:v>0.0</c:v>
                </c:pt>
                <c:pt idx="22517">
                  <c:v>0.0</c:v>
                </c:pt>
                <c:pt idx="22518">
                  <c:v>0.0</c:v>
                </c:pt>
                <c:pt idx="22519">
                  <c:v>0.0</c:v>
                </c:pt>
                <c:pt idx="22520">
                  <c:v>0.0</c:v>
                </c:pt>
                <c:pt idx="22521">
                  <c:v>0.0</c:v>
                </c:pt>
                <c:pt idx="22522">
                  <c:v>0.0</c:v>
                </c:pt>
                <c:pt idx="22523">
                  <c:v>0.0</c:v>
                </c:pt>
                <c:pt idx="22524">
                  <c:v>0.0</c:v>
                </c:pt>
                <c:pt idx="22525">
                  <c:v>0.0</c:v>
                </c:pt>
                <c:pt idx="22526">
                  <c:v>0.0</c:v>
                </c:pt>
                <c:pt idx="22527">
                  <c:v>0.0</c:v>
                </c:pt>
                <c:pt idx="22528">
                  <c:v>0.0</c:v>
                </c:pt>
                <c:pt idx="22529">
                  <c:v>0.0</c:v>
                </c:pt>
                <c:pt idx="22530">
                  <c:v>0.0</c:v>
                </c:pt>
                <c:pt idx="22531">
                  <c:v>0.0</c:v>
                </c:pt>
                <c:pt idx="22532">
                  <c:v>0.0</c:v>
                </c:pt>
                <c:pt idx="22533">
                  <c:v>0.0</c:v>
                </c:pt>
                <c:pt idx="22534">
                  <c:v>0.0</c:v>
                </c:pt>
                <c:pt idx="22535">
                  <c:v>0.0</c:v>
                </c:pt>
                <c:pt idx="22536">
                  <c:v>0.0</c:v>
                </c:pt>
                <c:pt idx="22537">
                  <c:v>0.0</c:v>
                </c:pt>
                <c:pt idx="22538">
                  <c:v>0.0</c:v>
                </c:pt>
                <c:pt idx="22539">
                  <c:v>0.0</c:v>
                </c:pt>
                <c:pt idx="22540">
                  <c:v>0.0</c:v>
                </c:pt>
                <c:pt idx="22541">
                  <c:v>0.0</c:v>
                </c:pt>
                <c:pt idx="22542">
                  <c:v>0.0</c:v>
                </c:pt>
                <c:pt idx="22543">
                  <c:v>0.0</c:v>
                </c:pt>
                <c:pt idx="22544">
                  <c:v>0.0</c:v>
                </c:pt>
                <c:pt idx="22545">
                  <c:v>0.0</c:v>
                </c:pt>
                <c:pt idx="22546">
                  <c:v>0.0</c:v>
                </c:pt>
                <c:pt idx="22547">
                  <c:v>0.0</c:v>
                </c:pt>
                <c:pt idx="22548">
                  <c:v>0.0</c:v>
                </c:pt>
                <c:pt idx="22549">
                  <c:v>0.0</c:v>
                </c:pt>
                <c:pt idx="22550">
                  <c:v>-32767.0</c:v>
                </c:pt>
                <c:pt idx="22551">
                  <c:v>0.0</c:v>
                </c:pt>
                <c:pt idx="22552">
                  <c:v>0.0</c:v>
                </c:pt>
                <c:pt idx="22553">
                  <c:v>0.0</c:v>
                </c:pt>
                <c:pt idx="22554">
                  <c:v>0.0</c:v>
                </c:pt>
                <c:pt idx="22555">
                  <c:v>0.0</c:v>
                </c:pt>
                <c:pt idx="22556">
                  <c:v>0.0</c:v>
                </c:pt>
                <c:pt idx="22557">
                  <c:v>0.0</c:v>
                </c:pt>
                <c:pt idx="22558">
                  <c:v>0.0</c:v>
                </c:pt>
                <c:pt idx="22559">
                  <c:v>0.0</c:v>
                </c:pt>
                <c:pt idx="22560">
                  <c:v>0.0</c:v>
                </c:pt>
                <c:pt idx="22561">
                  <c:v>0.0</c:v>
                </c:pt>
                <c:pt idx="22562">
                  <c:v>0.0</c:v>
                </c:pt>
                <c:pt idx="22563">
                  <c:v>0.0</c:v>
                </c:pt>
                <c:pt idx="22564">
                  <c:v>0.0</c:v>
                </c:pt>
                <c:pt idx="22565">
                  <c:v>0.0</c:v>
                </c:pt>
                <c:pt idx="22566">
                  <c:v>0.0</c:v>
                </c:pt>
                <c:pt idx="22567">
                  <c:v>0.0</c:v>
                </c:pt>
                <c:pt idx="22568">
                  <c:v>0.0</c:v>
                </c:pt>
                <c:pt idx="22569">
                  <c:v>0.0</c:v>
                </c:pt>
                <c:pt idx="22570">
                  <c:v>0.0</c:v>
                </c:pt>
                <c:pt idx="22571">
                  <c:v>0.0</c:v>
                </c:pt>
                <c:pt idx="22572">
                  <c:v>0.0</c:v>
                </c:pt>
                <c:pt idx="22573">
                  <c:v>0.0</c:v>
                </c:pt>
                <c:pt idx="22574">
                  <c:v>-32767.0</c:v>
                </c:pt>
                <c:pt idx="22575">
                  <c:v>0.0</c:v>
                </c:pt>
                <c:pt idx="22576">
                  <c:v>0.0</c:v>
                </c:pt>
                <c:pt idx="22577">
                  <c:v>0.0</c:v>
                </c:pt>
                <c:pt idx="22578">
                  <c:v>0.0</c:v>
                </c:pt>
                <c:pt idx="22579">
                  <c:v>0.0</c:v>
                </c:pt>
                <c:pt idx="22580">
                  <c:v>0.0</c:v>
                </c:pt>
                <c:pt idx="22581">
                  <c:v>0.0</c:v>
                </c:pt>
                <c:pt idx="22582">
                  <c:v>0.0</c:v>
                </c:pt>
                <c:pt idx="22583">
                  <c:v>0.0</c:v>
                </c:pt>
                <c:pt idx="22584">
                  <c:v>0.0</c:v>
                </c:pt>
                <c:pt idx="22585">
                  <c:v>0.0</c:v>
                </c:pt>
                <c:pt idx="22586">
                  <c:v>0.0</c:v>
                </c:pt>
                <c:pt idx="22587">
                  <c:v>0.0</c:v>
                </c:pt>
                <c:pt idx="22588">
                  <c:v>0.0</c:v>
                </c:pt>
                <c:pt idx="22589">
                  <c:v>0.0</c:v>
                </c:pt>
                <c:pt idx="22590">
                  <c:v>0.0</c:v>
                </c:pt>
                <c:pt idx="22591">
                  <c:v>0.0</c:v>
                </c:pt>
                <c:pt idx="22592">
                  <c:v>0.0</c:v>
                </c:pt>
                <c:pt idx="22593">
                  <c:v>0.0</c:v>
                </c:pt>
                <c:pt idx="22594">
                  <c:v>0.0</c:v>
                </c:pt>
                <c:pt idx="22595">
                  <c:v>0.0</c:v>
                </c:pt>
                <c:pt idx="22596">
                  <c:v>-32767.0</c:v>
                </c:pt>
                <c:pt idx="22597">
                  <c:v>0.0</c:v>
                </c:pt>
                <c:pt idx="22598">
                  <c:v>0.0</c:v>
                </c:pt>
                <c:pt idx="22599">
                  <c:v>0.0</c:v>
                </c:pt>
                <c:pt idx="22600">
                  <c:v>0.0</c:v>
                </c:pt>
                <c:pt idx="22601">
                  <c:v>0.0</c:v>
                </c:pt>
                <c:pt idx="22602">
                  <c:v>0.0</c:v>
                </c:pt>
                <c:pt idx="22603">
                  <c:v>0.0</c:v>
                </c:pt>
                <c:pt idx="22604">
                  <c:v>0.0</c:v>
                </c:pt>
                <c:pt idx="22605">
                  <c:v>0.0</c:v>
                </c:pt>
                <c:pt idx="22606">
                  <c:v>0.0</c:v>
                </c:pt>
                <c:pt idx="22607">
                  <c:v>0.0</c:v>
                </c:pt>
                <c:pt idx="22608">
                  <c:v>0.0</c:v>
                </c:pt>
                <c:pt idx="22609">
                  <c:v>0.0</c:v>
                </c:pt>
                <c:pt idx="22610">
                  <c:v>0.0</c:v>
                </c:pt>
                <c:pt idx="22611">
                  <c:v>0.0</c:v>
                </c:pt>
                <c:pt idx="22612">
                  <c:v>0.0</c:v>
                </c:pt>
                <c:pt idx="22613">
                  <c:v>0.0</c:v>
                </c:pt>
                <c:pt idx="22614">
                  <c:v>0.0</c:v>
                </c:pt>
                <c:pt idx="22615">
                  <c:v>0.0</c:v>
                </c:pt>
                <c:pt idx="22616">
                  <c:v>0.0</c:v>
                </c:pt>
                <c:pt idx="22617">
                  <c:v>0.0</c:v>
                </c:pt>
                <c:pt idx="22618">
                  <c:v>0.0</c:v>
                </c:pt>
                <c:pt idx="22619">
                  <c:v>0.0</c:v>
                </c:pt>
                <c:pt idx="22620">
                  <c:v>0.0</c:v>
                </c:pt>
                <c:pt idx="22621">
                  <c:v>0.0</c:v>
                </c:pt>
                <c:pt idx="22622">
                  <c:v>0.0</c:v>
                </c:pt>
                <c:pt idx="22623">
                  <c:v>0.0</c:v>
                </c:pt>
                <c:pt idx="22624">
                  <c:v>0.0</c:v>
                </c:pt>
                <c:pt idx="22625">
                  <c:v>0.0</c:v>
                </c:pt>
                <c:pt idx="22626">
                  <c:v>0.0</c:v>
                </c:pt>
                <c:pt idx="22627">
                  <c:v>0.0</c:v>
                </c:pt>
                <c:pt idx="22628">
                  <c:v>0.0</c:v>
                </c:pt>
                <c:pt idx="22629">
                  <c:v>0.0</c:v>
                </c:pt>
                <c:pt idx="22630">
                  <c:v>0.0</c:v>
                </c:pt>
                <c:pt idx="22631">
                  <c:v>-32767.0</c:v>
                </c:pt>
                <c:pt idx="22632">
                  <c:v>0.0</c:v>
                </c:pt>
                <c:pt idx="22633">
                  <c:v>0.0</c:v>
                </c:pt>
                <c:pt idx="22634">
                  <c:v>0.0</c:v>
                </c:pt>
                <c:pt idx="22635">
                  <c:v>0.0</c:v>
                </c:pt>
                <c:pt idx="22636">
                  <c:v>0.0</c:v>
                </c:pt>
                <c:pt idx="22637">
                  <c:v>0.0</c:v>
                </c:pt>
                <c:pt idx="22638">
                  <c:v>0.0</c:v>
                </c:pt>
                <c:pt idx="22639">
                  <c:v>-32767.0</c:v>
                </c:pt>
                <c:pt idx="22640">
                  <c:v>0.0</c:v>
                </c:pt>
                <c:pt idx="22641">
                  <c:v>0.0</c:v>
                </c:pt>
                <c:pt idx="22642">
                  <c:v>0.0</c:v>
                </c:pt>
                <c:pt idx="22643">
                  <c:v>0.0</c:v>
                </c:pt>
                <c:pt idx="22644">
                  <c:v>0.0</c:v>
                </c:pt>
                <c:pt idx="22645">
                  <c:v>0.0</c:v>
                </c:pt>
                <c:pt idx="22646">
                  <c:v>0.0</c:v>
                </c:pt>
                <c:pt idx="22647">
                  <c:v>-32767.0</c:v>
                </c:pt>
                <c:pt idx="22648">
                  <c:v>0.0</c:v>
                </c:pt>
                <c:pt idx="22649">
                  <c:v>0.0</c:v>
                </c:pt>
                <c:pt idx="22650">
                  <c:v>0.0</c:v>
                </c:pt>
                <c:pt idx="22651">
                  <c:v>0.0</c:v>
                </c:pt>
                <c:pt idx="22652">
                  <c:v>0.0</c:v>
                </c:pt>
                <c:pt idx="22653">
                  <c:v>0.0</c:v>
                </c:pt>
                <c:pt idx="22654">
                  <c:v>0.0</c:v>
                </c:pt>
                <c:pt idx="22655">
                  <c:v>0.0</c:v>
                </c:pt>
                <c:pt idx="22656">
                  <c:v>0.0</c:v>
                </c:pt>
                <c:pt idx="22657">
                  <c:v>0.0</c:v>
                </c:pt>
                <c:pt idx="22658">
                  <c:v>0.0</c:v>
                </c:pt>
                <c:pt idx="22659">
                  <c:v>0.0</c:v>
                </c:pt>
                <c:pt idx="22660">
                  <c:v>0.0</c:v>
                </c:pt>
                <c:pt idx="22661">
                  <c:v>0.0</c:v>
                </c:pt>
                <c:pt idx="22662">
                  <c:v>0.0</c:v>
                </c:pt>
                <c:pt idx="22663">
                  <c:v>0.0</c:v>
                </c:pt>
                <c:pt idx="22664">
                  <c:v>0.0</c:v>
                </c:pt>
                <c:pt idx="22665">
                  <c:v>0.0</c:v>
                </c:pt>
                <c:pt idx="22666">
                  <c:v>0.0</c:v>
                </c:pt>
                <c:pt idx="22667">
                  <c:v>0.0</c:v>
                </c:pt>
                <c:pt idx="22668">
                  <c:v>0.0</c:v>
                </c:pt>
                <c:pt idx="22669">
                  <c:v>0.0</c:v>
                </c:pt>
                <c:pt idx="22670">
                  <c:v>0.0</c:v>
                </c:pt>
                <c:pt idx="22671">
                  <c:v>0.0</c:v>
                </c:pt>
                <c:pt idx="22672">
                  <c:v>0.0</c:v>
                </c:pt>
                <c:pt idx="22673">
                  <c:v>0.0</c:v>
                </c:pt>
                <c:pt idx="22674">
                  <c:v>0.0</c:v>
                </c:pt>
                <c:pt idx="22675">
                  <c:v>0.0</c:v>
                </c:pt>
                <c:pt idx="22676">
                  <c:v>0.0</c:v>
                </c:pt>
                <c:pt idx="22677">
                  <c:v>0.0</c:v>
                </c:pt>
                <c:pt idx="22678">
                  <c:v>0.0</c:v>
                </c:pt>
                <c:pt idx="22679">
                  <c:v>0.0</c:v>
                </c:pt>
                <c:pt idx="22680">
                  <c:v>0.0</c:v>
                </c:pt>
                <c:pt idx="22681">
                  <c:v>0.0</c:v>
                </c:pt>
                <c:pt idx="22682">
                  <c:v>0.0</c:v>
                </c:pt>
                <c:pt idx="22683">
                  <c:v>0.0</c:v>
                </c:pt>
                <c:pt idx="22684">
                  <c:v>0.0</c:v>
                </c:pt>
                <c:pt idx="22685">
                  <c:v>0.0</c:v>
                </c:pt>
                <c:pt idx="22686">
                  <c:v>0.0</c:v>
                </c:pt>
                <c:pt idx="22687">
                  <c:v>0.0</c:v>
                </c:pt>
                <c:pt idx="22688">
                  <c:v>0.0</c:v>
                </c:pt>
                <c:pt idx="22689">
                  <c:v>0.0</c:v>
                </c:pt>
                <c:pt idx="22690">
                  <c:v>0.0</c:v>
                </c:pt>
                <c:pt idx="22691">
                  <c:v>0.0</c:v>
                </c:pt>
                <c:pt idx="22692">
                  <c:v>0.0</c:v>
                </c:pt>
                <c:pt idx="22693">
                  <c:v>0.0</c:v>
                </c:pt>
                <c:pt idx="22694">
                  <c:v>0.0</c:v>
                </c:pt>
                <c:pt idx="22695">
                  <c:v>0.0</c:v>
                </c:pt>
                <c:pt idx="22696">
                  <c:v>0.0</c:v>
                </c:pt>
                <c:pt idx="22697">
                  <c:v>0.0</c:v>
                </c:pt>
                <c:pt idx="22698">
                  <c:v>0.0</c:v>
                </c:pt>
                <c:pt idx="22699">
                  <c:v>0.0</c:v>
                </c:pt>
                <c:pt idx="22700">
                  <c:v>0.0</c:v>
                </c:pt>
                <c:pt idx="22701">
                  <c:v>0.0</c:v>
                </c:pt>
                <c:pt idx="22702">
                  <c:v>0.0</c:v>
                </c:pt>
                <c:pt idx="22703">
                  <c:v>0.0</c:v>
                </c:pt>
                <c:pt idx="22704">
                  <c:v>0.0</c:v>
                </c:pt>
                <c:pt idx="22705">
                  <c:v>0.0</c:v>
                </c:pt>
                <c:pt idx="22706">
                  <c:v>0.0</c:v>
                </c:pt>
                <c:pt idx="22707">
                  <c:v>0.0</c:v>
                </c:pt>
                <c:pt idx="22708">
                  <c:v>0.0</c:v>
                </c:pt>
                <c:pt idx="22709">
                  <c:v>0.0</c:v>
                </c:pt>
                <c:pt idx="22710">
                  <c:v>0.0</c:v>
                </c:pt>
                <c:pt idx="22711">
                  <c:v>0.0</c:v>
                </c:pt>
                <c:pt idx="22712">
                  <c:v>0.0</c:v>
                </c:pt>
                <c:pt idx="22713">
                  <c:v>0.0</c:v>
                </c:pt>
                <c:pt idx="22714">
                  <c:v>0.0</c:v>
                </c:pt>
                <c:pt idx="22715">
                  <c:v>0.0</c:v>
                </c:pt>
                <c:pt idx="22716">
                  <c:v>0.0</c:v>
                </c:pt>
                <c:pt idx="22717">
                  <c:v>0.0</c:v>
                </c:pt>
                <c:pt idx="22718">
                  <c:v>0.0</c:v>
                </c:pt>
                <c:pt idx="22719">
                  <c:v>0.0</c:v>
                </c:pt>
                <c:pt idx="22720">
                  <c:v>0.0</c:v>
                </c:pt>
                <c:pt idx="22721">
                  <c:v>0.0</c:v>
                </c:pt>
                <c:pt idx="22722">
                  <c:v>0.0</c:v>
                </c:pt>
                <c:pt idx="22723">
                  <c:v>0.0</c:v>
                </c:pt>
                <c:pt idx="22724">
                  <c:v>0.0</c:v>
                </c:pt>
                <c:pt idx="22725">
                  <c:v>0.0</c:v>
                </c:pt>
                <c:pt idx="22726">
                  <c:v>0.0</c:v>
                </c:pt>
                <c:pt idx="22727">
                  <c:v>0.0</c:v>
                </c:pt>
                <c:pt idx="22728">
                  <c:v>0.0</c:v>
                </c:pt>
                <c:pt idx="22729">
                  <c:v>0.0</c:v>
                </c:pt>
                <c:pt idx="22730">
                  <c:v>0.0</c:v>
                </c:pt>
                <c:pt idx="22731">
                  <c:v>0.0</c:v>
                </c:pt>
                <c:pt idx="22732">
                  <c:v>0.0</c:v>
                </c:pt>
                <c:pt idx="22733">
                  <c:v>0.0</c:v>
                </c:pt>
                <c:pt idx="22734">
                  <c:v>0.0</c:v>
                </c:pt>
                <c:pt idx="22735">
                  <c:v>0.0</c:v>
                </c:pt>
                <c:pt idx="22736">
                  <c:v>-32767.0</c:v>
                </c:pt>
                <c:pt idx="22737">
                  <c:v>0.0</c:v>
                </c:pt>
                <c:pt idx="22738">
                  <c:v>0.0</c:v>
                </c:pt>
                <c:pt idx="22739">
                  <c:v>0.0</c:v>
                </c:pt>
                <c:pt idx="22740">
                  <c:v>0.0</c:v>
                </c:pt>
                <c:pt idx="22741">
                  <c:v>0.0</c:v>
                </c:pt>
                <c:pt idx="22742">
                  <c:v>0.0</c:v>
                </c:pt>
                <c:pt idx="22743">
                  <c:v>0.0</c:v>
                </c:pt>
                <c:pt idx="22744">
                  <c:v>0.0</c:v>
                </c:pt>
                <c:pt idx="22745">
                  <c:v>0.0</c:v>
                </c:pt>
                <c:pt idx="22746">
                  <c:v>0.0</c:v>
                </c:pt>
                <c:pt idx="22747">
                  <c:v>0.0</c:v>
                </c:pt>
                <c:pt idx="22748">
                  <c:v>0.0</c:v>
                </c:pt>
                <c:pt idx="22749">
                  <c:v>0.0</c:v>
                </c:pt>
                <c:pt idx="22750">
                  <c:v>0.0</c:v>
                </c:pt>
                <c:pt idx="22751">
                  <c:v>0.0</c:v>
                </c:pt>
                <c:pt idx="22752">
                  <c:v>0.0</c:v>
                </c:pt>
                <c:pt idx="22753">
                  <c:v>0.0</c:v>
                </c:pt>
                <c:pt idx="22754">
                  <c:v>0.0</c:v>
                </c:pt>
                <c:pt idx="22755">
                  <c:v>0.0</c:v>
                </c:pt>
                <c:pt idx="22756">
                  <c:v>0.0</c:v>
                </c:pt>
                <c:pt idx="22757">
                  <c:v>0.0</c:v>
                </c:pt>
                <c:pt idx="22758">
                  <c:v>0.0</c:v>
                </c:pt>
                <c:pt idx="22759">
                  <c:v>0.0</c:v>
                </c:pt>
                <c:pt idx="22760">
                  <c:v>0.0</c:v>
                </c:pt>
                <c:pt idx="22761">
                  <c:v>0.0</c:v>
                </c:pt>
                <c:pt idx="22762">
                  <c:v>0.0</c:v>
                </c:pt>
                <c:pt idx="22763">
                  <c:v>0.0</c:v>
                </c:pt>
                <c:pt idx="22764">
                  <c:v>0.0</c:v>
                </c:pt>
                <c:pt idx="22765">
                  <c:v>0.0</c:v>
                </c:pt>
                <c:pt idx="22766">
                  <c:v>0.0</c:v>
                </c:pt>
                <c:pt idx="22767">
                  <c:v>0.0</c:v>
                </c:pt>
                <c:pt idx="22768">
                  <c:v>0.0</c:v>
                </c:pt>
                <c:pt idx="22769">
                  <c:v>0.0</c:v>
                </c:pt>
                <c:pt idx="22770">
                  <c:v>0.0</c:v>
                </c:pt>
                <c:pt idx="22771">
                  <c:v>0.0</c:v>
                </c:pt>
                <c:pt idx="22772">
                  <c:v>0.0</c:v>
                </c:pt>
                <c:pt idx="22773">
                  <c:v>0.0</c:v>
                </c:pt>
                <c:pt idx="22774">
                  <c:v>0.0</c:v>
                </c:pt>
                <c:pt idx="22775">
                  <c:v>0.0</c:v>
                </c:pt>
                <c:pt idx="22776">
                  <c:v>0.0</c:v>
                </c:pt>
                <c:pt idx="22777">
                  <c:v>0.0</c:v>
                </c:pt>
                <c:pt idx="22778">
                  <c:v>0.0</c:v>
                </c:pt>
                <c:pt idx="22779">
                  <c:v>0.0</c:v>
                </c:pt>
                <c:pt idx="22780">
                  <c:v>0.0</c:v>
                </c:pt>
                <c:pt idx="22781">
                  <c:v>0.0</c:v>
                </c:pt>
                <c:pt idx="22782">
                  <c:v>0.0</c:v>
                </c:pt>
                <c:pt idx="22783">
                  <c:v>0.0</c:v>
                </c:pt>
                <c:pt idx="22784">
                  <c:v>0.0</c:v>
                </c:pt>
                <c:pt idx="22785">
                  <c:v>-32767.0</c:v>
                </c:pt>
                <c:pt idx="22786">
                  <c:v>0.0</c:v>
                </c:pt>
                <c:pt idx="22787">
                  <c:v>0.0</c:v>
                </c:pt>
                <c:pt idx="22788">
                  <c:v>0.0</c:v>
                </c:pt>
                <c:pt idx="22789">
                  <c:v>0.0</c:v>
                </c:pt>
                <c:pt idx="22790">
                  <c:v>0.0</c:v>
                </c:pt>
                <c:pt idx="22791">
                  <c:v>0.0</c:v>
                </c:pt>
                <c:pt idx="22792">
                  <c:v>0.0</c:v>
                </c:pt>
                <c:pt idx="22793">
                  <c:v>-32767.0</c:v>
                </c:pt>
                <c:pt idx="22794">
                  <c:v>0.0</c:v>
                </c:pt>
                <c:pt idx="22795">
                  <c:v>0.0</c:v>
                </c:pt>
                <c:pt idx="22796">
                  <c:v>0.0</c:v>
                </c:pt>
                <c:pt idx="22797">
                  <c:v>0.0</c:v>
                </c:pt>
                <c:pt idx="22798">
                  <c:v>0.0</c:v>
                </c:pt>
                <c:pt idx="22799">
                  <c:v>0.0</c:v>
                </c:pt>
                <c:pt idx="22800">
                  <c:v>0.0</c:v>
                </c:pt>
                <c:pt idx="22801">
                  <c:v>-32767.0</c:v>
                </c:pt>
                <c:pt idx="22802">
                  <c:v>0.0</c:v>
                </c:pt>
                <c:pt idx="22803">
                  <c:v>0.0</c:v>
                </c:pt>
                <c:pt idx="22804">
                  <c:v>0.0</c:v>
                </c:pt>
                <c:pt idx="22805">
                  <c:v>0.0</c:v>
                </c:pt>
                <c:pt idx="22806">
                  <c:v>0.0</c:v>
                </c:pt>
                <c:pt idx="22807">
                  <c:v>0.0</c:v>
                </c:pt>
                <c:pt idx="22808">
                  <c:v>0.0</c:v>
                </c:pt>
                <c:pt idx="22809">
                  <c:v>-32767.0</c:v>
                </c:pt>
                <c:pt idx="22810">
                  <c:v>0.0</c:v>
                </c:pt>
                <c:pt idx="22811">
                  <c:v>0.0</c:v>
                </c:pt>
                <c:pt idx="22812">
                  <c:v>0.0</c:v>
                </c:pt>
                <c:pt idx="22813">
                  <c:v>0.0</c:v>
                </c:pt>
                <c:pt idx="22814">
                  <c:v>0.0</c:v>
                </c:pt>
                <c:pt idx="22815">
                  <c:v>0.0</c:v>
                </c:pt>
                <c:pt idx="22816">
                  <c:v>0.0</c:v>
                </c:pt>
                <c:pt idx="22817">
                  <c:v>-32767.0</c:v>
                </c:pt>
                <c:pt idx="22818">
                  <c:v>0.0</c:v>
                </c:pt>
                <c:pt idx="22819">
                  <c:v>0.0</c:v>
                </c:pt>
                <c:pt idx="22820">
                  <c:v>0.0</c:v>
                </c:pt>
                <c:pt idx="22821">
                  <c:v>0.0</c:v>
                </c:pt>
                <c:pt idx="22822">
                  <c:v>0.0</c:v>
                </c:pt>
                <c:pt idx="22823">
                  <c:v>0.0</c:v>
                </c:pt>
                <c:pt idx="22824">
                  <c:v>0.0</c:v>
                </c:pt>
                <c:pt idx="22825">
                  <c:v>0.0</c:v>
                </c:pt>
                <c:pt idx="22826">
                  <c:v>0.0</c:v>
                </c:pt>
                <c:pt idx="22827">
                  <c:v>0.0</c:v>
                </c:pt>
                <c:pt idx="22828">
                  <c:v>0.0</c:v>
                </c:pt>
                <c:pt idx="22829">
                  <c:v>0.0</c:v>
                </c:pt>
                <c:pt idx="22830">
                  <c:v>0.0</c:v>
                </c:pt>
                <c:pt idx="22831">
                  <c:v>0.0</c:v>
                </c:pt>
                <c:pt idx="22832">
                  <c:v>0.0</c:v>
                </c:pt>
                <c:pt idx="22833">
                  <c:v>0.0</c:v>
                </c:pt>
                <c:pt idx="22834">
                  <c:v>0.0</c:v>
                </c:pt>
                <c:pt idx="22835">
                  <c:v>0.0</c:v>
                </c:pt>
                <c:pt idx="22836">
                  <c:v>0.0</c:v>
                </c:pt>
                <c:pt idx="22837">
                  <c:v>0.0</c:v>
                </c:pt>
                <c:pt idx="22838">
                  <c:v>0.0</c:v>
                </c:pt>
                <c:pt idx="22839">
                  <c:v>0.0</c:v>
                </c:pt>
                <c:pt idx="22840">
                  <c:v>0.0</c:v>
                </c:pt>
                <c:pt idx="22841">
                  <c:v>0.0</c:v>
                </c:pt>
                <c:pt idx="22842">
                  <c:v>-32767.0</c:v>
                </c:pt>
                <c:pt idx="22843">
                  <c:v>0.0</c:v>
                </c:pt>
                <c:pt idx="22844">
                  <c:v>0.0</c:v>
                </c:pt>
                <c:pt idx="22845">
                  <c:v>0.0</c:v>
                </c:pt>
                <c:pt idx="22846">
                  <c:v>0.0</c:v>
                </c:pt>
                <c:pt idx="22847">
                  <c:v>0.0</c:v>
                </c:pt>
                <c:pt idx="22848">
                  <c:v>0.0</c:v>
                </c:pt>
                <c:pt idx="22849">
                  <c:v>0.0</c:v>
                </c:pt>
                <c:pt idx="22850">
                  <c:v>0.0</c:v>
                </c:pt>
                <c:pt idx="22851">
                  <c:v>0.0</c:v>
                </c:pt>
                <c:pt idx="22852">
                  <c:v>0.0</c:v>
                </c:pt>
                <c:pt idx="22853">
                  <c:v>0.0</c:v>
                </c:pt>
                <c:pt idx="22854">
                  <c:v>0.0</c:v>
                </c:pt>
                <c:pt idx="22855">
                  <c:v>0.0</c:v>
                </c:pt>
                <c:pt idx="22856">
                  <c:v>0.0</c:v>
                </c:pt>
                <c:pt idx="22857">
                  <c:v>0.0</c:v>
                </c:pt>
                <c:pt idx="22858">
                  <c:v>0.0</c:v>
                </c:pt>
                <c:pt idx="22859">
                  <c:v>0.0</c:v>
                </c:pt>
                <c:pt idx="22860">
                  <c:v>0.0</c:v>
                </c:pt>
                <c:pt idx="22861">
                  <c:v>0.0</c:v>
                </c:pt>
                <c:pt idx="22862">
                  <c:v>0.0</c:v>
                </c:pt>
                <c:pt idx="22863">
                  <c:v>0.0</c:v>
                </c:pt>
                <c:pt idx="22864">
                  <c:v>0.0</c:v>
                </c:pt>
                <c:pt idx="22865">
                  <c:v>0.0</c:v>
                </c:pt>
                <c:pt idx="22866">
                  <c:v>0.0</c:v>
                </c:pt>
                <c:pt idx="22867">
                  <c:v>0.0</c:v>
                </c:pt>
                <c:pt idx="22868">
                  <c:v>0.0</c:v>
                </c:pt>
                <c:pt idx="22869">
                  <c:v>0.0</c:v>
                </c:pt>
                <c:pt idx="22870">
                  <c:v>0.0</c:v>
                </c:pt>
                <c:pt idx="22871">
                  <c:v>0.0</c:v>
                </c:pt>
                <c:pt idx="22872">
                  <c:v>0.0</c:v>
                </c:pt>
                <c:pt idx="22873">
                  <c:v>0.0</c:v>
                </c:pt>
                <c:pt idx="22874">
                  <c:v>0.0</c:v>
                </c:pt>
                <c:pt idx="22875">
                  <c:v>0.0</c:v>
                </c:pt>
                <c:pt idx="22876">
                  <c:v>0.0</c:v>
                </c:pt>
                <c:pt idx="22877">
                  <c:v>0.0</c:v>
                </c:pt>
                <c:pt idx="22878">
                  <c:v>0.0</c:v>
                </c:pt>
                <c:pt idx="22879">
                  <c:v>0.0</c:v>
                </c:pt>
                <c:pt idx="22880">
                  <c:v>0.0</c:v>
                </c:pt>
                <c:pt idx="22881">
                  <c:v>0.0</c:v>
                </c:pt>
                <c:pt idx="22882">
                  <c:v>0.0</c:v>
                </c:pt>
                <c:pt idx="22883">
                  <c:v>0.0</c:v>
                </c:pt>
                <c:pt idx="22884">
                  <c:v>0.0</c:v>
                </c:pt>
                <c:pt idx="22885">
                  <c:v>0.0</c:v>
                </c:pt>
                <c:pt idx="22886">
                  <c:v>0.0</c:v>
                </c:pt>
                <c:pt idx="22887">
                  <c:v>0.0</c:v>
                </c:pt>
                <c:pt idx="22888">
                  <c:v>0.0</c:v>
                </c:pt>
                <c:pt idx="22889">
                  <c:v>0.0</c:v>
                </c:pt>
                <c:pt idx="22890">
                  <c:v>-32767.0</c:v>
                </c:pt>
                <c:pt idx="22891">
                  <c:v>0.0</c:v>
                </c:pt>
                <c:pt idx="22892">
                  <c:v>0.0</c:v>
                </c:pt>
                <c:pt idx="22893">
                  <c:v>0.0</c:v>
                </c:pt>
                <c:pt idx="22894">
                  <c:v>0.0</c:v>
                </c:pt>
                <c:pt idx="22895">
                  <c:v>0.0</c:v>
                </c:pt>
                <c:pt idx="22896">
                  <c:v>0.0</c:v>
                </c:pt>
                <c:pt idx="22897">
                  <c:v>0.0</c:v>
                </c:pt>
                <c:pt idx="22898">
                  <c:v>0.0</c:v>
                </c:pt>
                <c:pt idx="22899">
                  <c:v>0.0</c:v>
                </c:pt>
                <c:pt idx="22900">
                  <c:v>0.0</c:v>
                </c:pt>
                <c:pt idx="22901">
                  <c:v>0.0</c:v>
                </c:pt>
                <c:pt idx="22902">
                  <c:v>0.0</c:v>
                </c:pt>
                <c:pt idx="22903">
                  <c:v>0.0</c:v>
                </c:pt>
                <c:pt idx="22904">
                  <c:v>0.0</c:v>
                </c:pt>
                <c:pt idx="22905">
                  <c:v>0.0</c:v>
                </c:pt>
                <c:pt idx="22906">
                  <c:v>0.0</c:v>
                </c:pt>
                <c:pt idx="22907">
                  <c:v>0.0</c:v>
                </c:pt>
                <c:pt idx="22908">
                  <c:v>0.0</c:v>
                </c:pt>
                <c:pt idx="22909">
                  <c:v>0.0</c:v>
                </c:pt>
                <c:pt idx="22910">
                  <c:v>-32767.0</c:v>
                </c:pt>
                <c:pt idx="22911">
                  <c:v>0.0</c:v>
                </c:pt>
                <c:pt idx="22912">
                  <c:v>0.0</c:v>
                </c:pt>
                <c:pt idx="22913">
                  <c:v>0.0</c:v>
                </c:pt>
                <c:pt idx="22914">
                  <c:v>0.0</c:v>
                </c:pt>
                <c:pt idx="22915">
                  <c:v>0.0</c:v>
                </c:pt>
                <c:pt idx="22916">
                  <c:v>0.0</c:v>
                </c:pt>
                <c:pt idx="22917">
                  <c:v>0.0</c:v>
                </c:pt>
                <c:pt idx="22918">
                  <c:v>0.0</c:v>
                </c:pt>
                <c:pt idx="22919">
                  <c:v>0.0</c:v>
                </c:pt>
                <c:pt idx="22920">
                  <c:v>0.0</c:v>
                </c:pt>
                <c:pt idx="22921">
                  <c:v>0.0</c:v>
                </c:pt>
                <c:pt idx="22922">
                  <c:v>0.0</c:v>
                </c:pt>
                <c:pt idx="22923">
                  <c:v>0.0</c:v>
                </c:pt>
                <c:pt idx="22924">
                  <c:v>0.0</c:v>
                </c:pt>
                <c:pt idx="22925">
                  <c:v>0.0</c:v>
                </c:pt>
                <c:pt idx="22926">
                  <c:v>-32767.0</c:v>
                </c:pt>
                <c:pt idx="22927">
                  <c:v>0.0</c:v>
                </c:pt>
                <c:pt idx="22928">
                  <c:v>0.0</c:v>
                </c:pt>
                <c:pt idx="22929">
                  <c:v>0.0</c:v>
                </c:pt>
                <c:pt idx="22930">
                  <c:v>0.0</c:v>
                </c:pt>
                <c:pt idx="22931">
                  <c:v>0.0</c:v>
                </c:pt>
                <c:pt idx="22932">
                  <c:v>0.0</c:v>
                </c:pt>
                <c:pt idx="22933">
                  <c:v>0.0</c:v>
                </c:pt>
                <c:pt idx="22934">
                  <c:v>0.0</c:v>
                </c:pt>
                <c:pt idx="22935">
                  <c:v>0.0</c:v>
                </c:pt>
                <c:pt idx="22936">
                  <c:v>0.0</c:v>
                </c:pt>
                <c:pt idx="22937">
                  <c:v>0.0</c:v>
                </c:pt>
                <c:pt idx="22938">
                  <c:v>0.0</c:v>
                </c:pt>
                <c:pt idx="22939">
                  <c:v>0.0</c:v>
                </c:pt>
                <c:pt idx="22940">
                  <c:v>0.0</c:v>
                </c:pt>
                <c:pt idx="22941">
                  <c:v>0.0</c:v>
                </c:pt>
                <c:pt idx="22942">
                  <c:v>-32767.0</c:v>
                </c:pt>
                <c:pt idx="22943">
                  <c:v>0.0</c:v>
                </c:pt>
                <c:pt idx="22944">
                  <c:v>0.0</c:v>
                </c:pt>
                <c:pt idx="22945">
                  <c:v>0.0</c:v>
                </c:pt>
                <c:pt idx="22946">
                  <c:v>0.0</c:v>
                </c:pt>
                <c:pt idx="22947">
                  <c:v>0.0</c:v>
                </c:pt>
                <c:pt idx="22948">
                  <c:v>0.0</c:v>
                </c:pt>
                <c:pt idx="22949">
                  <c:v>0.0</c:v>
                </c:pt>
                <c:pt idx="22950">
                  <c:v>0.0</c:v>
                </c:pt>
                <c:pt idx="22951">
                  <c:v>0.0</c:v>
                </c:pt>
                <c:pt idx="22952">
                  <c:v>0.0</c:v>
                </c:pt>
                <c:pt idx="22953">
                  <c:v>0.0</c:v>
                </c:pt>
                <c:pt idx="22954">
                  <c:v>0.0</c:v>
                </c:pt>
                <c:pt idx="22955">
                  <c:v>0.0</c:v>
                </c:pt>
                <c:pt idx="22956">
                  <c:v>0.0</c:v>
                </c:pt>
                <c:pt idx="22957">
                  <c:v>0.0</c:v>
                </c:pt>
                <c:pt idx="22958">
                  <c:v>0.0</c:v>
                </c:pt>
                <c:pt idx="22959">
                  <c:v>0.0</c:v>
                </c:pt>
                <c:pt idx="22960">
                  <c:v>0.0</c:v>
                </c:pt>
                <c:pt idx="22961">
                  <c:v>0.0</c:v>
                </c:pt>
                <c:pt idx="22962">
                  <c:v>0.0</c:v>
                </c:pt>
                <c:pt idx="22963">
                  <c:v>0.0</c:v>
                </c:pt>
                <c:pt idx="22964">
                  <c:v>0.0</c:v>
                </c:pt>
                <c:pt idx="22965">
                  <c:v>0.0</c:v>
                </c:pt>
                <c:pt idx="22966">
                  <c:v>0.0</c:v>
                </c:pt>
                <c:pt idx="22967">
                  <c:v>0.0</c:v>
                </c:pt>
                <c:pt idx="22968">
                  <c:v>0.0</c:v>
                </c:pt>
                <c:pt idx="22969">
                  <c:v>0.0</c:v>
                </c:pt>
                <c:pt idx="22970">
                  <c:v>0.0</c:v>
                </c:pt>
                <c:pt idx="22971">
                  <c:v>0.0</c:v>
                </c:pt>
                <c:pt idx="22972">
                  <c:v>0.0</c:v>
                </c:pt>
                <c:pt idx="22973">
                  <c:v>0.0</c:v>
                </c:pt>
                <c:pt idx="22974">
                  <c:v>0.0</c:v>
                </c:pt>
                <c:pt idx="22975">
                  <c:v>-32767.0</c:v>
                </c:pt>
                <c:pt idx="22976">
                  <c:v>0.0</c:v>
                </c:pt>
                <c:pt idx="22977">
                  <c:v>0.0</c:v>
                </c:pt>
                <c:pt idx="22978">
                  <c:v>0.0</c:v>
                </c:pt>
                <c:pt idx="22979">
                  <c:v>0.0</c:v>
                </c:pt>
                <c:pt idx="22980">
                  <c:v>0.0</c:v>
                </c:pt>
                <c:pt idx="22981">
                  <c:v>0.0</c:v>
                </c:pt>
                <c:pt idx="22982">
                  <c:v>0.0</c:v>
                </c:pt>
                <c:pt idx="22983">
                  <c:v>0.0</c:v>
                </c:pt>
                <c:pt idx="22984">
                  <c:v>0.0</c:v>
                </c:pt>
                <c:pt idx="22985">
                  <c:v>0.0</c:v>
                </c:pt>
                <c:pt idx="22986">
                  <c:v>0.0</c:v>
                </c:pt>
                <c:pt idx="22987">
                  <c:v>0.0</c:v>
                </c:pt>
                <c:pt idx="22988">
                  <c:v>0.0</c:v>
                </c:pt>
                <c:pt idx="22989">
                  <c:v>0.0</c:v>
                </c:pt>
                <c:pt idx="22990">
                  <c:v>0.0</c:v>
                </c:pt>
                <c:pt idx="22991">
                  <c:v>-32767.0</c:v>
                </c:pt>
                <c:pt idx="22992">
                  <c:v>0.0</c:v>
                </c:pt>
                <c:pt idx="22993">
                  <c:v>0.0</c:v>
                </c:pt>
                <c:pt idx="22994">
                  <c:v>0.0</c:v>
                </c:pt>
                <c:pt idx="22995">
                  <c:v>0.0</c:v>
                </c:pt>
                <c:pt idx="22996">
                  <c:v>0.0</c:v>
                </c:pt>
                <c:pt idx="22997">
                  <c:v>0.0</c:v>
                </c:pt>
                <c:pt idx="22998">
                  <c:v>0.0</c:v>
                </c:pt>
                <c:pt idx="22999">
                  <c:v>0.0</c:v>
                </c:pt>
                <c:pt idx="23000">
                  <c:v>0.0</c:v>
                </c:pt>
                <c:pt idx="23001">
                  <c:v>0.0</c:v>
                </c:pt>
                <c:pt idx="23002">
                  <c:v>0.0</c:v>
                </c:pt>
                <c:pt idx="23003">
                  <c:v>0.0</c:v>
                </c:pt>
                <c:pt idx="23004">
                  <c:v>0.0</c:v>
                </c:pt>
                <c:pt idx="23005">
                  <c:v>0.0</c:v>
                </c:pt>
                <c:pt idx="23006">
                  <c:v>0.0</c:v>
                </c:pt>
                <c:pt idx="23007">
                  <c:v>0.0</c:v>
                </c:pt>
                <c:pt idx="23008">
                  <c:v>0.0</c:v>
                </c:pt>
                <c:pt idx="23009">
                  <c:v>0.0</c:v>
                </c:pt>
                <c:pt idx="23010">
                  <c:v>0.0</c:v>
                </c:pt>
                <c:pt idx="23011">
                  <c:v>0.0</c:v>
                </c:pt>
                <c:pt idx="23012">
                  <c:v>0.0</c:v>
                </c:pt>
                <c:pt idx="23013">
                  <c:v>0.0</c:v>
                </c:pt>
                <c:pt idx="23014">
                  <c:v>0.0</c:v>
                </c:pt>
                <c:pt idx="23015">
                  <c:v>0.0</c:v>
                </c:pt>
                <c:pt idx="23016">
                  <c:v>0.0</c:v>
                </c:pt>
                <c:pt idx="23017">
                  <c:v>0.0</c:v>
                </c:pt>
                <c:pt idx="23018">
                  <c:v>0.0</c:v>
                </c:pt>
                <c:pt idx="23019">
                  <c:v>0.0</c:v>
                </c:pt>
                <c:pt idx="23020">
                  <c:v>0.0</c:v>
                </c:pt>
                <c:pt idx="23021">
                  <c:v>0.0</c:v>
                </c:pt>
                <c:pt idx="23022">
                  <c:v>0.0</c:v>
                </c:pt>
                <c:pt idx="23023">
                  <c:v>0.0</c:v>
                </c:pt>
                <c:pt idx="23024">
                  <c:v>0.0</c:v>
                </c:pt>
                <c:pt idx="23025">
                  <c:v>0.0</c:v>
                </c:pt>
                <c:pt idx="23026">
                  <c:v>0.0</c:v>
                </c:pt>
                <c:pt idx="23027">
                  <c:v>0.0</c:v>
                </c:pt>
                <c:pt idx="23028">
                  <c:v>0.0</c:v>
                </c:pt>
                <c:pt idx="23029">
                  <c:v>0.0</c:v>
                </c:pt>
                <c:pt idx="23030">
                  <c:v>0.0</c:v>
                </c:pt>
                <c:pt idx="23031">
                  <c:v>-32767.0</c:v>
                </c:pt>
                <c:pt idx="23032">
                  <c:v>0.0</c:v>
                </c:pt>
                <c:pt idx="23033">
                  <c:v>0.0</c:v>
                </c:pt>
                <c:pt idx="23034">
                  <c:v>0.0</c:v>
                </c:pt>
                <c:pt idx="23035">
                  <c:v>0.0</c:v>
                </c:pt>
                <c:pt idx="23036">
                  <c:v>0.0</c:v>
                </c:pt>
                <c:pt idx="23037">
                  <c:v>0.0</c:v>
                </c:pt>
                <c:pt idx="23038">
                  <c:v>0.0</c:v>
                </c:pt>
                <c:pt idx="23039">
                  <c:v>0.0</c:v>
                </c:pt>
                <c:pt idx="23040">
                  <c:v>0.0</c:v>
                </c:pt>
                <c:pt idx="23041">
                  <c:v>0.0</c:v>
                </c:pt>
                <c:pt idx="23042">
                  <c:v>0.0</c:v>
                </c:pt>
                <c:pt idx="23043">
                  <c:v>0.0</c:v>
                </c:pt>
                <c:pt idx="23044">
                  <c:v>0.0</c:v>
                </c:pt>
                <c:pt idx="23045">
                  <c:v>0.0</c:v>
                </c:pt>
                <c:pt idx="23046">
                  <c:v>0.0</c:v>
                </c:pt>
                <c:pt idx="23047">
                  <c:v>0.0</c:v>
                </c:pt>
                <c:pt idx="23048">
                  <c:v>0.0</c:v>
                </c:pt>
                <c:pt idx="23049">
                  <c:v>0.0</c:v>
                </c:pt>
                <c:pt idx="23050">
                  <c:v>0.0</c:v>
                </c:pt>
                <c:pt idx="23051">
                  <c:v>0.0</c:v>
                </c:pt>
                <c:pt idx="23052">
                  <c:v>0.0</c:v>
                </c:pt>
                <c:pt idx="23053">
                  <c:v>0.0</c:v>
                </c:pt>
                <c:pt idx="23054">
                  <c:v>0.0</c:v>
                </c:pt>
                <c:pt idx="23055">
                  <c:v>0.0</c:v>
                </c:pt>
                <c:pt idx="23056">
                  <c:v>0.0</c:v>
                </c:pt>
                <c:pt idx="23057">
                  <c:v>0.0</c:v>
                </c:pt>
                <c:pt idx="23058">
                  <c:v>0.0</c:v>
                </c:pt>
                <c:pt idx="23059">
                  <c:v>0.0</c:v>
                </c:pt>
                <c:pt idx="23060">
                  <c:v>0.0</c:v>
                </c:pt>
                <c:pt idx="23061">
                  <c:v>0.0</c:v>
                </c:pt>
                <c:pt idx="23062">
                  <c:v>0.0</c:v>
                </c:pt>
                <c:pt idx="23063">
                  <c:v>0.0</c:v>
                </c:pt>
                <c:pt idx="23064">
                  <c:v>0.0</c:v>
                </c:pt>
                <c:pt idx="23065">
                  <c:v>0.0</c:v>
                </c:pt>
                <c:pt idx="23066">
                  <c:v>0.0</c:v>
                </c:pt>
                <c:pt idx="23067">
                  <c:v>0.0</c:v>
                </c:pt>
                <c:pt idx="23068">
                  <c:v>0.0</c:v>
                </c:pt>
                <c:pt idx="23069">
                  <c:v>0.0</c:v>
                </c:pt>
                <c:pt idx="23070">
                  <c:v>0.0</c:v>
                </c:pt>
                <c:pt idx="23071">
                  <c:v>0.0</c:v>
                </c:pt>
                <c:pt idx="23072">
                  <c:v>0.0</c:v>
                </c:pt>
                <c:pt idx="23073">
                  <c:v>0.0</c:v>
                </c:pt>
                <c:pt idx="23074">
                  <c:v>0.0</c:v>
                </c:pt>
                <c:pt idx="23075">
                  <c:v>0.0</c:v>
                </c:pt>
                <c:pt idx="23076">
                  <c:v>0.0</c:v>
                </c:pt>
                <c:pt idx="23077">
                  <c:v>0.0</c:v>
                </c:pt>
                <c:pt idx="23078">
                  <c:v>0.0</c:v>
                </c:pt>
                <c:pt idx="23079">
                  <c:v>0.0</c:v>
                </c:pt>
                <c:pt idx="23080">
                  <c:v>0.0</c:v>
                </c:pt>
                <c:pt idx="23081">
                  <c:v>0.0</c:v>
                </c:pt>
                <c:pt idx="23082">
                  <c:v>0.0</c:v>
                </c:pt>
                <c:pt idx="23083">
                  <c:v>0.0</c:v>
                </c:pt>
                <c:pt idx="23084">
                  <c:v>0.0</c:v>
                </c:pt>
                <c:pt idx="23085">
                  <c:v>0.0</c:v>
                </c:pt>
                <c:pt idx="23086">
                  <c:v>0.0</c:v>
                </c:pt>
                <c:pt idx="23087">
                  <c:v>0.0</c:v>
                </c:pt>
                <c:pt idx="23088">
                  <c:v>0.0</c:v>
                </c:pt>
                <c:pt idx="23089">
                  <c:v>0.0</c:v>
                </c:pt>
                <c:pt idx="23090">
                  <c:v>0.0</c:v>
                </c:pt>
                <c:pt idx="23091">
                  <c:v>0.0</c:v>
                </c:pt>
                <c:pt idx="23092">
                  <c:v>0.0</c:v>
                </c:pt>
                <c:pt idx="23093">
                  <c:v>0.0</c:v>
                </c:pt>
                <c:pt idx="23094">
                  <c:v>0.0</c:v>
                </c:pt>
                <c:pt idx="23095">
                  <c:v>0.0</c:v>
                </c:pt>
                <c:pt idx="23096">
                  <c:v>0.0</c:v>
                </c:pt>
                <c:pt idx="23097">
                  <c:v>0.0</c:v>
                </c:pt>
                <c:pt idx="23098">
                  <c:v>0.0</c:v>
                </c:pt>
                <c:pt idx="23099">
                  <c:v>0.0</c:v>
                </c:pt>
                <c:pt idx="23100">
                  <c:v>0.0</c:v>
                </c:pt>
                <c:pt idx="23101">
                  <c:v>0.0</c:v>
                </c:pt>
                <c:pt idx="23102">
                  <c:v>0.0</c:v>
                </c:pt>
                <c:pt idx="23103">
                  <c:v>0.0</c:v>
                </c:pt>
                <c:pt idx="23104">
                  <c:v>0.0</c:v>
                </c:pt>
                <c:pt idx="23105">
                  <c:v>0.0</c:v>
                </c:pt>
                <c:pt idx="23106">
                  <c:v>0.0</c:v>
                </c:pt>
                <c:pt idx="23107">
                  <c:v>0.0</c:v>
                </c:pt>
                <c:pt idx="23108">
                  <c:v>0.0</c:v>
                </c:pt>
                <c:pt idx="23109">
                  <c:v>0.0</c:v>
                </c:pt>
                <c:pt idx="23110">
                  <c:v>0.0</c:v>
                </c:pt>
                <c:pt idx="23111">
                  <c:v>0.0</c:v>
                </c:pt>
                <c:pt idx="23112">
                  <c:v>0.0</c:v>
                </c:pt>
                <c:pt idx="23113">
                  <c:v>0.0</c:v>
                </c:pt>
                <c:pt idx="23114">
                  <c:v>0.0</c:v>
                </c:pt>
                <c:pt idx="23115">
                  <c:v>0.0</c:v>
                </c:pt>
                <c:pt idx="23116">
                  <c:v>0.0</c:v>
                </c:pt>
                <c:pt idx="23117">
                  <c:v>0.0</c:v>
                </c:pt>
                <c:pt idx="23118">
                  <c:v>0.0</c:v>
                </c:pt>
                <c:pt idx="23119">
                  <c:v>0.0</c:v>
                </c:pt>
                <c:pt idx="23120">
                  <c:v>0.0</c:v>
                </c:pt>
                <c:pt idx="23121">
                  <c:v>0.0</c:v>
                </c:pt>
                <c:pt idx="23122">
                  <c:v>0.0</c:v>
                </c:pt>
                <c:pt idx="23123">
                  <c:v>0.0</c:v>
                </c:pt>
                <c:pt idx="23124">
                  <c:v>0.0</c:v>
                </c:pt>
                <c:pt idx="23125">
                  <c:v>0.0</c:v>
                </c:pt>
                <c:pt idx="23126">
                  <c:v>0.0</c:v>
                </c:pt>
                <c:pt idx="23127">
                  <c:v>0.0</c:v>
                </c:pt>
                <c:pt idx="23128">
                  <c:v>0.0</c:v>
                </c:pt>
                <c:pt idx="23129">
                  <c:v>0.0</c:v>
                </c:pt>
                <c:pt idx="23130">
                  <c:v>0.0</c:v>
                </c:pt>
                <c:pt idx="23131">
                  <c:v>0.0</c:v>
                </c:pt>
                <c:pt idx="23132">
                  <c:v>0.0</c:v>
                </c:pt>
                <c:pt idx="23133">
                  <c:v>0.0</c:v>
                </c:pt>
                <c:pt idx="23134">
                  <c:v>0.0</c:v>
                </c:pt>
                <c:pt idx="23135">
                  <c:v>0.0</c:v>
                </c:pt>
                <c:pt idx="23136">
                  <c:v>0.0</c:v>
                </c:pt>
                <c:pt idx="23137">
                  <c:v>0.0</c:v>
                </c:pt>
                <c:pt idx="23138">
                  <c:v>0.0</c:v>
                </c:pt>
                <c:pt idx="23139">
                  <c:v>0.0</c:v>
                </c:pt>
                <c:pt idx="23140">
                  <c:v>0.0</c:v>
                </c:pt>
                <c:pt idx="23141">
                  <c:v>0.0</c:v>
                </c:pt>
                <c:pt idx="23142">
                  <c:v>0.0</c:v>
                </c:pt>
                <c:pt idx="23143">
                  <c:v>0.0</c:v>
                </c:pt>
                <c:pt idx="23144">
                  <c:v>0.0</c:v>
                </c:pt>
                <c:pt idx="23145">
                  <c:v>-32767.0</c:v>
                </c:pt>
                <c:pt idx="23146">
                  <c:v>0.0</c:v>
                </c:pt>
                <c:pt idx="23147">
                  <c:v>0.0</c:v>
                </c:pt>
                <c:pt idx="23148">
                  <c:v>0.0</c:v>
                </c:pt>
                <c:pt idx="23149">
                  <c:v>0.0</c:v>
                </c:pt>
                <c:pt idx="23150">
                  <c:v>0.0</c:v>
                </c:pt>
                <c:pt idx="23151">
                  <c:v>0.0</c:v>
                </c:pt>
                <c:pt idx="23152">
                  <c:v>0.0</c:v>
                </c:pt>
                <c:pt idx="23153">
                  <c:v>-32767.0</c:v>
                </c:pt>
                <c:pt idx="23154">
                  <c:v>0.0</c:v>
                </c:pt>
                <c:pt idx="23155">
                  <c:v>0.0</c:v>
                </c:pt>
                <c:pt idx="23156">
                  <c:v>0.0</c:v>
                </c:pt>
                <c:pt idx="23157">
                  <c:v>0.0</c:v>
                </c:pt>
                <c:pt idx="23158">
                  <c:v>0.0</c:v>
                </c:pt>
                <c:pt idx="23159">
                  <c:v>0.0</c:v>
                </c:pt>
                <c:pt idx="23160">
                  <c:v>0.0</c:v>
                </c:pt>
                <c:pt idx="23161">
                  <c:v>-32767.0</c:v>
                </c:pt>
                <c:pt idx="23162">
                  <c:v>0.0</c:v>
                </c:pt>
                <c:pt idx="23163">
                  <c:v>0.0</c:v>
                </c:pt>
                <c:pt idx="23164">
                  <c:v>0.0</c:v>
                </c:pt>
                <c:pt idx="23165">
                  <c:v>0.0</c:v>
                </c:pt>
                <c:pt idx="23166">
                  <c:v>0.0</c:v>
                </c:pt>
                <c:pt idx="23167">
                  <c:v>0.0</c:v>
                </c:pt>
                <c:pt idx="23168">
                  <c:v>0.0</c:v>
                </c:pt>
                <c:pt idx="23169">
                  <c:v>0.0</c:v>
                </c:pt>
                <c:pt idx="23170">
                  <c:v>0.0</c:v>
                </c:pt>
                <c:pt idx="23171">
                  <c:v>0.0</c:v>
                </c:pt>
                <c:pt idx="23172">
                  <c:v>0.0</c:v>
                </c:pt>
                <c:pt idx="23173">
                  <c:v>0.0</c:v>
                </c:pt>
                <c:pt idx="23174">
                  <c:v>0.0</c:v>
                </c:pt>
                <c:pt idx="23175">
                  <c:v>0.0</c:v>
                </c:pt>
                <c:pt idx="23176">
                  <c:v>0.0</c:v>
                </c:pt>
                <c:pt idx="23177">
                  <c:v>-32767.0</c:v>
                </c:pt>
                <c:pt idx="23178">
                  <c:v>0.0</c:v>
                </c:pt>
                <c:pt idx="23179">
                  <c:v>0.0</c:v>
                </c:pt>
                <c:pt idx="23180">
                  <c:v>0.0</c:v>
                </c:pt>
                <c:pt idx="23181">
                  <c:v>0.0</c:v>
                </c:pt>
                <c:pt idx="23182">
                  <c:v>0.0</c:v>
                </c:pt>
                <c:pt idx="23183">
                  <c:v>0.0</c:v>
                </c:pt>
                <c:pt idx="23184">
                  <c:v>0.0</c:v>
                </c:pt>
                <c:pt idx="23185">
                  <c:v>-32767.0</c:v>
                </c:pt>
                <c:pt idx="23186">
                  <c:v>0.0</c:v>
                </c:pt>
                <c:pt idx="23187">
                  <c:v>0.0</c:v>
                </c:pt>
                <c:pt idx="23188">
                  <c:v>0.0</c:v>
                </c:pt>
                <c:pt idx="23189">
                  <c:v>0.0</c:v>
                </c:pt>
                <c:pt idx="23190">
                  <c:v>0.0</c:v>
                </c:pt>
                <c:pt idx="23191">
                  <c:v>0.0</c:v>
                </c:pt>
                <c:pt idx="23192">
                  <c:v>0.0</c:v>
                </c:pt>
                <c:pt idx="23193">
                  <c:v>-32767.0</c:v>
                </c:pt>
                <c:pt idx="23194">
                  <c:v>0.0</c:v>
                </c:pt>
                <c:pt idx="23195">
                  <c:v>0.0</c:v>
                </c:pt>
                <c:pt idx="23196">
                  <c:v>0.0</c:v>
                </c:pt>
                <c:pt idx="23197">
                  <c:v>0.0</c:v>
                </c:pt>
                <c:pt idx="23198">
                  <c:v>0.0</c:v>
                </c:pt>
                <c:pt idx="23199">
                  <c:v>0.0</c:v>
                </c:pt>
                <c:pt idx="23200">
                  <c:v>0.0</c:v>
                </c:pt>
                <c:pt idx="23201">
                  <c:v>0.0</c:v>
                </c:pt>
                <c:pt idx="23202">
                  <c:v>0.0</c:v>
                </c:pt>
                <c:pt idx="23203">
                  <c:v>0.0</c:v>
                </c:pt>
                <c:pt idx="23204">
                  <c:v>0.0</c:v>
                </c:pt>
                <c:pt idx="23205">
                  <c:v>0.0</c:v>
                </c:pt>
                <c:pt idx="23206">
                  <c:v>0.0</c:v>
                </c:pt>
                <c:pt idx="23207">
                  <c:v>0.0</c:v>
                </c:pt>
                <c:pt idx="23208">
                  <c:v>0.0</c:v>
                </c:pt>
                <c:pt idx="23209">
                  <c:v>0.0</c:v>
                </c:pt>
                <c:pt idx="23210">
                  <c:v>0.0</c:v>
                </c:pt>
                <c:pt idx="23211">
                  <c:v>0.0</c:v>
                </c:pt>
                <c:pt idx="23212">
                  <c:v>0.0</c:v>
                </c:pt>
                <c:pt idx="23213">
                  <c:v>0.0</c:v>
                </c:pt>
                <c:pt idx="23214">
                  <c:v>0.0</c:v>
                </c:pt>
                <c:pt idx="23215">
                  <c:v>0.0</c:v>
                </c:pt>
                <c:pt idx="23216">
                  <c:v>0.0</c:v>
                </c:pt>
                <c:pt idx="23217">
                  <c:v>0.0</c:v>
                </c:pt>
                <c:pt idx="23218">
                  <c:v>0.0</c:v>
                </c:pt>
                <c:pt idx="23219">
                  <c:v>0.0</c:v>
                </c:pt>
                <c:pt idx="23220">
                  <c:v>0.0</c:v>
                </c:pt>
                <c:pt idx="23221">
                  <c:v>0.0</c:v>
                </c:pt>
                <c:pt idx="23222">
                  <c:v>0.0</c:v>
                </c:pt>
                <c:pt idx="23223">
                  <c:v>0.0</c:v>
                </c:pt>
                <c:pt idx="23224">
                  <c:v>0.0</c:v>
                </c:pt>
                <c:pt idx="23225">
                  <c:v>0.0</c:v>
                </c:pt>
                <c:pt idx="23226">
                  <c:v>-32767.0</c:v>
                </c:pt>
                <c:pt idx="23227">
                  <c:v>0.0</c:v>
                </c:pt>
                <c:pt idx="23228">
                  <c:v>0.0</c:v>
                </c:pt>
                <c:pt idx="23229">
                  <c:v>0.0</c:v>
                </c:pt>
                <c:pt idx="23230">
                  <c:v>0.0</c:v>
                </c:pt>
                <c:pt idx="23231">
                  <c:v>0.0</c:v>
                </c:pt>
                <c:pt idx="23232">
                  <c:v>0.0</c:v>
                </c:pt>
                <c:pt idx="23233">
                  <c:v>0.0</c:v>
                </c:pt>
                <c:pt idx="23234">
                  <c:v>0.0</c:v>
                </c:pt>
                <c:pt idx="23235">
                  <c:v>0.0</c:v>
                </c:pt>
                <c:pt idx="23236">
                  <c:v>0.0</c:v>
                </c:pt>
                <c:pt idx="23237">
                  <c:v>0.0</c:v>
                </c:pt>
                <c:pt idx="23238">
                  <c:v>0.0</c:v>
                </c:pt>
                <c:pt idx="23239">
                  <c:v>0.0</c:v>
                </c:pt>
                <c:pt idx="23240">
                  <c:v>0.0</c:v>
                </c:pt>
                <c:pt idx="23241">
                  <c:v>0.0</c:v>
                </c:pt>
                <c:pt idx="23242">
                  <c:v>-32767.0</c:v>
                </c:pt>
                <c:pt idx="23243">
                  <c:v>0.0</c:v>
                </c:pt>
                <c:pt idx="23244">
                  <c:v>0.0</c:v>
                </c:pt>
                <c:pt idx="23245">
                  <c:v>0.0</c:v>
                </c:pt>
                <c:pt idx="23246">
                  <c:v>0.0</c:v>
                </c:pt>
                <c:pt idx="23247">
                  <c:v>0.0</c:v>
                </c:pt>
                <c:pt idx="23248">
                  <c:v>0.0</c:v>
                </c:pt>
                <c:pt idx="23249">
                  <c:v>0.0</c:v>
                </c:pt>
                <c:pt idx="23250">
                  <c:v>0.0</c:v>
                </c:pt>
                <c:pt idx="23251">
                  <c:v>0.0</c:v>
                </c:pt>
                <c:pt idx="23252">
                  <c:v>0.0</c:v>
                </c:pt>
                <c:pt idx="23253">
                  <c:v>0.0</c:v>
                </c:pt>
                <c:pt idx="23254">
                  <c:v>0.0</c:v>
                </c:pt>
                <c:pt idx="23255">
                  <c:v>0.0</c:v>
                </c:pt>
                <c:pt idx="23256">
                  <c:v>0.0</c:v>
                </c:pt>
                <c:pt idx="23257">
                  <c:v>0.0</c:v>
                </c:pt>
                <c:pt idx="23258">
                  <c:v>-32767.0</c:v>
                </c:pt>
                <c:pt idx="23259">
                  <c:v>0.0</c:v>
                </c:pt>
                <c:pt idx="23260">
                  <c:v>0.0</c:v>
                </c:pt>
                <c:pt idx="23261">
                  <c:v>0.0</c:v>
                </c:pt>
                <c:pt idx="23262">
                  <c:v>0.0</c:v>
                </c:pt>
                <c:pt idx="23263">
                  <c:v>0.0</c:v>
                </c:pt>
                <c:pt idx="23264">
                  <c:v>0.0</c:v>
                </c:pt>
                <c:pt idx="23265">
                  <c:v>0.0</c:v>
                </c:pt>
                <c:pt idx="23266">
                  <c:v>0.0</c:v>
                </c:pt>
                <c:pt idx="23267">
                  <c:v>0.0</c:v>
                </c:pt>
                <c:pt idx="23268">
                  <c:v>0.0</c:v>
                </c:pt>
                <c:pt idx="23269">
                  <c:v>0.0</c:v>
                </c:pt>
                <c:pt idx="23270">
                  <c:v>0.0</c:v>
                </c:pt>
                <c:pt idx="23271">
                  <c:v>0.0</c:v>
                </c:pt>
                <c:pt idx="23272">
                  <c:v>0.0</c:v>
                </c:pt>
                <c:pt idx="23273">
                  <c:v>0.0</c:v>
                </c:pt>
                <c:pt idx="23274">
                  <c:v>0.0</c:v>
                </c:pt>
                <c:pt idx="23275">
                  <c:v>0.0</c:v>
                </c:pt>
                <c:pt idx="23276">
                  <c:v>0.0</c:v>
                </c:pt>
                <c:pt idx="23277">
                  <c:v>0.0</c:v>
                </c:pt>
                <c:pt idx="23278">
                  <c:v>0.0</c:v>
                </c:pt>
                <c:pt idx="23279">
                  <c:v>0.0</c:v>
                </c:pt>
                <c:pt idx="23280">
                  <c:v>0.0</c:v>
                </c:pt>
                <c:pt idx="23281">
                  <c:v>0.0</c:v>
                </c:pt>
                <c:pt idx="23282">
                  <c:v>-32767.0</c:v>
                </c:pt>
                <c:pt idx="23283">
                  <c:v>0.0</c:v>
                </c:pt>
                <c:pt idx="23284">
                  <c:v>0.0</c:v>
                </c:pt>
                <c:pt idx="23285">
                  <c:v>0.0</c:v>
                </c:pt>
                <c:pt idx="23286">
                  <c:v>0.0</c:v>
                </c:pt>
                <c:pt idx="23287">
                  <c:v>0.0</c:v>
                </c:pt>
                <c:pt idx="23288">
                  <c:v>0.0</c:v>
                </c:pt>
                <c:pt idx="23289">
                  <c:v>0.0</c:v>
                </c:pt>
                <c:pt idx="23290">
                  <c:v>0.0</c:v>
                </c:pt>
                <c:pt idx="23291">
                  <c:v>0.0</c:v>
                </c:pt>
                <c:pt idx="23292">
                  <c:v>0.0</c:v>
                </c:pt>
                <c:pt idx="23293">
                  <c:v>0.0</c:v>
                </c:pt>
                <c:pt idx="23294">
                  <c:v>0.0</c:v>
                </c:pt>
                <c:pt idx="23295">
                  <c:v>0.0</c:v>
                </c:pt>
                <c:pt idx="23296">
                  <c:v>0.0</c:v>
                </c:pt>
                <c:pt idx="23297">
                  <c:v>0.0</c:v>
                </c:pt>
                <c:pt idx="23298">
                  <c:v>0.0</c:v>
                </c:pt>
                <c:pt idx="23299">
                  <c:v>0.0</c:v>
                </c:pt>
                <c:pt idx="23300">
                  <c:v>0.0</c:v>
                </c:pt>
                <c:pt idx="23301">
                  <c:v>0.0</c:v>
                </c:pt>
                <c:pt idx="23302">
                  <c:v>-32767.0</c:v>
                </c:pt>
                <c:pt idx="23303">
                  <c:v>0.0</c:v>
                </c:pt>
                <c:pt idx="23304">
                  <c:v>0.0</c:v>
                </c:pt>
                <c:pt idx="23305">
                  <c:v>0.0</c:v>
                </c:pt>
                <c:pt idx="23306">
                  <c:v>0.0</c:v>
                </c:pt>
                <c:pt idx="23307">
                  <c:v>0.0</c:v>
                </c:pt>
                <c:pt idx="23308">
                  <c:v>0.0</c:v>
                </c:pt>
                <c:pt idx="23309">
                  <c:v>0.0</c:v>
                </c:pt>
                <c:pt idx="23310">
                  <c:v>-32767.0</c:v>
                </c:pt>
                <c:pt idx="23311">
                  <c:v>0.0</c:v>
                </c:pt>
                <c:pt idx="23312">
                  <c:v>0.0</c:v>
                </c:pt>
                <c:pt idx="23313">
                  <c:v>0.0</c:v>
                </c:pt>
                <c:pt idx="23314">
                  <c:v>0.0</c:v>
                </c:pt>
                <c:pt idx="23315">
                  <c:v>0.0</c:v>
                </c:pt>
                <c:pt idx="23316">
                  <c:v>0.0</c:v>
                </c:pt>
                <c:pt idx="23317">
                  <c:v>0.0</c:v>
                </c:pt>
                <c:pt idx="23318">
                  <c:v>-32767.0</c:v>
                </c:pt>
                <c:pt idx="23319">
                  <c:v>0.0</c:v>
                </c:pt>
                <c:pt idx="23320">
                  <c:v>0.0</c:v>
                </c:pt>
                <c:pt idx="23321">
                  <c:v>0.0</c:v>
                </c:pt>
                <c:pt idx="23322">
                  <c:v>0.0</c:v>
                </c:pt>
                <c:pt idx="23323">
                  <c:v>0.0</c:v>
                </c:pt>
                <c:pt idx="23324">
                  <c:v>0.0</c:v>
                </c:pt>
                <c:pt idx="23325">
                  <c:v>0.0</c:v>
                </c:pt>
                <c:pt idx="23326">
                  <c:v>0.0</c:v>
                </c:pt>
                <c:pt idx="23327">
                  <c:v>0.0</c:v>
                </c:pt>
                <c:pt idx="23328">
                  <c:v>0.0</c:v>
                </c:pt>
                <c:pt idx="23329">
                  <c:v>0.0</c:v>
                </c:pt>
                <c:pt idx="23330">
                  <c:v>0.0</c:v>
                </c:pt>
                <c:pt idx="23331">
                  <c:v>0.0</c:v>
                </c:pt>
                <c:pt idx="23332">
                  <c:v>0.0</c:v>
                </c:pt>
                <c:pt idx="23333">
                  <c:v>0.0</c:v>
                </c:pt>
                <c:pt idx="23334">
                  <c:v>0.0</c:v>
                </c:pt>
                <c:pt idx="23335">
                  <c:v>0.0</c:v>
                </c:pt>
                <c:pt idx="23336">
                  <c:v>0.0</c:v>
                </c:pt>
                <c:pt idx="23337">
                  <c:v>0.0</c:v>
                </c:pt>
                <c:pt idx="23338">
                  <c:v>0.0</c:v>
                </c:pt>
                <c:pt idx="23339">
                  <c:v>0.0</c:v>
                </c:pt>
                <c:pt idx="23340">
                  <c:v>0.0</c:v>
                </c:pt>
                <c:pt idx="23341">
                  <c:v>0.0</c:v>
                </c:pt>
                <c:pt idx="23342">
                  <c:v>0.0</c:v>
                </c:pt>
                <c:pt idx="23343">
                  <c:v>0.0</c:v>
                </c:pt>
                <c:pt idx="23344">
                  <c:v>0.0</c:v>
                </c:pt>
                <c:pt idx="23345">
                  <c:v>0.0</c:v>
                </c:pt>
                <c:pt idx="23346">
                  <c:v>0.0</c:v>
                </c:pt>
                <c:pt idx="23347">
                  <c:v>0.0</c:v>
                </c:pt>
                <c:pt idx="23348">
                  <c:v>0.0</c:v>
                </c:pt>
                <c:pt idx="23349">
                  <c:v>0.0</c:v>
                </c:pt>
                <c:pt idx="23350">
                  <c:v>0.0</c:v>
                </c:pt>
                <c:pt idx="23351">
                  <c:v>-32767.0</c:v>
                </c:pt>
                <c:pt idx="23352">
                  <c:v>0.0</c:v>
                </c:pt>
                <c:pt idx="23353">
                  <c:v>0.0</c:v>
                </c:pt>
                <c:pt idx="23354">
                  <c:v>0.0</c:v>
                </c:pt>
                <c:pt idx="23355">
                  <c:v>0.0</c:v>
                </c:pt>
                <c:pt idx="23356">
                  <c:v>0.0</c:v>
                </c:pt>
                <c:pt idx="23357">
                  <c:v>0.0</c:v>
                </c:pt>
                <c:pt idx="23358">
                  <c:v>0.0</c:v>
                </c:pt>
                <c:pt idx="23359">
                  <c:v>-32767.0</c:v>
                </c:pt>
                <c:pt idx="23360">
                  <c:v>0.0</c:v>
                </c:pt>
                <c:pt idx="23361">
                  <c:v>0.0</c:v>
                </c:pt>
                <c:pt idx="23362">
                  <c:v>0.0</c:v>
                </c:pt>
                <c:pt idx="23363">
                  <c:v>0.0</c:v>
                </c:pt>
                <c:pt idx="23364">
                  <c:v>0.0</c:v>
                </c:pt>
                <c:pt idx="23365">
                  <c:v>0.0</c:v>
                </c:pt>
                <c:pt idx="23366">
                  <c:v>0.0</c:v>
                </c:pt>
                <c:pt idx="23367">
                  <c:v>0.0</c:v>
                </c:pt>
                <c:pt idx="23368">
                  <c:v>0.0</c:v>
                </c:pt>
                <c:pt idx="23369">
                  <c:v>0.0</c:v>
                </c:pt>
                <c:pt idx="23370">
                  <c:v>0.0</c:v>
                </c:pt>
                <c:pt idx="23371">
                  <c:v>0.0</c:v>
                </c:pt>
                <c:pt idx="23372">
                  <c:v>0.0</c:v>
                </c:pt>
                <c:pt idx="23373">
                  <c:v>0.0</c:v>
                </c:pt>
                <c:pt idx="23374">
                  <c:v>0.0</c:v>
                </c:pt>
                <c:pt idx="23375">
                  <c:v>0.0</c:v>
                </c:pt>
                <c:pt idx="23376">
                  <c:v>0.0</c:v>
                </c:pt>
                <c:pt idx="23377">
                  <c:v>0.0</c:v>
                </c:pt>
                <c:pt idx="23378">
                  <c:v>0.0</c:v>
                </c:pt>
                <c:pt idx="23379">
                  <c:v>0.0</c:v>
                </c:pt>
                <c:pt idx="23380">
                  <c:v>0.0</c:v>
                </c:pt>
                <c:pt idx="23381">
                  <c:v>0.0</c:v>
                </c:pt>
                <c:pt idx="23382">
                  <c:v>0.0</c:v>
                </c:pt>
                <c:pt idx="23383">
                  <c:v>-32767.0</c:v>
                </c:pt>
                <c:pt idx="23384">
                  <c:v>0.0</c:v>
                </c:pt>
                <c:pt idx="23385">
                  <c:v>0.0</c:v>
                </c:pt>
                <c:pt idx="23386">
                  <c:v>0.0</c:v>
                </c:pt>
                <c:pt idx="23387">
                  <c:v>0.0</c:v>
                </c:pt>
                <c:pt idx="23388">
                  <c:v>0.0</c:v>
                </c:pt>
                <c:pt idx="23389">
                  <c:v>0.0</c:v>
                </c:pt>
                <c:pt idx="23390">
                  <c:v>0.0</c:v>
                </c:pt>
                <c:pt idx="23391">
                  <c:v>0.0</c:v>
                </c:pt>
                <c:pt idx="23392">
                  <c:v>0.0</c:v>
                </c:pt>
                <c:pt idx="23393">
                  <c:v>0.0</c:v>
                </c:pt>
                <c:pt idx="23394">
                  <c:v>0.0</c:v>
                </c:pt>
                <c:pt idx="23395">
                  <c:v>0.0</c:v>
                </c:pt>
                <c:pt idx="23396">
                  <c:v>0.0</c:v>
                </c:pt>
                <c:pt idx="23397">
                  <c:v>0.0</c:v>
                </c:pt>
                <c:pt idx="23398">
                  <c:v>0.0</c:v>
                </c:pt>
                <c:pt idx="23399">
                  <c:v>0.0</c:v>
                </c:pt>
                <c:pt idx="23400">
                  <c:v>0.0</c:v>
                </c:pt>
                <c:pt idx="23401">
                  <c:v>0.0</c:v>
                </c:pt>
                <c:pt idx="23402">
                  <c:v>0.0</c:v>
                </c:pt>
                <c:pt idx="23403">
                  <c:v>0.0</c:v>
                </c:pt>
                <c:pt idx="23404">
                  <c:v>0.0</c:v>
                </c:pt>
                <c:pt idx="23405">
                  <c:v>0.0</c:v>
                </c:pt>
                <c:pt idx="23406">
                  <c:v>0.0</c:v>
                </c:pt>
                <c:pt idx="23407">
                  <c:v>0.0</c:v>
                </c:pt>
                <c:pt idx="23408">
                  <c:v>0.0</c:v>
                </c:pt>
                <c:pt idx="23409">
                  <c:v>0.0</c:v>
                </c:pt>
                <c:pt idx="23410">
                  <c:v>0.0</c:v>
                </c:pt>
                <c:pt idx="23411">
                  <c:v>0.0</c:v>
                </c:pt>
                <c:pt idx="23412">
                  <c:v>0.0</c:v>
                </c:pt>
                <c:pt idx="23413">
                  <c:v>0.0</c:v>
                </c:pt>
                <c:pt idx="23414">
                  <c:v>0.0</c:v>
                </c:pt>
                <c:pt idx="23415">
                  <c:v>0.0</c:v>
                </c:pt>
                <c:pt idx="23416">
                  <c:v>0.0</c:v>
                </c:pt>
                <c:pt idx="23417">
                  <c:v>0.0</c:v>
                </c:pt>
                <c:pt idx="23418">
                  <c:v>0.0</c:v>
                </c:pt>
                <c:pt idx="23419">
                  <c:v>0.0</c:v>
                </c:pt>
                <c:pt idx="23420">
                  <c:v>0.0</c:v>
                </c:pt>
                <c:pt idx="23421">
                  <c:v>0.0</c:v>
                </c:pt>
                <c:pt idx="23422">
                  <c:v>0.0</c:v>
                </c:pt>
                <c:pt idx="23423">
                  <c:v>0.0</c:v>
                </c:pt>
                <c:pt idx="23424">
                  <c:v>0.0</c:v>
                </c:pt>
                <c:pt idx="23425">
                  <c:v>0.0</c:v>
                </c:pt>
                <c:pt idx="23426">
                  <c:v>0.0</c:v>
                </c:pt>
                <c:pt idx="23427">
                  <c:v>0.0</c:v>
                </c:pt>
                <c:pt idx="23428">
                  <c:v>0.0</c:v>
                </c:pt>
                <c:pt idx="23429">
                  <c:v>0.0</c:v>
                </c:pt>
                <c:pt idx="23430">
                  <c:v>0.0</c:v>
                </c:pt>
                <c:pt idx="23431">
                  <c:v>0.0</c:v>
                </c:pt>
                <c:pt idx="23432">
                  <c:v>-32767.0</c:v>
                </c:pt>
                <c:pt idx="23433">
                  <c:v>0.0</c:v>
                </c:pt>
                <c:pt idx="23434">
                  <c:v>0.0</c:v>
                </c:pt>
                <c:pt idx="23435">
                  <c:v>0.0</c:v>
                </c:pt>
                <c:pt idx="23436">
                  <c:v>0.0</c:v>
                </c:pt>
                <c:pt idx="23437">
                  <c:v>0.0</c:v>
                </c:pt>
                <c:pt idx="23438">
                  <c:v>0.0</c:v>
                </c:pt>
                <c:pt idx="23439">
                  <c:v>0.0</c:v>
                </c:pt>
                <c:pt idx="23440">
                  <c:v>-32767.0</c:v>
                </c:pt>
                <c:pt idx="23441">
                  <c:v>0.0</c:v>
                </c:pt>
                <c:pt idx="23442">
                  <c:v>0.0</c:v>
                </c:pt>
                <c:pt idx="23443">
                  <c:v>0.0</c:v>
                </c:pt>
                <c:pt idx="23444">
                  <c:v>0.0</c:v>
                </c:pt>
                <c:pt idx="23445">
                  <c:v>0.0</c:v>
                </c:pt>
                <c:pt idx="23446">
                  <c:v>0.0</c:v>
                </c:pt>
                <c:pt idx="23447">
                  <c:v>0.0</c:v>
                </c:pt>
                <c:pt idx="23448">
                  <c:v>0.0</c:v>
                </c:pt>
                <c:pt idx="23449">
                  <c:v>0.0</c:v>
                </c:pt>
                <c:pt idx="23450">
                  <c:v>0.0</c:v>
                </c:pt>
                <c:pt idx="23451">
                  <c:v>0.0</c:v>
                </c:pt>
                <c:pt idx="23452">
                  <c:v>0.0</c:v>
                </c:pt>
                <c:pt idx="23453">
                  <c:v>0.0</c:v>
                </c:pt>
                <c:pt idx="23454">
                  <c:v>0.0</c:v>
                </c:pt>
                <c:pt idx="23455">
                  <c:v>0.0</c:v>
                </c:pt>
                <c:pt idx="23456">
                  <c:v>0.0</c:v>
                </c:pt>
                <c:pt idx="23457">
                  <c:v>0.0</c:v>
                </c:pt>
                <c:pt idx="23458">
                  <c:v>0.0</c:v>
                </c:pt>
                <c:pt idx="23459">
                  <c:v>0.0</c:v>
                </c:pt>
                <c:pt idx="23460">
                  <c:v>0.0</c:v>
                </c:pt>
                <c:pt idx="23461">
                  <c:v>0.0</c:v>
                </c:pt>
                <c:pt idx="23462">
                  <c:v>0.0</c:v>
                </c:pt>
                <c:pt idx="23463">
                  <c:v>0.0</c:v>
                </c:pt>
                <c:pt idx="23464">
                  <c:v>0.0</c:v>
                </c:pt>
                <c:pt idx="23465">
                  <c:v>0.0</c:v>
                </c:pt>
                <c:pt idx="23466">
                  <c:v>0.0</c:v>
                </c:pt>
                <c:pt idx="23467">
                  <c:v>0.0</c:v>
                </c:pt>
                <c:pt idx="23468">
                  <c:v>0.0</c:v>
                </c:pt>
                <c:pt idx="23469">
                  <c:v>0.0</c:v>
                </c:pt>
                <c:pt idx="23470">
                  <c:v>0.0</c:v>
                </c:pt>
                <c:pt idx="23471">
                  <c:v>0.0</c:v>
                </c:pt>
                <c:pt idx="23472">
                  <c:v>-32767.0</c:v>
                </c:pt>
                <c:pt idx="23473">
                  <c:v>0.0</c:v>
                </c:pt>
                <c:pt idx="23474">
                  <c:v>0.0</c:v>
                </c:pt>
                <c:pt idx="23475">
                  <c:v>0.0</c:v>
                </c:pt>
                <c:pt idx="23476">
                  <c:v>0.0</c:v>
                </c:pt>
                <c:pt idx="23477">
                  <c:v>0.0</c:v>
                </c:pt>
                <c:pt idx="23478">
                  <c:v>0.0</c:v>
                </c:pt>
                <c:pt idx="23479">
                  <c:v>0.0</c:v>
                </c:pt>
                <c:pt idx="23480">
                  <c:v>-32767.0</c:v>
                </c:pt>
                <c:pt idx="23481">
                  <c:v>0.0</c:v>
                </c:pt>
                <c:pt idx="23482">
                  <c:v>0.0</c:v>
                </c:pt>
                <c:pt idx="23483">
                  <c:v>0.0</c:v>
                </c:pt>
                <c:pt idx="23484">
                  <c:v>0.0</c:v>
                </c:pt>
                <c:pt idx="23485">
                  <c:v>0.0</c:v>
                </c:pt>
                <c:pt idx="23486">
                  <c:v>0.0</c:v>
                </c:pt>
                <c:pt idx="23487">
                  <c:v>0.0</c:v>
                </c:pt>
                <c:pt idx="23488">
                  <c:v>0.0</c:v>
                </c:pt>
                <c:pt idx="23489">
                  <c:v>0.0</c:v>
                </c:pt>
                <c:pt idx="23490">
                  <c:v>0.0</c:v>
                </c:pt>
                <c:pt idx="23491">
                  <c:v>0.0</c:v>
                </c:pt>
                <c:pt idx="23492">
                  <c:v>0.0</c:v>
                </c:pt>
                <c:pt idx="23493">
                  <c:v>0.0</c:v>
                </c:pt>
                <c:pt idx="23494">
                  <c:v>0.0</c:v>
                </c:pt>
                <c:pt idx="23495">
                  <c:v>0.0</c:v>
                </c:pt>
                <c:pt idx="23496">
                  <c:v>0.0</c:v>
                </c:pt>
                <c:pt idx="23497">
                  <c:v>0.0</c:v>
                </c:pt>
                <c:pt idx="23498">
                  <c:v>0.0</c:v>
                </c:pt>
                <c:pt idx="23499">
                  <c:v>0.0</c:v>
                </c:pt>
                <c:pt idx="23500">
                  <c:v>0.0</c:v>
                </c:pt>
                <c:pt idx="23501">
                  <c:v>0.0</c:v>
                </c:pt>
                <c:pt idx="23502">
                  <c:v>0.0</c:v>
                </c:pt>
                <c:pt idx="23503">
                  <c:v>0.0</c:v>
                </c:pt>
                <c:pt idx="23504">
                  <c:v>0.0</c:v>
                </c:pt>
                <c:pt idx="23505">
                  <c:v>0.0</c:v>
                </c:pt>
                <c:pt idx="23506">
                  <c:v>0.0</c:v>
                </c:pt>
                <c:pt idx="23507">
                  <c:v>0.0</c:v>
                </c:pt>
                <c:pt idx="23508">
                  <c:v>0.0</c:v>
                </c:pt>
                <c:pt idx="23509">
                  <c:v>0.0</c:v>
                </c:pt>
                <c:pt idx="23510">
                  <c:v>0.0</c:v>
                </c:pt>
                <c:pt idx="23511">
                  <c:v>0.0</c:v>
                </c:pt>
                <c:pt idx="23512">
                  <c:v>0.0</c:v>
                </c:pt>
                <c:pt idx="23513">
                  <c:v>-32767.0</c:v>
                </c:pt>
                <c:pt idx="23514">
                  <c:v>0.0</c:v>
                </c:pt>
                <c:pt idx="23515">
                  <c:v>0.0</c:v>
                </c:pt>
                <c:pt idx="23516">
                  <c:v>0.0</c:v>
                </c:pt>
                <c:pt idx="23517">
                  <c:v>0.0</c:v>
                </c:pt>
                <c:pt idx="23518">
                  <c:v>0.0</c:v>
                </c:pt>
                <c:pt idx="23519">
                  <c:v>0.0</c:v>
                </c:pt>
                <c:pt idx="23520">
                  <c:v>0.0</c:v>
                </c:pt>
                <c:pt idx="23521">
                  <c:v>0.0</c:v>
                </c:pt>
                <c:pt idx="23522">
                  <c:v>0.0</c:v>
                </c:pt>
                <c:pt idx="23523">
                  <c:v>0.0</c:v>
                </c:pt>
                <c:pt idx="23524">
                  <c:v>0.0</c:v>
                </c:pt>
                <c:pt idx="23525">
                  <c:v>0.0</c:v>
                </c:pt>
                <c:pt idx="23526">
                  <c:v>0.0</c:v>
                </c:pt>
                <c:pt idx="23527">
                  <c:v>0.0</c:v>
                </c:pt>
                <c:pt idx="23528">
                  <c:v>0.0</c:v>
                </c:pt>
                <c:pt idx="23529">
                  <c:v>-32767.0</c:v>
                </c:pt>
                <c:pt idx="23530">
                  <c:v>0.0</c:v>
                </c:pt>
                <c:pt idx="23531">
                  <c:v>0.0</c:v>
                </c:pt>
                <c:pt idx="23532">
                  <c:v>0.0</c:v>
                </c:pt>
                <c:pt idx="23533">
                  <c:v>0.0</c:v>
                </c:pt>
                <c:pt idx="23534">
                  <c:v>0.0</c:v>
                </c:pt>
                <c:pt idx="23535">
                  <c:v>0.0</c:v>
                </c:pt>
                <c:pt idx="23536">
                  <c:v>0.0</c:v>
                </c:pt>
                <c:pt idx="23537">
                  <c:v>0.0</c:v>
                </c:pt>
                <c:pt idx="23538">
                  <c:v>0.0</c:v>
                </c:pt>
                <c:pt idx="23539">
                  <c:v>0.0</c:v>
                </c:pt>
                <c:pt idx="23540">
                  <c:v>0.0</c:v>
                </c:pt>
                <c:pt idx="23541">
                  <c:v>0.0</c:v>
                </c:pt>
                <c:pt idx="23542">
                  <c:v>0.0</c:v>
                </c:pt>
                <c:pt idx="23543">
                  <c:v>0.0</c:v>
                </c:pt>
                <c:pt idx="23544">
                  <c:v>0.0</c:v>
                </c:pt>
                <c:pt idx="23545">
                  <c:v>-32767.0</c:v>
                </c:pt>
                <c:pt idx="23546">
                  <c:v>0.0</c:v>
                </c:pt>
                <c:pt idx="23547">
                  <c:v>0.0</c:v>
                </c:pt>
                <c:pt idx="23548">
                  <c:v>0.0</c:v>
                </c:pt>
                <c:pt idx="23549">
                  <c:v>0.0</c:v>
                </c:pt>
                <c:pt idx="23550">
                  <c:v>0.0</c:v>
                </c:pt>
                <c:pt idx="23551">
                  <c:v>0.0</c:v>
                </c:pt>
                <c:pt idx="23552">
                  <c:v>0.0</c:v>
                </c:pt>
                <c:pt idx="23553">
                  <c:v>-32767.0</c:v>
                </c:pt>
                <c:pt idx="23554">
                  <c:v>0.0</c:v>
                </c:pt>
                <c:pt idx="23555">
                  <c:v>0.0</c:v>
                </c:pt>
                <c:pt idx="23556">
                  <c:v>0.0</c:v>
                </c:pt>
                <c:pt idx="23557">
                  <c:v>0.0</c:v>
                </c:pt>
                <c:pt idx="23558">
                  <c:v>0.0</c:v>
                </c:pt>
                <c:pt idx="23559">
                  <c:v>0.0</c:v>
                </c:pt>
                <c:pt idx="23560">
                  <c:v>0.0</c:v>
                </c:pt>
                <c:pt idx="23561">
                  <c:v>0.0</c:v>
                </c:pt>
                <c:pt idx="23562">
                  <c:v>0.0</c:v>
                </c:pt>
                <c:pt idx="23563">
                  <c:v>0.0</c:v>
                </c:pt>
                <c:pt idx="23564">
                  <c:v>0.0</c:v>
                </c:pt>
                <c:pt idx="23565">
                  <c:v>0.0</c:v>
                </c:pt>
                <c:pt idx="23566">
                  <c:v>0.0</c:v>
                </c:pt>
                <c:pt idx="23567">
                  <c:v>0.0</c:v>
                </c:pt>
                <c:pt idx="23568">
                  <c:v>0.0</c:v>
                </c:pt>
                <c:pt idx="23569">
                  <c:v>-32767.0</c:v>
                </c:pt>
                <c:pt idx="23570">
                  <c:v>0.0</c:v>
                </c:pt>
                <c:pt idx="23571">
                  <c:v>0.0</c:v>
                </c:pt>
                <c:pt idx="23572">
                  <c:v>0.0</c:v>
                </c:pt>
                <c:pt idx="23573">
                  <c:v>0.0</c:v>
                </c:pt>
                <c:pt idx="23574">
                  <c:v>0.0</c:v>
                </c:pt>
                <c:pt idx="23575">
                  <c:v>0.0</c:v>
                </c:pt>
                <c:pt idx="23576">
                  <c:v>0.0</c:v>
                </c:pt>
                <c:pt idx="23577">
                  <c:v>-32767.0</c:v>
                </c:pt>
                <c:pt idx="23578">
                  <c:v>0.0</c:v>
                </c:pt>
                <c:pt idx="23579">
                  <c:v>0.0</c:v>
                </c:pt>
                <c:pt idx="23580">
                  <c:v>0.0</c:v>
                </c:pt>
                <c:pt idx="23581">
                  <c:v>0.0</c:v>
                </c:pt>
                <c:pt idx="23582">
                  <c:v>0.0</c:v>
                </c:pt>
                <c:pt idx="23583">
                  <c:v>0.0</c:v>
                </c:pt>
                <c:pt idx="23584">
                  <c:v>0.0</c:v>
                </c:pt>
                <c:pt idx="23585">
                  <c:v>0.0</c:v>
                </c:pt>
                <c:pt idx="23586">
                  <c:v>0.0</c:v>
                </c:pt>
                <c:pt idx="23587">
                  <c:v>0.0</c:v>
                </c:pt>
                <c:pt idx="23588">
                  <c:v>0.0</c:v>
                </c:pt>
                <c:pt idx="23589">
                  <c:v>0.0</c:v>
                </c:pt>
                <c:pt idx="23590">
                  <c:v>0.0</c:v>
                </c:pt>
                <c:pt idx="23591">
                  <c:v>0.0</c:v>
                </c:pt>
                <c:pt idx="23592">
                  <c:v>0.0</c:v>
                </c:pt>
                <c:pt idx="23593">
                  <c:v>0.0</c:v>
                </c:pt>
                <c:pt idx="23594">
                  <c:v>0.0</c:v>
                </c:pt>
                <c:pt idx="23595">
                  <c:v>0.0</c:v>
                </c:pt>
                <c:pt idx="23596">
                  <c:v>0.0</c:v>
                </c:pt>
                <c:pt idx="23597">
                  <c:v>0.0</c:v>
                </c:pt>
                <c:pt idx="23598">
                  <c:v>0.0</c:v>
                </c:pt>
                <c:pt idx="23599">
                  <c:v>0.0</c:v>
                </c:pt>
                <c:pt idx="23600">
                  <c:v>0.0</c:v>
                </c:pt>
                <c:pt idx="23601">
                  <c:v>0.0</c:v>
                </c:pt>
                <c:pt idx="23602">
                  <c:v>-32767.0</c:v>
                </c:pt>
                <c:pt idx="23603">
                  <c:v>0.0</c:v>
                </c:pt>
                <c:pt idx="23604">
                  <c:v>0.0</c:v>
                </c:pt>
                <c:pt idx="23605">
                  <c:v>0.0</c:v>
                </c:pt>
                <c:pt idx="23606">
                  <c:v>0.0</c:v>
                </c:pt>
                <c:pt idx="23607">
                  <c:v>0.0</c:v>
                </c:pt>
                <c:pt idx="23608">
                  <c:v>0.0</c:v>
                </c:pt>
                <c:pt idx="23609">
                  <c:v>0.0</c:v>
                </c:pt>
                <c:pt idx="23610">
                  <c:v>0.0</c:v>
                </c:pt>
                <c:pt idx="23611">
                  <c:v>0.0</c:v>
                </c:pt>
                <c:pt idx="23612">
                  <c:v>0.0</c:v>
                </c:pt>
                <c:pt idx="23613">
                  <c:v>0.0</c:v>
                </c:pt>
                <c:pt idx="23614">
                  <c:v>0.0</c:v>
                </c:pt>
                <c:pt idx="23615">
                  <c:v>0.0</c:v>
                </c:pt>
                <c:pt idx="23616">
                  <c:v>0.0</c:v>
                </c:pt>
                <c:pt idx="23617">
                  <c:v>0.0</c:v>
                </c:pt>
                <c:pt idx="23618">
                  <c:v>0.0</c:v>
                </c:pt>
                <c:pt idx="23619">
                  <c:v>0.0</c:v>
                </c:pt>
                <c:pt idx="23620">
                  <c:v>0.0</c:v>
                </c:pt>
                <c:pt idx="23621">
                  <c:v>0.0</c:v>
                </c:pt>
                <c:pt idx="23622">
                  <c:v>0.0</c:v>
                </c:pt>
                <c:pt idx="23623">
                  <c:v>0.0</c:v>
                </c:pt>
                <c:pt idx="23624">
                  <c:v>0.0</c:v>
                </c:pt>
                <c:pt idx="23625">
                  <c:v>0.0</c:v>
                </c:pt>
                <c:pt idx="23626">
                  <c:v>0.0</c:v>
                </c:pt>
                <c:pt idx="23627">
                  <c:v>0.0</c:v>
                </c:pt>
                <c:pt idx="23628">
                  <c:v>0.0</c:v>
                </c:pt>
                <c:pt idx="23629">
                  <c:v>0.0</c:v>
                </c:pt>
                <c:pt idx="23630">
                  <c:v>0.0</c:v>
                </c:pt>
                <c:pt idx="23631">
                  <c:v>0.0</c:v>
                </c:pt>
                <c:pt idx="23632">
                  <c:v>0.0</c:v>
                </c:pt>
                <c:pt idx="23633">
                  <c:v>0.0</c:v>
                </c:pt>
                <c:pt idx="23634">
                  <c:v>0.0</c:v>
                </c:pt>
                <c:pt idx="23635">
                  <c:v>0.0</c:v>
                </c:pt>
                <c:pt idx="23636">
                  <c:v>0.0</c:v>
                </c:pt>
                <c:pt idx="23637">
                  <c:v>0.0</c:v>
                </c:pt>
                <c:pt idx="23638">
                  <c:v>0.0</c:v>
                </c:pt>
                <c:pt idx="23639">
                  <c:v>0.0</c:v>
                </c:pt>
                <c:pt idx="23640">
                  <c:v>0.0</c:v>
                </c:pt>
                <c:pt idx="23641">
                  <c:v>0.0</c:v>
                </c:pt>
                <c:pt idx="23642">
                  <c:v>-32767.0</c:v>
                </c:pt>
                <c:pt idx="23643">
                  <c:v>0.0</c:v>
                </c:pt>
                <c:pt idx="23644">
                  <c:v>0.0</c:v>
                </c:pt>
                <c:pt idx="23645">
                  <c:v>0.0</c:v>
                </c:pt>
                <c:pt idx="23646">
                  <c:v>0.0</c:v>
                </c:pt>
                <c:pt idx="23647">
                  <c:v>0.0</c:v>
                </c:pt>
                <c:pt idx="23648">
                  <c:v>0.0</c:v>
                </c:pt>
                <c:pt idx="23649">
                  <c:v>0.0</c:v>
                </c:pt>
                <c:pt idx="23650">
                  <c:v>-32767.0</c:v>
                </c:pt>
                <c:pt idx="23651">
                  <c:v>0.0</c:v>
                </c:pt>
                <c:pt idx="23652">
                  <c:v>0.0</c:v>
                </c:pt>
                <c:pt idx="23653">
                  <c:v>0.0</c:v>
                </c:pt>
                <c:pt idx="23654">
                  <c:v>0.0</c:v>
                </c:pt>
                <c:pt idx="23655">
                  <c:v>0.0</c:v>
                </c:pt>
                <c:pt idx="23656">
                  <c:v>0.0</c:v>
                </c:pt>
                <c:pt idx="23657">
                  <c:v>0.0</c:v>
                </c:pt>
                <c:pt idx="23658">
                  <c:v>0.0</c:v>
                </c:pt>
                <c:pt idx="23659">
                  <c:v>0.0</c:v>
                </c:pt>
                <c:pt idx="23660">
                  <c:v>0.0</c:v>
                </c:pt>
                <c:pt idx="23661">
                  <c:v>0.0</c:v>
                </c:pt>
                <c:pt idx="23662">
                  <c:v>0.0</c:v>
                </c:pt>
                <c:pt idx="23663">
                  <c:v>0.0</c:v>
                </c:pt>
                <c:pt idx="23664">
                  <c:v>0.0</c:v>
                </c:pt>
                <c:pt idx="23665">
                  <c:v>0.0</c:v>
                </c:pt>
                <c:pt idx="23666">
                  <c:v>0.0</c:v>
                </c:pt>
                <c:pt idx="23667">
                  <c:v>0.0</c:v>
                </c:pt>
                <c:pt idx="23668">
                  <c:v>0.0</c:v>
                </c:pt>
                <c:pt idx="23669">
                  <c:v>0.0</c:v>
                </c:pt>
                <c:pt idx="23670">
                  <c:v>0.0</c:v>
                </c:pt>
                <c:pt idx="23671">
                  <c:v>0.0</c:v>
                </c:pt>
                <c:pt idx="23672">
                  <c:v>0.0</c:v>
                </c:pt>
                <c:pt idx="23673">
                  <c:v>0.0</c:v>
                </c:pt>
                <c:pt idx="23674">
                  <c:v>0.0</c:v>
                </c:pt>
                <c:pt idx="23675">
                  <c:v>0.0</c:v>
                </c:pt>
                <c:pt idx="23676">
                  <c:v>0.0</c:v>
                </c:pt>
                <c:pt idx="23677">
                  <c:v>0.0</c:v>
                </c:pt>
                <c:pt idx="23678">
                  <c:v>-32767.0</c:v>
                </c:pt>
                <c:pt idx="23679">
                  <c:v>0.0</c:v>
                </c:pt>
                <c:pt idx="23680">
                  <c:v>0.0</c:v>
                </c:pt>
                <c:pt idx="23681">
                  <c:v>0.0</c:v>
                </c:pt>
                <c:pt idx="23682">
                  <c:v>0.0</c:v>
                </c:pt>
                <c:pt idx="23683">
                  <c:v>0.0</c:v>
                </c:pt>
                <c:pt idx="23684">
                  <c:v>0.0</c:v>
                </c:pt>
                <c:pt idx="23685">
                  <c:v>0.0</c:v>
                </c:pt>
                <c:pt idx="23686">
                  <c:v>-32767.0</c:v>
                </c:pt>
                <c:pt idx="23687">
                  <c:v>0.0</c:v>
                </c:pt>
                <c:pt idx="23688">
                  <c:v>0.0</c:v>
                </c:pt>
                <c:pt idx="23689">
                  <c:v>0.0</c:v>
                </c:pt>
                <c:pt idx="23690">
                  <c:v>0.0</c:v>
                </c:pt>
                <c:pt idx="23691">
                  <c:v>0.0</c:v>
                </c:pt>
                <c:pt idx="23692">
                  <c:v>0.0</c:v>
                </c:pt>
                <c:pt idx="23693">
                  <c:v>0.0</c:v>
                </c:pt>
                <c:pt idx="23694">
                  <c:v>-32767.0</c:v>
                </c:pt>
                <c:pt idx="23695">
                  <c:v>0.0</c:v>
                </c:pt>
                <c:pt idx="23696">
                  <c:v>0.0</c:v>
                </c:pt>
                <c:pt idx="23697">
                  <c:v>0.0</c:v>
                </c:pt>
                <c:pt idx="23698">
                  <c:v>0.0</c:v>
                </c:pt>
                <c:pt idx="23699">
                  <c:v>0.0</c:v>
                </c:pt>
                <c:pt idx="23700">
                  <c:v>0.0</c:v>
                </c:pt>
                <c:pt idx="23701">
                  <c:v>0.0</c:v>
                </c:pt>
                <c:pt idx="23702">
                  <c:v>-32767.0</c:v>
                </c:pt>
                <c:pt idx="23703">
                  <c:v>0.0</c:v>
                </c:pt>
                <c:pt idx="23704">
                  <c:v>0.0</c:v>
                </c:pt>
                <c:pt idx="23705">
                  <c:v>0.0</c:v>
                </c:pt>
                <c:pt idx="23706">
                  <c:v>0.0</c:v>
                </c:pt>
                <c:pt idx="23707">
                  <c:v>0.0</c:v>
                </c:pt>
                <c:pt idx="23708">
                  <c:v>0.0</c:v>
                </c:pt>
                <c:pt idx="23709">
                  <c:v>0.0</c:v>
                </c:pt>
                <c:pt idx="23710">
                  <c:v>-32767.0</c:v>
                </c:pt>
                <c:pt idx="23711">
                  <c:v>0.0</c:v>
                </c:pt>
                <c:pt idx="23712">
                  <c:v>0.0</c:v>
                </c:pt>
                <c:pt idx="23713">
                  <c:v>0.0</c:v>
                </c:pt>
                <c:pt idx="23714">
                  <c:v>0.0</c:v>
                </c:pt>
                <c:pt idx="23715">
                  <c:v>0.0</c:v>
                </c:pt>
                <c:pt idx="23716">
                  <c:v>0.0</c:v>
                </c:pt>
                <c:pt idx="23717">
                  <c:v>0.0</c:v>
                </c:pt>
                <c:pt idx="23718">
                  <c:v>0.0</c:v>
                </c:pt>
                <c:pt idx="23719">
                  <c:v>0.0</c:v>
                </c:pt>
                <c:pt idx="23720">
                  <c:v>0.0</c:v>
                </c:pt>
                <c:pt idx="23721">
                  <c:v>0.0</c:v>
                </c:pt>
                <c:pt idx="23722">
                  <c:v>0.0</c:v>
                </c:pt>
                <c:pt idx="23723">
                  <c:v>0.0</c:v>
                </c:pt>
                <c:pt idx="23724">
                  <c:v>0.0</c:v>
                </c:pt>
                <c:pt idx="23725">
                  <c:v>0.0</c:v>
                </c:pt>
                <c:pt idx="23726">
                  <c:v>0.0</c:v>
                </c:pt>
                <c:pt idx="23727">
                  <c:v>-32767.0</c:v>
                </c:pt>
                <c:pt idx="23728">
                  <c:v>0.0</c:v>
                </c:pt>
                <c:pt idx="23729">
                  <c:v>0.0</c:v>
                </c:pt>
                <c:pt idx="23730">
                  <c:v>0.0</c:v>
                </c:pt>
                <c:pt idx="23731">
                  <c:v>0.0</c:v>
                </c:pt>
                <c:pt idx="23732">
                  <c:v>0.0</c:v>
                </c:pt>
                <c:pt idx="23733">
                  <c:v>0.0</c:v>
                </c:pt>
                <c:pt idx="23734">
                  <c:v>0.0</c:v>
                </c:pt>
                <c:pt idx="23735">
                  <c:v>0.0</c:v>
                </c:pt>
                <c:pt idx="23736">
                  <c:v>0.0</c:v>
                </c:pt>
                <c:pt idx="23737">
                  <c:v>0.0</c:v>
                </c:pt>
                <c:pt idx="23738">
                  <c:v>0.0</c:v>
                </c:pt>
                <c:pt idx="23739">
                  <c:v>0.0</c:v>
                </c:pt>
                <c:pt idx="23740">
                  <c:v>0.0</c:v>
                </c:pt>
                <c:pt idx="23741">
                  <c:v>0.0</c:v>
                </c:pt>
                <c:pt idx="23742">
                  <c:v>0.0</c:v>
                </c:pt>
                <c:pt idx="23743">
                  <c:v>0.0</c:v>
                </c:pt>
                <c:pt idx="23744">
                  <c:v>0.0</c:v>
                </c:pt>
                <c:pt idx="23745">
                  <c:v>0.0</c:v>
                </c:pt>
                <c:pt idx="23746">
                  <c:v>0.0</c:v>
                </c:pt>
                <c:pt idx="23747">
                  <c:v>0.0</c:v>
                </c:pt>
                <c:pt idx="23748">
                  <c:v>0.0</c:v>
                </c:pt>
                <c:pt idx="23749">
                  <c:v>0.0</c:v>
                </c:pt>
                <c:pt idx="23750">
                  <c:v>0.0</c:v>
                </c:pt>
                <c:pt idx="23751">
                  <c:v>0.0</c:v>
                </c:pt>
                <c:pt idx="23752">
                  <c:v>0.0</c:v>
                </c:pt>
                <c:pt idx="23753">
                  <c:v>0.0</c:v>
                </c:pt>
                <c:pt idx="23754">
                  <c:v>0.0</c:v>
                </c:pt>
                <c:pt idx="23755">
                  <c:v>0.0</c:v>
                </c:pt>
                <c:pt idx="23756">
                  <c:v>0.0</c:v>
                </c:pt>
                <c:pt idx="23757">
                  <c:v>0.0</c:v>
                </c:pt>
                <c:pt idx="23758">
                  <c:v>0.0</c:v>
                </c:pt>
                <c:pt idx="23759">
                  <c:v>-32767.0</c:v>
                </c:pt>
                <c:pt idx="23760">
                  <c:v>0.0</c:v>
                </c:pt>
                <c:pt idx="23761">
                  <c:v>0.0</c:v>
                </c:pt>
                <c:pt idx="23762">
                  <c:v>0.0</c:v>
                </c:pt>
                <c:pt idx="23763">
                  <c:v>0.0</c:v>
                </c:pt>
                <c:pt idx="23764">
                  <c:v>0.0</c:v>
                </c:pt>
                <c:pt idx="23765">
                  <c:v>0.0</c:v>
                </c:pt>
                <c:pt idx="23766">
                  <c:v>0.0</c:v>
                </c:pt>
                <c:pt idx="23767">
                  <c:v>0.0</c:v>
                </c:pt>
                <c:pt idx="23768">
                  <c:v>0.0</c:v>
                </c:pt>
                <c:pt idx="23769">
                  <c:v>0.0</c:v>
                </c:pt>
                <c:pt idx="23770">
                  <c:v>0.0</c:v>
                </c:pt>
                <c:pt idx="23771">
                  <c:v>0.0</c:v>
                </c:pt>
                <c:pt idx="23772">
                  <c:v>0.0</c:v>
                </c:pt>
                <c:pt idx="23773">
                  <c:v>0.0</c:v>
                </c:pt>
                <c:pt idx="23774">
                  <c:v>0.0</c:v>
                </c:pt>
                <c:pt idx="23775">
                  <c:v>0.0</c:v>
                </c:pt>
                <c:pt idx="23776">
                  <c:v>0.0</c:v>
                </c:pt>
                <c:pt idx="23777">
                  <c:v>0.0</c:v>
                </c:pt>
                <c:pt idx="23778">
                  <c:v>0.0</c:v>
                </c:pt>
                <c:pt idx="23779">
                  <c:v>0.0</c:v>
                </c:pt>
                <c:pt idx="23780">
                  <c:v>0.0</c:v>
                </c:pt>
                <c:pt idx="23781">
                  <c:v>0.0</c:v>
                </c:pt>
                <c:pt idx="23782">
                  <c:v>0.0</c:v>
                </c:pt>
                <c:pt idx="23783">
                  <c:v>0.0</c:v>
                </c:pt>
                <c:pt idx="23784">
                  <c:v>0.0</c:v>
                </c:pt>
                <c:pt idx="23785">
                  <c:v>0.0</c:v>
                </c:pt>
                <c:pt idx="23786">
                  <c:v>0.0</c:v>
                </c:pt>
                <c:pt idx="23787">
                  <c:v>0.0</c:v>
                </c:pt>
                <c:pt idx="23788">
                  <c:v>0.0</c:v>
                </c:pt>
                <c:pt idx="23789">
                  <c:v>0.0</c:v>
                </c:pt>
                <c:pt idx="23790">
                  <c:v>0.0</c:v>
                </c:pt>
                <c:pt idx="23791">
                  <c:v>-32767.0</c:v>
                </c:pt>
                <c:pt idx="23792">
                  <c:v>0.0</c:v>
                </c:pt>
                <c:pt idx="23793">
                  <c:v>0.0</c:v>
                </c:pt>
                <c:pt idx="23794">
                  <c:v>0.0</c:v>
                </c:pt>
                <c:pt idx="23795">
                  <c:v>0.0</c:v>
                </c:pt>
                <c:pt idx="23796">
                  <c:v>0.0</c:v>
                </c:pt>
                <c:pt idx="23797">
                  <c:v>0.0</c:v>
                </c:pt>
                <c:pt idx="23798">
                  <c:v>0.0</c:v>
                </c:pt>
                <c:pt idx="23799">
                  <c:v>-32767.0</c:v>
                </c:pt>
                <c:pt idx="23800">
                  <c:v>0.0</c:v>
                </c:pt>
                <c:pt idx="23801">
                  <c:v>0.0</c:v>
                </c:pt>
                <c:pt idx="23802">
                  <c:v>0.0</c:v>
                </c:pt>
                <c:pt idx="23803">
                  <c:v>0.0</c:v>
                </c:pt>
                <c:pt idx="23804">
                  <c:v>0.0</c:v>
                </c:pt>
                <c:pt idx="23805">
                  <c:v>0.0</c:v>
                </c:pt>
                <c:pt idx="23806">
                  <c:v>0.0</c:v>
                </c:pt>
                <c:pt idx="23807">
                  <c:v>0.0</c:v>
                </c:pt>
                <c:pt idx="23808">
                  <c:v>0.0</c:v>
                </c:pt>
                <c:pt idx="23809">
                  <c:v>0.0</c:v>
                </c:pt>
                <c:pt idx="23810">
                  <c:v>0.0</c:v>
                </c:pt>
                <c:pt idx="23811">
                  <c:v>0.0</c:v>
                </c:pt>
                <c:pt idx="23812">
                  <c:v>0.0</c:v>
                </c:pt>
                <c:pt idx="23813">
                  <c:v>0.0</c:v>
                </c:pt>
                <c:pt idx="23814">
                  <c:v>0.0</c:v>
                </c:pt>
                <c:pt idx="23815">
                  <c:v>0.0</c:v>
                </c:pt>
                <c:pt idx="23816">
                  <c:v>0.0</c:v>
                </c:pt>
                <c:pt idx="23817">
                  <c:v>0.0</c:v>
                </c:pt>
                <c:pt idx="23818">
                  <c:v>0.0</c:v>
                </c:pt>
                <c:pt idx="23819">
                  <c:v>0.0</c:v>
                </c:pt>
                <c:pt idx="23820">
                  <c:v>0.0</c:v>
                </c:pt>
                <c:pt idx="23821">
                  <c:v>0.0</c:v>
                </c:pt>
                <c:pt idx="23822">
                  <c:v>0.0</c:v>
                </c:pt>
                <c:pt idx="23823">
                  <c:v>0.0</c:v>
                </c:pt>
                <c:pt idx="23824">
                  <c:v>0.0</c:v>
                </c:pt>
                <c:pt idx="23825">
                  <c:v>0.0</c:v>
                </c:pt>
                <c:pt idx="23826">
                  <c:v>0.0</c:v>
                </c:pt>
                <c:pt idx="23827">
                  <c:v>0.0</c:v>
                </c:pt>
                <c:pt idx="23828">
                  <c:v>0.0</c:v>
                </c:pt>
                <c:pt idx="23829">
                  <c:v>-32767.0</c:v>
                </c:pt>
                <c:pt idx="23830">
                  <c:v>0.0</c:v>
                </c:pt>
                <c:pt idx="23831">
                  <c:v>0.0</c:v>
                </c:pt>
                <c:pt idx="23832">
                  <c:v>0.0</c:v>
                </c:pt>
                <c:pt idx="23833">
                  <c:v>0.0</c:v>
                </c:pt>
                <c:pt idx="23834">
                  <c:v>0.0</c:v>
                </c:pt>
                <c:pt idx="23835">
                  <c:v>0.0</c:v>
                </c:pt>
                <c:pt idx="23836">
                  <c:v>0.0</c:v>
                </c:pt>
                <c:pt idx="23837">
                  <c:v>0.0</c:v>
                </c:pt>
                <c:pt idx="23838">
                  <c:v>0.0</c:v>
                </c:pt>
                <c:pt idx="23839">
                  <c:v>0.0</c:v>
                </c:pt>
                <c:pt idx="23840">
                  <c:v>0.0</c:v>
                </c:pt>
                <c:pt idx="23841">
                  <c:v>0.0</c:v>
                </c:pt>
                <c:pt idx="23842">
                  <c:v>0.0</c:v>
                </c:pt>
                <c:pt idx="23843">
                  <c:v>0.0</c:v>
                </c:pt>
                <c:pt idx="23844">
                  <c:v>0.0</c:v>
                </c:pt>
                <c:pt idx="23845">
                  <c:v>0.0</c:v>
                </c:pt>
                <c:pt idx="23846">
                  <c:v>0.0</c:v>
                </c:pt>
                <c:pt idx="23847">
                  <c:v>0.0</c:v>
                </c:pt>
                <c:pt idx="23848">
                  <c:v>0.0</c:v>
                </c:pt>
                <c:pt idx="23849">
                  <c:v>0.0</c:v>
                </c:pt>
                <c:pt idx="23850">
                  <c:v>0.0</c:v>
                </c:pt>
                <c:pt idx="23851">
                  <c:v>0.0</c:v>
                </c:pt>
                <c:pt idx="23852">
                  <c:v>0.0</c:v>
                </c:pt>
                <c:pt idx="23853">
                  <c:v>0.0</c:v>
                </c:pt>
                <c:pt idx="23854">
                  <c:v>0.0</c:v>
                </c:pt>
                <c:pt idx="23855">
                  <c:v>0.0</c:v>
                </c:pt>
                <c:pt idx="23856">
                  <c:v>0.0</c:v>
                </c:pt>
                <c:pt idx="23857">
                  <c:v>0.0</c:v>
                </c:pt>
                <c:pt idx="23858">
                  <c:v>0.0</c:v>
                </c:pt>
                <c:pt idx="23859">
                  <c:v>0.0</c:v>
                </c:pt>
                <c:pt idx="23860">
                  <c:v>0.0</c:v>
                </c:pt>
                <c:pt idx="23861">
                  <c:v>0.0</c:v>
                </c:pt>
                <c:pt idx="23862">
                  <c:v>0.0</c:v>
                </c:pt>
                <c:pt idx="23863">
                  <c:v>0.0</c:v>
                </c:pt>
                <c:pt idx="23864">
                  <c:v>0.0</c:v>
                </c:pt>
                <c:pt idx="23865">
                  <c:v>0.0</c:v>
                </c:pt>
                <c:pt idx="23866">
                  <c:v>0.0</c:v>
                </c:pt>
                <c:pt idx="23867">
                  <c:v>0.0</c:v>
                </c:pt>
                <c:pt idx="23868">
                  <c:v>0.0</c:v>
                </c:pt>
                <c:pt idx="23869">
                  <c:v>0.0</c:v>
                </c:pt>
                <c:pt idx="23870">
                  <c:v>0.0</c:v>
                </c:pt>
                <c:pt idx="23871">
                  <c:v>0.0</c:v>
                </c:pt>
                <c:pt idx="23872">
                  <c:v>0.0</c:v>
                </c:pt>
                <c:pt idx="23873">
                  <c:v>0.0</c:v>
                </c:pt>
                <c:pt idx="23874">
                  <c:v>0.0</c:v>
                </c:pt>
                <c:pt idx="23875">
                  <c:v>0.0</c:v>
                </c:pt>
                <c:pt idx="23876">
                  <c:v>0.0</c:v>
                </c:pt>
                <c:pt idx="23877">
                  <c:v>0.0</c:v>
                </c:pt>
                <c:pt idx="23878">
                  <c:v>0.0</c:v>
                </c:pt>
                <c:pt idx="23879">
                  <c:v>0.0</c:v>
                </c:pt>
                <c:pt idx="23880">
                  <c:v>-32767.0</c:v>
                </c:pt>
                <c:pt idx="23881">
                  <c:v>0.0</c:v>
                </c:pt>
                <c:pt idx="23882">
                  <c:v>0.0</c:v>
                </c:pt>
                <c:pt idx="23883">
                  <c:v>0.0</c:v>
                </c:pt>
                <c:pt idx="23884">
                  <c:v>0.0</c:v>
                </c:pt>
                <c:pt idx="23885">
                  <c:v>0.0</c:v>
                </c:pt>
                <c:pt idx="23886">
                  <c:v>0.0</c:v>
                </c:pt>
                <c:pt idx="23887">
                  <c:v>0.0</c:v>
                </c:pt>
                <c:pt idx="23888">
                  <c:v>-32767.0</c:v>
                </c:pt>
                <c:pt idx="23889">
                  <c:v>0.0</c:v>
                </c:pt>
                <c:pt idx="23890">
                  <c:v>0.0</c:v>
                </c:pt>
                <c:pt idx="23891">
                  <c:v>0.0</c:v>
                </c:pt>
                <c:pt idx="23892">
                  <c:v>0.0</c:v>
                </c:pt>
                <c:pt idx="23893">
                  <c:v>0.0</c:v>
                </c:pt>
                <c:pt idx="23894">
                  <c:v>0.0</c:v>
                </c:pt>
                <c:pt idx="23895">
                  <c:v>0.0</c:v>
                </c:pt>
                <c:pt idx="23896">
                  <c:v>0.0</c:v>
                </c:pt>
                <c:pt idx="23897">
                  <c:v>-32767.0</c:v>
                </c:pt>
                <c:pt idx="23898">
                  <c:v>0.0</c:v>
                </c:pt>
                <c:pt idx="23899">
                  <c:v>0.0</c:v>
                </c:pt>
                <c:pt idx="23900">
                  <c:v>0.0</c:v>
                </c:pt>
                <c:pt idx="23901">
                  <c:v>0.0</c:v>
                </c:pt>
                <c:pt idx="23902">
                  <c:v>0.0</c:v>
                </c:pt>
                <c:pt idx="23903">
                  <c:v>0.0</c:v>
                </c:pt>
                <c:pt idx="23904">
                  <c:v>0.0</c:v>
                </c:pt>
                <c:pt idx="23905">
                  <c:v>0.0</c:v>
                </c:pt>
                <c:pt idx="23906">
                  <c:v>0.0</c:v>
                </c:pt>
                <c:pt idx="23907">
                  <c:v>0.0</c:v>
                </c:pt>
                <c:pt idx="23908">
                  <c:v>0.0</c:v>
                </c:pt>
                <c:pt idx="23909">
                  <c:v>0.0</c:v>
                </c:pt>
                <c:pt idx="23910">
                  <c:v>0.0</c:v>
                </c:pt>
                <c:pt idx="23911">
                  <c:v>0.0</c:v>
                </c:pt>
                <c:pt idx="23912">
                  <c:v>0.0</c:v>
                </c:pt>
                <c:pt idx="23913">
                  <c:v>0.0</c:v>
                </c:pt>
                <c:pt idx="23914">
                  <c:v>0.0</c:v>
                </c:pt>
                <c:pt idx="23915">
                  <c:v>0.0</c:v>
                </c:pt>
                <c:pt idx="23916">
                  <c:v>0.0</c:v>
                </c:pt>
                <c:pt idx="23917">
                  <c:v>0.0</c:v>
                </c:pt>
                <c:pt idx="23918">
                  <c:v>0.0</c:v>
                </c:pt>
                <c:pt idx="23919">
                  <c:v>0.0</c:v>
                </c:pt>
                <c:pt idx="23920">
                  <c:v>0.0</c:v>
                </c:pt>
                <c:pt idx="23921">
                  <c:v>0.0</c:v>
                </c:pt>
                <c:pt idx="23922">
                  <c:v>0.0</c:v>
                </c:pt>
                <c:pt idx="23923">
                  <c:v>0.0</c:v>
                </c:pt>
                <c:pt idx="23924">
                  <c:v>0.0</c:v>
                </c:pt>
                <c:pt idx="23925">
                  <c:v>0.0</c:v>
                </c:pt>
                <c:pt idx="23926">
                  <c:v>0.0</c:v>
                </c:pt>
                <c:pt idx="23927">
                  <c:v>0.0</c:v>
                </c:pt>
                <c:pt idx="23928">
                  <c:v>0.0</c:v>
                </c:pt>
                <c:pt idx="23929">
                  <c:v>0.0</c:v>
                </c:pt>
                <c:pt idx="23930">
                  <c:v>0.0</c:v>
                </c:pt>
                <c:pt idx="23931">
                  <c:v>0.0</c:v>
                </c:pt>
                <c:pt idx="23932">
                  <c:v>0.0</c:v>
                </c:pt>
                <c:pt idx="23933">
                  <c:v>0.0</c:v>
                </c:pt>
                <c:pt idx="23934">
                  <c:v>0.0</c:v>
                </c:pt>
                <c:pt idx="23935">
                  <c:v>0.0</c:v>
                </c:pt>
                <c:pt idx="23936">
                  <c:v>0.0</c:v>
                </c:pt>
                <c:pt idx="23937">
                  <c:v>0.0</c:v>
                </c:pt>
                <c:pt idx="23938">
                  <c:v>0.0</c:v>
                </c:pt>
                <c:pt idx="23939">
                  <c:v>0.0</c:v>
                </c:pt>
                <c:pt idx="23940">
                  <c:v>0.0</c:v>
                </c:pt>
                <c:pt idx="23941">
                  <c:v>0.0</c:v>
                </c:pt>
                <c:pt idx="23942">
                  <c:v>0.0</c:v>
                </c:pt>
                <c:pt idx="23943">
                  <c:v>0.0</c:v>
                </c:pt>
                <c:pt idx="23944">
                  <c:v>0.0</c:v>
                </c:pt>
                <c:pt idx="23945">
                  <c:v>0.0</c:v>
                </c:pt>
                <c:pt idx="23946">
                  <c:v>0.0</c:v>
                </c:pt>
                <c:pt idx="23947">
                  <c:v>0.0</c:v>
                </c:pt>
                <c:pt idx="23948">
                  <c:v>0.0</c:v>
                </c:pt>
                <c:pt idx="23949">
                  <c:v>0.0</c:v>
                </c:pt>
                <c:pt idx="23950">
                  <c:v>0.0</c:v>
                </c:pt>
                <c:pt idx="23951">
                  <c:v>0.0</c:v>
                </c:pt>
                <c:pt idx="23952">
                  <c:v>0.0</c:v>
                </c:pt>
                <c:pt idx="23953">
                  <c:v>-32767.0</c:v>
                </c:pt>
                <c:pt idx="23954">
                  <c:v>0.0</c:v>
                </c:pt>
                <c:pt idx="23955">
                  <c:v>0.0</c:v>
                </c:pt>
                <c:pt idx="23956">
                  <c:v>0.0</c:v>
                </c:pt>
                <c:pt idx="23957">
                  <c:v>0.0</c:v>
                </c:pt>
                <c:pt idx="23958">
                  <c:v>0.0</c:v>
                </c:pt>
                <c:pt idx="23959">
                  <c:v>0.0</c:v>
                </c:pt>
                <c:pt idx="23960">
                  <c:v>0.0</c:v>
                </c:pt>
                <c:pt idx="23961">
                  <c:v>-32767.0</c:v>
                </c:pt>
                <c:pt idx="23962">
                  <c:v>0.0</c:v>
                </c:pt>
                <c:pt idx="23963">
                  <c:v>0.0</c:v>
                </c:pt>
                <c:pt idx="23964">
                  <c:v>0.0</c:v>
                </c:pt>
                <c:pt idx="23965">
                  <c:v>0.0</c:v>
                </c:pt>
                <c:pt idx="23966">
                  <c:v>0.0</c:v>
                </c:pt>
                <c:pt idx="23967">
                  <c:v>0.0</c:v>
                </c:pt>
                <c:pt idx="23968">
                  <c:v>0.0</c:v>
                </c:pt>
                <c:pt idx="23969">
                  <c:v>0.0</c:v>
                </c:pt>
                <c:pt idx="23970">
                  <c:v>0.0</c:v>
                </c:pt>
                <c:pt idx="23971">
                  <c:v>0.0</c:v>
                </c:pt>
                <c:pt idx="23972">
                  <c:v>0.0</c:v>
                </c:pt>
                <c:pt idx="23973">
                  <c:v>0.0</c:v>
                </c:pt>
                <c:pt idx="23974">
                  <c:v>0.0</c:v>
                </c:pt>
                <c:pt idx="23975">
                  <c:v>0.0</c:v>
                </c:pt>
                <c:pt idx="23976">
                  <c:v>0.0</c:v>
                </c:pt>
                <c:pt idx="23977">
                  <c:v>0.0</c:v>
                </c:pt>
                <c:pt idx="23978">
                  <c:v>0.0</c:v>
                </c:pt>
                <c:pt idx="23979">
                  <c:v>0.0</c:v>
                </c:pt>
                <c:pt idx="23980">
                  <c:v>0.0</c:v>
                </c:pt>
                <c:pt idx="23981">
                  <c:v>0.0</c:v>
                </c:pt>
                <c:pt idx="23982">
                  <c:v>0.0</c:v>
                </c:pt>
                <c:pt idx="23983">
                  <c:v>0.0</c:v>
                </c:pt>
                <c:pt idx="23984">
                  <c:v>0.0</c:v>
                </c:pt>
                <c:pt idx="23985">
                  <c:v>0.0</c:v>
                </c:pt>
                <c:pt idx="23986">
                  <c:v>0.0</c:v>
                </c:pt>
                <c:pt idx="23987">
                  <c:v>0.0</c:v>
                </c:pt>
                <c:pt idx="23988">
                  <c:v>0.0</c:v>
                </c:pt>
                <c:pt idx="23989">
                  <c:v>0.0</c:v>
                </c:pt>
                <c:pt idx="23990">
                  <c:v>0.0</c:v>
                </c:pt>
                <c:pt idx="23991">
                  <c:v>0.0</c:v>
                </c:pt>
                <c:pt idx="23992">
                  <c:v>0.0</c:v>
                </c:pt>
                <c:pt idx="23993">
                  <c:v>0.0</c:v>
                </c:pt>
                <c:pt idx="23994">
                  <c:v>0.0</c:v>
                </c:pt>
                <c:pt idx="23995">
                  <c:v>0.0</c:v>
                </c:pt>
                <c:pt idx="23996">
                  <c:v>0.0</c:v>
                </c:pt>
                <c:pt idx="23997">
                  <c:v>0.0</c:v>
                </c:pt>
                <c:pt idx="23998">
                  <c:v>0.0</c:v>
                </c:pt>
                <c:pt idx="23999">
                  <c:v>0.0</c:v>
                </c:pt>
                <c:pt idx="24000">
                  <c:v>0.0</c:v>
                </c:pt>
                <c:pt idx="24001">
                  <c:v>0.0</c:v>
                </c:pt>
                <c:pt idx="24002">
                  <c:v>0.0</c:v>
                </c:pt>
                <c:pt idx="24003">
                  <c:v>0.0</c:v>
                </c:pt>
                <c:pt idx="24004">
                  <c:v>0.0</c:v>
                </c:pt>
                <c:pt idx="24005">
                  <c:v>0.0</c:v>
                </c:pt>
                <c:pt idx="24006">
                  <c:v>0.0</c:v>
                </c:pt>
                <c:pt idx="24007">
                  <c:v>0.0</c:v>
                </c:pt>
                <c:pt idx="24008">
                  <c:v>0.0</c:v>
                </c:pt>
                <c:pt idx="24009">
                  <c:v>0.0</c:v>
                </c:pt>
                <c:pt idx="24010">
                  <c:v>0.0</c:v>
                </c:pt>
                <c:pt idx="24011">
                  <c:v>0.0</c:v>
                </c:pt>
                <c:pt idx="24012">
                  <c:v>0.0</c:v>
                </c:pt>
                <c:pt idx="24013">
                  <c:v>0.0</c:v>
                </c:pt>
                <c:pt idx="24014">
                  <c:v>0.0</c:v>
                </c:pt>
                <c:pt idx="24015">
                  <c:v>0.0</c:v>
                </c:pt>
                <c:pt idx="24016">
                  <c:v>0.0</c:v>
                </c:pt>
                <c:pt idx="24017">
                  <c:v>0.0</c:v>
                </c:pt>
                <c:pt idx="24018">
                  <c:v>0.0</c:v>
                </c:pt>
                <c:pt idx="24019">
                  <c:v>0.0</c:v>
                </c:pt>
                <c:pt idx="24020">
                  <c:v>0.0</c:v>
                </c:pt>
                <c:pt idx="24021">
                  <c:v>0.0</c:v>
                </c:pt>
                <c:pt idx="24022">
                  <c:v>0.0</c:v>
                </c:pt>
                <c:pt idx="24023">
                  <c:v>0.0</c:v>
                </c:pt>
                <c:pt idx="24024">
                  <c:v>0.0</c:v>
                </c:pt>
                <c:pt idx="24025">
                  <c:v>0.0</c:v>
                </c:pt>
                <c:pt idx="24026">
                  <c:v>0.0</c:v>
                </c:pt>
                <c:pt idx="24027">
                  <c:v>0.0</c:v>
                </c:pt>
                <c:pt idx="24028">
                  <c:v>0.0</c:v>
                </c:pt>
                <c:pt idx="24029">
                  <c:v>0.0</c:v>
                </c:pt>
                <c:pt idx="24030">
                  <c:v>0.0</c:v>
                </c:pt>
                <c:pt idx="24031">
                  <c:v>0.0</c:v>
                </c:pt>
                <c:pt idx="24032">
                  <c:v>0.0</c:v>
                </c:pt>
                <c:pt idx="24033">
                  <c:v>0.0</c:v>
                </c:pt>
                <c:pt idx="24034">
                  <c:v>0.0</c:v>
                </c:pt>
                <c:pt idx="24035">
                  <c:v>0.0</c:v>
                </c:pt>
                <c:pt idx="24036">
                  <c:v>0.0</c:v>
                </c:pt>
                <c:pt idx="24037">
                  <c:v>0.0</c:v>
                </c:pt>
                <c:pt idx="24038">
                  <c:v>0.0</c:v>
                </c:pt>
                <c:pt idx="24039">
                  <c:v>0.0</c:v>
                </c:pt>
                <c:pt idx="24040">
                  <c:v>0.0</c:v>
                </c:pt>
                <c:pt idx="24041">
                  <c:v>0.0</c:v>
                </c:pt>
                <c:pt idx="24042">
                  <c:v>0.0</c:v>
                </c:pt>
                <c:pt idx="24043">
                  <c:v>0.0</c:v>
                </c:pt>
                <c:pt idx="24044">
                  <c:v>0.0</c:v>
                </c:pt>
                <c:pt idx="24045">
                  <c:v>0.0</c:v>
                </c:pt>
                <c:pt idx="24046">
                  <c:v>0.0</c:v>
                </c:pt>
                <c:pt idx="24047">
                  <c:v>0.0</c:v>
                </c:pt>
                <c:pt idx="24048">
                  <c:v>0.0</c:v>
                </c:pt>
                <c:pt idx="24049">
                  <c:v>0.0</c:v>
                </c:pt>
                <c:pt idx="24050">
                  <c:v>-32767.0</c:v>
                </c:pt>
                <c:pt idx="24051">
                  <c:v>0.0</c:v>
                </c:pt>
                <c:pt idx="24052">
                  <c:v>0.0</c:v>
                </c:pt>
                <c:pt idx="24053">
                  <c:v>0.0</c:v>
                </c:pt>
                <c:pt idx="24054">
                  <c:v>0.0</c:v>
                </c:pt>
                <c:pt idx="24055">
                  <c:v>0.0</c:v>
                </c:pt>
                <c:pt idx="24056">
                  <c:v>0.0</c:v>
                </c:pt>
                <c:pt idx="24057">
                  <c:v>0.0</c:v>
                </c:pt>
                <c:pt idx="24058">
                  <c:v>0.0</c:v>
                </c:pt>
                <c:pt idx="24059">
                  <c:v>0.0</c:v>
                </c:pt>
                <c:pt idx="24060">
                  <c:v>0.0</c:v>
                </c:pt>
                <c:pt idx="24061">
                  <c:v>0.0</c:v>
                </c:pt>
                <c:pt idx="24062">
                  <c:v>0.0</c:v>
                </c:pt>
                <c:pt idx="24063">
                  <c:v>0.0</c:v>
                </c:pt>
                <c:pt idx="24064">
                  <c:v>0.0</c:v>
                </c:pt>
                <c:pt idx="24065">
                  <c:v>0.0</c:v>
                </c:pt>
                <c:pt idx="24066">
                  <c:v>0.0</c:v>
                </c:pt>
                <c:pt idx="24067">
                  <c:v>0.0</c:v>
                </c:pt>
                <c:pt idx="24068">
                  <c:v>0.0</c:v>
                </c:pt>
                <c:pt idx="24069">
                  <c:v>0.0</c:v>
                </c:pt>
                <c:pt idx="24070">
                  <c:v>0.0</c:v>
                </c:pt>
                <c:pt idx="24071">
                  <c:v>0.0</c:v>
                </c:pt>
                <c:pt idx="24072">
                  <c:v>0.0</c:v>
                </c:pt>
                <c:pt idx="24073">
                  <c:v>0.0</c:v>
                </c:pt>
                <c:pt idx="24074">
                  <c:v>0.0</c:v>
                </c:pt>
                <c:pt idx="24075">
                  <c:v>0.0</c:v>
                </c:pt>
                <c:pt idx="24076">
                  <c:v>0.0</c:v>
                </c:pt>
                <c:pt idx="24077">
                  <c:v>0.0</c:v>
                </c:pt>
                <c:pt idx="24078">
                  <c:v>0.0</c:v>
                </c:pt>
                <c:pt idx="24079">
                  <c:v>0.0</c:v>
                </c:pt>
                <c:pt idx="24080">
                  <c:v>0.0</c:v>
                </c:pt>
                <c:pt idx="24081">
                  <c:v>0.0</c:v>
                </c:pt>
                <c:pt idx="24082">
                  <c:v>0.0</c:v>
                </c:pt>
                <c:pt idx="24083">
                  <c:v>0.0</c:v>
                </c:pt>
                <c:pt idx="24084">
                  <c:v>0.0</c:v>
                </c:pt>
                <c:pt idx="24085">
                  <c:v>0.0</c:v>
                </c:pt>
                <c:pt idx="24086">
                  <c:v>0.0</c:v>
                </c:pt>
                <c:pt idx="24087">
                  <c:v>0.0</c:v>
                </c:pt>
                <c:pt idx="24088">
                  <c:v>0.0</c:v>
                </c:pt>
                <c:pt idx="24089">
                  <c:v>0.0</c:v>
                </c:pt>
                <c:pt idx="24090">
                  <c:v>0.0</c:v>
                </c:pt>
                <c:pt idx="24091">
                  <c:v>0.0</c:v>
                </c:pt>
                <c:pt idx="24092">
                  <c:v>0.0</c:v>
                </c:pt>
                <c:pt idx="24093">
                  <c:v>0.0</c:v>
                </c:pt>
                <c:pt idx="24094">
                  <c:v>0.0</c:v>
                </c:pt>
                <c:pt idx="24095">
                  <c:v>0.0</c:v>
                </c:pt>
                <c:pt idx="24096">
                  <c:v>0.0</c:v>
                </c:pt>
                <c:pt idx="24097">
                  <c:v>0.0</c:v>
                </c:pt>
                <c:pt idx="24098">
                  <c:v>0.0</c:v>
                </c:pt>
                <c:pt idx="24099">
                  <c:v>0.0</c:v>
                </c:pt>
                <c:pt idx="24100">
                  <c:v>0.0</c:v>
                </c:pt>
                <c:pt idx="24101">
                  <c:v>0.0</c:v>
                </c:pt>
                <c:pt idx="24102">
                  <c:v>0.0</c:v>
                </c:pt>
                <c:pt idx="24103">
                  <c:v>0.0</c:v>
                </c:pt>
                <c:pt idx="24104">
                  <c:v>0.0</c:v>
                </c:pt>
                <c:pt idx="24105">
                  <c:v>0.0</c:v>
                </c:pt>
                <c:pt idx="24106">
                  <c:v>0.0</c:v>
                </c:pt>
                <c:pt idx="24107">
                  <c:v>0.0</c:v>
                </c:pt>
                <c:pt idx="24108">
                  <c:v>0.0</c:v>
                </c:pt>
                <c:pt idx="24109">
                  <c:v>0.0</c:v>
                </c:pt>
                <c:pt idx="24110">
                  <c:v>0.0</c:v>
                </c:pt>
                <c:pt idx="24111">
                  <c:v>0.0</c:v>
                </c:pt>
                <c:pt idx="24112">
                  <c:v>0.0</c:v>
                </c:pt>
                <c:pt idx="24113">
                  <c:v>0.0</c:v>
                </c:pt>
                <c:pt idx="24114">
                  <c:v>0.0</c:v>
                </c:pt>
                <c:pt idx="24115">
                  <c:v>0.0</c:v>
                </c:pt>
                <c:pt idx="24116">
                  <c:v>0.0</c:v>
                </c:pt>
                <c:pt idx="24117">
                  <c:v>0.0</c:v>
                </c:pt>
                <c:pt idx="24118">
                  <c:v>0.0</c:v>
                </c:pt>
                <c:pt idx="24119">
                  <c:v>0.0</c:v>
                </c:pt>
                <c:pt idx="24120">
                  <c:v>0.0</c:v>
                </c:pt>
                <c:pt idx="24121">
                  <c:v>0.0</c:v>
                </c:pt>
                <c:pt idx="24122">
                  <c:v>0.0</c:v>
                </c:pt>
                <c:pt idx="24123">
                  <c:v>0.0</c:v>
                </c:pt>
                <c:pt idx="24124">
                  <c:v>0.0</c:v>
                </c:pt>
                <c:pt idx="24125">
                  <c:v>0.0</c:v>
                </c:pt>
                <c:pt idx="24126">
                  <c:v>0.0</c:v>
                </c:pt>
                <c:pt idx="24127">
                  <c:v>-32767.0</c:v>
                </c:pt>
                <c:pt idx="24128">
                  <c:v>0.0</c:v>
                </c:pt>
                <c:pt idx="24129">
                  <c:v>0.0</c:v>
                </c:pt>
                <c:pt idx="24130">
                  <c:v>0.0</c:v>
                </c:pt>
                <c:pt idx="24131">
                  <c:v>0.0</c:v>
                </c:pt>
                <c:pt idx="24132">
                  <c:v>0.0</c:v>
                </c:pt>
                <c:pt idx="24133">
                  <c:v>0.0</c:v>
                </c:pt>
                <c:pt idx="24134">
                  <c:v>0.0</c:v>
                </c:pt>
                <c:pt idx="24135">
                  <c:v>0.0</c:v>
                </c:pt>
                <c:pt idx="24136">
                  <c:v>0.0</c:v>
                </c:pt>
                <c:pt idx="24137">
                  <c:v>0.0</c:v>
                </c:pt>
                <c:pt idx="24138">
                  <c:v>0.0</c:v>
                </c:pt>
                <c:pt idx="24139">
                  <c:v>0.0</c:v>
                </c:pt>
                <c:pt idx="24140">
                  <c:v>0.0</c:v>
                </c:pt>
                <c:pt idx="24141">
                  <c:v>0.0</c:v>
                </c:pt>
                <c:pt idx="24142">
                  <c:v>0.0</c:v>
                </c:pt>
                <c:pt idx="24143">
                  <c:v>0.0</c:v>
                </c:pt>
                <c:pt idx="24144">
                  <c:v>0.0</c:v>
                </c:pt>
                <c:pt idx="24145">
                  <c:v>0.0</c:v>
                </c:pt>
                <c:pt idx="24146">
                  <c:v>0.0</c:v>
                </c:pt>
                <c:pt idx="24147">
                  <c:v>0.0</c:v>
                </c:pt>
                <c:pt idx="24148">
                  <c:v>0.0</c:v>
                </c:pt>
                <c:pt idx="24149">
                  <c:v>0.0</c:v>
                </c:pt>
                <c:pt idx="24150">
                  <c:v>0.0</c:v>
                </c:pt>
                <c:pt idx="24151">
                  <c:v>0.0</c:v>
                </c:pt>
                <c:pt idx="24152">
                  <c:v>0.0</c:v>
                </c:pt>
                <c:pt idx="24153">
                  <c:v>0.0</c:v>
                </c:pt>
                <c:pt idx="24154">
                  <c:v>0.0</c:v>
                </c:pt>
                <c:pt idx="24155">
                  <c:v>0.0</c:v>
                </c:pt>
                <c:pt idx="24156">
                  <c:v>0.0</c:v>
                </c:pt>
                <c:pt idx="24157">
                  <c:v>0.0</c:v>
                </c:pt>
                <c:pt idx="24158">
                  <c:v>0.0</c:v>
                </c:pt>
                <c:pt idx="24159">
                  <c:v>0.0</c:v>
                </c:pt>
                <c:pt idx="24160">
                  <c:v>0.0</c:v>
                </c:pt>
                <c:pt idx="24161">
                  <c:v>0.0</c:v>
                </c:pt>
                <c:pt idx="24162">
                  <c:v>0.0</c:v>
                </c:pt>
                <c:pt idx="24163">
                  <c:v>0.0</c:v>
                </c:pt>
                <c:pt idx="24164">
                  <c:v>0.0</c:v>
                </c:pt>
                <c:pt idx="24165">
                  <c:v>0.0</c:v>
                </c:pt>
                <c:pt idx="24166">
                  <c:v>0.0</c:v>
                </c:pt>
                <c:pt idx="24167">
                  <c:v>0.0</c:v>
                </c:pt>
                <c:pt idx="24168">
                  <c:v>0.0</c:v>
                </c:pt>
                <c:pt idx="24169">
                  <c:v>0.0</c:v>
                </c:pt>
                <c:pt idx="24170">
                  <c:v>0.0</c:v>
                </c:pt>
                <c:pt idx="24171">
                  <c:v>0.0</c:v>
                </c:pt>
                <c:pt idx="24172">
                  <c:v>0.0</c:v>
                </c:pt>
                <c:pt idx="24173">
                  <c:v>0.0</c:v>
                </c:pt>
                <c:pt idx="24174">
                  <c:v>0.0</c:v>
                </c:pt>
                <c:pt idx="24175">
                  <c:v>0.0</c:v>
                </c:pt>
                <c:pt idx="24176">
                  <c:v>0.0</c:v>
                </c:pt>
                <c:pt idx="24177">
                  <c:v>0.0</c:v>
                </c:pt>
                <c:pt idx="24178">
                  <c:v>0.0</c:v>
                </c:pt>
                <c:pt idx="24179">
                  <c:v>0.0</c:v>
                </c:pt>
                <c:pt idx="24180">
                  <c:v>0.0</c:v>
                </c:pt>
                <c:pt idx="24181">
                  <c:v>0.0</c:v>
                </c:pt>
                <c:pt idx="24182">
                  <c:v>0.0</c:v>
                </c:pt>
                <c:pt idx="24183">
                  <c:v>0.0</c:v>
                </c:pt>
                <c:pt idx="24184">
                  <c:v>0.0</c:v>
                </c:pt>
                <c:pt idx="24185">
                  <c:v>0.0</c:v>
                </c:pt>
                <c:pt idx="24186">
                  <c:v>0.0</c:v>
                </c:pt>
                <c:pt idx="24187">
                  <c:v>0.0</c:v>
                </c:pt>
                <c:pt idx="24188">
                  <c:v>0.0</c:v>
                </c:pt>
                <c:pt idx="24189">
                  <c:v>0.0</c:v>
                </c:pt>
                <c:pt idx="24190">
                  <c:v>0.0</c:v>
                </c:pt>
                <c:pt idx="24191">
                  <c:v>0.0</c:v>
                </c:pt>
                <c:pt idx="24192">
                  <c:v>0.0</c:v>
                </c:pt>
                <c:pt idx="24193">
                  <c:v>0.0</c:v>
                </c:pt>
                <c:pt idx="24194">
                  <c:v>0.0</c:v>
                </c:pt>
                <c:pt idx="24195">
                  <c:v>0.0</c:v>
                </c:pt>
                <c:pt idx="24196">
                  <c:v>0.0</c:v>
                </c:pt>
                <c:pt idx="24197">
                  <c:v>0.0</c:v>
                </c:pt>
                <c:pt idx="24198">
                  <c:v>0.0</c:v>
                </c:pt>
                <c:pt idx="24199">
                  <c:v>0.0</c:v>
                </c:pt>
                <c:pt idx="24200">
                  <c:v>0.0</c:v>
                </c:pt>
                <c:pt idx="24201">
                  <c:v>0.0</c:v>
                </c:pt>
                <c:pt idx="24202">
                  <c:v>0.0</c:v>
                </c:pt>
                <c:pt idx="24203">
                  <c:v>0.0</c:v>
                </c:pt>
                <c:pt idx="24204">
                  <c:v>0.0</c:v>
                </c:pt>
                <c:pt idx="24205">
                  <c:v>0.0</c:v>
                </c:pt>
                <c:pt idx="24206">
                  <c:v>0.0</c:v>
                </c:pt>
                <c:pt idx="24207">
                  <c:v>0.0</c:v>
                </c:pt>
                <c:pt idx="24208">
                  <c:v>0.0</c:v>
                </c:pt>
                <c:pt idx="24209">
                  <c:v>0.0</c:v>
                </c:pt>
                <c:pt idx="24210">
                  <c:v>0.0</c:v>
                </c:pt>
                <c:pt idx="24211">
                  <c:v>0.0</c:v>
                </c:pt>
                <c:pt idx="24212">
                  <c:v>0.0</c:v>
                </c:pt>
                <c:pt idx="24213">
                  <c:v>0.0</c:v>
                </c:pt>
                <c:pt idx="24214">
                  <c:v>0.0</c:v>
                </c:pt>
                <c:pt idx="24215">
                  <c:v>0.0</c:v>
                </c:pt>
                <c:pt idx="24216">
                  <c:v>-32767.0</c:v>
                </c:pt>
                <c:pt idx="24217">
                  <c:v>0.0</c:v>
                </c:pt>
                <c:pt idx="24218">
                  <c:v>0.0</c:v>
                </c:pt>
                <c:pt idx="24219">
                  <c:v>0.0</c:v>
                </c:pt>
                <c:pt idx="24220">
                  <c:v>0.0</c:v>
                </c:pt>
                <c:pt idx="24221">
                  <c:v>0.0</c:v>
                </c:pt>
                <c:pt idx="24222">
                  <c:v>0.0</c:v>
                </c:pt>
                <c:pt idx="24223">
                  <c:v>0.0</c:v>
                </c:pt>
                <c:pt idx="24224">
                  <c:v>-32767.0</c:v>
                </c:pt>
                <c:pt idx="24225">
                  <c:v>0.0</c:v>
                </c:pt>
                <c:pt idx="24226">
                  <c:v>0.0</c:v>
                </c:pt>
                <c:pt idx="24227">
                  <c:v>0.0</c:v>
                </c:pt>
                <c:pt idx="24228">
                  <c:v>0.0</c:v>
                </c:pt>
                <c:pt idx="24229">
                  <c:v>0.0</c:v>
                </c:pt>
                <c:pt idx="24230">
                  <c:v>0.0</c:v>
                </c:pt>
                <c:pt idx="24231">
                  <c:v>0.0</c:v>
                </c:pt>
                <c:pt idx="24232">
                  <c:v>-32767.0</c:v>
                </c:pt>
                <c:pt idx="24233">
                  <c:v>0.0</c:v>
                </c:pt>
                <c:pt idx="24234">
                  <c:v>0.0</c:v>
                </c:pt>
                <c:pt idx="24235">
                  <c:v>0.0</c:v>
                </c:pt>
                <c:pt idx="24236">
                  <c:v>0.0</c:v>
                </c:pt>
                <c:pt idx="24237">
                  <c:v>0.0</c:v>
                </c:pt>
                <c:pt idx="24238">
                  <c:v>0.0</c:v>
                </c:pt>
                <c:pt idx="24239">
                  <c:v>0.0</c:v>
                </c:pt>
                <c:pt idx="24240">
                  <c:v>0.0</c:v>
                </c:pt>
                <c:pt idx="24241">
                  <c:v>0.0</c:v>
                </c:pt>
                <c:pt idx="24242">
                  <c:v>0.0</c:v>
                </c:pt>
                <c:pt idx="24243">
                  <c:v>0.0</c:v>
                </c:pt>
                <c:pt idx="24244">
                  <c:v>0.0</c:v>
                </c:pt>
                <c:pt idx="24245">
                  <c:v>0.0</c:v>
                </c:pt>
                <c:pt idx="24246">
                  <c:v>0.0</c:v>
                </c:pt>
                <c:pt idx="24247">
                  <c:v>0.0</c:v>
                </c:pt>
                <c:pt idx="24248">
                  <c:v>0.0</c:v>
                </c:pt>
                <c:pt idx="24249">
                  <c:v>0.0</c:v>
                </c:pt>
                <c:pt idx="24250">
                  <c:v>0.0</c:v>
                </c:pt>
                <c:pt idx="24251">
                  <c:v>0.0</c:v>
                </c:pt>
                <c:pt idx="24252">
                  <c:v>0.0</c:v>
                </c:pt>
                <c:pt idx="24253">
                  <c:v>0.0</c:v>
                </c:pt>
                <c:pt idx="24254">
                  <c:v>0.0</c:v>
                </c:pt>
                <c:pt idx="24255">
                  <c:v>0.0</c:v>
                </c:pt>
                <c:pt idx="24256">
                  <c:v>0.0</c:v>
                </c:pt>
                <c:pt idx="24257">
                  <c:v>0.0</c:v>
                </c:pt>
                <c:pt idx="24258">
                  <c:v>0.0</c:v>
                </c:pt>
                <c:pt idx="24259">
                  <c:v>0.0</c:v>
                </c:pt>
                <c:pt idx="24260">
                  <c:v>0.0</c:v>
                </c:pt>
                <c:pt idx="24261">
                  <c:v>0.0</c:v>
                </c:pt>
                <c:pt idx="24262">
                  <c:v>0.0</c:v>
                </c:pt>
                <c:pt idx="24263">
                  <c:v>0.0</c:v>
                </c:pt>
                <c:pt idx="24264">
                  <c:v>0.0</c:v>
                </c:pt>
                <c:pt idx="24265">
                  <c:v>0.0</c:v>
                </c:pt>
                <c:pt idx="24266">
                  <c:v>0.0</c:v>
                </c:pt>
                <c:pt idx="24267">
                  <c:v>0.0</c:v>
                </c:pt>
                <c:pt idx="24268">
                  <c:v>0.0</c:v>
                </c:pt>
                <c:pt idx="24269">
                  <c:v>0.0</c:v>
                </c:pt>
                <c:pt idx="24270">
                  <c:v>0.0</c:v>
                </c:pt>
                <c:pt idx="24271">
                  <c:v>0.0</c:v>
                </c:pt>
                <c:pt idx="24272">
                  <c:v>0.0</c:v>
                </c:pt>
                <c:pt idx="24273">
                  <c:v>0.0</c:v>
                </c:pt>
                <c:pt idx="24274">
                  <c:v>0.0</c:v>
                </c:pt>
                <c:pt idx="24275">
                  <c:v>0.0</c:v>
                </c:pt>
                <c:pt idx="24276">
                  <c:v>0.0</c:v>
                </c:pt>
                <c:pt idx="24277">
                  <c:v>0.0</c:v>
                </c:pt>
                <c:pt idx="24278">
                  <c:v>0.0</c:v>
                </c:pt>
                <c:pt idx="24279">
                  <c:v>0.0</c:v>
                </c:pt>
                <c:pt idx="24280">
                  <c:v>0.0</c:v>
                </c:pt>
                <c:pt idx="24281">
                  <c:v>0.0</c:v>
                </c:pt>
                <c:pt idx="24282">
                  <c:v>0.0</c:v>
                </c:pt>
                <c:pt idx="24283">
                  <c:v>0.0</c:v>
                </c:pt>
                <c:pt idx="24284">
                  <c:v>0.0</c:v>
                </c:pt>
                <c:pt idx="24285">
                  <c:v>0.0</c:v>
                </c:pt>
                <c:pt idx="24286">
                  <c:v>0.0</c:v>
                </c:pt>
                <c:pt idx="24287">
                  <c:v>0.0</c:v>
                </c:pt>
                <c:pt idx="24288">
                  <c:v>0.0</c:v>
                </c:pt>
                <c:pt idx="24289">
                  <c:v>-32767.0</c:v>
                </c:pt>
                <c:pt idx="24290">
                  <c:v>0.0</c:v>
                </c:pt>
                <c:pt idx="24291">
                  <c:v>0.0</c:v>
                </c:pt>
                <c:pt idx="24292">
                  <c:v>0.0</c:v>
                </c:pt>
                <c:pt idx="24293">
                  <c:v>0.0</c:v>
                </c:pt>
                <c:pt idx="24294">
                  <c:v>0.0</c:v>
                </c:pt>
                <c:pt idx="24295">
                  <c:v>0.0</c:v>
                </c:pt>
                <c:pt idx="24296">
                  <c:v>0.0</c:v>
                </c:pt>
                <c:pt idx="24297">
                  <c:v>0.0</c:v>
                </c:pt>
                <c:pt idx="24298">
                  <c:v>0.0</c:v>
                </c:pt>
                <c:pt idx="24299">
                  <c:v>0.0</c:v>
                </c:pt>
                <c:pt idx="24300">
                  <c:v>0.0</c:v>
                </c:pt>
                <c:pt idx="24301">
                  <c:v>0.0</c:v>
                </c:pt>
                <c:pt idx="24302">
                  <c:v>0.0</c:v>
                </c:pt>
                <c:pt idx="24303">
                  <c:v>0.0</c:v>
                </c:pt>
                <c:pt idx="24304">
                  <c:v>0.0</c:v>
                </c:pt>
                <c:pt idx="24305">
                  <c:v>0.0</c:v>
                </c:pt>
                <c:pt idx="24306">
                  <c:v>0.0</c:v>
                </c:pt>
                <c:pt idx="24307">
                  <c:v>0.0</c:v>
                </c:pt>
                <c:pt idx="24308">
                  <c:v>0.0</c:v>
                </c:pt>
                <c:pt idx="24309">
                  <c:v>0.0</c:v>
                </c:pt>
                <c:pt idx="24310">
                  <c:v>0.0</c:v>
                </c:pt>
                <c:pt idx="24311">
                  <c:v>0.0</c:v>
                </c:pt>
                <c:pt idx="24312">
                  <c:v>0.0</c:v>
                </c:pt>
                <c:pt idx="24313">
                  <c:v>0.0</c:v>
                </c:pt>
                <c:pt idx="24314">
                  <c:v>0.0</c:v>
                </c:pt>
                <c:pt idx="24315">
                  <c:v>0.0</c:v>
                </c:pt>
                <c:pt idx="24316">
                  <c:v>0.0</c:v>
                </c:pt>
                <c:pt idx="24317">
                  <c:v>0.0</c:v>
                </c:pt>
                <c:pt idx="24318">
                  <c:v>0.0</c:v>
                </c:pt>
                <c:pt idx="24319">
                  <c:v>0.0</c:v>
                </c:pt>
                <c:pt idx="24320">
                  <c:v>0.0</c:v>
                </c:pt>
                <c:pt idx="24321">
                  <c:v>0.0</c:v>
                </c:pt>
                <c:pt idx="24322">
                  <c:v>0.0</c:v>
                </c:pt>
                <c:pt idx="24323">
                  <c:v>0.0</c:v>
                </c:pt>
                <c:pt idx="24324">
                  <c:v>0.0</c:v>
                </c:pt>
                <c:pt idx="24325">
                  <c:v>0.0</c:v>
                </c:pt>
                <c:pt idx="24326">
                  <c:v>0.0</c:v>
                </c:pt>
                <c:pt idx="24327">
                  <c:v>0.0</c:v>
                </c:pt>
                <c:pt idx="24328">
                  <c:v>0.0</c:v>
                </c:pt>
                <c:pt idx="24329">
                  <c:v>0.0</c:v>
                </c:pt>
                <c:pt idx="24330">
                  <c:v>0.0</c:v>
                </c:pt>
                <c:pt idx="24331">
                  <c:v>0.0</c:v>
                </c:pt>
                <c:pt idx="24332">
                  <c:v>0.0</c:v>
                </c:pt>
                <c:pt idx="24333">
                  <c:v>0.0</c:v>
                </c:pt>
                <c:pt idx="24334">
                  <c:v>0.0</c:v>
                </c:pt>
                <c:pt idx="24335">
                  <c:v>0.0</c:v>
                </c:pt>
                <c:pt idx="24336">
                  <c:v>0.0</c:v>
                </c:pt>
                <c:pt idx="24337">
                  <c:v>0.0</c:v>
                </c:pt>
                <c:pt idx="24338">
                  <c:v>0.0</c:v>
                </c:pt>
                <c:pt idx="24339">
                  <c:v>0.0</c:v>
                </c:pt>
                <c:pt idx="24340">
                  <c:v>0.0</c:v>
                </c:pt>
                <c:pt idx="24341">
                  <c:v>0.0</c:v>
                </c:pt>
                <c:pt idx="24342">
                  <c:v>0.0</c:v>
                </c:pt>
                <c:pt idx="24343">
                  <c:v>0.0</c:v>
                </c:pt>
                <c:pt idx="24344">
                  <c:v>0.0</c:v>
                </c:pt>
                <c:pt idx="24345">
                  <c:v>0.0</c:v>
                </c:pt>
                <c:pt idx="24346">
                  <c:v>0.0</c:v>
                </c:pt>
                <c:pt idx="24347">
                  <c:v>0.0</c:v>
                </c:pt>
                <c:pt idx="24348">
                  <c:v>0.0</c:v>
                </c:pt>
                <c:pt idx="24349">
                  <c:v>0.0</c:v>
                </c:pt>
                <c:pt idx="24350">
                  <c:v>0.0</c:v>
                </c:pt>
                <c:pt idx="24351">
                  <c:v>0.0</c:v>
                </c:pt>
                <c:pt idx="24352">
                  <c:v>0.0</c:v>
                </c:pt>
                <c:pt idx="24353">
                  <c:v>0.0</c:v>
                </c:pt>
                <c:pt idx="24354">
                  <c:v>0.0</c:v>
                </c:pt>
                <c:pt idx="24355">
                  <c:v>0.0</c:v>
                </c:pt>
                <c:pt idx="24356">
                  <c:v>0.0</c:v>
                </c:pt>
                <c:pt idx="24357">
                  <c:v>0.0</c:v>
                </c:pt>
                <c:pt idx="24358">
                  <c:v>0.0</c:v>
                </c:pt>
                <c:pt idx="24359">
                  <c:v>0.0</c:v>
                </c:pt>
                <c:pt idx="24360">
                  <c:v>0.0</c:v>
                </c:pt>
                <c:pt idx="24361">
                  <c:v>-32767.0</c:v>
                </c:pt>
                <c:pt idx="24362">
                  <c:v>0.0</c:v>
                </c:pt>
                <c:pt idx="24363">
                  <c:v>0.0</c:v>
                </c:pt>
                <c:pt idx="24364">
                  <c:v>0.0</c:v>
                </c:pt>
                <c:pt idx="24365">
                  <c:v>0.0</c:v>
                </c:pt>
                <c:pt idx="24366">
                  <c:v>0.0</c:v>
                </c:pt>
                <c:pt idx="24367">
                  <c:v>0.0</c:v>
                </c:pt>
                <c:pt idx="24368">
                  <c:v>0.0</c:v>
                </c:pt>
                <c:pt idx="24369">
                  <c:v>0.0</c:v>
                </c:pt>
                <c:pt idx="24370">
                  <c:v>0.0</c:v>
                </c:pt>
                <c:pt idx="24371">
                  <c:v>0.0</c:v>
                </c:pt>
                <c:pt idx="24372">
                  <c:v>0.0</c:v>
                </c:pt>
                <c:pt idx="24373">
                  <c:v>0.0</c:v>
                </c:pt>
                <c:pt idx="24374">
                  <c:v>0.0</c:v>
                </c:pt>
                <c:pt idx="24375">
                  <c:v>0.0</c:v>
                </c:pt>
                <c:pt idx="24376">
                  <c:v>0.0</c:v>
                </c:pt>
                <c:pt idx="24377">
                  <c:v>0.0</c:v>
                </c:pt>
                <c:pt idx="24378">
                  <c:v>0.0</c:v>
                </c:pt>
                <c:pt idx="24379">
                  <c:v>0.0</c:v>
                </c:pt>
                <c:pt idx="24380">
                  <c:v>0.0</c:v>
                </c:pt>
                <c:pt idx="24381">
                  <c:v>0.0</c:v>
                </c:pt>
                <c:pt idx="24382">
                  <c:v>0.0</c:v>
                </c:pt>
                <c:pt idx="24383">
                  <c:v>0.0</c:v>
                </c:pt>
                <c:pt idx="24384">
                  <c:v>0.0</c:v>
                </c:pt>
                <c:pt idx="24385">
                  <c:v>0.0</c:v>
                </c:pt>
                <c:pt idx="24386">
                  <c:v>0.0</c:v>
                </c:pt>
                <c:pt idx="24387">
                  <c:v>0.0</c:v>
                </c:pt>
                <c:pt idx="24388">
                  <c:v>0.0</c:v>
                </c:pt>
                <c:pt idx="24389">
                  <c:v>0.0</c:v>
                </c:pt>
                <c:pt idx="24390">
                  <c:v>0.0</c:v>
                </c:pt>
                <c:pt idx="24391">
                  <c:v>0.0</c:v>
                </c:pt>
                <c:pt idx="24392">
                  <c:v>0.0</c:v>
                </c:pt>
                <c:pt idx="24393">
                  <c:v>0.0</c:v>
                </c:pt>
                <c:pt idx="24394">
                  <c:v>-32767.0</c:v>
                </c:pt>
                <c:pt idx="24395">
                  <c:v>0.0</c:v>
                </c:pt>
                <c:pt idx="24396">
                  <c:v>0.0</c:v>
                </c:pt>
                <c:pt idx="24397">
                  <c:v>0.0</c:v>
                </c:pt>
                <c:pt idx="24398">
                  <c:v>0.0</c:v>
                </c:pt>
                <c:pt idx="24399">
                  <c:v>0.0</c:v>
                </c:pt>
                <c:pt idx="24400">
                  <c:v>0.0</c:v>
                </c:pt>
                <c:pt idx="24401">
                  <c:v>0.0</c:v>
                </c:pt>
                <c:pt idx="24402">
                  <c:v>-32767.0</c:v>
                </c:pt>
                <c:pt idx="24403">
                  <c:v>0.0</c:v>
                </c:pt>
                <c:pt idx="24404">
                  <c:v>0.0</c:v>
                </c:pt>
                <c:pt idx="24405">
                  <c:v>0.0</c:v>
                </c:pt>
                <c:pt idx="24406">
                  <c:v>0.0</c:v>
                </c:pt>
                <c:pt idx="24407">
                  <c:v>0.0</c:v>
                </c:pt>
                <c:pt idx="24408">
                  <c:v>0.0</c:v>
                </c:pt>
                <c:pt idx="24409">
                  <c:v>0.0</c:v>
                </c:pt>
                <c:pt idx="24410">
                  <c:v>-32767.0</c:v>
                </c:pt>
                <c:pt idx="24411">
                  <c:v>0.0</c:v>
                </c:pt>
                <c:pt idx="24412">
                  <c:v>0.0</c:v>
                </c:pt>
                <c:pt idx="24413">
                  <c:v>0.0</c:v>
                </c:pt>
                <c:pt idx="24414">
                  <c:v>0.0</c:v>
                </c:pt>
                <c:pt idx="24415">
                  <c:v>0.0</c:v>
                </c:pt>
                <c:pt idx="24416">
                  <c:v>0.0</c:v>
                </c:pt>
                <c:pt idx="24417">
                  <c:v>0.0</c:v>
                </c:pt>
                <c:pt idx="24418">
                  <c:v>-32767.0</c:v>
                </c:pt>
                <c:pt idx="24419">
                  <c:v>0.0</c:v>
                </c:pt>
                <c:pt idx="24420">
                  <c:v>0.0</c:v>
                </c:pt>
                <c:pt idx="24421">
                  <c:v>0.0</c:v>
                </c:pt>
                <c:pt idx="24422">
                  <c:v>0.0</c:v>
                </c:pt>
                <c:pt idx="24423">
                  <c:v>0.0</c:v>
                </c:pt>
                <c:pt idx="24424">
                  <c:v>0.0</c:v>
                </c:pt>
                <c:pt idx="24425">
                  <c:v>0.0</c:v>
                </c:pt>
                <c:pt idx="24426">
                  <c:v>-32767.0</c:v>
                </c:pt>
                <c:pt idx="24427">
                  <c:v>0.0</c:v>
                </c:pt>
                <c:pt idx="24428">
                  <c:v>0.0</c:v>
                </c:pt>
                <c:pt idx="24429">
                  <c:v>0.0</c:v>
                </c:pt>
                <c:pt idx="24430">
                  <c:v>0.0</c:v>
                </c:pt>
                <c:pt idx="24431">
                  <c:v>0.0</c:v>
                </c:pt>
                <c:pt idx="24432">
                  <c:v>0.0</c:v>
                </c:pt>
                <c:pt idx="24433">
                  <c:v>0.0</c:v>
                </c:pt>
                <c:pt idx="24434">
                  <c:v>0.0</c:v>
                </c:pt>
                <c:pt idx="24435">
                  <c:v>0.0</c:v>
                </c:pt>
                <c:pt idx="24436">
                  <c:v>0.0</c:v>
                </c:pt>
                <c:pt idx="24437">
                  <c:v>0.0</c:v>
                </c:pt>
                <c:pt idx="24438">
                  <c:v>0.0</c:v>
                </c:pt>
                <c:pt idx="24439">
                  <c:v>0.0</c:v>
                </c:pt>
                <c:pt idx="24440">
                  <c:v>0.0</c:v>
                </c:pt>
                <c:pt idx="24441">
                  <c:v>0.0</c:v>
                </c:pt>
                <c:pt idx="24442">
                  <c:v>0.0</c:v>
                </c:pt>
                <c:pt idx="24443">
                  <c:v>0.0</c:v>
                </c:pt>
                <c:pt idx="24444">
                  <c:v>0.0</c:v>
                </c:pt>
                <c:pt idx="24445">
                  <c:v>0.0</c:v>
                </c:pt>
                <c:pt idx="24446">
                  <c:v>0.0</c:v>
                </c:pt>
                <c:pt idx="24447">
                  <c:v>0.0</c:v>
                </c:pt>
                <c:pt idx="24448">
                  <c:v>0.0</c:v>
                </c:pt>
                <c:pt idx="24449">
                  <c:v>0.0</c:v>
                </c:pt>
                <c:pt idx="24450">
                  <c:v>0.0</c:v>
                </c:pt>
                <c:pt idx="24451">
                  <c:v>0.0</c:v>
                </c:pt>
                <c:pt idx="24452">
                  <c:v>0.0</c:v>
                </c:pt>
                <c:pt idx="24453">
                  <c:v>0.0</c:v>
                </c:pt>
                <c:pt idx="24454">
                  <c:v>0.0</c:v>
                </c:pt>
                <c:pt idx="24455">
                  <c:v>0.0</c:v>
                </c:pt>
                <c:pt idx="24456">
                  <c:v>0.0</c:v>
                </c:pt>
                <c:pt idx="24457">
                  <c:v>0.0</c:v>
                </c:pt>
                <c:pt idx="24458">
                  <c:v>0.0</c:v>
                </c:pt>
                <c:pt idx="24459">
                  <c:v>0.0</c:v>
                </c:pt>
                <c:pt idx="24460">
                  <c:v>0.0</c:v>
                </c:pt>
                <c:pt idx="24461">
                  <c:v>0.0</c:v>
                </c:pt>
                <c:pt idx="24462">
                  <c:v>0.0</c:v>
                </c:pt>
                <c:pt idx="24463">
                  <c:v>0.0</c:v>
                </c:pt>
                <c:pt idx="24464">
                  <c:v>0.0</c:v>
                </c:pt>
                <c:pt idx="24465">
                  <c:v>0.0</c:v>
                </c:pt>
                <c:pt idx="24466">
                  <c:v>0.0</c:v>
                </c:pt>
                <c:pt idx="24467">
                  <c:v>0.0</c:v>
                </c:pt>
                <c:pt idx="24468">
                  <c:v>0.0</c:v>
                </c:pt>
                <c:pt idx="24469">
                  <c:v>0.0</c:v>
                </c:pt>
                <c:pt idx="24470">
                  <c:v>-32767.0</c:v>
                </c:pt>
                <c:pt idx="24471">
                  <c:v>0.0</c:v>
                </c:pt>
                <c:pt idx="24472">
                  <c:v>0.0</c:v>
                </c:pt>
                <c:pt idx="24473">
                  <c:v>0.0</c:v>
                </c:pt>
                <c:pt idx="24474">
                  <c:v>0.0</c:v>
                </c:pt>
                <c:pt idx="24475">
                  <c:v>0.0</c:v>
                </c:pt>
                <c:pt idx="24476">
                  <c:v>0.0</c:v>
                </c:pt>
                <c:pt idx="24477">
                  <c:v>0.0</c:v>
                </c:pt>
                <c:pt idx="24478">
                  <c:v>0.0</c:v>
                </c:pt>
                <c:pt idx="24479">
                  <c:v>0.0</c:v>
                </c:pt>
                <c:pt idx="24480">
                  <c:v>0.0</c:v>
                </c:pt>
                <c:pt idx="24481">
                  <c:v>0.0</c:v>
                </c:pt>
                <c:pt idx="24482">
                  <c:v>0.0</c:v>
                </c:pt>
                <c:pt idx="24483">
                  <c:v>0.0</c:v>
                </c:pt>
                <c:pt idx="24484">
                  <c:v>0.0</c:v>
                </c:pt>
                <c:pt idx="24485">
                  <c:v>0.0</c:v>
                </c:pt>
                <c:pt idx="24486">
                  <c:v>0.0</c:v>
                </c:pt>
                <c:pt idx="24487">
                  <c:v>0.0</c:v>
                </c:pt>
                <c:pt idx="24488">
                  <c:v>0.0</c:v>
                </c:pt>
                <c:pt idx="24489">
                  <c:v>0.0</c:v>
                </c:pt>
                <c:pt idx="24490">
                  <c:v>0.0</c:v>
                </c:pt>
                <c:pt idx="24491">
                  <c:v>0.0</c:v>
                </c:pt>
                <c:pt idx="24492">
                  <c:v>0.0</c:v>
                </c:pt>
                <c:pt idx="24493">
                  <c:v>0.0</c:v>
                </c:pt>
                <c:pt idx="24494">
                  <c:v>0.0</c:v>
                </c:pt>
                <c:pt idx="24495">
                  <c:v>0.0</c:v>
                </c:pt>
                <c:pt idx="24496">
                  <c:v>0.0</c:v>
                </c:pt>
                <c:pt idx="24497">
                  <c:v>0.0</c:v>
                </c:pt>
                <c:pt idx="24498">
                  <c:v>0.0</c:v>
                </c:pt>
                <c:pt idx="24499">
                  <c:v>0.0</c:v>
                </c:pt>
                <c:pt idx="24500">
                  <c:v>0.0</c:v>
                </c:pt>
                <c:pt idx="24501">
                  <c:v>0.0</c:v>
                </c:pt>
                <c:pt idx="24502">
                  <c:v>0.0</c:v>
                </c:pt>
                <c:pt idx="24503">
                  <c:v>0.0</c:v>
                </c:pt>
                <c:pt idx="24504">
                  <c:v>0.0</c:v>
                </c:pt>
                <c:pt idx="24505">
                  <c:v>0.0</c:v>
                </c:pt>
                <c:pt idx="24506">
                  <c:v>0.0</c:v>
                </c:pt>
                <c:pt idx="24507">
                  <c:v>0.0</c:v>
                </c:pt>
                <c:pt idx="24508">
                  <c:v>0.0</c:v>
                </c:pt>
                <c:pt idx="24509">
                  <c:v>0.0</c:v>
                </c:pt>
                <c:pt idx="24510">
                  <c:v>0.0</c:v>
                </c:pt>
                <c:pt idx="24511">
                  <c:v>0.0</c:v>
                </c:pt>
                <c:pt idx="24512">
                  <c:v>0.0</c:v>
                </c:pt>
                <c:pt idx="24513">
                  <c:v>0.0</c:v>
                </c:pt>
                <c:pt idx="24514">
                  <c:v>0.0</c:v>
                </c:pt>
                <c:pt idx="24515">
                  <c:v>0.0</c:v>
                </c:pt>
                <c:pt idx="24516">
                  <c:v>0.0</c:v>
                </c:pt>
                <c:pt idx="24517">
                  <c:v>0.0</c:v>
                </c:pt>
                <c:pt idx="24518">
                  <c:v>0.0</c:v>
                </c:pt>
                <c:pt idx="24519">
                  <c:v>-32767.0</c:v>
                </c:pt>
                <c:pt idx="24520">
                  <c:v>0.0</c:v>
                </c:pt>
                <c:pt idx="24521">
                  <c:v>0.0</c:v>
                </c:pt>
                <c:pt idx="24522">
                  <c:v>0.0</c:v>
                </c:pt>
                <c:pt idx="24523">
                  <c:v>0.0</c:v>
                </c:pt>
                <c:pt idx="24524">
                  <c:v>0.0</c:v>
                </c:pt>
                <c:pt idx="24525">
                  <c:v>0.0</c:v>
                </c:pt>
                <c:pt idx="24526">
                  <c:v>0.0</c:v>
                </c:pt>
                <c:pt idx="24527">
                  <c:v>-32767.0</c:v>
                </c:pt>
                <c:pt idx="24528">
                  <c:v>0.0</c:v>
                </c:pt>
                <c:pt idx="24529">
                  <c:v>0.0</c:v>
                </c:pt>
                <c:pt idx="24530">
                  <c:v>0.0</c:v>
                </c:pt>
                <c:pt idx="24531">
                  <c:v>0.0</c:v>
                </c:pt>
                <c:pt idx="24532">
                  <c:v>0.0</c:v>
                </c:pt>
                <c:pt idx="24533">
                  <c:v>0.0</c:v>
                </c:pt>
                <c:pt idx="24534">
                  <c:v>0.0</c:v>
                </c:pt>
                <c:pt idx="24535">
                  <c:v>0.0</c:v>
                </c:pt>
                <c:pt idx="24536">
                  <c:v>0.0</c:v>
                </c:pt>
                <c:pt idx="24537">
                  <c:v>0.0</c:v>
                </c:pt>
                <c:pt idx="24538">
                  <c:v>0.0</c:v>
                </c:pt>
                <c:pt idx="24539">
                  <c:v>0.0</c:v>
                </c:pt>
                <c:pt idx="24540">
                  <c:v>0.0</c:v>
                </c:pt>
                <c:pt idx="24541">
                  <c:v>0.0</c:v>
                </c:pt>
                <c:pt idx="24542">
                  <c:v>0.0</c:v>
                </c:pt>
                <c:pt idx="24543">
                  <c:v>0.0</c:v>
                </c:pt>
                <c:pt idx="24544">
                  <c:v>0.0</c:v>
                </c:pt>
                <c:pt idx="24545">
                  <c:v>0.0</c:v>
                </c:pt>
                <c:pt idx="24546">
                  <c:v>0.0</c:v>
                </c:pt>
                <c:pt idx="24547">
                  <c:v>0.0</c:v>
                </c:pt>
                <c:pt idx="24548">
                  <c:v>0.0</c:v>
                </c:pt>
                <c:pt idx="24549">
                  <c:v>0.0</c:v>
                </c:pt>
                <c:pt idx="24550">
                  <c:v>0.0</c:v>
                </c:pt>
                <c:pt idx="24551">
                  <c:v>0.0</c:v>
                </c:pt>
                <c:pt idx="24552">
                  <c:v>0.0</c:v>
                </c:pt>
                <c:pt idx="24553">
                  <c:v>0.0</c:v>
                </c:pt>
                <c:pt idx="24554">
                  <c:v>0.0</c:v>
                </c:pt>
                <c:pt idx="24555">
                  <c:v>0.0</c:v>
                </c:pt>
                <c:pt idx="24556">
                  <c:v>0.0</c:v>
                </c:pt>
                <c:pt idx="24557">
                  <c:v>0.0</c:v>
                </c:pt>
                <c:pt idx="24558">
                  <c:v>0.0</c:v>
                </c:pt>
                <c:pt idx="24559">
                  <c:v>0.0</c:v>
                </c:pt>
                <c:pt idx="24560">
                  <c:v>0.0</c:v>
                </c:pt>
                <c:pt idx="24561">
                  <c:v>0.0</c:v>
                </c:pt>
                <c:pt idx="24562">
                  <c:v>0.0</c:v>
                </c:pt>
                <c:pt idx="24563">
                  <c:v>0.0</c:v>
                </c:pt>
                <c:pt idx="24564">
                  <c:v>0.0</c:v>
                </c:pt>
                <c:pt idx="24565">
                  <c:v>0.0</c:v>
                </c:pt>
                <c:pt idx="24566">
                  <c:v>0.0</c:v>
                </c:pt>
                <c:pt idx="24567">
                  <c:v>0.0</c:v>
                </c:pt>
                <c:pt idx="24568">
                  <c:v>0.0</c:v>
                </c:pt>
                <c:pt idx="24569">
                  <c:v>0.0</c:v>
                </c:pt>
                <c:pt idx="24570">
                  <c:v>0.0</c:v>
                </c:pt>
                <c:pt idx="24571">
                  <c:v>0.0</c:v>
                </c:pt>
                <c:pt idx="24572">
                  <c:v>0.0</c:v>
                </c:pt>
                <c:pt idx="24573">
                  <c:v>0.0</c:v>
                </c:pt>
                <c:pt idx="24574">
                  <c:v>0.0</c:v>
                </c:pt>
                <c:pt idx="24575">
                  <c:v>0.0</c:v>
                </c:pt>
                <c:pt idx="24576">
                  <c:v>0.0</c:v>
                </c:pt>
                <c:pt idx="24577">
                  <c:v>0.0</c:v>
                </c:pt>
                <c:pt idx="24578">
                  <c:v>0.0</c:v>
                </c:pt>
                <c:pt idx="24579">
                  <c:v>0.0</c:v>
                </c:pt>
                <c:pt idx="24580">
                  <c:v>0.0</c:v>
                </c:pt>
                <c:pt idx="24581">
                  <c:v>0.0</c:v>
                </c:pt>
                <c:pt idx="24582">
                  <c:v>0.0</c:v>
                </c:pt>
                <c:pt idx="24583">
                  <c:v>0.0</c:v>
                </c:pt>
                <c:pt idx="24584">
                  <c:v>0.0</c:v>
                </c:pt>
                <c:pt idx="24585">
                  <c:v>0.0</c:v>
                </c:pt>
                <c:pt idx="24586">
                  <c:v>0.0</c:v>
                </c:pt>
                <c:pt idx="24587">
                  <c:v>0.0</c:v>
                </c:pt>
                <c:pt idx="24588">
                  <c:v>0.0</c:v>
                </c:pt>
                <c:pt idx="24589">
                  <c:v>0.0</c:v>
                </c:pt>
                <c:pt idx="24590">
                  <c:v>0.0</c:v>
                </c:pt>
                <c:pt idx="24591">
                  <c:v>0.0</c:v>
                </c:pt>
                <c:pt idx="24592">
                  <c:v>-32767.0</c:v>
                </c:pt>
                <c:pt idx="24593">
                  <c:v>0.0</c:v>
                </c:pt>
                <c:pt idx="24594">
                  <c:v>0.0</c:v>
                </c:pt>
                <c:pt idx="24595">
                  <c:v>0.0</c:v>
                </c:pt>
                <c:pt idx="24596">
                  <c:v>0.0</c:v>
                </c:pt>
                <c:pt idx="24597">
                  <c:v>0.0</c:v>
                </c:pt>
                <c:pt idx="24598">
                  <c:v>0.0</c:v>
                </c:pt>
                <c:pt idx="24599">
                  <c:v>0.0</c:v>
                </c:pt>
                <c:pt idx="24600">
                  <c:v>0.0</c:v>
                </c:pt>
                <c:pt idx="24601">
                  <c:v>0.0</c:v>
                </c:pt>
                <c:pt idx="24602">
                  <c:v>0.0</c:v>
                </c:pt>
                <c:pt idx="24603">
                  <c:v>0.0</c:v>
                </c:pt>
                <c:pt idx="24604">
                  <c:v>0.0</c:v>
                </c:pt>
                <c:pt idx="24605">
                  <c:v>0.0</c:v>
                </c:pt>
                <c:pt idx="24606">
                  <c:v>0.0</c:v>
                </c:pt>
                <c:pt idx="24607">
                  <c:v>0.0</c:v>
                </c:pt>
                <c:pt idx="24608">
                  <c:v>0.0</c:v>
                </c:pt>
                <c:pt idx="24609">
                  <c:v>0.0</c:v>
                </c:pt>
                <c:pt idx="24610">
                  <c:v>0.0</c:v>
                </c:pt>
                <c:pt idx="24611">
                  <c:v>0.0</c:v>
                </c:pt>
                <c:pt idx="24612">
                  <c:v>0.0</c:v>
                </c:pt>
                <c:pt idx="24613">
                  <c:v>0.0</c:v>
                </c:pt>
                <c:pt idx="24614">
                  <c:v>0.0</c:v>
                </c:pt>
                <c:pt idx="24615">
                  <c:v>0.0</c:v>
                </c:pt>
                <c:pt idx="24616">
                  <c:v>0.0</c:v>
                </c:pt>
                <c:pt idx="24617">
                  <c:v>0.0</c:v>
                </c:pt>
                <c:pt idx="24618">
                  <c:v>0.0</c:v>
                </c:pt>
                <c:pt idx="24619">
                  <c:v>0.0</c:v>
                </c:pt>
                <c:pt idx="24620">
                  <c:v>0.0</c:v>
                </c:pt>
                <c:pt idx="24621">
                  <c:v>0.0</c:v>
                </c:pt>
                <c:pt idx="24622">
                  <c:v>0.0</c:v>
                </c:pt>
                <c:pt idx="24623">
                  <c:v>0.0</c:v>
                </c:pt>
                <c:pt idx="24624">
                  <c:v>0.0</c:v>
                </c:pt>
                <c:pt idx="24625">
                  <c:v>0.0</c:v>
                </c:pt>
                <c:pt idx="24626">
                  <c:v>0.0</c:v>
                </c:pt>
                <c:pt idx="24627">
                  <c:v>0.0</c:v>
                </c:pt>
                <c:pt idx="24628">
                  <c:v>0.0</c:v>
                </c:pt>
                <c:pt idx="24629">
                  <c:v>0.0</c:v>
                </c:pt>
                <c:pt idx="24630">
                  <c:v>0.0</c:v>
                </c:pt>
                <c:pt idx="24631">
                  <c:v>0.0</c:v>
                </c:pt>
                <c:pt idx="24632">
                  <c:v>-32767.0</c:v>
                </c:pt>
                <c:pt idx="24633">
                  <c:v>0.0</c:v>
                </c:pt>
                <c:pt idx="24634">
                  <c:v>0.0</c:v>
                </c:pt>
                <c:pt idx="24635">
                  <c:v>0.0</c:v>
                </c:pt>
                <c:pt idx="24636">
                  <c:v>0.0</c:v>
                </c:pt>
                <c:pt idx="24637">
                  <c:v>0.0</c:v>
                </c:pt>
                <c:pt idx="24638">
                  <c:v>0.0</c:v>
                </c:pt>
                <c:pt idx="24639">
                  <c:v>0.0</c:v>
                </c:pt>
                <c:pt idx="24640">
                  <c:v>-32767.0</c:v>
                </c:pt>
                <c:pt idx="24641">
                  <c:v>0.0</c:v>
                </c:pt>
                <c:pt idx="24642">
                  <c:v>0.0</c:v>
                </c:pt>
                <c:pt idx="24643">
                  <c:v>0.0</c:v>
                </c:pt>
                <c:pt idx="24644">
                  <c:v>0.0</c:v>
                </c:pt>
                <c:pt idx="24645">
                  <c:v>0.0</c:v>
                </c:pt>
                <c:pt idx="24646">
                  <c:v>0.0</c:v>
                </c:pt>
                <c:pt idx="24647">
                  <c:v>0.0</c:v>
                </c:pt>
                <c:pt idx="24648">
                  <c:v>0.0</c:v>
                </c:pt>
                <c:pt idx="24649">
                  <c:v>0.0</c:v>
                </c:pt>
                <c:pt idx="24650">
                  <c:v>0.0</c:v>
                </c:pt>
                <c:pt idx="24651">
                  <c:v>0.0</c:v>
                </c:pt>
                <c:pt idx="24652">
                  <c:v>0.0</c:v>
                </c:pt>
                <c:pt idx="24653">
                  <c:v>0.0</c:v>
                </c:pt>
                <c:pt idx="24654">
                  <c:v>0.0</c:v>
                </c:pt>
                <c:pt idx="24655">
                  <c:v>0.0</c:v>
                </c:pt>
                <c:pt idx="24656">
                  <c:v>0.0</c:v>
                </c:pt>
                <c:pt idx="24657">
                  <c:v>0.0</c:v>
                </c:pt>
                <c:pt idx="24658">
                  <c:v>0.0</c:v>
                </c:pt>
                <c:pt idx="24659">
                  <c:v>0.0</c:v>
                </c:pt>
                <c:pt idx="24660">
                  <c:v>0.0</c:v>
                </c:pt>
                <c:pt idx="24661">
                  <c:v>0.0</c:v>
                </c:pt>
                <c:pt idx="24662">
                  <c:v>0.0</c:v>
                </c:pt>
                <c:pt idx="24663">
                  <c:v>0.0</c:v>
                </c:pt>
                <c:pt idx="24664">
                  <c:v>0.0</c:v>
                </c:pt>
                <c:pt idx="24665">
                  <c:v>0.0</c:v>
                </c:pt>
                <c:pt idx="24666">
                  <c:v>0.0</c:v>
                </c:pt>
                <c:pt idx="24667">
                  <c:v>0.0</c:v>
                </c:pt>
                <c:pt idx="24668">
                  <c:v>0.0</c:v>
                </c:pt>
                <c:pt idx="24669">
                  <c:v>0.0</c:v>
                </c:pt>
                <c:pt idx="24670">
                  <c:v>0.0</c:v>
                </c:pt>
                <c:pt idx="24671">
                  <c:v>0.0</c:v>
                </c:pt>
                <c:pt idx="24672">
                  <c:v>0.0</c:v>
                </c:pt>
                <c:pt idx="24673">
                  <c:v>0.0</c:v>
                </c:pt>
                <c:pt idx="24674">
                  <c:v>0.0</c:v>
                </c:pt>
                <c:pt idx="24675">
                  <c:v>0.0</c:v>
                </c:pt>
                <c:pt idx="24676">
                  <c:v>0.0</c:v>
                </c:pt>
                <c:pt idx="24677">
                  <c:v>0.0</c:v>
                </c:pt>
                <c:pt idx="24678">
                  <c:v>0.0</c:v>
                </c:pt>
                <c:pt idx="24679">
                  <c:v>0.0</c:v>
                </c:pt>
                <c:pt idx="24680">
                  <c:v>0.0</c:v>
                </c:pt>
                <c:pt idx="24681">
                  <c:v>0.0</c:v>
                </c:pt>
                <c:pt idx="24682">
                  <c:v>0.0</c:v>
                </c:pt>
                <c:pt idx="24683">
                  <c:v>0.0</c:v>
                </c:pt>
                <c:pt idx="24684">
                  <c:v>0.0</c:v>
                </c:pt>
                <c:pt idx="24685">
                  <c:v>0.0</c:v>
                </c:pt>
                <c:pt idx="24686">
                  <c:v>0.0</c:v>
                </c:pt>
                <c:pt idx="24687">
                  <c:v>0.0</c:v>
                </c:pt>
                <c:pt idx="24688">
                  <c:v>0.0</c:v>
                </c:pt>
                <c:pt idx="24689">
                  <c:v>-32767.0</c:v>
                </c:pt>
                <c:pt idx="24690">
                  <c:v>0.0</c:v>
                </c:pt>
                <c:pt idx="24691">
                  <c:v>0.0</c:v>
                </c:pt>
                <c:pt idx="24692">
                  <c:v>0.0</c:v>
                </c:pt>
                <c:pt idx="24693">
                  <c:v>0.0</c:v>
                </c:pt>
                <c:pt idx="24694">
                  <c:v>0.0</c:v>
                </c:pt>
                <c:pt idx="24695">
                  <c:v>0.0</c:v>
                </c:pt>
                <c:pt idx="24696">
                  <c:v>0.0</c:v>
                </c:pt>
                <c:pt idx="24697">
                  <c:v>-32767.0</c:v>
                </c:pt>
                <c:pt idx="24698">
                  <c:v>0.0</c:v>
                </c:pt>
                <c:pt idx="24699">
                  <c:v>0.0</c:v>
                </c:pt>
                <c:pt idx="24700">
                  <c:v>0.0</c:v>
                </c:pt>
                <c:pt idx="24701">
                  <c:v>0.0</c:v>
                </c:pt>
                <c:pt idx="24702">
                  <c:v>0.0</c:v>
                </c:pt>
                <c:pt idx="24703">
                  <c:v>0.0</c:v>
                </c:pt>
                <c:pt idx="24704">
                  <c:v>0.0</c:v>
                </c:pt>
                <c:pt idx="24705">
                  <c:v>-32767.0</c:v>
                </c:pt>
                <c:pt idx="24706">
                  <c:v>0.0</c:v>
                </c:pt>
                <c:pt idx="24707">
                  <c:v>0.0</c:v>
                </c:pt>
                <c:pt idx="24708">
                  <c:v>0.0</c:v>
                </c:pt>
                <c:pt idx="24709">
                  <c:v>0.0</c:v>
                </c:pt>
                <c:pt idx="24710">
                  <c:v>0.0</c:v>
                </c:pt>
                <c:pt idx="24711">
                  <c:v>0.0</c:v>
                </c:pt>
                <c:pt idx="24712">
                  <c:v>0.0</c:v>
                </c:pt>
                <c:pt idx="24713">
                  <c:v>0.0</c:v>
                </c:pt>
                <c:pt idx="24714">
                  <c:v>0.0</c:v>
                </c:pt>
                <c:pt idx="24715">
                  <c:v>0.0</c:v>
                </c:pt>
                <c:pt idx="24716">
                  <c:v>0.0</c:v>
                </c:pt>
                <c:pt idx="24717">
                  <c:v>0.0</c:v>
                </c:pt>
                <c:pt idx="24718">
                  <c:v>0.0</c:v>
                </c:pt>
                <c:pt idx="24719">
                  <c:v>0.0</c:v>
                </c:pt>
                <c:pt idx="24720">
                  <c:v>0.0</c:v>
                </c:pt>
                <c:pt idx="24721">
                  <c:v>0.0</c:v>
                </c:pt>
                <c:pt idx="24722">
                  <c:v>0.0</c:v>
                </c:pt>
                <c:pt idx="24723">
                  <c:v>0.0</c:v>
                </c:pt>
                <c:pt idx="24724">
                  <c:v>0.0</c:v>
                </c:pt>
                <c:pt idx="24725">
                  <c:v>0.0</c:v>
                </c:pt>
                <c:pt idx="24726">
                  <c:v>0.0</c:v>
                </c:pt>
                <c:pt idx="24727">
                  <c:v>0.0</c:v>
                </c:pt>
                <c:pt idx="24728">
                  <c:v>0.0</c:v>
                </c:pt>
                <c:pt idx="24729">
                  <c:v>-32767.0</c:v>
                </c:pt>
                <c:pt idx="24730">
                  <c:v>0.0</c:v>
                </c:pt>
                <c:pt idx="24731">
                  <c:v>0.0</c:v>
                </c:pt>
                <c:pt idx="24732">
                  <c:v>0.0</c:v>
                </c:pt>
                <c:pt idx="24733">
                  <c:v>0.0</c:v>
                </c:pt>
                <c:pt idx="24734">
                  <c:v>0.0</c:v>
                </c:pt>
                <c:pt idx="24735">
                  <c:v>0.0</c:v>
                </c:pt>
                <c:pt idx="24736">
                  <c:v>0.0</c:v>
                </c:pt>
                <c:pt idx="24737">
                  <c:v>-32767.0</c:v>
                </c:pt>
                <c:pt idx="24738">
                  <c:v>0.0</c:v>
                </c:pt>
                <c:pt idx="24739">
                  <c:v>0.0</c:v>
                </c:pt>
                <c:pt idx="24740">
                  <c:v>0.0</c:v>
                </c:pt>
                <c:pt idx="24741">
                  <c:v>0.0</c:v>
                </c:pt>
                <c:pt idx="24742">
                  <c:v>0.0</c:v>
                </c:pt>
                <c:pt idx="24743">
                  <c:v>0.0</c:v>
                </c:pt>
                <c:pt idx="24744">
                  <c:v>0.0</c:v>
                </c:pt>
                <c:pt idx="24745">
                  <c:v>-32767.0</c:v>
                </c:pt>
                <c:pt idx="24746">
                  <c:v>0.0</c:v>
                </c:pt>
                <c:pt idx="24747">
                  <c:v>0.0</c:v>
                </c:pt>
                <c:pt idx="24748">
                  <c:v>0.0</c:v>
                </c:pt>
                <c:pt idx="24749">
                  <c:v>0.0</c:v>
                </c:pt>
                <c:pt idx="24750">
                  <c:v>0.0</c:v>
                </c:pt>
                <c:pt idx="24751">
                  <c:v>0.0</c:v>
                </c:pt>
                <c:pt idx="24752">
                  <c:v>0.0</c:v>
                </c:pt>
                <c:pt idx="24753">
                  <c:v>0.0</c:v>
                </c:pt>
                <c:pt idx="24754">
                  <c:v>0.0</c:v>
                </c:pt>
                <c:pt idx="24755">
                  <c:v>0.0</c:v>
                </c:pt>
                <c:pt idx="24756">
                  <c:v>0.0</c:v>
                </c:pt>
                <c:pt idx="24757">
                  <c:v>0.0</c:v>
                </c:pt>
                <c:pt idx="24758">
                  <c:v>0.0</c:v>
                </c:pt>
                <c:pt idx="24759">
                  <c:v>0.0</c:v>
                </c:pt>
                <c:pt idx="24760">
                  <c:v>0.0</c:v>
                </c:pt>
                <c:pt idx="24761">
                  <c:v>0.0</c:v>
                </c:pt>
                <c:pt idx="24762">
                  <c:v>0.0</c:v>
                </c:pt>
                <c:pt idx="24763">
                  <c:v>0.0</c:v>
                </c:pt>
                <c:pt idx="24764">
                  <c:v>0.0</c:v>
                </c:pt>
                <c:pt idx="24765">
                  <c:v>0.0</c:v>
                </c:pt>
                <c:pt idx="24766">
                  <c:v>0.0</c:v>
                </c:pt>
                <c:pt idx="24767">
                  <c:v>0.0</c:v>
                </c:pt>
                <c:pt idx="24768">
                  <c:v>0.0</c:v>
                </c:pt>
                <c:pt idx="24769">
                  <c:v>0.0</c:v>
                </c:pt>
                <c:pt idx="24770">
                  <c:v>0.0</c:v>
                </c:pt>
                <c:pt idx="24771">
                  <c:v>0.0</c:v>
                </c:pt>
                <c:pt idx="24772">
                  <c:v>0.0</c:v>
                </c:pt>
                <c:pt idx="24773">
                  <c:v>0.0</c:v>
                </c:pt>
                <c:pt idx="24774">
                  <c:v>0.0</c:v>
                </c:pt>
                <c:pt idx="24775">
                  <c:v>0.0</c:v>
                </c:pt>
                <c:pt idx="24776">
                  <c:v>0.0</c:v>
                </c:pt>
                <c:pt idx="24777">
                  <c:v>0.0</c:v>
                </c:pt>
                <c:pt idx="24778">
                  <c:v>-32767.0</c:v>
                </c:pt>
                <c:pt idx="24779">
                  <c:v>0.0</c:v>
                </c:pt>
                <c:pt idx="24780">
                  <c:v>0.0</c:v>
                </c:pt>
                <c:pt idx="24781">
                  <c:v>0.0</c:v>
                </c:pt>
                <c:pt idx="24782">
                  <c:v>0.0</c:v>
                </c:pt>
                <c:pt idx="24783">
                  <c:v>0.0</c:v>
                </c:pt>
                <c:pt idx="24784">
                  <c:v>0.0</c:v>
                </c:pt>
                <c:pt idx="24785">
                  <c:v>0.0</c:v>
                </c:pt>
                <c:pt idx="24786">
                  <c:v>-32767.0</c:v>
                </c:pt>
                <c:pt idx="24787">
                  <c:v>0.0</c:v>
                </c:pt>
                <c:pt idx="24788">
                  <c:v>0.0</c:v>
                </c:pt>
                <c:pt idx="24789">
                  <c:v>0.0</c:v>
                </c:pt>
                <c:pt idx="24790">
                  <c:v>0.0</c:v>
                </c:pt>
                <c:pt idx="24791">
                  <c:v>0.0</c:v>
                </c:pt>
                <c:pt idx="24792">
                  <c:v>0.0</c:v>
                </c:pt>
                <c:pt idx="24793">
                  <c:v>0.0</c:v>
                </c:pt>
                <c:pt idx="24794">
                  <c:v>-32767.0</c:v>
                </c:pt>
                <c:pt idx="24795">
                  <c:v>0.0</c:v>
                </c:pt>
                <c:pt idx="24796">
                  <c:v>0.0</c:v>
                </c:pt>
                <c:pt idx="24797">
                  <c:v>0.0</c:v>
                </c:pt>
                <c:pt idx="24798">
                  <c:v>0.0</c:v>
                </c:pt>
                <c:pt idx="24799">
                  <c:v>0.0</c:v>
                </c:pt>
                <c:pt idx="24800">
                  <c:v>0.0</c:v>
                </c:pt>
                <c:pt idx="24801">
                  <c:v>0.0</c:v>
                </c:pt>
                <c:pt idx="24802">
                  <c:v>0.0</c:v>
                </c:pt>
                <c:pt idx="24803">
                  <c:v>0.0</c:v>
                </c:pt>
                <c:pt idx="24804">
                  <c:v>0.0</c:v>
                </c:pt>
                <c:pt idx="24805">
                  <c:v>0.0</c:v>
                </c:pt>
                <c:pt idx="24806">
                  <c:v>0.0</c:v>
                </c:pt>
                <c:pt idx="24807">
                  <c:v>0.0</c:v>
                </c:pt>
                <c:pt idx="24808">
                  <c:v>0.0</c:v>
                </c:pt>
                <c:pt idx="24809">
                  <c:v>0.0</c:v>
                </c:pt>
                <c:pt idx="24810">
                  <c:v>0.0</c:v>
                </c:pt>
                <c:pt idx="24811">
                  <c:v>0.0</c:v>
                </c:pt>
                <c:pt idx="24812">
                  <c:v>0.0</c:v>
                </c:pt>
                <c:pt idx="24813">
                  <c:v>0.0</c:v>
                </c:pt>
                <c:pt idx="24814">
                  <c:v>0.0</c:v>
                </c:pt>
                <c:pt idx="24815">
                  <c:v>0.0</c:v>
                </c:pt>
                <c:pt idx="24816">
                  <c:v>0.0</c:v>
                </c:pt>
                <c:pt idx="24817">
                  <c:v>0.0</c:v>
                </c:pt>
                <c:pt idx="24818">
                  <c:v>0.0</c:v>
                </c:pt>
                <c:pt idx="24819">
                  <c:v>0.0</c:v>
                </c:pt>
                <c:pt idx="24820">
                  <c:v>0.0</c:v>
                </c:pt>
                <c:pt idx="24821">
                  <c:v>0.0</c:v>
                </c:pt>
                <c:pt idx="24822">
                  <c:v>0.0</c:v>
                </c:pt>
                <c:pt idx="24823">
                  <c:v>0.0</c:v>
                </c:pt>
                <c:pt idx="24824">
                  <c:v>0.0</c:v>
                </c:pt>
                <c:pt idx="24825">
                  <c:v>0.0</c:v>
                </c:pt>
                <c:pt idx="24826">
                  <c:v>0.0</c:v>
                </c:pt>
                <c:pt idx="24827">
                  <c:v>0.0</c:v>
                </c:pt>
                <c:pt idx="24828">
                  <c:v>0.0</c:v>
                </c:pt>
                <c:pt idx="24829">
                  <c:v>0.0</c:v>
                </c:pt>
                <c:pt idx="24830">
                  <c:v>0.0</c:v>
                </c:pt>
                <c:pt idx="24831">
                  <c:v>0.0</c:v>
                </c:pt>
                <c:pt idx="24832">
                  <c:v>0.0</c:v>
                </c:pt>
                <c:pt idx="24833">
                  <c:v>0.0</c:v>
                </c:pt>
                <c:pt idx="24834">
                  <c:v>0.0</c:v>
                </c:pt>
                <c:pt idx="24835">
                  <c:v>-32767.0</c:v>
                </c:pt>
                <c:pt idx="24836">
                  <c:v>0.0</c:v>
                </c:pt>
                <c:pt idx="24837">
                  <c:v>0.0</c:v>
                </c:pt>
                <c:pt idx="24838">
                  <c:v>0.0</c:v>
                </c:pt>
                <c:pt idx="24839">
                  <c:v>0.0</c:v>
                </c:pt>
                <c:pt idx="24840">
                  <c:v>0.0</c:v>
                </c:pt>
                <c:pt idx="24841">
                  <c:v>0.0</c:v>
                </c:pt>
                <c:pt idx="24842">
                  <c:v>0.0</c:v>
                </c:pt>
                <c:pt idx="24843">
                  <c:v>0.0</c:v>
                </c:pt>
                <c:pt idx="24844">
                  <c:v>0.0</c:v>
                </c:pt>
                <c:pt idx="24845">
                  <c:v>0.0</c:v>
                </c:pt>
                <c:pt idx="24846">
                  <c:v>0.0</c:v>
                </c:pt>
                <c:pt idx="24847">
                  <c:v>0.0</c:v>
                </c:pt>
                <c:pt idx="24848">
                  <c:v>0.0</c:v>
                </c:pt>
                <c:pt idx="24849">
                  <c:v>0.0</c:v>
                </c:pt>
                <c:pt idx="24850">
                  <c:v>0.0</c:v>
                </c:pt>
                <c:pt idx="24851">
                  <c:v>-32767.0</c:v>
                </c:pt>
                <c:pt idx="24852">
                  <c:v>0.0</c:v>
                </c:pt>
                <c:pt idx="24853">
                  <c:v>0.0</c:v>
                </c:pt>
                <c:pt idx="24854">
                  <c:v>0.0</c:v>
                </c:pt>
                <c:pt idx="24855">
                  <c:v>0.0</c:v>
                </c:pt>
                <c:pt idx="24856">
                  <c:v>0.0</c:v>
                </c:pt>
                <c:pt idx="24857">
                  <c:v>0.0</c:v>
                </c:pt>
                <c:pt idx="24858">
                  <c:v>0.0</c:v>
                </c:pt>
                <c:pt idx="24859">
                  <c:v>0.0</c:v>
                </c:pt>
                <c:pt idx="24860">
                  <c:v>0.0</c:v>
                </c:pt>
                <c:pt idx="24861">
                  <c:v>0.0</c:v>
                </c:pt>
                <c:pt idx="24862">
                  <c:v>0.0</c:v>
                </c:pt>
                <c:pt idx="24863">
                  <c:v>0.0</c:v>
                </c:pt>
                <c:pt idx="24864">
                  <c:v>0.0</c:v>
                </c:pt>
                <c:pt idx="24865">
                  <c:v>0.0</c:v>
                </c:pt>
                <c:pt idx="24866">
                  <c:v>0.0</c:v>
                </c:pt>
                <c:pt idx="24867">
                  <c:v>-32767.0</c:v>
                </c:pt>
                <c:pt idx="24868">
                  <c:v>0.0</c:v>
                </c:pt>
                <c:pt idx="24869">
                  <c:v>0.0</c:v>
                </c:pt>
                <c:pt idx="24870">
                  <c:v>0.0</c:v>
                </c:pt>
                <c:pt idx="24871">
                  <c:v>0.0</c:v>
                </c:pt>
                <c:pt idx="24872">
                  <c:v>0.0</c:v>
                </c:pt>
                <c:pt idx="24873">
                  <c:v>0.0</c:v>
                </c:pt>
                <c:pt idx="24874">
                  <c:v>0.0</c:v>
                </c:pt>
                <c:pt idx="24875">
                  <c:v>-32767.0</c:v>
                </c:pt>
                <c:pt idx="24876">
                  <c:v>0.0</c:v>
                </c:pt>
                <c:pt idx="24877">
                  <c:v>0.0</c:v>
                </c:pt>
                <c:pt idx="24878">
                  <c:v>0.0</c:v>
                </c:pt>
                <c:pt idx="24879">
                  <c:v>0.0</c:v>
                </c:pt>
                <c:pt idx="24880">
                  <c:v>0.0</c:v>
                </c:pt>
                <c:pt idx="24881">
                  <c:v>0.0</c:v>
                </c:pt>
                <c:pt idx="24882">
                  <c:v>0.0</c:v>
                </c:pt>
                <c:pt idx="24883">
                  <c:v>0.0</c:v>
                </c:pt>
                <c:pt idx="24884">
                  <c:v>0.0</c:v>
                </c:pt>
                <c:pt idx="24885">
                  <c:v>0.0</c:v>
                </c:pt>
                <c:pt idx="24886">
                  <c:v>0.0</c:v>
                </c:pt>
                <c:pt idx="24887">
                  <c:v>0.0</c:v>
                </c:pt>
                <c:pt idx="24888">
                  <c:v>0.0</c:v>
                </c:pt>
                <c:pt idx="24889">
                  <c:v>0.0</c:v>
                </c:pt>
                <c:pt idx="24890">
                  <c:v>0.0</c:v>
                </c:pt>
                <c:pt idx="24891">
                  <c:v>-32767.0</c:v>
                </c:pt>
                <c:pt idx="24892">
                  <c:v>0.0</c:v>
                </c:pt>
                <c:pt idx="24893">
                  <c:v>0.0</c:v>
                </c:pt>
                <c:pt idx="24894">
                  <c:v>0.0</c:v>
                </c:pt>
                <c:pt idx="24895">
                  <c:v>0.0</c:v>
                </c:pt>
                <c:pt idx="24896">
                  <c:v>0.0</c:v>
                </c:pt>
                <c:pt idx="24897">
                  <c:v>0.0</c:v>
                </c:pt>
                <c:pt idx="24898">
                  <c:v>0.0</c:v>
                </c:pt>
                <c:pt idx="24899">
                  <c:v>0.0</c:v>
                </c:pt>
                <c:pt idx="24900">
                  <c:v>0.0</c:v>
                </c:pt>
                <c:pt idx="24901">
                  <c:v>0.0</c:v>
                </c:pt>
                <c:pt idx="24902">
                  <c:v>0.0</c:v>
                </c:pt>
                <c:pt idx="24903">
                  <c:v>0.0</c:v>
                </c:pt>
                <c:pt idx="24904">
                  <c:v>0.0</c:v>
                </c:pt>
                <c:pt idx="24905">
                  <c:v>0.0</c:v>
                </c:pt>
                <c:pt idx="24906">
                  <c:v>0.0</c:v>
                </c:pt>
                <c:pt idx="24907">
                  <c:v>-32767.0</c:v>
                </c:pt>
                <c:pt idx="24908">
                  <c:v>0.0</c:v>
                </c:pt>
                <c:pt idx="24909">
                  <c:v>0.0</c:v>
                </c:pt>
                <c:pt idx="24910">
                  <c:v>0.0</c:v>
                </c:pt>
                <c:pt idx="24911">
                  <c:v>0.0</c:v>
                </c:pt>
                <c:pt idx="24912">
                  <c:v>0.0</c:v>
                </c:pt>
                <c:pt idx="24913">
                  <c:v>0.0</c:v>
                </c:pt>
                <c:pt idx="24914">
                  <c:v>0.0</c:v>
                </c:pt>
                <c:pt idx="24915">
                  <c:v>-32767.0</c:v>
                </c:pt>
                <c:pt idx="24916">
                  <c:v>0.0</c:v>
                </c:pt>
                <c:pt idx="24917">
                  <c:v>0.0</c:v>
                </c:pt>
                <c:pt idx="24918">
                  <c:v>0.0</c:v>
                </c:pt>
                <c:pt idx="24919">
                  <c:v>0.0</c:v>
                </c:pt>
                <c:pt idx="24920">
                  <c:v>0.0</c:v>
                </c:pt>
                <c:pt idx="24921">
                  <c:v>0.0</c:v>
                </c:pt>
                <c:pt idx="24922">
                  <c:v>0.0</c:v>
                </c:pt>
                <c:pt idx="24923">
                  <c:v>0.0</c:v>
                </c:pt>
                <c:pt idx="24924">
                  <c:v>0.0</c:v>
                </c:pt>
                <c:pt idx="24925">
                  <c:v>0.0</c:v>
                </c:pt>
                <c:pt idx="24926">
                  <c:v>0.0</c:v>
                </c:pt>
                <c:pt idx="24927">
                  <c:v>0.0</c:v>
                </c:pt>
                <c:pt idx="24928">
                  <c:v>0.0</c:v>
                </c:pt>
                <c:pt idx="24929">
                  <c:v>0.0</c:v>
                </c:pt>
                <c:pt idx="24930">
                  <c:v>0.0</c:v>
                </c:pt>
                <c:pt idx="24931">
                  <c:v>0.0</c:v>
                </c:pt>
                <c:pt idx="24932">
                  <c:v>0.0</c:v>
                </c:pt>
                <c:pt idx="24933">
                  <c:v>0.0</c:v>
                </c:pt>
                <c:pt idx="24934">
                  <c:v>0.0</c:v>
                </c:pt>
                <c:pt idx="24935">
                  <c:v>0.0</c:v>
                </c:pt>
                <c:pt idx="24936">
                  <c:v>0.0</c:v>
                </c:pt>
                <c:pt idx="24937">
                  <c:v>0.0</c:v>
                </c:pt>
                <c:pt idx="24938">
                  <c:v>0.0</c:v>
                </c:pt>
                <c:pt idx="24939">
                  <c:v>0.0</c:v>
                </c:pt>
                <c:pt idx="24940">
                  <c:v>0.0</c:v>
                </c:pt>
                <c:pt idx="24941">
                  <c:v>0.0</c:v>
                </c:pt>
                <c:pt idx="24942">
                  <c:v>0.0</c:v>
                </c:pt>
                <c:pt idx="24943">
                  <c:v>0.0</c:v>
                </c:pt>
                <c:pt idx="24944">
                  <c:v>0.0</c:v>
                </c:pt>
                <c:pt idx="24945">
                  <c:v>0.0</c:v>
                </c:pt>
                <c:pt idx="24946">
                  <c:v>0.0</c:v>
                </c:pt>
                <c:pt idx="24947">
                  <c:v>0.0</c:v>
                </c:pt>
                <c:pt idx="24948">
                  <c:v>0.0</c:v>
                </c:pt>
                <c:pt idx="24949">
                  <c:v>0.0</c:v>
                </c:pt>
                <c:pt idx="24950">
                  <c:v>0.0</c:v>
                </c:pt>
                <c:pt idx="24951">
                  <c:v>0.0</c:v>
                </c:pt>
                <c:pt idx="24952">
                  <c:v>0.0</c:v>
                </c:pt>
                <c:pt idx="24953">
                  <c:v>0.0</c:v>
                </c:pt>
                <c:pt idx="24954">
                  <c:v>0.0</c:v>
                </c:pt>
                <c:pt idx="24955">
                  <c:v>0.0</c:v>
                </c:pt>
                <c:pt idx="24956">
                  <c:v>0.0</c:v>
                </c:pt>
                <c:pt idx="24957">
                  <c:v>0.0</c:v>
                </c:pt>
                <c:pt idx="24958">
                  <c:v>-32767.0</c:v>
                </c:pt>
                <c:pt idx="24959">
                  <c:v>0.0</c:v>
                </c:pt>
                <c:pt idx="24960">
                  <c:v>0.0</c:v>
                </c:pt>
                <c:pt idx="24961">
                  <c:v>0.0</c:v>
                </c:pt>
                <c:pt idx="24962">
                  <c:v>0.0</c:v>
                </c:pt>
                <c:pt idx="24963">
                  <c:v>0.0</c:v>
                </c:pt>
                <c:pt idx="24964">
                  <c:v>0.0</c:v>
                </c:pt>
                <c:pt idx="24965">
                  <c:v>0.0</c:v>
                </c:pt>
                <c:pt idx="24966">
                  <c:v>0.0</c:v>
                </c:pt>
                <c:pt idx="24967">
                  <c:v>0.0</c:v>
                </c:pt>
                <c:pt idx="24968">
                  <c:v>0.0</c:v>
                </c:pt>
                <c:pt idx="24969">
                  <c:v>0.0</c:v>
                </c:pt>
                <c:pt idx="24970">
                  <c:v>0.0</c:v>
                </c:pt>
                <c:pt idx="24971">
                  <c:v>0.0</c:v>
                </c:pt>
                <c:pt idx="24972">
                  <c:v>0.0</c:v>
                </c:pt>
                <c:pt idx="24973">
                  <c:v>0.0</c:v>
                </c:pt>
                <c:pt idx="24974">
                  <c:v>-32767.0</c:v>
                </c:pt>
                <c:pt idx="24975">
                  <c:v>0.0</c:v>
                </c:pt>
                <c:pt idx="24976">
                  <c:v>0.0</c:v>
                </c:pt>
                <c:pt idx="24977">
                  <c:v>0.0</c:v>
                </c:pt>
                <c:pt idx="24978">
                  <c:v>0.0</c:v>
                </c:pt>
                <c:pt idx="24979">
                  <c:v>0.0</c:v>
                </c:pt>
                <c:pt idx="24980">
                  <c:v>0.0</c:v>
                </c:pt>
                <c:pt idx="24981">
                  <c:v>0.0</c:v>
                </c:pt>
                <c:pt idx="24982">
                  <c:v>-32767.0</c:v>
                </c:pt>
                <c:pt idx="24983">
                  <c:v>0.0</c:v>
                </c:pt>
                <c:pt idx="24984">
                  <c:v>0.0</c:v>
                </c:pt>
                <c:pt idx="24985">
                  <c:v>0.0</c:v>
                </c:pt>
                <c:pt idx="24986">
                  <c:v>0.0</c:v>
                </c:pt>
                <c:pt idx="24987">
                  <c:v>0.0</c:v>
                </c:pt>
                <c:pt idx="24988">
                  <c:v>0.0</c:v>
                </c:pt>
                <c:pt idx="24989">
                  <c:v>0.0</c:v>
                </c:pt>
                <c:pt idx="24990">
                  <c:v>-32767.0</c:v>
                </c:pt>
                <c:pt idx="24991">
                  <c:v>0.0</c:v>
                </c:pt>
                <c:pt idx="24992">
                  <c:v>0.0</c:v>
                </c:pt>
                <c:pt idx="24993">
                  <c:v>0.0</c:v>
                </c:pt>
                <c:pt idx="24994">
                  <c:v>0.0</c:v>
                </c:pt>
                <c:pt idx="24995">
                  <c:v>0.0</c:v>
                </c:pt>
                <c:pt idx="24996">
                  <c:v>0.0</c:v>
                </c:pt>
                <c:pt idx="24997">
                  <c:v>0.0</c:v>
                </c:pt>
                <c:pt idx="24998">
                  <c:v>0.0</c:v>
                </c:pt>
                <c:pt idx="24999">
                  <c:v>0.0</c:v>
                </c:pt>
                <c:pt idx="25000">
                  <c:v>0.0</c:v>
                </c:pt>
                <c:pt idx="25001">
                  <c:v>0.0</c:v>
                </c:pt>
                <c:pt idx="25002">
                  <c:v>0.0</c:v>
                </c:pt>
                <c:pt idx="25003">
                  <c:v>0.0</c:v>
                </c:pt>
                <c:pt idx="25004">
                  <c:v>0.0</c:v>
                </c:pt>
                <c:pt idx="25005">
                  <c:v>0.0</c:v>
                </c:pt>
                <c:pt idx="25006">
                  <c:v>0.0</c:v>
                </c:pt>
                <c:pt idx="25007">
                  <c:v>0.0</c:v>
                </c:pt>
                <c:pt idx="25008">
                  <c:v>0.0</c:v>
                </c:pt>
                <c:pt idx="25009">
                  <c:v>0.0</c:v>
                </c:pt>
                <c:pt idx="25010">
                  <c:v>0.0</c:v>
                </c:pt>
                <c:pt idx="25011">
                  <c:v>0.0</c:v>
                </c:pt>
                <c:pt idx="25012">
                  <c:v>0.0</c:v>
                </c:pt>
                <c:pt idx="25013">
                  <c:v>0.0</c:v>
                </c:pt>
                <c:pt idx="25014">
                  <c:v>0.0</c:v>
                </c:pt>
                <c:pt idx="25015">
                  <c:v>0.0</c:v>
                </c:pt>
                <c:pt idx="25016">
                  <c:v>0.0</c:v>
                </c:pt>
                <c:pt idx="25017">
                  <c:v>0.0</c:v>
                </c:pt>
                <c:pt idx="25018">
                  <c:v>0.0</c:v>
                </c:pt>
                <c:pt idx="25019">
                  <c:v>0.0</c:v>
                </c:pt>
                <c:pt idx="25020">
                  <c:v>0.0</c:v>
                </c:pt>
                <c:pt idx="25021">
                  <c:v>0.0</c:v>
                </c:pt>
                <c:pt idx="25022">
                  <c:v>0.0</c:v>
                </c:pt>
                <c:pt idx="25023">
                  <c:v>0.0</c:v>
                </c:pt>
                <c:pt idx="25024">
                  <c:v>0.0</c:v>
                </c:pt>
                <c:pt idx="25025">
                  <c:v>0.0</c:v>
                </c:pt>
                <c:pt idx="25026">
                  <c:v>0.0</c:v>
                </c:pt>
                <c:pt idx="25027">
                  <c:v>0.0</c:v>
                </c:pt>
                <c:pt idx="25028">
                  <c:v>0.0</c:v>
                </c:pt>
                <c:pt idx="25029">
                  <c:v>0.0</c:v>
                </c:pt>
                <c:pt idx="25030">
                  <c:v>0.0</c:v>
                </c:pt>
                <c:pt idx="25031">
                  <c:v>-32767.0</c:v>
                </c:pt>
                <c:pt idx="25032">
                  <c:v>0.0</c:v>
                </c:pt>
                <c:pt idx="25033">
                  <c:v>0.0</c:v>
                </c:pt>
                <c:pt idx="25034">
                  <c:v>0.0</c:v>
                </c:pt>
                <c:pt idx="25035">
                  <c:v>0.0</c:v>
                </c:pt>
                <c:pt idx="25036">
                  <c:v>0.0</c:v>
                </c:pt>
                <c:pt idx="25037">
                  <c:v>0.0</c:v>
                </c:pt>
                <c:pt idx="25038">
                  <c:v>0.0</c:v>
                </c:pt>
                <c:pt idx="25039">
                  <c:v>0.0</c:v>
                </c:pt>
                <c:pt idx="25040">
                  <c:v>0.0</c:v>
                </c:pt>
                <c:pt idx="25041">
                  <c:v>0.0</c:v>
                </c:pt>
                <c:pt idx="25042">
                  <c:v>0.0</c:v>
                </c:pt>
                <c:pt idx="25043">
                  <c:v>0.0</c:v>
                </c:pt>
                <c:pt idx="25044">
                  <c:v>0.0</c:v>
                </c:pt>
                <c:pt idx="25045">
                  <c:v>0.0</c:v>
                </c:pt>
                <c:pt idx="25046">
                  <c:v>0.0</c:v>
                </c:pt>
                <c:pt idx="25047">
                  <c:v>0.0</c:v>
                </c:pt>
                <c:pt idx="25048">
                  <c:v>0.0</c:v>
                </c:pt>
                <c:pt idx="25049">
                  <c:v>0.0</c:v>
                </c:pt>
                <c:pt idx="25050">
                  <c:v>0.0</c:v>
                </c:pt>
                <c:pt idx="25051">
                  <c:v>0.0</c:v>
                </c:pt>
                <c:pt idx="25052">
                  <c:v>0.0</c:v>
                </c:pt>
                <c:pt idx="25053">
                  <c:v>0.0</c:v>
                </c:pt>
                <c:pt idx="25054">
                  <c:v>0.0</c:v>
                </c:pt>
                <c:pt idx="25055">
                  <c:v>-32767.0</c:v>
                </c:pt>
                <c:pt idx="25056">
                  <c:v>0.0</c:v>
                </c:pt>
                <c:pt idx="25057">
                  <c:v>0.0</c:v>
                </c:pt>
                <c:pt idx="25058">
                  <c:v>0.0</c:v>
                </c:pt>
                <c:pt idx="25059">
                  <c:v>0.0</c:v>
                </c:pt>
                <c:pt idx="25060">
                  <c:v>0.0</c:v>
                </c:pt>
                <c:pt idx="25061">
                  <c:v>0.0</c:v>
                </c:pt>
                <c:pt idx="25062">
                  <c:v>0.0</c:v>
                </c:pt>
                <c:pt idx="25063">
                  <c:v>0.0</c:v>
                </c:pt>
                <c:pt idx="25064">
                  <c:v>0.0</c:v>
                </c:pt>
                <c:pt idx="25065">
                  <c:v>0.0</c:v>
                </c:pt>
                <c:pt idx="25066">
                  <c:v>0.0</c:v>
                </c:pt>
                <c:pt idx="25067">
                  <c:v>0.0</c:v>
                </c:pt>
                <c:pt idx="25068">
                  <c:v>0.0</c:v>
                </c:pt>
                <c:pt idx="25069">
                  <c:v>0.0</c:v>
                </c:pt>
                <c:pt idx="25070">
                  <c:v>0.0</c:v>
                </c:pt>
                <c:pt idx="25071">
                  <c:v>-32767.0</c:v>
                </c:pt>
                <c:pt idx="25072">
                  <c:v>0.0</c:v>
                </c:pt>
                <c:pt idx="25073">
                  <c:v>0.0</c:v>
                </c:pt>
                <c:pt idx="25074">
                  <c:v>0.0</c:v>
                </c:pt>
                <c:pt idx="25075">
                  <c:v>0.0</c:v>
                </c:pt>
                <c:pt idx="25076">
                  <c:v>0.0</c:v>
                </c:pt>
                <c:pt idx="25077">
                  <c:v>0.0</c:v>
                </c:pt>
                <c:pt idx="25078">
                  <c:v>0.0</c:v>
                </c:pt>
                <c:pt idx="25079">
                  <c:v>0.0</c:v>
                </c:pt>
                <c:pt idx="25080">
                  <c:v>0.0</c:v>
                </c:pt>
                <c:pt idx="25081">
                  <c:v>0.0</c:v>
                </c:pt>
                <c:pt idx="25082">
                  <c:v>0.0</c:v>
                </c:pt>
                <c:pt idx="25083">
                  <c:v>0.0</c:v>
                </c:pt>
                <c:pt idx="25084">
                  <c:v>0.0</c:v>
                </c:pt>
                <c:pt idx="25085">
                  <c:v>0.0</c:v>
                </c:pt>
                <c:pt idx="25086">
                  <c:v>0.0</c:v>
                </c:pt>
                <c:pt idx="25087">
                  <c:v>0.0</c:v>
                </c:pt>
                <c:pt idx="25088">
                  <c:v>-32767.0</c:v>
                </c:pt>
                <c:pt idx="25089">
                  <c:v>0.0</c:v>
                </c:pt>
                <c:pt idx="25090">
                  <c:v>0.0</c:v>
                </c:pt>
                <c:pt idx="25091">
                  <c:v>0.0</c:v>
                </c:pt>
                <c:pt idx="25092">
                  <c:v>0.0</c:v>
                </c:pt>
                <c:pt idx="25093">
                  <c:v>0.0</c:v>
                </c:pt>
                <c:pt idx="25094">
                  <c:v>0.0</c:v>
                </c:pt>
                <c:pt idx="25095">
                  <c:v>0.0</c:v>
                </c:pt>
                <c:pt idx="25096">
                  <c:v>-32767.0</c:v>
                </c:pt>
                <c:pt idx="25097">
                  <c:v>0.0</c:v>
                </c:pt>
                <c:pt idx="25098">
                  <c:v>0.0</c:v>
                </c:pt>
                <c:pt idx="25099">
                  <c:v>0.0</c:v>
                </c:pt>
                <c:pt idx="25100">
                  <c:v>0.0</c:v>
                </c:pt>
                <c:pt idx="25101">
                  <c:v>0.0</c:v>
                </c:pt>
                <c:pt idx="25102">
                  <c:v>0.0</c:v>
                </c:pt>
                <c:pt idx="25103">
                  <c:v>0.0</c:v>
                </c:pt>
                <c:pt idx="25104">
                  <c:v>-32767.0</c:v>
                </c:pt>
                <c:pt idx="25105">
                  <c:v>0.0</c:v>
                </c:pt>
                <c:pt idx="25106">
                  <c:v>0.0</c:v>
                </c:pt>
                <c:pt idx="25107">
                  <c:v>0.0</c:v>
                </c:pt>
                <c:pt idx="25108">
                  <c:v>0.0</c:v>
                </c:pt>
                <c:pt idx="25109">
                  <c:v>0.0</c:v>
                </c:pt>
                <c:pt idx="25110">
                  <c:v>0.0</c:v>
                </c:pt>
                <c:pt idx="25111">
                  <c:v>0.0</c:v>
                </c:pt>
                <c:pt idx="25112">
                  <c:v>0.0</c:v>
                </c:pt>
                <c:pt idx="25113">
                  <c:v>0.0</c:v>
                </c:pt>
                <c:pt idx="25114">
                  <c:v>0.0</c:v>
                </c:pt>
                <c:pt idx="25115">
                  <c:v>0.0</c:v>
                </c:pt>
                <c:pt idx="25116">
                  <c:v>0.0</c:v>
                </c:pt>
                <c:pt idx="25117">
                  <c:v>0.0</c:v>
                </c:pt>
                <c:pt idx="25118">
                  <c:v>0.0</c:v>
                </c:pt>
                <c:pt idx="25119">
                  <c:v>0.0</c:v>
                </c:pt>
                <c:pt idx="25120">
                  <c:v>0.0</c:v>
                </c:pt>
                <c:pt idx="25121">
                  <c:v>0.0</c:v>
                </c:pt>
                <c:pt idx="25122">
                  <c:v>0.0</c:v>
                </c:pt>
                <c:pt idx="25123">
                  <c:v>0.0</c:v>
                </c:pt>
                <c:pt idx="25124">
                  <c:v>0.0</c:v>
                </c:pt>
                <c:pt idx="25125">
                  <c:v>0.0</c:v>
                </c:pt>
                <c:pt idx="25126">
                  <c:v>0.0</c:v>
                </c:pt>
                <c:pt idx="25127">
                  <c:v>0.0</c:v>
                </c:pt>
                <c:pt idx="25128">
                  <c:v>-32767.0</c:v>
                </c:pt>
                <c:pt idx="25129">
                  <c:v>0.0</c:v>
                </c:pt>
                <c:pt idx="25130">
                  <c:v>0.0</c:v>
                </c:pt>
                <c:pt idx="25131">
                  <c:v>0.0</c:v>
                </c:pt>
                <c:pt idx="25132">
                  <c:v>0.0</c:v>
                </c:pt>
                <c:pt idx="25133">
                  <c:v>0.0</c:v>
                </c:pt>
                <c:pt idx="25134">
                  <c:v>0.0</c:v>
                </c:pt>
                <c:pt idx="25135">
                  <c:v>0.0</c:v>
                </c:pt>
                <c:pt idx="25136">
                  <c:v>0.0</c:v>
                </c:pt>
                <c:pt idx="25137">
                  <c:v>0.0</c:v>
                </c:pt>
                <c:pt idx="25138">
                  <c:v>0.0</c:v>
                </c:pt>
                <c:pt idx="25139">
                  <c:v>0.0</c:v>
                </c:pt>
                <c:pt idx="25140">
                  <c:v>0.0</c:v>
                </c:pt>
                <c:pt idx="25141">
                  <c:v>0.0</c:v>
                </c:pt>
                <c:pt idx="25142">
                  <c:v>0.0</c:v>
                </c:pt>
                <c:pt idx="25143">
                  <c:v>0.0</c:v>
                </c:pt>
                <c:pt idx="25144">
                  <c:v>0.0</c:v>
                </c:pt>
                <c:pt idx="25145">
                  <c:v>0.0</c:v>
                </c:pt>
                <c:pt idx="25146">
                  <c:v>0.0</c:v>
                </c:pt>
                <c:pt idx="25147">
                  <c:v>0.0</c:v>
                </c:pt>
                <c:pt idx="25148">
                  <c:v>0.0</c:v>
                </c:pt>
                <c:pt idx="25149">
                  <c:v>0.0</c:v>
                </c:pt>
                <c:pt idx="25150">
                  <c:v>0.0</c:v>
                </c:pt>
                <c:pt idx="25151">
                  <c:v>0.0</c:v>
                </c:pt>
                <c:pt idx="25152">
                  <c:v>-32767.0</c:v>
                </c:pt>
                <c:pt idx="25153">
                  <c:v>0.0</c:v>
                </c:pt>
                <c:pt idx="25154">
                  <c:v>0.0</c:v>
                </c:pt>
                <c:pt idx="25155">
                  <c:v>0.0</c:v>
                </c:pt>
                <c:pt idx="25156">
                  <c:v>0.0</c:v>
                </c:pt>
                <c:pt idx="25157">
                  <c:v>0.0</c:v>
                </c:pt>
                <c:pt idx="25158">
                  <c:v>0.0</c:v>
                </c:pt>
                <c:pt idx="25159">
                  <c:v>0.0</c:v>
                </c:pt>
                <c:pt idx="25160">
                  <c:v>-32767.0</c:v>
                </c:pt>
                <c:pt idx="25161">
                  <c:v>0.0</c:v>
                </c:pt>
                <c:pt idx="25162">
                  <c:v>0.0</c:v>
                </c:pt>
                <c:pt idx="25163">
                  <c:v>0.0</c:v>
                </c:pt>
                <c:pt idx="25164">
                  <c:v>0.0</c:v>
                </c:pt>
                <c:pt idx="25165">
                  <c:v>0.0</c:v>
                </c:pt>
                <c:pt idx="25166">
                  <c:v>0.0</c:v>
                </c:pt>
                <c:pt idx="25167">
                  <c:v>0.0</c:v>
                </c:pt>
                <c:pt idx="25168">
                  <c:v>0.0</c:v>
                </c:pt>
                <c:pt idx="25169">
                  <c:v>0.0</c:v>
                </c:pt>
                <c:pt idx="25170">
                  <c:v>0.0</c:v>
                </c:pt>
                <c:pt idx="25171">
                  <c:v>0.0</c:v>
                </c:pt>
                <c:pt idx="25172">
                  <c:v>0.0</c:v>
                </c:pt>
                <c:pt idx="25173">
                  <c:v>0.0</c:v>
                </c:pt>
                <c:pt idx="25174">
                  <c:v>0.0</c:v>
                </c:pt>
                <c:pt idx="25175">
                  <c:v>0.0</c:v>
                </c:pt>
                <c:pt idx="25176">
                  <c:v>0.0</c:v>
                </c:pt>
                <c:pt idx="25177">
                  <c:v>-32767.0</c:v>
                </c:pt>
                <c:pt idx="25178">
                  <c:v>0.0</c:v>
                </c:pt>
                <c:pt idx="25179">
                  <c:v>0.0</c:v>
                </c:pt>
                <c:pt idx="25180">
                  <c:v>0.0</c:v>
                </c:pt>
                <c:pt idx="25181">
                  <c:v>0.0</c:v>
                </c:pt>
                <c:pt idx="25182">
                  <c:v>0.0</c:v>
                </c:pt>
                <c:pt idx="25183">
                  <c:v>0.0</c:v>
                </c:pt>
                <c:pt idx="25184">
                  <c:v>0.0</c:v>
                </c:pt>
                <c:pt idx="25185">
                  <c:v>0.0</c:v>
                </c:pt>
                <c:pt idx="25186">
                  <c:v>0.0</c:v>
                </c:pt>
                <c:pt idx="25187">
                  <c:v>0.0</c:v>
                </c:pt>
                <c:pt idx="25188">
                  <c:v>0.0</c:v>
                </c:pt>
                <c:pt idx="25189">
                  <c:v>0.0</c:v>
                </c:pt>
                <c:pt idx="25190">
                  <c:v>0.0</c:v>
                </c:pt>
                <c:pt idx="25191">
                  <c:v>0.0</c:v>
                </c:pt>
                <c:pt idx="25192">
                  <c:v>0.0</c:v>
                </c:pt>
                <c:pt idx="25193">
                  <c:v>0.0</c:v>
                </c:pt>
                <c:pt idx="25194">
                  <c:v>0.0</c:v>
                </c:pt>
                <c:pt idx="25195">
                  <c:v>0.0</c:v>
                </c:pt>
                <c:pt idx="25196">
                  <c:v>0.0</c:v>
                </c:pt>
                <c:pt idx="25197">
                  <c:v>0.0</c:v>
                </c:pt>
                <c:pt idx="25198">
                  <c:v>0.0</c:v>
                </c:pt>
                <c:pt idx="25199">
                  <c:v>0.0</c:v>
                </c:pt>
                <c:pt idx="25200">
                  <c:v>0.0</c:v>
                </c:pt>
                <c:pt idx="25201">
                  <c:v>-32767.0</c:v>
                </c:pt>
                <c:pt idx="25202">
                  <c:v>0.0</c:v>
                </c:pt>
                <c:pt idx="25203">
                  <c:v>0.0</c:v>
                </c:pt>
                <c:pt idx="25204">
                  <c:v>0.0</c:v>
                </c:pt>
                <c:pt idx="25205">
                  <c:v>0.0</c:v>
                </c:pt>
                <c:pt idx="25206">
                  <c:v>0.0</c:v>
                </c:pt>
                <c:pt idx="25207">
                  <c:v>0.0</c:v>
                </c:pt>
                <c:pt idx="25208">
                  <c:v>0.0</c:v>
                </c:pt>
                <c:pt idx="25209">
                  <c:v>0.0</c:v>
                </c:pt>
                <c:pt idx="25210">
                  <c:v>0.0</c:v>
                </c:pt>
                <c:pt idx="25211">
                  <c:v>0.0</c:v>
                </c:pt>
                <c:pt idx="25212">
                  <c:v>0.0</c:v>
                </c:pt>
                <c:pt idx="25213">
                  <c:v>0.0</c:v>
                </c:pt>
                <c:pt idx="25214">
                  <c:v>0.0</c:v>
                </c:pt>
                <c:pt idx="25215">
                  <c:v>0.0</c:v>
                </c:pt>
                <c:pt idx="25216">
                  <c:v>0.0</c:v>
                </c:pt>
                <c:pt idx="25217">
                  <c:v>0.0</c:v>
                </c:pt>
                <c:pt idx="25218">
                  <c:v>0.0</c:v>
                </c:pt>
                <c:pt idx="25219">
                  <c:v>0.0</c:v>
                </c:pt>
                <c:pt idx="25220">
                  <c:v>0.0</c:v>
                </c:pt>
                <c:pt idx="25221">
                  <c:v>0.0</c:v>
                </c:pt>
                <c:pt idx="25222">
                  <c:v>0.0</c:v>
                </c:pt>
                <c:pt idx="25223">
                  <c:v>0.0</c:v>
                </c:pt>
                <c:pt idx="25224">
                  <c:v>0.0</c:v>
                </c:pt>
                <c:pt idx="25225">
                  <c:v>-32767.0</c:v>
                </c:pt>
                <c:pt idx="25226">
                  <c:v>0.0</c:v>
                </c:pt>
                <c:pt idx="25227">
                  <c:v>0.0</c:v>
                </c:pt>
                <c:pt idx="25228">
                  <c:v>0.0</c:v>
                </c:pt>
                <c:pt idx="25229">
                  <c:v>0.0</c:v>
                </c:pt>
                <c:pt idx="25230">
                  <c:v>0.0</c:v>
                </c:pt>
                <c:pt idx="25231">
                  <c:v>0.0</c:v>
                </c:pt>
                <c:pt idx="25232">
                  <c:v>0.0</c:v>
                </c:pt>
                <c:pt idx="25233">
                  <c:v>-32767.0</c:v>
                </c:pt>
                <c:pt idx="25234">
                  <c:v>0.0</c:v>
                </c:pt>
                <c:pt idx="25235">
                  <c:v>0.0</c:v>
                </c:pt>
                <c:pt idx="25236">
                  <c:v>0.0</c:v>
                </c:pt>
                <c:pt idx="25237">
                  <c:v>0.0</c:v>
                </c:pt>
                <c:pt idx="25238">
                  <c:v>0.0</c:v>
                </c:pt>
                <c:pt idx="25239">
                  <c:v>0.0</c:v>
                </c:pt>
                <c:pt idx="25240">
                  <c:v>0.0</c:v>
                </c:pt>
                <c:pt idx="25241">
                  <c:v>-32767.0</c:v>
                </c:pt>
                <c:pt idx="25242">
                  <c:v>0.0</c:v>
                </c:pt>
                <c:pt idx="25243">
                  <c:v>0.0</c:v>
                </c:pt>
                <c:pt idx="25244">
                  <c:v>0.0</c:v>
                </c:pt>
                <c:pt idx="25245">
                  <c:v>0.0</c:v>
                </c:pt>
                <c:pt idx="25246">
                  <c:v>0.0</c:v>
                </c:pt>
                <c:pt idx="25247">
                  <c:v>0.0</c:v>
                </c:pt>
                <c:pt idx="25248">
                  <c:v>0.0</c:v>
                </c:pt>
                <c:pt idx="25249">
                  <c:v>-32767.0</c:v>
                </c:pt>
                <c:pt idx="25250">
                  <c:v>0.0</c:v>
                </c:pt>
                <c:pt idx="25251">
                  <c:v>0.0</c:v>
                </c:pt>
                <c:pt idx="25252">
                  <c:v>0.0</c:v>
                </c:pt>
                <c:pt idx="25253">
                  <c:v>0.0</c:v>
                </c:pt>
                <c:pt idx="25254">
                  <c:v>0.0</c:v>
                </c:pt>
                <c:pt idx="25255">
                  <c:v>0.0</c:v>
                </c:pt>
                <c:pt idx="25256">
                  <c:v>0.0</c:v>
                </c:pt>
                <c:pt idx="25257">
                  <c:v>0.0</c:v>
                </c:pt>
                <c:pt idx="25258">
                  <c:v>0.0</c:v>
                </c:pt>
                <c:pt idx="25259">
                  <c:v>0.0</c:v>
                </c:pt>
                <c:pt idx="25260">
                  <c:v>0.0</c:v>
                </c:pt>
                <c:pt idx="25261">
                  <c:v>0.0</c:v>
                </c:pt>
                <c:pt idx="25262">
                  <c:v>0.0</c:v>
                </c:pt>
                <c:pt idx="25263">
                  <c:v>0.0</c:v>
                </c:pt>
                <c:pt idx="25264">
                  <c:v>0.0</c:v>
                </c:pt>
                <c:pt idx="25265">
                  <c:v>0.0</c:v>
                </c:pt>
                <c:pt idx="25266">
                  <c:v>0.0</c:v>
                </c:pt>
                <c:pt idx="25267">
                  <c:v>0.0</c:v>
                </c:pt>
                <c:pt idx="25268">
                  <c:v>0.0</c:v>
                </c:pt>
                <c:pt idx="25269">
                  <c:v>0.0</c:v>
                </c:pt>
                <c:pt idx="25270">
                  <c:v>0.0</c:v>
                </c:pt>
                <c:pt idx="25271">
                  <c:v>0.0</c:v>
                </c:pt>
                <c:pt idx="25272">
                  <c:v>0.0</c:v>
                </c:pt>
                <c:pt idx="25273">
                  <c:v>0.0</c:v>
                </c:pt>
                <c:pt idx="25274">
                  <c:v>-32767.0</c:v>
                </c:pt>
                <c:pt idx="25275">
                  <c:v>0.0</c:v>
                </c:pt>
                <c:pt idx="25276">
                  <c:v>0.0</c:v>
                </c:pt>
                <c:pt idx="25277">
                  <c:v>0.0</c:v>
                </c:pt>
                <c:pt idx="25278">
                  <c:v>0.0</c:v>
                </c:pt>
                <c:pt idx="25279">
                  <c:v>0.0</c:v>
                </c:pt>
                <c:pt idx="25280">
                  <c:v>0.0</c:v>
                </c:pt>
                <c:pt idx="25281">
                  <c:v>0.0</c:v>
                </c:pt>
                <c:pt idx="25282">
                  <c:v>0.0</c:v>
                </c:pt>
                <c:pt idx="25283">
                  <c:v>0.0</c:v>
                </c:pt>
                <c:pt idx="25284">
                  <c:v>0.0</c:v>
                </c:pt>
                <c:pt idx="25285">
                  <c:v>0.0</c:v>
                </c:pt>
                <c:pt idx="25286">
                  <c:v>0.0</c:v>
                </c:pt>
                <c:pt idx="25287">
                  <c:v>0.0</c:v>
                </c:pt>
                <c:pt idx="25288">
                  <c:v>0.0</c:v>
                </c:pt>
                <c:pt idx="25289">
                  <c:v>0.0</c:v>
                </c:pt>
                <c:pt idx="25290">
                  <c:v>0.0</c:v>
                </c:pt>
                <c:pt idx="25291">
                  <c:v>0.0</c:v>
                </c:pt>
                <c:pt idx="25292">
                  <c:v>0.0</c:v>
                </c:pt>
                <c:pt idx="25293">
                  <c:v>0.0</c:v>
                </c:pt>
                <c:pt idx="25294">
                  <c:v>0.0</c:v>
                </c:pt>
                <c:pt idx="25295">
                  <c:v>0.0</c:v>
                </c:pt>
                <c:pt idx="25296">
                  <c:v>0.0</c:v>
                </c:pt>
                <c:pt idx="25297">
                  <c:v>0.0</c:v>
                </c:pt>
                <c:pt idx="25298">
                  <c:v>0.0</c:v>
                </c:pt>
                <c:pt idx="25299">
                  <c:v>0.0</c:v>
                </c:pt>
                <c:pt idx="25300">
                  <c:v>0.0</c:v>
                </c:pt>
                <c:pt idx="25301">
                  <c:v>0.0</c:v>
                </c:pt>
                <c:pt idx="25302">
                  <c:v>0.0</c:v>
                </c:pt>
                <c:pt idx="25303">
                  <c:v>0.0</c:v>
                </c:pt>
                <c:pt idx="25304">
                  <c:v>0.0</c:v>
                </c:pt>
                <c:pt idx="25305">
                  <c:v>0.0</c:v>
                </c:pt>
                <c:pt idx="25306">
                  <c:v>-32767.0</c:v>
                </c:pt>
                <c:pt idx="25307">
                  <c:v>0.0</c:v>
                </c:pt>
                <c:pt idx="25308">
                  <c:v>0.0</c:v>
                </c:pt>
                <c:pt idx="25309">
                  <c:v>0.0</c:v>
                </c:pt>
                <c:pt idx="25310">
                  <c:v>0.0</c:v>
                </c:pt>
                <c:pt idx="25311">
                  <c:v>0.0</c:v>
                </c:pt>
                <c:pt idx="25312">
                  <c:v>0.0</c:v>
                </c:pt>
                <c:pt idx="25313">
                  <c:v>0.0</c:v>
                </c:pt>
                <c:pt idx="25314">
                  <c:v>-32767.0</c:v>
                </c:pt>
                <c:pt idx="25315">
                  <c:v>0.0</c:v>
                </c:pt>
                <c:pt idx="25316">
                  <c:v>0.0</c:v>
                </c:pt>
                <c:pt idx="25317">
                  <c:v>0.0</c:v>
                </c:pt>
                <c:pt idx="25318">
                  <c:v>0.0</c:v>
                </c:pt>
                <c:pt idx="25319">
                  <c:v>0.0</c:v>
                </c:pt>
                <c:pt idx="25320">
                  <c:v>0.0</c:v>
                </c:pt>
                <c:pt idx="25321">
                  <c:v>0.0</c:v>
                </c:pt>
                <c:pt idx="25322">
                  <c:v>0.0</c:v>
                </c:pt>
                <c:pt idx="25323">
                  <c:v>0.0</c:v>
                </c:pt>
                <c:pt idx="25324">
                  <c:v>0.0</c:v>
                </c:pt>
                <c:pt idx="25325">
                  <c:v>0.0</c:v>
                </c:pt>
                <c:pt idx="25326">
                  <c:v>0.0</c:v>
                </c:pt>
                <c:pt idx="25327">
                  <c:v>0.0</c:v>
                </c:pt>
                <c:pt idx="25328">
                  <c:v>0.0</c:v>
                </c:pt>
                <c:pt idx="25329">
                  <c:v>0.0</c:v>
                </c:pt>
                <c:pt idx="25330">
                  <c:v>-32767.0</c:v>
                </c:pt>
                <c:pt idx="25331">
                  <c:v>0.0</c:v>
                </c:pt>
                <c:pt idx="25332">
                  <c:v>0.0</c:v>
                </c:pt>
                <c:pt idx="25333">
                  <c:v>0.0</c:v>
                </c:pt>
                <c:pt idx="25334">
                  <c:v>0.0</c:v>
                </c:pt>
                <c:pt idx="25335">
                  <c:v>0.0</c:v>
                </c:pt>
                <c:pt idx="25336">
                  <c:v>0.0</c:v>
                </c:pt>
                <c:pt idx="25337">
                  <c:v>0.0</c:v>
                </c:pt>
                <c:pt idx="25338">
                  <c:v>0.0</c:v>
                </c:pt>
                <c:pt idx="25339">
                  <c:v>0.0</c:v>
                </c:pt>
                <c:pt idx="25340">
                  <c:v>0.0</c:v>
                </c:pt>
                <c:pt idx="25341">
                  <c:v>0.0</c:v>
                </c:pt>
                <c:pt idx="25342">
                  <c:v>-32767.0</c:v>
                </c:pt>
                <c:pt idx="25343">
                  <c:v>0.0</c:v>
                </c:pt>
                <c:pt idx="25344">
                  <c:v>0.0</c:v>
                </c:pt>
                <c:pt idx="25345">
                  <c:v>0.0</c:v>
                </c:pt>
                <c:pt idx="25346">
                  <c:v>0.0</c:v>
                </c:pt>
                <c:pt idx="25347">
                  <c:v>0.0</c:v>
                </c:pt>
                <c:pt idx="25348">
                  <c:v>0.0</c:v>
                </c:pt>
                <c:pt idx="25349">
                  <c:v>0.0</c:v>
                </c:pt>
                <c:pt idx="25350">
                  <c:v>-32767.0</c:v>
                </c:pt>
                <c:pt idx="25351">
                  <c:v>0.0</c:v>
                </c:pt>
                <c:pt idx="25352">
                  <c:v>0.0</c:v>
                </c:pt>
                <c:pt idx="25353">
                  <c:v>0.0</c:v>
                </c:pt>
                <c:pt idx="25354">
                  <c:v>0.0</c:v>
                </c:pt>
                <c:pt idx="25355">
                  <c:v>0.0</c:v>
                </c:pt>
                <c:pt idx="25356">
                  <c:v>0.0</c:v>
                </c:pt>
                <c:pt idx="25357">
                  <c:v>0.0</c:v>
                </c:pt>
                <c:pt idx="25358">
                  <c:v>-32767.0</c:v>
                </c:pt>
                <c:pt idx="25359">
                  <c:v>0.0</c:v>
                </c:pt>
                <c:pt idx="25360">
                  <c:v>0.0</c:v>
                </c:pt>
                <c:pt idx="25361">
                  <c:v>0.0</c:v>
                </c:pt>
                <c:pt idx="25362">
                  <c:v>0.0</c:v>
                </c:pt>
                <c:pt idx="25363">
                  <c:v>0.0</c:v>
                </c:pt>
                <c:pt idx="25364">
                  <c:v>0.0</c:v>
                </c:pt>
                <c:pt idx="25365">
                  <c:v>0.0</c:v>
                </c:pt>
                <c:pt idx="25366">
                  <c:v>-32767.0</c:v>
                </c:pt>
                <c:pt idx="25367">
                  <c:v>0.0</c:v>
                </c:pt>
                <c:pt idx="25368">
                  <c:v>0.0</c:v>
                </c:pt>
                <c:pt idx="25369">
                  <c:v>0.0</c:v>
                </c:pt>
                <c:pt idx="25370">
                  <c:v>0.0</c:v>
                </c:pt>
                <c:pt idx="25371">
                  <c:v>0.0</c:v>
                </c:pt>
                <c:pt idx="25372">
                  <c:v>0.0</c:v>
                </c:pt>
                <c:pt idx="25373">
                  <c:v>0.0</c:v>
                </c:pt>
                <c:pt idx="25374">
                  <c:v>0.0</c:v>
                </c:pt>
                <c:pt idx="25375">
                  <c:v>0.0</c:v>
                </c:pt>
                <c:pt idx="25376">
                  <c:v>0.0</c:v>
                </c:pt>
                <c:pt idx="25377">
                  <c:v>0.0</c:v>
                </c:pt>
                <c:pt idx="25378">
                  <c:v>0.0</c:v>
                </c:pt>
                <c:pt idx="25379">
                  <c:v>0.0</c:v>
                </c:pt>
                <c:pt idx="25380">
                  <c:v>0.0</c:v>
                </c:pt>
                <c:pt idx="25381">
                  <c:v>0.0</c:v>
                </c:pt>
                <c:pt idx="25382">
                  <c:v>0.0</c:v>
                </c:pt>
                <c:pt idx="25383">
                  <c:v>0.0</c:v>
                </c:pt>
                <c:pt idx="25384">
                  <c:v>0.0</c:v>
                </c:pt>
                <c:pt idx="25385">
                  <c:v>0.0</c:v>
                </c:pt>
                <c:pt idx="25386">
                  <c:v>0.0</c:v>
                </c:pt>
                <c:pt idx="25387">
                  <c:v>0.0</c:v>
                </c:pt>
                <c:pt idx="25388">
                  <c:v>0.0</c:v>
                </c:pt>
                <c:pt idx="25389">
                  <c:v>0.0</c:v>
                </c:pt>
                <c:pt idx="25390">
                  <c:v>0.0</c:v>
                </c:pt>
                <c:pt idx="25391">
                  <c:v>-32767.0</c:v>
                </c:pt>
                <c:pt idx="25392">
                  <c:v>0.0</c:v>
                </c:pt>
                <c:pt idx="25393">
                  <c:v>0.0</c:v>
                </c:pt>
                <c:pt idx="25394">
                  <c:v>0.0</c:v>
                </c:pt>
                <c:pt idx="25395">
                  <c:v>0.0</c:v>
                </c:pt>
                <c:pt idx="25396">
                  <c:v>0.0</c:v>
                </c:pt>
                <c:pt idx="25397">
                  <c:v>0.0</c:v>
                </c:pt>
                <c:pt idx="25398">
                  <c:v>0.0</c:v>
                </c:pt>
                <c:pt idx="25399">
                  <c:v>0.0</c:v>
                </c:pt>
                <c:pt idx="25400">
                  <c:v>0.0</c:v>
                </c:pt>
                <c:pt idx="25401">
                  <c:v>0.0</c:v>
                </c:pt>
                <c:pt idx="25402">
                  <c:v>0.0</c:v>
                </c:pt>
                <c:pt idx="25403">
                  <c:v>0.0</c:v>
                </c:pt>
                <c:pt idx="25404">
                  <c:v>0.0</c:v>
                </c:pt>
                <c:pt idx="25405">
                  <c:v>0.0</c:v>
                </c:pt>
                <c:pt idx="25406">
                  <c:v>0.0</c:v>
                </c:pt>
                <c:pt idx="25407">
                  <c:v>-32767.0</c:v>
                </c:pt>
                <c:pt idx="25408">
                  <c:v>0.0</c:v>
                </c:pt>
                <c:pt idx="25409">
                  <c:v>0.0</c:v>
                </c:pt>
                <c:pt idx="25410">
                  <c:v>0.0</c:v>
                </c:pt>
                <c:pt idx="25411">
                  <c:v>0.0</c:v>
                </c:pt>
                <c:pt idx="25412">
                  <c:v>0.0</c:v>
                </c:pt>
                <c:pt idx="25413">
                  <c:v>0.0</c:v>
                </c:pt>
                <c:pt idx="25414">
                  <c:v>0.0</c:v>
                </c:pt>
                <c:pt idx="25415">
                  <c:v>0.0</c:v>
                </c:pt>
                <c:pt idx="25416">
                  <c:v>0.0</c:v>
                </c:pt>
                <c:pt idx="25417">
                  <c:v>0.0</c:v>
                </c:pt>
                <c:pt idx="25418">
                  <c:v>0.0</c:v>
                </c:pt>
                <c:pt idx="25419">
                  <c:v>0.0</c:v>
                </c:pt>
                <c:pt idx="25420">
                  <c:v>0.0</c:v>
                </c:pt>
                <c:pt idx="25421">
                  <c:v>0.0</c:v>
                </c:pt>
                <c:pt idx="25422">
                  <c:v>0.0</c:v>
                </c:pt>
                <c:pt idx="25423">
                  <c:v>0.0</c:v>
                </c:pt>
                <c:pt idx="25424">
                  <c:v>0.0</c:v>
                </c:pt>
                <c:pt idx="25425">
                  <c:v>0.0</c:v>
                </c:pt>
                <c:pt idx="25426">
                  <c:v>0.0</c:v>
                </c:pt>
                <c:pt idx="25427">
                  <c:v>0.0</c:v>
                </c:pt>
                <c:pt idx="25428">
                  <c:v>0.0</c:v>
                </c:pt>
                <c:pt idx="25429">
                  <c:v>0.0</c:v>
                </c:pt>
                <c:pt idx="25430">
                  <c:v>0.0</c:v>
                </c:pt>
                <c:pt idx="25431">
                  <c:v>0.0</c:v>
                </c:pt>
                <c:pt idx="25432">
                  <c:v>0.0</c:v>
                </c:pt>
                <c:pt idx="25433">
                  <c:v>0.0</c:v>
                </c:pt>
                <c:pt idx="25434">
                  <c:v>0.0</c:v>
                </c:pt>
                <c:pt idx="25435">
                  <c:v>0.0</c:v>
                </c:pt>
                <c:pt idx="25436">
                  <c:v>0.0</c:v>
                </c:pt>
                <c:pt idx="25437">
                  <c:v>0.0</c:v>
                </c:pt>
                <c:pt idx="25438">
                  <c:v>0.0</c:v>
                </c:pt>
                <c:pt idx="25439">
                  <c:v>0.0</c:v>
                </c:pt>
                <c:pt idx="25440">
                  <c:v>0.0</c:v>
                </c:pt>
                <c:pt idx="25441">
                  <c:v>0.0</c:v>
                </c:pt>
                <c:pt idx="25442">
                  <c:v>0.0</c:v>
                </c:pt>
                <c:pt idx="25443">
                  <c:v>0.0</c:v>
                </c:pt>
                <c:pt idx="25444">
                  <c:v>0.0</c:v>
                </c:pt>
                <c:pt idx="25445">
                  <c:v>0.0</c:v>
                </c:pt>
                <c:pt idx="25446">
                  <c:v>0.0</c:v>
                </c:pt>
                <c:pt idx="25447">
                  <c:v>0.0</c:v>
                </c:pt>
                <c:pt idx="25448">
                  <c:v>0.0</c:v>
                </c:pt>
                <c:pt idx="25449">
                  <c:v>0.0</c:v>
                </c:pt>
                <c:pt idx="25450">
                  <c:v>0.0</c:v>
                </c:pt>
                <c:pt idx="25451">
                  <c:v>0.0</c:v>
                </c:pt>
                <c:pt idx="25452">
                  <c:v>0.0</c:v>
                </c:pt>
                <c:pt idx="25453">
                  <c:v>0.0</c:v>
                </c:pt>
                <c:pt idx="25454">
                  <c:v>0.0</c:v>
                </c:pt>
                <c:pt idx="25455">
                  <c:v>0.0</c:v>
                </c:pt>
                <c:pt idx="25456">
                  <c:v>0.0</c:v>
                </c:pt>
                <c:pt idx="25457">
                  <c:v>0.0</c:v>
                </c:pt>
                <c:pt idx="25458">
                  <c:v>0.0</c:v>
                </c:pt>
                <c:pt idx="25459">
                  <c:v>0.0</c:v>
                </c:pt>
                <c:pt idx="25460">
                  <c:v>0.0</c:v>
                </c:pt>
                <c:pt idx="25461">
                  <c:v>0.0</c:v>
                </c:pt>
                <c:pt idx="25462">
                  <c:v>0.0</c:v>
                </c:pt>
                <c:pt idx="25463">
                  <c:v>0.0</c:v>
                </c:pt>
                <c:pt idx="25464">
                  <c:v>-32767.0</c:v>
                </c:pt>
                <c:pt idx="25465">
                  <c:v>0.0</c:v>
                </c:pt>
                <c:pt idx="25466">
                  <c:v>0.0</c:v>
                </c:pt>
                <c:pt idx="25467">
                  <c:v>0.0</c:v>
                </c:pt>
                <c:pt idx="25468">
                  <c:v>0.0</c:v>
                </c:pt>
                <c:pt idx="25469">
                  <c:v>0.0</c:v>
                </c:pt>
                <c:pt idx="25470">
                  <c:v>0.0</c:v>
                </c:pt>
                <c:pt idx="25471">
                  <c:v>0.0</c:v>
                </c:pt>
                <c:pt idx="25472">
                  <c:v>0.0</c:v>
                </c:pt>
                <c:pt idx="25473">
                  <c:v>0.0</c:v>
                </c:pt>
                <c:pt idx="25474">
                  <c:v>0.0</c:v>
                </c:pt>
                <c:pt idx="25475">
                  <c:v>0.0</c:v>
                </c:pt>
                <c:pt idx="25476">
                  <c:v>0.0</c:v>
                </c:pt>
                <c:pt idx="25477">
                  <c:v>0.0</c:v>
                </c:pt>
                <c:pt idx="25478">
                  <c:v>0.0</c:v>
                </c:pt>
                <c:pt idx="25479">
                  <c:v>0.0</c:v>
                </c:pt>
                <c:pt idx="25480">
                  <c:v>0.0</c:v>
                </c:pt>
                <c:pt idx="25481">
                  <c:v>0.0</c:v>
                </c:pt>
                <c:pt idx="25482">
                  <c:v>0.0</c:v>
                </c:pt>
                <c:pt idx="25483">
                  <c:v>0.0</c:v>
                </c:pt>
                <c:pt idx="25484">
                  <c:v>0.0</c:v>
                </c:pt>
                <c:pt idx="25485">
                  <c:v>0.0</c:v>
                </c:pt>
                <c:pt idx="25486">
                  <c:v>0.0</c:v>
                </c:pt>
                <c:pt idx="25487">
                  <c:v>0.0</c:v>
                </c:pt>
                <c:pt idx="25488">
                  <c:v>-32767.0</c:v>
                </c:pt>
                <c:pt idx="25489">
                  <c:v>0.0</c:v>
                </c:pt>
                <c:pt idx="25490">
                  <c:v>0.0</c:v>
                </c:pt>
                <c:pt idx="25491">
                  <c:v>0.0</c:v>
                </c:pt>
                <c:pt idx="25492">
                  <c:v>0.0</c:v>
                </c:pt>
                <c:pt idx="25493">
                  <c:v>0.0</c:v>
                </c:pt>
                <c:pt idx="25494">
                  <c:v>0.0</c:v>
                </c:pt>
                <c:pt idx="25495">
                  <c:v>0.0</c:v>
                </c:pt>
                <c:pt idx="25496">
                  <c:v>-32767.0</c:v>
                </c:pt>
                <c:pt idx="25497">
                  <c:v>0.0</c:v>
                </c:pt>
                <c:pt idx="25498">
                  <c:v>0.0</c:v>
                </c:pt>
                <c:pt idx="25499">
                  <c:v>0.0</c:v>
                </c:pt>
                <c:pt idx="25500">
                  <c:v>0.0</c:v>
                </c:pt>
                <c:pt idx="25501">
                  <c:v>0.0</c:v>
                </c:pt>
                <c:pt idx="25502">
                  <c:v>0.0</c:v>
                </c:pt>
                <c:pt idx="25503">
                  <c:v>0.0</c:v>
                </c:pt>
                <c:pt idx="25504">
                  <c:v>0.0</c:v>
                </c:pt>
                <c:pt idx="25505">
                  <c:v>0.0</c:v>
                </c:pt>
                <c:pt idx="25506">
                  <c:v>0.0</c:v>
                </c:pt>
                <c:pt idx="25507">
                  <c:v>0.0</c:v>
                </c:pt>
                <c:pt idx="25508">
                  <c:v>0.0</c:v>
                </c:pt>
                <c:pt idx="25509">
                  <c:v>0.0</c:v>
                </c:pt>
                <c:pt idx="25510">
                  <c:v>0.0</c:v>
                </c:pt>
                <c:pt idx="25511">
                  <c:v>0.0</c:v>
                </c:pt>
                <c:pt idx="25512">
                  <c:v>-32767.0</c:v>
                </c:pt>
                <c:pt idx="25513">
                  <c:v>0.0</c:v>
                </c:pt>
                <c:pt idx="25514">
                  <c:v>0.0</c:v>
                </c:pt>
                <c:pt idx="25515">
                  <c:v>0.0</c:v>
                </c:pt>
                <c:pt idx="25516">
                  <c:v>0.0</c:v>
                </c:pt>
                <c:pt idx="25517">
                  <c:v>0.0</c:v>
                </c:pt>
                <c:pt idx="25518">
                  <c:v>0.0</c:v>
                </c:pt>
                <c:pt idx="25519">
                  <c:v>0.0</c:v>
                </c:pt>
                <c:pt idx="25520">
                  <c:v>0.0</c:v>
                </c:pt>
                <c:pt idx="25521">
                  <c:v>0.0</c:v>
                </c:pt>
                <c:pt idx="25522">
                  <c:v>0.0</c:v>
                </c:pt>
                <c:pt idx="25523">
                  <c:v>0.0</c:v>
                </c:pt>
                <c:pt idx="25524">
                  <c:v>0.0</c:v>
                </c:pt>
                <c:pt idx="25525">
                  <c:v>0.0</c:v>
                </c:pt>
                <c:pt idx="25526">
                  <c:v>0.0</c:v>
                </c:pt>
                <c:pt idx="25527">
                  <c:v>0.0</c:v>
                </c:pt>
                <c:pt idx="25528">
                  <c:v>0.0</c:v>
                </c:pt>
                <c:pt idx="25529">
                  <c:v>0.0</c:v>
                </c:pt>
                <c:pt idx="25530">
                  <c:v>0.0</c:v>
                </c:pt>
                <c:pt idx="25531">
                  <c:v>0.0</c:v>
                </c:pt>
                <c:pt idx="25532">
                  <c:v>0.0</c:v>
                </c:pt>
                <c:pt idx="25533">
                  <c:v>0.0</c:v>
                </c:pt>
                <c:pt idx="25534">
                  <c:v>0.0</c:v>
                </c:pt>
                <c:pt idx="25535">
                  <c:v>0.0</c:v>
                </c:pt>
                <c:pt idx="25536">
                  <c:v>-32767.0</c:v>
                </c:pt>
                <c:pt idx="25537">
                  <c:v>0.0</c:v>
                </c:pt>
                <c:pt idx="25538">
                  <c:v>0.0</c:v>
                </c:pt>
                <c:pt idx="25539">
                  <c:v>0.0</c:v>
                </c:pt>
                <c:pt idx="25540">
                  <c:v>0.0</c:v>
                </c:pt>
                <c:pt idx="25541">
                  <c:v>0.0</c:v>
                </c:pt>
                <c:pt idx="25542">
                  <c:v>0.0</c:v>
                </c:pt>
                <c:pt idx="25543">
                  <c:v>0.0</c:v>
                </c:pt>
                <c:pt idx="25544">
                  <c:v>0.0</c:v>
                </c:pt>
                <c:pt idx="25545">
                  <c:v>0.0</c:v>
                </c:pt>
                <c:pt idx="25546">
                  <c:v>0.0</c:v>
                </c:pt>
                <c:pt idx="25547">
                  <c:v>0.0</c:v>
                </c:pt>
                <c:pt idx="25548">
                  <c:v>0.0</c:v>
                </c:pt>
                <c:pt idx="25549">
                  <c:v>0.0</c:v>
                </c:pt>
                <c:pt idx="25550">
                  <c:v>0.0</c:v>
                </c:pt>
                <c:pt idx="25551">
                  <c:v>0.0</c:v>
                </c:pt>
                <c:pt idx="25552">
                  <c:v>0.0</c:v>
                </c:pt>
                <c:pt idx="25553">
                  <c:v>-32767.0</c:v>
                </c:pt>
                <c:pt idx="25554">
                  <c:v>0.0</c:v>
                </c:pt>
                <c:pt idx="25555">
                  <c:v>0.0</c:v>
                </c:pt>
                <c:pt idx="25556">
                  <c:v>0.0</c:v>
                </c:pt>
                <c:pt idx="25557">
                  <c:v>0.0</c:v>
                </c:pt>
                <c:pt idx="25558">
                  <c:v>0.0</c:v>
                </c:pt>
                <c:pt idx="25559">
                  <c:v>0.0</c:v>
                </c:pt>
                <c:pt idx="25560">
                  <c:v>0.0</c:v>
                </c:pt>
                <c:pt idx="25561">
                  <c:v>0.0</c:v>
                </c:pt>
                <c:pt idx="25562">
                  <c:v>0.0</c:v>
                </c:pt>
                <c:pt idx="25563">
                  <c:v>0.0</c:v>
                </c:pt>
                <c:pt idx="25564">
                  <c:v>0.0</c:v>
                </c:pt>
                <c:pt idx="25565">
                  <c:v>0.0</c:v>
                </c:pt>
                <c:pt idx="25566">
                  <c:v>0.0</c:v>
                </c:pt>
                <c:pt idx="25567">
                  <c:v>0.0</c:v>
                </c:pt>
                <c:pt idx="25568">
                  <c:v>0.0</c:v>
                </c:pt>
                <c:pt idx="25569">
                  <c:v>0.0</c:v>
                </c:pt>
                <c:pt idx="25570">
                  <c:v>0.0</c:v>
                </c:pt>
                <c:pt idx="25571">
                  <c:v>0.0</c:v>
                </c:pt>
                <c:pt idx="25572">
                  <c:v>0.0</c:v>
                </c:pt>
                <c:pt idx="25573">
                  <c:v>0.0</c:v>
                </c:pt>
                <c:pt idx="25574">
                  <c:v>0.0</c:v>
                </c:pt>
                <c:pt idx="25575">
                  <c:v>0.0</c:v>
                </c:pt>
                <c:pt idx="25576">
                  <c:v>0.0</c:v>
                </c:pt>
                <c:pt idx="25577">
                  <c:v>0.0</c:v>
                </c:pt>
                <c:pt idx="25578">
                  <c:v>0.0</c:v>
                </c:pt>
                <c:pt idx="25579">
                  <c:v>0.0</c:v>
                </c:pt>
                <c:pt idx="25580">
                  <c:v>0.0</c:v>
                </c:pt>
                <c:pt idx="25581">
                  <c:v>0.0</c:v>
                </c:pt>
                <c:pt idx="25582">
                  <c:v>0.0</c:v>
                </c:pt>
                <c:pt idx="25583">
                  <c:v>0.0</c:v>
                </c:pt>
                <c:pt idx="25584">
                  <c:v>0.0</c:v>
                </c:pt>
                <c:pt idx="25585">
                  <c:v>0.0</c:v>
                </c:pt>
                <c:pt idx="25586">
                  <c:v>0.0</c:v>
                </c:pt>
                <c:pt idx="25587">
                  <c:v>0.0</c:v>
                </c:pt>
                <c:pt idx="25588">
                  <c:v>0.0</c:v>
                </c:pt>
                <c:pt idx="25589">
                  <c:v>0.0</c:v>
                </c:pt>
                <c:pt idx="25590">
                  <c:v>0.0</c:v>
                </c:pt>
                <c:pt idx="25591">
                  <c:v>0.0</c:v>
                </c:pt>
                <c:pt idx="25592">
                  <c:v>0.0</c:v>
                </c:pt>
                <c:pt idx="25593">
                  <c:v>0.0</c:v>
                </c:pt>
                <c:pt idx="25594">
                  <c:v>0.0</c:v>
                </c:pt>
                <c:pt idx="25595">
                  <c:v>0.0</c:v>
                </c:pt>
                <c:pt idx="25596">
                  <c:v>0.0</c:v>
                </c:pt>
                <c:pt idx="25597">
                  <c:v>0.0</c:v>
                </c:pt>
                <c:pt idx="25598">
                  <c:v>0.0</c:v>
                </c:pt>
                <c:pt idx="25599">
                  <c:v>0.0</c:v>
                </c:pt>
                <c:pt idx="25600">
                  <c:v>0.0</c:v>
                </c:pt>
                <c:pt idx="25601">
                  <c:v>0.0</c:v>
                </c:pt>
                <c:pt idx="25602">
                  <c:v>0.0</c:v>
                </c:pt>
                <c:pt idx="25603">
                  <c:v>0.0</c:v>
                </c:pt>
                <c:pt idx="25604">
                  <c:v>0.0</c:v>
                </c:pt>
                <c:pt idx="25605">
                  <c:v>0.0</c:v>
                </c:pt>
                <c:pt idx="25606">
                  <c:v>0.0</c:v>
                </c:pt>
                <c:pt idx="25607">
                  <c:v>0.0</c:v>
                </c:pt>
                <c:pt idx="25608">
                  <c:v>0.0</c:v>
                </c:pt>
                <c:pt idx="25609">
                  <c:v>-32767.0</c:v>
                </c:pt>
                <c:pt idx="25610">
                  <c:v>0.0</c:v>
                </c:pt>
                <c:pt idx="25611">
                  <c:v>0.0</c:v>
                </c:pt>
                <c:pt idx="25612">
                  <c:v>0.0</c:v>
                </c:pt>
                <c:pt idx="25613">
                  <c:v>0.0</c:v>
                </c:pt>
                <c:pt idx="25614">
                  <c:v>0.0</c:v>
                </c:pt>
                <c:pt idx="25615">
                  <c:v>0.0</c:v>
                </c:pt>
                <c:pt idx="25616">
                  <c:v>0.0</c:v>
                </c:pt>
                <c:pt idx="25617">
                  <c:v>0.0</c:v>
                </c:pt>
                <c:pt idx="25618">
                  <c:v>0.0</c:v>
                </c:pt>
                <c:pt idx="25619">
                  <c:v>0.0</c:v>
                </c:pt>
                <c:pt idx="25620">
                  <c:v>0.0</c:v>
                </c:pt>
                <c:pt idx="25621">
                  <c:v>0.0</c:v>
                </c:pt>
                <c:pt idx="25622">
                  <c:v>0.0</c:v>
                </c:pt>
                <c:pt idx="25623">
                  <c:v>0.0</c:v>
                </c:pt>
                <c:pt idx="25624">
                  <c:v>0.0</c:v>
                </c:pt>
                <c:pt idx="25625">
                  <c:v>-32767.0</c:v>
                </c:pt>
                <c:pt idx="25626">
                  <c:v>0.0</c:v>
                </c:pt>
                <c:pt idx="25627">
                  <c:v>0.0</c:v>
                </c:pt>
                <c:pt idx="25628">
                  <c:v>0.0</c:v>
                </c:pt>
                <c:pt idx="25629">
                  <c:v>0.0</c:v>
                </c:pt>
                <c:pt idx="25630">
                  <c:v>0.0</c:v>
                </c:pt>
                <c:pt idx="25631">
                  <c:v>0.0</c:v>
                </c:pt>
                <c:pt idx="25632">
                  <c:v>0.0</c:v>
                </c:pt>
                <c:pt idx="25633">
                  <c:v>0.0</c:v>
                </c:pt>
                <c:pt idx="25634">
                  <c:v>0.0</c:v>
                </c:pt>
                <c:pt idx="25635">
                  <c:v>0.0</c:v>
                </c:pt>
                <c:pt idx="25636">
                  <c:v>0.0</c:v>
                </c:pt>
                <c:pt idx="25637">
                  <c:v>0.0</c:v>
                </c:pt>
                <c:pt idx="25638">
                  <c:v>0.0</c:v>
                </c:pt>
                <c:pt idx="25639">
                  <c:v>0.0</c:v>
                </c:pt>
                <c:pt idx="25640">
                  <c:v>0.0</c:v>
                </c:pt>
                <c:pt idx="25641">
                  <c:v>0.0</c:v>
                </c:pt>
                <c:pt idx="25642">
                  <c:v>0.0</c:v>
                </c:pt>
                <c:pt idx="25643">
                  <c:v>0.0</c:v>
                </c:pt>
                <c:pt idx="25644">
                  <c:v>0.0</c:v>
                </c:pt>
                <c:pt idx="25645">
                  <c:v>0.0</c:v>
                </c:pt>
                <c:pt idx="25646">
                  <c:v>0.0</c:v>
                </c:pt>
                <c:pt idx="25647">
                  <c:v>0.0</c:v>
                </c:pt>
                <c:pt idx="25648">
                  <c:v>0.0</c:v>
                </c:pt>
                <c:pt idx="25649">
                  <c:v>0.0</c:v>
                </c:pt>
                <c:pt idx="25650">
                  <c:v>-32767.0</c:v>
                </c:pt>
                <c:pt idx="25651">
                  <c:v>0.0</c:v>
                </c:pt>
                <c:pt idx="25652">
                  <c:v>0.0</c:v>
                </c:pt>
                <c:pt idx="25653">
                  <c:v>0.0</c:v>
                </c:pt>
                <c:pt idx="25654">
                  <c:v>0.0</c:v>
                </c:pt>
                <c:pt idx="25655">
                  <c:v>0.0</c:v>
                </c:pt>
                <c:pt idx="25656">
                  <c:v>0.0</c:v>
                </c:pt>
                <c:pt idx="25657">
                  <c:v>0.0</c:v>
                </c:pt>
                <c:pt idx="25658">
                  <c:v>-32767.0</c:v>
                </c:pt>
                <c:pt idx="25659">
                  <c:v>0.0</c:v>
                </c:pt>
                <c:pt idx="25660">
                  <c:v>0.0</c:v>
                </c:pt>
                <c:pt idx="25661">
                  <c:v>0.0</c:v>
                </c:pt>
                <c:pt idx="25662">
                  <c:v>0.0</c:v>
                </c:pt>
                <c:pt idx="25663">
                  <c:v>0.0</c:v>
                </c:pt>
                <c:pt idx="25664">
                  <c:v>0.0</c:v>
                </c:pt>
                <c:pt idx="25665">
                  <c:v>0.0</c:v>
                </c:pt>
                <c:pt idx="25666">
                  <c:v>-32767.0</c:v>
                </c:pt>
                <c:pt idx="25667">
                  <c:v>0.0</c:v>
                </c:pt>
                <c:pt idx="25668">
                  <c:v>0.0</c:v>
                </c:pt>
                <c:pt idx="25669">
                  <c:v>0.0</c:v>
                </c:pt>
                <c:pt idx="25670">
                  <c:v>0.0</c:v>
                </c:pt>
                <c:pt idx="25671">
                  <c:v>0.0</c:v>
                </c:pt>
                <c:pt idx="25672">
                  <c:v>0.0</c:v>
                </c:pt>
                <c:pt idx="25673">
                  <c:v>0.0</c:v>
                </c:pt>
                <c:pt idx="25674">
                  <c:v>0.0</c:v>
                </c:pt>
                <c:pt idx="25675">
                  <c:v>0.0</c:v>
                </c:pt>
                <c:pt idx="25676">
                  <c:v>0.0</c:v>
                </c:pt>
                <c:pt idx="25677">
                  <c:v>0.0</c:v>
                </c:pt>
                <c:pt idx="25678">
                  <c:v>0.0</c:v>
                </c:pt>
                <c:pt idx="25679">
                  <c:v>0.0</c:v>
                </c:pt>
                <c:pt idx="25680">
                  <c:v>0.0</c:v>
                </c:pt>
                <c:pt idx="25681">
                  <c:v>0.0</c:v>
                </c:pt>
                <c:pt idx="25682">
                  <c:v>-32767.0</c:v>
                </c:pt>
                <c:pt idx="25683">
                  <c:v>0.0</c:v>
                </c:pt>
                <c:pt idx="25684">
                  <c:v>0.0</c:v>
                </c:pt>
                <c:pt idx="25685">
                  <c:v>0.0</c:v>
                </c:pt>
                <c:pt idx="25686">
                  <c:v>0.0</c:v>
                </c:pt>
                <c:pt idx="25687">
                  <c:v>0.0</c:v>
                </c:pt>
                <c:pt idx="25688">
                  <c:v>0.0</c:v>
                </c:pt>
                <c:pt idx="25689">
                  <c:v>0.0</c:v>
                </c:pt>
                <c:pt idx="25690">
                  <c:v>-32767.0</c:v>
                </c:pt>
                <c:pt idx="25691">
                  <c:v>0.0</c:v>
                </c:pt>
                <c:pt idx="25692">
                  <c:v>0.0</c:v>
                </c:pt>
                <c:pt idx="25693">
                  <c:v>0.0</c:v>
                </c:pt>
                <c:pt idx="25694">
                  <c:v>0.0</c:v>
                </c:pt>
                <c:pt idx="25695">
                  <c:v>0.0</c:v>
                </c:pt>
                <c:pt idx="25696">
                  <c:v>0.0</c:v>
                </c:pt>
                <c:pt idx="25697">
                  <c:v>0.0</c:v>
                </c:pt>
                <c:pt idx="25698">
                  <c:v>-32767.0</c:v>
                </c:pt>
                <c:pt idx="25699">
                  <c:v>0.0</c:v>
                </c:pt>
                <c:pt idx="25700">
                  <c:v>0.0</c:v>
                </c:pt>
                <c:pt idx="25701">
                  <c:v>0.0</c:v>
                </c:pt>
                <c:pt idx="25702">
                  <c:v>0.0</c:v>
                </c:pt>
                <c:pt idx="25703">
                  <c:v>0.0</c:v>
                </c:pt>
                <c:pt idx="25704">
                  <c:v>0.0</c:v>
                </c:pt>
                <c:pt idx="25705">
                  <c:v>0.0</c:v>
                </c:pt>
                <c:pt idx="25706">
                  <c:v>0.0</c:v>
                </c:pt>
                <c:pt idx="25707">
                  <c:v>0.0</c:v>
                </c:pt>
                <c:pt idx="25708">
                  <c:v>0.0</c:v>
                </c:pt>
                <c:pt idx="25709">
                  <c:v>0.0</c:v>
                </c:pt>
                <c:pt idx="25710">
                  <c:v>0.0</c:v>
                </c:pt>
                <c:pt idx="25711">
                  <c:v>0.0</c:v>
                </c:pt>
                <c:pt idx="25712">
                  <c:v>0.0</c:v>
                </c:pt>
                <c:pt idx="25713">
                  <c:v>0.0</c:v>
                </c:pt>
                <c:pt idx="25714">
                  <c:v>0.0</c:v>
                </c:pt>
                <c:pt idx="25715">
                  <c:v>0.0</c:v>
                </c:pt>
                <c:pt idx="25716">
                  <c:v>0.0</c:v>
                </c:pt>
                <c:pt idx="25717">
                  <c:v>0.0</c:v>
                </c:pt>
                <c:pt idx="25718">
                  <c:v>0.0</c:v>
                </c:pt>
                <c:pt idx="25719">
                  <c:v>0.0</c:v>
                </c:pt>
                <c:pt idx="25720">
                  <c:v>0.0</c:v>
                </c:pt>
                <c:pt idx="25721">
                  <c:v>0.0</c:v>
                </c:pt>
                <c:pt idx="25722">
                  <c:v>0.0</c:v>
                </c:pt>
                <c:pt idx="25723">
                  <c:v>0.0</c:v>
                </c:pt>
                <c:pt idx="25724">
                  <c:v>0.0</c:v>
                </c:pt>
                <c:pt idx="25725">
                  <c:v>0.0</c:v>
                </c:pt>
                <c:pt idx="25726">
                  <c:v>0.0</c:v>
                </c:pt>
                <c:pt idx="25727">
                  <c:v>0.0</c:v>
                </c:pt>
                <c:pt idx="25728">
                  <c:v>0.0</c:v>
                </c:pt>
                <c:pt idx="25729">
                  <c:v>0.0</c:v>
                </c:pt>
                <c:pt idx="25730">
                  <c:v>0.0</c:v>
                </c:pt>
                <c:pt idx="25731">
                  <c:v>0.0</c:v>
                </c:pt>
                <c:pt idx="25732">
                  <c:v>0.0</c:v>
                </c:pt>
                <c:pt idx="25733">
                  <c:v>0.0</c:v>
                </c:pt>
                <c:pt idx="25734">
                  <c:v>-32767.0</c:v>
                </c:pt>
                <c:pt idx="25735">
                  <c:v>0.0</c:v>
                </c:pt>
                <c:pt idx="25736">
                  <c:v>0.0</c:v>
                </c:pt>
                <c:pt idx="25737">
                  <c:v>0.0</c:v>
                </c:pt>
                <c:pt idx="25738">
                  <c:v>0.0</c:v>
                </c:pt>
                <c:pt idx="25739">
                  <c:v>0.0</c:v>
                </c:pt>
                <c:pt idx="25740">
                  <c:v>0.0</c:v>
                </c:pt>
                <c:pt idx="25741">
                  <c:v>0.0</c:v>
                </c:pt>
                <c:pt idx="25742">
                  <c:v>-32767.0</c:v>
                </c:pt>
                <c:pt idx="25743">
                  <c:v>0.0</c:v>
                </c:pt>
                <c:pt idx="25744">
                  <c:v>0.0</c:v>
                </c:pt>
                <c:pt idx="25745">
                  <c:v>0.0</c:v>
                </c:pt>
                <c:pt idx="25746">
                  <c:v>0.0</c:v>
                </c:pt>
                <c:pt idx="25747">
                  <c:v>0.0</c:v>
                </c:pt>
                <c:pt idx="25748">
                  <c:v>0.0</c:v>
                </c:pt>
                <c:pt idx="25749">
                  <c:v>0.0</c:v>
                </c:pt>
                <c:pt idx="25750">
                  <c:v>0.0</c:v>
                </c:pt>
                <c:pt idx="25751">
                  <c:v>0.0</c:v>
                </c:pt>
                <c:pt idx="25752">
                  <c:v>0.0</c:v>
                </c:pt>
                <c:pt idx="25753">
                  <c:v>0.0</c:v>
                </c:pt>
                <c:pt idx="25754">
                  <c:v>0.0</c:v>
                </c:pt>
                <c:pt idx="25755">
                  <c:v>0.0</c:v>
                </c:pt>
                <c:pt idx="25756">
                  <c:v>0.0</c:v>
                </c:pt>
                <c:pt idx="25757">
                  <c:v>0.0</c:v>
                </c:pt>
                <c:pt idx="25758">
                  <c:v>0.0</c:v>
                </c:pt>
                <c:pt idx="25759">
                  <c:v>0.0</c:v>
                </c:pt>
                <c:pt idx="25760">
                  <c:v>0.0</c:v>
                </c:pt>
                <c:pt idx="25761">
                  <c:v>0.0</c:v>
                </c:pt>
                <c:pt idx="25762">
                  <c:v>0.0</c:v>
                </c:pt>
                <c:pt idx="25763">
                  <c:v>0.0</c:v>
                </c:pt>
                <c:pt idx="25764">
                  <c:v>0.0</c:v>
                </c:pt>
                <c:pt idx="25765">
                  <c:v>0.0</c:v>
                </c:pt>
                <c:pt idx="25766">
                  <c:v>0.0</c:v>
                </c:pt>
                <c:pt idx="25767">
                  <c:v>0.0</c:v>
                </c:pt>
                <c:pt idx="25768">
                  <c:v>0.0</c:v>
                </c:pt>
                <c:pt idx="25769">
                  <c:v>0.0</c:v>
                </c:pt>
                <c:pt idx="25770">
                  <c:v>0.0</c:v>
                </c:pt>
                <c:pt idx="25771">
                  <c:v>0.0</c:v>
                </c:pt>
                <c:pt idx="25772">
                  <c:v>0.0</c:v>
                </c:pt>
                <c:pt idx="25773">
                  <c:v>0.0</c:v>
                </c:pt>
                <c:pt idx="25774">
                  <c:v>0.0</c:v>
                </c:pt>
                <c:pt idx="25775">
                  <c:v>-32767.0</c:v>
                </c:pt>
                <c:pt idx="25776">
                  <c:v>0.0</c:v>
                </c:pt>
                <c:pt idx="25777">
                  <c:v>0.0</c:v>
                </c:pt>
                <c:pt idx="25778">
                  <c:v>0.0</c:v>
                </c:pt>
                <c:pt idx="25779">
                  <c:v>0.0</c:v>
                </c:pt>
                <c:pt idx="25780">
                  <c:v>0.0</c:v>
                </c:pt>
                <c:pt idx="25781">
                  <c:v>0.0</c:v>
                </c:pt>
                <c:pt idx="25782">
                  <c:v>0.0</c:v>
                </c:pt>
                <c:pt idx="25783">
                  <c:v>-32767.0</c:v>
                </c:pt>
                <c:pt idx="25784">
                  <c:v>0.0</c:v>
                </c:pt>
                <c:pt idx="25785">
                  <c:v>0.0</c:v>
                </c:pt>
                <c:pt idx="25786">
                  <c:v>0.0</c:v>
                </c:pt>
                <c:pt idx="25787">
                  <c:v>0.0</c:v>
                </c:pt>
                <c:pt idx="25788">
                  <c:v>0.0</c:v>
                </c:pt>
                <c:pt idx="25789">
                  <c:v>0.0</c:v>
                </c:pt>
                <c:pt idx="25790">
                  <c:v>0.0</c:v>
                </c:pt>
                <c:pt idx="25791">
                  <c:v>0.0</c:v>
                </c:pt>
                <c:pt idx="25792">
                  <c:v>0.0</c:v>
                </c:pt>
                <c:pt idx="25793">
                  <c:v>0.0</c:v>
                </c:pt>
                <c:pt idx="25794">
                  <c:v>0.0</c:v>
                </c:pt>
                <c:pt idx="25795">
                  <c:v>0.0</c:v>
                </c:pt>
                <c:pt idx="25796">
                  <c:v>0.0</c:v>
                </c:pt>
                <c:pt idx="25797">
                  <c:v>0.0</c:v>
                </c:pt>
                <c:pt idx="25798">
                  <c:v>0.0</c:v>
                </c:pt>
                <c:pt idx="25799">
                  <c:v>0.0</c:v>
                </c:pt>
                <c:pt idx="25800">
                  <c:v>0.0</c:v>
                </c:pt>
                <c:pt idx="25801">
                  <c:v>0.0</c:v>
                </c:pt>
                <c:pt idx="25802">
                  <c:v>0.0</c:v>
                </c:pt>
                <c:pt idx="25803">
                  <c:v>0.0</c:v>
                </c:pt>
                <c:pt idx="25804">
                  <c:v>0.0</c:v>
                </c:pt>
                <c:pt idx="25805">
                  <c:v>0.0</c:v>
                </c:pt>
                <c:pt idx="25806">
                  <c:v>0.0</c:v>
                </c:pt>
                <c:pt idx="25807">
                  <c:v>-32767.0</c:v>
                </c:pt>
                <c:pt idx="25808">
                  <c:v>0.0</c:v>
                </c:pt>
                <c:pt idx="25809">
                  <c:v>0.0</c:v>
                </c:pt>
                <c:pt idx="25810">
                  <c:v>0.0</c:v>
                </c:pt>
                <c:pt idx="25811">
                  <c:v>0.0</c:v>
                </c:pt>
                <c:pt idx="25812">
                  <c:v>0.0</c:v>
                </c:pt>
                <c:pt idx="25813">
                  <c:v>0.0</c:v>
                </c:pt>
                <c:pt idx="25814">
                  <c:v>0.0</c:v>
                </c:pt>
                <c:pt idx="25815">
                  <c:v>0.0</c:v>
                </c:pt>
                <c:pt idx="25816">
                  <c:v>0.0</c:v>
                </c:pt>
                <c:pt idx="25817">
                  <c:v>0.0</c:v>
                </c:pt>
                <c:pt idx="25818">
                  <c:v>0.0</c:v>
                </c:pt>
                <c:pt idx="25819">
                  <c:v>0.0</c:v>
                </c:pt>
                <c:pt idx="25820">
                  <c:v>0.0</c:v>
                </c:pt>
                <c:pt idx="25821">
                  <c:v>0.0</c:v>
                </c:pt>
                <c:pt idx="25822">
                  <c:v>0.0</c:v>
                </c:pt>
                <c:pt idx="25823">
                  <c:v>0.0</c:v>
                </c:pt>
                <c:pt idx="25824">
                  <c:v>0.0</c:v>
                </c:pt>
                <c:pt idx="25825">
                  <c:v>0.0</c:v>
                </c:pt>
                <c:pt idx="25826">
                  <c:v>0.0</c:v>
                </c:pt>
                <c:pt idx="25827">
                  <c:v>0.0</c:v>
                </c:pt>
                <c:pt idx="25828">
                  <c:v>0.0</c:v>
                </c:pt>
                <c:pt idx="25829">
                  <c:v>0.0</c:v>
                </c:pt>
                <c:pt idx="25830">
                  <c:v>0.0</c:v>
                </c:pt>
                <c:pt idx="25831">
                  <c:v>0.0</c:v>
                </c:pt>
                <c:pt idx="25832">
                  <c:v>0.0</c:v>
                </c:pt>
                <c:pt idx="25833">
                  <c:v>0.0</c:v>
                </c:pt>
                <c:pt idx="25834">
                  <c:v>0.0</c:v>
                </c:pt>
                <c:pt idx="25835">
                  <c:v>0.0</c:v>
                </c:pt>
                <c:pt idx="25836">
                  <c:v>0.0</c:v>
                </c:pt>
                <c:pt idx="25837">
                  <c:v>0.0</c:v>
                </c:pt>
                <c:pt idx="25838">
                  <c:v>0.0</c:v>
                </c:pt>
                <c:pt idx="25839">
                  <c:v>0.0</c:v>
                </c:pt>
                <c:pt idx="25840">
                  <c:v>0.0</c:v>
                </c:pt>
                <c:pt idx="25841">
                  <c:v>0.0</c:v>
                </c:pt>
                <c:pt idx="25842">
                  <c:v>0.0</c:v>
                </c:pt>
                <c:pt idx="25843">
                  <c:v>0.0</c:v>
                </c:pt>
                <c:pt idx="25844">
                  <c:v>0.0</c:v>
                </c:pt>
                <c:pt idx="25845">
                  <c:v>0.0</c:v>
                </c:pt>
                <c:pt idx="25846">
                  <c:v>0.0</c:v>
                </c:pt>
                <c:pt idx="25847">
                  <c:v>0.0</c:v>
                </c:pt>
                <c:pt idx="25848">
                  <c:v>0.0</c:v>
                </c:pt>
                <c:pt idx="25849">
                  <c:v>0.0</c:v>
                </c:pt>
                <c:pt idx="25850">
                  <c:v>0.0</c:v>
                </c:pt>
                <c:pt idx="25851">
                  <c:v>0.0</c:v>
                </c:pt>
                <c:pt idx="25852">
                  <c:v>0.0</c:v>
                </c:pt>
                <c:pt idx="25853">
                  <c:v>0.0</c:v>
                </c:pt>
                <c:pt idx="25854">
                  <c:v>0.0</c:v>
                </c:pt>
                <c:pt idx="25855">
                  <c:v>0.0</c:v>
                </c:pt>
                <c:pt idx="25856">
                  <c:v>-32767.0</c:v>
                </c:pt>
                <c:pt idx="25857">
                  <c:v>0.0</c:v>
                </c:pt>
                <c:pt idx="25858">
                  <c:v>0.0</c:v>
                </c:pt>
                <c:pt idx="25859">
                  <c:v>0.0</c:v>
                </c:pt>
                <c:pt idx="25860">
                  <c:v>0.0</c:v>
                </c:pt>
                <c:pt idx="25861">
                  <c:v>0.0</c:v>
                </c:pt>
                <c:pt idx="25862">
                  <c:v>0.0</c:v>
                </c:pt>
                <c:pt idx="25863">
                  <c:v>0.0</c:v>
                </c:pt>
                <c:pt idx="25864">
                  <c:v>0.0</c:v>
                </c:pt>
                <c:pt idx="25865">
                  <c:v>0.0</c:v>
                </c:pt>
                <c:pt idx="25866">
                  <c:v>0.0</c:v>
                </c:pt>
                <c:pt idx="25867">
                  <c:v>0.0</c:v>
                </c:pt>
                <c:pt idx="25868">
                  <c:v>0.0</c:v>
                </c:pt>
                <c:pt idx="25869">
                  <c:v>0.0</c:v>
                </c:pt>
                <c:pt idx="25870">
                  <c:v>0.0</c:v>
                </c:pt>
                <c:pt idx="25871">
                  <c:v>0.0</c:v>
                </c:pt>
                <c:pt idx="25872">
                  <c:v>-32767.0</c:v>
                </c:pt>
                <c:pt idx="25873">
                  <c:v>0.0</c:v>
                </c:pt>
                <c:pt idx="25874">
                  <c:v>0.0</c:v>
                </c:pt>
                <c:pt idx="25875">
                  <c:v>0.0</c:v>
                </c:pt>
                <c:pt idx="25876">
                  <c:v>0.0</c:v>
                </c:pt>
                <c:pt idx="25877">
                  <c:v>0.0</c:v>
                </c:pt>
                <c:pt idx="25878">
                  <c:v>0.0</c:v>
                </c:pt>
                <c:pt idx="25879">
                  <c:v>0.0</c:v>
                </c:pt>
                <c:pt idx="25880">
                  <c:v>0.0</c:v>
                </c:pt>
                <c:pt idx="25881">
                  <c:v>0.0</c:v>
                </c:pt>
                <c:pt idx="25882">
                  <c:v>0.0</c:v>
                </c:pt>
                <c:pt idx="25883">
                  <c:v>0.0</c:v>
                </c:pt>
                <c:pt idx="25884">
                  <c:v>0.0</c:v>
                </c:pt>
                <c:pt idx="25885">
                  <c:v>0.0</c:v>
                </c:pt>
                <c:pt idx="25886">
                  <c:v>0.0</c:v>
                </c:pt>
                <c:pt idx="25887">
                  <c:v>0.0</c:v>
                </c:pt>
                <c:pt idx="25888">
                  <c:v>0.0</c:v>
                </c:pt>
                <c:pt idx="25889">
                  <c:v>0.0</c:v>
                </c:pt>
                <c:pt idx="25890">
                  <c:v>0.0</c:v>
                </c:pt>
                <c:pt idx="25891">
                  <c:v>0.0</c:v>
                </c:pt>
                <c:pt idx="25892">
                  <c:v>0.0</c:v>
                </c:pt>
                <c:pt idx="25893">
                  <c:v>0.0</c:v>
                </c:pt>
                <c:pt idx="25894">
                  <c:v>0.0</c:v>
                </c:pt>
                <c:pt idx="25895">
                  <c:v>0.0</c:v>
                </c:pt>
                <c:pt idx="25896">
                  <c:v>0.0</c:v>
                </c:pt>
                <c:pt idx="25897">
                  <c:v>0.0</c:v>
                </c:pt>
                <c:pt idx="25898">
                  <c:v>0.0</c:v>
                </c:pt>
                <c:pt idx="25899">
                  <c:v>0.0</c:v>
                </c:pt>
                <c:pt idx="25900">
                  <c:v>0.0</c:v>
                </c:pt>
                <c:pt idx="25901">
                  <c:v>0.0</c:v>
                </c:pt>
                <c:pt idx="25902">
                  <c:v>0.0</c:v>
                </c:pt>
                <c:pt idx="25903">
                  <c:v>0.0</c:v>
                </c:pt>
                <c:pt idx="25904">
                  <c:v>0.0</c:v>
                </c:pt>
                <c:pt idx="25905">
                  <c:v>0.0</c:v>
                </c:pt>
                <c:pt idx="25906">
                  <c:v>0.0</c:v>
                </c:pt>
                <c:pt idx="25907">
                  <c:v>0.0</c:v>
                </c:pt>
                <c:pt idx="25908">
                  <c:v>0.0</c:v>
                </c:pt>
                <c:pt idx="25909">
                  <c:v>0.0</c:v>
                </c:pt>
                <c:pt idx="25910">
                  <c:v>0.0</c:v>
                </c:pt>
                <c:pt idx="25911">
                  <c:v>0.0</c:v>
                </c:pt>
                <c:pt idx="25912">
                  <c:v>0.0</c:v>
                </c:pt>
                <c:pt idx="25913">
                  <c:v>0.0</c:v>
                </c:pt>
                <c:pt idx="25914">
                  <c:v>0.0</c:v>
                </c:pt>
                <c:pt idx="25915">
                  <c:v>0.0</c:v>
                </c:pt>
                <c:pt idx="25916">
                  <c:v>0.0</c:v>
                </c:pt>
                <c:pt idx="25917">
                  <c:v>0.0</c:v>
                </c:pt>
                <c:pt idx="25918">
                  <c:v>0.0</c:v>
                </c:pt>
                <c:pt idx="25919">
                  <c:v>0.0</c:v>
                </c:pt>
                <c:pt idx="25920">
                  <c:v>0.0</c:v>
                </c:pt>
                <c:pt idx="25921">
                  <c:v>0.0</c:v>
                </c:pt>
                <c:pt idx="25922">
                  <c:v>0.0</c:v>
                </c:pt>
                <c:pt idx="25923">
                  <c:v>0.0</c:v>
                </c:pt>
                <c:pt idx="25924">
                  <c:v>0.0</c:v>
                </c:pt>
                <c:pt idx="25925">
                  <c:v>0.0</c:v>
                </c:pt>
                <c:pt idx="25926">
                  <c:v>0.0</c:v>
                </c:pt>
                <c:pt idx="25927">
                  <c:v>0.0</c:v>
                </c:pt>
                <c:pt idx="25928">
                  <c:v>-32767.0</c:v>
                </c:pt>
                <c:pt idx="25929">
                  <c:v>0.0</c:v>
                </c:pt>
                <c:pt idx="25930">
                  <c:v>0.0</c:v>
                </c:pt>
                <c:pt idx="25931">
                  <c:v>0.0</c:v>
                </c:pt>
                <c:pt idx="25932">
                  <c:v>0.0</c:v>
                </c:pt>
                <c:pt idx="25933">
                  <c:v>0.0</c:v>
                </c:pt>
                <c:pt idx="25934">
                  <c:v>0.0</c:v>
                </c:pt>
                <c:pt idx="25935">
                  <c:v>0.0</c:v>
                </c:pt>
                <c:pt idx="25936">
                  <c:v>0.0</c:v>
                </c:pt>
                <c:pt idx="25937">
                  <c:v>0.0</c:v>
                </c:pt>
                <c:pt idx="25938">
                  <c:v>0.0</c:v>
                </c:pt>
                <c:pt idx="25939">
                  <c:v>0.0</c:v>
                </c:pt>
                <c:pt idx="25940">
                  <c:v>0.0</c:v>
                </c:pt>
                <c:pt idx="25941">
                  <c:v>0.0</c:v>
                </c:pt>
                <c:pt idx="25942">
                  <c:v>0.0</c:v>
                </c:pt>
                <c:pt idx="25943">
                  <c:v>0.0</c:v>
                </c:pt>
                <c:pt idx="25944">
                  <c:v>0.0</c:v>
                </c:pt>
                <c:pt idx="25945">
                  <c:v>-32767.0</c:v>
                </c:pt>
                <c:pt idx="25946">
                  <c:v>0.0</c:v>
                </c:pt>
                <c:pt idx="25947">
                  <c:v>0.0</c:v>
                </c:pt>
                <c:pt idx="25948">
                  <c:v>0.0</c:v>
                </c:pt>
                <c:pt idx="25949">
                  <c:v>0.0</c:v>
                </c:pt>
                <c:pt idx="25950">
                  <c:v>0.0</c:v>
                </c:pt>
                <c:pt idx="25951">
                  <c:v>0.0</c:v>
                </c:pt>
                <c:pt idx="25952">
                  <c:v>0.0</c:v>
                </c:pt>
                <c:pt idx="25953">
                  <c:v>0.0</c:v>
                </c:pt>
                <c:pt idx="25954">
                  <c:v>0.0</c:v>
                </c:pt>
                <c:pt idx="25955">
                  <c:v>0.0</c:v>
                </c:pt>
                <c:pt idx="25956">
                  <c:v>0.0</c:v>
                </c:pt>
                <c:pt idx="25957">
                  <c:v>0.0</c:v>
                </c:pt>
                <c:pt idx="25958">
                  <c:v>0.0</c:v>
                </c:pt>
                <c:pt idx="25959">
                  <c:v>0.0</c:v>
                </c:pt>
                <c:pt idx="25960">
                  <c:v>0.0</c:v>
                </c:pt>
                <c:pt idx="25961">
                  <c:v>-32767.0</c:v>
                </c:pt>
                <c:pt idx="25962">
                  <c:v>0.0</c:v>
                </c:pt>
                <c:pt idx="25963">
                  <c:v>0.0</c:v>
                </c:pt>
                <c:pt idx="25964">
                  <c:v>0.0</c:v>
                </c:pt>
                <c:pt idx="25965">
                  <c:v>0.0</c:v>
                </c:pt>
                <c:pt idx="25966">
                  <c:v>0.0</c:v>
                </c:pt>
                <c:pt idx="25967">
                  <c:v>0.0</c:v>
                </c:pt>
                <c:pt idx="25968">
                  <c:v>0.0</c:v>
                </c:pt>
                <c:pt idx="25969">
                  <c:v>0.0</c:v>
                </c:pt>
                <c:pt idx="25970">
                  <c:v>0.0</c:v>
                </c:pt>
                <c:pt idx="25971">
                  <c:v>0.0</c:v>
                </c:pt>
                <c:pt idx="25972">
                  <c:v>0.0</c:v>
                </c:pt>
                <c:pt idx="25973">
                  <c:v>0.0</c:v>
                </c:pt>
                <c:pt idx="25974">
                  <c:v>0.0</c:v>
                </c:pt>
                <c:pt idx="25975">
                  <c:v>0.0</c:v>
                </c:pt>
                <c:pt idx="25976">
                  <c:v>0.0</c:v>
                </c:pt>
                <c:pt idx="25977">
                  <c:v>0.0</c:v>
                </c:pt>
                <c:pt idx="25978">
                  <c:v>0.0</c:v>
                </c:pt>
                <c:pt idx="25979">
                  <c:v>0.0</c:v>
                </c:pt>
                <c:pt idx="25980">
                  <c:v>0.0</c:v>
                </c:pt>
                <c:pt idx="25981">
                  <c:v>0.0</c:v>
                </c:pt>
                <c:pt idx="25982">
                  <c:v>0.0</c:v>
                </c:pt>
                <c:pt idx="25983">
                  <c:v>0.0</c:v>
                </c:pt>
                <c:pt idx="25984">
                  <c:v>0.0</c:v>
                </c:pt>
                <c:pt idx="25985">
                  <c:v>0.0</c:v>
                </c:pt>
                <c:pt idx="25986">
                  <c:v>0.0</c:v>
                </c:pt>
                <c:pt idx="25987">
                  <c:v>0.0</c:v>
                </c:pt>
                <c:pt idx="25988">
                  <c:v>0.0</c:v>
                </c:pt>
                <c:pt idx="25989">
                  <c:v>0.0</c:v>
                </c:pt>
                <c:pt idx="25990">
                  <c:v>0.0</c:v>
                </c:pt>
                <c:pt idx="25991">
                  <c:v>0.0</c:v>
                </c:pt>
                <c:pt idx="25992">
                  <c:v>0.0</c:v>
                </c:pt>
                <c:pt idx="25993">
                  <c:v>0.0</c:v>
                </c:pt>
                <c:pt idx="25994">
                  <c:v>0.0</c:v>
                </c:pt>
                <c:pt idx="25995">
                  <c:v>0.0</c:v>
                </c:pt>
                <c:pt idx="25996">
                  <c:v>0.0</c:v>
                </c:pt>
                <c:pt idx="25997">
                  <c:v>0.0</c:v>
                </c:pt>
                <c:pt idx="25998">
                  <c:v>0.0</c:v>
                </c:pt>
                <c:pt idx="25999">
                  <c:v>0.0</c:v>
                </c:pt>
                <c:pt idx="26000">
                  <c:v>0.0</c:v>
                </c:pt>
                <c:pt idx="26001">
                  <c:v>-32767.0</c:v>
                </c:pt>
                <c:pt idx="26002">
                  <c:v>0.0</c:v>
                </c:pt>
                <c:pt idx="26003">
                  <c:v>0.0</c:v>
                </c:pt>
                <c:pt idx="26004">
                  <c:v>0.0</c:v>
                </c:pt>
                <c:pt idx="26005">
                  <c:v>0.0</c:v>
                </c:pt>
                <c:pt idx="26006">
                  <c:v>0.0</c:v>
                </c:pt>
                <c:pt idx="26007">
                  <c:v>0.0</c:v>
                </c:pt>
                <c:pt idx="26008">
                  <c:v>-32767.0</c:v>
                </c:pt>
                <c:pt idx="26009">
                  <c:v>0.0</c:v>
                </c:pt>
                <c:pt idx="26010">
                  <c:v>0.0</c:v>
                </c:pt>
                <c:pt idx="26011">
                  <c:v>0.0</c:v>
                </c:pt>
                <c:pt idx="26012">
                  <c:v>0.0</c:v>
                </c:pt>
                <c:pt idx="26013">
                  <c:v>0.0</c:v>
                </c:pt>
                <c:pt idx="26014">
                  <c:v>0.0</c:v>
                </c:pt>
                <c:pt idx="26015">
                  <c:v>0.0</c:v>
                </c:pt>
                <c:pt idx="26016">
                  <c:v>0.0</c:v>
                </c:pt>
                <c:pt idx="26017">
                  <c:v>0.0</c:v>
                </c:pt>
                <c:pt idx="26018">
                  <c:v>0.0</c:v>
                </c:pt>
                <c:pt idx="26019">
                  <c:v>0.0</c:v>
                </c:pt>
                <c:pt idx="26020">
                  <c:v>0.0</c:v>
                </c:pt>
                <c:pt idx="26021">
                  <c:v>0.0</c:v>
                </c:pt>
                <c:pt idx="26022">
                  <c:v>0.0</c:v>
                </c:pt>
                <c:pt idx="26023">
                  <c:v>0.0</c:v>
                </c:pt>
                <c:pt idx="26024">
                  <c:v>0.0</c:v>
                </c:pt>
                <c:pt idx="26025">
                  <c:v>0.0</c:v>
                </c:pt>
                <c:pt idx="26026">
                  <c:v>0.0</c:v>
                </c:pt>
                <c:pt idx="26027">
                  <c:v>0.0</c:v>
                </c:pt>
                <c:pt idx="26028">
                  <c:v>0.0</c:v>
                </c:pt>
                <c:pt idx="26029">
                  <c:v>0.0</c:v>
                </c:pt>
                <c:pt idx="26030">
                  <c:v>0.0</c:v>
                </c:pt>
                <c:pt idx="26031">
                  <c:v>0.0</c:v>
                </c:pt>
                <c:pt idx="26032">
                  <c:v>0.0</c:v>
                </c:pt>
                <c:pt idx="26033">
                  <c:v>0.0</c:v>
                </c:pt>
                <c:pt idx="26034">
                  <c:v>-32767.0</c:v>
                </c:pt>
                <c:pt idx="26035">
                  <c:v>0.0</c:v>
                </c:pt>
                <c:pt idx="26036">
                  <c:v>0.0</c:v>
                </c:pt>
                <c:pt idx="26037">
                  <c:v>0.0</c:v>
                </c:pt>
                <c:pt idx="26038">
                  <c:v>0.0</c:v>
                </c:pt>
                <c:pt idx="26039">
                  <c:v>0.0</c:v>
                </c:pt>
                <c:pt idx="26040">
                  <c:v>0.0</c:v>
                </c:pt>
                <c:pt idx="26041">
                  <c:v>0.0</c:v>
                </c:pt>
                <c:pt idx="26042">
                  <c:v>0.0</c:v>
                </c:pt>
                <c:pt idx="26043">
                  <c:v>0.0</c:v>
                </c:pt>
                <c:pt idx="26044">
                  <c:v>0.0</c:v>
                </c:pt>
                <c:pt idx="26045">
                  <c:v>0.0</c:v>
                </c:pt>
                <c:pt idx="26046">
                  <c:v>0.0</c:v>
                </c:pt>
                <c:pt idx="26047">
                  <c:v>0.0</c:v>
                </c:pt>
                <c:pt idx="26048">
                  <c:v>0.0</c:v>
                </c:pt>
                <c:pt idx="26049">
                  <c:v>0.0</c:v>
                </c:pt>
                <c:pt idx="26050">
                  <c:v>0.0</c:v>
                </c:pt>
                <c:pt idx="26051">
                  <c:v>0.0</c:v>
                </c:pt>
                <c:pt idx="26052">
                  <c:v>0.0</c:v>
                </c:pt>
                <c:pt idx="26053">
                  <c:v>0.0</c:v>
                </c:pt>
                <c:pt idx="26054">
                  <c:v>0.0</c:v>
                </c:pt>
                <c:pt idx="26055">
                  <c:v>0.0</c:v>
                </c:pt>
                <c:pt idx="26056">
                  <c:v>0.0</c:v>
                </c:pt>
                <c:pt idx="26057">
                  <c:v>0.0</c:v>
                </c:pt>
                <c:pt idx="26058">
                  <c:v>0.0</c:v>
                </c:pt>
                <c:pt idx="26059">
                  <c:v>0.0</c:v>
                </c:pt>
                <c:pt idx="26060">
                  <c:v>0.0</c:v>
                </c:pt>
                <c:pt idx="26061">
                  <c:v>0.0</c:v>
                </c:pt>
                <c:pt idx="26062">
                  <c:v>0.0</c:v>
                </c:pt>
                <c:pt idx="26063">
                  <c:v>0.0</c:v>
                </c:pt>
                <c:pt idx="26064">
                  <c:v>0.0</c:v>
                </c:pt>
                <c:pt idx="26065">
                  <c:v>0.0</c:v>
                </c:pt>
                <c:pt idx="26066">
                  <c:v>-32767.0</c:v>
                </c:pt>
                <c:pt idx="26067">
                  <c:v>0.0</c:v>
                </c:pt>
                <c:pt idx="26068">
                  <c:v>0.0</c:v>
                </c:pt>
                <c:pt idx="26069">
                  <c:v>0.0</c:v>
                </c:pt>
                <c:pt idx="26070">
                  <c:v>0.0</c:v>
                </c:pt>
                <c:pt idx="26071">
                  <c:v>0.0</c:v>
                </c:pt>
                <c:pt idx="26072">
                  <c:v>0.0</c:v>
                </c:pt>
                <c:pt idx="26073">
                  <c:v>0.0</c:v>
                </c:pt>
                <c:pt idx="26074">
                  <c:v>0.0</c:v>
                </c:pt>
                <c:pt idx="26075">
                  <c:v>0.0</c:v>
                </c:pt>
                <c:pt idx="26076">
                  <c:v>0.0</c:v>
                </c:pt>
                <c:pt idx="26077">
                  <c:v>0.0</c:v>
                </c:pt>
                <c:pt idx="26078">
                  <c:v>0.0</c:v>
                </c:pt>
                <c:pt idx="26079">
                  <c:v>0.0</c:v>
                </c:pt>
                <c:pt idx="26080">
                  <c:v>0.0</c:v>
                </c:pt>
                <c:pt idx="26081">
                  <c:v>0.0</c:v>
                </c:pt>
                <c:pt idx="26082">
                  <c:v>-32767.0</c:v>
                </c:pt>
                <c:pt idx="26083">
                  <c:v>0.0</c:v>
                </c:pt>
                <c:pt idx="26084">
                  <c:v>0.0</c:v>
                </c:pt>
                <c:pt idx="26085">
                  <c:v>0.0</c:v>
                </c:pt>
                <c:pt idx="26086">
                  <c:v>0.0</c:v>
                </c:pt>
                <c:pt idx="26087">
                  <c:v>0.0</c:v>
                </c:pt>
                <c:pt idx="26088">
                  <c:v>0.0</c:v>
                </c:pt>
                <c:pt idx="26089">
                  <c:v>0.0</c:v>
                </c:pt>
                <c:pt idx="26090">
                  <c:v>-32767.0</c:v>
                </c:pt>
                <c:pt idx="26091">
                  <c:v>0.0</c:v>
                </c:pt>
                <c:pt idx="26092">
                  <c:v>0.0</c:v>
                </c:pt>
                <c:pt idx="26093">
                  <c:v>0.0</c:v>
                </c:pt>
                <c:pt idx="26094">
                  <c:v>0.0</c:v>
                </c:pt>
                <c:pt idx="26095">
                  <c:v>0.0</c:v>
                </c:pt>
                <c:pt idx="26096">
                  <c:v>0.0</c:v>
                </c:pt>
                <c:pt idx="26097">
                  <c:v>0.0</c:v>
                </c:pt>
                <c:pt idx="26098">
                  <c:v>0.0</c:v>
                </c:pt>
                <c:pt idx="26099">
                  <c:v>0.0</c:v>
                </c:pt>
                <c:pt idx="26100">
                  <c:v>0.0</c:v>
                </c:pt>
                <c:pt idx="26101">
                  <c:v>0.0</c:v>
                </c:pt>
                <c:pt idx="26102">
                  <c:v>0.0</c:v>
                </c:pt>
                <c:pt idx="26103">
                  <c:v>0.0</c:v>
                </c:pt>
                <c:pt idx="26104">
                  <c:v>0.0</c:v>
                </c:pt>
                <c:pt idx="26105">
                  <c:v>0.0</c:v>
                </c:pt>
                <c:pt idx="26106">
                  <c:v>0.0</c:v>
                </c:pt>
                <c:pt idx="26107">
                  <c:v>0.0</c:v>
                </c:pt>
                <c:pt idx="26108">
                  <c:v>0.0</c:v>
                </c:pt>
                <c:pt idx="26109">
                  <c:v>0.0</c:v>
                </c:pt>
                <c:pt idx="26110">
                  <c:v>0.0</c:v>
                </c:pt>
                <c:pt idx="26111">
                  <c:v>0.0</c:v>
                </c:pt>
                <c:pt idx="26112">
                  <c:v>0.0</c:v>
                </c:pt>
                <c:pt idx="26113">
                  <c:v>0.0</c:v>
                </c:pt>
                <c:pt idx="26114">
                  <c:v>0.0</c:v>
                </c:pt>
                <c:pt idx="26115">
                  <c:v>0.0</c:v>
                </c:pt>
                <c:pt idx="26116">
                  <c:v>0.0</c:v>
                </c:pt>
                <c:pt idx="26117">
                  <c:v>0.0</c:v>
                </c:pt>
                <c:pt idx="26118">
                  <c:v>0.0</c:v>
                </c:pt>
                <c:pt idx="26119">
                  <c:v>0.0</c:v>
                </c:pt>
                <c:pt idx="26120">
                  <c:v>0.0</c:v>
                </c:pt>
                <c:pt idx="26121">
                  <c:v>0.0</c:v>
                </c:pt>
                <c:pt idx="26122">
                  <c:v>0.0</c:v>
                </c:pt>
                <c:pt idx="26123">
                  <c:v>0.0</c:v>
                </c:pt>
                <c:pt idx="26124">
                  <c:v>0.0</c:v>
                </c:pt>
                <c:pt idx="26125">
                  <c:v>0.0</c:v>
                </c:pt>
                <c:pt idx="26126">
                  <c:v>-32767.0</c:v>
                </c:pt>
                <c:pt idx="26127">
                  <c:v>0.0</c:v>
                </c:pt>
                <c:pt idx="26128">
                  <c:v>0.0</c:v>
                </c:pt>
                <c:pt idx="26129">
                  <c:v>0.0</c:v>
                </c:pt>
                <c:pt idx="26130">
                  <c:v>0.0</c:v>
                </c:pt>
                <c:pt idx="26131">
                  <c:v>0.0</c:v>
                </c:pt>
                <c:pt idx="26132">
                  <c:v>0.0</c:v>
                </c:pt>
                <c:pt idx="26133">
                  <c:v>0.0</c:v>
                </c:pt>
                <c:pt idx="26134">
                  <c:v>0.0</c:v>
                </c:pt>
                <c:pt idx="26135">
                  <c:v>0.0</c:v>
                </c:pt>
                <c:pt idx="26136">
                  <c:v>0.0</c:v>
                </c:pt>
                <c:pt idx="26137">
                  <c:v>0.0</c:v>
                </c:pt>
                <c:pt idx="26138">
                  <c:v>0.0</c:v>
                </c:pt>
                <c:pt idx="26139">
                  <c:v>0.0</c:v>
                </c:pt>
                <c:pt idx="26140">
                  <c:v>0.0</c:v>
                </c:pt>
                <c:pt idx="26141">
                  <c:v>0.0</c:v>
                </c:pt>
                <c:pt idx="26142">
                  <c:v>0.0</c:v>
                </c:pt>
                <c:pt idx="26143">
                  <c:v>-32767.0</c:v>
                </c:pt>
                <c:pt idx="26144">
                  <c:v>0.0</c:v>
                </c:pt>
                <c:pt idx="26145">
                  <c:v>0.0</c:v>
                </c:pt>
                <c:pt idx="26146">
                  <c:v>0.0</c:v>
                </c:pt>
                <c:pt idx="26147">
                  <c:v>0.0</c:v>
                </c:pt>
                <c:pt idx="26148">
                  <c:v>0.0</c:v>
                </c:pt>
                <c:pt idx="26149">
                  <c:v>0.0</c:v>
                </c:pt>
                <c:pt idx="26150">
                  <c:v>0.0</c:v>
                </c:pt>
                <c:pt idx="26151">
                  <c:v>-32767.0</c:v>
                </c:pt>
                <c:pt idx="26152">
                  <c:v>0.0</c:v>
                </c:pt>
                <c:pt idx="26153">
                  <c:v>0.0</c:v>
                </c:pt>
                <c:pt idx="26154">
                  <c:v>0.0</c:v>
                </c:pt>
                <c:pt idx="26155">
                  <c:v>0.0</c:v>
                </c:pt>
                <c:pt idx="26156">
                  <c:v>0.0</c:v>
                </c:pt>
                <c:pt idx="26157">
                  <c:v>0.0</c:v>
                </c:pt>
                <c:pt idx="26158">
                  <c:v>0.0</c:v>
                </c:pt>
                <c:pt idx="26159">
                  <c:v>0.0</c:v>
                </c:pt>
                <c:pt idx="26160">
                  <c:v>0.0</c:v>
                </c:pt>
                <c:pt idx="26161">
                  <c:v>0.0</c:v>
                </c:pt>
                <c:pt idx="26162">
                  <c:v>0.0</c:v>
                </c:pt>
                <c:pt idx="26163">
                  <c:v>0.0</c:v>
                </c:pt>
                <c:pt idx="26164">
                  <c:v>0.0</c:v>
                </c:pt>
                <c:pt idx="26165">
                  <c:v>0.0</c:v>
                </c:pt>
                <c:pt idx="26166">
                  <c:v>0.0</c:v>
                </c:pt>
                <c:pt idx="26167">
                  <c:v>-32767.0</c:v>
                </c:pt>
                <c:pt idx="26168">
                  <c:v>0.0</c:v>
                </c:pt>
                <c:pt idx="26169">
                  <c:v>0.0</c:v>
                </c:pt>
                <c:pt idx="26170">
                  <c:v>0.0</c:v>
                </c:pt>
                <c:pt idx="26171">
                  <c:v>0.0</c:v>
                </c:pt>
                <c:pt idx="26172">
                  <c:v>0.0</c:v>
                </c:pt>
                <c:pt idx="26173">
                  <c:v>0.0</c:v>
                </c:pt>
                <c:pt idx="26174">
                  <c:v>0.0</c:v>
                </c:pt>
                <c:pt idx="26175">
                  <c:v>-32767.0</c:v>
                </c:pt>
                <c:pt idx="26176">
                  <c:v>0.0</c:v>
                </c:pt>
                <c:pt idx="26177">
                  <c:v>0.0</c:v>
                </c:pt>
                <c:pt idx="26178">
                  <c:v>0.0</c:v>
                </c:pt>
                <c:pt idx="26179">
                  <c:v>0.0</c:v>
                </c:pt>
                <c:pt idx="26180">
                  <c:v>0.0</c:v>
                </c:pt>
                <c:pt idx="26181">
                  <c:v>0.0</c:v>
                </c:pt>
                <c:pt idx="26182">
                  <c:v>0.0</c:v>
                </c:pt>
                <c:pt idx="26183">
                  <c:v>0.0</c:v>
                </c:pt>
                <c:pt idx="26184">
                  <c:v>0.0</c:v>
                </c:pt>
                <c:pt idx="26185">
                  <c:v>0.0</c:v>
                </c:pt>
                <c:pt idx="26186">
                  <c:v>0.0</c:v>
                </c:pt>
                <c:pt idx="26187">
                  <c:v>0.0</c:v>
                </c:pt>
                <c:pt idx="26188">
                  <c:v>0.0</c:v>
                </c:pt>
                <c:pt idx="26189">
                  <c:v>0.0</c:v>
                </c:pt>
                <c:pt idx="26190">
                  <c:v>0.0</c:v>
                </c:pt>
                <c:pt idx="26191">
                  <c:v>0.0</c:v>
                </c:pt>
                <c:pt idx="26192">
                  <c:v>0.0</c:v>
                </c:pt>
                <c:pt idx="26193">
                  <c:v>0.0</c:v>
                </c:pt>
                <c:pt idx="26194">
                  <c:v>0.0</c:v>
                </c:pt>
                <c:pt idx="26195">
                  <c:v>0.0</c:v>
                </c:pt>
                <c:pt idx="26196">
                  <c:v>0.0</c:v>
                </c:pt>
                <c:pt idx="26197">
                  <c:v>0.0</c:v>
                </c:pt>
                <c:pt idx="26198">
                  <c:v>0.0</c:v>
                </c:pt>
                <c:pt idx="26199">
                  <c:v>0.0</c:v>
                </c:pt>
                <c:pt idx="26200">
                  <c:v>0.0</c:v>
                </c:pt>
                <c:pt idx="26201">
                  <c:v>0.0</c:v>
                </c:pt>
                <c:pt idx="26202">
                  <c:v>0.0</c:v>
                </c:pt>
                <c:pt idx="26203">
                  <c:v>0.0</c:v>
                </c:pt>
                <c:pt idx="26204">
                  <c:v>0.0</c:v>
                </c:pt>
                <c:pt idx="26205">
                  <c:v>0.0</c:v>
                </c:pt>
                <c:pt idx="26206">
                  <c:v>0.0</c:v>
                </c:pt>
                <c:pt idx="26207">
                  <c:v>-32767.0</c:v>
                </c:pt>
                <c:pt idx="26208">
                  <c:v>0.0</c:v>
                </c:pt>
                <c:pt idx="26209">
                  <c:v>0.0</c:v>
                </c:pt>
                <c:pt idx="26210">
                  <c:v>0.0</c:v>
                </c:pt>
                <c:pt idx="26211">
                  <c:v>0.0</c:v>
                </c:pt>
                <c:pt idx="26212">
                  <c:v>0.0</c:v>
                </c:pt>
                <c:pt idx="26213">
                  <c:v>0.0</c:v>
                </c:pt>
                <c:pt idx="26214">
                  <c:v>0.0</c:v>
                </c:pt>
                <c:pt idx="26215">
                  <c:v>-32767.0</c:v>
                </c:pt>
                <c:pt idx="26216">
                  <c:v>0.0</c:v>
                </c:pt>
                <c:pt idx="26217">
                  <c:v>0.0</c:v>
                </c:pt>
                <c:pt idx="26218">
                  <c:v>0.0</c:v>
                </c:pt>
                <c:pt idx="26219">
                  <c:v>0.0</c:v>
                </c:pt>
                <c:pt idx="26220">
                  <c:v>0.0</c:v>
                </c:pt>
                <c:pt idx="26221">
                  <c:v>0.0</c:v>
                </c:pt>
                <c:pt idx="26222">
                  <c:v>0.0</c:v>
                </c:pt>
                <c:pt idx="26223">
                  <c:v>0.0</c:v>
                </c:pt>
                <c:pt idx="26224">
                  <c:v>-32767.0</c:v>
                </c:pt>
                <c:pt idx="26225">
                  <c:v>0.0</c:v>
                </c:pt>
                <c:pt idx="26226">
                  <c:v>0.0</c:v>
                </c:pt>
                <c:pt idx="26227">
                  <c:v>0.0</c:v>
                </c:pt>
                <c:pt idx="26228">
                  <c:v>0.0</c:v>
                </c:pt>
                <c:pt idx="26229">
                  <c:v>0.0</c:v>
                </c:pt>
                <c:pt idx="26230">
                  <c:v>0.0</c:v>
                </c:pt>
                <c:pt idx="26231">
                  <c:v>0.0</c:v>
                </c:pt>
                <c:pt idx="26232">
                  <c:v>-32767.0</c:v>
                </c:pt>
                <c:pt idx="26233">
                  <c:v>0.0</c:v>
                </c:pt>
                <c:pt idx="26234">
                  <c:v>0.0</c:v>
                </c:pt>
                <c:pt idx="26235">
                  <c:v>0.0</c:v>
                </c:pt>
                <c:pt idx="26236">
                  <c:v>0.0</c:v>
                </c:pt>
                <c:pt idx="26237">
                  <c:v>0.0</c:v>
                </c:pt>
                <c:pt idx="26238">
                  <c:v>0.0</c:v>
                </c:pt>
                <c:pt idx="26239">
                  <c:v>0.0</c:v>
                </c:pt>
                <c:pt idx="26240">
                  <c:v>0.0</c:v>
                </c:pt>
                <c:pt idx="26241">
                  <c:v>0.0</c:v>
                </c:pt>
                <c:pt idx="26242">
                  <c:v>0.0</c:v>
                </c:pt>
                <c:pt idx="26243">
                  <c:v>0.0</c:v>
                </c:pt>
                <c:pt idx="26244">
                  <c:v>0.0</c:v>
                </c:pt>
                <c:pt idx="26245">
                  <c:v>0.0</c:v>
                </c:pt>
                <c:pt idx="26246">
                  <c:v>0.0</c:v>
                </c:pt>
                <c:pt idx="26247">
                  <c:v>0.0</c:v>
                </c:pt>
                <c:pt idx="26248">
                  <c:v>0.0</c:v>
                </c:pt>
                <c:pt idx="26249">
                  <c:v>0.0</c:v>
                </c:pt>
                <c:pt idx="26250">
                  <c:v>0.0</c:v>
                </c:pt>
                <c:pt idx="26251">
                  <c:v>0.0</c:v>
                </c:pt>
                <c:pt idx="26252">
                  <c:v>0.0</c:v>
                </c:pt>
                <c:pt idx="26253">
                  <c:v>0.0</c:v>
                </c:pt>
                <c:pt idx="26254">
                  <c:v>0.0</c:v>
                </c:pt>
                <c:pt idx="26255">
                  <c:v>0.0</c:v>
                </c:pt>
                <c:pt idx="26256">
                  <c:v>0.0</c:v>
                </c:pt>
                <c:pt idx="26257">
                  <c:v>0.0</c:v>
                </c:pt>
                <c:pt idx="26258">
                  <c:v>0.0</c:v>
                </c:pt>
                <c:pt idx="26259">
                  <c:v>0.0</c:v>
                </c:pt>
                <c:pt idx="26260">
                  <c:v>0.0</c:v>
                </c:pt>
                <c:pt idx="26261">
                  <c:v>0.0</c:v>
                </c:pt>
                <c:pt idx="26262">
                  <c:v>0.0</c:v>
                </c:pt>
                <c:pt idx="26263">
                  <c:v>0.0</c:v>
                </c:pt>
                <c:pt idx="26264">
                  <c:v>-32767.0</c:v>
                </c:pt>
                <c:pt idx="26265">
                  <c:v>0.0</c:v>
                </c:pt>
                <c:pt idx="26266">
                  <c:v>0.0</c:v>
                </c:pt>
                <c:pt idx="26267">
                  <c:v>0.0</c:v>
                </c:pt>
                <c:pt idx="26268">
                  <c:v>0.0</c:v>
                </c:pt>
                <c:pt idx="26269">
                  <c:v>0.0</c:v>
                </c:pt>
                <c:pt idx="26270">
                  <c:v>0.0</c:v>
                </c:pt>
                <c:pt idx="26271">
                  <c:v>0.0</c:v>
                </c:pt>
                <c:pt idx="26272">
                  <c:v>0.0</c:v>
                </c:pt>
                <c:pt idx="26273">
                  <c:v>0.0</c:v>
                </c:pt>
                <c:pt idx="26274">
                  <c:v>0.0</c:v>
                </c:pt>
                <c:pt idx="26275">
                  <c:v>0.0</c:v>
                </c:pt>
                <c:pt idx="26276">
                  <c:v>0.0</c:v>
                </c:pt>
                <c:pt idx="26277">
                  <c:v>0.0</c:v>
                </c:pt>
                <c:pt idx="26278">
                  <c:v>0.0</c:v>
                </c:pt>
                <c:pt idx="26279">
                  <c:v>0.0</c:v>
                </c:pt>
                <c:pt idx="26280">
                  <c:v>-32767.0</c:v>
                </c:pt>
                <c:pt idx="26281">
                  <c:v>0.0</c:v>
                </c:pt>
                <c:pt idx="26282">
                  <c:v>0.0</c:v>
                </c:pt>
                <c:pt idx="26283">
                  <c:v>0.0</c:v>
                </c:pt>
                <c:pt idx="26284">
                  <c:v>0.0</c:v>
                </c:pt>
                <c:pt idx="26285">
                  <c:v>0.0</c:v>
                </c:pt>
                <c:pt idx="26286">
                  <c:v>0.0</c:v>
                </c:pt>
                <c:pt idx="26287">
                  <c:v>0.0</c:v>
                </c:pt>
                <c:pt idx="26288">
                  <c:v>0.0</c:v>
                </c:pt>
                <c:pt idx="26289">
                  <c:v>0.0</c:v>
                </c:pt>
                <c:pt idx="26290">
                  <c:v>0.0</c:v>
                </c:pt>
                <c:pt idx="26291">
                  <c:v>0.0</c:v>
                </c:pt>
                <c:pt idx="26292">
                  <c:v>0.0</c:v>
                </c:pt>
                <c:pt idx="26293">
                  <c:v>0.0</c:v>
                </c:pt>
                <c:pt idx="26294">
                  <c:v>0.0</c:v>
                </c:pt>
                <c:pt idx="26295">
                  <c:v>0.0</c:v>
                </c:pt>
                <c:pt idx="26296">
                  <c:v>0.0</c:v>
                </c:pt>
                <c:pt idx="26297">
                  <c:v>0.0</c:v>
                </c:pt>
                <c:pt idx="26298">
                  <c:v>0.0</c:v>
                </c:pt>
                <c:pt idx="26299">
                  <c:v>0.0</c:v>
                </c:pt>
                <c:pt idx="26300">
                  <c:v>0.0</c:v>
                </c:pt>
                <c:pt idx="26301">
                  <c:v>0.0</c:v>
                </c:pt>
                <c:pt idx="26302">
                  <c:v>0.0</c:v>
                </c:pt>
                <c:pt idx="26303">
                  <c:v>0.0</c:v>
                </c:pt>
                <c:pt idx="26304">
                  <c:v>0.0</c:v>
                </c:pt>
                <c:pt idx="26305">
                  <c:v>0.0</c:v>
                </c:pt>
                <c:pt idx="26306">
                  <c:v>0.0</c:v>
                </c:pt>
                <c:pt idx="26307">
                  <c:v>0.0</c:v>
                </c:pt>
                <c:pt idx="26308">
                  <c:v>0.0</c:v>
                </c:pt>
                <c:pt idx="26309">
                  <c:v>0.0</c:v>
                </c:pt>
                <c:pt idx="26310">
                  <c:v>0.0</c:v>
                </c:pt>
                <c:pt idx="26311">
                  <c:v>0.0</c:v>
                </c:pt>
                <c:pt idx="26312">
                  <c:v>0.0</c:v>
                </c:pt>
                <c:pt idx="26313">
                  <c:v>-32767.0</c:v>
                </c:pt>
                <c:pt idx="26314">
                  <c:v>0.0</c:v>
                </c:pt>
                <c:pt idx="26315">
                  <c:v>0.0</c:v>
                </c:pt>
                <c:pt idx="26316">
                  <c:v>0.0</c:v>
                </c:pt>
                <c:pt idx="26317">
                  <c:v>0.0</c:v>
                </c:pt>
                <c:pt idx="26318">
                  <c:v>0.0</c:v>
                </c:pt>
                <c:pt idx="26319">
                  <c:v>0.0</c:v>
                </c:pt>
                <c:pt idx="26320">
                  <c:v>0.0</c:v>
                </c:pt>
                <c:pt idx="26321">
                  <c:v>0.0</c:v>
                </c:pt>
                <c:pt idx="26322">
                  <c:v>0.0</c:v>
                </c:pt>
                <c:pt idx="26323">
                  <c:v>0.0</c:v>
                </c:pt>
                <c:pt idx="26324">
                  <c:v>0.0</c:v>
                </c:pt>
                <c:pt idx="26325">
                  <c:v>0.0</c:v>
                </c:pt>
                <c:pt idx="26326">
                  <c:v>0.0</c:v>
                </c:pt>
                <c:pt idx="26327">
                  <c:v>0.0</c:v>
                </c:pt>
                <c:pt idx="26328">
                  <c:v>0.0</c:v>
                </c:pt>
                <c:pt idx="26329">
                  <c:v>-32767.0</c:v>
                </c:pt>
                <c:pt idx="26330">
                  <c:v>0.0</c:v>
                </c:pt>
                <c:pt idx="26331">
                  <c:v>0.0</c:v>
                </c:pt>
                <c:pt idx="26332">
                  <c:v>0.0</c:v>
                </c:pt>
                <c:pt idx="26333">
                  <c:v>0.0</c:v>
                </c:pt>
                <c:pt idx="26334">
                  <c:v>0.0</c:v>
                </c:pt>
                <c:pt idx="26335">
                  <c:v>0.0</c:v>
                </c:pt>
                <c:pt idx="26336">
                  <c:v>0.0</c:v>
                </c:pt>
                <c:pt idx="26337">
                  <c:v>0.0</c:v>
                </c:pt>
                <c:pt idx="26338">
                  <c:v>0.0</c:v>
                </c:pt>
                <c:pt idx="26339">
                  <c:v>0.0</c:v>
                </c:pt>
                <c:pt idx="26340">
                  <c:v>0.0</c:v>
                </c:pt>
                <c:pt idx="26341">
                  <c:v>0.0</c:v>
                </c:pt>
                <c:pt idx="26342">
                  <c:v>0.0</c:v>
                </c:pt>
                <c:pt idx="26343">
                  <c:v>0.0</c:v>
                </c:pt>
                <c:pt idx="26344">
                  <c:v>0.0</c:v>
                </c:pt>
                <c:pt idx="26345">
                  <c:v>-32767.0</c:v>
                </c:pt>
                <c:pt idx="26346">
                  <c:v>0.0</c:v>
                </c:pt>
                <c:pt idx="26347">
                  <c:v>0.0</c:v>
                </c:pt>
                <c:pt idx="26348">
                  <c:v>0.0</c:v>
                </c:pt>
                <c:pt idx="26349">
                  <c:v>0.0</c:v>
                </c:pt>
                <c:pt idx="26350">
                  <c:v>0.0</c:v>
                </c:pt>
                <c:pt idx="26351">
                  <c:v>0.0</c:v>
                </c:pt>
                <c:pt idx="26352">
                  <c:v>0.0</c:v>
                </c:pt>
                <c:pt idx="26353">
                  <c:v>0.0</c:v>
                </c:pt>
                <c:pt idx="26354">
                  <c:v>0.0</c:v>
                </c:pt>
                <c:pt idx="26355">
                  <c:v>0.0</c:v>
                </c:pt>
                <c:pt idx="26356">
                  <c:v>0.0</c:v>
                </c:pt>
                <c:pt idx="26357">
                  <c:v>0.0</c:v>
                </c:pt>
                <c:pt idx="26358">
                  <c:v>0.0</c:v>
                </c:pt>
                <c:pt idx="26359">
                  <c:v>0.0</c:v>
                </c:pt>
                <c:pt idx="26360">
                  <c:v>0.0</c:v>
                </c:pt>
                <c:pt idx="26361">
                  <c:v>-32767.0</c:v>
                </c:pt>
                <c:pt idx="26362">
                  <c:v>0.0</c:v>
                </c:pt>
                <c:pt idx="26363">
                  <c:v>0.0</c:v>
                </c:pt>
                <c:pt idx="26364">
                  <c:v>0.0</c:v>
                </c:pt>
                <c:pt idx="26365">
                  <c:v>0.0</c:v>
                </c:pt>
                <c:pt idx="26366">
                  <c:v>0.0</c:v>
                </c:pt>
                <c:pt idx="26367">
                  <c:v>0.0</c:v>
                </c:pt>
                <c:pt idx="26368">
                  <c:v>0.0</c:v>
                </c:pt>
                <c:pt idx="26369">
                  <c:v>0.0</c:v>
                </c:pt>
                <c:pt idx="26370">
                  <c:v>0.0</c:v>
                </c:pt>
                <c:pt idx="26371">
                  <c:v>0.0</c:v>
                </c:pt>
                <c:pt idx="26372">
                  <c:v>0.0</c:v>
                </c:pt>
                <c:pt idx="26373">
                  <c:v>0.0</c:v>
                </c:pt>
                <c:pt idx="26374">
                  <c:v>0.0</c:v>
                </c:pt>
                <c:pt idx="26375">
                  <c:v>0.0</c:v>
                </c:pt>
                <c:pt idx="26376">
                  <c:v>0.0</c:v>
                </c:pt>
                <c:pt idx="26377">
                  <c:v>0.0</c:v>
                </c:pt>
                <c:pt idx="26378">
                  <c:v>0.0</c:v>
                </c:pt>
                <c:pt idx="26379">
                  <c:v>0.0</c:v>
                </c:pt>
                <c:pt idx="26380">
                  <c:v>0.0</c:v>
                </c:pt>
                <c:pt idx="26381">
                  <c:v>0.0</c:v>
                </c:pt>
                <c:pt idx="26382">
                  <c:v>0.0</c:v>
                </c:pt>
                <c:pt idx="26383">
                  <c:v>0.0</c:v>
                </c:pt>
                <c:pt idx="26384">
                  <c:v>0.0</c:v>
                </c:pt>
                <c:pt idx="26385">
                  <c:v>0.0</c:v>
                </c:pt>
                <c:pt idx="26386">
                  <c:v>0.0</c:v>
                </c:pt>
                <c:pt idx="26387">
                  <c:v>0.0</c:v>
                </c:pt>
                <c:pt idx="26388">
                  <c:v>0.0</c:v>
                </c:pt>
                <c:pt idx="26389">
                  <c:v>0.0</c:v>
                </c:pt>
                <c:pt idx="26390">
                  <c:v>0.0</c:v>
                </c:pt>
                <c:pt idx="26391">
                  <c:v>0.0</c:v>
                </c:pt>
                <c:pt idx="26392">
                  <c:v>0.0</c:v>
                </c:pt>
                <c:pt idx="26393">
                  <c:v>0.0</c:v>
                </c:pt>
                <c:pt idx="26394">
                  <c:v>0.0</c:v>
                </c:pt>
                <c:pt idx="26395">
                  <c:v>0.0</c:v>
                </c:pt>
                <c:pt idx="26396">
                  <c:v>0.0</c:v>
                </c:pt>
                <c:pt idx="26397">
                  <c:v>0.0</c:v>
                </c:pt>
                <c:pt idx="26398">
                  <c:v>0.0</c:v>
                </c:pt>
                <c:pt idx="26399">
                  <c:v>0.0</c:v>
                </c:pt>
                <c:pt idx="26400">
                  <c:v>0.0</c:v>
                </c:pt>
                <c:pt idx="26401">
                  <c:v>0.0</c:v>
                </c:pt>
                <c:pt idx="26402">
                  <c:v>0.0</c:v>
                </c:pt>
                <c:pt idx="26403">
                  <c:v>0.0</c:v>
                </c:pt>
                <c:pt idx="26404">
                  <c:v>0.0</c:v>
                </c:pt>
                <c:pt idx="26405">
                  <c:v>0.0</c:v>
                </c:pt>
                <c:pt idx="26406">
                  <c:v>0.0</c:v>
                </c:pt>
                <c:pt idx="26407">
                  <c:v>0.0</c:v>
                </c:pt>
                <c:pt idx="26408">
                  <c:v>0.0</c:v>
                </c:pt>
                <c:pt idx="26409">
                  <c:v>0.0</c:v>
                </c:pt>
                <c:pt idx="26410">
                  <c:v>-32767.0</c:v>
                </c:pt>
                <c:pt idx="26411">
                  <c:v>0.0</c:v>
                </c:pt>
                <c:pt idx="26412">
                  <c:v>0.0</c:v>
                </c:pt>
                <c:pt idx="26413">
                  <c:v>0.0</c:v>
                </c:pt>
                <c:pt idx="26414">
                  <c:v>0.0</c:v>
                </c:pt>
                <c:pt idx="26415">
                  <c:v>0.0</c:v>
                </c:pt>
                <c:pt idx="26416">
                  <c:v>0.0</c:v>
                </c:pt>
                <c:pt idx="26417">
                  <c:v>0.0</c:v>
                </c:pt>
                <c:pt idx="26418">
                  <c:v>0.0</c:v>
                </c:pt>
                <c:pt idx="26419">
                  <c:v>0.0</c:v>
                </c:pt>
                <c:pt idx="26420">
                  <c:v>0.0</c:v>
                </c:pt>
                <c:pt idx="26421">
                  <c:v>0.0</c:v>
                </c:pt>
                <c:pt idx="26422">
                  <c:v>0.0</c:v>
                </c:pt>
                <c:pt idx="26423">
                  <c:v>0.0</c:v>
                </c:pt>
                <c:pt idx="26424">
                  <c:v>0.0</c:v>
                </c:pt>
                <c:pt idx="26425">
                  <c:v>0.0</c:v>
                </c:pt>
                <c:pt idx="26426">
                  <c:v>-32767.0</c:v>
                </c:pt>
                <c:pt idx="26427">
                  <c:v>0.0</c:v>
                </c:pt>
                <c:pt idx="26428">
                  <c:v>0.0</c:v>
                </c:pt>
                <c:pt idx="26429">
                  <c:v>0.0</c:v>
                </c:pt>
                <c:pt idx="26430">
                  <c:v>0.0</c:v>
                </c:pt>
                <c:pt idx="26431">
                  <c:v>0.0</c:v>
                </c:pt>
                <c:pt idx="26432">
                  <c:v>0.0</c:v>
                </c:pt>
                <c:pt idx="26433">
                  <c:v>0.0</c:v>
                </c:pt>
                <c:pt idx="26434">
                  <c:v>0.0</c:v>
                </c:pt>
                <c:pt idx="26435">
                  <c:v>0.0</c:v>
                </c:pt>
                <c:pt idx="26436">
                  <c:v>0.0</c:v>
                </c:pt>
                <c:pt idx="26437">
                  <c:v>0.0</c:v>
                </c:pt>
                <c:pt idx="26438">
                  <c:v>0.0</c:v>
                </c:pt>
                <c:pt idx="26439">
                  <c:v>0.0</c:v>
                </c:pt>
                <c:pt idx="26440">
                  <c:v>0.0</c:v>
                </c:pt>
                <c:pt idx="26441">
                  <c:v>0.0</c:v>
                </c:pt>
                <c:pt idx="26442">
                  <c:v>0.0</c:v>
                </c:pt>
                <c:pt idx="26443">
                  <c:v>0.0</c:v>
                </c:pt>
                <c:pt idx="26444">
                  <c:v>0.0</c:v>
                </c:pt>
                <c:pt idx="26445">
                  <c:v>0.0</c:v>
                </c:pt>
                <c:pt idx="26446">
                  <c:v>0.0</c:v>
                </c:pt>
                <c:pt idx="26447">
                  <c:v>0.0</c:v>
                </c:pt>
                <c:pt idx="26448">
                  <c:v>0.0</c:v>
                </c:pt>
                <c:pt idx="26449">
                  <c:v>0.0</c:v>
                </c:pt>
                <c:pt idx="26450">
                  <c:v>0.0</c:v>
                </c:pt>
                <c:pt idx="26451">
                  <c:v>0.0</c:v>
                </c:pt>
                <c:pt idx="26452">
                  <c:v>0.0</c:v>
                </c:pt>
                <c:pt idx="26453">
                  <c:v>0.0</c:v>
                </c:pt>
                <c:pt idx="26454">
                  <c:v>0.0</c:v>
                </c:pt>
                <c:pt idx="26455">
                  <c:v>0.0</c:v>
                </c:pt>
                <c:pt idx="26456">
                  <c:v>0.0</c:v>
                </c:pt>
                <c:pt idx="26457">
                  <c:v>0.0</c:v>
                </c:pt>
                <c:pt idx="26458">
                  <c:v>0.0</c:v>
                </c:pt>
                <c:pt idx="26459">
                  <c:v>0.0</c:v>
                </c:pt>
                <c:pt idx="26460">
                  <c:v>0.0</c:v>
                </c:pt>
                <c:pt idx="26461">
                  <c:v>0.0</c:v>
                </c:pt>
                <c:pt idx="26462">
                  <c:v>0.0</c:v>
                </c:pt>
                <c:pt idx="26463">
                  <c:v>0.0</c:v>
                </c:pt>
                <c:pt idx="26464">
                  <c:v>0.0</c:v>
                </c:pt>
                <c:pt idx="26465">
                  <c:v>0.0</c:v>
                </c:pt>
                <c:pt idx="26466">
                  <c:v>0.0</c:v>
                </c:pt>
                <c:pt idx="26467">
                  <c:v>0.0</c:v>
                </c:pt>
                <c:pt idx="26468">
                  <c:v>0.0</c:v>
                </c:pt>
                <c:pt idx="26469">
                  <c:v>0.0</c:v>
                </c:pt>
                <c:pt idx="26470">
                  <c:v>0.0</c:v>
                </c:pt>
                <c:pt idx="26471">
                  <c:v>0.0</c:v>
                </c:pt>
                <c:pt idx="26472">
                  <c:v>0.0</c:v>
                </c:pt>
                <c:pt idx="26473">
                  <c:v>0.0</c:v>
                </c:pt>
                <c:pt idx="26474">
                  <c:v>0.0</c:v>
                </c:pt>
                <c:pt idx="26475">
                  <c:v>0.0</c:v>
                </c:pt>
                <c:pt idx="26476">
                  <c:v>0.0</c:v>
                </c:pt>
                <c:pt idx="26477">
                  <c:v>0.0</c:v>
                </c:pt>
                <c:pt idx="26478">
                  <c:v>0.0</c:v>
                </c:pt>
                <c:pt idx="26479">
                  <c:v>0.0</c:v>
                </c:pt>
                <c:pt idx="26480">
                  <c:v>0.0</c:v>
                </c:pt>
                <c:pt idx="26481">
                  <c:v>0.0</c:v>
                </c:pt>
                <c:pt idx="26482">
                  <c:v>0.0</c:v>
                </c:pt>
                <c:pt idx="26483">
                  <c:v>-32767.0</c:v>
                </c:pt>
                <c:pt idx="26484">
                  <c:v>0.0</c:v>
                </c:pt>
                <c:pt idx="26485">
                  <c:v>0.0</c:v>
                </c:pt>
                <c:pt idx="26486">
                  <c:v>0.0</c:v>
                </c:pt>
                <c:pt idx="26487">
                  <c:v>0.0</c:v>
                </c:pt>
                <c:pt idx="26488">
                  <c:v>0.0</c:v>
                </c:pt>
                <c:pt idx="26489">
                  <c:v>0.0</c:v>
                </c:pt>
                <c:pt idx="26490">
                  <c:v>0.0</c:v>
                </c:pt>
                <c:pt idx="26491">
                  <c:v>0.0</c:v>
                </c:pt>
                <c:pt idx="26492">
                  <c:v>0.0</c:v>
                </c:pt>
                <c:pt idx="26493">
                  <c:v>0.0</c:v>
                </c:pt>
                <c:pt idx="26494">
                  <c:v>-32767.0</c:v>
                </c:pt>
                <c:pt idx="26495">
                  <c:v>0.0</c:v>
                </c:pt>
                <c:pt idx="26496">
                  <c:v>0.0</c:v>
                </c:pt>
                <c:pt idx="26497">
                  <c:v>0.0</c:v>
                </c:pt>
                <c:pt idx="26498">
                  <c:v>0.0</c:v>
                </c:pt>
                <c:pt idx="26499">
                  <c:v>0.0</c:v>
                </c:pt>
                <c:pt idx="26500">
                  <c:v>0.0</c:v>
                </c:pt>
                <c:pt idx="26501">
                  <c:v>0.0</c:v>
                </c:pt>
                <c:pt idx="26502">
                  <c:v>-32767.0</c:v>
                </c:pt>
                <c:pt idx="26503">
                  <c:v>0.0</c:v>
                </c:pt>
                <c:pt idx="26504">
                  <c:v>0.0</c:v>
                </c:pt>
                <c:pt idx="26505">
                  <c:v>0.0</c:v>
                </c:pt>
                <c:pt idx="26506">
                  <c:v>0.0</c:v>
                </c:pt>
                <c:pt idx="26507">
                  <c:v>0.0</c:v>
                </c:pt>
                <c:pt idx="26508">
                  <c:v>0.0</c:v>
                </c:pt>
                <c:pt idx="26509">
                  <c:v>0.0</c:v>
                </c:pt>
                <c:pt idx="26510">
                  <c:v>-32767.0</c:v>
                </c:pt>
                <c:pt idx="26511">
                  <c:v>0.0</c:v>
                </c:pt>
                <c:pt idx="26512">
                  <c:v>0.0</c:v>
                </c:pt>
                <c:pt idx="26513">
                  <c:v>0.0</c:v>
                </c:pt>
                <c:pt idx="26514">
                  <c:v>0.0</c:v>
                </c:pt>
                <c:pt idx="26515">
                  <c:v>0.0</c:v>
                </c:pt>
                <c:pt idx="26516">
                  <c:v>0.0</c:v>
                </c:pt>
                <c:pt idx="26517">
                  <c:v>0.0</c:v>
                </c:pt>
                <c:pt idx="26518">
                  <c:v>0.0</c:v>
                </c:pt>
                <c:pt idx="26519">
                  <c:v>-32767.0</c:v>
                </c:pt>
                <c:pt idx="26520">
                  <c:v>0.0</c:v>
                </c:pt>
                <c:pt idx="26521">
                  <c:v>0.0</c:v>
                </c:pt>
                <c:pt idx="26522">
                  <c:v>0.0</c:v>
                </c:pt>
                <c:pt idx="26523">
                  <c:v>0.0</c:v>
                </c:pt>
                <c:pt idx="26524">
                  <c:v>0.0</c:v>
                </c:pt>
                <c:pt idx="26525">
                  <c:v>0.0</c:v>
                </c:pt>
                <c:pt idx="26526">
                  <c:v>0.0</c:v>
                </c:pt>
                <c:pt idx="26527">
                  <c:v>0.0</c:v>
                </c:pt>
                <c:pt idx="26528">
                  <c:v>0.0</c:v>
                </c:pt>
                <c:pt idx="26529">
                  <c:v>0.0</c:v>
                </c:pt>
                <c:pt idx="26530">
                  <c:v>0.0</c:v>
                </c:pt>
                <c:pt idx="26531">
                  <c:v>0.0</c:v>
                </c:pt>
                <c:pt idx="26532">
                  <c:v>0.0</c:v>
                </c:pt>
                <c:pt idx="26533">
                  <c:v>0.0</c:v>
                </c:pt>
                <c:pt idx="26534">
                  <c:v>0.0</c:v>
                </c:pt>
                <c:pt idx="26535">
                  <c:v>0.0</c:v>
                </c:pt>
                <c:pt idx="26536">
                  <c:v>0.0</c:v>
                </c:pt>
                <c:pt idx="26537">
                  <c:v>0.0</c:v>
                </c:pt>
                <c:pt idx="26538">
                  <c:v>0.0</c:v>
                </c:pt>
                <c:pt idx="26539">
                  <c:v>0.0</c:v>
                </c:pt>
                <c:pt idx="26540">
                  <c:v>0.0</c:v>
                </c:pt>
                <c:pt idx="26541">
                  <c:v>0.0</c:v>
                </c:pt>
                <c:pt idx="26542">
                  <c:v>0.0</c:v>
                </c:pt>
                <c:pt idx="26543">
                  <c:v>0.0</c:v>
                </c:pt>
                <c:pt idx="26544">
                  <c:v>0.0</c:v>
                </c:pt>
                <c:pt idx="26545">
                  <c:v>0.0</c:v>
                </c:pt>
                <c:pt idx="26546">
                  <c:v>0.0</c:v>
                </c:pt>
                <c:pt idx="26547">
                  <c:v>0.0</c:v>
                </c:pt>
                <c:pt idx="26548">
                  <c:v>0.0</c:v>
                </c:pt>
                <c:pt idx="26549">
                  <c:v>0.0</c:v>
                </c:pt>
                <c:pt idx="26550">
                  <c:v>0.0</c:v>
                </c:pt>
                <c:pt idx="26551">
                  <c:v>0.0</c:v>
                </c:pt>
                <c:pt idx="26552">
                  <c:v>0.0</c:v>
                </c:pt>
                <c:pt idx="26553">
                  <c:v>0.0</c:v>
                </c:pt>
                <c:pt idx="26554">
                  <c:v>0.0</c:v>
                </c:pt>
                <c:pt idx="26555">
                  <c:v>0.0</c:v>
                </c:pt>
                <c:pt idx="26556">
                  <c:v>0.0</c:v>
                </c:pt>
                <c:pt idx="26557">
                  <c:v>0.0</c:v>
                </c:pt>
                <c:pt idx="26558">
                  <c:v>0.0</c:v>
                </c:pt>
                <c:pt idx="26559">
                  <c:v>0.0</c:v>
                </c:pt>
                <c:pt idx="26560">
                  <c:v>0.0</c:v>
                </c:pt>
                <c:pt idx="26561">
                  <c:v>0.0</c:v>
                </c:pt>
                <c:pt idx="26562">
                  <c:v>0.0</c:v>
                </c:pt>
                <c:pt idx="26563">
                  <c:v>0.0</c:v>
                </c:pt>
                <c:pt idx="26564">
                  <c:v>0.0</c:v>
                </c:pt>
                <c:pt idx="26565">
                  <c:v>0.0</c:v>
                </c:pt>
                <c:pt idx="26566">
                  <c:v>0.0</c:v>
                </c:pt>
                <c:pt idx="26567">
                  <c:v>0.0</c:v>
                </c:pt>
                <c:pt idx="26568">
                  <c:v>0.0</c:v>
                </c:pt>
                <c:pt idx="26569">
                  <c:v>0.0</c:v>
                </c:pt>
                <c:pt idx="26570">
                  <c:v>0.0</c:v>
                </c:pt>
                <c:pt idx="26571">
                  <c:v>0.0</c:v>
                </c:pt>
                <c:pt idx="26572">
                  <c:v>0.0</c:v>
                </c:pt>
                <c:pt idx="26573">
                  <c:v>0.0</c:v>
                </c:pt>
                <c:pt idx="26574">
                  <c:v>0.0</c:v>
                </c:pt>
                <c:pt idx="26575">
                  <c:v>-32767.0</c:v>
                </c:pt>
                <c:pt idx="26576">
                  <c:v>0.0</c:v>
                </c:pt>
                <c:pt idx="26577">
                  <c:v>0.0</c:v>
                </c:pt>
                <c:pt idx="26578">
                  <c:v>0.0</c:v>
                </c:pt>
                <c:pt idx="26579">
                  <c:v>0.0</c:v>
                </c:pt>
                <c:pt idx="26580">
                  <c:v>0.0</c:v>
                </c:pt>
                <c:pt idx="26581">
                  <c:v>0.0</c:v>
                </c:pt>
                <c:pt idx="26582">
                  <c:v>0.0</c:v>
                </c:pt>
                <c:pt idx="26583">
                  <c:v>0.0</c:v>
                </c:pt>
                <c:pt idx="26584">
                  <c:v>0.0</c:v>
                </c:pt>
                <c:pt idx="26585">
                  <c:v>0.0</c:v>
                </c:pt>
                <c:pt idx="26586">
                  <c:v>0.0</c:v>
                </c:pt>
                <c:pt idx="26587">
                  <c:v>0.0</c:v>
                </c:pt>
                <c:pt idx="26588">
                  <c:v>0.0</c:v>
                </c:pt>
                <c:pt idx="26589">
                  <c:v>0.0</c:v>
                </c:pt>
                <c:pt idx="26590">
                  <c:v>0.0</c:v>
                </c:pt>
                <c:pt idx="26591">
                  <c:v>0.0</c:v>
                </c:pt>
                <c:pt idx="26592">
                  <c:v>0.0</c:v>
                </c:pt>
                <c:pt idx="26593">
                  <c:v>0.0</c:v>
                </c:pt>
                <c:pt idx="26594">
                  <c:v>0.0</c:v>
                </c:pt>
                <c:pt idx="26595">
                  <c:v>0.0</c:v>
                </c:pt>
                <c:pt idx="26596">
                  <c:v>0.0</c:v>
                </c:pt>
                <c:pt idx="26597">
                  <c:v>0.0</c:v>
                </c:pt>
                <c:pt idx="26598">
                  <c:v>0.0</c:v>
                </c:pt>
                <c:pt idx="26599">
                  <c:v>-32767.0</c:v>
                </c:pt>
                <c:pt idx="26600">
                  <c:v>0.0</c:v>
                </c:pt>
                <c:pt idx="26601">
                  <c:v>0.0</c:v>
                </c:pt>
                <c:pt idx="26602">
                  <c:v>0.0</c:v>
                </c:pt>
                <c:pt idx="26603">
                  <c:v>0.0</c:v>
                </c:pt>
                <c:pt idx="26604">
                  <c:v>0.0</c:v>
                </c:pt>
                <c:pt idx="26605">
                  <c:v>0.0</c:v>
                </c:pt>
                <c:pt idx="26606">
                  <c:v>0.0</c:v>
                </c:pt>
                <c:pt idx="26607">
                  <c:v>0.0</c:v>
                </c:pt>
                <c:pt idx="26608">
                  <c:v>0.0</c:v>
                </c:pt>
                <c:pt idx="26609">
                  <c:v>0.0</c:v>
                </c:pt>
                <c:pt idx="26610">
                  <c:v>0.0</c:v>
                </c:pt>
                <c:pt idx="26611">
                  <c:v>0.0</c:v>
                </c:pt>
                <c:pt idx="26612">
                  <c:v>0.0</c:v>
                </c:pt>
                <c:pt idx="26613">
                  <c:v>0.0</c:v>
                </c:pt>
                <c:pt idx="26614">
                  <c:v>0.0</c:v>
                </c:pt>
                <c:pt idx="26615">
                  <c:v>0.0</c:v>
                </c:pt>
                <c:pt idx="26616">
                  <c:v>-32767.0</c:v>
                </c:pt>
                <c:pt idx="26617">
                  <c:v>0.0</c:v>
                </c:pt>
                <c:pt idx="26618">
                  <c:v>0.0</c:v>
                </c:pt>
                <c:pt idx="26619">
                  <c:v>0.0</c:v>
                </c:pt>
                <c:pt idx="26620">
                  <c:v>0.0</c:v>
                </c:pt>
                <c:pt idx="26621">
                  <c:v>0.0</c:v>
                </c:pt>
                <c:pt idx="26622">
                  <c:v>0.0</c:v>
                </c:pt>
                <c:pt idx="26623">
                  <c:v>0.0</c:v>
                </c:pt>
                <c:pt idx="26624">
                  <c:v>0.0</c:v>
                </c:pt>
                <c:pt idx="26625">
                  <c:v>0.0</c:v>
                </c:pt>
                <c:pt idx="26626">
                  <c:v>0.0</c:v>
                </c:pt>
                <c:pt idx="26627">
                  <c:v>0.0</c:v>
                </c:pt>
                <c:pt idx="26628">
                  <c:v>0.0</c:v>
                </c:pt>
                <c:pt idx="26629">
                  <c:v>0.0</c:v>
                </c:pt>
                <c:pt idx="26630">
                  <c:v>0.0</c:v>
                </c:pt>
                <c:pt idx="26631">
                  <c:v>0.0</c:v>
                </c:pt>
                <c:pt idx="26632">
                  <c:v>-32767.0</c:v>
                </c:pt>
                <c:pt idx="26633">
                  <c:v>0.0</c:v>
                </c:pt>
                <c:pt idx="26634">
                  <c:v>0.0</c:v>
                </c:pt>
                <c:pt idx="26635">
                  <c:v>0.0</c:v>
                </c:pt>
                <c:pt idx="26636">
                  <c:v>0.0</c:v>
                </c:pt>
                <c:pt idx="26637">
                  <c:v>0.0</c:v>
                </c:pt>
                <c:pt idx="26638">
                  <c:v>0.0</c:v>
                </c:pt>
                <c:pt idx="26639">
                  <c:v>0.0</c:v>
                </c:pt>
                <c:pt idx="26640">
                  <c:v>-32767.0</c:v>
                </c:pt>
                <c:pt idx="26641">
                  <c:v>0.0</c:v>
                </c:pt>
                <c:pt idx="26642">
                  <c:v>0.0</c:v>
                </c:pt>
                <c:pt idx="26643">
                  <c:v>0.0</c:v>
                </c:pt>
                <c:pt idx="26644">
                  <c:v>0.0</c:v>
                </c:pt>
                <c:pt idx="26645">
                  <c:v>0.0</c:v>
                </c:pt>
                <c:pt idx="26646">
                  <c:v>0.0</c:v>
                </c:pt>
                <c:pt idx="26647">
                  <c:v>0.0</c:v>
                </c:pt>
                <c:pt idx="26648">
                  <c:v>-32767.0</c:v>
                </c:pt>
                <c:pt idx="26649">
                  <c:v>0.0</c:v>
                </c:pt>
                <c:pt idx="26650">
                  <c:v>0.0</c:v>
                </c:pt>
                <c:pt idx="26651">
                  <c:v>0.0</c:v>
                </c:pt>
                <c:pt idx="26652">
                  <c:v>0.0</c:v>
                </c:pt>
                <c:pt idx="26653">
                  <c:v>0.0</c:v>
                </c:pt>
                <c:pt idx="26654">
                  <c:v>0.0</c:v>
                </c:pt>
                <c:pt idx="26655">
                  <c:v>0.0</c:v>
                </c:pt>
                <c:pt idx="26656">
                  <c:v>0.0</c:v>
                </c:pt>
                <c:pt idx="26657">
                  <c:v>0.0</c:v>
                </c:pt>
                <c:pt idx="26658">
                  <c:v>0.0</c:v>
                </c:pt>
                <c:pt idx="26659">
                  <c:v>0.0</c:v>
                </c:pt>
                <c:pt idx="26660">
                  <c:v>0.0</c:v>
                </c:pt>
                <c:pt idx="26661">
                  <c:v>0.0</c:v>
                </c:pt>
                <c:pt idx="26662">
                  <c:v>0.0</c:v>
                </c:pt>
                <c:pt idx="26663">
                  <c:v>0.0</c:v>
                </c:pt>
                <c:pt idx="26664">
                  <c:v>0.0</c:v>
                </c:pt>
                <c:pt idx="26665">
                  <c:v>0.0</c:v>
                </c:pt>
                <c:pt idx="26666">
                  <c:v>0.0</c:v>
                </c:pt>
                <c:pt idx="26667">
                  <c:v>0.0</c:v>
                </c:pt>
                <c:pt idx="26668">
                  <c:v>0.0</c:v>
                </c:pt>
                <c:pt idx="26669">
                  <c:v>0.0</c:v>
                </c:pt>
                <c:pt idx="26670">
                  <c:v>0.0</c:v>
                </c:pt>
                <c:pt idx="26671">
                  <c:v>0.0</c:v>
                </c:pt>
                <c:pt idx="26672">
                  <c:v>0.0</c:v>
                </c:pt>
                <c:pt idx="26673">
                  <c:v>0.0</c:v>
                </c:pt>
                <c:pt idx="26674">
                  <c:v>0.0</c:v>
                </c:pt>
                <c:pt idx="26675">
                  <c:v>0.0</c:v>
                </c:pt>
                <c:pt idx="26676">
                  <c:v>0.0</c:v>
                </c:pt>
                <c:pt idx="26677">
                  <c:v>0.0</c:v>
                </c:pt>
                <c:pt idx="26678">
                  <c:v>0.0</c:v>
                </c:pt>
                <c:pt idx="26679">
                  <c:v>0.0</c:v>
                </c:pt>
                <c:pt idx="26680">
                  <c:v>0.0</c:v>
                </c:pt>
                <c:pt idx="26681">
                  <c:v>0.0</c:v>
                </c:pt>
                <c:pt idx="26682">
                  <c:v>0.0</c:v>
                </c:pt>
                <c:pt idx="26683">
                  <c:v>0.0</c:v>
                </c:pt>
                <c:pt idx="26684">
                  <c:v>0.0</c:v>
                </c:pt>
                <c:pt idx="26685">
                  <c:v>0.0</c:v>
                </c:pt>
                <c:pt idx="26686">
                  <c:v>0.0</c:v>
                </c:pt>
                <c:pt idx="26687">
                  <c:v>0.0</c:v>
                </c:pt>
                <c:pt idx="26688">
                  <c:v>0.0</c:v>
                </c:pt>
                <c:pt idx="26689">
                  <c:v>-32767.0</c:v>
                </c:pt>
                <c:pt idx="26690">
                  <c:v>0.0</c:v>
                </c:pt>
                <c:pt idx="26691">
                  <c:v>0.0</c:v>
                </c:pt>
                <c:pt idx="26692">
                  <c:v>0.0</c:v>
                </c:pt>
                <c:pt idx="26693">
                  <c:v>0.0</c:v>
                </c:pt>
                <c:pt idx="26694">
                  <c:v>0.0</c:v>
                </c:pt>
                <c:pt idx="26695">
                  <c:v>0.0</c:v>
                </c:pt>
                <c:pt idx="26696">
                  <c:v>0.0</c:v>
                </c:pt>
                <c:pt idx="26697">
                  <c:v>-32767.0</c:v>
                </c:pt>
                <c:pt idx="26698">
                  <c:v>0.0</c:v>
                </c:pt>
                <c:pt idx="26699">
                  <c:v>0.0</c:v>
                </c:pt>
                <c:pt idx="26700">
                  <c:v>0.0</c:v>
                </c:pt>
                <c:pt idx="26701">
                  <c:v>0.0</c:v>
                </c:pt>
                <c:pt idx="26702">
                  <c:v>0.0</c:v>
                </c:pt>
                <c:pt idx="26703">
                  <c:v>0.0</c:v>
                </c:pt>
                <c:pt idx="26704">
                  <c:v>0.0</c:v>
                </c:pt>
                <c:pt idx="26705">
                  <c:v>0.0</c:v>
                </c:pt>
                <c:pt idx="26706">
                  <c:v>0.0</c:v>
                </c:pt>
                <c:pt idx="26707">
                  <c:v>0.0</c:v>
                </c:pt>
                <c:pt idx="26708">
                  <c:v>0.0</c:v>
                </c:pt>
                <c:pt idx="26709">
                  <c:v>0.0</c:v>
                </c:pt>
                <c:pt idx="26710">
                  <c:v>0.0</c:v>
                </c:pt>
                <c:pt idx="26711">
                  <c:v>0.0</c:v>
                </c:pt>
                <c:pt idx="26712">
                  <c:v>0.0</c:v>
                </c:pt>
                <c:pt idx="26713">
                  <c:v>0.0</c:v>
                </c:pt>
                <c:pt idx="26714">
                  <c:v>0.0</c:v>
                </c:pt>
                <c:pt idx="26715">
                  <c:v>0.0</c:v>
                </c:pt>
                <c:pt idx="26716">
                  <c:v>0.0</c:v>
                </c:pt>
                <c:pt idx="26717">
                  <c:v>0.0</c:v>
                </c:pt>
                <c:pt idx="26718">
                  <c:v>0.0</c:v>
                </c:pt>
                <c:pt idx="26719">
                  <c:v>0.0</c:v>
                </c:pt>
                <c:pt idx="26720">
                  <c:v>0.0</c:v>
                </c:pt>
                <c:pt idx="26721">
                  <c:v>0.0</c:v>
                </c:pt>
                <c:pt idx="26722">
                  <c:v>0.0</c:v>
                </c:pt>
                <c:pt idx="26723">
                  <c:v>0.0</c:v>
                </c:pt>
                <c:pt idx="26724">
                  <c:v>0.0</c:v>
                </c:pt>
                <c:pt idx="26725">
                  <c:v>0.0</c:v>
                </c:pt>
                <c:pt idx="26726">
                  <c:v>0.0</c:v>
                </c:pt>
                <c:pt idx="26727">
                  <c:v>0.0</c:v>
                </c:pt>
                <c:pt idx="26728">
                  <c:v>0.0</c:v>
                </c:pt>
                <c:pt idx="26729">
                  <c:v>0.0</c:v>
                </c:pt>
                <c:pt idx="26730">
                  <c:v>0.0</c:v>
                </c:pt>
                <c:pt idx="26731">
                  <c:v>0.0</c:v>
                </c:pt>
                <c:pt idx="26732">
                  <c:v>0.0</c:v>
                </c:pt>
                <c:pt idx="26733">
                  <c:v>0.0</c:v>
                </c:pt>
                <c:pt idx="26734">
                  <c:v>0.0</c:v>
                </c:pt>
                <c:pt idx="26735">
                  <c:v>0.0</c:v>
                </c:pt>
                <c:pt idx="26736">
                  <c:v>0.0</c:v>
                </c:pt>
                <c:pt idx="26737">
                  <c:v>-32767.0</c:v>
                </c:pt>
                <c:pt idx="26738">
                  <c:v>0.0</c:v>
                </c:pt>
                <c:pt idx="26739">
                  <c:v>0.0</c:v>
                </c:pt>
                <c:pt idx="26740">
                  <c:v>0.0</c:v>
                </c:pt>
                <c:pt idx="26741">
                  <c:v>0.0</c:v>
                </c:pt>
                <c:pt idx="26742">
                  <c:v>0.0</c:v>
                </c:pt>
                <c:pt idx="26743">
                  <c:v>0.0</c:v>
                </c:pt>
                <c:pt idx="26744">
                  <c:v>0.0</c:v>
                </c:pt>
                <c:pt idx="26745">
                  <c:v>0.0</c:v>
                </c:pt>
                <c:pt idx="26746">
                  <c:v>0.0</c:v>
                </c:pt>
                <c:pt idx="26747">
                  <c:v>0.0</c:v>
                </c:pt>
                <c:pt idx="26748">
                  <c:v>0.0</c:v>
                </c:pt>
                <c:pt idx="26749">
                  <c:v>0.0</c:v>
                </c:pt>
                <c:pt idx="26750">
                  <c:v>0.0</c:v>
                </c:pt>
                <c:pt idx="26751">
                  <c:v>0.0</c:v>
                </c:pt>
                <c:pt idx="26752">
                  <c:v>0.0</c:v>
                </c:pt>
                <c:pt idx="26753">
                  <c:v>0.0</c:v>
                </c:pt>
                <c:pt idx="26754">
                  <c:v>0.0</c:v>
                </c:pt>
                <c:pt idx="26755">
                  <c:v>0.0</c:v>
                </c:pt>
                <c:pt idx="26756">
                  <c:v>0.0</c:v>
                </c:pt>
                <c:pt idx="26757">
                  <c:v>0.0</c:v>
                </c:pt>
                <c:pt idx="26758">
                  <c:v>0.0</c:v>
                </c:pt>
                <c:pt idx="26759">
                  <c:v>0.0</c:v>
                </c:pt>
                <c:pt idx="26760">
                  <c:v>0.0</c:v>
                </c:pt>
                <c:pt idx="26761">
                  <c:v>0.0</c:v>
                </c:pt>
                <c:pt idx="26762">
                  <c:v>0.0</c:v>
                </c:pt>
                <c:pt idx="26763">
                  <c:v>0.0</c:v>
                </c:pt>
                <c:pt idx="26764">
                  <c:v>0.0</c:v>
                </c:pt>
                <c:pt idx="26765">
                  <c:v>0.0</c:v>
                </c:pt>
                <c:pt idx="26766">
                  <c:v>0.0</c:v>
                </c:pt>
                <c:pt idx="26767">
                  <c:v>0.0</c:v>
                </c:pt>
                <c:pt idx="26768">
                  <c:v>0.0</c:v>
                </c:pt>
                <c:pt idx="26769">
                  <c:v>-32767.0</c:v>
                </c:pt>
                <c:pt idx="26770">
                  <c:v>0.0</c:v>
                </c:pt>
                <c:pt idx="26771">
                  <c:v>0.0</c:v>
                </c:pt>
                <c:pt idx="26772">
                  <c:v>0.0</c:v>
                </c:pt>
                <c:pt idx="26773">
                  <c:v>0.0</c:v>
                </c:pt>
                <c:pt idx="26774">
                  <c:v>0.0</c:v>
                </c:pt>
                <c:pt idx="26775">
                  <c:v>0.0</c:v>
                </c:pt>
                <c:pt idx="26776">
                  <c:v>0.0</c:v>
                </c:pt>
                <c:pt idx="26777">
                  <c:v>0.0</c:v>
                </c:pt>
                <c:pt idx="26778">
                  <c:v>0.0</c:v>
                </c:pt>
                <c:pt idx="26779">
                  <c:v>0.0</c:v>
                </c:pt>
                <c:pt idx="26780">
                  <c:v>0.0</c:v>
                </c:pt>
                <c:pt idx="26781">
                  <c:v>0.0</c:v>
                </c:pt>
                <c:pt idx="26782">
                  <c:v>0.0</c:v>
                </c:pt>
                <c:pt idx="26783">
                  <c:v>0.0</c:v>
                </c:pt>
                <c:pt idx="26784">
                  <c:v>0.0</c:v>
                </c:pt>
                <c:pt idx="26785">
                  <c:v>0.0</c:v>
                </c:pt>
                <c:pt idx="26786">
                  <c:v>-32767.0</c:v>
                </c:pt>
                <c:pt idx="26787">
                  <c:v>0.0</c:v>
                </c:pt>
                <c:pt idx="26788">
                  <c:v>0.0</c:v>
                </c:pt>
                <c:pt idx="26789">
                  <c:v>0.0</c:v>
                </c:pt>
                <c:pt idx="26790">
                  <c:v>0.0</c:v>
                </c:pt>
                <c:pt idx="26791">
                  <c:v>0.0</c:v>
                </c:pt>
                <c:pt idx="26792">
                  <c:v>0.0</c:v>
                </c:pt>
                <c:pt idx="26793">
                  <c:v>0.0</c:v>
                </c:pt>
                <c:pt idx="26794">
                  <c:v>0.0</c:v>
                </c:pt>
                <c:pt idx="26795">
                  <c:v>0.0</c:v>
                </c:pt>
                <c:pt idx="26796">
                  <c:v>0.0</c:v>
                </c:pt>
                <c:pt idx="26797">
                  <c:v>0.0</c:v>
                </c:pt>
                <c:pt idx="26798">
                  <c:v>0.0</c:v>
                </c:pt>
                <c:pt idx="26799">
                  <c:v>0.0</c:v>
                </c:pt>
                <c:pt idx="26800">
                  <c:v>0.0</c:v>
                </c:pt>
                <c:pt idx="26801">
                  <c:v>0.0</c:v>
                </c:pt>
                <c:pt idx="26802">
                  <c:v>0.0</c:v>
                </c:pt>
                <c:pt idx="26803">
                  <c:v>0.0</c:v>
                </c:pt>
                <c:pt idx="26804">
                  <c:v>0.0</c:v>
                </c:pt>
                <c:pt idx="26805">
                  <c:v>0.0</c:v>
                </c:pt>
                <c:pt idx="26806">
                  <c:v>0.0</c:v>
                </c:pt>
                <c:pt idx="26807">
                  <c:v>0.0</c:v>
                </c:pt>
                <c:pt idx="26808">
                  <c:v>0.0</c:v>
                </c:pt>
                <c:pt idx="26809">
                  <c:v>0.0</c:v>
                </c:pt>
                <c:pt idx="26810">
                  <c:v>0.0</c:v>
                </c:pt>
                <c:pt idx="26811">
                  <c:v>0.0</c:v>
                </c:pt>
                <c:pt idx="26812">
                  <c:v>0.0</c:v>
                </c:pt>
                <c:pt idx="26813">
                  <c:v>0.0</c:v>
                </c:pt>
                <c:pt idx="26814">
                  <c:v>0.0</c:v>
                </c:pt>
                <c:pt idx="26815">
                  <c:v>0.0</c:v>
                </c:pt>
                <c:pt idx="26816">
                  <c:v>0.0</c:v>
                </c:pt>
                <c:pt idx="26817">
                  <c:v>0.0</c:v>
                </c:pt>
                <c:pt idx="26818">
                  <c:v>0.0</c:v>
                </c:pt>
                <c:pt idx="26819">
                  <c:v>0.0</c:v>
                </c:pt>
                <c:pt idx="26820">
                  <c:v>0.0</c:v>
                </c:pt>
                <c:pt idx="26821">
                  <c:v>0.0</c:v>
                </c:pt>
                <c:pt idx="26822">
                  <c:v>0.0</c:v>
                </c:pt>
                <c:pt idx="26823">
                  <c:v>0.0</c:v>
                </c:pt>
                <c:pt idx="26824">
                  <c:v>0.0</c:v>
                </c:pt>
                <c:pt idx="26825">
                  <c:v>0.0</c:v>
                </c:pt>
                <c:pt idx="26826">
                  <c:v>0.0</c:v>
                </c:pt>
                <c:pt idx="26827">
                  <c:v>0.0</c:v>
                </c:pt>
                <c:pt idx="26828">
                  <c:v>0.0</c:v>
                </c:pt>
                <c:pt idx="26829">
                  <c:v>0.0</c:v>
                </c:pt>
                <c:pt idx="26830">
                  <c:v>0.0</c:v>
                </c:pt>
                <c:pt idx="26831">
                  <c:v>0.0</c:v>
                </c:pt>
                <c:pt idx="26832">
                  <c:v>0.0</c:v>
                </c:pt>
                <c:pt idx="26833">
                  <c:v>0.0</c:v>
                </c:pt>
                <c:pt idx="26834">
                  <c:v>-32767.0</c:v>
                </c:pt>
                <c:pt idx="26835">
                  <c:v>0.0</c:v>
                </c:pt>
                <c:pt idx="26836">
                  <c:v>0.0</c:v>
                </c:pt>
                <c:pt idx="26837">
                  <c:v>0.0</c:v>
                </c:pt>
                <c:pt idx="26838">
                  <c:v>0.0</c:v>
                </c:pt>
                <c:pt idx="26839">
                  <c:v>0.0</c:v>
                </c:pt>
                <c:pt idx="26840">
                  <c:v>0.0</c:v>
                </c:pt>
                <c:pt idx="26841">
                  <c:v>0.0</c:v>
                </c:pt>
                <c:pt idx="26842">
                  <c:v>0.0</c:v>
                </c:pt>
                <c:pt idx="26843">
                  <c:v>0.0</c:v>
                </c:pt>
                <c:pt idx="26844">
                  <c:v>0.0</c:v>
                </c:pt>
                <c:pt idx="26845">
                  <c:v>0.0</c:v>
                </c:pt>
                <c:pt idx="26846">
                  <c:v>0.0</c:v>
                </c:pt>
                <c:pt idx="26847">
                  <c:v>0.0</c:v>
                </c:pt>
                <c:pt idx="26848">
                  <c:v>0.0</c:v>
                </c:pt>
                <c:pt idx="26849">
                  <c:v>0.0</c:v>
                </c:pt>
                <c:pt idx="26850">
                  <c:v>-32767.0</c:v>
                </c:pt>
                <c:pt idx="26851">
                  <c:v>0.0</c:v>
                </c:pt>
                <c:pt idx="26852">
                  <c:v>0.0</c:v>
                </c:pt>
                <c:pt idx="26853">
                  <c:v>0.0</c:v>
                </c:pt>
                <c:pt idx="26854">
                  <c:v>0.0</c:v>
                </c:pt>
                <c:pt idx="26855">
                  <c:v>0.0</c:v>
                </c:pt>
                <c:pt idx="26856">
                  <c:v>0.0</c:v>
                </c:pt>
                <c:pt idx="26857">
                  <c:v>0.0</c:v>
                </c:pt>
                <c:pt idx="26858">
                  <c:v>0.0</c:v>
                </c:pt>
                <c:pt idx="26859">
                  <c:v>-32767.0</c:v>
                </c:pt>
                <c:pt idx="26860">
                  <c:v>0.0</c:v>
                </c:pt>
                <c:pt idx="26861">
                  <c:v>0.0</c:v>
                </c:pt>
                <c:pt idx="26862">
                  <c:v>0.0</c:v>
                </c:pt>
                <c:pt idx="26863">
                  <c:v>0.0</c:v>
                </c:pt>
                <c:pt idx="26864">
                  <c:v>0.0</c:v>
                </c:pt>
                <c:pt idx="26865">
                  <c:v>0.0</c:v>
                </c:pt>
                <c:pt idx="26866">
                  <c:v>0.0</c:v>
                </c:pt>
                <c:pt idx="26867">
                  <c:v>0.0</c:v>
                </c:pt>
                <c:pt idx="26868">
                  <c:v>0.0</c:v>
                </c:pt>
                <c:pt idx="26869">
                  <c:v>0.0</c:v>
                </c:pt>
                <c:pt idx="26870">
                  <c:v>0.0</c:v>
                </c:pt>
                <c:pt idx="26871">
                  <c:v>0.0</c:v>
                </c:pt>
                <c:pt idx="26872">
                  <c:v>0.0</c:v>
                </c:pt>
                <c:pt idx="26873">
                  <c:v>0.0</c:v>
                </c:pt>
                <c:pt idx="26874">
                  <c:v>0.0</c:v>
                </c:pt>
                <c:pt idx="26875">
                  <c:v>0.0</c:v>
                </c:pt>
                <c:pt idx="26876">
                  <c:v>0.0</c:v>
                </c:pt>
                <c:pt idx="26877">
                  <c:v>0.0</c:v>
                </c:pt>
                <c:pt idx="26878">
                  <c:v>-32767.0</c:v>
                </c:pt>
                <c:pt idx="26879">
                  <c:v>0.0</c:v>
                </c:pt>
                <c:pt idx="26880">
                  <c:v>0.0</c:v>
                </c:pt>
                <c:pt idx="26881">
                  <c:v>0.0</c:v>
                </c:pt>
                <c:pt idx="26882">
                  <c:v>0.0</c:v>
                </c:pt>
                <c:pt idx="26883">
                  <c:v>0.0</c:v>
                </c:pt>
                <c:pt idx="26884">
                  <c:v>0.0</c:v>
                </c:pt>
                <c:pt idx="26885">
                  <c:v>0.0</c:v>
                </c:pt>
                <c:pt idx="26886">
                  <c:v>0.0</c:v>
                </c:pt>
                <c:pt idx="26887">
                  <c:v>0.0</c:v>
                </c:pt>
                <c:pt idx="26888">
                  <c:v>0.0</c:v>
                </c:pt>
                <c:pt idx="26889">
                  <c:v>0.0</c:v>
                </c:pt>
                <c:pt idx="26890">
                  <c:v>0.0</c:v>
                </c:pt>
                <c:pt idx="26891">
                  <c:v>0.0</c:v>
                </c:pt>
                <c:pt idx="26892">
                  <c:v>0.0</c:v>
                </c:pt>
                <c:pt idx="26893">
                  <c:v>0.0</c:v>
                </c:pt>
                <c:pt idx="26894">
                  <c:v>0.0</c:v>
                </c:pt>
                <c:pt idx="26895">
                  <c:v>0.0</c:v>
                </c:pt>
                <c:pt idx="26896">
                  <c:v>0.0</c:v>
                </c:pt>
                <c:pt idx="26897">
                  <c:v>0.0</c:v>
                </c:pt>
                <c:pt idx="26898">
                  <c:v>0.0</c:v>
                </c:pt>
                <c:pt idx="26899">
                  <c:v>0.0</c:v>
                </c:pt>
                <c:pt idx="26900">
                  <c:v>0.0</c:v>
                </c:pt>
                <c:pt idx="26901">
                  <c:v>0.0</c:v>
                </c:pt>
                <c:pt idx="26902">
                  <c:v>0.0</c:v>
                </c:pt>
                <c:pt idx="26903">
                  <c:v>0.0</c:v>
                </c:pt>
                <c:pt idx="26904">
                  <c:v>0.0</c:v>
                </c:pt>
                <c:pt idx="26905">
                  <c:v>0.0</c:v>
                </c:pt>
                <c:pt idx="26906">
                  <c:v>0.0</c:v>
                </c:pt>
                <c:pt idx="26907">
                  <c:v>0.0</c:v>
                </c:pt>
                <c:pt idx="26908">
                  <c:v>0.0</c:v>
                </c:pt>
                <c:pt idx="26909">
                  <c:v>0.0</c:v>
                </c:pt>
                <c:pt idx="26910">
                  <c:v>0.0</c:v>
                </c:pt>
                <c:pt idx="26911">
                  <c:v>0.0</c:v>
                </c:pt>
                <c:pt idx="26912">
                  <c:v>0.0</c:v>
                </c:pt>
                <c:pt idx="26913">
                  <c:v>0.0</c:v>
                </c:pt>
                <c:pt idx="26914">
                  <c:v>0.0</c:v>
                </c:pt>
                <c:pt idx="26915">
                  <c:v>0.0</c:v>
                </c:pt>
                <c:pt idx="26916">
                  <c:v>0.0</c:v>
                </c:pt>
                <c:pt idx="26917">
                  <c:v>0.0</c:v>
                </c:pt>
                <c:pt idx="26918">
                  <c:v>0.0</c:v>
                </c:pt>
                <c:pt idx="26919">
                  <c:v>0.0</c:v>
                </c:pt>
                <c:pt idx="26920">
                  <c:v>0.0</c:v>
                </c:pt>
                <c:pt idx="26921">
                  <c:v>0.0</c:v>
                </c:pt>
                <c:pt idx="26922">
                  <c:v>0.0</c:v>
                </c:pt>
                <c:pt idx="26923">
                  <c:v>0.0</c:v>
                </c:pt>
                <c:pt idx="26924">
                  <c:v>0.0</c:v>
                </c:pt>
                <c:pt idx="26925">
                  <c:v>0.0</c:v>
                </c:pt>
                <c:pt idx="26926">
                  <c:v>0.0</c:v>
                </c:pt>
                <c:pt idx="26927">
                  <c:v>0.0</c:v>
                </c:pt>
                <c:pt idx="26928">
                  <c:v>0.0</c:v>
                </c:pt>
                <c:pt idx="26929">
                  <c:v>0.0</c:v>
                </c:pt>
                <c:pt idx="26930">
                  <c:v>0.0</c:v>
                </c:pt>
                <c:pt idx="26931">
                  <c:v>0.0</c:v>
                </c:pt>
                <c:pt idx="26932">
                  <c:v>0.0</c:v>
                </c:pt>
                <c:pt idx="26933">
                  <c:v>0.0</c:v>
                </c:pt>
                <c:pt idx="26934">
                  <c:v>0.0</c:v>
                </c:pt>
                <c:pt idx="26935">
                  <c:v>0.0</c:v>
                </c:pt>
                <c:pt idx="26936">
                  <c:v>0.0</c:v>
                </c:pt>
                <c:pt idx="26937">
                  <c:v>0.0</c:v>
                </c:pt>
                <c:pt idx="26938">
                  <c:v>0.0</c:v>
                </c:pt>
                <c:pt idx="26939">
                  <c:v>0.0</c:v>
                </c:pt>
                <c:pt idx="26940">
                  <c:v>0.0</c:v>
                </c:pt>
                <c:pt idx="26941">
                  <c:v>0.0</c:v>
                </c:pt>
                <c:pt idx="26942">
                  <c:v>0.0</c:v>
                </c:pt>
                <c:pt idx="26943">
                  <c:v>-32767.0</c:v>
                </c:pt>
                <c:pt idx="26944">
                  <c:v>0.0</c:v>
                </c:pt>
                <c:pt idx="26945">
                  <c:v>0.0</c:v>
                </c:pt>
                <c:pt idx="26946">
                  <c:v>0.0</c:v>
                </c:pt>
                <c:pt idx="26947">
                  <c:v>0.0</c:v>
                </c:pt>
                <c:pt idx="26948">
                  <c:v>0.0</c:v>
                </c:pt>
                <c:pt idx="26949">
                  <c:v>0.0</c:v>
                </c:pt>
                <c:pt idx="26950">
                  <c:v>0.0</c:v>
                </c:pt>
                <c:pt idx="26951">
                  <c:v>-32767.0</c:v>
                </c:pt>
                <c:pt idx="26952">
                  <c:v>0.0</c:v>
                </c:pt>
                <c:pt idx="26953">
                  <c:v>0.0</c:v>
                </c:pt>
                <c:pt idx="26954">
                  <c:v>0.0</c:v>
                </c:pt>
                <c:pt idx="26955">
                  <c:v>0.0</c:v>
                </c:pt>
                <c:pt idx="26956">
                  <c:v>0.0</c:v>
                </c:pt>
                <c:pt idx="26957">
                  <c:v>0.0</c:v>
                </c:pt>
                <c:pt idx="26958">
                  <c:v>0.0</c:v>
                </c:pt>
                <c:pt idx="26959">
                  <c:v>-32767.0</c:v>
                </c:pt>
                <c:pt idx="26960">
                  <c:v>0.0</c:v>
                </c:pt>
                <c:pt idx="26961">
                  <c:v>0.0</c:v>
                </c:pt>
                <c:pt idx="26962">
                  <c:v>0.0</c:v>
                </c:pt>
                <c:pt idx="26963">
                  <c:v>0.0</c:v>
                </c:pt>
                <c:pt idx="26964">
                  <c:v>0.0</c:v>
                </c:pt>
                <c:pt idx="26965">
                  <c:v>0.0</c:v>
                </c:pt>
                <c:pt idx="26966">
                  <c:v>0.0</c:v>
                </c:pt>
                <c:pt idx="26967">
                  <c:v>-32767.0</c:v>
                </c:pt>
                <c:pt idx="26968">
                  <c:v>0.0</c:v>
                </c:pt>
                <c:pt idx="26969">
                  <c:v>0.0</c:v>
                </c:pt>
                <c:pt idx="26970">
                  <c:v>0.0</c:v>
                </c:pt>
                <c:pt idx="26971">
                  <c:v>0.0</c:v>
                </c:pt>
                <c:pt idx="26972">
                  <c:v>0.0</c:v>
                </c:pt>
                <c:pt idx="26973">
                  <c:v>0.0</c:v>
                </c:pt>
                <c:pt idx="26974">
                  <c:v>0.0</c:v>
                </c:pt>
                <c:pt idx="26975">
                  <c:v>0.0</c:v>
                </c:pt>
                <c:pt idx="26976">
                  <c:v>0.0</c:v>
                </c:pt>
                <c:pt idx="26977">
                  <c:v>0.0</c:v>
                </c:pt>
                <c:pt idx="26978">
                  <c:v>0.0</c:v>
                </c:pt>
                <c:pt idx="26979">
                  <c:v>0.0</c:v>
                </c:pt>
                <c:pt idx="26980">
                  <c:v>0.0</c:v>
                </c:pt>
                <c:pt idx="26981">
                  <c:v>0.0</c:v>
                </c:pt>
                <c:pt idx="26982">
                  <c:v>0.0</c:v>
                </c:pt>
                <c:pt idx="26983">
                  <c:v>-32767.0</c:v>
                </c:pt>
                <c:pt idx="26984">
                  <c:v>0.0</c:v>
                </c:pt>
                <c:pt idx="26985">
                  <c:v>0.0</c:v>
                </c:pt>
                <c:pt idx="26986">
                  <c:v>0.0</c:v>
                </c:pt>
                <c:pt idx="26987">
                  <c:v>0.0</c:v>
                </c:pt>
                <c:pt idx="26988">
                  <c:v>0.0</c:v>
                </c:pt>
                <c:pt idx="26989">
                  <c:v>0.0</c:v>
                </c:pt>
                <c:pt idx="26990">
                  <c:v>0.0</c:v>
                </c:pt>
                <c:pt idx="26991">
                  <c:v>0.0</c:v>
                </c:pt>
                <c:pt idx="26992">
                  <c:v>0.0</c:v>
                </c:pt>
                <c:pt idx="26993">
                  <c:v>0.0</c:v>
                </c:pt>
                <c:pt idx="26994">
                  <c:v>0.0</c:v>
                </c:pt>
                <c:pt idx="26995">
                  <c:v>0.0</c:v>
                </c:pt>
                <c:pt idx="26996">
                  <c:v>0.0</c:v>
                </c:pt>
                <c:pt idx="26997">
                  <c:v>0.0</c:v>
                </c:pt>
                <c:pt idx="26998">
                  <c:v>0.0</c:v>
                </c:pt>
                <c:pt idx="26999">
                  <c:v>0.0</c:v>
                </c:pt>
                <c:pt idx="27000">
                  <c:v>0.0</c:v>
                </c:pt>
                <c:pt idx="27001">
                  <c:v>0.0</c:v>
                </c:pt>
                <c:pt idx="27002">
                  <c:v>0.0</c:v>
                </c:pt>
                <c:pt idx="27003">
                  <c:v>0.0</c:v>
                </c:pt>
                <c:pt idx="27004">
                  <c:v>0.0</c:v>
                </c:pt>
                <c:pt idx="27005">
                  <c:v>0.0</c:v>
                </c:pt>
                <c:pt idx="27006">
                  <c:v>0.0</c:v>
                </c:pt>
                <c:pt idx="27007">
                  <c:v>0.0</c:v>
                </c:pt>
                <c:pt idx="27008">
                  <c:v>0.0</c:v>
                </c:pt>
                <c:pt idx="27009">
                  <c:v>0.0</c:v>
                </c:pt>
                <c:pt idx="27010">
                  <c:v>0.0</c:v>
                </c:pt>
                <c:pt idx="27011">
                  <c:v>0.0</c:v>
                </c:pt>
                <c:pt idx="27012">
                  <c:v>0.0</c:v>
                </c:pt>
                <c:pt idx="27013">
                  <c:v>0.0</c:v>
                </c:pt>
                <c:pt idx="27014">
                  <c:v>0.0</c:v>
                </c:pt>
                <c:pt idx="27015">
                  <c:v>0.0</c:v>
                </c:pt>
                <c:pt idx="27016">
                  <c:v>0.0</c:v>
                </c:pt>
                <c:pt idx="27017">
                  <c:v>0.0</c:v>
                </c:pt>
                <c:pt idx="27018">
                  <c:v>0.0</c:v>
                </c:pt>
                <c:pt idx="27019">
                  <c:v>0.0</c:v>
                </c:pt>
                <c:pt idx="27020">
                  <c:v>0.0</c:v>
                </c:pt>
                <c:pt idx="27021">
                  <c:v>0.0</c:v>
                </c:pt>
                <c:pt idx="27022">
                  <c:v>0.0</c:v>
                </c:pt>
                <c:pt idx="27023">
                  <c:v>0.0</c:v>
                </c:pt>
                <c:pt idx="27024">
                  <c:v>0.0</c:v>
                </c:pt>
                <c:pt idx="27025">
                  <c:v>0.0</c:v>
                </c:pt>
                <c:pt idx="27026">
                  <c:v>0.0</c:v>
                </c:pt>
                <c:pt idx="27027">
                  <c:v>0.0</c:v>
                </c:pt>
                <c:pt idx="27028">
                  <c:v>0.0</c:v>
                </c:pt>
                <c:pt idx="27029">
                  <c:v>0.0</c:v>
                </c:pt>
                <c:pt idx="27030">
                  <c:v>0.0</c:v>
                </c:pt>
                <c:pt idx="27031">
                  <c:v>0.0</c:v>
                </c:pt>
                <c:pt idx="27032">
                  <c:v>0.0</c:v>
                </c:pt>
                <c:pt idx="27033">
                  <c:v>0.0</c:v>
                </c:pt>
                <c:pt idx="27034">
                  <c:v>0.0</c:v>
                </c:pt>
                <c:pt idx="27035">
                  <c:v>0.0</c:v>
                </c:pt>
                <c:pt idx="27036">
                  <c:v>0.0</c:v>
                </c:pt>
                <c:pt idx="27037">
                  <c:v>0.0</c:v>
                </c:pt>
                <c:pt idx="27038">
                  <c:v>0.0</c:v>
                </c:pt>
                <c:pt idx="27039">
                  <c:v>0.0</c:v>
                </c:pt>
                <c:pt idx="27040">
                  <c:v>-32767.0</c:v>
                </c:pt>
                <c:pt idx="27041">
                  <c:v>0.0</c:v>
                </c:pt>
                <c:pt idx="27042">
                  <c:v>0.0</c:v>
                </c:pt>
                <c:pt idx="27043">
                  <c:v>0.0</c:v>
                </c:pt>
                <c:pt idx="27044">
                  <c:v>0.0</c:v>
                </c:pt>
                <c:pt idx="27045">
                  <c:v>0.0</c:v>
                </c:pt>
                <c:pt idx="27046">
                  <c:v>0.0</c:v>
                </c:pt>
                <c:pt idx="27047">
                  <c:v>0.0</c:v>
                </c:pt>
                <c:pt idx="27048">
                  <c:v>-32767.0</c:v>
                </c:pt>
                <c:pt idx="27049">
                  <c:v>0.0</c:v>
                </c:pt>
                <c:pt idx="27050">
                  <c:v>0.0</c:v>
                </c:pt>
                <c:pt idx="27051">
                  <c:v>0.0</c:v>
                </c:pt>
                <c:pt idx="27052">
                  <c:v>0.0</c:v>
                </c:pt>
                <c:pt idx="27053">
                  <c:v>0.0</c:v>
                </c:pt>
                <c:pt idx="27054">
                  <c:v>0.0</c:v>
                </c:pt>
                <c:pt idx="27055">
                  <c:v>0.0</c:v>
                </c:pt>
                <c:pt idx="27056">
                  <c:v>-32767.0</c:v>
                </c:pt>
                <c:pt idx="27057">
                  <c:v>0.0</c:v>
                </c:pt>
                <c:pt idx="27058">
                  <c:v>0.0</c:v>
                </c:pt>
                <c:pt idx="27059">
                  <c:v>0.0</c:v>
                </c:pt>
                <c:pt idx="27060">
                  <c:v>0.0</c:v>
                </c:pt>
                <c:pt idx="27061">
                  <c:v>0.0</c:v>
                </c:pt>
                <c:pt idx="27062">
                  <c:v>0.0</c:v>
                </c:pt>
                <c:pt idx="27063">
                  <c:v>0.0</c:v>
                </c:pt>
                <c:pt idx="27064">
                  <c:v>0.0</c:v>
                </c:pt>
                <c:pt idx="27065">
                  <c:v>0.0</c:v>
                </c:pt>
                <c:pt idx="27066">
                  <c:v>0.0</c:v>
                </c:pt>
                <c:pt idx="27067">
                  <c:v>0.0</c:v>
                </c:pt>
                <c:pt idx="27068">
                  <c:v>0.0</c:v>
                </c:pt>
                <c:pt idx="27069">
                  <c:v>0.0</c:v>
                </c:pt>
                <c:pt idx="27070">
                  <c:v>0.0</c:v>
                </c:pt>
                <c:pt idx="27071">
                  <c:v>0.0</c:v>
                </c:pt>
                <c:pt idx="27072">
                  <c:v>0.0</c:v>
                </c:pt>
                <c:pt idx="27073">
                  <c:v>0.0</c:v>
                </c:pt>
                <c:pt idx="27074">
                  <c:v>0.0</c:v>
                </c:pt>
                <c:pt idx="27075">
                  <c:v>0.0</c:v>
                </c:pt>
                <c:pt idx="27076">
                  <c:v>0.0</c:v>
                </c:pt>
                <c:pt idx="27077">
                  <c:v>0.0</c:v>
                </c:pt>
                <c:pt idx="27078">
                  <c:v>0.0</c:v>
                </c:pt>
                <c:pt idx="27079">
                  <c:v>0.0</c:v>
                </c:pt>
                <c:pt idx="27080">
                  <c:v>0.0</c:v>
                </c:pt>
                <c:pt idx="27081">
                  <c:v>-32767.0</c:v>
                </c:pt>
                <c:pt idx="27082">
                  <c:v>0.0</c:v>
                </c:pt>
                <c:pt idx="27083">
                  <c:v>0.0</c:v>
                </c:pt>
                <c:pt idx="27084">
                  <c:v>0.0</c:v>
                </c:pt>
                <c:pt idx="27085">
                  <c:v>0.0</c:v>
                </c:pt>
                <c:pt idx="27086">
                  <c:v>0.0</c:v>
                </c:pt>
                <c:pt idx="27087">
                  <c:v>0.0</c:v>
                </c:pt>
                <c:pt idx="27088">
                  <c:v>0.0</c:v>
                </c:pt>
                <c:pt idx="27089">
                  <c:v>0.0</c:v>
                </c:pt>
                <c:pt idx="27090">
                  <c:v>0.0</c:v>
                </c:pt>
                <c:pt idx="27091">
                  <c:v>0.0</c:v>
                </c:pt>
                <c:pt idx="27092">
                  <c:v>0.0</c:v>
                </c:pt>
                <c:pt idx="27093">
                  <c:v>0.0</c:v>
                </c:pt>
                <c:pt idx="27094">
                  <c:v>0.0</c:v>
                </c:pt>
                <c:pt idx="27095">
                  <c:v>0.0</c:v>
                </c:pt>
                <c:pt idx="27096">
                  <c:v>0.0</c:v>
                </c:pt>
                <c:pt idx="27097">
                  <c:v>0.0</c:v>
                </c:pt>
                <c:pt idx="27098">
                  <c:v>0.0</c:v>
                </c:pt>
                <c:pt idx="27099">
                  <c:v>0.0</c:v>
                </c:pt>
                <c:pt idx="27100">
                  <c:v>0.0</c:v>
                </c:pt>
                <c:pt idx="27101">
                  <c:v>0.0</c:v>
                </c:pt>
                <c:pt idx="27102">
                  <c:v>0.0</c:v>
                </c:pt>
                <c:pt idx="27103">
                  <c:v>0.0</c:v>
                </c:pt>
                <c:pt idx="27104">
                  <c:v>0.0</c:v>
                </c:pt>
                <c:pt idx="27105">
                  <c:v>0.0</c:v>
                </c:pt>
                <c:pt idx="27106">
                  <c:v>0.0</c:v>
                </c:pt>
                <c:pt idx="27107">
                  <c:v>0.0</c:v>
                </c:pt>
                <c:pt idx="27108">
                  <c:v>0.0</c:v>
                </c:pt>
                <c:pt idx="27109">
                  <c:v>0.0</c:v>
                </c:pt>
                <c:pt idx="27110">
                  <c:v>0.0</c:v>
                </c:pt>
                <c:pt idx="27111">
                  <c:v>0.0</c:v>
                </c:pt>
                <c:pt idx="27112">
                  <c:v>0.0</c:v>
                </c:pt>
                <c:pt idx="27113">
                  <c:v>0.0</c:v>
                </c:pt>
                <c:pt idx="27114">
                  <c:v>0.0</c:v>
                </c:pt>
                <c:pt idx="27115">
                  <c:v>0.0</c:v>
                </c:pt>
                <c:pt idx="27116">
                  <c:v>0.0</c:v>
                </c:pt>
                <c:pt idx="27117">
                  <c:v>0.0</c:v>
                </c:pt>
                <c:pt idx="27118">
                  <c:v>0.0</c:v>
                </c:pt>
                <c:pt idx="27119">
                  <c:v>0.0</c:v>
                </c:pt>
                <c:pt idx="27120">
                  <c:v>0.0</c:v>
                </c:pt>
                <c:pt idx="27121">
                  <c:v>-32767.0</c:v>
                </c:pt>
                <c:pt idx="27122">
                  <c:v>0.0</c:v>
                </c:pt>
                <c:pt idx="27123">
                  <c:v>0.0</c:v>
                </c:pt>
                <c:pt idx="27124">
                  <c:v>0.0</c:v>
                </c:pt>
                <c:pt idx="27125">
                  <c:v>0.0</c:v>
                </c:pt>
                <c:pt idx="27126">
                  <c:v>0.0</c:v>
                </c:pt>
                <c:pt idx="27127">
                  <c:v>0.0</c:v>
                </c:pt>
                <c:pt idx="27128">
                  <c:v>0.0</c:v>
                </c:pt>
                <c:pt idx="27129">
                  <c:v>-32767.0</c:v>
                </c:pt>
                <c:pt idx="27130">
                  <c:v>0.0</c:v>
                </c:pt>
                <c:pt idx="27131">
                  <c:v>0.0</c:v>
                </c:pt>
                <c:pt idx="27132">
                  <c:v>0.0</c:v>
                </c:pt>
                <c:pt idx="27133">
                  <c:v>0.0</c:v>
                </c:pt>
                <c:pt idx="27134">
                  <c:v>0.0</c:v>
                </c:pt>
                <c:pt idx="27135">
                  <c:v>0.0</c:v>
                </c:pt>
                <c:pt idx="27136">
                  <c:v>0.0</c:v>
                </c:pt>
                <c:pt idx="27137">
                  <c:v>0.0</c:v>
                </c:pt>
                <c:pt idx="27138">
                  <c:v>0.0</c:v>
                </c:pt>
                <c:pt idx="27139">
                  <c:v>0.0</c:v>
                </c:pt>
                <c:pt idx="27140">
                  <c:v>0.0</c:v>
                </c:pt>
                <c:pt idx="27141">
                  <c:v>0.0</c:v>
                </c:pt>
                <c:pt idx="27142">
                  <c:v>0.0</c:v>
                </c:pt>
                <c:pt idx="27143">
                  <c:v>0.0</c:v>
                </c:pt>
                <c:pt idx="27144">
                  <c:v>0.0</c:v>
                </c:pt>
                <c:pt idx="27145">
                  <c:v>0.0</c:v>
                </c:pt>
                <c:pt idx="27146">
                  <c:v>0.0</c:v>
                </c:pt>
                <c:pt idx="27147">
                  <c:v>0.0</c:v>
                </c:pt>
                <c:pt idx="27148">
                  <c:v>0.0</c:v>
                </c:pt>
                <c:pt idx="27149">
                  <c:v>0.0</c:v>
                </c:pt>
                <c:pt idx="27150">
                  <c:v>0.0</c:v>
                </c:pt>
                <c:pt idx="27151">
                  <c:v>0.0</c:v>
                </c:pt>
                <c:pt idx="27152">
                  <c:v>0.0</c:v>
                </c:pt>
                <c:pt idx="27153">
                  <c:v>0.0</c:v>
                </c:pt>
                <c:pt idx="27154">
                  <c:v>0.0</c:v>
                </c:pt>
                <c:pt idx="27155">
                  <c:v>0.0</c:v>
                </c:pt>
                <c:pt idx="27156">
                  <c:v>0.0</c:v>
                </c:pt>
                <c:pt idx="27157">
                  <c:v>0.0</c:v>
                </c:pt>
                <c:pt idx="27158">
                  <c:v>0.0</c:v>
                </c:pt>
                <c:pt idx="27159">
                  <c:v>0.0</c:v>
                </c:pt>
                <c:pt idx="27160">
                  <c:v>0.0</c:v>
                </c:pt>
                <c:pt idx="27161">
                  <c:v>0.0</c:v>
                </c:pt>
                <c:pt idx="27162">
                  <c:v>0.0</c:v>
                </c:pt>
                <c:pt idx="27163">
                  <c:v>0.0</c:v>
                </c:pt>
                <c:pt idx="27164">
                  <c:v>0.0</c:v>
                </c:pt>
                <c:pt idx="27165">
                  <c:v>0.0</c:v>
                </c:pt>
                <c:pt idx="27166">
                  <c:v>0.0</c:v>
                </c:pt>
                <c:pt idx="27167">
                  <c:v>0.0</c:v>
                </c:pt>
                <c:pt idx="27168">
                  <c:v>0.0</c:v>
                </c:pt>
                <c:pt idx="27169">
                  <c:v>0.0</c:v>
                </c:pt>
                <c:pt idx="27170">
                  <c:v>0.0</c:v>
                </c:pt>
                <c:pt idx="27171">
                  <c:v>0.0</c:v>
                </c:pt>
                <c:pt idx="27172">
                  <c:v>0.0</c:v>
                </c:pt>
                <c:pt idx="27173">
                  <c:v>0.0</c:v>
                </c:pt>
                <c:pt idx="27174">
                  <c:v>0.0</c:v>
                </c:pt>
                <c:pt idx="27175">
                  <c:v>0.0</c:v>
                </c:pt>
                <c:pt idx="27176">
                  <c:v>0.0</c:v>
                </c:pt>
                <c:pt idx="27177">
                  <c:v>0.0</c:v>
                </c:pt>
                <c:pt idx="27178">
                  <c:v>0.0</c:v>
                </c:pt>
                <c:pt idx="27179">
                  <c:v>0.0</c:v>
                </c:pt>
                <c:pt idx="27180">
                  <c:v>0.0</c:v>
                </c:pt>
                <c:pt idx="27181">
                  <c:v>0.0</c:v>
                </c:pt>
                <c:pt idx="27182">
                  <c:v>0.0</c:v>
                </c:pt>
                <c:pt idx="27183">
                  <c:v>0.0</c:v>
                </c:pt>
                <c:pt idx="27184">
                  <c:v>0.0</c:v>
                </c:pt>
                <c:pt idx="27185">
                  <c:v>0.0</c:v>
                </c:pt>
                <c:pt idx="27186">
                  <c:v>-32767.0</c:v>
                </c:pt>
                <c:pt idx="27187">
                  <c:v>0.0</c:v>
                </c:pt>
                <c:pt idx="27188">
                  <c:v>0.0</c:v>
                </c:pt>
                <c:pt idx="27189">
                  <c:v>0.0</c:v>
                </c:pt>
                <c:pt idx="27190">
                  <c:v>0.0</c:v>
                </c:pt>
                <c:pt idx="27191">
                  <c:v>0.0</c:v>
                </c:pt>
                <c:pt idx="27192">
                  <c:v>0.0</c:v>
                </c:pt>
                <c:pt idx="27193">
                  <c:v>0.0</c:v>
                </c:pt>
                <c:pt idx="27194">
                  <c:v>0.0</c:v>
                </c:pt>
                <c:pt idx="27195">
                  <c:v>0.0</c:v>
                </c:pt>
                <c:pt idx="27196">
                  <c:v>0.0</c:v>
                </c:pt>
                <c:pt idx="27197">
                  <c:v>0.0</c:v>
                </c:pt>
                <c:pt idx="27198">
                  <c:v>0.0</c:v>
                </c:pt>
                <c:pt idx="27199">
                  <c:v>0.0</c:v>
                </c:pt>
                <c:pt idx="27200">
                  <c:v>0.0</c:v>
                </c:pt>
                <c:pt idx="27201">
                  <c:v>0.0</c:v>
                </c:pt>
                <c:pt idx="27202">
                  <c:v>-32767.0</c:v>
                </c:pt>
                <c:pt idx="27203">
                  <c:v>0.0</c:v>
                </c:pt>
                <c:pt idx="27204">
                  <c:v>0.0</c:v>
                </c:pt>
                <c:pt idx="27205">
                  <c:v>0.0</c:v>
                </c:pt>
                <c:pt idx="27206">
                  <c:v>0.0</c:v>
                </c:pt>
                <c:pt idx="27207">
                  <c:v>0.0</c:v>
                </c:pt>
                <c:pt idx="27208">
                  <c:v>0.0</c:v>
                </c:pt>
                <c:pt idx="27209">
                  <c:v>0.0</c:v>
                </c:pt>
                <c:pt idx="27210">
                  <c:v>0.0</c:v>
                </c:pt>
                <c:pt idx="27211">
                  <c:v>0.0</c:v>
                </c:pt>
                <c:pt idx="27212">
                  <c:v>0.0</c:v>
                </c:pt>
                <c:pt idx="27213">
                  <c:v>0.0</c:v>
                </c:pt>
                <c:pt idx="27214">
                  <c:v>0.0</c:v>
                </c:pt>
                <c:pt idx="27215">
                  <c:v>0.0</c:v>
                </c:pt>
                <c:pt idx="27216">
                  <c:v>0.0</c:v>
                </c:pt>
                <c:pt idx="27217">
                  <c:v>0.0</c:v>
                </c:pt>
                <c:pt idx="27218">
                  <c:v>0.0</c:v>
                </c:pt>
                <c:pt idx="27219">
                  <c:v>0.0</c:v>
                </c:pt>
                <c:pt idx="27220">
                  <c:v>0.0</c:v>
                </c:pt>
                <c:pt idx="27221">
                  <c:v>0.0</c:v>
                </c:pt>
                <c:pt idx="27222">
                  <c:v>0.0</c:v>
                </c:pt>
                <c:pt idx="27223">
                  <c:v>0.0</c:v>
                </c:pt>
                <c:pt idx="27224">
                  <c:v>0.0</c:v>
                </c:pt>
                <c:pt idx="27225">
                  <c:v>0.0</c:v>
                </c:pt>
                <c:pt idx="27226">
                  <c:v>0.0</c:v>
                </c:pt>
                <c:pt idx="27227">
                  <c:v>0.0</c:v>
                </c:pt>
                <c:pt idx="27228">
                  <c:v>0.0</c:v>
                </c:pt>
                <c:pt idx="27229">
                  <c:v>0.0</c:v>
                </c:pt>
                <c:pt idx="27230">
                  <c:v>0.0</c:v>
                </c:pt>
                <c:pt idx="27231">
                  <c:v>0.0</c:v>
                </c:pt>
                <c:pt idx="27232">
                  <c:v>0.0</c:v>
                </c:pt>
                <c:pt idx="27233">
                  <c:v>0.0</c:v>
                </c:pt>
                <c:pt idx="27234">
                  <c:v>-32767.0</c:v>
                </c:pt>
                <c:pt idx="27235">
                  <c:v>0.0</c:v>
                </c:pt>
                <c:pt idx="27236">
                  <c:v>0.0</c:v>
                </c:pt>
                <c:pt idx="27237">
                  <c:v>0.0</c:v>
                </c:pt>
                <c:pt idx="27238">
                  <c:v>0.0</c:v>
                </c:pt>
                <c:pt idx="27239">
                  <c:v>0.0</c:v>
                </c:pt>
                <c:pt idx="27240">
                  <c:v>0.0</c:v>
                </c:pt>
                <c:pt idx="27241">
                  <c:v>0.0</c:v>
                </c:pt>
                <c:pt idx="27242">
                  <c:v>0.0</c:v>
                </c:pt>
                <c:pt idx="27243">
                  <c:v>0.0</c:v>
                </c:pt>
                <c:pt idx="27244">
                  <c:v>0.0</c:v>
                </c:pt>
                <c:pt idx="27245">
                  <c:v>0.0</c:v>
                </c:pt>
                <c:pt idx="27246">
                  <c:v>0.0</c:v>
                </c:pt>
                <c:pt idx="27247">
                  <c:v>0.0</c:v>
                </c:pt>
                <c:pt idx="27248">
                  <c:v>0.0</c:v>
                </c:pt>
                <c:pt idx="27249">
                  <c:v>0.0</c:v>
                </c:pt>
                <c:pt idx="27250">
                  <c:v>0.0</c:v>
                </c:pt>
                <c:pt idx="27251">
                  <c:v>-32767.0</c:v>
                </c:pt>
                <c:pt idx="27252">
                  <c:v>0.0</c:v>
                </c:pt>
                <c:pt idx="27253">
                  <c:v>0.0</c:v>
                </c:pt>
                <c:pt idx="27254">
                  <c:v>0.0</c:v>
                </c:pt>
                <c:pt idx="27255">
                  <c:v>0.0</c:v>
                </c:pt>
                <c:pt idx="27256">
                  <c:v>0.0</c:v>
                </c:pt>
                <c:pt idx="27257">
                  <c:v>0.0</c:v>
                </c:pt>
                <c:pt idx="27258">
                  <c:v>0.0</c:v>
                </c:pt>
                <c:pt idx="27259">
                  <c:v>0.0</c:v>
                </c:pt>
                <c:pt idx="27260">
                  <c:v>0.0</c:v>
                </c:pt>
                <c:pt idx="27261">
                  <c:v>0.0</c:v>
                </c:pt>
                <c:pt idx="27262">
                  <c:v>-32767.0</c:v>
                </c:pt>
                <c:pt idx="27263">
                  <c:v>0.0</c:v>
                </c:pt>
                <c:pt idx="27264">
                  <c:v>0.0</c:v>
                </c:pt>
                <c:pt idx="27265">
                  <c:v>0.0</c:v>
                </c:pt>
                <c:pt idx="27266">
                  <c:v>0.0</c:v>
                </c:pt>
                <c:pt idx="27267">
                  <c:v>0.0</c:v>
                </c:pt>
                <c:pt idx="27268">
                  <c:v>0.0</c:v>
                </c:pt>
                <c:pt idx="27269">
                  <c:v>0.0</c:v>
                </c:pt>
                <c:pt idx="27270">
                  <c:v>0.0</c:v>
                </c:pt>
                <c:pt idx="27271">
                  <c:v>0.0</c:v>
                </c:pt>
                <c:pt idx="27272">
                  <c:v>0.0</c:v>
                </c:pt>
                <c:pt idx="27273">
                  <c:v>0.0</c:v>
                </c:pt>
                <c:pt idx="27274">
                  <c:v>0.0</c:v>
                </c:pt>
                <c:pt idx="27275">
                  <c:v>0.0</c:v>
                </c:pt>
                <c:pt idx="27276">
                  <c:v>0.0</c:v>
                </c:pt>
                <c:pt idx="27277">
                  <c:v>0.0</c:v>
                </c:pt>
                <c:pt idx="27278">
                  <c:v>0.0</c:v>
                </c:pt>
                <c:pt idx="27279">
                  <c:v>0.0</c:v>
                </c:pt>
                <c:pt idx="27280">
                  <c:v>0.0</c:v>
                </c:pt>
                <c:pt idx="27281">
                  <c:v>0.0</c:v>
                </c:pt>
                <c:pt idx="27282">
                  <c:v>0.0</c:v>
                </c:pt>
                <c:pt idx="27283">
                  <c:v>0.0</c:v>
                </c:pt>
                <c:pt idx="27284">
                  <c:v>0.0</c:v>
                </c:pt>
                <c:pt idx="27285">
                  <c:v>0.0</c:v>
                </c:pt>
                <c:pt idx="27286">
                  <c:v>0.0</c:v>
                </c:pt>
                <c:pt idx="27287">
                  <c:v>0.0</c:v>
                </c:pt>
                <c:pt idx="27288">
                  <c:v>0.0</c:v>
                </c:pt>
                <c:pt idx="27289">
                  <c:v>0.0</c:v>
                </c:pt>
                <c:pt idx="27290">
                  <c:v>0.0</c:v>
                </c:pt>
                <c:pt idx="27291">
                  <c:v>0.0</c:v>
                </c:pt>
                <c:pt idx="27292">
                  <c:v>0.0</c:v>
                </c:pt>
                <c:pt idx="27293">
                  <c:v>0.0</c:v>
                </c:pt>
                <c:pt idx="27294">
                  <c:v>0.0</c:v>
                </c:pt>
                <c:pt idx="27295">
                  <c:v>-32767.0</c:v>
                </c:pt>
                <c:pt idx="27296">
                  <c:v>0.0</c:v>
                </c:pt>
                <c:pt idx="27297">
                  <c:v>0.0</c:v>
                </c:pt>
                <c:pt idx="27298">
                  <c:v>0.0</c:v>
                </c:pt>
                <c:pt idx="27299">
                  <c:v>0.0</c:v>
                </c:pt>
                <c:pt idx="27300">
                  <c:v>0.0</c:v>
                </c:pt>
                <c:pt idx="27301">
                  <c:v>0.0</c:v>
                </c:pt>
                <c:pt idx="27302">
                  <c:v>0.0</c:v>
                </c:pt>
                <c:pt idx="27303">
                  <c:v>0.0</c:v>
                </c:pt>
                <c:pt idx="27304">
                  <c:v>0.0</c:v>
                </c:pt>
                <c:pt idx="27305">
                  <c:v>0.0</c:v>
                </c:pt>
                <c:pt idx="27306">
                  <c:v>0.0</c:v>
                </c:pt>
                <c:pt idx="27307">
                  <c:v>0.0</c:v>
                </c:pt>
                <c:pt idx="27308">
                  <c:v>0.0</c:v>
                </c:pt>
                <c:pt idx="27309">
                  <c:v>0.0</c:v>
                </c:pt>
                <c:pt idx="27310">
                  <c:v>0.0</c:v>
                </c:pt>
                <c:pt idx="27311">
                  <c:v>0.0</c:v>
                </c:pt>
                <c:pt idx="27312">
                  <c:v>0.0</c:v>
                </c:pt>
                <c:pt idx="27313">
                  <c:v>0.0</c:v>
                </c:pt>
                <c:pt idx="27314">
                  <c:v>0.0</c:v>
                </c:pt>
                <c:pt idx="27315">
                  <c:v>0.0</c:v>
                </c:pt>
                <c:pt idx="27316">
                  <c:v>0.0</c:v>
                </c:pt>
                <c:pt idx="27317">
                  <c:v>0.0</c:v>
                </c:pt>
                <c:pt idx="27318">
                  <c:v>0.0</c:v>
                </c:pt>
                <c:pt idx="27319">
                  <c:v>-32767.0</c:v>
                </c:pt>
                <c:pt idx="27320">
                  <c:v>0.0</c:v>
                </c:pt>
                <c:pt idx="27321">
                  <c:v>0.0</c:v>
                </c:pt>
                <c:pt idx="27322">
                  <c:v>0.0</c:v>
                </c:pt>
                <c:pt idx="27323">
                  <c:v>0.0</c:v>
                </c:pt>
                <c:pt idx="27324">
                  <c:v>0.0</c:v>
                </c:pt>
                <c:pt idx="27325">
                  <c:v>0.0</c:v>
                </c:pt>
                <c:pt idx="27326">
                  <c:v>0.0</c:v>
                </c:pt>
                <c:pt idx="27327">
                  <c:v>-32767.0</c:v>
                </c:pt>
                <c:pt idx="27328">
                  <c:v>0.0</c:v>
                </c:pt>
                <c:pt idx="27329">
                  <c:v>0.0</c:v>
                </c:pt>
                <c:pt idx="27330">
                  <c:v>0.0</c:v>
                </c:pt>
                <c:pt idx="27331">
                  <c:v>0.0</c:v>
                </c:pt>
                <c:pt idx="27332">
                  <c:v>0.0</c:v>
                </c:pt>
                <c:pt idx="27333">
                  <c:v>0.0</c:v>
                </c:pt>
                <c:pt idx="27334">
                  <c:v>0.0</c:v>
                </c:pt>
                <c:pt idx="27335">
                  <c:v>-32767.0</c:v>
                </c:pt>
                <c:pt idx="27336">
                  <c:v>0.0</c:v>
                </c:pt>
                <c:pt idx="27337">
                  <c:v>0.0</c:v>
                </c:pt>
                <c:pt idx="27338">
                  <c:v>0.0</c:v>
                </c:pt>
                <c:pt idx="27339">
                  <c:v>0.0</c:v>
                </c:pt>
                <c:pt idx="27340">
                  <c:v>0.0</c:v>
                </c:pt>
                <c:pt idx="27341">
                  <c:v>0.0</c:v>
                </c:pt>
                <c:pt idx="27342">
                  <c:v>0.0</c:v>
                </c:pt>
                <c:pt idx="27343">
                  <c:v>0.0</c:v>
                </c:pt>
                <c:pt idx="27344">
                  <c:v>0.0</c:v>
                </c:pt>
                <c:pt idx="27345">
                  <c:v>0.0</c:v>
                </c:pt>
                <c:pt idx="27346">
                  <c:v>0.0</c:v>
                </c:pt>
                <c:pt idx="27347">
                  <c:v>0.0</c:v>
                </c:pt>
                <c:pt idx="27348">
                  <c:v>0.0</c:v>
                </c:pt>
                <c:pt idx="27349">
                  <c:v>0.0</c:v>
                </c:pt>
                <c:pt idx="27350">
                  <c:v>0.0</c:v>
                </c:pt>
                <c:pt idx="27351">
                  <c:v>0.0</c:v>
                </c:pt>
                <c:pt idx="27352">
                  <c:v>0.0</c:v>
                </c:pt>
                <c:pt idx="27353">
                  <c:v>0.0</c:v>
                </c:pt>
                <c:pt idx="27354">
                  <c:v>0.0</c:v>
                </c:pt>
                <c:pt idx="27355">
                  <c:v>0.0</c:v>
                </c:pt>
                <c:pt idx="27356">
                  <c:v>0.0</c:v>
                </c:pt>
                <c:pt idx="27357">
                  <c:v>0.0</c:v>
                </c:pt>
                <c:pt idx="27358">
                  <c:v>0.0</c:v>
                </c:pt>
                <c:pt idx="27359">
                  <c:v>0.0</c:v>
                </c:pt>
                <c:pt idx="27360">
                  <c:v>0.0</c:v>
                </c:pt>
                <c:pt idx="27361">
                  <c:v>0.0</c:v>
                </c:pt>
                <c:pt idx="27362">
                  <c:v>0.0</c:v>
                </c:pt>
                <c:pt idx="27363">
                  <c:v>0.0</c:v>
                </c:pt>
                <c:pt idx="27364">
                  <c:v>0.0</c:v>
                </c:pt>
                <c:pt idx="27365">
                  <c:v>0.0</c:v>
                </c:pt>
                <c:pt idx="27366">
                  <c:v>0.0</c:v>
                </c:pt>
                <c:pt idx="27367">
                  <c:v>0.0</c:v>
                </c:pt>
                <c:pt idx="27368">
                  <c:v>0.0</c:v>
                </c:pt>
                <c:pt idx="27369">
                  <c:v>0.0</c:v>
                </c:pt>
                <c:pt idx="27370">
                  <c:v>0.0</c:v>
                </c:pt>
                <c:pt idx="27371">
                  <c:v>0.0</c:v>
                </c:pt>
                <c:pt idx="27372">
                  <c:v>0.0</c:v>
                </c:pt>
                <c:pt idx="27373">
                  <c:v>0.0</c:v>
                </c:pt>
                <c:pt idx="27374">
                  <c:v>0.0</c:v>
                </c:pt>
                <c:pt idx="27375">
                  <c:v>0.0</c:v>
                </c:pt>
                <c:pt idx="27376">
                  <c:v>0.0</c:v>
                </c:pt>
                <c:pt idx="27377">
                  <c:v>0.0</c:v>
                </c:pt>
                <c:pt idx="27378">
                  <c:v>0.0</c:v>
                </c:pt>
                <c:pt idx="27379">
                  <c:v>0.0</c:v>
                </c:pt>
                <c:pt idx="27380">
                  <c:v>0.0</c:v>
                </c:pt>
                <c:pt idx="27381">
                  <c:v>0.0</c:v>
                </c:pt>
                <c:pt idx="27382">
                  <c:v>0.0</c:v>
                </c:pt>
                <c:pt idx="27383">
                  <c:v>0.0</c:v>
                </c:pt>
                <c:pt idx="27384">
                  <c:v>0.0</c:v>
                </c:pt>
                <c:pt idx="27385">
                  <c:v>0.0</c:v>
                </c:pt>
                <c:pt idx="27386">
                  <c:v>0.0</c:v>
                </c:pt>
                <c:pt idx="27387">
                  <c:v>0.0</c:v>
                </c:pt>
                <c:pt idx="27388">
                  <c:v>0.0</c:v>
                </c:pt>
                <c:pt idx="27389">
                  <c:v>0.0</c:v>
                </c:pt>
                <c:pt idx="27390">
                  <c:v>0.0</c:v>
                </c:pt>
                <c:pt idx="27391">
                  <c:v>0.0</c:v>
                </c:pt>
                <c:pt idx="27392">
                  <c:v>0.0</c:v>
                </c:pt>
                <c:pt idx="27393">
                  <c:v>0.0</c:v>
                </c:pt>
                <c:pt idx="27394">
                  <c:v>0.0</c:v>
                </c:pt>
                <c:pt idx="27395">
                  <c:v>0.0</c:v>
                </c:pt>
                <c:pt idx="27396">
                  <c:v>0.0</c:v>
                </c:pt>
                <c:pt idx="27397">
                  <c:v>0.0</c:v>
                </c:pt>
                <c:pt idx="27398">
                  <c:v>0.0</c:v>
                </c:pt>
                <c:pt idx="27399">
                  <c:v>0.0</c:v>
                </c:pt>
                <c:pt idx="27400">
                  <c:v>-32767.0</c:v>
                </c:pt>
                <c:pt idx="27401">
                  <c:v>0.0</c:v>
                </c:pt>
                <c:pt idx="27402">
                  <c:v>0.0</c:v>
                </c:pt>
                <c:pt idx="27403">
                  <c:v>0.0</c:v>
                </c:pt>
                <c:pt idx="27404">
                  <c:v>0.0</c:v>
                </c:pt>
                <c:pt idx="27405">
                  <c:v>0.0</c:v>
                </c:pt>
                <c:pt idx="27406">
                  <c:v>0.0</c:v>
                </c:pt>
                <c:pt idx="27407">
                  <c:v>0.0</c:v>
                </c:pt>
                <c:pt idx="27408">
                  <c:v>-32767.0</c:v>
                </c:pt>
                <c:pt idx="27409">
                  <c:v>0.0</c:v>
                </c:pt>
                <c:pt idx="27410">
                  <c:v>0.0</c:v>
                </c:pt>
                <c:pt idx="27411">
                  <c:v>0.0</c:v>
                </c:pt>
                <c:pt idx="27412">
                  <c:v>0.0</c:v>
                </c:pt>
                <c:pt idx="27413">
                  <c:v>0.0</c:v>
                </c:pt>
                <c:pt idx="27414">
                  <c:v>0.0</c:v>
                </c:pt>
                <c:pt idx="27415">
                  <c:v>0.0</c:v>
                </c:pt>
                <c:pt idx="27416">
                  <c:v>-32767.0</c:v>
                </c:pt>
                <c:pt idx="27417">
                  <c:v>0.0</c:v>
                </c:pt>
                <c:pt idx="27418">
                  <c:v>0.0</c:v>
                </c:pt>
                <c:pt idx="27419">
                  <c:v>0.0</c:v>
                </c:pt>
                <c:pt idx="27420">
                  <c:v>0.0</c:v>
                </c:pt>
                <c:pt idx="27421">
                  <c:v>0.0</c:v>
                </c:pt>
                <c:pt idx="27422">
                  <c:v>0.0</c:v>
                </c:pt>
                <c:pt idx="27423">
                  <c:v>0.0</c:v>
                </c:pt>
                <c:pt idx="27424">
                  <c:v>0.0</c:v>
                </c:pt>
                <c:pt idx="27425">
                  <c:v>0.0</c:v>
                </c:pt>
                <c:pt idx="27426">
                  <c:v>0.0</c:v>
                </c:pt>
                <c:pt idx="27427">
                  <c:v>0.0</c:v>
                </c:pt>
                <c:pt idx="27428">
                  <c:v>0.0</c:v>
                </c:pt>
                <c:pt idx="27429">
                  <c:v>0.0</c:v>
                </c:pt>
                <c:pt idx="27430">
                  <c:v>0.0</c:v>
                </c:pt>
                <c:pt idx="27431">
                  <c:v>0.0</c:v>
                </c:pt>
                <c:pt idx="27432">
                  <c:v>0.0</c:v>
                </c:pt>
                <c:pt idx="27433">
                  <c:v>0.0</c:v>
                </c:pt>
                <c:pt idx="27434">
                  <c:v>0.0</c:v>
                </c:pt>
                <c:pt idx="27435">
                  <c:v>0.0</c:v>
                </c:pt>
                <c:pt idx="27436">
                  <c:v>0.0</c:v>
                </c:pt>
                <c:pt idx="27437">
                  <c:v>0.0</c:v>
                </c:pt>
                <c:pt idx="27438">
                  <c:v>0.0</c:v>
                </c:pt>
                <c:pt idx="27439">
                  <c:v>0.0</c:v>
                </c:pt>
                <c:pt idx="27440">
                  <c:v>0.0</c:v>
                </c:pt>
                <c:pt idx="27441">
                  <c:v>0.0</c:v>
                </c:pt>
                <c:pt idx="27442">
                  <c:v>0.0</c:v>
                </c:pt>
                <c:pt idx="27443">
                  <c:v>0.0</c:v>
                </c:pt>
                <c:pt idx="27444">
                  <c:v>0.0</c:v>
                </c:pt>
                <c:pt idx="27445">
                  <c:v>0.0</c:v>
                </c:pt>
                <c:pt idx="27446">
                  <c:v>0.0</c:v>
                </c:pt>
                <c:pt idx="27447">
                  <c:v>0.0</c:v>
                </c:pt>
                <c:pt idx="27448">
                  <c:v>0.0</c:v>
                </c:pt>
                <c:pt idx="27449">
                  <c:v>0.0</c:v>
                </c:pt>
                <c:pt idx="27450">
                  <c:v>0.0</c:v>
                </c:pt>
                <c:pt idx="27451">
                  <c:v>0.0</c:v>
                </c:pt>
                <c:pt idx="27452">
                  <c:v>0.0</c:v>
                </c:pt>
                <c:pt idx="27453">
                  <c:v>0.0</c:v>
                </c:pt>
                <c:pt idx="27454">
                  <c:v>0.0</c:v>
                </c:pt>
                <c:pt idx="27455">
                  <c:v>0.0</c:v>
                </c:pt>
                <c:pt idx="27456">
                  <c:v>0.0</c:v>
                </c:pt>
                <c:pt idx="27457">
                  <c:v>-32767.0</c:v>
                </c:pt>
                <c:pt idx="27458">
                  <c:v>0.0</c:v>
                </c:pt>
                <c:pt idx="27459">
                  <c:v>0.0</c:v>
                </c:pt>
                <c:pt idx="27460">
                  <c:v>0.0</c:v>
                </c:pt>
                <c:pt idx="27461">
                  <c:v>0.0</c:v>
                </c:pt>
                <c:pt idx="27462">
                  <c:v>0.0</c:v>
                </c:pt>
                <c:pt idx="27463">
                  <c:v>0.0</c:v>
                </c:pt>
                <c:pt idx="27464">
                  <c:v>0.0</c:v>
                </c:pt>
                <c:pt idx="27465">
                  <c:v>0.0</c:v>
                </c:pt>
                <c:pt idx="27466">
                  <c:v>0.0</c:v>
                </c:pt>
                <c:pt idx="27467">
                  <c:v>0.0</c:v>
                </c:pt>
                <c:pt idx="27468">
                  <c:v>0.0</c:v>
                </c:pt>
                <c:pt idx="27469">
                  <c:v>0.0</c:v>
                </c:pt>
                <c:pt idx="27470">
                  <c:v>0.0</c:v>
                </c:pt>
                <c:pt idx="27471">
                  <c:v>0.0</c:v>
                </c:pt>
                <c:pt idx="27472">
                  <c:v>0.0</c:v>
                </c:pt>
                <c:pt idx="27473">
                  <c:v>0.0</c:v>
                </c:pt>
                <c:pt idx="27474">
                  <c:v>0.0</c:v>
                </c:pt>
                <c:pt idx="27475">
                  <c:v>0.0</c:v>
                </c:pt>
                <c:pt idx="27476">
                  <c:v>0.0</c:v>
                </c:pt>
                <c:pt idx="27477">
                  <c:v>0.0</c:v>
                </c:pt>
                <c:pt idx="27478">
                  <c:v>0.0</c:v>
                </c:pt>
                <c:pt idx="27479">
                  <c:v>0.0</c:v>
                </c:pt>
                <c:pt idx="27480">
                  <c:v>0.0</c:v>
                </c:pt>
                <c:pt idx="27481">
                  <c:v>-32767.0</c:v>
                </c:pt>
                <c:pt idx="27482">
                  <c:v>0.0</c:v>
                </c:pt>
                <c:pt idx="27483">
                  <c:v>0.0</c:v>
                </c:pt>
                <c:pt idx="27484">
                  <c:v>0.0</c:v>
                </c:pt>
                <c:pt idx="27485">
                  <c:v>0.0</c:v>
                </c:pt>
                <c:pt idx="27486">
                  <c:v>0.0</c:v>
                </c:pt>
                <c:pt idx="27487">
                  <c:v>0.0</c:v>
                </c:pt>
                <c:pt idx="27488">
                  <c:v>0.0</c:v>
                </c:pt>
                <c:pt idx="27489">
                  <c:v>-32767.0</c:v>
                </c:pt>
                <c:pt idx="27490">
                  <c:v>0.0</c:v>
                </c:pt>
                <c:pt idx="27491">
                  <c:v>0.0</c:v>
                </c:pt>
                <c:pt idx="27492">
                  <c:v>0.0</c:v>
                </c:pt>
                <c:pt idx="27493">
                  <c:v>0.0</c:v>
                </c:pt>
                <c:pt idx="27494">
                  <c:v>0.0</c:v>
                </c:pt>
                <c:pt idx="27495">
                  <c:v>0.0</c:v>
                </c:pt>
                <c:pt idx="27496">
                  <c:v>0.0</c:v>
                </c:pt>
                <c:pt idx="27497">
                  <c:v>-32767.0</c:v>
                </c:pt>
                <c:pt idx="27498">
                  <c:v>0.0</c:v>
                </c:pt>
                <c:pt idx="27499">
                  <c:v>0.0</c:v>
                </c:pt>
                <c:pt idx="27500">
                  <c:v>0.0</c:v>
                </c:pt>
                <c:pt idx="27501">
                  <c:v>0.0</c:v>
                </c:pt>
                <c:pt idx="27502">
                  <c:v>0.0</c:v>
                </c:pt>
                <c:pt idx="27503">
                  <c:v>0.0</c:v>
                </c:pt>
                <c:pt idx="27504">
                  <c:v>0.0</c:v>
                </c:pt>
                <c:pt idx="27505">
                  <c:v>0.0</c:v>
                </c:pt>
                <c:pt idx="27506">
                  <c:v>0.0</c:v>
                </c:pt>
                <c:pt idx="27507">
                  <c:v>0.0</c:v>
                </c:pt>
                <c:pt idx="27508">
                  <c:v>0.0</c:v>
                </c:pt>
                <c:pt idx="27509">
                  <c:v>0.0</c:v>
                </c:pt>
                <c:pt idx="27510">
                  <c:v>0.0</c:v>
                </c:pt>
                <c:pt idx="27511">
                  <c:v>0.0</c:v>
                </c:pt>
                <c:pt idx="27512">
                  <c:v>0.0</c:v>
                </c:pt>
                <c:pt idx="27513">
                  <c:v>-32767.0</c:v>
                </c:pt>
                <c:pt idx="27514">
                  <c:v>0.0</c:v>
                </c:pt>
                <c:pt idx="27515">
                  <c:v>0.0</c:v>
                </c:pt>
                <c:pt idx="27516">
                  <c:v>0.0</c:v>
                </c:pt>
                <c:pt idx="27517">
                  <c:v>0.0</c:v>
                </c:pt>
                <c:pt idx="27518">
                  <c:v>0.0</c:v>
                </c:pt>
                <c:pt idx="27519">
                  <c:v>0.0</c:v>
                </c:pt>
                <c:pt idx="27520">
                  <c:v>0.0</c:v>
                </c:pt>
                <c:pt idx="27521">
                  <c:v>0.0</c:v>
                </c:pt>
                <c:pt idx="27522">
                  <c:v>0.0</c:v>
                </c:pt>
                <c:pt idx="27523">
                  <c:v>0.0</c:v>
                </c:pt>
                <c:pt idx="27524">
                  <c:v>0.0</c:v>
                </c:pt>
                <c:pt idx="27525">
                  <c:v>0.0</c:v>
                </c:pt>
                <c:pt idx="27526">
                  <c:v>0.0</c:v>
                </c:pt>
                <c:pt idx="27527">
                  <c:v>0.0</c:v>
                </c:pt>
                <c:pt idx="27528">
                  <c:v>0.0</c:v>
                </c:pt>
                <c:pt idx="27529">
                  <c:v>-32767.0</c:v>
                </c:pt>
                <c:pt idx="27530">
                  <c:v>0.0</c:v>
                </c:pt>
                <c:pt idx="27531">
                  <c:v>0.0</c:v>
                </c:pt>
                <c:pt idx="27532">
                  <c:v>0.0</c:v>
                </c:pt>
                <c:pt idx="27533">
                  <c:v>0.0</c:v>
                </c:pt>
                <c:pt idx="27534">
                  <c:v>0.0</c:v>
                </c:pt>
                <c:pt idx="27535">
                  <c:v>0.0</c:v>
                </c:pt>
                <c:pt idx="27536">
                  <c:v>0.0</c:v>
                </c:pt>
                <c:pt idx="27537">
                  <c:v>-32767.0</c:v>
                </c:pt>
                <c:pt idx="27538">
                  <c:v>0.0</c:v>
                </c:pt>
                <c:pt idx="27539">
                  <c:v>0.0</c:v>
                </c:pt>
                <c:pt idx="27540">
                  <c:v>0.0</c:v>
                </c:pt>
                <c:pt idx="27541">
                  <c:v>0.0</c:v>
                </c:pt>
                <c:pt idx="27542">
                  <c:v>0.0</c:v>
                </c:pt>
                <c:pt idx="27543">
                  <c:v>0.0</c:v>
                </c:pt>
                <c:pt idx="27544">
                  <c:v>0.0</c:v>
                </c:pt>
                <c:pt idx="27545">
                  <c:v>0.0</c:v>
                </c:pt>
                <c:pt idx="27546">
                  <c:v>-32767.0</c:v>
                </c:pt>
                <c:pt idx="27547">
                  <c:v>0.0</c:v>
                </c:pt>
                <c:pt idx="27548">
                  <c:v>0.0</c:v>
                </c:pt>
                <c:pt idx="27549">
                  <c:v>0.0</c:v>
                </c:pt>
                <c:pt idx="27550">
                  <c:v>0.0</c:v>
                </c:pt>
                <c:pt idx="27551">
                  <c:v>0.0</c:v>
                </c:pt>
                <c:pt idx="27552">
                  <c:v>0.0</c:v>
                </c:pt>
                <c:pt idx="27553">
                  <c:v>0.0</c:v>
                </c:pt>
                <c:pt idx="27554">
                  <c:v>0.0</c:v>
                </c:pt>
                <c:pt idx="27555">
                  <c:v>0.0</c:v>
                </c:pt>
                <c:pt idx="27556">
                  <c:v>0.0</c:v>
                </c:pt>
                <c:pt idx="27557">
                  <c:v>0.0</c:v>
                </c:pt>
                <c:pt idx="27558">
                  <c:v>0.0</c:v>
                </c:pt>
                <c:pt idx="27559">
                  <c:v>0.0</c:v>
                </c:pt>
                <c:pt idx="27560">
                  <c:v>0.0</c:v>
                </c:pt>
                <c:pt idx="27561">
                  <c:v>0.0</c:v>
                </c:pt>
                <c:pt idx="27562">
                  <c:v>0.0</c:v>
                </c:pt>
                <c:pt idx="27563">
                  <c:v>0.0</c:v>
                </c:pt>
                <c:pt idx="27564">
                  <c:v>0.0</c:v>
                </c:pt>
                <c:pt idx="27565">
                  <c:v>0.0</c:v>
                </c:pt>
                <c:pt idx="27566">
                  <c:v>0.0</c:v>
                </c:pt>
                <c:pt idx="27567">
                  <c:v>0.0</c:v>
                </c:pt>
                <c:pt idx="27568">
                  <c:v>0.0</c:v>
                </c:pt>
                <c:pt idx="27569">
                  <c:v>0.0</c:v>
                </c:pt>
                <c:pt idx="27570">
                  <c:v>-32767.0</c:v>
                </c:pt>
                <c:pt idx="27571">
                  <c:v>0.0</c:v>
                </c:pt>
                <c:pt idx="27572">
                  <c:v>0.0</c:v>
                </c:pt>
                <c:pt idx="27573">
                  <c:v>0.0</c:v>
                </c:pt>
                <c:pt idx="27574">
                  <c:v>0.0</c:v>
                </c:pt>
                <c:pt idx="27575">
                  <c:v>0.0</c:v>
                </c:pt>
                <c:pt idx="27576">
                  <c:v>0.0</c:v>
                </c:pt>
                <c:pt idx="27577">
                  <c:v>0.0</c:v>
                </c:pt>
                <c:pt idx="27578">
                  <c:v>0.0</c:v>
                </c:pt>
                <c:pt idx="27579">
                  <c:v>0.0</c:v>
                </c:pt>
                <c:pt idx="27580">
                  <c:v>0.0</c:v>
                </c:pt>
                <c:pt idx="27581">
                  <c:v>0.0</c:v>
                </c:pt>
                <c:pt idx="27582">
                  <c:v>0.0</c:v>
                </c:pt>
                <c:pt idx="27583">
                  <c:v>0.0</c:v>
                </c:pt>
                <c:pt idx="27584">
                  <c:v>0.0</c:v>
                </c:pt>
                <c:pt idx="27585">
                  <c:v>0.0</c:v>
                </c:pt>
                <c:pt idx="27586">
                  <c:v>0.0</c:v>
                </c:pt>
                <c:pt idx="27587">
                  <c:v>0.0</c:v>
                </c:pt>
                <c:pt idx="27588">
                  <c:v>0.0</c:v>
                </c:pt>
                <c:pt idx="27589">
                  <c:v>0.0</c:v>
                </c:pt>
                <c:pt idx="27590">
                  <c:v>0.0</c:v>
                </c:pt>
                <c:pt idx="27591">
                  <c:v>0.0</c:v>
                </c:pt>
                <c:pt idx="27592">
                  <c:v>0.0</c:v>
                </c:pt>
                <c:pt idx="27593">
                  <c:v>0.0</c:v>
                </c:pt>
                <c:pt idx="27594">
                  <c:v>-32767.0</c:v>
                </c:pt>
                <c:pt idx="27595">
                  <c:v>0.0</c:v>
                </c:pt>
                <c:pt idx="27596">
                  <c:v>0.0</c:v>
                </c:pt>
                <c:pt idx="27597">
                  <c:v>0.0</c:v>
                </c:pt>
                <c:pt idx="27598">
                  <c:v>0.0</c:v>
                </c:pt>
                <c:pt idx="27599">
                  <c:v>0.0</c:v>
                </c:pt>
                <c:pt idx="27600">
                  <c:v>0.0</c:v>
                </c:pt>
                <c:pt idx="27601">
                  <c:v>0.0</c:v>
                </c:pt>
                <c:pt idx="27602">
                  <c:v>-32767.0</c:v>
                </c:pt>
                <c:pt idx="27603">
                  <c:v>0.0</c:v>
                </c:pt>
                <c:pt idx="27604">
                  <c:v>0.0</c:v>
                </c:pt>
                <c:pt idx="27605">
                  <c:v>0.0</c:v>
                </c:pt>
                <c:pt idx="27606">
                  <c:v>0.0</c:v>
                </c:pt>
                <c:pt idx="27607">
                  <c:v>0.0</c:v>
                </c:pt>
                <c:pt idx="27608">
                  <c:v>0.0</c:v>
                </c:pt>
                <c:pt idx="27609">
                  <c:v>0.0</c:v>
                </c:pt>
                <c:pt idx="27610">
                  <c:v>0.0</c:v>
                </c:pt>
                <c:pt idx="27611">
                  <c:v>0.0</c:v>
                </c:pt>
                <c:pt idx="27612">
                  <c:v>0.0</c:v>
                </c:pt>
                <c:pt idx="27613">
                  <c:v>0.0</c:v>
                </c:pt>
                <c:pt idx="27614">
                  <c:v>0.0</c:v>
                </c:pt>
                <c:pt idx="27615">
                  <c:v>0.0</c:v>
                </c:pt>
                <c:pt idx="27616">
                  <c:v>0.0</c:v>
                </c:pt>
                <c:pt idx="27617">
                  <c:v>0.0</c:v>
                </c:pt>
                <c:pt idx="27618">
                  <c:v>-32767.0</c:v>
                </c:pt>
                <c:pt idx="27619">
                  <c:v>0.0</c:v>
                </c:pt>
                <c:pt idx="27620">
                  <c:v>0.0</c:v>
                </c:pt>
                <c:pt idx="27621">
                  <c:v>0.0</c:v>
                </c:pt>
                <c:pt idx="27622">
                  <c:v>0.0</c:v>
                </c:pt>
                <c:pt idx="27623">
                  <c:v>0.0</c:v>
                </c:pt>
                <c:pt idx="27624">
                  <c:v>0.0</c:v>
                </c:pt>
                <c:pt idx="27625">
                  <c:v>0.0</c:v>
                </c:pt>
                <c:pt idx="27626">
                  <c:v>0.0</c:v>
                </c:pt>
                <c:pt idx="27627">
                  <c:v>-32767.0</c:v>
                </c:pt>
                <c:pt idx="27628">
                  <c:v>0.0</c:v>
                </c:pt>
                <c:pt idx="27629">
                  <c:v>0.0</c:v>
                </c:pt>
                <c:pt idx="27630">
                  <c:v>0.0</c:v>
                </c:pt>
                <c:pt idx="27631">
                  <c:v>0.0</c:v>
                </c:pt>
                <c:pt idx="27632">
                  <c:v>0.0</c:v>
                </c:pt>
                <c:pt idx="27633">
                  <c:v>0.0</c:v>
                </c:pt>
                <c:pt idx="27634">
                  <c:v>0.0</c:v>
                </c:pt>
                <c:pt idx="27635">
                  <c:v>0.0</c:v>
                </c:pt>
                <c:pt idx="27636">
                  <c:v>0.0</c:v>
                </c:pt>
                <c:pt idx="27637">
                  <c:v>0.0</c:v>
                </c:pt>
                <c:pt idx="27638">
                  <c:v>0.0</c:v>
                </c:pt>
                <c:pt idx="27639">
                  <c:v>0.0</c:v>
                </c:pt>
                <c:pt idx="27640">
                  <c:v>0.0</c:v>
                </c:pt>
                <c:pt idx="27641">
                  <c:v>0.0</c:v>
                </c:pt>
                <c:pt idx="27642">
                  <c:v>0.0</c:v>
                </c:pt>
                <c:pt idx="27643">
                  <c:v>0.0</c:v>
                </c:pt>
                <c:pt idx="27644">
                  <c:v>0.0</c:v>
                </c:pt>
                <c:pt idx="27645">
                  <c:v>0.0</c:v>
                </c:pt>
                <c:pt idx="27646">
                  <c:v>0.0</c:v>
                </c:pt>
                <c:pt idx="27647">
                  <c:v>0.0</c:v>
                </c:pt>
                <c:pt idx="27648">
                  <c:v>0.0</c:v>
                </c:pt>
                <c:pt idx="27649">
                  <c:v>0.0</c:v>
                </c:pt>
                <c:pt idx="27650">
                  <c:v>0.0</c:v>
                </c:pt>
                <c:pt idx="27651">
                  <c:v>0.0</c:v>
                </c:pt>
                <c:pt idx="27652">
                  <c:v>0.0</c:v>
                </c:pt>
                <c:pt idx="27653">
                  <c:v>0.0</c:v>
                </c:pt>
                <c:pt idx="27654">
                  <c:v>0.0</c:v>
                </c:pt>
                <c:pt idx="27655">
                  <c:v>0.0</c:v>
                </c:pt>
                <c:pt idx="27656">
                  <c:v>0.0</c:v>
                </c:pt>
                <c:pt idx="27657">
                  <c:v>0.0</c:v>
                </c:pt>
                <c:pt idx="27658">
                  <c:v>0.0</c:v>
                </c:pt>
                <c:pt idx="27659">
                  <c:v>0.0</c:v>
                </c:pt>
                <c:pt idx="27660">
                  <c:v>0.0</c:v>
                </c:pt>
                <c:pt idx="27661">
                  <c:v>0.0</c:v>
                </c:pt>
                <c:pt idx="27662">
                  <c:v>0.0</c:v>
                </c:pt>
                <c:pt idx="27663">
                  <c:v>0.0</c:v>
                </c:pt>
                <c:pt idx="27664">
                  <c:v>0.0</c:v>
                </c:pt>
                <c:pt idx="27665">
                  <c:v>0.0</c:v>
                </c:pt>
                <c:pt idx="27666">
                  <c:v>0.0</c:v>
                </c:pt>
                <c:pt idx="27667">
                  <c:v>0.0</c:v>
                </c:pt>
                <c:pt idx="27668">
                  <c:v>0.0</c:v>
                </c:pt>
                <c:pt idx="27669">
                  <c:v>0.0</c:v>
                </c:pt>
                <c:pt idx="27670">
                  <c:v>0.0</c:v>
                </c:pt>
                <c:pt idx="27671">
                  <c:v>-32767.0</c:v>
                </c:pt>
                <c:pt idx="27672">
                  <c:v>0.0</c:v>
                </c:pt>
                <c:pt idx="27673">
                  <c:v>0.0</c:v>
                </c:pt>
                <c:pt idx="27674">
                  <c:v>0.0</c:v>
                </c:pt>
                <c:pt idx="27675">
                  <c:v>0.0</c:v>
                </c:pt>
                <c:pt idx="27676">
                  <c:v>0.0</c:v>
                </c:pt>
                <c:pt idx="27677">
                  <c:v>0.0</c:v>
                </c:pt>
                <c:pt idx="27678">
                  <c:v>0.0</c:v>
                </c:pt>
                <c:pt idx="27679">
                  <c:v>-32767.0</c:v>
                </c:pt>
                <c:pt idx="27680">
                  <c:v>0.0</c:v>
                </c:pt>
                <c:pt idx="27681">
                  <c:v>0.0</c:v>
                </c:pt>
                <c:pt idx="27682">
                  <c:v>0.0</c:v>
                </c:pt>
                <c:pt idx="27683">
                  <c:v>0.0</c:v>
                </c:pt>
                <c:pt idx="27684">
                  <c:v>0.0</c:v>
                </c:pt>
                <c:pt idx="27685">
                  <c:v>0.0</c:v>
                </c:pt>
                <c:pt idx="27686">
                  <c:v>0.0</c:v>
                </c:pt>
                <c:pt idx="27687">
                  <c:v>0.0</c:v>
                </c:pt>
                <c:pt idx="27688">
                  <c:v>0.0</c:v>
                </c:pt>
                <c:pt idx="27689">
                  <c:v>0.0</c:v>
                </c:pt>
                <c:pt idx="27690">
                  <c:v>0.0</c:v>
                </c:pt>
                <c:pt idx="27691">
                  <c:v>0.0</c:v>
                </c:pt>
                <c:pt idx="27692">
                  <c:v>0.0</c:v>
                </c:pt>
                <c:pt idx="27693">
                  <c:v>0.0</c:v>
                </c:pt>
                <c:pt idx="27694">
                  <c:v>0.0</c:v>
                </c:pt>
                <c:pt idx="27695">
                  <c:v>0.0</c:v>
                </c:pt>
                <c:pt idx="27696">
                  <c:v>0.0</c:v>
                </c:pt>
                <c:pt idx="27697">
                  <c:v>0.0</c:v>
                </c:pt>
                <c:pt idx="27698">
                  <c:v>0.0</c:v>
                </c:pt>
                <c:pt idx="27699">
                  <c:v>0.0</c:v>
                </c:pt>
                <c:pt idx="27700">
                  <c:v>0.0</c:v>
                </c:pt>
                <c:pt idx="27701">
                  <c:v>0.0</c:v>
                </c:pt>
                <c:pt idx="27702">
                  <c:v>0.0</c:v>
                </c:pt>
                <c:pt idx="27703">
                  <c:v>0.0</c:v>
                </c:pt>
                <c:pt idx="27704">
                  <c:v>0.0</c:v>
                </c:pt>
                <c:pt idx="27705">
                  <c:v>0.0</c:v>
                </c:pt>
                <c:pt idx="27706">
                  <c:v>0.0</c:v>
                </c:pt>
                <c:pt idx="27707">
                  <c:v>0.0</c:v>
                </c:pt>
                <c:pt idx="27708">
                  <c:v>0.0</c:v>
                </c:pt>
                <c:pt idx="27709">
                  <c:v>0.0</c:v>
                </c:pt>
                <c:pt idx="27710">
                  <c:v>0.0</c:v>
                </c:pt>
                <c:pt idx="27711">
                  <c:v>-32767.0</c:v>
                </c:pt>
                <c:pt idx="27712">
                  <c:v>0.0</c:v>
                </c:pt>
                <c:pt idx="27713">
                  <c:v>0.0</c:v>
                </c:pt>
                <c:pt idx="27714">
                  <c:v>0.0</c:v>
                </c:pt>
                <c:pt idx="27715">
                  <c:v>0.0</c:v>
                </c:pt>
                <c:pt idx="27716">
                  <c:v>0.0</c:v>
                </c:pt>
                <c:pt idx="27717">
                  <c:v>0.0</c:v>
                </c:pt>
                <c:pt idx="27718">
                  <c:v>0.0</c:v>
                </c:pt>
                <c:pt idx="27719">
                  <c:v>0.0</c:v>
                </c:pt>
                <c:pt idx="27720">
                  <c:v>0.0</c:v>
                </c:pt>
                <c:pt idx="27721">
                  <c:v>0.0</c:v>
                </c:pt>
                <c:pt idx="27722">
                  <c:v>0.0</c:v>
                </c:pt>
                <c:pt idx="27723">
                  <c:v>0.0</c:v>
                </c:pt>
                <c:pt idx="27724">
                  <c:v>0.0</c:v>
                </c:pt>
                <c:pt idx="27725">
                  <c:v>0.0</c:v>
                </c:pt>
                <c:pt idx="27726">
                  <c:v>0.0</c:v>
                </c:pt>
                <c:pt idx="27727">
                  <c:v>-32767.0</c:v>
                </c:pt>
                <c:pt idx="27728">
                  <c:v>0.0</c:v>
                </c:pt>
                <c:pt idx="27729">
                  <c:v>0.0</c:v>
                </c:pt>
                <c:pt idx="27730">
                  <c:v>0.0</c:v>
                </c:pt>
                <c:pt idx="27731">
                  <c:v>0.0</c:v>
                </c:pt>
                <c:pt idx="27732">
                  <c:v>0.0</c:v>
                </c:pt>
                <c:pt idx="27733">
                  <c:v>0.0</c:v>
                </c:pt>
                <c:pt idx="27734">
                  <c:v>0.0</c:v>
                </c:pt>
                <c:pt idx="27735">
                  <c:v>-32767.0</c:v>
                </c:pt>
                <c:pt idx="27736">
                  <c:v>0.0</c:v>
                </c:pt>
                <c:pt idx="27737">
                  <c:v>0.0</c:v>
                </c:pt>
                <c:pt idx="27738">
                  <c:v>0.0</c:v>
                </c:pt>
                <c:pt idx="27739">
                  <c:v>0.0</c:v>
                </c:pt>
                <c:pt idx="27740">
                  <c:v>0.0</c:v>
                </c:pt>
                <c:pt idx="27741">
                  <c:v>0.0</c:v>
                </c:pt>
                <c:pt idx="27742">
                  <c:v>0.0</c:v>
                </c:pt>
                <c:pt idx="27743">
                  <c:v>-32767.0</c:v>
                </c:pt>
                <c:pt idx="27744">
                  <c:v>0.0</c:v>
                </c:pt>
                <c:pt idx="27745">
                  <c:v>0.0</c:v>
                </c:pt>
                <c:pt idx="27746">
                  <c:v>0.0</c:v>
                </c:pt>
                <c:pt idx="27747">
                  <c:v>0.0</c:v>
                </c:pt>
                <c:pt idx="27748">
                  <c:v>0.0</c:v>
                </c:pt>
                <c:pt idx="27749">
                  <c:v>0.0</c:v>
                </c:pt>
                <c:pt idx="27750">
                  <c:v>0.0</c:v>
                </c:pt>
                <c:pt idx="27751">
                  <c:v>0.0</c:v>
                </c:pt>
                <c:pt idx="27752">
                  <c:v>-32767.0</c:v>
                </c:pt>
                <c:pt idx="27753">
                  <c:v>0.0004229686</c:v>
                </c:pt>
                <c:pt idx="27754">
                  <c:v>0.002123774</c:v>
                </c:pt>
                <c:pt idx="27755">
                  <c:v>0.00485627</c:v>
                </c:pt>
                <c:pt idx="27756">
                  <c:v>0.008587534</c:v>
                </c:pt>
                <c:pt idx="27757">
                  <c:v>0.008116791</c:v>
                </c:pt>
                <c:pt idx="27758">
                  <c:v>0.008042134</c:v>
                </c:pt>
                <c:pt idx="27759">
                  <c:v>0.01105676</c:v>
                </c:pt>
                <c:pt idx="27760">
                  <c:v>-32767.0</c:v>
                </c:pt>
                <c:pt idx="27761">
                  <c:v>0.01078113</c:v>
                </c:pt>
                <c:pt idx="27762">
                  <c:v>0.009198906</c:v>
                </c:pt>
                <c:pt idx="27763">
                  <c:v>0.006417282</c:v>
                </c:pt>
                <c:pt idx="27764">
                  <c:v>0.008183598</c:v>
                </c:pt>
                <c:pt idx="27765">
                  <c:v>0.01013585</c:v>
                </c:pt>
                <c:pt idx="27766">
                  <c:v>0.0205915</c:v>
                </c:pt>
                <c:pt idx="27767">
                  <c:v>0.009744655</c:v>
                </c:pt>
                <c:pt idx="27768">
                  <c:v>0.01225986</c:v>
                </c:pt>
                <c:pt idx="27769">
                  <c:v>0.006414362</c:v>
                </c:pt>
                <c:pt idx="27770">
                  <c:v>0.008664984</c:v>
                </c:pt>
                <c:pt idx="27771">
                  <c:v>0.005150524</c:v>
                </c:pt>
                <c:pt idx="27772">
                  <c:v>0.004769741</c:v>
                </c:pt>
                <c:pt idx="27773">
                  <c:v>0.007166973</c:v>
                </c:pt>
                <c:pt idx="27774">
                  <c:v>0.009013119</c:v>
                </c:pt>
                <c:pt idx="27775">
                  <c:v>0.003664763</c:v>
                </c:pt>
                <c:pt idx="27776">
                  <c:v>0.01100201</c:v>
                </c:pt>
                <c:pt idx="27777">
                  <c:v>0.01142366</c:v>
                </c:pt>
                <c:pt idx="27778">
                  <c:v>0.00425749</c:v>
                </c:pt>
                <c:pt idx="27779">
                  <c:v>0.007633348</c:v>
                </c:pt>
                <c:pt idx="27780">
                  <c:v>0.006650974</c:v>
                </c:pt>
                <c:pt idx="27781">
                  <c:v>0.01067123</c:v>
                </c:pt>
                <c:pt idx="27782">
                  <c:v>0.01065918</c:v>
                </c:pt>
                <c:pt idx="27783">
                  <c:v>0.006668697</c:v>
                </c:pt>
                <c:pt idx="27784">
                  <c:v>-32767.0</c:v>
                </c:pt>
                <c:pt idx="27785">
                  <c:v>0.008153878</c:v>
                </c:pt>
                <c:pt idx="27786">
                  <c:v>0.006054563</c:v>
                </c:pt>
                <c:pt idx="27787">
                  <c:v>0.004729143</c:v>
                </c:pt>
                <c:pt idx="27788">
                  <c:v>0.00927382</c:v>
                </c:pt>
                <c:pt idx="27789">
                  <c:v>0.006835142</c:v>
                </c:pt>
                <c:pt idx="27790">
                  <c:v>0.01106614</c:v>
                </c:pt>
                <c:pt idx="27791">
                  <c:v>0.01322155</c:v>
                </c:pt>
                <c:pt idx="27792">
                  <c:v>-32767.0</c:v>
                </c:pt>
                <c:pt idx="27793">
                  <c:v>0.001523201</c:v>
                </c:pt>
                <c:pt idx="27794">
                  <c:v>0.002056141</c:v>
                </c:pt>
                <c:pt idx="27795">
                  <c:v>0.004165399</c:v>
                </c:pt>
                <c:pt idx="27796">
                  <c:v>0.002152708</c:v>
                </c:pt>
                <c:pt idx="27797">
                  <c:v>0.001732543</c:v>
                </c:pt>
                <c:pt idx="27798">
                  <c:v>0.001034061</c:v>
                </c:pt>
                <c:pt idx="27799">
                  <c:v>0.001133838</c:v>
                </c:pt>
                <c:pt idx="27800">
                  <c:v>4.489413E-5</c:v>
                </c:pt>
                <c:pt idx="27801">
                  <c:v>0.002150004</c:v>
                </c:pt>
                <c:pt idx="27802">
                  <c:v>0.001617107</c:v>
                </c:pt>
                <c:pt idx="27803">
                  <c:v>0.002149474</c:v>
                </c:pt>
                <c:pt idx="27804">
                  <c:v>0.0</c:v>
                </c:pt>
                <c:pt idx="27805">
                  <c:v>0.0</c:v>
                </c:pt>
                <c:pt idx="27806">
                  <c:v>0.0</c:v>
                </c:pt>
                <c:pt idx="27807">
                  <c:v>0.001184495</c:v>
                </c:pt>
                <c:pt idx="27808">
                  <c:v>-32767.0</c:v>
                </c:pt>
                <c:pt idx="27809">
                  <c:v>0.0</c:v>
                </c:pt>
                <c:pt idx="27810">
                  <c:v>0.0</c:v>
                </c:pt>
                <c:pt idx="27811">
                  <c:v>0.0</c:v>
                </c:pt>
                <c:pt idx="27812">
                  <c:v>0.001705977</c:v>
                </c:pt>
                <c:pt idx="27813">
                  <c:v>0.0007662482</c:v>
                </c:pt>
                <c:pt idx="27814">
                  <c:v>0.002500631</c:v>
                </c:pt>
                <c:pt idx="27815">
                  <c:v>0.0</c:v>
                </c:pt>
                <c:pt idx="27816">
                  <c:v>0.0</c:v>
                </c:pt>
                <c:pt idx="27817">
                  <c:v>0.002154028</c:v>
                </c:pt>
                <c:pt idx="27818">
                  <c:v>0.001406386</c:v>
                </c:pt>
                <c:pt idx="27819">
                  <c:v>0.0008340906</c:v>
                </c:pt>
                <c:pt idx="27820">
                  <c:v>0.002184542</c:v>
                </c:pt>
                <c:pt idx="27821">
                  <c:v>0.002152259</c:v>
                </c:pt>
                <c:pt idx="27822">
                  <c:v>0.0</c:v>
                </c:pt>
                <c:pt idx="27823">
                  <c:v>0.0</c:v>
                </c:pt>
                <c:pt idx="27824">
                  <c:v>0.0</c:v>
                </c:pt>
                <c:pt idx="27825">
                  <c:v>0.0</c:v>
                </c:pt>
                <c:pt idx="27826">
                  <c:v>0.0</c:v>
                </c:pt>
                <c:pt idx="27827">
                  <c:v>0.0</c:v>
                </c:pt>
                <c:pt idx="27828">
                  <c:v>0.0</c:v>
                </c:pt>
                <c:pt idx="27829">
                  <c:v>0.0</c:v>
                </c:pt>
                <c:pt idx="27830">
                  <c:v>0.0</c:v>
                </c:pt>
                <c:pt idx="27831">
                  <c:v>0.0</c:v>
                </c:pt>
                <c:pt idx="27832">
                  <c:v>0.0</c:v>
                </c:pt>
                <c:pt idx="27833">
                  <c:v>0.0</c:v>
                </c:pt>
                <c:pt idx="27834">
                  <c:v>0.0</c:v>
                </c:pt>
                <c:pt idx="27835">
                  <c:v>0.0</c:v>
                </c:pt>
                <c:pt idx="27836">
                  <c:v>0.0</c:v>
                </c:pt>
                <c:pt idx="27837">
                  <c:v>0.001074307</c:v>
                </c:pt>
                <c:pt idx="27838">
                  <c:v>0.0</c:v>
                </c:pt>
                <c:pt idx="27839">
                  <c:v>0.0</c:v>
                </c:pt>
                <c:pt idx="27840">
                  <c:v>0.0</c:v>
                </c:pt>
                <c:pt idx="27841">
                  <c:v>0.0</c:v>
                </c:pt>
                <c:pt idx="27842">
                  <c:v>0.0</c:v>
                </c:pt>
                <c:pt idx="27843">
                  <c:v>0.0</c:v>
                </c:pt>
                <c:pt idx="27844">
                  <c:v>0.0</c:v>
                </c:pt>
                <c:pt idx="27845">
                  <c:v>0.0</c:v>
                </c:pt>
                <c:pt idx="27846">
                  <c:v>0.0</c:v>
                </c:pt>
                <c:pt idx="27847">
                  <c:v>0.0</c:v>
                </c:pt>
                <c:pt idx="27848">
                  <c:v>0.0</c:v>
                </c:pt>
                <c:pt idx="27849">
                  <c:v>0.0</c:v>
                </c:pt>
                <c:pt idx="27850">
                  <c:v>0.0008254051</c:v>
                </c:pt>
                <c:pt idx="27851">
                  <c:v>0.0</c:v>
                </c:pt>
                <c:pt idx="27852">
                  <c:v>0.0</c:v>
                </c:pt>
                <c:pt idx="27853">
                  <c:v>0.0</c:v>
                </c:pt>
                <c:pt idx="27854">
                  <c:v>0.0</c:v>
                </c:pt>
                <c:pt idx="27855">
                  <c:v>0.0</c:v>
                </c:pt>
                <c:pt idx="27856">
                  <c:v>0.0</c:v>
                </c:pt>
                <c:pt idx="27857">
                  <c:v>0.0</c:v>
                </c:pt>
                <c:pt idx="27858">
                  <c:v>0.0001782705</c:v>
                </c:pt>
                <c:pt idx="27859">
                  <c:v>0.0</c:v>
                </c:pt>
                <c:pt idx="27860">
                  <c:v>0.001335704</c:v>
                </c:pt>
                <c:pt idx="27861">
                  <c:v>0.0</c:v>
                </c:pt>
                <c:pt idx="27862">
                  <c:v>0.0</c:v>
                </c:pt>
                <c:pt idx="27863">
                  <c:v>0.0</c:v>
                </c:pt>
                <c:pt idx="27864">
                  <c:v>0.0</c:v>
                </c:pt>
                <c:pt idx="27865">
                  <c:v>0.0</c:v>
                </c:pt>
                <c:pt idx="27866">
                  <c:v>0.0</c:v>
                </c:pt>
                <c:pt idx="27867">
                  <c:v>0.0</c:v>
                </c:pt>
                <c:pt idx="27868">
                  <c:v>0.0</c:v>
                </c:pt>
                <c:pt idx="27869">
                  <c:v>0.0</c:v>
                </c:pt>
                <c:pt idx="27870">
                  <c:v>0.0</c:v>
                </c:pt>
                <c:pt idx="27871">
                  <c:v>0.0</c:v>
                </c:pt>
                <c:pt idx="27872">
                  <c:v>0.0</c:v>
                </c:pt>
                <c:pt idx="27873">
                  <c:v>-32767.0</c:v>
                </c:pt>
                <c:pt idx="27874">
                  <c:v>0.0</c:v>
                </c:pt>
                <c:pt idx="27875">
                  <c:v>0.0</c:v>
                </c:pt>
                <c:pt idx="27876">
                  <c:v>0.0</c:v>
                </c:pt>
                <c:pt idx="27877">
                  <c:v>0.0</c:v>
                </c:pt>
                <c:pt idx="27878">
                  <c:v>0.0</c:v>
                </c:pt>
                <c:pt idx="27879">
                  <c:v>0.0</c:v>
                </c:pt>
                <c:pt idx="27880">
                  <c:v>0.0</c:v>
                </c:pt>
                <c:pt idx="27881">
                  <c:v>-32767.0</c:v>
                </c:pt>
                <c:pt idx="27882">
                  <c:v>0.0</c:v>
                </c:pt>
                <c:pt idx="27883">
                  <c:v>0.0</c:v>
                </c:pt>
                <c:pt idx="27884">
                  <c:v>0.0</c:v>
                </c:pt>
                <c:pt idx="27885">
                  <c:v>0.0</c:v>
                </c:pt>
                <c:pt idx="27886">
                  <c:v>0.0</c:v>
                </c:pt>
                <c:pt idx="27887">
                  <c:v>0.0</c:v>
                </c:pt>
                <c:pt idx="27888">
                  <c:v>0.0</c:v>
                </c:pt>
                <c:pt idx="27889">
                  <c:v>-32767.0</c:v>
                </c:pt>
                <c:pt idx="27890">
                  <c:v>0.0</c:v>
                </c:pt>
                <c:pt idx="27891">
                  <c:v>0.0</c:v>
                </c:pt>
                <c:pt idx="27892">
                  <c:v>0.0</c:v>
                </c:pt>
                <c:pt idx="27893">
                  <c:v>0.0</c:v>
                </c:pt>
                <c:pt idx="27894">
                  <c:v>0.0</c:v>
                </c:pt>
                <c:pt idx="27895">
                  <c:v>0.0</c:v>
                </c:pt>
                <c:pt idx="27896">
                  <c:v>0.0</c:v>
                </c:pt>
                <c:pt idx="27897">
                  <c:v>0.001115998</c:v>
                </c:pt>
                <c:pt idx="27898">
                  <c:v>0.0</c:v>
                </c:pt>
                <c:pt idx="27899">
                  <c:v>0.002235934</c:v>
                </c:pt>
                <c:pt idx="27900">
                  <c:v>0.001459729</c:v>
                </c:pt>
                <c:pt idx="27901">
                  <c:v>0.0</c:v>
                </c:pt>
                <c:pt idx="27902">
                  <c:v>0.001119146</c:v>
                </c:pt>
                <c:pt idx="27903">
                  <c:v>0.0</c:v>
                </c:pt>
                <c:pt idx="27904">
                  <c:v>0.001120547</c:v>
                </c:pt>
                <c:pt idx="27905">
                  <c:v>-32767.0</c:v>
                </c:pt>
                <c:pt idx="27906">
                  <c:v>0.001223336</c:v>
                </c:pt>
                <c:pt idx="27907">
                  <c:v>0.0</c:v>
                </c:pt>
                <c:pt idx="27908">
                  <c:v>0.0001493376</c:v>
                </c:pt>
                <c:pt idx="27909">
                  <c:v>0.0001494212</c:v>
                </c:pt>
                <c:pt idx="27910">
                  <c:v>0.0</c:v>
                </c:pt>
                <c:pt idx="27911">
                  <c:v>0.00112677</c:v>
                </c:pt>
                <c:pt idx="27912">
                  <c:v>0.001787406</c:v>
                </c:pt>
                <c:pt idx="27913">
                  <c:v>0.0</c:v>
                </c:pt>
                <c:pt idx="27914">
                  <c:v>0.001126333</c:v>
                </c:pt>
                <c:pt idx="27915">
                  <c:v>0.0</c:v>
                </c:pt>
                <c:pt idx="27916">
                  <c:v>0.001611659</c:v>
                </c:pt>
                <c:pt idx="27917">
                  <c:v>0.0</c:v>
                </c:pt>
                <c:pt idx="27918">
                  <c:v>0.0</c:v>
                </c:pt>
                <c:pt idx="27919">
                  <c:v>0.0</c:v>
                </c:pt>
                <c:pt idx="27920">
                  <c:v>0.0</c:v>
                </c:pt>
                <c:pt idx="27921">
                  <c:v>0.001415021</c:v>
                </c:pt>
                <c:pt idx="27922">
                  <c:v>-32767.0</c:v>
                </c:pt>
                <c:pt idx="27923">
                  <c:v>0.001176117</c:v>
                </c:pt>
                <c:pt idx="27924">
                  <c:v>0.0</c:v>
                </c:pt>
                <c:pt idx="27925">
                  <c:v>0.0</c:v>
                </c:pt>
                <c:pt idx="27926">
                  <c:v>8.88984500000002E-5</c:v>
                </c:pt>
                <c:pt idx="27927">
                  <c:v>0.0</c:v>
                </c:pt>
                <c:pt idx="27928">
                  <c:v>0.0</c:v>
                </c:pt>
                <c:pt idx="27929">
                  <c:v>0.0003508098</c:v>
                </c:pt>
                <c:pt idx="27930">
                  <c:v>0.0</c:v>
                </c:pt>
                <c:pt idx="27931">
                  <c:v>0.001775887</c:v>
                </c:pt>
                <c:pt idx="27932">
                  <c:v>0.0</c:v>
                </c:pt>
                <c:pt idx="27933">
                  <c:v>0.001414906</c:v>
                </c:pt>
                <c:pt idx="27934">
                  <c:v>0.00023404</c:v>
                </c:pt>
                <c:pt idx="27935">
                  <c:v>0.001768339</c:v>
                </c:pt>
                <c:pt idx="27936">
                  <c:v>0.0</c:v>
                </c:pt>
                <c:pt idx="27937">
                  <c:v>0.0006756892</c:v>
                </c:pt>
                <c:pt idx="27938">
                  <c:v>0.0</c:v>
                </c:pt>
                <c:pt idx="27939">
                  <c:v>0.001130686</c:v>
                </c:pt>
                <c:pt idx="27940">
                  <c:v>0.0008753516</c:v>
                </c:pt>
                <c:pt idx="27941">
                  <c:v>0.001364875</c:v>
                </c:pt>
                <c:pt idx="27942">
                  <c:v>0.001980169</c:v>
                </c:pt>
                <c:pt idx="27943">
                  <c:v>0.001130015</c:v>
                </c:pt>
                <c:pt idx="27944">
                  <c:v>0.003257007</c:v>
                </c:pt>
                <c:pt idx="27945">
                  <c:v>0.002492493</c:v>
                </c:pt>
                <c:pt idx="27946">
                  <c:v>-32767.0</c:v>
                </c:pt>
                <c:pt idx="27947">
                  <c:v>0.0</c:v>
                </c:pt>
                <c:pt idx="27948">
                  <c:v>0.0</c:v>
                </c:pt>
                <c:pt idx="27949">
                  <c:v>0.0</c:v>
                </c:pt>
                <c:pt idx="27950">
                  <c:v>0.0</c:v>
                </c:pt>
                <c:pt idx="27951">
                  <c:v>0.0</c:v>
                </c:pt>
                <c:pt idx="27952">
                  <c:v>0.0001498799</c:v>
                </c:pt>
                <c:pt idx="27953">
                  <c:v>0.004276412</c:v>
                </c:pt>
                <c:pt idx="27954">
                  <c:v>-32767.0</c:v>
                </c:pt>
                <c:pt idx="27955">
                  <c:v>0.01664178</c:v>
                </c:pt>
                <c:pt idx="27956">
                  <c:v>0.01813576</c:v>
                </c:pt>
                <c:pt idx="27957">
                  <c:v>0.01030876</c:v>
                </c:pt>
                <c:pt idx="27958">
                  <c:v>0.01652139</c:v>
                </c:pt>
                <c:pt idx="27959">
                  <c:v>0.01819084</c:v>
                </c:pt>
                <c:pt idx="27960">
                  <c:v>0.002332228</c:v>
                </c:pt>
                <c:pt idx="27961">
                  <c:v>0.001417184</c:v>
                </c:pt>
                <c:pt idx="27962">
                  <c:v>-32767.0</c:v>
                </c:pt>
                <c:pt idx="27963">
                  <c:v>0.0</c:v>
                </c:pt>
                <c:pt idx="27964">
                  <c:v>0.0</c:v>
                </c:pt>
                <c:pt idx="27965">
                  <c:v>0.0</c:v>
                </c:pt>
                <c:pt idx="27966">
                  <c:v>0.0</c:v>
                </c:pt>
                <c:pt idx="27967">
                  <c:v>0.001281449</c:v>
                </c:pt>
                <c:pt idx="27968">
                  <c:v>0.0</c:v>
                </c:pt>
                <c:pt idx="27969">
                  <c:v>0.001134349</c:v>
                </c:pt>
                <c:pt idx="27970">
                  <c:v>0.00113564</c:v>
                </c:pt>
                <c:pt idx="27971">
                  <c:v>0.0</c:v>
                </c:pt>
                <c:pt idx="27972">
                  <c:v>0.0</c:v>
                </c:pt>
                <c:pt idx="27973">
                  <c:v>0.0</c:v>
                </c:pt>
                <c:pt idx="27974">
                  <c:v>0.0</c:v>
                </c:pt>
                <c:pt idx="27975">
                  <c:v>0.0003458582</c:v>
                </c:pt>
                <c:pt idx="27976">
                  <c:v>0.0</c:v>
                </c:pt>
                <c:pt idx="27977">
                  <c:v>0.0</c:v>
                </c:pt>
                <c:pt idx="27978">
                  <c:v>-32767.0</c:v>
                </c:pt>
                <c:pt idx="27979">
                  <c:v>0.0006340618</c:v>
                </c:pt>
                <c:pt idx="27980">
                  <c:v>0.01644622</c:v>
                </c:pt>
                <c:pt idx="27981">
                  <c:v>0.005580463</c:v>
                </c:pt>
                <c:pt idx="27982">
                  <c:v>0.0086509</c:v>
                </c:pt>
                <c:pt idx="27983">
                  <c:v>0.007152974</c:v>
                </c:pt>
                <c:pt idx="27984">
                  <c:v>0.004318871</c:v>
                </c:pt>
                <c:pt idx="27985">
                  <c:v>0.00211723</c:v>
                </c:pt>
                <c:pt idx="27986">
                  <c:v>-32767.0</c:v>
                </c:pt>
                <c:pt idx="27987">
                  <c:v>0.001155226</c:v>
                </c:pt>
                <c:pt idx="27988">
                  <c:v>0.002244433</c:v>
                </c:pt>
                <c:pt idx="27989">
                  <c:v>0.0025913</c:v>
                </c:pt>
                <c:pt idx="27990">
                  <c:v>0.003519616</c:v>
                </c:pt>
                <c:pt idx="27991">
                  <c:v>0.0008643826</c:v>
                </c:pt>
                <c:pt idx="27992">
                  <c:v>0.002550032</c:v>
                </c:pt>
                <c:pt idx="27993">
                  <c:v>0.004261442</c:v>
                </c:pt>
                <c:pt idx="27994">
                  <c:v>-32767.0</c:v>
                </c:pt>
                <c:pt idx="27995">
                  <c:v>0.01018768</c:v>
                </c:pt>
                <c:pt idx="27996">
                  <c:v>0.019542</c:v>
                </c:pt>
                <c:pt idx="27997">
                  <c:v>0.01463958</c:v>
                </c:pt>
                <c:pt idx="27998">
                  <c:v>0.03117619</c:v>
                </c:pt>
                <c:pt idx="27999">
                  <c:v>0.02040748</c:v>
                </c:pt>
                <c:pt idx="28000">
                  <c:v>0.03268395</c:v>
                </c:pt>
                <c:pt idx="28001">
                  <c:v>0.039946</c:v>
                </c:pt>
                <c:pt idx="28002">
                  <c:v>0.02866076</c:v>
                </c:pt>
                <c:pt idx="28003">
                  <c:v>-32767.0</c:v>
                </c:pt>
                <c:pt idx="28004">
                  <c:v>0.02946105</c:v>
                </c:pt>
                <c:pt idx="28005">
                  <c:v>0.03034822</c:v>
                </c:pt>
                <c:pt idx="28006">
                  <c:v>0.02508611</c:v>
                </c:pt>
                <c:pt idx="28007">
                  <c:v>0.02610921</c:v>
                </c:pt>
                <c:pt idx="28008">
                  <c:v>0.01524591</c:v>
                </c:pt>
                <c:pt idx="28009">
                  <c:v>0.01839791</c:v>
                </c:pt>
                <c:pt idx="28010">
                  <c:v>0.01099606</c:v>
                </c:pt>
                <c:pt idx="28011">
                  <c:v>-32767.0</c:v>
                </c:pt>
                <c:pt idx="28012">
                  <c:v>0.008048122</c:v>
                </c:pt>
                <c:pt idx="28013">
                  <c:v>0.007242683</c:v>
                </c:pt>
                <c:pt idx="28014">
                  <c:v>0.007029305</c:v>
                </c:pt>
                <c:pt idx="28015">
                  <c:v>0.003789149</c:v>
                </c:pt>
                <c:pt idx="28016">
                  <c:v>0.006798196</c:v>
                </c:pt>
                <c:pt idx="28017">
                  <c:v>0.004818652</c:v>
                </c:pt>
                <c:pt idx="28018">
                  <c:v>0.004331094</c:v>
                </c:pt>
                <c:pt idx="28019">
                  <c:v>-32767.0</c:v>
                </c:pt>
                <c:pt idx="28020">
                  <c:v>0.004028677</c:v>
                </c:pt>
                <c:pt idx="28021">
                  <c:v>0.001105952</c:v>
                </c:pt>
                <c:pt idx="28022">
                  <c:v>0.0004352068</c:v>
                </c:pt>
                <c:pt idx="28023">
                  <c:v>0.00157965</c:v>
                </c:pt>
                <c:pt idx="28024">
                  <c:v>2.314234E-5</c:v>
                </c:pt>
                <c:pt idx="28025">
                  <c:v>0.001108326</c:v>
                </c:pt>
                <c:pt idx="28026">
                  <c:v>0.0003940192</c:v>
                </c:pt>
                <c:pt idx="28027">
                  <c:v>0.002222222</c:v>
                </c:pt>
                <c:pt idx="28028">
                  <c:v>0.002287719</c:v>
                </c:pt>
                <c:pt idx="28029">
                  <c:v>0.0</c:v>
                </c:pt>
                <c:pt idx="28030">
                  <c:v>-32767.0</c:v>
                </c:pt>
                <c:pt idx="28031">
                  <c:v>0.004252458</c:v>
                </c:pt>
                <c:pt idx="28032">
                  <c:v>0.001159976</c:v>
                </c:pt>
                <c:pt idx="28033">
                  <c:v>0.004521021</c:v>
                </c:pt>
                <c:pt idx="28034">
                  <c:v>0.002212603</c:v>
                </c:pt>
                <c:pt idx="28035">
                  <c:v>0.002234826</c:v>
                </c:pt>
                <c:pt idx="28036">
                  <c:v>0.001348881</c:v>
                </c:pt>
                <c:pt idx="28037">
                  <c:v>0.005035853</c:v>
                </c:pt>
                <c:pt idx="28038">
                  <c:v>0.004109862</c:v>
                </c:pt>
                <c:pt idx="28039">
                  <c:v>0.004222027</c:v>
                </c:pt>
                <c:pt idx="28040">
                  <c:v>0.005399232</c:v>
                </c:pt>
                <c:pt idx="28041">
                  <c:v>0.001702387</c:v>
                </c:pt>
                <c:pt idx="28042">
                  <c:v>0.005444749</c:v>
                </c:pt>
                <c:pt idx="28043">
                  <c:v>0.002243784</c:v>
                </c:pt>
                <c:pt idx="28044">
                  <c:v>0.002471077</c:v>
                </c:pt>
                <c:pt idx="28045">
                  <c:v>0.006878963</c:v>
                </c:pt>
                <c:pt idx="28046">
                  <c:v>0.002705078</c:v>
                </c:pt>
                <c:pt idx="28047">
                  <c:v>0.0001476187</c:v>
                </c:pt>
                <c:pt idx="28048">
                  <c:v>0.003194605</c:v>
                </c:pt>
                <c:pt idx="28049">
                  <c:v>0.0008557598</c:v>
                </c:pt>
                <c:pt idx="28050">
                  <c:v>0.001105119</c:v>
                </c:pt>
                <c:pt idx="28051">
                  <c:v>0.001252526</c:v>
                </c:pt>
                <c:pt idx="28052">
                  <c:v>0.000474609</c:v>
                </c:pt>
                <c:pt idx="28053">
                  <c:v>2.306368E-5</c:v>
                </c:pt>
                <c:pt idx="28054">
                  <c:v>0.0</c:v>
                </c:pt>
                <c:pt idx="28055">
                  <c:v>0.004748077</c:v>
                </c:pt>
                <c:pt idx="28056">
                  <c:v>0.0</c:v>
                </c:pt>
                <c:pt idx="28057">
                  <c:v>0.001282722</c:v>
                </c:pt>
                <c:pt idx="28058">
                  <c:v>0.0009742165</c:v>
                </c:pt>
                <c:pt idx="28059">
                  <c:v>0.005062931</c:v>
                </c:pt>
                <c:pt idx="28060">
                  <c:v>0.0003752426</c:v>
                </c:pt>
                <c:pt idx="28061">
                  <c:v>0.001249705</c:v>
                </c:pt>
                <c:pt idx="28062">
                  <c:v>0.0</c:v>
                </c:pt>
                <c:pt idx="28063">
                  <c:v>0.001104725</c:v>
                </c:pt>
                <c:pt idx="28064">
                  <c:v>0.001581166</c:v>
                </c:pt>
                <c:pt idx="28065">
                  <c:v>0.001735833</c:v>
                </c:pt>
                <c:pt idx="28066">
                  <c:v>0.001104246</c:v>
                </c:pt>
                <c:pt idx="28067">
                  <c:v>0.005501234</c:v>
                </c:pt>
                <c:pt idx="28068">
                  <c:v>0.002529636</c:v>
                </c:pt>
                <c:pt idx="28069">
                  <c:v>0.007443787</c:v>
                </c:pt>
                <c:pt idx="28070">
                  <c:v>0.00339555</c:v>
                </c:pt>
                <c:pt idx="28071">
                  <c:v>-32767.0</c:v>
                </c:pt>
                <c:pt idx="28072">
                  <c:v>0.006030162</c:v>
                </c:pt>
                <c:pt idx="28073">
                  <c:v>0.003316743</c:v>
                </c:pt>
                <c:pt idx="28074">
                  <c:v>0.003881433</c:v>
                </c:pt>
                <c:pt idx="28075">
                  <c:v>0.007854161</c:v>
                </c:pt>
                <c:pt idx="28076">
                  <c:v>0.001847074</c:v>
                </c:pt>
                <c:pt idx="28077">
                  <c:v>0.00366979</c:v>
                </c:pt>
                <c:pt idx="28078">
                  <c:v>0.003329406</c:v>
                </c:pt>
                <c:pt idx="28079">
                  <c:v>-32767.0</c:v>
                </c:pt>
                <c:pt idx="28080">
                  <c:v>0.002571184</c:v>
                </c:pt>
                <c:pt idx="28081">
                  <c:v>0.001025652</c:v>
                </c:pt>
                <c:pt idx="28082">
                  <c:v>0.001288403</c:v>
                </c:pt>
                <c:pt idx="28083">
                  <c:v>0.00355182</c:v>
                </c:pt>
                <c:pt idx="28084">
                  <c:v>0.005197894</c:v>
                </c:pt>
                <c:pt idx="28085">
                  <c:v>0.004288093</c:v>
                </c:pt>
                <c:pt idx="28086">
                  <c:v>0.002210362</c:v>
                </c:pt>
                <c:pt idx="28087">
                  <c:v>-32767.0</c:v>
                </c:pt>
                <c:pt idx="28088">
                  <c:v>0.002438877</c:v>
                </c:pt>
                <c:pt idx="28089">
                  <c:v>0.004391021</c:v>
                </c:pt>
                <c:pt idx="28090">
                  <c:v>0.001233373</c:v>
                </c:pt>
                <c:pt idx="28091">
                  <c:v>0.005779212</c:v>
                </c:pt>
                <c:pt idx="28092">
                  <c:v>0.001478188</c:v>
                </c:pt>
                <c:pt idx="28093">
                  <c:v>0.003484028</c:v>
                </c:pt>
                <c:pt idx="28094">
                  <c:v>0.001405802</c:v>
                </c:pt>
                <c:pt idx="28095">
                  <c:v>0.000807558500000001</c:v>
                </c:pt>
                <c:pt idx="28096">
                  <c:v>0.0</c:v>
                </c:pt>
                <c:pt idx="28097">
                  <c:v>0.002066377</c:v>
                </c:pt>
                <c:pt idx="28098">
                  <c:v>0.001129428</c:v>
                </c:pt>
                <c:pt idx="28099">
                  <c:v>0.003165284</c:v>
                </c:pt>
                <c:pt idx="28100">
                  <c:v>4.587639E-5</c:v>
                </c:pt>
                <c:pt idx="28101">
                  <c:v>0.001652464</c:v>
                </c:pt>
                <c:pt idx="28102">
                  <c:v>0.001098242</c:v>
                </c:pt>
                <c:pt idx="28103">
                  <c:v>0.002195834</c:v>
                </c:pt>
                <c:pt idx="28104">
                  <c:v>0.001098199</c:v>
                </c:pt>
                <c:pt idx="28105">
                  <c:v>0.00446021</c:v>
                </c:pt>
                <c:pt idx="28106">
                  <c:v>0.001744694</c:v>
                </c:pt>
                <c:pt idx="28107">
                  <c:v>0.003663806</c:v>
                </c:pt>
                <c:pt idx="28108">
                  <c:v>0.001098339</c:v>
                </c:pt>
                <c:pt idx="28109">
                  <c:v>0.001496909</c:v>
                </c:pt>
                <c:pt idx="28110">
                  <c:v>0.004281983</c:v>
                </c:pt>
                <c:pt idx="28111">
                  <c:v>0.001096034</c:v>
                </c:pt>
                <c:pt idx="28112">
                  <c:v>0.0002227558</c:v>
                </c:pt>
                <c:pt idx="28113">
                  <c:v>0.003034895</c:v>
                </c:pt>
                <c:pt idx="28114">
                  <c:v>0.004439456</c:v>
                </c:pt>
                <c:pt idx="28115">
                  <c:v>0.0009700441</c:v>
                </c:pt>
                <c:pt idx="28116">
                  <c:v>0.0001461265</c:v>
                </c:pt>
                <c:pt idx="28117">
                  <c:v>0.002479997</c:v>
                </c:pt>
                <c:pt idx="28118">
                  <c:v>0.001101968</c:v>
                </c:pt>
                <c:pt idx="28119">
                  <c:v>-32767.0</c:v>
                </c:pt>
                <c:pt idx="28120">
                  <c:v>0.0001467899</c:v>
                </c:pt>
                <c:pt idx="28121">
                  <c:v>0.003342177</c:v>
                </c:pt>
                <c:pt idx="28122">
                  <c:v>0.0001475295</c:v>
                </c:pt>
                <c:pt idx="28123">
                  <c:v>0.0008631814</c:v>
                </c:pt>
                <c:pt idx="28124">
                  <c:v>0.0</c:v>
                </c:pt>
                <c:pt idx="28125">
                  <c:v>0.002393442</c:v>
                </c:pt>
                <c:pt idx="28126">
                  <c:v>0.001123974</c:v>
                </c:pt>
                <c:pt idx="28127">
                  <c:v>0.0</c:v>
                </c:pt>
                <c:pt idx="28128">
                  <c:v>0.0004865506</c:v>
                </c:pt>
                <c:pt idx="28129">
                  <c:v>0.001150816</c:v>
                </c:pt>
                <c:pt idx="28130">
                  <c:v>0.00100011</c:v>
                </c:pt>
                <c:pt idx="28131">
                  <c:v>0.001002329</c:v>
                </c:pt>
                <c:pt idx="28132">
                  <c:v>0.0</c:v>
                </c:pt>
                <c:pt idx="28133">
                  <c:v>0.0</c:v>
                </c:pt>
                <c:pt idx="28134">
                  <c:v>0.0</c:v>
                </c:pt>
                <c:pt idx="28135">
                  <c:v>0.0</c:v>
                </c:pt>
                <c:pt idx="28136">
                  <c:v>0.0</c:v>
                </c:pt>
                <c:pt idx="28137">
                  <c:v>0.0</c:v>
                </c:pt>
                <c:pt idx="28138">
                  <c:v>0.0</c:v>
                </c:pt>
                <c:pt idx="28139">
                  <c:v>0.0</c:v>
                </c:pt>
                <c:pt idx="28140">
                  <c:v>0.0</c:v>
                </c:pt>
                <c:pt idx="28141">
                  <c:v>3.331557E-5</c:v>
                </c:pt>
                <c:pt idx="28142">
                  <c:v>0.0</c:v>
                </c:pt>
                <c:pt idx="28143">
                  <c:v>0.0001946572</c:v>
                </c:pt>
                <c:pt idx="28144">
                  <c:v>0.0</c:v>
                </c:pt>
                <c:pt idx="28145">
                  <c:v>0.0</c:v>
                </c:pt>
                <c:pt idx="28146">
                  <c:v>0.0</c:v>
                </c:pt>
                <c:pt idx="28147">
                  <c:v>0.0</c:v>
                </c:pt>
                <c:pt idx="28148">
                  <c:v>0.0</c:v>
                </c:pt>
                <c:pt idx="28149">
                  <c:v>0.0009078138</c:v>
                </c:pt>
                <c:pt idx="28150">
                  <c:v>0.0001964205</c:v>
                </c:pt>
                <c:pt idx="28151">
                  <c:v>0.0</c:v>
                </c:pt>
                <c:pt idx="28152">
                  <c:v>0.0</c:v>
                </c:pt>
                <c:pt idx="28153">
                  <c:v>0.0002437834</c:v>
                </c:pt>
                <c:pt idx="28154">
                  <c:v>0.001176455</c:v>
                </c:pt>
                <c:pt idx="28155">
                  <c:v>0.0002982605</c:v>
                </c:pt>
                <c:pt idx="28156">
                  <c:v>0.000298384</c:v>
                </c:pt>
                <c:pt idx="28157">
                  <c:v>0.0</c:v>
                </c:pt>
                <c:pt idx="28158">
                  <c:v>0.0005076239</c:v>
                </c:pt>
                <c:pt idx="28159">
                  <c:v>0.00019735</c:v>
                </c:pt>
                <c:pt idx="28160">
                  <c:v>0.0</c:v>
                </c:pt>
                <c:pt idx="28161">
                  <c:v>0.0</c:v>
                </c:pt>
                <c:pt idx="28162">
                  <c:v>0.0</c:v>
                </c:pt>
                <c:pt idx="28163">
                  <c:v>0.001184091</c:v>
                </c:pt>
                <c:pt idx="28164">
                  <c:v>0.0</c:v>
                </c:pt>
                <c:pt idx="28165">
                  <c:v>0.0</c:v>
                </c:pt>
                <c:pt idx="28166">
                  <c:v>0.0</c:v>
                </c:pt>
                <c:pt idx="28167">
                  <c:v>0.0005981372</c:v>
                </c:pt>
                <c:pt idx="28168">
                  <c:v>0.0</c:v>
                </c:pt>
                <c:pt idx="28169">
                  <c:v>0.001188629</c:v>
                </c:pt>
                <c:pt idx="28170">
                  <c:v>0.0</c:v>
                </c:pt>
                <c:pt idx="28171">
                  <c:v>0.0004345497</c:v>
                </c:pt>
                <c:pt idx="28172">
                  <c:v>0.0</c:v>
                </c:pt>
                <c:pt idx="28173">
                  <c:v>0.00119597</c:v>
                </c:pt>
                <c:pt idx="28174">
                  <c:v>0.0</c:v>
                </c:pt>
                <c:pt idx="28175">
                  <c:v>0.001197767</c:v>
                </c:pt>
                <c:pt idx="28176">
                  <c:v>0.0</c:v>
                </c:pt>
                <c:pt idx="28177">
                  <c:v>0.002400895</c:v>
                </c:pt>
                <c:pt idx="28178">
                  <c:v>0.0</c:v>
                </c:pt>
                <c:pt idx="28179">
                  <c:v>0.0</c:v>
                </c:pt>
                <c:pt idx="28180">
                  <c:v>0.001202075</c:v>
                </c:pt>
                <c:pt idx="28181">
                  <c:v>0.0</c:v>
                </c:pt>
                <c:pt idx="28182">
                  <c:v>0.0</c:v>
                </c:pt>
                <c:pt idx="28183">
                  <c:v>0.001237345</c:v>
                </c:pt>
                <c:pt idx="28184">
                  <c:v>0.0008129622</c:v>
                </c:pt>
                <c:pt idx="28185">
                  <c:v>0.0</c:v>
                </c:pt>
                <c:pt idx="28186">
                  <c:v>0.0</c:v>
                </c:pt>
                <c:pt idx="28187">
                  <c:v>0.0</c:v>
                </c:pt>
                <c:pt idx="28188">
                  <c:v>0.0</c:v>
                </c:pt>
                <c:pt idx="28189">
                  <c:v>0.0</c:v>
                </c:pt>
                <c:pt idx="28190">
                  <c:v>0.0</c:v>
                </c:pt>
                <c:pt idx="28191">
                  <c:v>0.0</c:v>
                </c:pt>
                <c:pt idx="28192">
                  <c:v>-32767.0</c:v>
                </c:pt>
                <c:pt idx="28193">
                  <c:v>0.001204564</c:v>
                </c:pt>
                <c:pt idx="28194">
                  <c:v>0.0</c:v>
                </c:pt>
                <c:pt idx="28195">
                  <c:v>0.0</c:v>
                </c:pt>
                <c:pt idx="28196">
                  <c:v>0.0</c:v>
                </c:pt>
                <c:pt idx="28197">
                  <c:v>0.0</c:v>
                </c:pt>
                <c:pt idx="28198">
                  <c:v>0.0</c:v>
                </c:pt>
                <c:pt idx="28199">
                  <c:v>0.0</c:v>
                </c:pt>
                <c:pt idx="28200">
                  <c:v>-32767.0</c:v>
                </c:pt>
                <c:pt idx="28201">
                  <c:v>0.0</c:v>
                </c:pt>
                <c:pt idx="28202">
                  <c:v>0.0</c:v>
                </c:pt>
                <c:pt idx="28203">
                  <c:v>0.0</c:v>
                </c:pt>
                <c:pt idx="28204">
                  <c:v>0.0</c:v>
                </c:pt>
                <c:pt idx="28205">
                  <c:v>0.0</c:v>
                </c:pt>
                <c:pt idx="28206">
                  <c:v>0.0</c:v>
                </c:pt>
                <c:pt idx="28207">
                  <c:v>0.0</c:v>
                </c:pt>
                <c:pt idx="28208">
                  <c:v>0.0</c:v>
                </c:pt>
                <c:pt idx="28209">
                  <c:v>0.0003054257</c:v>
                </c:pt>
                <c:pt idx="28210">
                  <c:v>0.0</c:v>
                </c:pt>
                <c:pt idx="28211">
                  <c:v>0.0</c:v>
                </c:pt>
                <c:pt idx="28212">
                  <c:v>0.0</c:v>
                </c:pt>
                <c:pt idx="28213">
                  <c:v>0.0</c:v>
                </c:pt>
                <c:pt idx="28214">
                  <c:v>0.0</c:v>
                </c:pt>
                <c:pt idx="28215">
                  <c:v>0.001575425</c:v>
                </c:pt>
                <c:pt idx="28216">
                  <c:v>0.0</c:v>
                </c:pt>
                <c:pt idx="28217">
                  <c:v>0.0</c:v>
                </c:pt>
                <c:pt idx="28218">
                  <c:v>0.0</c:v>
                </c:pt>
                <c:pt idx="28219">
                  <c:v>0.0</c:v>
                </c:pt>
                <c:pt idx="28220">
                  <c:v>0.0</c:v>
                </c:pt>
                <c:pt idx="28221">
                  <c:v>0.0</c:v>
                </c:pt>
                <c:pt idx="28222">
                  <c:v>0.0</c:v>
                </c:pt>
                <c:pt idx="28223">
                  <c:v>0.0</c:v>
                </c:pt>
                <c:pt idx="28224">
                  <c:v>0.001205362</c:v>
                </c:pt>
                <c:pt idx="28225">
                  <c:v>-32767.0</c:v>
                </c:pt>
                <c:pt idx="28226">
                  <c:v>0.0</c:v>
                </c:pt>
                <c:pt idx="28227">
                  <c:v>0.0</c:v>
                </c:pt>
                <c:pt idx="28228">
                  <c:v>0.0</c:v>
                </c:pt>
                <c:pt idx="28229">
                  <c:v>0.0</c:v>
                </c:pt>
                <c:pt idx="28230">
                  <c:v>0.0</c:v>
                </c:pt>
                <c:pt idx="28231">
                  <c:v>0.0</c:v>
                </c:pt>
                <c:pt idx="28232">
                  <c:v>0.0009370007</c:v>
                </c:pt>
                <c:pt idx="28233">
                  <c:v>0.0</c:v>
                </c:pt>
                <c:pt idx="28234">
                  <c:v>0.0</c:v>
                </c:pt>
                <c:pt idx="28235">
                  <c:v>0.0</c:v>
                </c:pt>
                <c:pt idx="28236">
                  <c:v>0.0</c:v>
                </c:pt>
                <c:pt idx="28237">
                  <c:v>0.0</c:v>
                </c:pt>
                <c:pt idx="28238">
                  <c:v>0.0</c:v>
                </c:pt>
                <c:pt idx="28239">
                  <c:v>0.0</c:v>
                </c:pt>
                <c:pt idx="28240">
                  <c:v>0.0</c:v>
                </c:pt>
                <c:pt idx="28241">
                  <c:v>0.0</c:v>
                </c:pt>
                <c:pt idx="28242">
                  <c:v>0.0</c:v>
                </c:pt>
                <c:pt idx="28243">
                  <c:v>0.0</c:v>
                </c:pt>
                <c:pt idx="28244">
                  <c:v>0.0</c:v>
                </c:pt>
                <c:pt idx="28245">
                  <c:v>0.0</c:v>
                </c:pt>
                <c:pt idx="28246">
                  <c:v>5.048088E-5</c:v>
                </c:pt>
                <c:pt idx="28247">
                  <c:v>2.535818E-5</c:v>
                </c:pt>
                <c:pt idx="28248">
                  <c:v>0.0</c:v>
                </c:pt>
                <c:pt idx="28249">
                  <c:v>0.002429766</c:v>
                </c:pt>
                <c:pt idx="28250">
                  <c:v>0.001419773</c:v>
                </c:pt>
                <c:pt idx="28251">
                  <c:v>0.001379202</c:v>
                </c:pt>
                <c:pt idx="28252">
                  <c:v>0.001074833</c:v>
                </c:pt>
                <c:pt idx="28253">
                  <c:v>3.495625E-5</c:v>
                </c:pt>
                <c:pt idx="28254">
                  <c:v>0.001219416</c:v>
                </c:pt>
                <c:pt idx="28255">
                  <c:v>0.0</c:v>
                </c:pt>
                <c:pt idx="28256">
                  <c:v>0.00121493</c:v>
                </c:pt>
                <c:pt idx="28257">
                  <c:v>0.0</c:v>
                </c:pt>
                <c:pt idx="28258">
                  <c:v>0.0</c:v>
                </c:pt>
                <c:pt idx="28259">
                  <c:v>0.0</c:v>
                </c:pt>
                <c:pt idx="28260">
                  <c:v>0.0001617685</c:v>
                </c:pt>
                <c:pt idx="28261">
                  <c:v>0.0</c:v>
                </c:pt>
                <c:pt idx="28262">
                  <c:v>0.0</c:v>
                </c:pt>
                <c:pt idx="28263">
                  <c:v>0.001224788</c:v>
                </c:pt>
                <c:pt idx="28264">
                  <c:v>0.0</c:v>
                </c:pt>
                <c:pt idx="28265">
                  <c:v>-32767.0</c:v>
                </c:pt>
                <c:pt idx="28266">
                  <c:v>0.0</c:v>
                </c:pt>
                <c:pt idx="28267">
                  <c:v>0.0</c:v>
                </c:pt>
                <c:pt idx="28268">
                  <c:v>0.0</c:v>
                </c:pt>
                <c:pt idx="28269">
                  <c:v>0.0</c:v>
                </c:pt>
                <c:pt idx="28270">
                  <c:v>0.0</c:v>
                </c:pt>
                <c:pt idx="28271">
                  <c:v>0.0</c:v>
                </c:pt>
                <c:pt idx="28272">
                  <c:v>0.0</c:v>
                </c:pt>
                <c:pt idx="28273">
                  <c:v>0.0</c:v>
                </c:pt>
                <c:pt idx="28274">
                  <c:v>0.0</c:v>
                </c:pt>
                <c:pt idx="28275">
                  <c:v>0.0</c:v>
                </c:pt>
                <c:pt idx="28276">
                  <c:v>0.0</c:v>
                </c:pt>
                <c:pt idx="28277">
                  <c:v>0.0</c:v>
                </c:pt>
                <c:pt idx="28278">
                  <c:v>0.0</c:v>
                </c:pt>
                <c:pt idx="28279">
                  <c:v>0.0</c:v>
                </c:pt>
                <c:pt idx="28280">
                  <c:v>0.0</c:v>
                </c:pt>
                <c:pt idx="28281">
                  <c:v>-32767.0</c:v>
                </c:pt>
                <c:pt idx="28282">
                  <c:v>0.0</c:v>
                </c:pt>
                <c:pt idx="28283">
                  <c:v>0.0</c:v>
                </c:pt>
                <c:pt idx="28284">
                  <c:v>0.0</c:v>
                </c:pt>
                <c:pt idx="28285">
                  <c:v>0.0</c:v>
                </c:pt>
                <c:pt idx="28286">
                  <c:v>0.0</c:v>
                </c:pt>
                <c:pt idx="28287">
                  <c:v>0.0</c:v>
                </c:pt>
                <c:pt idx="28288">
                  <c:v>0.0</c:v>
                </c:pt>
                <c:pt idx="28289">
                  <c:v>-32767.0</c:v>
                </c:pt>
                <c:pt idx="28290">
                  <c:v>0.0</c:v>
                </c:pt>
                <c:pt idx="28291">
                  <c:v>0.0</c:v>
                </c:pt>
                <c:pt idx="28292">
                  <c:v>0.0</c:v>
                </c:pt>
                <c:pt idx="28293">
                  <c:v>0.0</c:v>
                </c:pt>
                <c:pt idx="28294">
                  <c:v>0.0</c:v>
                </c:pt>
                <c:pt idx="28295">
                  <c:v>0.0</c:v>
                </c:pt>
                <c:pt idx="28296">
                  <c:v>0.0</c:v>
                </c:pt>
                <c:pt idx="28297">
                  <c:v>0.0</c:v>
                </c:pt>
                <c:pt idx="28298">
                  <c:v>0.0</c:v>
                </c:pt>
                <c:pt idx="28299">
                  <c:v>0.0</c:v>
                </c:pt>
                <c:pt idx="28300">
                  <c:v>0.0</c:v>
                </c:pt>
                <c:pt idx="28301">
                  <c:v>0.0</c:v>
                </c:pt>
                <c:pt idx="28302">
                  <c:v>0.0</c:v>
                </c:pt>
                <c:pt idx="28303">
                  <c:v>0.0</c:v>
                </c:pt>
                <c:pt idx="28304">
                  <c:v>0.0</c:v>
                </c:pt>
                <c:pt idx="28305">
                  <c:v>0.0</c:v>
                </c:pt>
                <c:pt idx="28306">
                  <c:v>0.0</c:v>
                </c:pt>
                <c:pt idx="28307">
                  <c:v>0.0</c:v>
                </c:pt>
                <c:pt idx="28308">
                  <c:v>0.0</c:v>
                </c:pt>
                <c:pt idx="28309">
                  <c:v>0.0</c:v>
                </c:pt>
                <c:pt idx="28310">
                  <c:v>0.0</c:v>
                </c:pt>
                <c:pt idx="28311">
                  <c:v>0.0</c:v>
                </c:pt>
                <c:pt idx="28312">
                  <c:v>0.0</c:v>
                </c:pt>
                <c:pt idx="28313">
                  <c:v>0.0</c:v>
                </c:pt>
                <c:pt idx="28314">
                  <c:v>-32767.0</c:v>
                </c:pt>
                <c:pt idx="28315">
                  <c:v>0.0</c:v>
                </c:pt>
                <c:pt idx="28316">
                  <c:v>0.004458729</c:v>
                </c:pt>
                <c:pt idx="28317">
                  <c:v>0.05138946</c:v>
                </c:pt>
                <c:pt idx="28318">
                  <c:v>0.07432378</c:v>
                </c:pt>
                <c:pt idx="28319">
                  <c:v>0.07330886</c:v>
                </c:pt>
                <c:pt idx="28320">
                  <c:v>0.07160592</c:v>
                </c:pt>
                <c:pt idx="28321">
                  <c:v>0.05804982</c:v>
                </c:pt>
                <c:pt idx="28322">
                  <c:v>0.05926356</c:v>
                </c:pt>
                <c:pt idx="28323">
                  <c:v>0.1042795</c:v>
                </c:pt>
                <c:pt idx="28324">
                  <c:v>0.1197927</c:v>
                </c:pt>
                <c:pt idx="28325">
                  <c:v>0.124486</c:v>
                </c:pt>
                <c:pt idx="28326">
                  <c:v>0.1383176</c:v>
                </c:pt>
                <c:pt idx="28327">
                  <c:v>0.1277756</c:v>
                </c:pt>
                <c:pt idx="28328">
                  <c:v>0.1009845</c:v>
                </c:pt>
                <c:pt idx="28329">
                  <c:v>0.09504358</c:v>
                </c:pt>
                <c:pt idx="28330">
                  <c:v>0.1162884</c:v>
                </c:pt>
                <c:pt idx="28331">
                  <c:v>0.1132707</c:v>
                </c:pt>
                <c:pt idx="28332">
                  <c:v>0.1157391</c:v>
                </c:pt>
                <c:pt idx="28333">
                  <c:v>0.1146718</c:v>
                </c:pt>
                <c:pt idx="28334">
                  <c:v>0.06633759</c:v>
                </c:pt>
                <c:pt idx="28335">
                  <c:v>0.03816068</c:v>
                </c:pt>
                <c:pt idx="28336">
                  <c:v>0.01233876</c:v>
                </c:pt>
                <c:pt idx="28337">
                  <c:v>0.005104513</c:v>
                </c:pt>
                <c:pt idx="28338">
                  <c:v>1.439978E-5</c:v>
                </c:pt>
                <c:pt idx="28339">
                  <c:v>0.0</c:v>
                </c:pt>
                <c:pt idx="28340">
                  <c:v>0.00214372</c:v>
                </c:pt>
                <c:pt idx="28341">
                  <c:v>0.0</c:v>
                </c:pt>
                <c:pt idx="28342">
                  <c:v>0.001892647</c:v>
                </c:pt>
                <c:pt idx="28343">
                  <c:v>0.0</c:v>
                </c:pt>
                <c:pt idx="28344">
                  <c:v>4.909426E-6</c:v>
                </c:pt>
                <c:pt idx="28345">
                  <c:v>0.0</c:v>
                </c:pt>
                <c:pt idx="28346">
                  <c:v>0.0</c:v>
                </c:pt>
                <c:pt idx="28347">
                  <c:v>0.001378054</c:v>
                </c:pt>
                <c:pt idx="28348">
                  <c:v>0.0</c:v>
                </c:pt>
                <c:pt idx="28349">
                  <c:v>0.001385988</c:v>
                </c:pt>
                <c:pt idx="28350">
                  <c:v>8.10783500000001E-5</c:v>
                </c:pt>
                <c:pt idx="28351">
                  <c:v>5.82045E-5</c:v>
                </c:pt>
                <c:pt idx="28352">
                  <c:v>0.0</c:v>
                </c:pt>
                <c:pt idx="28353">
                  <c:v>0.0</c:v>
                </c:pt>
                <c:pt idx="28354">
                  <c:v>0.0</c:v>
                </c:pt>
                <c:pt idx="28355">
                  <c:v>0.0</c:v>
                </c:pt>
                <c:pt idx="28356">
                  <c:v>0.0</c:v>
                </c:pt>
                <c:pt idx="28357">
                  <c:v>0.0</c:v>
                </c:pt>
                <c:pt idx="28358">
                  <c:v>0.0</c:v>
                </c:pt>
                <c:pt idx="28359">
                  <c:v>0.0</c:v>
                </c:pt>
                <c:pt idx="28360">
                  <c:v>0.0</c:v>
                </c:pt>
                <c:pt idx="28361">
                  <c:v>0.0</c:v>
                </c:pt>
                <c:pt idx="28362">
                  <c:v>0.0</c:v>
                </c:pt>
                <c:pt idx="28363">
                  <c:v>0.0</c:v>
                </c:pt>
                <c:pt idx="28364">
                  <c:v>0.0</c:v>
                </c:pt>
                <c:pt idx="28365">
                  <c:v>0.0</c:v>
                </c:pt>
                <c:pt idx="28366">
                  <c:v>0.00142544</c:v>
                </c:pt>
                <c:pt idx="28367">
                  <c:v>0.001428499</c:v>
                </c:pt>
                <c:pt idx="28368">
                  <c:v>0.0</c:v>
                </c:pt>
                <c:pt idx="28369">
                  <c:v>0.0</c:v>
                </c:pt>
                <c:pt idx="28370">
                  <c:v>0.0001910651</c:v>
                </c:pt>
                <c:pt idx="28371">
                  <c:v>1.912875E-7</c:v>
                </c:pt>
                <c:pt idx="28372">
                  <c:v>0.001442818</c:v>
                </c:pt>
                <c:pt idx="28373">
                  <c:v>0.001589267</c:v>
                </c:pt>
                <c:pt idx="28374">
                  <c:v>0.0108801</c:v>
                </c:pt>
                <c:pt idx="28375">
                  <c:v>0.02353033</c:v>
                </c:pt>
                <c:pt idx="28376">
                  <c:v>0.03208891</c:v>
                </c:pt>
                <c:pt idx="28377">
                  <c:v>0.02801004</c:v>
                </c:pt>
                <c:pt idx="28378">
                  <c:v>0.01863131</c:v>
                </c:pt>
                <c:pt idx="28379">
                  <c:v>0.001511157</c:v>
                </c:pt>
                <c:pt idx="28380">
                  <c:v>0.0</c:v>
                </c:pt>
                <c:pt idx="28381">
                  <c:v>0.001191908</c:v>
                </c:pt>
                <c:pt idx="28382">
                  <c:v>9.238876E-5</c:v>
                </c:pt>
                <c:pt idx="28383">
                  <c:v>0.00147417</c:v>
                </c:pt>
                <c:pt idx="28384">
                  <c:v>0.002952233</c:v>
                </c:pt>
                <c:pt idx="28385">
                  <c:v>0.0008660108</c:v>
                </c:pt>
                <c:pt idx="28386">
                  <c:v>0.0</c:v>
                </c:pt>
                <c:pt idx="28387">
                  <c:v>-32767.0</c:v>
                </c:pt>
                <c:pt idx="28388">
                  <c:v>0.001481966</c:v>
                </c:pt>
                <c:pt idx="28389">
                  <c:v>0.0</c:v>
                </c:pt>
                <c:pt idx="28390">
                  <c:v>0.0</c:v>
                </c:pt>
                <c:pt idx="28391">
                  <c:v>0.0</c:v>
                </c:pt>
                <c:pt idx="28392">
                  <c:v>0.0</c:v>
                </c:pt>
                <c:pt idx="28393">
                  <c:v>0.0</c:v>
                </c:pt>
                <c:pt idx="28394">
                  <c:v>0.0</c:v>
                </c:pt>
                <c:pt idx="28395">
                  <c:v>-32767.0</c:v>
                </c:pt>
                <c:pt idx="28396">
                  <c:v>0.0</c:v>
                </c:pt>
                <c:pt idx="28397">
                  <c:v>1.483473E-5</c:v>
                </c:pt>
                <c:pt idx="28398">
                  <c:v>0.0</c:v>
                </c:pt>
                <c:pt idx="28399">
                  <c:v>0.0003138915</c:v>
                </c:pt>
                <c:pt idx="28400">
                  <c:v>6.329703E-5</c:v>
                </c:pt>
                <c:pt idx="28401">
                  <c:v>0.0</c:v>
                </c:pt>
                <c:pt idx="28402">
                  <c:v>0.0</c:v>
                </c:pt>
                <c:pt idx="28403">
                  <c:v>-32767.0</c:v>
                </c:pt>
                <c:pt idx="28404">
                  <c:v>0.001343053</c:v>
                </c:pt>
                <c:pt idx="28405">
                  <c:v>0.0</c:v>
                </c:pt>
                <c:pt idx="28406">
                  <c:v>0.0</c:v>
                </c:pt>
                <c:pt idx="28407">
                  <c:v>0.0</c:v>
                </c:pt>
                <c:pt idx="28408">
                  <c:v>0.0</c:v>
                </c:pt>
                <c:pt idx="28409">
                  <c:v>0.0002579912</c:v>
                </c:pt>
                <c:pt idx="28410">
                  <c:v>0.0</c:v>
                </c:pt>
                <c:pt idx="28411">
                  <c:v>0.0</c:v>
                </c:pt>
                <c:pt idx="28412">
                  <c:v>0.0</c:v>
                </c:pt>
                <c:pt idx="28413">
                  <c:v>0.0</c:v>
                </c:pt>
                <c:pt idx="28414">
                  <c:v>-32767.0</c:v>
                </c:pt>
                <c:pt idx="28415">
                  <c:v>0.0</c:v>
                </c:pt>
                <c:pt idx="28416">
                  <c:v>0.0</c:v>
                </c:pt>
                <c:pt idx="28417">
                  <c:v>0.0</c:v>
                </c:pt>
                <c:pt idx="28418">
                  <c:v>0.0</c:v>
                </c:pt>
                <c:pt idx="28419">
                  <c:v>0.0</c:v>
                </c:pt>
                <c:pt idx="28420">
                  <c:v>0.0</c:v>
                </c:pt>
                <c:pt idx="28421">
                  <c:v>0.0</c:v>
                </c:pt>
                <c:pt idx="28422">
                  <c:v>0.0</c:v>
                </c:pt>
                <c:pt idx="28423">
                  <c:v>0.0</c:v>
                </c:pt>
                <c:pt idx="28424">
                  <c:v>0.0</c:v>
                </c:pt>
                <c:pt idx="28425">
                  <c:v>0.0</c:v>
                </c:pt>
                <c:pt idx="28426">
                  <c:v>0.0</c:v>
                </c:pt>
                <c:pt idx="28427">
                  <c:v>0.0</c:v>
                </c:pt>
                <c:pt idx="28428">
                  <c:v>0.0</c:v>
                </c:pt>
                <c:pt idx="28429">
                  <c:v>0.0</c:v>
                </c:pt>
                <c:pt idx="28430">
                  <c:v>0.0</c:v>
                </c:pt>
                <c:pt idx="28431">
                  <c:v>0.0</c:v>
                </c:pt>
                <c:pt idx="28432">
                  <c:v>0.0</c:v>
                </c:pt>
                <c:pt idx="28433">
                  <c:v>0.0</c:v>
                </c:pt>
                <c:pt idx="28434">
                  <c:v>0.0</c:v>
                </c:pt>
                <c:pt idx="28435">
                  <c:v>0.0</c:v>
                </c:pt>
                <c:pt idx="28436">
                  <c:v>0.0</c:v>
                </c:pt>
                <c:pt idx="28437">
                  <c:v>0.0</c:v>
                </c:pt>
                <c:pt idx="28438">
                  <c:v>0.0</c:v>
                </c:pt>
                <c:pt idx="28439">
                  <c:v>0.0</c:v>
                </c:pt>
                <c:pt idx="28440">
                  <c:v>0.0</c:v>
                </c:pt>
                <c:pt idx="28441">
                  <c:v>0.0</c:v>
                </c:pt>
                <c:pt idx="28442">
                  <c:v>0.001565701</c:v>
                </c:pt>
                <c:pt idx="28443">
                  <c:v>0.0</c:v>
                </c:pt>
                <c:pt idx="28444">
                  <c:v>0.0</c:v>
                </c:pt>
                <c:pt idx="28445">
                  <c:v>0.0</c:v>
                </c:pt>
                <c:pt idx="28446">
                  <c:v>0.0</c:v>
                </c:pt>
                <c:pt idx="28447">
                  <c:v>0.0</c:v>
                </c:pt>
                <c:pt idx="28448">
                  <c:v>0.0</c:v>
                </c:pt>
                <c:pt idx="28449">
                  <c:v>0.0</c:v>
                </c:pt>
                <c:pt idx="28450">
                  <c:v>2.07447E-7</c:v>
                </c:pt>
                <c:pt idx="28451">
                  <c:v>0.0</c:v>
                </c:pt>
                <c:pt idx="28452">
                  <c:v>0.0</c:v>
                </c:pt>
                <c:pt idx="28453">
                  <c:v>0.0</c:v>
                </c:pt>
                <c:pt idx="28454">
                  <c:v>0.0</c:v>
                </c:pt>
                <c:pt idx="28455">
                  <c:v>0.0</c:v>
                </c:pt>
                <c:pt idx="28456">
                  <c:v>0.0</c:v>
                </c:pt>
                <c:pt idx="28457">
                  <c:v>0.0</c:v>
                </c:pt>
                <c:pt idx="28458">
                  <c:v>0.0003970817</c:v>
                </c:pt>
                <c:pt idx="28459">
                  <c:v>0.0</c:v>
                </c:pt>
                <c:pt idx="28460">
                  <c:v>0.0</c:v>
                </c:pt>
                <c:pt idx="28461">
                  <c:v>2.080107E-7</c:v>
                </c:pt>
                <c:pt idx="28462">
                  <c:v>0.0</c:v>
                </c:pt>
                <c:pt idx="28463">
                  <c:v>0.0</c:v>
                </c:pt>
                <c:pt idx="28464">
                  <c:v>0.0</c:v>
                </c:pt>
                <c:pt idx="28465">
                  <c:v>0.0</c:v>
                </c:pt>
                <c:pt idx="28466">
                  <c:v>0.0</c:v>
                </c:pt>
                <c:pt idx="28467">
                  <c:v>0.0</c:v>
                </c:pt>
                <c:pt idx="28468">
                  <c:v>0.0</c:v>
                </c:pt>
                <c:pt idx="28469">
                  <c:v>0.0</c:v>
                </c:pt>
                <c:pt idx="28470">
                  <c:v>0.0</c:v>
                </c:pt>
                <c:pt idx="28471">
                  <c:v>0.0</c:v>
                </c:pt>
                <c:pt idx="28472">
                  <c:v>0.0</c:v>
                </c:pt>
                <c:pt idx="28473">
                  <c:v>0.0</c:v>
                </c:pt>
                <c:pt idx="28474">
                  <c:v>2.089571E-7</c:v>
                </c:pt>
                <c:pt idx="28475">
                  <c:v>0.002894623</c:v>
                </c:pt>
                <c:pt idx="28476">
                  <c:v>0.05748582</c:v>
                </c:pt>
                <c:pt idx="28477">
                  <c:v>0.09087583</c:v>
                </c:pt>
                <c:pt idx="28478">
                  <c:v>0.06622486</c:v>
                </c:pt>
                <c:pt idx="28479">
                  <c:v>0.03639559</c:v>
                </c:pt>
                <c:pt idx="28480">
                  <c:v>0.01291579</c:v>
                </c:pt>
                <c:pt idx="28481">
                  <c:v>0.003214955</c:v>
                </c:pt>
                <c:pt idx="28482">
                  <c:v>0.0</c:v>
                </c:pt>
                <c:pt idx="28483">
                  <c:v>0.0</c:v>
                </c:pt>
                <c:pt idx="28484">
                  <c:v>0.0</c:v>
                </c:pt>
                <c:pt idx="28485">
                  <c:v>0.0</c:v>
                </c:pt>
                <c:pt idx="28486">
                  <c:v>0.0</c:v>
                </c:pt>
                <c:pt idx="28487">
                  <c:v>0.0</c:v>
                </c:pt>
                <c:pt idx="28488">
                  <c:v>0.0</c:v>
                </c:pt>
                <c:pt idx="28489">
                  <c:v>0.0</c:v>
                </c:pt>
                <c:pt idx="28490">
                  <c:v>0.0</c:v>
                </c:pt>
                <c:pt idx="28491">
                  <c:v>0.0</c:v>
                </c:pt>
                <c:pt idx="28492">
                  <c:v>0.0</c:v>
                </c:pt>
                <c:pt idx="28493">
                  <c:v>0.0</c:v>
                </c:pt>
                <c:pt idx="28494">
                  <c:v>0.0</c:v>
                </c:pt>
                <c:pt idx="28495">
                  <c:v>0.0</c:v>
                </c:pt>
                <c:pt idx="28496">
                  <c:v>0.0</c:v>
                </c:pt>
                <c:pt idx="28497">
                  <c:v>0.0</c:v>
                </c:pt>
                <c:pt idx="28498">
                  <c:v>0.0</c:v>
                </c:pt>
                <c:pt idx="28499">
                  <c:v>0.0</c:v>
                </c:pt>
                <c:pt idx="28500">
                  <c:v>0.0</c:v>
                </c:pt>
                <c:pt idx="28501">
                  <c:v>0.0</c:v>
                </c:pt>
                <c:pt idx="28502">
                  <c:v>0.0</c:v>
                </c:pt>
                <c:pt idx="28503">
                  <c:v>0.0</c:v>
                </c:pt>
                <c:pt idx="28504">
                  <c:v>0.0</c:v>
                </c:pt>
                <c:pt idx="28505">
                  <c:v>0.0</c:v>
                </c:pt>
                <c:pt idx="28506">
                  <c:v>0.0</c:v>
                </c:pt>
                <c:pt idx="28507">
                  <c:v>0.0</c:v>
                </c:pt>
                <c:pt idx="28508">
                  <c:v>0.0001463765</c:v>
                </c:pt>
                <c:pt idx="28509">
                  <c:v>0.01257544</c:v>
                </c:pt>
                <c:pt idx="28510">
                  <c:v>0.0008966055</c:v>
                </c:pt>
                <c:pt idx="28511">
                  <c:v>0.0</c:v>
                </c:pt>
                <c:pt idx="28512">
                  <c:v>0.0</c:v>
                </c:pt>
                <c:pt idx="28513">
                  <c:v>0.0</c:v>
                </c:pt>
                <c:pt idx="28514">
                  <c:v>0.0</c:v>
                </c:pt>
                <c:pt idx="28515">
                  <c:v>0.0</c:v>
                </c:pt>
                <c:pt idx="28516">
                  <c:v>0.0</c:v>
                </c:pt>
                <c:pt idx="28517">
                  <c:v>0.0</c:v>
                </c:pt>
                <c:pt idx="28518">
                  <c:v>0.0</c:v>
                </c:pt>
                <c:pt idx="28519">
                  <c:v>0.0</c:v>
                </c:pt>
                <c:pt idx="28520">
                  <c:v>-32767.0</c:v>
                </c:pt>
                <c:pt idx="28521">
                  <c:v>0.008477826</c:v>
                </c:pt>
                <c:pt idx="28522">
                  <c:v>0.0</c:v>
                </c:pt>
                <c:pt idx="28523">
                  <c:v>0.0</c:v>
                </c:pt>
                <c:pt idx="28524">
                  <c:v>0.0</c:v>
                </c:pt>
                <c:pt idx="28525">
                  <c:v>0.0</c:v>
                </c:pt>
                <c:pt idx="28526">
                  <c:v>0.0</c:v>
                </c:pt>
                <c:pt idx="28527">
                  <c:v>0.0</c:v>
                </c:pt>
                <c:pt idx="28528">
                  <c:v>0.0</c:v>
                </c:pt>
                <c:pt idx="28529">
                  <c:v>0.0</c:v>
                </c:pt>
                <c:pt idx="28530">
                  <c:v>0.0</c:v>
                </c:pt>
                <c:pt idx="28531">
                  <c:v>0.0</c:v>
                </c:pt>
                <c:pt idx="28532">
                  <c:v>0.0</c:v>
                </c:pt>
                <c:pt idx="28533">
                  <c:v>0.0</c:v>
                </c:pt>
                <c:pt idx="28534">
                  <c:v>0.0</c:v>
                </c:pt>
                <c:pt idx="28535">
                  <c:v>0.0</c:v>
                </c:pt>
                <c:pt idx="28536">
                  <c:v>-32767.0</c:v>
                </c:pt>
                <c:pt idx="28537">
                  <c:v>0.0</c:v>
                </c:pt>
                <c:pt idx="28538">
                  <c:v>0.0</c:v>
                </c:pt>
                <c:pt idx="28539">
                  <c:v>0.0</c:v>
                </c:pt>
                <c:pt idx="28540">
                  <c:v>0.0</c:v>
                </c:pt>
                <c:pt idx="28541">
                  <c:v>0.0001696944</c:v>
                </c:pt>
                <c:pt idx="28542">
                  <c:v>0.003758137</c:v>
                </c:pt>
                <c:pt idx="28543">
                  <c:v>0.001216212</c:v>
                </c:pt>
                <c:pt idx="28544">
                  <c:v>-32767.0</c:v>
                </c:pt>
                <c:pt idx="28545">
                  <c:v>0.0</c:v>
                </c:pt>
                <c:pt idx="28546">
                  <c:v>0.0</c:v>
                </c:pt>
                <c:pt idx="28547">
                  <c:v>0.0</c:v>
                </c:pt>
                <c:pt idx="28548">
                  <c:v>0.1008887</c:v>
                </c:pt>
                <c:pt idx="28549">
                  <c:v>0.06977765</c:v>
                </c:pt>
                <c:pt idx="28550">
                  <c:v>0.04221725</c:v>
                </c:pt>
                <c:pt idx="28551">
                  <c:v>0.07484049</c:v>
                </c:pt>
                <c:pt idx="28552">
                  <c:v>-32767.0</c:v>
                </c:pt>
                <c:pt idx="28553">
                  <c:v>0.09616267</c:v>
                </c:pt>
                <c:pt idx="28554">
                  <c:v>0.08521263</c:v>
                </c:pt>
                <c:pt idx="28555">
                  <c:v>0.09557494</c:v>
                </c:pt>
                <c:pt idx="28556">
                  <c:v>0.1281809</c:v>
                </c:pt>
                <c:pt idx="28557">
                  <c:v>0.1221349</c:v>
                </c:pt>
                <c:pt idx="28558">
                  <c:v>0.1443</c:v>
                </c:pt>
                <c:pt idx="28559">
                  <c:v>0.1090318</c:v>
                </c:pt>
                <c:pt idx="28560">
                  <c:v>0.08437658</c:v>
                </c:pt>
                <c:pt idx="28561">
                  <c:v>0.08101996</c:v>
                </c:pt>
                <c:pt idx="28562">
                  <c:v>0.1005283</c:v>
                </c:pt>
                <c:pt idx="28563">
                  <c:v>0.0805510000000001</c:v>
                </c:pt>
                <c:pt idx="28564">
                  <c:v>0.07158243</c:v>
                </c:pt>
                <c:pt idx="28565">
                  <c:v>0.1831655</c:v>
                </c:pt>
                <c:pt idx="28566">
                  <c:v>0.09971707</c:v>
                </c:pt>
                <c:pt idx="28567">
                  <c:v>0.03525735</c:v>
                </c:pt>
                <c:pt idx="28568">
                  <c:v>0.03232063</c:v>
                </c:pt>
                <c:pt idx="28569">
                  <c:v>0.02044861</c:v>
                </c:pt>
                <c:pt idx="28570">
                  <c:v>0.09040391</c:v>
                </c:pt>
                <c:pt idx="28571">
                  <c:v>0.1551358</c:v>
                </c:pt>
                <c:pt idx="28572">
                  <c:v>0.1148531</c:v>
                </c:pt>
                <c:pt idx="28573">
                  <c:v>0.02559902</c:v>
                </c:pt>
                <c:pt idx="28574">
                  <c:v>0.008039335</c:v>
                </c:pt>
                <c:pt idx="28575">
                  <c:v>0.2169223</c:v>
                </c:pt>
                <c:pt idx="28576">
                  <c:v>-32767.0</c:v>
                </c:pt>
                <c:pt idx="28577">
                  <c:v>0.2883404</c:v>
                </c:pt>
                <c:pt idx="28578">
                  <c:v>0.2608383</c:v>
                </c:pt>
                <c:pt idx="28579">
                  <c:v>0.2131681</c:v>
                </c:pt>
                <c:pt idx="28580">
                  <c:v>0.241316</c:v>
                </c:pt>
                <c:pt idx="28581">
                  <c:v>0.1409497</c:v>
                </c:pt>
                <c:pt idx="28582">
                  <c:v>0.08193297</c:v>
                </c:pt>
                <c:pt idx="28583">
                  <c:v>0.1048707</c:v>
                </c:pt>
                <c:pt idx="28584">
                  <c:v>-32767.0</c:v>
                </c:pt>
                <c:pt idx="28585">
                  <c:v>0.148738</c:v>
                </c:pt>
                <c:pt idx="28586">
                  <c:v>0.0805586</c:v>
                </c:pt>
                <c:pt idx="28587">
                  <c:v>0.00554023</c:v>
                </c:pt>
                <c:pt idx="28588">
                  <c:v>0.06314242</c:v>
                </c:pt>
                <c:pt idx="28589">
                  <c:v>0.002244131</c:v>
                </c:pt>
                <c:pt idx="28590">
                  <c:v>0.0130002</c:v>
                </c:pt>
                <c:pt idx="28591">
                  <c:v>0.02349497</c:v>
                </c:pt>
                <c:pt idx="28592">
                  <c:v>0.02255689</c:v>
                </c:pt>
                <c:pt idx="28593">
                  <c:v>0.09267107</c:v>
                </c:pt>
                <c:pt idx="28594">
                  <c:v>0.09899978</c:v>
                </c:pt>
                <c:pt idx="28595">
                  <c:v>0.05340165</c:v>
                </c:pt>
                <c:pt idx="28596">
                  <c:v>0.09406073</c:v>
                </c:pt>
                <c:pt idx="28597">
                  <c:v>0.1256913</c:v>
                </c:pt>
                <c:pt idx="28598">
                  <c:v>0.1065783</c:v>
                </c:pt>
                <c:pt idx="28599">
                  <c:v>0.06260655</c:v>
                </c:pt>
                <c:pt idx="28600">
                  <c:v>0.1340423</c:v>
                </c:pt>
                <c:pt idx="28601">
                  <c:v>-32767.0</c:v>
                </c:pt>
                <c:pt idx="28602">
                  <c:v>0.1185375</c:v>
                </c:pt>
                <c:pt idx="28603">
                  <c:v>0.01474642</c:v>
                </c:pt>
                <c:pt idx="28604">
                  <c:v>0.09491988</c:v>
                </c:pt>
                <c:pt idx="28605">
                  <c:v>0.05224877</c:v>
                </c:pt>
                <c:pt idx="28606">
                  <c:v>0.02813695</c:v>
                </c:pt>
                <c:pt idx="28607">
                  <c:v>0.06367309</c:v>
                </c:pt>
                <c:pt idx="28608">
                  <c:v>0.1068354</c:v>
                </c:pt>
                <c:pt idx="28609">
                  <c:v>0.09074908</c:v>
                </c:pt>
                <c:pt idx="28610">
                  <c:v>0.09093152</c:v>
                </c:pt>
                <c:pt idx="28611">
                  <c:v>0.01587461</c:v>
                </c:pt>
                <c:pt idx="28612">
                  <c:v>0.004864395</c:v>
                </c:pt>
                <c:pt idx="28613">
                  <c:v>0.006729474</c:v>
                </c:pt>
                <c:pt idx="28614">
                  <c:v>0.0</c:v>
                </c:pt>
                <c:pt idx="28615">
                  <c:v>0.03562478</c:v>
                </c:pt>
                <c:pt idx="28616">
                  <c:v>0.01539132</c:v>
                </c:pt>
                <c:pt idx="28617">
                  <c:v>0.002472531</c:v>
                </c:pt>
                <c:pt idx="28618">
                  <c:v>0.0008214134</c:v>
                </c:pt>
                <c:pt idx="28619">
                  <c:v>0.01165329</c:v>
                </c:pt>
                <c:pt idx="28620">
                  <c:v>0.07391001</c:v>
                </c:pt>
                <c:pt idx="28621">
                  <c:v>0.0560284</c:v>
                </c:pt>
                <c:pt idx="28622">
                  <c:v>0.06526476</c:v>
                </c:pt>
                <c:pt idx="28623">
                  <c:v>0.06050282</c:v>
                </c:pt>
                <c:pt idx="28624">
                  <c:v>0.0462362</c:v>
                </c:pt>
                <c:pt idx="28625">
                  <c:v>0.03409069</c:v>
                </c:pt>
                <c:pt idx="28626">
                  <c:v>0.04304532</c:v>
                </c:pt>
                <c:pt idx="28627">
                  <c:v>0.04004908</c:v>
                </c:pt>
                <c:pt idx="28628">
                  <c:v>0.02825024</c:v>
                </c:pt>
                <c:pt idx="28629">
                  <c:v>0.02683174</c:v>
                </c:pt>
                <c:pt idx="28630">
                  <c:v>0.02253561</c:v>
                </c:pt>
                <c:pt idx="28631">
                  <c:v>0.02219327</c:v>
                </c:pt>
                <c:pt idx="28632">
                  <c:v>0.01589352</c:v>
                </c:pt>
                <c:pt idx="28633">
                  <c:v>-32767.0</c:v>
                </c:pt>
                <c:pt idx="28634">
                  <c:v>0.004745196</c:v>
                </c:pt>
                <c:pt idx="28635">
                  <c:v>0.0001277847</c:v>
                </c:pt>
                <c:pt idx="28636">
                  <c:v>0.0</c:v>
                </c:pt>
                <c:pt idx="28637">
                  <c:v>0.0</c:v>
                </c:pt>
                <c:pt idx="28638">
                  <c:v>0.05387785</c:v>
                </c:pt>
                <c:pt idx="28639">
                  <c:v>0.07442617</c:v>
                </c:pt>
                <c:pt idx="28640">
                  <c:v>0.005784435</c:v>
                </c:pt>
                <c:pt idx="28641">
                  <c:v>0.0007209271</c:v>
                </c:pt>
                <c:pt idx="28642">
                  <c:v>2.431806E-5</c:v>
                </c:pt>
                <c:pt idx="28643">
                  <c:v>0.0</c:v>
                </c:pt>
                <c:pt idx="28644">
                  <c:v>0.0007966837</c:v>
                </c:pt>
                <c:pt idx="28645">
                  <c:v>0.02021342</c:v>
                </c:pt>
                <c:pt idx="28646">
                  <c:v>0.03261822</c:v>
                </c:pt>
                <c:pt idx="28647">
                  <c:v>0.03198864</c:v>
                </c:pt>
                <c:pt idx="28648">
                  <c:v>0.002290061</c:v>
                </c:pt>
                <c:pt idx="28649">
                  <c:v>0.0</c:v>
                </c:pt>
                <c:pt idx="28650">
                  <c:v>0.002019697</c:v>
                </c:pt>
                <c:pt idx="28651">
                  <c:v>0.0</c:v>
                </c:pt>
                <c:pt idx="28652">
                  <c:v>0.0</c:v>
                </c:pt>
                <c:pt idx="28653">
                  <c:v>0.0</c:v>
                </c:pt>
                <c:pt idx="28654">
                  <c:v>0.003557808</c:v>
                </c:pt>
                <c:pt idx="28655">
                  <c:v>0.01749117</c:v>
                </c:pt>
                <c:pt idx="28656">
                  <c:v>0.0004860375</c:v>
                </c:pt>
                <c:pt idx="28657">
                  <c:v>-32767.0</c:v>
                </c:pt>
                <c:pt idx="28658">
                  <c:v>0.0</c:v>
                </c:pt>
                <c:pt idx="28659">
                  <c:v>0.0</c:v>
                </c:pt>
                <c:pt idx="28660">
                  <c:v>0.0</c:v>
                </c:pt>
                <c:pt idx="28661">
                  <c:v>0.0</c:v>
                </c:pt>
                <c:pt idx="28662">
                  <c:v>0.0</c:v>
                </c:pt>
                <c:pt idx="28663">
                  <c:v>0.0</c:v>
                </c:pt>
                <c:pt idx="28664">
                  <c:v>0.0</c:v>
                </c:pt>
                <c:pt idx="28665">
                  <c:v>0.0</c:v>
                </c:pt>
                <c:pt idx="28666">
                  <c:v>0.0</c:v>
                </c:pt>
                <c:pt idx="28667">
                  <c:v>0.0</c:v>
                </c:pt>
                <c:pt idx="28668">
                  <c:v>0.0</c:v>
                </c:pt>
                <c:pt idx="28669">
                  <c:v>0.0</c:v>
                </c:pt>
                <c:pt idx="28670">
                  <c:v>0.0</c:v>
                </c:pt>
                <c:pt idx="28671">
                  <c:v>0.0</c:v>
                </c:pt>
                <c:pt idx="28672">
                  <c:v>0.0</c:v>
                </c:pt>
                <c:pt idx="28673">
                  <c:v>0.0</c:v>
                </c:pt>
                <c:pt idx="28674">
                  <c:v>0.0</c:v>
                </c:pt>
                <c:pt idx="28675">
                  <c:v>0.0</c:v>
                </c:pt>
                <c:pt idx="28676">
                  <c:v>0.0</c:v>
                </c:pt>
                <c:pt idx="28677">
                  <c:v>0.0</c:v>
                </c:pt>
                <c:pt idx="28678">
                  <c:v>0.0</c:v>
                </c:pt>
                <c:pt idx="28679">
                  <c:v>0.0</c:v>
                </c:pt>
                <c:pt idx="28680">
                  <c:v>0.0</c:v>
                </c:pt>
                <c:pt idx="28681">
                  <c:v>0.0</c:v>
                </c:pt>
                <c:pt idx="28682">
                  <c:v>0.0</c:v>
                </c:pt>
                <c:pt idx="28683">
                  <c:v>0.0</c:v>
                </c:pt>
                <c:pt idx="28684">
                  <c:v>0.0</c:v>
                </c:pt>
                <c:pt idx="28685">
                  <c:v>0.0</c:v>
                </c:pt>
                <c:pt idx="28686">
                  <c:v>0.0</c:v>
                </c:pt>
                <c:pt idx="28687">
                  <c:v>0.0</c:v>
                </c:pt>
                <c:pt idx="28688">
                  <c:v>0.0</c:v>
                </c:pt>
                <c:pt idx="28689">
                  <c:v>-32767.0</c:v>
                </c:pt>
                <c:pt idx="28690">
                  <c:v>0.0</c:v>
                </c:pt>
                <c:pt idx="28691">
                  <c:v>0.0</c:v>
                </c:pt>
                <c:pt idx="28692">
                  <c:v>0.0</c:v>
                </c:pt>
                <c:pt idx="28693">
                  <c:v>0.0</c:v>
                </c:pt>
                <c:pt idx="28694">
                  <c:v>0.0</c:v>
                </c:pt>
                <c:pt idx="28695">
                  <c:v>0.0</c:v>
                </c:pt>
                <c:pt idx="28696">
                  <c:v>0.0</c:v>
                </c:pt>
                <c:pt idx="28697">
                  <c:v>5.972144E-7</c:v>
                </c:pt>
                <c:pt idx="28698">
                  <c:v>0.0</c:v>
                </c:pt>
                <c:pt idx="28699">
                  <c:v>0.0</c:v>
                </c:pt>
                <c:pt idx="28700">
                  <c:v>0.0</c:v>
                </c:pt>
                <c:pt idx="28701">
                  <c:v>0.0</c:v>
                </c:pt>
                <c:pt idx="28702">
                  <c:v>0.0</c:v>
                </c:pt>
                <c:pt idx="28703">
                  <c:v>0.0</c:v>
                </c:pt>
                <c:pt idx="28704">
                  <c:v>0.0</c:v>
                </c:pt>
                <c:pt idx="28705">
                  <c:v>0.0</c:v>
                </c:pt>
                <c:pt idx="28706">
                  <c:v>0.0</c:v>
                </c:pt>
                <c:pt idx="28707">
                  <c:v>0.0</c:v>
                </c:pt>
                <c:pt idx="28708">
                  <c:v>0.0</c:v>
                </c:pt>
                <c:pt idx="28709">
                  <c:v>0.0</c:v>
                </c:pt>
                <c:pt idx="28710">
                  <c:v>0.0</c:v>
                </c:pt>
                <c:pt idx="28711">
                  <c:v>5.236376E-5</c:v>
                </c:pt>
                <c:pt idx="28712">
                  <c:v>0.01247286</c:v>
                </c:pt>
                <c:pt idx="28713">
                  <c:v>0.02132778</c:v>
                </c:pt>
                <c:pt idx="28714">
                  <c:v>-32767.0</c:v>
                </c:pt>
                <c:pt idx="28715">
                  <c:v>0.01267501</c:v>
                </c:pt>
                <c:pt idx="28716">
                  <c:v>0.001432663</c:v>
                </c:pt>
                <c:pt idx="28717">
                  <c:v>0.0002341226</c:v>
                </c:pt>
                <c:pt idx="28718">
                  <c:v>0.0001509086</c:v>
                </c:pt>
                <c:pt idx="28719">
                  <c:v>0.000367132</c:v>
                </c:pt>
                <c:pt idx="28720">
                  <c:v>0.0001164167</c:v>
                </c:pt>
                <c:pt idx="28721">
                  <c:v>0.0007444102</c:v>
                </c:pt>
                <c:pt idx="28722">
                  <c:v>0.007904906</c:v>
                </c:pt>
                <c:pt idx="28723">
                  <c:v>0.0005378648</c:v>
                </c:pt>
                <c:pt idx="28724">
                  <c:v>1.354143E-5</c:v>
                </c:pt>
                <c:pt idx="28725">
                  <c:v>0.0</c:v>
                </c:pt>
                <c:pt idx="28726">
                  <c:v>0.0</c:v>
                </c:pt>
                <c:pt idx="28727">
                  <c:v>0.0</c:v>
                </c:pt>
                <c:pt idx="28728">
                  <c:v>0.0</c:v>
                </c:pt>
                <c:pt idx="28729">
                  <c:v>0.0</c:v>
                </c:pt>
                <c:pt idx="28730">
                  <c:v>0.0</c:v>
                </c:pt>
                <c:pt idx="28731">
                  <c:v>0.0</c:v>
                </c:pt>
                <c:pt idx="28732">
                  <c:v>0.0</c:v>
                </c:pt>
                <c:pt idx="28733">
                  <c:v>0.0</c:v>
                </c:pt>
                <c:pt idx="28734">
                  <c:v>0.0</c:v>
                </c:pt>
                <c:pt idx="28735">
                  <c:v>0.0</c:v>
                </c:pt>
                <c:pt idx="28736">
                  <c:v>0.0</c:v>
                </c:pt>
                <c:pt idx="28737">
                  <c:v>0.0</c:v>
                </c:pt>
                <c:pt idx="28738">
                  <c:v>-32767.0</c:v>
                </c:pt>
                <c:pt idx="28739">
                  <c:v>0.0</c:v>
                </c:pt>
                <c:pt idx="28740">
                  <c:v>0.0</c:v>
                </c:pt>
                <c:pt idx="28741">
                  <c:v>0.0</c:v>
                </c:pt>
                <c:pt idx="28742">
                  <c:v>0.0</c:v>
                </c:pt>
                <c:pt idx="28743">
                  <c:v>0.0</c:v>
                </c:pt>
                <c:pt idx="28744">
                  <c:v>0.0</c:v>
                </c:pt>
                <c:pt idx="28745">
                  <c:v>0.0</c:v>
                </c:pt>
                <c:pt idx="28746">
                  <c:v>-32767.0</c:v>
                </c:pt>
                <c:pt idx="28747">
                  <c:v>2.212641E-7</c:v>
                </c:pt>
                <c:pt idx="28748">
                  <c:v>0.0</c:v>
                </c:pt>
                <c:pt idx="28749">
                  <c:v>0.0</c:v>
                </c:pt>
                <c:pt idx="28750">
                  <c:v>0.0</c:v>
                </c:pt>
                <c:pt idx="28751">
                  <c:v>0.0</c:v>
                </c:pt>
                <c:pt idx="28752">
                  <c:v>0.0</c:v>
                </c:pt>
                <c:pt idx="28753">
                  <c:v>0.0</c:v>
                </c:pt>
                <c:pt idx="28754">
                  <c:v>0.0</c:v>
                </c:pt>
                <c:pt idx="28755">
                  <c:v>0.0</c:v>
                </c:pt>
                <c:pt idx="28756">
                  <c:v>0.0</c:v>
                </c:pt>
                <c:pt idx="28757">
                  <c:v>0.0</c:v>
                </c:pt>
                <c:pt idx="28758">
                  <c:v>0.0</c:v>
                </c:pt>
                <c:pt idx="28759">
                  <c:v>0.0</c:v>
                </c:pt>
                <c:pt idx="28760">
                  <c:v>0.0</c:v>
                </c:pt>
                <c:pt idx="28761">
                  <c:v>0.0</c:v>
                </c:pt>
                <c:pt idx="28762">
                  <c:v>-32767.0</c:v>
                </c:pt>
                <c:pt idx="28763">
                  <c:v>0.0</c:v>
                </c:pt>
                <c:pt idx="28764">
                  <c:v>0.0</c:v>
                </c:pt>
                <c:pt idx="28765">
                  <c:v>0.0</c:v>
                </c:pt>
                <c:pt idx="28766">
                  <c:v>0.0</c:v>
                </c:pt>
                <c:pt idx="28767">
                  <c:v>0.0</c:v>
                </c:pt>
                <c:pt idx="28768">
                  <c:v>0.0</c:v>
                </c:pt>
                <c:pt idx="28769">
                  <c:v>0.0</c:v>
                </c:pt>
                <c:pt idx="28770">
                  <c:v>0.0</c:v>
                </c:pt>
                <c:pt idx="28771">
                  <c:v>0.0</c:v>
                </c:pt>
                <c:pt idx="28772">
                  <c:v>0.0</c:v>
                </c:pt>
                <c:pt idx="28773">
                  <c:v>0.0</c:v>
                </c:pt>
                <c:pt idx="28774">
                  <c:v>0.0</c:v>
                </c:pt>
                <c:pt idx="28775">
                  <c:v>0.0</c:v>
                </c:pt>
                <c:pt idx="28776">
                  <c:v>0.0</c:v>
                </c:pt>
                <c:pt idx="28777">
                  <c:v>0.0</c:v>
                </c:pt>
                <c:pt idx="28778">
                  <c:v>0.0</c:v>
                </c:pt>
                <c:pt idx="28779">
                  <c:v>0.0</c:v>
                </c:pt>
                <c:pt idx="28780">
                  <c:v>0.0</c:v>
                </c:pt>
                <c:pt idx="28781">
                  <c:v>0.0</c:v>
                </c:pt>
                <c:pt idx="28782">
                  <c:v>0.0</c:v>
                </c:pt>
                <c:pt idx="28783">
                  <c:v>0.0</c:v>
                </c:pt>
                <c:pt idx="28784">
                  <c:v>0.0</c:v>
                </c:pt>
                <c:pt idx="28785">
                  <c:v>0.0</c:v>
                </c:pt>
                <c:pt idx="28786">
                  <c:v>0.0</c:v>
                </c:pt>
                <c:pt idx="28787">
                  <c:v>0.0</c:v>
                </c:pt>
                <c:pt idx="28788">
                  <c:v>0.0</c:v>
                </c:pt>
                <c:pt idx="28789">
                  <c:v>0.0</c:v>
                </c:pt>
                <c:pt idx="28790">
                  <c:v>0.0</c:v>
                </c:pt>
                <c:pt idx="28791">
                  <c:v>0.0</c:v>
                </c:pt>
                <c:pt idx="28792">
                  <c:v>0.0</c:v>
                </c:pt>
                <c:pt idx="28793">
                  <c:v>0.0</c:v>
                </c:pt>
                <c:pt idx="28794">
                  <c:v>0.0</c:v>
                </c:pt>
                <c:pt idx="28795">
                  <c:v>0.0</c:v>
                </c:pt>
                <c:pt idx="28796">
                  <c:v>0.0</c:v>
                </c:pt>
                <c:pt idx="28797">
                  <c:v>0.0</c:v>
                </c:pt>
                <c:pt idx="28798">
                  <c:v>0.0</c:v>
                </c:pt>
                <c:pt idx="28799">
                  <c:v>-32767.0</c:v>
                </c:pt>
                <c:pt idx="28800">
                  <c:v>0.0</c:v>
                </c:pt>
                <c:pt idx="28801">
                  <c:v>0.0</c:v>
                </c:pt>
                <c:pt idx="28802">
                  <c:v>0.0</c:v>
                </c:pt>
                <c:pt idx="28803">
                  <c:v>0.0</c:v>
                </c:pt>
                <c:pt idx="28804">
                  <c:v>0.0</c:v>
                </c:pt>
                <c:pt idx="28805">
                  <c:v>0.0</c:v>
                </c:pt>
                <c:pt idx="28806">
                  <c:v>0.0</c:v>
                </c:pt>
                <c:pt idx="28807">
                  <c:v>0.0</c:v>
                </c:pt>
                <c:pt idx="28808">
                  <c:v>0.0</c:v>
                </c:pt>
                <c:pt idx="28809">
                  <c:v>0.0</c:v>
                </c:pt>
                <c:pt idx="28810">
                  <c:v>0.0</c:v>
                </c:pt>
                <c:pt idx="28811">
                  <c:v>0.0</c:v>
                </c:pt>
                <c:pt idx="28812">
                  <c:v>0.0</c:v>
                </c:pt>
                <c:pt idx="28813">
                  <c:v>0.0</c:v>
                </c:pt>
                <c:pt idx="28814">
                  <c:v>0.0</c:v>
                </c:pt>
                <c:pt idx="28815">
                  <c:v>0.0</c:v>
                </c:pt>
                <c:pt idx="28816">
                  <c:v>0.0</c:v>
                </c:pt>
                <c:pt idx="28817">
                  <c:v>0.0</c:v>
                </c:pt>
                <c:pt idx="28818">
                  <c:v>0.0</c:v>
                </c:pt>
                <c:pt idx="28819">
                  <c:v>0.0</c:v>
                </c:pt>
                <c:pt idx="28820">
                  <c:v>0.0</c:v>
                </c:pt>
                <c:pt idx="28821">
                  <c:v>0.0</c:v>
                </c:pt>
                <c:pt idx="28822">
                  <c:v>0.0</c:v>
                </c:pt>
                <c:pt idx="28823">
                  <c:v>0.0</c:v>
                </c:pt>
                <c:pt idx="28824">
                  <c:v>0.0</c:v>
                </c:pt>
                <c:pt idx="28825">
                  <c:v>0.0</c:v>
                </c:pt>
                <c:pt idx="28826">
                  <c:v>0.0</c:v>
                </c:pt>
                <c:pt idx="28827">
                  <c:v>0.0</c:v>
                </c:pt>
                <c:pt idx="28828">
                  <c:v>0.0</c:v>
                </c:pt>
                <c:pt idx="28829">
                  <c:v>0.0</c:v>
                </c:pt>
                <c:pt idx="28830">
                  <c:v>0.0</c:v>
                </c:pt>
                <c:pt idx="28831">
                  <c:v>0.0</c:v>
                </c:pt>
                <c:pt idx="28832">
                  <c:v>0.0</c:v>
                </c:pt>
                <c:pt idx="28833">
                  <c:v>0.0003725002</c:v>
                </c:pt>
                <c:pt idx="28834">
                  <c:v>0.09661164</c:v>
                </c:pt>
                <c:pt idx="28835">
                  <c:v>0.1011321</c:v>
                </c:pt>
                <c:pt idx="28836">
                  <c:v>0.09802173</c:v>
                </c:pt>
                <c:pt idx="28837">
                  <c:v>0.1020833</c:v>
                </c:pt>
                <c:pt idx="28838">
                  <c:v>0.150254</c:v>
                </c:pt>
                <c:pt idx="28839">
                  <c:v>-32767.0</c:v>
                </c:pt>
                <c:pt idx="28840">
                  <c:v>0.143919</c:v>
                </c:pt>
                <c:pt idx="28841">
                  <c:v>0.1117358</c:v>
                </c:pt>
                <c:pt idx="28842">
                  <c:v>0.1057254</c:v>
                </c:pt>
                <c:pt idx="28843">
                  <c:v>0.1122994</c:v>
                </c:pt>
                <c:pt idx="28844">
                  <c:v>0.1454087</c:v>
                </c:pt>
                <c:pt idx="28845">
                  <c:v>0.1810537</c:v>
                </c:pt>
                <c:pt idx="28846">
                  <c:v>0.2263241</c:v>
                </c:pt>
                <c:pt idx="28847">
                  <c:v>0.2251648</c:v>
                </c:pt>
                <c:pt idx="28848">
                  <c:v>0.2016483</c:v>
                </c:pt>
                <c:pt idx="28849">
                  <c:v>0.2080064</c:v>
                </c:pt>
                <c:pt idx="28850">
                  <c:v>0.1669998</c:v>
                </c:pt>
                <c:pt idx="28851">
                  <c:v>0.1778834</c:v>
                </c:pt>
                <c:pt idx="28852">
                  <c:v>0.1511546</c:v>
                </c:pt>
                <c:pt idx="28853">
                  <c:v>0.1653522</c:v>
                </c:pt>
                <c:pt idx="28854">
                  <c:v>0.1379965</c:v>
                </c:pt>
                <c:pt idx="28855">
                  <c:v>0.1092077</c:v>
                </c:pt>
                <c:pt idx="28856">
                  <c:v>0.126597</c:v>
                </c:pt>
                <c:pt idx="28857">
                  <c:v>0.1590495</c:v>
                </c:pt>
                <c:pt idx="28858">
                  <c:v>0.1659189</c:v>
                </c:pt>
                <c:pt idx="28859">
                  <c:v>0.175517</c:v>
                </c:pt>
                <c:pt idx="28860">
                  <c:v>0.2691062</c:v>
                </c:pt>
                <c:pt idx="28861">
                  <c:v>0.215396</c:v>
                </c:pt>
                <c:pt idx="28862">
                  <c:v>0.2329379</c:v>
                </c:pt>
                <c:pt idx="28863">
                  <c:v>0.1444731</c:v>
                </c:pt>
                <c:pt idx="28864">
                  <c:v>0.2002066</c:v>
                </c:pt>
                <c:pt idx="28865">
                  <c:v>0.3305517</c:v>
                </c:pt>
                <c:pt idx="28866">
                  <c:v>0.3562162</c:v>
                </c:pt>
                <c:pt idx="28867">
                  <c:v>0.3226115</c:v>
                </c:pt>
                <c:pt idx="28868">
                  <c:v>0.3592217</c:v>
                </c:pt>
                <c:pt idx="28869">
                  <c:v>0.1785309</c:v>
                </c:pt>
                <c:pt idx="28870">
                  <c:v>0.0844240300000001</c:v>
                </c:pt>
                <c:pt idx="28871">
                  <c:v>0.06550552</c:v>
                </c:pt>
                <c:pt idx="28872">
                  <c:v>0.1746055</c:v>
                </c:pt>
                <c:pt idx="28873">
                  <c:v>0.1218281</c:v>
                </c:pt>
                <c:pt idx="28874">
                  <c:v>0.04476772</c:v>
                </c:pt>
                <c:pt idx="28875">
                  <c:v>0.0825244500000001</c:v>
                </c:pt>
                <c:pt idx="28876">
                  <c:v>0.06978665</c:v>
                </c:pt>
                <c:pt idx="28877">
                  <c:v>0.01857994</c:v>
                </c:pt>
                <c:pt idx="28878">
                  <c:v>0.01497789</c:v>
                </c:pt>
                <c:pt idx="28879">
                  <c:v>-32767.0</c:v>
                </c:pt>
                <c:pt idx="28880">
                  <c:v>0.02375917</c:v>
                </c:pt>
                <c:pt idx="28881">
                  <c:v>0.001056238</c:v>
                </c:pt>
                <c:pt idx="28882">
                  <c:v>6.833731E-5</c:v>
                </c:pt>
                <c:pt idx="28883">
                  <c:v>3.896541E-5</c:v>
                </c:pt>
                <c:pt idx="28884">
                  <c:v>0.0</c:v>
                </c:pt>
                <c:pt idx="28885">
                  <c:v>0.0</c:v>
                </c:pt>
                <c:pt idx="28886">
                  <c:v>0.0</c:v>
                </c:pt>
                <c:pt idx="28887">
                  <c:v>-32767.0</c:v>
                </c:pt>
                <c:pt idx="28888">
                  <c:v>0.0</c:v>
                </c:pt>
                <c:pt idx="28889">
                  <c:v>0.0</c:v>
                </c:pt>
                <c:pt idx="28890">
                  <c:v>0.0</c:v>
                </c:pt>
                <c:pt idx="28891">
                  <c:v>0.0</c:v>
                </c:pt>
                <c:pt idx="28892">
                  <c:v>0.0</c:v>
                </c:pt>
                <c:pt idx="28893">
                  <c:v>0.0</c:v>
                </c:pt>
                <c:pt idx="28894">
                  <c:v>0.0</c:v>
                </c:pt>
                <c:pt idx="28895">
                  <c:v>0.0</c:v>
                </c:pt>
                <c:pt idx="28896">
                  <c:v>0.0</c:v>
                </c:pt>
                <c:pt idx="28897">
                  <c:v>0.0</c:v>
                </c:pt>
                <c:pt idx="28898">
                  <c:v>0.0</c:v>
                </c:pt>
                <c:pt idx="28899">
                  <c:v>0.0</c:v>
                </c:pt>
                <c:pt idx="28900">
                  <c:v>0.0</c:v>
                </c:pt>
                <c:pt idx="28901">
                  <c:v>0.0</c:v>
                </c:pt>
                <c:pt idx="28902">
                  <c:v>0.003022381</c:v>
                </c:pt>
                <c:pt idx="28903">
                  <c:v>0.0</c:v>
                </c:pt>
                <c:pt idx="28904">
                  <c:v>0.003708688</c:v>
                </c:pt>
                <c:pt idx="28905">
                  <c:v>0.008414884</c:v>
                </c:pt>
                <c:pt idx="28906">
                  <c:v>0.001594316</c:v>
                </c:pt>
                <c:pt idx="28907">
                  <c:v>0.004010434</c:v>
                </c:pt>
                <c:pt idx="28908">
                  <c:v>0.01747138</c:v>
                </c:pt>
                <c:pt idx="28909">
                  <c:v>0.01792332</c:v>
                </c:pt>
                <c:pt idx="28910">
                  <c:v>0.000887159300000001</c:v>
                </c:pt>
                <c:pt idx="28911">
                  <c:v>0.000147679</c:v>
                </c:pt>
                <c:pt idx="28912">
                  <c:v>-32767.0</c:v>
                </c:pt>
                <c:pt idx="28913">
                  <c:v>0.0006035565</c:v>
                </c:pt>
                <c:pt idx="28914">
                  <c:v>0.0</c:v>
                </c:pt>
                <c:pt idx="28915">
                  <c:v>0.0003152918</c:v>
                </c:pt>
                <c:pt idx="28916">
                  <c:v>0.0008207422</c:v>
                </c:pt>
                <c:pt idx="28917">
                  <c:v>0.0</c:v>
                </c:pt>
                <c:pt idx="28918">
                  <c:v>0.0</c:v>
                </c:pt>
                <c:pt idx="28919">
                  <c:v>4.399953E-6</c:v>
                </c:pt>
                <c:pt idx="28920">
                  <c:v>0.0</c:v>
                </c:pt>
                <c:pt idx="28921">
                  <c:v>0.0</c:v>
                </c:pt>
                <c:pt idx="28922">
                  <c:v>0.03359953</c:v>
                </c:pt>
                <c:pt idx="28923">
                  <c:v>0.06348654</c:v>
                </c:pt>
                <c:pt idx="28924">
                  <c:v>0.05348593</c:v>
                </c:pt>
                <c:pt idx="28925">
                  <c:v>0.005423641</c:v>
                </c:pt>
                <c:pt idx="28926">
                  <c:v>0.006462911</c:v>
                </c:pt>
                <c:pt idx="28927">
                  <c:v>0.000391417</c:v>
                </c:pt>
                <c:pt idx="28928">
                  <c:v>0.0006349015</c:v>
                </c:pt>
                <c:pt idx="28929">
                  <c:v>0.000884563500000001</c:v>
                </c:pt>
                <c:pt idx="28930">
                  <c:v>0.000407422</c:v>
                </c:pt>
                <c:pt idx="28931">
                  <c:v>0.0</c:v>
                </c:pt>
                <c:pt idx="28932">
                  <c:v>6.50067E-5</c:v>
                </c:pt>
                <c:pt idx="28933">
                  <c:v>0.001395952</c:v>
                </c:pt>
                <c:pt idx="28934">
                  <c:v>0.0004911937</c:v>
                </c:pt>
                <c:pt idx="28935">
                  <c:v>0.0</c:v>
                </c:pt>
                <c:pt idx="28936">
                  <c:v>0.0</c:v>
                </c:pt>
                <c:pt idx="28937">
                  <c:v>0.001078673</c:v>
                </c:pt>
                <c:pt idx="28938">
                  <c:v>0.009638737</c:v>
                </c:pt>
                <c:pt idx="28939">
                  <c:v>0.09094237</c:v>
                </c:pt>
                <c:pt idx="28940">
                  <c:v>0.06037307</c:v>
                </c:pt>
                <c:pt idx="28941">
                  <c:v>0.05010937</c:v>
                </c:pt>
                <c:pt idx="28942">
                  <c:v>0.04124103</c:v>
                </c:pt>
                <c:pt idx="28943">
                  <c:v>0.07749408</c:v>
                </c:pt>
                <c:pt idx="28944">
                  <c:v>-32767.0</c:v>
                </c:pt>
                <c:pt idx="28945">
                  <c:v>0.0836960700000001</c:v>
                </c:pt>
                <c:pt idx="28946">
                  <c:v>0.07682915</c:v>
                </c:pt>
                <c:pt idx="28947">
                  <c:v>0.07216885</c:v>
                </c:pt>
                <c:pt idx="28948">
                  <c:v>0.06661502</c:v>
                </c:pt>
                <c:pt idx="28949">
                  <c:v>0.0927862</c:v>
                </c:pt>
                <c:pt idx="28950">
                  <c:v>0.06435973</c:v>
                </c:pt>
                <c:pt idx="28951">
                  <c:v>0.05872352</c:v>
                </c:pt>
                <c:pt idx="28952">
                  <c:v>-32767.0</c:v>
                </c:pt>
                <c:pt idx="28953">
                  <c:v>0.05780385</c:v>
                </c:pt>
                <c:pt idx="28954">
                  <c:v>0.03515173</c:v>
                </c:pt>
                <c:pt idx="28955">
                  <c:v>0.03181854</c:v>
                </c:pt>
                <c:pt idx="28956">
                  <c:v>0.09060635</c:v>
                </c:pt>
                <c:pt idx="28957">
                  <c:v>0.07247198</c:v>
                </c:pt>
                <c:pt idx="28958">
                  <c:v>0.07301385</c:v>
                </c:pt>
                <c:pt idx="28959">
                  <c:v>0.0477949</c:v>
                </c:pt>
                <c:pt idx="28960">
                  <c:v>-32767.0</c:v>
                </c:pt>
                <c:pt idx="28961">
                  <c:v>0.004751084</c:v>
                </c:pt>
                <c:pt idx="28962">
                  <c:v>2.524138E-7</c:v>
                </c:pt>
                <c:pt idx="28963">
                  <c:v>0.0</c:v>
                </c:pt>
                <c:pt idx="28964">
                  <c:v>0.0003369274</c:v>
                </c:pt>
                <c:pt idx="28965">
                  <c:v>0.0</c:v>
                </c:pt>
                <c:pt idx="28966">
                  <c:v>0.0</c:v>
                </c:pt>
                <c:pt idx="28967">
                  <c:v>0.0</c:v>
                </c:pt>
                <c:pt idx="28968">
                  <c:v>-32767.0</c:v>
                </c:pt>
                <c:pt idx="28969">
                  <c:v>0.0</c:v>
                </c:pt>
                <c:pt idx="28970">
                  <c:v>0.0</c:v>
                </c:pt>
                <c:pt idx="28971">
                  <c:v>0.0</c:v>
                </c:pt>
                <c:pt idx="28972">
                  <c:v>0.0</c:v>
                </c:pt>
                <c:pt idx="28973">
                  <c:v>0.0</c:v>
                </c:pt>
                <c:pt idx="28974">
                  <c:v>0.0</c:v>
                </c:pt>
                <c:pt idx="28975">
                  <c:v>0.0</c:v>
                </c:pt>
                <c:pt idx="28976">
                  <c:v>0.0</c:v>
                </c:pt>
                <c:pt idx="28977">
                  <c:v>0.0</c:v>
                </c:pt>
                <c:pt idx="28978">
                  <c:v>0.0</c:v>
                </c:pt>
                <c:pt idx="28979">
                  <c:v>0.0</c:v>
                </c:pt>
                <c:pt idx="28980">
                  <c:v>0.0</c:v>
                </c:pt>
                <c:pt idx="28981">
                  <c:v>0.0</c:v>
                </c:pt>
                <c:pt idx="28982">
                  <c:v>0.0</c:v>
                </c:pt>
                <c:pt idx="28983">
                  <c:v>0.0</c:v>
                </c:pt>
                <c:pt idx="28984">
                  <c:v>0.0</c:v>
                </c:pt>
                <c:pt idx="28985">
                  <c:v>-32767.0</c:v>
                </c:pt>
                <c:pt idx="28986">
                  <c:v>0.0</c:v>
                </c:pt>
                <c:pt idx="28987">
                  <c:v>0.0</c:v>
                </c:pt>
                <c:pt idx="28988">
                  <c:v>0.0</c:v>
                </c:pt>
                <c:pt idx="28989">
                  <c:v>0.0</c:v>
                </c:pt>
                <c:pt idx="28990">
                  <c:v>0.0</c:v>
                </c:pt>
                <c:pt idx="28991">
                  <c:v>0.0</c:v>
                </c:pt>
                <c:pt idx="28992">
                  <c:v>0.0</c:v>
                </c:pt>
                <c:pt idx="28993">
                  <c:v>0.0</c:v>
                </c:pt>
                <c:pt idx="28994">
                  <c:v>0.0</c:v>
                </c:pt>
                <c:pt idx="28995">
                  <c:v>0.0</c:v>
                </c:pt>
                <c:pt idx="28996">
                  <c:v>0.0</c:v>
                </c:pt>
                <c:pt idx="28997">
                  <c:v>0.0</c:v>
                </c:pt>
                <c:pt idx="28998">
                  <c:v>0.0</c:v>
                </c:pt>
                <c:pt idx="28999">
                  <c:v>0.0</c:v>
                </c:pt>
                <c:pt idx="29000">
                  <c:v>0.0</c:v>
                </c:pt>
                <c:pt idx="29001">
                  <c:v>0.0</c:v>
                </c:pt>
                <c:pt idx="29002">
                  <c:v>0.0</c:v>
                </c:pt>
                <c:pt idx="29003">
                  <c:v>0.0</c:v>
                </c:pt>
                <c:pt idx="29004">
                  <c:v>0.0</c:v>
                </c:pt>
                <c:pt idx="29005">
                  <c:v>0.0</c:v>
                </c:pt>
                <c:pt idx="29006">
                  <c:v>0.0</c:v>
                </c:pt>
                <c:pt idx="29007">
                  <c:v>0.0</c:v>
                </c:pt>
                <c:pt idx="29008">
                  <c:v>0.0</c:v>
                </c:pt>
                <c:pt idx="29009">
                  <c:v>-32767.0</c:v>
                </c:pt>
                <c:pt idx="29010">
                  <c:v>0.0</c:v>
                </c:pt>
                <c:pt idx="29011">
                  <c:v>0.0</c:v>
                </c:pt>
                <c:pt idx="29012">
                  <c:v>0.0</c:v>
                </c:pt>
                <c:pt idx="29013">
                  <c:v>0.0</c:v>
                </c:pt>
                <c:pt idx="29014">
                  <c:v>0.0</c:v>
                </c:pt>
                <c:pt idx="29015">
                  <c:v>0.0</c:v>
                </c:pt>
                <c:pt idx="29016">
                  <c:v>0.0</c:v>
                </c:pt>
                <c:pt idx="29017">
                  <c:v>0.0</c:v>
                </c:pt>
                <c:pt idx="29018">
                  <c:v>0.0</c:v>
                </c:pt>
                <c:pt idx="29019">
                  <c:v>0.0</c:v>
                </c:pt>
                <c:pt idx="29020">
                  <c:v>0.0</c:v>
                </c:pt>
                <c:pt idx="29021">
                  <c:v>2.832935E-6</c:v>
                </c:pt>
                <c:pt idx="29022">
                  <c:v>0.0</c:v>
                </c:pt>
                <c:pt idx="29023">
                  <c:v>0.0</c:v>
                </c:pt>
                <c:pt idx="29024">
                  <c:v>0.0</c:v>
                </c:pt>
                <c:pt idx="29025">
                  <c:v>0.0</c:v>
                </c:pt>
                <c:pt idx="29026">
                  <c:v>0.0</c:v>
                </c:pt>
                <c:pt idx="29027">
                  <c:v>0.0</c:v>
                </c:pt>
                <c:pt idx="29028">
                  <c:v>0.0</c:v>
                </c:pt>
                <c:pt idx="29029">
                  <c:v>0.0</c:v>
                </c:pt>
                <c:pt idx="29030">
                  <c:v>0.0</c:v>
                </c:pt>
                <c:pt idx="29031">
                  <c:v>0.0</c:v>
                </c:pt>
                <c:pt idx="29032">
                  <c:v>0.0</c:v>
                </c:pt>
                <c:pt idx="29033">
                  <c:v>0.0</c:v>
                </c:pt>
                <c:pt idx="29034">
                  <c:v>0.0</c:v>
                </c:pt>
                <c:pt idx="29035">
                  <c:v>0.0</c:v>
                </c:pt>
                <c:pt idx="29036">
                  <c:v>0.0</c:v>
                </c:pt>
                <c:pt idx="29037">
                  <c:v>0.0</c:v>
                </c:pt>
                <c:pt idx="29038">
                  <c:v>0.0</c:v>
                </c:pt>
                <c:pt idx="29039">
                  <c:v>0.0</c:v>
                </c:pt>
                <c:pt idx="29040">
                  <c:v>0.0</c:v>
                </c:pt>
                <c:pt idx="29041">
                  <c:v>0.0</c:v>
                </c:pt>
                <c:pt idx="29042">
                  <c:v>0.0</c:v>
                </c:pt>
                <c:pt idx="29043">
                  <c:v>0.0</c:v>
                </c:pt>
                <c:pt idx="29044">
                  <c:v>0.0</c:v>
                </c:pt>
                <c:pt idx="29045">
                  <c:v>0.0</c:v>
                </c:pt>
                <c:pt idx="29046">
                  <c:v>0.0</c:v>
                </c:pt>
                <c:pt idx="29047">
                  <c:v>0.0</c:v>
                </c:pt>
                <c:pt idx="29048">
                  <c:v>0.0</c:v>
                </c:pt>
                <c:pt idx="29049">
                  <c:v>-32767.0</c:v>
                </c:pt>
                <c:pt idx="29050">
                  <c:v>0.0</c:v>
                </c:pt>
                <c:pt idx="29051">
                  <c:v>0.0</c:v>
                </c:pt>
                <c:pt idx="29052">
                  <c:v>0.0</c:v>
                </c:pt>
                <c:pt idx="29053">
                  <c:v>0.0</c:v>
                </c:pt>
                <c:pt idx="29054">
                  <c:v>0.0</c:v>
                </c:pt>
                <c:pt idx="29055">
                  <c:v>0.0</c:v>
                </c:pt>
                <c:pt idx="29056">
                  <c:v>0.0</c:v>
                </c:pt>
                <c:pt idx="29057">
                  <c:v>0.0</c:v>
                </c:pt>
                <c:pt idx="29058">
                  <c:v>0.0</c:v>
                </c:pt>
                <c:pt idx="29059">
                  <c:v>0.0</c:v>
                </c:pt>
                <c:pt idx="29060">
                  <c:v>0.0</c:v>
                </c:pt>
                <c:pt idx="29061">
                  <c:v>0.0</c:v>
                </c:pt>
                <c:pt idx="29062">
                  <c:v>0.0</c:v>
                </c:pt>
                <c:pt idx="29063">
                  <c:v>0.0</c:v>
                </c:pt>
                <c:pt idx="29064">
                  <c:v>0.0</c:v>
                </c:pt>
                <c:pt idx="29065">
                  <c:v>-32767.0</c:v>
                </c:pt>
                <c:pt idx="29066">
                  <c:v>0.0</c:v>
                </c:pt>
                <c:pt idx="29067">
                  <c:v>0.0</c:v>
                </c:pt>
                <c:pt idx="29068">
                  <c:v>0.0</c:v>
                </c:pt>
                <c:pt idx="29069">
                  <c:v>7.91360000000001E-7</c:v>
                </c:pt>
                <c:pt idx="29070">
                  <c:v>0.0</c:v>
                </c:pt>
                <c:pt idx="29071">
                  <c:v>2.912999E-7</c:v>
                </c:pt>
                <c:pt idx="29072">
                  <c:v>0.0</c:v>
                </c:pt>
                <c:pt idx="29073">
                  <c:v>0.0</c:v>
                </c:pt>
                <c:pt idx="29074">
                  <c:v>0.0</c:v>
                </c:pt>
                <c:pt idx="29075">
                  <c:v>0.0</c:v>
                </c:pt>
                <c:pt idx="29076">
                  <c:v>0.0</c:v>
                </c:pt>
                <c:pt idx="29077">
                  <c:v>0.0</c:v>
                </c:pt>
                <c:pt idx="29078">
                  <c:v>8.288891E-7</c:v>
                </c:pt>
                <c:pt idx="29079">
                  <c:v>0.0</c:v>
                </c:pt>
                <c:pt idx="29080">
                  <c:v>0.0</c:v>
                </c:pt>
                <c:pt idx="29081">
                  <c:v>0.0</c:v>
                </c:pt>
                <c:pt idx="29082">
                  <c:v>-32767.0</c:v>
                </c:pt>
                <c:pt idx="29083">
                  <c:v>0.0</c:v>
                </c:pt>
                <c:pt idx="29084">
                  <c:v>0.0</c:v>
                </c:pt>
                <c:pt idx="29085">
                  <c:v>0.0</c:v>
                </c:pt>
                <c:pt idx="29086">
                  <c:v>0.0</c:v>
                </c:pt>
                <c:pt idx="29087">
                  <c:v>0.0</c:v>
                </c:pt>
                <c:pt idx="29088">
                  <c:v>0.0</c:v>
                </c:pt>
                <c:pt idx="29089">
                  <c:v>0.0</c:v>
                </c:pt>
                <c:pt idx="29090">
                  <c:v>0.0</c:v>
                </c:pt>
                <c:pt idx="29091">
                  <c:v>0.0</c:v>
                </c:pt>
                <c:pt idx="29092">
                  <c:v>0.0</c:v>
                </c:pt>
                <c:pt idx="29093">
                  <c:v>0.0</c:v>
                </c:pt>
                <c:pt idx="29094">
                  <c:v>0.0</c:v>
                </c:pt>
                <c:pt idx="29095">
                  <c:v>0.0</c:v>
                </c:pt>
                <c:pt idx="29096">
                  <c:v>0.0</c:v>
                </c:pt>
                <c:pt idx="29097">
                  <c:v>0.0</c:v>
                </c:pt>
                <c:pt idx="29098">
                  <c:v>0.0</c:v>
                </c:pt>
                <c:pt idx="29099">
                  <c:v>0.0</c:v>
                </c:pt>
                <c:pt idx="29100">
                  <c:v>0.0</c:v>
                </c:pt>
                <c:pt idx="29101">
                  <c:v>0.0</c:v>
                </c:pt>
                <c:pt idx="29102">
                  <c:v>3.138859E-7</c:v>
                </c:pt>
                <c:pt idx="29103">
                  <c:v>0.0</c:v>
                </c:pt>
                <c:pt idx="29104">
                  <c:v>0.0</c:v>
                </c:pt>
                <c:pt idx="29105">
                  <c:v>0.0</c:v>
                </c:pt>
                <c:pt idx="29106">
                  <c:v>0.0</c:v>
                </c:pt>
                <c:pt idx="29107">
                  <c:v>0.0</c:v>
                </c:pt>
                <c:pt idx="29108">
                  <c:v>0.0</c:v>
                </c:pt>
                <c:pt idx="29109">
                  <c:v>0.0</c:v>
                </c:pt>
                <c:pt idx="29110">
                  <c:v>0.0</c:v>
                </c:pt>
                <c:pt idx="29111">
                  <c:v>0.0</c:v>
                </c:pt>
                <c:pt idx="29112">
                  <c:v>0.0</c:v>
                </c:pt>
                <c:pt idx="29113">
                  <c:v>0.0</c:v>
                </c:pt>
                <c:pt idx="29114">
                  <c:v>0.0</c:v>
                </c:pt>
                <c:pt idx="29115">
                  <c:v>0.0</c:v>
                </c:pt>
                <c:pt idx="29116">
                  <c:v>0.0</c:v>
                </c:pt>
                <c:pt idx="29117">
                  <c:v>0.0</c:v>
                </c:pt>
                <c:pt idx="29118">
                  <c:v>0.0</c:v>
                </c:pt>
                <c:pt idx="29119">
                  <c:v>0.0</c:v>
                </c:pt>
                <c:pt idx="29120">
                  <c:v>0.0</c:v>
                </c:pt>
                <c:pt idx="29121">
                  <c:v>0.0</c:v>
                </c:pt>
                <c:pt idx="29122">
                  <c:v>0.0</c:v>
                </c:pt>
                <c:pt idx="29123">
                  <c:v>0.0</c:v>
                </c:pt>
                <c:pt idx="29124">
                  <c:v>0.0</c:v>
                </c:pt>
                <c:pt idx="29125">
                  <c:v>0.0</c:v>
                </c:pt>
                <c:pt idx="29126">
                  <c:v>0.0</c:v>
                </c:pt>
                <c:pt idx="29127">
                  <c:v>0.0</c:v>
                </c:pt>
                <c:pt idx="29128">
                  <c:v>0.0</c:v>
                </c:pt>
                <c:pt idx="29129">
                  <c:v>0.0</c:v>
                </c:pt>
                <c:pt idx="29130">
                  <c:v>-32767.0</c:v>
                </c:pt>
                <c:pt idx="29131">
                  <c:v>0.0</c:v>
                </c:pt>
                <c:pt idx="29132">
                  <c:v>0.0</c:v>
                </c:pt>
                <c:pt idx="29133">
                  <c:v>0.0</c:v>
                </c:pt>
                <c:pt idx="29134">
                  <c:v>0.0</c:v>
                </c:pt>
                <c:pt idx="29135">
                  <c:v>0.0</c:v>
                </c:pt>
                <c:pt idx="29136">
                  <c:v>0.0</c:v>
                </c:pt>
                <c:pt idx="29137">
                  <c:v>0.0</c:v>
                </c:pt>
                <c:pt idx="29138">
                  <c:v>-32767.0</c:v>
                </c:pt>
                <c:pt idx="29139">
                  <c:v>0.0</c:v>
                </c:pt>
                <c:pt idx="29140">
                  <c:v>0.0</c:v>
                </c:pt>
                <c:pt idx="29141">
                  <c:v>3.361044E-6</c:v>
                </c:pt>
                <c:pt idx="29142">
                  <c:v>0.0</c:v>
                </c:pt>
                <c:pt idx="29143">
                  <c:v>0.0</c:v>
                </c:pt>
                <c:pt idx="29144">
                  <c:v>0.0</c:v>
                </c:pt>
                <c:pt idx="29145">
                  <c:v>0.0</c:v>
                </c:pt>
                <c:pt idx="29146">
                  <c:v>-32767.0</c:v>
                </c:pt>
                <c:pt idx="29147">
                  <c:v>0.0</c:v>
                </c:pt>
                <c:pt idx="29148">
                  <c:v>0.0</c:v>
                </c:pt>
                <c:pt idx="29149">
                  <c:v>0.0</c:v>
                </c:pt>
                <c:pt idx="29150">
                  <c:v>0.0</c:v>
                </c:pt>
                <c:pt idx="29151">
                  <c:v>0.0</c:v>
                </c:pt>
                <c:pt idx="29152">
                  <c:v>0.0</c:v>
                </c:pt>
                <c:pt idx="29153">
                  <c:v>0.0</c:v>
                </c:pt>
                <c:pt idx="29154">
                  <c:v>0.0</c:v>
                </c:pt>
                <c:pt idx="29155">
                  <c:v>0.0</c:v>
                </c:pt>
                <c:pt idx="29156">
                  <c:v>0.0</c:v>
                </c:pt>
                <c:pt idx="29157">
                  <c:v>0.0</c:v>
                </c:pt>
                <c:pt idx="29158">
                  <c:v>0.0</c:v>
                </c:pt>
                <c:pt idx="29159">
                  <c:v>0.0</c:v>
                </c:pt>
                <c:pt idx="29160">
                  <c:v>0.0</c:v>
                </c:pt>
                <c:pt idx="29161">
                  <c:v>0.0</c:v>
                </c:pt>
                <c:pt idx="29162">
                  <c:v>-32767.0</c:v>
                </c:pt>
                <c:pt idx="29163">
                  <c:v>0.0</c:v>
                </c:pt>
                <c:pt idx="29164">
                  <c:v>0.0</c:v>
                </c:pt>
                <c:pt idx="29165">
                  <c:v>0.0</c:v>
                </c:pt>
                <c:pt idx="29166">
                  <c:v>0.0</c:v>
                </c:pt>
                <c:pt idx="29167">
                  <c:v>0.0</c:v>
                </c:pt>
                <c:pt idx="29168">
                  <c:v>0.0</c:v>
                </c:pt>
                <c:pt idx="29169">
                  <c:v>0.0</c:v>
                </c:pt>
                <c:pt idx="29170">
                  <c:v>0.0</c:v>
                </c:pt>
                <c:pt idx="29171">
                  <c:v>0.0</c:v>
                </c:pt>
                <c:pt idx="29172">
                  <c:v>0.0</c:v>
                </c:pt>
                <c:pt idx="29173">
                  <c:v>0.0</c:v>
                </c:pt>
                <c:pt idx="29174">
                  <c:v>3.329731E-6</c:v>
                </c:pt>
                <c:pt idx="29175">
                  <c:v>0.0</c:v>
                </c:pt>
                <c:pt idx="29176">
                  <c:v>0.0</c:v>
                </c:pt>
                <c:pt idx="29177">
                  <c:v>0.0</c:v>
                </c:pt>
                <c:pt idx="29178">
                  <c:v>0.0</c:v>
                </c:pt>
                <c:pt idx="29179">
                  <c:v>0.0</c:v>
                </c:pt>
                <c:pt idx="29180">
                  <c:v>0.0</c:v>
                </c:pt>
                <c:pt idx="29181">
                  <c:v>0.0</c:v>
                </c:pt>
                <c:pt idx="29182">
                  <c:v>0.0</c:v>
                </c:pt>
                <c:pt idx="29183">
                  <c:v>0.0</c:v>
                </c:pt>
                <c:pt idx="29184">
                  <c:v>0.0</c:v>
                </c:pt>
                <c:pt idx="29185">
                  <c:v>0.0</c:v>
                </c:pt>
                <c:pt idx="29186">
                  <c:v>0.0</c:v>
                </c:pt>
                <c:pt idx="29187">
                  <c:v>0.0</c:v>
                </c:pt>
                <c:pt idx="29188">
                  <c:v>0.0</c:v>
                </c:pt>
                <c:pt idx="29189">
                  <c:v>0.0</c:v>
                </c:pt>
                <c:pt idx="29190">
                  <c:v>0.0</c:v>
                </c:pt>
                <c:pt idx="29191">
                  <c:v>-32767.0</c:v>
                </c:pt>
                <c:pt idx="29192">
                  <c:v>0.0</c:v>
                </c:pt>
                <c:pt idx="29193">
                  <c:v>0.0</c:v>
                </c:pt>
                <c:pt idx="29194">
                  <c:v>0.0</c:v>
                </c:pt>
                <c:pt idx="29195">
                  <c:v>0.0</c:v>
                </c:pt>
                <c:pt idx="29196">
                  <c:v>0.0</c:v>
                </c:pt>
                <c:pt idx="29197">
                  <c:v>0.0</c:v>
                </c:pt>
                <c:pt idx="29198">
                  <c:v>0.0</c:v>
                </c:pt>
                <c:pt idx="29199">
                  <c:v>-32767.0</c:v>
                </c:pt>
                <c:pt idx="29200">
                  <c:v>0.0</c:v>
                </c:pt>
                <c:pt idx="29201">
                  <c:v>0.0</c:v>
                </c:pt>
                <c:pt idx="29202">
                  <c:v>0.0</c:v>
                </c:pt>
                <c:pt idx="29203">
                  <c:v>0.0</c:v>
                </c:pt>
                <c:pt idx="29204">
                  <c:v>0.0</c:v>
                </c:pt>
                <c:pt idx="29205">
                  <c:v>3.115102E-7</c:v>
                </c:pt>
                <c:pt idx="29206">
                  <c:v>0.0</c:v>
                </c:pt>
                <c:pt idx="29207">
                  <c:v>-32767.0</c:v>
                </c:pt>
                <c:pt idx="29208">
                  <c:v>0.0</c:v>
                </c:pt>
                <c:pt idx="29209">
                  <c:v>0.0</c:v>
                </c:pt>
                <c:pt idx="29210">
                  <c:v>0.0</c:v>
                </c:pt>
                <c:pt idx="29211">
                  <c:v>0.0</c:v>
                </c:pt>
                <c:pt idx="29212">
                  <c:v>3.096724E-7</c:v>
                </c:pt>
                <c:pt idx="29213">
                  <c:v>0.0</c:v>
                </c:pt>
                <c:pt idx="29214">
                  <c:v>0.0</c:v>
                </c:pt>
                <c:pt idx="29215">
                  <c:v>0.0</c:v>
                </c:pt>
                <c:pt idx="29216">
                  <c:v>0.0</c:v>
                </c:pt>
                <c:pt idx="29217">
                  <c:v>1.802968E-6</c:v>
                </c:pt>
                <c:pt idx="29218">
                  <c:v>0.0</c:v>
                </c:pt>
                <c:pt idx="29219">
                  <c:v>0.0</c:v>
                </c:pt>
                <c:pt idx="29220">
                  <c:v>0.0</c:v>
                </c:pt>
                <c:pt idx="29221">
                  <c:v>0.0</c:v>
                </c:pt>
                <c:pt idx="29222">
                  <c:v>0.0</c:v>
                </c:pt>
                <c:pt idx="29223">
                  <c:v>1.839851E-6</c:v>
                </c:pt>
                <c:pt idx="29224">
                  <c:v>3.164708E-7</c:v>
                </c:pt>
                <c:pt idx="29225">
                  <c:v>0.0</c:v>
                </c:pt>
                <c:pt idx="29226">
                  <c:v>0.0</c:v>
                </c:pt>
                <c:pt idx="29227">
                  <c:v>0.0</c:v>
                </c:pt>
                <c:pt idx="29228">
                  <c:v>0.0</c:v>
                </c:pt>
                <c:pt idx="29229">
                  <c:v>0.0</c:v>
                </c:pt>
                <c:pt idx="29230">
                  <c:v>0.0</c:v>
                </c:pt>
                <c:pt idx="29231">
                  <c:v>-32767.0</c:v>
                </c:pt>
                <c:pt idx="29232">
                  <c:v>0.0</c:v>
                </c:pt>
                <c:pt idx="29233">
                  <c:v>1.901762E-6</c:v>
                </c:pt>
                <c:pt idx="29234">
                  <c:v>0.0</c:v>
                </c:pt>
                <c:pt idx="29235">
                  <c:v>0.0</c:v>
                </c:pt>
                <c:pt idx="29236">
                  <c:v>0.0</c:v>
                </c:pt>
                <c:pt idx="29237">
                  <c:v>3.298926E-7</c:v>
                </c:pt>
                <c:pt idx="29238">
                  <c:v>1.931166E-6</c:v>
                </c:pt>
                <c:pt idx="29239">
                  <c:v>0.0</c:v>
                </c:pt>
                <c:pt idx="29240">
                  <c:v>3.358556E-7</c:v>
                </c:pt>
                <c:pt idx="29241">
                  <c:v>0.0</c:v>
                </c:pt>
                <c:pt idx="29242">
                  <c:v>0.0</c:v>
                </c:pt>
                <c:pt idx="29243">
                  <c:v>0.0</c:v>
                </c:pt>
                <c:pt idx="29244">
                  <c:v>0.0</c:v>
                </c:pt>
                <c:pt idx="29245">
                  <c:v>2.53712E-5</c:v>
                </c:pt>
                <c:pt idx="29246">
                  <c:v>9.46814100000001E-7</c:v>
                </c:pt>
                <c:pt idx="29247">
                  <c:v>2.041694E-6</c:v>
                </c:pt>
                <c:pt idx="29248">
                  <c:v>0.0</c:v>
                </c:pt>
                <c:pt idx="29249">
                  <c:v>6.248387E-6</c:v>
                </c:pt>
                <c:pt idx="29250">
                  <c:v>0.0</c:v>
                </c:pt>
                <c:pt idx="29251">
                  <c:v>9.726225E-6</c:v>
                </c:pt>
                <c:pt idx="29252">
                  <c:v>3.619751E-7</c:v>
                </c:pt>
                <c:pt idx="29253">
                  <c:v>0.0</c:v>
                </c:pt>
                <c:pt idx="29254">
                  <c:v>0.0</c:v>
                </c:pt>
                <c:pt idx="29255">
                  <c:v>2.129087E-6</c:v>
                </c:pt>
                <c:pt idx="29256">
                  <c:v>2.859458E-5</c:v>
                </c:pt>
                <c:pt idx="29257">
                  <c:v>0.0</c:v>
                </c:pt>
                <c:pt idx="29258">
                  <c:v>2.236251E-5</c:v>
                </c:pt>
                <c:pt idx="29259">
                  <c:v>0.0</c:v>
                </c:pt>
                <c:pt idx="29260">
                  <c:v>0.0</c:v>
                </c:pt>
                <c:pt idx="29261">
                  <c:v>1.019137E-5</c:v>
                </c:pt>
                <c:pt idx="29262">
                  <c:v>4.054609E-6</c:v>
                </c:pt>
                <c:pt idx="29263">
                  <c:v>0.0</c:v>
                </c:pt>
                <c:pt idx="29264">
                  <c:v>0.0</c:v>
                </c:pt>
                <c:pt idx="29265">
                  <c:v>4.143079E-6</c:v>
                </c:pt>
                <c:pt idx="29266">
                  <c:v>0.0</c:v>
                </c:pt>
                <c:pt idx="29267">
                  <c:v>0.0</c:v>
                </c:pt>
                <c:pt idx="29268">
                  <c:v>0.0</c:v>
                </c:pt>
                <c:pt idx="29269">
                  <c:v>0.0</c:v>
                </c:pt>
                <c:pt idx="29270">
                  <c:v>0.0</c:v>
                </c:pt>
                <c:pt idx="29271">
                  <c:v>0.0</c:v>
                </c:pt>
                <c:pt idx="29272">
                  <c:v>-32767.0</c:v>
                </c:pt>
                <c:pt idx="29273">
                  <c:v>0.0</c:v>
                </c:pt>
                <c:pt idx="29274">
                  <c:v>2.258959E-6</c:v>
                </c:pt>
                <c:pt idx="29275">
                  <c:v>1.448052E-6</c:v>
                </c:pt>
                <c:pt idx="29276">
                  <c:v>0.0</c:v>
                </c:pt>
                <c:pt idx="29277">
                  <c:v>0.0</c:v>
                </c:pt>
                <c:pt idx="29278">
                  <c:v>7.716412E-7</c:v>
                </c:pt>
                <c:pt idx="29279">
                  <c:v>0.0</c:v>
                </c:pt>
                <c:pt idx="29280">
                  <c:v>0.0</c:v>
                </c:pt>
                <c:pt idx="29281">
                  <c:v>3.868687E-7</c:v>
                </c:pt>
                <c:pt idx="29282">
                  <c:v>0.0</c:v>
                </c:pt>
                <c:pt idx="29283">
                  <c:v>3.893431E-7</c:v>
                </c:pt>
                <c:pt idx="29284">
                  <c:v>0.0</c:v>
                </c:pt>
                <c:pt idx="29285">
                  <c:v>0.0</c:v>
                </c:pt>
                <c:pt idx="29286">
                  <c:v>0.0</c:v>
                </c:pt>
                <c:pt idx="29287">
                  <c:v>0.0</c:v>
                </c:pt>
                <c:pt idx="29288">
                  <c:v>0.0</c:v>
                </c:pt>
                <c:pt idx="29289">
                  <c:v>0.0</c:v>
                </c:pt>
                <c:pt idx="29290">
                  <c:v>0.0</c:v>
                </c:pt>
                <c:pt idx="29291">
                  <c:v>0.0</c:v>
                </c:pt>
                <c:pt idx="29292">
                  <c:v>3.956308E-7</c:v>
                </c:pt>
                <c:pt idx="29293">
                  <c:v>0.0</c:v>
                </c:pt>
                <c:pt idx="29294">
                  <c:v>0.0</c:v>
                </c:pt>
                <c:pt idx="29295">
                  <c:v>0.0</c:v>
                </c:pt>
                <c:pt idx="29296">
                  <c:v>0.0</c:v>
                </c:pt>
                <c:pt idx="29297">
                  <c:v>0.0</c:v>
                </c:pt>
                <c:pt idx="29298">
                  <c:v>0.0</c:v>
                </c:pt>
                <c:pt idx="29299">
                  <c:v>0.0</c:v>
                </c:pt>
                <c:pt idx="29300">
                  <c:v>0.0</c:v>
                </c:pt>
                <c:pt idx="29301">
                  <c:v>0.0</c:v>
                </c:pt>
                <c:pt idx="29302">
                  <c:v>0.0</c:v>
                </c:pt>
                <c:pt idx="29303">
                  <c:v>0.0</c:v>
                </c:pt>
                <c:pt idx="29304">
                  <c:v>0.0</c:v>
                </c:pt>
                <c:pt idx="29305">
                  <c:v>0.0</c:v>
                </c:pt>
                <c:pt idx="29306">
                  <c:v>0.0</c:v>
                </c:pt>
                <c:pt idx="29307">
                  <c:v>0.0</c:v>
                </c:pt>
                <c:pt idx="29308">
                  <c:v>0.0</c:v>
                </c:pt>
                <c:pt idx="29309">
                  <c:v>3.9638E-7</c:v>
                </c:pt>
                <c:pt idx="29310">
                  <c:v>0.0</c:v>
                </c:pt>
                <c:pt idx="29311">
                  <c:v>0.0</c:v>
                </c:pt>
                <c:pt idx="29312">
                  <c:v>0.0</c:v>
                </c:pt>
                <c:pt idx="29313">
                  <c:v>0.0</c:v>
                </c:pt>
                <c:pt idx="29314">
                  <c:v>3.978118E-7</c:v>
                </c:pt>
                <c:pt idx="29315">
                  <c:v>0.0</c:v>
                </c:pt>
                <c:pt idx="29316">
                  <c:v>0.0</c:v>
                </c:pt>
                <c:pt idx="29317">
                  <c:v>0.0</c:v>
                </c:pt>
                <c:pt idx="29318">
                  <c:v>0.0</c:v>
                </c:pt>
                <c:pt idx="29319">
                  <c:v>0.0</c:v>
                </c:pt>
                <c:pt idx="29320">
                  <c:v>-32767.0</c:v>
                </c:pt>
                <c:pt idx="29321">
                  <c:v>0.0</c:v>
                </c:pt>
                <c:pt idx="29322">
                  <c:v>0.0</c:v>
                </c:pt>
                <c:pt idx="29323">
                  <c:v>2.364454E-6</c:v>
                </c:pt>
                <c:pt idx="29324">
                  <c:v>0.0</c:v>
                </c:pt>
                <c:pt idx="29325">
                  <c:v>4.099132E-7</c:v>
                </c:pt>
                <c:pt idx="29326">
                  <c:v>2.378604E-6</c:v>
                </c:pt>
                <c:pt idx="29327">
                  <c:v>1.124318E-6</c:v>
                </c:pt>
                <c:pt idx="29328">
                  <c:v>-32767.0</c:v>
                </c:pt>
                <c:pt idx="29329">
                  <c:v>0.0</c:v>
                </c:pt>
                <c:pt idx="29330">
                  <c:v>0.0</c:v>
                </c:pt>
                <c:pt idx="29331">
                  <c:v>0.0</c:v>
                </c:pt>
                <c:pt idx="29332">
                  <c:v>0.0</c:v>
                </c:pt>
                <c:pt idx="29333">
                  <c:v>0.0</c:v>
                </c:pt>
                <c:pt idx="29334">
                  <c:v>0.0</c:v>
                </c:pt>
                <c:pt idx="29335">
                  <c:v>0.0</c:v>
                </c:pt>
                <c:pt idx="29336">
                  <c:v>-32767.0</c:v>
                </c:pt>
                <c:pt idx="29337">
                  <c:v>0.0</c:v>
                </c:pt>
                <c:pt idx="29338">
                  <c:v>0.0</c:v>
                </c:pt>
                <c:pt idx="29339">
                  <c:v>0.0</c:v>
                </c:pt>
                <c:pt idx="29340">
                  <c:v>0.0</c:v>
                </c:pt>
                <c:pt idx="29341">
                  <c:v>0.0</c:v>
                </c:pt>
                <c:pt idx="29342">
                  <c:v>0.0</c:v>
                </c:pt>
                <c:pt idx="29343">
                  <c:v>4.59711E-7</c:v>
                </c:pt>
                <c:pt idx="29344">
                  <c:v>0.0</c:v>
                </c:pt>
                <c:pt idx="29345">
                  <c:v>2.755515E-6</c:v>
                </c:pt>
                <c:pt idx="29346">
                  <c:v>0.0</c:v>
                </c:pt>
                <c:pt idx="29347">
                  <c:v>0.0</c:v>
                </c:pt>
                <c:pt idx="29348">
                  <c:v>9.723729E-6</c:v>
                </c:pt>
                <c:pt idx="29349">
                  <c:v>0.0</c:v>
                </c:pt>
                <c:pt idx="29350">
                  <c:v>0.0</c:v>
                </c:pt>
                <c:pt idx="29351">
                  <c:v>0.0</c:v>
                </c:pt>
                <c:pt idx="29352">
                  <c:v>-32767.0</c:v>
                </c:pt>
                <c:pt idx="29353">
                  <c:v>0.0</c:v>
                </c:pt>
                <c:pt idx="29354">
                  <c:v>5.109781E-7</c:v>
                </c:pt>
                <c:pt idx="29355">
                  <c:v>0.0</c:v>
                </c:pt>
                <c:pt idx="29356">
                  <c:v>0.0</c:v>
                </c:pt>
                <c:pt idx="29357">
                  <c:v>0.0</c:v>
                </c:pt>
                <c:pt idx="29358">
                  <c:v>0.0</c:v>
                </c:pt>
                <c:pt idx="29359">
                  <c:v>0.0</c:v>
                </c:pt>
                <c:pt idx="29360">
                  <c:v>0.0</c:v>
                </c:pt>
                <c:pt idx="29361">
                  <c:v>-32767.0</c:v>
                </c:pt>
                <c:pt idx="29362">
                  <c:v>0.0</c:v>
                </c:pt>
                <c:pt idx="29363">
                  <c:v>2.821934E-6</c:v>
                </c:pt>
                <c:pt idx="29364">
                  <c:v>0.0</c:v>
                </c:pt>
                <c:pt idx="29365">
                  <c:v>0.0</c:v>
                </c:pt>
                <c:pt idx="29366">
                  <c:v>0.0</c:v>
                </c:pt>
                <c:pt idx="29367">
                  <c:v>0.0</c:v>
                </c:pt>
                <c:pt idx="29368">
                  <c:v>0.0</c:v>
                </c:pt>
                <c:pt idx="29369">
                  <c:v>-32767.0</c:v>
                </c:pt>
                <c:pt idx="29370">
                  <c:v>0.0</c:v>
                </c:pt>
                <c:pt idx="29371">
                  <c:v>0.0</c:v>
                </c:pt>
                <c:pt idx="29372">
                  <c:v>4.914205E-7</c:v>
                </c:pt>
                <c:pt idx="29373">
                  <c:v>0.0</c:v>
                </c:pt>
                <c:pt idx="29374">
                  <c:v>0.0</c:v>
                </c:pt>
                <c:pt idx="29375">
                  <c:v>0.0</c:v>
                </c:pt>
                <c:pt idx="29376">
                  <c:v>0.0</c:v>
                </c:pt>
                <c:pt idx="29377">
                  <c:v>-32767.0</c:v>
                </c:pt>
                <c:pt idx="29378">
                  <c:v>0.0</c:v>
                </c:pt>
                <c:pt idx="29379">
                  <c:v>0.0</c:v>
                </c:pt>
                <c:pt idx="29380">
                  <c:v>0.0</c:v>
                </c:pt>
                <c:pt idx="29381">
                  <c:v>0.0</c:v>
                </c:pt>
                <c:pt idx="29382">
                  <c:v>0.0</c:v>
                </c:pt>
                <c:pt idx="29383">
                  <c:v>0.0</c:v>
                </c:pt>
                <c:pt idx="29384">
                  <c:v>0.0</c:v>
                </c:pt>
                <c:pt idx="29385">
                  <c:v>0.0</c:v>
                </c:pt>
                <c:pt idx="29386">
                  <c:v>0.0</c:v>
                </c:pt>
                <c:pt idx="29387">
                  <c:v>0.0</c:v>
                </c:pt>
                <c:pt idx="29388">
                  <c:v>4.888773E-7</c:v>
                </c:pt>
                <c:pt idx="29389">
                  <c:v>0.0</c:v>
                </c:pt>
                <c:pt idx="29390">
                  <c:v>0.0</c:v>
                </c:pt>
                <c:pt idx="29391">
                  <c:v>0.0</c:v>
                </c:pt>
                <c:pt idx="29392">
                  <c:v>0.0</c:v>
                </c:pt>
                <c:pt idx="29393">
                  <c:v>-32767.0</c:v>
                </c:pt>
                <c:pt idx="29394">
                  <c:v>0.0</c:v>
                </c:pt>
                <c:pt idx="29395">
                  <c:v>0.0</c:v>
                </c:pt>
                <c:pt idx="29396">
                  <c:v>0.0</c:v>
                </c:pt>
                <c:pt idx="29397">
                  <c:v>0.0</c:v>
                </c:pt>
                <c:pt idx="29398">
                  <c:v>0.0</c:v>
                </c:pt>
                <c:pt idx="29399">
                  <c:v>4.90667200000001E-7</c:v>
                </c:pt>
                <c:pt idx="29400">
                  <c:v>0.0</c:v>
                </c:pt>
                <c:pt idx="29401">
                  <c:v>0.0</c:v>
                </c:pt>
                <c:pt idx="29402">
                  <c:v>0.0</c:v>
                </c:pt>
                <c:pt idx="29403">
                  <c:v>4.908788E-7</c:v>
                </c:pt>
                <c:pt idx="29404">
                  <c:v>0.0</c:v>
                </c:pt>
                <c:pt idx="29405">
                  <c:v>0.0</c:v>
                </c:pt>
                <c:pt idx="29406">
                  <c:v>0.0</c:v>
                </c:pt>
                <c:pt idx="29407">
                  <c:v>4.924379E-7</c:v>
                </c:pt>
                <c:pt idx="29408">
                  <c:v>0.0</c:v>
                </c:pt>
                <c:pt idx="29409">
                  <c:v>0.0</c:v>
                </c:pt>
                <c:pt idx="29410">
                  <c:v>0.0</c:v>
                </c:pt>
                <c:pt idx="29411">
                  <c:v>0.0</c:v>
                </c:pt>
                <c:pt idx="29412">
                  <c:v>0.0</c:v>
                </c:pt>
                <c:pt idx="29413">
                  <c:v>0.0</c:v>
                </c:pt>
                <c:pt idx="29414">
                  <c:v>0.0</c:v>
                </c:pt>
                <c:pt idx="29415">
                  <c:v>0.0</c:v>
                </c:pt>
                <c:pt idx="29416">
                  <c:v>0.0</c:v>
                </c:pt>
                <c:pt idx="29417">
                  <c:v>0.0</c:v>
                </c:pt>
                <c:pt idx="29418">
                  <c:v>0.0</c:v>
                </c:pt>
                <c:pt idx="29419">
                  <c:v>1.831549E-6</c:v>
                </c:pt>
                <c:pt idx="29420">
                  <c:v>0.0</c:v>
                </c:pt>
                <c:pt idx="29421">
                  <c:v>4.90177800000001E-7</c:v>
                </c:pt>
                <c:pt idx="29422">
                  <c:v>4.929272E-7</c:v>
                </c:pt>
                <c:pt idx="29423">
                  <c:v>5.235872E-6</c:v>
                </c:pt>
                <c:pt idx="29424">
                  <c:v>0.0</c:v>
                </c:pt>
                <c:pt idx="29425">
                  <c:v>0.0</c:v>
                </c:pt>
                <c:pt idx="29426">
                  <c:v>0.0</c:v>
                </c:pt>
                <c:pt idx="29427">
                  <c:v>2.896867E-6</c:v>
                </c:pt>
                <c:pt idx="29428">
                  <c:v>0.0</c:v>
                </c:pt>
                <c:pt idx="29429">
                  <c:v>1.359443E-6</c:v>
                </c:pt>
                <c:pt idx="29430">
                  <c:v>0.0</c:v>
                </c:pt>
                <c:pt idx="29431">
                  <c:v>0.0</c:v>
                </c:pt>
                <c:pt idx="29432">
                  <c:v>0.0</c:v>
                </c:pt>
                <c:pt idx="29433">
                  <c:v>0.0</c:v>
                </c:pt>
                <c:pt idx="29434">
                  <c:v>1.334365E-6</c:v>
                </c:pt>
                <c:pt idx="29435">
                  <c:v>0.0</c:v>
                </c:pt>
                <c:pt idx="29436">
                  <c:v>1.332783E-6</c:v>
                </c:pt>
                <c:pt idx="29437">
                  <c:v>0.0</c:v>
                </c:pt>
                <c:pt idx="29438">
                  <c:v>0.0</c:v>
                </c:pt>
                <c:pt idx="29439">
                  <c:v>4.925965E-7</c:v>
                </c:pt>
                <c:pt idx="29440">
                  <c:v>0.0</c:v>
                </c:pt>
                <c:pt idx="29441">
                  <c:v>-32767.0</c:v>
                </c:pt>
                <c:pt idx="29442">
                  <c:v>0.0</c:v>
                </c:pt>
                <c:pt idx="29443">
                  <c:v>0.0</c:v>
                </c:pt>
                <c:pt idx="29444">
                  <c:v>0.0</c:v>
                </c:pt>
                <c:pt idx="29445">
                  <c:v>0.0</c:v>
                </c:pt>
                <c:pt idx="29446">
                  <c:v>0.0</c:v>
                </c:pt>
                <c:pt idx="29447">
                  <c:v>0.0</c:v>
                </c:pt>
                <c:pt idx="29448">
                  <c:v>0.0</c:v>
                </c:pt>
                <c:pt idx="29449">
                  <c:v>0.0</c:v>
                </c:pt>
                <c:pt idx="29450">
                  <c:v>0.0</c:v>
                </c:pt>
                <c:pt idx="29451">
                  <c:v>4.985178E-7</c:v>
                </c:pt>
                <c:pt idx="29452">
                  <c:v>0.0</c:v>
                </c:pt>
                <c:pt idx="29453">
                  <c:v>1.055619E-6</c:v>
                </c:pt>
                <c:pt idx="29454">
                  <c:v>0.0</c:v>
                </c:pt>
                <c:pt idx="29455">
                  <c:v>0.0</c:v>
                </c:pt>
                <c:pt idx="29456">
                  <c:v>0.0</c:v>
                </c:pt>
                <c:pt idx="29457">
                  <c:v>1.387676E-5</c:v>
                </c:pt>
                <c:pt idx="29458">
                  <c:v>0.0</c:v>
                </c:pt>
                <c:pt idx="29459">
                  <c:v>1.446629E-5</c:v>
                </c:pt>
                <c:pt idx="29460">
                  <c:v>2.886975E-5</c:v>
                </c:pt>
                <c:pt idx="29461">
                  <c:v>0.0</c:v>
                </c:pt>
                <c:pt idx="29462">
                  <c:v>5.25957E-7</c:v>
                </c:pt>
                <c:pt idx="29463">
                  <c:v>8.98423400000001E-6</c:v>
                </c:pt>
                <c:pt idx="29464">
                  <c:v>0.0</c:v>
                </c:pt>
                <c:pt idx="29465">
                  <c:v>0.0</c:v>
                </c:pt>
                <c:pt idx="29466">
                  <c:v>-32767.0</c:v>
                </c:pt>
                <c:pt idx="29467">
                  <c:v>0.0</c:v>
                </c:pt>
                <c:pt idx="29468">
                  <c:v>1.411486E-6</c:v>
                </c:pt>
                <c:pt idx="29469">
                  <c:v>0.0</c:v>
                </c:pt>
                <c:pt idx="29470">
                  <c:v>0.0</c:v>
                </c:pt>
                <c:pt idx="29471">
                  <c:v>0.0</c:v>
                </c:pt>
                <c:pt idx="29472">
                  <c:v>0.0</c:v>
                </c:pt>
                <c:pt idx="29473">
                  <c:v>0.0</c:v>
                </c:pt>
                <c:pt idx="29474">
                  <c:v>0.0</c:v>
                </c:pt>
                <c:pt idx="29475">
                  <c:v>3.047997E-6</c:v>
                </c:pt>
                <c:pt idx="29476">
                  <c:v>1.442416E-6</c:v>
                </c:pt>
                <c:pt idx="29477">
                  <c:v>0.0</c:v>
                </c:pt>
                <c:pt idx="29478">
                  <c:v>0.0</c:v>
                </c:pt>
                <c:pt idx="29479">
                  <c:v>0.0</c:v>
                </c:pt>
                <c:pt idx="29480">
                  <c:v>0.0</c:v>
                </c:pt>
                <c:pt idx="29481">
                  <c:v>0.0</c:v>
                </c:pt>
                <c:pt idx="29482">
                  <c:v>4.521816E-6</c:v>
                </c:pt>
                <c:pt idx="29483">
                  <c:v>0.0</c:v>
                </c:pt>
                <c:pt idx="29484">
                  <c:v>0.0</c:v>
                </c:pt>
                <c:pt idx="29485">
                  <c:v>5.477275E-7</c:v>
                </c:pt>
                <c:pt idx="29486">
                  <c:v>0.0</c:v>
                </c:pt>
                <c:pt idx="29487">
                  <c:v>0.0</c:v>
                </c:pt>
                <c:pt idx="29488">
                  <c:v>0.0</c:v>
                </c:pt>
                <c:pt idx="29489">
                  <c:v>0.0</c:v>
                </c:pt>
                <c:pt idx="29490">
                  <c:v>-32767.0</c:v>
                </c:pt>
                <c:pt idx="29491">
                  <c:v>0.0</c:v>
                </c:pt>
                <c:pt idx="29492">
                  <c:v>0.0</c:v>
                </c:pt>
                <c:pt idx="29493">
                  <c:v>0.0</c:v>
                </c:pt>
                <c:pt idx="29494">
                  <c:v>0.0</c:v>
                </c:pt>
                <c:pt idx="29495">
                  <c:v>0.0</c:v>
                </c:pt>
                <c:pt idx="29496">
                  <c:v>0.0</c:v>
                </c:pt>
                <c:pt idx="29497">
                  <c:v>0.0</c:v>
                </c:pt>
                <c:pt idx="29498">
                  <c:v>-32767.0</c:v>
                </c:pt>
                <c:pt idx="29499">
                  <c:v>0.0</c:v>
                </c:pt>
                <c:pt idx="29500">
                  <c:v>0.0</c:v>
                </c:pt>
                <c:pt idx="29501">
                  <c:v>0.0</c:v>
                </c:pt>
                <c:pt idx="29502">
                  <c:v>0.0</c:v>
                </c:pt>
                <c:pt idx="29503">
                  <c:v>0.0</c:v>
                </c:pt>
                <c:pt idx="29504">
                  <c:v>0.0</c:v>
                </c:pt>
                <c:pt idx="29505">
                  <c:v>0.0</c:v>
                </c:pt>
                <c:pt idx="29506">
                  <c:v>0.0</c:v>
                </c:pt>
                <c:pt idx="29507">
                  <c:v>0.0</c:v>
                </c:pt>
                <c:pt idx="29508">
                  <c:v>0.0</c:v>
                </c:pt>
                <c:pt idx="29509">
                  <c:v>0.0</c:v>
                </c:pt>
                <c:pt idx="29510">
                  <c:v>0.0</c:v>
                </c:pt>
                <c:pt idx="29511">
                  <c:v>0.0</c:v>
                </c:pt>
                <c:pt idx="29512">
                  <c:v>0.0</c:v>
                </c:pt>
                <c:pt idx="29513">
                  <c:v>0.0</c:v>
                </c:pt>
                <c:pt idx="29514">
                  <c:v>0.0</c:v>
                </c:pt>
                <c:pt idx="29515">
                  <c:v>0.0</c:v>
                </c:pt>
                <c:pt idx="29516">
                  <c:v>0.0</c:v>
                </c:pt>
                <c:pt idx="29517">
                  <c:v>0.0</c:v>
                </c:pt>
                <c:pt idx="29518">
                  <c:v>0.0</c:v>
                </c:pt>
                <c:pt idx="29519">
                  <c:v>0.0</c:v>
                </c:pt>
              </c:numCache>
            </c:numRef>
          </c:xVal>
          <c:yVal>
            <c:numRef>
              <c:f>Sheet2!$B$2:$B$29521</c:f>
              <c:numCache>
                <c:formatCode>0.00E+00</c:formatCode>
                <c:ptCount val="29520"/>
                <c:pt idx="0">
                  <c:v>13.01506</c:v>
                </c:pt>
                <c:pt idx="1">
                  <c:v>13.00421</c:v>
                </c:pt>
                <c:pt idx="2">
                  <c:v>12.9947</c:v>
                </c:pt>
                <c:pt idx="3">
                  <c:v>13.00148</c:v>
                </c:pt>
                <c:pt idx="4">
                  <c:v>13.02611</c:v>
                </c:pt>
                <c:pt idx="5">
                  <c:v>12.98663</c:v>
                </c:pt>
                <c:pt idx="6">
                  <c:v>12.95616</c:v>
                </c:pt>
                <c:pt idx="7">
                  <c:v>12.98991</c:v>
                </c:pt>
                <c:pt idx="8">
                  <c:v>12.93416</c:v>
                </c:pt>
                <c:pt idx="9">
                  <c:v>12.90138</c:v>
                </c:pt>
                <c:pt idx="10">
                  <c:v>12.88987</c:v>
                </c:pt>
                <c:pt idx="11">
                  <c:v>12.84404</c:v>
                </c:pt>
                <c:pt idx="12">
                  <c:v>12.80877</c:v>
                </c:pt>
                <c:pt idx="13">
                  <c:v>12.79867</c:v>
                </c:pt>
                <c:pt idx="14">
                  <c:v>12.76393</c:v>
                </c:pt>
                <c:pt idx="15">
                  <c:v>12.77166</c:v>
                </c:pt>
                <c:pt idx="16">
                  <c:v>12.70384</c:v>
                </c:pt>
                <c:pt idx="17">
                  <c:v>12.6797</c:v>
                </c:pt>
                <c:pt idx="18">
                  <c:v>12.65454</c:v>
                </c:pt>
                <c:pt idx="19">
                  <c:v>12.65289</c:v>
                </c:pt>
                <c:pt idx="20">
                  <c:v>12.65481</c:v>
                </c:pt>
                <c:pt idx="21">
                  <c:v>12.61207</c:v>
                </c:pt>
                <c:pt idx="22">
                  <c:v>12.592</c:v>
                </c:pt>
                <c:pt idx="23">
                  <c:v>12.58885</c:v>
                </c:pt>
                <c:pt idx="24">
                  <c:v>12.56288</c:v>
                </c:pt>
                <c:pt idx="25">
                  <c:v>12.47866</c:v>
                </c:pt>
                <c:pt idx="26">
                  <c:v>12.46874</c:v>
                </c:pt>
                <c:pt idx="27">
                  <c:v>12.43876</c:v>
                </c:pt>
                <c:pt idx="28">
                  <c:v>12.34522</c:v>
                </c:pt>
                <c:pt idx="29">
                  <c:v>12.285</c:v>
                </c:pt>
                <c:pt idx="30">
                  <c:v>12.1962</c:v>
                </c:pt>
                <c:pt idx="31">
                  <c:v>12.19599</c:v>
                </c:pt>
                <c:pt idx="32">
                  <c:v>12.30383</c:v>
                </c:pt>
                <c:pt idx="33">
                  <c:v>12.53902</c:v>
                </c:pt>
                <c:pt idx="34">
                  <c:v>12.73522</c:v>
                </c:pt>
                <c:pt idx="35">
                  <c:v>12.83487</c:v>
                </c:pt>
                <c:pt idx="36">
                  <c:v>12.79685</c:v>
                </c:pt>
                <c:pt idx="37">
                  <c:v>12.83254</c:v>
                </c:pt>
                <c:pt idx="38">
                  <c:v>12.7724</c:v>
                </c:pt>
                <c:pt idx="39">
                  <c:v>12.86574000000001</c:v>
                </c:pt>
                <c:pt idx="40">
                  <c:v>12.8286</c:v>
                </c:pt>
                <c:pt idx="41">
                  <c:v>12.85662</c:v>
                </c:pt>
                <c:pt idx="42">
                  <c:v>12.7579</c:v>
                </c:pt>
                <c:pt idx="43">
                  <c:v>12.67561</c:v>
                </c:pt>
                <c:pt idx="44">
                  <c:v>12.59154</c:v>
                </c:pt>
                <c:pt idx="45">
                  <c:v>12.57894</c:v>
                </c:pt>
                <c:pt idx="46">
                  <c:v>12.38694</c:v>
                </c:pt>
                <c:pt idx="47">
                  <c:v>12.20264</c:v>
                </c:pt>
                <c:pt idx="48">
                  <c:v>12.11802</c:v>
                </c:pt>
                <c:pt idx="49">
                  <c:v>11.9674</c:v>
                </c:pt>
                <c:pt idx="50">
                  <c:v>11.82165</c:v>
                </c:pt>
                <c:pt idx="51">
                  <c:v>11.75418</c:v>
                </c:pt>
                <c:pt idx="52">
                  <c:v>11.81197</c:v>
                </c:pt>
                <c:pt idx="53">
                  <c:v>11.90257</c:v>
                </c:pt>
                <c:pt idx="54">
                  <c:v>11.90437</c:v>
                </c:pt>
                <c:pt idx="55">
                  <c:v>11.75069</c:v>
                </c:pt>
                <c:pt idx="56">
                  <c:v>11.57841</c:v>
                </c:pt>
                <c:pt idx="57">
                  <c:v>11.37244000000001</c:v>
                </c:pt>
                <c:pt idx="58">
                  <c:v>11.3305</c:v>
                </c:pt>
                <c:pt idx="59">
                  <c:v>11.30666</c:v>
                </c:pt>
                <c:pt idx="60">
                  <c:v>11.24105</c:v>
                </c:pt>
                <c:pt idx="61">
                  <c:v>11.10966</c:v>
                </c:pt>
                <c:pt idx="62">
                  <c:v>11.08967</c:v>
                </c:pt>
                <c:pt idx="63">
                  <c:v>11.08858</c:v>
                </c:pt>
                <c:pt idx="64">
                  <c:v>10.98159</c:v>
                </c:pt>
                <c:pt idx="65">
                  <c:v>10.90974</c:v>
                </c:pt>
                <c:pt idx="66">
                  <c:v>10.8568</c:v>
                </c:pt>
                <c:pt idx="67">
                  <c:v>10.64887</c:v>
                </c:pt>
                <c:pt idx="68">
                  <c:v>10.5374</c:v>
                </c:pt>
                <c:pt idx="69">
                  <c:v>10.56528</c:v>
                </c:pt>
                <c:pt idx="70">
                  <c:v>10.48165</c:v>
                </c:pt>
                <c:pt idx="71">
                  <c:v>10.30843</c:v>
                </c:pt>
                <c:pt idx="72">
                  <c:v>10.23829</c:v>
                </c:pt>
                <c:pt idx="73">
                  <c:v>10.1682</c:v>
                </c:pt>
                <c:pt idx="74">
                  <c:v>10.17347</c:v>
                </c:pt>
                <c:pt idx="75">
                  <c:v>10.10302</c:v>
                </c:pt>
                <c:pt idx="76">
                  <c:v>10.05848</c:v>
                </c:pt>
                <c:pt idx="77">
                  <c:v>9.979379</c:v>
                </c:pt>
                <c:pt idx="78">
                  <c:v>9.838921999999998</c:v>
                </c:pt>
                <c:pt idx="79">
                  <c:v>9.706800000000001</c:v>
                </c:pt>
                <c:pt idx="80">
                  <c:v>9.643356999999998</c:v>
                </c:pt>
                <c:pt idx="81">
                  <c:v>9.486275000000001</c:v>
                </c:pt>
                <c:pt idx="82">
                  <c:v>9.345881</c:v>
                </c:pt>
                <c:pt idx="83">
                  <c:v>9.37433</c:v>
                </c:pt>
                <c:pt idx="84">
                  <c:v>9.344347000000001</c:v>
                </c:pt>
                <c:pt idx="85">
                  <c:v>9.234450999999998</c:v>
                </c:pt>
                <c:pt idx="86">
                  <c:v>9.177547</c:v>
                </c:pt>
                <c:pt idx="87">
                  <c:v>9.226066</c:v>
                </c:pt>
                <c:pt idx="88">
                  <c:v>9.020885000000001</c:v>
                </c:pt>
                <c:pt idx="89">
                  <c:v>8.857197000000004</c:v>
                </c:pt>
                <c:pt idx="90">
                  <c:v>8.680230000000001</c:v>
                </c:pt>
                <c:pt idx="91">
                  <c:v>8.524405000000001</c:v>
                </c:pt>
                <c:pt idx="92">
                  <c:v>8.398150000000001</c:v>
                </c:pt>
                <c:pt idx="93">
                  <c:v>8.389976</c:v>
                </c:pt>
                <c:pt idx="94">
                  <c:v>8.227569</c:v>
                </c:pt>
                <c:pt idx="95">
                  <c:v>8.095535000000008</c:v>
                </c:pt>
                <c:pt idx="96">
                  <c:v>8.055798000000004</c:v>
                </c:pt>
                <c:pt idx="97">
                  <c:v>8.058636000000007</c:v>
                </c:pt>
                <c:pt idx="98">
                  <c:v>7.971926</c:v>
                </c:pt>
                <c:pt idx="99">
                  <c:v>7.884649</c:v>
                </c:pt>
                <c:pt idx="100">
                  <c:v>7.839222000000002</c:v>
                </c:pt>
                <c:pt idx="101">
                  <c:v>7.764628</c:v>
                </c:pt>
                <c:pt idx="102">
                  <c:v>7.771680000000001</c:v>
                </c:pt>
                <c:pt idx="103">
                  <c:v>7.697669</c:v>
                </c:pt>
                <c:pt idx="104">
                  <c:v>7.650443999999997</c:v>
                </c:pt>
                <c:pt idx="105">
                  <c:v>7.515628</c:v>
                </c:pt>
                <c:pt idx="106">
                  <c:v>7.289612000000001</c:v>
                </c:pt>
                <c:pt idx="107">
                  <c:v>7.194589999999994</c:v>
                </c:pt>
                <c:pt idx="108">
                  <c:v>7.120810999999994</c:v>
                </c:pt>
                <c:pt idx="109">
                  <c:v>7.067855999999995</c:v>
                </c:pt>
                <c:pt idx="110">
                  <c:v>6.976894000000001</c:v>
                </c:pt>
                <c:pt idx="111">
                  <c:v>6.883926999999997</c:v>
                </c:pt>
                <c:pt idx="112">
                  <c:v>6.798741</c:v>
                </c:pt>
                <c:pt idx="113">
                  <c:v>6.700694</c:v>
                </c:pt>
                <c:pt idx="114">
                  <c:v>6.592807999999997</c:v>
                </c:pt>
                <c:pt idx="115">
                  <c:v>6.552312999999997</c:v>
                </c:pt>
                <c:pt idx="116">
                  <c:v>6.436644000000002</c:v>
                </c:pt>
                <c:pt idx="117">
                  <c:v>6.348115999999996</c:v>
                </c:pt>
                <c:pt idx="118">
                  <c:v>6.308864</c:v>
                </c:pt>
                <c:pt idx="119">
                  <c:v>6.241387</c:v>
                </c:pt>
                <c:pt idx="120">
                  <c:v>6.210472</c:v>
                </c:pt>
                <c:pt idx="121">
                  <c:v>6.14662</c:v>
                </c:pt>
                <c:pt idx="122">
                  <c:v>6.114554999999994</c:v>
                </c:pt>
                <c:pt idx="123">
                  <c:v>6.10945</c:v>
                </c:pt>
                <c:pt idx="124">
                  <c:v>6.05546</c:v>
                </c:pt>
                <c:pt idx="125">
                  <c:v>5.996353000000001</c:v>
                </c:pt>
                <c:pt idx="126">
                  <c:v>5.948671000000001</c:v>
                </c:pt>
                <c:pt idx="127">
                  <c:v>5.892259</c:v>
                </c:pt>
                <c:pt idx="128">
                  <c:v>5.799301</c:v>
                </c:pt>
                <c:pt idx="129">
                  <c:v>5.735147</c:v>
                </c:pt>
                <c:pt idx="130">
                  <c:v>5.661149</c:v>
                </c:pt>
                <c:pt idx="131">
                  <c:v>5.565786999999997</c:v>
                </c:pt>
                <c:pt idx="132">
                  <c:v>5.509</c:v>
                </c:pt>
                <c:pt idx="133">
                  <c:v>5.516993</c:v>
                </c:pt>
                <c:pt idx="134">
                  <c:v>5.505678</c:v>
                </c:pt>
                <c:pt idx="135">
                  <c:v>5.491731</c:v>
                </c:pt>
                <c:pt idx="136">
                  <c:v>5.509662000000003</c:v>
                </c:pt>
                <c:pt idx="137">
                  <c:v>5.499209000000003</c:v>
                </c:pt>
                <c:pt idx="138">
                  <c:v>5.389372</c:v>
                </c:pt>
                <c:pt idx="139">
                  <c:v>5.48396</c:v>
                </c:pt>
                <c:pt idx="140">
                  <c:v>5.563309</c:v>
                </c:pt>
                <c:pt idx="141">
                  <c:v>5.57039</c:v>
                </c:pt>
                <c:pt idx="142">
                  <c:v>5.480153</c:v>
                </c:pt>
                <c:pt idx="143">
                  <c:v>5.357361</c:v>
                </c:pt>
                <c:pt idx="144">
                  <c:v>5.224449999999997</c:v>
                </c:pt>
                <c:pt idx="145">
                  <c:v>5.193800999999997</c:v>
                </c:pt>
                <c:pt idx="146">
                  <c:v>5.047826999999997</c:v>
                </c:pt>
                <c:pt idx="147">
                  <c:v>4.96636</c:v>
                </c:pt>
                <c:pt idx="148">
                  <c:v>4.774516999999997</c:v>
                </c:pt>
                <c:pt idx="149">
                  <c:v>4.694478999999997</c:v>
                </c:pt>
                <c:pt idx="150">
                  <c:v>4.427172999999997</c:v>
                </c:pt>
                <c:pt idx="151">
                  <c:v>4.304605999999997</c:v>
                </c:pt>
                <c:pt idx="152">
                  <c:v>4.152239999999997</c:v>
                </c:pt>
                <c:pt idx="153">
                  <c:v>4.009671000000001</c:v>
                </c:pt>
                <c:pt idx="154">
                  <c:v>3.884678999999998</c:v>
                </c:pt>
                <c:pt idx="155">
                  <c:v>3.763935000000001</c:v>
                </c:pt>
                <c:pt idx="156">
                  <c:v>3.760953</c:v>
                </c:pt>
                <c:pt idx="157">
                  <c:v>3.579408999999998</c:v>
                </c:pt>
                <c:pt idx="158">
                  <c:v>3.278627</c:v>
                </c:pt>
                <c:pt idx="159">
                  <c:v>3.228861</c:v>
                </c:pt>
                <c:pt idx="160">
                  <c:v>3.189757</c:v>
                </c:pt>
                <c:pt idx="161">
                  <c:v>3.093345999999999</c:v>
                </c:pt>
                <c:pt idx="162">
                  <c:v>3.069658999999998</c:v>
                </c:pt>
                <c:pt idx="163">
                  <c:v>2.937993</c:v>
                </c:pt>
                <c:pt idx="164">
                  <c:v>2.816711999999999</c:v>
                </c:pt>
                <c:pt idx="165">
                  <c:v>2.471904999999999</c:v>
                </c:pt>
                <c:pt idx="166">
                  <c:v>2.467642</c:v>
                </c:pt>
                <c:pt idx="167">
                  <c:v>2.391625999999998</c:v>
                </c:pt>
                <c:pt idx="168">
                  <c:v>2.337489999999998</c:v>
                </c:pt>
                <c:pt idx="169">
                  <c:v>2.350259999999998</c:v>
                </c:pt>
                <c:pt idx="170">
                  <c:v>2.369259999999998</c:v>
                </c:pt>
                <c:pt idx="171">
                  <c:v>2.188586</c:v>
                </c:pt>
                <c:pt idx="172">
                  <c:v>2.26227</c:v>
                </c:pt>
                <c:pt idx="173">
                  <c:v>2.390778999999998</c:v>
                </c:pt>
                <c:pt idx="174">
                  <c:v>2.482045999999998</c:v>
                </c:pt>
                <c:pt idx="175">
                  <c:v>2.541281</c:v>
                </c:pt>
                <c:pt idx="176">
                  <c:v>2.545827</c:v>
                </c:pt>
                <c:pt idx="177">
                  <c:v>2.595862999999998</c:v>
                </c:pt>
                <c:pt idx="178">
                  <c:v>2.631314</c:v>
                </c:pt>
                <c:pt idx="179">
                  <c:v>2.670874</c:v>
                </c:pt>
                <c:pt idx="180">
                  <c:v>2.748069</c:v>
                </c:pt>
                <c:pt idx="181">
                  <c:v>2.848075999999998</c:v>
                </c:pt>
                <c:pt idx="182">
                  <c:v>2.907711</c:v>
                </c:pt>
                <c:pt idx="183">
                  <c:v>2.961117</c:v>
                </c:pt>
                <c:pt idx="184">
                  <c:v>2.956392999999998</c:v>
                </c:pt>
                <c:pt idx="185">
                  <c:v>2.882015999999998</c:v>
                </c:pt>
                <c:pt idx="186">
                  <c:v>2.717719</c:v>
                </c:pt>
                <c:pt idx="187">
                  <c:v>2.700465</c:v>
                </c:pt>
                <c:pt idx="188">
                  <c:v>2.750872999999998</c:v>
                </c:pt>
                <c:pt idx="189">
                  <c:v>2.734478</c:v>
                </c:pt>
                <c:pt idx="190">
                  <c:v>2.70911</c:v>
                </c:pt>
                <c:pt idx="191">
                  <c:v>2.666284</c:v>
                </c:pt>
                <c:pt idx="192">
                  <c:v>2.608392000000001</c:v>
                </c:pt>
                <c:pt idx="193">
                  <c:v>2.621632</c:v>
                </c:pt>
                <c:pt idx="194">
                  <c:v>2.652096999999998</c:v>
                </c:pt>
                <c:pt idx="195">
                  <c:v>2.690294</c:v>
                </c:pt>
                <c:pt idx="196">
                  <c:v>2.758088</c:v>
                </c:pt>
                <c:pt idx="197">
                  <c:v>2.910281999999999</c:v>
                </c:pt>
                <c:pt idx="198">
                  <c:v>3.237912</c:v>
                </c:pt>
                <c:pt idx="199">
                  <c:v>3.452674999999998</c:v>
                </c:pt>
                <c:pt idx="200">
                  <c:v>3.577888</c:v>
                </c:pt>
                <c:pt idx="201">
                  <c:v>3.666727</c:v>
                </c:pt>
                <c:pt idx="202">
                  <c:v>3.652689999999998</c:v>
                </c:pt>
                <c:pt idx="203">
                  <c:v>3.633399</c:v>
                </c:pt>
                <c:pt idx="204">
                  <c:v>3.703100000000001</c:v>
                </c:pt>
                <c:pt idx="205">
                  <c:v>3.582203999999999</c:v>
                </c:pt>
                <c:pt idx="206">
                  <c:v>3.489257999999999</c:v>
                </c:pt>
                <c:pt idx="207">
                  <c:v>3.423436</c:v>
                </c:pt>
                <c:pt idx="208">
                  <c:v>3.363567</c:v>
                </c:pt>
                <c:pt idx="209">
                  <c:v>3.295229</c:v>
                </c:pt>
                <c:pt idx="210">
                  <c:v>3.203920000000001</c:v>
                </c:pt>
                <c:pt idx="211">
                  <c:v>3.103277</c:v>
                </c:pt>
                <c:pt idx="212">
                  <c:v>2.996896999999998</c:v>
                </c:pt>
                <c:pt idx="213">
                  <c:v>2.884955</c:v>
                </c:pt>
                <c:pt idx="214">
                  <c:v>2.809869999999998</c:v>
                </c:pt>
                <c:pt idx="215">
                  <c:v>2.721928</c:v>
                </c:pt>
                <c:pt idx="216">
                  <c:v>2.651091</c:v>
                </c:pt>
                <c:pt idx="217">
                  <c:v>2.571822999999998</c:v>
                </c:pt>
                <c:pt idx="218">
                  <c:v>2.486888999999998</c:v>
                </c:pt>
                <c:pt idx="219">
                  <c:v>2.389662999999998</c:v>
                </c:pt>
                <c:pt idx="220">
                  <c:v>2.365452999999998</c:v>
                </c:pt>
                <c:pt idx="221">
                  <c:v>2.250286</c:v>
                </c:pt>
                <c:pt idx="222">
                  <c:v>2.164774000000001</c:v>
                </c:pt>
                <c:pt idx="223">
                  <c:v>2.033912</c:v>
                </c:pt>
                <c:pt idx="224">
                  <c:v>1.942574</c:v>
                </c:pt>
                <c:pt idx="225">
                  <c:v>1.86027</c:v>
                </c:pt>
                <c:pt idx="226">
                  <c:v>1.776126</c:v>
                </c:pt>
                <c:pt idx="227">
                  <c:v>1.697994999999999</c:v>
                </c:pt>
                <c:pt idx="228">
                  <c:v>1.60623</c:v>
                </c:pt>
                <c:pt idx="229">
                  <c:v>1.446242</c:v>
                </c:pt>
                <c:pt idx="230">
                  <c:v>1.352382</c:v>
                </c:pt>
                <c:pt idx="231">
                  <c:v>1.279514</c:v>
                </c:pt>
                <c:pt idx="232">
                  <c:v>1.164016</c:v>
                </c:pt>
                <c:pt idx="233">
                  <c:v>1.047723999999999</c:v>
                </c:pt>
                <c:pt idx="234">
                  <c:v>0.8884853</c:v>
                </c:pt>
                <c:pt idx="235">
                  <c:v>0.7861631</c:v>
                </c:pt>
                <c:pt idx="236">
                  <c:v>0.7200369</c:v>
                </c:pt>
                <c:pt idx="237">
                  <c:v>0.6135312</c:v>
                </c:pt>
                <c:pt idx="238">
                  <c:v>0.4475008</c:v>
                </c:pt>
                <c:pt idx="239">
                  <c:v>0.3546153</c:v>
                </c:pt>
                <c:pt idx="240">
                  <c:v>0.4011781</c:v>
                </c:pt>
                <c:pt idx="241">
                  <c:v>0.4062442</c:v>
                </c:pt>
                <c:pt idx="242">
                  <c:v>0.3916266</c:v>
                </c:pt>
                <c:pt idx="243">
                  <c:v>0.4361162</c:v>
                </c:pt>
                <c:pt idx="244">
                  <c:v>0.3467645</c:v>
                </c:pt>
                <c:pt idx="245">
                  <c:v>0.2691327</c:v>
                </c:pt>
                <c:pt idx="246">
                  <c:v>0.2125076</c:v>
                </c:pt>
                <c:pt idx="247">
                  <c:v>0.1264057</c:v>
                </c:pt>
                <c:pt idx="248">
                  <c:v>0.07947029</c:v>
                </c:pt>
                <c:pt idx="249">
                  <c:v>0.01692024</c:v>
                </c:pt>
                <c:pt idx="250">
                  <c:v>-0.02760861</c:v>
                </c:pt>
                <c:pt idx="251">
                  <c:v>-0.005130984</c:v>
                </c:pt>
                <c:pt idx="252">
                  <c:v>0.02318034</c:v>
                </c:pt>
                <c:pt idx="253">
                  <c:v>-0.001075339</c:v>
                </c:pt>
                <c:pt idx="254">
                  <c:v>-0.02073397</c:v>
                </c:pt>
                <c:pt idx="255">
                  <c:v>0.005803513</c:v>
                </c:pt>
                <c:pt idx="256">
                  <c:v>-0.02411794</c:v>
                </c:pt>
                <c:pt idx="257">
                  <c:v>-0.1152643</c:v>
                </c:pt>
                <c:pt idx="258">
                  <c:v>-0.2801532</c:v>
                </c:pt>
                <c:pt idx="259">
                  <c:v>-0.3983191</c:v>
                </c:pt>
                <c:pt idx="260">
                  <c:v>-0.4532522</c:v>
                </c:pt>
                <c:pt idx="261">
                  <c:v>-0.4772294</c:v>
                </c:pt>
                <c:pt idx="262">
                  <c:v>-0.5309461</c:v>
                </c:pt>
                <c:pt idx="263">
                  <c:v>-0.7093495</c:v>
                </c:pt>
                <c:pt idx="264">
                  <c:v>-0.8694942</c:v>
                </c:pt>
                <c:pt idx="265">
                  <c:v>-0.9627492</c:v>
                </c:pt>
                <c:pt idx="266">
                  <c:v>-1.053906999999999</c:v>
                </c:pt>
                <c:pt idx="267">
                  <c:v>-1.144179</c:v>
                </c:pt>
                <c:pt idx="268">
                  <c:v>-1.273914</c:v>
                </c:pt>
                <c:pt idx="269">
                  <c:v>-1.41873</c:v>
                </c:pt>
                <c:pt idx="270">
                  <c:v>-1.534441</c:v>
                </c:pt>
                <c:pt idx="271">
                  <c:v>-1.670541</c:v>
                </c:pt>
                <c:pt idx="272">
                  <c:v>-1.737782</c:v>
                </c:pt>
                <c:pt idx="273">
                  <c:v>-1.800782</c:v>
                </c:pt>
                <c:pt idx="274">
                  <c:v>-1.874362</c:v>
                </c:pt>
                <c:pt idx="275">
                  <c:v>-1.940516</c:v>
                </c:pt>
                <c:pt idx="276">
                  <c:v>-2.001179</c:v>
                </c:pt>
                <c:pt idx="277">
                  <c:v>-2.122384</c:v>
                </c:pt>
                <c:pt idx="278">
                  <c:v>-2.207557000000001</c:v>
                </c:pt>
                <c:pt idx="279">
                  <c:v>-2.307524</c:v>
                </c:pt>
                <c:pt idx="280">
                  <c:v>-2.365256999999998</c:v>
                </c:pt>
                <c:pt idx="281">
                  <c:v>-2.421239999999999</c:v>
                </c:pt>
                <c:pt idx="282">
                  <c:v>-2.425638</c:v>
                </c:pt>
                <c:pt idx="283">
                  <c:v>-2.460775</c:v>
                </c:pt>
                <c:pt idx="284">
                  <c:v>-2.521575</c:v>
                </c:pt>
                <c:pt idx="285">
                  <c:v>-2.553709</c:v>
                </c:pt>
                <c:pt idx="286">
                  <c:v>-2.535559999999998</c:v>
                </c:pt>
                <c:pt idx="287">
                  <c:v>-2.585061</c:v>
                </c:pt>
                <c:pt idx="288">
                  <c:v>-2.593958999999999</c:v>
                </c:pt>
                <c:pt idx="289">
                  <c:v>-2.610358</c:v>
                </c:pt>
                <c:pt idx="290">
                  <c:v>-2.595761</c:v>
                </c:pt>
                <c:pt idx="291">
                  <c:v>-2.595281999999999</c:v>
                </c:pt>
                <c:pt idx="292">
                  <c:v>-2.601148999999999</c:v>
                </c:pt>
                <c:pt idx="293">
                  <c:v>-2.584768</c:v>
                </c:pt>
                <c:pt idx="294">
                  <c:v>-2.617852999999998</c:v>
                </c:pt>
                <c:pt idx="295">
                  <c:v>-2.64437</c:v>
                </c:pt>
                <c:pt idx="296">
                  <c:v>-2.699292</c:v>
                </c:pt>
                <c:pt idx="297">
                  <c:v>-2.730505</c:v>
                </c:pt>
                <c:pt idx="298">
                  <c:v>-2.754539</c:v>
                </c:pt>
                <c:pt idx="299">
                  <c:v>-2.797107000000001</c:v>
                </c:pt>
                <c:pt idx="300">
                  <c:v>-2.811195</c:v>
                </c:pt>
                <c:pt idx="301">
                  <c:v>-2.861810999999998</c:v>
                </c:pt>
                <c:pt idx="302">
                  <c:v>-2.871028999999998</c:v>
                </c:pt>
                <c:pt idx="303">
                  <c:v>-2.873929</c:v>
                </c:pt>
                <c:pt idx="304">
                  <c:v>-2.810451999999998</c:v>
                </c:pt>
                <c:pt idx="305">
                  <c:v>-2.871877999999998</c:v>
                </c:pt>
                <c:pt idx="306">
                  <c:v>-2.886343999999998</c:v>
                </c:pt>
                <c:pt idx="307">
                  <c:v>-2.870604999999998</c:v>
                </c:pt>
                <c:pt idx="308">
                  <c:v>-2.915938999999998</c:v>
                </c:pt>
                <c:pt idx="309">
                  <c:v>-2.951565999999998</c:v>
                </c:pt>
                <c:pt idx="310">
                  <c:v>-2.999652999999997</c:v>
                </c:pt>
                <c:pt idx="311">
                  <c:v>-3.05113</c:v>
                </c:pt>
                <c:pt idx="312">
                  <c:v>-3.063653</c:v>
                </c:pt>
                <c:pt idx="313">
                  <c:v>-3.111925</c:v>
                </c:pt>
                <c:pt idx="314">
                  <c:v>-3.206512</c:v>
                </c:pt>
                <c:pt idx="315">
                  <c:v>-3.328365</c:v>
                </c:pt>
                <c:pt idx="316">
                  <c:v>-3.425688999999998</c:v>
                </c:pt>
                <c:pt idx="317">
                  <c:v>-3.474196</c:v>
                </c:pt>
                <c:pt idx="318">
                  <c:v>-3.501664999999999</c:v>
                </c:pt>
                <c:pt idx="319">
                  <c:v>-3.523547</c:v>
                </c:pt>
                <c:pt idx="320">
                  <c:v>-3.56157</c:v>
                </c:pt>
                <c:pt idx="321">
                  <c:v>-3.598611</c:v>
                </c:pt>
                <c:pt idx="322">
                  <c:v>-3.604167</c:v>
                </c:pt>
                <c:pt idx="323">
                  <c:v>-3.612860999999998</c:v>
                </c:pt>
                <c:pt idx="324">
                  <c:v>-3.664957</c:v>
                </c:pt>
                <c:pt idx="325">
                  <c:v>-3.726572</c:v>
                </c:pt>
                <c:pt idx="326">
                  <c:v>-3.80039</c:v>
                </c:pt>
                <c:pt idx="327">
                  <c:v>-3.882897999999999</c:v>
                </c:pt>
                <c:pt idx="328">
                  <c:v>-3.969801999999999</c:v>
                </c:pt>
                <c:pt idx="329">
                  <c:v>-3.973440999999998</c:v>
                </c:pt>
                <c:pt idx="330">
                  <c:v>-3.98509</c:v>
                </c:pt>
                <c:pt idx="331">
                  <c:v>-4.080098</c:v>
                </c:pt>
                <c:pt idx="332">
                  <c:v>-4.100180999999996</c:v>
                </c:pt>
                <c:pt idx="333">
                  <c:v>-4.056980999999998</c:v>
                </c:pt>
                <c:pt idx="334">
                  <c:v>-4.031594</c:v>
                </c:pt>
                <c:pt idx="335">
                  <c:v>-4.019892</c:v>
                </c:pt>
                <c:pt idx="336">
                  <c:v>-4.045144</c:v>
                </c:pt>
                <c:pt idx="337">
                  <c:v>-4.055011999999997</c:v>
                </c:pt>
                <c:pt idx="338">
                  <c:v>-4.016705</c:v>
                </c:pt>
                <c:pt idx="339">
                  <c:v>-4.072498</c:v>
                </c:pt>
                <c:pt idx="340">
                  <c:v>-4.139803</c:v>
                </c:pt>
                <c:pt idx="341">
                  <c:v>-4.196086999999998</c:v>
                </c:pt>
                <c:pt idx="342">
                  <c:v>-4.244912999999998</c:v>
                </c:pt>
                <c:pt idx="343">
                  <c:v>-4.294436999999997</c:v>
                </c:pt>
                <c:pt idx="344">
                  <c:v>-4.297005999999997</c:v>
                </c:pt>
                <c:pt idx="345">
                  <c:v>-4.345174999999997</c:v>
                </c:pt>
                <c:pt idx="346">
                  <c:v>-4.387109999999997</c:v>
                </c:pt>
                <c:pt idx="347">
                  <c:v>-4.452453999999999</c:v>
                </c:pt>
                <c:pt idx="348">
                  <c:v>-4.450824</c:v>
                </c:pt>
                <c:pt idx="349">
                  <c:v>-4.418521</c:v>
                </c:pt>
                <c:pt idx="350">
                  <c:v>-4.422453</c:v>
                </c:pt>
                <c:pt idx="351">
                  <c:v>-4.450539</c:v>
                </c:pt>
                <c:pt idx="352">
                  <c:v>-4.495883</c:v>
                </c:pt>
                <c:pt idx="353">
                  <c:v>-4.520789999999997</c:v>
                </c:pt>
                <c:pt idx="354">
                  <c:v>-4.5543</c:v>
                </c:pt>
                <c:pt idx="355">
                  <c:v>-4.572427</c:v>
                </c:pt>
                <c:pt idx="356">
                  <c:v>-4.601606</c:v>
                </c:pt>
                <c:pt idx="357">
                  <c:v>-4.594890999999997</c:v>
                </c:pt>
                <c:pt idx="358">
                  <c:v>-4.574551999999997</c:v>
                </c:pt>
                <c:pt idx="359">
                  <c:v>-4.546276</c:v>
                </c:pt>
                <c:pt idx="360">
                  <c:v>-4.54067</c:v>
                </c:pt>
                <c:pt idx="361">
                  <c:v>-4.567053999999997</c:v>
                </c:pt>
                <c:pt idx="362">
                  <c:v>-4.616123999999997</c:v>
                </c:pt>
                <c:pt idx="363">
                  <c:v>-4.7128</c:v>
                </c:pt>
                <c:pt idx="364">
                  <c:v>-4.737783999999999</c:v>
                </c:pt>
                <c:pt idx="365">
                  <c:v>-4.698119999999997</c:v>
                </c:pt>
                <c:pt idx="366">
                  <c:v>-4.546073</c:v>
                </c:pt>
                <c:pt idx="367">
                  <c:v>-4.475280000000001</c:v>
                </c:pt>
                <c:pt idx="368">
                  <c:v>-4.392685999999997</c:v>
                </c:pt>
                <c:pt idx="369">
                  <c:v>-4.292729</c:v>
                </c:pt>
                <c:pt idx="370">
                  <c:v>-4.29654</c:v>
                </c:pt>
                <c:pt idx="371">
                  <c:v>-4.341263000000003</c:v>
                </c:pt>
                <c:pt idx="372">
                  <c:v>-4.364217999999996</c:v>
                </c:pt>
                <c:pt idx="373">
                  <c:v>-4.367728999999997</c:v>
                </c:pt>
                <c:pt idx="374">
                  <c:v>-4.410688</c:v>
                </c:pt>
                <c:pt idx="375">
                  <c:v>-4.431768000000003</c:v>
                </c:pt>
                <c:pt idx="376">
                  <c:v>-4.511241000000001</c:v>
                </c:pt>
                <c:pt idx="377">
                  <c:v>-4.572415999999997</c:v>
                </c:pt>
                <c:pt idx="378">
                  <c:v>-4.648409999999997</c:v>
                </c:pt>
                <c:pt idx="379">
                  <c:v>-4.699238</c:v>
                </c:pt>
                <c:pt idx="380">
                  <c:v>-4.759714</c:v>
                </c:pt>
                <c:pt idx="381">
                  <c:v>-4.756605</c:v>
                </c:pt>
                <c:pt idx="382">
                  <c:v>-4.796104</c:v>
                </c:pt>
                <c:pt idx="383">
                  <c:v>-4.833303</c:v>
                </c:pt>
                <c:pt idx="384">
                  <c:v>-4.887723</c:v>
                </c:pt>
                <c:pt idx="385">
                  <c:v>-4.923983999999997</c:v>
                </c:pt>
                <c:pt idx="386">
                  <c:v>-5.017869</c:v>
                </c:pt>
                <c:pt idx="387">
                  <c:v>-5.117470999999996</c:v>
                </c:pt>
                <c:pt idx="388">
                  <c:v>-5.150610999999997</c:v>
                </c:pt>
                <c:pt idx="389">
                  <c:v>-5.214646</c:v>
                </c:pt>
                <c:pt idx="390">
                  <c:v>-5.291639000000001</c:v>
                </c:pt>
                <c:pt idx="391">
                  <c:v>-5.295567</c:v>
                </c:pt>
                <c:pt idx="392">
                  <c:v>-5.366717999999997</c:v>
                </c:pt>
                <c:pt idx="393">
                  <c:v>-5.435351</c:v>
                </c:pt>
                <c:pt idx="394">
                  <c:v>-5.480032</c:v>
                </c:pt>
                <c:pt idx="395">
                  <c:v>-5.514978999999997</c:v>
                </c:pt>
                <c:pt idx="396">
                  <c:v>-5.545792</c:v>
                </c:pt>
                <c:pt idx="397">
                  <c:v>-5.574759</c:v>
                </c:pt>
                <c:pt idx="398">
                  <c:v>-5.648596999999997</c:v>
                </c:pt>
                <c:pt idx="399">
                  <c:v>-5.719707</c:v>
                </c:pt>
                <c:pt idx="400">
                  <c:v>-5.803894999999997</c:v>
                </c:pt>
                <c:pt idx="401">
                  <c:v>-5.941799000000003</c:v>
                </c:pt>
                <c:pt idx="402">
                  <c:v>-6.005130999999998</c:v>
                </c:pt>
                <c:pt idx="403">
                  <c:v>-6.082956999999998</c:v>
                </c:pt>
                <c:pt idx="404">
                  <c:v>-6.132925999999997</c:v>
                </c:pt>
                <c:pt idx="405">
                  <c:v>-6.183588999999997</c:v>
                </c:pt>
                <c:pt idx="406">
                  <c:v>-6.267859999999997</c:v>
                </c:pt>
                <c:pt idx="407">
                  <c:v>-6.379518</c:v>
                </c:pt>
                <c:pt idx="408">
                  <c:v>-6.374920999999997</c:v>
                </c:pt>
                <c:pt idx="409">
                  <c:v>-6.437819</c:v>
                </c:pt>
                <c:pt idx="410">
                  <c:v>-6.498214</c:v>
                </c:pt>
                <c:pt idx="411">
                  <c:v>-6.577296</c:v>
                </c:pt>
                <c:pt idx="412">
                  <c:v>-6.648818999999997</c:v>
                </c:pt>
                <c:pt idx="413">
                  <c:v>-6.715048</c:v>
                </c:pt>
                <c:pt idx="414">
                  <c:v>-6.809418</c:v>
                </c:pt>
                <c:pt idx="415">
                  <c:v>-6.909595</c:v>
                </c:pt>
                <c:pt idx="416">
                  <c:v>-6.988458</c:v>
                </c:pt>
                <c:pt idx="417">
                  <c:v>-7.091688</c:v>
                </c:pt>
                <c:pt idx="418">
                  <c:v>-7.134505999999996</c:v>
                </c:pt>
                <c:pt idx="419">
                  <c:v>-7.220857999999997</c:v>
                </c:pt>
                <c:pt idx="420">
                  <c:v>-7.264344999999997</c:v>
                </c:pt>
                <c:pt idx="421">
                  <c:v>-7.355083999999997</c:v>
                </c:pt>
                <c:pt idx="422">
                  <c:v>-7.480957</c:v>
                </c:pt>
                <c:pt idx="423">
                  <c:v>-7.536971</c:v>
                </c:pt>
                <c:pt idx="424">
                  <c:v>-7.660724999999996</c:v>
                </c:pt>
                <c:pt idx="425">
                  <c:v>-7.76103</c:v>
                </c:pt>
                <c:pt idx="426">
                  <c:v>-7.817084999999994</c:v>
                </c:pt>
                <c:pt idx="427">
                  <c:v>-7.907229000000001</c:v>
                </c:pt>
                <c:pt idx="428">
                  <c:v>-7.978611</c:v>
                </c:pt>
                <c:pt idx="429">
                  <c:v>-8.046919</c:v>
                </c:pt>
                <c:pt idx="430">
                  <c:v>-8.117289</c:v>
                </c:pt>
                <c:pt idx="431">
                  <c:v>-8.137785000000001</c:v>
                </c:pt>
                <c:pt idx="432">
                  <c:v>-8.202068000000001</c:v>
                </c:pt>
                <c:pt idx="433">
                  <c:v>-8.252005</c:v>
                </c:pt>
                <c:pt idx="434">
                  <c:v>-8.326318000000001</c:v>
                </c:pt>
                <c:pt idx="435">
                  <c:v>-8.385432000000008</c:v>
                </c:pt>
                <c:pt idx="436">
                  <c:v>-8.419107</c:v>
                </c:pt>
                <c:pt idx="437">
                  <c:v>-8.516703000000001</c:v>
                </c:pt>
                <c:pt idx="438">
                  <c:v>-8.574482000000005</c:v>
                </c:pt>
                <c:pt idx="439">
                  <c:v>-8.632363999999998</c:v>
                </c:pt>
                <c:pt idx="440">
                  <c:v>-8.705288000000001</c:v>
                </c:pt>
                <c:pt idx="441">
                  <c:v>-8.747898999999998</c:v>
                </c:pt>
                <c:pt idx="442">
                  <c:v>-8.823334000000002</c:v>
                </c:pt>
                <c:pt idx="443">
                  <c:v>-8.882648000000004</c:v>
                </c:pt>
                <c:pt idx="444">
                  <c:v>-8.94708</c:v>
                </c:pt>
                <c:pt idx="445">
                  <c:v>-9.016076</c:v>
                </c:pt>
                <c:pt idx="446">
                  <c:v>-9.068850000000001</c:v>
                </c:pt>
                <c:pt idx="447">
                  <c:v>-9.156114</c:v>
                </c:pt>
                <c:pt idx="448">
                  <c:v>-9.20645</c:v>
                </c:pt>
                <c:pt idx="449">
                  <c:v>-9.303141</c:v>
                </c:pt>
                <c:pt idx="450">
                  <c:v>-9.372203</c:v>
                </c:pt>
                <c:pt idx="451">
                  <c:v>-9.407036000000005</c:v>
                </c:pt>
                <c:pt idx="452">
                  <c:v>-9.457011000000001</c:v>
                </c:pt>
                <c:pt idx="453">
                  <c:v>-9.512965000000001</c:v>
                </c:pt>
                <c:pt idx="454">
                  <c:v>-9.557993000000001</c:v>
                </c:pt>
                <c:pt idx="455">
                  <c:v>-9.612224</c:v>
                </c:pt>
                <c:pt idx="456">
                  <c:v>-9.678380000000001</c:v>
                </c:pt>
                <c:pt idx="457">
                  <c:v>-9.744227999999998</c:v>
                </c:pt>
                <c:pt idx="458">
                  <c:v>-9.831782</c:v>
                </c:pt>
                <c:pt idx="459">
                  <c:v>-9.915454000000005</c:v>
                </c:pt>
                <c:pt idx="460">
                  <c:v>-10.0408</c:v>
                </c:pt>
                <c:pt idx="461">
                  <c:v>-10.09852</c:v>
                </c:pt>
                <c:pt idx="462">
                  <c:v>-10.16438</c:v>
                </c:pt>
                <c:pt idx="463">
                  <c:v>-10.25289</c:v>
                </c:pt>
                <c:pt idx="464">
                  <c:v>-10.31498</c:v>
                </c:pt>
                <c:pt idx="465">
                  <c:v>-10.39691</c:v>
                </c:pt>
                <c:pt idx="466">
                  <c:v>-10.48038</c:v>
                </c:pt>
                <c:pt idx="467">
                  <c:v>-10.53036</c:v>
                </c:pt>
                <c:pt idx="468">
                  <c:v>-10.60943</c:v>
                </c:pt>
                <c:pt idx="469">
                  <c:v>-10.6955</c:v>
                </c:pt>
                <c:pt idx="470">
                  <c:v>-10.7458</c:v>
                </c:pt>
                <c:pt idx="471">
                  <c:v>-10.82138</c:v>
                </c:pt>
                <c:pt idx="472">
                  <c:v>-10.88922</c:v>
                </c:pt>
                <c:pt idx="473">
                  <c:v>-10.90151</c:v>
                </c:pt>
                <c:pt idx="474">
                  <c:v>-10.97629</c:v>
                </c:pt>
                <c:pt idx="475">
                  <c:v>-11.0224</c:v>
                </c:pt>
                <c:pt idx="476">
                  <c:v>-11.06479</c:v>
                </c:pt>
                <c:pt idx="477">
                  <c:v>-11.1618</c:v>
                </c:pt>
                <c:pt idx="478">
                  <c:v>-11.2342</c:v>
                </c:pt>
                <c:pt idx="479">
                  <c:v>-11.27782</c:v>
                </c:pt>
                <c:pt idx="480">
                  <c:v>-11.34205</c:v>
                </c:pt>
                <c:pt idx="481">
                  <c:v>-11.43721</c:v>
                </c:pt>
                <c:pt idx="482">
                  <c:v>-11.50801</c:v>
                </c:pt>
                <c:pt idx="483">
                  <c:v>-11.5903</c:v>
                </c:pt>
                <c:pt idx="484">
                  <c:v>-11.66175</c:v>
                </c:pt>
                <c:pt idx="485">
                  <c:v>-11.68081</c:v>
                </c:pt>
                <c:pt idx="486">
                  <c:v>-11.74503</c:v>
                </c:pt>
                <c:pt idx="487">
                  <c:v>-11.81001</c:v>
                </c:pt>
                <c:pt idx="488">
                  <c:v>-11.8153</c:v>
                </c:pt>
                <c:pt idx="489">
                  <c:v>-11.86561</c:v>
                </c:pt>
                <c:pt idx="490">
                  <c:v>-11.96619</c:v>
                </c:pt>
                <c:pt idx="491">
                  <c:v>-11.98584</c:v>
                </c:pt>
                <c:pt idx="492">
                  <c:v>-11.97191</c:v>
                </c:pt>
                <c:pt idx="493">
                  <c:v>-12.04969</c:v>
                </c:pt>
                <c:pt idx="494">
                  <c:v>-12.12517</c:v>
                </c:pt>
                <c:pt idx="495">
                  <c:v>-12.15139</c:v>
                </c:pt>
                <c:pt idx="496">
                  <c:v>-12.21342</c:v>
                </c:pt>
                <c:pt idx="497">
                  <c:v>-12.27307</c:v>
                </c:pt>
                <c:pt idx="498">
                  <c:v>-12.33383</c:v>
                </c:pt>
                <c:pt idx="499">
                  <c:v>-12.35946</c:v>
                </c:pt>
                <c:pt idx="500">
                  <c:v>-12.42133</c:v>
                </c:pt>
                <c:pt idx="501">
                  <c:v>-12.48186</c:v>
                </c:pt>
                <c:pt idx="502">
                  <c:v>-12.51461</c:v>
                </c:pt>
                <c:pt idx="503">
                  <c:v>-12.60937</c:v>
                </c:pt>
                <c:pt idx="504">
                  <c:v>-12.68423</c:v>
                </c:pt>
                <c:pt idx="505">
                  <c:v>-12.75555</c:v>
                </c:pt>
                <c:pt idx="506">
                  <c:v>-12.82449</c:v>
                </c:pt>
                <c:pt idx="507">
                  <c:v>-12.91167</c:v>
                </c:pt>
                <c:pt idx="508">
                  <c:v>-12.96788</c:v>
                </c:pt>
                <c:pt idx="509">
                  <c:v>-13.04401</c:v>
                </c:pt>
                <c:pt idx="510">
                  <c:v>-13.11551</c:v>
                </c:pt>
                <c:pt idx="511">
                  <c:v>-13.17017</c:v>
                </c:pt>
                <c:pt idx="512">
                  <c:v>-13.24115</c:v>
                </c:pt>
                <c:pt idx="513">
                  <c:v>-13.3237</c:v>
                </c:pt>
                <c:pt idx="514">
                  <c:v>-13.44305</c:v>
                </c:pt>
                <c:pt idx="515">
                  <c:v>-13.51592</c:v>
                </c:pt>
                <c:pt idx="516">
                  <c:v>-13.61189</c:v>
                </c:pt>
                <c:pt idx="517">
                  <c:v>-13.66558</c:v>
                </c:pt>
                <c:pt idx="518">
                  <c:v>-13.79028</c:v>
                </c:pt>
                <c:pt idx="519">
                  <c:v>-13.86134</c:v>
                </c:pt>
                <c:pt idx="520">
                  <c:v>-13.93053</c:v>
                </c:pt>
                <c:pt idx="521">
                  <c:v>-13.98898</c:v>
                </c:pt>
                <c:pt idx="522">
                  <c:v>-14.04053</c:v>
                </c:pt>
                <c:pt idx="523">
                  <c:v>-14.08434</c:v>
                </c:pt>
                <c:pt idx="524">
                  <c:v>-14.1005</c:v>
                </c:pt>
                <c:pt idx="525">
                  <c:v>-14.16627</c:v>
                </c:pt>
                <c:pt idx="526">
                  <c:v>-14.22831</c:v>
                </c:pt>
                <c:pt idx="527">
                  <c:v>-14.27071</c:v>
                </c:pt>
                <c:pt idx="528">
                  <c:v>-14.34221</c:v>
                </c:pt>
                <c:pt idx="529">
                  <c:v>-14.42552</c:v>
                </c:pt>
                <c:pt idx="530">
                  <c:v>-14.50397</c:v>
                </c:pt>
                <c:pt idx="531">
                  <c:v>-14.57579</c:v>
                </c:pt>
                <c:pt idx="532">
                  <c:v>-14.63491</c:v>
                </c:pt>
                <c:pt idx="533">
                  <c:v>-14.69712</c:v>
                </c:pt>
                <c:pt idx="534">
                  <c:v>-14.72895</c:v>
                </c:pt>
                <c:pt idx="535">
                  <c:v>-14.77977</c:v>
                </c:pt>
                <c:pt idx="536">
                  <c:v>-14.86862</c:v>
                </c:pt>
                <c:pt idx="537">
                  <c:v>-14.96697</c:v>
                </c:pt>
                <c:pt idx="538">
                  <c:v>-15.00416</c:v>
                </c:pt>
                <c:pt idx="539">
                  <c:v>-15.05847</c:v>
                </c:pt>
                <c:pt idx="540">
                  <c:v>-15.11871</c:v>
                </c:pt>
                <c:pt idx="541">
                  <c:v>-15.21159</c:v>
                </c:pt>
                <c:pt idx="542">
                  <c:v>-15.29076</c:v>
                </c:pt>
                <c:pt idx="543">
                  <c:v>-15.39177</c:v>
                </c:pt>
                <c:pt idx="544">
                  <c:v>-15.40646</c:v>
                </c:pt>
                <c:pt idx="545">
                  <c:v>-15.50455</c:v>
                </c:pt>
                <c:pt idx="546">
                  <c:v>-15.60408</c:v>
                </c:pt>
                <c:pt idx="547">
                  <c:v>-15.64497</c:v>
                </c:pt>
                <c:pt idx="548">
                  <c:v>-15.72835</c:v>
                </c:pt>
                <c:pt idx="549">
                  <c:v>-15.81415</c:v>
                </c:pt>
                <c:pt idx="550">
                  <c:v>-15.87028</c:v>
                </c:pt>
                <c:pt idx="551">
                  <c:v>-15.88196</c:v>
                </c:pt>
                <c:pt idx="552">
                  <c:v>-15.98016</c:v>
                </c:pt>
                <c:pt idx="553">
                  <c:v>-16.05996000000001</c:v>
                </c:pt>
                <c:pt idx="554">
                  <c:v>-16.13583</c:v>
                </c:pt>
                <c:pt idx="555">
                  <c:v>-16.26822999999997</c:v>
                </c:pt>
                <c:pt idx="556">
                  <c:v>-16.29291999999998</c:v>
                </c:pt>
                <c:pt idx="557">
                  <c:v>-16.37067</c:v>
                </c:pt>
                <c:pt idx="558">
                  <c:v>-16.39973999999998</c:v>
                </c:pt>
                <c:pt idx="559">
                  <c:v>-16.49172999999998</c:v>
                </c:pt>
                <c:pt idx="560">
                  <c:v>-16.58623999999998</c:v>
                </c:pt>
                <c:pt idx="561">
                  <c:v>-16.65071</c:v>
                </c:pt>
                <c:pt idx="562">
                  <c:v>-16.70825</c:v>
                </c:pt>
                <c:pt idx="563">
                  <c:v>-16.76765</c:v>
                </c:pt>
                <c:pt idx="564">
                  <c:v>-16.87966</c:v>
                </c:pt>
                <c:pt idx="565">
                  <c:v>-16.97936999999999</c:v>
                </c:pt>
                <c:pt idx="566">
                  <c:v>-17.15097000000001</c:v>
                </c:pt>
                <c:pt idx="567">
                  <c:v>-17.26807</c:v>
                </c:pt>
                <c:pt idx="568">
                  <c:v>-17.37421</c:v>
                </c:pt>
                <c:pt idx="569">
                  <c:v>-17.43211999999998</c:v>
                </c:pt>
                <c:pt idx="570">
                  <c:v>-17.47316</c:v>
                </c:pt>
                <c:pt idx="571">
                  <c:v>-17.55292</c:v>
                </c:pt>
                <c:pt idx="572">
                  <c:v>-17.63427000000001</c:v>
                </c:pt>
                <c:pt idx="573">
                  <c:v>-17.77185000000001</c:v>
                </c:pt>
                <c:pt idx="574">
                  <c:v>-17.88498999999999</c:v>
                </c:pt>
                <c:pt idx="575">
                  <c:v>-18.03071999999998</c:v>
                </c:pt>
                <c:pt idx="576">
                  <c:v>-18.1773</c:v>
                </c:pt>
                <c:pt idx="577">
                  <c:v>-18.34199</c:v>
                </c:pt>
                <c:pt idx="578">
                  <c:v>-18.45633999999998</c:v>
                </c:pt>
                <c:pt idx="579">
                  <c:v>-18.51399000000001</c:v>
                </c:pt>
                <c:pt idx="580">
                  <c:v>-18.60924999999999</c:v>
                </c:pt>
                <c:pt idx="581">
                  <c:v>-18.73139</c:v>
                </c:pt>
                <c:pt idx="582">
                  <c:v>-18.86490999999999</c:v>
                </c:pt>
                <c:pt idx="583">
                  <c:v>-18.98997999999998</c:v>
                </c:pt>
                <c:pt idx="584">
                  <c:v>-19.13385</c:v>
                </c:pt>
                <c:pt idx="585">
                  <c:v>-19.29500999999998</c:v>
                </c:pt>
                <c:pt idx="586">
                  <c:v>-19.38209</c:v>
                </c:pt>
                <c:pt idx="587">
                  <c:v>-19.45834999999998</c:v>
                </c:pt>
                <c:pt idx="588">
                  <c:v>-19.51991</c:v>
                </c:pt>
                <c:pt idx="589">
                  <c:v>-19.59368999999998</c:v>
                </c:pt>
                <c:pt idx="590">
                  <c:v>-19.64243999999998</c:v>
                </c:pt>
                <c:pt idx="591">
                  <c:v>-19.70823999999998</c:v>
                </c:pt>
                <c:pt idx="592">
                  <c:v>-19.74342999999998</c:v>
                </c:pt>
                <c:pt idx="593">
                  <c:v>-19.78672999999997</c:v>
                </c:pt>
                <c:pt idx="594">
                  <c:v>-19.82701</c:v>
                </c:pt>
                <c:pt idx="595">
                  <c:v>-19.88167999999999</c:v>
                </c:pt>
                <c:pt idx="596">
                  <c:v>-19.92862999999997</c:v>
                </c:pt>
                <c:pt idx="597">
                  <c:v>-19.95892999999998</c:v>
                </c:pt>
                <c:pt idx="598">
                  <c:v>-19.98009999999998</c:v>
                </c:pt>
                <c:pt idx="599">
                  <c:v>-20.00119</c:v>
                </c:pt>
                <c:pt idx="600">
                  <c:v>-19.99950999999998</c:v>
                </c:pt>
                <c:pt idx="601">
                  <c:v>-20.01294</c:v>
                </c:pt>
                <c:pt idx="602">
                  <c:v>-20.03614999999999</c:v>
                </c:pt>
                <c:pt idx="603">
                  <c:v>-20.05352999999998</c:v>
                </c:pt>
                <c:pt idx="604">
                  <c:v>-20.04853999999997</c:v>
                </c:pt>
                <c:pt idx="605">
                  <c:v>-20.02225</c:v>
                </c:pt>
                <c:pt idx="606">
                  <c:v>-20.02246999999998</c:v>
                </c:pt>
                <c:pt idx="607">
                  <c:v>-20.03233999999998</c:v>
                </c:pt>
                <c:pt idx="608">
                  <c:v>-20.04060999999998</c:v>
                </c:pt>
                <c:pt idx="609">
                  <c:v>-20.05709999999999</c:v>
                </c:pt>
                <c:pt idx="610">
                  <c:v>-20.06654999999998</c:v>
                </c:pt>
                <c:pt idx="611">
                  <c:v>-20.0788</c:v>
                </c:pt>
                <c:pt idx="612">
                  <c:v>-20.11882</c:v>
                </c:pt>
                <c:pt idx="613">
                  <c:v>-20.12194</c:v>
                </c:pt>
                <c:pt idx="614">
                  <c:v>-20.06499999999999</c:v>
                </c:pt>
                <c:pt idx="615">
                  <c:v>-20.12214</c:v>
                </c:pt>
                <c:pt idx="616">
                  <c:v>-20.14133</c:v>
                </c:pt>
                <c:pt idx="617">
                  <c:v>-20.16965</c:v>
                </c:pt>
                <c:pt idx="618">
                  <c:v>-20.20045</c:v>
                </c:pt>
                <c:pt idx="619">
                  <c:v>-20.24816999999998</c:v>
                </c:pt>
                <c:pt idx="620">
                  <c:v>-20.23392</c:v>
                </c:pt>
                <c:pt idx="621">
                  <c:v>-20.24483</c:v>
                </c:pt>
                <c:pt idx="622">
                  <c:v>-20.27086</c:v>
                </c:pt>
                <c:pt idx="623">
                  <c:v>-20.3069</c:v>
                </c:pt>
                <c:pt idx="624">
                  <c:v>-20.31207</c:v>
                </c:pt>
                <c:pt idx="625">
                  <c:v>-20.31012</c:v>
                </c:pt>
                <c:pt idx="626">
                  <c:v>-20.34007</c:v>
                </c:pt>
                <c:pt idx="627">
                  <c:v>-20.38823999999998</c:v>
                </c:pt>
                <c:pt idx="628">
                  <c:v>-20.41812999999998</c:v>
                </c:pt>
                <c:pt idx="629">
                  <c:v>-20.41912999999998</c:v>
                </c:pt>
                <c:pt idx="630">
                  <c:v>-20.43833999999998</c:v>
                </c:pt>
                <c:pt idx="631">
                  <c:v>-20.47458</c:v>
                </c:pt>
                <c:pt idx="632">
                  <c:v>-20.50594999999998</c:v>
                </c:pt>
                <c:pt idx="633">
                  <c:v>-20.56302</c:v>
                </c:pt>
                <c:pt idx="634">
                  <c:v>-20.58011999999998</c:v>
                </c:pt>
                <c:pt idx="635">
                  <c:v>-20.59358999999998</c:v>
                </c:pt>
                <c:pt idx="636">
                  <c:v>-20.61373</c:v>
                </c:pt>
                <c:pt idx="637">
                  <c:v>-20.64372999999998</c:v>
                </c:pt>
                <c:pt idx="638">
                  <c:v>-20.65384999999999</c:v>
                </c:pt>
                <c:pt idx="639">
                  <c:v>-20.65698000000001</c:v>
                </c:pt>
                <c:pt idx="640">
                  <c:v>-20.66583999999999</c:v>
                </c:pt>
                <c:pt idx="641">
                  <c:v>-20.70646</c:v>
                </c:pt>
                <c:pt idx="642">
                  <c:v>-20.74034999999998</c:v>
                </c:pt>
                <c:pt idx="643">
                  <c:v>-20.77781999999999</c:v>
                </c:pt>
                <c:pt idx="644">
                  <c:v>-20.81973</c:v>
                </c:pt>
                <c:pt idx="645">
                  <c:v>-20.84767</c:v>
                </c:pt>
                <c:pt idx="646">
                  <c:v>-20.8899</c:v>
                </c:pt>
                <c:pt idx="647">
                  <c:v>-20.95947999999998</c:v>
                </c:pt>
                <c:pt idx="648">
                  <c:v>-21.02800999999998</c:v>
                </c:pt>
                <c:pt idx="649">
                  <c:v>-21.07331999999998</c:v>
                </c:pt>
                <c:pt idx="650">
                  <c:v>-21.11063</c:v>
                </c:pt>
                <c:pt idx="651">
                  <c:v>-21.17043</c:v>
                </c:pt>
                <c:pt idx="652">
                  <c:v>-21.17984999999999</c:v>
                </c:pt>
                <c:pt idx="653">
                  <c:v>-21.25678999999998</c:v>
                </c:pt>
                <c:pt idx="654">
                  <c:v>-21.33258</c:v>
                </c:pt>
                <c:pt idx="655">
                  <c:v>-21.38272999999997</c:v>
                </c:pt>
                <c:pt idx="656">
                  <c:v>-21.41503999999998</c:v>
                </c:pt>
                <c:pt idx="657">
                  <c:v>-21.49128</c:v>
                </c:pt>
                <c:pt idx="658">
                  <c:v>-21.55479</c:v>
                </c:pt>
                <c:pt idx="659">
                  <c:v>-21.59305000000001</c:v>
                </c:pt>
                <c:pt idx="660">
                  <c:v>-21.61980000000001</c:v>
                </c:pt>
                <c:pt idx="661">
                  <c:v>-21.68972999999998</c:v>
                </c:pt>
                <c:pt idx="662">
                  <c:v>-21.74916999999999</c:v>
                </c:pt>
                <c:pt idx="663">
                  <c:v>-21.82071999999998</c:v>
                </c:pt>
                <c:pt idx="664">
                  <c:v>-21.86999</c:v>
                </c:pt>
                <c:pt idx="665">
                  <c:v>-21.90955999999998</c:v>
                </c:pt>
                <c:pt idx="666">
                  <c:v>-21.91599</c:v>
                </c:pt>
                <c:pt idx="667">
                  <c:v>-21.92387</c:v>
                </c:pt>
                <c:pt idx="668">
                  <c:v>-21.97419</c:v>
                </c:pt>
                <c:pt idx="669">
                  <c:v>-22.01769000000001</c:v>
                </c:pt>
                <c:pt idx="670">
                  <c:v>-22.05991</c:v>
                </c:pt>
                <c:pt idx="671">
                  <c:v>-22.10807</c:v>
                </c:pt>
                <c:pt idx="672">
                  <c:v>-22.15219</c:v>
                </c:pt>
                <c:pt idx="673">
                  <c:v>-22.16977999999999</c:v>
                </c:pt>
                <c:pt idx="674">
                  <c:v>-22.23056</c:v>
                </c:pt>
                <c:pt idx="675">
                  <c:v>-22.28726999999999</c:v>
                </c:pt>
                <c:pt idx="676">
                  <c:v>-22.34078999999998</c:v>
                </c:pt>
                <c:pt idx="677">
                  <c:v>-22.39136999999999</c:v>
                </c:pt>
                <c:pt idx="678">
                  <c:v>-22.43471999999998</c:v>
                </c:pt>
                <c:pt idx="679">
                  <c:v>-22.49812999999998</c:v>
                </c:pt>
                <c:pt idx="680">
                  <c:v>-22.55201999999998</c:v>
                </c:pt>
                <c:pt idx="681">
                  <c:v>-22.61834</c:v>
                </c:pt>
                <c:pt idx="682">
                  <c:v>-22.66489000000001</c:v>
                </c:pt>
                <c:pt idx="683">
                  <c:v>-22.70263999999997</c:v>
                </c:pt>
                <c:pt idx="684">
                  <c:v>-22.75252999999998</c:v>
                </c:pt>
                <c:pt idx="685">
                  <c:v>-22.77291999999998</c:v>
                </c:pt>
                <c:pt idx="686">
                  <c:v>-22.83504999999998</c:v>
                </c:pt>
                <c:pt idx="687">
                  <c:v>-22.91681000000001</c:v>
                </c:pt>
                <c:pt idx="688">
                  <c:v>-22.95365</c:v>
                </c:pt>
                <c:pt idx="689">
                  <c:v>-23.03243999999998</c:v>
                </c:pt>
                <c:pt idx="690">
                  <c:v>-23.11407000000001</c:v>
                </c:pt>
                <c:pt idx="691">
                  <c:v>-23.18419</c:v>
                </c:pt>
                <c:pt idx="692">
                  <c:v>-23.25319</c:v>
                </c:pt>
                <c:pt idx="693">
                  <c:v>-23.33063999999998</c:v>
                </c:pt>
                <c:pt idx="694">
                  <c:v>-23.41997</c:v>
                </c:pt>
                <c:pt idx="695">
                  <c:v>-23.49027999999998</c:v>
                </c:pt>
                <c:pt idx="696">
                  <c:v>-23.56326999999999</c:v>
                </c:pt>
                <c:pt idx="697">
                  <c:v>-23.61411000000001</c:v>
                </c:pt>
                <c:pt idx="698">
                  <c:v>-23.66298</c:v>
                </c:pt>
                <c:pt idx="699">
                  <c:v>-23.71511999999998</c:v>
                </c:pt>
                <c:pt idx="700">
                  <c:v>-23.79855999999998</c:v>
                </c:pt>
                <c:pt idx="701">
                  <c:v>-23.87494999999999</c:v>
                </c:pt>
                <c:pt idx="702">
                  <c:v>-23.94286</c:v>
                </c:pt>
                <c:pt idx="703">
                  <c:v>-24.02647</c:v>
                </c:pt>
                <c:pt idx="704">
                  <c:v>-24.07966</c:v>
                </c:pt>
                <c:pt idx="705">
                  <c:v>-24.14444999999998</c:v>
                </c:pt>
                <c:pt idx="706">
                  <c:v>-24.21051999999998</c:v>
                </c:pt>
                <c:pt idx="707">
                  <c:v>-24.26276999999998</c:v>
                </c:pt>
                <c:pt idx="708">
                  <c:v>-24.30719</c:v>
                </c:pt>
                <c:pt idx="709">
                  <c:v>-24.37507</c:v>
                </c:pt>
                <c:pt idx="710">
                  <c:v>-24.43511999999998</c:v>
                </c:pt>
                <c:pt idx="711">
                  <c:v>-24.49240999999998</c:v>
                </c:pt>
                <c:pt idx="712">
                  <c:v>-24.5642</c:v>
                </c:pt>
                <c:pt idx="713">
                  <c:v>-24.62597</c:v>
                </c:pt>
                <c:pt idx="714">
                  <c:v>-24.69971</c:v>
                </c:pt>
                <c:pt idx="715">
                  <c:v>-24.7775</c:v>
                </c:pt>
                <c:pt idx="716">
                  <c:v>-24.84191999999999</c:v>
                </c:pt>
                <c:pt idx="717">
                  <c:v>-24.91969999999998</c:v>
                </c:pt>
                <c:pt idx="718">
                  <c:v>-24.97471</c:v>
                </c:pt>
                <c:pt idx="719">
                  <c:v>-25.05726</c:v>
                </c:pt>
                <c:pt idx="720">
                  <c:v>-25.11943</c:v>
                </c:pt>
                <c:pt idx="721">
                  <c:v>-25.15203</c:v>
                </c:pt>
                <c:pt idx="722">
                  <c:v>-25.2</c:v>
                </c:pt>
                <c:pt idx="723">
                  <c:v>-25.27610999999998</c:v>
                </c:pt>
                <c:pt idx="724">
                  <c:v>-25.32525</c:v>
                </c:pt>
                <c:pt idx="725">
                  <c:v>-25.40609999999998</c:v>
                </c:pt>
                <c:pt idx="726">
                  <c:v>-25.47148</c:v>
                </c:pt>
                <c:pt idx="727">
                  <c:v>-25.53621</c:v>
                </c:pt>
                <c:pt idx="728">
                  <c:v>-25.56369999999998</c:v>
                </c:pt>
                <c:pt idx="729">
                  <c:v>-25.62024999999998</c:v>
                </c:pt>
                <c:pt idx="730">
                  <c:v>-25.69478</c:v>
                </c:pt>
                <c:pt idx="731">
                  <c:v>-25.75953999999998</c:v>
                </c:pt>
                <c:pt idx="732">
                  <c:v>-25.78925999999998</c:v>
                </c:pt>
                <c:pt idx="733">
                  <c:v>-25.95263999999997</c:v>
                </c:pt>
                <c:pt idx="734">
                  <c:v>-25.98093999999998</c:v>
                </c:pt>
                <c:pt idx="735">
                  <c:v>-26.09558</c:v>
                </c:pt>
                <c:pt idx="736">
                  <c:v>-26.2088</c:v>
                </c:pt>
                <c:pt idx="737">
                  <c:v>-26.27882999999999</c:v>
                </c:pt>
                <c:pt idx="738">
                  <c:v>-26.33121</c:v>
                </c:pt>
                <c:pt idx="739">
                  <c:v>-26.42640999999998</c:v>
                </c:pt>
                <c:pt idx="740">
                  <c:v>-26.53699</c:v>
                </c:pt>
                <c:pt idx="741">
                  <c:v>-26.61527</c:v>
                </c:pt>
                <c:pt idx="742">
                  <c:v>-26.72858999999998</c:v>
                </c:pt>
                <c:pt idx="743">
                  <c:v>-26.8636</c:v>
                </c:pt>
                <c:pt idx="744">
                  <c:v>-26.99935</c:v>
                </c:pt>
                <c:pt idx="745">
                  <c:v>-27.13925000000001</c:v>
                </c:pt>
                <c:pt idx="746">
                  <c:v>-27.30102</c:v>
                </c:pt>
                <c:pt idx="747">
                  <c:v>-27.50529999999998</c:v>
                </c:pt>
                <c:pt idx="748">
                  <c:v>-27.6263</c:v>
                </c:pt>
                <c:pt idx="749">
                  <c:v>-27.77115999999999</c:v>
                </c:pt>
                <c:pt idx="750">
                  <c:v>-27.98276999999997</c:v>
                </c:pt>
                <c:pt idx="751">
                  <c:v>-28.22225999999998</c:v>
                </c:pt>
                <c:pt idx="752">
                  <c:v>-28.34865999999998</c:v>
                </c:pt>
                <c:pt idx="753">
                  <c:v>-28.52010999999998</c:v>
                </c:pt>
                <c:pt idx="754">
                  <c:v>-28.65129</c:v>
                </c:pt>
                <c:pt idx="755">
                  <c:v>-28.77278999999998</c:v>
                </c:pt>
                <c:pt idx="756">
                  <c:v>-28.86027999999999</c:v>
                </c:pt>
                <c:pt idx="757">
                  <c:v>-28.99084999999998</c:v>
                </c:pt>
                <c:pt idx="758">
                  <c:v>-29.16068999999998</c:v>
                </c:pt>
                <c:pt idx="759">
                  <c:v>-29.33464</c:v>
                </c:pt>
                <c:pt idx="760">
                  <c:v>-29.46983</c:v>
                </c:pt>
                <c:pt idx="761">
                  <c:v>-29.66423</c:v>
                </c:pt>
                <c:pt idx="762">
                  <c:v>-29.84582</c:v>
                </c:pt>
                <c:pt idx="763">
                  <c:v>-30.00217999999998</c:v>
                </c:pt>
                <c:pt idx="764">
                  <c:v>-30.19209</c:v>
                </c:pt>
                <c:pt idx="765">
                  <c:v>-30.37656</c:v>
                </c:pt>
                <c:pt idx="766">
                  <c:v>-30.60213999999998</c:v>
                </c:pt>
                <c:pt idx="767">
                  <c:v>-30.78571999999997</c:v>
                </c:pt>
                <c:pt idx="768">
                  <c:v>-31.01022</c:v>
                </c:pt>
                <c:pt idx="769">
                  <c:v>-31.19291</c:v>
                </c:pt>
                <c:pt idx="770">
                  <c:v>-31.42429999999998</c:v>
                </c:pt>
                <c:pt idx="771">
                  <c:v>-31.64195000000001</c:v>
                </c:pt>
                <c:pt idx="772">
                  <c:v>-31.85135000000001</c:v>
                </c:pt>
                <c:pt idx="773">
                  <c:v>-32.07532000000001</c:v>
                </c:pt>
                <c:pt idx="774">
                  <c:v>-32.24842</c:v>
                </c:pt>
                <c:pt idx="775">
                  <c:v>-32.38525</c:v>
                </c:pt>
                <c:pt idx="776">
                  <c:v>-32.48227</c:v>
                </c:pt>
                <c:pt idx="777">
                  <c:v>-32.71762</c:v>
                </c:pt>
                <c:pt idx="778">
                  <c:v>-32.92941000000001</c:v>
                </c:pt>
                <c:pt idx="779">
                  <c:v>-33.03139</c:v>
                </c:pt>
                <c:pt idx="780">
                  <c:v>-33.17354</c:v>
                </c:pt>
                <c:pt idx="781">
                  <c:v>-33.26230000000001</c:v>
                </c:pt>
                <c:pt idx="782">
                  <c:v>-33.35444999999999</c:v>
                </c:pt>
                <c:pt idx="783">
                  <c:v>-33.45774</c:v>
                </c:pt>
                <c:pt idx="784">
                  <c:v>-33.56765</c:v>
                </c:pt>
                <c:pt idx="785">
                  <c:v>-33.66497000000001</c:v>
                </c:pt>
                <c:pt idx="786">
                  <c:v>-33.77213000000001</c:v>
                </c:pt>
                <c:pt idx="787">
                  <c:v>-33.83306</c:v>
                </c:pt>
                <c:pt idx="788">
                  <c:v>-33.92288000000001</c:v>
                </c:pt>
                <c:pt idx="789">
                  <c:v>-34.05351</c:v>
                </c:pt>
                <c:pt idx="790">
                  <c:v>-34.12126000000001</c:v>
                </c:pt>
                <c:pt idx="791">
                  <c:v>-34.12984</c:v>
                </c:pt>
                <c:pt idx="792">
                  <c:v>-34.25594</c:v>
                </c:pt>
                <c:pt idx="793">
                  <c:v>-34.313</c:v>
                </c:pt>
                <c:pt idx="794">
                  <c:v>-34.34209</c:v>
                </c:pt>
                <c:pt idx="795">
                  <c:v>-34.39037000000001</c:v>
                </c:pt>
                <c:pt idx="796">
                  <c:v>-34.44747</c:v>
                </c:pt>
                <c:pt idx="797">
                  <c:v>-34.469</c:v>
                </c:pt>
                <c:pt idx="798">
                  <c:v>-34.42688</c:v>
                </c:pt>
                <c:pt idx="799">
                  <c:v>-34.44599</c:v>
                </c:pt>
                <c:pt idx="800">
                  <c:v>-34.52288</c:v>
                </c:pt>
                <c:pt idx="801">
                  <c:v>-34.56947</c:v>
                </c:pt>
                <c:pt idx="802">
                  <c:v>-34.53773</c:v>
                </c:pt>
                <c:pt idx="803">
                  <c:v>-34.55267</c:v>
                </c:pt>
                <c:pt idx="804">
                  <c:v>-34.58198</c:v>
                </c:pt>
                <c:pt idx="805">
                  <c:v>-34.61467</c:v>
                </c:pt>
                <c:pt idx="806">
                  <c:v>-34.62863000000001</c:v>
                </c:pt>
                <c:pt idx="807">
                  <c:v>-34.63686000000001</c:v>
                </c:pt>
                <c:pt idx="808">
                  <c:v>-34.66053000000001</c:v>
                </c:pt>
                <c:pt idx="809">
                  <c:v>-34.66171000000001</c:v>
                </c:pt>
                <c:pt idx="810">
                  <c:v>-34.64389</c:v>
                </c:pt>
                <c:pt idx="811">
                  <c:v>-34.65545</c:v>
                </c:pt>
                <c:pt idx="812">
                  <c:v>-34.64537000000001</c:v>
                </c:pt>
                <c:pt idx="813">
                  <c:v>-34.6679</c:v>
                </c:pt>
                <c:pt idx="814">
                  <c:v>-34.67674</c:v>
                </c:pt>
                <c:pt idx="815">
                  <c:v>-34.70514000000001</c:v>
                </c:pt>
                <c:pt idx="816">
                  <c:v>-34.72108</c:v>
                </c:pt>
                <c:pt idx="817">
                  <c:v>-34.73671000000001</c:v>
                </c:pt>
                <c:pt idx="818">
                  <c:v>-34.71723</c:v>
                </c:pt>
                <c:pt idx="819">
                  <c:v>-34.84721</c:v>
                </c:pt>
                <c:pt idx="820">
                  <c:v>-34.84616</c:v>
                </c:pt>
                <c:pt idx="821">
                  <c:v>-34.86797</c:v>
                </c:pt>
                <c:pt idx="822">
                  <c:v>-34.87157</c:v>
                </c:pt>
                <c:pt idx="823">
                  <c:v>-34.89909</c:v>
                </c:pt>
                <c:pt idx="824">
                  <c:v>-34.90935</c:v>
                </c:pt>
                <c:pt idx="825">
                  <c:v>-34.94786999999999</c:v>
                </c:pt>
                <c:pt idx="826">
                  <c:v>-34.98486</c:v>
                </c:pt>
                <c:pt idx="827">
                  <c:v>-35.01517000000001</c:v>
                </c:pt>
                <c:pt idx="828">
                  <c:v>-35.03304</c:v>
                </c:pt>
                <c:pt idx="829">
                  <c:v>-35.03155</c:v>
                </c:pt>
                <c:pt idx="830">
                  <c:v>-35.07549</c:v>
                </c:pt>
                <c:pt idx="831">
                  <c:v>-35.09875000000001</c:v>
                </c:pt>
                <c:pt idx="832">
                  <c:v>-35.12152000000001</c:v>
                </c:pt>
                <c:pt idx="833">
                  <c:v>-35.15565</c:v>
                </c:pt>
                <c:pt idx="834">
                  <c:v>-35.19622000000001</c:v>
                </c:pt>
                <c:pt idx="835">
                  <c:v>-35.23612000000001</c:v>
                </c:pt>
                <c:pt idx="836">
                  <c:v>-35.27445</c:v>
                </c:pt>
                <c:pt idx="837">
                  <c:v>-35.30576000000001</c:v>
                </c:pt>
                <c:pt idx="838">
                  <c:v>-35.33064</c:v>
                </c:pt>
                <c:pt idx="839">
                  <c:v>-35.34699</c:v>
                </c:pt>
                <c:pt idx="840">
                  <c:v>-35.4128</c:v>
                </c:pt>
                <c:pt idx="841">
                  <c:v>-35.4437</c:v>
                </c:pt>
                <c:pt idx="842">
                  <c:v>-35.48756</c:v>
                </c:pt>
                <c:pt idx="843">
                  <c:v>-35.53786</c:v>
                </c:pt>
                <c:pt idx="844">
                  <c:v>-35.578</c:v>
                </c:pt>
                <c:pt idx="845">
                  <c:v>-35.62127</c:v>
                </c:pt>
                <c:pt idx="846">
                  <c:v>-35.67019000000001</c:v>
                </c:pt>
                <c:pt idx="847">
                  <c:v>-35.72499000000001</c:v>
                </c:pt>
                <c:pt idx="848">
                  <c:v>-35.78073000000001</c:v>
                </c:pt>
                <c:pt idx="849">
                  <c:v>-35.79981000000001</c:v>
                </c:pt>
                <c:pt idx="850">
                  <c:v>-35.7794</c:v>
                </c:pt>
                <c:pt idx="851">
                  <c:v>-35.80724</c:v>
                </c:pt>
                <c:pt idx="852">
                  <c:v>-35.80356</c:v>
                </c:pt>
                <c:pt idx="853">
                  <c:v>-35.80078</c:v>
                </c:pt>
                <c:pt idx="854">
                  <c:v>-35.83726</c:v>
                </c:pt>
                <c:pt idx="855">
                  <c:v>-35.84855</c:v>
                </c:pt>
                <c:pt idx="856">
                  <c:v>-35.8779</c:v>
                </c:pt>
                <c:pt idx="857">
                  <c:v>-35.87378</c:v>
                </c:pt>
                <c:pt idx="858">
                  <c:v>-35.89516000000001</c:v>
                </c:pt>
                <c:pt idx="859">
                  <c:v>-35.91505</c:v>
                </c:pt>
                <c:pt idx="860">
                  <c:v>-35.94359</c:v>
                </c:pt>
                <c:pt idx="861">
                  <c:v>-35.97142</c:v>
                </c:pt>
                <c:pt idx="862">
                  <c:v>-36.00284000000001</c:v>
                </c:pt>
                <c:pt idx="863">
                  <c:v>-36.03500000000001</c:v>
                </c:pt>
                <c:pt idx="864">
                  <c:v>-36.0555</c:v>
                </c:pt>
                <c:pt idx="865">
                  <c:v>-36.06192</c:v>
                </c:pt>
                <c:pt idx="866">
                  <c:v>-36.05705</c:v>
                </c:pt>
                <c:pt idx="867">
                  <c:v>-36.06612000000001</c:v>
                </c:pt>
                <c:pt idx="868">
                  <c:v>-36.09372000000001</c:v>
                </c:pt>
                <c:pt idx="869">
                  <c:v>-36.12530000000001</c:v>
                </c:pt>
                <c:pt idx="870">
                  <c:v>-36.12976000000001</c:v>
                </c:pt>
                <c:pt idx="871">
                  <c:v>-36.14648</c:v>
                </c:pt>
                <c:pt idx="872">
                  <c:v>-36.16200000000001</c:v>
                </c:pt>
                <c:pt idx="873">
                  <c:v>-36.18051000000001</c:v>
                </c:pt>
                <c:pt idx="874">
                  <c:v>-36.19273000000001</c:v>
                </c:pt>
                <c:pt idx="875">
                  <c:v>-36.20213000000001</c:v>
                </c:pt>
                <c:pt idx="876">
                  <c:v>-36.20381000000001</c:v>
                </c:pt>
                <c:pt idx="877">
                  <c:v>-36.22954000000001</c:v>
                </c:pt>
                <c:pt idx="878">
                  <c:v>-36.23393000000001</c:v>
                </c:pt>
                <c:pt idx="879">
                  <c:v>-36.26800000000001</c:v>
                </c:pt>
                <c:pt idx="880">
                  <c:v>-36.28365</c:v>
                </c:pt>
                <c:pt idx="881">
                  <c:v>-36.31431</c:v>
                </c:pt>
                <c:pt idx="882">
                  <c:v>-36.32354</c:v>
                </c:pt>
                <c:pt idx="883">
                  <c:v>-36.35293</c:v>
                </c:pt>
                <c:pt idx="884">
                  <c:v>-36.37413</c:v>
                </c:pt>
                <c:pt idx="885">
                  <c:v>-36.39011000000001</c:v>
                </c:pt>
                <c:pt idx="886">
                  <c:v>-36.4187</c:v>
                </c:pt>
                <c:pt idx="887">
                  <c:v>-36.456</c:v>
                </c:pt>
                <c:pt idx="888">
                  <c:v>-36.50981</c:v>
                </c:pt>
                <c:pt idx="889">
                  <c:v>-36.56742000000001</c:v>
                </c:pt>
                <c:pt idx="890">
                  <c:v>-36.63768</c:v>
                </c:pt>
                <c:pt idx="891">
                  <c:v>-36.71754</c:v>
                </c:pt>
                <c:pt idx="892">
                  <c:v>-36.80074</c:v>
                </c:pt>
                <c:pt idx="893">
                  <c:v>-36.9064</c:v>
                </c:pt>
                <c:pt idx="894">
                  <c:v>-36.96622</c:v>
                </c:pt>
                <c:pt idx="895">
                  <c:v>-37.00851000000001</c:v>
                </c:pt>
                <c:pt idx="896">
                  <c:v>-37.07492000000001</c:v>
                </c:pt>
                <c:pt idx="897">
                  <c:v>-37.15154</c:v>
                </c:pt>
                <c:pt idx="898">
                  <c:v>-37.21727</c:v>
                </c:pt>
                <c:pt idx="899">
                  <c:v>-37.31231000000001</c:v>
                </c:pt>
                <c:pt idx="900">
                  <c:v>-37.41063</c:v>
                </c:pt>
                <c:pt idx="901">
                  <c:v>-37.51541</c:v>
                </c:pt>
                <c:pt idx="902">
                  <c:v>-37.59875000000001</c:v>
                </c:pt>
                <c:pt idx="903">
                  <c:v>-37.66965000000001</c:v>
                </c:pt>
                <c:pt idx="904">
                  <c:v>-37.75510000000001</c:v>
                </c:pt>
                <c:pt idx="905">
                  <c:v>-37.83016000000001</c:v>
                </c:pt>
                <c:pt idx="906">
                  <c:v>-37.92289</c:v>
                </c:pt>
                <c:pt idx="907">
                  <c:v>-38.01025</c:v>
                </c:pt>
                <c:pt idx="908">
                  <c:v>-38.08768999999999</c:v>
                </c:pt>
                <c:pt idx="909">
                  <c:v>-38.16183</c:v>
                </c:pt>
                <c:pt idx="910">
                  <c:v>-38.22277000000001</c:v>
                </c:pt>
                <c:pt idx="911">
                  <c:v>-38.28995000000001</c:v>
                </c:pt>
                <c:pt idx="912">
                  <c:v>-38.35451</c:v>
                </c:pt>
                <c:pt idx="913">
                  <c:v>-38.43013000000001</c:v>
                </c:pt>
                <c:pt idx="914">
                  <c:v>-38.50425</c:v>
                </c:pt>
                <c:pt idx="915">
                  <c:v>-38.57973000000001</c:v>
                </c:pt>
                <c:pt idx="916">
                  <c:v>-38.65815000000001</c:v>
                </c:pt>
                <c:pt idx="917">
                  <c:v>-38.69423000000001</c:v>
                </c:pt>
                <c:pt idx="918">
                  <c:v>-38.62788</c:v>
                </c:pt>
                <c:pt idx="919">
                  <c:v>-38.54636</c:v>
                </c:pt>
                <c:pt idx="920">
                  <c:v>-38.54065</c:v>
                </c:pt>
                <c:pt idx="921">
                  <c:v>-38.52356</c:v>
                </c:pt>
                <c:pt idx="922">
                  <c:v>-38.55283</c:v>
                </c:pt>
                <c:pt idx="923">
                  <c:v>-38.55334000000001</c:v>
                </c:pt>
                <c:pt idx="924">
                  <c:v>-38.54167</c:v>
                </c:pt>
                <c:pt idx="925">
                  <c:v>-38.49948000000001</c:v>
                </c:pt>
                <c:pt idx="926">
                  <c:v>-38.50692</c:v>
                </c:pt>
                <c:pt idx="927">
                  <c:v>-38.51878</c:v>
                </c:pt>
                <c:pt idx="928">
                  <c:v>-38.40915000000001</c:v>
                </c:pt>
                <c:pt idx="929">
                  <c:v>-38.25746</c:v>
                </c:pt>
                <c:pt idx="930">
                  <c:v>-38.16747</c:v>
                </c:pt>
                <c:pt idx="931">
                  <c:v>-38.20467</c:v>
                </c:pt>
                <c:pt idx="932">
                  <c:v>-38.19107</c:v>
                </c:pt>
                <c:pt idx="933">
                  <c:v>-38.16405</c:v>
                </c:pt>
                <c:pt idx="934">
                  <c:v>-38.16322</c:v>
                </c:pt>
                <c:pt idx="935">
                  <c:v>-38.12456</c:v>
                </c:pt>
                <c:pt idx="936">
                  <c:v>-38.07941</c:v>
                </c:pt>
                <c:pt idx="937">
                  <c:v>-38.03069</c:v>
                </c:pt>
                <c:pt idx="938">
                  <c:v>-38.00377</c:v>
                </c:pt>
                <c:pt idx="939">
                  <c:v>-37.96321000000001</c:v>
                </c:pt>
                <c:pt idx="940">
                  <c:v>-37.94371</c:v>
                </c:pt>
                <c:pt idx="941">
                  <c:v>-37.97172</c:v>
                </c:pt>
                <c:pt idx="942">
                  <c:v>-38.01823</c:v>
                </c:pt>
                <c:pt idx="943">
                  <c:v>-38.02002</c:v>
                </c:pt>
                <c:pt idx="944">
                  <c:v>-38.01516</c:v>
                </c:pt>
                <c:pt idx="945">
                  <c:v>-38.03803000000001</c:v>
                </c:pt>
                <c:pt idx="946">
                  <c:v>-38.06884</c:v>
                </c:pt>
                <c:pt idx="947">
                  <c:v>-38.08013000000001</c:v>
                </c:pt>
                <c:pt idx="948">
                  <c:v>-38.12687000000001</c:v>
                </c:pt>
                <c:pt idx="949">
                  <c:v>-38.16436</c:v>
                </c:pt>
                <c:pt idx="950">
                  <c:v>-38.20171000000001</c:v>
                </c:pt>
                <c:pt idx="951">
                  <c:v>-38.21037000000001</c:v>
                </c:pt>
                <c:pt idx="952">
                  <c:v>-38.20232000000001</c:v>
                </c:pt>
                <c:pt idx="953">
                  <c:v>-38.2304</c:v>
                </c:pt>
                <c:pt idx="954">
                  <c:v>-38.22398000000001</c:v>
                </c:pt>
                <c:pt idx="955">
                  <c:v>-38.22535000000003</c:v>
                </c:pt>
                <c:pt idx="956">
                  <c:v>-38.22975000000001</c:v>
                </c:pt>
                <c:pt idx="957">
                  <c:v>-38.24128</c:v>
                </c:pt>
                <c:pt idx="958">
                  <c:v>-38.25144</c:v>
                </c:pt>
                <c:pt idx="959">
                  <c:v>-38.27503000000001</c:v>
                </c:pt>
                <c:pt idx="960">
                  <c:v>-38.3181</c:v>
                </c:pt>
                <c:pt idx="961">
                  <c:v>-38.34805</c:v>
                </c:pt>
                <c:pt idx="962">
                  <c:v>-38.37719</c:v>
                </c:pt>
                <c:pt idx="963">
                  <c:v>-38.4278</c:v>
                </c:pt>
                <c:pt idx="964">
                  <c:v>-38.46536000000001</c:v>
                </c:pt>
                <c:pt idx="965">
                  <c:v>-38.51551000000001</c:v>
                </c:pt>
                <c:pt idx="966">
                  <c:v>-38.54126</c:v>
                </c:pt>
                <c:pt idx="967">
                  <c:v>-38.58504000000001</c:v>
                </c:pt>
                <c:pt idx="968">
                  <c:v>-38.66993000000001</c:v>
                </c:pt>
                <c:pt idx="969">
                  <c:v>-38.74270000000001</c:v>
                </c:pt>
                <c:pt idx="970">
                  <c:v>-38.78344000000001</c:v>
                </c:pt>
                <c:pt idx="971">
                  <c:v>-38.85447999999997</c:v>
                </c:pt>
                <c:pt idx="972">
                  <c:v>-38.90782</c:v>
                </c:pt>
                <c:pt idx="973">
                  <c:v>-38.99233000000001</c:v>
                </c:pt>
                <c:pt idx="974">
                  <c:v>-39.07529</c:v>
                </c:pt>
                <c:pt idx="975">
                  <c:v>-39.17488</c:v>
                </c:pt>
                <c:pt idx="976">
                  <c:v>-39.23805000000001</c:v>
                </c:pt>
                <c:pt idx="977">
                  <c:v>-39.25451</c:v>
                </c:pt>
                <c:pt idx="978">
                  <c:v>-39.32166</c:v>
                </c:pt>
                <c:pt idx="979">
                  <c:v>-39.33139</c:v>
                </c:pt>
                <c:pt idx="980">
                  <c:v>-39.30257</c:v>
                </c:pt>
                <c:pt idx="981">
                  <c:v>-39.32354</c:v>
                </c:pt>
                <c:pt idx="982">
                  <c:v>-39.35297</c:v>
                </c:pt>
                <c:pt idx="983">
                  <c:v>-39.39169</c:v>
                </c:pt>
                <c:pt idx="984">
                  <c:v>-39.42720000000001</c:v>
                </c:pt>
                <c:pt idx="985">
                  <c:v>-39.41715</c:v>
                </c:pt>
                <c:pt idx="986">
                  <c:v>-39.41478</c:v>
                </c:pt>
                <c:pt idx="987">
                  <c:v>-39.40785</c:v>
                </c:pt>
                <c:pt idx="988">
                  <c:v>-39.4044</c:v>
                </c:pt>
                <c:pt idx="989">
                  <c:v>-39.45692</c:v>
                </c:pt>
                <c:pt idx="990">
                  <c:v>-39.48327</c:v>
                </c:pt>
                <c:pt idx="991">
                  <c:v>-39.52341000000001</c:v>
                </c:pt>
                <c:pt idx="992">
                  <c:v>-39.57374</c:v>
                </c:pt>
                <c:pt idx="993">
                  <c:v>-39.69526000000001</c:v>
                </c:pt>
                <c:pt idx="994">
                  <c:v>-39.95881</c:v>
                </c:pt>
                <c:pt idx="995">
                  <c:v>-40.17924</c:v>
                </c:pt>
                <c:pt idx="996">
                  <c:v>-40.28387</c:v>
                </c:pt>
                <c:pt idx="997">
                  <c:v>-40.33477</c:v>
                </c:pt>
                <c:pt idx="998">
                  <c:v>-40.39164</c:v>
                </c:pt>
                <c:pt idx="999">
                  <c:v>-40.43172000000001</c:v>
                </c:pt>
                <c:pt idx="1000">
                  <c:v>-40.48161</c:v>
                </c:pt>
                <c:pt idx="1001">
                  <c:v>-40.55059</c:v>
                </c:pt>
                <c:pt idx="1002">
                  <c:v>-40.6077</c:v>
                </c:pt>
                <c:pt idx="1003">
                  <c:v>-40.69590000000001</c:v>
                </c:pt>
                <c:pt idx="1004">
                  <c:v>-40.71706</c:v>
                </c:pt>
                <c:pt idx="1005">
                  <c:v>-40.66590000000001</c:v>
                </c:pt>
                <c:pt idx="1006">
                  <c:v>-40.58455</c:v>
                </c:pt>
                <c:pt idx="1007">
                  <c:v>-40.57728</c:v>
                </c:pt>
                <c:pt idx="1008">
                  <c:v>-40.57499</c:v>
                </c:pt>
                <c:pt idx="1009">
                  <c:v>-40.58665</c:v>
                </c:pt>
                <c:pt idx="1010">
                  <c:v>-40.56611000000001</c:v>
                </c:pt>
                <c:pt idx="1011">
                  <c:v>-40.57082</c:v>
                </c:pt>
                <c:pt idx="1012">
                  <c:v>-40.55697</c:v>
                </c:pt>
                <c:pt idx="1013">
                  <c:v>-40.6038</c:v>
                </c:pt>
                <c:pt idx="1014">
                  <c:v>-40.64852000000001</c:v>
                </c:pt>
                <c:pt idx="1015">
                  <c:v>-40.64235000000001</c:v>
                </c:pt>
                <c:pt idx="1016">
                  <c:v>-40.68287</c:v>
                </c:pt>
                <c:pt idx="1017">
                  <c:v>-40.68768</c:v>
                </c:pt>
                <c:pt idx="1018">
                  <c:v>-40.68586000000001</c:v>
                </c:pt>
                <c:pt idx="1019">
                  <c:v>-40.69804000000001</c:v>
                </c:pt>
                <c:pt idx="1020">
                  <c:v>-40.73914000000001</c:v>
                </c:pt>
                <c:pt idx="1021">
                  <c:v>-40.81398</c:v>
                </c:pt>
                <c:pt idx="1022">
                  <c:v>-40.82237000000001</c:v>
                </c:pt>
                <c:pt idx="1023">
                  <c:v>-40.82118000000001</c:v>
                </c:pt>
                <c:pt idx="1024">
                  <c:v>-40.87869</c:v>
                </c:pt>
                <c:pt idx="1025">
                  <c:v>-40.86489</c:v>
                </c:pt>
                <c:pt idx="1026">
                  <c:v>-40.80508</c:v>
                </c:pt>
                <c:pt idx="1027">
                  <c:v>-40.71792000000001</c:v>
                </c:pt>
                <c:pt idx="1028">
                  <c:v>-40.72604000000001</c:v>
                </c:pt>
                <c:pt idx="1029">
                  <c:v>-40.78788</c:v>
                </c:pt>
                <c:pt idx="1030">
                  <c:v>-40.79802000000001</c:v>
                </c:pt>
                <c:pt idx="1031">
                  <c:v>-40.85348</c:v>
                </c:pt>
                <c:pt idx="1032">
                  <c:v>-40.89365</c:v>
                </c:pt>
                <c:pt idx="1033">
                  <c:v>-40.88873</c:v>
                </c:pt>
                <c:pt idx="1034">
                  <c:v>-40.95594000000001</c:v>
                </c:pt>
                <c:pt idx="1035">
                  <c:v>-41.01083</c:v>
                </c:pt>
                <c:pt idx="1036">
                  <c:v>-41.08315</c:v>
                </c:pt>
                <c:pt idx="1037">
                  <c:v>-41.12265000000001</c:v>
                </c:pt>
                <c:pt idx="1038">
                  <c:v>-41.15142</c:v>
                </c:pt>
                <c:pt idx="1039">
                  <c:v>-41.16666</c:v>
                </c:pt>
                <c:pt idx="1040">
                  <c:v>-41.15976000000001</c:v>
                </c:pt>
                <c:pt idx="1041">
                  <c:v>-41.20364</c:v>
                </c:pt>
                <c:pt idx="1042">
                  <c:v>-41.19504000000001</c:v>
                </c:pt>
                <c:pt idx="1043">
                  <c:v>-41.18184</c:v>
                </c:pt>
                <c:pt idx="1044">
                  <c:v>-41.2143</c:v>
                </c:pt>
                <c:pt idx="1045">
                  <c:v>-41.24047</c:v>
                </c:pt>
                <c:pt idx="1046">
                  <c:v>-41.30121</c:v>
                </c:pt>
                <c:pt idx="1047">
                  <c:v>-41.29613000000001</c:v>
                </c:pt>
                <c:pt idx="1048">
                  <c:v>-41.3113</c:v>
                </c:pt>
                <c:pt idx="1049">
                  <c:v>-41.37883</c:v>
                </c:pt>
                <c:pt idx="1050">
                  <c:v>-41.42746</c:v>
                </c:pt>
                <c:pt idx="1051">
                  <c:v>-41.44712000000001</c:v>
                </c:pt>
                <c:pt idx="1052">
                  <c:v>-41.51413</c:v>
                </c:pt>
                <c:pt idx="1053">
                  <c:v>-41.43602000000001</c:v>
                </c:pt>
                <c:pt idx="1054">
                  <c:v>-41.40014</c:v>
                </c:pt>
                <c:pt idx="1055">
                  <c:v>-41.45864</c:v>
                </c:pt>
                <c:pt idx="1056">
                  <c:v>-41.48228</c:v>
                </c:pt>
                <c:pt idx="1057">
                  <c:v>-41.37260000000001</c:v>
                </c:pt>
                <c:pt idx="1058">
                  <c:v>-41.36045</c:v>
                </c:pt>
                <c:pt idx="1059">
                  <c:v>-41.44505</c:v>
                </c:pt>
                <c:pt idx="1060">
                  <c:v>-41.5106</c:v>
                </c:pt>
                <c:pt idx="1061">
                  <c:v>-41.4137</c:v>
                </c:pt>
                <c:pt idx="1062">
                  <c:v>-41.33947</c:v>
                </c:pt>
                <c:pt idx="1063">
                  <c:v>-41.30207</c:v>
                </c:pt>
                <c:pt idx="1064">
                  <c:v>-41.24867000000001</c:v>
                </c:pt>
                <c:pt idx="1065">
                  <c:v>-41.27093000000001</c:v>
                </c:pt>
                <c:pt idx="1066">
                  <c:v>-41.253</c:v>
                </c:pt>
                <c:pt idx="1067">
                  <c:v>-41.25403</c:v>
                </c:pt>
                <c:pt idx="1068">
                  <c:v>-41.27134</c:v>
                </c:pt>
                <c:pt idx="1069">
                  <c:v>-41.3078</c:v>
                </c:pt>
                <c:pt idx="1070">
                  <c:v>-41.29511000000003</c:v>
                </c:pt>
                <c:pt idx="1071">
                  <c:v>-41.31764</c:v>
                </c:pt>
                <c:pt idx="1072">
                  <c:v>-41.33056000000001</c:v>
                </c:pt>
                <c:pt idx="1073">
                  <c:v>-41.40388</c:v>
                </c:pt>
                <c:pt idx="1074">
                  <c:v>-41.45297</c:v>
                </c:pt>
                <c:pt idx="1075">
                  <c:v>-41.46866</c:v>
                </c:pt>
                <c:pt idx="1076">
                  <c:v>-41.4844</c:v>
                </c:pt>
                <c:pt idx="1077">
                  <c:v>-41.45319</c:v>
                </c:pt>
                <c:pt idx="1078">
                  <c:v>-41.44207</c:v>
                </c:pt>
                <c:pt idx="1079">
                  <c:v>-41.45615</c:v>
                </c:pt>
                <c:pt idx="1080">
                  <c:v>-41.49334</c:v>
                </c:pt>
                <c:pt idx="1081">
                  <c:v>-41.55766999999999</c:v>
                </c:pt>
                <c:pt idx="1082">
                  <c:v>-41.58349</c:v>
                </c:pt>
                <c:pt idx="1083">
                  <c:v>-41.62820000000001</c:v>
                </c:pt>
                <c:pt idx="1084">
                  <c:v>-41.69531000000003</c:v>
                </c:pt>
                <c:pt idx="1085">
                  <c:v>-41.77465</c:v>
                </c:pt>
                <c:pt idx="1086">
                  <c:v>-41.84406999999999</c:v>
                </c:pt>
                <c:pt idx="1087">
                  <c:v>-41.91674</c:v>
                </c:pt>
                <c:pt idx="1088">
                  <c:v>-41.96946000000001</c:v>
                </c:pt>
                <c:pt idx="1089">
                  <c:v>-42.02975000000001</c:v>
                </c:pt>
                <c:pt idx="1090">
                  <c:v>-42.08895000000001</c:v>
                </c:pt>
                <c:pt idx="1091">
                  <c:v>-42.15399</c:v>
                </c:pt>
                <c:pt idx="1092">
                  <c:v>-42.24444</c:v>
                </c:pt>
                <c:pt idx="1093">
                  <c:v>-42.31247</c:v>
                </c:pt>
                <c:pt idx="1094">
                  <c:v>-42.33913000000001</c:v>
                </c:pt>
                <c:pt idx="1095">
                  <c:v>-42.41593</c:v>
                </c:pt>
                <c:pt idx="1096">
                  <c:v>-42.50687</c:v>
                </c:pt>
                <c:pt idx="1097">
                  <c:v>-42.56892000000001</c:v>
                </c:pt>
                <c:pt idx="1098">
                  <c:v>-42.63337000000001</c:v>
                </c:pt>
                <c:pt idx="1099">
                  <c:v>-42.69348</c:v>
                </c:pt>
                <c:pt idx="1100">
                  <c:v>-42.77306</c:v>
                </c:pt>
                <c:pt idx="1101">
                  <c:v>-42.81677</c:v>
                </c:pt>
                <c:pt idx="1102">
                  <c:v>-42.88456</c:v>
                </c:pt>
                <c:pt idx="1103">
                  <c:v>-42.95631</c:v>
                </c:pt>
                <c:pt idx="1104">
                  <c:v>-43.02623000000001</c:v>
                </c:pt>
                <c:pt idx="1105">
                  <c:v>-43.08299</c:v>
                </c:pt>
                <c:pt idx="1106">
                  <c:v>-43.12996000000001</c:v>
                </c:pt>
                <c:pt idx="1107">
                  <c:v>-43.18302000000001</c:v>
                </c:pt>
                <c:pt idx="1108">
                  <c:v>-43.24221000000001</c:v>
                </c:pt>
                <c:pt idx="1109">
                  <c:v>-43.33566</c:v>
                </c:pt>
                <c:pt idx="1110">
                  <c:v>-43.42045</c:v>
                </c:pt>
                <c:pt idx="1111">
                  <c:v>-43.44888</c:v>
                </c:pt>
                <c:pt idx="1112">
                  <c:v>-43.49846</c:v>
                </c:pt>
                <c:pt idx="1113">
                  <c:v>-43.5848</c:v>
                </c:pt>
                <c:pt idx="1114">
                  <c:v>-43.64156000000001</c:v>
                </c:pt>
                <c:pt idx="1115">
                  <c:v>-43.70741</c:v>
                </c:pt>
                <c:pt idx="1116">
                  <c:v>-43.72181000000001</c:v>
                </c:pt>
                <c:pt idx="1117">
                  <c:v>-43.77538000000001</c:v>
                </c:pt>
                <c:pt idx="1118">
                  <c:v>-43.85386</c:v>
                </c:pt>
                <c:pt idx="1119">
                  <c:v>-43.89343</c:v>
                </c:pt>
                <c:pt idx="1120">
                  <c:v>-43.98899</c:v>
                </c:pt>
                <c:pt idx="1121">
                  <c:v>-44.08906</c:v>
                </c:pt>
                <c:pt idx="1122">
                  <c:v>-44.08065</c:v>
                </c:pt>
                <c:pt idx="1123">
                  <c:v>-44.18261000000001</c:v>
                </c:pt>
                <c:pt idx="1124">
                  <c:v>-44.29389000000001</c:v>
                </c:pt>
                <c:pt idx="1125">
                  <c:v>-44.41324</c:v>
                </c:pt>
                <c:pt idx="1126">
                  <c:v>-44.47174</c:v>
                </c:pt>
                <c:pt idx="1127">
                  <c:v>-44.58376000000001</c:v>
                </c:pt>
                <c:pt idx="1128">
                  <c:v>-44.68405</c:v>
                </c:pt>
                <c:pt idx="1129">
                  <c:v>-44.76897000000001</c:v>
                </c:pt>
                <c:pt idx="1130">
                  <c:v>-44.85641</c:v>
                </c:pt>
                <c:pt idx="1131">
                  <c:v>-44.93264000000001</c:v>
                </c:pt>
                <c:pt idx="1132">
                  <c:v>-45.03206</c:v>
                </c:pt>
                <c:pt idx="1133">
                  <c:v>-45.15282000000001</c:v>
                </c:pt>
                <c:pt idx="1134">
                  <c:v>-45.25574</c:v>
                </c:pt>
                <c:pt idx="1135">
                  <c:v>-45.35796999999999</c:v>
                </c:pt>
                <c:pt idx="1136">
                  <c:v>-45.45333</c:v>
                </c:pt>
                <c:pt idx="1137">
                  <c:v>-45.57448</c:v>
                </c:pt>
                <c:pt idx="1138">
                  <c:v>-45.67367</c:v>
                </c:pt>
                <c:pt idx="1139">
                  <c:v>-45.75057</c:v>
                </c:pt>
                <c:pt idx="1140">
                  <c:v>-45.87051</c:v>
                </c:pt>
                <c:pt idx="1141">
                  <c:v>-45.96566</c:v>
                </c:pt>
                <c:pt idx="1142">
                  <c:v>-45.99241000000001</c:v>
                </c:pt>
                <c:pt idx="1143">
                  <c:v>-46.03571000000001</c:v>
                </c:pt>
                <c:pt idx="1144">
                  <c:v>-46.07682</c:v>
                </c:pt>
                <c:pt idx="1145">
                  <c:v>-46.19745</c:v>
                </c:pt>
                <c:pt idx="1146">
                  <c:v>-46.25899000000001</c:v>
                </c:pt>
                <c:pt idx="1147">
                  <c:v>-46.33528</c:v>
                </c:pt>
                <c:pt idx="1148">
                  <c:v>-46.38454</c:v>
                </c:pt>
                <c:pt idx="1149">
                  <c:v>-46.41987</c:v>
                </c:pt>
                <c:pt idx="1150">
                  <c:v>-46.51481</c:v>
                </c:pt>
                <c:pt idx="1151">
                  <c:v>-46.65678</c:v>
                </c:pt>
                <c:pt idx="1152">
                  <c:v>-46.65986</c:v>
                </c:pt>
                <c:pt idx="1153">
                  <c:v>-46.67800000000001</c:v>
                </c:pt>
                <c:pt idx="1154">
                  <c:v>-46.76233000000001</c:v>
                </c:pt>
                <c:pt idx="1155">
                  <c:v>-46.82895000000001</c:v>
                </c:pt>
                <c:pt idx="1156">
                  <c:v>-46.88386999999999</c:v>
                </c:pt>
                <c:pt idx="1157">
                  <c:v>-46.96122</c:v>
                </c:pt>
                <c:pt idx="1158">
                  <c:v>-46.99541000000001</c:v>
                </c:pt>
                <c:pt idx="1159">
                  <c:v>-47.03606000000001</c:v>
                </c:pt>
                <c:pt idx="1160">
                  <c:v>-47.07985</c:v>
                </c:pt>
                <c:pt idx="1161">
                  <c:v>-47.14494000000001</c:v>
                </c:pt>
                <c:pt idx="1162">
                  <c:v>-47.19344</c:v>
                </c:pt>
                <c:pt idx="1163">
                  <c:v>-47.25947</c:v>
                </c:pt>
                <c:pt idx="1164">
                  <c:v>-47.31965</c:v>
                </c:pt>
                <c:pt idx="1165">
                  <c:v>-47.35363</c:v>
                </c:pt>
                <c:pt idx="1166">
                  <c:v>-47.4417</c:v>
                </c:pt>
                <c:pt idx="1167">
                  <c:v>-47.49895000000001</c:v>
                </c:pt>
                <c:pt idx="1168">
                  <c:v>-47.54474</c:v>
                </c:pt>
                <c:pt idx="1169">
                  <c:v>-47.5968</c:v>
                </c:pt>
                <c:pt idx="1170">
                  <c:v>-47.64818000000001</c:v>
                </c:pt>
                <c:pt idx="1171">
                  <c:v>-47.74976</c:v>
                </c:pt>
                <c:pt idx="1172">
                  <c:v>-47.85217</c:v>
                </c:pt>
                <c:pt idx="1173">
                  <c:v>-47.92529000000001</c:v>
                </c:pt>
                <c:pt idx="1174">
                  <c:v>-47.97418</c:v>
                </c:pt>
                <c:pt idx="1175">
                  <c:v>-48.03323</c:v>
                </c:pt>
                <c:pt idx="1176">
                  <c:v>-48.14314</c:v>
                </c:pt>
                <c:pt idx="1177">
                  <c:v>-48.20696</c:v>
                </c:pt>
                <c:pt idx="1178">
                  <c:v>-48.3023</c:v>
                </c:pt>
                <c:pt idx="1179">
                  <c:v>-48.39692</c:v>
                </c:pt>
                <c:pt idx="1180">
                  <c:v>-48.50851000000001</c:v>
                </c:pt>
                <c:pt idx="1181">
                  <c:v>-48.61174</c:v>
                </c:pt>
                <c:pt idx="1182">
                  <c:v>-48.70697000000001</c:v>
                </c:pt>
                <c:pt idx="1183">
                  <c:v>-48.75063</c:v>
                </c:pt>
                <c:pt idx="1184">
                  <c:v>-48.82163</c:v>
                </c:pt>
                <c:pt idx="1185">
                  <c:v>-48.89506</c:v>
                </c:pt>
                <c:pt idx="1186">
                  <c:v>-48.93978000000001</c:v>
                </c:pt>
                <c:pt idx="1187">
                  <c:v>-49.00304000000001</c:v>
                </c:pt>
                <c:pt idx="1188">
                  <c:v>-49.10527000000001</c:v>
                </c:pt>
                <c:pt idx="1189">
                  <c:v>-49.17868</c:v>
                </c:pt>
                <c:pt idx="1190">
                  <c:v>-49.20825000000001</c:v>
                </c:pt>
                <c:pt idx="1191">
                  <c:v>-49.33296</c:v>
                </c:pt>
                <c:pt idx="1192">
                  <c:v>-49.44691</c:v>
                </c:pt>
                <c:pt idx="1193">
                  <c:v>-49.53869</c:v>
                </c:pt>
                <c:pt idx="1194">
                  <c:v>-49.59175000000001</c:v>
                </c:pt>
                <c:pt idx="1195">
                  <c:v>-49.66586</c:v>
                </c:pt>
                <c:pt idx="1196">
                  <c:v>-49.74146</c:v>
                </c:pt>
                <c:pt idx="1197">
                  <c:v>-49.84229</c:v>
                </c:pt>
                <c:pt idx="1198">
                  <c:v>-49.89216000000001</c:v>
                </c:pt>
                <c:pt idx="1199">
                  <c:v>-49.96862</c:v>
                </c:pt>
                <c:pt idx="1200">
                  <c:v>-50.01984</c:v>
                </c:pt>
                <c:pt idx="1201">
                  <c:v>-50.06783</c:v>
                </c:pt>
                <c:pt idx="1202">
                  <c:v>-50.13298</c:v>
                </c:pt>
                <c:pt idx="1203">
                  <c:v>-50.21788</c:v>
                </c:pt>
                <c:pt idx="1204">
                  <c:v>-50.29671000000001</c:v>
                </c:pt>
                <c:pt idx="1205">
                  <c:v>-50.34916</c:v>
                </c:pt>
                <c:pt idx="1206">
                  <c:v>-50.40119</c:v>
                </c:pt>
                <c:pt idx="1207">
                  <c:v>-50.48307</c:v>
                </c:pt>
                <c:pt idx="1208">
                  <c:v>-50.56893000000001</c:v>
                </c:pt>
                <c:pt idx="1209">
                  <c:v>-50.63395000000001</c:v>
                </c:pt>
                <c:pt idx="1210">
                  <c:v>-50.65066</c:v>
                </c:pt>
                <c:pt idx="1211">
                  <c:v>-50.73318000000001</c:v>
                </c:pt>
                <c:pt idx="1212">
                  <c:v>-50.80819</c:v>
                </c:pt>
                <c:pt idx="1213">
                  <c:v>-50.86618</c:v>
                </c:pt>
                <c:pt idx="1214">
                  <c:v>-50.93020000000001</c:v>
                </c:pt>
                <c:pt idx="1215">
                  <c:v>-50.98921</c:v>
                </c:pt>
                <c:pt idx="1216">
                  <c:v>-51.05468</c:v>
                </c:pt>
                <c:pt idx="1217">
                  <c:v>-51.11275000000001</c:v>
                </c:pt>
                <c:pt idx="1218">
                  <c:v>-51.1736</c:v>
                </c:pt>
                <c:pt idx="1219">
                  <c:v>-51.23575000000001</c:v>
                </c:pt>
                <c:pt idx="1220">
                  <c:v>-51.30912</c:v>
                </c:pt>
                <c:pt idx="1221">
                  <c:v>-51.3816</c:v>
                </c:pt>
                <c:pt idx="1222">
                  <c:v>-51.46009</c:v>
                </c:pt>
                <c:pt idx="1223">
                  <c:v>-51.54658000000001</c:v>
                </c:pt>
                <c:pt idx="1224">
                  <c:v>-51.60126</c:v>
                </c:pt>
                <c:pt idx="1225">
                  <c:v>-51.67025</c:v>
                </c:pt>
                <c:pt idx="1226">
                  <c:v>-51.74482</c:v>
                </c:pt>
                <c:pt idx="1227">
                  <c:v>-51.81838</c:v>
                </c:pt>
                <c:pt idx="1228">
                  <c:v>-51.88761</c:v>
                </c:pt>
                <c:pt idx="1229">
                  <c:v>-51.9558</c:v>
                </c:pt>
                <c:pt idx="1230">
                  <c:v>-52.00672</c:v>
                </c:pt>
                <c:pt idx="1231">
                  <c:v>-52.09883000000001</c:v>
                </c:pt>
                <c:pt idx="1232">
                  <c:v>-52.17517000000001</c:v>
                </c:pt>
                <c:pt idx="1233">
                  <c:v>-52.25850000000001</c:v>
                </c:pt>
                <c:pt idx="1234">
                  <c:v>-52.29631000000001</c:v>
                </c:pt>
                <c:pt idx="1235">
                  <c:v>-52.35137</c:v>
                </c:pt>
                <c:pt idx="1236">
                  <c:v>-52.40587</c:v>
                </c:pt>
                <c:pt idx="1237">
                  <c:v>-52.45180999999999</c:v>
                </c:pt>
                <c:pt idx="1238">
                  <c:v>-52.50231000000001</c:v>
                </c:pt>
                <c:pt idx="1239">
                  <c:v>-52.55099</c:v>
                </c:pt>
                <c:pt idx="1240">
                  <c:v>-52.61343</c:v>
                </c:pt>
                <c:pt idx="1241">
                  <c:v>-52.7178</c:v>
                </c:pt>
                <c:pt idx="1242">
                  <c:v>-52.77017000000001</c:v>
                </c:pt>
                <c:pt idx="1243">
                  <c:v>-52.83178</c:v>
                </c:pt>
                <c:pt idx="1244">
                  <c:v>-52.90308</c:v>
                </c:pt>
                <c:pt idx="1245">
                  <c:v>-52.93887</c:v>
                </c:pt>
                <c:pt idx="1246">
                  <c:v>-53.0103</c:v>
                </c:pt>
                <c:pt idx="1247">
                  <c:v>-53.06245000000001</c:v>
                </c:pt>
                <c:pt idx="1248">
                  <c:v>-53.10711000000001</c:v>
                </c:pt>
                <c:pt idx="1249">
                  <c:v>-53.15759</c:v>
                </c:pt>
                <c:pt idx="1250">
                  <c:v>-53.21673000000001</c:v>
                </c:pt>
                <c:pt idx="1251">
                  <c:v>-53.27057000000001</c:v>
                </c:pt>
                <c:pt idx="1252">
                  <c:v>-53.32375000000001</c:v>
                </c:pt>
                <c:pt idx="1253">
                  <c:v>-53.39019000000001</c:v>
                </c:pt>
                <c:pt idx="1254">
                  <c:v>-53.4379</c:v>
                </c:pt>
                <c:pt idx="1255">
                  <c:v>-53.49120000000001</c:v>
                </c:pt>
                <c:pt idx="1256">
                  <c:v>-53.52505000000001</c:v>
                </c:pt>
                <c:pt idx="1257">
                  <c:v>-53.59224000000001</c:v>
                </c:pt>
                <c:pt idx="1258">
                  <c:v>-53.68666</c:v>
                </c:pt>
                <c:pt idx="1259">
                  <c:v>-53.76316000000001</c:v>
                </c:pt>
                <c:pt idx="1260">
                  <c:v>-53.81174</c:v>
                </c:pt>
                <c:pt idx="1261">
                  <c:v>-53.86620000000001</c:v>
                </c:pt>
                <c:pt idx="1262">
                  <c:v>-53.90458</c:v>
                </c:pt>
                <c:pt idx="1263">
                  <c:v>-53.95124</c:v>
                </c:pt>
                <c:pt idx="1264">
                  <c:v>-54.01385</c:v>
                </c:pt>
                <c:pt idx="1265">
                  <c:v>-54.08937</c:v>
                </c:pt>
                <c:pt idx="1266">
                  <c:v>-54.17249</c:v>
                </c:pt>
                <c:pt idx="1267">
                  <c:v>-54.23042</c:v>
                </c:pt>
                <c:pt idx="1268">
                  <c:v>-54.29948</c:v>
                </c:pt>
                <c:pt idx="1269">
                  <c:v>-54.36688</c:v>
                </c:pt>
                <c:pt idx="1270">
                  <c:v>-54.42611000000001</c:v>
                </c:pt>
                <c:pt idx="1271">
                  <c:v>-54.48794</c:v>
                </c:pt>
                <c:pt idx="1272">
                  <c:v>-54.529</c:v>
                </c:pt>
                <c:pt idx="1273">
                  <c:v>-54.54221000000001</c:v>
                </c:pt>
                <c:pt idx="1274">
                  <c:v>-54.5439</c:v>
                </c:pt>
                <c:pt idx="1275">
                  <c:v>-54.4639</c:v>
                </c:pt>
                <c:pt idx="1276">
                  <c:v>-54.39685</c:v>
                </c:pt>
                <c:pt idx="1277">
                  <c:v>-54.31676</c:v>
                </c:pt>
                <c:pt idx="1278">
                  <c:v>-54.15503000000001</c:v>
                </c:pt>
                <c:pt idx="1279">
                  <c:v>-54.04915000000001</c:v>
                </c:pt>
                <c:pt idx="1280">
                  <c:v>-53.94</c:v>
                </c:pt>
                <c:pt idx="1281">
                  <c:v>-53.86473</c:v>
                </c:pt>
                <c:pt idx="1282">
                  <c:v>-53.71848</c:v>
                </c:pt>
                <c:pt idx="1283">
                  <c:v>-53.46549</c:v>
                </c:pt>
                <c:pt idx="1284">
                  <c:v>-53.38804</c:v>
                </c:pt>
                <c:pt idx="1285">
                  <c:v>-53.33517000000001</c:v>
                </c:pt>
                <c:pt idx="1286">
                  <c:v>-53.36378000000001</c:v>
                </c:pt>
                <c:pt idx="1287">
                  <c:v>-53.38437</c:v>
                </c:pt>
                <c:pt idx="1288">
                  <c:v>-53.26782</c:v>
                </c:pt>
                <c:pt idx="1289">
                  <c:v>-53.10178000000001</c:v>
                </c:pt>
                <c:pt idx="1290">
                  <c:v>-53.0449</c:v>
                </c:pt>
                <c:pt idx="1291">
                  <c:v>-52.92741</c:v>
                </c:pt>
                <c:pt idx="1292">
                  <c:v>-52.8807</c:v>
                </c:pt>
                <c:pt idx="1293">
                  <c:v>-52.88202</c:v>
                </c:pt>
                <c:pt idx="1294">
                  <c:v>-52.86396000000001</c:v>
                </c:pt>
                <c:pt idx="1295">
                  <c:v>-52.83818</c:v>
                </c:pt>
                <c:pt idx="1296">
                  <c:v>-52.80677</c:v>
                </c:pt>
                <c:pt idx="1297">
                  <c:v>-52.70321000000001</c:v>
                </c:pt>
                <c:pt idx="1298">
                  <c:v>-52.65986</c:v>
                </c:pt>
                <c:pt idx="1299">
                  <c:v>-52.621</c:v>
                </c:pt>
                <c:pt idx="1300">
                  <c:v>-52.63855000000001</c:v>
                </c:pt>
                <c:pt idx="1301">
                  <c:v>-52.62301000000001</c:v>
                </c:pt>
                <c:pt idx="1302">
                  <c:v>-52.61011000000001</c:v>
                </c:pt>
                <c:pt idx="1303">
                  <c:v>-52.60635000000001</c:v>
                </c:pt>
                <c:pt idx="1304">
                  <c:v>-52.64239000000001</c:v>
                </c:pt>
                <c:pt idx="1305">
                  <c:v>-52.64471</c:v>
                </c:pt>
                <c:pt idx="1306">
                  <c:v>-52.6674</c:v>
                </c:pt>
                <c:pt idx="1307">
                  <c:v>-52.71788</c:v>
                </c:pt>
                <c:pt idx="1308">
                  <c:v>-52.77522000000001</c:v>
                </c:pt>
                <c:pt idx="1309">
                  <c:v>-52.79346</c:v>
                </c:pt>
                <c:pt idx="1310">
                  <c:v>-52.80383</c:v>
                </c:pt>
                <c:pt idx="1311">
                  <c:v>-52.71478</c:v>
                </c:pt>
                <c:pt idx="1312">
                  <c:v>-52.75137</c:v>
                </c:pt>
                <c:pt idx="1313">
                  <c:v>-52.81212</c:v>
                </c:pt>
                <c:pt idx="1314">
                  <c:v>-52.81189999999999</c:v>
                </c:pt>
                <c:pt idx="1315">
                  <c:v>-52.90291000000001</c:v>
                </c:pt>
                <c:pt idx="1316">
                  <c:v>-52.91498</c:v>
                </c:pt>
                <c:pt idx="1317">
                  <c:v>-52.97068</c:v>
                </c:pt>
                <c:pt idx="1318">
                  <c:v>-53.04958000000001</c:v>
                </c:pt>
                <c:pt idx="1319">
                  <c:v>-53.11956</c:v>
                </c:pt>
                <c:pt idx="1320">
                  <c:v>-53.18307</c:v>
                </c:pt>
                <c:pt idx="1321">
                  <c:v>-53.15131</c:v>
                </c:pt>
                <c:pt idx="1322">
                  <c:v>-53.15600000000001</c:v>
                </c:pt>
                <c:pt idx="1323">
                  <c:v>-53.21507000000001</c:v>
                </c:pt>
                <c:pt idx="1324">
                  <c:v>-53.17545000000001</c:v>
                </c:pt>
                <c:pt idx="1325">
                  <c:v>-53.23889000000001</c:v>
                </c:pt>
                <c:pt idx="1326">
                  <c:v>-53.20489</c:v>
                </c:pt>
                <c:pt idx="1327">
                  <c:v>-53.39607</c:v>
                </c:pt>
                <c:pt idx="1328">
                  <c:v>-53.46143</c:v>
                </c:pt>
                <c:pt idx="1329">
                  <c:v>-53.52859000000001</c:v>
                </c:pt>
                <c:pt idx="1330">
                  <c:v>-53.56704000000001</c:v>
                </c:pt>
                <c:pt idx="1331">
                  <c:v>-53.58348</c:v>
                </c:pt>
                <c:pt idx="1332">
                  <c:v>-53.51704</c:v>
                </c:pt>
                <c:pt idx="1333">
                  <c:v>-53.28440000000001</c:v>
                </c:pt>
                <c:pt idx="1334">
                  <c:v>-53.26289000000001</c:v>
                </c:pt>
                <c:pt idx="1335">
                  <c:v>-53.08383</c:v>
                </c:pt>
                <c:pt idx="1336">
                  <c:v>-53.16915000000001</c:v>
                </c:pt>
                <c:pt idx="1337">
                  <c:v>-53.15905</c:v>
                </c:pt>
                <c:pt idx="1338">
                  <c:v>-53.19677000000001</c:v>
                </c:pt>
                <c:pt idx="1339">
                  <c:v>-53.18824</c:v>
                </c:pt>
                <c:pt idx="1340">
                  <c:v>-53.26768000000001</c:v>
                </c:pt>
                <c:pt idx="1341">
                  <c:v>-53.22015000000001</c:v>
                </c:pt>
                <c:pt idx="1342">
                  <c:v>-53.21681</c:v>
                </c:pt>
                <c:pt idx="1343">
                  <c:v>-53.25873000000001</c:v>
                </c:pt>
                <c:pt idx="1344">
                  <c:v>-53.28469</c:v>
                </c:pt>
                <c:pt idx="1345">
                  <c:v>-53.29498</c:v>
                </c:pt>
                <c:pt idx="1346">
                  <c:v>-53.29819000000001</c:v>
                </c:pt>
                <c:pt idx="1347">
                  <c:v>-53.31934</c:v>
                </c:pt>
                <c:pt idx="1348">
                  <c:v>-53.30388</c:v>
                </c:pt>
                <c:pt idx="1349">
                  <c:v>-53.33836</c:v>
                </c:pt>
                <c:pt idx="1350">
                  <c:v>-53.34817</c:v>
                </c:pt>
                <c:pt idx="1351">
                  <c:v>-53.32407</c:v>
                </c:pt>
                <c:pt idx="1352">
                  <c:v>-53.35769999999999</c:v>
                </c:pt>
                <c:pt idx="1353">
                  <c:v>-53.29536000000001</c:v>
                </c:pt>
                <c:pt idx="1354">
                  <c:v>-53.36536</c:v>
                </c:pt>
                <c:pt idx="1355">
                  <c:v>-53.43108</c:v>
                </c:pt>
                <c:pt idx="1356">
                  <c:v>-53.40332</c:v>
                </c:pt>
                <c:pt idx="1357">
                  <c:v>-53.43531000000001</c:v>
                </c:pt>
                <c:pt idx="1358">
                  <c:v>-53.50232000000001</c:v>
                </c:pt>
                <c:pt idx="1359">
                  <c:v>-53.51921</c:v>
                </c:pt>
                <c:pt idx="1360">
                  <c:v>-53.60281000000001</c:v>
                </c:pt>
                <c:pt idx="1361">
                  <c:v>-53.59821000000001</c:v>
                </c:pt>
                <c:pt idx="1362">
                  <c:v>-53.49570000000001</c:v>
                </c:pt>
                <c:pt idx="1363">
                  <c:v>-53.637</c:v>
                </c:pt>
                <c:pt idx="1364">
                  <c:v>-53.61834</c:v>
                </c:pt>
                <c:pt idx="1365">
                  <c:v>-53.64037000000001</c:v>
                </c:pt>
                <c:pt idx="1366">
                  <c:v>-53.68570000000001</c:v>
                </c:pt>
                <c:pt idx="1367">
                  <c:v>-53.73676000000001</c:v>
                </c:pt>
                <c:pt idx="1368">
                  <c:v>-53.71906000000001</c:v>
                </c:pt>
                <c:pt idx="1369">
                  <c:v>-53.71078</c:v>
                </c:pt>
                <c:pt idx="1370">
                  <c:v>-53.71188</c:v>
                </c:pt>
                <c:pt idx="1371">
                  <c:v>-53.78467</c:v>
                </c:pt>
                <c:pt idx="1372">
                  <c:v>-53.86255000000001</c:v>
                </c:pt>
                <c:pt idx="1373">
                  <c:v>-53.88538</c:v>
                </c:pt>
                <c:pt idx="1374">
                  <c:v>-53.89638</c:v>
                </c:pt>
                <c:pt idx="1375">
                  <c:v>-53.88562</c:v>
                </c:pt>
                <c:pt idx="1376">
                  <c:v>-53.91542</c:v>
                </c:pt>
                <c:pt idx="1377">
                  <c:v>-53.92099</c:v>
                </c:pt>
                <c:pt idx="1378">
                  <c:v>-53.92579000000001</c:v>
                </c:pt>
                <c:pt idx="1379">
                  <c:v>-53.96375000000001</c:v>
                </c:pt>
                <c:pt idx="1380">
                  <c:v>-53.98607</c:v>
                </c:pt>
                <c:pt idx="1381">
                  <c:v>-54.01283</c:v>
                </c:pt>
                <c:pt idx="1382">
                  <c:v>-54.05296000000001</c:v>
                </c:pt>
                <c:pt idx="1383">
                  <c:v>-54.09663000000001</c:v>
                </c:pt>
                <c:pt idx="1384">
                  <c:v>-54.12883000000001</c:v>
                </c:pt>
                <c:pt idx="1385">
                  <c:v>-54.18463</c:v>
                </c:pt>
                <c:pt idx="1386">
                  <c:v>-54.18263</c:v>
                </c:pt>
                <c:pt idx="1387">
                  <c:v>-54.29843000000001</c:v>
                </c:pt>
                <c:pt idx="1388">
                  <c:v>-54.33581</c:v>
                </c:pt>
                <c:pt idx="1389">
                  <c:v>-54.37386</c:v>
                </c:pt>
                <c:pt idx="1390">
                  <c:v>-54.43271000000001</c:v>
                </c:pt>
                <c:pt idx="1391">
                  <c:v>-54.48819</c:v>
                </c:pt>
                <c:pt idx="1392">
                  <c:v>-54.52458</c:v>
                </c:pt>
                <c:pt idx="1393">
                  <c:v>-54.57341</c:v>
                </c:pt>
                <c:pt idx="1394">
                  <c:v>-54.61403</c:v>
                </c:pt>
                <c:pt idx="1395">
                  <c:v>-54.65741</c:v>
                </c:pt>
                <c:pt idx="1396">
                  <c:v>-54.70974000000001</c:v>
                </c:pt>
                <c:pt idx="1397">
                  <c:v>-54.77182000000001</c:v>
                </c:pt>
                <c:pt idx="1398">
                  <c:v>-54.79245000000001</c:v>
                </c:pt>
                <c:pt idx="1399">
                  <c:v>-54.82921</c:v>
                </c:pt>
                <c:pt idx="1400">
                  <c:v>-54.86512000000001</c:v>
                </c:pt>
                <c:pt idx="1401">
                  <c:v>-54.89194000000001</c:v>
                </c:pt>
                <c:pt idx="1402">
                  <c:v>-54.96621000000001</c:v>
                </c:pt>
                <c:pt idx="1403">
                  <c:v>-55.01231000000001</c:v>
                </c:pt>
                <c:pt idx="1404">
                  <c:v>-55.03673000000001</c:v>
                </c:pt>
                <c:pt idx="1405">
                  <c:v>-55.08416</c:v>
                </c:pt>
                <c:pt idx="1406">
                  <c:v>-55.11018</c:v>
                </c:pt>
                <c:pt idx="1407">
                  <c:v>-55.13852000000001</c:v>
                </c:pt>
                <c:pt idx="1408">
                  <c:v>-55.18455</c:v>
                </c:pt>
                <c:pt idx="1409">
                  <c:v>-55.20458</c:v>
                </c:pt>
                <c:pt idx="1410">
                  <c:v>-55.19412000000001</c:v>
                </c:pt>
                <c:pt idx="1411">
                  <c:v>-55.20987</c:v>
                </c:pt>
                <c:pt idx="1412">
                  <c:v>-55.25052</c:v>
                </c:pt>
                <c:pt idx="1413">
                  <c:v>-55.28617000000001</c:v>
                </c:pt>
                <c:pt idx="1414">
                  <c:v>-55.32361</c:v>
                </c:pt>
                <c:pt idx="1415">
                  <c:v>-55.34992</c:v>
                </c:pt>
                <c:pt idx="1416">
                  <c:v>-55.3431</c:v>
                </c:pt>
                <c:pt idx="1417">
                  <c:v>-55.38948</c:v>
                </c:pt>
                <c:pt idx="1418">
                  <c:v>-55.37782</c:v>
                </c:pt>
                <c:pt idx="1419">
                  <c:v>-55.41486999999999</c:v>
                </c:pt>
                <c:pt idx="1420">
                  <c:v>-55.43021</c:v>
                </c:pt>
                <c:pt idx="1421">
                  <c:v>-55.43338</c:v>
                </c:pt>
                <c:pt idx="1422">
                  <c:v>-55.44576</c:v>
                </c:pt>
                <c:pt idx="1423">
                  <c:v>-55.42785</c:v>
                </c:pt>
                <c:pt idx="1424">
                  <c:v>-55.42697000000001</c:v>
                </c:pt>
                <c:pt idx="1425">
                  <c:v>-55.44632</c:v>
                </c:pt>
                <c:pt idx="1426">
                  <c:v>-55.45827</c:v>
                </c:pt>
                <c:pt idx="1427">
                  <c:v>-55.4858</c:v>
                </c:pt>
                <c:pt idx="1428">
                  <c:v>-55.50933000000001</c:v>
                </c:pt>
                <c:pt idx="1429">
                  <c:v>-55.52047</c:v>
                </c:pt>
                <c:pt idx="1430">
                  <c:v>-55.51786</c:v>
                </c:pt>
                <c:pt idx="1431">
                  <c:v>-55.52306</c:v>
                </c:pt>
                <c:pt idx="1432">
                  <c:v>-55.52059000000001</c:v>
                </c:pt>
                <c:pt idx="1433">
                  <c:v>-55.52901000000001</c:v>
                </c:pt>
                <c:pt idx="1434">
                  <c:v>-55.43689</c:v>
                </c:pt>
                <c:pt idx="1435">
                  <c:v>-55.38712</c:v>
                </c:pt>
                <c:pt idx="1436">
                  <c:v>-55.38189999999999</c:v>
                </c:pt>
                <c:pt idx="1437">
                  <c:v>-55.34132</c:v>
                </c:pt>
                <c:pt idx="1438">
                  <c:v>-55.32727</c:v>
                </c:pt>
                <c:pt idx="1439">
                  <c:v>-55.30615</c:v>
                </c:pt>
                <c:pt idx="1440">
                  <c:v>-55.313</c:v>
                </c:pt>
                <c:pt idx="1441">
                  <c:v>-55.27795000000001</c:v>
                </c:pt>
                <c:pt idx="1442">
                  <c:v>-55.26801000000001</c:v>
                </c:pt>
                <c:pt idx="1443">
                  <c:v>-55.29868000000001</c:v>
                </c:pt>
                <c:pt idx="1444">
                  <c:v>-55.32357000000001</c:v>
                </c:pt>
                <c:pt idx="1445">
                  <c:v>-55.35160999999999</c:v>
                </c:pt>
                <c:pt idx="1446">
                  <c:v>-55.33633000000001</c:v>
                </c:pt>
                <c:pt idx="1447">
                  <c:v>-55.36682</c:v>
                </c:pt>
                <c:pt idx="1448">
                  <c:v>-55.39289</c:v>
                </c:pt>
                <c:pt idx="1449">
                  <c:v>-55.39616</c:v>
                </c:pt>
                <c:pt idx="1450">
                  <c:v>-55.42641000000001</c:v>
                </c:pt>
                <c:pt idx="1451">
                  <c:v>-55.45524</c:v>
                </c:pt>
                <c:pt idx="1452">
                  <c:v>-55.40920000000001</c:v>
                </c:pt>
                <c:pt idx="1453">
                  <c:v>-55.34595</c:v>
                </c:pt>
                <c:pt idx="1454">
                  <c:v>-55.27919000000001</c:v>
                </c:pt>
                <c:pt idx="1455">
                  <c:v>-55.24683</c:v>
                </c:pt>
                <c:pt idx="1456">
                  <c:v>-55.27009</c:v>
                </c:pt>
                <c:pt idx="1457">
                  <c:v>-55.27332000000001</c:v>
                </c:pt>
                <c:pt idx="1458">
                  <c:v>-55.28196000000001</c:v>
                </c:pt>
                <c:pt idx="1459">
                  <c:v>-55.27555000000001</c:v>
                </c:pt>
                <c:pt idx="1460">
                  <c:v>-55.28763</c:v>
                </c:pt>
                <c:pt idx="1461">
                  <c:v>-55.32561000000001</c:v>
                </c:pt>
                <c:pt idx="1462">
                  <c:v>-55.32577000000001</c:v>
                </c:pt>
                <c:pt idx="1463">
                  <c:v>-55.32265</c:v>
                </c:pt>
                <c:pt idx="1464">
                  <c:v>-55.29774000000001</c:v>
                </c:pt>
                <c:pt idx="1465">
                  <c:v>-55.26915000000001</c:v>
                </c:pt>
                <c:pt idx="1466">
                  <c:v>-55.27599000000001</c:v>
                </c:pt>
                <c:pt idx="1467">
                  <c:v>-55.32233000000001</c:v>
                </c:pt>
                <c:pt idx="1468">
                  <c:v>-55.33247</c:v>
                </c:pt>
                <c:pt idx="1469">
                  <c:v>-55.3113</c:v>
                </c:pt>
                <c:pt idx="1470">
                  <c:v>-55.33258</c:v>
                </c:pt>
                <c:pt idx="1471">
                  <c:v>-55.34568</c:v>
                </c:pt>
                <c:pt idx="1472">
                  <c:v>-55.3794</c:v>
                </c:pt>
                <c:pt idx="1473">
                  <c:v>-55.41888</c:v>
                </c:pt>
                <c:pt idx="1474">
                  <c:v>-55.43575000000001</c:v>
                </c:pt>
                <c:pt idx="1475">
                  <c:v>-55.43365</c:v>
                </c:pt>
                <c:pt idx="1476">
                  <c:v>-55.44113</c:v>
                </c:pt>
                <c:pt idx="1477">
                  <c:v>-55.48039</c:v>
                </c:pt>
                <c:pt idx="1478">
                  <c:v>-55.54333000000001</c:v>
                </c:pt>
                <c:pt idx="1479">
                  <c:v>-55.58333000000001</c:v>
                </c:pt>
                <c:pt idx="1480">
                  <c:v>-55.62185</c:v>
                </c:pt>
                <c:pt idx="1481">
                  <c:v>-55.53032</c:v>
                </c:pt>
                <c:pt idx="1482">
                  <c:v>-55.41679</c:v>
                </c:pt>
                <c:pt idx="1483">
                  <c:v>-55.41032000000001</c:v>
                </c:pt>
                <c:pt idx="1484">
                  <c:v>-55.50814000000001</c:v>
                </c:pt>
                <c:pt idx="1485">
                  <c:v>-55.62401000000001</c:v>
                </c:pt>
                <c:pt idx="1486">
                  <c:v>-55.59892000000001</c:v>
                </c:pt>
                <c:pt idx="1487">
                  <c:v>-55.56637000000001</c:v>
                </c:pt>
                <c:pt idx="1488">
                  <c:v>-55.48529</c:v>
                </c:pt>
                <c:pt idx="1489">
                  <c:v>-55.38062</c:v>
                </c:pt>
                <c:pt idx="1490">
                  <c:v>-55.46653000000001</c:v>
                </c:pt>
                <c:pt idx="1491">
                  <c:v>-55.51167</c:v>
                </c:pt>
                <c:pt idx="1492">
                  <c:v>-55.49537000000001</c:v>
                </c:pt>
                <c:pt idx="1493">
                  <c:v>-55.62911000000001</c:v>
                </c:pt>
                <c:pt idx="1494">
                  <c:v>-55.60596</c:v>
                </c:pt>
                <c:pt idx="1495">
                  <c:v>-55.64769</c:v>
                </c:pt>
                <c:pt idx="1496">
                  <c:v>-55.67855000000001</c:v>
                </c:pt>
                <c:pt idx="1497">
                  <c:v>-55.73450000000001</c:v>
                </c:pt>
                <c:pt idx="1498">
                  <c:v>-55.80162</c:v>
                </c:pt>
                <c:pt idx="1499">
                  <c:v>-55.54198</c:v>
                </c:pt>
                <c:pt idx="1500">
                  <c:v>-54.80353</c:v>
                </c:pt>
                <c:pt idx="1501">
                  <c:v>-54.36451</c:v>
                </c:pt>
                <c:pt idx="1502">
                  <c:v>-54.14598</c:v>
                </c:pt>
                <c:pt idx="1503">
                  <c:v>-54.06557000000001</c:v>
                </c:pt>
                <c:pt idx="1504">
                  <c:v>-54.04396000000001</c:v>
                </c:pt>
                <c:pt idx="1505">
                  <c:v>-54.03179</c:v>
                </c:pt>
                <c:pt idx="1506">
                  <c:v>-54.04122</c:v>
                </c:pt>
                <c:pt idx="1507">
                  <c:v>-54.06531000000001</c:v>
                </c:pt>
                <c:pt idx="1508">
                  <c:v>-54.10786</c:v>
                </c:pt>
                <c:pt idx="1509">
                  <c:v>-54.16174</c:v>
                </c:pt>
                <c:pt idx="1510">
                  <c:v>-54.22935000000001</c:v>
                </c:pt>
                <c:pt idx="1511">
                  <c:v>-54.28126</c:v>
                </c:pt>
                <c:pt idx="1512">
                  <c:v>-54.32906000000001</c:v>
                </c:pt>
                <c:pt idx="1513">
                  <c:v>-54.37645</c:v>
                </c:pt>
                <c:pt idx="1514">
                  <c:v>-54.42462</c:v>
                </c:pt>
                <c:pt idx="1515">
                  <c:v>-54.46469</c:v>
                </c:pt>
                <c:pt idx="1516">
                  <c:v>-54.4821</c:v>
                </c:pt>
                <c:pt idx="1517">
                  <c:v>-54.46445</c:v>
                </c:pt>
                <c:pt idx="1518">
                  <c:v>-54.46281000000001</c:v>
                </c:pt>
                <c:pt idx="1519">
                  <c:v>-54.47258</c:v>
                </c:pt>
                <c:pt idx="1520">
                  <c:v>-54.49958</c:v>
                </c:pt>
                <c:pt idx="1521">
                  <c:v>-54.48295</c:v>
                </c:pt>
                <c:pt idx="1522">
                  <c:v>-54.47954</c:v>
                </c:pt>
                <c:pt idx="1523">
                  <c:v>-54.4846</c:v>
                </c:pt>
                <c:pt idx="1524">
                  <c:v>-54.47231000000001</c:v>
                </c:pt>
                <c:pt idx="1525">
                  <c:v>-54.42044000000001</c:v>
                </c:pt>
                <c:pt idx="1526">
                  <c:v>-54.38931</c:v>
                </c:pt>
                <c:pt idx="1527">
                  <c:v>-54.43088</c:v>
                </c:pt>
                <c:pt idx="1528">
                  <c:v>-54.47255000000001</c:v>
                </c:pt>
                <c:pt idx="1529">
                  <c:v>-54.48828</c:v>
                </c:pt>
                <c:pt idx="1530">
                  <c:v>-54.50368</c:v>
                </c:pt>
                <c:pt idx="1531">
                  <c:v>-54.51394000000001</c:v>
                </c:pt>
                <c:pt idx="1532">
                  <c:v>-54.49567000000001</c:v>
                </c:pt>
                <c:pt idx="1533">
                  <c:v>-54.50212000000001</c:v>
                </c:pt>
                <c:pt idx="1534">
                  <c:v>-54.50502</c:v>
                </c:pt>
                <c:pt idx="1535">
                  <c:v>-54.49044</c:v>
                </c:pt>
                <c:pt idx="1536">
                  <c:v>-54.48676</c:v>
                </c:pt>
                <c:pt idx="1537">
                  <c:v>-54.4812</c:v>
                </c:pt>
                <c:pt idx="1538">
                  <c:v>-54.47089</c:v>
                </c:pt>
                <c:pt idx="1539">
                  <c:v>-54.46741</c:v>
                </c:pt>
                <c:pt idx="1540">
                  <c:v>-54.48388</c:v>
                </c:pt>
                <c:pt idx="1541">
                  <c:v>-54.49392</c:v>
                </c:pt>
                <c:pt idx="1542">
                  <c:v>-54.51218</c:v>
                </c:pt>
                <c:pt idx="1543">
                  <c:v>-54.505</c:v>
                </c:pt>
                <c:pt idx="1544">
                  <c:v>-54.50729</c:v>
                </c:pt>
                <c:pt idx="1545">
                  <c:v>-54.51117</c:v>
                </c:pt>
                <c:pt idx="1546">
                  <c:v>-54.47742</c:v>
                </c:pt>
                <c:pt idx="1547">
                  <c:v>-54.41199</c:v>
                </c:pt>
                <c:pt idx="1548">
                  <c:v>-54.33575000000001</c:v>
                </c:pt>
                <c:pt idx="1549">
                  <c:v>-54.29649000000001</c:v>
                </c:pt>
                <c:pt idx="1550">
                  <c:v>-54.27682</c:v>
                </c:pt>
                <c:pt idx="1551">
                  <c:v>-54.23021000000001</c:v>
                </c:pt>
                <c:pt idx="1552">
                  <c:v>-54.17808</c:v>
                </c:pt>
                <c:pt idx="1553">
                  <c:v>-54.12634000000001</c:v>
                </c:pt>
                <c:pt idx="1554">
                  <c:v>-54.09754</c:v>
                </c:pt>
                <c:pt idx="1555">
                  <c:v>-54.06623000000001</c:v>
                </c:pt>
                <c:pt idx="1556">
                  <c:v>-54.04885</c:v>
                </c:pt>
                <c:pt idx="1557">
                  <c:v>-54.04293000000001</c:v>
                </c:pt>
                <c:pt idx="1558">
                  <c:v>-54.04948</c:v>
                </c:pt>
                <c:pt idx="1559">
                  <c:v>-54.04442</c:v>
                </c:pt>
                <c:pt idx="1560">
                  <c:v>-54.04859000000001</c:v>
                </c:pt>
                <c:pt idx="1561">
                  <c:v>-54.02350000000001</c:v>
                </c:pt>
                <c:pt idx="1562">
                  <c:v>-54.04313000000001</c:v>
                </c:pt>
                <c:pt idx="1563">
                  <c:v>-54.0672</c:v>
                </c:pt>
                <c:pt idx="1564">
                  <c:v>-54.08932</c:v>
                </c:pt>
                <c:pt idx="1565">
                  <c:v>-54.07405</c:v>
                </c:pt>
                <c:pt idx="1566">
                  <c:v>-54.01664</c:v>
                </c:pt>
                <c:pt idx="1567">
                  <c:v>-54.0001</c:v>
                </c:pt>
                <c:pt idx="1568">
                  <c:v>-54.01676</c:v>
                </c:pt>
                <c:pt idx="1569">
                  <c:v>-54.04642</c:v>
                </c:pt>
                <c:pt idx="1570">
                  <c:v>-54.06678</c:v>
                </c:pt>
                <c:pt idx="1571">
                  <c:v>-54.03179</c:v>
                </c:pt>
                <c:pt idx="1572">
                  <c:v>-53.99101</c:v>
                </c:pt>
                <c:pt idx="1573">
                  <c:v>-54.00441</c:v>
                </c:pt>
                <c:pt idx="1574">
                  <c:v>-54.02251000000001</c:v>
                </c:pt>
                <c:pt idx="1575">
                  <c:v>-54.06496000000001</c:v>
                </c:pt>
                <c:pt idx="1576">
                  <c:v>-54.08054000000001</c:v>
                </c:pt>
                <c:pt idx="1577">
                  <c:v>-54.05062</c:v>
                </c:pt>
                <c:pt idx="1578">
                  <c:v>-54.02976</c:v>
                </c:pt>
                <c:pt idx="1579">
                  <c:v>-53.97531000000001</c:v>
                </c:pt>
                <c:pt idx="1580">
                  <c:v>-53.96915000000001</c:v>
                </c:pt>
                <c:pt idx="1581">
                  <c:v>-53.98094</c:v>
                </c:pt>
                <c:pt idx="1582">
                  <c:v>-53.94936000000001</c:v>
                </c:pt>
                <c:pt idx="1583">
                  <c:v>-53.89516000000001</c:v>
                </c:pt>
                <c:pt idx="1584">
                  <c:v>-53.88375</c:v>
                </c:pt>
                <c:pt idx="1585">
                  <c:v>-53.87488999999999</c:v>
                </c:pt>
                <c:pt idx="1586">
                  <c:v>-53.85206</c:v>
                </c:pt>
                <c:pt idx="1587">
                  <c:v>-53.83792</c:v>
                </c:pt>
                <c:pt idx="1588">
                  <c:v>-53.84882</c:v>
                </c:pt>
                <c:pt idx="1589">
                  <c:v>-53.86531000000001</c:v>
                </c:pt>
                <c:pt idx="1590">
                  <c:v>-53.88021</c:v>
                </c:pt>
                <c:pt idx="1591">
                  <c:v>-53.87999</c:v>
                </c:pt>
                <c:pt idx="1592">
                  <c:v>-53.88895</c:v>
                </c:pt>
                <c:pt idx="1593">
                  <c:v>-53.88563</c:v>
                </c:pt>
                <c:pt idx="1594">
                  <c:v>-53.90103</c:v>
                </c:pt>
                <c:pt idx="1595">
                  <c:v>-53.90284</c:v>
                </c:pt>
                <c:pt idx="1596">
                  <c:v>-53.90485</c:v>
                </c:pt>
                <c:pt idx="1597">
                  <c:v>-53.91298</c:v>
                </c:pt>
                <c:pt idx="1598">
                  <c:v>-53.92072</c:v>
                </c:pt>
                <c:pt idx="1599">
                  <c:v>-53.92071000000001</c:v>
                </c:pt>
                <c:pt idx="1600">
                  <c:v>-53.85712</c:v>
                </c:pt>
                <c:pt idx="1601">
                  <c:v>-53.75091000000001</c:v>
                </c:pt>
                <c:pt idx="1602">
                  <c:v>-53.68082</c:v>
                </c:pt>
                <c:pt idx="1603">
                  <c:v>-53.6542</c:v>
                </c:pt>
                <c:pt idx="1604">
                  <c:v>-53.62505000000001</c:v>
                </c:pt>
                <c:pt idx="1605">
                  <c:v>-53.62017000000001</c:v>
                </c:pt>
                <c:pt idx="1606">
                  <c:v>-53.62815000000001</c:v>
                </c:pt>
                <c:pt idx="1607">
                  <c:v>-53.64697</c:v>
                </c:pt>
                <c:pt idx="1608">
                  <c:v>-53.66000000000001</c:v>
                </c:pt>
                <c:pt idx="1609">
                  <c:v>-53.68935000000001</c:v>
                </c:pt>
                <c:pt idx="1610">
                  <c:v>-53.71451000000001</c:v>
                </c:pt>
                <c:pt idx="1611">
                  <c:v>-53.74105</c:v>
                </c:pt>
                <c:pt idx="1612">
                  <c:v>-53.78809000000001</c:v>
                </c:pt>
                <c:pt idx="1613">
                  <c:v>-53.82291000000001</c:v>
                </c:pt>
                <c:pt idx="1614">
                  <c:v>-53.87831000000001</c:v>
                </c:pt>
                <c:pt idx="1615">
                  <c:v>-53.83807</c:v>
                </c:pt>
                <c:pt idx="1616">
                  <c:v>-53.84996</c:v>
                </c:pt>
                <c:pt idx="1617">
                  <c:v>-53.89114</c:v>
                </c:pt>
                <c:pt idx="1618">
                  <c:v>-53.91263</c:v>
                </c:pt>
                <c:pt idx="1619">
                  <c:v>-53.96542</c:v>
                </c:pt>
                <c:pt idx="1620">
                  <c:v>-54.01265</c:v>
                </c:pt>
                <c:pt idx="1621">
                  <c:v>-53.9928</c:v>
                </c:pt>
                <c:pt idx="1622">
                  <c:v>-53.99720000000001</c:v>
                </c:pt>
                <c:pt idx="1623">
                  <c:v>-54.03393000000001</c:v>
                </c:pt>
                <c:pt idx="1624">
                  <c:v>-54.05581</c:v>
                </c:pt>
                <c:pt idx="1625">
                  <c:v>-54.08762</c:v>
                </c:pt>
                <c:pt idx="1626">
                  <c:v>-54.10552000000001</c:v>
                </c:pt>
                <c:pt idx="1627">
                  <c:v>-54.12566</c:v>
                </c:pt>
                <c:pt idx="1628">
                  <c:v>-54.15813000000001</c:v>
                </c:pt>
                <c:pt idx="1629">
                  <c:v>-54.18677</c:v>
                </c:pt>
                <c:pt idx="1630">
                  <c:v>-54.19315000000001</c:v>
                </c:pt>
                <c:pt idx="1631">
                  <c:v>-54.23079000000001</c:v>
                </c:pt>
                <c:pt idx="1632">
                  <c:v>-54.26710000000001</c:v>
                </c:pt>
                <c:pt idx="1633">
                  <c:v>-54.33011000000001</c:v>
                </c:pt>
                <c:pt idx="1634">
                  <c:v>-54.40078</c:v>
                </c:pt>
                <c:pt idx="1635">
                  <c:v>-54.46437</c:v>
                </c:pt>
                <c:pt idx="1636">
                  <c:v>-54.51016000000001</c:v>
                </c:pt>
                <c:pt idx="1637">
                  <c:v>-54.56286</c:v>
                </c:pt>
                <c:pt idx="1638">
                  <c:v>-54.59393000000001</c:v>
                </c:pt>
                <c:pt idx="1639">
                  <c:v>-54.63359000000001</c:v>
                </c:pt>
                <c:pt idx="1640">
                  <c:v>-54.66742</c:v>
                </c:pt>
                <c:pt idx="1641">
                  <c:v>-54.70616000000001</c:v>
                </c:pt>
                <c:pt idx="1642">
                  <c:v>-54.72638000000001</c:v>
                </c:pt>
                <c:pt idx="1643">
                  <c:v>-54.76353000000001</c:v>
                </c:pt>
                <c:pt idx="1644">
                  <c:v>-54.79719000000001</c:v>
                </c:pt>
                <c:pt idx="1645">
                  <c:v>-54.81907</c:v>
                </c:pt>
                <c:pt idx="1646">
                  <c:v>-54.82043</c:v>
                </c:pt>
                <c:pt idx="1647">
                  <c:v>-54.82475</c:v>
                </c:pt>
                <c:pt idx="1648">
                  <c:v>-54.81271</c:v>
                </c:pt>
                <c:pt idx="1649">
                  <c:v>-54.80462</c:v>
                </c:pt>
                <c:pt idx="1650">
                  <c:v>-54.80943</c:v>
                </c:pt>
                <c:pt idx="1651">
                  <c:v>-54.83882000000001</c:v>
                </c:pt>
                <c:pt idx="1652">
                  <c:v>-54.84859</c:v>
                </c:pt>
                <c:pt idx="1653">
                  <c:v>-54.85454</c:v>
                </c:pt>
                <c:pt idx="1654">
                  <c:v>-54.86662</c:v>
                </c:pt>
                <c:pt idx="1655">
                  <c:v>-54.87166999999999</c:v>
                </c:pt>
                <c:pt idx="1656">
                  <c:v>-54.89711000000001</c:v>
                </c:pt>
                <c:pt idx="1657">
                  <c:v>-54.90363</c:v>
                </c:pt>
                <c:pt idx="1658">
                  <c:v>-54.86726</c:v>
                </c:pt>
                <c:pt idx="1659">
                  <c:v>-54.79865000000001</c:v>
                </c:pt>
                <c:pt idx="1660">
                  <c:v>-54.77151000000001</c:v>
                </c:pt>
                <c:pt idx="1661">
                  <c:v>-54.77076</c:v>
                </c:pt>
                <c:pt idx="1662">
                  <c:v>-54.81902</c:v>
                </c:pt>
                <c:pt idx="1663">
                  <c:v>-54.86095</c:v>
                </c:pt>
                <c:pt idx="1664">
                  <c:v>-54.88531000000001</c:v>
                </c:pt>
                <c:pt idx="1665">
                  <c:v>-54.89134</c:v>
                </c:pt>
                <c:pt idx="1666">
                  <c:v>-54.88801</c:v>
                </c:pt>
                <c:pt idx="1667">
                  <c:v>-54.89344000000001</c:v>
                </c:pt>
                <c:pt idx="1668">
                  <c:v>-54.88816000000001</c:v>
                </c:pt>
                <c:pt idx="1669">
                  <c:v>-54.87284</c:v>
                </c:pt>
                <c:pt idx="1670">
                  <c:v>-54.86557000000001</c:v>
                </c:pt>
                <c:pt idx="1671">
                  <c:v>-54.85373</c:v>
                </c:pt>
                <c:pt idx="1672">
                  <c:v>-54.83545</c:v>
                </c:pt>
                <c:pt idx="1673">
                  <c:v>-54.83059</c:v>
                </c:pt>
                <c:pt idx="1674">
                  <c:v>-54.83210000000001</c:v>
                </c:pt>
                <c:pt idx="1675">
                  <c:v>-54.83214</c:v>
                </c:pt>
                <c:pt idx="1676">
                  <c:v>-54.84299</c:v>
                </c:pt>
                <c:pt idx="1677">
                  <c:v>-54.89133000000001</c:v>
                </c:pt>
                <c:pt idx="1678">
                  <c:v>-54.91097</c:v>
                </c:pt>
                <c:pt idx="1679">
                  <c:v>-54.88777</c:v>
                </c:pt>
                <c:pt idx="1680">
                  <c:v>-54.87057</c:v>
                </c:pt>
                <c:pt idx="1681">
                  <c:v>-54.85913</c:v>
                </c:pt>
                <c:pt idx="1682">
                  <c:v>-54.86375</c:v>
                </c:pt>
                <c:pt idx="1683">
                  <c:v>-54.87339</c:v>
                </c:pt>
                <c:pt idx="1684">
                  <c:v>-54.87654000000001</c:v>
                </c:pt>
                <c:pt idx="1685">
                  <c:v>-54.88986999999999</c:v>
                </c:pt>
                <c:pt idx="1686">
                  <c:v>-54.90316</c:v>
                </c:pt>
                <c:pt idx="1687">
                  <c:v>-54.92535000000001</c:v>
                </c:pt>
                <c:pt idx="1688">
                  <c:v>-54.95051</c:v>
                </c:pt>
                <c:pt idx="1689">
                  <c:v>-54.95807</c:v>
                </c:pt>
                <c:pt idx="1690">
                  <c:v>-54.94705</c:v>
                </c:pt>
                <c:pt idx="1691">
                  <c:v>-54.94231000000001</c:v>
                </c:pt>
                <c:pt idx="1692">
                  <c:v>-54.95965</c:v>
                </c:pt>
                <c:pt idx="1693">
                  <c:v>-55.03577000000001</c:v>
                </c:pt>
                <c:pt idx="1694">
                  <c:v>-55.01261</c:v>
                </c:pt>
                <c:pt idx="1695">
                  <c:v>-55.02324</c:v>
                </c:pt>
                <c:pt idx="1696">
                  <c:v>-55.07629</c:v>
                </c:pt>
                <c:pt idx="1697">
                  <c:v>-55.09371000000001</c:v>
                </c:pt>
                <c:pt idx="1698">
                  <c:v>-55.12664</c:v>
                </c:pt>
                <c:pt idx="1699">
                  <c:v>-55.17809000000001</c:v>
                </c:pt>
                <c:pt idx="1700">
                  <c:v>-55.23057000000001</c:v>
                </c:pt>
                <c:pt idx="1701">
                  <c:v>-55.24078</c:v>
                </c:pt>
                <c:pt idx="1702">
                  <c:v>-55.24684000000001</c:v>
                </c:pt>
                <c:pt idx="1703">
                  <c:v>-55.24553000000001</c:v>
                </c:pt>
                <c:pt idx="1704">
                  <c:v>-55.26565000000001</c:v>
                </c:pt>
                <c:pt idx="1705">
                  <c:v>-55.29006000000001</c:v>
                </c:pt>
                <c:pt idx="1706">
                  <c:v>-55.3069</c:v>
                </c:pt>
                <c:pt idx="1707">
                  <c:v>-55.30716</c:v>
                </c:pt>
                <c:pt idx="1708">
                  <c:v>-55.31287</c:v>
                </c:pt>
                <c:pt idx="1709">
                  <c:v>-55.31141</c:v>
                </c:pt>
                <c:pt idx="1710">
                  <c:v>-55.31661</c:v>
                </c:pt>
                <c:pt idx="1711">
                  <c:v>-55.30407</c:v>
                </c:pt>
                <c:pt idx="1712">
                  <c:v>-55.29362000000001</c:v>
                </c:pt>
                <c:pt idx="1713">
                  <c:v>-55.26742</c:v>
                </c:pt>
                <c:pt idx="1714">
                  <c:v>-55.19238000000001</c:v>
                </c:pt>
                <c:pt idx="1715">
                  <c:v>-55.11953000000001</c:v>
                </c:pt>
                <c:pt idx="1716">
                  <c:v>-55.04889</c:v>
                </c:pt>
                <c:pt idx="1717">
                  <c:v>-55.04243</c:v>
                </c:pt>
                <c:pt idx="1718">
                  <c:v>-55.02914000000001</c:v>
                </c:pt>
                <c:pt idx="1719">
                  <c:v>-55.02388000000001</c:v>
                </c:pt>
                <c:pt idx="1720">
                  <c:v>-54.98806</c:v>
                </c:pt>
                <c:pt idx="1721">
                  <c:v>-54.95084</c:v>
                </c:pt>
                <c:pt idx="1722">
                  <c:v>-54.92694</c:v>
                </c:pt>
                <c:pt idx="1723">
                  <c:v>-54.929</c:v>
                </c:pt>
                <c:pt idx="1724">
                  <c:v>-54.93763</c:v>
                </c:pt>
                <c:pt idx="1725">
                  <c:v>-54.91479</c:v>
                </c:pt>
                <c:pt idx="1726">
                  <c:v>-54.92777</c:v>
                </c:pt>
                <c:pt idx="1727">
                  <c:v>-54.86063</c:v>
                </c:pt>
                <c:pt idx="1728">
                  <c:v>-54.6319</c:v>
                </c:pt>
                <c:pt idx="1729">
                  <c:v>-54.30939</c:v>
                </c:pt>
                <c:pt idx="1730">
                  <c:v>-54.07085</c:v>
                </c:pt>
                <c:pt idx="1731">
                  <c:v>-53.96343</c:v>
                </c:pt>
                <c:pt idx="1732">
                  <c:v>-53.90054000000001</c:v>
                </c:pt>
                <c:pt idx="1733">
                  <c:v>-53.88968</c:v>
                </c:pt>
                <c:pt idx="1734">
                  <c:v>-53.90366</c:v>
                </c:pt>
                <c:pt idx="1735">
                  <c:v>-53.91156</c:v>
                </c:pt>
                <c:pt idx="1736">
                  <c:v>-53.90168999999999</c:v>
                </c:pt>
                <c:pt idx="1737">
                  <c:v>-53.90088</c:v>
                </c:pt>
                <c:pt idx="1738">
                  <c:v>-53.92927</c:v>
                </c:pt>
                <c:pt idx="1739">
                  <c:v>-53.93640000000001</c:v>
                </c:pt>
                <c:pt idx="1740">
                  <c:v>-53.92986</c:v>
                </c:pt>
                <c:pt idx="1741">
                  <c:v>-53.88365</c:v>
                </c:pt>
                <c:pt idx="1742">
                  <c:v>-53.81798</c:v>
                </c:pt>
                <c:pt idx="1743">
                  <c:v>-53.76786000000001</c:v>
                </c:pt>
                <c:pt idx="1744">
                  <c:v>-53.73866</c:v>
                </c:pt>
                <c:pt idx="1745">
                  <c:v>-53.69499000000001</c:v>
                </c:pt>
                <c:pt idx="1746">
                  <c:v>-53.66114</c:v>
                </c:pt>
                <c:pt idx="1747">
                  <c:v>-53.63482</c:v>
                </c:pt>
                <c:pt idx="1748">
                  <c:v>-53.63054</c:v>
                </c:pt>
                <c:pt idx="1749">
                  <c:v>-53.62532000000001</c:v>
                </c:pt>
                <c:pt idx="1750">
                  <c:v>-53.60996</c:v>
                </c:pt>
                <c:pt idx="1751">
                  <c:v>-53.59611000000001</c:v>
                </c:pt>
                <c:pt idx="1752">
                  <c:v>-53.59747</c:v>
                </c:pt>
                <c:pt idx="1753">
                  <c:v>-53.61556</c:v>
                </c:pt>
                <c:pt idx="1754">
                  <c:v>-53.60855000000001</c:v>
                </c:pt>
                <c:pt idx="1755">
                  <c:v>-53.58606</c:v>
                </c:pt>
                <c:pt idx="1756">
                  <c:v>-53.55368</c:v>
                </c:pt>
                <c:pt idx="1757">
                  <c:v>-53.54298</c:v>
                </c:pt>
                <c:pt idx="1758">
                  <c:v>-53.55623</c:v>
                </c:pt>
                <c:pt idx="1759">
                  <c:v>-53.56301000000001</c:v>
                </c:pt>
                <c:pt idx="1760">
                  <c:v>-53.54456</c:v>
                </c:pt>
                <c:pt idx="1761">
                  <c:v>-53.54867</c:v>
                </c:pt>
                <c:pt idx="1762">
                  <c:v>-53.5504</c:v>
                </c:pt>
                <c:pt idx="1763">
                  <c:v>-53.53246</c:v>
                </c:pt>
                <c:pt idx="1764">
                  <c:v>-53.5535</c:v>
                </c:pt>
                <c:pt idx="1765">
                  <c:v>-53.55095</c:v>
                </c:pt>
                <c:pt idx="1766">
                  <c:v>-53.57204</c:v>
                </c:pt>
                <c:pt idx="1767">
                  <c:v>-53.58196</c:v>
                </c:pt>
                <c:pt idx="1768">
                  <c:v>-53.58664</c:v>
                </c:pt>
                <c:pt idx="1769">
                  <c:v>-53.5868</c:v>
                </c:pt>
                <c:pt idx="1770">
                  <c:v>-53.58862000000001</c:v>
                </c:pt>
                <c:pt idx="1771">
                  <c:v>-53.58944</c:v>
                </c:pt>
                <c:pt idx="1772">
                  <c:v>-53.57811000000001</c:v>
                </c:pt>
                <c:pt idx="1773">
                  <c:v>-53.5318</c:v>
                </c:pt>
                <c:pt idx="1774">
                  <c:v>-53.45072</c:v>
                </c:pt>
                <c:pt idx="1775">
                  <c:v>-53.43509</c:v>
                </c:pt>
                <c:pt idx="1776">
                  <c:v>-53.46511000000001</c:v>
                </c:pt>
                <c:pt idx="1777">
                  <c:v>-53.48622</c:v>
                </c:pt>
                <c:pt idx="1778">
                  <c:v>-53.51213000000001</c:v>
                </c:pt>
                <c:pt idx="1779">
                  <c:v>-53.53225000000001</c:v>
                </c:pt>
                <c:pt idx="1780">
                  <c:v>-53.5899</c:v>
                </c:pt>
                <c:pt idx="1781">
                  <c:v>-53.62735000000001</c:v>
                </c:pt>
                <c:pt idx="1782">
                  <c:v>-53.65081</c:v>
                </c:pt>
                <c:pt idx="1783">
                  <c:v>-53.67144</c:v>
                </c:pt>
                <c:pt idx="1784">
                  <c:v>-53.64174000000001</c:v>
                </c:pt>
                <c:pt idx="1785">
                  <c:v>-53.66259000000001</c:v>
                </c:pt>
                <c:pt idx="1786">
                  <c:v>-53.70950000000001</c:v>
                </c:pt>
                <c:pt idx="1787">
                  <c:v>-53.73442</c:v>
                </c:pt>
                <c:pt idx="1788">
                  <c:v>-53.72348</c:v>
                </c:pt>
                <c:pt idx="1789">
                  <c:v>-53.72476</c:v>
                </c:pt>
                <c:pt idx="1790">
                  <c:v>-53.73701000000001</c:v>
                </c:pt>
                <c:pt idx="1791">
                  <c:v>-53.74453000000001</c:v>
                </c:pt>
                <c:pt idx="1792">
                  <c:v>-53.75148</c:v>
                </c:pt>
                <c:pt idx="1793">
                  <c:v>-53.73855000000001</c:v>
                </c:pt>
                <c:pt idx="1794">
                  <c:v>-53.71981</c:v>
                </c:pt>
                <c:pt idx="1795">
                  <c:v>-53.69355000000001</c:v>
                </c:pt>
                <c:pt idx="1796">
                  <c:v>-53.65234</c:v>
                </c:pt>
                <c:pt idx="1797">
                  <c:v>-53.59887000000001</c:v>
                </c:pt>
                <c:pt idx="1798">
                  <c:v>-53.58999</c:v>
                </c:pt>
                <c:pt idx="1799">
                  <c:v>-53.58908</c:v>
                </c:pt>
                <c:pt idx="1800">
                  <c:v>-53.64389</c:v>
                </c:pt>
                <c:pt idx="1801">
                  <c:v>-53.70316000000001</c:v>
                </c:pt>
                <c:pt idx="1802">
                  <c:v>-53.70781</c:v>
                </c:pt>
                <c:pt idx="1803">
                  <c:v>-53.72342000000001</c:v>
                </c:pt>
                <c:pt idx="1804">
                  <c:v>-53.74687</c:v>
                </c:pt>
                <c:pt idx="1805">
                  <c:v>-53.73946</c:v>
                </c:pt>
                <c:pt idx="1806">
                  <c:v>-53.67126</c:v>
                </c:pt>
                <c:pt idx="1807">
                  <c:v>-53.60936</c:v>
                </c:pt>
                <c:pt idx="1808">
                  <c:v>-53.55873000000001</c:v>
                </c:pt>
                <c:pt idx="1809">
                  <c:v>-53.50265</c:v>
                </c:pt>
                <c:pt idx="1810">
                  <c:v>-53.46162</c:v>
                </c:pt>
                <c:pt idx="1811">
                  <c:v>-53.43629</c:v>
                </c:pt>
                <c:pt idx="1812">
                  <c:v>-53.43928</c:v>
                </c:pt>
                <c:pt idx="1813">
                  <c:v>-53.45426</c:v>
                </c:pt>
                <c:pt idx="1814">
                  <c:v>-53.48952000000001</c:v>
                </c:pt>
                <c:pt idx="1815">
                  <c:v>-53.49746</c:v>
                </c:pt>
                <c:pt idx="1816">
                  <c:v>-53.53197</c:v>
                </c:pt>
                <c:pt idx="1817">
                  <c:v>-53.54428</c:v>
                </c:pt>
                <c:pt idx="1818">
                  <c:v>-53.53791000000001</c:v>
                </c:pt>
                <c:pt idx="1819">
                  <c:v>-53.54535000000001</c:v>
                </c:pt>
                <c:pt idx="1820">
                  <c:v>-53.55829</c:v>
                </c:pt>
                <c:pt idx="1821">
                  <c:v>-53.56061000000001</c:v>
                </c:pt>
                <c:pt idx="1822">
                  <c:v>-53.54836</c:v>
                </c:pt>
                <c:pt idx="1823">
                  <c:v>-53.51051000000001</c:v>
                </c:pt>
                <c:pt idx="1824">
                  <c:v>-53.46349</c:v>
                </c:pt>
                <c:pt idx="1825">
                  <c:v>-53.41851000000001</c:v>
                </c:pt>
                <c:pt idx="1826">
                  <c:v>-53.40591000000001</c:v>
                </c:pt>
                <c:pt idx="1827">
                  <c:v>-53.40204</c:v>
                </c:pt>
                <c:pt idx="1828">
                  <c:v>-53.40825</c:v>
                </c:pt>
                <c:pt idx="1829">
                  <c:v>-53.41311</c:v>
                </c:pt>
                <c:pt idx="1830">
                  <c:v>-53.41873000000001</c:v>
                </c:pt>
                <c:pt idx="1831">
                  <c:v>-53.42629</c:v>
                </c:pt>
                <c:pt idx="1832">
                  <c:v>-53.43054</c:v>
                </c:pt>
                <c:pt idx="1833">
                  <c:v>-53.45339</c:v>
                </c:pt>
                <c:pt idx="1834">
                  <c:v>-53.47508000000001</c:v>
                </c:pt>
                <c:pt idx="1835">
                  <c:v>-53.49883000000001</c:v>
                </c:pt>
                <c:pt idx="1836">
                  <c:v>-53.53245000000001</c:v>
                </c:pt>
                <c:pt idx="1837">
                  <c:v>-53.55309</c:v>
                </c:pt>
                <c:pt idx="1838">
                  <c:v>-53.57358</c:v>
                </c:pt>
                <c:pt idx="1839">
                  <c:v>-53.58183</c:v>
                </c:pt>
                <c:pt idx="1840">
                  <c:v>-53.59464000000001</c:v>
                </c:pt>
                <c:pt idx="1841">
                  <c:v>-53.59110000000001</c:v>
                </c:pt>
                <c:pt idx="1842">
                  <c:v>-53.56699000000001</c:v>
                </c:pt>
                <c:pt idx="1843">
                  <c:v>-53.57134000000001</c:v>
                </c:pt>
                <c:pt idx="1844">
                  <c:v>-53.57708</c:v>
                </c:pt>
                <c:pt idx="1845">
                  <c:v>-53.59169</c:v>
                </c:pt>
                <c:pt idx="1846">
                  <c:v>-53.62677000000001</c:v>
                </c:pt>
                <c:pt idx="1847">
                  <c:v>-53.64384</c:v>
                </c:pt>
                <c:pt idx="1848">
                  <c:v>-53.66143</c:v>
                </c:pt>
                <c:pt idx="1849">
                  <c:v>-53.63667</c:v>
                </c:pt>
                <c:pt idx="1850">
                  <c:v>-53.59731000000001</c:v>
                </c:pt>
                <c:pt idx="1851">
                  <c:v>-53.54797</c:v>
                </c:pt>
                <c:pt idx="1852">
                  <c:v>-53.5108</c:v>
                </c:pt>
                <c:pt idx="1853">
                  <c:v>-53.49612000000001</c:v>
                </c:pt>
                <c:pt idx="1854">
                  <c:v>-53.43523000000001</c:v>
                </c:pt>
                <c:pt idx="1855">
                  <c:v>-53.40746</c:v>
                </c:pt>
                <c:pt idx="1856">
                  <c:v>-53.36407</c:v>
                </c:pt>
                <c:pt idx="1857">
                  <c:v>-53.33982</c:v>
                </c:pt>
                <c:pt idx="1858">
                  <c:v>-53.3151</c:v>
                </c:pt>
                <c:pt idx="1859">
                  <c:v>-53.25316</c:v>
                </c:pt>
                <c:pt idx="1860">
                  <c:v>-53.17924</c:v>
                </c:pt>
                <c:pt idx="1861">
                  <c:v>-53.13500000000001</c:v>
                </c:pt>
                <c:pt idx="1862">
                  <c:v>-53.09914000000001</c:v>
                </c:pt>
                <c:pt idx="1863">
                  <c:v>-53.09282</c:v>
                </c:pt>
                <c:pt idx="1864">
                  <c:v>-53.09155000000001</c:v>
                </c:pt>
                <c:pt idx="1865">
                  <c:v>-53.09766</c:v>
                </c:pt>
                <c:pt idx="1866">
                  <c:v>-53.10639000000001</c:v>
                </c:pt>
                <c:pt idx="1867">
                  <c:v>-53.12005000000001</c:v>
                </c:pt>
                <c:pt idx="1868">
                  <c:v>-53.1374</c:v>
                </c:pt>
                <c:pt idx="1869">
                  <c:v>-53.13661000000001</c:v>
                </c:pt>
                <c:pt idx="1870">
                  <c:v>-53.16402</c:v>
                </c:pt>
                <c:pt idx="1871">
                  <c:v>-53.21198</c:v>
                </c:pt>
                <c:pt idx="1872">
                  <c:v>-53.26364</c:v>
                </c:pt>
                <c:pt idx="1873">
                  <c:v>-53.27296000000001</c:v>
                </c:pt>
                <c:pt idx="1874">
                  <c:v>-53.25628</c:v>
                </c:pt>
                <c:pt idx="1875">
                  <c:v>-53.23116</c:v>
                </c:pt>
                <c:pt idx="1876">
                  <c:v>-53.19901000000001</c:v>
                </c:pt>
                <c:pt idx="1877">
                  <c:v>-53.16388000000001</c:v>
                </c:pt>
                <c:pt idx="1878">
                  <c:v>-53.16819000000001</c:v>
                </c:pt>
                <c:pt idx="1879">
                  <c:v>-53.16450000000001</c:v>
                </c:pt>
                <c:pt idx="1880">
                  <c:v>-53.16130000000001</c:v>
                </c:pt>
                <c:pt idx="1881">
                  <c:v>-53.15086</c:v>
                </c:pt>
                <c:pt idx="1882">
                  <c:v>-53.15181</c:v>
                </c:pt>
                <c:pt idx="1883">
                  <c:v>-53.14192000000001</c:v>
                </c:pt>
                <c:pt idx="1884">
                  <c:v>-53.1422</c:v>
                </c:pt>
                <c:pt idx="1885">
                  <c:v>-53.14380000000001</c:v>
                </c:pt>
                <c:pt idx="1886">
                  <c:v>-53.15229</c:v>
                </c:pt>
                <c:pt idx="1887">
                  <c:v>-53.15892</c:v>
                </c:pt>
                <c:pt idx="1888">
                  <c:v>-53.16870000000001</c:v>
                </c:pt>
                <c:pt idx="1889">
                  <c:v>-53.19864000000001</c:v>
                </c:pt>
                <c:pt idx="1890">
                  <c:v>-53.20818000000001</c:v>
                </c:pt>
                <c:pt idx="1891">
                  <c:v>-53.21127</c:v>
                </c:pt>
                <c:pt idx="1892">
                  <c:v>-53.1944</c:v>
                </c:pt>
                <c:pt idx="1893">
                  <c:v>-53.14956</c:v>
                </c:pt>
                <c:pt idx="1894">
                  <c:v>-53.11175</c:v>
                </c:pt>
                <c:pt idx="1895">
                  <c:v>-53.07526</c:v>
                </c:pt>
                <c:pt idx="1896">
                  <c:v>-53.06240000000001</c:v>
                </c:pt>
                <c:pt idx="1897">
                  <c:v>-53.08109</c:v>
                </c:pt>
                <c:pt idx="1898">
                  <c:v>-53.13090000000001</c:v>
                </c:pt>
                <c:pt idx="1899">
                  <c:v>-53.17760000000001</c:v>
                </c:pt>
                <c:pt idx="1900">
                  <c:v>-53.20313000000001</c:v>
                </c:pt>
                <c:pt idx="1901">
                  <c:v>-53.20329</c:v>
                </c:pt>
                <c:pt idx="1902">
                  <c:v>-53.20238000000001</c:v>
                </c:pt>
                <c:pt idx="1903">
                  <c:v>-53.2165</c:v>
                </c:pt>
                <c:pt idx="1904">
                  <c:v>-53.23378</c:v>
                </c:pt>
                <c:pt idx="1905">
                  <c:v>-53.25919000000001</c:v>
                </c:pt>
                <c:pt idx="1906">
                  <c:v>-53.25587</c:v>
                </c:pt>
                <c:pt idx="1907">
                  <c:v>-53.26589000000001</c:v>
                </c:pt>
                <c:pt idx="1908">
                  <c:v>-53.28269</c:v>
                </c:pt>
                <c:pt idx="1909">
                  <c:v>-53.29296000000001</c:v>
                </c:pt>
                <c:pt idx="1910">
                  <c:v>-53.26665000000001</c:v>
                </c:pt>
                <c:pt idx="1911">
                  <c:v>-53.25124</c:v>
                </c:pt>
                <c:pt idx="1912">
                  <c:v>-53.23533000000001</c:v>
                </c:pt>
                <c:pt idx="1913">
                  <c:v>-53.22131000000001</c:v>
                </c:pt>
                <c:pt idx="1914">
                  <c:v>-53.20175000000001</c:v>
                </c:pt>
                <c:pt idx="1915">
                  <c:v>-53.19074000000001</c:v>
                </c:pt>
                <c:pt idx="1916">
                  <c:v>-53.18112</c:v>
                </c:pt>
                <c:pt idx="1917">
                  <c:v>-53.18613000000001</c:v>
                </c:pt>
                <c:pt idx="1918">
                  <c:v>-53.20313000000001</c:v>
                </c:pt>
                <c:pt idx="1919">
                  <c:v>-53.21297000000001</c:v>
                </c:pt>
                <c:pt idx="1920">
                  <c:v>-53.21307</c:v>
                </c:pt>
                <c:pt idx="1921">
                  <c:v>-53.21114</c:v>
                </c:pt>
                <c:pt idx="1922">
                  <c:v>-53.19184000000001</c:v>
                </c:pt>
                <c:pt idx="1923">
                  <c:v>-53.17309</c:v>
                </c:pt>
                <c:pt idx="1924">
                  <c:v>-53.15971000000001</c:v>
                </c:pt>
                <c:pt idx="1925">
                  <c:v>-53.15805</c:v>
                </c:pt>
                <c:pt idx="1926">
                  <c:v>-53.14919000000001</c:v>
                </c:pt>
                <c:pt idx="1927">
                  <c:v>-53.13749</c:v>
                </c:pt>
                <c:pt idx="1928">
                  <c:v>-53.13200000000001</c:v>
                </c:pt>
                <c:pt idx="1929">
                  <c:v>-53.12638000000001</c:v>
                </c:pt>
                <c:pt idx="1930">
                  <c:v>-53.11545</c:v>
                </c:pt>
                <c:pt idx="1931">
                  <c:v>-53.10504</c:v>
                </c:pt>
                <c:pt idx="1932">
                  <c:v>-53.10051000000001</c:v>
                </c:pt>
                <c:pt idx="1933">
                  <c:v>-53.08899</c:v>
                </c:pt>
                <c:pt idx="1934">
                  <c:v>-53.08535000000001</c:v>
                </c:pt>
                <c:pt idx="1935">
                  <c:v>-53.06839000000001</c:v>
                </c:pt>
                <c:pt idx="1936">
                  <c:v>-53.02148</c:v>
                </c:pt>
                <c:pt idx="1937">
                  <c:v>-52.99435000000001</c:v>
                </c:pt>
                <c:pt idx="1938">
                  <c:v>-52.97933000000001</c:v>
                </c:pt>
                <c:pt idx="1939">
                  <c:v>-52.97235000000001</c:v>
                </c:pt>
                <c:pt idx="1940">
                  <c:v>-52.95263</c:v>
                </c:pt>
                <c:pt idx="1941">
                  <c:v>-52.91879</c:v>
                </c:pt>
                <c:pt idx="1942">
                  <c:v>-52.90663</c:v>
                </c:pt>
                <c:pt idx="1943">
                  <c:v>-52.8978</c:v>
                </c:pt>
                <c:pt idx="1944">
                  <c:v>-52.89554000000001</c:v>
                </c:pt>
                <c:pt idx="1945">
                  <c:v>-52.89443</c:v>
                </c:pt>
                <c:pt idx="1946">
                  <c:v>-52.87880000000001</c:v>
                </c:pt>
                <c:pt idx="1947">
                  <c:v>-52.86069</c:v>
                </c:pt>
                <c:pt idx="1948">
                  <c:v>-52.83461</c:v>
                </c:pt>
                <c:pt idx="1949">
                  <c:v>-52.82293000000001</c:v>
                </c:pt>
                <c:pt idx="1950">
                  <c:v>-52.82787</c:v>
                </c:pt>
                <c:pt idx="1951">
                  <c:v>-52.84791</c:v>
                </c:pt>
                <c:pt idx="1952">
                  <c:v>-52.91516</c:v>
                </c:pt>
                <c:pt idx="1953">
                  <c:v>-52.94928</c:v>
                </c:pt>
                <c:pt idx="1954">
                  <c:v>-52.97940000000001</c:v>
                </c:pt>
                <c:pt idx="1955">
                  <c:v>-52.96717</c:v>
                </c:pt>
                <c:pt idx="1956">
                  <c:v>-52.96865000000001</c:v>
                </c:pt>
                <c:pt idx="1957">
                  <c:v>-52.96534000000001</c:v>
                </c:pt>
                <c:pt idx="1958">
                  <c:v>-52.97137</c:v>
                </c:pt>
                <c:pt idx="1959">
                  <c:v>-52.96432</c:v>
                </c:pt>
                <c:pt idx="1960">
                  <c:v>-52.97028</c:v>
                </c:pt>
                <c:pt idx="1961">
                  <c:v>-52.97665</c:v>
                </c:pt>
                <c:pt idx="1962">
                  <c:v>-52.95809</c:v>
                </c:pt>
                <c:pt idx="1963">
                  <c:v>-52.93665</c:v>
                </c:pt>
                <c:pt idx="1964">
                  <c:v>-52.90836</c:v>
                </c:pt>
                <c:pt idx="1965">
                  <c:v>-52.88159</c:v>
                </c:pt>
                <c:pt idx="1966">
                  <c:v>-52.82635000000001</c:v>
                </c:pt>
                <c:pt idx="1967">
                  <c:v>-52.73483</c:v>
                </c:pt>
                <c:pt idx="1968">
                  <c:v>-52.64872000000001</c:v>
                </c:pt>
                <c:pt idx="1969">
                  <c:v>-52.58725</c:v>
                </c:pt>
                <c:pt idx="1970">
                  <c:v>-52.53835000000001</c:v>
                </c:pt>
                <c:pt idx="1971">
                  <c:v>-52.52423</c:v>
                </c:pt>
                <c:pt idx="1972">
                  <c:v>-52.52739000000001</c:v>
                </c:pt>
                <c:pt idx="1973">
                  <c:v>-52.50724</c:v>
                </c:pt>
                <c:pt idx="1974">
                  <c:v>-52.52505000000001</c:v>
                </c:pt>
                <c:pt idx="1975">
                  <c:v>-52.52961000000001</c:v>
                </c:pt>
                <c:pt idx="1976">
                  <c:v>-52.56912000000001</c:v>
                </c:pt>
                <c:pt idx="1977">
                  <c:v>-52.58669</c:v>
                </c:pt>
                <c:pt idx="1978">
                  <c:v>-52.59464000000001</c:v>
                </c:pt>
                <c:pt idx="1979">
                  <c:v>-52.62053000000001</c:v>
                </c:pt>
                <c:pt idx="1980">
                  <c:v>-52.6188</c:v>
                </c:pt>
                <c:pt idx="1981">
                  <c:v>-52.62790000000001</c:v>
                </c:pt>
                <c:pt idx="1982">
                  <c:v>-52.64819000000001</c:v>
                </c:pt>
                <c:pt idx="1983">
                  <c:v>-52.70073000000001</c:v>
                </c:pt>
                <c:pt idx="1984">
                  <c:v>-52.75554</c:v>
                </c:pt>
                <c:pt idx="1985">
                  <c:v>-52.80986</c:v>
                </c:pt>
                <c:pt idx="1986">
                  <c:v>-52.81464999999999</c:v>
                </c:pt>
                <c:pt idx="1987">
                  <c:v>-52.81237</c:v>
                </c:pt>
                <c:pt idx="1988">
                  <c:v>-52.81489999999999</c:v>
                </c:pt>
                <c:pt idx="1989">
                  <c:v>-52.80497</c:v>
                </c:pt>
                <c:pt idx="1990">
                  <c:v>-52.75613000000001</c:v>
                </c:pt>
                <c:pt idx="1991">
                  <c:v>-52.6593</c:v>
                </c:pt>
                <c:pt idx="1992">
                  <c:v>-52.61429</c:v>
                </c:pt>
                <c:pt idx="1993">
                  <c:v>-52.61598</c:v>
                </c:pt>
                <c:pt idx="1994">
                  <c:v>-52.61381</c:v>
                </c:pt>
                <c:pt idx="1995">
                  <c:v>-52.62020000000001</c:v>
                </c:pt>
                <c:pt idx="1996">
                  <c:v>-52.62918000000001</c:v>
                </c:pt>
                <c:pt idx="1997">
                  <c:v>-52.65641</c:v>
                </c:pt>
                <c:pt idx="1998">
                  <c:v>-52.68446</c:v>
                </c:pt>
                <c:pt idx="1999">
                  <c:v>-52.70288</c:v>
                </c:pt>
                <c:pt idx="2000">
                  <c:v>-52.72313000000001</c:v>
                </c:pt>
                <c:pt idx="2001">
                  <c:v>-52.72791000000001</c:v>
                </c:pt>
                <c:pt idx="2002">
                  <c:v>-52.72832000000003</c:v>
                </c:pt>
                <c:pt idx="2003">
                  <c:v>-52.73593000000001</c:v>
                </c:pt>
                <c:pt idx="2004">
                  <c:v>-52.75172000000001</c:v>
                </c:pt>
                <c:pt idx="2005">
                  <c:v>-52.79214000000001</c:v>
                </c:pt>
                <c:pt idx="2006">
                  <c:v>-52.83859</c:v>
                </c:pt>
                <c:pt idx="2007">
                  <c:v>-52.89550000000001</c:v>
                </c:pt>
                <c:pt idx="2008">
                  <c:v>-52.98605</c:v>
                </c:pt>
                <c:pt idx="2009">
                  <c:v>-53.06223000000001</c:v>
                </c:pt>
                <c:pt idx="2010">
                  <c:v>-53.11367</c:v>
                </c:pt>
                <c:pt idx="2011">
                  <c:v>-53.14541000000001</c:v>
                </c:pt>
                <c:pt idx="2012">
                  <c:v>-53.18665</c:v>
                </c:pt>
                <c:pt idx="2013">
                  <c:v>-53.21767</c:v>
                </c:pt>
                <c:pt idx="2014">
                  <c:v>-53.24748</c:v>
                </c:pt>
                <c:pt idx="2015">
                  <c:v>-53.26986</c:v>
                </c:pt>
                <c:pt idx="2016">
                  <c:v>-53.28379</c:v>
                </c:pt>
                <c:pt idx="2017">
                  <c:v>-53.29820000000001</c:v>
                </c:pt>
                <c:pt idx="2018">
                  <c:v>-53.29928</c:v>
                </c:pt>
                <c:pt idx="2019">
                  <c:v>-53.31874000000001</c:v>
                </c:pt>
                <c:pt idx="2020">
                  <c:v>-53.32250000000001</c:v>
                </c:pt>
                <c:pt idx="2021">
                  <c:v>-53.30964</c:v>
                </c:pt>
                <c:pt idx="2022">
                  <c:v>-53.31422999999999</c:v>
                </c:pt>
                <c:pt idx="2023">
                  <c:v>-53.30053</c:v>
                </c:pt>
                <c:pt idx="2024">
                  <c:v>-53.30522000000001</c:v>
                </c:pt>
                <c:pt idx="2025">
                  <c:v>-53.29583000000001</c:v>
                </c:pt>
                <c:pt idx="2026">
                  <c:v>-53.29452000000001</c:v>
                </c:pt>
                <c:pt idx="2027">
                  <c:v>-53.31421</c:v>
                </c:pt>
                <c:pt idx="2028">
                  <c:v>-53.33075</c:v>
                </c:pt>
                <c:pt idx="2029">
                  <c:v>-53.32222</c:v>
                </c:pt>
                <c:pt idx="2030">
                  <c:v>-53.29679000000001</c:v>
                </c:pt>
                <c:pt idx="2031">
                  <c:v>-53.27610000000001</c:v>
                </c:pt>
                <c:pt idx="2032">
                  <c:v>-53.26099000000001</c:v>
                </c:pt>
                <c:pt idx="2033">
                  <c:v>-53.23470000000001</c:v>
                </c:pt>
                <c:pt idx="2034">
                  <c:v>-53.20317000000001</c:v>
                </c:pt>
                <c:pt idx="2035">
                  <c:v>-53.17561000000001</c:v>
                </c:pt>
                <c:pt idx="2036">
                  <c:v>-53.15987</c:v>
                </c:pt>
                <c:pt idx="2037">
                  <c:v>-53.13248</c:v>
                </c:pt>
                <c:pt idx="2038">
                  <c:v>-53.12697000000001</c:v>
                </c:pt>
                <c:pt idx="2039">
                  <c:v>-53.12188</c:v>
                </c:pt>
                <c:pt idx="2040">
                  <c:v>-53.09917000000001</c:v>
                </c:pt>
                <c:pt idx="2041">
                  <c:v>-53.07234000000001</c:v>
                </c:pt>
                <c:pt idx="2042">
                  <c:v>-53.06548</c:v>
                </c:pt>
                <c:pt idx="2043">
                  <c:v>-53.06792</c:v>
                </c:pt>
                <c:pt idx="2044">
                  <c:v>-53.07122</c:v>
                </c:pt>
                <c:pt idx="2045">
                  <c:v>-53.07571000000001</c:v>
                </c:pt>
                <c:pt idx="2046">
                  <c:v>-53.06820000000001</c:v>
                </c:pt>
                <c:pt idx="2047">
                  <c:v>-53.06062</c:v>
                </c:pt>
                <c:pt idx="2048">
                  <c:v>-53.05959</c:v>
                </c:pt>
                <c:pt idx="2049">
                  <c:v>-53.04568</c:v>
                </c:pt>
                <c:pt idx="2050">
                  <c:v>-53.03127</c:v>
                </c:pt>
                <c:pt idx="2051">
                  <c:v>-53.01031000000001</c:v>
                </c:pt>
                <c:pt idx="2052">
                  <c:v>-52.99577000000001</c:v>
                </c:pt>
                <c:pt idx="2053">
                  <c:v>-52.98784</c:v>
                </c:pt>
                <c:pt idx="2054">
                  <c:v>-52.99304</c:v>
                </c:pt>
                <c:pt idx="2055">
                  <c:v>-53.00588</c:v>
                </c:pt>
                <c:pt idx="2056">
                  <c:v>-53.00501000000001</c:v>
                </c:pt>
                <c:pt idx="2057">
                  <c:v>-52.99494</c:v>
                </c:pt>
                <c:pt idx="2058">
                  <c:v>-52.98466</c:v>
                </c:pt>
                <c:pt idx="2059">
                  <c:v>-52.98703</c:v>
                </c:pt>
                <c:pt idx="2060">
                  <c:v>-52.98840000000001</c:v>
                </c:pt>
                <c:pt idx="2061">
                  <c:v>-52.98227</c:v>
                </c:pt>
                <c:pt idx="2062">
                  <c:v>-52.9711</c:v>
                </c:pt>
                <c:pt idx="2063">
                  <c:v>-52.94447</c:v>
                </c:pt>
                <c:pt idx="2064">
                  <c:v>-52.93995</c:v>
                </c:pt>
                <c:pt idx="2065">
                  <c:v>-52.96788</c:v>
                </c:pt>
                <c:pt idx="2066">
                  <c:v>-52.98567</c:v>
                </c:pt>
                <c:pt idx="2067">
                  <c:v>-52.97458</c:v>
                </c:pt>
                <c:pt idx="2068">
                  <c:v>-52.984</c:v>
                </c:pt>
                <c:pt idx="2069">
                  <c:v>-52.96665</c:v>
                </c:pt>
                <c:pt idx="2070">
                  <c:v>-52.93726</c:v>
                </c:pt>
                <c:pt idx="2071">
                  <c:v>-52.91757</c:v>
                </c:pt>
                <c:pt idx="2072">
                  <c:v>-52.8805</c:v>
                </c:pt>
                <c:pt idx="2073">
                  <c:v>-52.86173</c:v>
                </c:pt>
                <c:pt idx="2074">
                  <c:v>-52.88235</c:v>
                </c:pt>
                <c:pt idx="2075">
                  <c:v>-52.88336</c:v>
                </c:pt>
                <c:pt idx="2076">
                  <c:v>-52.87395</c:v>
                </c:pt>
                <c:pt idx="2077">
                  <c:v>-52.88934</c:v>
                </c:pt>
                <c:pt idx="2078">
                  <c:v>-52.92861000000001</c:v>
                </c:pt>
                <c:pt idx="2079">
                  <c:v>-52.96014</c:v>
                </c:pt>
                <c:pt idx="2080">
                  <c:v>-52.93486</c:v>
                </c:pt>
                <c:pt idx="2081">
                  <c:v>-52.90641</c:v>
                </c:pt>
                <c:pt idx="2082">
                  <c:v>-52.86285</c:v>
                </c:pt>
                <c:pt idx="2083">
                  <c:v>-52.76204000000001</c:v>
                </c:pt>
                <c:pt idx="2084">
                  <c:v>-52.70050000000001</c:v>
                </c:pt>
                <c:pt idx="2085">
                  <c:v>-52.63631000000001</c:v>
                </c:pt>
                <c:pt idx="2086">
                  <c:v>-52.59196</c:v>
                </c:pt>
                <c:pt idx="2087">
                  <c:v>-52.54076000000001</c:v>
                </c:pt>
                <c:pt idx="2088">
                  <c:v>-52.51502</c:v>
                </c:pt>
                <c:pt idx="2089">
                  <c:v>-52.50202</c:v>
                </c:pt>
                <c:pt idx="2090">
                  <c:v>-52.48135</c:v>
                </c:pt>
                <c:pt idx="2091">
                  <c:v>-52.44397</c:v>
                </c:pt>
                <c:pt idx="2092">
                  <c:v>-52.40232</c:v>
                </c:pt>
                <c:pt idx="2093">
                  <c:v>-52.36293000000001</c:v>
                </c:pt>
                <c:pt idx="2094">
                  <c:v>-52.32868000000001</c:v>
                </c:pt>
                <c:pt idx="2095">
                  <c:v>-52.33367</c:v>
                </c:pt>
                <c:pt idx="2096">
                  <c:v>-52.34209</c:v>
                </c:pt>
                <c:pt idx="2097">
                  <c:v>-52.33116</c:v>
                </c:pt>
                <c:pt idx="2098">
                  <c:v>-52.33478</c:v>
                </c:pt>
                <c:pt idx="2099">
                  <c:v>-52.37868</c:v>
                </c:pt>
                <c:pt idx="2100">
                  <c:v>-52.43214000000001</c:v>
                </c:pt>
                <c:pt idx="2101">
                  <c:v>-52.45963</c:v>
                </c:pt>
                <c:pt idx="2102">
                  <c:v>-52.45981</c:v>
                </c:pt>
                <c:pt idx="2103">
                  <c:v>-52.41905</c:v>
                </c:pt>
                <c:pt idx="2104">
                  <c:v>-52.37271000000001</c:v>
                </c:pt>
                <c:pt idx="2105">
                  <c:v>-52.354</c:v>
                </c:pt>
                <c:pt idx="2106">
                  <c:v>-52.31813000000001</c:v>
                </c:pt>
                <c:pt idx="2107">
                  <c:v>-52.20605000000001</c:v>
                </c:pt>
                <c:pt idx="2108">
                  <c:v>-52.12422</c:v>
                </c:pt>
                <c:pt idx="2109">
                  <c:v>-52.09724000000001</c:v>
                </c:pt>
                <c:pt idx="2110">
                  <c:v>-52.07210000000001</c:v>
                </c:pt>
                <c:pt idx="2111">
                  <c:v>-52.04538</c:v>
                </c:pt>
                <c:pt idx="2112">
                  <c:v>-52.00083</c:v>
                </c:pt>
                <c:pt idx="2113">
                  <c:v>-51.9713</c:v>
                </c:pt>
                <c:pt idx="2114">
                  <c:v>-51.96684</c:v>
                </c:pt>
                <c:pt idx="2115">
                  <c:v>-51.95742</c:v>
                </c:pt>
                <c:pt idx="2116">
                  <c:v>-51.97202</c:v>
                </c:pt>
                <c:pt idx="2117">
                  <c:v>-51.99310000000001</c:v>
                </c:pt>
                <c:pt idx="2118">
                  <c:v>-52.01327</c:v>
                </c:pt>
                <c:pt idx="2119">
                  <c:v>-52.00343</c:v>
                </c:pt>
                <c:pt idx="2120">
                  <c:v>-51.9772</c:v>
                </c:pt>
                <c:pt idx="2121">
                  <c:v>-51.93032</c:v>
                </c:pt>
                <c:pt idx="2122">
                  <c:v>-51.87975</c:v>
                </c:pt>
                <c:pt idx="2123">
                  <c:v>-51.83688</c:v>
                </c:pt>
                <c:pt idx="2124">
                  <c:v>-51.78923</c:v>
                </c:pt>
                <c:pt idx="2125">
                  <c:v>-51.74464</c:v>
                </c:pt>
                <c:pt idx="2126">
                  <c:v>-51.69276000000001</c:v>
                </c:pt>
                <c:pt idx="2127">
                  <c:v>-51.72211000000003</c:v>
                </c:pt>
                <c:pt idx="2128">
                  <c:v>-51.71237000000001</c:v>
                </c:pt>
                <c:pt idx="2129">
                  <c:v>-51.68879000000001</c:v>
                </c:pt>
                <c:pt idx="2130">
                  <c:v>-51.66970000000001</c:v>
                </c:pt>
                <c:pt idx="2131">
                  <c:v>-51.66260000000001</c:v>
                </c:pt>
                <c:pt idx="2132">
                  <c:v>-51.66269000000001</c:v>
                </c:pt>
                <c:pt idx="2133">
                  <c:v>-51.71181</c:v>
                </c:pt>
                <c:pt idx="2134">
                  <c:v>-51.75849</c:v>
                </c:pt>
                <c:pt idx="2135">
                  <c:v>-51.79396000000001</c:v>
                </c:pt>
                <c:pt idx="2136">
                  <c:v>-51.83826000000001</c:v>
                </c:pt>
                <c:pt idx="2137">
                  <c:v>-51.86421</c:v>
                </c:pt>
                <c:pt idx="2138">
                  <c:v>-51.88532</c:v>
                </c:pt>
                <c:pt idx="2139">
                  <c:v>-51.87251000000001</c:v>
                </c:pt>
                <c:pt idx="2140">
                  <c:v>-51.86640000000001</c:v>
                </c:pt>
                <c:pt idx="2141">
                  <c:v>-51.85532000000001</c:v>
                </c:pt>
                <c:pt idx="2142">
                  <c:v>-51.86956</c:v>
                </c:pt>
                <c:pt idx="2143">
                  <c:v>-51.86037</c:v>
                </c:pt>
                <c:pt idx="2144">
                  <c:v>-51.85561</c:v>
                </c:pt>
                <c:pt idx="2145">
                  <c:v>-51.87218</c:v>
                </c:pt>
                <c:pt idx="2146">
                  <c:v>-51.86094000000001</c:v>
                </c:pt>
                <c:pt idx="2147">
                  <c:v>-51.85467999999997</c:v>
                </c:pt>
                <c:pt idx="2148">
                  <c:v>-51.83638000000001</c:v>
                </c:pt>
                <c:pt idx="2149">
                  <c:v>-51.7816</c:v>
                </c:pt>
                <c:pt idx="2150">
                  <c:v>-51.69582000000001</c:v>
                </c:pt>
                <c:pt idx="2151">
                  <c:v>-51.59821000000001</c:v>
                </c:pt>
                <c:pt idx="2152">
                  <c:v>-51.53868000000001</c:v>
                </c:pt>
                <c:pt idx="2153">
                  <c:v>-51.50358000000001</c:v>
                </c:pt>
                <c:pt idx="2154">
                  <c:v>-51.42295000000001</c:v>
                </c:pt>
                <c:pt idx="2155">
                  <c:v>-51.37331000000001</c:v>
                </c:pt>
                <c:pt idx="2156">
                  <c:v>-51.33784</c:v>
                </c:pt>
                <c:pt idx="2157">
                  <c:v>-51.26190000000001</c:v>
                </c:pt>
                <c:pt idx="2158">
                  <c:v>-51.22608</c:v>
                </c:pt>
                <c:pt idx="2159">
                  <c:v>-51.17977000000001</c:v>
                </c:pt>
                <c:pt idx="2160">
                  <c:v>-51.16022</c:v>
                </c:pt>
                <c:pt idx="2161">
                  <c:v>-51.17725</c:v>
                </c:pt>
                <c:pt idx="2162">
                  <c:v>-51.17513000000001</c:v>
                </c:pt>
                <c:pt idx="2163">
                  <c:v>-51.15631000000001</c:v>
                </c:pt>
                <c:pt idx="2164">
                  <c:v>-51.12530000000001</c:v>
                </c:pt>
                <c:pt idx="2165">
                  <c:v>-51.07147</c:v>
                </c:pt>
                <c:pt idx="2166">
                  <c:v>-51.05304</c:v>
                </c:pt>
                <c:pt idx="2167">
                  <c:v>-51.06303000000001</c:v>
                </c:pt>
                <c:pt idx="2168">
                  <c:v>-51.05017</c:v>
                </c:pt>
                <c:pt idx="2169">
                  <c:v>-51.04847</c:v>
                </c:pt>
                <c:pt idx="2170">
                  <c:v>-51.02057000000001</c:v>
                </c:pt>
                <c:pt idx="2171">
                  <c:v>-50.99147</c:v>
                </c:pt>
                <c:pt idx="2172">
                  <c:v>-50.97682</c:v>
                </c:pt>
                <c:pt idx="2173">
                  <c:v>-51.00122</c:v>
                </c:pt>
                <c:pt idx="2174">
                  <c:v>-50.96957000000001</c:v>
                </c:pt>
                <c:pt idx="2175">
                  <c:v>-50.92513000000001</c:v>
                </c:pt>
                <c:pt idx="2176">
                  <c:v>-50.85044999999999</c:v>
                </c:pt>
                <c:pt idx="2177">
                  <c:v>-50.77747</c:v>
                </c:pt>
                <c:pt idx="2178">
                  <c:v>-50.72119000000001</c:v>
                </c:pt>
                <c:pt idx="2179">
                  <c:v>-50.63953000000001</c:v>
                </c:pt>
                <c:pt idx="2180">
                  <c:v>-50.57859000000001</c:v>
                </c:pt>
                <c:pt idx="2181">
                  <c:v>-50.52745</c:v>
                </c:pt>
                <c:pt idx="2182">
                  <c:v>-50.49371000000001</c:v>
                </c:pt>
                <c:pt idx="2183">
                  <c:v>-50.43040000000001</c:v>
                </c:pt>
                <c:pt idx="2184">
                  <c:v>-50.39132</c:v>
                </c:pt>
                <c:pt idx="2185">
                  <c:v>-50.36264000000001</c:v>
                </c:pt>
                <c:pt idx="2186">
                  <c:v>-50.34632000000001</c:v>
                </c:pt>
                <c:pt idx="2187">
                  <c:v>-50.33363</c:v>
                </c:pt>
                <c:pt idx="2188">
                  <c:v>-50.3168</c:v>
                </c:pt>
                <c:pt idx="2189">
                  <c:v>-50.3063</c:v>
                </c:pt>
                <c:pt idx="2190">
                  <c:v>-50.28395000000001</c:v>
                </c:pt>
                <c:pt idx="2191">
                  <c:v>-50.27041000000001</c:v>
                </c:pt>
                <c:pt idx="2192">
                  <c:v>-50.25173</c:v>
                </c:pt>
                <c:pt idx="2193">
                  <c:v>-50.23439000000001</c:v>
                </c:pt>
                <c:pt idx="2194">
                  <c:v>-50.22449</c:v>
                </c:pt>
                <c:pt idx="2195">
                  <c:v>-50.22500000000001</c:v>
                </c:pt>
                <c:pt idx="2196">
                  <c:v>-50.22464</c:v>
                </c:pt>
                <c:pt idx="2197">
                  <c:v>-50.24011000000001</c:v>
                </c:pt>
                <c:pt idx="2198">
                  <c:v>-50.23520000000001</c:v>
                </c:pt>
                <c:pt idx="2199">
                  <c:v>-50.2134</c:v>
                </c:pt>
                <c:pt idx="2200">
                  <c:v>-50.19622000000001</c:v>
                </c:pt>
                <c:pt idx="2201">
                  <c:v>-50.17596</c:v>
                </c:pt>
                <c:pt idx="2202">
                  <c:v>-50.16455000000001</c:v>
                </c:pt>
                <c:pt idx="2203">
                  <c:v>-50.15454</c:v>
                </c:pt>
                <c:pt idx="2204">
                  <c:v>-50.13521000000001</c:v>
                </c:pt>
                <c:pt idx="2205">
                  <c:v>-50.12163</c:v>
                </c:pt>
                <c:pt idx="2206">
                  <c:v>-50.10149</c:v>
                </c:pt>
                <c:pt idx="2207">
                  <c:v>-50.10507000000001</c:v>
                </c:pt>
                <c:pt idx="2208">
                  <c:v>-50.10376</c:v>
                </c:pt>
                <c:pt idx="2209">
                  <c:v>-50.10666000000001</c:v>
                </c:pt>
                <c:pt idx="2210">
                  <c:v>-50.10983</c:v>
                </c:pt>
                <c:pt idx="2211">
                  <c:v>-50.09663000000001</c:v>
                </c:pt>
                <c:pt idx="2212">
                  <c:v>-50.06637000000001</c:v>
                </c:pt>
                <c:pt idx="2213">
                  <c:v>-50.04562</c:v>
                </c:pt>
                <c:pt idx="2214">
                  <c:v>-50.05637</c:v>
                </c:pt>
                <c:pt idx="2215">
                  <c:v>-50.05291000000001</c:v>
                </c:pt>
                <c:pt idx="2216">
                  <c:v>-50.07544</c:v>
                </c:pt>
                <c:pt idx="2217">
                  <c:v>-50.06046000000001</c:v>
                </c:pt>
                <c:pt idx="2218">
                  <c:v>-50.05814</c:v>
                </c:pt>
                <c:pt idx="2219">
                  <c:v>-50.07121</c:v>
                </c:pt>
                <c:pt idx="2220">
                  <c:v>-50.08948</c:v>
                </c:pt>
                <c:pt idx="2221">
                  <c:v>-50.13064</c:v>
                </c:pt>
                <c:pt idx="2222">
                  <c:v>-50.16008</c:v>
                </c:pt>
                <c:pt idx="2223">
                  <c:v>-50.17403</c:v>
                </c:pt>
                <c:pt idx="2224">
                  <c:v>-50.18035000000001</c:v>
                </c:pt>
                <c:pt idx="2225">
                  <c:v>-50.19428000000001</c:v>
                </c:pt>
                <c:pt idx="2226">
                  <c:v>-50.20379000000001</c:v>
                </c:pt>
                <c:pt idx="2227">
                  <c:v>-50.2096</c:v>
                </c:pt>
                <c:pt idx="2228">
                  <c:v>-50.19394000000001</c:v>
                </c:pt>
                <c:pt idx="2229">
                  <c:v>-50.15664</c:v>
                </c:pt>
                <c:pt idx="2230">
                  <c:v>-50.14632</c:v>
                </c:pt>
                <c:pt idx="2231">
                  <c:v>-50.11423</c:v>
                </c:pt>
                <c:pt idx="2232">
                  <c:v>-50.08765</c:v>
                </c:pt>
                <c:pt idx="2233">
                  <c:v>-50.08620000000001</c:v>
                </c:pt>
                <c:pt idx="2234">
                  <c:v>-50.09142000000001</c:v>
                </c:pt>
                <c:pt idx="2235">
                  <c:v>-50.06763</c:v>
                </c:pt>
                <c:pt idx="2236">
                  <c:v>-50.0503</c:v>
                </c:pt>
                <c:pt idx="2237">
                  <c:v>-50.04774</c:v>
                </c:pt>
                <c:pt idx="2238">
                  <c:v>-50.07864</c:v>
                </c:pt>
                <c:pt idx="2239">
                  <c:v>-50.10506</c:v>
                </c:pt>
                <c:pt idx="2240">
                  <c:v>-50.14421</c:v>
                </c:pt>
                <c:pt idx="2241">
                  <c:v>-50.18314</c:v>
                </c:pt>
                <c:pt idx="2242">
                  <c:v>-50.21439</c:v>
                </c:pt>
                <c:pt idx="2243">
                  <c:v>-50.27174</c:v>
                </c:pt>
                <c:pt idx="2244">
                  <c:v>-50.29675000000001</c:v>
                </c:pt>
                <c:pt idx="2245">
                  <c:v>-50.28857000000001</c:v>
                </c:pt>
                <c:pt idx="2246">
                  <c:v>-50.28283000000001</c:v>
                </c:pt>
                <c:pt idx="2247">
                  <c:v>-50.26390000000001</c:v>
                </c:pt>
                <c:pt idx="2248">
                  <c:v>-50.21308000000001</c:v>
                </c:pt>
                <c:pt idx="2249">
                  <c:v>-50.20817000000001</c:v>
                </c:pt>
                <c:pt idx="2250">
                  <c:v>-50.19102</c:v>
                </c:pt>
                <c:pt idx="2251">
                  <c:v>-50.20602</c:v>
                </c:pt>
                <c:pt idx="2252">
                  <c:v>-50.22164</c:v>
                </c:pt>
                <c:pt idx="2253">
                  <c:v>-50.23225000000001</c:v>
                </c:pt>
                <c:pt idx="2254">
                  <c:v>-50.25787</c:v>
                </c:pt>
                <c:pt idx="2255">
                  <c:v>-50.28914</c:v>
                </c:pt>
                <c:pt idx="2256">
                  <c:v>-50.30166</c:v>
                </c:pt>
                <c:pt idx="2257">
                  <c:v>-50.3303</c:v>
                </c:pt>
                <c:pt idx="2258">
                  <c:v>-50.32651000000001</c:v>
                </c:pt>
                <c:pt idx="2259">
                  <c:v>-50.32348</c:v>
                </c:pt>
                <c:pt idx="2260">
                  <c:v>-50.33539000000001</c:v>
                </c:pt>
                <c:pt idx="2261">
                  <c:v>-50.33702</c:v>
                </c:pt>
                <c:pt idx="2262">
                  <c:v>-50.33609</c:v>
                </c:pt>
                <c:pt idx="2263">
                  <c:v>-50.32198</c:v>
                </c:pt>
                <c:pt idx="2264">
                  <c:v>-50.29937000000001</c:v>
                </c:pt>
                <c:pt idx="2265">
                  <c:v>-50.29137000000001</c:v>
                </c:pt>
                <c:pt idx="2266">
                  <c:v>-50.29502000000001</c:v>
                </c:pt>
                <c:pt idx="2267">
                  <c:v>-50.28561000000001</c:v>
                </c:pt>
                <c:pt idx="2268">
                  <c:v>-50.26920000000001</c:v>
                </c:pt>
                <c:pt idx="2269">
                  <c:v>-50.26041000000001</c:v>
                </c:pt>
                <c:pt idx="2270">
                  <c:v>-50.24918</c:v>
                </c:pt>
                <c:pt idx="2271">
                  <c:v>-50.22518000000001</c:v>
                </c:pt>
                <c:pt idx="2272">
                  <c:v>-50.21391000000001</c:v>
                </c:pt>
                <c:pt idx="2273">
                  <c:v>-50.17128</c:v>
                </c:pt>
                <c:pt idx="2274">
                  <c:v>-50.16483</c:v>
                </c:pt>
                <c:pt idx="2275">
                  <c:v>-50.19676000000001</c:v>
                </c:pt>
                <c:pt idx="2276">
                  <c:v>-50.19334000000001</c:v>
                </c:pt>
                <c:pt idx="2277">
                  <c:v>-50.17012000000001</c:v>
                </c:pt>
                <c:pt idx="2278">
                  <c:v>-50.18869</c:v>
                </c:pt>
                <c:pt idx="2279">
                  <c:v>-50.18424</c:v>
                </c:pt>
                <c:pt idx="2280">
                  <c:v>-50.19646</c:v>
                </c:pt>
                <c:pt idx="2281">
                  <c:v>-50.21126</c:v>
                </c:pt>
                <c:pt idx="2282">
                  <c:v>-50.20509000000001</c:v>
                </c:pt>
                <c:pt idx="2283">
                  <c:v>-50.19831000000003</c:v>
                </c:pt>
                <c:pt idx="2284">
                  <c:v>-50.22023000000001</c:v>
                </c:pt>
                <c:pt idx="2285">
                  <c:v>-50.20576000000001</c:v>
                </c:pt>
                <c:pt idx="2286">
                  <c:v>-50.19455000000001</c:v>
                </c:pt>
                <c:pt idx="2287">
                  <c:v>-50.1873</c:v>
                </c:pt>
                <c:pt idx="2288">
                  <c:v>-50.19317000000001</c:v>
                </c:pt>
                <c:pt idx="2289">
                  <c:v>-50.19706</c:v>
                </c:pt>
                <c:pt idx="2290">
                  <c:v>-50.19307000000001</c:v>
                </c:pt>
                <c:pt idx="2291">
                  <c:v>-50.18919000000001</c:v>
                </c:pt>
                <c:pt idx="2292">
                  <c:v>-50.19327000000001</c:v>
                </c:pt>
                <c:pt idx="2293">
                  <c:v>-50.21719</c:v>
                </c:pt>
                <c:pt idx="2294">
                  <c:v>-50.24308000000001</c:v>
                </c:pt>
                <c:pt idx="2295">
                  <c:v>-50.25428</c:v>
                </c:pt>
                <c:pt idx="2296">
                  <c:v>-50.21717</c:v>
                </c:pt>
                <c:pt idx="2297">
                  <c:v>-50.19401000000001</c:v>
                </c:pt>
                <c:pt idx="2298">
                  <c:v>-50.19059000000001</c:v>
                </c:pt>
                <c:pt idx="2299">
                  <c:v>-50.22513000000003</c:v>
                </c:pt>
                <c:pt idx="2300">
                  <c:v>-50.23131000000001</c:v>
                </c:pt>
                <c:pt idx="2301">
                  <c:v>-50.23512000000001</c:v>
                </c:pt>
                <c:pt idx="2302">
                  <c:v>-50.22042000000001</c:v>
                </c:pt>
                <c:pt idx="2303">
                  <c:v>-50.22423000000001</c:v>
                </c:pt>
                <c:pt idx="2304">
                  <c:v>-50.22893000000001</c:v>
                </c:pt>
                <c:pt idx="2305">
                  <c:v>-50.25192000000001</c:v>
                </c:pt>
                <c:pt idx="2306">
                  <c:v>-50.26918000000001</c:v>
                </c:pt>
                <c:pt idx="2307">
                  <c:v>-50.2772</c:v>
                </c:pt>
                <c:pt idx="2308">
                  <c:v>-50.277</c:v>
                </c:pt>
                <c:pt idx="2309">
                  <c:v>-50.2811</c:v>
                </c:pt>
                <c:pt idx="2310">
                  <c:v>-50.29273000000003</c:v>
                </c:pt>
                <c:pt idx="2311">
                  <c:v>-50.29331000000001</c:v>
                </c:pt>
                <c:pt idx="2312">
                  <c:v>-50.28899000000001</c:v>
                </c:pt>
                <c:pt idx="2313">
                  <c:v>-50.3083</c:v>
                </c:pt>
                <c:pt idx="2314">
                  <c:v>-50.31215</c:v>
                </c:pt>
                <c:pt idx="2315">
                  <c:v>-50.30347</c:v>
                </c:pt>
                <c:pt idx="2316">
                  <c:v>-50.31386999999999</c:v>
                </c:pt>
                <c:pt idx="2317">
                  <c:v>-50.32229</c:v>
                </c:pt>
                <c:pt idx="2318">
                  <c:v>-50.32978</c:v>
                </c:pt>
                <c:pt idx="2319">
                  <c:v>-50.34903</c:v>
                </c:pt>
                <c:pt idx="2320">
                  <c:v>-50.36918</c:v>
                </c:pt>
                <c:pt idx="2321">
                  <c:v>-50.35996</c:v>
                </c:pt>
                <c:pt idx="2322">
                  <c:v>-50.39106</c:v>
                </c:pt>
                <c:pt idx="2323">
                  <c:v>-50.43057</c:v>
                </c:pt>
                <c:pt idx="2324">
                  <c:v>-50.43694</c:v>
                </c:pt>
                <c:pt idx="2325">
                  <c:v>-50.43533000000001</c:v>
                </c:pt>
                <c:pt idx="2326">
                  <c:v>-50.44443</c:v>
                </c:pt>
                <c:pt idx="2327">
                  <c:v>-50.4696</c:v>
                </c:pt>
                <c:pt idx="2328">
                  <c:v>-50.4864</c:v>
                </c:pt>
                <c:pt idx="2329">
                  <c:v>-50.49039000000001</c:v>
                </c:pt>
                <c:pt idx="2330">
                  <c:v>-50.48281</c:v>
                </c:pt>
                <c:pt idx="2331">
                  <c:v>-50.47102</c:v>
                </c:pt>
                <c:pt idx="2332">
                  <c:v>-50.49372</c:v>
                </c:pt>
                <c:pt idx="2333">
                  <c:v>-50.50784</c:v>
                </c:pt>
                <c:pt idx="2334">
                  <c:v>-50.47688</c:v>
                </c:pt>
                <c:pt idx="2335">
                  <c:v>-50.43972</c:v>
                </c:pt>
                <c:pt idx="2336">
                  <c:v>-50.38206</c:v>
                </c:pt>
                <c:pt idx="2337">
                  <c:v>-50.37214</c:v>
                </c:pt>
                <c:pt idx="2338">
                  <c:v>-50.38523</c:v>
                </c:pt>
                <c:pt idx="2339">
                  <c:v>-50.38076</c:v>
                </c:pt>
                <c:pt idx="2340">
                  <c:v>-50.28384</c:v>
                </c:pt>
                <c:pt idx="2341">
                  <c:v>-50.22296000000001</c:v>
                </c:pt>
                <c:pt idx="2342">
                  <c:v>-50.18739</c:v>
                </c:pt>
                <c:pt idx="2343">
                  <c:v>-50.18044</c:v>
                </c:pt>
                <c:pt idx="2344">
                  <c:v>-50.19661000000001</c:v>
                </c:pt>
                <c:pt idx="2345">
                  <c:v>-50.20415000000001</c:v>
                </c:pt>
                <c:pt idx="2346">
                  <c:v>-50.22538000000001</c:v>
                </c:pt>
                <c:pt idx="2347">
                  <c:v>-50.19745</c:v>
                </c:pt>
                <c:pt idx="2348">
                  <c:v>-50.11735</c:v>
                </c:pt>
                <c:pt idx="2349">
                  <c:v>-50.06181</c:v>
                </c:pt>
                <c:pt idx="2350">
                  <c:v>-49.99491000000001</c:v>
                </c:pt>
                <c:pt idx="2351">
                  <c:v>-49.85131</c:v>
                </c:pt>
                <c:pt idx="2352">
                  <c:v>-49.79794000000001</c:v>
                </c:pt>
                <c:pt idx="2353">
                  <c:v>-49.74471000000001</c:v>
                </c:pt>
                <c:pt idx="2354">
                  <c:v>-49.69503000000001</c:v>
                </c:pt>
                <c:pt idx="2355">
                  <c:v>-49.69912000000001</c:v>
                </c:pt>
                <c:pt idx="2356">
                  <c:v>-49.65069</c:v>
                </c:pt>
                <c:pt idx="2357">
                  <c:v>-49.67403</c:v>
                </c:pt>
                <c:pt idx="2358">
                  <c:v>-49.62890000000001</c:v>
                </c:pt>
                <c:pt idx="2359">
                  <c:v>-49.63091000000001</c:v>
                </c:pt>
                <c:pt idx="2360">
                  <c:v>-49.60742</c:v>
                </c:pt>
                <c:pt idx="2361">
                  <c:v>-49.60093000000001</c:v>
                </c:pt>
                <c:pt idx="2362">
                  <c:v>-49.59182000000001</c:v>
                </c:pt>
                <c:pt idx="2363">
                  <c:v>-49.63131000000001</c:v>
                </c:pt>
                <c:pt idx="2364">
                  <c:v>-49.58482</c:v>
                </c:pt>
                <c:pt idx="2365">
                  <c:v>-49.64842</c:v>
                </c:pt>
                <c:pt idx="2366">
                  <c:v>-49.69513000000003</c:v>
                </c:pt>
                <c:pt idx="2367">
                  <c:v>-49.70955000000001</c:v>
                </c:pt>
                <c:pt idx="2368">
                  <c:v>-49.68403</c:v>
                </c:pt>
                <c:pt idx="2369">
                  <c:v>-49.73537000000001</c:v>
                </c:pt>
                <c:pt idx="2370">
                  <c:v>-49.73854000000001</c:v>
                </c:pt>
                <c:pt idx="2371">
                  <c:v>-49.77464000000001</c:v>
                </c:pt>
                <c:pt idx="2372">
                  <c:v>-49.76109</c:v>
                </c:pt>
                <c:pt idx="2373">
                  <c:v>-49.84378</c:v>
                </c:pt>
                <c:pt idx="2374">
                  <c:v>-49.88311</c:v>
                </c:pt>
                <c:pt idx="2375">
                  <c:v>-49.94299</c:v>
                </c:pt>
                <c:pt idx="2376">
                  <c:v>-49.93185</c:v>
                </c:pt>
                <c:pt idx="2377">
                  <c:v>-49.96276</c:v>
                </c:pt>
                <c:pt idx="2378">
                  <c:v>-49.95637</c:v>
                </c:pt>
                <c:pt idx="2379">
                  <c:v>-49.95636</c:v>
                </c:pt>
                <c:pt idx="2380">
                  <c:v>-49.98475</c:v>
                </c:pt>
                <c:pt idx="2381">
                  <c:v>-50.00811000000001</c:v>
                </c:pt>
                <c:pt idx="2382">
                  <c:v>-50.09192</c:v>
                </c:pt>
                <c:pt idx="2383">
                  <c:v>-50.18071000000001</c:v>
                </c:pt>
                <c:pt idx="2384">
                  <c:v>-50.22136000000001</c:v>
                </c:pt>
                <c:pt idx="2385">
                  <c:v>-50.20813000000001</c:v>
                </c:pt>
                <c:pt idx="2386">
                  <c:v>-50.15911000000001</c:v>
                </c:pt>
                <c:pt idx="2387">
                  <c:v>-50.06661000000001</c:v>
                </c:pt>
                <c:pt idx="2388">
                  <c:v>-49.99523000000001</c:v>
                </c:pt>
                <c:pt idx="2389">
                  <c:v>-49.97791</c:v>
                </c:pt>
                <c:pt idx="2390">
                  <c:v>-49.96922</c:v>
                </c:pt>
                <c:pt idx="2391">
                  <c:v>-49.92874000000001</c:v>
                </c:pt>
                <c:pt idx="2392">
                  <c:v>-49.91251000000001</c:v>
                </c:pt>
                <c:pt idx="2393">
                  <c:v>-49.8838</c:v>
                </c:pt>
                <c:pt idx="2394">
                  <c:v>-49.85087999999999</c:v>
                </c:pt>
                <c:pt idx="2395">
                  <c:v>-49.8274</c:v>
                </c:pt>
                <c:pt idx="2396">
                  <c:v>-49.79371000000001</c:v>
                </c:pt>
                <c:pt idx="2397">
                  <c:v>-49.75366</c:v>
                </c:pt>
                <c:pt idx="2398">
                  <c:v>-49.71171000000001</c:v>
                </c:pt>
                <c:pt idx="2399">
                  <c:v>-49.66162000000001</c:v>
                </c:pt>
                <c:pt idx="2400">
                  <c:v>-49.59291000000001</c:v>
                </c:pt>
                <c:pt idx="2401">
                  <c:v>-49.54642</c:v>
                </c:pt>
                <c:pt idx="2402">
                  <c:v>-49.50418000000001</c:v>
                </c:pt>
                <c:pt idx="2403">
                  <c:v>-49.50391000000001</c:v>
                </c:pt>
                <c:pt idx="2404">
                  <c:v>-49.43590000000001</c:v>
                </c:pt>
                <c:pt idx="2405">
                  <c:v>-49.4776</c:v>
                </c:pt>
                <c:pt idx="2406">
                  <c:v>-49.47427</c:v>
                </c:pt>
                <c:pt idx="2407">
                  <c:v>-49.46509000000001</c:v>
                </c:pt>
                <c:pt idx="2408">
                  <c:v>-49.58453</c:v>
                </c:pt>
                <c:pt idx="2409">
                  <c:v>-49.48473</c:v>
                </c:pt>
                <c:pt idx="2410">
                  <c:v>-49.49937000000001</c:v>
                </c:pt>
                <c:pt idx="2411">
                  <c:v>-49.56863000000001</c:v>
                </c:pt>
                <c:pt idx="2412">
                  <c:v>-49.60120000000001</c:v>
                </c:pt>
                <c:pt idx="2413">
                  <c:v>-49.59486</c:v>
                </c:pt>
                <c:pt idx="2414">
                  <c:v>-49.63602</c:v>
                </c:pt>
                <c:pt idx="2415">
                  <c:v>-49.64403</c:v>
                </c:pt>
                <c:pt idx="2416">
                  <c:v>-49.62289000000001</c:v>
                </c:pt>
                <c:pt idx="2417">
                  <c:v>-49.62292000000001</c:v>
                </c:pt>
                <c:pt idx="2418">
                  <c:v>-49.62231000000003</c:v>
                </c:pt>
                <c:pt idx="2419">
                  <c:v>-49.62528000000001</c:v>
                </c:pt>
                <c:pt idx="2420">
                  <c:v>-49.62812000000001</c:v>
                </c:pt>
                <c:pt idx="2421">
                  <c:v>-49.62124</c:v>
                </c:pt>
                <c:pt idx="2422">
                  <c:v>-49.61515000000001</c:v>
                </c:pt>
                <c:pt idx="2423">
                  <c:v>-49.59389</c:v>
                </c:pt>
                <c:pt idx="2424">
                  <c:v>-49.58643</c:v>
                </c:pt>
                <c:pt idx="2425">
                  <c:v>-49.59085</c:v>
                </c:pt>
                <c:pt idx="2426">
                  <c:v>-49.58327</c:v>
                </c:pt>
                <c:pt idx="2427">
                  <c:v>-49.58232</c:v>
                </c:pt>
                <c:pt idx="2428">
                  <c:v>-49.59905000000001</c:v>
                </c:pt>
                <c:pt idx="2429">
                  <c:v>-49.60679000000001</c:v>
                </c:pt>
                <c:pt idx="2430">
                  <c:v>-49.62263000000001</c:v>
                </c:pt>
                <c:pt idx="2431">
                  <c:v>-49.64539000000001</c:v>
                </c:pt>
                <c:pt idx="2432">
                  <c:v>-49.64672</c:v>
                </c:pt>
                <c:pt idx="2433">
                  <c:v>-49.66154</c:v>
                </c:pt>
                <c:pt idx="2434">
                  <c:v>-49.65759</c:v>
                </c:pt>
                <c:pt idx="2435">
                  <c:v>-49.67426</c:v>
                </c:pt>
                <c:pt idx="2436">
                  <c:v>-49.67334</c:v>
                </c:pt>
                <c:pt idx="2437">
                  <c:v>-49.67225000000001</c:v>
                </c:pt>
                <c:pt idx="2438">
                  <c:v>-49.65107</c:v>
                </c:pt>
                <c:pt idx="2439">
                  <c:v>-49.64126</c:v>
                </c:pt>
                <c:pt idx="2440">
                  <c:v>-49.62029000000001</c:v>
                </c:pt>
                <c:pt idx="2441">
                  <c:v>-49.59830000000001</c:v>
                </c:pt>
                <c:pt idx="2442">
                  <c:v>-49.59220000000001</c:v>
                </c:pt>
                <c:pt idx="2443">
                  <c:v>-49.63557000000001</c:v>
                </c:pt>
                <c:pt idx="2444">
                  <c:v>-49.65713</c:v>
                </c:pt>
                <c:pt idx="2445">
                  <c:v>-49.6762</c:v>
                </c:pt>
                <c:pt idx="2446">
                  <c:v>-49.6876</c:v>
                </c:pt>
                <c:pt idx="2447">
                  <c:v>-49.70739000000001</c:v>
                </c:pt>
                <c:pt idx="2448">
                  <c:v>-49.71001000000001</c:v>
                </c:pt>
                <c:pt idx="2449">
                  <c:v>-49.71668</c:v>
                </c:pt>
                <c:pt idx="2450">
                  <c:v>-49.72130000000001</c:v>
                </c:pt>
                <c:pt idx="2451">
                  <c:v>-49.73772</c:v>
                </c:pt>
                <c:pt idx="2452">
                  <c:v>-49.75626</c:v>
                </c:pt>
                <c:pt idx="2453">
                  <c:v>-49.75073000000001</c:v>
                </c:pt>
                <c:pt idx="2454">
                  <c:v>-49.74637000000001</c:v>
                </c:pt>
                <c:pt idx="2455">
                  <c:v>-49.75947</c:v>
                </c:pt>
                <c:pt idx="2456">
                  <c:v>-49.76884000000001</c:v>
                </c:pt>
                <c:pt idx="2457">
                  <c:v>-49.79593000000001</c:v>
                </c:pt>
                <c:pt idx="2458">
                  <c:v>-49.80087</c:v>
                </c:pt>
                <c:pt idx="2459">
                  <c:v>-49.8166</c:v>
                </c:pt>
                <c:pt idx="2460">
                  <c:v>-49.8723</c:v>
                </c:pt>
                <c:pt idx="2461">
                  <c:v>-49.8982</c:v>
                </c:pt>
                <c:pt idx="2462">
                  <c:v>-49.93862</c:v>
                </c:pt>
                <c:pt idx="2463">
                  <c:v>-49.95119</c:v>
                </c:pt>
                <c:pt idx="2464">
                  <c:v>-49.94401</c:v>
                </c:pt>
                <c:pt idx="2465">
                  <c:v>-49.91453</c:v>
                </c:pt>
                <c:pt idx="2466">
                  <c:v>-49.88977</c:v>
                </c:pt>
                <c:pt idx="2467">
                  <c:v>-49.85359</c:v>
                </c:pt>
                <c:pt idx="2468">
                  <c:v>-49.84348</c:v>
                </c:pt>
                <c:pt idx="2469">
                  <c:v>-49.82446</c:v>
                </c:pt>
                <c:pt idx="2470">
                  <c:v>-49.82972</c:v>
                </c:pt>
                <c:pt idx="2471">
                  <c:v>-49.81586</c:v>
                </c:pt>
                <c:pt idx="2472">
                  <c:v>-49.8122</c:v>
                </c:pt>
                <c:pt idx="2473">
                  <c:v>-49.83304</c:v>
                </c:pt>
                <c:pt idx="2474">
                  <c:v>-49.82555000000001</c:v>
                </c:pt>
                <c:pt idx="2475">
                  <c:v>-49.83038000000001</c:v>
                </c:pt>
                <c:pt idx="2476">
                  <c:v>-49.81511000000001</c:v>
                </c:pt>
                <c:pt idx="2477">
                  <c:v>-49.81361</c:v>
                </c:pt>
                <c:pt idx="2478">
                  <c:v>-49.82266000000001</c:v>
                </c:pt>
                <c:pt idx="2479">
                  <c:v>-49.83574</c:v>
                </c:pt>
                <c:pt idx="2480">
                  <c:v>-49.83333000000001</c:v>
                </c:pt>
                <c:pt idx="2481">
                  <c:v>-49.83747</c:v>
                </c:pt>
                <c:pt idx="2482">
                  <c:v>-49.81466999999999</c:v>
                </c:pt>
                <c:pt idx="2483">
                  <c:v>-49.77766</c:v>
                </c:pt>
                <c:pt idx="2484">
                  <c:v>-49.76342000000001</c:v>
                </c:pt>
                <c:pt idx="2485">
                  <c:v>-49.75302000000001</c:v>
                </c:pt>
                <c:pt idx="2486">
                  <c:v>-49.74837000000001</c:v>
                </c:pt>
                <c:pt idx="2487">
                  <c:v>-49.72484</c:v>
                </c:pt>
                <c:pt idx="2488">
                  <c:v>-49.7408</c:v>
                </c:pt>
                <c:pt idx="2489">
                  <c:v>-49.74604</c:v>
                </c:pt>
                <c:pt idx="2490">
                  <c:v>-49.77811000000001</c:v>
                </c:pt>
                <c:pt idx="2491">
                  <c:v>-49.78421</c:v>
                </c:pt>
                <c:pt idx="2492">
                  <c:v>-49.77977000000001</c:v>
                </c:pt>
                <c:pt idx="2493">
                  <c:v>-49.78395000000001</c:v>
                </c:pt>
                <c:pt idx="2494">
                  <c:v>-49.75121</c:v>
                </c:pt>
                <c:pt idx="2495">
                  <c:v>-49.73933000000001</c:v>
                </c:pt>
                <c:pt idx="2496">
                  <c:v>-49.74637000000001</c:v>
                </c:pt>
                <c:pt idx="2497">
                  <c:v>-49.76662</c:v>
                </c:pt>
                <c:pt idx="2498">
                  <c:v>-49.79933000000001</c:v>
                </c:pt>
                <c:pt idx="2499">
                  <c:v>-49.81748999999999</c:v>
                </c:pt>
                <c:pt idx="2500">
                  <c:v>-49.81126</c:v>
                </c:pt>
                <c:pt idx="2501">
                  <c:v>-49.82734</c:v>
                </c:pt>
                <c:pt idx="2502">
                  <c:v>-49.81434</c:v>
                </c:pt>
                <c:pt idx="2503">
                  <c:v>-49.79882000000001</c:v>
                </c:pt>
                <c:pt idx="2504">
                  <c:v>-49.78201000000001</c:v>
                </c:pt>
                <c:pt idx="2505">
                  <c:v>-49.78009</c:v>
                </c:pt>
                <c:pt idx="2506">
                  <c:v>-49.80006</c:v>
                </c:pt>
                <c:pt idx="2507">
                  <c:v>-49.83155</c:v>
                </c:pt>
                <c:pt idx="2508">
                  <c:v>-49.88217</c:v>
                </c:pt>
                <c:pt idx="2509">
                  <c:v>-49.90347</c:v>
                </c:pt>
                <c:pt idx="2510">
                  <c:v>-49.94754</c:v>
                </c:pt>
                <c:pt idx="2511">
                  <c:v>-49.98029</c:v>
                </c:pt>
                <c:pt idx="2512">
                  <c:v>-49.99577000000001</c:v>
                </c:pt>
                <c:pt idx="2513">
                  <c:v>-49.97184</c:v>
                </c:pt>
                <c:pt idx="2514">
                  <c:v>-49.93023</c:v>
                </c:pt>
                <c:pt idx="2515">
                  <c:v>-49.87373</c:v>
                </c:pt>
                <c:pt idx="2516">
                  <c:v>-49.87894</c:v>
                </c:pt>
                <c:pt idx="2517">
                  <c:v>-49.87922</c:v>
                </c:pt>
                <c:pt idx="2518">
                  <c:v>-49.8744</c:v>
                </c:pt>
                <c:pt idx="2519">
                  <c:v>-49.89926000000001</c:v>
                </c:pt>
                <c:pt idx="2520">
                  <c:v>-49.92004</c:v>
                </c:pt>
                <c:pt idx="2521">
                  <c:v>-49.96685</c:v>
                </c:pt>
                <c:pt idx="2522">
                  <c:v>-50.02427</c:v>
                </c:pt>
                <c:pt idx="2523">
                  <c:v>-49.96689</c:v>
                </c:pt>
                <c:pt idx="2524">
                  <c:v>-49.94923</c:v>
                </c:pt>
                <c:pt idx="2525">
                  <c:v>-49.85012</c:v>
                </c:pt>
                <c:pt idx="2526">
                  <c:v>-49.85261</c:v>
                </c:pt>
                <c:pt idx="2527">
                  <c:v>-49.85535</c:v>
                </c:pt>
                <c:pt idx="2528">
                  <c:v>-49.72388</c:v>
                </c:pt>
                <c:pt idx="2529">
                  <c:v>-49.71208</c:v>
                </c:pt>
                <c:pt idx="2530">
                  <c:v>-49.70008</c:v>
                </c:pt>
                <c:pt idx="2531">
                  <c:v>-49.64765</c:v>
                </c:pt>
                <c:pt idx="2532">
                  <c:v>-49.67778000000001</c:v>
                </c:pt>
                <c:pt idx="2533">
                  <c:v>-49.65175</c:v>
                </c:pt>
                <c:pt idx="2534">
                  <c:v>-49.68008</c:v>
                </c:pt>
                <c:pt idx="2535">
                  <c:v>-49.68054</c:v>
                </c:pt>
                <c:pt idx="2536">
                  <c:v>-49.66788</c:v>
                </c:pt>
                <c:pt idx="2537">
                  <c:v>-49.69895000000003</c:v>
                </c:pt>
                <c:pt idx="2538">
                  <c:v>-49.74888</c:v>
                </c:pt>
                <c:pt idx="2539">
                  <c:v>-49.78948</c:v>
                </c:pt>
                <c:pt idx="2540">
                  <c:v>-49.77269000000001</c:v>
                </c:pt>
                <c:pt idx="2541">
                  <c:v>-49.75404</c:v>
                </c:pt>
                <c:pt idx="2542">
                  <c:v>-49.77689</c:v>
                </c:pt>
                <c:pt idx="2543">
                  <c:v>-49.70045000000001</c:v>
                </c:pt>
                <c:pt idx="2544">
                  <c:v>-49.53355000000001</c:v>
                </c:pt>
                <c:pt idx="2545">
                  <c:v>-49.61965</c:v>
                </c:pt>
                <c:pt idx="2546">
                  <c:v>-49.55161</c:v>
                </c:pt>
                <c:pt idx="2547">
                  <c:v>-49.53612000000001</c:v>
                </c:pt>
                <c:pt idx="2548">
                  <c:v>-49.49736</c:v>
                </c:pt>
                <c:pt idx="2549">
                  <c:v>-49.49147</c:v>
                </c:pt>
                <c:pt idx="2550">
                  <c:v>-49.47731</c:v>
                </c:pt>
                <c:pt idx="2551">
                  <c:v>-49.48179</c:v>
                </c:pt>
                <c:pt idx="2552">
                  <c:v>-49.48471</c:v>
                </c:pt>
                <c:pt idx="2553">
                  <c:v>-49.45164999999999</c:v>
                </c:pt>
                <c:pt idx="2554">
                  <c:v>-49.46823000000001</c:v>
                </c:pt>
                <c:pt idx="2555">
                  <c:v>-49.46283000000001</c:v>
                </c:pt>
                <c:pt idx="2556">
                  <c:v>-49.48353</c:v>
                </c:pt>
                <c:pt idx="2557">
                  <c:v>-49.47281</c:v>
                </c:pt>
                <c:pt idx="2558">
                  <c:v>-49.47945</c:v>
                </c:pt>
                <c:pt idx="2559">
                  <c:v>-49.46169</c:v>
                </c:pt>
                <c:pt idx="2560">
                  <c:v>-49.4467</c:v>
                </c:pt>
                <c:pt idx="2561">
                  <c:v>-49.42738000000001</c:v>
                </c:pt>
                <c:pt idx="2562">
                  <c:v>-49.41353</c:v>
                </c:pt>
                <c:pt idx="2563">
                  <c:v>-49.40053</c:v>
                </c:pt>
                <c:pt idx="2564">
                  <c:v>-49.36921</c:v>
                </c:pt>
                <c:pt idx="2565">
                  <c:v>-49.33354000000001</c:v>
                </c:pt>
                <c:pt idx="2566">
                  <c:v>-49.29225000000001</c:v>
                </c:pt>
                <c:pt idx="2567">
                  <c:v>-49.24323000000001</c:v>
                </c:pt>
                <c:pt idx="2568">
                  <c:v>-49.23976000000001</c:v>
                </c:pt>
                <c:pt idx="2569">
                  <c:v>-49.30993</c:v>
                </c:pt>
                <c:pt idx="2570">
                  <c:v>-49.42005</c:v>
                </c:pt>
                <c:pt idx="2571">
                  <c:v>-49.49923000000001</c:v>
                </c:pt>
                <c:pt idx="2572">
                  <c:v>-49.48334000000001</c:v>
                </c:pt>
                <c:pt idx="2573">
                  <c:v>-49.42286</c:v>
                </c:pt>
                <c:pt idx="2574">
                  <c:v>-49.39302</c:v>
                </c:pt>
                <c:pt idx="2575">
                  <c:v>-49.37938</c:v>
                </c:pt>
                <c:pt idx="2576">
                  <c:v>-49.31505</c:v>
                </c:pt>
                <c:pt idx="2577">
                  <c:v>-49.18463</c:v>
                </c:pt>
                <c:pt idx="2578">
                  <c:v>-49.12682</c:v>
                </c:pt>
                <c:pt idx="2579">
                  <c:v>-49.07532000000001</c:v>
                </c:pt>
                <c:pt idx="2580">
                  <c:v>-49.01049</c:v>
                </c:pt>
                <c:pt idx="2581">
                  <c:v>-48.91077</c:v>
                </c:pt>
                <c:pt idx="2582">
                  <c:v>-48.87966</c:v>
                </c:pt>
                <c:pt idx="2583">
                  <c:v>-48.89794000000001</c:v>
                </c:pt>
                <c:pt idx="2584">
                  <c:v>-48.91822000000001</c:v>
                </c:pt>
                <c:pt idx="2585">
                  <c:v>-49.05084</c:v>
                </c:pt>
                <c:pt idx="2586">
                  <c:v>-49.14502</c:v>
                </c:pt>
                <c:pt idx="2587">
                  <c:v>-49.17204</c:v>
                </c:pt>
                <c:pt idx="2588">
                  <c:v>-49.15239000000001</c:v>
                </c:pt>
                <c:pt idx="2589">
                  <c:v>-49.14172000000001</c:v>
                </c:pt>
                <c:pt idx="2590">
                  <c:v>-49.10875000000001</c:v>
                </c:pt>
                <c:pt idx="2591">
                  <c:v>-49.10688</c:v>
                </c:pt>
                <c:pt idx="2592">
                  <c:v>-49.0818</c:v>
                </c:pt>
                <c:pt idx="2593">
                  <c:v>-49.09275000000001</c:v>
                </c:pt>
                <c:pt idx="2594">
                  <c:v>-49.08745</c:v>
                </c:pt>
                <c:pt idx="2595">
                  <c:v>-49.06384000000001</c:v>
                </c:pt>
                <c:pt idx="2596">
                  <c:v>-49.04798</c:v>
                </c:pt>
                <c:pt idx="2597">
                  <c:v>-49.03546</c:v>
                </c:pt>
                <c:pt idx="2598">
                  <c:v>-49.02093000000001</c:v>
                </c:pt>
                <c:pt idx="2599">
                  <c:v>-49.0162</c:v>
                </c:pt>
                <c:pt idx="2600">
                  <c:v>-49.10188</c:v>
                </c:pt>
                <c:pt idx="2601">
                  <c:v>-49.19197000000001</c:v>
                </c:pt>
                <c:pt idx="2602">
                  <c:v>-49.27570000000001</c:v>
                </c:pt>
                <c:pt idx="2603">
                  <c:v>-49.32905</c:v>
                </c:pt>
                <c:pt idx="2604">
                  <c:v>-49.3847</c:v>
                </c:pt>
                <c:pt idx="2605">
                  <c:v>-49.40714000000001</c:v>
                </c:pt>
                <c:pt idx="2606">
                  <c:v>-49.41637</c:v>
                </c:pt>
                <c:pt idx="2607">
                  <c:v>-49.40703</c:v>
                </c:pt>
                <c:pt idx="2608">
                  <c:v>-49.40018000000001</c:v>
                </c:pt>
                <c:pt idx="2609">
                  <c:v>-49.40014</c:v>
                </c:pt>
                <c:pt idx="2610">
                  <c:v>-49.41426999999999</c:v>
                </c:pt>
                <c:pt idx="2611">
                  <c:v>-49.37472</c:v>
                </c:pt>
                <c:pt idx="2612">
                  <c:v>-49.37794</c:v>
                </c:pt>
                <c:pt idx="2613">
                  <c:v>-49.38241</c:v>
                </c:pt>
                <c:pt idx="2614">
                  <c:v>-49.40507</c:v>
                </c:pt>
                <c:pt idx="2615">
                  <c:v>-49.45918</c:v>
                </c:pt>
                <c:pt idx="2616">
                  <c:v>-49.49554000000001</c:v>
                </c:pt>
                <c:pt idx="2617">
                  <c:v>-49.49816000000001</c:v>
                </c:pt>
                <c:pt idx="2618">
                  <c:v>-49.5197</c:v>
                </c:pt>
                <c:pt idx="2619">
                  <c:v>-49.53016</c:v>
                </c:pt>
                <c:pt idx="2620">
                  <c:v>-49.53207000000001</c:v>
                </c:pt>
                <c:pt idx="2621">
                  <c:v>-49.52446</c:v>
                </c:pt>
                <c:pt idx="2622">
                  <c:v>-49.53650000000001</c:v>
                </c:pt>
                <c:pt idx="2623">
                  <c:v>-49.55153</c:v>
                </c:pt>
                <c:pt idx="2624">
                  <c:v>-49.54119</c:v>
                </c:pt>
                <c:pt idx="2625">
                  <c:v>-49.52739000000001</c:v>
                </c:pt>
                <c:pt idx="2626">
                  <c:v>-49.50772000000001</c:v>
                </c:pt>
                <c:pt idx="2627">
                  <c:v>-49.48841</c:v>
                </c:pt>
                <c:pt idx="2628">
                  <c:v>-49.43224</c:v>
                </c:pt>
                <c:pt idx="2629">
                  <c:v>-49.4035</c:v>
                </c:pt>
                <c:pt idx="2630">
                  <c:v>-49.38219</c:v>
                </c:pt>
                <c:pt idx="2631">
                  <c:v>-49.3717</c:v>
                </c:pt>
                <c:pt idx="2632">
                  <c:v>-49.35328</c:v>
                </c:pt>
                <c:pt idx="2633">
                  <c:v>-49.31318</c:v>
                </c:pt>
                <c:pt idx="2634">
                  <c:v>-49.26004000000001</c:v>
                </c:pt>
                <c:pt idx="2635">
                  <c:v>-49.20381000000001</c:v>
                </c:pt>
                <c:pt idx="2636">
                  <c:v>-49.12497000000001</c:v>
                </c:pt>
                <c:pt idx="2637">
                  <c:v>-49.0577</c:v>
                </c:pt>
                <c:pt idx="2638">
                  <c:v>-48.97773</c:v>
                </c:pt>
                <c:pt idx="2639">
                  <c:v>-48.9292</c:v>
                </c:pt>
                <c:pt idx="2640">
                  <c:v>-48.86144</c:v>
                </c:pt>
                <c:pt idx="2641">
                  <c:v>-48.79517000000003</c:v>
                </c:pt>
                <c:pt idx="2642">
                  <c:v>-48.73502000000001</c:v>
                </c:pt>
                <c:pt idx="2643">
                  <c:v>-48.71128</c:v>
                </c:pt>
                <c:pt idx="2644">
                  <c:v>-48.70767</c:v>
                </c:pt>
                <c:pt idx="2645">
                  <c:v>-48.70155000000001</c:v>
                </c:pt>
                <c:pt idx="2646">
                  <c:v>-48.71826</c:v>
                </c:pt>
                <c:pt idx="2647">
                  <c:v>-48.70358</c:v>
                </c:pt>
                <c:pt idx="2648">
                  <c:v>-48.76948</c:v>
                </c:pt>
                <c:pt idx="2649">
                  <c:v>-48.77778</c:v>
                </c:pt>
                <c:pt idx="2650">
                  <c:v>-48.91587</c:v>
                </c:pt>
                <c:pt idx="2651">
                  <c:v>-49.03227000000001</c:v>
                </c:pt>
                <c:pt idx="2652">
                  <c:v>-49.11446</c:v>
                </c:pt>
                <c:pt idx="2653">
                  <c:v>-49.18846000000001</c:v>
                </c:pt>
                <c:pt idx="2654">
                  <c:v>-49.21096</c:v>
                </c:pt>
                <c:pt idx="2655">
                  <c:v>-49.19196</c:v>
                </c:pt>
                <c:pt idx="2656">
                  <c:v>-49.15429</c:v>
                </c:pt>
                <c:pt idx="2657">
                  <c:v>-49.11979</c:v>
                </c:pt>
                <c:pt idx="2658">
                  <c:v>-49.05874</c:v>
                </c:pt>
                <c:pt idx="2659">
                  <c:v>-48.99</c:v>
                </c:pt>
                <c:pt idx="2660">
                  <c:v>-48.93828000000001</c:v>
                </c:pt>
                <c:pt idx="2661">
                  <c:v>-48.8954</c:v>
                </c:pt>
                <c:pt idx="2662">
                  <c:v>-48.89411000000001</c:v>
                </c:pt>
                <c:pt idx="2663">
                  <c:v>-48.8839</c:v>
                </c:pt>
                <c:pt idx="2664">
                  <c:v>-48.85004</c:v>
                </c:pt>
                <c:pt idx="2665">
                  <c:v>-48.76695000000001</c:v>
                </c:pt>
                <c:pt idx="2666">
                  <c:v>-48.74065</c:v>
                </c:pt>
                <c:pt idx="2667">
                  <c:v>-48.71368</c:v>
                </c:pt>
                <c:pt idx="2668">
                  <c:v>-48.65636000000001</c:v>
                </c:pt>
                <c:pt idx="2669">
                  <c:v>-48.65462</c:v>
                </c:pt>
                <c:pt idx="2670">
                  <c:v>-48.60486</c:v>
                </c:pt>
                <c:pt idx="2671">
                  <c:v>-48.59348</c:v>
                </c:pt>
                <c:pt idx="2672">
                  <c:v>-48.5615</c:v>
                </c:pt>
                <c:pt idx="2673">
                  <c:v>-48.5093</c:v>
                </c:pt>
                <c:pt idx="2674">
                  <c:v>-48.44188999999999</c:v>
                </c:pt>
                <c:pt idx="2675">
                  <c:v>-48.35678</c:v>
                </c:pt>
                <c:pt idx="2676">
                  <c:v>-48.30663</c:v>
                </c:pt>
                <c:pt idx="2677">
                  <c:v>-48.26550000000001</c:v>
                </c:pt>
                <c:pt idx="2678">
                  <c:v>-48.25827</c:v>
                </c:pt>
                <c:pt idx="2679">
                  <c:v>-48.20795000000001</c:v>
                </c:pt>
                <c:pt idx="2680">
                  <c:v>-48.24206</c:v>
                </c:pt>
                <c:pt idx="2681">
                  <c:v>-48.31628</c:v>
                </c:pt>
                <c:pt idx="2682">
                  <c:v>-48.30956</c:v>
                </c:pt>
                <c:pt idx="2683">
                  <c:v>-48.3057</c:v>
                </c:pt>
                <c:pt idx="2684">
                  <c:v>-48.36674</c:v>
                </c:pt>
                <c:pt idx="2685">
                  <c:v>-48.4578</c:v>
                </c:pt>
                <c:pt idx="2686">
                  <c:v>-48.54791</c:v>
                </c:pt>
                <c:pt idx="2687">
                  <c:v>-48.64598</c:v>
                </c:pt>
                <c:pt idx="2688">
                  <c:v>-48.69979000000001</c:v>
                </c:pt>
                <c:pt idx="2689">
                  <c:v>-48.76369000000001</c:v>
                </c:pt>
                <c:pt idx="2690">
                  <c:v>-48.77425</c:v>
                </c:pt>
                <c:pt idx="2691">
                  <c:v>-48.79754000000001</c:v>
                </c:pt>
                <c:pt idx="2692">
                  <c:v>-48.82756000000001</c:v>
                </c:pt>
                <c:pt idx="2693">
                  <c:v>-48.84126999999999</c:v>
                </c:pt>
                <c:pt idx="2694">
                  <c:v>-48.89692</c:v>
                </c:pt>
                <c:pt idx="2695">
                  <c:v>-48.86954</c:v>
                </c:pt>
                <c:pt idx="2696">
                  <c:v>-48.92670000000001</c:v>
                </c:pt>
                <c:pt idx="2697">
                  <c:v>-48.99567000000001</c:v>
                </c:pt>
                <c:pt idx="2698">
                  <c:v>-49.09764000000001</c:v>
                </c:pt>
                <c:pt idx="2699">
                  <c:v>-49.16259000000001</c:v>
                </c:pt>
                <c:pt idx="2700">
                  <c:v>-49.13240000000001</c:v>
                </c:pt>
                <c:pt idx="2701">
                  <c:v>-49.13084000000001</c:v>
                </c:pt>
                <c:pt idx="2702">
                  <c:v>-49.061</c:v>
                </c:pt>
                <c:pt idx="2703">
                  <c:v>-49.03136000000001</c:v>
                </c:pt>
                <c:pt idx="2704">
                  <c:v>-48.99832000000001</c:v>
                </c:pt>
                <c:pt idx="2705">
                  <c:v>-48.93765</c:v>
                </c:pt>
                <c:pt idx="2706">
                  <c:v>-48.90472</c:v>
                </c:pt>
                <c:pt idx="2707">
                  <c:v>-48.899</c:v>
                </c:pt>
                <c:pt idx="2708">
                  <c:v>-48.81773</c:v>
                </c:pt>
                <c:pt idx="2709">
                  <c:v>-48.76276000000001</c:v>
                </c:pt>
                <c:pt idx="2710">
                  <c:v>-48.68494</c:v>
                </c:pt>
                <c:pt idx="2711">
                  <c:v>-48.67062</c:v>
                </c:pt>
                <c:pt idx="2712">
                  <c:v>-48.63149</c:v>
                </c:pt>
                <c:pt idx="2713">
                  <c:v>-48.59623000000001</c:v>
                </c:pt>
                <c:pt idx="2714">
                  <c:v>-48.57847</c:v>
                </c:pt>
                <c:pt idx="2715">
                  <c:v>-48.60974</c:v>
                </c:pt>
                <c:pt idx="2716">
                  <c:v>-48.59664</c:v>
                </c:pt>
                <c:pt idx="2717">
                  <c:v>-48.58506000000001</c:v>
                </c:pt>
                <c:pt idx="2718">
                  <c:v>-48.6046</c:v>
                </c:pt>
                <c:pt idx="2719">
                  <c:v>-48.69374000000001</c:v>
                </c:pt>
                <c:pt idx="2720">
                  <c:v>-48.72908</c:v>
                </c:pt>
                <c:pt idx="2721">
                  <c:v>-48.75108</c:v>
                </c:pt>
                <c:pt idx="2722">
                  <c:v>-48.77788</c:v>
                </c:pt>
                <c:pt idx="2723">
                  <c:v>-48.7944</c:v>
                </c:pt>
                <c:pt idx="2724">
                  <c:v>-48.87989</c:v>
                </c:pt>
                <c:pt idx="2725">
                  <c:v>-48.9919</c:v>
                </c:pt>
                <c:pt idx="2726">
                  <c:v>-49.06273000000001</c:v>
                </c:pt>
                <c:pt idx="2727">
                  <c:v>-49.13169</c:v>
                </c:pt>
                <c:pt idx="2728">
                  <c:v>-49.15286</c:v>
                </c:pt>
                <c:pt idx="2729">
                  <c:v>-49.19175000000001</c:v>
                </c:pt>
                <c:pt idx="2730">
                  <c:v>-49.21544</c:v>
                </c:pt>
                <c:pt idx="2731">
                  <c:v>-49.20754</c:v>
                </c:pt>
                <c:pt idx="2732">
                  <c:v>-49.17626000000001</c:v>
                </c:pt>
                <c:pt idx="2733">
                  <c:v>-49.15434</c:v>
                </c:pt>
                <c:pt idx="2734">
                  <c:v>-49.19002000000001</c:v>
                </c:pt>
                <c:pt idx="2735">
                  <c:v>-49.18295000000001</c:v>
                </c:pt>
                <c:pt idx="2736">
                  <c:v>-49.17418</c:v>
                </c:pt>
                <c:pt idx="2737">
                  <c:v>-49.17401</c:v>
                </c:pt>
                <c:pt idx="2738">
                  <c:v>-49.14989</c:v>
                </c:pt>
                <c:pt idx="2739">
                  <c:v>-49.17933000000001</c:v>
                </c:pt>
                <c:pt idx="2740">
                  <c:v>-49.14214000000001</c:v>
                </c:pt>
                <c:pt idx="2741">
                  <c:v>-49.11206</c:v>
                </c:pt>
                <c:pt idx="2742">
                  <c:v>-49.06230000000001</c:v>
                </c:pt>
                <c:pt idx="2743">
                  <c:v>-49.00856</c:v>
                </c:pt>
                <c:pt idx="2744">
                  <c:v>-48.95104</c:v>
                </c:pt>
                <c:pt idx="2745">
                  <c:v>-48.87925</c:v>
                </c:pt>
                <c:pt idx="2746">
                  <c:v>-48.80993</c:v>
                </c:pt>
                <c:pt idx="2747">
                  <c:v>-48.74935000000001</c:v>
                </c:pt>
                <c:pt idx="2748">
                  <c:v>-48.72208000000001</c:v>
                </c:pt>
                <c:pt idx="2749">
                  <c:v>-48.69197000000001</c:v>
                </c:pt>
                <c:pt idx="2750">
                  <c:v>-48.66245000000001</c:v>
                </c:pt>
                <c:pt idx="2751">
                  <c:v>-48.66161</c:v>
                </c:pt>
                <c:pt idx="2752">
                  <c:v>-48.64627</c:v>
                </c:pt>
                <c:pt idx="2753">
                  <c:v>-48.62170000000001</c:v>
                </c:pt>
                <c:pt idx="2754">
                  <c:v>-48.61677</c:v>
                </c:pt>
                <c:pt idx="2755">
                  <c:v>-48.66093000000001</c:v>
                </c:pt>
                <c:pt idx="2756">
                  <c:v>-48.72868000000001</c:v>
                </c:pt>
                <c:pt idx="2757">
                  <c:v>-48.71674</c:v>
                </c:pt>
                <c:pt idx="2758">
                  <c:v>-48.82572000000001</c:v>
                </c:pt>
                <c:pt idx="2759">
                  <c:v>-48.90319</c:v>
                </c:pt>
                <c:pt idx="2760">
                  <c:v>-48.95455</c:v>
                </c:pt>
                <c:pt idx="2761">
                  <c:v>-48.9356</c:v>
                </c:pt>
                <c:pt idx="2762">
                  <c:v>-48.90021</c:v>
                </c:pt>
                <c:pt idx="2763">
                  <c:v>-48.87081</c:v>
                </c:pt>
                <c:pt idx="2764">
                  <c:v>-48.81148999999997</c:v>
                </c:pt>
                <c:pt idx="2765">
                  <c:v>-48.74958</c:v>
                </c:pt>
                <c:pt idx="2766">
                  <c:v>-48.68814000000001</c:v>
                </c:pt>
                <c:pt idx="2767">
                  <c:v>-48.64263000000001</c:v>
                </c:pt>
                <c:pt idx="2768">
                  <c:v>-48.58313000000001</c:v>
                </c:pt>
                <c:pt idx="2769">
                  <c:v>-48.51929</c:v>
                </c:pt>
                <c:pt idx="2770">
                  <c:v>-48.47094000000001</c:v>
                </c:pt>
                <c:pt idx="2771">
                  <c:v>-48.43286000000001</c:v>
                </c:pt>
                <c:pt idx="2772">
                  <c:v>-48.41935</c:v>
                </c:pt>
                <c:pt idx="2773">
                  <c:v>-48.42629</c:v>
                </c:pt>
                <c:pt idx="2774">
                  <c:v>-48.40467</c:v>
                </c:pt>
                <c:pt idx="2775">
                  <c:v>-48.34397</c:v>
                </c:pt>
                <c:pt idx="2776">
                  <c:v>-48.27556000000001</c:v>
                </c:pt>
                <c:pt idx="2777">
                  <c:v>-48.35677</c:v>
                </c:pt>
                <c:pt idx="2778">
                  <c:v>-48.48481</c:v>
                </c:pt>
                <c:pt idx="2779">
                  <c:v>-48.60135000000001</c:v>
                </c:pt>
                <c:pt idx="2780">
                  <c:v>-48.73637000000001</c:v>
                </c:pt>
                <c:pt idx="2781">
                  <c:v>-48.81663</c:v>
                </c:pt>
                <c:pt idx="2782">
                  <c:v>-48.84794</c:v>
                </c:pt>
                <c:pt idx="2783">
                  <c:v>-48.84608</c:v>
                </c:pt>
                <c:pt idx="2784">
                  <c:v>-48.83392000000001</c:v>
                </c:pt>
                <c:pt idx="2785">
                  <c:v>-48.83724</c:v>
                </c:pt>
                <c:pt idx="2786">
                  <c:v>-48.81914</c:v>
                </c:pt>
                <c:pt idx="2787">
                  <c:v>-48.79640000000001</c:v>
                </c:pt>
                <c:pt idx="2788">
                  <c:v>-48.76575000000001</c:v>
                </c:pt>
                <c:pt idx="2789">
                  <c:v>-48.75241000000001</c:v>
                </c:pt>
                <c:pt idx="2790">
                  <c:v>-48.75547</c:v>
                </c:pt>
                <c:pt idx="2791">
                  <c:v>-48.74557000000001</c:v>
                </c:pt>
                <c:pt idx="2792">
                  <c:v>-48.72693000000001</c:v>
                </c:pt>
                <c:pt idx="2793">
                  <c:v>-48.70251000000001</c:v>
                </c:pt>
                <c:pt idx="2794">
                  <c:v>-48.73584</c:v>
                </c:pt>
                <c:pt idx="2795">
                  <c:v>-48.76953000000001</c:v>
                </c:pt>
                <c:pt idx="2796">
                  <c:v>-48.74766</c:v>
                </c:pt>
                <c:pt idx="2797">
                  <c:v>-48.69303000000001</c:v>
                </c:pt>
                <c:pt idx="2798">
                  <c:v>-48.63176</c:v>
                </c:pt>
                <c:pt idx="2799">
                  <c:v>-48.54787</c:v>
                </c:pt>
                <c:pt idx="2800">
                  <c:v>-48.48151</c:v>
                </c:pt>
                <c:pt idx="2801">
                  <c:v>-48.41537</c:v>
                </c:pt>
                <c:pt idx="2802">
                  <c:v>-48.33553000000001</c:v>
                </c:pt>
                <c:pt idx="2803">
                  <c:v>-48.28210000000001</c:v>
                </c:pt>
                <c:pt idx="2804">
                  <c:v>-48.2547</c:v>
                </c:pt>
                <c:pt idx="2805">
                  <c:v>-48.20186</c:v>
                </c:pt>
                <c:pt idx="2806">
                  <c:v>-48.14935000000001</c:v>
                </c:pt>
                <c:pt idx="2807">
                  <c:v>-48.10835000000001</c:v>
                </c:pt>
                <c:pt idx="2808">
                  <c:v>-48.05309</c:v>
                </c:pt>
                <c:pt idx="2809">
                  <c:v>-47.98875</c:v>
                </c:pt>
                <c:pt idx="2810">
                  <c:v>-47.93238</c:v>
                </c:pt>
                <c:pt idx="2811">
                  <c:v>-47.90747</c:v>
                </c:pt>
                <c:pt idx="2812">
                  <c:v>-47.87654000000001</c:v>
                </c:pt>
                <c:pt idx="2813">
                  <c:v>-47.90193</c:v>
                </c:pt>
                <c:pt idx="2814">
                  <c:v>-47.93237000000001</c:v>
                </c:pt>
                <c:pt idx="2815">
                  <c:v>-47.92411000000001</c:v>
                </c:pt>
                <c:pt idx="2816">
                  <c:v>-47.85916</c:v>
                </c:pt>
                <c:pt idx="2817">
                  <c:v>-47.83915000000001</c:v>
                </c:pt>
                <c:pt idx="2818">
                  <c:v>-47.81953</c:v>
                </c:pt>
                <c:pt idx="2819">
                  <c:v>-47.79532000000003</c:v>
                </c:pt>
                <c:pt idx="2820">
                  <c:v>-47.79916000000001</c:v>
                </c:pt>
                <c:pt idx="2821">
                  <c:v>-47.85758999999999</c:v>
                </c:pt>
                <c:pt idx="2822">
                  <c:v>-47.91456</c:v>
                </c:pt>
                <c:pt idx="2823">
                  <c:v>-47.90339</c:v>
                </c:pt>
                <c:pt idx="2824">
                  <c:v>-47.96377000000001</c:v>
                </c:pt>
                <c:pt idx="2825">
                  <c:v>-47.97761</c:v>
                </c:pt>
                <c:pt idx="2826">
                  <c:v>-47.92865000000001</c:v>
                </c:pt>
                <c:pt idx="2827">
                  <c:v>-47.92226</c:v>
                </c:pt>
                <c:pt idx="2828">
                  <c:v>-47.90982</c:v>
                </c:pt>
                <c:pt idx="2829">
                  <c:v>-47.93961</c:v>
                </c:pt>
                <c:pt idx="2830">
                  <c:v>-47.9407</c:v>
                </c:pt>
                <c:pt idx="2831">
                  <c:v>-47.94661</c:v>
                </c:pt>
                <c:pt idx="2832">
                  <c:v>-47.99870000000001</c:v>
                </c:pt>
                <c:pt idx="2833">
                  <c:v>-48.09628</c:v>
                </c:pt>
                <c:pt idx="2834">
                  <c:v>-48.10628000000001</c:v>
                </c:pt>
                <c:pt idx="2835">
                  <c:v>-48.09032000000001</c:v>
                </c:pt>
                <c:pt idx="2836">
                  <c:v>-48.07881000000001</c:v>
                </c:pt>
                <c:pt idx="2837">
                  <c:v>-48.03219000000001</c:v>
                </c:pt>
                <c:pt idx="2838">
                  <c:v>-48.00967</c:v>
                </c:pt>
                <c:pt idx="2839">
                  <c:v>-47.99304</c:v>
                </c:pt>
                <c:pt idx="2840">
                  <c:v>-47.95333</c:v>
                </c:pt>
                <c:pt idx="2841">
                  <c:v>-47.94287</c:v>
                </c:pt>
                <c:pt idx="2842">
                  <c:v>-47.90176</c:v>
                </c:pt>
                <c:pt idx="2843">
                  <c:v>-47.80558000000001</c:v>
                </c:pt>
                <c:pt idx="2844">
                  <c:v>-47.76829000000001</c:v>
                </c:pt>
                <c:pt idx="2845">
                  <c:v>-47.76919000000001</c:v>
                </c:pt>
                <c:pt idx="2846">
                  <c:v>-47.7118</c:v>
                </c:pt>
                <c:pt idx="2847">
                  <c:v>-47.64455</c:v>
                </c:pt>
                <c:pt idx="2848">
                  <c:v>-47.57412</c:v>
                </c:pt>
                <c:pt idx="2849">
                  <c:v>-47.53148</c:v>
                </c:pt>
                <c:pt idx="2850">
                  <c:v>-47.50942000000001</c:v>
                </c:pt>
                <c:pt idx="2851">
                  <c:v>-47.49212000000001</c:v>
                </c:pt>
                <c:pt idx="2852">
                  <c:v>-47.46621000000001</c:v>
                </c:pt>
                <c:pt idx="2853">
                  <c:v>-47.47835000000001</c:v>
                </c:pt>
                <c:pt idx="2854">
                  <c:v>-47.49115000000001</c:v>
                </c:pt>
                <c:pt idx="2855">
                  <c:v>-47.50344</c:v>
                </c:pt>
                <c:pt idx="2856">
                  <c:v>-47.47932</c:v>
                </c:pt>
                <c:pt idx="2857">
                  <c:v>-47.46413000000001</c:v>
                </c:pt>
                <c:pt idx="2858">
                  <c:v>-47.43725</c:v>
                </c:pt>
                <c:pt idx="2859">
                  <c:v>-47.39095000000001</c:v>
                </c:pt>
                <c:pt idx="2860">
                  <c:v>-47.32878</c:v>
                </c:pt>
                <c:pt idx="2861">
                  <c:v>-47.23837000000001</c:v>
                </c:pt>
                <c:pt idx="2862">
                  <c:v>-47.17274000000001</c:v>
                </c:pt>
                <c:pt idx="2863">
                  <c:v>-47.15242000000001</c:v>
                </c:pt>
                <c:pt idx="2864">
                  <c:v>-47.18994</c:v>
                </c:pt>
                <c:pt idx="2865">
                  <c:v>-47.17773000000001</c:v>
                </c:pt>
                <c:pt idx="2866">
                  <c:v>-47.11405</c:v>
                </c:pt>
                <c:pt idx="2867">
                  <c:v>-47.07549</c:v>
                </c:pt>
                <c:pt idx="2868">
                  <c:v>-47.07175</c:v>
                </c:pt>
                <c:pt idx="2869">
                  <c:v>-47.07505000000001</c:v>
                </c:pt>
                <c:pt idx="2870">
                  <c:v>-47.12085000000001</c:v>
                </c:pt>
                <c:pt idx="2871">
                  <c:v>-47.17262</c:v>
                </c:pt>
                <c:pt idx="2872">
                  <c:v>-47.20509000000001</c:v>
                </c:pt>
                <c:pt idx="2873">
                  <c:v>-47.23087</c:v>
                </c:pt>
                <c:pt idx="2874">
                  <c:v>-47.19944</c:v>
                </c:pt>
                <c:pt idx="2875">
                  <c:v>-47.21085</c:v>
                </c:pt>
                <c:pt idx="2876">
                  <c:v>-47.20271000000001</c:v>
                </c:pt>
                <c:pt idx="2877">
                  <c:v>-47.17589</c:v>
                </c:pt>
                <c:pt idx="2878">
                  <c:v>-47.14648</c:v>
                </c:pt>
                <c:pt idx="2879">
                  <c:v>-47.11336</c:v>
                </c:pt>
                <c:pt idx="2880">
                  <c:v>-47.07169</c:v>
                </c:pt>
                <c:pt idx="2881">
                  <c:v>-47.04703</c:v>
                </c:pt>
                <c:pt idx="2882">
                  <c:v>-47.04123</c:v>
                </c:pt>
                <c:pt idx="2883">
                  <c:v>-47.01327</c:v>
                </c:pt>
                <c:pt idx="2884">
                  <c:v>-47.00173</c:v>
                </c:pt>
                <c:pt idx="2885">
                  <c:v>-46.96706</c:v>
                </c:pt>
                <c:pt idx="2886">
                  <c:v>-46.92477</c:v>
                </c:pt>
                <c:pt idx="2887">
                  <c:v>-46.86250000000001</c:v>
                </c:pt>
                <c:pt idx="2888">
                  <c:v>-46.78439</c:v>
                </c:pt>
                <c:pt idx="2889">
                  <c:v>-46.72338000000001</c:v>
                </c:pt>
                <c:pt idx="2890">
                  <c:v>-46.63116</c:v>
                </c:pt>
                <c:pt idx="2891">
                  <c:v>-46.52049</c:v>
                </c:pt>
                <c:pt idx="2892">
                  <c:v>-46.4645</c:v>
                </c:pt>
                <c:pt idx="2893">
                  <c:v>-46.36104</c:v>
                </c:pt>
                <c:pt idx="2894">
                  <c:v>-46.28541000000001</c:v>
                </c:pt>
                <c:pt idx="2895">
                  <c:v>-46.19321000000001</c:v>
                </c:pt>
                <c:pt idx="2896">
                  <c:v>-46.12712000000001</c:v>
                </c:pt>
                <c:pt idx="2897">
                  <c:v>-46.06035000000001</c:v>
                </c:pt>
                <c:pt idx="2898">
                  <c:v>-46.00129</c:v>
                </c:pt>
                <c:pt idx="2899">
                  <c:v>-45.95846</c:v>
                </c:pt>
                <c:pt idx="2900">
                  <c:v>-45.90872</c:v>
                </c:pt>
                <c:pt idx="2901">
                  <c:v>-45.84987</c:v>
                </c:pt>
                <c:pt idx="2902">
                  <c:v>-45.78741</c:v>
                </c:pt>
                <c:pt idx="2903">
                  <c:v>-45.72448</c:v>
                </c:pt>
                <c:pt idx="2904">
                  <c:v>-45.71386</c:v>
                </c:pt>
                <c:pt idx="2905">
                  <c:v>-45.67548</c:v>
                </c:pt>
                <c:pt idx="2906">
                  <c:v>-45.56004</c:v>
                </c:pt>
                <c:pt idx="2907">
                  <c:v>-45.50162</c:v>
                </c:pt>
                <c:pt idx="2908">
                  <c:v>-45.48193</c:v>
                </c:pt>
                <c:pt idx="2909">
                  <c:v>-45.43475</c:v>
                </c:pt>
                <c:pt idx="2910">
                  <c:v>-45.41369</c:v>
                </c:pt>
                <c:pt idx="2911">
                  <c:v>-45.41859</c:v>
                </c:pt>
                <c:pt idx="2912">
                  <c:v>-45.42258000000001</c:v>
                </c:pt>
                <c:pt idx="2913">
                  <c:v>-45.38021</c:v>
                </c:pt>
                <c:pt idx="2914">
                  <c:v>-45.38309</c:v>
                </c:pt>
                <c:pt idx="2915">
                  <c:v>-45.34443</c:v>
                </c:pt>
                <c:pt idx="2916">
                  <c:v>-45.34091</c:v>
                </c:pt>
                <c:pt idx="2917">
                  <c:v>-45.35266</c:v>
                </c:pt>
                <c:pt idx="2918">
                  <c:v>-45.38086</c:v>
                </c:pt>
                <c:pt idx="2919">
                  <c:v>-45.37387</c:v>
                </c:pt>
                <c:pt idx="2920">
                  <c:v>-45.39787</c:v>
                </c:pt>
                <c:pt idx="2921">
                  <c:v>-45.42823000000001</c:v>
                </c:pt>
                <c:pt idx="2922">
                  <c:v>-45.48365</c:v>
                </c:pt>
                <c:pt idx="2923">
                  <c:v>-45.41132</c:v>
                </c:pt>
                <c:pt idx="2924">
                  <c:v>-45.42408</c:v>
                </c:pt>
                <c:pt idx="2925">
                  <c:v>-45.45597</c:v>
                </c:pt>
                <c:pt idx="2926">
                  <c:v>-45.42232000000001</c:v>
                </c:pt>
                <c:pt idx="2927">
                  <c:v>-45.38535</c:v>
                </c:pt>
                <c:pt idx="2928">
                  <c:v>-45.3698</c:v>
                </c:pt>
                <c:pt idx="2929">
                  <c:v>-45.34967</c:v>
                </c:pt>
                <c:pt idx="2930">
                  <c:v>-45.32385</c:v>
                </c:pt>
                <c:pt idx="2931">
                  <c:v>-45.21209</c:v>
                </c:pt>
                <c:pt idx="2932">
                  <c:v>-45.22167</c:v>
                </c:pt>
                <c:pt idx="2933">
                  <c:v>-45.26846000000001</c:v>
                </c:pt>
                <c:pt idx="2934">
                  <c:v>-45.21684</c:v>
                </c:pt>
                <c:pt idx="2935">
                  <c:v>-45.17044000000001</c:v>
                </c:pt>
                <c:pt idx="2936">
                  <c:v>-45.11792000000001</c:v>
                </c:pt>
                <c:pt idx="2937">
                  <c:v>-45.08622</c:v>
                </c:pt>
                <c:pt idx="2938">
                  <c:v>-45.03751000000001</c:v>
                </c:pt>
                <c:pt idx="2939">
                  <c:v>-44.99363</c:v>
                </c:pt>
                <c:pt idx="2940">
                  <c:v>-44.9439</c:v>
                </c:pt>
                <c:pt idx="2941">
                  <c:v>-44.86134000000001</c:v>
                </c:pt>
                <c:pt idx="2942">
                  <c:v>-44.85774</c:v>
                </c:pt>
                <c:pt idx="2943">
                  <c:v>-44.79488000000001</c:v>
                </c:pt>
                <c:pt idx="2944">
                  <c:v>-44.7419</c:v>
                </c:pt>
                <c:pt idx="2945">
                  <c:v>-44.66904</c:v>
                </c:pt>
                <c:pt idx="2946">
                  <c:v>-44.54033000000001</c:v>
                </c:pt>
                <c:pt idx="2947">
                  <c:v>-44.52562000000001</c:v>
                </c:pt>
                <c:pt idx="2948">
                  <c:v>-44.47892</c:v>
                </c:pt>
                <c:pt idx="2949">
                  <c:v>-44.40857000000001</c:v>
                </c:pt>
                <c:pt idx="2950">
                  <c:v>-44.31762</c:v>
                </c:pt>
                <c:pt idx="2951">
                  <c:v>-44.23398</c:v>
                </c:pt>
                <c:pt idx="2952">
                  <c:v>-44.15319</c:v>
                </c:pt>
                <c:pt idx="2953">
                  <c:v>-44.10407</c:v>
                </c:pt>
                <c:pt idx="2954">
                  <c:v>-43.99368</c:v>
                </c:pt>
                <c:pt idx="2955">
                  <c:v>-44.00505000000001</c:v>
                </c:pt>
                <c:pt idx="2956">
                  <c:v>-43.84281</c:v>
                </c:pt>
                <c:pt idx="2957">
                  <c:v>-43.73117000000001</c:v>
                </c:pt>
                <c:pt idx="2958">
                  <c:v>-43.68332</c:v>
                </c:pt>
                <c:pt idx="2959">
                  <c:v>-43.61099</c:v>
                </c:pt>
                <c:pt idx="2960">
                  <c:v>-43.55697</c:v>
                </c:pt>
                <c:pt idx="2961">
                  <c:v>-43.56437000000001</c:v>
                </c:pt>
                <c:pt idx="2962">
                  <c:v>-43.43779</c:v>
                </c:pt>
                <c:pt idx="2963">
                  <c:v>-43.40319</c:v>
                </c:pt>
                <c:pt idx="2964">
                  <c:v>-43.25793</c:v>
                </c:pt>
                <c:pt idx="2965">
                  <c:v>-43.15148</c:v>
                </c:pt>
                <c:pt idx="2966">
                  <c:v>-43.21965</c:v>
                </c:pt>
                <c:pt idx="2967">
                  <c:v>-43.1039</c:v>
                </c:pt>
                <c:pt idx="2968">
                  <c:v>-43.19870000000001</c:v>
                </c:pt>
                <c:pt idx="2969">
                  <c:v>-43.19831000000003</c:v>
                </c:pt>
                <c:pt idx="2970">
                  <c:v>-43.12991000000001</c:v>
                </c:pt>
                <c:pt idx="2971">
                  <c:v>-43.22357000000001</c:v>
                </c:pt>
                <c:pt idx="2972">
                  <c:v>-43.21734</c:v>
                </c:pt>
                <c:pt idx="2973">
                  <c:v>-43.23783</c:v>
                </c:pt>
                <c:pt idx="2974">
                  <c:v>-43.19492</c:v>
                </c:pt>
                <c:pt idx="2975">
                  <c:v>-43.17337000000001</c:v>
                </c:pt>
                <c:pt idx="2976">
                  <c:v>-43.14426</c:v>
                </c:pt>
                <c:pt idx="2977">
                  <c:v>-43.09318000000001</c:v>
                </c:pt>
                <c:pt idx="2978">
                  <c:v>-43.0717</c:v>
                </c:pt>
                <c:pt idx="2979">
                  <c:v>-43.03147</c:v>
                </c:pt>
                <c:pt idx="2980">
                  <c:v>-42.98501</c:v>
                </c:pt>
                <c:pt idx="2981">
                  <c:v>-42.91667</c:v>
                </c:pt>
                <c:pt idx="2982">
                  <c:v>-42.83281</c:v>
                </c:pt>
                <c:pt idx="2983">
                  <c:v>-42.76875000000001</c:v>
                </c:pt>
                <c:pt idx="2984">
                  <c:v>-42.73622</c:v>
                </c:pt>
                <c:pt idx="2985">
                  <c:v>-42.67889</c:v>
                </c:pt>
                <c:pt idx="2986">
                  <c:v>-42.61274</c:v>
                </c:pt>
                <c:pt idx="2987">
                  <c:v>-42.56659000000001</c:v>
                </c:pt>
                <c:pt idx="2988">
                  <c:v>-42.4948</c:v>
                </c:pt>
                <c:pt idx="2989">
                  <c:v>-42.42865000000001</c:v>
                </c:pt>
                <c:pt idx="2990">
                  <c:v>-42.3736</c:v>
                </c:pt>
                <c:pt idx="2991">
                  <c:v>-42.30084</c:v>
                </c:pt>
                <c:pt idx="2992">
                  <c:v>-42.26189</c:v>
                </c:pt>
                <c:pt idx="2993">
                  <c:v>-42.19947000000001</c:v>
                </c:pt>
                <c:pt idx="2994">
                  <c:v>-42.14249</c:v>
                </c:pt>
                <c:pt idx="2995">
                  <c:v>-42.08652</c:v>
                </c:pt>
                <c:pt idx="2996">
                  <c:v>-42.03162</c:v>
                </c:pt>
                <c:pt idx="2997">
                  <c:v>-41.98988</c:v>
                </c:pt>
                <c:pt idx="2998">
                  <c:v>-41.98887</c:v>
                </c:pt>
                <c:pt idx="2999">
                  <c:v>-41.94783</c:v>
                </c:pt>
                <c:pt idx="3000">
                  <c:v>-41.89492000000001</c:v>
                </c:pt>
                <c:pt idx="3001">
                  <c:v>-41.85756</c:v>
                </c:pt>
                <c:pt idx="3002">
                  <c:v>-41.82904000000001</c:v>
                </c:pt>
                <c:pt idx="3003">
                  <c:v>-41.80433</c:v>
                </c:pt>
                <c:pt idx="3004">
                  <c:v>-41.77816000000001</c:v>
                </c:pt>
                <c:pt idx="3005">
                  <c:v>-41.76906</c:v>
                </c:pt>
                <c:pt idx="3006">
                  <c:v>-41.82356</c:v>
                </c:pt>
                <c:pt idx="3007">
                  <c:v>-41.79815000000003</c:v>
                </c:pt>
                <c:pt idx="3008">
                  <c:v>-41.73675000000001</c:v>
                </c:pt>
                <c:pt idx="3009">
                  <c:v>-41.77226</c:v>
                </c:pt>
                <c:pt idx="3010">
                  <c:v>-41.83364</c:v>
                </c:pt>
                <c:pt idx="3011">
                  <c:v>-41.82727</c:v>
                </c:pt>
                <c:pt idx="3012">
                  <c:v>-41.82671000000001</c:v>
                </c:pt>
                <c:pt idx="3013">
                  <c:v>-41.78232000000001</c:v>
                </c:pt>
                <c:pt idx="3014">
                  <c:v>-41.75752</c:v>
                </c:pt>
                <c:pt idx="3015">
                  <c:v>-41.70978</c:v>
                </c:pt>
                <c:pt idx="3016">
                  <c:v>-41.68941</c:v>
                </c:pt>
                <c:pt idx="3017">
                  <c:v>-41.69701000000001</c:v>
                </c:pt>
                <c:pt idx="3018">
                  <c:v>-41.70751000000001</c:v>
                </c:pt>
                <c:pt idx="3019">
                  <c:v>-41.66050000000001</c:v>
                </c:pt>
                <c:pt idx="3020">
                  <c:v>-41.59885000000001</c:v>
                </c:pt>
                <c:pt idx="3021">
                  <c:v>-41.54744</c:v>
                </c:pt>
                <c:pt idx="3022">
                  <c:v>-41.52668000000001</c:v>
                </c:pt>
                <c:pt idx="3023">
                  <c:v>-41.49675000000001</c:v>
                </c:pt>
                <c:pt idx="3024">
                  <c:v>-41.47003</c:v>
                </c:pt>
                <c:pt idx="3025">
                  <c:v>-41.47589</c:v>
                </c:pt>
                <c:pt idx="3026">
                  <c:v>-41.48468</c:v>
                </c:pt>
                <c:pt idx="3027">
                  <c:v>-41.46857000000001</c:v>
                </c:pt>
                <c:pt idx="3028">
                  <c:v>-41.44815000000001</c:v>
                </c:pt>
                <c:pt idx="3029">
                  <c:v>-41.42828</c:v>
                </c:pt>
                <c:pt idx="3030">
                  <c:v>-41.41706</c:v>
                </c:pt>
                <c:pt idx="3031">
                  <c:v>-41.38816000000001</c:v>
                </c:pt>
                <c:pt idx="3032">
                  <c:v>-41.307</c:v>
                </c:pt>
                <c:pt idx="3033">
                  <c:v>-41.29736000000001</c:v>
                </c:pt>
                <c:pt idx="3034">
                  <c:v>-41.37929</c:v>
                </c:pt>
                <c:pt idx="3035">
                  <c:v>-41.39864</c:v>
                </c:pt>
                <c:pt idx="3036">
                  <c:v>-41.37032</c:v>
                </c:pt>
                <c:pt idx="3037">
                  <c:v>-41.35974</c:v>
                </c:pt>
                <c:pt idx="3038">
                  <c:v>-41.34291</c:v>
                </c:pt>
                <c:pt idx="3039">
                  <c:v>-41.31634</c:v>
                </c:pt>
                <c:pt idx="3040">
                  <c:v>-41.26743000000001</c:v>
                </c:pt>
                <c:pt idx="3041">
                  <c:v>-41.29589000000001</c:v>
                </c:pt>
                <c:pt idx="3042">
                  <c:v>-41.27547000000001</c:v>
                </c:pt>
                <c:pt idx="3043">
                  <c:v>-41.22145000000001</c:v>
                </c:pt>
                <c:pt idx="3044">
                  <c:v>-41.18959</c:v>
                </c:pt>
                <c:pt idx="3045">
                  <c:v>-41.15984</c:v>
                </c:pt>
                <c:pt idx="3046">
                  <c:v>-41.12022</c:v>
                </c:pt>
                <c:pt idx="3047">
                  <c:v>-41.0914</c:v>
                </c:pt>
                <c:pt idx="3048">
                  <c:v>-41.06992</c:v>
                </c:pt>
                <c:pt idx="3049">
                  <c:v>-41.04422</c:v>
                </c:pt>
                <c:pt idx="3050">
                  <c:v>-41.00856</c:v>
                </c:pt>
                <c:pt idx="3051">
                  <c:v>-40.95388999999999</c:v>
                </c:pt>
                <c:pt idx="3052">
                  <c:v>-40.89408</c:v>
                </c:pt>
                <c:pt idx="3053">
                  <c:v>-40.84459</c:v>
                </c:pt>
                <c:pt idx="3054">
                  <c:v>-40.77837000000001</c:v>
                </c:pt>
                <c:pt idx="3055">
                  <c:v>-40.72597000000001</c:v>
                </c:pt>
                <c:pt idx="3056">
                  <c:v>-40.69744</c:v>
                </c:pt>
                <c:pt idx="3057">
                  <c:v>-40.68256</c:v>
                </c:pt>
                <c:pt idx="3058">
                  <c:v>-40.62738</c:v>
                </c:pt>
                <c:pt idx="3059">
                  <c:v>-40.56486</c:v>
                </c:pt>
                <c:pt idx="3060">
                  <c:v>-40.4934</c:v>
                </c:pt>
                <c:pt idx="3061">
                  <c:v>-40.42239000000001</c:v>
                </c:pt>
                <c:pt idx="3062">
                  <c:v>-40.36862</c:v>
                </c:pt>
                <c:pt idx="3063">
                  <c:v>-40.33603</c:v>
                </c:pt>
                <c:pt idx="3064">
                  <c:v>-40.28587</c:v>
                </c:pt>
                <c:pt idx="3065">
                  <c:v>-40.23909000000001</c:v>
                </c:pt>
                <c:pt idx="3066">
                  <c:v>-40.18695</c:v>
                </c:pt>
                <c:pt idx="3067">
                  <c:v>-40.13625000000001</c:v>
                </c:pt>
                <c:pt idx="3068">
                  <c:v>-40.08788</c:v>
                </c:pt>
                <c:pt idx="3069">
                  <c:v>-40.0242</c:v>
                </c:pt>
                <c:pt idx="3070">
                  <c:v>-39.98428999999999</c:v>
                </c:pt>
                <c:pt idx="3071">
                  <c:v>-39.94601</c:v>
                </c:pt>
                <c:pt idx="3072">
                  <c:v>-39.92448</c:v>
                </c:pt>
                <c:pt idx="3073">
                  <c:v>-39.89627</c:v>
                </c:pt>
                <c:pt idx="3074">
                  <c:v>-39.86175</c:v>
                </c:pt>
                <c:pt idx="3075">
                  <c:v>-39.83815000000001</c:v>
                </c:pt>
                <c:pt idx="3076">
                  <c:v>-39.81355</c:v>
                </c:pt>
                <c:pt idx="3077">
                  <c:v>-39.77406000000001</c:v>
                </c:pt>
                <c:pt idx="3078">
                  <c:v>-39.71127</c:v>
                </c:pt>
                <c:pt idx="3079">
                  <c:v>-39.67798000000001</c:v>
                </c:pt>
                <c:pt idx="3080">
                  <c:v>-39.62829000000001</c:v>
                </c:pt>
                <c:pt idx="3081">
                  <c:v>-39.56688</c:v>
                </c:pt>
                <c:pt idx="3082">
                  <c:v>-39.52839000000001</c:v>
                </c:pt>
                <c:pt idx="3083">
                  <c:v>-39.50471</c:v>
                </c:pt>
                <c:pt idx="3084">
                  <c:v>-39.46986</c:v>
                </c:pt>
                <c:pt idx="3085">
                  <c:v>-39.46277000000001</c:v>
                </c:pt>
                <c:pt idx="3086">
                  <c:v>-39.46339000000001</c:v>
                </c:pt>
                <c:pt idx="3087">
                  <c:v>-39.46987</c:v>
                </c:pt>
                <c:pt idx="3088">
                  <c:v>-39.48494</c:v>
                </c:pt>
                <c:pt idx="3089">
                  <c:v>-39.52257000000001</c:v>
                </c:pt>
                <c:pt idx="3090">
                  <c:v>-39.58735</c:v>
                </c:pt>
                <c:pt idx="3091">
                  <c:v>-39.60078</c:v>
                </c:pt>
                <c:pt idx="3092">
                  <c:v>-39.56927</c:v>
                </c:pt>
                <c:pt idx="3093">
                  <c:v>-39.52004</c:v>
                </c:pt>
                <c:pt idx="3094">
                  <c:v>-39.49445</c:v>
                </c:pt>
                <c:pt idx="3095">
                  <c:v>-39.508</c:v>
                </c:pt>
                <c:pt idx="3096">
                  <c:v>-39.48654000000001</c:v>
                </c:pt>
                <c:pt idx="3097">
                  <c:v>-39.47557000000001</c:v>
                </c:pt>
                <c:pt idx="3098">
                  <c:v>-39.46894</c:v>
                </c:pt>
                <c:pt idx="3099">
                  <c:v>-39.44121</c:v>
                </c:pt>
                <c:pt idx="3100">
                  <c:v>-39.40253000000001</c:v>
                </c:pt>
                <c:pt idx="3101">
                  <c:v>-39.3465</c:v>
                </c:pt>
                <c:pt idx="3102">
                  <c:v>-39.28406</c:v>
                </c:pt>
                <c:pt idx="3103">
                  <c:v>-39.24713000000001</c:v>
                </c:pt>
                <c:pt idx="3104">
                  <c:v>-39.21463</c:v>
                </c:pt>
                <c:pt idx="3105">
                  <c:v>-39.19772000000001</c:v>
                </c:pt>
                <c:pt idx="3106">
                  <c:v>-39.24796000000001</c:v>
                </c:pt>
                <c:pt idx="3107">
                  <c:v>-39.25195</c:v>
                </c:pt>
                <c:pt idx="3108">
                  <c:v>-39.23015000000001</c:v>
                </c:pt>
                <c:pt idx="3109">
                  <c:v>-39.19254000000001</c:v>
                </c:pt>
                <c:pt idx="3110">
                  <c:v>-39.16413000000001</c:v>
                </c:pt>
                <c:pt idx="3111">
                  <c:v>-39.14157</c:v>
                </c:pt>
                <c:pt idx="3112">
                  <c:v>-39.13792</c:v>
                </c:pt>
                <c:pt idx="3113">
                  <c:v>-39.12761000000001</c:v>
                </c:pt>
                <c:pt idx="3114">
                  <c:v>-39.11401</c:v>
                </c:pt>
                <c:pt idx="3115">
                  <c:v>-39.07975000000001</c:v>
                </c:pt>
                <c:pt idx="3116">
                  <c:v>-39.06583000000001</c:v>
                </c:pt>
                <c:pt idx="3117">
                  <c:v>-39.03567</c:v>
                </c:pt>
                <c:pt idx="3118">
                  <c:v>-38.98317</c:v>
                </c:pt>
                <c:pt idx="3119">
                  <c:v>-38.91663</c:v>
                </c:pt>
                <c:pt idx="3120">
                  <c:v>-38.86018</c:v>
                </c:pt>
                <c:pt idx="3121">
                  <c:v>-38.80196</c:v>
                </c:pt>
                <c:pt idx="3122">
                  <c:v>-38.74491000000001</c:v>
                </c:pt>
                <c:pt idx="3123">
                  <c:v>-38.67701</c:v>
                </c:pt>
                <c:pt idx="3124">
                  <c:v>-38.64061</c:v>
                </c:pt>
                <c:pt idx="3125">
                  <c:v>-38.6096</c:v>
                </c:pt>
                <c:pt idx="3126">
                  <c:v>-38.55337</c:v>
                </c:pt>
                <c:pt idx="3127">
                  <c:v>-38.51587</c:v>
                </c:pt>
                <c:pt idx="3128">
                  <c:v>-38.46428</c:v>
                </c:pt>
                <c:pt idx="3129">
                  <c:v>-38.41732</c:v>
                </c:pt>
                <c:pt idx="3130">
                  <c:v>-38.35924</c:v>
                </c:pt>
                <c:pt idx="3131">
                  <c:v>-38.29593000000001</c:v>
                </c:pt>
                <c:pt idx="3132">
                  <c:v>-38.23716</c:v>
                </c:pt>
                <c:pt idx="3133">
                  <c:v>-38.19188</c:v>
                </c:pt>
                <c:pt idx="3134">
                  <c:v>-38.15611000000001</c:v>
                </c:pt>
                <c:pt idx="3135">
                  <c:v>-38.15599</c:v>
                </c:pt>
                <c:pt idx="3136">
                  <c:v>-38.13011000000001</c:v>
                </c:pt>
                <c:pt idx="3137">
                  <c:v>-38.14139</c:v>
                </c:pt>
                <c:pt idx="3138">
                  <c:v>-38.18795</c:v>
                </c:pt>
                <c:pt idx="3139">
                  <c:v>-38.19214000000001</c:v>
                </c:pt>
                <c:pt idx="3140">
                  <c:v>-38.24557000000001</c:v>
                </c:pt>
                <c:pt idx="3141">
                  <c:v>-38.28503000000001</c:v>
                </c:pt>
                <c:pt idx="3142">
                  <c:v>-38.23131000000001</c:v>
                </c:pt>
                <c:pt idx="3143">
                  <c:v>-38.23324</c:v>
                </c:pt>
                <c:pt idx="3144">
                  <c:v>-38.30165</c:v>
                </c:pt>
                <c:pt idx="3145">
                  <c:v>-38.31628</c:v>
                </c:pt>
                <c:pt idx="3146">
                  <c:v>-38.42009</c:v>
                </c:pt>
                <c:pt idx="3147">
                  <c:v>-38.44748</c:v>
                </c:pt>
                <c:pt idx="3148">
                  <c:v>-38.45876000000001</c:v>
                </c:pt>
                <c:pt idx="3149">
                  <c:v>-38.43301</c:v>
                </c:pt>
                <c:pt idx="3150">
                  <c:v>-38.34916</c:v>
                </c:pt>
                <c:pt idx="3151">
                  <c:v>-38.28394</c:v>
                </c:pt>
                <c:pt idx="3152">
                  <c:v>-38.20166</c:v>
                </c:pt>
                <c:pt idx="3153">
                  <c:v>-38.16123</c:v>
                </c:pt>
                <c:pt idx="3154">
                  <c:v>-38.09797000000001</c:v>
                </c:pt>
                <c:pt idx="3155">
                  <c:v>-38.05822000000001</c:v>
                </c:pt>
                <c:pt idx="3156">
                  <c:v>-38.03362000000001</c:v>
                </c:pt>
                <c:pt idx="3157">
                  <c:v>-38.01258</c:v>
                </c:pt>
                <c:pt idx="3158">
                  <c:v>-37.9896</c:v>
                </c:pt>
                <c:pt idx="3159">
                  <c:v>-37.97316</c:v>
                </c:pt>
                <c:pt idx="3160">
                  <c:v>-37.95849</c:v>
                </c:pt>
                <c:pt idx="3161">
                  <c:v>-37.92728</c:v>
                </c:pt>
                <c:pt idx="3162">
                  <c:v>-37.88986999999999</c:v>
                </c:pt>
                <c:pt idx="3163">
                  <c:v>-37.87249</c:v>
                </c:pt>
                <c:pt idx="3164">
                  <c:v>-37.85628999999999</c:v>
                </c:pt>
                <c:pt idx="3165">
                  <c:v>-37.84703</c:v>
                </c:pt>
                <c:pt idx="3166">
                  <c:v>-37.83768999999999</c:v>
                </c:pt>
                <c:pt idx="3167">
                  <c:v>-37.82161</c:v>
                </c:pt>
                <c:pt idx="3168">
                  <c:v>-37.81736</c:v>
                </c:pt>
                <c:pt idx="3169">
                  <c:v>-37.8294</c:v>
                </c:pt>
                <c:pt idx="3170">
                  <c:v>-37.84124</c:v>
                </c:pt>
                <c:pt idx="3171">
                  <c:v>-37.86033000000001</c:v>
                </c:pt>
                <c:pt idx="3172">
                  <c:v>-37.92408</c:v>
                </c:pt>
                <c:pt idx="3173">
                  <c:v>-37.97334</c:v>
                </c:pt>
                <c:pt idx="3174">
                  <c:v>-38.01666</c:v>
                </c:pt>
                <c:pt idx="3175">
                  <c:v>-38.02590000000001</c:v>
                </c:pt>
                <c:pt idx="3176">
                  <c:v>-38.01054000000001</c:v>
                </c:pt>
                <c:pt idx="3177">
                  <c:v>-37.99273000000001</c:v>
                </c:pt>
                <c:pt idx="3178">
                  <c:v>-37.99433000000001</c:v>
                </c:pt>
                <c:pt idx="3179">
                  <c:v>-37.9673</c:v>
                </c:pt>
                <c:pt idx="3180">
                  <c:v>-37.94645</c:v>
                </c:pt>
                <c:pt idx="3181">
                  <c:v>-37.95621</c:v>
                </c:pt>
                <c:pt idx="3182">
                  <c:v>-37.95393</c:v>
                </c:pt>
                <c:pt idx="3183">
                  <c:v>-37.94228</c:v>
                </c:pt>
                <c:pt idx="3184">
                  <c:v>-37.94307</c:v>
                </c:pt>
                <c:pt idx="3185">
                  <c:v>-37.94092000000001</c:v>
                </c:pt>
                <c:pt idx="3186">
                  <c:v>-37.91682</c:v>
                </c:pt>
                <c:pt idx="3187">
                  <c:v>-37.89547</c:v>
                </c:pt>
                <c:pt idx="3188">
                  <c:v>-37.88942</c:v>
                </c:pt>
                <c:pt idx="3189">
                  <c:v>-37.8912</c:v>
                </c:pt>
                <c:pt idx="3190">
                  <c:v>-37.94464</c:v>
                </c:pt>
                <c:pt idx="3191">
                  <c:v>-37.94457</c:v>
                </c:pt>
                <c:pt idx="3192">
                  <c:v>-37.92483</c:v>
                </c:pt>
                <c:pt idx="3193">
                  <c:v>-37.90992</c:v>
                </c:pt>
                <c:pt idx="3194">
                  <c:v>-37.91428</c:v>
                </c:pt>
                <c:pt idx="3195">
                  <c:v>-37.91267</c:v>
                </c:pt>
                <c:pt idx="3196">
                  <c:v>-37.90401</c:v>
                </c:pt>
                <c:pt idx="3197">
                  <c:v>-37.90423</c:v>
                </c:pt>
                <c:pt idx="3198">
                  <c:v>-37.92088</c:v>
                </c:pt>
                <c:pt idx="3199">
                  <c:v>-37.92041000000001</c:v>
                </c:pt>
                <c:pt idx="3200">
                  <c:v>-37.93369</c:v>
                </c:pt>
                <c:pt idx="3201">
                  <c:v>-37.9401</c:v>
                </c:pt>
                <c:pt idx="3202">
                  <c:v>-37.95063</c:v>
                </c:pt>
                <c:pt idx="3203">
                  <c:v>-37.97369</c:v>
                </c:pt>
                <c:pt idx="3204">
                  <c:v>-38.00446</c:v>
                </c:pt>
                <c:pt idx="3205">
                  <c:v>-38.04899</c:v>
                </c:pt>
                <c:pt idx="3206">
                  <c:v>-38.06990000000001</c:v>
                </c:pt>
                <c:pt idx="3207">
                  <c:v>-38.11079</c:v>
                </c:pt>
                <c:pt idx="3208">
                  <c:v>-38.16897000000001</c:v>
                </c:pt>
                <c:pt idx="3209">
                  <c:v>-38.32039</c:v>
                </c:pt>
                <c:pt idx="3210">
                  <c:v>-38.36541000000001</c:v>
                </c:pt>
                <c:pt idx="3211">
                  <c:v>-38.39741</c:v>
                </c:pt>
                <c:pt idx="3212">
                  <c:v>-38.37114</c:v>
                </c:pt>
                <c:pt idx="3213">
                  <c:v>-38.32755</c:v>
                </c:pt>
                <c:pt idx="3214">
                  <c:v>-38.30856</c:v>
                </c:pt>
                <c:pt idx="3215">
                  <c:v>-38.29562000000001</c:v>
                </c:pt>
                <c:pt idx="3216">
                  <c:v>-38.30707</c:v>
                </c:pt>
                <c:pt idx="3217">
                  <c:v>-38.31126</c:v>
                </c:pt>
                <c:pt idx="3218">
                  <c:v>-38.32551000000001</c:v>
                </c:pt>
                <c:pt idx="3219">
                  <c:v>-38.32319000000001</c:v>
                </c:pt>
                <c:pt idx="3220">
                  <c:v>-38.35337</c:v>
                </c:pt>
                <c:pt idx="3221">
                  <c:v>-38.36636</c:v>
                </c:pt>
                <c:pt idx="3222">
                  <c:v>-38.41026</c:v>
                </c:pt>
                <c:pt idx="3223">
                  <c:v>-38.41879</c:v>
                </c:pt>
                <c:pt idx="3224">
                  <c:v>-38.43192000000001</c:v>
                </c:pt>
                <c:pt idx="3225">
                  <c:v>-38.46246</c:v>
                </c:pt>
                <c:pt idx="3226">
                  <c:v>-38.46508</c:v>
                </c:pt>
                <c:pt idx="3227">
                  <c:v>-38.48163</c:v>
                </c:pt>
                <c:pt idx="3228">
                  <c:v>-38.50424</c:v>
                </c:pt>
                <c:pt idx="3229">
                  <c:v>-38.55521</c:v>
                </c:pt>
                <c:pt idx="3230">
                  <c:v>-38.60143</c:v>
                </c:pt>
                <c:pt idx="3231">
                  <c:v>-38.60682000000001</c:v>
                </c:pt>
                <c:pt idx="3232">
                  <c:v>-38.62297000000001</c:v>
                </c:pt>
                <c:pt idx="3233">
                  <c:v>-38.64392</c:v>
                </c:pt>
                <c:pt idx="3234">
                  <c:v>-38.64100000000001</c:v>
                </c:pt>
                <c:pt idx="3235">
                  <c:v>-38.64045</c:v>
                </c:pt>
                <c:pt idx="3236">
                  <c:v>-38.64558</c:v>
                </c:pt>
                <c:pt idx="3237">
                  <c:v>-38.60359000000001</c:v>
                </c:pt>
                <c:pt idx="3238">
                  <c:v>-38.54143</c:v>
                </c:pt>
                <c:pt idx="3239">
                  <c:v>-38.50717</c:v>
                </c:pt>
                <c:pt idx="3240">
                  <c:v>-38.48322</c:v>
                </c:pt>
                <c:pt idx="3241">
                  <c:v>-38.44535000000001</c:v>
                </c:pt>
                <c:pt idx="3242">
                  <c:v>-38.40166</c:v>
                </c:pt>
                <c:pt idx="3243">
                  <c:v>-38.38579</c:v>
                </c:pt>
                <c:pt idx="3244">
                  <c:v>-38.39187</c:v>
                </c:pt>
                <c:pt idx="3245">
                  <c:v>-38.37409</c:v>
                </c:pt>
                <c:pt idx="3246">
                  <c:v>-38.38206</c:v>
                </c:pt>
                <c:pt idx="3247">
                  <c:v>-38.37338</c:v>
                </c:pt>
                <c:pt idx="3248">
                  <c:v>-38.36334</c:v>
                </c:pt>
                <c:pt idx="3249">
                  <c:v>-38.33542000000001</c:v>
                </c:pt>
                <c:pt idx="3250">
                  <c:v>-38.3419</c:v>
                </c:pt>
                <c:pt idx="3251">
                  <c:v>-38.39512000000001</c:v>
                </c:pt>
                <c:pt idx="3252">
                  <c:v>-38.40282000000001</c:v>
                </c:pt>
                <c:pt idx="3253">
                  <c:v>-38.39282</c:v>
                </c:pt>
                <c:pt idx="3254">
                  <c:v>-38.34627</c:v>
                </c:pt>
                <c:pt idx="3255">
                  <c:v>-38.35224</c:v>
                </c:pt>
                <c:pt idx="3256">
                  <c:v>-38.35154</c:v>
                </c:pt>
                <c:pt idx="3257">
                  <c:v>-38.37217000000001</c:v>
                </c:pt>
                <c:pt idx="3258">
                  <c:v>-38.43652</c:v>
                </c:pt>
                <c:pt idx="3259">
                  <c:v>-38.47095</c:v>
                </c:pt>
                <c:pt idx="3260">
                  <c:v>-38.49786</c:v>
                </c:pt>
                <c:pt idx="3261">
                  <c:v>-38.49536000000001</c:v>
                </c:pt>
                <c:pt idx="3262">
                  <c:v>-38.47826000000001</c:v>
                </c:pt>
                <c:pt idx="3263">
                  <c:v>-38.43794</c:v>
                </c:pt>
                <c:pt idx="3264">
                  <c:v>-38.45139</c:v>
                </c:pt>
                <c:pt idx="3265">
                  <c:v>-38.46284</c:v>
                </c:pt>
                <c:pt idx="3266">
                  <c:v>-38.49836000000001</c:v>
                </c:pt>
                <c:pt idx="3267">
                  <c:v>-38.53625</c:v>
                </c:pt>
                <c:pt idx="3268">
                  <c:v>-38.57456000000001</c:v>
                </c:pt>
                <c:pt idx="3269">
                  <c:v>-38.62588</c:v>
                </c:pt>
                <c:pt idx="3270">
                  <c:v>-38.66678</c:v>
                </c:pt>
                <c:pt idx="3271">
                  <c:v>-38.68447</c:v>
                </c:pt>
                <c:pt idx="3272">
                  <c:v>-38.70275000000001</c:v>
                </c:pt>
                <c:pt idx="3273">
                  <c:v>-38.71217000000001</c:v>
                </c:pt>
                <c:pt idx="3274">
                  <c:v>-38.73721000000001</c:v>
                </c:pt>
                <c:pt idx="3275">
                  <c:v>-38.74927</c:v>
                </c:pt>
                <c:pt idx="3276">
                  <c:v>-38.73021000000001</c:v>
                </c:pt>
                <c:pt idx="3277">
                  <c:v>-38.72959000000001</c:v>
                </c:pt>
                <c:pt idx="3278">
                  <c:v>-38.73481</c:v>
                </c:pt>
                <c:pt idx="3279">
                  <c:v>-38.74375000000001</c:v>
                </c:pt>
                <c:pt idx="3280">
                  <c:v>-38.74992</c:v>
                </c:pt>
                <c:pt idx="3281">
                  <c:v>-38.76708</c:v>
                </c:pt>
                <c:pt idx="3282">
                  <c:v>-38.80076</c:v>
                </c:pt>
                <c:pt idx="3283">
                  <c:v>-38.78533000000001</c:v>
                </c:pt>
                <c:pt idx="3284">
                  <c:v>-38.83201000000001</c:v>
                </c:pt>
                <c:pt idx="3285">
                  <c:v>-38.87603</c:v>
                </c:pt>
                <c:pt idx="3286">
                  <c:v>-38.9086</c:v>
                </c:pt>
                <c:pt idx="3287">
                  <c:v>-38.91631</c:v>
                </c:pt>
                <c:pt idx="3288">
                  <c:v>-38.93001</c:v>
                </c:pt>
                <c:pt idx="3289">
                  <c:v>-38.96143</c:v>
                </c:pt>
                <c:pt idx="3290">
                  <c:v>-38.96962000000001</c:v>
                </c:pt>
                <c:pt idx="3291">
                  <c:v>-38.97245</c:v>
                </c:pt>
                <c:pt idx="3292">
                  <c:v>-38.98659</c:v>
                </c:pt>
                <c:pt idx="3293">
                  <c:v>-38.99291000000001</c:v>
                </c:pt>
                <c:pt idx="3294">
                  <c:v>-39.02897000000001</c:v>
                </c:pt>
                <c:pt idx="3295">
                  <c:v>-39.03561000000001</c:v>
                </c:pt>
                <c:pt idx="3296">
                  <c:v>-39.03286000000001</c:v>
                </c:pt>
                <c:pt idx="3297">
                  <c:v>-39.06931000000001</c:v>
                </c:pt>
                <c:pt idx="3298">
                  <c:v>-39.05288</c:v>
                </c:pt>
                <c:pt idx="3299">
                  <c:v>-39.02565000000001</c:v>
                </c:pt>
                <c:pt idx="3300">
                  <c:v>-39.02229000000001</c:v>
                </c:pt>
                <c:pt idx="3301">
                  <c:v>-39.04924</c:v>
                </c:pt>
                <c:pt idx="3302">
                  <c:v>-39.04955000000001</c:v>
                </c:pt>
                <c:pt idx="3303">
                  <c:v>-39.03878</c:v>
                </c:pt>
                <c:pt idx="3304">
                  <c:v>-39.02047</c:v>
                </c:pt>
                <c:pt idx="3305">
                  <c:v>-39.0141</c:v>
                </c:pt>
                <c:pt idx="3306">
                  <c:v>-39.02268</c:v>
                </c:pt>
                <c:pt idx="3307">
                  <c:v>-39.04662</c:v>
                </c:pt>
                <c:pt idx="3308">
                  <c:v>-39.06669</c:v>
                </c:pt>
                <c:pt idx="3309">
                  <c:v>-39.07563000000001</c:v>
                </c:pt>
                <c:pt idx="3310">
                  <c:v>-39.11539000000001</c:v>
                </c:pt>
                <c:pt idx="3311">
                  <c:v>-39.12932000000001</c:v>
                </c:pt>
                <c:pt idx="3312">
                  <c:v>-39.12979000000001</c:v>
                </c:pt>
                <c:pt idx="3313">
                  <c:v>-39.13710000000001</c:v>
                </c:pt>
                <c:pt idx="3314">
                  <c:v>-39.14815000000001</c:v>
                </c:pt>
                <c:pt idx="3315">
                  <c:v>-39.17545000000001</c:v>
                </c:pt>
                <c:pt idx="3316">
                  <c:v>-39.20819000000001</c:v>
                </c:pt>
                <c:pt idx="3317">
                  <c:v>-39.22425000000001</c:v>
                </c:pt>
                <c:pt idx="3318">
                  <c:v>-39.26385000000001</c:v>
                </c:pt>
                <c:pt idx="3319">
                  <c:v>-39.28288000000001</c:v>
                </c:pt>
                <c:pt idx="3320">
                  <c:v>-39.29726</c:v>
                </c:pt>
                <c:pt idx="3321">
                  <c:v>-39.32954</c:v>
                </c:pt>
                <c:pt idx="3322">
                  <c:v>-39.32756000000001</c:v>
                </c:pt>
                <c:pt idx="3323">
                  <c:v>-39.37975</c:v>
                </c:pt>
                <c:pt idx="3324">
                  <c:v>-39.44065</c:v>
                </c:pt>
                <c:pt idx="3325">
                  <c:v>-39.46024000000001</c:v>
                </c:pt>
                <c:pt idx="3326">
                  <c:v>-39.50787</c:v>
                </c:pt>
                <c:pt idx="3327">
                  <c:v>-39.56394</c:v>
                </c:pt>
                <c:pt idx="3328">
                  <c:v>-39.63782</c:v>
                </c:pt>
                <c:pt idx="3329">
                  <c:v>-39.70717000000001</c:v>
                </c:pt>
                <c:pt idx="3330">
                  <c:v>-39.76131000000001</c:v>
                </c:pt>
                <c:pt idx="3331">
                  <c:v>-39.82204</c:v>
                </c:pt>
                <c:pt idx="3332">
                  <c:v>-39.86273000000001</c:v>
                </c:pt>
                <c:pt idx="3333">
                  <c:v>-39.95151</c:v>
                </c:pt>
                <c:pt idx="3334">
                  <c:v>-40.01437</c:v>
                </c:pt>
                <c:pt idx="3335">
                  <c:v>-40.06126</c:v>
                </c:pt>
                <c:pt idx="3336">
                  <c:v>-40.11995</c:v>
                </c:pt>
                <c:pt idx="3337">
                  <c:v>-40.15998</c:v>
                </c:pt>
                <c:pt idx="3338">
                  <c:v>-40.18747</c:v>
                </c:pt>
                <c:pt idx="3339">
                  <c:v>-40.22012000000001</c:v>
                </c:pt>
                <c:pt idx="3340">
                  <c:v>-40.26554000000001</c:v>
                </c:pt>
                <c:pt idx="3341">
                  <c:v>-40.32722</c:v>
                </c:pt>
                <c:pt idx="3342">
                  <c:v>-40.38156</c:v>
                </c:pt>
                <c:pt idx="3343">
                  <c:v>-40.41186999999999</c:v>
                </c:pt>
                <c:pt idx="3344">
                  <c:v>-40.43360000000001</c:v>
                </c:pt>
                <c:pt idx="3345">
                  <c:v>-40.4639</c:v>
                </c:pt>
                <c:pt idx="3346">
                  <c:v>-40.5043</c:v>
                </c:pt>
                <c:pt idx="3347">
                  <c:v>-40.51401</c:v>
                </c:pt>
                <c:pt idx="3348">
                  <c:v>-40.54045</c:v>
                </c:pt>
                <c:pt idx="3349">
                  <c:v>-40.55215000000001</c:v>
                </c:pt>
                <c:pt idx="3350">
                  <c:v>-40.57149</c:v>
                </c:pt>
                <c:pt idx="3351">
                  <c:v>-40.59849000000001</c:v>
                </c:pt>
                <c:pt idx="3352">
                  <c:v>-40.64367</c:v>
                </c:pt>
                <c:pt idx="3353">
                  <c:v>-40.71115000000001</c:v>
                </c:pt>
                <c:pt idx="3354">
                  <c:v>-40.76132000000001</c:v>
                </c:pt>
                <c:pt idx="3355">
                  <c:v>-40.80909</c:v>
                </c:pt>
                <c:pt idx="3356">
                  <c:v>-40.86926</c:v>
                </c:pt>
                <c:pt idx="3357">
                  <c:v>-40.90314</c:v>
                </c:pt>
                <c:pt idx="3358">
                  <c:v>-40.93916</c:v>
                </c:pt>
                <c:pt idx="3359">
                  <c:v>-40.97579</c:v>
                </c:pt>
                <c:pt idx="3360">
                  <c:v>-41.00566000000001</c:v>
                </c:pt>
                <c:pt idx="3361">
                  <c:v>-40.99541000000001</c:v>
                </c:pt>
                <c:pt idx="3362">
                  <c:v>-41.00454000000001</c:v>
                </c:pt>
                <c:pt idx="3363">
                  <c:v>-41.02809000000001</c:v>
                </c:pt>
                <c:pt idx="3364">
                  <c:v>-41.05107</c:v>
                </c:pt>
                <c:pt idx="3365">
                  <c:v>-41.09808</c:v>
                </c:pt>
                <c:pt idx="3366">
                  <c:v>-41.16852000000001</c:v>
                </c:pt>
                <c:pt idx="3367">
                  <c:v>-41.2586</c:v>
                </c:pt>
                <c:pt idx="3368">
                  <c:v>-41.32751000000001</c:v>
                </c:pt>
                <c:pt idx="3369">
                  <c:v>-41.3753</c:v>
                </c:pt>
                <c:pt idx="3370">
                  <c:v>-41.35952</c:v>
                </c:pt>
                <c:pt idx="3371">
                  <c:v>-41.35588</c:v>
                </c:pt>
                <c:pt idx="3372">
                  <c:v>-41.36463</c:v>
                </c:pt>
                <c:pt idx="3373">
                  <c:v>-41.39495</c:v>
                </c:pt>
                <c:pt idx="3374">
                  <c:v>-41.42403</c:v>
                </c:pt>
                <c:pt idx="3375">
                  <c:v>-41.45861</c:v>
                </c:pt>
                <c:pt idx="3376">
                  <c:v>-41.47754</c:v>
                </c:pt>
                <c:pt idx="3377">
                  <c:v>-41.47444</c:v>
                </c:pt>
                <c:pt idx="3378">
                  <c:v>-41.4868</c:v>
                </c:pt>
                <c:pt idx="3379">
                  <c:v>-41.5245</c:v>
                </c:pt>
                <c:pt idx="3380">
                  <c:v>-41.56305000000001</c:v>
                </c:pt>
                <c:pt idx="3381">
                  <c:v>-41.58016000000001</c:v>
                </c:pt>
                <c:pt idx="3382">
                  <c:v>-41.61452000000001</c:v>
                </c:pt>
                <c:pt idx="3383">
                  <c:v>-41.64191</c:v>
                </c:pt>
                <c:pt idx="3384">
                  <c:v>-41.69476</c:v>
                </c:pt>
                <c:pt idx="3385">
                  <c:v>-41.71996</c:v>
                </c:pt>
                <c:pt idx="3386">
                  <c:v>-41.77064</c:v>
                </c:pt>
                <c:pt idx="3387">
                  <c:v>-41.82010000000001</c:v>
                </c:pt>
                <c:pt idx="3388">
                  <c:v>-41.88138</c:v>
                </c:pt>
                <c:pt idx="3389">
                  <c:v>-41.94783</c:v>
                </c:pt>
                <c:pt idx="3390">
                  <c:v>-41.91776</c:v>
                </c:pt>
                <c:pt idx="3391">
                  <c:v>-41.99372</c:v>
                </c:pt>
                <c:pt idx="3392">
                  <c:v>-42.00554</c:v>
                </c:pt>
                <c:pt idx="3393">
                  <c:v>-41.96484</c:v>
                </c:pt>
                <c:pt idx="3394">
                  <c:v>-41.95001</c:v>
                </c:pt>
                <c:pt idx="3395">
                  <c:v>-41.98079</c:v>
                </c:pt>
                <c:pt idx="3396">
                  <c:v>-41.9562</c:v>
                </c:pt>
                <c:pt idx="3397">
                  <c:v>-41.94616000000001</c:v>
                </c:pt>
                <c:pt idx="3398">
                  <c:v>-41.97161</c:v>
                </c:pt>
                <c:pt idx="3399">
                  <c:v>-42.02628</c:v>
                </c:pt>
                <c:pt idx="3400">
                  <c:v>-42.05794</c:v>
                </c:pt>
                <c:pt idx="3401">
                  <c:v>-42.12283000000001</c:v>
                </c:pt>
                <c:pt idx="3402">
                  <c:v>-42.16848</c:v>
                </c:pt>
                <c:pt idx="3403">
                  <c:v>-42.21276</c:v>
                </c:pt>
                <c:pt idx="3404">
                  <c:v>-42.27615000000001</c:v>
                </c:pt>
                <c:pt idx="3405">
                  <c:v>-42.31454</c:v>
                </c:pt>
                <c:pt idx="3406">
                  <c:v>-42.36221000000001</c:v>
                </c:pt>
                <c:pt idx="3407">
                  <c:v>-42.41715</c:v>
                </c:pt>
                <c:pt idx="3408">
                  <c:v>-42.48708</c:v>
                </c:pt>
                <c:pt idx="3409">
                  <c:v>-42.55742</c:v>
                </c:pt>
                <c:pt idx="3410">
                  <c:v>-42.61301</c:v>
                </c:pt>
                <c:pt idx="3411">
                  <c:v>-42.66990000000001</c:v>
                </c:pt>
                <c:pt idx="3412">
                  <c:v>-42.76245000000001</c:v>
                </c:pt>
                <c:pt idx="3413">
                  <c:v>-42.83411</c:v>
                </c:pt>
                <c:pt idx="3414">
                  <c:v>-42.90561</c:v>
                </c:pt>
                <c:pt idx="3415">
                  <c:v>-42.97434000000001</c:v>
                </c:pt>
                <c:pt idx="3416">
                  <c:v>-43.02371000000001</c:v>
                </c:pt>
                <c:pt idx="3417">
                  <c:v>-43.08463</c:v>
                </c:pt>
                <c:pt idx="3418">
                  <c:v>-43.12375000000001</c:v>
                </c:pt>
                <c:pt idx="3419">
                  <c:v>-43.17865000000001</c:v>
                </c:pt>
                <c:pt idx="3420">
                  <c:v>-43.22262000000001</c:v>
                </c:pt>
                <c:pt idx="3421">
                  <c:v>-43.28477</c:v>
                </c:pt>
                <c:pt idx="3422">
                  <c:v>-43.32401</c:v>
                </c:pt>
                <c:pt idx="3423">
                  <c:v>-43.37481</c:v>
                </c:pt>
                <c:pt idx="3424">
                  <c:v>-43.4352</c:v>
                </c:pt>
                <c:pt idx="3425">
                  <c:v>-43.48923</c:v>
                </c:pt>
                <c:pt idx="3426">
                  <c:v>-43.54638000000001</c:v>
                </c:pt>
                <c:pt idx="3427">
                  <c:v>-43.61298</c:v>
                </c:pt>
                <c:pt idx="3428">
                  <c:v>-43.53332</c:v>
                </c:pt>
                <c:pt idx="3429">
                  <c:v>-43.46839000000001</c:v>
                </c:pt>
                <c:pt idx="3430">
                  <c:v>-43.44107</c:v>
                </c:pt>
                <c:pt idx="3431">
                  <c:v>-43.50153</c:v>
                </c:pt>
                <c:pt idx="3432">
                  <c:v>-43.54062</c:v>
                </c:pt>
                <c:pt idx="3433">
                  <c:v>-43.55434</c:v>
                </c:pt>
                <c:pt idx="3434">
                  <c:v>-43.58219000000001</c:v>
                </c:pt>
                <c:pt idx="3435">
                  <c:v>-43.62241000000001</c:v>
                </c:pt>
                <c:pt idx="3436">
                  <c:v>-43.65901</c:v>
                </c:pt>
                <c:pt idx="3437">
                  <c:v>-43.68456</c:v>
                </c:pt>
                <c:pt idx="3438">
                  <c:v>-43.77102</c:v>
                </c:pt>
                <c:pt idx="3439">
                  <c:v>-43.84034</c:v>
                </c:pt>
                <c:pt idx="3440">
                  <c:v>-43.89088</c:v>
                </c:pt>
                <c:pt idx="3441">
                  <c:v>-43.93570000000001</c:v>
                </c:pt>
                <c:pt idx="3442">
                  <c:v>-43.97763</c:v>
                </c:pt>
                <c:pt idx="3443">
                  <c:v>-43.99723</c:v>
                </c:pt>
                <c:pt idx="3444">
                  <c:v>-44.03213000000001</c:v>
                </c:pt>
                <c:pt idx="3445">
                  <c:v>-44.10550000000001</c:v>
                </c:pt>
                <c:pt idx="3446">
                  <c:v>-44.17463</c:v>
                </c:pt>
                <c:pt idx="3447">
                  <c:v>-44.23535000000001</c:v>
                </c:pt>
                <c:pt idx="3448">
                  <c:v>-44.29342000000001</c:v>
                </c:pt>
                <c:pt idx="3449">
                  <c:v>-44.32865</c:v>
                </c:pt>
                <c:pt idx="3450">
                  <c:v>-44.29716000000001</c:v>
                </c:pt>
                <c:pt idx="3451">
                  <c:v>-44.3125</c:v>
                </c:pt>
                <c:pt idx="3452">
                  <c:v>-44.3181</c:v>
                </c:pt>
                <c:pt idx="3453">
                  <c:v>-44.33106</c:v>
                </c:pt>
                <c:pt idx="3454">
                  <c:v>-44.39334</c:v>
                </c:pt>
                <c:pt idx="3455">
                  <c:v>-44.39932</c:v>
                </c:pt>
                <c:pt idx="3456">
                  <c:v>-44.40406</c:v>
                </c:pt>
                <c:pt idx="3457">
                  <c:v>-44.42758000000001</c:v>
                </c:pt>
                <c:pt idx="3458">
                  <c:v>-44.45807</c:v>
                </c:pt>
                <c:pt idx="3459">
                  <c:v>-44.44349</c:v>
                </c:pt>
                <c:pt idx="3460">
                  <c:v>-44.30844</c:v>
                </c:pt>
                <c:pt idx="3461">
                  <c:v>-44.21329</c:v>
                </c:pt>
                <c:pt idx="3462">
                  <c:v>-44.19638000000001</c:v>
                </c:pt>
                <c:pt idx="3463">
                  <c:v>-44.24351000000001</c:v>
                </c:pt>
                <c:pt idx="3464">
                  <c:v>-44.28865000000001</c:v>
                </c:pt>
                <c:pt idx="3465">
                  <c:v>-44.29511000000003</c:v>
                </c:pt>
                <c:pt idx="3466">
                  <c:v>-44.31346</c:v>
                </c:pt>
                <c:pt idx="3467">
                  <c:v>-44.32537000000001</c:v>
                </c:pt>
                <c:pt idx="3468">
                  <c:v>-44.35272</c:v>
                </c:pt>
                <c:pt idx="3469">
                  <c:v>-44.35763999999999</c:v>
                </c:pt>
                <c:pt idx="3470">
                  <c:v>-44.37866</c:v>
                </c:pt>
                <c:pt idx="3471">
                  <c:v>-44.37925</c:v>
                </c:pt>
                <c:pt idx="3472">
                  <c:v>-44.29137000000001</c:v>
                </c:pt>
                <c:pt idx="3473">
                  <c:v>-44.19742</c:v>
                </c:pt>
                <c:pt idx="3474">
                  <c:v>-44.18422</c:v>
                </c:pt>
                <c:pt idx="3475">
                  <c:v>-44.22062000000001</c:v>
                </c:pt>
                <c:pt idx="3476">
                  <c:v>-44.26371000000001</c:v>
                </c:pt>
                <c:pt idx="3477">
                  <c:v>-44.30782</c:v>
                </c:pt>
                <c:pt idx="3478">
                  <c:v>-44.37498</c:v>
                </c:pt>
                <c:pt idx="3479">
                  <c:v>-44.42205000000001</c:v>
                </c:pt>
                <c:pt idx="3480">
                  <c:v>-44.43491</c:v>
                </c:pt>
                <c:pt idx="3481">
                  <c:v>-44.40693</c:v>
                </c:pt>
                <c:pt idx="3482">
                  <c:v>-44.39629</c:v>
                </c:pt>
                <c:pt idx="3483">
                  <c:v>-44.40277000000001</c:v>
                </c:pt>
                <c:pt idx="3484">
                  <c:v>-44.42474</c:v>
                </c:pt>
                <c:pt idx="3485">
                  <c:v>-44.42728</c:v>
                </c:pt>
                <c:pt idx="3486">
                  <c:v>-44.48188999999999</c:v>
                </c:pt>
                <c:pt idx="3487">
                  <c:v>-44.50746</c:v>
                </c:pt>
                <c:pt idx="3488">
                  <c:v>-44.54699</c:v>
                </c:pt>
                <c:pt idx="3489">
                  <c:v>-44.58493</c:v>
                </c:pt>
                <c:pt idx="3490">
                  <c:v>-44.58485</c:v>
                </c:pt>
                <c:pt idx="3491">
                  <c:v>-44.56852000000002</c:v>
                </c:pt>
                <c:pt idx="3492">
                  <c:v>-44.56585000000001</c:v>
                </c:pt>
                <c:pt idx="3493">
                  <c:v>-44.56876000000001</c:v>
                </c:pt>
                <c:pt idx="3494">
                  <c:v>-44.59132</c:v>
                </c:pt>
                <c:pt idx="3495">
                  <c:v>-44.61318</c:v>
                </c:pt>
                <c:pt idx="3496">
                  <c:v>-44.61595000000001</c:v>
                </c:pt>
                <c:pt idx="3497">
                  <c:v>-44.66063000000001</c:v>
                </c:pt>
                <c:pt idx="3498">
                  <c:v>-44.69019000000001</c:v>
                </c:pt>
                <c:pt idx="3499">
                  <c:v>-44.73184000000001</c:v>
                </c:pt>
                <c:pt idx="3500">
                  <c:v>-44.74902</c:v>
                </c:pt>
                <c:pt idx="3501">
                  <c:v>-44.76482</c:v>
                </c:pt>
                <c:pt idx="3502">
                  <c:v>-44.77993000000001</c:v>
                </c:pt>
                <c:pt idx="3503">
                  <c:v>-44.72826000000001</c:v>
                </c:pt>
                <c:pt idx="3504">
                  <c:v>-44.71607</c:v>
                </c:pt>
                <c:pt idx="3505">
                  <c:v>-44.74634000000001</c:v>
                </c:pt>
                <c:pt idx="3506">
                  <c:v>-44.72081000000001</c:v>
                </c:pt>
                <c:pt idx="3507">
                  <c:v>-44.68046</c:v>
                </c:pt>
                <c:pt idx="3508">
                  <c:v>-44.66755000000001</c:v>
                </c:pt>
                <c:pt idx="3509">
                  <c:v>-44.64682000000001</c:v>
                </c:pt>
                <c:pt idx="3510">
                  <c:v>-44.62815000000001</c:v>
                </c:pt>
                <c:pt idx="3511">
                  <c:v>-44.63987</c:v>
                </c:pt>
                <c:pt idx="3512">
                  <c:v>-44.67247000000001</c:v>
                </c:pt>
                <c:pt idx="3513">
                  <c:v>-44.72855000000001</c:v>
                </c:pt>
                <c:pt idx="3514">
                  <c:v>-44.72887000000001</c:v>
                </c:pt>
                <c:pt idx="3515">
                  <c:v>-44.74339000000001</c:v>
                </c:pt>
                <c:pt idx="3516">
                  <c:v>-44.73186</c:v>
                </c:pt>
                <c:pt idx="3517">
                  <c:v>-44.72909000000001</c:v>
                </c:pt>
                <c:pt idx="3518">
                  <c:v>-44.77227000000001</c:v>
                </c:pt>
                <c:pt idx="3519">
                  <c:v>-44.79045000000001</c:v>
                </c:pt>
                <c:pt idx="3520">
                  <c:v>-44.80936000000001</c:v>
                </c:pt>
                <c:pt idx="3521">
                  <c:v>-44.79600000000002</c:v>
                </c:pt>
                <c:pt idx="3522">
                  <c:v>-44.75908</c:v>
                </c:pt>
                <c:pt idx="3523">
                  <c:v>-44.73184000000001</c:v>
                </c:pt>
                <c:pt idx="3524">
                  <c:v>-44.70198000000001</c:v>
                </c:pt>
                <c:pt idx="3525">
                  <c:v>-44.67400000000001</c:v>
                </c:pt>
                <c:pt idx="3526">
                  <c:v>-44.67720000000001</c:v>
                </c:pt>
                <c:pt idx="3527">
                  <c:v>-44.66753000000001</c:v>
                </c:pt>
                <c:pt idx="3528">
                  <c:v>-44.62797000000001</c:v>
                </c:pt>
                <c:pt idx="3529">
                  <c:v>-44.57763</c:v>
                </c:pt>
                <c:pt idx="3530">
                  <c:v>-44.56446</c:v>
                </c:pt>
                <c:pt idx="3531">
                  <c:v>-44.57703</c:v>
                </c:pt>
                <c:pt idx="3532">
                  <c:v>-44.55112</c:v>
                </c:pt>
                <c:pt idx="3533">
                  <c:v>-44.59348</c:v>
                </c:pt>
                <c:pt idx="3534">
                  <c:v>-44.59772</c:v>
                </c:pt>
                <c:pt idx="3535">
                  <c:v>-44.60067</c:v>
                </c:pt>
                <c:pt idx="3536">
                  <c:v>-44.59228</c:v>
                </c:pt>
                <c:pt idx="3537">
                  <c:v>-44.54068</c:v>
                </c:pt>
                <c:pt idx="3538">
                  <c:v>-44.52381000000001</c:v>
                </c:pt>
                <c:pt idx="3539">
                  <c:v>-44.53902</c:v>
                </c:pt>
                <c:pt idx="3540">
                  <c:v>-44.52042</c:v>
                </c:pt>
                <c:pt idx="3541">
                  <c:v>-44.53536000000001</c:v>
                </c:pt>
                <c:pt idx="3542">
                  <c:v>-44.53416</c:v>
                </c:pt>
                <c:pt idx="3543">
                  <c:v>-44.56194</c:v>
                </c:pt>
                <c:pt idx="3544">
                  <c:v>-44.55244</c:v>
                </c:pt>
                <c:pt idx="3545">
                  <c:v>-44.56283000000001</c:v>
                </c:pt>
                <c:pt idx="3546">
                  <c:v>-44.60682000000001</c:v>
                </c:pt>
                <c:pt idx="3547">
                  <c:v>-44.63540000000001</c:v>
                </c:pt>
                <c:pt idx="3548">
                  <c:v>-44.67385</c:v>
                </c:pt>
                <c:pt idx="3549">
                  <c:v>-44.70592000000001</c:v>
                </c:pt>
                <c:pt idx="3550">
                  <c:v>-44.71252000000001</c:v>
                </c:pt>
                <c:pt idx="3551">
                  <c:v>-44.72836000000001</c:v>
                </c:pt>
                <c:pt idx="3552">
                  <c:v>-44.74187</c:v>
                </c:pt>
                <c:pt idx="3553">
                  <c:v>-44.72931000000001</c:v>
                </c:pt>
                <c:pt idx="3554">
                  <c:v>-44.67599000000001</c:v>
                </c:pt>
                <c:pt idx="3555">
                  <c:v>-44.66658</c:v>
                </c:pt>
                <c:pt idx="3556">
                  <c:v>-44.67104</c:v>
                </c:pt>
                <c:pt idx="3557">
                  <c:v>-44.66403000000001</c:v>
                </c:pt>
                <c:pt idx="3558">
                  <c:v>-44.66368000000001</c:v>
                </c:pt>
                <c:pt idx="3559">
                  <c:v>-44.65234</c:v>
                </c:pt>
                <c:pt idx="3560">
                  <c:v>-44.64666</c:v>
                </c:pt>
                <c:pt idx="3561">
                  <c:v>-44.63956</c:v>
                </c:pt>
                <c:pt idx="3562">
                  <c:v>-44.60382000000001</c:v>
                </c:pt>
                <c:pt idx="3563">
                  <c:v>-44.54426</c:v>
                </c:pt>
                <c:pt idx="3564">
                  <c:v>-44.50776</c:v>
                </c:pt>
                <c:pt idx="3565">
                  <c:v>-44.51028</c:v>
                </c:pt>
                <c:pt idx="3566">
                  <c:v>-44.51927</c:v>
                </c:pt>
                <c:pt idx="3567">
                  <c:v>-44.52092000000001</c:v>
                </c:pt>
                <c:pt idx="3568">
                  <c:v>-44.53053000000001</c:v>
                </c:pt>
                <c:pt idx="3569">
                  <c:v>-44.51083</c:v>
                </c:pt>
                <c:pt idx="3570">
                  <c:v>-44.49663</c:v>
                </c:pt>
                <c:pt idx="3571">
                  <c:v>-44.46246</c:v>
                </c:pt>
                <c:pt idx="3572">
                  <c:v>-44.44199</c:v>
                </c:pt>
                <c:pt idx="3573">
                  <c:v>-44.44378</c:v>
                </c:pt>
                <c:pt idx="3574">
                  <c:v>-44.37501</c:v>
                </c:pt>
                <c:pt idx="3575">
                  <c:v>-44.36853000000001</c:v>
                </c:pt>
                <c:pt idx="3576">
                  <c:v>-44.35735</c:v>
                </c:pt>
                <c:pt idx="3577">
                  <c:v>-44.35538</c:v>
                </c:pt>
                <c:pt idx="3578">
                  <c:v>-44.3505</c:v>
                </c:pt>
                <c:pt idx="3579">
                  <c:v>-44.38209</c:v>
                </c:pt>
                <c:pt idx="3580">
                  <c:v>-44.4017</c:v>
                </c:pt>
                <c:pt idx="3581">
                  <c:v>-44.42962</c:v>
                </c:pt>
                <c:pt idx="3582">
                  <c:v>-44.44736</c:v>
                </c:pt>
                <c:pt idx="3583">
                  <c:v>-44.45266</c:v>
                </c:pt>
                <c:pt idx="3584">
                  <c:v>-44.44743</c:v>
                </c:pt>
                <c:pt idx="3585">
                  <c:v>-44.401</c:v>
                </c:pt>
                <c:pt idx="3586">
                  <c:v>-44.43827</c:v>
                </c:pt>
                <c:pt idx="3587">
                  <c:v>-44.47034</c:v>
                </c:pt>
                <c:pt idx="3588">
                  <c:v>-44.51839000000001</c:v>
                </c:pt>
                <c:pt idx="3589">
                  <c:v>-44.56375000000001</c:v>
                </c:pt>
                <c:pt idx="3590">
                  <c:v>-44.64228</c:v>
                </c:pt>
                <c:pt idx="3591">
                  <c:v>-44.73371000000001</c:v>
                </c:pt>
                <c:pt idx="3592">
                  <c:v>-44.81539</c:v>
                </c:pt>
                <c:pt idx="3593">
                  <c:v>-44.88368</c:v>
                </c:pt>
                <c:pt idx="3594">
                  <c:v>-44.96497</c:v>
                </c:pt>
                <c:pt idx="3595">
                  <c:v>-44.97184</c:v>
                </c:pt>
                <c:pt idx="3596">
                  <c:v>-44.88996</c:v>
                </c:pt>
                <c:pt idx="3597">
                  <c:v>-44.8446</c:v>
                </c:pt>
                <c:pt idx="3598">
                  <c:v>-44.8305</c:v>
                </c:pt>
                <c:pt idx="3599">
                  <c:v>-44.80363</c:v>
                </c:pt>
                <c:pt idx="3600">
                  <c:v>-44.82588000000001</c:v>
                </c:pt>
                <c:pt idx="3601">
                  <c:v>-44.81152</c:v>
                </c:pt>
                <c:pt idx="3602">
                  <c:v>-44.79631000000001</c:v>
                </c:pt>
                <c:pt idx="3603">
                  <c:v>-44.74644</c:v>
                </c:pt>
                <c:pt idx="3604">
                  <c:v>-44.76169</c:v>
                </c:pt>
                <c:pt idx="3605">
                  <c:v>-44.72572000000001</c:v>
                </c:pt>
                <c:pt idx="3606">
                  <c:v>-44.68870000000001</c:v>
                </c:pt>
                <c:pt idx="3607">
                  <c:v>-44.67990000000001</c:v>
                </c:pt>
                <c:pt idx="3608">
                  <c:v>-44.70788</c:v>
                </c:pt>
                <c:pt idx="3609">
                  <c:v>-44.71873000000001</c:v>
                </c:pt>
                <c:pt idx="3610">
                  <c:v>-44.7165</c:v>
                </c:pt>
                <c:pt idx="3611">
                  <c:v>-44.71061</c:v>
                </c:pt>
                <c:pt idx="3612">
                  <c:v>-44.68803000000001</c:v>
                </c:pt>
                <c:pt idx="3613">
                  <c:v>-44.67492</c:v>
                </c:pt>
                <c:pt idx="3614">
                  <c:v>-44.68633000000001</c:v>
                </c:pt>
                <c:pt idx="3615">
                  <c:v>-44.69397000000001</c:v>
                </c:pt>
                <c:pt idx="3616">
                  <c:v>-44.71254000000001</c:v>
                </c:pt>
                <c:pt idx="3617">
                  <c:v>-44.71893000000001</c:v>
                </c:pt>
                <c:pt idx="3618">
                  <c:v>-44.68660000000001</c:v>
                </c:pt>
                <c:pt idx="3619">
                  <c:v>-44.57276</c:v>
                </c:pt>
                <c:pt idx="3620">
                  <c:v>-44.52849000000001</c:v>
                </c:pt>
                <c:pt idx="3621">
                  <c:v>-44.48379</c:v>
                </c:pt>
                <c:pt idx="3622">
                  <c:v>-44.47804</c:v>
                </c:pt>
                <c:pt idx="3623">
                  <c:v>-44.46985</c:v>
                </c:pt>
                <c:pt idx="3624">
                  <c:v>-44.47174</c:v>
                </c:pt>
                <c:pt idx="3625">
                  <c:v>-44.49368</c:v>
                </c:pt>
                <c:pt idx="3626">
                  <c:v>-44.51962</c:v>
                </c:pt>
                <c:pt idx="3627">
                  <c:v>-44.57011000000001</c:v>
                </c:pt>
                <c:pt idx="3628">
                  <c:v>-44.59382</c:v>
                </c:pt>
                <c:pt idx="3629">
                  <c:v>-44.59243000000001</c:v>
                </c:pt>
                <c:pt idx="3630">
                  <c:v>-44.57637000000001</c:v>
                </c:pt>
                <c:pt idx="3631">
                  <c:v>-44.56659000000001</c:v>
                </c:pt>
                <c:pt idx="3632">
                  <c:v>-44.58722</c:v>
                </c:pt>
                <c:pt idx="3633">
                  <c:v>-44.60233000000001</c:v>
                </c:pt>
                <c:pt idx="3634">
                  <c:v>-44.62587000000001</c:v>
                </c:pt>
                <c:pt idx="3635">
                  <c:v>-44.58208</c:v>
                </c:pt>
                <c:pt idx="3636">
                  <c:v>-44.53461</c:v>
                </c:pt>
                <c:pt idx="3637">
                  <c:v>-44.53029</c:v>
                </c:pt>
                <c:pt idx="3638">
                  <c:v>-44.52747</c:v>
                </c:pt>
                <c:pt idx="3639">
                  <c:v>-44.4465</c:v>
                </c:pt>
                <c:pt idx="3640">
                  <c:v>-44.37984</c:v>
                </c:pt>
                <c:pt idx="3641">
                  <c:v>-44.35505</c:v>
                </c:pt>
                <c:pt idx="3642">
                  <c:v>-44.34704</c:v>
                </c:pt>
                <c:pt idx="3643">
                  <c:v>-44.31563</c:v>
                </c:pt>
                <c:pt idx="3644">
                  <c:v>-44.3133</c:v>
                </c:pt>
                <c:pt idx="3645">
                  <c:v>-44.32599000000001</c:v>
                </c:pt>
                <c:pt idx="3646">
                  <c:v>-44.3706</c:v>
                </c:pt>
                <c:pt idx="3647">
                  <c:v>-44.39338</c:v>
                </c:pt>
                <c:pt idx="3648">
                  <c:v>-44.42729</c:v>
                </c:pt>
                <c:pt idx="3649">
                  <c:v>-44.4891</c:v>
                </c:pt>
                <c:pt idx="3650">
                  <c:v>-44.56012000000001</c:v>
                </c:pt>
                <c:pt idx="3651">
                  <c:v>-44.62868</c:v>
                </c:pt>
                <c:pt idx="3652">
                  <c:v>-44.66972000000001</c:v>
                </c:pt>
                <c:pt idx="3653">
                  <c:v>-44.74302</c:v>
                </c:pt>
                <c:pt idx="3654">
                  <c:v>-44.78288000000001</c:v>
                </c:pt>
                <c:pt idx="3655">
                  <c:v>-44.78828</c:v>
                </c:pt>
                <c:pt idx="3656">
                  <c:v>-44.75459</c:v>
                </c:pt>
                <c:pt idx="3657">
                  <c:v>-44.68502</c:v>
                </c:pt>
                <c:pt idx="3658">
                  <c:v>-44.65496</c:v>
                </c:pt>
                <c:pt idx="3659">
                  <c:v>-44.56270000000001</c:v>
                </c:pt>
                <c:pt idx="3660">
                  <c:v>-44.47883</c:v>
                </c:pt>
                <c:pt idx="3661">
                  <c:v>-44.46212000000001</c:v>
                </c:pt>
                <c:pt idx="3662">
                  <c:v>-44.41026</c:v>
                </c:pt>
                <c:pt idx="3663">
                  <c:v>-44.33117</c:v>
                </c:pt>
                <c:pt idx="3664">
                  <c:v>-44.23651000000001</c:v>
                </c:pt>
                <c:pt idx="3665">
                  <c:v>-44.23709</c:v>
                </c:pt>
                <c:pt idx="3666">
                  <c:v>-44.20784</c:v>
                </c:pt>
                <c:pt idx="3667">
                  <c:v>-44.20626</c:v>
                </c:pt>
                <c:pt idx="3668">
                  <c:v>-44.20893000000001</c:v>
                </c:pt>
                <c:pt idx="3669">
                  <c:v>-44.22867000000001</c:v>
                </c:pt>
                <c:pt idx="3670">
                  <c:v>-44.17284</c:v>
                </c:pt>
                <c:pt idx="3671">
                  <c:v>-44.15388</c:v>
                </c:pt>
                <c:pt idx="3672">
                  <c:v>-44.11079</c:v>
                </c:pt>
                <c:pt idx="3673">
                  <c:v>-44.10585000000001</c:v>
                </c:pt>
                <c:pt idx="3674">
                  <c:v>-44.12270000000001</c:v>
                </c:pt>
                <c:pt idx="3675">
                  <c:v>-44.13215000000001</c:v>
                </c:pt>
                <c:pt idx="3676">
                  <c:v>-44.11838</c:v>
                </c:pt>
                <c:pt idx="3677">
                  <c:v>-44.11518</c:v>
                </c:pt>
                <c:pt idx="3678">
                  <c:v>-44.10034</c:v>
                </c:pt>
                <c:pt idx="3679">
                  <c:v>-44.07317000000001</c:v>
                </c:pt>
                <c:pt idx="3680">
                  <c:v>-44.05164</c:v>
                </c:pt>
                <c:pt idx="3681">
                  <c:v>-44.03114</c:v>
                </c:pt>
                <c:pt idx="3682">
                  <c:v>-44.02835000000001</c:v>
                </c:pt>
                <c:pt idx="3683">
                  <c:v>-44.02505000000001</c:v>
                </c:pt>
                <c:pt idx="3684">
                  <c:v>-44.02064</c:v>
                </c:pt>
                <c:pt idx="3685">
                  <c:v>-44.01582000000001</c:v>
                </c:pt>
                <c:pt idx="3686">
                  <c:v>-44.02</c:v>
                </c:pt>
                <c:pt idx="3687">
                  <c:v>-44.04029</c:v>
                </c:pt>
                <c:pt idx="3688">
                  <c:v>-44.03441</c:v>
                </c:pt>
                <c:pt idx="3689">
                  <c:v>-44.01535000000001</c:v>
                </c:pt>
                <c:pt idx="3690">
                  <c:v>-43.99043</c:v>
                </c:pt>
                <c:pt idx="3691">
                  <c:v>-43.9673</c:v>
                </c:pt>
                <c:pt idx="3692">
                  <c:v>-43.98187999999999</c:v>
                </c:pt>
                <c:pt idx="3693">
                  <c:v>-43.91837</c:v>
                </c:pt>
                <c:pt idx="3694">
                  <c:v>-43.81719</c:v>
                </c:pt>
                <c:pt idx="3695">
                  <c:v>-43.77219000000001</c:v>
                </c:pt>
                <c:pt idx="3696">
                  <c:v>-43.74715000000001</c:v>
                </c:pt>
                <c:pt idx="3697">
                  <c:v>-43.80175</c:v>
                </c:pt>
                <c:pt idx="3698">
                  <c:v>-43.81785999999997</c:v>
                </c:pt>
                <c:pt idx="3699">
                  <c:v>-43.83106</c:v>
                </c:pt>
                <c:pt idx="3700">
                  <c:v>-43.85269</c:v>
                </c:pt>
                <c:pt idx="3701">
                  <c:v>-43.89072</c:v>
                </c:pt>
                <c:pt idx="3702">
                  <c:v>-43.83453</c:v>
                </c:pt>
                <c:pt idx="3703">
                  <c:v>-43.71177</c:v>
                </c:pt>
                <c:pt idx="3704">
                  <c:v>-43.68693000000001</c:v>
                </c:pt>
                <c:pt idx="3705">
                  <c:v>-43.68293000000001</c:v>
                </c:pt>
                <c:pt idx="3706">
                  <c:v>-43.71366</c:v>
                </c:pt>
                <c:pt idx="3707">
                  <c:v>-43.73214000000001</c:v>
                </c:pt>
                <c:pt idx="3708">
                  <c:v>-43.73212000000001</c:v>
                </c:pt>
                <c:pt idx="3709">
                  <c:v>-43.74157</c:v>
                </c:pt>
                <c:pt idx="3710">
                  <c:v>-43.73125</c:v>
                </c:pt>
                <c:pt idx="3711">
                  <c:v>-43.78175</c:v>
                </c:pt>
                <c:pt idx="3712">
                  <c:v>-43.85420999999999</c:v>
                </c:pt>
                <c:pt idx="3713">
                  <c:v>-43.90387</c:v>
                </c:pt>
                <c:pt idx="3714">
                  <c:v>-43.94696</c:v>
                </c:pt>
                <c:pt idx="3715">
                  <c:v>-43.9522</c:v>
                </c:pt>
                <c:pt idx="3716">
                  <c:v>-43.93289</c:v>
                </c:pt>
                <c:pt idx="3717">
                  <c:v>-43.92849000000001</c:v>
                </c:pt>
                <c:pt idx="3718">
                  <c:v>-44.02118</c:v>
                </c:pt>
                <c:pt idx="3719">
                  <c:v>-44.03663</c:v>
                </c:pt>
                <c:pt idx="3720">
                  <c:v>-44.09409</c:v>
                </c:pt>
                <c:pt idx="3721">
                  <c:v>-44.15142</c:v>
                </c:pt>
                <c:pt idx="3722">
                  <c:v>-44.2379</c:v>
                </c:pt>
                <c:pt idx="3723">
                  <c:v>-44.29406</c:v>
                </c:pt>
                <c:pt idx="3724">
                  <c:v>-44.34782999999999</c:v>
                </c:pt>
                <c:pt idx="3725">
                  <c:v>-44.39944000000001</c:v>
                </c:pt>
                <c:pt idx="3726">
                  <c:v>-44.36806</c:v>
                </c:pt>
                <c:pt idx="3727">
                  <c:v>-44.35216</c:v>
                </c:pt>
                <c:pt idx="3728">
                  <c:v>-44.30967</c:v>
                </c:pt>
                <c:pt idx="3729">
                  <c:v>-44.16237000000001</c:v>
                </c:pt>
                <c:pt idx="3730">
                  <c:v>-44.08677</c:v>
                </c:pt>
                <c:pt idx="3731">
                  <c:v>-44.06771000000001</c:v>
                </c:pt>
                <c:pt idx="3732">
                  <c:v>-44.07546</c:v>
                </c:pt>
                <c:pt idx="3733">
                  <c:v>-44.12149</c:v>
                </c:pt>
                <c:pt idx="3734">
                  <c:v>-44.18484</c:v>
                </c:pt>
                <c:pt idx="3735">
                  <c:v>-44.21399</c:v>
                </c:pt>
                <c:pt idx="3736">
                  <c:v>-44.24986000000001</c:v>
                </c:pt>
                <c:pt idx="3737">
                  <c:v>-44.26115000000001</c:v>
                </c:pt>
                <c:pt idx="3738">
                  <c:v>-44.28021000000001</c:v>
                </c:pt>
                <c:pt idx="3739">
                  <c:v>-44.27753000000001</c:v>
                </c:pt>
                <c:pt idx="3740">
                  <c:v>-44.25176</c:v>
                </c:pt>
                <c:pt idx="3741">
                  <c:v>-44.26512000000001</c:v>
                </c:pt>
                <c:pt idx="3742">
                  <c:v>-44.26646</c:v>
                </c:pt>
                <c:pt idx="3743">
                  <c:v>-44.25948</c:v>
                </c:pt>
                <c:pt idx="3744">
                  <c:v>-44.28692</c:v>
                </c:pt>
                <c:pt idx="3745">
                  <c:v>-44.33481</c:v>
                </c:pt>
                <c:pt idx="3746">
                  <c:v>-44.36538</c:v>
                </c:pt>
                <c:pt idx="3747">
                  <c:v>-44.36976000000001</c:v>
                </c:pt>
                <c:pt idx="3748">
                  <c:v>-44.38226</c:v>
                </c:pt>
                <c:pt idx="3749">
                  <c:v>-44.39293000000001</c:v>
                </c:pt>
                <c:pt idx="3750">
                  <c:v>-44.39131000000001</c:v>
                </c:pt>
                <c:pt idx="3751">
                  <c:v>-44.38919</c:v>
                </c:pt>
                <c:pt idx="3752">
                  <c:v>-44.37081</c:v>
                </c:pt>
                <c:pt idx="3753">
                  <c:v>-44.31826</c:v>
                </c:pt>
                <c:pt idx="3754">
                  <c:v>-44.29482</c:v>
                </c:pt>
                <c:pt idx="3755">
                  <c:v>-44.28270000000001</c:v>
                </c:pt>
                <c:pt idx="3756">
                  <c:v>-44.25783</c:v>
                </c:pt>
                <c:pt idx="3757">
                  <c:v>-44.22234000000001</c:v>
                </c:pt>
                <c:pt idx="3758">
                  <c:v>-44.17133000000001</c:v>
                </c:pt>
                <c:pt idx="3759">
                  <c:v>-44.134</c:v>
                </c:pt>
                <c:pt idx="3760">
                  <c:v>-44.09792</c:v>
                </c:pt>
                <c:pt idx="3761">
                  <c:v>-44.05083</c:v>
                </c:pt>
                <c:pt idx="3762">
                  <c:v>-43.99745</c:v>
                </c:pt>
                <c:pt idx="3763">
                  <c:v>-43.89645</c:v>
                </c:pt>
                <c:pt idx="3764">
                  <c:v>-43.81774</c:v>
                </c:pt>
                <c:pt idx="3765">
                  <c:v>-43.79675000000001</c:v>
                </c:pt>
                <c:pt idx="3766">
                  <c:v>-43.78629</c:v>
                </c:pt>
                <c:pt idx="3767">
                  <c:v>-43.78828</c:v>
                </c:pt>
                <c:pt idx="3768">
                  <c:v>-43.81849</c:v>
                </c:pt>
                <c:pt idx="3769">
                  <c:v>-43.86469</c:v>
                </c:pt>
                <c:pt idx="3770">
                  <c:v>-43.89147</c:v>
                </c:pt>
                <c:pt idx="3771">
                  <c:v>-43.96058</c:v>
                </c:pt>
                <c:pt idx="3772">
                  <c:v>-44.01556</c:v>
                </c:pt>
                <c:pt idx="3773">
                  <c:v>-44.02208</c:v>
                </c:pt>
                <c:pt idx="3774">
                  <c:v>-44.04288</c:v>
                </c:pt>
                <c:pt idx="3775">
                  <c:v>-44.00999</c:v>
                </c:pt>
                <c:pt idx="3776">
                  <c:v>-43.96499</c:v>
                </c:pt>
                <c:pt idx="3777">
                  <c:v>-43.93073000000001</c:v>
                </c:pt>
                <c:pt idx="3778">
                  <c:v>-43.92927</c:v>
                </c:pt>
                <c:pt idx="3779">
                  <c:v>-43.93096000000001</c:v>
                </c:pt>
                <c:pt idx="3780">
                  <c:v>-43.94607</c:v>
                </c:pt>
                <c:pt idx="3781">
                  <c:v>-43.97654</c:v>
                </c:pt>
                <c:pt idx="3782">
                  <c:v>-44.03388</c:v>
                </c:pt>
                <c:pt idx="3783">
                  <c:v>-44.11377</c:v>
                </c:pt>
                <c:pt idx="3784">
                  <c:v>-44.16509000000001</c:v>
                </c:pt>
                <c:pt idx="3785">
                  <c:v>-44.20075000000001</c:v>
                </c:pt>
                <c:pt idx="3786">
                  <c:v>-44.23112000000001</c:v>
                </c:pt>
                <c:pt idx="3787">
                  <c:v>-44.24693000000001</c:v>
                </c:pt>
                <c:pt idx="3788">
                  <c:v>-44.24965</c:v>
                </c:pt>
                <c:pt idx="3789">
                  <c:v>-44.25557000000001</c:v>
                </c:pt>
                <c:pt idx="3790">
                  <c:v>-44.26635000000001</c:v>
                </c:pt>
                <c:pt idx="3791">
                  <c:v>-44.28736</c:v>
                </c:pt>
                <c:pt idx="3792">
                  <c:v>-44.29337000000001</c:v>
                </c:pt>
                <c:pt idx="3793">
                  <c:v>-44.29660000000001</c:v>
                </c:pt>
                <c:pt idx="3794">
                  <c:v>-44.26865000000001</c:v>
                </c:pt>
                <c:pt idx="3795">
                  <c:v>-44.25993000000001</c:v>
                </c:pt>
                <c:pt idx="3796">
                  <c:v>-44.21168</c:v>
                </c:pt>
                <c:pt idx="3797">
                  <c:v>-44.16018000000001</c:v>
                </c:pt>
                <c:pt idx="3798">
                  <c:v>-44.13789</c:v>
                </c:pt>
                <c:pt idx="3799">
                  <c:v>-44.12584000000001</c:v>
                </c:pt>
                <c:pt idx="3800">
                  <c:v>-44.08088</c:v>
                </c:pt>
                <c:pt idx="3801">
                  <c:v>-44.06310000000001</c:v>
                </c:pt>
                <c:pt idx="3802">
                  <c:v>-44.05597</c:v>
                </c:pt>
                <c:pt idx="3803">
                  <c:v>-44.05264</c:v>
                </c:pt>
                <c:pt idx="3804">
                  <c:v>-44.03774000000001</c:v>
                </c:pt>
                <c:pt idx="3805">
                  <c:v>-44.00219000000001</c:v>
                </c:pt>
                <c:pt idx="3806">
                  <c:v>-43.96738000000001</c:v>
                </c:pt>
                <c:pt idx="3807">
                  <c:v>-43.91746999999999</c:v>
                </c:pt>
                <c:pt idx="3808">
                  <c:v>-43.90155</c:v>
                </c:pt>
                <c:pt idx="3809">
                  <c:v>-43.87589</c:v>
                </c:pt>
                <c:pt idx="3810">
                  <c:v>-43.84671</c:v>
                </c:pt>
                <c:pt idx="3811">
                  <c:v>-43.82132</c:v>
                </c:pt>
                <c:pt idx="3812">
                  <c:v>-43.81348</c:v>
                </c:pt>
                <c:pt idx="3813">
                  <c:v>-43.81581</c:v>
                </c:pt>
                <c:pt idx="3814">
                  <c:v>-43.8013</c:v>
                </c:pt>
                <c:pt idx="3815">
                  <c:v>-43.79930000000001</c:v>
                </c:pt>
                <c:pt idx="3816">
                  <c:v>-43.79326000000001</c:v>
                </c:pt>
                <c:pt idx="3817">
                  <c:v>-43.79935000000001</c:v>
                </c:pt>
                <c:pt idx="3818">
                  <c:v>-43.79176000000001</c:v>
                </c:pt>
                <c:pt idx="3819">
                  <c:v>-43.79868000000001</c:v>
                </c:pt>
                <c:pt idx="3820">
                  <c:v>-43.82039</c:v>
                </c:pt>
                <c:pt idx="3821">
                  <c:v>-43.8217</c:v>
                </c:pt>
                <c:pt idx="3822">
                  <c:v>-43.83479</c:v>
                </c:pt>
                <c:pt idx="3823">
                  <c:v>-43.84456</c:v>
                </c:pt>
                <c:pt idx="3824">
                  <c:v>-43.85434</c:v>
                </c:pt>
                <c:pt idx="3825">
                  <c:v>-43.87746</c:v>
                </c:pt>
                <c:pt idx="3826">
                  <c:v>-43.87838</c:v>
                </c:pt>
                <c:pt idx="3827">
                  <c:v>-43.8741</c:v>
                </c:pt>
                <c:pt idx="3828">
                  <c:v>-43.87244</c:v>
                </c:pt>
                <c:pt idx="3829">
                  <c:v>-43.86567</c:v>
                </c:pt>
                <c:pt idx="3830">
                  <c:v>-43.86193</c:v>
                </c:pt>
                <c:pt idx="3831">
                  <c:v>-43.84157</c:v>
                </c:pt>
                <c:pt idx="3832">
                  <c:v>-43.83965</c:v>
                </c:pt>
                <c:pt idx="3833">
                  <c:v>-43.79873000000003</c:v>
                </c:pt>
                <c:pt idx="3834">
                  <c:v>-43.77869000000001</c:v>
                </c:pt>
                <c:pt idx="3835">
                  <c:v>-43.78344000000001</c:v>
                </c:pt>
                <c:pt idx="3836">
                  <c:v>-43.79345000000001</c:v>
                </c:pt>
                <c:pt idx="3837">
                  <c:v>-43.81691</c:v>
                </c:pt>
                <c:pt idx="3838">
                  <c:v>-43.84364</c:v>
                </c:pt>
                <c:pt idx="3839">
                  <c:v>-43.87444</c:v>
                </c:pt>
                <c:pt idx="3840">
                  <c:v>-43.82505000000001</c:v>
                </c:pt>
                <c:pt idx="3841">
                  <c:v>-43.79555000000001</c:v>
                </c:pt>
                <c:pt idx="3842">
                  <c:v>-43.78389</c:v>
                </c:pt>
                <c:pt idx="3843">
                  <c:v>-43.7734</c:v>
                </c:pt>
                <c:pt idx="3844">
                  <c:v>-43.77109</c:v>
                </c:pt>
                <c:pt idx="3845">
                  <c:v>-43.80118</c:v>
                </c:pt>
                <c:pt idx="3846">
                  <c:v>-43.81373</c:v>
                </c:pt>
                <c:pt idx="3847">
                  <c:v>-43.83267</c:v>
                </c:pt>
                <c:pt idx="3848">
                  <c:v>-43.84681</c:v>
                </c:pt>
                <c:pt idx="3849">
                  <c:v>-43.88009</c:v>
                </c:pt>
                <c:pt idx="3850">
                  <c:v>-43.92712</c:v>
                </c:pt>
                <c:pt idx="3851">
                  <c:v>-43.9641</c:v>
                </c:pt>
                <c:pt idx="3852">
                  <c:v>-44.00063</c:v>
                </c:pt>
                <c:pt idx="3853">
                  <c:v>-44.0412</c:v>
                </c:pt>
                <c:pt idx="3854">
                  <c:v>-44.07539000000001</c:v>
                </c:pt>
                <c:pt idx="3855">
                  <c:v>-44.12354000000001</c:v>
                </c:pt>
                <c:pt idx="3856">
                  <c:v>-44.17038</c:v>
                </c:pt>
                <c:pt idx="3857">
                  <c:v>-44.18051000000001</c:v>
                </c:pt>
                <c:pt idx="3858">
                  <c:v>-44.21192000000001</c:v>
                </c:pt>
                <c:pt idx="3859">
                  <c:v>-44.24211000000001</c:v>
                </c:pt>
                <c:pt idx="3860">
                  <c:v>-44.29453000000001</c:v>
                </c:pt>
                <c:pt idx="3861">
                  <c:v>-44.31512</c:v>
                </c:pt>
                <c:pt idx="3862">
                  <c:v>-44.33589</c:v>
                </c:pt>
                <c:pt idx="3863">
                  <c:v>-44.36118</c:v>
                </c:pt>
                <c:pt idx="3864">
                  <c:v>-44.41024</c:v>
                </c:pt>
                <c:pt idx="3865">
                  <c:v>-44.45346</c:v>
                </c:pt>
                <c:pt idx="3866">
                  <c:v>-44.42062</c:v>
                </c:pt>
                <c:pt idx="3867">
                  <c:v>-44.32379</c:v>
                </c:pt>
                <c:pt idx="3868">
                  <c:v>-44.23143</c:v>
                </c:pt>
                <c:pt idx="3869">
                  <c:v>-44.17205000000001</c:v>
                </c:pt>
                <c:pt idx="3870">
                  <c:v>-44.13913000000001</c:v>
                </c:pt>
                <c:pt idx="3871">
                  <c:v>-44.13329</c:v>
                </c:pt>
                <c:pt idx="3872">
                  <c:v>-44.11145</c:v>
                </c:pt>
                <c:pt idx="3873">
                  <c:v>-44.10566</c:v>
                </c:pt>
                <c:pt idx="3874">
                  <c:v>-44.1216</c:v>
                </c:pt>
                <c:pt idx="3875">
                  <c:v>-44.15312</c:v>
                </c:pt>
                <c:pt idx="3876">
                  <c:v>-44.15298000000001</c:v>
                </c:pt>
                <c:pt idx="3877">
                  <c:v>-44.18054</c:v>
                </c:pt>
                <c:pt idx="3878">
                  <c:v>-44.20286</c:v>
                </c:pt>
                <c:pt idx="3879">
                  <c:v>-44.23458</c:v>
                </c:pt>
                <c:pt idx="3880">
                  <c:v>-44.19981000000001</c:v>
                </c:pt>
                <c:pt idx="3881">
                  <c:v>-44.19545000000001</c:v>
                </c:pt>
                <c:pt idx="3882">
                  <c:v>-44.19097000000001</c:v>
                </c:pt>
                <c:pt idx="3883">
                  <c:v>-44.19255000000001</c:v>
                </c:pt>
                <c:pt idx="3884">
                  <c:v>-44.16744000000001</c:v>
                </c:pt>
                <c:pt idx="3885">
                  <c:v>-44.14262</c:v>
                </c:pt>
                <c:pt idx="3886">
                  <c:v>-44.10522</c:v>
                </c:pt>
                <c:pt idx="3887">
                  <c:v>-44.09194</c:v>
                </c:pt>
                <c:pt idx="3888">
                  <c:v>-44.05774</c:v>
                </c:pt>
                <c:pt idx="3889">
                  <c:v>-44.07409</c:v>
                </c:pt>
                <c:pt idx="3890">
                  <c:v>-44.00548000000001</c:v>
                </c:pt>
                <c:pt idx="3891">
                  <c:v>-43.97607</c:v>
                </c:pt>
                <c:pt idx="3892">
                  <c:v>-43.90685</c:v>
                </c:pt>
                <c:pt idx="3893">
                  <c:v>-43.81028999999999</c:v>
                </c:pt>
                <c:pt idx="3894">
                  <c:v>-43.76512000000001</c:v>
                </c:pt>
                <c:pt idx="3895">
                  <c:v>-43.74133000000001</c:v>
                </c:pt>
                <c:pt idx="3896">
                  <c:v>-43.73528</c:v>
                </c:pt>
                <c:pt idx="3897">
                  <c:v>-43.75299000000001</c:v>
                </c:pt>
                <c:pt idx="3898">
                  <c:v>-43.79290000000001</c:v>
                </c:pt>
                <c:pt idx="3899">
                  <c:v>-43.76735000000001</c:v>
                </c:pt>
                <c:pt idx="3900">
                  <c:v>-43.67645</c:v>
                </c:pt>
                <c:pt idx="3901">
                  <c:v>-43.62862000000001</c:v>
                </c:pt>
                <c:pt idx="3902">
                  <c:v>-43.60017000000001</c:v>
                </c:pt>
                <c:pt idx="3903">
                  <c:v>-43.59247000000001</c:v>
                </c:pt>
                <c:pt idx="3904">
                  <c:v>-43.61669</c:v>
                </c:pt>
                <c:pt idx="3905">
                  <c:v>-43.646</c:v>
                </c:pt>
                <c:pt idx="3906">
                  <c:v>-43.67868</c:v>
                </c:pt>
                <c:pt idx="3907">
                  <c:v>-43.71117</c:v>
                </c:pt>
                <c:pt idx="3908">
                  <c:v>-43.73502000000001</c:v>
                </c:pt>
                <c:pt idx="3909">
                  <c:v>-43.76097000000001</c:v>
                </c:pt>
                <c:pt idx="3910">
                  <c:v>-43.77850000000001</c:v>
                </c:pt>
                <c:pt idx="3911">
                  <c:v>-43.79707000000001</c:v>
                </c:pt>
                <c:pt idx="3912">
                  <c:v>-43.81923</c:v>
                </c:pt>
                <c:pt idx="3913">
                  <c:v>-43.85138</c:v>
                </c:pt>
                <c:pt idx="3914">
                  <c:v>-43.88326</c:v>
                </c:pt>
                <c:pt idx="3915">
                  <c:v>-43.90966</c:v>
                </c:pt>
                <c:pt idx="3916">
                  <c:v>-43.90059</c:v>
                </c:pt>
                <c:pt idx="3917">
                  <c:v>-43.88057</c:v>
                </c:pt>
                <c:pt idx="3918">
                  <c:v>-43.87888</c:v>
                </c:pt>
                <c:pt idx="3919">
                  <c:v>-43.87762</c:v>
                </c:pt>
                <c:pt idx="3920">
                  <c:v>-43.87181</c:v>
                </c:pt>
                <c:pt idx="3921">
                  <c:v>-43.89271000000001</c:v>
                </c:pt>
                <c:pt idx="3922">
                  <c:v>-43.91126999999999</c:v>
                </c:pt>
                <c:pt idx="3923">
                  <c:v>-43.90572</c:v>
                </c:pt>
                <c:pt idx="3924">
                  <c:v>-43.93232000000001</c:v>
                </c:pt>
                <c:pt idx="3925">
                  <c:v>-43.94896</c:v>
                </c:pt>
                <c:pt idx="3926">
                  <c:v>-43.98296000000001</c:v>
                </c:pt>
                <c:pt idx="3927">
                  <c:v>-43.99025</c:v>
                </c:pt>
                <c:pt idx="3928">
                  <c:v>-43.99995000000001</c:v>
                </c:pt>
                <c:pt idx="3929">
                  <c:v>-44.01636000000001</c:v>
                </c:pt>
                <c:pt idx="3930">
                  <c:v>-44.03050000000001</c:v>
                </c:pt>
                <c:pt idx="3931">
                  <c:v>-44.04047</c:v>
                </c:pt>
                <c:pt idx="3932">
                  <c:v>-44.0716</c:v>
                </c:pt>
                <c:pt idx="3933">
                  <c:v>-44.0878</c:v>
                </c:pt>
                <c:pt idx="3934">
                  <c:v>-44.11567</c:v>
                </c:pt>
                <c:pt idx="3935">
                  <c:v>-44.14159</c:v>
                </c:pt>
                <c:pt idx="3936">
                  <c:v>-44.16216000000001</c:v>
                </c:pt>
                <c:pt idx="3937">
                  <c:v>-44.18546000000001</c:v>
                </c:pt>
                <c:pt idx="3938">
                  <c:v>-44.20436</c:v>
                </c:pt>
                <c:pt idx="3939">
                  <c:v>-44.22218000000001</c:v>
                </c:pt>
                <c:pt idx="3940">
                  <c:v>-44.22475000000001</c:v>
                </c:pt>
                <c:pt idx="3941">
                  <c:v>-44.20655000000001</c:v>
                </c:pt>
                <c:pt idx="3942">
                  <c:v>-44.1869</c:v>
                </c:pt>
                <c:pt idx="3943">
                  <c:v>-44.17177</c:v>
                </c:pt>
                <c:pt idx="3944">
                  <c:v>-44.17127</c:v>
                </c:pt>
                <c:pt idx="3945">
                  <c:v>-44.17097000000001</c:v>
                </c:pt>
                <c:pt idx="3946">
                  <c:v>-44.16444000000001</c:v>
                </c:pt>
                <c:pt idx="3947">
                  <c:v>-44.15718</c:v>
                </c:pt>
                <c:pt idx="3948">
                  <c:v>-44.16385000000001</c:v>
                </c:pt>
                <c:pt idx="3949">
                  <c:v>-44.19110000000001</c:v>
                </c:pt>
                <c:pt idx="3950">
                  <c:v>-44.19619000000001</c:v>
                </c:pt>
                <c:pt idx="3951">
                  <c:v>-44.23138</c:v>
                </c:pt>
                <c:pt idx="3952">
                  <c:v>-44.23306</c:v>
                </c:pt>
                <c:pt idx="3953">
                  <c:v>-44.16171000000001</c:v>
                </c:pt>
                <c:pt idx="3954">
                  <c:v>-44.06605000000001</c:v>
                </c:pt>
                <c:pt idx="3955">
                  <c:v>-44.02471000000001</c:v>
                </c:pt>
                <c:pt idx="3956">
                  <c:v>-43.98414</c:v>
                </c:pt>
                <c:pt idx="3957">
                  <c:v>-43.93791</c:v>
                </c:pt>
                <c:pt idx="3958">
                  <c:v>-43.90345</c:v>
                </c:pt>
                <c:pt idx="3959">
                  <c:v>-43.83905</c:v>
                </c:pt>
                <c:pt idx="3960">
                  <c:v>-43.79182</c:v>
                </c:pt>
                <c:pt idx="3961">
                  <c:v>-43.78662000000001</c:v>
                </c:pt>
                <c:pt idx="3962">
                  <c:v>-43.79715000000001</c:v>
                </c:pt>
                <c:pt idx="3963">
                  <c:v>-43.804</c:v>
                </c:pt>
                <c:pt idx="3964">
                  <c:v>-43.82915000000001</c:v>
                </c:pt>
                <c:pt idx="3965">
                  <c:v>-43.84726999999999</c:v>
                </c:pt>
                <c:pt idx="3966">
                  <c:v>-43.87688</c:v>
                </c:pt>
                <c:pt idx="3967">
                  <c:v>-43.91397</c:v>
                </c:pt>
                <c:pt idx="3968">
                  <c:v>-43.93287</c:v>
                </c:pt>
                <c:pt idx="3969">
                  <c:v>-43.95108999999999</c:v>
                </c:pt>
                <c:pt idx="3970">
                  <c:v>-43.96852000000001</c:v>
                </c:pt>
                <c:pt idx="3971">
                  <c:v>-43.94901</c:v>
                </c:pt>
                <c:pt idx="3972">
                  <c:v>-43.92939000000001</c:v>
                </c:pt>
                <c:pt idx="3973">
                  <c:v>-43.92820000000001</c:v>
                </c:pt>
                <c:pt idx="3974">
                  <c:v>-43.92097000000001</c:v>
                </c:pt>
                <c:pt idx="3975">
                  <c:v>-43.90294</c:v>
                </c:pt>
                <c:pt idx="3976">
                  <c:v>-43.88863</c:v>
                </c:pt>
                <c:pt idx="3977">
                  <c:v>-43.88086999999999</c:v>
                </c:pt>
                <c:pt idx="3978">
                  <c:v>-43.86161</c:v>
                </c:pt>
                <c:pt idx="3979">
                  <c:v>-43.84956</c:v>
                </c:pt>
                <c:pt idx="3980">
                  <c:v>-43.87642</c:v>
                </c:pt>
                <c:pt idx="3981">
                  <c:v>-43.88406</c:v>
                </c:pt>
                <c:pt idx="3982">
                  <c:v>-43.89905</c:v>
                </c:pt>
                <c:pt idx="3983">
                  <c:v>-43.9232</c:v>
                </c:pt>
                <c:pt idx="3984">
                  <c:v>-43.95091</c:v>
                </c:pt>
                <c:pt idx="3985">
                  <c:v>-43.98461</c:v>
                </c:pt>
                <c:pt idx="3986">
                  <c:v>-44.03051000000001</c:v>
                </c:pt>
                <c:pt idx="3987">
                  <c:v>-44.05828</c:v>
                </c:pt>
                <c:pt idx="3988">
                  <c:v>-44.08757</c:v>
                </c:pt>
                <c:pt idx="3989">
                  <c:v>-44.11782</c:v>
                </c:pt>
                <c:pt idx="3990">
                  <c:v>-44.14715</c:v>
                </c:pt>
                <c:pt idx="3991">
                  <c:v>-44.18003</c:v>
                </c:pt>
                <c:pt idx="3992">
                  <c:v>-44.20670000000001</c:v>
                </c:pt>
                <c:pt idx="3993">
                  <c:v>-44.22575000000001</c:v>
                </c:pt>
                <c:pt idx="3994">
                  <c:v>-44.24006</c:v>
                </c:pt>
                <c:pt idx="3995">
                  <c:v>-44.26062</c:v>
                </c:pt>
                <c:pt idx="3996">
                  <c:v>-44.28973000000001</c:v>
                </c:pt>
                <c:pt idx="3997">
                  <c:v>-44.31155</c:v>
                </c:pt>
                <c:pt idx="3998">
                  <c:v>-44.29768</c:v>
                </c:pt>
                <c:pt idx="3999">
                  <c:v>-44.26394000000001</c:v>
                </c:pt>
                <c:pt idx="4000">
                  <c:v>-44.24662</c:v>
                </c:pt>
                <c:pt idx="4001">
                  <c:v>-44.24295000000001</c:v>
                </c:pt>
                <c:pt idx="4002">
                  <c:v>-44.25174000000001</c:v>
                </c:pt>
                <c:pt idx="4003">
                  <c:v>-44.24895000000001</c:v>
                </c:pt>
                <c:pt idx="4004">
                  <c:v>-44.25784</c:v>
                </c:pt>
                <c:pt idx="4005">
                  <c:v>-44.25658</c:v>
                </c:pt>
                <c:pt idx="4006">
                  <c:v>-44.26549000000001</c:v>
                </c:pt>
                <c:pt idx="4007">
                  <c:v>-44.27425</c:v>
                </c:pt>
                <c:pt idx="4008">
                  <c:v>-44.27931000000001</c:v>
                </c:pt>
                <c:pt idx="4009">
                  <c:v>-44.30404</c:v>
                </c:pt>
                <c:pt idx="4010">
                  <c:v>-44.32621</c:v>
                </c:pt>
                <c:pt idx="4011">
                  <c:v>-44.32073000000001</c:v>
                </c:pt>
                <c:pt idx="4012">
                  <c:v>-44.32476</c:v>
                </c:pt>
                <c:pt idx="4013">
                  <c:v>-44.31534000000001</c:v>
                </c:pt>
                <c:pt idx="4014">
                  <c:v>-44.32542</c:v>
                </c:pt>
                <c:pt idx="4015">
                  <c:v>-44.3508</c:v>
                </c:pt>
                <c:pt idx="4016">
                  <c:v>-44.33622</c:v>
                </c:pt>
                <c:pt idx="4017">
                  <c:v>-44.33348</c:v>
                </c:pt>
                <c:pt idx="4018">
                  <c:v>-44.33302</c:v>
                </c:pt>
                <c:pt idx="4019">
                  <c:v>-44.3126</c:v>
                </c:pt>
                <c:pt idx="4020">
                  <c:v>-44.29889000000001</c:v>
                </c:pt>
                <c:pt idx="4021">
                  <c:v>-44.25594</c:v>
                </c:pt>
                <c:pt idx="4022">
                  <c:v>-44.20969</c:v>
                </c:pt>
                <c:pt idx="4023">
                  <c:v>-44.18502</c:v>
                </c:pt>
                <c:pt idx="4024">
                  <c:v>-44.18360000000001</c:v>
                </c:pt>
                <c:pt idx="4025">
                  <c:v>-44.14464</c:v>
                </c:pt>
                <c:pt idx="4026">
                  <c:v>-44.14938</c:v>
                </c:pt>
                <c:pt idx="4027">
                  <c:v>-44.13541000000001</c:v>
                </c:pt>
                <c:pt idx="4028">
                  <c:v>-44.15537000000001</c:v>
                </c:pt>
                <c:pt idx="4029">
                  <c:v>-44.16679000000001</c:v>
                </c:pt>
                <c:pt idx="4030">
                  <c:v>-44.14971000000001</c:v>
                </c:pt>
                <c:pt idx="4031">
                  <c:v>-44.14571000000001</c:v>
                </c:pt>
                <c:pt idx="4032">
                  <c:v>-44.14854000000001</c:v>
                </c:pt>
                <c:pt idx="4033">
                  <c:v>-44.13142000000001</c:v>
                </c:pt>
                <c:pt idx="4034">
                  <c:v>-44.12671000000001</c:v>
                </c:pt>
                <c:pt idx="4035">
                  <c:v>-44.10968</c:v>
                </c:pt>
                <c:pt idx="4036">
                  <c:v>-44.10637000000001</c:v>
                </c:pt>
                <c:pt idx="4037">
                  <c:v>-44.09099000000001</c:v>
                </c:pt>
                <c:pt idx="4038">
                  <c:v>-44.08809</c:v>
                </c:pt>
                <c:pt idx="4039">
                  <c:v>-44.08537000000001</c:v>
                </c:pt>
                <c:pt idx="4040">
                  <c:v>-44.10969</c:v>
                </c:pt>
                <c:pt idx="4041">
                  <c:v>-44.14152</c:v>
                </c:pt>
                <c:pt idx="4042">
                  <c:v>-44.16830000000001</c:v>
                </c:pt>
                <c:pt idx="4043">
                  <c:v>-44.17778000000001</c:v>
                </c:pt>
                <c:pt idx="4044">
                  <c:v>-44.17356</c:v>
                </c:pt>
                <c:pt idx="4045">
                  <c:v>-44.19183</c:v>
                </c:pt>
                <c:pt idx="4046">
                  <c:v>-44.21344000000001</c:v>
                </c:pt>
                <c:pt idx="4047">
                  <c:v>-44.22934000000001</c:v>
                </c:pt>
                <c:pt idx="4048">
                  <c:v>-44.27624</c:v>
                </c:pt>
                <c:pt idx="4049">
                  <c:v>-44.29829000000001</c:v>
                </c:pt>
                <c:pt idx="4050">
                  <c:v>-44.30006</c:v>
                </c:pt>
                <c:pt idx="4051">
                  <c:v>-44.29397000000001</c:v>
                </c:pt>
                <c:pt idx="4052">
                  <c:v>-44.29094000000001</c:v>
                </c:pt>
                <c:pt idx="4053">
                  <c:v>-44.31081</c:v>
                </c:pt>
                <c:pt idx="4054">
                  <c:v>-44.30809</c:v>
                </c:pt>
                <c:pt idx="4055">
                  <c:v>-44.31614</c:v>
                </c:pt>
                <c:pt idx="4056">
                  <c:v>-44.30353</c:v>
                </c:pt>
                <c:pt idx="4057">
                  <c:v>-44.28398</c:v>
                </c:pt>
                <c:pt idx="4058">
                  <c:v>-44.24164</c:v>
                </c:pt>
                <c:pt idx="4059">
                  <c:v>-44.18613000000001</c:v>
                </c:pt>
                <c:pt idx="4060">
                  <c:v>-44.13696</c:v>
                </c:pt>
                <c:pt idx="4061">
                  <c:v>-44.07955000000001</c:v>
                </c:pt>
                <c:pt idx="4062">
                  <c:v>-44.03613000000001</c:v>
                </c:pt>
                <c:pt idx="4063">
                  <c:v>-44.03570000000001</c:v>
                </c:pt>
                <c:pt idx="4064">
                  <c:v>-44.04502</c:v>
                </c:pt>
                <c:pt idx="4065">
                  <c:v>-44.04965</c:v>
                </c:pt>
                <c:pt idx="4066">
                  <c:v>-44.0904</c:v>
                </c:pt>
                <c:pt idx="4067">
                  <c:v>-44.0886</c:v>
                </c:pt>
                <c:pt idx="4068">
                  <c:v>-44.07004000000001</c:v>
                </c:pt>
                <c:pt idx="4069">
                  <c:v>-44.0266</c:v>
                </c:pt>
                <c:pt idx="4070">
                  <c:v>-43.94426</c:v>
                </c:pt>
                <c:pt idx="4071">
                  <c:v>-43.91303</c:v>
                </c:pt>
                <c:pt idx="4072">
                  <c:v>-43.91768999999999</c:v>
                </c:pt>
                <c:pt idx="4073">
                  <c:v>-43.92879000000001</c:v>
                </c:pt>
                <c:pt idx="4074">
                  <c:v>-43.96057000000001</c:v>
                </c:pt>
                <c:pt idx="4075">
                  <c:v>-43.9604</c:v>
                </c:pt>
                <c:pt idx="4076">
                  <c:v>-43.9292</c:v>
                </c:pt>
                <c:pt idx="4077">
                  <c:v>-43.85859</c:v>
                </c:pt>
                <c:pt idx="4078">
                  <c:v>-43.84616</c:v>
                </c:pt>
                <c:pt idx="4079">
                  <c:v>-43.80903</c:v>
                </c:pt>
                <c:pt idx="4080">
                  <c:v>-43.8181</c:v>
                </c:pt>
                <c:pt idx="4081">
                  <c:v>-43.82195</c:v>
                </c:pt>
                <c:pt idx="4082">
                  <c:v>-43.78341</c:v>
                </c:pt>
                <c:pt idx="4083">
                  <c:v>-43.78807000000001</c:v>
                </c:pt>
                <c:pt idx="4084">
                  <c:v>-43.78803000000001</c:v>
                </c:pt>
                <c:pt idx="4085">
                  <c:v>-43.79559000000001</c:v>
                </c:pt>
                <c:pt idx="4086">
                  <c:v>-43.7879</c:v>
                </c:pt>
                <c:pt idx="4087">
                  <c:v>-43.78696</c:v>
                </c:pt>
                <c:pt idx="4088">
                  <c:v>-43.80322</c:v>
                </c:pt>
                <c:pt idx="4089">
                  <c:v>-43.78016</c:v>
                </c:pt>
                <c:pt idx="4090">
                  <c:v>-43.78101</c:v>
                </c:pt>
                <c:pt idx="4091">
                  <c:v>-43.76490000000001</c:v>
                </c:pt>
                <c:pt idx="4092">
                  <c:v>-43.77814000000001</c:v>
                </c:pt>
                <c:pt idx="4093">
                  <c:v>-43.79701000000001</c:v>
                </c:pt>
                <c:pt idx="4094">
                  <c:v>-43.82777</c:v>
                </c:pt>
                <c:pt idx="4095">
                  <c:v>-43.86532000000001</c:v>
                </c:pt>
                <c:pt idx="4096">
                  <c:v>-43.89715</c:v>
                </c:pt>
                <c:pt idx="4097">
                  <c:v>-43.92122000000001</c:v>
                </c:pt>
                <c:pt idx="4098">
                  <c:v>-43.97940000000001</c:v>
                </c:pt>
                <c:pt idx="4099">
                  <c:v>-43.99952000000001</c:v>
                </c:pt>
                <c:pt idx="4100">
                  <c:v>-44.01578000000001</c:v>
                </c:pt>
                <c:pt idx="4101">
                  <c:v>-44.06186</c:v>
                </c:pt>
                <c:pt idx="4102">
                  <c:v>-44.02457000000001</c:v>
                </c:pt>
                <c:pt idx="4103">
                  <c:v>-44.02634000000001</c:v>
                </c:pt>
                <c:pt idx="4104">
                  <c:v>-44.02005000000001</c:v>
                </c:pt>
                <c:pt idx="4105">
                  <c:v>-44.02756</c:v>
                </c:pt>
                <c:pt idx="4106">
                  <c:v>-44.04264000000001</c:v>
                </c:pt>
                <c:pt idx="4107">
                  <c:v>-44.04914</c:v>
                </c:pt>
                <c:pt idx="4108">
                  <c:v>-44.07312</c:v>
                </c:pt>
                <c:pt idx="4109">
                  <c:v>-44.07753</c:v>
                </c:pt>
                <c:pt idx="4110">
                  <c:v>-44.10125</c:v>
                </c:pt>
                <c:pt idx="4111">
                  <c:v>-44.13071000000001</c:v>
                </c:pt>
                <c:pt idx="4112">
                  <c:v>-44.15482</c:v>
                </c:pt>
                <c:pt idx="4113">
                  <c:v>-44.20754</c:v>
                </c:pt>
                <c:pt idx="4114">
                  <c:v>-44.24386000000001</c:v>
                </c:pt>
                <c:pt idx="4115">
                  <c:v>-44.24604</c:v>
                </c:pt>
                <c:pt idx="4116">
                  <c:v>-44.29032000000001</c:v>
                </c:pt>
                <c:pt idx="4117">
                  <c:v>-44.30264</c:v>
                </c:pt>
                <c:pt idx="4118">
                  <c:v>-44.32024000000001</c:v>
                </c:pt>
                <c:pt idx="4119">
                  <c:v>-44.36363</c:v>
                </c:pt>
                <c:pt idx="4120">
                  <c:v>-44.39445</c:v>
                </c:pt>
                <c:pt idx="4121">
                  <c:v>-44.42172</c:v>
                </c:pt>
                <c:pt idx="4122">
                  <c:v>-44.4474</c:v>
                </c:pt>
                <c:pt idx="4123">
                  <c:v>-44.46548000000001</c:v>
                </c:pt>
                <c:pt idx="4124">
                  <c:v>-44.49076</c:v>
                </c:pt>
                <c:pt idx="4125">
                  <c:v>-44.52651000000001</c:v>
                </c:pt>
                <c:pt idx="4126">
                  <c:v>-44.55519</c:v>
                </c:pt>
                <c:pt idx="4127">
                  <c:v>-44.58758</c:v>
                </c:pt>
                <c:pt idx="4128">
                  <c:v>-44.63568</c:v>
                </c:pt>
                <c:pt idx="4129">
                  <c:v>-44.6644</c:v>
                </c:pt>
                <c:pt idx="4130">
                  <c:v>-44.70235000000001</c:v>
                </c:pt>
                <c:pt idx="4131">
                  <c:v>-44.71724</c:v>
                </c:pt>
                <c:pt idx="4132">
                  <c:v>-44.72987000000001</c:v>
                </c:pt>
                <c:pt idx="4133">
                  <c:v>-44.6568</c:v>
                </c:pt>
                <c:pt idx="4134">
                  <c:v>-44.61682</c:v>
                </c:pt>
                <c:pt idx="4135">
                  <c:v>-44.58615000000001</c:v>
                </c:pt>
                <c:pt idx="4136">
                  <c:v>-44.57699</c:v>
                </c:pt>
                <c:pt idx="4137">
                  <c:v>-44.5878</c:v>
                </c:pt>
                <c:pt idx="4138">
                  <c:v>-44.58081</c:v>
                </c:pt>
                <c:pt idx="4139">
                  <c:v>-44.57896</c:v>
                </c:pt>
                <c:pt idx="4140">
                  <c:v>-44.58615000000001</c:v>
                </c:pt>
                <c:pt idx="4141">
                  <c:v>-44.57958</c:v>
                </c:pt>
                <c:pt idx="4142">
                  <c:v>-44.58928</c:v>
                </c:pt>
                <c:pt idx="4143">
                  <c:v>-44.58177</c:v>
                </c:pt>
                <c:pt idx="4144">
                  <c:v>-44.5769</c:v>
                </c:pt>
                <c:pt idx="4145">
                  <c:v>-44.5673</c:v>
                </c:pt>
                <c:pt idx="4146">
                  <c:v>-44.54247</c:v>
                </c:pt>
                <c:pt idx="4147">
                  <c:v>-44.50967</c:v>
                </c:pt>
                <c:pt idx="4148">
                  <c:v>-44.512</c:v>
                </c:pt>
                <c:pt idx="4149">
                  <c:v>-44.50414</c:v>
                </c:pt>
                <c:pt idx="4150">
                  <c:v>-44.50108</c:v>
                </c:pt>
                <c:pt idx="4151">
                  <c:v>-44.50073000000001</c:v>
                </c:pt>
                <c:pt idx="4152">
                  <c:v>-44.41086</c:v>
                </c:pt>
                <c:pt idx="4153">
                  <c:v>-44.36536</c:v>
                </c:pt>
                <c:pt idx="4154">
                  <c:v>-44.30316000000001</c:v>
                </c:pt>
                <c:pt idx="4155">
                  <c:v>-44.25251000000001</c:v>
                </c:pt>
                <c:pt idx="4156">
                  <c:v>-44.21157</c:v>
                </c:pt>
                <c:pt idx="4157">
                  <c:v>-44.17516000000001</c:v>
                </c:pt>
                <c:pt idx="4158">
                  <c:v>-44.19914000000001</c:v>
                </c:pt>
                <c:pt idx="4159">
                  <c:v>-44.23238000000001</c:v>
                </c:pt>
                <c:pt idx="4160">
                  <c:v>-44.23102</c:v>
                </c:pt>
                <c:pt idx="4161">
                  <c:v>-44.23901000000001</c:v>
                </c:pt>
                <c:pt idx="4162">
                  <c:v>-44.26063000000001</c:v>
                </c:pt>
                <c:pt idx="4163">
                  <c:v>-44.22100000000001</c:v>
                </c:pt>
                <c:pt idx="4164">
                  <c:v>-44.13448</c:v>
                </c:pt>
                <c:pt idx="4165">
                  <c:v>-44.11210000000001</c:v>
                </c:pt>
                <c:pt idx="4166">
                  <c:v>-44.09314000000001</c:v>
                </c:pt>
                <c:pt idx="4167">
                  <c:v>-44.04839000000001</c:v>
                </c:pt>
                <c:pt idx="4168">
                  <c:v>-43.98549</c:v>
                </c:pt>
                <c:pt idx="4169">
                  <c:v>-43.94531000000001</c:v>
                </c:pt>
                <c:pt idx="4170">
                  <c:v>-43.96796000000001</c:v>
                </c:pt>
                <c:pt idx="4171">
                  <c:v>-44.01157</c:v>
                </c:pt>
                <c:pt idx="4172">
                  <c:v>-44.04647</c:v>
                </c:pt>
                <c:pt idx="4173">
                  <c:v>-44.03489</c:v>
                </c:pt>
                <c:pt idx="4174">
                  <c:v>-44.02507000000001</c:v>
                </c:pt>
                <c:pt idx="4175">
                  <c:v>-44.04015000000001</c:v>
                </c:pt>
                <c:pt idx="4176">
                  <c:v>-44.05334000000001</c:v>
                </c:pt>
                <c:pt idx="4177">
                  <c:v>-44.08271000000001</c:v>
                </c:pt>
                <c:pt idx="4178">
                  <c:v>-44.12017000000001</c:v>
                </c:pt>
                <c:pt idx="4179">
                  <c:v>-44.10846</c:v>
                </c:pt>
                <c:pt idx="4180">
                  <c:v>-44.10792</c:v>
                </c:pt>
                <c:pt idx="4181">
                  <c:v>-44.11472000000001</c:v>
                </c:pt>
                <c:pt idx="4182">
                  <c:v>-44.12143000000001</c:v>
                </c:pt>
                <c:pt idx="4183">
                  <c:v>-44.11362</c:v>
                </c:pt>
                <c:pt idx="4184">
                  <c:v>-44.13211000000001</c:v>
                </c:pt>
                <c:pt idx="4185">
                  <c:v>-44.14209</c:v>
                </c:pt>
                <c:pt idx="4186">
                  <c:v>-44.16899000000001</c:v>
                </c:pt>
                <c:pt idx="4187">
                  <c:v>-44.17071000000001</c:v>
                </c:pt>
                <c:pt idx="4188">
                  <c:v>-44.16745</c:v>
                </c:pt>
                <c:pt idx="4189">
                  <c:v>-44.17744</c:v>
                </c:pt>
                <c:pt idx="4190">
                  <c:v>-44.17046000000001</c:v>
                </c:pt>
                <c:pt idx="4191">
                  <c:v>-44.17749</c:v>
                </c:pt>
                <c:pt idx="4192">
                  <c:v>-44.18727</c:v>
                </c:pt>
                <c:pt idx="4193">
                  <c:v>-44.20547000000001</c:v>
                </c:pt>
                <c:pt idx="4194">
                  <c:v>-44.22479000000001</c:v>
                </c:pt>
                <c:pt idx="4195">
                  <c:v>-44.24031000000001</c:v>
                </c:pt>
                <c:pt idx="4196">
                  <c:v>-44.25391000000001</c:v>
                </c:pt>
                <c:pt idx="4197">
                  <c:v>-44.28025</c:v>
                </c:pt>
                <c:pt idx="4198">
                  <c:v>-44.29742</c:v>
                </c:pt>
                <c:pt idx="4199">
                  <c:v>-44.32467</c:v>
                </c:pt>
                <c:pt idx="4200">
                  <c:v>-44.34547</c:v>
                </c:pt>
                <c:pt idx="4201">
                  <c:v>-44.3656</c:v>
                </c:pt>
                <c:pt idx="4202">
                  <c:v>-44.38153</c:v>
                </c:pt>
                <c:pt idx="4203">
                  <c:v>-44.37866</c:v>
                </c:pt>
                <c:pt idx="4204">
                  <c:v>-44.35764999999999</c:v>
                </c:pt>
                <c:pt idx="4205">
                  <c:v>-44.34739</c:v>
                </c:pt>
                <c:pt idx="4206">
                  <c:v>-44.34035</c:v>
                </c:pt>
                <c:pt idx="4207">
                  <c:v>-44.34487999999997</c:v>
                </c:pt>
                <c:pt idx="4208">
                  <c:v>-44.3672</c:v>
                </c:pt>
                <c:pt idx="4209">
                  <c:v>-44.38373</c:v>
                </c:pt>
                <c:pt idx="4210">
                  <c:v>-44.40619</c:v>
                </c:pt>
                <c:pt idx="4211">
                  <c:v>-44.40596</c:v>
                </c:pt>
                <c:pt idx="4212">
                  <c:v>-44.40219000000001</c:v>
                </c:pt>
                <c:pt idx="4213">
                  <c:v>-44.415</c:v>
                </c:pt>
                <c:pt idx="4214">
                  <c:v>-44.43145</c:v>
                </c:pt>
                <c:pt idx="4215">
                  <c:v>-44.43429</c:v>
                </c:pt>
                <c:pt idx="4216">
                  <c:v>-44.44839</c:v>
                </c:pt>
                <c:pt idx="4217">
                  <c:v>-44.46766</c:v>
                </c:pt>
                <c:pt idx="4218">
                  <c:v>-44.46264</c:v>
                </c:pt>
                <c:pt idx="4219">
                  <c:v>-44.46486</c:v>
                </c:pt>
                <c:pt idx="4220">
                  <c:v>-44.47286</c:v>
                </c:pt>
                <c:pt idx="4221">
                  <c:v>-44.47167</c:v>
                </c:pt>
                <c:pt idx="4222">
                  <c:v>-44.47665</c:v>
                </c:pt>
                <c:pt idx="4223">
                  <c:v>-44.47803000000001</c:v>
                </c:pt>
                <c:pt idx="4224">
                  <c:v>-44.47881</c:v>
                </c:pt>
                <c:pt idx="4225">
                  <c:v>-44.45842</c:v>
                </c:pt>
                <c:pt idx="4226">
                  <c:v>-44.46123</c:v>
                </c:pt>
                <c:pt idx="4227">
                  <c:v>-44.48103</c:v>
                </c:pt>
                <c:pt idx="4228">
                  <c:v>-44.48849</c:v>
                </c:pt>
                <c:pt idx="4229">
                  <c:v>-44.49255000000001</c:v>
                </c:pt>
                <c:pt idx="4230">
                  <c:v>-44.50087</c:v>
                </c:pt>
                <c:pt idx="4231">
                  <c:v>-44.51611000000001</c:v>
                </c:pt>
                <c:pt idx="4232">
                  <c:v>-44.53634</c:v>
                </c:pt>
                <c:pt idx="4233">
                  <c:v>-44.53886</c:v>
                </c:pt>
                <c:pt idx="4234">
                  <c:v>-44.54157</c:v>
                </c:pt>
                <c:pt idx="4235">
                  <c:v>-44.56225000000001</c:v>
                </c:pt>
                <c:pt idx="4236">
                  <c:v>-44.56752</c:v>
                </c:pt>
                <c:pt idx="4237">
                  <c:v>-44.57488</c:v>
                </c:pt>
                <c:pt idx="4238">
                  <c:v>-44.58783</c:v>
                </c:pt>
                <c:pt idx="4239">
                  <c:v>-44.6218</c:v>
                </c:pt>
                <c:pt idx="4240">
                  <c:v>-44.63832000000001</c:v>
                </c:pt>
                <c:pt idx="4241">
                  <c:v>-44.65853000000001</c:v>
                </c:pt>
                <c:pt idx="4242">
                  <c:v>-44.61249</c:v>
                </c:pt>
                <c:pt idx="4243">
                  <c:v>-44.60229000000001</c:v>
                </c:pt>
                <c:pt idx="4244">
                  <c:v>-44.60049</c:v>
                </c:pt>
                <c:pt idx="4245">
                  <c:v>-44.60555000000001</c:v>
                </c:pt>
                <c:pt idx="4246">
                  <c:v>-44.60627</c:v>
                </c:pt>
                <c:pt idx="4247">
                  <c:v>-44.61444</c:v>
                </c:pt>
                <c:pt idx="4248">
                  <c:v>-44.63686000000001</c:v>
                </c:pt>
                <c:pt idx="4249">
                  <c:v>-44.65958000000001</c:v>
                </c:pt>
                <c:pt idx="4250">
                  <c:v>-44.66588</c:v>
                </c:pt>
                <c:pt idx="4251">
                  <c:v>-44.64991000000001</c:v>
                </c:pt>
                <c:pt idx="4252">
                  <c:v>-44.63477</c:v>
                </c:pt>
                <c:pt idx="4253">
                  <c:v>-44.60951000000001</c:v>
                </c:pt>
                <c:pt idx="4254">
                  <c:v>-44.58496</c:v>
                </c:pt>
                <c:pt idx="4255">
                  <c:v>-44.56074</c:v>
                </c:pt>
                <c:pt idx="4256">
                  <c:v>-44.54758</c:v>
                </c:pt>
                <c:pt idx="4257">
                  <c:v>-44.53167</c:v>
                </c:pt>
                <c:pt idx="4258">
                  <c:v>-44.52997000000001</c:v>
                </c:pt>
                <c:pt idx="4259">
                  <c:v>-44.53617000000001</c:v>
                </c:pt>
                <c:pt idx="4260">
                  <c:v>-44.53529</c:v>
                </c:pt>
                <c:pt idx="4261">
                  <c:v>-44.54001</c:v>
                </c:pt>
                <c:pt idx="4262">
                  <c:v>-44.52915000000001</c:v>
                </c:pt>
                <c:pt idx="4263">
                  <c:v>-44.5399</c:v>
                </c:pt>
                <c:pt idx="4264">
                  <c:v>-44.55378</c:v>
                </c:pt>
                <c:pt idx="4265">
                  <c:v>-44.55438</c:v>
                </c:pt>
                <c:pt idx="4266">
                  <c:v>-44.57628</c:v>
                </c:pt>
                <c:pt idx="4267">
                  <c:v>-44.58128</c:v>
                </c:pt>
                <c:pt idx="4268">
                  <c:v>-44.59650000000001</c:v>
                </c:pt>
                <c:pt idx="4269">
                  <c:v>-44.61327</c:v>
                </c:pt>
                <c:pt idx="4270">
                  <c:v>-44.63268</c:v>
                </c:pt>
                <c:pt idx="4271">
                  <c:v>-44.64301000000001</c:v>
                </c:pt>
                <c:pt idx="4272">
                  <c:v>-44.65825</c:v>
                </c:pt>
                <c:pt idx="4273">
                  <c:v>-44.67270000000001</c:v>
                </c:pt>
                <c:pt idx="4274">
                  <c:v>-44.68660000000001</c:v>
                </c:pt>
                <c:pt idx="4275">
                  <c:v>-44.70238000000001</c:v>
                </c:pt>
                <c:pt idx="4276">
                  <c:v>-44.72348</c:v>
                </c:pt>
                <c:pt idx="4277">
                  <c:v>-44.74546</c:v>
                </c:pt>
                <c:pt idx="4278">
                  <c:v>-44.76340000000001</c:v>
                </c:pt>
                <c:pt idx="4279">
                  <c:v>-44.78109</c:v>
                </c:pt>
                <c:pt idx="4280">
                  <c:v>-44.78493</c:v>
                </c:pt>
                <c:pt idx="4281">
                  <c:v>-44.78915000000001</c:v>
                </c:pt>
                <c:pt idx="4282">
                  <c:v>-44.81055</c:v>
                </c:pt>
                <c:pt idx="4283">
                  <c:v>-44.82977</c:v>
                </c:pt>
                <c:pt idx="4284">
                  <c:v>-44.84325</c:v>
                </c:pt>
                <c:pt idx="4285">
                  <c:v>-44.85567</c:v>
                </c:pt>
                <c:pt idx="4286">
                  <c:v>-44.86194</c:v>
                </c:pt>
                <c:pt idx="4287">
                  <c:v>-44.84902</c:v>
                </c:pt>
                <c:pt idx="4288">
                  <c:v>-44.86807</c:v>
                </c:pt>
                <c:pt idx="4289">
                  <c:v>-44.89256</c:v>
                </c:pt>
                <c:pt idx="4290">
                  <c:v>-44.9198</c:v>
                </c:pt>
                <c:pt idx="4291">
                  <c:v>-44.94868</c:v>
                </c:pt>
                <c:pt idx="4292">
                  <c:v>-44.97598</c:v>
                </c:pt>
                <c:pt idx="4293">
                  <c:v>-45.01546</c:v>
                </c:pt>
                <c:pt idx="4294">
                  <c:v>-45.03455</c:v>
                </c:pt>
                <c:pt idx="4295">
                  <c:v>-45.06796000000001</c:v>
                </c:pt>
                <c:pt idx="4296">
                  <c:v>-45.0899</c:v>
                </c:pt>
                <c:pt idx="4297">
                  <c:v>-45.10741</c:v>
                </c:pt>
                <c:pt idx="4298">
                  <c:v>-45.14003</c:v>
                </c:pt>
                <c:pt idx="4299">
                  <c:v>-45.1573</c:v>
                </c:pt>
                <c:pt idx="4300">
                  <c:v>-45.1893</c:v>
                </c:pt>
                <c:pt idx="4301">
                  <c:v>-45.20659000000001</c:v>
                </c:pt>
                <c:pt idx="4302">
                  <c:v>-45.20979000000001</c:v>
                </c:pt>
                <c:pt idx="4303">
                  <c:v>-45.21272000000001</c:v>
                </c:pt>
                <c:pt idx="4304">
                  <c:v>-45.23058</c:v>
                </c:pt>
                <c:pt idx="4305">
                  <c:v>-45.22853000000003</c:v>
                </c:pt>
                <c:pt idx="4306">
                  <c:v>-45.21978</c:v>
                </c:pt>
                <c:pt idx="4307">
                  <c:v>-45.21778</c:v>
                </c:pt>
                <c:pt idx="4308">
                  <c:v>-45.21545000000001</c:v>
                </c:pt>
                <c:pt idx="4309">
                  <c:v>-45.22729000000001</c:v>
                </c:pt>
                <c:pt idx="4310">
                  <c:v>-45.21591000000001</c:v>
                </c:pt>
                <c:pt idx="4311">
                  <c:v>-45.22008</c:v>
                </c:pt>
                <c:pt idx="4312">
                  <c:v>-45.21321000000001</c:v>
                </c:pt>
                <c:pt idx="4313">
                  <c:v>-45.19401000000001</c:v>
                </c:pt>
                <c:pt idx="4314">
                  <c:v>-45.18956</c:v>
                </c:pt>
                <c:pt idx="4315">
                  <c:v>-45.19145</c:v>
                </c:pt>
                <c:pt idx="4316">
                  <c:v>-45.18851000000001</c:v>
                </c:pt>
                <c:pt idx="4317">
                  <c:v>-45.17958</c:v>
                </c:pt>
                <c:pt idx="4318">
                  <c:v>-45.1809</c:v>
                </c:pt>
                <c:pt idx="4319">
                  <c:v>-45.16071000000001</c:v>
                </c:pt>
                <c:pt idx="4320">
                  <c:v>-45.13104000000001</c:v>
                </c:pt>
                <c:pt idx="4321">
                  <c:v>-45.11967</c:v>
                </c:pt>
                <c:pt idx="4322">
                  <c:v>-45.0871</c:v>
                </c:pt>
                <c:pt idx="4323">
                  <c:v>-45.03685</c:v>
                </c:pt>
                <c:pt idx="4324">
                  <c:v>-44.98014000000001</c:v>
                </c:pt>
                <c:pt idx="4325">
                  <c:v>-44.92921000000001</c:v>
                </c:pt>
                <c:pt idx="4326">
                  <c:v>-44.87656</c:v>
                </c:pt>
                <c:pt idx="4327">
                  <c:v>-44.88005</c:v>
                </c:pt>
                <c:pt idx="4328">
                  <c:v>-44.89223000000001</c:v>
                </c:pt>
                <c:pt idx="4329">
                  <c:v>-44.87872</c:v>
                </c:pt>
                <c:pt idx="4330">
                  <c:v>-44.84945</c:v>
                </c:pt>
                <c:pt idx="4331">
                  <c:v>-44.84206</c:v>
                </c:pt>
                <c:pt idx="4332">
                  <c:v>-44.82596</c:v>
                </c:pt>
                <c:pt idx="4333">
                  <c:v>-44.81374</c:v>
                </c:pt>
                <c:pt idx="4334">
                  <c:v>-44.78646000000001</c:v>
                </c:pt>
                <c:pt idx="4335">
                  <c:v>-44.75809</c:v>
                </c:pt>
                <c:pt idx="4336">
                  <c:v>-44.72805000000001</c:v>
                </c:pt>
                <c:pt idx="4337">
                  <c:v>-44.7344</c:v>
                </c:pt>
                <c:pt idx="4338">
                  <c:v>-44.75342000000001</c:v>
                </c:pt>
                <c:pt idx="4339">
                  <c:v>-44.78200000000001</c:v>
                </c:pt>
                <c:pt idx="4340">
                  <c:v>-44.79155000000001</c:v>
                </c:pt>
                <c:pt idx="4341">
                  <c:v>-44.81518000000001</c:v>
                </c:pt>
                <c:pt idx="4342">
                  <c:v>-44.78144</c:v>
                </c:pt>
                <c:pt idx="4343">
                  <c:v>-44.75851000000001</c:v>
                </c:pt>
                <c:pt idx="4344">
                  <c:v>-44.72882000000001</c:v>
                </c:pt>
                <c:pt idx="4345">
                  <c:v>-44.71653000000001</c:v>
                </c:pt>
                <c:pt idx="4346">
                  <c:v>-44.67849000000001</c:v>
                </c:pt>
                <c:pt idx="4347">
                  <c:v>-44.62757000000001</c:v>
                </c:pt>
                <c:pt idx="4348">
                  <c:v>-44.5802</c:v>
                </c:pt>
                <c:pt idx="4349">
                  <c:v>-44.52631000000001</c:v>
                </c:pt>
                <c:pt idx="4350">
                  <c:v>-44.47359</c:v>
                </c:pt>
                <c:pt idx="4351">
                  <c:v>-44.46374</c:v>
                </c:pt>
                <c:pt idx="4352">
                  <c:v>-44.44493</c:v>
                </c:pt>
                <c:pt idx="4353">
                  <c:v>-44.40725</c:v>
                </c:pt>
                <c:pt idx="4354">
                  <c:v>-44.36422</c:v>
                </c:pt>
                <c:pt idx="4355">
                  <c:v>-44.35439</c:v>
                </c:pt>
                <c:pt idx="4356">
                  <c:v>-44.30601</c:v>
                </c:pt>
                <c:pt idx="4357">
                  <c:v>-44.28178</c:v>
                </c:pt>
                <c:pt idx="4358">
                  <c:v>-44.26733000000001</c:v>
                </c:pt>
                <c:pt idx="4359">
                  <c:v>-44.22379000000001</c:v>
                </c:pt>
                <c:pt idx="4360">
                  <c:v>-44.19988</c:v>
                </c:pt>
                <c:pt idx="4361">
                  <c:v>-44.15931000000001</c:v>
                </c:pt>
                <c:pt idx="4362">
                  <c:v>-44.13215000000001</c:v>
                </c:pt>
                <c:pt idx="4363">
                  <c:v>-44.12143000000001</c:v>
                </c:pt>
                <c:pt idx="4364">
                  <c:v>-44.08064</c:v>
                </c:pt>
                <c:pt idx="4365">
                  <c:v>-44.05356</c:v>
                </c:pt>
                <c:pt idx="4366">
                  <c:v>-44.08118</c:v>
                </c:pt>
                <c:pt idx="4367">
                  <c:v>-44.06335000000001</c:v>
                </c:pt>
                <c:pt idx="4368">
                  <c:v>-44.04014</c:v>
                </c:pt>
                <c:pt idx="4369">
                  <c:v>-44.00441</c:v>
                </c:pt>
                <c:pt idx="4370">
                  <c:v>-43.97612</c:v>
                </c:pt>
                <c:pt idx="4371">
                  <c:v>-43.97539000000001</c:v>
                </c:pt>
                <c:pt idx="4372">
                  <c:v>-44.00714</c:v>
                </c:pt>
                <c:pt idx="4373">
                  <c:v>-43.99475</c:v>
                </c:pt>
                <c:pt idx="4374">
                  <c:v>-44.00506</c:v>
                </c:pt>
                <c:pt idx="4375">
                  <c:v>-43.99311000000001</c:v>
                </c:pt>
                <c:pt idx="4376">
                  <c:v>-43.98466</c:v>
                </c:pt>
                <c:pt idx="4377">
                  <c:v>-44.01974000000001</c:v>
                </c:pt>
                <c:pt idx="4378">
                  <c:v>-44.01526</c:v>
                </c:pt>
                <c:pt idx="4379">
                  <c:v>-44.02983000000001</c:v>
                </c:pt>
                <c:pt idx="4380">
                  <c:v>-44.04536</c:v>
                </c:pt>
                <c:pt idx="4381">
                  <c:v>-44.06846</c:v>
                </c:pt>
                <c:pt idx="4382">
                  <c:v>-44.08904</c:v>
                </c:pt>
                <c:pt idx="4383">
                  <c:v>-44.12656000000001</c:v>
                </c:pt>
                <c:pt idx="4384">
                  <c:v>-44.13684000000001</c:v>
                </c:pt>
                <c:pt idx="4385">
                  <c:v>-44.15068</c:v>
                </c:pt>
                <c:pt idx="4386">
                  <c:v>-44.22086</c:v>
                </c:pt>
                <c:pt idx="4387">
                  <c:v>-44.25972</c:v>
                </c:pt>
                <c:pt idx="4388">
                  <c:v>-44.27699000000001</c:v>
                </c:pt>
                <c:pt idx="4389">
                  <c:v>-44.30347</c:v>
                </c:pt>
                <c:pt idx="4390">
                  <c:v>-44.33678</c:v>
                </c:pt>
                <c:pt idx="4391">
                  <c:v>-44.3734</c:v>
                </c:pt>
                <c:pt idx="4392">
                  <c:v>-44.36903</c:v>
                </c:pt>
                <c:pt idx="4393">
                  <c:v>-44.37220000000001</c:v>
                </c:pt>
                <c:pt idx="4394">
                  <c:v>-44.39412</c:v>
                </c:pt>
                <c:pt idx="4395">
                  <c:v>-44.44768999999999</c:v>
                </c:pt>
                <c:pt idx="4396">
                  <c:v>-44.4784</c:v>
                </c:pt>
                <c:pt idx="4397">
                  <c:v>-44.49484</c:v>
                </c:pt>
                <c:pt idx="4398">
                  <c:v>-44.49726</c:v>
                </c:pt>
                <c:pt idx="4399">
                  <c:v>-44.49922</c:v>
                </c:pt>
                <c:pt idx="4400">
                  <c:v>-44.4896</c:v>
                </c:pt>
                <c:pt idx="4401">
                  <c:v>-44.46183</c:v>
                </c:pt>
                <c:pt idx="4402">
                  <c:v>-44.40573000000001</c:v>
                </c:pt>
                <c:pt idx="4403">
                  <c:v>-44.37814</c:v>
                </c:pt>
                <c:pt idx="4404">
                  <c:v>-44.33584</c:v>
                </c:pt>
                <c:pt idx="4405">
                  <c:v>-44.30996</c:v>
                </c:pt>
                <c:pt idx="4406">
                  <c:v>-44.23789</c:v>
                </c:pt>
                <c:pt idx="4407">
                  <c:v>-44.20161</c:v>
                </c:pt>
                <c:pt idx="4408">
                  <c:v>-44.16537000000001</c:v>
                </c:pt>
                <c:pt idx="4409">
                  <c:v>-44.14096</c:v>
                </c:pt>
                <c:pt idx="4410">
                  <c:v>-44.10816000000001</c:v>
                </c:pt>
                <c:pt idx="4411">
                  <c:v>-44.0829</c:v>
                </c:pt>
                <c:pt idx="4412">
                  <c:v>-44.06287000000001</c:v>
                </c:pt>
                <c:pt idx="4413">
                  <c:v>-44.04743</c:v>
                </c:pt>
                <c:pt idx="4414">
                  <c:v>-44.05247</c:v>
                </c:pt>
                <c:pt idx="4415">
                  <c:v>-44.15017</c:v>
                </c:pt>
                <c:pt idx="4416">
                  <c:v>-44.19084</c:v>
                </c:pt>
                <c:pt idx="4417">
                  <c:v>-44.19067000000001</c:v>
                </c:pt>
                <c:pt idx="4418">
                  <c:v>-44.15506000000001</c:v>
                </c:pt>
                <c:pt idx="4419">
                  <c:v>-44.15909</c:v>
                </c:pt>
                <c:pt idx="4420">
                  <c:v>-44.16840000000001</c:v>
                </c:pt>
                <c:pt idx="4421">
                  <c:v>-44.12327000000001</c:v>
                </c:pt>
                <c:pt idx="4422">
                  <c:v>-44.06942</c:v>
                </c:pt>
                <c:pt idx="4423">
                  <c:v>-43.94147</c:v>
                </c:pt>
                <c:pt idx="4424">
                  <c:v>-43.84026</c:v>
                </c:pt>
                <c:pt idx="4425">
                  <c:v>-43.79028</c:v>
                </c:pt>
                <c:pt idx="4426">
                  <c:v>-43.76731000000001</c:v>
                </c:pt>
                <c:pt idx="4427">
                  <c:v>-43.74772</c:v>
                </c:pt>
                <c:pt idx="4428">
                  <c:v>-43.73477000000001</c:v>
                </c:pt>
                <c:pt idx="4429">
                  <c:v>-43.72278000000001</c:v>
                </c:pt>
                <c:pt idx="4430">
                  <c:v>-43.72212000000003</c:v>
                </c:pt>
                <c:pt idx="4431">
                  <c:v>-43.72645000000001</c:v>
                </c:pt>
                <c:pt idx="4432">
                  <c:v>-43.72974000000001</c:v>
                </c:pt>
                <c:pt idx="4433">
                  <c:v>-43.72590000000001</c:v>
                </c:pt>
                <c:pt idx="4434">
                  <c:v>-43.74358</c:v>
                </c:pt>
                <c:pt idx="4435">
                  <c:v>-43.74768</c:v>
                </c:pt>
                <c:pt idx="4436">
                  <c:v>-43.75101</c:v>
                </c:pt>
                <c:pt idx="4437">
                  <c:v>-43.76135000000001</c:v>
                </c:pt>
                <c:pt idx="4438">
                  <c:v>-43.76408</c:v>
                </c:pt>
                <c:pt idx="4439">
                  <c:v>-43.79315000000001</c:v>
                </c:pt>
                <c:pt idx="4440">
                  <c:v>-43.79260000000001</c:v>
                </c:pt>
                <c:pt idx="4441">
                  <c:v>-43.80401</c:v>
                </c:pt>
                <c:pt idx="4442">
                  <c:v>-43.81047</c:v>
                </c:pt>
                <c:pt idx="4443">
                  <c:v>-43.81127999999999</c:v>
                </c:pt>
                <c:pt idx="4444">
                  <c:v>-43.80588</c:v>
                </c:pt>
                <c:pt idx="4445">
                  <c:v>-43.79226000000001</c:v>
                </c:pt>
                <c:pt idx="4446">
                  <c:v>-43.77345000000001</c:v>
                </c:pt>
                <c:pt idx="4447">
                  <c:v>-43.79109000000001</c:v>
                </c:pt>
                <c:pt idx="4448">
                  <c:v>-43.79475000000001</c:v>
                </c:pt>
                <c:pt idx="4449">
                  <c:v>-43.80989</c:v>
                </c:pt>
                <c:pt idx="4450">
                  <c:v>-43.81104</c:v>
                </c:pt>
                <c:pt idx="4451">
                  <c:v>-43.80194</c:v>
                </c:pt>
                <c:pt idx="4452">
                  <c:v>-43.78121</c:v>
                </c:pt>
                <c:pt idx="4453">
                  <c:v>-43.73335000000001</c:v>
                </c:pt>
                <c:pt idx="4454">
                  <c:v>-43.69712000000001</c:v>
                </c:pt>
                <c:pt idx="4455">
                  <c:v>-43.64098000000001</c:v>
                </c:pt>
                <c:pt idx="4456">
                  <c:v>-43.59123</c:v>
                </c:pt>
                <c:pt idx="4457">
                  <c:v>-43.55075</c:v>
                </c:pt>
                <c:pt idx="4458">
                  <c:v>-43.54009</c:v>
                </c:pt>
                <c:pt idx="4459">
                  <c:v>-43.49826</c:v>
                </c:pt>
                <c:pt idx="4460">
                  <c:v>-43.44065</c:v>
                </c:pt>
                <c:pt idx="4461">
                  <c:v>-43.39219000000001</c:v>
                </c:pt>
                <c:pt idx="4462">
                  <c:v>-43.33131</c:v>
                </c:pt>
                <c:pt idx="4463">
                  <c:v>-43.29529000000001</c:v>
                </c:pt>
                <c:pt idx="4464">
                  <c:v>-43.29932000000001</c:v>
                </c:pt>
                <c:pt idx="4465">
                  <c:v>-43.27064</c:v>
                </c:pt>
                <c:pt idx="4466">
                  <c:v>-43.23932000000002</c:v>
                </c:pt>
                <c:pt idx="4467">
                  <c:v>-43.22779000000001</c:v>
                </c:pt>
                <c:pt idx="4468">
                  <c:v>-43.21353000000001</c:v>
                </c:pt>
                <c:pt idx="4469">
                  <c:v>-43.20787</c:v>
                </c:pt>
                <c:pt idx="4470">
                  <c:v>-43.24187</c:v>
                </c:pt>
                <c:pt idx="4471">
                  <c:v>-43.27797</c:v>
                </c:pt>
                <c:pt idx="4472">
                  <c:v>-43.27870000000001</c:v>
                </c:pt>
                <c:pt idx="4473">
                  <c:v>-43.25484</c:v>
                </c:pt>
                <c:pt idx="4474">
                  <c:v>-43.28319000000001</c:v>
                </c:pt>
                <c:pt idx="4475">
                  <c:v>-43.3376</c:v>
                </c:pt>
                <c:pt idx="4476">
                  <c:v>-43.38746999999999</c:v>
                </c:pt>
                <c:pt idx="4477">
                  <c:v>-43.41166</c:v>
                </c:pt>
                <c:pt idx="4478">
                  <c:v>-43.43624000000001</c:v>
                </c:pt>
                <c:pt idx="4479">
                  <c:v>-43.45358</c:v>
                </c:pt>
                <c:pt idx="4480">
                  <c:v>-43.4724</c:v>
                </c:pt>
                <c:pt idx="4481">
                  <c:v>-43.4654</c:v>
                </c:pt>
                <c:pt idx="4482">
                  <c:v>-43.46162</c:v>
                </c:pt>
                <c:pt idx="4483">
                  <c:v>-43.43661</c:v>
                </c:pt>
                <c:pt idx="4484">
                  <c:v>-43.42970000000001</c:v>
                </c:pt>
                <c:pt idx="4485">
                  <c:v>-43.46067</c:v>
                </c:pt>
                <c:pt idx="4486">
                  <c:v>-43.45434</c:v>
                </c:pt>
                <c:pt idx="4487">
                  <c:v>-43.43489</c:v>
                </c:pt>
                <c:pt idx="4488">
                  <c:v>-43.42171000000001</c:v>
                </c:pt>
                <c:pt idx="4489">
                  <c:v>-43.38321</c:v>
                </c:pt>
                <c:pt idx="4490">
                  <c:v>-43.35234000000001</c:v>
                </c:pt>
                <c:pt idx="4491">
                  <c:v>-43.35335</c:v>
                </c:pt>
                <c:pt idx="4492">
                  <c:v>-43.37076</c:v>
                </c:pt>
                <c:pt idx="4493">
                  <c:v>-43.39399</c:v>
                </c:pt>
                <c:pt idx="4494">
                  <c:v>-43.41629</c:v>
                </c:pt>
                <c:pt idx="4495">
                  <c:v>-43.43778</c:v>
                </c:pt>
                <c:pt idx="4496">
                  <c:v>-43.42530000000001</c:v>
                </c:pt>
                <c:pt idx="4497">
                  <c:v>-43.38887</c:v>
                </c:pt>
                <c:pt idx="4498">
                  <c:v>-43.35736</c:v>
                </c:pt>
                <c:pt idx="4499">
                  <c:v>-43.35062</c:v>
                </c:pt>
                <c:pt idx="4500">
                  <c:v>-43.35537</c:v>
                </c:pt>
                <c:pt idx="4501">
                  <c:v>-43.36298</c:v>
                </c:pt>
                <c:pt idx="4502">
                  <c:v>-43.3829</c:v>
                </c:pt>
                <c:pt idx="4503">
                  <c:v>-43.38601</c:v>
                </c:pt>
                <c:pt idx="4504">
                  <c:v>-43.40968</c:v>
                </c:pt>
                <c:pt idx="4505">
                  <c:v>-43.4516</c:v>
                </c:pt>
                <c:pt idx="4506">
                  <c:v>-43.47078</c:v>
                </c:pt>
                <c:pt idx="4507">
                  <c:v>-43.48182</c:v>
                </c:pt>
                <c:pt idx="4508">
                  <c:v>-43.50124</c:v>
                </c:pt>
                <c:pt idx="4509">
                  <c:v>-43.53029</c:v>
                </c:pt>
                <c:pt idx="4510">
                  <c:v>-43.58646</c:v>
                </c:pt>
                <c:pt idx="4511">
                  <c:v>-43.62225000000001</c:v>
                </c:pt>
                <c:pt idx="4512">
                  <c:v>-43.63755000000001</c:v>
                </c:pt>
                <c:pt idx="4513">
                  <c:v>-43.6509</c:v>
                </c:pt>
                <c:pt idx="4514">
                  <c:v>-43.65952</c:v>
                </c:pt>
                <c:pt idx="4515">
                  <c:v>-43.658</c:v>
                </c:pt>
                <c:pt idx="4516">
                  <c:v>-43.65566</c:v>
                </c:pt>
                <c:pt idx="4517">
                  <c:v>-43.66789</c:v>
                </c:pt>
                <c:pt idx="4518">
                  <c:v>-43.67615000000001</c:v>
                </c:pt>
                <c:pt idx="4519">
                  <c:v>-43.68139</c:v>
                </c:pt>
                <c:pt idx="4520">
                  <c:v>-43.68914</c:v>
                </c:pt>
                <c:pt idx="4521">
                  <c:v>-43.69694000000001</c:v>
                </c:pt>
                <c:pt idx="4522">
                  <c:v>-43.70449</c:v>
                </c:pt>
                <c:pt idx="4523">
                  <c:v>-43.72726</c:v>
                </c:pt>
                <c:pt idx="4524">
                  <c:v>-43.75743</c:v>
                </c:pt>
                <c:pt idx="4525">
                  <c:v>-43.78947</c:v>
                </c:pt>
                <c:pt idx="4526">
                  <c:v>-43.76284000000001</c:v>
                </c:pt>
                <c:pt idx="4527">
                  <c:v>-43.74252000000001</c:v>
                </c:pt>
                <c:pt idx="4528">
                  <c:v>-43.76577000000001</c:v>
                </c:pt>
                <c:pt idx="4529">
                  <c:v>-43.77747</c:v>
                </c:pt>
                <c:pt idx="4530">
                  <c:v>-43.78447</c:v>
                </c:pt>
                <c:pt idx="4531">
                  <c:v>-43.75399</c:v>
                </c:pt>
                <c:pt idx="4532">
                  <c:v>-43.74611000000001</c:v>
                </c:pt>
                <c:pt idx="4533">
                  <c:v>-43.76591000000001</c:v>
                </c:pt>
                <c:pt idx="4534">
                  <c:v>-43.77424000000001</c:v>
                </c:pt>
                <c:pt idx="4535">
                  <c:v>-43.78818000000001</c:v>
                </c:pt>
                <c:pt idx="4536">
                  <c:v>-43.82231000000001</c:v>
                </c:pt>
                <c:pt idx="4537">
                  <c:v>-43.83809</c:v>
                </c:pt>
                <c:pt idx="4538">
                  <c:v>-43.85912</c:v>
                </c:pt>
                <c:pt idx="4539">
                  <c:v>-43.88183999999999</c:v>
                </c:pt>
                <c:pt idx="4540">
                  <c:v>-43.92653000000001</c:v>
                </c:pt>
                <c:pt idx="4541">
                  <c:v>-43.95563</c:v>
                </c:pt>
                <c:pt idx="4542">
                  <c:v>-43.96503000000001</c:v>
                </c:pt>
                <c:pt idx="4543">
                  <c:v>-43.97648</c:v>
                </c:pt>
                <c:pt idx="4544">
                  <c:v>-43.99791000000001</c:v>
                </c:pt>
                <c:pt idx="4545">
                  <c:v>-44.0127</c:v>
                </c:pt>
                <c:pt idx="4546">
                  <c:v>-44.03599000000001</c:v>
                </c:pt>
                <c:pt idx="4547">
                  <c:v>-44.06798000000001</c:v>
                </c:pt>
                <c:pt idx="4548">
                  <c:v>-44.10236000000001</c:v>
                </c:pt>
                <c:pt idx="4549">
                  <c:v>-44.14408</c:v>
                </c:pt>
                <c:pt idx="4550">
                  <c:v>-44.16657000000001</c:v>
                </c:pt>
                <c:pt idx="4551">
                  <c:v>-44.18349</c:v>
                </c:pt>
                <c:pt idx="4552">
                  <c:v>-44.18570000000001</c:v>
                </c:pt>
                <c:pt idx="4553">
                  <c:v>-44.16859000000001</c:v>
                </c:pt>
                <c:pt idx="4554">
                  <c:v>-44.13588</c:v>
                </c:pt>
                <c:pt idx="4555">
                  <c:v>-44.08817000000001</c:v>
                </c:pt>
                <c:pt idx="4556">
                  <c:v>-44.08562000000001</c:v>
                </c:pt>
                <c:pt idx="4557">
                  <c:v>-44.04689</c:v>
                </c:pt>
                <c:pt idx="4558">
                  <c:v>-43.97501000000001</c:v>
                </c:pt>
                <c:pt idx="4559">
                  <c:v>-43.96947</c:v>
                </c:pt>
                <c:pt idx="4560">
                  <c:v>-43.96564</c:v>
                </c:pt>
                <c:pt idx="4561">
                  <c:v>-43.94488</c:v>
                </c:pt>
                <c:pt idx="4562">
                  <c:v>-43.94008</c:v>
                </c:pt>
                <c:pt idx="4563">
                  <c:v>-43.92009</c:v>
                </c:pt>
                <c:pt idx="4564">
                  <c:v>-43.9588</c:v>
                </c:pt>
                <c:pt idx="4565">
                  <c:v>-43.97599</c:v>
                </c:pt>
                <c:pt idx="4566">
                  <c:v>-43.99074</c:v>
                </c:pt>
                <c:pt idx="4567">
                  <c:v>-44.03257000000001</c:v>
                </c:pt>
                <c:pt idx="4568">
                  <c:v>-44.06039000000001</c:v>
                </c:pt>
                <c:pt idx="4569">
                  <c:v>-44.03477</c:v>
                </c:pt>
                <c:pt idx="4570">
                  <c:v>-44.07017000000001</c:v>
                </c:pt>
                <c:pt idx="4571">
                  <c:v>-44.06223000000001</c:v>
                </c:pt>
                <c:pt idx="4572">
                  <c:v>-44.07055000000001</c:v>
                </c:pt>
                <c:pt idx="4573">
                  <c:v>-44.04374</c:v>
                </c:pt>
                <c:pt idx="4574">
                  <c:v>-44.04796</c:v>
                </c:pt>
                <c:pt idx="4575">
                  <c:v>-44.03165</c:v>
                </c:pt>
                <c:pt idx="4576">
                  <c:v>-44.00985</c:v>
                </c:pt>
                <c:pt idx="4577">
                  <c:v>-44.01369</c:v>
                </c:pt>
                <c:pt idx="4578">
                  <c:v>-43.99907</c:v>
                </c:pt>
                <c:pt idx="4579">
                  <c:v>-43.95063</c:v>
                </c:pt>
                <c:pt idx="4580">
                  <c:v>-43.92292000000001</c:v>
                </c:pt>
                <c:pt idx="4581">
                  <c:v>-43.93054</c:v>
                </c:pt>
                <c:pt idx="4582">
                  <c:v>-43.95961</c:v>
                </c:pt>
                <c:pt idx="4583">
                  <c:v>-43.98866</c:v>
                </c:pt>
                <c:pt idx="4584">
                  <c:v>-43.99829000000001</c:v>
                </c:pt>
                <c:pt idx="4585">
                  <c:v>-44.00056</c:v>
                </c:pt>
                <c:pt idx="4586">
                  <c:v>-44.00112</c:v>
                </c:pt>
                <c:pt idx="4587">
                  <c:v>-44.01021</c:v>
                </c:pt>
                <c:pt idx="4588">
                  <c:v>-44.00625</c:v>
                </c:pt>
                <c:pt idx="4589">
                  <c:v>-43.99144</c:v>
                </c:pt>
                <c:pt idx="4590">
                  <c:v>-43.99422000000001</c:v>
                </c:pt>
                <c:pt idx="4591">
                  <c:v>-43.99645</c:v>
                </c:pt>
                <c:pt idx="4592">
                  <c:v>-44.00021</c:v>
                </c:pt>
                <c:pt idx="4593">
                  <c:v>-43.99863000000001</c:v>
                </c:pt>
                <c:pt idx="4594">
                  <c:v>-43.99253000000001</c:v>
                </c:pt>
                <c:pt idx="4595">
                  <c:v>-43.96720000000001</c:v>
                </c:pt>
                <c:pt idx="4596">
                  <c:v>-43.98108999999999</c:v>
                </c:pt>
                <c:pt idx="4597">
                  <c:v>-43.98391</c:v>
                </c:pt>
                <c:pt idx="4598">
                  <c:v>-43.99268</c:v>
                </c:pt>
                <c:pt idx="4599">
                  <c:v>-43.99690000000001</c:v>
                </c:pt>
                <c:pt idx="4600">
                  <c:v>-43.98966</c:v>
                </c:pt>
                <c:pt idx="4601">
                  <c:v>-43.98313</c:v>
                </c:pt>
                <c:pt idx="4602">
                  <c:v>-43.99389</c:v>
                </c:pt>
                <c:pt idx="4603">
                  <c:v>-43.99228</c:v>
                </c:pt>
                <c:pt idx="4604">
                  <c:v>-43.98517000000001</c:v>
                </c:pt>
                <c:pt idx="4605">
                  <c:v>-43.98314000000001</c:v>
                </c:pt>
                <c:pt idx="4606">
                  <c:v>-43.97900000000001</c:v>
                </c:pt>
                <c:pt idx="4607">
                  <c:v>-43.98283</c:v>
                </c:pt>
                <c:pt idx="4608">
                  <c:v>-43.99132</c:v>
                </c:pt>
                <c:pt idx="4609">
                  <c:v>-43.99826</c:v>
                </c:pt>
                <c:pt idx="4610">
                  <c:v>-44.00961</c:v>
                </c:pt>
                <c:pt idx="4611">
                  <c:v>-44.00561000000001</c:v>
                </c:pt>
                <c:pt idx="4612">
                  <c:v>-44.02371000000001</c:v>
                </c:pt>
                <c:pt idx="4613">
                  <c:v>-44.02602</c:v>
                </c:pt>
                <c:pt idx="4614">
                  <c:v>-44.0268</c:v>
                </c:pt>
                <c:pt idx="4615">
                  <c:v>-44.03101</c:v>
                </c:pt>
                <c:pt idx="4616">
                  <c:v>-44.01559</c:v>
                </c:pt>
                <c:pt idx="4617">
                  <c:v>-44.00739</c:v>
                </c:pt>
                <c:pt idx="4618">
                  <c:v>-44.01039</c:v>
                </c:pt>
                <c:pt idx="4619">
                  <c:v>-43.99209000000001</c:v>
                </c:pt>
                <c:pt idx="4620">
                  <c:v>-43.99581000000001</c:v>
                </c:pt>
                <c:pt idx="4621">
                  <c:v>-43.97567</c:v>
                </c:pt>
                <c:pt idx="4622">
                  <c:v>-43.94271000000001</c:v>
                </c:pt>
                <c:pt idx="4623">
                  <c:v>-43.93867</c:v>
                </c:pt>
                <c:pt idx="4624">
                  <c:v>-43.91978</c:v>
                </c:pt>
                <c:pt idx="4625">
                  <c:v>-43.91632000000001</c:v>
                </c:pt>
                <c:pt idx="4626">
                  <c:v>-43.89681</c:v>
                </c:pt>
                <c:pt idx="4627">
                  <c:v>-43.88861</c:v>
                </c:pt>
                <c:pt idx="4628">
                  <c:v>-43.87687</c:v>
                </c:pt>
                <c:pt idx="4629">
                  <c:v>-43.857</c:v>
                </c:pt>
                <c:pt idx="4630">
                  <c:v>-43.86005</c:v>
                </c:pt>
                <c:pt idx="4631">
                  <c:v>-43.83676000000001</c:v>
                </c:pt>
                <c:pt idx="4632">
                  <c:v>-43.82555000000001</c:v>
                </c:pt>
                <c:pt idx="4633">
                  <c:v>-43.81407999999999</c:v>
                </c:pt>
                <c:pt idx="4634">
                  <c:v>-43.80116</c:v>
                </c:pt>
                <c:pt idx="4635">
                  <c:v>-43.78382000000001</c:v>
                </c:pt>
                <c:pt idx="4636">
                  <c:v>-43.77089</c:v>
                </c:pt>
                <c:pt idx="4637">
                  <c:v>-43.77208</c:v>
                </c:pt>
                <c:pt idx="4638">
                  <c:v>-43.76028</c:v>
                </c:pt>
                <c:pt idx="4639">
                  <c:v>-43.74156</c:v>
                </c:pt>
                <c:pt idx="4640">
                  <c:v>-43.74975000000001</c:v>
                </c:pt>
                <c:pt idx="4641">
                  <c:v>-43.75044</c:v>
                </c:pt>
                <c:pt idx="4642">
                  <c:v>-43.74971000000001</c:v>
                </c:pt>
                <c:pt idx="4643">
                  <c:v>-43.74046000000001</c:v>
                </c:pt>
                <c:pt idx="4644">
                  <c:v>-43.73545000000001</c:v>
                </c:pt>
                <c:pt idx="4645">
                  <c:v>-43.73073000000001</c:v>
                </c:pt>
                <c:pt idx="4646">
                  <c:v>-43.72117000000001</c:v>
                </c:pt>
                <c:pt idx="4647">
                  <c:v>-43.72310000000001</c:v>
                </c:pt>
                <c:pt idx="4648">
                  <c:v>-43.71663</c:v>
                </c:pt>
                <c:pt idx="4649">
                  <c:v>-43.70344</c:v>
                </c:pt>
                <c:pt idx="4650">
                  <c:v>-43.69210000000001</c:v>
                </c:pt>
                <c:pt idx="4651">
                  <c:v>-43.69847000000001</c:v>
                </c:pt>
                <c:pt idx="4652">
                  <c:v>-43.68427</c:v>
                </c:pt>
                <c:pt idx="4653">
                  <c:v>-43.66374000000001</c:v>
                </c:pt>
                <c:pt idx="4654">
                  <c:v>-43.66512000000001</c:v>
                </c:pt>
                <c:pt idx="4655">
                  <c:v>-43.65163</c:v>
                </c:pt>
                <c:pt idx="4656">
                  <c:v>-43.66798</c:v>
                </c:pt>
                <c:pt idx="4657">
                  <c:v>-43.68491</c:v>
                </c:pt>
                <c:pt idx="4658">
                  <c:v>-43.68056</c:v>
                </c:pt>
                <c:pt idx="4659">
                  <c:v>-43.67272000000001</c:v>
                </c:pt>
                <c:pt idx="4660">
                  <c:v>-43.67059000000001</c:v>
                </c:pt>
                <c:pt idx="4661">
                  <c:v>-43.67888000000001</c:v>
                </c:pt>
                <c:pt idx="4662">
                  <c:v>-43.67259000000001</c:v>
                </c:pt>
                <c:pt idx="4663">
                  <c:v>-43.67744</c:v>
                </c:pt>
                <c:pt idx="4664">
                  <c:v>-43.6803</c:v>
                </c:pt>
                <c:pt idx="4665">
                  <c:v>-43.66050000000001</c:v>
                </c:pt>
                <c:pt idx="4666">
                  <c:v>-43.65907</c:v>
                </c:pt>
                <c:pt idx="4667">
                  <c:v>-43.64176</c:v>
                </c:pt>
                <c:pt idx="4668">
                  <c:v>-43.63168</c:v>
                </c:pt>
                <c:pt idx="4669">
                  <c:v>-43.62355000000001</c:v>
                </c:pt>
                <c:pt idx="4670">
                  <c:v>-43.62289000000001</c:v>
                </c:pt>
                <c:pt idx="4671">
                  <c:v>-43.62436</c:v>
                </c:pt>
                <c:pt idx="4672">
                  <c:v>-43.62936000000001</c:v>
                </c:pt>
                <c:pt idx="4673">
                  <c:v>-43.61972</c:v>
                </c:pt>
                <c:pt idx="4674">
                  <c:v>-43.60192</c:v>
                </c:pt>
                <c:pt idx="4675">
                  <c:v>-43.59505000000001</c:v>
                </c:pt>
                <c:pt idx="4676">
                  <c:v>-43.58048</c:v>
                </c:pt>
                <c:pt idx="4677">
                  <c:v>-43.56427</c:v>
                </c:pt>
                <c:pt idx="4678">
                  <c:v>-43.57115</c:v>
                </c:pt>
                <c:pt idx="4679">
                  <c:v>-43.55624</c:v>
                </c:pt>
                <c:pt idx="4680">
                  <c:v>-43.54572</c:v>
                </c:pt>
                <c:pt idx="4681">
                  <c:v>-43.52539000000001</c:v>
                </c:pt>
                <c:pt idx="4682">
                  <c:v>-43.52626</c:v>
                </c:pt>
                <c:pt idx="4683">
                  <c:v>-43.50954</c:v>
                </c:pt>
                <c:pt idx="4684">
                  <c:v>-43.50875000000001</c:v>
                </c:pt>
                <c:pt idx="4685">
                  <c:v>-43.50062</c:v>
                </c:pt>
                <c:pt idx="4686">
                  <c:v>-43.48557</c:v>
                </c:pt>
                <c:pt idx="4687">
                  <c:v>-43.47473</c:v>
                </c:pt>
                <c:pt idx="4688">
                  <c:v>-43.46571000000001</c:v>
                </c:pt>
                <c:pt idx="4689">
                  <c:v>-43.45820000000001</c:v>
                </c:pt>
                <c:pt idx="4690">
                  <c:v>-43.44192</c:v>
                </c:pt>
                <c:pt idx="4691">
                  <c:v>-43.44112000000001</c:v>
                </c:pt>
                <c:pt idx="4692">
                  <c:v>-43.43552000000001</c:v>
                </c:pt>
                <c:pt idx="4693">
                  <c:v>-43.43102</c:v>
                </c:pt>
                <c:pt idx="4694">
                  <c:v>-43.4161</c:v>
                </c:pt>
                <c:pt idx="4695">
                  <c:v>-43.41794</c:v>
                </c:pt>
                <c:pt idx="4696">
                  <c:v>-43.40967</c:v>
                </c:pt>
                <c:pt idx="4697">
                  <c:v>-43.39441</c:v>
                </c:pt>
                <c:pt idx="4698">
                  <c:v>-43.39717</c:v>
                </c:pt>
                <c:pt idx="4699">
                  <c:v>-43.37123</c:v>
                </c:pt>
                <c:pt idx="4700">
                  <c:v>-43.33775</c:v>
                </c:pt>
                <c:pt idx="4701">
                  <c:v>-43.32256</c:v>
                </c:pt>
                <c:pt idx="4702">
                  <c:v>-43.31254000000001</c:v>
                </c:pt>
                <c:pt idx="4703">
                  <c:v>-43.29161000000001</c:v>
                </c:pt>
                <c:pt idx="4704">
                  <c:v>-43.29753000000001</c:v>
                </c:pt>
                <c:pt idx="4705">
                  <c:v>-43.29420000000001</c:v>
                </c:pt>
                <c:pt idx="4706">
                  <c:v>-43.27636000000001</c:v>
                </c:pt>
                <c:pt idx="4707">
                  <c:v>-43.24826</c:v>
                </c:pt>
                <c:pt idx="4708">
                  <c:v>-43.22371000000001</c:v>
                </c:pt>
                <c:pt idx="4709">
                  <c:v>-43.21323</c:v>
                </c:pt>
                <c:pt idx="4710">
                  <c:v>-43.20483</c:v>
                </c:pt>
                <c:pt idx="4711">
                  <c:v>-43.17712</c:v>
                </c:pt>
                <c:pt idx="4712">
                  <c:v>-43.1972</c:v>
                </c:pt>
                <c:pt idx="4713">
                  <c:v>-43.17806</c:v>
                </c:pt>
                <c:pt idx="4714">
                  <c:v>-43.16279000000001</c:v>
                </c:pt>
                <c:pt idx="4715">
                  <c:v>-43.1548</c:v>
                </c:pt>
                <c:pt idx="4716">
                  <c:v>-43.15834</c:v>
                </c:pt>
                <c:pt idx="4717">
                  <c:v>-43.19546000000001</c:v>
                </c:pt>
                <c:pt idx="4718">
                  <c:v>-43.19439000000001</c:v>
                </c:pt>
                <c:pt idx="4719">
                  <c:v>-43.18714000000001</c:v>
                </c:pt>
                <c:pt idx="4720">
                  <c:v>-43.17768</c:v>
                </c:pt>
                <c:pt idx="4721">
                  <c:v>-43.19673000000001</c:v>
                </c:pt>
                <c:pt idx="4722">
                  <c:v>-43.20081000000001</c:v>
                </c:pt>
                <c:pt idx="4723">
                  <c:v>-43.18293000000001</c:v>
                </c:pt>
                <c:pt idx="4724">
                  <c:v>-43.16175000000001</c:v>
                </c:pt>
                <c:pt idx="4725">
                  <c:v>-43.13925000000001</c:v>
                </c:pt>
                <c:pt idx="4726">
                  <c:v>-43.13177</c:v>
                </c:pt>
                <c:pt idx="4727">
                  <c:v>-43.11823000000001</c:v>
                </c:pt>
                <c:pt idx="4728">
                  <c:v>-43.10807000000001</c:v>
                </c:pt>
                <c:pt idx="4729">
                  <c:v>-43.13125</c:v>
                </c:pt>
                <c:pt idx="4730">
                  <c:v>-43.13456</c:v>
                </c:pt>
                <c:pt idx="4731">
                  <c:v>-43.12649000000001</c:v>
                </c:pt>
                <c:pt idx="4732">
                  <c:v>-43.0974</c:v>
                </c:pt>
                <c:pt idx="4733">
                  <c:v>-43.09247000000001</c:v>
                </c:pt>
                <c:pt idx="4734">
                  <c:v>-43.07858</c:v>
                </c:pt>
                <c:pt idx="4735">
                  <c:v>-43.10032000000001</c:v>
                </c:pt>
                <c:pt idx="4736">
                  <c:v>-43.12012000000001</c:v>
                </c:pt>
                <c:pt idx="4737">
                  <c:v>-43.13501000000001</c:v>
                </c:pt>
                <c:pt idx="4738">
                  <c:v>-43.1388</c:v>
                </c:pt>
                <c:pt idx="4739">
                  <c:v>-43.15064</c:v>
                </c:pt>
                <c:pt idx="4740">
                  <c:v>-43.17989</c:v>
                </c:pt>
                <c:pt idx="4741">
                  <c:v>-43.20882</c:v>
                </c:pt>
                <c:pt idx="4742">
                  <c:v>-43.20568</c:v>
                </c:pt>
                <c:pt idx="4743">
                  <c:v>-43.20935000000001</c:v>
                </c:pt>
                <c:pt idx="4744">
                  <c:v>-43.23305000000001</c:v>
                </c:pt>
                <c:pt idx="4745">
                  <c:v>-43.26497000000001</c:v>
                </c:pt>
                <c:pt idx="4746">
                  <c:v>-43.28263000000001</c:v>
                </c:pt>
                <c:pt idx="4747">
                  <c:v>-43.33966</c:v>
                </c:pt>
                <c:pt idx="4748">
                  <c:v>-43.39523000000001</c:v>
                </c:pt>
                <c:pt idx="4749">
                  <c:v>-43.39444</c:v>
                </c:pt>
                <c:pt idx="4750">
                  <c:v>-43.40252</c:v>
                </c:pt>
                <c:pt idx="4751">
                  <c:v>-43.39228</c:v>
                </c:pt>
                <c:pt idx="4752">
                  <c:v>-43.39141</c:v>
                </c:pt>
                <c:pt idx="4753">
                  <c:v>-43.36303</c:v>
                </c:pt>
                <c:pt idx="4754">
                  <c:v>-43.3475</c:v>
                </c:pt>
                <c:pt idx="4755">
                  <c:v>-43.34840000000001</c:v>
                </c:pt>
                <c:pt idx="4756">
                  <c:v>-43.32125</c:v>
                </c:pt>
                <c:pt idx="4757">
                  <c:v>-43.30193</c:v>
                </c:pt>
                <c:pt idx="4758">
                  <c:v>-43.30194</c:v>
                </c:pt>
                <c:pt idx="4759">
                  <c:v>-43.27525000000001</c:v>
                </c:pt>
                <c:pt idx="4760">
                  <c:v>-43.29394000000001</c:v>
                </c:pt>
                <c:pt idx="4761">
                  <c:v>-43.32038</c:v>
                </c:pt>
                <c:pt idx="4762">
                  <c:v>-43.33057</c:v>
                </c:pt>
                <c:pt idx="4763">
                  <c:v>-43.35158999999999</c:v>
                </c:pt>
                <c:pt idx="4764">
                  <c:v>-43.37121</c:v>
                </c:pt>
                <c:pt idx="4765">
                  <c:v>-43.38631</c:v>
                </c:pt>
                <c:pt idx="4766">
                  <c:v>-43.41082</c:v>
                </c:pt>
                <c:pt idx="4767">
                  <c:v>-43.4395</c:v>
                </c:pt>
                <c:pt idx="4768">
                  <c:v>-43.46558</c:v>
                </c:pt>
                <c:pt idx="4769">
                  <c:v>-43.49478000000001</c:v>
                </c:pt>
                <c:pt idx="4770">
                  <c:v>-43.51696</c:v>
                </c:pt>
                <c:pt idx="4771">
                  <c:v>-43.51266</c:v>
                </c:pt>
                <c:pt idx="4772">
                  <c:v>-43.52481</c:v>
                </c:pt>
                <c:pt idx="4773">
                  <c:v>-43.51875000000001</c:v>
                </c:pt>
                <c:pt idx="4774">
                  <c:v>-43.45159</c:v>
                </c:pt>
                <c:pt idx="4775">
                  <c:v>-43.40529</c:v>
                </c:pt>
                <c:pt idx="4776">
                  <c:v>-43.36197</c:v>
                </c:pt>
                <c:pt idx="4777">
                  <c:v>-43.31926</c:v>
                </c:pt>
                <c:pt idx="4778">
                  <c:v>-43.27957000000001</c:v>
                </c:pt>
                <c:pt idx="4779">
                  <c:v>-43.26051000000001</c:v>
                </c:pt>
                <c:pt idx="4780">
                  <c:v>-43.25858</c:v>
                </c:pt>
                <c:pt idx="4781">
                  <c:v>-43.26860000000001</c:v>
                </c:pt>
                <c:pt idx="4782">
                  <c:v>-43.27292000000001</c:v>
                </c:pt>
                <c:pt idx="4783">
                  <c:v>-43.26791000000001</c:v>
                </c:pt>
                <c:pt idx="4784">
                  <c:v>-43.28402000000001</c:v>
                </c:pt>
                <c:pt idx="4785">
                  <c:v>-43.25197</c:v>
                </c:pt>
                <c:pt idx="4786">
                  <c:v>-43.21329</c:v>
                </c:pt>
                <c:pt idx="4787">
                  <c:v>-43.22605000000001</c:v>
                </c:pt>
                <c:pt idx="4788">
                  <c:v>-43.24434</c:v>
                </c:pt>
                <c:pt idx="4789">
                  <c:v>-43.2719</c:v>
                </c:pt>
                <c:pt idx="4790">
                  <c:v>-43.27945000000001</c:v>
                </c:pt>
                <c:pt idx="4791">
                  <c:v>-43.29541000000001</c:v>
                </c:pt>
                <c:pt idx="4792">
                  <c:v>-43.30273000000001</c:v>
                </c:pt>
                <c:pt idx="4793">
                  <c:v>-43.34777</c:v>
                </c:pt>
                <c:pt idx="4794">
                  <c:v>-43.30409</c:v>
                </c:pt>
                <c:pt idx="4795">
                  <c:v>-43.27354000000001</c:v>
                </c:pt>
                <c:pt idx="4796">
                  <c:v>-43.23221000000001</c:v>
                </c:pt>
                <c:pt idx="4797">
                  <c:v>-43.22241000000003</c:v>
                </c:pt>
                <c:pt idx="4798">
                  <c:v>-43.21379</c:v>
                </c:pt>
                <c:pt idx="4799">
                  <c:v>-43.20545000000001</c:v>
                </c:pt>
                <c:pt idx="4800">
                  <c:v>-43.20892000000001</c:v>
                </c:pt>
                <c:pt idx="4801">
                  <c:v>-43.22149</c:v>
                </c:pt>
                <c:pt idx="4802">
                  <c:v>-43.20830000000001</c:v>
                </c:pt>
                <c:pt idx="4803">
                  <c:v>-43.19621000000001</c:v>
                </c:pt>
                <c:pt idx="4804">
                  <c:v>-43.18963</c:v>
                </c:pt>
                <c:pt idx="4805">
                  <c:v>-43.16504000000001</c:v>
                </c:pt>
                <c:pt idx="4806">
                  <c:v>-43.14954</c:v>
                </c:pt>
                <c:pt idx="4807">
                  <c:v>-43.17225000000001</c:v>
                </c:pt>
                <c:pt idx="4808">
                  <c:v>-43.17036</c:v>
                </c:pt>
                <c:pt idx="4809">
                  <c:v>-43.14431000000001</c:v>
                </c:pt>
                <c:pt idx="4810">
                  <c:v>-43.11954</c:v>
                </c:pt>
                <c:pt idx="4811">
                  <c:v>-43.13095000000001</c:v>
                </c:pt>
                <c:pt idx="4812">
                  <c:v>-43.06175000000001</c:v>
                </c:pt>
                <c:pt idx="4813">
                  <c:v>-43.05313</c:v>
                </c:pt>
                <c:pt idx="4814">
                  <c:v>-43.07104</c:v>
                </c:pt>
                <c:pt idx="4815">
                  <c:v>-43.10501000000001</c:v>
                </c:pt>
                <c:pt idx="4816">
                  <c:v>-43.09269000000001</c:v>
                </c:pt>
                <c:pt idx="4817">
                  <c:v>-43.09330000000001</c:v>
                </c:pt>
                <c:pt idx="4818">
                  <c:v>-43.09180000000001</c:v>
                </c:pt>
                <c:pt idx="4819">
                  <c:v>-43.09512000000001</c:v>
                </c:pt>
                <c:pt idx="4820">
                  <c:v>-43.03899000000001</c:v>
                </c:pt>
                <c:pt idx="4821">
                  <c:v>-43.04046</c:v>
                </c:pt>
                <c:pt idx="4822">
                  <c:v>-43.02436</c:v>
                </c:pt>
                <c:pt idx="4823">
                  <c:v>-43.01216</c:v>
                </c:pt>
                <c:pt idx="4824">
                  <c:v>-42.98354</c:v>
                </c:pt>
                <c:pt idx="4825">
                  <c:v>-42.92610000000001</c:v>
                </c:pt>
                <c:pt idx="4826">
                  <c:v>-42.93557000000001</c:v>
                </c:pt>
                <c:pt idx="4827">
                  <c:v>-42.92808</c:v>
                </c:pt>
                <c:pt idx="4828">
                  <c:v>-42.91394</c:v>
                </c:pt>
                <c:pt idx="4829">
                  <c:v>-42.83147</c:v>
                </c:pt>
                <c:pt idx="4830">
                  <c:v>-42.8776</c:v>
                </c:pt>
                <c:pt idx="4831">
                  <c:v>-42.99358</c:v>
                </c:pt>
                <c:pt idx="4832">
                  <c:v>-42.98438</c:v>
                </c:pt>
                <c:pt idx="4833">
                  <c:v>-43.16562000000001</c:v>
                </c:pt>
                <c:pt idx="4834">
                  <c:v>-43.12851000000001</c:v>
                </c:pt>
                <c:pt idx="4835">
                  <c:v>-43.21656</c:v>
                </c:pt>
                <c:pt idx="4836">
                  <c:v>-43.24402000000001</c:v>
                </c:pt>
                <c:pt idx="4837">
                  <c:v>-43.26902000000001</c:v>
                </c:pt>
                <c:pt idx="4838">
                  <c:v>-43.23804000000001</c:v>
                </c:pt>
                <c:pt idx="4839">
                  <c:v>-43.26044</c:v>
                </c:pt>
                <c:pt idx="4840">
                  <c:v>-43.27043000000001</c:v>
                </c:pt>
                <c:pt idx="4841">
                  <c:v>-43.22788000000001</c:v>
                </c:pt>
                <c:pt idx="4842">
                  <c:v>-43.23463</c:v>
                </c:pt>
                <c:pt idx="4843">
                  <c:v>-43.14112</c:v>
                </c:pt>
                <c:pt idx="4844">
                  <c:v>-43.12436</c:v>
                </c:pt>
                <c:pt idx="4845">
                  <c:v>-43.09243000000001</c:v>
                </c:pt>
                <c:pt idx="4846">
                  <c:v>-43.07476</c:v>
                </c:pt>
                <c:pt idx="4847">
                  <c:v>-43.07138</c:v>
                </c:pt>
                <c:pt idx="4848">
                  <c:v>-43.07554000000001</c:v>
                </c:pt>
                <c:pt idx="4849">
                  <c:v>-43.14832000000001</c:v>
                </c:pt>
                <c:pt idx="4850">
                  <c:v>-43.18347</c:v>
                </c:pt>
                <c:pt idx="4851">
                  <c:v>-43.16983000000001</c:v>
                </c:pt>
                <c:pt idx="4852">
                  <c:v>-43.21666</c:v>
                </c:pt>
                <c:pt idx="4853">
                  <c:v>-43.22714000000001</c:v>
                </c:pt>
                <c:pt idx="4854">
                  <c:v>-43.19268</c:v>
                </c:pt>
                <c:pt idx="4855">
                  <c:v>-43.16338000000001</c:v>
                </c:pt>
                <c:pt idx="4856">
                  <c:v>-43.17358</c:v>
                </c:pt>
                <c:pt idx="4857">
                  <c:v>-43.17709</c:v>
                </c:pt>
                <c:pt idx="4858">
                  <c:v>-43.20956</c:v>
                </c:pt>
                <c:pt idx="4859">
                  <c:v>-43.21893000000001</c:v>
                </c:pt>
                <c:pt idx="4860">
                  <c:v>-43.20773000000001</c:v>
                </c:pt>
                <c:pt idx="4861">
                  <c:v>-43.22955000000001</c:v>
                </c:pt>
                <c:pt idx="4862">
                  <c:v>-43.27476</c:v>
                </c:pt>
                <c:pt idx="4863">
                  <c:v>-43.34263</c:v>
                </c:pt>
                <c:pt idx="4864">
                  <c:v>-43.33695</c:v>
                </c:pt>
                <c:pt idx="4865">
                  <c:v>-43.36392</c:v>
                </c:pt>
                <c:pt idx="4866">
                  <c:v>-43.35088999999999</c:v>
                </c:pt>
                <c:pt idx="4867">
                  <c:v>-43.34843</c:v>
                </c:pt>
                <c:pt idx="4868">
                  <c:v>-43.36835000000001</c:v>
                </c:pt>
                <c:pt idx="4869">
                  <c:v>-43.36018</c:v>
                </c:pt>
                <c:pt idx="4870">
                  <c:v>-43.37091</c:v>
                </c:pt>
                <c:pt idx="4871">
                  <c:v>-43.36530000000001</c:v>
                </c:pt>
                <c:pt idx="4872">
                  <c:v>-43.39432</c:v>
                </c:pt>
                <c:pt idx="4873">
                  <c:v>-43.40107</c:v>
                </c:pt>
                <c:pt idx="4874">
                  <c:v>-43.39746</c:v>
                </c:pt>
                <c:pt idx="4875">
                  <c:v>-43.36814000000001</c:v>
                </c:pt>
                <c:pt idx="4876">
                  <c:v>-43.32072</c:v>
                </c:pt>
                <c:pt idx="4877">
                  <c:v>-43.29014000000001</c:v>
                </c:pt>
                <c:pt idx="4878">
                  <c:v>-43.25122</c:v>
                </c:pt>
                <c:pt idx="4879">
                  <c:v>-43.21364000000001</c:v>
                </c:pt>
                <c:pt idx="4880">
                  <c:v>-43.20731000000001</c:v>
                </c:pt>
                <c:pt idx="4881">
                  <c:v>-43.22336000000001</c:v>
                </c:pt>
                <c:pt idx="4882">
                  <c:v>-43.24055000000001</c:v>
                </c:pt>
                <c:pt idx="4883">
                  <c:v>-43.27298000000001</c:v>
                </c:pt>
                <c:pt idx="4884">
                  <c:v>-43.25903</c:v>
                </c:pt>
                <c:pt idx="4885">
                  <c:v>-43.19534000000001</c:v>
                </c:pt>
                <c:pt idx="4886">
                  <c:v>-43.13924</c:v>
                </c:pt>
                <c:pt idx="4887">
                  <c:v>-43.16580000000001</c:v>
                </c:pt>
                <c:pt idx="4888">
                  <c:v>-43.17427</c:v>
                </c:pt>
                <c:pt idx="4889">
                  <c:v>-43.21519000000001</c:v>
                </c:pt>
                <c:pt idx="4890">
                  <c:v>-43.13847000000001</c:v>
                </c:pt>
                <c:pt idx="4891">
                  <c:v>-43.04519000000001</c:v>
                </c:pt>
                <c:pt idx="4892">
                  <c:v>-42.99798000000001</c:v>
                </c:pt>
                <c:pt idx="4893">
                  <c:v>-42.99321000000001</c:v>
                </c:pt>
                <c:pt idx="4894">
                  <c:v>-43.00005</c:v>
                </c:pt>
                <c:pt idx="4895">
                  <c:v>-43.00278</c:v>
                </c:pt>
                <c:pt idx="4896">
                  <c:v>-43.01627</c:v>
                </c:pt>
                <c:pt idx="4897">
                  <c:v>-43.04041</c:v>
                </c:pt>
                <c:pt idx="4898">
                  <c:v>-43.02863000000001</c:v>
                </c:pt>
                <c:pt idx="4899">
                  <c:v>-43.02579000000001</c:v>
                </c:pt>
                <c:pt idx="4900">
                  <c:v>-43.03125</c:v>
                </c:pt>
                <c:pt idx="4901">
                  <c:v>-43.02709</c:v>
                </c:pt>
                <c:pt idx="4902">
                  <c:v>-43.03196000000001</c:v>
                </c:pt>
                <c:pt idx="4903">
                  <c:v>-43.01288</c:v>
                </c:pt>
                <c:pt idx="4904">
                  <c:v>-42.99379000000001</c:v>
                </c:pt>
                <c:pt idx="4905">
                  <c:v>-42.98012000000001</c:v>
                </c:pt>
                <c:pt idx="4906">
                  <c:v>-42.95974</c:v>
                </c:pt>
                <c:pt idx="4907">
                  <c:v>-42.95905</c:v>
                </c:pt>
                <c:pt idx="4908">
                  <c:v>-42.92728</c:v>
                </c:pt>
                <c:pt idx="4909">
                  <c:v>-42.91579</c:v>
                </c:pt>
                <c:pt idx="4910">
                  <c:v>-42.92689</c:v>
                </c:pt>
                <c:pt idx="4911">
                  <c:v>-42.91971</c:v>
                </c:pt>
                <c:pt idx="4912">
                  <c:v>-42.92889</c:v>
                </c:pt>
                <c:pt idx="4913">
                  <c:v>-42.90619</c:v>
                </c:pt>
                <c:pt idx="4914">
                  <c:v>-42.92248</c:v>
                </c:pt>
                <c:pt idx="4915">
                  <c:v>-42.93243000000001</c:v>
                </c:pt>
                <c:pt idx="4916">
                  <c:v>-43.00215000000001</c:v>
                </c:pt>
                <c:pt idx="4917">
                  <c:v>-42.91886</c:v>
                </c:pt>
                <c:pt idx="4918">
                  <c:v>-42.93209</c:v>
                </c:pt>
                <c:pt idx="4919">
                  <c:v>-42.94166</c:v>
                </c:pt>
                <c:pt idx="4920">
                  <c:v>-42.9541</c:v>
                </c:pt>
                <c:pt idx="4921">
                  <c:v>-42.96223000000001</c:v>
                </c:pt>
                <c:pt idx="4922">
                  <c:v>-42.94776</c:v>
                </c:pt>
                <c:pt idx="4923">
                  <c:v>-42.8826</c:v>
                </c:pt>
                <c:pt idx="4924">
                  <c:v>-42.89243000000001</c:v>
                </c:pt>
                <c:pt idx="4925">
                  <c:v>-42.92262</c:v>
                </c:pt>
                <c:pt idx="4926">
                  <c:v>-42.96791</c:v>
                </c:pt>
                <c:pt idx="4927">
                  <c:v>-43.04178</c:v>
                </c:pt>
                <c:pt idx="4928">
                  <c:v>-43.00399</c:v>
                </c:pt>
                <c:pt idx="4929">
                  <c:v>-43.12253000000001</c:v>
                </c:pt>
                <c:pt idx="4930">
                  <c:v>-43.13598000000001</c:v>
                </c:pt>
                <c:pt idx="4931">
                  <c:v>-43.13895000000001</c:v>
                </c:pt>
                <c:pt idx="4932">
                  <c:v>-43.11793</c:v>
                </c:pt>
                <c:pt idx="4933">
                  <c:v>-43.11293000000001</c:v>
                </c:pt>
                <c:pt idx="4934">
                  <c:v>-43.1814</c:v>
                </c:pt>
                <c:pt idx="4935">
                  <c:v>-43.15685</c:v>
                </c:pt>
                <c:pt idx="4936">
                  <c:v>-43.116</c:v>
                </c:pt>
                <c:pt idx="4937">
                  <c:v>-43.10856000000001</c:v>
                </c:pt>
                <c:pt idx="4938">
                  <c:v>-43.11318</c:v>
                </c:pt>
                <c:pt idx="4939">
                  <c:v>-43.12589000000001</c:v>
                </c:pt>
                <c:pt idx="4940">
                  <c:v>-43.13904</c:v>
                </c:pt>
                <c:pt idx="4941">
                  <c:v>-43.14144</c:v>
                </c:pt>
                <c:pt idx="4942">
                  <c:v>-43.1535</c:v>
                </c:pt>
                <c:pt idx="4943">
                  <c:v>-43.09868</c:v>
                </c:pt>
                <c:pt idx="4944">
                  <c:v>-43.0459</c:v>
                </c:pt>
                <c:pt idx="4945">
                  <c:v>-43.0</c:v>
                </c:pt>
                <c:pt idx="4946">
                  <c:v>-42.95744</c:v>
                </c:pt>
                <c:pt idx="4947">
                  <c:v>-42.90437</c:v>
                </c:pt>
                <c:pt idx="4948">
                  <c:v>-42.86360000000001</c:v>
                </c:pt>
                <c:pt idx="4949">
                  <c:v>-42.86248</c:v>
                </c:pt>
                <c:pt idx="4950">
                  <c:v>-42.89534000000001</c:v>
                </c:pt>
                <c:pt idx="4951">
                  <c:v>-42.89471</c:v>
                </c:pt>
                <c:pt idx="4952">
                  <c:v>-42.89645</c:v>
                </c:pt>
                <c:pt idx="4953">
                  <c:v>-42.91321</c:v>
                </c:pt>
                <c:pt idx="4954">
                  <c:v>-42.89612</c:v>
                </c:pt>
                <c:pt idx="4955">
                  <c:v>-42.88111</c:v>
                </c:pt>
                <c:pt idx="4956">
                  <c:v>-42.8615</c:v>
                </c:pt>
                <c:pt idx="4957">
                  <c:v>-42.85055</c:v>
                </c:pt>
                <c:pt idx="4958">
                  <c:v>-42.84967</c:v>
                </c:pt>
                <c:pt idx="4959">
                  <c:v>-42.84051</c:v>
                </c:pt>
                <c:pt idx="4960">
                  <c:v>-42.86778</c:v>
                </c:pt>
                <c:pt idx="4961">
                  <c:v>-42.87409</c:v>
                </c:pt>
                <c:pt idx="4962">
                  <c:v>-42.8729</c:v>
                </c:pt>
                <c:pt idx="4963">
                  <c:v>-42.82285</c:v>
                </c:pt>
                <c:pt idx="4964">
                  <c:v>-42.85263</c:v>
                </c:pt>
                <c:pt idx="4965">
                  <c:v>-42.8893</c:v>
                </c:pt>
                <c:pt idx="4966">
                  <c:v>-42.88611</c:v>
                </c:pt>
                <c:pt idx="4967">
                  <c:v>-42.83919</c:v>
                </c:pt>
                <c:pt idx="4968">
                  <c:v>-42.86304000000001</c:v>
                </c:pt>
                <c:pt idx="4969">
                  <c:v>-42.88923</c:v>
                </c:pt>
                <c:pt idx="4970">
                  <c:v>-42.90705</c:v>
                </c:pt>
                <c:pt idx="4971">
                  <c:v>-42.97940000000001</c:v>
                </c:pt>
                <c:pt idx="4972">
                  <c:v>-43.06252000000001</c:v>
                </c:pt>
                <c:pt idx="4973">
                  <c:v>-43.07810000000001</c:v>
                </c:pt>
                <c:pt idx="4974">
                  <c:v>-43.06062</c:v>
                </c:pt>
                <c:pt idx="4975">
                  <c:v>-43.05197</c:v>
                </c:pt>
                <c:pt idx="4976">
                  <c:v>-43.05031</c:v>
                </c:pt>
                <c:pt idx="4977">
                  <c:v>-43.01471</c:v>
                </c:pt>
                <c:pt idx="4978">
                  <c:v>-43.03908000000001</c:v>
                </c:pt>
                <c:pt idx="4979">
                  <c:v>-43.05265</c:v>
                </c:pt>
                <c:pt idx="4980">
                  <c:v>-43.04722</c:v>
                </c:pt>
                <c:pt idx="4981">
                  <c:v>-43.07754000000001</c:v>
                </c:pt>
                <c:pt idx="4982">
                  <c:v>-43.09755000000001</c:v>
                </c:pt>
                <c:pt idx="4983">
                  <c:v>-43.1392</c:v>
                </c:pt>
                <c:pt idx="4984">
                  <c:v>-43.14215000000001</c:v>
                </c:pt>
                <c:pt idx="4985">
                  <c:v>-43.13109</c:v>
                </c:pt>
                <c:pt idx="4986">
                  <c:v>-43.15595000000001</c:v>
                </c:pt>
                <c:pt idx="4987">
                  <c:v>-43.14061</c:v>
                </c:pt>
                <c:pt idx="4988">
                  <c:v>-43.14453</c:v>
                </c:pt>
                <c:pt idx="4989">
                  <c:v>-43.15944</c:v>
                </c:pt>
                <c:pt idx="4990">
                  <c:v>-43.15105</c:v>
                </c:pt>
                <c:pt idx="4991">
                  <c:v>-43.16200000000001</c:v>
                </c:pt>
                <c:pt idx="4992">
                  <c:v>-43.13707</c:v>
                </c:pt>
                <c:pt idx="4993">
                  <c:v>-43.07298</c:v>
                </c:pt>
                <c:pt idx="4994">
                  <c:v>-43.05165</c:v>
                </c:pt>
                <c:pt idx="4995">
                  <c:v>-42.99337000000001</c:v>
                </c:pt>
                <c:pt idx="4996">
                  <c:v>-42.94842000000001</c:v>
                </c:pt>
                <c:pt idx="4997">
                  <c:v>-42.9155</c:v>
                </c:pt>
                <c:pt idx="4998">
                  <c:v>-42.91194</c:v>
                </c:pt>
                <c:pt idx="4999">
                  <c:v>-42.91891000000001</c:v>
                </c:pt>
                <c:pt idx="5000">
                  <c:v>-42.93534000000001</c:v>
                </c:pt>
                <c:pt idx="5001">
                  <c:v>-42.94576</c:v>
                </c:pt>
                <c:pt idx="5002">
                  <c:v>-42.99645</c:v>
                </c:pt>
                <c:pt idx="5003">
                  <c:v>-43.01818</c:v>
                </c:pt>
                <c:pt idx="5004">
                  <c:v>-43.05222000000001</c:v>
                </c:pt>
                <c:pt idx="5005">
                  <c:v>-43.067</c:v>
                </c:pt>
                <c:pt idx="5006">
                  <c:v>-43.12514000000001</c:v>
                </c:pt>
                <c:pt idx="5007">
                  <c:v>-43.15177</c:v>
                </c:pt>
                <c:pt idx="5008">
                  <c:v>-43.16193000000001</c:v>
                </c:pt>
                <c:pt idx="5009">
                  <c:v>-43.13491000000001</c:v>
                </c:pt>
                <c:pt idx="5010">
                  <c:v>-43.14371000000001</c:v>
                </c:pt>
                <c:pt idx="5011">
                  <c:v>-43.12320000000001</c:v>
                </c:pt>
                <c:pt idx="5012">
                  <c:v>-43.07660000000001</c:v>
                </c:pt>
                <c:pt idx="5013">
                  <c:v>-43.0498</c:v>
                </c:pt>
                <c:pt idx="5014">
                  <c:v>-43.06517000000001</c:v>
                </c:pt>
                <c:pt idx="5015">
                  <c:v>-43.04509</c:v>
                </c:pt>
                <c:pt idx="5016">
                  <c:v>-43.05351</c:v>
                </c:pt>
                <c:pt idx="5017">
                  <c:v>-43.06895000000001</c:v>
                </c:pt>
                <c:pt idx="5018">
                  <c:v>-43.05315</c:v>
                </c:pt>
                <c:pt idx="5019">
                  <c:v>-43.10930000000001</c:v>
                </c:pt>
                <c:pt idx="5020">
                  <c:v>-43.0815</c:v>
                </c:pt>
                <c:pt idx="5021">
                  <c:v>-43.0714</c:v>
                </c:pt>
                <c:pt idx="5022">
                  <c:v>-43.06984000000001</c:v>
                </c:pt>
                <c:pt idx="5023">
                  <c:v>-43.06024</c:v>
                </c:pt>
                <c:pt idx="5024">
                  <c:v>-43.01949</c:v>
                </c:pt>
                <c:pt idx="5025">
                  <c:v>-43.05633</c:v>
                </c:pt>
                <c:pt idx="5026">
                  <c:v>-43.07881000000001</c:v>
                </c:pt>
                <c:pt idx="5027">
                  <c:v>-43.09090000000001</c:v>
                </c:pt>
                <c:pt idx="5028">
                  <c:v>-43.06693000000001</c:v>
                </c:pt>
                <c:pt idx="5029">
                  <c:v>-43.09773000000001</c:v>
                </c:pt>
                <c:pt idx="5030">
                  <c:v>-43.08947</c:v>
                </c:pt>
                <c:pt idx="5031">
                  <c:v>-43.14482</c:v>
                </c:pt>
                <c:pt idx="5032">
                  <c:v>-43.16417000000001</c:v>
                </c:pt>
                <c:pt idx="5033">
                  <c:v>-43.17313000000001</c:v>
                </c:pt>
                <c:pt idx="5034">
                  <c:v>-43.12547000000001</c:v>
                </c:pt>
                <c:pt idx="5035">
                  <c:v>-43.07873000000001</c:v>
                </c:pt>
                <c:pt idx="5036">
                  <c:v>-43.06055000000001</c:v>
                </c:pt>
                <c:pt idx="5037">
                  <c:v>-43.03892000000001</c:v>
                </c:pt>
                <c:pt idx="5038">
                  <c:v>-43.02908</c:v>
                </c:pt>
                <c:pt idx="5039">
                  <c:v>-43.01853000000001</c:v>
                </c:pt>
                <c:pt idx="5040">
                  <c:v>-42.99423</c:v>
                </c:pt>
                <c:pt idx="5041">
                  <c:v>-42.95893</c:v>
                </c:pt>
                <c:pt idx="5042">
                  <c:v>-42.90115</c:v>
                </c:pt>
                <c:pt idx="5043">
                  <c:v>-42.87758</c:v>
                </c:pt>
                <c:pt idx="5044">
                  <c:v>-42.85575</c:v>
                </c:pt>
                <c:pt idx="5045">
                  <c:v>-42.82936</c:v>
                </c:pt>
                <c:pt idx="5046">
                  <c:v>-42.78108</c:v>
                </c:pt>
                <c:pt idx="5047">
                  <c:v>-42.76329000000001</c:v>
                </c:pt>
                <c:pt idx="5048">
                  <c:v>-42.76051000000001</c:v>
                </c:pt>
                <c:pt idx="5049">
                  <c:v>-42.76118</c:v>
                </c:pt>
                <c:pt idx="5050">
                  <c:v>-42.75267</c:v>
                </c:pt>
                <c:pt idx="5051">
                  <c:v>-42.73539000000001</c:v>
                </c:pt>
                <c:pt idx="5052">
                  <c:v>-42.72348</c:v>
                </c:pt>
                <c:pt idx="5053">
                  <c:v>-42.74612000000001</c:v>
                </c:pt>
                <c:pt idx="5054">
                  <c:v>-42.74394</c:v>
                </c:pt>
                <c:pt idx="5055">
                  <c:v>-42.75564</c:v>
                </c:pt>
                <c:pt idx="5056">
                  <c:v>-42.77386000000001</c:v>
                </c:pt>
                <c:pt idx="5057">
                  <c:v>-42.77297000000001</c:v>
                </c:pt>
                <c:pt idx="5058">
                  <c:v>-42.78806</c:v>
                </c:pt>
                <c:pt idx="5059">
                  <c:v>-42.79049000000001</c:v>
                </c:pt>
                <c:pt idx="5060">
                  <c:v>-42.78875000000001</c:v>
                </c:pt>
                <c:pt idx="5061">
                  <c:v>-42.79922000000001</c:v>
                </c:pt>
                <c:pt idx="5062">
                  <c:v>-42.79699000000001</c:v>
                </c:pt>
                <c:pt idx="5063">
                  <c:v>-42.7818</c:v>
                </c:pt>
                <c:pt idx="5064">
                  <c:v>-42.78127</c:v>
                </c:pt>
                <c:pt idx="5065">
                  <c:v>-42.79454000000001</c:v>
                </c:pt>
                <c:pt idx="5066">
                  <c:v>-42.8107</c:v>
                </c:pt>
                <c:pt idx="5067">
                  <c:v>-42.83584</c:v>
                </c:pt>
                <c:pt idx="5068">
                  <c:v>-42.83086</c:v>
                </c:pt>
                <c:pt idx="5069">
                  <c:v>-42.83768</c:v>
                </c:pt>
                <c:pt idx="5070">
                  <c:v>-42.84955</c:v>
                </c:pt>
                <c:pt idx="5071">
                  <c:v>-42.85928</c:v>
                </c:pt>
                <c:pt idx="5072">
                  <c:v>-42.87659</c:v>
                </c:pt>
                <c:pt idx="5073">
                  <c:v>-42.87306</c:v>
                </c:pt>
                <c:pt idx="5074">
                  <c:v>-42.84486999999999</c:v>
                </c:pt>
                <c:pt idx="5075">
                  <c:v>-42.91311</c:v>
                </c:pt>
                <c:pt idx="5076">
                  <c:v>-42.91726</c:v>
                </c:pt>
                <c:pt idx="5077">
                  <c:v>-42.91912000000001</c:v>
                </c:pt>
                <c:pt idx="5078">
                  <c:v>-42.91803</c:v>
                </c:pt>
                <c:pt idx="5079">
                  <c:v>-42.92570000000001</c:v>
                </c:pt>
                <c:pt idx="5080">
                  <c:v>-42.90193</c:v>
                </c:pt>
                <c:pt idx="5081">
                  <c:v>-42.86557000000001</c:v>
                </c:pt>
                <c:pt idx="5082">
                  <c:v>-42.87032</c:v>
                </c:pt>
                <c:pt idx="5083">
                  <c:v>-42.87168</c:v>
                </c:pt>
                <c:pt idx="5084">
                  <c:v>-42.92953000000001</c:v>
                </c:pt>
                <c:pt idx="5085">
                  <c:v>-42.92221000000001</c:v>
                </c:pt>
                <c:pt idx="5086">
                  <c:v>-42.93645</c:v>
                </c:pt>
                <c:pt idx="5087">
                  <c:v>-42.94156</c:v>
                </c:pt>
                <c:pt idx="5088">
                  <c:v>-42.93451</c:v>
                </c:pt>
                <c:pt idx="5089">
                  <c:v>-42.98092</c:v>
                </c:pt>
                <c:pt idx="5090">
                  <c:v>-42.99348000000001</c:v>
                </c:pt>
                <c:pt idx="5091">
                  <c:v>-43.01799</c:v>
                </c:pt>
                <c:pt idx="5092">
                  <c:v>-43.02829000000001</c:v>
                </c:pt>
                <c:pt idx="5093">
                  <c:v>-43.03576</c:v>
                </c:pt>
                <c:pt idx="5094">
                  <c:v>-43.02815000000001</c:v>
                </c:pt>
                <c:pt idx="5095">
                  <c:v>-43.07731000000001</c:v>
                </c:pt>
                <c:pt idx="5096">
                  <c:v>-43.08694000000001</c:v>
                </c:pt>
                <c:pt idx="5097">
                  <c:v>-43.10052</c:v>
                </c:pt>
                <c:pt idx="5098">
                  <c:v>-43.08654000000001</c:v>
                </c:pt>
                <c:pt idx="5099">
                  <c:v>-43.0788</c:v>
                </c:pt>
                <c:pt idx="5100">
                  <c:v>-43.10128</c:v>
                </c:pt>
                <c:pt idx="5101">
                  <c:v>-43.11640000000001</c:v>
                </c:pt>
                <c:pt idx="5102">
                  <c:v>-43.0942</c:v>
                </c:pt>
                <c:pt idx="5103">
                  <c:v>-43.10590000000001</c:v>
                </c:pt>
                <c:pt idx="5104">
                  <c:v>-43.10142</c:v>
                </c:pt>
                <c:pt idx="5105">
                  <c:v>-43.09303000000001</c:v>
                </c:pt>
                <c:pt idx="5106">
                  <c:v>-43.09880000000001</c:v>
                </c:pt>
                <c:pt idx="5107">
                  <c:v>-43.10901000000001</c:v>
                </c:pt>
                <c:pt idx="5108">
                  <c:v>-43.12023000000001</c:v>
                </c:pt>
                <c:pt idx="5109">
                  <c:v>-43.13448</c:v>
                </c:pt>
                <c:pt idx="5110">
                  <c:v>-43.134</c:v>
                </c:pt>
                <c:pt idx="5111">
                  <c:v>-43.14019000000001</c:v>
                </c:pt>
                <c:pt idx="5112">
                  <c:v>-43.13793000000001</c:v>
                </c:pt>
                <c:pt idx="5113">
                  <c:v>-43.12873000000001</c:v>
                </c:pt>
                <c:pt idx="5114">
                  <c:v>-43.13070000000001</c:v>
                </c:pt>
                <c:pt idx="5115">
                  <c:v>-43.14287</c:v>
                </c:pt>
                <c:pt idx="5116">
                  <c:v>-43.15453</c:v>
                </c:pt>
                <c:pt idx="5117">
                  <c:v>-43.18724</c:v>
                </c:pt>
                <c:pt idx="5118">
                  <c:v>-43.20138</c:v>
                </c:pt>
                <c:pt idx="5119">
                  <c:v>-43.20550000000001</c:v>
                </c:pt>
                <c:pt idx="5120">
                  <c:v>-43.22809000000001</c:v>
                </c:pt>
                <c:pt idx="5121">
                  <c:v>-43.23295000000001</c:v>
                </c:pt>
                <c:pt idx="5122">
                  <c:v>-43.23374000000001</c:v>
                </c:pt>
                <c:pt idx="5123">
                  <c:v>-43.24535000000001</c:v>
                </c:pt>
                <c:pt idx="5124">
                  <c:v>-43.22702</c:v>
                </c:pt>
                <c:pt idx="5125">
                  <c:v>-43.23268</c:v>
                </c:pt>
                <c:pt idx="5126">
                  <c:v>-43.23748000000001</c:v>
                </c:pt>
                <c:pt idx="5127">
                  <c:v>-43.17783</c:v>
                </c:pt>
                <c:pt idx="5128">
                  <c:v>-43.14931000000001</c:v>
                </c:pt>
                <c:pt idx="5129">
                  <c:v>-43.12187</c:v>
                </c:pt>
                <c:pt idx="5130">
                  <c:v>-43.11201000000001</c:v>
                </c:pt>
                <c:pt idx="5131">
                  <c:v>-43.05883</c:v>
                </c:pt>
                <c:pt idx="5132">
                  <c:v>-43.02744000000001</c:v>
                </c:pt>
                <c:pt idx="5133">
                  <c:v>-42.98853000000001</c:v>
                </c:pt>
                <c:pt idx="5134">
                  <c:v>-42.9624</c:v>
                </c:pt>
                <c:pt idx="5135">
                  <c:v>-42.96605</c:v>
                </c:pt>
                <c:pt idx="5136">
                  <c:v>-42.96424</c:v>
                </c:pt>
                <c:pt idx="5137">
                  <c:v>-42.96193</c:v>
                </c:pt>
                <c:pt idx="5138">
                  <c:v>-42.92192</c:v>
                </c:pt>
                <c:pt idx="5139">
                  <c:v>-42.92252000000001</c:v>
                </c:pt>
                <c:pt idx="5140">
                  <c:v>-42.92870000000001</c:v>
                </c:pt>
                <c:pt idx="5141">
                  <c:v>-42.92984000000001</c:v>
                </c:pt>
                <c:pt idx="5142">
                  <c:v>-42.90395</c:v>
                </c:pt>
                <c:pt idx="5143">
                  <c:v>-42.90363</c:v>
                </c:pt>
                <c:pt idx="5144">
                  <c:v>-42.87632</c:v>
                </c:pt>
                <c:pt idx="5145">
                  <c:v>-42.84798</c:v>
                </c:pt>
                <c:pt idx="5146">
                  <c:v>-42.86870000000001</c:v>
                </c:pt>
                <c:pt idx="5147">
                  <c:v>-42.88766999999999</c:v>
                </c:pt>
                <c:pt idx="5148">
                  <c:v>-42.83742</c:v>
                </c:pt>
                <c:pt idx="5149">
                  <c:v>-42.80441</c:v>
                </c:pt>
                <c:pt idx="5150">
                  <c:v>-42.92708</c:v>
                </c:pt>
                <c:pt idx="5151">
                  <c:v>-42.96141</c:v>
                </c:pt>
                <c:pt idx="5152">
                  <c:v>-42.97275000000001</c:v>
                </c:pt>
                <c:pt idx="5153">
                  <c:v>-42.95858</c:v>
                </c:pt>
                <c:pt idx="5154">
                  <c:v>-42.94513000000001</c:v>
                </c:pt>
                <c:pt idx="5155">
                  <c:v>-42.96875000000001</c:v>
                </c:pt>
                <c:pt idx="5156">
                  <c:v>-42.97134</c:v>
                </c:pt>
                <c:pt idx="5157">
                  <c:v>-42.98223</c:v>
                </c:pt>
                <c:pt idx="5158">
                  <c:v>-42.99571000000001</c:v>
                </c:pt>
                <c:pt idx="5159">
                  <c:v>-43.01548</c:v>
                </c:pt>
                <c:pt idx="5160">
                  <c:v>-43.02312000000001</c:v>
                </c:pt>
                <c:pt idx="5161">
                  <c:v>-43.06436</c:v>
                </c:pt>
                <c:pt idx="5162">
                  <c:v>-43.09147</c:v>
                </c:pt>
                <c:pt idx="5163">
                  <c:v>-43.1116</c:v>
                </c:pt>
                <c:pt idx="5164">
                  <c:v>-43.13172</c:v>
                </c:pt>
                <c:pt idx="5165">
                  <c:v>-43.17813000000001</c:v>
                </c:pt>
                <c:pt idx="5166">
                  <c:v>-43.20206</c:v>
                </c:pt>
                <c:pt idx="5167">
                  <c:v>-43.23429</c:v>
                </c:pt>
                <c:pt idx="5168">
                  <c:v>-43.23970000000001</c:v>
                </c:pt>
                <c:pt idx="5169">
                  <c:v>-43.25014</c:v>
                </c:pt>
                <c:pt idx="5170">
                  <c:v>-43.31357</c:v>
                </c:pt>
                <c:pt idx="5171">
                  <c:v>-43.35908</c:v>
                </c:pt>
                <c:pt idx="5172">
                  <c:v>-43.41162</c:v>
                </c:pt>
                <c:pt idx="5173">
                  <c:v>-43.43393000000001</c:v>
                </c:pt>
                <c:pt idx="5174">
                  <c:v>-43.45006</c:v>
                </c:pt>
                <c:pt idx="5175">
                  <c:v>-43.48542</c:v>
                </c:pt>
                <c:pt idx="5176">
                  <c:v>-43.55442</c:v>
                </c:pt>
                <c:pt idx="5177">
                  <c:v>-43.55725</c:v>
                </c:pt>
                <c:pt idx="5178">
                  <c:v>-43.57401</c:v>
                </c:pt>
                <c:pt idx="5179">
                  <c:v>-43.60275000000001</c:v>
                </c:pt>
                <c:pt idx="5180">
                  <c:v>-43.60556000000001</c:v>
                </c:pt>
                <c:pt idx="5181">
                  <c:v>-43.61674</c:v>
                </c:pt>
                <c:pt idx="5182">
                  <c:v>-43.59017000000001</c:v>
                </c:pt>
                <c:pt idx="5183">
                  <c:v>-43.58376000000001</c:v>
                </c:pt>
                <c:pt idx="5184">
                  <c:v>-43.57210000000001</c:v>
                </c:pt>
                <c:pt idx="5185">
                  <c:v>-43.53222</c:v>
                </c:pt>
                <c:pt idx="5186">
                  <c:v>-43.5157</c:v>
                </c:pt>
                <c:pt idx="5187">
                  <c:v>-43.53573000000001</c:v>
                </c:pt>
                <c:pt idx="5188">
                  <c:v>-43.52452</c:v>
                </c:pt>
                <c:pt idx="5189">
                  <c:v>-43.49899000000001</c:v>
                </c:pt>
                <c:pt idx="5190">
                  <c:v>-43.51921</c:v>
                </c:pt>
                <c:pt idx="5191">
                  <c:v>-43.54357</c:v>
                </c:pt>
                <c:pt idx="5192">
                  <c:v>-43.51443</c:v>
                </c:pt>
                <c:pt idx="5193">
                  <c:v>-43.50603</c:v>
                </c:pt>
                <c:pt idx="5194">
                  <c:v>-43.49892000000001</c:v>
                </c:pt>
                <c:pt idx="5195">
                  <c:v>-43.4949</c:v>
                </c:pt>
                <c:pt idx="5196">
                  <c:v>-43.49426</c:v>
                </c:pt>
                <c:pt idx="5197">
                  <c:v>-43.49632000000001</c:v>
                </c:pt>
                <c:pt idx="5198">
                  <c:v>-43.4902</c:v>
                </c:pt>
                <c:pt idx="5199">
                  <c:v>-43.51393</c:v>
                </c:pt>
                <c:pt idx="5200">
                  <c:v>-43.51071</c:v>
                </c:pt>
                <c:pt idx="5201">
                  <c:v>-43.5017</c:v>
                </c:pt>
                <c:pt idx="5202">
                  <c:v>-43.51038</c:v>
                </c:pt>
                <c:pt idx="5203">
                  <c:v>-43.50293000000001</c:v>
                </c:pt>
                <c:pt idx="5204">
                  <c:v>-43.47344</c:v>
                </c:pt>
                <c:pt idx="5205">
                  <c:v>-43.46864</c:v>
                </c:pt>
                <c:pt idx="5206">
                  <c:v>-43.45611</c:v>
                </c:pt>
                <c:pt idx="5207">
                  <c:v>-43.46534000000001</c:v>
                </c:pt>
                <c:pt idx="5208">
                  <c:v>-43.45853</c:v>
                </c:pt>
                <c:pt idx="5209">
                  <c:v>-43.45506</c:v>
                </c:pt>
                <c:pt idx="5210">
                  <c:v>-43.46181</c:v>
                </c:pt>
                <c:pt idx="5211">
                  <c:v>-43.44896</c:v>
                </c:pt>
                <c:pt idx="5212">
                  <c:v>-43.45679</c:v>
                </c:pt>
                <c:pt idx="5213">
                  <c:v>-43.44808</c:v>
                </c:pt>
                <c:pt idx="5214">
                  <c:v>-43.42902</c:v>
                </c:pt>
                <c:pt idx="5215">
                  <c:v>-43.43753</c:v>
                </c:pt>
                <c:pt idx="5216">
                  <c:v>-43.43081</c:v>
                </c:pt>
                <c:pt idx="5217">
                  <c:v>-43.4305</c:v>
                </c:pt>
                <c:pt idx="5218">
                  <c:v>-43.41371</c:v>
                </c:pt>
                <c:pt idx="5219">
                  <c:v>-43.40592</c:v>
                </c:pt>
                <c:pt idx="5220">
                  <c:v>-43.41862</c:v>
                </c:pt>
                <c:pt idx="5221">
                  <c:v>-43.4367</c:v>
                </c:pt>
                <c:pt idx="5222">
                  <c:v>-43.44812</c:v>
                </c:pt>
                <c:pt idx="5223">
                  <c:v>-43.43983</c:v>
                </c:pt>
                <c:pt idx="5224">
                  <c:v>-43.48771</c:v>
                </c:pt>
                <c:pt idx="5225">
                  <c:v>-43.48212</c:v>
                </c:pt>
                <c:pt idx="5226">
                  <c:v>-43.49510000000001</c:v>
                </c:pt>
                <c:pt idx="5227">
                  <c:v>-43.46246</c:v>
                </c:pt>
                <c:pt idx="5228">
                  <c:v>-43.47112000000001</c:v>
                </c:pt>
                <c:pt idx="5229">
                  <c:v>-43.44778</c:v>
                </c:pt>
                <c:pt idx="5230">
                  <c:v>-43.3992</c:v>
                </c:pt>
                <c:pt idx="5231">
                  <c:v>-43.38798</c:v>
                </c:pt>
                <c:pt idx="5232">
                  <c:v>-43.3592</c:v>
                </c:pt>
                <c:pt idx="5233">
                  <c:v>-43.32502</c:v>
                </c:pt>
                <c:pt idx="5234">
                  <c:v>-43.35494</c:v>
                </c:pt>
                <c:pt idx="5235">
                  <c:v>-43.41321</c:v>
                </c:pt>
                <c:pt idx="5236">
                  <c:v>-43.45886</c:v>
                </c:pt>
                <c:pt idx="5237">
                  <c:v>-43.42374</c:v>
                </c:pt>
                <c:pt idx="5238">
                  <c:v>-43.38869</c:v>
                </c:pt>
                <c:pt idx="5239">
                  <c:v>-43.35158</c:v>
                </c:pt>
                <c:pt idx="5240">
                  <c:v>-43.32854000000001</c:v>
                </c:pt>
                <c:pt idx="5241">
                  <c:v>-43.47883</c:v>
                </c:pt>
                <c:pt idx="5242">
                  <c:v>-43.50721</c:v>
                </c:pt>
                <c:pt idx="5243">
                  <c:v>-43.40032</c:v>
                </c:pt>
                <c:pt idx="5244">
                  <c:v>-43.33545</c:v>
                </c:pt>
                <c:pt idx="5245">
                  <c:v>-43.42816000000001</c:v>
                </c:pt>
                <c:pt idx="5246">
                  <c:v>-43.47872</c:v>
                </c:pt>
                <c:pt idx="5247">
                  <c:v>-43.44229</c:v>
                </c:pt>
                <c:pt idx="5248">
                  <c:v>-43.47816</c:v>
                </c:pt>
                <c:pt idx="5249">
                  <c:v>-43.55269</c:v>
                </c:pt>
                <c:pt idx="5250">
                  <c:v>-43.59255000000001</c:v>
                </c:pt>
                <c:pt idx="5251">
                  <c:v>-43.58468999999999</c:v>
                </c:pt>
                <c:pt idx="5252">
                  <c:v>-43.59543000000001</c:v>
                </c:pt>
                <c:pt idx="5253">
                  <c:v>-43.60835000000001</c:v>
                </c:pt>
                <c:pt idx="5254">
                  <c:v>-43.62223000000001</c:v>
                </c:pt>
                <c:pt idx="5255">
                  <c:v>-43.63628000000001</c:v>
                </c:pt>
                <c:pt idx="5256">
                  <c:v>-43.68558</c:v>
                </c:pt>
                <c:pt idx="5257">
                  <c:v>-43.73328</c:v>
                </c:pt>
                <c:pt idx="5258">
                  <c:v>-43.76168000000001</c:v>
                </c:pt>
                <c:pt idx="5259">
                  <c:v>-43.80776</c:v>
                </c:pt>
                <c:pt idx="5260">
                  <c:v>-43.83088</c:v>
                </c:pt>
                <c:pt idx="5261">
                  <c:v>-43.85737</c:v>
                </c:pt>
                <c:pt idx="5262">
                  <c:v>-43.85617</c:v>
                </c:pt>
                <c:pt idx="5263">
                  <c:v>-43.85404999999999</c:v>
                </c:pt>
                <c:pt idx="5264">
                  <c:v>-43.90233000000001</c:v>
                </c:pt>
                <c:pt idx="5265">
                  <c:v>-43.89704</c:v>
                </c:pt>
                <c:pt idx="5266">
                  <c:v>-43.80738</c:v>
                </c:pt>
                <c:pt idx="5267">
                  <c:v>-43.75151</c:v>
                </c:pt>
                <c:pt idx="5268">
                  <c:v>-43.75148</c:v>
                </c:pt>
                <c:pt idx="5269">
                  <c:v>-43.75172000000001</c:v>
                </c:pt>
                <c:pt idx="5270">
                  <c:v>-43.7719</c:v>
                </c:pt>
                <c:pt idx="5271">
                  <c:v>-43.77113000000001</c:v>
                </c:pt>
                <c:pt idx="5272">
                  <c:v>-43.75088</c:v>
                </c:pt>
                <c:pt idx="5273">
                  <c:v>-43.60881000000001</c:v>
                </c:pt>
                <c:pt idx="5274">
                  <c:v>-43.52937000000001</c:v>
                </c:pt>
                <c:pt idx="5275">
                  <c:v>-43.45442</c:v>
                </c:pt>
                <c:pt idx="5276">
                  <c:v>-43.4163</c:v>
                </c:pt>
                <c:pt idx="5277">
                  <c:v>-43.38675</c:v>
                </c:pt>
                <c:pt idx="5278">
                  <c:v>-43.38673</c:v>
                </c:pt>
                <c:pt idx="5279">
                  <c:v>-43.41249</c:v>
                </c:pt>
                <c:pt idx="5280">
                  <c:v>-43.4502</c:v>
                </c:pt>
                <c:pt idx="5281">
                  <c:v>-43.52653000000001</c:v>
                </c:pt>
                <c:pt idx="5282">
                  <c:v>-43.57122</c:v>
                </c:pt>
                <c:pt idx="5283">
                  <c:v>-43.58313000000001</c:v>
                </c:pt>
                <c:pt idx="5284">
                  <c:v>-43.69653000000001</c:v>
                </c:pt>
                <c:pt idx="5285">
                  <c:v>-43.71329</c:v>
                </c:pt>
                <c:pt idx="5286">
                  <c:v>-43.74656</c:v>
                </c:pt>
                <c:pt idx="5287">
                  <c:v>-43.77039000000001</c:v>
                </c:pt>
                <c:pt idx="5288">
                  <c:v>-43.78977000000001</c:v>
                </c:pt>
                <c:pt idx="5289">
                  <c:v>-43.77664</c:v>
                </c:pt>
                <c:pt idx="5290">
                  <c:v>-43.70845000000001</c:v>
                </c:pt>
                <c:pt idx="5291">
                  <c:v>-43.64444</c:v>
                </c:pt>
                <c:pt idx="5292">
                  <c:v>-43.57766</c:v>
                </c:pt>
                <c:pt idx="5293">
                  <c:v>-43.55853000000001</c:v>
                </c:pt>
                <c:pt idx="5294">
                  <c:v>-43.58276</c:v>
                </c:pt>
                <c:pt idx="5295">
                  <c:v>-43.57785</c:v>
                </c:pt>
                <c:pt idx="5296">
                  <c:v>-43.61356</c:v>
                </c:pt>
                <c:pt idx="5297">
                  <c:v>-43.70627000000001</c:v>
                </c:pt>
                <c:pt idx="5298">
                  <c:v>-43.78901000000001</c:v>
                </c:pt>
                <c:pt idx="5299">
                  <c:v>-43.82121</c:v>
                </c:pt>
                <c:pt idx="5300">
                  <c:v>-43.84332000000001</c:v>
                </c:pt>
                <c:pt idx="5301">
                  <c:v>-43.86879000000001</c:v>
                </c:pt>
                <c:pt idx="5302">
                  <c:v>-43.80595</c:v>
                </c:pt>
                <c:pt idx="5303">
                  <c:v>-43.75604000000001</c:v>
                </c:pt>
                <c:pt idx="5304">
                  <c:v>-43.69374000000001</c:v>
                </c:pt>
                <c:pt idx="5305">
                  <c:v>-43.42653000000001</c:v>
                </c:pt>
                <c:pt idx="5306">
                  <c:v>-43.26718</c:v>
                </c:pt>
                <c:pt idx="5307">
                  <c:v>-43.19989</c:v>
                </c:pt>
                <c:pt idx="5308">
                  <c:v>-43.12342</c:v>
                </c:pt>
                <c:pt idx="5309">
                  <c:v>-43.03062000000001</c:v>
                </c:pt>
                <c:pt idx="5310">
                  <c:v>-42.96709</c:v>
                </c:pt>
                <c:pt idx="5311">
                  <c:v>-42.90907</c:v>
                </c:pt>
                <c:pt idx="5312">
                  <c:v>-42.91156</c:v>
                </c:pt>
                <c:pt idx="5313">
                  <c:v>-42.91596000000001</c:v>
                </c:pt>
                <c:pt idx="5314">
                  <c:v>-42.92767</c:v>
                </c:pt>
                <c:pt idx="5315">
                  <c:v>-42.90633000000001</c:v>
                </c:pt>
                <c:pt idx="5316">
                  <c:v>-42.90369</c:v>
                </c:pt>
                <c:pt idx="5317">
                  <c:v>-42.95869</c:v>
                </c:pt>
                <c:pt idx="5318">
                  <c:v>-42.96903000000001</c:v>
                </c:pt>
                <c:pt idx="5319">
                  <c:v>-42.96601000000001</c:v>
                </c:pt>
                <c:pt idx="5320">
                  <c:v>-43.01857000000001</c:v>
                </c:pt>
                <c:pt idx="5321">
                  <c:v>-43.01957</c:v>
                </c:pt>
                <c:pt idx="5322">
                  <c:v>-43.05225</c:v>
                </c:pt>
                <c:pt idx="5323">
                  <c:v>-43.09595000000001</c:v>
                </c:pt>
                <c:pt idx="5324">
                  <c:v>-43.11624</c:v>
                </c:pt>
                <c:pt idx="5325">
                  <c:v>-43.15019</c:v>
                </c:pt>
                <c:pt idx="5326">
                  <c:v>-43.24823000000001</c:v>
                </c:pt>
                <c:pt idx="5327">
                  <c:v>-43.34351</c:v>
                </c:pt>
                <c:pt idx="5328">
                  <c:v>-43.42905000000001</c:v>
                </c:pt>
                <c:pt idx="5329">
                  <c:v>-43.4666</c:v>
                </c:pt>
                <c:pt idx="5330">
                  <c:v>-43.50198</c:v>
                </c:pt>
                <c:pt idx="5331">
                  <c:v>-43.5433</c:v>
                </c:pt>
                <c:pt idx="5332">
                  <c:v>-43.57219000000001</c:v>
                </c:pt>
                <c:pt idx="5333">
                  <c:v>-43.59385</c:v>
                </c:pt>
                <c:pt idx="5334">
                  <c:v>-43.61384</c:v>
                </c:pt>
                <c:pt idx="5335">
                  <c:v>-43.61864000000001</c:v>
                </c:pt>
                <c:pt idx="5336">
                  <c:v>-43.62640000000001</c:v>
                </c:pt>
                <c:pt idx="5337">
                  <c:v>-43.63777</c:v>
                </c:pt>
                <c:pt idx="5338">
                  <c:v>-43.64009</c:v>
                </c:pt>
                <c:pt idx="5339">
                  <c:v>-43.63344</c:v>
                </c:pt>
                <c:pt idx="5340">
                  <c:v>-43.58073</c:v>
                </c:pt>
                <c:pt idx="5341">
                  <c:v>-43.53092</c:v>
                </c:pt>
                <c:pt idx="5342">
                  <c:v>-43.48916000000001</c:v>
                </c:pt>
                <c:pt idx="5343">
                  <c:v>-43.46944000000001</c:v>
                </c:pt>
                <c:pt idx="5344">
                  <c:v>-43.42545000000001</c:v>
                </c:pt>
                <c:pt idx="5345">
                  <c:v>-43.43237000000001</c:v>
                </c:pt>
                <c:pt idx="5346">
                  <c:v>-43.45724</c:v>
                </c:pt>
                <c:pt idx="5347">
                  <c:v>-43.48333</c:v>
                </c:pt>
                <c:pt idx="5348">
                  <c:v>-43.52109</c:v>
                </c:pt>
                <c:pt idx="5349">
                  <c:v>-43.52128</c:v>
                </c:pt>
                <c:pt idx="5350">
                  <c:v>-43.49484</c:v>
                </c:pt>
                <c:pt idx="5351">
                  <c:v>-43.47769</c:v>
                </c:pt>
                <c:pt idx="5352">
                  <c:v>-43.46605</c:v>
                </c:pt>
                <c:pt idx="5353">
                  <c:v>-43.46548000000001</c:v>
                </c:pt>
                <c:pt idx="5354">
                  <c:v>-43.46677000000001</c:v>
                </c:pt>
                <c:pt idx="5355">
                  <c:v>-43.46801000000001</c:v>
                </c:pt>
                <c:pt idx="5356">
                  <c:v>-43.47219000000001</c:v>
                </c:pt>
                <c:pt idx="5357">
                  <c:v>-43.47169</c:v>
                </c:pt>
                <c:pt idx="5358">
                  <c:v>-43.45032</c:v>
                </c:pt>
                <c:pt idx="5359">
                  <c:v>-43.44246</c:v>
                </c:pt>
                <c:pt idx="5360">
                  <c:v>-43.43405</c:v>
                </c:pt>
                <c:pt idx="5361">
                  <c:v>-43.39044000000001</c:v>
                </c:pt>
                <c:pt idx="5362">
                  <c:v>-43.34372</c:v>
                </c:pt>
                <c:pt idx="5363">
                  <c:v>-43.30513000000001</c:v>
                </c:pt>
                <c:pt idx="5364">
                  <c:v>-43.27693000000001</c:v>
                </c:pt>
                <c:pt idx="5365">
                  <c:v>-43.25613000000001</c:v>
                </c:pt>
                <c:pt idx="5366">
                  <c:v>-43.23768</c:v>
                </c:pt>
                <c:pt idx="5367">
                  <c:v>-43.22275000000001</c:v>
                </c:pt>
                <c:pt idx="5368">
                  <c:v>-43.22043000000001</c:v>
                </c:pt>
                <c:pt idx="5369">
                  <c:v>-43.24747</c:v>
                </c:pt>
                <c:pt idx="5370">
                  <c:v>-43.25239000000001</c:v>
                </c:pt>
                <c:pt idx="5371">
                  <c:v>-43.28746</c:v>
                </c:pt>
                <c:pt idx="5372">
                  <c:v>-43.31556</c:v>
                </c:pt>
                <c:pt idx="5373">
                  <c:v>-43.32700000000001</c:v>
                </c:pt>
                <c:pt idx="5374">
                  <c:v>-43.34798</c:v>
                </c:pt>
                <c:pt idx="5375">
                  <c:v>-43.37146</c:v>
                </c:pt>
                <c:pt idx="5376">
                  <c:v>-43.38513000000001</c:v>
                </c:pt>
                <c:pt idx="5377">
                  <c:v>-43.39111000000001</c:v>
                </c:pt>
                <c:pt idx="5378">
                  <c:v>-43.387</c:v>
                </c:pt>
                <c:pt idx="5379">
                  <c:v>-43.39436000000001</c:v>
                </c:pt>
                <c:pt idx="5380">
                  <c:v>-43.4099</c:v>
                </c:pt>
                <c:pt idx="5381">
                  <c:v>-43.43074</c:v>
                </c:pt>
                <c:pt idx="5382">
                  <c:v>-43.48181</c:v>
                </c:pt>
                <c:pt idx="5383">
                  <c:v>-43.49674</c:v>
                </c:pt>
                <c:pt idx="5384">
                  <c:v>-43.51059</c:v>
                </c:pt>
                <c:pt idx="5385">
                  <c:v>-43.52504000000001</c:v>
                </c:pt>
                <c:pt idx="5386">
                  <c:v>-43.53391000000001</c:v>
                </c:pt>
                <c:pt idx="5387">
                  <c:v>-43.53477</c:v>
                </c:pt>
                <c:pt idx="5388">
                  <c:v>-43.53795</c:v>
                </c:pt>
                <c:pt idx="5389">
                  <c:v>-43.53245000000001</c:v>
                </c:pt>
                <c:pt idx="5390">
                  <c:v>-43.52110000000001</c:v>
                </c:pt>
                <c:pt idx="5391">
                  <c:v>-43.50461</c:v>
                </c:pt>
                <c:pt idx="5392">
                  <c:v>-43.49346000000001</c:v>
                </c:pt>
                <c:pt idx="5393">
                  <c:v>-43.46115000000001</c:v>
                </c:pt>
                <c:pt idx="5394">
                  <c:v>-43.45005</c:v>
                </c:pt>
                <c:pt idx="5395">
                  <c:v>-43.41494</c:v>
                </c:pt>
                <c:pt idx="5396">
                  <c:v>-43.39782</c:v>
                </c:pt>
                <c:pt idx="5397">
                  <c:v>-43.39451000000001</c:v>
                </c:pt>
                <c:pt idx="5398">
                  <c:v>-43.4043</c:v>
                </c:pt>
                <c:pt idx="5399">
                  <c:v>-43.38714</c:v>
                </c:pt>
                <c:pt idx="5400">
                  <c:v>-43.36401</c:v>
                </c:pt>
                <c:pt idx="5401">
                  <c:v>-43.33560000000001</c:v>
                </c:pt>
                <c:pt idx="5402">
                  <c:v>-43.32592000000001</c:v>
                </c:pt>
                <c:pt idx="5403">
                  <c:v>-43.31936</c:v>
                </c:pt>
                <c:pt idx="5404">
                  <c:v>-43.31114</c:v>
                </c:pt>
                <c:pt idx="5405">
                  <c:v>-43.34357</c:v>
                </c:pt>
                <c:pt idx="5406">
                  <c:v>-43.36126</c:v>
                </c:pt>
                <c:pt idx="5407">
                  <c:v>-43.36664</c:v>
                </c:pt>
                <c:pt idx="5408">
                  <c:v>-43.37945</c:v>
                </c:pt>
                <c:pt idx="5409">
                  <c:v>-43.38442999999999</c:v>
                </c:pt>
                <c:pt idx="5410">
                  <c:v>-43.36076000000001</c:v>
                </c:pt>
                <c:pt idx="5411">
                  <c:v>-43.34114</c:v>
                </c:pt>
                <c:pt idx="5412">
                  <c:v>-43.28516000000001</c:v>
                </c:pt>
                <c:pt idx="5413">
                  <c:v>-43.23110000000001</c:v>
                </c:pt>
                <c:pt idx="5414">
                  <c:v>-43.19009000000001</c:v>
                </c:pt>
                <c:pt idx="5415">
                  <c:v>-43.16235000000003</c:v>
                </c:pt>
                <c:pt idx="5416">
                  <c:v>-43.18366</c:v>
                </c:pt>
                <c:pt idx="5417">
                  <c:v>-43.21894</c:v>
                </c:pt>
                <c:pt idx="5418">
                  <c:v>-43.25536</c:v>
                </c:pt>
                <c:pt idx="5419">
                  <c:v>-43.25591000000001</c:v>
                </c:pt>
                <c:pt idx="5420">
                  <c:v>-43.24504</c:v>
                </c:pt>
                <c:pt idx="5421">
                  <c:v>-43.20687</c:v>
                </c:pt>
                <c:pt idx="5422">
                  <c:v>-43.18801000000001</c:v>
                </c:pt>
                <c:pt idx="5423">
                  <c:v>-43.17611000000001</c:v>
                </c:pt>
                <c:pt idx="5424">
                  <c:v>-43.16016000000001</c:v>
                </c:pt>
                <c:pt idx="5425">
                  <c:v>-43.14199</c:v>
                </c:pt>
                <c:pt idx="5426">
                  <c:v>-43.13803000000001</c:v>
                </c:pt>
                <c:pt idx="5427">
                  <c:v>-43.06502000000001</c:v>
                </c:pt>
                <c:pt idx="5428">
                  <c:v>-43.01315</c:v>
                </c:pt>
                <c:pt idx="5429">
                  <c:v>-42.98598</c:v>
                </c:pt>
                <c:pt idx="5430">
                  <c:v>-42.97499</c:v>
                </c:pt>
                <c:pt idx="5431">
                  <c:v>-42.96326000000001</c:v>
                </c:pt>
                <c:pt idx="5432">
                  <c:v>-42.96207000000001</c:v>
                </c:pt>
                <c:pt idx="5433">
                  <c:v>-42.96833000000001</c:v>
                </c:pt>
                <c:pt idx="5434">
                  <c:v>-42.96748</c:v>
                </c:pt>
                <c:pt idx="5435">
                  <c:v>-42.97043</c:v>
                </c:pt>
                <c:pt idx="5436">
                  <c:v>-42.98621</c:v>
                </c:pt>
                <c:pt idx="5437">
                  <c:v>-42.98697</c:v>
                </c:pt>
                <c:pt idx="5438">
                  <c:v>-42.98348</c:v>
                </c:pt>
                <c:pt idx="5439">
                  <c:v>-42.98335</c:v>
                </c:pt>
                <c:pt idx="5440">
                  <c:v>-42.99500000000001</c:v>
                </c:pt>
                <c:pt idx="5441">
                  <c:v>-43.00648</c:v>
                </c:pt>
                <c:pt idx="5442">
                  <c:v>-42.99561000000001</c:v>
                </c:pt>
                <c:pt idx="5443">
                  <c:v>-42.9791</c:v>
                </c:pt>
                <c:pt idx="5444">
                  <c:v>-42.95325</c:v>
                </c:pt>
                <c:pt idx="5445">
                  <c:v>-42.91411</c:v>
                </c:pt>
                <c:pt idx="5446">
                  <c:v>-42.87811000000001</c:v>
                </c:pt>
                <c:pt idx="5447">
                  <c:v>-42.83719</c:v>
                </c:pt>
                <c:pt idx="5448">
                  <c:v>-42.81863</c:v>
                </c:pt>
                <c:pt idx="5449">
                  <c:v>-42.82808</c:v>
                </c:pt>
                <c:pt idx="5450">
                  <c:v>-42.82415</c:v>
                </c:pt>
                <c:pt idx="5451">
                  <c:v>-42.83743</c:v>
                </c:pt>
                <c:pt idx="5452">
                  <c:v>-42.85303</c:v>
                </c:pt>
                <c:pt idx="5453">
                  <c:v>-42.87378</c:v>
                </c:pt>
                <c:pt idx="5454">
                  <c:v>-42.89934</c:v>
                </c:pt>
                <c:pt idx="5455">
                  <c:v>-42.93830000000001</c:v>
                </c:pt>
                <c:pt idx="5456">
                  <c:v>-42.97596</c:v>
                </c:pt>
                <c:pt idx="5457">
                  <c:v>-43.00801000000001</c:v>
                </c:pt>
                <c:pt idx="5458">
                  <c:v>-43.03907</c:v>
                </c:pt>
                <c:pt idx="5459">
                  <c:v>-43.06532000000001</c:v>
                </c:pt>
                <c:pt idx="5460">
                  <c:v>-43.08284</c:v>
                </c:pt>
                <c:pt idx="5461">
                  <c:v>-43.13348000000001</c:v>
                </c:pt>
                <c:pt idx="5462">
                  <c:v>-43.16507000000001</c:v>
                </c:pt>
                <c:pt idx="5463">
                  <c:v>-43.17115000000001</c:v>
                </c:pt>
                <c:pt idx="5464">
                  <c:v>-43.17759</c:v>
                </c:pt>
                <c:pt idx="5465">
                  <c:v>-43.15718</c:v>
                </c:pt>
                <c:pt idx="5466">
                  <c:v>-43.15847</c:v>
                </c:pt>
                <c:pt idx="5467">
                  <c:v>-43.14716</c:v>
                </c:pt>
                <c:pt idx="5468">
                  <c:v>-43.14185</c:v>
                </c:pt>
                <c:pt idx="5469">
                  <c:v>-43.1394</c:v>
                </c:pt>
                <c:pt idx="5470">
                  <c:v>-43.12914000000001</c:v>
                </c:pt>
                <c:pt idx="5471">
                  <c:v>-43.1449</c:v>
                </c:pt>
                <c:pt idx="5472">
                  <c:v>-43.16109</c:v>
                </c:pt>
                <c:pt idx="5473">
                  <c:v>-43.17895000000001</c:v>
                </c:pt>
                <c:pt idx="5474">
                  <c:v>-43.21422</c:v>
                </c:pt>
                <c:pt idx="5475">
                  <c:v>-43.2464</c:v>
                </c:pt>
                <c:pt idx="5476">
                  <c:v>-43.27213000000001</c:v>
                </c:pt>
                <c:pt idx="5477">
                  <c:v>-43.27155000000001</c:v>
                </c:pt>
                <c:pt idx="5478">
                  <c:v>-43.28902</c:v>
                </c:pt>
                <c:pt idx="5479">
                  <c:v>-43.3187</c:v>
                </c:pt>
                <c:pt idx="5480">
                  <c:v>-43.3502</c:v>
                </c:pt>
                <c:pt idx="5481">
                  <c:v>-43.38088999999999</c:v>
                </c:pt>
                <c:pt idx="5482">
                  <c:v>-43.3896</c:v>
                </c:pt>
                <c:pt idx="5483">
                  <c:v>-43.38675</c:v>
                </c:pt>
                <c:pt idx="5484">
                  <c:v>-43.34795</c:v>
                </c:pt>
                <c:pt idx="5485">
                  <c:v>-43.34206</c:v>
                </c:pt>
                <c:pt idx="5486">
                  <c:v>-43.34034</c:v>
                </c:pt>
                <c:pt idx="5487">
                  <c:v>-43.34929</c:v>
                </c:pt>
                <c:pt idx="5488">
                  <c:v>-43.35771</c:v>
                </c:pt>
                <c:pt idx="5489">
                  <c:v>-43.38351</c:v>
                </c:pt>
                <c:pt idx="5490">
                  <c:v>-43.41549</c:v>
                </c:pt>
                <c:pt idx="5491">
                  <c:v>-43.40905</c:v>
                </c:pt>
                <c:pt idx="5492">
                  <c:v>-43.39472</c:v>
                </c:pt>
                <c:pt idx="5493">
                  <c:v>-43.38975</c:v>
                </c:pt>
                <c:pt idx="5494">
                  <c:v>-43.37824000000001</c:v>
                </c:pt>
                <c:pt idx="5495">
                  <c:v>-43.37955</c:v>
                </c:pt>
                <c:pt idx="5496">
                  <c:v>-43.37212</c:v>
                </c:pt>
                <c:pt idx="5497">
                  <c:v>-43.36817000000001</c:v>
                </c:pt>
                <c:pt idx="5498">
                  <c:v>-43.35702999999999</c:v>
                </c:pt>
                <c:pt idx="5499">
                  <c:v>-43.36753</c:v>
                </c:pt>
                <c:pt idx="5500">
                  <c:v>-43.37747</c:v>
                </c:pt>
                <c:pt idx="5501">
                  <c:v>-43.37613</c:v>
                </c:pt>
                <c:pt idx="5502">
                  <c:v>-43.37776</c:v>
                </c:pt>
                <c:pt idx="5503">
                  <c:v>-43.38158</c:v>
                </c:pt>
                <c:pt idx="5504">
                  <c:v>-43.37816</c:v>
                </c:pt>
                <c:pt idx="5505">
                  <c:v>-43.36581</c:v>
                </c:pt>
                <c:pt idx="5506">
                  <c:v>-43.36347</c:v>
                </c:pt>
                <c:pt idx="5507">
                  <c:v>-43.35911</c:v>
                </c:pt>
                <c:pt idx="5508">
                  <c:v>-43.35941</c:v>
                </c:pt>
                <c:pt idx="5509">
                  <c:v>-43.36792000000001</c:v>
                </c:pt>
                <c:pt idx="5510">
                  <c:v>-43.36859000000001</c:v>
                </c:pt>
                <c:pt idx="5511">
                  <c:v>-43.36541000000001</c:v>
                </c:pt>
                <c:pt idx="5512">
                  <c:v>-43.32182</c:v>
                </c:pt>
                <c:pt idx="5513">
                  <c:v>-43.29903000000001</c:v>
                </c:pt>
                <c:pt idx="5514">
                  <c:v>-43.22143000000001</c:v>
                </c:pt>
                <c:pt idx="5515">
                  <c:v>-43.13947</c:v>
                </c:pt>
                <c:pt idx="5516">
                  <c:v>-43.03298</c:v>
                </c:pt>
                <c:pt idx="5517">
                  <c:v>-42.96741</c:v>
                </c:pt>
                <c:pt idx="5518">
                  <c:v>-42.93339</c:v>
                </c:pt>
                <c:pt idx="5519">
                  <c:v>-42.97958000000001</c:v>
                </c:pt>
                <c:pt idx="5520">
                  <c:v>-43.01647</c:v>
                </c:pt>
                <c:pt idx="5521">
                  <c:v>-42.97336</c:v>
                </c:pt>
                <c:pt idx="5522">
                  <c:v>-42.92398</c:v>
                </c:pt>
                <c:pt idx="5523">
                  <c:v>-42.94085</c:v>
                </c:pt>
                <c:pt idx="5524">
                  <c:v>-42.98412</c:v>
                </c:pt>
                <c:pt idx="5525">
                  <c:v>-42.99131000000001</c:v>
                </c:pt>
                <c:pt idx="5526">
                  <c:v>-43.00777</c:v>
                </c:pt>
                <c:pt idx="5527">
                  <c:v>-43.03608000000001</c:v>
                </c:pt>
                <c:pt idx="5528">
                  <c:v>-43.07943</c:v>
                </c:pt>
                <c:pt idx="5529">
                  <c:v>-43.08105</c:v>
                </c:pt>
                <c:pt idx="5530">
                  <c:v>-43.09494</c:v>
                </c:pt>
                <c:pt idx="5531">
                  <c:v>-43.10973000000001</c:v>
                </c:pt>
                <c:pt idx="5532">
                  <c:v>-43.11621</c:v>
                </c:pt>
                <c:pt idx="5533">
                  <c:v>-43.18348</c:v>
                </c:pt>
                <c:pt idx="5534">
                  <c:v>-43.22421000000001</c:v>
                </c:pt>
                <c:pt idx="5535">
                  <c:v>-43.27871000000001</c:v>
                </c:pt>
                <c:pt idx="5536">
                  <c:v>-43.31227</c:v>
                </c:pt>
                <c:pt idx="5537">
                  <c:v>-43.31301</c:v>
                </c:pt>
                <c:pt idx="5538">
                  <c:v>-43.3175</c:v>
                </c:pt>
                <c:pt idx="5539">
                  <c:v>-43.31915</c:v>
                </c:pt>
                <c:pt idx="5540">
                  <c:v>-43.31819</c:v>
                </c:pt>
                <c:pt idx="5541">
                  <c:v>-43.31931</c:v>
                </c:pt>
                <c:pt idx="5542">
                  <c:v>-43.31079</c:v>
                </c:pt>
                <c:pt idx="5543">
                  <c:v>-43.32151000000001</c:v>
                </c:pt>
                <c:pt idx="5544">
                  <c:v>-43.30208</c:v>
                </c:pt>
                <c:pt idx="5545">
                  <c:v>-43.28088</c:v>
                </c:pt>
                <c:pt idx="5546">
                  <c:v>-43.24887000000001</c:v>
                </c:pt>
                <c:pt idx="5547">
                  <c:v>-43.18586000000001</c:v>
                </c:pt>
                <c:pt idx="5548">
                  <c:v>-43.14511000000001</c:v>
                </c:pt>
                <c:pt idx="5549">
                  <c:v>-43.13132</c:v>
                </c:pt>
                <c:pt idx="5550">
                  <c:v>-43.0867</c:v>
                </c:pt>
                <c:pt idx="5551">
                  <c:v>-43.06389</c:v>
                </c:pt>
                <c:pt idx="5552">
                  <c:v>-43.04847</c:v>
                </c:pt>
                <c:pt idx="5553">
                  <c:v>-43.04751</c:v>
                </c:pt>
                <c:pt idx="5554">
                  <c:v>-43.06556000000001</c:v>
                </c:pt>
                <c:pt idx="5555">
                  <c:v>-43.05807</c:v>
                </c:pt>
                <c:pt idx="5556">
                  <c:v>-43.03350000000001</c:v>
                </c:pt>
                <c:pt idx="5557">
                  <c:v>-43.01926</c:v>
                </c:pt>
                <c:pt idx="5558">
                  <c:v>-43.04548</c:v>
                </c:pt>
                <c:pt idx="5559">
                  <c:v>-43.05135</c:v>
                </c:pt>
                <c:pt idx="5560">
                  <c:v>-43.04326</c:v>
                </c:pt>
                <c:pt idx="5561">
                  <c:v>-43.0702</c:v>
                </c:pt>
                <c:pt idx="5562">
                  <c:v>-43.09433000000001</c:v>
                </c:pt>
                <c:pt idx="5563">
                  <c:v>-43.14236000000001</c:v>
                </c:pt>
                <c:pt idx="5564">
                  <c:v>-43.19077000000001</c:v>
                </c:pt>
                <c:pt idx="5565">
                  <c:v>-43.22179000000001</c:v>
                </c:pt>
                <c:pt idx="5566">
                  <c:v>-43.26224000000001</c:v>
                </c:pt>
                <c:pt idx="5567">
                  <c:v>-43.27914000000001</c:v>
                </c:pt>
                <c:pt idx="5568">
                  <c:v>-43.29917000000001</c:v>
                </c:pt>
                <c:pt idx="5569">
                  <c:v>-43.32583</c:v>
                </c:pt>
                <c:pt idx="5570">
                  <c:v>-43.32962000000001</c:v>
                </c:pt>
                <c:pt idx="5571">
                  <c:v>-43.33704</c:v>
                </c:pt>
                <c:pt idx="5572">
                  <c:v>-43.34319</c:v>
                </c:pt>
                <c:pt idx="5573">
                  <c:v>-43.34096</c:v>
                </c:pt>
                <c:pt idx="5574">
                  <c:v>-43.34319</c:v>
                </c:pt>
                <c:pt idx="5575">
                  <c:v>-43.3324</c:v>
                </c:pt>
                <c:pt idx="5576">
                  <c:v>-43.33375</c:v>
                </c:pt>
                <c:pt idx="5577">
                  <c:v>-43.33321</c:v>
                </c:pt>
                <c:pt idx="5578">
                  <c:v>-43.32449</c:v>
                </c:pt>
                <c:pt idx="5579">
                  <c:v>-43.30431</c:v>
                </c:pt>
                <c:pt idx="5580">
                  <c:v>-43.26990000000001</c:v>
                </c:pt>
                <c:pt idx="5581">
                  <c:v>-43.24771000000001</c:v>
                </c:pt>
                <c:pt idx="5582">
                  <c:v>-43.22691000000001</c:v>
                </c:pt>
                <c:pt idx="5583">
                  <c:v>-43.20922</c:v>
                </c:pt>
                <c:pt idx="5584">
                  <c:v>-43.20096</c:v>
                </c:pt>
                <c:pt idx="5585">
                  <c:v>-43.20260000000001</c:v>
                </c:pt>
                <c:pt idx="5586">
                  <c:v>-43.17786</c:v>
                </c:pt>
                <c:pt idx="5587">
                  <c:v>-43.12679000000001</c:v>
                </c:pt>
                <c:pt idx="5588">
                  <c:v>-43.08559</c:v>
                </c:pt>
                <c:pt idx="5589">
                  <c:v>-43.07631000000001</c:v>
                </c:pt>
                <c:pt idx="5590">
                  <c:v>-43.00193</c:v>
                </c:pt>
                <c:pt idx="5591">
                  <c:v>-42.89361</c:v>
                </c:pt>
                <c:pt idx="5592">
                  <c:v>-42.80031</c:v>
                </c:pt>
                <c:pt idx="5593">
                  <c:v>-42.72617000000001</c:v>
                </c:pt>
                <c:pt idx="5594">
                  <c:v>-42.64882</c:v>
                </c:pt>
                <c:pt idx="5595">
                  <c:v>-42.61651000000001</c:v>
                </c:pt>
                <c:pt idx="5596">
                  <c:v>-42.59378</c:v>
                </c:pt>
                <c:pt idx="5597">
                  <c:v>-42.54862</c:v>
                </c:pt>
                <c:pt idx="5598">
                  <c:v>-42.51498</c:v>
                </c:pt>
                <c:pt idx="5599">
                  <c:v>-42.50163</c:v>
                </c:pt>
                <c:pt idx="5600">
                  <c:v>-42.50247</c:v>
                </c:pt>
                <c:pt idx="5601">
                  <c:v>-42.51262000000001</c:v>
                </c:pt>
                <c:pt idx="5602">
                  <c:v>-42.50857000000001</c:v>
                </c:pt>
                <c:pt idx="5603">
                  <c:v>-42.51434</c:v>
                </c:pt>
                <c:pt idx="5604">
                  <c:v>-42.54234</c:v>
                </c:pt>
                <c:pt idx="5605">
                  <c:v>-42.59871000000001</c:v>
                </c:pt>
                <c:pt idx="5606">
                  <c:v>-42.67567000000001</c:v>
                </c:pt>
                <c:pt idx="5607">
                  <c:v>-42.74583000000001</c:v>
                </c:pt>
                <c:pt idx="5608">
                  <c:v>-42.76634000000001</c:v>
                </c:pt>
                <c:pt idx="5609">
                  <c:v>-42.7576</c:v>
                </c:pt>
                <c:pt idx="5610">
                  <c:v>-42.76556000000001</c:v>
                </c:pt>
                <c:pt idx="5611">
                  <c:v>-42.77390000000001</c:v>
                </c:pt>
                <c:pt idx="5612">
                  <c:v>-42.77560000000001</c:v>
                </c:pt>
                <c:pt idx="5613">
                  <c:v>-42.77796</c:v>
                </c:pt>
                <c:pt idx="5614">
                  <c:v>-42.78522</c:v>
                </c:pt>
                <c:pt idx="5615">
                  <c:v>-42.77811000000001</c:v>
                </c:pt>
                <c:pt idx="5616">
                  <c:v>-42.80023</c:v>
                </c:pt>
                <c:pt idx="5617">
                  <c:v>-42.80282</c:v>
                </c:pt>
                <c:pt idx="5618">
                  <c:v>-42.76924</c:v>
                </c:pt>
                <c:pt idx="5619">
                  <c:v>-42.70099000000001</c:v>
                </c:pt>
                <c:pt idx="5620">
                  <c:v>-42.60912000000001</c:v>
                </c:pt>
                <c:pt idx="5621">
                  <c:v>-42.56401</c:v>
                </c:pt>
                <c:pt idx="5622">
                  <c:v>-42.53808</c:v>
                </c:pt>
                <c:pt idx="5623">
                  <c:v>-42.52011000000001</c:v>
                </c:pt>
                <c:pt idx="5624">
                  <c:v>-42.52429</c:v>
                </c:pt>
                <c:pt idx="5625">
                  <c:v>-42.51275000000001</c:v>
                </c:pt>
                <c:pt idx="5626">
                  <c:v>-42.49962</c:v>
                </c:pt>
                <c:pt idx="5627">
                  <c:v>-42.49036</c:v>
                </c:pt>
                <c:pt idx="5628">
                  <c:v>-42.48661</c:v>
                </c:pt>
                <c:pt idx="5629">
                  <c:v>-42.45701</c:v>
                </c:pt>
                <c:pt idx="5630">
                  <c:v>-42.41347</c:v>
                </c:pt>
                <c:pt idx="5631">
                  <c:v>-42.41927</c:v>
                </c:pt>
                <c:pt idx="5632">
                  <c:v>-42.44114</c:v>
                </c:pt>
                <c:pt idx="5633">
                  <c:v>-42.46818000000001</c:v>
                </c:pt>
                <c:pt idx="5634">
                  <c:v>-42.48514</c:v>
                </c:pt>
                <c:pt idx="5635">
                  <c:v>-42.505</c:v>
                </c:pt>
                <c:pt idx="5636">
                  <c:v>-42.51512</c:v>
                </c:pt>
                <c:pt idx="5637">
                  <c:v>-42.52996</c:v>
                </c:pt>
                <c:pt idx="5638">
                  <c:v>-42.5417</c:v>
                </c:pt>
                <c:pt idx="5639">
                  <c:v>-42.55901</c:v>
                </c:pt>
                <c:pt idx="5640">
                  <c:v>-42.57881000000001</c:v>
                </c:pt>
                <c:pt idx="5641">
                  <c:v>-42.59895000000001</c:v>
                </c:pt>
                <c:pt idx="5642">
                  <c:v>-42.59644</c:v>
                </c:pt>
                <c:pt idx="5643">
                  <c:v>-42.59318000000001</c:v>
                </c:pt>
                <c:pt idx="5644">
                  <c:v>-42.58589</c:v>
                </c:pt>
                <c:pt idx="5645">
                  <c:v>-42.59593000000001</c:v>
                </c:pt>
                <c:pt idx="5646">
                  <c:v>-42.6103</c:v>
                </c:pt>
                <c:pt idx="5647">
                  <c:v>-42.61405</c:v>
                </c:pt>
                <c:pt idx="5648">
                  <c:v>-42.61413</c:v>
                </c:pt>
                <c:pt idx="5649">
                  <c:v>-42.61583</c:v>
                </c:pt>
                <c:pt idx="5650">
                  <c:v>-42.65602000000001</c:v>
                </c:pt>
                <c:pt idx="5651">
                  <c:v>-42.67744</c:v>
                </c:pt>
                <c:pt idx="5652">
                  <c:v>-42.71283000000001</c:v>
                </c:pt>
                <c:pt idx="5653">
                  <c:v>-42.73815000000001</c:v>
                </c:pt>
                <c:pt idx="5654">
                  <c:v>-42.75787</c:v>
                </c:pt>
                <c:pt idx="5655">
                  <c:v>-42.74784</c:v>
                </c:pt>
                <c:pt idx="5656">
                  <c:v>-42.75776</c:v>
                </c:pt>
                <c:pt idx="5657">
                  <c:v>-42.75086</c:v>
                </c:pt>
                <c:pt idx="5658">
                  <c:v>-42.79274000000001</c:v>
                </c:pt>
                <c:pt idx="5659">
                  <c:v>-42.81935</c:v>
                </c:pt>
                <c:pt idx="5660">
                  <c:v>-42.84893</c:v>
                </c:pt>
                <c:pt idx="5661">
                  <c:v>-42.87964</c:v>
                </c:pt>
                <c:pt idx="5662">
                  <c:v>-42.93011000000001</c:v>
                </c:pt>
                <c:pt idx="5663">
                  <c:v>-42.97062</c:v>
                </c:pt>
                <c:pt idx="5664">
                  <c:v>-43.01427</c:v>
                </c:pt>
                <c:pt idx="5665">
                  <c:v>-43.04182</c:v>
                </c:pt>
                <c:pt idx="5666">
                  <c:v>-43.0882</c:v>
                </c:pt>
                <c:pt idx="5667">
                  <c:v>-43.12334000000001</c:v>
                </c:pt>
                <c:pt idx="5668">
                  <c:v>-43.15311000000001</c:v>
                </c:pt>
                <c:pt idx="5669">
                  <c:v>-43.15836</c:v>
                </c:pt>
                <c:pt idx="5670">
                  <c:v>-43.15974000000001</c:v>
                </c:pt>
                <c:pt idx="5671">
                  <c:v>-43.15733</c:v>
                </c:pt>
                <c:pt idx="5672">
                  <c:v>-43.15932</c:v>
                </c:pt>
                <c:pt idx="5673">
                  <c:v>-43.15905</c:v>
                </c:pt>
                <c:pt idx="5674">
                  <c:v>-43.16568</c:v>
                </c:pt>
                <c:pt idx="5675">
                  <c:v>-43.15664</c:v>
                </c:pt>
                <c:pt idx="5676">
                  <c:v>-43.16143</c:v>
                </c:pt>
                <c:pt idx="5677">
                  <c:v>-43.16963000000001</c:v>
                </c:pt>
                <c:pt idx="5678">
                  <c:v>-43.16186</c:v>
                </c:pt>
                <c:pt idx="5679">
                  <c:v>-43.15981</c:v>
                </c:pt>
                <c:pt idx="5680">
                  <c:v>-43.17338</c:v>
                </c:pt>
                <c:pt idx="5681">
                  <c:v>-43.16409</c:v>
                </c:pt>
                <c:pt idx="5682">
                  <c:v>-43.14722</c:v>
                </c:pt>
                <c:pt idx="5683">
                  <c:v>-43.08081</c:v>
                </c:pt>
                <c:pt idx="5684">
                  <c:v>-43.00306</c:v>
                </c:pt>
                <c:pt idx="5685">
                  <c:v>-42.94379</c:v>
                </c:pt>
                <c:pt idx="5686">
                  <c:v>-42.91114</c:v>
                </c:pt>
                <c:pt idx="5687">
                  <c:v>-42.90657</c:v>
                </c:pt>
                <c:pt idx="5688">
                  <c:v>-42.92313000000001</c:v>
                </c:pt>
                <c:pt idx="5689">
                  <c:v>-42.92869</c:v>
                </c:pt>
                <c:pt idx="5690">
                  <c:v>-42.9369</c:v>
                </c:pt>
                <c:pt idx="5691">
                  <c:v>-42.95222</c:v>
                </c:pt>
                <c:pt idx="5692">
                  <c:v>-42.94849</c:v>
                </c:pt>
                <c:pt idx="5693">
                  <c:v>-42.95433</c:v>
                </c:pt>
                <c:pt idx="5694">
                  <c:v>-42.97128</c:v>
                </c:pt>
                <c:pt idx="5695">
                  <c:v>-42.99057000000001</c:v>
                </c:pt>
                <c:pt idx="5696">
                  <c:v>-42.98786999999999</c:v>
                </c:pt>
                <c:pt idx="5697">
                  <c:v>-42.97565</c:v>
                </c:pt>
                <c:pt idx="5698">
                  <c:v>-42.9502</c:v>
                </c:pt>
                <c:pt idx="5699">
                  <c:v>-42.94509</c:v>
                </c:pt>
                <c:pt idx="5700">
                  <c:v>-42.93287</c:v>
                </c:pt>
                <c:pt idx="5701">
                  <c:v>-42.9158</c:v>
                </c:pt>
                <c:pt idx="5702">
                  <c:v>-42.89502</c:v>
                </c:pt>
                <c:pt idx="5703">
                  <c:v>-42.86935000000001</c:v>
                </c:pt>
                <c:pt idx="5704">
                  <c:v>-42.8497</c:v>
                </c:pt>
                <c:pt idx="5705">
                  <c:v>-42.83494</c:v>
                </c:pt>
                <c:pt idx="5706">
                  <c:v>-42.82548000000001</c:v>
                </c:pt>
                <c:pt idx="5707">
                  <c:v>-42.8053</c:v>
                </c:pt>
                <c:pt idx="5708">
                  <c:v>-42.80302</c:v>
                </c:pt>
                <c:pt idx="5709">
                  <c:v>-42.79269000000001</c:v>
                </c:pt>
                <c:pt idx="5710">
                  <c:v>-42.80686</c:v>
                </c:pt>
                <c:pt idx="5711">
                  <c:v>-42.81319</c:v>
                </c:pt>
                <c:pt idx="5712">
                  <c:v>-42.80194</c:v>
                </c:pt>
                <c:pt idx="5713">
                  <c:v>-42.8171</c:v>
                </c:pt>
                <c:pt idx="5714">
                  <c:v>-42.81359</c:v>
                </c:pt>
                <c:pt idx="5715">
                  <c:v>-42.81246</c:v>
                </c:pt>
                <c:pt idx="5716">
                  <c:v>-42.82986</c:v>
                </c:pt>
                <c:pt idx="5717">
                  <c:v>-42.84217</c:v>
                </c:pt>
                <c:pt idx="5718">
                  <c:v>-42.83569</c:v>
                </c:pt>
                <c:pt idx="5719">
                  <c:v>-42.84969</c:v>
                </c:pt>
                <c:pt idx="5720">
                  <c:v>-42.8826</c:v>
                </c:pt>
                <c:pt idx="5721">
                  <c:v>-42.91964</c:v>
                </c:pt>
                <c:pt idx="5722">
                  <c:v>-42.94182</c:v>
                </c:pt>
                <c:pt idx="5723">
                  <c:v>-42.96473</c:v>
                </c:pt>
                <c:pt idx="5724">
                  <c:v>-42.97164</c:v>
                </c:pt>
                <c:pt idx="5725">
                  <c:v>-42.98915</c:v>
                </c:pt>
                <c:pt idx="5726">
                  <c:v>-42.99441</c:v>
                </c:pt>
                <c:pt idx="5727">
                  <c:v>-42.97415</c:v>
                </c:pt>
                <c:pt idx="5728">
                  <c:v>-42.96667</c:v>
                </c:pt>
                <c:pt idx="5729">
                  <c:v>-42.94363</c:v>
                </c:pt>
                <c:pt idx="5730">
                  <c:v>-42.93401</c:v>
                </c:pt>
                <c:pt idx="5731">
                  <c:v>-42.91604</c:v>
                </c:pt>
                <c:pt idx="5732">
                  <c:v>-42.90164</c:v>
                </c:pt>
                <c:pt idx="5733">
                  <c:v>-42.86279000000001</c:v>
                </c:pt>
                <c:pt idx="5734">
                  <c:v>-42.85402</c:v>
                </c:pt>
                <c:pt idx="5735">
                  <c:v>-42.83863</c:v>
                </c:pt>
                <c:pt idx="5736">
                  <c:v>-42.85155</c:v>
                </c:pt>
                <c:pt idx="5737">
                  <c:v>-42.85339</c:v>
                </c:pt>
                <c:pt idx="5738">
                  <c:v>-42.84909</c:v>
                </c:pt>
                <c:pt idx="5739">
                  <c:v>-42.83165</c:v>
                </c:pt>
                <c:pt idx="5740">
                  <c:v>-42.82664</c:v>
                </c:pt>
                <c:pt idx="5741">
                  <c:v>-42.81644</c:v>
                </c:pt>
                <c:pt idx="5742">
                  <c:v>-42.83865</c:v>
                </c:pt>
                <c:pt idx="5743">
                  <c:v>-42.84726999999999</c:v>
                </c:pt>
                <c:pt idx="5744">
                  <c:v>-42.84925</c:v>
                </c:pt>
                <c:pt idx="5745">
                  <c:v>-42.8459</c:v>
                </c:pt>
                <c:pt idx="5746">
                  <c:v>-42.84945</c:v>
                </c:pt>
                <c:pt idx="5747">
                  <c:v>-42.86053000000001</c:v>
                </c:pt>
                <c:pt idx="5748">
                  <c:v>-42.85275</c:v>
                </c:pt>
                <c:pt idx="5749">
                  <c:v>-42.84262</c:v>
                </c:pt>
                <c:pt idx="5750">
                  <c:v>-42.8278</c:v>
                </c:pt>
                <c:pt idx="5751">
                  <c:v>-42.81417</c:v>
                </c:pt>
                <c:pt idx="5752">
                  <c:v>-42.79788000000001</c:v>
                </c:pt>
                <c:pt idx="5753">
                  <c:v>-42.76562000000001</c:v>
                </c:pt>
                <c:pt idx="5754">
                  <c:v>-42.75161</c:v>
                </c:pt>
                <c:pt idx="5755">
                  <c:v>-42.72169</c:v>
                </c:pt>
                <c:pt idx="5756">
                  <c:v>-42.73068</c:v>
                </c:pt>
                <c:pt idx="5757">
                  <c:v>-42.73651000000001</c:v>
                </c:pt>
                <c:pt idx="5758">
                  <c:v>-42.75428</c:v>
                </c:pt>
                <c:pt idx="5759">
                  <c:v>-42.776</c:v>
                </c:pt>
                <c:pt idx="5760">
                  <c:v>-42.78080000000001</c:v>
                </c:pt>
                <c:pt idx="5761">
                  <c:v>-42.76091000000001</c:v>
                </c:pt>
                <c:pt idx="5762">
                  <c:v>-42.73995000000001</c:v>
                </c:pt>
                <c:pt idx="5763">
                  <c:v>-42.73026</c:v>
                </c:pt>
                <c:pt idx="5764">
                  <c:v>-42.72570000000001</c:v>
                </c:pt>
                <c:pt idx="5765">
                  <c:v>-42.70969</c:v>
                </c:pt>
                <c:pt idx="5766">
                  <c:v>-42.68599000000001</c:v>
                </c:pt>
                <c:pt idx="5767">
                  <c:v>-42.66634000000001</c:v>
                </c:pt>
                <c:pt idx="5768">
                  <c:v>-42.65881</c:v>
                </c:pt>
                <c:pt idx="5769">
                  <c:v>-42.65964</c:v>
                </c:pt>
                <c:pt idx="5770">
                  <c:v>-42.66147</c:v>
                </c:pt>
                <c:pt idx="5771">
                  <c:v>-42.6582</c:v>
                </c:pt>
                <c:pt idx="5772">
                  <c:v>-42.65146</c:v>
                </c:pt>
                <c:pt idx="5773">
                  <c:v>-42.63725</c:v>
                </c:pt>
                <c:pt idx="5774">
                  <c:v>-42.61761</c:v>
                </c:pt>
                <c:pt idx="5775">
                  <c:v>-42.59551000000001</c:v>
                </c:pt>
                <c:pt idx="5776">
                  <c:v>-42.57704</c:v>
                </c:pt>
                <c:pt idx="5777">
                  <c:v>-42.55807</c:v>
                </c:pt>
                <c:pt idx="5778">
                  <c:v>-42.54762</c:v>
                </c:pt>
                <c:pt idx="5779">
                  <c:v>-42.53186</c:v>
                </c:pt>
                <c:pt idx="5780">
                  <c:v>-42.54552</c:v>
                </c:pt>
                <c:pt idx="5781">
                  <c:v>-42.56781</c:v>
                </c:pt>
                <c:pt idx="5782">
                  <c:v>-42.57451000000001</c:v>
                </c:pt>
                <c:pt idx="5783">
                  <c:v>-42.57571000000001</c:v>
                </c:pt>
                <c:pt idx="5784">
                  <c:v>-42.57441</c:v>
                </c:pt>
                <c:pt idx="5785">
                  <c:v>-42.57545000000001</c:v>
                </c:pt>
                <c:pt idx="5786">
                  <c:v>-42.58363</c:v>
                </c:pt>
                <c:pt idx="5787">
                  <c:v>-42.5871</c:v>
                </c:pt>
                <c:pt idx="5788">
                  <c:v>-42.60443</c:v>
                </c:pt>
                <c:pt idx="5789">
                  <c:v>-42.67046000000001</c:v>
                </c:pt>
                <c:pt idx="5790">
                  <c:v>-42.71298</c:v>
                </c:pt>
                <c:pt idx="5791">
                  <c:v>-42.74534000000001</c:v>
                </c:pt>
                <c:pt idx="5792">
                  <c:v>-42.76373000000001</c:v>
                </c:pt>
                <c:pt idx="5793">
                  <c:v>-42.76785</c:v>
                </c:pt>
                <c:pt idx="5794">
                  <c:v>-42.76881000000001</c:v>
                </c:pt>
                <c:pt idx="5795">
                  <c:v>-42.76861000000001</c:v>
                </c:pt>
                <c:pt idx="5796">
                  <c:v>-42.75654</c:v>
                </c:pt>
                <c:pt idx="5797">
                  <c:v>-42.74273000000001</c:v>
                </c:pt>
                <c:pt idx="5798">
                  <c:v>-42.69452000000001</c:v>
                </c:pt>
                <c:pt idx="5799">
                  <c:v>-42.65995</c:v>
                </c:pt>
                <c:pt idx="5800">
                  <c:v>-42.64174000000001</c:v>
                </c:pt>
                <c:pt idx="5801">
                  <c:v>-42.65934</c:v>
                </c:pt>
                <c:pt idx="5802">
                  <c:v>-42.63736</c:v>
                </c:pt>
                <c:pt idx="5803">
                  <c:v>-42.62214000000001</c:v>
                </c:pt>
                <c:pt idx="5804">
                  <c:v>-42.61331000000001</c:v>
                </c:pt>
                <c:pt idx="5805">
                  <c:v>-42.61317000000001</c:v>
                </c:pt>
                <c:pt idx="5806">
                  <c:v>-42.63212000000001</c:v>
                </c:pt>
                <c:pt idx="5807">
                  <c:v>-42.62093000000001</c:v>
                </c:pt>
                <c:pt idx="5808">
                  <c:v>-42.60919000000001</c:v>
                </c:pt>
                <c:pt idx="5809">
                  <c:v>-42.59773000000001</c:v>
                </c:pt>
                <c:pt idx="5810">
                  <c:v>-42.56228</c:v>
                </c:pt>
                <c:pt idx="5811">
                  <c:v>-42.53084</c:v>
                </c:pt>
                <c:pt idx="5812">
                  <c:v>-42.51427</c:v>
                </c:pt>
                <c:pt idx="5813">
                  <c:v>-42.4874</c:v>
                </c:pt>
                <c:pt idx="5814">
                  <c:v>-42.4801</c:v>
                </c:pt>
                <c:pt idx="5815">
                  <c:v>-42.45647</c:v>
                </c:pt>
                <c:pt idx="5816">
                  <c:v>-42.43819000000001</c:v>
                </c:pt>
                <c:pt idx="5817">
                  <c:v>-42.42755000000001</c:v>
                </c:pt>
                <c:pt idx="5818">
                  <c:v>-42.41864</c:v>
                </c:pt>
                <c:pt idx="5819">
                  <c:v>-42.40366</c:v>
                </c:pt>
                <c:pt idx="5820">
                  <c:v>-42.38406999999999</c:v>
                </c:pt>
                <c:pt idx="5821">
                  <c:v>-42.3701</c:v>
                </c:pt>
                <c:pt idx="5822">
                  <c:v>-42.39869</c:v>
                </c:pt>
                <c:pt idx="5823">
                  <c:v>-42.40682</c:v>
                </c:pt>
                <c:pt idx="5824">
                  <c:v>-42.41774</c:v>
                </c:pt>
                <c:pt idx="5825">
                  <c:v>-42.41496</c:v>
                </c:pt>
                <c:pt idx="5826">
                  <c:v>-42.44512</c:v>
                </c:pt>
                <c:pt idx="5827">
                  <c:v>-42.4902</c:v>
                </c:pt>
                <c:pt idx="5828">
                  <c:v>-42.53339000000001</c:v>
                </c:pt>
                <c:pt idx="5829">
                  <c:v>-42.56297000000001</c:v>
                </c:pt>
                <c:pt idx="5830">
                  <c:v>-42.59142000000001</c:v>
                </c:pt>
                <c:pt idx="5831">
                  <c:v>-42.60250000000001</c:v>
                </c:pt>
                <c:pt idx="5832">
                  <c:v>-42.61713</c:v>
                </c:pt>
                <c:pt idx="5833">
                  <c:v>-42.61517000000001</c:v>
                </c:pt>
                <c:pt idx="5834">
                  <c:v>-42.56779</c:v>
                </c:pt>
                <c:pt idx="5835">
                  <c:v>-42.51830000000001</c:v>
                </c:pt>
                <c:pt idx="5836">
                  <c:v>-42.43638</c:v>
                </c:pt>
                <c:pt idx="5837">
                  <c:v>-42.3678</c:v>
                </c:pt>
                <c:pt idx="5838">
                  <c:v>-42.32198</c:v>
                </c:pt>
                <c:pt idx="5839">
                  <c:v>-42.27219000000001</c:v>
                </c:pt>
                <c:pt idx="5840">
                  <c:v>-42.1503</c:v>
                </c:pt>
                <c:pt idx="5841">
                  <c:v>-42.07063</c:v>
                </c:pt>
                <c:pt idx="5842">
                  <c:v>-42.03353000000001</c:v>
                </c:pt>
                <c:pt idx="5843">
                  <c:v>-42.029</c:v>
                </c:pt>
                <c:pt idx="5844">
                  <c:v>-42.07695000000001</c:v>
                </c:pt>
                <c:pt idx="5845">
                  <c:v>-42.07479</c:v>
                </c:pt>
                <c:pt idx="5846">
                  <c:v>-42.10698</c:v>
                </c:pt>
                <c:pt idx="5847">
                  <c:v>-42.13587000000001</c:v>
                </c:pt>
                <c:pt idx="5848">
                  <c:v>-42.15111</c:v>
                </c:pt>
                <c:pt idx="5849">
                  <c:v>-42.15357</c:v>
                </c:pt>
                <c:pt idx="5850">
                  <c:v>-42.15477</c:v>
                </c:pt>
                <c:pt idx="5851">
                  <c:v>-42.14748</c:v>
                </c:pt>
                <c:pt idx="5852">
                  <c:v>-42.12413000000001</c:v>
                </c:pt>
                <c:pt idx="5853">
                  <c:v>-42.10687</c:v>
                </c:pt>
                <c:pt idx="5854">
                  <c:v>-42.08959</c:v>
                </c:pt>
                <c:pt idx="5855">
                  <c:v>-42.07498</c:v>
                </c:pt>
                <c:pt idx="5856">
                  <c:v>-42.05602</c:v>
                </c:pt>
                <c:pt idx="5857">
                  <c:v>-42.07573000000001</c:v>
                </c:pt>
                <c:pt idx="5858">
                  <c:v>-42.13779</c:v>
                </c:pt>
                <c:pt idx="5859">
                  <c:v>-42.26834000000001</c:v>
                </c:pt>
                <c:pt idx="5860">
                  <c:v>-42.35474</c:v>
                </c:pt>
                <c:pt idx="5861">
                  <c:v>-42.38559</c:v>
                </c:pt>
                <c:pt idx="5862">
                  <c:v>-42.41559</c:v>
                </c:pt>
                <c:pt idx="5863">
                  <c:v>-42.46404</c:v>
                </c:pt>
                <c:pt idx="5864">
                  <c:v>-42.4636</c:v>
                </c:pt>
                <c:pt idx="5865">
                  <c:v>-42.39717</c:v>
                </c:pt>
                <c:pt idx="5866">
                  <c:v>-42.3644</c:v>
                </c:pt>
                <c:pt idx="5867">
                  <c:v>-42.34113</c:v>
                </c:pt>
                <c:pt idx="5868">
                  <c:v>-42.35339</c:v>
                </c:pt>
                <c:pt idx="5869">
                  <c:v>-42.37457</c:v>
                </c:pt>
                <c:pt idx="5870">
                  <c:v>-42.41754</c:v>
                </c:pt>
                <c:pt idx="5871">
                  <c:v>-42.44261</c:v>
                </c:pt>
                <c:pt idx="5872">
                  <c:v>-42.49810000000001</c:v>
                </c:pt>
                <c:pt idx="5873">
                  <c:v>-42.51229</c:v>
                </c:pt>
                <c:pt idx="5874">
                  <c:v>-42.44649</c:v>
                </c:pt>
                <c:pt idx="5875">
                  <c:v>-42.35314</c:v>
                </c:pt>
                <c:pt idx="5876">
                  <c:v>-42.28834000000001</c:v>
                </c:pt>
                <c:pt idx="5877">
                  <c:v>-42.24955000000001</c:v>
                </c:pt>
                <c:pt idx="5878">
                  <c:v>-42.21284</c:v>
                </c:pt>
                <c:pt idx="5879">
                  <c:v>-42.20303000000001</c:v>
                </c:pt>
                <c:pt idx="5880">
                  <c:v>-42.19716000000001</c:v>
                </c:pt>
                <c:pt idx="5881">
                  <c:v>-42.19481000000001</c:v>
                </c:pt>
                <c:pt idx="5882">
                  <c:v>-42.21107</c:v>
                </c:pt>
                <c:pt idx="5883">
                  <c:v>-42.22528000000001</c:v>
                </c:pt>
                <c:pt idx="5884">
                  <c:v>-42.25114000000001</c:v>
                </c:pt>
                <c:pt idx="5885">
                  <c:v>-42.26300000000001</c:v>
                </c:pt>
                <c:pt idx="5886">
                  <c:v>-42.24746</c:v>
                </c:pt>
                <c:pt idx="5887">
                  <c:v>-42.24644</c:v>
                </c:pt>
                <c:pt idx="5888">
                  <c:v>-42.23909000000001</c:v>
                </c:pt>
                <c:pt idx="5889">
                  <c:v>-42.2426</c:v>
                </c:pt>
                <c:pt idx="5890">
                  <c:v>-42.2417</c:v>
                </c:pt>
                <c:pt idx="5891">
                  <c:v>-42.26212000000001</c:v>
                </c:pt>
                <c:pt idx="5892">
                  <c:v>-42.29010000000001</c:v>
                </c:pt>
                <c:pt idx="5893">
                  <c:v>-42.30911000000001</c:v>
                </c:pt>
                <c:pt idx="5894">
                  <c:v>-42.31402</c:v>
                </c:pt>
                <c:pt idx="5895">
                  <c:v>-42.3303</c:v>
                </c:pt>
                <c:pt idx="5896">
                  <c:v>-42.3313</c:v>
                </c:pt>
                <c:pt idx="5897">
                  <c:v>-42.33111</c:v>
                </c:pt>
                <c:pt idx="5898">
                  <c:v>-42.33955</c:v>
                </c:pt>
                <c:pt idx="5899">
                  <c:v>-42.31413</c:v>
                </c:pt>
                <c:pt idx="5900">
                  <c:v>-42.28651000000001</c:v>
                </c:pt>
                <c:pt idx="5901">
                  <c:v>-42.26050000000001</c:v>
                </c:pt>
                <c:pt idx="5902">
                  <c:v>-42.25614</c:v>
                </c:pt>
                <c:pt idx="5903">
                  <c:v>-42.24568</c:v>
                </c:pt>
                <c:pt idx="5904">
                  <c:v>-42.25973000000001</c:v>
                </c:pt>
                <c:pt idx="5905">
                  <c:v>-42.26329000000001</c:v>
                </c:pt>
                <c:pt idx="5906">
                  <c:v>-42.26040000000001</c:v>
                </c:pt>
                <c:pt idx="5907">
                  <c:v>-42.24632000000001</c:v>
                </c:pt>
                <c:pt idx="5908">
                  <c:v>-42.21123</c:v>
                </c:pt>
                <c:pt idx="5909">
                  <c:v>-42.17122000000001</c:v>
                </c:pt>
                <c:pt idx="5910">
                  <c:v>-42.12374000000001</c:v>
                </c:pt>
                <c:pt idx="5911">
                  <c:v>-42.08289</c:v>
                </c:pt>
                <c:pt idx="5912">
                  <c:v>-42.0486</c:v>
                </c:pt>
                <c:pt idx="5913">
                  <c:v>-42.02729</c:v>
                </c:pt>
                <c:pt idx="5914">
                  <c:v>-41.99002</c:v>
                </c:pt>
                <c:pt idx="5915">
                  <c:v>-41.97984</c:v>
                </c:pt>
                <c:pt idx="5916">
                  <c:v>-41.96621000000001</c:v>
                </c:pt>
                <c:pt idx="5917">
                  <c:v>-41.94649</c:v>
                </c:pt>
                <c:pt idx="5918">
                  <c:v>-41.96529</c:v>
                </c:pt>
                <c:pt idx="5919">
                  <c:v>-42.01599</c:v>
                </c:pt>
                <c:pt idx="5920">
                  <c:v>-42.01966</c:v>
                </c:pt>
                <c:pt idx="5921">
                  <c:v>-42.02236000000001</c:v>
                </c:pt>
                <c:pt idx="5922">
                  <c:v>-41.99427</c:v>
                </c:pt>
                <c:pt idx="5923">
                  <c:v>-41.96058</c:v>
                </c:pt>
                <c:pt idx="5924">
                  <c:v>-41.9475</c:v>
                </c:pt>
                <c:pt idx="5925">
                  <c:v>-41.94877</c:v>
                </c:pt>
                <c:pt idx="5926">
                  <c:v>-41.95577</c:v>
                </c:pt>
                <c:pt idx="5927">
                  <c:v>-41.97235000000001</c:v>
                </c:pt>
                <c:pt idx="5928">
                  <c:v>-42.01084</c:v>
                </c:pt>
                <c:pt idx="5929">
                  <c:v>-42.03369</c:v>
                </c:pt>
                <c:pt idx="5930">
                  <c:v>-42.04656000000001</c:v>
                </c:pt>
                <c:pt idx="5931">
                  <c:v>-42.05251000000001</c:v>
                </c:pt>
                <c:pt idx="5932">
                  <c:v>-42.04651000000001</c:v>
                </c:pt>
                <c:pt idx="5933">
                  <c:v>-42.04303</c:v>
                </c:pt>
                <c:pt idx="5934">
                  <c:v>-42.05091</c:v>
                </c:pt>
                <c:pt idx="5935">
                  <c:v>-42.0717</c:v>
                </c:pt>
                <c:pt idx="5936">
                  <c:v>-42.09773000000001</c:v>
                </c:pt>
                <c:pt idx="5937">
                  <c:v>-42.10760000000001</c:v>
                </c:pt>
                <c:pt idx="5938">
                  <c:v>-42.12092000000001</c:v>
                </c:pt>
                <c:pt idx="5939">
                  <c:v>-42.11614</c:v>
                </c:pt>
                <c:pt idx="5940">
                  <c:v>-42.12897000000001</c:v>
                </c:pt>
                <c:pt idx="5941">
                  <c:v>-42.11634</c:v>
                </c:pt>
                <c:pt idx="5942">
                  <c:v>-42.12222000000001</c:v>
                </c:pt>
                <c:pt idx="5943">
                  <c:v>-42.11038000000001</c:v>
                </c:pt>
                <c:pt idx="5944">
                  <c:v>-42.09938000000001</c:v>
                </c:pt>
                <c:pt idx="5945">
                  <c:v>-42.08510000000001</c:v>
                </c:pt>
                <c:pt idx="5946">
                  <c:v>-42.08902</c:v>
                </c:pt>
                <c:pt idx="5947">
                  <c:v>-42.10361</c:v>
                </c:pt>
                <c:pt idx="5948">
                  <c:v>-42.11040000000001</c:v>
                </c:pt>
                <c:pt idx="5949">
                  <c:v>-42.12076000000001</c:v>
                </c:pt>
                <c:pt idx="5950">
                  <c:v>-42.12608</c:v>
                </c:pt>
                <c:pt idx="5951">
                  <c:v>-42.16298000000001</c:v>
                </c:pt>
                <c:pt idx="5952">
                  <c:v>-42.18991000000001</c:v>
                </c:pt>
                <c:pt idx="5953">
                  <c:v>-42.20998</c:v>
                </c:pt>
                <c:pt idx="5954">
                  <c:v>-42.20589000000001</c:v>
                </c:pt>
                <c:pt idx="5955">
                  <c:v>-42.18994</c:v>
                </c:pt>
                <c:pt idx="5956">
                  <c:v>-42.18662</c:v>
                </c:pt>
                <c:pt idx="5957">
                  <c:v>-42.15739</c:v>
                </c:pt>
                <c:pt idx="5958">
                  <c:v>-42.13006</c:v>
                </c:pt>
                <c:pt idx="5959">
                  <c:v>-42.10209000000001</c:v>
                </c:pt>
                <c:pt idx="5960">
                  <c:v>-42.07284000000001</c:v>
                </c:pt>
                <c:pt idx="5961">
                  <c:v>-42.05947</c:v>
                </c:pt>
                <c:pt idx="5962">
                  <c:v>-42.05043</c:v>
                </c:pt>
                <c:pt idx="5963">
                  <c:v>-42.06528</c:v>
                </c:pt>
                <c:pt idx="5964">
                  <c:v>-42.08184</c:v>
                </c:pt>
                <c:pt idx="5965">
                  <c:v>-42.10143</c:v>
                </c:pt>
                <c:pt idx="5966">
                  <c:v>-42.12104</c:v>
                </c:pt>
                <c:pt idx="5967">
                  <c:v>-42.12015000000001</c:v>
                </c:pt>
                <c:pt idx="5968">
                  <c:v>-42.12138</c:v>
                </c:pt>
                <c:pt idx="5969">
                  <c:v>-42.12456</c:v>
                </c:pt>
                <c:pt idx="5970">
                  <c:v>-42.14711000000001</c:v>
                </c:pt>
                <c:pt idx="5971">
                  <c:v>-42.17588000000001</c:v>
                </c:pt>
                <c:pt idx="5972">
                  <c:v>-42.20379000000001</c:v>
                </c:pt>
                <c:pt idx="5973">
                  <c:v>-42.21623</c:v>
                </c:pt>
                <c:pt idx="5974">
                  <c:v>-42.24286</c:v>
                </c:pt>
                <c:pt idx="5975">
                  <c:v>-42.25962000000001</c:v>
                </c:pt>
                <c:pt idx="5976">
                  <c:v>-42.23508000000001</c:v>
                </c:pt>
                <c:pt idx="5977">
                  <c:v>-42.22148</c:v>
                </c:pt>
                <c:pt idx="5978">
                  <c:v>-42.22873000000003</c:v>
                </c:pt>
                <c:pt idx="5979">
                  <c:v>-42.23386</c:v>
                </c:pt>
                <c:pt idx="5980">
                  <c:v>-42.23827000000001</c:v>
                </c:pt>
                <c:pt idx="5981">
                  <c:v>-42.26067000000001</c:v>
                </c:pt>
                <c:pt idx="5982">
                  <c:v>-42.29077000000001</c:v>
                </c:pt>
                <c:pt idx="5983">
                  <c:v>-42.3598</c:v>
                </c:pt>
                <c:pt idx="5984">
                  <c:v>-42.41445</c:v>
                </c:pt>
                <c:pt idx="5985">
                  <c:v>-42.41301</c:v>
                </c:pt>
                <c:pt idx="5986">
                  <c:v>-42.39101</c:v>
                </c:pt>
                <c:pt idx="5987">
                  <c:v>-42.39294</c:v>
                </c:pt>
                <c:pt idx="5988">
                  <c:v>-42.38688999999999</c:v>
                </c:pt>
                <c:pt idx="5989">
                  <c:v>-42.37031</c:v>
                </c:pt>
                <c:pt idx="5990">
                  <c:v>-42.32834000000001</c:v>
                </c:pt>
                <c:pt idx="5991">
                  <c:v>-42.29822000000001</c:v>
                </c:pt>
                <c:pt idx="5992">
                  <c:v>-42.27458</c:v>
                </c:pt>
                <c:pt idx="5993">
                  <c:v>-42.27201000000001</c:v>
                </c:pt>
                <c:pt idx="5994">
                  <c:v>-42.25943</c:v>
                </c:pt>
                <c:pt idx="5995">
                  <c:v>-42.23639000000001</c:v>
                </c:pt>
                <c:pt idx="5996">
                  <c:v>-42.24058</c:v>
                </c:pt>
                <c:pt idx="5997">
                  <c:v>-42.20416</c:v>
                </c:pt>
                <c:pt idx="5998">
                  <c:v>-42.18383</c:v>
                </c:pt>
                <c:pt idx="5999">
                  <c:v>-42.15971000000001</c:v>
                </c:pt>
                <c:pt idx="6000">
                  <c:v>-42.14466</c:v>
                </c:pt>
                <c:pt idx="6001">
                  <c:v>-42.12585000000001</c:v>
                </c:pt>
                <c:pt idx="6002">
                  <c:v>-42.11291000000001</c:v>
                </c:pt>
                <c:pt idx="6003">
                  <c:v>-42.09806000000001</c:v>
                </c:pt>
                <c:pt idx="6004">
                  <c:v>-42.09914000000001</c:v>
                </c:pt>
                <c:pt idx="6005">
                  <c:v>-42.10554000000001</c:v>
                </c:pt>
                <c:pt idx="6006">
                  <c:v>-42.10408</c:v>
                </c:pt>
                <c:pt idx="6007">
                  <c:v>-42.09683000000001</c:v>
                </c:pt>
                <c:pt idx="6008">
                  <c:v>-42.10047</c:v>
                </c:pt>
                <c:pt idx="6009">
                  <c:v>-42.09401000000001</c:v>
                </c:pt>
                <c:pt idx="6010">
                  <c:v>-42.09575000000001</c:v>
                </c:pt>
                <c:pt idx="6011">
                  <c:v>-42.09118</c:v>
                </c:pt>
                <c:pt idx="6012">
                  <c:v>-42.06681000000001</c:v>
                </c:pt>
                <c:pt idx="6013">
                  <c:v>-42.06308000000001</c:v>
                </c:pt>
                <c:pt idx="6014">
                  <c:v>-42.0812</c:v>
                </c:pt>
                <c:pt idx="6015">
                  <c:v>-42.09787</c:v>
                </c:pt>
                <c:pt idx="6016">
                  <c:v>-42.13179</c:v>
                </c:pt>
                <c:pt idx="6017">
                  <c:v>-42.14847</c:v>
                </c:pt>
                <c:pt idx="6018">
                  <c:v>-42.16855000000001</c:v>
                </c:pt>
                <c:pt idx="6019">
                  <c:v>-42.19827000000001</c:v>
                </c:pt>
                <c:pt idx="6020">
                  <c:v>-42.19962</c:v>
                </c:pt>
                <c:pt idx="6021">
                  <c:v>-42.20347</c:v>
                </c:pt>
                <c:pt idx="6022">
                  <c:v>-42.21588000000001</c:v>
                </c:pt>
                <c:pt idx="6023">
                  <c:v>-42.23685000000001</c:v>
                </c:pt>
                <c:pt idx="6024">
                  <c:v>-42.26219000000001</c:v>
                </c:pt>
                <c:pt idx="6025">
                  <c:v>-42.28606000000001</c:v>
                </c:pt>
                <c:pt idx="6026">
                  <c:v>-42.30024</c:v>
                </c:pt>
                <c:pt idx="6027">
                  <c:v>-42.33146</c:v>
                </c:pt>
                <c:pt idx="6028">
                  <c:v>-42.34373</c:v>
                </c:pt>
                <c:pt idx="6029">
                  <c:v>-42.36353000000001</c:v>
                </c:pt>
                <c:pt idx="6030">
                  <c:v>-42.37748</c:v>
                </c:pt>
                <c:pt idx="6031">
                  <c:v>-42.38704999999999</c:v>
                </c:pt>
                <c:pt idx="6032">
                  <c:v>-42.40254</c:v>
                </c:pt>
                <c:pt idx="6033">
                  <c:v>-42.41923</c:v>
                </c:pt>
                <c:pt idx="6034">
                  <c:v>-42.42231000000001</c:v>
                </c:pt>
                <c:pt idx="6035">
                  <c:v>-42.42473000000001</c:v>
                </c:pt>
                <c:pt idx="6036">
                  <c:v>-42.42563000000001</c:v>
                </c:pt>
                <c:pt idx="6037">
                  <c:v>-42.43228000000001</c:v>
                </c:pt>
                <c:pt idx="6038">
                  <c:v>-42.43044</c:v>
                </c:pt>
                <c:pt idx="6039">
                  <c:v>-42.4433</c:v>
                </c:pt>
                <c:pt idx="6040">
                  <c:v>-42.44568</c:v>
                </c:pt>
                <c:pt idx="6041">
                  <c:v>-42.42536000000001</c:v>
                </c:pt>
                <c:pt idx="6042">
                  <c:v>-42.41711</c:v>
                </c:pt>
                <c:pt idx="6043">
                  <c:v>-42.39669</c:v>
                </c:pt>
                <c:pt idx="6044">
                  <c:v>-42.39716</c:v>
                </c:pt>
                <c:pt idx="6045">
                  <c:v>-42.40211000000001</c:v>
                </c:pt>
                <c:pt idx="6046">
                  <c:v>-42.41558000000001</c:v>
                </c:pt>
                <c:pt idx="6047">
                  <c:v>-42.42779</c:v>
                </c:pt>
                <c:pt idx="6048">
                  <c:v>-42.4473</c:v>
                </c:pt>
                <c:pt idx="6049">
                  <c:v>-42.44847</c:v>
                </c:pt>
                <c:pt idx="6050">
                  <c:v>-42.45563</c:v>
                </c:pt>
                <c:pt idx="6051">
                  <c:v>-42.46528</c:v>
                </c:pt>
                <c:pt idx="6052">
                  <c:v>-42.46336</c:v>
                </c:pt>
                <c:pt idx="6053">
                  <c:v>-42.45136</c:v>
                </c:pt>
                <c:pt idx="6054">
                  <c:v>-42.42814000000001</c:v>
                </c:pt>
                <c:pt idx="6055">
                  <c:v>-42.43736000000001</c:v>
                </c:pt>
                <c:pt idx="6056">
                  <c:v>-42.42362</c:v>
                </c:pt>
                <c:pt idx="6057">
                  <c:v>-42.44755</c:v>
                </c:pt>
                <c:pt idx="6058">
                  <c:v>-42.45937</c:v>
                </c:pt>
                <c:pt idx="6059">
                  <c:v>-42.44383</c:v>
                </c:pt>
                <c:pt idx="6060">
                  <c:v>-42.42436</c:v>
                </c:pt>
                <c:pt idx="6061">
                  <c:v>-42.42146</c:v>
                </c:pt>
                <c:pt idx="6062">
                  <c:v>-42.43308</c:v>
                </c:pt>
                <c:pt idx="6063">
                  <c:v>-42.44278000000001</c:v>
                </c:pt>
                <c:pt idx="6064">
                  <c:v>-42.45842</c:v>
                </c:pt>
                <c:pt idx="6065">
                  <c:v>-42.47550000000001</c:v>
                </c:pt>
                <c:pt idx="6066">
                  <c:v>-42.51164</c:v>
                </c:pt>
                <c:pt idx="6067">
                  <c:v>-42.52829000000001</c:v>
                </c:pt>
                <c:pt idx="6068">
                  <c:v>-42.55707</c:v>
                </c:pt>
                <c:pt idx="6069">
                  <c:v>-42.60386</c:v>
                </c:pt>
                <c:pt idx="6070">
                  <c:v>-42.64643</c:v>
                </c:pt>
                <c:pt idx="6071">
                  <c:v>-42.67496000000001</c:v>
                </c:pt>
                <c:pt idx="6072">
                  <c:v>-42.70729</c:v>
                </c:pt>
                <c:pt idx="6073">
                  <c:v>-42.69406</c:v>
                </c:pt>
                <c:pt idx="6074">
                  <c:v>-42.62458</c:v>
                </c:pt>
                <c:pt idx="6075">
                  <c:v>-42.56668000000001</c:v>
                </c:pt>
                <c:pt idx="6076">
                  <c:v>-42.52952000000001</c:v>
                </c:pt>
                <c:pt idx="6077">
                  <c:v>-42.51515000000001</c:v>
                </c:pt>
                <c:pt idx="6078">
                  <c:v>-42.50959</c:v>
                </c:pt>
                <c:pt idx="6079">
                  <c:v>-42.51002</c:v>
                </c:pt>
                <c:pt idx="6080">
                  <c:v>-42.49484</c:v>
                </c:pt>
                <c:pt idx="6081">
                  <c:v>-42.46193</c:v>
                </c:pt>
                <c:pt idx="6082">
                  <c:v>-42.45722</c:v>
                </c:pt>
                <c:pt idx="6083">
                  <c:v>-42.48557</c:v>
                </c:pt>
                <c:pt idx="6084">
                  <c:v>-42.5032</c:v>
                </c:pt>
                <c:pt idx="6085">
                  <c:v>-42.5468</c:v>
                </c:pt>
                <c:pt idx="6086">
                  <c:v>-42.59551000000001</c:v>
                </c:pt>
                <c:pt idx="6087">
                  <c:v>-42.58541</c:v>
                </c:pt>
                <c:pt idx="6088">
                  <c:v>-42.58102</c:v>
                </c:pt>
                <c:pt idx="6089">
                  <c:v>-42.59015000000001</c:v>
                </c:pt>
                <c:pt idx="6090">
                  <c:v>-42.53822</c:v>
                </c:pt>
                <c:pt idx="6091">
                  <c:v>-42.51744</c:v>
                </c:pt>
                <c:pt idx="6092">
                  <c:v>-42.49487</c:v>
                </c:pt>
                <c:pt idx="6093">
                  <c:v>-42.48443</c:v>
                </c:pt>
                <c:pt idx="6094">
                  <c:v>-42.46907</c:v>
                </c:pt>
                <c:pt idx="6095">
                  <c:v>-42.45059</c:v>
                </c:pt>
                <c:pt idx="6096">
                  <c:v>-42.43046</c:v>
                </c:pt>
                <c:pt idx="6097">
                  <c:v>-42.41021</c:v>
                </c:pt>
                <c:pt idx="6098">
                  <c:v>-42.39642000000001</c:v>
                </c:pt>
                <c:pt idx="6099">
                  <c:v>-42.3582</c:v>
                </c:pt>
                <c:pt idx="6100">
                  <c:v>-42.34283</c:v>
                </c:pt>
                <c:pt idx="6101">
                  <c:v>-42.33449</c:v>
                </c:pt>
                <c:pt idx="6102">
                  <c:v>-42.335</c:v>
                </c:pt>
                <c:pt idx="6103">
                  <c:v>-42.32406</c:v>
                </c:pt>
                <c:pt idx="6104">
                  <c:v>-42.30765</c:v>
                </c:pt>
                <c:pt idx="6105">
                  <c:v>-42.27941000000001</c:v>
                </c:pt>
                <c:pt idx="6106">
                  <c:v>-42.26233000000001</c:v>
                </c:pt>
                <c:pt idx="6107">
                  <c:v>-42.25868000000001</c:v>
                </c:pt>
                <c:pt idx="6108">
                  <c:v>-42.25107</c:v>
                </c:pt>
                <c:pt idx="6109">
                  <c:v>-42.24570000000001</c:v>
                </c:pt>
                <c:pt idx="6110">
                  <c:v>-42.23236000000001</c:v>
                </c:pt>
                <c:pt idx="6111">
                  <c:v>-42.23908</c:v>
                </c:pt>
                <c:pt idx="6112">
                  <c:v>-42.23407</c:v>
                </c:pt>
                <c:pt idx="6113">
                  <c:v>-42.23219000000001</c:v>
                </c:pt>
                <c:pt idx="6114">
                  <c:v>-42.22515000000003</c:v>
                </c:pt>
                <c:pt idx="6115">
                  <c:v>-42.24595000000001</c:v>
                </c:pt>
                <c:pt idx="6116">
                  <c:v>-42.23278000000001</c:v>
                </c:pt>
                <c:pt idx="6117">
                  <c:v>-42.21071000000001</c:v>
                </c:pt>
                <c:pt idx="6118">
                  <c:v>-42.2012</c:v>
                </c:pt>
                <c:pt idx="6119">
                  <c:v>-42.19357000000001</c:v>
                </c:pt>
                <c:pt idx="6120">
                  <c:v>-42.20173000000001</c:v>
                </c:pt>
                <c:pt idx="6121">
                  <c:v>-42.20689</c:v>
                </c:pt>
                <c:pt idx="6122">
                  <c:v>-42.19500000000001</c:v>
                </c:pt>
                <c:pt idx="6123">
                  <c:v>-42.19274000000001</c:v>
                </c:pt>
                <c:pt idx="6124">
                  <c:v>-42.20899000000001</c:v>
                </c:pt>
                <c:pt idx="6125">
                  <c:v>-42.21038</c:v>
                </c:pt>
                <c:pt idx="6126">
                  <c:v>-42.20932000000001</c:v>
                </c:pt>
                <c:pt idx="6127">
                  <c:v>-42.21581000000001</c:v>
                </c:pt>
                <c:pt idx="6128">
                  <c:v>-42.21917000000001</c:v>
                </c:pt>
                <c:pt idx="6129">
                  <c:v>-42.22916000000001</c:v>
                </c:pt>
                <c:pt idx="6130">
                  <c:v>-42.21631000000001</c:v>
                </c:pt>
                <c:pt idx="6131">
                  <c:v>-42.20670000000001</c:v>
                </c:pt>
                <c:pt idx="6132">
                  <c:v>-42.19885000000001</c:v>
                </c:pt>
                <c:pt idx="6133">
                  <c:v>-42.18932</c:v>
                </c:pt>
                <c:pt idx="6134">
                  <c:v>-42.17666000000001</c:v>
                </c:pt>
                <c:pt idx="6135">
                  <c:v>-42.1764</c:v>
                </c:pt>
                <c:pt idx="6136">
                  <c:v>-42.16386</c:v>
                </c:pt>
                <c:pt idx="6137">
                  <c:v>-42.16770000000001</c:v>
                </c:pt>
                <c:pt idx="6138">
                  <c:v>-42.16295000000001</c:v>
                </c:pt>
                <c:pt idx="6139">
                  <c:v>-42.17279000000001</c:v>
                </c:pt>
                <c:pt idx="6140">
                  <c:v>-42.18785</c:v>
                </c:pt>
                <c:pt idx="6141">
                  <c:v>-42.20059000000001</c:v>
                </c:pt>
                <c:pt idx="6142">
                  <c:v>-42.19954000000001</c:v>
                </c:pt>
                <c:pt idx="6143">
                  <c:v>-42.20391000000001</c:v>
                </c:pt>
                <c:pt idx="6144">
                  <c:v>-42.21944000000001</c:v>
                </c:pt>
                <c:pt idx="6145">
                  <c:v>-42.23548</c:v>
                </c:pt>
                <c:pt idx="6146">
                  <c:v>-42.2098</c:v>
                </c:pt>
                <c:pt idx="6147">
                  <c:v>-42.21584</c:v>
                </c:pt>
                <c:pt idx="6148">
                  <c:v>-42.23221000000001</c:v>
                </c:pt>
                <c:pt idx="6149">
                  <c:v>-42.21254000000001</c:v>
                </c:pt>
                <c:pt idx="6150">
                  <c:v>-42.22049000000001</c:v>
                </c:pt>
                <c:pt idx="6151">
                  <c:v>-42.18463</c:v>
                </c:pt>
                <c:pt idx="6152">
                  <c:v>-42.17183</c:v>
                </c:pt>
                <c:pt idx="6153">
                  <c:v>-42.15218</c:v>
                </c:pt>
                <c:pt idx="6154">
                  <c:v>-42.14667</c:v>
                </c:pt>
                <c:pt idx="6155">
                  <c:v>-42.12650000000001</c:v>
                </c:pt>
                <c:pt idx="6156">
                  <c:v>-42.15152</c:v>
                </c:pt>
                <c:pt idx="6157">
                  <c:v>-42.13984</c:v>
                </c:pt>
                <c:pt idx="6158">
                  <c:v>-42.12089</c:v>
                </c:pt>
                <c:pt idx="6159">
                  <c:v>-42.12025000000001</c:v>
                </c:pt>
                <c:pt idx="6160">
                  <c:v>-42.11210000000001</c:v>
                </c:pt>
                <c:pt idx="6161">
                  <c:v>-42.07754000000001</c:v>
                </c:pt>
                <c:pt idx="6162">
                  <c:v>-42.04733</c:v>
                </c:pt>
                <c:pt idx="6163">
                  <c:v>-42.00129</c:v>
                </c:pt>
                <c:pt idx="6164">
                  <c:v>-41.98123</c:v>
                </c:pt>
                <c:pt idx="6165">
                  <c:v>-41.99256000000001</c:v>
                </c:pt>
                <c:pt idx="6166">
                  <c:v>-42.02994</c:v>
                </c:pt>
                <c:pt idx="6167">
                  <c:v>-42.04724</c:v>
                </c:pt>
                <c:pt idx="6168">
                  <c:v>-42.07148</c:v>
                </c:pt>
                <c:pt idx="6169">
                  <c:v>-42.081</c:v>
                </c:pt>
                <c:pt idx="6170">
                  <c:v>-42.08491</c:v>
                </c:pt>
                <c:pt idx="6171">
                  <c:v>-42.11974</c:v>
                </c:pt>
                <c:pt idx="6172">
                  <c:v>-42.15461</c:v>
                </c:pt>
                <c:pt idx="6173">
                  <c:v>-42.1819</c:v>
                </c:pt>
                <c:pt idx="6174">
                  <c:v>-42.20081000000001</c:v>
                </c:pt>
                <c:pt idx="6175">
                  <c:v>-42.23717000000001</c:v>
                </c:pt>
                <c:pt idx="6176">
                  <c:v>-42.25383</c:v>
                </c:pt>
                <c:pt idx="6177">
                  <c:v>-42.29161000000001</c:v>
                </c:pt>
                <c:pt idx="6178">
                  <c:v>-42.33841</c:v>
                </c:pt>
                <c:pt idx="6179">
                  <c:v>-42.36251000000001</c:v>
                </c:pt>
                <c:pt idx="6180">
                  <c:v>-42.39299000000001</c:v>
                </c:pt>
                <c:pt idx="6181">
                  <c:v>-42.41437</c:v>
                </c:pt>
                <c:pt idx="6182">
                  <c:v>-42.43801000000001</c:v>
                </c:pt>
                <c:pt idx="6183">
                  <c:v>-42.4361</c:v>
                </c:pt>
                <c:pt idx="6184">
                  <c:v>-42.41847</c:v>
                </c:pt>
                <c:pt idx="6185">
                  <c:v>-42.4137</c:v>
                </c:pt>
                <c:pt idx="6186">
                  <c:v>-42.41901</c:v>
                </c:pt>
                <c:pt idx="6187">
                  <c:v>-42.45316</c:v>
                </c:pt>
                <c:pt idx="6188">
                  <c:v>-42.45945</c:v>
                </c:pt>
                <c:pt idx="6189">
                  <c:v>-42.46143</c:v>
                </c:pt>
                <c:pt idx="6190">
                  <c:v>-42.45683</c:v>
                </c:pt>
                <c:pt idx="6191">
                  <c:v>-42.4437</c:v>
                </c:pt>
                <c:pt idx="6192">
                  <c:v>-42.43679</c:v>
                </c:pt>
                <c:pt idx="6193">
                  <c:v>-42.43364</c:v>
                </c:pt>
                <c:pt idx="6194">
                  <c:v>-42.42435000000001</c:v>
                </c:pt>
                <c:pt idx="6195">
                  <c:v>-42.42231000000001</c:v>
                </c:pt>
                <c:pt idx="6196">
                  <c:v>-42.42789</c:v>
                </c:pt>
                <c:pt idx="6197">
                  <c:v>-42.4038</c:v>
                </c:pt>
                <c:pt idx="6198">
                  <c:v>-42.39873000000001</c:v>
                </c:pt>
                <c:pt idx="6199">
                  <c:v>-42.4098</c:v>
                </c:pt>
                <c:pt idx="6200">
                  <c:v>-42.40706</c:v>
                </c:pt>
                <c:pt idx="6201">
                  <c:v>-42.40809</c:v>
                </c:pt>
                <c:pt idx="6202">
                  <c:v>-42.42989</c:v>
                </c:pt>
                <c:pt idx="6203">
                  <c:v>-42.42186</c:v>
                </c:pt>
                <c:pt idx="6204">
                  <c:v>-42.41834</c:v>
                </c:pt>
                <c:pt idx="6205">
                  <c:v>-42.39975000000001</c:v>
                </c:pt>
                <c:pt idx="6206">
                  <c:v>-42.39677000000001</c:v>
                </c:pt>
                <c:pt idx="6207">
                  <c:v>-42.39104</c:v>
                </c:pt>
                <c:pt idx="6208">
                  <c:v>-42.35658</c:v>
                </c:pt>
                <c:pt idx="6209">
                  <c:v>-42.31235</c:v>
                </c:pt>
                <c:pt idx="6210">
                  <c:v>-42.28451000000001</c:v>
                </c:pt>
                <c:pt idx="6211">
                  <c:v>-42.26762</c:v>
                </c:pt>
                <c:pt idx="6212">
                  <c:v>-42.24850000000001</c:v>
                </c:pt>
                <c:pt idx="6213">
                  <c:v>-42.24049</c:v>
                </c:pt>
                <c:pt idx="6214">
                  <c:v>-42.24931000000001</c:v>
                </c:pt>
                <c:pt idx="6215">
                  <c:v>-42.25222</c:v>
                </c:pt>
                <c:pt idx="6216">
                  <c:v>-42.28131000000001</c:v>
                </c:pt>
                <c:pt idx="6217">
                  <c:v>-42.29528000000001</c:v>
                </c:pt>
                <c:pt idx="6218">
                  <c:v>-42.27267000000001</c:v>
                </c:pt>
                <c:pt idx="6219">
                  <c:v>-42.26585000000001</c:v>
                </c:pt>
                <c:pt idx="6220">
                  <c:v>-42.24985</c:v>
                </c:pt>
                <c:pt idx="6221">
                  <c:v>-42.25406</c:v>
                </c:pt>
                <c:pt idx="6222">
                  <c:v>-42.24253000000001</c:v>
                </c:pt>
                <c:pt idx="6223">
                  <c:v>-42.25689</c:v>
                </c:pt>
                <c:pt idx="6224">
                  <c:v>-42.26757000000001</c:v>
                </c:pt>
                <c:pt idx="6225">
                  <c:v>-42.27626</c:v>
                </c:pt>
                <c:pt idx="6226">
                  <c:v>-42.28818000000001</c:v>
                </c:pt>
                <c:pt idx="6227">
                  <c:v>-42.29266000000001</c:v>
                </c:pt>
                <c:pt idx="6228">
                  <c:v>-42.30022</c:v>
                </c:pt>
                <c:pt idx="6229">
                  <c:v>-42.30902</c:v>
                </c:pt>
                <c:pt idx="6230">
                  <c:v>-42.30465</c:v>
                </c:pt>
                <c:pt idx="6231">
                  <c:v>-42.28746</c:v>
                </c:pt>
                <c:pt idx="6232">
                  <c:v>-42.28581000000001</c:v>
                </c:pt>
                <c:pt idx="6233">
                  <c:v>-42.28465</c:v>
                </c:pt>
                <c:pt idx="6234">
                  <c:v>-42.28585</c:v>
                </c:pt>
                <c:pt idx="6235">
                  <c:v>-42.28505000000001</c:v>
                </c:pt>
                <c:pt idx="6236">
                  <c:v>-42.28495</c:v>
                </c:pt>
                <c:pt idx="6237">
                  <c:v>-42.29161000000001</c:v>
                </c:pt>
                <c:pt idx="6238">
                  <c:v>-42.28159</c:v>
                </c:pt>
                <c:pt idx="6239">
                  <c:v>-42.27351000000001</c:v>
                </c:pt>
                <c:pt idx="6240">
                  <c:v>-42.27618000000001</c:v>
                </c:pt>
                <c:pt idx="6241">
                  <c:v>-42.27231000000001</c:v>
                </c:pt>
                <c:pt idx="6242">
                  <c:v>-42.26618000000001</c:v>
                </c:pt>
                <c:pt idx="6243">
                  <c:v>-42.25861000000001</c:v>
                </c:pt>
                <c:pt idx="6244">
                  <c:v>-42.25797</c:v>
                </c:pt>
                <c:pt idx="6245">
                  <c:v>-42.24549000000001</c:v>
                </c:pt>
                <c:pt idx="6246">
                  <c:v>-42.24534000000001</c:v>
                </c:pt>
                <c:pt idx="6247">
                  <c:v>-42.25683</c:v>
                </c:pt>
                <c:pt idx="6248">
                  <c:v>-42.27280000000001</c:v>
                </c:pt>
                <c:pt idx="6249">
                  <c:v>-42.28372</c:v>
                </c:pt>
                <c:pt idx="6250">
                  <c:v>-42.26752000000001</c:v>
                </c:pt>
                <c:pt idx="6251">
                  <c:v>-42.27636000000001</c:v>
                </c:pt>
                <c:pt idx="6252">
                  <c:v>-42.27037000000001</c:v>
                </c:pt>
                <c:pt idx="6253">
                  <c:v>-42.27244</c:v>
                </c:pt>
                <c:pt idx="6254">
                  <c:v>-42.27684</c:v>
                </c:pt>
                <c:pt idx="6255">
                  <c:v>-42.28269</c:v>
                </c:pt>
                <c:pt idx="6256">
                  <c:v>-42.27861000000001</c:v>
                </c:pt>
                <c:pt idx="6257">
                  <c:v>-42.26167</c:v>
                </c:pt>
                <c:pt idx="6258">
                  <c:v>-42.24222</c:v>
                </c:pt>
                <c:pt idx="6259">
                  <c:v>-42.25036</c:v>
                </c:pt>
                <c:pt idx="6260">
                  <c:v>-42.23594000000002</c:v>
                </c:pt>
                <c:pt idx="6261">
                  <c:v>-42.21613000000001</c:v>
                </c:pt>
                <c:pt idx="6262">
                  <c:v>-42.20878000000001</c:v>
                </c:pt>
                <c:pt idx="6263">
                  <c:v>-42.18915000000001</c:v>
                </c:pt>
                <c:pt idx="6264">
                  <c:v>-42.18841000000001</c:v>
                </c:pt>
                <c:pt idx="6265">
                  <c:v>-42.20468</c:v>
                </c:pt>
                <c:pt idx="6266">
                  <c:v>-42.20169</c:v>
                </c:pt>
                <c:pt idx="6267">
                  <c:v>-42.21033000000001</c:v>
                </c:pt>
                <c:pt idx="6268">
                  <c:v>-42.22878000000001</c:v>
                </c:pt>
                <c:pt idx="6269">
                  <c:v>-42.2143</c:v>
                </c:pt>
                <c:pt idx="6270">
                  <c:v>-42.21392</c:v>
                </c:pt>
                <c:pt idx="6271">
                  <c:v>-42.21869</c:v>
                </c:pt>
                <c:pt idx="6272">
                  <c:v>-42.21099</c:v>
                </c:pt>
                <c:pt idx="6273">
                  <c:v>-42.19928</c:v>
                </c:pt>
                <c:pt idx="6274">
                  <c:v>-42.18647</c:v>
                </c:pt>
                <c:pt idx="6275">
                  <c:v>-42.17418</c:v>
                </c:pt>
                <c:pt idx="6276">
                  <c:v>-42.16436</c:v>
                </c:pt>
                <c:pt idx="6277">
                  <c:v>-42.14980000000001</c:v>
                </c:pt>
                <c:pt idx="6278">
                  <c:v>-42.14014</c:v>
                </c:pt>
                <c:pt idx="6279">
                  <c:v>-42.11894</c:v>
                </c:pt>
                <c:pt idx="6280">
                  <c:v>-42.09615000000001</c:v>
                </c:pt>
                <c:pt idx="6281">
                  <c:v>-42.09882</c:v>
                </c:pt>
                <c:pt idx="6282">
                  <c:v>-42.09318000000001</c:v>
                </c:pt>
                <c:pt idx="6283">
                  <c:v>-42.10046000000001</c:v>
                </c:pt>
                <c:pt idx="6284">
                  <c:v>-42.10523000000001</c:v>
                </c:pt>
                <c:pt idx="6285">
                  <c:v>-42.10271000000001</c:v>
                </c:pt>
                <c:pt idx="6286">
                  <c:v>-42.09691000000001</c:v>
                </c:pt>
                <c:pt idx="6287">
                  <c:v>-42.09295000000001</c:v>
                </c:pt>
                <c:pt idx="6288">
                  <c:v>-42.09533000000001</c:v>
                </c:pt>
                <c:pt idx="6289">
                  <c:v>-42.09729</c:v>
                </c:pt>
                <c:pt idx="6290">
                  <c:v>-42.08498</c:v>
                </c:pt>
                <c:pt idx="6291">
                  <c:v>-42.07484</c:v>
                </c:pt>
                <c:pt idx="6292">
                  <c:v>-42.07166</c:v>
                </c:pt>
                <c:pt idx="6293">
                  <c:v>-42.05988</c:v>
                </c:pt>
                <c:pt idx="6294">
                  <c:v>-42.04011000000001</c:v>
                </c:pt>
                <c:pt idx="6295">
                  <c:v>-42.05045</c:v>
                </c:pt>
                <c:pt idx="6296">
                  <c:v>-42.08564000000001</c:v>
                </c:pt>
                <c:pt idx="6297">
                  <c:v>-42.13012000000001</c:v>
                </c:pt>
                <c:pt idx="6298">
                  <c:v>-42.15964</c:v>
                </c:pt>
                <c:pt idx="6299">
                  <c:v>-42.18968</c:v>
                </c:pt>
                <c:pt idx="6300">
                  <c:v>-42.21633000000001</c:v>
                </c:pt>
                <c:pt idx="6301">
                  <c:v>-42.23024</c:v>
                </c:pt>
                <c:pt idx="6302">
                  <c:v>-42.24029</c:v>
                </c:pt>
                <c:pt idx="6303">
                  <c:v>-42.23159000000001</c:v>
                </c:pt>
                <c:pt idx="6304">
                  <c:v>-42.21987</c:v>
                </c:pt>
                <c:pt idx="6305">
                  <c:v>-42.20484</c:v>
                </c:pt>
                <c:pt idx="6306">
                  <c:v>-42.20081000000001</c:v>
                </c:pt>
                <c:pt idx="6307">
                  <c:v>-42.19411000000001</c:v>
                </c:pt>
                <c:pt idx="6308">
                  <c:v>-42.17712</c:v>
                </c:pt>
                <c:pt idx="6309">
                  <c:v>-42.16948</c:v>
                </c:pt>
                <c:pt idx="6310">
                  <c:v>-42.16541000000001</c:v>
                </c:pt>
                <c:pt idx="6311">
                  <c:v>-42.16697000000001</c:v>
                </c:pt>
                <c:pt idx="6312">
                  <c:v>-42.16248</c:v>
                </c:pt>
                <c:pt idx="6313">
                  <c:v>-42.15632</c:v>
                </c:pt>
                <c:pt idx="6314">
                  <c:v>-42.14310000000001</c:v>
                </c:pt>
                <c:pt idx="6315">
                  <c:v>-42.12208000000001</c:v>
                </c:pt>
                <c:pt idx="6316">
                  <c:v>-42.10427</c:v>
                </c:pt>
                <c:pt idx="6317">
                  <c:v>-42.10065</c:v>
                </c:pt>
                <c:pt idx="6318">
                  <c:v>-42.09607000000001</c:v>
                </c:pt>
                <c:pt idx="6319">
                  <c:v>-42.09337000000001</c:v>
                </c:pt>
                <c:pt idx="6320">
                  <c:v>-42.06809000000001</c:v>
                </c:pt>
                <c:pt idx="6321">
                  <c:v>-42.04553000000001</c:v>
                </c:pt>
                <c:pt idx="6322">
                  <c:v>-42.05046</c:v>
                </c:pt>
                <c:pt idx="6323">
                  <c:v>-42.05286</c:v>
                </c:pt>
                <c:pt idx="6324">
                  <c:v>-42.03788</c:v>
                </c:pt>
                <c:pt idx="6325">
                  <c:v>-42.03513000000001</c:v>
                </c:pt>
                <c:pt idx="6326">
                  <c:v>-42.02957000000001</c:v>
                </c:pt>
                <c:pt idx="6327">
                  <c:v>-42.03806</c:v>
                </c:pt>
                <c:pt idx="6328">
                  <c:v>-42.04847</c:v>
                </c:pt>
                <c:pt idx="6329">
                  <c:v>-42.05622</c:v>
                </c:pt>
                <c:pt idx="6330">
                  <c:v>-42.04146</c:v>
                </c:pt>
                <c:pt idx="6331">
                  <c:v>-42.03042000000001</c:v>
                </c:pt>
                <c:pt idx="6332">
                  <c:v>-42.04973000000001</c:v>
                </c:pt>
                <c:pt idx="6333">
                  <c:v>-42.05162</c:v>
                </c:pt>
                <c:pt idx="6334">
                  <c:v>-42.06729</c:v>
                </c:pt>
                <c:pt idx="6335">
                  <c:v>-42.07418000000001</c:v>
                </c:pt>
                <c:pt idx="6336">
                  <c:v>-42.06028000000001</c:v>
                </c:pt>
                <c:pt idx="6337">
                  <c:v>-42.05094</c:v>
                </c:pt>
                <c:pt idx="6338">
                  <c:v>-42.02751000000001</c:v>
                </c:pt>
                <c:pt idx="6339">
                  <c:v>-42.01428</c:v>
                </c:pt>
                <c:pt idx="6340">
                  <c:v>-41.97936</c:v>
                </c:pt>
                <c:pt idx="6341">
                  <c:v>-41.96679</c:v>
                </c:pt>
                <c:pt idx="6342">
                  <c:v>-41.94456</c:v>
                </c:pt>
                <c:pt idx="6343">
                  <c:v>-41.93020000000001</c:v>
                </c:pt>
                <c:pt idx="6344">
                  <c:v>-41.93495</c:v>
                </c:pt>
                <c:pt idx="6345">
                  <c:v>-41.9164</c:v>
                </c:pt>
                <c:pt idx="6346">
                  <c:v>-41.89495</c:v>
                </c:pt>
                <c:pt idx="6347">
                  <c:v>-41.89534000000001</c:v>
                </c:pt>
                <c:pt idx="6348">
                  <c:v>-41.89530000000001</c:v>
                </c:pt>
                <c:pt idx="6349">
                  <c:v>-41.90066</c:v>
                </c:pt>
                <c:pt idx="6350">
                  <c:v>-41.90672</c:v>
                </c:pt>
                <c:pt idx="6351">
                  <c:v>-41.92364000000001</c:v>
                </c:pt>
                <c:pt idx="6352">
                  <c:v>-41.93521000000001</c:v>
                </c:pt>
                <c:pt idx="6353">
                  <c:v>-41.9575</c:v>
                </c:pt>
                <c:pt idx="6354">
                  <c:v>-41.94935</c:v>
                </c:pt>
                <c:pt idx="6355">
                  <c:v>-41.93359</c:v>
                </c:pt>
                <c:pt idx="6356">
                  <c:v>-41.91326</c:v>
                </c:pt>
                <c:pt idx="6357">
                  <c:v>-41.89326</c:v>
                </c:pt>
                <c:pt idx="6358">
                  <c:v>-41.90515000000001</c:v>
                </c:pt>
                <c:pt idx="6359">
                  <c:v>-41.91258000000001</c:v>
                </c:pt>
                <c:pt idx="6360">
                  <c:v>-41.94316000000001</c:v>
                </c:pt>
                <c:pt idx="6361">
                  <c:v>-41.94483</c:v>
                </c:pt>
                <c:pt idx="6362">
                  <c:v>-41.93976</c:v>
                </c:pt>
                <c:pt idx="6363">
                  <c:v>-41.93211000000001</c:v>
                </c:pt>
                <c:pt idx="6364">
                  <c:v>-41.94543</c:v>
                </c:pt>
                <c:pt idx="6365">
                  <c:v>-41.93009</c:v>
                </c:pt>
                <c:pt idx="6366">
                  <c:v>-41.90671000000001</c:v>
                </c:pt>
                <c:pt idx="6367">
                  <c:v>-41.90126</c:v>
                </c:pt>
                <c:pt idx="6368">
                  <c:v>-41.90044</c:v>
                </c:pt>
                <c:pt idx="6369">
                  <c:v>-41.90963</c:v>
                </c:pt>
                <c:pt idx="6370">
                  <c:v>-41.92648000000001</c:v>
                </c:pt>
                <c:pt idx="6371">
                  <c:v>-41.92107</c:v>
                </c:pt>
                <c:pt idx="6372">
                  <c:v>-41.92815000000001</c:v>
                </c:pt>
                <c:pt idx="6373">
                  <c:v>-41.9495</c:v>
                </c:pt>
                <c:pt idx="6374">
                  <c:v>-41.96113000000001</c:v>
                </c:pt>
                <c:pt idx="6375">
                  <c:v>-41.95724999999999</c:v>
                </c:pt>
                <c:pt idx="6376">
                  <c:v>-41.94973</c:v>
                </c:pt>
                <c:pt idx="6377">
                  <c:v>-41.94716</c:v>
                </c:pt>
                <c:pt idx="6378">
                  <c:v>-41.93317000000001</c:v>
                </c:pt>
                <c:pt idx="6379">
                  <c:v>-41.94636000000001</c:v>
                </c:pt>
                <c:pt idx="6380">
                  <c:v>-41.9566</c:v>
                </c:pt>
                <c:pt idx="6381">
                  <c:v>-41.95691</c:v>
                </c:pt>
                <c:pt idx="6382">
                  <c:v>-41.95899</c:v>
                </c:pt>
                <c:pt idx="6383">
                  <c:v>-41.95271</c:v>
                </c:pt>
                <c:pt idx="6384">
                  <c:v>-41.96279000000001</c:v>
                </c:pt>
                <c:pt idx="6385">
                  <c:v>-41.99063</c:v>
                </c:pt>
                <c:pt idx="6386">
                  <c:v>-42.00360000000001</c:v>
                </c:pt>
                <c:pt idx="6387">
                  <c:v>-42.02119000000001</c:v>
                </c:pt>
                <c:pt idx="6388">
                  <c:v>-42.02411000000001</c:v>
                </c:pt>
                <c:pt idx="6389">
                  <c:v>-42.02661000000001</c:v>
                </c:pt>
                <c:pt idx="6390">
                  <c:v>-42.02056</c:v>
                </c:pt>
                <c:pt idx="6391">
                  <c:v>-41.99659000000001</c:v>
                </c:pt>
                <c:pt idx="6392">
                  <c:v>-41.95514</c:v>
                </c:pt>
                <c:pt idx="6393">
                  <c:v>-41.93911000000001</c:v>
                </c:pt>
                <c:pt idx="6394">
                  <c:v>-41.923</c:v>
                </c:pt>
                <c:pt idx="6395">
                  <c:v>-41.89954</c:v>
                </c:pt>
                <c:pt idx="6396">
                  <c:v>-41.886</c:v>
                </c:pt>
                <c:pt idx="6397">
                  <c:v>-41.8807</c:v>
                </c:pt>
                <c:pt idx="6398">
                  <c:v>-41.89475</c:v>
                </c:pt>
                <c:pt idx="6399">
                  <c:v>-41.91538000000001</c:v>
                </c:pt>
                <c:pt idx="6400">
                  <c:v>-41.9129</c:v>
                </c:pt>
                <c:pt idx="6401">
                  <c:v>-41.91845</c:v>
                </c:pt>
                <c:pt idx="6402">
                  <c:v>-41.91504</c:v>
                </c:pt>
                <c:pt idx="6403">
                  <c:v>-41.90644</c:v>
                </c:pt>
                <c:pt idx="6404">
                  <c:v>-41.89252000000001</c:v>
                </c:pt>
                <c:pt idx="6405">
                  <c:v>-41.88243</c:v>
                </c:pt>
                <c:pt idx="6406">
                  <c:v>-41.8686</c:v>
                </c:pt>
                <c:pt idx="6407">
                  <c:v>-41.85764999999999</c:v>
                </c:pt>
                <c:pt idx="6408">
                  <c:v>-41.86386</c:v>
                </c:pt>
                <c:pt idx="6409">
                  <c:v>-41.86255000000001</c:v>
                </c:pt>
                <c:pt idx="6410">
                  <c:v>-41.86105</c:v>
                </c:pt>
                <c:pt idx="6411">
                  <c:v>-41.84384</c:v>
                </c:pt>
                <c:pt idx="6412">
                  <c:v>-41.84592</c:v>
                </c:pt>
                <c:pt idx="6413">
                  <c:v>-41.8505</c:v>
                </c:pt>
                <c:pt idx="6414">
                  <c:v>-41.86779</c:v>
                </c:pt>
                <c:pt idx="6415">
                  <c:v>-41.88833</c:v>
                </c:pt>
                <c:pt idx="6416">
                  <c:v>-41.90647</c:v>
                </c:pt>
                <c:pt idx="6417">
                  <c:v>-41.93595000000001</c:v>
                </c:pt>
                <c:pt idx="6418">
                  <c:v>-41.96198</c:v>
                </c:pt>
                <c:pt idx="6419">
                  <c:v>-41.98294000000001</c:v>
                </c:pt>
                <c:pt idx="6420">
                  <c:v>-41.99777</c:v>
                </c:pt>
                <c:pt idx="6421">
                  <c:v>-42.01685</c:v>
                </c:pt>
                <c:pt idx="6422">
                  <c:v>-42.00719</c:v>
                </c:pt>
                <c:pt idx="6423">
                  <c:v>-42.03034</c:v>
                </c:pt>
                <c:pt idx="6424">
                  <c:v>-42.06046000000001</c:v>
                </c:pt>
                <c:pt idx="6425">
                  <c:v>-42.06431000000001</c:v>
                </c:pt>
                <c:pt idx="6426">
                  <c:v>-42.06027</c:v>
                </c:pt>
                <c:pt idx="6427">
                  <c:v>-42.06559000000001</c:v>
                </c:pt>
                <c:pt idx="6428">
                  <c:v>-42.05906</c:v>
                </c:pt>
                <c:pt idx="6429">
                  <c:v>-42.02337000000001</c:v>
                </c:pt>
                <c:pt idx="6430">
                  <c:v>-41.99886</c:v>
                </c:pt>
                <c:pt idx="6431">
                  <c:v>-41.97047</c:v>
                </c:pt>
                <c:pt idx="6432">
                  <c:v>-41.95047</c:v>
                </c:pt>
                <c:pt idx="6433">
                  <c:v>-41.95036</c:v>
                </c:pt>
                <c:pt idx="6434">
                  <c:v>-41.95333</c:v>
                </c:pt>
                <c:pt idx="6435">
                  <c:v>-41.95972</c:v>
                </c:pt>
                <c:pt idx="6436">
                  <c:v>-41.99065</c:v>
                </c:pt>
                <c:pt idx="6437">
                  <c:v>-42.02019000000001</c:v>
                </c:pt>
                <c:pt idx="6438">
                  <c:v>-42.05081</c:v>
                </c:pt>
                <c:pt idx="6439">
                  <c:v>-42.04778</c:v>
                </c:pt>
                <c:pt idx="6440">
                  <c:v>-42.04424</c:v>
                </c:pt>
                <c:pt idx="6441">
                  <c:v>-42.03101</c:v>
                </c:pt>
                <c:pt idx="6442">
                  <c:v>-42.02601000000001</c:v>
                </c:pt>
                <c:pt idx="6443">
                  <c:v>-42.0176</c:v>
                </c:pt>
                <c:pt idx="6444">
                  <c:v>-42.00916</c:v>
                </c:pt>
                <c:pt idx="6445">
                  <c:v>-42.01658</c:v>
                </c:pt>
                <c:pt idx="6446">
                  <c:v>-42.02338</c:v>
                </c:pt>
                <c:pt idx="6447">
                  <c:v>-42.03494000000001</c:v>
                </c:pt>
                <c:pt idx="6448">
                  <c:v>-42.0446</c:v>
                </c:pt>
                <c:pt idx="6449">
                  <c:v>-42.04427</c:v>
                </c:pt>
                <c:pt idx="6450">
                  <c:v>-42.04108</c:v>
                </c:pt>
                <c:pt idx="6451">
                  <c:v>-42.05357</c:v>
                </c:pt>
                <c:pt idx="6452">
                  <c:v>-42.04242</c:v>
                </c:pt>
                <c:pt idx="6453">
                  <c:v>-42.04708</c:v>
                </c:pt>
                <c:pt idx="6454">
                  <c:v>-42.02852000000001</c:v>
                </c:pt>
                <c:pt idx="6455">
                  <c:v>-42.01926</c:v>
                </c:pt>
                <c:pt idx="6456">
                  <c:v>-42.0164</c:v>
                </c:pt>
                <c:pt idx="6457">
                  <c:v>-42.00826</c:v>
                </c:pt>
                <c:pt idx="6458">
                  <c:v>-41.99458000000001</c:v>
                </c:pt>
                <c:pt idx="6459">
                  <c:v>-41.98273000000001</c:v>
                </c:pt>
                <c:pt idx="6460">
                  <c:v>-41.97866</c:v>
                </c:pt>
                <c:pt idx="6461">
                  <c:v>-41.96416</c:v>
                </c:pt>
                <c:pt idx="6462">
                  <c:v>-41.95753</c:v>
                </c:pt>
                <c:pt idx="6463">
                  <c:v>-41.96315000000001</c:v>
                </c:pt>
                <c:pt idx="6464">
                  <c:v>-41.95033</c:v>
                </c:pt>
                <c:pt idx="6465">
                  <c:v>-41.93583</c:v>
                </c:pt>
                <c:pt idx="6466">
                  <c:v>-41.91611</c:v>
                </c:pt>
                <c:pt idx="6467">
                  <c:v>-41.89548000000001</c:v>
                </c:pt>
                <c:pt idx="6468">
                  <c:v>-41.85908999999999</c:v>
                </c:pt>
                <c:pt idx="6469">
                  <c:v>-41.84564</c:v>
                </c:pt>
                <c:pt idx="6470">
                  <c:v>-41.82602</c:v>
                </c:pt>
                <c:pt idx="6471">
                  <c:v>-41.78835000000001</c:v>
                </c:pt>
                <c:pt idx="6472">
                  <c:v>-41.77093000000001</c:v>
                </c:pt>
                <c:pt idx="6473">
                  <c:v>-41.74835000000001</c:v>
                </c:pt>
                <c:pt idx="6474">
                  <c:v>-41.72584000000001</c:v>
                </c:pt>
                <c:pt idx="6475">
                  <c:v>-41.709</c:v>
                </c:pt>
                <c:pt idx="6476">
                  <c:v>-41.69345000000001</c:v>
                </c:pt>
                <c:pt idx="6477">
                  <c:v>-41.68570000000001</c:v>
                </c:pt>
                <c:pt idx="6478">
                  <c:v>-41.68074</c:v>
                </c:pt>
                <c:pt idx="6479">
                  <c:v>-41.64847</c:v>
                </c:pt>
                <c:pt idx="6480">
                  <c:v>-41.62675000000001</c:v>
                </c:pt>
                <c:pt idx="6481">
                  <c:v>-41.61645</c:v>
                </c:pt>
                <c:pt idx="6482">
                  <c:v>-41.60927</c:v>
                </c:pt>
                <c:pt idx="6483">
                  <c:v>-41.59909000000001</c:v>
                </c:pt>
                <c:pt idx="6484">
                  <c:v>-41.60404</c:v>
                </c:pt>
                <c:pt idx="6485">
                  <c:v>-41.59161</c:v>
                </c:pt>
                <c:pt idx="6486">
                  <c:v>-41.59737000000001</c:v>
                </c:pt>
                <c:pt idx="6487">
                  <c:v>-41.6017</c:v>
                </c:pt>
                <c:pt idx="6488">
                  <c:v>-41.60904</c:v>
                </c:pt>
                <c:pt idx="6489">
                  <c:v>-41.6152</c:v>
                </c:pt>
                <c:pt idx="6490">
                  <c:v>-41.62045000000001</c:v>
                </c:pt>
                <c:pt idx="6491">
                  <c:v>-41.62885000000001</c:v>
                </c:pt>
                <c:pt idx="6492">
                  <c:v>-41.61354</c:v>
                </c:pt>
                <c:pt idx="6493">
                  <c:v>-41.60513000000001</c:v>
                </c:pt>
                <c:pt idx="6494">
                  <c:v>-41.59583000000001</c:v>
                </c:pt>
                <c:pt idx="6495">
                  <c:v>-41.58908</c:v>
                </c:pt>
                <c:pt idx="6496">
                  <c:v>-41.58925</c:v>
                </c:pt>
                <c:pt idx="6497">
                  <c:v>-41.59967</c:v>
                </c:pt>
                <c:pt idx="6498">
                  <c:v>-41.60669</c:v>
                </c:pt>
                <c:pt idx="6499">
                  <c:v>-41.63279000000001</c:v>
                </c:pt>
                <c:pt idx="6500">
                  <c:v>-41.69741000000001</c:v>
                </c:pt>
                <c:pt idx="6501">
                  <c:v>-41.76466000000001</c:v>
                </c:pt>
                <c:pt idx="6502">
                  <c:v>-41.80279</c:v>
                </c:pt>
                <c:pt idx="6503">
                  <c:v>-41.84528</c:v>
                </c:pt>
                <c:pt idx="6504">
                  <c:v>-41.87656</c:v>
                </c:pt>
                <c:pt idx="6505">
                  <c:v>-41.88108</c:v>
                </c:pt>
                <c:pt idx="6506">
                  <c:v>-41.88274000000001</c:v>
                </c:pt>
                <c:pt idx="6507">
                  <c:v>-41.89422</c:v>
                </c:pt>
                <c:pt idx="6508">
                  <c:v>-41.90902000000001</c:v>
                </c:pt>
                <c:pt idx="6509">
                  <c:v>-41.91194</c:v>
                </c:pt>
                <c:pt idx="6510">
                  <c:v>-41.90625</c:v>
                </c:pt>
                <c:pt idx="6511">
                  <c:v>-41.92514000000001</c:v>
                </c:pt>
                <c:pt idx="6512">
                  <c:v>-41.93743</c:v>
                </c:pt>
                <c:pt idx="6513">
                  <c:v>-41.94727</c:v>
                </c:pt>
                <c:pt idx="6514">
                  <c:v>-41.95221</c:v>
                </c:pt>
                <c:pt idx="6515">
                  <c:v>-41.95263</c:v>
                </c:pt>
                <c:pt idx="6516">
                  <c:v>-41.95015</c:v>
                </c:pt>
                <c:pt idx="6517">
                  <c:v>-41.94666</c:v>
                </c:pt>
                <c:pt idx="6518">
                  <c:v>-41.93414000000001</c:v>
                </c:pt>
                <c:pt idx="6519">
                  <c:v>-41.92765</c:v>
                </c:pt>
                <c:pt idx="6520">
                  <c:v>-41.91568</c:v>
                </c:pt>
                <c:pt idx="6521">
                  <c:v>-41.90188</c:v>
                </c:pt>
                <c:pt idx="6522">
                  <c:v>-41.87391</c:v>
                </c:pt>
                <c:pt idx="6523">
                  <c:v>-41.85917</c:v>
                </c:pt>
                <c:pt idx="6524">
                  <c:v>-41.85946999999999</c:v>
                </c:pt>
                <c:pt idx="6525">
                  <c:v>-41.85243</c:v>
                </c:pt>
                <c:pt idx="6526">
                  <c:v>-41.8495</c:v>
                </c:pt>
                <c:pt idx="6527">
                  <c:v>-41.84294000000001</c:v>
                </c:pt>
                <c:pt idx="6528">
                  <c:v>-41.84558000000001</c:v>
                </c:pt>
                <c:pt idx="6529">
                  <c:v>-41.84887</c:v>
                </c:pt>
                <c:pt idx="6530">
                  <c:v>-41.85187999999997</c:v>
                </c:pt>
                <c:pt idx="6531">
                  <c:v>-41.85658</c:v>
                </c:pt>
                <c:pt idx="6532">
                  <c:v>-41.8783</c:v>
                </c:pt>
                <c:pt idx="6533">
                  <c:v>-41.88609</c:v>
                </c:pt>
                <c:pt idx="6534">
                  <c:v>-41.90117</c:v>
                </c:pt>
                <c:pt idx="6535">
                  <c:v>-41.91598</c:v>
                </c:pt>
                <c:pt idx="6536">
                  <c:v>-41.9279</c:v>
                </c:pt>
                <c:pt idx="6537">
                  <c:v>-41.92311000000001</c:v>
                </c:pt>
                <c:pt idx="6538">
                  <c:v>-41.92919000000001</c:v>
                </c:pt>
                <c:pt idx="6539">
                  <c:v>-41.93799</c:v>
                </c:pt>
                <c:pt idx="6540">
                  <c:v>-41.94414</c:v>
                </c:pt>
                <c:pt idx="6541">
                  <c:v>-41.93640000000001</c:v>
                </c:pt>
                <c:pt idx="6542">
                  <c:v>-41.94836</c:v>
                </c:pt>
                <c:pt idx="6543">
                  <c:v>-41.94448</c:v>
                </c:pt>
                <c:pt idx="6544">
                  <c:v>-41.94388</c:v>
                </c:pt>
                <c:pt idx="6545">
                  <c:v>-41.94453</c:v>
                </c:pt>
                <c:pt idx="6546">
                  <c:v>-41.96674</c:v>
                </c:pt>
                <c:pt idx="6547">
                  <c:v>-41.9713</c:v>
                </c:pt>
                <c:pt idx="6548">
                  <c:v>-41.97691000000001</c:v>
                </c:pt>
                <c:pt idx="6549">
                  <c:v>-41.99226</c:v>
                </c:pt>
                <c:pt idx="6550">
                  <c:v>-42.01337</c:v>
                </c:pt>
                <c:pt idx="6551">
                  <c:v>-42.02007000000001</c:v>
                </c:pt>
                <c:pt idx="6552">
                  <c:v>-42.039</c:v>
                </c:pt>
                <c:pt idx="6553">
                  <c:v>-42.04738</c:v>
                </c:pt>
                <c:pt idx="6554">
                  <c:v>-42.06932000000001</c:v>
                </c:pt>
                <c:pt idx="6555">
                  <c:v>-42.07418000000001</c:v>
                </c:pt>
                <c:pt idx="6556">
                  <c:v>-42.06915000000001</c:v>
                </c:pt>
                <c:pt idx="6557">
                  <c:v>-42.08601</c:v>
                </c:pt>
                <c:pt idx="6558">
                  <c:v>-42.10311000000001</c:v>
                </c:pt>
                <c:pt idx="6559">
                  <c:v>-42.08451</c:v>
                </c:pt>
                <c:pt idx="6560">
                  <c:v>-42.08504000000001</c:v>
                </c:pt>
                <c:pt idx="6561">
                  <c:v>-42.08726</c:v>
                </c:pt>
                <c:pt idx="6562">
                  <c:v>-42.10353000000001</c:v>
                </c:pt>
                <c:pt idx="6563">
                  <c:v>-42.11238</c:v>
                </c:pt>
                <c:pt idx="6564">
                  <c:v>-42.12012000000001</c:v>
                </c:pt>
                <c:pt idx="6565">
                  <c:v>-42.12982</c:v>
                </c:pt>
                <c:pt idx="6566">
                  <c:v>-42.12240000000001</c:v>
                </c:pt>
                <c:pt idx="6567">
                  <c:v>-42.12302000000001</c:v>
                </c:pt>
                <c:pt idx="6568">
                  <c:v>-42.11653000000001</c:v>
                </c:pt>
                <c:pt idx="6569">
                  <c:v>-42.10385</c:v>
                </c:pt>
                <c:pt idx="6570">
                  <c:v>-42.10907</c:v>
                </c:pt>
                <c:pt idx="6571">
                  <c:v>-42.09478</c:v>
                </c:pt>
                <c:pt idx="6572">
                  <c:v>-42.12954000000001</c:v>
                </c:pt>
                <c:pt idx="6573">
                  <c:v>-42.17786</c:v>
                </c:pt>
                <c:pt idx="6574">
                  <c:v>-42.21785</c:v>
                </c:pt>
                <c:pt idx="6575">
                  <c:v>-42.24288</c:v>
                </c:pt>
                <c:pt idx="6576">
                  <c:v>-42.24815000000001</c:v>
                </c:pt>
                <c:pt idx="6577">
                  <c:v>-42.25488</c:v>
                </c:pt>
                <c:pt idx="6578">
                  <c:v>-42.2875</c:v>
                </c:pt>
                <c:pt idx="6579">
                  <c:v>-42.30229</c:v>
                </c:pt>
                <c:pt idx="6580">
                  <c:v>-42.30281</c:v>
                </c:pt>
                <c:pt idx="6581">
                  <c:v>-42.28680000000001</c:v>
                </c:pt>
                <c:pt idx="6582">
                  <c:v>-42.28693000000001</c:v>
                </c:pt>
                <c:pt idx="6583">
                  <c:v>-42.27106000000001</c:v>
                </c:pt>
                <c:pt idx="6584">
                  <c:v>-42.25274</c:v>
                </c:pt>
                <c:pt idx="6585">
                  <c:v>-42.22931000000001</c:v>
                </c:pt>
                <c:pt idx="6586">
                  <c:v>-42.22069000000001</c:v>
                </c:pt>
                <c:pt idx="6587">
                  <c:v>-42.19674000000001</c:v>
                </c:pt>
                <c:pt idx="6588">
                  <c:v>-42.18565</c:v>
                </c:pt>
                <c:pt idx="6589">
                  <c:v>-42.18383</c:v>
                </c:pt>
                <c:pt idx="6590">
                  <c:v>-42.19055000000001</c:v>
                </c:pt>
                <c:pt idx="6591">
                  <c:v>-42.1839</c:v>
                </c:pt>
                <c:pt idx="6592">
                  <c:v>-42.184</c:v>
                </c:pt>
                <c:pt idx="6593">
                  <c:v>-42.17154</c:v>
                </c:pt>
                <c:pt idx="6594">
                  <c:v>-42.15573000000001</c:v>
                </c:pt>
                <c:pt idx="6595">
                  <c:v>-42.13337000000001</c:v>
                </c:pt>
                <c:pt idx="6596">
                  <c:v>-42.10776000000001</c:v>
                </c:pt>
                <c:pt idx="6597">
                  <c:v>-42.07234000000001</c:v>
                </c:pt>
                <c:pt idx="6598">
                  <c:v>-42.06460000000001</c:v>
                </c:pt>
                <c:pt idx="6599">
                  <c:v>-42.0266</c:v>
                </c:pt>
                <c:pt idx="6600">
                  <c:v>-42.00441</c:v>
                </c:pt>
                <c:pt idx="6601">
                  <c:v>-41.98483</c:v>
                </c:pt>
                <c:pt idx="6602">
                  <c:v>-41.96538</c:v>
                </c:pt>
                <c:pt idx="6603">
                  <c:v>-41.94805</c:v>
                </c:pt>
                <c:pt idx="6604">
                  <c:v>-41.96268000000001</c:v>
                </c:pt>
                <c:pt idx="6605">
                  <c:v>-41.98656</c:v>
                </c:pt>
                <c:pt idx="6606">
                  <c:v>-42.00639</c:v>
                </c:pt>
                <c:pt idx="6607">
                  <c:v>-42.03409</c:v>
                </c:pt>
                <c:pt idx="6608">
                  <c:v>-42.04843</c:v>
                </c:pt>
                <c:pt idx="6609">
                  <c:v>-42.06042</c:v>
                </c:pt>
                <c:pt idx="6610">
                  <c:v>-42.07521000000001</c:v>
                </c:pt>
                <c:pt idx="6611">
                  <c:v>-42.06773000000001</c:v>
                </c:pt>
                <c:pt idx="6612">
                  <c:v>-42.06604</c:v>
                </c:pt>
                <c:pt idx="6613">
                  <c:v>-42.04263</c:v>
                </c:pt>
                <c:pt idx="6614">
                  <c:v>-42.02397000000001</c:v>
                </c:pt>
                <c:pt idx="6615">
                  <c:v>-41.97186</c:v>
                </c:pt>
                <c:pt idx="6616">
                  <c:v>-41.9515</c:v>
                </c:pt>
                <c:pt idx="6617">
                  <c:v>-41.93895000000001</c:v>
                </c:pt>
                <c:pt idx="6618">
                  <c:v>-41.94356000000001</c:v>
                </c:pt>
                <c:pt idx="6619">
                  <c:v>-41.93428</c:v>
                </c:pt>
                <c:pt idx="6620">
                  <c:v>-41.93034</c:v>
                </c:pt>
                <c:pt idx="6621">
                  <c:v>-41.93912</c:v>
                </c:pt>
                <c:pt idx="6622">
                  <c:v>-41.94881</c:v>
                </c:pt>
                <c:pt idx="6623">
                  <c:v>-41.9506</c:v>
                </c:pt>
                <c:pt idx="6624">
                  <c:v>-41.96066</c:v>
                </c:pt>
                <c:pt idx="6625">
                  <c:v>-41.95822</c:v>
                </c:pt>
                <c:pt idx="6626">
                  <c:v>-41.97688</c:v>
                </c:pt>
                <c:pt idx="6627">
                  <c:v>-41.98726</c:v>
                </c:pt>
                <c:pt idx="6628">
                  <c:v>-41.99665</c:v>
                </c:pt>
                <c:pt idx="6629">
                  <c:v>-42.01017</c:v>
                </c:pt>
                <c:pt idx="6630">
                  <c:v>-42.01214</c:v>
                </c:pt>
                <c:pt idx="6631">
                  <c:v>-42.00864</c:v>
                </c:pt>
                <c:pt idx="6632">
                  <c:v>-42.01969</c:v>
                </c:pt>
                <c:pt idx="6633">
                  <c:v>-42.0198</c:v>
                </c:pt>
                <c:pt idx="6634">
                  <c:v>-42.03202</c:v>
                </c:pt>
                <c:pt idx="6635">
                  <c:v>-42.03699</c:v>
                </c:pt>
                <c:pt idx="6636">
                  <c:v>-42.04824</c:v>
                </c:pt>
                <c:pt idx="6637">
                  <c:v>-42.06535000000001</c:v>
                </c:pt>
                <c:pt idx="6638">
                  <c:v>-42.08029</c:v>
                </c:pt>
                <c:pt idx="6639">
                  <c:v>-42.08056000000001</c:v>
                </c:pt>
                <c:pt idx="6640">
                  <c:v>-42.09592000000001</c:v>
                </c:pt>
                <c:pt idx="6641">
                  <c:v>-42.10562</c:v>
                </c:pt>
                <c:pt idx="6642">
                  <c:v>-42.08199</c:v>
                </c:pt>
                <c:pt idx="6643">
                  <c:v>-42.10452</c:v>
                </c:pt>
                <c:pt idx="6644">
                  <c:v>-42.13416</c:v>
                </c:pt>
                <c:pt idx="6645">
                  <c:v>-42.16049</c:v>
                </c:pt>
                <c:pt idx="6646">
                  <c:v>-42.15572</c:v>
                </c:pt>
                <c:pt idx="6647">
                  <c:v>-42.13188</c:v>
                </c:pt>
                <c:pt idx="6648">
                  <c:v>-42.1315</c:v>
                </c:pt>
                <c:pt idx="6649">
                  <c:v>-42.11247</c:v>
                </c:pt>
                <c:pt idx="6650">
                  <c:v>-42.10276000000001</c:v>
                </c:pt>
                <c:pt idx="6651">
                  <c:v>-42.09799</c:v>
                </c:pt>
                <c:pt idx="6652">
                  <c:v>-42.10699</c:v>
                </c:pt>
                <c:pt idx="6653">
                  <c:v>-42.11983</c:v>
                </c:pt>
                <c:pt idx="6654">
                  <c:v>-42.13837000000001</c:v>
                </c:pt>
                <c:pt idx="6655">
                  <c:v>-42.13416</c:v>
                </c:pt>
                <c:pt idx="6656">
                  <c:v>-42.11895000000001</c:v>
                </c:pt>
                <c:pt idx="6657">
                  <c:v>-42.10921000000001</c:v>
                </c:pt>
                <c:pt idx="6658">
                  <c:v>-42.08298000000001</c:v>
                </c:pt>
                <c:pt idx="6659">
                  <c:v>-42.07312</c:v>
                </c:pt>
                <c:pt idx="6660">
                  <c:v>-42.05520000000001</c:v>
                </c:pt>
                <c:pt idx="6661">
                  <c:v>-42.047</c:v>
                </c:pt>
                <c:pt idx="6662">
                  <c:v>-42.03998</c:v>
                </c:pt>
                <c:pt idx="6663">
                  <c:v>-42.02599000000001</c:v>
                </c:pt>
                <c:pt idx="6664">
                  <c:v>-42.02390000000001</c:v>
                </c:pt>
                <c:pt idx="6665">
                  <c:v>-42.02736</c:v>
                </c:pt>
                <c:pt idx="6666">
                  <c:v>-42.01168</c:v>
                </c:pt>
                <c:pt idx="6667">
                  <c:v>-41.99611000000001</c:v>
                </c:pt>
                <c:pt idx="6668">
                  <c:v>-41.96988</c:v>
                </c:pt>
                <c:pt idx="6669">
                  <c:v>-41.9617</c:v>
                </c:pt>
                <c:pt idx="6670">
                  <c:v>-41.94815000000001</c:v>
                </c:pt>
                <c:pt idx="6671">
                  <c:v>-41.9264</c:v>
                </c:pt>
                <c:pt idx="6672">
                  <c:v>-41.91193</c:v>
                </c:pt>
                <c:pt idx="6673">
                  <c:v>-41.90778</c:v>
                </c:pt>
                <c:pt idx="6674">
                  <c:v>-41.9046</c:v>
                </c:pt>
                <c:pt idx="6675">
                  <c:v>-41.91357</c:v>
                </c:pt>
                <c:pt idx="6676">
                  <c:v>-41.93225</c:v>
                </c:pt>
                <c:pt idx="6677">
                  <c:v>-41.93576</c:v>
                </c:pt>
                <c:pt idx="6678">
                  <c:v>-41.93047</c:v>
                </c:pt>
                <c:pt idx="6679">
                  <c:v>-41.91385</c:v>
                </c:pt>
                <c:pt idx="6680">
                  <c:v>-41.90916</c:v>
                </c:pt>
                <c:pt idx="6681">
                  <c:v>-41.8974</c:v>
                </c:pt>
                <c:pt idx="6682">
                  <c:v>-41.90142</c:v>
                </c:pt>
                <c:pt idx="6683">
                  <c:v>-41.89612</c:v>
                </c:pt>
                <c:pt idx="6684">
                  <c:v>-41.89746</c:v>
                </c:pt>
                <c:pt idx="6685">
                  <c:v>-41.90012</c:v>
                </c:pt>
                <c:pt idx="6686">
                  <c:v>-41.93695</c:v>
                </c:pt>
                <c:pt idx="6687">
                  <c:v>-41.95924</c:v>
                </c:pt>
                <c:pt idx="6688">
                  <c:v>-41.96056</c:v>
                </c:pt>
                <c:pt idx="6689">
                  <c:v>-41.95458</c:v>
                </c:pt>
                <c:pt idx="6690">
                  <c:v>-41.95144999999999</c:v>
                </c:pt>
                <c:pt idx="6691">
                  <c:v>-41.92926000000001</c:v>
                </c:pt>
                <c:pt idx="6692">
                  <c:v>-41.90605</c:v>
                </c:pt>
                <c:pt idx="6693">
                  <c:v>-41.91471</c:v>
                </c:pt>
                <c:pt idx="6694">
                  <c:v>-41.89888000000001</c:v>
                </c:pt>
                <c:pt idx="6695">
                  <c:v>-41.88991</c:v>
                </c:pt>
                <c:pt idx="6696">
                  <c:v>-41.88012000000001</c:v>
                </c:pt>
                <c:pt idx="6697">
                  <c:v>-41.88336</c:v>
                </c:pt>
                <c:pt idx="6698">
                  <c:v>-41.8639</c:v>
                </c:pt>
                <c:pt idx="6699">
                  <c:v>-41.84459</c:v>
                </c:pt>
                <c:pt idx="6700">
                  <c:v>-41.84499</c:v>
                </c:pt>
                <c:pt idx="6701">
                  <c:v>-41.84865</c:v>
                </c:pt>
                <c:pt idx="6702">
                  <c:v>-41.87678</c:v>
                </c:pt>
                <c:pt idx="6703">
                  <c:v>-41.90999</c:v>
                </c:pt>
                <c:pt idx="6704">
                  <c:v>-41.94464</c:v>
                </c:pt>
                <c:pt idx="6705">
                  <c:v>-41.98257</c:v>
                </c:pt>
                <c:pt idx="6706">
                  <c:v>-41.99565000000001</c:v>
                </c:pt>
                <c:pt idx="6707">
                  <c:v>-42.00058000000001</c:v>
                </c:pt>
                <c:pt idx="6708">
                  <c:v>-42.01033</c:v>
                </c:pt>
                <c:pt idx="6709">
                  <c:v>-41.99106</c:v>
                </c:pt>
                <c:pt idx="6710">
                  <c:v>-41.96838</c:v>
                </c:pt>
                <c:pt idx="6711">
                  <c:v>-41.96735</c:v>
                </c:pt>
                <c:pt idx="6712">
                  <c:v>-41.94368</c:v>
                </c:pt>
                <c:pt idx="6713">
                  <c:v>-41.93530000000001</c:v>
                </c:pt>
                <c:pt idx="6714">
                  <c:v>-41.91052000000001</c:v>
                </c:pt>
                <c:pt idx="6715">
                  <c:v>-41.88708</c:v>
                </c:pt>
                <c:pt idx="6716">
                  <c:v>-41.89028</c:v>
                </c:pt>
                <c:pt idx="6717">
                  <c:v>-41.88422</c:v>
                </c:pt>
                <c:pt idx="6718">
                  <c:v>-41.89323</c:v>
                </c:pt>
                <c:pt idx="6719">
                  <c:v>-41.88533</c:v>
                </c:pt>
                <c:pt idx="6720">
                  <c:v>-41.87589</c:v>
                </c:pt>
                <c:pt idx="6721">
                  <c:v>-41.86308</c:v>
                </c:pt>
                <c:pt idx="6722">
                  <c:v>-41.85691</c:v>
                </c:pt>
                <c:pt idx="6723">
                  <c:v>-41.86221000000001</c:v>
                </c:pt>
                <c:pt idx="6724">
                  <c:v>-41.85425999999999</c:v>
                </c:pt>
                <c:pt idx="6725">
                  <c:v>-41.83788</c:v>
                </c:pt>
                <c:pt idx="6726">
                  <c:v>-41.81695</c:v>
                </c:pt>
                <c:pt idx="6727">
                  <c:v>-41.80768999999999</c:v>
                </c:pt>
                <c:pt idx="6728">
                  <c:v>-41.79204000000001</c:v>
                </c:pt>
                <c:pt idx="6729">
                  <c:v>-41.74879000000001</c:v>
                </c:pt>
                <c:pt idx="6730">
                  <c:v>-41.7182</c:v>
                </c:pt>
                <c:pt idx="6731">
                  <c:v>-41.69204000000001</c:v>
                </c:pt>
                <c:pt idx="6732">
                  <c:v>-41.69907000000001</c:v>
                </c:pt>
                <c:pt idx="6733">
                  <c:v>-41.70809000000001</c:v>
                </c:pt>
                <c:pt idx="6734">
                  <c:v>-41.68919000000001</c:v>
                </c:pt>
                <c:pt idx="6735">
                  <c:v>-41.66397000000001</c:v>
                </c:pt>
                <c:pt idx="6736">
                  <c:v>-41.64283000000001</c:v>
                </c:pt>
                <c:pt idx="6737">
                  <c:v>-41.63045</c:v>
                </c:pt>
                <c:pt idx="6738">
                  <c:v>-41.63005000000001</c:v>
                </c:pt>
                <c:pt idx="6739">
                  <c:v>-41.62227000000001</c:v>
                </c:pt>
                <c:pt idx="6740">
                  <c:v>-41.61834</c:v>
                </c:pt>
                <c:pt idx="6741">
                  <c:v>-41.62419000000001</c:v>
                </c:pt>
                <c:pt idx="6742">
                  <c:v>-41.61933000000001</c:v>
                </c:pt>
                <c:pt idx="6743">
                  <c:v>-41.61261000000001</c:v>
                </c:pt>
                <c:pt idx="6744">
                  <c:v>-41.59070000000001</c:v>
                </c:pt>
                <c:pt idx="6745">
                  <c:v>-41.57230000000001</c:v>
                </c:pt>
                <c:pt idx="6746">
                  <c:v>-41.55889</c:v>
                </c:pt>
                <c:pt idx="6747">
                  <c:v>-41.53971000000001</c:v>
                </c:pt>
                <c:pt idx="6748">
                  <c:v>-41.51387</c:v>
                </c:pt>
                <c:pt idx="6749">
                  <c:v>-41.50289</c:v>
                </c:pt>
                <c:pt idx="6750">
                  <c:v>-41.53525000000001</c:v>
                </c:pt>
                <c:pt idx="6751">
                  <c:v>-41.56566</c:v>
                </c:pt>
                <c:pt idx="6752">
                  <c:v>-41.58767</c:v>
                </c:pt>
                <c:pt idx="6753">
                  <c:v>-41.6154</c:v>
                </c:pt>
                <c:pt idx="6754">
                  <c:v>-41.64149</c:v>
                </c:pt>
                <c:pt idx="6755">
                  <c:v>-41.66399000000001</c:v>
                </c:pt>
                <c:pt idx="6756">
                  <c:v>-41.69016000000001</c:v>
                </c:pt>
                <c:pt idx="6757">
                  <c:v>-41.70110000000001</c:v>
                </c:pt>
                <c:pt idx="6758">
                  <c:v>-41.70079000000001</c:v>
                </c:pt>
                <c:pt idx="6759">
                  <c:v>-41.68652</c:v>
                </c:pt>
                <c:pt idx="6760">
                  <c:v>-41.65659</c:v>
                </c:pt>
                <c:pt idx="6761">
                  <c:v>-41.62257000000001</c:v>
                </c:pt>
                <c:pt idx="6762">
                  <c:v>-41.5845</c:v>
                </c:pt>
                <c:pt idx="6763">
                  <c:v>-41.55907</c:v>
                </c:pt>
                <c:pt idx="6764">
                  <c:v>-41.55026</c:v>
                </c:pt>
                <c:pt idx="6765">
                  <c:v>-41.56992</c:v>
                </c:pt>
                <c:pt idx="6766">
                  <c:v>-41.5915</c:v>
                </c:pt>
                <c:pt idx="6767">
                  <c:v>-41.61364</c:v>
                </c:pt>
                <c:pt idx="6768">
                  <c:v>-41.62288</c:v>
                </c:pt>
                <c:pt idx="6769">
                  <c:v>-41.64897000000001</c:v>
                </c:pt>
                <c:pt idx="6770">
                  <c:v>-41.65986</c:v>
                </c:pt>
                <c:pt idx="6771">
                  <c:v>-41.66518000000002</c:v>
                </c:pt>
                <c:pt idx="6772">
                  <c:v>-41.66986</c:v>
                </c:pt>
                <c:pt idx="6773">
                  <c:v>-41.67924</c:v>
                </c:pt>
                <c:pt idx="6774">
                  <c:v>-41.69131000000001</c:v>
                </c:pt>
                <c:pt idx="6775">
                  <c:v>-41.70026</c:v>
                </c:pt>
                <c:pt idx="6776">
                  <c:v>-41.70270000000001</c:v>
                </c:pt>
                <c:pt idx="6777">
                  <c:v>-41.72236000000001</c:v>
                </c:pt>
                <c:pt idx="6778">
                  <c:v>-41.74775</c:v>
                </c:pt>
                <c:pt idx="6779">
                  <c:v>-41.77857000000001</c:v>
                </c:pt>
                <c:pt idx="6780">
                  <c:v>-41.79422</c:v>
                </c:pt>
                <c:pt idx="6781">
                  <c:v>-41.81812</c:v>
                </c:pt>
                <c:pt idx="6782">
                  <c:v>-41.85062</c:v>
                </c:pt>
                <c:pt idx="6783">
                  <c:v>-41.8868</c:v>
                </c:pt>
                <c:pt idx="6784">
                  <c:v>-41.9003</c:v>
                </c:pt>
                <c:pt idx="6785">
                  <c:v>-41.89576</c:v>
                </c:pt>
                <c:pt idx="6786">
                  <c:v>-41.87323</c:v>
                </c:pt>
                <c:pt idx="6787">
                  <c:v>-41.88302</c:v>
                </c:pt>
                <c:pt idx="6788">
                  <c:v>-41.87766999999999</c:v>
                </c:pt>
                <c:pt idx="6789">
                  <c:v>-41.82877000000001</c:v>
                </c:pt>
                <c:pt idx="6790">
                  <c:v>-41.78275000000001</c:v>
                </c:pt>
                <c:pt idx="6791">
                  <c:v>-41.74085</c:v>
                </c:pt>
                <c:pt idx="6792">
                  <c:v>-41.70089</c:v>
                </c:pt>
                <c:pt idx="6793">
                  <c:v>-41.66683000000001</c:v>
                </c:pt>
                <c:pt idx="6794">
                  <c:v>-41.65454</c:v>
                </c:pt>
                <c:pt idx="6795">
                  <c:v>-41.64861000000001</c:v>
                </c:pt>
                <c:pt idx="6796">
                  <c:v>-41.64933000000001</c:v>
                </c:pt>
                <c:pt idx="6797">
                  <c:v>-41.65121</c:v>
                </c:pt>
                <c:pt idx="6798">
                  <c:v>-41.68847</c:v>
                </c:pt>
                <c:pt idx="6799">
                  <c:v>-41.67728</c:v>
                </c:pt>
                <c:pt idx="6800">
                  <c:v>-41.67735000000001</c:v>
                </c:pt>
                <c:pt idx="6801">
                  <c:v>-41.68121</c:v>
                </c:pt>
                <c:pt idx="6802">
                  <c:v>-41.67548</c:v>
                </c:pt>
                <c:pt idx="6803">
                  <c:v>-41.68962</c:v>
                </c:pt>
                <c:pt idx="6804">
                  <c:v>-41.70432</c:v>
                </c:pt>
                <c:pt idx="6805">
                  <c:v>-41.70728</c:v>
                </c:pt>
                <c:pt idx="6806">
                  <c:v>-41.71597000000001</c:v>
                </c:pt>
                <c:pt idx="6807">
                  <c:v>-41.72883000000001</c:v>
                </c:pt>
                <c:pt idx="6808">
                  <c:v>-41.73711000000001</c:v>
                </c:pt>
                <c:pt idx="6809">
                  <c:v>-41.71924000000001</c:v>
                </c:pt>
                <c:pt idx="6810">
                  <c:v>-41.72656000000001</c:v>
                </c:pt>
                <c:pt idx="6811">
                  <c:v>-41.73622</c:v>
                </c:pt>
                <c:pt idx="6812">
                  <c:v>-41.73478</c:v>
                </c:pt>
                <c:pt idx="6813">
                  <c:v>-41.73155000000001</c:v>
                </c:pt>
                <c:pt idx="6814">
                  <c:v>-41.72196</c:v>
                </c:pt>
                <c:pt idx="6815">
                  <c:v>-41.73090000000001</c:v>
                </c:pt>
                <c:pt idx="6816">
                  <c:v>-41.73605000000001</c:v>
                </c:pt>
                <c:pt idx="6817">
                  <c:v>-41.76827000000001</c:v>
                </c:pt>
                <c:pt idx="6818">
                  <c:v>-41.77309</c:v>
                </c:pt>
                <c:pt idx="6819">
                  <c:v>-41.74248</c:v>
                </c:pt>
                <c:pt idx="6820">
                  <c:v>-41.72310000000001</c:v>
                </c:pt>
                <c:pt idx="6821">
                  <c:v>-41.70796</c:v>
                </c:pt>
                <c:pt idx="6822">
                  <c:v>-41.68221000000001</c:v>
                </c:pt>
                <c:pt idx="6823">
                  <c:v>-41.65638000000001</c:v>
                </c:pt>
                <c:pt idx="6824">
                  <c:v>-41.65946</c:v>
                </c:pt>
                <c:pt idx="6825">
                  <c:v>-41.66123</c:v>
                </c:pt>
                <c:pt idx="6826">
                  <c:v>-41.67507000000001</c:v>
                </c:pt>
                <c:pt idx="6827">
                  <c:v>-41.67805000000001</c:v>
                </c:pt>
                <c:pt idx="6828">
                  <c:v>-41.6849</c:v>
                </c:pt>
                <c:pt idx="6829">
                  <c:v>-41.70789</c:v>
                </c:pt>
                <c:pt idx="6830">
                  <c:v>-41.73595000000001</c:v>
                </c:pt>
                <c:pt idx="6831">
                  <c:v>-41.73941000000001</c:v>
                </c:pt>
                <c:pt idx="6832">
                  <c:v>-41.7036</c:v>
                </c:pt>
                <c:pt idx="6833">
                  <c:v>-41.69804000000001</c:v>
                </c:pt>
                <c:pt idx="6834">
                  <c:v>-41.69462</c:v>
                </c:pt>
                <c:pt idx="6835">
                  <c:v>-41.70240000000001</c:v>
                </c:pt>
                <c:pt idx="6836">
                  <c:v>-41.72534000000001</c:v>
                </c:pt>
                <c:pt idx="6837">
                  <c:v>-41.75772000000001</c:v>
                </c:pt>
                <c:pt idx="6838">
                  <c:v>-41.78003000000001</c:v>
                </c:pt>
                <c:pt idx="6839">
                  <c:v>-41.81103</c:v>
                </c:pt>
                <c:pt idx="6840">
                  <c:v>-41.85648999999999</c:v>
                </c:pt>
                <c:pt idx="6841">
                  <c:v>-41.88068</c:v>
                </c:pt>
                <c:pt idx="6842">
                  <c:v>-41.90128</c:v>
                </c:pt>
                <c:pt idx="6843">
                  <c:v>-41.92009</c:v>
                </c:pt>
                <c:pt idx="6844">
                  <c:v>-41.95346</c:v>
                </c:pt>
                <c:pt idx="6845">
                  <c:v>-41.96524</c:v>
                </c:pt>
                <c:pt idx="6846">
                  <c:v>-41.95205</c:v>
                </c:pt>
                <c:pt idx="6847">
                  <c:v>-41.94546</c:v>
                </c:pt>
                <c:pt idx="6848">
                  <c:v>-41.93549</c:v>
                </c:pt>
                <c:pt idx="6849">
                  <c:v>-41.93344</c:v>
                </c:pt>
                <c:pt idx="6850">
                  <c:v>-41.93037</c:v>
                </c:pt>
                <c:pt idx="6851">
                  <c:v>-41.93307</c:v>
                </c:pt>
                <c:pt idx="6852">
                  <c:v>-41.96205000000001</c:v>
                </c:pt>
                <c:pt idx="6853">
                  <c:v>-41.98097</c:v>
                </c:pt>
                <c:pt idx="6854">
                  <c:v>-41.99772</c:v>
                </c:pt>
                <c:pt idx="6855">
                  <c:v>-42.0215</c:v>
                </c:pt>
                <c:pt idx="6856">
                  <c:v>-42.02895000000001</c:v>
                </c:pt>
                <c:pt idx="6857">
                  <c:v>-42.03354</c:v>
                </c:pt>
                <c:pt idx="6858">
                  <c:v>-42.04282000000001</c:v>
                </c:pt>
                <c:pt idx="6859">
                  <c:v>-42.05376</c:v>
                </c:pt>
                <c:pt idx="6860">
                  <c:v>-42.0563</c:v>
                </c:pt>
                <c:pt idx="6861">
                  <c:v>-42.05096</c:v>
                </c:pt>
                <c:pt idx="6862">
                  <c:v>-42.06244</c:v>
                </c:pt>
                <c:pt idx="6863">
                  <c:v>-42.06291000000001</c:v>
                </c:pt>
                <c:pt idx="6864">
                  <c:v>-42.07682</c:v>
                </c:pt>
                <c:pt idx="6865">
                  <c:v>-42.07103</c:v>
                </c:pt>
                <c:pt idx="6866">
                  <c:v>-42.07574</c:v>
                </c:pt>
                <c:pt idx="6867">
                  <c:v>-42.07185</c:v>
                </c:pt>
                <c:pt idx="6868">
                  <c:v>-42.09096</c:v>
                </c:pt>
                <c:pt idx="6869">
                  <c:v>-42.11393</c:v>
                </c:pt>
                <c:pt idx="6870">
                  <c:v>-42.12909000000001</c:v>
                </c:pt>
                <c:pt idx="6871">
                  <c:v>-42.13304</c:v>
                </c:pt>
                <c:pt idx="6872">
                  <c:v>-42.13530000000001</c:v>
                </c:pt>
                <c:pt idx="6873">
                  <c:v>-42.13480000000001</c:v>
                </c:pt>
                <c:pt idx="6874">
                  <c:v>-42.11640000000001</c:v>
                </c:pt>
                <c:pt idx="6875">
                  <c:v>-42.09535000000001</c:v>
                </c:pt>
                <c:pt idx="6876">
                  <c:v>-42.07385</c:v>
                </c:pt>
                <c:pt idx="6877">
                  <c:v>-42.06112</c:v>
                </c:pt>
                <c:pt idx="6878">
                  <c:v>-42.06269</c:v>
                </c:pt>
                <c:pt idx="6879">
                  <c:v>-42.06083</c:v>
                </c:pt>
                <c:pt idx="6880">
                  <c:v>-42.0615</c:v>
                </c:pt>
                <c:pt idx="6881">
                  <c:v>-42.06275000000001</c:v>
                </c:pt>
                <c:pt idx="6882">
                  <c:v>-42.10497</c:v>
                </c:pt>
                <c:pt idx="6883">
                  <c:v>-42.13216000000001</c:v>
                </c:pt>
                <c:pt idx="6884">
                  <c:v>-42.14007</c:v>
                </c:pt>
                <c:pt idx="6885">
                  <c:v>-42.14075000000001</c:v>
                </c:pt>
                <c:pt idx="6886">
                  <c:v>-42.15007</c:v>
                </c:pt>
                <c:pt idx="6887">
                  <c:v>-42.14492000000001</c:v>
                </c:pt>
                <c:pt idx="6888">
                  <c:v>-42.07325</c:v>
                </c:pt>
                <c:pt idx="6889">
                  <c:v>-41.99604</c:v>
                </c:pt>
                <c:pt idx="6890">
                  <c:v>-41.95953</c:v>
                </c:pt>
                <c:pt idx="6891">
                  <c:v>-41.93067</c:v>
                </c:pt>
                <c:pt idx="6892">
                  <c:v>-41.91887</c:v>
                </c:pt>
                <c:pt idx="6893">
                  <c:v>-41.90798</c:v>
                </c:pt>
                <c:pt idx="6894">
                  <c:v>-41.92016</c:v>
                </c:pt>
                <c:pt idx="6895">
                  <c:v>-41.95974</c:v>
                </c:pt>
                <c:pt idx="6896">
                  <c:v>-42.00504</c:v>
                </c:pt>
                <c:pt idx="6897">
                  <c:v>-42.02795000000001</c:v>
                </c:pt>
                <c:pt idx="6898">
                  <c:v>-42.03252000000001</c:v>
                </c:pt>
                <c:pt idx="6899">
                  <c:v>-42.03822</c:v>
                </c:pt>
                <c:pt idx="6900">
                  <c:v>-42.05231000000001</c:v>
                </c:pt>
                <c:pt idx="6901">
                  <c:v>-42.07605</c:v>
                </c:pt>
                <c:pt idx="6902">
                  <c:v>-42.07857000000001</c:v>
                </c:pt>
                <c:pt idx="6903">
                  <c:v>-42.07550000000001</c:v>
                </c:pt>
                <c:pt idx="6904">
                  <c:v>-42.07509</c:v>
                </c:pt>
                <c:pt idx="6905">
                  <c:v>-42.06827000000001</c:v>
                </c:pt>
                <c:pt idx="6906">
                  <c:v>-42.06675000000001</c:v>
                </c:pt>
                <c:pt idx="6907">
                  <c:v>-42.08212</c:v>
                </c:pt>
                <c:pt idx="6908">
                  <c:v>-42.0784</c:v>
                </c:pt>
                <c:pt idx="6909">
                  <c:v>-42.06465</c:v>
                </c:pt>
                <c:pt idx="6910">
                  <c:v>-42.05543</c:v>
                </c:pt>
                <c:pt idx="6911">
                  <c:v>-42.05194</c:v>
                </c:pt>
                <c:pt idx="6912">
                  <c:v>-42.05446</c:v>
                </c:pt>
                <c:pt idx="6913">
                  <c:v>-42.03848</c:v>
                </c:pt>
                <c:pt idx="6914">
                  <c:v>-42.03896</c:v>
                </c:pt>
                <c:pt idx="6915">
                  <c:v>-42.03342</c:v>
                </c:pt>
                <c:pt idx="6916">
                  <c:v>-42.03599000000001</c:v>
                </c:pt>
                <c:pt idx="6917">
                  <c:v>-42.03983</c:v>
                </c:pt>
                <c:pt idx="6918">
                  <c:v>-42.03647</c:v>
                </c:pt>
                <c:pt idx="6919">
                  <c:v>-42.03574000000001</c:v>
                </c:pt>
                <c:pt idx="6920">
                  <c:v>-42.03069</c:v>
                </c:pt>
                <c:pt idx="6921">
                  <c:v>-42.03351000000001</c:v>
                </c:pt>
                <c:pt idx="6922">
                  <c:v>-42.04198</c:v>
                </c:pt>
                <c:pt idx="6923">
                  <c:v>-42.05248</c:v>
                </c:pt>
                <c:pt idx="6924">
                  <c:v>-42.04591000000001</c:v>
                </c:pt>
                <c:pt idx="6925">
                  <c:v>-42.04562</c:v>
                </c:pt>
                <c:pt idx="6926">
                  <c:v>-42.05677</c:v>
                </c:pt>
                <c:pt idx="6927">
                  <c:v>-42.05355</c:v>
                </c:pt>
                <c:pt idx="6928">
                  <c:v>-42.04323</c:v>
                </c:pt>
                <c:pt idx="6929">
                  <c:v>-42.03117</c:v>
                </c:pt>
                <c:pt idx="6930">
                  <c:v>-42.0279</c:v>
                </c:pt>
                <c:pt idx="6931">
                  <c:v>-42.02186</c:v>
                </c:pt>
                <c:pt idx="6932">
                  <c:v>-42.0336</c:v>
                </c:pt>
                <c:pt idx="6933">
                  <c:v>-42.0489</c:v>
                </c:pt>
                <c:pt idx="6934">
                  <c:v>-42.05609</c:v>
                </c:pt>
                <c:pt idx="6935">
                  <c:v>-42.06948000000001</c:v>
                </c:pt>
                <c:pt idx="6936">
                  <c:v>-42.08686</c:v>
                </c:pt>
                <c:pt idx="6937">
                  <c:v>-42.11647</c:v>
                </c:pt>
                <c:pt idx="6938">
                  <c:v>-42.14235000000001</c:v>
                </c:pt>
                <c:pt idx="6939">
                  <c:v>-42.14626000000001</c:v>
                </c:pt>
                <c:pt idx="6940">
                  <c:v>-42.13072000000001</c:v>
                </c:pt>
                <c:pt idx="6941">
                  <c:v>-42.1048</c:v>
                </c:pt>
                <c:pt idx="6942">
                  <c:v>-42.07466</c:v>
                </c:pt>
                <c:pt idx="6943">
                  <c:v>-42.07376</c:v>
                </c:pt>
                <c:pt idx="6944">
                  <c:v>-42.06026</c:v>
                </c:pt>
                <c:pt idx="6945">
                  <c:v>-42.05065</c:v>
                </c:pt>
                <c:pt idx="6946">
                  <c:v>-42.06589</c:v>
                </c:pt>
                <c:pt idx="6947">
                  <c:v>-42.08542000000001</c:v>
                </c:pt>
                <c:pt idx="6948">
                  <c:v>-42.09781</c:v>
                </c:pt>
                <c:pt idx="6949">
                  <c:v>-42.09896000000001</c:v>
                </c:pt>
                <c:pt idx="6950">
                  <c:v>-42.10353000000001</c:v>
                </c:pt>
                <c:pt idx="6951">
                  <c:v>-42.10611000000001</c:v>
                </c:pt>
                <c:pt idx="6952">
                  <c:v>-42.10894000000001</c:v>
                </c:pt>
                <c:pt idx="6953">
                  <c:v>-42.11267</c:v>
                </c:pt>
                <c:pt idx="6954">
                  <c:v>-42.10134</c:v>
                </c:pt>
                <c:pt idx="6955">
                  <c:v>-42.09228</c:v>
                </c:pt>
                <c:pt idx="6956">
                  <c:v>-42.08094000000001</c:v>
                </c:pt>
                <c:pt idx="6957">
                  <c:v>-42.09047</c:v>
                </c:pt>
                <c:pt idx="6958">
                  <c:v>-42.11224</c:v>
                </c:pt>
                <c:pt idx="6959">
                  <c:v>-42.11855000000001</c:v>
                </c:pt>
                <c:pt idx="6960">
                  <c:v>-42.13008</c:v>
                </c:pt>
                <c:pt idx="6961">
                  <c:v>-42.14201000000001</c:v>
                </c:pt>
                <c:pt idx="6962">
                  <c:v>-42.17818000000001</c:v>
                </c:pt>
                <c:pt idx="6963">
                  <c:v>-42.23279000000001</c:v>
                </c:pt>
                <c:pt idx="6964">
                  <c:v>-42.25338</c:v>
                </c:pt>
                <c:pt idx="6965">
                  <c:v>-42.2597</c:v>
                </c:pt>
                <c:pt idx="6966">
                  <c:v>-42.29031000000001</c:v>
                </c:pt>
                <c:pt idx="6967">
                  <c:v>-42.3215</c:v>
                </c:pt>
                <c:pt idx="6968">
                  <c:v>-42.32388</c:v>
                </c:pt>
                <c:pt idx="6969">
                  <c:v>-42.33875000000001</c:v>
                </c:pt>
                <c:pt idx="6970">
                  <c:v>-42.34123</c:v>
                </c:pt>
                <c:pt idx="6971">
                  <c:v>-42.34928</c:v>
                </c:pt>
                <c:pt idx="6972">
                  <c:v>-42.35401</c:v>
                </c:pt>
                <c:pt idx="6973">
                  <c:v>-42.35302</c:v>
                </c:pt>
                <c:pt idx="6974">
                  <c:v>-42.36547</c:v>
                </c:pt>
                <c:pt idx="6975">
                  <c:v>-42.37619</c:v>
                </c:pt>
                <c:pt idx="6976">
                  <c:v>-42.37503</c:v>
                </c:pt>
                <c:pt idx="6977">
                  <c:v>-42.38426</c:v>
                </c:pt>
                <c:pt idx="6978">
                  <c:v>-42.36887</c:v>
                </c:pt>
                <c:pt idx="6979">
                  <c:v>-42.36218</c:v>
                </c:pt>
                <c:pt idx="6980">
                  <c:v>-42.35376</c:v>
                </c:pt>
                <c:pt idx="6981">
                  <c:v>-42.35154</c:v>
                </c:pt>
                <c:pt idx="6982">
                  <c:v>-42.34219</c:v>
                </c:pt>
                <c:pt idx="6983">
                  <c:v>-42.33579</c:v>
                </c:pt>
                <c:pt idx="6984">
                  <c:v>-42.31957</c:v>
                </c:pt>
                <c:pt idx="6985">
                  <c:v>-42.312</c:v>
                </c:pt>
                <c:pt idx="6986">
                  <c:v>-42.32249</c:v>
                </c:pt>
                <c:pt idx="6987">
                  <c:v>-42.31578</c:v>
                </c:pt>
                <c:pt idx="6988">
                  <c:v>-42.30764</c:v>
                </c:pt>
                <c:pt idx="6989">
                  <c:v>-42.29613000000001</c:v>
                </c:pt>
                <c:pt idx="6990">
                  <c:v>-42.28046000000001</c:v>
                </c:pt>
                <c:pt idx="6991">
                  <c:v>-42.27284</c:v>
                </c:pt>
                <c:pt idx="6992">
                  <c:v>-42.27765</c:v>
                </c:pt>
                <c:pt idx="6993">
                  <c:v>-42.29211000000003</c:v>
                </c:pt>
                <c:pt idx="6994">
                  <c:v>-42.29742</c:v>
                </c:pt>
                <c:pt idx="6995">
                  <c:v>-42.307</c:v>
                </c:pt>
                <c:pt idx="6996">
                  <c:v>-42.32333000000001</c:v>
                </c:pt>
                <c:pt idx="6997">
                  <c:v>-42.35255</c:v>
                </c:pt>
                <c:pt idx="6998">
                  <c:v>-42.37202000000001</c:v>
                </c:pt>
                <c:pt idx="6999">
                  <c:v>-42.3805</c:v>
                </c:pt>
                <c:pt idx="7000">
                  <c:v>-42.37987</c:v>
                </c:pt>
                <c:pt idx="7001">
                  <c:v>-42.38562</c:v>
                </c:pt>
                <c:pt idx="7002">
                  <c:v>-42.42167</c:v>
                </c:pt>
                <c:pt idx="7003">
                  <c:v>-42.45858</c:v>
                </c:pt>
                <c:pt idx="7004">
                  <c:v>-42.51455</c:v>
                </c:pt>
                <c:pt idx="7005">
                  <c:v>-42.53832000000001</c:v>
                </c:pt>
                <c:pt idx="7006">
                  <c:v>-42.56403</c:v>
                </c:pt>
                <c:pt idx="7007">
                  <c:v>-42.58593000000001</c:v>
                </c:pt>
                <c:pt idx="7008">
                  <c:v>-42.61061</c:v>
                </c:pt>
                <c:pt idx="7009">
                  <c:v>-42.64002</c:v>
                </c:pt>
                <c:pt idx="7010">
                  <c:v>-42.66722</c:v>
                </c:pt>
                <c:pt idx="7011">
                  <c:v>-42.66769</c:v>
                </c:pt>
                <c:pt idx="7012">
                  <c:v>-42.66266</c:v>
                </c:pt>
                <c:pt idx="7013">
                  <c:v>-42.66569000000001</c:v>
                </c:pt>
                <c:pt idx="7014">
                  <c:v>-42.65939</c:v>
                </c:pt>
                <c:pt idx="7015">
                  <c:v>-42.65006</c:v>
                </c:pt>
                <c:pt idx="7016">
                  <c:v>-42.63642</c:v>
                </c:pt>
                <c:pt idx="7017">
                  <c:v>-42.61848000000001</c:v>
                </c:pt>
                <c:pt idx="7018">
                  <c:v>-42.61707</c:v>
                </c:pt>
                <c:pt idx="7019">
                  <c:v>-42.6109</c:v>
                </c:pt>
                <c:pt idx="7020">
                  <c:v>-42.63321000000001</c:v>
                </c:pt>
                <c:pt idx="7021">
                  <c:v>-42.63603000000001</c:v>
                </c:pt>
                <c:pt idx="7022">
                  <c:v>-42.62505000000001</c:v>
                </c:pt>
                <c:pt idx="7023">
                  <c:v>-42.63227000000001</c:v>
                </c:pt>
                <c:pt idx="7024">
                  <c:v>-42.63697000000001</c:v>
                </c:pt>
                <c:pt idx="7025">
                  <c:v>-42.6214</c:v>
                </c:pt>
                <c:pt idx="7026">
                  <c:v>-42.61922000000001</c:v>
                </c:pt>
                <c:pt idx="7027">
                  <c:v>-42.60242</c:v>
                </c:pt>
                <c:pt idx="7028">
                  <c:v>-42.59158</c:v>
                </c:pt>
                <c:pt idx="7029">
                  <c:v>-42.61388</c:v>
                </c:pt>
                <c:pt idx="7030">
                  <c:v>-42.62260000000001</c:v>
                </c:pt>
                <c:pt idx="7031">
                  <c:v>-42.62900000000001</c:v>
                </c:pt>
                <c:pt idx="7032">
                  <c:v>-42.61492</c:v>
                </c:pt>
                <c:pt idx="7033">
                  <c:v>-42.60666</c:v>
                </c:pt>
                <c:pt idx="7034">
                  <c:v>-42.61685</c:v>
                </c:pt>
                <c:pt idx="7035">
                  <c:v>-42.60875000000001</c:v>
                </c:pt>
                <c:pt idx="7036">
                  <c:v>-42.59347</c:v>
                </c:pt>
                <c:pt idx="7037">
                  <c:v>-42.57041</c:v>
                </c:pt>
                <c:pt idx="7038">
                  <c:v>-42.55745</c:v>
                </c:pt>
                <c:pt idx="7039">
                  <c:v>-42.5495</c:v>
                </c:pt>
                <c:pt idx="7040">
                  <c:v>-42.56601000000001</c:v>
                </c:pt>
                <c:pt idx="7041">
                  <c:v>-42.56223000000001</c:v>
                </c:pt>
                <c:pt idx="7042">
                  <c:v>-42.5563</c:v>
                </c:pt>
                <c:pt idx="7043">
                  <c:v>-42.53658</c:v>
                </c:pt>
                <c:pt idx="7044">
                  <c:v>-42.52129</c:v>
                </c:pt>
                <c:pt idx="7045">
                  <c:v>-42.52606</c:v>
                </c:pt>
                <c:pt idx="7046">
                  <c:v>-42.51501000000001</c:v>
                </c:pt>
                <c:pt idx="7047">
                  <c:v>-42.50006</c:v>
                </c:pt>
                <c:pt idx="7048">
                  <c:v>-42.49268</c:v>
                </c:pt>
                <c:pt idx="7049">
                  <c:v>-42.50087</c:v>
                </c:pt>
                <c:pt idx="7050">
                  <c:v>-42.49715000000001</c:v>
                </c:pt>
                <c:pt idx="7051">
                  <c:v>-42.53143</c:v>
                </c:pt>
                <c:pt idx="7052">
                  <c:v>-42.563</c:v>
                </c:pt>
                <c:pt idx="7053">
                  <c:v>-42.56799</c:v>
                </c:pt>
                <c:pt idx="7054">
                  <c:v>-42.55512</c:v>
                </c:pt>
                <c:pt idx="7055">
                  <c:v>-42.55037</c:v>
                </c:pt>
                <c:pt idx="7056">
                  <c:v>-42.53311000000001</c:v>
                </c:pt>
                <c:pt idx="7057">
                  <c:v>-42.52160000000001</c:v>
                </c:pt>
                <c:pt idx="7058">
                  <c:v>-42.49751000000001</c:v>
                </c:pt>
                <c:pt idx="7059">
                  <c:v>-42.46175</c:v>
                </c:pt>
                <c:pt idx="7060">
                  <c:v>-42.41827</c:v>
                </c:pt>
                <c:pt idx="7061">
                  <c:v>-42.43594</c:v>
                </c:pt>
                <c:pt idx="7062">
                  <c:v>-42.44247</c:v>
                </c:pt>
                <c:pt idx="7063">
                  <c:v>-42.45173</c:v>
                </c:pt>
                <c:pt idx="7064">
                  <c:v>-42.46054</c:v>
                </c:pt>
                <c:pt idx="7065">
                  <c:v>-42.46011000000001</c:v>
                </c:pt>
                <c:pt idx="7066">
                  <c:v>-42.47828000000001</c:v>
                </c:pt>
                <c:pt idx="7067">
                  <c:v>-42.46498</c:v>
                </c:pt>
                <c:pt idx="7068">
                  <c:v>-42.45566</c:v>
                </c:pt>
                <c:pt idx="7069">
                  <c:v>-42.4477</c:v>
                </c:pt>
                <c:pt idx="7070">
                  <c:v>-42.43787</c:v>
                </c:pt>
                <c:pt idx="7071">
                  <c:v>-42.42626000000001</c:v>
                </c:pt>
                <c:pt idx="7072">
                  <c:v>-42.43491</c:v>
                </c:pt>
                <c:pt idx="7073">
                  <c:v>-42.44746</c:v>
                </c:pt>
                <c:pt idx="7074">
                  <c:v>-42.44415</c:v>
                </c:pt>
                <c:pt idx="7075">
                  <c:v>-42.41254</c:v>
                </c:pt>
                <c:pt idx="7076">
                  <c:v>-42.39214000000001</c:v>
                </c:pt>
                <c:pt idx="7077">
                  <c:v>-42.3533</c:v>
                </c:pt>
                <c:pt idx="7078">
                  <c:v>-42.33308</c:v>
                </c:pt>
                <c:pt idx="7079">
                  <c:v>-42.31112</c:v>
                </c:pt>
                <c:pt idx="7080">
                  <c:v>-42.30476</c:v>
                </c:pt>
                <c:pt idx="7081">
                  <c:v>-42.29326000000001</c:v>
                </c:pt>
                <c:pt idx="7082">
                  <c:v>-42.28087</c:v>
                </c:pt>
                <c:pt idx="7083">
                  <c:v>-42.25401</c:v>
                </c:pt>
                <c:pt idx="7084">
                  <c:v>-42.22023000000001</c:v>
                </c:pt>
                <c:pt idx="7085">
                  <c:v>-42.20525000000001</c:v>
                </c:pt>
                <c:pt idx="7086">
                  <c:v>-42.19446000000001</c:v>
                </c:pt>
                <c:pt idx="7087">
                  <c:v>-42.18547</c:v>
                </c:pt>
                <c:pt idx="7088">
                  <c:v>-42.19656000000001</c:v>
                </c:pt>
                <c:pt idx="7089">
                  <c:v>-42.19531000000003</c:v>
                </c:pt>
                <c:pt idx="7090">
                  <c:v>-42.19456</c:v>
                </c:pt>
                <c:pt idx="7091">
                  <c:v>-42.20493000000001</c:v>
                </c:pt>
                <c:pt idx="7092">
                  <c:v>-42.20286</c:v>
                </c:pt>
                <c:pt idx="7093">
                  <c:v>-42.20513000000001</c:v>
                </c:pt>
                <c:pt idx="7094">
                  <c:v>-42.20712</c:v>
                </c:pt>
                <c:pt idx="7095">
                  <c:v>-42.22055000000001</c:v>
                </c:pt>
                <c:pt idx="7096">
                  <c:v>-42.22919000000001</c:v>
                </c:pt>
                <c:pt idx="7097">
                  <c:v>-42.25259000000001</c:v>
                </c:pt>
                <c:pt idx="7098">
                  <c:v>-42.27260000000001</c:v>
                </c:pt>
                <c:pt idx="7099">
                  <c:v>-42.31291</c:v>
                </c:pt>
                <c:pt idx="7100">
                  <c:v>-42.35241</c:v>
                </c:pt>
                <c:pt idx="7101">
                  <c:v>-42.43021</c:v>
                </c:pt>
                <c:pt idx="7102">
                  <c:v>-42.47894</c:v>
                </c:pt>
                <c:pt idx="7103">
                  <c:v>-42.51918000000001</c:v>
                </c:pt>
                <c:pt idx="7104">
                  <c:v>-42.54328</c:v>
                </c:pt>
                <c:pt idx="7105">
                  <c:v>-42.53264</c:v>
                </c:pt>
                <c:pt idx="7106">
                  <c:v>-42.49308000000001</c:v>
                </c:pt>
                <c:pt idx="7107">
                  <c:v>-42.47475</c:v>
                </c:pt>
                <c:pt idx="7108">
                  <c:v>-42.4199</c:v>
                </c:pt>
                <c:pt idx="7109">
                  <c:v>-42.39806</c:v>
                </c:pt>
                <c:pt idx="7110">
                  <c:v>-42.37473</c:v>
                </c:pt>
                <c:pt idx="7111">
                  <c:v>-42.37796</c:v>
                </c:pt>
                <c:pt idx="7112">
                  <c:v>-42.38591</c:v>
                </c:pt>
                <c:pt idx="7113">
                  <c:v>-42.37996</c:v>
                </c:pt>
                <c:pt idx="7114">
                  <c:v>-42.37377</c:v>
                </c:pt>
                <c:pt idx="7115">
                  <c:v>-42.39199</c:v>
                </c:pt>
                <c:pt idx="7116">
                  <c:v>-42.42455000000001</c:v>
                </c:pt>
                <c:pt idx="7117">
                  <c:v>-42.44308</c:v>
                </c:pt>
                <c:pt idx="7118">
                  <c:v>-42.45269</c:v>
                </c:pt>
                <c:pt idx="7119">
                  <c:v>-42.44839</c:v>
                </c:pt>
                <c:pt idx="7120">
                  <c:v>-42.45147999999999</c:v>
                </c:pt>
                <c:pt idx="7121">
                  <c:v>-42.45517</c:v>
                </c:pt>
                <c:pt idx="7122">
                  <c:v>-42.46212000000001</c:v>
                </c:pt>
                <c:pt idx="7123">
                  <c:v>-42.4497</c:v>
                </c:pt>
                <c:pt idx="7124">
                  <c:v>-42.43304000000001</c:v>
                </c:pt>
                <c:pt idx="7125">
                  <c:v>-42.411</c:v>
                </c:pt>
                <c:pt idx="7126">
                  <c:v>-42.36954</c:v>
                </c:pt>
                <c:pt idx="7127">
                  <c:v>-42.32632</c:v>
                </c:pt>
                <c:pt idx="7128">
                  <c:v>-42.30443</c:v>
                </c:pt>
                <c:pt idx="7129">
                  <c:v>-42.31332</c:v>
                </c:pt>
                <c:pt idx="7130">
                  <c:v>-42.32975000000001</c:v>
                </c:pt>
                <c:pt idx="7131">
                  <c:v>-42.32465</c:v>
                </c:pt>
                <c:pt idx="7132">
                  <c:v>-42.33945</c:v>
                </c:pt>
                <c:pt idx="7133">
                  <c:v>-42.31382</c:v>
                </c:pt>
                <c:pt idx="7134">
                  <c:v>-42.30540000000001</c:v>
                </c:pt>
                <c:pt idx="7135">
                  <c:v>-42.30488</c:v>
                </c:pt>
                <c:pt idx="7136">
                  <c:v>-42.27678</c:v>
                </c:pt>
                <c:pt idx="7137">
                  <c:v>-42.26391000000001</c:v>
                </c:pt>
                <c:pt idx="7138">
                  <c:v>-42.24225000000001</c:v>
                </c:pt>
                <c:pt idx="7139">
                  <c:v>-42.24491000000001</c:v>
                </c:pt>
                <c:pt idx="7140">
                  <c:v>-42.23888</c:v>
                </c:pt>
                <c:pt idx="7141">
                  <c:v>-42.21956</c:v>
                </c:pt>
                <c:pt idx="7142">
                  <c:v>-42.22328</c:v>
                </c:pt>
                <c:pt idx="7143">
                  <c:v>-42.22430000000001</c:v>
                </c:pt>
                <c:pt idx="7144">
                  <c:v>-42.19186000000001</c:v>
                </c:pt>
                <c:pt idx="7145">
                  <c:v>-42.183</c:v>
                </c:pt>
                <c:pt idx="7146">
                  <c:v>-42.13965</c:v>
                </c:pt>
                <c:pt idx="7147">
                  <c:v>-42.10563000000001</c:v>
                </c:pt>
                <c:pt idx="7148">
                  <c:v>-42.09236000000002</c:v>
                </c:pt>
                <c:pt idx="7149">
                  <c:v>-42.07169</c:v>
                </c:pt>
                <c:pt idx="7150">
                  <c:v>-42.04341</c:v>
                </c:pt>
                <c:pt idx="7151">
                  <c:v>-42.03259000000001</c:v>
                </c:pt>
                <c:pt idx="7152">
                  <c:v>-42.03427</c:v>
                </c:pt>
                <c:pt idx="7153">
                  <c:v>-42.02422</c:v>
                </c:pt>
                <c:pt idx="7154">
                  <c:v>-42.02481</c:v>
                </c:pt>
                <c:pt idx="7155">
                  <c:v>-42.07919000000001</c:v>
                </c:pt>
                <c:pt idx="7156">
                  <c:v>-42.14363</c:v>
                </c:pt>
                <c:pt idx="7157">
                  <c:v>-42.19391000000001</c:v>
                </c:pt>
                <c:pt idx="7158">
                  <c:v>-42.21161</c:v>
                </c:pt>
                <c:pt idx="7159">
                  <c:v>-42.20521000000001</c:v>
                </c:pt>
                <c:pt idx="7160">
                  <c:v>-42.17547000000001</c:v>
                </c:pt>
                <c:pt idx="7161">
                  <c:v>-42.14646</c:v>
                </c:pt>
                <c:pt idx="7162">
                  <c:v>-42.13226</c:v>
                </c:pt>
                <c:pt idx="7163">
                  <c:v>-42.11495</c:v>
                </c:pt>
                <c:pt idx="7164">
                  <c:v>-42.08923</c:v>
                </c:pt>
                <c:pt idx="7165">
                  <c:v>-42.05481</c:v>
                </c:pt>
                <c:pt idx="7166">
                  <c:v>-42.02089</c:v>
                </c:pt>
                <c:pt idx="7167">
                  <c:v>-41.98998</c:v>
                </c:pt>
                <c:pt idx="7168">
                  <c:v>-41.96898</c:v>
                </c:pt>
                <c:pt idx="7169">
                  <c:v>-41.94947</c:v>
                </c:pt>
                <c:pt idx="7170">
                  <c:v>-41.93425</c:v>
                </c:pt>
                <c:pt idx="7171">
                  <c:v>-41.92932000000001</c:v>
                </c:pt>
                <c:pt idx="7172">
                  <c:v>-41.92329</c:v>
                </c:pt>
                <c:pt idx="7173">
                  <c:v>-41.92763</c:v>
                </c:pt>
                <c:pt idx="7174">
                  <c:v>-41.87946</c:v>
                </c:pt>
                <c:pt idx="7175">
                  <c:v>-41.81382</c:v>
                </c:pt>
                <c:pt idx="7176">
                  <c:v>-41.77062</c:v>
                </c:pt>
                <c:pt idx="7177">
                  <c:v>-41.74784</c:v>
                </c:pt>
                <c:pt idx="7178">
                  <c:v>-41.73371000000001</c:v>
                </c:pt>
                <c:pt idx="7179">
                  <c:v>-41.73923000000001</c:v>
                </c:pt>
                <c:pt idx="7180">
                  <c:v>-41.75187</c:v>
                </c:pt>
                <c:pt idx="7181">
                  <c:v>-41.75951000000001</c:v>
                </c:pt>
                <c:pt idx="7182">
                  <c:v>-41.78696</c:v>
                </c:pt>
                <c:pt idx="7183">
                  <c:v>-41.83973</c:v>
                </c:pt>
                <c:pt idx="7184">
                  <c:v>-41.87078</c:v>
                </c:pt>
                <c:pt idx="7185">
                  <c:v>-41.88412</c:v>
                </c:pt>
                <c:pt idx="7186">
                  <c:v>-41.89306000000001</c:v>
                </c:pt>
                <c:pt idx="7187">
                  <c:v>-41.88623</c:v>
                </c:pt>
                <c:pt idx="7188">
                  <c:v>-41.90727</c:v>
                </c:pt>
                <c:pt idx="7189">
                  <c:v>-41.91423</c:v>
                </c:pt>
                <c:pt idx="7190">
                  <c:v>-41.92085</c:v>
                </c:pt>
                <c:pt idx="7191">
                  <c:v>-41.93359</c:v>
                </c:pt>
                <c:pt idx="7192">
                  <c:v>-41.96268000000001</c:v>
                </c:pt>
                <c:pt idx="7193">
                  <c:v>-41.99994</c:v>
                </c:pt>
                <c:pt idx="7194">
                  <c:v>-42.02708000000001</c:v>
                </c:pt>
                <c:pt idx="7195">
                  <c:v>-42.06161</c:v>
                </c:pt>
                <c:pt idx="7196">
                  <c:v>-42.09708000000001</c:v>
                </c:pt>
                <c:pt idx="7197">
                  <c:v>-42.10986</c:v>
                </c:pt>
                <c:pt idx="7198">
                  <c:v>-42.09845000000001</c:v>
                </c:pt>
                <c:pt idx="7199">
                  <c:v>-42.09914000000001</c:v>
                </c:pt>
                <c:pt idx="7200">
                  <c:v>-42.10335000000001</c:v>
                </c:pt>
                <c:pt idx="7201">
                  <c:v>-42.10196000000001</c:v>
                </c:pt>
                <c:pt idx="7202">
                  <c:v>-42.09671000000001</c:v>
                </c:pt>
                <c:pt idx="7203">
                  <c:v>-42.11481</c:v>
                </c:pt>
                <c:pt idx="7204">
                  <c:v>-42.14930000000001</c:v>
                </c:pt>
                <c:pt idx="7205">
                  <c:v>-42.19488</c:v>
                </c:pt>
                <c:pt idx="7206">
                  <c:v>-42.22055000000001</c:v>
                </c:pt>
                <c:pt idx="7207">
                  <c:v>-42.23749</c:v>
                </c:pt>
                <c:pt idx="7208">
                  <c:v>-42.2119</c:v>
                </c:pt>
                <c:pt idx="7209">
                  <c:v>-42.1515</c:v>
                </c:pt>
                <c:pt idx="7210">
                  <c:v>-42.12607000000001</c:v>
                </c:pt>
                <c:pt idx="7211">
                  <c:v>-42.13131000000001</c:v>
                </c:pt>
                <c:pt idx="7212">
                  <c:v>-42.12600000000001</c:v>
                </c:pt>
                <c:pt idx="7213">
                  <c:v>-42.13749</c:v>
                </c:pt>
                <c:pt idx="7214">
                  <c:v>-42.15231000000001</c:v>
                </c:pt>
                <c:pt idx="7215">
                  <c:v>-42.15841</c:v>
                </c:pt>
                <c:pt idx="7216">
                  <c:v>-42.17284</c:v>
                </c:pt>
                <c:pt idx="7217">
                  <c:v>-42.17904</c:v>
                </c:pt>
                <c:pt idx="7218">
                  <c:v>-42.17018</c:v>
                </c:pt>
                <c:pt idx="7219">
                  <c:v>-42.16037000000001</c:v>
                </c:pt>
                <c:pt idx="7220">
                  <c:v>-42.14138000000001</c:v>
                </c:pt>
                <c:pt idx="7221">
                  <c:v>-42.13439</c:v>
                </c:pt>
                <c:pt idx="7222">
                  <c:v>-42.13073000000001</c:v>
                </c:pt>
                <c:pt idx="7223">
                  <c:v>-42.10806</c:v>
                </c:pt>
                <c:pt idx="7224">
                  <c:v>-42.09708000000001</c:v>
                </c:pt>
                <c:pt idx="7225">
                  <c:v>-42.0808</c:v>
                </c:pt>
                <c:pt idx="7226">
                  <c:v>-42.07828000000001</c:v>
                </c:pt>
                <c:pt idx="7227">
                  <c:v>-42.09703000000001</c:v>
                </c:pt>
                <c:pt idx="7228">
                  <c:v>-42.10257000000001</c:v>
                </c:pt>
                <c:pt idx="7229">
                  <c:v>-42.11725</c:v>
                </c:pt>
                <c:pt idx="7230">
                  <c:v>-42.12835000000001</c:v>
                </c:pt>
                <c:pt idx="7231">
                  <c:v>-42.12973000000001</c:v>
                </c:pt>
                <c:pt idx="7232">
                  <c:v>-42.11911000000001</c:v>
                </c:pt>
                <c:pt idx="7233">
                  <c:v>-42.1088</c:v>
                </c:pt>
                <c:pt idx="7234">
                  <c:v>-42.10023</c:v>
                </c:pt>
                <c:pt idx="7235">
                  <c:v>-42.07793</c:v>
                </c:pt>
                <c:pt idx="7236">
                  <c:v>-42.06716</c:v>
                </c:pt>
                <c:pt idx="7237">
                  <c:v>-42.06553000000001</c:v>
                </c:pt>
                <c:pt idx="7238">
                  <c:v>-42.0765</c:v>
                </c:pt>
                <c:pt idx="7239">
                  <c:v>-42.09310000000001</c:v>
                </c:pt>
                <c:pt idx="7240">
                  <c:v>-42.10386</c:v>
                </c:pt>
                <c:pt idx="7241">
                  <c:v>-42.11262</c:v>
                </c:pt>
                <c:pt idx="7242">
                  <c:v>-42.13977000000001</c:v>
                </c:pt>
                <c:pt idx="7243">
                  <c:v>-42.17010000000001</c:v>
                </c:pt>
                <c:pt idx="7244">
                  <c:v>-42.20861000000001</c:v>
                </c:pt>
                <c:pt idx="7245">
                  <c:v>-42.24489</c:v>
                </c:pt>
                <c:pt idx="7246">
                  <c:v>-42.27668000000001</c:v>
                </c:pt>
                <c:pt idx="7247">
                  <c:v>-42.29312000000001</c:v>
                </c:pt>
                <c:pt idx="7248">
                  <c:v>-42.32442</c:v>
                </c:pt>
                <c:pt idx="7249">
                  <c:v>-42.34941</c:v>
                </c:pt>
                <c:pt idx="7250">
                  <c:v>-42.35576</c:v>
                </c:pt>
                <c:pt idx="7251">
                  <c:v>-42.36416000000001</c:v>
                </c:pt>
                <c:pt idx="7252">
                  <c:v>-42.37057</c:v>
                </c:pt>
                <c:pt idx="7253">
                  <c:v>-42.34845</c:v>
                </c:pt>
                <c:pt idx="7254">
                  <c:v>-42.32428</c:v>
                </c:pt>
                <c:pt idx="7255">
                  <c:v>-42.33212</c:v>
                </c:pt>
                <c:pt idx="7256">
                  <c:v>-42.3504</c:v>
                </c:pt>
                <c:pt idx="7257">
                  <c:v>-42.33916</c:v>
                </c:pt>
                <c:pt idx="7258">
                  <c:v>-42.34644</c:v>
                </c:pt>
                <c:pt idx="7259">
                  <c:v>-42.37762</c:v>
                </c:pt>
                <c:pt idx="7260">
                  <c:v>-42.44134</c:v>
                </c:pt>
                <c:pt idx="7261">
                  <c:v>-42.48023</c:v>
                </c:pt>
                <c:pt idx="7262">
                  <c:v>-42.50109</c:v>
                </c:pt>
                <c:pt idx="7263">
                  <c:v>-42.501</c:v>
                </c:pt>
                <c:pt idx="7264">
                  <c:v>-42.49041000000001</c:v>
                </c:pt>
                <c:pt idx="7265">
                  <c:v>-42.48764999999999</c:v>
                </c:pt>
                <c:pt idx="7266">
                  <c:v>-42.4719</c:v>
                </c:pt>
                <c:pt idx="7267">
                  <c:v>-42.45639</c:v>
                </c:pt>
                <c:pt idx="7268">
                  <c:v>-42.44122</c:v>
                </c:pt>
                <c:pt idx="7269">
                  <c:v>-42.43309</c:v>
                </c:pt>
                <c:pt idx="7270">
                  <c:v>-42.40321</c:v>
                </c:pt>
                <c:pt idx="7271">
                  <c:v>-42.37324</c:v>
                </c:pt>
                <c:pt idx="7272">
                  <c:v>-42.36095</c:v>
                </c:pt>
                <c:pt idx="7273">
                  <c:v>-42.34963</c:v>
                </c:pt>
                <c:pt idx="7274">
                  <c:v>-42.34257</c:v>
                </c:pt>
                <c:pt idx="7275">
                  <c:v>-42.33447</c:v>
                </c:pt>
                <c:pt idx="7276">
                  <c:v>-42.31352</c:v>
                </c:pt>
                <c:pt idx="7277">
                  <c:v>-42.28122</c:v>
                </c:pt>
                <c:pt idx="7278">
                  <c:v>-42.26157000000001</c:v>
                </c:pt>
                <c:pt idx="7279">
                  <c:v>-42.24532000000001</c:v>
                </c:pt>
                <c:pt idx="7280">
                  <c:v>-42.24944</c:v>
                </c:pt>
                <c:pt idx="7281">
                  <c:v>-42.24426</c:v>
                </c:pt>
                <c:pt idx="7282">
                  <c:v>-42.23437000000001</c:v>
                </c:pt>
                <c:pt idx="7283">
                  <c:v>-42.21404</c:v>
                </c:pt>
                <c:pt idx="7284">
                  <c:v>-42.19694000000001</c:v>
                </c:pt>
                <c:pt idx="7285">
                  <c:v>-42.16341000000001</c:v>
                </c:pt>
                <c:pt idx="7286">
                  <c:v>-42.12190000000001</c:v>
                </c:pt>
                <c:pt idx="7287">
                  <c:v>-42.08210000000001</c:v>
                </c:pt>
                <c:pt idx="7288">
                  <c:v>-42.04464</c:v>
                </c:pt>
                <c:pt idx="7289">
                  <c:v>-42.02704</c:v>
                </c:pt>
                <c:pt idx="7290">
                  <c:v>-42.00696000000001</c:v>
                </c:pt>
                <c:pt idx="7291">
                  <c:v>-41.99476000000001</c:v>
                </c:pt>
                <c:pt idx="7292">
                  <c:v>-41.99126</c:v>
                </c:pt>
                <c:pt idx="7293">
                  <c:v>-41.97982</c:v>
                </c:pt>
                <c:pt idx="7294">
                  <c:v>-41.97277000000001</c:v>
                </c:pt>
                <c:pt idx="7295">
                  <c:v>-41.9777</c:v>
                </c:pt>
                <c:pt idx="7296">
                  <c:v>-41.99954</c:v>
                </c:pt>
                <c:pt idx="7297">
                  <c:v>-42.01908</c:v>
                </c:pt>
                <c:pt idx="7298">
                  <c:v>-42.05924</c:v>
                </c:pt>
                <c:pt idx="7299">
                  <c:v>-42.06985</c:v>
                </c:pt>
                <c:pt idx="7300">
                  <c:v>-42.06691000000001</c:v>
                </c:pt>
                <c:pt idx="7301">
                  <c:v>-42.09054000000001</c:v>
                </c:pt>
                <c:pt idx="7302">
                  <c:v>-42.14101</c:v>
                </c:pt>
                <c:pt idx="7303">
                  <c:v>-42.19323000000001</c:v>
                </c:pt>
                <c:pt idx="7304">
                  <c:v>-42.22934000000001</c:v>
                </c:pt>
                <c:pt idx="7305">
                  <c:v>-42.25610000000001</c:v>
                </c:pt>
                <c:pt idx="7306">
                  <c:v>-42.27026</c:v>
                </c:pt>
                <c:pt idx="7307">
                  <c:v>-42.30317</c:v>
                </c:pt>
                <c:pt idx="7308">
                  <c:v>-42.30867</c:v>
                </c:pt>
                <c:pt idx="7309">
                  <c:v>-42.35217</c:v>
                </c:pt>
                <c:pt idx="7310">
                  <c:v>-42.35716</c:v>
                </c:pt>
                <c:pt idx="7311">
                  <c:v>-42.35126999999999</c:v>
                </c:pt>
                <c:pt idx="7312">
                  <c:v>-42.34738</c:v>
                </c:pt>
                <c:pt idx="7313">
                  <c:v>-42.33855000000001</c:v>
                </c:pt>
                <c:pt idx="7314">
                  <c:v>-42.34997</c:v>
                </c:pt>
                <c:pt idx="7315">
                  <c:v>-42.35375</c:v>
                </c:pt>
                <c:pt idx="7316">
                  <c:v>-42.35165999999997</c:v>
                </c:pt>
                <c:pt idx="7317">
                  <c:v>-42.33892</c:v>
                </c:pt>
                <c:pt idx="7318">
                  <c:v>-42.33218</c:v>
                </c:pt>
                <c:pt idx="7319">
                  <c:v>-42.31812</c:v>
                </c:pt>
                <c:pt idx="7320">
                  <c:v>-42.31386999999999</c:v>
                </c:pt>
                <c:pt idx="7321">
                  <c:v>-42.31131</c:v>
                </c:pt>
                <c:pt idx="7322">
                  <c:v>-42.31255</c:v>
                </c:pt>
                <c:pt idx="7323">
                  <c:v>-42.31997</c:v>
                </c:pt>
                <c:pt idx="7324">
                  <c:v>-42.31982</c:v>
                </c:pt>
                <c:pt idx="7325">
                  <c:v>-42.33464</c:v>
                </c:pt>
                <c:pt idx="7326">
                  <c:v>-42.34517</c:v>
                </c:pt>
                <c:pt idx="7327">
                  <c:v>-42.35745999999997</c:v>
                </c:pt>
                <c:pt idx="7328">
                  <c:v>-42.36626</c:v>
                </c:pt>
                <c:pt idx="7329">
                  <c:v>-42.35488999999997</c:v>
                </c:pt>
                <c:pt idx="7330">
                  <c:v>-42.37064</c:v>
                </c:pt>
                <c:pt idx="7331">
                  <c:v>-42.37872</c:v>
                </c:pt>
                <c:pt idx="7332">
                  <c:v>-42.3937</c:v>
                </c:pt>
                <c:pt idx="7333">
                  <c:v>-42.41951</c:v>
                </c:pt>
                <c:pt idx="7334">
                  <c:v>-42.43807</c:v>
                </c:pt>
                <c:pt idx="7335">
                  <c:v>-42.44008</c:v>
                </c:pt>
                <c:pt idx="7336">
                  <c:v>-42.45073</c:v>
                </c:pt>
                <c:pt idx="7337">
                  <c:v>-42.43966</c:v>
                </c:pt>
                <c:pt idx="7338">
                  <c:v>-42.42165</c:v>
                </c:pt>
                <c:pt idx="7339">
                  <c:v>-42.38631</c:v>
                </c:pt>
                <c:pt idx="7340">
                  <c:v>-42.36328</c:v>
                </c:pt>
                <c:pt idx="7341">
                  <c:v>-42.34514</c:v>
                </c:pt>
                <c:pt idx="7342">
                  <c:v>-42.31552000000001</c:v>
                </c:pt>
                <c:pt idx="7343">
                  <c:v>-42.28919000000001</c:v>
                </c:pt>
                <c:pt idx="7344">
                  <c:v>-42.28295000000001</c:v>
                </c:pt>
                <c:pt idx="7345">
                  <c:v>-42.25167</c:v>
                </c:pt>
                <c:pt idx="7346">
                  <c:v>-42.22591000000003</c:v>
                </c:pt>
                <c:pt idx="7347">
                  <c:v>-42.21821000000001</c:v>
                </c:pt>
                <c:pt idx="7348">
                  <c:v>-42.20753000000001</c:v>
                </c:pt>
                <c:pt idx="7349">
                  <c:v>-42.21213000000001</c:v>
                </c:pt>
                <c:pt idx="7350">
                  <c:v>-42.22216000000001</c:v>
                </c:pt>
                <c:pt idx="7351">
                  <c:v>-42.23862000000001</c:v>
                </c:pt>
                <c:pt idx="7352">
                  <c:v>-42.25083</c:v>
                </c:pt>
                <c:pt idx="7353">
                  <c:v>-42.27591000000001</c:v>
                </c:pt>
                <c:pt idx="7354">
                  <c:v>-42.29957000000001</c:v>
                </c:pt>
                <c:pt idx="7355">
                  <c:v>-42.33962</c:v>
                </c:pt>
                <c:pt idx="7356">
                  <c:v>-42.34991</c:v>
                </c:pt>
                <c:pt idx="7357">
                  <c:v>-42.36836</c:v>
                </c:pt>
                <c:pt idx="7358">
                  <c:v>-42.38596</c:v>
                </c:pt>
                <c:pt idx="7359">
                  <c:v>-42.4006</c:v>
                </c:pt>
                <c:pt idx="7360">
                  <c:v>-42.41554</c:v>
                </c:pt>
                <c:pt idx="7361">
                  <c:v>-42.42271000000001</c:v>
                </c:pt>
                <c:pt idx="7362">
                  <c:v>-42.41979</c:v>
                </c:pt>
                <c:pt idx="7363">
                  <c:v>-42.40676000000001</c:v>
                </c:pt>
                <c:pt idx="7364">
                  <c:v>-42.39849</c:v>
                </c:pt>
                <c:pt idx="7365">
                  <c:v>-42.39022000000001</c:v>
                </c:pt>
                <c:pt idx="7366">
                  <c:v>-42.38963</c:v>
                </c:pt>
                <c:pt idx="7367">
                  <c:v>-42.39376</c:v>
                </c:pt>
                <c:pt idx="7368">
                  <c:v>-42.38445999999999</c:v>
                </c:pt>
                <c:pt idx="7369">
                  <c:v>-42.37297</c:v>
                </c:pt>
                <c:pt idx="7370">
                  <c:v>-42.37635</c:v>
                </c:pt>
                <c:pt idx="7371">
                  <c:v>-42.36315000000001</c:v>
                </c:pt>
                <c:pt idx="7372">
                  <c:v>-42.35914</c:v>
                </c:pt>
                <c:pt idx="7373">
                  <c:v>-42.3429</c:v>
                </c:pt>
                <c:pt idx="7374">
                  <c:v>-42.32714</c:v>
                </c:pt>
                <c:pt idx="7375">
                  <c:v>-42.32610000000001</c:v>
                </c:pt>
                <c:pt idx="7376">
                  <c:v>-42.31055</c:v>
                </c:pt>
                <c:pt idx="7377">
                  <c:v>-42.32268000000001</c:v>
                </c:pt>
                <c:pt idx="7378">
                  <c:v>-42.3319</c:v>
                </c:pt>
                <c:pt idx="7379">
                  <c:v>-42.34311</c:v>
                </c:pt>
                <c:pt idx="7380">
                  <c:v>-42.34346</c:v>
                </c:pt>
                <c:pt idx="7381">
                  <c:v>-42.34177</c:v>
                </c:pt>
                <c:pt idx="7382">
                  <c:v>-42.35875</c:v>
                </c:pt>
                <c:pt idx="7383">
                  <c:v>-42.3717</c:v>
                </c:pt>
                <c:pt idx="7384">
                  <c:v>-42.36974</c:v>
                </c:pt>
                <c:pt idx="7385">
                  <c:v>-42.3526</c:v>
                </c:pt>
                <c:pt idx="7386">
                  <c:v>-42.35316</c:v>
                </c:pt>
                <c:pt idx="7387">
                  <c:v>-42.37193</c:v>
                </c:pt>
                <c:pt idx="7388">
                  <c:v>-42.37977</c:v>
                </c:pt>
                <c:pt idx="7389">
                  <c:v>-42.3873</c:v>
                </c:pt>
                <c:pt idx="7390">
                  <c:v>-42.3997</c:v>
                </c:pt>
                <c:pt idx="7391">
                  <c:v>-42.39945</c:v>
                </c:pt>
                <c:pt idx="7392">
                  <c:v>-42.41403</c:v>
                </c:pt>
                <c:pt idx="7393">
                  <c:v>-42.45269</c:v>
                </c:pt>
                <c:pt idx="7394">
                  <c:v>-42.47396000000001</c:v>
                </c:pt>
                <c:pt idx="7395">
                  <c:v>-42.48869</c:v>
                </c:pt>
                <c:pt idx="7396">
                  <c:v>-42.49233000000001</c:v>
                </c:pt>
                <c:pt idx="7397">
                  <c:v>-42.51282</c:v>
                </c:pt>
                <c:pt idx="7398">
                  <c:v>-42.51023</c:v>
                </c:pt>
                <c:pt idx="7399">
                  <c:v>-42.49503000000001</c:v>
                </c:pt>
                <c:pt idx="7400">
                  <c:v>-42.47576</c:v>
                </c:pt>
                <c:pt idx="7401">
                  <c:v>-42.44596000000001</c:v>
                </c:pt>
                <c:pt idx="7402">
                  <c:v>-42.43911000000001</c:v>
                </c:pt>
                <c:pt idx="7403">
                  <c:v>-42.44332</c:v>
                </c:pt>
                <c:pt idx="7404">
                  <c:v>-42.45699</c:v>
                </c:pt>
                <c:pt idx="7405">
                  <c:v>-42.48122</c:v>
                </c:pt>
                <c:pt idx="7406">
                  <c:v>-42.52221000000001</c:v>
                </c:pt>
                <c:pt idx="7407">
                  <c:v>-42.53209000000001</c:v>
                </c:pt>
                <c:pt idx="7408">
                  <c:v>-42.53116</c:v>
                </c:pt>
                <c:pt idx="7409">
                  <c:v>-42.5577</c:v>
                </c:pt>
                <c:pt idx="7410">
                  <c:v>-42.59078</c:v>
                </c:pt>
                <c:pt idx="7411">
                  <c:v>-42.57629</c:v>
                </c:pt>
                <c:pt idx="7412">
                  <c:v>-42.58101</c:v>
                </c:pt>
                <c:pt idx="7413">
                  <c:v>-42.59121000000001</c:v>
                </c:pt>
                <c:pt idx="7414">
                  <c:v>-42.57807000000001</c:v>
                </c:pt>
                <c:pt idx="7415">
                  <c:v>-42.57463</c:v>
                </c:pt>
                <c:pt idx="7416">
                  <c:v>-42.58651000000001</c:v>
                </c:pt>
                <c:pt idx="7417">
                  <c:v>-42.60947</c:v>
                </c:pt>
                <c:pt idx="7418">
                  <c:v>-42.63452</c:v>
                </c:pt>
                <c:pt idx="7419">
                  <c:v>-42.63078</c:v>
                </c:pt>
                <c:pt idx="7420">
                  <c:v>-42.62049000000001</c:v>
                </c:pt>
                <c:pt idx="7421">
                  <c:v>-42.62704</c:v>
                </c:pt>
                <c:pt idx="7422">
                  <c:v>-42.61676000000001</c:v>
                </c:pt>
                <c:pt idx="7423">
                  <c:v>-42.58152</c:v>
                </c:pt>
                <c:pt idx="7424">
                  <c:v>-42.56895000000001</c:v>
                </c:pt>
                <c:pt idx="7425">
                  <c:v>-42.56567000000001</c:v>
                </c:pt>
                <c:pt idx="7426">
                  <c:v>-42.58006</c:v>
                </c:pt>
                <c:pt idx="7427">
                  <c:v>-42.59705</c:v>
                </c:pt>
                <c:pt idx="7428">
                  <c:v>-42.61326</c:v>
                </c:pt>
                <c:pt idx="7429">
                  <c:v>-42.63783</c:v>
                </c:pt>
                <c:pt idx="7430">
                  <c:v>-42.66567000000001</c:v>
                </c:pt>
                <c:pt idx="7431">
                  <c:v>-42.66333000000001</c:v>
                </c:pt>
                <c:pt idx="7432">
                  <c:v>-42.67350000000001</c:v>
                </c:pt>
                <c:pt idx="7433">
                  <c:v>-42.66851000000001</c:v>
                </c:pt>
                <c:pt idx="7434">
                  <c:v>-42.6815</c:v>
                </c:pt>
                <c:pt idx="7435">
                  <c:v>-42.6918</c:v>
                </c:pt>
                <c:pt idx="7436">
                  <c:v>-42.69895000000003</c:v>
                </c:pt>
                <c:pt idx="7437">
                  <c:v>-42.69548</c:v>
                </c:pt>
                <c:pt idx="7438">
                  <c:v>-42.69827000000001</c:v>
                </c:pt>
                <c:pt idx="7439">
                  <c:v>-42.69350000000001</c:v>
                </c:pt>
                <c:pt idx="7440">
                  <c:v>-42.67569</c:v>
                </c:pt>
                <c:pt idx="7441">
                  <c:v>-42.67405</c:v>
                </c:pt>
                <c:pt idx="7442">
                  <c:v>-42.66949</c:v>
                </c:pt>
                <c:pt idx="7443">
                  <c:v>-42.67513000000001</c:v>
                </c:pt>
                <c:pt idx="7444">
                  <c:v>-42.65347</c:v>
                </c:pt>
                <c:pt idx="7445">
                  <c:v>-42.63817000000001</c:v>
                </c:pt>
                <c:pt idx="7446">
                  <c:v>-42.60501000000001</c:v>
                </c:pt>
                <c:pt idx="7447">
                  <c:v>-42.58107</c:v>
                </c:pt>
                <c:pt idx="7448">
                  <c:v>-42.56237000000001</c:v>
                </c:pt>
                <c:pt idx="7449">
                  <c:v>-42.5407</c:v>
                </c:pt>
                <c:pt idx="7450">
                  <c:v>-42.52539000000001</c:v>
                </c:pt>
                <c:pt idx="7451">
                  <c:v>-42.52415000000001</c:v>
                </c:pt>
                <c:pt idx="7452">
                  <c:v>-42.52698</c:v>
                </c:pt>
                <c:pt idx="7453">
                  <c:v>-42.52295000000001</c:v>
                </c:pt>
                <c:pt idx="7454">
                  <c:v>-42.54146</c:v>
                </c:pt>
                <c:pt idx="7455">
                  <c:v>-42.55673</c:v>
                </c:pt>
                <c:pt idx="7456">
                  <c:v>-42.58195</c:v>
                </c:pt>
                <c:pt idx="7457">
                  <c:v>-42.59343000000001</c:v>
                </c:pt>
                <c:pt idx="7458">
                  <c:v>-42.59094</c:v>
                </c:pt>
                <c:pt idx="7459">
                  <c:v>-42.5885</c:v>
                </c:pt>
                <c:pt idx="7460">
                  <c:v>-42.58696</c:v>
                </c:pt>
                <c:pt idx="7461">
                  <c:v>-42.57832000000001</c:v>
                </c:pt>
                <c:pt idx="7462">
                  <c:v>-42.56742000000001</c:v>
                </c:pt>
                <c:pt idx="7463">
                  <c:v>-42.54305</c:v>
                </c:pt>
                <c:pt idx="7464">
                  <c:v>-42.53547000000001</c:v>
                </c:pt>
                <c:pt idx="7465">
                  <c:v>-42.52951000000001</c:v>
                </c:pt>
                <c:pt idx="7466">
                  <c:v>-42.50999</c:v>
                </c:pt>
                <c:pt idx="7467">
                  <c:v>-42.47883</c:v>
                </c:pt>
                <c:pt idx="7468">
                  <c:v>-42.45688</c:v>
                </c:pt>
                <c:pt idx="7469">
                  <c:v>-42.41708</c:v>
                </c:pt>
                <c:pt idx="7470">
                  <c:v>-42.40718</c:v>
                </c:pt>
                <c:pt idx="7471">
                  <c:v>-42.39492000000001</c:v>
                </c:pt>
                <c:pt idx="7472">
                  <c:v>-42.41784999999999</c:v>
                </c:pt>
                <c:pt idx="7473">
                  <c:v>-42.41291000000001</c:v>
                </c:pt>
                <c:pt idx="7474">
                  <c:v>-42.45003</c:v>
                </c:pt>
                <c:pt idx="7475">
                  <c:v>-42.46022</c:v>
                </c:pt>
                <c:pt idx="7476">
                  <c:v>-42.46679</c:v>
                </c:pt>
                <c:pt idx="7477">
                  <c:v>-42.48812</c:v>
                </c:pt>
                <c:pt idx="7478">
                  <c:v>-42.51444</c:v>
                </c:pt>
                <c:pt idx="7479">
                  <c:v>-42.52697000000001</c:v>
                </c:pt>
                <c:pt idx="7480">
                  <c:v>-42.54166</c:v>
                </c:pt>
                <c:pt idx="7481">
                  <c:v>-42.5429</c:v>
                </c:pt>
                <c:pt idx="7482">
                  <c:v>-42.56783</c:v>
                </c:pt>
                <c:pt idx="7483">
                  <c:v>-42.58147</c:v>
                </c:pt>
                <c:pt idx="7484">
                  <c:v>-42.58366</c:v>
                </c:pt>
                <c:pt idx="7485">
                  <c:v>-42.57611000000001</c:v>
                </c:pt>
                <c:pt idx="7486">
                  <c:v>-42.57943</c:v>
                </c:pt>
                <c:pt idx="7487">
                  <c:v>-42.58459</c:v>
                </c:pt>
                <c:pt idx="7488">
                  <c:v>-42.59347</c:v>
                </c:pt>
                <c:pt idx="7489">
                  <c:v>-42.59972000000001</c:v>
                </c:pt>
                <c:pt idx="7490">
                  <c:v>-42.59952000000001</c:v>
                </c:pt>
                <c:pt idx="7491">
                  <c:v>-42.58468999999999</c:v>
                </c:pt>
                <c:pt idx="7492">
                  <c:v>-42.56322</c:v>
                </c:pt>
                <c:pt idx="7493">
                  <c:v>-42.54422</c:v>
                </c:pt>
                <c:pt idx="7494">
                  <c:v>-42.53317000000001</c:v>
                </c:pt>
                <c:pt idx="7495">
                  <c:v>-42.50883</c:v>
                </c:pt>
                <c:pt idx="7496">
                  <c:v>-42.49144</c:v>
                </c:pt>
                <c:pt idx="7497">
                  <c:v>-42.48504</c:v>
                </c:pt>
                <c:pt idx="7498">
                  <c:v>-42.47778</c:v>
                </c:pt>
                <c:pt idx="7499">
                  <c:v>-42.46241000000001</c:v>
                </c:pt>
                <c:pt idx="7500">
                  <c:v>-42.42603000000001</c:v>
                </c:pt>
                <c:pt idx="7501">
                  <c:v>-42.4248</c:v>
                </c:pt>
                <c:pt idx="7502">
                  <c:v>-42.41141</c:v>
                </c:pt>
                <c:pt idx="7503">
                  <c:v>-42.39611000000001</c:v>
                </c:pt>
                <c:pt idx="7504">
                  <c:v>-42.38182999999999</c:v>
                </c:pt>
                <c:pt idx="7505">
                  <c:v>-42.37988</c:v>
                </c:pt>
                <c:pt idx="7506">
                  <c:v>-42.37848</c:v>
                </c:pt>
                <c:pt idx="7507">
                  <c:v>-42.35688999999999</c:v>
                </c:pt>
                <c:pt idx="7508">
                  <c:v>-42.35648</c:v>
                </c:pt>
                <c:pt idx="7509">
                  <c:v>-42.34719</c:v>
                </c:pt>
                <c:pt idx="7510">
                  <c:v>-42.35218</c:v>
                </c:pt>
                <c:pt idx="7511">
                  <c:v>-42.3544</c:v>
                </c:pt>
                <c:pt idx="7512">
                  <c:v>-42.35066</c:v>
                </c:pt>
                <c:pt idx="7513">
                  <c:v>-42.37246</c:v>
                </c:pt>
                <c:pt idx="7514">
                  <c:v>-42.40162</c:v>
                </c:pt>
                <c:pt idx="7515">
                  <c:v>-42.41778</c:v>
                </c:pt>
                <c:pt idx="7516">
                  <c:v>-42.42687</c:v>
                </c:pt>
                <c:pt idx="7517">
                  <c:v>-42.44452</c:v>
                </c:pt>
                <c:pt idx="7518">
                  <c:v>-42.47084</c:v>
                </c:pt>
                <c:pt idx="7519">
                  <c:v>-42.49024</c:v>
                </c:pt>
                <c:pt idx="7520">
                  <c:v>-42.50574</c:v>
                </c:pt>
                <c:pt idx="7521">
                  <c:v>-42.50822</c:v>
                </c:pt>
                <c:pt idx="7522">
                  <c:v>-42.51041</c:v>
                </c:pt>
                <c:pt idx="7523">
                  <c:v>-42.52674000000001</c:v>
                </c:pt>
                <c:pt idx="7524">
                  <c:v>-42.53638</c:v>
                </c:pt>
                <c:pt idx="7525">
                  <c:v>-42.5426</c:v>
                </c:pt>
                <c:pt idx="7526">
                  <c:v>-42.53563000000001</c:v>
                </c:pt>
                <c:pt idx="7527">
                  <c:v>-42.5266</c:v>
                </c:pt>
                <c:pt idx="7528">
                  <c:v>-42.53871000000001</c:v>
                </c:pt>
                <c:pt idx="7529">
                  <c:v>-42.55521</c:v>
                </c:pt>
                <c:pt idx="7530">
                  <c:v>-42.5465</c:v>
                </c:pt>
                <c:pt idx="7531">
                  <c:v>-42.54594</c:v>
                </c:pt>
                <c:pt idx="7532">
                  <c:v>-42.56330000000001</c:v>
                </c:pt>
                <c:pt idx="7533">
                  <c:v>-42.5508</c:v>
                </c:pt>
                <c:pt idx="7534">
                  <c:v>-42.56266</c:v>
                </c:pt>
                <c:pt idx="7535">
                  <c:v>-42.53889</c:v>
                </c:pt>
                <c:pt idx="7536">
                  <c:v>-42.51633000000001</c:v>
                </c:pt>
                <c:pt idx="7537">
                  <c:v>-42.48838000000001</c:v>
                </c:pt>
                <c:pt idx="7538">
                  <c:v>-42.45992</c:v>
                </c:pt>
                <c:pt idx="7539">
                  <c:v>-42.45283</c:v>
                </c:pt>
                <c:pt idx="7540">
                  <c:v>-42.42683</c:v>
                </c:pt>
                <c:pt idx="7541">
                  <c:v>-42.40854</c:v>
                </c:pt>
                <c:pt idx="7542">
                  <c:v>-42.41138</c:v>
                </c:pt>
                <c:pt idx="7543">
                  <c:v>-42.43283</c:v>
                </c:pt>
                <c:pt idx="7544">
                  <c:v>-42.43704</c:v>
                </c:pt>
                <c:pt idx="7545">
                  <c:v>-42.43095</c:v>
                </c:pt>
                <c:pt idx="7546">
                  <c:v>-42.4183</c:v>
                </c:pt>
                <c:pt idx="7547">
                  <c:v>-42.4044</c:v>
                </c:pt>
                <c:pt idx="7548">
                  <c:v>-42.36292</c:v>
                </c:pt>
                <c:pt idx="7549">
                  <c:v>-42.32878</c:v>
                </c:pt>
                <c:pt idx="7550">
                  <c:v>-42.29396000000001</c:v>
                </c:pt>
                <c:pt idx="7551">
                  <c:v>-42.29026000000001</c:v>
                </c:pt>
                <c:pt idx="7552">
                  <c:v>-42.26588</c:v>
                </c:pt>
                <c:pt idx="7553">
                  <c:v>-42.25605</c:v>
                </c:pt>
                <c:pt idx="7554">
                  <c:v>-42.27128</c:v>
                </c:pt>
                <c:pt idx="7555">
                  <c:v>-42.28226</c:v>
                </c:pt>
                <c:pt idx="7556">
                  <c:v>-42.29746</c:v>
                </c:pt>
                <c:pt idx="7557">
                  <c:v>-42.29922000000001</c:v>
                </c:pt>
                <c:pt idx="7558">
                  <c:v>-42.31758</c:v>
                </c:pt>
                <c:pt idx="7559">
                  <c:v>-42.33738</c:v>
                </c:pt>
                <c:pt idx="7560">
                  <c:v>-42.34994</c:v>
                </c:pt>
                <c:pt idx="7561">
                  <c:v>-42.36550000000001</c:v>
                </c:pt>
                <c:pt idx="7562">
                  <c:v>-42.35794</c:v>
                </c:pt>
                <c:pt idx="7563">
                  <c:v>-42.38525</c:v>
                </c:pt>
                <c:pt idx="7564">
                  <c:v>-42.37936000000001</c:v>
                </c:pt>
                <c:pt idx="7565">
                  <c:v>-42.38146999999999</c:v>
                </c:pt>
                <c:pt idx="7566">
                  <c:v>-42.38108</c:v>
                </c:pt>
                <c:pt idx="7567">
                  <c:v>-42.37893000000001</c:v>
                </c:pt>
                <c:pt idx="7568">
                  <c:v>-42.38976</c:v>
                </c:pt>
                <c:pt idx="7569">
                  <c:v>-42.40216</c:v>
                </c:pt>
                <c:pt idx="7570">
                  <c:v>-42.39025</c:v>
                </c:pt>
                <c:pt idx="7571">
                  <c:v>-42.38035</c:v>
                </c:pt>
                <c:pt idx="7572">
                  <c:v>-42.39048</c:v>
                </c:pt>
                <c:pt idx="7573">
                  <c:v>-42.38424999999999</c:v>
                </c:pt>
                <c:pt idx="7574">
                  <c:v>-42.36361</c:v>
                </c:pt>
                <c:pt idx="7575">
                  <c:v>-42.37131</c:v>
                </c:pt>
                <c:pt idx="7576">
                  <c:v>-42.37882</c:v>
                </c:pt>
                <c:pt idx="7577">
                  <c:v>-42.38073</c:v>
                </c:pt>
                <c:pt idx="7578">
                  <c:v>-42.39339000000001</c:v>
                </c:pt>
                <c:pt idx="7579">
                  <c:v>-42.41068</c:v>
                </c:pt>
                <c:pt idx="7580">
                  <c:v>-42.40866</c:v>
                </c:pt>
                <c:pt idx="7581">
                  <c:v>-42.43102</c:v>
                </c:pt>
                <c:pt idx="7582">
                  <c:v>-42.46474000000001</c:v>
                </c:pt>
                <c:pt idx="7583">
                  <c:v>-42.46984</c:v>
                </c:pt>
                <c:pt idx="7584">
                  <c:v>-42.43934</c:v>
                </c:pt>
                <c:pt idx="7585">
                  <c:v>-42.4258</c:v>
                </c:pt>
                <c:pt idx="7586">
                  <c:v>-42.40568</c:v>
                </c:pt>
                <c:pt idx="7587">
                  <c:v>-42.37606</c:v>
                </c:pt>
                <c:pt idx="7588">
                  <c:v>-42.36870000000001</c:v>
                </c:pt>
                <c:pt idx="7589">
                  <c:v>-42.37302</c:v>
                </c:pt>
                <c:pt idx="7590">
                  <c:v>-42.40271000000001</c:v>
                </c:pt>
                <c:pt idx="7591">
                  <c:v>-42.44463</c:v>
                </c:pt>
                <c:pt idx="7592">
                  <c:v>-42.4977</c:v>
                </c:pt>
                <c:pt idx="7593">
                  <c:v>-42.52949</c:v>
                </c:pt>
                <c:pt idx="7594">
                  <c:v>-42.52898000000001</c:v>
                </c:pt>
                <c:pt idx="7595">
                  <c:v>-42.50163</c:v>
                </c:pt>
                <c:pt idx="7596">
                  <c:v>-42.47177</c:v>
                </c:pt>
                <c:pt idx="7597">
                  <c:v>-42.43697</c:v>
                </c:pt>
                <c:pt idx="7598">
                  <c:v>-42.41662</c:v>
                </c:pt>
                <c:pt idx="7599">
                  <c:v>-42.40785</c:v>
                </c:pt>
                <c:pt idx="7600">
                  <c:v>-42.39683</c:v>
                </c:pt>
                <c:pt idx="7601">
                  <c:v>-42.3948</c:v>
                </c:pt>
                <c:pt idx="7602">
                  <c:v>-42.39698000000001</c:v>
                </c:pt>
                <c:pt idx="7603">
                  <c:v>-42.42516000000001</c:v>
                </c:pt>
                <c:pt idx="7604">
                  <c:v>-42.46144</c:v>
                </c:pt>
                <c:pt idx="7605">
                  <c:v>-42.47425</c:v>
                </c:pt>
                <c:pt idx="7606">
                  <c:v>-42.4573</c:v>
                </c:pt>
                <c:pt idx="7607">
                  <c:v>-42.45635</c:v>
                </c:pt>
                <c:pt idx="7608">
                  <c:v>-42.4632</c:v>
                </c:pt>
                <c:pt idx="7609">
                  <c:v>-42.46655000000001</c:v>
                </c:pt>
                <c:pt idx="7610">
                  <c:v>-42.47433</c:v>
                </c:pt>
                <c:pt idx="7611">
                  <c:v>-42.48648</c:v>
                </c:pt>
                <c:pt idx="7612">
                  <c:v>-42.52995000000001</c:v>
                </c:pt>
                <c:pt idx="7613">
                  <c:v>-42.54250000000001</c:v>
                </c:pt>
                <c:pt idx="7614">
                  <c:v>-42.52927000000001</c:v>
                </c:pt>
                <c:pt idx="7615">
                  <c:v>-42.555</c:v>
                </c:pt>
                <c:pt idx="7616">
                  <c:v>-42.56087</c:v>
                </c:pt>
                <c:pt idx="7617">
                  <c:v>-42.53352</c:v>
                </c:pt>
                <c:pt idx="7618">
                  <c:v>-42.56247000000001</c:v>
                </c:pt>
                <c:pt idx="7619">
                  <c:v>-42.65871000000001</c:v>
                </c:pt>
                <c:pt idx="7620">
                  <c:v>-42.77215000000001</c:v>
                </c:pt>
                <c:pt idx="7621">
                  <c:v>-42.89646</c:v>
                </c:pt>
                <c:pt idx="7622">
                  <c:v>-42.98782</c:v>
                </c:pt>
                <c:pt idx="7623">
                  <c:v>-43.06445</c:v>
                </c:pt>
                <c:pt idx="7624">
                  <c:v>-43.07632</c:v>
                </c:pt>
                <c:pt idx="7625">
                  <c:v>-43.05784999999999</c:v>
                </c:pt>
                <c:pt idx="7626">
                  <c:v>-43.03801000000001</c:v>
                </c:pt>
                <c:pt idx="7627">
                  <c:v>-43.03039000000001</c:v>
                </c:pt>
                <c:pt idx="7628">
                  <c:v>-42.9895</c:v>
                </c:pt>
                <c:pt idx="7629">
                  <c:v>-42.95728</c:v>
                </c:pt>
                <c:pt idx="7630">
                  <c:v>-42.91158</c:v>
                </c:pt>
                <c:pt idx="7631">
                  <c:v>-42.86435</c:v>
                </c:pt>
                <c:pt idx="7632">
                  <c:v>-42.87236</c:v>
                </c:pt>
                <c:pt idx="7633">
                  <c:v>-42.88821</c:v>
                </c:pt>
                <c:pt idx="7634">
                  <c:v>-42.88271</c:v>
                </c:pt>
                <c:pt idx="7635">
                  <c:v>-42.85378</c:v>
                </c:pt>
                <c:pt idx="7636">
                  <c:v>-42.82610000000001</c:v>
                </c:pt>
                <c:pt idx="7637">
                  <c:v>-42.79265000000001</c:v>
                </c:pt>
                <c:pt idx="7638">
                  <c:v>-42.81204</c:v>
                </c:pt>
                <c:pt idx="7639">
                  <c:v>-42.82607</c:v>
                </c:pt>
                <c:pt idx="7640">
                  <c:v>-42.76078000000001</c:v>
                </c:pt>
                <c:pt idx="7641">
                  <c:v>-42.68718</c:v>
                </c:pt>
                <c:pt idx="7642">
                  <c:v>-42.65268</c:v>
                </c:pt>
                <c:pt idx="7643">
                  <c:v>-42.679</c:v>
                </c:pt>
                <c:pt idx="7644">
                  <c:v>-42.66972000000001</c:v>
                </c:pt>
                <c:pt idx="7645">
                  <c:v>-42.63532000000001</c:v>
                </c:pt>
                <c:pt idx="7646">
                  <c:v>-42.58257000000001</c:v>
                </c:pt>
                <c:pt idx="7647">
                  <c:v>-42.60458000000001</c:v>
                </c:pt>
                <c:pt idx="7648">
                  <c:v>-42.62825000000001</c:v>
                </c:pt>
                <c:pt idx="7649">
                  <c:v>-42.66092000000001</c:v>
                </c:pt>
                <c:pt idx="7650">
                  <c:v>-42.64449</c:v>
                </c:pt>
                <c:pt idx="7651">
                  <c:v>-42.62776</c:v>
                </c:pt>
                <c:pt idx="7652">
                  <c:v>-42.60492</c:v>
                </c:pt>
                <c:pt idx="7653">
                  <c:v>-42.58221</c:v>
                </c:pt>
                <c:pt idx="7654">
                  <c:v>-42.56382</c:v>
                </c:pt>
                <c:pt idx="7655">
                  <c:v>-42.53650000000001</c:v>
                </c:pt>
                <c:pt idx="7656">
                  <c:v>-42.50366</c:v>
                </c:pt>
                <c:pt idx="7657">
                  <c:v>-42.58738</c:v>
                </c:pt>
                <c:pt idx="7658">
                  <c:v>-42.66357000000001</c:v>
                </c:pt>
                <c:pt idx="7659">
                  <c:v>-42.69508000000001</c:v>
                </c:pt>
                <c:pt idx="7660">
                  <c:v>-42.73304</c:v>
                </c:pt>
                <c:pt idx="7661">
                  <c:v>-42.75749</c:v>
                </c:pt>
                <c:pt idx="7662">
                  <c:v>-42.75791</c:v>
                </c:pt>
                <c:pt idx="7663">
                  <c:v>-42.73101000000001</c:v>
                </c:pt>
                <c:pt idx="7664">
                  <c:v>-42.70026</c:v>
                </c:pt>
                <c:pt idx="7665">
                  <c:v>-42.64082</c:v>
                </c:pt>
                <c:pt idx="7666">
                  <c:v>-42.59298000000001</c:v>
                </c:pt>
                <c:pt idx="7667">
                  <c:v>-42.53586</c:v>
                </c:pt>
                <c:pt idx="7668">
                  <c:v>-42.55114</c:v>
                </c:pt>
                <c:pt idx="7669">
                  <c:v>-42.59066</c:v>
                </c:pt>
                <c:pt idx="7670">
                  <c:v>-42.59986</c:v>
                </c:pt>
                <c:pt idx="7671">
                  <c:v>-42.60776000000001</c:v>
                </c:pt>
                <c:pt idx="7672">
                  <c:v>-42.5854</c:v>
                </c:pt>
                <c:pt idx="7673">
                  <c:v>-42.59764000000001</c:v>
                </c:pt>
                <c:pt idx="7674">
                  <c:v>-42.61253000000001</c:v>
                </c:pt>
                <c:pt idx="7675">
                  <c:v>-42.65649</c:v>
                </c:pt>
                <c:pt idx="7676">
                  <c:v>-42.69259000000001</c:v>
                </c:pt>
                <c:pt idx="7677">
                  <c:v>-42.71311000000001</c:v>
                </c:pt>
                <c:pt idx="7678">
                  <c:v>-42.73878000000001</c:v>
                </c:pt>
                <c:pt idx="7679">
                  <c:v>-42.75359</c:v>
                </c:pt>
                <c:pt idx="7680">
                  <c:v>-42.75847</c:v>
                </c:pt>
                <c:pt idx="7681">
                  <c:v>-42.76243000000001</c:v>
                </c:pt>
                <c:pt idx="7682">
                  <c:v>-42.74496000000001</c:v>
                </c:pt>
                <c:pt idx="7683">
                  <c:v>-42.71852000000001</c:v>
                </c:pt>
                <c:pt idx="7684">
                  <c:v>-42.68040000000001</c:v>
                </c:pt>
                <c:pt idx="7685">
                  <c:v>-42.63879000000001</c:v>
                </c:pt>
                <c:pt idx="7686">
                  <c:v>-42.59684</c:v>
                </c:pt>
                <c:pt idx="7687">
                  <c:v>-42.57615000000001</c:v>
                </c:pt>
                <c:pt idx="7688">
                  <c:v>-42.52934000000001</c:v>
                </c:pt>
                <c:pt idx="7689">
                  <c:v>-42.48872</c:v>
                </c:pt>
                <c:pt idx="7690">
                  <c:v>-42.44075</c:v>
                </c:pt>
                <c:pt idx="7691">
                  <c:v>-42.40018000000001</c:v>
                </c:pt>
                <c:pt idx="7692">
                  <c:v>-42.33276</c:v>
                </c:pt>
                <c:pt idx="7693">
                  <c:v>-42.27569000000001</c:v>
                </c:pt>
                <c:pt idx="7694">
                  <c:v>-42.19704</c:v>
                </c:pt>
                <c:pt idx="7695">
                  <c:v>-42.17395000000001</c:v>
                </c:pt>
                <c:pt idx="7696">
                  <c:v>-42.13665</c:v>
                </c:pt>
                <c:pt idx="7697">
                  <c:v>-42.12141000000001</c:v>
                </c:pt>
                <c:pt idx="7698">
                  <c:v>-42.11283</c:v>
                </c:pt>
                <c:pt idx="7699">
                  <c:v>-42.09303000000001</c:v>
                </c:pt>
                <c:pt idx="7700">
                  <c:v>-42.08395</c:v>
                </c:pt>
                <c:pt idx="7701">
                  <c:v>-42.07753</c:v>
                </c:pt>
                <c:pt idx="7702">
                  <c:v>-42.06693000000001</c:v>
                </c:pt>
                <c:pt idx="7703">
                  <c:v>-42.03779</c:v>
                </c:pt>
                <c:pt idx="7704">
                  <c:v>-42.00696000000001</c:v>
                </c:pt>
                <c:pt idx="7705">
                  <c:v>-42.00415</c:v>
                </c:pt>
                <c:pt idx="7706">
                  <c:v>-41.99116</c:v>
                </c:pt>
                <c:pt idx="7707">
                  <c:v>-42.01136</c:v>
                </c:pt>
                <c:pt idx="7708">
                  <c:v>-42.04066</c:v>
                </c:pt>
                <c:pt idx="7709">
                  <c:v>-42.0074</c:v>
                </c:pt>
                <c:pt idx="7710">
                  <c:v>-42.02631000000001</c:v>
                </c:pt>
                <c:pt idx="7711">
                  <c:v>-42.09898000000001</c:v>
                </c:pt>
                <c:pt idx="7712">
                  <c:v>-42.22055000000001</c:v>
                </c:pt>
                <c:pt idx="7713">
                  <c:v>-42.30531000000001</c:v>
                </c:pt>
                <c:pt idx="7714">
                  <c:v>-42.33803</c:v>
                </c:pt>
                <c:pt idx="7715">
                  <c:v>-42.35265</c:v>
                </c:pt>
                <c:pt idx="7716">
                  <c:v>-42.37682</c:v>
                </c:pt>
                <c:pt idx="7717">
                  <c:v>-42.42144</c:v>
                </c:pt>
                <c:pt idx="7718">
                  <c:v>-42.43684</c:v>
                </c:pt>
                <c:pt idx="7719">
                  <c:v>-42.47322</c:v>
                </c:pt>
                <c:pt idx="7720">
                  <c:v>-42.59081000000001</c:v>
                </c:pt>
                <c:pt idx="7721">
                  <c:v>-42.61781</c:v>
                </c:pt>
                <c:pt idx="7722">
                  <c:v>-42.61541000000001</c:v>
                </c:pt>
                <c:pt idx="7723">
                  <c:v>-42.61731</c:v>
                </c:pt>
                <c:pt idx="7724">
                  <c:v>-42.61158</c:v>
                </c:pt>
                <c:pt idx="7725">
                  <c:v>-42.56775000000001</c:v>
                </c:pt>
                <c:pt idx="7726">
                  <c:v>-42.57422</c:v>
                </c:pt>
                <c:pt idx="7727">
                  <c:v>-42.57928</c:v>
                </c:pt>
                <c:pt idx="7728">
                  <c:v>-42.5889</c:v>
                </c:pt>
                <c:pt idx="7729">
                  <c:v>-42.5942</c:v>
                </c:pt>
                <c:pt idx="7730">
                  <c:v>-42.59432</c:v>
                </c:pt>
                <c:pt idx="7731">
                  <c:v>-42.57093000000001</c:v>
                </c:pt>
                <c:pt idx="7732">
                  <c:v>-42.55828</c:v>
                </c:pt>
                <c:pt idx="7733">
                  <c:v>-42.52808</c:v>
                </c:pt>
                <c:pt idx="7734">
                  <c:v>-42.54433</c:v>
                </c:pt>
                <c:pt idx="7735">
                  <c:v>-42.56253000000001</c:v>
                </c:pt>
                <c:pt idx="7736">
                  <c:v>-42.67464</c:v>
                </c:pt>
                <c:pt idx="7737">
                  <c:v>-42.72332000000001</c:v>
                </c:pt>
                <c:pt idx="7738">
                  <c:v>-42.76281000000001</c:v>
                </c:pt>
                <c:pt idx="7739">
                  <c:v>-42.84931</c:v>
                </c:pt>
                <c:pt idx="7740">
                  <c:v>-42.96507000000001</c:v>
                </c:pt>
                <c:pt idx="7741">
                  <c:v>-43.01486</c:v>
                </c:pt>
                <c:pt idx="7742">
                  <c:v>-43.01893000000001</c:v>
                </c:pt>
                <c:pt idx="7743">
                  <c:v>-43.00426</c:v>
                </c:pt>
                <c:pt idx="7744">
                  <c:v>-42.99211000000001</c:v>
                </c:pt>
                <c:pt idx="7745">
                  <c:v>-42.98141</c:v>
                </c:pt>
                <c:pt idx="7746">
                  <c:v>-42.98264</c:v>
                </c:pt>
                <c:pt idx="7747">
                  <c:v>-42.96279000000001</c:v>
                </c:pt>
                <c:pt idx="7748">
                  <c:v>-42.91878000000001</c:v>
                </c:pt>
                <c:pt idx="7749">
                  <c:v>-42.86628</c:v>
                </c:pt>
                <c:pt idx="7750">
                  <c:v>-42.84755</c:v>
                </c:pt>
                <c:pt idx="7751">
                  <c:v>-42.91119</c:v>
                </c:pt>
                <c:pt idx="7752">
                  <c:v>-42.90905</c:v>
                </c:pt>
                <c:pt idx="7753">
                  <c:v>-42.86926</c:v>
                </c:pt>
                <c:pt idx="7754">
                  <c:v>-42.89384</c:v>
                </c:pt>
                <c:pt idx="7755">
                  <c:v>-42.88614</c:v>
                </c:pt>
                <c:pt idx="7756">
                  <c:v>-42.88637</c:v>
                </c:pt>
                <c:pt idx="7757">
                  <c:v>-42.90434</c:v>
                </c:pt>
                <c:pt idx="7758">
                  <c:v>-42.94756</c:v>
                </c:pt>
                <c:pt idx="7759">
                  <c:v>-42.95862</c:v>
                </c:pt>
                <c:pt idx="7760">
                  <c:v>-43.00482</c:v>
                </c:pt>
                <c:pt idx="7761">
                  <c:v>-43.0503</c:v>
                </c:pt>
                <c:pt idx="7762">
                  <c:v>-43.07411000000001</c:v>
                </c:pt>
                <c:pt idx="7763">
                  <c:v>-43.08577000000001</c:v>
                </c:pt>
                <c:pt idx="7764">
                  <c:v>-43.08997</c:v>
                </c:pt>
                <c:pt idx="7765">
                  <c:v>-43.15168</c:v>
                </c:pt>
                <c:pt idx="7766">
                  <c:v>-43.18846000000001</c:v>
                </c:pt>
                <c:pt idx="7767">
                  <c:v>-43.21211000000001</c:v>
                </c:pt>
                <c:pt idx="7768">
                  <c:v>-43.30014000000001</c:v>
                </c:pt>
                <c:pt idx="7769">
                  <c:v>-43.36906</c:v>
                </c:pt>
                <c:pt idx="7770">
                  <c:v>-43.43586000000001</c:v>
                </c:pt>
                <c:pt idx="7771">
                  <c:v>-43.49549000000001</c:v>
                </c:pt>
                <c:pt idx="7772">
                  <c:v>-43.54125</c:v>
                </c:pt>
                <c:pt idx="7773">
                  <c:v>-43.60504</c:v>
                </c:pt>
                <c:pt idx="7774">
                  <c:v>-43.6454</c:v>
                </c:pt>
                <c:pt idx="7775">
                  <c:v>-43.63711000000001</c:v>
                </c:pt>
                <c:pt idx="7776">
                  <c:v>-43.63213000000001</c:v>
                </c:pt>
                <c:pt idx="7777">
                  <c:v>-43.61176</c:v>
                </c:pt>
                <c:pt idx="7778">
                  <c:v>-43.59669</c:v>
                </c:pt>
                <c:pt idx="7779">
                  <c:v>-43.56369</c:v>
                </c:pt>
                <c:pt idx="7780">
                  <c:v>-43.54317</c:v>
                </c:pt>
                <c:pt idx="7781">
                  <c:v>-43.52304</c:v>
                </c:pt>
                <c:pt idx="7782">
                  <c:v>-43.46175</c:v>
                </c:pt>
                <c:pt idx="7783">
                  <c:v>-43.45958</c:v>
                </c:pt>
                <c:pt idx="7784">
                  <c:v>-43.45235</c:v>
                </c:pt>
                <c:pt idx="7785">
                  <c:v>-43.44484</c:v>
                </c:pt>
                <c:pt idx="7786">
                  <c:v>-43.42727</c:v>
                </c:pt>
                <c:pt idx="7787">
                  <c:v>-43.37327</c:v>
                </c:pt>
                <c:pt idx="7788">
                  <c:v>-43.34335</c:v>
                </c:pt>
                <c:pt idx="7789">
                  <c:v>-43.29404</c:v>
                </c:pt>
                <c:pt idx="7790">
                  <c:v>-43.30348</c:v>
                </c:pt>
                <c:pt idx="7791">
                  <c:v>-43.32215000000001</c:v>
                </c:pt>
                <c:pt idx="7792">
                  <c:v>-43.34919</c:v>
                </c:pt>
                <c:pt idx="7793">
                  <c:v>-43.35992</c:v>
                </c:pt>
                <c:pt idx="7794">
                  <c:v>-43.39189</c:v>
                </c:pt>
                <c:pt idx="7795">
                  <c:v>-43.3882</c:v>
                </c:pt>
                <c:pt idx="7796">
                  <c:v>-43.36127</c:v>
                </c:pt>
                <c:pt idx="7797">
                  <c:v>-43.3658</c:v>
                </c:pt>
                <c:pt idx="7798">
                  <c:v>-43.41253000000001</c:v>
                </c:pt>
                <c:pt idx="7799">
                  <c:v>-43.51300000000001</c:v>
                </c:pt>
                <c:pt idx="7800">
                  <c:v>-43.53849</c:v>
                </c:pt>
                <c:pt idx="7801">
                  <c:v>-43.55520000000001</c:v>
                </c:pt>
                <c:pt idx="7802">
                  <c:v>-43.55802000000001</c:v>
                </c:pt>
                <c:pt idx="7803">
                  <c:v>-43.55148</c:v>
                </c:pt>
                <c:pt idx="7804">
                  <c:v>-43.56076</c:v>
                </c:pt>
                <c:pt idx="7805">
                  <c:v>-43.58216</c:v>
                </c:pt>
                <c:pt idx="7806">
                  <c:v>-43.57574</c:v>
                </c:pt>
                <c:pt idx="7807">
                  <c:v>-43.60016</c:v>
                </c:pt>
                <c:pt idx="7808">
                  <c:v>-43.59851000000001</c:v>
                </c:pt>
                <c:pt idx="7809">
                  <c:v>-43.59595000000001</c:v>
                </c:pt>
                <c:pt idx="7810">
                  <c:v>-43.64724</c:v>
                </c:pt>
                <c:pt idx="7811">
                  <c:v>-43.71336</c:v>
                </c:pt>
                <c:pt idx="7812">
                  <c:v>-43.76324</c:v>
                </c:pt>
                <c:pt idx="7813">
                  <c:v>-43.81921</c:v>
                </c:pt>
                <c:pt idx="7814">
                  <c:v>-43.8894</c:v>
                </c:pt>
                <c:pt idx="7815">
                  <c:v>-43.94954000000001</c:v>
                </c:pt>
                <c:pt idx="7816">
                  <c:v>-44.00803000000001</c:v>
                </c:pt>
                <c:pt idx="7817">
                  <c:v>-44.03621000000001</c:v>
                </c:pt>
                <c:pt idx="7818">
                  <c:v>-44.10598</c:v>
                </c:pt>
                <c:pt idx="7819">
                  <c:v>-44.13726</c:v>
                </c:pt>
                <c:pt idx="7820">
                  <c:v>-44.20089</c:v>
                </c:pt>
                <c:pt idx="7821">
                  <c:v>-44.28243000000001</c:v>
                </c:pt>
                <c:pt idx="7822">
                  <c:v>-44.29018000000002</c:v>
                </c:pt>
                <c:pt idx="7823">
                  <c:v>-44.29879000000001</c:v>
                </c:pt>
                <c:pt idx="7824">
                  <c:v>-44.28438000000001</c:v>
                </c:pt>
                <c:pt idx="7825">
                  <c:v>-44.27035000000001</c:v>
                </c:pt>
                <c:pt idx="7826">
                  <c:v>-44.31194</c:v>
                </c:pt>
                <c:pt idx="7827">
                  <c:v>-44.33677</c:v>
                </c:pt>
                <c:pt idx="7828">
                  <c:v>-44.34563</c:v>
                </c:pt>
                <c:pt idx="7829">
                  <c:v>-44.36284000000001</c:v>
                </c:pt>
                <c:pt idx="7830">
                  <c:v>-44.39491</c:v>
                </c:pt>
                <c:pt idx="7831">
                  <c:v>-44.43208000000001</c:v>
                </c:pt>
                <c:pt idx="7832">
                  <c:v>-44.44278000000001</c:v>
                </c:pt>
                <c:pt idx="7833">
                  <c:v>-44.4554</c:v>
                </c:pt>
                <c:pt idx="7834">
                  <c:v>-44.44900000000001</c:v>
                </c:pt>
                <c:pt idx="7835">
                  <c:v>-44.4208</c:v>
                </c:pt>
                <c:pt idx="7836">
                  <c:v>-44.39867</c:v>
                </c:pt>
                <c:pt idx="7837">
                  <c:v>-44.37646</c:v>
                </c:pt>
                <c:pt idx="7838">
                  <c:v>-44.38607</c:v>
                </c:pt>
                <c:pt idx="7839">
                  <c:v>-44.37833000000001</c:v>
                </c:pt>
                <c:pt idx="7840">
                  <c:v>-44.37473</c:v>
                </c:pt>
                <c:pt idx="7841">
                  <c:v>-44.39271000000001</c:v>
                </c:pt>
                <c:pt idx="7842">
                  <c:v>-44.39872000000001</c:v>
                </c:pt>
                <c:pt idx="7843">
                  <c:v>-44.41984</c:v>
                </c:pt>
                <c:pt idx="7844">
                  <c:v>-44.42839000000001</c:v>
                </c:pt>
                <c:pt idx="7845">
                  <c:v>-44.42244</c:v>
                </c:pt>
                <c:pt idx="7846">
                  <c:v>-44.44872</c:v>
                </c:pt>
                <c:pt idx="7847">
                  <c:v>-44.47563</c:v>
                </c:pt>
                <c:pt idx="7848">
                  <c:v>-44.55552</c:v>
                </c:pt>
                <c:pt idx="7849">
                  <c:v>-44.60974</c:v>
                </c:pt>
                <c:pt idx="7850">
                  <c:v>-44.74014000000001</c:v>
                </c:pt>
                <c:pt idx="7851">
                  <c:v>-44.95097</c:v>
                </c:pt>
                <c:pt idx="7852">
                  <c:v>-45.0545</c:v>
                </c:pt>
                <c:pt idx="7853">
                  <c:v>-45.13560000000001</c:v>
                </c:pt>
                <c:pt idx="7854">
                  <c:v>-45.17048</c:v>
                </c:pt>
                <c:pt idx="7855">
                  <c:v>-45.17833000000001</c:v>
                </c:pt>
                <c:pt idx="7856">
                  <c:v>-45.15017</c:v>
                </c:pt>
                <c:pt idx="7857">
                  <c:v>-45.19194</c:v>
                </c:pt>
                <c:pt idx="7858">
                  <c:v>-45.23805000000001</c:v>
                </c:pt>
                <c:pt idx="7859">
                  <c:v>-45.26429</c:v>
                </c:pt>
                <c:pt idx="7860">
                  <c:v>-45.28443</c:v>
                </c:pt>
                <c:pt idx="7861">
                  <c:v>-45.28050000000001</c:v>
                </c:pt>
                <c:pt idx="7862">
                  <c:v>-45.2488</c:v>
                </c:pt>
                <c:pt idx="7863">
                  <c:v>-45.21400000000001</c:v>
                </c:pt>
                <c:pt idx="7864">
                  <c:v>-45.19806000000001</c:v>
                </c:pt>
                <c:pt idx="7865">
                  <c:v>-45.21467</c:v>
                </c:pt>
                <c:pt idx="7866">
                  <c:v>-45.28664000000001</c:v>
                </c:pt>
                <c:pt idx="7867">
                  <c:v>-45.36106</c:v>
                </c:pt>
                <c:pt idx="7868">
                  <c:v>-45.43531000000001</c:v>
                </c:pt>
                <c:pt idx="7869">
                  <c:v>-45.48276000000001</c:v>
                </c:pt>
                <c:pt idx="7870">
                  <c:v>-45.47886</c:v>
                </c:pt>
                <c:pt idx="7871">
                  <c:v>-45.47398</c:v>
                </c:pt>
                <c:pt idx="7872">
                  <c:v>-45.51409</c:v>
                </c:pt>
                <c:pt idx="7873">
                  <c:v>-45.52815000000001</c:v>
                </c:pt>
                <c:pt idx="7874">
                  <c:v>-45.54155</c:v>
                </c:pt>
                <c:pt idx="7875">
                  <c:v>-45.5145</c:v>
                </c:pt>
                <c:pt idx="7876">
                  <c:v>-45.50659</c:v>
                </c:pt>
                <c:pt idx="7877">
                  <c:v>-45.50958</c:v>
                </c:pt>
                <c:pt idx="7878">
                  <c:v>-45.53400000000001</c:v>
                </c:pt>
                <c:pt idx="7879">
                  <c:v>-45.63166</c:v>
                </c:pt>
                <c:pt idx="7880">
                  <c:v>-45.74095000000001</c:v>
                </c:pt>
                <c:pt idx="7881">
                  <c:v>-45.80032000000001</c:v>
                </c:pt>
                <c:pt idx="7882">
                  <c:v>-45.8589</c:v>
                </c:pt>
                <c:pt idx="7883">
                  <c:v>-45.89814000000001</c:v>
                </c:pt>
                <c:pt idx="7884">
                  <c:v>-45.91148</c:v>
                </c:pt>
                <c:pt idx="7885">
                  <c:v>-45.98332000000001</c:v>
                </c:pt>
                <c:pt idx="7886">
                  <c:v>-46.02707</c:v>
                </c:pt>
                <c:pt idx="7887">
                  <c:v>-46.05437</c:v>
                </c:pt>
                <c:pt idx="7888">
                  <c:v>-46.06220000000001</c:v>
                </c:pt>
                <c:pt idx="7889">
                  <c:v>-46.10809000000001</c:v>
                </c:pt>
                <c:pt idx="7890">
                  <c:v>-46.17651000000001</c:v>
                </c:pt>
                <c:pt idx="7891">
                  <c:v>-46.22373000000001</c:v>
                </c:pt>
                <c:pt idx="7892">
                  <c:v>-46.21093000000001</c:v>
                </c:pt>
                <c:pt idx="7893">
                  <c:v>-46.17512000000001</c:v>
                </c:pt>
                <c:pt idx="7894">
                  <c:v>-46.17339000000001</c:v>
                </c:pt>
                <c:pt idx="7895">
                  <c:v>-46.23097000000001</c:v>
                </c:pt>
                <c:pt idx="7896">
                  <c:v>-46.25576</c:v>
                </c:pt>
                <c:pt idx="7897">
                  <c:v>-46.28683</c:v>
                </c:pt>
                <c:pt idx="7898">
                  <c:v>-46.25959</c:v>
                </c:pt>
                <c:pt idx="7899">
                  <c:v>-46.21736000000001</c:v>
                </c:pt>
                <c:pt idx="7900">
                  <c:v>-46.20067</c:v>
                </c:pt>
                <c:pt idx="7901">
                  <c:v>-46.24757</c:v>
                </c:pt>
                <c:pt idx="7902">
                  <c:v>-46.29475000000001</c:v>
                </c:pt>
                <c:pt idx="7903">
                  <c:v>-46.30042</c:v>
                </c:pt>
                <c:pt idx="7904">
                  <c:v>-46.32809</c:v>
                </c:pt>
                <c:pt idx="7905">
                  <c:v>-46.42981</c:v>
                </c:pt>
                <c:pt idx="7906">
                  <c:v>-46.56338</c:v>
                </c:pt>
                <c:pt idx="7907">
                  <c:v>-46.71922</c:v>
                </c:pt>
                <c:pt idx="7908">
                  <c:v>-46.82555000000001</c:v>
                </c:pt>
                <c:pt idx="7909">
                  <c:v>-46.87309</c:v>
                </c:pt>
                <c:pt idx="7910">
                  <c:v>-46.90339</c:v>
                </c:pt>
                <c:pt idx="7911">
                  <c:v>-46.91091</c:v>
                </c:pt>
                <c:pt idx="7912">
                  <c:v>-46.93106</c:v>
                </c:pt>
                <c:pt idx="7913">
                  <c:v>-46.98262</c:v>
                </c:pt>
                <c:pt idx="7914">
                  <c:v>-47.02353000000001</c:v>
                </c:pt>
                <c:pt idx="7915">
                  <c:v>-47.09218000000001</c:v>
                </c:pt>
                <c:pt idx="7916">
                  <c:v>-47.16658</c:v>
                </c:pt>
                <c:pt idx="7917">
                  <c:v>-47.27996</c:v>
                </c:pt>
                <c:pt idx="7918">
                  <c:v>-47.36687</c:v>
                </c:pt>
                <c:pt idx="7919">
                  <c:v>-47.40214</c:v>
                </c:pt>
                <c:pt idx="7920">
                  <c:v>-47.38362</c:v>
                </c:pt>
                <c:pt idx="7921">
                  <c:v>-47.37809</c:v>
                </c:pt>
                <c:pt idx="7922">
                  <c:v>-47.43895000000001</c:v>
                </c:pt>
                <c:pt idx="7923">
                  <c:v>-47.49802000000001</c:v>
                </c:pt>
                <c:pt idx="7924">
                  <c:v>-47.46975000000001</c:v>
                </c:pt>
                <c:pt idx="7925">
                  <c:v>-47.45908</c:v>
                </c:pt>
                <c:pt idx="7926">
                  <c:v>-47.43966</c:v>
                </c:pt>
                <c:pt idx="7927">
                  <c:v>-47.44278000000001</c:v>
                </c:pt>
                <c:pt idx="7928">
                  <c:v>-47.46827000000001</c:v>
                </c:pt>
                <c:pt idx="7929">
                  <c:v>-47.48916000000001</c:v>
                </c:pt>
                <c:pt idx="7930">
                  <c:v>-47.46506</c:v>
                </c:pt>
                <c:pt idx="7931">
                  <c:v>-47.47467</c:v>
                </c:pt>
                <c:pt idx="7932">
                  <c:v>-47.50105</c:v>
                </c:pt>
                <c:pt idx="7933">
                  <c:v>-47.5168</c:v>
                </c:pt>
                <c:pt idx="7934">
                  <c:v>-47.52174</c:v>
                </c:pt>
                <c:pt idx="7935">
                  <c:v>-47.56248</c:v>
                </c:pt>
                <c:pt idx="7936">
                  <c:v>-47.54581</c:v>
                </c:pt>
                <c:pt idx="7937">
                  <c:v>-47.57508</c:v>
                </c:pt>
                <c:pt idx="7938">
                  <c:v>-47.57244</c:v>
                </c:pt>
                <c:pt idx="7939">
                  <c:v>-47.58553000000001</c:v>
                </c:pt>
                <c:pt idx="7940">
                  <c:v>-47.58217000000001</c:v>
                </c:pt>
                <c:pt idx="7941">
                  <c:v>-47.57763</c:v>
                </c:pt>
                <c:pt idx="7942">
                  <c:v>-47.64455</c:v>
                </c:pt>
                <c:pt idx="7943">
                  <c:v>-47.70962</c:v>
                </c:pt>
                <c:pt idx="7944">
                  <c:v>-47.78016</c:v>
                </c:pt>
                <c:pt idx="7945">
                  <c:v>-47.79830000000001</c:v>
                </c:pt>
                <c:pt idx="7946">
                  <c:v>-47.94534</c:v>
                </c:pt>
                <c:pt idx="7947">
                  <c:v>-48.02171000000001</c:v>
                </c:pt>
                <c:pt idx="7948">
                  <c:v>-48.06476</c:v>
                </c:pt>
                <c:pt idx="7949">
                  <c:v>-48.08882000000001</c:v>
                </c:pt>
                <c:pt idx="7950">
                  <c:v>-48.14714</c:v>
                </c:pt>
                <c:pt idx="7951">
                  <c:v>-48.27949</c:v>
                </c:pt>
                <c:pt idx="7952">
                  <c:v>-48.42606</c:v>
                </c:pt>
                <c:pt idx="7953">
                  <c:v>-48.54077</c:v>
                </c:pt>
                <c:pt idx="7954">
                  <c:v>-48.62931000000001</c:v>
                </c:pt>
                <c:pt idx="7955">
                  <c:v>-48.65773</c:v>
                </c:pt>
                <c:pt idx="7956">
                  <c:v>-48.70789</c:v>
                </c:pt>
                <c:pt idx="7957">
                  <c:v>-48.72857000000001</c:v>
                </c:pt>
                <c:pt idx="7958">
                  <c:v>-48.74434</c:v>
                </c:pt>
                <c:pt idx="7959">
                  <c:v>-48.7599</c:v>
                </c:pt>
                <c:pt idx="7960">
                  <c:v>-48.76313000000001</c:v>
                </c:pt>
                <c:pt idx="7961">
                  <c:v>-48.75621</c:v>
                </c:pt>
                <c:pt idx="7962">
                  <c:v>-48.73026</c:v>
                </c:pt>
                <c:pt idx="7963">
                  <c:v>-48.72474000000001</c:v>
                </c:pt>
                <c:pt idx="7964">
                  <c:v>-48.73731000000001</c:v>
                </c:pt>
                <c:pt idx="7965">
                  <c:v>-48.77034000000001</c:v>
                </c:pt>
                <c:pt idx="7966">
                  <c:v>-48.79201000000001</c:v>
                </c:pt>
                <c:pt idx="7967">
                  <c:v>-48.79990000000001</c:v>
                </c:pt>
                <c:pt idx="7968">
                  <c:v>-48.89476000000001</c:v>
                </c:pt>
                <c:pt idx="7969">
                  <c:v>-49.01264</c:v>
                </c:pt>
                <c:pt idx="7970">
                  <c:v>-49.19604000000001</c:v>
                </c:pt>
                <c:pt idx="7971">
                  <c:v>-49.35917</c:v>
                </c:pt>
                <c:pt idx="7972">
                  <c:v>-49.445</c:v>
                </c:pt>
                <c:pt idx="7973">
                  <c:v>-49.50101</c:v>
                </c:pt>
                <c:pt idx="7974">
                  <c:v>-49.56728</c:v>
                </c:pt>
                <c:pt idx="7975">
                  <c:v>-49.67562</c:v>
                </c:pt>
                <c:pt idx="7976">
                  <c:v>-49.81208</c:v>
                </c:pt>
                <c:pt idx="7977">
                  <c:v>-49.96476000000001</c:v>
                </c:pt>
                <c:pt idx="7978">
                  <c:v>-50.01143</c:v>
                </c:pt>
                <c:pt idx="7979">
                  <c:v>-50.00508</c:v>
                </c:pt>
                <c:pt idx="7980">
                  <c:v>-50.01088</c:v>
                </c:pt>
                <c:pt idx="7981">
                  <c:v>-50.01782</c:v>
                </c:pt>
                <c:pt idx="7982">
                  <c:v>-50.00969</c:v>
                </c:pt>
                <c:pt idx="7983">
                  <c:v>-49.97329</c:v>
                </c:pt>
                <c:pt idx="7984">
                  <c:v>-49.95451</c:v>
                </c:pt>
                <c:pt idx="7985">
                  <c:v>-49.98585</c:v>
                </c:pt>
                <c:pt idx="7986">
                  <c:v>-50.07305</c:v>
                </c:pt>
                <c:pt idx="7987">
                  <c:v>-50.17236000000001</c:v>
                </c:pt>
                <c:pt idx="7988">
                  <c:v>-50.21944000000001</c:v>
                </c:pt>
                <c:pt idx="7989">
                  <c:v>-50.25186</c:v>
                </c:pt>
                <c:pt idx="7990">
                  <c:v>-50.25317000000001</c:v>
                </c:pt>
                <c:pt idx="7991">
                  <c:v>-50.22950000000001</c:v>
                </c:pt>
                <c:pt idx="7992">
                  <c:v>-50.2136</c:v>
                </c:pt>
                <c:pt idx="7993">
                  <c:v>-50.23426000000001</c:v>
                </c:pt>
                <c:pt idx="7994">
                  <c:v>-50.28419</c:v>
                </c:pt>
                <c:pt idx="7995">
                  <c:v>-50.31246</c:v>
                </c:pt>
                <c:pt idx="7996">
                  <c:v>-50.32748</c:v>
                </c:pt>
                <c:pt idx="7997">
                  <c:v>-50.33839000000001</c:v>
                </c:pt>
                <c:pt idx="7998">
                  <c:v>-50.32389</c:v>
                </c:pt>
                <c:pt idx="7999">
                  <c:v>-50.29750000000001</c:v>
                </c:pt>
                <c:pt idx="8000">
                  <c:v>-50.29296000000001</c:v>
                </c:pt>
                <c:pt idx="8001">
                  <c:v>-50.28934</c:v>
                </c:pt>
                <c:pt idx="8002">
                  <c:v>-50.27138</c:v>
                </c:pt>
                <c:pt idx="8003">
                  <c:v>-50.23528</c:v>
                </c:pt>
                <c:pt idx="8004">
                  <c:v>-50.22067000000001</c:v>
                </c:pt>
                <c:pt idx="8005">
                  <c:v>-50.18443</c:v>
                </c:pt>
                <c:pt idx="8006">
                  <c:v>-50.15174</c:v>
                </c:pt>
                <c:pt idx="8007">
                  <c:v>-50.15044</c:v>
                </c:pt>
                <c:pt idx="8008">
                  <c:v>-50.15057</c:v>
                </c:pt>
                <c:pt idx="8009">
                  <c:v>-50.14785</c:v>
                </c:pt>
                <c:pt idx="8010">
                  <c:v>-50.17526</c:v>
                </c:pt>
                <c:pt idx="8011">
                  <c:v>-50.28523000000001</c:v>
                </c:pt>
                <c:pt idx="8012">
                  <c:v>-50.34546</c:v>
                </c:pt>
                <c:pt idx="8013">
                  <c:v>-50.38297</c:v>
                </c:pt>
                <c:pt idx="8014">
                  <c:v>-50.47881</c:v>
                </c:pt>
                <c:pt idx="8015">
                  <c:v>-50.52694</c:v>
                </c:pt>
                <c:pt idx="8016">
                  <c:v>-50.55451</c:v>
                </c:pt>
                <c:pt idx="8017">
                  <c:v>-50.59462000000001</c:v>
                </c:pt>
                <c:pt idx="8018">
                  <c:v>-50.61847</c:v>
                </c:pt>
                <c:pt idx="8019">
                  <c:v>-50.64903</c:v>
                </c:pt>
                <c:pt idx="8020">
                  <c:v>-50.67872000000001</c:v>
                </c:pt>
                <c:pt idx="8021">
                  <c:v>-50.66818000000001</c:v>
                </c:pt>
                <c:pt idx="8022">
                  <c:v>-50.65519000000001</c:v>
                </c:pt>
                <c:pt idx="8023">
                  <c:v>-50.59046</c:v>
                </c:pt>
                <c:pt idx="8024">
                  <c:v>-50.55820000000001</c:v>
                </c:pt>
                <c:pt idx="8025">
                  <c:v>-50.53355000000001</c:v>
                </c:pt>
                <c:pt idx="8026">
                  <c:v>-50.56553000000001</c:v>
                </c:pt>
                <c:pt idx="8027">
                  <c:v>-50.59156</c:v>
                </c:pt>
                <c:pt idx="8028">
                  <c:v>-50.59452</c:v>
                </c:pt>
                <c:pt idx="8029">
                  <c:v>-50.57270000000001</c:v>
                </c:pt>
                <c:pt idx="8030">
                  <c:v>-50.52936000000001</c:v>
                </c:pt>
                <c:pt idx="8031">
                  <c:v>-50.47238</c:v>
                </c:pt>
                <c:pt idx="8032">
                  <c:v>-50.41203</c:v>
                </c:pt>
                <c:pt idx="8033">
                  <c:v>-50.40445</c:v>
                </c:pt>
                <c:pt idx="8034">
                  <c:v>-50.5712</c:v>
                </c:pt>
                <c:pt idx="8035">
                  <c:v>-50.68867</c:v>
                </c:pt>
                <c:pt idx="8036">
                  <c:v>-50.72104</c:v>
                </c:pt>
                <c:pt idx="8037">
                  <c:v>-50.76135000000001</c:v>
                </c:pt>
                <c:pt idx="8038">
                  <c:v>-50.8308</c:v>
                </c:pt>
                <c:pt idx="8039">
                  <c:v>-50.89217000000001</c:v>
                </c:pt>
                <c:pt idx="8040">
                  <c:v>-50.92868</c:v>
                </c:pt>
                <c:pt idx="8041">
                  <c:v>-50.99898</c:v>
                </c:pt>
                <c:pt idx="8042">
                  <c:v>-51.05445</c:v>
                </c:pt>
                <c:pt idx="8043">
                  <c:v>-51.06592000000001</c:v>
                </c:pt>
                <c:pt idx="8044">
                  <c:v>-51.05840000000001</c:v>
                </c:pt>
                <c:pt idx="8045">
                  <c:v>-51.06087</c:v>
                </c:pt>
                <c:pt idx="8046">
                  <c:v>-51.07072</c:v>
                </c:pt>
                <c:pt idx="8047">
                  <c:v>-51.06373000000001</c:v>
                </c:pt>
                <c:pt idx="8048">
                  <c:v>-51.03883000000001</c:v>
                </c:pt>
                <c:pt idx="8049">
                  <c:v>-51.03639000000001</c:v>
                </c:pt>
                <c:pt idx="8050">
                  <c:v>-51.01836</c:v>
                </c:pt>
                <c:pt idx="8051">
                  <c:v>-50.98746</c:v>
                </c:pt>
                <c:pt idx="8052">
                  <c:v>-50.9724</c:v>
                </c:pt>
                <c:pt idx="8053">
                  <c:v>-50.92756</c:v>
                </c:pt>
                <c:pt idx="8054">
                  <c:v>-50.90173</c:v>
                </c:pt>
                <c:pt idx="8055">
                  <c:v>-50.89581000000001</c:v>
                </c:pt>
                <c:pt idx="8056">
                  <c:v>-50.93656</c:v>
                </c:pt>
                <c:pt idx="8057">
                  <c:v>-51.04249</c:v>
                </c:pt>
                <c:pt idx="8058">
                  <c:v>-51.17003000000001</c:v>
                </c:pt>
                <c:pt idx="8059">
                  <c:v>-51.28646000000001</c:v>
                </c:pt>
                <c:pt idx="8060">
                  <c:v>-51.34868</c:v>
                </c:pt>
                <c:pt idx="8061">
                  <c:v>-51.38547</c:v>
                </c:pt>
                <c:pt idx="8062">
                  <c:v>-51.39536000000001</c:v>
                </c:pt>
                <c:pt idx="8063">
                  <c:v>-51.38509</c:v>
                </c:pt>
                <c:pt idx="8064">
                  <c:v>-51.35046</c:v>
                </c:pt>
                <c:pt idx="8065">
                  <c:v>-51.40664</c:v>
                </c:pt>
                <c:pt idx="8066">
                  <c:v>-51.46252000000001</c:v>
                </c:pt>
                <c:pt idx="8067">
                  <c:v>-51.53650000000001</c:v>
                </c:pt>
                <c:pt idx="8068">
                  <c:v>-51.63164</c:v>
                </c:pt>
                <c:pt idx="8069">
                  <c:v>-51.72087000000001</c:v>
                </c:pt>
                <c:pt idx="8070">
                  <c:v>-51.75159</c:v>
                </c:pt>
                <c:pt idx="8071">
                  <c:v>-51.76832000000001</c:v>
                </c:pt>
                <c:pt idx="8072">
                  <c:v>-51.77951000000001</c:v>
                </c:pt>
                <c:pt idx="8073">
                  <c:v>-51.77282</c:v>
                </c:pt>
                <c:pt idx="8074">
                  <c:v>-51.76133000000001</c:v>
                </c:pt>
                <c:pt idx="8075">
                  <c:v>-51.71538</c:v>
                </c:pt>
                <c:pt idx="8076">
                  <c:v>-51.67218000000001</c:v>
                </c:pt>
                <c:pt idx="8077">
                  <c:v>-51.63310000000001</c:v>
                </c:pt>
                <c:pt idx="8078">
                  <c:v>-51.57906000000001</c:v>
                </c:pt>
                <c:pt idx="8079">
                  <c:v>-51.50428</c:v>
                </c:pt>
                <c:pt idx="8080">
                  <c:v>-51.44418</c:v>
                </c:pt>
                <c:pt idx="8081">
                  <c:v>-51.40955</c:v>
                </c:pt>
                <c:pt idx="8082">
                  <c:v>-51.36371000000001</c:v>
                </c:pt>
                <c:pt idx="8083">
                  <c:v>-51.28846</c:v>
                </c:pt>
                <c:pt idx="8084">
                  <c:v>-51.21007</c:v>
                </c:pt>
                <c:pt idx="8085">
                  <c:v>-51.17566</c:v>
                </c:pt>
                <c:pt idx="8086">
                  <c:v>-51.11076000000001</c:v>
                </c:pt>
                <c:pt idx="8087">
                  <c:v>-51.0666</c:v>
                </c:pt>
                <c:pt idx="8088">
                  <c:v>-51.04092</c:v>
                </c:pt>
                <c:pt idx="8089">
                  <c:v>-51.02232000000001</c:v>
                </c:pt>
                <c:pt idx="8090">
                  <c:v>-51.00906000000001</c:v>
                </c:pt>
                <c:pt idx="8091">
                  <c:v>-51.0247</c:v>
                </c:pt>
                <c:pt idx="8092">
                  <c:v>-51.07769</c:v>
                </c:pt>
                <c:pt idx="8093">
                  <c:v>-51.11812000000001</c:v>
                </c:pt>
                <c:pt idx="8094">
                  <c:v>-51.11533000000001</c:v>
                </c:pt>
                <c:pt idx="8095">
                  <c:v>-51.09194</c:v>
                </c:pt>
                <c:pt idx="8096">
                  <c:v>-51.09525000000001</c:v>
                </c:pt>
                <c:pt idx="8097">
                  <c:v>-51.08602</c:v>
                </c:pt>
                <c:pt idx="8098">
                  <c:v>-51.04571000000001</c:v>
                </c:pt>
                <c:pt idx="8099">
                  <c:v>-51.02324</c:v>
                </c:pt>
                <c:pt idx="8100">
                  <c:v>-50.98375</c:v>
                </c:pt>
                <c:pt idx="8101">
                  <c:v>-50.95058</c:v>
                </c:pt>
                <c:pt idx="8102">
                  <c:v>-50.90645</c:v>
                </c:pt>
                <c:pt idx="8103">
                  <c:v>-50.85664</c:v>
                </c:pt>
                <c:pt idx="8104">
                  <c:v>-50.80902</c:v>
                </c:pt>
                <c:pt idx="8105">
                  <c:v>-50.75105</c:v>
                </c:pt>
                <c:pt idx="8106">
                  <c:v>-50.70085</c:v>
                </c:pt>
                <c:pt idx="8107">
                  <c:v>-50.63878000000001</c:v>
                </c:pt>
                <c:pt idx="8108">
                  <c:v>-50.6084</c:v>
                </c:pt>
                <c:pt idx="8109">
                  <c:v>-50.59649</c:v>
                </c:pt>
                <c:pt idx="8110">
                  <c:v>-50.58709</c:v>
                </c:pt>
                <c:pt idx="8111">
                  <c:v>-50.57273000000001</c:v>
                </c:pt>
                <c:pt idx="8112">
                  <c:v>-50.54741</c:v>
                </c:pt>
                <c:pt idx="8113">
                  <c:v>-50.52017000000001</c:v>
                </c:pt>
                <c:pt idx="8114">
                  <c:v>-50.47178</c:v>
                </c:pt>
                <c:pt idx="8115">
                  <c:v>-50.42881000000001</c:v>
                </c:pt>
                <c:pt idx="8116">
                  <c:v>-50.37904</c:v>
                </c:pt>
                <c:pt idx="8117">
                  <c:v>-50.30427</c:v>
                </c:pt>
                <c:pt idx="8118">
                  <c:v>-50.27101000000001</c:v>
                </c:pt>
                <c:pt idx="8119">
                  <c:v>-50.25068</c:v>
                </c:pt>
                <c:pt idx="8120">
                  <c:v>-50.20825000000001</c:v>
                </c:pt>
                <c:pt idx="8121">
                  <c:v>-50.17429</c:v>
                </c:pt>
                <c:pt idx="8122">
                  <c:v>-50.12859000000001</c:v>
                </c:pt>
                <c:pt idx="8123">
                  <c:v>-50.09185</c:v>
                </c:pt>
                <c:pt idx="8124">
                  <c:v>-50.05382</c:v>
                </c:pt>
                <c:pt idx="8125">
                  <c:v>-50.00248000000001</c:v>
                </c:pt>
                <c:pt idx="8126">
                  <c:v>-49.9595</c:v>
                </c:pt>
                <c:pt idx="8127">
                  <c:v>-49.92297000000001</c:v>
                </c:pt>
                <c:pt idx="8128">
                  <c:v>-49.86779</c:v>
                </c:pt>
                <c:pt idx="8129">
                  <c:v>-49.80351</c:v>
                </c:pt>
                <c:pt idx="8130">
                  <c:v>-49.74049</c:v>
                </c:pt>
                <c:pt idx="8131">
                  <c:v>-49.67472</c:v>
                </c:pt>
                <c:pt idx="8132">
                  <c:v>-49.61461</c:v>
                </c:pt>
                <c:pt idx="8133">
                  <c:v>-49.57547</c:v>
                </c:pt>
                <c:pt idx="8134">
                  <c:v>-49.54595000000001</c:v>
                </c:pt>
                <c:pt idx="8135">
                  <c:v>-49.50286000000001</c:v>
                </c:pt>
                <c:pt idx="8136">
                  <c:v>-49.45653</c:v>
                </c:pt>
                <c:pt idx="8137">
                  <c:v>-49.40567</c:v>
                </c:pt>
                <c:pt idx="8138">
                  <c:v>-49.34978</c:v>
                </c:pt>
                <c:pt idx="8139">
                  <c:v>-49.31609</c:v>
                </c:pt>
                <c:pt idx="8140">
                  <c:v>-49.28201000000001</c:v>
                </c:pt>
                <c:pt idx="8141">
                  <c:v>-49.25657000000001</c:v>
                </c:pt>
                <c:pt idx="8142">
                  <c:v>-49.24818000000001</c:v>
                </c:pt>
                <c:pt idx="8143">
                  <c:v>-49.24658</c:v>
                </c:pt>
                <c:pt idx="8144">
                  <c:v>-49.20238000000001</c:v>
                </c:pt>
                <c:pt idx="8145">
                  <c:v>-49.15731</c:v>
                </c:pt>
                <c:pt idx="8146">
                  <c:v>-49.11683</c:v>
                </c:pt>
                <c:pt idx="8147">
                  <c:v>-49.07235000000001</c:v>
                </c:pt>
                <c:pt idx="8148">
                  <c:v>-49.02710000000001</c:v>
                </c:pt>
                <c:pt idx="8149">
                  <c:v>-49.0049</c:v>
                </c:pt>
                <c:pt idx="8150">
                  <c:v>-48.96785</c:v>
                </c:pt>
                <c:pt idx="8151">
                  <c:v>-48.91768</c:v>
                </c:pt>
                <c:pt idx="8152">
                  <c:v>-48.87046</c:v>
                </c:pt>
                <c:pt idx="8153">
                  <c:v>-48.80024</c:v>
                </c:pt>
                <c:pt idx="8154">
                  <c:v>-48.74136</c:v>
                </c:pt>
                <c:pt idx="8155">
                  <c:v>-48.69631000000001</c:v>
                </c:pt>
                <c:pt idx="8156">
                  <c:v>-48.65302</c:v>
                </c:pt>
                <c:pt idx="8157">
                  <c:v>-48.59781</c:v>
                </c:pt>
                <c:pt idx="8158">
                  <c:v>-48.55104</c:v>
                </c:pt>
                <c:pt idx="8159">
                  <c:v>-48.49912000000001</c:v>
                </c:pt>
                <c:pt idx="8160">
                  <c:v>-48.44692000000001</c:v>
                </c:pt>
                <c:pt idx="8161">
                  <c:v>-48.38648</c:v>
                </c:pt>
                <c:pt idx="8162">
                  <c:v>-48.3136</c:v>
                </c:pt>
                <c:pt idx="8163">
                  <c:v>-48.24373000000001</c:v>
                </c:pt>
                <c:pt idx="8164">
                  <c:v>-48.20294000000001</c:v>
                </c:pt>
                <c:pt idx="8165">
                  <c:v>-48.14146</c:v>
                </c:pt>
                <c:pt idx="8166">
                  <c:v>-48.07791</c:v>
                </c:pt>
                <c:pt idx="8167">
                  <c:v>-47.99907</c:v>
                </c:pt>
                <c:pt idx="8168">
                  <c:v>-47.9319</c:v>
                </c:pt>
                <c:pt idx="8169">
                  <c:v>-47.87589</c:v>
                </c:pt>
                <c:pt idx="8170">
                  <c:v>-47.81868</c:v>
                </c:pt>
                <c:pt idx="8171">
                  <c:v>-47.77401000000001</c:v>
                </c:pt>
                <c:pt idx="8172">
                  <c:v>-47.72015000000001</c:v>
                </c:pt>
                <c:pt idx="8173">
                  <c:v>-47.69387000000001</c:v>
                </c:pt>
                <c:pt idx="8174">
                  <c:v>-47.66301000000001</c:v>
                </c:pt>
                <c:pt idx="8175">
                  <c:v>-47.61040000000001</c:v>
                </c:pt>
                <c:pt idx="8176">
                  <c:v>-47.57197</c:v>
                </c:pt>
                <c:pt idx="8177">
                  <c:v>-47.52387</c:v>
                </c:pt>
                <c:pt idx="8178">
                  <c:v>-47.48123</c:v>
                </c:pt>
                <c:pt idx="8179">
                  <c:v>-47.45264</c:v>
                </c:pt>
                <c:pt idx="8180">
                  <c:v>-47.42063</c:v>
                </c:pt>
                <c:pt idx="8181">
                  <c:v>-47.37294</c:v>
                </c:pt>
                <c:pt idx="8182">
                  <c:v>-47.32084</c:v>
                </c:pt>
                <c:pt idx="8183">
                  <c:v>-47.26665000000001</c:v>
                </c:pt>
                <c:pt idx="8184">
                  <c:v>-47.19771000000001</c:v>
                </c:pt>
                <c:pt idx="8185">
                  <c:v>-47.13781</c:v>
                </c:pt>
                <c:pt idx="8186">
                  <c:v>-47.08619</c:v>
                </c:pt>
                <c:pt idx="8187">
                  <c:v>-47.03764</c:v>
                </c:pt>
                <c:pt idx="8188">
                  <c:v>-47.00447</c:v>
                </c:pt>
                <c:pt idx="8189">
                  <c:v>-46.97767</c:v>
                </c:pt>
                <c:pt idx="8190">
                  <c:v>-46.92197</c:v>
                </c:pt>
                <c:pt idx="8191">
                  <c:v>-46.86374</c:v>
                </c:pt>
                <c:pt idx="8192">
                  <c:v>-46.8134</c:v>
                </c:pt>
                <c:pt idx="8193">
                  <c:v>-46.75399</c:v>
                </c:pt>
                <c:pt idx="8194">
                  <c:v>-46.69526000000001</c:v>
                </c:pt>
                <c:pt idx="8195">
                  <c:v>-46.63777</c:v>
                </c:pt>
                <c:pt idx="8196">
                  <c:v>-46.58528</c:v>
                </c:pt>
                <c:pt idx="8197">
                  <c:v>-46.52703</c:v>
                </c:pt>
                <c:pt idx="8198">
                  <c:v>-46.46817000000001</c:v>
                </c:pt>
                <c:pt idx="8199">
                  <c:v>-46.41277</c:v>
                </c:pt>
                <c:pt idx="8200">
                  <c:v>-46.34898</c:v>
                </c:pt>
                <c:pt idx="8201">
                  <c:v>-46.29360000000001</c:v>
                </c:pt>
                <c:pt idx="8202">
                  <c:v>-46.22231000000003</c:v>
                </c:pt>
                <c:pt idx="8203">
                  <c:v>-46.15940000000001</c:v>
                </c:pt>
                <c:pt idx="8204">
                  <c:v>-46.08613000000001</c:v>
                </c:pt>
                <c:pt idx="8205">
                  <c:v>-46.04122</c:v>
                </c:pt>
                <c:pt idx="8206">
                  <c:v>-45.96382000000001</c:v>
                </c:pt>
                <c:pt idx="8207">
                  <c:v>-45.90226000000001</c:v>
                </c:pt>
                <c:pt idx="8208">
                  <c:v>-45.84388</c:v>
                </c:pt>
                <c:pt idx="8209">
                  <c:v>-45.78632</c:v>
                </c:pt>
                <c:pt idx="8210">
                  <c:v>-45.72455000000001</c:v>
                </c:pt>
                <c:pt idx="8211">
                  <c:v>-45.66961000000001</c:v>
                </c:pt>
                <c:pt idx="8212">
                  <c:v>-45.6008</c:v>
                </c:pt>
                <c:pt idx="8213">
                  <c:v>-45.53128</c:v>
                </c:pt>
                <c:pt idx="8214">
                  <c:v>-45.46841000000001</c:v>
                </c:pt>
                <c:pt idx="8215">
                  <c:v>-45.41679</c:v>
                </c:pt>
                <c:pt idx="8216">
                  <c:v>-45.3679</c:v>
                </c:pt>
                <c:pt idx="8217">
                  <c:v>-45.31807</c:v>
                </c:pt>
                <c:pt idx="8218">
                  <c:v>-45.26465</c:v>
                </c:pt>
                <c:pt idx="8219">
                  <c:v>-45.21605</c:v>
                </c:pt>
                <c:pt idx="8220">
                  <c:v>-45.17764</c:v>
                </c:pt>
                <c:pt idx="8221">
                  <c:v>-45.13008</c:v>
                </c:pt>
                <c:pt idx="8222">
                  <c:v>-45.06810000000001</c:v>
                </c:pt>
                <c:pt idx="8223">
                  <c:v>-45.01447</c:v>
                </c:pt>
                <c:pt idx="8224">
                  <c:v>-44.96009</c:v>
                </c:pt>
                <c:pt idx="8225">
                  <c:v>-44.90808000000001</c:v>
                </c:pt>
                <c:pt idx="8226">
                  <c:v>-44.851</c:v>
                </c:pt>
                <c:pt idx="8227">
                  <c:v>-44.79069000000001</c:v>
                </c:pt>
                <c:pt idx="8228">
                  <c:v>-44.71891000000001</c:v>
                </c:pt>
                <c:pt idx="8229">
                  <c:v>-44.65544000000001</c:v>
                </c:pt>
                <c:pt idx="8230">
                  <c:v>-44.5808</c:v>
                </c:pt>
                <c:pt idx="8231">
                  <c:v>-44.51419</c:v>
                </c:pt>
                <c:pt idx="8232">
                  <c:v>-44.46241000000001</c:v>
                </c:pt>
                <c:pt idx="8233">
                  <c:v>-44.41144999999999</c:v>
                </c:pt>
                <c:pt idx="8234">
                  <c:v>-44.36995</c:v>
                </c:pt>
                <c:pt idx="8235">
                  <c:v>-44.30399</c:v>
                </c:pt>
                <c:pt idx="8236">
                  <c:v>-44.23363000000001</c:v>
                </c:pt>
                <c:pt idx="8237">
                  <c:v>-44.16427</c:v>
                </c:pt>
                <c:pt idx="8238">
                  <c:v>-44.09008</c:v>
                </c:pt>
                <c:pt idx="8239">
                  <c:v>-44.07872000000001</c:v>
                </c:pt>
                <c:pt idx="8240">
                  <c:v>-44.07869</c:v>
                </c:pt>
                <c:pt idx="8241">
                  <c:v>-44.05512</c:v>
                </c:pt>
                <c:pt idx="8242">
                  <c:v>-44.00635000000001</c:v>
                </c:pt>
                <c:pt idx="8243">
                  <c:v>-43.954</c:v>
                </c:pt>
                <c:pt idx="8244">
                  <c:v>-43.88889</c:v>
                </c:pt>
                <c:pt idx="8245">
                  <c:v>-43.82079</c:v>
                </c:pt>
                <c:pt idx="8246">
                  <c:v>-43.74053000000001</c:v>
                </c:pt>
                <c:pt idx="8247">
                  <c:v>-43.66059000000001</c:v>
                </c:pt>
                <c:pt idx="8248">
                  <c:v>-43.59988000000001</c:v>
                </c:pt>
                <c:pt idx="8249">
                  <c:v>-43.52922</c:v>
                </c:pt>
                <c:pt idx="8250">
                  <c:v>-43.47586</c:v>
                </c:pt>
                <c:pt idx="8251">
                  <c:v>-43.41869</c:v>
                </c:pt>
                <c:pt idx="8252">
                  <c:v>-43.36525</c:v>
                </c:pt>
                <c:pt idx="8253">
                  <c:v>-43.32199</c:v>
                </c:pt>
                <c:pt idx="8254">
                  <c:v>-43.29800000000001</c:v>
                </c:pt>
                <c:pt idx="8255">
                  <c:v>-43.30069</c:v>
                </c:pt>
                <c:pt idx="8256">
                  <c:v>-43.2541</c:v>
                </c:pt>
                <c:pt idx="8257">
                  <c:v>-43.20488</c:v>
                </c:pt>
                <c:pt idx="8258">
                  <c:v>-43.15358000000001</c:v>
                </c:pt>
                <c:pt idx="8259">
                  <c:v>-43.09351000000001</c:v>
                </c:pt>
                <c:pt idx="8260">
                  <c:v>-43.05657</c:v>
                </c:pt>
                <c:pt idx="8261">
                  <c:v>-42.97359</c:v>
                </c:pt>
                <c:pt idx="8262">
                  <c:v>-42.90733</c:v>
                </c:pt>
                <c:pt idx="8263">
                  <c:v>-42.8464</c:v>
                </c:pt>
                <c:pt idx="8264">
                  <c:v>-42.77055000000001</c:v>
                </c:pt>
                <c:pt idx="8265">
                  <c:v>-42.71453</c:v>
                </c:pt>
                <c:pt idx="8266">
                  <c:v>-42.64171</c:v>
                </c:pt>
                <c:pt idx="8267">
                  <c:v>-42.59038</c:v>
                </c:pt>
                <c:pt idx="8268">
                  <c:v>-42.50688</c:v>
                </c:pt>
                <c:pt idx="8269">
                  <c:v>-42.44958</c:v>
                </c:pt>
                <c:pt idx="8270">
                  <c:v>-42.37904</c:v>
                </c:pt>
                <c:pt idx="8271">
                  <c:v>-42.3023</c:v>
                </c:pt>
                <c:pt idx="8272">
                  <c:v>-42.24217000000001</c:v>
                </c:pt>
                <c:pt idx="8273">
                  <c:v>-42.16829000000001</c:v>
                </c:pt>
                <c:pt idx="8274">
                  <c:v>-42.13587000000001</c:v>
                </c:pt>
                <c:pt idx="8275">
                  <c:v>-42.09145</c:v>
                </c:pt>
                <c:pt idx="8276">
                  <c:v>-41.98979</c:v>
                </c:pt>
                <c:pt idx="8277">
                  <c:v>-41.97392</c:v>
                </c:pt>
                <c:pt idx="8278">
                  <c:v>-41.89277000000001</c:v>
                </c:pt>
                <c:pt idx="8279">
                  <c:v>-41.85554</c:v>
                </c:pt>
                <c:pt idx="8280">
                  <c:v>-41.77237000000001</c:v>
                </c:pt>
                <c:pt idx="8281">
                  <c:v>-41.70341000000001</c:v>
                </c:pt>
                <c:pt idx="8282">
                  <c:v>-41.63030000000001</c:v>
                </c:pt>
                <c:pt idx="8283">
                  <c:v>-41.55556</c:v>
                </c:pt>
                <c:pt idx="8284">
                  <c:v>-41.47215000000001</c:v>
                </c:pt>
                <c:pt idx="8285">
                  <c:v>-41.40300000000001</c:v>
                </c:pt>
                <c:pt idx="8286">
                  <c:v>-41.35328999999999</c:v>
                </c:pt>
                <c:pt idx="8287">
                  <c:v>-41.30468999999999</c:v>
                </c:pt>
                <c:pt idx="8288">
                  <c:v>-41.24554000000001</c:v>
                </c:pt>
                <c:pt idx="8289">
                  <c:v>-41.20386000000001</c:v>
                </c:pt>
                <c:pt idx="8290">
                  <c:v>-41.17236000000001</c:v>
                </c:pt>
                <c:pt idx="8291">
                  <c:v>-41.13046000000001</c:v>
                </c:pt>
                <c:pt idx="8292">
                  <c:v>-41.10903000000001</c:v>
                </c:pt>
                <c:pt idx="8293">
                  <c:v>-41.05168999999999</c:v>
                </c:pt>
                <c:pt idx="8294">
                  <c:v>-40.98579</c:v>
                </c:pt>
                <c:pt idx="8295">
                  <c:v>-40.91953</c:v>
                </c:pt>
                <c:pt idx="8296">
                  <c:v>-40.84655</c:v>
                </c:pt>
                <c:pt idx="8297">
                  <c:v>-40.77631000000001</c:v>
                </c:pt>
                <c:pt idx="8298">
                  <c:v>-40.72091000000001</c:v>
                </c:pt>
                <c:pt idx="8299">
                  <c:v>-40.66652000000001</c:v>
                </c:pt>
                <c:pt idx="8300">
                  <c:v>-40.59657000000001</c:v>
                </c:pt>
                <c:pt idx="8301">
                  <c:v>-40.52522000000001</c:v>
                </c:pt>
                <c:pt idx="8302">
                  <c:v>-40.46943</c:v>
                </c:pt>
                <c:pt idx="8303">
                  <c:v>-40.39803000000001</c:v>
                </c:pt>
                <c:pt idx="8304">
                  <c:v>-40.33861</c:v>
                </c:pt>
                <c:pt idx="8305">
                  <c:v>-40.28487</c:v>
                </c:pt>
                <c:pt idx="8306">
                  <c:v>-40.20861000000001</c:v>
                </c:pt>
                <c:pt idx="8307">
                  <c:v>-40.13487</c:v>
                </c:pt>
                <c:pt idx="8308">
                  <c:v>-40.0744</c:v>
                </c:pt>
                <c:pt idx="8309">
                  <c:v>-39.98766999999999</c:v>
                </c:pt>
                <c:pt idx="8310">
                  <c:v>-39.90296</c:v>
                </c:pt>
                <c:pt idx="8311">
                  <c:v>-39.82467</c:v>
                </c:pt>
                <c:pt idx="8312">
                  <c:v>-39.7517</c:v>
                </c:pt>
                <c:pt idx="8313">
                  <c:v>-39.67509000000001</c:v>
                </c:pt>
                <c:pt idx="8314">
                  <c:v>-39.58881</c:v>
                </c:pt>
                <c:pt idx="8315">
                  <c:v>-39.51642</c:v>
                </c:pt>
                <c:pt idx="8316">
                  <c:v>-39.45534</c:v>
                </c:pt>
                <c:pt idx="8317">
                  <c:v>-39.38742</c:v>
                </c:pt>
                <c:pt idx="8318">
                  <c:v>-39.32917000000001</c:v>
                </c:pt>
                <c:pt idx="8319">
                  <c:v>-39.26722</c:v>
                </c:pt>
                <c:pt idx="8320">
                  <c:v>-39.19777000000001</c:v>
                </c:pt>
                <c:pt idx="8321">
                  <c:v>-39.13072000000001</c:v>
                </c:pt>
                <c:pt idx="8322">
                  <c:v>-39.0403</c:v>
                </c:pt>
                <c:pt idx="8323">
                  <c:v>-38.96178</c:v>
                </c:pt>
                <c:pt idx="8324">
                  <c:v>-38.88017</c:v>
                </c:pt>
                <c:pt idx="8325">
                  <c:v>-38.80963</c:v>
                </c:pt>
                <c:pt idx="8326">
                  <c:v>-38.74802000000001</c:v>
                </c:pt>
                <c:pt idx="8327">
                  <c:v>-38.71365</c:v>
                </c:pt>
                <c:pt idx="8328">
                  <c:v>-38.684</c:v>
                </c:pt>
                <c:pt idx="8329">
                  <c:v>-38.6529</c:v>
                </c:pt>
                <c:pt idx="8330">
                  <c:v>-38.61065</c:v>
                </c:pt>
                <c:pt idx="8331">
                  <c:v>-38.55742</c:v>
                </c:pt>
                <c:pt idx="8332">
                  <c:v>-38.50442</c:v>
                </c:pt>
                <c:pt idx="8333">
                  <c:v>-38.4509</c:v>
                </c:pt>
                <c:pt idx="8334">
                  <c:v>-38.40697</c:v>
                </c:pt>
                <c:pt idx="8335">
                  <c:v>-38.32243000000001</c:v>
                </c:pt>
                <c:pt idx="8336">
                  <c:v>-38.23198</c:v>
                </c:pt>
                <c:pt idx="8337">
                  <c:v>-38.17210000000001</c:v>
                </c:pt>
                <c:pt idx="8338">
                  <c:v>-38.11768</c:v>
                </c:pt>
                <c:pt idx="8339">
                  <c:v>-38.06041000000001</c:v>
                </c:pt>
                <c:pt idx="8340">
                  <c:v>-37.98849</c:v>
                </c:pt>
                <c:pt idx="8341">
                  <c:v>-37.91398</c:v>
                </c:pt>
                <c:pt idx="8342">
                  <c:v>-37.84565</c:v>
                </c:pt>
                <c:pt idx="8343">
                  <c:v>-37.78544</c:v>
                </c:pt>
                <c:pt idx="8344">
                  <c:v>-37.71472</c:v>
                </c:pt>
                <c:pt idx="8345">
                  <c:v>-37.6447</c:v>
                </c:pt>
                <c:pt idx="8346">
                  <c:v>-37.58398</c:v>
                </c:pt>
                <c:pt idx="8347">
                  <c:v>-37.54186</c:v>
                </c:pt>
                <c:pt idx="8348">
                  <c:v>-37.47015000000001</c:v>
                </c:pt>
                <c:pt idx="8349">
                  <c:v>-37.39561000000001</c:v>
                </c:pt>
                <c:pt idx="8350">
                  <c:v>-37.34658</c:v>
                </c:pt>
                <c:pt idx="8351">
                  <c:v>-37.28705</c:v>
                </c:pt>
                <c:pt idx="8352">
                  <c:v>-37.25445</c:v>
                </c:pt>
                <c:pt idx="8353">
                  <c:v>-37.19129</c:v>
                </c:pt>
                <c:pt idx="8354">
                  <c:v>-37.12466000000001</c:v>
                </c:pt>
                <c:pt idx="8355">
                  <c:v>-37.07544</c:v>
                </c:pt>
                <c:pt idx="8356">
                  <c:v>-36.9934</c:v>
                </c:pt>
                <c:pt idx="8357">
                  <c:v>-36.93087</c:v>
                </c:pt>
                <c:pt idx="8358">
                  <c:v>-36.86987</c:v>
                </c:pt>
                <c:pt idx="8359">
                  <c:v>-36.80085</c:v>
                </c:pt>
                <c:pt idx="8360">
                  <c:v>-36.73875000000001</c:v>
                </c:pt>
                <c:pt idx="8361">
                  <c:v>-36.68074</c:v>
                </c:pt>
                <c:pt idx="8362">
                  <c:v>-36.62562000000001</c:v>
                </c:pt>
                <c:pt idx="8363">
                  <c:v>-36.58202</c:v>
                </c:pt>
                <c:pt idx="8364">
                  <c:v>-36.52678</c:v>
                </c:pt>
                <c:pt idx="8365">
                  <c:v>-36.4958</c:v>
                </c:pt>
                <c:pt idx="8366">
                  <c:v>-36.42027</c:v>
                </c:pt>
                <c:pt idx="8367">
                  <c:v>-36.34377</c:v>
                </c:pt>
                <c:pt idx="8368">
                  <c:v>-36.29085000000001</c:v>
                </c:pt>
                <c:pt idx="8369">
                  <c:v>-36.20739000000001</c:v>
                </c:pt>
                <c:pt idx="8370">
                  <c:v>-36.13568</c:v>
                </c:pt>
                <c:pt idx="8371">
                  <c:v>-36.04164</c:v>
                </c:pt>
                <c:pt idx="8372">
                  <c:v>-35.99619000000001</c:v>
                </c:pt>
                <c:pt idx="8373">
                  <c:v>-35.93406</c:v>
                </c:pt>
                <c:pt idx="8374">
                  <c:v>-35.86237000000001</c:v>
                </c:pt>
                <c:pt idx="8375">
                  <c:v>-35.79705000000001</c:v>
                </c:pt>
                <c:pt idx="8376">
                  <c:v>-35.73066</c:v>
                </c:pt>
                <c:pt idx="8377">
                  <c:v>-35.69174</c:v>
                </c:pt>
                <c:pt idx="8378">
                  <c:v>-35.60753000000001</c:v>
                </c:pt>
                <c:pt idx="8379">
                  <c:v>-35.54132000000001</c:v>
                </c:pt>
                <c:pt idx="8380">
                  <c:v>-35.47514</c:v>
                </c:pt>
                <c:pt idx="8381">
                  <c:v>-35.40721</c:v>
                </c:pt>
                <c:pt idx="8382">
                  <c:v>-35.35505</c:v>
                </c:pt>
                <c:pt idx="8383">
                  <c:v>-35.29896000000001</c:v>
                </c:pt>
                <c:pt idx="8384">
                  <c:v>-35.24202000000001</c:v>
                </c:pt>
                <c:pt idx="8385">
                  <c:v>-35.18729</c:v>
                </c:pt>
                <c:pt idx="8386">
                  <c:v>-35.12527000000001</c:v>
                </c:pt>
                <c:pt idx="8387">
                  <c:v>-35.07284000000001</c:v>
                </c:pt>
                <c:pt idx="8388">
                  <c:v>-35.01900000000001</c:v>
                </c:pt>
                <c:pt idx="8389">
                  <c:v>-34.96282</c:v>
                </c:pt>
                <c:pt idx="8390">
                  <c:v>-34.90712000000001</c:v>
                </c:pt>
                <c:pt idx="8391">
                  <c:v>-34.85454</c:v>
                </c:pt>
                <c:pt idx="8392">
                  <c:v>-34.79442</c:v>
                </c:pt>
                <c:pt idx="8393">
                  <c:v>-34.72264000000001</c:v>
                </c:pt>
                <c:pt idx="8394">
                  <c:v>-34.65314</c:v>
                </c:pt>
                <c:pt idx="8395">
                  <c:v>-34.58931000000001</c:v>
                </c:pt>
                <c:pt idx="8396">
                  <c:v>-34.51635</c:v>
                </c:pt>
                <c:pt idx="8397">
                  <c:v>-34.44818</c:v>
                </c:pt>
                <c:pt idx="8398">
                  <c:v>-34.38734</c:v>
                </c:pt>
                <c:pt idx="8399">
                  <c:v>-34.33999</c:v>
                </c:pt>
                <c:pt idx="8400">
                  <c:v>-34.27890000000001</c:v>
                </c:pt>
                <c:pt idx="8401">
                  <c:v>-34.21912000000001</c:v>
                </c:pt>
                <c:pt idx="8402">
                  <c:v>-34.16115000000001</c:v>
                </c:pt>
                <c:pt idx="8403">
                  <c:v>-34.09813000000001</c:v>
                </c:pt>
                <c:pt idx="8404">
                  <c:v>-34.0341</c:v>
                </c:pt>
                <c:pt idx="8405">
                  <c:v>-33.97938000000001</c:v>
                </c:pt>
                <c:pt idx="8406">
                  <c:v>-33.91336</c:v>
                </c:pt>
                <c:pt idx="8407">
                  <c:v>-33.85377</c:v>
                </c:pt>
                <c:pt idx="8408">
                  <c:v>-33.79737000000001</c:v>
                </c:pt>
                <c:pt idx="8409">
                  <c:v>-33.72533000000003</c:v>
                </c:pt>
                <c:pt idx="8410">
                  <c:v>-33.66223000000001</c:v>
                </c:pt>
                <c:pt idx="8411">
                  <c:v>-33.59265000000001</c:v>
                </c:pt>
                <c:pt idx="8412">
                  <c:v>-33.52316000000001</c:v>
                </c:pt>
                <c:pt idx="8413">
                  <c:v>-33.46498</c:v>
                </c:pt>
                <c:pt idx="8414">
                  <c:v>-33.40486</c:v>
                </c:pt>
                <c:pt idx="8415">
                  <c:v>-33.34457</c:v>
                </c:pt>
                <c:pt idx="8416">
                  <c:v>-33.27925000000001</c:v>
                </c:pt>
                <c:pt idx="8417">
                  <c:v>-33.21452</c:v>
                </c:pt>
                <c:pt idx="8418">
                  <c:v>-33.16097000000001</c:v>
                </c:pt>
                <c:pt idx="8419">
                  <c:v>-33.12494</c:v>
                </c:pt>
                <c:pt idx="8420">
                  <c:v>-33.07697</c:v>
                </c:pt>
                <c:pt idx="8421">
                  <c:v>-33.03261000000001</c:v>
                </c:pt>
                <c:pt idx="8422">
                  <c:v>-32.98411</c:v>
                </c:pt>
                <c:pt idx="8423">
                  <c:v>-32.91473</c:v>
                </c:pt>
                <c:pt idx="8424">
                  <c:v>-32.86079</c:v>
                </c:pt>
                <c:pt idx="8425">
                  <c:v>-32.80545</c:v>
                </c:pt>
                <c:pt idx="8426">
                  <c:v>-32.74803000000001</c:v>
                </c:pt>
                <c:pt idx="8427">
                  <c:v>-32.69442</c:v>
                </c:pt>
                <c:pt idx="8428">
                  <c:v>-32.64283000000001</c:v>
                </c:pt>
                <c:pt idx="8429">
                  <c:v>-32.59732</c:v>
                </c:pt>
                <c:pt idx="8430">
                  <c:v>-32.54469</c:v>
                </c:pt>
                <c:pt idx="8431">
                  <c:v>-32.49143</c:v>
                </c:pt>
                <c:pt idx="8432">
                  <c:v>-32.44311000000001</c:v>
                </c:pt>
                <c:pt idx="8433">
                  <c:v>-32.40879</c:v>
                </c:pt>
                <c:pt idx="8434">
                  <c:v>-32.37956</c:v>
                </c:pt>
                <c:pt idx="8435">
                  <c:v>-32.33587</c:v>
                </c:pt>
                <c:pt idx="8436">
                  <c:v>-32.29057000000001</c:v>
                </c:pt>
                <c:pt idx="8437">
                  <c:v>-32.23788</c:v>
                </c:pt>
                <c:pt idx="8438">
                  <c:v>-32.18192000000001</c:v>
                </c:pt>
                <c:pt idx="8439">
                  <c:v>-32.13261000000001</c:v>
                </c:pt>
                <c:pt idx="8440">
                  <c:v>-32.07792000000001</c:v>
                </c:pt>
                <c:pt idx="8441">
                  <c:v>-32.02127</c:v>
                </c:pt>
                <c:pt idx="8442">
                  <c:v>-31.96946</c:v>
                </c:pt>
                <c:pt idx="8443">
                  <c:v>-31.91025</c:v>
                </c:pt>
                <c:pt idx="8444">
                  <c:v>-31.85344999999998</c:v>
                </c:pt>
                <c:pt idx="8445">
                  <c:v>-31.79891999999998</c:v>
                </c:pt>
                <c:pt idx="8446">
                  <c:v>-31.7439</c:v>
                </c:pt>
                <c:pt idx="8447">
                  <c:v>-31.69586000000001</c:v>
                </c:pt>
                <c:pt idx="8448">
                  <c:v>-31.65506999999999</c:v>
                </c:pt>
                <c:pt idx="8449">
                  <c:v>-31.60159000000001</c:v>
                </c:pt>
                <c:pt idx="8450">
                  <c:v>-31.55343999999998</c:v>
                </c:pt>
                <c:pt idx="8451">
                  <c:v>-31.50704</c:v>
                </c:pt>
                <c:pt idx="8452">
                  <c:v>-31.46386</c:v>
                </c:pt>
                <c:pt idx="8453">
                  <c:v>-31.41273999999998</c:v>
                </c:pt>
                <c:pt idx="8454">
                  <c:v>-31.35441</c:v>
                </c:pt>
                <c:pt idx="8455">
                  <c:v>-31.30754999999998</c:v>
                </c:pt>
                <c:pt idx="8456">
                  <c:v>-31.27577999999998</c:v>
                </c:pt>
                <c:pt idx="8457">
                  <c:v>-31.24223999999997</c:v>
                </c:pt>
                <c:pt idx="8458">
                  <c:v>-31.20283999999998</c:v>
                </c:pt>
                <c:pt idx="8459">
                  <c:v>-31.15632</c:v>
                </c:pt>
                <c:pt idx="8460">
                  <c:v>-31.11898000000001</c:v>
                </c:pt>
                <c:pt idx="8461">
                  <c:v>-31.08824999999997</c:v>
                </c:pt>
                <c:pt idx="8462">
                  <c:v>-31.04157</c:v>
                </c:pt>
                <c:pt idx="8463">
                  <c:v>-30.99416</c:v>
                </c:pt>
                <c:pt idx="8464">
                  <c:v>-30.93936</c:v>
                </c:pt>
                <c:pt idx="8465">
                  <c:v>-30.88897</c:v>
                </c:pt>
                <c:pt idx="8466">
                  <c:v>-30.82893</c:v>
                </c:pt>
                <c:pt idx="8467">
                  <c:v>-30.77387999999999</c:v>
                </c:pt>
                <c:pt idx="8468">
                  <c:v>-30.71458000000001</c:v>
                </c:pt>
                <c:pt idx="8469">
                  <c:v>-30.66356</c:v>
                </c:pt>
                <c:pt idx="8470">
                  <c:v>-30.60223999999998</c:v>
                </c:pt>
                <c:pt idx="8471">
                  <c:v>-30.5361</c:v>
                </c:pt>
                <c:pt idx="8472">
                  <c:v>-30.47857999999998</c:v>
                </c:pt>
                <c:pt idx="8473">
                  <c:v>-30.42852999999997</c:v>
                </c:pt>
                <c:pt idx="8474">
                  <c:v>-30.38523999999998</c:v>
                </c:pt>
                <c:pt idx="8475">
                  <c:v>-30.3381</c:v>
                </c:pt>
                <c:pt idx="8476">
                  <c:v>-30.27592999999998</c:v>
                </c:pt>
                <c:pt idx="8477">
                  <c:v>-30.2105</c:v>
                </c:pt>
                <c:pt idx="8478">
                  <c:v>-30.14528</c:v>
                </c:pt>
                <c:pt idx="8479">
                  <c:v>-30.08127</c:v>
                </c:pt>
                <c:pt idx="8480">
                  <c:v>-30.02131999999999</c:v>
                </c:pt>
                <c:pt idx="8481">
                  <c:v>-29.96197</c:v>
                </c:pt>
                <c:pt idx="8482">
                  <c:v>-29.89807</c:v>
                </c:pt>
                <c:pt idx="8483">
                  <c:v>-29.83278</c:v>
                </c:pt>
                <c:pt idx="8484">
                  <c:v>-29.77263999999997</c:v>
                </c:pt>
                <c:pt idx="8485">
                  <c:v>-29.71848999999998</c:v>
                </c:pt>
                <c:pt idx="8486">
                  <c:v>-29.67174999999999</c:v>
                </c:pt>
                <c:pt idx="8487">
                  <c:v>-29.61386000000001</c:v>
                </c:pt>
                <c:pt idx="8488">
                  <c:v>-29.54906</c:v>
                </c:pt>
                <c:pt idx="8489">
                  <c:v>-29.4971</c:v>
                </c:pt>
                <c:pt idx="8490">
                  <c:v>-29.44037999999998</c:v>
                </c:pt>
                <c:pt idx="8491">
                  <c:v>-29.38218999999998</c:v>
                </c:pt>
                <c:pt idx="8492">
                  <c:v>-29.31458</c:v>
                </c:pt>
                <c:pt idx="8493">
                  <c:v>-29.24556999999998</c:v>
                </c:pt>
                <c:pt idx="8494">
                  <c:v>-29.18098000000001</c:v>
                </c:pt>
                <c:pt idx="8495">
                  <c:v>-29.11605000000001</c:v>
                </c:pt>
                <c:pt idx="8496">
                  <c:v>-29.04898</c:v>
                </c:pt>
                <c:pt idx="8497">
                  <c:v>-28.98244999999998</c:v>
                </c:pt>
                <c:pt idx="8498">
                  <c:v>-28.92652999999998</c:v>
                </c:pt>
                <c:pt idx="8499">
                  <c:v>-28.85369</c:v>
                </c:pt>
                <c:pt idx="8500">
                  <c:v>-28.79609</c:v>
                </c:pt>
                <c:pt idx="8501">
                  <c:v>-28.73388</c:v>
                </c:pt>
                <c:pt idx="8502">
                  <c:v>-28.685</c:v>
                </c:pt>
                <c:pt idx="8503">
                  <c:v>-28.64370999999998</c:v>
                </c:pt>
                <c:pt idx="8504">
                  <c:v>-28.59411</c:v>
                </c:pt>
                <c:pt idx="8505">
                  <c:v>-28.53856</c:v>
                </c:pt>
                <c:pt idx="8506">
                  <c:v>-28.50080000000001</c:v>
                </c:pt>
                <c:pt idx="8507">
                  <c:v>-28.45559999999998</c:v>
                </c:pt>
                <c:pt idx="8508">
                  <c:v>-28.39541999999998</c:v>
                </c:pt>
                <c:pt idx="8509">
                  <c:v>-28.33676000000001</c:v>
                </c:pt>
                <c:pt idx="8510">
                  <c:v>-28.28226999999998</c:v>
                </c:pt>
                <c:pt idx="8511">
                  <c:v>-28.21472999999999</c:v>
                </c:pt>
                <c:pt idx="8512">
                  <c:v>-28.16208999999998</c:v>
                </c:pt>
                <c:pt idx="8513">
                  <c:v>-28.10401999999999</c:v>
                </c:pt>
                <c:pt idx="8514">
                  <c:v>-28.06060999999998</c:v>
                </c:pt>
                <c:pt idx="8515">
                  <c:v>-28.00261999999998</c:v>
                </c:pt>
                <c:pt idx="8516">
                  <c:v>-27.96112999999998</c:v>
                </c:pt>
                <c:pt idx="8517">
                  <c:v>-27.91492</c:v>
                </c:pt>
                <c:pt idx="8518">
                  <c:v>-27.85859</c:v>
                </c:pt>
                <c:pt idx="8519">
                  <c:v>-27.79815</c:v>
                </c:pt>
                <c:pt idx="8520">
                  <c:v>-27.73678999999998</c:v>
                </c:pt>
                <c:pt idx="8521">
                  <c:v>-27.66912999999998</c:v>
                </c:pt>
                <c:pt idx="8522">
                  <c:v>-27.60282</c:v>
                </c:pt>
                <c:pt idx="8523">
                  <c:v>-27.54417</c:v>
                </c:pt>
                <c:pt idx="8524">
                  <c:v>-27.49442</c:v>
                </c:pt>
                <c:pt idx="8525">
                  <c:v>-27.43284999999998</c:v>
                </c:pt>
                <c:pt idx="8526">
                  <c:v>-27.37280000000001</c:v>
                </c:pt>
                <c:pt idx="8527">
                  <c:v>-27.30578999999998</c:v>
                </c:pt>
                <c:pt idx="8528">
                  <c:v>-27.24534999999997</c:v>
                </c:pt>
                <c:pt idx="8529">
                  <c:v>-27.18106999999999</c:v>
                </c:pt>
                <c:pt idx="8530">
                  <c:v>-27.10891000000001</c:v>
                </c:pt>
                <c:pt idx="8531">
                  <c:v>-27.04045999999999</c:v>
                </c:pt>
                <c:pt idx="8532">
                  <c:v>-26.97931</c:v>
                </c:pt>
                <c:pt idx="8533">
                  <c:v>-26.91433999999999</c:v>
                </c:pt>
                <c:pt idx="8534">
                  <c:v>-26.84042</c:v>
                </c:pt>
                <c:pt idx="8535">
                  <c:v>-26.77233999999998</c:v>
                </c:pt>
                <c:pt idx="8536">
                  <c:v>-26.71768</c:v>
                </c:pt>
                <c:pt idx="8537">
                  <c:v>-26.65963</c:v>
                </c:pt>
                <c:pt idx="8538">
                  <c:v>-26.61061</c:v>
                </c:pt>
                <c:pt idx="8539">
                  <c:v>-26.56264999999998</c:v>
                </c:pt>
                <c:pt idx="8540">
                  <c:v>-26.51763</c:v>
                </c:pt>
                <c:pt idx="8541">
                  <c:v>-26.47194</c:v>
                </c:pt>
                <c:pt idx="8542">
                  <c:v>-26.42025999999998</c:v>
                </c:pt>
                <c:pt idx="8543">
                  <c:v>-26.37394</c:v>
                </c:pt>
                <c:pt idx="8544">
                  <c:v>-26.31281</c:v>
                </c:pt>
                <c:pt idx="8545">
                  <c:v>-26.26831999999997</c:v>
                </c:pt>
                <c:pt idx="8546">
                  <c:v>-26.23679999999998</c:v>
                </c:pt>
                <c:pt idx="8547">
                  <c:v>-26.19639</c:v>
                </c:pt>
                <c:pt idx="8548">
                  <c:v>-26.15663999999999</c:v>
                </c:pt>
                <c:pt idx="8549">
                  <c:v>-26.09637</c:v>
                </c:pt>
                <c:pt idx="8550">
                  <c:v>-26.0468</c:v>
                </c:pt>
                <c:pt idx="8551">
                  <c:v>-26.00568999999998</c:v>
                </c:pt>
                <c:pt idx="8552">
                  <c:v>-25.96317999999998</c:v>
                </c:pt>
                <c:pt idx="8553">
                  <c:v>-25.92070999999998</c:v>
                </c:pt>
                <c:pt idx="8554">
                  <c:v>-25.86103999999998</c:v>
                </c:pt>
                <c:pt idx="8555">
                  <c:v>-25.8121</c:v>
                </c:pt>
                <c:pt idx="8556">
                  <c:v>-25.80843999999998</c:v>
                </c:pt>
                <c:pt idx="8557">
                  <c:v>-25.78879999999997</c:v>
                </c:pt>
                <c:pt idx="8558">
                  <c:v>-25.74471999999998</c:v>
                </c:pt>
                <c:pt idx="8559">
                  <c:v>-25.70015</c:v>
                </c:pt>
                <c:pt idx="8560">
                  <c:v>-25.65278</c:v>
                </c:pt>
                <c:pt idx="8561">
                  <c:v>-25.60262999999998</c:v>
                </c:pt>
                <c:pt idx="8562">
                  <c:v>-25.54195000000001</c:v>
                </c:pt>
                <c:pt idx="8563">
                  <c:v>-25.49198000000001</c:v>
                </c:pt>
                <c:pt idx="8564">
                  <c:v>-25.44986</c:v>
                </c:pt>
                <c:pt idx="8565">
                  <c:v>-25.41073999999998</c:v>
                </c:pt>
                <c:pt idx="8566">
                  <c:v>-25.37294</c:v>
                </c:pt>
                <c:pt idx="8567">
                  <c:v>-25.32510999999998</c:v>
                </c:pt>
                <c:pt idx="8568">
                  <c:v>-25.27873999999997</c:v>
                </c:pt>
                <c:pt idx="8569">
                  <c:v>-25.23382</c:v>
                </c:pt>
                <c:pt idx="8570">
                  <c:v>-25.17121</c:v>
                </c:pt>
                <c:pt idx="8571">
                  <c:v>-25.11203</c:v>
                </c:pt>
                <c:pt idx="8572">
                  <c:v>-25.04854999999997</c:v>
                </c:pt>
                <c:pt idx="8573">
                  <c:v>-24.98513999999997</c:v>
                </c:pt>
                <c:pt idx="8574">
                  <c:v>-24.92358999999998</c:v>
                </c:pt>
                <c:pt idx="8575">
                  <c:v>-24.86887</c:v>
                </c:pt>
                <c:pt idx="8576">
                  <c:v>-24.81108000000001</c:v>
                </c:pt>
                <c:pt idx="8577">
                  <c:v>-24.78250999999997</c:v>
                </c:pt>
                <c:pt idx="8578">
                  <c:v>-24.76854999999998</c:v>
                </c:pt>
                <c:pt idx="8579">
                  <c:v>-24.72831999999998</c:v>
                </c:pt>
                <c:pt idx="8580">
                  <c:v>-24.68451999999998</c:v>
                </c:pt>
                <c:pt idx="8581">
                  <c:v>-24.64832999999998</c:v>
                </c:pt>
                <c:pt idx="8582">
                  <c:v>-24.59687</c:v>
                </c:pt>
                <c:pt idx="8583">
                  <c:v>-24.53981</c:v>
                </c:pt>
                <c:pt idx="8584">
                  <c:v>-24.49308999999998</c:v>
                </c:pt>
                <c:pt idx="8585">
                  <c:v>-24.45767</c:v>
                </c:pt>
                <c:pt idx="8586">
                  <c:v>-24.42549999999998</c:v>
                </c:pt>
                <c:pt idx="8587">
                  <c:v>-24.38648999999998</c:v>
                </c:pt>
                <c:pt idx="8588">
                  <c:v>-24.33302</c:v>
                </c:pt>
                <c:pt idx="8589">
                  <c:v>-24.28629999999998</c:v>
                </c:pt>
                <c:pt idx="8590">
                  <c:v>-24.2577</c:v>
                </c:pt>
                <c:pt idx="8591">
                  <c:v>-24.21792</c:v>
                </c:pt>
                <c:pt idx="8592">
                  <c:v>-24.18378999999998</c:v>
                </c:pt>
                <c:pt idx="8593">
                  <c:v>-24.14551</c:v>
                </c:pt>
                <c:pt idx="8594">
                  <c:v>-24.10813999999998</c:v>
                </c:pt>
                <c:pt idx="8595">
                  <c:v>-24.07495000000001</c:v>
                </c:pt>
                <c:pt idx="8596">
                  <c:v>-24.03037</c:v>
                </c:pt>
                <c:pt idx="8597">
                  <c:v>-23.99840999999998</c:v>
                </c:pt>
                <c:pt idx="8598">
                  <c:v>-23.96596999999998</c:v>
                </c:pt>
                <c:pt idx="8599">
                  <c:v>-23.91965</c:v>
                </c:pt>
                <c:pt idx="8600">
                  <c:v>-23.88534999999997</c:v>
                </c:pt>
                <c:pt idx="8601">
                  <c:v>-23.84850999999998</c:v>
                </c:pt>
                <c:pt idx="8602">
                  <c:v>-23.79789</c:v>
                </c:pt>
                <c:pt idx="8603">
                  <c:v>-23.73511999999998</c:v>
                </c:pt>
                <c:pt idx="8604">
                  <c:v>-23.67496000000001</c:v>
                </c:pt>
                <c:pt idx="8605">
                  <c:v>-23.63909</c:v>
                </c:pt>
                <c:pt idx="8606">
                  <c:v>-23.6053</c:v>
                </c:pt>
                <c:pt idx="8607">
                  <c:v>-23.56457999999999</c:v>
                </c:pt>
                <c:pt idx="8608">
                  <c:v>-23.51064999999998</c:v>
                </c:pt>
                <c:pt idx="8609">
                  <c:v>-23.46007999999998</c:v>
                </c:pt>
                <c:pt idx="8610">
                  <c:v>-23.39537999999999</c:v>
                </c:pt>
                <c:pt idx="8611">
                  <c:v>-23.32495000000001</c:v>
                </c:pt>
                <c:pt idx="8612">
                  <c:v>-23.26535</c:v>
                </c:pt>
                <c:pt idx="8613">
                  <c:v>-23.18962999999998</c:v>
                </c:pt>
                <c:pt idx="8614">
                  <c:v>-23.12824</c:v>
                </c:pt>
                <c:pt idx="8615">
                  <c:v>-23.07107</c:v>
                </c:pt>
                <c:pt idx="8616">
                  <c:v>-23.03606</c:v>
                </c:pt>
                <c:pt idx="8617">
                  <c:v>-22.99409</c:v>
                </c:pt>
                <c:pt idx="8618">
                  <c:v>-22.94125</c:v>
                </c:pt>
                <c:pt idx="8619">
                  <c:v>-22.89201999999998</c:v>
                </c:pt>
                <c:pt idx="8620">
                  <c:v>-22.82997</c:v>
                </c:pt>
                <c:pt idx="8621">
                  <c:v>-22.78362999999997</c:v>
                </c:pt>
                <c:pt idx="8622">
                  <c:v>-22.74866999999998</c:v>
                </c:pt>
                <c:pt idx="8623">
                  <c:v>-22.71797000000001</c:v>
                </c:pt>
                <c:pt idx="8624">
                  <c:v>-22.68158</c:v>
                </c:pt>
                <c:pt idx="8625">
                  <c:v>-22.64119000000001</c:v>
                </c:pt>
                <c:pt idx="8626">
                  <c:v>-22.59137</c:v>
                </c:pt>
                <c:pt idx="8627">
                  <c:v>-22.55345000000001</c:v>
                </c:pt>
                <c:pt idx="8628">
                  <c:v>-22.50781</c:v>
                </c:pt>
                <c:pt idx="8629">
                  <c:v>-22.45250999999998</c:v>
                </c:pt>
                <c:pt idx="8630">
                  <c:v>-22.39134</c:v>
                </c:pt>
                <c:pt idx="8631">
                  <c:v>-22.32311999999999</c:v>
                </c:pt>
                <c:pt idx="8632">
                  <c:v>-22.26427999999999</c:v>
                </c:pt>
                <c:pt idx="8633">
                  <c:v>-22.20719</c:v>
                </c:pt>
                <c:pt idx="8634">
                  <c:v>-22.15257</c:v>
                </c:pt>
                <c:pt idx="8635">
                  <c:v>-22.09512999999998</c:v>
                </c:pt>
                <c:pt idx="8636">
                  <c:v>-22.04121</c:v>
                </c:pt>
                <c:pt idx="8637">
                  <c:v>-21.97051999999998</c:v>
                </c:pt>
                <c:pt idx="8638">
                  <c:v>-21.91543999999998</c:v>
                </c:pt>
                <c:pt idx="8639">
                  <c:v>-21.85755000000001</c:v>
                </c:pt>
                <c:pt idx="8640">
                  <c:v>-21.80369999999998</c:v>
                </c:pt>
                <c:pt idx="8641">
                  <c:v>-21.7577</c:v>
                </c:pt>
                <c:pt idx="8642">
                  <c:v>-21.70768999999999</c:v>
                </c:pt>
                <c:pt idx="8643">
                  <c:v>-21.66978999999998</c:v>
                </c:pt>
                <c:pt idx="8644">
                  <c:v>-21.63319</c:v>
                </c:pt>
                <c:pt idx="8645">
                  <c:v>-21.58642999999998</c:v>
                </c:pt>
                <c:pt idx="8646">
                  <c:v>-21.53592</c:v>
                </c:pt>
                <c:pt idx="8647">
                  <c:v>-21.49817999999998</c:v>
                </c:pt>
                <c:pt idx="8648">
                  <c:v>-21.45975</c:v>
                </c:pt>
                <c:pt idx="8649">
                  <c:v>-21.40859999999998</c:v>
                </c:pt>
                <c:pt idx="8650">
                  <c:v>-21.35617</c:v>
                </c:pt>
                <c:pt idx="8651">
                  <c:v>-21.30113</c:v>
                </c:pt>
                <c:pt idx="8652">
                  <c:v>-21.24645999999998</c:v>
                </c:pt>
                <c:pt idx="8653">
                  <c:v>-21.19716000000001</c:v>
                </c:pt>
                <c:pt idx="8654">
                  <c:v>-21.1442</c:v>
                </c:pt>
                <c:pt idx="8655">
                  <c:v>-21.08620999999998</c:v>
                </c:pt>
                <c:pt idx="8656">
                  <c:v>-21.03138999999999</c:v>
                </c:pt>
                <c:pt idx="8657">
                  <c:v>-20.97767999999999</c:v>
                </c:pt>
                <c:pt idx="8658">
                  <c:v>-20.91916000000001</c:v>
                </c:pt>
                <c:pt idx="8659">
                  <c:v>-20.86682</c:v>
                </c:pt>
                <c:pt idx="8660">
                  <c:v>-20.81013</c:v>
                </c:pt>
                <c:pt idx="8661">
                  <c:v>-20.74738</c:v>
                </c:pt>
                <c:pt idx="8662">
                  <c:v>-20.68526999999998</c:v>
                </c:pt>
                <c:pt idx="8663">
                  <c:v>-20.63562999999998</c:v>
                </c:pt>
                <c:pt idx="8664">
                  <c:v>-20.58747</c:v>
                </c:pt>
                <c:pt idx="8665">
                  <c:v>-20.53192000000001</c:v>
                </c:pt>
                <c:pt idx="8666">
                  <c:v>-20.47597</c:v>
                </c:pt>
                <c:pt idx="8667">
                  <c:v>-20.41613999999998</c:v>
                </c:pt>
                <c:pt idx="8668">
                  <c:v>-20.35296</c:v>
                </c:pt>
                <c:pt idx="8669">
                  <c:v>-20.28890999999998</c:v>
                </c:pt>
                <c:pt idx="8670">
                  <c:v>-20.22252999999997</c:v>
                </c:pt>
                <c:pt idx="8671">
                  <c:v>-20.15948</c:v>
                </c:pt>
                <c:pt idx="8672">
                  <c:v>-20.11243999999999</c:v>
                </c:pt>
                <c:pt idx="8673">
                  <c:v>-20.05237999999999</c:v>
                </c:pt>
                <c:pt idx="8674">
                  <c:v>-19.99775</c:v>
                </c:pt>
                <c:pt idx="8675">
                  <c:v>-19.93963999999998</c:v>
                </c:pt>
                <c:pt idx="8676">
                  <c:v>-19.87784</c:v>
                </c:pt>
                <c:pt idx="8677">
                  <c:v>-19.82018</c:v>
                </c:pt>
                <c:pt idx="8678">
                  <c:v>-19.76202999999998</c:v>
                </c:pt>
                <c:pt idx="8679">
                  <c:v>-19.69651</c:v>
                </c:pt>
                <c:pt idx="8680">
                  <c:v>-19.64025000000001</c:v>
                </c:pt>
                <c:pt idx="8681">
                  <c:v>-19.57913999999998</c:v>
                </c:pt>
                <c:pt idx="8682">
                  <c:v>-19.5113</c:v>
                </c:pt>
                <c:pt idx="8683">
                  <c:v>-19.44765999999998</c:v>
                </c:pt>
                <c:pt idx="8684">
                  <c:v>-19.37228</c:v>
                </c:pt>
                <c:pt idx="8685">
                  <c:v>-19.30885000000001</c:v>
                </c:pt>
                <c:pt idx="8686">
                  <c:v>-19.2389</c:v>
                </c:pt>
                <c:pt idx="8687">
                  <c:v>-19.18062999999998</c:v>
                </c:pt>
                <c:pt idx="8688">
                  <c:v>-19.10549999999999</c:v>
                </c:pt>
                <c:pt idx="8689">
                  <c:v>-19.03447</c:v>
                </c:pt>
                <c:pt idx="8690">
                  <c:v>-18.96072999999998</c:v>
                </c:pt>
                <c:pt idx="8691">
                  <c:v>-18.89312999999999</c:v>
                </c:pt>
                <c:pt idx="8692">
                  <c:v>-18.81544999999998</c:v>
                </c:pt>
                <c:pt idx="8693">
                  <c:v>-18.75091</c:v>
                </c:pt>
                <c:pt idx="8694">
                  <c:v>-18.67387000000001</c:v>
                </c:pt>
                <c:pt idx="8695">
                  <c:v>-18.61406</c:v>
                </c:pt>
                <c:pt idx="8696">
                  <c:v>-18.54669999999998</c:v>
                </c:pt>
                <c:pt idx="8697">
                  <c:v>-18.48381999999998</c:v>
                </c:pt>
                <c:pt idx="8698">
                  <c:v>-18.41545999999999</c:v>
                </c:pt>
                <c:pt idx="8699">
                  <c:v>-18.34463999999998</c:v>
                </c:pt>
                <c:pt idx="8700">
                  <c:v>-18.27973999999998</c:v>
                </c:pt>
                <c:pt idx="8701">
                  <c:v>-18.21456</c:v>
                </c:pt>
                <c:pt idx="8702">
                  <c:v>-18.14648</c:v>
                </c:pt>
                <c:pt idx="8703">
                  <c:v>-18.08692999999998</c:v>
                </c:pt>
                <c:pt idx="8704">
                  <c:v>-18.03257999999999</c:v>
                </c:pt>
                <c:pt idx="8705">
                  <c:v>-17.97169999999998</c:v>
                </c:pt>
                <c:pt idx="8706">
                  <c:v>-17.91026</c:v>
                </c:pt>
                <c:pt idx="8707">
                  <c:v>-17.84119</c:v>
                </c:pt>
                <c:pt idx="8708">
                  <c:v>-17.78427999999998</c:v>
                </c:pt>
                <c:pt idx="8709">
                  <c:v>-17.71868999999998</c:v>
                </c:pt>
                <c:pt idx="8710">
                  <c:v>-17.6584</c:v>
                </c:pt>
                <c:pt idx="8711">
                  <c:v>-17.61152999999999</c:v>
                </c:pt>
                <c:pt idx="8712">
                  <c:v>-17.55111</c:v>
                </c:pt>
                <c:pt idx="8713">
                  <c:v>-17.48833999999997</c:v>
                </c:pt>
                <c:pt idx="8714">
                  <c:v>-17.42746</c:v>
                </c:pt>
                <c:pt idx="8715">
                  <c:v>-17.35938000000001</c:v>
                </c:pt>
                <c:pt idx="8716">
                  <c:v>-17.297</c:v>
                </c:pt>
                <c:pt idx="8717">
                  <c:v>-17.23646</c:v>
                </c:pt>
                <c:pt idx="8718">
                  <c:v>-17.18114999999998</c:v>
                </c:pt>
                <c:pt idx="8719">
                  <c:v>-17.13159</c:v>
                </c:pt>
                <c:pt idx="8720">
                  <c:v>-17.07062</c:v>
                </c:pt>
                <c:pt idx="8721">
                  <c:v>-17.00496000000001</c:v>
                </c:pt>
                <c:pt idx="8722">
                  <c:v>-16.94990999999998</c:v>
                </c:pt>
                <c:pt idx="8723">
                  <c:v>-16.88409</c:v>
                </c:pt>
                <c:pt idx="8724">
                  <c:v>-16.8259</c:v>
                </c:pt>
                <c:pt idx="8725">
                  <c:v>-16.76430999999998</c:v>
                </c:pt>
                <c:pt idx="8726">
                  <c:v>-16.70463</c:v>
                </c:pt>
                <c:pt idx="8727">
                  <c:v>-16.63277</c:v>
                </c:pt>
                <c:pt idx="8728">
                  <c:v>-16.56105000000001</c:v>
                </c:pt>
                <c:pt idx="8729">
                  <c:v>-16.49628999999998</c:v>
                </c:pt>
                <c:pt idx="8730">
                  <c:v>-16.43782</c:v>
                </c:pt>
                <c:pt idx="8731">
                  <c:v>-16.37805000000001</c:v>
                </c:pt>
                <c:pt idx="8732">
                  <c:v>-16.31967</c:v>
                </c:pt>
                <c:pt idx="8733">
                  <c:v>-16.25875999999998</c:v>
                </c:pt>
                <c:pt idx="8734">
                  <c:v>-16.19331</c:v>
                </c:pt>
                <c:pt idx="8735">
                  <c:v>-16.13842</c:v>
                </c:pt>
                <c:pt idx="8736">
                  <c:v>-16.07236</c:v>
                </c:pt>
                <c:pt idx="8737">
                  <c:v>-16.00527999999998</c:v>
                </c:pt>
                <c:pt idx="8738">
                  <c:v>-15.95177</c:v>
                </c:pt>
                <c:pt idx="8739">
                  <c:v>-15.89809</c:v>
                </c:pt>
                <c:pt idx="8740">
                  <c:v>-15.85998</c:v>
                </c:pt>
                <c:pt idx="8741">
                  <c:v>-15.80922</c:v>
                </c:pt>
                <c:pt idx="8742">
                  <c:v>-15.75523</c:v>
                </c:pt>
                <c:pt idx="8743">
                  <c:v>-15.69786</c:v>
                </c:pt>
                <c:pt idx="8744">
                  <c:v>-15.63515</c:v>
                </c:pt>
                <c:pt idx="8745">
                  <c:v>-15.58028</c:v>
                </c:pt>
                <c:pt idx="8746">
                  <c:v>-15.54885</c:v>
                </c:pt>
                <c:pt idx="8747">
                  <c:v>-15.52586</c:v>
                </c:pt>
                <c:pt idx="8748">
                  <c:v>-15.49609</c:v>
                </c:pt>
                <c:pt idx="8749">
                  <c:v>-15.45365</c:v>
                </c:pt>
                <c:pt idx="8750">
                  <c:v>-15.39457</c:v>
                </c:pt>
                <c:pt idx="8751">
                  <c:v>-15.34803</c:v>
                </c:pt>
                <c:pt idx="8752">
                  <c:v>-15.31267</c:v>
                </c:pt>
                <c:pt idx="8753">
                  <c:v>-15.28919</c:v>
                </c:pt>
                <c:pt idx="8754">
                  <c:v>-15.27736</c:v>
                </c:pt>
                <c:pt idx="8755">
                  <c:v>-15.27216</c:v>
                </c:pt>
                <c:pt idx="8756">
                  <c:v>-15.25472</c:v>
                </c:pt>
                <c:pt idx="8757">
                  <c:v>-15.23586</c:v>
                </c:pt>
                <c:pt idx="8758">
                  <c:v>-15.19859</c:v>
                </c:pt>
                <c:pt idx="8759">
                  <c:v>-15.15613</c:v>
                </c:pt>
                <c:pt idx="8760">
                  <c:v>-15.11057</c:v>
                </c:pt>
                <c:pt idx="8761">
                  <c:v>-15.06945</c:v>
                </c:pt>
                <c:pt idx="8762">
                  <c:v>-15.02571</c:v>
                </c:pt>
                <c:pt idx="8763">
                  <c:v>-14.97467</c:v>
                </c:pt>
                <c:pt idx="8764">
                  <c:v>-14.9318</c:v>
                </c:pt>
                <c:pt idx="8765">
                  <c:v>-14.88503</c:v>
                </c:pt>
                <c:pt idx="8766">
                  <c:v>-14.84041</c:v>
                </c:pt>
                <c:pt idx="8767">
                  <c:v>-14.79678</c:v>
                </c:pt>
                <c:pt idx="8768">
                  <c:v>-14.74529</c:v>
                </c:pt>
                <c:pt idx="8769">
                  <c:v>-14.69244</c:v>
                </c:pt>
                <c:pt idx="8770">
                  <c:v>-14.64662</c:v>
                </c:pt>
                <c:pt idx="8771">
                  <c:v>-14.60415</c:v>
                </c:pt>
                <c:pt idx="8772">
                  <c:v>-14.56443</c:v>
                </c:pt>
                <c:pt idx="8773">
                  <c:v>-14.52349</c:v>
                </c:pt>
                <c:pt idx="8774">
                  <c:v>-14.47883</c:v>
                </c:pt>
                <c:pt idx="8775">
                  <c:v>-14.43618</c:v>
                </c:pt>
                <c:pt idx="8776">
                  <c:v>-14.39711</c:v>
                </c:pt>
                <c:pt idx="8777">
                  <c:v>-14.36168</c:v>
                </c:pt>
                <c:pt idx="8778">
                  <c:v>-14.31086</c:v>
                </c:pt>
                <c:pt idx="8779">
                  <c:v>-14.26909</c:v>
                </c:pt>
                <c:pt idx="8780">
                  <c:v>-14.22266</c:v>
                </c:pt>
                <c:pt idx="8781">
                  <c:v>-14.17969</c:v>
                </c:pt>
                <c:pt idx="8782">
                  <c:v>-14.12391</c:v>
                </c:pt>
                <c:pt idx="8783">
                  <c:v>-14.07899</c:v>
                </c:pt>
                <c:pt idx="8784">
                  <c:v>-14.05742</c:v>
                </c:pt>
                <c:pt idx="8785">
                  <c:v>-14.03366</c:v>
                </c:pt>
                <c:pt idx="8786">
                  <c:v>-14.01383</c:v>
                </c:pt>
                <c:pt idx="8787">
                  <c:v>-13.99678</c:v>
                </c:pt>
                <c:pt idx="8788">
                  <c:v>-13.97671</c:v>
                </c:pt>
                <c:pt idx="8789">
                  <c:v>-13.95429</c:v>
                </c:pt>
                <c:pt idx="8790">
                  <c:v>-14.06718</c:v>
                </c:pt>
                <c:pt idx="8791">
                  <c:v>-14.15006</c:v>
                </c:pt>
                <c:pt idx="8792">
                  <c:v>-14.21406</c:v>
                </c:pt>
                <c:pt idx="8793">
                  <c:v>-14.33666</c:v>
                </c:pt>
                <c:pt idx="8794">
                  <c:v>-14.45735</c:v>
                </c:pt>
                <c:pt idx="8795">
                  <c:v>-14.59509</c:v>
                </c:pt>
                <c:pt idx="8796">
                  <c:v>-15.01949</c:v>
                </c:pt>
                <c:pt idx="8797">
                  <c:v>-15.98955</c:v>
                </c:pt>
                <c:pt idx="8798">
                  <c:v>-16.51301</c:v>
                </c:pt>
                <c:pt idx="8799">
                  <c:v>-16.85062999999998</c:v>
                </c:pt>
                <c:pt idx="8800">
                  <c:v>-17.00752999999998</c:v>
                </c:pt>
                <c:pt idx="8801">
                  <c:v>-17.06579999999998</c:v>
                </c:pt>
                <c:pt idx="8802">
                  <c:v>-17.08258999999998</c:v>
                </c:pt>
                <c:pt idx="8803">
                  <c:v>-17.01147</c:v>
                </c:pt>
                <c:pt idx="8804">
                  <c:v>-16.98342999999997</c:v>
                </c:pt>
                <c:pt idx="8805">
                  <c:v>-16.93852999999998</c:v>
                </c:pt>
                <c:pt idx="8806">
                  <c:v>-16.87824</c:v>
                </c:pt>
                <c:pt idx="8807">
                  <c:v>-16.81588000000001</c:v>
                </c:pt>
                <c:pt idx="8808">
                  <c:v>-16.83521</c:v>
                </c:pt>
                <c:pt idx="8809">
                  <c:v>-16.77118</c:v>
                </c:pt>
                <c:pt idx="8810">
                  <c:v>-16.72769999999998</c:v>
                </c:pt>
                <c:pt idx="8811">
                  <c:v>-16.70686</c:v>
                </c:pt>
                <c:pt idx="8812">
                  <c:v>-16.64673</c:v>
                </c:pt>
                <c:pt idx="8813">
                  <c:v>-16.56252999999997</c:v>
                </c:pt>
                <c:pt idx="8814">
                  <c:v>-16.43725999999999</c:v>
                </c:pt>
                <c:pt idx="8815">
                  <c:v>-16.34483000000001</c:v>
                </c:pt>
                <c:pt idx="8816">
                  <c:v>-16.29126</c:v>
                </c:pt>
                <c:pt idx="8817">
                  <c:v>-16.24093999999998</c:v>
                </c:pt>
                <c:pt idx="8818">
                  <c:v>-16.21756999999999</c:v>
                </c:pt>
                <c:pt idx="8819">
                  <c:v>-16.12668</c:v>
                </c:pt>
                <c:pt idx="8820">
                  <c:v>-16.10616</c:v>
                </c:pt>
                <c:pt idx="8821">
                  <c:v>-16.09291999999999</c:v>
                </c:pt>
                <c:pt idx="8822">
                  <c:v>-15.93961</c:v>
                </c:pt>
                <c:pt idx="8823">
                  <c:v>-15.94255</c:v>
                </c:pt>
                <c:pt idx="8824">
                  <c:v>-15.96294</c:v>
                </c:pt>
                <c:pt idx="8825">
                  <c:v>-15.87563000000001</c:v>
                </c:pt>
                <c:pt idx="8826">
                  <c:v>-15.92713</c:v>
                </c:pt>
                <c:pt idx="8827">
                  <c:v>-15.88289</c:v>
                </c:pt>
                <c:pt idx="8828">
                  <c:v>-15.73148</c:v>
                </c:pt>
                <c:pt idx="8829">
                  <c:v>-15.62697</c:v>
                </c:pt>
                <c:pt idx="8830">
                  <c:v>-15.54272</c:v>
                </c:pt>
                <c:pt idx="8831">
                  <c:v>-15.46196</c:v>
                </c:pt>
                <c:pt idx="8832">
                  <c:v>-15.40449</c:v>
                </c:pt>
                <c:pt idx="8833">
                  <c:v>-15.33542</c:v>
                </c:pt>
                <c:pt idx="8834">
                  <c:v>-15.33682</c:v>
                </c:pt>
                <c:pt idx="8835">
                  <c:v>-15.30584</c:v>
                </c:pt>
                <c:pt idx="8836">
                  <c:v>-15.25507</c:v>
                </c:pt>
                <c:pt idx="8837">
                  <c:v>-15.19264</c:v>
                </c:pt>
                <c:pt idx="8838">
                  <c:v>-15.10818</c:v>
                </c:pt>
                <c:pt idx="8839">
                  <c:v>-15.06333</c:v>
                </c:pt>
                <c:pt idx="8840">
                  <c:v>-14.88869</c:v>
                </c:pt>
                <c:pt idx="8841">
                  <c:v>-14.80053</c:v>
                </c:pt>
                <c:pt idx="8842">
                  <c:v>-14.79252</c:v>
                </c:pt>
                <c:pt idx="8843">
                  <c:v>-14.71308</c:v>
                </c:pt>
                <c:pt idx="8844">
                  <c:v>-14.58346</c:v>
                </c:pt>
                <c:pt idx="8845">
                  <c:v>-14.5331</c:v>
                </c:pt>
                <c:pt idx="8846">
                  <c:v>-14.41413</c:v>
                </c:pt>
                <c:pt idx="8847">
                  <c:v>-14.32332</c:v>
                </c:pt>
                <c:pt idx="8848">
                  <c:v>-14.27776</c:v>
                </c:pt>
                <c:pt idx="8849">
                  <c:v>-14.18394</c:v>
                </c:pt>
                <c:pt idx="8850">
                  <c:v>-14.17101</c:v>
                </c:pt>
                <c:pt idx="8851">
                  <c:v>-14.14066</c:v>
                </c:pt>
                <c:pt idx="8852">
                  <c:v>-14.03865</c:v>
                </c:pt>
                <c:pt idx="8853">
                  <c:v>-13.95372</c:v>
                </c:pt>
                <c:pt idx="8854">
                  <c:v>-13.91401</c:v>
                </c:pt>
                <c:pt idx="8855">
                  <c:v>-13.85238</c:v>
                </c:pt>
                <c:pt idx="8856">
                  <c:v>-13.79302</c:v>
                </c:pt>
                <c:pt idx="8857">
                  <c:v>-13.74796</c:v>
                </c:pt>
                <c:pt idx="8858">
                  <c:v>-13.73073</c:v>
                </c:pt>
                <c:pt idx="8859">
                  <c:v>-13.72262</c:v>
                </c:pt>
                <c:pt idx="8860">
                  <c:v>-13.66743</c:v>
                </c:pt>
                <c:pt idx="8861">
                  <c:v>-13.60891</c:v>
                </c:pt>
                <c:pt idx="8862">
                  <c:v>-13.52313</c:v>
                </c:pt>
                <c:pt idx="8863">
                  <c:v>-13.49515</c:v>
                </c:pt>
                <c:pt idx="8864">
                  <c:v>-13.41645</c:v>
                </c:pt>
                <c:pt idx="8865">
                  <c:v>-13.33461</c:v>
                </c:pt>
                <c:pt idx="8866">
                  <c:v>-13.24949</c:v>
                </c:pt>
                <c:pt idx="8867">
                  <c:v>-13.21566</c:v>
                </c:pt>
                <c:pt idx="8868">
                  <c:v>-13.17626</c:v>
                </c:pt>
                <c:pt idx="8869">
                  <c:v>-13.10221</c:v>
                </c:pt>
                <c:pt idx="8870">
                  <c:v>-13.07797</c:v>
                </c:pt>
                <c:pt idx="8871">
                  <c:v>-13.0261</c:v>
                </c:pt>
                <c:pt idx="8872">
                  <c:v>-12.9648</c:v>
                </c:pt>
                <c:pt idx="8873">
                  <c:v>-12.90873</c:v>
                </c:pt>
                <c:pt idx="8874">
                  <c:v>-12.85002</c:v>
                </c:pt>
                <c:pt idx="8875">
                  <c:v>-12.77821</c:v>
                </c:pt>
                <c:pt idx="8876">
                  <c:v>-12.68038</c:v>
                </c:pt>
                <c:pt idx="8877">
                  <c:v>-12.60805</c:v>
                </c:pt>
                <c:pt idx="8878">
                  <c:v>-12.55051</c:v>
                </c:pt>
                <c:pt idx="8879">
                  <c:v>-12.46042</c:v>
                </c:pt>
                <c:pt idx="8880">
                  <c:v>-12.40992</c:v>
                </c:pt>
                <c:pt idx="8881">
                  <c:v>-12.36171</c:v>
                </c:pt>
                <c:pt idx="8882">
                  <c:v>-12.32374</c:v>
                </c:pt>
                <c:pt idx="8883">
                  <c:v>-12.3091</c:v>
                </c:pt>
                <c:pt idx="8884">
                  <c:v>-12.24032</c:v>
                </c:pt>
                <c:pt idx="8885">
                  <c:v>-12.1814</c:v>
                </c:pt>
                <c:pt idx="8886">
                  <c:v>-12.10225</c:v>
                </c:pt>
                <c:pt idx="8887">
                  <c:v>-12.06717</c:v>
                </c:pt>
                <c:pt idx="8888">
                  <c:v>-11.98484</c:v>
                </c:pt>
                <c:pt idx="8889">
                  <c:v>-11.91061</c:v>
                </c:pt>
                <c:pt idx="8890">
                  <c:v>-11.83489</c:v>
                </c:pt>
                <c:pt idx="8891">
                  <c:v>-11.77771</c:v>
                </c:pt>
                <c:pt idx="8892">
                  <c:v>-11.71542</c:v>
                </c:pt>
                <c:pt idx="8893">
                  <c:v>-11.65441</c:v>
                </c:pt>
                <c:pt idx="8894">
                  <c:v>-11.58051</c:v>
                </c:pt>
                <c:pt idx="8895">
                  <c:v>-11.51086</c:v>
                </c:pt>
                <c:pt idx="8896">
                  <c:v>-11.446</c:v>
                </c:pt>
                <c:pt idx="8897">
                  <c:v>-11.37397</c:v>
                </c:pt>
                <c:pt idx="8898">
                  <c:v>-11.32163</c:v>
                </c:pt>
                <c:pt idx="8899">
                  <c:v>-11.24668</c:v>
                </c:pt>
                <c:pt idx="8900">
                  <c:v>-11.18823</c:v>
                </c:pt>
                <c:pt idx="8901">
                  <c:v>-11.12238</c:v>
                </c:pt>
                <c:pt idx="8902">
                  <c:v>-11.07302</c:v>
                </c:pt>
                <c:pt idx="8903">
                  <c:v>-11.00298</c:v>
                </c:pt>
                <c:pt idx="8904">
                  <c:v>-10.9352</c:v>
                </c:pt>
                <c:pt idx="8905">
                  <c:v>-10.86255000000001</c:v>
                </c:pt>
                <c:pt idx="8906">
                  <c:v>-10.81879</c:v>
                </c:pt>
                <c:pt idx="8907">
                  <c:v>-10.75898</c:v>
                </c:pt>
                <c:pt idx="8908">
                  <c:v>-10.69211</c:v>
                </c:pt>
                <c:pt idx="8909">
                  <c:v>-10.6206</c:v>
                </c:pt>
                <c:pt idx="8910">
                  <c:v>-10.56169</c:v>
                </c:pt>
                <c:pt idx="8911">
                  <c:v>-10.4881</c:v>
                </c:pt>
                <c:pt idx="8912">
                  <c:v>-10.42913</c:v>
                </c:pt>
                <c:pt idx="8913">
                  <c:v>-10.35309</c:v>
                </c:pt>
                <c:pt idx="8914">
                  <c:v>-10.29117</c:v>
                </c:pt>
                <c:pt idx="8915">
                  <c:v>-10.23211</c:v>
                </c:pt>
                <c:pt idx="8916">
                  <c:v>-10.17745</c:v>
                </c:pt>
                <c:pt idx="8917">
                  <c:v>-10.09971</c:v>
                </c:pt>
                <c:pt idx="8918">
                  <c:v>-10.0378</c:v>
                </c:pt>
                <c:pt idx="8919">
                  <c:v>-9.980789000000004</c:v>
                </c:pt>
                <c:pt idx="8920">
                  <c:v>-9.937608000000001</c:v>
                </c:pt>
                <c:pt idx="8921">
                  <c:v>-9.906452000000005</c:v>
                </c:pt>
                <c:pt idx="8922">
                  <c:v>-9.898435000000002</c:v>
                </c:pt>
                <c:pt idx="8923">
                  <c:v>-9.893453000000002</c:v>
                </c:pt>
                <c:pt idx="8924">
                  <c:v>-9.933385000000001</c:v>
                </c:pt>
                <c:pt idx="8925">
                  <c:v>-9.947535</c:v>
                </c:pt>
                <c:pt idx="8926">
                  <c:v>-9.934413000000001</c:v>
                </c:pt>
                <c:pt idx="8927">
                  <c:v>-9.912298000000001</c:v>
                </c:pt>
                <c:pt idx="8928">
                  <c:v>-9.877777</c:v>
                </c:pt>
                <c:pt idx="8929">
                  <c:v>-9.841987000000001</c:v>
                </c:pt>
                <c:pt idx="8930">
                  <c:v>-9.837614</c:v>
                </c:pt>
                <c:pt idx="8931">
                  <c:v>-9.869996000000005</c:v>
                </c:pt>
                <c:pt idx="8932">
                  <c:v>-9.953215</c:v>
                </c:pt>
                <c:pt idx="8933">
                  <c:v>-9.986707000000002</c:v>
                </c:pt>
                <c:pt idx="8934">
                  <c:v>-9.974009</c:v>
                </c:pt>
                <c:pt idx="8935">
                  <c:v>-9.936060999999998</c:v>
                </c:pt>
                <c:pt idx="8936">
                  <c:v>-9.923089000000002</c:v>
                </c:pt>
                <c:pt idx="8937">
                  <c:v>-9.883836000000005</c:v>
                </c:pt>
                <c:pt idx="8938">
                  <c:v>-9.881641</c:v>
                </c:pt>
                <c:pt idx="8939">
                  <c:v>-9.894774</c:v>
                </c:pt>
                <c:pt idx="8940">
                  <c:v>-9.88907</c:v>
                </c:pt>
                <c:pt idx="8941">
                  <c:v>-9.844128999999998</c:v>
                </c:pt>
                <c:pt idx="8942">
                  <c:v>-9.784709</c:v>
                </c:pt>
                <c:pt idx="8943">
                  <c:v>-9.740961999999998</c:v>
                </c:pt>
                <c:pt idx="8944">
                  <c:v>-9.717600000000001</c:v>
                </c:pt>
                <c:pt idx="8945">
                  <c:v>-9.680879</c:v>
                </c:pt>
                <c:pt idx="8946">
                  <c:v>-9.611317999999997</c:v>
                </c:pt>
                <c:pt idx="8947">
                  <c:v>-9.555720000000002</c:v>
                </c:pt>
                <c:pt idx="8948">
                  <c:v>-9.507922999999998</c:v>
                </c:pt>
                <c:pt idx="8949">
                  <c:v>-9.459817000000002</c:v>
                </c:pt>
                <c:pt idx="8950">
                  <c:v>-9.408004</c:v>
                </c:pt>
                <c:pt idx="8951">
                  <c:v>-9.351282000000002</c:v>
                </c:pt>
                <c:pt idx="8952">
                  <c:v>-9.291358999999998</c:v>
                </c:pt>
                <c:pt idx="8953">
                  <c:v>-9.238981999999998</c:v>
                </c:pt>
                <c:pt idx="8954">
                  <c:v>-9.187568000000001</c:v>
                </c:pt>
                <c:pt idx="8955">
                  <c:v>-9.135273999999998</c:v>
                </c:pt>
                <c:pt idx="8956">
                  <c:v>-9.096585000000002</c:v>
                </c:pt>
                <c:pt idx="8957">
                  <c:v>-9.029332</c:v>
                </c:pt>
                <c:pt idx="8958">
                  <c:v>-8.960414000000007</c:v>
                </c:pt>
                <c:pt idx="8959">
                  <c:v>-8.867828000000001</c:v>
                </c:pt>
                <c:pt idx="8960">
                  <c:v>-8.796212999999997</c:v>
                </c:pt>
                <c:pt idx="8961">
                  <c:v>-8.733173999999998</c:v>
                </c:pt>
                <c:pt idx="8962">
                  <c:v>-8.663960999999998</c:v>
                </c:pt>
                <c:pt idx="8963">
                  <c:v>-8.601484000000002</c:v>
                </c:pt>
                <c:pt idx="8964">
                  <c:v>-8.550452000000007</c:v>
                </c:pt>
                <c:pt idx="8965">
                  <c:v>-8.511099</c:v>
                </c:pt>
                <c:pt idx="8966">
                  <c:v>-8.483144000000002</c:v>
                </c:pt>
                <c:pt idx="8967">
                  <c:v>-8.449302999999998</c:v>
                </c:pt>
                <c:pt idx="8968">
                  <c:v>-8.407742</c:v>
                </c:pt>
                <c:pt idx="8969">
                  <c:v>-8.365709000000005</c:v>
                </c:pt>
                <c:pt idx="8970">
                  <c:v>-8.320687000000004</c:v>
                </c:pt>
                <c:pt idx="8971">
                  <c:v>-8.258604</c:v>
                </c:pt>
                <c:pt idx="8972">
                  <c:v>-8.225556000000002</c:v>
                </c:pt>
                <c:pt idx="8973">
                  <c:v>-8.177395000000001</c:v>
                </c:pt>
                <c:pt idx="8974">
                  <c:v>-8.120402</c:v>
                </c:pt>
                <c:pt idx="8975">
                  <c:v>-8.054434000000005</c:v>
                </c:pt>
                <c:pt idx="8976">
                  <c:v>-7.989686</c:v>
                </c:pt>
                <c:pt idx="8977">
                  <c:v>-7.925069</c:v>
                </c:pt>
                <c:pt idx="8978">
                  <c:v>-7.871290000000001</c:v>
                </c:pt>
                <c:pt idx="8979">
                  <c:v>-7.786736</c:v>
                </c:pt>
                <c:pt idx="8980">
                  <c:v>-7.717023</c:v>
                </c:pt>
                <c:pt idx="8981">
                  <c:v>-7.654269</c:v>
                </c:pt>
                <c:pt idx="8982">
                  <c:v>-7.650179999999997</c:v>
                </c:pt>
                <c:pt idx="8983">
                  <c:v>-7.707017999999997</c:v>
                </c:pt>
                <c:pt idx="8984">
                  <c:v>-7.714668</c:v>
                </c:pt>
                <c:pt idx="8985">
                  <c:v>-7.692572999999997</c:v>
                </c:pt>
                <c:pt idx="8986">
                  <c:v>-7.663249</c:v>
                </c:pt>
                <c:pt idx="8987">
                  <c:v>-7.630424999999997</c:v>
                </c:pt>
                <c:pt idx="8988">
                  <c:v>-7.608042</c:v>
                </c:pt>
                <c:pt idx="8989">
                  <c:v>-7.596583999999997</c:v>
                </c:pt>
                <c:pt idx="8990">
                  <c:v>-7.567001999999997</c:v>
                </c:pt>
                <c:pt idx="8991">
                  <c:v>-7.541348000000001</c:v>
                </c:pt>
                <c:pt idx="8992">
                  <c:v>-7.491443000000002</c:v>
                </c:pt>
                <c:pt idx="8993">
                  <c:v>-7.452472</c:v>
                </c:pt>
                <c:pt idx="8994">
                  <c:v>-7.414347</c:v>
                </c:pt>
                <c:pt idx="8995">
                  <c:v>-7.364969999999997</c:v>
                </c:pt>
                <c:pt idx="8996">
                  <c:v>-7.309769000000001</c:v>
                </c:pt>
                <c:pt idx="8997">
                  <c:v>-7.249181</c:v>
                </c:pt>
                <c:pt idx="8998">
                  <c:v>-7.200821</c:v>
                </c:pt>
                <c:pt idx="8999">
                  <c:v>-7.153227</c:v>
                </c:pt>
                <c:pt idx="9000">
                  <c:v>-7.092617999999997</c:v>
                </c:pt>
                <c:pt idx="9001">
                  <c:v>-7.030493</c:v>
                </c:pt>
                <c:pt idx="9002">
                  <c:v>-6.976114</c:v>
                </c:pt>
                <c:pt idx="9003">
                  <c:v>-6.947019</c:v>
                </c:pt>
                <c:pt idx="9004">
                  <c:v>-6.986571</c:v>
                </c:pt>
                <c:pt idx="9005">
                  <c:v>-6.981695000000001</c:v>
                </c:pt>
                <c:pt idx="9006">
                  <c:v>-7.005047</c:v>
                </c:pt>
                <c:pt idx="9007">
                  <c:v>-6.978938</c:v>
                </c:pt>
                <c:pt idx="9008">
                  <c:v>-7.007661</c:v>
                </c:pt>
                <c:pt idx="9009">
                  <c:v>-7.083159</c:v>
                </c:pt>
                <c:pt idx="9010">
                  <c:v>-7.189555999999997</c:v>
                </c:pt>
                <c:pt idx="9011">
                  <c:v>-7.279338000000001</c:v>
                </c:pt>
                <c:pt idx="9012">
                  <c:v>-7.251523</c:v>
                </c:pt>
                <c:pt idx="9013">
                  <c:v>-7.230153</c:v>
                </c:pt>
                <c:pt idx="9014">
                  <c:v>-7.227980999999994</c:v>
                </c:pt>
                <c:pt idx="9015">
                  <c:v>-7.207810999999998</c:v>
                </c:pt>
                <c:pt idx="9016">
                  <c:v>-7.149621</c:v>
                </c:pt>
                <c:pt idx="9017">
                  <c:v>-7.053595999999997</c:v>
                </c:pt>
                <c:pt idx="9018">
                  <c:v>-6.968678</c:v>
                </c:pt>
                <c:pt idx="9019">
                  <c:v>-6.998873</c:v>
                </c:pt>
                <c:pt idx="9020">
                  <c:v>-6.973739000000001</c:v>
                </c:pt>
                <c:pt idx="9021">
                  <c:v>-6.925514999999995</c:v>
                </c:pt>
                <c:pt idx="9022">
                  <c:v>-6.851185999999997</c:v>
                </c:pt>
                <c:pt idx="9023">
                  <c:v>-6.812396999999997</c:v>
                </c:pt>
                <c:pt idx="9024">
                  <c:v>-6.808391</c:v>
                </c:pt>
                <c:pt idx="9025">
                  <c:v>-6.758013999999997</c:v>
                </c:pt>
                <c:pt idx="9026">
                  <c:v>-6.681130999999997</c:v>
                </c:pt>
                <c:pt idx="9027">
                  <c:v>-6.625221999999997</c:v>
                </c:pt>
                <c:pt idx="9028">
                  <c:v>-6.539945</c:v>
                </c:pt>
                <c:pt idx="9029">
                  <c:v>-6.411726</c:v>
                </c:pt>
                <c:pt idx="9030">
                  <c:v>-6.39946</c:v>
                </c:pt>
                <c:pt idx="9031">
                  <c:v>-6.359159</c:v>
                </c:pt>
                <c:pt idx="9032">
                  <c:v>-6.313480999999998</c:v>
                </c:pt>
                <c:pt idx="9033">
                  <c:v>-6.225441</c:v>
                </c:pt>
                <c:pt idx="9034">
                  <c:v>-6.182549999999997</c:v>
                </c:pt>
                <c:pt idx="9035">
                  <c:v>-6.135009999999999</c:v>
                </c:pt>
                <c:pt idx="9036">
                  <c:v>-6.077065</c:v>
                </c:pt>
                <c:pt idx="9037">
                  <c:v>-6.033544</c:v>
                </c:pt>
                <c:pt idx="9038">
                  <c:v>-6.004300999999997</c:v>
                </c:pt>
                <c:pt idx="9039">
                  <c:v>-5.993433</c:v>
                </c:pt>
                <c:pt idx="9040">
                  <c:v>-5.977698000000001</c:v>
                </c:pt>
                <c:pt idx="9041">
                  <c:v>-5.930108</c:v>
                </c:pt>
                <c:pt idx="9042">
                  <c:v>-5.89562</c:v>
                </c:pt>
                <c:pt idx="9043">
                  <c:v>-5.855707999999997</c:v>
                </c:pt>
                <c:pt idx="9044">
                  <c:v>-5.808170999999997</c:v>
                </c:pt>
                <c:pt idx="9045">
                  <c:v>-5.790248000000001</c:v>
                </c:pt>
                <c:pt idx="9046">
                  <c:v>-5.742529</c:v>
                </c:pt>
                <c:pt idx="9047">
                  <c:v>-5.678036999999997</c:v>
                </c:pt>
                <c:pt idx="9048">
                  <c:v>-5.610563</c:v>
                </c:pt>
                <c:pt idx="9049">
                  <c:v>-5.546642000000002</c:v>
                </c:pt>
                <c:pt idx="9050">
                  <c:v>-5.498605</c:v>
                </c:pt>
                <c:pt idx="9051">
                  <c:v>-5.453752</c:v>
                </c:pt>
                <c:pt idx="9052">
                  <c:v>-5.450922</c:v>
                </c:pt>
                <c:pt idx="9053">
                  <c:v>-5.447757</c:v>
                </c:pt>
                <c:pt idx="9054">
                  <c:v>-5.399516999999997</c:v>
                </c:pt>
                <c:pt idx="9055">
                  <c:v>-5.333715999999997</c:v>
                </c:pt>
                <c:pt idx="9056">
                  <c:v>-5.271466000000001</c:v>
                </c:pt>
                <c:pt idx="9057">
                  <c:v>-5.213861</c:v>
                </c:pt>
                <c:pt idx="9058">
                  <c:v>-5.152871999999998</c:v>
                </c:pt>
                <c:pt idx="9059">
                  <c:v>-5.110812999999997</c:v>
                </c:pt>
                <c:pt idx="9060">
                  <c:v>-5.07347</c:v>
                </c:pt>
                <c:pt idx="9061">
                  <c:v>-5.047494999999997</c:v>
                </c:pt>
                <c:pt idx="9062">
                  <c:v>-5.024343</c:v>
                </c:pt>
                <c:pt idx="9063">
                  <c:v>-5.021352</c:v>
                </c:pt>
                <c:pt idx="9064">
                  <c:v>-5.002033999999997</c:v>
                </c:pt>
                <c:pt idx="9065">
                  <c:v>-4.982273000000001</c:v>
                </c:pt>
                <c:pt idx="9066">
                  <c:v>-5.024556999999994</c:v>
                </c:pt>
                <c:pt idx="9067">
                  <c:v>-5.166802999999997</c:v>
                </c:pt>
                <c:pt idx="9068">
                  <c:v>-5.237641000000001</c:v>
                </c:pt>
                <c:pt idx="9069">
                  <c:v>-5.229159</c:v>
                </c:pt>
                <c:pt idx="9070">
                  <c:v>-5.219668000000003</c:v>
                </c:pt>
                <c:pt idx="9071">
                  <c:v>-5.204679</c:v>
                </c:pt>
                <c:pt idx="9072">
                  <c:v>-5.1869</c:v>
                </c:pt>
                <c:pt idx="9073">
                  <c:v>-5.130093</c:v>
                </c:pt>
                <c:pt idx="9074">
                  <c:v>-5.077598</c:v>
                </c:pt>
                <c:pt idx="9075">
                  <c:v>-4.992726</c:v>
                </c:pt>
                <c:pt idx="9076">
                  <c:v>-4.914626</c:v>
                </c:pt>
                <c:pt idx="9077">
                  <c:v>-4.899673</c:v>
                </c:pt>
                <c:pt idx="9078">
                  <c:v>-4.835643000000001</c:v>
                </c:pt>
                <c:pt idx="9079">
                  <c:v>-4.777297</c:v>
                </c:pt>
                <c:pt idx="9080">
                  <c:v>-4.772077</c:v>
                </c:pt>
                <c:pt idx="9081">
                  <c:v>-4.683747</c:v>
                </c:pt>
                <c:pt idx="9082">
                  <c:v>-4.621666</c:v>
                </c:pt>
                <c:pt idx="9083">
                  <c:v>-4.577572</c:v>
                </c:pt>
                <c:pt idx="9084">
                  <c:v>-4.518129</c:v>
                </c:pt>
                <c:pt idx="9085">
                  <c:v>-4.484263000000002</c:v>
                </c:pt>
                <c:pt idx="9086">
                  <c:v>-4.41652</c:v>
                </c:pt>
                <c:pt idx="9087">
                  <c:v>-4.362075999999996</c:v>
                </c:pt>
                <c:pt idx="9088">
                  <c:v>-4.334494999999998</c:v>
                </c:pt>
                <c:pt idx="9089">
                  <c:v>-4.279573000000001</c:v>
                </c:pt>
                <c:pt idx="9090">
                  <c:v>-4.218433</c:v>
                </c:pt>
                <c:pt idx="9091">
                  <c:v>-4.177913999999997</c:v>
                </c:pt>
                <c:pt idx="9092">
                  <c:v>-4.293712</c:v>
                </c:pt>
                <c:pt idx="9093">
                  <c:v>-4.529644</c:v>
                </c:pt>
                <c:pt idx="9094">
                  <c:v>-4.570841</c:v>
                </c:pt>
                <c:pt idx="9095">
                  <c:v>-4.838156999999997</c:v>
                </c:pt>
                <c:pt idx="9096">
                  <c:v>-4.950121</c:v>
                </c:pt>
                <c:pt idx="9097">
                  <c:v>-5.007292</c:v>
                </c:pt>
                <c:pt idx="9098">
                  <c:v>-4.991982</c:v>
                </c:pt>
                <c:pt idx="9099">
                  <c:v>-4.88901</c:v>
                </c:pt>
                <c:pt idx="9100">
                  <c:v>-4.882121999999997</c:v>
                </c:pt>
                <c:pt idx="9101">
                  <c:v>-4.823029999999997</c:v>
                </c:pt>
                <c:pt idx="9102">
                  <c:v>-4.738525</c:v>
                </c:pt>
                <c:pt idx="9103">
                  <c:v>-4.701457</c:v>
                </c:pt>
                <c:pt idx="9104">
                  <c:v>-4.648496999999997</c:v>
                </c:pt>
                <c:pt idx="9105">
                  <c:v>-4.648779999999998</c:v>
                </c:pt>
                <c:pt idx="9106">
                  <c:v>-4.609430999999997</c:v>
                </c:pt>
                <c:pt idx="9107">
                  <c:v>-4.564481999999995</c:v>
                </c:pt>
                <c:pt idx="9108">
                  <c:v>-4.578112</c:v>
                </c:pt>
                <c:pt idx="9109">
                  <c:v>-4.57389</c:v>
                </c:pt>
                <c:pt idx="9110">
                  <c:v>-4.538953</c:v>
                </c:pt>
                <c:pt idx="9111">
                  <c:v>-4.549426</c:v>
                </c:pt>
                <c:pt idx="9112">
                  <c:v>-4.525067</c:v>
                </c:pt>
                <c:pt idx="9113">
                  <c:v>-4.486952</c:v>
                </c:pt>
                <c:pt idx="9114">
                  <c:v>-4.521554999999997</c:v>
                </c:pt>
                <c:pt idx="9115">
                  <c:v>-4.476108000000001</c:v>
                </c:pt>
                <c:pt idx="9116">
                  <c:v>-4.548505999999997</c:v>
                </c:pt>
                <c:pt idx="9117">
                  <c:v>-4.478821</c:v>
                </c:pt>
                <c:pt idx="9118">
                  <c:v>-4.458174999999997</c:v>
                </c:pt>
                <c:pt idx="9119">
                  <c:v>-4.420261000000001</c:v>
                </c:pt>
                <c:pt idx="9120">
                  <c:v>-4.433136</c:v>
                </c:pt>
                <c:pt idx="9121">
                  <c:v>-4.362679999999997</c:v>
                </c:pt>
                <c:pt idx="9122">
                  <c:v>-4.331471</c:v>
                </c:pt>
                <c:pt idx="9123">
                  <c:v>-4.303558999999997</c:v>
                </c:pt>
                <c:pt idx="9124">
                  <c:v>-4.273933</c:v>
                </c:pt>
                <c:pt idx="9125">
                  <c:v>-4.249133</c:v>
                </c:pt>
                <c:pt idx="9126">
                  <c:v>-4.228601</c:v>
                </c:pt>
                <c:pt idx="9127">
                  <c:v>-4.247747</c:v>
                </c:pt>
                <c:pt idx="9128">
                  <c:v>-4.242856999999997</c:v>
                </c:pt>
                <c:pt idx="9129">
                  <c:v>-4.220791</c:v>
                </c:pt>
                <c:pt idx="9130">
                  <c:v>-4.21423</c:v>
                </c:pt>
                <c:pt idx="9131">
                  <c:v>-4.204911999999997</c:v>
                </c:pt>
                <c:pt idx="9132">
                  <c:v>-4.180417999999998</c:v>
                </c:pt>
                <c:pt idx="9133">
                  <c:v>-4.170086999999997</c:v>
                </c:pt>
                <c:pt idx="9134">
                  <c:v>-4.165491999999998</c:v>
                </c:pt>
                <c:pt idx="9135">
                  <c:v>-4.073648000000003</c:v>
                </c:pt>
                <c:pt idx="9136">
                  <c:v>-4.040763000000001</c:v>
                </c:pt>
                <c:pt idx="9137">
                  <c:v>-4.035086999999997</c:v>
                </c:pt>
                <c:pt idx="9138">
                  <c:v>-3.994312</c:v>
                </c:pt>
                <c:pt idx="9139">
                  <c:v>-3.982212999999998</c:v>
                </c:pt>
                <c:pt idx="9140">
                  <c:v>-3.964618</c:v>
                </c:pt>
                <c:pt idx="9141">
                  <c:v>-3.930718</c:v>
                </c:pt>
                <c:pt idx="9142">
                  <c:v>-3.939735999999999</c:v>
                </c:pt>
                <c:pt idx="9143">
                  <c:v>-3.920523</c:v>
                </c:pt>
                <c:pt idx="9144">
                  <c:v>-3.901132</c:v>
                </c:pt>
                <c:pt idx="9145">
                  <c:v>-3.855651999999997</c:v>
                </c:pt>
                <c:pt idx="9146">
                  <c:v>-3.845076999999998</c:v>
                </c:pt>
                <c:pt idx="9147">
                  <c:v>-3.813140999999999</c:v>
                </c:pt>
                <c:pt idx="9148">
                  <c:v>-3.762745999999999</c:v>
                </c:pt>
                <c:pt idx="9149">
                  <c:v>-3.740842999999999</c:v>
                </c:pt>
                <c:pt idx="9150">
                  <c:v>-3.69703</c:v>
                </c:pt>
                <c:pt idx="9151">
                  <c:v>-3.675261999999999</c:v>
                </c:pt>
                <c:pt idx="9152">
                  <c:v>-3.684004</c:v>
                </c:pt>
                <c:pt idx="9153">
                  <c:v>-3.694861999999999</c:v>
                </c:pt>
                <c:pt idx="9154">
                  <c:v>-3.631751999999999</c:v>
                </c:pt>
                <c:pt idx="9155">
                  <c:v>-3.618348</c:v>
                </c:pt>
                <c:pt idx="9156">
                  <c:v>-3.570719</c:v>
                </c:pt>
                <c:pt idx="9157">
                  <c:v>-3.549468999999998</c:v>
                </c:pt>
                <c:pt idx="9158">
                  <c:v>-3.556642999999997</c:v>
                </c:pt>
                <c:pt idx="9159">
                  <c:v>-3.575249999999998</c:v>
                </c:pt>
                <c:pt idx="9160">
                  <c:v>-3.596948999999998</c:v>
                </c:pt>
                <c:pt idx="9161">
                  <c:v>-3.606224</c:v>
                </c:pt>
                <c:pt idx="9162">
                  <c:v>-3.618071</c:v>
                </c:pt>
                <c:pt idx="9163">
                  <c:v>-3.600834</c:v>
                </c:pt>
                <c:pt idx="9164">
                  <c:v>-3.586163</c:v>
                </c:pt>
                <c:pt idx="9165">
                  <c:v>-3.596937</c:v>
                </c:pt>
                <c:pt idx="9166">
                  <c:v>-3.56787</c:v>
                </c:pt>
                <c:pt idx="9167">
                  <c:v>-3.524881</c:v>
                </c:pt>
                <c:pt idx="9168">
                  <c:v>-3.488572</c:v>
                </c:pt>
                <c:pt idx="9169">
                  <c:v>-3.471831999999999</c:v>
                </c:pt>
                <c:pt idx="9170">
                  <c:v>-3.444665999999998</c:v>
                </c:pt>
                <c:pt idx="9171">
                  <c:v>-3.411872999999997</c:v>
                </c:pt>
                <c:pt idx="9172">
                  <c:v>-3.389241999999998</c:v>
                </c:pt>
                <c:pt idx="9173">
                  <c:v>-3.399732999999998</c:v>
                </c:pt>
                <c:pt idx="9174">
                  <c:v>-3.378538</c:v>
                </c:pt>
                <c:pt idx="9175">
                  <c:v>-3.360912</c:v>
                </c:pt>
                <c:pt idx="9176">
                  <c:v>-3.38384</c:v>
                </c:pt>
                <c:pt idx="9177">
                  <c:v>-3.417832999999999</c:v>
                </c:pt>
                <c:pt idx="9178">
                  <c:v>-3.396244999999997</c:v>
                </c:pt>
                <c:pt idx="9179">
                  <c:v>-3.344239</c:v>
                </c:pt>
                <c:pt idx="9180">
                  <c:v>-3.351928999999998</c:v>
                </c:pt>
                <c:pt idx="9181">
                  <c:v>-3.313762</c:v>
                </c:pt>
                <c:pt idx="9182">
                  <c:v>-3.315511999999999</c:v>
                </c:pt>
                <c:pt idx="9183">
                  <c:v>-3.288112000000001</c:v>
                </c:pt>
                <c:pt idx="9184">
                  <c:v>-3.29441</c:v>
                </c:pt>
                <c:pt idx="9185">
                  <c:v>-3.245092</c:v>
                </c:pt>
                <c:pt idx="9186">
                  <c:v>-3.231995</c:v>
                </c:pt>
                <c:pt idx="9187">
                  <c:v>-3.211098999999999</c:v>
                </c:pt>
                <c:pt idx="9188">
                  <c:v>-3.145012</c:v>
                </c:pt>
                <c:pt idx="9189">
                  <c:v>-3.101297</c:v>
                </c:pt>
                <c:pt idx="9190">
                  <c:v>-3.051463999999998</c:v>
                </c:pt>
                <c:pt idx="9191">
                  <c:v>-2.999155999999998</c:v>
                </c:pt>
                <c:pt idx="9192">
                  <c:v>-2.974086999999999</c:v>
                </c:pt>
                <c:pt idx="9193">
                  <c:v>-2.987831</c:v>
                </c:pt>
                <c:pt idx="9194">
                  <c:v>-2.978501</c:v>
                </c:pt>
                <c:pt idx="9195">
                  <c:v>-3.00424</c:v>
                </c:pt>
                <c:pt idx="9196">
                  <c:v>-2.997995</c:v>
                </c:pt>
                <c:pt idx="9197">
                  <c:v>-3.020391000000001</c:v>
                </c:pt>
                <c:pt idx="9198">
                  <c:v>-2.990867999999998</c:v>
                </c:pt>
                <c:pt idx="9199">
                  <c:v>-2.997892999999999</c:v>
                </c:pt>
                <c:pt idx="9200">
                  <c:v>-2.946591</c:v>
                </c:pt>
                <c:pt idx="9201">
                  <c:v>-2.909217999999999</c:v>
                </c:pt>
                <c:pt idx="9202">
                  <c:v>-2.88382</c:v>
                </c:pt>
                <c:pt idx="9203">
                  <c:v>-2.804324</c:v>
                </c:pt>
                <c:pt idx="9204">
                  <c:v>-2.784348</c:v>
                </c:pt>
                <c:pt idx="9205">
                  <c:v>-2.746945</c:v>
                </c:pt>
                <c:pt idx="9206">
                  <c:v>-2.675124</c:v>
                </c:pt>
                <c:pt idx="9207">
                  <c:v>-2.660634</c:v>
                </c:pt>
                <c:pt idx="9208">
                  <c:v>-2.642085999999999</c:v>
                </c:pt>
                <c:pt idx="9209">
                  <c:v>-2.64325</c:v>
                </c:pt>
                <c:pt idx="9210">
                  <c:v>-2.603127000000001</c:v>
                </c:pt>
                <c:pt idx="9211">
                  <c:v>-2.572687999999999</c:v>
                </c:pt>
                <c:pt idx="9212">
                  <c:v>-2.556631999999999</c:v>
                </c:pt>
                <c:pt idx="9213">
                  <c:v>-2.519465999999998</c:v>
                </c:pt>
                <c:pt idx="9214">
                  <c:v>-2.47411</c:v>
                </c:pt>
                <c:pt idx="9215">
                  <c:v>-2.423099</c:v>
                </c:pt>
                <c:pt idx="9216">
                  <c:v>-2.369194</c:v>
                </c:pt>
                <c:pt idx="9217">
                  <c:v>-2.332529999999998</c:v>
                </c:pt>
                <c:pt idx="9218">
                  <c:v>-2.329793</c:v>
                </c:pt>
                <c:pt idx="9219">
                  <c:v>-2.295443999999998</c:v>
                </c:pt>
                <c:pt idx="9220">
                  <c:v>-2.30032</c:v>
                </c:pt>
                <c:pt idx="9221">
                  <c:v>-2.309659999999998</c:v>
                </c:pt>
                <c:pt idx="9222">
                  <c:v>-2.328171</c:v>
                </c:pt>
                <c:pt idx="9223">
                  <c:v>-2.34811</c:v>
                </c:pt>
                <c:pt idx="9224">
                  <c:v>-2.339683999999998</c:v>
                </c:pt>
                <c:pt idx="9225">
                  <c:v>-2.305831</c:v>
                </c:pt>
                <c:pt idx="9226">
                  <c:v>-2.376625999999997</c:v>
                </c:pt>
                <c:pt idx="9227">
                  <c:v>-2.355156999999998</c:v>
                </c:pt>
                <c:pt idx="9228">
                  <c:v>-2.323292</c:v>
                </c:pt>
                <c:pt idx="9229">
                  <c:v>-2.263482</c:v>
                </c:pt>
                <c:pt idx="9230">
                  <c:v>-2.232458999999998</c:v>
                </c:pt>
                <c:pt idx="9231">
                  <c:v>-2.201326</c:v>
                </c:pt>
                <c:pt idx="9232">
                  <c:v>-2.150662999999998</c:v>
                </c:pt>
                <c:pt idx="9233">
                  <c:v>-2.165769</c:v>
                </c:pt>
                <c:pt idx="9234">
                  <c:v>-2.153936</c:v>
                </c:pt>
                <c:pt idx="9235">
                  <c:v>-2.144464</c:v>
                </c:pt>
                <c:pt idx="9236">
                  <c:v>-2.089774</c:v>
                </c:pt>
                <c:pt idx="9237">
                  <c:v>-2.054885999999998</c:v>
                </c:pt>
                <c:pt idx="9238">
                  <c:v>-2.099507</c:v>
                </c:pt>
                <c:pt idx="9239">
                  <c:v>-2.070105</c:v>
                </c:pt>
                <c:pt idx="9240">
                  <c:v>-2.085165</c:v>
                </c:pt>
                <c:pt idx="9241">
                  <c:v>-2.087444</c:v>
                </c:pt>
                <c:pt idx="9242">
                  <c:v>-2.033091</c:v>
                </c:pt>
                <c:pt idx="9243">
                  <c:v>-2.033207</c:v>
                </c:pt>
                <c:pt idx="9244">
                  <c:v>-2.017535</c:v>
                </c:pt>
                <c:pt idx="9245">
                  <c:v>-2.029293</c:v>
                </c:pt>
                <c:pt idx="9246">
                  <c:v>-2.050562999999999</c:v>
                </c:pt>
                <c:pt idx="9247">
                  <c:v>-2.051002999999998</c:v>
                </c:pt>
                <c:pt idx="9248">
                  <c:v>-2.068072</c:v>
                </c:pt>
                <c:pt idx="9249">
                  <c:v>-2.024931000000001</c:v>
                </c:pt>
                <c:pt idx="9250">
                  <c:v>-2.056387</c:v>
                </c:pt>
                <c:pt idx="9251">
                  <c:v>-2.018922</c:v>
                </c:pt>
                <c:pt idx="9252">
                  <c:v>-2.050456999999998</c:v>
                </c:pt>
                <c:pt idx="9253">
                  <c:v>-2.100624</c:v>
                </c:pt>
                <c:pt idx="9254">
                  <c:v>-2.076569999999998</c:v>
                </c:pt>
                <c:pt idx="9255">
                  <c:v>-2.072833999999999</c:v>
                </c:pt>
                <c:pt idx="9256">
                  <c:v>-2.075143999999999</c:v>
                </c:pt>
                <c:pt idx="9257">
                  <c:v>-2.096418999999998</c:v>
                </c:pt>
                <c:pt idx="9258">
                  <c:v>-2.092686999999998</c:v>
                </c:pt>
                <c:pt idx="9259">
                  <c:v>-2.100881</c:v>
                </c:pt>
                <c:pt idx="9260">
                  <c:v>-2.095885999999998</c:v>
                </c:pt>
                <c:pt idx="9261">
                  <c:v>-2.063397000000001</c:v>
                </c:pt>
                <c:pt idx="9262">
                  <c:v>-2.056375999999998</c:v>
                </c:pt>
                <c:pt idx="9263">
                  <c:v>-2.04537</c:v>
                </c:pt>
                <c:pt idx="9264">
                  <c:v>-2.042467999999999</c:v>
                </c:pt>
                <c:pt idx="9265">
                  <c:v>-2.043133000000001</c:v>
                </c:pt>
                <c:pt idx="9266">
                  <c:v>-2.057316</c:v>
                </c:pt>
                <c:pt idx="9267">
                  <c:v>-2.073585</c:v>
                </c:pt>
                <c:pt idx="9268">
                  <c:v>-2.005378</c:v>
                </c:pt>
                <c:pt idx="9269">
                  <c:v>-2.065999</c:v>
                </c:pt>
                <c:pt idx="9270">
                  <c:v>-2.115442999999998</c:v>
                </c:pt>
                <c:pt idx="9271">
                  <c:v>-2.084668</c:v>
                </c:pt>
                <c:pt idx="9272">
                  <c:v>-2.0784</c:v>
                </c:pt>
                <c:pt idx="9273">
                  <c:v>-2.0664</c:v>
                </c:pt>
                <c:pt idx="9274">
                  <c:v>-2.051759999999998</c:v>
                </c:pt>
                <c:pt idx="9275">
                  <c:v>-2.078231</c:v>
                </c:pt>
                <c:pt idx="9276">
                  <c:v>-2.096579999999999</c:v>
                </c:pt>
                <c:pt idx="9277">
                  <c:v>-2.091183</c:v>
                </c:pt>
                <c:pt idx="9278">
                  <c:v>-2.094116</c:v>
                </c:pt>
                <c:pt idx="9279">
                  <c:v>-2.060447999999999</c:v>
                </c:pt>
                <c:pt idx="9280">
                  <c:v>-2.119938</c:v>
                </c:pt>
                <c:pt idx="9281">
                  <c:v>-2.101024</c:v>
                </c:pt>
                <c:pt idx="9282">
                  <c:v>-2.126985</c:v>
                </c:pt>
                <c:pt idx="9283">
                  <c:v>-2.122662999999998</c:v>
                </c:pt>
                <c:pt idx="9284">
                  <c:v>-2.128503</c:v>
                </c:pt>
                <c:pt idx="9285">
                  <c:v>-2.167013</c:v>
                </c:pt>
                <c:pt idx="9286">
                  <c:v>-2.149607</c:v>
                </c:pt>
                <c:pt idx="9287">
                  <c:v>-2.167927000000001</c:v>
                </c:pt>
                <c:pt idx="9288">
                  <c:v>-2.190254999999999</c:v>
                </c:pt>
                <c:pt idx="9289">
                  <c:v>-2.177184000000001</c:v>
                </c:pt>
                <c:pt idx="9290">
                  <c:v>-2.141004</c:v>
                </c:pt>
                <c:pt idx="9291">
                  <c:v>-2.097769</c:v>
                </c:pt>
                <c:pt idx="9292">
                  <c:v>-2.082193</c:v>
                </c:pt>
                <c:pt idx="9293">
                  <c:v>-2.014616999999999</c:v>
                </c:pt>
                <c:pt idx="9294">
                  <c:v>-1.981476</c:v>
                </c:pt>
                <c:pt idx="9295">
                  <c:v>-1.985275</c:v>
                </c:pt>
                <c:pt idx="9296">
                  <c:v>-1.986743</c:v>
                </c:pt>
                <c:pt idx="9297">
                  <c:v>-1.975337</c:v>
                </c:pt>
                <c:pt idx="9298">
                  <c:v>-1.983237</c:v>
                </c:pt>
                <c:pt idx="9299">
                  <c:v>-1.965168</c:v>
                </c:pt>
                <c:pt idx="9300">
                  <c:v>-1.987609</c:v>
                </c:pt>
                <c:pt idx="9301">
                  <c:v>-1.973313</c:v>
                </c:pt>
                <c:pt idx="9302">
                  <c:v>-1.978457</c:v>
                </c:pt>
                <c:pt idx="9303">
                  <c:v>-1.960142</c:v>
                </c:pt>
                <c:pt idx="9304">
                  <c:v>-1.947884</c:v>
                </c:pt>
                <c:pt idx="9305">
                  <c:v>-1.955331</c:v>
                </c:pt>
                <c:pt idx="9306">
                  <c:v>-1.930115</c:v>
                </c:pt>
                <c:pt idx="9307">
                  <c:v>-1.94084</c:v>
                </c:pt>
                <c:pt idx="9308">
                  <c:v>-1.982598</c:v>
                </c:pt>
                <c:pt idx="9309">
                  <c:v>-1.966793</c:v>
                </c:pt>
                <c:pt idx="9310">
                  <c:v>-2.001894</c:v>
                </c:pt>
                <c:pt idx="9311">
                  <c:v>-2.005494</c:v>
                </c:pt>
                <c:pt idx="9312">
                  <c:v>-2.009919</c:v>
                </c:pt>
                <c:pt idx="9313">
                  <c:v>-2.059467999999999</c:v>
                </c:pt>
                <c:pt idx="9314">
                  <c:v>-2.044667</c:v>
                </c:pt>
                <c:pt idx="9315">
                  <c:v>-2.076185</c:v>
                </c:pt>
                <c:pt idx="9316">
                  <c:v>-2.138017</c:v>
                </c:pt>
                <c:pt idx="9317">
                  <c:v>-2.095667999999999</c:v>
                </c:pt>
                <c:pt idx="9318">
                  <c:v>-2.043169</c:v>
                </c:pt>
                <c:pt idx="9319">
                  <c:v>-2.005919</c:v>
                </c:pt>
                <c:pt idx="9320">
                  <c:v>-1.944154</c:v>
                </c:pt>
                <c:pt idx="9321">
                  <c:v>-1.953369</c:v>
                </c:pt>
                <c:pt idx="9322">
                  <c:v>-1.942635</c:v>
                </c:pt>
                <c:pt idx="9323">
                  <c:v>-2.009991</c:v>
                </c:pt>
                <c:pt idx="9324">
                  <c:v>-2.077101</c:v>
                </c:pt>
                <c:pt idx="9325">
                  <c:v>-2.103011000000001</c:v>
                </c:pt>
                <c:pt idx="9326">
                  <c:v>-2.120604</c:v>
                </c:pt>
                <c:pt idx="9327">
                  <c:v>-2.110418</c:v>
                </c:pt>
                <c:pt idx="9328">
                  <c:v>-2.169672</c:v>
                </c:pt>
                <c:pt idx="9329">
                  <c:v>-2.147275</c:v>
                </c:pt>
                <c:pt idx="9330">
                  <c:v>-2.155762</c:v>
                </c:pt>
                <c:pt idx="9331">
                  <c:v>-2.148652999999999</c:v>
                </c:pt>
                <c:pt idx="9332">
                  <c:v>-2.133714</c:v>
                </c:pt>
                <c:pt idx="9333">
                  <c:v>-2.169527000000001</c:v>
                </c:pt>
                <c:pt idx="9334">
                  <c:v>-2.187091000000001</c:v>
                </c:pt>
                <c:pt idx="9335">
                  <c:v>-2.21816</c:v>
                </c:pt>
                <c:pt idx="9336">
                  <c:v>-2.240780000000001</c:v>
                </c:pt>
                <c:pt idx="9337">
                  <c:v>-2.209776</c:v>
                </c:pt>
                <c:pt idx="9338">
                  <c:v>-2.240902</c:v>
                </c:pt>
                <c:pt idx="9339">
                  <c:v>-2.293685</c:v>
                </c:pt>
                <c:pt idx="9340">
                  <c:v>-2.291605999999998</c:v>
                </c:pt>
                <c:pt idx="9341">
                  <c:v>-2.243166000000001</c:v>
                </c:pt>
                <c:pt idx="9342">
                  <c:v>-2.241806</c:v>
                </c:pt>
                <c:pt idx="9343">
                  <c:v>-2.225172</c:v>
                </c:pt>
                <c:pt idx="9344">
                  <c:v>-2.206183</c:v>
                </c:pt>
                <c:pt idx="9345">
                  <c:v>-2.211316</c:v>
                </c:pt>
                <c:pt idx="9346">
                  <c:v>-2.211584</c:v>
                </c:pt>
                <c:pt idx="9347">
                  <c:v>-2.200979</c:v>
                </c:pt>
                <c:pt idx="9348">
                  <c:v>-2.188123000000001</c:v>
                </c:pt>
                <c:pt idx="9349">
                  <c:v>-2.183651</c:v>
                </c:pt>
                <c:pt idx="9350">
                  <c:v>-2.161498</c:v>
                </c:pt>
                <c:pt idx="9351">
                  <c:v>-2.153016</c:v>
                </c:pt>
                <c:pt idx="9352">
                  <c:v>-2.159791</c:v>
                </c:pt>
                <c:pt idx="9353">
                  <c:v>-2.104455</c:v>
                </c:pt>
                <c:pt idx="9354">
                  <c:v>-2.042751</c:v>
                </c:pt>
                <c:pt idx="9355">
                  <c:v>-2.030615999999998</c:v>
                </c:pt>
                <c:pt idx="9356">
                  <c:v>-2.044124000000001</c:v>
                </c:pt>
                <c:pt idx="9357">
                  <c:v>-2.044328</c:v>
                </c:pt>
                <c:pt idx="9358">
                  <c:v>-2.059032</c:v>
                </c:pt>
                <c:pt idx="9359">
                  <c:v>-2.072863999999998</c:v>
                </c:pt>
                <c:pt idx="9360">
                  <c:v>-2.052769999999998</c:v>
                </c:pt>
                <c:pt idx="9361">
                  <c:v>-2.07361</c:v>
                </c:pt>
                <c:pt idx="9362">
                  <c:v>-2.061887</c:v>
                </c:pt>
                <c:pt idx="9363">
                  <c:v>-2.067048</c:v>
                </c:pt>
                <c:pt idx="9364">
                  <c:v>-2.061984</c:v>
                </c:pt>
                <c:pt idx="9365">
                  <c:v>-2.070267999999999</c:v>
                </c:pt>
                <c:pt idx="9366">
                  <c:v>-2.046936</c:v>
                </c:pt>
                <c:pt idx="9367">
                  <c:v>-2.078316</c:v>
                </c:pt>
                <c:pt idx="9368">
                  <c:v>-2.049964</c:v>
                </c:pt>
                <c:pt idx="9369">
                  <c:v>-2.070519</c:v>
                </c:pt>
                <c:pt idx="9370">
                  <c:v>-2.073893</c:v>
                </c:pt>
                <c:pt idx="9371">
                  <c:v>-2.120793</c:v>
                </c:pt>
                <c:pt idx="9372">
                  <c:v>-2.110328</c:v>
                </c:pt>
                <c:pt idx="9373">
                  <c:v>-2.169293</c:v>
                </c:pt>
                <c:pt idx="9374">
                  <c:v>-2.204652</c:v>
                </c:pt>
                <c:pt idx="9375">
                  <c:v>-2.226771</c:v>
                </c:pt>
                <c:pt idx="9376">
                  <c:v>-2.168895</c:v>
                </c:pt>
                <c:pt idx="9377">
                  <c:v>-2.196275999999998</c:v>
                </c:pt>
                <c:pt idx="9378">
                  <c:v>-2.178679999999999</c:v>
                </c:pt>
                <c:pt idx="9379">
                  <c:v>-2.192221</c:v>
                </c:pt>
                <c:pt idx="9380">
                  <c:v>-2.189948999999999</c:v>
                </c:pt>
                <c:pt idx="9381">
                  <c:v>-2.15554</c:v>
                </c:pt>
                <c:pt idx="9382">
                  <c:v>-2.173299</c:v>
                </c:pt>
                <c:pt idx="9383">
                  <c:v>-2.15308</c:v>
                </c:pt>
                <c:pt idx="9384">
                  <c:v>-2.21672</c:v>
                </c:pt>
                <c:pt idx="9385">
                  <c:v>-2.226605999999999</c:v>
                </c:pt>
                <c:pt idx="9386">
                  <c:v>-2.188255</c:v>
                </c:pt>
                <c:pt idx="9387">
                  <c:v>-2.031381</c:v>
                </c:pt>
                <c:pt idx="9388">
                  <c:v>-2.040202</c:v>
                </c:pt>
                <c:pt idx="9389">
                  <c:v>-2.126271</c:v>
                </c:pt>
                <c:pt idx="9390">
                  <c:v>-2.132040999999998</c:v>
                </c:pt>
                <c:pt idx="9391">
                  <c:v>-2.125408</c:v>
                </c:pt>
                <c:pt idx="9392">
                  <c:v>-2.186972</c:v>
                </c:pt>
                <c:pt idx="9393">
                  <c:v>-2.137499</c:v>
                </c:pt>
                <c:pt idx="9394">
                  <c:v>-2.160618</c:v>
                </c:pt>
                <c:pt idx="9395">
                  <c:v>-2.1669</c:v>
                </c:pt>
                <c:pt idx="9396">
                  <c:v>-2.136200999999998</c:v>
                </c:pt>
                <c:pt idx="9397">
                  <c:v>-2.141436</c:v>
                </c:pt>
                <c:pt idx="9398">
                  <c:v>-2.188634000000001</c:v>
                </c:pt>
                <c:pt idx="9399">
                  <c:v>-2.192528</c:v>
                </c:pt>
                <c:pt idx="9400">
                  <c:v>-2.155982</c:v>
                </c:pt>
                <c:pt idx="9401">
                  <c:v>-2.150192</c:v>
                </c:pt>
                <c:pt idx="9402">
                  <c:v>-2.139187</c:v>
                </c:pt>
                <c:pt idx="9403">
                  <c:v>-2.123918</c:v>
                </c:pt>
                <c:pt idx="9404">
                  <c:v>-2.115007999999999</c:v>
                </c:pt>
                <c:pt idx="9405">
                  <c:v>-2.090957</c:v>
                </c:pt>
                <c:pt idx="9406">
                  <c:v>-2.086409999999999</c:v>
                </c:pt>
                <c:pt idx="9407">
                  <c:v>-2.084455</c:v>
                </c:pt>
                <c:pt idx="9408">
                  <c:v>-2.091765999999998</c:v>
                </c:pt>
                <c:pt idx="9409">
                  <c:v>-2.106792</c:v>
                </c:pt>
                <c:pt idx="9410">
                  <c:v>-2.110805999999998</c:v>
                </c:pt>
                <c:pt idx="9411">
                  <c:v>-2.107426</c:v>
                </c:pt>
                <c:pt idx="9412">
                  <c:v>-2.135199</c:v>
                </c:pt>
                <c:pt idx="9413">
                  <c:v>-2.154254999999999</c:v>
                </c:pt>
                <c:pt idx="9414">
                  <c:v>-2.184665</c:v>
                </c:pt>
                <c:pt idx="9415">
                  <c:v>-2.160332000000001</c:v>
                </c:pt>
                <c:pt idx="9416">
                  <c:v>-2.15835</c:v>
                </c:pt>
                <c:pt idx="9417">
                  <c:v>-2.140401</c:v>
                </c:pt>
                <c:pt idx="9418">
                  <c:v>-2.108619</c:v>
                </c:pt>
                <c:pt idx="9419">
                  <c:v>-2.155599</c:v>
                </c:pt>
                <c:pt idx="9420">
                  <c:v>-2.162126</c:v>
                </c:pt>
                <c:pt idx="9421">
                  <c:v>-2.18129</c:v>
                </c:pt>
                <c:pt idx="9422">
                  <c:v>-2.192759999999998</c:v>
                </c:pt>
                <c:pt idx="9423">
                  <c:v>-2.179399</c:v>
                </c:pt>
                <c:pt idx="9424">
                  <c:v>-2.171225</c:v>
                </c:pt>
                <c:pt idx="9425">
                  <c:v>-2.142278</c:v>
                </c:pt>
                <c:pt idx="9426">
                  <c:v>-2.122562</c:v>
                </c:pt>
                <c:pt idx="9427">
                  <c:v>-2.084817</c:v>
                </c:pt>
                <c:pt idx="9428">
                  <c:v>-2.083043</c:v>
                </c:pt>
                <c:pt idx="9429">
                  <c:v>-2.070211</c:v>
                </c:pt>
                <c:pt idx="9430">
                  <c:v>-2.089169</c:v>
                </c:pt>
                <c:pt idx="9431">
                  <c:v>-1.975892</c:v>
                </c:pt>
                <c:pt idx="9432">
                  <c:v>-1.896805</c:v>
                </c:pt>
                <c:pt idx="9433">
                  <c:v>-1.832312</c:v>
                </c:pt>
                <c:pt idx="9434">
                  <c:v>-1.841595</c:v>
                </c:pt>
                <c:pt idx="9435">
                  <c:v>-1.884506</c:v>
                </c:pt>
                <c:pt idx="9436">
                  <c:v>-1.895444</c:v>
                </c:pt>
                <c:pt idx="9437">
                  <c:v>-1.955285</c:v>
                </c:pt>
                <c:pt idx="9438">
                  <c:v>-1.953264</c:v>
                </c:pt>
                <c:pt idx="9439">
                  <c:v>-1.891763</c:v>
                </c:pt>
                <c:pt idx="9440">
                  <c:v>-1.932265</c:v>
                </c:pt>
                <c:pt idx="9441">
                  <c:v>-1.881273</c:v>
                </c:pt>
                <c:pt idx="9442">
                  <c:v>-1.852643</c:v>
                </c:pt>
                <c:pt idx="9443">
                  <c:v>-1.859106</c:v>
                </c:pt>
                <c:pt idx="9444">
                  <c:v>-1.883006</c:v>
                </c:pt>
                <c:pt idx="9445">
                  <c:v>-1.889796999999999</c:v>
                </c:pt>
                <c:pt idx="9446">
                  <c:v>-1.864894</c:v>
                </c:pt>
                <c:pt idx="9447">
                  <c:v>-1.880257</c:v>
                </c:pt>
                <c:pt idx="9448">
                  <c:v>-1.860998</c:v>
                </c:pt>
                <c:pt idx="9449">
                  <c:v>-1.803563999999999</c:v>
                </c:pt>
                <c:pt idx="9450">
                  <c:v>-1.758018</c:v>
                </c:pt>
                <c:pt idx="9451">
                  <c:v>-1.700148</c:v>
                </c:pt>
                <c:pt idx="9452">
                  <c:v>-1.712177</c:v>
                </c:pt>
                <c:pt idx="9453">
                  <c:v>-1.701201</c:v>
                </c:pt>
                <c:pt idx="9454">
                  <c:v>-1.668354</c:v>
                </c:pt>
                <c:pt idx="9455">
                  <c:v>-1.678125</c:v>
                </c:pt>
                <c:pt idx="9456">
                  <c:v>-1.693263</c:v>
                </c:pt>
                <c:pt idx="9457">
                  <c:v>-1.653954</c:v>
                </c:pt>
                <c:pt idx="9458">
                  <c:v>-1.660173</c:v>
                </c:pt>
                <c:pt idx="9459">
                  <c:v>-1.671005</c:v>
                </c:pt>
                <c:pt idx="9460">
                  <c:v>-1.66054</c:v>
                </c:pt>
                <c:pt idx="9461">
                  <c:v>-1.656007</c:v>
                </c:pt>
                <c:pt idx="9462">
                  <c:v>-1.58051</c:v>
                </c:pt>
                <c:pt idx="9463">
                  <c:v>-1.660349</c:v>
                </c:pt>
                <c:pt idx="9464">
                  <c:v>-1.609898999999999</c:v>
                </c:pt>
                <c:pt idx="9465">
                  <c:v>-1.629243</c:v>
                </c:pt>
                <c:pt idx="9466">
                  <c:v>-1.652933</c:v>
                </c:pt>
                <c:pt idx="9467">
                  <c:v>-1.669639</c:v>
                </c:pt>
                <c:pt idx="9468">
                  <c:v>-1.655594999999999</c:v>
                </c:pt>
                <c:pt idx="9469">
                  <c:v>-1.658596</c:v>
                </c:pt>
                <c:pt idx="9470">
                  <c:v>-1.636328</c:v>
                </c:pt>
                <c:pt idx="9471">
                  <c:v>-1.63338</c:v>
                </c:pt>
                <c:pt idx="9472">
                  <c:v>-1.644434</c:v>
                </c:pt>
                <c:pt idx="9473">
                  <c:v>-1.654615</c:v>
                </c:pt>
                <c:pt idx="9474">
                  <c:v>-1.63311</c:v>
                </c:pt>
                <c:pt idx="9475">
                  <c:v>-1.60694</c:v>
                </c:pt>
                <c:pt idx="9476">
                  <c:v>-1.662648</c:v>
                </c:pt>
                <c:pt idx="9477">
                  <c:v>-1.626817</c:v>
                </c:pt>
                <c:pt idx="9478">
                  <c:v>-1.627448</c:v>
                </c:pt>
                <c:pt idx="9479">
                  <c:v>-1.667161</c:v>
                </c:pt>
                <c:pt idx="9480">
                  <c:v>-1.596809</c:v>
                </c:pt>
                <c:pt idx="9481">
                  <c:v>-1.633685</c:v>
                </c:pt>
                <c:pt idx="9482">
                  <c:v>-1.578946</c:v>
                </c:pt>
                <c:pt idx="9483">
                  <c:v>-1.598035</c:v>
                </c:pt>
                <c:pt idx="9484">
                  <c:v>-1.640928</c:v>
                </c:pt>
                <c:pt idx="9485">
                  <c:v>-1.688583</c:v>
                </c:pt>
                <c:pt idx="9486">
                  <c:v>-1.751288</c:v>
                </c:pt>
                <c:pt idx="9487">
                  <c:v>-1.78381</c:v>
                </c:pt>
                <c:pt idx="9488">
                  <c:v>-1.821758</c:v>
                </c:pt>
                <c:pt idx="9489">
                  <c:v>-1.889461</c:v>
                </c:pt>
                <c:pt idx="9490">
                  <c:v>-1.960122</c:v>
                </c:pt>
                <c:pt idx="9491">
                  <c:v>-2.031208999999998</c:v>
                </c:pt>
                <c:pt idx="9492">
                  <c:v>-2.096719999999999</c:v>
                </c:pt>
                <c:pt idx="9493">
                  <c:v>-2.137296</c:v>
                </c:pt>
                <c:pt idx="9494">
                  <c:v>-2.164197000000001</c:v>
                </c:pt>
                <c:pt idx="9495">
                  <c:v>-2.143827</c:v>
                </c:pt>
                <c:pt idx="9496">
                  <c:v>-2.135297</c:v>
                </c:pt>
                <c:pt idx="9497">
                  <c:v>-2.145234</c:v>
                </c:pt>
                <c:pt idx="9498">
                  <c:v>-2.232677999999999</c:v>
                </c:pt>
                <c:pt idx="9499">
                  <c:v>-2.302588999999998</c:v>
                </c:pt>
                <c:pt idx="9500">
                  <c:v>-2.313594</c:v>
                </c:pt>
                <c:pt idx="9501">
                  <c:v>-2.402850999999998</c:v>
                </c:pt>
                <c:pt idx="9502">
                  <c:v>-2.474551999999999</c:v>
                </c:pt>
                <c:pt idx="9503">
                  <c:v>-2.518548999999998</c:v>
                </c:pt>
                <c:pt idx="9504">
                  <c:v>-2.613468999999998</c:v>
                </c:pt>
                <c:pt idx="9505">
                  <c:v>-2.643361000000001</c:v>
                </c:pt>
                <c:pt idx="9506">
                  <c:v>-2.662177</c:v>
                </c:pt>
                <c:pt idx="9507">
                  <c:v>-2.776723</c:v>
                </c:pt>
                <c:pt idx="9508">
                  <c:v>-2.820309</c:v>
                </c:pt>
                <c:pt idx="9509">
                  <c:v>-2.896060999999998</c:v>
                </c:pt>
                <c:pt idx="9510">
                  <c:v>-2.958538</c:v>
                </c:pt>
                <c:pt idx="9511">
                  <c:v>-3.049423</c:v>
                </c:pt>
                <c:pt idx="9512">
                  <c:v>-3.097461</c:v>
                </c:pt>
                <c:pt idx="9513">
                  <c:v>-3.151647999999998</c:v>
                </c:pt>
                <c:pt idx="9514">
                  <c:v>-3.240848999999999</c:v>
                </c:pt>
                <c:pt idx="9515">
                  <c:v>-3.276968</c:v>
                </c:pt>
                <c:pt idx="9516">
                  <c:v>-3.313325</c:v>
                </c:pt>
                <c:pt idx="9517">
                  <c:v>-3.392283999999998</c:v>
                </c:pt>
                <c:pt idx="9518">
                  <c:v>-3.478522</c:v>
                </c:pt>
                <c:pt idx="9519">
                  <c:v>-3.545405999999998</c:v>
                </c:pt>
                <c:pt idx="9520">
                  <c:v>-3.614414</c:v>
                </c:pt>
                <c:pt idx="9521">
                  <c:v>-3.672683999999998</c:v>
                </c:pt>
                <c:pt idx="9522">
                  <c:v>-3.772088</c:v>
                </c:pt>
                <c:pt idx="9523">
                  <c:v>-3.851303999999998</c:v>
                </c:pt>
                <c:pt idx="9524">
                  <c:v>-3.899214999999998</c:v>
                </c:pt>
                <c:pt idx="9525">
                  <c:v>-3.942108</c:v>
                </c:pt>
                <c:pt idx="9526">
                  <c:v>-3.963601</c:v>
                </c:pt>
                <c:pt idx="9527">
                  <c:v>-4.026848</c:v>
                </c:pt>
                <c:pt idx="9528">
                  <c:v>-4.114527999999996</c:v>
                </c:pt>
                <c:pt idx="9529">
                  <c:v>-4.188414999999996</c:v>
                </c:pt>
                <c:pt idx="9530">
                  <c:v>-4.260970999999997</c:v>
                </c:pt>
                <c:pt idx="9531">
                  <c:v>-4.317406999999997</c:v>
                </c:pt>
                <c:pt idx="9532">
                  <c:v>-4.360745999999997</c:v>
                </c:pt>
                <c:pt idx="9533">
                  <c:v>-4.389431</c:v>
                </c:pt>
                <c:pt idx="9534">
                  <c:v>-4.435</c:v>
                </c:pt>
                <c:pt idx="9535">
                  <c:v>-4.445998</c:v>
                </c:pt>
                <c:pt idx="9536">
                  <c:v>-4.470893000000001</c:v>
                </c:pt>
                <c:pt idx="9537">
                  <c:v>-4.531523000000001</c:v>
                </c:pt>
                <c:pt idx="9538">
                  <c:v>-4.542446</c:v>
                </c:pt>
                <c:pt idx="9539">
                  <c:v>-4.598765</c:v>
                </c:pt>
                <c:pt idx="9540">
                  <c:v>-4.655613999999997</c:v>
                </c:pt>
                <c:pt idx="9541">
                  <c:v>-4.713512999999997</c:v>
                </c:pt>
                <c:pt idx="9542">
                  <c:v>-4.754855999999996</c:v>
                </c:pt>
                <c:pt idx="9543">
                  <c:v>-4.747714999999997</c:v>
                </c:pt>
                <c:pt idx="9544">
                  <c:v>-4.760755999999997</c:v>
                </c:pt>
                <c:pt idx="9545">
                  <c:v>-4.816283</c:v>
                </c:pt>
                <c:pt idx="9546">
                  <c:v>-4.917972999999997</c:v>
                </c:pt>
                <c:pt idx="9547">
                  <c:v>-4.923017999999997</c:v>
                </c:pt>
                <c:pt idx="9548">
                  <c:v>-4.944324</c:v>
                </c:pt>
                <c:pt idx="9549">
                  <c:v>-4.942031</c:v>
                </c:pt>
                <c:pt idx="9550">
                  <c:v>-5.031342000000003</c:v>
                </c:pt>
                <c:pt idx="9551">
                  <c:v>-5.064646999999997</c:v>
                </c:pt>
                <c:pt idx="9552">
                  <c:v>-5.115990999999997</c:v>
                </c:pt>
                <c:pt idx="9553">
                  <c:v>-5.167469999999997</c:v>
                </c:pt>
                <c:pt idx="9554">
                  <c:v>-5.262916999999994</c:v>
                </c:pt>
                <c:pt idx="9555">
                  <c:v>-5.295196999999997</c:v>
                </c:pt>
                <c:pt idx="9556">
                  <c:v>-5.33657</c:v>
                </c:pt>
                <c:pt idx="9557">
                  <c:v>-5.424750999999997</c:v>
                </c:pt>
                <c:pt idx="9558">
                  <c:v>-5.462123</c:v>
                </c:pt>
                <c:pt idx="9559">
                  <c:v>-5.539153</c:v>
                </c:pt>
                <c:pt idx="9560">
                  <c:v>-5.645566999999997</c:v>
                </c:pt>
                <c:pt idx="9561">
                  <c:v>-5.714550999999996</c:v>
                </c:pt>
                <c:pt idx="9562">
                  <c:v>-5.631133</c:v>
                </c:pt>
                <c:pt idx="9563">
                  <c:v>-5.599761000000001</c:v>
                </c:pt>
                <c:pt idx="9564">
                  <c:v>-5.587581999999997</c:v>
                </c:pt>
                <c:pt idx="9565">
                  <c:v>-5.534661</c:v>
                </c:pt>
                <c:pt idx="9566">
                  <c:v>-5.457861</c:v>
                </c:pt>
                <c:pt idx="9567">
                  <c:v>-5.434194</c:v>
                </c:pt>
                <c:pt idx="9568">
                  <c:v>-5.445945</c:v>
                </c:pt>
                <c:pt idx="9569">
                  <c:v>-5.484168</c:v>
                </c:pt>
                <c:pt idx="9570">
                  <c:v>-5.54133</c:v>
                </c:pt>
                <c:pt idx="9571">
                  <c:v>-5.585617</c:v>
                </c:pt>
                <c:pt idx="9572">
                  <c:v>-5.606503999999997</c:v>
                </c:pt>
                <c:pt idx="9573">
                  <c:v>-5.629450999999998</c:v>
                </c:pt>
                <c:pt idx="9574">
                  <c:v>-5.662477999999996</c:v>
                </c:pt>
                <c:pt idx="9575">
                  <c:v>-5.685551999999998</c:v>
                </c:pt>
                <c:pt idx="9576">
                  <c:v>-5.705493</c:v>
                </c:pt>
                <c:pt idx="9577">
                  <c:v>-5.736657000000001</c:v>
                </c:pt>
                <c:pt idx="9578">
                  <c:v>-5.768113999999997</c:v>
                </c:pt>
                <c:pt idx="9579">
                  <c:v>-5.782182999999997</c:v>
                </c:pt>
                <c:pt idx="9580">
                  <c:v>-5.806154999999998</c:v>
                </c:pt>
                <c:pt idx="9581">
                  <c:v>-5.83668</c:v>
                </c:pt>
                <c:pt idx="9582">
                  <c:v>-5.873571</c:v>
                </c:pt>
                <c:pt idx="9583">
                  <c:v>-5.902497</c:v>
                </c:pt>
                <c:pt idx="9584">
                  <c:v>-5.939550000000001</c:v>
                </c:pt>
                <c:pt idx="9585">
                  <c:v>-5.995323000000001</c:v>
                </c:pt>
                <c:pt idx="9586">
                  <c:v>-6.042489999999997</c:v>
                </c:pt>
                <c:pt idx="9587">
                  <c:v>-6.069195999999997</c:v>
                </c:pt>
                <c:pt idx="9588">
                  <c:v>-6.082942</c:v>
                </c:pt>
                <c:pt idx="9589">
                  <c:v>-6.114880999999994</c:v>
                </c:pt>
                <c:pt idx="9590">
                  <c:v>-6.166525999999996</c:v>
                </c:pt>
                <c:pt idx="9591">
                  <c:v>-6.196885999999996</c:v>
                </c:pt>
                <c:pt idx="9592">
                  <c:v>-6.218109999999998</c:v>
                </c:pt>
                <c:pt idx="9593">
                  <c:v>-6.247487999999997</c:v>
                </c:pt>
                <c:pt idx="9594">
                  <c:v>-6.28312</c:v>
                </c:pt>
                <c:pt idx="9595">
                  <c:v>-6.321464999999997</c:v>
                </c:pt>
                <c:pt idx="9596">
                  <c:v>-6.372052</c:v>
                </c:pt>
                <c:pt idx="9597">
                  <c:v>-6.423566</c:v>
                </c:pt>
                <c:pt idx="9598">
                  <c:v>-6.480936999999997</c:v>
                </c:pt>
                <c:pt idx="9599">
                  <c:v>-6.546474</c:v>
                </c:pt>
                <c:pt idx="9600">
                  <c:v>-6.602169999999997</c:v>
                </c:pt>
                <c:pt idx="9601">
                  <c:v>-6.665132999999995</c:v>
                </c:pt>
                <c:pt idx="9602">
                  <c:v>-6.701482</c:v>
                </c:pt>
                <c:pt idx="9603">
                  <c:v>-6.748130999999997</c:v>
                </c:pt>
                <c:pt idx="9604">
                  <c:v>-6.814673</c:v>
                </c:pt>
                <c:pt idx="9605">
                  <c:v>-6.78889</c:v>
                </c:pt>
                <c:pt idx="9606">
                  <c:v>-6.734236</c:v>
                </c:pt>
                <c:pt idx="9607">
                  <c:v>-6.71121</c:v>
                </c:pt>
                <c:pt idx="9608">
                  <c:v>-6.582129</c:v>
                </c:pt>
                <c:pt idx="9609">
                  <c:v>-6.470201000000002</c:v>
                </c:pt>
                <c:pt idx="9610">
                  <c:v>-6.357692</c:v>
                </c:pt>
                <c:pt idx="9611">
                  <c:v>-6.256826</c:v>
                </c:pt>
                <c:pt idx="9612">
                  <c:v>-6.179231</c:v>
                </c:pt>
                <c:pt idx="9613">
                  <c:v>-6.143143999999999</c:v>
                </c:pt>
                <c:pt idx="9614">
                  <c:v>-6.10635</c:v>
                </c:pt>
                <c:pt idx="9615">
                  <c:v>-6.096771</c:v>
                </c:pt>
                <c:pt idx="9616">
                  <c:v>-6.119893</c:v>
                </c:pt>
                <c:pt idx="9617">
                  <c:v>-6.150115999999994</c:v>
                </c:pt>
                <c:pt idx="9618">
                  <c:v>-6.165136999999994</c:v>
                </c:pt>
                <c:pt idx="9619">
                  <c:v>-6.134527999999998</c:v>
                </c:pt>
                <c:pt idx="9620">
                  <c:v>-6.075255</c:v>
                </c:pt>
                <c:pt idx="9621">
                  <c:v>-6.025224999999997</c:v>
                </c:pt>
                <c:pt idx="9622">
                  <c:v>-6.004715999999996</c:v>
                </c:pt>
                <c:pt idx="9623">
                  <c:v>-6.006645</c:v>
                </c:pt>
                <c:pt idx="9624">
                  <c:v>-6.023849999999999</c:v>
                </c:pt>
                <c:pt idx="9625">
                  <c:v>-6.035505999999997</c:v>
                </c:pt>
                <c:pt idx="9626">
                  <c:v>-6.053166</c:v>
                </c:pt>
                <c:pt idx="9627">
                  <c:v>-6.096278</c:v>
                </c:pt>
                <c:pt idx="9628">
                  <c:v>-6.151296</c:v>
                </c:pt>
                <c:pt idx="9629">
                  <c:v>-6.201602000000002</c:v>
                </c:pt>
                <c:pt idx="9630">
                  <c:v>-6.249944</c:v>
                </c:pt>
                <c:pt idx="9631">
                  <c:v>-6.299385</c:v>
                </c:pt>
                <c:pt idx="9632">
                  <c:v>-6.357354999999996</c:v>
                </c:pt>
                <c:pt idx="9633">
                  <c:v>-6.418037</c:v>
                </c:pt>
                <c:pt idx="9634">
                  <c:v>-6.470726000000001</c:v>
                </c:pt>
                <c:pt idx="9635">
                  <c:v>-6.540836999999997</c:v>
                </c:pt>
                <c:pt idx="9636">
                  <c:v>-6.600793</c:v>
                </c:pt>
                <c:pt idx="9637">
                  <c:v>-6.65867</c:v>
                </c:pt>
                <c:pt idx="9638">
                  <c:v>-6.72536</c:v>
                </c:pt>
                <c:pt idx="9639">
                  <c:v>-6.789911</c:v>
                </c:pt>
                <c:pt idx="9640">
                  <c:v>-6.860066999999997</c:v>
                </c:pt>
                <c:pt idx="9641">
                  <c:v>-6.936477000000001</c:v>
                </c:pt>
                <c:pt idx="9642">
                  <c:v>-6.996472</c:v>
                </c:pt>
                <c:pt idx="9643">
                  <c:v>-7.045393</c:v>
                </c:pt>
                <c:pt idx="9644">
                  <c:v>-7.101986999999997</c:v>
                </c:pt>
                <c:pt idx="9645">
                  <c:v>-7.127592999999996</c:v>
                </c:pt>
                <c:pt idx="9646">
                  <c:v>-7.147295999999997</c:v>
                </c:pt>
                <c:pt idx="9647">
                  <c:v>-7.169613</c:v>
                </c:pt>
                <c:pt idx="9648">
                  <c:v>-7.203516999999997</c:v>
                </c:pt>
                <c:pt idx="9649">
                  <c:v>-7.227698</c:v>
                </c:pt>
                <c:pt idx="9650">
                  <c:v>-7.249784</c:v>
                </c:pt>
                <c:pt idx="9651">
                  <c:v>-7.285058</c:v>
                </c:pt>
                <c:pt idx="9652">
                  <c:v>-7.306480999999997</c:v>
                </c:pt>
                <c:pt idx="9653">
                  <c:v>-7.282207</c:v>
                </c:pt>
                <c:pt idx="9654">
                  <c:v>-7.263848</c:v>
                </c:pt>
                <c:pt idx="9655">
                  <c:v>-7.265613999999998</c:v>
                </c:pt>
                <c:pt idx="9656">
                  <c:v>-7.288218</c:v>
                </c:pt>
                <c:pt idx="9657">
                  <c:v>-7.328020999999997</c:v>
                </c:pt>
                <c:pt idx="9658">
                  <c:v>-7.373586999999997</c:v>
                </c:pt>
                <c:pt idx="9659">
                  <c:v>-7.409955</c:v>
                </c:pt>
                <c:pt idx="9660">
                  <c:v>-7.460337</c:v>
                </c:pt>
                <c:pt idx="9661">
                  <c:v>-7.516036999999997</c:v>
                </c:pt>
                <c:pt idx="9662">
                  <c:v>-7.577936999999998</c:v>
                </c:pt>
                <c:pt idx="9663">
                  <c:v>-7.642208</c:v>
                </c:pt>
                <c:pt idx="9664">
                  <c:v>-7.726346</c:v>
                </c:pt>
                <c:pt idx="9665">
                  <c:v>-7.806763000000001</c:v>
                </c:pt>
                <c:pt idx="9666">
                  <c:v>-7.874116999999996</c:v>
                </c:pt>
                <c:pt idx="9667">
                  <c:v>-7.921864</c:v>
                </c:pt>
                <c:pt idx="9668">
                  <c:v>-7.964499</c:v>
                </c:pt>
                <c:pt idx="9669">
                  <c:v>-8.008782</c:v>
                </c:pt>
                <c:pt idx="9670">
                  <c:v>-8.048844999999998</c:v>
                </c:pt>
                <c:pt idx="9671">
                  <c:v>-8.075669000000004</c:v>
                </c:pt>
                <c:pt idx="9672">
                  <c:v>-8.083888</c:v>
                </c:pt>
                <c:pt idx="9673">
                  <c:v>-8.097833000000001</c:v>
                </c:pt>
                <c:pt idx="9674">
                  <c:v>-8.099427</c:v>
                </c:pt>
                <c:pt idx="9675">
                  <c:v>-8.104384</c:v>
                </c:pt>
                <c:pt idx="9676">
                  <c:v>-8.119024</c:v>
                </c:pt>
                <c:pt idx="9677">
                  <c:v>-8.126814</c:v>
                </c:pt>
                <c:pt idx="9678">
                  <c:v>-8.150860000000001</c:v>
                </c:pt>
                <c:pt idx="9679">
                  <c:v>-8.164145000000001</c:v>
                </c:pt>
                <c:pt idx="9680">
                  <c:v>-8.169888</c:v>
                </c:pt>
                <c:pt idx="9681">
                  <c:v>-8.179011000000001</c:v>
                </c:pt>
                <c:pt idx="9682">
                  <c:v>-8.179370999999997</c:v>
                </c:pt>
                <c:pt idx="9683">
                  <c:v>-8.181264999999997</c:v>
                </c:pt>
                <c:pt idx="9684">
                  <c:v>-8.163037000000002</c:v>
                </c:pt>
                <c:pt idx="9685">
                  <c:v>-8.154249</c:v>
                </c:pt>
                <c:pt idx="9686">
                  <c:v>-8.158936</c:v>
                </c:pt>
                <c:pt idx="9687">
                  <c:v>-8.160859</c:v>
                </c:pt>
                <c:pt idx="9688">
                  <c:v>-8.175315000000001</c:v>
                </c:pt>
                <c:pt idx="9689">
                  <c:v>-8.175089000000005</c:v>
                </c:pt>
                <c:pt idx="9690">
                  <c:v>-8.166358000000001</c:v>
                </c:pt>
                <c:pt idx="9691">
                  <c:v>-8.173050000000003</c:v>
                </c:pt>
                <c:pt idx="9692">
                  <c:v>-8.176056000000002</c:v>
                </c:pt>
                <c:pt idx="9693">
                  <c:v>-8.183187</c:v>
                </c:pt>
                <c:pt idx="9694">
                  <c:v>-8.193506000000002</c:v>
                </c:pt>
                <c:pt idx="9695">
                  <c:v>-8.194812999999998</c:v>
                </c:pt>
                <c:pt idx="9696">
                  <c:v>-8.197055000000001</c:v>
                </c:pt>
                <c:pt idx="9697">
                  <c:v>-8.191696</c:v>
                </c:pt>
                <c:pt idx="9698">
                  <c:v>-8.199212999999998</c:v>
                </c:pt>
                <c:pt idx="9699">
                  <c:v>-8.199183000000001</c:v>
                </c:pt>
                <c:pt idx="9700">
                  <c:v>-8.206814</c:v>
                </c:pt>
                <c:pt idx="9701">
                  <c:v>-8.205483000000002</c:v>
                </c:pt>
                <c:pt idx="9702">
                  <c:v>-8.211410999999998</c:v>
                </c:pt>
                <c:pt idx="9703">
                  <c:v>-8.213273999999998</c:v>
                </c:pt>
                <c:pt idx="9704">
                  <c:v>-8.218330999999997</c:v>
                </c:pt>
                <c:pt idx="9705">
                  <c:v>-8.218044999999998</c:v>
                </c:pt>
                <c:pt idx="9706">
                  <c:v>-8.217724999999997</c:v>
                </c:pt>
                <c:pt idx="9707">
                  <c:v>-8.210643000000001</c:v>
                </c:pt>
                <c:pt idx="9708">
                  <c:v>-8.219074999999998</c:v>
                </c:pt>
                <c:pt idx="9709">
                  <c:v>-8.218245999999998</c:v>
                </c:pt>
                <c:pt idx="9710">
                  <c:v>-8.219283000000001</c:v>
                </c:pt>
                <c:pt idx="9711">
                  <c:v>-8.222436000000007</c:v>
                </c:pt>
                <c:pt idx="9712">
                  <c:v>-8.227799</c:v>
                </c:pt>
                <c:pt idx="9713">
                  <c:v>-8.229324999999997</c:v>
                </c:pt>
                <c:pt idx="9714">
                  <c:v>-8.237527999999997</c:v>
                </c:pt>
                <c:pt idx="9715">
                  <c:v>-8.243402</c:v>
                </c:pt>
                <c:pt idx="9716">
                  <c:v>-8.244819999999997</c:v>
                </c:pt>
                <c:pt idx="9717">
                  <c:v>-8.241203999999998</c:v>
                </c:pt>
                <c:pt idx="9718">
                  <c:v>-8.248649999999997</c:v>
                </c:pt>
                <c:pt idx="9719">
                  <c:v>-8.247470999999997</c:v>
                </c:pt>
                <c:pt idx="9720">
                  <c:v>-8.253899</c:v>
                </c:pt>
                <c:pt idx="9721">
                  <c:v>-8.256068000000001</c:v>
                </c:pt>
                <c:pt idx="9722">
                  <c:v>-8.250542000000002</c:v>
                </c:pt>
                <c:pt idx="9723">
                  <c:v>-8.254189</c:v>
                </c:pt>
                <c:pt idx="9724">
                  <c:v>-8.244485000000001</c:v>
                </c:pt>
                <c:pt idx="9725">
                  <c:v>-8.223100999999997</c:v>
                </c:pt>
                <c:pt idx="9726">
                  <c:v>-8.194186</c:v>
                </c:pt>
                <c:pt idx="9727">
                  <c:v>-8.185266</c:v>
                </c:pt>
                <c:pt idx="9728">
                  <c:v>-8.1559</c:v>
                </c:pt>
                <c:pt idx="9729">
                  <c:v>-8.155230000000004</c:v>
                </c:pt>
                <c:pt idx="9730">
                  <c:v>-8.172804000000002</c:v>
                </c:pt>
                <c:pt idx="9731">
                  <c:v>-8.181278999999998</c:v>
                </c:pt>
                <c:pt idx="9732">
                  <c:v>-8.179738</c:v>
                </c:pt>
                <c:pt idx="9733">
                  <c:v>-8.166093</c:v>
                </c:pt>
                <c:pt idx="9734">
                  <c:v>-8.161537000000002</c:v>
                </c:pt>
                <c:pt idx="9735">
                  <c:v>-8.167674000000001</c:v>
                </c:pt>
                <c:pt idx="9736">
                  <c:v>-8.153472</c:v>
                </c:pt>
                <c:pt idx="9737">
                  <c:v>-8.144917999999997</c:v>
                </c:pt>
                <c:pt idx="9738">
                  <c:v>-8.139794</c:v>
                </c:pt>
                <c:pt idx="9739">
                  <c:v>-8.153543000000002</c:v>
                </c:pt>
                <c:pt idx="9740">
                  <c:v>-8.163999</c:v>
                </c:pt>
                <c:pt idx="9741">
                  <c:v>-8.15798</c:v>
                </c:pt>
                <c:pt idx="9742">
                  <c:v>-8.153918000000001</c:v>
                </c:pt>
                <c:pt idx="9743">
                  <c:v>-8.147436</c:v>
                </c:pt>
                <c:pt idx="9744">
                  <c:v>-8.149966</c:v>
                </c:pt>
                <c:pt idx="9745">
                  <c:v>-8.158349</c:v>
                </c:pt>
                <c:pt idx="9746">
                  <c:v>-8.163689000000005</c:v>
                </c:pt>
                <c:pt idx="9747">
                  <c:v>-8.163692000000002</c:v>
                </c:pt>
                <c:pt idx="9748">
                  <c:v>-8.156738</c:v>
                </c:pt>
                <c:pt idx="9749">
                  <c:v>-8.143361999999998</c:v>
                </c:pt>
                <c:pt idx="9750">
                  <c:v>-8.130824999999997</c:v>
                </c:pt>
                <c:pt idx="9751">
                  <c:v>-8.116576</c:v>
                </c:pt>
                <c:pt idx="9752">
                  <c:v>-8.117149</c:v>
                </c:pt>
                <c:pt idx="9753">
                  <c:v>-8.118692</c:v>
                </c:pt>
                <c:pt idx="9754">
                  <c:v>-8.113586000000005</c:v>
                </c:pt>
                <c:pt idx="9755">
                  <c:v>-8.094632</c:v>
                </c:pt>
                <c:pt idx="9756">
                  <c:v>-8.095345</c:v>
                </c:pt>
                <c:pt idx="9757">
                  <c:v>-8.098706</c:v>
                </c:pt>
                <c:pt idx="9758">
                  <c:v>-8.084002000000001</c:v>
                </c:pt>
                <c:pt idx="9759">
                  <c:v>-8.067752</c:v>
                </c:pt>
                <c:pt idx="9760">
                  <c:v>-8.059621000000003</c:v>
                </c:pt>
                <c:pt idx="9761">
                  <c:v>-8.05366</c:v>
                </c:pt>
                <c:pt idx="9762">
                  <c:v>-8.058541</c:v>
                </c:pt>
                <c:pt idx="9763">
                  <c:v>-8.061660000000001</c:v>
                </c:pt>
                <c:pt idx="9764">
                  <c:v>-8.063523</c:v>
                </c:pt>
                <c:pt idx="9765">
                  <c:v>-8.061374000000001</c:v>
                </c:pt>
                <c:pt idx="9766">
                  <c:v>-8.060104</c:v>
                </c:pt>
                <c:pt idx="9767">
                  <c:v>-8.055490000000006</c:v>
                </c:pt>
                <c:pt idx="9768">
                  <c:v>-8.064586000000005</c:v>
                </c:pt>
                <c:pt idx="9769">
                  <c:v>-8.06638</c:v>
                </c:pt>
                <c:pt idx="9770">
                  <c:v>-8.073490000000004</c:v>
                </c:pt>
                <c:pt idx="9771">
                  <c:v>-8.081772999999998</c:v>
                </c:pt>
                <c:pt idx="9772">
                  <c:v>-8.088228999999998</c:v>
                </c:pt>
                <c:pt idx="9773">
                  <c:v>-8.092516000000005</c:v>
                </c:pt>
                <c:pt idx="9774">
                  <c:v>-8.079569000000002</c:v>
                </c:pt>
                <c:pt idx="9775">
                  <c:v>-8.082475</c:v>
                </c:pt>
                <c:pt idx="9776">
                  <c:v>-8.086059</c:v>
                </c:pt>
                <c:pt idx="9777">
                  <c:v>-8.072203</c:v>
                </c:pt>
                <c:pt idx="9778">
                  <c:v>-8.049122999999998</c:v>
                </c:pt>
                <c:pt idx="9779">
                  <c:v>-8.01318</c:v>
                </c:pt>
                <c:pt idx="9780">
                  <c:v>-7.999238000000001</c:v>
                </c:pt>
                <c:pt idx="9781">
                  <c:v>-7.975657000000001</c:v>
                </c:pt>
                <c:pt idx="9782">
                  <c:v>-7.981667000000003</c:v>
                </c:pt>
                <c:pt idx="9783">
                  <c:v>-8.002302</c:v>
                </c:pt>
                <c:pt idx="9784">
                  <c:v>-8.008325999999998</c:v>
                </c:pt>
                <c:pt idx="9785">
                  <c:v>-8.020204</c:v>
                </c:pt>
                <c:pt idx="9786">
                  <c:v>-8.028336999999998</c:v>
                </c:pt>
                <c:pt idx="9787">
                  <c:v>-8.024617999999998</c:v>
                </c:pt>
                <c:pt idx="9788">
                  <c:v>-8.026414</c:v>
                </c:pt>
                <c:pt idx="9789">
                  <c:v>-8.032374</c:v>
                </c:pt>
                <c:pt idx="9790">
                  <c:v>-8.016843000000001</c:v>
                </c:pt>
                <c:pt idx="9791">
                  <c:v>-8.005607000000004</c:v>
                </c:pt>
                <c:pt idx="9792">
                  <c:v>-7.995503</c:v>
                </c:pt>
                <c:pt idx="9793">
                  <c:v>-8.014786000000002</c:v>
                </c:pt>
                <c:pt idx="9794">
                  <c:v>-8.023803000000001</c:v>
                </c:pt>
                <c:pt idx="9795">
                  <c:v>-8.023060000000001</c:v>
                </c:pt>
                <c:pt idx="9796">
                  <c:v>-8.028622999999997</c:v>
                </c:pt>
                <c:pt idx="9797">
                  <c:v>-8.024404</c:v>
                </c:pt>
                <c:pt idx="9798">
                  <c:v>-8.025593</c:v>
                </c:pt>
                <c:pt idx="9799">
                  <c:v>-8.018630000000001</c:v>
                </c:pt>
                <c:pt idx="9800">
                  <c:v>-8.023193000000001</c:v>
                </c:pt>
                <c:pt idx="9801">
                  <c:v>-8.035622</c:v>
                </c:pt>
                <c:pt idx="9802">
                  <c:v>-8.049944</c:v>
                </c:pt>
                <c:pt idx="9803">
                  <c:v>-8.06793</c:v>
                </c:pt>
                <c:pt idx="9804">
                  <c:v>-8.080054</c:v>
                </c:pt>
                <c:pt idx="9805">
                  <c:v>-8.082983</c:v>
                </c:pt>
                <c:pt idx="9806">
                  <c:v>-8.081207999999998</c:v>
                </c:pt>
                <c:pt idx="9807">
                  <c:v>-8.061673000000001</c:v>
                </c:pt>
                <c:pt idx="9808">
                  <c:v>-8.049055000000001</c:v>
                </c:pt>
                <c:pt idx="9809">
                  <c:v>-8.034476</c:v>
                </c:pt>
                <c:pt idx="9810">
                  <c:v>-8.013907000000001</c:v>
                </c:pt>
                <c:pt idx="9811">
                  <c:v>-8.004707000000001</c:v>
                </c:pt>
                <c:pt idx="9812">
                  <c:v>-7.991594</c:v>
                </c:pt>
                <c:pt idx="9813">
                  <c:v>-8.000474</c:v>
                </c:pt>
                <c:pt idx="9814">
                  <c:v>-8.007110000000001</c:v>
                </c:pt>
                <c:pt idx="9815">
                  <c:v>-8.021184000000001</c:v>
                </c:pt>
                <c:pt idx="9816">
                  <c:v>-8.054185</c:v>
                </c:pt>
                <c:pt idx="9817">
                  <c:v>-8.088942</c:v>
                </c:pt>
                <c:pt idx="9818">
                  <c:v>-8.110499</c:v>
                </c:pt>
                <c:pt idx="9819">
                  <c:v>-8.116720000000001</c:v>
                </c:pt>
                <c:pt idx="9820">
                  <c:v>-8.125479</c:v>
                </c:pt>
                <c:pt idx="9821">
                  <c:v>-8.127624</c:v>
                </c:pt>
                <c:pt idx="9822">
                  <c:v>-8.119919</c:v>
                </c:pt>
                <c:pt idx="9823">
                  <c:v>-8.113217000000001</c:v>
                </c:pt>
                <c:pt idx="9824">
                  <c:v>-8.091083000000001</c:v>
                </c:pt>
                <c:pt idx="9825">
                  <c:v>-8.070306</c:v>
                </c:pt>
                <c:pt idx="9826">
                  <c:v>-8.090041000000001</c:v>
                </c:pt>
                <c:pt idx="9827">
                  <c:v>-8.0898</c:v>
                </c:pt>
                <c:pt idx="9828">
                  <c:v>-8.077432000000007</c:v>
                </c:pt>
                <c:pt idx="9829">
                  <c:v>-8.099001000000001</c:v>
                </c:pt>
                <c:pt idx="9830">
                  <c:v>-8.095421</c:v>
                </c:pt>
                <c:pt idx="9831">
                  <c:v>-8.109208000000001</c:v>
                </c:pt>
                <c:pt idx="9832">
                  <c:v>-8.132896</c:v>
                </c:pt>
                <c:pt idx="9833">
                  <c:v>-8.146540000000003</c:v>
                </c:pt>
                <c:pt idx="9834">
                  <c:v>-8.156923000000001</c:v>
                </c:pt>
                <c:pt idx="9835">
                  <c:v>-8.159028000000001</c:v>
                </c:pt>
                <c:pt idx="9836">
                  <c:v>-8.152012000000002</c:v>
                </c:pt>
                <c:pt idx="9837">
                  <c:v>-8.159269</c:v>
                </c:pt>
                <c:pt idx="9838">
                  <c:v>-8.128882</c:v>
                </c:pt>
                <c:pt idx="9839">
                  <c:v>-8.107677000000001</c:v>
                </c:pt>
                <c:pt idx="9840">
                  <c:v>-8.092493000000002</c:v>
                </c:pt>
                <c:pt idx="9841">
                  <c:v>-8.074855000000001</c:v>
                </c:pt>
                <c:pt idx="9842">
                  <c:v>-8.061016</c:v>
                </c:pt>
                <c:pt idx="9843">
                  <c:v>-8.054500000000002</c:v>
                </c:pt>
                <c:pt idx="9844">
                  <c:v>-8.058805000000001</c:v>
                </c:pt>
                <c:pt idx="9845">
                  <c:v>-8.078089</c:v>
                </c:pt>
                <c:pt idx="9846">
                  <c:v>-8.055652000000005</c:v>
                </c:pt>
                <c:pt idx="9847">
                  <c:v>-8.053243</c:v>
                </c:pt>
                <c:pt idx="9848">
                  <c:v>-8.046448000000001</c:v>
                </c:pt>
                <c:pt idx="9849">
                  <c:v>-8.045942</c:v>
                </c:pt>
                <c:pt idx="9850">
                  <c:v>-8.042520000000001</c:v>
                </c:pt>
                <c:pt idx="9851">
                  <c:v>-8.023691000000001</c:v>
                </c:pt>
                <c:pt idx="9852">
                  <c:v>-8.05433</c:v>
                </c:pt>
                <c:pt idx="9853">
                  <c:v>-8.064376</c:v>
                </c:pt>
                <c:pt idx="9854">
                  <c:v>-8.059341000000003</c:v>
                </c:pt>
                <c:pt idx="9855">
                  <c:v>-8.07385</c:v>
                </c:pt>
                <c:pt idx="9856">
                  <c:v>-8.117036</c:v>
                </c:pt>
                <c:pt idx="9857">
                  <c:v>-8.137488000000001</c:v>
                </c:pt>
                <c:pt idx="9858">
                  <c:v>-8.131936</c:v>
                </c:pt>
                <c:pt idx="9859">
                  <c:v>-8.132284</c:v>
                </c:pt>
                <c:pt idx="9860">
                  <c:v>-8.131139999999998</c:v>
                </c:pt>
                <c:pt idx="9861">
                  <c:v>-8.104112999999998</c:v>
                </c:pt>
                <c:pt idx="9862">
                  <c:v>-8.074369999999998</c:v>
                </c:pt>
                <c:pt idx="9863">
                  <c:v>-8.047890000000001</c:v>
                </c:pt>
                <c:pt idx="9864">
                  <c:v>-7.990337</c:v>
                </c:pt>
                <c:pt idx="9865">
                  <c:v>-7.920514999999996</c:v>
                </c:pt>
                <c:pt idx="9866">
                  <c:v>-7.841627</c:v>
                </c:pt>
                <c:pt idx="9867">
                  <c:v>-7.784404999999997</c:v>
                </c:pt>
                <c:pt idx="9868">
                  <c:v>-7.703691000000001</c:v>
                </c:pt>
                <c:pt idx="9869">
                  <c:v>-7.623282999999997</c:v>
                </c:pt>
                <c:pt idx="9870">
                  <c:v>-7.585491</c:v>
                </c:pt>
                <c:pt idx="9871">
                  <c:v>-7.536265000000001</c:v>
                </c:pt>
                <c:pt idx="9872">
                  <c:v>-7.497123</c:v>
                </c:pt>
                <c:pt idx="9873">
                  <c:v>-7.446422000000001</c:v>
                </c:pt>
                <c:pt idx="9874">
                  <c:v>-7.381968</c:v>
                </c:pt>
                <c:pt idx="9875">
                  <c:v>-7.323521999999997</c:v>
                </c:pt>
                <c:pt idx="9876">
                  <c:v>-7.267764999999997</c:v>
                </c:pt>
                <c:pt idx="9877">
                  <c:v>-7.227878999999997</c:v>
                </c:pt>
                <c:pt idx="9878">
                  <c:v>-7.198309</c:v>
                </c:pt>
                <c:pt idx="9879">
                  <c:v>-7.157688999999998</c:v>
                </c:pt>
                <c:pt idx="9880">
                  <c:v>-7.110118999999996</c:v>
                </c:pt>
                <c:pt idx="9881">
                  <c:v>-7.054063999999999</c:v>
                </c:pt>
                <c:pt idx="9882">
                  <c:v>-7.026357</c:v>
                </c:pt>
                <c:pt idx="9883">
                  <c:v>-7.004207</c:v>
                </c:pt>
                <c:pt idx="9884">
                  <c:v>-6.992023</c:v>
                </c:pt>
                <c:pt idx="9885">
                  <c:v>-6.977528</c:v>
                </c:pt>
                <c:pt idx="9886">
                  <c:v>-6.960923</c:v>
                </c:pt>
                <c:pt idx="9887">
                  <c:v>-6.946687</c:v>
                </c:pt>
                <c:pt idx="9888">
                  <c:v>-6.934813</c:v>
                </c:pt>
                <c:pt idx="9889">
                  <c:v>-6.901723000000003</c:v>
                </c:pt>
                <c:pt idx="9890">
                  <c:v>-6.852863</c:v>
                </c:pt>
                <c:pt idx="9891">
                  <c:v>-6.810192999999997</c:v>
                </c:pt>
                <c:pt idx="9892">
                  <c:v>-6.779088</c:v>
                </c:pt>
                <c:pt idx="9893">
                  <c:v>-6.793133999999997</c:v>
                </c:pt>
                <c:pt idx="9894">
                  <c:v>-6.837959999999997</c:v>
                </c:pt>
                <c:pt idx="9895">
                  <c:v>-6.83349</c:v>
                </c:pt>
                <c:pt idx="9896">
                  <c:v>-6.798057</c:v>
                </c:pt>
                <c:pt idx="9897">
                  <c:v>-6.746928</c:v>
                </c:pt>
                <c:pt idx="9898">
                  <c:v>-6.689930999999997</c:v>
                </c:pt>
                <c:pt idx="9899">
                  <c:v>-6.662681999999996</c:v>
                </c:pt>
                <c:pt idx="9900">
                  <c:v>-6.629189999999997</c:v>
                </c:pt>
                <c:pt idx="9901">
                  <c:v>-6.600062</c:v>
                </c:pt>
                <c:pt idx="9902">
                  <c:v>-6.569258</c:v>
                </c:pt>
                <c:pt idx="9903">
                  <c:v>-6.523234</c:v>
                </c:pt>
                <c:pt idx="9904">
                  <c:v>-6.476377000000002</c:v>
                </c:pt>
                <c:pt idx="9905">
                  <c:v>-6.412621</c:v>
                </c:pt>
                <c:pt idx="9906">
                  <c:v>-6.359138999999997</c:v>
                </c:pt>
                <c:pt idx="9907">
                  <c:v>-6.316534999999996</c:v>
                </c:pt>
                <c:pt idx="9908">
                  <c:v>-6.26378</c:v>
                </c:pt>
                <c:pt idx="9909">
                  <c:v>-6.212534999999995</c:v>
                </c:pt>
                <c:pt idx="9910">
                  <c:v>-6.189156999999997</c:v>
                </c:pt>
                <c:pt idx="9911">
                  <c:v>-6.17305</c:v>
                </c:pt>
                <c:pt idx="9912">
                  <c:v>-6.145070999999997</c:v>
                </c:pt>
                <c:pt idx="9913">
                  <c:v>-6.081297000000001</c:v>
                </c:pt>
                <c:pt idx="9914">
                  <c:v>-6.023799</c:v>
                </c:pt>
                <c:pt idx="9915">
                  <c:v>-5.982299000000001</c:v>
                </c:pt>
                <c:pt idx="9916">
                  <c:v>-5.92943</c:v>
                </c:pt>
                <c:pt idx="9917">
                  <c:v>-5.876003</c:v>
                </c:pt>
                <c:pt idx="9918">
                  <c:v>-5.832912999999997</c:v>
                </c:pt>
                <c:pt idx="9919">
                  <c:v>-5.801963</c:v>
                </c:pt>
                <c:pt idx="9920">
                  <c:v>-5.767975999999995</c:v>
                </c:pt>
                <c:pt idx="9921">
                  <c:v>-5.765879999999997</c:v>
                </c:pt>
                <c:pt idx="9922">
                  <c:v>-5.758693000000001</c:v>
                </c:pt>
                <c:pt idx="9923">
                  <c:v>-5.742648000000001</c:v>
                </c:pt>
                <c:pt idx="9924">
                  <c:v>-5.734049</c:v>
                </c:pt>
                <c:pt idx="9925">
                  <c:v>-5.708292000000001</c:v>
                </c:pt>
                <c:pt idx="9926">
                  <c:v>-5.684282999999997</c:v>
                </c:pt>
                <c:pt idx="9927">
                  <c:v>-5.631699000000001</c:v>
                </c:pt>
                <c:pt idx="9928">
                  <c:v>-5.624353999999997</c:v>
                </c:pt>
                <c:pt idx="9929">
                  <c:v>-5.597628</c:v>
                </c:pt>
                <c:pt idx="9930">
                  <c:v>-5.571243000000003</c:v>
                </c:pt>
                <c:pt idx="9931">
                  <c:v>-5.538002</c:v>
                </c:pt>
                <c:pt idx="9932">
                  <c:v>-5.500083999999998</c:v>
                </c:pt>
                <c:pt idx="9933">
                  <c:v>-5.451478</c:v>
                </c:pt>
                <c:pt idx="9934">
                  <c:v>-5.42575</c:v>
                </c:pt>
                <c:pt idx="9935">
                  <c:v>-5.459859</c:v>
                </c:pt>
                <c:pt idx="9936">
                  <c:v>-5.486404</c:v>
                </c:pt>
                <c:pt idx="9937">
                  <c:v>-5.47714</c:v>
                </c:pt>
                <c:pt idx="9938">
                  <c:v>-5.458672000000001</c:v>
                </c:pt>
                <c:pt idx="9939">
                  <c:v>-5.441324000000001</c:v>
                </c:pt>
                <c:pt idx="9940">
                  <c:v>-5.414077999999997</c:v>
                </c:pt>
                <c:pt idx="9941">
                  <c:v>-5.38863</c:v>
                </c:pt>
                <c:pt idx="9942">
                  <c:v>-5.345062</c:v>
                </c:pt>
                <c:pt idx="9943">
                  <c:v>-5.291987999999997</c:v>
                </c:pt>
                <c:pt idx="9944">
                  <c:v>-5.271169000000003</c:v>
                </c:pt>
                <c:pt idx="9945">
                  <c:v>-5.236176</c:v>
                </c:pt>
                <c:pt idx="9946">
                  <c:v>-5.187351999999997</c:v>
                </c:pt>
                <c:pt idx="9947">
                  <c:v>-5.128442999999997</c:v>
                </c:pt>
                <c:pt idx="9948">
                  <c:v>-5.074772</c:v>
                </c:pt>
                <c:pt idx="9949">
                  <c:v>-5.045827</c:v>
                </c:pt>
                <c:pt idx="9950">
                  <c:v>-5.002365</c:v>
                </c:pt>
                <c:pt idx="9951">
                  <c:v>-4.975711</c:v>
                </c:pt>
                <c:pt idx="9952">
                  <c:v>-4.970691000000003</c:v>
                </c:pt>
                <c:pt idx="9953">
                  <c:v>-4.986001</c:v>
                </c:pt>
                <c:pt idx="9954">
                  <c:v>-4.989634000000001</c:v>
                </c:pt>
                <c:pt idx="9955">
                  <c:v>-4.968108</c:v>
                </c:pt>
                <c:pt idx="9956">
                  <c:v>-4.940076</c:v>
                </c:pt>
                <c:pt idx="9957">
                  <c:v>-4.901821000000001</c:v>
                </c:pt>
                <c:pt idx="9958">
                  <c:v>-4.854466999999997</c:v>
                </c:pt>
                <c:pt idx="9959">
                  <c:v>-4.78801</c:v>
                </c:pt>
                <c:pt idx="9960">
                  <c:v>-4.724289999999997</c:v>
                </c:pt>
                <c:pt idx="9961">
                  <c:v>-4.670836999999997</c:v>
                </c:pt>
                <c:pt idx="9962">
                  <c:v>-4.614107999999994</c:v>
                </c:pt>
                <c:pt idx="9963">
                  <c:v>-4.564393999999997</c:v>
                </c:pt>
                <c:pt idx="9964">
                  <c:v>-4.530066</c:v>
                </c:pt>
                <c:pt idx="9965">
                  <c:v>-4.549051</c:v>
                </c:pt>
                <c:pt idx="9966">
                  <c:v>-4.550633</c:v>
                </c:pt>
                <c:pt idx="9967">
                  <c:v>-4.534372</c:v>
                </c:pt>
                <c:pt idx="9968">
                  <c:v>-4.504581999999996</c:v>
                </c:pt>
                <c:pt idx="9969">
                  <c:v>-4.456478</c:v>
                </c:pt>
                <c:pt idx="9970">
                  <c:v>-4.398232</c:v>
                </c:pt>
                <c:pt idx="9971">
                  <c:v>-4.335744</c:v>
                </c:pt>
                <c:pt idx="9972">
                  <c:v>-4.299352</c:v>
                </c:pt>
                <c:pt idx="9973">
                  <c:v>-4.290163</c:v>
                </c:pt>
                <c:pt idx="9974">
                  <c:v>-4.268138999999997</c:v>
                </c:pt>
                <c:pt idx="9975">
                  <c:v>-4.229672</c:v>
                </c:pt>
                <c:pt idx="9976">
                  <c:v>-4.186894</c:v>
                </c:pt>
                <c:pt idx="9977">
                  <c:v>-4.160224999999997</c:v>
                </c:pt>
                <c:pt idx="9978">
                  <c:v>-4.102258</c:v>
                </c:pt>
                <c:pt idx="9979">
                  <c:v>-4.038123</c:v>
                </c:pt>
                <c:pt idx="9980">
                  <c:v>-3.972489999999998</c:v>
                </c:pt>
                <c:pt idx="9981">
                  <c:v>-3.968649999999998</c:v>
                </c:pt>
                <c:pt idx="9982">
                  <c:v>-3.997864999999999</c:v>
                </c:pt>
                <c:pt idx="9983">
                  <c:v>-3.995325999999999</c:v>
                </c:pt>
                <c:pt idx="9984">
                  <c:v>-3.964971</c:v>
                </c:pt>
                <c:pt idx="9985">
                  <c:v>-3.920187</c:v>
                </c:pt>
                <c:pt idx="9986">
                  <c:v>-3.883234</c:v>
                </c:pt>
                <c:pt idx="9987">
                  <c:v>-3.910688999999998</c:v>
                </c:pt>
                <c:pt idx="9988">
                  <c:v>-3.881785</c:v>
                </c:pt>
                <c:pt idx="9989">
                  <c:v>-3.800458999999998</c:v>
                </c:pt>
                <c:pt idx="9990">
                  <c:v>-3.730178</c:v>
                </c:pt>
                <c:pt idx="9991">
                  <c:v>-3.693798</c:v>
                </c:pt>
                <c:pt idx="9992">
                  <c:v>-3.694768</c:v>
                </c:pt>
                <c:pt idx="9993">
                  <c:v>-3.675971</c:v>
                </c:pt>
                <c:pt idx="9994">
                  <c:v>-3.661192</c:v>
                </c:pt>
                <c:pt idx="9995">
                  <c:v>-3.67073</c:v>
                </c:pt>
                <c:pt idx="9996">
                  <c:v>-3.651567</c:v>
                </c:pt>
                <c:pt idx="9997">
                  <c:v>-3.570087</c:v>
                </c:pt>
                <c:pt idx="9998">
                  <c:v>-3.530009999999999</c:v>
                </c:pt>
                <c:pt idx="9999">
                  <c:v>-3.472409999999998</c:v>
                </c:pt>
                <c:pt idx="10000">
                  <c:v>-3.472055999999997</c:v>
                </c:pt>
                <c:pt idx="10001">
                  <c:v>-3.487566</c:v>
                </c:pt>
                <c:pt idx="10002">
                  <c:v>-3.463668999999999</c:v>
                </c:pt>
                <c:pt idx="10003">
                  <c:v>-3.412562999999998</c:v>
                </c:pt>
                <c:pt idx="10004">
                  <c:v>-3.436086999999998</c:v>
                </c:pt>
                <c:pt idx="10005">
                  <c:v>-3.48376</c:v>
                </c:pt>
                <c:pt idx="10006">
                  <c:v>-3.505332</c:v>
                </c:pt>
                <c:pt idx="10007">
                  <c:v>-3.472511999999999</c:v>
                </c:pt>
                <c:pt idx="10008">
                  <c:v>-3.368407999999999</c:v>
                </c:pt>
                <c:pt idx="10009">
                  <c:v>-3.398946999999998</c:v>
                </c:pt>
                <c:pt idx="10010">
                  <c:v>-3.308852999999998</c:v>
                </c:pt>
                <c:pt idx="10011">
                  <c:v>-3.221497</c:v>
                </c:pt>
                <c:pt idx="10012">
                  <c:v>-3.202474</c:v>
                </c:pt>
                <c:pt idx="10013">
                  <c:v>-3.165244999999999</c:v>
                </c:pt>
                <c:pt idx="10014">
                  <c:v>-3.140081</c:v>
                </c:pt>
                <c:pt idx="10015">
                  <c:v>-3.153293</c:v>
                </c:pt>
                <c:pt idx="10016">
                  <c:v>-3.146682</c:v>
                </c:pt>
                <c:pt idx="10017">
                  <c:v>-3.105497</c:v>
                </c:pt>
                <c:pt idx="10018">
                  <c:v>-3.133653999999999</c:v>
                </c:pt>
                <c:pt idx="10019">
                  <c:v>-3.095923</c:v>
                </c:pt>
                <c:pt idx="10020">
                  <c:v>-3.051796</c:v>
                </c:pt>
                <c:pt idx="10021">
                  <c:v>-2.986765</c:v>
                </c:pt>
                <c:pt idx="10022">
                  <c:v>-2.957922</c:v>
                </c:pt>
                <c:pt idx="10023">
                  <c:v>-2.744766</c:v>
                </c:pt>
                <c:pt idx="10024">
                  <c:v>-2.696816999999998</c:v>
                </c:pt>
                <c:pt idx="10025">
                  <c:v>-2.59452</c:v>
                </c:pt>
                <c:pt idx="10026">
                  <c:v>-2.395535999999998</c:v>
                </c:pt>
                <c:pt idx="10027">
                  <c:v>-2.521268999999998</c:v>
                </c:pt>
                <c:pt idx="10028">
                  <c:v>-2.451373999999999</c:v>
                </c:pt>
                <c:pt idx="10029">
                  <c:v>-2.460693</c:v>
                </c:pt>
                <c:pt idx="10030">
                  <c:v>-2.455977999999999</c:v>
                </c:pt>
                <c:pt idx="10031">
                  <c:v>-2.399472999999998</c:v>
                </c:pt>
                <c:pt idx="10032">
                  <c:v>-2.379197</c:v>
                </c:pt>
                <c:pt idx="10033">
                  <c:v>-2.370162</c:v>
                </c:pt>
                <c:pt idx="10034">
                  <c:v>-2.395325</c:v>
                </c:pt>
                <c:pt idx="10035">
                  <c:v>-2.394051999999998</c:v>
                </c:pt>
                <c:pt idx="10036">
                  <c:v>-2.416087999999998</c:v>
                </c:pt>
                <c:pt idx="10037">
                  <c:v>-2.422192</c:v>
                </c:pt>
                <c:pt idx="10038">
                  <c:v>-2.358957999999998</c:v>
                </c:pt>
                <c:pt idx="10039">
                  <c:v>-2.374422999999998</c:v>
                </c:pt>
                <c:pt idx="10040">
                  <c:v>-2.343029</c:v>
                </c:pt>
                <c:pt idx="10041">
                  <c:v>-2.327558999999999</c:v>
                </c:pt>
                <c:pt idx="10042">
                  <c:v>-2.291497</c:v>
                </c:pt>
                <c:pt idx="10043">
                  <c:v>-2.199936</c:v>
                </c:pt>
                <c:pt idx="10044">
                  <c:v>-2.230628</c:v>
                </c:pt>
                <c:pt idx="10045">
                  <c:v>-2.181328</c:v>
                </c:pt>
                <c:pt idx="10046">
                  <c:v>-2.179317</c:v>
                </c:pt>
                <c:pt idx="10047">
                  <c:v>-2.124289</c:v>
                </c:pt>
                <c:pt idx="10048">
                  <c:v>-2.036017999999999</c:v>
                </c:pt>
                <c:pt idx="10049">
                  <c:v>-2.055372999999999</c:v>
                </c:pt>
                <c:pt idx="10050">
                  <c:v>-2.002768999999998</c:v>
                </c:pt>
                <c:pt idx="10051">
                  <c:v>-1.8834</c:v>
                </c:pt>
                <c:pt idx="10052">
                  <c:v>-1.836275</c:v>
                </c:pt>
                <c:pt idx="10053">
                  <c:v>-1.868443</c:v>
                </c:pt>
                <c:pt idx="10054">
                  <c:v>-1.891313</c:v>
                </c:pt>
                <c:pt idx="10055">
                  <c:v>-1.869984</c:v>
                </c:pt>
                <c:pt idx="10056">
                  <c:v>-1.868142</c:v>
                </c:pt>
                <c:pt idx="10057">
                  <c:v>-1.873389</c:v>
                </c:pt>
                <c:pt idx="10058">
                  <c:v>-1.831599999999999</c:v>
                </c:pt>
                <c:pt idx="10059">
                  <c:v>-1.807830999999999</c:v>
                </c:pt>
                <c:pt idx="10060">
                  <c:v>-1.775541</c:v>
                </c:pt>
                <c:pt idx="10061">
                  <c:v>-1.742732</c:v>
                </c:pt>
                <c:pt idx="10062">
                  <c:v>-1.815990999999999</c:v>
                </c:pt>
                <c:pt idx="10063">
                  <c:v>-1.74574</c:v>
                </c:pt>
                <c:pt idx="10064">
                  <c:v>-1.772714</c:v>
                </c:pt>
                <c:pt idx="10065">
                  <c:v>-1.777327</c:v>
                </c:pt>
                <c:pt idx="10066">
                  <c:v>-1.75733</c:v>
                </c:pt>
                <c:pt idx="10067">
                  <c:v>-1.755999</c:v>
                </c:pt>
                <c:pt idx="10068">
                  <c:v>-1.765177</c:v>
                </c:pt>
                <c:pt idx="10069">
                  <c:v>-1.758617</c:v>
                </c:pt>
                <c:pt idx="10070">
                  <c:v>-1.773536</c:v>
                </c:pt>
                <c:pt idx="10071">
                  <c:v>-1.769072</c:v>
                </c:pt>
                <c:pt idx="10072">
                  <c:v>-1.889485</c:v>
                </c:pt>
                <c:pt idx="10073">
                  <c:v>-1.84909</c:v>
                </c:pt>
                <c:pt idx="10074">
                  <c:v>-1.784336</c:v>
                </c:pt>
                <c:pt idx="10075">
                  <c:v>-1.752514</c:v>
                </c:pt>
                <c:pt idx="10076">
                  <c:v>-1.825928999999999</c:v>
                </c:pt>
                <c:pt idx="10077">
                  <c:v>-1.71638</c:v>
                </c:pt>
                <c:pt idx="10078">
                  <c:v>-1.694002</c:v>
                </c:pt>
                <c:pt idx="10079">
                  <c:v>-1.636855</c:v>
                </c:pt>
                <c:pt idx="10080">
                  <c:v>-1.65523</c:v>
                </c:pt>
                <c:pt idx="10081">
                  <c:v>-1.698173</c:v>
                </c:pt>
                <c:pt idx="10082">
                  <c:v>-1.644216</c:v>
                </c:pt>
                <c:pt idx="10083">
                  <c:v>-1.610239</c:v>
                </c:pt>
                <c:pt idx="10084">
                  <c:v>-1.63939</c:v>
                </c:pt>
                <c:pt idx="10085">
                  <c:v>-1.680866</c:v>
                </c:pt>
                <c:pt idx="10086">
                  <c:v>-1.661662</c:v>
                </c:pt>
                <c:pt idx="10087">
                  <c:v>-1.600195</c:v>
                </c:pt>
                <c:pt idx="10088">
                  <c:v>-1.582392</c:v>
                </c:pt>
                <c:pt idx="10089">
                  <c:v>-1.564065</c:v>
                </c:pt>
                <c:pt idx="10090">
                  <c:v>-1.636508</c:v>
                </c:pt>
                <c:pt idx="10091">
                  <c:v>-1.578363</c:v>
                </c:pt>
                <c:pt idx="10092">
                  <c:v>-1.688186</c:v>
                </c:pt>
                <c:pt idx="10093">
                  <c:v>-1.67907</c:v>
                </c:pt>
                <c:pt idx="10094">
                  <c:v>-1.647523</c:v>
                </c:pt>
                <c:pt idx="10095">
                  <c:v>-1.64308</c:v>
                </c:pt>
                <c:pt idx="10096">
                  <c:v>-1.678389</c:v>
                </c:pt>
                <c:pt idx="10097">
                  <c:v>-1.692785</c:v>
                </c:pt>
                <c:pt idx="10098">
                  <c:v>-1.682528</c:v>
                </c:pt>
                <c:pt idx="10099">
                  <c:v>-1.644889</c:v>
                </c:pt>
                <c:pt idx="10100">
                  <c:v>-1.673712</c:v>
                </c:pt>
                <c:pt idx="10101">
                  <c:v>-1.658098</c:v>
                </c:pt>
                <c:pt idx="10102">
                  <c:v>-1.606887</c:v>
                </c:pt>
                <c:pt idx="10103">
                  <c:v>-1.595716</c:v>
                </c:pt>
                <c:pt idx="10104">
                  <c:v>-1.60464</c:v>
                </c:pt>
                <c:pt idx="10105">
                  <c:v>-1.603174</c:v>
                </c:pt>
                <c:pt idx="10106">
                  <c:v>-1.5495</c:v>
                </c:pt>
                <c:pt idx="10107">
                  <c:v>-1.592541</c:v>
                </c:pt>
                <c:pt idx="10108">
                  <c:v>-1.620051</c:v>
                </c:pt>
                <c:pt idx="10109">
                  <c:v>-1.614392</c:v>
                </c:pt>
                <c:pt idx="10110">
                  <c:v>-1.695856</c:v>
                </c:pt>
                <c:pt idx="10111">
                  <c:v>-1.646868</c:v>
                </c:pt>
                <c:pt idx="10112">
                  <c:v>-1.652592</c:v>
                </c:pt>
                <c:pt idx="10113">
                  <c:v>-1.673249</c:v>
                </c:pt>
                <c:pt idx="10114">
                  <c:v>-1.655684</c:v>
                </c:pt>
                <c:pt idx="10115">
                  <c:v>-1.661929</c:v>
                </c:pt>
                <c:pt idx="10116">
                  <c:v>-1.671709</c:v>
                </c:pt>
                <c:pt idx="10117">
                  <c:v>-1.621656</c:v>
                </c:pt>
                <c:pt idx="10118">
                  <c:v>-1.59306</c:v>
                </c:pt>
                <c:pt idx="10119">
                  <c:v>-1.599513</c:v>
                </c:pt>
                <c:pt idx="10120">
                  <c:v>-1.634876</c:v>
                </c:pt>
                <c:pt idx="10121">
                  <c:v>-1.606865</c:v>
                </c:pt>
                <c:pt idx="10122">
                  <c:v>-1.632872</c:v>
                </c:pt>
                <c:pt idx="10123">
                  <c:v>-1.623188</c:v>
                </c:pt>
                <c:pt idx="10124">
                  <c:v>-1.615557</c:v>
                </c:pt>
                <c:pt idx="10125">
                  <c:v>-1.577952</c:v>
                </c:pt>
                <c:pt idx="10126">
                  <c:v>-1.641594999999999</c:v>
                </c:pt>
                <c:pt idx="10127">
                  <c:v>-1.613571</c:v>
                </c:pt>
                <c:pt idx="10128">
                  <c:v>-1.574635</c:v>
                </c:pt>
                <c:pt idx="10129">
                  <c:v>-1.572814</c:v>
                </c:pt>
                <c:pt idx="10130">
                  <c:v>-1.655744</c:v>
                </c:pt>
                <c:pt idx="10131">
                  <c:v>-1.602171</c:v>
                </c:pt>
                <c:pt idx="10132">
                  <c:v>-1.62166</c:v>
                </c:pt>
                <c:pt idx="10133">
                  <c:v>-1.648674</c:v>
                </c:pt>
                <c:pt idx="10134">
                  <c:v>-1.630927</c:v>
                </c:pt>
                <c:pt idx="10135">
                  <c:v>-1.633756</c:v>
                </c:pt>
                <c:pt idx="10136">
                  <c:v>-1.650835</c:v>
                </c:pt>
                <c:pt idx="10137">
                  <c:v>-1.606541</c:v>
                </c:pt>
                <c:pt idx="10138">
                  <c:v>-1.629688</c:v>
                </c:pt>
                <c:pt idx="10139">
                  <c:v>-1.671602</c:v>
                </c:pt>
                <c:pt idx="10140">
                  <c:v>-1.642521</c:v>
                </c:pt>
                <c:pt idx="10141">
                  <c:v>-1.626996</c:v>
                </c:pt>
                <c:pt idx="10142">
                  <c:v>-1.58719</c:v>
                </c:pt>
                <c:pt idx="10143">
                  <c:v>-1.613768</c:v>
                </c:pt>
                <c:pt idx="10144">
                  <c:v>-1.635158</c:v>
                </c:pt>
                <c:pt idx="10145">
                  <c:v>-1.606416</c:v>
                </c:pt>
                <c:pt idx="10146">
                  <c:v>-1.629669</c:v>
                </c:pt>
                <c:pt idx="10147">
                  <c:v>-1.583244</c:v>
                </c:pt>
                <c:pt idx="10148">
                  <c:v>-1.593591</c:v>
                </c:pt>
                <c:pt idx="10149">
                  <c:v>-1.543892</c:v>
                </c:pt>
                <c:pt idx="10150">
                  <c:v>-1.605542</c:v>
                </c:pt>
                <c:pt idx="10151">
                  <c:v>-1.523369999999999</c:v>
                </c:pt>
                <c:pt idx="10152">
                  <c:v>-1.557496</c:v>
                </c:pt>
                <c:pt idx="10153">
                  <c:v>-1.537633</c:v>
                </c:pt>
                <c:pt idx="10154">
                  <c:v>-1.534708</c:v>
                </c:pt>
                <c:pt idx="10155">
                  <c:v>-1.565738</c:v>
                </c:pt>
                <c:pt idx="10156">
                  <c:v>-1.612685</c:v>
                </c:pt>
                <c:pt idx="10157">
                  <c:v>-1.614362</c:v>
                </c:pt>
                <c:pt idx="10158">
                  <c:v>-1.568034</c:v>
                </c:pt>
                <c:pt idx="10159">
                  <c:v>-1.568573</c:v>
                </c:pt>
                <c:pt idx="10160">
                  <c:v>-1.622671</c:v>
                </c:pt>
                <c:pt idx="10161">
                  <c:v>-1.64211</c:v>
                </c:pt>
                <c:pt idx="10162">
                  <c:v>-1.592075</c:v>
                </c:pt>
                <c:pt idx="10163">
                  <c:v>-1.593739999999999</c:v>
                </c:pt>
                <c:pt idx="10164">
                  <c:v>-1.571909</c:v>
                </c:pt>
                <c:pt idx="10165">
                  <c:v>-1.603608</c:v>
                </c:pt>
                <c:pt idx="10166">
                  <c:v>-1.551299</c:v>
                </c:pt>
                <c:pt idx="10167">
                  <c:v>-1.591957</c:v>
                </c:pt>
                <c:pt idx="10168">
                  <c:v>-1.554901</c:v>
                </c:pt>
                <c:pt idx="10169">
                  <c:v>-1.549445</c:v>
                </c:pt>
                <c:pt idx="10170">
                  <c:v>-1.585591</c:v>
                </c:pt>
                <c:pt idx="10171">
                  <c:v>-1.538137</c:v>
                </c:pt>
                <c:pt idx="10172">
                  <c:v>-1.556491</c:v>
                </c:pt>
                <c:pt idx="10173">
                  <c:v>-1.594628</c:v>
                </c:pt>
                <c:pt idx="10174">
                  <c:v>-1.612962</c:v>
                </c:pt>
                <c:pt idx="10175">
                  <c:v>-1.62444</c:v>
                </c:pt>
                <c:pt idx="10176">
                  <c:v>-1.622515</c:v>
                </c:pt>
                <c:pt idx="10177">
                  <c:v>-1.568776</c:v>
                </c:pt>
                <c:pt idx="10178">
                  <c:v>-1.584494</c:v>
                </c:pt>
                <c:pt idx="10179">
                  <c:v>-1.609061</c:v>
                </c:pt>
                <c:pt idx="10180">
                  <c:v>-1.60107</c:v>
                </c:pt>
                <c:pt idx="10181">
                  <c:v>-1.586169</c:v>
                </c:pt>
                <c:pt idx="10182">
                  <c:v>-1.610291</c:v>
                </c:pt>
                <c:pt idx="10183">
                  <c:v>-1.591942</c:v>
                </c:pt>
                <c:pt idx="10184">
                  <c:v>-1.564013</c:v>
                </c:pt>
                <c:pt idx="10185">
                  <c:v>-1.556409</c:v>
                </c:pt>
                <c:pt idx="10186">
                  <c:v>-1.541841999999999</c:v>
                </c:pt>
                <c:pt idx="10187">
                  <c:v>-1.550936</c:v>
                </c:pt>
                <c:pt idx="10188">
                  <c:v>-1.544154</c:v>
                </c:pt>
                <c:pt idx="10189">
                  <c:v>-1.551374</c:v>
                </c:pt>
                <c:pt idx="10190">
                  <c:v>-1.542888</c:v>
                </c:pt>
                <c:pt idx="10191">
                  <c:v>-1.581815</c:v>
                </c:pt>
                <c:pt idx="10192">
                  <c:v>-1.56724</c:v>
                </c:pt>
                <c:pt idx="10193">
                  <c:v>-1.547279</c:v>
                </c:pt>
                <c:pt idx="10194">
                  <c:v>-1.514119</c:v>
                </c:pt>
                <c:pt idx="10195">
                  <c:v>-1.513228999999999</c:v>
                </c:pt>
                <c:pt idx="10196">
                  <c:v>-1.478848</c:v>
                </c:pt>
                <c:pt idx="10197">
                  <c:v>-1.452048</c:v>
                </c:pt>
                <c:pt idx="10198">
                  <c:v>-1.43778</c:v>
                </c:pt>
                <c:pt idx="10199">
                  <c:v>-1.418354</c:v>
                </c:pt>
                <c:pt idx="10200">
                  <c:v>-1.437306999999999</c:v>
                </c:pt>
                <c:pt idx="10201">
                  <c:v>-1.402163999999999</c:v>
                </c:pt>
                <c:pt idx="10202">
                  <c:v>-1.393513</c:v>
                </c:pt>
                <c:pt idx="10203">
                  <c:v>-1.399748</c:v>
                </c:pt>
                <c:pt idx="10204">
                  <c:v>-1.424159</c:v>
                </c:pt>
                <c:pt idx="10205">
                  <c:v>-1.457205</c:v>
                </c:pt>
                <c:pt idx="10206">
                  <c:v>-1.505825999999999</c:v>
                </c:pt>
                <c:pt idx="10207">
                  <c:v>-1.481447</c:v>
                </c:pt>
                <c:pt idx="10208">
                  <c:v>-1.564786</c:v>
                </c:pt>
                <c:pt idx="10209">
                  <c:v>-1.555658</c:v>
                </c:pt>
                <c:pt idx="10210">
                  <c:v>-1.54832</c:v>
                </c:pt>
                <c:pt idx="10211">
                  <c:v>-1.572815</c:v>
                </c:pt>
                <c:pt idx="10212">
                  <c:v>-1.532638</c:v>
                </c:pt>
                <c:pt idx="10213">
                  <c:v>-1.507801</c:v>
                </c:pt>
                <c:pt idx="10214">
                  <c:v>-1.515204</c:v>
                </c:pt>
                <c:pt idx="10215">
                  <c:v>-1.499278</c:v>
                </c:pt>
                <c:pt idx="10216">
                  <c:v>-1.534456</c:v>
                </c:pt>
                <c:pt idx="10217">
                  <c:v>-1.497730999999999</c:v>
                </c:pt>
                <c:pt idx="10218">
                  <c:v>-1.443765999999999</c:v>
                </c:pt>
                <c:pt idx="10219">
                  <c:v>-1.411632</c:v>
                </c:pt>
                <c:pt idx="10220">
                  <c:v>-1.419985</c:v>
                </c:pt>
                <c:pt idx="10221">
                  <c:v>-1.435323999999999</c:v>
                </c:pt>
                <c:pt idx="10222">
                  <c:v>-1.470956</c:v>
                </c:pt>
                <c:pt idx="10223">
                  <c:v>-1.506226</c:v>
                </c:pt>
                <c:pt idx="10224">
                  <c:v>-1.433046</c:v>
                </c:pt>
                <c:pt idx="10225">
                  <c:v>-1.406597</c:v>
                </c:pt>
                <c:pt idx="10226">
                  <c:v>-1.424466999999999</c:v>
                </c:pt>
                <c:pt idx="10227">
                  <c:v>-1.431497</c:v>
                </c:pt>
                <c:pt idx="10228">
                  <c:v>-1.509566</c:v>
                </c:pt>
                <c:pt idx="10229">
                  <c:v>-1.519236</c:v>
                </c:pt>
                <c:pt idx="10230">
                  <c:v>-1.484158</c:v>
                </c:pt>
                <c:pt idx="10231">
                  <c:v>-1.451525999999999</c:v>
                </c:pt>
                <c:pt idx="10232">
                  <c:v>-1.424798999999999</c:v>
                </c:pt>
                <c:pt idx="10233">
                  <c:v>-1.424598</c:v>
                </c:pt>
                <c:pt idx="10234">
                  <c:v>-1.393987</c:v>
                </c:pt>
                <c:pt idx="10235">
                  <c:v>-1.386544</c:v>
                </c:pt>
                <c:pt idx="10236">
                  <c:v>-1.381577</c:v>
                </c:pt>
                <c:pt idx="10237">
                  <c:v>-1.386129</c:v>
                </c:pt>
                <c:pt idx="10238">
                  <c:v>-1.376173</c:v>
                </c:pt>
                <c:pt idx="10239">
                  <c:v>-1.355823</c:v>
                </c:pt>
                <c:pt idx="10240">
                  <c:v>-1.339795</c:v>
                </c:pt>
                <c:pt idx="10241">
                  <c:v>-1.326497</c:v>
                </c:pt>
                <c:pt idx="10242">
                  <c:v>-1.252004</c:v>
                </c:pt>
                <c:pt idx="10243">
                  <c:v>-1.167532</c:v>
                </c:pt>
                <c:pt idx="10244">
                  <c:v>-1.226496</c:v>
                </c:pt>
                <c:pt idx="10245">
                  <c:v>-1.191984</c:v>
                </c:pt>
                <c:pt idx="10246">
                  <c:v>-1.170874</c:v>
                </c:pt>
                <c:pt idx="10247">
                  <c:v>-1.187827</c:v>
                </c:pt>
                <c:pt idx="10248">
                  <c:v>-1.169551</c:v>
                </c:pt>
                <c:pt idx="10249">
                  <c:v>-1.119326</c:v>
                </c:pt>
                <c:pt idx="10250">
                  <c:v>-1.151751</c:v>
                </c:pt>
                <c:pt idx="10251">
                  <c:v>-1.146461</c:v>
                </c:pt>
                <c:pt idx="10252">
                  <c:v>-1.095666</c:v>
                </c:pt>
                <c:pt idx="10253">
                  <c:v>-1.0522</c:v>
                </c:pt>
                <c:pt idx="10254">
                  <c:v>-1.024934999999999</c:v>
                </c:pt>
                <c:pt idx="10255">
                  <c:v>-1.026985</c:v>
                </c:pt>
                <c:pt idx="10256">
                  <c:v>-1.010267</c:v>
                </c:pt>
                <c:pt idx="10257">
                  <c:v>-0.9910252</c:v>
                </c:pt>
                <c:pt idx="10258">
                  <c:v>-1.048305</c:v>
                </c:pt>
                <c:pt idx="10259">
                  <c:v>-1.039064</c:v>
                </c:pt>
                <c:pt idx="10260">
                  <c:v>-1.04001</c:v>
                </c:pt>
                <c:pt idx="10261">
                  <c:v>-1.007317</c:v>
                </c:pt>
                <c:pt idx="10262">
                  <c:v>-1.006937</c:v>
                </c:pt>
                <c:pt idx="10263">
                  <c:v>-1.053601999999999</c:v>
                </c:pt>
                <c:pt idx="10264">
                  <c:v>-1.003343</c:v>
                </c:pt>
                <c:pt idx="10265">
                  <c:v>-1.050218</c:v>
                </c:pt>
                <c:pt idx="10266">
                  <c:v>-1.149617</c:v>
                </c:pt>
                <c:pt idx="10267">
                  <c:v>-1.18429</c:v>
                </c:pt>
                <c:pt idx="10268">
                  <c:v>-1.272169</c:v>
                </c:pt>
                <c:pt idx="10269">
                  <c:v>-1.316475</c:v>
                </c:pt>
                <c:pt idx="10270">
                  <c:v>-1.402444999999999</c:v>
                </c:pt>
                <c:pt idx="10271">
                  <c:v>-1.466782</c:v>
                </c:pt>
                <c:pt idx="10272">
                  <c:v>-1.532934999999999</c:v>
                </c:pt>
                <c:pt idx="10273">
                  <c:v>-1.556424</c:v>
                </c:pt>
                <c:pt idx="10274">
                  <c:v>-1.617244</c:v>
                </c:pt>
                <c:pt idx="10275">
                  <c:v>-1.65813</c:v>
                </c:pt>
                <c:pt idx="10276">
                  <c:v>-1.737536</c:v>
                </c:pt>
                <c:pt idx="10277">
                  <c:v>-1.808268</c:v>
                </c:pt>
                <c:pt idx="10278">
                  <c:v>-1.839273</c:v>
                </c:pt>
                <c:pt idx="10279">
                  <c:v>-1.896223</c:v>
                </c:pt>
                <c:pt idx="10280">
                  <c:v>-1.9409</c:v>
                </c:pt>
                <c:pt idx="10281">
                  <c:v>-1.996352</c:v>
                </c:pt>
                <c:pt idx="10282">
                  <c:v>-2.043055</c:v>
                </c:pt>
                <c:pt idx="10283">
                  <c:v>-2.083778</c:v>
                </c:pt>
                <c:pt idx="10284">
                  <c:v>-2.14774</c:v>
                </c:pt>
                <c:pt idx="10285">
                  <c:v>-2.21034</c:v>
                </c:pt>
                <c:pt idx="10286">
                  <c:v>-2.240252</c:v>
                </c:pt>
                <c:pt idx="10287">
                  <c:v>-2.288961000000001</c:v>
                </c:pt>
                <c:pt idx="10288">
                  <c:v>-2.353958999999998</c:v>
                </c:pt>
                <c:pt idx="10289">
                  <c:v>-2.435607999999998</c:v>
                </c:pt>
                <c:pt idx="10290">
                  <c:v>-2.508885</c:v>
                </c:pt>
                <c:pt idx="10291">
                  <c:v>-2.495250999999998</c:v>
                </c:pt>
                <c:pt idx="10292">
                  <c:v>-2.58704</c:v>
                </c:pt>
                <c:pt idx="10293">
                  <c:v>-2.625359</c:v>
                </c:pt>
                <c:pt idx="10294">
                  <c:v>-2.634422</c:v>
                </c:pt>
                <c:pt idx="10295">
                  <c:v>-2.71509</c:v>
                </c:pt>
                <c:pt idx="10296">
                  <c:v>-2.773339000000001</c:v>
                </c:pt>
                <c:pt idx="10297">
                  <c:v>-2.825799999999999</c:v>
                </c:pt>
                <c:pt idx="10298">
                  <c:v>-2.864012</c:v>
                </c:pt>
                <c:pt idx="10299">
                  <c:v>-2.890082999999998</c:v>
                </c:pt>
                <c:pt idx="10300">
                  <c:v>-2.950949999999998</c:v>
                </c:pt>
                <c:pt idx="10301">
                  <c:v>-3.014777</c:v>
                </c:pt>
                <c:pt idx="10302">
                  <c:v>-3.01376</c:v>
                </c:pt>
                <c:pt idx="10303">
                  <c:v>-3.075644999999998</c:v>
                </c:pt>
                <c:pt idx="10304">
                  <c:v>-3.138667999999999</c:v>
                </c:pt>
                <c:pt idx="10305">
                  <c:v>-3.206159</c:v>
                </c:pt>
                <c:pt idx="10306">
                  <c:v>-3.285847</c:v>
                </c:pt>
                <c:pt idx="10307">
                  <c:v>-3.403508</c:v>
                </c:pt>
                <c:pt idx="10308">
                  <c:v>-3.408937</c:v>
                </c:pt>
                <c:pt idx="10309">
                  <c:v>-3.404521</c:v>
                </c:pt>
                <c:pt idx="10310">
                  <c:v>-3.336767999999998</c:v>
                </c:pt>
                <c:pt idx="10311">
                  <c:v>-3.294601</c:v>
                </c:pt>
                <c:pt idx="10312">
                  <c:v>-3.276988</c:v>
                </c:pt>
                <c:pt idx="10313">
                  <c:v>-3.282689</c:v>
                </c:pt>
                <c:pt idx="10314">
                  <c:v>-3.313940999999998</c:v>
                </c:pt>
                <c:pt idx="10315">
                  <c:v>-3.140387000000001</c:v>
                </c:pt>
                <c:pt idx="10316">
                  <c:v>-2.919387</c:v>
                </c:pt>
                <c:pt idx="10317">
                  <c:v>-2.690458999999998</c:v>
                </c:pt>
                <c:pt idx="10318">
                  <c:v>-2.566972</c:v>
                </c:pt>
                <c:pt idx="10319">
                  <c:v>-2.527216</c:v>
                </c:pt>
                <c:pt idx="10320">
                  <c:v>-2.508462</c:v>
                </c:pt>
                <c:pt idx="10321">
                  <c:v>-2.543615</c:v>
                </c:pt>
                <c:pt idx="10322">
                  <c:v>-2.581644999999999</c:v>
                </c:pt>
                <c:pt idx="10323">
                  <c:v>-2.630511</c:v>
                </c:pt>
                <c:pt idx="10324">
                  <c:v>-2.677493</c:v>
                </c:pt>
                <c:pt idx="10325">
                  <c:v>-2.717385</c:v>
                </c:pt>
                <c:pt idx="10326">
                  <c:v>-2.767764000000001</c:v>
                </c:pt>
                <c:pt idx="10327">
                  <c:v>-2.813947999999999</c:v>
                </c:pt>
                <c:pt idx="10328">
                  <c:v>-2.838057999999998</c:v>
                </c:pt>
                <c:pt idx="10329">
                  <c:v>-2.900777</c:v>
                </c:pt>
                <c:pt idx="10330">
                  <c:v>-2.972305999999998</c:v>
                </c:pt>
                <c:pt idx="10331">
                  <c:v>-3.023873</c:v>
                </c:pt>
                <c:pt idx="10332">
                  <c:v>-3.072464999999998</c:v>
                </c:pt>
                <c:pt idx="10333">
                  <c:v>-3.136260999999998</c:v>
                </c:pt>
                <c:pt idx="10334">
                  <c:v>-3.189616</c:v>
                </c:pt>
                <c:pt idx="10335">
                  <c:v>-3.263831000000001</c:v>
                </c:pt>
                <c:pt idx="10336">
                  <c:v>-3.322233999999999</c:v>
                </c:pt>
                <c:pt idx="10337">
                  <c:v>-3.385998</c:v>
                </c:pt>
                <c:pt idx="10338">
                  <c:v>-3.428754</c:v>
                </c:pt>
                <c:pt idx="10339">
                  <c:v>-3.479844999999997</c:v>
                </c:pt>
                <c:pt idx="10340">
                  <c:v>-3.512943999999998</c:v>
                </c:pt>
                <c:pt idx="10341">
                  <c:v>-3.567201</c:v>
                </c:pt>
                <c:pt idx="10342">
                  <c:v>-3.636290999999999</c:v>
                </c:pt>
                <c:pt idx="10343">
                  <c:v>-3.683934000000001</c:v>
                </c:pt>
                <c:pt idx="10344">
                  <c:v>-3.740516000000001</c:v>
                </c:pt>
                <c:pt idx="10345">
                  <c:v>-3.795453999999998</c:v>
                </c:pt>
                <c:pt idx="10346">
                  <c:v>-3.836205999999997</c:v>
                </c:pt>
                <c:pt idx="10347">
                  <c:v>-3.86348</c:v>
                </c:pt>
                <c:pt idx="10348">
                  <c:v>-3.899604999999998</c:v>
                </c:pt>
                <c:pt idx="10349">
                  <c:v>-3.90438</c:v>
                </c:pt>
                <c:pt idx="10350">
                  <c:v>-3.963906</c:v>
                </c:pt>
                <c:pt idx="10351">
                  <c:v>-4.014313999999997</c:v>
                </c:pt>
                <c:pt idx="10352">
                  <c:v>-4.03082</c:v>
                </c:pt>
                <c:pt idx="10353">
                  <c:v>-4.086692000000001</c:v>
                </c:pt>
                <c:pt idx="10354">
                  <c:v>-4.084156999999997</c:v>
                </c:pt>
                <c:pt idx="10355">
                  <c:v>-4.11164</c:v>
                </c:pt>
                <c:pt idx="10356">
                  <c:v>-4.150998999999997</c:v>
                </c:pt>
                <c:pt idx="10357">
                  <c:v>-4.174857999999998</c:v>
                </c:pt>
                <c:pt idx="10358">
                  <c:v>-4.189125999999997</c:v>
                </c:pt>
                <c:pt idx="10359">
                  <c:v>-4.232778</c:v>
                </c:pt>
                <c:pt idx="10360">
                  <c:v>-4.301180999999997</c:v>
                </c:pt>
                <c:pt idx="10361">
                  <c:v>-4.390573999999997</c:v>
                </c:pt>
                <c:pt idx="10362">
                  <c:v>-4.406216</c:v>
                </c:pt>
                <c:pt idx="10363">
                  <c:v>-4.391854999999997</c:v>
                </c:pt>
                <c:pt idx="10364">
                  <c:v>-4.358752</c:v>
                </c:pt>
                <c:pt idx="10365">
                  <c:v>-4.361000999999997</c:v>
                </c:pt>
                <c:pt idx="10366">
                  <c:v>-4.405317</c:v>
                </c:pt>
                <c:pt idx="10367">
                  <c:v>-4.466788</c:v>
                </c:pt>
                <c:pt idx="10368">
                  <c:v>-4.479924000000001</c:v>
                </c:pt>
                <c:pt idx="10369">
                  <c:v>-4.506603000000001</c:v>
                </c:pt>
                <c:pt idx="10370">
                  <c:v>-4.545926999999997</c:v>
                </c:pt>
                <c:pt idx="10371">
                  <c:v>-4.601504999999998</c:v>
                </c:pt>
                <c:pt idx="10372">
                  <c:v>-4.660380999999996</c:v>
                </c:pt>
                <c:pt idx="10373">
                  <c:v>-4.717010999999997</c:v>
                </c:pt>
                <c:pt idx="10374">
                  <c:v>-4.78876</c:v>
                </c:pt>
                <c:pt idx="10375">
                  <c:v>-4.862071999999998</c:v>
                </c:pt>
                <c:pt idx="10376">
                  <c:v>-4.93505</c:v>
                </c:pt>
                <c:pt idx="10377">
                  <c:v>-4.991603000000003</c:v>
                </c:pt>
                <c:pt idx="10378">
                  <c:v>-5.050599</c:v>
                </c:pt>
                <c:pt idx="10379">
                  <c:v>-5.112673</c:v>
                </c:pt>
                <c:pt idx="10380">
                  <c:v>-5.180754999999998</c:v>
                </c:pt>
                <c:pt idx="10381">
                  <c:v>-5.236224000000001</c:v>
                </c:pt>
                <c:pt idx="10382">
                  <c:v>-5.250627</c:v>
                </c:pt>
                <c:pt idx="10383">
                  <c:v>-5.280454999999997</c:v>
                </c:pt>
                <c:pt idx="10384">
                  <c:v>-5.327062999999997</c:v>
                </c:pt>
                <c:pt idx="10385">
                  <c:v>-5.385405999999997</c:v>
                </c:pt>
                <c:pt idx="10386">
                  <c:v>-5.436106</c:v>
                </c:pt>
                <c:pt idx="10387">
                  <c:v>-5.478246000000003</c:v>
                </c:pt>
                <c:pt idx="10388">
                  <c:v>-5.521483999999997</c:v>
                </c:pt>
                <c:pt idx="10389">
                  <c:v>-5.568026999999997</c:v>
                </c:pt>
                <c:pt idx="10390">
                  <c:v>-5.602674999999997</c:v>
                </c:pt>
                <c:pt idx="10391">
                  <c:v>-5.642285999999997</c:v>
                </c:pt>
                <c:pt idx="10392">
                  <c:v>-5.680551999999997</c:v>
                </c:pt>
                <c:pt idx="10393">
                  <c:v>-5.721942999999999</c:v>
                </c:pt>
                <c:pt idx="10394">
                  <c:v>-5.771268000000004</c:v>
                </c:pt>
                <c:pt idx="10395">
                  <c:v>-5.779642000000003</c:v>
                </c:pt>
                <c:pt idx="10396">
                  <c:v>-5.815509999999997</c:v>
                </c:pt>
                <c:pt idx="10397">
                  <c:v>-5.872043</c:v>
                </c:pt>
                <c:pt idx="10398">
                  <c:v>-5.923864</c:v>
                </c:pt>
                <c:pt idx="10399">
                  <c:v>-5.997448</c:v>
                </c:pt>
                <c:pt idx="10400">
                  <c:v>-6.058892</c:v>
                </c:pt>
                <c:pt idx="10401">
                  <c:v>-6.132297</c:v>
                </c:pt>
                <c:pt idx="10402">
                  <c:v>-6.181849</c:v>
                </c:pt>
                <c:pt idx="10403">
                  <c:v>-6.240644000000001</c:v>
                </c:pt>
                <c:pt idx="10404">
                  <c:v>-6.307246</c:v>
                </c:pt>
                <c:pt idx="10405">
                  <c:v>-6.364438999999995</c:v>
                </c:pt>
                <c:pt idx="10406">
                  <c:v>-6.426605</c:v>
                </c:pt>
                <c:pt idx="10407">
                  <c:v>-6.494002</c:v>
                </c:pt>
                <c:pt idx="10408">
                  <c:v>-6.552458999999997</c:v>
                </c:pt>
                <c:pt idx="10409">
                  <c:v>-6.626224</c:v>
                </c:pt>
                <c:pt idx="10410">
                  <c:v>-6.688572999999997</c:v>
                </c:pt>
                <c:pt idx="10411">
                  <c:v>-6.759131</c:v>
                </c:pt>
                <c:pt idx="10412">
                  <c:v>-6.814851999999996</c:v>
                </c:pt>
                <c:pt idx="10413">
                  <c:v>-6.876945</c:v>
                </c:pt>
                <c:pt idx="10414">
                  <c:v>-6.950706</c:v>
                </c:pt>
                <c:pt idx="10415">
                  <c:v>-7.003260000000001</c:v>
                </c:pt>
                <c:pt idx="10416">
                  <c:v>-7.046496</c:v>
                </c:pt>
                <c:pt idx="10417">
                  <c:v>-7.080427</c:v>
                </c:pt>
                <c:pt idx="10418">
                  <c:v>-7.119986999999996</c:v>
                </c:pt>
                <c:pt idx="10419">
                  <c:v>-7.165813999999996</c:v>
                </c:pt>
                <c:pt idx="10420">
                  <c:v>-7.210982999999997</c:v>
                </c:pt>
                <c:pt idx="10421">
                  <c:v>-7.265179999999997</c:v>
                </c:pt>
                <c:pt idx="10422">
                  <c:v>-7.31767</c:v>
                </c:pt>
                <c:pt idx="10423">
                  <c:v>-7.364338999999996</c:v>
                </c:pt>
                <c:pt idx="10424">
                  <c:v>-7.408712</c:v>
                </c:pt>
                <c:pt idx="10425">
                  <c:v>-7.453659000000001</c:v>
                </c:pt>
                <c:pt idx="10426">
                  <c:v>-7.502051999999997</c:v>
                </c:pt>
                <c:pt idx="10427">
                  <c:v>-7.537264</c:v>
                </c:pt>
                <c:pt idx="10428">
                  <c:v>-7.581361000000001</c:v>
                </c:pt>
                <c:pt idx="10429">
                  <c:v>-7.613652</c:v>
                </c:pt>
                <c:pt idx="10430">
                  <c:v>-7.640898</c:v>
                </c:pt>
                <c:pt idx="10431">
                  <c:v>-7.671482</c:v>
                </c:pt>
                <c:pt idx="10432">
                  <c:v>-7.708147</c:v>
                </c:pt>
                <c:pt idx="10433">
                  <c:v>-7.736055</c:v>
                </c:pt>
                <c:pt idx="10434">
                  <c:v>-7.776070000000001</c:v>
                </c:pt>
                <c:pt idx="10435">
                  <c:v>-7.815977999999997</c:v>
                </c:pt>
                <c:pt idx="10436">
                  <c:v>-7.890595999999998</c:v>
                </c:pt>
                <c:pt idx="10437">
                  <c:v>-7.969017</c:v>
                </c:pt>
                <c:pt idx="10438">
                  <c:v>-8.028224999999997</c:v>
                </c:pt>
                <c:pt idx="10439">
                  <c:v>-8.048325999999994</c:v>
                </c:pt>
                <c:pt idx="10440">
                  <c:v>-8.050205</c:v>
                </c:pt>
                <c:pt idx="10441">
                  <c:v>-8.039662000000001</c:v>
                </c:pt>
                <c:pt idx="10442">
                  <c:v>-8.048020999999995</c:v>
                </c:pt>
                <c:pt idx="10443">
                  <c:v>-8.109215000000001</c:v>
                </c:pt>
                <c:pt idx="10444">
                  <c:v>-8.197247999999998</c:v>
                </c:pt>
                <c:pt idx="10445">
                  <c:v>-8.231356999999997</c:v>
                </c:pt>
                <c:pt idx="10446">
                  <c:v>-8.176258000000001</c:v>
                </c:pt>
                <c:pt idx="10447">
                  <c:v>-8.173850000000001</c:v>
                </c:pt>
                <c:pt idx="10448">
                  <c:v>-8.180240000000001</c:v>
                </c:pt>
                <c:pt idx="10449">
                  <c:v>-8.201104</c:v>
                </c:pt>
                <c:pt idx="10450">
                  <c:v>-8.207156</c:v>
                </c:pt>
                <c:pt idx="10451">
                  <c:v>-8.220178999999998</c:v>
                </c:pt>
                <c:pt idx="10452">
                  <c:v>-8.220476</c:v>
                </c:pt>
                <c:pt idx="10453">
                  <c:v>-8.209422</c:v>
                </c:pt>
                <c:pt idx="10454">
                  <c:v>-8.213314999999997</c:v>
                </c:pt>
                <c:pt idx="10455">
                  <c:v>-8.228937999999997</c:v>
                </c:pt>
                <c:pt idx="10456">
                  <c:v>-8.248517999999997</c:v>
                </c:pt>
                <c:pt idx="10457">
                  <c:v>-8.281349999999997</c:v>
                </c:pt>
                <c:pt idx="10458">
                  <c:v>-8.297116999999998</c:v>
                </c:pt>
                <c:pt idx="10459">
                  <c:v>-8.278962999999997</c:v>
                </c:pt>
                <c:pt idx="10460">
                  <c:v>-8.253531</c:v>
                </c:pt>
                <c:pt idx="10461">
                  <c:v>-8.224207999999997</c:v>
                </c:pt>
                <c:pt idx="10462">
                  <c:v>-8.199474</c:v>
                </c:pt>
                <c:pt idx="10463">
                  <c:v>-8.214219999999997</c:v>
                </c:pt>
                <c:pt idx="10464">
                  <c:v>-8.260589000000004</c:v>
                </c:pt>
                <c:pt idx="10465">
                  <c:v>-8.273727999999998</c:v>
                </c:pt>
                <c:pt idx="10466">
                  <c:v>-8.271944</c:v>
                </c:pt>
                <c:pt idx="10467">
                  <c:v>-8.258384</c:v>
                </c:pt>
                <c:pt idx="10468">
                  <c:v>-8.247221999999994</c:v>
                </c:pt>
                <c:pt idx="10469">
                  <c:v>-8.275953000000001</c:v>
                </c:pt>
                <c:pt idx="10470">
                  <c:v>-8.290094000000001</c:v>
                </c:pt>
                <c:pt idx="10471">
                  <c:v>-8.2974</c:v>
                </c:pt>
                <c:pt idx="10472">
                  <c:v>-8.277946</c:v>
                </c:pt>
                <c:pt idx="10473">
                  <c:v>-8.300722</c:v>
                </c:pt>
                <c:pt idx="10474">
                  <c:v>-8.299665000000001</c:v>
                </c:pt>
                <c:pt idx="10475">
                  <c:v>-8.294744</c:v>
                </c:pt>
                <c:pt idx="10476">
                  <c:v>-8.308872999999998</c:v>
                </c:pt>
                <c:pt idx="10477">
                  <c:v>-8.331364000000001</c:v>
                </c:pt>
                <c:pt idx="10478">
                  <c:v>-8.327609</c:v>
                </c:pt>
                <c:pt idx="10479">
                  <c:v>-8.292960999999998</c:v>
                </c:pt>
                <c:pt idx="10480">
                  <c:v>-8.258657000000001</c:v>
                </c:pt>
                <c:pt idx="10481">
                  <c:v>-8.248350999999994</c:v>
                </c:pt>
                <c:pt idx="10482">
                  <c:v>-8.198419</c:v>
                </c:pt>
                <c:pt idx="10483">
                  <c:v>-8.144754000000001</c:v>
                </c:pt>
                <c:pt idx="10484">
                  <c:v>-8.094064999999998</c:v>
                </c:pt>
                <c:pt idx="10485">
                  <c:v>-8.053833000000002</c:v>
                </c:pt>
                <c:pt idx="10486">
                  <c:v>-8.03749</c:v>
                </c:pt>
                <c:pt idx="10487">
                  <c:v>-8.022077999999998</c:v>
                </c:pt>
                <c:pt idx="10488">
                  <c:v>-8.016474</c:v>
                </c:pt>
                <c:pt idx="10489">
                  <c:v>-8.039224</c:v>
                </c:pt>
                <c:pt idx="10490">
                  <c:v>-8.162618</c:v>
                </c:pt>
                <c:pt idx="10491">
                  <c:v>-8.227014999999997</c:v>
                </c:pt>
                <c:pt idx="10492">
                  <c:v>-8.233427999999998</c:v>
                </c:pt>
                <c:pt idx="10493">
                  <c:v>-8.210973999999998</c:v>
                </c:pt>
                <c:pt idx="10494">
                  <c:v>-8.217596</c:v>
                </c:pt>
                <c:pt idx="10495">
                  <c:v>-8.194220999999997</c:v>
                </c:pt>
                <c:pt idx="10496">
                  <c:v>-8.181266</c:v>
                </c:pt>
                <c:pt idx="10497">
                  <c:v>-8.177216</c:v>
                </c:pt>
                <c:pt idx="10498">
                  <c:v>-8.233271999999994</c:v>
                </c:pt>
                <c:pt idx="10499">
                  <c:v>-8.245914999999998</c:v>
                </c:pt>
                <c:pt idx="10500">
                  <c:v>-8.235535</c:v>
                </c:pt>
                <c:pt idx="10501">
                  <c:v>-8.215940000000001</c:v>
                </c:pt>
                <c:pt idx="10502">
                  <c:v>-8.199484000000005</c:v>
                </c:pt>
                <c:pt idx="10503">
                  <c:v>-8.166112</c:v>
                </c:pt>
                <c:pt idx="10504">
                  <c:v>-8.140027999999997</c:v>
                </c:pt>
                <c:pt idx="10505">
                  <c:v>-8.119902</c:v>
                </c:pt>
                <c:pt idx="10506">
                  <c:v>-8.108042</c:v>
                </c:pt>
                <c:pt idx="10507">
                  <c:v>-8.103684000000002</c:v>
                </c:pt>
                <c:pt idx="10508">
                  <c:v>-8.120617999999998</c:v>
                </c:pt>
                <c:pt idx="10509">
                  <c:v>-8.134032</c:v>
                </c:pt>
                <c:pt idx="10510">
                  <c:v>-8.138317999999996</c:v>
                </c:pt>
                <c:pt idx="10511">
                  <c:v>-8.162228000000001</c:v>
                </c:pt>
                <c:pt idx="10512">
                  <c:v>-8.189167999999998</c:v>
                </c:pt>
                <c:pt idx="10513">
                  <c:v>-8.235316</c:v>
                </c:pt>
                <c:pt idx="10514">
                  <c:v>-8.244295999999998</c:v>
                </c:pt>
                <c:pt idx="10515">
                  <c:v>-8.232916999999998</c:v>
                </c:pt>
                <c:pt idx="10516">
                  <c:v>-8.224954999999997</c:v>
                </c:pt>
                <c:pt idx="10517">
                  <c:v>-8.224942999999997</c:v>
                </c:pt>
                <c:pt idx="10518">
                  <c:v>-8.21083</c:v>
                </c:pt>
                <c:pt idx="10519">
                  <c:v>-8.20058</c:v>
                </c:pt>
                <c:pt idx="10520">
                  <c:v>-8.206717000000001</c:v>
                </c:pt>
                <c:pt idx="10521">
                  <c:v>-8.210019</c:v>
                </c:pt>
                <c:pt idx="10522">
                  <c:v>-8.199336</c:v>
                </c:pt>
                <c:pt idx="10523">
                  <c:v>-8.179949</c:v>
                </c:pt>
                <c:pt idx="10524">
                  <c:v>-8.176250000000001</c:v>
                </c:pt>
                <c:pt idx="10525">
                  <c:v>-8.175986000000005</c:v>
                </c:pt>
                <c:pt idx="10526">
                  <c:v>-8.175367000000001</c:v>
                </c:pt>
                <c:pt idx="10527">
                  <c:v>-8.170414000000002</c:v>
                </c:pt>
                <c:pt idx="10528">
                  <c:v>-8.165903</c:v>
                </c:pt>
                <c:pt idx="10529">
                  <c:v>-8.175370999999998</c:v>
                </c:pt>
                <c:pt idx="10530">
                  <c:v>-8.167237</c:v>
                </c:pt>
                <c:pt idx="10531">
                  <c:v>-8.166189000000002</c:v>
                </c:pt>
                <c:pt idx="10532">
                  <c:v>-8.162645000000004</c:v>
                </c:pt>
                <c:pt idx="10533">
                  <c:v>-8.167715000000001</c:v>
                </c:pt>
                <c:pt idx="10534">
                  <c:v>-8.177637</c:v>
                </c:pt>
                <c:pt idx="10535">
                  <c:v>-8.178192999999998</c:v>
                </c:pt>
                <c:pt idx="10536">
                  <c:v>-8.179688</c:v>
                </c:pt>
                <c:pt idx="10537">
                  <c:v>-8.181957000000001</c:v>
                </c:pt>
                <c:pt idx="10538">
                  <c:v>-8.181705000000001</c:v>
                </c:pt>
                <c:pt idx="10539">
                  <c:v>-8.199952</c:v>
                </c:pt>
                <c:pt idx="10540">
                  <c:v>-8.205777999999998</c:v>
                </c:pt>
                <c:pt idx="10541">
                  <c:v>-8.218159999999997</c:v>
                </c:pt>
                <c:pt idx="10542">
                  <c:v>-8.220786</c:v>
                </c:pt>
                <c:pt idx="10543">
                  <c:v>-8.214709999999998</c:v>
                </c:pt>
                <c:pt idx="10544">
                  <c:v>-8.220582</c:v>
                </c:pt>
                <c:pt idx="10545">
                  <c:v>-8.227327999999995</c:v>
                </c:pt>
                <c:pt idx="10546">
                  <c:v>-8.232156</c:v>
                </c:pt>
                <c:pt idx="10547">
                  <c:v>-8.22393</c:v>
                </c:pt>
                <c:pt idx="10548">
                  <c:v>-8.234806999999998</c:v>
                </c:pt>
                <c:pt idx="10549">
                  <c:v>-8.244253999999998</c:v>
                </c:pt>
                <c:pt idx="10550">
                  <c:v>-8.240286</c:v>
                </c:pt>
                <c:pt idx="10551">
                  <c:v>-8.239450000000001</c:v>
                </c:pt>
                <c:pt idx="10552">
                  <c:v>-8.253801000000001</c:v>
                </c:pt>
                <c:pt idx="10553">
                  <c:v>-8.240212999999997</c:v>
                </c:pt>
                <c:pt idx="10554">
                  <c:v>-8.236543000000001</c:v>
                </c:pt>
                <c:pt idx="10555">
                  <c:v>-8.237053999999998</c:v>
                </c:pt>
                <c:pt idx="10556">
                  <c:v>-8.241565999999998</c:v>
                </c:pt>
                <c:pt idx="10557">
                  <c:v>-8.235205000000001</c:v>
                </c:pt>
                <c:pt idx="10558">
                  <c:v>-8.232257000000001</c:v>
                </c:pt>
                <c:pt idx="10559">
                  <c:v>-8.239301999999998</c:v>
                </c:pt>
                <c:pt idx="10560">
                  <c:v>-8.238934999999997</c:v>
                </c:pt>
                <c:pt idx="10561">
                  <c:v>-8.235883000000001</c:v>
                </c:pt>
                <c:pt idx="10562">
                  <c:v>-8.221409</c:v>
                </c:pt>
                <c:pt idx="10563">
                  <c:v>-8.206368999999998</c:v>
                </c:pt>
                <c:pt idx="10564">
                  <c:v>-8.210211999999998</c:v>
                </c:pt>
                <c:pt idx="10565">
                  <c:v>-8.199733</c:v>
                </c:pt>
                <c:pt idx="10566">
                  <c:v>-8.177855000000001</c:v>
                </c:pt>
                <c:pt idx="10567">
                  <c:v>-8.170669</c:v>
                </c:pt>
                <c:pt idx="10568">
                  <c:v>-8.168264000000001</c:v>
                </c:pt>
                <c:pt idx="10569">
                  <c:v>-8.170326</c:v>
                </c:pt>
                <c:pt idx="10570">
                  <c:v>-8.173137</c:v>
                </c:pt>
                <c:pt idx="10571">
                  <c:v>-8.176931000000001</c:v>
                </c:pt>
                <c:pt idx="10572">
                  <c:v>-8.177565000000001</c:v>
                </c:pt>
                <c:pt idx="10573">
                  <c:v>-8.181572999999998</c:v>
                </c:pt>
                <c:pt idx="10574">
                  <c:v>-8.185508</c:v>
                </c:pt>
                <c:pt idx="10575">
                  <c:v>-8.193277999999997</c:v>
                </c:pt>
                <c:pt idx="10576">
                  <c:v>-8.201354999999997</c:v>
                </c:pt>
                <c:pt idx="10577">
                  <c:v>-8.206651000000001</c:v>
                </c:pt>
                <c:pt idx="10578">
                  <c:v>-8.202609</c:v>
                </c:pt>
                <c:pt idx="10579">
                  <c:v>-8.195360000000001</c:v>
                </c:pt>
                <c:pt idx="10580">
                  <c:v>-8.189540000000002</c:v>
                </c:pt>
                <c:pt idx="10581">
                  <c:v>-8.179204</c:v>
                </c:pt>
                <c:pt idx="10582">
                  <c:v>-8.187464</c:v>
                </c:pt>
                <c:pt idx="10583">
                  <c:v>-8.193960000000001</c:v>
                </c:pt>
                <c:pt idx="10584">
                  <c:v>-8.197956</c:v>
                </c:pt>
                <c:pt idx="10585">
                  <c:v>-8.192959</c:v>
                </c:pt>
                <c:pt idx="10586">
                  <c:v>-8.186345000000001</c:v>
                </c:pt>
                <c:pt idx="10587">
                  <c:v>-8.189404000000004</c:v>
                </c:pt>
                <c:pt idx="10588">
                  <c:v>-8.173877999999998</c:v>
                </c:pt>
                <c:pt idx="10589">
                  <c:v>-8.166986000000004</c:v>
                </c:pt>
                <c:pt idx="10590">
                  <c:v>-8.152562000000004</c:v>
                </c:pt>
                <c:pt idx="10591">
                  <c:v>-8.151617000000003</c:v>
                </c:pt>
                <c:pt idx="10592">
                  <c:v>-8.144199999999997</c:v>
                </c:pt>
                <c:pt idx="10593">
                  <c:v>-8.130682</c:v>
                </c:pt>
                <c:pt idx="10594">
                  <c:v>-8.127584</c:v>
                </c:pt>
                <c:pt idx="10595">
                  <c:v>-8.111547000000001</c:v>
                </c:pt>
                <c:pt idx="10596">
                  <c:v>-8.096730000000002</c:v>
                </c:pt>
                <c:pt idx="10597">
                  <c:v>-8.085872</c:v>
                </c:pt>
                <c:pt idx="10598">
                  <c:v>-8.074274</c:v>
                </c:pt>
                <c:pt idx="10599">
                  <c:v>-8.071259</c:v>
                </c:pt>
                <c:pt idx="10600">
                  <c:v>-8.070276</c:v>
                </c:pt>
                <c:pt idx="10601">
                  <c:v>-8.056897000000004</c:v>
                </c:pt>
                <c:pt idx="10602">
                  <c:v>-8.063478000000003</c:v>
                </c:pt>
                <c:pt idx="10603">
                  <c:v>-8.060586000000006</c:v>
                </c:pt>
                <c:pt idx="10604">
                  <c:v>-8.063301000000001</c:v>
                </c:pt>
                <c:pt idx="10605">
                  <c:v>-8.072152000000002</c:v>
                </c:pt>
                <c:pt idx="10606">
                  <c:v>-8.073554000000004</c:v>
                </c:pt>
                <c:pt idx="10607">
                  <c:v>-8.089639000000005</c:v>
                </c:pt>
                <c:pt idx="10608">
                  <c:v>-8.101559</c:v>
                </c:pt>
                <c:pt idx="10609">
                  <c:v>-8.106766</c:v>
                </c:pt>
                <c:pt idx="10610">
                  <c:v>-8.121918999999998</c:v>
                </c:pt>
                <c:pt idx="10611">
                  <c:v>-8.127045000000001</c:v>
                </c:pt>
                <c:pt idx="10612">
                  <c:v>-8.131214999999997</c:v>
                </c:pt>
                <c:pt idx="10613">
                  <c:v>-8.133344999999998</c:v>
                </c:pt>
                <c:pt idx="10614">
                  <c:v>-8.149836</c:v>
                </c:pt>
                <c:pt idx="10615">
                  <c:v>-8.158712</c:v>
                </c:pt>
                <c:pt idx="10616">
                  <c:v>-8.151008000000001</c:v>
                </c:pt>
                <c:pt idx="10617">
                  <c:v>-8.161077999999998</c:v>
                </c:pt>
                <c:pt idx="10618">
                  <c:v>-8.152460000000004</c:v>
                </c:pt>
                <c:pt idx="10619">
                  <c:v>-8.153592000000005</c:v>
                </c:pt>
                <c:pt idx="10620">
                  <c:v>-8.150495000000004</c:v>
                </c:pt>
                <c:pt idx="10621">
                  <c:v>-8.149447</c:v>
                </c:pt>
                <c:pt idx="10622">
                  <c:v>-8.152954000000002</c:v>
                </c:pt>
                <c:pt idx="10623">
                  <c:v>-8.153105</c:v>
                </c:pt>
                <c:pt idx="10624">
                  <c:v>-8.159035000000004</c:v>
                </c:pt>
                <c:pt idx="10625">
                  <c:v>-8.156449000000005</c:v>
                </c:pt>
                <c:pt idx="10626">
                  <c:v>-8.147510999999997</c:v>
                </c:pt>
                <c:pt idx="10627">
                  <c:v>-8.147912999999997</c:v>
                </c:pt>
                <c:pt idx="10628">
                  <c:v>-8.161074999999998</c:v>
                </c:pt>
                <c:pt idx="10629">
                  <c:v>-8.173826</c:v>
                </c:pt>
                <c:pt idx="10630">
                  <c:v>-8.177974999999998</c:v>
                </c:pt>
                <c:pt idx="10631">
                  <c:v>-8.186350999999998</c:v>
                </c:pt>
                <c:pt idx="10632">
                  <c:v>-8.178700000000001</c:v>
                </c:pt>
                <c:pt idx="10633">
                  <c:v>-8.185447000000008</c:v>
                </c:pt>
                <c:pt idx="10634">
                  <c:v>-8.189220000000001</c:v>
                </c:pt>
                <c:pt idx="10635">
                  <c:v>-8.191550000000001</c:v>
                </c:pt>
                <c:pt idx="10636">
                  <c:v>-8.193174999999998</c:v>
                </c:pt>
                <c:pt idx="10637">
                  <c:v>-8.198577999999997</c:v>
                </c:pt>
                <c:pt idx="10638">
                  <c:v>-8.200057999999998</c:v>
                </c:pt>
                <c:pt idx="10639">
                  <c:v>-8.209647</c:v>
                </c:pt>
                <c:pt idx="10640">
                  <c:v>-8.212734000000002</c:v>
                </c:pt>
                <c:pt idx="10641">
                  <c:v>-8.225458000000001</c:v>
                </c:pt>
                <c:pt idx="10642">
                  <c:v>-8.241082999999997</c:v>
                </c:pt>
                <c:pt idx="10643">
                  <c:v>-8.253100000000003</c:v>
                </c:pt>
                <c:pt idx="10644">
                  <c:v>-8.265747000000002</c:v>
                </c:pt>
                <c:pt idx="10645">
                  <c:v>-8.285984000000002</c:v>
                </c:pt>
                <c:pt idx="10646">
                  <c:v>-8.279817000000001</c:v>
                </c:pt>
                <c:pt idx="10647">
                  <c:v>-8.280413000000001</c:v>
                </c:pt>
                <c:pt idx="10648">
                  <c:v>-8.27256</c:v>
                </c:pt>
                <c:pt idx="10649">
                  <c:v>-8.273323999999998</c:v>
                </c:pt>
                <c:pt idx="10650">
                  <c:v>-8.277090999999998</c:v>
                </c:pt>
                <c:pt idx="10651">
                  <c:v>-8.264606</c:v>
                </c:pt>
                <c:pt idx="10652">
                  <c:v>-8.263349</c:v>
                </c:pt>
                <c:pt idx="10653">
                  <c:v>-8.261669999999998</c:v>
                </c:pt>
                <c:pt idx="10654">
                  <c:v>-8.265151000000001</c:v>
                </c:pt>
                <c:pt idx="10655">
                  <c:v>-8.268196</c:v>
                </c:pt>
                <c:pt idx="10656">
                  <c:v>-8.280726</c:v>
                </c:pt>
                <c:pt idx="10657">
                  <c:v>-8.278358999999998</c:v>
                </c:pt>
                <c:pt idx="10658">
                  <c:v>-8.267593000000001</c:v>
                </c:pt>
                <c:pt idx="10659">
                  <c:v>-8.277605000000001</c:v>
                </c:pt>
                <c:pt idx="10660">
                  <c:v>-8.295827999999998</c:v>
                </c:pt>
                <c:pt idx="10661">
                  <c:v>-8.303370000000001</c:v>
                </c:pt>
                <c:pt idx="10662">
                  <c:v>-8.306090000000004</c:v>
                </c:pt>
                <c:pt idx="10663">
                  <c:v>-8.298212999999997</c:v>
                </c:pt>
                <c:pt idx="10664">
                  <c:v>-8.292067999999998</c:v>
                </c:pt>
                <c:pt idx="10665">
                  <c:v>-8.295937</c:v>
                </c:pt>
                <c:pt idx="10666">
                  <c:v>-8.309447000000005</c:v>
                </c:pt>
                <c:pt idx="10667">
                  <c:v>-8.317014</c:v>
                </c:pt>
                <c:pt idx="10668">
                  <c:v>-8.337580000000002</c:v>
                </c:pt>
                <c:pt idx="10669">
                  <c:v>-8.359869000000005</c:v>
                </c:pt>
                <c:pt idx="10670">
                  <c:v>-8.361032000000005</c:v>
                </c:pt>
                <c:pt idx="10671">
                  <c:v>-8.351130000000002</c:v>
                </c:pt>
                <c:pt idx="10672">
                  <c:v>-8.327829</c:v>
                </c:pt>
                <c:pt idx="10673">
                  <c:v>-8.300574000000002</c:v>
                </c:pt>
                <c:pt idx="10674">
                  <c:v>-8.255546000000006</c:v>
                </c:pt>
                <c:pt idx="10675">
                  <c:v>-8.203390000000001</c:v>
                </c:pt>
                <c:pt idx="10676">
                  <c:v>-8.148447000000001</c:v>
                </c:pt>
                <c:pt idx="10677">
                  <c:v>-8.075573</c:v>
                </c:pt>
                <c:pt idx="10678">
                  <c:v>-8.004552</c:v>
                </c:pt>
                <c:pt idx="10679">
                  <c:v>-7.93762</c:v>
                </c:pt>
                <c:pt idx="10680">
                  <c:v>-7.851423</c:v>
                </c:pt>
                <c:pt idx="10681">
                  <c:v>-7.778193</c:v>
                </c:pt>
                <c:pt idx="10682">
                  <c:v>-7.727896999999997</c:v>
                </c:pt>
                <c:pt idx="10683">
                  <c:v>-7.680333999999997</c:v>
                </c:pt>
                <c:pt idx="10684">
                  <c:v>-7.639701</c:v>
                </c:pt>
                <c:pt idx="10685">
                  <c:v>-7.591437</c:v>
                </c:pt>
                <c:pt idx="10686">
                  <c:v>-7.546586999999997</c:v>
                </c:pt>
                <c:pt idx="10687">
                  <c:v>-7.487734</c:v>
                </c:pt>
                <c:pt idx="10688">
                  <c:v>-7.42246</c:v>
                </c:pt>
                <c:pt idx="10689">
                  <c:v>-7.365912999999995</c:v>
                </c:pt>
                <c:pt idx="10690">
                  <c:v>-7.318926999999998</c:v>
                </c:pt>
                <c:pt idx="10691">
                  <c:v>-7.279984</c:v>
                </c:pt>
                <c:pt idx="10692">
                  <c:v>-7.231225000000001</c:v>
                </c:pt>
                <c:pt idx="10693">
                  <c:v>-7.181292000000001</c:v>
                </c:pt>
                <c:pt idx="10694">
                  <c:v>-7.135525999999997</c:v>
                </c:pt>
                <c:pt idx="10695">
                  <c:v>-7.113317999999997</c:v>
                </c:pt>
                <c:pt idx="10696">
                  <c:v>-7.084602</c:v>
                </c:pt>
                <c:pt idx="10697">
                  <c:v>-7.031681</c:v>
                </c:pt>
                <c:pt idx="10698">
                  <c:v>-6.970572</c:v>
                </c:pt>
                <c:pt idx="10699">
                  <c:v>-6.904121</c:v>
                </c:pt>
                <c:pt idx="10700">
                  <c:v>-6.842076999999997</c:v>
                </c:pt>
                <c:pt idx="10701">
                  <c:v>-6.789317</c:v>
                </c:pt>
                <c:pt idx="10702">
                  <c:v>-6.712579999999997</c:v>
                </c:pt>
                <c:pt idx="10703">
                  <c:v>-6.661565999999997</c:v>
                </c:pt>
                <c:pt idx="10704">
                  <c:v>-6.631703</c:v>
                </c:pt>
                <c:pt idx="10705">
                  <c:v>-6.611317999999997</c:v>
                </c:pt>
                <c:pt idx="10706">
                  <c:v>-6.585322</c:v>
                </c:pt>
                <c:pt idx="10707">
                  <c:v>-6.551606</c:v>
                </c:pt>
                <c:pt idx="10708">
                  <c:v>-6.544364</c:v>
                </c:pt>
                <c:pt idx="10709">
                  <c:v>-6.519249000000002</c:v>
                </c:pt>
                <c:pt idx="10710">
                  <c:v>-6.478967</c:v>
                </c:pt>
                <c:pt idx="10711">
                  <c:v>-6.42603</c:v>
                </c:pt>
                <c:pt idx="10712">
                  <c:v>-6.385924999999997</c:v>
                </c:pt>
                <c:pt idx="10713">
                  <c:v>-6.334152999999997</c:v>
                </c:pt>
                <c:pt idx="10714">
                  <c:v>-6.271101</c:v>
                </c:pt>
                <c:pt idx="10715">
                  <c:v>-6.209062000000002</c:v>
                </c:pt>
                <c:pt idx="10716">
                  <c:v>-6.151461</c:v>
                </c:pt>
                <c:pt idx="10717">
                  <c:v>-6.092363</c:v>
                </c:pt>
                <c:pt idx="10718">
                  <c:v>-6.032464</c:v>
                </c:pt>
                <c:pt idx="10719">
                  <c:v>-5.997393</c:v>
                </c:pt>
                <c:pt idx="10720">
                  <c:v>-5.936033000000001</c:v>
                </c:pt>
                <c:pt idx="10721">
                  <c:v>-5.858291</c:v>
                </c:pt>
                <c:pt idx="10722">
                  <c:v>-5.812950999999995</c:v>
                </c:pt>
                <c:pt idx="10723">
                  <c:v>-5.825180999999994</c:v>
                </c:pt>
                <c:pt idx="10724">
                  <c:v>-5.790161999999999</c:v>
                </c:pt>
                <c:pt idx="10725">
                  <c:v>-5.730974999999997</c:v>
                </c:pt>
                <c:pt idx="10726">
                  <c:v>-5.655049</c:v>
                </c:pt>
                <c:pt idx="10727">
                  <c:v>-5.593092</c:v>
                </c:pt>
                <c:pt idx="10728">
                  <c:v>-5.557669</c:v>
                </c:pt>
                <c:pt idx="10729">
                  <c:v>-5.555004999999998</c:v>
                </c:pt>
                <c:pt idx="10730">
                  <c:v>-5.529301</c:v>
                </c:pt>
                <c:pt idx="10731">
                  <c:v>-5.486904</c:v>
                </c:pt>
                <c:pt idx="10732">
                  <c:v>-5.420627</c:v>
                </c:pt>
                <c:pt idx="10733">
                  <c:v>-5.363020999999997</c:v>
                </c:pt>
                <c:pt idx="10734">
                  <c:v>-5.321546999999997</c:v>
                </c:pt>
                <c:pt idx="10735">
                  <c:v>-5.27738</c:v>
                </c:pt>
                <c:pt idx="10736">
                  <c:v>-5.240183999999997</c:v>
                </c:pt>
                <c:pt idx="10737">
                  <c:v>-5.198007999999997</c:v>
                </c:pt>
                <c:pt idx="10738">
                  <c:v>-5.157909999999996</c:v>
                </c:pt>
                <c:pt idx="10739">
                  <c:v>-5.101955999999998</c:v>
                </c:pt>
                <c:pt idx="10740">
                  <c:v>-5.013651</c:v>
                </c:pt>
                <c:pt idx="10741">
                  <c:v>-4.975965</c:v>
                </c:pt>
                <c:pt idx="10742">
                  <c:v>-4.900153</c:v>
                </c:pt>
                <c:pt idx="10743">
                  <c:v>-4.849240000000001</c:v>
                </c:pt>
                <c:pt idx="10744">
                  <c:v>-4.801775</c:v>
                </c:pt>
                <c:pt idx="10745">
                  <c:v>-4.760929</c:v>
                </c:pt>
                <c:pt idx="10746">
                  <c:v>-4.702562</c:v>
                </c:pt>
                <c:pt idx="10747">
                  <c:v>-4.671176</c:v>
                </c:pt>
                <c:pt idx="10748">
                  <c:v>-4.641910999999997</c:v>
                </c:pt>
                <c:pt idx="10749">
                  <c:v>-4.624184999999992</c:v>
                </c:pt>
                <c:pt idx="10750">
                  <c:v>-4.615807999999997</c:v>
                </c:pt>
                <c:pt idx="10751">
                  <c:v>-4.591084999999997</c:v>
                </c:pt>
                <c:pt idx="10752">
                  <c:v>-4.559459</c:v>
                </c:pt>
                <c:pt idx="10753">
                  <c:v>-4.54634</c:v>
                </c:pt>
                <c:pt idx="10754">
                  <c:v>-4.554303</c:v>
                </c:pt>
                <c:pt idx="10755">
                  <c:v>-4.524039999999997</c:v>
                </c:pt>
                <c:pt idx="10756">
                  <c:v>-4.480565</c:v>
                </c:pt>
                <c:pt idx="10757">
                  <c:v>-4.482935999999997</c:v>
                </c:pt>
                <c:pt idx="10758">
                  <c:v>-4.470757</c:v>
                </c:pt>
                <c:pt idx="10759">
                  <c:v>-4.454841</c:v>
                </c:pt>
                <c:pt idx="10760">
                  <c:v>-4.414468</c:v>
                </c:pt>
                <c:pt idx="10761">
                  <c:v>-4.363677</c:v>
                </c:pt>
                <c:pt idx="10762">
                  <c:v>-4.303372</c:v>
                </c:pt>
                <c:pt idx="10763">
                  <c:v>-4.235592</c:v>
                </c:pt>
                <c:pt idx="10764">
                  <c:v>-4.186821</c:v>
                </c:pt>
                <c:pt idx="10765">
                  <c:v>-4.135315999999998</c:v>
                </c:pt>
                <c:pt idx="10766">
                  <c:v>-4.081332</c:v>
                </c:pt>
                <c:pt idx="10767">
                  <c:v>-4.031894</c:v>
                </c:pt>
                <c:pt idx="10768">
                  <c:v>-3.982905</c:v>
                </c:pt>
                <c:pt idx="10769">
                  <c:v>-3.939148999999998</c:v>
                </c:pt>
                <c:pt idx="10770">
                  <c:v>-3.878999999999999</c:v>
                </c:pt>
                <c:pt idx="10771">
                  <c:v>-3.829064999999999</c:v>
                </c:pt>
                <c:pt idx="10772">
                  <c:v>-3.777529</c:v>
                </c:pt>
                <c:pt idx="10773">
                  <c:v>-3.733141</c:v>
                </c:pt>
                <c:pt idx="10774">
                  <c:v>-3.701077</c:v>
                </c:pt>
                <c:pt idx="10775">
                  <c:v>-3.658779</c:v>
                </c:pt>
                <c:pt idx="10776">
                  <c:v>-3.608347</c:v>
                </c:pt>
                <c:pt idx="10777">
                  <c:v>-3.595911</c:v>
                </c:pt>
                <c:pt idx="10778">
                  <c:v>-3.640474</c:v>
                </c:pt>
                <c:pt idx="10779">
                  <c:v>-3.717192000000001</c:v>
                </c:pt>
                <c:pt idx="10780">
                  <c:v>-3.752183</c:v>
                </c:pt>
                <c:pt idx="10781">
                  <c:v>-3.723651</c:v>
                </c:pt>
                <c:pt idx="10782">
                  <c:v>-3.665713</c:v>
                </c:pt>
                <c:pt idx="10783">
                  <c:v>-3.624524000000001</c:v>
                </c:pt>
                <c:pt idx="10784">
                  <c:v>-3.566145</c:v>
                </c:pt>
                <c:pt idx="10785">
                  <c:v>-3.508568</c:v>
                </c:pt>
                <c:pt idx="10786">
                  <c:v>-3.478528</c:v>
                </c:pt>
                <c:pt idx="10787">
                  <c:v>-3.465204</c:v>
                </c:pt>
                <c:pt idx="10788">
                  <c:v>-3.452569999999998</c:v>
                </c:pt>
                <c:pt idx="10789">
                  <c:v>-3.410411999999999</c:v>
                </c:pt>
                <c:pt idx="10790">
                  <c:v>-3.36594</c:v>
                </c:pt>
                <c:pt idx="10791">
                  <c:v>-3.339797999999999</c:v>
                </c:pt>
                <c:pt idx="10792">
                  <c:v>-3.312870999999997</c:v>
                </c:pt>
                <c:pt idx="10793">
                  <c:v>-3.277472</c:v>
                </c:pt>
                <c:pt idx="10794">
                  <c:v>-3.250828</c:v>
                </c:pt>
                <c:pt idx="10795">
                  <c:v>-3.231475999999998</c:v>
                </c:pt>
                <c:pt idx="10796">
                  <c:v>-3.193796</c:v>
                </c:pt>
                <c:pt idx="10797">
                  <c:v>-3.148015</c:v>
                </c:pt>
                <c:pt idx="10798">
                  <c:v>-3.107755</c:v>
                </c:pt>
                <c:pt idx="10799">
                  <c:v>-3.079204999999999</c:v>
                </c:pt>
                <c:pt idx="10800">
                  <c:v>-3.043572</c:v>
                </c:pt>
                <c:pt idx="10801">
                  <c:v>-3.01873</c:v>
                </c:pt>
                <c:pt idx="10802">
                  <c:v>-2.971198</c:v>
                </c:pt>
                <c:pt idx="10803">
                  <c:v>-2.913682</c:v>
                </c:pt>
                <c:pt idx="10804">
                  <c:v>-2.871171999999999</c:v>
                </c:pt>
                <c:pt idx="10805">
                  <c:v>-2.828245999999998</c:v>
                </c:pt>
                <c:pt idx="10806">
                  <c:v>-2.778042999999998</c:v>
                </c:pt>
                <c:pt idx="10807">
                  <c:v>-2.720256</c:v>
                </c:pt>
                <c:pt idx="10808">
                  <c:v>-2.657973</c:v>
                </c:pt>
                <c:pt idx="10809">
                  <c:v>-2.590137</c:v>
                </c:pt>
                <c:pt idx="10810">
                  <c:v>-2.530792</c:v>
                </c:pt>
                <c:pt idx="10811">
                  <c:v>-2.488113</c:v>
                </c:pt>
                <c:pt idx="10812">
                  <c:v>-2.445757</c:v>
                </c:pt>
                <c:pt idx="10813">
                  <c:v>-2.460034</c:v>
                </c:pt>
                <c:pt idx="10814">
                  <c:v>-2.470724</c:v>
                </c:pt>
                <c:pt idx="10815">
                  <c:v>-2.457201</c:v>
                </c:pt>
                <c:pt idx="10816">
                  <c:v>-2.412504999999999</c:v>
                </c:pt>
                <c:pt idx="10817">
                  <c:v>-2.400221</c:v>
                </c:pt>
                <c:pt idx="10818">
                  <c:v>-2.423648999999998</c:v>
                </c:pt>
                <c:pt idx="10819">
                  <c:v>-2.444233</c:v>
                </c:pt>
                <c:pt idx="10820">
                  <c:v>-2.401358</c:v>
                </c:pt>
                <c:pt idx="10821">
                  <c:v>-2.337405999999998</c:v>
                </c:pt>
                <c:pt idx="10822">
                  <c:v>-2.375087999999998</c:v>
                </c:pt>
                <c:pt idx="10823">
                  <c:v>-2.417881999999999</c:v>
                </c:pt>
                <c:pt idx="10824">
                  <c:v>-2.417644999999998</c:v>
                </c:pt>
                <c:pt idx="10825">
                  <c:v>-2.412281999999998</c:v>
                </c:pt>
                <c:pt idx="10826">
                  <c:v>-2.421503</c:v>
                </c:pt>
                <c:pt idx="10827">
                  <c:v>-2.436727999999999</c:v>
                </c:pt>
                <c:pt idx="10828">
                  <c:v>-2.392767999999998</c:v>
                </c:pt>
                <c:pt idx="10829">
                  <c:v>-2.369445999999997</c:v>
                </c:pt>
                <c:pt idx="10830">
                  <c:v>-2.402128</c:v>
                </c:pt>
                <c:pt idx="10831">
                  <c:v>-2.363687</c:v>
                </c:pt>
                <c:pt idx="10832">
                  <c:v>-2.412753999999998</c:v>
                </c:pt>
                <c:pt idx="10833">
                  <c:v>-2.400604</c:v>
                </c:pt>
                <c:pt idx="10834">
                  <c:v>-2.449517</c:v>
                </c:pt>
                <c:pt idx="10835">
                  <c:v>-2.463532000000001</c:v>
                </c:pt>
                <c:pt idx="10836">
                  <c:v>-2.481508</c:v>
                </c:pt>
                <c:pt idx="10837">
                  <c:v>-2.469102</c:v>
                </c:pt>
                <c:pt idx="10838">
                  <c:v>-2.424875</c:v>
                </c:pt>
                <c:pt idx="10839">
                  <c:v>-2.422631</c:v>
                </c:pt>
                <c:pt idx="10840">
                  <c:v>-2.371503999999998</c:v>
                </c:pt>
                <c:pt idx="10841">
                  <c:v>-2.276853999999998</c:v>
                </c:pt>
                <c:pt idx="10842">
                  <c:v>-2.28678</c:v>
                </c:pt>
                <c:pt idx="10843">
                  <c:v>-2.242283</c:v>
                </c:pt>
                <c:pt idx="10844">
                  <c:v>-2.170859999999998</c:v>
                </c:pt>
                <c:pt idx="10845">
                  <c:v>-2.170295</c:v>
                </c:pt>
                <c:pt idx="10846">
                  <c:v>-2.122778</c:v>
                </c:pt>
                <c:pt idx="10847">
                  <c:v>-2.116734</c:v>
                </c:pt>
                <c:pt idx="10848">
                  <c:v>-2.161013</c:v>
                </c:pt>
                <c:pt idx="10849">
                  <c:v>-2.134734</c:v>
                </c:pt>
                <c:pt idx="10850">
                  <c:v>-2.150735</c:v>
                </c:pt>
                <c:pt idx="10851">
                  <c:v>-2.081628</c:v>
                </c:pt>
                <c:pt idx="10852">
                  <c:v>-2.057396</c:v>
                </c:pt>
                <c:pt idx="10853">
                  <c:v>-2.034257999999999</c:v>
                </c:pt>
                <c:pt idx="10854">
                  <c:v>-1.979525</c:v>
                </c:pt>
                <c:pt idx="10855">
                  <c:v>-1.965776</c:v>
                </c:pt>
                <c:pt idx="10856">
                  <c:v>-1.99333</c:v>
                </c:pt>
                <c:pt idx="10857">
                  <c:v>-1.985682</c:v>
                </c:pt>
                <c:pt idx="10858">
                  <c:v>-1.925662</c:v>
                </c:pt>
                <c:pt idx="10859">
                  <c:v>-1.851274</c:v>
                </c:pt>
                <c:pt idx="10860">
                  <c:v>-1.814838</c:v>
                </c:pt>
                <c:pt idx="10861">
                  <c:v>-1.779588</c:v>
                </c:pt>
                <c:pt idx="10862">
                  <c:v>-1.778224</c:v>
                </c:pt>
                <c:pt idx="10863">
                  <c:v>-1.726746</c:v>
                </c:pt>
                <c:pt idx="10864">
                  <c:v>-1.701831</c:v>
                </c:pt>
                <c:pt idx="10865">
                  <c:v>-1.679648</c:v>
                </c:pt>
                <c:pt idx="10866">
                  <c:v>-1.690234</c:v>
                </c:pt>
                <c:pt idx="10867">
                  <c:v>-1.622684</c:v>
                </c:pt>
                <c:pt idx="10868">
                  <c:v>-1.611133</c:v>
                </c:pt>
                <c:pt idx="10869">
                  <c:v>-1.615919</c:v>
                </c:pt>
                <c:pt idx="10870">
                  <c:v>-1.638541</c:v>
                </c:pt>
                <c:pt idx="10871">
                  <c:v>-1.557744999999999</c:v>
                </c:pt>
                <c:pt idx="10872">
                  <c:v>-1.555278</c:v>
                </c:pt>
                <c:pt idx="10873">
                  <c:v>-1.491038</c:v>
                </c:pt>
                <c:pt idx="10874">
                  <c:v>-1.48266</c:v>
                </c:pt>
                <c:pt idx="10875">
                  <c:v>-1.407792999999999</c:v>
                </c:pt>
                <c:pt idx="10876">
                  <c:v>-1.358677</c:v>
                </c:pt>
                <c:pt idx="10877">
                  <c:v>-1.318902</c:v>
                </c:pt>
                <c:pt idx="10878">
                  <c:v>-1.311683</c:v>
                </c:pt>
                <c:pt idx="10879">
                  <c:v>-1.3307</c:v>
                </c:pt>
                <c:pt idx="10880">
                  <c:v>-1.287556</c:v>
                </c:pt>
                <c:pt idx="10881">
                  <c:v>-1.291941</c:v>
                </c:pt>
                <c:pt idx="10882">
                  <c:v>-1.257287</c:v>
                </c:pt>
                <c:pt idx="10883">
                  <c:v>-1.21336</c:v>
                </c:pt>
                <c:pt idx="10884">
                  <c:v>-1.185155</c:v>
                </c:pt>
                <c:pt idx="10885">
                  <c:v>-1.160711</c:v>
                </c:pt>
                <c:pt idx="10886">
                  <c:v>-1.15511</c:v>
                </c:pt>
                <c:pt idx="10887">
                  <c:v>-1.161088</c:v>
                </c:pt>
                <c:pt idx="10888">
                  <c:v>-1.140289</c:v>
                </c:pt>
                <c:pt idx="10889">
                  <c:v>-1.133101</c:v>
                </c:pt>
                <c:pt idx="10890">
                  <c:v>-1.116563</c:v>
                </c:pt>
                <c:pt idx="10891">
                  <c:v>-1.129895</c:v>
                </c:pt>
                <c:pt idx="10892">
                  <c:v>-1.121884</c:v>
                </c:pt>
                <c:pt idx="10893">
                  <c:v>-1.102259</c:v>
                </c:pt>
                <c:pt idx="10894">
                  <c:v>-1.116951</c:v>
                </c:pt>
                <c:pt idx="10895">
                  <c:v>-1.112912</c:v>
                </c:pt>
                <c:pt idx="10896">
                  <c:v>-1.069093</c:v>
                </c:pt>
                <c:pt idx="10897">
                  <c:v>-1.057001</c:v>
                </c:pt>
                <c:pt idx="10898">
                  <c:v>-1.06732</c:v>
                </c:pt>
                <c:pt idx="10899">
                  <c:v>-1.082933</c:v>
                </c:pt>
                <c:pt idx="10900">
                  <c:v>-1.148642</c:v>
                </c:pt>
                <c:pt idx="10901">
                  <c:v>-1.163733</c:v>
                </c:pt>
                <c:pt idx="10902">
                  <c:v>-1.210352</c:v>
                </c:pt>
                <c:pt idx="10903">
                  <c:v>-1.197083</c:v>
                </c:pt>
                <c:pt idx="10904">
                  <c:v>-1.238329999999999</c:v>
                </c:pt>
                <c:pt idx="10905">
                  <c:v>-1.253837</c:v>
                </c:pt>
                <c:pt idx="10906">
                  <c:v>-1.285814999999999</c:v>
                </c:pt>
                <c:pt idx="10907">
                  <c:v>-1.308139</c:v>
                </c:pt>
                <c:pt idx="10908">
                  <c:v>-1.346418</c:v>
                </c:pt>
                <c:pt idx="10909">
                  <c:v>-1.362434</c:v>
                </c:pt>
                <c:pt idx="10910">
                  <c:v>-1.38922</c:v>
                </c:pt>
                <c:pt idx="10911">
                  <c:v>-1.429955</c:v>
                </c:pt>
                <c:pt idx="10912">
                  <c:v>-1.440496</c:v>
                </c:pt>
                <c:pt idx="10913">
                  <c:v>-1.475018</c:v>
                </c:pt>
                <c:pt idx="10914">
                  <c:v>-1.522312</c:v>
                </c:pt>
                <c:pt idx="10915">
                  <c:v>-1.531161</c:v>
                </c:pt>
                <c:pt idx="10916">
                  <c:v>-1.582339</c:v>
                </c:pt>
                <c:pt idx="10917">
                  <c:v>-1.588343</c:v>
                </c:pt>
                <c:pt idx="10918">
                  <c:v>-1.601431</c:v>
                </c:pt>
                <c:pt idx="10919">
                  <c:v>-1.66132</c:v>
                </c:pt>
                <c:pt idx="10920">
                  <c:v>-1.629536</c:v>
                </c:pt>
                <c:pt idx="10921">
                  <c:v>-1.605909</c:v>
                </c:pt>
                <c:pt idx="10922">
                  <c:v>-1.68066</c:v>
                </c:pt>
                <c:pt idx="10923">
                  <c:v>-1.704144</c:v>
                </c:pt>
                <c:pt idx="10924">
                  <c:v>-1.736007</c:v>
                </c:pt>
                <c:pt idx="10925">
                  <c:v>-1.76947</c:v>
                </c:pt>
                <c:pt idx="10926">
                  <c:v>-1.780503</c:v>
                </c:pt>
                <c:pt idx="10927">
                  <c:v>-1.768542</c:v>
                </c:pt>
                <c:pt idx="10928">
                  <c:v>-1.815951</c:v>
                </c:pt>
                <c:pt idx="10929">
                  <c:v>-1.812734</c:v>
                </c:pt>
                <c:pt idx="10930">
                  <c:v>-1.810357</c:v>
                </c:pt>
                <c:pt idx="10931">
                  <c:v>-1.793959</c:v>
                </c:pt>
                <c:pt idx="10932">
                  <c:v>-1.754636</c:v>
                </c:pt>
                <c:pt idx="10933">
                  <c:v>-1.744188</c:v>
                </c:pt>
                <c:pt idx="10934">
                  <c:v>-1.742339</c:v>
                </c:pt>
                <c:pt idx="10935">
                  <c:v>-1.789141</c:v>
                </c:pt>
                <c:pt idx="10936">
                  <c:v>-1.816585</c:v>
                </c:pt>
                <c:pt idx="10937">
                  <c:v>-1.761055</c:v>
                </c:pt>
                <c:pt idx="10938">
                  <c:v>-1.726213</c:v>
                </c:pt>
                <c:pt idx="10939">
                  <c:v>-1.743032</c:v>
                </c:pt>
                <c:pt idx="10940">
                  <c:v>-1.767931</c:v>
                </c:pt>
                <c:pt idx="10941">
                  <c:v>-1.771276</c:v>
                </c:pt>
                <c:pt idx="10942">
                  <c:v>-1.776112</c:v>
                </c:pt>
                <c:pt idx="10943">
                  <c:v>-1.77604</c:v>
                </c:pt>
                <c:pt idx="10944">
                  <c:v>-1.786686</c:v>
                </c:pt>
                <c:pt idx="10945">
                  <c:v>-1.835601</c:v>
                </c:pt>
                <c:pt idx="10946">
                  <c:v>-1.809868</c:v>
                </c:pt>
                <c:pt idx="10947">
                  <c:v>-1.775372</c:v>
                </c:pt>
                <c:pt idx="10948">
                  <c:v>-1.777281</c:v>
                </c:pt>
                <c:pt idx="10949">
                  <c:v>-1.744774</c:v>
                </c:pt>
                <c:pt idx="10950">
                  <c:v>-1.755029</c:v>
                </c:pt>
                <c:pt idx="10951">
                  <c:v>-1.761765</c:v>
                </c:pt>
                <c:pt idx="10952">
                  <c:v>-1.756511</c:v>
                </c:pt>
                <c:pt idx="10953">
                  <c:v>-1.759229</c:v>
                </c:pt>
                <c:pt idx="10954">
                  <c:v>-1.73183</c:v>
                </c:pt>
                <c:pt idx="10955">
                  <c:v>-1.721101</c:v>
                </c:pt>
                <c:pt idx="10956">
                  <c:v>-1.705527</c:v>
                </c:pt>
                <c:pt idx="10957">
                  <c:v>-1.681672</c:v>
                </c:pt>
                <c:pt idx="10958">
                  <c:v>-1.675469</c:v>
                </c:pt>
                <c:pt idx="10959">
                  <c:v>-1.674383</c:v>
                </c:pt>
                <c:pt idx="10960">
                  <c:v>-1.690204</c:v>
                </c:pt>
                <c:pt idx="10961">
                  <c:v>-1.714854</c:v>
                </c:pt>
                <c:pt idx="10962">
                  <c:v>-1.721438</c:v>
                </c:pt>
                <c:pt idx="10963">
                  <c:v>-1.722536</c:v>
                </c:pt>
                <c:pt idx="10964">
                  <c:v>-1.696997</c:v>
                </c:pt>
                <c:pt idx="10965">
                  <c:v>-1.692334</c:v>
                </c:pt>
                <c:pt idx="10966">
                  <c:v>-1.674421</c:v>
                </c:pt>
                <c:pt idx="10967">
                  <c:v>-1.668817</c:v>
                </c:pt>
                <c:pt idx="10968">
                  <c:v>-1.682627</c:v>
                </c:pt>
                <c:pt idx="10969">
                  <c:v>-1.668217</c:v>
                </c:pt>
                <c:pt idx="10970">
                  <c:v>-1.661894</c:v>
                </c:pt>
                <c:pt idx="10971">
                  <c:v>-1.67275</c:v>
                </c:pt>
                <c:pt idx="10972">
                  <c:v>-1.672455</c:v>
                </c:pt>
                <c:pt idx="10973">
                  <c:v>-1.677126</c:v>
                </c:pt>
                <c:pt idx="10974">
                  <c:v>-1.662685</c:v>
                </c:pt>
                <c:pt idx="10975">
                  <c:v>-1.668407</c:v>
                </c:pt>
                <c:pt idx="10976">
                  <c:v>-1.655699999999999</c:v>
                </c:pt>
                <c:pt idx="10977">
                  <c:v>-1.63565</c:v>
                </c:pt>
                <c:pt idx="10978">
                  <c:v>-1.639996999999999</c:v>
                </c:pt>
                <c:pt idx="10979">
                  <c:v>-1.632342</c:v>
                </c:pt>
                <c:pt idx="10980">
                  <c:v>-1.623866</c:v>
                </c:pt>
                <c:pt idx="10981">
                  <c:v>-1.599581</c:v>
                </c:pt>
                <c:pt idx="10982">
                  <c:v>-1.579291999999999</c:v>
                </c:pt>
                <c:pt idx="10983">
                  <c:v>-1.576708</c:v>
                </c:pt>
                <c:pt idx="10984">
                  <c:v>-1.568854</c:v>
                </c:pt>
                <c:pt idx="10985">
                  <c:v>-1.565151</c:v>
                </c:pt>
                <c:pt idx="10986">
                  <c:v>-1.56672</c:v>
                </c:pt>
                <c:pt idx="10987">
                  <c:v>-1.585064999999999</c:v>
                </c:pt>
                <c:pt idx="10988">
                  <c:v>-1.573475</c:v>
                </c:pt>
                <c:pt idx="10989">
                  <c:v>-1.563718</c:v>
                </c:pt>
                <c:pt idx="10990">
                  <c:v>-1.574427</c:v>
                </c:pt>
                <c:pt idx="10991">
                  <c:v>-1.599798999999999</c:v>
                </c:pt>
                <c:pt idx="10992">
                  <c:v>-1.600865</c:v>
                </c:pt>
                <c:pt idx="10993">
                  <c:v>-1.610026</c:v>
                </c:pt>
                <c:pt idx="10994">
                  <c:v>-1.606841</c:v>
                </c:pt>
                <c:pt idx="10995">
                  <c:v>-1.601396</c:v>
                </c:pt>
                <c:pt idx="10996">
                  <c:v>-1.596262</c:v>
                </c:pt>
                <c:pt idx="10997">
                  <c:v>-1.62124</c:v>
                </c:pt>
                <c:pt idx="10998">
                  <c:v>-1.626347</c:v>
                </c:pt>
                <c:pt idx="10999">
                  <c:v>-1.65616</c:v>
                </c:pt>
                <c:pt idx="11000">
                  <c:v>-1.646639</c:v>
                </c:pt>
                <c:pt idx="11001">
                  <c:v>-1.65881</c:v>
                </c:pt>
                <c:pt idx="11002">
                  <c:v>-1.636563</c:v>
                </c:pt>
                <c:pt idx="11003">
                  <c:v>-1.637502</c:v>
                </c:pt>
                <c:pt idx="11004">
                  <c:v>-1.622852</c:v>
                </c:pt>
                <c:pt idx="11005">
                  <c:v>-1.629654</c:v>
                </c:pt>
                <c:pt idx="11006">
                  <c:v>-1.666002</c:v>
                </c:pt>
                <c:pt idx="11007">
                  <c:v>-1.642331</c:v>
                </c:pt>
                <c:pt idx="11008">
                  <c:v>-1.642198</c:v>
                </c:pt>
                <c:pt idx="11009">
                  <c:v>-1.631109</c:v>
                </c:pt>
                <c:pt idx="11010">
                  <c:v>-1.637643</c:v>
                </c:pt>
                <c:pt idx="11011">
                  <c:v>-1.632671</c:v>
                </c:pt>
                <c:pt idx="11012">
                  <c:v>-1.620261</c:v>
                </c:pt>
                <c:pt idx="11013">
                  <c:v>-1.615521</c:v>
                </c:pt>
                <c:pt idx="11014">
                  <c:v>-1.633451</c:v>
                </c:pt>
                <c:pt idx="11015">
                  <c:v>-1.617447</c:v>
                </c:pt>
                <c:pt idx="11016">
                  <c:v>-1.636132</c:v>
                </c:pt>
                <c:pt idx="11017">
                  <c:v>-1.647384</c:v>
                </c:pt>
                <c:pt idx="11018">
                  <c:v>-1.651721</c:v>
                </c:pt>
                <c:pt idx="11019">
                  <c:v>-1.665119</c:v>
                </c:pt>
                <c:pt idx="11020">
                  <c:v>-1.702915</c:v>
                </c:pt>
                <c:pt idx="11021">
                  <c:v>-1.678521</c:v>
                </c:pt>
                <c:pt idx="11022">
                  <c:v>-1.664887</c:v>
                </c:pt>
                <c:pt idx="11023">
                  <c:v>-1.666773</c:v>
                </c:pt>
                <c:pt idx="11024">
                  <c:v>-1.659733</c:v>
                </c:pt>
                <c:pt idx="11025">
                  <c:v>-1.653262</c:v>
                </c:pt>
                <c:pt idx="11026">
                  <c:v>-1.647215</c:v>
                </c:pt>
                <c:pt idx="11027">
                  <c:v>-1.633015</c:v>
                </c:pt>
                <c:pt idx="11028">
                  <c:v>-1.634405</c:v>
                </c:pt>
                <c:pt idx="11029">
                  <c:v>-1.649473</c:v>
                </c:pt>
                <c:pt idx="11030">
                  <c:v>-1.660341</c:v>
                </c:pt>
                <c:pt idx="11031">
                  <c:v>-1.654439</c:v>
                </c:pt>
                <c:pt idx="11032">
                  <c:v>-1.653762</c:v>
                </c:pt>
                <c:pt idx="11033">
                  <c:v>-1.650832</c:v>
                </c:pt>
                <c:pt idx="11034">
                  <c:v>-1.6486</c:v>
                </c:pt>
                <c:pt idx="11035">
                  <c:v>-1.657412</c:v>
                </c:pt>
                <c:pt idx="11036">
                  <c:v>-1.649562</c:v>
                </c:pt>
                <c:pt idx="11037">
                  <c:v>-1.637904</c:v>
                </c:pt>
                <c:pt idx="11038">
                  <c:v>-1.635572</c:v>
                </c:pt>
                <c:pt idx="11039">
                  <c:v>-1.664775</c:v>
                </c:pt>
                <c:pt idx="11040">
                  <c:v>-1.6462</c:v>
                </c:pt>
                <c:pt idx="11041">
                  <c:v>-1.632083</c:v>
                </c:pt>
                <c:pt idx="11042">
                  <c:v>-1.635139</c:v>
                </c:pt>
                <c:pt idx="11043">
                  <c:v>-1.660051</c:v>
                </c:pt>
                <c:pt idx="11044">
                  <c:v>-1.631373</c:v>
                </c:pt>
                <c:pt idx="11045">
                  <c:v>-1.614563</c:v>
                </c:pt>
                <c:pt idx="11046">
                  <c:v>-1.610941</c:v>
                </c:pt>
                <c:pt idx="11047">
                  <c:v>-1.64103</c:v>
                </c:pt>
                <c:pt idx="11048">
                  <c:v>-1.641018</c:v>
                </c:pt>
                <c:pt idx="11049">
                  <c:v>-1.635773</c:v>
                </c:pt>
                <c:pt idx="11050">
                  <c:v>-1.620729</c:v>
                </c:pt>
                <c:pt idx="11051">
                  <c:v>-1.631723999999999</c:v>
                </c:pt>
                <c:pt idx="11052">
                  <c:v>-1.640149</c:v>
                </c:pt>
                <c:pt idx="11053">
                  <c:v>-1.64245</c:v>
                </c:pt>
                <c:pt idx="11054">
                  <c:v>-1.633345</c:v>
                </c:pt>
                <c:pt idx="11055">
                  <c:v>-1.631334</c:v>
                </c:pt>
                <c:pt idx="11056">
                  <c:v>-1.634169</c:v>
                </c:pt>
                <c:pt idx="11057">
                  <c:v>-1.645253</c:v>
                </c:pt>
                <c:pt idx="11058">
                  <c:v>-1.658286</c:v>
                </c:pt>
                <c:pt idx="11059">
                  <c:v>-1.65808</c:v>
                </c:pt>
                <c:pt idx="11060">
                  <c:v>-1.65656</c:v>
                </c:pt>
                <c:pt idx="11061">
                  <c:v>-1.639981</c:v>
                </c:pt>
                <c:pt idx="11062">
                  <c:v>-1.662346</c:v>
                </c:pt>
                <c:pt idx="11063">
                  <c:v>-1.620936</c:v>
                </c:pt>
                <c:pt idx="11064">
                  <c:v>-1.639688</c:v>
                </c:pt>
                <c:pt idx="11065">
                  <c:v>-1.649584</c:v>
                </c:pt>
                <c:pt idx="11066">
                  <c:v>-1.653947</c:v>
                </c:pt>
                <c:pt idx="11067">
                  <c:v>-1.682505</c:v>
                </c:pt>
                <c:pt idx="11068">
                  <c:v>-1.642095</c:v>
                </c:pt>
                <c:pt idx="11069">
                  <c:v>-1.66254</c:v>
                </c:pt>
                <c:pt idx="11070">
                  <c:v>-1.653894</c:v>
                </c:pt>
                <c:pt idx="11071">
                  <c:v>-1.645361</c:v>
                </c:pt>
                <c:pt idx="11072">
                  <c:v>-1.640683</c:v>
                </c:pt>
                <c:pt idx="11073">
                  <c:v>-1.648282</c:v>
                </c:pt>
                <c:pt idx="11074">
                  <c:v>-1.641445</c:v>
                </c:pt>
                <c:pt idx="11075">
                  <c:v>-1.647208</c:v>
                </c:pt>
                <c:pt idx="11076">
                  <c:v>-1.619434</c:v>
                </c:pt>
                <c:pt idx="11077">
                  <c:v>-1.642558</c:v>
                </c:pt>
                <c:pt idx="11078">
                  <c:v>-1.667198</c:v>
                </c:pt>
                <c:pt idx="11079">
                  <c:v>-1.649319</c:v>
                </c:pt>
                <c:pt idx="11080">
                  <c:v>-1.630654</c:v>
                </c:pt>
                <c:pt idx="11081">
                  <c:v>-1.634142</c:v>
                </c:pt>
                <c:pt idx="11082">
                  <c:v>-1.645667</c:v>
                </c:pt>
                <c:pt idx="11083">
                  <c:v>-1.64745</c:v>
                </c:pt>
                <c:pt idx="11084">
                  <c:v>-1.661284</c:v>
                </c:pt>
                <c:pt idx="11085">
                  <c:v>-1.661863</c:v>
                </c:pt>
                <c:pt idx="11086">
                  <c:v>-1.649944</c:v>
                </c:pt>
                <c:pt idx="11087">
                  <c:v>-1.645319</c:v>
                </c:pt>
                <c:pt idx="11088">
                  <c:v>-1.618476</c:v>
                </c:pt>
                <c:pt idx="11089">
                  <c:v>-1.630794</c:v>
                </c:pt>
                <c:pt idx="11090">
                  <c:v>-1.624839</c:v>
                </c:pt>
                <c:pt idx="11091">
                  <c:v>-1.631211</c:v>
                </c:pt>
                <c:pt idx="11092">
                  <c:v>-1.628487</c:v>
                </c:pt>
                <c:pt idx="11093">
                  <c:v>-1.63652</c:v>
                </c:pt>
                <c:pt idx="11094">
                  <c:v>-1.62724</c:v>
                </c:pt>
                <c:pt idx="11095">
                  <c:v>-1.638447</c:v>
                </c:pt>
                <c:pt idx="11096">
                  <c:v>-1.641912</c:v>
                </c:pt>
                <c:pt idx="11097">
                  <c:v>-1.650811</c:v>
                </c:pt>
                <c:pt idx="11098">
                  <c:v>-1.639739</c:v>
                </c:pt>
                <c:pt idx="11099">
                  <c:v>-1.631853</c:v>
                </c:pt>
                <c:pt idx="11100">
                  <c:v>-1.623523999999999</c:v>
                </c:pt>
                <c:pt idx="11101">
                  <c:v>-1.624384</c:v>
                </c:pt>
                <c:pt idx="11102">
                  <c:v>-1.639931</c:v>
                </c:pt>
                <c:pt idx="11103">
                  <c:v>-1.655739</c:v>
                </c:pt>
                <c:pt idx="11104">
                  <c:v>-1.648955</c:v>
                </c:pt>
                <c:pt idx="11105">
                  <c:v>-1.633916</c:v>
                </c:pt>
                <c:pt idx="11106">
                  <c:v>-1.620603</c:v>
                </c:pt>
                <c:pt idx="11107">
                  <c:v>-1.608639</c:v>
                </c:pt>
                <c:pt idx="11108">
                  <c:v>-1.594642</c:v>
                </c:pt>
                <c:pt idx="11109">
                  <c:v>-1.591377</c:v>
                </c:pt>
                <c:pt idx="11110">
                  <c:v>-1.608797</c:v>
                </c:pt>
                <c:pt idx="11111">
                  <c:v>-1.648445</c:v>
                </c:pt>
                <c:pt idx="11112">
                  <c:v>-1.706562</c:v>
                </c:pt>
                <c:pt idx="11113">
                  <c:v>-1.774611</c:v>
                </c:pt>
                <c:pt idx="11114">
                  <c:v>-1.834941</c:v>
                </c:pt>
                <c:pt idx="11115">
                  <c:v>-1.900334</c:v>
                </c:pt>
                <c:pt idx="11116">
                  <c:v>-1.950616</c:v>
                </c:pt>
                <c:pt idx="11117">
                  <c:v>-2.009047999999999</c:v>
                </c:pt>
                <c:pt idx="11118">
                  <c:v>-2.037358</c:v>
                </c:pt>
                <c:pt idx="11119">
                  <c:v>-2.068255999999999</c:v>
                </c:pt>
                <c:pt idx="11120">
                  <c:v>-2.096807999999998</c:v>
                </c:pt>
                <c:pt idx="11121">
                  <c:v>-2.133824</c:v>
                </c:pt>
                <c:pt idx="11122">
                  <c:v>-2.184056</c:v>
                </c:pt>
                <c:pt idx="11123">
                  <c:v>-2.209648999999998</c:v>
                </c:pt>
                <c:pt idx="11124">
                  <c:v>-2.259948999999998</c:v>
                </c:pt>
                <c:pt idx="11125">
                  <c:v>-2.334890999999998</c:v>
                </c:pt>
                <c:pt idx="11126">
                  <c:v>-2.378956999999998</c:v>
                </c:pt>
                <c:pt idx="11127">
                  <c:v>-2.418858999999997</c:v>
                </c:pt>
                <c:pt idx="11128">
                  <c:v>-2.48404</c:v>
                </c:pt>
                <c:pt idx="11129">
                  <c:v>-2.538507</c:v>
                </c:pt>
                <c:pt idx="11130">
                  <c:v>-2.597232</c:v>
                </c:pt>
                <c:pt idx="11131">
                  <c:v>-2.602892999999998</c:v>
                </c:pt>
                <c:pt idx="11132">
                  <c:v>-2.671874999999999</c:v>
                </c:pt>
                <c:pt idx="11133">
                  <c:v>-2.710414</c:v>
                </c:pt>
                <c:pt idx="11134">
                  <c:v>-2.757398</c:v>
                </c:pt>
                <c:pt idx="11135">
                  <c:v>-2.811657999999997</c:v>
                </c:pt>
                <c:pt idx="11136">
                  <c:v>-2.865339</c:v>
                </c:pt>
                <c:pt idx="11137">
                  <c:v>-2.911739999999999</c:v>
                </c:pt>
                <c:pt idx="11138">
                  <c:v>-2.960565</c:v>
                </c:pt>
                <c:pt idx="11139">
                  <c:v>-2.998413999999999</c:v>
                </c:pt>
                <c:pt idx="11140">
                  <c:v>-3.024804</c:v>
                </c:pt>
                <c:pt idx="11141">
                  <c:v>-3.055631</c:v>
                </c:pt>
                <c:pt idx="11142">
                  <c:v>-3.107255</c:v>
                </c:pt>
                <c:pt idx="11143">
                  <c:v>-3.134914</c:v>
                </c:pt>
                <c:pt idx="11144">
                  <c:v>-3.150393</c:v>
                </c:pt>
                <c:pt idx="11145">
                  <c:v>-3.148499</c:v>
                </c:pt>
                <c:pt idx="11146">
                  <c:v>-3.208158</c:v>
                </c:pt>
                <c:pt idx="11147">
                  <c:v>-3.276333</c:v>
                </c:pt>
                <c:pt idx="11148">
                  <c:v>-3.340212</c:v>
                </c:pt>
                <c:pt idx="11149">
                  <c:v>-3.409479999999998</c:v>
                </c:pt>
                <c:pt idx="11150">
                  <c:v>-3.431119999999999</c:v>
                </c:pt>
                <c:pt idx="11151">
                  <c:v>-3.463737000000001</c:v>
                </c:pt>
                <c:pt idx="11152">
                  <c:v>-3.507547</c:v>
                </c:pt>
                <c:pt idx="11153">
                  <c:v>-3.547813</c:v>
                </c:pt>
                <c:pt idx="11154">
                  <c:v>-3.585574</c:v>
                </c:pt>
                <c:pt idx="11155">
                  <c:v>-3.620975</c:v>
                </c:pt>
                <c:pt idx="11156">
                  <c:v>-3.63874</c:v>
                </c:pt>
                <c:pt idx="11157">
                  <c:v>-3.677134000000001</c:v>
                </c:pt>
                <c:pt idx="11158">
                  <c:v>-3.715523</c:v>
                </c:pt>
                <c:pt idx="11159">
                  <c:v>-3.747339000000001</c:v>
                </c:pt>
                <c:pt idx="11160">
                  <c:v>-3.755641999999999</c:v>
                </c:pt>
                <c:pt idx="11161">
                  <c:v>-3.753963</c:v>
                </c:pt>
                <c:pt idx="11162">
                  <c:v>-3.783458</c:v>
                </c:pt>
                <c:pt idx="11163">
                  <c:v>-3.799056999999998</c:v>
                </c:pt>
                <c:pt idx="11164">
                  <c:v>-3.805718</c:v>
                </c:pt>
                <c:pt idx="11165">
                  <c:v>-3.832941999999997</c:v>
                </c:pt>
                <c:pt idx="11166">
                  <c:v>-3.870115</c:v>
                </c:pt>
                <c:pt idx="11167">
                  <c:v>-3.911131</c:v>
                </c:pt>
                <c:pt idx="11168">
                  <c:v>-3.930940999999998</c:v>
                </c:pt>
                <c:pt idx="11169">
                  <c:v>-3.939044999999997</c:v>
                </c:pt>
                <c:pt idx="11170">
                  <c:v>-3.952619999999998</c:v>
                </c:pt>
                <c:pt idx="11171">
                  <c:v>-3.99093</c:v>
                </c:pt>
                <c:pt idx="11172">
                  <c:v>-4.020416999999996</c:v>
                </c:pt>
                <c:pt idx="11173">
                  <c:v>-4.025278</c:v>
                </c:pt>
                <c:pt idx="11174">
                  <c:v>-4.063244</c:v>
                </c:pt>
                <c:pt idx="11175">
                  <c:v>-4.106021</c:v>
                </c:pt>
                <c:pt idx="11176">
                  <c:v>-4.165964999999995</c:v>
                </c:pt>
                <c:pt idx="11177">
                  <c:v>-4.214167999999997</c:v>
                </c:pt>
                <c:pt idx="11178">
                  <c:v>-4.261796</c:v>
                </c:pt>
                <c:pt idx="11179">
                  <c:v>-4.305407999999997</c:v>
                </c:pt>
                <c:pt idx="11180">
                  <c:v>-4.354739999999997</c:v>
                </c:pt>
                <c:pt idx="11181">
                  <c:v>-4.404077</c:v>
                </c:pt>
                <c:pt idx="11182">
                  <c:v>-4.454580999999996</c:v>
                </c:pt>
                <c:pt idx="11183">
                  <c:v>-4.519823</c:v>
                </c:pt>
                <c:pt idx="11184">
                  <c:v>-4.57559</c:v>
                </c:pt>
                <c:pt idx="11185">
                  <c:v>-4.588708</c:v>
                </c:pt>
                <c:pt idx="11186">
                  <c:v>-4.588144999999997</c:v>
                </c:pt>
                <c:pt idx="11187">
                  <c:v>-4.623324999999997</c:v>
                </c:pt>
                <c:pt idx="11188">
                  <c:v>-4.672273</c:v>
                </c:pt>
                <c:pt idx="11189">
                  <c:v>-4.721973</c:v>
                </c:pt>
                <c:pt idx="11190">
                  <c:v>-4.775838</c:v>
                </c:pt>
                <c:pt idx="11191">
                  <c:v>-4.840942</c:v>
                </c:pt>
                <c:pt idx="11192">
                  <c:v>-4.896519999999997</c:v>
                </c:pt>
                <c:pt idx="11193">
                  <c:v>-4.96866</c:v>
                </c:pt>
                <c:pt idx="11194">
                  <c:v>-5.039156</c:v>
                </c:pt>
                <c:pt idx="11195">
                  <c:v>-5.088429</c:v>
                </c:pt>
                <c:pt idx="11196">
                  <c:v>-5.103197999999997</c:v>
                </c:pt>
                <c:pt idx="11197">
                  <c:v>-5.114614999999994</c:v>
                </c:pt>
                <c:pt idx="11198">
                  <c:v>-5.134540999999997</c:v>
                </c:pt>
                <c:pt idx="11199">
                  <c:v>-5.155940999999997</c:v>
                </c:pt>
                <c:pt idx="11200">
                  <c:v>-5.169530999999996</c:v>
                </c:pt>
                <c:pt idx="11201">
                  <c:v>-5.165785999999994</c:v>
                </c:pt>
                <c:pt idx="11202">
                  <c:v>-5.173698</c:v>
                </c:pt>
                <c:pt idx="11203">
                  <c:v>-5.214169999999998</c:v>
                </c:pt>
                <c:pt idx="11204">
                  <c:v>-5.267909999999997</c:v>
                </c:pt>
                <c:pt idx="11205">
                  <c:v>-5.286131</c:v>
                </c:pt>
                <c:pt idx="11206">
                  <c:v>-5.300369</c:v>
                </c:pt>
                <c:pt idx="11207">
                  <c:v>-5.347664</c:v>
                </c:pt>
                <c:pt idx="11208">
                  <c:v>-5.399446</c:v>
                </c:pt>
                <c:pt idx="11209">
                  <c:v>-5.455681</c:v>
                </c:pt>
                <c:pt idx="11210">
                  <c:v>-5.527103999999997</c:v>
                </c:pt>
                <c:pt idx="11211">
                  <c:v>-5.609748</c:v>
                </c:pt>
                <c:pt idx="11212">
                  <c:v>-5.68656</c:v>
                </c:pt>
                <c:pt idx="11213">
                  <c:v>-5.741775</c:v>
                </c:pt>
                <c:pt idx="11214">
                  <c:v>-5.826819999999997</c:v>
                </c:pt>
                <c:pt idx="11215">
                  <c:v>-5.888149999999999</c:v>
                </c:pt>
                <c:pt idx="11216">
                  <c:v>-5.936302000000003</c:v>
                </c:pt>
                <c:pt idx="11217">
                  <c:v>-5.975243000000003</c:v>
                </c:pt>
                <c:pt idx="11218">
                  <c:v>-5.976063000000003</c:v>
                </c:pt>
                <c:pt idx="11219">
                  <c:v>-6.002504999999997</c:v>
                </c:pt>
                <c:pt idx="11220">
                  <c:v>-6.041073</c:v>
                </c:pt>
                <c:pt idx="11221">
                  <c:v>-6.082344</c:v>
                </c:pt>
                <c:pt idx="11222">
                  <c:v>-6.124418999999994</c:v>
                </c:pt>
                <c:pt idx="11223">
                  <c:v>-6.174367</c:v>
                </c:pt>
                <c:pt idx="11224">
                  <c:v>-6.216146</c:v>
                </c:pt>
                <c:pt idx="11225">
                  <c:v>-6.252469</c:v>
                </c:pt>
                <c:pt idx="11226">
                  <c:v>-6.288106</c:v>
                </c:pt>
                <c:pt idx="11227">
                  <c:v>-6.332403999999999</c:v>
                </c:pt>
                <c:pt idx="11228">
                  <c:v>-6.393245</c:v>
                </c:pt>
                <c:pt idx="11229">
                  <c:v>-6.430988</c:v>
                </c:pt>
                <c:pt idx="11230">
                  <c:v>-6.501149</c:v>
                </c:pt>
                <c:pt idx="11231">
                  <c:v>-6.540771</c:v>
                </c:pt>
                <c:pt idx="11232">
                  <c:v>-6.599223000000002</c:v>
                </c:pt>
                <c:pt idx="11233">
                  <c:v>-6.658749</c:v>
                </c:pt>
                <c:pt idx="11234">
                  <c:v>-6.694045999999996</c:v>
                </c:pt>
                <c:pt idx="11235">
                  <c:v>-6.737093</c:v>
                </c:pt>
                <c:pt idx="11236">
                  <c:v>-6.771360000000003</c:v>
                </c:pt>
                <c:pt idx="11237">
                  <c:v>-6.810359</c:v>
                </c:pt>
                <c:pt idx="11238">
                  <c:v>-6.861791</c:v>
                </c:pt>
                <c:pt idx="11239">
                  <c:v>-6.917756999999997</c:v>
                </c:pt>
                <c:pt idx="11240">
                  <c:v>-6.977262000000003</c:v>
                </c:pt>
                <c:pt idx="11241">
                  <c:v>-7.049521</c:v>
                </c:pt>
                <c:pt idx="11242">
                  <c:v>-7.098798</c:v>
                </c:pt>
                <c:pt idx="11243">
                  <c:v>-7.166287999999997</c:v>
                </c:pt>
                <c:pt idx="11244">
                  <c:v>-7.230479</c:v>
                </c:pt>
                <c:pt idx="11245">
                  <c:v>-7.283717</c:v>
                </c:pt>
                <c:pt idx="11246">
                  <c:v>-7.316894999999997</c:v>
                </c:pt>
                <c:pt idx="11247">
                  <c:v>-7.378433</c:v>
                </c:pt>
                <c:pt idx="11248">
                  <c:v>-7.423247</c:v>
                </c:pt>
                <c:pt idx="11249">
                  <c:v>-7.457612</c:v>
                </c:pt>
                <c:pt idx="11250">
                  <c:v>-7.52467</c:v>
                </c:pt>
                <c:pt idx="11251">
                  <c:v>-7.556922</c:v>
                </c:pt>
                <c:pt idx="11252">
                  <c:v>-7.593246</c:v>
                </c:pt>
                <c:pt idx="11253">
                  <c:v>-7.654380999999994</c:v>
                </c:pt>
                <c:pt idx="11254">
                  <c:v>-7.695975999999994</c:v>
                </c:pt>
                <c:pt idx="11255">
                  <c:v>-7.763016999999997</c:v>
                </c:pt>
                <c:pt idx="11256">
                  <c:v>-7.830223000000001</c:v>
                </c:pt>
                <c:pt idx="11257">
                  <c:v>-7.882931999999997</c:v>
                </c:pt>
                <c:pt idx="11258">
                  <c:v>-7.945924999999997</c:v>
                </c:pt>
                <c:pt idx="11259">
                  <c:v>-7.995586999999998</c:v>
                </c:pt>
                <c:pt idx="11260">
                  <c:v>-8.034066999999998</c:v>
                </c:pt>
                <c:pt idx="11261">
                  <c:v>-8.122602</c:v>
                </c:pt>
                <c:pt idx="11262">
                  <c:v>-8.189977000000001</c:v>
                </c:pt>
                <c:pt idx="11263">
                  <c:v>-8.229169999999998</c:v>
                </c:pt>
                <c:pt idx="11264">
                  <c:v>-8.286872000000001</c:v>
                </c:pt>
                <c:pt idx="11265">
                  <c:v>-8.315189000000007</c:v>
                </c:pt>
                <c:pt idx="11266">
                  <c:v>-8.355906000000006</c:v>
                </c:pt>
                <c:pt idx="11267">
                  <c:v>-8.386659000000006</c:v>
                </c:pt>
                <c:pt idx="11268">
                  <c:v>-8.397680000000002</c:v>
                </c:pt>
                <c:pt idx="11269">
                  <c:v>-8.423196</c:v>
                </c:pt>
                <c:pt idx="11270">
                  <c:v>-8.415375000000001</c:v>
                </c:pt>
                <c:pt idx="11271">
                  <c:v>-8.442573000000001</c:v>
                </c:pt>
                <c:pt idx="11272">
                  <c:v>-8.462895000000004</c:v>
                </c:pt>
                <c:pt idx="11273">
                  <c:v>-8.479809000000004</c:v>
                </c:pt>
                <c:pt idx="11274">
                  <c:v>-8.431396999999998</c:v>
                </c:pt>
                <c:pt idx="11275">
                  <c:v>-8.435452000000005</c:v>
                </c:pt>
                <c:pt idx="11276">
                  <c:v>-8.435813000000001</c:v>
                </c:pt>
                <c:pt idx="11277">
                  <c:v>-8.433109</c:v>
                </c:pt>
                <c:pt idx="11278">
                  <c:v>-8.428843000000001</c:v>
                </c:pt>
                <c:pt idx="11279">
                  <c:v>-8.417140000000001</c:v>
                </c:pt>
                <c:pt idx="11280">
                  <c:v>-8.418916999999998</c:v>
                </c:pt>
                <c:pt idx="11281">
                  <c:v>-8.406984000000004</c:v>
                </c:pt>
                <c:pt idx="11282">
                  <c:v>-8.419115000000001</c:v>
                </c:pt>
                <c:pt idx="11283">
                  <c:v>-8.435558</c:v>
                </c:pt>
                <c:pt idx="11284">
                  <c:v>-8.436634000000005</c:v>
                </c:pt>
                <c:pt idx="11285">
                  <c:v>-8.431259999999998</c:v>
                </c:pt>
                <c:pt idx="11286">
                  <c:v>-8.429423000000003</c:v>
                </c:pt>
                <c:pt idx="11287">
                  <c:v>-8.413376</c:v>
                </c:pt>
                <c:pt idx="11288">
                  <c:v>-8.402002000000004</c:v>
                </c:pt>
                <c:pt idx="11289">
                  <c:v>-8.403545000000004</c:v>
                </c:pt>
                <c:pt idx="11290">
                  <c:v>-8.386908</c:v>
                </c:pt>
                <c:pt idx="11291">
                  <c:v>-8.361322</c:v>
                </c:pt>
                <c:pt idx="11292">
                  <c:v>-8.392816000000005</c:v>
                </c:pt>
                <c:pt idx="11293">
                  <c:v>-8.391574</c:v>
                </c:pt>
                <c:pt idx="11294">
                  <c:v>-8.342957</c:v>
                </c:pt>
                <c:pt idx="11295">
                  <c:v>-8.334146</c:v>
                </c:pt>
                <c:pt idx="11296">
                  <c:v>-8.351528</c:v>
                </c:pt>
                <c:pt idx="11297">
                  <c:v>-8.353808</c:v>
                </c:pt>
                <c:pt idx="11298">
                  <c:v>-8.367079</c:v>
                </c:pt>
                <c:pt idx="11299">
                  <c:v>-8.380418</c:v>
                </c:pt>
                <c:pt idx="11300">
                  <c:v>-8.38868</c:v>
                </c:pt>
                <c:pt idx="11301">
                  <c:v>-8.422308000000001</c:v>
                </c:pt>
                <c:pt idx="11302">
                  <c:v>-8.424274999999997</c:v>
                </c:pt>
                <c:pt idx="11303">
                  <c:v>-8.437802</c:v>
                </c:pt>
                <c:pt idx="11304">
                  <c:v>-8.399415000000004</c:v>
                </c:pt>
                <c:pt idx="11305">
                  <c:v>-8.378217999999998</c:v>
                </c:pt>
                <c:pt idx="11306">
                  <c:v>-8.391891000000001</c:v>
                </c:pt>
                <c:pt idx="11307">
                  <c:v>-8.374632000000007</c:v>
                </c:pt>
                <c:pt idx="11308">
                  <c:v>-8.344486000000005</c:v>
                </c:pt>
                <c:pt idx="11309">
                  <c:v>-8.314455</c:v>
                </c:pt>
                <c:pt idx="11310">
                  <c:v>-8.283688000000001</c:v>
                </c:pt>
                <c:pt idx="11311">
                  <c:v>-8.289050000000001</c:v>
                </c:pt>
                <c:pt idx="11312">
                  <c:v>-8.314099</c:v>
                </c:pt>
                <c:pt idx="11313">
                  <c:v>-8.339605</c:v>
                </c:pt>
                <c:pt idx="11314">
                  <c:v>-8.361648</c:v>
                </c:pt>
                <c:pt idx="11315">
                  <c:v>-8.369145000000004</c:v>
                </c:pt>
                <c:pt idx="11316">
                  <c:v>-8.366904000000006</c:v>
                </c:pt>
                <c:pt idx="11317">
                  <c:v>-8.37162</c:v>
                </c:pt>
                <c:pt idx="11318">
                  <c:v>-8.369992000000006</c:v>
                </c:pt>
                <c:pt idx="11319">
                  <c:v>-8.356706000000007</c:v>
                </c:pt>
                <c:pt idx="11320">
                  <c:v>-8.365759000000005</c:v>
                </c:pt>
                <c:pt idx="11321">
                  <c:v>-8.374375000000001</c:v>
                </c:pt>
                <c:pt idx="11322">
                  <c:v>-8.357231</c:v>
                </c:pt>
                <c:pt idx="11323">
                  <c:v>-8.348332</c:v>
                </c:pt>
                <c:pt idx="11324">
                  <c:v>-8.372215</c:v>
                </c:pt>
                <c:pt idx="11325">
                  <c:v>-8.380468</c:v>
                </c:pt>
                <c:pt idx="11326">
                  <c:v>-8.412270999999998</c:v>
                </c:pt>
                <c:pt idx="11327">
                  <c:v>-8.444116</c:v>
                </c:pt>
                <c:pt idx="11328">
                  <c:v>-8.463222</c:v>
                </c:pt>
                <c:pt idx="11329">
                  <c:v>-8.489426000000006</c:v>
                </c:pt>
                <c:pt idx="11330">
                  <c:v>-8.514302000000001</c:v>
                </c:pt>
                <c:pt idx="11331">
                  <c:v>-8.517910000000001</c:v>
                </c:pt>
                <c:pt idx="11332">
                  <c:v>-8.524940999999998</c:v>
                </c:pt>
                <c:pt idx="11333">
                  <c:v>-8.525302000000001</c:v>
                </c:pt>
                <c:pt idx="11334">
                  <c:v>-8.515568</c:v>
                </c:pt>
                <c:pt idx="11335">
                  <c:v>-8.525691</c:v>
                </c:pt>
                <c:pt idx="11336">
                  <c:v>-8.526556000000002</c:v>
                </c:pt>
                <c:pt idx="11337">
                  <c:v>-8.539412</c:v>
                </c:pt>
                <c:pt idx="11338">
                  <c:v>-8.527608000000001</c:v>
                </c:pt>
                <c:pt idx="11339">
                  <c:v>-8.521097000000001</c:v>
                </c:pt>
                <c:pt idx="11340">
                  <c:v>-8.527564000000001</c:v>
                </c:pt>
                <c:pt idx="11341">
                  <c:v>-8.534667999999998</c:v>
                </c:pt>
                <c:pt idx="11342">
                  <c:v>-8.548414999999998</c:v>
                </c:pt>
                <c:pt idx="11343">
                  <c:v>-8.552597000000005</c:v>
                </c:pt>
                <c:pt idx="11344">
                  <c:v>-8.553026000000002</c:v>
                </c:pt>
                <c:pt idx="11345">
                  <c:v>-8.589555</c:v>
                </c:pt>
                <c:pt idx="11346">
                  <c:v>-8.579597000000006</c:v>
                </c:pt>
                <c:pt idx="11347">
                  <c:v>-8.586322</c:v>
                </c:pt>
                <c:pt idx="11348">
                  <c:v>-8.586587000000006</c:v>
                </c:pt>
                <c:pt idx="11349">
                  <c:v>-8.586124000000001</c:v>
                </c:pt>
                <c:pt idx="11350">
                  <c:v>-8.587632000000002</c:v>
                </c:pt>
                <c:pt idx="11351">
                  <c:v>-8.569921000000001</c:v>
                </c:pt>
                <c:pt idx="11352">
                  <c:v>-8.575704000000005</c:v>
                </c:pt>
                <c:pt idx="11353">
                  <c:v>-8.572171000000001</c:v>
                </c:pt>
                <c:pt idx="11354">
                  <c:v>-8.564120000000001</c:v>
                </c:pt>
                <c:pt idx="11355">
                  <c:v>-8.570094000000002</c:v>
                </c:pt>
                <c:pt idx="11356">
                  <c:v>-8.589037000000004</c:v>
                </c:pt>
                <c:pt idx="11357">
                  <c:v>-8.548357999999995</c:v>
                </c:pt>
                <c:pt idx="11358">
                  <c:v>-8.477537000000006</c:v>
                </c:pt>
                <c:pt idx="11359">
                  <c:v>-8.453355</c:v>
                </c:pt>
                <c:pt idx="11360">
                  <c:v>-8.431042</c:v>
                </c:pt>
                <c:pt idx="11361">
                  <c:v>-8.416556000000007</c:v>
                </c:pt>
                <c:pt idx="11362">
                  <c:v>-8.413576</c:v>
                </c:pt>
                <c:pt idx="11363">
                  <c:v>-8.437532000000002</c:v>
                </c:pt>
                <c:pt idx="11364">
                  <c:v>-8.425533000000006</c:v>
                </c:pt>
                <c:pt idx="11365">
                  <c:v>-8.435785000000002</c:v>
                </c:pt>
                <c:pt idx="11366">
                  <c:v>-8.436154</c:v>
                </c:pt>
                <c:pt idx="11367">
                  <c:v>-8.408226000000001</c:v>
                </c:pt>
                <c:pt idx="11368">
                  <c:v>-8.399115</c:v>
                </c:pt>
                <c:pt idx="11369">
                  <c:v>-8.388456000000004</c:v>
                </c:pt>
                <c:pt idx="11370">
                  <c:v>-8.406276</c:v>
                </c:pt>
                <c:pt idx="11371">
                  <c:v>-8.390459000000006</c:v>
                </c:pt>
                <c:pt idx="11372">
                  <c:v>-8.341095000000001</c:v>
                </c:pt>
                <c:pt idx="11373">
                  <c:v>-8.362415000000005</c:v>
                </c:pt>
                <c:pt idx="11374">
                  <c:v>-8.366182000000005</c:v>
                </c:pt>
                <c:pt idx="11375">
                  <c:v>-8.349898000000001</c:v>
                </c:pt>
                <c:pt idx="11376">
                  <c:v>-8.348325999999998</c:v>
                </c:pt>
                <c:pt idx="11377">
                  <c:v>-8.365530000000008</c:v>
                </c:pt>
                <c:pt idx="11378">
                  <c:v>-8.377600000000002</c:v>
                </c:pt>
                <c:pt idx="11379">
                  <c:v>-8.381096000000002</c:v>
                </c:pt>
                <c:pt idx="11380">
                  <c:v>-8.359565000000006</c:v>
                </c:pt>
                <c:pt idx="11381">
                  <c:v>-8.367911000000001</c:v>
                </c:pt>
                <c:pt idx="11382">
                  <c:v>-8.347065000000001</c:v>
                </c:pt>
                <c:pt idx="11383">
                  <c:v>-8.352250000000006</c:v>
                </c:pt>
                <c:pt idx="11384">
                  <c:v>-8.332314</c:v>
                </c:pt>
                <c:pt idx="11385">
                  <c:v>-8.319370999999998</c:v>
                </c:pt>
                <c:pt idx="11386">
                  <c:v>-8.310461</c:v>
                </c:pt>
                <c:pt idx="11387">
                  <c:v>-8.325415000000004</c:v>
                </c:pt>
                <c:pt idx="11388">
                  <c:v>-8.324452000000002</c:v>
                </c:pt>
                <c:pt idx="11389">
                  <c:v>-8.324932</c:v>
                </c:pt>
                <c:pt idx="11390">
                  <c:v>-8.328135000000001</c:v>
                </c:pt>
                <c:pt idx="11391">
                  <c:v>-8.325318000000001</c:v>
                </c:pt>
                <c:pt idx="11392">
                  <c:v>-8.292456000000004</c:v>
                </c:pt>
                <c:pt idx="11393">
                  <c:v>-8.297275999999998</c:v>
                </c:pt>
                <c:pt idx="11394">
                  <c:v>-8.294305999999998</c:v>
                </c:pt>
                <c:pt idx="11395">
                  <c:v>-8.309700000000004</c:v>
                </c:pt>
                <c:pt idx="11396">
                  <c:v>-8.274828999999998</c:v>
                </c:pt>
                <c:pt idx="11397">
                  <c:v>-8.244974999999995</c:v>
                </c:pt>
                <c:pt idx="11398">
                  <c:v>-8.240690999999998</c:v>
                </c:pt>
                <c:pt idx="11399">
                  <c:v>-8.256606000000004</c:v>
                </c:pt>
                <c:pt idx="11400">
                  <c:v>-8.263647</c:v>
                </c:pt>
                <c:pt idx="11401">
                  <c:v>-8.271728999999998</c:v>
                </c:pt>
                <c:pt idx="11402">
                  <c:v>-8.255015</c:v>
                </c:pt>
                <c:pt idx="11403">
                  <c:v>-8.280644</c:v>
                </c:pt>
                <c:pt idx="11404">
                  <c:v>-8.292523000000001</c:v>
                </c:pt>
                <c:pt idx="11405">
                  <c:v>-8.284330999999998</c:v>
                </c:pt>
                <c:pt idx="11406">
                  <c:v>-8.277135000000001</c:v>
                </c:pt>
                <c:pt idx="11407">
                  <c:v>-8.288056</c:v>
                </c:pt>
                <c:pt idx="11408">
                  <c:v>-8.279603000000001</c:v>
                </c:pt>
                <c:pt idx="11409">
                  <c:v>-8.268997999999998</c:v>
                </c:pt>
                <c:pt idx="11410">
                  <c:v>-8.281060999999997</c:v>
                </c:pt>
                <c:pt idx="11411">
                  <c:v>-8.266167999999998</c:v>
                </c:pt>
                <c:pt idx="11412">
                  <c:v>-8.295133000000003</c:v>
                </c:pt>
                <c:pt idx="11413">
                  <c:v>-8.302847000000006</c:v>
                </c:pt>
                <c:pt idx="11414">
                  <c:v>-8.292573000000001</c:v>
                </c:pt>
                <c:pt idx="11415">
                  <c:v>-8.286812999999998</c:v>
                </c:pt>
                <c:pt idx="11416">
                  <c:v>-8.270753000000001</c:v>
                </c:pt>
                <c:pt idx="11417">
                  <c:v>-8.265835000000002</c:v>
                </c:pt>
                <c:pt idx="11418">
                  <c:v>-8.288297999999997</c:v>
                </c:pt>
                <c:pt idx="11419">
                  <c:v>-8.283636000000004</c:v>
                </c:pt>
                <c:pt idx="11420">
                  <c:v>-8.295895000000001</c:v>
                </c:pt>
                <c:pt idx="11421">
                  <c:v>-8.298554</c:v>
                </c:pt>
                <c:pt idx="11422">
                  <c:v>-8.297606</c:v>
                </c:pt>
                <c:pt idx="11423">
                  <c:v>-8.293044</c:v>
                </c:pt>
                <c:pt idx="11424">
                  <c:v>-8.3129</c:v>
                </c:pt>
                <c:pt idx="11425">
                  <c:v>-8.315453000000006</c:v>
                </c:pt>
                <c:pt idx="11426">
                  <c:v>-8.293790000000001</c:v>
                </c:pt>
                <c:pt idx="11427">
                  <c:v>-8.315102000000004</c:v>
                </c:pt>
                <c:pt idx="11428">
                  <c:v>-8.302979</c:v>
                </c:pt>
                <c:pt idx="11429">
                  <c:v>-8.315455000000005</c:v>
                </c:pt>
                <c:pt idx="11430">
                  <c:v>-8.298887000000001</c:v>
                </c:pt>
                <c:pt idx="11431">
                  <c:v>-8.286162999999998</c:v>
                </c:pt>
                <c:pt idx="11432">
                  <c:v>-8.303833000000002</c:v>
                </c:pt>
                <c:pt idx="11433">
                  <c:v>-8.301374</c:v>
                </c:pt>
                <c:pt idx="11434">
                  <c:v>-8.278874999999997</c:v>
                </c:pt>
                <c:pt idx="11435">
                  <c:v>-8.306891</c:v>
                </c:pt>
                <c:pt idx="11436">
                  <c:v>-8.308860999999998</c:v>
                </c:pt>
                <c:pt idx="11437">
                  <c:v>-8.292504000000002</c:v>
                </c:pt>
                <c:pt idx="11438">
                  <c:v>-8.289991000000001</c:v>
                </c:pt>
                <c:pt idx="11439">
                  <c:v>-8.276307000000001</c:v>
                </c:pt>
                <c:pt idx="11440">
                  <c:v>-8.280838000000001</c:v>
                </c:pt>
                <c:pt idx="11441">
                  <c:v>-8.291013999999998</c:v>
                </c:pt>
                <c:pt idx="11442">
                  <c:v>-8.299031000000001</c:v>
                </c:pt>
                <c:pt idx="11443">
                  <c:v>-8.311931000000001</c:v>
                </c:pt>
                <c:pt idx="11444">
                  <c:v>-8.327317000000001</c:v>
                </c:pt>
                <c:pt idx="11445">
                  <c:v>-8.310426000000004</c:v>
                </c:pt>
                <c:pt idx="11446">
                  <c:v>-8.306732000000005</c:v>
                </c:pt>
                <c:pt idx="11447">
                  <c:v>-8.277444000000002</c:v>
                </c:pt>
                <c:pt idx="11448">
                  <c:v>-8.284947000000001</c:v>
                </c:pt>
                <c:pt idx="11449">
                  <c:v>-8.278573999999998</c:v>
                </c:pt>
                <c:pt idx="11450">
                  <c:v>-8.279675000000001</c:v>
                </c:pt>
                <c:pt idx="11451">
                  <c:v>-8.268354999999997</c:v>
                </c:pt>
                <c:pt idx="11452">
                  <c:v>-8.261838000000001</c:v>
                </c:pt>
                <c:pt idx="11453">
                  <c:v>-8.252769</c:v>
                </c:pt>
                <c:pt idx="11454">
                  <c:v>-8.208685000000001</c:v>
                </c:pt>
                <c:pt idx="11455">
                  <c:v>-8.12998</c:v>
                </c:pt>
                <c:pt idx="11456">
                  <c:v>-8.077661000000001</c:v>
                </c:pt>
                <c:pt idx="11457">
                  <c:v>-8.006979</c:v>
                </c:pt>
                <c:pt idx="11458">
                  <c:v>-7.950241000000001</c:v>
                </c:pt>
                <c:pt idx="11459">
                  <c:v>-7.890846999999997</c:v>
                </c:pt>
                <c:pt idx="11460">
                  <c:v>-7.849510999999997</c:v>
                </c:pt>
                <c:pt idx="11461">
                  <c:v>-7.778383</c:v>
                </c:pt>
                <c:pt idx="11462">
                  <c:v>-7.718147</c:v>
                </c:pt>
                <c:pt idx="11463">
                  <c:v>-7.648621</c:v>
                </c:pt>
                <c:pt idx="11464">
                  <c:v>-7.595593</c:v>
                </c:pt>
                <c:pt idx="11465">
                  <c:v>-7.559838</c:v>
                </c:pt>
                <c:pt idx="11466">
                  <c:v>-7.488251000000001</c:v>
                </c:pt>
                <c:pt idx="11467">
                  <c:v>-7.442979999999999</c:v>
                </c:pt>
                <c:pt idx="11468">
                  <c:v>-7.385461</c:v>
                </c:pt>
                <c:pt idx="11469">
                  <c:v>-7.331859</c:v>
                </c:pt>
                <c:pt idx="11470">
                  <c:v>-7.291308</c:v>
                </c:pt>
                <c:pt idx="11471">
                  <c:v>-7.232348000000001</c:v>
                </c:pt>
                <c:pt idx="11472">
                  <c:v>-7.188079999999998</c:v>
                </c:pt>
                <c:pt idx="11473">
                  <c:v>-7.160890999999998</c:v>
                </c:pt>
                <c:pt idx="11474">
                  <c:v>-7.10901</c:v>
                </c:pt>
                <c:pt idx="11475">
                  <c:v>-7.067746999999997</c:v>
                </c:pt>
                <c:pt idx="11476">
                  <c:v>-7.001407</c:v>
                </c:pt>
                <c:pt idx="11477">
                  <c:v>-7.014358999999997</c:v>
                </c:pt>
                <c:pt idx="11478">
                  <c:v>-6.977627000000001</c:v>
                </c:pt>
                <c:pt idx="11479">
                  <c:v>-6.917578999999997</c:v>
                </c:pt>
                <c:pt idx="11480">
                  <c:v>-6.874782999999997</c:v>
                </c:pt>
                <c:pt idx="11481">
                  <c:v>-6.820993999999997</c:v>
                </c:pt>
                <c:pt idx="11482">
                  <c:v>-6.749660000000003</c:v>
                </c:pt>
                <c:pt idx="11483">
                  <c:v>-6.708123</c:v>
                </c:pt>
                <c:pt idx="11484">
                  <c:v>-6.681345999999999</c:v>
                </c:pt>
                <c:pt idx="11485">
                  <c:v>-6.631703</c:v>
                </c:pt>
                <c:pt idx="11486">
                  <c:v>-6.593652</c:v>
                </c:pt>
                <c:pt idx="11487">
                  <c:v>-6.549868000000001</c:v>
                </c:pt>
                <c:pt idx="11488">
                  <c:v>-6.498486999999997</c:v>
                </c:pt>
                <c:pt idx="11489">
                  <c:v>-6.442651</c:v>
                </c:pt>
                <c:pt idx="11490">
                  <c:v>-6.373345</c:v>
                </c:pt>
                <c:pt idx="11491">
                  <c:v>-6.330625</c:v>
                </c:pt>
                <c:pt idx="11492">
                  <c:v>-6.252716999999997</c:v>
                </c:pt>
                <c:pt idx="11493">
                  <c:v>-6.224757999999997</c:v>
                </c:pt>
                <c:pt idx="11494">
                  <c:v>-6.182798</c:v>
                </c:pt>
                <c:pt idx="11495">
                  <c:v>-6.135358</c:v>
                </c:pt>
                <c:pt idx="11496">
                  <c:v>-6.114755999999995</c:v>
                </c:pt>
                <c:pt idx="11497">
                  <c:v>-6.079051</c:v>
                </c:pt>
                <c:pt idx="11498">
                  <c:v>-6.053224</c:v>
                </c:pt>
                <c:pt idx="11499">
                  <c:v>-6.040422</c:v>
                </c:pt>
                <c:pt idx="11500">
                  <c:v>-6.009029000000001</c:v>
                </c:pt>
                <c:pt idx="11501">
                  <c:v>-5.964464</c:v>
                </c:pt>
                <c:pt idx="11502">
                  <c:v>-5.924599999999997</c:v>
                </c:pt>
                <c:pt idx="11503">
                  <c:v>-5.867318999999996</c:v>
                </c:pt>
                <c:pt idx="11504">
                  <c:v>-5.800581999999998</c:v>
                </c:pt>
                <c:pt idx="11505">
                  <c:v>-5.755704999999997</c:v>
                </c:pt>
                <c:pt idx="11506">
                  <c:v>-5.693299</c:v>
                </c:pt>
                <c:pt idx="11507">
                  <c:v>-5.671479</c:v>
                </c:pt>
                <c:pt idx="11508">
                  <c:v>-5.618961999999997</c:v>
                </c:pt>
                <c:pt idx="11509">
                  <c:v>-5.559093</c:v>
                </c:pt>
                <c:pt idx="11510">
                  <c:v>-5.505144999999997</c:v>
                </c:pt>
                <c:pt idx="11511">
                  <c:v>-5.455134999999997</c:v>
                </c:pt>
                <c:pt idx="11512">
                  <c:v>-5.390537999999997</c:v>
                </c:pt>
                <c:pt idx="11513">
                  <c:v>-5.374560999999997</c:v>
                </c:pt>
                <c:pt idx="11514">
                  <c:v>-5.303374</c:v>
                </c:pt>
                <c:pt idx="11515">
                  <c:v>-5.241958</c:v>
                </c:pt>
                <c:pt idx="11516">
                  <c:v>-5.204871999999997</c:v>
                </c:pt>
                <c:pt idx="11517">
                  <c:v>-5.14237</c:v>
                </c:pt>
                <c:pt idx="11518">
                  <c:v>-5.114170999999994</c:v>
                </c:pt>
                <c:pt idx="11519">
                  <c:v>-5.093195999999997</c:v>
                </c:pt>
                <c:pt idx="11520">
                  <c:v>-5.078331</c:v>
                </c:pt>
                <c:pt idx="11521">
                  <c:v>-5.076005</c:v>
                </c:pt>
                <c:pt idx="11522">
                  <c:v>-5.028408999999997</c:v>
                </c:pt>
                <c:pt idx="11523">
                  <c:v>-4.933849000000003</c:v>
                </c:pt>
                <c:pt idx="11524">
                  <c:v>-4.880580999999997</c:v>
                </c:pt>
                <c:pt idx="11525">
                  <c:v>-4.828881999999996</c:v>
                </c:pt>
                <c:pt idx="11526">
                  <c:v>-4.812647</c:v>
                </c:pt>
                <c:pt idx="11527">
                  <c:v>-4.748318</c:v>
                </c:pt>
                <c:pt idx="11528">
                  <c:v>-4.727386999999996</c:v>
                </c:pt>
                <c:pt idx="11529">
                  <c:v>-4.683867</c:v>
                </c:pt>
                <c:pt idx="11530">
                  <c:v>-4.672671</c:v>
                </c:pt>
                <c:pt idx="11531">
                  <c:v>-4.657663999999999</c:v>
                </c:pt>
                <c:pt idx="11532">
                  <c:v>-4.590336999999997</c:v>
                </c:pt>
                <c:pt idx="11533">
                  <c:v>-4.539764000000001</c:v>
                </c:pt>
                <c:pt idx="11534">
                  <c:v>-4.474413</c:v>
                </c:pt>
                <c:pt idx="11535">
                  <c:v>-4.403333</c:v>
                </c:pt>
                <c:pt idx="11536">
                  <c:v>-4.384078999999997</c:v>
                </c:pt>
                <c:pt idx="11537">
                  <c:v>-4.33981</c:v>
                </c:pt>
                <c:pt idx="11538">
                  <c:v>-4.440264000000001</c:v>
                </c:pt>
                <c:pt idx="11539">
                  <c:v>-4.711849000000001</c:v>
                </c:pt>
                <c:pt idx="11540">
                  <c:v>-4.668268999999999</c:v>
                </c:pt>
                <c:pt idx="11541">
                  <c:v>-4.619176999999997</c:v>
                </c:pt>
                <c:pt idx="11542">
                  <c:v>-4.576571</c:v>
                </c:pt>
                <c:pt idx="11543">
                  <c:v>-4.525788999999997</c:v>
                </c:pt>
                <c:pt idx="11544">
                  <c:v>-4.483922</c:v>
                </c:pt>
                <c:pt idx="11545">
                  <c:v>-4.451984999999997</c:v>
                </c:pt>
                <c:pt idx="11546">
                  <c:v>-4.411217</c:v>
                </c:pt>
                <c:pt idx="11547">
                  <c:v>-4.373205</c:v>
                </c:pt>
                <c:pt idx="11548">
                  <c:v>-4.34386</c:v>
                </c:pt>
                <c:pt idx="11549">
                  <c:v>-4.3199</c:v>
                </c:pt>
                <c:pt idx="11550">
                  <c:v>-4.259399000000001</c:v>
                </c:pt>
                <c:pt idx="11551">
                  <c:v>-4.22017</c:v>
                </c:pt>
                <c:pt idx="11552">
                  <c:v>-4.174603</c:v>
                </c:pt>
                <c:pt idx="11553">
                  <c:v>-4.130879999999999</c:v>
                </c:pt>
                <c:pt idx="11554">
                  <c:v>-4.079936</c:v>
                </c:pt>
                <c:pt idx="11555">
                  <c:v>-4.032449</c:v>
                </c:pt>
                <c:pt idx="11556">
                  <c:v>-3.985261999999999</c:v>
                </c:pt>
                <c:pt idx="11557">
                  <c:v>-3.926953999999998</c:v>
                </c:pt>
                <c:pt idx="11558">
                  <c:v>-3.884485</c:v>
                </c:pt>
                <c:pt idx="11559">
                  <c:v>-3.835045999999997</c:v>
                </c:pt>
                <c:pt idx="11560">
                  <c:v>-3.790405999999999</c:v>
                </c:pt>
                <c:pt idx="11561">
                  <c:v>-3.753551</c:v>
                </c:pt>
                <c:pt idx="11562">
                  <c:v>-3.720261</c:v>
                </c:pt>
                <c:pt idx="11563">
                  <c:v>-3.701217</c:v>
                </c:pt>
                <c:pt idx="11564">
                  <c:v>-3.66296</c:v>
                </c:pt>
                <c:pt idx="11565">
                  <c:v>-3.632014999999999</c:v>
                </c:pt>
                <c:pt idx="11566">
                  <c:v>-3.583111000000001</c:v>
                </c:pt>
                <c:pt idx="11567">
                  <c:v>-3.539712999999999</c:v>
                </c:pt>
                <c:pt idx="11568">
                  <c:v>-3.489468999999998</c:v>
                </c:pt>
                <c:pt idx="11569">
                  <c:v>-3.446605999999998</c:v>
                </c:pt>
                <c:pt idx="11570">
                  <c:v>-3.392513999999998</c:v>
                </c:pt>
                <c:pt idx="11571">
                  <c:v>-3.344288</c:v>
                </c:pt>
                <c:pt idx="11572">
                  <c:v>-3.291551</c:v>
                </c:pt>
                <c:pt idx="11573">
                  <c:v>-3.259836</c:v>
                </c:pt>
                <c:pt idx="11574">
                  <c:v>-3.221672</c:v>
                </c:pt>
                <c:pt idx="11575">
                  <c:v>-3.175551</c:v>
                </c:pt>
                <c:pt idx="11576">
                  <c:v>-3.136349999999998</c:v>
                </c:pt>
                <c:pt idx="11577">
                  <c:v>-3.101818999999999</c:v>
                </c:pt>
                <c:pt idx="11578">
                  <c:v>-3.088579</c:v>
                </c:pt>
                <c:pt idx="11579">
                  <c:v>-3.044857999999999</c:v>
                </c:pt>
                <c:pt idx="11580">
                  <c:v>-3.006505</c:v>
                </c:pt>
                <c:pt idx="11581">
                  <c:v>-2.960638</c:v>
                </c:pt>
                <c:pt idx="11582">
                  <c:v>-2.904061</c:v>
                </c:pt>
                <c:pt idx="11583">
                  <c:v>-2.839063999999998</c:v>
                </c:pt>
                <c:pt idx="11584">
                  <c:v>-2.770961</c:v>
                </c:pt>
                <c:pt idx="11585">
                  <c:v>-2.71138</c:v>
                </c:pt>
                <c:pt idx="11586">
                  <c:v>-2.672032</c:v>
                </c:pt>
                <c:pt idx="11587">
                  <c:v>-2.63853</c:v>
                </c:pt>
                <c:pt idx="11588">
                  <c:v>-2.602842999999998</c:v>
                </c:pt>
                <c:pt idx="11589">
                  <c:v>-2.558879999999998</c:v>
                </c:pt>
                <c:pt idx="11590">
                  <c:v>-2.518157</c:v>
                </c:pt>
                <c:pt idx="11591">
                  <c:v>-2.476814999999998</c:v>
                </c:pt>
                <c:pt idx="11592">
                  <c:v>-2.440253999999999</c:v>
                </c:pt>
                <c:pt idx="11593">
                  <c:v>-2.389064999999999</c:v>
                </c:pt>
                <c:pt idx="11594">
                  <c:v>-2.356937999999999</c:v>
                </c:pt>
                <c:pt idx="11595">
                  <c:v>-2.304782</c:v>
                </c:pt>
                <c:pt idx="11596">
                  <c:v>-2.263178000000001</c:v>
                </c:pt>
                <c:pt idx="11597">
                  <c:v>-2.238691</c:v>
                </c:pt>
                <c:pt idx="11598">
                  <c:v>-2.205481</c:v>
                </c:pt>
                <c:pt idx="11599">
                  <c:v>-2.161471</c:v>
                </c:pt>
                <c:pt idx="11600">
                  <c:v>-2.11076</c:v>
                </c:pt>
                <c:pt idx="11601">
                  <c:v>-2.073864999999999</c:v>
                </c:pt>
                <c:pt idx="11602">
                  <c:v>-2.035547999999999</c:v>
                </c:pt>
                <c:pt idx="11603">
                  <c:v>-2.000008999999999</c:v>
                </c:pt>
                <c:pt idx="11604">
                  <c:v>-1.953794</c:v>
                </c:pt>
                <c:pt idx="11605">
                  <c:v>-1.914398</c:v>
                </c:pt>
                <c:pt idx="11606">
                  <c:v>-1.871167</c:v>
                </c:pt>
                <c:pt idx="11607">
                  <c:v>-1.813191</c:v>
                </c:pt>
                <c:pt idx="11608">
                  <c:v>-1.776833</c:v>
                </c:pt>
                <c:pt idx="11609">
                  <c:v>-1.730316</c:v>
                </c:pt>
                <c:pt idx="11610">
                  <c:v>-1.680284</c:v>
                </c:pt>
                <c:pt idx="11611">
                  <c:v>-1.641187</c:v>
                </c:pt>
                <c:pt idx="11612">
                  <c:v>-1.601227</c:v>
                </c:pt>
                <c:pt idx="11613">
                  <c:v>-1.552421</c:v>
                </c:pt>
                <c:pt idx="11614">
                  <c:v>-1.512358</c:v>
                </c:pt>
                <c:pt idx="11615">
                  <c:v>-1.461611999999999</c:v>
                </c:pt>
                <c:pt idx="11616">
                  <c:v>-1.415495999999999</c:v>
                </c:pt>
                <c:pt idx="11617">
                  <c:v>-1.367865</c:v>
                </c:pt>
                <c:pt idx="11618">
                  <c:v>-1.323844999999999</c:v>
                </c:pt>
                <c:pt idx="11619">
                  <c:v>-1.283778</c:v>
                </c:pt>
                <c:pt idx="11620">
                  <c:v>-1.244373</c:v>
                </c:pt>
                <c:pt idx="11621">
                  <c:v>-1.207225</c:v>
                </c:pt>
                <c:pt idx="11622">
                  <c:v>-1.147854</c:v>
                </c:pt>
                <c:pt idx="11623">
                  <c:v>-1.101573</c:v>
                </c:pt>
                <c:pt idx="11624">
                  <c:v>-1.055488</c:v>
                </c:pt>
                <c:pt idx="11625">
                  <c:v>-1.009665</c:v>
                </c:pt>
                <c:pt idx="11626">
                  <c:v>-0.9885089</c:v>
                </c:pt>
                <c:pt idx="11627">
                  <c:v>-0.9593468</c:v>
                </c:pt>
                <c:pt idx="11628">
                  <c:v>-0.9401768</c:v>
                </c:pt>
                <c:pt idx="11629">
                  <c:v>-0.938316599999999</c:v>
                </c:pt>
                <c:pt idx="11630">
                  <c:v>-0.905525</c:v>
                </c:pt>
                <c:pt idx="11631">
                  <c:v>-0.8839277</c:v>
                </c:pt>
                <c:pt idx="11632">
                  <c:v>-0.8602105</c:v>
                </c:pt>
                <c:pt idx="11633">
                  <c:v>-0.8281065</c:v>
                </c:pt>
                <c:pt idx="11634">
                  <c:v>-0.8097908</c:v>
                </c:pt>
                <c:pt idx="11635">
                  <c:v>-0.784807</c:v>
                </c:pt>
                <c:pt idx="11636">
                  <c:v>-0.7722278</c:v>
                </c:pt>
                <c:pt idx="11637">
                  <c:v>-0.8196485</c:v>
                </c:pt>
                <c:pt idx="11638">
                  <c:v>-0.842312</c:v>
                </c:pt>
                <c:pt idx="11639">
                  <c:v>-0.8649642</c:v>
                </c:pt>
                <c:pt idx="11640">
                  <c:v>-0.8914692</c:v>
                </c:pt>
                <c:pt idx="11641">
                  <c:v>-0.9506807</c:v>
                </c:pt>
                <c:pt idx="11642">
                  <c:v>-0.9922278</c:v>
                </c:pt>
                <c:pt idx="11643">
                  <c:v>-1.026993</c:v>
                </c:pt>
                <c:pt idx="11644">
                  <c:v>-1.059787</c:v>
                </c:pt>
                <c:pt idx="11645">
                  <c:v>-1.096208</c:v>
                </c:pt>
                <c:pt idx="11646">
                  <c:v>-1.094014</c:v>
                </c:pt>
                <c:pt idx="11647">
                  <c:v>-1.124323</c:v>
                </c:pt>
                <c:pt idx="11648">
                  <c:v>-1.186327</c:v>
                </c:pt>
                <c:pt idx="11649">
                  <c:v>-1.192783</c:v>
                </c:pt>
                <c:pt idx="11650">
                  <c:v>-1.245655</c:v>
                </c:pt>
                <c:pt idx="11651">
                  <c:v>-1.287216</c:v>
                </c:pt>
                <c:pt idx="11652">
                  <c:v>-1.302619</c:v>
                </c:pt>
                <c:pt idx="11653">
                  <c:v>-1.33813</c:v>
                </c:pt>
                <c:pt idx="11654">
                  <c:v>-1.36729</c:v>
                </c:pt>
                <c:pt idx="11655">
                  <c:v>-1.407137</c:v>
                </c:pt>
                <c:pt idx="11656">
                  <c:v>-1.43492</c:v>
                </c:pt>
                <c:pt idx="11657">
                  <c:v>-1.446733999999999</c:v>
                </c:pt>
                <c:pt idx="11658">
                  <c:v>-1.500246</c:v>
                </c:pt>
                <c:pt idx="11659">
                  <c:v>-1.547452</c:v>
                </c:pt>
                <c:pt idx="11660">
                  <c:v>-1.586816</c:v>
                </c:pt>
                <c:pt idx="11661">
                  <c:v>-1.633988</c:v>
                </c:pt>
                <c:pt idx="11662">
                  <c:v>-1.67561</c:v>
                </c:pt>
                <c:pt idx="11663">
                  <c:v>-1.676516</c:v>
                </c:pt>
                <c:pt idx="11664">
                  <c:v>-1.665019</c:v>
                </c:pt>
                <c:pt idx="11665">
                  <c:v>-1.681652</c:v>
                </c:pt>
                <c:pt idx="11666">
                  <c:v>-1.680634</c:v>
                </c:pt>
                <c:pt idx="11667">
                  <c:v>-1.702435</c:v>
                </c:pt>
                <c:pt idx="11668">
                  <c:v>-1.670753</c:v>
                </c:pt>
                <c:pt idx="11669">
                  <c:v>-1.678978</c:v>
                </c:pt>
                <c:pt idx="11670">
                  <c:v>-1.69423</c:v>
                </c:pt>
                <c:pt idx="11671">
                  <c:v>-1.648933</c:v>
                </c:pt>
                <c:pt idx="11672">
                  <c:v>-1.665771</c:v>
                </c:pt>
                <c:pt idx="11673">
                  <c:v>-1.685572</c:v>
                </c:pt>
                <c:pt idx="11674">
                  <c:v>-1.685367</c:v>
                </c:pt>
                <c:pt idx="11675">
                  <c:v>-1.690474</c:v>
                </c:pt>
                <c:pt idx="11676">
                  <c:v>-1.705323</c:v>
                </c:pt>
                <c:pt idx="11677">
                  <c:v>-1.699512</c:v>
                </c:pt>
                <c:pt idx="11678">
                  <c:v>-1.673604</c:v>
                </c:pt>
                <c:pt idx="11679">
                  <c:v>-1.634137</c:v>
                </c:pt>
                <c:pt idx="11680">
                  <c:v>-1.603542</c:v>
                </c:pt>
                <c:pt idx="11681">
                  <c:v>-1.566289</c:v>
                </c:pt>
                <c:pt idx="11682">
                  <c:v>-1.554915</c:v>
                </c:pt>
                <c:pt idx="11683">
                  <c:v>-1.559874999999999</c:v>
                </c:pt>
                <c:pt idx="11684">
                  <c:v>-1.557196999999999</c:v>
                </c:pt>
                <c:pt idx="11685">
                  <c:v>-1.552784</c:v>
                </c:pt>
                <c:pt idx="11686">
                  <c:v>-1.562663</c:v>
                </c:pt>
                <c:pt idx="11687">
                  <c:v>-1.61006</c:v>
                </c:pt>
                <c:pt idx="11688">
                  <c:v>-1.60071</c:v>
                </c:pt>
                <c:pt idx="11689">
                  <c:v>-1.59781</c:v>
                </c:pt>
                <c:pt idx="11690">
                  <c:v>-1.612952</c:v>
                </c:pt>
                <c:pt idx="11691">
                  <c:v>-1.601881</c:v>
                </c:pt>
                <c:pt idx="11692">
                  <c:v>-1.608164</c:v>
                </c:pt>
                <c:pt idx="11693">
                  <c:v>-1.614727</c:v>
                </c:pt>
                <c:pt idx="11694">
                  <c:v>-1.611508</c:v>
                </c:pt>
                <c:pt idx="11695">
                  <c:v>-1.635185</c:v>
                </c:pt>
                <c:pt idx="11696">
                  <c:v>-1.631657</c:v>
                </c:pt>
                <c:pt idx="11697">
                  <c:v>-1.606477</c:v>
                </c:pt>
                <c:pt idx="11698">
                  <c:v>-1.62762</c:v>
                </c:pt>
                <c:pt idx="11699">
                  <c:v>-1.628851</c:v>
                </c:pt>
                <c:pt idx="11700">
                  <c:v>-1.617545</c:v>
                </c:pt>
                <c:pt idx="11701">
                  <c:v>-1.624438</c:v>
                </c:pt>
                <c:pt idx="11702">
                  <c:v>-1.633634999999999</c:v>
                </c:pt>
                <c:pt idx="11703">
                  <c:v>-1.64485</c:v>
                </c:pt>
                <c:pt idx="11704">
                  <c:v>-1.676152</c:v>
                </c:pt>
                <c:pt idx="11705">
                  <c:v>-1.671002</c:v>
                </c:pt>
                <c:pt idx="11706">
                  <c:v>-1.636745</c:v>
                </c:pt>
                <c:pt idx="11707">
                  <c:v>-1.61768</c:v>
                </c:pt>
                <c:pt idx="11708">
                  <c:v>-1.635783</c:v>
                </c:pt>
                <c:pt idx="11709">
                  <c:v>-1.679528</c:v>
                </c:pt>
                <c:pt idx="11710">
                  <c:v>-1.64186</c:v>
                </c:pt>
                <c:pt idx="11711">
                  <c:v>-1.595716</c:v>
                </c:pt>
                <c:pt idx="11712">
                  <c:v>-1.590302</c:v>
                </c:pt>
                <c:pt idx="11713">
                  <c:v>-1.580529</c:v>
                </c:pt>
                <c:pt idx="11714">
                  <c:v>-1.594466</c:v>
                </c:pt>
                <c:pt idx="11715">
                  <c:v>-1.567361999999999</c:v>
                </c:pt>
                <c:pt idx="11716">
                  <c:v>-1.584152</c:v>
                </c:pt>
                <c:pt idx="11717">
                  <c:v>-1.602785</c:v>
                </c:pt>
                <c:pt idx="11718">
                  <c:v>-1.570101</c:v>
                </c:pt>
                <c:pt idx="11719">
                  <c:v>-1.554767</c:v>
                </c:pt>
                <c:pt idx="11720">
                  <c:v>-1.582593</c:v>
                </c:pt>
                <c:pt idx="11721">
                  <c:v>-1.600519</c:v>
                </c:pt>
                <c:pt idx="11722">
                  <c:v>-1.619037</c:v>
                </c:pt>
                <c:pt idx="11723">
                  <c:v>-1.620616</c:v>
                </c:pt>
                <c:pt idx="11724">
                  <c:v>-1.653504</c:v>
                </c:pt>
                <c:pt idx="11725">
                  <c:v>-1.644245</c:v>
                </c:pt>
                <c:pt idx="11726">
                  <c:v>-1.651182</c:v>
                </c:pt>
                <c:pt idx="11727">
                  <c:v>-1.639867</c:v>
                </c:pt>
                <c:pt idx="11728">
                  <c:v>-1.633996</c:v>
                </c:pt>
                <c:pt idx="11729">
                  <c:v>-1.649848</c:v>
                </c:pt>
                <c:pt idx="11730">
                  <c:v>-1.63357</c:v>
                </c:pt>
                <c:pt idx="11731">
                  <c:v>-1.627433</c:v>
                </c:pt>
                <c:pt idx="11732">
                  <c:v>-1.634916</c:v>
                </c:pt>
                <c:pt idx="11733">
                  <c:v>-1.636502</c:v>
                </c:pt>
                <c:pt idx="11734">
                  <c:v>-1.627472</c:v>
                </c:pt>
                <c:pt idx="11735">
                  <c:v>-1.620762</c:v>
                </c:pt>
                <c:pt idx="11736">
                  <c:v>-1.618715</c:v>
                </c:pt>
                <c:pt idx="11737">
                  <c:v>-1.627459</c:v>
                </c:pt>
                <c:pt idx="11738">
                  <c:v>-1.634005</c:v>
                </c:pt>
                <c:pt idx="11739">
                  <c:v>-1.645169</c:v>
                </c:pt>
                <c:pt idx="11740">
                  <c:v>-1.672269</c:v>
                </c:pt>
                <c:pt idx="11741">
                  <c:v>-1.634355</c:v>
                </c:pt>
                <c:pt idx="11742">
                  <c:v>-1.6374</c:v>
                </c:pt>
                <c:pt idx="11743">
                  <c:v>-1.608858</c:v>
                </c:pt>
                <c:pt idx="11744">
                  <c:v>-1.602151</c:v>
                </c:pt>
                <c:pt idx="11745">
                  <c:v>-1.597326</c:v>
                </c:pt>
                <c:pt idx="11746">
                  <c:v>-1.623226</c:v>
                </c:pt>
                <c:pt idx="11747">
                  <c:v>-1.620728</c:v>
                </c:pt>
                <c:pt idx="11748">
                  <c:v>-1.636385</c:v>
                </c:pt>
                <c:pt idx="11749">
                  <c:v>-1.630291</c:v>
                </c:pt>
                <c:pt idx="11750">
                  <c:v>-1.630654</c:v>
                </c:pt>
                <c:pt idx="11751">
                  <c:v>-1.619207</c:v>
                </c:pt>
                <c:pt idx="11752">
                  <c:v>-1.604715</c:v>
                </c:pt>
                <c:pt idx="11753">
                  <c:v>-1.630584</c:v>
                </c:pt>
                <c:pt idx="11754">
                  <c:v>-1.626225</c:v>
                </c:pt>
                <c:pt idx="11755">
                  <c:v>-1.62968</c:v>
                </c:pt>
                <c:pt idx="11756">
                  <c:v>-1.617613</c:v>
                </c:pt>
                <c:pt idx="11757">
                  <c:v>-1.608646</c:v>
                </c:pt>
                <c:pt idx="11758">
                  <c:v>-1.600054</c:v>
                </c:pt>
                <c:pt idx="11759">
                  <c:v>-1.600651</c:v>
                </c:pt>
                <c:pt idx="11760">
                  <c:v>-1.598452</c:v>
                </c:pt>
                <c:pt idx="11761">
                  <c:v>-1.592203</c:v>
                </c:pt>
                <c:pt idx="11762">
                  <c:v>-1.585183</c:v>
                </c:pt>
                <c:pt idx="11763">
                  <c:v>-1.581431999999999</c:v>
                </c:pt>
                <c:pt idx="11764">
                  <c:v>-1.590767</c:v>
                </c:pt>
                <c:pt idx="11765">
                  <c:v>-1.599115</c:v>
                </c:pt>
                <c:pt idx="11766">
                  <c:v>-1.592924999999999</c:v>
                </c:pt>
                <c:pt idx="11767">
                  <c:v>-1.596125</c:v>
                </c:pt>
                <c:pt idx="11768">
                  <c:v>-1.596467</c:v>
                </c:pt>
                <c:pt idx="11769">
                  <c:v>-1.617405</c:v>
                </c:pt>
                <c:pt idx="11770">
                  <c:v>-1.628497</c:v>
                </c:pt>
                <c:pt idx="11771">
                  <c:v>-1.645549</c:v>
                </c:pt>
                <c:pt idx="11772">
                  <c:v>-1.648696</c:v>
                </c:pt>
                <c:pt idx="11773">
                  <c:v>-1.657684</c:v>
                </c:pt>
                <c:pt idx="11774">
                  <c:v>-1.647133</c:v>
                </c:pt>
                <c:pt idx="11775">
                  <c:v>-1.654863</c:v>
                </c:pt>
                <c:pt idx="11776">
                  <c:v>-1.633939</c:v>
                </c:pt>
                <c:pt idx="11777">
                  <c:v>-1.644646</c:v>
                </c:pt>
                <c:pt idx="11778">
                  <c:v>-1.66345</c:v>
                </c:pt>
                <c:pt idx="11779">
                  <c:v>-1.633831</c:v>
                </c:pt>
                <c:pt idx="11780">
                  <c:v>-1.625784</c:v>
                </c:pt>
                <c:pt idx="11781">
                  <c:v>-1.631668</c:v>
                </c:pt>
                <c:pt idx="11782">
                  <c:v>-1.618129</c:v>
                </c:pt>
                <c:pt idx="11783">
                  <c:v>-1.609129</c:v>
                </c:pt>
                <c:pt idx="11784">
                  <c:v>-1.606817</c:v>
                </c:pt>
                <c:pt idx="11785">
                  <c:v>-1.602754</c:v>
                </c:pt>
                <c:pt idx="11786">
                  <c:v>-1.61627</c:v>
                </c:pt>
                <c:pt idx="11787">
                  <c:v>-1.624901</c:v>
                </c:pt>
                <c:pt idx="11788">
                  <c:v>-1.600552</c:v>
                </c:pt>
                <c:pt idx="11789">
                  <c:v>-1.597628</c:v>
                </c:pt>
                <c:pt idx="11790">
                  <c:v>-1.610386</c:v>
                </c:pt>
                <c:pt idx="11791">
                  <c:v>-1.633656</c:v>
                </c:pt>
                <c:pt idx="11792">
                  <c:v>-1.614672</c:v>
                </c:pt>
                <c:pt idx="11793">
                  <c:v>-1.59727</c:v>
                </c:pt>
                <c:pt idx="11794">
                  <c:v>-1.606633</c:v>
                </c:pt>
                <c:pt idx="11795">
                  <c:v>-1.606048</c:v>
                </c:pt>
                <c:pt idx="11796">
                  <c:v>-1.59064</c:v>
                </c:pt>
                <c:pt idx="11797">
                  <c:v>-1.589454</c:v>
                </c:pt>
                <c:pt idx="11798">
                  <c:v>-1.607546</c:v>
                </c:pt>
                <c:pt idx="11799">
                  <c:v>-1.61242</c:v>
                </c:pt>
                <c:pt idx="11800">
                  <c:v>-1.610385</c:v>
                </c:pt>
                <c:pt idx="11801">
                  <c:v>-1.615681</c:v>
                </c:pt>
                <c:pt idx="11802">
                  <c:v>-1.616715</c:v>
                </c:pt>
                <c:pt idx="11803">
                  <c:v>-1.628983</c:v>
                </c:pt>
                <c:pt idx="11804">
                  <c:v>-1.633443</c:v>
                </c:pt>
                <c:pt idx="11805">
                  <c:v>-1.613996</c:v>
                </c:pt>
                <c:pt idx="11806">
                  <c:v>-1.622283</c:v>
                </c:pt>
                <c:pt idx="11807">
                  <c:v>-1.602564</c:v>
                </c:pt>
                <c:pt idx="11808">
                  <c:v>-1.617299</c:v>
                </c:pt>
                <c:pt idx="11809">
                  <c:v>-1.611572</c:v>
                </c:pt>
                <c:pt idx="11810">
                  <c:v>-1.601238</c:v>
                </c:pt>
                <c:pt idx="11811">
                  <c:v>-1.606084</c:v>
                </c:pt>
                <c:pt idx="11812">
                  <c:v>-1.618825</c:v>
                </c:pt>
                <c:pt idx="11813">
                  <c:v>-1.62939</c:v>
                </c:pt>
                <c:pt idx="11814">
                  <c:v>-1.659775</c:v>
                </c:pt>
                <c:pt idx="11815">
                  <c:v>-1.626894</c:v>
                </c:pt>
                <c:pt idx="11816">
                  <c:v>-1.621561999999999</c:v>
                </c:pt>
                <c:pt idx="11817">
                  <c:v>-1.636227</c:v>
                </c:pt>
                <c:pt idx="11818">
                  <c:v>-1.635913</c:v>
                </c:pt>
                <c:pt idx="11819">
                  <c:v>-1.647255</c:v>
                </c:pt>
                <c:pt idx="11820">
                  <c:v>-1.610307</c:v>
                </c:pt>
                <c:pt idx="11821">
                  <c:v>-1.620304</c:v>
                </c:pt>
                <c:pt idx="11822">
                  <c:v>-1.600947</c:v>
                </c:pt>
                <c:pt idx="11823">
                  <c:v>-1.614269</c:v>
                </c:pt>
                <c:pt idx="11824">
                  <c:v>-1.638422</c:v>
                </c:pt>
                <c:pt idx="11825">
                  <c:v>-1.604643</c:v>
                </c:pt>
                <c:pt idx="11826">
                  <c:v>-1.594382</c:v>
                </c:pt>
                <c:pt idx="11827">
                  <c:v>-1.618142</c:v>
                </c:pt>
                <c:pt idx="11828">
                  <c:v>-1.63807</c:v>
                </c:pt>
                <c:pt idx="11829">
                  <c:v>-1.636226</c:v>
                </c:pt>
                <c:pt idx="11830">
                  <c:v>-1.638878</c:v>
                </c:pt>
                <c:pt idx="11831">
                  <c:v>-1.630421</c:v>
                </c:pt>
                <c:pt idx="11832">
                  <c:v>-1.670258</c:v>
                </c:pt>
                <c:pt idx="11833">
                  <c:v>-1.657623</c:v>
                </c:pt>
                <c:pt idx="11834">
                  <c:v>-1.595107</c:v>
                </c:pt>
                <c:pt idx="11835">
                  <c:v>-1.552871</c:v>
                </c:pt>
                <c:pt idx="11836">
                  <c:v>-1.600947</c:v>
                </c:pt>
                <c:pt idx="11837">
                  <c:v>-1.61456</c:v>
                </c:pt>
                <c:pt idx="11838">
                  <c:v>-1.601229999999999</c:v>
                </c:pt>
                <c:pt idx="11839">
                  <c:v>-1.649802</c:v>
                </c:pt>
                <c:pt idx="11840">
                  <c:v>-1.627837</c:v>
                </c:pt>
                <c:pt idx="11841">
                  <c:v>-1.643923999999999</c:v>
                </c:pt>
                <c:pt idx="11842">
                  <c:v>-1.61637</c:v>
                </c:pt>
                <c:pt idx="11843">
                  <c:v>-1.586506</c:v>
                </c:pt>
                <c:pt idx="11844">
                  <c:v>-1.54549</c:v>
                </c:pt>
                <c:pt idx="11845">
                  <c:v>-1.539944999999999</c:v>
                </c:pt>
                <c:pt idx="11846">
                  <c:v>-1.579883</c:v>
                </c:pt>
                <c:pt idx="11847">
                  <c:v>-1.585342</c:v>
                </c:pt>
                <c:pt idx="11848">
                  <c:v>-1.573936</c:v>
                </c:pt>
                <c:pt idx="11849">
                  <c:v>-1.572773</c:v>
                </c:pt>
                <c:pt idx="11850">
                  <c:v>-1.55992</c:v>
                </c:pt>
                <c:pt idx="11851">
                  <c:v>-1.534774</c:v>
                </c:pt>
                <c:pt idx="11852">
                  <c:v>-1.557207</c:v>
                </c:pt>
                <c:pt idx="11853">
                  <c:v>-1.54593</c:v>
                </c:pt>
                <c:pt idx="11854">
                  <c:v>-1.596013</c:v>
                </c:pt>
                <c:pt idx="11855">
                  <c:v>-1.600876</c:v>
                </c:pt>
                <c:pt idx="11856">
                  <c:v>-1.614219</c:v>
                </c:pt>
                <c:pt idx="11857">
                  <c:v>-1.662649</c:v>
                </c:pt>
                <c:pt idx="11858">
                  <c:v>-1.693008</c:v>
                </c:pt>
                <c:pt idx="11859">
                  <c:v>-1.741914</c:v>
                </c:pt>
                <c:pt idx="11860">
                  <c:v>-1.784551</c:v>
                </c:pt>
                <c:pt idx="11861">
                  <c:v>-1.843253</c:v>
                </c:pt>
                <c:pt idx="11862">
                  <c:v>-1.879387</c:v>
                </c:pt>
                <c:pt idx="11863">
                  <c:v>-1.938792</c:v>
                </c:pt>
                <c:pt idx="11864">
                  <c:v>-1.986486</c:v>
                </c:pt>
                <c:pt idx="11865">
                  <c:v>-2.024985</c:v>
                </c:pt>
                <c:pt idx="11866">
                  <c:v>-2.080625</c:v>
                </c:pt>
                <c:pt idx="11867">
                  <c:v>-2.160426</c:v>
                </c:pt>
                <c:pt idx="11868">
                  <c:v>-2.210846999999998</c:v>
                </c:pt>
                <c:pt idx="11869">
                  <c:v>-2.300006999999999</c:v>
                </c:pt>
                <c:pt idx="11870">
                  <c:v>-2.364251999999999</c:v>
                </c:pt>
                <c:pt idx="11871">
                  <c:v>-2.430602999999998</c:v>
                </c:pt>
                <c:pt idx="11872">
                  <c:v>-2.489475</c:v>
                </c:pt>
                <c:pt idx="11873">
                  <c:v>-2.550998</c:v>
                </c:pt>
                <c:pt idx="11874">
                  <c:v>-2.582206999999999</c:v>
                </c:pt>
                <c:pt idx="11875">
                  <c:v>-2.620349</c:v>
                </c:pt>
                <c:pt idx="11876">
                  <c:v>-2.67699</c:v>
                </c:pt>
                <c:pt idx="11877">
                  <c:v>-2.719354</c:v>
                </c:pt>
                <c:pt idx="11878">
                  <c:v>-2.763782000000001</c:v>
                </c:pt>
                <c:pt idx="11879">
                  <c:v>-2.811129999999999</c:v>
                </c:pt>
                <c:pt idx="11880">
                  <c:v>-2.856300999999998</c:v>
                </c:pt>
                <c:pt idx="11881">
                  <c:v>-2.898061999999999</c:v>
                </c:pt>
                <c:pt idx="11882">
                  <c:v>-2.927347</c:v>
                </c:pt>
                <c:pt idx="11883">
                  <c:v>-2.964171</c:v>
                </c:pt>
                <c:pt idx="11884">
                  <c:v>-3.004138</c:v>
                </c:pt>
                <c:pt idx="11885">
                  <c:v>-3.044166</c:v>
                </c:pt>
                <c:pt idx="11886">
                  <c:v>-3.081405</c:v>
                </c:pt>
                <c:pt idx="11887">
                  <c:v>-3.130602999999998</c:v>
                </c:pt>
                <c:pt idx="11888">
                  <c:v>-3.17654</c:v>
                </c:pt>
                <c:pt idx="11889">
                  <c:v>-3.197612</c:v>
                </c:pt>
                <c:pt idx="11890">
                  <c:v>-3.226565</c:v>
                </c:pt>
                <c:pt idx="11891">
                  <c:v>-3.264120000000001</c:v>
                </c:pt>
                <c:pt idx="11892">
                  <c:v>-3.324996</c:v>
                </c:pt>
                <c:pt idx="11893">
                  <c:v>-3.323077</c:v>
                </c:pt>
                <c:pt idx="11894">
                  <c:v>-3.360529</c:v>
                </c:pt>
                <c:pt idx="11895">
                  <c:v>-3.417870999999999</c:v>
                </c:pt>
                <c:pt idx="11896">
                  <c:v>-3.498614999999999</c:v>
                </c:pt>
                <c:pt idx="11897">
                  <c:v>-3.553067</c:v>
                </c:pt>
                <c:pt idx="11898">
                  <c:v>-3.612725999999998</c:v>
                </c:pt>
                <c:pt idx="11899">
                  <c:v>-3.669572</c:v>
                </c:pt>
                <c:pt idx="11900">
                  <c:v>-3.70882</c:v>
                </c:pt>
                <c:pt idx="11901">
                  <c:v>-3.734065999999998</c:v>
                </c:pt>
                <c:pt idx="11902">
                  <c:v>-3.771958</c:v>
                </c:pt>
                <c:pt idx="11903">
                  <c:v>-3.794139</c:v>
                </c:pt>
                <c:pt idx="11904">
                  <c:v>-3.835044999999997</c:v>
                </c:pt>
                <c:pt idx="11905">
                  <c:v>-3.878379999999999</c:v>
                </c:pt>
                <c:pt idx="11906">
                  <c:v>-3.966704</c:v>
                </c:pt>
                <c:pt idx="11907">
                  <c:v>-4.009933</c:v>
                </c:pt>
                <c:pt idx="11908">
                  <c:v>-4.055453999999997</c:v>
                </c:pt>
                <c:pt idx="11909">
                  <c:v>-4.110486999999996</c:v>
                </c:pt>
                <c:pt idx="11910">
                  <c:v>-4.153393</c:v>
                </c:pt>
                <c:pt idx="11911">
                  <c:v>-4.172603</c:v>
                </c:pt>
                <c:pt idx="11912">
                  <c:v>-4.207614999999997</c:v>
                </c:pt>
                <c:pt idx="11913">
                  <c:v>-4.252362</c:v>
                </c:pt>
                <c:pt idx="11914">
                  <c:v>-4.315163</c:v>
                </c:pt>
                <c:pt idx="11915">
                  <c:v>-4.335204</c:v>
                </c:pt>
                <c:pt idx="11916">
                  <c:v>-4.336072</c:v>
                </c:pt>
                <c:pt idx="11917">
                  <c:v>-4.344175999999996</c:v>
                </c:pt>
                <c:pt idx="11918">
                  <c:v>-4.354084999999995</c:v>
                </c:pt>
                <c:pt idx="11919">
                  <c:v>-4.379256</c:v>
                </c:pt>
                <c:pt idx="11920">
                  <c:v>-4.402822</c:v>
                </c:pt>
                <c:pt idx="11921">
                  <c:v>-4.415262000000001</c:v>
                </c:pt>
                <c:pt idx="11922">
                  <c:v>-4.397215999999997</c:v>
                </c:pt>
                <c:pt idx="11923">
                  <c:v>-4.382668</c:v>
                </c:pt>
                <c:pt idx="11924">
                  <c:v>-4.408073</c:v>
                </c:pt>
                <c:pt idx="11925">
                  <c:v>-4.455951999999997</c:v>
                </c:pt>
                <c:pt idx="11926">
                  <c:v>-4.530127</c:v>
                </c:pt>
                <c:pt idx="11927">
                  <c:v>-4.612000999999996</c:v>
                </c:pt>
                <c:pt idx="11928">
                  <c:v>-4.664988999999995</c:v>
                </c:pt>
                <c:pt idx="11929">
                  <c:v>-4.720131999999998</c:v>
                </c:pt>
                <c:pt idx="11930">
                  <c:v>-4.734956999999997</c:v>
                </c:pt>
                <c:pt idx="11931">
                  <c:v>-4.738744000000001</c:v>
                </c:pt>
                <c:pt idx="11932">
                  <c:v>-4.782898</c:v>
                </c:pt>
                <c:pt idx="11933">
                  <c:v>-4.826594999999996</c:v>
                </c:pt>
                <c:pt idx="11934">
                  <c:v>-4.900585999999997</c:v>
                </c:pt>
                <c:pt idx="11935">
                  <c:v>-4.962851999999997</c:v>
                </c:pt>
                <c:pt idx="11936">
                  <c:v>-5.010053</c:v>
                </c:pt>
                <c:pt idx="11937">
                  <c:v>-5.075776</c:v>
                </c:pt>
                <c:pt idx="11938">
                  <c:v>-5.143338</c:v>
                </c:pt>
                <c:pt idx="11939">
                  <c:v>-5.217476999999997</c:v>
                </c:pt>
                <c:pt idx="11940">
                  <c:v>-5.285364</c:v>
                </c:pt>
                <c:pt idx="11941">
                  <c:v>-5.337476999999997</c:v>
                </c:pt>
                <c:pt idx="11942">
                  <c:v>-5.398174999999996</c:v>
                </c:pt>
                <c:pt idx="11943">
                  <c:v>-5.461681</c:v>
                </c:pt>
                <c:pt idx="11944">
                  <c:v>-5.534899</c:v>
                </c:pt>
                <c:pt idx="11945">
                  <c:v>-5.606354999999997</c:v>
                </c:pt>
                <c:pt idx="11946">
                  <c:v>-5.681274</c:v>
                </c:pt>
                <c:pt idx="11947">
                  <c:v>-5.776673000000003</c:v>
                </c:pt>
                <c:pt idx="11948">
                  <c:v>-5.852735999999996</c:v>
                </c:pt>
                <c:pt idx="11949">
                  <c:v>-5.911288</c:v>
                </c:pt>
                <c:pt idx="11950">
                  <c:v>-5.956274000000001</c:v>
                </c:pt>
                <c:pt idx="11951">
                  <c:v>-5.994975999999997</c:v>
                </c:pt>
                <c:pt idx="11952">
                  <c:v>-6.038592</c:v>
                </c:pt>
                <c:pt idx="11953">
                  <c:v>-6.081171</c:v>
                </c:pt>
                <c:pt idx="11954">
                  <c:v>-6.150154999999994</c:v>
                </c:pt>
                <c:pt idx="11955">
                  <c:v>-6.214783999999997</c:v>
                </c:pt>
                <c:pt idx="11956">
                  <c:v>-6.264564999999996</c:v>
                </c:pt>
                <c:pt idx="11957">
                  <c:v>-6.297761</c:v>
                </c:pt>
                <c:pt idx="11958">
                  <c:v>-6.365534999999995</c:v>
                </c:pt>
                <c:pt idx="11959">
                  <c:v>-6.442991</c:v>
                </c:pt>
                <c:pt idx="11960">
                  <c:v>-6.490812</c:v>
                </c:pt>
                <c:pt idx="11961">
                  <c:v>-6.564391999999997</c:v>
                </c:pt>
                <c:pt idx="11962">
                  <c:v>-6.619964999999997</c:v>
                </c:pt>
                <c:pt idx="11963">
                  <c:v>-6.648649</c:v>
                </c:pt>
                <c:pt idx="11964">
                  <c:v>-6.696310999999997</c:v>
                </c:pt>
                <c:pt idx="11965">
                  <c:v>-6.720684999999997</c:v>
                </c:pt>
                <c:pt idx="11966">
                  <c:v>-6.757238</c:v>
                </c:pt>
                <c:pt idx="11967">
                  <c:v>-6.802526999999998</c:v>
                </c:pt>
                <c:pt idx="11968">
                  <c:v>-6.874615999999997</c:v>
                </c:pt>
                <c:pt idx="11969">
                  <c:v>-6.959372000000001</c:v>
                </c:pt>
                <c:pt idx="11970">
                  <c:v>-7.028876999999997</c:v>
                </c:pt>
                <c:pt idx="11971">
                  <c:v>-7.103158999999997</c:v>
                </c:pt>
                <c:pt idx="11972">
                  <c:v>-7.161443</c:v>
                </c:pt>
                <c:pt idx="11973">
                  <c:v>-7.237772</c:v>
                </c:pt>
                <c:pt idx="11974">
                  <c:v>-7.287179999999998</c:v>
                </c:pt>
                <c:pt idx="11975">
                  <c:v>-7.339754</c:v>
                </c:pt>
                <c:pt idx="11976">
                  <c:v>-7.41332</c:v>
                </c:pt>
                <c:pt idx="11977">
                  <c:v>-7.462371</c:v>
                </c:pt>
                <c:pt idx="11978">
                  <c:v>-7.515432999999997</c:v>
                </c:pt>
                <c:pt idx="11979">
                  <c:v>-7.584418999999997</c:v>
                </c:pt>
                <c:pt idx="11980">
                  <c:v>-7.630383</c:v>
                </c:pt>
                <c:pt idx="11981">
                  <c:v>-7.702308</c:v>
                </c:pt>
                <c:pt idx="11982">
                  <c:v>-7.751714</c:v>
                </c:pt>
                <c:pt idx="11983">
                  <c:v>-7.787304</c:v>
                </c:pt>
                <c:pt idx="11984">
                  <c:v>-7.878922</c:v>
                </c:pt>
                <c:pt idx="11985">
                  <c:v>-7.942516999999997</c:v>
                </c:pt>
                <c:pt idx="11986">
                  <c:v>-8.025717</c:v>
                </c:pt>
                <c:pt idx="11987">
                  <c:v>-8.095767</c:v>
                </c:pt>
                <c:pt idx="11988">
                  <c:v>-8.111632</c:v>
                </c:pt>
                <c:pt idx="11989">
                  <c:v>-8.139895000000001</c:v>
                </c:pt>
                <c:pt idx="11990">
                  <c:v>-8.165161000000001</c:v>
                </c:pt>
                <c:pt idx="11991">
                  <c:v>-8.155272</c:v>
                </c:pt>
                <c:pt idx="11992">
                  <c:v>-8.136152999999998</c:v>
                </c:pt>
                <c:pt idx="11993">
                  <c:v>-8.133987999999998</c:v>
                </c:pt>
                <c:pt idx="11994">
                  <c:v>-8.121585000000001</c:v>
                </c:pt>
                <c:pt idx="11995">
                  <c:v>-8.105497000000006</c:v>
                </c:pt>
                <c:pt idx="11996">
                  <c:v>-8.142876999999998</c:v>
                </c:pt>
                <c:pt idx="11997">
                  <c:v>-8.178180999999998</c:v>
                </c:pt>
                <c:pt idx="11998">
                  <c:v>-8.198949999999998</c:v>
                </c:pt>
                <c:pt idx="11999">
                  <c:v>-8.260598000000003</c:v>
                </c:pt>
                <c:pt idx="12000">
                  <c:v>-8.29443</c:v>
                </c:pt>
                <c:pt idx="12001">
                  <c:v>-8.330870000000001</c:v>
                </c:pt>
                <c:pt idx="12002">
                  <c:v>-8.398668000000001</c:v>
                </c:pt>
                <c:pt idx="12003">
                  <c:v>-8.423324999999998</c:v>
                </c:pt>
                <c:pt idx="12004">
                  <c:v>-8.520741000000001</c:v>
                </c:pt>
                <c:pt idx="12005">
                  <c:v>-8.650170000000001</c:v>
                </c:pt>
                <c:pt idx="12006">
                  <c:v>-8.736956</c:v>
                </c:pt>
                <c:pt idx="12007">
                  <c:v>-8.781477999999998</c:v>
                </c:pt>
                <c:pt idx="12008">
                  <c:v>-8.81351</c:v>
                </c:pt>
                <c:pt idx="12009">
                  <c:v>-8.916477</c:v>
                </c:pt>
                <c:pt idx="12010">
                  <c:v>-8.961994</c:v>
                </c:pt>
                <c:pt idx="12011">
                  <c:v>-8.985990000000002</c:v>
                </c:pt>
                <c:pt idx="12012">
                  <c:v>-8.945235</c:v>
                </c:pt>
                <c:pt idx="12013">
                  <c:v>-8.936199</c:v>
                </c:pt>
                <c:pt idx="12014">
                  <c:v>-8.948082999999998</c:v>
                </c:pt>
                <c:pt idx="12015">
                  <c:v>-9.006057</c:v>
                </c:pt>
                <c:pt idx="12016">
                  <c:v>-8.993086000000006</c:v>
                </c:pt>
                <c:pt idx="12017">
                  <c:v>-8.99633</c:v>
                </c:pt>
                <c:pt idx="12018">
                  <c:v>-9.003098000000001</c:v>
                </c:pt>
                <c:pt idx="12019">
                  <c:v>-9.032385000000001</c:v>
                </c:pt>
                <c:pt idx="12020">
                  <c:v>-8.987864</c:v>
                </c:pt>
                <c:pt idx="12021">
                  <c:v>-8.998046</c:v>
                </c:pt>
                <c:pt idx="12022">
                  <c:v>-9.002808000000003</c:v>
                </c:pt>
                <c:pt idx="12023">
                  <c:v>-9.059655000000004</c:v>
                </c:pt>
                <c:pt idx="12024">
                  <c:v>-9.035227999999998</c:v>
                </c:pt>
                <c:pt idx="12025">
                  <c:v>-9.014070999999997</c:v>
                </c:pt>
                <c:pt idx="12026">
                  <c:v>-9.028325999999998</c:v>
                </c:pt>
                <c:pt idx="12027">
                  <c:v>-9.111394000000001</c:v>
                </c:pt>
                <c:pt idx="12028">
                  <c:v>-9.126757000000001</c:v>
                </c:pt>
                <c:pt idx="12029">
                  <c:v>-9.140624999999998</c:v>
                </c:pt>
                <c:pt idx="12030">
                  <c:v>-9.080357999999998</c:v>
                </c:pt>
                <c:pt idx="12031">
                  <c:v>-9.076897</c:v>
                </c:pt>
                <c:pt idx="12032">
                  <c:v>-9.054483000000004</c:v>
                </c:pt>
                <c:pt idx="12033">
                  <c:v>-8.982707000000004</c:v>
                </c:pt>
                <c:pt idx="12034">
                  <c:v>-9.045331000000001</c:v>
                </c:pt>
                <c:pt idx="12035">
                  <c:v>-9.040942999999998</c:v>
                </c:pt>
                <c:pt idx="12036">
                  <c:v>-9.058390999999998</c:v>
                </c:pt>
                <c:pt idx="12037">
                  <c:v>-9.081519</c:v>
                </c:pt>
                <c:pt idx="12038">
                  <c:v>-9.157471000000001</c:v>
                </c:pt>
                <c:pt idx="12039">
                  <c:v>-9.203259</c:v>
                </c:pt>
                <c:pt idx="12040">
                  <c:v>-9.208839</c:v>
                </c:pt>
                <c:pt idx="12041">
                  <c:v>-9.247853999999998</c:v>
                </c:pt>
                <c:pt idx="12042">
                  <c:v>-9.234863999999998</c:v>
                </c:pt>
                <c:pt idx="12043">
                  <c:v>-9.185186000000006</c:v>
                </c:pt>
                <c:pt idx="12044">
                  <c:v>-9.253289</c:v>
                </c:pt>
                <c:pt idx="12045">
                  <c:v>-9.150927000000001</c:v>
                </c:pt>
                <c:pt idx="12046">
                  <c:v>-9.222724999999998</c:v>
                </c:pt>
                <c:pt idx="12047">
                  <c:v>-9.131911999999998</c:v>
                </c:pt>
                <c:pt idx="12048">
                  <c:v>-9.059597000000007</c:v>
                </c:pt>
                <c:pt idx="12049">
                  <c:v>-9.147446</c:v>
                </c:pt>
                <c:pt idx="12050">
                  <c:v>-9.163455</c:v>
                </c:pt>
                <c:pt idx="12051">
                  <c:v>-9.162272</c:v>
                </c:pt>
                <c:pt idx="12052">
                  <c:v>-9.161836000000002</c:v>
                </c:pt>
                <c:pt idx="12053">
                  <c:v>-9.136056</c:v>
                </c:pt>
                <c:pt idx="12054">
                  <c:v>-9.133967999999997</c:v>
                </c:pt>
                <c:pt idx="12055">
                  <c:v>-9.097152</c:v>
                </c:pt>
                <c:pt idx="12056">
                  <c:v>-9.160337</c:v>
                </c:pt>
                <c:pt idx="12057">
                  <c:v>-9.198366999999997</c:v>
                </c:pt>
                <c:pt idx="12058">
                  <c:v>-9.169063000000001</c:v>
                </c:pt>
                <c:pt idx="12059">
                  <c:v>-9.139962999999998</c:v>
                </c:pt>
                <c:pt idx="12060">
                  <c:v>-9.071226999999998</c:v>
                </c:pt>
                <c:pt idx="12061">
                  <c:v>-9.120745000000001</c:v>
                </c:pt>
                <c:pt idx="12062">
                  <c:v>-9.098096</c:v>
                </c:pt>
                <c:pt idx="12063">
                  <c:v>-9.118884</c:v>
                </c:pt>
                <c:pt idx="12064">
                  <c:v>-9.104186</c:v>
                </c:pt>
                <c:pt idx="12065">
                  <c:v>-9.107612</c:v>
                </c:pt>
                <c:pt idx="12066">
                  <c:v>-9.092959</c:v>
                </c:pt>
                <c:pt idx="12067">
                  <c:v>-9.120583000000003</c:v>
                </c:pt>
                <c:pt idx="12068">
                  <c:v>-9.130635000000001</c:v>
                </c:pt>
                <c:pt idx="12069">
                  <c:v>-9.116766</c:v>
                </c:pt>
                <c:pt idx="12070">
                  <c:v>-9.09844</c:v>
                </c:pt>
                <c:pt idx="12071">
                  <c:v>-9.077387000000003</c:v>
                </c:pt>
                <c:pt idx="12072">
                  <c:v>-9.057236000000004</c:v>
                </c:pt>
                <c:pt idx="12073">
                  <c:v>-9.107737</c:v>
                </c:pt>
                <c:pt idx="12074">
                  <c:v>-9.107443</c:v>
                </c:pt>
                <c:pt idx="12075">
                  <c:v>-9.163036000000005</c:v>
                </c:pt>
                <c:pt idx="12076">
                  <c:v>-9.107741000000001</c:v>
                </c:pt>
                <c:pt idx="12077">
                  <c:v>-9.09113</c:v>
                </c:pt>
                <c:pt idx="12078">
                  <c:v>-9.076527</c:v>
                </c:pt>
                <c:pt idx="12079">
                  <c:v>-9.099107</c:v>
                </c:pt>
                <c:pt idx="12080">
                  <c:v>-9.09356</c:v>
                </c:pt>
                <c:pt idx="12081">
                  <c:v>-9.134011999999998</c:v>
                </c:pt>
                <c:pt idx="12082">
                  <c:v>-9.155262</c:v>
                </c:pt>
                <c:pt idx="12083">
                  <c:v>-9.144884999999998</c:v>
                </c:pt>
                <c:pt idx="12084">
                  <c:v>-9.152855</c:v>
                </c:pt>
                <c:pt idx="12085">
                  <c:v>-9.065042000000005</c:v>
                </c:pt>
                <c:pt idx="12086">
                  <c:v>-9.051029</c:v>
                </c:pt>
                <c:pt idx="12087">
                  <c:v>-9.081984</c:v>
                </c:pt>
                <c:pt idx="12088">
                  <c:v>-9.099644000000004</c:v>
                </c:pt>
                <c:pt idx="12089">
                  <c:v>-9.097622</c:v>
                </c:pt>
                <c:pt idx="12090">
                  <c:v>-9.110346</c:v>
                </c:pt>
                <c:pt idx="12091">
                  <c:v>-9.105964</c:v>
                </c:pt>
                <c:pt idx="12092">
                  <c:v>-9.076387</c:v>
                </c:pt>
                <c:pt idx="12093">
                  <c:v>-9.008849</c:v>
                </c:pt>
                <c:pt idx="12094">
                  <c:v>-9.058097</c:v>
                </c:pt>
                <c:pt idx="12095">
                  <c:v>-9.040933000000001</c:v>
                </c:pt>
                <c:pt idx="12096">
                  <c:v>-8.974977000000001</c:v>
                </c:pt>
                <c:pt idx="12097">
                  <c:v>-8.979053</c:v>
                </c:pt>
                <c:pt idx="12098">
                  <c:v>-9.031237000000001</c:v>
                </c:pt>
                <c:pt idx="12099">
                  <c:v>-8.945891000000001</c:v>
                </c:pt>
                <c:pt idx="12100">
                  <c:v>-8.896787000000006</c:v>
                </c:pt>
                <c:pt idx="12101">
                  <c:v>-8.845698</c:v>
                </c:pt>
                <c:pt idx="12102">
                  <c:v>-8.799209</c:v>
                </c:pt>
                <c:pt idx="12103">
                  <c:v>-8.789397999999998</c:v>
                </c:pt>
                <c:pt idx="12104">
                  <c:v>-8.766760000000001</c:v>
                </c:pt>
                <c:pt idx="12105">
                  <c:v>-8.810357000000001</c:v>
                </c:pt>
                <c:pt idx="12106">
                  <c:v>-8.788096999999998</c:v>
                </c:pt>
                <c:pt idx="12107">
                  <c:v>-8.786501000000001</c:v>
                </c:pt>
                <c:pt idx="12108">
                  <c:v>-8.749852999999998</c:v>
                </c:pt>
                <c:pt idx="12109">
                  <c:v>-8.771985000000001</c:v>
                </c:pt>
                <c:pt idx="12110">
                  <c:v>-8.789197000000001</c:v>
                </c:pt>
                <c:pt idx="12111">
                  <c:v>-8.742435</c:v>
                </c:pt>
                <c:pt idx="12112">
                  <c:v>-8.784265999999998</c:v>
                </c:pt>
                <c:pt idx="12113">
                  <c:v>-8.808881000000001</c:v>
                </c:pt>
                <c:pt idx="12114">
                  <c:v>-8.79593</c:v>
                </c:pt>
                <c:pt idx="12115">
                  <c:v>-8.792603000000001</c:v>
                </c:pt>
                <c:pt idx="12116">
                  <c:v>-8.789867999999998</c:v>
                </c:pt>
                <c:pt idx="12117">
                  <c:v>-8.767446000000004</c:v>
                </c:pt>
                <c:pt idx="12118">
                  <c:v>-8.751274999999997</c:v>
                </c:pt>
                <c:pt idx="12119">
                  <c:v>-8.726508000000001</c:v>
                </c:pt>
                <c:pt idx="12120">
                  <c:v>-8.69508</c:v>
                </c:pt>
                <c:pt idx="12121">
                  <c:v>-8.675863000000001</c:v>
                </c:pt>
                <c:pt idx="12122">
                  <c:v>-8.636184</c:v>
                </c:pt>
                <c:pt idx="12123">
                  <c:v>-8.597729</c:v>
                </c:pt>
                <c:pt idx="12124">
                  <c:v>-8.572027</c:v>
                </c:pt>
                <c:pt idx="12125">
                  <c:v>-8.549062</c:v>
                </c:pt>
                <c:pt idx="12126">
                  <c:v>-8.574462</c:v>
                </c:pt>
                <c:pt idx="12127">
                  <c:v>-8.571927999999997</c:v>
                </c:pt>
                <c:pt idx="12128">
                  <c:v>-8.585754000000004</c:v>
                </c:pt>
                <c:pt idx="12129">
                  <c:v>-8.60318</c:v>
                </c:pt>
                <c:pt idx="12130">
                  <c:v>-8.600453000000003</c:v>
                </c:pt>
                <c:pt idx="12131">
                  <c:v>-8.574719</c:v>
                </c:pt>
                <c:pt idx="12132">
                  <c:v>-8.579061000000001</c:v>
                </c:pt>
                <c:pt idx="12133">
                  <c:v>-8.577476</c:v>
                </c:pt>
                <c:pt idx="12134">
                  <c:v>-8.538978999999994</c:v>
                </c:pt>
                <c:pt idx="12135">
                  <c:v>-8.520561000000001</c:v>
                </c:pt>
                <c:pt idx="12136">
                  <c:v>-8.523496000000005</c:v>
                </c:pt>
                <c:pt idx="12137">
                  <c:v>-8.527946</c:v>
                </c:pt>
                <c:pt idx="12138">
                  <c:v>-8.539370999999997</c:v>
                </c:pt>
                <c:pt idx="12139">
                  <c:v>-8.541766000000001</c:v>
                </c:pt>
                <c:pt idx="12140">
                  <c:v>-8.527069999999998</c:v>
                </c:pt>
                <c:pt idx="12141">
                  <c:v>-8.513984</c:v>
                </c:pt>
                <c:pt idx="12142">
                  <c:v>-8.523320999999997</c:v>
                </c:pt>
                <c:pt idx="12143">
                  <c:v>-8.530525000000001</c:v>
                </c:pt>
                <c:pt idx="12144">
                  <c:v>-8.503478000000001</c:v>
                </c:pt>
                <c:pt idx="12145">
                  <c:v>-8.504610000000001</c:v>
                </c:pt>
                <c:pt idx="12146">
                  <c:v>-8.499292</c:v>
                </c:pt>
                <c:pt idx="12147">
                  <c:v>-8.483275000000001</c:v>
                </c:pt>
                <c:pt idx="12148">
                  <c:v>-8.476006000000007</c:v>
                </c:pt>
                <c:pt idx="12149">
                  <c:v>-8.432002</c:v>
                </c:pt>
                <c:pt idx="12150">
                  <c:v>-8.421149</c:v>
                </c:pt>
                <c:pt idx="12151">
                  <c:v>-8.400765000000001</c:v>
                </c:pt>
                <c:pt idx="12152">
                  <c:v>-8.419935</c:v>
                </c:pt>
                <c:pt idx="12153">
                  <c:v>-8.404352999999998</c:v>
                </c:pt>
                <c:pt idx="12154">
                  <c:v>-8.374436000000008</c:v>
                </c:pt>
                <c:pt idx="12155">
                  <c:v>-8.369473000000002</c:v>
                </c:pt>
                <c:pt idx="12156">
                  <c:v>-8.371754000000002</c:v>
                </c:pt>
                <c:pt idx="12157">
                  <c:v>-8.378154</c:v>
                </c:pt>
                <c:pt idx="12158">
                  <c:v>-8.389702000000005</c:v>
                </c:pt>
                <c:pt idx="12159">
                  <c:v>-8.392246000000007</c:v>
                </c:pt>
                <c:pt idx="12160">
                  <c:v>-8.381935</c:v>
                </c:pt>
                <c:pt idx="12161">
                  <c:v>-8.417978999999998</c:v>
                </c:pt>
                <c:pt idx="12162">
                  <c:v>-8.447592</c:v>
                </c:pt>
                <c:pt idx="12163">
                  <c:v>-8.464808000000001</c:v>
                </c:pt>
                <c:pt idx="12164">
                  <c:v>-8.483110000000003</c:v>
                </c:pt>
                <c:pt idx="12165">
                  <c:v>-8.518614</c:v>
                </c:pt>
                <c:pt idx="12166">
                  <c:v>-8.519922999999998</c:v>
                </c:pt>
                <c:pt idx="12167">
                  <c:v>-8.524046</c:v>
                </c:pt>
                <c:pt idx="12168">
                  <c:v>-8.537619999999998</c:v>
                </c:pt>
                <c:pt idx="12169">
                  <c:v>-8.521546</c:v>
                </c:pt>
                <c:pt idx="12170">
                  <c:v>-8.511412</c:v>
                </c:pt>
                <c:pt idx="12171">
                  <c:v>-8.487064</c:v>
                </c:pt>
                <c:pt idx="12172">
                  <c:v>-8.484424</c:v>
                </c:pt>
                <c:pt idx="12173">
                  <c:v>-8.468657</c:v>
                </c:pt>
                <c:pt idx="12174">
                  <c:v>-8.46838</c:v>
                </c:pt>
                <c:pt idx="12175">
                  <c:v>-8.457275000000001</c:v>
                </c:pt>
                <c:pt idx="12176">
                  <c:v>-8.469355</c:v>
                </c:pt>
                <c:pt idx="12177">
                  <c:v>-8.461998000000001</c:v>
                </c:pt>
                <c:pt idx="12178">
                  <c:v>-8.460249000000002</c:v>
                </c:pt>
                <c:pt idx="12179">
                  <c:v>-8.471472</c:v>
                </c:pt>
                <c:pt idx="12180">
                  <c:v>-8.478681000000003</c:v>
                </c:pt>
                <c:pt idx="12181">
                  <c:v>-8.481160999999998</c:v>
                </c:pt>
                <c:pt idx="12182">
                  <c:v>-8.478827000000001</c:v>
                </c:pt>
                <c:pt idx="12183">
                  <c:v>-8.480583000000004</c:v>
                </c:pt>
                <c:pt idx="12184">
                  <c:v>-8.476416000000005</c:v>
                </c:pt>
                <c:pt idx="12185">
                  <c:v>-8.456795000000004</c:v>
                </c:pt>
                <c:pt idx="12186">
                  <c:v>-8.425806000000004</c:v>
                </c:pt>
                <c:pt idx="12187">
                  <c:v>-8.402858</c:v>
                </c:pt>
                <c:pt idx="12188">
                  <c:v>-8.397459000000004</c:v>
                </c:pt>
                <c:pt idx="12189">
                  <c:v>-8.381310000000001</c:v>
                </c:pt>
                <c:pt idx="12190">
                  <c:v>-8.370768</c:v>
                </c:pt>
                <c:pt idx="12191">
                  <c:v>-8.37024</c:v>
                </c:pt>
                <c:pt idx="12192">
                  <c:v>-8.372314000000002</c:v>
                </c:pt>
                <c:pt idx="12193">
                  <c:v>-8.397156</c:v>
                </c:pt>
                <c:pt idx="12194">
                  <c:v>-8.4084</c:v>
                </c:pt>
                <c:pt idx="12195">
                  <c:v>-8.427154</c:v>
                </c:pt>
                <c:pt idx="12196">
                  <c:v>-8.427707000000001</c:v>
                </c:pt>
                <c:pt idx="12197">
                  <c:v>-8.420207000000001</c:v>
                </c:pt>
                <c:pt idx="12198">
                  <c:v>-8.403156000000002</c:v>
                </c:pt>
                <c:pt idx="12199">
                  <c:v>-8.378148000000001</c:v>
                </c:pt>
                <c:pt idx="12200">
                  <c:v>-8.367238</c:v>
                </c:pt>
                <c:pt idx="12201">
                  <c:v>-8.323372000000001</c:v>
                </c:pt>
                <c:pt idx="12202">
                  <c:v>-8.309245</c:v>
                </c:pt>
                <c:pt idx="12203">
                  <c:v>-8.304795</c:v>
                </c:pt>
                <c:pt idx="12204">
                  <c:v>-8.281610999999998</c:v>
                </c:pt>
                <c:pt idx="12205">
                  <c:v>-8.258159999999998</c:v>
                </c:pt>
                <c:pt idx="12206">
                  <c:v>-8.261860999999997</c:v>
                </c:pt>
                <c:pt idx="12207">
                  <c:v>-8.242923999999998</c:v>
                </c:pt>
                <c:pt idx="12208">
                  <c:v>-8.244615999999998</c:v>
                </c:pt>
                <c:pt idx="12209">
                  <c:v>-8.242513000000001</c:v>
                </c:pt>
                <c:pt idx="12210">
                  <c:v>-8.177067000000001</c:v>
                </c:pt>
                <c:pt idx="12211">
                  <c:v>-8.133432000000002</c:v>
                </c:pt>
                <c:pt idx="12212">
                  <c:v>-8.091878999999998</c:v>
                </c:pt>
                <c:pt idx="12213">
                  <c:v>-8.022587000000006</c:v>
                </c:pt>
                <c:pt idx="12214">
                  <c:v>-7.944575999999997</c:v>
                </c:pt>
                <c:pt idx="12215">
                  <c:v>-7.874372</c:v>
                </c:pt>
                <c:pt idx="12216">
                  <c:v>-7.823779</c:v>
                </c:pt>
                <c:pt idx="12217">
                  <c:v>-7.774334999999997</c:v>
                </c:pt>
                <c:pt idx="12218">
                  <c:v>-7.751969</c:v>
                </c:pt>
                <c:pt idx="12219">
                  <c:v>-7.728061</c:v>
                </c:pt>
                <c:pt idx="12220">
                  <c:v>-7.719251</c:v>
                </c:pt>
                <c:pt idx="12221">
                  <c:v>-7.683461999999999</c:v>
                </c:pt>
                <c:pt idx="12222">
                  <c:v>-7.639349000000001</c:v>
                </c:pt>
                <c:pt idx="12223">
                  <c:v>-7.586173</c:v>
                </c:pt>
                <c:pt idx="12224">
                  <c:v>-7.534567</c:v>
                </c:pt>
                <c:pt idx="12225">
                  <c:v>-7.477465</c:v>
                </c:pt>
                <c:pt idx="12226">
                  <c:v>-7.418468</c:v>
                </c:pt>
                <c:pt idx="12227">
                  <c:v>-7.372878</c:v>
                </c:pt>
                <c:pt idx="12228">
                  <c:v>-7.313663000000001</c:v>
                </c:pt>
                <c:pt idx="12229">
                  <c:v>-7.264849999999997</c:v>
                </c:pt>
                <c:pt idx="12230">
                  <c:v>-7.224704999999996</c:v>
                </c:pt>
                <c:pt idx="12231">
                  <c:v>-7.189274</c:v>
                </c:pt>
                <c:pt idx="12232">
                  <c:v>-7.144244999999997</c:v>
                </c:pt>
                <c:pt idx="12233">
                  <c:v>-7.085241</c:v>
                </c:pt>
                <c:pt idx="12234">
                  <c:v>-7.043809</c:v>
                </c:pt>
                <c:pt idx="12235">
                  <c:v>-7.00649</c:v>
                </c:pt>
                <c:pt idx="12236">
                  <c:v>-6.996692000000002</c:v>
                </c:pt>
                <c:pt idx="12237">
                  <c:v>-6.974511999999997</c:v>
                </c:pt>
                <c:pt idx="12238">
                  <c:v>-6.923384</c:v>
                </c:pt>
                <c:pt idx="12239">
                  <c:v>-6.887576999999997</c:v>
                </c:pt>
                <c:pt idx="12240">
                  <c:v>-6.841199</c:v>
                </c:pt>
                <c:pt idx="12241">
                  <c:v>-6.846415999999997</c:v>
                </c:pt>
                <c:pt idx="12242">
                  <c:v>-6.798739</c:v>
                </c:pt>
                <c:pt idx="12243">
                  <c:v>-6.773855</c:v>
                </c:pt>
                <c:pt idx="12244">
                  <c:v>-6.748059</c:v>
                </c:pt>
                <c:pt idx="12245">
                  <c:v>-6.677279</c:v>
                </c:pt>
                <c:pt idx="12246">
                  <c:v>-6.613803999999997</c:v>
                </c:pt>
                <c:pt idx="12247">
                  <c:v>-6.593715999999997</c:v>
                </c:pt>
                <c:pt idx="12248">
                  <c:v>-6.542769</c:v>
                </c:pt>
                <c:pt idx="12249">
                  <c:v>-6.524794999999996</c:v>
                </c:pt>
                <c:pt idx="12250">
                  <c:v>-6.450299000000001</c:v>
                </c:pt>
                <c:pt idx="12251">
                  <c:v>-6.353118999999998</c:v>
                </c:pt>
                <c:pt idx="12252">
                  <c:v>-6.295571999999997</c:v>
                </c:pt>
                <c:pt idx="12253">
                  <c:v>-6.218217</c:v>
                </c:pt>
                <c:pt idx="12254">
                  <c:v>-6.186414999999997</c:v>
                </c:pt>
                <c:pt idx="12255">
                  <c:v>-6.137530999999996</c:v>
                </c:pt>
                <c:pt idx="12256">
                  <c:v>-6.079779000000002</c:v>
                </c:pt>
                <c:pt idx="12257">
                  <c:v>-6.033298000000002</c:v>
                </c:pt>
                <c:pt idx="12258">
                  <c:v>-5.974224</c:v>
                </c:pt>
                <c:pt idx="12259">
                  <c:v>-5.912825999999997</c:v>
                </c:pt>
                <c:pt idx="12260">
                  <c:v>-5.85903</c:v>
                </c:pt>
                <c:pt idx="12261">
                  <c:v>-5.809921</c:v>
                </c:pt>
                <c:pt idx="12262">
                  <c:v>-5.722723</c:v>
                </c:pt>
                <c:pt idx="12263">
                  <c:v>-5.688505999999997</c:v>
                </c:pt>
                <c:pt idx="12264">
                  <c:v>-5.599175999999997</c:v>
                </c:pt>
                <c:pt idx="12265">
                  <c:v>-5.526948</c:v>
                </c:pt>
                <c:pt idx="12266">
                  <c:v>-5.487186999999997</c:v>
                </c:pt>
                <c:pt idx="12267">
                  <c:v>-5.417862</c:v>
                </c:pt>
                <c:pt idx="12268">
                  <c:v>-5.327005999999995</c:v>
                </c:pt>
                <c:pt idx="12269">
                  <c:v>-5.268605</c:v>
                </c:pt>
                <c:pt idx="12270">
                  <c:v>-5.205308</c:v>
                </c:pt>
                <c:pt idx="12271">
                  <c:v>-5.144366999999997</c:v>
                </c:pt>
                <c:pt idx="12272">
                  <c:v>-5.112698</c:v>
                </c:pt>
                <c:pt idx="12273">
                  <c:v>-5.094087999999996</c:v>
                </c:pt>
                <c:pt idx="12274">
                  <c:v>-5.061828</c:v>
                </c:pt>
                <c:pt idx="12275">
                  <c:v>-4.974293000000002</c:v>
                </c:pt>
                <c:pt idx="12276">
                  <c:v>-4.894296999999997</c:v>
                </c:pt>
                <c:pt idx="12277">
                  <c:v>-4.865026999999998</c:v>
                </c:pt>
                <c:pt idx="12278">
                  <c:v>-4.808891</c:v>
                </c:pt>
                <c:pt idx="12279">
                  <c:v>-4.740465</c:v>
                </c:pt>
                <c:pt idx="12280">
                  <c:v>-4.644123999999997</c:v>
                </c:pt>
                <c:pt idx="12281">
                  <c:v>-4.594999999999997</c:v>
                </c:pt>
                <c:pt idx="12282">
                  <c:v>-4.538483</c:v>
                </c:pt>
                <c:pt idx="12283">
                  <c:v>-4.484920999999997</c:v>
                </c:pt>
                <c:pt idx="12284">
                  <c:v>-4.398664</c:v>
                </c:pt>
                <c:pt idx="12285">
                  <c:v>-4.342956999999996</c:v>
                </c:pt>
                <c:pt idx="12286">
                  <c:v>-4.277703</c:v>
                </c:pt>
                <c:pt idx="12287">
                  <c:v>-4.193994999999996</c:v>
                </c:pt>
                <c:pt idx="12288">
                  <c:v>-4.135464999999997</c:v>
                </c:pt>
                <c:pt idx="12289">
                  <c:v>-4.053446</c:v>
                </c:pt>
                <c:pt idx="12290">
                  <c:v>-3.9604</c:v>
                </c:pt>
                <c:pt idx="12291">
                  <c:v>-3.881448999999997</c:v>
                </c:pt>
                <c:pt idx="12292">
                  <c:v>-3.889102</c:v>
                </c:pt>
                <c:pt idx="12293">
                  <c:v>-3.869282</c:v>
                </c:pt>
                <c:pt idx="12294">
                  <c:v>-3.839021999999999</c:v>
                </c:pt>
                <c:pt idx="12295">
                  <c:v>-3.783229000000001</c:v>
                </c:pt>
                <c:pt idx="12296">
                  <c:v>-3.703686</c:v>
                </c:pt>
                <c:pt idx="12297">
                  <c:v>-3.632487999999999</c:v>
                </c:pt>
                <c:pt idx="12298">
                  <c:v>-3.527538000000001</c:v>
                </c:pt>
                <c:pt idx="12299">
                  <c:v>-3.466000999999999</c:v>
                </c:pt>
                <c:pt idx="12300">
                  <c:v>-3.399322999999998</c:v>
                </c:pt>
                <c:pt idx="12301">
                  <c:v>-3.32837</c:v>
                </c:pt>
                <c:pt idx="12302">
                  <c:v>-3.361654999999998</c:v>
                </c:pt>
                <c:pt idx="12303">
                  <c:v>-3.585127000000001</c:v>
                </c:pt>
                <c:pt idx="12304">
                  <c:v>-3.741257</c:v>
                </c:pt>
                <c:pt idx="12305">
                  <c:v>-3.806732</c:v>
                </c:pt>
                <c:pt idx="12306">
                  <c:v>-3.794722</c:v>
                </c:pt>
                <c:pt idx="12307">
                  <c:v>-3.775023</c:v>
                </c:pt>
                <c:pt idx="12308">
                  <c:v>-3.686023</c:v>
                </c:pt>
                <c:pt idx="12309">
                  <c:v>-3.64449</c:v>
                </c:pt>
                <c:pt idx="12310">
                  <c:v>-3.611000999999998</c:v>
                </c:pt>
                <c:pt idx="12311">
                  <c:v>-3.570545999999998</c:v>
                </c:pt>
                <c:pt idx="12312">
                  <c:v>-3.501821</c:v>
                </c:pt>
                <c:pt idx="12313">
                  <c:v>-3.487129</c:v>
                </c:pt>
                <c:pt idx="12314">
                  <c:v>-3.435558999999998</c:v>
                </c:pt>
                <c:pt idx="12315">
                  <c:v>-3.403071</c:v>
                </c:pt>
                <c:pt idx="12316">
                  <c:v>-3.363733</c:v>
                </c:pt>
                <c:pt idx="12317">
                  <c:v>-3.289562</c:v>
                </c:pt>
                <c:pt idx="12318">
                  <c:v>-3.22168</c:v>
                </c:pt>
                <c:pt idx="12319">
                  <c:v>-3.208245</c:v>
                </c:pt>
                <c:pt idx="12320">
                  <c:v>-3.166824</c:v>
                </c:pt>
                <c:pt idx="12321">
                  <c:v>-3.114961</c:v>
                </c:pt>
                <c:pt idx="12322">
                  <c:v>-3.056879999999998</c:v>
                </c:pt>
                <c:pt idx="12323">
                  <c:v>-3.020252</c:v>
                </c:pt>
                <c:pt idx="12324">
                  <c:v>-2.970194</c:v>
                </c:pt>
                <c:pt idx="12325">
                  <c:v>-2.914793</c:v>
                </c:pt>
                <c:pt idx="12326">
                  <c:v>-2.877602999999998</c:v>
                </c:pt>
                <c:pt idx="12327">
                  <c:v>-2.836780999999998</c:v>
                </c:pt>
                <c:pt idx="12328">
                  <c:v>-2.803726</c:v>
                </c:pt>
                <c:pt idx="12329">
                  <c:v>-2.775293</c:v>
                </c:pt>
                <c:pt idx="12330">
                  <c:v>-2.774586</c:v>
                </c:pt>
                <c:pt idx="12331">
                  <c:v>-2.750698</c:v>
                </c:pt>
                <c:pt idx="12332">
                  <c:v>-2.709463</c:v>
                </c:pt>
                <c:pt idx="12333">
                  <c:v>-2.646308</c:v>
                </c:pt>
                <c:pt idx="12334">
                  <c:v>-2.569896</c:v>
                </c:pt>
                <c:pt idx="12335">
                  <c:v>-2.518077999999999</c:v>
                </c:pt>
                <c:pt idx="12336">
                  <c:v>-2.481799</c:v>
                </c:pt>
                <c:pt idx="12337">
                  <c:v>-2.443004</c:v>
                </c:pt>
                <c:pt idx="12338">
                  <c:v>-2.396739999999998</c:v>
                </c:pt>
                <c:pt idx="12339">
                  <c:v>-2.355257999999997</c:v>
                </c:pt>
                <c:pt idx="12340">
                  <c:v>-2.298028</c:v>
                </c:pt>
                <c:pt idx="12341">
                  <c:v>-2.228030000000001</c:v>
                </c:pt>
                <c:pt idx="12342">
                  <c:v>-2.172415999999998</c:v>
                </c:pt>
                <c:pt idx="12343">
                  <c:v>-2.121312</c:v>
                </c:pt>
                <c:pt idx="12344">
                  <c:v>-2.053005999999999</c:v>
                </c:pt>
                <c:pt idx="12345">
                  <c:v>-1.98905</c:v>
                </c:pt>
                <c:pt idx="12346">
                  <c:v>-1.922736</c:v>
                </c:pt>
                <c:pt idx="12347">
                  <c:v>-1.859453</c:v>
                </c:pt>
                <c:pt idx="12348">
                  <c:v>-1.807715</c:v>
                </c:pt>
                <c:pt idx="12349">
                  <c:v>-1.761832</c:v>
                </c:pt>
                <c:pt idx="12350">
                  <c:v>-1.737749</c:v>
                </c:pt>
                <c:pt idx="12351">
                  <c:v>-1.724495</c:v>
                </c:pt>
                <c:pt idx="12352">
                  <c:v>-1.699033</c:v>
                </c:pt>
                <c:pt idx="12353">
                  <c:v>-1.669062</c:v>
                </c:pt>
                <c:pt idx="12354">
                  <c:v>-1.624413</c:v>
                </c:pt>
                <c:pt idx="12355">
                  <c:v>-1.600432</c:v>
                </c:pt>
                <c:pt idx="12356">
                  <c:v>-1.581947</c:v>
                </c:pt>
                <c:pt idx="12357">
                  <c:v>-1.600449</c:v>
                </c:pt>
                <c:pt idx="12358">
                  <c:v>-1.624637</c:v>
                </c:pt>
                <c:pt idx="12359">
                  <c:v>-1.65967</c:v>
                </c:pt>
                <c:pt idx="12360">
                  <c:v>-1.666889</c:v>
                </c:pt>
                <c:pt idx="12361">
                  <c:v>-1.657457</c:v>
                </c:pt>
                <c:pt idx="12362">
                  <c:v>-1.625269</c:v>
                </c:pt>
                <c:pt idx="12363">
                  <c:v>-1.571168</c:v>
                </c:pt>
                <c:pt idx="12364">
                  <c:v>-1.539059</c:v>
                </c:pt>
                <c:pt idx="12365">
                  <c:v>-1.502206</c:v>
                </c:pt>
                <c:pt idx="12366">
                  <c:v>-1.474957</c:v>
                </c:pt>
                <c:pt idx="12367">
                  <c:v>-1.458519</c:v>
                </c:pt>
                <c:pt idx="12368">
                  <c:v>-1.467113</c:v>
                </c:pt>
                <c:pt idx="12369">
                  <c:v>-1.461584999999999</c:v>
                </c:pt>
                <c:pt idx="12370">
                  <c:v>-1.438011</c:v>
                </c:pt>
                <c:pt idx="12371">
                  <c:v>-1.426088</c:v>
                </c:pt>
                <c:pt idx="12372">
                  <c:v>-1.39418</c:v>
                </c:pt>
                <c:pt idx="12373">
                  <c:v>-1.389226</c:v>
                </c:pt>
                <c:pt idx="12374">
                  <c:v>-1.363378</c:v>
                </c:pt>
                <c:pt idx="12375">
                  <c:v>-1.348116</c:v>
                </c:pt>
                <c:pt idx="12376">
                  <c:v>-1.30575</c:v>
                </c:pt>
                <c:pt idx="12377">
                  <c:v>-1.2878</c:v>
                </c:pt>
                <c:pt idx="12378">
                  <c:v>-1.275690999999999</c:v>
                </c:pt>
                <c:pt idx="12379">
                  <c:v>-1.266324999999999</c:v>
                </c:pt>
                <c:pt idx="12380">
                  <c:v>-1.250443</c:v>
                </c:pt>
                <c:pt idx="12381">
                  <c:v>-1.264162</c:v>
                </c:pt>
                <c:pt idx="12382">
                  <c:v>-1.312719</c:v>
                </c:pt>
                <c:pt idx="12383">
                  <c:v>-1.36366</c:v>
                </c:pt>
                <c:pt idx="12384">
                  <c:v>-1.378935</c:v>
                </c:pt>
                <c:pt idx="12385">
                  <c:v>-1.377633</c:v>
                </c:pt>
                <c:pt idx="12386">
                  <c:v>-1.381193</c:v>
                </c:pt>
                <c:pt idx="12387">
                  <c:v>-1.405932999999999</c:v>
                </c:pt>
                <c:pt idx="12388">
                  <c:v>-1.410278</c:v>
                </c:pt>
                <c:pt idx="12389">
                  <c:v>-1.409052</c:v>
                </c:pt>
                <c:pt idx="12390">
                  <c:v>-1.42355</c:v>
                </c:pt>
                <c:pt idx="12391">
                  <c:v>-1.371073</c:v>
                </c:pt>
                <c:pt idx="12392">
                  <c:v>-1.30084</c:v>
                </c:pt>
                <c:pt idx="12393">
                  <c:v>-1.24648</c:v>
                </c:pt>
                <c:pt idx="12394">
                  <c:v>-1.12882</c:v>
                </c:pt>
                <c:pt idx="12395">
                  <c:v>-1.027082</c:v>
                </c:pt>
                <c:pt idx="12396">
                  <c:v>-1.000785</c:v>
                </c:pt>
                <c:pt idx="12397">
                  <c:v>-1.04792</c:v>
                </c:pt>
                <c:pt idx="12398">
                  <c:v>-1.141979</c:v>
                </c:pt>
                <c:pt idx="12399">
                  <c:v>-1.149381</c:v>
                </c:pt>
                <c:pt idx="12400">
                  <c:v>-1.135081</c:v>
                </c:pt>
                <c:pt idx="12401">
                  <c:v>-1.103366</c:v>
                </c:pt>
                <c:pt idx="12402">
                  <c:v>-1.096286</c:v>
                </c:pt>
                <c:pt idx="12403">
                  <c:v>-1.006585</c:v>
                </c:pt>
                <c:pt idx="12404">
                  <c:v>-0.9550831</c:v>
                </c:pt>
                <c:pt idx="12405">
                  <c:v>-0.9298745</c:v>
                </c:pt>
                <c:pt idx="12406">
                  <c:v>-0.9083315</c:v>
                </c:pt>
                <c:pt idx="12407">
                  <c:v>-0.980944</c:v>
                </c:pt>
                <c:pt idx="12408">
                  <c:v>-1.088815</c:v>
                </c:pt>
                <c:pt idx="12409">
                  <c:v>-1.097319</c:v>
                </c:pt>
                <c:pt idx="12410">
                  <c:v>-1.123687</c:v>
                </c:pt>
                <c:pt idx="12411">
                  <c:v>-1.127437</c:v>
                </c:pt>
                <c:pt idx="12412">
                  <c:v>-1.111276</c:v>
                </c:pt>
                <c:pt idx="12413">
                  <c:v>-1.110327</c:v>
                </c:pt>
                <c:pt idx="12414">
                  <c:v>-1.111363</c:v>
                </c:pt>
                <c:pt idx="12415">
                  <c:v>-1.094504</c:v>
                </c:pt>
                <c:pt idx="12416">
                  <c:v>-1.118781</c:v>
                </c:pt>
                <c:pt idx="12417">
                  <c:v>-1.085579</c:v>
                </c:pt>
                <c:pt idx="12418">
                  <c:v>-1.081545</c:v>
                </c:pt>
                <c:pt idx="12419">
                  <c:v>-1.06431</c:v>
                </c:pt>
                <c:pt idx="12420">
                  <c:v>-1.057107</c:v>
                </c:pt>
                <c:pt idx="12421">
                  <c:v>-1.017436999999999</c:v>
                </c:pt>
                <c:pt idx="12422">
                  <c:v>-1.046669</c:v>
                </c:pt>
                <c:pt idx="12423">
                  <c:v>-1.038132</c:v>
                </c:pt>
                <c:pt idx="12424">
                  <c:v>-1.053056</c:v>
                </c:pt>
                <c:pt idx="12425">
                  <c:v>-1.025177</c:v>
                </c:pt>
                <c:pt idx="12426">
                  <c:v>-0.9483962</c:v>
                </c:pt>
                <c:pt idx="12427">
                  <c:v>-0.9349527</c:v>
                </c:pt>
                <c:pt idx="12428">
                  <c:v>-0.9398337</c:v>
                </c:pt>
                <c:pt idx="12429">
                  <c:v>-0.9140528</c:v>
                </c:pt>
                <c:pt idx="12430">
                  <c:v>-0.8987059</c:v>
                </c:pt>
                <c:pt idx="12431">
                  <c:v>-0.8799743</c:v>
                </c:pt>
                <c:pt idx="12432">
                  <c:v>-0.8422205</c:v>
                </c:pt>
                <c:pt idx="12433">
                  <c:v>-0.8011214</c:v>
                </c:pt>
                <c:pt idx="12434">
                  <c:v>-0.8410494</c:v>
                </c:pt>
                <c:pt idx="12435">
                  <c:v>-0.8146431</c:v>
                </c:pt>
                <c:pt idx="12436">
                  <c:v>-0.7905736</c:v>
                </c:pt>
                <c:pt idx="12437">
                  <c:v>-0.7399216</c:v>
                </c:pt>
                <c:pt idx="12438">
                  <c:v>-0.7386889</c:v>
                </c:pt>
                <c:pt idx="12439">
                  <c:v>-0.7573923</c:v>
                </c:pt>
                <c:pt idx="12440">
                  <c:v>-0.7467319</c:v>
                </c:pt>
                <c:pt idx="12441">
                  <c:v>-0.7476704</c:v>
                </c:pt>
                <c:pt idx="12442">
                  <c:v>-0.740038</c:v>
                </c:pt>
                <c:pt idx="12443">
                  <c:v>-0.6993035</c:v>
                </c:pt>
                <c:pt idx="12444">
                  <c:v>-0.6892348</c:v>
                </c:pt>
                <c:pt idx="12445">
                  <c:v>-0.6884845</c:v>
                </c:pt>
                <c:pt idx="12446">
                  <c:v>-0.6221144</c:v>
                </c:pt>
                <c:pt idx="12447">
                  <c:v>-0.6448303</c:v>
                </c:pt>
                <c:pt idx="12448">
                  <c:v>-0.6982225</c:v>
                </c:pt>
                <c:pt idx="12449">
                  <c:v>-0.7104917</c:v>
                </c:pt>
                <c:pt idx="12450">
                  <c:v>-0.7658572</c:v>
                </c:pt>
                <c:pt idx="12451">
                  <c:v>-0.8024055</c:v>
                </c:pt>
                <c:pt idx="12452">
                  <c:v>-0.8305238</c:v>
                </c:pt>
                <c:pt idx="12453">
                  <c:v>-0.8827502</c:v>
                </c:pt>
                <c:pt idx="12454">
                  <c:v>-0.9239913</c:v>
                </c:pt>
                <c:pt idx="12455">
                  <c:v>-0.9886945</c:v>
                </c:pt>
                <c:pt idx="12456">
                  <c:v>-1.02994</c:v>
                </c:pt>
                <c:pt idx="12457">
                  <c:v>-1.055209</c:v>
                </c:pt>
                <c:pt idx="12458">
                  <c:v>-1.078053</c:v>
                </c:pt>
                <c:pt idx="12459">
                  <c:v>-1.113561</c:v>
                </c:pt>
                <c:pt idx="12460">
                  <c:v>-1.143481</c:v>
                </c:pt>
                <c:pt idx="12461">
                  <c:v>-1.146317</c:v>
                </c:pt>
                <c:pt idx="12462">
                  <c:v>-1.184039</c:v>
                </c:pt>
                <c:pt idx="12463">
                  <c:v>-1.209930999999999</c:v>
                </c:pt>
                <c:pt idx="12464">
                  <c:v>-1.233984</c:v>
                </c:pt>
                <c:pt idx="12465">
                  <c:v>-1.250583</c:v>
                </c:pt>
                <c:pt idx="12466">
                  <c:v>-1.305393999999999</c:v>
                </c:pt>
                <c:pt idx="12467">
                  <c:v>-1.319614</c:v>
                </c:pt>
                <c:pt idx="12468">
                  <c:v>-1.35267</c:v>
                </c:pt>
                <c:pt idx="12469">
                  <c:v>-1.394817</c:v>
                </c:pt>
                <c:pt idx="12470">
                  <c:v>-1.506458</c:v>
                </c:pt>
                <c:pt idx="12471">
                  <c:v>-1.541443</c:v>
                </c:pt>
                <c:pt idx="12472">
                  <c:v>-1.52611</c:v>
                </c:pt>
                <c:pt idx="12473">
                  <c:v>-1.624523</c:v>
                </c:pt>
                <c:pt idx="12474">
                  <c:v>-1.705391</c:v>
                </c:pt>
                <c:pt idx="12475">
                  <c:v>-1.718316</c:v>
                </c:pt>
                <c:pt idx="12476">
                  <c:v>-1.685679</c:v>
                </c:pt>
                <c:pt idx="12477">
                  <c:v>-1.677279</c:v>
                </c:pt>
                <c:pt idx="12478">
                  <c:v>-1.662248</c:v>
                </c:pt>
                <c:pt idx="12479">
                  <c:v>-1.676738</c:v>
                </c:pt>
                <c:pt idx="12480">
                  <c:v>-1.687057</c:v>
                </c:pt>
                <c:pt idx="12481">
                  <c:v>-1.689429</c:v>
                </c:pt>
                <c:pt idx="12482">
                  <c:v>-1.69857</c:v>
                </c:pt>
                <c:pt idx="12483">
                  <c:v>-1.703588</c:v>
                </c:pt>
                <c:pt idx="12484">
                  <c:v>-1.731791</c:v>
                </c:pt>
                <c:pt idx="12485">
                  <c:v>-1.650964</c:v>
                </c:pt>
                <c:pt idx="12486">
                  <c:v>-1.638734</c:v>
                </c:pt>
                <c:pt idx="12487">
                  <c:v>-1.606512</c:v>
                </c:pt>
                <c:pt idx="12488">
                  <c:v>-1.646192</c:v>
                </c:pt>
                <c:pt idx="12489">
                  <c:v>-1.654474</c:v>
                </c:pt>
                <c:pt idx="12490">
                  <c:v>-1.674003</c:v>
                </c:pt>
                <c:pt idx="12491">
                  <c:v>-1.68328</c:v>
                </c:pt>
                <c:pt idx="12492">
                  <c:v>-1.710394</c:v>
                </c:pt>
                <c:pt idx="12493">
                  <c:v>-1.730791</c:v>
                </c:pt>
                <c:pt idx="12494">
                  <c:v>-1.724242</c:v>
                </c:pt>
                <c:pt idx="12495">
                  <c:v>-1.744249</c:v>
                </c:pt>
                <c:pt idx="12496">
                  <c:v>-1.750409</c:v>
                </c:pt>
                <c:pt idx="12497">
                  <c:v>-1.805133</c:v>
                </c:pt>
                <c:pt idx="12498">
                  <c:v>-1.810074</c:v>
                </c:pt>
                <c:pt idx="12499">
                  <c:v>-1.804439</c:v>
                </c:pt>
                <c:pt idx="12500">
                  <c:v>-1.809437</c:v>
                </c:pt>
                <c:pt idx="12501">
                  <c:v>-1.833217</c:v>
                </c:pt>
                <c:pt idx="12502">
                  <c:v>-1.824092</c:v>
                </c:pt>
                <c:pt idx="12503">
                  <c:v>-1.754056</c:v>
                </c:pt>
                <c:pt idx="12504">
                  <c:v>-1.773618</c:v>
                </c:pt>
                <c:pt idx="12505">
                  <c:v>-1.759472</c:v>
                </c:pt>
                <c:pt idx="12506">
                  <c:v>-1.776417</c:v>
                </c:pt>
                <c:pt idx="12507">
                  <c:v>-1.809390999999999</c:v>
                </c:pt>
                <c:pt idx="12508">
                  <c:v>-1.83144</c:v>
                </c:pt>
                <c:pt idx="12509">
                  <c:v>-1.802292</c:v>
                </c:pt>
                <c:pt idx="12510">
                  <c:v>-1.776009</c:v>
                </c:pt>
                <c:pt idx="12511">
                  <c:v>-1.755956</c:v>
                </c:pt>
                <c:pt idx="12512">
                  <c:v>-1.766533</c:v>
                </c:pt>
                <c:pt idx="12513">
                  <c:v>-1.767902</c:v>
                </c:pt>
                <c:pt idx="12514">
                  <c:v>-1.758897</c:v>
                </c:pt>
                <c:pt idx="12515">
                  <c:v>-1.726191</c:v>
                </c:pt>
                <c:pt idx="12516">
                  <c:v>-1.723496</c:v>
                </c:pt>
                <c:pt idx="12517">
                  <c:v>-1.6947</c:v>
                </c:pt>
                <c:pt idx="12518">
                  <c:v>-1.653969</c:v>
                </c:pt>
                <c:pt idx="12519">
                  <c:v>-1.549126999999999</c:v>
                </c:pt>
                <c:pt idx="12520">
                  <c:v>-1.480938</c:v>
                </c:pt>
                <c:pt idx="12521">
                  <c:v>-1.495298</c:v>
                </c:pt>
                <c:pt idx="12522">
                  <c:v>-1.590747</c:v>
                </c:pt>
                <c:pt idx="12523">
                  <c:v>-1.608022</c:v>
                </c:pt>
                <c:pt idx="12524">
                  <c:v>-1.558095</c:v>
                </c:pt>
                <c:pt idx="12525">
                  <c:v>-1.54623</c:v>
                </c:pt>
                <c:pt idx="12526">
                  <c:v>-1.523744999999999</c:v>
                </c:pt>
                <c:pt idx="12527">
                  <c:v>-1.466808</c:v>
                </c:pt>
                <c:pt idx="12528">
                  <c:v>-1.418236</c:v>
                </c:pt>
                <c:pt idx="12529">
                  <c:v>-1.405076999999999</c:v>
                </c:pt>
                <c:pt idx="12530">
                  <c:v>-1.451022</c:v>
                </c:pt>
                <c:pt idx="12531">
                  <c:v>-1.463508</c:v>
                </c:pt>
                <c:pt idx="12532">
                  <c:v>-1.473586</c:v>
                </c:pt>
                <c:pt idx="12533">
                  <c:v>-1.462965</c:v>
                </c:pt>
                <c:pt idx="12534">
                  <c:v>-1.454516</c:v>
                </c:pt>
                <c:pt idx="12535">
                  <c:v>-1.459693999999999</c:v>
                </c:pt>
                <c:pt idx="12536">
                  <c:v>-1.468517</c:v>
                </c:pt>
                <c:pt idx="12537">
                  <c:v>-1.449705999999999</c:v>
                </c:pt>
                <c:pt idx="12538">
                  <c:v>-1.438303</c:v>
                </c:pt>
                <c:pt idx="12539">
                  <c:v>-1.438662</c:v>
                </c:pt>
                <c:pt idx="12540">
                  <c:v>-1.456279</c:v>
                </c:pt>
                <c:pt idx="12541">
                  <c:v>-1.455746</c:v>
                </c:pt>
                <c:pt idx="12542">
                  <c:v>-1.473489</c:v>
                </c:pt>
                <c:pt idx="12543">
                  <c:v>-1.474669</c:v>
                </c:pt>
                <c:pt idx="12544">
                  <c:v>-1.491077</c:v>
                </c:pt>
                <c:pt idx="12545">
                  <c:v>-1.491143</c:v>
                </c:pt>
                <c:pt idx="12546">
                  <c:v>-1.502661999999999</c:v>
                </c:pt>
                <c:pt idx="12547">
                  <c:v>-1.516252</c:v>
                </c:pt>
                <c:pt idx="12548">
                  <c:v>-1.514326</c:v>
                </c:pt>
                <c:pt idx="12549">
                  <c:v>-1.525716</c:v>
                </c:pt>
                <c:pt idx="12550">
                  <c:v>-1.537513</c:v>
                </c:pt>
                <c:pt idx="12551">
                  <c:v>-1.527598999999999</c:v>
                </c:pt>
                <c:pt idx="12552">
                  <c:v>-1.560095</c:v>
                </c:pt>
                <c:pt idx="12553">
                  <c:v>-1.558328</c:v>
                </c:pt>
                <c:pt idx="12554">
                  <c:v>-1.578446</c:v>
                </c:pt>
                <c:pt idx="12555">
                  <c:v>-1.572626</c:v>
                </c:pt>
                <c:pt idx="12556">
                  <c:v>-1.566308</c:v>
                </c:pt>
                <c:pt idx="12557">
                  <c:v>-1.584861</c:v>
                </c:pt>
                <c:pt idx="12558">
                  <c:v>-1.611523</c:v>
                </c:pt>
                <c:pt idx="12559">
                  <c:v>-1.613664999999999</c:v>
                </c:pt>
                <c:pt idx="12560">
                  <c:v>-1.616891</c:v>
                </c:pt>
                <c:pt idx="12561">
                  <c:v>-1.624922</c:v>
                </c:pt>
                <c:pt idx="12562">
                  <c:v>-1.636517</c:v>
                </c:pt>
                <c:pt idx="12563">
                  <c:v>-1.618722</c:v>
                </c:pt>
                <c:pt idx="12564">
                  <c:v>-1.59701</c:v>
                </c:pt>
                <c:pt idx="12565">
                  <c:v>-1.630073</c:v>
                </c:pt>
                <c:pt idx="12566">
                  <c:v>-1.641793</c:v>
                </c:pt>
                <c:pt idx="12567">
                  <c:v>-1.665546</c:v>
                </c:pt>
                <c:pt idx="12568">
                  <c:v>-1.676608</c:v>
                </c:pt>
                <c:pt idx="12569">
                  <c:v>-1.662951</c:v>
                </c:pt>
                <c:pt idx="12570">
                  <c:v>-1.653275</c:v>
                </c:pt>
                <c:pt idx="12571">
                  <c:v>-1.642004</c:v>
                </c:pt>
                <c:pt idx="12572">
                  <c:v>-1.640112</c:v>
                </c:pt>
                <c:pt idx="12573">
                  <c:v>-1.642042</c:v>
                </c:pt>
                <c:pt idx="12574">
                  <c:v>-1.657373</c:v>
                </c:pt>
                <c:pt idx="12575">
                  <c:v>-1.659587</c:v>
                </c:pt>
                <c:pt idx="12576">
                  <c:v>-1.640078</c:v>
                </c:pt>
                <c:pt idx="12577">
                  <c:v>-1.620661</c:v>
                </c:pt>
                <c:pt idx="12578">
                  <c:v>-1.60255</c:v>
                </c:pt>
                <c:pt idx="12579">
                  <c:v>-1.617928999999999</c:v>
                </c:pt>
                <c:pt idx="12580">
                  <c:v>-1.637281</c:v>
                </c:pt>
                <c:pt idx="12581">
                  <c:v>-1.62815</c:v>
                </c:pt>
                <c:pt idx="12582">
                  <c:v>-1.618448</c:v>
                </c:pt>
                <c:pt idx="12583">
                  <c:v>-1.601933999999999</c:v>
                </c:pt>
                <c:pt idx="12584">
                  <c:v>-1.589005</c:v>
                </c:pt>
                <c:pt idx="12585">
                  <c:v>-1.589896</c:v>
                </c:pt>
                <c:pt idx="12586">
                  <c:v>-1.590412</c:v>
                </c:pt>
                <c:pt idx="12587">
                  <c:v>-1.586211</c:v>
                </c:pt>
                <c:pt idx="12588">
                  <c:v>-1.565337</c:v>
                </c:pt>
                <c:pt idx="12589">
                  <c:v>-1.556041</c:v>
                </c:pt>
                <c:pt idx="12590">
                  <c:v>-1.550431</c:v>
                </c:pt>
                <c:pt idx="12591">
                  <c:v>-1.511565</c:v>
                </c:pt>
                <c:pt idx="12592">
                  <c:v>-1.458954</c:v>
                </c:pt>
                <c:pt idx="12593">
                  <c:v>-1.406871999999999</c:v>
                </c:pt>
                <c:pt idx="12594">
                  <c:v>-1.418413</c:v>
                </c:pt>
                <c:pt idx="12595">
                  <c:v>-1.435246</c:v>
                </c:pt>
                <c:pt idx="12596">
                  <c:v>-1.417320999999999</c:v>
                </c:pt>
                <c:pt idx="12597">
                  <c:v>-1.411917</c:v>
                </c:pt>
                <c:pt idx="12598">
                  <c:v>-1.373155</c:v>
                </c:pt>
                <c:pt idx="12599">
                  <c:v>-1.364383</c:v>
                </c:pt>
                <c:pt idx="12600">
                  <c:v>-1.358939</c:v>
                </c:pt>
                <c:pt idx="12601">
                  <c:v>-1.389537</c:v>
                </c:pt>
                <c:pt idx="12602">
                  <c:v>-1.504801</c:v>
                </c:pt>
                <c:pt idx="12603">
                  <c:v>-1.491983</c:v>
                </c:pt>
                <c:pt idx="12604">
                  <c:v>-1.456966</c:v>
                </c:pt>
                <c:pt idx="12605">
                  <c:v>-1.453284</c:v>
                </c:pt>
                <c:pt idx="12606">
                  <c:v>-1.44719</c:v>
                </c:pt>
                <c:pt idx="12607">
                  <c:v>-1.46414</c:v>
                </c:pt>
                <c:pt idx="12608">
                  <c:v>-1.519309</c:v>
                </c:pt>
                <c:pt idx="12609">
                  <c:v>-1.502968</c:v>
                </c:pt>
                <c:pt idx="12610">
                  <c:v>-1.613791999999999</c:v>
                </c:pt>
                <c:pt idx="12611">
                  <c:v>-1.679405</c:v>
                </c:pt>
                <c:pt idx="12612">
                  <c:v>-1.679503</c:v>
                </c:pt>
                <c:pt idx="12613">
                  <c:v>-1.686688</c:v>
                </c:pt>
                <c:pt idx="12614">
                  <c:v>-1.723418</c:v>
                </c:pt>
                <c:pt idx="12615">
                  <c:v>-1.723826</c:v>
                </c:pt>
                <c:pt idx="12616">
                  <c:v>-1.736031</c:v>
                </c:pt>
                <c:pt idx="12617">
                  <c:v>-1.69499</c:v>
                </c:pt>
                <c:pt idx="12618">
                  <c:v>-1.679186</c:v>
                </c:pt>
                <c:pt idx="12619">
                  <c:v>-1.717261</c:v>
                </c:pt>
                <c:pt idx="12620">
                  <c:v>-1.769531</c:v>
                </c:pt>
                <c:pt idx="12621">
                  <c:v>-1.773347</c:v>
                </c:pt>
                <c:pt idx="12622">
                  <c:v>-1.754025</c:v>
                </c:pt>
                <c:pt idx="12623">
                  <c:v>-1.74588</c:v>
                </c:pt>
                <c:pt idx="12624">
                  <c:v>-1.736968</c:v>
                </c:pt>
                <c:pt idx="12625">
                  <c:v>-1.750405</c:v>
                </c:pt>
                <c:pt idx="12626">
                  <c:v>-1.731771</c:v>
                </c:pt>
                <c:pt idx="12627">
                  <c:v>-1.727427</c:v>
                </c:pt>
                <c:pt idx="12628">
                  <c:v>-1.590101</c:v>
                </c:pt>
                <c:pt idx="12629">
                  <c:v>-1.644622</c:v>
                </c:pt>
                <c:pt idx="12630">
                  <c:v>-1.634338</c:v>
                </c:pt>
                <c:pt idx="12631">
                  <c:v>-1.644766</c:v>
                </c:pt>
                <c:pt idx="12632">
                  <c:v>-1.719202</c:v>
                </c:pt>
                <c:pt idx="12633">
                  <c:v>-1.743378</c:v>
                </c:pt>
                <c:pt idx="12634">
                  <c:v>-1.690323</c:v>
                </c:pt>
                <c:pt idx="12635">
                  <c:v>-1.650196</c:v>
                </c:pt>
                <c:pt idx="12636">
                  <c:v>-1.503967</c:v>
                </c:pt>
                <c:pt idx="12637">
                  <c:v>-1.611544</c:v>
                </c:pt>
                <c:pt idx="12638">
                  <c:v>-1.546776</c:v>
                </c:pt>
                <c:pt idx="12639">
                  <c:v>-1.608098</c:v>
                </c:pt>
                <c:pt idx="12640">
                  <c:v>-1.662437</c:v>
                </c:pt>
                <c:pt idx="12641">
                  <c:v>-1.648714</c:v>
                </c:pt>
                <c:pt idx="12642">
                  <c:v>-1.681223</c:v>
                </c:pt>
                <c:pt idx="12643">
                  <c:v>-1.649417</c:v>
                </c:pt>
                <c:pt idx="12644">
                  <c:v>-1.682402</c:v>
                </c:pt>
                <c:pt idx="12645">
                  <c:v>-1.669767</c:v>
                </c:pt>
                <c:pt idx="12646">
                  <c:v>-1.678637</c:v>
                </c:pt>
                <c:pt idx="12647">
                  <c:v>-1.71864</c:v>
                </c:pt>
                <c:pt idx="12648">
                  <c:v>-1.686667</c:v>
                </c:pt>
                <c:pt idx="12649">
                  <c:v>-1.713677</c:v>
                </c:pt>
                <c:pt idx="12650">
                  <c:v>-1.653197</c:v>
                </c:pt>
                <c:pt idx="12651">
                  <c:v>-1.496266</c:v>
                </c:pt>
                <c:pt idx="12652">
                  <c:v>-1.397049</c:v>
                </c:pt>
                <c:pt idx="12653">
                  <c:v>-1.470756</c:v>
                </c:pt>
                <c:pt idx="12654">
                  <c:v>-1.504348</c:v>
                </c:pt>
                <c:pt idx="12655">
                  <c:v>-1.552388</c:v>
                </c:pt>
                <c:pt idx="12656">
                  <c:v>-1.513063</c:v>
                </c:pt>
                <c:pt idx="12657">
                  <c:v>-1.461802</c:v>
                </c:pt>
                <c:pt idx="12658">
                  <c:v>-1.478502</c:v>
                </c:pt>
                <c:pt idx="12659">
                  <c:v>-1.347707</c:v>
                </c:pt>
                <c:pt idx="12660">
                  <c:v>-1.255136999999999</c:v>
                </c:pt>
                <c:pt idx="12661">
                  <c:v>-1.250529999999999</c:v>
                </c:pt>
                <c:pt idx="12662">
                  <c:v>-1.220561999999999</c:v>
                </c:pt>
                <c:pt idx="12663">
                  <c:v>-1.186412</c:v>
                </c:pt>
                <c:pt idx="12664">
                  <c:v>-1.14901</c:v>
                </c:pt>
                <c:pt idx="12665">
                  <c:v>-1.146015</c:v>
                </c:pt>
                <c:pt idx="12666">
                  <c:v>-1.162224</c:v>
                </c:pt>
                <c:pt idx="12667">
                  <c:v>-1.173143</c:v>
                </c:pt>
                <c:pt idx="12668">
                  <c:v>-1.201139</c:v>
                </c:pt>
                <c:pt idx="12669">
                  <c:v>-1.176389</c:v>
                </c:pt>
                <c:pt idx="12670">
                  <c:v>-1.172227</c:v>
                </c:pt>
                <c:pt idx="12671">
                  <c:v>-1.179043</c:v>
                </c:pt>
                <c:pt idx="12672">
                  <c:v>-1.196573</c:v>
                </c:pt>
                <c:pt idx="12673">
                  <c:v>-1.168006</c:v>
                </c:pt>
                <c:pt idx="12674">
                  <c:v>-1.105508</c:v>
                </c:pt>
                <c:pt idx="12675">
                  <c:v>-1.060123</c:v>
                </c:pt>
                <c:pt idx="12676">
                  <c:v>-1.060564</c:v>
                </c:pt>
                <c:pt idx="12677">
                  <c:v>-1.087342</c:v>
                </c:pt>
                <c:pt idx="12678">
                  <c:v>-1.151788</c:v>
                </c:pt>
                <c:pt idx="12679">
                  <c:v>-1.180385</c:v>
                </c:pt>
                <c:pt idx="12680">
                  <c:v>-1.250563</c:v>
                </c:pt>
                <c:pt idx="12681">
                  <c:v>-1.304842</c:v>
                </c:pt>
                <c:pt idx="12682">
                  <c:v>-1.298986</c:v>
                </c:pt>
                <c:pt idx="12683">
                  <c:v>-1.294131</c:v>
                </c:pt>
                <c:pt idx="12684">
                  <c:v>-1.304045</c:v>
                </c:pt>
                <c:pt idx="12685">
                  <c:v>-1.348043</c:v>
                </c:pt>
                <c:pt idx="12686">
                  <c:v>-1.384721</c:v>
                </c:pt>
                <c:pt idx="12687">
                  <c:v>-1.440001</c:v>
                </c:pt>
                <c:pt idx="12688">
                  <c:v>-1.505093</c:v>
                </c:pt>
                <c:pt idx="12689">
                  <c:v>-1.54876</c:v>
                </c:pt>
                <c:pt idx="12690">
                  <c:v>-1.576413</c:v>
                </c:pt>
                <c:pt idx="12691">
                  <c:v>-1.580903</c:v>
                </c:pt>
                <c:pt idx="12692">
                  <c:v>-1.563592</c:v>
                </c:pt>
                <c:pt idx="12693">
                  <c:v>-1.501343</c:v>
                </c:pt>
                <c:pt idx="12694">
                  <c:v>-1.438739999999999</c:v>
                </c:pt>
                <c:pt idx="12695">
                  <c:v>-1.405667999999999</c:v>
                </c:pt>
                <c:pt idx="12696">
                  <c:v>-1.386854</c:v>
                </c:pt>
                <c:pt idx="12697">
                  <c:v>-1.373477</c:v>
                </c:pt>
                <c:pt idx="12698">
                  <c:v>-1.359474</c:v>
                </c:pt>
                <c:pt idx="12699">
                  <c:v>-1.357236</c:v>
                </c:pt>
                <c:pt idx="12700">
                  <c:v>-1.36276</c:v>
                </c:pt>
                <c:pt idx="12701">
                  <c:v>-1.387139</c:v>
                </c:pt>
                <c:pt idx="12702">
                  <c:v>-1.406117</c:v>
                </c:pt>
                <c:pt idx="12703">
                  <c:v>-1.430032</c:v>
                </c:pt>
                <c:pt idx="12704">
                  <c:v>-1.454785</c:v>
                </c:pt>
                <c:pt idx="12705">
                  <c:v>-1.488218</c:v>
                </c:pt>
                <c:pt idx="12706">
                  <c:v>-1.516834</c:v>
                </c:pt>
                <c:pt idx="12707">
                  <c:v>-1.54925</c:v>
                </c:pt>
                <c:pt idx="12708">
                  <c:v>-1.567778</c:v>
                </c:pt>
                <c:pt idx="12709">
                  <c:v>-1.532281</c:v>
                </c:pt>
                <c:pt idx="12710">
                  <c:v>-1.500521</c:v>
                </c:pt>
                <c:pt idx="12711">
                  <c:v>-1.482904</c:v>
                </c:pt>
                <c:pt idx="12712">
                  <c:v>-1.474654</c:v>
                </c:pt>
                <c:pt idx="12713">
                  <c:v>-1.475900999999999</c:v>
                </c:pt>
                <c:pt idx="12714">
                  <c:v>-1.47707</c:v>
                </c:pt>
                <c:pt idx="12715">
                  <c:v>-1.443868999999999</c:v>
                </c:pt>
                <c:pt idx="12716">
                  <c:v>-1.412187</c:v>
                </c:pt>
                <c:pt idx="12717">
                  <c:v>-1.420231999999999</c:v>
                </c:pt>
                <c:pt idx="12718">
                  <c:v>-1.450044</c:v>
                </c:pt>
                <c:pt idx="12719">
                  <c:v>-1.484099</c:v>
                </c:pt>
                <c:pt idx="12720">
                  <c:v>-1.532991</c:v>
                </c:pt>
                <c:pt idx="12721">
                  <c:v>-1.571137</c:v>
                </c:pt>
                <c:pt idx="12722">
                  <c:v>-1.593287</c:v>
                </c:pt>
                <c:pt idx="12723">
                  <c:v>-1.624835</c:v>
                </c:pt>
                <c:pt idx="12724">
                  <c:v>-1.649502</c:v>
                </c:pt>
                <c:pt idx="12725">
                  <c:v>-1.667068</c:v>
                </c:pt>
                <c:pt idx="12726">
                  <c:v>-1.678071</c:v>
                </c:pt>
                <c:pt idx="12727">
                  <c:v>-1.693462</c:v>
                </c:pt>
                <c:pt idx="12728">
                  <c:v>-1.746706</c:v>
                </c:pt>
                <c:pt idx="12729">
                  <c:v>-1.79737</c:v>
                </c:pt>
                <c:pt idx="12730">
                  <c:v>-1.830348</c:v>
                </c:pt>
                <c:pt idx="12731">
                  <c:v>-1.878766</c:v>
                </c:pt>
                <c:pt idx="12732">
                  <c:v>-1.951889</c:v>
                </c:pt>
                <c:pt idx="12733">
                  <c:v>-2.001355</c:v>
                </c:pt>
                <c:pt idx="12734">
                  <c:v>-2.084155</c:v>
                </c:pt>
                <c:pt idx="12735">
                  <c:v>-2.141319</c:v>
                </c:pt>
                <c:pt idx="12736">
                  <c:v>-2.200556</c:v>
                </c:pt>
                <c:pt idx="12737">
                  <c:v>-2.281634</c:v>
                </c:pt>
                <c:pt idx="12738">
                  <c:v>-2.342052999999997</c:v>
                </c:pt>
                <c:pt idx="12739">
                  <c:v>-2.414249999999998</c:v>
                </c:pt>
                <c:pt idx="12740">
                  <c:v>-2.48539</c:v>
                </c:pt>
                <c:pt idx="12741">
                  <c:v>-2.544939</c:v>
                </c:pt>
                <c:pt idx="12742">
                  <c:v>-2.638381</c:v>
                </c:pt>
                <c:pt idx="12743">
                  <c:v>-2.712082</c:v>
                </c:pt>
                <c:pt idx="12744">
                  <c:v>-2.771069999999999</c:v>
                </c:pt>
                <c:pt idx="12745">
                  <c:v>-2.852903999999998</c:v>
                </c:pt>
                <c:pt idx="12746">
                  <c:v>-2.912840999999997</c:v>
                </c:pt>
                <c:pt idx="12747">
                  <c:v>-2.995781</c:v>
                </c:pt>
                <c:pt idx="12748">
                  <c:v>-3.076587</c:v>
                </c:pt>
                <c:pt idx="12749">
                  <c:v>-3.113197000000001</c:v>
                </c:pt>
                <c:pt idx="12750">
                  <c:v>-3.162648999999998</c:v>
                </c:pt>
                <c:pt idx="12751">
                  <c:v>-3.207483</c:v>
                </c:pt>
                <c:pt idx="12752">
                  <c:v>-3.282458999999998</c:v>
                </c:pt>
                <c:pt idx="12753">
                  <c:v>-3.351380999999999</c:v>
                </c:pt>
                <c:pt idx="12754">
                  <c:v>-3.448488</c:v>
                </c:pt>
                <c:pt idx="12755">
                  <c:v>-3.524396</c:v>
                </c:pt>
                <c:pt idx="12756">
                  <c:v>-3.561692</c:v>
                </c:pt>
                <c:pt idx="12757">
                  <c:v>-3.633896</c:v>
                </c:pt>
                <c:pt idx="12758">
                  <c:v>-3.612811999999998</c:v>
                </c:pt>
                <c:pt idx="12759">
                  <c:v>-3.679179</c:v>
                </c:pt>
                <c:pt idx="12760">
                  <c:v>-3.778992</c:v>
                </c:pt>
                <c:pt idx="12761">
                  <c:v>-3.815673999999998</c:v>
                </c:pt>
                <c:pt idx="12762">
                  <c:v>-3.876612999999997</c:v>
                </c:pt>
                <c:pt idx="12763">
                  <c:v>-3.977703</c:v>
                </c:pt>
                <c:pt idx="12764">
                  <c:v>-4.032411999999997</c:v>
                </c:pt>
                <c:pt idx="12765">
                  <c:v>-4.108400999999997</c:v>
                </c:pt>
                <c:pt idx="12766">
                  <c:v>-4.148722</c:v>
                </c:pt>
                <c:pt idx="12767">
                  <c:v>-4.199530999999998</c:v>
                </c:pt>
                <c:pt idx="12768">
                  <c:v>-4.213404</c:v>
                </c:pt>
                <c:pt idx="12769">
                  <c:v>-4.209014</c:v>
                </c:pt>
                <c:pt idx="12770">
                  <c:v>-4.238076</c:v>
                </c:pt>
                <c:pt idx="12771">
                  <c:v>-4.271973000000001</c:v>
                </c:pt>
                <c:pt idx="12772">
                  <c:v>-4.312573999999997</c:v>
                </c:pt>
                <c:pt idx="12773">
                  <c:v>-4.357578999999997</c:v>
                </c:pt>
                <c:pt idx="12774">
                  <c:v>-4.397303</c:v>
                </c:pt>
                <c:pt idx="12775">
                  <c:v>-4.458601</c:v>
                </c:pt>
                <c:pt idx="12776">
                  <c:v>-4.453483</c:v>
                </c:pt>
                <c:pt idx="12777">
                  <c:v>-4.41142</c:v>
                </c:pt>
                <c:pt idx="12778">
                  <c:v>-4.429348000000001</c:v>
                </c:pt>
                <c:pt idx="12779">
                  <c:v>-4.453131</c:v>
                </c:pt>
                <c:pt idx="12780">
                  <c:v>-4.503047</c:v>
                </c:pt>
                <c:pt idx="12781">
                  <c:v>-4.564043999999997</c:v>
                </c:pt>
                <c:pt idx="12782">
                  <c:v>-4.637798</c:v>
                </c:pt>
                <c:pt idx="12783">
                  <c:v>-4.695970999999996</c:v>
                </c:pt>
                <c:pt idx="12784">
                  <c:v>-4.749710999999999</c:v>
                </c:pt>
                <c:pt idx="12785">
                  <c:v>-4.803909999999997</c:v>
                </c:pt>
                <c:pt idx="12786">
                  <c:v>-4.864298999999997</c:v>
                </c:pt>
                <c:pt idx="12787">
                  <c:v>-4.873823</c:v>
                </c:pt>
                <c:pt idx="12788">
                  <c:v>-4.914423999999999</c:v>
                </c:pt>
                <c:pt idx="12789">
                  <c:v>-4.875884999999997</c:v>
                </c:pt>
                <c:pt idx="12790">
                  <c:v>-4.855977999999998</c:v>
                </c:pt>
                <c:pt idx="12791">
                  <c:v>-4.868942999999997</c:v>
                </c:pt>
                <c:pt idx="12792">
                  <c:v>-4.893377</c:v>
                </c:pt>
                <c:pt idx="12793">
                  <c:v>-4.904488999999997</c:v>
                </c:pt>
                <c:pt idx="12794">
                  <c:v>-4.895280999999997</c:v>
                </c:pt>
                <c:pt idx="12795">
                  <c:v>-4.927381999999997</c:v>
                </c:pt>
                <c:pt idx="12796">
                  <c:v>-4.975723000000002</c:v>
                </c:pt>
                <c:pt idx="12797">
                  <c:v>-5.005109</c:v>
                </c:pt>
                <c:pt idx="12798">
                  <c:v>-5.034662000000001</c:v>
                </c:pt>
                <c:pt idx="12799">
                  <c:v>-5.069830999999997</c:v>
                </c:pt>
                <c:pt idx="12800">
                  <c:v>-5.133405999999997</c:v>
                </c:pt>
                <c:pt idx="12801">
                  <c:v>-5.211488</c:v>
                </c:pt>
                <c:pt idx="12802">
                  <c:v>-5.277801</c:v>
                </c:pt>
                <c:pt idx="12803">
                  <c:v>-5.359023</c:v>
                </c:pt>
                <c:pt idx="12804">
                  <c:v>-5.423982999999997</c:v>
                </c:pt>
                <c:pt idx="12805">
                  <c:v>-5.495292000000001</c:v>
                </c:pt>
                <c:pt idx="12806">
                  <c:v>-5.575571</c:v>
                </c:pt>
                <c:pt idx="12807">
                  <c:v>-5.645419999999997</c:v>
                </c:pt>
                <c:pt idx="12808">
                  <c:v>-5.716616</c:v>
                </c:pt>
                <c:pt idx="12809">
                  <c:v>-5.771947</c:v>
                </c:pt>
                <c:pt idx="12810">
                  <c:v>-5.814310999999996</c:v>
                </c:pt>
                <c:pt idx="12811">
                  <c:v>-5.860204999999997</c:v>
                </c:pt>
                <c:pt idx="12812">
                  <c:v>-5.927007999999997</c:v>
                </c:pt>
                <c:pt idx="12813">
                  <c:v>-5.998814999999997</c:v>
                </c:pt>
                <c:pt idx="12814">
                  <c:v>-6.053042</c:v>
                </c:pt>
                <c:pt idx="12815">
                  <c:v>-6.131948</c:v>
                </c:pt>
                <c:pt idx="12816">
                  <c:v>-6.216668000000002</c:v>
                </c:pt>
                <c:pt idx="12817">
                  <c:v>-6.291067000000001</c:v>
                </c:pt>
                <c:pt idx="12818">
                  <c:v>-6.356515999999996</c:v>
                </c:pt>
                <c:pt idx="12819">
                  <c:v>-6.404258</c:v>
                </c:pt>
                <c:pt idx="12820">
                  <c:v>-6.462843</c:v>
                </c:pt>
                <c:pt idx="12821">
                  <c:v>-6.518397</c:v>
                </c:pt>
                <c:pt idx="12822">
                  <c:v>-6.564130999999994</c:v>
                </c:pt>
                <c:pt idx="12823">
                  <c:v>-6.619387999999997</c:v>
                </c:pt>
                <c:pt idx="12824">
                  <c:v>-6.694369</c:v>
                </c:pt>
                <c:pt idx="12825">
                  <c:v>-6.735854999999997</c:v>
                </c:pt>
                <c:pt idx="12826">
                  <c:v>-6.779433000000001</c:v>
                </c:pt>
                <c:pt idx="12827">
                  <c:v>-6.814339999999997</c:v>
                </c:pt>
                <c:pt idx="12828">
                  <c:v>-6.903699000000003</c:v>
                </c:pt>
                <c:pt idx="12829">
                  <c:v>-6.996184999999997</c:v>
                </c:pt>
                <c:pt idx="12830">
                  <c:v>-7.083797</c:v>
                </c:pt>
                <c:pt idx="12831">
                  <c:v>-7.163008999999997</c:v>
                </c:pt>
                <c:pt idx="12832">
                  <c:v>-7.204251</c:v>
                </c:pt>
                <c:pt idx="12833">
                  <c:v>-7.23582</c:v>
                </c:pt>
                <c:pt idx="12834">
                  <c:v>-7.300651</c:v>
                </c:pt>
                <c:pt idx="12835">
                  <c:v>-7.371935999999997</c:v>
                </c:pt>
                <c:pt idx="12836">
                  <c:v>-7.434507</c:v>
                </c:pt>
                <c:pt idx="12837">
                  <c:v>-7.525314999999996</c:v>
                </c:pt>
                <c:pt idx="12838">
                  <c:v>-7.599432</c:v>
                </c:pt>
                <c:pt idx="12839">
                  <c:v>-7.661232</c:v>
                </c:pt>
                <c:pt idx="12840">
                  <c:v>-7.723478</c:v>
                </c:pt>
                <c:pt idx="12841">
                  <c:v>-7.804634999999997</c:v>
                </c:pt>
                <c:pt idx="12842">
                  <c:v>-7.885023</c:v>
                </c:pt>
                <c:pt idx="12843">
                  <c:v>-7.957974999999997</c:v>
                </c:pt>
                <c:pt idx="12844">
                  <c:v>-8.018504</c:v>
                </c:pt>
                <c:pt idx="12845">
                  <c:v>-8.099744000000002</c:v>
                </c:pt>
                <c:pt idx="12846">
                  <c:v>-8.180361999999998</c:v>
                </c:pt>
                <c:pt idx="12847">
                  <c:v>-8.236624999999998</c:v>
                </c:pt>
                <c:pt idx="12848">
                  <c:v>-8.328206</c:v>
                </c:pt>
                <c:pt idx="12849">
                  <c:v>-8.400129</c:v>
                </c:pt>
                <c:pt idx="12850">
                  <c:v>-8.504001000000001</c:v>
                </c:pt>
                <c:pt idx="12851">
                  <c:v>-8.556388</c:v>
                </c:pt>
                <c:pt idx="12852">
                  <c:v>-8.620268999999998</c:v>
                </c:pt>
                <c:pt idx="12853">
                  <c:v>-8.698737000000001</c:v>
                </c:pt>
                <c:pt idx="12854">
                  <c:v>-8.739562999999998</c:v>
                </c:pt>
                <c:pt idx="12855">
                  <c:v>-8.775417000000002</c:v>
                </c:pt>
                <c:pt idx="12856">
                  <c:v>-8.809072</c:v>
                </c:pt>
                <c:pt idx="12857">
                  <c:v>-8.881062</c:v>
                </c:pt>
                <c:pt idx="12858">
                  <c:v>-8.919433000000006</c:v>
                </c:pt>
                <c:pt idx="12859">
                  <c:v>-8.983834000000006</c:v>
                </c:pt>
                <c:pt idx="12860">
                  <c:v>-9.049088000000001</c:v>
                </c:pt>
                <c:pt idx="12861">
                  <c:v>-9.110314000000001</c:v>
                </c:pt>
                <c:pt idx="12862">
                  <c:v>-9.170167999999998</c:v>
                </c:pt>
                <c:pt idx="12863">
                  <c:v>-9.205339</c:v>
                </c:pt>
                <c:pt idx="12864">
                  <c:v>-9.254665000000001</c:v>
                </c:pt>
                <c:pt idx="12865">
                  <c:v>-9.317533000000002</c:v>
                </c:pt>
                <c:pt idx="12866">
                  <c:v>-9.390269</c:v>
                </c:pt>
                <c:pt idx="12867">
                  <c:v>-9.478060000000001</c:v>
                </c:pt>
                <c:pt idx="12868">
                  <c:v>-9.562634000000006</c:v>
                </c:pt>
                <c:pt idx="12869">
                  <c:v>-9.612934000000002</c:v>
                </c:pt>
                <c:pt idx="12870">
                  <c:v>-9.675117</c:v>
                </c:pt>
                <c:pt idx="12871">
                  <c:v>-9.743587000000001</c:v>
                </c:pt>
                <c:pt idx="12872">
                  <c:v>-9.796952</c:v>
                </c:pt>
                <c:pt idx="12873">
                  <c:v>-9.866024000000002</c:v>
                </c:pt>
                <c:pt idx="12874">
                  <c:v>-9.941633000000001</c:v>
                </c:pt>
                <c:pt idx="12875">
                  <c:v>-10.00576</c:v>
                </c:pt>
                <c:pt idx="12876">
                  <c:v>-10.04924</c:v>
                </c:pt>
                <c:pt idx="12877">
                  <c:v>-10.10819</c:v>
                </c:pt>
                <c:pt idx="12878">
                  <c:v>-10.1805</c:v>
                </c:pt>
                <c:pt idx="12879">
                  <c:v>-10.24938</c:v>
                </c:pt>
                <c:pt idx="12880">
                  <c:v>-10.29347</c:v>
                </c:pt>
                <c:pt idx="12881">
                  <c:v>-10.36214</c:v>
                </c:pt>
                <c:pt idx="12882">
                  <c:v>-10.43305</c:v>
                </c:pt>
                <c:pt idx="12883">
                  <c:v>-10.50592</c:v>
                </c:pt>
                <c:pt idx="12884">
                  <c:v>-10.57218</c:v>
                </c:pt>
                <c:pt idx="12885">
                  <c:v>-10.65648</c:v>
                </c:pt>
                <c:pt idx="12886">
                  <c:v>-10.75542</c:v>
                </c:pt>
                <c:pt idx="12887">
                  <c:v>-10.68299</c:v>
                </c:pt>
                <c:pt idx="12888">
                  <c:v>-10.46511</c:v>
                </c:pt>
                <c:pt idx="12889">
                  <c:v>-10.38407</c:v>
                </c:pt>
                <c:pt idx="12890">
                  <c:v>-10.41458</c:v>
                </c:pt>
                <c:pt idx="12891">
                  <c:v>-10.47015</c:v>
                </c:pt>
                <c:pt idx="12892">
                  <c:v>-10.53329</c:v>
                </c:pt>
                <c:pt idx="12893">
                  <c:v>-10.5765</c:v>
                </c:pt>
                <c:pt idx="12894">
                  <c:v>-10.58873</c:v>
                </c:pt>
                <c:pt idx="12895">
                  <c:v>-10.61444</c:v>
                </c:pt>
                <c:pt idx="12896">
                  <c:v>-10.67068</c:v>
                </c:pt>
                <c:pt idx="12897">
                  <c:v>-10.79875</c:v>
                </c:pt>
                <c:pt idx="12898">
                  <c:v>-10.98444</c:v>
                </c:pt>
                <c:pt idx="12899">
                  <c:v>-11.1403</c:v>
                </c:pt>
                <c:pt idx="12900">
                  <c:v>-11.16265</c:v>
                </c:pt>
                <c:pt idx="12901">
                  <c:v>-11.01942</c:v>
                </c:pt>
                <c:pt idx="12902">
                  <c:v>-11.04332</c:v>
                </c:pt>
                <c:pt idx="12903">
                  <c:v>-11.08253</c:v>
                </c:pt>
                <c:pt idx="12904">
                  <c:v>-11.05624</c:v>
                </c:pt>
                <c:pt idx="12905">
                  <c:v>-11.17892</c:v>
                </c:pt>
                <c:pt idx="12906">
                  <c:v>-11.14456</c:v>
                </c:pt>
                <c:pt idx="12907">
                  <c:v>-11.27252</c:v>
                </c:pt>
                <c:pt idx="12908">
                  <c:v>-11.38045</c:v>
                </c:pt>
                <c:pt idx="12909">
                  <c:v>-11.46235</c:v>
                </c:pt>
                <c:pt idx="12910">
                  <c:v>-11.50933</c:v>
                </c:pt>
                <c:pt idx="12911">
                  <c:v>-11.52325</c:v>
                </c:pt>
                <c:pt idx="12912">
                  <c:v>-11.55606</c:v>
                </c:pt>
                <c:pt idx="12913">
                  <c:v>-11.63534</c:v>
                </c:pt>
                <c:pt idx="12914">
                  <c:v>-11.65469</c:v>
                </c:pt>
                <c:pt idx="12915">
                  <c:v>-11.77406</c:v>
                </c:pt>
                <c:pt idx="12916">
                  <c:v>-11.88947</c:v>
                </c:pt>
                <c:pt idx="12917">
                  <c:v>-12.00949</c:v>
                </c:pt>
                <c:pt idx="12918">
                  <c:v>-12.10768</c:v>
                </c:pt>
                <c:pt idx="12919">
                  <c:v>-12.17218</c:v>
                </c:pt>
                <c:pt idx="12920">
                  <c:v>-12.25723</c:v>
                </c:pt>
                <c:pt idx="12921">
                  <c:v>-12.33044</c:v>
                </c:pt>
                <c:pt idx="12922">
                  <c:v>-12.37023</c:v>
                </c:pt>
                <c:pt idx="12923">
                  <c:v>-12.3982</c:v>
                </c:pt>
                <c:pt idx="12924">
                  <c:v>-12.4705</c:v>
                </c:pt>
                <c:pt idx="12925">
                  <c:v>-12.48238</c:v>
                </c:pt>
                <c:pt idx="12926">
                  <c:v>-12.50933</c:v>
                </c:pt>
                <c:pt idx="12927">
                  <c:v>-12.60262</c:v>
                </c:pt>
                <c:pt idx="12928">
                  <c:v>-12.6271</c:v>
                </c:pt>
                <c:pt idx="12929">
                  <c:v>-12.65895</c:v>
                </c:pt>
                <c:pt idx="12930">
                  <c:v>-12.71225</c:v>
                </c:pt>
                <c:pt idx="12931">
                  <c:v>-12.80542</c:v>
                </c:pt>
                <c:pt idx="12932">
                  <c:v>-12.89344</c:v>
                </c:pt>
                <c:pt idx="12933">
                  <c:v>-12.90444</c:v>
                </c:pt>
                <c:pt idx="12934">
                  <c:v>-12.94352</c:v>
                </c:pt>
                <c:pt idx="12935">
                  <c:v>-13.00128</c:v>
                </c:pt>
                <c:pt idx="12936">
                  <c:v>-13.10897</c:v>
                </c:pt>
                <c:pt idx="12937">
                  <c:v>-13.22746</c:v>
                </c:pt>
                <c:pt idx="12938">
                  <c:v>-13.23894</c:v>
                </c:pt>
                <c:pt idx="12939">
                  <c:v>-13.2663</c:v>
                </c:pt>
                <c:pt idx="12940">
                  <c:v>-13.3242</c:v>
                </c:pt>
                <c:pt idx="12941">
                  <c:v>-13.42604</c:v>
                </c:pt>
                <c:pt idx="12942">
                  <c:v>-13.47689</c:v>
                </c:pt>
                <c:pt idx="12943">
                  <c:v>-13.57047</c:v>
                </c:pt>
                <c:pt idx="12944">
                  <c:v>-13.60982</c:v>
                </c:pt>
                <c:pt idx="12945">
                  <c:v>-13.72442</c:v>
                </c:pt>
                <c:pt idx="12946">
                  <c:v>-13.73874</c:v>
                </c:pt>
                <c:pt idx="12947">
                  <c:v>-13.83659</c:v>
                </c:pt>
                <c:pt idx="12948">
                  <c:v>-13.90104</c:v>
                </c:pt>
                <c:pt idx="12949">
                  <c:v>-13.95221</c:v>
                </c:pt>
                <c:pt idx="12950">
                  <c:v>-13.99152</c:v>
                </c:pt>
                <c:pt idx="12951">
                  <c:v>-14.0567</c:v>
                </c:pt>
                <c:pt idx="12952">
                  <c:v>-13.9957</c:v>
                </c:pt>
                <c:pt idx="12953">
                  <c:v>-14.11119</c:v>
                </c:pt>
                <c:pt idx="12954">
                  <c:v>-14.14205</c:v>
                </c:pt>
                <c:pt idx="12955">
                  <c:v>-14.20925</c:v>
                </c:pt>
                <c:pt idx="12956">
                  <c:v>-14.21263</c:v>
                </c:pt>
                <c:pt idx="12957">
                  <c:v>-14.27733</c:v>
                </c:pt>
                <c:pt idx="12958">
                  <c:v>-14.48727</c:v>
                </c:pt>
                <c:pt idx="12959">
                  <c:v>-14.57118</c:v>
                </c:pt>
                <c:pt idx="12960">
                  <c:v>-14.56371</c:v>
                </c:pt>
                <c:pt idx="12961">
                  <c:v>-14.53175</c:v>
                </c:pt>
                <c:pt idx="12962">
                  <c:v>-14.58174</c:v>
                </c:pt>
                <c:pt idx="12963">
                  <c:v>-14.45919</c:v>
                </c:pt>
                <c:pt idx="12964">
                  <c:v>-13.64635</c:v>
                </c:pt>
                <c:pt idx="12965">
                  <c:v>-13.14712</c:v>
                </c:pt>
                <c:pt idx="12966">
                  <c:v>-12.92131</c:v>
                </c:pt>
                <c:pt idx="12967">
                  <c:v>-12.80914</c:v>
                </c:pt>
                <c:pt idx="12968">
                  <c:v>-12.79834</c:v>
                </c:pt>
                <c:pt idx="12969">
                  <c:v>-12.81214</c:v>
                </c:pt>
                <c:pt idx="12970">
                  <c:v>-12.85937</c:v>
                </c:pt>
                <c:pt idx="12971">
                  <c:v>-12.88638</c:v>
                </c:pt>
                <c:pt idx="12972">
                  <c:v>-12.94734</c:v>
                </c:pt>
                <c:pt idx="12973">
                  <c:v>-12.96475</c:v>
                </c:pt>
                <c:pt idx="12974">
                  <c:v>-12.98633</c:v>
                </c:pt>
                <c:pt idx="12975">
                  <c:v>-13.02723</c:v>
                </c:pt>
                <c:pt idx="12976">
                  <c:v>-13.09152</c:v>
                </c:pt>
                <c:pt idx="12977">
                  <c:v>-13.14706</c:v>
                </c:pt>
                <c:pt idx="12978">
                  <c:v>-13.20946</c:v>
                </c:pt>
                <c:pt idx="12979">
                  <c:v>-13.25447</c:v>
                </c:pt>
                <c:pt idx="12980">
                  <c:v>-13.32269</c:v>
                </c:pt>
                <c:pt idx="12981">
                  <c:v>-13.40441</c:v>
                </c:pt>
                <c:pt idx="12982">
                  <c:v>-13.45567</c:v>
                </c:pt>
                <c:pt idx="12983">
                  <c:v>-13.54799</c:v>
                </c:pt>
                <c:pt idx="12984">
                  <c:v>-13.60318</c:v>
                </c:pt>
                <c:pt idx="12985">
                  <c:v>-13.63738</c:v>
                </c:pt>
                <c:pt idx="12986">
                  <c:v>-13.65419</c:v>
                </c:pt>
                <c:pt idx="12987">
                  <c:v>-13.66852</c:v>
                </c:pt>
                <c:pt idx="12988">
                  <c:v>-13.67964</c:v>
                </c:pt>
                <c:pt idx="12989">
                  <c:v>-13.70446</c:v>
                </c:pt>
                <c:pt idx="12990">
                  <c:v>-13.74547</c:v>
                </c:pt>
                <c:pt idx="12991">
                  <c:v>-13.80632</c:v>
                </c:pt>
                <c:pt idx="12992">
                  <c:v>-13.82946</c:v>
                </c:pt>
                <c:pt idx="12993">
                  <c:v>-13.87785</c:v>
                </c:pt>
                <c:pt idx="12994">
                  <c:v>-13.93595</c:v>
                </c:pt>
                <c:pt idx="12995">
                  <c:v>-13.98509</c:v>
                </c:pt>
                <c:pt idx="12996">
                  <c:v>-14.02931</c:v>
                </c:pt>
                <c:pt idx="12997">
                  <c:v>-14.08365</c:v>
                </c:pt>
                <c:pt idx="12998">
                  <c:v>-14.13037</c:v>
                </c:pt>
                <c:pt idx="12999">
                  <c:v>-14.19223</c:v>
                </c:pt>
                <c:pt idx="13000">
                  <c:v>-14.24104</c:v>
                </c:pt>
                <c:pt idx="13001">
                  <c:v>-14.26231</c:v>
                </c:pt>
                <c:pt idx="13002">
                  <c:v>-14.31664</c:v>
                </c:pt>
                <c:pt idx="13003">
                  <c:v>-14.40184</c:v>
                </c:pt>
                <c:pt idx="13004">
                  <c:v>-14.41735</c:v>
                </c:pt>
                <c:pt idx="13005">
                  <c:v>-14.43794</c:v>
                </c:pt>
                <c:pt idx="13006">
                  <c:v>-14.44942</c:v>
                </c:pt>
                <c:pt idx="13007">
                  <c:v>-14.45245000000001</c:v>
                </c:pt>
                <c:pt idx="13008">
                  <c:v>-14.48449</c:v>
                </c:pt>
                <c:pt idx="13009">
                  <c:v>-14.54257</c:v>
                </c:pt>
                <c:pt idx="13010">
                  <c:v>-14.60027</c:v>
                </c:pt>
                <c:pt idx="13011">
                  <c:v>-14.6441</c:v>
                </c:pt>
                <c:pt idx="13012">
                  <c:v>-14.73385</c:v>
                </c:pt>
                <c:pt idx="13013">
                  <c:v>-14.81205</c:v>
                </c:pt>
                <c:pt idx="13014">
                  <c:v>-14.88459</c:v>
                </c:pt>
                <c:pt idx="13015">
                  <c:v>-14.96878</c:v>
                </c:pt>
                <c:pt idx="13016">
                  <c:v>-15.03159</c:v>
                </c:pt>
                <c:pt idx="13017">
                  <c:v>-15.09084</c:v>
                </c:pt>
                <c:pt idx="13018">
                  <c:v>-15.16161</c:v>
                </c:pt>
                <c:pt idx="13019">
                  <c:v>-15.22695</c:v>
                </c:pt>
                <c:pt idx="13020">
                  <c:v>-15.29619</c:v>
                </c:pt>
                <c:pt idx="13021">
                  <c:v>-15.33579</c:v>
                </c:pt>
                <c:pt idx="13022">
                  <c:v>-15.35064</c:v>
                </c:pt>
                <c:pt idx="13023">
                  <c:v>-15.34304</c:v>
                </c:pt>
                <c:pt idx="13024">
                  <c:v>-15.35865</c:v>
                </c:pt>
                <c:pt idx="13025">
                  <c:v>-15.38108</c:v>
                </c:pt>
                <c:pt idx="13026">
                  <c:v>-15.42552</c:v>
                </c:pt>
                <c:pt idx="13027">
                  <c:v>-15.48087</c:v>
                </c:pt>
                <c:pt idx="13028">
                  <c:v>-15.54141</c:v>
                </c:pt>
                <c:pt idx="13029">
                  <c:v>-15.59877</c:v>
                </c:pt>
                <c:pt idx="13030">
                  <c:v>-15.63925</c:v>
                </c:pt>
                <c:pt idx="13031">
                  <c:v>-15.67913</c:v>
                </c:pt>
                <c:pt idx="13032">
                  <c:v>-15.712</c:v>
                </c:pt>
                <c:pt idx="13033">
                  <c:v>-15.76516</c:v>
                </c:pt>
                <c:pt idx="13034">
                  <c:v>-15.79764</c:v>
                </c:pt>
                <c:pt idx="13035">
                  <c:v>-15.8228</c:v>
                </c:pt>
                <c:pt idx="13036">
                  <c:v>-15.87015</c:v>
                </c:pt>
                <c:pt idx="13037">
                  <c:v>-15.91512</c:v>
                </c:pt>
                <c:pt idx="13038">
                  <c:v>-15.96858</c:v>
                </c:pt>
                <c:pt idx="13039">
                  <c:v>-16.03668</c:v>
                </c:pt>
                <c:pt idx="13040">
                  <c:v>-16.10487</c:v>
                </c:pt>
                <c:pt idx="13041">
                  <c:v>-16.16404</c:v>
                </c:pt>
                <c:pt idx="13042">
                  <c:v>-16.18736000000001</c:v>
                </c:pt>
                <c:pt idx="13043">
                  <c:v>-16.21456999999999</c:v>
                </c:pt>
                <c:pt idx="13044">
                  <c:v>-16.24617999999998</c:v>
                </c:pt>
                <c:pt idx="13045">
                  <c:v>-16.28665</c:v>
                </c:pt>
                <c:pt idx="13046">
                  <c:v>-16.33944999999999</c:v>
                </c:pt>
                <c:pt idx="13047">
                  <c:v>-16.40054999999997</c:v>
                </c:pt>
                <c:pt idx="13048">
                  <c:v>-16.47063999999998</c:v>
                </c:pt>
                <c:pt idx="13049">
                  <c:v>-16.52492000000001</c:v>
                </c:pt>
                <c:pt idx="13050">
                  <c:v>-16.58109999999999</c:v>
                </c:pt>
                <c:pt idx="13051">
                  <c:v>-16.64611</c:v>
                </c:pt>
                <c:pt idx="13052">
                  <c:v>-16.70948999999998</c:v>
                </c:pt>
                <c:pt idx="13053">
                  <c:v>-16.78016999999998</c:v>
                </c:pt>
                <c:pt idx="13054">
                  <c:v>-16.84719</c:v>
                </c:pt>
                <c:pt idx="13055">
                  <c:v>-16.90927999999998</c:v>
                </c:pt>
                <c:pt idx="13056">
                  <c:v>-16.95248999999998</c:v>
                </c:pt>
                <c:pt idx="13057">
                  <c:v>-16.97281999999998</c:v>
                </c:pt>
                <c:pt idx="13058">
                  <c:v>-17.01718000000001</c:v>
                </c:pt>
                <c:pt idx="13059">
                  <c:v>-17.07107999999999</c:v>
                </c:pt>
                <c:pt idx="13060">
                  <c:v>-17.1153</c:v>
                </c:pt>
                <c:pt idx="13061">
                  <c:v>-17.14579</c:v>
                </c:pt>
                <c:pt idx="13062">
                  <c:v>-17.17496000000001</c:v>
                </c:pt>
                <c:pt idx="13063">
                  <c:v>-17.1891</c:v>
                </c:pt>
                <c:pt idx="13064">
                  <c:v>-17.17157</c:v>
                </c:pt>
                <c:pt idx="13065">
                  <c:v>-17.14116</c:v>
                </c:pt>
                <c:pt idx="13066">
                  <c:v>-17.13311</c:v>
                </c:pt>
                <c:pt idx="13067">
                  <c:v>-17.16356</c:v>
                </c:pt>
                <c:pt idx="13068">
                  <c:v>-17.20370999999998</c:v>
                </c:pt>
                <c:pt idx="13069">
                  <c:v>-17.24364999999997</c:v>
                </c:pt>
                <c:pt idx="13070">
                  <c:v>-17.29932999999998</c:v>
                </c:pt>
                <c:pt idx="13071">
                  <c:v>-17.31933</c:v>
                </c:pt>
                <c:pt idx="13072">
                  <c:v>-17.361</c:v>
                </c:pt>
                <c:pt idx="13073">
                  <c:v>-17.41726</c:v>
                </c:pt>
                <c:pt idx="13074">
                  <c:v>-17.48225999999998</c:v>
                </c:pt>
                <c:pt idx="13075">
                  <c:v>-17.55061999999998</c:v>
                </c:pt>
                <c:pt idx="13076">
                  <c:v>-17.59757</c:v>
                </c:pt>
                <c:pt idx="13077">
                  <c:v>-17.63506</c:v>
                </c:pt>
                <c:pt idx="13078">
                  <c:v>-17.70053999999998</c:v>
                </c:pt>
                <c:pt idx="13079">
                  <c:v>-17.76672999999997</c:v>
                </c:pt>
                <c:pt idx="13080">
                  <c:v>-17.82795000000001</c:v>
                </c:pt>
                <c:pt idx="13081">
                  <c:v>-17.88998</c:v>
                </c:pt>
                <c:pt idx="13082">
                  <c:v>-17.95767</c:v>
                </c:pt>
                <c:pt idx="13083">
                  <c:v>-18.02725999999999</c:v>
                </c:pt>
                <c:pt idx="13084">
                  <c:v>-18.08354999999997</c:v>
                </c:pt>
                <c:pt idx="13085">
                  <c:v>-18.14276999999998</c:v>
                </c:pt>
                <c:pt idx="13086">
                  <c:v>-18.19929</c:v>
                </c:pt>
                <c:pt idx="13087">
                  <c:v>-18.27796000000001</c:v>
                </c:pt>
                <c:pt idx="13088">
                  <c:v>-18.33266</c:v>
                </c:pt>
                <c:pt idx="13089">
                  <c:v>-18.38373999999998</c:v>
                </c:pt>
                <c:pt idx="13090">
                  <c:v>-18.45036</c:v>
                </c:pt>
                <c:pt idx="13091">
                  <c:v>-18.48482999999998</c:v>
                </c:pt>
                <c:pt idx="13092">
                  <c:v>-18.5241</c:v>
                </c:pt>
                <c:pt idx="13093">
                  <c:v>-18.57583999999999</c:v>
                </c:pt>
                <c:pt idx="13094">
                  <c:v>-18.64371999999998</c:v>
                </c:pt>
                <c:pt idx="13095">
                  <c:v>-18.70863999999997</c:v>
                </c:pt>
                <c:pt idx="13096">
                  <c:v>-18.76870999999997</c:v>
                </c:pt>
                <c:pt idx="13097">
                  <c:v>-18.82710000000001</c:v>
                </c:pt>
                <c:pt idx="13098">
                  <c:v>-18.87625999999999</c:v>
                </c:pt>
                <c:pt idx="13099">
                  <c:v>-18.92732</c:v>
                </c:pt>
                <c:pt idx="13100">
                  <c:v>-18.99123999999998</c:v>
                </c:pt>
                <c:pt idx="13101">
                  <c:v>-19.06660999999998</c:v>
                </c:pt>
                <c:pt idx="13102">
                  <c:v>-19.12457</c:v>
                </c:pt>
                <c:pt idx="13103">
                  <c:v>-19.17245</c:v>
                </c:pt>
                <c:pt idx="13104">
                  <c:v>-19.21022999999999</c:v>
                </c:pt>
                <c:pt idx="13105">
                  <c:v>-19.24918999999998</c:v>
                </c:pt>
                <c:pt idx="13106">
                  <c:v>-19.28533999999997</c:v>
                </c:pt>
                <c:pt idx="13107">
                  <c:v>-19.33691000000001</c:v>
                </c:pt>
                <c:pt idx="13108">
                  <c:v>-19.39296999999999</c:v>
                </c:pt>
                <c:pt idx="13109">
                  <c:v>-19.43697999999999</c:v>
                </c:pt>
                <c:pt idx="13110">
                  <c:v>-19.49070999999998</c:v>
                </c:pt>
                <c:pt idx="13111">
                  <c:v>-19.54134</c:v>
                </c:pt>
                <c:pt idx="13112">
                  <c:v>-19.60636</c:v>
                </c:pt>
                <c:pt idx="13113">
                  <c:v>-19.69371999999998</c:v>
                </c:pt>
                <c:pt idx="13114">
                  <c:v>-19.75817999999999</c:v>
                </c:pt>
                <c:pt idx="13115">
                  <c:v>-19.81531</c:v>
                </c:pt>
                <c:pt idx="13116">
                  <c:v>-19.89722</c:v>
                </c:pt>
                <c:pt idx="13117">
                  <c:v>-19.99803999999998</c:v>
                </c:pt>
                <c:pt idx="13118">
                  <c:v>-20.04238999999998</c:v>
                </c:pt>
                <c:pt idx="13119">
                  <c:v>-20.12742</c:v>
                </c:pt>
                <c:pt idx="13120">
                  <c:v>-20.18218999999998</c:v>
                </c:pt>
                <c:pt idx="13121">
                  <c:v>-20.26170999999998</c:v>
                </c:pt>
                <c:pt idx="13122">
                  <c:v>-20.36259999999998</c:v>
                </c:pt>
                <c:pt idx="13123">
                  <c:v>-20.42507</c:v>
                </c:pt>
                <c:pt idx="13124">
                  <c:v>-20.48733999999998</c:v>
                </c:pt>
                <c:pt idx="13125">
                  <c:v>-20.54016</c:v>
                </c:pt>
                <c:pt idx="13126">
                  <c:v>-20.58725</c:v>
                </c:pt>
                <c:pt idx="13127">
                  <c:v>-20.63245999999999</c:v>
                </c:pt>
                <c:pt idx="13128">
                  <c:v>-20.68877999999998</c:v>
                </c:pt>
                <c:pt idx="13129">
                  <c:v>-20.74008999999998</c:v>
                </c:pt>
                <c:pt idx="13130">
                  <c:v>-20.81289</c:v>
                </c:pt>
                <c:pt idx="13131">
                  <c:v>-20.87383000000001</c:v>
                </c:pt>
                <c:pt idx="13132">
                  <c:v>-20.93645</c:v>
                </c:pt>
                <c:pt idx="13133">
                  <c:v>-20.97786000000001</c:v>
                </c:pt>
                <c:pt idx="13134">
                  <c:v>-21.03966</c:v>
                </c:pt>
                <c:pt idx="13135">
                  <c:v>-21.12125000000001</c:v>
                </c:pt>
                <c:pt idx="13136">
                  <c:v>-21.20904</c:v>
                </c:pt>
                <c:pt idx="13137">
                  <c:v>-21.28483999999998</c:v>
                </c:pt>
                <c:pt idx="13138">
                  <c:v>-21.35147</c:v>
                </c:pt>
                <c:pt idx="13139">
                  <c:v>-21.39883</c:v>
                </c:pt>
                <c:pt idx="13140">
                  <c:v>-21.45581999999998</c:v>
                </c:pt>
                <c:pt idx="13141">
                  <c:v>-21.51334999999998</c:v>
                </c:pt>
                <c:pt idx="13142">
                  <c:v>-21.56129</c:v>
                </c:pt>
                <c:pt idx="13143">
                  <c:v>-21.61186000000001</c:v>
                </c:pt>
                <c:pt idx="13144">
                  <c:v>-21.67255</c:v>
                </c:pt>
                <c:pt idx="13145">
                  <c:v>-21.74613999999998</c:v>
                </c:pt>
                <c:pt idx="13146">
                  <c:v>-21.81534999999998</c:v>
                </c:pt>
                <c:pt idx="13147">
                  <c:v>-21.88262999999997</c:v>
                </c:pt>
                <c:pt idx="13148">
                  <c:v>-21.93909</c:v>
                </c:pt>
                <c:pt idx="13149">
                  <c:v>-21.99616999999999</c:v>
                </c:pt>
                <c:pt idx="13150">
                  <c:v>-22.03995000000001</c:v>
                </c:pt>
                <c:pt idx="13151">
                  <c:v>-22.07707</c:v>
                </c:pt>
                <c:pt idx="13152">
                  <c:v>-22.13057</c:v>
                </c:pt>
                <c:pt idx="13153">
                  <c:v>-22.17818</c:v>
                </c:pt>
                <c:pt idx="13154">
                  <c:v>-22.23091000000001</c:v>
                </c:pt>
                <c:pt idx="13155">
                  <c:v>-22.29681</c:v>
                </c:pt>
                <c:pt idx="13156">
                  <c:v>-22.3652</c:v>
                </c:pt>
                <c:pt idx="13157">
                  <c:v>-22.42729999999998</c:v>
                </c:pt>
                <c:pt idx="13158">
                  <c:v>-22.49776</c:v>
                </c:pt>
                <c:pt idx="13159">
                  <c:v>-22.55444</c:v>
                </c:pt>
                <c:pt idx="13160">
                  <c:v>-22.60240999999998</c:v>
                </c:pt>
                <c:pt idx="13161">
                  <c:v>-22.6444</c:v>
                </c:pt>
                <c:pt idx="13162">
                  <c:v>-22.6703</c:v>
                </c:pt>
                <c:pt idx="13163">
                  <c:v>-22.7144</c:v>
                </c:pt>
                <c:pt idx="13164">
                  <c:v>-22.75376999999999</c:v>
                </c:pt>
                <c:pt idx="13165">
                  <c:v>-22.81489</c:v>
                </c:pt>
                <c:pt idx="13166">
                  <c:v>-22.87906</c:v>
                </c:pt>
                <c:pt idx="13167">
                  <c:v>-22.95242999999998</c:v>
                </c:pt>
                <c:pt idx="13168">
                  <c:v>-23.05021999999999</c:v>
                </c:pt>
                <c:pt idx="13169">
                  <c:v>-23.10361</c:v>
                </c:pt>
                <c:pt idx="13170">
                  <c:v>-23.18522999999998</c:v>
                </c:pt>
                <c:pt idx="13171">
                  <c:v>-23.25302999999998</c:v>
                </c:pt>
                <c:pt idx="13172">
                  <c:v>-23.3014</c:v>
                </c:pt>
                <c:pt idx="13173">
                  <c:v>-23.35848</c:v>
                </c:pt>
                <c:pt idx="13174">
                  <c:v>-23.43345</c:v>
                </c:pt>
                <c:pt idx="13175">
                  <c:v>-23.51850999999998</c:v>
                </c:pt>
                <c:pt idx="13176">
                  <c:v>-23.60438</c:v>
                </c:pt>
                <c:pt idx="13177">
                  <c:v>-23.68216</c:v>
                </c:pt>
                <c:pt idx="13178">
                  <c:v>-23.75716</c:v>
                </c:pt>
                <c:pt idx="13179">
                  <c:v>-23.80059999999999</c:v>
                </c:pt>
                <c:pt idx="13180">
                  <c:v>-23.84226999999998</c:v>
                </c:pt>
                <c:pt idx="13181">
                  <c:v>-23.86860999999998</c:v>
                </c:pt>
                <c:pt idx="13182">
                  <c:v>-23.89993</c:v>
                </c:pt>
                <c:pt idx="13183">
                  <c:v>-23.94559999999997</c:v>
                </c:pt>
                <c:pt idx="13184">
                  <c:v>-23.99346999999998</c:v>
                </c:pt>
                <c:pt idx="13185">
                  <c:v>-24.04838999999998</c:v>
                </c:pt>
                <c:pt idx="13186">
                  <c:v>-24.11328000000001</c:v>
                </c:pt>
                <c:pt idx="13187">
                  <c:v>-24.18255999999998</c:v>
                </c:pt>
                <c:pt idx="13188">
                  <c:v>-24.25705000000001</c:v>
                </c:pt>
                <c:pt idx="13189">
                  <c:v>-24.30893</c:v>
                </c:pt>
                <c:pt idx="13190">
                  <c:v>-24.38719</c:v>
                </c:pt>
                <c:pt idx="13191">
                  <c:v>-24.43371999999998</c:v>
                </c:pt>
                <c:pt idx="13192">
                  <c:v>-24.49555999999998</c:v>
                </c:pt>
                <c:pt idx="13193">
                  <c:v>-24.55659</c:v>
                </c:pt>
                <c:pt idx="13194">
                  <c:v>-24.62922</c:v>
                </c:pt>
                <c:pt idx="13195">
                  <c:v>-24.70609</c:v>
                </c:pt>
                <c:pt idx="13196">
                  <c:v>-24.78303999999998</c:v>
                </c:pt>
                <c:pt idx="13197">
                  <c:v>-24.85967</c:v>
                </c:pt>
                <c:pt idx="13198">
                  <c:v>-24.94314999999998</c:v>
                </c:pt>
                <c:pt idx="13199">
                  <c:v>-25.02057999999998</c:v>
                </c:pt>
                <c:pt idx="13200">
                  <c:v>-25.10641</c:v>
                </c:pt>
                <c:pt idx="13201">
                  <c:v>-25.17796000000001</c:v>
                </c:pt>
                <c:pt idx="13202">
                  <c:v>-25.24814999999997</c:v>
                </c:pt>
                <c:pt idx="13203">
                  <c:v>-25.33680000000001</c:v>
                </c:pt>
                <c:pt idx="13204">
                  <c:v>-25.42019</c:v>
                </c:pt>
                <c:pt idx="13205">
                  <c:v>-25.49935999999999</c:v>
                </c:pt>
                <c:pt idx="13206">
                  <c:v>-25.57520999999998</c:v>
                </c:pt>
                <c:pt idx="13207">
                  <c:v>-25.64995000000001</c:v>
                </c:pt>
                <c:pt idx="13208">
                  <c:v>-25.72389</c:v>
                </c:pt>
                <c:pt idx="13209">
                  <c:v>-25.79530999999998</c:v>
                </c:pt>
                <c:pt idx="13210">
                  <c:v>-25.87276</c:v>
                </c:pt>
                <c:pt idx="13211">
                  <c:v>-25.91157</c:v>
                </c:pt>
                <c:pt idx="13212">
                  <c:v>-25.93967999999998</c:v>
                </c:pt>
                <c:pt idx="13213">
                  <c:v>-25.97484</c:v>
                </c:pt>
                <c:pt idx="13214">
                  <c:v>-26.03759000000001</c:v>
                </c:pt>
                <c:pt idx="13215">
                  <c:v>-26.11285000000001</c:v>
                </c:pt>
                <c:pt idx="13216">
                  <c:v>-26.15303</c:v>
                </c:pt>
                <c:pt idx="13217">
                  <c:v>-26.18582999999999</c:v>
                </c:pt>
                <c:pt idx="13218">
                  <c:v>-26.22957999999998</c:v>
                </c:pt>
                <c:pt idx="13219">
                  <c:v>-26.3095</c:v>
                </c:pt>
                <c:pt idx="13220">
                  <c:v>-26.38626</c:v>
                </c:pt>
                <c:pt idx="13221">
                  <c:v>-26.45365999999999</c:v>
                </c:pt>
                <c:pt idx="13222">
                  <c:v>-26.49473999999998</c:v>
                </c:pt>
                <c:pt idx="13223">
                  <c:v>-26.54627999999999</c:v>
                </c:pt>
                <c:pt idx="13224">
                  <c:v>-26.61482000000001</c:v>
                </c:pt>
                <c:pt idx="13225">
                  <c:v>-26.6829</c:v>
                </c:pt>
                <c:pt idx="13226">
                  <c:v>-26.73219999999998</c:v>
                </c:pt>
                <c:pt idx="13227">
                  <c:v>-26.79829999999998</c:v>
                </c:pt>
                <c:pt idx="13228">
                  <c:v>-26.80354</c:v>
                </c:pt>
                <c:pt idx="13229">
                  <c:v>-26.79828999999998</c:v>
                </c:pt>
                <c:pt idx="13230">
                  <c:v>-26.84938</c:v>
                </c:pt>
                <c:pt idx="13231">
                  <c:v>-26.92758999999998</c:v>
                </c:pt>
                <c:pt idx="13232">
                  <c:v>-26.95962999999998</c:v>
                </c:pt>
                <c:pt idx="13233">
                  <c:v>-27.00174</c:v>
                </c:pt>
                <c:pt idx="13234">
                  <c:v>-27.06116</c:v>
                </c:pt>
                <c:pt idx="13235">
                  <c:v>-27.11906000000001</c:v>
                </c:pt>
                <c:pt idx="13236">
                  <c:v>-27.21413</c:v>
                </c:pt>
                <c:pt idx="13237">
                  <c:v>-27.27983</c:v>
                </c:pt>
                <c:pt idx="13238">
                  <c:v>-27.35793000000001</c:v>
                </c:pt>
                <c:pt idx="13239">
                  <c:v>-27.45675</c:v>
                </c:pt>
                <c:pt idx="13240">
                  <c:v>-27.53862</c:v>
                </c:pt>
                <c:pt idx="13241">
                  <c:v>-27.60605000000001</c:v>
                </c:pt>
                <c:pt idx="13242">
                  <c:v>-27.67906000000001</c:v>
                </c:pt>
                <c:pt idx="13243">
                  <c:v>-27.76855999999998</c:v>
                </c:pt>
                <c:pt idx="13244">
                  <c:v>-27.86218999999998</c:v>
                </c:pt>
                <c:pt idx="13245">
                  <c:v>-27.89307000000001</c:v>
                </c:pt>
                <c:pt idx="13246">
                  <c:v>-27.90035</c:v>
                </c:pt>
                <c:pt idx="13247">
                  <c:v>-27.89997000000001</c:v>
                </c:pt>
                <c:pt idx="13248">
                  <c:v>-27.94576999999998</c:v>
                </c:pt>
                <c:pt idx="13249">
                  <c:v>-28.03485</c:v>
                </c:pt>
                <c:pt idx="13250">
                  <c:v>-28.09901999999999</c:v>
                </c:pt>
                <c:pt idx="13251">
                  <c:v>-28.20167</c:v>
                </c:pt>
                <c:pt idx="13252">
                  <c:v>-28.24400999999999</c:v>
                </c:pt>
                <c:pt idx="13253">
                  <c:v>-28.32165000000001</c:v>
                </c:pt>
                <c:pt idx="13254">
                  <c:v>-28.35294</c:v>
                </c:pt>
                <c:pt idx="13255">
                  <c:v>-28.40510999999998</c:v>
                </c:pt>
                <c:pt idx="13256">
                  <c:v>-28.46096</c:v>
                </c:pt>
                <c:pt idx="13257">
                  <c:v>-28.54528</c:v>
                </c:pt>
                <c:pt idx="13258">
                  <c:v>-28.63834999999998</c:v>
                </c:pt>
                <c:pt idx="13259">
                  <c:v>-28.73111</c:v>
                </c:pt>
                <c:pt idx="13260">
                  <c:v>-28.77811999999998</c:v>
                </c:pt>
                <c:pt idx="13261">
                  <c:v>-28.82987000000001</c:v>
                </c:pt>
                <c:pt idx="13262">
                  <c:v>-28.85207</c:v>
                </c:pt>
                <c:pt idx="13263">
                  <c:v>-28.86533999999998</c:v>
                </c:pt>
                <c:pt idx="13264">
                  <c:v>-28.85861999999998</c:v>
                </c:pt>
                <c:pt idx="13265">
                  <c:v>-28.91743999999998</c:v>
                </c:pt>
                <c:pt idx="13266">
                  <c:v>-28.98974999999998</c:v>
                </c:pt>
                <c:pt idx="13267">
                  <c:v>-29.00892999999999</c:v>
                </c:pt>
                <c:pt idx="13268">
                  <c:v>-29.02543999999998</c:v>
                </c:pt>
                <c:pt idx="13269">
                  <c:v>-29.05139</c:v>
                </c:pt>
                <c:pt idx="13270">
                  <c:v>-29.09239</c:v>
                </c:pt>
                <c:pt idx="13271">
                  <c:v>-29.12821999999998</c:v>
                </c:pt>
                <c:pt idx="13272">
                  <c:v>-29.20374999999998</c:v>
                </c:pt>
                <c:pt idx="13273">
                  <c:v>-29.27439</c:v>
                </c:pt>
                <c:pt idx="13274">
                  <c:v>-29.35501</c:v>
                </c:pt>
                <c:pt idx="13275">
                  <c:v>-29.43070999999998</c:v>
                </c:pt>
                <c:pt idx="13276">
                  <c:v>-29.50412</c:v>
                </c:pt>
                <c:pt idx="13277">
                  <c:v>-29.57395000000001</c:v>
                </c:pt>
                <c:pt idx="13278">
                  <c:v>-29.63916000000001</c:v>
                </c:pt>
                <c:pt idx="13279">
                  <c:v>-29.70592999999998</c:v>
                </c:pt>
                <c:pt idx="13280">
                  <c:v>-29.77513999999998</c:v>
                </c:pt>
                <c:pt idx="13281">
                  <c:v>-29.85014999999999</c:v>
                </c:pt>
                <c:pt idx="13282">
                  <c:v>-29.92601</c:v>
                </c:pt>
                <c:pt idx="13283">
                  <c:v>-29.97091</c:v>
                </c:pt>
                <c:pt idx="13284">
                  <c:v>-30.03386000000001</c:v>
                </c:pt>
                <c:pt idx="13285">
                  <c:v>-30.09355</c:v>
                </c:pt>
                <c:pt idx="13286">
                  <c:v>-30.14333999999998</c:v>
                </c:pt>
                <c:pt idx="13287">
                  <c:v>-30.20938999999998</c:v>
                </c:pt>
                <c:pt idx="13288">
                  <c:v>-30.26369999999998</c:v>
                </c:pt>
                <c:pt idx="13289">
                  <c:v>-30.30378999999999</c:v>
                </c:pt>
                <c:pt idx="13290">
                  <c:v>-30.3594</c:v>
                </c:pt>
                <c:pt idx="13291">
                  <c:v>-30.42732999999998</c:v>
                </c:pt>
                <c:pt idx="13292">
                  <c:v>-30.45675</c:v>
                </c:pt>
                <c:pt idx="13293">
                  <c:v>-30.49802999999998</c:v>
                </c:pt>
                <c:pt idx="13294">
                  <c:v>-30.53431</c:v>
                </c:pt>
                <c:pt idx="13295">
                  <c:v>-30.57588000000001</c:v>
                </c:pt>
                <c:pt idx="13296">
                  <c:v>-30.623</c:v>
                </c:pt>
                <c:pt idx="13297">
                  <c:v>-30.68236999999998</c:v>
                </c:pt>
                <c:pt idx="13298">
                  <c:v>-30.72898</c:v>
                </c:pt>
                <c:pt idx="13299">
                  <c:v>-30.79195000000001</c:v>
                </c:pt>
                <c:pt idx="13300">
                  <c:v>-30.83508</c:v>
                </c:pt>
                <c:pt idx="13301">
                  <c:v>-30.89134999999998</c:v>
                </c:pt>
                <c:pt idx="13302">
                  <c:v>-30.94935999999998</c:v>
                </c:pt>
                <c:pt idx="13303">
                  <c:v>-30.99827999999998</c:v>
                </c:pt>
                <c:pt idx="13304">
                  <c:v>-31.06340999999998</c:v>
                </c:pt>
                <c:pt idx="13305">
                  <c:v>-31.12808</c:v>
                </c:pt>
                <c:pt idx="13306">
                  <c:v>-31.21436</c:v>
                </c:pt>
                <c:pt idx="13307">
                  <c:v>-31.29777999999999</c:v>
                </c:pt>
                <c:pt idx="13308">
                  <c:v>-31.35206000000001</c:v>
                </c:pt>
                <c:pt idx="13309">
                  <c:v>-31.41062</c:v>
                </c:pt>
                <c:pt idx="13310">
                  <c:v>-31.44903999999998</c:v>
                </c:pt>
                <c:pt idx="13311">
                  <c:v>-31.49526999999998</c:v>
                </c:pt>
                <c:pt idx="13312">
                  <c:v>-31.55836</c:v>
                </c:pt>
                <c:pt idx="13313">
                  <c:v>-31.59602999999998</c:v>
                </c:pt>
                <c:pt idx="13314">
                  <c:v>-31.65953</c:v>
                </c:pt>
                <c:pt idx="13315">
                  <c:v>-31.736</c:v>
                </c:pt>
                <c:pt idx="13316">
                  <c:v>-31.79561999999998</c:v>
                </c:pt>
                <c:pt idx="13317">
                  <c:v>-31.85704</c:v>
                </c:pt>
                <c:pt idx="13318">
                  <c:v>-31.90057999999998</c:v>
                </c:pt>
                <c:pt idx="13319">
                  <c:v>-31.88789</c:v>
                </c:pt>
                <c:pt idx="13320">
                  <c:v>-31.93092</c:v>
                </c:pt>
                <c:pt idx="13321">
                  <c:v>-31.98362999999998</c:v>
                </c:pt>
                <c:pt idx="13322">
                  <c:v>-32.05086</c:v>
                </c:pt>
                <c:pt idx="13323">
                  <c:v>-32.09894000000001</c:v>
                </c:pt>
                <c:pt idx="13324">
                  <c:v>-32.15398</c:v>
                </c:pt>
                <c:pt idx="13325">
                  <c:v>-32.2109</c:v>
                </c:pt>
                <c:pt idx="13326">
                  <c:v>-32.27552000000001</c:v>
                </c:pt>
                <c:pt idx="13327">
                  <c:v>-32.34133</c:v>
                </c:pt>
                <c:pt idx="13328">
                  <c:v>-32.39649</c:v>
                </c:pt>
                <c:pt idx="13329">
                  <c:v>-32.46233000000001</c:v>
                </c:pt>
                <c:pt idx="13330">
                  <c:v>-32.53781</c:v>
                </c:pt>
                <c:pt idx="13331">
                  <c:v>-32.62251000000001</c:v>
                </c:pt>
                <c:pt idx="13332">
                  <c:v>-32.69991000000001</c:v>
                </c:pt>
                <c:pt idx="13333">
                  <c:v>-32.76043000000001</c:v>
                </c:pt>
                <c:pt idx="13334">
                  <c:v>-32.81277</c:v>
                </c:pt>
                <c:pt idx="13335">
                  <c:v>-32.86259000000001</c:v>
                </c:pt>
                <c:pt idx="13336">
                  <c:v>-32.92191000000001</c:v>
                </c:pt>
                <c:pt idx="13337">
                  <c:v>-32.97663</c:v>
                </c:pt>
                <c:pt idx="13338">
                  <c:v>-33.03299000000001</c:v>
                </c:pt>
                <c:pt idx="13339">
                  <c:v>-33.10113000000001</c:v>
                </c:pt>
                <c:pt idx="13340">
                  <c:v>-33.17962</c:v>
                </c:pt>
                <c:pt idx="13341">
                  <c:v>-33.27864</c:v>
                </c:pt>
                <c:pt idx="13342">
                  <c:v>-33.35806</c:v>
                </c:pt>
                <c:pt idx="13343">
                  <c:v>-33.43645</c:v>
                </c:pt>
                <c:pt idx="13344">
                  <c:v>-33.5074</c:v>
                </c:pt>
                <c:pt idx="13345">
                  <c:v>-33.57172000000001</c:v>
                </c:pt>
                <c:pt idx="13346">
                  <c:v>-33.61337</c:v>
                </c:pt>
                <c:pt idx="13347">
                  <c:v>-33.6872</c:v>
                </c:pt>
                <c:pt idx="13348">
                  <c:v>-33.73141000000001</c:v>
                </c:pt>
                <c:pt idx="13349">
                  <c:v>-33.75112</c:v>
                </c:pt>
                <c:pt idx="13350">
                  <c:v>-33.78959000000001</c:v>
                </c:pt>
                <c:pt idx="13351">
                  <c:v>-33.82426</c:v>
                </c:pt>
                <c:pt idx="13352">
                  <c:v>-33.88133</c:v>
                </c:pt>
                <c:pt idx="13353">
                  <c:v>-33.90501000000001</c:v>
                </c:pt>
                <c:pt idx="13354">
                  <c:v>-33.93927</c:v>
                </c:pt>
                <c:pt idx="13355">
                  <c:v>-33.99609</c:v>
                </c:pt>
                <c:pt idx="13356">
                  <c:v>-34.08068</c:v>
                </c:pt>
                <c:pt idx="13357">
                  <c:v>-34.14113000000001</c:v>
                </c:pt>
                <c:pt idx="13358">
                  <c:v>-34.19756</c:v>
                </c:pt>
                <c:pt idx="13359">
                  <c:v>-34.27252000000001</c:v>
                </c:pt>
                <c:pt idx="13360">
                  <c:v>-34.33041</c:v>
                </c:pt>
                <c:pt idx="13361">
                  <c:v>-34.39541000000001</c:v>
                </c:pt>
                <c:pt idx="13362">
                  <c:v>-34.48853000000001</c:v>
                </c:pt>
                <c:pt idx="13363">
                  <c:v>-34.52848</c:v>
                </c:pt>
                <c:pt idx="13364">
                  <c:v>-34.52184</c:v>
                </c:pt>
                <c:pt idx="13365">
                  <c:v>-34.54213000000001</c:v>
                </c:pt>
                <c:pt idx="13366">
                  <c:v>-34.573</c:v>
                </c:pt>
                <c:pt idx="13367">
                  <c:v>-34.61435</c:v>
                </c:pt>
                <c:pt idx="13368">
                  <c:v>-34.65643</c:v>
                </c:pt>
                <c:pt idx="13369">
                  <c:v>-34.69205000000001</c:v>
                </c:pt>
                <c:pt idx="13370">
                  <c:v>-34.71455</c:v>
                </c:pt>
                <c:pt idx="13371">
                  <c:v>-34.79458</c:v>
                </c:pt>
                <c:pt idx="13372">
                  <c:v>-34.86057</c:v>
                </c:pt>
                <c:pt idx="13373">
                  <c:v>-34.90025</c:v>
                </c:pt>
                <c:pt idx="13374">
                  <c:v>-34.95695</c:v>
                </c:pt>
                <c:pt idx="13375">
                  <c:v>-35.02048000000001</c:v>
                </c:pt>
                <c:pt idx="13376">
                  <c:v>-35.06163</c:v>
                </c:pt>
                <c:pt idx="13377">
                  <c:v>-35.13376</c:v>
                </c:pt>
                <c:pt idx="13378">
                  <c:v>-35.19777000000001</c:v>
                </c:pt>
                <c:pt idx="13379">
                  <c:v>-35.24792</c:v>
                </c:pt>
                <c:pt idx="13380">
                  <c:v>-35.33452</c:v>
                </c:pt>
                <c:pt idx="13381">
                  <c:v>-35.40696000000001</c:v>
                </c:pt>
                <c:pt idx="13382">
                  <c:v>-35.51055</c:v>
                </c:pt>
                <c:pt idx="13383">
                  <c:v>-35.58024</c:v>
                </c:pt>
                <c:pt idx="13384">
                  <c:v>-35.71115000000001</c:v>
                </c:pt>
                <c:pt idx="13385">
                  <c:v>-35.75441</c:v>
                </c:pt>
                <c:pt idx="13386">
                  <c:v>-35.80621</c:v>
                </c:pt>
                <c:pt idx="13387">
                  <c:v>-35.8669</c:v>
                </c:pt>
                <c:pt idx="13388">
                  <c:v>-35.91604</c:v>
                </c:pt>
                <c:pt idx="13389">
                  <c:v>-36.02024</c:v>
                </c:pt>
                <c:pt idx="13390">
                  <c:v>-36.04841000000001</c:v>
                </c:pt>
                <c:pt idx="13391">
                  <c:v>-36.08039</c:v>
                </c:pt>
                <c:pt idx="13392">
                  <c:v>-36.14594</c:v>
                </c:pt>
                <c:pt idx="13393">
                  <c:v>-36.2034</c:v>
                </c:pt>
                <c:pt idx="13394">
                  <c:v>-36.19373000000001</c:v>
                </c:pt>
                <c:pt idx="13395">
                  <c:v>-36.30267</c:v>
                </c:pt>
                <c:pt idx="13396">
                  <c:v>-36.36983</c:v>
                </c:pt>
                <c:pt idx="13397">
                  <c:v>-36.46870000000001</c:v>
                </c:pt>
                <c:pt idx="13398">
                  <c:v>-36.51999</c:v>
                </c:pt>
                <c:pt idx="13399">
                  <c:v>-36.49794</c:v>
                </c:pt>
                <c:pt idx="13400">
                  <c:v>-36.56869000000001</c:v>
                </c:pt>
                <c:pt idx="13401">
                  <c:v>-36.63856000000001</c:v>
                </c:pt>
                <c:pt idx="13402">
                  <c:v>-36.72076000000001</c:v>
                </c:pt>
                <c:pt idx="13403">
                  <c:v>-36.74775</c:v>
                </c:pt>
                <c:pt idx="13404">
                  <c:v>-36.75549</c:v>
                </c:pt>
                <c:pt idx="13405">
                  <c:v>-36.76897000000001</c:v>
                </c:pt>
                <c:pt idx="13406">
                  <c:v>-36.83931000000001</c:v>
                </c:pt>
                <c:pt idx="13407">
                  <c:v>-36.899</c:v>
                </c:pt>
                <c:pt idx="13408">
                  <c:v>-36.92428</c:v>
                </c:pt>
                <c:pt idx="13409">
                  <c:v>-36.95124</c:v>
                </c:pt>
                <c:pt idx="13410">
                  <c:v>-36.99619000000001</c:v>
                </c:pt>
                <c:pt idx="13411">
                  <c:v>-37.04263</c:v>
                </c:pt>
                <c:pt idx="13412">
                  <c:v>-37.0996</c:v>
                </c:pt>
                <c:pt idx="13413">
                  <c:v>-37.15271000000001</c:v>
                </c:pt>
                <c:pt idx="13414">
                  <c:v>-37.19243000000001</c:v>
                </c:pt>
                <c:pt idx="13415">
                  <c:v>-37.23684</c:v>
                </c:pt>
                <c:pt idx="13416">
                  <c:v>-37.29168000000001</c:v>
                </c:pt>
                <c:pt idx="13417">
                  <c:v>-37.3444</c:v>
                </c:pt>
                <c:pt idx="13418">
                  <c:v>-37.32539000000001</c:v>
                </c:pt>
                <c:pt idx="13419">
                  <c:v>-37.34162999999999</c:v>
                </c:pt>
                <c:pt idx="13420">
                  <c:v>-37.36884000000001</c:v>
                </c:pt>
                <c:pt idx="13421">
                  <c:v>-37.45126999999999</c:v>
                </c:pt>
                <c:pt idx="13422">
                  <c:v>-37.53915000000001</c:v>
                </c:pt>
                <c:pt idx="13423">
                  <c:v>-37.65768</c:v>
                </c:pt>
                <c:pt idx="13424">
                  <c:v>-37.70461</c:v>
                </c:pt>
                <c:pt idx="13425">
                  <c:v>-37.70562</c:v>
                </c:pt>
                <c:pt idx="13426">
                  <c:v>-37.72581000000001</c:v>
                </c:pt>
                <c:pt idx="13427">
                  <c:v>-37.73615000000001</c:v>
                </c:pt>
                <c:pt idx="13428">
                  <c:v>-37.74823000000001</c:v>
                </c:pt>
                <c:pt idx="13429">
                  <c:v>-37.81173</c:v>
                </c:pt>
                <c:pt idx="13430">
                  <c:v>-37.89788</c:v>
                </c:pt>
                <c:pt idx="13431">
                  <c:v>-37.98612</c:v>
                </c:pt>
                <c:pt idx="13432">
                  <c:v>-38.06422000000001</c:v>
                </c:pt>
                <c:pt idx="13433">
                  <c:v>-38.11974</c:v>
                </c:pt>
                <c:pt idx="13434">
                  <c:v>-38.16012000000001</c:v>
                </c:pt>
                <c:pt idx="13435">
                  <c:v>-38.21863000000001</c:v>
                </c:pt>
                <c:pt idx="13436">
                  <c:v>-38.26862000000001</c:v>
                </c:pt>
                <c:pt idx="13437">
                  <c:v>-38.28768</c:v>
                </c:pt>
                <c:pt idx="13438">
                  <c:v>-38.32564</c:v>
                </c:pt>
                <c:pt idx="13439">
                  <c:v>-38.37671</c:v>
                </c:pt>
                <c:pt idx="13440">
                  <c:v>-38.4354</c:v>
                </c:pt>
                <c:pt idx="13441">
                  <c:v>-38.51583</c:v>
                </c:pt>
                <c:pt idx="13442">
                  <c:v>-38.57660000000001</c:v>
                </c:pt>
                <c:pt idx="13443">
                  <c:v>-38.67061</c:v>
                </c:pt>
                <c:pt idx="13444">
                  <c:v>-38.74312000000001</c:v>
                </c:pt>
                <c:pt idx="13445">
                  <c:v>-38.79382000000001</c:v>
                </c:pt>
                <c:pt idx="13446">
                  <c:v>-38.82910000000001</c:v>
                </c:pt>
                <c:pt idx="13447">
                  <c:v>-38.89579000000001</c:v>
                </c:pt>
                <c:pt idx="13448">
                  <c:v>-38.95587</c:v>
                </c:pt>
                <c:pt idx="13449">
                  <c:v>-38.99187</c:v>
                </c:pt>
                <c:pt idx="13450">
                  <c:v>-39.02829000000001</c:v>
                </c:pt>
                <c:pt idx="13451">
                  <c:v>-39.09428</c:v>
                </c:pt>
                <c:pt idx="13452">
                  <c:v>-39.16904</c:v>
                </c:pt>
                <c:pt idx="13453">
                  <c:v>-39.25101</c:v>
                </c:pt>
                <c:pt idx="13454">
                  <c:v>-39.29939000000001</c:v>
                </c:pt>
                <c:pt idx="13455">
                  <c:v>-39.36637</c:v>
                </c:pt>
                <c:pt idx="13456">
                  <c:v>-39.43306</c:v>
                </c:pt>
                <c:pt idx="13457">
                  <c:v>-39.50269</c:v>
                </c:pt>
                <c:pt idx="13458">
                  <c:v>-39.55625</c:v>
                </c:pt>
                <c:pt idx="13459">
                  <c:v>-39.61808000000001</c:v>
                </c:pt>
                <c:pt idx="13460">
                  <c:v>-39.68935000000001</c:v>
                </c:pt>
                <c:pt idx="13461">
                  <c:v>-39.752</c:v>
                </c:pt>
                <c:pt idx="13462">
                  <c:v>-39.82116000000001</c:v>
                </c:pt>
                <c:pt idx="13463">
                  <c:v>-39.90326</c:v>
                </c:pt>
                <c:pt idx="13464">
                  <c:v>-39.9095</c:v>
                </c:pt>
                <c:pt idx="13465">
                  <c:v>-39.95375</c:v>
                </c:pt>
                <c:pt idx="13466">
                  <c:v>-40.01792</c:v>
                </c:pt>
                <c:pt idx="13467">
                  <c:v>-40.06639000000001</c:v>
                </c:pt>
                <c:pt idx="13468">
                  <c:v>-40.11673000000001</c:v>
                </c:pt>
                <c:pt idx="13469">
                  <c:v>-40.17774</c:v>
                </c:pt>
                <c:pt idx="13470">
                  <c:v>-40.23922</c:v>
                </c:pt>
                <c:pt idx="13471">
                  <c:v>-40.30856</c:v>
                </c:pt>
                <c:pt idx="13472">
                  <c:v>-40.35576</c:v>
                </c:pt>
                <c:pt idx="13473">
                  <c:v>-40.40768</c:v>
                </c:pt>
                <c:pt idx="13474">
                  <c:v>-40.43029</c:v>
                </c:pt>
                <c:pt idx="13475">
                  <c:v>-40.48162</c:v>
                </c:pt>
                <c:pt idx="13476">
                  <c:v>-40.53391000000001</c:v>
                </c:pt>
                <c:pt idx="13477">
                  <c:v>-40.59602</c:v>
                </c:pt>
                <c:pt idx="13478">
                  <c:v>-40.67001000000001</c:v>
                </c:pt>
                <c:pt idx="13479">
                  <c:v>-40.71338</c:v>
                </c:pt>
                <c:pt idx="13480">
                  <c:v>-40.77031000000001</c:v>
                </c:pt>
                <c:pt idx="13481">
                  <c:v>-40.82337000000001</c:v>
                </c:pt>
                <c:pt idx="13482">
                  <c:v>-40.89169</c:v>
                </c:pt>
                <c:pt idx="13483">
                  <c:v>-40.96275000000001</c:v>
                </c:pt>
                <c:pt idx="13484">
                  <c:v>-41.01863</c:v>
                </c:pt>
                <c:pt idx="13485">
                  <c:v>-41.07957000000001</c:v>
                </c:pt>
                <c:pt idx="13486">
                  <c:v>-41.13459</c:v>
                </c:pt>
                <c:pt idx="13487">
                  <c:v>-41.19265000000001</c:v>
                </c:pt>
                <c:pt idx="13488">
                  <c:v>-41.26792000000001</c:v>
                </c:pt>
                <c:pt idx="13489">
                  <c:v>-41.32793</c:v>
                </c:pt>
                <c:pt idx="13490">
                  <c:v>-41.37207</c:v>
                </c:pt>
                <c:pt idx="13491">
                  <c:v>-41.42084000000001</c:v>
                </c:pt>
                <c:pt idx="13492">
                  <c:v>-41.46143</c:v>
                </c:pt>
                <c:pt idx="13493">
                  <c:v>-41.52573000000001</c:v>
                </c:pt>
                <c:pt idx="13494">
                  <c:v>-41.61197</c:v>
                </c:pt>
                <c:pt idx="13495">
                  <c:v>-41.66385000000001</c:v>
                </c:pt>
                <c:pt idx="13496">
                  <c:v>-41.72414000000001</c:v>
                </c:pt>
                <c:pt idx="13497">
                  <c:v>-41.77995000000001</c:v>
                </c:pt>
                <c:pt idx="13498">
                  <c:v>-41.8405</c:v>
                </c:pt>
                <c:pt idx="13499">
                  <c:v>-41.90917</c:v>
                </c:pt>
                <c:pt idx="13500">
                  <c:v>-41.96246</c:v>
                </c:pt>
                <c:pt idx="13501">
                  <c:v>-42.03316</c:v>
                </c:pt>
                <c:pt idx="13502">
                  <c:v>-42.09446000000001</c:v>
                </c:pt>
                <c:pt idx="13503">
                  <c:v>-42.139</c:v>
                </c:pt>
                <c:pt idx="13504">
                  <c:v>-42.17519000000001</c:v>
                </c:pt>
                <c:pt idx="13505">
                  <c:v>-42.20216000000001</c:v>
                </c:pt>
                <c:pt idx="13506">
                  <c:v>-42.23431000000001</c:v>
                </c:pt>
                <c:pt idx="13507">
                  <c:v>-42.24707</c:v>
                </c:pt>
                <c:pt idx="13508">
                  <c:v>-42.29741000000001</c:v>
                </c:pt>
                <c:pt idx="13509">
                  <c:v>-42.35102</c:v>
                </c:pt>
                <c:pt idx="13510">
                  <c:v>-42.41768</c:v>
                </c:pt>
                <c:pt idx="13511">
                  <c:v>-42.45951</c:v>
                </c:pt>
                <c:pt idx="13512">
                  <c:v>-42.49227000000001</c:v>
                </c:pt>
                <c:pt idx="13513">
                  <c:v>-42.52436</c:v>
                </c:pt>
                <c:pt idx="13514">
                  <c:v>-42.57208</c:v>
                </c:pt>
                <c:pt idx="13515">
                  <c:v>-42.60049</c:v>
                </c:pt>
                <c:pt idx="13516">
                  <c:v>-42.63389</c:v>
                </c:pt>
                <c:pt idx="13517">
                  <c:v>-42.66366</c:v>
                </c:pt>
                <c:pt idx="13518">
                  <c:v>-42.72596000000001</c:v>
                </c:pt>
                <c:pt idx="13519">
                  <c:v>-42.76335000000001</c:v>
                </c:pt>
                <c:pt idx="13520">
                  <c:v>-42.81972</c:v>
                </c:pt>
                <c:pt idx="13521">
                  <c:v>-42.86855000000001</c:v>
                </c:pt>
                <c:pt idx="13522">
                  <c:v>-42.90086</c:v>
                </c:pt>
                <c:pt idx="13523">
                  <c:v>-42.93805000000001</c:v>
                </c:pt>
                <c:pt idx="13524">
                  <c:v>-42.99894000000001</c:v>
                </c:pt>
                <c:pt idx="13525">
                  <c:v>-43.05409</c:v>
                </c:pt>
                <c:pt idx="13526">
                  <c:v>-43.10434</c:v>
                </c:pt>
                <c:pt idx="13527">
                  <c:v>-43.16414</c:v>
                </c:pt>
                <c:pt idx="13528">
                  <c:v>-43.21336</c:v>
                </c:pt>
                <c:pt idx="13529">
                  <c:v>-43.26229000000001</c:v>
                </c:pt>
                <c:pt idx="13530">
                  <c:v>-43.33302</c:v>
                </c:pt>
                <c:pt idx="13531">
                  <c:v>-43.39025</c:v>
                </c:pt>
                <c:pt idx="13532">
                  <c:v>-43.43289</c:v>
                </c:pt>
                <c:pt idx="13533">
                  <c:v>-43.45753</c:v>
                </c:pt>
                <c:pt idx="13534">
                  <c:v>-43.52669</c:v>
                </c:pt>
                <c:pt idx="13535">
                  <c:v>-43.58488999999999</c:v>
                </c:pt>
                <c:pt idx="13536">
                  <c:v>-43.65837000000001</c:v>
                </c:pt>
                <c:pt idx="13537">
                  <c:v>-43.72658000000001</c:v>
                </c:pt>
                <c:pt idx="13538">
                  <c:v>-43.74451000000001</c:v>
                </c:pt>
                <c:pt idx="13539">
                  <c:v>-43.79005000000001</c:v>
                </c:pt>
                <c:pt idx="13540">
                  <c:v>-43.82288</c:v>
                </c:pt>
                <c:pt idx="13541">
                  <c:v>-43.85105999999999</c:v>
                </c:pt>
                <c:pt idx="13542">
                  <c:v>-43.86814000000001</c:v>
                </c:pt>
                <c:pt idx="13543">
                  <c:v>-43.85903</c:v>
                </c:pt>
                <c:pt idx="13544">
                  <c:v>-43.88631</c:v>
                </c:pt>
                <c:pt idx="13545">
                  <c:v>-43.92086</c:v>
                </c:pt>
                <c:pt idx="13546">
                  <c:v>-43.98172</c:v>
                </c:pt>
                <c:pt idx="13547">
                  <c:v>-44.04097</c:v>
                </c:pt>
                <c:pt idx="13548">
                  <c:v>-44.08352</c:v>
                </c:pt>
                <c:pt idx="13549">
                  <c:v>-44.11753</c:v>
                </c:pt>
                <c:pt idx="13550">
                  <c:v>-44.16783</c:v>
                </c:pt>
                <c:pt idx="13551">
                  <c:v>-44.18713</c:v>
                </c:pt>
                <c:pt idx="13552">
                  <c:v>-44.22461000000001</c:v>
                </c:pt>
                <c:pt idx="13553">
                  <c:v>-44.27931000000001</c:v>
                </c:pt>
                <c:pt idx="13554">
                  <c:v>-44.33724</c:v>
                </c:pt>
                <c:pt idx="13555">
                  <c:v>-44.38422</c:v>
                </c:pt>
                <c:pt idx="13556">
                  <c:v>-44.35883</c:v>
                </c:pt>
                <c:pt idx="13557">
                  <c:v>-44.33998</c:v>
                </c:pt>
                <c:pt idx="13558">
                  <c:v>-44.33456</c:v>
                </c:pt>
                <c:pt idx="13559">
                  <c:v>-44.36823000000001</c:v>
                </c:pt>
                <c:pt idx="13560">
                  <c:v>-44.41452</c:v>
                </c:pt>
                <c:pt idx="13561">
                  <c:v>-44.46896</c:v>
                </c:pt>
                <c:pt idx="13562">
                  <c:v>-44.54986</c:v>
                </c:pt>
                <c:pt idx="13563">
                  <c:v>-44.61354</c:v>
                </c:pt>
                <c:pt idx="13564">
                  <c:v>-44.67413000000001</c:v>
                </c:pt>
                <c:pt idx="13565">
                  <c:v>-44.75053000000001</c:v>
                </c:pt>
                <c:pt idx="13566">
                  <c:v>-44.81719</c:v>
                </c:pt>
                <c:pt idx="13567">
                  <c:v>-44.8735</c:v>
                </c:pt>
                <c:pt idx="13568">
                  <c:v>-44.93995</c:v>
                </c:pt>
                <c:pt idx="13569">
                  <c:v>-45.01367</c:v>
                </c:pt>
                <c:pt idx="13570">
                  <c:v>-45.10094</c:v>
                </c:pt>
                <c:pt idx="13571">
                  <c:v>-45.15006</c:v>
                </c:pt>
                <c:pt idx="13572">
                  <c:v>-45.20259000000001</c:v>
                </c:pt>
                <c:pt idx="13573">
                  <c:v>-45.24881000000001</c:v>
                </c:pt>
                <c:pt idx="13574">
                  <c:v>-45.30676</c:v>
                </c:pt>
                <c:pt idx="13575">
                  <c:v>-45.37139</c:v>
                </c:pt>
                <c:pt idx="13576">
                  <c:v>-45.43288</c:v>
                </c:pt>
                <c:pt idx="13577">
                  <c:v>-45.46443</c:v>
                </c:pt>
                <c:pt idx="13578">
                  <c:v>-45.47535000000001</c:v>
                </c:pt>
                <c:pt idx="13579">
                  <c:v>-45.46236000000001</c:v>
                </c:pt>
                <c:pt idx="13580">
                  <c:v>-45.49867000000001</c:v>
                </c:pt>
                <c:pt idx="13581">
                  <c:v>-45.50680000000001</c:v>
                </c:pt>
                <c:pt idx="13582">
                  <c:v>-45.56933000000001</c:v>
                </c:pt>
                <c:pt idx="13583">
                  <c:v>-45.56605000000001</c:v>
                </c:pt>
                <c:pt idx="13584">
                  <c:v>-45.58321</c:v>
                </c:pt>
                <c:pt idx="13585">
                  <c:v>-45.59834000000001</c:v>
                </c:pt>
                <c:pt idx="13586">
                  <c:v>-45.58942</c:v>
                </c:pt>
                <c:pt idx="13587">
                  <c:v>-45.58607</c:v>
                </c:pt>
                <c:pt idx="13588">
                  <c:v>-45.5643</c:v>
                </c:pt>
                <c:pt idx="13589">
                  <c:v>-45.56902</c:v>
                </c:pt>
                <c:pt idx="13590">
                  <c:v>-45.53446</c:v>
                </c:pt>
                <c:pt idx="13591">
                  <c:v>-45.512</c:v>
                </c:pt>
                <c:pt idx="13592">
                  <c:v>-45.51814</c:v>
                </c:pt>
                <c:pt idx="13593">
                  <c:v>-45.51994000000001</c:v>
                </c:pt>
                <c:pt idx="13594">
                  <c:v>-45.51987</c:v>
                </c:pt>
                <c:pt idx="13595">
                  <c:v>-45.53148</c:v>
                </c:pt>
                <c:pt idx="13596">
                  <c:v>-45.55379</c:v>
                </c:pt>
                <c:pt idx="13597">
                  <c:v>-45.5509</c:v>
                </c:pt>
                <c:pt idx="13598">
                  <c:v>-45.58379</c:v>
                </c:pt>
                <c:pt idx="13599">
                  <c:v>-45.56857000000001</c:v>
                </c:pt>
                <c:pt idx="13600">
                  <c:v>-45.57915000000001</c:v>
                </c:pt>
                <c:pt idx="13601">
                  <c:v>-45.56076</c:v>
                </c:pt>
                <c:pt idx="13602">
                  <c:v>-45.57969</c:v>
                </c:pt>
                <c:pt idx="13603">
                  <c:v>-45.59677000000001</c:v>
                </c:pt>
                <c:pt idx="13604">
                  <c:v>-45.58548</c:v>
                </c:pt>
                <c:pt idx="13605">
                  <c:v>-45.57287</c:v>
                </c:pt>
                <c:pt idx="13606">
                  <c:v>-45.57198</c:v>
                </c:pt>
                <c:pt idx="13607">
                  <c:v>-45.59004</c:v>
                </c:pt>
                <c:pt idx="13608">
                  <c:v>-45.56594000000001</c:v>
                </c:pt>
                <c:pt idx="13609">
                  <c:v>-45.55704</c:v>
                </c:pt>
                <c:pt idx="13610">
                  <c:v>-45.53267</c:v>
                </c:pt>
                <c:pt idx="13611">
                  <c:v>-45.53082000000001</c:v>
                </c:pt>
                <c:pt idx="13612">
                  <c:v>-45.5773</c:v>
                </c:pt>
                <c:pt idx="13613">
                  <c:v>-45.56478000000001</c:v>
                </c:pt>
                <c:pt idx="13614">
                  <c:v>-45.50721</c:v>
                </c:pt>
                <c:pt idx="13615">
                  <c:v>-45.56831000000001</c:v>
                </c:pt>
                <c:pt idx="13616">
                  <c:v>-45.61007</c:v>
                </c:pt>
                <c:pt idx="13617">
                  <c:v>-45.61079</c:v>
                </c:pt>
                <c:pt idx="13618">
                  <c:v>-45.57388</c:v>
                </c:pt>
                <c:pt idx="13619">
                  <c:v>-45.50897000000001</c:v>
                </c:pt>
                <c:pt idx="13620">
                  <c:v>-45.47515000000001</c:v>
                </c:pt>
                <c:pt idx="13621">
                  <c:v>-45.51902</c:v>
                </c:pt>
                <c:pt idx="13622">
                  <c:v>-45.55538</c:v>
                </c:pt>
                <c:pt idx="13623">
                  <c:v>-45.50285</c:v>
                </c:pt>
                <c:pt idx="13624">
                  <c:v>-45.42624</c:v>
                </c:pt>
                <c:pt idx="13625">
                  <c:v>-45.38324</c:v>
                </c:pt>
                <c:pt idx="13626">
                  <c:v>-45.36483</c:v>
                </c:pt>
                <c:pt idx="13627">
                  <c:v>-45.3643</c:v>
                </c:pt>
                <c:pt idx="13628">
                  <c:v>-45.35378</c:v>
                </c:pt>
                <c:pt idx="13629">
                  <c:v>-45.37595</c:v>
                </c:pt>
                <c:pt idx="13630">
                  <c:v>-45.42168</c:v>
                </c:pt>
                <c:pt idx="13631">
                  <c:v>-45.41056</c:v>
                </c:pt>
                <c:pt idx="13632">
                  <c:v>-45.39645</c:v>
                </c:pt>
                <c:pt idx="13633">
                  <c:v>-45.37101</c:v>
                </c:pt>
                <c:pt idx="13634">
                  <c:v>-45.36273000000001</c:v>
                </c:pt>
                <c:pt idx="13635">
                  <c:v>-45.38332</c:v>
                </c:pt>
                <c:pt idx="13636">
                  <c:v>-45.3945</c:v>
                </c:pt>
                <c:pt idx="13637">
                  <c:v>-45.35873</c:v>
                </c:pt>
                <c:pt idx="13638">
                  <c:v>-45.33994000000001</c:v>
                </c:pt>
                <c:pt idx="13639">
                  <c:v>-45.32923</c:v>
                </c:pt>
                <c:pt idx="13640">
                  <c:v>-45.31232</c:v>
                </c:pt>
                <c:pt idx="13641">
                  <c:v>-45.31639</c:v>
                </c:pt>
                <c:pt idx="13642">
                  <c:v>-45.31498</c:v>
                </c:pt>
                <c:pt idx="13643">
                  <c:v>-45.32304000000001</c:v>
                </c:pt>
                <c:pt idx="13644">
                  <c:v>-45.32859000000001</c:v>
                </c:pt>
                <c:pt idx="13645">
                  <c:v>-45.35711</c:v>
                </c:pt>
                <c:pt idx="13646">
                  <c:v>-45.35175</c:v>
                </c:pt>
                <c:pt idx="13647">
                  <c:v>-45.34335</c:v>
                </c:pt>
                <c:pt idx="13648">
                  <c:v>-45.34792</c:v>
                </c:pt>
                <c:pt idx="13649">
                  <c:v>-45.37061</c:v>
                </c:pt>
                <c:pt idx="13650">
                  <c:v>-45.40038000000001</c:v>
                </c:pt>
                <c:pt idx="13651">
                  <c:v>-45.39195</c:v>
                </c:pt>
                <c:pt idx="13652">
                  <c:v>-45.37996</c:v>
                </c:pt>
                <c:pt idx="13653">
                  <c:v>-45.35765999999997</c:v>
                </c:pt>
                <c:pt idx="13654">
                  <c:v>-45.33664</c:v>
                </c:pt>
                <c:pt idx="13655">
                  <c:v>-45.33451</c:v>
                </c:pt>
                <c:pt idx="13656">
                  <c:v>-45.33205</c:v>
                </c:pt>
                <c:pt idx="13657">
                  <c:v>-45.32618</c:v>
                </c:pt>
                <c:pt idx="13658">
                  <c:v>-45.32706</c:v>
                </c:pt>
                <c:pt idx="13659">
                  <c:v>-45.31146999999999</c:v>
                </c:pt>
                <c:pt idx="13660">
                  <c:v>-45.30408</c:v>
                </c:pt>
                <c:pt idx="13661">
                  <c:v>-45.29339000000001</c:v>
                </c:pt>
                <c:pt idx="13662">
                  <c:v>-45.27595000000001</c:v>
                </c:pt>
                <c:pt idx="13663">
                  <c:v>-45.27298000000001</c:v>
                </c:pt>
                <c:pt idx="13664">
                  <c:v>-45.27569000000001</c:v>
                </c:pt>
                <c:pt idx="13665">
                  <c:v>-45.26918000000001</c:v>
                </c:pt>
                <c:pt idx="13666">
                  <c:v>-45.25605</c:v>
                </c:pt>
                <c:pt idx="13667">
                  <c:v>-45.24146</c:v>
                </c:pt>
                <c:pt idx="13668">
                  <c:v>-45.23886</c:v>
                </c:pt>
                <c:pt idx="13669">
                  <c:v>-45.21852000000001</c:v>
                </c:pt>
                <c:pt idx="13670">
                  <c:v>-45.22300000000001</c:v>
                </c:pt>
                <c:pt idx="13671">
                  <c:v>-45.22602000000001</c:v>
                </c:pt>
                <c:pt idx="13672">
                  <c:v>-45.22024000000001</c:v>
                </c:pt>
                <c:pt idx="13673">
                  <c:v>-45.23834000000001</c:v>
                </c:pt>
                <c:pt idx="13674">
                  <c:v>-45.26260000000001</c:v>
                </c:pt>
                <c:pt idx="13675">
                  <c:v>-45.25727</c:v>
                </c:pt>
                <c:pt idx="13676">
                  <c:v>-45.24892000000001</c:v>
                </c:pt>
                <c:pt idx="13677">
                  <c:v>-45.21352</c:v>
                </c:pt>
                <c:pt idx="13678">
                  <c:v>-45.18234</c:v>
                </c:pt>
                <c:pt idx="13679">
                  <c:v>-45.15911000000001</c:v>
                </c:pt>
                <c:pt idx="13680">
                  <c:v>-45.16915000000001</c:v>
                </c:pt>
                <c:pt idx="13681">
                  <c:v>-45.2047</c:v>
                </c:pt>
                <c:pt idx="13682">
                  <c:v>-45.19502000000001</c:v>
                </c:pt>
                <c:pt idx="13683">
                  <c:v>-45.15405</c:v>
                </c:pt>
                <c:pt idx="13684">
                  <c:v>-45.1184</c:v>
                </c:pt>
                <c:pt idx="13685">
                  <c:v>-45.09766</c:v>
                </c:pt>
                <c:pt idx="13686">
                  <c:v>-45.05162</c:v>
                </c:pt>
                <c:pt idx="13687">
                  <c:v>-45.05112</c:v>
                </c:pt>
                <c:pt idx="13688">
                  <c:v>-45.02728</c:v>
                </c:pt>
                <c:pt idx="13689">
                  <c:v>-45.00924000000001</c:v>
                </c:pt>
                <c:pt idx="13690">
                  <c:v>-44.99120000000001</c:v>
                </c:pt>
                <c:pt idx="13691">
                  <c:v>-44.9413</c:v>
                </c:pt>
                <c:pt idx="13692">
                  <c:v>-44.94845</c:v>
                </c:pt>
                <c:pt idx="13693">
                  <c:v>-44.92906</c:v>
                </c:pt>
                <c:pt idx="13694">
                  <c:v>-44.93845</c:v>
                </c:pt>
                <c:pt idx="13695">
                  <c:v>-44.93393000000001</c:v>
                </c:pt>
                <c:pt idx="13696">
                  <c:v>-44.91756</c:v>
                </c:pt>
                <c:pt idx="13697">
                  <c:v>-44.94566</c:v>
                </c:pt>
                <c:pt idx="13698">
                  <c:v>-44.97487</c:v>
                </c:pt>
                <c:pt idx="13699">
                  <c:v>-45.01637</c:v>
                </c:pt>
                <c:pt idx="13700">
                  <c:v>-45.09411000000001</c:v>
                </c:pt>
                <c:pt idx="13701">
                  <c:v>-45.13789</c:v>
                </c:pt>
                <c:pt idx="13702">
                  <c:v>-45.14861000000001</c:v>
                </c:pt>
                <c:pt idx="13703">
                  <c:v>-45.12072000000001</c:v>
                </c:pt>
                <c:pt idx="13704">
                  <c:v>-45.10628000000001</c:v>
                </c:pt>
                <c:pt idx="13705">
                  <c:v>-45.08562000000001</c:v>
                </c:pt>
                <c:pt idx="13706">
                  <c:v>-45.05772</c:v>
                </c:pt>
                <c:pt idx="13707">
                  <c:v>-45.02788</c:v>
                </c:pt>
                <c:pt idx="13708">
                  <c:v>-45.06210000000001</c:v>
                </c:pt>
                <c:pt idx="13709">
                  <c:v>-45.11502</c:v>
                </c:pt>
                <c:pt idx="13710">
                  <c:v>-45.09339000000001</c:v>
                </c:pt>
                <c:pt idx="13711">
                  <c:v>-45.01691</c:v>
                </c:pt>
                <c:pt idx="13712">
                  <c:v>-44.99923000000001</c:v>
                </c:pt>
                <c:pt idx="13713">
                  <c:v>-45.00207</c:v>
                </c:pt>
                <c:pt idx="13714">
                  <c:v>-45.00851000000001</c:v>
                </c:pt>
                <c:pt idx="13715">
                  <c:v>-45.00835000000001</c:v>
                </c:pt>
                <c:pt idx="13716">
                  <c:v>-44.97319</c:v>
                </c:pt>
                <c:pt idx="13717">
                  <c:v>-44.9799</c:v>
                </c:pt>
                <c:pt idx="13718">
                  <c:v>-44.98343</c:v>
                </c:pt>
                <c:pt idx="13719">
                  <c:v>-45.01895000000001</c:v>
                </c:pt>
                <c:pt idx="13720">
                  <c:v>-45.01712000000001</c:v>
                </c:pt>
                <c:pt idx="13721">
                  <c:v>-45.03794000000001</c:v>
                </c:pt>
                <c:pt idx="13722">
                  <c:v>-45.02468</c:v>
                </c:pt>
                <c:pt idx="13723">
                  <c:v>-45.03624000000001</c:v>
                </c:pt>
                <c:pt idx="13724">
                  <c:v>-45.04083</c:v>
                </c:pt>
                <c:pt idx="13725">
                  <c:v>-45.03229</c:v>
                </c:pt>
                <c:pt idx="13726">
                  <c:v>-45.05168999999999</c:v>
                </c:pt>
                <c:pt idx="13727">
                  <c:v>-45.0528</c:v>
                </c:pt>
                <c:pt idx="13728">
                  <c:v>-45.06079000000001</c:v>
                </c:pt>
                <c:pt idx="13729">
                  <c:v>-45.04300000000001</c:v>
                </c:pt>
                <c:pt idx="13730">
                  <c:v>-45.00892</c:v>
                </c:pt>
                <c:pt idx="13731">
                  <c:v>-44.95845</c:v>
                </c:pt>
                <c:pt idx="13732">
                  <c:v>-44.91763</c:v>
                </c:pt>
                <c:pt idx="13733">
                  <c:v>-44.89124</c:v>
                </c:pt>
                <c:pt idx="13734">
                  <c:v>-44.85775</c:v>
                </c:pt>
                <c:pt idx="13735">
                  <c:v>-44.83768</c:v>
                </c:pt>
                <c:pt idx="13736">
                  <c:v>-44.84741</c:v>
                </c:pt>
                <c:pt idx="13737">
                  <c:v>-44.85284</c:v>
                </c:pt>
                <c:pt idx="13738">
                  <c:v>-44.83168999999999</c:v>
                </c:pt>
                <c:pt idx="13739">
                  <c:v>-44.80034000000001</c:v>
                </c:pt>
                <c:pt idx="13740">
                  <c:v>-44.79736000000001</c:v>
                </c:pt>
                <c:pt idx="13741">
                  <c:v>-44.77139000000001</c:v>
                </c:pt>
                <c:pt idx="13742">
                  <c:v>-44.76865000000001</c:v>
                </c:pt>
                <c:pt idx="13743">
                  <c:v>-44.75987</c:v>
                </c:pt>
                <c:pt idx="13744">
                  <c:v>-44.7584</c:v>
                </c:pt>
                <c:pt idx="13745">
                  <c:v>-44.74685</c:v>
                </c:pt>
                <c:pt idx="13746">
                  <c:v>-44.73592000000001</c:v>
                </c:pt>
                <c:pt idx="13747">
                  <c:v>-44.73812000000001</c:v>
                </c:pt>
                <c:pt idx="13748">
                  <c:v>-44.72606000000001</c:v>
                </c:pt>
                <c:pt idx="13749">
                  <c:v>-44.69393000000001</c:v>
                </c:pt>
                <c:pt idx="13750">
                  <c:v>-44.69349000000001</c:v>
                </c:pt>
                <c:pt idx="13751">
                  <c:v>-44.69336000000001</c:v>
                </c:pt>
                <c:pt idx="13752">
                  <c:v>-44.70337000000001</c:v>
                </c:pt>
                <c:pt idx="13753">
                  <c:v>-44.72842000000001</c:v>
                </c:pt>
                <c:pt idx="13754">
                  <c:v>-44.71128</c:v>
                </c:pt>
                <c:pt idx="13755">
                  <c:v>-44.70562</c:v>
                </c:pt>
                <c:pt idx="13756">
                  <c:v>-44.70030000000001</c:v>
                </c:pt>
                <c:pt idx="13757">
                  <c:v>-44.6771</c:v>
                </c:pt>
                <c:pt idx="13758">
                  <c:v>-44.6448</c:v>
                </c:pt>
                <c:pt idx="13759">
                  <c:v>-44.61636</c:v>
                </c:pt>
                <c:pt idx="13760">
                  <c:v>-44.61798</c:v>
                </c:pt>
                <c:pt idx="13761">
                  <c:v>-44.66693000000001</c:v>
                </c:pt>
                <c:pt idx="13762">
                  <c:v>-44.68917000000001</c:v>
                </c:pt>
                <c:pt idx="13763">
                  <c:v>-44.6724</c:v>
                </c:pt>
                <c:pt idx="13764">
                  <c:v>-44.64591000000001</c:v>
                </c:pt>
                <c:pt idx="13765">
                  <c:v>-44.68932</c:v>
                </c:pt>
                <c:pt idx="13766">
                  <c:v>-44.69576000000001</c:v>
                </c:pt>
                <c:pt idx="13767">
                  <c:v>-44.71542</c:v>
                </c:pt>
                <c:pt idx="13768">
                  <c:v>-44.71579000000001</c:v>
                </c:pt>
                <c:pt idx="13769">
                  <c:v>-44.70794</c:v>
                </c:pt>
                <c:pt idx="13770">
                  <c:v>-44.69569000000001</c:v>
                </c:pt>
                <c:pt idx="13771">
                  <c:v>-44.71699</c:v>
                </c:pt>
                <c:pt idx="13772">
                  <c:v>-44.71879000000001</c:v>
                </c:pt>
                <c:pt idx="13773">
                  <c:v>-44.70828</c:v>
                </c:pt>
                <c:pt idx="13774">
                  <c:v>-44.70128</c:v>
                </c:pt>
                <c:pt idx="13775">
                  <c:v>-44.69413000000001</c:v>
                </c:pt>
                <c:pt idx="13776">
                  <c:v>-44.69001000000001</c:v>
                </c:pt>
                <c:pt idx="13777">
                  <c:v>-44.70346</c:v>
                </c:pt>
                <c:pt idx="13778">
                  <c:v>-44.6944</c:v>
                </c:pt>
                <c:pt idx="13779">
                  <c:v>-44.66663000000001</c:v>
                </c:pt>
                <c:pt idx="13780">
                  <c:v>-44.65904</c:v>
                </c:pt>
                <c:pt idx="13781">
                  <c:v>-44.65611000000001</c:v>
                </c:pt>
                <c:pt idx="13782">
                  <c:v>-44.63410000000001</c:v>
                </c:pt>
                <c:pt idx="13783">
                  <c:v>-44.62664</c:v>
                </c:pt>
                <c:pt idx="13784">
                  <c:v>-44.61097</c:v>
                </c:pt>
                <c:pt idx="13785">
                  <c:v>-44.57881000000001</c:v>
                </c:pt>
                <c:pt idx="13786">
                  <c:v>-44.55372000000001</c:v>
                </c:pt>
                <c:pt idx="13787">
                  <c:v>-44.54077</c:v>
                </c:pt>
                <c:pt idx="13788">
                  <c:v>-44.55058</c:v>
                </c:pt>
                <c:pt idx="13789">
                  <c:v>-44.56331000000001</c:v>
                </c:pt>
                <c:pt idx="13790">
                  <c:v>-44.56160000000001</c:v>
                </c:pt>
                <c:pt idx="13791">
                  <c:v>-44.54382</c:v>
                </c:pt>
                <c:pt idx="13792">
                  <c:v>-44.56192</c:v>
                </c:pt>
                <c:pt idx="13793">
                  <c:v>-44.58902</c:v>
                </c:pt>
                <c:pt idx="13794">
                  <c:v>-44.62693000000001</c:v>
                </c:pt>
                <c:pt idx="13795">
                  <c:v>-44.60379000000001</c:v>
                </c:pt>
                <c:pt idx="13796">
                  <c:v>-44.56886</c:v>
                </c:pt>
                <c:pt idx="13797">
                  <c:v>-44.59034000000001</c:v>
                </c:pt>
                <c:pt idx="13798">
                  <c:v>-44.61018</c:v>
                </c:pt>
                <c:pt idx="13799">
                  <c:v>-44.61465</c:v>
                </c:pt>
                <c:pt idx="13800">
                  <c:v>-44.61056</c:v>
                </c:pt>
                <c:pt idx="13801">
                  <c:v>-44.58237000000001</c:v>
                </c:pt>
                <c:pt idx="13802">
                  <c:v>-44.55583</c:v>
                </c:pt>
                <c:pt idx="13803">
                  <c:v>-44.55577</c:v>
                </c:pt>
                <c:pt idx="13804">
                  <c:v>-44.52596000000001</c:v>
                </c:pt>
                <c:pt idx="13805">
                  <c:v>-44.51701</c:v>
                </c:pt>
                <c:pt idx="13806">
                  <c:v>-44.52192</c:v>
                </c:pt>
                <c:pt idx="13807">
                  <c:v>-44.52264</c:v>
                </c:pt>
                <c:pt idx="13808">
                  <c:v>-44.52549000000001</c:v>
                </c:pt>
                <c:pt idx="13809">
                  <c:v>-44.52576000000001</c:v>
                </c:pt>
                <c:pt idx="13810">
                  <c:v>-44.54311000000001</c:v>
                </c:pt>
                <c:pt idx="13811">
                  <c:v>-44.56734</c:v>
                </c:pt>
                <c:pt idx="13812">
                  <c:v>-44.55859</c:v>
                </c:pt>
                <c:pt idx="13813">
                  <c:v>-44.54575000000001</c:v>
                </c:pt>
                <c:pt idx="13814">
                  <c:v>-44.54918</c:v>
                </c:pt>
                <c:pt idx="13815">
                  <c:v>-44.53596</c:v>
                </c:pt>
                <c:pt idx="13816">
                  <c:v>-44.50343</c:v>
                </c:pt>
                <c:pt idx="13817">
                  <c:v>-44.4846</c:v>
                </c:pt>
                <c:pt idx="13818">
                  <c:v>-44.42184</c:v>
                </c:pt>
                <c:pt idx="13819">
                  <c:v>-44.34147999999999</c:v>
                </c:pt>
                <c:pt idx="13820">
                  <c:v>-44.3115</c:v>
                </c:pt>
                <c:pt idx="13821">
                  <c:v>-44.25573000000001</c:v>
                </c:pt>
                <c:pt idx="13822">
                  <c:v>-44.16871000000001</c:v>
                </c:pt>
                <c:pt idx="13823">
                  <c:v>-44.10739</c:v>
                </c:pt>
                <c:pt idx="13824">
                  <c:v>-44.08081</c:v>
                </c:pt>
                <c:pt idx="13825">
                  <c:v>-44.04282000000001</c:v>
                </c:pt>
                <c:pt idx="13826">
                  <c:v>-43.9883</c:v>
                </c:pt>
                <c:pt idx="13827">
                  <c:v>-43.93162</c:v>
                </c:pt>
                <c:pt idx="13828">
                  <c:v>-43.873</c:v>
                </c:pt>
                <c:pt idx="13829">
                  <c:v>-43.81288</c:v>
                </c:pt>
                <c:pt idx="13830">
                  <c:v>-43.74405</c:v>
                </c:pt>
                <c:pt idx="13831">
                  <c:v>-43.69493000000001</c:v>
                </c:pt>
                <c:pt idx="13832">
                  <c:v>-43.68662</c:v>
                </c:pt>
                <c:pt idx="13833">
                  <c:v>-43.64712</c:v>
                </c:pt>
                <c:pt idx="13834">
                  <c:v>-43.58728</c:v>
                </c:pt>
                <c:pt idx="13835">
                  <c:v>-43.51445</c:v>
                </c:pt>
                <c:pt idx="13836">
                  <c:v>-43.45331</c:v>
                </c:pt>
                <c:pt idx="13837">
                  <c:v>-43.38203</c:v>
                </c:pt>
                <c:pt idx="13838">
                  <c:v>-43.3191</c:v>
                </c:pt>
                <c:pt idx="13839">
                  <c:v>-43.27710000000001</c:v>
                </c:pt>
                <c:pt idx="13840">
                  <c:v>-43.21582</c:v>
                </c:pt>
                <c:pt idx="13841">
                  <c:v>-43.13951000000001</c:v>
                </c:pt>
                <c:pt idx="13842">
                  <c:v>-43.0833</c:v>
                </c:pt>
                <c:pt idx="13843">
                  <c:v>-43.03442</c:v>
                </c:pt>
                <c:pt idx="13844">
                  <c:v>-42.98507</c:v>
                </c:pt>
                <c:pt idx="13845">
                  <c:v>-42.94382</c:v>
                </c:pt>
                <c:pt idx="13846">
                  <c:v>-42.89424</c:v>
                </c:pt>
                <c:pt idx="13847">
                  <c:v>-42.86689</c:v>
                </c:pt>
                <c:pt idx="13848">
                  <c:v>-42.84361</c:v>
                </c:pt>
                <c:pt idx="13849">
                  <c:v>-42.81482</c:v>
                </c:pt>
                <c:pt idx="13850">
                  <c:v>-42.78839000000001</c:v>
                </c:pt>
                <c:pt idx="13851">
                  <c:v>-42.75327</c:v>
                </c:pt>
                <c:pt idx="13852">
                  <c:v>-42.72569000000001</c:v>
                </c:pt>
                <c:pt idx="13853">
                  <c:v>-42.71268000000001</c:v>
                </c:pt>
                <c:pt idx="13854">
                  <c:v>-42.67051000000001</c:v>
                </c:pt>
                <c:pt idx="13855">
                  <c:v>-42.62194</c:v>
                </c:pt>
                <c:pt idx="13856">
                  <c:v>-42.56298</c:v>
                </c:pt>
                <c:pt idx="13857">
                  <c:v>-42.54594</c:v>
                </c:pt>
                <c:pt idx="13858">
                  <c:v>-42.51337</c:v>
                </c:pt>
                <c:pt idx="13859">
                  <c:v>-42.46222</c:v>
                </c:pt>
                <c:pt idx="13860">
                  <c:v>-42.41346</c:v>
                </c:pt>
                <c:pt idx="13861">
                  <c:v>-42.36627</c:v>
                </c:pt>
                <c:pt idx="13862">
                  <c:v>-42.31017</c:v>
                </c:pt>
                <c:pt idx="13863">
                  <c:v>-42.25986</c:v>
                </c:pt>
                <c:pt idx="13864">
                  <c:v>-42.21367</c:v>
                </c:pt>
                <c:pt idx="13865">
                  <c:v>-42.18673000000001</c:v>
                </c:pt>
                <c:pt idx="13866">
                  <c:v>-42.14102</c:v>
                </c:pt>
                <c:pt idx="13867">
                  <c:v>-42.09263000000001</c:v>
                </c:pt>
                <c:pt idx="13868">
                  <c:v>-42.03099</c:v>
                </c:pt>
                <c:pt idx="13869">
                  <c:v>-41.98281</c:v>
                </c:pt>
                <c:pt idx="13870">
                  <c:v>-41.92696</c:v>
                </c:pt>
                <c:pt idx="13871">
                  <c:v>-41.8748</c:v>
                </c:pt>
                <c:pt idx="13872">
                  <c:v>-41.83574</c:v>
                </c:pt>
                <c:pt idx="13873">
                  <c:v>-41.79465000000001</c:v>
                </c:pt>
                <c:pt idx="13874">
                  <c:v>-41.77890000000001</c:v>
                </c:pt>
                <c:pt idx="13875">
                  <c:v>-41.75758</c:v>
                </c:pt>
                <c:pt idx="13876">
                  <c:v>-41.69591000000001</c:v>
                </c:pt>
                <c:pt idx="13877">
                  <c:v>-41.63802000000001</c:v>
                </c:pt>
                <c:pt idx="13878">
                  <c:v>-41.59551000000001</c:v>
                </c:pt>
                <c:pt idx="13879">
                  <c:v>-41.54947</c:v>
                </c:pt>
                <c:pt idx="13880">
                  <c:v>-41.50159</c:v>
                </c:pt>
                <c:pt idx="13881">
                  <c:v>-41.43841000000001</c:v>
                </c:pt>
                <c:pt idx="13882">
                  <c:v>-41.38247</c:v>
                </c:pt>
                <c:pt idx="13883">
                  <c:v>-41.32877000000001</c:v>
                </c:pt>
                <c:pt idx="13884">
                  <c:v>-41.29360000000001</c:v>
                </c:pt>
                <c:pt idx="13885">
                  <c:v>-41.25434000000001</c:v>
                </c:pt>
                <c:pt idx="13886">
                  <c:v>-41.20744000000001</c:v>
                </c:pt>
                <c:pt idx="13887">
                  <c:v>-41.16393000000001</c:v>
                </c:pt>
                <c:pt idx="13888">
                  <c:v>-41.10921000000001</c:v>
                </c:pt>
                <c:pt idx="13889">
                  <c:v>-41.07077</c:v>
                </c:pt>
                <c:pt idx="13890">
                  <c:v>-41.00905</c:v>
                </c:pt>
                <c:pt idx="13891">
                  <c:v>-40.94991</c:v>
                </c:pt>
                <c:pt idx="13892">
                  <c:v>-40.88935</c:v>
                </c:pt>
                <c:pt idx="13893">
                  <c:v>-40.81664</c:v>
                </c:pt>
                <c:pt idx="13894">
                  <c:v>-40.74302</c:v>
                </c:pt>
                <c:pt idx="13895">
                  <c:v>-40.68732</c:v>
                </c:pt>
                <c:pt idx="13896">
                  <c:v>-40.61732000000001</c:v>
                </c:pt>
                <c:pt idx="13897">
                  <c:v>-40.55083</c:v>
                </c:pt>
                <c:pt idx="13898">
                  <c:v>-40.5214</c:v>
                </c:pt>
                <c:pt idx="13899">
                  <c:v>-40.48857</c:v>
                </c:pt>
                <c:pt idx="13900">
                  <c:v>-40.45205</c:v>
                </c:pt>
                <c:pt idx="13901">
                  <c:v>-40.4125</c:v>
                </c:pt>
                <c:pt idx="13902">
                  <c:v>-40.36256</c:v>
                </c:pt>
                <c:pt idx="13903">
                  <c:v>-40.31145999999999</c:v>
                </c:pt>
                <c:pt idx="13904">
                  <c:v>-40.25698000000001</c:v>
                </c:pt>
                <c:pt idx="13905">
                  <c:v>-40.203</c:v>
                </c:pt>
                <c:pt idx="13906">
                  <c:v>-40.15255000000001</c:v>
                </c:pt>
                <c:pt idx="13907">
                  <c:v>-40.10695000000001</c:v>
                </c:pt>
                <c:pt idx="13908">
                  <c:v>-40.05545</c:v>
                </c:pt>
                <c:pt idx="13909">
                  <c:v>-40.00069</c:v>
                </c:pt>
                <c:pt idx="13910">
                  <c:v>-39.96532000000001</c:v>
                </c:pt>
                <c:pt idx="13911">
                  <c:v>-40.00264</c:v>
                </c:pt>
                <c:pt idx="13912">
                  <c:v>-40.03186</c:v>
                </c:pt>
                <c:pt idx="13913">
                  <c:v>-39.99619000000001</c:v>
                </c:pt>
                <c:pt idx="13914">
                  <c:v>-39.95308</c:v>
                </c:pt>
                <c:pt idx="13915">
                  <c:v>-39.92932000000001</c:v>
                </c:pt>
                <c:pt idx="13916">
                  <c:v>-39.92381</c:v>
                </c:pt>
                <c:pt idx="13917">
                  <c:v>-39.86765</c:v>
                </c:pt>
                <c:pt idx="13918">
                  <c:v>-39.81119</c:v>
                </c:pt>
                <c:pt idx="13919">
                  <c:v>-39.80389</c:v>
                </c:pt>
                <c:pt idx="13920">
                  <c:v>-39.77593000000001</c:v>
                </c:pt>
                <c:pt idx="13921">
                  <c:v>-39.73285000000001</c:v>
                </c:pt>
                <c:pt idx="13922">
                  <c:v>-39.72884000000001</c:v>
                </c:pt>
                <c:pt idx="13923">
                  <c:v>-39.70345000000001</c:v>
                </c:pt>
                <c:pt idx="13924">
                  <c:v>-39.67094</c:v>
                </c:pt>
                <c:pt idx="13925">
                  <c:v>-39.64458</c:v>
                </c:pt>
                <c:pt idx="13926">
                  <c:v>-39.61181</c:v>
                </c:pt>
                <c:pt idx="13927">
                  <c:v>-39.55258000000001</c:v>
                </c:pt>
                <c:pt idx="13928">
                  <c:v>-39.48276000000001</c:v>
                </c:pt>
                <c:pt idx="13929">
                  <c:v>-39.44917</c:v>
                </c:pt>
                <c:pt idx="13930">
                  <c:v>-39.40916</c:v>
                </c:pt>
                <c:pt idx="13931">
                  <c:v>-39.33058</c:v>
                </c:pt>
                <c:pt idx="13932">
                  <c:v>-39.27459</c:v>
                </c:pt>
                <c:pt idx="13933">
                  <c:v>-39.24166</c:v>
                </c:pt>
                <c:pt idx="13934">
                  <c:v>-39.17422000000001</c:v>
                </c:pt>
                <c:pt idx="13935">
                  <c:v>-39.14624000000001</c:v>
                </c:pt>
                <c:pt idx="13936">
                  <c:v>-39.11592</c:v>
                </c:pt>
                <c:pt idx="13937">
                  <c:v>-39.10735000000001</c:v>
                </c:pt>
                <c:pt idx="13938">
                  <c:v>-39.04958000000001</c:v>
                </c:pt>
                <c:pt idx="13939">
                  <c:v>-38.99985</c:v>
                </c:pt>
                <c:pt idx="13940">
                  <c:v>-38.93850000000001</c:v>
                </c:pt>
                <c:pt idx="13941">
                  <c:v>-38.87482</c:v>
                </c:pt>
                <c:pt idx="13942">
                  <c:v>-38.81208</c:v>
                </c:pt>
                <c:pt idx="13943">
                  <c:v>-38.77334000000001</c:v>
                </c:pt>
                <c:pt idx="13944">
                  <c:v>-38.72450000000001</c:v>
                </c:pt>
                <c:pt idx="13945">
                  <c:v>-38.66834000000001</c:v>
                </c:pt>
                <c:pt idx="13946">
                  <c:v>-38.61551000000001</c:v>
                </c:pt>
                <c:pt idx="13947">
                  <c:v>-38.57717</c:v>
                </c:pt>
                <c:pt idx="13948">
                  <c:v>-38.51354000000001</c:v>
                </c:pt>
                <c:pt idx="13949">
                  <c:v>-38.46138000000001</c:v>
                </c:pt>
                <c:pt idx="13950">
                  <c:v>-38.41337</c:v>
                </c:pt>
                <c:pt idx="13951">
                  <c:v>-38.35719</c:v>
                </c:pt>
                <c:pt idx="13952">
                  <c:v>-38.30937</c:v>
                </c:pt>
                <c:pt idx="13953">
                  <c:v>-38.24530000000001</c:v>
                </c:pt>
                <c:pt idx="13954">
                  <c:v>-38.20293000000001</c:v>
                </c:pt>
                <c:pt idx="13955">
                  <c:v>-38.18805000000001</c:v>
                </c:pt>
                <c:pt idx="13956">
                  <c:v>-38.19268</c:v>
                </c:pt>
                <c:pt idx="13957">
                  <c:v>-38.17603000000001</c:v>
                </c:pt>
                <c:pt idx="13958">
                  <c:v>-38.12834000000001</c:v>
                </c:pt>
                <c:pt idx="13959">
                  <c:v>-38.06427</c:v>
                </c:pt>
                <c:pt idx="13960">
                  <c:v>-37.95844</c:v>
                </c:pt>
                <c:pt idx="13961">
                  <c:v>-37.89106</c:v>
                </c:pt>
                <c:pt idx="13962">
                  <c:v>-37.83774</c:v>
                </c:pt>
                <c:pt idx="13963">
                  <c:v>-37.81792</c:v>
                </c:pt>
                <c:pt idx="13964">
                  <c:v>-37.79591000000003</c:v>
                </c:pt>
                <c:pt idx="13965">
                  <c:v>-37.77388000000001</c:v>
                </c:pt>
                <c:pt idx="13966">
                  <c:v>-37.73812000000001</c:v>
                </c:pt>
                <c:pt idx="13967">
                  <c:v>-37.66416</c:v>
                </c:pt>
                <c:pt idx="13968">
                  <c:v>-37.59265000000001</c:v>
                </c:pt>
                <c:pt idx="13969">
                  <c:v>-37.54456</c:v>
                </c:pt>
                <c:pt idx="13970">
                  <c:v>-37.49759</c:v>
                </c:pt>
                <c:pt idx="13971">
                  <c:v>-37.45801</c:v>
                </c:pt>
                <c:pt idx="13972">
                  <c:v>-37.40113</c:v>
                </c:pt>
                <c:pt idx="13973">
                  <c:v>-37.33167</c:v>
                </c:pt>
                <c:pt idx="13974">
                  <c:v>-37.25745</c:v>
                </c:pt>
                <c:pt idx="13975">
                  <c:v>-37.19199000000001</c:v>
                </c:pt>
                <c:pt idx="13976">
                  <c:v>-37.10759</c:v>
                </c:pt>
                <c:pt idx="13977">
                  <c:v>-37.03878</c:v>
                </c:pt>
                <c:pt idx="13978">
                  <c:v>-36.97754</c:v>
                </c:pt>
                <c:pt idx="13979">
                  <c:v>-36.91587</c:v>
                </c:pt>
                <c:pt idx="13980">
                  <c:v>-36.87646</c:v>
                </c:pt>
                <c:pt idx="13981">
                  <c:v>-36.80261</c:v>
                </c:pt>
                <c:pt idx="13982">
                  <c:v>-36.73029000000001</c:v>
                </c:pt>
                <c:pt idx="13983">
                  <c:v>-36.658</c:v>
                </c:pt>
                <c:pt idx="13984">
                  <c:v>-36.57837000000001</c:v>
                </c:pt>
                <c:pt idx="13985">
                  <c:v>-36.49822</c:v>
                </c:pt>
                <c:pt idx="13986">
                  <c:v>-36.42374</c:v>
                </c:pt>
                <c:pt idx="13987">
                  <c:v>-36.34763</c:v>
                </c:pt>
                <c:pt idx="13988">
                  <c:v>-36.27087</c:v>
                </c:pt>
                <c:pt idx="13989">
                  <c:v>-36.19798</c:v>
                </c:pt>
                <c:pt idx="13990">
                  <c:v>-36.13275000000001</c:v>
                </c:pt>
                <c:pt idx="13991">
                  <c:v>-36.07577000000001</c:v>
                </c:pt>
                <c:pt idx="13992">
                  <c:v>-36.01196</c:v>
                </c:pt>
                <c:pt idx="13993">
                  <c:v>-35.94854</c:v>
                </c:pt>
                <c:pt idx="13994">
                  <c:v>-35.8868</c:v>
                </c:pt>
                <c:pt idx="13995">
                  <c:v>-35.83253000000001</c:v>
                </c:pt>
                <c:pt idx="13996">
                  <c:v>-35.77711000000001</c:v>
                </c:pt>
                <c:pt idx="13997">
                  <c:v>-35.69870000000001</c:v>
                </c:pt>
                <c:pt idx="13998">
                  <c:v>-35.62352000000001</c:v>
                </c:pt>
                <c:pt idx="13999">
                  <c:v>-35.57402</c:v>
                </c:pt>
                <c:pt idx="14000">
                  <c:v>-35.52496</c:v>
                </c:pt>
                <c:pt idx="14001">
                  <c:v>-35.46409</c:v>
                </c:pt>
                <c:pt idx="14002">
                  <c:v>-35.4054</c:v>
                </c:pt>
                <c:pt idx="14003">
                  <c:v>-35.33953</c:v>
                </c:pt>
                <c:pt idx="14004">
                  <c:v>-35.28563000000001</c:v>
                </c:pt>
                <c:pt idx="14005">
                  <c:v>-35.21946000000001</c:v>
                </c:pt>
                <c:pt idx="14006">
                  <c:v>-35.16027000000001</c:v>
                </c:pt>
                <c:pt idx="14007">
                  <c:v>-35.09639000000001</c:v>
                </c:pt>
                <c:pt idx="14008">
                  <c:v>-35.05713</c:v>
                </c:pt>
                <c:pt idx="14009">
                  <c:v>-35.02788</c:v>
                </c:pt>
                <c:pt idx="14010">
                  <c:v>-34.96444</c:v>
                </c:pt>
                <c:pt idx="14011">
                  <c:v>-34.9024</c:v>
                </c:pt>
                <c:pt idx="14012">
                  <c:v>-34.83197</c:v>
                </c:pt>
                <c:pt idx="14013">
                  <c:v>-34.75751</c:v>
                </c:pt>
                <c:pt idx="14014">
                  <c:v>-34.68355000000001</c:v>
                </c:pt>
                <c:pt idx="14015">
                  <c:v>-34.62492</c:v>
                </c:pt>
                <c:pt idx="14016">
                  <c:v>-34.56495</c:v>
                </c:pt>
                <c:pt idx="14017">
                  <c:v>-34.52312000000001</c:v>
                </c:pt>
                <c:pt idx="14018">
                  <c:v>-34.4607</c:v>
                </c:pt>
                <c:pt idx="14019">
                  <c:v>-34.38139</c:v>
                </c:pt>
                <c:pt idx="14020">
                  <c:v>-34.30195</c:v>
                </c:pt>
                <c:pt idx="14021">
                  <c:v>-34.22495000000001</c:v>
                </c:pt>
                <c:pt idx="14022">
                  <c:v>-34.15302000000001</c:v>
                </c:pt>
                <c:pt idx="14023">
                  <c:v>-34.11545</c:v>
                </c:pt>
                <c:pt idx="14024">
                  <c:v>-34.06492</c:v>
                </c:pt>
                <c:pt idx="14025">
                  <c:v>-33.99215000000001</c:v>
                </c:pt>
                <c:pt idx="14026">
                  <c:v>-33.92829000000001</c:v>
                </c:pt>
                <c:pt idx="14027">
                  <c:v>-33.85386999999999</c:v>
                </c:pt>
                <c:pt idx="14028">
                  <c:v>-33.78261000000001</c:v>
                </c:pt>
                <c:pt idx="14029">
                  <c:v>-33.72246000000001</c:v>
                </c:pt>
                <c:pt idx="14030">
                  <c:v>-33.66665000000001</c:v>
                </c:pt>
                <c:pt idx="14031">
                  <c:v>-33.61095</c:v>
                </c:pt>
                <c:pt idx="14032">
                  <c:v>-33.5575</c:v>
                </c:pt>
                <c:pt idx="14033">
                  <c:v>-33.51324</c:v>
                </c:pt>
                <c:pt idx="14034">
                  <c:v>-33.46836000000001</c:v>
                </c:pt>
                <c:pt idx="14035">
                  <c:v>-33.40044</c:v>
                </c:pt>
                <c:pt idx="14036">
                  <c:v>-33.32443</c:v>
                </c:pt>
                <c:pt idx="14037">
                  <c:v>-33.25209</c:v>
                </c:pt>
                <c:pt idx="14038">
                  <c:v>-33.17851000000001</c:v>
                </c:pt>
                <c:pt idx="14039">
                  <c:v>-33.12316000000001</c:v>
                </c:pt>
                <c:pt idx="14040">
                  <c:v>-33.10120000000001</c:v>
                </c:pt>
                <c:pt idx="14041">
                  <c:v>-33.05784</c:v>
                </c:pt>
                <c:pt idx="14042">
                  <c:v>-33.0262</c:v>
                </c:pt>
                <c:pt idx="14043">
                  <c:v>-32.9739</c:v>
                </c:pt>
                <c:pt idx="14044">
                  <c:v>-32.91784</c:v>
                </c:pt>
                <c:pt idx="14045">
                  <c:v>-32.85545</c:v>
                </c:pt>
                <c:pt idx="14046">
                  <c:v>-32.79712000000001</c:v>
                </c:pt>
                <c:pt idx="14047">
                  <c:v>-32.753</c:v>
                </c:pt>
                <c:pt idx="14048">
                  <c:v>-32.71253000000001</c:v>
                </c:pt>
                <c:pt idx="14049">
                  <c:v>-32.65842</c:v>
                </c:pt>
                <c:pt idx="14050">
                  <c:v>-32.57952</c:v>
                </c:pt>
                <c:pt idx="14051">
                  <c:v>-32.52606</c:v>
                </c:pt>
                <c:pt idx="14052">
                  <c:v>-32.47504</c:v>
                </c:pt>
                <c:pt idx="14053">
                  <c:v>-32.43068</c:v>
                </c:pt>
                <c:pt idx="14054">
                  <c:v>-32.39855000000001</c:v>
                </c:pt>
                <c:pt idx="14055">
                  <c:v>-32.35519</c:v>
                </c:pt>
                <c:pt idx="14056">
                  <c:v>-32.29619000000001</c:v>
                </c:pt>
                <c:pt idx="14057">
                  <c:v>-32.25114000000001</c:v>
                </c:pt>
                <c:pt idx="14058">
                  <c:v>-32.20379000000001</c:v>
                </c:pt>
                <c:pt idx="14059">
                  <c:v>-32.17438000000001</c:v>
                </c:pt>
                <c:pt idx="14060">
                  <c:v>-32.10783</c:v>
                </c:pt>
                <c:pt idx="14061">
                  <c:v>-32.03758000000001</c:v>
                </c:pt>
                <c:pt idx="14062">
                  <c:v>-31.96435</c:v>
                </c:pt>
                <c:pt idx="14063">
                  <c:v>-31.89928</c:v>
                </c:pt>
                <c:pt idx="14064">
                  <c:v>-31.83953</c:v>
                </c:pt>
                <c:pt idx="14065">
                  <c:v>-31.77948999999998</c:v>
                </c:pt>
                <c:pt idx="14066">
                  <c:v>-31.71808</c:v>
                </c:pt>
                <c:pt idx="14067">
                  <c:v>-31.65166000000001</c:v>
                </c:pt>
                <c:pt idx="14068">
                  <c:v>-31.58683999999998</c:v>
                </c:pt>
                <c:pt idx="14069">
                  <c:v>-31.50298</c:v>
                </c:pt>
                <c:pt idx="14070">
                  <c:v>-31.43582</c:v>
                </c:pt>
                <c:pt idx="14071">
                  <c:v>-31.37186000000001</c:v>
                </c:pt>
                <c:pt idx="14072">
                  <c:v>-31.30035000000001</c:v>
                </c:pt>
                <c:pt idx="14073">
                  <c:v>-31.22778999999998</c:v>
                </c:pt>
                <c:pt idx="14074">
                  <c:v>-31.16716</c:v>
                </c:pt>
                <c:pt idx="14075">
                  <c:v>-31.11844</c:v>
                </c:pt>
                <c:pt idx="14076">
                  <c:v>-31.12253999999998</c:v>
                </c:pt>
                <c:pt idx="14077">
                  <c:v>-31.11173</c:v>
                </c:pt>
                <c:pt idx="14078">
                  <c:v>-31.08691</c:v>
                </c:pt>
                <c:pt idx="14079">
                  <c:v>-31.04236999999998</c:v>
                </c:pt>
                <c:pt idx="14080">
                  <c:v>-30.98314999999997</c:v>
                </c:pt>
                <c:pt idx="14081">
                  <c:v>-30.92196</c:v>
                </c:pt>
                <c:pt idx="14082">
                  <c:v>-30.84164</c:v>
                </c:pt>
                <c:pt idx="14083">
                  <c:v>-30.79275999999998</c:v>
                </c:pt>
                <c:pt idx="14084">
                  <c:v>-30.74639999999998</c:v>
                </c:pt>
                <c:pt idx="14085">
                  <c:v>-30.70646999999999</c:v>
                </c:pt>
                <c:pt idx="14086">
                  <c:v>-30.66917</c:v>
                </c:pt>
                <c:pt idx="14087">
                  <c:v>-30.61946000000001</c:v>
                </c:pt>
                <c:pt idx="14088">
                  <c:v>-30.58530999999998</c:v>
                </c:pt>
                <c:pt idx="14089">
                  <c:v>-30.54800999999998</c:v>
                </c:pt>
                <c:pt idx="14090">
                  <c:v>-30.47082999999999</c:v>
                </c:pt>
                <c:pt idx="14091">
                  <c:v>-30.41311999999999</c:v>
                </c:pt>
                <c:pt idx="14092">
                  <c:v>-30.38416</c:v>
                </c:pt>
                <c:pt idx="14093">
                  <c:v>-30.37512999999998</c:v>
                </c:pt>
                <c:pt idx="14094">
                  <c:v>-30.32083</c:v>
                </c:pt>
                <c:pt idx="14095">
                  <c:v>-30.26257999999998</c:v>
                </c:pt>
                <c:pt idx="14096">
                  <c:v>-30.20322999999998</c:v>
                </c:pt>
                <c:pt idx="14097">
                  <c:v>-30.14468</c:v>
                </c:pt>
                <c:pt idx="14098">
                  <c:v>-30.10699000000001</c:v>
                </c:pt>
                <c:pt idx="14099">
                  <c:v>-30.09988999999999</c:v>
                </c:pt>
                <c:pt idx="14100">
                  <c:v>-30.07572999999998</c:v>
                </c:pt>
                <c:pt idx="14101">
                  <c:v>-30.06874999999998</c:v>
                </c:pt>
                <c:pt idx="14102">
                  <c:v>-30.02175</c:v>
                </c:pt>
                <c:pt idx="14103">
                  <c:v>-29.97111999999998</c:v>
                </c:pt>
                <c:pt idx="14104">
                  <c:v>-29.92502999999998</c:v>
                </c:pt>
                <c:pt idx="14105">
                  <c:v>-29.88287</c:v>
                </c:pt>
                <c:pt idx="14106">
                  <c:v>-29.84139</c:v>
                </c:pt>
                <c:pt idx="14107">
                  <c:v>-29.77181</c:v>
                </c:pt>
                <c:pt idx="14108">
                  <c:v>-29.70560999999998</c:v>
                </c:pt>
                <c:pt idx="14109">
                  <c:v>-29.64127999999999</c:v>
                </c:pt>
                <c:pt idx="14110">
                  <c:v>-29.58059999999998</c:v>
                </c:pt>
                <c:pt idx="14111">
                  <c:v>-29.49883</c:v>
                </c:pt>
                <c:pt idx="14112">
                  <c:v>-29.43661</c:v>
                </c:pt>
                <c:pt idx="14113">
                  <c:v>-29.36086999999999</c:v>
                </c:pt>
                <c:pt idx="14114">
                  <c:v>-29.29063999999998</c:v>
                </c:pt>
                <c:pt idx="14115">
                  <c:v>-29.20951999999998</c:v>
                </c:pt>
                <c:pt idx="14116">
                  <c:v>-29.15801</c:v>
                </c:pt>
                <c:pt idx="14117">
                  <c:v>-29.10407000000001</c:v>
                </c:pt>
                <c:pt idx="14118">
                  <c:v>-29.03602</c:v>
                </c:pt>
                <c:pt idx="14119">
                  <c:v>-28.97258999999998</c:v>
                </c:pt>
                <c:pt idx="14120">
                  <c:v>-28.91062</c:v>
                </c:pt>
                <c:pt idx="14121">
                  <c:v>-28.85343999999998</c:v>
                </c:pt>
                <c:pt idx="14122">
                  <c:v>-28.81417000000001</c:v>
                </c:pt>
                <c:pt idx="14123">
                  <c:v>-28.78286999999998</c:v>
                </c:pt>
                <c:pt idx="14124">
                  <c:v>-28.70010999999998</c:v>
                </c:pt>
                <c:pt idx="14125">
                  <c:v>-28.65532999999998</c:v>
                </c:pt>
                <c:pt idx="14126">
                  <c:v>-28.60996000000001</c:v>
                </c:pt>
                <c:pt idx="14127">
                  <c:v>-28.52532999999998</c:v>
                </c:pt>
                <c:pt idx="14128">
                  <c:v>-28.46221999999997</c:v>
                </c:pt>
                <c:pt idx="14129">
                  <c:v>-28.40906</c:v>
                </c:pt>
                <c:pt idx="14130">
                  <c:v>-28.35324</c:v>
                </c:pt>
                <c:pt idx="14131">
                  <c:v>-28.30463999999998</c:v>
                </c:pt>
                <c:pt idx="14132">
                  <c:v>-28.25957</c:v>
                </c:pt>
                <c:pt idx="14133">
                  <c:v>-28.1902</c:v>
                </c:pt>
                <c:pt idx="14134">
                  <c:v>-28.1387</c:v>
                </c:pt>
                <c:pt idx="14135">
                  <c:v>-28.09500999999998</c:v>
                </c:pt>
                <c:pt idx="14136">
                  <c:v>-28.04369999999998</c:v>
                </c:pt>
                <c:pt idx="14137">
                  <c:v>-27.99329999999998</c:v>
                </c:pt>
                <c:pt idx="14138">
                  <c:v>-27.92256999999998</c:v>
                </c:pt>
                <c:pt idx="14139">
                  <c:v>-27.85797000000001</c:v>
                </c:pt>
                <c:pt idx="14140">
                  <c:v>-27.80277999999998</c:v>
                </c:pt>
                <c:pt idx="14141">
                  <c:v>-27.74714</c:v>
                </c:pt>
                <c:pt idx="14142">
                  <c:v>-27.70555999999998</c:v>
                </c:pt>
                <c:pt idx="14143">
                  <c:v>-27.64042999999998</c:v>
                </c:pt>
                <c:pt idx="14144">
                  <c:v>-27.59016</c:v>
                </c:pt>
                <c:pt idx="14145">
                  <c:v>-27.55736</c:v>
                </c:pt>
                <c:pt idx="14146">
                  <c:v>-27.50648999999999</c:v>
                </c:pt>
                <c:pt idx="14147">
                  <c:v>-27.42227999999998</c:v>
                </c:pt>
                <c:pt idx="14148">
                  <c:v>-27.36399</c:v>
                </c:pt>
                <c:pt idx="14149">
                  <c:v>-27.30773999999998</c:v>
                </c:pt>
                <c:pt idx="14150">
                  <c:v>-27.26996</c:v>
                </c:pt>
                <c:pt idx="14151">
                  <c:v>-27.21059</c:v>
                </c:pt>
                <c:pt idx="14152">
                  <c:v>-27.13367999999999</c:v>
                </c:pt>
                <c:pt idx="14153">
                  <c:v>-27.08348</c:v>
                </c:pt>
                <c:pt idx="14154">
                  <c:v>-27.05210999999998</c:v>
                </c:pt>
                <c:pt idx="14155">
                  <c:v>-27.02874999999997</c:v>
                </c:pt>
                <c:pt idx="14156">
                  <c:v>-26.98329999999998</c:v>
                </c:pt>
                <c:pt idx="14157">
                  <c:v>-26.92981999999999</c:v>
                </c:pt>
                <c:pt idx="14158">
                  <c:v>-26.85540999999998</c:v>
                </c:pt>
                <c:pt idx="14159">
                  <c:v>-26.77704999999998</c:v>
                </c:pt>
                <c:pt idx="14160">
                  <c:v>-26.72417</c:v>
                </c:pt>
                <c:pt idx="14161">
                  <c:v>-26.66921999999998</c:v>
                </c:pt>
                <c:pt idx="14162">
                  <c:v>-26.62137999999999</c:v>
                </c:pt>
                <c:pt idx="14163">
                  <c:v>-26.55413</c:v>
                </c:pt>
                <c:pt idx="14164">
                  <c:v>-26.48752999999998</c:v>
                </c:pt>
                <c:pt idx="14165">
                  <c:v>-26.41497000000001</c:v>
                </c:pt>
                <c:pt idx="14166">
                  <c:v>-26.34476</c:v>
                </c:pt>
                <c:pt idx="14167">
                  <c:v>-26.29186000000001</c:v>
                </c:pt>
                <c:pt idx="14168">
                  <c:v>-26.25340999999998</c:v>
                </c:pt>
                <c:pt idx="14169">
                  <c:v>-26.16708</c:v>
                </c:pt>
                <c:pt idx="14170">
                  <c:v>-26.08074999999997</c:v>
                </c:pt>
                <c:pt idx="14171">
                  <c:v>-26.0206</c:v>
                </c:pt>
                <c:pt idx="14172">
                  <c:v>-25.97040999999998</c:v>
                </c:pt>
                <c:pt idx="14173">
                  <c:v>-25.9191</c:v>
                </c:pt>
                <c:pt idx="14174">
                  <c:v>-25.8761</c:v>
                </c:pt>
                <c:pt idx="14175">
                  <c:v>-25.8121</c:v>
                </c:pt>
                <c:pt idx="14176">
                  <c:v>-25.82949</c:v>
                </c:pt>
                <c:pt idx="14177">
                  <c:v>-25.83793000000001</c:v>
                </c:pt>
                <c:pt idx="14178">
                  <c:v>-25.82272999999998</c:v>
                </c:pt>
                <c:pt idx="14179">
                  <c:v>-25.78106</c:v>
                </c:pt>
                <c:pt idx="14180">
                  <c:v>-25.73282</c:v>
                </c:pt>
                <c:pt idx="14181">
                  <c:v>-25.69567</c:v>
                </c:pt>
                <c:pt idx="14182">
                  <c:v>-25.6573</c:v>
                </c:pt>
                <c:pt idx="14183">
                  <c:v>-25.61973</c:v>
                </c:pt>
                <c:pt idx="14184">
                  <c:v>-25.59291999999999</c:v>
                </c:pt>
                <c:pt idx="14185">
                  <c:v>-25.55556999999999</c:v>
                </c:pt>
                <c:pt idx="14186">
                  <c:v>-25.54375999999998</c:v>
                </c:pt>
                <c:pt idx="14187">
                  <c:v>-25.57013999999998</c:v>
                </c:pt>
                <c:pt idx="14188">
                  <c:v>-25.54114999999998</c:v>
                </c:pt>
                <c:pt idx="14189">
                  <c:v>-25.48960999999997</c:v>
                </c:pt>
                <c:pt idx="14190">
                  <c:v>-25.45463</c:v>
                </c:pt>
                <c:pt idx="14191">
                  <c:v>-25.43791999999999</c:v>
                </c:pt>
                <c:pt idx="14192">
                  <c:v>-25.44990999999998</c:v>
                </c:pt>
                <c:pt idx="14193">
                  <c:v>-25.44583999999998</c:v>
                </c:pt>
                <c:pt idx="14194">
                  <c:v>-25.42736</c:v>
                </c:pt>
                <c:pt idx="14195">
                  <c:v>-25.39712</c:v>
                </c:pt>
                <c:pt idx="14196">
                  <c:v>-25.38025</c:v>
                </c:pt>
                <c:pt idx="14197">
                  <c:v>-25.32921999999999</c:v>
                </c:pt>
                <c:pt idx="14198">
                  <c:v>-25.24635999999999</c:v>
                </c:pt>
                <c:pt idx="14199">
                  <c:v>-25.19705000000001</c:v>
                </c:pt>
                <c:pt idx="14200">
                  <c:v>-25.17692</c:v>
                </c:pt>
                <c:pt idx="14201">
                  <c:v>-25.19725000000001</c:v>
                </c:pt>
                <c:pt idx="14202">
                  <c:v>-25.19007</c:v>
                </c:pt>
                <c:pt idx="14203">
                  <c:v>-25.21323999999998</c:v>
                </c:pt>
                <c:pt idx="14204">
                  <c:v>-25.21876</c:v>
                </c:pt>
                <c:pt idx="14205">
                  <c:v>-25.26896999999999</c:v>
                </c:pt>
                <c:pt idx="14206">
                  <c:v>-25.26228999999998</c:v>
                </c:pt>
                <c:pt idx="14207">
                  <c:v>-25.26985000000001</c:v>
                </c:pt>
                <c:pt idx="14208">
                  <c:v>-25.22596</c:v>
                </c:pt>
                <c:pt idx="14209">
                  <c:v>-25.22734</c:v>
                </c:pt>
                <c:pt idx="14210">
                  <c:v>-25.20503999999998</c:v>
                </c:pt>
                <c:pt idx="14211">
                  <c:v>-25.17148</c:v>
                </c:pt>
                <c:pt idx="14212">
                  <c:v>-25.10347000000001</c:v>
                </c:pt>
                <c:pt idx="14213">
                  <c:v>-25.02255999999998</c:v>
                </c:pt>
                <c:pt idx="14214">
                  <c:v>-24.96902999999998</c:v>
                </c:pt>
                <c:pt idx="14215">
                  <c:v>-24.90506999999998</c:v>
                </c:pt>
                <c:pt idx="14216">
                  <c:v>-24.84758</c:v>
                </c:pt>
                <c:pt idx="14217">
                  <c:v>-24.76031999999998</c:v>
                </c:pt>
                <c:pt idx="14218">
                  <c:v>-24.67869999999998</c:v>
                </c:pt>
                <c:pt idx="14219">
                  <c:v>-24.63157000000001</c:v>
                </c:pt>
                <c:pt idx="14220">
                  <c:v>-24.56002</c:v>
                </c:pt>
                <c:pt idx="14221">
                  <c:v>-24.49337999999998</c:v>
                </c:pt>
                <c:pt idx="14222">
                  <c:v>-24.40576999999998</c:v>
                </c:pt>
                <c:pt idx="14223">
                  <c:v>-24.30805</c:v>
                </c:pt>
                <c:pt idx="14224">
                  <c:v>-24.24107</c:v>
                </c:pt>
                <c:pt idx="14225">
                  <c:v>-24.17565</c:v>
                </c:pt>
                <c:pt idx="14226">
                  <c:v>-24.08119999999998</c:v>
                </c:pt>
                <c:pt idx="14227">
                  <c:v>-24.01139999999999</c:v>
                </c:pt>
                <c:pt idx="14228">
                  <c:v>-23.95826999999998</c:v>
                </c:pt>
                <c:pt idx="14229">
                  <c:v>-23.87631</c:v>
                </c:pt>
                <c:pt idx="14230">
                  <c:v>-23.82811999999998</c:v>
                </c:pt>
                <c:pt idx="14231">
                  <c:v>-23.72793</c:v>
                </c:pt>
                <c:pt idx="14232">
                  <c:v>-23.71331</c:v>
                </c:pt>
                <c:pt idx="14233">
                  <c:v>-23.61698000000001</c:v>
                </c:pt>
                <c:pt idx="14234">
                  <c:v>-23.55238999999998</c:v>
                </c:pt>
                <c:pt idx="14235">
                  <c:v>-23.43348999999998</c:v>
                </c:pt>
                <c:pt idx="14236">
                  <c:v>-23.46508999999998</c:v>
                </c:pt>
                <c:pt idx="14237">
                  <c:v>-23.31129000000001</c:v>
                </c:pt>
                <c:pt idx="14238">
                  <c:v>-23.20967999999998</c:v>
                </c:pt>
                <c:pt idx="14239">
                  <c:v>-23.20566</c:v>
                </c:pt>
                <c:pt idx="14240">
                  <c:v>-23.23758</c:v>
                </c:pt>
                <c:pt idx="14241">
                  <c:v>-23.11518</c:v>
                </c:pt>
                <c:pt idx="14242">
                  <c:v>-22.98477999999998</c:v>
                </c:pt>
                <c:pt idx="14243">
                  <c:v>-22.91441</c:v>
                </c:pt>
                <c:pt idx="14244">
                  <c:v>-22.91972999999998</c:v>
                </c:pt>
                <c:pt idx="14245">
                  <c:v>-22.86623999999998</c:v>
                </c:pt>
                <c:pt idx="14246">
                  <c:v>-22.82541999999998</c:v>
                </c:pt>
                <c:pt idx="14247">
                  <c:v>-22.76917999999998</c:v>
                </c:pt>
                <c:pt idx="14248">
                  <c:v>-22.71803999999998</c:v>
                </c:pt>
                <c:pt idx="14249">
                  <c:v>-22.67447</c:v>
                </c:pt>
                <c:pt idx="14250">
                  <c:v>-22.61428000000001</c:v>
                </c:pt>
                <c:pt idx="14251">
                  <c:v>-22.54692</c:v>
                </c:pt>
                <c:pt idx="14252">
                  <c:v>-22.49761</c:v>
                </c:pt>
                <c:pt idx="14253">
                  <c:v>-22.42020999999998</c:v>
                </c:pt>
                <c:pt idx="14254">
                  <c:v>-22.34465</c:v>
                </c:pt>
                <c:pt idx="14255">
                  <c:v>-22.2769</c:v>
                </c:pt>
                <c:pt idx="14256">
                  <c:v>-22.21095000000001</c:v>
                </c:pt>
                <c:pt idx="14257">
                  <c:v>-22.15150999999999</c:v>
                </c:pt>
                <c:pt idx="14258">
                  <c:v>-22.09569999999998</c:v>
                </c:pt>
                <c:pt idx="14259">
                  <c:v>-22.03071999999998</c:v>
                </c:pt>
                <c:pt idx="14260">
                  <c:v>-21.96555999999998</c:v>
                </c:pt>
                <c:pt idx="14261">
                  <c:v>-21.90605</c:v>
                </c:pt>
                <c:pt idx="14262">
                  <c:v>-21.84794</c:v>
                </c:pt>
                <c:pt idx="14263">
                  <c:v>-21.79542999999998</c:v>
                </c:pt>
                <c:pt idx="14264">
                  <c:v>-21.72773999999998</c:v>
                </c:pt>
                <c:pt idx="14265">
                  <c:v>-21.71824</c:v>
                </c:pt>
                <c:pt idx="14266">
                  <c:v>-21.68756</c:v>
                </c:pt>
                <c:pt idx="14267">
                  <c:v>-21.66092</c:v>
                </c:pt>
                <c:pt idx="14268">
                  <c:v>-21.63395</c:v>
                </c:pt>
                <c:pt idx="14269">
                  <c:v>-21.64407</c:v>
                </c:pt>
                <c:pt idx="14270">
                  <c:v>-21.63381000000001</c:v>
                </c:pt>
                <c:pt idx="14271">
                  <c:v>-21.60719</c:v>
                </c:pt>
                <c:pt idx="14272">
                  <c:v>-21.57163999999998</c:v>
                </c:pt>
                <c:pt idx="14273">
                  <c:v>-21.52503999999998</c:v>
                </c:pt>
                <c:pt idx="14274">
                  <c:v>-21.47393999999998</c:v>
                </c:pt>
                <c:pt idx="14275">
                  <c:v>-21.41268999999998</c:v>
                </c:pt>
                <c:pt idx="14276">
                  <c:v>-21.35807</c:v>
                </c:pt>
                <c:pt idx="14277">
                  <c:v>-21.33133</c:v>
                </c:pt>
                <c:pt idx="14278">
                  <c:v>-21.31047</c:v>
                </c:pt>
                <c:pt idx="14279">
                  <c:v>-21.26628999999998</c:v>
                </c:pt>
                <c:pt idx="14280">
                  <c:v>-21.26607999999998</c:v>
                </c:pt>
                <c:pt idx="14281">
                  <c:v>-21.26167999999998</c:v>
                </c:pt>
                <c:pt idx="14282">
                  <c:v>-21.26788000000001</c:v>
                </c:pt>
                <c:pt idx="14283">
                  <c:v>-21.24410999999998</c:v>
                </c:pt>
                <c:pt idx="14284">
                  <c:v>-21.20901999999998</c:v>
                </c:pt>
                <c:pt idx="14285">
                  <c:v>-21.16925000000001</c:v>
                </c:pt>
                <c:pt idx="14286">
                  <c:v>-21.13073</c:v>
                </c:pt>
                <c:pt idx="14287">
                  <c:v>-21.09530999999998</c:v>
                </c:pt>
                <c:pt idx="14288">
                  <c:v>-21.05303</c:v>
                </c:pt>
                <c:pt idx="14289">
                  <c:v>-21.01277999999999</c:v>
                </c:pt>
                <c:pt idx="14290">
                  <c:v>-20.97520999999998</c:v>
                </c:pt>
                <c:pt idx="14291">
                  <c:v>-20.93610999999999</c:v>
                </c:pt>
                <c:pt idx="14292">
                  <c:v>-20.88194</c:v>
                </c:pt>
                <c:pt idx="14293">
                  <c:v>-20.84513999999998</c:v>
                </c:pt>
                <c:pt idx="14294">
                  <c:v>-20.81709000000001</c:v>
                </c:pt>
                <c:pt idx="14295">
                  <c:v>-20.77183</c:v>
                </c:pt>
                <c:pt idx="14296">
                  <c:v>-20.68129</c:v>
                </c:pt>
                <c:pt idx="14297">
                  <c:v>-20.6067</c:v>
                </c:pt>
                <c:pt idx="14298">
                  <c:v>-20.54946999999999</c:v>
                </c:pt>
                <c:pt idx="14299">
                  <c:v>-20.49483</c:v>
                </c:pt>
                <c:pt idx="14300">
                  <c:v>-20.43587</c:v>
                </c:pt>
                <c:pt idx="14301">
                  <c:v>-20.39032999999998</c:v>
                </c:pt>
                <c:pt idx="14302">
                  <c:v>-20.36620999999998</c:v>
                </c:pt>
                <c:pt idx="14303">
                  <c:v>-20.35817</c:v>
                </c:pt>
                <c:pt idx="14304">
                  <c:v>-20.41199</c:v>
                </c:pt>
                <c:pt idx="14305">
                  <c:v>-20.44080999999998</c:v>
                </c:pt>
                <c:pt idx="14306">
                  <c:v>-20.43551999999998</c:v>
                </c:pt>
                <c:pt idx="14307">
                  <c:v>-20.39829999999998</c:v>
                </c:pt>
                <c:pt idx="14308">
                  <c:v>-20.39308</c:v>
                </c:pt>
                <c:pt idx="14309">
                  <c:v>-20.35939</c:v>
                </c:pt>
                <c:pt idx="14310">
                  <c:v>-20.33016</c:v>
                </c:pt>
                <c:pt idx="14311">
                  <c:v>-20.27196000000001</c:v>
                </c:pt>
                <c:pt idx="14312">
                  <c:v>-20.23198000000001</c:v>
                </c:pt>
                <c:pt idx="14313">
                  <c:v>-20.18728</c:v>
                </c:pt>
                <c:pt idx="14314">
                  <c:v>-20.12689000000001</c:v>
                </c:pt>
                <c:pt idx="14315">
                  <c:v>-20.06896</c:v>
                </c:pt>
                <c:pt idx="14316">
                  <c:v>-20.00711</c:v>
                </c:pt>
                <c:pt idx="14317">
                  <c:v>-19.96474999999997</c:v>
                </c:pt>
                <c:pt idx="14318">
                  <c:v>-19.92469999999998</c:v>
                </c:pt>
                <c:pt idx="14319">
                  <c:v>-19.88206999999998</c:v>
                </c:pt>
                <c:pt idx="14320">
                  <c:v>-19.84808</c:v>
                </c:pt>
                <c:pt idx="14321">
                  <c:v>-19.8113</c:v>
                </c:pt>
                <c:pt idx="14322">
                  <c:v>-19.77557999999998</c:v>
                </c:pt>
                <c:pt idx="14323">
                  <c:v>-19.74277999999998</c:v>
                </c:pt>
                <c:pt idx="14324">
                  <c:v>-19.68827999999998</c:v>
                </c:pt>
                <c:pt idx="14325">
                  <c:v>-19.63942</c:v>
                </c:pt>
                <c:pt idx="14326">
                  <c:v>-19.61123</c:v>
                </c:pt>
                <c:pt idx="14327">
                  <c:v>-19.60584</c:v>
                </c:pt>
                <c:pt idx="14328">
                  <c:v>-19.5381</c:v>
                </c:pt>
                <c:pt idx="14329">
                  <c:v>-19.50452999999998</c:v>
                </c:pt>
                <c:pt idx="14330">
                  <c:v>-19.48371999999998</c:v>
                </c:pt>
                <c:pt idx="14331">
                  <c:v>-19.48023999999997</c:v>
                </c:pt>
                <c:pt idx="14332">
                  <c:v>-19.42606</c:v>
                </c:pt>
                <c:pt idx="14333">
                  <c:v>-19.3669</c:v>
                </c:pt>
                <c:pt idx="14334">
                  <c:v>-19.32665</c:v>
                </c:pt>
                <c:pt idx="14335">
                  <c:v>-19.29229999999998</c:v>
                </c:pt>
                <c:pt idx="14336">
                  <c:v>-19.28599</c:v>
                </c:pt>
                <c:pt idx="14337">
                  <c:v>-19.22888</c:v>
                </c:pt>
                <c:pt idx="14338">
                  <c:v>-19.19469</c:v>
                </c:pt>
                <c:pt idx="14339">
                  <c:v>-19.09451</c:v>
                </c:pt>
                <c:pt idx="14340">
                  <c:v>-19.14178</c:v>
                </c:pt>
                <c:pt idx="14341">
                  <c:v>-19.07363999999998</c:v>
                </c:pt>
                <c:pt idx="14342">
                  <c:v>-19.08663999999997</c:v>
                </c:pt>
                <c:pt idx="14343">
                  <c:v>-19.01573999999998</c:v>
                </c:pt>
                <c:pt idx="14344">
                  <c:v>-18.97248999999998</c:v>
                </c:pt>
                <c:pt idx="14345">
                  <c:v>-18.87871999999998</c:v>
                </c:pt>
                <c:pt idx="14346">
                  <c:v>-18.85493000000001</c:v>
                </c:pt>
                <c:pt idx="14347">
                  <c:v>-18.78249999999997</c:v>
                </c:pt>
                <c:pt idx="14348">
                  <c:v>-18.71505000000001</c:v>
                </c:pt>
                <c:pt idx="14349">
                  <c:v>-18.64575</c:v>
                </c:pt>
                <c:pt idx="14350">
                  <c:v>-18.57776</c:v>
                </c:pt>
                <c:pt idx="14351">
                  <c:v>-18.51580999999999</c:v>
                </c:pt>
                <c:pt idx="14352">
                  <c:v>-18.44123999999998</c:v>
                </c:pt>
                <c:pt idx="14353">
                  <c:v>-18.3721</c:v>
                </c:pt>
                <c:pt idx="14354">
                  <c:v>-18.30747</c:v>
                </c:pt>
                <c:pt idx="14355">
                  <c:v>-18.23344</c:v>
                </c:pt>
                <c:pt idx="14356">
                  <c:v>-18.17822</c:v>
                </c:pt>
                <c:pt idx="14357">
                  <c:v>-18.102</c:v>
                </c:pt>
                <c:pt idx="14358">
                  <c:v>-18.01908</c:v>
                </c:pt>
                <c:pt idx="14359">
                  <c:v>-17.97871999999997</c:v>
                </c:pt>
                <c:pt idx="14360">
                  <c:v>-17.94855999999998</c:v>
                </c:pt>
                <c:pt idx="14361">
                  <c:v>-17.92261999999997</c:v>
                </c:pt>
                <c:pt idx="14362">
                  <c:v>-17.87786</c:v>
                </c:pt>
                <c:pt idx="14363">
                  <c:v>-17.83898</c:v>
                </c:pt>
                <c:pt idx="14364">
                  <c:v>-17.78199</c:v>
                </c:pt>
                <c:pt idx="14365">
                  <c:v>-17.73632999999998</c:v>
                </c:pt>
                <c:pt idx="14366">
                  <c:v>-17.68638</c:v>
                </c:pt>
                <c:pt idx="14367">
                  <c:v>-17.63296000000001</c:v>
                </c:pt>
                <c:pt idx="14368">
                  <c:v>-17.58029</c:v>
                </c:pt>
                <c:pt idx="14369">
                  <c:v>-17.53466999999999</c:v>
                </c:pt>
                <c:pt idx="14370">
                  <c:v>-17.47535999999998</c:v>
                </c:pt>
                <c:pt idx="14371">
                  <c:v>-17.41082</c:v>
                </c:pt>
                <c:pt idx="14372">
                  <c:v>-17.35817</c:v>
                </c:pt>
                <c:pt idx="14373">
                  <c:v>-17.3106</c:v>
                </c:pt>
                <c:pt idx="14374">
                  <c:v>-17.26097</c:v>
                </c:pt>
                <c:pt idx="14375">
                  <c:v>-17.20909</c:v>
                </c:pt>
                <c:pt idx="14376">
                  <c:v>-17.14551</c:v>
                </c:pt>
                <c:pt idx="14377">
                  <c:v>-17.08460999999998</c:v>
                </c:pt>
                <c:pt idx="14378">
                  <c:v>-17.02929999999998</c:v>
                </c:pt>
                <c:pt idx="14379">
                  <c:v>-16.96845999999998</c:v>
                </c:pt>
                <c:pt idx="14380">
                  <c:v>-16.91389</c:v>
                </c:pt>
                <c:pt idx="14381">
                  <c:v>-16.86043999999998</c:v>
                </c:pt>
                <c:pt idx="14382">
                  <c:v>-16.79716000000001</c:v>
                </c:pt>
                <c:pt idx="14383">
                  <c:v>-16.73777</c:v>
                </c:pt>
                <c:pt idx="14384">
                  <c:v>-16.67803</c:v>
                </c:pt>
                <c:pt idx="14385">
                  <c:v>-16.61787000000001</c:v>
                </c:pt>
                <c:pt idx="14386">
                  <c:v>-16.55548999999998</c:v>
                </c:pt>
                <c:pt idx="14387">
                  <c:v>-16.49652999999998</c:v>
                </c:pt>
                <c:pt idx="14388">
                  <c:v>-16.43451999999998</c:v>
                </c:pt>
                <c:pt idx="14389">
                  <c:v>-16.3765</c:v>
                </c:pt>
                <c:pt idx="14390">
                  <c:v>-16.31246000000001</c:v>
                </c:pt>
                <c:pt idx="14391">
                  <c:v>-16.25930999999999</c:v>
                </c:pt>
                <c:pt idx="14392">
                  <c:v>-16.20486000000001</c:v>
                </c:pt>
                <c:pt idx="14393">
                  <c:v>-16.15403999999999</c:v>
                </c:pt>
                <c:pt idx="14394">
                  <c:v>-16.10488000000001</c:v>
                </c:pt>
                <c:pt idx="14395">
                  <c:v>-16.07006000000001</c:v>
                </c:pt>
                <c:pt idx="14396">
                  <c:v>-16.03042999999998</c:v>
                </c:pt>
                <c:pt idx="14397">
                  <c:v>-15.98105</c:v>
                </c:pt>
                <c:pt idx="14398">
                  <c:v>-15.94874</c:v>
                </c:pt>
                <c:pt idx="14399">
                  <c:v>-15.91319</c:v>
                </c:pt>
                <c:pt idx="14400">
                  <c:v>-15.87579</c:v>
                </c:pt>
                <c:pt idx="14401">
                  <c:v>-15.87469</c:v>
                </c:pt>
                <c:pt idx="14402">
                  <c:v>-15.86225</c:v>
                </c:pt>
                <c:pt idx="14403">
                  <c:v>-15.84925</c:v>
                </c:pt>
                <c:pt idx="14404">
                  <c:v>-15.80619</c:v>
                </c:pt>
                <c:pt idx="14405">
                  <c:v>-15.76942</c:v>
                </c:pt>
                <c:pt idx="14406">
                  <c:v>-15.73836999999999</c:v>
                </c:pt>
                <c:pt idx="14407">
                  <c:v>-15.72266</c:v>
                </c:pt>
                <c:pt idx="14408">
                  <c:v>-15.7094</c:v>
                </c:pt>
                <c:pt idx="14409">
                  <c:v>-15.66865</c:v>
                </c:pt>
                <c:pt idx="14410">
                  <c:v>-15.62471</c:v>
                </c:pt>
                <c:pt idx="14411">
                  <c:v>-15.58134</c:v>
                </c:pt>
                <c:pt idx="14412">
                  <c:v>-15.52639</c:v>
                </c:pt>
                <c:pt idx="14413">
                  <c:v>-15.49411</c:v>
                </c:pt>
                <c:pt idx="14414">
                  <c:v>-15.45896</c:v>
                </c:pt>
                <c:pt idx="14415">
                  <c:v>-15.43092</c:v>
                </c:pt>
                <c:pt idx="14416">
                  <c:v>-15.37607</c:v>
                </c:pt>
                <c:pt idx="14417">
                  <c:v>-15.33717</c:v>
                </c:pt>
                <c:pt idx="14418">
                  <c:v>-15.30658</c:v>
                </c:pt>
                <c:pt idx="14419">
                  <c:v>-15.26067</c:v>
                </c:pt>
                <c:pt idx="14420">
                  <c:v>-15.23563</c:v>
                </c:pt>
                <c:pt idx="14421">
                  <c:v>-15.22225</c:v>
                </c:pt>
                <c:pt idx="14422">
                  <c:v>-15.21449</c:v>
                </c:pt>
                <c:pt idx="14423">
                  <c:v>-15.19053</c:v>
                </c:pt>
                <c:pt idx="14424">
                  <c:v>-15.17207</c:v>
                </c:pt>
                <c:pt idx="14425">
                  <c:v>-15.13206</c:v>
                </c:pt>
                <c:pt idx="14426">
                  <c:v>-15.08261</c:v>
                </c:pt>
                <c:pt idx="14427">
                  <c:v>-15.03831</c:v>
                </c:pt>
                <c:pt idx="14428">
                  <c:v>-14.99271</c:v>
                </c:pt>
                <c:pt idx="14429">
                  <c:v>-14.93612</c:v>
                </c:pt>
                <c:pt idx="14430">
                  <c:v>-14.88204</c:v>
                </c:pt>
                <c:pt idx="14431">
                  <c:v>-14.81411</c:v>
                </c:pt>
                <c:pt idx="14432">
                  <c:v>-14.76106</c:v>
                </c:pt>
                <c:pt idx="14433">
                  <c:v>-14.73285</c:v>
                </c:pt>
                <c:pt idx="14434">
                  <c:v>-14.68336</c:v>
                </c:pt>
                <c:pt idx="14435">
                  <c:v>-14.62964</c:v>
                </c:pt>
                <c:pt idx="14436">
                  <c:v>-14.5959</c:v>
                </c:pt>
                <c:pt idx="14437">
                  <c:v>-14.5416</c:v>
                </c:pt>
                <c:pt idx="14438">
                  <c:v>-14.49834</c:v>
                </c:pt>
                <c:pt idx="14439">
                  <c:v>-14.46078</c:v>
                </c:pt>
                <c:pt idx="14440">
                  <c:v>-14.42505</c:v>
                </c:pt>
                <c:pt idx="14441">
                  <c:v>-14.39379</c:v>
                </c:pt>
                <c:pt idx="14442">
                  <c:v>-14.36196</c:v>
                </c:pt>
                <c:pt idx="14443">
                  <c:v>-14.31255</c:v>
                </c:pt>
                <c:pt idx="14444">
                  <c:v>-14.26728</c:v>
                </c:pt>
                <c:pt idx="14445">
                  <c:v>-14.20917</c:v>
                </c:pt>
                <c:pt idx="14446">
                  <c:v>-14.13863</c:v>
                </c:pt>
                <c:pt idx="14447">
                  <c:v>-14.07812</c:v>
                </c:pt>
                <c:pt idx="14448">
                  <c:v>-14.02494</c:v>
                </c:pt>
                <c:pt idx="14449">
                  <c:v>-13.97701</c:v>
                </c:pt>
                <c:pt idx="14450">
                  <c:v>-13.92766</c:v>
                </c:pt>
                <c:pt idx="14451">
                  <c:v>-13.89754</c:v>
                </c:pt>
                <c:pt idx="14452">
                  <c:v>-13.84549</c:v>
                </c:pt>
                <c:pt idx="14453">
                  <c:v>-13.80328</c:v>
                </c:pt>
                <c:pt idx="14454">
                  <c:v>-13.74309</c:v>
                </c:pt>
                <c:pt idx="14455">
                  <c:v>-13.69746</c:v>
                </c:pt>
                <c:pt idx="14456">
                  <c:v>-13.65512</c:v>
                </c:pt>
                <c:pt idx="14457">
                  <c:v>-13.6269</c:v>
                </c:pt>
                <c:pt idx="14458">
                  <c:v>-13.5872</c:v>
                </c:pt>
                <c:pt idx="14459">
                  <c:v>-13.5318</c:v>
                </c:pt>
                <c:pt idx="14460">
                  <c:v>-13.47802</c:v>
                </c:pt>
                <c:pt idx="14461">
                  <c:v>-13.41343</c:v>
                </c:pt>
                <c:pt idx="14462">
                  <c:v>-13.34516</c:v>
                </c:pt>
                <c:pt idx="14463">
                  <c:v>-13.28235</c:v>
                </c:pt>
                <c:pt idx="14464">
                  <c:v>-13.21758</c:v>
                </c:pt>
                <c:pt idx="14465">
                  <c:v>-13.14575</c:v>
                </c:pt>
                <c:pt idx="14466">
                  <c:v>-13.0834</c:v>
                </c:pt>
                <c:pt idx="14467">
                  <c:v>-13.03434</c:v>
                </c:pt>
                <c:pt idx="14468">
                  <c:v>-12.98982</c:v>
                </c:pt>
                <c:pt idx="14469">
                  <c:v>-12.95993</c:v>
                </c:pt>
                <c:pt idx="14470">
                  <c:v>-12.92514</c:v>
                </c:pt>
                <c:pt idx="14471">
                  <c:v>-12.89323</c:v>
                </c:pt>
                <c:pt idx="14472">
                  <c:v>-12.82979</c:v>
                </c:pt>
                <c:pt idx="14473">
                  <c:v>-12.78928</c:v>
                </c:pt>
                <c:pt idx="14474">
                  <c:v>-12.73657</c:v>
                </c:pt>
                <c:pt idx="14475">
                  <c:v>-12.68502</c:v>
                </c:pt>
                <c:pt idx="14476">
                  <c:v>-12.62303</c:v>
                </c:pt>
                <c:pt idx="14477">
                  <c:v>-12.54521</c:v>
                </c:pt>
                <c:pt idx="14478">
                  <c:v>-12.50924</c:v>
                </c:pt>
                <c:pt idx="14479">
                  <c:v>-12.54401</c:v>
                </c:pt>
                <c:pt idx="14480">
                  <c:v>-12.5209</c:v>
                </c:pt>
                <c:pt idx="14481">
                  <c:v>-12.51571</c:v>
                </c:pt>
                <c:pt idx="14482">
                  <c:v>-12.502</c:v>
                </c:pt>
                <c:pt idx="14483">
                  <c:v>-12.53271</c:v>
                </c:pt>
                <c:pt idx="14484">
                  <c:v>-12.55295</c:v>
                </c:pt>
                <c:pt idx="14485">
                  <c:v>-12.53394</c:v>
                </c:pt>
                <c:pt idx="14486">
                  <c:v>-12.50028</c:v>
                </c:pt>
                <c:pt idx="14487">
                  <c:v>-12.48098</c:v>
                </c:pt>
                <c:pt idx="14488">
                  <c:v>-12.41377</c:v>
                </c:pt>
                <c:pt idx="14489">
                  <c:v>-12.38004</c:v>
                </c:pt>
                <c:pt idx="14490">
                  <c:v>-12.32931</c:v>
                </c:pt>
                <c:pt idx="14491">
                  <c:v>-12.2635</c:v>
                </c:pt>
                <c:pt idx="14492">
                  <c:v>-12.18616</c:v>
                </c:pt>
                <c:pt idx="14493">
                  <c:v>-12.12897</c:v>
                </c:pt>
                <c:pt idx="14494">
                  <c:v>-12.07823</c:v>
                </c:pt>
                <c:pt idx="14495">
                  <c:v>-12.00882</c:v>
                </c:pt>
                <c:pt idx="14496">
                  <c:v>-11.96557</c:v>
                </c:pt>
                <c:pt idx="14497">
                  <c:v>-11.9552</c:v>
                </c:pt>
                <c:pt idx="14498">
                  <c:v>-11.91486</c:v>
                </c:pt>
                <c:pt idx="14499">
                  <c:v>-11.86854</c:v>
                </c:pt>
                <c:pt idx="14500">
                  <c:v>-11.79929</c:v>
                </c:pt>
                <c:pt idx="14501">
                  <c:v>-11.76583</c:v>
                </c:pt>
                <c:pt idx="14502">
                  <c:v>-11.70872</c:v>
                </c:pt>
                <c:pt idx="14503">
                  <c:v>-11.65715</c:v>
                </c:pt>
                <c:pt idx="14504">
                  <c:v>-11.60469</c:v>
                </c:pt>
                <c:pt idx="14505">
                  <c:v>-11.54471</c:v>
                </c:pt>
                <c:pt idx="14506">
                  <c:v>-11.47116</c:v>
                </c:pt>
                <c:pt idx="14507">
                  <c:v>-11.39987</c:v>
                </c:pt>
                <c:pt idx="14508">
                  <c:v>-11.33738</c:v>
                </c:pt>
                <c:pt idx="14509">
                  <c:v>-11.28956</c:v>
                </c:pt>
                <c:pt idx="14510">
                  <c:v>-11.21451</c:v>
                </c:pt>
                <c:pt idx="14511">
                  <c:v>-11.11324</c:v>
                </c:pt>
                <c:pt idx="14512">
                  <c:v>-11.02548</c:v>
                </c:pt>
                <c:pt idx="14513">
                  <c:v>-10.94579</c:v>
                </c:pt>
                <c:pt idx="14514">
                  <c:v>-10.86309</c:v>
                </c:pt>
                <c:pt idx="14515">
                  <c:v>-10.79278</c:v>
                </c:pt>
                <c:pt idx="14516">
                  <c:v>-10.73525</c:v>
                </c:pt>
                <c:pt idx="14517">
                  <c:v>-10.72997</c:v>
                </c:pt>
                <c:pt idx="14518">
                  <c:v>-10.71164</c:v>
                </c:pt>
                <c:pt idx="14519">
                  <c:v>-10.66896</c:v>
                </c:pt>
                <c:pt idx="14520">
                  <c:v>-10.61736</c:v>
                </c:pt>
                <c:pt idx="14521">
                  <c:v>-10.56149</c:v>
                </c:pt>
                <c:pt idx="14522">
                  <c:v>-10.50979</c:v>
                </c:pt>
                <c:pt idx="14523">
                  <c:v>-10.45746</c:v>
                </c:pt>
                <c:pt idx="14524">
                  <c:v>-10.40339</c:v>
                </c:pt>
                <c:pt idx="14525">
                  <c:v>-10.33439</c:v>
                </c:pt>
                <c:pt idx="14526">
                  <c:v>-10.272</c:v>
                </c:pt>
                <c:pt idx="14527">
                  <c:v>-10.20739</c:v>
                </c:pt>
                <c:pt idx="14528">
                  <c:v>-10.13911</c:v>
                </c:pt>
                <c:pt idx="14529">
                  <c:v>-10.07366</c:v>
                </c:pt>
                <c:pt idx="14530">
                  <c:v>-10.01447</c:v>
                </c:pt>
                <c:pt idx="14531">
                  <c:v>-9.959488000000005</c:v>
                </c:pt>
                <c:pt idx="14532">
                  <c:v>-9.900704000000002</c:v>
                </c:pt>
                <c:pt idx="14533">
                  <c:v>-9.846345000000001</c:v>
                </c:pt>
                <c:pt idx="14534">
                  <c:v>-9.781320999999995</c:v>
                </c:pt>
                <c:pt idx="14535">
                  <c:v>-9.710422999999998</c:v>
                </c:pt>
                <c:pt idx="14536">
                  <c:v>-9.649145000000001</c:v>
                </c:pt>
                <c:pt idx="14537">
                  <c:v>-9.574113000000001</c:v>
                </c:pt>
                <c:pt idx="14538">
                  <c:v>-9.515790000000002</c:v>
                </c:pt>
                <c:pt idx="14539">
                  <c:v>-9.446217999999998</c:v>
                </c:pt>
                <c:pt idx="14540">
                  <c:v>-9.397474</c:v>
                </c:pt>
                <c:pt idx="14541">
                  <c:v>-9.319047000000004</c:v>
                </c:pt>
                <c:pt idx="14542">
                  <c:v>-9.268444</c:v>
                </c:pt>
                <c:pt idx="14543">
                  <c:v>-9.206121999999998</c:v>
                </c:pt>
                <c:pt idx="14544">
                  <c:v>-9.154302</c:v>
                </c:pt>
                <c:pt idx="14545">
                  <c:v>-9.103692</c:v>
                </c:pt>
                <c:pt idx="14546">
                  <c:v>-9.041190999999997</c:v>
                </c:pt>
                <c:pt idx="14547">
                  <c:v>-8.979675</c:v>
                </c:pt>
                <c:pt idx="14548">
                  <c:v>-8.918374999999997</c:v>
                </c:pt>
                <c:pt idx="14549">
                  <c:v>-8.858686000000005</c:v>
                </c:pt>
                <c:pt idx="14550">
                  <c:v>-8.788270999999996</c:v>
                </c:pt>
                <c:pt idx="14551">
                  <c:v>-8.707591000000001</c:v>
                </c:pt>
                <c:pt idx="14552">
                  <c:v>-8.650843</c:v>
                </c:pt>
                <c:pt idx="14553">
                  <c:v>-8.590750000000003</c:v>
                </c:pt>
                <c:pt idx="14554">
                  <c:v>-8.536145000000001</c:v>
                </c:pt>
                <c:pt idx="14555">
                  <c:v>-8.493087000000002</c:v>
                </c:pt>
                <c:pt idx="14556">
                  <c:v>-8.437669</c:v>
                </c:pt>
                <c:pt idx="14557">
                  <c:v>-8.398230000000001</c:v>
                </c:pt>
                <c:pt idx="14558">
                  <c:v>-8.347506000000002</c:v>
                </c:pt>
                <c:pt idx="14559">
                  <c:v>-8.268437</c:v>
                </c:pt>
                <c:pt idx="14560">
                  <c:v>-8.196299</c:v>
                </c:pt>
                <c:pt idx="14561">
                  <c:v>-8.137272999999997</c:v>
                </c:pt>
                <c:pt idx="14562">
                  <c:v>-8.070445000000004</c:v>
                </c:pt>
                <c:pt idx="14563">
                  <c:v>-7.985176</c:v>
                </c:pt>
                <c:pt idx="14564">
                  <c:v>-7.922794999999997</c:v>
                </c:pt>
                <c:pt idx="14565">
                  <c:v>-7.835912999999997</c:v>
                </c:pt>
                <c:pt idx="14566">
                  <c:v>-7.773153</c:v>
                </c:pt>
                <c:pt idx="14567">
                  <c:v>-7.706814999999997</c:v>
                </c:pt>
                <c:pt idx="14568">
                  <c:v>-7.67947</c:v>
                </c:pt>
                <c:pt idx="14569">
                  <c:v>-7.627275999999996</c:v>
                </c:pt>
                <c:pt idx="14570">
                  <c:v>-7.586686</c:v>
                </c:pt>
                <c:pt idx="14571">
                  <c:v>-7.54822</c:v>
                </c:pt>
                <c:pt idx="14572">
                  <c:v>-7.490235</c:v>
                </c:pt>
                <c:pt idx="14573">
                  <c:v>-7.434972</c:v>
                </c:pt>
                <c:pt idx="14574">
                  <c:v>-7.394405999999996</c:v>
                </c:pt>
                <c:pt idx="14575">
                  <c:v>-7.366696</c:v>
                </c:pt>
                <c:pt idx="14576">
                  <c:v>-7.343911999999998</c:v>
                </c:pt>
                <c:pt idx="14577">
                  <c:v>-7.295859</c:v>
                </c:pt>
                <c:pt idx="14578">
                  <c:v>-7.231787</c:v>
                </c:pt>
                <c:pt idx="14579">
                  <c:v>-7.129464</c:v>
                </c:pt>
                <c:pt idx="14580">
                  <c:v>-7.039832</c:v>
                </c:pt>
                <c:pt idx="14581">
                  <c:v>-6.967586999999995</c:v>
                </c:pt>
                <c:pt idx="14582">
                  <c:v>-6.897808999999997</c:v>
                </c:pt>
                <c:pt idx="14583">
                  <c:v>-6.826611999999997</c:v>
                </c:pt>
                <c:pt idx="14584">
                  <c:v>-6.775596</c:v>
                </c:pt>
                <c:pt idx="14585">
                  <c:v>-6.725324</c:v>
                </c:pt>
                <c:pt idx="14586">
                  <c:v>-6.661192999999997</c:v>
                </c:pt>
                <c:pt idx="14587">
                  <c:v>-6.611403</c:v>
                </c:pt>
                <c:pt idx="14588">
                  <c:v>-6.522947999999998</c:v>
                </c:pt>
                <c:pt idx="14589">
                  <c:v>-6.44042</c:v>
                </c:pt>
                <c:pt idx="14590">
                  <c:v>-6.365395999999997</c:v>
                </c:pt>
                <c:pt idx="14591">
                  <c:v>-6.295903</c:v>
                </c:pt>
                <c:pt idx="14592">
                  <c:v>-6.233703000000001</c:v>
                </c:pt>
                <c:pt idx="14593">
                  <c:v>-6.178704</c:v>
                </c:pt>
                <c:pt idx="14594">
                  <c:v>-6.133150999999997</c:v>
                </c:pt>
                <c:pt idx="14595">
                  <c:v>-6.110676999999997</c:v>
                </c:pt>
                <c:pt idx="14596">
                  <c:v>-6.073284</c:v>
                </c:pt>
                <c:pt idx="14597">
                  <c:v>-6.041894</c:v>
                </c:pt>
                <c:pt idx="14598">
                  <c:v>-5.989649000000004</c:v>
                </c:pt>
                <c:pt idx="14599">
                  <c:v>-5.946404</c:v>
                </c:pt>
                <c:pt idx="14600">
                  <c:v>-5.92055</c:v>
                </c:pt>
                <c:pt idx="14601">
                  <c:v>-5.847856999999997</c:v>
                </c:pt>
                <c:pt idx="14602">
                  <c:v>-5.829286999999997</c:v>
                </c:pt>
                <c:pt idx="14603">
                  <c:v>-5.798176999999997</c:v>
                </c:pt>
                <c:pt idx="14604">
                  <c:v>-5.771456</c:v>
                </c:pt>
                <c:pt idx="14605">
                  <c:v>-5.773486</c:v>
                </c:pt>
                <c:pt idx="14606">
                  <c:v>-5.725339</c:v>
                </c:pt>
                <c:pt idx="14607">
                  <c:v>-5.686573999999997</c:v>
                </c:pt>
                <c:pt idx="14608">
                  <c:v>-5.621208</c:v>
                </c:pt>
                <c:pt idx="14609">
                  <c:v>-5.596502</c:v>
                </c:pt>
                <c:pt idx="14610">
                  <c:v>-5.574804999999997</c:v>
                </c:pt>
                <c:pt idx="14611">
                  <c:v>-5.522120999999997</c:v>
                </c:pt>
                <c:pt idx="14612">
                  <c:v>-5.455125999999997</c:v>
                </c:pt>
                <c:pt idx="14613">
                  <c:v>-5.408482</c:v>
                </c:pt>
                <c:pt idx="14614">
                  <c:v>-5.371787</c:v>
                </c:pt>
                <c:pt idx="14615">
                  <c:v>-5.345359</c:v>
                </c:pt>
                <c:pt idx="14616">
                  <c:v>-5.316825999999997</c:v>
                </c:pt>
                <c:pt idx="14617">
                  <c:v>-5.277021</c:v>
                </c:pt>
                <c:pt idx="14618">
                  <c:v>-5.23599</c:v>
                </c:pt>
                <c:pt idx="14619">
                  <c:v>-5.203412</c:v>
                </c:pt>
                <c:pt idx="14620">
                  <c:v>-5.166413999999997</c:v>
                </c:pt>
                <c:pt idx="14621">
                  <c:v>-5.120223999999999</c:v>
                </c:pt>
                <c:pt idx="14622">
                  <c:v>-5.060066</c:v>
                </c:pt>
                <c:pt idx="14623">
                  <c:v>-5.025459999999997</c:v>
                </c:pt>
                <c:pt idx="14624">
                  <c:v>-4.962423</c:v>
                </c:pt>
                <c:pt idx="14625">
                  <c:v>-4.88396</c:v>
                </c:pt>
                <c:pt idx="14626">
                  <c:v>-4.821094999999997</c:v>
                </c:pt>
                <c:pt idx="14627">
                  <c:v>-4.763479</c:v>
                </c:pt>
                <c:pt idx="14628">
                  <c:v>-4.737721</c:v>
                </c:pt>
                <c:pt idx="14629">
                  <c:v>-4.676147</c:v>
                </c:pt>
                <c:pt idx="14630">
                  <c:v>-4.618715999999996</c:v>
                </c:pt>
                <c:pt idx="14631">
                  <c:v>-4.561001</c:v>
                </c:pt>
                <c:pt idx="14632">
                  <c:v>-4.510495999999997</c:v>
                </c:pt>
                <c:pt idx="14633">
                  <c:v>-4.454890999999997</c:v>
                </c:pt>
                <c:pt idx="14634">
                  <c:v>-4.408293000000003</c:v>
                </c:pt>
                <c:pt idx="14635">
                  <c:v>-4.380401</c:v>
                </c:pt>
                <c:pt idx="14636">
                  <c:v>-4.380069</c:v>
                </c:pt>
                <c:pt idx="14637">
                  <c:v>-4.664533999999994</c:v>
                </c:pt>
                <c:pt idx="14638">
                  <c:v>-5.047526999999997</c:v>
                </c:pt>
                <c:pt idx="14639">
                  <c:v>-5.266693000000001</c:v>
                </c:pt>
                <c:pt idx="14640">
                  <c:v>-5.301177</c:v>
                </c:pt>
                <c:pt idx="14641">
                  <c:v>-5.122386999999994</c:v>
                </c:pt>
                <c:pt idx="14642">
                  <c:v>-4.887003</c:v>
                </c:pt>
                <c:pt idx="14643">
                  <c:v>-4.844437999999997</c:v>
                </c:pt>
                <c:pt idx="14644">
                  <c:v>-4.854600999999997</c:v>
                </c:pt>
                <c:pt idx="14645">
                  <c:v>-4.844328</c:v>
                </c:pt>
                <c:pt idx="14646">
                  <c:v>-4.843354</c:v>
                </c:pt>
                <c:pt idx="14647">
                  <c:v>-4.897504999999994</c:v>
                </c:pt>
                <c:pt idx="14648">
                  <c:v>-4.870763000000001</c:v>
                </c:pt>
                <c:pt idx="14649">
                  <c:v>-4.864697999999997</c:v>
                </c:pt>
                <c:pt idx="14650">
                  <c:v>-4.808873</c:v>
                </c:pt>
                <c:pt idx="14651">
                  <c:v>-4.745077</c:v>
                </c:pt>
                <c:pt idx="14652">
                  <c:v>-4.600226</c:v>
                </c:pt>
                <c:pt idx="14653">
                  <c:v>-4.509203000000002</c:v>
                </c:pt>
                <c:pt idx="14654">
                  <c:v>-4.46947</c:v>
                </c:pt>
                <c:pt idx="14655">
                  <c:v>-4.344874999999996</c:v>
                </c:pt>
                <c:pt idx="14656">
                  <c:v>-4.265387999999997</c:v>
                </c:pt>
                <c:pt idx="14657">
                  <c:v>-4.245215</c:v>
                </c:pt>
                <c:pt idx="14658">
                  <c:v>-4.215599</c:v>
                </c:pt>
                <c:pt idx="14659">
                  <c:v>-4.157446999999997</c:v>
                </c:pt>
                <c:pt idx="14660">
                  <c:v>-4.084168</c:v>
                </c:pt>
                <c:pt idx="14661">
                  <c:v>-4.008726</c:v>
                </c:pt>
                <c:pt idx="14662">
                  <c:v>-3.940383</c:v>
                </c:pt>
                <c:pt idx="14663">
                  <c:v>-3.926133</c:v>
                </c:pt>
                <c:pt idx="14664">
                  <c:v>-3.805853999999998</c:v>
                </c:pt>
                <c:pt idx="14665">
                  <c:v>-3.794167</c:v>
                </c:pt>
                <c:pt idx="14666">
                  <c:v>-3.708533000000001</c:v>
                </c:pt>
                <c:pt idx="14667">
                  <c:v>-3.660504000000001</c:v>
                </c:pt>
                <c:pt idx="14668">
                  <c:v>-3.568497</c:v>
                </c:pt>
                <c:pt idx="14669">
                  <c:v>-3.468718</c:v>
                </c:pt>
                <c:pt idx="14670">
                  <c:v>-3.421485999999998</c:v>
                </c:pt>
                <c:pt idx="14671">
                  <c:v>-3.347255999999998</c:v>
                </c:pt>
                <c:pt idx="14672">
                  <c:v>-3.274358</c:v>
                </c:pt>
                <c:pt idx="14673">
                  <c:v>-3.196662999999998</c:v>
                </c:pt>
                <c:pt idx="14674">
                  <c:v>-3.130348</c:v>
                </c:pt>
                <c:pt idx="14675">
                  <c:v>-3.043868</c:v>
                </c:pt>
                <c:pt idx="14676">
                  <c:v>-2.963571000000001</c:v>
                </c:pt>
                <c:pt idx="14677">
                  <c:v>-2.881228</c:v>
                </c:pt>
                <c:pt idx="14678">
                  <c:v>-2.808222999999999</c:v>
                </c:pt>
                <c:pt idx="14679">
                  <c:v>-2.711002</c:v>
                </c:pt>
                <c:pt idx="14680">
                  <c:v>-2.621576</c:v>
                </c:pt>
                <c:pt idx="14681">
                  <c:v>-2.583392000000001</c:v>
                </c:pt>
                <c:pt idx="14682">
                  <c:v>-2.513906</c:v>
                </c:pt>
                <c:pt idx="14683">
                  <c:v>-2.443254</c:v>
                </c:pt>
                <c:pt idx="14684">
                  <c:v>-2.393575999999999</c:v>
                </c:pt>
                <c:pt idx="14685">
                  <c:v>-2.334623999999998</c:v>
                </c:pt>
                <c:pt idx="14686">
                  <c:v>-2.256406999999998</c:v>
                </c:pt>
                <c:pt idx="14687">
                  <c:v>-2.164626</c:v>
                </c:pt>
                <c:pt idx="14688">
                  <c:v>-2.087628</c:v>
                </c:pt>
                <c:pt idx="14689">
                  <c:v>-2.008868</c:v>
                </c:pt>
                <c:pt idx="14690">
                  <c:v>-1.951846</c:v>
                </c:pt>
                <c:pt idx="14691">
                  <c:v>-1.888253</c:v>
                </c:pt>
                <c:pt idx="14692">
                  <c:v>-1.826282</c:v>
                </c:pt>
                <c:pt idx="14693">
                  <c:v>-1.732691</c:v>
                </c:pt>
                <c:pt idx="14694">
                  <c:v>-1.667728</c:v>
                </c:pt>
                <c:pt idx="14695">
                  <c:v>-1.607503</c:v>
                </c:pt>
                <c:pt idx="14696">
                  <c:v>-1.539309</c:v>
                </c:pt>
                <c:pt idx="14697">
                  <c:v>-1.466613</c:v>
                </c:pt>
                <c:pt idx="14698">
                  <c:v>-1.388688</c:v>
                </c:pt>
                <c:pt idx="14699">
                  <c:v>-1.317287</c:v>
                </c:pt>
                <c:pt idx="14700">
                  <c:v>-1.258663</c:v>
                </c:pt>
                <c:pt idx="14701">
                  <c:v>-1.22076</c:v>
                </c:pt>
                <c:pt idx="14702">
                  <c:v>-1.150268</c:v>
                </c:pt>
                <c:pt idx="14703">
                  <c:v>-1.086908</c:v>
                </c:pt>
                <c:pt idx="14704">
                  <c:v>-1.018114</c:v>
                </c:pt>
                <c:pt idx="14705">
                  <c:v>-0.9377029</c:v>
                </c:pt>
                <c:pt idx="14706">
                  <c:v>-0.8566488</c:v>
                </c:pt>
                <c:pt idx="14707">
                  <c:v>-0.7944707</c:v>
                </c:pt>
                <c:pt idx="14708">
                  <c:v>-0.7408332</c:v>
                </c:pt>
                <c:pt idx="14709">
                  <c:v>-0.6849828</c:v>
                </c:pt>
                <c:pt idx="14710">
                  <c:v>-0.5926916</c:v>
                </c:pt>
                <c:pt idx="14711">
                  <c:v>-0.5282021</c:v>
                </c:pt>
                <c:pt idx="14712">
                  <c:v>-0.4736411</c:v>
                </c:pt>
                <c:pt idx="14713">
                  <c:v>-0.4180335</c:v>
                </c:pt>
                <c:pt idx="14714">
                  <c:v>-0.3446048</c:v>
                </c:pt>
                <c:pt idx="14715">
                  <c:v>-0.2889077</c:v>
                </c:pt>
                <c:pt idx="14716">
                  <c:v>-0.2212789</c:v>
                </c:pt>
                <c:pt idx="14717">
                  <c:v>-0.1665348</c:v>
                </c:pt>
                <c:pt idx="14718">
                  <c:v>-0.120687</c:v>
                </c:pt>
                <c:pt idx="14719">
                  <c:v>-0.07763942</c:v>
                </c:pt>
                <c:pt idx="14720">
                  <c:v>-0.01766034</c:v>
                </c:pt>
                <c:pt idx="14721">
                  <c:v>0.03160402</c:v>
                </c:pt>
                <c:pt idx="14722">
                  <c:v>0.0147264</c:v>
                </c:pt>
                <c:pt idx="14723">
                  <c:v>-0.03255621</c:v>
                </c:pt>
                <c:pt idx="14724">
                  <c:v>-0.04116725</c:v>
                </c:pt>
                <c:pt idx="14725">
                  <c:v>-0.005299923</c:v>
                </c:pt>
                <c:pt idx="14726">
                  <c:v>0.05280232</c:v>
                </c:pt>
                <c:pt idx="14727">
                  <c:v>0.1155215</c:v>
                </c:pt>
                <c:pt idx="14728">
                  <c:v>0.1949118</c:v>
                </c:pt>
                <c:pt idx="14729">
                  <c:v>0.2102891</c:v>
                </c:pt>
                <c:pt idx="14730">
                  <c:v>0.2091397</c:v>
                </c:pt>
                <c:pt idx="14731">
                  <c:v>0.1797592</c:v>
                </c:pt>
                <c:pt idx="14732">
                  <c:v>0.1786048</c:v>
                </c:pt>
                <c:pt idx="14733">
                  <c:v>0.2006148</c:v>
                </c:pt>
                <c:pt idx="14734">
                  <c:v>0.2531851</c:v>
                </c:pt>
                <c:pt idx="14735">
                  <c:v>0.2990244</c:v>
                </c:pt>
                <c:pt idx="14736">
                  <c:v>0.3516383</c:v>
                </c:pt>
                <c:pt idx="14737">
                  <c:v>0.3998659</c:v>
                </c:pt>
                <c:pt idx="14738">
                  <c:v>0.449252</c:v>
                </c:pt>
                <c:pt idx="14739">
                  <c:v>0.499068</c:v>
                </c:pt>
                <c:pt idx="14740">
                  <c:v>0.5256734</c:v>
                </c:pt>
                <c:pt idx="14741">
                  <c:v>0.5344018</c:v>
                </c:pt>
                <c:pt idx="14742">
                  <c:v>0.5529625</c:v>
                </c:pt>
                <c:pt idx="14743">
                  <c:v>0.5671667</c:v>
                </c:pt>
                <c:pt idx="14744">
                  <c:v>0.618113</c:v>
                </c:pt>
                <c:pt idx="14745">
                  <c:v>0.5885742</c:v>
                </c:pt>
                <c:pt idx="14746">
                  <c:v>0.6071907</c:v>
                </c:pt>
                <c:pt idx="14747">
                  <c:v>0.5855638</c:v>
                </c:pt>
                <c:pt idx="14748">
                  <c:v>0.606398</c:v>
                </c:pt>
                <c:pt idx="14749">
                  <c:v>0.6264369</c:v>
                </c:pt>
                <c:pt idx="14750">
                  <c:v>0.6767268</c:v>
                </c:pt>
                <c:pt idx="14751">
                  <c:v>0.7112505</c:v>
                </c:pt>
                <c:pt idx="14752">
                  <c:v>0.7618049</c:v>
                </c:pt>
                <c:pt idx="14753">
                  <c:v>0.8594887</c:v>
                </c:pt>
                <c:pt idx="14754">
                  <c:v>0.9099979</c:v>
                </c:pt>
                <c:pt idx="14755">
                  <c:v>0.9292535</c:v>
                </c:pt>
                <c:pt idx="14756">
                  <c:v>0.9400779</c:v>
                </c:pt>
                <c:pt idx="14757">
                  <c:v>0.9474993</c:v>
                </c:pt>
                <c:pt idx="14758">
                  <c:v>1.017239</c:v>
                </c:pt>
                <c:pt idx="14759">
                  <c:v>1.07715</c:v>
                </c:pt>
                <c:pt idx="14760">
                  <c:v>1.125525</c:v>
                </c:pt>
                <c:pt idx="14761">
                  <c:v>1.181656</c:v>
                </c:pt>
                <c:pt idx="14762">
                  <c:v>1.260846</c:v>
                </c:pt>
                <c:pt idx="14763">
                  <c:v>1.328301</c:v>
                </c:pt>
                <c:pt idx="14764">
                  <c:v>1.382509</c:v>
                </c:pt>
                <c:pt idx="14765">
                  <c:v>1.424768999999999</c:v>
                </c:pt>
                <c:pt idx="14766">
                  <c:v>1.456784</c:v>
                </c:pt>
                <c:pt idx="14767">
                  <c:v>1.485009</c:v>
                </c:pt>
                <c:pt idx="14768">
                  <c:v>1.511314</c:v>
                </c:pt>
                <c:pt idx="14769">
                  <c:v>1.504488</c:v>
                </c:pt>
                <c:pt idx="14770">
                  <c:v>1.537233</c:v>
                </c:pt>
                <c:pt idx="14771">
                  <c:v>1.505365</c:v>
                </c:pt>
                <c:pt idx="14772">
                  <c:v>1.533507</c:v>
                </c:pt>
                <c:pt idx="14773">
                  <c:v>1.470099</c:v>
                </c:pt>
                <c:pt idx="14774">
                  <c:v>1.501138</c:v>
                </c:pt>
                <c:pt idx="14775">
                  <c:v>1.481463</c:v>
                </c:pt>
                <c:pt idx="14776">
                  <c:v>1.45106</c:v>
                </c:pt>
                <c:pt idx="14777">
                  <c:v>1.433878999999999</c:v>
                </c:pt>
                <c:pt idx="14778">
                  <c:v>1.395169</c:v>
                </c:pt>
                <c:pt idx="14779">
                  <c:v>1.347489</c:v>
                </c:pt>
                <c:pt idx="14780">
                  <c:v>1.383223</c:v>
                </c:pt>
                <c:pt idx="14781">
                  <c:v>1.373928999999999</c:v>
                </c:pt>
                <c:pt idx="14782">
                  <c:v>1.413111999999999</c:v>
                </c:pt>
                <c:pt idx="14783">
                  <c:v>1.468657</c:v>
                </c:pt>
                <c:pt idx="14784">
                  <c:v>1.529919</c:v>
                </c:pt>
                <c:pt idx="14785">
                  <c:v>1.632665</c:v>
                </c:pt>
                <c:pt idx="14786">
                  <c:v>1.695574</c:v>
                </c:pt>
                <c:pt idx="14787">
                  <c:v>1.709434</c:v>
                </c:pt>
                <c:pt idx="14788">
                  <c:v>1.702003</c:v>
                </c:pt>
                <c:pt idx="14789">
                  <c:v>1.661932</c:v>
                </c:pt>
                <c:pt idx="14790">
                  <c:v>1.634252</c:v>
                </c:pt>
                <c:pt idx="14791">
                  <c:v>1.626792</c:v>
                </c:pt>
                <c:pt idx="14792">
                  <c:v>1.649281</c:v>
                </c:pt>
                <c:pt idx="14793">
                  <c:v>1.5728</c:v>
                </c:pt>
                <c:pt idx="14794">
                  <c:v>1.601912</c:v>
                </c:pt>
                <c:pt idx="14795">
                  <c:v>1.603457</c:v>
                </c:pt>
                <c:pt idx="14796">
                  <c:v>1.584432</c:v>
                </c:pt>
                <c:pt idx="14797">
                  <c:v>1.576487</c:v>
                </c:pt>
                <c:pt idx="14798">
                  <c:v>1.585884</c:v>
                </c:pt>
                <c:pt idx="14799">
                  <c:v>1.593224</c:v>
                </c:pt>
                <c:pt idx="14800">
                  <c:v>1.650207</c:v>
                </c:pt>
                <c:pt idx="14801">
                  <c:v>1.662343</c:v>
                </c:pt>
                <c:pt idx="14802">
                  <c:v>1.62858</c:v>
                </c:pt>
                <c:pt idx="14803">
                  <c:v>1.608605</c:v>
                </c:pt>
                <c:pt idx="14804">
                  <c:v>1.567274</c:v>
                </c:pt>
                <c:pt idx="14805">
                  <c:v>1.501556</c:v>
                </c:pt>
                <c:pt idx="14806">
                  <c:v>1.467558</c:v>
                </c:pt>
                <c:pt idx="14807">
                  <c:v>1.479763999999999</c:v>
                </c:pt>
                <c:pt idx="14808">
                  <c:v>1.469083</c:v>
                </c:pt>
                <c:pt idx="14809">
                  <c:v>1.473762</c:v>
                </c:pt>
                <c:pt idx="14810">
                  <c:v>1.51232</c:v>
                </c:pt>
                <c:pt idx="14811">
                  <c:v>1.500336</c:v>
                </c:pt>
                <c:pt idx="14812">
                  <c:v>1.492616</c:v>
                </c:pt>
                <c:pt idx="14813">
                  <c:v>1.519544</c:v>
                </c:pt>
                <c:pt idx="14814">
                  <c:v>1.537759</c:v>
                </c:pt>
                <c:pt idx="14815">
                  <c:v>1.498193</c:v>
                </c:pt>
                <c:pt idx="14816">
                  <c:v>1.493897999999999</c:v>
                </c:pt>
                <c:pt idx="14817">
                  <c:v>1.475892</c:v>
                </c:pt>
                <c:pt idx="14818">
                  <c:v>1.548925</c:v>
                </c:pt>
                <c:pt idx="14819">
                  <c:v>1.509104</c:v>
                </c:pt>
                <c:pt idx="14820">
                  <c:v>1.531004</c:v>
                </c:pt>
                <c:pt idx="14821">
                  <c:v>1.519474999999999</c:v>
                </c:pt>
                <c:pt idx="14822">
                  <c:v>1.590069</c:v>
                </c:pt>
                <c:pt idx="14823">
                  <c:v>1.554889</c:v>
                </c:pt>
                <c:pt idx="14824">
                  <c:v>1.565779999999999</c:v>
                </c:pt>
                <c:pt idx="14825">
                  <c:v>1.52501</c:v>
                </c:pt>
                <c:pt idx="14826">
                  <c:v>1.525026</c:v>
                </c:pt>
                <c:pt idx="14827">
                  <c:v>1.467915</c:v>
                </c:pt>
                <c:pt idx="14828">
                  <c:v>1.505751</c:v>
                </c:pt>
                <c:pt idx="14829">
                  <c:v>1.445986</c:v>
                </c:pt>
                <c:pt idx="14830">
                  <c:v>1.472683</c:v>
                </c:pt>
                <c:pt idx="14831">
                  <c:v>1.472828999999999</c:v>
                </c:pt>
                <c:pt idx="14832">
                  <c:v>1.463502</c:v>
                </c:pt>
                <c:pt idx="14833">
                  <c:v>1.461767999999999</c:v>
                </c:pt>
                <c:pt idx="14834">
                  <c:v>1.504702</c:v>
                </c:pt>
                <c:pt idx="14835">
                  <c:v>1.462274</c:v>
                </c:pt>
                <c:pt idx="14836">
                  <c:v>1.523320999999999</c:v>
                </c:pt>
                <c:pt idx="14837">
                  <c:v>1.509359</c:v>
                </c:pt>
                <c:pt idx="14838">
                  <c:v>1.557998999999999</c:v>
                </c:pt>
                <c:pt idx="14839">
                  <c:v>1.534791</c:v>
                </c:pt>
                <c:pt idx="14840">
                  <c:v>1.49549</c:v>
                </c:pt>
                <c:pt idx="14841">
                  <c:v>1.526275</c:v>
                </c:pt>
                <c:pt idx="14842">
                  <c:v>1.564183</c:v>
                </c:pt>
                <c:pt idx="14843">
                  <c:v>1.599642</c:v>
                </c:pt>
                <c:pt idx="14844">
                  <c:v>1.597514</c:v>
                </c:pt>
                <c:pt idx="14845">
                  <c:v>1.613543</c:v>
                </c:pt>
                <c:pt idx="14846">
                  <c:v>1.626497</c:v>
                </c:pt>
                <c:pt idx="14847">
                  <c:v>1.648012</c:v>
                </c:pt>
                <c:pt idx="14848">
                  <c:v>1.554281</c:v>
                </c:pt>
                <c:pt idx="14849">
                  <c:v>1.569519</c:v>
                </c:pt>
                <c:pt idx="14850">
                  <c:v>1.514139</c:v>
                </c:pt>
                <c:pt idx="14851">
                  <c:v>1.486857</c:v>
                </c:pt>
                <c:pt idx="14852">
                  <c:v>1.460644</c:v>
                </c:pt>
                <c:pt idx="14853">
                  <c:v>1.491384</c:v>
                </c:pt>
                <c:pt idx="14854">
                  <c:v>1.511139999999999</c:v>
                </c:pt>
                <c:pt idx="14855">
                  <c:v>1.515063</c:v>
                </c:pt>
                <c:pt idx="14856">
                  <c:v>1.480854</c:v>
                </c:pt>
                <c:pt idx="14857">
                  <c:v>1.494276</c:v>
                </c:pt>
                <c:pt idx="14858">
                  <c:v>1.535579999999999</c:v>
                </c:pt>
                <c:pt idx="14859">
                  <c:v>1.489805999999999</c:v>
                </c:pt>
                <c:pt idx="14860">
                  <c:v>1.476555</c:v>
                </c:pt>
                <c:pt idx="14861">
                  <c:v>1.506605</c:v>
                </c:pt>
                <c:pt idx="14862">
                  <c:v>1.519857</c:v>
                </c:pt>
                <c:pt idx="14863">
                  <c:v>1.555936</c:v>
                </c:pt>
                <c:pt idx="14864">
                  <c:v>1.538018</c:v>
                </c:pt>
                <c:pt idx="14865">
                  <c:v>1.532629999999999</c:v>
                </c:pt>
                <c:pt idx="14866">
                  <c:v>1.549255</c:v>
                </c:pt>
                <c:pt idx="14867">
                  <c:v>1.504847</c:v>
                </c:pt>
                <c:pt idx="14868">
                  <c:v>1.549033</c:v>
                </c:pt>
                <c:pt idx="14869">
                  <c:v>1.554413</c:v>
                </c:pt>
                <c:pt idx="14870">
                  <c:v>1.524647</c:v>
                </c:pt>
                <c:pt idx="14871">
                  <c:v>1.55618</c:v>
                </c:pt>
                <c:pt idx="14872">
                  <c:v>1.573507</c:v>
                </c:pt>
                <c:pt idx="14873">
                  <c:v>1.526726</c:v>
                </c:pt>
                <c:pt idx="14874">
                  <c:v>1.599028</c:v>
                </c:pt>
                <c:pt idx="14875">
                  <c:v>1.595486</c:v>
                </c:pt>
                <c:pt idx="14876">
                  <c:v>1.636836</c:v>
                </c:pt>
                <c:pt idx="14877">
                  <c:v>1.641455</c:v>
                </c:pt>
                <c:pt idx="14878">
                  <c:v>1.649021</c:v>
                </c:pt>
                <c:pt idx="14879">
                  <c:v>1.642441</c:v>
                </c:pt>
                <c:pt idx="14880">
                  <c:v>1.695447</c:v>
                </c:pt>
                <c:pt idx="14881">
                  <c:v>1.667666</c:v>
                </c:pt>
                <c:pt idx="14882">
                  <c:v>1.652628</c:v>
                </c:pt>
                <c:pt idx="14883">
                  <c:v>1.668653</c:v>
                </c:pt>
                <c:pt idx="14884">
                  <c:v>1.720589</c:v>
                </c:pt>
                <c:pt idx="14885">
                  <c:v>1.685864999999999</c:v>
                </c:pt>
                <c:pt idx="14886">
                  <c:v>1.646556</c:v>
                </c:pt>
                <c:pt idx="14887">
                  <c:v>1.641397</c:v>
                </c:pt>
                <c:pt idx="14888">
                  <c:v>1.610351</c:v>
                </c:pt>
                <c:pt idx="14889">
                  <c:v>1.624297</c:v>
                </c:pt>
                <c:pt idx="14890">
                  <c:v>1.63626</c:v>
                </c:pt>
                <c:pt idx="14891">
                  <c:v>1.605371</c:v>
                </c:pt>
                <c:pt idx="14892">
                  <c:v>1.619586</c:v>
                </c:pt>
                <c:pt idx="14893">
                  <c:v>1.662437</c:v>
                </c:pt>
                <c:pt idx="14894">
                  <c:v>1.646874</c:v>
                </c:pt>
                <c:pt idx="14895">
                  <c:v>1.656908</c:v>
                </c:pt>
                <c:pt idx="14896">
                  <c:v>1.680244</c:v>
                </c:pt>
                <c:pt idx="14897">
                  <c:v>1.699478</c:v>
                </c:pt>
                <c:pt idx="14898">
                  <c:v>1.702615</c:v>
                </c:pt>
                <c:pt idx="14899">
                  <c:v>1.745069</c:v>
                </c:pt>
                <c:pt idx="14900">
                  <c:v>1.808132</c:v>
                </c:pt>
                <c:pt idx="14901">
                  <c:v>1.798129</c:v>
                </c:pt>
                <c:pt idx="14902">
                  <c:v>1.776402</c:v>
                </c:pt>
                <c:pt idx="14903">
                  <c:v>1.74538</c:v>
                </c:pt>
                <c:pt idx="14904">
                  <c:v>1.793325</c:v>
                </c:pt>
                <c:pt idx="14905">
                  <c:v>1.798206</c:v>
                </c:pt>
                <c:pt idx="14906">
                  <c:v>1.745434</c:v>
                </c:pt>
                <c:pt idx="14907">
                  <c:v>1.762538</c:v>
                </c:pt>
                <c:pt idx="14908">
                  <c:v>1.768143</c:v>
                </c:pt>
                <c:pt idx="14909">
                  <c:v>1.766487</c:v>
                </c:pt>
                <c:pt idx="14910">
                  <c:v>1.767532</c:v>
                </c:pt>
                <c:pt idx="14911">
                  <c:v>1.763199</c:v>
                </c:pt>
                <c:pt idx="14912">
                  <c:v>1.758967</c:v>
                </c:pt>
                <c:pt idx="14913">
                  <c:v>1.754264</c:v>
                </c:pt>
                <c:pt idx="14914">
                  <c:v>1.78765</c:v>
                </c:pt>
                <c:pt idx="14915">
                  <c:v>1.789561</c:v>
                </c:pt>
                <c:pt idx="14916">
                  <c:v>1.766858</c:v>
                </c:pt>
                <c:pt idx="14917">
                  <c:v>1.74279</c:v>
                </c:pt>
                <c:pt idx="14918">
                  <c:v>1.719689</c:v>
                </c:pt>
                <c:pt idx="14919">
                  <c:v>1.713481</c:v>
                </c:pt>
                <c:pt idx="14920">
                  <c:v>1.735619</c:v>
                </c:pt>
                <c:pt idx="14921">
                  <c:v>1.728903</c:v>
                </c:pt>
                <c:pt idx="14922">
                  <c:v>1.740923</c:v>
                </c:pt>
                <c:pt idx="14923">
                  <c:v>1.71058</c:v>
                </c:pt>
                <c:pt idx="14924">
                  <c:v>1.720245</c:v>
                </c:pt>
                <c:pt idx="14925">
                  <c:v>1.717563</c:v>
                </c:pt>
                <c:pt idx="14926">
                  <c:v>1.686716</c:v>
                </c:pt>
                <c:pt idx="14927">
                  <c:v>1.673834</c:v>
                </c:pt>
                <c:pt idx="14928">
                  <c:v>1.660426</c:v>
                </c:pt>
                <c:pt idx="14929">
                  <c:v>1.646506</c:v>
                </c:pt>
                <c:pt idx="14930">
                  <c:v>1.644361</c:v>
                </c:pt>
                <c:pt idx="14931">
                  <c:v>1.623786</c:v>
                </c:pt>
                <c:pt idx="14932">
                  <c:v>1.645936</c:v>
                </c:pt>
                <c:pt idx="14933">
                  <c:v>1.685426</c:v>
                </c:pt>
                <c:pt idx="14934">
                  <c:v>1.69184</c:v>
                </c:pt>
                <c:pt idx="14935">
                  <c:v>1.67397</c:v>
                </c:pt>
                <c:pt idx="14936">
                  <c:v>1.678424</c:v>
                </c:pt>
                <c:pt idx="14937">
                  <c:v>1.682875</c:v>
                </c:pt>
                <c:pt idx="14938">
                  <c:v>1.685384</c:v>
                </c:pt>
                <c:pt idx="14939">
                  <c:v>1.649606</c:v>
                </c:pt>
                <c:pt idx="14940">
                  <c:v>1.677227</c:v>
                </c:pt>
                <c:pt idx="14941">
                  <c:v>1.713896</c:v>
                </c:pt>
                <c:pt idx="14942">
                  <c:v>1.675123</c:v>
                </c:pt>
                <c:pt idx="14943">
                  <c:v>1.696878</c:v>
                </c:pt>
                <c:pt idx="14944">
                  <c:v>1.700461</c:v>
                </c:pt>
                <c:pt idx="14945">
                  <c:v>1.658512</c:v>
                </c:pt>
                <c:pt idx="14946">
                  <c:v>1.661418</c:v>
                </c:pt>
                <c:pt idx="14947">
                  <c:v>1.65548</c:v>
                </c:pt>
                <c:pt idx="14948">
                  <c:v>1.668505</c:v>
                </c:pt>
                <c:pt idx="14949">
                  <c:v>1.688625</c:v>
                </c:pt>
                <c:pt idx="14950">
                  <c:v>1.64975</c:v>
                </c:pt>
                <c:pt idx="14951">
                  <c:v>1.640378</c:v>
                </c:pt>
                <c:pt idx="14952">
                  <c:v>1.674824</c:v>
                </c:pt>
                <c:pt idx="14953">
                  <c:v>1.637138</c:v>
                </c:pt>
                <c:pt idx="14954">
                  <c:v>1.647479</c:v>
                </c:pt>
                <c:pt idx="14955">
                  <c:v>1.660287</c:v>
                </c:pt>
                <c:pt idx="14956">
                  <c:v>1.677128</c:v>
                </c:pt>
                <c:pt idx="14957">
                  <c:v>1.634948</c:v>
                </c:pt>
                <c:pt idx="14958">
                  <c:v>1.670552</c:v>
                </c:pt>
                <c:pt idx="14959">
                  <c:v>1.679726</c:v>
                </c:pt>
                <c:pt idx="14960">
                  <c:v>1.716464</c:v>
                </c:pt>
                <c:pt idx="14961">
                  <c:v>1.730685</c:v>
                </c:pt>
                <c:pt idx="14962">
                  <c:v>1.766699</c:v>
                </c:pt>
                <c:pt idx="14963">
                  <c:v>1.713005</c:v>
                </c:pt>
                <c:pt idx="14964">
                  <c:v>1.719112</c:v>
                </c:pt>
                <c:pt idx="14965">
                  <c:v>1.714527</c:v>
                </c:pt>
                <c:pt idx="14966">
                  <c:v>1.6861</c:v>
                </c:pt>
                <c:pt idx="14967">
                  <c:v>1.730448</c:v>
                </c:pt>
                <c:pt idx="14968">
                  <c:v>1.72795</c:v>
                </c:pt>
                <c:pt idx="14969">
                  <c:v>1.744315</c:v>
                </c:pt>
                <c:pt idx="14970">
                  <c:v>1.722653</c:v>
                </c:pt>
                <c:pt idx="14971">
                  <c:v>1.723292</c:v>
                </c:pt>
                <c:pt idx="14972">
                  <c:v>1.710549</c:v>
                </c:pt>
                <c:pt idx="14973">
                  <c:v>1.75276</c:v>
                </c:pt>
                <c:pt idx="14974">
                  <c:v>1.801516</c:v>
                </c:pt>
                <c:pt idx="14975">
                  <c:v>1.855616</c:v>
                </c:pt>
                <c:pt idx="14976">
                  <c:v>1.823419</c:v>
                </c:pt>
                <c:pt idx="14977">
                  <c:v>1.816342</c:v>
                </c:pt>
                <c:pt idx="14978">
                  <c:v>1.754618</c:v>
                </c:pt>
                <c:pt idx="14979">
                  <c:v>1.69177</c:v>
                </c:pt>
                <c:pt idx="14980">
                  <c:v>1.637075</c:v>
                </c:pt>
                <c:pt idx="14981">
                  <c:v>1.556816</c:v>
                </c:pt>
                <c:pt idx="14982">
                  <c:v>1.497348</c:v>
                </c:pt>
                <c:pt idx="14983">
                  <c:v>1.462126</c:v>
                </c:pt>
                <c:pt idx="14984">
                  <c:v>1.36456</c:v>
                </c:pt>
                <c:pt idx="14985">
                  <c:v>1.330409</c:v>
                </c:pt>
                <c:pt idx="14986">
                  <c:v>1.259217</c:v>
                </c:pt>
                <c:pt idx="14987">
                  <c:v>1.183214</c:v>
                </c:pt>
                <c:pt idx="14988">
                  <c:v>1.095456</c:v>
                </c:pt>
                <c:pt idx="14989">
                  <c:v>1.043835</c:v>
                </c:pt>
                <c:pt idx="14990">
                  <c:v>0.9950947</c:v>
                </c:pt>
                <c:pt idx="14991">
                  <c:v>0.935797</c:v>
                </c:pt>
                <c:pt idx="14992">
                  <c:v>0.8791767</c:v>
                </c:pt>
                <c:pt idx="14993">
                  <c:v>0.8393605</c:v>
                </c:pt>
                <c:pt idx="14994">
                  <c:v>0.7825538</c:v>
                </c:pt>
                <c:pt idx="14995">
                  <c:v>0.719487</c:v>
                </c:pt>
                <c:pt idx="14996">
                  <c:v>0.6771001</c:v>
                </c:pt>
                <c:pt idx="14997">
                  <c:v>0.6087962</c:v>
                </c:pt>
                <c:pt idx="14998">
                  <c:v>0.4972288</c:v>
                </c:pt>
                <c:pt idx="14999">
                  <c:v>0.4716932</c:v>
                </c:pt>
                <c:pt idx="15000">
                  <c:v>0.4157185</c:v>
                </c:pt>
                <c:pt idx="15001">
                  <c:v>0.3181599</c:v>
                </c:pt>
                <c:pt idx="15002">
                  <c:v>0.2519247</c:v>
                </c:pt>
                <c:pt idx="15003">
                  <c:v>0.1883843</c:v>
                </c:pt>
                <c:pt idx="15004">
                  <c:v>0.1096445</c:v>
                </c:pt>
                <c:pt idx="15005">
                  <c:v>0.03840527</c:v>
                </c:pt>
                <c:pt idx="15006">
                  <c:v>-0.001807953</c:v>
                </c:pt>
                <c:pt idx="15007">
                  <c:v>-0.01800484</c:v>
                </c:pt>
                <c:pt idx="15008">
                  <c:v>-0.06528259</c:v>
                </c:pt>
                <c:pt idx="15009">
                  <c:v>-0.09053053</c:v>
                </c:pt>
                <c:pt idx="15010">
                  <c:v>-0.1017746</c:v>
                </c:pt>
                <c:pt idx="15011">
                  <c:v>-0.1458204</c:v>
                </c:pt>
                <c:pt idx="15012">
                  <c:v>-0.2174364</c:v>
                </c:pt>
                <c:pt idx="15013">
                  <c:v>-0.3020262</c:v>
                </c:pt>
                <c:pt idx="15014">
                  <c:v>-0.3472411</c:v>
                </c:pt>
                <c:pt idx="15015">
                  <c:v>-0.4330549</c:v>
                </c:pt>
                <c:pt idx="15016">
                  <c:v>-0.5416675</c:v>
                </c:pt>
                <c:pt idx="15017">
                  <c:v>-0.6644437</c:v>
                </c:pt>
                <c:pt idx="15018">
                  <c:v>-0.7516804</c:v>
                </c:pt>
                <c:pt idx="15019">
                  <c:v>-0.8386621</c:v>
                </c:pt>
                <c:pt idx="15020">
                  <c:v>-0.8939618</c:v>
                </c:pt>
                <c:pt idx="15021">
                  <c:v>-0.9120358</c:v>
                </c:pt>
                <c:pt idx="15022">
                  <c:v>-0.958174</c:v>
                </c:pt>
                <c:pt idx="15023">
                  <c:v>-1.046027</c:v>
                </c:pt>
                <c:pt idx="15024">
                  <c:v>-1.058682</c:v>
                </c:pt>
                <c:pt idx="15025">
                  <c:v>-1.15547</c:v>
                </c:pt>
                <c:pt idx="15026">
                  <c:v>-1.201940999999999</c:v>
                </c:pt>
                <c:pt idx="15027">
                  <c:v>-1.231336999999999</c:v>
                </c:pt>
                <c:pt idx="15028">
                  <c:v>-1.301458</c:v>
                </c:pt>
                <c:pt idx="15029">
                  <c:v>-1.33312</c:v>
                </c:pt>
                <c:pt idx="15030">
                  <c:v>-1.360294</c:v>
                </c:pt>
                <c:pt idx="15031">
                  <c:v>-1.428199999999999</c:v>
                </c:pt>
                <c:pt idx="15032">
                  <c:v>-1.445907999999999</c:v>
                </c:pt>
                <c:pt idx="15033">
                  <c:v>-1.494152</c:v>
                </c:pt>
                <c:pt idx="15034">
                  <c:v>-1.555303</c:v>
                </c:pt>
                <c:pt idx="15035">
                  <c:v>-1.606911</c:v>
                </c:pt>
                <c:pt idx="15036">
                  <c:v>-1.652231</c:v>
                </c:pt>
                <c:pt idx="15037">
                  <c:v>-1.724108</c:v>
                </c:pt>
                <c:pt idx="15038">
                  <c:v>-1.774489</c:v>
                </c:pt>
                <c:pt idx="15039">
                  <c:v>-1.807823999999999</c:v>
                </c:pt>
                <c:pt idx="15040">
                  <c:v>-1.858283</c:v>
                </c:pt>
                <c:pt idx="15041">
                  <c:v>-1.957312</c:v>
                </c:pt>
                <c:pt idx="15042">
                  <c:v>-2.008345</c:v>
                </c:pt>
                <c:pt idx="15043">
                  <c:v>-2.084839</c:v>
                </c:pt>
                <c:pt idx="15044">
                  <c:v>-2.142186</c:v>
                </c:pt>
                <c:pt idx="15045">
                  <c:v>-2.198094</c:v>
                </c:pt>
                <c:pt idx="15046">
                  <c:v>-2.256468999999998</c:v>
                </c:pt>
                <c:pt idx="15047">
                  <c:v>-2.287937000000001</c:v>
                </c:pt>
                <c:pt idx="15048">
                  <c:v>-2.328406999999999</c:v>
                </c:pt>
                <c:pt idx="15049">
                  <c:v>-2.370293999999999</c:v>
                </c:pt>
                <c:pt idx="15050">
                  <c:v>-2.419354999999999</c:v>
                </c:pt>
                <c:pt idx="15051">
                  <c:v>-2.467275</c:v>
                </c:pt>
                <c:pt idx="15052">
                  <c:v>-2.486583</c:v>
                </c:pt>
                <c:pt idx="15053">
                  <c:v>-2.534406999999999</c:v>
                </c:pt>
                <c:pt idx="15054">
                  <c:v>-2.591752999999998</c:v>
                </c:pt>
                <c:pt idx="15055">
                  <c:v>-2.663312000000001</c:v>
                </c:pt>
                <c:pt idx="15056">
                  <c:v>-2.758701</c:v>
                </c:pt>
                <c:pt idx="15057">
                  <c:v>-2.860215999999998</c:v>
                </c:pt>
                <c:pt idx="15058">
                  <c:v>-2.938285999999998</c:v>
                </c:pt>
                <c:pt idx="15059">
                  <c:v>-2.974828999999998</c:v>
                </c:pt>
                <c:pt idx="15060">
                  <c:v>-3.007619</c:v>
                </c:pt>
                <c:pt idx="15061">
                  <c:v>-3.135197</c:v>
                </c:pt>
                <c:pt idx="15062">
                  <c:v>-3.182503</c:v>
                </c:pt>
                <c:pt idx="15063">
                  <c:v>-3.183508</c:v>
                </c:pt>
                <c:pt idx="15064">
                  <c:v>-3.21722</c:v>
                </c:pt>
                <c:pt idx="15065">
                  <c:v>-3.287365000000001</c:v>
                </c:pt>
                <c:pt idx="15066">
                  <c:v>-3.358735999999999</c:v>
                </c:pt>
                <c:pt idx="15067">
                  <c:v>-3.375701999999999</c:v>
                </c:pt>
                <c:pt idx="15068">
                  <c:v>-3.435001999999999</c:v>
                </c:pt>
                <c:pt idx="15069">
                  <c:v>-3.514759999999999</c:v>
                </c:pt>
                <c:pt idx="15070">
                  <c:v>-3.571446999999998</c:v>
                </c:pt>
                <c:pt idx="15071">
                  <c:v>-3.620711000000001</c:v>
                </c:pt>
                <c:pt idx="15072">
                  <c:v>-3.678981</c:v>
                </c:pt>
                <c:pt idx="15073">
                  <c:v>-3.737103</c:v>
                </c:pt>
                <c:pt idx="15074">
                  <c:v>-3.803646999999998</c:v>
                </c:pt>
                <c:pt idx="15075">
                  <c:v>-3.870458999999997</c:v>
                </c:pt>
                <c:pt idx="15076">
                  <c:v>-3.922895999999998</c:v>
                </c:pt>
                <c:pt idx="15077">
                  <c:v>-3.972953999999998</c:v>
                </c:pt>
                <c:pt idx="15078">
                  <c:v>-4.014428999999997</c:v>
                </c:pt>
                <c:pt idx="15079">
                  <c:v>-4.048095</c:v>
                </c:pt>
                <c:pt idx="15080">
                  <c:v>-4.114418999999994</c:v>
                </c:pt>
                <c:pt idx="15081">
                  <c:v>-4.114953999999995</c:v>
                </c:pt>
                <c:pt idx="15082">
                  <c:v>-4.181069</c:v>
                </c:pt>
                <c:pt idx="15083">
                  <c:v>-4.21984</c:v>
                </c:pt>
                <c:pt idx="15084">
                  <c:v>-4.294190999999997</c:v>
                </c:pt>
                <c:pt idx="15085">
                  <c:v>-4.358214999999998</c:v>
                </c:pt>
                <c:pt idx="15086">
                  <c:v>-4.414774</c:v>
                </c:pt>
                <c:pt idx="15087">
                  <c:v>-4.488104</c:v>
                </c:pt>
                <c:pt idx="15088">
                  <c:v>-4.576372000000001</c:v>
                </c:pt>
                <c:pt idx="15089">
                  <c:v>-4.635924999999997</c:v>
                </c:pt>
                <c:pt idx="15090">
                  <c:v>-4.704063</c:v>
                </c:pt>
                <c:pt idx="15091">
                  <c:v>-4.743514999999998</c:v>
                </c:pt>
                <c:pt idx="15092">
                  <c:v>-4.78316</c:v>
                </c:pt>
                <c:pt idx="15093">
                  <c:v>-4.846788</c:v>
                </c:pt>
                <c:pt idx="15094">
                  <c:v>-4.900999</c:v>
                </c:pt>
                <c:pt idx="15095">
                  <c:v>-4.948642000000003</c:v>
                </c:pt>
                <c:pt idx="15096">
                  <c:v>-5.012311999999997</c:v>
                </c:pt>
                <c:pt idx="15097">
                  <c:v>-5.056009</c:v>
                </c:pt>
                <c:pt idx="15098">
                  <c:v>-5.033872</c:v>
                </c:pt>
                <c:pt idx="15099">
                  <c:v>-4.701719</c:v>
                </c:pt>
                <c:pt idx="15100">
                  <c:v>-4.500677</c:v>
                </c:pt>
                <c:pt idx="15101">
                  <c:v>-4.426957999999997</c:v>
                </c:pt>
                <c:pt idx="15102">
                  <c:v>-4.418117999999997</c:v>
                </c:pt>
                <c:pt idx="15103">
                  <c:v>-4.436643000000004</c:v>
                </c:pt>
                <c:pt idx="15104">
                  <c:v>-4.470389</c:v>
                </c:pt>
                <c:pt idx="15105">
                  <c:v>-4.513603</c:v>
                </c:pt>
                <c:pt idx="15106">
                  <c:v>-4.559864</c:v>
                </c:pt>
                <c:pt idx="15107">
                  <c:v>-4.612860999999997</c:v>
                </c:pt>
                <c:pt idx="15108">
                  <c:v>-4.657055999999994</c:v>
                </c:pt>
                <c:pt idx="15109">
                  <c:v>-4.694424999999994</c:v>
                </c:pt>
                <c:pt idx="15110">
                  <c:v>-4.7147</c:v>
                </c:pt>
                <c:pt idx="15111">
                  <c:v>-4.721824999999997</c:v>
                </c:pt>
                <c:pt idx="15112">
                  <c:v>-4.822720999999997</c:v>
                </c:pt>
                <c:pt idx="15113">
                  <c:v>-4.818663</c:v>
                </c:pt>
                <c:pt idx="15114">
                  <c:v>-4.948281</c:v>
                </c:pt>
                <c:pt idx="15115">
                  <c:v>-5.006325</c:v>
                </c:pt>
                <c:pt idx="15116">
                  <c:v>-5.024591999999996</c:v>
                </c:pt>
                <c:pt idx="15117">
                  <c:v>-5.070461</c:v>
                </c:pt>
                <c:pt idx="15118">
                  <c:v>-5.080214999999997</c:v>
                </c:pt>
                <c:pt idx="15119">
                  <c:v>-5.115120999999997</c:v>
                </c:pt>
                <c:pt idx="15120">
                  <c:v>-5.171240000000001</c:v>
                </c:pt>
                <c:pt idx="15121">
                  <c:v>-5.214994999999996</c:v>
                </c:pt>
                <c:pt idx="15122">
                  <c:v>-5.254407999999997</c:v>
                </c:pt>
                <c:pt idx="15123">
                  <c:v>-5.279823000000003</c:v>
                </c:pt>
                <c:pt idx="15124">
                  <c:v>-5.316444999999997</c:v>
                </c:pt>
                <c:pt idx="15125">
                  <c:v>-5.358868</c:v>
                </c:pt>
                <c:pt idx="15126">
                  <c:v>-5.407191</c:v>
                </c:pt>
                <c:pt idx="15127">
                  <c:v>-5.462186999999996</c:v>
                </c:pt>
                <c:pt idx="15128">
                  <c:v>-5.503934999999997</c:v>
                </c:pt>
                <c:pt idx="15129">
                  <c:v>-5.567508999999997</c:v>
                </c:pt>
                <c:pt idx="15130">
                  <c:v>-5.655901999999996</c:v>
                </c:pt>
                <c:pt idx="15131">
                  <c:v>-5.720986999999996</c:v>
                </c:pt>
                <c:pt idx="15132">
                  <c:v>-5.788694000000001</c:v>
                </c:pt>
                <c:pt idx="15133">
                  <c:v>-5.845709999999999</c:v>
                </c:pt>
                <c:pt idx="15134">
                  <c:v>-5.911486</c:v>
                </c:pt>
                <c:pt idx="15135">
                  <c:v>-5.947632</c:v>
                </c:pt>
                <c:pt idx="15136">
                  <c:v>-5.988959</c:v>
                </c:pt>
                <c:pt idx="15137">
                  <c:v>-6.024575999999994</c:v>
                </c:pt>
                <c:pt idx="15138">
                  <c:v>-6.057375999999997</c:v>
                </c:pt>
                <c:pt idx="15139">
                  <c:v>-6.091196</c:v>
                </c:pt>
                <c:pt idx="15140">
                  <c:v>-6.125087999999995</c:v>
                </c:pt>
                <c:pt idx="15141">
                  <c:v>-6.158931999999996</c:v>
                </c:pt>
                <c:pt idx="15142">
                  <c:v>-6.215461</c:v>
                </c:pt>
                <c:pt idx="15143">
                  <c:v>-6.269183999999997</c:v>
                </c:pt>
                <c:pt idx="15144">
                  <c:v>-6.323866999999997</c:v>
                </c:pt>
                <c:pt idx="15145">
                  <c:v>-6.385173999999997</c:v>
                </c:pt>
                <c:pt idx="15146">
                  <c:v>-6.448867</c:v>
                </c:pt>
                <c:pt idx="15147">
                  <c:v>-6.549118</c:v>
                </c:pt>
                <c:pt idx="15148">
                  <c:v>-6.632049</c:v>
                </c:pt>
                <c:pt idx="15149">
                  <c:v>-6.7191</c:v>
                </c:pt>
                <c:pt idx="15150">
                  <c:v>-6.801314</c:v>
                </c:pt>
                <c:pt idx="15151">
                  <c:v>-6.887421999999997</c:v>
                </c:pt>
                <c:pt idx="15152">
                  <c:v>-6.944110999999998</c:v>
                </c:pt>
                <c:pt idx="15153">
                  <c:v>-7.002966999999997</c:v>
                </c:pt>
                <c:pt idx="15154">
                  <c:v>-7.044347</c:v>
                </c:pt>
                <c:pt idx="15155">
                  <c:v>-7.082795</c:v>
                </c:pt>
                <c:pt idx="15156">
                  <c:v>-7.126767</c:v>
                </c:pt>
                <c:pt idx="15157">
                  <c:v>-7.167613999999997</c:v>
                </c:pt>
                <c:pt idx="15158">
                  <c:v>-7.183742</c:v>
                </c:pt>
                <c:pt idx="15159">
                  <c:v>-7.185276</c:v>
                </c:pt>
                <c:pt idx="15160">
                  <c:v>-7.198423</c:v>
                </c:pt>
                <c:pt idx="15161">
                  <c:v>-7.252899</c:v>
                </c:pt>
                <c:pt idx="15162">
                  <c:v>-7.309483</c:v>
                </c:pt>
                <c:pt idx="15163">
                  <c:v>-7.357736999999996</c:v>
                </c:pt>
                <c:pt idx="15164">
                  <c:v>-7.410787</c:v>
                </c:pt>
                <c:pt idx="15165">
                  <c:v>-7.450274</c:v>
                </c:pt>
                <c:pt idx="15166">
                  <c:v>-7.522440999999997</c:v>
                </c:pt>
                <c:pt idx="15167">
                  <c:v>-7.564999999999998</c:v>
                </c:pt>
                <c:pt idx="15168">
                  <c:v>-7.635631</c:v>
                </c:pt>
                <c:pt idx="15169">
                  <c:v>-7.692150999999995</c:v>
                </c:pt>
                <c:pt idx="15170">
                  <c:v>-7.75735</c:v>
                </c:pt>
                <c:pt idx="15171">
                  <c:v>-7.801373</c:v>
                </c:pt>
                <c:pt idx="15172">
                  <c:v>-7.852663</c:v>
                </c:pt>
                <c:pt idx="15173">
                  <c:v>-7.89321</c:v>
                </c:pt>
                <c:pt idx="15174">
                  <c:v>-7.934043000000001</c:v>
                </c:pt>
                <c:pt idx="15175">
                  <c:v>-7.990015999999997</c:v>
                </c:pt>
                <c:pt idx="15176">
                  <c:v>-8.049597</c:v>
                </c:pt>
                <c:pt idx="15177">
                  <c:v>-8.129184</c:v>
                </c:pt>
                <c:pt idx="15178">
                  <c:v>-8.213783000000001</c:v>
                </c:pt>
                <c:pt idx="15179">
                  <c:v>-8.278961999999998</c:v>
                </c:pt>
                <c:pt idx="15180">
                  <c:v>-8.293159</c:v>
                </c:pt>
                <c:pt idx="15181">
                  <c:v>-8.283363999999998</c:v>
                </c:pt>
                <c:pt idx="15182">
                  <c:v>-8.285020000000001</c:v>
                </c:pt>
                <c:pt idx="15183">
                  <c:v>-8.333035</c:v>
                </c:pt>
                <c:pt idx="15184">
                  <c:v>-8.381233000000003</c:v>
                </c:pt>
                <c:pt idx="15185">
                  <c:v>-8.456550000000005</c:v>
                </c:pt>
                <c:pt idx="15186">
                  <c:v>-8.448732</c:v>
                </c:pt>
                <c:pt idx="15187">
                  <c:v>-8.470591</c:v>
                </c:pt>
                <c:pt idx="15188">
                  <c:v>-8.510127000000001</c:v>
                </c:pt>
                <c:pt idx="15189">
                  <c:v>-8.56616</c:v>
                </c:pt>
                <c:pt idx="15190">
                  <c:v>-8.577568000000001</c:v>
                </c:pt>
                <c:pt idx="15191">
                  <c:v>-8.623940000000001</c:v>
                </c:pt>
                <c:pt idx="15192">
                  <c:v>-8.659535000000005</c:v>
                </c:pt>
                <c:pt idx="15193">
                  <c:v>-8.705770999999998</c:v>
                </c:pt>
                <c:pt idx="15194">
                  <c:v>-8.762693</c:v>
                </c:pt>
                <c:pt idx="15195">
                  <c:v>-8.830904</c:v>
                </c:pt>
                <c:pt idx="15196">
                  <c:v>-8.898415</c:v>
                </c:pt>
                <c:pt idx="15197">
                  <c:v>-8.926609000000002</c:v>
                </c:pt>
                <c:pt idx="15198">
                  <c:v>-8.968282</c:v>
                </c:pt>
                <c:pt idx="15199">
                  <c:v>-9.029822999999998</c:v>
                </c:pt>
                <c:pt idx="15200">
                  <c:v>-9.088614</c:v>
                </c:pt>
                <c:pt idx="15201">
                  <c:v>-9.161667000000001</c:v>
                </c:pt>
                <c:pt idx="15202">
                  <c:v>-9.219066</c:v>
                </c:pt>
                <c:pt idx="15203">
                  <c:v>-9.281214999999997</c:v>
                </c:pt>
                <c:pt idx="15204">
                  <c:v>-9.353012000000004</c:v>
                </c:pt>
                <c:pt idx="15205">
                  <c:v>-9.418064999999998</c:v>
                </c:pt>
                <c:pt idx="15206">
                  <c:v>-9.506502000000002</c:v>
                </c:pt>
                <c:pt idx="15207">
                  <c:v>-9.57342</c:v>
                </c:pt>
                <c:pt idx="15208">
                  <c:v>-9.648990999999997</c:v>
                </c:pt>
                <c:pt idx="15209">
                  <c:v>-9.720671999999998</c:v>
                </c:pt>
                <c:pt idx="15210">
                  <c:v>-9.787102000000001</c:v>
                </c:pt>
                <c:pt idx="15211">
                  <c:v>-9.863702000000005</c:v>
                </c:pt>
                <c:pt idx="15212">
                  <c:v>-9.923383000000001</c:v>
                </c:pt>
                <c:pt idx="15213">
                  <c:v>-9.975714000000005</c:v>
                </c:pt>
                <c:pt idx="15214">
                  <c:v>-10.0275</c:v>
                </c:pt>
                <c:pt idx="15215">
                  <c:v>-10.08494</c:v>
                </c:pt>
                <c:pt idx="15216">
                  <c:v>-10.11142</c:v>
                </c:pt>
                <c:pt idx="15217">
                  <c:v>-10.14189</c:v>
                </c:pt>
                <c:pt idx="15218">
                  <c:v>-10.18585</c:v>
                </c:pt>
                <c:pt idx="15219">
                  <c:v>-10.23497</c:v>
                </c:pt>
                <c:pt idx="15220">
                  <c:v>-10.28619</c:v>
                </c:pt>
                <c:pt idx="15221">
                  <c:v>-10.32678</c:v>
                </c:pt>
                <c:pt idx="15222">
                  <c:v>-10.36371</c:v>
                </c:pt>
                <c:pt idx="15223">
                  <c:v>-10.41285</c:v>
                </c:pt>
                <c:pt idx="15224">
                  <c:v>-10.46769</c:v>
                </c:pt>
                <c:pt idx="15225">
                  <c:v>-10.5159</c:v>
                </c:pt>
                <c:pt idx="15226">
                  <c:v>-10.57437</c:v>
                </c:pt>
                <c:pt idx="15227">
                  <c:v>-10.63923</c:v>
                </c:pt>
                <c:pt idx="15228">
                  <c:v>-10.6673</c:v>
                </c:pt>
                <c:pt idx="15229">
                  <c:v>-10.68773</c:v>
                </c:pt>
                <c:pt idx="15230">
                  <c:v>-10.73326</c:v>
                </c:pt>
                <c:pt idx="15231">
                  <c:v>-10.7883</c:v>
                </c:pt>
                <c:pt idx="15232">
                  <c:v>-10.82561</c:v>
                </c:pt>
                <c:pt idx="15233">
                  <c:v>-10.91822</c:v>
                </c:pt>
                <c:pt idx="15234">
                  <c:v>-10.98892</c:v>
                </c:pt>
                <c:pt idx="15235">
                  <c:v>-11.06192</c:v>
                </c:pt>
                <c:pt idx="15236">
                  <c:v>-11.04868</c:v>
                </c:pt>
                <c:pt idx="15237">
                  <c:v>-11.05108</c:v>
                </c:pt>
                <c:pt idx="15238">
                  <c:v>-11.10827</c:v>
                </c:pt>
                <c:pt idx="15239">
                  <c:v>-11.19352</c:v>
                </c:pt>
                <c:pt idx="15240">
                  <c:v>-11.25714</c:v>
                </c:pt>
                <c:pt idx="15241">
                  <c:v>-11.35477</c:v>
                </c:pt>
                <c:pt idx="15242">
                  <c:v>-11.44647</c:v>
                </c:pt>
                <c:pt idx="15243">
                  <c:v>-11.52369</c:v>
                </c:pt>
                <c:pt idx="15244">
                  <c:v>-11.5788</c:v>
                </c:pt>
                <c:pt idx="15245">
                  <c:v>-11.61799</c:v>
                </c:pt>
                <c:pt idx="15246">
                  <c:v>-11.62509</c:v>
                </c:pt>
                <c:pt idx="15247">
                  <c:v>-11.61718</c:v>
                </c:pt>
                <c:pt idx="15248">
                  <c:v>-11.6018</c:v>
                </c:pt>
                <c:pt idx="15249">
                  <c:v>-11.62008</c:v>
                </c:pt>
                <c:pt idx="15250">
                  <c:v>-11.62578</c:v>
                </c:pt>
                <c:pt idx="15251">
                  <c:v>-11.65745</c:v>
                </c:pt>
                <c:pt idx="15252">
                  <c:v>-11.6996</c:v>
                </c:pt>
                <c:pt idx="15253">
                  <c:v>-11.77767</c:v>
                </c:pt>
                <c:pt idx="15254">
                  <c:v>-11.80503</c:v>
                </c:pt>
                <c:pt idx="15255">
                  <c:v>-11.8383</c:v>
                </c:pt>
                <c:pt idx="15256">
                  <c:v>-11.9247</c:v>
                </c:pt>
                <c:pt idx="15257">
                  <c:v>-12.00197</c:v>
                </c:pt>
                <c:pt idx="15258">
                  <c:v>-12.03573</c:v>
                </c:pt>
                <c:pt idx="15259">
                  <c:v>-12.06087</c:v>
                </c:pt>
                <c:pt idx="15260">
                  <c:v>-12.1092</c:v>
                </c:pt>
                <c:pt idx="15261">
                  <c:v>-12.13434</c:v>
                </c:pt>
                <c:pt idx="15262">
                  <c:v>-12.17493</c:v>
                </c:pt>
                <c:pt idx="15263">
                  <c:v>-12.25885</c:v>
                </c:pt>
                <c:pt idx="15264">
                  <c:v>-12.31817</c:v>
                </c:pt>
                <c:pt idx="15265">
                  <c:v>-12.37895</c:v>
                </c:pt>
                <c:pt idx="15266">
                  <c:v>-12.44576</c:v>
                </c:pt>
                <c:pt idx="15267">
                  <c:v>-12.53926</c:v>
                </c:pt>
                <c:pt idx="15268">
                  <c:v>-12.64646</c:v>
                </c:pt>
                <c:pt idx="15269">
                  <c:v>-12.65897</c:v>
                </c:pt>
                <c:pt idx="15270">
                  <c:v>-12.69441</c:v>
                </c:pt>
                <c:pt idx="15271">
                  <c:v>-12.74519</c:v>
                </c:pt>
                <c:pt idx="15272">
                  <c:v>-12.81185</c:v>
                </c:pt>
                <c:pt idx="15273">
                  <c:v>-12.87064</c:v>
                </c:pt>
                <c:pt idx="15274">
                  <c:v>-12.93095</c:v>
                </c:pt>
                <c:pt idx="15275">
                  <c:v>-12.99</c:v>
                </c:pt>
                <c:pt idx="15276">
                  <c:v>-13.04303</c:v>
                </c:pt>
                <c:pt idx="15277">
                  <c:v>-13.07415</c:v>
                </c:pt>
                <c:pt idx="15278">
                  <c:v>-13.12647</c:v>
                </c:pt>
                <c:pt idx="15279">
                  <c:v>-13.20508</c:v>
                </c:pt>
                <c:pt idx="15280">
                  <c:v>-13.28292</c:v>
                </c:pt>
                <c:pt idx="15281">
                  <c:v>-13.35159</c:v>
                </c:pt>
                <c:pt idx="15282">
                  <c:v>-13.33153</c:v>
                </c:pt>
                <c:pt idx="15283">
                  <c:v>-13.34779</c:v>
                </c:pt>
                <c:pt idx="15284">
                  <c:v>-13.38073</c:v>
                </c:pt>
                <c:pt idx="15285">
                  <c:v>-13.41761</c:v>
                </c:pt>
                <c:pt idx="15286">
                  <c:v>-13.47545</c:v>
                </c:pt>
                <c:pt idx="15287">
                  <c:v>-13.57493</c:v>
                </c:pt>
                <c:pt idx="15288">
                  <c:v>-13.65381</c:v>
                </c:pt>
                <c:pt idx="15289">
                  <c:v>-13.70837</c:v>
                </c:pt>
                <c:pt idx="15290">
                  <c:v>-13.91713</c:v>
                </c:pt>
                <c:pt idx="15291">
                  <c:v>-14.03497</c:v>
                </c:pt>
                <c:pt idx="15292">
                  <c:v>-14.04156</c:v>
                </c:pt>
                <c:pt idx="15293">
                  <c:v>-14.04478</c:v>
                </c:pt>
                <c:pt idx="15294">
                  <c:v>-14.09818</c:v>
                </c:pt>
                <c:pt idx="15295">
                  <c:v>-14.10473</c:v>
                </c:pt>
                <c:pt idx="15296">
                  <c:v>-14.16714</c:v>
                </c:pt>
                <c:pt idx="15297">
                  <c:v>-14.27856</c:v>
                </c:pt>
                <c:pt idx="15298">
                  <c:v>-14.3744</c:v>
                </c:pt>
                <c:pt idx="15299">
                  <c:v>-14.47452</c:v>
                </c:pt>
                <c:pt idx="15300">
                  <c:v>-14.55089</c:v>
                </c:pt>
                <c:pt idx="15301">
                  <c:v>-14.51831</c:v>
                </c:pt>
                <c:pt idx="15302">
                  <c:v>-14.47197</c:v>
                </c:pt>
                <c:pt idx="15303">
                  <c:v>-14.48248000000001</c:v>
                </c:pt>
                <c:pt idx="15304">
                  <c:v>-14.56755</c:v>
                </c:pt>
                <c:pt idx="15305">
                  <c:v>-14.66947</c:v>
                </c:pt>
                <c:pt idx="15306">
                  <c:v>-14.77493</c:v>
                </c:pt>
                <c:pt idx="15307">
                  <c:v>-14.86113</c:v>
                </c:pt>
                <c:pt idx="15308">
                  <c:v>-14.97218</c:v>
                </c:pt>
                <c:pt idx="15309">
                  <c:v>-15.03033</c:v>
                </c:pt>
                <c:pt idx="15310">
                  <c:v>-15.043</c:v>
                </c:pt>
                <c:pt idx="15311">
                  <c:v>-15.02867</c:v>
                </c:pt>
                <c:pt idx="15312">
                  <c:v>-15.06684</c:v>
                </c:pt>
                <c:pt idx="15313">
                  <c:v>-15.11032</c:v>
                </c:pt>
                <c:pt idx="15314">
                  <c:v>-15.19835</c:v>
                </c:pt>
                <c:pt idx="15315">
                  <c:v>-15.27341</c:v>
                </c:pt>
                <c:pt idx="15316">
                  <c:v>-15.35267</c:v>
                </c:pt>
                <c:pt idx="15317">
                  <c:v>-15.42834</c:v>
                </c:pt>
                <c:pt idx="15318">
                  <c:v>-15.52345</c:v>
                </c:pt>
                <c:pt idx="15319">
                  <c:v>-15.57095</c:v>
                </c:pt>
                <c:pt idx="15320">
                  <c:v>-15.66013</c:v>
                </c:pt>
                <c:pt idx="15321">
                  <c:v>-15.72546</c:v>
                </c:pt>
                <c:pt idx="15322">
                  <c:v>-15.75502</c:v>
                </c:pt>
                <c:pt idx="15323">
                  <c:v>-15.81777</c:v>
                </c:pt>
                <c:pt idx="15324">
                  <c:v>-15.87617</c:v>
                </c:pt>
                <c:pt idx="15325">
                  <c:v>-15.95161</c:v>
                </c:pt>
                <c:pt idx="15326">
                  <c:v>-16.03248999999999</c:v>
                </c:pt>
                <c:pt idx="15327">
                  <c:v>-16.09394</c:v>
                </c:pt>
                <c:pt idx="15328">
                  <c:v>-16.05628</c:v>
                </c:pt>
                <c:pt idx="15329">
                  <c:v>-16.05897999999999</c:v>
                </c:pt>
                <c:pt idx="15330">
                  <c:v>-16.10357</c:v>
                </c:pt>
                <c:pt idx="15331">
                  <c:v>-16.15882</c:v>
                </c:pt>
                <c:pt idx="15332">
                  <c:v>-16.21691</c:v>
                </c:pt>
                <c:pt idx="15333">
                  <c:v>-16.26278999999997</c:v>
                </c:pt>
                <c:pt idx="15334">
                  <c:v>-16.31720000000001</c:v>
                </c:pt>
                <c:pt idx="15335">
                  <c:v>-16.39756</c:v>
                </c:pt>
                <c:pt idx="15336">
                  <c:v>-16.47939999999998</c:v>
                </c:pt>
                <c:pt idx="15337">
                  <c:v>-16.55777</c:v>
                </c:pt>
                <c:pt idx="15338">
                  <c:v>-16.62377</c:v>
                </c:pt>
                <c:pt idx="15339">
                  <c:v>-16.67654999999998</c:v>
                </c:pt>
                <c:pt idx="15340">
                  <c:v>-16.72060999999998</c:v>
                </c:pt>
                <c:pt idx="15341">
                  <c:v>-16.78836999999998</c:v>
                </c:pt>
                <c:pt idx="15342">
                  <c:v>-16.84884999999998</c:v>
                </c:pt>
                <c:pt idx="15343">
                  <c:v>-16.93615</c:v>
                </c:pt>
                <c:pt idx="15344">
                  <c:v>-17.03748</c:v>
                </c:pt>
                <c:pt idx="15345">
                  <c:v>-17.11965000000001</c:v>
                </c:pt>
                <c:pt idx="15346">
                  <c:v>-17.20092</c:v>
                </c:pt>
                <c:pt idx="15347">
                  <c:v>-17.26169999999998</c:v>
                </c:pt>
                <c:pt idx="15348">
                  <c:v>-17.34663999999998</c:v>
                </c:pt>
                <c:pt idx="15349">
                  <c:v>-17.40773999999998</c:v>
                </c:pt>
                <c:pt idx="15350">
                  <c:v>-17.43758</c:v>
                </c:pt>
                <c:pt idx="15351">
                  <c:v>-17.49843999999997</c:v>
                </c:pt>
                <c:pt idx="15352">
                  <c:v>-17.5366</c:v>
                </c:pt>
                <c:pt idx="15353">
                  <c:v>-17.57330999999999</c:v>
                </c:pt>
                <c:pt idx="15354">
                  <c:v>-17.57347</c:v>
                </c:pt>
                <c:pt idx="15355">
                  <c:v>-17.68502999999998</c:v>
                </c:pt>
                <c:pt idx="15356">
                  <c:v>-17.81491000000001</c:v>
                </c:pt>
                <c:pt idx="15357">
                  <c:v>-17.81265</c:v>
                </c:pt>
                <c:pt idx="15358">
                  <c:v>-17.83453</c:v>
                </c:pt>
                <c:pt idx="15359">
                  <c:v>-17.96363999999998</c:v>
                </c:pt>
                <c:pt idx="15360">
                  <c:v>-17.95041</c:v>
                </c:pt>
                <c:pt idx="15361">
                  <c:v>-18.0364</c:v>
                </c:pt>
                <c:pt idx="15362">
                  <c:v>-18.0289</c:v>
                </c:pt>
                <c:pt idx="15363">
                  <c:v>-18.08443999999998</c:v>
                </c:pt>
                <c:pt idx="15364">
                  <c:v>-18.11121000000001</c:v>
                </c:pt>
                <c:pt idx="15365">
                  <c:v>-18.10605000000001</c:v>
                </c:pt>
                <c:pt idx="15366">
                  <c:v>-18.12542999999998</c:v>
                </c:pt>
                <c:pt idx="15367">
                  <c:v>-18.12017000000001</c:v>
                </c:pt>
                <c:pt idx="15368">
                  <c:v>-17.91557999999998</c:v>
                </c:pt>
                <c:pt idx="15369">
                  <c:v>-17.89323999999998</c:v>
                </c:pt>
                <c:pt idx="15370">
                  <c:v>-17.86370999999998</c:v>
                </c:pt>
                <c:pt idx="15371">
                  <c:v>-17.96555999999998</c:v>
                </c:pt>
                <c:pt idx="15372">
                  <c:v>-18.06799000000001</c:v>
                </c:pt>
                <c:pt idx="15373">
                  <c:v>-18.12776</c:v>
                </c:pt>
                <c:pt idx="15374">
                  <c:v>-18.31431</c:v>
                </c:pt>
                <c:pt idx="15375">
                  <c:v>-18.51083</c:v>
                </c:pt>
                <c:pt idx="15376">
                  <c:v>-18.5633</c:v>
                </c:pt>
                <c:pt idx="15377">
                  <c:v>-18.62614999999998</c:v>
                </c:pt>
                <c:pt idx="15378">
                  <c:v>-18.79523999999998</c:v>
                </c:pt>
                <c:pt idx="15379">
                  <c:v>-18.85839</c:v>
                </c:pt>
                <c:pt idx="15380">
                  <c:v>-18.76958999999998</c:v>
                </c:pt>
                <c:pt idx="15381">
                  <c:v>-18.89296</c:v>
                </c:pt>
                <c:pt idx="15382">
                  <c:v>-18.94245999999998</c:v>
                </c:pt>
                <c:pt idx="15383">
                  <c:v>-18.94727999999998</c:v>
                </c:pt>
                <c:pt idx="15384">
                  <c:v>-18.97858999999998</c:v>
                </c:pt>
                <c:pt idx="15385">
                  <c:v>-19.03701999999999</c:v>
                </c:pt>
                <c:pt idx="15386">
                  <c:v>-19.08625999999999</c:v>
                </c:pt>
                <c:pt idx="15387">
                  <c:v>-19.16343999999998</c:v>
                </c:pt>
                <c:pt idx="15388">
                  <c:v>-19.22815999999998</c:v>
                </c:pt>
                <c:pt idx="15389">
                  <c:v>-19.28818999999998</c:v>
                </c:pt>
                <c:pt idx="15390">
                  <c:v>-19.31723</c:v>
                </c:pt>
                <c:pt idx="15391">
                  <c:v>-19.35075</c:v>
                </c:pt>
                <c:pt idx="15392">
                  <c:v>-19.42531999999998</c:v>
                </c:pt>
                <c:pt idx="15393">
                  <c:v>-19.44183999999998</c:v>
                </c:pt>
                <c:pt idx="15394">
                  <c:v>-19.47817999999998</c:v>
                </c:pt>
                <c:pt idx="15395">
                  <c:v>-19.48858999999997</c:v>
                </c:pt>
                <c:pt idx="15396">
                  <c:v>-19.4678</c:v>
                </c:pt>
                <c:pt idx="15397">
                  <c:v>-19.49892999999998</c:v>
                </c:pt>
                <c:pt idx="15398">
                  <c:v>-19.58483</c:v>
                </c:pt>
                <c:pt idx="15399">
                  <c:v>-19.62398000000001</c:v>
                </c:pt>
                <c:pt idx="15400">
                  <c:v>-19.63626000000001</c:v>
                </c:pt>
                <c:pt idx="15401">
                  <c:v>-19.65386000000001</c:v>
                </c:pt>
                <c:pt idx="15402">
                  <c:v>-19.69621</c:v>
                </c:pt>
                <c:pt idx="15403">
                  <c:v>-19.76783</c:v>
                </c:pt>
                <c:pt idx="15404">
                  <c:v>-19.83417000000001</c:v>
                </c:pt>
                <c:pt idx="15405">
                  <c:v>-19.83962</c:v>
                </c:pt>
                <c:pt idx="15406">
                  <c:v>-19.83926</c:v>
                </c:pt>
                <c:pt idx="15407">
                  <c:v>-19.82537999999998</c:v>
                </c:pt>
                <c:pt idx="15408">
                  <c:v>-19.78797</c:v>
                </c:pt>
                <c:pt idx="15409">
                  <c:v>-19.77427</c:v>
                </c:pt>
                <c:pt idx="15410">
                  <c:v>-19.77550999999998</c:v>
                </c:pt>
                <c:pt idx="15411">
                  <c:v>-19.80560999999998</c:v>
                </c:pt>
                <c:pt idx="15412">
                  <c:v>-19.82479</c:v>
                </c:pt>
                <c:pt idx="15413">
                  <c:v>-19.84694</c:v>
                </c:pt>
                <c:pt idx="15414">
                  <c:v>-19.85255</c:v>
                </c:pt>
                <c:pt idx="15415">
                  <c:v>-19.82117999999999</c:v>
                </c:pt>
                <c:pt idx="15416">
                  <c:v>-19.82036</c:v>
                </c:pt>
                <c:pt idx="15417">
                  <c:v>-19.79858999999998</c:v>
                </c:pt>
                <c:pt idx="15418">
                  <c:v>-19.84143999999998</c:v>
                </c:pt>
                <c:pt idx="15419">
                  <c:v>-19.93518999999998</c:v>
                </c:pt>
                <c:pt idx="15420">
                  <c:v>-20.01559</c:v>
                </c:pt>
                <c:pt idx="15421">
                  <c:v>-20.09202999999998</c:v>
                </c:pt>
                <c:pt idx="15422">
                  <c:v>-20.03828</c:v>
                </c:pt>
                <c:pt idx="15423">
                  <c:v>-20.02976</c:v>
                </c:pt>
                <c:pt idx="15424">
                  <c:v>-20.06887</c:v>
                </c:pt>
                <c:pt idx="15425">
                  <c:v>-20.12049</c:v>
                </c:pt>
                <c:pt idx="15426">
                  <c:v>-20.12951</c:v>
                </c:pt>
                <c:pt idx="15427">
                  <c:v>-20.12994</c:v>
                </c:pt>
                <c:pt idx="15428">
                  <c:v>-20.14108</c:v>
                </c:pt>
                <c:pt idx="15429">
                  <c:v>-20.16256999999998</c:v>
                </c:pt>
                <c:pt idx="15430">
                  <c:v>-20.16032999999998</c:v>
                </c:pt>
                <c:pt idx="15431">
                  <c:v>-20.14598000000001</c:v>
                </c:pt>
                <c:pt idx="15432">
                  <c:v>-20.15078</c:v>
                </c:pt>
                <c:pt idx="15433">
                  <c:v>-20.15998000000001</c:v>
                </c:pt>
                <c:pt idx="15434">
                  <c:v>-20.16086000000001</c:v>
                </c:pt>
                <c:pt idx="15435">
                  <c:v>-20.15858</c:v>
                </c:pt>
                <c:pt idx="15436">
                  <c:v>-20.18288</c:v>
                </c:pt>
                <c:pt idx="15437">
                  <c:v>-20.25601</c:v>
                </c:pt>
                <c:pt idx="15438">
                  <c:v>-20.24999</c:v>
                </c:pt>
                <c:pt idx="15439">
                  <c:v>-19.96880999999998</c:v>
                </c:pt>
                <c:pt idx="15440">
                  <c:v>-19.77368999999998</c:v>
                </c:pt>
                <c:pt idx="15441">
                  <c:v>-19.63568</c:v>
                </c:pt>
                <c:pt idx="15442">
                  <c:v>-19.56506999999998</c:v>
                </c:pt>
                <c:pt idx="15443">
                  <c:v>-19.52714999999998</c:v>
                </c:pt>
                <c:pt idx="15444">
                  <c:v>-19.52338999999998</c:v>
                </c:pt>
                <c:pt idx="15445">
                  <c:v>-19.51787</c:v>
                </c:pt>
                <c:pt idx="15446">
                  <c:v>-19.53789000000001</c:v>
                </c:pt>
                <c:pt idx="15447">
                  <c:v>-19.57377</c:v>
                </c:pt>
                <c:pt idx="15448">
                  <c:v>-19.62302</c:v>
                </c:pt>
                <c:pt idx="15449">
                  <c:v>-19.67765000000001</c:v>
                </c:pt>
                <c:pt idx="15450">
                  <c:v>-19.71093</c:v>
                </c:pt>
                <c:pt idx="15451">
                  <c:v>-19.73175000000001</c:v>
                </c:pt>
                <c:pt idx="15452">
                  <c:v>-19.75274999999997</c:v>
                </c:pt>
                <c:pt idx="15453">
                  <c:v>-19.75502999999998</c:v>
                </c:pt>
                <c:pt idx="15454">
                  <c:v>-19.73528999999998</c:v>
                </c:pt>
                <c:pt idx="15455">
                  <c:v>-19.74433999999998</c:v>
                </c:pt>
                <c:pt idx="15456">
                  <c:v>-19.77137</c:v>
                </c:pt>
                <c:pt idx="15457">
                  <c:v>-19.80772</c:v>
                </c:pt>
                <c:pt idx="15458">
                  <c:v>-19.84052999999998</c:v>
                </c:pt>
                <c:pt idx="15459">
                  <c:v>-19.87757</c:v>
                </c:pt>
                <c:pt idx="15460">
                  <c:v>-19.92622999999998</c:v>
                </c:pt>
                <c:pt idx="15461">
                  <c:v>-19.95008</c:v>
                </c:pt>
                <c:pt idx="15462">
                  <c:v>-19.97788</c:v>
                </c:pt>
                <c:pt idx="15463">
                  <c:v>-20.02620999999998</c:v>
                </c:pt>
                <c:pt idx="15464">
                  <c:v>-20.06809999999998</c:v>
                </c:pt>
                <c:pt idx="15465">
                  <c:v>-20.11606000000001</c:v>
                </c:pt>
                <c:pt idx="15466">
                  <c:v>-20.16689</c:v>
                </c:pt>
                <c:pt idx="15467">
                  <c:v>-20.2391</c:v>
                </c:pt>
                <c:pt idx="15468">
                  <c:v>-20.30584</c:v>
                </c:pt>
                <c:pt idx="15469">
                  <c:v>-20.37928</c:v>
                </c:pt>
                <c:pt idx="15470">
                  <c:v>-20.44233999999998</c:v>
                </c:pt>
                <c:pt idx="15471">
                  <c:v>-20.50968999999998</c:v>
                </c:pt>
                <c:pt idx="15472">
                  <c:v>-20.56155</c:v>
                </c:pt>
                <c:pt idx="15473">
                  <c:v>-20.62029</c:v>
                </c:pt>
                <c:pt idx="15474">
                  <c:v>-20.66223999999998</c:v>
                </c:pt>
                <c:pt idx="15475">
                  <c:v>-20.71644999999998</c:v>
                </c:pt>
                <c:pt idx="15476">
                  <c:v>-20.8126</c:v>
                </c:pt>
                <c:pt idx="15477">
                  <c:v>-20.85576</c:v>
                </c:pt>
                <c:pt idx="15478">
                  <c:v>-20.87459</c:v>
                </c:pt>
                <c:pt idx="15479">
                  <c:v>-20.90057999999998</c:v>
                </c:pt>
                <c:pt idx="15480">
                  <c:v>-20.93449</c:v>
                </c:pt>
                <c:pt idx="15481">
                  <c:v>-20.98137999999998</c:v>
                </c:pt>
                <c:pt idx="15482">
                  <c:v>-21.03047</c:v>
                </c:pt>
                <c:pt idx="15483">
                  <c:v>-21.07630999999999</c:v>
                </c:pt>
                <c:pt idx="15484">
                  <c:v>-21.10575</c:v>
                </c:pt>
                <c:pt idx="15485">
                  <c:v>-21.14359999999999</c:v>
                </c:pt>
                <c:pt idx="15486">
                  <c:v>-21.18659999999998</c:v>
                </c:pt>
                <c:pt idx="15487">
                  <c:v>-21.23067</c:v>
                </c:pt>
                <c:pt idx="15488">
                  <c:v>-21.27567999999998</c:v>
                </c:pt>
                <c:pt idx="15489">
                  <c:v>-21.32067999999999</c:v>
                </c:pt>
                <c:pt idx="15490">
                  <c:v>-21.37456</c:v>
                </c:pt>
                <c:pt idx="15491">
                  <c:v>-21.4341</c:v>
                </c:pt>
                <c:pt idx="15492">
                  <c:v>-21.49353999999998</c:v>
                </c:pt>
                <c:pt idx="15493">
                  <c:v>-21.55493</c:v>
                </c:pt>
                <c:pt idx="15494">
                  <c:v>-21.62123</c:v>
                </c:pt>
                <c:pt idx="15495">
                  <c:v>-21.62245</c:v>
                </c:pt>
                <c:pt idx="15496">
                  <c:v>-21.61972</c:v>
                </c:pt>
                <c:pt idx="15497">
                  <c:v>-21.65002</c:v>
                </c:pt>
                <c:pt idx="15498">
                  <c:v>-21.70632999999998</c:v>
                </c:pt>
                <c:pt idx="15499">
                  <c:v>-21.75911</c:v>
                </c:pt>
                <c:pt idx="15500">
                  <c:v>-21.81844999999998</c:v>
                </c:pt>
                <c:pt idx="15501">
                  <c:v>-21.89378</c:v>
                </c:pt>
                <c:pt idx="15502">
                  <c:v>-21.95278999999998</c:v>
                </c:pt>
                <c:pt idx="15503">
                  <c:v>-22.03057</c:v>
                </c:pt>
                <c:pt idx="15504">
                  <c:v>-22.09601</c:v>
                </c:pt>
                <c:pt idx="15505">
                  <c:v>-22.1582</c:v>
                </c:pt>
                <c:pt idx="15506">
                  <c:v>-22.22256999999998</c:v>
                </c:pt>
                <c:pt idx="15507">
                  <c:v>-22.28965</c:v>
                </c:pt>
                <c:pt idx="15508">
                  <c:v>-22.35979</c:v>
                </c:pt>
                <c:pt idx="15509">
                  <c:v>-22.43404</c:v>
                </c:pt>
                <c:pt idx="15510">
                  <c:v>-22.50240999999998</c:v>
                </c:pt>
                <c:pt idx="15511">
                  <c:v>-22.57458</c:v>
                </c:pt>
                <c:pt idx="15512">
                  <c:v>-22.64748000000001</c:v>
                </c:pt>
                <c:pt idx="15513">
                  <c:v>-22.71268999999998</c:v>
                </c:pt>
                <c:pt idx="15514">
                  <c:v>-22.78627999999998</c:v>
                </c:pt>
                <c:pt idx="15515">
                  <c:v>-22.86000999999998</c:v>
                </c:pt>
                <c:pt idx="15516">
                  <c:v>-22.93213999999998</c:v>
                </c:pt>
                <c:pt idx="15517">
                  <c:v>-22.99450999999998</c:v>
                </c:pt>
                <c:pt idx="15518">
                  <c:v>-23.05641</c:v>
                </c:pt>
                <c:pt idx="15519">
                  <c:v>-23.12693000000001</c:v>
                </c:pt>
                <c:pt idx="15520">
                  <c:v>-23.18598</c:v>
                </c:pt>
                <c:pt idx="15521">
                  <c:v>-23.25091</c:v>
                </c:pt>
                <c:pt idx="15522">
                  <c:v>-23.32121</c:v>
                </c:pt>
                <c:pt idx="15523">
                  <c:v>-23.38900999999998</c:v>
                </c:pt>
                <c:pt idx="15524">
                  <c:v>-23.43261999999998</c:v>
                </c:pt>
                <c:pt idx="15525">
                  <c:v>-23.46570999999997</c:v>
                </c:pt>
                <c:pt idx="15526">
                  <c:v>-23.5112</c:v>
                </c:pt>
                <c:pt idx="15527">
                  <c:v>-23.56660999999998</c:v>
                </c:pt>
                <c:pt idx="15528">
                  <c:v>-23.62829</c:v>
                </c:pt>
                <c:pt idx="15529">
                  <c:v>-23.69277999999998</c:v>
                </c:pt>
                <c:pt idx="15530">
                  <c:v>-23.76450999999998</c:v>
                </c:pt>
                <c:pt idx="15531">
                  <c:v>-23.83219</c:v>
                </c:pt>
                <c:pt idx="15532">
                  <c:v>-23.90097</c:v>
                </c:pt>
                <c:pt idx="15533">
                  <c:v>-23.97210999999998</c:v>
                </c:pt>
                <c:pt idx="15534">
                  <c:v>-24.04267999999998</c:v>
                </c:pt>
                <c:pt idx="15535">
                  <c:v>-24.11432</c:v>
                </c:pt>
                <c:pt idx="15536">
                  <c:v>-24.18149</c:v>
                </c:pt>
                <c:pt idx="15537">
                  <c:v>-24.23263999999998</c:v>
                </c:pt>
                <c:pt idx="15538">
                  <c:v>-24.29578999999998</c:v>
                </c:pt>
                <c:pt idx="15539">
                  <c:v>-24.34037</c:v>
                </c:pt>
                <c:pt idx="15540">
                  <c:v>-24.34802999999998</c:v>
                </c:pt>
                <c:pt idx="15541">
                  <c:v>-24.37223999999998</c:v>
                </c:pt>
                <c:pt idx="15542">
                  <c:v>-24.40319999999998</c:v>
                </c:pt>
                <c:pt idx="15543">
                  <c:v>-24.44877999999998</c:v>
                </c:pt>
                <c:pt idx="15544">
                  <c:v>-24.5031</c:v>
                </c:pt>
                <c:pt idx="15545">
                  <c:v>-24.55633999999998</c:v>
                </c:pt>
                <c:pt idx="15546">
                  <c:v>-24.60052999999998</c:v>
                </c:pt>
                <c:pt idx="15547">
                  <c:v>-24.65453</c:v>
                </c:pt>
                <c:pt idx="15548">
                  <c:v>-24.71142</c:v>
                </c:pt>
                <c:pt idx="15549">
                  <c:v>-24.77282999999998</c:v>
                </c:pt>
                <c:pt idx="15550">
                  <c:v>-24.84462999999998</c:v>
                </c:pt>
                <c:pt idx="15551">
                  <c:v>-24.90559999999998</c:v>
                </c:pt>
                <c:pt idx="15552">
                  <c:v>-24.96746999999998</c:v>
                </c:pt>
                <c:pt idx="15553">
                  <c:v>-25.03161</c:v>
                </c:pt>
                <c:pt idx="15554">
                  <c:v>-25.11156000000001</c:v>
                </c:pt>
                <c:pt idx="15555">
                  <c:v>-25.16736</c:v>
                </c:pt>
                <c:pt idx="15556">
                  <c:v>-25.21291</c:v>
                </c:pt>
                <c:pt idx="15557">
                  <c:v>-25.25484000000001</c:v>
                </c:pt>
                <c:pt idx="15558">
                  <c:v>-25.30289</c:v>
                </c:pt>
                <c:pt idx="15559">
                  <c:v>-25.34289</c:v>
                </c:pt>
                <c:pt idx="15560">
                  <c:v>-25.38836999999998</c:v>
                </c:pt>
                <c:pt idx="15561">
                  <c:v>-25.43912999999998</c:v>
                </c:pt>
                <c:pt idx="15562">
                  <c:v>-25.49194</c:v>
                </c:pt>
                <c:pt idx="15563">
                  <c:v>-25.555</c:v>
                </c:pt>
                <c:pt idx="15564">
                  <c:v>-25.61670000000001</c:v>
                </c:pt>
                <c:pt idx="15565">
                  <c:v>-25.69249999999998</c:v>
                </c:pt>
                <c:pt idx="15566">
                  <c:v>-25.74576999999998</c:v>
                </c:pt>
                <c:pt idx="15567">
                  <c:v>-25.80138000000001</c:v>
                </c:pt>
                <c:pt idx="15568">
                  <c:v>-25.78205</c:v>
                </c:pt>
                <c:pt idx="15569">
                  <c:v>-25.78937999999998</c:v>
                </c:pt>
                <c:pt idx="15570">
                  <c:v>-25.81844999999998</c:v>
                </c:pt>
                <c:pt idx="15571">
                  <c:v>-25.85872999999998</c:v>
                </c:pt>
                <c:pt idx="15572">
                  <c:v>-25.89051999999998</c:v>
                </c:pt>
                <c:pt idx="15573">
                  <c:v>-25.93786000000001</c:v>
                </c:pt>
                <c:pt idx="15574">
                  <c:v>-25.98770999999998</c:v>
                </c:pt>
                <c:pt idx="15575">
                  <c:v>-26.04327</c:v>
                </c:pt>
                <c:pt idx="15576">
                  <c:v>-26.08583999999998</c:v>
                </c:pt>
                <c:pt idx="15577">
                  <c:v>-26.14002</c:v>
                </c:pt>
                <c:pt idx="15578">
                  <c:v>-26.20009999999998</c:v>
                </c:pt>
                <c:pt idx="15579">
                  <c:v>-26.21235</c:v>
                </c:pt>
                <c:pt idx="15580">
                  <c:v>-26.20361999999998</c:v>
                </c:pt>
                <c:pt idx="15581">
                  <c:v>-26.21033999999998</c:v>
                </c:pt>
                <c:pt idx="15582">
                  <c:v>-26.24061999999998</c:v>
                </c:pt>
                <c:pt idx="15583">
                  <c:v>-26.29369</c:v>
                </c:pt>
                <c:pt idx="15584">
                  <c:v>-26.36119</c:v>
                </c:pt>
                <c:pt idx="15585">
                  <c:v>-26.39915999999999</c:v>
                </c:pt>
                <c:pt idx="15586">
                  <c:v>-26.44632999999998</c:v>
                </c:pt>
                <c:pt idx="15587">
                  <c:v>-26.524</c:v>
                </c:pt>
                <c:pt idx="15588">
                  <c:v>-26.57656</c:v>
                </c:pt>
                <c:pt idx="15589">
                  <c:v>-26.64490000000001</c:v>
                </c:pt>
                <c:pt idx="15590">
                  <c:v>-26.70408</c:v>
                </c:pt>
                <c:pt idx="15591">
                  <c:v>-26.76953999999997</c:v>
                </c:pt>
                <c:pt idx="15592">
                  <c:v>-26.83617</c:v>
                </c:pt>
                <c:pt idx="15593">
                  <c:v>-26.89220999999998</c:v>
                </c:pt>
                <c:pt idx="15594">
                  <c:v>-26.93994</c:v>
                </c:pt>
                <c:pt idx="15595">
                  <c:v>-26.9932</c:v>
                </c:pt>
                <c:pt idx="15596">
                  <c:v>-27.04881</c:v>
                </c:pt>
                <c:pt idx="15597">
                  <c:v>-27.10735000000001</c:v>
                </c:pt>
                <c:pt idx="15598">
                  <c:v>-27.16520999999998</c:v>
                </c:pt>
                <c:pt idx="15599">
                  <c:v>-27.22173999999998</c:v>
                </c:pt>
                <c:pt idx="15600">
                  <c:v>-27.27732</c:v>
                </c:pt>
                <c:pt idx="15601">
                  <c:v>-27.3396</c:v>
                </c:pt>
                <c:pt idx="15602">
                  <c:v>-27.40266999999998</c:v>
                </c:pt>
                <c:pt idx="15603">
                  <c:v>-27.46666999999998</c:v>
                </c:pt>
                <c:pt idx="15604">
                  <c:v>-27.51111</c:v>
                </c:pt>
                <c:pt idx="15605">
                  <c:v>-27.5547</c:v>
                </c:pt>
                <c:pt idx="15606">
                  <c:v>-27.61208999999999</c:v>
                </c:pt>
                <c:pt idx="15607">
                  <c:v>-27.66225</c:v>
                </c:pt>
                <c:pt idx="15608">
                  <c:v>-27.71872999999998</c:v>
                </c:pt>
                <c:pt idx="15609">
                  <c:v>-27.76670999999998</c:v>
                </c:pt>
                <c:pt idx="15610">
                  <c:v>-27.82716</c:v>
                </c:pt>
                <c:pt idx="15611">
                  <c:v>-27.89811999999998</c:v>
                </c:pt>
                <c:pt idx="15612">
                  <c:v>-27.95669999999998</c:v>
                </c:pt>
                <c:pt idx="15613">
                  <c:v>-27.99184</c:v>
                </c:pt>
                <c:pt idx="15614">
                  <c:v>-28.05090999999999</c:v>
                </c:pt>
                <c:pt idx="15615">
                  <c:v>-28.10529</c:v>
                </c:pt>
                <c:pt idx="15616">
                  <c:v>-28.15849</c:v>
                </c:pt>
                <c:pt idx="15617">
                  <c:v>-28.20206999999998</c:v>
                </c:pt>
                <c:pt idx="15618">
                  <c:v>-28.24728</c:v>
                </c:pt>
                <c:pt idx="15619">
                  <c:v>-28.29617</c:v>
                </c:pt>
                <c:pt idx="15620">
                  <c:v>-28.33956</c:v>
                </c:pt>
                <c:pt idx="15621">
                  <c:v>-28.38600999999998</c:v>
                </c:pt>
                <c:pt idx="15622">
                  <c:v>-28.43072999999998</c:v>
                </c:pt>
                <c:pt idx="15623">
                  <c:v>-28.48524999999998</c:v>
                </c:pt>
                <c:pt idx="15624">
                  <c:v>-28.55413</c:v>
                </c:pt>
                <c:pt idx="15625">
                  <c:v>-28.62846</c:v>
                </c:pt>
                <c:pt idx="15626">
                  <c:v>-28.71123</c:v>
                </c:pt>
                <c:pt idx="15627">
                  <c:v>-28.78428999999998</c:v>
                </c:pt>
                <c:pt idx="15628">
                  <c:v>-28.83212</c:v>
                </c:pt>
                <c:pt idx="15629">
                  <c:v>-28.87781000000001</c:v>
                </c:pt>
                <c:pt idx="15630">
                  <c:v>-28.93076999999998</c:v>
                </c:pt>
                <c:pt idx="15631">
                  <c:v>-28.98679999999997</c:v>
                </c:pt>
                <c:pt idx="15632">
                  <c:v>-29.04581999999998</c:v>
                </c:pt>
                <c:pt idx="15633">
                  <c:v>-29.10013</c:v>
                </c:pt>
                <c:pt idx="15634">
                  <c:v>-29.15433000000001</c:v>
                </c:pt>
                <c:pt idx="15635">
                  <c:v>-29.18251999999998</c:v>
                </c:pt>
                <c:pt idx="15636">
                  <c:v>-29.22818999999998</c:v>
                </c:pt>
                <c:pt idx="15637">
                  <c:v>-29.27956</c:v>
                </c:pt>
                <c:pt idx="15638">
                  <c:v>-29.33283</c:v>
                </c:pt>
                <c:pt idx="15639">
                  <c:v>-29.39896999999999</c:v>
                </c:pt>
                <c:pt idx="15640">
                  <c:v>-29.46262999999997</c:v>
                </c:pt>
                <c:pt idx="15641">
                  <c:v>-29.533</c:v>
                </c:pt>
                <c:pt idx="15642">
                  <c:v>-29.59643999999998</c:v>
                </c:pt>
                <c:pt idx="15643">
                  <c:v>-29.65574</c:v>
                </c:pt>
                <c:pt idx="15644">
                  <c:v>-29.71549999999998</c:v>
                </c:pt>
                <c:pt idx="15645">
                  <c:v>-29.78340999999998</c:v>
                </c:pt>
                <c:pt idx="15646">
                  <c:v>-29.83925000000001</c:v>
                </c:pt>
                <c:pt idx="15647">
                  <c:v>-29.91722</c:v>
                </c:pt>
                <c:pt idx="15648">
                  <c:v>-29.99455</c:v>
                </c:pt>
                <c:pt idx="15649">
                  <c:v>-30.08139999999998</c:v>
                </c:pt>
                <c:pt idx="15650">
                  <c:v>-30.16461</c:v>
                </c:pt>
                <c:pt idx="15651">
                  <c:v>-30.24316999999998</c:v>
                </c:pt>
                <c:pt idx="15652">
                  <c:v>-30.32091</c:v>
                </c:pt>
                <c:pt idx="15653">
                  <c:v>-30.39594999999998</c:v>
                </c:pt>
                <c:pt idx="15654">
                  <c:v>-30.47256999999998</c:v>
                </c:pt>
                <c:pt idx="15655">
                  <c:v>-30.53651999999999</c:v>
                </c:pt>
                <c:pt idx="15656">
                  <c:v>-30.60652</c:v>
                </c:pt>
                <c:pt idx="15657">
                  <c:v>-30.67693999999999</c:v>
                </c:pt>
                <c:pt idx="15658">
                  <c:v>-30.75237999999998</c:v>
                </c:pt>
                <c:pt idx="15659">
                  <c:v>-30.82019</c:v>
                </c:pt>
                <c:pt idx="15660">
                  <c:v>-30.89257999999998</c:v>
                </c:pt>
                <c:pt idx="15661">
                  <c:v>-30.97087</c:v>
                </c:pt>
                <c:pt idx="15662">
                  <c:v>-31.04155</c:v>
                </c:pt>
                <c:pt idx="15663">
                  <c:v>-31.11281000000001</c:v>
                </c:pt>
                <c:pt idx="15664">
                  <c:v>-31.18413999999999</c:v>
                </c:pt>
                <c:pt idx="15665">
                  <c:v>-31.25205</c:v>
                </c:pt>
                <c:pt idx="15666">
                  <c:v>-31.294</c:v>
                </c:pt>
                <c:pt idx="15667">
                  <c:v>-31.32931999999998</c:v>
                </c:pt>
                <c:pt idx="15668">
                  <c:v>-31.37471</c:v>
                </c:pt>
                <c:pt idx="15669">
                  <c:v>-31.38975999999998</c:v>
                </c:pt>
                <c:pt idx="15670">
                  <c:v>-31.37493</c:v>
                </c:pt>
                <c:pt idx="15671">
                  <c:v>-31.36761999999998</c:v>
                </c:pt>
                <c:pt idx="15672">
                  <c:v>-31.39296</c:v>
                </c:pt>
                <c:pt idx="15673">
                  <c:v>-31.44218999999998</c:v>
                </c:pt>
                <c:pt idx="15674">
                  <c:v>-31.49497</c:v>
                </c:pt>
                <c:pt idx="15675">
                  <c:v>-31.53459</c:v>
                </c:pt>
                <c:pt idx="15676">
                  <c:v>-31.5717</c:v>
                </c:pt>
                <c:pt idx="15677">
                  <c:v>-31.62825</c:v>
                </c:pt>
                <c:pt idx="15678">
                  <c:v>-31.68055</c:v>
                </c:pt>
                <c:pt idx="15679">
                  <c:v>-31.75923999999998</c:v>
                </c:pt>
                <c:pt idx="15680">
                  <c:v>-31.81103999999999</c:v>
                </c:pt>
                <c:pt idx="15681">
                  <c:v>-31.86527999999998</c:v>
                </c:pt>
                <c:pt idx="15682">
                  <c:v>-31.91810999999998</c:v>
                </c:pt>
                <c:pt idx="15683">
                  <c:v>-31.98428999999998</c:v>
                </c:pt>
                <c:pt idx="15684">
                  <c:v>-32.04486</c:v>
                </c:pt>
                <c:pt idx="15685">
                  <c:v>-32.10603000000001</c:v>
                </c:pt>
                <c:pt idx="15686">
                  <c:v>-32.16148</c:v>
                </c:pt>
                <c:pt idx="15687">
                  <c:v>-32.23619000000001</c:v>
                </c:pt>
                <c:pt idx="15688">
                  <c:v>-32.30433</c:v>
                </c:pt>
                <c:pt idx="15689">
                  <c:v>-32.37315</c:v>
                </c:pt>
                <c:pt idx="15690">
                  <c:v>-32.43639</c:v>
                </c:pt>
                <c:pt idx="15691">
                  <c:v>-32.50928</c:v>
                </c:pt>
                <c:pt idx="15692">
                  <c:v>-32.57530000000001</c:v>
                </c:pt>
                <c:pt idx="15693">
                  <c:v>-32.63482</c:v>
                </c:pt>
                <c:pt idx="15694">
                  <c:v>-32.70682</c:v>
                </c:pt>
                <c:pt idx="15695">
                  <c:v>-32.76949000000001</c:v>
                </c:pt>
                <c:pt idx="15696">
                  <c:v>-32.82199</c:v>
                </c:pt>
                <c:pt idx="15697">
                  <c:v>-32.88326</c:v>
                </c:pt>
                <c:pt idx="15698">
                  <c:v>-32.95489999999999</c:v>
                </c:pt>
                <c:pt idx="15699">
                  <c:v>-33.01779</c:v>
                </c:pt>
                <c:pt idx="15700">
                  <c:v>-33.07746</c:v>
                </c:pt>
                <c:pt idx="15701">
                  <c:v>-33.1482</c:v>
                </c:pt>
                <c:pt idx="15702">
                  <c:v>-33.2165</c:v>
                </c:pt>
                <c:pt idx="15703">
                  <c:v>-33.28317000000001</c:v>
                </c:pt>
                <c:pt idx="15704">
                  <c:v>-33.3552</c:v>
                </c:pt>
                <c:pt idx="15705">
                  <c:v>-33.42517000000001</c:v>
                </c:pt>
                <c:pt idx="15706">
                  <c:v>-33.49539000000001</c:v>
                </c:pt>
                <c:pt idx="15707">
                  <c:v>-33.56952000000001</c:v>
                </c:pt>
                <c:pt idx="15708">
                  <c:v>-33.63733000000001</c:v>
                </c:pt>
                <c:pt idx="15709">
                  <c:v>-33.70965</c:v>
                </c:pt>
                <c:pt idx="15710">
                  <c:v>-33.78442</c:v>
                </c:pt>
                <c:pt idx="15711">
                  <c:v>-33.85596</c:v>
                </c:pt>
                <c:pt idx="15712">
                  <c:v>-33.93455</c:v>
                </c:pt>
                <c:pt idx="15713">
                  <c:v>-34.00072</c:v>
                </c:pt>
                <c:pt idx="15714">
                  <c:v>-34.06084000000001</c:v>
                </c:pt>
                <c:pt idx="15715">
                  <c:v>-34.12161000000001</c:v>
                </c:pt>
                <c:pt idx="15716">
                  <c:v>-34.17739</c:v>
                </c:pt>
                <c:pt idx="15717">
                  <c:v>-34.24584</c:v>
                </c:pt>
                <c:pt idx="15718">
                  <c:v>-34.31551</c:v>
                </c:pt>
                <c:pt idx="15719">
                  <c:v>-34.3763</c:v>
                </c:pt>
                <c:pt idx="15720">
                  <c:v>-34.44232</c:v>
                </c:pt>
                <c:pt idx="15721">
                  <c:v>-34.52205000000001</c:v>
                </c:pt>
                <c:pt idx="15722">
                  <c:v>-34.59898000000001</c:v>
                </c:pt>
                <c:pt idx="15723">
                  <c:v>-34.65767</c:v>
                </c:pt>
                <c:pt idx="15724">
                  <c:v>-34.7128</c:v>
                </c:pt>
                <c:pt idx="15725">
                  <c:v>-34.76545000000001</c:v>
                </c:pt>
                <c:pt idx="15726">
                  <c:v>-34.80273000000001</c:v>
                </c:pt>
                <c:pt idx="15727">
                  <c:v>-34.85028999999999</c:v>
                </c:pt>
                <c:pt idx="15728">
                  <c:v>-34.88325</c:v>
                </c:pt>
                <c:pt idx="15729">
                  <c:v>-34.89939000000001</c:v>
                </c:pt>
                <c:pt idx="15730">
                  <c:v>-34.91509</c:v>
                </c:pt>
                <c:pt idx="15731">
                  <c:v>-34.93235000000001</c:v>
                </c:pt>
                <c:pt idx="15732">
                  <c:v>-34.94716</c:v>
                </c:pt>
                <c:pt idx="15733">
                  <c:v>-34.95377</c:v>
                </c:pt>
                <c:pt idx="15734">
                  <c:v>-34.95298</c:v>
                </c:pt>
                <c:pt idx="15735">
                  <c:v>-34.95613</c:v>
                </c:pt>
                <c:pt idx="15736">
                  <c:v>-34.97139</c:v>
                </c:pt>
                <c:pt idx="15737">
                  <c:v>-34.98205</c:v>
                </c:pt>
                <c:pt idx="15738">
                  <c:v>-34.98857</c:v>
                </c:pt>
                <c:pt idx="15739">
                  <c:v>-34.98924</c:v>
                </c:pt>
                <c:pt idx="15740">
                  <c:v>-34.97533000000001</c:v>
                </c:pt>
                <c:pt idx="15741">
                  <c:v>-34.96597000000001</c:v>
                </c:pt>
                <c:pt idx="15742">
                  <c:v>-34.95767999999997</c:v>
                </c:pt>
                <c:pt idx="15743">
                  <c:v>-34.94836</c:v>
                </c:pt>
                <c:pt idx="15744">
                  <c:v>-34.95598</c:v>
                </c:pt>
                <c:pt idx="15745">
                  <c:v>-34.95956</c:v>
                </c:pt>
                <c:pt idx="15746">
                  <c:v>-34.96373000000001</c:v>
                </c:pt>
                <c:pt idx="15747">
                  <c:v>-34.96227000000001</c:v>
                </c:pt>
                <c:pt idx="15748">
                  <c:v>-34.95818000000001</c:v>
                </c:pt>
                <c:pt idx="15749">
                  <c:v>-34.9752</c:v>
                </c:pt>
                <c:pt idx="15750">
                  <c:v>-34.98714</c:v>
                </c:pt>
                <c:pt idx="15751">
                  <c:v>-34.99516000000001</c:v>
                </c:pt>
                <c:pt idx="15752">
                  <c:v>-34.99773000000001</c:v>
                </c:pt>
                <c:pt idx="15753">
                  <c:v>-35.01183</c:v>
                </c:pt>
                <c:pt idx="15754">
                  <c:v>-35.0143</c:v>
                </c:pt>
                <c:pt idx="15755">
                  <c:v>-35.02371000000001</c:v>
                </c:pt>
                <c:pt idx="15756">
                  <c:v>-35.03959000000001</c:v>
                </c:pt>
                <c:pt idx="15757">
                  <c:v>-35.04837000000001</c:v>
                </c:pt>
                <c:pt idx="15758">
                  <c:v>-35.05825</c:v>
                </c:pt>
                <c:pt idx="15759">
                  <c:v>-35.05641</c:v>
                </c:pt>
                <c:pt idx="15760">
                  <c:v>-35.05165</c:v>
                </c:pt>
                <c:pt idx="15761">
                  <c:v>-35.04592</c:v>
                </c:pt>
                <c:pt idx="15762">
                  <c:v>-35.04778</c:v>
                </c:pt>
                <c:pt idx="15763">
                  <c:v>-35.04396000000001</c:v>
                </c:pt>
                <c:pt idx="15764">
                  <c:v>-35.04238</c:v>
                </c:pt>
                <c:pt idx="15765">
                  <c:v>-35.04375</c:v>
                </c:pt>
                <c:pt idx="15766">
                  <c:v>-35.03501000000001</c:v>
                </c:pt>
                <c:pt idx="15767">
                  <c:v>-35.03349</c:v>
                </c:pt>
                <c:pt idx="15768">
                  <c:v>-35.02841000000001</c:v>
                </c:pt>
                <c:pt idx="15769">
                  <c:v>-35.02704</c:v>
                </c:pt>
                <c:pt idx="15770">
                  <c:v>-35.02178</c:v>
                </c:pt>
                <c:pt idx="15771">
                  <c:v>-35.02602</c:v>
                </c:pt>
                <c:pt idx="15772">
                  <c:v>-35.03355000000001</c:v>
                </c:pt>
                <c:pt idx="15773">
                  <c:v>-35.03285</c:v>
                </c:pt>
                <c:pt idx="15774">
                  <c:v>-35.03715000000001</c:v>
                </c:pt>
                <c:pt idx="15775">
                  <c:v>-35.04295000000001</c:v>
                </c:pt>
                <c:pt idx="15776">
                  <c:v>-35.04892</c:v>
                </c:pt>
                <c:pt idx="15777">
                  <c:v>-35.03953000000001</c:v>
                </c:pt>
                <c:pt idx="15778">
                  <c:v>-35.04173</c:v>
                </c:pt>
                <c:pt idx="15779">
                  <c:v>-35.04848</c:v>
                </c:pt>
                <c:pt idx="15780">
                  <c:v>-35.05177</c:v>
                </c:pt>
                <c:pt idx="15781">
                  <c:v>-35.04521000000001</c:v>
                </c:pt>
                <c:pt idx="15782">
                  <c:v>-35.04602000000001</c:v>
                </c:pt>
                <c:pt idx="15783">
                  <c:v>-35.04148</c:v>
                </c:pt>
                <c:pt idx="15784">
                  <c:v>-35.03550000000001</c:v>
                </c:pt>
                <c:pt idx="15785">
                  <c:v>-35.03385</c:v>
                </c:pt>
                <c:pt idx="15786">
                  <c:v>-35.02505000000001</c:v>
                </c:pt>
                <c:pt idx="15787">
                  <c:v>-35.02033000000001</c:v>
                </c:pt>
                <c:pt idx="15788">
                  <c:v>-35.02488</c:v>
                </c:pt>
                <c:pt idx="15789">
                  <c:v>-35.01733</c:v>
                </c:pt>
                <c:pt idx="15790">
                  <c:v>-35.00941</c:v>
                </c:pt>
                <c:pt idx="15791">
                  <c:v>-35.00822</c:v>
                </c:pt>
                <c:pt idx="15792">
                  <c:v>-35.00708</c:v>
                </c:pt>
                <c:pt idx="15793">
                  <c:v>-35.01287</c:v>
                </c:pt>
                <c:pt idx="15794">
                  <c:v>-35.02003000000001</c:v>
                </c:pt>
                <c:pt idx="15795">
                  <c:v>-35.026</c:v>
                </c:pt>
                <c:pt idx="15796">
                  <c:v>-35.04227</c:v>
                </c:pt>
                <c:pt idx="15797">
                  <c:v>-35.05241</c:v>
                </c:pt>
                <c:pt idx="15798">
                  <c:v>-35.05171</c:v>
                </c:pt>
                <c:pt idx="15799">
                  <c:v>-35.04559000000001</c:v>
                </c:pt>
                <c:pt idx="15800">
                  <c:v>-35.01799</c:v>
                </c:pt>
                <c:pt idx="15801">
                  <c:v>-35.00189</c:v>
                </c:pt>
                <c:pt idx="15802">
                  <c:v>-35.00454000000001</c:v>
                </c:pt>
                <c:pt idx="15803">
                  <c:v>-35.02278000000001</c:v>
                </c:pt>
                <c:pt idx="15804">
                  <c:v>-35.02536000000001</c:v>
                </c:pt>
                <c:pt idx="15805">
                  <c:v>-35.02704</c:v>
                </c:pt>
                <c:pt idx="15806">
                  <c:v>-35.01764</c:v>
                </c:pt>
                <c:pt idx="15807">
                  <c:v>-35.0092</c:v>
                </c:pt>
                <c:pt idx="15808">
                  <c:v>-35.00557000000001</c:v>
                </c:pt>
                <c:pt idx="15809">
                  <c:v>-35.00009</c:v>
                </c:pt>
                <c:pt idx="15810">
                  <c:v>-34.97921</c:v>
                </c:pt>
                <c:pt idx="15811">
                  <c:v>-34.94272</c:v>
                </c:pt>
                <c:pt idx="15812">
                  <c:v>-34.9284</c:v>
                </c:pt>
                <c:pt idx="15813">
                  <c:v>-34.942</c:v>
                </c:pt>
                <c:pt idx="15814">
                  <c:v>-34.95232</c:v>
                </c:pt>
                <c:pt idx="15815">
                  <c:v>-34.96124</c:v>
                </c:pt>
                <c:pt idx="15816">
                  <c:v>-34.97496</c:v>
                </c:pt>
                <c:pt idx="15817">
                  <c:v>-34.97043</c:v>
                </c:pt>
                <c:pt idx="15818">
                  <c:v>-34.95774</c:v>
                </c:pt>
                <c:pt idx="15819">
                  <c:v>-34.95346</c:v>
                </c:pt>
                <c:pt idx="15820">
                  <c:v>-34.95609</c:v>
                </c:pt>
                <c:pt idx="15821">
                  <c:v>-34.95652</c:v>
                </c:pt>
                <c:pt idx="15822">
                  <c:v>-34.96135</c:v>
                </c:pt>
                <c:pt idx="15823">
                  <c:v>-34.96687</c:v>
                </c:pt>
                <c:pt idx="15824">
                  <c:v>-34.98112</c:v>
                </c:pt>
                <c:pt idx="15825">
                  <c:v>-34.98845</c:v>
                </c:pt>
                <c:pt idx="15826">
                  <c:v>-34.97406</c:v>
                </c:pt>
                <c:pt idx="15827">
                  <c:v>-34.95904</c:v>
                </c:pt>
                <c:pt idx="15828">
                  <c:v>-34.94678</c:v>
                </c:pt>
                <c:pt idx="15829">
                  <c:v>-34.92842</c:v>
                </c:pt>
                <c:pt idx="15830">
                  <c:v>-34.91795</c:v>
                </c:pt>
                <c:pt idx="15831">
                  <c:v>-34.92065</c:v>
                </c:pt>
                <c:pt idx="15832">
                  <c:v>-34.91736</c:v>
                </c:pt>
                <c:pt idx="15833">
                  <c:v>-34.91212</c:v>
                </c:pt>
                <c:pt idx="15834">
                  <c:v>-34.91513000000001</c:v>
                </c:pt>
                <c:pt idx="15835">
                  <c:v>-34.90783</c:v>
                </c:pt>
                <c:pt idx="15836">
                  <c:v>-34.9071</c:v>
                </c:pt>
                <c:pt idx="15837">
                  <c:v>-34.89615000000001</c:v>
                </c:pt>
                <c:pt idx="15838">
                  <c:v>-34.89369</c:v>
                </c:pt>
                <c:pt idx="15839">
                  <c:v>-34.88906</c:v>
                </c:pt>
                <c:pt idx="15840">
                  <c:v>-34.88791</c:v>
                </c:pt>
                <c:pt idx="15841">
                  <c:v>-34.88528</c:v>
                </c:pt>
                <c:pt idx="15842">
                  <c:v>-34.89355000000001</c:v>
                </c:pt>
                <c:pt idx="15843">
                  <c:v>-34.9079</c:v>
                </c:pt>
                <c:pt idx="15844">
                  <c:v>-34.91939</c:v>
                </c:pt>
                <c:pt idx="15845">
                  <c:v>-34.92468</c:v>
                </c:pt>
                <c:pt idx="15846">
                  <c:v>-34.92872000000001</c:v>
                </c:pt>
                <c:pt idx="15847">
                  <c:v>-34.92992</c:v>
                </c:pt>
                <c:pt idx="15848">
                  <c:v>-34.93802</c:v>
                </c:pt>
                <c:pt idx="15849">
                  <c:v>-34.92833000000001</c:v>
                </c:pt>
                <c:pt idx="15850">
                  <c:v>-34.91349</c:v>
                </c:pt>
                <c:pt idx="15851">
                  <c:v>-34.91883</c:v>
                </c:pt>
                <c:pt idx="15852">
                  <c:v>-34.92276000000001</c:v>
                </c:pt>
                <c:pt idx="15853">
                  <c:v>-34.91577</c:v>
                </c:pt>
                <c:pt idx="15854">
                  <c:v>-34.91102</c:v>
                </c:pt>
                <c:pt idx="15855">
                  <c:v>-34.90575000000001</c:v>
                </c:pt>
                <c:pt idx="15856">
                  <c:v>-34.90516</c:v>
                </c:pt>
                <c:pt idx="15857">
                  <c:v>-34.90416</c:v>
                </c:pt>
                <c:pt idx="15858">
                  <c:v>-34.89317000000001</c:v>
                </c:pt>
                <c:pt idx="15859">
                  <c:v>-34.88351</c:v>
                </c:pt>
                <c:pt idx="15860">
                  <c:v>-34.89432</c:v>
                </c:pt>
                <c:pt idx="15861">
                  <c:v>-34.92226</c:v>
                </c:pt>
                <c:pt idx="15862">
                  <c:v>-34.9358</c:v>
                </c:pt>
                <c:pt idx="15863">
                  <c:v>-34.94569</c:v>
                </c:pt>
                <c:pt idx="15864">
                  <c:v>-34.95201</c:v>
                </c:pt>
                <c:pt idx="15865">
                  <c:v>-34.9524</c:v>
                </c:pt>
                <c:pt idx="15866">
                  <c:v>-34.93976</c:v>
                </c:pt>
                <c:pt idx="15867">
                  <c:v>-34.94922</c:v>
                </c:pt>
                <c:pt idx="15868">
                  <c:v>-34.95458</c:v>
                </c:pt>
                <c:pt idx="15869">
                  <c:v>-34.97049</c:v>
                </c:pt>
                <c:pt idx="15870">
                  <c:v>-34.9816</c:v>
                </c:pt>
                <c:pt idx="15871">
                  <c:v>-34.99671000000001</c:v>
                </c:pt>
                <c:pt idx="15872">
                  <c:v>-35.00077</c:v>
                </c:pt>
                <c:pt idx="15873">
                  <c:v>-35.01821</c:v>
                </c:pt>
                <c:pt idx="15874">
                  <c:v>-35.01654000000001</c:v>
                </c:pt>
                <c:pt idx="15875">
                  <c:v>-35.01684</c:v>
                </c:pt>
                <c:pt idx="15876">
                  <c:v>-35.01582000000001</c:v>
                </c:pt>
                <c:pt idx="15877">
                  <c:v>-35.02617000000001</c:v>
                </c:pt>
                <c:pt idx="15878">
                  <c:v>-35.03497</c:v>
                </c:pt>
                <c:pt idx="15879">
                  <c:v>-35.0367</c:v>
                </c:pt>
                <c:pt idx="15880">
                  <c:v>-35.02999000000001</c:v>
                </c:pt>
                <c:pt idx="15881">
                  <c:v>-35.02749</c:v>
                </c:pt>
                <c:pt idx="15882">
                  <c:v>-35.02670000000001</c:v>
                </c:pt>
                <c:pt idx="15883">
                  <c:v>-35.03400000000001</c:v>
                </c:pt>
                <c:pt idx="15884">
                  <c:v>-35.03644000000001</c:v>
                </c:pt>
                <c:pt idx="15885">
                  <c:v>-35.03622</c:v>
                </c:pt>
                <c:pt idx="15886">
                  <c:v>-35.03311000000001</c:v>
                </c:pt>
                <c:pt idx="15887">
                  <c:v>-35.02966</c:v>
                </c:pt>
                <c:pt idx="15888">
                  <c:v>-35.03116</c:v>
                </c:pt>
                <c:pt idx="15889">
                  <c:v>-35.03754</c:v>
                </c:pt>
                <c:pt idx="15890">
                  <c:v>-35.04373000000001</c:v>
                </c:pt>
                <c:pt idx="15891">
                  <c:v>-35.04301</c:v>
                </c:pt>
                <c:pt idx="15892">
                  <c:v>-35.05739</c:v>
                </c:pt>
                <c:pt idx="15893">
                  <c:v>-35.05922</c:v>
                </c:pt>
                <c:pt idx="15894">
                  <c:v>-35.05663</c:v>
                </c:pt>
                <c:pt idx="15895">
                  <c:v>-35.05766999999999</c:v>
                </c:pt>
                <c:pt idx="15896">
                  <c:v>-35.05256</c:v>
                </c:pt>
                <c:pt idx="15897">
                  <c:v>-35.05313</c:v>
                </c:pt>
                <c:pt idx="15898">
                  <c:v>-35.03283000000001</c:v>
                </c:pt>
                <c:pt idx="15899">
                  <c:v>-35.01808</c:v>
                </c:pt>
                <c:pt idx="15900">
                  <c:v>-35.03099</c:v>
                </c:pt>
                <c:pt idx="15901">
                  <c:v>-35.02185</c:v>
                </c:pt>
                <c:pt idx="15902">
                  <c:v>-35.01966</c:v>
                </c:pt>
                <c:pt idx="15903">
                  <c:v>-35.01941</c:v>
                </c:pt>
                <c:pt idx="15904">
                  <c:v>-35.01725</c:v>
                </c:pt>
                <c:pt idx="15905">
                  <c:v>-35.00785</c:v>
                </c:pt>
                <c:pt idx="15906">
                  <c:v>-34.99439</c:v>
                </c:pt>
                <c:pt idx="15907">
                  <c:v>-34.99752</c:v>
                </c:pt>
                <c:pt idx="15908">
                  <c:v>-35.01326</c:v>
                </c:pt>
                <c:pt idx="15909">
                  <c:v>-34.99924</c:v>
                </c:pt>
                <c:pt idx="15910">
                  <c:v>-34.98927</c:v>
                </c:pt>
                <c:pt idx="15911">
                  <c:v>-34.99595000000001</c:v>
                </c:pt>
                <c:pt idx="15912">
                  <c:v>-34.99483</c:v>
                </c:pt>
                <c:pt idx="15913">
                  <c:v>-35.005</c:v>
                </c:pt>
                <c:pt idx="15914">
                  <c:v>-35.0147</c:v>
                </c:pt>
                <c:pt idx="15915">
                  <c:v>-35.02074000000001</c:v>
                </c:pt>
                <c:pt idx="15916">
                  <c:v>-35.01854</c:v>
                </c:pt>
                <c:pt idx="15917">
                  <c:v>-35.0139</c:v>
                </c:pt>
                <c:pt idx="15918">
                  <c:v>-35.01157</c:v>
                </c:pt>
                <c:pt idx="15919">
                  <c:v>-35.00849</c:v>
                </c:pt>
                <c:pt idx="15920">
                  <c:v>-35.00858</c:v>
                </c:pt>
                <c:pt idx="15921">
                  <c:v>-35.00825000000001</c:v>
                </c:pt>
                <c:pt idx="15922">
                  <c:v>-35.01049</c:v>
                </c:pt>
                <c:pt idx="15923">
                  <c:v>-35.00736000000001</c:v>
                </c:pt>
                <c:pt idx="15924">
                  <c:v>-35.00550000000001</c:v>
                </c:pt>
                <c:pt idx="15925">
                  <c:v>-35.00288</c:v>
                </c:pt>
                <c:pt idx="15926">
                  <c:v>-35.00126</c:v>
                </c:pt>
                <c:pt idx="15927">
                  <c:v>-35.0082</c:v>
                </c:pt>
                <c:pt idx="15928">
                  <c:v>-35.02661000000001</c:v>
                </c:pt>
                <c:pt idx="15929">
                  <c:v>-35.02386000000001</c:v>
                </c:pt>
                <c:pt idx="15930">
                  <c:v>-35.03051000000001</c:v>
                </c:pt>
                <c:pt idx="15931">
                  <c:v>-35.05175</c:v>
                </c:pt>
                <c:pt idx="15932">
                  <c:v>-35.05631</c:v>
                </c:pt>
                <c:pt idx="15933">
                  <c:v>-35.05984</c:v>
                </c:pt>
                <c:pt idx="15934">
                  <c:v>-35.05618</c:v>
                </c:pt>
                <c:pt idx="15935">
                  <c:v>-35.06813000000001</c:v>
                </c:pt>
                <c:pt idx="15936">
                  <c:v>-35.07372</c:v>
                </c:pt>
                <c:pt idx="15937">
                  <c:v>-35.08817000000001</c:v>
                </c:pt>
                <c:pt idx="15938">
                  <c:v>-35.10292000000001</c:v>
                </c:pt>
                <c:pt idx="15939">
                  <c:v>-35.10539000000001</c:v>
                </c:pt>
                <c:pt idx="15940">
                  <c:v>-35.10471000000001</c:v>
                </c:pt>
                <c:pt idx="15941">
                  <c:v>-35.09785</c:v>
                </c:pt>
                <c:pt idx="15942">
                  <c:v>-35.09735000000001</c:v>
                </c:pt>
                <c:pt idx="15943">
                  <c:v>-35.10193</c:v>
                </c:pt>
                <c:pt idx="15944">
                  <c:v>-35.11144</c:v>
                </c:pt>
                <c:pt idx="15945">
                  <c:v>-35.10695000000001</c:v>
                </c:pt>
                <c:pt idx="15946">
                  <c:v>-35.10416</c:v>
                </c:pt>
                <c:pt idx="15947">
                  <c:v>-35.10806</c:v>
                </c:pt>
                <c:pt idx="15948">
                  <c:v>-35.13073000000001</c:v>
                </c:pt>
                <c:pt idx="15949">
                  <c:v>-35.14773</c:v>
                </c:pt>
                <c:pt idx="15950">
                  <c:v>-35.1465</c:v>
                </c:pt>
                <c:pt idx="15951">
                  <c:v>-35.13995000000001</c:v>
                </c:pt>
                <c:pt idx="15952">
                  <c:v>-35.12465</c:v>
                </c:pt>
                <c:pt idx="15953">
                  <c:v>-35.10367</c:v>
                </c:pt>
                <c:pt idx="15954">
                  <c:v>-35.06247000000001</c:v>
                </c:pt>
                <c:pt idx="15955">
                  <c:v>-34.99726</c:v>
                </c:pt>
                <c:pt idx="15956">
                  <c:v>-34.92141</c:v>
                </c:pt>
                <c:pt idx="15957">
                  <c:v>-34.83580000000001</c:v>
                </c:pt>
                <c:pt idx="15958">
                  <c:v>-34.74807000000001</c:v>
                </c:pt>
                <c:pt idx="15959">
                  <c:v>-34.67708</c:v>
                </c:pt>
                <c:pt idx="15960">
                  <c:v>-34.60517000000001</c:v>
                </c:pt>
                <c:pt idx="15961">
                  <c:v>-34.5465</c:v>
                </c:pt>
                <c:pt idx="15962">
                  <c:v>-34.46939000000001</c:v>
                </c:pt>
                <c:pt idx="15963">
                  <c:v>-34.39763</c:v>
                </c:pt>
                <c:pt idx="15964">
                  <c:v>-34.33007</c:v>
                </c:pt>
                <c:pt idx="15965">
                  <c:v>-34.25369</c:v>
                </c:pt>
                <c:pt idx="15966">
                  <c:v>-34.18823000000001</c:v>
                </c:pt>
                <c:pt idx="15967">
                  <c:v>-34.11178</c:v>
                </c:pt>
                <c:pt idx="15968">
                  <c:v>-34.03496000000001</c:v>
                </c:pt>
                <c:pt idx="15969">
                  <c:v>-33.97169</c:v>
                </c:pt>
                <c:pt idx="15970">
                  <c:v>-33.90329</c:v>
                </c:pt>
                <c:pt idx="15971">
                  <c:v>-33.84322</c:v>
                </c:pt>
                <c:pt idx="15972">
                  <c:v>-33.77559000000001</c:v>
                </c:pt>
                <c:pt idx="15973">
                  <c:v>-33.70815000000001</c:v>
                </c:pt>
                <c:pt idx="15974">
                  <c:v>-33.64426</c:v>
                </c:pt>
                <c:pt idx="15975">
                  <c:v>-33.5754</c:v>
                </c:pt>
                <c:pt idx="15976">
                  <c:v>-33.50306</c:v>
                </c:pt>
                <c:pt idx="15977">
                  <c:v>-33.44254</c:v>
                </c:pt>
                <c:pt idx="15978">
                  <c:v>-33.37289</c:v>
                </c:pt>
                <c:pt idx="15979">
                  <c:v>-33.30559</c:v>
                </c:pt>
                <c:pt idx="15980">
                  <c:v>-33.24010000000001</c:v>
                </c:pt>
                <c:pt idx="15981">
                  <c:v>-33.17612000000001</c:v>
                </c:pt>
                <c:pt idx="15982">
                  <c:v>-33.12077000000001</c:v>
                </c:pt>
                <c:pt idx="15983">
                  <c:v>-33.05967</c:v>
                </c:pt>
                <c:pt idx="15984">
                  <c:v>-32.99572000000001</c:v>
                </c:pt>
                <c:pt idx="15985">
                  <c:v>-32.93626</c:v>
                </c:pt>
                <c:pt idx="15986">
                  <c:v>-32.87457</c:v>
                </c:pt>
                <c:pt idx="15987">
                  <c:v>-32.80802000000001</c:v>
                </c:pt>
                <c:pt idx="15988">
                  <c:v>-32.73448</c:v>
                </c:pt>
                <c:pt idx="15989">
                  <c:v>-32.66382</c:v>
                </c:pt>
                <c:pt idx="15990">
                  <c:v>-32.58962</c:v>
                </c:pt>
                <c:pt idx="15991">
                  <c:v>-32.51749</c:v>
                </c:pt>
                <c:pt idx="15992">
                  <c:v>-32.45715</c:v>
                </c:pt>
                <c:pt idx="15993">
                  <c:v>-32.39041</c:v>
                </c:pt>
                <c:pt idx="15994">
                  <c:v>-32.32743</c:v>
                </c:pt>
                <c:pt idx="15995">
                  <c:v>-32.30317</c:v>
                </c:pt>
                <c:pt idx="15996">
                  <c:v>-32.26562000000001</c:v>
                </c:pt>
                <c:pt idx="15997">
                  <c:v>-32.23689</c:v>
                </c:pt>
                <c:pt idx="15998">
                  <c:v>-32.19139000000001</c:v>
                </c:pt>
                <c:pt idx="15999">
                  <c:v>-32.13808</c:v>
                </c:pt>
                <c:pt idx="16000">
                  <c:v>-32.1026</c:v>
                </c:pt>
                <c:pt idx="16001">
                  <c:v>-32.09177000000001</c:v>
                </c:pt>
                <c:pt idx="16002">
                  <c:v>-32.03716</c:v>
                </c:pt>
                <c:pt idx="16003">
                  <c:v>-31.98017999999998</c:v>
                </c:pt>
                <c:pt idx="16004">
                  <c:v>-31.92333999999998</c:v>
                </c:pt>
                <c:pt idx="16005">
                  <c:v>-31.87065</c:v>
                </c:pt>
                <c:pt idx="16006">
                  <c:v>-31.81243999999998</c:v>
                </c:pt>
                <c:pt idx="16007">
                  <c:v>-31.76034999999997</c:v>
                </c:pt>
                <c:pt idx="16008">
                  <c:v>-31.71810999999999</c:v>
                </c:pt>
                <c:pt idx="16009">
                  <c:v>-31.66203999999998</c:v>
                </c:pt>
                <c:pt idx="16010">
                  <c:v>-31.59929</c:v>
                </c:pt>
                <c:pt idx="16011">
                  <c:v>-31.54515999999998</c:v>
                </c:pt>
                <c:pt idx="16012">
                  <c:v>-31.48574999999997</c:v>
                </c:pt>
                <c:pt idx="16013">
                  <c:v>-31.41707</c:v>
                </c:pt>
                <c:pt idx="16014">
                  <c:v>-31.33883000000001</c:v>
                </c:pt>
                <c:pt idx="16015">
                  <c:v>-31.27574999999997</c:v>
                </c:pt>
                <c:pt idx="16016">
                  <c:v>-31.20670999999998</c:v>
                </c:pt>
                <c:pt idx="16017">
                  <c:v>-31.14256</c:v>
                </c:pt>
                <c:pt idx="16018">
                  <c:v>-31.06756</c:v>
                </c:pt>
                <c:pt idx="16019">
                  <c:v>-31.00741</c:v>
                </c:pt>
                <c:pt idx="16020">
                  <c:v>-30.95025</c:v>
                </c:pt>
                <c:pt idx="16021">
                  <c:v>-30.89183</c:v>
                </c:pt>
                <c:pt idx="16022">
                  <c:v>-30.80638</c:v>
                </c:pt>
                <c:pt idx="16023">
                  <c:v>-30.73031999999998</c:v>
                </c:pt>
                <c:pt idx="16024">
                  <c:v>-30.68877</c:v>
                </c:pt>
                <c:pt idx="16025">
                  <c:v>-30.64744999999998</c:v>
                </c:pt>
                <c:pt idx="16026">
                  <c:v>-30.57660999999998</c:v>
                </c:pt>
                <c:pt idx="16027">
                  <c:v>-30.51094000000001</c:v>
                </c:pt>
                <c:pt idx="16028">
                  <c:v>-30.47458999999998</c:v>
                </c:pt>
                <c:pt idx="16029">
                  <c:v>-30.44146999999998</c:v>
                </c:pt>
                <c:pt idx="16030">
                  <c:v>-30.36560999999998</c:v>
                </c:pt>
                <c:pt idx="16031">
                  <c:v>-30.28537999999998</c:v>
                </c:pt>
                <c:pt idx="16032">
                  <c:v>-30.20309999999998</c:v>
                </c:pt>
                <c:pt idx="16033">
                  <c:v>-30.13533</c:v>
                </c:pt>
                <c:pt idx="16034">
                  <c:v>-30.11674</c:v>
                </c:pt>
                <c:pt idx="16035">
                  <c:v>-30.07684</c:v>
                </c:pt>
                <c:pt idx="16036">
                  <c:v>-30.01550999999998</c:v>
                </c:pt>
                <c:pt idx="16037">
                  <c:v>-29.95765</c:v>
                </c:pt>
                <c:pt idx="16038">
                  <c:v>-29.91282</c:v>
                </c:pt>
                <c:pt idx="16039">
                  <c:v>-29.87206</c:v>
                </c:pt>
                <c:pt idx="16040">
                  <c:v>-29.80322999999998</c:v>
                </c:pt>
                <c:pt idx="16041">
                  <c:v>-29.76169</c:v>
                </c:pt>
                <c:pt idx="16042">
                  <c:v>-29.70073999999998</c:v>
                </c:pt>
                <c:pt idx="16043">
                  <c:v>-29.62886000000001</c:v>
                </c:pt>
                <c:pt idx="16044">
                  <c:v>-29.54892999999998</c:v>
                </c:pt>
                <c:pt idx="16045">
                  <c:v>-29.48408999999998</c:v>
                </c:pt>
                <c:pt idx="16046">
                  <c:v>-29.41484000000001</c:v>
                </c:pt>
                <c:pt idx="16047">
                  <c:v>-29.34531999999998</c:v>
                </c:pt>
                <c:pt idx="16048">
                  <c:v>-29.28217999999998</c:v>
                </c:pt>
                <c:pt idx="16049">
                  <c:v>-29.24223999999997</c:v>
                </c:pt>
                <c:pt idx="16050">
                  <c:v>-29.20377999999998</c:v>
                </c:pt>
                <c:pt idx="16051">
                  <c:v>-29.19134</c:v>
                </c:pt>
                <c:pt idx="16052">
                  <c:v>-29.14716000000001</c:v>
                </c:pt>
                <c:pt idx="16053">
                  <c:v>-29.09808999999998</c:v>
                </c:pt>
                <c:pt idx="16054">
                  <c:v>-29.06120999999998</c:v>
                </c:pt>
                <c:pt idx="16055">
                  <c:v>-29.028</c:v>
                </c:pt>
                <c:pt idx="16056">
                  <c:v>-28.99083999999998</c:v>
                </c:pt>
                <c:pt idx="16057">
                  <c:v>-28.9581</c:v>
                </c:pt>
                <c:pt idx="16058">
                  <c:v>-28.90091999999999</c:v>
                </c:pt>
                <c:pt idx="16059">
                  <c:v>-28.85084000000001</c:v>
                </c:pt>
                <c:pt idx="16060">
                  <c:v>-28.81569</c:v>
                </c:pt>
                <c:pt idx="16061">
                  <c:v>-28.76639999999998</c:v>
                </c:pt>
                <c:pt idx="16062">
                  <c:v>-28.76022999999998</c:v>
                </c:pt>
                <c:pt idx="16063">
                  <c:v>-28.76595</c:v>
                </c:pt>
                <c:pt idx="16064">
                  <c:v>-28.7499</c:v>
                </c:pt>
                <c:pt idx="16065">
                  <c:v>-28.72837999999998</c:v>
                </c:pt>
                <c:pt idx="16066">
                  <c:v>-28.69006</c:v>
                </c:pt>
                <c:pt idx="16067">
                  <c:v>-28.64981</c:v>
                </c:pt>
                <c:pt idx="16068">
                  <c:v>-28.61697</c:v>
                </c:pt>
                <c:pt idx="16069">
                  <c:v>-28.56169999999998</c:v>
                </c:pt>
                <c:pt idx="16070">
                  <c:v>-28.52530999999998</c:v>
                </c:pt>
                <c:pt idx="16071">
                  <c:v>-28.47113999999998</c:v>
                </c:pt>
                <c:pt idx="16072">
                  <c:v>-28.40902999999998</c:v>
                </c:pt>
                <c:pt idx="16073">
                  <c:v>-28.36022999999998</c:v>
                </c:pt>
                <c:pt idx="16074">
                  <c:v>-28.32683</c:v>
                </c:pt>
                <c:pt idx="16075">
                  <c:v>-28.25887000000001</c:v>
                </c:pt>
                <c:pt idx="16076">
                  <c:v>-28.19601</c:v>
                </c:pt>
                <c:pt idx="16077">
                  <c:v>-28.15039000000001</c:v>
                </c:pt>
                <c:pt idx="16078">
                  <c:v>-28.11318000000001</c:v>
                </c:pt>
                <c:pt idx="16079">
                  <c:v>-28.06096</c:v>
                </c:pt>
                <c:pt idx="16080">
                  <c:v>-27.98449999999998</c:v>
                </c:pt>
                <c:pt idx="16081">
                  <c:v>-27.93127</c:v>
                </c:pt>
                <c:pt idx="16082">
                  <c:v>-27.91043999999998</c:v>
                </c:pt>
                <c:pt idx="16083">
                  <c:v>-27.89596999999999</c:v>
                </c:pt>
                <c:pt idx="16084">
                  <c:v>-27.84994</c:v>
                </c:pt>
                <c:pt idx="16085">
                  <c:v>-27.80704</c:v>
                </c:pt>
                <c:pt idx="16086">
                  <c:v>-27.76169999999998</c:v>
                </c:pt>
                <c:pt idx="16087">
                  <c:v>-27.71399</c:v>
                </c:pt>
                <c:pt idx="16088">
                  <c:v>-27.67458999999999</c:v>
                </c:pt>
                <c:pt idx="16089">
                  <c:v>-27.64032999999998</c:v>
                </c:pt>
                <c:pt idx="16090">
                  <c:v>-27.57796000000001</c:v>
                </c:pt>
                <c:pt idx="16091">
                  <c:v>-27.57707</c:v>
                </c:pt>
                <c:pt idx="16092">
                  <c:v>-27.59582</c:v>
                </c:pt>
                <c:pt idx="16093">
                  <c:v>-27.59882</c:v>
                </c:pt>
                <c:pt idx="16094">
                  <c:v>-27.56657999999998</c:v>
                </c:pt>
                <c:pt idx="16095">
                  <c:v>-27.50825</c:v>
                </c:pt>
                <c:pt idx="16096">
                  <c:v>-27.44867999999998</c:v>
                </c:pt>
                <c:pt idx="16097">
                  <c:v>-27.39643999999998</c:v>
                </c:pt>
                <c:pt idx="16098">
                  <c:v>-27.31169999999999</c:v>
                </c:pt>
                <c:pt idx="16099">
                  <c:v>-27.26938</c:v>
                </c:pt>
                <c:pt idx="16100">
                  <c:v>-27.26077999999998</c:v>
                </c:pt>
                <c:pt idx="16101">
                  <c:v>-27.24227999999998</c:v>
                </c:pt>
                <c:pt idx="16102">
                  <c:v>-27.19334999999998</c:v>
                </c:pt>
                <c:pt idx="16103">
                  <c:v>-27.13514</c:v>
                </c:pt>
                <c:pt idx="16104">
                  <c:v>-27.08399</c:v>
                </c:pt>
                <c:pt idx="16105">
                  <c:v>-27.02859999999998</c:v>
                </c:pt>
                <c:pt idx="16106">
                  <c:v>-26.98545999999998</c:v>
                </c:pt>
                <c:pt idx="16107">
                  <c:v>-26.93939</c:v>
                </c:pt>
                <c:pt idx="16108">
                  <c:v>-26.88760999999998</c:v>
                </c:pt>
                <c:pt idx="16109">
                  <c:v>-26.84496000000001</c:v>
                </c:pt>
                <c:pt idx="16110">
                  <c:v>-26.80045</c:v>
                </c:pt>
                <c:pt idx="16111">
                  <c:v>-26.75006</c:v>
                </c:pt>
                <c:pt idx="16112">
                  <c:v>-26.69410999999999</c:v>
                </c:pt>
                <c:pt idx="16113">
                  <c:v>-26.65475000000001</c:v>
                </c:pt>
                <c:pt idx="16114">
                  <c:v>-26.59158</c:v>
                </c:pt>
                <c:pt idx="16115">
                  <c:v>-26.52871999999998</c:v>
                </c:pt>
                <c:pt idx="16116">
                  <c:v>-26.46098999999998</c:v>
                </c:pt>
                <c:pt idx="16117">
                  <c:v>-26.40065999999998</c:v>
                </c:pt>
                <c:pt idx="16118">
                  <c:v>-26.33054999999998</c:v>
                </c:pt>
                <c:pt idx="16119">
                  <c:v>-26.26254999999998</c:v>
                </c:pt>
                <c:pt idx="16120">
                  <c:v>-26.19766</c:v>
                </c:pt>
                <c:pt idx="16121">
                  <c:v>-26.13297000000001</c:v>
                </c:pt>
                <c:pt idx="16122">
                  <c:v>-26.10667</c:v>
                </c:pt>
                <c:pt idx="16123">
                  <c:v>-26.07617</c:v>
                </c:pt>
                <c:pt idx="16124">
                  <c:v>-26.03299000000001</c:v>
                </c:pt>
                <c:pt idx="16125">
                  <c:v>-25.98392999999998</c:v>
                </c:pt>
                <c:pt idx="16126">
                  <c:v>-25.94077999999998</c:v>
                </c:pt>
                <c:pt idx="16127">
                  <c:v>-25.89326</c:v>
                </c:pt>
                <c:pt idx="16128">
                  <c:v>-25.85732</c:v>
                </c:pt>
                <c:pt idx="16129">
                  <c:v>-25.83386000000001</c:v>
                </c:pt>
                <c:pt idx="16130">
                  <c:v>-25.79956</c:v>
                </c:pt>
                <c:pt idx="16131">
                  <c:v>-25.75585999999999</c:v>
                </c:pt>
                <c:pt idx="16132">
                  <c:v>-25.73471</c:v>
                </c:pt>
                <c:pt idx="16133">
                  <c:v>-25.73881</c:v>
                </c:pt>
                <c:pt idx="16134">
                  <c:v>-25.69202999999998</c:v>
                </c:pt>
                <c:pt idx="16135">
                  <c:v>-25.62469</c:v>
                </c:pt>
                <c:pt idx="16136">
                  <c:v>-25.59</c:v>
                </c:pt>
                <c:pt idx="16137">
                  <c:v>-25.55816</c:v>
                </c:pt>
                <c:pt idx="16138">
                  <c:v>-25.52798</c:v>
                </c:pt>
                <c:pt idx="16139">
                  <c:v>-25.49621999999998</c:v>
                </c:pt>
                <c:pt idx="16140">
                  <c:v>-25.44737999999998</c:v>
                </c:pt>
                <c:pt idx="16141">
                  <c:v>-25.38220999999998</c:v>
                </c:pt>
                <c:pt idx="16142">
                  <c:v>-25.33126000000001</c:v>
                </c:pt>
                <c:pt idx="16143">
                  <c:v>-25.28650999999998</c:v>
                </c:pt>
                <c:pt idx="16144">
                  <c:v>-25.24376999999998</c:v>
                </c:pt>
                <c:pt idx="16145">
                  <c:v>-25.17683</c:v>
                </c:pt>
                <c:pt idx="16146">
                  <c:v>-25.11631</c:v>
                </c:pt>
                <c:pt idx="16147">
                  <c:v>-25.08220999999998</c:v>
                </c:pt>
                <c:pt idx="16148">
                  <c:v>-25.04278999999998</c:v>
                </c:pt>
                <c:pt idx="16149">
                  <c:v>-25.00574999999997</c:v>
                </c:pt>
                <c:pt idx="16150">
                  <c:v>-24.95398</c:v>
                </c:pt>
                <c:pt idx="16151">
                  <c:v>-24.87923999999999</c:v>
                </c:pt>
                <c:pt idx="16152">
                  <c:v>-24.82830999999998</c:v>
                </c:pt>
                <c:pt idx="16153">
                  <c:v>-24.76574999999998</c:v>
                </c:pt>
                <c:pt idx="16154">
                  <c:v>-24.69501</c:v>
                </c:pt>
                <c:pt idx="16155">
                  <c:v>-24.64077</c:v>
                </c:pt>
                <c:pt idx="16156">
                  <c:v>-24.62773999999998</c:v>
                </c:pt>
                <c:pt idx="16157">
                  <c:v>-24.63776000000001</c:v>
                </c:pt>
                <c:pt idx="16158">
                  <c:v>-24.60473</c:v>
                </c:pt>
                <c:pt idx="16159">
                  <c:v>-24.5639</c:v>
                </c:pt>
                <c:pt idx="16160">
                  <c:v>-24.52692</c:v>
                </c:pt>
                <c:pt idx="16161">
                  <c:v>-24.47059999999998</c:v>
                </c:pt>
                <c:pt idx="16162">
                  <c:v>-24.41229999999998</c:v>
                </c:pt>
                <c:pt idx="16163">
                  <c:v>-24.33440999999999</c:v>
                </c:pt>
                <c:pt idx="16164">
                  <c:v>-24.26660999999998</c:v>
                </c:pt>
                <c:pt idx="16165">
                  <c:v>-24.19732</c:v>
                </c:pt>
                <c:pt idx="16166">
                  <c:v>-24.11980000000001</c:v>
                </c:pt>
                <c:pt idx="16167">
                  <c:v>-24.05741</c:v>
                </c:pt>
                <c:pt idx="16168">
                  <c:v>-23.99139999999998</c:v>
                </c:pt>
                <c:pt idx="16169">
                  <c:v>-23.92442999999998</c:v>
                </c:pt>
                <c:pt idx="16170">
                  <c:v>-23.86345</c:v>
                </c:pt>
                <c:pt idx="16171">
                  <c:v>-23.80627</c:v>
                </c:pt>
                <c:pt idx="16172">
                  <c:v>-23.75936</c:v>
                </c:pt>
                <c:pt idx="16173">
                  <c:v>-23.69924999999998</c:v>
                </c:pt>
                <c:pt idx="16174">
                  <c:v>-23.64171</c:v>
                </c:pt>
                <c:pt idx="16175">
                  <c:v>-23.61096000000001</c:v>
                </c:pt>
                <c:pt idx="16176">
                  <c:v>-23.58494999999998</c:v>
                </c:pt>
                <c:pt idx="16177">
                  <c:v>-23.54352999999998</c:v>
                </c:pt>
                <c:pt idx="16178">
                  <c:v>-23.48741999999998</c:v>
                </c:pt>
                <c:pt idx="16179">
                  <c:v>-23.42107</c:v>
                </c:pt>
                <c:pt idx="16180">
                  <c:v>-23.36123999999998</c:v>
                </c:pt>
                <c:pt idx="16181">
                  <c:v>-23.30060999999998</c:v>
                </c:pt>
                <c:pt idx="16182">
                  <c:v>-23.23776000000001</c:v>
                </c:pt>
                <c:pt idx="16183">
                  <c:v>-23.17116000000001</c:v>
                </c:pt>
                <c:pt idx="16184">
                  <c:v>-23.1061</c:v>
                </c:pt>
                <c:pt idx="16185">
                  <c:v>-23.0466</c:v>
                </c:pt>
                <c:pt idx="16186">
                  <c:v>-23.00634</c:v>
                </c:pt>
                <c:pt idx="16187">
                  <c:v>-22.94787000000001</c:v>
                </c:pt>
                <c:pt idx="16188">
                  <c:v>-22.90619999999998</c:v>
                </c:pt>
                <c:pt idx="16189">
                  <c:v>-22.84688</c:v>
                </c:pt>
                <c:pt idx="16190">
                  <c:v>-22.80462</c:v>
                </c:pt>
                <c:pt idx="16191">
                  <c:v>-22.75139</c:v>
                </c:pt>
                <c:pt idx="16192">
                  <c:v>-22.69806000000001</c:v>
                </c:pt>
                <c:pt idx="16193">
                  <c:v>-22.62454999999998</c:v>
                </c:pt>
                <c:pt idx="16194">
                  <c:v>-22.56416</c:v>
                </c:pt>
                <c:pt idx="16195">
                  <c:v>-22.48512999999998</c:v>
                </c:pt>
                <c:pt idx="16196">
                  <c:v>-22.44061999999997</c:v>
                </c:pt>
                <c:pt idx="16197">
                  <c:v>-22.38061999999998</c:v>
                </c:pt>
                <c:pt idx="16198">
                  <c:v>-22.32488000000001</c:v>
                </c:pt>
                <c:pt idx="16199">
                  <c:v>-22.26623999999998</c:v>
                </c:pt>
                <c:pt idx="16200">
                  <c:v>-22.19968</c:v>
                </c:pt>
                <c:pt idx="16201">
                  <c:v>-22.14084</c:v>
                </c:pt>
                <c:pt idx="16202">
                  <c:v>-22.08203999999997</c:v>
                </c:pt>
                <c:pt idx="16203">
                  <c:v>-22.02201</c:v>
                </c:pt>
                <c:pt idx="16204">
                  <c:v>-21.95163</c:v>
                </c:pt>
                <c:pt idx="16205">
                  <c:v>-21.89162999999998</c:v>
                </c:pt>
                <c:pt idx="16206">
                  <c:v>-21.82769</c:v>
                </c:pt>
                <c:pt idx="16207">
                  <c:v>-21.76159999999998</c:v>
                </c:pt>
                <c:pt idx="16208">
                  <c:v>-21.69479</c:v>
                </c:pt>
                <c:pt idx="16209">
                  <c:v>-21.62585000000001</c:v>
                </c:pt>
                <c:pt idx="16210">
                  <c:v>-21.56288</c:v>
                </c:pt>
                <c:pt idx="16211">
                  <c:v>-21.50336</c:v>
                </c:pt>
                <c:pt idx="16212">
                  <c:v>-21.44335999999998</c:v>
                </c:pt>
                <c:pt idx="16213">
                  <c:v>-21.37886000000001</c:v>
                </c:pt>
                <c:pt idx="16214">
                  <c:v>-21.34151999999998</c:v>
                </c:pt>
                <c:pt idx="16215">
                  <c:v>-21.31479</c:v>
                </c:pt>
                <c:pt idx="16216">
                  <c:v>-21.27741999999999</c:v>
                </c:pt>
                <c:pt idx="16217">
                  <c:v>-21.24018999999998</c:v>
                </c:pt>
                <c:pt idx="16218">
                  <c:v>-21.19487000000001</c:v>
                </c:pt>
                <c:pt idx="16219">
                  <c:v>-21.13172</c:v>
                </c:pt>
                <c:pt idx="16220">
                  <c:v>-21.06429</c:v>
                </c:pt>
                <c:pt idx="16221">
                  <c:v>-21.01898</c:v>
                </c:pt>
                <c:pt idx="16222">
                  <c:v>-20.98008999999998</c:v>
                </c:pt>
                <c:pt idx="16223">
                  <c:v>-20.92348999999998</c:v>
                </c:pt>
                <c:pt idx="16224">
                  <c:v>-20.86502999999998</c:v>
                </c:pt>
                <c:pt idx="16225">
                  <c:v>-20.79849999999998</c:v>
                </c:pt>
                <c:pt idx="16226">
                  <c:v>-20.73046</c:v>
                </c:pt>
                <c:pt idx="16227">
                  <c:v>-20.67299999999999</c:v>
                </c:pt>
                <c:pt idx="16228">
                  <c:v>-20.63601</c:v>
                </c:pt>
                <c:pt idx="16229">
                  <c:v>-20.59829999999998</c:v>
                </c:pt>
                <c:pt idx="16230">
                  <c:v>-20.57659999999998</c:v>
                </c:pt>
                <c:pt idx="16231">
                  <c:v>-20.56995999999999</c:v>
                </c:pt>
                <c:pt idx="16232">
                  <c:v>-20.56393999999998</c:v>
                </c:pt>
                <c:pt idx="16233">
                  <c:v>-20.53141</c:v>
                </c:pt>
                <c:pt idx="16234">
                  <c:v>-20.47551999999998</c:v>
                </c:pt>
                <c:pt idx="16235">
                  <c:v>-20.41255</c:v>
                </c:pt>
                <c:pt idx="16236">
                  <c:v>-20.36521999999998</c:v>
                </c:pt>
                <c:pt idx="16237">
                  <c:v>-20.30853999999998</c:v>
                </c:pt>
                <c:pt idx="16238">
                  <c:v>-20.24810999999998</c:v>
                </c:pt>
                <c:pt idx="16239">
                  <c:v>-20.19506000000001</c:v>
                </c:pt>
                <c:pt idx="16240">
                  <c:v>-20.13629</c:v>
                </c:pt>
                <c:pt idx="16241">
                  <c:v>-20.07594999999998</c:v>
                </c:pt>
                <c:pt idx="16242">
                  <c:v>-20.01479</c:v>
                </c:pt>
                <c:pt idx="16243">
                  <c:v>-19.95069999999998</c:v>
                </c:pt>
                <c:pt idx="16244">
                  <c:v>-19.91470999999999</c:v>
                </c:pt>
                <c:pt idx="16245">
                  <c:v>-19.86661999999998</c:v>
                </c:pt>
                <c:pt idx="16246">
                  <c:v>-19.84498000000001</c:v>
                </c:pt>
                <c:pt idx="16247">
                  <c:v>-19.84572999999998</c:v>
                </c:pt>
                <c:pt idx="16248">
                  <c:v>-19.83016</c:v>
                </c:pt>
                <c:pt idx="16249">
                  <c:v>-19.80606999999999</c:v>
                </c:pt>
                <c:pt idx="16250">
                  <c:v>-19.78332999999998</c:v>
                </c:pt>
                <c:pt idx="16251">
                  <c:v>-19.72955</c:v>
                </c:pt>
                <c:pt idx="16252">
                  <c:v>-19.68422</c:v>
                </c:pt>
                <c:pt idx="16253">
                  <c:v>-19.64468</c:v>
                </c:pt>
                <c:pt idx="16254">
                  <c:v>-19.59377999999998</c:v>
                </c:pt>
                <c:pt idx="16255">
                  <c:v>-19.54268999999998</c:v>
                </c:pt>
                <c:pt idx="16256">
                  <c:v>-19.48074999999998</c:v>
                </c:pt>
                <c:pt idx="16257">
                  <c:v>-19.44204999999997</c:v>
                </c:pt>
                <c:pt idx="16258">
                  <c:v>-19.40148999999998</c:v>
                </c:pt>
                <c:pt idx="16259">
                  <c:v>-19.34892</c:v>
                </c:pt>
                <c:pt idx="16260">
                  <c:v>-19.31100000000001</c:v>
                </c:pt>
                <c:pt idx="16261">
                  <c:v>-19.28483999999998</c:v>
                </c:pt>
                <c:pt idx="16262">
                  <c:v>-19.24540999999998</c:v>
                </c:pt>
                <c:pt idx="16263">
                  <c:v>-19.20450999999998</c:v>
                </c:pt>
                <c:pt idx="16264">
                  <c:v>-19.14636</c:v>
                </c:pt>
                <c:pt idx="16265">
                  <c:v>-19.08026999999998</c:v>
                </c:pt>
                <c:pt idx="16266">
                  <c:v>-19.02692</c:v>
                </c:pt>
                <c:pt idx="16267">
                  <c:v>-18.99372999999998</c:v>
                </c:pt>
                <c:pt idx="16268">
                  <c:v>-18.94895</c:v>
                </c:pt>
                <c:pt idx="16269">
                  <c:v>-18.93025</c:v>
                </c:pt>
                <c:pt idx="16270">
                  <c:v>-18.91260999999998</c:v>
                </c:pt>
                <c:pt idx="16271">
                  <c:v>-18.90316</c:v>
                </c:pt>
                <c:pt idx="16272">
                  <c:v>-18.89536</c:v>
                </c:pt>
                <c:pt idx="16273">
                  <c:v>-18.86758</c:v>
                </c:pt>
                <c:pt idx="16274">
                  <c:v>-18.85202999999998</c:v>
                </c:pt>
                <c:pt idx="16275">
                  <c:v>-18.83004</c:v>
                </c:pt>
                <c:pt idx="16276">
                  <c:v>-18.81371</c:v>
                </c:pt>
                <c:pt idx="16277">
                  <c:v>-18.79793</c:v>
                </c:pt>
                <c:pt idx="16278">
                  <c:v>-18.77869999999998</c:v>
                </c:pt>
                <c:pt idx="16279">
                  <c:v>-18.7388</c:v>
                </c:pt>
                <c:pt idx="16280">
                  <c:v>-18.68206</c:v>
                </c:pt>
                <c:pt idx="16281">
                  <c:v>-18.62414</c:v>
                </c:pt>
                <c:pt idx="16282">
                  <c:v>-18.55694</c:v>
                </c:pt>
                <c:pt idx="16283">
                  <c:v>-18.49991999999999</c:v>
                </c:pt>
                <c:pt idx="16284">
                  <c:v>-18.46691999999998</c:v>
                </c:pt>
                <c:pt idx="16285">
                  <c:v>-18.42970999999998</c:v>
                </c:pt>
                <c:pt idx="16286">
                  <c:v>-18.43147</c:v>
                </c:pt>
                <c:pt idx="16287">
                  <c:v>-18.41256999999998</c:v>
                </c:pt>
                <c:pt idx="16288">
                  <c:v>-18.39571999999998</c:v>
                </c:pt>
                <c:pt idx="16289">
                  <c:v>-18.42671999999998</c:v>
                </c:pt>
                <c:pt idx="16290">
                  <c:v>-18.41781</c:v>
                </c:pt>
                <c:pt idx="16291">
                  <c:v>-18.38816999999998</c:v>
                </c:pt>
                <c:pt idx="16292">
                  <c:v>-18.35787</c:v>
                </c:pt>
                <c:pt idx="16293">
                  <c:v>-18.32382</c:v>
                </c:pt>
                <c:pt idx="16294">
                  <c:v>-18.27104999999998</c:v>
                </c:pt>
                <c:pt idx="16295">
                  <c:v>-18.22445</c:v>
                </c:pt>
                <c:pt idx="16296">
                  <c:v>-18.16709000000001</c:v>
                </c:pt>
                <c:pt idx="16297">
                  <c:v>-18.12017000000001</c:v>
                </c:pt>
                <c:pt idx="16298">
                  <c:v>-18.07648</c:v>
                </c:pt>
                <c:pt idx="16299">
                  <c:v>-18.02488000000001</c:v>
                </c:pt>
                <c:pt idx="16300">
                  <c:v>-17.99450999999998</c:v>
                </c:pt>
                <c:pt idx="16301">
                  <c:v>-18.03914999999999</c:v>
                </c:pt>
                <c:pt idx="16302">
                  <c:v>-18.058</c:v>
                </c:pt>
                <c:pt idx="16303">
                  <c:v>-18.04878999999998</c:v>
                </c:pt>
                <c:pt idx="16304">
                  <c:v>-18.04473999999998</c:v>
                </c:pt>
                <c:pt idx="16305">
                  <c:v>-18.00431</c:v>
                </c:pt>
                <c:pt idx="16306">
                  <c:v>-17.97105000000001</c:v>
                </c:pt>
                <c:pt idx="16307">
                  <c:v>-17.89444999999998</c:v>
                </c:pt>
                <c:pt idx="16308">
                  <c:v>-17.82436999999999</c:v>
                </c:pt>
                <c:pt idx="16309">
                  <c:v>-17.78909</c:v>
                </c:pt>
                <c:pt idx="16310">
                  <c:v>-17.73447000000001</c:v>
                </c:pt>
                <c:pt idx="16311">
                  <c:v>-17.69415000000001</c:v>
                </c:pt>
                <c:pt idx="16312">
                  <c:v>-17.62143</c:v>
                </c:pt>
                <c:pt idx="16313">
                  <c:v>-17.54351999999998</c:v>
                </c:pt>
                <c:pt idx="16314">
                  <c:v>-17.48007999999998</c:v>
                </c:pt>
                <c:pt idx="16315">
                  <c:v>-17.44717</c:v>
                </c:pt>
                <c:pt idx="16316">
                  <c:v>-17.37488000000001</c:v>
                </c:pt>
                <c:pt idx="16317">
                  <c:v>-17.3303</c:v>
                </c:pt>
                <c:pt idx="16318">
                  <c:v>-17.26871999999997</c:v>
                </c:pt>
                <c:pt idx="16319">
                  <c:v>-17.17993999999999</c:v>
                </c:pt>
                <c:pt idx="16320">
                  <c:v>-17.20042999999998</c:v>
                </c:pt>
                <c:pt idx="16321">
                  <c:v>-17.25340999999998</c:v>
                </c:pt>
                <c:pt idx="16322">
                  <c:v>-17.24927999999998</c:v>
                </c:pt>
                <c:pt idx="16323">
                  <c:v>-17.23726</c:v>
                </c:pt>
                <c:pt idx="16324">
                  <c:v>-17.20043999999998</c:v>
                </c:pt>
                <c:pt idx="16325">
                  <c:v>-17.13896000000001</c:v>
                </c:pt>
                <c:pt idx="16326">
                  <c:v>-17.07506</c:v>
                </c:pt>
                <c:pt idx="16327">
                  <c:v>-17.03862999999998</c:v>
                </c:pt>
                <c:pt idx="16328">
                  <c:v>-16.95962999999998</c:v>
                </c:pt>
                <c:pt idx="16329">
                  <c:v>-16.89396000000001</c:v>
                </c:pt>
                <c:pt idx="16330">
                  <c:v>-16.82559999999998</c:v>
                </c:pt>
                <c:pt idx="16331">
                  <c:v>-16.75997</c:v>
                </c:pt>
                <c:pt idx="16332">
                  <c:v>-16.68052999999998</c:v>
                </c:pt>
                <c:pt idx="16333">
                  <c:v>-16.63320999999999</c:v>
                </c:pt>
                <c:pt idx="16334">
                  <c:v>-16.57912</c:v>
                </c:pt>
                <c:pt idx="16335">
                  <c:v>-16.53184</c:v>
                </c:pt>
                <c:pt idx="16336">
                  <c:v>-16.41581</c:v>
                </c:pt>
                <c:pt idx="16337">
                  <c:v>-16.34197000000001</c:v>
                </c:pt>
                <c:pt idx="16338">
                  <c:v>-16.30939</c:v>
                </c:pt>
                <c:pt idx="16339">
                  <c:v>-16.26625999999998</c:v>
                </c:pt>
                <c:pt idx="16340">
                  <c:v>-16.23058</c:v>
                </c:pt>
                <c:pt idx="16341">
                  <c:v>-16.09965</c:v>
                </c:pt>
                <c:pt idx="16342">
                  <c:v>-16.00982</c:v>
                </c:pt>
                <c:pt idx="16343">
                  <c:v>-15.90927</c:v>
                </c:pt>
                <c:pt idx="16344">
                  <c:v>-15.9088</c:v>
                </c:pt>
                <c:pt idx="16345">
                  <c:v>-15.89125</c:v>
                </c:pt>
                <c:pt idx="16346">
                  <c:v>-15.86688</c:v>
                </c:pt>
                <c:pt idx="16347">
                  <c:v>-15.7782</c:v>
                </c:pt>
                <c:pt idx="16348">
                  <c:v>-15.71368</c:v>
                </c:pt>
                <c:pt idx="16349">
                  <c:v>-15.6708</c:v>
                </c:pt>
                <c:pt idx="16350">
                  <c:v>-15.67096</c:v>
                </c:pt>
                <c:pt idx="16351">
                  <c:v>-15.61715</c:v>
                </c:pt>
                <c:pt idx="16352">
                  <c:v>-15.54255</c:v>
                </c:pt>
                <c:pt idx="16353">
                  <c:v>-15.47349</c:v>
                </c:pt>
                <c:pt idx="16354">
                  <c:v>-15.38295</c:v>
                </c:pt>
                <c:pt idx="16355">
                  <c:v>-15.38704</c:v>
                </c:pt>
                <c:pt idx="16356">
                  <c:v>-15.316</c:v>
                </c:pt>
                <c:pt idx="16357">
                  <c:v>-15.25834</c:v>
                </c:pt>
                <c:pt idx="16358">
                  <c:v>-15.20479</c:v>
                </c:pt>
                <c:pt idx="16359">
                  <c:v>-15.16207</c:v>
                </c:pt>
                <c:pt idx="16360">
                  <c:v>-15.12368</c:v>
                </c:pt>
                <c:pt idx="16361">
                  <c:v>-15.03594</c:v>
                </c:pt>
                <c:pt idx="16362">
                  <c:v>-14.95744</c:v>
                </c:pt>
                <c:pt idx="16363">
                  <c:v>-14.89049</c:v>
                </c:pt>
                <c:pt idx="16364">
                  <c:v>-14.85273000000001</c:v>
                </c:pt>
                <c:pt idx="16365">
                  <c:v>-14.82033</c:v>
                </c:pt>
                <c:pt idx="16366">
                  <c:v>-14.78714</c:v>
                </c:pt>
                <c:pt idx="16367">
                  <c:v>-14.73027</c:v>
                </c:pt>
                <c:pt idx="16368">
                  <c:v>-14.67062</c:v>
                </c:pt>
                <c:pt idx="16369">
                  <c:v>-14.60769</c:v>
                </c:pt>
                <c:pt idx="16370">
                  <c:v>-14.53864</c:v>
                </c:pt>
                <c:pt idx="16371">
                  <c:v>-14.47754</c:v>
                </c:pt>
                <c:pt idx="16372">
                  <c:v>-14.41658</c:v>
                </c:pt>
                <c:pt idx="16373">
                  <c:v>-14.35224</c:v>
                </c:pt>
                <c:pt idx="16374">
                  <c:v>-14.30272</c:v>
                </c:pt>
                <c:pt idx="16375">
                  <c:v>-14.24237</c:v>
                </c:pt>
                <c:pt idx="16376">
                  <c:v>-14.18518</c:v>
                </c:pt>
                <c:pt idx="16377">
                  <c:v>-14.14375</c:v>
                </c:pt>
                <c:pt idx="16378">
                  <c:v>-14.08861</c:v>
                </c:pt>
                <c:pt idx="16379">
                  <c:v>-14.03196</c:v>
                </c:pt>
                <c:pt idx="16380">
                  <c:v>-13.9656</c:v>
                </c:pt>
                <c:pt idx="16381">
                  <c:v>-13.90052</c:v>
                </c:pt>
                <c:pt idx="16382">
                  <c:v>-13.83809</c:v>
                </c:pt>
                <c:pt idx="16383">
                  <c:v>-13.77649</c:v>
                </c:pt>
                <c:pt idx="16384">
                  <c:v>-13.71247</c:v>
                </c:pt>
                <c:pt idx="16385">
                  <c:v>-13.66329</c:v>
                </c:pt>
                <c:pt idx="16386">
                  <c:v>-13.58682</c:v>
                </c:pt>
                <c:pt idx="16387">
                  <c:v>-13.52875</c:v>
                </c:pt>
                <c:pt idx="16388">
                  <c:v>-13.45764</c:v>
                </c:pt>
                <c:pt idx="16389">
                  <c:v>-13.386</c:v>
                </c:pt>
                <c:pt idx="16390">
                  <c:v>-13.32312</c:v>
                </c:pt>
                <c:pt idx="16391">
                  <c:v>-13.2572</c:v>
                </c:pt>
                <c:pt idx="16392">
                  <c:v>-13.19582</c:v>
                </c:pt>
                <c:pt idx="16393">
                  <c:v>-13.14764</c:v>
                </c:pt>
                <c:pt idx="16394">
                  <c:v>-13.07042</c:v>
                </c:pt>
                <c:pt idx="16395">
                  <c:v>-12.99494</c:v>
                </c:pt>
                <c:pt idx="16396">
                  <c:v>-12.94879</c:v>
                </c:pt>
                <c:pt idx="16397">
                  <c:v>-12.87292</c:v>
                </c:pt>
                <c:pt idx="16398">
                  <c:v>-12.81149</c:v>
                </c:pt>
                <c:pt idx="16399">
                  <c:v>-12.7399</c:v>
                </c:pt>
                <c:pt idx="16400">
                  <c:v>-12.66236</c:v>
                </c:pt>
                <c:pt idx="16401">
                  <c:v>-12.60769</c:v>
                </c:pt>
                <c:pt idx="16402">
                  <c:v>-12.5465</c:v>
                </c:pt>
                <c:pt idx="16403">
                  <c:v>-12.4765</c:v>
                </c:pt>
                <c:pt idx="16404">
                  <c:v>-12.41864</c:v>
                </c:pt>
                <c:pt idx="16405">
                  <c:v>-12.36134</c:v>
                </c:pt>
                <c:pt idx="16406">
                  <c:v>-12.29632</c:v>
                </c:pt>
                <c:pt idx="16407">
                  <c:v>-12.26451</c:v>
                </c:pt>
                <c:pt idx="16408">
                  <c:v>-12.21814</c:v>
                </c:pt>
                <c:pt idx="16409">
                  <c:v>-12.182</c:v>
                </c:pt>
                <c:pt idx="16410">
                  <c:v>-12.14343</c:v>
                </c:pt>
                <c:pt idx="16411">
                  <c:v>-12.10677</c:v>
                </c:pt>
                <c:pt idx="16412">
                  <c:v>-12.05383</c:v>
                </c:pt>
                <c:pt idx="16413">
                  <c:v>-12.01898</c:v>
                </c:pt>
                <c:pt idx="16414">
                  <c:v>-11.95867</c:v>
                </c:pt>
                <c:pt idx="16415">
                  <c:v>-11.89227</c:v>
                </c:pt>
                <c:pt idx="16416">
                  <c:v>-11.84178</c:v>
                </c:pt>
                <c:pt idx="16417">
                  <c:v>-11.78735</c:v>
                </c:pt>
                <c:pt idx="16418">
                  <c:v>-11.73673</c:v>
                </c:pt>
                <c:pt idx="16419">
                  <c:v>-11.718</c:v>
                </c:pt>
                <c:pt idx="16420">
                  <c:v>-11.69394</c:v>
                </c:pt>
                <c:pt idx="16421">
                  <c:v>-11.64521</c:v>
                </c:pt>
                <c:pt idx="16422">
                  <c:v>-11.58957</c:v>
                </c:pt>
                <c:pt idx="16423">
                  <c:v>-11.52662</c:v>
                </c:pt>
                <c:pt idx="16424">
                  <c:v>-11.46545000000001</c:v>
                </c:pt>
                <c:pt idx="16425">
                  <c:v>-11.4081</c:v>
                </c:pt>
                <c:pt idx="16426">
                  <c:v>-11.34459</c:v>
                </c:pt>
                <c:pt idx="16427">
                  <c:v>-11.27843</c:v>
                </c:pt>
                <c:pt idx="16428">
                  <c:v>-11.22292</c:v>
                </c:pt>
                <c:pt idx="16429">
                  <c:v>-11.16266</c:v>
                </c:pt>
                <c:pt idx="16430">
                  <c:v>-11.0948</c:v>
                </c:pt>
                <c:pt idx="16431">
                  <c:v>-11.01223</c:v>
                </c:pt>
                <c:pt idx="16432">
                  <c:v>-10.93344</c:v>
                </c:pt>
                <c:pt idx="16433">
                  <c:v>-10.8535</c:v>
                </c:pt>
                <c:pt idx="16434">
                  <c:v>-10.78443</c:v>
                </c:pt>
                <c:pt idx="16435">
                  <c:v>-10.7146</c:v>
                </c:pt>
                <c:pt idx="16436">
                  <c:v>-10.64745</c:v>
                </c:pt>
                <c:pt idx="16437">
                  <c:v>-10.58995</c:v>
                </c:pt>
                <c:pt idx="16438">
                  <c:v>-10.52479</c:v>
                </c:pt>
                <c:pt idx="16439">
                  <c:v>-10.46175</c:v>
                </c:pt>
                <c:pt idx="16440">
                  <c:v>-10.38861</c:v>
                </c:pt>
                <c:pt idx="16441">
                  <c:v>-10.32237</c:v>
                </c:pt>
                <c:pt idx="16442">
                  <c:v>-10.25892</c:v>
                </c:pt>
                <c:pt idx="16443">
                  <c:v>-10.19035</c:v>
                </c:pt>
                <c:pt idx="16444">
                  <c:v>-10.13541</c:v>
                </c:pt>
                <c:pt idx="16445">
                  <c:v>-10.08725</c:v>
                </c:pt>
                <c:pt idx="16446">
                  <c:v>-10.0392</c:v>
                </c:pt>
                <c:pt idx="16447">
                  <c:v>-9.996720000000001</c:v>
                </c:pt>
                <c:pt idx="16448">
                  <c:v>-9.948201999999998</c:v>
                </c:pt>
                <c:pt idx="16449">
                  <c:v>-9.921160999999997</c:v>
                </c:pt>
                <c:pt idx="16450">
                  <c:v>-9.934169999999998</c:v>
                </c:pt>
                <c:pt idx="16451">
                  <c:v>-9.915044000000005</c:v>
                </c:pt>
                <c:pt idx="16452">
                  <c:v>-9.852125000000002</c:v>
                </c:pt>
                <c:pt idx="16453">
                  <c:v>-9.764532000000002</c:v>
                </c:pt>
                <c:pt idx="16454">
                  <c:v>-9.685627</c:v>
                </c:pt>
                <c:pt idx="16455">
                  <c:v>-9.599296</c:v>
                </c:pt>
                <c:pt idx="16456">
                  <c:v>-9.505914</c:v>
                </c:pt>
                <c:pt idx="16457">
                  <c:v>-9.465125</c:v>
                </c:pt>
                <c:pt idx="16458">
                  <c:v>-9.43759</c:v>
                </c:pt>
                <c:pt idx="16459">
                  <c:v>-9.398249000000001</c:v>
                </c:pt>
                <c:pt idx="16460">
                  <c:v>-9.347602</c:v>
                </c:pt>
                <c:pt idx="16461">
                  <c:v>-9.292834000000002</c:v>
                </c:pt>
                <c:pt idx="16462">
                  <c:v>-9.253895</c:v>
                </c:pt>
                <c:pt idx="16463">
                  <c:v>-9.270145000000001</c:v>
                </c:pt>
                <c:pt idx="16464">
                  <c:v>-9.284387000000001</c:v>
                </c:pt>
                <c:pt idx="16465">
                  <c:v>-9.266285000000003</c:v>
                </c:pt>
                <c:pt idx="16466">
                  <c:v>-9.237008999999998</c:v>
                </c:pt>
                <c:pt idx="16467">
                  <c:v>-9.184700999999998</c:v>
                </c:pt>
                <c:pt idx="16468">
                  <c:v>-9.145014</c:v>
                </c:pt>
                <c:pt idx="16469">
                  <c:v>-9.090693000000003</c:v>
                </c:pt>
                <c:pt idx="16470">
                  <c:v>-9.034944</c:v>
                </c:pt>
                <c:pt idx="16471">
                  <c:v>-8.964862</c:v>
                </c:pt>
                <c:pt idx="16472">
                  <c:v>-8.902162</c:v>
                </c:pt>
                <c:pt idx="16473">
                  <c:v>-8.884112</c:v>
                </c:pt>
                <c:pt idx="16474">
                  <c:v>-8.856834000000006</c:v>
                </c:pt>
                <c:pt idx="16475">
                  <c:v>-8.822765</c:v>
                </c:pt>
                <c:pt idx="16476">
                  <c:v>-8.794351999999998</c:v>
                </c:pt>
                <c:pt idx="16477">
                  <c:v>-8.775070000000001</c:v>
                </c:pt>
                <c:pt idx="16478">
                  <c:v>-8.737747999999997</c:v>
                </c:pt>
                <c:pt idx="16479">
                  <c:v>-8.688690000000001</c:v>
                </c:pt>
                <c:pt idx="16480">
                  <c:v>-8.653260000000001</c:v>
                </c:pt>
                <c:pt idx="16481">
                  <c:v>-8.644286999999998</c:v>
                </c:pt>
                <c:pt idx="16482">
                  <c:v>-8.636977999999997</c:v>
                </c:pt>
                <c:pt idx="16483">
                  <c:v>-8.604771999999998</c:v>
                </c:pt>
                <c:pt idx="16484">
                  <c:v>-8.570414000000004</c:v>
                </c:pt>
                <c:pt idx="16485">
                  <c:v>-8.523522</c:v>
                </c:pt>
                <c:pt idx="16486">
                  <c:v>-8.463316</c:v>
                </c:pt>
                <c:pt idx="16487">
                  <c:v>-8.39676</c:v>
                </c:pt>
                <c:pt idx="16488">
                  <c:v>-8.319790000000004</c:v>
                </c:pt>
                <c:pt idx="16489">
                  <c:v>-8.257954</c:v>
                </c:pt>
                <c:pt idx="16490">
                  <c:v>-8.191039</c:v>
                </c:pt>
                <c:pt idx="16491">
                  <c:v>-8.153879000000001</c:v>
                </c:pt>
                <c:pt idx="16492">
                  <c:v>-8.122475000000001</c:v>
                </c:pt>
                <c:pt idx="16493">
                  <c:v>-8.135647</c:v>
                </c:pt>
                <c:pt idx="16494">
                  <c:v>-8.147500000000001</c:v>
                </c:pt>
                <c:pt idx="16495">
                  <c:v>-8.112919</c:v>
                </c:pt>
                <c:pt idx="16496">
                  <c:v>-8.066093</c:v>
                </c:pt>
                <c:pt idx="16497">
                  <c:v>-8.023858000000001</c:v>
                </c:pt>
                <c:pt idx="16498">
                  <c:v>-7.970977</c:v>
                </c:pt>
                <c:pt idx="16499">
                  <c:v>-7.939676000000003</c:v>
                </c:pt>
                <c:pt idx="16500">
                  <c:v>-7.899984999999996</c:v>
                </c:pt>
                <c:pt idx="16501">
                  <c:v>-7.839266000000002</c:v>
                </c:pt>
                <c:pt idx="16502">
                  <c:v>-7.767477999999997</c:v>
                </c:pt>
                <c:pt idx="16503">
                  <c:v>-7.683831999999997</c:v>
                </c:pt>
                <c:pt idx="16504">
                  <c:v>-7.606868</c:v>
                </c:pt>
                <c:pt idx="16505">
                  <c:v>-7.548813999999997</c:v>
                </c:pt>
                <c:pt idx="16506">
                  <c:v>-7.495252</c:v>
                </c:pt>
                <c:pt idx="16507">
                  <c:v>-7.442204</c:v>
                </c:pt>
                <c:pt idx="16508">
                  <c:v>-7.393904999999996</c:v>
                </c:pt>
                <c:pt idx="16509">
                  <c:v>-7.328523999999997</c:v>
                </c:pt>
                <c:pt idx="16510">
                  <c:v>-7.271219000000002</c:v>
                </c:pt>
                <c:pt idx="16511">
                  <c:v>-7.211946</c:v>
                </c:pt>
                <c:pt idx="16512">
                  <c:v>-7.149588999999997</c:v>
                </c:pt>
                <c:pt idx="16513">
                  <c:v>-7.065860999999997</c:v>
                </c:pt>
                <c:pt idx="16514">
                  <c:v>-6.98855</c:v>
                </c:pt>
                <c:pt idx="16515">
                  <c:v>-6.943542</c:v>
                </c:pt>
                <c:pt idx="16516">
                  <c:v>-6.857280999999998</c:v>
                </c:pt>
                <c:pt idx="16517">
                  <c:v>-6.795064</c:v>
                </c:pt>
                <c:pt idx="16518">
                  <c:v>-6.728097</c:v>
                </c:pt>
                <c:pt idx="16519">
                  <c:v>-6.653458999999997</c:v>
                </c:pt>
                <c:pt idx="16520">
                  <c:v>-6.582463</c:v>
                </c:pt>
                <c:pt idx="16521">
                  <c:v>-6.521407</c:v>
                </c:pt>
                <c:pt idx="16522">
                  <c:v>-6.452172</c:v>
                </c:pt>
                <c:pt idx="16523">
                  <c:v>-6.387531999999996</c:v>
                </c:pt>
                <c:pt idx="16524">
                  <c:v>-6.330474999999997</c:v>
                </c:pt>
                <c:pt idx="16525">
                  <c:v>-6.292837999999997</c:v>
                </c:pt>
                <c:pt idx="16526">
                  <c:v>-6.238723000000001</c:v>
                </c:pt>
                <c:pt idx="16527">
                  <c:v>-6.185233</c:v>
                </c:pt>
                <c:pt idx="16528">
                  <c:v>-6.108441</c:v>
                </c:pt>
                <c:pt idx="16529">
                  <c:v>-6.031462000000002</c:v>
                </c:pt>
                <c:pt idx="16530">
                  <c:v>-5.94159</c:v>
                </c:pt>
                <c:pt idx="16531">
                  <c:v>-5.866957999999998</c:v>
                </c:pt>
                <c:pt idx="16532">
                  <c:v>-5.786121</c:v>
                </c:pt>
                <c:pt idx="16533">
                  <c:v>-5.725101999999997</c:v>
                </c:pt>
                <c:pt idx="16534">
                  <c:v>-5.657049999999997</c:v>
                </c:pt>
                <c:pt idx="16535">
                  <c:v>-5.593744</c:v>
                </c:pt>
                <c:pt idx="16536">
                  <c:v>-5.534062</c:v>
                </c:pt>
                <c:pt idx="16537">
                  <c:v>-5.460647</c:v>
                </c:pt>
                <c:pt idx="16538">
                  <c:v>-5.397951999999996</c:v>
                </c:pt>
                <c:pt idx="16539">
                  <c:v>-5.33102</c:v>
                </c:pt>
                <c:pt idx="16540">
                  <c:v>-5.252163</c:v>
                </c:pt>
                <c:pt idx="16541">
                  <c:v>-5.181837999999997</c:v>
                </c:pt>
                <c:pt idx="16542">
                  <c:v>-5.112964999999996</c:v>
                </c:pt>
                <c:pt idx="16543">
                  <c:v>-5.041661000000003</c:v>
                </c:pt>
                <c:pt idx="16544">
                  <c:v>-4.982369000000002</c:v>
                </c:pt>
                <c:pt idx="16545">
                  <c:v>-4.915695</c:v>
                </c:pt>
                <c:pt idx="16546">
                  <c:v>-4.848486999999998</c:v>
                </c:pt>
                <c:pt idx="16547">
                  <c:v>-4.780901</c:v>
                </c:pt>
                <c:pt idx="16548">
                  <c:v>-4.715910999999996</c:v>
                </c:pt>
                <c:pt idx="16549">
                  <c:v>-4.649087999999997</c:v>
                </c:pt>
                <c:pt idx="16550">
                  <c:v>-4.5815</c:v>
                </c:pt>
                <c:pt idx="16551">
                  <c:v>-4.510532999999997</c:v>
                </c:pt>
                <c:pt idx="16552">
                  <c:v>-4.433466000000001</c:v>
                </c:pt>
                <c:pt idx="16553">
                  <c:v>-4.363563</c:v>
                </c:pt>
                <c:pt idx="16554">
                  <c:v>-4.291695</c:v>
                </c:pt>
                <c:pt idx="16555">
                  <c:v>-4.218494999999997</c:v>
                </c:pt>
                <c:pt idx="16556">
                  <c:v>-4.157191999999997</c:v>
                </c:pt>
                <c:pt idx="16557">
                  <c:v>-4.086707</c:v>
                </c:pt>
                <c:pt idx="16558">
                  <c:v>-4.022731999999998</c:v>
                </c:pt>
                <c:pt idx="16559">
                  <c:v>-3.971973999999999</c:v>
                </c:pt>
                <c:pt idx="16560">
                  <c:v>-3.928789</c:v>
                </c:pt>
                <c:pt idx="16561">
                  <c:v>-3.878978999999998</c:v>
                </c:pt>
                <c:pt idx="16562">
                  <c:v>-3.828468999999998</c:v>
                </c:pt>
                <c:pt idx="16563">
                  <c:v>-3.783169000000001</c:v>
                </c:pt>
                <c:pt idx="16564">
                  <c:v>-3.733149</c:v>
                </c:pt>
                <c:pt idx="16565">
                  <c:v>-3.678233</c:v>
                </c:pt>
                <c:pt idx="16566">
                  <c:v>-3.620423</c:v>
                </c:pt>
                <c:pt idx="16567">
                  <c:v>-3.552898999999998</c:v>
                </c:pt>
                <c:pt idx="16568">
                  <c:v>-3.482191</c:v>
                </c:pt>
                <c:pt idx="16569">
                  <c:v>-3.42117</c:v>
                </c:pt>
                <c:pt idx="16570">
                  <c:v>-3.364464999999999</c:v>
                </c:pt>
                <c:pt idx="16571">
                  <c:v>-3.300228</c:v>
                </c:pt>
                <c:pt idx="16572">
                  <c:v>-3.24447</c:v>
                </c:pt>
                <c:pt idx="16573">
                  <c:v>-3.170221</c:v>
                </c:pt>
                <c:pt idx="16574">
                  <c:v>-3.106098999999999</c:v>
                </c:pt>
                <c:pt idx="16575">
                  <c:v>-3.026207999999999</c:v>
                </c:pt>
                <c:pt idx="16576">
                  <c:v>-2.947016</c:v>
                </c:pt>
                <c:pt idx="16577">
                  <c:v>-2.868333</c:v>
                </c:pt>
                <c:pt idx="16578">
                  <c:v>-2.801409999999998</c:v>
                </c:pt>
                <c:pt idx="16579">
                  <c:v>-2.736847999999998</c:v>
                </c:pt>
                <c:pt idx="16580">
                  <c:v>-2.682253999999998</c:v>
                </c:pt>
                <c:pt idx="16581">
                  <c:v>-2.612494999999999</c:v>
                </c:pt>
                <c:pt idx="16582">
                  <c:v>-2.547854</c:v>
                </c:pt>
                <c:pt idx="16583">
                  <c:v>-2.472355999999998</c:v>
                </c:pt>
                <c:pt idx="16584">
                  <c:v>-2.402584</c:v>
                </c:pt>
                <c:pt idx="16585">
                  <c:v>-2.352759999999998</c:v>
                </c:pt>
                <c:pt idx="16586">
                  <c:v>-2.285666</c:v>
                </c:pt>
                <c:pt idx="16587">
                  <c:v>-2.216594</c:v>
                </c:pt>
                <c:pt idx="16588">
                  <c:v>-2.131055999999998</c:v>
                </c:pt>
                <c:pt idx="16589">
                  <c:v>-2.098148999999998</c:v>
                </c:pt>
                <c:pt idx="16590">
                  <c:v>-2.019882999999998</c:v>
                </c:pt>
                <c:pt idx="16591">
                  <c:v>-2.032856999999997</c:v>
                </c:pt>
                <c:pt idx="16592">
                  <c:v>-2.092528999999999</c:v>
                </c:pt>
                <c:pt idx="16593">
                  <c:v>-2.192384</c:v>
                </c:pt>
                <c:pt idx="16594">
                  <c:v>-2.095995</c:v>
                </c:pt>
                <c:pt idx="16595">
                  <c:v>-2.047365</c:v>
                </c:pt>
                <c:pt idx="16596">
                  <c:v>-1.999208</c:v>
                </c:pt>
                <c:pt idx="16597">
                  <c:v>-2.038045999999998</c:v>
                </c:pt>
                <c:pt idx="16598">
                  <c:v>-2.178367</c:v>
                </c:pt>
                <c:pt idx="16599">
                  <c:v>-2.29325</c:v>
                </c:pt>
                <c:pt idx="16600">
                  <c:v>-2.3934</c:v>
                </c:pt>
                <c:pt idx="16601">
                  <c:v>-2.507019</c:v>
                </c:pt>
                <c:pt idx="16602">
                  <c:v>-2.593739</c:v>
                </c:pt>
                <c:pt idx="16603">
                  <c:v>-2.764707000000001</c:v>
                </c:pt>
                <c:pt idx="16604">
                  <c:v>-2.938635999999998</c:v>
                </c:pt>
                <c:pt idx="16605">
                  <c:v>-3.029135</c:v>
                </c:pt>
                <c:pt idx="16606">
                  <c:v>-2.993555999999999</c:v>
                </c:pt>
                <c:pt idx="16607">
                  <c:v>-2.866095999999998</c:v>
                </c:pt>
                <c:pt idx="16608">
                  <c:v>-2.791123</c:v>
                </c:pt>
                <c:pt idx="16609">
                  <c:v>-2.739794</c:v>
                </c:pt>
                <c:pt idx="16610">
                  <c:v>-2.754006</c:v>
                </c:pt>
                <c:pt idx="16611">
                  <c:v>-2.775084</c:v>
                </c:pt>
                <c:pt idx="16612">
                  <c:v>-2.821912999999999</c:v>
                </c:pt>
                <c:pt idx="16613">
                  <c:v>-2.757213</c:v>
                </c:pt>
                <c:pt idx="16614">
                  <c:v>-2.446198</c:v>
                </c:pt>
                <c:pt idx="16615">
                  <c:v>-2.284763</c:v>
                </c:pt>
                <c:pt idx="16616">
                  <c:v>-2.319194</c:v>
                </c:pt>
                <c:pt idx="16617">
                  <c:v>-2.188848</c:v>
                </c:pt>
                <c:pt idx="16618">
                  <c:v>-2.04298</c:v>
                </c:pt>
                <c:pt idx="16619">
                  <c:v>-2.042243999999998</c:v>
                </c:pt>
                <c:pt idx="16620">
                  <c:v>-2.095762999999998</c:v>
                </c:pt>
                <c:pt idx="16621">
                  <c:v>-2.174796</c:v>
                </c:pt>
                <c:pt idx="16622">
                  <c:v>-2.226523</c:v>
                </c:pt>
                <c:pt idx="16623">
                  <c:v>-2.211856999999998</c:v>
                </c:pt>
                <c:pt idx="16624">
                  <c:v>-2.161623</c:v>
                </c:pt>
                <c:pt idx="16625">
                  <c:v>-2.130325</c:v>
                </c:pt>
                <c:pt idx="16626">
                  <c:v>-2.162255999999998</c:v>
                </c:pt>
                <c:pt idx="16627">
                  <c:v>-2.195049999999998</c:v>
                </c:pt>
                <c:pt idx="16628">
                  <c:v>-2.16995</c:v>
                </c:pt>
                <c:pt idx="16629">
                  <c:v>-2.140695</c:v>
                </c:pt>
                <c:pt idx="16630">
                  <c:v>-2.075652999999998</c:v>
                </c:pt>
                <c:pt idx="16631">
                  <c:v>-1.995965</c:v>
                </c:pt>
                <c:pt idx="16632">
                  <c:v>-1.900436</c:v>
                </c:pt>
                <c:pt idx="16633">
                  <c:v>-1.831185</c:v>
                </c:pt>
                <c:pt idx="16634">
                  <c:v>-1.781838</c:v>
                </c:pt>
                <c:pt idx="16635">
                  <c:v>-1.728806</c:v>
                </c:pt>
                <c:pt idx="16636">
                  <c:v>-1.664273</c:v>
                </c:pt>
                <c:pt idx="16637">
                  <c:v>-1.586299</c:v>
                </c:pt>
                <c:pt idx="16638">
                  <c:v>-1.54589</c:v>
                </c:pt>
                <c:pt idx="16639">
                  <c:v>-1.484255</c:v>
                </c:pt>
                <c:pt idx="16640">
                  <c:v>-1.440518</c:v>
                </c:pt>
                <c:pt idx="16641">
                  <c:v>-1.371051</c:v>
                </c:pt>
                <c:pt idx="16642">
                  <c:v>-1.323720999999999</c:v>
                </c:pt>
                <c:pt idx="16643">
                  <c:v>-1.248714</c:v>
                </c:pt>
                <c:pt idx="16644">
                  <c:v>-1.18971</c:v>
                </c:pt>
                <c:pt idx="16645">
                  <c:v>-1.120205</c:v>
                </c:pt>
                <c:pt idx="16646">
                  <c:v>-1.050476</c:v>
                </c:pt>
                <c:pt idx="16647">
                  <c:v>-0.9793965</c:v>
                </c:pt>
                <c:pt idx="16648">
                  <c:v>-0.9205992</c:v>
                </c:pt>
                <c:pt idx="16649">
                  <c:v>-0.8754119</c:v>
                </c:pt>
                <c:pt idx="16650">
                  <c:v>-0.8217313</c:v>
                </c:pt>
                <c:pt idx="16651">
                  <c:v>-0.7512038</c:v>
                </c:pt>
                <c:pt idx="16652">
                  <c:v>-0.7137824</c:v>
                </c:pt>
                <c:pt idx="16653">
                  <c:v>-0.6341705</c:v>
                </c:pt>
                <c:pt idx="16654">
                  <c:v>-0.5616836</c:v>
                </c:pt>
                <c:pt idx="16655">
                  <c:v>-0.5258821</c:v>
                </c:pt>
                <c:pt idx="16656">
                  <c:v>-0.4771151</c:v>
                </c:pt>
                <c:pt idx="16657">
                  <c:v>-0.3944367</c:v>
                </c:pt>
                <c:pt idx="16658">
                  <c:v>-0.2795279</c:v>
                </c:pt>
                <c:pt idx="16659">
                  <c:v>-0.210194</c:v>
                </c:pt>
                <c:pt idx="16660">
                  <c:v>-0.2426622</c:v>
                </c:pt>
                <c:pt idx="16661">
                  <c:v>-0.08824778</c:v>
                </c:pt>
                <c:pt idx="16662">
                  <c:v>-0.03080125</c:v>
                </c:pt>
                <c:pt idx="16663">
                  <c:v>0.02941656</c:v>
                </c:pt>
                <c:pt idx="16664">
                  <c:v>0.05830188</c:v>
                </c:pt>
                <c:pt idx="16665">
                  <c:v>0.1116398</c:v>
                </c:pt>
                <c:pt idx="16666">
                  <c:v>0.2637921</c:v>
                </c:pt>
                <c:pt idx="16667">
                  <c:v>0.2997417</c:v>
                </c:pt>
                <c:pt idx="16668">
                  <c:v>0.3753124</c:v>
                </c:pt>
                <c:pt idx="16669">
                  <c:v>0.5068259</c:v>
                </c:pt>
                <c:pt idx="16670">
                  <c:v>0.5723869</c:v>
                </c:pt>
                <c:pt idx="16671">
                  <c:v>0.6203184</c:v>
                </c:pt>
                <c:pt idx="16672">
                  <c:v>0.6277792</c:v>
                </c:pt>
                <c:pt idx="16673">
                  <c:v>0.7175749</c:v>
                </c:pt>
                <c:pt idx="16674">
                  <c:v>0.8389853</c:v>
                </c:pt>
                <c:pt idx="16675">
                  <c:v>0.9577887</c:v>
                </c:pt>
                <c:pt idx="16676">
                  <c:v>1.029169999999999</c:v>
                </c:pt>
                <c:pt idx="16677">
                  <c:v>1.072487</c:v>
                </c:pt>
                <c:pt idx="16678">
                  <c:v>1.177452</c:v>
                </c:pt>
                <c:pt idx="16679">
                  <c:v>1.286803</c:v>
                </c:pt>
                <c:pt idx="16680">
                  <c:v>1.406223999999999</c:v>
                </c:pt>
                <c:pt idx="16681">
                  <c:v>1.323129999999999</c:v>
                </c:pt>
                <c:pt idx="16682">
                  <c:v>1.390936</c:v>
                </c:pt>
                <c:pt idx="16683">
                  <c:v>1.420768</c:v>
                </c:pt>
                <c:pt idx="16684">
                  <c:v>1.563021999999999</c:v>
                </c:pt>
                <c:pt idx="16685">
                  <c:v>1.591197</c:v>
                </c:pt>
                <c:pt idx="16686">
                  <c:v>1.629587</c:v>
                </c:pt>
                <c:pt idx="16687">
                  <c:v>1.706585</c:v>
                </c:pt>
                <c:pt idx="16688">
                  <c:v>1.871091</c:v>
                </c:pt>
                <c:pt idx="16689">
                  <c:v>1.895896</c:v>
                </c:pt>
                <c:pt idx="16690">
                  <c:v>2.064505</c:v>
                </c:pt>
                <c:pt idx="16691">
                  <c:v>1.975047</c:v>
                </c:pt>
                <c:pt idx="16692">
                  <c:v>2.102253999999999</c:v>
                </c:pt>
                <c:pt idx="16693">
                  <c:v>2.256972999999999</c:v>
                </c:pt>
                <c:pt idx="16694">
                  <c:v>2.163036000000001</c:v>
                </c:pt>
                <c:pt idx="16695">
                  <c:v>2.3884</c:v>
                </c:pt>
                <c:pt idx="16696">
                  <c:v>2.366941999999998</c:v>
                </c:pt>
                <c:pt idx="16697">
                  <c:v>2.381537</c:v>
                </c:pt>
                <c:pt idx="16698">
                  <c:v>2.457986</c:v>
                </c:pt>
                <c:pt idx="16699">
                  <c:v>2.606817999999999</c:v>
                </c:pt>
                <c:pt idx="16700">
                  <c:v>2.7396</c:v>
                </c:pt>
                <c:pt idx="16701">
                  <c:v>2.872313999999998</c:v>
                </c:pt>
                <c:pt idx="16702">
                  <c:v>2.754446999999998</c:v>
                </c:pt>
                <c:pt idx="16703">
                  <c:v>2.784048</c:v>
                </c:pt>
                <c:pt idx="16704">
                  <c:v>2.864819999999999</c:v>
                </c:pt>
                <c:pt idx="16705">
                  <c:v>2.94001</c:v>
                </c:pt>
                <c:pt idx="16706">
                  <c:v>2.929126</c:v>
                </c:pt>
                <c:pt idx="16707">
                  <c:v>2.999951999999999</c:v>
                </c:pt>
                <c:pt idx="16708">
                  <c:v>3.050555999999998</c:v>
                </c:pt>
                <c:pt idx="16709">
                  <c:v>3.112699999999998</c:v>
                </c:pt>
                <c:pt idx="16710">
                  <c:v>3.198583</c:v>
                </c:pt>
                <c:pt idx="16711">
                  <c:v>3.308999</c:v>
                </c:pt>
                <c:pt idx="16712">
                  <c:v>3.282731000000001</c:v>
                </c:pt>
                <c:pt idx="16713">
                  <c:v>3.239365</c:v>
                </c:pt>
                <c:pt idx="16714">
                  <c:v>3.275716</c:v>
                </c:pt>
                <c:pt idx="16715">
                  <c:v>3.216437</c:v>
                </c:pt>
                <c:pt idx="16716">
                  <c:v>3.173127000000001</c:v>
                </c:pt>
                <c:pt idx="16717">
                  <c:v>3.207151000000001</c:v>
                </c:pt>
                <c:pt idx="16718">
                  <c:v>3.210641999999999</c:v>
                </c:pt>
                <c:pt idx="16719">
                  <c:v>3.21387</c:v>
                </c:pt>
                <c:pt idx="16720">
                  <c:v>3.254734000000001</c:v>
                </c:pt>
                <c:pt idx="16721">
                  <c:v>3.330187</c:v>
                </c:pt>
                <c:pt idx="16722">
                  <c:v>3.464775</c:v>
                </c:pt>
                <c:pt idx="16723">
                  <c:v>3.396983999999998</c:v>
                </c:pt>
                <c:pt idx="16724">
                  <c:v>3.476683999999998</c:v>
                </c:pt>
                <c:pt idx="16725">
                  <c:v>3.535846999999998</c:v>
                </c:pt>
                <c:pt idx="16726">
                  <c:v>3.385698999999998</c:v>
                </c:pt>
                <c:pt idx="16727">
                  <c:v>3.447454</c:v>
                </c:pt>
                <c:pt idx="16728">
                  <c:v>3.485317</c:v>
                </c:pt>
                <c:pt idx="16729">
                  <c:v>3.522337</c:v>
                </c:pt>
                <c:pt idx="16730">
                  <c:v>3.495095999999998</c:v>
                </c:pt>
                <c:pt idx="16731">
                  <c:v>3.421697</c:v>
                </c:pt>
                <c:pt idx="16732">
                  <c:v>3.491350999999998</c:v>
                </c:pt>
                <c:pt idx="16733">
                  <c:v>3.405651999999999</c:v>
                </c:pt>
                <c:pt idx="16734">
                  <c:v>3.50518</c:v>
                </c:pt>
                <c:pt idx="16735">
                  <c:v>3.498372</c:v>
                </c:pt>
                <c:pt idx="16736">
                  <c:v>3.515824999999999</c:v>
                </c:pt>
                <c:pt idx="16737">
                  <c:v>3.487278</c:v>
                </c:pt>
                <c:pt idx="16738">
                  <c:v>3.555292</c:v>
                </c:pt>
                <c:pt idx="16739">
                  <c:v>3.619161</c:v>
                </c:pt>
                <c:pt idx="16740">
                  <c:v>3.593607</c:v>
                </c:pt>
                <c:pt idx="16741">
                  <c:v>3.616169999999998</c:v>
                </c:pt>
                <c:pt idx="16742">
                  <c:v>3.581748</c:v>
                </c:pt>
                <c:pt idx="16743">
                  <c:v>3.676035</c:v>
                </c:pt>
                <c:pt idx="16744">
                  <c:v>3.512006999999998</c:v>
                </c:pt>
                <c:pt idx="16745">
                  <c:v>3.517177</c:v>
                </c:pt>
                <c:pt idx="16746">
                  <c:v>3.480721000000001</c:v>
                </c:pt>
                <c:pt idx="16747">
                  <c:v>3.455137</c:v>
                </c:pt>
                <c:pt idx="16748">
                  <c:v>3.492656999999997</c:v>
                </c:pt>
                <c:pt idx="16749">
                  <c:v>3.530902</c:v>
                </c:pt>
                <c:pt idx="16750">
                  <c:v>3.575959999999998</c:v>
                </c:pt>
                <c:pt idx="16751">
                  <c:v>3.645668999999998</c:v>
                </c:pt>
                <c:pt idx="16752">
                  <c:v>3.526047999999999</c:v>
                </c:pt>
                <c:pt idx="16753">
                  <c:v>3.576098999999998</c:v>
                </c:pt>
                <c:pt idx="16754">
                  <c:v>3.491250999999998</c:v>
                </c:pt>
                <c:pt idx="16755">
                  <c:v>3.568736</c:v>
                </c:pt>
                <c:pt idx="16756">
                  <c:v>3.632172</c:v>
                </c:pt>
                <c:pt idx="16757">
                  <c:v>3.612097999999999</c:v>
                </c:pt>
                <c:pt idx="16758">
                  <c:v>3.526905999999999</c:v>
                </c:pt>
                <c:pt idx="16759">
                  <c:v>3.507898</c:v>
                </c:pt>
                <c:pt idx="16760">
                  <c:v>3.555429999999999</c:v>
                </c:pt>
                <c:pt idx="16761">
                  <c:v>3.549307</c:v>
                </c:pt>
                <c:pt idx="16762">
                  <c:v>3.522884999999999</c:v>
                </c:pt>
                <c:pt idx="16763">
                  <c:v>3.518259999999998</c:v>
                </c:pt>
                <c:pt idx="16764">
                  <c:v>3.477352999999999</c:v>
                </c:pt>
                <c:pt idx="16765">
                  <c:v>3.500193</c:v>
                </c:pt>
                <c:pt idx="16766">
                  <c:v>3.488797</c:v>
                </c:pt>
                <c:pt idx="16767">
                  <c:v>3.486522</c:v>
                </c:pt>
                <c:pt idx="16768">
                  <c:v>3.584907</c:v>
                </c:pt>
                <c:pt idx="16769">
                  <c:v>3.498077999999999</c:v>
                </c:pt>
                <c:pt idx="16770">
                  <c:v>3.523035</c:v>
                </c:pt>
                <c:pt idx="16771">
                  <c:v>3.704313000000001</c:v>
                </c:pt>
                <c:pt idx="16772">
                  <c:v>3.612616999999998</c:v>
                </c:pt>
                <c:pt idx="16773">
                  <c:v>3.500602</c:v>
                </c:pt>
                <c:pt idx="16774">
                  <c:v>3.471928999999998</c:v>
                </c:pt>
                <c:pt idx="16775">
                  <c:v>3.527002</c:v>
                </c:pt>
                <c:pt idx="16776">
                  <c:v>3.653272</c:v>
                </c:pt>
                <c:pt idx="16777">
                  <c:v>3.763304000000001</c:v>
                </c:pt>
                <c:pt idx="16778">
                  <c:v>3.615011</c:v>
                </c:pt>
                <c:pt idx="16779">
                  <c:v>3.580064</c:v>
                </c:pt>
                <c:pt idx="16780">
                  <c:v>3.608475</c:v>
                </c:pt>
                <c:pt idx="16781">
                  <c:v>3.634371</c:v>
                </c:pt>
                <c:pt idx="16782">
                  <c:v>3.566045999999998</c:v>
                </c:pt>
                <c:pt idx="16783">
                  <c:v>3.615853999999998</c:v>
                </c:pt>
                <c:pt idx="16784">
                  <c:v>3.604403</c:v>
                </c:pt>
                <c:pt idx="16785">
                  <c:v>3.604392000000001</c:v>
                </c:pt>
                <c:pt idx="16786">
                  <c:v>3.475804999999998</c:v>
                </c:pt>
                <c:pt idx="16787">
                  <c:v>3.613342</c:v>
                </c:pt>
                <c:pt idx="16788">
                  <c:v>3.616848999999997</c:v>
                </c:pt>
                <c:pt idx="16789">
                  <c:v>3.632225999999998</c:v>
                </c:pt>
                <c:pt idx="16790">
                  <c:v>3.623748</c:v>
                </c:pt>
                <c:pt idx="16791">
                  <c:v>3.53513</c:v>
                </c:pt>
                <c:pt idx="16792">
                  <c:v>3.508671</c:v>
                </c:pt>
                <c:pt idx="16793">
                  <c:v>3.600612</c:v>
                </c:pt>
                <c:pt idx="16794">
                  <c:v>3.622005999999998</c:v>
                </c:pt>
                <c:pt idx="16795">
                  <c:v>3.457944999999999</c:v>
                </c:pt>
                <c:pt idx="16796">
                  <c:v>3.670822999999999</c:v>
                </c:pt>
                <c:pt idx="16797">
                  <c:v>3.673974</c:v>
                </c:pt>
                <c:pt idx="16798">
                  <c:v>3.658440999999998</c:v>
                </c:pt>
                <c:pt idx="16799">
                  <c:v>3.64213</c:v>
                </c:pt>
                <c:pt idx="16800">
                  <c:v>3.603437000000001</c:v>
                </c:pt>
                <c:pt idx="16801">
                  <c:v>3.490817999999999</c:v>
                </c:pt>
                <c:pt idx="16802">
                  <c:v>3.62199</c:v>
                </c:pt>
                <c:pt idx="16803">
                  <c:v>3.673265999999998</c:v>
                </c:pt>
                <c:pt idx="16804">
                  <c:v>3.708285</c:v>
                </c:pt>
                <c:pt idx="16805">
                  <c:v>3.695789</c:v>
                </c:pt>
                <c:pt idx="16806">
                  <c:v>3.559038999999998</c:v>
                </c:pt>
                <c:pt idx="16807">
                  <c:v>3.599486999999999</c:v>
                </c:pt>
                <c:pt idx="16808">
                  <c:v>3.519617999999999</c:v>
                </c:pt>
                <c:pt idx="16809">
                  <c:v>3.621418</c:v>
                </c:pt>
                <c:pt idx="16810">
                  <c:v>3.598208999999998</c:v>
                </c:pt>
                <c:pt idx="16811">
                  <c:v>3.583653</c:v>
                </c:pt>
                <c:pt idx="16812">
                  <c:v>3.672778</c:v>
                </c:pt>
                <c:pt idx="16813">
                  <c:v>3.788561000000001</c:v>
                </c:pt>
                <c:pt idx="16814">
                  <c:v>3.669602</c:v>
                </c:pt>
                <c:pt idx="16815">
                  <c:v>3.668664</c:v>
                </c:pt>
                <c:pt idx="16816">
                  <c:v>3.671514</c:v>
                </c:pt>
                <c:pt idx="16817">
                  <c:v>3.56377</c:v>
                </c:pt>
                <c:pt idx="16818">
                  <c:v>3.603343</c:v>
                </c:pt>
                <c:pt idx="16819">
                  <c:v>3.683446</c:v>
                </c:pt>
                <c:pt idx="16820">
                  <c:v>3.563203</c:v>
                </c:pt>
                <c:pt idx="16821">
                  <c:v>3.580926</c:v>
                </c:pt>
                <c:pt idx="16822">
                  <c:v>3.529667999999999</c:v>
                </c:pt>
                <c:pt idx="16823">
                  <c:v>3.578440999999998</c:v>
                </c:pt>
                <c:pt idx="16824">
                  <c:v>3.677883</c:v>
                </c:pt>
                <c:pt idx="16825">
                  <c:v>3.610853999999998</c:v>
                </c:pt>
                <c:pt idx="16826">
                  <c:v>3.696035999999998</c:v>
                </c:pt>
                <c:pt idx="16827">
                  <c:v>3.564584000000001</c:v>
                </c:pt>
                <c:pt idx="16828">
                  <c:v>3.642642999999998</c:v>
                </c:pt>
                <c:pt idx="16829">
                  <c:v>3.66769</c:v>
                </c:pt>
                <c:pt idx="16830">
                  <c:v>3.56401</c:v>
                </c:pt>
                <c:pt idx="16831">
                  <c:v>3.656432</c:v>
                </c:pt>
                <c:pt idx="16832">
                  <c:v>3.635926</c:v>
                </c:pt>
                <c:pt idx="16833">
                  <c:v>3.672305</c:v>
                </c:pt>
                <c:pt idx="16834">
                  <c:v>3.609502</c:v>
                </c:pt>
                <c:pt idx="16835">
                  <c:v>3.627811</c:v>
                </c:pt>
                <c:pt idx="16836">
                  <c:v>3.697255</c:v>
                </c:pt>
                <c:pt idx="16837">
                  <c:v>3.783041</c:v>
                </c:pt>
                <c:pt idx="16838">
                  <c:v>3.661571</c:v>
                </c:pt>
                <c:pt idx="16839">
                  <c:v>3.632887999999998</c:v>
                </c:pt>
                <c:pt idx="16840">
                  <c:v>3.68552</c:v>
                </c:pt>
                <c:pt idx="16841">
                  <c:v>3.692028999999998</c:v>
                </c:pt>
                <c:pt idx="16842">
                  <c:v>3.597139</c:v>
                </c:pt>
                <c:pt idx="16843">
                  <c:v>3.635488999999998</c:v>
                </c:pt>
                <c:pt idx="16844">
                  <c:v>3.681777</c:v>
                </c:pt>
                <c:pt idx="16845">
                  <c:v>3.623667</c:v>
                </c:pt>
                <c:pt idx="16846">
                  <c:v>3.594669999999998</c:v>
                </c:pt>
                <c:pt idx="16847">
                  <c:v>3.614962999999999</c:v>
                </c:pt>
                <c:pt idx="16848">
                  <c:v>3.653796</c:v>
                </c:pt>
                <c:pt idx="16849">
                  <c:v>3.535177</c:v>
                </c:pt>
                <c:pt idx="16850">
                  <c:v>3.653713</c:v>
                </c:pt>
                <c:pt idx="16851">
                  <c:v>3.621105</c:v>
                </c:pt>
                <c:pt idx="16852">
                  <c:v>3.638975</c:v>
                </c:pt>
                <c:pt idx="16853">
                  <c:v>3.612935999999999</c:v>
                </c:pt>
                <c:pt idx="16854">
                  <c:v>3.555331</c:v>
                </c:pt>
                <c:pt idx="16855">
                  <c:v>3.645701</c:v>
                </c:pt>
                <c:pt idx="16856">
                  <c:v>3.663781000000001</c:v>
                </c:pt>
                <c:pt idx="16857">
                  <c:v>3.579408999999998</c:v>
                </c:pt>
                <c:pt idx="16858">
                  <c:v>3.54614</c:v>
                </c:pt>
                <c:pt idx="16859">
                  <c:v>3.562972</c:v>
                </c:pt>
                <c:pt idx="16860">
                  <c:v>3.653334000000001</c:v>
                </c:pt>
                <c:pt idx="16861">
                  <c:v>3.703138000000001</c:v>
                </c:pt>
                <c:pt idx="16862">
                  <c:v>3.702425</c:v>
                </c:pt>
                <c:pt idx="16863">
                  <c:v>3.537595</c:v>
                </c:pt>
                <c:pt idx="16864">
                  <c:v>3.689233</c:v>
                </c:pt>
                <c:pt idx="16865">
                  <c:v>3.584303</c:v>
                </c:pt>
                <c:pt idx="16866">
                  <c:v>3.622605999999998</c:v>
                </c:pt>
                <c:pt idx="16867">
                  <c:v>3.595982999999999</c:v>
                </c:pt>
                <c:pt idx="16868">
                  <c:v>3.644579</c:v>
                </c:pt>
                <c:pt idx="16869">
                  <c:v>3.653875999999998</c:v>
                </c:pt>
                <c:pt idx="16870">
                  <c:v>3.618039</c:v>
                </c:pt>
                <c:pt idx="16871">
                  <c:v>3.597618</c:v>
                </c:pt>
                <c:pt idx="16872">
                  <c:v>3.596208999999998</c:v>
                </c:pt>
                <c:pt idx="16873">
                  <c:v>3.603930000000001</c:v>
                </c:pt>
                <c:pt idx="16874">
                  <c:v>3.589651999999999</c:v>
                </c:pt>
                <c:pt idx="16875">
                  <c:v>3.593398</c:v>
                </c:pt>
                <c:pt idx="16876">
                  <c:v>3.500016</c:v>
                </c:pt>
                <c:pt idx="16877">
                  <c:v>3.55213</c:v>
                </c:pt>
                <c:pt idx="16878">
                  <c:v>3.580373</c:v>
                </c:pt>
                <c:pt idx="16879">
                  <c:v>3.770232</c:v>
                </c:pt>
                <c:pt idx="16880">
                  <c:v>3.811573999999998</c:v>
                </c:pt>
                <c:pt idx="16881">
                  <c:v>3.687720000000001</c:v>
                </c:pt>
                <c:pt idx="16882">
                  <c:v>3.664627</c:v>
                </c:pt>
                <c:pt idx="16883">
                  <c:v>3.637923</c:v>
                </c:pt>
                <c:pt idx="16884">
                  <c:v>3.614925</c:v>
                </c:pt>
                <c:pt idx="16885">
                  <c:v>3.571927</c:v>
                </c:pt>
                <c:pt idx="16886">
                  <c:v>3.515040999999998</c:v>
                </c:pt>
                <c:pt idx="16887">
                  <c:v>3.527606</c:v>
                </c:pt>
                <c:pt idx="16888">
                  <c:v>3.582231</c:v>
                </c:pt>
                <c:pt idx="16889">
                  <c:v>3.633742</c:v>
                </c:pt>
                <c:pt idx="16890">
                  <c:v>3.500993</c:v>
                </c:pt>
                <c:pt idx="16891">
                  <c:v>3.586562</c:v>
                </c:pt>
                <c:pt idx="16892">
                  <c:v>3.643642</c:v>
                </c:pt>
                <c:pt idx="16893">
                  <c:v>3.669528</c:v>
                </c:pt>
                <c:pt idx="16894">
                  <c:v>3.613989</c:v>
                </c:pt>
                <c:pt idx="16895">
                  <c:v>3.557496</c:v>
                </c:pt>
                <c:pt idx="16896">
                  <c:v>3.562038</c:v>
                </c:pt>
                <c:pt idx="16897">
                  <c:v>3.608187000000001</c:v>
                </c:pt>
                <c:pt idx="16898">
                  <c:v>3.601129</c:v>
                </c:pt>
                <c:pt idx="16899">
                  <c:v>3.511763999999999</c:v>
                </c:pt>
                <c:pt idx="16900">
                  <c:v>3.664228</c:v>
                </c:pt>
                <c:pt idx="16901">
                  <c:v>3.538112</c:v>
                </c:pt>
                <c:pt idx="16902">
                  <c:v>3.513515</c:v>
                </c:pt>
                <c:pt idx="16903">
                  <c:v>3.643067</c:v>
                </c:pt>
                <c:pt idx="16904">
                  <c:v>3.569285</c:v>
                </c:pt>
                <c:pt idx="16905">
                  <c:v>3.616680999999998</c:v>
                </c:pt>
                <c:pt idx="16906">
                  <c:v>3.659502</c:v>
                </c:pt>
                <c:pt idx="16907">
                  <c:v>3.629169</c:v>
                </c:pt>
                <c:pt idx="16908">
                  <c:v>3.612562999999998</c:v>
                </c:pt>
                <c:pt idx="16909">
                  <c:v>3.583625</c:v>
                </c:pt>
                <c:pt idx="16910">
                  <c:v>3.518734</c:v>
                </c:pt>
                <c:pt idx="16911">
                  <c:v>3.619239999999999</c:v>
                </c:pt>
                <c:pt idx="16912">
                  <c:v>3.498996</c:v>
                </c:pt>
                <c:pt idx="16913">
                  <c:v>3.377643999999998</c:v>
                </c:pt>
                <c:pt idx="16914">
                  <c:v>3.274061</c:v>
                </c:pt>
                <c:pt idx="16915">
                  <c:v>3.208276</c:v>
                </c:pt>
                <c:pt idx="16916">
                  <c:v>3.147499</c:v>
                </c:pt>
                <c:pt idx="16917">
                  <c:v>3.121642999999998</c:v>
                </c:pt>
                <c:pt idx="16918">
                  <c:v>2.972132999999999</c:v>
                </c:pt>
                <c:pt idx="16919">
                  <c:v>2.935764999999999</c:v>
                </c:pt>
                <c:pt idx="16920">
                  <c:v>2.883734000000001</c:v>
                </c:pt>
                <c:pt idx="16921">
                  <c:v>2.804684</c:v>
                </c:pt>
                <c:pt idx="16922">
                  <c:v>2.752241999999998</c:v>
                </c:pt>
                <c:pt idx="16923">
                  <c:v>2.669763</c:v>
                </c:pt>
                <c:pt idx="16924">
                  <c:v>2.621888</c:v>
                </c:pt>
                <c:pt idx="16925">
                  <c:v>2.553205</c:v>
                </c:pt>
                <c:pt idx="16926">
                  <c:v>2.471924</c:v>
                </c:pt>
                <c:pt idx="16927">
                  <c:v>2.436501999999999</c:v>
                </c:pt>
                <c:pt idx="16928">
                  <c:v>2.310841999999997</c:v>
                </c:pt>
                <c:pt idx="16929">
                  <c:v>2.299707</c:v>
                </c:pt>
                <c:pt idx="16930">
                  <c:v>2.278745999999999</c:v>
                </c:pt>
                <c:pt idx="16931">
                  <c:v>2.191665999999998</c:v>
                </c:pt>
                <c:pt idx="16932">
                  <c:v>2.145301</c:v>
                </c:pt>
                <c:pt idx="16933">
                  <c:v>2.033092</c:v>
                </c:pt>
                <c:pt idx="16934">
                  <c:v>2.024498</c:v>
                </c:pt>
                <c:pt idx="16935">
                  <c:v>1.906876</c:v>
                </c:pt>
                <c:pt idx="16936">
                  <c:v>1.854114</c:v>
                </c:pt>
                <c:pt idx="16937">
                  <c:v>1.742093</c:v>
                </c:pt>
                <c:pt idx="16938">
                  <c:v>1.675046</c:v>
                </c:pt>
                <c:pt idx="16939">
                  <c:v>1.61095</c:v>
                </c:pt>
                <c:pt idx="16940">
                  <c:v>1.629076</c:v>
                </c:pt>
                <c:pt idx="16941">
                  <c:v>1.504473</c:v>
                </c:pt>
                <c:pt idx="16942">
                  <c:v>1.476349</c:v>
                </c:pt>
                <c:pt idx="16943">
                  <c:v>1.436790999999999</c:v>
                </c:pt>
                <c:pt idx="16944">
                  <c:v>1.307563</c:v>
                </c:pt>
                <c:pt idx="16945">
                  <c:v>1.274062</c:v>
                </c:pt>
                <c:pt idx="16946">
                  <c:v>1.191163</c:v>
                </c:pt>
                <c:pt idx="16947">
                  <c:v>1.110347</c:v>
                </c:pt>
                <c:pt idx="16948">
                  <c:v>1.046607</c:v>
                </c:pt>
                <c:pt idx="16949">
                  <c:v>0.9825981</c:v>
                </c:pt>
                <c:pt idx="16950">
                  <c:v>0.8810396</c:v>
                </c:pt>
                <c:pt idx="16951">
                  <c:v>0.8426751</c:v>
                </c:pt>
                <c:pt idx="16952">
                  <c:v>0.7530999</c:v>
                </c:pt>
                <c:pt idx="16953">
                  <c:v>0.6565609</c:v>
                </c:pt>
                <c:pt idx="16954">
                  <c:v>0.6155315</c:v>
                </c:pt>
                <c:pt idx="16955">
                  <c:v>0.5101932</c:v>
                </c:pt>
                <c:pt idx="16956">
                  <c:v>0.4153922</c:v>
                </c:pt>
                <c:pt idx="16957">
                  <c:v>0.4072649</c:v>
                </c:pt>
                <c:pt idx="16958">
                  <c:v>0.3416354</c:v>
                </c:pt>
                <c:pt idx="16959">
                  <c:v>0.2966312</c:v>
                </c:pt>
                <c:pt idx="16960">
                  <c:v>0.2325255</c:v>
                </c:pt>
                <c:pt idx="16961">
                  <c:v>0.1876686</c:v>
                </c:pt>
                <c:pt idx="16962">
                  <c:v>0.131487</c:v>
                </c:pt>
                <c:pt idx="16963">
                  <c:v>0.09514353</c:v>
                </c:pt>
                <c:pt idx="16964">
                  <c:v>0.0290632</c:v>
                </c:pt>
                <c:pt idx="16965">
                  <c:v>0.02939673</c:v>
                </c:pt>
                <c:pt idx="16966">
                  <c:v>0.04264906</c:v>
                </c:pt>
                <c:pt idx="16967">
                  <c:v>-0.01051907</c:v>
                </c:pt>
                <c:pt idx="16968">
                  <c:v>-0.08418258</c:v>
                </c:pt>
                <c:pt idx="16969">
                  <c:v>-0.141874</c:v>
                </c:pt>
                <c:pt idx="16970">
                  <c:v>-0.2248382</c:v>
                </c:pt>
                <c:pt idx="16971">
                  <c:v>-0.3020858</c:v>
                </c:pt>
                <c:pt idx="16972">
                  <c:v>-0.4040943</c:v>
                </c:pt>
                <c:pt idx="16973">
                  <c:v>-0.4550793</c:v>
                </c:pt>
                <c:pt idx="16974">
                  <c:v>-0.4949552</c:v>
                </c:pt>
                <c:pt idx="16975">
                  <c:v>-0.5311877</c:v>
                </c:pt>
                <c:pt idx="16976">
                  <c:v>-0.5849673</c:v>
                </c:pt>
                <c:pt idx="16977">
                  <c:v>-0.673994</c:v>
                </c:pt>
                <c:pt idx="16978">
                  <c:v>-0.7450344</c:v>
                </c:pt>
                <c:pt idx="16979">
                  <c:v>-0.8191254</c:v>
                </c:pt>
                <c:pt idx="16980">
                  <c:v>-0.8313583</c:v>
                </c:pt>
                <c:pt idx="16981">
                  <c:v>-0.8667322</c:v>
                </c:pt>
                <c:pt idx="16982">
                  <c:v>-0.9071767</c:v>
                </c:pt>
                <c:pt idx="16983">
                  <c:v>-0.9266423</c:v>
                </c:pt>
                <c:pt idx="16984">
                  <c:v>-0.9750468</c:v>
                </c:pt>
                <c:pt idx="16985">
                  <c:v>-1.022161</c:v>
                </c:pt>
                <c:pt idx="16986">
                  <c:v>-1.078701</c:v>
                </c:pt>
                <c:pt idx="16987">
                  <c:v>-1.032179</c:v>
                </c:pt>
                <c:pt idx="16988">
                  <c:v>-0.9941853</c:v>
                </c:pt>
                <c:pt idx="16989">
                  <c:v>-0.9768982</c:v>
                </c:pt>
                <c:pt idx="16990">
                  <c:v>-0.987938</c:v>
                </c:pt>
                <c:pt idx="16991">
                  <c:v>-1.018776</c:v>
                </c:pt>
                <c:pt idx="16992">
                  <c:v>-1.048691</c:v>
                </c:pt>
                <c:pt idx="16993">
                  <c:v>-1.102558</c:v>
                </c:pt>
                <c:pt idx="16994">
                  <c:v>-1.155223</c:v>
                </c:pt>
                <c:pt idx="16995">
                  <c:v>-1.212569</c:v>
                </c:pt>
                <c:pt idx="16996">
                  <c:v>-1.271583</c:v>
                </c:pt>
                <c:pt idx="16997">
                  <c:v>-1.310626</c:v>
                </c:pt>
                <c:pt idx="16998">
                  <c:v>-1.377769999999999</c:v>
                </c:pt>
                <c:pt idx="16999">
                  <c:v>-1.443640999999999</c:v>
                </c:pt>
                <c:pt idx="17000">
                  <c:v>-1.516684</c:v>
                </c:pt>
                <c:pt idx="17001">
                  <c:v>-1.575793999999999</c:v>
                </c:pt>
                <c:pt idx="17002">
                  <c:v>-1.634819</c:v>
                </c:pt>
                <c:pt idx="17003">
                  <c:v>-1.723323</c:v>
                </c:pt>
                <c:pt idx="17004">
                  <c:v>-1.786113</c:v>
                </c:pt>
                <c:pt idx="17005">
                  <c:v>-1.880024</c:v>
                </c:pt>
                <c:pt idx="17006">
                  <c:v>-1.944856</c:v>
                </c:pt>
                <c:pt idx="17007">
                  <c:v>-2.028155</c:v>
                </c:pt>
                <c:pt idx="17008">
                  <c:v>-2.098861999999999</c:v>
                </c:pt>
                <c:pt idx="17009">
                  <c:v>-2.178678999999998</c:v>
                </c:pt>
                <c:pt idx="17010">
                  <c:v>-2.229705</c:v>
                </c:pt>
                <c:pt idx="17011">
                  <c:v>-2.268111000000001</c:v>
                </c:pt>
                <c:pt idx="17012">
                  <c:v>-2.317154999999999</c:v>
                </c:pt>
                <c:pt idx="17013">
                  <c:v>-2.374357999999999</c:v>
                </c:pt>
                <c:pt idx="17014">
                  <c:v>-2.450660999999998</c:v>
                </c:pt>
                <c:pt idx="17015">
                  <c:v>-2.483688</c:v>
                </c:pt>
                <c:pt idx="17016">
                  <c:v>-2.523746</c:v>
                </c:pt>
                <c:pt idx="17017">
                  <c:v>-2.535347999999999</c:v>
                </c:pt>
                <c:pt idx="17018">
                  <c:v>-2.536582999999998</c:v>
                </c:pt>
                <c:pt idx="17019">
                  <c:v>-2.544561</c:v>
                </c:pt>
                <c:pt idx="17020">
                  <c:v>-2.562376</c:v>
                </c:pt>
                <c:pt idx="17021">
                  <c:v>-2.59339</c:v>
                </c:pt>
                <c:pt idx="17022">
                  <c:v>-2.587082</c:v>
                </c:pt>
                <c:pt idx="17023">
                  <c:v>-2.605978</c:v>
                </c:pt>
                <c:pt idx="17024">
                  <c:v>-2.636809999999998</c:v>
                </c:pt>
                <c:pt idx="17025">
                  <c:v>-2.619558999999998</c:v>
                </c:pt>
                <c:pt idx="17026">
                  <c:v>-2.566632</c:v>
                </c:pt>
                <c:pt idx="17027">
                  <c:v>-2.564573</c:v>
                </c:pt>
                <c:pt idx="17028">
                  <c:v>-2.599443999999998</c:v>
                </c:pt>
                <c:pt idx="17029">
                  <c:v>-2.651194</c:v>
                </c:pt>
                <c:pt idx="17030">
                  <c:v>-2.70401</c:v>
                </c:pt>
                <c:pt idx="17031">
                  <c:v>-2.739123</c:v>
                </c:pt>
                <c:pt idx="17032">
                  <c:v>-2.758838</c:v>
                </c:pt>
                <c:pt idx="17033">
                  <c:v>-2.795793</c:v>
                </c:pt>
                <c:pt idx="17034">
                  <c:v>-2.839611999999998</c:v>
                </c:pt>
                <c:pt idx="17035">
                  <c:v>-2.843615999999999</c:v>
                </c:pt>
                <c:pt idx="17036">
                  <c:v>-2.853831</c:v>
                </c:pt>
                <c:pt idx="17037">
                  <c:v>-2.889507</c:v>
                </c:pt>
                <c:pt idx="17038">
                  <c:v>-2.92674</c:v>
                </c:pt>
                <c:pt idx="17039">
                  <c:v>-2.973309</c:v>
                </c:pt>
                <c:pt idx="17040">
                  <c:v>-3.033109</c:v>
                </c:pt>
                <c:pt idx="17041">
                  <c:v>-3.088655999999998</c:v>
                </c:pt>
                <c:pt idx="17042">
                  <c:v>-3.117007</c:v>
                </c:pt>
                <c:pt idx="17043">
                  <c:v>-3.161969</c:v>
                </c:pt>
                <c:pt idx="17044">
                  <c:v>-3.165482</c:v>
                </c:pt>
                <c:pt idx="17045">
                  <c:v>-3.176339</c:v>
                </c:pt>
                <c:pt idx="17046">
                  <c:v>-3.196337</c:v>
                </c:pt>
                <c:pt idx="17047">
                  <c:v>-3.208248</c:v>
                </c:pt>
                <c:pt idx="17048">
                  <c:v>-3.211396</c:v>
                </c:pt>
                <c:pt idx="17049">
                  <c:v>-3.271591</c:v>
                </c:pt>
                <c:pt idx="17050">
                  <c:v>-3.299462</c:v>
                </c:pt>
                <c:pt idx="17051">
                  <c:v>-3.359786999999998</c:v>
                </c:pt>
                <c:pt idx="17052">
                  <c:v>-3.429173</c:v>
                </c:pt>
                <c:pt idx="17053">
                  <c:v>-3.505357</c:v>
                </c:pt>
                <c:pt idx="17054">
                  <c:v>-3.555049999999998</c:v>
                </c:pt>
                <c:pt idx="17055">
                  <c:v>-3.611524</c:v>
                </c:pt>
                <c:pt idx="17056">
                  <c:v>-3.670573</c:v>
                </c:pt>
                <c:pt idx="17057">
                  <c:v>-3.737817</c:v>
                </c:pt>
                <c:pt idx="17058">
                  <c:v>-3.790462</c:v>
                </c:pt>
                <c:pt idx="17059">
                  <c:v>-3.846981</c:v>
                </c:pt>
                <c:pt idx="17060">
                  <c:v>-3.905244999999998</c:v>
                </c:pt>
                <c:pt idx="17061">
                  <c:v>-3.951732</c:v>
                </c:pt>
                <c:pt idx="17062">
                  <c:v>-4.024466999999997</c:v>
                </c:pt>
                <c:pt idx="17063">
                  <c:v>-4.107025999999997</c:v>
                </c:pt>
                <c:pt idx="17064">
                  <c:v>-4.169193999999997</c:v>
                </c:pt>
                <c:pt idx="17065">
                  <c:v>-4.226257</c:v>
                </c:pt>
                <c:pt idx="17066">
                  <c:v>-4.300295</c:v>
                </c:pt>
                <c:pt idx="17067">
                  <c:v>-4.359973999999998</c:v>
                </c:pt>
                <c:pt idx="17068">
                  <c:v>-4.443668000000003</c:v>
                </c:pt>
                <c:pt idx="17069">
                  <c:v>-4.504932999999997</c:v>
                </c:pt>
                <c:pt idx="17070">
                  <c:v>-4.583619</c:v>
                </c:pt>
                <c:pt idx="17071">
                  <c:v>-4.630313</c:v>
                </c:pt>
                <c:pt idx="17072">
                  <c:v>-4.710695</c:v>
                </c:pt>
                <c:pt idx="17073">
                  <c:v>-4.775517999999997</c:v>
                </c:pt>
                <c:pt idx="17074">
                  <c:v>-4.800869</c:v>
                </c:pt>
                <c:pt idx="17075">
                  <c:v>-4.844839999999997</c:v>
                </c:pt>
                <c:pt idx="17076">
                  <c:v>-4.946943000000001</c:v>
                </c:pt>
                <c:pt idx="17077">
                  <c:v>-4.987585999999997</c:v>
                </c:pt>
                <c:pt idx="17078">
                  <c:v>-4.993947</c:v>
                </c:pt>
                <c:pt idx="17079">
                  <c:v>-5.018284999999997</c:v>
                </c:pt>
                <c:pt idx="17080">
                  <c:v>-5.037484999999997</c:v>
                </c:pt>
                <c:pt idx="17081">
                  <c:v>-4.999199</c:v>
                </c:pt>
                <c:pt idx="17082">
                  <c:v>-5.019934999999997</c:v>
                </c:pt>
                <c:pt idx="17083">
                  <c:v>-5.087422</c:v>
                </c:pt>
                <c:pt idx="17084">
                  <c:v>-5.065227</c:v>
                </c:pt>
                <c:pt idx="17085">
                  <c:v>-4.956908</c:v>
                </c:pt>
                <c:pt idx="17086">
                  <c:v>-4.915935999999997</c:v>
                </c:pt>
                <c:pt idx="17087">
                  <c:v>-4.94688</c:v>
                </c:pt>
                <c:pt idx="17088">
                  <c:v>-5.023613</c:v>
                </c:pt>
                <c:pt idx="17089">
                  <c:v>-5.114796999999997</c:v>
                </c:pt>
                <c:pt idx="17090">
                  <c:v>-5.184843999999997</c:v>
                </c:pt>
                <c:pt idx="17091">
                  <c:v>-5.254880999999996</c:v>
                </c:pt>
                <c:pt idx="17092">
                  <c:v>-5.335302</c:v>
                </c:pt>
                <c:pt idx="17093">
                  <c:v>-5.412910999999997</c:v>
                </c:pt>
                <c:pt idx="17094">
                  <c:v>-5.49469</c:v>
                </c:pt>
                <c:pt idx="17095">
                  <c:v>-5.571347000000002</c:v>
                </c:pt>
                <c:pt idx="17096">
                  <c:v>-5.631174</c:v>
                </c:pt>
                <c:pt idx="17097">
                  <c:v>-5.694168999999997</c:v>
                </c:pt>
                <c:pt idx="17098">
                  <c:v>-5.775753</c:v>
                </c:pt>
                <c:pt idx="17099">
                  <c:v>-5.818180999999996</c:v>
                </c:pt>
                <c:pt idx="17100">
                  <c:v>-5.844942999999997</c:v>
                </c:pt>
                <c:pt idx="17101">
                  <c:v>-5.875695</c:v>
                </c:pt>
                <c:pt idx="17102">
                  <c:v>-5.929238</c:v>
                </c:pt>
                <c:pt idx="17103">
                  <c:v>-5.978523000000001</c:v>
                </c:pt>
                <c:pt idx="17104">
                  <c:v>-6.041453</c:v>
                </c:pt>
                <c:pt idx="17105">
                  <c:v>-6.118521999999997</c:v>
                </c:pt>
                <c:pt idx="17106">
                  <c:v>-6.197340999999997</c:v>
                </c:pt>
                <c:pt idx="17107">
                  <c:v>-6.282772</c:v>
                </c:pt>
                <c:pt idx="17108">
                  <c:v>-6.360906999999996</c:v>
                </c:pt>
                <c:pt idx="17109">
                  <c:v>-6.452926999999997</c:v>
                </c:pt>
                <c:pt idx="17110">
                  <c:v>-6.525742</c:v>
                </c:pt>
                <c:pt idx="17111">
                  <c:v>-6.573071</c:v>
                </c:pt>
                <c:pt idx="17112">
                  <c:v>-6.600201</c:v>
                </c:pt>
                <c:pt idx="17113">
                  <c:v>-6.567092999999997</c:v>
                </c:pt>
                <c:pt idx="17114">
                  <c:v>-6.542428</c:v>
                </c:pt>
                <c:pt idx="17115">
                  <c:v>-6.57153</c:v>
                </c:pt>
                <c:pt idx="17116">
                  <c:v>-6.664283999999997</c:v>
                </c:pt>
                <c:pt idx="17117">
                  <c:v>-6.667671999999997</c:v>
                </c:pt>
                <c:pt idx="17118">
                  <c:v>-6.639988999999997</c:v>
                </c:pt>
                <c:pt idx="17119">
                  <c:v>-6.661427999999997</c:v>
                </c:pt>
                <c:pt idx="17120">
                  <c:v>-6.702173</c:v>
                </c:pt>
                <c:pt idx="17121">
                  <c:v>-6.764625999999997</c:v>
                </c:pt>
                <c:pt idx="17122">
                  <c:v>-6.859099</c:v>
                </c:pt>
                <c:pt idx="17123">
                  <c:v>-6.922975999999997</c:v>
                </c:pt>
                <c:pt idx="17124">
                  <c:v>-7.002219</c:v>
                </c:pt>
                <c:pt idx="17125">
                  <c:v>-7.089121</c:v>
                </c:pt>
                <c:pt idx="17126">
                  <c:v>-7.166267</c:v>
                </c:pt>
                <c:pt idx="17127">
                  <c:v>-7.211358</c:v>
                </c:pt>
                <c:pt idx="17128">
                  <c:v>-7.158972999999997</c:v>
                </c:pt>
                <c:pt idx="17129">
                  <c:v>-7.138682</c:v>
                </c:pt>
                <c:pt idx="17130">
                  <c:v>-7.174038999999997</c:v>
                </c:pt>
                <c:pt idx="17131">
                  <c:v>-7.180458999999997</c:v>
                </c:pt>
                <c:pt idx="17132">
                  <c:v>-7.227481999999997</c:v>
                </c:pt>
                <c:pt idx="17133">
                  <c:v>-7.278121</c:v>
                </c:pt>
                <c:pt idx="17134">
                  <c:v>-7.322138999999995</c:v>
                </c:pt>
                <c:pt idx="17135">
                  <c:v>-7.388672</c:v>
                </c:pt>
                <c:pt idx="17136">
                  <c:v>-7.461679000000001</c:v>
                </c:pt>
                <c:pt idx="17137">
                  <c:v>-7.545922</c:v>
                </c:pt>
                <c:pt idx="17138">
                  <c:v>-7.615078999999997</c:v>
                </c:pt>
                <c:pt idx="17139">
                  <c:v>-7.680674</c:v>
                </c:pt>
                <c:pt idx="17140">
                  <c:v>-7.731089</c:v>
                </c:pt>
                <c:pt idx="17141">
                  <c:v>-7.807073999999997</c:v>
                </c:pt>
                <c:pt idx="17142">
                  <c:v>-7.880251</c:v>
                </c:pt>
                <c:pt idx="17143">
                  <c:v>-7.956534</c:v>
                </c:pt>
                <c:pt idx="17144">
                  <c:v>-8.024314999999997</c:v>
                </c:pt>
                <c:pt idx="17145">
                  <c:v>-8.077317000000001</c:v>
                </c:pt>
                <c:pt idx="17146">
                  <c:v>-8.13988</c:v>
                </c:pt>
                <c:pt idx="17147">
                  <c:v>-8.199597</c:v>
                </c:pt>
                <c:pt idx="17148">
                  <c:v>-8.251714</c:v>
                </c:pt>
                <c:pt idx="17149">
                  <c:v>-8.289646000000002</c:v>
                </c:pt>
                <c:pt idx="17150">
                  <c:v>-8.355151000000004</c:v>
                </c:pt>
                <c:pt idx="17151">
                  <c:v>-8.407110999999998</c:v>
                </c:pt>
                <c:pt idx="17152">
                  <c:v>-8.463067</c:v>
                </c:pt>
                <c:pt idx="17153">
                  <c:v>-8.515209</c:v>
                </c:pt>
                <c:pt idx="17154">
                  <c:v>-8.570374</c:v>
                </c:pt>
                <c:pt idx="17155">
                  <c:v>-8.635893000000001</c:v>
                </c:pt>
                <c:pt idx="17156">
                  <c:v>-8.671197999999998</c:v>
                </c:pt>
                <c:pt idx="17157">
                  <c:v>-8.718732999999998</c:v>
                </c:pt>
                <c:pt idx="17158">
                  <c:v>-8.769717</c:v>
                </c:pt>
                <c:pt idx="17159">
                  <c:v>-8.835825000000001</c:v>
                </c:pt>
                <c:pt idx="17160">
                  <c:v>-8.919991000000001</c:v>
                </c:pt>
                <c:pt idx="17161">
                  <c:v>-9.00808</c:v>
                </c:pt>
                <c:pt idx="17162">
                  <c:v>-9.089314000000001</c:v>
                </c:pt>
                <c:pt idx="17163">
                  <c:v>-9.105422</c:v>
                </c:pt>
                <c:pt idx="17164">
                  <c:v>-9.114038000000001</c:v>
                </c:pt>
                <c:pt idx="17165">
                  <c:v>-9.174706</c:v>
                </c:pt>
                <c:pt idx="17166">
                  <c:v>-9.252020000000003</c:v>
                </c:pt>
                <c:pt idx="17167">
                  <c:v>-9.298790999999997</c:v>
                </c:pt>
                <c:pt idx="17168">
                  <c:v>-9.358851000000001</c:v>
                </c:pt>
                <c:pt idx="17169">
                  <c:v>-9.413142</c:v>
                </c:pt>
                <c:pt idx="17170">
                  <c:v>-9.469813</c:v>
                </c:pt>
                <c:pt idx="17171">
                  <c:v>-9.558160000000001</c:v>
                </c:pt>
                <c:pt idx="17172">
                  <c:v>-9.643785000000001</c:v>
                </c:pt>
                <c:pt idx="17173">
                  <c:v>-9.725169</c:v>
                </c:pt>
                <c:pt idx="17174">
                  <c:v>-9.781227999999997</c:v>
                </c:pt>
                <c:pt idx="17175">
                  <c:v>-9.829276</c:v>
                </c:pt>
                <c:pt idx="17176">
                  <c:v>-9.894053000000001</c:v>
                </c:pt>
                <c:pt idx="17177">
                  <c:v>-9.939253000000001</c:v>
                </c:pt>
                <c:pt idx="17178">
                  <c:v>-9.979714000000004</c:v>
                </c:pt>
                <c:pt idx="17179">
                  <c:v>-10.00849</c:v>
                </c:pt>
                <c:pt idx="17180">
                  <c:v>-10.04548</c:v>
                </c:pt>
                <c:pt idx="17181">
                  <c:v>-10.12385</c:v>
                </c:pt>
                <c:pt idx="17182">
                  <c:v>-10.19212</c:v>
                </c:pt>
                <c:pt idx="17183">
                  <c:v>-10.25682</c:v>
                </c:pt>
                <c:pt idx="17184">
                  <c:v>-10.30864</c:v>
                </c:pt>
                <c:pt idx="17185">
                  <c:v>-10.35436</c:v>
                </c:pt>
                <c:pt idx="17186">
                  <c:v>-10.41214</c:v>
                </c:pt>
                <c:pt idx="17187">
                  <c:v>-10.46559000000001</c:v>
                </c:pt>
                <c:pt idx="17188">
                  <c:v>-10.50569</c:v>
                </c:pt>
                <c:pt idx="17189">
                  <c:v>-10.53857</c:v>
                </c:pt>
                <c:pt idx="17190">
                  <c:v>-10.56539</c:v>
                </c:pt>
                <c:pt idx="17191">
                  <c:v>-10.54423</c:v>
                </c:pt>
                <c:pt idx="17192">
                  <c:v>-10.52821</c:v>
                </c:pt>
                <c:pt idx="17193">
                  <c:v>-10.54361</c:v>
                </c:pt>
                <c:pt idx="17194">
                  <c:v>-10.54703</c:v>
                </c:pt>
                <c:pt idx="17195">
                  <c:v>-10.603</c:v>
                </c:pt>
                <c:pt idx="17196">
                  <c:v>-10.65748</c:v>
                </c:pt>
                <c:pt idx="17197">
                  <c:v>-10.71044</c:v>
                </c:pt>
                <c:pt idx="17198">
                  <c:v>-10.77445</c:v>
                </c:pt>
                <c:pt idx="17199">
                  <c:v>-10.79622</c:v>
                </c:pt>
                <c:pt idx="17200">
                  <c:v>-10.87693</c:v>
                </c:pt>
                <c:pt idx="17201">
                  <c:v>-10.95316</c:v>
                </c:pt>
                <c:pt idx="17202">
                  <c:v>-11.04568</c:v>
                </c:pt>
                <c:pt idx="17203">
                  <c:v>-11.08868</c:v>
                </c:pt>
                <c:pt idx="17204">
                  <c:v>-11.17043</c:v>
                </c:pt>
                <c:pt idx="17205">
                  <c:v>-11.29271</c:v>
                </c:pt>
                <c:pt idx="17206">
                  <c:v>-11.29267</c:v>
                </c:pt>
                <c:pt idx="17207">
                  <c:v>-11.29647</c:v>
                </c:pt>
                <c:pt idx="17208">
                  <c:v>-11.32326</c:v>
                </c:pt>
                <c:pt idx="17209">
                  <c:v>-11.35126</c:v>
                </c:pt>
                <c:pt idx="17210">
                  <c:v>-11.37236</c:v>
                </c:pt>
                <c:pt idx="17211">
                  <c:v>-11.33714</c:v>
                </c:pt>
                <c:pt idx="17212">
                  <c:v>-11.35448000000001</c:v>
                </c:pt>
                <c:pt idx="17213">
                  <c:v>-11.36575</c:v>
                </c:pt>
                <c:pt idx="17214">
                  <c:v>-11.38885</c:v>
                </c:pt>
                <c:pt idx="17215">
                  <c:v>-11.41831</c:v>
                </c:pt>
                <c:pt idx="17216">
                  <c:v>-11.48038</c:v>
                </c:pt>
                <c:pt idx="17217">
                  <c:v>-11.55822</c:v>
                </c:pt>
                <c:pt idx="17218">
                  <c:v>-11.62308</c:v>
                </c:pt>
                <c:pt idx="17219">
                  <c:v>-11.69139</c:v>
                </c:pt>
                <c:pt idx="17220">
                  <c:v>-11.7504</c:v>
                </c:pt>
                <c:pt idx="17221">
                  <c:v>-11.8168</c:v>
                </c:pt>
                <c:pt idx="17222">
                  <c:v>-11.9044</c:v>
                </c:pt>
                <c:pt idx="17223">
                  <c:v>-11.97613</c:v>
                </c:pt>
                <c:pt idx="17224">
                  <c:v>-12.02148</c:v>
                </c:pt>
                <c:pt idx="17225">
                  <c:v>-12.00353</c:v>
                </c:pt>
                <c:pt idx="17226">
                  <c:v>-11.95731</c:v>
                </c:pt>
                <c:pt idx="17227">
                  <c:v>-11.93186</c:v>
                </c:pt>
                <c:pt idx="17228">
                  <c:v>-11.96259000000001</c:v>
                </c:pt>
                <c:pt idx="17229">
                  <c:v>-12.03135</c:v>
                </c:pt>
                <c:pt idx="17230">
                  <c:v>-12.20153</c:v>
                </c:pt>
                <c:pt idx="17231">
                  <c:v>-12.36868</c:v>
                </c:pt>
                <c:pt idx="17232">
                  <c:v>-12.48295</c:v>
                </c:pt>
                <c:pt idx="17233">
                  <c:v>-12.60877</c:v>
                </c:pt>
                <c:pt idx="17234">
                  <c:v>-12.7241</c:v>
                </c:pt>
                <c:pt idx="17235">
                  <c:v>-12.82097</c:v>
                </c:pt>
                <c:pt idx="17236">
                  <c:v>-12.84711</c:v>
                </c:pt>
                <c:pt idx="17237">
                  <c:v>-12.80321</c:v>
                </c:pt>
                <c:pt idx="17238">
                  <c:v>-12.68991</c:v>
                </c:pt>
                <c:pt idx="17239">
                  <c:v>-12.65677</c:v>
                </c:pt>
                <c:pt idx="17240">
                  <c:v>-12.68177</c:v>
                </c:pt>
                <c:pt idx="17241">
                  <c:v>-12.71466</c:v>
                </c:pt>
                <c:pt idx="17242">
                  <c:v>-12.74755</c:v>
                </c:pt>
                <c:pt idx="17243">
                  <c:v>-12.80812</c:v>
                </c:pt>
                <c:pt idx="17244">
                  <c:v>-12.87833</c:v>
                </c:pt>
                <c:pt idx="17245">
                  <c:v>-12.92033</c:v>
                </c:pt>
                <c:pt idx="17246">
                  <c:v>-12.93369</c:v>
                </c:pt>
                <c:pt idx="17247">
                  <c:v>-12.94087</c:v>
                </c:pt>
                <c:pt idx="17248">
                  <c:v>-12.97661</c:v>
                </c:pt>
                <c:pt idx="17249">
                  <c:v>-12.96192</c:v>
                </c:pt>
                <c:pt idx="17250">
                  <c:v>-12.95729</c:v>
                </c:pt>
                <c:pt idx="17251">
                  <c:v>-12.96035</c:v>
                </c:pt>
                <c:pt idx="17252">
                  <c:v>-12.95772</c:v>
                </c:pt>
                <c:pt idx="17253">
                  <c:v>-12.95661</c:v>
                </c:pt>
                <c:pt idx="17254">
                  <c:v>-12.99701</c:v>
                </c:pt>
                <c:pt idx="17255">
                  <c:v>-13.03223</c:v>
                </c:pt>
                <c:pt idx="17256">
                  <c:v>-13.07088</c:v>
                </c:pt>
                <c:pt idx="17257">
                  <c:v>-13.12976</c:v>
                </c:pt>
                <c:pt idx="17258">
                  <c:v>-13.19116</c:v>
                </c:pt>
                <c:pt idx="17259">
                  <c:v>-13.27111</c:v>
                </c:pt>
                <c:pt idx="17260">
                  <c:v>-13.31529</c:v>
                </c:pt>
                <c:pt idx="17261">
                  <c:v>-13.37532</c:v>
                </c:pt>
                <c:pt idx="17262">
                  <c:v>-13.45962</c:v>
                </c:pt>
                <c:pt idx="17263">
                  <c:v>-13.52071</c:v>
                </c:pt>
                <c:pt idx="17264">
                  <c:v>-13.59164</c:v>
                </c:pt>
                <c:pt idx="17265">
                  <c:v>-13.63213</c:v>
                </c:pt>
                <c:pt idx="17266">
                  <c:v>-13.6604</c:v>
                </c:pt>
                <c:pt idx="17267">
                  <c:v>-13.70995</c:v>
                </c:pt>
                <c:pt idx="17268">
                  <c:v>-13.74082</c:v>
                </c:pt>
                <c:pt idx="17269">
                  <c:v>-13.77449</c:v>
                </c:pt>
                <c:pt idx="17270">
                  <c:v>-13.80435</c:v>
                </c:pt>
                <c:pt idx="17271">
                  <c:v>-13.85136</c:v>
                </c:pt>
                <c:pt idx="17272">
                  <c:v>-13.90257</c:v>
                </c:pt>
                <c:pt idx="17273">
                  <c:v>-13.96595</c:v>
                </c:pt>
                <c:pt idx="17274">
                  <c:v>-14.01662</c:v>
                </c:pt>
                <c:pt idx="17275">
                  <c:v>-14.01915</c:v>
                </c:pt>
                <c:pt idx="17276">
                  <c:v>-14.07231</c:v>
                </c:pt>
                <c:pt idx="17277">
                  <c:v>-14.15137</c:v>
                </c:pt>
                <c:pt idx="17278">
                  <c:v>-14.24589</c:v>
                </c:pt>
                <c:pt idx="17279">
                  <c:v>-14.31025</c:v>
                </c:pt>
                <c:pt idx="17280">
                  <c:v>-14.36977</c:v>
                </c:pt>
                <c:pt idx="17281">
                  <c:v>-14.42472</c:v>
                </c:pt>
                <c:pt idx="17282">
                  <c:v>-14.43251</c:v>
                </c:pt>
                <c:pt idx="17283">
                  <c:v>-14.43325</c:v>
                </c:pt>
                <c:pt idx="17284">
                  <c:v>-14.47628</c:v>
                </c:pt>
                <c:pt idx="17285">
                  <c:v>-14.52735</c:v>
                </c:pt>
                <c:pt idx="17286">
                  <c:v>-14.60071</c:v>
                </c:pt>
                <c:pt idx="17287">
                  <c:v>-14.66705</c:v>
                </c:pt>
                <c:pt idx="17288">
                  <c:v>-14.72804</c:v>
                </c:pt>
                <c:pt idx="17289">
                  <c:v>-14.80694</c:v>
                </c:pt>
                <c:pt idx="17290">
                  <c:v>-14.89346</c:v>
                </c:pt>
                <c:pt idx="17291">
                  <c:v>-14.93245</c:v>
                </c:pt>
                <c:pt idx="17292">
                  <c:v>-14.95376</c:v>
                </c:pt>
                <c:pt idx="17293">
                  <c:v>-15.00721</c:v>
                </c:pt>
                <c:pt idx="17294">
                  <c:v>-15.06386</c:v>
                </c:pt>
                <c:pt idx="17295">
                  <c:v>-15.12341</c:v>
                </c:pt>
                <c:pt idx="17296">
                  <c:v>-15.16702</c:v>
                </c:pt>
                <c:pt idx="17297">
                  <c:v>-15.21681</c:v>
                </c:pt>
                <c:pt idx="17298">
                  <c:v>-15.27995</c:v>
                </c:pt>
                <c:pt idx="17299">
                  <c:v>-15.35116</c:v>
                </c:pt>
                <c:pt idx="17300">
                  <c:v>-15.42968</c:v>
                </c:pt>
                <c:pt idx="17301">
                  <c:v>-15.50405</c:v>
                </c:pt>
                <c:pt idx="17302">
                  <c:v>-15.58563</c:v>
                </c:pt>
                <c:pt idx="17303">
                  <c:v>-15.65278</c:v>
                </c:pt>
                <c:pt idx="17304">
                  <c:v>-15.74339</c:v>
                </c:pt>
                <c:pt idx="17305">
                  <c:v>-15.83365</c:v>
                </c:pt>
                <c:pt idx="17306">
                  <c:v>-15.89931</c:v>
                </c:pt>
                <c:pt idx="17307">
                  <c:v>-15.96953000000001</c:v>
                </c:pt>
                <c:pt idx="17308">
                  <c:v>-16.02661999999998</c:v>
                </c:pt>
                <c:pt idx="17309">
                  <c:v>-16.09330999999998</c:v>
                </c:pt>
                <c:pt idx="17310">
                  <c:v>-16.16660999999998</c:v>
                </c:pt>
                <c:pt idx="17311">
                  <c:v>-16.22840999999998</c:v>
                </c:pt>
                <c:pt idx="17312">
                  <c:v>-16.29835999999998</c:v>
                </c:pt>
                <c:pt idx="17313">
                  <c:v>-16.37133</c:v>
                </c:pt>
                <c:pt idx="17314">
                  <c:v>-16.42991999999998</c:v>
                </c:pt>
                <c:pt idx="17315">
                  <c:v>-16.49691</c:v>
                </c:pt>
                <c:pt idx="17316">
                  <c:v>-16.57058999999999</c:v>
                </c:pt>
                <c:pt idx="17317">
                  <c:v>-16.64046</c:v>
                </c:pt>
                <c:pt idx="17318">
                  <c:v>-16.70488</c:v>
                </c:pt>
                <c:pt idx="17319">
                  <c:v>-16.78445</c:v>
                </c:pt>
                <c:pt idx="17320">
                  <c:v>-16.83618999999999</c:v>
                </c:pt>
                <c:pt idx="17321">
                  <c:v>-16.91208999999998</c:v>
                </c:pt>
                <c:pt idx="17322">
                  <c:v>-16.98859999999998</c:v>
                </c:pt>
                <c:pt idx="17323">
                  <c:v>-17.05772999999999</c:v>
                </c:pt>
                <c:pt idx="17324">
                  <c:v>-17.10696000000001</c:v>
                </c:pt>
                <c:pt idx="17325">
                  <c:v>-17.16742</c:v>
                </c:pt>
                <c:pt idx="17326">
                  <c:v>-17.23584999999998</c:v>
                </c:pt>
                <c:pt idx="17327">
                  <c:v>-17.29875999999998</c:v>
                </c:pt>
                <c:pt idx="17328">
                  <c:v>-17.36482000000001</c:v>
                </c:pt>
                <c:pt idx="17329">
                  <c:v>-17.41489000000001</c:v>
                </c:pt>
                <c:pt idx="17330">
                  <c:v>-17.46652999999997</c:v>
                </c:pt>
                <c:pt idx="17331">
                  <c:v>-17.50706</c:v>
                </c:pt>
                <c:pt idx="17332">
                  <c:v>-17.53863999999998</c:v>
                </c:pt>
                <c:pt idx="17333">
                  <c:v>-17.5742</c:v>
                </c:pt>
                <c:pt idx="17334">
                  <c:v>-17.62333999999998</c:v>
                </c:pt>
                <c:pt idx="17335">
                  <c:v>-17.64563999999998</c:v>
                </c:pt>
                <c:pt idx="17336">
                  <c:v>-17.66925000000001</c:v>
                </c:pt>
                <c:pt idx="17337">
                  <c:v>-17.70273999999997</c:v>
                </c:pt>
                <c:pt idx="17338">
                  <c:v>-17.76489</c:v>
                </c:pt>
                <c:pt idx="17339">
                  <c:v>-17.85181000000001</c:v>
                </c:pt>
                <c:pt idx="17340">
                  <c:v>-17.91931999999998</c:v>
                </c:pt>
                <c:pt idx="17341">
                  <c:v>-17.98161999999998</c:v>
                </c:pt>
                <c:pt idx="17342">
                  <c:v>-18.03038</c:v>
                </c:pt>
                <c:pt idx="17343">
                  <c:v>-18.09566999999998</c:v>
                </c:pt>
                <c:pt idx="17344">
                  <c:v>-18.15858</c:v>
                </c:pt>
                <c:pt idx="17345">
                  <c:v>-18.19033999999998</c:v>
                </c:pt>
                <c:pt idx="17346">
                  <c:v>-18.23978</c:v>
                </c:pt>
                <c:pt idx="17347">
                  <c:v>-18.29394999999998</c:v>
                </c:pt>
                <c:pt idx="17348">
                  <c:v>-18.35173999999999</c:v>
                </c:pt>
                <c:pt idx="17349">
                  <c:v>-18.41958999999999</c:v>
                </c:pt>
                <c:pt idx="17350">
                  <c:v>-18.46805</c:v>
                </c:pt>
                <c:pt idx="17351">
                  <c:v>-18.52358999999998</c:v>
                </c:pt>
                <c:pt idx="17352">
                  <c:v>-18.57556999999998</c:v>
                </c:pt>
                <c:pt idx="17353">
                  <c:v>-18.63308000000001</c:v>
                </c:pt>
                <c:pt idx="17354">
                  <c:v>-18.69697000000001</c:v>
                </c:pt>
                <c:pt idx="17355">
                  <c:v>-18.76528999999998</c:v>
                </c:pt>
                <c:pt idx="17356">
                  <c:v>-18.82675</c:v>
                </c:pt>
                <c:pt idx="17357">
                  <c:v>-18.89437</c:v>
                </c:pt>
                <c:pt idx="17358">
                  <c:v>-18.96526999999998</c:v>
                </c:pt>
                <c:pt idx="17359">
                  <c:v>-19.03243</c:v>
                </c:pt>
                <c:pt idx="17360">
                  <c:v>-19.11011</c:v>
                </c:pt>
                <c:pt idx="17361">
                  <c:v>-19.17929000000001</c:v>
                </c:pt>
                <c:pt idx="17362">
                  <c:v>-19.25696</c:v>
                </c:pt>
                <c:pt idx="17363">
                  <c:v>-19.33236</c:v>
                </c:pt>
                <c:pt idx="17364">
                  <c:v>-19.40342999999998</c:v>
                </c:pt>
                <c:pt idx="17365">
                  <c:v>-19.47964999999998</c:v>
                </c:pt>
                <c:pt idx="17366">
                  <c:v>-19.54256</c:v>
                </c:pt>
                <c:pt idx="17367">
                  <c:v>-19.60384000000001</c:v>
                </c:pt>
                <c:pt idx="17368">
                  <c:v>-19.66004999999998</c:v>
                </c:pt>
                <c:pt idx="17369">
                  <c:v>-19.70264999999997</c:v>
                </c:pt>
                <c:pt idx="17370">
                  <c:v>-19.75218999999998</c:v>
                </c:pt>
                <c:pt idx="17371">
                  <c:v>-19.79059999999998</c:v>
                </c:pt>
                <c:pt idx="17372">
                  <c:v>-19.86037</c:v>
                </c:pt>
                <c:pt idx="17373">
                  <c:v>-19.97155</c:v>
                </c:pt>
                <c:pt idx="17374">
                  <c:v>-20.04755</c:v>
                </c:pt>
                <c:pt idx="17375">
                  <c:v>-20.11243</c:v>
                </c:pt>
                <c:pt idx="17376">
                  <c:v>-20.18121</c:v>
                </c:pt>
                <c:pt idx="17377">
                  <c:v>-20.26167999999998</c:v>
                </c:pt>
                <c:pt idx="17378">
                  <c:v>-20.30403</c:v>
                </c:pt>
                <c:pt idx="17379">
                  <c:v>-20.37400999999999</c:v>
                </c:pt>
                <c:pt idx="17380">
                  <c:v>-20.44557999999998</c:v>
                </c:pt>
                <c:pt idx="17381">
                  <c:v>-20.50709000000001</c:v>
                </c:pt>
                <c:pt idx="17382">
                  <c:v>-20.57495000000001</c:v>
                </c:pt>
                <c:pt idx="17383">
                  <c:v>-20.62848999999999</c:v>
                </c:pt>
                <c:pt idx="17384">
                  <c:v>-20.67601000000001</c:v>
                </c:pt>
                <c:pt idx="17385">
                  <c:v>-20.73337</c:v>
                </c:pt>
                <c:pt idx="17386">
                  <c:v>-20.76514999999997</c:v>
                </c:pt>
                <c:pt idx="17387">
                  <c:v>-20.82195000000001</c:v>
                </c:pt>
                <c:pt idx="17388">
                  <c:v>-20.85741000000001</c:v>
                </c:pt>
                <c:pt idx="17389">
                  <c:v>-20.88811999999998</c:v>
                </c:pt>
                <c:pt idx="17390">
                  <c:v>-20.92496999999999</c:v>
                </c:pt>
                <c:pt idx="17391">
                  <c:v>-20.96122999999998</c:v>
                </c:pt>
                <c:pt idx="17392">
                  <c:v>-21.00179</c:v>
                </c:pt>
                <c:pt idx="17393">
                  <c:v>-21.04476</c:v>
                </c:pt>
                <c:pt idx="17394">
                  <c:v>-21.07370999999998</c:v>
                </c:pt>
                <c:pt idx="17395">
                  <c:v>-21.09742</c:v>
                </c:pt>
                <c:pt idx="17396">
                  <c:v>-21.14479</c:v>
                </c:pt>
                <c:pt idx="17397">
                  <c:v>-21.16744999999998</c:v>
                </c:pt>
                <c:pt idx="17398">
                  <c:v>-21.19316</c:v>
                </c:pt>
                <c:pt idx="17399">
                  <c:v>-21.20864999999997</c:v>
                </c:pt>
                <c:pt idx="17400">
                  <c:v>-21.21240999999998</c:v>
                </c:pt>
                <c:pt idx="17401">
                  <c:v>-21.23050999999998</c:v>
                </c:pt>
                <c:pt idx="17402">
                  <c:v>-21.25315000000001</c:v>
                </c:pt>
                <c:pt idx="17403">
                  <c:v>-21.29713999999998</c:v>
                </c:pt>
                <c:pt idx="17404">
                  <c:v>-21.35464</c:v>
                </c:pt>
                <c:pt idx="17405">
                  <c:v>-21.41566999999998</c:v>
                </c:pt>
                <c:pt idx="17406">
                  <c:v>-21.47689</c:v>
                </c:pt>
                <c:pt idx="17407">
                  <c:v>-21.54003999999998</c:v>
                </c:pt>
                <c:pt idx="17408">
                  <c:v>-21.60517</c:v>
                </c:pt>
                <c:pt idx="17409">
                  <c:v>-21.66217999999999</c:v>
                </c:pt>
                <c:pt idx="17410">
                  <c:v>-21.71201999999998</c:v>
                </c:pt>
                <c:pt idx="17411">
                  <c:v>-21.76345999999998</c:v>
                </c:pt>
                <c:pt idx="17412">
                  <c:v>-21.81787000000001</c:v>
                </c:pt>
                <c:pt idx="17413">
                  <c:v>-21.87407000000001</c:v>
                </c:pt>
                <c:pt idx="17414">
                  <c:v>-21.93753999999998</c:v>
                </c:pt>
                <c:pt idx="17415">
                  <c:v>-21.98304999999997</c:v>
                </c:pt>
                <c:pt idx="17416">
                  <c:v>-22.01707000000001</c:v>
                </c:pt>
                <c:pt idx="17417">
                  <c:v>-22.06641999999998</c:v>
                </c:pt>
                <c:pt idx="17418">
                  <c:v>-22.10691</c:v>
                </c:pt>
                <c:pt idx="17419">
                  <c:v>-22.16475000000001</c:v>
                </c:pt>
                <c:pt idx="17420">
                  <c:v>-22.22916</c:v>
                </c:pt>
                <c:pt idx="17421">
                  <c:v>-22.29092999999999</c:v>
                </c:pt>
                <c:pt idx="17422">
                  <c:v>-22.35745000000001</c:v>
                </c:pt>
                <c:pt idx="17423">
                  <c:v>-22.43491</c:v>
                </c:pt>
                <c:pt idx="17424">
                  <c:v>-22.4917</c:v>
                </c:pt>
                <c:pt idx="17425">
                  <c:v>-22.54733999999998</c:v>
                </c:pt>
                <c:pt idx="17426">
                  <c:v>-22.59626</c:v>
                </c:pt>
                <c:pt idx="17427">
                  <c:v>-22.64808</c:v>
                </c:pt>
                <c:pt idx="17428">
                  <c:v>-22.70084999999998</c:v>
                </c:pt>
                <c:pt idx="17429">
                  <c:v>-22.77396999999999</c:v>
                </c:pt>
                <c:pt idx="17430">
                  <c:v>-22.83383</c:v>
                </c:pt>
                <c:pt idx="17431">
                  <c:v>-22.90529999999998</c:v>
                </c:pt>
                <c:pt idx="17432">
                  <c:v>-22.96933999999997</c:v>
                </c:pt>
                <c:pt idx="17433">
                  <c:v>-23.03879999999998</c:v>
                </c:pt>
                <c:pt idx="17434">
                  <c:v>-23.10240999999998</c:v>
                </c:pt>
                <c:pt idx="17435">
                  <c:v>-23.16811999999998</c:v>
                </c:pt>
                <c:pt idx="17436">
                  <c:v>-23.24559999999998</c:v>
                </c:pt>
                <c:pt idx="17437">
                  <c:v>-23.30972999999998</c:v>
                </c:pt>
                <c:pt idx="17438">
                  <c:v>-23.39202999999998</c:v>
                </c:pt>
                <c:pt idx="17439">
                  <c:v>-23.45874999999997</c:v>
                </c:pt>
                <c:pt idx="17440">
                  <c:v>-23.52441</c:v>
                </c:pt>
                <c:pt idx="17441">
                  <c:v>-23.60617</c:v>
                </c:pt>
                <c:pt idx="17442">
                  <c:v>-23.63916000000001</c:v>
                </c:pt>
                <c:pt idx="17443">
                  <c:v>-23.69790000000001</c:v>
                </c:pt>
                <c:pt idx="17444">
                  <c:v>-23.79187</c:v>
                </c:pt>
                <c:pt idx="17445">
                  <c:v>-23.8675</c:v>
                </c:pt>
                <c:pt idx="17446">
                  <c:v>-23.92882</c:v>
                </c:pt>
                <c:pt idx="17447">
                  <c:v>-23.99438</c:v>
                </c:pt>
                <c:pt idx="17448">
                  <c:v>-24.06758</c:v>
                </c:pt>
                <c:pt idx="17449">
                  <c:v>-24.13519</c:v>
                </c:pt>
                <c:pt idx="17450">
                  <c:v>-24.20023999999998</c:v>
                </c:pt>
                <c:pt idx="17451">
                  <c:v>-24.24184</c:v>
                </c:pt>
                <c:pt idx="17452">
                  <c:v>-24.29256999999998</c:v>
                </c:pt>
                <c:pt idx="17453">
                  <c:v>-24.32487000000001</c:v>
                </c:pt>
                <c:pt idx="17454">
                  <c:v>-24.35979</c:v>
                </c:pt>
                <c:pt idx="17455">
                  <c:v>-24.40739999999998</c:v>
                </c:pt>
                <c:pt idx="17456">
                  <c:v>-24.48007999999998</c:v>
                </c:pt>
                <c:pt idx="17457">
                  <c:v>-24.54539999999998</c:v>
                </c:pt>
                <c:pt idx="17458">
                  <c:v>-24.62424</c:v>
                </c:pt>
                <c:pt idx="17459">
                  <c:v>-24.69239</c:v>
                </c:pt>
                <c:pt idx="17460">
                  <c:v>-24.75856999999998</c:v>
                </c:pt>
                <c:pt idx="17461">
                  <c:v>-24.82151</c:v>
                </c:pt>
                <c:pt idx="17462">
                  <c:v>-24.87881</c:v>
                </c:pt>
                <c:pt idx="17463">
                  <c:v>-24.94550999999997</c:v>
                </c:pt>
                <c:pt idx="17464">
                  <c:v>-25.01214999999998</c:v>
                </c:pt>
                <c:pt idx="17465">
                  <c:v>-25.07477</c:v>
                </c:pt>
                <c:pt idx="17466">
                  <c:v>-25.13795000000001</c:v>
                </c:pt>
                <c:pt idx="17467">
                  <c:v>-25.18877999999998</c:v>
                </c:pt>
                <c:pt idx="17468">
                  <c:v>-25.2417</c:v>
                </c:pt>
                <c:pt idx="17469">
                  <c:v>-25.30684</c:v>
                </c:pt>
                <c:pt idx="17470">
                  <c:v>-25.36691</c:v>
                </c:pt>
                <c:pt idx="17471">
                  <c:v>-25.43791</c:v>
                </c:pt>
                <c:pt idx="17472">
                  <c:v>-25.48588</c:v>
                </c:pt>
                <c:pt idx="17473">
                  <c:v>-25.54459999999998</c:v>
                </c:pt>
                <c:pt idx="17474">
                  <c:v>-25.61580000000001</c:v>
                </c:pt>
                <c:pt idx="17475">
                  <c:v>-25.68176</c:v>
                </c:pt>
                <c:pt idx="17476">
                  <c:v>-25.74251999999997</c:v>
                </c:pt>
                <c:pt idx="17477">
                  <c:v>-25.82642999999998</c:v>
                </c:pt>
                <c:pt idx="17478">
                  <c:v>-25.90201999999998</c:v>
                </c:pt>
                <c:pt idx="17479">
                  <c:v>-25.97657999999998</c:v>
                </c:pt>
                <c:pt idx="17480">
                  <c:v>-26.03727</c:v>
                </c:pt>
                <c:pt idx="17481">
                  <c:v>-26.11101000000001</c:v>
                </c:pt>
                <c:pt idx="17482">
                  <c:v>-26.17306000000001</c:v>
                </c:pt>
                <c:pt idx="17483">
                  <c:v>-26.22753999999998</c:v>
                </c:pt>
                <c:pt idx="17484">
                  <c:v>-26.29881999999998</c:v>
                </c:pt>
                <c:pt idx="17485">
                  <c:v>-26.35232999999998</c:v>
                </c:pt>
                <c:pt idx="17486">
                  <c:v>-26.41236999999999</c:v>
                </c:pt>
                <c:pt idx="17487">
                  <c:v>-26.46964999999998</c:v>
                </c:pt>
                <c:pt idx="17488">
                  <c:v>-26.52760999999999</c:v>
                </c:pt>
                <c:pt idx="17489">
                  <c:v>-26.59056</c:v>
                </c:pt>
                <c:pt idx="17490">
                  <c:v>-26.66092</c:v>
                </c:pt>
                <c:pt idx="17491">
                  <c:v>-26.72500999999998</c:v>
                </c:pt>
                <c:pt idx="17492">
                  <c:v>-26.78225999999998</c:v>
                </c:pt>
                <c:pt idx="17493">
                  <c:v>-26.82565999999998</c:v>
                </c:pt>
                <c:pt idx="17494">
                  <c:v>-26.87512999999998</c:v>
                </c:pt>
                <c:pt idx="17495">
                  <c:v>-26.94058999999998</c:v>
                </c:pt>
                <c:pt idx="17496">
                  <c:v>-26.98734999999998</c:v>
                </c:pt>
                <c:pt idx="17497">
                  <c:v>-27.04819999999998</c:v>
                </c:pt>
                <c:pt idx="17498">
                  <c:v>-27.10921</c:v>
                </c:pt>
                <c:pt idx="17499">
                  <c:v>-27.17133</c:v>
                </c:pt>
                <c:pt idx="17500">
                  <c:v>-27.23463999999998</c:v>
                </c:pt>
                <c:pt idx="17501">
                  <c:v>-27.30293</c:v>
                </c:pt>
                <c:pt idx="17502">
                  <c:v>-27.35865</c:v>
                </c:pt>
                <c:pt idx="17503">
                  <c:v>-27.40775</c:v>
                </c:pt>
                <c:pt idx="17504">
                  <c:v>-27.43339999999998</c:v>
                </c:pt>
                <c:pt idx="17505">
                  <c:v>-27.49946999999998</c:v>
                </c:pt>
                <c:pt idx="17506">
                  <c:v>-27.5336</c:v>
                </c:pt>
                <c:pt idx="17507">
                  <c:v>-27.60013</c:v>
                </c:pt>
                <c:pt idx="17508">
                  <c:v>-27.64647</c:v>
                </c:pt>
                <c:pt idx="17509">
                  <c:v>-27.70539999999998</c:v>
                </c:pt>
                <c:pt idx="17510">
                  <c:v>-27.77592999999998</c:v>
                </c:pt>
                <c:pt idx="17511">
                  <c:v>-27.84268999999998</c:v>
                </c:pt>
                <c:pt idx="17512">
                  <c:v>-27.91583999999999</c:v>
                </c:pt>
                <c:pt idx="17513">
                  <c:v>-27.98782999999998</c:v>
                </c:pt>
                <c:pt idx="17514">
                  <c:v>-28.06655999999998</c:v>
                </c:pt>
                <c:pt idx="17515">
                  <c:v>-28.14008</c:v>
                </c:pt>
                <c:pt idx="17516">
                  <c:v>-28.21153</c:v>
                </c:pt>
                <c:pt idx="17517">
                  <c:v>-28.29303</c:v>
                </c:pt>
                <c:pt idx="17518">
                  <c:v>-28.36986</c:v>
                </c:pt>
                <c:pt idx="17519">
                  <c:v>-28.44418999999998</c:v>
                </c:pt>
                <c:pt idx="17520">
                  <c:v>-28.50962</c:v>
                </c:pt>
                <c:pt idx="17521">
                  <c:v>-28.57308</c:v>
                </c:pt>
                <c:pt idx="17522">
                  <c:v>-28.6316</c:v>
                </c:pt>
                <c:pt idx="17523">
                  <c:v>-28.70036999999999</c:v>
                </c:pt>
                <c:pt idx="17524">
                  <c:v>-28.78956</c:v>
                </c:pt>
                <c:pt idx="17525">
                  <c:v>-28.86050999999998</c:v>
                </c:pt>
                <c:pt idx="17526">
                  <c:v>-28.94071999999997</c:v>
                </c:pt>
                <c:pt idx="17527">
                  <c:v>-29.00589</c:v>
                </c:pt>
                <c:pt idx="17528">
                  <c:v>-29.06250999999998</c:v>
                </c:pt>
                <c:pt idx="17529">
                  <c:v>-29.12120000000001</c:v>
                </c:pt>
                <c:pt idx="17530">
                  <c:v>-29.18977999999998</c:v>
                </c:pt>
                <c:pt idx="17531">
                  <c:v>-29.25887000000001</c:v>
                </c:pt>
                <c:pt idx="17532">
                  <c:v>-29.32917</c:v>
                </c:pt>
                <c:pt idx="17533">
                  <c:v>-29.39360999999998</c:v>
                </c:pt>
                <c:pt idx="17534">
                  <c:v>-29.44603999999998</c:v>
                </c:pt>
                <c:pt idx="17535">
                  <c:v>-29.50151999999999</c:v>
                </c:pt>
                <c:pt idx="17536">
                  <c:v>-29.57618</c:v>
                </c:pt>
                <c:pt idx="17537">
                  <c:v>-29.64351999999998</c:v>
                </c:pt>
                <c:pt idx="17538">
                  <c:v>-29.69</c:v>
                </c:pt>
                <c:pt idx="17539">
                  <c:v>-29.75403</c:v>
                </c:pt>
                <c:pt idx="17540">
                  <c:v>-29.81807999999999</c:v>
                </c:pt>
                <c:pt idx="17541">
                  <c:v>-29.89538999999998</c:v>
                </c:pt>
                <c:pt idx="17542">
                  <c:v>-29.97900999999998</c:v>
                </c:pt>
                <c:pt idx="17543">
                  <c:v>-30.05086000000001</c:v>
                </c:pt>
                <c:pt idx="17544">
                  <c:v>-30.10562999999998</c:v>
                </c:pt>
                <c:pt idx="17545">
                  <c:v>-30.19493</c:v>
                </c:pt>
                <c:pt idx="17546">
                  <c:v>-30.25665</c:v>
                </c:pt>
                <c:pt idx="17547">
                  <c:v>-30.33429</c:v>
                </c:pt>
                <c:pt idx="17548">
                  <c:v>-30.38838999999998</c:v>
                </c:pt>
                <c:pt idx="17549">
                  <c:v>-30.46456999999998</c:v>
                </c:pt>
                <c:pt idx="17550">
                  <c:v>-30.52597</c:v>
                </c:pt>
                <c:pt idx="17551">
                  <c:v>-30.5975</c:v>
                </c:pt>
                <c:pt idx="17552">
                  <c:v>-30.66501999999998</c:v>
                </c:pt>
                <c:pt idx="17553">
                  <c:v>-30.73680999999999</c:v>
                </c:pt>
                <c:pt idx="17554">
                  <c:v>-30.80793</c:v>
                </c:pt>
                <c:pt idx="17555">
                  <c:v>-30.87596</c:v>
                </c:pt>
                <c:pt idx="17556">
                  <c:v>-30.94177999999998</c:v>
                </c:pt>
                <c:pt idx="17557">
                  <c:v>-31.00613999999998</c:v>
                </c:pt>
                <c:pt idx="17558">
                  <c:v>-31.06779999999998</c:v>
                </c:pt>
                <c:pt idx="17559">
                  <c:v>-31.13696</c:v>
                </c:pt>
                <c:pt idx="17560">
                  <c:v>-31.20470999999998</c:v>
                </c:pt>
                <c:pt idx="17561">
                  <c:v>-31.26845999999998</c:v>
                </c:pt>
                <c:pt idx="17562">
                  <c:v>-31.31338999999999</c:v>
                </c:pt>
                <c:pt idx="17563">
                  <c:v>-31.36448</c:v>
                </c:pt>
                <c:pt idx="17564">
                  <c:v>-31.44000999999998</c:v>
                </c:pt>
                <c:pt idx="17565">
                  <c:v>-31.49719999999999</c:v>
                </c:pt>
                <c:pt idx="17566">
                  <c:v>-31.55865</c:v>
                </c:pt>
                <c:pt idx="17567">
                  <c:v>-31.61680000000001</c:v>
                </c:pt>
                <c:pt idx="17568">
                  <c:v>-31.64696000000001</c:v>
                </c:pt>
                <c:pt idx="17569">
                  <c:v>-31.69153</c:v>
                </c:pt>
                <c:pt idx="17570">
                  <c:v>-31.7516</c:v>
                </c:pt>
                <c:pt idx="17571">
                  <c:v>-31.81546000000001</c:v>
                </c:pt>
                <c:pt idx="17572">
                  <c:v>-31.88118</c:v>
                </c:pt>
                <c:pt idx="17573">
                  <c:v>-31.94624999999997</c:v>
                </c:pt>
                <c:pt idx="17574">
                  <c:v>-32.01102</c:v>
                </c:pt>
                <c:pt idx="17575">
                  <c:v>-32.08199</c:v>
                </c:pt>
                <c:pt idx="17576">
                  <c:v>-32.15048</c:v>
                </c:pt>
                <c:pt idx="17577">
                  <c:v>-32.22097000000001</c:v>
                </c:pt>
                <c:pt idx="17578">
                  <c:v>-32.29702</c:v>
                </c:pt>
                <c:pt idx="17579">
                  <c:v>-32.363</c:v>
                </c:pt>
                <c:pt idx="17580">
                  <c:v>-32.43108</c:v>
                </c:pt>
                <c:pt idx="17581">
                  <c:v>-32.49128</c:v>
                </c:pt>
                <c:pt idx="17582">
                  <c:v>-32.56328000000001</c:v>
                </c:pt>
                <c:pt idx="17583">
                  <c:v>-32.62347000000001</c:v>
                </c:pt>
                <c:pt idx="17584">
                  <c:v>-32.68395</c:v>
                </c:pt>
                <c:pt idx="17585">
                  <c:v>-32.7443</c:v>
                </c:pt>
                <c:pt idx="17586">
                  <c:v>-32.79962000000001</c:v>
                </c:pt>
                <c:pt idx="17587">
                  <c:v>-32.86903</c:v>
                </c:pt>
                <c:pt idx="17588">
                  <c:v>-32.94025</c:v>
                </c:pt>
                <c:pt idx="17589">
                  <c:v>-33.00521000000001</c:v>
                </c:pt>
                <c:pt idx="17590">
                  <c:v>-33.06707</c:v>
                </c:pt>
                <c:pt idx="17591">
                  <c:v>-33.12813000000003</c:v>
                </c:pt>
                <c:pt idx="17592">
                  <c:v>-33.19667000000001</c:v>
                </c:pt>
                <c:pt idx="17593">
                  <c:v>-33.27132</c:v>
                </c:pt>
                <c:pt idx="17594">
                  <c:v>-33.34096</c:v>
                </c:pt>
                <c:pt idx="17595">
                  <c:v>-33.40185</c:v>
                </c:pt>
                <c:pt idx="17596">
                  <c:v>-33.47239000000001</c:v>
                </c:pt>
                <c:pt idx="17597">
                  <c:v>-33.52641000000001</c:v>
                </c:pt>
                <c:pt idx="17598">
                  <c:v>-33.57739</c:v>
                </c:pt>
                <c:pt idx="17599">
                  <c:v>-33.61846000000001</c:v>
                </c:pt>
                <c:pt idx="17600">
                  <c:v>-33.72256000000001</c:v>
                </c:pt>
                <c:pt idx="17601">
                  <c:v>-33.75019</c:v>
                </c:pt>
                <c:pt idx="17602">
                  <c:v>-33.82732</c:v>
                </c:pt>
                <c:pt idx="17603">
                  <c:v>-33.89197</c:v>
                </c:pt>
                <c:pt idx="17604">
                  <c:v>-33.95762999999999</c:v>
                </c:pt>
                <c:pt idx="17605">
                  <c:v>-34.02428</c:v>
                </c:pt>
                <c:pt idx="17606">
                  <c:v>-34.09287000000001</c:v>
                </c:pt>
                <c:pt idx="17607">
                  <c:v>-34.13078</c:v>
                </c:pt>
                <c:pt idx="17608">
                  <c:v>-34.16263000000001</c:v>
                </c:pt>
                <c:pt idx="17609">
                  <c:v>-34.21596</c:v>
                </c:pt>
                <c:pt idx="17610">
                  <c:v>-34.23935000000001</c:v>
                </c:pt>
                <c:pt idx="17611">
                  <c:v>-34.25835000000001</c:v>
                </c:pt>
                <c:pt idx="17612">
                  <c:v>-34.31945</c:v>
                </c:pt>
                <c:pt idx="17613">
                  <c:v>-34.37942</c:v>
                </c:pt>
                <c:pt idx="17614">
                  <c:v>-34.45086</c:v>
                </c:pt>
                <c:pt idx="17615">
                  <c:v>-34.51993</c:v>
                </c:pt>
                <c:pt idx="17616">
                  <c:v>-34.5964</c:v>
                </c:pt>
                <c:pt idx="17617">
                  <c:v>-34.66527000000001</c:v>
                </c:pt>
                <c:pt idx="17618">
                  <c:v>-34.69869000000001</c:v>
                </c:pt>
                <c:pt idx="17619">
                  <c:v>-34.67408</c:v>
                </c:pt>
                <c:pt idx="17620">
                  <c:v>-34.64407</c:v>
                </c:pt>
                <c:pt idx="17621">
                  <c:v>-34.63742000000001</c:v>
                </c:pt>
                <c:pt idx="17622">
                  <c:v>-34.63919000000001</c:v>
                </c:pt>
                <c:pt idx="17623">
                  <c:v>-34.63350000000001</c:v>
                </c:pt>
                <c:pt idx="17624">
                  <c:v>-34.64910000000001</c:v>
                </c:pt>
                <c:pt idx="17625">
                  <c:v>-34.55122</c:v>
                </c:pt>
                <c:pt idx="17626">
                  <c:v>-34.53017000000001</c:v>
                </c:pt>
                <c:pt idx="17627">
                  <c:v>-34.55792</c:v>
                </c:pt>
                <c:pt idx="17628">
                  <c:v>-34.61451</c:v>
                </c:pt>
                <c:pt idx="17629">
                  <c:v>-34.65622</c:v>
                </c:pt>
                <c:pt idx="17630">
                  <c:v>-34.68962</c:v>
                </c:pt>
                <c:pt idx="17631">
                  <c:v>-34.70562</c:v>
                </c:pt>
                <c:pt idx="17632">
                  <c:v>-34.71483</c:v>
                </c:pt>
                <c:pt idx="17633">
                  <c:v>-34.72202000000001</c:v>
                </c:pt>
                <c:pt idx="17634">
                  <c:v>-34.75462</c:v>
                </c:pt>
                <c:pt idx="17635">
                  <c:v>-34.79039000000001</c:v>
                </c:pt>
                <c:pt idx="17636">
                  <c:v>-34.834</c:v>
                </c:pt>
                <c:pt idx="17637">
                  <c:v>-34.85514000000001</c:v>
                </c:pt>
                <c:pt idx="17638">
                  <c:v>-34.84092</c:v>
                </c:pt>
                <c:pt idx="17639">
                  <c:v>-34.84084</c:v>
                </c:pt>
                <c:pt idx="17640">
                  <c:v>-34.85334</c:v>
                </c:pt>
                <c:pt idx="17641">
                  <c:v>-34.87978</c:v>
                </c:pt>
                <c:pt idx="17642">
                  <c:v>-34.91289</c:v>
                </c:pt>
                <c:pt idx="17643">
                  <c:v>-34.94969</c:v>
                </c:pt>
                <c:pt idx="17644">
                  <c:v>-34.99672</c:v>
                </c:pt>
                <c:pt idx="17645">
                  <c:v>-35.05341</c:v>
                </c:pt>
                <c:pt idx="17646">
                  <c:v>-35.12687000000001</c:v>
                </c:pt>
                <c:pt idx="17647">
                  <c:v>-35.19206000000001</c:v>
                </c:pt>
                <c:pt idx="17648">
                  <c:v>-35.24788</c:v>
                </c:pt>
                <c:pt idx="17649">
                  <c:v>-35.30066</c:v>
                </c:pt>
                <c:pt idx="17650">
                  <c:v>-35.35125999999997</c:v>
                </c:pt>
                <c:pt idx="17651">
                  <c:v>-35.4067</c:v>
                </c:pt>
                <c:pt idx="17652">
                  <c:v>-35.47092</c:v>
                </c:pt>
                <c:pt idx="17653">
                  <c:v>-35.53248</c:v>
                </c:pt>
                <c:pt idx="17654">
                  <c:v>-35.59077000000001</c:v>
                </c:pt>
                <c:pt idx="17655">
                  <c:v>-35.65797</c:v>
                </c:pt>
                <c:pt idx="17656">
                  <c:v>-35.71667</c:v>
                </c:pt>
                <c:pt idx="17657">
                  <c:v>-35.77312000000001</c:v>
                </c:pt>
                <c:pt idx="17658">
                  <c:v>-35.83847</c:v>
                </c:pt>
                <c:pt idx="17659">
                  <c:v>-35.9</c:v>
                </c:pt>
                <c:pt idx="17660">
                  <c:v>-35.95677</c:v>
                </c:pt>
                <c:pt idx="17661">
                  <c:v>-36.02524000000001</c:v>
                </c:pt>
                <c:pt idx="17662">
                  <c:v>-36.08036000000001</c:v>
                </c:pt>
                <c:pt idx="17663">
                  <c:v>-36.14591000000001</c:v>
                </c:pt>
                <c:pt idx="17664">
                  <c:v>-36.20868</c:v>
                </c:pt>
                <c:pt idx="17665">
                  <c:v>-36.26653000000001</c:v>
                </c:pt>
                <c:pt idx="17666">
                  <c:v>-36.32166</c:v>
                </c:pt>
                <c:pt idx="17667">
                  <c:v>-36.38684</c:v>
                </c:pt>
                <c:pt idx="17668">
                  <c:v>-36.45664</c:v>
                </c:pt>
                <c:pt idx="17669">
                  <c:v>-36.53743</c:v>
                </c:pt>
                <c:pt idx="17670">
                  <c:v>-36.60621000000001</c:v>
                </c:pt>
                <c:pt idx="17671">
                  <c:v>-36.66746000000001</c:v>
                </c:pt>
                <c:pt idx="17672">
                  <c:v>-36.73535000000001</c:v>
                </c:pt>
                <c:pt idx="17673">
                  <c:v>-36.80247</c:v>
                </c:pt>
                <c:pt idx="17674">
                  <c:v>-36.87008</c:v>
                </c:pt>
                <c:pt idx="17675">
                  <c:v>-36.93533000000001</c:v>
                </c:pt>
                <c:pt idx="17676">
                  <c:v>-37.00497</c:v>
                </c:pt>
                <c:pt idx="17677">
                  <c:v>-37.06454</c:v>
                </c:pt>
                <c:pt idx="17678">
                  <c:v>-37.12350000000001</c:v>
                </c:pt>
                <c:pt idx="17679">
                  <c:v>-37.18813000000001</c:v>
                </c:pt>
                <c:pt idx="17680">
                  <c:v>-37.2542</c:v>
                </c:pt>
                <c:pt idx="17681">
                  <c:v>-37.28204</c:v>
                </c:pt>
                <c:pt idx="17682">
                  <c:v>-37.32606000000001</c:v>
                </c:pt>
                <c:pt idx="17683">
                  <c:v>-37.37859</c:v>
                </c:pt>
                <c:pt idx="17684">
                  <c:v>-37.4238</c:v>
                </c:pt>
                <c:pt idx="17685">
                  <c:v>-37.45547</c:v>
                </c:pt>
                <c:pt idx="17686">
                  <c:v>-37.48975</c:v>
                </c:pt>
                <c:pt idx="17687">
                  <c:v>-37.53431000000001</c:v>
                </c:pt>
                <c:pt idx="17688">
                  <c:v>-37.59326</c:v>
                </c:pt>
                <c:pt idx="17689">
                  <c:v>-37.64218</c:v>
                </c:pt>
                <c:pt idx="17690">
                  <c:v>-37.62609000000001</c:v>
                </c:pt>
                <c:pt idx="17691">
                  <c:v>-37.60046000000001</c:v>
                </c:pt>
                <c:pt idx="17692">
                  <c:v>-37.59578000000001</c:v>
                </c:pt>
                <c:pt idx="17693">
                  <c:v>-37.58273000000001</c:v>
                </c:pt>
                <c:pt idx="17694">
                  <c:v>-37.59875000000001</c:v>
                </c:pt>
                <c:pt idx="17695">
                  <c:v>-37.65239000000001</c:v>
                </c:pt>
                <c:pt idx="17696">
                  <c:v>-37.68179</c:v>
                </c:pt>
                <c:pt idx="17697">
                  <c:v>-37.73534000000001</c:v>
                </c:pt>
                <c:pt idx="17698">
                  <c:v>-37.79347000000001</c:v>
                </c:pt>
                <c:pt idx="17699">
                  <c:v>-37.87032</c:v>
                </c:pt>
                <c:pt idx="17700">
                  <c:v>-37.94456</c:v>
                </c:pt>
                <c:pt idx="17701">
                  <c:v>-38.01576</c:v>
                </c:pt>
                <c:pt idx="17702">
                  <c:v>-38.0994</c:v>
                </c:pt>
                <c:pt idx="17703">
                  <c:v>-38.17570000000001</c:v>
                </c:pt>
                <c:pt idx="17704">
                  <c:v>-38.24211000000001</c:v>
                </c:pt>
                <c:pt idx="17705">
                  <c:v>-38.31889</c:v>
                </c:pt>
                <c:pt idx="17706">
                  <c:v>-38.39583000000001</c:v>
                </c:pt>
                <c:pt idx="17707">
                  <c:v>-38.47118</c:v>
                </c:pt>
                <c:pt idx="17708">
                  <c:v>-38.55094</c:v>
                </c:pt>
                <c:pt idx="17709">
                  <c:v>-38.63083</c:v>
                </c:pt>
                <c:pt idx="17710">
                  <c:v>-38.69500000000001</c:v>
                </c:pt>
                <c:pt idx="17711">
                  <c:v>-38.76675000000001</c:v>
                </c:pt>
                <c:pt idx="17712">
                  <c:v>-38.8342</c:v>
                </c:pt>
                <c:pt idx="17713">
                  <c:v>-38.90045</c:v>
                </c:pt>
                <c:pt idx="17714">
                  <c:v>-38.97602000000001</c:v>
                </c:pt>
                <c:pt idx="17715">
                  <c:v>-39.03535000000001</c:v>
                </c:pt>
                <c:pt idx="17716">
                  <c:v>-39.10106</c:v>
                </c:pt>
                <c:pt idx="17717">
                  <c:v>-39.16804000000001</c:v>
                </c:pt>
                <c:pt idx="17718">
                  <c:v>-39.22432000000001</c:v>
                </c:pt>
                <c:pt idx="17719">
                  <c:v>-39.29219000000001</c:v>
                </c:pt>
                <c:pt idx="17720">
                  <c:v>-39.36524</c:v>
                </c:pt>
                <c:pt idx="17721">
                  <c:v>-39.40756</c:v>
                </c:pt>
                <c:pt idx="17722">
                  <c:v>-39.44793</c:v>
                </c:pt>
                <c:pt idx="17723">
                  <c:v>-39.52121000000001</c:v>
                </c:pt>
                <c:pt idx="17724">
                  <c:v>-39.58775</c:v>
                </c:pt>
                <c:pt idx="17725">
                  <c:v>-39.63803000000001</c:v>
                </c:pt>
                <c:pt idx="17726">
                  <c:v>-39.68338</c:v>
                </c:pt>
                <c:pt idx="17727">
                  <c:v>-39.72603000000001</c:v>
                </c:pt>
                <c:pt idx="17728">
                  <c:v>-39.80051</c:v>
                </c:pt>
                <c:pt idx="17729">
                  <c:v>-39.841</c:v>
                </c:pt>
                <c:pt idx="17730">
                  <c:v>-39.88934</c:v>
                </c:pt>
                <c:pt idx="17731">
                  <c:v>-39.92889</c:v>
                </c:pt>
                <c:pt idx="17732">
                  <c:v>-39.98520000000001</c:v>
                </c:pt>
                <c:pt idx="17733">
                  <c:v>-40.03944000000001</c:v>
                </c:pt>
                <c:pt idx="17734">
                  <c:v>-40.07759</c:v>
                </c:pt>
                <c:pt idx="17735">
                  <c:v>-40.13836000000001</c:v>
                </c:pt>
                <c:pt idx="17736">
                  <c:v>-40.17507000000001</c:v>
                </c:pt>
                <c:pt idx="17737">
                  <c:v>-40.23542000000001</c:v>
                </c:pt>
                <c:pt idx="17738">
                  <c:v>-40.30491</c:v>
                </c:pt>
                <c:pt idx="17739">
                  <c:v>-40.38547</c:v>
                </c:pt>
                <c:pt idx="17740">
                  <c:v>-40.4588</c:v>
                </c:pt>
                <c:pt idx="17741">
                  <c:v>-40.53052</c:v>
                </c:pt>
                <c:pt idx="17742">
                  <c:v>-40.57816000000001</c:v>
                </c:pt>
                <c:pt idx="17743">
                  <c:v>-40.63151000000001</c:v>
                </c:pt>
                <c:pt idx="17744">
                  <c:v>-40.69856000000001</c:v>
                </c:pt>
                <c:pt idx="17745">
                  <c:v>-40.76225000000001</c:v>
                </c:pt>
                <c:pt idx="17746">
                  <c:v>-40.84047</c:v>
                </c:pt>
                <c:pt idx="17747">
                  <c:v>-40.91108</c:v>
                </c:pt>
                <c:pt idx="17748">
                  <c:v>-40.98961</c:v>
                </c:pt>
                <c:pt idx="17749">
                  <c:v>-41.0722</c:v>
                </c:pt>
                <c:pt idx="17750">
                  <c:v>-41.13631000000001</c:v>
                </c:pt>
                <c:pt idx="17751">
                  <c:v>-41.20913000000001</c:v>
                </c:pt>
                <c:pt idx="17752">
                  <c:v>-41.26406</c:v>
                </c:pt>
                <c:pt idx="17753">
                  <c:v>-41.33778</c:v>
                </c:pt>
                <c:pt idx="17754">
                  <c:v>-41.38872000000001</c:v>
                </c:pt>
                <c:pt idx="17755">
                  <c:v>-41.42709</c:v>
                </c:pt>
                <c:pt idx="17756">
                  <c:v>-41.45955</c:v>
                </c:pt>
                <c:pt idx="17757">
                  <c:v>-41.48989</c:v>
                </c:pt>
                <c:pt idx="17758">
                  <c:v>-41.52651000000001</c:v>
                </c:pt>
                <c:pt idx="17759">
                  <c:v>-41.57255000000001</c:v>
                </c:pt>
                <c:pt idx="17760">
                  <c:v>-41.62197000000001</c:v>
                </c:pt>
                <c:pt idx="17761">
                  <c:v>-41.68892</c:v>
                </c:pt>
                <c:pt idx="17762">
                  <c:v>-41.74354</c:v>
                </c:pt>
                <c:pt idx="17763">
                  <c:v>-41.80627</c:v>
                </c:pt>
                <c:pt idx="17764">
                  <c:v>-41.88324</c:v>
                </c:pt>
                <c:pt idx="17765">
                  <c:v>-41.93279000000001</c:v>
                </c:pt>
                <c:pt idx="17766">
                  <c:v>-41.98055</c:v>
                </c:pt>
                <c:pt idx="17767">
                  <c:v>-42.05351</c:v>
                </c:pt>
                <c:pt idx="17768">
                  <c:v>-42.12014000000001</c:v>
                </c:pt>
                <c:pt idx="17769">
                  <c:v>-42.19654000000001</c:v>
                </c:pt>
                <c:pt idx="17770">
                  <c:v>-42.26693000000001</c:v>
                </c:pt>
                <c:pt idx="17771">
                  <c:v>-42.34119</c:v>
                </c:pt>
                <c:pt idx="17772">
                  <c:v>-42.40373</c:v>
                </c:pt>
                <c:pt idx="17773">
                  <c:v>-42.47165</c:v>
                </c:pt>
                <c:pt idx="17774">
                  <c:v>-42.53426</c:v>
                </c:pt>
                <c:pt idx="17775">
                  <c:v>-42.60884</c:v>
                </c:pt>
                <c:pt idx="17776">
                  <c:v>-42.68538</c:v>
                </c:pt>
                <c:pt idx="17777">
                  <c:v>-42.74854000000001</c:v>
                </c:pt>
                <c:pt idx="17778">
                  <c:v>-42.82597000000001</c:v>
                </c:pt>
                <c:pt idx="17779">
                  <c:v>-42.89516000000001</c:v>
                </c:pt>
                <c:pt idx="17780">
                  <c:v>-42.96417</c:v>
                </c:pt>
                <c:pt idx="17781">
                  <c:v>-43.03487</c:v>
                </c:pt>
                <c:pt idx="17782">
                  <c:v>-43.10418000000001</c:v>
                </c:pt>
                <c:pt idx="17783">
                  <c:v>-43.15656000000001</c:v>
                </c:pt>
                <c:pt idx="17784">
                  <c:v>-43.19727</c:v>
                </c:pt>
                <c:pt idx="17785">
                  <c:v>-43.24111000000001</c:v>
                </c:pt>
                <c:pt idx="17786">
                  <c:v>-43.29868000000001</c:v>
                </c:pt>
                <c:pt idx="17787">
                  <c:v>-43.3427</c:v>
                </c:pt>
                <c:pt idx="17788">
                  <c:v>-43.36268</c:v>
                </c:pt>
                <c:pt idx="17789">
                  <c:v>-43.43499</c:v>
                </c:pt>
                <c:pt idx="17790">
                  <c:v>-43.46265000000001</c:v>
                </c:pt>
                <c:pt idx="17791">
                  <c:v>-43.45771</c:v>
                </c:pt>
                <c:pt idx="17792">
                  <c:v>-43.49892000000001</c:v>
                </c:pt>
                <c:pt idx="17793">
                  <c:v>-43.55478</c:v>
                </c:pt>
                <c:pt idx="17794">
                  <c:v>-43.59507000000001</c:v>
                </c:pt>
                <c:pt idx="17795">
                  <c:v>-43.62090000000001</c:v>
                </c:pt>
                <c:pt idx="17796">
                  <c:v>-43.67624</c:v>
                </c:pt>
                <c:pt idx="17797">
                  <c:v>-43.71124</c:v>
                </c:pt>
                <c:pt idx="17798">
                  <c:v>-43.75278</c:v>
                </c:pt>
                <c:pt idx="17799">
                  <c:v>-43.80644</c:v>
                </c:pt>
                <c:pt idx="17800">
                  <c:v>-43.84204</c:v>
                </c:pt>
                <c:pt idx="17801">
                  <c:v>-43.90356000000001</c:v>
                </c:pt>
                <c:pt idx="17802">
                  <c:v>-43.93906</c:v>
                </c:pt>
                <c:pt idx="17803">
                  <c:v>-43.92267000000001</c:v>
                </c:pt>
                <c:pt idx="17804">
                  <c:v>-43.91669</c:v>
                </c:pt>
                <c:pt idx="17805">
                  <c:v>-43.95103</c:v>
                </c:pt>
                <c:pt idx="17806">
                  <c:v>-44.01591000000001</c:v>
                </c:pt>
                <c:pt idx="17807">
                  <c:v>-44.06789</c:v>
                </c:pt>
                <c:pt idx="17808">
                  <c:v>-44.1068</c:v>
                </c:pt>
                <c:pt idx="17809">
                  <c:v>-44.16523000000001</c:v>
                </c:pt>
                <c:pt idx="17810">
                  <c:v>-44.20082</c:v>
                </c:pt>
                <c:pt idx="17811">
                  <c:v>-44.24644</c:v>
                </c:pt>
                <c:pt idx="17812">
                  <c:v>-44.31192</c:v>
                </c:pt>
                <c:pt idx="17813">
                  <c:v>-44.38460999999999</c:v>
                </c:pt>
                <c:pt idx="17814">
                  <c:v>-44.41302</c:v>
                </c:pt>
                <c:pt idx="17815">
                  <c:v>-44.37621</c:v>
                </c:pt>
                <c:pt idx="17816">
                  <c:v>-44.32253000000001</c:v>
                </c:pt>
                <c:pt idx="17817">
                  <c:v>-44.31953</c:v>
                </c:pt>
                <c:pt idx="17818">
                  <c:v>-44.31276</c:v>
                </c:pt>
                <c:pt idx="17819">
                  <c:v>-44.31219</c:v>
                </c:pt>
                <c:pt idx="17820">
                  <c:v>-44.2914</c:v>
                </c:pt>
                <c:pt idx="17821">
                  <c:v>-44.28812000000001</c:v>
                </c:pt>
                <c:pt idx="17822">
                  <c:v>-44.28682000000001</c:v>
                </c:pt>
                <c:pt idx="17823">
                  <c:v>-44.29268000000001</c:v>
                </c:pt>
                <c:pt idx="17824">
                  <c:v>-44.30005</c:v>
                </c:pt>
                <c:pt idx="17825">
                  <c:v>-44.32878</c:v>
                </c:pt>
                <c:pt idx="17826">
                  <c:v>-44.34227</c:v>
                </c:pt>
                <c:pt idx="17827">
                  <c:v>-44.37473</c:v>
                </c:pt>
                <c:pt idx="17828">
                  <c:v>-44.4401</c:v>
                </c:pt>
                <c:pt idx="17829">
                  <c:v>-44.48782</c:v>
                </c:pt>
                <c:pt idx="17830">
                  <c:v>-44.43545</c:v>
                </c:pt>
                <c:pt idx="17831">
                  <c:v>-44.38431</c:v>
                </c:pt>
                <c:pt idx="17832">
                  <c:v>-44.35601</c:v>
                </c:pt>
                <c:pt idx="17833">
                  <c:v>-44.37156</c:v>
                </c:pt>
                <c:pt idx="17834">
                  <c:v>-44.39597000000001</c:v>
                </c:pt>
                <c:pt idx="17835">
                  <c:v>-44.35776</c:v>
                </c:pt>
                <c:pt idx="17836">
                  <c:v>-44.3235</c:v>
                </c:pt>
                <c:pt idx="17837">
                  <c:v>-44.29312000000001</c:v>
                </c:pt>
                <c:pt idx="17838">
                  <c:v>-44.30507</c:v>
                </c:pt>
                <c:pt idx="17839">
                  <c:v>-44.34243</c:v>
                </c:pt>
                <c:pt idx="17840">
                  <c:v>-44.41428</c:v>
                </c:pt>
                <c:pt idx="17841">
                  <c:v>-44.48248</c:v>
                </c:pt>
                <c:pt idx="17842">
                  <c:v>-44.53431000000001</c:v>
                </c:pt>
                <c:pt idx="17843">
                  <c:v>-44.61028</c:v>
                </c:pt>
                <c:pt idx="17844">
                  <c:v>-44.69648</c:v>
                </c:pt>
                <c:pt idx="17845">
                  <c:v>-44.78325</c:v>
                </c:pt>
                <c:pt idx="17846">
                  <c:v>-44.86335000000001</c:v>
                </c:pt>
                <c:pt idx="17847">
                  <c:v>-44.83069</c:v>
                </c:pt>
                <c:pt idx="17848">
                  <c:v>-44.76406</c:v>
                </c:pt>
                <c:pt idx="17849">
                  <c:v>-44.71722</c:v>
                </c:pt>
                <c:pt idx="17850">
                  <c:v>-44.66547000000001</c:v>
                </c:pt>
                <c:pt idx="17851">
                  <c:v>-44.62886</c:v>
                </c:pt>
                <c:pt idx="17852">
                  <c:v>-44.62314000000002</c:v>
                </c:pt>
                <c:pt idx="17853">
                  <c:v>-44.56995000000001</c:v>
                </c:pt>
                <c:pt idx="17854">
                  <c:v>-44.54704</c:v>
                </c:pt>
                <c:pt idx="17855">
                  <c:v>-44.56632000000001</c:v>
                </c:pt>
                <c:pt idx="17856">
                  <c:v>-44.59401000000001</c:v>
                </c:pt>
                <c:pt idx="17857">
                  <c:v>-44.63114</c:v>
                </c:pt>
                <c:pt idx="17858">
                  <c:v>-44.67408</c:v>
                </c:pt>
                <c:pt idx="17859">
                  <c:v>-44.70817000000001</c:v>
                </c:pt>
                <c:pt idx="17860">
                  <c:v>-44.72256000000001</c:v>
                </c:pt>
                <c:pt idx="17861">
                  <c:v>-44.75076</c:v>
                </c:pt>
                <c:pt idx="17862">
                  <c:v>-44.79237000000001</c:v>
                </c:pt>
                <c:pt idx="17863">
                  <c:v>-44.80715</c:v>
                </c:pt>
                <c:pt idx="17864">
                  <c:v>-44.82489</c:v>
                </c:pt>
                <c:pt idx="17865">
                  <c:v>-44.85312</c:v>
                </c:pt>
                <c:pt idx="17866">
                  <c:v>-44.82339</c:v>
                </c:pt>
                <c:pt idx="17867">
                  <c:v>-44.77878000000001</c:v>
                </c:pt>
                <c:pt idx="17868">
                  <c:v>-44.76707000000001</c:v>
                </c:pt>
                <c:pt idx="17869">
                  <c:v>-44.78757</c:v>
                </c:pt>
                <c:pt idx="17870">
                  <c:v>-44.80159</c:v>
                </c:pt>
                <c:pt idx="17871">
                  <c:v>-44.79798</c:v>
                </c:pt>
                <c:pt idx="17872">
                  <c:v>-44.79916000000001</c:v>
                </c:pt>
                <c:pt idx="17873">
                  <c:v>-44.80243</c:v>
                </c:pt>
                <c:pt idx="17874">
                  <c:v>-44.80056</c:v>
                </c:pt>
                <c:pt idx="17875">
                  <c:v>-44.79548000000001</c:v>
                </c:pt>
                <c:pt idx="17876">
                  <c:v>-44.80714</c:v>
                </c:pt>
                <c:pt idx="17877">
                  <c:v>-44.8002</c:v>
                </c:pt>
                <c:pt idx="17878">
                  <c:v>-44.80694</c:v>
                </c:pt>
                <c:pt idx="17879">
                  <c:v>-44.80267</c:v>
                </c:pt>
                <c:pt idx="17880">
                  <c:v>-44.80148999999999</c:v>
                </c:pt>
                <c:pt idx="17881">
                  <c:v>-44.79741000000001</c:v>
                </c:pt>
                <c:pt idx="17882">
                  <c:v>-44.80187999999999</c:v>
                </c:pt>
                <c:pt idx="17883">
                  <c:v>-44.78872000000001</c:v>
                </c:pt>
                <c:pt idx="17884">
                  <c:v>-44.77816000000001</c:v>
                </c:pt>
                <c:pt idx="17885">
                  <c:v>-44.75599000000001</c:v>
                </c:pt>
                <c:pt idx="17886">
                  <c:v>-44.73922</c:v>
                </c:pt>
                <c:pt idx="17887">
                  <c:v>-44.71115000000001</c:v>
                </c:pt>
                <c:pt idx="17888">
                  <c:v>-44.70763</c:v>
                </c:pt>
                <c:pt idx="17889">
                  <c:v>-44.70032000000001</c:v>
                </c:pt>
                <c:pt idx="17890">
                  <c:v>-44.70433000000001</c:v>
                </c:pt>
                <c:pt idx="17891">
                  <c:v>-44.70471000000001</c:v>
                </c:pt>
                <c:pt idx="17892">
                  <c:v>-44.69994000000001</c:v>
                </c:pt>
                <c:pt idx="17893">
                  <c:v>-44.72211000000003</c:v>
                </c:pt>
                <c:pt idx="17894">
                  <c:v>-44.72851000000003</c:v>
                </c:pt>
                <c:pt idx="17895">
                  <c:v>-44.69873000000001</c:v>
                </c:pt>
                <c:pt idx="17896">
                  <c:v>-44.69839000000001</c:v>
                </c:pt>
                <c:pt idx="17897">
                  <c:v>-44.69643000000001</c:v>
                </c:pt>
                <c:pt idx="17898">
                  <c:v>-44.67264</c:v>
                </c:pt>
                <c:pt idx="17899">
                  <c:v>-44.65653000000001</c:v>
                </c:pt>
                <c:pt idx="17900">
                  <c:v>-44.67987</c:v>
                </c:pt>
                <c:pt idx="17901">
                  <c:v>-44.70392000000001</c:v>
                </c:pt>
                <c:pt idx="17902">
                  <c:v>-44.71482</c:v>
                </c:pt>
                <c:pt idx="17903">
                  <c:v>-44.71641</c:v>
                </c:pt>
                <c:pt idx="17904">
                  <c:v>-44.73872000000001</c:v>
                </c:pt>
                <c:pt idx="17905">
                  <c:v>-44.72947000000001</c:v>
                </c:pt>
                <c:pt idx="17906">
                  <c:v>-44.72624000000001</c:v>
                </c:pt>
                <c:pt idx="17907">
                  <c:v>-44.72062000000001</c:v>
                </c:pt>
                <c:pt idx="17908">
                  <c:v>-44.71838</c:v>
                </c:pt>
                <c:pt idx="17909">
                  <c:v>-44.70103</c:v>
                </c:pt>
                <c:pt idx="17910">
                  <c:v>-44.70761</c:v>
                </c:pt>
                <c:pt idx="17911">
                  <c:v>-44.70637000000001</c:v>
                </c:pt>
                <c:pt idx="17912">
                  <c:v>-44.70230000000001</c:v>
                </c:pt>
                <c:pt idx="17913">
                  <c:v>-44.69279000000001</c:v>
                </c:pt>
                <c:pt idx="17914">
                  <c:v>-44.68499</c:v>
                </c:pt>
                <c:pt idx="17915">
                  <c:v>-44.69346</c:v>
                </c:pt>
                <c:pt idx="17916">
                  <c:v>-44.66594000000001</c:v>
                </c:pt>
                <c:pt idx="17917">
                  <c:v>-44.65911000000001</c:v>
                </c:pt>
                <c:pt idx="17918">
                  <c:v>-44.63623000000001</c:v>
                </c:pt>
                <c:pt idx="17919">
                  <c:v>-44.62149</c:v>
                </c:pt>
                <c:pt idx="17920">
                  <c:v>-44.61914</c:v>
                </c:pt>
                <c:pt idx="17921">
                  <c:v>-44.60901000000001</c:v>
                </c:pt>
                <c:pt idx="17922">
                  <c:v>-44.58487</c:v>
                </c:pt>
                <c:pt idx="17923">
                  <c:v>-44.54436</c:v>
                </c:pt>
                <c:pt idx="17924">
                  <c:v>-44.51497</c:v>
                </c:pt>
                <c:pt idx="17925">
                  <c:v>-44.52596000000001</c:v>
                </c:pt>
                <c:pt idx="17926">
                  <c:v>-44.51741</c:v>
                </c:pt>
                <c:pt idx="17927">
                  <c:v>-44.54078000000001</c:v>
                </c:pt>
                <c:pt idx="17928">
                  <c:v>-44.53286000000001</c:v>
                </c:pt>
                <c:pt idx="17929">
                  <c:v>-44.53135</c:v>
                </c:pt>
                <c:pt idx="17930">
                  <c:v>-44.499</c:v>
                </c:pt>
                <c:pt idx="17931">
                  <c:v>-44.49165</c:v>
                </c:pt>
                <c:pt idx="17932">
                  <c:v>-44.50201000000001</c:v>
                </c:pt>
                <c:pt idx="17933">
                  <c:v>-44.49698</c:v>
                </c:pt>
                <c:pt idx="17934">
                  <c:v>-44.50972</c:v>
                </c:pt>
                <c:pt idx="17935">
                  <c:v>-44.46932</c:v>
                </c:pt>
                <c:pt idx="17936">
                  <c:v>-44.40759</c:v>
                </c:pt>
                <c:pt idx="17937">
                  <c:v>-44.38317</c:v>
                </c:pt>
                <c:pt idx="17938">
                  <c:v>-44.35476</c:v>
                </c:pt>
                <c:pt idx="17939">
                  <c:v>-44.32323</c:v>
                </c:pt>
                <c:pt idx="17940">
                  <c:v>-44.31753</c:v>
                </c:pt>
                <c:pt idx="17941">
                  <c:v>-44.31117</c:v>
                </c:pt>
                <c:pt idx="17942">
                  <c:v>-44.30798</c:v>
                </c:pt>
                <c:pt idx="17943">
                  <c:v>-44.30923</c:v>
                </c:pt>
                <c:pt idx="17944">
                  <c:v>-44.32081</c:v>
                </c:pt>
                <c:pt idx="17945">
                  <c:v>-44.30727</c:v>
                </c:pt>
                <c:pt idx="17946">
                  <c:v>-44.32349</c:v>
                </c:pt>
                <c:pt idx="17947">
                  <c:v>-44.35753</c:v>
                </c:pt>
                <c:pt idx="17948">
                  <c:v>-44.41602</c:v>
                </c:pt>
                <c:pt idx="17949">
                  <c:v>-44.43329</c:v>
                </c:pt>
                <c:pt idx="17950">
                  <c:v>-44.47583</c:v>
                </c:pt>
                <c:pt idx="17951">
                  <c:v>-44.50043</c:v>
                </c:pt>
                <c:pt idx="17952">
                  <c:v>-44.54230000000001</c:v>
                </c:pt>
                <c:pt idx="17953">
                  <c:v>-44.5565</c:v>
                </c:pt>
                <c:pt idx="17954">
                  <c:v>-44.56072</c:v>
                </c:pt>
                <c:pt idx="17955">
                  <c:v>-44.56942</c:v>
                </c:pt>
                <c:pt idx="17956">
                  <c:v>-44.56452</c:v>
                </c:pt>
                <c:pt idx="17957">
                  <c:v>-44.54942</c:v>
                </c:pt>
                <c:pt idx="17958">
                  <c:v>-44.54555000000001</c:v>
                </c:pt>
                <c:pt idx="17959">
                  <c:v>-44.55446999999999</c:v>
                </c:pt>
                <c:pt idx="17960">
                  <c:v>-44.55665</c:v>
                </c:pt>
                <c:pt idx="17961">
                  <c:v>-44.54040000000001</c:v>
                </c:pt>
                <c:pt idx="17962">
                  <c:v>-44.54523000000001</c:v>
                </c:pt>
                <c:pt idx="17963">
                  <c:v>-44.56200000000001</c:v>
                </c:pt>
                <c:pt idx="17964">
                  <c:v>-44.56743</c:v>
                </c:pt>
                <c:pt idx="17965">
                  <c:v>-44.56757</c:v>
                </c:pt>
                <c:pt idx="17966">
                  <c:v>-44.58211000000001</c:v>
                </c:pt>
                <c:pt idx="17967">
                  <c:v>-44.5517</c:v>
                </c:pt>
                <c:pt idx="17968">
                  <c:v>-44.52404000000001</c:v>
                </c:pt>
                <c:pt idx="17969">
                  <c:v>-44.48823</c:v>
                </c:pt>
                <c:pt idx="17970">
                  <c:v>-44.47398</c:v>
                </c:pt>
                <c:pt idx="17971">
                  <c:v>-44.46668</c:v>
                </c:pt>
                <c:pt idx="17972">
                  <c:v>-44.46602</c:v>
                </c:pt>
                <c:pt idx="17973">
                  <c:v>-44.46133000000001</c:v>
                </c:pt>
                <c:pt idx="17974">
                  <c:v>-44.47902000000001</c:v>
                </c:pt>
                <c:pt idx="17975">
                  <c:v>-44.48362</c:v>
                </c:pt>
                <c:pt idx="17976">
                  <c:v>-44.48332000000001</c:v>
                </c:pt>
                <c:pt idx="17977">
                  <c:v>-44.48198</c:v>
                </c:pt>
                <c:pt idx="17978">
                  <c:v>-44.47371000000001</c:v>
                </c:pt>
                <c:pt idx="17979">
                  <c:v>-44.46129</c:v>
                </c:pt>
                <c:pt idx="17980">
                  <c:v>-44.43945</c:v>
                </c:pt>
                <c:pt idx="17981">
                  <c:v>-44.40014</c:v>
                </c:pt>
                <c:pt idx="17982">
                  <c:v>-44.37186</c:v>
                </c:pt>
                <c:pt idx="17983">
                  <c:v>-44.36257000000001</c:v>
                </c:pt>
                <c:pt idx="17984">
                  <c:v>-44.34694</c:v>
                </c:pt>
                <c:pt idx="17985">
                  <c:v>-44.34477</c:v>
                </c:pt>
                <c:pt idx="17986">
                  <c:v>-44.33809</c:v>
                </c:pt>
                <c:pt idx="17987">
                  <c:v>-44.31798999999999</c:v>
                </c:pt>
                <c:pt idx="17988">
                  <c:v>-44.34174</c:v>
                </c:pt>
                <c:pt idx="17989">
                  <c:v>-44.32305</c:v>
                </c:pt>
                <c:pt idx="17990">
                  <c:v>-44.33671000000001</c:v>
                </c:pt>
                <c:pt idx="17991">
                  <c:v>-44.33105</c:v>
                </c:pt>
                <c:pt idx="17992">
                  <c:v>-44.33205</c:v>
                </c:pt>
                <c:pt idx="17993">
                  <c:v>-44.36718</c:v>
                </c:pt>
                <c:pt idx="17994">
                  <c:v>-44.3999</c:v>
                </c:pt>
                <c:pt idx="17995">
                  <c:v>-44.42615000000001</c:v>
                </c:pt>
                <c:pt idx="17996">
                  <c:v>-44.44706</c:v>
                </c:pt>
                <c:pt idx="17997">
                  <c:v>-44.46446</c:v>
                </c:pt>
                <c:pt idx="17998">
                  <c:v>-44.48748999999999</c:v>
                </c:pt>
                <c:pt idx="17999">
                  <c:v>-44.52324</c:v>
                </c:pt>
                <c:pt idx="18000">
                  <c:v>-44.56159</c:v>
                </c:pt>
                <c:pt idx="18001">
                  <c:v>-44.62173000000001</c:v>
                </c:pt>
                <c:pt idx="18002">
                  <c:v>-44.64875000000001</c:v>
                </c:pt>
                <c:pt idx="18003">
                  <c:v>-44.67973000000001</c:v>
                </c:pt>
                <c:pt idx="18004">
                  <c:v>-44.69711000000001</c:v>
                </c:pt>
                <c:pt idx="18005">
                  <c:v>-44.72951000000001</c:v>
                </c:pt>
                <c:pt idx="18006">
                  <c:v>-44.73500000000001</c:v>
                </c:pt>
                <c:pt idx="18007">
                  <c:v>-44.73030000000001</c:v>
                </c:pt>
                <c:pt idx="18008">
                  <c:v>-44.71626000000001</c:v>
                </c:pt>
                <c:pt idx="18009">
                  <c:v>-44.71605</c:v>
                </c:pt>
                <c:pt idx="18010">
                  <c:v>-44.70730000000001</c:v>
                </c:pt>
                <c:pt idx="18011">
                  <c:v>-44.70057000000001</c:v>
                </c:pt>
                <c:pt idx="18012">
                  <c:v>-44.68486</c:v>
                </c:pt>
                <c:pt idx="18013">
                  <c:v>-44.67474</c:v>
                </c:pt>
                <c:pt idx="18014">
                  <c:v>-44.66022</c:v>
                </c:pt>
                <c:pt idx="18015">
                  <c:v>-44.64217000000001</c:v>
                </c:pt>
                <c:pt idx="18016">
                  <c:v>-44.64566000000001</c:v>
                </c:pt>
                <c:pt idx="18017">
                  <c:v>-44.64597000000001</c:v>
                </c:pt>
                <c:pt idx="18018">
                  <c:v>-44.64836000000001</c:v>
                </c:pt>
                <c:pt idx="18019">
                  <c:v>-44.63896000000001</c:v>
                </c:pt>
                <c:pt idx="18020">
                  <c:v>-44.63295000000001</c:v>
                </c:pt>
                <c:pt idx="18021">
                  <c:v>-44.63250000000001</c:v>
                </c:pt>
                <c:pt idx="18022">
                  <c:v>-44.6212</c:v>
                </c:pt>
                <c:pt idx="18023">
                  <c:v>-44.62504000000001</c:v>
                </c:pt>
                <c:pt idx="18024">
                  <c:v>-44.62145</c:v>
                </c:pt>
                <c:pt idx="18025">
                  <c:v>-44.60281000000001</c:v>
                </c:pt>
                <c:pt idx="18026">
                  <c:v>-44.5873</c:v>
                </c:pt>
                <c:pt idx="18027">
                  <c:v>-44.57839000000001</c:v>
                </c:pt>
                <c:pt idx="18028">
                  <c:v>-44.57534000000001</c:v>
                </c:pt>
                <c:pt idx="18029">
                  <c:v>-44.58953</c:v>
                </c:pt>
                <c:pt idx="18030">
                  <c:v>-44.60356</c:v>
                </c:pt>
                <c:pt idx="18031">
                  <c:v>-44.61193</c:v>
                </c:pt>
                <c:pt idx="18032">
                  <c:v>-44.62004</c:v>
                </c:pt>
                <c:pt idx="18033">
                  <c:v>-44.63662</c:v>
                </c:pt>
                <c:pt idx="18034">
                  <c:v>-44.63563000000001</c:v>
                </c:pt>
                <c:pt idx="18035">
                  <c:v>-44.62050000000001</c:v>
                </c:pt>
                <c:pt idx="18036">
                  <c:v>-44.62977000000001</c:v>
                </c:pt>
                <c:pt idx="18037">
                  <c:v>-44.65072</c:v>
                </c:pt>
                <c:pt idx="18038">
                  <c:v>-44.65829</c:v>
                </c:pt>
                <c:pt idx="18039">
                  <c:v>-44.66944</c:v>
                </c:pt>
                <c:pt idx="18040">
                  <c:v>-44.67230000000001</c:v>
                </c:pt>
                <c:pt idx="18041">
                  <c:v>-44.67915000000001</c:v>
                </c:pt>
                <c:pt idx="18042">
                  <c:v>-44.68843000000001</c:v>
                </c:pt>
                <c:pt idx="18043">
                  <c:v>-44.70554000000001</c:v>
                </c:pt>
                <c:pt idx="18044">
                  <c:v>-44.72581000000001</c:v>
                </c:pt>
                <c:pt idx="18045">
                  <c:v>-44.72645000000001</c:v>
                </c:pt>
                <c:pt idx="18046">
                  <c:v>-44.73142</c:v>
                </c:pt>
                <c:pt idx="18047">
                  <c:v>-44.73311000000001</c:v>
                </c:pt>
                <c:pt idx="18048">
                  <c:v>-44.74323000000001</c:v>
                </c:pt>
                <c:pt idx="18049">
                  <c:v>-44.73884</c:v>
                </c:pt>
                <c:pt idx="18050">
                  <c:v>-44.73643000000001</c:v>
                </c:pt>
                <c:pt idx="18051">
                  <c:v>-44.71041</c:v>
                </c:pt>
                <c:pt idx="18052">
                  <c:v>-44.69963000000001</c:v>
                </c:pt>
                <c:pt idx="18053">
                  <c:v>-44.68039</c:v>
                </c:pt>
                <c:pt idx="18054">
                  <c:v>-44.68217000000001</c:v>
                </c:pt>
                <c:pt idx="18055">
                  <c:v>-44.68954</c:v>
                </c:pt>
                <c:pt idx="18056">
                  <c:v>-44.69408</c:v>
                </c:pt>
                <c:pt idx="18057">
                  <c:v>-44.70247000000001</c:v>
                </c:pt>
                <c:pt idx="18058">
                  <c:v>-44.69753000000001</c:v>
                </c:pt>
                <c:pt idx="18059">
                  <c:v>-44.69776</c:v>
                </c:pt>
                <c:pt idx="18060">
                  <c:v>-44.69127</c:v>
                </c:pt>
                <c:pt idx="18061">
                  <c:v>-44.69728000000001</c:v>
                </c:pt>
                <c:pt idx="18062">
                  <c:v>-44.70752</c:v>
                </c:pt>
                <c:pt idx="18063">
                  <c:v>-44.73312000000001</c:v>
                </c:pt>
                <c:pt idx="18064">
                  <c:v>-44.75825000000001</c:v>
                </c:pt>
                <c:pt idx="18065">
                  <c:v>-44.75619000000001</c:v>
                </c:pt>
                <c:pt idx="18066">
                  <c:v>-44.75857000000001</c:v>
                </c:pt>
                <c:pt idx="18067">
                  <c:v>-44.78051000000001</c:v>
                </c:pt>
                <c:pt idx="18068">
                  <c:v>-44.77885000000001</c:v>
                </c:pt>
                <c:pt idx="18069">
                  <c:v>-44.76022000000001</c:v>
                </c:pt>
                <c:pt idx="18070">
                  <c:v>-44.75656</c:v>
                </c:pt>
                <c:pt idx="18071">
                  <c:v>-44.77625000000001</c:v>
                </c:pt>
                <c:pt idx="18072">
                  <c:v>-44.78266</c:v>
                </c:pt>
                <c:pt idx="18073">
                  <c:v>-44.77915000000001</c:v>
                </c:pt>
                <c:pt idx="18074">
                  <c:v>-44.76710000000001</c:v>
                </c:pt>
                <c:pt idx="18075">
                  <c:v>-44.76607000000001</c:v>
                </c:pt>
                <c:pt idx="18076">
                  <c:v>-44.76923000000001</c:v>
                </c:pt>
                <c:pt idx="18077">
                  <c:v>-44.78107</c:v>
                </c:pt>
                <c:pt idx="18078">
                  <c:v>-44.79779000000001</c:v>
                </c:pt>
                <c:pt idx="18079">
                  <c:v>-44.81508</c:v>
                </c:pt>
                <c:pt idx="18080">
                  <c:v>-44.81521</c:v>
                </c:pt>
                <c:pt idx="18081">
                  <c:v>-44.83065</c:v>
                </c:pt>
                <c:pt idx="18082">
                  <c:v>-44.85364999999999</c:v>
                </c:pt>
                <c:pt idx="18083">
                  <c:v>-44.85476999999999</c:v>
                </c:pt>
                <c:pt idx="18084">
                  <c:v>-44.86886000000001</c:v>
                </c:pt>
                <c:pt idx="18085">
                  <c:v>-44.88757</c:v>
                </c:pt>
                <c:pt idx="18086">
                  <c:v>-44.89366</c:v>
                </c:pt>
                <c:pt idx="18087">
                  <c:v>-44.89287</c:v>
                </c:pt>
                <c:pt idx="18088">
                  <c:v>-44.90322</c:v>
                </c:pt>
                <c:pt idx="18089">
                  <c:v>-44.90491</c:v>
                </c:pt>
                <c:pt idx="18090">
                  <c:v>-44.90751</c:v>
                </c:pt>
                <c:pt idx="18091">
                  <c:v>-44.90773</c:v>
                </c:pt>
                <c:pt idx="18092">
                  <c:v>-44.91329</c:v>
                </c:pt>
                <c:pt idx="18093">
                  <c:v>-44.91885</c:v>
                </c:pt>
                <c:pt idx="18094">
                  <c:v>-44.91377</c:v>
                </c:pt>
                <c:pt idx="18095">
                  <c:v>-44.90318000000001</c:v>
                </c:pt>
                <c:pt idx="18096">
                  <c:v>-44.88848</c:v>
                </c:pt>
                <c:pt idx="18097">
                  <c:v>-44.8776</c:v>
                </c:pt>
                <c:pt idx="18098">
                  <c:v>-44.86827</c:v>
                </c:pt>
                <c:pt idx="18099">
                  <c:v>-44.86340000000001</c:v>
                </c:pt>
                <c:pt idx="18100">
                  <c:v>-44.84496</c:v>
                </c:pt>
                <c:pt idx="18101">
                  <c:v>-44.85291</c:v>
                </c:pt>
                <c:pt idx="18102">
                  <c:v>-44.84335</c:v>
                </c:pt>
                <c:pt idx="18103">
                  <c:v>-44.82813000000001</c:v>
                </c:pt>
                <c:pt idx="18104">
                  <c:v>-44.82191</c:v>
                </c:pt>
                <c:pt idx="18105">
                  <c:v>-44.81955</c:v>
                </c:pt>
                <c:pt idx="18106">
                  <c:v>-44.8038</c:v>
                </c:pt>
                <c:pt idx="18107">
                  <c:v>-44.78974</c:v>
                </c:pt>
                <c:pt idx="18108">
                  <c:v>-44.79610000000001</c:v>
                </c:pt>
                <c:pt idx="18109">
                  <c:v>-44.81131</c:v>
                </c:pt>
                <c:pt idx="18110">
                  <c:v>-44.8228</c:v>
                </c:pt>
                <c:pt idx="18111">
                  <c:v>-44.81645</c:v>
                </c:pt>
                <c:pt idx="18112">
                  <c:v>-44.83939</c:v>
                </c:pt>
                <c:pt idx="18113">
                  <c:v>-44.84059</c:v>
                </c:pt>
                <c:pt idx="18114">
                  <c:v>-44.83265</c:v>
                </c:pt>
                <c:pt idx="18115">
                  <c:v>-44.83652</c:v>
                </c:pt>
                <c:pt idx="18116">
                  <c:v>-44.84699</c:v>
                </c:pt>
                <c:pt idx="18117">
                  <c:v>-44.84233000000001</c:v>
                </c:pt>
                <c:pt idx="18118">
                  <c:v>-44.84738</c:v>
                </c:pt>
                <c:pt idx="18119">
                  <c:v>-44.84734</c:v>
                </c:pt>
                <c:pt idx="18120">
                  <c:v>-44.84545</c:v>
                </c:pt>
                <c:pt idx="18121">
                  <c:v>-44.8379</c:v>
                </c:pt>
                <c:pt idx="18122">
                  <c:v>-44.82113000000001</c:v>
                </c:pt>
                <c:pt idx="18123">
                  <c:v>-44.79240000000001</c:v>
                </c:pt>
                <c:pt idx="18124">
                  <c:v>-44.77945000000001</c:v>
                </c:pt>
                <c:pt idx="18125">
                  <c:v>-44.78332</c:v>
                </c:pt>
                <c:pt idx="18126">
                  <c:v>-44.79105000000001</c:v>
                </c:pt>
                <c:pt idx="18127">
                  <c:v>-44.76549000000001</c:v>
                </c:pt>
                <c:pt idx="18128">
                  <c:v>-44.76835000000001</c:v>
                </c:pt>
                <c:pt idx="18129">
                  <c:v>-44.76918000000001</c:v>
                </c:pt>
                <c:pt idx="18130">
                  <c:v>-44.7576</c:v>
                </c:pt>
                <c:pt idx="18131">
                  <c:v>-44.73977000000001</c:v>
                </c:pt>
                <c:pt idx="18132">
                  <c:v>-44.7126</c:v>
                </c:pt>
                <c:pt idx="18133">
                  <c:v>-44.69796</c:v>
                </c:pt>
                <c:pt idx="18134">
                  <c:v>-44.68494</c:v>
                </c:pt>
                <c:pt idx="18135">
                  <c:v>-44.67725</c:v>
                </c:pt>
                <c:pt idx="18136">
                  <c:v>-44.68336</c:v>
                </c:pt>
                <c:pt idx="18137">
                  <c:v>-44.7098</c:v>
                </c:pt>
                <c:pt idx="18138">
                  <c:v>-44.69701000000001</c:v>
                </c:pt>
                <c:pt idx="18139">
                  <c:v>-44.69117000000001</c:v>
                </c:pt>
                <c:pt idx="18140">
                  <c:v>-44.68204</c:v>
                </c:pt>
                <c:pt idx="18141">
                  <c:v>-44.68224</c:v>
                </c:pt>
                <c:pt idx="18142">
                  <c:v>-44.66846</c:v>
                </c:pt>
                <c:pt idx="18143">
                  <c:v>-44.67137</c:v>
                </c:pt>
                <c:pt idx="18144">
                  <c:v>-44.66616000000001</c:v>
                </c:pt>
                <c:pt idx="18145">
                  <c:v>-44.63021000000001</c:v>
                </c:pt>
                <c:pt idx="18146">
                  <c:v>-44.59101000000001</c:v>
                </c:pt>
                <c:pt idx="18147">
                  <c:v>-44.56147</c:v>
                </c:pt>
                <c:pt idx="18148">
                  <c:v>-44.57099</c:v>
                </c:pt>
                <c:pt idx="18149">
                  <c:v>-44.56089</c:v>
                </c:pt>
                <c:pt idx="18150">
                  <c:v>-44.5178</c:v>
                </c:pt>
                <c:pt idx="18151">
                  <c:v>-44.50794</c:v>
                </c:pt>
                <c:pt idx="18152">
                  <c:v>-44.48902</c:v>
                </c:pt>
                <c:pt idx="18153">
                  <c:v>-44.47076000000001</c:v>
                </c:pt>
                <c:pt idx="18154">
                  <c:v>-44.44599</c:v>
                </c:pt>
                <c:pt idx="18155">
                  <c:v>-44.42371000000001</c:v>
                </c:pt>
                <c:pt idx="18156">
                  <c:v>-44.4073</c:v>
                </c:pt>
                <c:pt idx="18157">
                  <c:v>-44.38605</c:v>
                </c:pt>
                <c:pt idx="18158">
                  <c:v>-44.37825</c:v>
                </c:pt>
                <c:pt idx="18159">
                  <c:v>-44.37377</c:v>
                </c:pt>
                <c:pt idx="18160">
                  <c:v>-44.36649</c:v>
                </c:pt>
                <c:pt idx="18161">
                  <c:v>-44.35976</c:v>
                </c:pt>
                <c:pt idx="18162">
                  <c:v>-44.34235</c:v>
                </c:pt>
                <c:pt idx="18163">
                  <c:v>-44.35519</c:v>
                </c:pt>
                <c:pt idx="18164">
                  <c:v>-44.35227</c:v>
                </c:pt>
                <c:pt idx="18165">
                  <c:v>-44.35634</c:v>
                </c:pt>
                <c:pt idx="18166">
                  <c:v>-44.35751</c:v>
                </c:pt>
                <c:pt idx="18167">
                  <c:v>-44.36288</c:v>
                </c:pt>
                <c:pt idx="18168">
                  <c:v>-44.36719</c:v>
                </c:pt>
                <c:pt idx="18169">
                  <c:v>-44.36236</c:v>
                </c:pt>
                <c:pt idx="18170">
                  <c:v>-44.35182999999999</c:v>
                </c:pt>
                <c:pt idx="18171">
                  <c:v>-44.35112</c:v>
                </c:pt>
                <c:pt idx="18172">
                  <c:v>-44.36577000000001</c:v>
                </c:pt>
                <c:pt idx="18173">
                  <c:v>-44.36592</c:v>
                </c:pt>
                <c:pt idx="18174">
                  <c:v>-44.36599000000001</c:v>
                </c:pt>
                <c:pt idx="18175">
                  <c:v>-44.36903</c:v>
                </c:pt>
                <c:pt idx="18176">
                  <c:v>-44.36441</c:v>
                </c:pt>
                <c:pt idx="18177">
                  <c:v>-44.36653000000001</c:v>
                </c:pt>
                <c:pt idx="18178">
                  <c:v>-44.36723</c:v>
                </c:pt>
                <c:pt idx="18179">
                  <c:v>-44.36042</c:v>
                </c:pt>
                <c:pt idx="18180">
                  <c:v>-44.3538</c:v>
                </c:pt>
                <c:pt idx="18181">
                  <c:v>-44.35826</c:v>
                </c:pt>
                <c:pt idx="18182">
                  <c:v>-44.36816</c:v>
                </c:pt>
                <c:pt idx="18183">
                  <c:v>-44.3717</c:v>
                </c:pt>
                <c:pt idx="18184">
                  <c:v>-44.38242</c:v>
                </c:pt>
                <c:pt idx="18185">
                  <c:v>-44.38103</c:v>
                </c:pt>
                <c:pt idx="18186">
                  <c:v>-44.37753</c:v>
                </c:pt>
                <c:pt idx="18187">
                  <c:v>-44.40374000000001</c:v>
                </c:pt>
                <c:pt idx="18188">
                  <c:v>-44.42107</c:v>
                </c:pt>
                <c:pt idx="18189">
                  <c:v>-44.44286</c:v>
                </c:pt>
                <c:pt idx="18190">
                  <c:v>-44.44316000000001</c:v>
                </c:pt>
                <c:pt idx="18191">
                  <c:v>-44.44481</c:v>
                </c:pt>
                <c:pt idx="18192">
                  <c:v>-44.46162</c:v>
                </c:pt>
                <c:pt idx="18193">
                  <c:v>-44.45666</c:v>
                </c:pt>
                <c:pt idx="18194">
                  <c:v>-44.45182</c:v>
                </c:pt>
                <c:pt idx="18195">
                  <c:v>-44.47191</c:v>
                </c:pt>
                <c:pt idx="18196">
                  <c:v>-44.48378</c:v>
                </c:pt>
                <c:pt idx="18197">
                  <c:v>-44.49630000000001</c:v>
                </c:pt>
                <c:pt idx="18198">
                  <c:v>-44.49384000000001</c:v>
                </c:pt>
                <c:pt idx="18199">
                  <c:v>-44.50797</c:v>
                </c:pt>
                <c:pt idx="18200">
                  <c:v>-44.51810000000001</c:v>
                </c:pt>
                <c:pt idx="18201">
                  <c:v>-44.52791000000001</c:v>
                </c:pt>
                <c:pt idx="18202">
                  <c:v>-44.51537000000001</c:v>
                </c:pt>
                <c:pt idx="18203">
                  <c:v>-44.5322</c:v>
                </c:pt>
                <c:pt idx="18204">
                  <c:v>-44.53791000000001</c:v>
                </c:pt>
                <c:pt idx="18205">
                  <c:v>-44.53616</c:v>
                </c:pt>
                <c:pt idx="18206">
                  <c:v>-44.54396000000001</c:v>
                </c:pt>
                <c:pt idx="18207">
                  <c:v>-44.56305000000001</c:v>
                </c:pt>
                <c:pt idx="18208">
                  <c:v>-44.55498</c:v>
                </c:pt>
                <c:pt idx="18209">
                  <c:v>-44.55651</c:v>
                </c:pt>
                <c:pt idx="18210">
                  <c:v>-44.58214</c:v>
                </c:pt>
                <c:pt idx="18211">
                  <c:v>-44.56221000000001</c:v>
                </c:pt>
                <c:pt idx="18212">
                  <c:v>-44.55801</c:v>
                </c:pt>
                <c:pt idx="18213">
                  <c:v>-44.56522000000001</c:v>
                </c:pt>
                <c:pt idx="18214">
                  <c:v>-44.55963</c:v>
                </c:pt>
                <c:pt idx="18215">
                  <c:v>-44.57005</c:v>
                </c:pt>
                <c:pt idx="18216">
                  <c:v>-44.58797</c:v>
                </c:pt>
                <c:pt idx="18217">
                  <c:v>-44.62384</c:v>
                </c:pt>
                <c:pt idx="18218">
                  <c:v>-44.64858</c:v>
                </c:pt>
                <c:pt idx="18219">
                  <c:v>-44.65879</c:v>
                </c:pt>
                <c:pt idx="18220">
                  <c:v>-44.63785</c:v>
                </c:pt>
                <c:pt idx="18221">
                  <c:v>-44.63440000000001</c:v>
                </c:pt>
                <c:pt idx="18222">
                  <c:v>-44.64707</c:v>
                </c:pt>
                <c:pt idx="18223">
                  <c:v>-44.64999</c:v>
                </c:pt>
                <c:pt idx="18224">
                  <c:v>-44.66373000000001</c:v>
                </c:pt>
                <c:pt idx="18225">
                  <c:v>-44.65269</c:v>
                </c:pt>
                <c:pt idx="18226">
                  <c:v>-44.63727</c:v>
                </c:pt>
                <c:pt idx="18227">
                  <c:v>-44.62585000000001</c:v>
                </c:pt>
                <c:pt idx="18228">
                  <c:v>-44.60866</c:v>
                </c:pt>
                <c:pt idx="18229">
                  <c:v>-44.62385000000001</c:v>
                </c:pt>
                <c:pt idx="18230">
                  <c:v>-44.62728000000001</c:v>
                </c:pt>
                <c:pt idx="18231">
                  <c:v>-44.64823000000001</c:v>
                </c:pt>
                <c:pt idx="18232">
                  <c:v>-44.63494</c:v>
                </c:pt>
                <c:pt idx="18233">
                  <c:v>-44.63617000000001</c:v>
                </c:pt>
                <c:pt idx="18234">
                  <c:v>-44.63362</c:v>
                </c:pt>
                <c:pt idx="18235">
                  <c:v>-44.6319</c:v>
                </c:pt>
                <c:pt idx="18236">
                  <c:v>-44.65791</c:v>
                </c:pt>
                <c:pt idx="18237">
                  <c:v>-44.64836000000001</c:v>
                </c:pt>
                <c:pt idx="18238">
                  <c:v>-44.64094</c:v>
                </c:pt>
                <c:pt idx="18239">
                  <c:v>-44.63426</c:v>
                </c:pt>
                <c:pt idx="18240">
                  <c:v>-44.65954</c:v>
                </c:pt>
                <c:pt idx="18241">
                  <c:v>-44.69739000000001</c:v>
                </c:pt>
                <c:pt idx="18242">
                  <c:v>-44.74924</c:v>
                </c:pt>
                <c:pt idx="18243">
                  <c:v>-44.75484</c:v>
                </c:pt>
                <c:pt idx="18244">
                  <c:v>-44.72713000000001</c:v>
                </c:pt>
                <c:pt idx="18245">
                  <c:v>-44.68570000000001</c:v>
                </c:pt>
                <c:pt idx="18246">
                  <c:v>-44.74142000000001</c:v>
                </c:pt>
                <c:pt idx="18247">
                  <c:v>-44.76920000000001</c:v>
                </c:pt>
                <c:pt idx="18248">
                  <c:v>-44.77546</c:v>
                </c:pt>
                <c:pt idx="18249">
                  <c:v>-44.80224</c:v>
                </c:pt>
                <c:pt idx="18250">
                  <c:v>-44.79793000000001</c:v>
                </c:pt>
                <c:pt idx="18251">
                  <c:v>-44.75077</c:v>
                </c:pt>
                <c:pt idx="18252">
                  <c:v>-44.73745</c:v>
                </c:pt>
                <c:pt idx="18253">
                  <c:v>-44.71455</c:v>
                </c:pt>
                <c:pt idx="18254">
                  <c:v>-44.69013000000001</c:v>
                </c:pt>
                <c:pt idx="18255">
                  <c:v>-44.66756</c:v>
                </c:pt>
                <c:pt idx="18256">
                  <c:v>-44.67428</c:v>
                </c:pt>
                <c:pt idx="18257">
                  <c:v>-44.6716</c:v>
                </c:pt>
                <c:pt idx="18258">
                  <c:v>-44.68086</c:v>
                </c:pt>
                <c:pt idx="18259">
                  <c:v>-44.66804000000001</c:v>
                </c:pt>
                <c:pt idx="18260">
                  <c:v>-44.65219000000001</c:v>
                </c:pt>
                <c:pt idx="18261">
                  <c:v>-44.67409</c:v>
                </c:pt>
                <c:pt idx="18262">
                  <c:v>-44.66345000000001</c:v>
                </c:pt>
                <c:pt idx="18263">
                  <c:v>-44.68385</c:v>
                </c:pt>
                <c:pt idx="18264">
                  <c:v>-44.69542000000001</c:v>
                </c:pt>
                <c:pt idx="18265">
                  <c:v>-44.70090000000001</c:v>
                </c:pt>
                <c:pt idx="18266">
                  <c:v>-44.72391000000001</c:v>
                </c:pt>
                <c:pt idx="18267">
                  <c:v>-44.73011000000001</c:v>
                </c:pt>
                <c:pt idx="18268">
                  <c:v>-44.76455000000001</c:v>
                </c:pt>
                <c:pt idx="18269">
                  <c:v>-44.78928000000001</c:v>
                </c:pt>
                <c:pt idx="18270">
                  <c:v>-44.81031</c:v>
                </c:pt>
                <c:pt idx="18271">
                  <c:v>-44.82866000000001</c:v>
                </c:pt>
                <c:pt idx="18272">
                  <c:v>-44.82053000000001</c:v>
                </c:pt>
                <c:pt idx="18273">
                  <c:v>-44.84289</c:v>
                </c:pt>
                <c:pt idx="18274">
                  <c:v>-44.85198</c:v>
                </c:pt>
                <c:pt idx="18275">
                  <c:v>-44.86528000000001</c:v>
                </c:pt>
                <c:pt idx="18276">
                  <c:v>-44.87229</c:v>
                </c:pt>
                <c:pt idx="18277">
                  <c:v>-44.89663</c:v>
                </c:pt>
                <c:pt idx="18278">
                  <c:v>-44.89817000000001</c:v>
                </c:pt>
                <c:pt idx="18279">
                  <c:v>-44.90613000000001</c:v>
                </c:pt>
                <c:pt idx="18280">
                  <c:v>-44.90739</c:v>
                </c:pt>
                <c:pt idx="18281">
                  <c:v>-44.91491</c:v>
                </c:pt>
                <c:pt idx="18282">
                  <c:v>-44.93315000000001</c:v>
                </c:pt>
                <c:pt idx="18283">
                  <c:v>-44.93588</c:v>
                </c:pt>
                <c:pt idx="18284">
                  <c:v>-44.94018000000001</c:v>
                </c:pt>
                <c:pt idx="18285">
                  <c:v>-44.94635</c:v>
                </c:pt>
                <c:pt idx="18286">
                  <c:v>-44.95671</c:v>
                </c:pt>
                <c:pt idx="18287">
                  <c:v>-44.95509</c:v>
                </c:pt>
                <c:pt idx="18288">
                  <c:v>-44.95245</c:v>
                </c:pt>
                <c:pt idx="18289">
                  <c:v>-44.96423</c:v>
                </c:pt>
                <c:pt idx="18290">
                  <c:v>-44.92783</c:v>
                </c:pt>
                <c:pt idx="18291">
                  <c:v>-44.89570000000001</c:v>
                </c:pt>
                <c:pt idx="18292">
                  <c:v>-44.88254000000001</c:v>
                </c:pt>
                <c:pt idx="18293">
                  <c:v>-44.86712</c:v>
                </c:pt>
                <c:pt idx="18294">
                  <c:v>-44.87621</c:v>
                </c:pt>
                <c:pt idx="18295">
                  <c:v>-44.86992</c:v>
                </c:pt>
                <c:pt idx="18296">
                  <c:v>-44.87752</c:v>
                </c:pt>
                <c:pt idx="18297">
                  <c:v>-44.90502</c:v>
                </c:pt>
                <c:pt idx="18298">
                  <c:v>-44.90274</c:v>
                </c:pt>
                <c:pt idx="18299">
                  <c:v>-44.91364</c:v>
                </c:pt>
                <c:pt idx="18300">
                  <c:v>-44.9266</c:v>
                </c:pt>
                <c:pt idx="18301">
                  <c:v>-44.93995</c:v>
                </c:pt>
                <c:pt idx="18302">
                  <c:v>-44.93837000000001</c:v>
                </c:pt>
                <c:pt idx="18303">
                  <c:v>-44.93405</c:v>
                </c:pt>
                <c:pt idx="18304">
                  <c:v>-44.92326000000001</c:v>
                </c:pt>
                <c:pt idx="18305">
                  <c:v>-44.913</c:v>
                </c:pt>
                <c:pt idx="18306">
                  <c:v>-44.92891000000001</c:v>
                </c:pt>
                <c:pt idx="18307">
                  <c:v>-44.94358</c:v>
                </c:pt>
                <c:pt idx="18308">
                  <c:v>-44.94228</c:v>
                </c:pt>
                <c:pt idx="18309">
                  <c:v>-44.94975</c:v>
                </c:pt>
                <c:pt idx="18310">
                  <c:v>-44.93806</c:v>
                </c:pt>
                <c:pt idx="18311">
                  <c:v>-44.93962</c:v>
                </c:pt>
                <c:pt idx="18312">
                  <c:v>-44.92879000000001</c:v>
                </c:pt>
                <c:pt idx="18313">
                  <c:v>-44.92011000000001</c:v>
                </c:pt>
                <c:pt idx="18314">
                  <c:v>-44.90273000000001</c:v>
                </c:pt>
                <c:pt idx="18315">
                  <c:v>-44.88911</c:v>
                </c:pt>
                <c:pt idx="18316">
                  <c:v>-44.88592000000001</c:v>
                </c:pt>
                <c:pt idx="18317">
                  <c:v>-44.88979</c:v>
                </c:pt>
                <c:pt idx="18318">
                  <c:v>-44.88184999999999</c:v>
                </c:pt>
                <c:pt idx="18319">
                  <c:v>-44.85588</c:v>
                </c:pt>
                <c:pt idx="18320">
                  <c:v>-44.8357</c:v>
                </c:pt>
                <c:pt idx="18321">
                  <c:v>-44.81812</c:v>
                </c:pt>
                <c:pt idx="18322">
                  <c:v>-44.81375</c:v>
                </c:pt>
                <c:pt idx="18323">
                  <c:v>-44.80651</c:v>
                </c:pt>
                <c:pt idx="18324">
                  <c:v>-44.77526</c:v>
                </c:pt>
                <c:pt idx="18325">
                  <c:v>-44.76238000000001</c:v>
                </c:pt>
                <c:pt idx="18326">
                  <c:v>-44.76051000000001</c:v>
                </c:pt>
                <c:pt idx="18327">
                  <c:v>-44.75869</c:v>
                </c:pt>
                <c:pt idx="18328">
                  <c:v>-44.75047</c:v>
                </c:pt>
                <c:pt idx="18329">
                  <c:v>-44.75961</c:v>
                </c:pt>
                <c:pt idx="18330">
                  <c:v>-44.74669</c:v>
                </c:pt>
                <c:pt idx="18331">
                  <c:v>-44.74466</c:v>
                </c:pt>
                <c:pt idx="18332">
                  <c:v>-44.74694</c:v>
                </c:pt>
                <c:pt idx="18333">
                  <c:v>-44.74163</c:v>
                </c:pt>
                <c:pt idx="18334">
                  <c:v>-44.72433000000001</c:v>
                </c:pt>
                <c:pt idx="18335">
                  <c:v>-44.72367000000001</c:v>
                </c:pt>
                <c:pt idx="18336">
                  <c:v>-44.73828</c:v>
                </c:pt>
                <c:pt idx="18337">
                  <c:v>-44.73450000000001</c:v>
                </c:pt>
                <c:pt idx="18338">
                  <c:v>-44.73145</c:v>
                </c:pt>
                <c:pt idx="18339">
                  <c:v>-44.72844000000001</c:v>
                </c:pt>
                <c:pt idx="18340">
                  <c:v>-44.72604000000001</c:v>
                </c:pt>
                <c:pt idx="18341">
                  <c:v>-44.7066</c:v>
                </c:pt>
                <c:pt idx="18342">
                  <c:v>-44.69841000000001</c:v>
                </c:pt>
                <c:pt idx="18343">
                  <c:v>-44.70062</c:v>
                </c:pt>
                <c:pt idx="18344">
                  <c:v>-44.70096</c:v>
                </c:pt>
                <c:pt idx="18345">
                  <c:v>-44.71092</c:v>
                </c:pt>
                <c:pt idx="18346">
                  <c:v>-44.7096</c:v>
                </c:pt>
                <c:pt idx="18347">
                  <c:v>-44.70943000000001</c:v>
                </c:pt>
                <c:pt idx="18348">
                  <c:v>-44.70223000000001</c:v>
                </c:pt>
                <c:pt idx="18349">
                  <c:v>-44.71268000000001</c:v>
                </c:pt>
                <c:pt idx="18350">
                  <c:v>-44.71567</c:v>
                </c:pt>
                <c:pt idx="18351">
                  <c:v>-44.71141</c:v>
                </c:pt>
                <c:pt idx="18352">
                  <c:v>-44.70858000000001</c:v>
                </c:pt>
                <c:pt idx="18353">
                  <c:v>-44.71193</c:v>
                </c:pt>
                <c:pt idx="18354">
                  <c:v>-44.70363000000001</c:v>
                </c:pt>
                <c:pt idx="18355">
                  <c:v>-44.71289</c:v>
                </c:pt>
                <c:pt idx="18356">
                  <c:v>-44.71145</c:v>
                </c:pt>
                <c:pt idx="18357">
                  <c:v>-44.7116</c:v>
                </c:pt>
                <c:pt idx="18358">
                  <c:v>-44.70488</c:v>
                </c:pt>
                <c:pt idx="18359">
                  <c:v>-44.69375000000001</c:v>
                </c:pt>
                <c:pt idx="18360">
                  <c:v>-44.71121</c:v>
                </c:pt>
                <c:pt idx="18361">
                  <c:v>-44.71271000000001</c:v>
                </c:pt>
                <c:pt idx="18362">
                  <c:v>-44.69834000000001</c:v>
                </c:pt>
                <c:pt idx="18363">
                  <c:v>-44.70540000000001</c:v>
                </c:pt>
                <c:pt idx="18364">
                  <c:v>-44.70216000000001</c:v>
                </c:pt>
                <c:pt idx="18365">
                  <c:v>-44.70581000000001</c:v>
                </c:pt>
                <c:pt idx="18366">
                  <c:v>-44.71431000000001</c:v>
                </c:pt>
                <c:pt idx="18367">
                  <c:v>-44.71584</c:v>
                </c:pt>
                <c:pt idx="18368">
                  <c:v>-44.71395000000001</c:v>
                </c:pt>
                <c:pt idx="18369">
                  <c:v>-44.72783000000001</c:v>
                </c:pt>
                <c:pt idx="18370">
                  <c:v>-44.72805000000001</c:v>
                </c:pt>
                <c:pt idx="18371">
                  <c:v>-44.72686</c:v>
                </c:pt>
                <c:pt idx="18372">
                  <c:v>-44.73750000000001</c:v>
                </c:pt>
                <c:pt idx="18373">
                  <c:v>-44.74399000000001</c:v>
                </c:pt>
                <c:pt idx="18374">
                  <c:v>-44.75545</c:v>
                </c:pt>
                <c:pt idx="18375">
                  <c:v>-44.76427</c:v>
                </c:pt>
                <c:pt idx="18376">
                  <c:v>-44.76728</c:v>
                </c:pt>
                <c:pt idx="18377">
                  <c:v>-44.76086</c:v>
                </c:pt>
                <c:pt idx="18378">
                  <c:v>-44.76819000000001</c:v>
                </c:pt>
                <c:pt idx="18379">
                  <c:v>-44.77152</c:v>
                </c:pt>
                <c:pt idx="18380">
                  <c:v>-44.77451000000001</c:v>
                </c:pt>
                <c:pt idx="18381">
                  <c:v>-44.77821000000001</c:v>
                </c:pt>
                <c:pt idx="18382">
                  <c:v>-44.78669</c:v>
                </c:pt>
                <c:pt idx="18383">
                  <c:v>-44.78767</c:v>
                </c:pt>
                <c:pt idx="18384">
                  <c:v>-44.80332000000001</c:v>
                </c:pt>
                <c:pt idx="18385">
                  <c:v>-44.80484999999999</c:v>
                </c:pt>
                <c:pt idx="18386">
                  <c:v>-44.82268000000001</c:v>
                </c:pt>
                <c:pt idx="18387">
                  <c:v>-44.83851000000001</c:v>
                </c:pt>
                <c:pt idx="18388">
                  <c:v>-44.84606</c:v>
                </c:pt>
                <c:pt idx="18389">
                  <c:v>-44.86248</c:v>
                </c:pt>
                <c:pt idx="18390">
                  <c:v>-44.86445</c:v>
                </c:pt>
                <c:pt idx="18391">
                  <c:v>-44.87861</c:v>
                </c:pt>
                <c:pt idx="18392">
                  <c:v>-44.88672</c:v>
                </c:pt>
                <c:pt idx="18393">
                  <c:v>-44.89075000000001</c:v>
                </c:pt>
                <c:pt idx="18394">
                  <c:v>-44.88437</c:v>
                </c:pt>
                <c:pt idx="18395">
                  <c:v>-44.87727</c:v>
                </c:pt>
                <c:pt idx="18396">
                  <c:v>-44.87202000000001</c:v>
                </c:pt>
                <c:pt idx="18397">
                  <c:v>-44.87473</c:v>
                </c:pt>
                <c:pt idx="18398">
                  <c:v>-44.88017</c:v>
                </c:pt>
                <c:pt idx="18399">
                  <c:v>-44.87546</c:v>
                </c:pt>
                <c:pt idx="18400">
                  <c:v>-44.88333</c:v>
                </c:pt>
                <c:pt idx="18401">
                  <c:v>-44.88016</c:v>
                </c:pt>
                <c:pt idx="18402">
                  <c:v>-44.86575000000001</c:v>
                </c:pt>
                <c:pt idx="18403">
                  <c:v>-44.86214000000001</c:v>
                </c:pt>
                <c:pt idx="18404">
                  <c:v>-44.85666</c:v>
                </c:pt>
                <c:pt idx="18405">
                  <c:v>-44.83987</c:v>
                </c:pt>
                <c:pt idx="18406">
                  <c:v>-44.82284000000001</c:v>
                </c:pt>
                <c:pt idx="18407">
                  <c:v>-44.81018</c:v>
                </c:pt>
                <c:pt idx="18408">
                  <c:v>-44.81715</c:v>
                </c:pt>
                <c:pt idx="18409">
                  <c:v>-44.82418000000001</c:v>
                </c:pt>
                <c:pt idx="18410">
                  <c:v>-44.82005</c:v>
                </c:pt>
                <c:pt idx="18411">
                  <c:v>-44.8134</c:v>
                </c:pt>
                <c:pt idx="18412">
                  <c:v>-44.81088999999999</c:v>
                </c:pt>
                <c:pt idx="18413">
                  <c:v>-44.80944</c:v>
                </c:pt>
                <c:pt idx="18414">
                  <c:v>-44.80756</c:v>
                </c:pt>
                <c:pt idx="18415">
                  <c:v>-44.80436</c:v>
                </c:pt>
                <c:pt idx="18416">
                  <c:v>-44.80595</c:v>
                </c:pt>
                <c:pt idx="18417">
                  <c:v>-44.8065</c:v>
                </c:pt>
                <c:pt idx="18418">
                  <c:v>-44.80936000000001</c:v>
                </c:pt>
                <c:pt idx="18419">
                  <c:v>-44.80759</c:v>
                </c:pt>
                <c:pt idx="18420">
                  <c:v>-44.78818000000001</c:v>
                </c:pt>
                <c:pt idx="18421">
                  <c:v>-44.76603000000001</c:v>
                </c:pt>
                <c:pt idx="18422">
                  <c:v>-44.74704000000001</c:v>
                </c:pt>
                <c:pt idx="18423">
                  <c:v>-44.72911000000001</c:v>
                </c:pt>
                <c:pt idx="18424">
                  <c:v>-44.71939000000001</c:v>
                </c:pt>
                <c:pt idx="18425">
                  <c:v>-44.71904</c:v>
                </c:pt>
                <c:pt idx="18426">
                  <c:v>-44.71208</c:v>
                </c:pt>
                <c:pt idx="18427">
                  <c:v>-44.72080000000001</c:v>
                </c:pt>
                <c:pt idx="18428">
                  <c:v>-44.72401000000001</c:v>
                </c:pt>
                <c:pt idx="18429">
                  <c:v>-44.72997000000001</c:v>
                </c:pt>
                <c:pt idx="18430">
                  <c:v>-44.73759000000001</c:v>
                </c:pt>
                <c:pt idx="18431">
                  <c:v>-44.75637000000001</c:v>
                </c:pt>
                <c:pt idx="18432">
                  <c:v>-44.75309</c:v>
                </c:pt>
                <c:pt idx="18433">
                  <c:v>-44.74351000000001</c:v>
                </c:pt>
                <c:pt idx="18434">
                  <c:v>-44.74773000000001</c:v>
                </c:pt>
                <c:pt idx="18435">
                  <c:v>-44.74928000000001</c:v>
                </c:pt>
                <c:pt idx="18436">
                  <c:v>-44.74639000000001</c:v>
                </c:pt>
                <c:pt idx="18437">
                  <c:v>-44.74421</c:v>
                </c:pt>
                <c:pt idx="18438">
                  <c:v>-44.75145</c:v>
                </c:pt>
                <c:pt idx="18439">
                  <c:v>-44.7674</c:v>
                </c:pt>
                <c:pt idx="18440">
                  <c:v>-44.76522000000002</c:v>
                </c:pt>
                <c:pt idx="18441">
                  <c:v>-44.75974</c:v>
                </c:pt>
                <c:pt idx="18442">
                  <c:v>-44.76583000000001</c:v>
                </c:pt>
                <c:pt idx="18443">
                  <c:v>-44.75043</c:v>
                </c:pt>
                <c:pt idx="18444">
                  <c:v>-44.75108</c:v>
                </c:pt>
                <c:pt idx="18445">
                  <c:v>-44.75074</c:v>
                </c:pt>
                <c:pt idx="18446">
                  <c:v>-44.74339000000001</c:v>
                </c:pt>
                <c:pt idx="18447">
                  <c:v>-44.74684000000001</c:v>
                </c:pt>
                <c:pt idx="18448">
                  <c:v>-44.74916</c:v>
                </c:pt>
                <c:pt idx="18449">
                  <c:v>-44.73647000000001</c:v>
                </c:pt>
                <c:pt idx="18450">
                  <c:v>-44.71724</c:v>
                </c:pt>
                <c:pt idx="18451">
                  <c:v>-44.71783</c:v>
                </c:pt>
                <c:pt idx="18452">
                  <c:v>-44.72098000000001</c:v>
                </c:pt>
                <c:pt idx="18453">
                  <c:v>-44.71663</c:v>
                </c:pt>
                <c:pt idx="18454">
                  <c:v>-44.70704000000001</c:v>
                </c:pt>
                <c:pt idx="18455">
                  <c:v>-44.71203000000001</c:v>
                </c:pt>
                <c:pt idx="18456">
                  <c:v>-44.70159</c:v>
                </c:pt>
                <c:pt idx="18457">
                  <c:v>-44.67757</c:v>
                </c:pt>
                <c:pt idx="18458">
                  <c:v>-44.64125</c:v>
                </c:pt>
                <c:pt idx="18459">
                  <c:v>-44.62883000000001</c:v>
                </c:pt>
                <c:pt idx="18460">
                  <c:v>-44.61483</c:v>
                </c:pt>
                <c:pt idx="18461">
                  <c:v>-44.60167</c:v>
                </c:pt>
                <c:pt idx="18462">
                  <c:v>-44.5849</c:v>
                </c:pt>
                <c:pt idx="18463">
                  <c:v>-44.56667</c:v>
                </c:pt>
                <c:pt idx="18464">
                  <c:v>-44.55594</c:v>
                </c:pt>
                <c:pt idx="18465">
                  <c:v>-44.55112</c:v>
                </c:pt>
                <c:pt idx="18466">
                  <c:v>-44.54597000000001</c:v>
                </c:pt>
                <c:pt idx="18467">
                  <c:v>-44.55725</c:v>
                </c:pt>
                <c:pt idx="18468">
                  <c:v>-44.56314000000001</c:v>
                </c:pt>
                <c:pt idx="18469">
                  <c:v>-44.56116</c:v>
                </c:pt>
                <c:pt idx="18470">
                  <c:v>-44.55906</c:v>
                </c:pt>
                <c:pt idx="18471">
                  <c:v>-44.56252000000001</c:v>
                </c:pt>
                <c:pt idx="18472">
                  <c:v>-44.58449</c:v>
                </c:pt>
                <c:pt idx="18473">
                  <c:v>-44.61223000000001</c:v>
                </c:pt>
                <c:pt idx="18474">
                  <c:v>-44.64708</c:v>
                </c:pt>
                <c:pt idx="18475">
                  <c:v>-44.66136</c:v>
                </c:pt>
                <c:pt idx="18476">
                  <c:v>-44.66699000000001</c:v>
                </c:pt>
                <c:pt idx="18477">
                  <c:v>-44.67124</c:v>
                </c:pt>
                <c:pt idx="18478">
                  <c:v>-44.684</c:v>
                </c:pt>
                <c:pt idx="18479">
                  <c:v>-44.6875</c:v>
                </c:pt>
                <c:pt idx="18480">
                  <c:v>-44.66268</c:v>
                </c:pt>
                <c:pt idx="18481">
                  <c:v>-44.61747</c:v>
                </c:pt>
                <c:pt idx="18482">
                  <c:v>-44.57203000000001</c:v>
                </c:pt>
                <c:pt idx="18483">
                  <c:v>-44.53748</c:v>
                </c:pt>
                <c:pt idx="18484">
                  <c:v>-44.49257000000001</c:v>
                </c:pt>
                <c:pt idx="18485">
                  <c:v>-44.44531000000001</c:v>
                </c:pt>
                <c:pt idx="18486">
                  <c:v>-44.44246</c:v>
                </c:pt>
                <c:pt idx="18487">
                  <c:v>-44.42505000000001</c:v>
                </c:pt>
                <c:pt idx="18488">
                  <c:v>-44.41799</c:v>
                </c:pt>
                <c:pt idx="18489">
                  <c:v>-44.4089</c:v>
                </c:pt>
                <c:pt idx="18490">
                  <c:v>-44.42773000000001</c:v>
                </c:pt>
                <c:pt idx="18491">
                  <c:v>-44.46356</c:v>
                </c:pt>
                <c:pt idx="18492">
                  <c:v>-44.49500000000001</c:v>
                </c:pt>
                <c:pt idx="18493">
                  <c:v>-44.52505000000001</c:v>
                </c:pt>
                <c:pt idx="18494">
                  <c:v>-44.52554000000002</c:v>
                </c:pt>
                <c:pt idx="18495">
                  <c:v>-44.48479</c:v>
                </c:pt>
                <c:pt idx="18496">
                  <c:v>-44.47143</c:v>
                </c:pt>
                <c:pt idx="18497">
                  <c:v>-44.46686</c:v>
                </c:pt>
                <c:pt idx="18498">
                  <c:v>-44.48084</c:v>
                </c:pt>
                <c:pt idx="18499">
                  <c:v>-44.46922</c:v>
                </c:pt>
                <c:pt idx="18500">
                  <c:v>-44.48195</c:v>
                </c:pt>
                <c:pt idx="18501">
                  <c:v>-44.49836000000001</c:v>
                </c:pt>
                <c:pt idx="18502">
                  <c:v>-44.49693000000001</c:v>
                </c:pt>
                <c:pt idx="18503">
                  <c:v>-44.52314000000001</c:v>
                </c:pt>
                <c:pt idx="18504">
                  <c:v>-44.54752000000001</c:v>
                </c:pt>
                <c:pt idx="18505">
                  <c:v>-44.53941000000001</c:v>
                </c:pt>
                <c:pt idx="18506">
                  <c:v>-44.53943</c:v>
                </c:pt>
                <c:pt idx="18507">
                  <c:v>-44.51272</c:v>
                </c:pt>
                <c:pt idx="18508">
                  <c:v>-44.49339000000001</c:v>
                </c:pt>
                <c:pt idx="18509">
                  <c:v>-44.48629</c:v>
                </c:pt>
                <c:pt idx="18510">
                  <c:v>-44.42530000000001</c:v>
                </c:pt>
                <c:pt idx="18511">
                  <c:v>-44.33794</c:v>
                </c:pt>
                <c:pt idx="18512">
                  <c:v>-44.29193000000001</c:v>
                </c:pt>
                <c:pt idx="18513">
                  <c:v>-44.27333000000001</c:v>
                </c:pt>
                <c:pt idx="18514">
                  <c:v>-44.26484</c:v>
                </c:pt>
                <c:pt idx="18515">
                  <c:v>-44.24755000000001</c:v>
                </c:pt>
                <c:pt idx="18516">
                  <c:v>-44.18936</c:v>
                </c:pt>
                <c:pt idx="18517">
                  <c:v>-44.13243000000001</c:v>
                </c:pt>
                <c:pt idx="18518">
                  <c:v>-44.09322</c:v>
                </c:pt>
                <c:pt idx="18519">
                  <c:v>-44.06094</c:v>
                </c:pt>
                <c:pt idx="18520">
                  <c:v>-44.02288</c:v>
                </c:pt>
                <c:pt idx="18521">
                  <c:v>-44.02946</c:v>
                </c:pt>
                <c:pt idx="18522">
                  <c:v>-44.03075000000001</c:v>
                </c:pt>
                <c:pt idx="18523">
                  <c:v>-44.01974000000001</c:v>
                </c:pt>
                <c:pt idx="18524">
                  <c:v>-44.02243000000001</c:v>
                </c:pt>
                <c:pt idx="18525">
                  <c:v>-44.02776</c:v>
                </c:pt>
                <c:pt idx="18526">
                  <c:v>-44.04829</c:v>
                </c:pt>
                <c:pt idx="18527">
                  <c:v>-44.07476</c:v>
                </c:pt>
                <c:pt idx="18528">
                  <c:v>-44.08422</c:v>
                </c:pt>
                <c:pt idx="18529">
                  <c:v>-44.1094</c:v>
                </c:pt>
                <c:pt idx="18530">
                  <c:v>-44.12421000000001</c:v>
                </c:pt>
                <c:pt idx="18531">
                  <c:v>-44.13972000000001</c:v>
                </c:pt>
                <c:pt idx="18532">
                  <c:v>-44.16376</c:v>
                </c:pt>
                <c:pt idx="18533">
                  <c:v>-44.16997000000001</c:v>
                </c:pt>
                <c:pt idx="18534">
                  <c:v>-44.17812000000001</c:v>
                </c:pt>
                <c:pt idx="18535">
                  <c:v>-44.17455000000001</c:v>
                </c:pt>
                <c:pt idx="18536">
                  <c:v>-44.18726</c:v>
                </c:pt>
                <c:pt idx="18537">
                  <c:v>-44.19249000000001</c:v>
                </c:pt>
                <c:pt idx="18538">
                  <c:v>-44.19824000000001</c:v>
                </c:pt>
                <c:pt idx="18539">
                  <c:v>-44.20234000000001</c:v>
                </c:pt>
                <c:pt idx="18540">
                  <c:v>-44.20330000000001</c:v>
                </c:pt>
                <c:pt idx="18541">
                  <c:v>-44.20456</c:v>
                </c:pt>
                <c:pt idx="18542">
                  <c:v>-44.20682</c:v>
                </c:pt>
                <c:pt idx="18543">
                  <c:v>-44.2038</c:v>
                </c:pt>
                <c:pt idx="18544">
                  <c:v>-44.21506</c:v>
                </c:pt>
                <c:pt idx="18545">
                  <c:v>-44.21850000000001</c:v>
                </c:pt>
                <c:pt idx="18546">
                  <c:v>-44.23134</c:v>
                </c:pt>
                <c:pt idx="18547">
                  <c:v>-44.25014</c:v>
                </c:pt>
                <c:pt idx="18548">
                  <c:v>-44.25639</c:v>
                </c:pt>
                <c:pt idx="18549">
                  <c:v>-44.25768</c:v>
                </c:pt>
                <c:pt idx="18550">
                  <c:v>-44.25795</c:v>
                </c:pt>
                <c:pt idx="18551">
                  <c:v>-44.25049</c:v>
                </c:pt>
                <c:pt idx="18552">
                  <c:v>-44.26669000000001</c:v>
                </c:pt>
                <c:pt idx="18553">
                  <c:v>-44.27475000000001</c:v>
                </c:pt>
                <c:pt idx="18554">
                  <c:v>-44.29565000000001</c:v>
                </c:pt>
                <c:pt idx="18555">
                  <c:v>-44.31011</c:v>
                </c:pt>
                <c:pt idx="18556">
                  <c:v>-44.32700000000001</c:v>
                </c:pt>
                <c:pt idx="18557">
                  <c:v>-44.32997</c:v>
                </c:pt>
                <c:pt idx="18558">
                  <c:v>-44.36909</c:v>
                </c:pt>
                <c:pt idx="18559">
                  <c:v>-44.35694</c:v>
                </c:pt>
                <c:pt idx="18560">
                  <c:v>-44.37091</c:v>
                </c:pt>
                <c:pt idx="18561">
                  <c:v>-44.38099</c:v>
                </c:pt>
                <c:pt idx="18562">
                  <c:v>-44.38727999999999</c:v>
                </c:pt>
                <c:pt idx="18563">
                  <c:v>-44.38937</c:v>
                </c:pt>
                <c:pt idx="18564">
                  <c:v>-44.40861</c:v>
                </c:pt>
                <c:pt idx="18565">
                  <c:v>-44.41156</c:v>
                </c:pt>
                <c:pt idx="18566">
                  <c:v>-44.38255</c:v>
                </c:pt>
                <c:pt idx="18567">
                  <c:v>-44.41344</c:v>
                </c:pt>
                <c:pt idx="18568">
                  <c:v>-44.45105</c:v>
                </c:pt>
                <c:pt idx="18569">
                  <c:v>-44.43326</c:v>
                </c:pt>
                <c:pt idx="18570">
                  <c:v>-44.41315</c:v>
                </c:pt>
                <c:pt idx="18571">
                  <c:v>-44.47892</c:v>
                </c:pt>
                <c:pt idx="18572">
                  <c:v>-44.43481</c:v>
                </c:pt>
                <c:pt idx="18573">
                  <c:v>-44.41754</c:v>
                </c:pt>
                <c:pt idx="18574">
                  <c:v>-44.39771000000001</c:v>
                </c:pt>
                <c:pt idx="18575">
                  <c:v>-44.36563</c:v>
                </c:pt>
                <c:pt idx="18576">
                  <c:v>-44.42706</c:v>
                </c:pt>
                <c:pt idx="18577">
                  <c:v>-44.42612000000001</c:v>
                </c:pt>
                <c:pt idx="18578">
                  <c:v>-44.43461</c:v>
                </c:pt>
                <c:pt idx="18579">
                  <c:v>-44.44369</c:v>
                </c:pt>
                <c:pt idx="18580">
                  <c:v>-44.4379</c:v>
                </c:pt>
                <c:pt idx="18581">
                  <c:v>-44.43586000000001</c:v>
                </c:pt>
                <c:pt idx="18582">
                  <c:v>-44.43328</c:v>
                </c:pt>
                <c:pt idx="18583">
                  <c:v>-44.42232000000001</c:v>
                </c:pt>
                <c:pt idx="18584">
                  <c:v>-44.42378</c:v>
                </c:pt>
                <c:pt idx="18585">
                  <c:v>-44.40401</c:v>
                </c:pt>
                <c:pt idx="18586">
                  <c:v>-44.35386999999999</c:v>
                </c:pt>
                <c:pt idx="18587">
                  <c:v>-44.29601000000001</c:v>
                </c:pt>
                <c:pt idx="18588">
                  <c:v>-44.24528</c:v>
                </c:pt>
                <c:pt idx="18589">
                  <c:v>-44.20756</c:v>
                </c:pt>
                <c:pt idx="18590">
                  <c:v>-44.18232000000001</c:v>
                </c:pt>
                <c:pt idx="18591">
                  <c:v>-44.14850000000001</c:v>
                </c:pt>
                <c:pt idx="18592">
                  <c:v>-44.12935000000001</c:v>
                </c:pt>
                <c:pt idx="18593">
                  <c:v>-44.10597000000001</c:v>
                </c:pt>
                <c:pt idx="18594">
                  <c:v>-44.09336000000001</c:v>
                </c:pt>
                <c:pt idx="18595">
                  <c:v>-44.07987</c:v>
                </c:pt>
                <c:pt idx="18596">
                  <c:v>-44.06308000000001</c:v>
                </c:pt>
                <c:pt idx="18597">
                  <c:v>-44.05031</c:v>
                </c:pt>
                <c:pt idx="18598">
                  <c:v>-44.04485</c:v>
                </c:pt>
                <c:pt idx="18599">
                  <c:v>-44.04055</c:v>
                </c:pt>
                <c:pt idx="18600">
                  <c:v>-44.04422</c:v>
                </c:pt>
                <c:pt idx="18601">
                  <c:v>-44.02737000000001</c:v>
                </c:pt>
                <c:pt idx="18602">
                  <c:v>-44.00962000000001</c:v>
                </c:pt>
                <c:pt idx="18603">
                  <c:v>-44.00857000000001</c:v>
                </c:pt>
                <c:pt idx="18604">
                  <c:v>-44.00471</c:v>
                </c:pt>
                <c:pt idx="18605">
                  <c:v>-43.98511000000001</c:v>
                </c:pt>
                <c:pt idx="18606">
                  <c:v>-43.9805</c:v>
                </c:pt>
                <c:pt idx="18607">
                  <c:v>-43.95974</c:v>
                </c:pt>
                <c:pt idx="18608">
                  <c:v>-43.95294000000001</c:v>
                </c:pt>
                <c:pt idx="18609">
                  <c:v>-43.93826</c:v>
                </c:pt>
                <c:pt idx="18610">
                  <c:v>-43.9455</c:v>
                </c:pt>
                <c:pt idx="18611">
                  <c:v>-43.93757</c:v>
                </c:pt>
                <c:pt idx="18612">
                  <c:v>-43.93898</c:v>
                </c:pt>
                <c:pt idx="18613">
                  <c:v>-43.93779</c:v>
                </c:pt>
                <c:pt idx="18614">
                  <c:v>-43.93064</c:v>
                </c:pt>
                <c:pt idx="18615">
                  <c:v>-43.92709</c:v>
                </c:pt>
                <c:pt idx="18616">
                  <c:v>-43.91048</c:v>
                </c:pt>
                <c:pt idx="18617">
                  <c:v>-43.89653000000001</c:v>
                </c:pt>
                <c:pt idx="18618">
                  <c:v>-43.88480999999999</c:v>
                </c:pt>
                <c:pt idx="18619">
                  <c:v>-43.87466</c:v>
                </c:pt>
                <c:pt idx="18620">
                  <c:v>-43.86157</c:v>
                </c:pt>
                <c:pt idx="18621">
                  <c:v>-43.86940000000001</c:v>
                </c:pt>
                <c:pt idx="18622">
                  <c:v>-43.87434</c:v>
                </c:pt>
                <c:pt idx="18623">
                  <c:v>-43.88014</c:v>
                </c:pt>
                <c:pt idx="18624">
                  <c:v>-43.88238</c:v>
                </c:pt>
                <c:pt idx="18625">
                  <c:v>-43.88325</c:v>
                </c:pt>
                <c:pt idx="18626">
                  <c:v>-43.86579000000001</c:v>
                </c:pt>
                <c:pt idx="18627">
                  <c:v>-43.86942000000001</c:v>
                </c:pt>
                <c:pt idx="18628">
                  <c:v>-43.87208</c:v>
                </c:pt>
                <c:pt idx="18629">
                  <c:v>-43.86905</c:v>
                </c:pt>
                <c:pt idx="18630">
                  <c:v>-43.88128999999999</c:v>
                </c:pt>
                <c:pt idx="18631">
                  <c:v>-43.8792</c:v>
                </c:pt>
                <c:pt idx="18632">
                  <c:v>-43.89210000000001</c:v>
                </c:pt>
                <c:pt idx="18633">
                  <c:v>-43.89741</c:v>
                </c:pt>
                <c:pt idx="18634">
                  <c:v>-43.90057</c:v>
                </c:pt>
                <c:pt idx="18635">
                  <c:v>-43.89971000000001</c:v>
                </c:pt>
                <c:pt idx="18636">
                  <c:v>-43.89141</c:v>
                </c:pt>
                <c:pt idx="18637">
                  <c:v>-43.89643</c:v>
                </c:pt>
                <c:pt idx="18638">
                  <c:v>-43.89255000000001</c:v>
                </c:pt>
                <c:pt idx="18639">
                  <c:v>-43.89114</c:v>
                </c:pt>
                <c:pt idx="18640">
                  <c:v>-43.8865</c:v>
                </c:pt>
                <c:pt idx="18641">
                  <c:v>-43.87822000000001</c:v>
                </c:pt>
                <c:pt idx="18642">
                  <c:v>-43.86617000000001</c:v>
                </c:pt>
                <c:pt idx="18643">
                  <c:v>-43.8693</c:v>
                </c:pt>
                <c:pt idx="18644">
                  <c:v>-43.87667</c:v>
                </c:pt>
                <c:pt idx="18645">
                  <c:v>-43.8845</c:v>
                </c:pt>
                <c:pt idx="18646">
                  <c:v>-43.88075</c:v>
                </c:pt>
                <c:pt idx="18647">
                  <c:v>-43.88623</c:v>
                </c:pt>
                <c:pt idx="18648">
                  <c:v>-43.89666</c:v>
                </c:pt>
                <c:pt idx="18649">
                  <c:v>-43.90388</c:v>
                </c:pt>
                <c:pt idx="18650">
                  <c:v>-43.9125</c:v>
                </c:pt>
                <c:pt idx="18651">
                  <c:v>-43.92152</c:v>
                </c:pt>
                <c:pt idx="18652">
                  <c:v>-43.91923</c:v>
                </c:pt>
                <c:pt idx="18653">
                  <c:v>-43.91415</c:v>
                </c:pt>
                <c:pt idx="18654">
                  <c:v>-43.9143</c:v>
                </c:pt>
                <c:pt idx="18655">
                  <c:v>-43.91858000000001</c:v>
                </c:pt>
                <c:pt idx="18656">
                  <c:v>-43.90662</c:v>
                </c:pt>
                <c:pt idx="18657">
                  <c:v>-43.90491</c:v>
                </c:pt>
                <c:pt idx="18658">
                  <c:v>-43.89971000000001</c:v>
                </c:pt>
                <c:pt idx="18659">
                  <c:v>-43.8928</c:v>
                </c:pt>
                <c:pt idx="18660">
                  <c:v>-43.89349</c:v>
                </c:pt>
                <c:pt idx="18661">
                  <c:v>-43.90601</c:v>
                </c:pt>
                <c:pt idx="18662">
                  <c:v>-43.88629</c:v>
                </c:pt>
                <c:pt idx="18663">
                  <c:v>-43.88573</c:v>
                </c:pt>
                <c:pt idx="18664">
                  <c:v>-43.88482</c:v>
                </c:pt>
                <c:pt idx="18665">
                  <c:v>-43.89801000000001</c:v>
                </c:pt>
                <c:pt idx="18666">
                  <c:v>-43.89056</c:v>
                </c:pt>
                <c:pt idx="18667">
                  <c:v>-43.90095</c:v>
                </c:pt>
                <c:pt idx="18668">
                  <c:v>-43.90053</c:v>
                </c:pt>
                <c:pt idx="18669">
                  <c:v>-43.89326</c:v>
                </c:pt>
                <c:pt idx="18670">
                  <c:v>-43.87536</c:v>
                </c:pt>
                <c:pt idx="18671">
                  <c:v>-43.88164</c:v>
                </c:pt>
                <c:pt idx="18672">
                  <c:v>-43.90804</c:v>
                </c:pt>
                <c:pt idx="18673">
                  <c:v>-43.91304</c:v>
                </c:pt>
                <c:pt idx="18674">
                  <c:v>-43.90205</c:v>
                </c:pt>
                <c:pt idx="18675">
                  <c:v>-43.89612</c:v>
                </c:pt>
                <c:pt idx="18676">
                  <c:v>-43.89282</c:v>
                </c:pt>
                <c:pt idx="18677">
                  <c:v>-43.88257</c:v>
                </c:pt>
                <c:pt idx="18678">
                  <c:v>-43.86676000000001</c:v>
                </c:pt>
                <c:pt idx="18679">
                  <c:v>-43.86727</c:v>
                </c:pt>
                <c:pt idx="18680">
                  <c:v>-43.87413</c:v>
                </c:pt>
                <c:pt idx="18681">
                  <c:v>-43.86341</c:v>
                </c:pt>
                <c:pt idx="18682">
                  <c:v>-43.85879</c:v>
                </c:pt>
                <c:pt idx="18683">
                  <c:v>-43.84827</c:v>
                </c:pt>
                <c:pt idx="18684">
                  <c:v>-43.84134</c:v>
                </c:pt>
                <c:pt idx="18685">
                  <c:v>-43.82745</c:v>
                </c:pt>
                <c:pt idx="18686">
                  <c:v>-43.82081</c:v>
                </c:pt>
                <c:pt idx="18687">
                  <c:v>-43.79974000000001</c:v>
                </c:pt>
                <c:pt idx="18688">
                  <c:v>-43.78815000000001</c:v>
                </c:pt>
                <c:pt idx="18689">
                  <c:v>-43.78426</c:v>
                </c:pt>
                <c:pt idx="18690">
                  <c:v>-43.75655000000001</c:v>
                </c:pt>
                <c:pt idx="18691">
                  <c:v>-43.75975000000001</c:v>
                </c:pt>
                <c:pt idx="18692">
                  <c:v>-43.76599000000001</c:v>
                </c:pt>
                <c:pt idx="18693">
                  <c:v>-43.76543000000001</c:v>
                </c:pt>
                <c:pt idx="18694">
                  <c:v>-43.77211000000001</c:v>
                </c:pt>
                <c:pt idx="18695">
                  <c:v>-43.78889</c:v>
                </c:pt>
                <c:pt idx="18696">
                  <c:v>-43.79337000000001</c:v>
                </c:pt>
                <c:pt idx="18697">
                  <c:v>-43.80891000000001</c:v>
                </c:pt>
                <c:pt idx="18698">
                  <c:v>-43.81582</c:v>
                </c:pt>
                <c:pt idx="18699">
                  <c:v>-43.81867</c:v>
                </c:pt>
                <c:pt idx="18700">
                  <c:v>-43.82564</c:v>
                </c:pt>
                <c:pt idx="18701">
                  <c:v>-43.82875000000001</c:v>
                </c:pt>
                <c:pt idx="18702">
                  <c:v>-43.82949</c:v>
                </c:pt>
                <c:pt idx="18703">
                  <c:v>-43.83434</c:v>
                </c:pt>
                <c:pt idx="18704">
                  <c:v>-43.83159</c:v>
                </c:pt>
                <c:pt idx="18705">
                  <c:v>-43.82867</c:v>
                </c:pt>
                <c:pt idx="18706">
                  <c:v>-43.82927</c:v>
                </c:pt>
                <c:pt idx="18707">
                  <c:v>-43.83600000000001</c:v>
                </c:pt>
                <c:pt idx="18708">
                  <c:v>-43.83962</c:v>
                </c:pt>
                <c:pt idx="18709">
                  <c:v>-43.82473</c:v>
                </c:pt>
                <c:pt idx="18710">
                  <c:v>-43.82359</c:v>
                </c:pt>
                <c:pt idx="18711">
                  <c:v>-43.81783999999999</c:v>
                </c:pt>
                <c:pt idx="18712">
                  <c:v>-43.79725000000001</c:v>
                </c:pt>
                <c:pt idx="18713">
                  <c:v>-43.78509000000001</c:v>
                </c:pt>
                <c:pt idx="18714">
                  <c:v>-43.77578000000001</c:v>
                </c:pt>
                <c:pt idx="18715">
                  <c:v>-43.76521000000001</c:v>
                </c:pt>
                <c:pt idx="18716">
                  <c:v>-43.75439</c:v>
                </c:pt>
                <c:pt idx="18717">
                  <c:v>-43.73481</c:v>
                </c:pt>
                <c:pt idx="18718">
                  <c:v>-43.72121000000001</c:v>
                </c:pt>
                <c:pt idx="18719">
                  <c:v>-43.70265000000001</c:v>
                </c:pt>
                <c:pt idx="18720">
                  <c:v>-43.68426</c:v>
                </c:pt>
                <c:pt idx="18721">
                  <c:v>-43.67057000000001</c:v>
                </c:pt>
                <c:pt idx="18722">
                  <c:v>-43.66599000000001</c:v>
                </c:pt>
                <c:pt idx="18723">
                  <c:v>-43.6596</c:v>
                </c:pt>
                <c:pt idx="18724">
                  <c:v>-43.65255000000001</c:v>
                </c:pt>
                <c:pt idx="18725">
                  <c:v>-43.63906</c:v>
                </c:pt>
                <c:pt idx="18726">
                  <c:v>-43.64222</c:v>
                </c:pt>
                <c:pt idx="18727">
                  <c:v>-43.64590000000001</c:v>
                </c:pt>
                <c:pt idx="18728">
                  <c:v>-43.64714</c:v>
                </c:pt>
                <c:pt idx="18729">
                  <c:v>-43.64884</c:v>
                </c:pt>
                <c:pt idx="18730">
                  <c:v>-43.65199</c:v>
                </c:pt>
                <c:pt idx="18731">
                  <c:v>-43.64906000000001</c:v>
                </c:pt>
                <c:pt idx="18732">
                  <c:v>-43.64962000000001</c:v>
                </c:pt>
                <c:pt idx="18733">
                  <c:v>-43.64259000000001</c:v>
                </c:pt>
                <c:pt idx="18734">
                  <c:v>-43.63284</c:v>
                </c:pt>
                <c:pt idx="18735">
                  <c:v>-43.61984</c:v>
                </c:pt>
                <c:pt idx="18736">
                  <c:v>-43.60524</c:v>
                </c:pt>
                <c:pt idx="18737">
                  <c:v>-43.59598000000001</c:v>
                </c:pt>
                <c:pt idx="18738">
                  <c:v>-43.58794</c:v>
                </c:pt>
                <c:pt idx="18739">
                  <c:v>-43.58139</c:v>
                </c:pt>
                <c:pt idx="18740">
                  <c:v>-43.58834</c:v>
                </c:pt>
                <c:pt idx="18741">
                  <c:v>-43.59174</c:v>
                </c:pt>
                <c:pt idx="18742">
                  <c:v>-43.60646000000001</c:v>
                </c:pt>
                <c:pt idx="18743">
                  <c:v>-43.61635000000001</c:v>
                </c:pt>
                <c:pt idx="18744">
                  <c:v>-43.62733000000001</c:v>
                </c:pt>
                <c:pt idx="18745">
                  <c:v>-43.63546</c:v>
                </c:pt>
                <c:pt idx="18746">
                  <c:v>-43.65359</c:v>
                </c:pt>
                <c:pt idx="18747">
                  <c:v>-43.66730000000001</c:v>
                </c:pt>
                <c:pt idx="18748">
                  <c:v>-43.67826</c:v>
                </c:pt>
                <c:pt idx="18749">
                  <c:v>-43.68282</c:v>
                </c:pt>
                <c:pt idx="18750">
                  <c:v>-43.69035000000001</c:v>
                </c:pt>
                <c:pt idx="18751">
                  <c:v>-43.68508000000001</c:v>
                </c:pt>
                <c:pt idx="18752">
                  <c:v>-43.68672</c:v>
                </c:pt>
                <c:pt idx="18753">
                  <c:v>-43.69468000000001</c:v>
                </c:pt>
                <c:pt idx="18754">
                  <c:v>-43.69851000000003</c:v>
                </c:pt>
                <c:pt idx="18755">
                  <c:v>-43.69890000000001</c:v>
                </c:pt>
                <c:pt idx="18756">
                  <c:v>-43.70337000000001</c:v>
                </c:pt>
                <c:pt idx="18757">
                  <c:v>-43.70287000000001</c:v>
                </c:pt>
                <c:pt idx="18758">
                  <c:v>-43.70637000000001</c:v>
                </c:pt>
                <c:pt idx="18759">
                  <c:v>-43.69697000000001</c:v>
                </c:pt>
                <c:pt idx="18760">
                  <c:v>-43.70006</c:v>
                </c:pt>
                <c:pt idx="18761">
                  <c:v>-43.71094</c:v>
                </c:pt>
                <c:pt idx="18762">
                  <c:v>-43.72076000000001</c:v>
                </c:pt>
                <c:pt idx="18763">
                  <c:v>-43.72592000000001</c:v>
                </c:pt>
                <c:pt idx="18764">
                  <c:v>-43.74200000000001</c:v>
                </c:pt>
                <c:pt idx="18765">
                  <c:v>-43.75185</c:v>
                </c:pt>
                <c:pt idx="18766">
                  <c:v>-43.76136</c:v>
                </c:pt>
                <c:pt idx="18767">
                  <c:v>-43.77045000000001</c:v>
                </c:pt>
                <c:pt idx="18768">
                  <c:v>-43.77964</c:v>
                </c:pt>
                <c:pt idx="18769">
                  <c:v>-43.78255000000001</c:v>
                </c:pt>
                <c:pt idx="18770">
                  <c:v>-43.79097000000001</c:v>
                </c:pt>
                <c:pt idx="18771">
                  <c:v>-43.79316000000001</c:v>
                </c:pt>
                <c:pt idx="18772">
                  <c:v>-43.79099000000001</c:v>
                </c:pt>
                <c:pt idx="18773">
                  <c:v>-43.79720000000001</c:v>
                </c:pt>
                <c:pt idx="18774">
                  <c:v>-43.79015000000001</c:v>
                </c:pt>
                <c:pt idx="18775">
                  <c:v>-43.78605</c:v>
                </c:pt>
                <c:pt idx="18776">
                  <c:v>-43.79430000000001</c:v>
                </c:pt>
                <c:pt idx="18777">
                  <c:v>-43.78831000000001</c:v>
                </c:pt>
                <c:pt idx="18778">
                  <c:v>-43.77445</c:v>
                </c:pt>
                <c:pt idx="18779">
                  <c:v>-43.7518</c:v>
                </c:pt>
                <c:pt idx="18780">
                  <c:v>-43.73939000000001</c:v>
                </c:pt>
                <c:pt idx="18781">
                  <c:v>-43.73169</c:v>
                </c:pt>
                <c:pt idx="18782">
                  <c:v>-43.70832000000001</c:v>
                </c:pt>
                <c:pt idx="18783">
                  <c:v>-43.69123000000001</c:v>
                </c:pt>
                <c:pt idx="18784">
                  <c:v>-43.69545000000001</c:v>
                </c:pt>
                <c:pt idx="18785">
                  <c:v>-43.67696</c:v>
                </c:pt>
                <c:pt idx="18786">
                  <c:v>-43.65926</c:v>
                </c:pt>
                <c:pt idx="18787">
                  <c:v>-43.6509</c:v>
                </c:pt>
                <c:pt idx="18788">
                  <c:v>-43.64278</c:v>
                </c:pt>
                <c:pt idx="18789">
                  <c:v>-43.63102000000001</c:v>
                </c:pt>
                <c:pt idx="18790">
                  <c:v>-43.61927</c:v>
                </c:pt>
                <c:pt idx="18791">
                  <c:v>-43.61309</c:v>
                </c:pt>
                <c:pt idx="18792">
                  <c:v>-43.60408</c:v>
                </c:pt>
                <c:pt idx="18793">
                  <c:v>-43.59983000000001</c:v>
                </c:pt>
                <c:pt idx="18794">
                  <c:v>-43.59326</c:v>
                </c:pt>
                <c:pt idx="18795">
                  <c:v>-43.58879</c:v>
                </c:pt>
                <c:pt idx="18796">
                  <c:v>-43.56698</c:v>
                </c:pt>
                <c:pt idx="18797">
                  <c:v>-43.54886</c:v>
                </c:pt>
                <c:pt idx="18798">
                  <c:v>-43.53445</c:v>
                </c:pt>
                <c:pt idx="18799">
                  <c:v>-43.52689</c:v>
                </c:pt>
                <c:pt idx="18800">
                  <c:v>-43.51958</c:v>
                </c:pt>
                <c:pt idx="18801">
                  <c:v>-43.51962</c:v>
                </c:pt>
                <c:pt idx="18802">
                  <c:v>-43.51768</c:v>
                </c:pt>
                <c:pt idx="18803">
                  <c:v>-43.50831000000001</c:v>
                </c:pt>
                <c:pt idx="18804">
                  <c:v>-43.50083</c:v>
                </c:pt>
                <c:pt idx="18805">
                  <c:v>-43.48953</c:v>
                </c:pt>
                <c:pt idx="18806">
                  <c:v>-43.47977</c:v>
                </c:pt>
                <c:pt idx="18807">
                  <c:v>-43.47264000000001</c:v>
                </c:pt>
                <c:pt idx="18808">
                  <c:v>-43.47417</c:v>
                </c:pt>
                <c:pt idx="18809">
                  <c:v>-43.47709</c:v>
                </c:pt>
                <c:pt idx="18810">
                  <c:v>-43.48159</c:v>
                </c:pt>
                <c:pt idx="18811">
                  <c:v>-43.47872</c:v>
                </c:pt>
                <c:pt idx="18812">
                  <c:v>-43.49225000000001</c:v>
                </c:pt>
                <c:pt idx="18813">
                  <c:v>-43.48713</c:v>
                </c:pt>
                <c:pt idx="18814">
                  <c:v>-43.47619</c:v>
                </c:pt>
                <c:pt idx="18815">
                  <c:v>-43.46802</c:v>
                </c:pt>
                <c:pt idx="18816">
                  <c:v>-43.46004000000001</c:v>
                </c:pt>
                <c:pt idx="18817">
                  <c:v>-43.45302</c:v>
                </c:pt>
                <c:pt idx="18818">
                  <c:v>-43.45815</c:v>
                </c:pt>
                <c:pt idx="18819">
                  <c:v>-43.46756000000001</c:v>
                </c:pt>
                <c:pt idx="18820">
                  <c:v>-43.4767</c:v>
                </c:pt>
                <c:pt idx="18821">
                  <c:v>-43.50309</c:v>
                </c:pt>
                <c:pt idx="18822">
                  <c:v>-43.52749</c:v>
                </c:pt>
                <c:pt idx="18823">
                  <c:v>-43.55048</c:v>
                </c:pt>
                <c:pt idx="18824">
                  <c:v>-43.56149</c:v>
                </c:pt>
                <c:pt idx="18825">
                  <c:v>-43.55229</c:v>
                </c:pt>
                <c:pt idx="18826">
                  <c:v>-43.5504</c:v>
                </c:pt>
                <c:pt idx="18827">
                  <c:v>-43.54674</c:v>
                </c:pt>
                <c:pt idx="18828">
                  <c:v>-43.53885000000001</c:v>
                </c:pt>
                <c:pt idx="18829">
                  <c:v>-43.54266000000001</c:v>
                </c:pt>
                <c:pt idx="18830">
                  <c:v>-43.54087</c:v>
                </c:pt>
                <c:pt idx="18831">
                  <c:v>-43.53988</c:v>
                </c:pt>
                <c:pt idx="18832">
                  <c:v>-43.54129</c:v>
                </c:pt>
                <c:pt idx="18833">
                  <c:v>-43.53999</c:v>
                </c:pt>
                <c:pt idx="18834">
                  <c:v>-43.53487</c:v>
                </c:pt>
                <c:pt idx="18835">
                  <c:v>-43.52785</c:v>
                </c:pt>
                <c:pt idx="18836">
                  <c:v>-43.53528</c:v>
                </c:pt>
                <c:pt idx="18837">
                  <c:v>-43.5505</c:v>
                </c:pt>
                <c:pt idx="18838">
                  <c:v>-43.54935000000001</c:v>
                </c:pt>
                <c:pt idx="18839">
                  <c:v>-43.55107</c:v>
                </c:pt>
                <c:pt idx="18840">
                  <c:v>-43.5553</c:v>
                </c:pt>
                <c:pt idx="18841">
                  <c:v>-43.56540000000001</c:v>
                </c:pt>
                <c:pt idx="18842">
                  <c:v>-43.57832000000001</c:v>
                </c:pt>
                <c:pt idx="18843">
                  <c:v>-43.5962</c:v>
                </c:pt>
                <c:pt idx="18844">
                  <c:v>-43.61117</c:v>
                </c:pt>
                <c:pt idx="18845">
                  <c:v>-43.61512000000001</c:v>
                </c:pt>
                <c:pt idx="18846">
                  <c:v>-43.61855000000001</c:v>
                </c:pt>
                <c:pt idx="18847">
                  <c:v>-43.62430000000001</c:v>
                </c:pt>
                <c:pt idx="18848">
                  <c:v>-43.61961</c:v>
                </c:pt>
                <c:pt idx="18849">
                  <c:v>-43.60512000000002</c:v>
                </c:pt>
                <c:pt idx="18850">
                  <c:v>-43.60007</c:v>
                </c:pt>
                <c:pt idx="18851">
                  <c:v>-43.59044</c:v>
                </c:pt>
                <c:pt idx="18852">
                  <c:v>-43.58448</c:v>
                </c:pt>
                <c:pt idx="18853">
                  <c:v>-43.57745</c:v>
                </c:pt>
                <c:pt idx="18854">
                  <c:v>-43.57733</c:v>
                </c:pt>
                <c:pt idx="18855">
                  <c:v>-43.57232000000001</c:v>
                </c:pt>
                <c:pt idx="18856">
                  <c:v>-43.55994</c:v>
                </c:pt>
                <c:pt idx="18857">
                  <c:v>-43.55949</c:v>
                </c:pt>
                <c:pt idx="18858">
                  <c:v>-43.55576000000001</c:v>
                </c:pt>
                <c:pt idx="18859">
                  <c:v>-43.55764</c:v>
                </c:pt>
                <c:pt idx="18860">
                  <c:v>-43.55898000000001</c:v>
                </c:pt>
                <c:pt idx="18861">
                  <c:v>-43.55037</c:v>
                </c:pt>
                <c:pt idx="18862">
                  <c:v>-43.5474</c:v>
                </c:pt>
                <c:pt idx="18863">
                  <c:v>-43.54429</c:v>
                </c:pt>
                <c:pt idx="18864">
                  <c:v>-43.53616</c:v>
                </c:pt>
                <c:pt idx="18865">
                  <c:v>-43.51721</c:v>
                </c:pt>
                <c:pt idx="18866">
                  <c:v>-43.49689</c:v>
                </c:pt>
                <c:pt idx="18867">
                  <c:v>-43.49944</c:v>
                </c:pt>
                <c:pt idx="18868">
                  <c:v>-43.52827000000001</c:v>
                </c:pt>
                <c:pt idx="18869">
                  <c:v>-43.53323</c:v>
                </c:pt>
                <c:pt idx="18870">
                  <c:v>-43.54998000000001</c:v>
                </c:pt>
                <c:pt idx="18871">
                  <c:v>-43.55598000000001</c:v>
                </c:pt>
                <c:pt idx="18872">
                  <c:v>-43.57422</c:v>
                </c:pt>
                <c:pt idx="18873">
                  <c:v>-43.60643</c:v>
                </c:pt>
                <c:pt idx="18874">
                  <c:v>-43.63322</c:v>
                </c:pt>
                <c:pt idx="18875">
                  <c:v>-43.64457</c:v>
                </c:pt>
                <c:pt idx="18876">
                  <c:v>-43.63519000000001</c:v>
                </c:pt>
                <c:pt idx="18877">
                  <c:v>-43.60675000000001</c:v>
                </c:pt>
                <c:pt idx="18878">
                  <c:v>-43.58517000000001</c:v>
                </c:pt>
                <c:pt idx="18879">
                  <c:v>-43.54466</c:v>
                </c:pt>
                <c:pt idx="18880">
                  <c:v>-43.52909000000001</c:v>
                </c:pt>
                <c:pt idx="18881">
                  <c:v>-43.51828</c:v>
                </c:pt>
                <c:pt idx="18882">
                  <c:v>-43.50068</c:v>
                </c:pt>
                <c:pt idx="18883">
                  <c:v>-43.49031000000001</c:v>
                </c:pt>
                <c:pt idx="18884">
                  <c:v>-43.48146</c:v>
                </c:pt>
                <c:pt idx="18885">
                  <c:v>-43.47223</c:v>
                </c:pt>
                <c:pt idx="18886">
                  <c:v>-43.46212000000001</c:v>
                </c:pt>
                <c:pt idx="18887">
                  <c:v>-43.4591</c:v>
                </c:pt>
                <c:pt idx="18888">
                  <c:v>-43.46786</c:v>
                </c:pt>
                <c:pt idx="18889">
                  <c:v>-43.48018</c:v>
                </c:pt>
                <c:pt idx="18890">
                  <c:v>-43.48861</c:v>
                </c:pt>
                <c:pt idx="18891">
                  <c:v>-43.47736</c:v>
                </c:pt>
                <c:pt idx="18892">
                  <c:v>-43.47446</c:v>
                </c:pt>
                <c:pt idx="18893">
                  <c:v>-43.47441</c:v>
                </c:pt>
                <c:pt idx="18894">
                  <c:v>-43.48358</c:v>
                </c:pt>
                <c:pt idx="18895">
                  <c:v>-43.48471</c:v>
                </c:pt>
                <c:pt idx="18896">
                  <c:v>-43.48838000000001</c:v>
                </c:pt>
                <c:pt idx="18897">
                  <c:v>-43.49532000000001</c:v>
                </c:pt>
                <c:pt idx="18898">
                  <c:v>-43.50009</c:v>
                </c:pt>
                <c:pt idx="18899">
                  <c:v>-43.50755</c:v>
                </c:pt>
                <c:pt idx="18900">
                  <c:v>-43.50437</c:v>
                </c:pt>
                <c:pt idx="18901">
                  <c:v>-43.50629</c:v>
                </c:pt>
                <c:pt idx="18902">
                  <c:v>-43.51473</c:v>
                </c:pt>
                <c:pt idx="18903">
                  <c:v>-43.51008</c:v>
                </c:pt>
                <c:pt idx="18904">
                  <c:v>-43.51402</c:v>
                </c:pt>
                <c:pt idx="18905">
                  <c:v>-43.5139</c:v>
                </c:pt>
                <c:pt idx="18906">
                  <c:v>-43.50071000000001</c:v>
                </c:pt>
                <c:pt idx="18907">
                  <c:v>-43.50424</c:v>
                </c:pt>
                <c:pt idx="18908">
                  <c:v>-43.48952000000001</c:v>
                </c:pt>
                <c:pt idx="18909">
                  <c:v>-43.49224</c:v>
                </c:pt>
                <c:pt idx="18910">
                  <c:v>-43.48815000000001</c:v>
                </c:pt>
                <c:pt idx="18911">
                  <c:v>-43.50047</c:v>
                </c:pt>
                <c:pt idx="18912">
                  <c:v>-43.50131000000001</c:v>
                </c:pt>
                <c:pt idx="18913">
                  <c:v>-43.50184</c:v>
                </c:pt>
                <c:pt idx="18914">
                  <c:v>-43.5065</c:v>
                </c:pt>
                <c:pt idx="18915">
                  <c:v>-43.51231000000001</c:v>
                </c:pt>
                <c:pt idx="18916">
                  <c:v>-43.51343</c:v>
                </c:pt>
                <c:pt idx="18917">
                  <c:v>-43.50803000000001</c:v>
                </c:pt>
                <c:pt idx="18918">
                  <c:v>-43.51309</c:v>
                </c:pt>
                <c:pt idx="18919">
                  <c:v>-43.51596</c:v>
                </c:pt>
                <c:pt idx="18920">
                  <c:v>-43.51614</c:v>
                </c:pt>
                <c:pt idx="18921">
                  <c:v>-43.50227</c:v>
                </c:pt>
                <c:pt idx="18922">
                  <c:v>-43.49947</c:v>
                </c:pt>
                <c:pt idx="18923">
                  <c:v>-43.48906</c:v>
                </c:pt>
                <c:pt idx="18924">
                  <c:v>-43.49784</c:v>
                </c:pt>
                <c:pt idx="18925">
                  <c:v>-43.50288</c:v>
                </c:pt>
                <c:pt idx="18926">
                  <c:v>-43.51704</c:v>
                </c:pt>
                <c:pt idx="18927">
                  <c:v>-43.53607</c:v>
                </c:pt>
                <c:pt idx="18928">
                  <c:v>-43.54243</c:v>
                </c:pt>
                <c:pt idx="18929">
                  <c:v>-43.55153</c:v>
                </c:pt>
                <c:pt idx="18930">
                  <c:v>-43.54776</c:v>
                </c:pt>
                <c:pt idx="18931">
                  <c:v>-43.52613000000001</c:v>
                </c:pt>
                <c:pt idx="18932">
                  <c:v>-43.5143</c:v>
                </c:pt>
                <c:pt idx="18933">
                  <c:v>-43.51516</c:v>
                </c:pt>
                <c:pt idx="18934">
                  <c:v>-43.52501000000001</c:v>
                </c:pt>
                <c:pt idx="18935">
                  <c:v>-43.53155</c:v>
                </c:pt>
                <c:pt idx="18936">
                  <c:v>-43.51476</c:v>
                </c:pt>
                <c:pt idx="18937">
                  <c:v>-43.4823</c:v>
                </c:pt>
                <c:pt idx="18938">
                  <c:v>-43.46724</c:v>
                </c:pt>
                <c:pt idx="18939">
                  <c:v>-43.46187</c:v>
                </c:pt>
                <c:pt idx="18940">
                  <c:v>-43.47324</c:v>
                </c:pt>
                <c:pt idx="18941">
                  <c:v>-43.47261</c:v>
                </c:pt>
                <c:pt idx="18942">
                  <c:v>-43.47325</c:v>
                </c:pt>
                <c:pt idx="18943">
                  <c:v>-43.46095000000001</c:v>
                </c:pt>
                <c:pt idx="18944">
                  <c:v>-43.43982</c:v>
                </c:pt>
                <c:pt idx="18945">
                  <c:v>-43.42578</c:v>
                </c:pt>
                <c:pt idx="18946">
                  <c:v>-43.41396</c:v>
                </c:pt>
                <c:pt idx="18947">
                  <c:v>-43.40151</c:v>
                </c:pt>
                <c:pt idx="18948">
                  <c:v>-43.39507000000001</c:v>
                </c:pt>
                <c:pt idx="18949">
                  <c:v>-43.38178</c:v>
                </c:pt>
                <c:pt idx="18950">
                  <c:v>-43.37624</c:v>
                </c:pt>
                <c:pt idx="18951">
                  <c:v>-43.37811000000001</c:v>
                </c:pt>
                <c:pt idx="18952">
                  <c:v>-43.37584</c:v>
                </c:pt>
                <c:pt idx="18953">
                  <c:v>-43.37833000000001</c:v>
                </c:pt>
                <c:pt idx="18954">
                  <c:v>-43.36703</c:v>
                </c:pt>
                <c:pt idx="18955">
                  <c:v>-43.36267</c:v>
                </c:pt>
                <c:pt idx="18956">
                  <c:v>-43.3529</c:v>
                </c:pt>
                <c:pt idx="18957">
                  <c:v>-43.34435</c:v>
                </c:pt>
                <c:pt idx="18958">
                  <c:v>-43.33875000000001</c:v>
                </c:pt>
                <c:pt idx="18959">
                  <c:v>-43.32983</c:v>
                </c:pt>
                <c:pt idx="18960">
                  <c:v>-43.33496</c:v>
                </c:pt>
                <c:pt idx="18961">
                  <c:v>-43.36496</c:v>
                </c:pt>
                <c:pt idx="18962">
                  <c:v>-43.36868</c:v>
                </c:pt>
                <c:pt idx="18963">
                  <c:v>-43.34025</c:v>
                </c:pt>
                <c:pt idx="18964">
                  <c:v>-43.31175</c:v>
                </c:pt>
                <c:pt idx="18965">
                  <c:v>-43.26661000000001</c:v>
                </c:pt>
                <c:pt idx="18966">
                  <c:v>-43.23062</c:v>
                </c:pt>
                <c:pt idx="18967">
                  <c:v>-43.21598</c:v>
                </c:pt>
                <c:pt idx="18968">
                  <c:v>-43.22785000000001</c:v>
                </c:pt>
                <c:pt idx="18969">
                  <c:v>-43.22954000000001</c:v>
                </c:pt>
                <c:pt idx="18970">
                  <c:v>-43.23560000000001</c:v>
                </c:pt>
                <c:pt idx="18971">
                  <c:v>-43.25731000000001</c:v>
                </c:pt>
                <c:pt idx="18972">
                  <c:v>-43.26580000000001</c:v>
                </c:pt>
                <c:pt idx="18973">
                  <c:v>-43.26282000000001</c:v>
                </c:pt>
                <c:pt idx="18974">
                  <c:v>-43.25307</c:v>
                </c:pt>
                <c:pt idx="18975">
                  <c:v>-43.24451000000001</c:v>
                </c:pt>
                <c:pt idx="18976">
                  <c:v>-43.24461</c:v>
                </c:pt>
                <c:pt idx="18977">
                  <c:v>-43.23179000000001</c:v>
                </c:pt>
                <c:pt idx="18978">
                  <c:v>-43.21796000000001</c:v>
                </c:pt>
                <c:pt idx="18979">
                  <c:v>-43.18978000000001</c:v>
                </c:pt>
                <c:pt idx="18980">
                  <c:v>-43.18189</c:v>
                </c:pt>
                <c:pt idx="18981">
                  <c:v>-43.16574000000001</c:v>
                </c:pt>
                <c:pt idx="18982">
                  <c:v>-43.16966</c:v>
                </c:pt>
                <c:pt idx="18983">
                  <c:v>-43.18685</c:v>
                </c:pt>
                <c:pt idx="18984">
                  <c:v>-43.20520000000001</c:v>
                </c:pt>
                <c:pt idx="18985">
                  <c:v>-43.20995000000001</c:v>
                </c:pt>
                <c:pt idx="18986">
                  <c:v>-43.21542</c:v>
                </c:pt>
                <c:pt idx="18987">
                  <c:v>-43.21567</c:v>
                </c:pt>
                <c:pt idx="18988">
                  <c:v>-43.21284</c:v>
                </c:pt>
                <c:pt idx="18989">
                  <c:v>-43.21532000000001</c:v>
                </c:pt>
                <c:pt idx="18990">
                  <c:v>-43.21164</c:v>
                </c:pt>
                <c:pt idx="18991">
                  <c:v>-43.17931000000001</c:v>
                </c:pt>
                <c:pt idx="18992">
                  <c:v>-43.12818000000001</c:v>
                </c:pt>
                <c:pt idx="18993">
                  <c:v>-43.11459</c:v>
                </c:pt>
                <c:pt idx="18994">
                  <c:v>-43.12276000000001</c:v>
                </c:pt>
                <c:pt idx="18995">
                  <c:v>-43.11506</c:v>
                </c:pt>
                <c:pt idx="18996">
                  <c:v>-43.10997000000001</c:v>
                </c:pt>
                <c:pt idx="18997">
                  <c:v>-43.11976000000001</c:v>
                </c:pt>
                <c:pt idx="18998">
                  <c:v>-43.11844</c:v>
                </c:pt>
                <c:pt idx="18999">
                  <c:v>-43.11265</c:v>
                </c:pt>
                <c:pt idx="19000">
                  <c:v>-43.09151000000001</c:v>
                </c:pt>
                <c:pt idx="19001">
                  <c:v>-43.09846</c:v>
                </c:pt>
                <c:pt idx="19002">
                  <c:v>-43.09485</c:v>
                </c:pt>
                <c:pt idx="19003">
                  <c:v>-43.09128</c:v>
                </c:pt>
                <c:pt idx="19004">
                  <c:v>-43.09223000000001</c:v>
                </c:pt>
                <c:pt idx="19005">
                  <c:v>-43.09229000000001</c:v>
                </c:pt>
                <c:pt idx="19006">
                  <c:v>-43.08643</c:v>
                </c:pt>
                <c:pt idx="19007">
                  <c:v>-43.09121000000001</c:v>
                </c:pt>
                <c:pt idx="19008">
                  <c:v>-43.10912000000001</c:v>
                </c:pt>
                <c:pt idx="19009">
                  <c:v>-43.09735000000001</c:v>
                </c:pt>
                <c:pt idx="19010">
                  <c:v>-43.07872000000001</c:v>
                </c:pt>
                <c:pt idx="19011">
                  <c:v>-43.06910000000001</c:v>
                </c:pt>
                <c:pt idx="19012">
                  <c:v>-43.05968</c:v>
                </c:pt>
                <c:pt idx="19013">
                  <c:v>-43.05655</c:v>
                </c:pt>
                <c:pt idx="19014">
                  <c:v>-43.03238</c:v>
                </c:pt>
                <c:pt idx="19015">
                  <c:v>-43.01031000000001</c:v>
                </c:pt>
                <c:pt idx="19016">
                  <c:v>-43.0054</c:v>
                </c:pt>
                <c:pt idx="19017">
                  <c:v>-43.02458</c:v>
                </c:pt>
                <c:pt idx="19018">
                  <c:v>-42.99123</c:v>
                </c:pt>
                <c:pt idx="19019">
                  <c:v>-42.95593</c:v>
                </c:pt>
                <c:pt idx="19020">
                  <c:v>-42.95527</c:v>
                </c:pt>
                <c:pt idx="19021">
                  <c:v>-42.95048999999999</c:v>
                </c:pt>
                <c:pt idx="19022">
                  <c:v>-42.93176</c:v>
                </c:pt>
                <c:pt idx="19023">
                  <c:v>-42.92559000000001</c:v>
                </c:pt>
                <c:pt idx="19024">
                  <c:v>-42.92648000000001</c:v>
                </c:pt>
                <c:pt idx="19025">
                  <c:v>-42.90891000000001</c:v>
                </c:pt>
                <c:pt idx="19026">
                  <c:v>-42.88479</c:v>
                </c:pt>
                <c:pt idx="19027">
                  <c:v>-42.86896</c:v>
                </c:pt>
                <c:pt idx="19028">
                  <c:v>-42.88375</c:v>
                </c:pt>
                <c:pt idx="19029">
                  <c:v>-42.88315</c:v>
                </c:pt>
                <c:pt idx="19030">
                  <c:v>-42.90219000000001</c:v>
                </c:pt>
                <c:pt idx="19031">
                  <c:v>-42.89881000000001</c:v>
                </c:pt>
                <c:pt idx="19032">
                  <c:v>-42.87488</c:v>
                </c:pt>
                <c:pt idx="19033">
                  <c:v>-42.84104</c:v>
                </c:pt>
                <c:pt idx="19034">
                  <c:v>-42.85643</c:v>
                </c:pt>
                <c:pt idx="19035">
                  <c:v>-42.84137</c:v>
                </c:pt>
                <c:pt idx="19036">
                  <c:v>-42.81614</c:v>
                </c:pt>
                <c:pt idx="19037">
                  <c:v>-42.8198</c:v>
                </c:pt>
                <c:pt idx="19038">
                  <c:v>-42.81197</c:v>
                </c:pt>
                <c:pt idx="19039">
                  <c:v>-42.81054</c:v>
                </c:pt>
                <c:pt idx="19040">
                  <c:v>-42.83821000000001</c:v>
                </c:pt>
                <c:pt idx="19041">
                  <c:v>-42.82872000000001</c:v>
                </c:pt>
                <c:pt idx="19042">
                  <c:v>-42.82488</c:v>
                </c:pt>
                <c:pt idx="19043">
                  <c:v>-42.79847000000001</c:v>
                </c:pt>
                <c:pt idx="19044">
                  <c:v>-42.80509</c:v>
                </c:pt>
                <c:pt idx="19045">
                  <c:v>-42.82827</c:v>
                </c:pt>
                <c:pt idx="19046">
                  <c:v>-42.82562</c:v>
                </c:pt>
                <c:pt idx="19047">
                  <c:v>-42.80369</c:v>
                </c:pt>
                <c:pt idx="19048">
                  <c:v>-42.78576</c:v>
                </c:pt>
                <c:pt idx="19049">
                  <c:v>-42.7648</c:v>
                </c:pt>
                <c:pt idx="19050">
                  <c:v>-42.74651000000001</c:v>
                </c:pt>
                <c:pt idx="19051">
                  <c:v>-42.74471000000001</c:v>
                </c:pt>
                <c:pt idx="19052">
                  <c:v>-42.74813000000001</c:v>
                </c:pt>
                <c:pt idx="19053">
                  <c:v>-42.73808000000001</c:v>
                </c:pt>
                <c:pt idx="19054">
                  <c:v>-42.72800000000001</c:v>
                </c:pt>
                <c:pt idx="19055">
                  <c:v>-42.71691000000001</c:v>
                </c:pt>
                <c:pt idx="19056">
                  <c:v>-42.72079000000001</c:v>
                </c:pt>
                <c:pt idx="19057">
                  <c:v>-42.73297000000001</c:v>
                </c:pt>
                <c:pt idx="19058">
                  <c:v>-42.74859000000001</c:v>
                </c:pt>
                <c:pt idx="19059">
                  <c:v>-42.73905000000001</c:v>
                </c:pt>
                <c:pt idx="19060">
                  <c:v>-42.71762</c:v>
                </c:pt>
                <c:pt idx="19061">
                  <c:v>-42.68421</c:v>
                </c:pt>
                <c:pt idx="19062">
                  <c:v>-42.65427</c:v>
                </c:pt>
                <c:pt idx="19063">
                  <c:v>-42.68783</c:v>
                </c:pt>
                <c:pt idx="19064">
                  <c:v>-42.64235000000001</c:v>
                </c:pt>
                <c:pt idx="19065">
                  <c:v>-42.65708</c:v>
                </c:pt>
                <c:pt idx="19066">
                  <c:v>-42.64644000000001</c:v>
                </c:pt>
                <c:pt idx="19067">
                  <c:v>-42.65466</c:v>
                </c:pt>
                <c:pt idx="19068">
                  <c:v>-42.64296</c:v>
                </c:pt>
                <c:pt idx="19069">
                  <c:v>-42.69235000000001</c:v>
                </c:pt>
                <c:pt idx="19070">
                  <c:v>-42.67704000000001</c:v>
                </c:pt>
                <c:pt idx="19071">
                  <c:v>-42.66268</c:v>
                </c:pt>
                <c:pt idx="19072">
                  <c:v>-42.65902000000001</c:v>
                </c:pt>
                <c:pt idx="19073">
                  <c:v>-42.68145</c:v>
                </c:pt>
                <c:pt idx="19074">
                  <c:v>-42.70276000000001</c:v>
                </c:pt>
                <c:pt idx="19075">
                  <c:v>-42.71909</c:v>
                </c:pt>
                <c:pt idx="19076">
                  <c:v>-42.72496</c:v>
                </c:pt>
                <c:pt idx="19077">
                  <c:v>-42.71</c:v>
                </c:pt>
                <c:pt idx="19078">
                  <c:v>-42.68977</c:v>
                </c:pt>
                <c:pt idx="19079">
                  <c:v>-42.69887000000001</c:v>
                </c:pt>
                <c:pt idx="19080">
                  <c:v>-42.69656000000001</c:v>
                </c:pt>
                <c:pt idx="19081">
                  <c:v>-42.68673000000001</c:v>
                </c:pt>
                <c:pt idx="19082">
                  <c:v>-42.63677000000001</c:v>
                </c:pt>
                <c:pt idx="19083">
                  <c:v>-42.66612000000002</c:v>
                </c:pt>
                <c:pt idx="19084">
                  <c:v>-42.66599000000001</c:v>
                </c:pt>
                <c:pt idx="19085">
                  <c:v>-42.61838</c:v>
                </c:pt>
                <c:pt idx="19086">
                  <c:v>-42.63811000000001</c:v>
                </c:pt>
                <c:pt idx="19087">
                  <c:v>-42.68166</c:v>
                </c:pt>
                <c:pt idx="19088">
                  <c:v>-42.60595000000001</c:v>
                </c:pt>
                <c:pt idx="19089">
                  <c:v>-42.59762000000001</c:v>
                </c:pt>
                <c:pt idx="19090">
                  <c:v>-42.52779</c:v>
                </c:pt>
                <c:pt idx="19091">
                  <c:v>-42.48011</c:v>
                </c:pt>
                <c:pt idx="19092">
                  <c:v>-42.51729</c:v>
                </c:pt>
                <c:pt idx="19093">
                  <c:v>-42.49728</c:v>
                </c:pt>
                <c:pt idx="19094">
                  <c:v>-42.46837000000001</c:v>
                </c:pt>
                <c:pt idx="19095">
                  <c:v>-42.43105</c:v>
                </c:pt>
                <c:pt idx="19096">
                  <c:v>-42.47018000000001</c:v>
                </c:pt>
                <c:pt idx="19097">
                  <c:v>-42.52458</c:v>
                </c:pt>
                <c:pt idx="19098">
                  <c:v>-42.53708</c:v>
                </c:pt>
                <c:pt idx="19099">
                  <c:v>-42.54145</c:v>
                </c:pt>
                <c:pt idx="19100">
                  <c:v>-42.49599000000001</c:v>
                </c:pt>
                <c:pt idx="19101">
                  <c:v>-42.43960000000001</c:v>
                </c:pt>
                <c:pt idx="19102">
                  <c:v>-42.42279000000001</c:v>
                </c:pt>
                <c:pt idx="19103">
                  <c:v>-42.41284</c:v>
                </c:pt>
                <c:pt idx="19104">
                  <c:v>-42.43148</c:v>
                </c:pt>
                <c:pt idx="19105">
                  <c:v>-42.44421</c:v>
                </c:pt>
                <c:pt idx="19106">
                  <c:v>-42.42407</c:v>
                </c:pt>
                <c:pt idx="19107">
                  <c:v>-42.42746</c:v>
                </c:pt>
                <c:pt idx="19108">
                  <c:v>-42.42575000000001</c:v>
                </c:pt>
                <c:pt idx="19109">
                  <c:v>-42.45578</c:v>
                </c:pt>
                <c:pt idx="19110">
                  <c:v>-42.45972</c:v>
                </c:pt>
                <c:pt idx="19111">
                  <c:v>-42.47228</c:v>
                </c:pt>
                <c:pt idx="19112">
                  <c:v>-42.42759</c:v>
                </c:pt>
                <c:pt idx="19113">
                  <c:v>-42.45161</c:v>
                </c:pt>
                <c:pt idx="19114">
                  <c:v>-42.45431</c:v>
                </c:pt>
                <c:pt idx="19115">
                  <c:v>-42.45091</c:v>
                </c:pt>
                <c:pt idx="19116">
                  <c:v>-42.4346</c:v>
                </c:pt>
                <c:pt idx="19117">
                  <c:v>-42.41355</c:v>
                </c:pt>
                <c:pt idx="19118">
                  <c:v>-42.47706</c:v>
                </c:pt>
                <c:pt idx="19119">
                  <c:v>-42.5088</c:v>
                </c:pt>
                <c:pt idx="19120">
                  <c:v>-42.47104</c:v>
                </c:pt>
                <c:pt idx="19121">
                  <c:v>-42.50509</c:v>
                </c:pt>
                <c:pt idx="19122">
                  <c:v>-42.49856000000001</c:v>
                </c:pt>
                <c:pt idx="19123">
                  <c:v>-42.37313</c:v>
                </c:pt>
                <c:pt idx="19124">
                  <c:v>-42.50394</c:v>
                </c:pt>
                <c:pt idx="19125">
                  <c:v>-42.49233000000001</c:v>
                </c:pt>
                <c:pt idx="19126">
                  <c:v>-42.48314000000001</c:v>
                </c:pt>
                <c:pt idx="19127">
                  <c:v>-42.24256000000001</c:v>
                </c:pt>
                <c:pt idx="19128">
                  <c:v>-42.5032</c:v>
                </c:pt>
                <c:pt idx="19129">
                  <c:v>-42.58161</c:v>
                </c:pt>
                <c:pt idx="19130">
                  <c:v>-42.38921</c:v>
                </c:pt>
                <c:pt idx="19131">
                  <c:v>-42.38809</c:v>
                </c:pt>
                <c:pt idx="19132">
                  <c:v>-42.51577</c:v>
                </c:pt>
                <c:pt idx="19133">
                  <c:v>-42.52293000000001</c:v>
                </c:pt>
                <c:pt idx="19134">
                  <c:v>-42.39893000000001</c:v>
                </c:pt>
                <c:pt idx="19135">
                  <c:v>-42.45184999999999</c:v>
                </c:pt>
                <c:pt idx="19136">
                  <c:v>-42.35158999999999</c:v>
                </c:pt>
                <c:pt idx="19137">
                  <c:v>-42.32681</c:v>
                </c:pt>
                <c:pt idx="19138">
                  <c:v>-42.41216</c:v>
                </c:pt>
                <c:pt idx="19139">
                  <c:v>-42.4153</c:v>
                </c:pt>
                <c:pt idx="19140">
                  <c:v>-42.52573000000001</c:v>
                </c:pt>
                <c:pt idx="19141">
                  <c:v>-42.68202</c:v>
                </c:pt>
                <c:pt idx="19142">
                  <c:v>-42.58024</c:v>
                </c:pt>
                <c:pt idx="19143">
                  <c:v>-42.47221000000001</c:v>
                </c:pt>
                <c:pt idx="19144">
                  <c:v>-42.37071</c:v>
                </c:pt>
                <c:pt idx="19145">
                  <c:v>-42.541</c:v>
                </c:pt>
                <c:pt idx="19146">
                  <c:v>-42.51139</c:v>
                </c:pt>
                <c:pt idx="19147">
                  <c:v>-42.61212000000001</c:v>
                </c:pt>
                <c:pt idx="19148">
                  <c:v>-42.64585</c:v>
                </c:pt>
                <c:pt idx="19149">
                  <c:v>-42.42598</c:v>
                </c:pt>
                <c:pt idx="19150">
                  <c:v>-42.58803</c:v>
                </c:pt>
                <c:pt idx="19151">
                  <c:v>-42.51723</c:v>
                </c:pt>
                <c:pt idx="19152">
                  <c:v>-42.73227000000001</c:v>
                </c:pt>
                <c:pt idx="19153">
                  <c:v>-42.4774</c:v>
                </c:pt>
                <c:pt idx="19154">
                  <c:v>-42.53635000000001</c:v>
                </c:pt>
                <c:pt idx="19155">
                  <c:v>-42.67069</c:v>
                </c:pt>
                <c:pt idx="19156">
                  <c:v>-42.65949</c:v>
                </c:pt>
                <c:pt idx="19157">
                  <c:v>-42.72466</c:v>
                </c:pt>
                <c:pt idx="19158">
                  <c:v>-42.53768</c:v>
                </c:pt>
                <c:pt idx="19159">
                  <c:v>-42.5549</c:v>
                </c:pt>
                <c:pt idx="19160">
                  <c:v>-42.73125</c:v>
                </c:pt>
                <c:pt idx="19161">
                  <c:v>-42.61486</c:v>
                </c:pt>
                <c:pt idx="19162">
                  <c:v>-42.71999</c:v>
                </c:pt>
                <c:pt idx="19163">
                  <c:v>-42.61158</c:v>
                </c:pt>
                <c:pt idx="19164">
                  <c:v>-42.72696000000001</c:v>
                </c:pt>
                <c:pt idx="19165">
                  <c:v>-42.76291000000001</c:v>
                </c:pt>
                <c:pt idx="19166">
                  <c:v>-42.70796</c:v>
                </c:pt>
                <c:pt idx="19167">
                  <c:v>-42.63841000000001</c:v>
                </c:pt>
                <c:pt idx="19168">
                  <c:v>-42.72752000000001</c:v>
                </c:pt>
                <c:pt idx="19169">
                  <c:v>-42.74564</c:v>
                </c:pt>
                <c:pt idx="19170">
                  <c:v>-42.55143</c:v>
                </c:pt>
                <c:pt idx="19171">
                  <c:v>-42.63308</c:v>
                </c:pt>
                <c:pt idx="19172">
                  <c:v>-42.71071000000001</c:v>
                </c:pt>
                <c:pt idx="19173">
                  <c:v>-42.61164</c:v>
                </c:pt>
                <c:pt idx="19174">
                  <c:v>-42.64483</c:v>
                </c:pt>
                <c:pt idx="19175">
                  <c:v>-42.68865</c:v>
                </c:pt>
                <c:pt idx="19176">
                  <c:v>-42.64098000000001</c:v>
                </c:pt>
                <c:pt idx="19177">
                  <c:v>-42.72615000000001</c:v>
                </c:pt>
                <c:pt idx="19178">
                  <c:v>-42.68636</c:v>
                </c:pt>
                <c:pt idx="19179">
                  <c:v>-42.57586000000001</c:v>
                </c:pt>
                <c:pt idx="19180">
                  <c:v>-42.48426</c:v>
                </c:pt>
                <c:pt idx="19181">
                  <c:v>-42.52412</c:v>
                </c:pt>
                <c:pt idx="19182">
                  <c:v>-42.67989</c:v>
                </c:pt>
                <c:pt idx="19183">
                  <c:v>-42.70325000000001</c:v>
                </c:pt>
                <c:pt idx="19184">
                  <c:v>-42.72611000000001</c:v>
                </c:pt>
                <c:pt idx="19185">
                  <c:v>-42.58038000000001</c:v>
                </c:pt>
                <c:pt idx="19186">
                  <c:v>-42.55799</c:v>
                </c:pt>
                <c:pt idx="19187">
                  <c:v>-42.65816</c:v>
                </c:pt>
                <c:pt idx="19188">
                  <c:v>-42.5739</c:v>
                </c:pt>
                <c:pt idx="19189">
                  <c:v>-42.58096</c:v>
                </c:pt>
                <c:pt idx="19190">
                  <c:v>-42.59657000000001</c:v>
                </c:pt>
                <c:pt idx="19191">
                  <c:v>-42.67562</c:v>
                </c:pt>
                <c:pt idx="19192">
                  <c:v>-42.56223000000001</c:v>
                </c:pt>
                <c:pt idx="19193">
                  <c:v>-42.57837000000001</c:v>
                </c:pt>
                <c:pt idx="19194">
                  <c:v>-42.72243000000001</c:v>
                </c:pt>
                <c:pt idx="19195">
                  <c:v>-42.82666</c:v>
                </c:pt>
                <c:pt idx="19196">
                  <c:v>-42.70805000000001</c:v>
                </c:pt>
                <c:pt idx="19197">
                  <c:v>-42.55878000000001</c:v>
                </c:pt>
                <c:pt idx="19198">
                  <c:v>-42.60015000000001</c:v>
                </c:pt>
                <c:pt idx="19199">
                  <c:v>-42.65072</c:v>
                </c:pt>
                <c:pt idx="19200">
                  <c:v>-42.51954000000001</c:v>
                </c:pt>
                <c:pt idx="19201">
                  <c:v>-42.61157</c:v>
                </c:pt>
                <c:pt idx="19202">
                  <c:v>-42.64811000000001</c:v>
                </c:pt>
                <c:pt idx="19203">
                  <c:v>-42.67685</c:v>
                </c:pt>
                <c:pt idx="19204">
                  <c:v>-42.62439000000001</c:v>
                </c:pt>
                <c:pt idx="19205">
                  <c:v>-42.58732000000001</c:v>
                </c:pt>
                <c:pt idx="19206">
                  <c:v>-42.54747</c:v>
                </c:pt>
                <c:pt idx="19207">
                  <c:v>-42.48643</c:v>
                </c:pt>
                <c:pt idx="19208">
                  <c:v>-42.52067</c:v>
                </c:pt>
                <c:pt idx="19209">
                  <c:v>-42.54416000000001</c:v>
                </c:pt>
                <c:pt idx="19210">
                  <c:v>-42.55986</c:v>
                </c:pt>
                <c:pt idx="19211">
                  <c:v>-42.52456</c:v>
                </c:pt>
                <c:pt idx="19212">
                  <c:v>-42.52662</c:v>
                </c:pt>
                <c:pt idx="19213">
                  <c:v>-42.52122</c:v>
                </c:pt>
                <c:pt idx="19214">
                  <c:v>-42.51403</c:v>
                </c:pt>
                <c:pt idx="19215">
                  <c:v>-42.50863000000001</c:v>
                </c:pt>
                <c:pt idx="19216">
                  <c:v>-42.53106</c:v>
                </c:pt>
                <c:pt idx="19217">
                  <c:v>-42.5136</c:v>
                </c:pt>
                <c:pt idx="19218">
                  <c:v>-42.49508</c:v>
                </c:pt>
                <c:pt idx="19219">
                  <c:v>-42.50544</c:v>
                </c:pt>
                <c:pt idx="19220">
                  <c:v>-42.51175</c:v>
                </c:pt>
                <c:pt idx="19221">
                  <c:v>-42.56739</c:v>
                </c:pt>
                <c:pt idx="19222">
                  <c:v>-42.57257000000001</c:v>
                </c:pt>
                <c:pt idx="19223">
                  <c:v>-42.51464</c:v>
                </c:pt>
                <c:pt idx="19224">
                  <c:v>-42.57237000000001</c:v>
                </c:pt>
                <c:pt idx="19225">
                  <c:v>-42.53203000000001</c:v>
                </c:pt>
                <c:pt idx="19226">
                  <c:v>-42.52097000000001</c:v>
                </c:pt>
                <c:pt idx="19227">
                  <c:v>-42.49699000000001</c:v>
                </c:pt>
                <c:pt idx="19228">
                  <c:v>-42.55834</c:v>
                </c:pt>
                <c:pt idx="19229">
                  <c:v>-42.58409</c:v>
                </c:pt>
                <c:pt idx="19230">
                  <c:v>-42.5871</c:v>
                </c:pt>
                <c:pt idx="19231">
                  <c:v>-42.56342</c:v>
                </c:pt>
                <c:pt idx="19232">
                  <c:v>-42.56970000000001</c:v>
                </c:pt>
                <c:pt idx="19233">
                  <c:v>-42.54576</c:v>
                </c:pt>
                <c:pt idx="19234">
                  <c:v>-42.58779</c:v>
                </c:pt>
                <c:pt idx="19235">
                  <c:v>-42.52502000000001</c:v>
                </c:pt>
                <c:pt idx="19236">
                  <c:v>-42.63013000000001</c:v>
                </c:pt>
                <c:pt idx="19237">
                  <c:v>-42.63281000000001</c:v>
                </c:pt>
                <c:pt idx="19238">
                  <c:v>-42.63394</c:v>
                </c:pt>
                <c:pt idx="19239">
                  <c:v>-42.61572</c:v>
                </c:pt>
                <c:pt idx="19240">
                  <c:v>-42.62254000000001</c:v>
                </c:pt>
                <c:pt idx="19241">
                  <c:v>-42.66771000000001</c:v>
                </c:pt>
                <c:pt idx="19242">
                  <c:v>-42.68049</c:v>
                </c:pt>
                <c:pt idx="19243">
                  <c:v>-42.68578</c:v>
                </c:pt>
                <c:pt idx="19244">
                  <c:v>-42.71846</c:v>
                </c:pt>
                <c:pt idx="19245">
                  <c:v>-42.69776</c:v>
                </c:pt>
                <c:pt idx="19246">
                  <c:v>-42.70694</c:v>
                </c:pt>
                <c:pt idx="19247">
                  <c:v>-42.71890000000001</c:v>
                </c:pt>
                <c:pt idx="19248">
                  <c:v>-42.76427</c:v>
                </c:pt>
                <c:pt idx="19249">
                  <c:v>-42.79559000000001</c:v>
                </c:pt>
                <c:pt idx="19250">
                  <c:v>-42.80685</c:v>
                </c:pt>
                <c:pt idx="19251">
                  <c:v>-42.78358</c:v>
                </c:pt>
                <c:pt idx="19252">
                  <c:v>-42.80371</c:v>
                </c:pt>
                <c:pt idx="19253">
                  <c:v>-42.77473000000001</c:v>
                </c:pt>
                <c:pt idx="19254">
                  <c:v>-42.78561000000001</c:v>
                </c:pt>
                <c:pt idx="19255">
                  <c:v>-42.79221000000001</c:v>
                </c:pt>
                <c:pt idx="19256">
                  <c:v>-42.79119000000001</c:v>
                </c:pt>
                <c:pt idx="19257">
                  <c:v>-42.81256</c:v>
                </c:pt>
                <c:pt idx="19258">
                  <c:v>-42.77677000000001</c:v>
                </c:pt>
                <c:pt idx="19259">
                  <c:v>-42.76426</c:v>
                </c:pt>
                <c:pt idx="19260">
                  <c:v>-42.78205000000001</c:v>
                </c:pt>
                <c:pt idx="19261">
                  <c:v>-42.77468</c:v>
                </c:pt>
                <c:pt idx="19262">
                  <c:v>-42.76613000000001</c:v>
                </c:pt>
                <c:pt idx="19263">
                  <c:v>-42.76654000000001</c:v>
                </c:pt>
                <c:pt idx="19264">
                  <c:v>-42.78217000000001</c:v>
                </c:pt>
                <c:pt idx="19265">
                  <c:v>-42.76677000000001</c:v>
                </c:pt>
                <c:pt idx="19266">
                  <c:v>-42.79087000000001</c:v>
                </c:pt>
                <c:pt idx="19267">
                  <c:v>-42.79966</c:v>
                </c:pt>
                <c:pt idx="19268">
                  <c:v>-42.80371</c:v>
                </c:pt>
                <c:pt idx="19269">
                  <c:v>-42.77259000000001</c:v>
                </c:pt>
                <c:pt idx="19270">
                  <c:v>-42.78456000000001</c:v>
                </c:pt>
                <c:pt idx="19271">
                  <c:v>-42.78284</c:v>
                </c:pt>
                <c:pt idx="19272">
                  <c:v>-42.78078</c:v>
                </c:pt>
                <c:pt idx="19273">
                  <c:v>-42.80371</c:v>
                </c:pt>
                <c:pt idx="19274">
                  <c:v>-42.79797000000001</c:v>
                </c:pt>
                <c:pt idx="19275">
                  <c:v>-42.79818000000001</c:v>
                </c:pt>
                <c:pt idx="19276">
                  <c:v>-42.7876</c:v>
                </c:pt>
                <c:pt idx="19277">
                  <c:v>-42.79122</c:v>
                </c:pt>
                <c:pt idx="19278">
                  <c:v>-42.76857000000001</c:v>
                </c:pt>
                <c:pt idx="19279">
                  <c:v>-42.78448</c:v>
                </c:pt>
                <c:pt idx="19280">
                  <c:v>-42.79151000000001</c:v>
                </c:pt>
                <c:pt idx="19281">
                  <c:v>-42.80689</c:v>
                </c:pt>
                <c:pt idx="19282">
                  <c:v>-42.82032</c:v>
                </c:pt>
                <c:pt idx="19283">
                  <c:v>-42.83624</c:v>
                </c:pt>
                <c:pt idx="19284">
                  <c:v>-42.84505</c:v>
                </c:pt>
                <c:pt idx="19285">
                  <c:v>-42.85038</c:v>
                </c:pt>
                <c:pt idx="19286">
                  <c:v>-42.84306</c:v>
                </c:pt>
                <c:pt idx="19287">
                  <c:v>-42.84904</c:v>
                </c:pt>
                <c:pt idx="19288">
                  <c:v>-42.85999</c:v>
                </c:pt>
                <c:pt idx="19289">
                  <c:v>-42.87249</c:v>
                </c:pt>
                <c:pt idx="19290">
                  <c:v>-42.88732</c:v>
                </c:pt>
                <c:pt idx="19291">
                  <c:v>-42.89837000000001</c:v>
                </c:pt>
                <c:pt idx="19292">
                  <c:v>-42.90809</c:v>
                </c:pt>
                <c:pt idx="19293">
                  <c:v>-42.90588</c:v>
                </c:pt>
                <c:pt idx="19294">
                  <c:v>-42.93053000000001</c:v>
                </c:pt>
                <c:pt idx="19295">
                  <c:v>-42.9241</c:v>
                </c:pt>
                <c:pt idx="19296">
                  <c:v>-42.90851000000001</c:v>
                </c:pt>
                <c:pt idx="19297">
                  <c:v>-42.90275000000001</c:v>
                </c:pt>
                <c:pt idx="19298">
                  <c:v>-42.92144</c:v>
                </c:pt>
                <c:pt idx="19299">
                  <c:v>-42.90749</c:v>
                </c:pt>
                <c:pt idx="19300">
                  <c:v>-42.89795</c:v>
                </c:pt>
                <c:pt idx="19301">
                  <c:v>-42.89386</c:v>
                </c:pt>
                <c:pt idx="19302">
                  <c:v>-42.90186</c:v>
                </c:pt>
                <c:pt idx="19303">
                  <c:v>-42.87119</c:v>
                </c:pt>
                <c:pt idx="19304">
                  <c:v>-42.89762</c:v>
                </c:pt>
                <c:pt idx="19305">
                  <c:v>-42.89868000000001</c:v>
                </c:pt>
                <c:pt idx="19306">
                  <c:v>-42.87355</c:v>
                </c:pt>
                <c:pt idx="19307">
                  <c:v>-42.87899</c:v>
                </c:pt>
                <c:pt idx="19308">
                  <c:v>-42.89174000000001</c:v>
                </c:pt>
                <c:pt idx="19309">
                  <c:v>-42.88255</c:v>
                </c:pt>
                <c:pt idx="19310">
                  <c:v>-42.89335000000001</c:v>
                </c:pt>
                <c:pt idx="19311">
                  <c:v>-42.88977</c:v>
                </c:pt>
                <c:pt idx="19312">
                  <c:v>-42.89613000000001</c:v>
                </c:pt>
                <c:pt idx="19313">
                  <c:v>-42.9025</c:v>
                </c:pt>
                <c:pt idx="19314">
                  <c:v>-42.91875</c:v>
                </c:pt>
                <c:pt idx="19315">
                  <c:v>-42.93024</c:v>
                </c:pt>
                <c:pt idx="19316">
                  <c:v>-42.93106</c:v>
                </c:pt>
                <c:pt idx="19317">
                  <c:v>-42.93088</c:v>
                </c:pt>
                <c:pt idx="19318">
                  <c:v>-42.93716000000001</c:v>
                </c:pt>
                <c:pt idx="19319">
                  <c:v>-42.93572</c:v>
                </c:pt>
                <c:pt idx="19320">
                  <c:v>-42.94965</c:v>
                </c:pt>
                <c:pt idx="19321">
                  <c:v>-42.95831000000001</c:v>
                </c:pt>
                <c:pt idx="19322">
                  <c:v>-42.94934000000001</c:v>
                </c:pt>
                <c:pt idx="19323">
                  <c:v>-42.96034</c:v>
                </c:pt>
                <c:pt idx="19324">
                  <c:v>-42.98214</c:v>
                </c:pt>
                <c:pt idx="19325">
                  <c:v>-42.96227000000001</c:v>
                </c:pt>
                <c:pt idx="19326">
                  <c:v>-42.95475</c:v>
                </c:pt>
                <c:pt idx="19327">
                  <c:v>-42.95037</c:v>
                </c:pt>
                <c:pt idx="19328">
                  <c:v>-42.97137</c:v>
                </c:pt>
                <c:pt idx="19329">
                  <c:v>-42.99487</c:v>
                </c:pt>
                <c:pt idx="19330">
                  <c:v>-42.99426</c:v>
                </c:pt>
                <c:pt idx="19331">
                  <c:v>-43.00080000000001</c:v>
                </c:pt>
                <c:pt idx="19332">
                  <c:v>-42.98622</c:v>
                </c:pt>
                <c:pt idx="19333">
                  <c:v>-42.98524</c:v>
                </c:pt>
                <c:pt idx="19334">
                  <c:v>-42.96612000000001</c:v>
                </c:pt>
                <c:pt idx="19335">
                  <c:v>-42.96744</c:v>
                </c:pt>
                <c:pt idx="19336">
                  <c:v>-42.98988</c:v>
                </c:pt>
                <c:pt idx="19337">
                  <c:v>-42.98113</c:v>
                </c:pt>
                <c:pt idx="19338">
                  <c:v>-42.95462</c:v>
                </c:pt>
                <c:pt idx="19339">
                  <c:v>-42.96809000000001</c:v>
                </c:pt>
                <c:pt idx="19340">
                  <c:v>-43.01221</c:v>
                </c:pt>
                <c:pt idx="19341">
                  <c:v>-43.02805000000001</c:v>
                </c:pt>
                <c:pt idx="19342">
                  <c:v>-43.05468</c:v>
                </c:pt>
                <c:pt idx="19343">
                  <c:v>-43.05138</c:v>
                </c:pt>
                <c:pt idx="19344">
                  <c:v>-43.05602</c:v>
                </c:pt>
                <c:pt idx="19345">
                  <c:v>-43.05543</c:v>
                </c:pt>
                <c:pt idx="19346">
                  <c:v>-43.04563</c:v>
                </c:pt>
                <c:pt idx="19347">
                  <c:v>-43.03491000000001</c:v>
                </c:pt>
                <c:pt idx="19348">
                  <c:v>-42.9744</c:v>
                </c:pt>
                <c:pt idx="19349">
                  <c:v>-42.91811000000001</c:v>
                </c:pt>
                <c:pt idx="19350">
                  <c:v>-42.84954</c:v>
                </c:pt>
                <c:pt idx="19351">
                  <c:v>-42.76738</c:v>
                </c:pt>
                <c:pt idx="19352">
                  <c:v>-42.68856</c:v>
                </c:pt>
                <c:pt idx="19353">
                  <c:v>-42.60630000000001</c:v>
                </c:pt>
                <c:pt idx="19354">
                  <c:v>-42.53818000000001</c:v>
                </c:pt>
                <c:pt idx="19355">
                  <c:v>-42.46802</c:v>
                </c:pt>
                <c:pt idx="19356">
                  <c:v>-42.39853000000001</c:v>
                </c:pt>
                <c:pt idx="19357">
                  <c:v>-42.32446</c:v>
                </c:pt>
                <c:pt idx="19358">
                  <c:v>-42.2896</c:v>
                </c:pt>
                <c:pt idx="19359">
                  <c:v>-42.24014000000001</c:v>
                </c:pt>
                <c:pt idx="19360">
                  <c:v>-42.15744</c:v>
                </c:pt>
                <c:pt idx="19361">
                  <c:v>-42.08589</c:v>
                </c:pt>
                <c:pt idx="19362">
                  <c:v>-41.99720000000001</c:v>
                </c:pt>
                <c:pt idx="19363">
                  <c:v>-41.95421</c:v>
                </c:pt>
                <c:pt idx="19364">
                  <c:v>-41.9157</c:v>
                </c:pt>
                <c:pt idx="19365">
                  <c:v>-41.83858</c:v>
                </c:pt>
                <c:pt idx="19366">
                  <c:v>-41.76758</c:v>
                </c:pt>
                <c:pt idx="19367">
                  <c:v>-41.71975000000001</c:v>
                </c:pt>
                <c:pt idx="19368">
                  <c:v>-41.65543</c:v>
                </c:pt>
                <c:pt idx="19369">
                  <c:v>-41.5838</c:v>
                </c:pt>
                <c:pt idx="19370">
                  <c:v>-41.49172</c:v>
                </c:pt>
                <c:pt idx="19371">
                  <c:v>-41.44326</c:v>
                </c:pt>
                <c:pt idx="19372">
                  <c:v>-41.41893</c:v>
                </c:pt>
                <c:pt idx="19373">
                  <c:v>-41.36469</c:v>
                </c:pt>
                <c:pt idx="19374">
                  <c:v>-41.26654000000001</c:v>
                </c:pt>
                <c:pt idx="19375">
                  <c:v>-41.20131000000001</c:v>
                </c:pt>
                <c:pt idx="19376">
                  <c:v>-41.16050000000001</c:v>
                </c:pt>
                <c:pt idx="19377">
                  <c:v>-41.04182</c:v>
                </c:pt>
                <c:pt idx="19378">
                  <c:v>-41.00003</c:v>
                </c:pt>
                <c:pt idx="19379">
                  <c:v>-40.97294</c:v>
                </c:pt>
                <c:pt idx="19380">
                  <c:v>-40.91343</c:v>
                </c:pt>
                <c:pt idx="19381">
                  <c:v>-40.82079</c:v>
                </c:pt>
                <c:pt idx="19382">
                  <c:v>-40.73553000000001</c:v>
                </c:pt>
                <c:pt idx="19383">
                  <c:v>-40.70131000000001</c:v>
                </c:pt>
                <c:pt idx="19384">
                  <c:v>-40.59561000000001</c:v>
                </c:pt>
                <c:pt idx="19385">
                  <c:v>-40.5611</c:v>
                </c:pt>
                <c:pt idx="19386">
                  <c:v>-40.48007</c:v>
                </c:pt>
                <c:pt idx="19387">
                  <c:v>-40.44246</c:v>
                </c:pt>
                <c:pt idx="19388">
                  <c:v>-40.36242</c:v>
                </c:pt>
                <c:pt idx="19389">
                  <c:v>-40.28762</c:v>
                </c:pt>
                <c:pt idx="19390">
                  <c:v>-40.22344000000001</c:v>
                </c:pt>
                <c:pt idx="19391">
                  <c:v>-40.18591000000001</c:v>
                </c:pt>
                <c:pt idx="19392">
                  <c:v>-40.10491000000001</c:v>
                </c:pt>
                <c:pt idx="19393">
                  <c:v>-40.07264</c:v>
                </c:pt>
                <c:pt idx="19394">
                  <c:v>-40.00021</c:v>
                </c:pt>
                <c:pt idx="19395">
                  <c:v>-39.91706</c:v>
                </c:pt>
                <c:pt idx="19396">
                  <c:v>-39.83574</c:v>
                </c:pt>
                <c:pt idx="19397">
                  <c:v>-39.75725</c:v>
                </c:pt>
                <c:pt idx="19398">
                  <c:v>-39.66176</c:v>
                </c:pt>
                <c:pt idx="19399">
                  <c:v>-39.63398</c:v>
                </c:pt>
                <c:pt idx="19400">
                  <c:v>-39.60207000000001</c:v>
                </c:pt>
                <c:pt idx="19401">
                  <c:v>-39.53016</c:v>
                </c:pt>
                <c:pt idx="19402">
                  <c:v>-39.49836000000001</c:v>
                </c:pt>
                <c:pt idx="19403">
                  <c:v>-39.46286000000001</c:v>
                </c:pt>
                <c:pt idx="19404">
                  <c:v>-39.40607</c:v>
                </c:pt>
                <c:pt idx="19405">
                  <c:v>-39.36515000000001</c:v>
                </c:pt>
                <c:pt idx="19406">
                  <c:v>-39.30275</c:v>
                </c:pt>
                <c:pt idx="19407">
                  <c:v>-39.24615000000001</c:v>
                </c:pt>
                <c:pt idx="19408">
                  <c:v>-39.17403</c:v>
                </c:pt>
                <c:pt idx="19409">
                  <c:v>-39.10405</c:v>
                </c:pt>
                <c:pt idx="19410">
                  <c:v>-39.04991000000001</c:v>
                </c:pt>
                <c:pt idx="19411">
                  <c:v>-38.95788999999997</c:v>
                </c:pt>
                <c:pt idx="19412">
                  <c:v>-38.89305</c:v>
                </c:pt>
                <c:pt idx="19413">
                  <c:v>-38.82626</c:v>
                </c:pt>
                <c:pt idx="19414">
                  <c:v>-38.76118</c:v>
                </c:pt>
                <c:pt idx="19415">
                  <c:v>-38.71863000000001</c:v>
                </c:pt>
                <c:pt idx="19416">
                  <c:v>-38.65530000000001</c:v>
                </c:pt>
                <c:pt idx="19417">
                  <c:v>-38.57152</c:v>
                </c:pt>
                <c:pt idx="19418">
                  <c:v>-38.50233000000001</c:v>
                </c:pt>
                <c:pt idx="19419">
                  <c:v>-38.44953</c:v>
                </c:pt>
                <c:pt idx="19420">
                  <c:v>-38.37307</c:v>
                </c:pt>
                <c:pt idx="19421">
                  <c:v>-38.30476</c:v>
                </c:pt>
                <c:pt idx="19422">
                  <c:v>-38.25895000000001</c:v>
                </c:pt>
                <c:pt idx="19423">
                  <c:v>-38.18914</c:v>
                </c:pt>
                <c:pt idx="19424">
                  <c:v>-38.12359000000001</c:v>
                </c:pt>
                <c:pt idx="19425">
                  <c:v>-38.06112</c:v>
                </c:pt>
                <c:pt idx="19426">
                  <c:v>-37.99248</c:v>
                </c:pt>
                <c:pt idx="19427">
                  <c:v>-37.92745</c:v>
                </c:pt>
                <c:pt idx="19428">
                  <c:v>-37.85758999999999</c:v>
                </c:pt>
                <c:pt idx="19429">
                  <c:v>-37.77862000000001</c:v>
                </c:pt>
                <c:pt idx="19430">
                  <c:v>-37.72206000000001</c:v>
                </c:pt>
                <c:pt idx="19431">
                  <c:v>-37.65807</c:v>
                </c:pt>
                <c:pt idx="19432">
                  <c:v>-37.59863000000001</c:v>
                </c:pt>
                <c:pt idx="19433">
                  <c:v>-37.56115000000001</c:v>
                </c:pt>
                <c:pt idx="19434">
                  <c:v>-37.53819000000001</c:v>
                </c:pt>
                <c:pt idx="19435">
                  <c:v>-37.50177</c:v>
                </c:pt>
                <c:pt idx="19436">
                  <c:v>-37.44133</c:v>
                </c:pt>
                <c:pt idx="19437">
                  <c:v>-37.3764</c:v>
                </c:pt>
                <c:pt idx="19438">
                  <c:v>-37.3224</c:v>
                </c:pt>
                <c:pt idx="19439">
                  <c:v>-37.27567000000001</c:v>
                </c:pt>
                <c:pt idx="19440">
                  <c:v>-37.23464000000001</c:v>
                </c:pt>
                <c:pt idx="19441">
                  <c:v>-37.17876000000001</c:v>
                </c:pt>
                <c:pt idx="19442">
                  <c:v>-37.13779</c:v>
                </c:pt>
                <c:pt idx="19443">
                  <c:v>-37.09265000000001</c:v>
                </c:pt>
                <c:pt idx="19444">
                  <c:v>-37.03333000000001</c:v>
                </c:pt>
                <c:pt idx="19445">
                  <c:v>-36.98708999999999</c:v>
                </c:pt>
                <c:pt idx="19446">
                  <c:v>-36.94553000000001</c:v>
                </c:pt>
                <c:pt idx="19447">
                  <c:v>-36.89758</c:v>
                </c:pt>
                <c:pt idx="19448">
                  <c:v>-36.82762</c:v>
                </c:pt>
                <c:pt idx="19449">
                  <c:v>-36.78944000000001</c:v>
                </c:pt>
                <c:pt idx="19450">
                  <c:v>-36.72403000000001</c:v>
                </c:pt>
                <c:pt idx="19451">
                  <c:v>-36.66784000000001</c:v>
                </c:pt>
                <c:pt idx="19452">
                  <c:v>-36.60258</c:v>
                </c:pt>
                <c:pt idx="19453">
                  <c:v>-36.52262</c:v>
                </c:pt>
                <c:pt idx="19454">
                  <c:v>-36.4548</c:v>
                </c:pt>
                <c:pt idx="19455">
                  <c:v>-36.38147999999997</c:v>
                </c:pt>
                <c:pt idx="19456">
                  <c:v>-36.31119</c:v>
                </c:pt>
                <c:pt idx="19457">
                  <c:v>-36.24301000000001</c:v>
                </c:pt>
                <c:pt idx="19458">
                  <c:v>-36.18481</c:v>
                </c:pt>
                <c:pt idx="19459">
                  <c:v>-36.10514000000001</c:v>
                </c:pt>
                <c:pt idx="19460">
                  <c:v>-36.03667</c:v>
                </c:pt>
                <c:pt idx="19461">
                  <c:v>-35.95602</c:v>
                </c:pt>
                <c:pt idx="19462">
                  <c:v>-35.87897</c:v>
                </c:pt>
                <c:pt idx="19463">
                  <c:v>-35.80936000000001</c:v>
                </c:pt>
                <c:pt idx="19464">
                  <c:v>-35.77119000000001</c:v>
                </c:pt>
                <c:pt idx="19465">
                  <c:v>-35.74423</c:v>
                </c:pt>
                <c:pt idx="19466">
                  <c:v>-35.69436</c:v>
                </c:pt>
                <c:pt idx="19467">
                  <c:v>-35.62354000000001</c:v>
                </c:pt>
                <c:pt idx="19468">
                  <c:v>-35.55807</c:v>
                </c:pt>
                <c:pt idx="19469">
                  <c:v>-35.49071000000001</c:v>
                </c:pt>
                <c:pt idx="19470">
                  <c:v>-35.42307</c:v>
                </c:pt>
                <c:pt idx="19471">
                  <c:v>-35.3526</c:v>
                </c:pt>
                <c:pt idx="19472">
                  <c:v>-35.29260000000001</c:v>
                </c:pt>
                <c:pt idx="19473">
                  <c:v>-35.21717</c:v>
                </c:pt>
                <c:pt idx="19474">
                  <c:v>-35.14661</c:v>
                </c:pt>
                <c:pt idx="19475">
                  <c:v>-35.08398</c:v>
                </c:pt>
                <c:pt idx="19476">
                  <c:v>-35.02220000000001</c:v>
                </c:pt>
                <c:pt idx="19477">
                  <c:v>-34.97472</c:v>
                </c:pt>
                <c:pt idx="19478">
                  <c:v>-34.94008</c:v>
                </c:pt>
                <c:pt idx="19479">
                  <c:v>-34.89897000000001</c:v>
                </c:pt>
                <c:pt idx="19480">
                  <c:v>-34.83608</c:v>
                </c:pt>
                <c:pt idx="19481">
                  <c:v>-34.76016000000001</c:v>
                </c:pt>
                <c:pt idx="19482">
                  <c:v>-34.6837</c:v>
                </c:pt>
                <c:pt idx="19483">
                  <c:v>-34.61595000000001</c:v>
                </c:pt>
                <c:pt idx="19484">
                  <c:v>-34.56122000000001</c:v>
                </c:pt>
                <c:pt idx="19485">
                  <c:v>-34.50423</c:v>
                </c:pt>
                <c:pt idx="19486">
                  <c:v>-34.44381</c:v>
                </c:pt>
                <c:pt idx="19487">
                  <c:v>-34.38184999999999</c:v>
                </c:pt>
                <c:pt idx="19488">
                  <c:v>-34.31992</c:v>
                </c:pt>
                <c:pt idx="19489">
                  <c:v>-34.24188</c:v>
                </c:pt>
                <c:pt idx="19490">
                  <c:v>-34.16743</c:v>
                </c:pt>
                <c:pt idx="19491">
                  <c:v>-34.09771000000001</c:v>
                </c:pt>
                <c:pt idx="19492">
                  <c:v>-34.05674</c:v>
                </c:pt>
                <c:pt idx="19493">
                  <c:v>-33.98835000000001</c:v>
                </c:pt>
                <c:pt idx="19494">
                  <c:v>-33.93586000000001</c:v>
                </c:pt>
                <c:pt idx="19495">
                  <c:v>-33.88362</c:v>
                </c:pt>
                <c:pt idx="19496">
                  <c:v>-33.84993</c:v>
                </c:pt>
                <c:pt idx="19497">
                  <c:v>-33.80824</c:v>
                </c:pt>
                <c:pt idx="19498">
                  <c:v>-33.76500000000001</c:v>
                </c:pt>
                <c:pt idx="19499">
                  <c:v>-33.69155000000001</c:v>
                </c:pt>
                <c:pt idx="19500">
                  <c:v>-33.62331000000001</c:v>
                </c:pt>
                <c:pt idx="19501">
                  <c:v>-33.53094</c:v>
                </c:pt>
                <c:pt idx="19502">
                  <c:v>-33.4337</c:v>
                </c:pt>
                <c:pt idx="19503">
                  <c:v>-33.37049</c:v>
                </c:pt>
                <c:pt idx="19504">
                  <c:v>-33.33202</c:v>
                </c:pt>
                <c:pt idx="19505">
                  <c:v>-33.28162</c:v>
                </c:pt>
                <c:pt idx="19506">
                  <c:v>-33.20800000000001</c:v>
                </c:pt>
                <c:pt idx="19507">
                  <c:v>-33.13437000000001</c:v>
                </c:pt>
                <c:pt idx="19508">
                  <c:v>-33.07325</c:v>
                </c:pt>
                <c:pt idx="19509">
                  <c:v>-33.02268</c:v>
                </c:pt>
                <c:pt idx="19510">
                  <c:v>-32.95139</c:v>
                </c:pt>
                <c:pt idx="19511">
                  <c:v>-32.87634000000001</c:v>
                </c:pt>
                <c:pt idx="19512">
                  <c:v>-32.81197</c:v>
                </c:pt>
                <c:pt idx="19513">
                  <c:v>-32.76627000000001</c:v>
                </c:pt>
                <c:pt idx="19514">
                  <c:v>-32.70307000000001</c:v>
                </c:pt>
                <c:pt idx="19515">
                  <c:v>-32.62979000000001</c:v>
                </c:pt>
                <c:pt idx="19516">
                  <c:v>-32.57753</c:v>
                </c:pt>
                <c:pt idx="19517">
                  <c:v>-32.53942</c:v>
                </c:pt>
                <c:pt idx="19518">
                  <c:v>-32.48391</c:v>
                </c:pt>
                <c:pt idx="19519">
                  <c:v>-32.44175</c:v>
                </c:pt>
                <c:pt idx="19520">
                  <c:v>-32.42015000000001</c:v>
                </c:pt>
                <c:pt idx="19521">
                  <c:v>-32.39986</c:v>
                </c:pt>
                <c:pt idx="19522">
                  <c:v>-32.37151</c:v>
                </c:pt>
                <c:pt idx="19523">
                  <c:v>-32.33249</c:v>
                </c:pt>
                <c:pt idx="19524">
                  <c:v>-32.27810000000001</c:v>
                </c:pt>
                <c:pt idx="19525">
                  <c:v>-32.25327</c:v>
                </c:pt>
                <c:pt idx="19526">
                  <c:v>-32.21393000000001</c:v>
                </c:pt>
                <c:pt idx="19527">
                  <c:v>-32.17957000000001</c:v>
                </c:pt>
                <c:pt idx="19528">
                  <c:v>-32.13156</c:v>
                </c:pt>
                <c:pt idx="19529">
                  <c:v>-32.07262</c:v>
                </c:pt>
                <c:pt idx="19530">
                  <c:v>-32.01421</c:v>
                </c:pt>
                <c:pt idx="19531">
                  <c:v>-31.96620999999998</c:v>
                </c:pt>
                <c:pt idx="19532">
                  <c:v>-31.92963999999997</c:v>
                </c:pt>
                <c:pt idx="19533">
                  <c:v>-31.87172</c:v>
                </c:pt>
                <c:pt idx="19534">
                  <c:v>-31.82993</c:v>
                </c:pt>
                <c:pt idx="19535">
                  <c:v>-31.80886</c:v>
                </c:pt>
                <c:pt idx="19536">
                  <c:v>-31.76726</c:v>
                </c:pt>
                <c:pt idx="19537">
                  <c:v>-31.72672999999998</c:v>
                </c:pt>
                <c:pt idx="19538">
                  <c:v>-31.66593999999998</c:v>
                </c:pt>
                <c:pt idx="19539">
                  <c:v>-31.59282</c:v>
                </c:pt>
                <c:pt idx="19540">
                  <c:v>-31.52946</c:v>
                </c:pt>
                <c:pt idx="19541">
                  <c:v>-31.49916999999999</c:v>
                </c:pt>
                <c:pt idx="19542">
                  <c:v>-31.48534999999998</c:v>
                </c:pt>
                <c:pt idx="19543">
                  <c:v>-31.47005</c:v>
                </c:pt>
                <c:pt idx="19544">
                  <c:v>-31.43335</c:v>
                </c:pt>
                <c:pt idx="19545">
                  <c:v>-31.36612999999998</c:v>
                </c:pt>
                <c:pt idx="19546">
                  <c:v>-31.31438000000001</c:v>
                </c:pt>
                <c:pt idx="19547">
                  <c:v>-31.25315000000001</c:v>
                </c:pt>
                <c:pt idx="19548">
                  <c:v>-31.21042999999998</c:v>
                </c:pt>
                <c:pt idx="19549">
                  <c:v>-31.15547</c:v>
                </c:pt>
                <c:pt idx="19550">
                  <c:v>-31.10218</c:v>
                </c:pt>
                <c:pt idx="19551">
                  <c:v>-31.03457999999999</c:v>
                </c:pt>
                <c:pt idx="19552">
                  <c:v>-30.97487</c:v>
                </c:pt>
                <c:pt idx="19553">
                  <c:v>-30.90656999999998</c:v>
                </c:pt>
                <c:pt idx="19554">
                  <c:v>-30.84233999999998</c:v>
                </c:pt>
                <c:pt idx="19555">
                  <c:v>-30.76753999999998</c:v>
                </c:pt>
                <c:pt idx="19556">
                  <c:v>-30.70870999999998</c:v>
                </c:pt>
                <c:pt idx="19557">
                  <c:v>-30.6414</c:v>
                </c:pt>
                <c:pt idx="19558">
                  <c:v>-30.58359999999998</c:v>
                </c:pt>
                <c:pt idx="19559">
                  <c:v>-30.53481000000001</c:v>
                </c:pt>
                <c:pt idx="19560">
                  <c:v>-30.51626</c:v>
                </c:pt>
                <c:pt idx="19561">
                  <c:v>-30.47889999999999</c:v>
                </c:pt>
                <c:pt idx="19562">
                  <c:v>-30.41634</c:v>
                </c:pt>
                <c:pt idx="19563">
                  <c:v>-30.35245</c:v>
                </c:pt>
                <c:pt idx="19564">
                  <c:v>-30.27047</c:v>
                </c:pt>
                <c:pt idx="19565">
                  <c:v>-30.21420000000001</c:v>
                </c:pt>
                <c:pt idx="19566">
                  <c:v>-30.13687</c:v>
                </c:pt>
                <c:pt idx="19567">
                  <c:v>-30.06552999999997</c:v>
                </c:pt>
                <c:pt idx="19568">
                  <c:v>-30.00676999999999</c:v>
                </c:pt>
                <c:pt idx="19569">
                  <c:v>-29.93757</c:v>
                </c:pt>
                <c:pt idx="19570">
                  <c:v>-29.88768</c:v>
                </c:pt>
                <c:pt idx="19571">
                  <c:v>-29.82762</c:v>
                </c:pt>
                <c:pt idx="19572">
                  <c:v>-29.77251999999998</c:v>
                </c:pt>
                <c:pt idx="19573">
                  <c:v>-29.71798000000001</c:v>
                </c:pt>
                <c:pt idx="19574">
                  <c:v>-29.64805</c:v>
                </c:pt>
                <c:pt idx="19575">
                  <c:v>-29.61834</c:v>
                </c:pt>
                <c:pt idx="19576">
                  <c:v>-29.56674999999997</c:v>
                </c:pt>
                <c:pt idx="19577">
                  <c:v>-29.51599999999999</c:v>
                </c:pt>
                <c:pt idx="19578">
                  <c:v>-29.44966999999998</c:v>
                </c:pt>
                <c:pt idx="19579">
                  <c:v>-29.38969999999998</c:v>
                </c:pt>
                <c:pt idx="19580">
                  <c:v>-29.32356</c:v>
                </c:pt>
                <c:pt idx="19581">
                  <c:v>-29.27238999999998</c:v>
                </c:pt>
                <c:pt idx="19582">
                  <c:v>-29.23255</c:v>
                </c:pt>
                <c:pt idx="19583">
                  <c:v>-29.21995000000001</c:v>
                </c:pt>
                <c:pt idx="19584">
                  <c:v>-29.17811</c:v>
                </c:pt>
                <c:pt idx="19585">
                  <c:v>-29.13132999999999</c:v>
                </c:pt>
                <c:pt idx="19586">
                  <c:v>-29.07569999999998</c:v>
                </c:pt>
                <c:pt idx="19587">
                  <c:v>-29.01887000000001</c:v>
                </c:pt>
                <c:pt idx="19588">
                  <c:v>-28.96644999999997</c:v>
                </c:pt>
                <c:pt idx="19589">
                  <c:v>-28.91492</c:v>
                </c:pt>
                <c:pt idx="19590">
                  <c:v>-28.85306</c:v>
                </c:pt>
                <c:pt idx="19591">
                  <c:v>-28.82948</c:v>
                </c:pt>
                <c:pt idx="19592">
                  <c:v>-28.76236999999998</c:v>
                </c:pt>
                <c:pt idx="19593">
                  <c:v>-28.70144</c:v>
                </c:pt>
                <c:pt idx="19594">
                  <c:v>-28.63359000000001</c:v>
                </c:pt>
                <c:pt idx="19595">
                  <c:v>-28.59062999999998</c:v>
                </c:pt>
                <c:pt idx="19596">
                  <c:v>-28.53889</c:v>
                </c:pt>
                <c:pt idx="19597">
                  <c:v>-28.47251999999998</c:v>
                </c:pt>
                <c:pt idx="19598">
                  <c:v>-28.41491</c:v>
                </c:pt>
                <c:pt idx="19599">
                  <c:v>-28.37130000000001</c:v>
                </c:pt>
                <c:pt idx="19600">
                  <c:v>-28.32911</c:v>
                </c:pt>
                <c:pt idx="19601">
                  <c:v>-28.27999000000001</c:v>
                </c:pt>
                <c:pt idx="19602">
                  <c:v>-28.22</c:v>
                </c:pt>
                <c:pt idx="19603">
                  <c:v>-28.17026</c:v>
                </c:pt>
                <c:pt idx="19604">
                  <c:v>-28.11671</c:v>
                </c:pt>
                <c:pt idx="19605">
                  <c:v>-28.05519999999999</c:v>
                </c:pt>
                <c:pt idx="19606">
                  <c:v>-27.99200999999998</c:v>
                </c:pt>
                <c:pt idx="19607">
                  <c:v>-27.9438</c:v>
                </c:pt>
                <c:pt idx="19608">
                  <c:v>-27.93505</c:v>
                </c:pt>
                <c:pt idx="19609">
                  <c:v>-27.93995000000001</c:v>
                </c:pt>
                <c:pt idx="19610">
                  <c:v>-27.92024999999998</c:v>
                </c:pt>
                <c:pt idx="19611">
                  <c:v>-27.87869999999998</c:v>
                </c:pt>
                <c:pt idx="19612">
                  <c:v>-27.82918</c:v>
                </c:pt>
                <c:pt idx="19613">
                  <c:v>-27.78454999999998</c:v>
                </c:pt>
                <c:pt idx="19614">
                  <c:v>-27.74099</c:v>
                </c:pt>
                <c:pt idx="19615">
                  <c:v>-27.70447</c:v>
                </c:pt>
                <c:pt idx="19616">
                  <c:v>-27.66177</c:v>
                </c:pt>
                <c:pt idx="19617">
                  <c:v>-27.62486000000001</c:v>
                </c:pt>
                <c:pt idx="19618">
                  <c:v>-27.60328000000001</c:v>
                </c:pt>
                <c:pt idx="19619">
                  <c:v>-27.56141999999998</c:v>
                </c:pt>
                <c:pt idx="19620">
                  <c:v>-27.51729</c:v>
                </c:pt>
                <c:pt idx="19621">
                  <c:v>-27.46703999999998</c:v>
                </c:pt>
                <c:pt idx="19622">
                  <c:v>-27.41537999999998</c:v>
                </c:pt>
                <c:pt idx="19623">
                  <c:v>-27.36094999999998</c:v>
                </c:pt>
                <c:pt idx="19624">
                  <c:v>-27.34106</c:v>
                </c:pt>
                <c:pt idx="19625">
                  <c:v>-27.30397000000001</c:v>
                </c:pt>
                <c:pt idx="19626">
                  <c:v>-27.24817999999998</c:v>
                </c:pt>
                <c:pt idx="19627">
                  <c:v>-27.18870999999998</c:v>
                </c:pt>
                <c:pt idx="19628">
                  <c:v>-27.13980000000001</c:v>
                </c:pt>
                <c:pt idx="19629">
                  <c:v>-27.07908</c:v>
                </c:pt>
                <c:pt idx="19630">
                  <c:v>-27.00002999999998</c:v>
                </c:pt>
                <c:pt idx="19631">
                  <c:v>-26.97472999999998</c:v>
                </c:pt>
                <c:pt idx="19632">
                  <c:v>-26.92297999999998</c:v>
                </c:pt>
                <c:pt idx="19633">
                  <c:v>-26.89407</c:v>
                </c:pt>
                <c:pt idx="19634">
                  <c:v>-26.86465</c:v>
                </c:pt>
                <c:pt idx="19635">
                  <c:v>-26.83681000000001</c:v>
                </c:pt>
                <c:pt idx="19636">
                  <c:v>-26.83682</c:v>
                </c:pt>
                <c:pt idx="19637">
                  <c:v>-26.82149</c:v>
                </c:pt>
                <c:pt idx="19638">
                  <c:v>-26.78893999999998</c:v>
                </c:pt>
                <c:pt idx="19639">
                  <c:v>-26.76811999999998</c:v>
                </c:pt>
                <c:pt idx="19640">
                  <c:v>-26.75016</c:v>
                </c:pt>
                <c:pt idx="19641">
                  <c:v>-26.72694999999998</c:v>
                </c:pt>
                <c:pt idx="19642">
                  <c:v>-26.70036999999999</c:v>
                </c:pt>
                <c:pt idx="19643">
                  <c:v>-26.69888</c:v>
                </c:pt>
                <c:pt idx="19644">
                  <c:v>-26.66049999999998</c:v>
                </c:pt>
                <c:pt idx="19645">
                  <c:v>-26.60409</c:v>
                </c:pt>
                <c:pt idx="19646">
                  <c:v>-26.54815999999999</c:v>
                </c:pt>
                <c:pt idx="19647">
                  <c:v>-26.48408999999998</c:v>
                </c:pt>
                <c:pt idx="19648">
                  <c:v>-26.41809999999998</c:v>
                </c:pt>
                <c:pt idx="19649">
                  <c:v>-26.40557999999998</c:v>
                </c:pt>
                <c:pt idx="19650">
                  <c:v>-26.37309</c:v>
                </c:pt>
                <c:pt idx="19651">
                  <c:v>-26.32167</c:v>
                </c:pt>
                <c:pt idx="19652">
                  <c:v>-26.25329</c:v>
                </c:pt>
                <c:pt idx="19653">
                  <c:v>-26.19858999999999</c:v>
                </c:pt>
                <c:pt idx="19654">
                  <c:v>-26.15795000000001</c:v>
                </c:pt>
                <c:pt idx="19655">
                  <c:v>-26.127</c:v>
                </c:pt>
                <c:pt idx="19656">
                  <c:v>-26.09885999999999</c:v>
                </c:pt>
                <c:pt idx="19657">
                  <c:v>-26.05008</c:v>
                </c:pt>
                <c:pt idx="19658">
                  <c:v>-25.99290999999998</c:v>
                </c:pt>
                <c:pt idx="19659">
                  <c:v>-25.97701</c:v>
                </c:pt>
                <c:pt idx="19660">
                  <c:v>-25.94044999999997</c:v>
                </c:pt>
                <c:pt idx="19661">
                  <c:v>-25.89256</c:v>
                </c:pt>
                <c:pt idx="19662">
                  <c:v>-25.85528</c:v>
                </c:pt>
                <c:pt idx="19663">
                  <c:v>-25.77497000000001</c:v>
                </c:pt>
                <c:pt idx="19664">
                  <c:v>-25.71805000000001</c:v>
                </c:pt>
                <c:pt idx="19665">
                  <c:v>-25.67809</c:v>
                </c:pt>
                <c:pt idx="19666">
                  <c:v>-25.63258</c:v>
                </c:pt>
                <c:pt idx="19667">
                  <c:v>-25.58215999999998</c:v>
                </c:pt>
                <c:pt idx="19668">
                  <c:v>-25.53992</c:v>
                </c:pt>
                <c:pt idx="19669">
                  <c:v>-25.49543999999997</c:v>
                </c:pt>
                <c:pt idx="19670">
                  <c:v>-25.45003999999998</c:v>
                </c:pt>
                <c:pt idx="19671">
                  <c:v>-25.41985000000001</c:v>
                </c:pt>
                <c:pt idx="19672">
                  <c:v>-25.38816999999998</c:v>
                </c:pt>
                <c:pt idx="19673">
                  <c:v>-25.36171999999998</c:v>
                </c:pt>
                <c:pt idx="19674">
                  <c:v>-25.3135</c:v>
                </c:pt>
                <c:pt idx="19675">
                  <c:v>-25.24748999999998</c:v>
                </c:pt>
                <c:pt idx="19676">
                  <c:v>-25.18112</c:v>
                </c:pt>
                <c:pt idx="19677">
                  <c:v>-25.11457000000001</c:v>
                </c:pt>
                <c:pt idx="19678">
                  <c:v>-25.05200999999999</c:v>
                </c:pt>
                <c:pt idx="19679">
                  <c:v>-25.012</c:v>
                </c:pt>
                <c:pt idx="19680">
                  <c:v>-24.99026999999998</c:v>
                </c:pt>
                <c:pt idx="19681">
                  <c:v>-24.97573999999997</c:v>
                </c:pt>
                <c:pt idx="19682">
                  <c:v>-24.95092</c:v>
                </c:pt>
                <c:pt idx="19683">
                  <c:v>-24.91154999999998</c:v>
                </c:pt>
                <c:pt idx="19684">
                  <c:v>-24.89525</c:v>
                </c:pt>
                <c:pt idx="19685">
                  <c:v>-24.88887</c:v>
                </c:pt>
                <c:pt idx="19686">
                  <c:v>-24.86911999999998</c:v>
                </c:pt>
                <c:pt idx="19687">
                  <c:v>-24.84311999999998</c:v>
                </c:pt>
                <c:pt idx="19688">
                  <c:v>-24.79815</c:v>
                </c:pt>
                <c:pt idx="19689">
                  <c:v>-24.76173999999998</c:v>
                </c:pt>
                <c:pt idx="19690">
                  <c:v>-24.71375</c:v>
                </c:pt>
                <c:pt idx="19691">
                  <c:v>-24.67379</c:v>
                </c:pt>
                <c:pt idx="19692">
                  <c:v>-24.67022</c:v>
                </c:pt>
                <c:pt idx="19693">
                  <c:v>-24.67062</c:v>
                </c:pt>
                <c:pt idx="19694">
                  <c:v>-24.65496000000001</c:v>
                </c:pt>
                <c:pt idx="19695">
                  <c:v>-24.63717000000001</c:v>
                </c:pt>
                <c:pt idx="19696">
                  <c:v>-24.61844999999998</c:v>
                </c:pt>
                <c:pt idx="19697">
                  <c:v>-24.58349999999998</c:v>
                </c:pt>
                <c:pt idx="19698">
                  <c:v>-24.54660999999998</c:v>
                </c:pt>
                <c:pt idx="19699">
                  <c:v>-24.52506999999999</c:v>
                </c:pt>
                <c:pt idx="19700">
                  <c:v>-24.48828999999997</c:v>
                </c:pt>
                <c:pt idx="19701">
                  <c:v>-24.45047999999998</c:v>
                </c:pt>
                <c:pt idx="19702">
                  <c:v>-24.39978999999999</c:v>
                </c:pt>
                <c:pt idx="19703">
                  <c:v>-24.35139</c:v>
                </c:pt>
                <c:pt idx="19704">
                  <c:v>-24.29669999999998</c:v>
                </c:pt>
                <c:pt idx="19705">
                  <c:v>-24.25463999999998</c:v>
                </c:pt>
                <c:pt idx="19706">
                  <c:v>-24.22505999999998</c:v>
                </c:pt>
                <c:pt idx="19707">
                  <c:v>-24.18235</c:v>
                </c:pt>
                <c:pt idx="19708">
                  <c:v>-24.12892</c:v>
                </c:pt>
                <c:pt idx="19709">
                  <c:v>-24.08898999999998</c:v>
                </c:pt>
                <c:pt idx="19710">
                  <c:v>-24.04669</c:v>
                </c:pt>
                <c:pt idx="19711">
                  <c:v>-23.99194999999998</c:v>
                </c:pt>
                <c:pt idx="19712">
                  <c:v>-23.92623999999998</c:v>
                </c:pt>
                <c:pt idx="19713">
                  <c:v>-23.85955999999999</c:v>
                </c:pt>
                <c:pt idx="19714">
                  <c:v>-23.79841999999998</c:v>
                </c:pt>
                <c:pt idx="19715">
                  <c:v>-23.73218</c:v>
                </c:pt>
                <c:pt idx="19716">
                  <c:v>-23.67343999999999</c:v>
                </c:pt>
                <c:pt idx="19717">
                  <c:v>-23.61537999999999</c:v>
                </c:pt>
                <c:pt idx="19718">
                  <c:v>-23.56108</c:v>
                </c:pt>
                <c:pt idx="19719">
                  <c:v>-23.5054</c:v>
                </c:pt>
                <c:pt idx="19720">
                  <c:v>-23.43803999999998</c:v>
                </c:pt>
                <c:pt idx="19721">
                  <c:v>-23.3959</c:v>
                </c:pt>
                <c:pt idx="19722">
                  <c:v>-23.37639</c:v>
                </c:pt>
                <c:pt idx="19723">
                  <c:v>-23.39639</c:v>
                </c:pt>
                <c:pt idx="19724">
                  <c:v>-23.39815</c:v>
                </c:pt>
                <c:pt idx="19725">
                  <c:v>-23.35243999999998</c:v>
                </c:pt>
                <c:pt idx="19726">
                  <c:v>-23.29616</c:v>
                </c:pt>
                <c:pt idx="19727">
                  <c:v>-23.24532999999997</c:v>
                </c:pt>
                <c:pt idx="19728">
                  <c:v>-23.20919</c:v>
                </c:pt>
                <c:pt idx="19729">
                  <c:v>-23.15758</c:v>
                </c:pt>
                <c:pt idx="19730">
                  <c:v>-23.09776</c:v>
                </c:pt>
                <c:pt idx="19731">
                  <c:v>-23.039</c:v>
                </c:pt>
                <c:pt idx="19732">
                  <c:v>-22.98288999999998</c:v>
                </c:pt>
                <c:pt idx="19733">
                  <c:v>-22.92692999999998</c:v>
                </c:pt>
                <c:pt idx="19734">
                  <c:v>-22.87907</c:v>
                </c:pt>
                <c:pt idx="19735">
                  <c:v>-22.81657</c:v>
                </c:pt>
                <c:pt idx="19736">
                  <c:v>-22.75056</c:v>
                </c:pt>
                <c:pt idx="19737">
                  <c:v>-22.67888</c:v>
                </c:pt>
                <c:pt idx="19738">
                  <c:v>-22.61343</c:v>
                </c:pt>
                <c:pt idx="19739">
                  <c:v>-22.56525999999998</c:v>
                </c:pt>
                <c:pt idx="19740">
                  <c:v>-22.50698999999999</c:v>
                </c:pt>
                <c:pt idx="19741">
                  <c:v>-22.44333999999997</c:v>
                </c:pt>
                <c:pt idx="19742">
                  <c:v>-22.38965999999998</c:v>
                </c:pt>
                <c:pt idx="19743">
                  <c:v>-22.34684</c:v>
                </c:pt>
                <c:pt idx="19744">
                  <c:v>-22.29238999999998</c:v>
                </c:pt>
                <c:pt idx="19745">
                  <c:v>-22.23365</c:v>
                </c:pt>
                <c:pt idx="19746">
                  <c:v>-22.16724</c:v>
                </c:pt>
                <c:pt idx="19747">
                  <c:v>-22.10071999999998</c:v>
                </c:pt>
                <c:pt idx="19748">
                  <c:v>-22.06176</c:v>
                </c:pt>
                <c:pt idx="19749">
                  <c:v>-21.9993</c:v>
                </c:pt>
                <c:pt idx="19750">
                  <c:v>-21.95172999999998</c:v>
                </c:pt>
                <c:pt idx="19751">
                  <c:v>-21.93251999999998</c:v>
                </c:pt>
                <c:pt idx="19752">
                  <c:v>-21.93451999999998</c:v>
                </c:pt>
                <c:pt idx="19753">
                  <c:v>-21.91617</c:v>
                </c:pt>
                <c:pt idx="19754">
                  <c:v>-21.90084999999998</c:v>
                </c:pt>
                <c:pt idx="19755">
                  <c:v>-21.8594</c:v>
                </c:pt>
                <c:pt idx="19756">
                  <c:v>-21.83759999999999</c:v>
                </c:pt>
                <c:pt idx="19757">
                  <c:v>-21.82913999999998</c:v>
                </c:pt>
                <c:pt idx="19758">
                  <c:v>-21.80437</c:v>
                </c:pt>
                <c:pt idx="19759">
                  <c:v>-21.76615999999998</c:v>
                </c:pt>
                <c:pt idx="19760">
                  <c:v>-21.72645</c:v>
                </c:pt>
                <c:pt idx="19761">
                  <c:v>-21.67484000000001</c:v>
                </c:pt>
                <c:pt idx="19762">
                  <c:v>-21.60932</c:v>
                </c:pt>
                <c:pt idx="19763">
                  <c:v>-21.53461</c:v>
                </c:pt>
                <c:pt idx="19764">
                  <c:v>-21.47785000000001</c:v>
                </c:pt>
                <c:pt idx="19765">
                  <c:v>-21.41841</c:v>
                </c:pt>
                <c:pt idx="19766">
                  <c:v>-21.36785000000001</c:v>
                </c:pt>
                <c:pt idx="19767">
                  <c:v>-21.30981</c:v>
                </c:pt>
                <c:pt idx="19768">
                  <c:v>-21.23907000000001</c:v>
                </c:pt>
                <c:pt idx="19769">
                  <c:v>-21.17299</c:v>
                </c:pt>
                <c:pt idx="19770">
                  <c:v>-21.09915000000001</c:v>
                </c:pt>
                <c:pt idx="19771">
                  <c:v>-21.03437</c:v>
                </c:pt>
                <c:pt idx="19772">
                  <c:v>-20.95841999999998</c:v>
                </c:pt>
                <c:pt idx="19773">
                  <c:v>-20.87521999999998</c:v>
                </c:pt>
                <c:pt idx="19774">
                  <c:v>-20.70867999999998</c:v>
                </c:pt>
                <c:pt idx="19775">
                  <c:v>-20.70719</c:v>
                </c:pt>
                <c:pt idx="19776">
                  <c:v>-20.66767</c:v>
                </c:pt>
                <c:pt idx="19777">
                  <c:v>-20.63100000000001</c:v>
                </c:pt>
                <c:pt idx="19778">
                  <c:v>-20.57592</c:v>
                </c:pt>
                <c:pt idx="19779">
                  <c:v>-20.54416000000001</c:v>
                </c:pt>
                <c:pt idx="19780">
                  <c:v>-20.50864999999998</c:v>
                </c:pt>
                <c:pt idx="19781">
                  <c:v>-20.46645999999998</c:v>
                </c:pt>
                <c:pt idx="19782">
                  <c:v>-20.42631999999998</c:v>
                </c:pt>
                <c:pt idx="19783">
                  <c:v>-20.39956</c:v>
                </c:pt>
                <c:pt idx="19784">
                  <c:v>-20.36515</c:v>
                </c:pt>
                <c:pt idx="19785">
                  <c:v>-20.34205</c:v>
                </c:pt>
                <c:pt idx="19786">
                  <c:v>-20.38087000000001</c:v>
                </c:pt>
                <c:pt idx="19787">
                  <c:v>-20.43300999999999</c:v>
                </c:pt>
                <c:pt idx="19788">
                  <c:v>-20.44690999999998</c:v>
                </c:pt>
                <c:pt idx="19789">
                  <c:v>-20.44864999999998</c:v>
                </c:pt>
                <c:pt idx="19790">
                  <c:v>-20.42496999999999</c:v>
                </c:pt>
                <c:pt idx="19791">
                  <c:v>-20.41451</c:v>
                </c:pt>
                <c:pt idx="19792">
                  <c:v>-20.38809999999998</c:v>
                </c:pt>
                <c:pt idx="19793">
                  <c:v>-20.35666000000001</c:v>
                </c:pt>
                <c:pt idx="19794">
                  <c:v>-20.34779</c:v>
                </c:pt>
                <c:pt idx="19795">
                  <c:v>-20.32428000000001</c:v>
                </c:pt>
                <c:pt idx="19796">
                  <c:v>-20.30406000000001</c:v>
                </c:pt>
                <c:pt idx="19797">
                  <c:v>-20.26307999999998</c:v>
                </c:pt>
                <c:pt idx="19798">
                  <c:v>-20.23032999999998</c:v>
                </c:pt>
                <c:pt idx="19799">
                  <c:v>-20.24546999999998</c:v>
                </c:pt>
                <c:pt idx="19800">
                  <c:v>-20.25726999999999</c:v>
                </c:pt>
                <c:pt idx="19801">
                  <c:v>-20.23729000000001</c:v>
                </c:pt>
                <c:pt idx="19802">
                  <c:v>-20.19168000000001</c:v>
                </c:pt>
                <c:pt idx="19803">
                  <c:v>-20.13120000000001</c:v>
                </c:pt>
                <c:pt idx="19804">
                  <c:v>-20.09948999999999</c:v>
                </c:pt>
                <c:pt idx="19805">
                  <c:v>-20.03540999999998</c:v>
                </c:pt>
                <c:pt idx="19806">
                  <c:v>-19.97411999999998</c:v>
                </c:pt>
                <c:pt idx="19807">
                  <c:v>-19.91304999999998</c:v>
                </c:pt>
                <c:pt idx="19808">
                  <c:v>-19.87118</c:v>
                </c:pt>
                <c:pt idx="19809">
                  <c:v>-19.82238999999998</c:v>
                </c:pt>
                <c:pt idx="19810">
                  <c:v>-19.85088000000001</c:v>
                </c:pt>
                <c:pt idx="19811">
                  <c:v>-19.82609</c:v>
                </c:pt>
                <c:pt idx="19812">
                  <c:v>-19.77368999999998</c:v>
                </c:pt>
                <c:pt idx="19813">
                  <c:v>-19.7242</c:v>
                </c:pt>
                <c:pt idx="19814">
                  <c:v>-19.64882</c:v>
                </c:pt>
                <c:pt idx="19815">
                  <c:v>-19.55976</c:v>
                </c:pt>
                <c:pt idx="19816">
                  <c:v>-19.52361999999998</c:v>
                </c:pt>
                <c:pt idx="19817">
                  <c:v>-19.49006</c:v>
                </c:pt>
                <c:pt idx="19818">
                  <c:v>-19.35733</c:v>
                </c:pt>
                <c:pt idx="19819">
                  <c:v>-19.19517</c:v>
                </c:pt>
                <c:pt idx="19820">
                  <c:v>-19.11429000000001</c:v>
                </c:pt>
                <c:pt idx="19821">
                  <c:v>-19.05052999999998</c:v>
                </c:pt>
                <c:pt idx="19822">
                  <c:v>-18.99281999999998</c:v>
                </c:pt>
                <c:pt idx="19823">
                  <c:v>-18.99229999999998</c:v>
                </c:pt>
                <c:pt idx="19824">
                  <c:v>-19.03196000000001</c:v>
                </c:pt>
                <c:pt idx="19825">
                  <c:v>-19.04351999999998</c:v>
                </c:pt>
                <c:pt idx="19826">
                  <c:v>-19.02788000000001</c:v>
                </c:pt>
                <c:pt idx="19827">
                  <c:v>-18.98875999999997</c:v>
                </c:pt>
                <c:pt idx="19828">
                  <c:v>-18.95025</c:v>
                </c:pt>
                <c:pt idx="19829">
                  <c:v>-18.95801999999998</c:v>
                </c:pt>
                <c:pt idx="19830">
                  <c:v>-19.01058</c:v>
                </c:pt>
                <c:pt idx="19831">
                  <c:v>-19.06440999999998</c:v>
                </c:pt>
                <c:pt idx="19832">
                  <c:v>-19.06777999999998</c:v>
                </c:pt>
                <c:pt idx="19833">
                  <c:v>-19.06419</c:v>
                </c:pt>
                <c:pt idx="19834">
                  <c:v>-19.0468</c:v>
                </c:pt>
                <c:pt idx="19835">
                  <c:v>-19.00862999999998</c:v>
                </c:pt>
                <c:pt idx="19836">
                  <c:v>-18.95315</c:v>
                </c:pt>
                <c:pt idx="19837">
                  <c:v>-18.89516</c:v>
                </c:pt>
                <c:pt idx="19838">
                  <c:v>-18.82128000000001</c:v>
                </c:pt>
                <c:pt idx="19839">
                  <c:v>-18.75428</c:v>
                </c:pt>
                <c:pt idx="19840">
                  <c:v>-18.68240999999998</c:v>
                </c:pt>
                <c:pt idx="19841">
                  <c:v>-18.59959999999998</c:v>
                </c:pt>
                <c:pt idx="19842">
                  <c:v>-18.52961999999998</c:v>
                </c:pt>
                <c:pt idx="19843">
                  <c:v>-18.45778</c:v>
                </c:pt>
                <c:pt idx="19844">
                  <c:v>-18.38773999999998</c:v>
                </c:pt>
                <c:pt idx="19845">
                  <c:v>-18.31691000000001</c:v>
                </c:pt>
                <c:pt idx="19846">
                  <c:v>-18.26206</c:v>
                </c:pt>
                <c:pt idx="19847">
                  <c:v>-18.20210999999998</c:v>
                </c:pt>
                <c:pt idx="19848">
                  <c:v>-18.12789000000001</c:v>
                </c:pt>
                <c:pt idx="19849">
                  <c:v>-18.06867999999998</c:v>
                </c:pt>
                <c:pt idx="19850">
                  <c:v>-18.01492000000001</c:v>
                </c:pt>
                <c:pt idx="19851">
                  <c:v>-17.96667999999998</c:v>
                </c:pt>
                <c:pt idx="19852">
                  <c:v>-17.91675</c:v>
                </c:pt>
                <c:pt idx="19853">
                  <c:v>-17.87144999999999</c:v>
                </c:pt>
                <c:pt idx="19854">
                  <c:v>-17.84885999999999</c:v>
                </c:pt>
                <c:pt idx="19855">
                  <c:v>-17.84551999999998</c:v>
                </c:pt>
                <c:pt idx="19856">
                  <c:v>-17.79213999999998</c:v>
                </c:pt>
                <c:pt idx="19857">
                  <c:v>-17.75052999999998</c:v>
                </c:pt>
                <c:pt idx="19858">
                  <c:v>-17.70469999999998</c:v>
                </c:pt>
                <c:pt idx="19859">
                  <c:v>-17.65563999999998</c:v>
                </c:pt>
                <c:pt idx="19860">
                  <c:v>-17.60546</c:v>
                </c:pt>
                <c:pt idx="19861">
                  <c:v>-17.56369999999998</c:v>
                </c:pt>
                <c:pt idx="19862">
                  <c:v>-17.52909</c:v>
                </c:pt>
                <c:pt idx="19863">
                  <c:v>-17.47638999999998</c:v>
                </c:pt>
                <c:pt idx="19864">
                  <c:v>-17.42109</c:v>
                </c:pt>
                <c:pt idx="19865">
                  <c:v>-17.3675</c:v>
                </c:pt>
                <c:pt idx="19866">
                  <c:v>-17.2973</c:v>
                </c:pt>
                <c:pt idx="19867">
                  <c:v>-17.23474999999998</c:v>
                </c:pt>
                <c:pt idx="19868">
                  <c:v>-17.16188000000001</c:v>
                </c:pt>
                <c:pt idx="19869">
                  <c:v>-17.08721999999998</c:v>
                </c:pt>
                <c:pt idx="19870">
                  <c:v>-17.01045999999999</c:v>
                </c:pt>
                <c:pt idx="19871">
                  <c:v>-16.93831999999998</c:v>
                </c:pt>
                <c:pt idx="19872">
                  <c:v>-16.86497000000001</c:v>
                </c:pt>
                <c:pt idx="19873">
                  <c:v>-16.80939</c:v>
                </c:pt>
                <c:pt idx="19874">
                  <c:v>-16.74518999999998</c:v>
                </c:pt>
                <c:pt idx="19875">
                  <c:v>-16.68152999999998</c:v>
                </c:pt>
                <c:pt idx="19876">
                  <c:v>-16.60845</c:v>
                </c:pt>
                <c:pt idx="19877">
                  <c:v>-16.5275</c:v>
                </c:pt>
                <c:pt idx="19878">
                  <c:v>-16.46027999999998</c:v>
                </c:pt>
                <c:pt idx="19879">
                  <c:v>-16.38088</c:v>
                </c:pt>
                <c:pt idx="19880">
                  <c:v>-16.31619999999999</c:v>
                </c:pt>
                <c:pt idx="19881">
                  <c:v>-16.24264999999998</c:v>
                </c:pt>
                <c:pt idx="19882">
                  <c:v>-16.16894999999998</c:v>
                </c:pt>
                <c:pt idx="19883">
                  <c:v>-16.09836</c:v>
                </c:pt>
                <c:pt idx="19884">
                  <c:v>-16.03286</c:v>
                </c:pt>
                <c:pt idx="19885">
                  <c:v>-15.9571</c:v>
                </c:pt>
                <c:pt idx="19886">
                  <c:v>-15.8857</c:v>
                </c:pt>
                <c:pt idx="19887">
                  <c:v>-15.81431</c:v>
                </c:pt>
                <c:pt idx="19888">
                  <c:v>-15.74858</c:v>
                </c:pt>
                <c:pt idx="19889">
                  <c:v>-15.67463</c:v>
                </c:pt>
                <c:pt idx="19890">
                  <c:v>-15.62782</c:v>
                </c:pt>
                <c:pt idx="19891">
                  <c:v>-15.56052</c:v>
                </c:pt>
                <c:pt idx="19892">
                  <c:v>-15.49161</c:v>
                </c:pt>
                <c:pt idx="19893">
                  <c:v>-15.42119</c:v>
                </c:pt>
                <c:pt idx="19894">
                  <c:v>-15.35592</c:v>
                </c:pt>
                <c:pt idx="19895">
                  <c:v>-15.27991</c:v>
                </c:pt>
                <c:pt idx="19896">
                  <c:v>-15.21604</c:v>
                </c:pt>
                <c:pt idx="19897">
                  <c:v>-15.15085</c:v>
                </c:pt>
                <c:pt idx="19898">
                  <c:v>-15.07627</c:v>
                </c:pt>
                <c:pt idx="19899">
                  <c:v>-15.02909</c:v>
                </c:pt>
                <c:pt idx="19900">
                  <c:v>-14.97573</c:v>
                </c:pt>
                <c:pt idx="19901">
                  <c:v>-14.92124</c:v>
                </c:pt>
                <c:pt idx="19902">
                  <c:v>-14.86722</c:v>
                </c:pt>
                <c:pt idx="19903">
                  <c:v>-14.80915</c:v>
                </c:pt>
                <c:pt idx="19904">
                  <c:v>-14.75716</c:v>
                </c:pt>
                <c:pt idx="19905">
                  <c:v>-14.70486</c:v>
                </c:pt>
                <c:pt idx="19906">
                  <c:v>-14.65074</c:v>
                </c:pt>
                <c:pt idx="19907">
                  <c:v>-14.59023</c:v>
                </c:pt>
                <c:pt idx="19908">
                  <c:v>-14.53473</c:v>
                </c:pt>
                <c:pt idx="19909">
                  <c:v>-14.46229</c:v>
                </c:pt>
                <c:pt idx="19910">
                  <c:v>-14.42556</c:v>
                </c:pt>
                <c:pt idx="19911">
                  <c:v>-14.40008</c:v>
                </c:pt>
                <c:pt idx="19912">
                  <c:v>-14.35309</c:v>
                </c:pt>
                <c:pt idx="19913">
                  <c:v>-14.29611</c:v>
                </c:pt>
                <c:pt idx="19914">
                  <c:v>-14.22647</c:v>
                </c:pt>
                <c:pt idx="19915">
                  <c:v>-14.17048</c:v>
                </c:pt>
                <c:pt idx="19916">
                  <c:v>-14.1308</c:v>
                </c:pt>
                <c:pt idx="19917">
                  <c:v>-14.07183</c:v>
                </c:pt>
                <c:pt idx="19918">
                  <c:v>-14.02095</c:v>
                </c:pt>
                <c:pt idx="19919">
                  <c:v>-13.96885</c:v>
                </c:pt>
                <c:pt idx="19920">
                  <c:v>-13.91684</c:v>
                </c:pt>
                <c:pt idx="19921">
                  <c:v>-13.85238</c:v>
                </c:pt>
                <c:pt idx="19922">
                  <c:v>-13.78759</c:v>
                </c:pt>
                <c:pt idx="19923">
                  <c:v>-13.72188</c:v>
                </c:pt>
                <c:pt idx="19924">
                  <c:v>-13.66184</c:v>
                </c:pt>
                <c:pt idx="19925">
                  <c:v>-13.58978</c:v>
                </c:pt>
                <c:pt idx="19926">
                  <c:v>-13.52748</c:v>
                </c:pt>
                <c:pt idx="19927">
                  <c:v>-13.46753</c:v>
                </c:pt>
                <c:pt idx="19928">
                  <c:v>-13.41248</c:v>
                </c:pt>
                <c:pt idx="19929">
                  <c:v>-13.36678</c:v>
                </c:pt>
                <c:pt idx="19930">
                  <c:v>-13.32962</c:v>
                </c:pt>
                <c:pt idx="19931">
                  <c:v>-13.27317</c:v>
                </c:pt>
                <c:pt idx="19932">
                  <c:v>-13.2173</c:v>
                </c:pt>
                <c:pt idx="19933">
                  <c:v>-13.15723</c:v>
                </c:pt>
                <c:pt idx="19934">
                  <c:v>-13.09861</c:v>
                </c:pt>
                <c:pt idx="19935">
                  <c:v>-13.03606</c:v>
                </c:pt>
                <c:pt idx="19936">
                  <c:v>-12.97292</c:v>
                </c:pt>
                <c:pt idx="19937">
                  <c:v>-12.91642</c:v>
                </c:pt>
                <c:pt idx="19938">
                  <c:v>-12.86305</c:v>
                </c:pt>
                <c:pt idx="19939">
                  <c:v>-12.83309</c:v>
                </c:pt>
                <c:pt idx="19940">
                  <c:v>-12.82664</c:v>
                </c:pt>
                <c:pt idx="19941">
                  <c:v>-12.78978</c:v>
                </c:pt>
                <c:pt idx="19942">
                  <c:v>-12.73706</c:v>
                </c:pt>
                <c:pt idx="19943">
                  <c:v>-12.68129</c:v>
                </c:pt>
                <c:pt idx="19944">
                  <c:v>-12.62431</c:v>
                </c:pt>
                <c:pt idx="19945">
                  <c:v>-12.57766</c:v>
                </c:pt>
                <c:pt idx="19946">
                  <c:v>-12.53816</c:v>
                </c:pt>
                <c:pt idx="19947">
                  <c:v>-12.47902</c:v>
                </c:pt>
                <c:pt idx="19948">
                  <c:v>-12.40734</c:v>
                </c:pt>
                <c:pt idx="19949">
                  <c:v>-12.34868</c:v>
                </c:pt>
                <c:pt idx="19950">
                  <c:v>-12.29064</c:v>
                </c:pt>
                <c:pt idx="19951">
                  <c:v>-12.23477</c:v>
                </c:pt>
                <c:pt idx="19952">
                  <c:v>-12.16656</c:v>
                </c:pt>
                <c:pt idx="19953">
                  <c:v>-12.07825</c:v>
                </c:pt>
                <c:pt idx="19954">
                  <c:v>-12.01202</c:v>
                </c:pt>
                <c:pt idx="19955">
                  <c:v>-11.93359</c:v>
                </c:pt>
                <c:pt idx="19956">
                  <c:v>-11.86413</c:v>
                </c:pt>
                <c:pt idx="19957">
                  <c:v>-11.79381</c:v>
                </c:pt>
                <c:pt idx="19958">
                  <c:v>-11.72927</c:v>
                </c:pt>
                <c:pt idx="19959">
                  <c:v>-11.6646</c:v>
                </c:pt>
                <c:pt idx="19960">
                  <c:v>-11.62028</c:v>
                </c:pt>
                <c:pt idx="19961">
                  <c:v>-11.60274</c:v>
                </c:pt>
                <c:pt idx="19962">
                  <c:v>-11.57752</c:v>
                </c:pt>
                <c:pt idx="19963">
                  <c:v>-11.53275</c:v>
                </c:pt>
                <c:pt idx="19964">
                  <c:v>-11.49109</c:v>
                </c:pt>
                <c:pt idx="19965">
                  <c:v>-11.44224</c:v>
                </c:pt>
                <c:pt idx="19966">
                  <c:v>-11.38704</c:v>
                </c:pt>
                <c:pt idx="19967">
                  <c:v>-11.33519</c:v>
                </c:pt>
                <c:pt idx="19968">
                  <c:v>-11.28141</c:v>
                </c:pt>
                <c:pt idx="19969">
                  <c:v>-11.22313</c:v>
                </c:pt>
                <c:pt idx="19970">
                  <c:v>-11.17352</c:v>
                </c:pt>
                <c:pt idx="19971">
                  <c:v>-11.12658</c:v>
                </c:pt>
                <c:pt idx="19972">
                  <c:v>-11.07729</c:v>
                </c:pt>
                <c:pt idx="19973">
                  <c:v>-11.02742</c:v>
                </c:pt>
                <c:pt idx="19974">
                  <c:v>-10.97245</c:v>
                </c:pt>
                <c:pt idx="19975">
                  <c:v>-10.91721</c:v>
                </c:pt>
                <c:pt idx="19976">
                  <c:v>-10.85901</c:v>
                </c:pt>
                <c:pt idx="19977">
                  <c:v>-10.81437</c:v>
                </c:pt>
                <c:pt idx="19978">
                  <c:v>-10.77025</c:v>
                </c:pt>
                <c:pt idx="19979">
                  <c:v>-10.71863</c:v>
                </c:pt>
                <c:pt idx="19980">
                  <c:v>-10.65663</c:v>
                </c:pt>
                <c:pt idx="19981">
                  <c:v>-10.58639</c:v>
                </c:pt>
                <c:pt idx="19982">
                  <c:v>-10.53815</c:v>
                </c:pt>
                <c:pt idx="19983">
                  <c:v>-10.49182</c:v>
                </c:pt>
                <c:pt idx="19984">
                  <c:v>-10.44357</c:v>
                </c:pt>
                <c:pt idx="19985">
                  <c:v>-10.38497</c:v>
                </c:pt>
                <c:pt idx="19986">
                  <c:v>-10.31218</c:v>
                </c:pt>
                <c:pt idx="19987">
                  <c:v>-10.24408</c:v>
                </c:pt>
                <c:pt idx="19988">
                  <c:v>-10.19305</c:v>
                </c:pt>
                <c:pt idx="19989">
                  <c:v>-10.16241</c:v>
                </c:pt>
                <c:pt idx="19990">
                  <c:v>-10.13031</c:v>
                </c:pt>
                <c:pt idx="19991">
                  <c:v>-10.08022</c:v>
                </c:pt>
                <c:pt idx="19992">
                  <c:v>-10.04629</c:v>
                </c:pt>
                <c:pt idx="19993">
                  <c:v>-10.00843</c:v>
                </c:pt>
                <c:pt idx="19994">
                  <c:v>-9.975392000000002</c:v>
                </c:pt>
                <c:pt idx="19995">
                  <c:v>-9.938337999999998</c:v>
                </c:pt>
                <c:pt idx="19996">
                  <c:v>-9.881533000000002</c:v>
                </c:pt>
                <c:pt idx="19997">
                  <c:v>-9.839428000000001</c:v>
                </c:pt>
                <c:pt idx="19998">
                  <c:v>-9.801692000000002</c:v>
                </c:pt>
                <c:pt idx="19999">
                  <c:v>-9.750879</c:v>
                </c:pt>
                <c:pt idx="20000">
                  <c:v>-9.698268999999998</c:v>
                </c:pt>
                <c:pt idx="20001">
                  <c:v>-9.633878999999998</c:v>
                </c:pt>
                <c:pt idx="20002">
                  <c:v>-9.560913000000001</c:v>
                </c:pt>
                <c:pt idx="20003">
                  <c:v>-9.492807000000002</c:v>
                </c:pt>
                <c:pt idx="20004">
                  <c:v>-9.425051000000001</c:v>
                </c:pt>
                <c:pt idx="20005">
                  <c:v>-9.352467000000006</c:v>
                </c:pt>
                <c:pt idx="20006">
                  <c:v>-9.278695000000001</c:v>
                </c:pt>
                <c:pt idx="20007">
                  <c:v>-9.215720000000001</c:v>
                </c:pt>
                <c:pt idx="20008">
                  <c:v>-9.176685000000002</c:v>
                </c:pt>
                <c:pt idx="20009">
                  <c:v>-9.142019</c:v>
                </c:pt>
                <c:pt idx="20010">
                  <c:v>-9.093856</c:v>
                </c:pt>
                <c:pt idx="20011">
                  <c:v>-9.034522</c:v>
                </c:pt>
                <c:pt idx="20012">
                  <c:v>-8.975768</c:v>
                </c:pt>
                <c:pt idx="20013">
                  <c:v>-8.905762000000002</c:v>
                </c:pt>
                <c:pt idx="20014">
                  <c:v>-8.866146000000005</c:v>
                </c:pt>
                <c:pt idx="20015">
                  <c:v>-8.832448000000004</c:v>
                </c:pt>
                <c:pt idx="20016">
                  <c:v>-8.790126999999998</c:v>
                </c:pt>
                <c:pt idx="20017">
                  <c:v>-8.742204999999998</c:v>
                </c:pt>
                <c:pt idx="20018">
                  <c:v>-8.733034</c:v>
                </c:pt>
                <c:pt idx="20019">
                  <c:v>-8.711527999999997</c:v>
                </c:pt>
                <c:pt idx="20020">
                  <c:v>-8.668699</c:v>
                </c:pt>
                <c:pt idx="20021">
                  <c:v>-8.610337999999998</c:v>
                </c:pt>
                <c:pt idx="20022">
                  <c:v>-8.538576</c:v>
                </c:pt>
                <c:pt idx="20023">
                  <c:v>-8.469944000000006</c:v>
                </c:pt>
                <c:pt idx="20024">
                  <c:v>-8.414053000000001</c:v>
                </c:pt>
                <c:pt idx="20025">
                  <c:v>-8.349327999999998</c:v>
                </c:pt>
                <c:pt idx="20026">
                  <c:v>-8.289062</c:v>
                </c:pt>
                <c:pt idx="20027">
                  <c:v>-8.233890000000001</c:v>
                </c:pt>
                <c:pt idx="20028">
                  <c:v>-8.192617</c:v>
                </c:pt>
                <c:pt idx="20029">
                  <c:v>-8.151138000000001</c:v>
                </c:pt>
                <c:pt idx="20030">
                  <c:v>-8.092497000000006</c:v>
                </c:pt>
                <c:pt idx="20031">
                  <c:v>-8.030778999999998</c:v>
                </c:pt>
                <c:pt idx="20032">
                  <c:v>-7.962920999999997</c:v>
                </c:pt>
                <c:pt idx="20033">
                  <c:v>-7.897560999999997</c:v>
                </c:pt>
                <c:pt idx="20034">
                  <c:v>-7.829794999999997</c:v>
                </c:pt>
                <c:pt idx="20035">
                  <c:v>-7.763479999999999</c:v>
                </c:pt>
                <c:pt idx="20036">
                  <c:v>-7.699391999999999</c:v>
                </c:pt>
                <c:pt idx="20037">
                  <c:v>-7.629912999999996</c:v>
                </c:pt>
                <c:pt idx="20038">
                  <c:v>-7.555333</c:v>
                </c:pt>
                <c:pt idx="20039">
                  <c:v>-7.493207000000001</c:v>
                </c:pt>
                <c:pt idx="20040">
                  <c:v>-7.445374</c:v>
                </c:pt>
                <c:pt idx="20041">
                  <c:v>-7.386565</c:v>
                </c:pt>
                <c:pt idx="20042">
                  <c:v>-7.326368</c:v>
                </c:pt>
                <c:pt idx="20043">
                  <c:v>-7.25193</c:v>
                </c:pt>
                <c:pt idx="20044">
                  <c:v>-7.183545999999997</c:v>
                </c:pt>
                <c:pt idx="20045">
                  <c:v>-7.113632</c:v>
                </c:pt>
                <c:pt idx="20046">
                  <c:v>-7.063538999999997</c:v>
                </c:pt>
                <c:pt idx="20047">
                  <c:v>-7.000484999999997</c:v>
                </c:pt>
                <c:pt idx="20048">
                  <c:v>-6.926998</c:v>
                </c:pt>
                <c:pt idx="20049">
                  <c:v>-6.863424999999997</c:v>
                </c:pt>
                <c:pt idx="20050">
                  <c:v>-6.792678</c:v>
                </c:pt>
                <c:pt idx="20051">
                  <c:v>-6.732419</c:v>
                </c:pt>
                <c:pt idx="20052">
                  <c:v>-6.68804</c:v>
                </c:pt>
                <c:pt idx="20053">
                  <c:v>-6.627338999999996</c:v>
                </c:pt>
                <c:pt idx="20054">
                  <c:v>-6.562167999999997</c:v>
                </c:pt>
                <c:pt idx="20055">
                  <c:v>-6.509006</c:v>
                </c:pt>
                <c:pt idx="20056">
                  <c:v>-6.452766</c:v>
                </c:pt>
                <c:pt idx="20057">
                  <c:v>-6.393141</c:v>
                </c:pt>
                <c:pt idx="20058">
                  <c:v>-6.361117999999997</c:v>
                </c:pt>
                <c:pt idx="20059">
                  <c:v>-6.321454999999997</c:v>
                </c:pt>
                <c:pt idx="20060">
                  <c:v>-6.265694</c:v>
                </c:pt>
                <c:pt idx="20061">
                  <c:v>-6.218395</c:v>
                </c:pt>
                <c:pt idx="20062">
                  <c:v>-6.171354</c:v>
                </c:pt>
                <c:pt idx="20063">
                  <c:v>-6.114158999999995</c:v>
                </c:pt>
                <c:pt idx="20064">
                  <c:v>-6.060189999999998</c:v>
                </c:pt>
                <c:pt idx="20065">
                  <c:v>-6.022540999999998</c:v>
                </c:pt>
                <c:pt idx="20066">
                  <c:v>-5.962243000000001</c:v>
                </c:pt>
                <c:pt idx="20067">
                  <c:v>-5.9085</c:v>
                </c:pt>
                <c:pt idx="20068">
                  <c:v>-5.861031999999997</c:v>
                </c:pt>
                <c:pt idx="20069">
                  <c:v>-5.812572999999998</c:v>
                </c:pt>
                <c:pt idx="20070">
                  <c:v>-5.748368000000001</c:v>
                </c:pt>
                <c:pt idx="20071">
                  <c:v>-5.693881999999997</c:v>
                </c:pt>
                <c:pt idx="20072">
                  <c:v>-5.655015999999994</c:v>
                </c:pt>
                <c:pt idx="20073">
                  <c:v>-5.603121999999997</c:v>
                </c:pt>
                <c:pt idx="20074">
                  <c:v>-5.572795</c:v>
                </c:pt>
                <c:pt idx="20075">
                  <c:v>-5.538844</c:v>
                </c:pt>
                <c:pt idx="20076">
                  <c:v>-5.504353999999998</c:v>
                </c:pt>
                <c:pt idx="20077">
                  <c:v>-5.465129</c:v>
                </c:pt>
                <c:pt idx="20078">
                  <c:v>-5.410376</c:v>
                </c:pt>
                <c:pt idx="20079">
                  <c:v>-5.363744999999997</c:v>
                </c:pt>
                <c:pt idx="20080">
                  <c:v>-5.318799</c:v>
                </c:pt>
                <c:pt idx="20081">
                  <c:v>-5.262703999999998</c:v>
                </c:pt>
                <c:pt idx="20082">
                  <c:v>-5.223269000000001</c:v>
                </c:pt>
                <c:pt idx="20083">
                  <c:v>-5.178531999999997</c:v>
                </c:pt>
                <c:pt idx="20084">
                  <c:v>-5.133397</c:v>
                </c:pt>
                <c:pt idx="20085">
                  <c:v>-5.093881999999997</c:v>
                </c:pt>
                <c:pt idx="20086">
                  <c:v>-5.057140999999997</c:v>
                </c:pt>
                <c:pt idx="20087">
                  <c:v>-4.995104999999997</c:v>
                </c:pt>
                <c:pt idx="20088">
                  <c:v>-4.930210000000001</c:v>
                </c:pt>
                <c:pt idx="20089">
                  <c:v>-4.868869999999998</c:v>
                </c:pt>
                <c:pt idx="20090">
                  <c:v>-4.813869</c:v>
                </c:pt>
                <c:pt idx="20091">
                  <c:v>-4.786524</c:v>
                </c:pt>
                <c:pt idx="20092">
                  <c:v>-4.751155999999997</c:v>
                </c:pt>
                <c:pt idx="20093">
                  <c:v>-4.704214999999997</c:v>
                </c:pt>
                <c:pt idx="20094">
                  <c:v>-4.659726</c:v>
                </c:pt>
                <c:pt idx="20095">
                  <c:v>-4.597523999999997</c:v>
                </c:pt>
                <c:pt idx="20096">
                  <c:v>-4.564333999999997</c:v>
                </c:pt>
                <c:pt idx="20097">
                  <c:v>-4.543474</c:v>
                </c:pt>
                <c:pt idx="20098">
                  <c:v>-4.529931999999997</c:v>
                </c:pt>
                <c:pt idx="20099">
                  <c:v>-4.510277</c:v>
                </c:pt>
                <c:pt idx="20100">
                  <c:v>-4.487357</c:v>
                </c:pt>
                <c:pt idx="20101">
                  <c:v>-4.446106</c:v>
                </c:pt>
                <c:pt idx="20102">
                  <c:v>-4.394888999999996</c:v>
                </c:pt>
                <c:pt idx="20103">
                  <c:v>-4.35023</c:v>
                </c:pt>
                <c:pt idx="20104">
                  <c:v>-4.304553999999997</c:v>
                </c:pt>
                <c:pt idx="20105">
                  <c:v>-4.246771</c:v>
                </c:pt>
                <c:pt idx="20106">
                  <c:v>-4.190471999999997</c:v>
                </c:pt>
                <c:pt idx="20107">
                  <c:v>-4.133218</c:v>
                </c:pt>
                <c:pt idx="20108">
                  <c:v>-4.070968</c:v>
                </c:pt>
                <c:pt idx="20109">
                  <c:v>-3.999222999999998</c:v>
                </c:pt>
                <c:pt idx="20110">
                  <c:v>-3.941519</c:v>
                </c:pt>
                <c:pt idx="20111">
                  <c:v>-3.875960999999998</c:v>
                </c:pt>
                <c:pt idx="20112">
                  <c:v>-3.817955999999998</c:v>
                </c:pt>
                <c:pt idx="20113">
                  <c:v>-3.750447999999999</c:v>
                </c:pt>
                <c:pt idx="20114">
                  <c:v>-3.668404</c:v>
                </c:pt>
                <c:pt idx="20115">
                  <c:v>-3.591128</c:v>
                </c:pt>
                <c:pt idx="20116">
                  <c:v>-3.519483999999998</c:v>
                </c:pt>
                <c:pt idx="20117">
                  <c:v>-3.454657999999998</c:v>
                </c:pt>
                <c:pt idx="20118">
                  <c:v>-3.396298999999998</c:v>
                </c:pt>
                <c:pt idx="20119">
                  <c:v>-3.339261999999998</c:v>
                </c:pt>
                <c:pt idx="20120">
                  <c:v>-3.277153</c:v>
                </c:pt>
                <c:pt idx="20121">
                  <c:v>-3.219608999999998</c:v>
                </c:pt>
                <c:pt idx="20122">
                  <c:v>-3.144988</c:v>
                </c:pt>
                <c:pt idx="20123">
                  <c:v>-3.063705</c:v>
                </c:pt>
                <c:pt idx="20124">
                  <c:v>-2.987998</c:v>
                </c:pt>
                <c:pt idx="20125">
                  <c:v>-2.914762999999998</c:v>
                </c:pt>
                <c:pt idx="20126">
                  <c:v>-2.832216999999998</c:v>
                </c:pt>
                <c:pt idx="20127">
                  <c:v>-2.769088</c:v>
                </c:pt>
                <c:pt idx="20128">
                  <c:v>-2.719267999999999</c:v>
                </c:pt>
                <c:pt idx="20129">
                  <c:v>-2.671632</c:v>
                </c:pt>
                <c:pt idx="20130">
                  <c:v>-2.628596</c:v>
                </c:pt>
                <c:pt idx="20131">
                  <c:v>-2.562732</c:v>
                </c:pt>
                <c:pt idx="20132">
                  <c:v>-2.507202</c:v>
                </c:pt>
                <c:pt idx="20133">
                  <c:v>-2.441488999999998</c:v>
                </c:pt>
                <c:pt idx="20134">
                  <c:v>-2.372101999999999</c:v>
                </c:pt>
                <c:pt idx="20135">
                  <c:v>-2.309299999999999</c:v>
                </c:pt>
                <c:pt idx="20136">
                  <c:v>-2.257822</c:v>
                </c:pt>
                <c:pt idx="20137">
                  <c:v>-2.219171</c:v>
                </c:pt>
                <c:pt idx="20138">
                  <c:v>-2.166234</c:v>
                </c:pt>
                <c:pt idx="20139">
                  <c:v>-2.120179</c:v>
                </c:pt>
                <c:pt idx="20140">
                  <c:v>-2.063539000000001</c:v>
                </c:pt>
                <c:pt idx="20141">
                  <c:v>-2.005288999999999</c:v>
                </c:pt>
                <c:pt idx="20142">
                  <c:v>-1.949532</c:v>
                </c:pt>
                <c:pt idx="20143">
                  <c:v>-1.888013</c:v>
                </c:pt>
                <c:pt idx="20144">
                  <c:v>-1.826303</c:v>
                </c:pt>
                <c:pt idx="20145">
                  <c:v>-1.767179</c:v>
                </c:pt>
                <c:pt idx="20146">
                  <c:v>-1.697964999999999</c:v>
                </c:pt>
                <c:pt idx="20147">
                  <c:v>-1.640235</c:v>
                </c:pt>
                <c:pt idx="20148">
                  <c:v>-1.584533</c:v>
                </c:pt>
                <c:pt idx="20149">
                  <c:v>-1.538302</c:v>
                </c:pt>
                <c:pt idx="20150">
                  <c:v>-1.497802</c:v>
                </c:pt>
                <c:pt idx="20151">
                  <c:v>-1.443630999999999</c:v>
                </c:pt>
                <c:pt idx="20152">
                  <c:v>-1.378175</c:v>
                </c:pt>
                <c:pt idx="20153">
                  <c:v>-1.355633</c:v>
                </c:pt>
                <c:pt idx="20154">
                  <c:v>-1.36371</c:v>
                </c:pt>
                <c:pt idx="20155">
                  <c:v>-1.398826</c:v>
                </c:pt>
                <c:pt idx="20156">
                  <c:v>-1.393324</c:v>
                </c:pt>
                <c:pt idx="20157">
                  <c:v>-1.38203</c:v>
                </c:pt>
                <c:pt idx="20158">
                  <c:v>-1.355536</c:v>
                </c:pt>
                <c:pt idx="20159">
                  <c:v>-1.332043</c:v>
                </c:pt>
                <c:pt idx="20160">
                  <c:v>-1.304273</c:v>
                </c:pt>
                <c:pt idx="20161">
                  <c:v>-1.275663999999999</c:v>
                </c:pt>
                <c:pt idx="20162">
                  <c:v>-1.270443</c:v>
                </c:pt>
                <c:pt idx="20163">
                  <c:v>-1.263585</c:v>
                </c:pt>
                <c:pt idx="20164">
                  <c:v>-1.234243</c:v>
                </c:pt>
                <c:pt idx="20165">
                  <c:v>-1.205908999999999</c:v>
                </c:pt>
                <c:pt idx="20166">
                  <c:v>-1.187351</c:v>
                </c:pt>
                <c:pt idx="20167">
                  <c:v>-1.146866</c:v>
                </c:pt>
                <c:pt idx="20168">
                  <c:v>-1.09886</c:v>
                </c:pt>
                <c:pt idx="20169">
                  <c:v>-1.064415</c:v>
                </c:pt>
                <c:pt idx="20170">
                  <c:v>-1.035223</c:v>
                </c:pt>
                <c:pt idx="20171">
                  <c:v>-1.001965999999999</c:v>
                </c:pt>
                <c:pt idx="20172">
                  <c:v>-0.9570726</c:v>
                </c:pt>
                <c:pt idx="20173">
                  <c:v>-0.927447</c:v>
                </c:pt>
                <c:pt idx="20174">
                  <c:v>-0.8888971</c:v>
                </c:pt>
                <c:pt idx="20175">
                  <c:v>-0.8305399</c:v>
                </c:pt>
                <c:pt idx="20176">
                  <c:v>-0.7629862</c:v>
                </c:pt>
                <c:pt idx="20177">
                  <c:v>-0.6712099</c:v>
                </c:pt>
                <c:pt idx="20178">
                  <c:v>-0.6058801</c:v>
                </c:pt>
                <c:pt idx="20179">
                  <c:v>-0.5587485</c:v>
                </c:pt>
                <c:pt idx="20180">
                  <c:v>-0.5058097</c:v>
                </c:pt>
                <c:pt idx="20181">
                  <c:v>-0.4458807</c:v>
                </c:pt>
                <c:pt idx="20182">
                  <c:v>-0.3823471</c:v>
                </c:pt>
                <c:pt idx="20183">
                  <c:v>-0.3240621</c:v>
                </c:pt>
                <c:pt idx="20184">
                  <c:v>-0.2669115</c:v>
                </c:pt>
                <c:pt idx="20185">
                  <c:v>-0.206727</c:v>
                </c:pt>
                <c:pt idx="20186">
                  <c:v>-0.14912</c:v>
                </c:pt>
                <c:pt idx="20187">
                  <c:v>-0.08562259</c:v>
                </c:pt>
                <c:pt idx="20188">
                  <c:v>-0.01620092</c:v>
                </c:pt>
                <c:pt idx="20189">
                  <c:v>0.04710739</c:v>
                </c:pt>
                <c:pt idx="20190">
                  <c:v>0.1198424</c:v>
                </c:pt>
                <c:pt idx="20191">
                  <c:v>0.183561</c:v>
                </c:pt>
                <c:pt idx="20192">
                  <c:v>0.245227</c:v>
                </c:pt>
                <c:pt idx="20193">
                  <c:v>0.3031392</c:v>
                </c:pt>
                <c:pt idx="20194">
                  <c:v>0.3502877</c:v>
                </c:pt>
                <c:pt idx="20195">
                  <c:v>0.4076495</c:v>
                </c:pt>
                <c:pt idx="20196">
                  <c:v>0.4646376</c:v>
                </c:pt>
                <c:pt idx="20197">
                  <c:v>0.5189826</c:v>
                </c:pt>
                <c:pt idx="20198">
                  <c:v>0.5604377</c:v>
                </c:pt>
                <c:pt idx="20199">
                  <c:v>0.5870039</c:v>
                </c:pt>
                <c:pt idx="20200">
                  <c:v>0.6358488</c:v>
                </c:pt>
                <c:pt idx="20201">
                  <c:v>0.6790634</c:v>
                </c:pt>
                <c:pt idx="20202">
                  <c:v>0.705768</c:v>
                </c:pt>
                <c:pt idx="20203">
                  <c:v>0.6907023</c:v>
                </c:pt>
                <c:pt idx="20204">
                  <c:v>0.6885872</c:v>
                </c:pt>
                <c:pt idx="20205">
                  <c:v>0.7151088</c:v>
                </c:pt>
                <c:pt idx="20206">
                  <c:v>0.7551981</c:v>
                </c:pt>
                <c:pt idx="20207">
                  <c:v>0.7920746</c:v>
                </c:pt>
                <c:pt idx="20208">
                  <c:v>0.84644</c:v>
                </c:pt>
                <c:pt idx="20209">
                  <c:v>0.8980548</c:v>
                </c:pt>
                <c:pt idx="20210">
                  <c:v>0.9579715</c:v>
                </c:pt>
                <c:pt idx="20211">
                  <c:v>1.023801</c:v>
                </c:pt>
                <c:pt idx="20212">
                  <c:v>1.092818</c:v>
                </c:pt>
                <c:pt idx="20213">
                  <c:v>1.168394</c:v>
                </c:pt>
                <c:pt idx="20214">
                  <c:v>1.237628999999999</c:v>
                </c:pt>
                <c:pt idx="20215">
                  <c:v>1.318192</c:v>
                </c:pt>
                <c:pt idx="20216">
                  <c:v>1.375641</c:v>
                </c:pt>
                <c:pt idx="20217">
                  <c:v>1.437953999999999</c:v>
                </c:pt>
                <c:pt idx="20218">
                  <c:v>1.500077</c:v>
                </c:pt>
                <c:pt idx="20219">
                  <c:v>1.578538</c:v>
                </c:pt>
                <c:pt idx="20220">
                  <c:v>1.653132</c:v>
                </c:pt>
                <c:pt idx="20221">
                  <c:v>1.711794</c:v>
                </c:pt>
                <c:pt idx="20222">
                  <c:v>1.783275</c:v>
                </c:pt>
                <c:pt idx="20223">
                  <c:v>1.863619</c:v>
                </c:pt>
                <c:pt idx="20224">
                  <c:v>1.928002</c:v>
                </c:pt>
                <c:pt idx="20225">
                  <c:v>2.000013</c:v>
                </c:pt>
                <c:pt idx="20226">
                  <c:v>2.059249999999998</c:v>
                </c:pt>
                <c:pt idx="20227">
                  <c:v>2.141128</c:v>
                </c:pt>
                <c:pt idx="20228">
                  <c:v>2.199452999999998</c:v>
                </c:pt>
                <c:pt idx="20229">
                  <c:v>2.224973</c:v>
                </c:pt>
                <c:pt idx="20230">
                  <c:v>2.267734000000001</c:v>
                </c:pt>
                <c:pt idx="20231">
                  <c:v>2.299133</c:v>
                </c:pt>
                <c:pt idx="20232">
                  <c:v>2.335812999999997</c:v>
                </c:pt>
                <c:pt idx="20233">
                  <c:v>2.394582999999999</c:v>
                </c:pt>
                <c:pt idx="20234">
                  <c:v>2.46652</c:v>
                </c:pt>
                <c:pt idx="20235">
                  <c:v>2.558846999999998</c:v>
                </c:pt>
                <c:pt idx="20236">
                  <c:v>2.653942</c:v>
                </c:pt>
                <c:pt idx="20237">
                  <c:v>2.729677</c:v>
                </c:pt>
                <c:pt idx="20238">
                  <c:v>2.797482</c:v>
                </c:pt>
                <c:pt idx="20239">
                  <c:v>2.867292</c:v>
                </c:pt>
                <c:pt idx="20240">
                  <c:v>2.902664999999998</c:v>
                </c:pt>
                <c:pt idx="20241">
                  <c:v>2.930664999999998</c:v>
                </c:pt>
                <c:pt idx="20242">
                  <c:v>2.982229999999999</c:v>
                </c:pt>
                <c:pt idx="20243">
                  <c:v>3.014240999999998</c:v>
                </c:pt>
                <c:pt idx="20244">
                  <c:v>3.020799</c:v>
                </c:pt>
                <c:pt idx="20245">
                  <c:v>3.044058</c:v>
                </c:pt>
                <c:pt idx="20246">
                  <c:v>3.132188</c:v>
                </c:pt>
                <c:pt idx="20247">
                  <c:v>3.198261</c:v>
                </c:pt>
                <c:pt idx="20248">
                  <c:v>3.252747999999999</c:v>
                </c:pt>
                <c:pt idx="20249">
                  <c:v>3.291997</c:v>
                </c:pt>
                <c:pt idx="20250">
                  <c:v>3.350411999999999</c:v>
                </c:pt>
                <c:pt idx="20251">
                  <c:v>3.412935999999998</c:v>
                </c:pt>
                <c:pt idx="20252">
                  <c:v>3.476503999999998</c:v>
                </c:pt>
                <c:pt idx="20253">
                  <c:v>3.498681999999999</c:v>
                </c:pt>
                <c:pt idx="20254">
                  <c:v>3.517194</c:v>
                </c:pt>
                <c:pt idx="20255">
                  <c:v>3.568552</c:v>
                </c:pt>
                <c:pt idx="20256">
                  <c:v>3.634428999999998</c:v>
                </c:pt>
                <c:pt idx="20257">
                  <c:v>3.666223</c:v>
                </c:pt>
                <c:pt idx="20258">
                  <c:v>3.706561</c:v>
                </c:pt>
                <c:pt idx="20259">
                  <c:v>3.779424</c:v>
                </c:pt>
                <c:pt idx="20260">
                  <c:v>3.851170999999999</c:v>
                </c:pt>
                <c:pt idx="20261">
                  <c:v>3.876808999999997</c:v>
                </c:pt>
                <c:pt idx="20262">
                  <c:v>3.885124</c:v>
                </c:pt>
                <c:pt idx="20263">
                  <c:v>3.902328999999999</c:v>
                </c:pt>
                <c:pt idx="20264">
                  <c:v>3.918825999999998</c:v>
                </c:pt>
                <c:pt idx="20265">
                  <c:v>3.963468999999999</c:v>
                </c:pt>
                <c:pt idx="20266">
                  <c:v>4.049376</c:v>
                </c:pt>
                <c:pt idx="20267">
                  <c:v>4.129694</c:v>
                </c:pt>
                <c:pt idx="20268">
                  <c:v>4.210724</c:v>
                </c:pt>
                <c:pt idx="20269">
                  <c:v>4.281918</c:v>
                </c:pt>
                <c:pt idx="20270">
                  <c:v>4.346702</c:v>
                </c:pt>
                <c:pt idx="20271">
                  <c:v>4.414036999999998</c:v>
                </c:pt>
                <c:pt idx="20272">
                  <c:v>4.479263000000004</c:v>
                </c:pt>
                <c:pt idx="20273">
                  <c:v>4.569666</c:v>
                </c:pt>
                <c:pt idx="20274">
                  <c:v>4.638829999999999</c:v>
                </c:pt>
                <c:pt idx="20275">
                  <c:v>4.709344000000001</c:v>
                </c:pt>
                <c:pt idx="20276">
                  <c:v>4.780664000000001</c:v>
                </c:pt>
                <c:pt idx="20277">
                  <c:v>4.829926999999997</c:v>
                </c:pt>
                <c:pt idx="20278">
                  <c:v>4.881069000000001</c:v>
                </c:pt>
                <c:pt idx="20279">
                  <c:v>4.916545</c:v>
                </c:pt>
                <c:pt idx="20280">
                  <c:v>4.898292</c:v>
                </c:pt>
                <c:pt idx="20281">
                  <c:v>4.857025999999997</c:v>
                </c:pt>
                <c:pt idx="20282">
                  <c:v>4.835003</c:v>
                </c:pt>
                <c:pt idx="20283">
                  <c:v>4.864519999999994</c:v>
                </c:pt>
                <c:pt idx="20284">
                  <c:v>4.925659</c:v>
                </c:pt>
                <c:pt idx="20285">
                  <c:v>5.002307</c:v>
                </c:pt>
                <c:pt idx="20286">
                  <c:v>5.076035</c:v>
                </c:pt>
                <c:pt idx="20287">
                  <c:v>5.156621</c:v>
                </c:pt>
                <c:pt idx="20288">
                  <c:v>5.202996999999997</c:v>
                </c:pt>
                <c:pt idx="20289">
                  <c:v>5.218586999999997</c:v>
                </c:pt>
                <c:pt idx="20290">
                  <c:v>5.245182999999997</c:v>
                </c:pt>
                <c:pt idx="20291">
                  <c:v>5.293914999999996</c:v>
                </c:pt>
                <c:pt idx="20292">
                  <c:v>5.330480999999997</c:v>
                </c:pt>
                <c:pt idx="20293">
                  <c:v>5.391842</c:v>
                </c:pt>
                <c:pt idx="20294">
                  <c:v>5.479889000000001</c:v>
                </c:pt>
                <c:pt idx="20295">
                  <c:v>5.598088999999997</c:v>
                </c:pt>
                <c:pt idx="20296">
                  <c:v>5.717188999999997</c:v>
                </c:pt>
                <c:pt idx="20297">
                  <c:v>5.814725999999997</c:v>
                </c:pt>
                <c:pt idx="20298">
                  <c:v>5.90089</c:v>
                </c:pt>
                <c:pt idx="20299">
                  <c:v>5.999214</c:v>
                </c:pt>
                <c:pt idx="20300">
                  <c:v>6.068522999999997</c:v>
                </c:pt>
                <c:pt idx="20301">
                  <c:v>6.084732999999997</c:v>
                </c:pt>
                <c:pt idx="20302">
                  <c:v>6.089335</c:v>
                </c:pt>
                <c:pt idx="20303">
                  <c:v>6.063544999999998</c:v>
                </c:pt>
                <c:pt idx="20304">
                  <c:v>6.118083999999997</c:v>
                </c:pt>
                <c:pt idx="20305">
                  <c:v>6.212919999999998</c:v>
                </c:pt>
                <c:pt idx="20306">
                  <c:v>6.297068</c:v>
                </c:pt>
                <c:pt idx="20307">
                  <c:v>6.377298</c:v>
                </c:pt>
                <c:pt idx="20308">
                  <c:v>6.458994999999997</c:v>
                </c:pt>
                <c:pt idx="20309">
                  <c:v>6.527739999999997</c:v>
                </c:pt>
                <c:pt idx="20310">
                  <c:v>6.58835</c:v>
                </c:pt>
                <c:pt idx="20311">
                  <c:v>6.68805</c:v>
                </c:pt>
                <c:pt idx="20312">
                  <c:v>6.743906</c:v>
                </c:pt>
                <c:pt idx="20313">
                  <c:v>6.814538999999995</c:v>
                </c:pt>
                <c:pt idx="20314">
                  <c:v>6.864441999999998</c:v>
                </c:pt>
                <c:pt idx="20315">
                  <c:v>6.921494</c:v>
                </c:pt>
                <c:pt idx="20316">
                  <c:v>6.935299000000003</c:v>
                </c:pt>
                <c:pt idx="20317">
                  <c:v>6.989413</c:v>
                </c:pt>
                <c:pt idx="20318">
                  <c:v>7.022990999999997</c:v>
                </c:pt>
                <c:pt idx="20319">
                  <c:v>7.04571</c:v>
                </c:pt>
                <c:pt idx="20320">
                  <c:v>7.092651</c:v>
                </c:pt>
                <c:pt idx="20321">
                  <c:v>7.124371999999996</c:v>
                </c:pt>
                <c:pt idx="20322">
                  <c:v>7.120512999999995</c:v>
                </c:pt>
                <c:pt idx="20323">
                  <c:v>7.141821</c:v>
                </c:pt>
                <c:pt idx="20324">
                  <c:v>7.165504999999994</c:v>
                </c:pt>
                <c:pt idx="20325">
                  <c:v>7.166191999999997</c:v>
                </c:pt>
                <c:pt idx="20326">
                  <c:v>7.117797999999997</c:v>
                </c:pt>
                <c:pt idx="20327">
                  <c:v>7.022982999999996</c:v>
                </c:pt>
                <c:pt idx="20328">
                  <c:v>6.920684999999997</c:v>
                </c:pt>
                <c:pt idx="20329">
                  <c:v>6.910980999999997</c:v>
                </c:pt>
                <c:pt idx="20330">
                  <c:v>6.892445999999997</c:v>
                </c:pt>
                <c:pt idx="20331">
                  <c:v>6.905528</c:v>
                </c:pt>
                <c:pt idx="20332">
                  <c:v>6.931523000000002</c:v>
                </c:pt>
                <c:pt idx="20333">
                  <c:v>6.965244</c:v>
                </c:pt>
                <c:pt idx="20334">
                  <c:v>6.994493</c:v>
                </c:pt>
                <c:pt idx="20335">
                  <c:v>7.041258000000001</c:v>
                </c:pt>
                <c:pt idx="20336">
                  <c:v>7.094515999999994</c:v>
                </c:pt>
                <c:pt idx="20337">
                  <c:v>7.112130999999994</c:v>
                </c:pt>
                <c:pt idx="20338">
                  <c:v>7.096433999999999</c:v>
                </c:pt>
                <c:pt idx="20339">
                  <c:v>7.071864000000001</c:v>
                </c:pt>
                <c:pt idx="20340">
                  <c:v>7.089106</c:v>
                </c:pt>
                <c:pt idx="20341">
                  <c:v>7.089205</c:v>
                </c:pt>
                <c:pt idx="20342">
                  <c:v>7.088351</c:v>
                </c:pt>
                <c:pt idx="20343">
                  <c:v>7.094869</c:v>
                </c:pt>
                <c:pt idx="20344">
                  <c:v>7.128141999999998</c:v>
                </c:pt>
                <c:pt idx="20345">
                  <c:v>7.102681999999997</c:v>
                </c:pt>
                <c:pt idx="20346">
                  <c:v>7.121167999999997</c:v>
                </c:pt>
                <c:pt idx="20347">
                  <c:v>7.18153</c:v>
                </c:pt>
                <c:pt idx="20348">
                  <c:v>7.149255</c:v>
                </c:pt>
                <c:pt idx="20349">
                  <c:v>7.121519999999997</c:v>
                </c:pt>
                <c:pt idx="20350">
                  <c:v>7.144951999999996</c:v>
                </c:pt>
                <c:pt idx="20351">
                  <c:v>7.131105999999997</c:v>
                </c:pt>
                <c:pt idx="20352">
                  <c:v>7.147731999999998</c:v>
                </c:pt>
                <c:pt idx="20353">
                  <c:v>7.128930999999994</c:v>
                </c:pt>
                <c:pt idx="20354">
                  <c:v>7.142319999999997</c:v>
                </c:pt>
                <c:pt idx="20355">
                  <c:v>7.121239</c:v>
                </c:pt>
                <c:pt idx="20356">
                  <c:v>7.131410999999997</c:v>
                </c:pt>
                <c:pt idx="20357">
                  <c:v>7.187123999999997</c:v>
                </c:pt>
                <c:pt idx="20358">
                  <c:v>7.089682</c:v>
                </c:pt>
                <c:pt idx="20359">
                  <c:v>7.076115999999997</c:v>
                </c:pt>
                <c:pt idx="20360">
                  <c:v>7.095194999999998</c:v>
                </c:pt>
                <c:pt idx="20361">
                  <c:v>7.113053999999997</c:v>
                </c:pt>
                <c:pt idx="20362">
                  <c:v>7.085385999999997</c:v>
                </c:pt>
                <c:pt idx="20363">
                  <c:v>7.136205</c:v>
                </c:pt>
                <c:pt idx="20364">
                  <c:v>7.138701</c:v>
                </c:pt>
                <c:pt idx="20365">
                  <c:v>7.185368</c:v>
                </c:pt>
                <c:pt idx="20366">
                  <c:v>7.147212999999997</c:v>
                </c:pt>
                <c:pt idx="20367">
                  <c:v>7.156123</c:v>
                </c:pt>
                <c:pt idx="20368">
                  <c:v>7.157814999999995</c:v>
                </c:pt>
                <c:pt idx="20369">
                  <c:v>7.188333999999998</c:v>
                </c:pt>
                <c:pt idx="20370">
                  <c:v>7.135609</c:v>
                </c:pt>
                <c:pt idx="20371">
                  <c:v>7.125581999999994</c:v>
                </c:pt>
                <c:pt idx="20372">
                  <c:v>7.113549999999997</c:v>
                </c:pt>
                <c:pt idx="20373">
                  <c:v>7.150511999999996</c:v>
                </c:pt>
                <c:pt idx="20374">
                  <c:v>7.227859999999997</c:v>
                </c:pt>
                <c:pt idx="20375">
                  <c:v>7.218695</c:v>
                </c:pt>
                <c:pt idx="20376">
                  <c:v>7.166873999999997</c:v>
                </c:pt>
                <c:pt idx="20377">
                  <c:v>7.240334</c:v>
                </c:pt>
                <c:pt idx="20378">
                  <c:v>7.264966999999998</c:v>
                </c:pt>
                <c:pt idx="20379">
                  <c:v>7.212092</c:v>
                </c:pt>
                <c:pt idx="20380">
                  <c:v>7.247654</c:v>
                </c:pt>
                <c:pt idx="20381">
                  <c:v>7.241813</c:v>
                </c:pt>
                <c:pt idx="20382">
                  <c:v>7.212686999999997</c:v>
                </c:pt>
                <c:pt idx="20383">
                  <c:v>7.253244000000001</c:v>
                </c:pt>
                <c:pt idx="20384">
                  <c:v>7.215505999999998</c:v>
                </c:pt>
                <c:pt idx="20385">
                  <c:v>7.182455999999996</c:v>
                </c:pt>
                <c:pt idx="20386">
                  <c:v>7.271805</c:v>
                </c:pt>
                <c:pt idx="20387">
                  <c:v>7.278142</c:v>
                </c:pt>
                <c:pt idx="20388">
                  <c:v>7.221838</c:v>
                </c:pt>
                <c:pt idx="20389">
                  <c:v>7.230406</c:v>
                </c:pt>
                <c:pt idx="20390">
                  <c:v>7.246573</c:v>
                </c:pt>
                <c:pt idx="20391">
                  <c:v>7.213775</c:v>
                </c:pt>
                <c:pt idx="20392">
                  <c:v>7.269807</c:v>
                </c:pt>
                <c:pt idx="20393">
                  <c:v>7.198602</c:v>
                </c:pt>
                <c:pt idx="20394">
                  <c:v>7.165579999999997</c:v>
                </c:pt>
                <c:pt idx="20395">
                  <c:v>7.267330999999998</c:v>
                </c:pt>
                <c:pt idx="20396">
                  <c:v>7.231042000000003</c:v>
                </c:pt>
                <c:pt idx="20397">
                  <c:v>7.238271000000001</c:v>
                </c:pt>
                <c:pt idx="20398">
                  <c:v>7.214928999999997</c:v>
                </c:pt>
                <c:pt idx="20399">
                  <c:v>7.259049000000001</c:v>
                </c:pt>
                <c:pt idx="20400">
                  <c:v>7.194478999999997</c:v>
                </c:pt>
                <c:pt idx="20401">
                  <c:v>7.187482999999997</c:v>
                </c:pt>
                <c:pt idx="20402">
                  <c:v>7.248946</c:v>
                </c:pt>
                <c:pt idx="20403">
                  <c:v>7.267143999999997</c:v>
                </c:pt>
                <c:pt idx="20404">
                  <c:v>7.231839</c:v>
                </c:pt>
                <c:pt idx="20405">
                  <c:v>7.215738</c:v>
                </c:pt>
                <c:pt idx="20406">
                  <c:v>7.219811</c:v>
                </c:pt>
                <c:pt idx="20407">
                  <c:v>7.230845</c:v>
                </c:pt>
                <c:pt idx="20408">
                  <c:v>7.233932</c:v>
                </c:pt>
                <c:pt idx="20409">
                  <c:v>7.249156</c:v>
                </c:pt>
                <c:pt idx="20410">
                  <c:v>7.272328</c:v>
                </c:pt>
                <c:pt idx="20411">
                  <c:v>7.222719999999997</c:v>
                </c:pt>
                <c:pt idx="20412">
                  <c:v>7.256194</c:v>
                </c:pt>
                <c:pt idx="20413">
                  <c:v>7.281097</c:v>
                </c:pt>
                <c:pt idx="20414">
                  <c:v>7.29502</c:v>
                </c:pt>
                <c:pt idx="20415">
                  <c:v>7.321990999999997</c:v>
                </c:pt>
                <c:pt idx="20416">
                  <c:v>7.215924999999998</c:v>
                </c:pt>
                <c:pt idx="20417">
                  <c:v>7.251811</c:v>
                </c:pt>
                <c:pt idx="20418">
                  <c:v>7.25777</c:v>
                </c:pt>
                <c:pt idx="20419">
                  <c:v>7.253506999999997</c:v>
                </c:pt>
                <c:pt idx="20420">
                  <c:v>7.207459</c:v>
                </c:pt>
                <c:pt idx="20421">
                  <c:v>7.190010999999996</c:v>
                </c:pt>
                <c:pt idx="20422">
                  <c:v>7.252618</c:v>
                </c:pt>
                <c:pt idx="20423">
                  <c:v>7.256003</c:v>
                </c:pt>
                <c:pt idx="20424">
                  <c:v>7.229549</c:v>
                </c:pt>
                <c:pt idx="20425">
                  <c:v>7.230885999999997</c:v>
                </c:pt>
                <c:pt idx="20426">
                  <c:v>7.259394</c:v>
                </c:pt>
                <c:pt idx="20427">
                  <c:v>7.33075</c:v>
                </c:pt>
                <c:pt idx="20428">
                  <c:v>7.225041</c:v>
                </c:pt>
                <c:pt idx="20429">
                  <c:v>7.246547</c:v>
                </c:pt>
                <c:pt idx="20430">
                  <c:v>7.248033</c:v>
                </c:pt>
                <c:pt idx="20431">
                  <c:v>7.275587999999997</c:v>
                </c:pt>
                <c:pt idx="20432">
                  <c:v>7.229017999999997</c:v>
                </c:pt>
                <c:pt idx="20433">
                  <c:v>7.242141</c:v>
                </c:pt>
                <c:pt idx="20434">
                  <c:v>7.248947</c:v>
                </c:pt>
                <c:pt idx="20435">
                  <c:v>7.269937999999997</c:v>
                </c:pt>
                <c:pt idx="20436">
                  <c:v>7.317593999999997</c:v>
                </c:pt>
                <c:pt idx="20437">
                  <c:v>7.304283999999997</c:v>
                </c:pt>
                <c:pt idx="20438">
                  <c:v>7.256602000000001</c:v>
                </c:pt>
                <c:pt idx="20439">
                  <c:v>7.213617</c:v>
                </c:pt>
                <c:pt idx="20440">
                  <c:v>7.330862</c:v>
                </c:pt>
                <c:pt idx="20441">
                  <c:v>7.308654999999997</c:v>
                </c:pt>
                <c:pt idx="20442">
                  <c:v>7.249682000000001</c:v>
                </c:pt>
                <c:pt idx="20443">
                  <c:v>7.255167</c:v>
                </c:pt>
                <c:pt idx="20444">
                  <c:v>7.317326999999997</c:v>
                </c:pt>
                <c:pt idx="20445">
                  <c:v>7.270350000000001</c:v>
                </c:pt>
                <c:pt idx="20446">
                  <c:v>7.28328</c:v>
                </c:pt>
                <c:pt idx="20447">
                  <c:v>7.309351</c:v>
                </c:pt>
                <c:pt idx="20448">
                  <c:v>7.291924</c:v>
                </c:pt>
                <c:pt idx="20449">
                  <c:v>7.321593999999997</c:v>
                </c:pt>
                <c:pt idx="20450">
                  <c:v>7.268196999999997</c:v>
                </c:pt>
                <c:pt idx="20451">
                  <c:v>7.296939</c:v>
                </c:pt>
                <c:pt idx="20452">
                  <c:v>7.275732</c:v>
                </c:pt>
                <c:pt idx="20453">
                  <c:v>7.288194</c:v>
                </c:pt>
                <c:pt idx="20454">
                  <c:v>7.284944999999997</c:v>
                </c:pt>
                <c:pt idx="20455">
                  <c:v>7.292874999999998</c:v>
                </c:pt>
                <c:pt idx="20456">
                  <c:v>7.321056999999997</c:v>
                </c:pt>
                <c:pt idx="20457">
                  <c:v>7.272674</c:v>
                </c:pt>
                <c:pt idx="20458">
                  <c:v>7.227209</c:v>
                </c:pt>
                <c:pt idx="20459">
                  <c:v>7.286665000000001</c:v>
                </c:pt>
                <c:pt idx="20460">
                  <c:v>7.332506999999997</c:v>
                </c:pt>
                <c:pt idx="20461">
                  <c:v>7.251068000000001</c:v>
                </c:pt>
                <c:pt idx="20462">
                  <c:v>7.253304</c:v>
                </c:pt>
                <c:pt idx="20463">
                  <c:v>7.296388</c:v>
                </c:pt>
                <c:pt idx="20464">
                  <c:v>7.266778</c:v>
                </c:pt>
                <c:pt idx="20465">
                  <c:v>7.2832</c:v>
                </c:pt>
                <c:pt idx="20466">
                  <c:v>7.279196</c:v>
                </c:pt>
                <c:pt idx="20467">
                  <c:v>7.348094</c:v>
                </c:pt>
                <c:pt idx="20468">
                  <c:v>7.342835999999996</c:v>
                </c:pt>
                <c:pt idx="20469">
                  <c:v>7.228199</c:v>
                </c:pt>
                <c:pt idx="20470">
                  <c:v>7.267603999999999</c:v>
                </c:pt>
                <c:pt idx="20471">
                  <c:v>7.358987999999996</c:v>
                </c:pt>
                <c:pt idx="20472">
                  <c:v>7.348363000000001</c:v>
                </c:pt>
                <c:pt idx="20473">
                  <c:v>7.293108</c:v>
                </c:pt>
                <c:pt idx="20474">
                  <c:v>7.316619</c:v>
                </c:pt>
                <c:pt idx="20475">
                  <c:v>7.289795</c:v>
                </c:pt>
                <c:pt idx="20476">
                  <c:v>7.299094</c:v>
                </c:pt>
                <c:pt idx="20477">
                  <c:v>7.292626</c:v>
                </c:pt>
                <c:pt idx="20478">
                  <c:v>7.294391</c:v>
                </c:pt>
                <c:pt idx="20479">
                  <c:v>7.330258</c:v>
                </c:pt>
                <c:pt idx="20480">
                  <c:v>7.384685999999997</c:v>
                </c:pt>
                <c:pt idx="20481">
                  <c:v>7.273218000000001</c:v>
                </c:pt>
                <c:pt idx="20482">
                  <c:v>7.313569999999999</c:v>
                </c:pt>
                <c:pt idx="20483">
                  <c:v>7.298748</c:v>
                </c:pt>
                <c:pt idx="20484">
                  <c:v>7.300903999999997</c:v>
                </c:pt>
                <c:pt idx="20485">
                  <c:v>7.309803</c:v>
                </c:pt>
                <c:pt idx="20486">
                  <c:v>7.328206999999997</c:v>
                </c:pt>
                <c:pt idx="20487">
                  <c:v>7.295456999999997</c:v>
                </c:pt>
                <c:pt idx="20488">
                  <c:v>7.270351</c:v>
                </c:pt>
                <c:pt idx="20489">
                  <c:v>7.308936999999997</c:v>
                </c:pt>
                <c:pt idx="20490">
                  <c:v>7.283849000000001</c:v>
                </c:pt>
                <c:pt idx="20491">
                  <c:v>7.231641000000003</c:v>
                </c:pt>
                <c:pt idx="20492">
                  <c:v>7.359599</c:v>
                </c:pt>
                <c:pt idx="20493">
                  <c:v>7.321266</c:v>
                </c:pt>
                <c:pt idx="20494">
                  <c:v>7.292463</c:v>
                </c:pt>
                <c:pt idx="20495">
                  <c:v>7.321027</c:v>
                </c:pt>
                <c:pt idx="20496">
                  <c:v>7.384773</c:v>
                </c:pt>
                <c:pt idx="20497">
                  <c:v>7.342858999999997</c:v>
                </c:pt>
                <c:pt idx="20498">
                  <c:v>7.359179999999998</c:v>
                </c:pt>
                <c:pt idx="20499">
                  <c:v>7.341270000000001</c:v>
                </c:pt>
                <c:pt idx="20500">
                  <c:v>7.335881999999997</c:v>
                </c:pt>
                <c:pt idx="20501">
                  <c:v>7.349241000000001</c:v>
                </c:pt>
                <c:pt idx="20502">
                  <c:v>7.368474999999996</c:v>
                </c:pt>
                <c:pt idx="20503">
                  <c:v>7.336877</c:v>
                </c:pt>
                <c:pt idx="20504">
                  <c:v>7.275133</c:v>
                </c:pt>
                <c:pt idx="20505">
                  <c:v>7.300493</c:v>
                </c:pt>
                <c:pt idx="20506">
                  <c:v>7.341902</c:v>
                </c:pt>
                <c:pt idx="20507">
                  <c:v>7.423396</c:v>
                </c:pt>
                <c:pt idx="20508">
                  <c:v>7.391302</c:v>
                </c:pt>
                <c:pt idx="20509">
                  <c:v>7.398116999999996</c:v>
                </c:pt>
                <c:pt idx="20510">
                  <c:v>7.351004</c:v>
                </c:pt>
                <c:pt idx="20511">
                  <c:v>7.324252999999997</c:v>
                </c:pt>
                <c:pt idx="20512">
                  <c:v>7.262269</c:v>
                </c:pt>
                <c:pt idx="20513">
                  <c:v>7.213648000000001</c:v>
                </c:pt>
                <c:pt idx="20514">
                  <c:v>7.169674999999997</c:v>
                </c:pt>
                <c:pt idx="20515">
                  <c:v>7.062788999999998</c:v>
                </c:pt>
                <c:pt idx="20516">
                  <c:v>7.010129999999998</c:v>
                </c:pt>
                <c:pt idx="20517">
                  <c:v>6.937762000000001</c:v>
                </c:pt>
                <c:pt idx="20518">
                  <c:v>6.901350000000001</c:v>
                </c:pt>
                <c:pt idx="20519">
                  <c:v>6.856184999999995</c:v>
                </c:pt>
                <c:pt idx="20520">
                  <c:v>6.732792</c:v>
                </c:pt>
                <c:pt idx="20521">
                  <c:v>6.664056999999994</c:v>
                </c:pt>
                <c:pt idx="20522">
                  <c:v>6.584654999999997</c:v>
                </c:pt>
                <c:pt idx="20523">
                  <c:v>6.543554999999997</c:v>
                </c:pt>
                <c:pt idx="20524">
                  <c:v>6.505433</c:v>
                </c:pt>
                <c:pt idx="20525">
                  <c:v>6.410215</c:v>
                </c:pt>
                <c:pt idx="20526">
                  <c:v>6.320858999999997</c:v>
                </c:pt>
                <c:pt idx="20527">
                  <c:v>6.230631</c:v>
                </c:pt>
                <c:pt idx="20528">
                  <c:v>6.144751999999998</c:v>
                </c:pt>
                <c:pt idx="20529">
                  <c:v>6.068353999999998</c:v>
                </c:pt>
                <c:pt idx="20530">
                  <c:v>6.059322</c:v>
                </c:pt>
                <c:pt idx="20531">
                  <c:v>5.988765</c:v>
                </c:pt>
                <c:pt idx="20532">
                  <c:v>5.871161</c:v>
                </c:pt>
                <c:pt idx="20533">
                  <c:v>5.790338</c:v>
                </c:pt>
                <c:pt idx="20534">
                  <c:v>5.755164999999997</c:v>
                </c:pt>
                <c:pt idx="20535">
                  <c:v>5.634847999999997</c:v>
                </c:pt>
                <c:pt idx="20536">
                  <c:v>5.589952</c:v>
                </c:pt>
                <c:pt idx="20537">
                  <c:v>5.502671</c:v>
                </c:pt>
                <c:pt idx="20538">
                  <c:v>5.463703</c:v>
                </c:pt>
                <c:pt idx="20539">
                  <c:v>5.408752</c:v>
                </c:pt>
                <c:pt idx="20540">
                  <c:v>5.375607</c:v>
                </c:pt>
                <c:pt idx="20541">
                  <c:v>5.265864</c:v>
                </c:pt>
                <c:pt idx="20542">
                  <c:v>5.207192</c:v>
                </c:pt>
                <c:pt idx="20543">
                  <c:v>5.10904</c:v>
                </c:pt>
                <c:pt idx="20544">
                  <c:v>5.100972999999997</c:v>
                </c:pt>
                <c:pt idx="20545">
                  <c:v>5.041341000000001</c:v>
                </c:pt>
                <c:pt idx="20546">
                  <c:v>5.017143999999997</c:v>
                </c:pt>
                <c:pt idx="20547">
                  <c:v>4.926415999999997</c:v>
                </c:pt>
                <c:pt idx="20548">
                  <c:v>4.829405999999997</c:v>
                </c:pt>
                <c:pt idx="20549">
                  <c:v>4.797713999999997</c:v>
                </c:pt>
                <c:pt idx="20550">
                  <c:v>4.768739</c:v>
                </c:pt>
                <c:pt idx="20551">
                  <c:v>4.756553999999999</c:v>
                </c:pt>
                <c:pt idx="20552">
                  <c:v>4.723234</c:v>
                </c:pt>
                <c:pt idx="20553">
                  <c:v>4.678156999999997</c:v>
                </c:pt>
                <c:pt idx="20554">
                  <c:v>4.555479</c:v>
                </c:pt>
                <c:pt idx="20555">
                  <c:v>4.517066999999997</c:v>
                </c:pt>
                <c:pt idx="20556">
                  <c:v>4.464149999999997</c:v>
                </c:pt>
                <c:pt idx="20557">
                  <c:v>4.371632000000001</c:v>
                </c:pt>
                <c:pt idx="20558">
                  <c:v>4.285596</c:v>
                </c:pt>
                <c:pt idx="20559">
                  <c:v>4.242881999999997</c:v>
                </c:pt>
                <c:pt idx="20560">
                  <c:v>4.221353</c:v>
                </c:pt>
                <c:pt idx="20561">
                  <c:v>4.181616</c:v>
                </c:pt>
                <c:pt idx="20562">
                  <c:v>4.137747</c:v>
                </c:pt>
                <c:pt idx="20563">
                  <c:v>4.093768</c:v>
                </c:pt>
                <c:pt idx="20564">
                  <c:v>4.001811</c:v>
                </c:pt>
                <c:pt idx="20565">
                  <c:v>3.953009999999999</c:v>
                </c:pt>
                <c:pt idx="20566">
                  <c:v>3.937184</c:v>
                </c:pt>
                <c:pt idx="20567">
                  <c:v>3.887291</c:v>
                </c:pt>
                <c:pt idx="20568">
                  <c:v>3.800260999999999</c:v>
                </c:pt>
                <c:pt idx="20569">
                  <c:v>3.765881</c:v>
                </c:pt>
                <c:pt idx="20570">
                  <c:v>3.753935</c:v>
                </c:pt>
                <c:pt idx="20571">
                  <c:v>3.721544</c:v>
                </c:pt>
                <c:pt idx="20572">
                  <c:v>3.656601999999998</c:v>
                </c:pt>
                <c:pt idx="20573">
                  <c:v>3.610075</c:v>
                </c:pt>
                <c:pt idx="20574">
                  <c:v>3.557662</c:v>
                </c:pt>
                <c:pt idx="20575">
                  <c:v>3.489313</c:v>
                </c:pt>
                <c:pt idx="20576">
                  <c:v>3.400308</c:v>
                </c:pt>
                <c:pt idx="20577">
                  <c:v>3.357171</c:v>
                </c:pt>
                <c:pt idx="20578">
                  <c:v>3.302901999999999</c:v>
                </c:pt>
                <c:pt idx="20579">
                  <c:v>3.090238</c:v>
                </c:pt>
                <c:pt idx="20580">
                  <c:v>3.118622999999999</c:v>
                </c:pt>
                <c:pt idx="20581">
                  <c:v>3.165844999999999</c:v>
                </c:pt>
                <c:pt idx="20582">
                  <c:v>3.16947</c:v>
                </c:pt>
                <c:pt idx="20583">
                  <c:v>3.112982</c:v>
                </c:pt>
                <c:pt idx="20584">
                  <c:v>3.092194</c:v>
                </c:pt>
                <c:pt idx="20585">
                  <c:v>3.082272999999998</c:v>
                </c:pt>
                <c:pt idx="20586">
                  <c:v>3.008527000000001</c:v>
                </c:pt>
                <c:pt idx="20587">
                  <c:v>2.896363999999998</c:v>
                </c:pt>
                <c:pt idx="20588">
                  <c:v>2.841383</c:v>
                </c:pt>
                <c:pt idx="20589">
                  <c:v>2.786327000000001</c:v>
                </c:pt>
                <c:pt idx="20590">
                  <c:v>2.715814999999999</c:v>
                </c:pt>
                <c:pt idx="20591">
                  <c:v>2.730648999999998</c:v>
                </c:pt>
                <c:pt idx="20592">
                  <c:v>2.739855999999998</c:v>
                </c:pt>
                <c:pt idx="20593">
                  <c:v>2.699701</c:v>
                </c:pt>
                <c:pt idx="20594">
                  <c:v>2.586592</c:v>
                </c:pt>
                <c:pt idx="20595">
                  <c:v>2.532954999999999</c:v>
                </c:pt>
                <c:pt idx="20596">
                  <c:v>2.53872</c:v>
                </c:pt>
                <c:pt idx="20597">
                  <c:v>2.595497999999999</c:v>
                </c:pt>
                <c:pt idx="20598">
                  <c:v>2.593197000000001</c:v>
                </c:pt>
                <c:pt idx="20599">
                  <c:v>2.550938</c:v>
                </c:pt>
                <c:pt idx="20600">
                  <c:v>2.545262999999998</c:v>
                </c:pt>
                <c:pt idx="20601">
                  <c:v>2.523775</c:v>
                </c:pt>
                <c:pt idx="20602">
                  <c:v>2.443608999999999</c:v>
                </c:pt>
                <c:pt idx="20603">
                  <c:v>2.3637</c:v>
                </c:pt>
                <c:pt idx="20604">
                  <c:v>2.311359999999998</c:v>
                </c:pt>
                <c:pt idx="20605">
                  <c:v>2.282945999999999</c:v>
                </c:pt>
                <c:pt idx="20606">
                  <c:v>2.25969</c:v>
                </c:pt>
                <c:pt idx="20607">
                  <c:v>2.219647999999998</c:v>
                </c:pt>
                <c:pt idx="20608">
                  <c:v>2.166023</c:v>
                </c:pt>
                <c:pt idx="20609">
                  <c:v>2.102771</c:v>
                </c:pt>
                <c:pt idx="20610">
                  <c:v>2.040185</c:v>
                </c:pt>
                <c:pt idx="20611">
                  <c:v>1.999663</c:v>
                </c:pt>
                <c:pt idx="20612">
                  <c:v>1.969365</c:v>
                </c:pt>
                <c:pt idx="20613">
                  <c:v>1.948288</c:v>
                </c:pt>
                <c:pt idx="20614">
                  <c:v>1.916237</c:v>
                </c:pt>
                <c:pt idx="20615">
                  <c:v>1.862816</c:v>
                </c:pt>
                <c:pt idx="20616">
                  <c:v>1.810618</c:v>
                </c:pt>
                <c:pt idx="20617">
                  <c:v>1.751583</c:v>
                </c:pt>
                <c:pt idx="20618">
                  <c:v>1.70021</c:v>
                </c:pt>
                <c:pt idx="20619">
                  <c:v>1.646646</c:v>
                </c:pt>
                <c:pt idx="20620">
                  <c:v>1.594856</c:v>
                </c:pt>
                <c:pt idx="20621">
                  <c:v>1.547546</c:v>
                </c:pt>
                <c:pt idx="20622">
                  <c:v>1.494529999999999</c:v>
                </c:pt>
                <c:pt idx="20623">
                  <c:v>1.438507</c:v>
                </c:pt>
                <c:pt idx="20624">
                  <c:v>1.365529999999999</c:v>
                </c:pt>
                <c:pt idx="20625">
                  <c:v>1.308609</c:v>
                </c:pt>
                <c:pt idx="20626">
                  <c:v>1.247725</c:v>
                </c:pt>
                <c:pt idx="20627">
                  <c:v>1.200801999999999</c:v>
                </c:pt>
                <c:pt idx="20628">
                  <c:v>1.152706</c:v>
                </c:pt>
                <c:pt idx="20629">
                  <c:v>1.113601</c:v>
                </c:pt>
                <c:pt idx="20630">
                  <c:v>1.092512</c:v>
                </c:pt>
                <c:pt idx="20631">
                  <c:v>1.068073</c:v>
                </c:pt>
                <c:pt idx="20632">
                  <c:v>1.048086</c:v>
                </c:pt>
                <c:pt idx="20633">
                  <c:v>1.044889</c:v>
                </c:pt>
                <c:pt idx="20634">
                  <c:v>1.031847</c:v>
                </c:pt>
                <c:pt idx="20635">
                  <c:v>1.030147</c:v>
                </c:pt>
                <c:pt idx="20636">
                  <c:v>1.035395</c:v>
                </c:pt>
                <c:pt idx="20637">
                  <c:v>1.032877</c:v>
                </c:pt>
                <c:pt idx="20638">
                  <c:v>1.029225</c:v>
                </c:pt>
                <c:pt idx="20639">
                  <c:v>1.02699</c:v>
                </c:pt>
                <c:pt idx="20640">
                  <c:v>1.022655</c:v>
                </c:pt>
                <c:pt idx="20641">
                  <c:v>1.01738</c:v>
                </c:pt>
                <c:pt idx="20642">
                  <c:v>1.019074</c:v>
                </c:pt>
                <c:pt idx="20643">
                  <c:v>1.006882</c:v>
                </c:pt>
                <c:pt idx="20644">
                  <c:v>1.007784999999999</c:v>
                </c:pt>
                <c:pt idx="20645">
                  <c:v>0.9960937</c:v>
                </c:pt>
                <c:pt idx="20646">
                  <c:v>0.9951934</c:v>
                </c:pt>
                <c:pt idx="20647">
                  <c:v>0.9847053</c:v>
                </c:pt>
                <c:pt idx="20648">
                  <c:v>0.9807194</c:v>
                </c:pt>
                <c:pt idx="20649">
                  <c:v>0.9721396</c:v>
                </c:pt>
                <c:pt idx="20650">
                  <c:v>0.9623301</c:v>
                </c:pt>
                <c:pt idx="20651">
                  <c:v>0.9684505</c:v>
                </c:pt>
                <c:pt idx="20652">
                  <c:v>0.9657456</c:v>
                </c:pt>
                <c:pt idx="20653">
                  <c:v>0.9715871</c:v>
                </c:pt>
                <c:pt idx="20654">
                  <c:v>0.9520162</c:v>
                </c:pt>
                <c:pt idx="20655">
                  <c:v>0.9536604</c:v>
                </c:pt>
                <c:pt idx="20656">
                  <c:v>0.9557112</c:v>
                </c:pt>
                <c:pt idx="20657">
                  <c:v>0.9378777</c:v>
                </c:pt>
                <c:pt idx="20658">
                  <c:v>0.9382185</c:v>
                </c:pt>
                <c:pt idx="20659">
                  <c:v>0.9449125</c:v>
                </c:pt>
                <c:pt idx="20660">
                  <c:v>0.9301223</c:v>
                </c:pt>
                <c:pt idx="20661">
                  <c:v>0.9156879</c:v>
                </c:pt>
                <c:pt idx="20662">
                  <c:v>0.9124573</c:v>
                </c:pt>
                <c:pt idx="20663">
                  <c:v>0.9169488</c:v>
                </c:pt>
                <c:pt idx="20664">
                  <c:v>0.9117005</c:v>
                </c:pt>
                <c:pt idx="20665">
                  <c:v>0.911693</c:v>
                </c:pt>
                <c:pt idx="20666">
                  <c:v>0.9082456</c:v>
                </c:pt>
                <c:pt idx="20667">
                  <c:v>0.9060974</c:v>
                </c:pt>
                <c:pt idx="20668">
                  <c:v>0.9034227</c:v>
                </c:pt>
                <c:pt idx="20669">
                  <c:v>0.9088663</c:v>
                </c:pt>
                <c:pt idx="20670">
                  <c:v>0.9234729</c:v>
                </c:pt>
                <c:pt idx="20671">
                  <c:v>0.9177403</c:v>
                </c:pt>
                <c:pt idx="20672">
                  <c:v>0.9221276</c:v>
                </c:pt>
                <c:pt idx="20673">
                  <c:v>0.9248607</c:v>
                </c:pt>
                <c:pt idx="20674">
                  <c:v>0.9333258</c:v>
                </c:pt>
                <c:pt idx="20675">
                  <c:v>0.9552939</c:v>
                </c:pt>
                <c:pt idx="20676">
                  <c:v>0.9766707</c:v>
                </c:pt>
                <c:pt idx="20677">
                  <c:v>0.9726638</c:v>
                </c:pt>
                <c:pt idx="20678">
                  <c:v>0.9700808</c:v>
                </c:pt>
                <c:pt idx="20679">
                  <c:v>0.9596708</c:v>
                </c:pt>
                <c:pt idx="20680">
                  <c:v>0.9327773</c:v>
                </c:pt>
                <c:pt idx="20681">
                  <c:v>0.897599</c:v>
                </c:pt>
                <c:pt idx="20682">
                  <c:v>0.8769632</c:v>
                </c:pt>
                <c:pt idx="20683">
                  <c:v>0.8577881</c:v>
                </c:pt>
                <c:pt idx="20684">
                  <c:v>0.8461859</c:v>
                </c:pt>
                <c:pt idx="20685">
                  <c:v>0.8558469</c:v>
                </c:pt>
                <c:pt idx="20686">
                  <c:v>0.8637177</c:v>
                </c:pt>
                <c:pt idx="20687">
                  <c:v>0.8755507</c:v>
                </c:pt>
                <c:pt idx="20688">
                  <c:v>0.8927765</c:v>
                </c:pt>
                <c:pt idx="20689">
                  <c:v>0.9031488</c:v>
                </c:pt>
                <c:pt idx="20690">
                  <c:v>0.9207411</c:v>
                </c:pt>
                <c:pt idx="20691">
                  <c:v>0.9259697</c:v>
                </c:pt>
                <c:pt idx="20692">
                  <c:v>0.9311577</c:v>
                </c:pt>
                <c:pt idx="20693">
                  <c:v>0.9232678</c:v>
                </c:pt>
                <c:pt idx="20694">
                  <c:v>0.917302</c:v>
                </c:pt>
                <c:pt idx="20695">
                  <c:v>0.9034189</c:v>
                </c:pt>
                <c:pt idx="20696">
                  <c:v>0.8943791</c:v>
                </c:pt>
                <c:pt idx="20697">
                  <c:v>0.882511</c:v>
                </c:pt>
                <c:pt idx="20698">
                  <c:v>0.8788361</c:v>
                </c:pt>
                <c:pt idx="20699">
                  <c:v>0.8780009</c:v>
                </c:pt>
                <c:pt idx="20700">
                  <c:v>0.8861791</c:v>
                </c:pt>
                <c:pt idx="20701">
                  <c:v>0.8668221</c:v>
                </c:pt>
                <c:pt idx="20702">
                  <c:v>0.8305513</c:v>
                </c:pt>
                <c:pt idx="20703">
                  <c:v>0.8143125</c:v>
                </c:pt>
                <c:pt idx="20704">
                  <c:v>0.7936655</c:v>
                </c:pt>
                <c:pt idx="20705">
                  <c:v>0.7952419</c:v>
                </c:pt>
                <c:pt idx="20706">
                  <c:v>0.8041413</c:v>
                </c:pt>
                <c:pt idx="20707">
                  <c:v>0.8137561</c:v>
                </c:pt>
                <c:pt idx="20708">
                  <c:v>0.8209891</c:v>
                </c:pt>
                <c:pt idx="20709">
                  <c:v>0.8110009</c:v>
                </c:pt>
                <c:pt idx="20710">
                  <c:v>0.8062553</c:v>
                </c:pt>
                <c:pt idx="20711">
                  <c:v>0.8136573</c:v>
                </c:pt>
                <c:pt idx="20712">
                  <c:v>0.8280728</c:v>
                </c:pt>
                <c:pt idx="20713">
                  <c:v>0.8362328</c:v>
                </c:pt>
                <c:pt idx="20714">
                  <c:v>0.8481945</c:v>
                </c:pt>
                <c:pt idx="20715">
                  <c:v>0.8324924</c:v>
                </c:pt>
                <c:pt idx="20716">
                  <c:v>0.8385318</c:v>
                </c:pt>
                <c:pt idx="20717">
                  <c:v>0.8257673</c:v>
                </c:pt>
                <c:pt idx="20718">
                  <c:v>0.8209256</c:v>
                </c:pt>
                <c:pt idx="20719">
                  <c:v>0.8080153</c:v>
                </c:pt>
                <c:pt idx="20720">
                  <c:v>0.8133006</c:v>
                </c:pt>
                <c:pt idx="20721">
                  <c:v>0.7972974</c:v>
                </c:pt>
                <c:pt idx="20722">
                  <c:v>0.7841477</c:v>
                </c:pt>
                <c:pt idx="20723">
                  <c:v>0.7759572</c:v>
                </c:pt>
                <c:pt idx="20724">
                  <c:v>0.7734726</c:v>
                </c:pt>
                <c:pt idx="20725">
                  <c:v>0.7804025</c:v>
                </c:pt>
                <c:pt idx="20726">
                  <c:v>0.7963668</c:v>
                </c:pt>
                <c:pt idx="20727">
                  <c:v>0.7989057</c:v>
                </c:pt>
                <c:pt idx="20728">
                  <c:v>0.7942284</c:v>
                </c:pt>
                <c:pt idx="20729">
                  <c:v>0.8022541</c:v>
                </c:pt>
                <c:pt idx="20730">
                  <c:v>0.8261537</c:v>
                </c:pt>
                <c:pt idx="20731">
                  <c:v>0.8293692</c:v>
                </c:pt>
                <c:pt idx="20732">
                  <c:v>0.8387809</c:v>
                </c:pt>
                <c:pt idx="20733">
                  <c:v>0.8517425</c:v>
                </c:pt>
                <c:pt idx="20734">
                  <c:v>0.8550591</c:v>
                </c:pt>
                <c:pt idx="20735">
                  <c:v>0.8784216</c:v>
                </c:pt>
                <c:pt idx="20736">
                  <c:v>0.8853316</c:v>
                </c:pt>
                <c:pt idx="20737">
                  <c:v>0.8748598</c:v>
                </c:pt>
                <c:pt idx="20738">
                  <c:v>0.8443202</c:v>
                </c:pt>
                <c:pt idx="20739">
                  <c:v>0.8283182</c:v>
                </c:pt>
                <c:pt idx="20740">
                  <c:v>0.8081689</c:v>
                </c:pt>
                <c:pt idx="20741">
                  <c:v>0.79755</c:v>
                </c:pt>
                <c:pt idx="20742">
                  <c:v>0.7974687</c:v>
                </c:pt>
                <c:pt idx="20743">
                  <c:v>0.7993042</c:v>
                </c:pt>
                <c:pt idx="20744">
                  <c:v>0.8044384</c:v>
                </c:pt>
                <c:pt idx="20745">
                  <c:v>0.8251951</c:v>
                </c:pt>
                <c:pt idx="20746">
                  <c:v>0.8252444</c:v>
                </c:pt>
                <c:pt idx="20747">
                  <c:v>0.8412871</c:v>
                </c:pt>
                <c:pt idx="20748">
                  <c:v>0.840792</c:v>
                </c:pt>
                <c:pt idx="20749">
                  <c:v>0.8442612</c:v>
                </c:pt>
                <c:pt idx="20750">
                  <c:v>0.8288121</c:v>
                </c:pt>
                <c:pt idx="20751">
                  <c:v>0.8223288</c:v>
                </c:pt>
                <c:pt idx="20752">
                  <c:v>0.8148559</c:v>
                </c:pt>
                <c:pt idx="20753">
                  <c:v>0.7973654</c:v>
                </c:pt>
                <c:pt idx="20754">
                  <c:v>0.7968317</c:v>
                </c:pt>
                <c:pt idx="20755">
                  <c:v>0.7890208</c:v>
                </c:pt>
                <c:pt idx="20756">
                  <c:v>0.7797211</c:v>
                </c:pt>
                <c:pt idx="20757">
                  <c:v>0.7849763</c:v>
                </c:pt>
                <c:pt idx="20758">
                  <c:v>0.7771637</c:v>
                </c:pt>
                <c:pt idx="20759">
                  <c:v>0.7737297</c:v>
                </c:pt>
                <c:pt idx="20760">
                  <c:v>0.7918785</c:v>
                </c:pt>
                <c:pt idx="20761">
                  <c:v>0.7938389</c:v>
                </c:pt>
                <c:pt idx="20762">
                  <c:v>0.7914857</c:v>
                </c:pt>
                <c:pt idx="20763">
                  <c:v>0.7782264</c:v>
                </c:pt>
                <c:pt idx="20764">
                  <c:v>0.7743881</c:v>
                </c:pt>
                <c:pt idx="20765">
                  <c:v>0.7603697</c:v>
                </c:pt>
                <c:pt idx="20766">
                  <c:v>0.7603134</c:v>
                </c:pt>
                <c:pt idx="20767">
                  <c:v>0.7556409</c:v>
                </c:pt>
                <c:pt idx="20768">
                  <c:v>0.7694118</c:v>
                </c:pt>
                <c:pt idx="20769">
                  <c:v>0.7872663</c:v>
                </c:pt>
                <c:pt idx="20770">
                  <c:v>0.78585</c:v>
                </c:pt>
                <c:pt idx="20771">
                  <c:v>0.7743687</c:v>
                </c:pt>
                <c:pt idx="20772">
                  <c:v>0.74896</c:v>
                </c:pt>
                <c:pt idx="20773">
                  <c:v>0.7511228</c:v>
                </c:pt>
                <c:pt idx="20774">
                  <c:v>0.7550429</c:v>
                </c:pt>
                <c:pt idx="20775">
                  <c:v>0.7460277</c:v>
                </c:pt>
                <c:pt idx="20776">
                  <c:v>0.7333757</c:v>
                </c:pt>
                <c:pt idx="20777">
                  <c:v>0.7367138</c:v>
                </c:pt>
                <c:pt idx="20778">
                  <c:v>0.7453865</c:v>
                </c:pt>
                <c:pt idx="20779">
                  <c:v>0.7427979</c:v>
                </c:pt>
                <c:pt idx="20780">
                  <c:v>0.7362401</c:v>
                </c:pt>
                <c:pt idx="20781">
                  <c:v>0.7271683</c:v>
                </c:pt>
                <c:pt idx="20782">
                  <c:v>0.7184145</c:v>
                </c:pt>
                <c:pt idx="20783">
                  <c:v>0.7087513</c:v>
                </c:pt>
                <c:pt idx="20784">
                  <c:v>0.7065815</c:v>
                </c:pt>
                <c:pt idx="20785">
                  <c:v>0.7155222</c:v>
                </c:pt>
                <c:pt idx="20786">
                  <c:v>0.7156457</c:v>
                </c:pt>
                <c:pt idx="20787">
                  <c:v>0.6958809</c:v>
                </c:pt>
                <c:pt idx="20788">
                  <c:v>0.6846709</c:v>
                </c:pt>
                <c:pt idx="20789">
                  <c:v>0.6685299</c:v>
                </c:pt>
                <c:pt idx="20790">
                  <c:v>0.6668237</c:v>
                </c:pt>
                <c:pt idx="20791">
                  <c:v>0.6703985</c:v>
                </c:pt>
                <c:pt idx="20792">
                  <c:v>0.6711012</c:v>
                </c:pt>
                <c:pt idx="20793">
                  <c:v>0.6792688</c:v>
                </c:pt>
                <c:pt idx="20794">
                  <c:v>0.698652</c:v>
                </c:pt>
                <c:pt idx="20795">
                  <c:v>0.7077075</c:v>
                </c:pt>
                <c:pt idx="20796">
                  <c:v>0.7191572</c:v>
                </c:pt>
                <c:pt idx="20797">
                  <c:v>0.7290087</c:v>
                </c:pt>
                <c:pt idx="20798">
                  <c:v>0.7146093</c:v>
                </c:pt>
                <c:pt idx="20799">
                  <c:v>0.6976039</c:v>
                </c:pt>
                <c:pt idx="20800">
                  <c:v>0.6784202</c:v>
                </c:pt>
                <c:pt idx="20801">
                  <c:v>0.6438208</c:v>
                </c:pt>
                <c:pt idx="20802">
                  <c:v>0.6125198</c:v>
                </c:pt>
                <c:pt idx="20803">
                  <c:v>0.5860683</c:v>
                </c:pt>
                <c:pt idx="20804">
                  <c:v>0.5625265</c:v>
                </c:pt>
                <c:pt idx="20805">
                  <c:v>0.5502614</c:v>
                </c:pt>
                <c:pt idx="20806">
                  <c:v>0.5659897</c:v>
                </c:pt>
                <c:pt idx="20807">
                  <c:v>0.5773787</c:v>
                </c:pt>
                <c:pt idx="20808">
                  <c:v>0.5818821</c:v>
                </c:pt>
                <c:pt idx="20809">
                  <c:v>0.5678994</c:v>
                </c:pt>
                <c:pt idx="20810">
                  <c:v>0.5682295</c:v>
                </c:pt>
                <c:pt idx="20811">
                  <c:v>0.5601094</c:v>
                </c:pt>
                <c:pt idx="20812">
                  <c:v>0.5483338</c:v>
                </c:pt>
                <c:pt idx="20813">
                  <c:v>0.5683154</c:v>
                </c:pt>
                <c:pt idx="20814">
                  <c:v>0.6042166</c:v>
                </c:pt>
                <c:pt idx="20815">
                  <c:v>0.6243829</c:v>
                </c:pt>
                <c:pt idx="20816">
                  <c:v>0.6465028</c:v>
                </c:pt>
                <c:pt idx="20817">
                  <c:v>0.6637939</c:v>
                </c:pt>
                <c:pt idx="20818">
                  <c:v>0.6816401</c:v>
                </c:pt>
                <c:pt idx="20819">
                  <c:v>0.6896217</c:v>
                </c:pt>
                <c:pt idx="20820">
                  <c:v>0.6808488</c:v>
                </c:pt>
                <c:pt idx="20821">
                  <c:v>0.6547056</c:v>
                </c:pt>
                <c:pt idx="20822">
                  <c:v>0.6299268</c:v>
                </c:pt>
                <c:pt idx="20823">
                  <c:v>0.6201436</c:v>
                </c:pt>
                <c:pt idx="20824">
                  <c:v>0.6248559</c:v>
                </c:pt>
                <c:pt idx="20825">
                  <c:v>0.6406572</c:v>
                </c:pt>
                <c:pt idx="20826">
                  <c:v>0.6629884</c:v>
                </c:pt>
                <c:pt idx="20827">
                  <c:v>0.7092648</c:v>
                </c:pt>
                <c:pt idx="20828">
                  <c:v>0.7344369</c:v>
                </c:pt>
                <c:pt idx="20829">
                  <c:v>0.7268677</c:v>
                </c:pt>
                <c:pt idx="20830">
                  <c:v>0.7046751</c:v>
                </c:pt>
                <c:pt idx="20831">
                  <c:v>0.6842769</c:v>
                </c:pt>
                <c:pt idx="20832">
                  <c:v>0.6809855</c:v>
                </c:pt>
                <c:pt idx="20833">
                  <c:v>0.7105689</c:v>
                </c:pt>
                <c:pt idx="20834">
                  <c:v>0.7333999</c:v>
                </c:pt>
                <c:pt idx="20835">
                  <c:v>0.7347565</c:v>
                </c:pt>
                <c:pt idx="20836">
                  <c:v>0.7152593</c:v>
                </c:pt>
                <c:pt idx="20837">
                  <c:v>0.6906843</c:v>
                </c:pt>
                <c:pt idx="20838">
                  <c:v>0.6752902</c:v>
                </c:pt>
                <c:pt idx="20839">
                  <c:v>0.6665158</c:v>
                </c:pt>
                <c:pt idx="20840">
                  <c:v>0.6590068</c:v>
                </c:pt>
                <c:pt idx="20841">
                  <c:v>0.6525708</c:v>
                </c:pt>
                <c:pt idx="20842">
                  <c:v>0.6475056</c:v>
                </c:pt>
                <c:pt idx="20843">
                  <c:v>0.6572938</c:v>
                </c:pt>
                <c:pt idx="20844">
                  <c:v>0.6715034</c:v>
                </c:pt>
                <c:pt idx="20845">
                  <c:v>0.6992031</c:v>
                </c:pt>
                <c:pt idx="20846">
                  <c:v>0.7052028</c:v>
                </c:pt>
                <c:pt idx="20847">
                  <c:v>0.679849600000001</c:v>
                </c:pt>
                <c:pt idx="20848">
                  <c:v>0.6525174</c:v>
                </c:pt>
                <c:pt idx="20849">
                  <c:v>0.6505912</c:v>
                </c:pt>
                <c:pt idx="20850">
                  <c:v>0.6593225</c:v>
                </c:pt>
                <c:pt idx="20851">
                  <c:v>0.6290017</c:v>
                </c:pt>
                <c:pt idx="20852">
                  <c:v>0.562825</c:v>
                </c:pt>
                <c:pt idx="20853">
                  <c:v>0.5028744</c:v>
                </c:pt>
                <c:pt idx="20854">
                  <c:v>0.4483142</c:v>
                </c:pt>
                <c:pt idx="20855">
                  <c:v>0.3893971</c:v>
                </c:pt>
                <c:pt idx="20856">
                  <c:v>0.3290179</c:v>
                </c:pt>
                <c:pt idx="20857">
                  <c:v>0.2499633</c:v>
                </c:pt>
                <c:pt idx="20858">
                  <c:v>0.2126594</c:v>
                </c:pt>
                <c:pt idx="20859">
                  <c:v>0.1858547</c:v>
                </c:pt>
                <c:pt idx="20860">
                  <c:v>0.133883</c:v>
                </c:pt>
                <c:pt idx="20861">
                  <c:v>0.07585391</c:v>
                </c:pt>
                <c:pt idx="20862">
                  <c:v>0.01536151</c:v>
                </c:pt>
                <c:pt idx="20863">
                  <c:v>-0.05309844</c:v>
                </c:pt>
                <c:pt idx="20864">
                  <c:v>-0.127994</c:v>
                </c:pt>
                <c:pt idx="20865">
                  <c:v>-0.1855152</c:v>
                </c:pt>
                <c:pt idx="20866">
                  <c:v>-0.2193149</c:v>
                </c:pt>
                <c:pt idx="20867">
                  <c:v>-0.2611501</c:v>
                </c:pt>
                <c:pt idx="20868">
                  <c:v>-0.2922266</c:v>
                </c:pt>
                <c:pt idx="20869">
                  <c:v>-0.3239663</c:v>
                </c:pt>
                <c:pt idx="20870">
                  <c:v>-0.3558169</c:v>
                </c:pt>
                <c:pt idx="20871">
                  <c:v>-0.3949221</c:v>
                </c:pt>
                <c:pt idx="20872">
                  <c:v>-0.4354205</c:v>
                </c:pt>
                <c:pt idx="20873">
                  <c:v>-0.472777</c:v>
                </c:pt>
                <c:pt idx="20874">
                  <c:v>-0.5124281</c:v>
                </c:pt>
                <c:pt idx="20875">
                  <c:v>-0.5575511</c:v>
                </c:pt>
                <c:pt idx="20876">
                  <c:v>-0.6187317</c:v>
                </c:pt>
                <c:pt idx="20877">
                  <c:v>-0.6735196</c:v>
                </c:pt>
                <c:pt idx="20878">
                  <c:v>-0.7287064</c:v>
                </c:pt>
                <c:pt idx="20879">
                  <c:v>-0.7948653</c:v>
                </c:pt>
                <c:pt idx="20880">
                  <c:v>-0.8668187</c:v>
                </c:pt>
                <c:pt idx="20881">
                  <c:v>-0.9450408</c:v>
                </c:pt>
                <c:pt idx="20882">
                  <c:v>-1.033879</c:v>
                </c:pt>
                <c:pt idx="20883">
                  <c:v>-1.119937</c:v>
                </c:pt>
                <c:pt idx="20884">
                  <c:v>-1.189814</c:v>
                </c:pt>
                <c:pt idx="20885">
                  <c:v>-1.263788</c:v>
                </c:pt>
                <c:pt idx="20886">
                  <c:v>-1.3325</c:v>
                </c:pt>
                <c:pt idx="20887">
                  <c:v>-1.371282</c:v>
                </c:pt>
                <c:pt idx="20888">
                  <c:v>-1.371439</c:v>
                </c:pt>
                <c:pt idx="20889">
                  <c:v>-1.378992</c:v>
                </c:pt>
                <c:pt idx="20890">
                  <c:v>-1.419158</c:v>
                </c:pt>
                <c:pt idx="20891">
                  <c:v>-1.480463</c:v>
                </c:pt>
                <c:pt idx="20892">
                  <c:v>-1.487013</c:v>
                </c:pt>
                <c:pt idx="20893">
                  <c:v>-1.499790999999999</c:v>
                </c:pt>
                <c:pt idx="20894">
                  <c:v>-1.493633</c:v>
                </c:pt>
                <c:pt idx="20895">
                  <c:v>-1.464109</c:v>
                </c:pt>
                <c:pt idx="20896">
                  <c:v>-1.392293</c:v>
                </c:pt>
                <c:pt idx="20897">
                  <c:v>-1.350665</c:v>
                </c:pt>
                <c:pt idx="20898">
                  <c:v>-1.34281</c:v>
                </c:pt>
                <c:pt idx="20899">
                  <c:v>-1.356898</c:v>
                </c:pt>
                <c:pt idx="20900">
                  <c:v>-1.373978</c:v>
                </c:pt>
                <c:pt idx="20901">
                  <c:v>-1.391868</c:v>
                </c:pt>
                <c:pt idx="20902">
                  <c:v>-1.440925999999999</c:v>
                </c:pt>
                <c:pt idx="20903">
                  <c:v>-1.496103</c:v>
                </c:pt>
                <c:pt idx="20904">
                  <c:v>-1.540059</c:v>
                </c:pt>
                <c:pt idx="20905">
                  <c:v>-1.571798</c:v>
                </c:pt>
                <c:pt idx="20906">
                  <c:v>-1.610391</c:v>
                </c:pt>
                <c:pt idx="20907">
                  <c:v>-1.641868</c:v>
                </c:pt>
                <c:pt idx="20908">
                  <c:v>-1.678482</c:v>
                </c:pt>
                <c:pt idx="20909">
                  <c:v>-1.731347</c:v>
                </c:pt>
                <c:pt idx="20910">
                  <c:v>-1.782672</c:v>
                </c:pt>
                <c:pt idx="20911">
                  <c:v>-1.841752</c:v>
                </c:pt>
                <c:pt idx="20912">
                  <c:v>-1.902867</c:v>
                </c:pt>
                <c:pt idx="20913">
                  <c:v>-1.975013</c:v>
                </c:pt>
                <c:pt idx="20914">
                  <c:v>-2.042302</c:v>
                </c:pt>
                <c:pt idx="20915">
                  <c:v>-2.133824</c:v>
                </c:pt>
                <c:pt idx="20916">
                  <c:v>-2.210258999999998</c:v>
                </c:pt>
                <c:pt idx="20917">
                  <c:v>-2.277688</c:v>
                </c:pt>
                <c:pt idx="20918">
                  <c:v>-2.360978</c:v>
                </c:pt>
                <c:pt idx="20919">
                  <c:v>-2.435057999999998</c:v>
                </c:pt>
                <c:pt idx="20920">
                  <c:v>-2.49378</c:v>
                </c:pt>
                <c:pt idx="20921">
                  <c:v>-2.548482</c:v>
                </c:pt>
                <c:pt idx="20922">
                  <c:v>-2.603431000000001</c:v>
                </c:pt>
                <c:pt idx="20923">
                  <c:v>-2.66049</c:v>
                </c:pt>
                <c:pt idx="20924">
                  <c:v>-2.709839</c:v>
                </c:pt>
                <c:pt idx="20925">
                  <c:v>-2.769957</c:v>
                </c:pt>
                <c:pt idx="20926">
                  <c:v>-2.817691999999999</c:v>
                </c:pt>
                <c:pt idx="20927">
                  <c:v>-2.846947999999998</c:v>
                </c:pt>
                <c:pt idx="20928">
                  <c:v>-2.883864</c:v>
                </c:pt>
                <c:pt idx="20929">
                  <c:v>-2.933752</c:v>
                </c:pt>
                <c:pt idx="20930">
                  <c:v>-2.994702999999999</c:v>
                </c:pt>
                <c:pt idx="20931">
                  <c:v>-3.045783</c:v>
                </c:pt>
                <c:pt idx="20932">
                  <c:v>-3.101874</c:v>
                </c:pt>
                <c:pt idx="20933">
                  <c:v>-3.163439</c:v>
                </c:pt>
                <c:pt idx="20934">
                  <c:v>-3.232025</c:v>
                </c:pt>
                <c:pt idx="20935">
                  <c:v>-3.303231</c:v>
                </c:pt>
                <c:pt idx="20936">
                  <c:v>-3.377028</c:v>
                </c:pt>
                <c:pt idx="20937">
                  <c:v>-3.447942</c:v>
                </c:pt>
                <c:pt idx="20938">
                  <c:v>-3.503244</c:v>
                </c:pt>
                <c:pt idx="20939">
                  <c:v>-3.563164000000001</c:v>
                </c:pt>
                <c:pt idx="20940">
                  <c:v>-3.625643999999998</c:v>
                </c:pt>
                <c:pt idx="20941">
                  <c:v>-3.687248</c:v>
                </c:pt>
                <c:pt idx="20942">
                  <c:v>-3.748936000000001</c:v>
                </c:pt>
                <c:pt idx="20943">
                  <c:v>-3.807158</c:v>
                </c:pt>
                <c:pt idx="20944">
                  <c:v>-3.861265999999998</c:v>
                </c:pt>
                <c:pt idx="20945">
                  <c:v>-3.903786</c:v>
                </c:pt>
                <c:pt idx="20946">
                  <c:v>-3.939817999999998</c:v>
                </c:pt>
                <c:pt idx="20947">
                  <c:v>-3.983345</c:v>
                </c:pt>
                <c:pt idx="20948">
                  <c:v>-4.031407</c:v>
                </c:pt>
                <c:pt idx="20949">
                  <c:v>-4.063848</c:v>
                </c:pt>
                <c:pt idx="20950">
                  <c:v>-4.108253</c:v>
                </c:pt>
                <c:pt idx="20951">
                  <c:v>-4.129411999999997</c:v>
                </c:pt>
                <c:pt idx="20952">
                  <c:v>-4.141463</c:v>
                </c:pt>
                <c:pt idx="20953">
                  <c:v>-4.184059999999997</c:v>
                </c:pt>
                <c:pt idx="20954">
                  <c:v>-4.203293000000003</c:v>
                </c:pt>
                <c:pt idx="20955">
                  <c:v>-4.247454999999998</c:v>
                </c:pt>
                <c:pt idx="20956">
                  <c:v>-4.311995999999997</c:v>
                </c:pt>
                <c:pt idx="20957">
                  <c:v>-4.382215999999997</c:v>
                </c:pt>
                <c:pt idx="20958">
                  <c:v>-4.43118</c:v>
                </c:pt>
                <c:pt idx="20959">
                  <c:v>-4.500410999999997</c:v>
                </c:pt>
                <c:pt idx="20960">
                  <c:v>-4.584469</c:v>
                </c:pt>
                <c:pt idx="20961">
                  <c:v>-4.663286999999998</c:v>
                </c:pt>
                <c:pt idx="20962">
                  <c:v>-4.727089999999997</c:v>
                </c:pt>
                <c:pt idx="20963">
                  <c:v>-4.796810999999997</c:v>
                </c:pt>
                <c:pt idx="20964">
                  <c:v>-4.881978</c:v>
                </c:pt>
                <c:pt idx="20965">
                  <c:v>-4.957476999999997</c:v>
                </c:pt>
                <c:pt idx="20966">
                  <c:v>-5.031919</c:v>
                </c:pt>
                <c:pt idx="20967">
                  <c:v>-5.109278</c:v>
                </c:pt>
                <c:pt idx="20968">
                  <c:v>-5.175794999999997</c:v>
                </c:pt>
                <c:pt idx="20969">
                  <c:v>-5.226344</c:v>
                </c:pt>
                <c:pt idx="20970">
                  <c:v>-5.284934999999995</c:v>
                </c:pt>
                <c:pt idx="20971">
                  <c:v>-5.325890999999998</c:v>
                </c:pt>
                <c:pt idx="20972">
                  <c:v>-5.34923</c:v>
                </c:pt>
                <c:pt idx="20973">
                  <c:v>-5.404067</c:v>
                </c:pt>
                <c:pt idx="20974">
                  <c:v>-5.463283</c:v>
                </c:pt>
                <c:pt idx="20975">
                  <c:v>-5.504084999999995</c:v>
                </c:pt>
                <c:pt idx="20976">
                  <c:v>-5.552044</c:v>
                </c:pt>
                <c:pt idx="20977">
                  <c:v>-5.585228</c:v>
                </c:pt>
                <c:pt idx="20978">
                  <c:v>-5.631221000000001</c:v>
                </c:pt>
                <c:pt idx="20979">
                  <c:v>-5.684576999999995</c:v>
                </c:pt>
                <c:pt idx="20980">
                  <c:v>-5.727292</c:v>
                </c:pt>
                <c:pt idx="20981">
                  <c:v>-5.778057</c:v>
                </c:pt>
                <c:pt idx="20982">
                  <c:v>-5.846580999999997</c:v>
                </c:pt>
                <c:pt idx="20983">
                  <c:v>-5.898709999999998</c:v>
                </c:pt>
                <c:pt idx="20984">
                  <c:v>-5.944856999999997</c:v>
                </c:pt>
                <c:pt idx="20985">
                  <c:v>-5.992261000000001</c:v>
                </c:pt>
                <c:pt idx="20986">
                  <c:v>-6.034754999999997</c:v>
                </c:pt>
                <c:pt idx="20987">
                  <c:v>-6.086158</c:v>
                </c:pt>
                <c:pt idx="20988">
                  <c:v>-6.146833</c:v>
                </c:pt>
                <c:pt idx="20989">
                  <c:v>-6.187225999999997</c:v>
                </c:pt>
                <c:pt idx="20990">
                  <c:v>-6.225782999999997</c:v>
                </c:pt>
                <c:pt idx="20991">
                  <c:v>-6.268728</c:v>
                </c:pt>
                <c:pt idx="20992">
                  <c:v>-6.321444999999997</c:v>
                </c:pt>
                <c:pt idx="20993">
                  <c:v>-6.38035</c:v>
                </c:pt>
                <c:pt idx="20994">
                  <c:v>-6.447013</c:v>
                </c:pt>
                <c:pt idx="20995">
                  <c:v>-6.503771</c:v>
                </c:pt>
                <c:pt idx="20996">
                  <c:v>-6.54803</c:v>
                </c:pt>
                <c:pt idx="20997">
                  <c:v>-6.599053</c:v>
                </c:pt>
                <c:pt idx="20998">
                  <c:v>-6.640589999999998</c:v>
                </c:pt>
                <c:pt idx="20999">
                  <c:v>-6.678555999999998</c:v>
                </c:pt>
                <c:pt idx="21000">
                  <c:v>-6.730513999999998</c:v>
                </c:pt>
                <c:pt idx="21001">
                  <c:v>-6.783698000000001</c:v>
                </c:pt>
                <c:pt idx="21002">
                  <c:v>-6.840524999999998</c:v>
                </c:pt>
                <c:pt idx="21003">
                  <c:v>-6.903618</c:v>
                </c:pt>
                <c:pt idx="21004">
                  <c:v>-6.956393000000002</c:v>
                </c:pt>
                <c:pt idx="21005">
                  <c:v>-7.022970999999996</c:v>
                </c:pt>
                <c:pt idx="21006">
                  <c:v>-7.096006</c:v>
                </c:pt>
                <c:pt idx="21007">
                  <c:v>-7.165690999999997</c:v>
                </c:pt>
                <c:pt idx="21008">
                  <c:v>-7.231218000000001</c:v>
                </c:pt>
                <c:pt idx="21009">
                  <c:v>-7.293268000000002</c:v>
                </c:pt>
                <c:pt idx="21010">
                  <c:v>-7.368978999999998</c:v>
                </c:pt>
                <c:pt idx="21011">
                  <c:v>-7.440242000000003</c:v>
                </c:pt>
                <c:pt idx="21012">
                  <c:v>-7.502615999999997</c:v>
                </c:pt>
                <c:pt idx="21013">
                  <c:v>-7.562965999999997</c:v>
                </c:pt>
                <c:pt idx="21014">
                  <c:v>-7.634367</c:v>
                </c:pt>
                <c:pt idx="21015">
                  <c:v>-7.681030999999997</c:v>
                </c:pt>
                <c:pt idx="21016">
                  <c:v>-7.730519</c:v>
                </c:pt>
                <c:pt idx="21017">
                  <c:v>-7.786725</c:v>
                </c:pt>
                <c:pt idx="21018">
                  <c:v>-7.839833</c:v>
                </c:pt>
                <c:pt idx="21019">
                  <c:v>-7.901647000000003</c:v>
                </c:pt>
                <c:pt idx="21020">
                  <c:v>-7.964294</c:v>
                </c:pt>
                <c:pt idx="21021">
                  <c:v>-8.028909999999997</c:v>
                </c:pt>
                <c:pt idx="21022">
                  <c:v>-8.098823999999998</c:v>
                </c:pt>
                <c:pt idx="21023">
                  <c:v>-8.146649</c:v>
                </c:pt>
                <c:pt idx="21024">
                  <c:v>-8.202494000000005</c:v>
                </c:pt>
                <c:pt idx="21025">
                  <c:v>-8.257117000000001</c:v>
                </c:pt>
                <c:pt idx="21026">
                  <c:v>-8.298657999999997</c:v>
                </c:pt>
                <c:pt idx="21027">
                  <c:v>-8.338054</c:v>
                </c:pt>
                <c:pt idx="21028">
                  <c:v>-8.374276</c:v>
                </c:pt>
                <c:pt idx="21029">
                  <c:v>-8.411998000000001</c:v>
                </c:pt>
                <c:pt idx="21030">
                  <c:v>-8.456059000000005</c:v>
                </c:pt>
                <c:pt idx="21031">
                  <c:v>-8.516471000000001</c:v>
                </c:pt>
                <c:pt idx="21032">
                  <c:v>-8.569776000000002</c:v>
                </c:pt>
                <c:pt idx="21033">
                  <c:v>-8.609838000000003</c:v>
                </c:pt>
                <c:pt idx="21034">
                  <c:v>-8.636620999999998</c:v>
                </c:pt>
                <c:pt idx="21035">
                  <c:v>-8.665411</c:v>
                </c:pt>
                <c:pt idx="21036">
                  <c:v>-8.721671999999998</c:v>
                </c:pt>
                <c:pt idx="21037">
                  <c:v>-8.787239</c:v>
                </c:pt>
                <c:pt idx="21038">
                  <c:v>-8.823260999999998</c:v>
                </c:pt>
                <c:pt idx="21039">
                  <c:v>-8.867568</c:v>
                </c:pt>
                <c:pt idx="21040">
                  <c:v>-8.916737000000004</c:v>
                </c:pt>
                <c:pt idx="21041">
                  <c:v>-8.956923000000001</c:v>
                </c:pt>
                <c:pt idx="21042">
                  <c:v>-8.988706</c:v>
                </c:pt>
                <c:pt idx="21043">
                  <c:v>-9.028617999999998</c:v>
                </c:pt>
                <c:pt idx="21044">
                  <c:v>-9.065206000000006</c:v>
                </c:pt>
                <c:pt idx="21045">
                  <c:v>-9.109933000000001</c:v>
                </c:pt>
                <c:pt idx="21046">
                  <c:v>-9.136377999999997</c:v>
                </c:pt>
                <c:pt idx="21047">
                  <c:v>-9.164720999999998</c:v>
                </c:pt>
                <c:pt idx="21048">
                  <c:v>-9.197138000000001</c:v>
                </c:pt>
                <c:pt idx="21049">
                  <c:v>-9.238946999999997</c:v>
                </c:pt>
                <c:pt idx="21050">
                  <c:v>-9.289752</c:v>
                </c:pt>
                <c:pt idx="21051">
                  <c:v>-9.345788</c:v>
                </c:pt>
                <c:pt idx="21052">
                  <c:v>-9.376453000000004</c:v>
                </c:pt>
                <c:pt idx="21053">
                  <c:v>-9.405999000000004</c:v>
                </c:pt>
                <c:pt idx="21054">
                  <c:v>-9.429331000000001</c:v>
                </c:pt>
                <c:pt idx="21055">
                  <c:v>-9.454086000000005</c:v>
                </c:pt>
                <c:pt idx="21056">
                  <c:v>-9.491009</c:v>
                </c:pt>
                <c:pt idx="21057">
                  <c:v>-9.542924</c:v>
                </c:pt>
                <c:pt idx="21058">
                  <c:v>-9.596988000000001</c:v>
                </c:pt>
                <c:pt idx="21059">
                  <c:v>-9.656598</c:v>
                </c:pt>
                <c:pt idx="21060">
                  <c:v>-9.711782</c:v>
                </c:pt>
                <c:pt idx="21061">
                  <c:v>-9.766887</c:v>
                </c:pt>
                <c:pt idx="21062">
                  <c:v>-9.823112</c:v>
                </c:pt>
                <c:pt idx="21063">
                  <c:v>-9.878142</c:v>
                </c:pt>
                <c:pt idx="21064">
                  <c:v>-9.956295</c:v>
                </c:pt>
                <c:pt idx="21065">
                  <c:v>-10.01337</c:v>
                </c:pt>
                <c:pt idx="21066">
                  <c:v>-10.03901</c:v>
                </c:pt>
                <c:pt idx="21067">
                  <c:v>-10.07462</c:v>
                </c:pt>
                <c:pt idx="21068">
                  <c:v>-10.13189</c:v>
                </c:pt>
                <c:pt idx="21069">
                  <c:v>-10.19041</c:v>
                </c:pt>
                <c:pt idx="21070">
                  <c:v>-10.25187</c:v>
                </c:pt>
                <c:pt idx="21071">
                  <c:v>-10.31279</c:v>
                </c:pt>
                <c:pt idx="21072">
                  <c:v>-10.38306</c:v>
                </c:pt>
                <c:pt idx="21073">
                  <c:v>-10.4464</c:v>
                </c:pt>
                <c:pt idx="21074">
                  <c:v>-10.51806</c:v>
                </c:pt>
                <c:pt idx="21075">
                  <c:v>-10.58581</c:v>
                </c:pt>
                <c:pt idx="21076">
                  <c:v>-10.64941</c:v>
                </c:pt>
                <c:pt idx="21077">
                  <c:v>-10.70078</c:v>
                </c:pt>
                <c:pt idx="21078">
                  <c:v>-10.76341</c:v>
                </c:pt>
                <c:pt idx="21079">
                  <c:v>-10.81857</c:v>
                </c:pt>
                <c:pt idx="21080">
                  <c:v>-10.88677</c:v>
                </c:pt>
                <c:pt idx="21081">
                  <c:v>-10.96039</c:v>
                </c:pt>
                <c:pt idx="21082">
                  <c:v>-11.02705</c:v>
                </c:pt>
                <c:pt idx="21083">
                  <c:v>-11.09894</c:v>
                </c:pt>
                <c:pt idx="21084">
                  <c:v>-11.17397</c:v>
                </c:pt>
                <c:pt idx="21085">
                  <c:v>-11.24236</c:v>
                </c:pt>
                <c:pt idx="21086">
                  <c:v>-11.3115</c:v>
                </c:pt>
                <c:pt idx="21087">
                  <c:v>-11.37916</c:v>
                </c:pt>
                <c:pt idx="21088">
                  <c:v>-11.43542</c:v>
                </c:pt>
                <c:pt idx="21089">
                  <c:v>-11.49057</c:v>
                </c:pt>
                <c:pt idx="21090">
                  <c:v>-11.53876</c:v>
                </c:pt>
                <c:pt idx="21091">
                  <c:v>-11.58363</c:v>
                </c:pt>
                <c:pt idx="21092">
                  <c:v>-11.64149</c:v>
                </c:pt>
                <c:pt idx="21093">
                  <c:v>-11.71007</c:v>
                </c:pt>
                <c:pt idx="21094">
                  <c:v>-11.78178</c:v>
                </c:pt>
                <c:pt idx="21095">
                  <c:v>-11.84513</c:v>
                </c:pt>
                <c:pt idx="21096">
                  <c:v>-11.90594</c:v>
                </c:pt>
                <c:pt idx="21097">
                  <c:v>-11.97129</c:v>
                </c:pt>
                <c:pt idx="21098">
                  <c:v>-12.04394</c:v>
                </c:pt>
                <c:pt idx="21099">
                  <c:v>-12.1104</c:v>
                </c:pt>
                <c:pt idx="21100">
                  <c:v>-12.1606</c:v>
                </c:pt>
                <c:pt idx="21101">
                  <c:v>-12.20788</c:v>
                </c:pt>
                <c:pt idx="21102">
                  <c:v>-12.25525</c:v>
                </c:pt>
                <c:pt idx="21103">
                  <c:v>-12.30665</c:v>
                </c:pt>
                <c:pt idx="21104">
                  <c:v>-12.36431</c:v>
                </c:pt>
                <c:pt idx="21105">
                  <c:v>-12.43818</c:v>
                </c:pt>
                <c:pt idx="21106">
                  <c:v>-12.50421</c:v>
                </c:pt>
                <c:pt idx="21107">
                  <c:v>-12.56673</c:v>
                </c:pt>
                <c:pt idx="21108">
                  <c:v>-12.62928</c:v>
                </c:pt>
                <c:pt idx="21109">
                  <c:v>-12.69021</c:v>
                </c:pt>
                <c:pt idx="21110">
                  <c:v>-12.75158</c:v>
                </c:pt>
                <c:pt idx="21111">
                  <c:v>-12.80798</c:v>
                </c:pt>
                <c:pt idx="21112">
                  <c:v>-12.86361</c:v>
                </c:pt>
                <c:pt idx="21113">
                  <c:v>-12.92588</c:v>
                </c:pt>
                <c:pt idx="21114">
                  <c:v>-13.0087</c:v>
                </c:pt>
                <c:pt idx="21115">
                  <c:v>-13.0851</c:v>
                </c:pt>
                <c:pt idx="21116">
                  <c:v>-13.16262</c:v>
                </c:pt>
                <c:pt idx="21117">
                  <c:v>-13.23472</c:v>
                </c:pt>
                <c:pt idx="21118">
                  <c:v>-13.28883</c:v>
                </c:pt>
                <c:pt idx="21119">
                  <c:v>-13.33468</c:v>
                </c:pt>
                <c:pt idx="21120">
                  <c:v>-13.37624</c:v>
                </c:pt>
                <c:pt idx="21121">
                  <c:v>-13.42879</c:v>
                </c:pt>
                <c:pt idx="21122">
                  <c:v>-13.47617</c:v>
                </c:pt>
                <c:pt idx="21123">
                  <c:v>-13.50544</c:v>
                </c:pt>
                <c:pt idx="21124">
                  <c:v>-13.54133</c:v>
                </c:pt>
                <c:pt idx="21125">
                  <c:v>-13.56681</c:v>
                </c:pt>
                <c:pt idx="21126">
                  <c:v>-13.61845</c:v>
                </c:pt>
                <c:pt idx="21127">
                  <c:v>-13.67382</c:v>
                </c:pt>
                <c:pt idx="21128">
                  <c:v>-13.74639</c:v>
                </c:pt>
                <c:pt idx="21129">
                  <c:v>-13.7874</c:v>
                </c:pt>
                <c:pt idx="21130">
                  <c:v>-13.81767</c:v>
                </c:pt>
                <c:pt idx="21131">
                  <c:v>-13.86035</c:v>
                </c:pt>
                <c:pt idx="21132">
                  <c:v>-13.91213</c:v>
                </c:pt>
                <c:pt idx="21133">
                  <c:v>-13.97256</c:v>
                </c:pt>
                <c:pt idx="21134">
                  <c:v>-14.00603</c:v>
                </c:pt>
                <c:pt idx="21135">
                  <c:v>-14.02974</c:v>
                </c:pt>
                <c:pt idx="21136">
                  <c:v>-14.07032</c:v>
                </c:pt>
                <c:pt idx="21137">
                  <c:v>-14.12371</c:v>
                </c:pt>
                <c:pt idx="21138">
                  <c:v>-14.17679</c:v>
                </c:pt>
                <c:pt idx="21139">
                  <c:v>-14.22901</c:v>
                </c:pt>
                <c:pt idx="21140">
                  <c:v>-14.29238</c:v>
                </c:pt>
                <c:pt idx="21141">
                  <c:v>-14.36447</c:v>
                </c:pt>
                <c:pt idx="21142">
                  <c:v>-14.43944</c:v>
                </c:pt>
                <c:pt idx="21143">
                  <c:v>-14.51114</c:v>
                </c:pt>
                <c:pt idx="21144">
                  <c:v>-14.56287</c:v>
                </c:pt>
                <c:pt idx="21145">
                  <c:v>-14.62502</c:v>
                </c:pt>
                <c:pt idx="21146">
                  <c:v>-14.68863</c:v>
                </c:pt>
                <c:pt idx="21147">
                  <c:v>-14.7452</c:v>
                </c:pt>
                <c:pt idx="21148">
                  <c:v>-14.82659</c:v>
                </c:pt>
                <c:pt idx="21149">
                  <c:v>-14.89369</c:v>
                </c:pt>
                <c:pt idx="21150">
                  <c:v>-14.95226</c:v>
                </c:pt>
                <c:pt idx="21151">
                  <c:v>-15.01291</c:v>
                </c:pt>
                <c:pt idx="21152">
                  <c:v>-15.07083</c:v>
                </c:pt>
                <c:pt idx="21153">
                  <c:v>-15.13597</c:v>
                </c:pt>
                <c:pt idx="21154">
                  <c:v>-15.19906</c:v>
                </c:pt>
                <c:pt idx="21155">
                  <c:v>-15.27107</c:v>
                </c:pt>
                <c:pt idx="21156">
                  <c:v>-15.29654</c:v>
                </c:pt>
                <c:pt idx="21157">
                  <c:v>-15.31542</c:v>
                </c:pt>
                <c:pt idx="21158">
                  <c:v>-15.35149</c:v>
                </c:pt>
                <c:pt idx="21159">
                  <c:v>-15.3953</c:v>
                </c:pt>
                <c:pt idx="21160">
                  <c:v>-15.46163</c:v>
                </c:pt>
                <c:pt idx="21161">
                  <c:v>-15.54896</c:v>
                </c:pt>
                <c:pt idx="21162">
                  <c:v>-15.61279</c:v>
                </c:pt>
                <c:pt idx="21163">
                  <c:v>-15.66976</c:v>
                </c:pt>
                <c:pt idx="21164">
                  <c:v>-15.6991</c:v>
                </c:pt>
                <c:pt idx="21165">
                  <c:v>-15.72573</c:v>
                </c:pt>
                <c:pt idx="21166">
                  <c:v>-15.76703</c:v>
                </c:pt>
                <c:pt idx="21167">
                  <c:v>-15.80989</c:v>
                </c:pt>
                <c:pt idx="21168">
                  <c:v>-15.8607</c:v>
                </c:pt>
                <c:pt idx="21169">
                  <c:v>-15.89336</c:v>
                </c:pt>
                <c:pt idx="21170">
                  <c:v>-15.92341</c:v>
                </c:pt>
                <c:pt idx="21171">
                  <c:v>-15.97605</c:v>
                </c:pt>
                <c:pt idx="21172">
                  <c:v>-16.03337</c:v>
                </c:pt>
                <c:pt idx="21173">
                  <c:v>-16.10286000000001</c:v>
                </c:pt>
                <c:pt idx="21174">
                  <c:v>-16.16904999999998</c:v>
                </c:pt>
                <c:pt idx="21175">
                  <c:v>-16.22495000000001</c:v>
                </c:pt>
                <c:pt idx="21176">
                  <c:v>-16.28788</c:v>
                </c:pt>
                <c:pt idx="21177">
                  <c:v>-16.35275</c:v>
                </c:pt>
                <c:pt idx="21178">
                  <c:v>-16.42039999999998</c:v>
                </c:pt>
                <c:pt idx="21179">
                  <c:v>-16.49613999999998</c:v>
                </c:pt>
                <c:pt idx="21180">
                  <c:v>-16.57884</c:v>
                </c:pt>
                <c:pt idx="21181">
                  <c:v>-16.65047</c:v>
                </c:pt>
                <c:pt idx="21182">
                  <c:v>-16.6992</c:v>
                </c:pt>
                <c:pt idx="21183">
                  <c:v>-16.74128</c:v>
                </c:pt>
                <c:pt idx="21184">
                  <c:v>-16.76606</c:v>
                </c:pt>
                <c:pt idx="21185">
                  <c:v>-16.79784</c:v>
                </c:pt>
                <c:pt idx="21186">
                  <c:v>-16.84302999999998</c:v>
                </c:pt>
                <c:pt idx="21187">
                  <c:v>-16.90796</c:v>
                </c:pt>
                <c:pt idx="21188">
                  <c:v>-16.96903999999998</c:v>
                </c:pt>
                <c:pt idx="21189">
                  <c:v>-17.02109</c:v>
                </c:pt>
                <c:pt idx="21190">
                  <c:v>-17.07373999999998</c:v>
                </c:pt>
                <c:pt idx="21191">
                  <c:v>-17.12430000000001</c:v>
                </c:pt>
                <c:pt idx="21192">
                  <c:v>-17.20560999999998</c:v>
                </c:pt>
                <c:pt idx="21193">
                  <c:v>-17.26918999999998</c:v>
                </c:pt>
                <c:pt idx="21194">
                  <c:v>-17.34103</c:v>
                </c:pt>
                <c:pt idx="21195">
                  <c:v>-17.37719999999999</c:v>
                </c:pt>
                <c:pt idx="21196">
                  <c:v>-17.39701000000001</c:v>
                </c:pt>
                <c:pt idx="21197">
                  <c:v>-17.44371999999997</c:v>
                </c:pt>
                <c:pt idx="21198">
                  <c:v>-17.51117000000001</c:v>
                </c:pt>
                <c:pt idx="21199">
                  <c:v>-17.58151999999998</c:v>
                </c:pt>
                <c:pt idx="21200">
                  <c:v>-17.65851999999999</c:v>
                </c:pt>
                <c:pt idx="21201">
                  <c:v>-17.73330999999999</c:v>
                </c:pt>
                <c:pt idx="21202">
                  <c:v>-17.79945</c:v>
                </c:pt>
                <c:pt idx="21203">
                  <c:v>-17.85576</c:v>
                </c:pt>
                <c:pt idx="21204">
                  <c:v>-17.91184000000001</c:v>
                </c:pt>
                <c:pt idx="21205">
                  <c:v>-17.92413</c:v>
                </c:pt>
                <c:pt idx="21206">
                  <c:v>-17.85305000000001</c:v>
                </c:pt>
                <c:pt idx="21207">
                  <c:v>-17.77921999999998</c:v>
                </c:pt>
                <c:pt idx="21208">
                  <c:v>-17.76466999999998</c:v>
                </c:pt>
                <c:pt idx="21209">
                  <c:v>-17.76078999999998</c:v>
                </c:pt>
                <c:pt idx="21210">
                  <c:v>-17.74209999999998</c:v>
                </c:pt>
                <c:pt idx="21211">
                  <c:v>-17.77076999999998</c:v>
                </c:pt>
                <c:pt idx="21212">
                  <c:v>-17.77131999999999</c:v>
                </c:pt>
                <c:pt idx="21213">
                  <c:v>-17.77383</c:v>
                </c:pt>
                <c:pt idx="21214">
                  <c:v>-17.80598000000001</c:v>
                </c:pt>
                <c:pt idx="21215">
                  <c:v>-17.82029</c:v>
                </c:pt>
                <c:pt idx="21216">
                  <c:v>-17.87285000000001</c:v>
                </c:pt>
                <c:pt idx="21217">
                  <c:v>-17.92812999999998</c:v>
                </c:pt>
                <c:pt idx="21218">
                  <c:v>-17.97868999999998</c:v>
                </c:pt>
                <c:pt idx="21219">
                  <c:v>-18.0104</c:v>
                </c:pt>
                <c:pt idx="21220">
                  <c:v>-18.06797</c:v>
                </c:pt>
                <c:pt idx="21221">
                  <c:v>-18.12413</c:v>
                </c:pt>
                <c:pt idx="21222">
                  <c:v>-18.18725999999999</c:v>
                </c:pt>
                <c:pt idx="21223">
                  <c:v>-18.22762</c:v>
                </c:pt>
                <c:pt idx="21224">
                  <c:v>-18.27970999999998</c:v>
                </c:pt>
                <c:pt idx="21225">
                  <c:v>-18.32172999999998</c:v>
                </c:pt>
                <c:pt idx="21226">
                  <c:v>-18.38023999999998</c:v>
                </c:pt>
                <c:pt idx="21227">
                  <c:v>-18.43516</c:v>
                </c:pt>
                <c:pt idx="21228">
                  <c:v>-18.48230999999997</c:v>
                </c:pt>
                <c:pt idx="21229">
                  <c:v>-18.53003</c:v>
                </c:pt>
                <c:pt idx="21230">
                  <c:v>-18.60349</c:v>
                </c:pt>
                <c:pt idx="21231">
                  <c:v>-18.65483000000001</c:v>
                </c:pt>
                <c:pt idx="21232">
                  <c:v>-18.71054</c:v>
                </c:pt>
                <c:pt idx="21233">
                  <c:v>-18.71714</c:v>
                </c:pt>
                <c:pt idx="21234">
                  <c:v>-18.67189000000001</c:v>
                </c:pt>
                <c:pt idx="21235">
                  <c:v>-18.67278999999998</c:v>
                </c:pt>
                <c:pt idx="21236">
                  <c:v>-18.67560999999998</c:v>
                </c:pt>
                <c:pt idx="21237">
                  <c:v>-18.71349</c:v>
                </c:pt>
                <c:pt idx="21238">
                  <c:v>-18.77818999999998</c:v>
                </c:pt>
                <c:pt idx="21239">
                  <c:v>-18.82847999999998</c:v>
                </c:pt>
                <c:pt idx="21240">
                  <c:v>-18.86253999999997</c:v>
                </c:pt>
                <c:pt idx="21241">
                  <c:v>-18.87403</c:v>
                </c:pt>
                <c:pt idx="21242">
                  <c:v>-18.9619</c:v>
                </c:pt>
                <c:pt idx="21243">
                  <c:v>-18.96501999999997</c:v>
                </c:pt>
                <c:pt idx="21244">
                  <c:v>-18.93854999999998</c:v>
                </c:pt>
                <c:pt idx="21245">
                  <c:v>-18.91535</c:v>
                </c:pt>
                <c:pt idx="21246">
                  <c:v>-18.96205999999998</c:v>
                </c:pt>
                <c:pt idx="21247">
                  <c:v>-19.00085000000001</c:v>
                </c:pt>
                <c:pt idx="21248">
                  <c:v>-19.04213999999998</c:v>
                </c:pt>
                <c:pt idx="21249">
                  <c:v>-19.07338</c:v>
                </c:pt>
                <c:pt idx="21250">
                  <c:v>-19.05121</c:v>
                </c:pt>
                <c:pt idx="21251">
                  <c:v>-18.99709</c:v>
                </c:pt>
                <c:pt idx="21252">
                  <c:v>-19.00141</c:v>
                </c:pt>
                <c:pt idx="21253">
                  <c:v>-19.03108</c:v>
                </c:pt>
                <c:pt idx="21254">
                  <c:v>-19.01781000000001</c:v>
                </c:pt>
                <c:pt idx="21255">
                  <c:v>-19.01982</c:v>
                </c:pt>
                <c:pt idx="21256">
                  <c:v>-19.07092</c:v>
                </c:pt>
                <c:pt idx="21257">
                  <c:v>-19.14909</c:v>
                </c:pt>
                <c:pt idx="21258">
                  <c:v>-19.24453999999998</c:v>
                </c:pt>
                <c:pt idx="21259">
                  <c:v>-19.32659999999998</c:v>
                </c:pt>
                <c:pt idx="21260">
                  <c:v>-19.42827999999998</c:v>
                </c:pt>
                <c:pt idx="21261">
                  <c:v>-19.4879</c:v>
                </c:pt>
                <c:pt idx="21262">
                  <c:v>-19.50733</c:v>
                </c:pt>
                <c:pt idx="21263">
                  <c:v>-19.52015</c:v>
                </c:pt>
                <c:pt idx="21264">
                  <c:v>-19.56858999999998</c:v>
                </c:pt>
                <c:pt idx="21265">
                  <c:v>-19.64548999999998</c:v>
                </c:pt>
                <c:pt idx="21266">
                  <c:v>-19.70819999999998</c:v>
                </c:pt>
                <c:pt idx="21267">
                  <c:v>-19.74342999999998</c:v>
                </c:pt>
                <c:pt idx="21268">
                  <c:v>-19.80773999999998</c:v>
                </c:pt>
                <c:pt idx="21269">
                  <c:v>-19.85981000000001</c:v>
                </c:pt>
                <c:pt idx="21270">
                  <c:v>-19.89434999999999</c:v>
                </c:pt>
                <c:pt idx="21271">
                  <c:v>-19.95784</c:v>
                </c:pt>
                <c:pt idx="21272">
                  <c:v>-20.03428</c:v>
                </c:pt>
                <c:pt idx="21273">
                  <c:v>-20.12566</c:v>
                </c:pt>
                <c:pt idx="21274">
                  <c:v>-20.22326</c:v>
                </c:pt>
                <c:pt idx="21275">
                  <c:v>-20.28563999999997</c:v>
                </c:pt>
                <c:pt idx="21276">
                  <c:v>-20.33354999999998</c:v>
                </c:pt>
                <c:pt idx="21277">
                  <c:v>-20.36463999999998</c:v>
                </c:pt>
                <c:pt idx="21278">
                  <c:v>-20.45572999999997</c:v>
                </c:pt>
                <c:pt idx="21279">
                  <c:v>-20.49153999999998</c:v>
                </c:pt>
                <c:pt idx="21280">
                  <c:v>-20.52161999999998</c:v>
                </c:pt>
                <c:pt idx="21281">
                  <c:v>-20.54755</c:v>
                </c:pt>
                <c:pt idx="21282">
                  <c:v>-20.5664</c:v>
                </c:pt>
                <c:pt idx="21283">
                  <c:v>-20.60308</c:v>
                </c:pt>
                <c:pt idx="21284">
                  <c:v>-20.65947</c:v>
                </c:pt>
                <c:pt idx="21285">
                  <c:v>-20.68361</c:v>
                </c:pt>
                <c:pt idx="21286">
                  <c:v>-20.74292</c:v>
                </c:pt>
                <c:pt idx="21287">
                  <c:v>-20.6967</c:v>
                </c:pt>
                <c:pt idx="21288">
                  <c:v>-20.83822999999999</c:v>
                </c:pt>
                <c:pt idx="21289">
                  <c:v>-20.8334</c:v>
                </c:pt>
                <c:pt idx="21290">
                  <c:v>-20.89036</c:v>
                </c:pt>
                <c:pt idx="21291">
                  <c:v>-20.93835999999999</c:v>
                </c:pt>
                <c:pt idx="21292">
                  <c:v>-21.00355</c:v>
                </c:pt>
                <c:pt idx="21293">
                  <c:v>-21.09084</c:v>
                </c:pt>
                <c:pt idx="21294">
                  <c:v>-21.15638999999999</c:v>
                </c:pt>
                <c:pt idx="21295">
                  <c:v>-21.27317</c:v>
                </c:pt>
                <c:pt idx="21296">
                  <c:v>-21.32219999999998</c:v>
                </c:pt>
                <c:pt idx="21297">
                  <c:v>-21.39964</c:v>
                </c:pt>
                <c:pt idx="21298">
                  <c:v>-21.42921999999998</c:v>
                </c:pt>
                <c:pt idx="21299">
                  <c:v>-21.52398000000001</c:v>
                </c:pt>
                <c:pt idx="21300">
                  <c:v>-21.57071999999998</c:v>
                </c:pt>
                <c:pt idx="21301">
                  <c:v>-21.69314</c:v>
                </c:pt>
                <c:pt idx="21302">
                  <c:v>-21.76695</c:v>
                </c:pt>
                <c:pt idx="21303">
                  <c:v>-21.81877</c:v>
                </c:pt>
                <c:pt idx="21304">
                  <c:v>-21.87594</c:v>
                </c:pt>
                <c:pt idx="21305">
                  <c:v>-21.94056999999998</c:v>
                </c:pt>
                <c:pt idx="21306">
                  <c:v>-22.04571999999998</c:v>
                </c:pt>
                <c:pt idx="21307">
                  <c:v>-22.04228999999998</c:v>
                </c:pt>
                <c:pt idx="21308">
                  <c:v>-22.1566</c:v>
                </c:pt>
                <c:pt idx="21309">
                  <c:v>-22.28875999999998</c:v>
                </c:pt>
                <c:pt idx="21310">
                  <c:v>-22.29559999999998</c:v>
                </c:pt>
                <c:pt idx="21311">
                  <c:v>-22.42238999999998</c:v>
                </c:pt>
                <c:pt idx="21312">
                  <c:v>-22.53111000000001</c:v>
                </c:pt>
                <c:pt idx="21313">
                  <c:v>-22.57703</c:v>
                </c:pt>
                <c:pt idx="21314">
                  <c:v>-22.70299</c:v>
                </c:pt>
                <c:pt idx="21315">
                  <c:v>-22.68220999999998</c:v>
                </c:pt>
                <c:pt idx="21316">
                  <c:v>-22.75187000000001</c:v>
                </c:pt>
                <c:pt idx="21317">
                  <c:v>-22.75121</c:v>
                </c:pt>
                <c:pt idx="21318">
                  <c:v>-22.72792</c:v>
                </c:pt>
                <c:pt idx="21319">
                  <c:v>-22.6892</c:v>
                </c:pt>
                <c:pt idx="21320">
                  <c:v>-22.67144</c:v>
                </c:pt>
                <c:pt idx="21321">
                  <c:v>-22.69065</c:v>
                </c:pt>
                <c:pt idx="21322">
                  <c:v>-22.70548999999998</c:v>
                </c:pt>
                <c:pt idx="21323">
                  <c:v>-22.75843999999998</c:v>
                </c:pt>
                <c:pt idx="21324">
                  <c:v>-22.81223999999998</c:v>
                </c:pt>
                <c:pt idx="21325">
                  <c:v>-22.90441999999998</c:v>
                </c:pt>
                <c:pt idx="21326">
                  <c:v>-22.98082999999998</c:v>
                </c:pt>
                <c:pt idx="21327">
                  <c:v>-23.04675999999998</c:v>
                </c:pt>
                <c:pt idx="21328">
                  <c:v>-23.08563999999997</c:v>
                </c:pt>
                <c:pt idx="21329">
                  <c:v>-23.12956</c:v>
                </c:pt>
                <c:pt idx="21330">
                  <c:v>-23.20760999999998</c:v>
                </c:pt>
                <c:pt idx="21331">
                  <c:v>-23.27891</c:v>
                </c:pt>
                <c:pt idx="21332">
                  <c:v>-23.24621999999998</c:v>
                </c:pt>
                <c:pt idx="21333">
                  <c:v>-23.22873999999997</c:v>
                </c:pt>
                <c:pt idx="21334">
                  <c:v>-23.25454999999998</c:v>
                </c:pt>
                <c:pt idx="21335">
                  <c:v>-23.30424</c:v>
                </c:pt>
                <c:pt idx="21336">
                  <c:v>-23.37368</c:v>
                </c:pt>
                <c:pt idx="21337">
                  <c:v>-23.46488</c:v>
                </c:pt>
                <c:pt idx="21338">
                  <c:v>-23.52872999999998</c:v>
                </c:pt>
                <c:pt idx="21339">
                  <c:v>-23.6221</c:v>
                </c:pt>
                <c:pt idx="21340">
                  <c:v>-23.69719</c:v>
                </c:pt>
                <c:pt idx="21341">
                  <c:v>-23.70351999999998</c:v>
                </c:pt>
                <c:pt idx="21342">
                  <c:v>-23.66340999999998</c:v>
                </c:pt>
                <c:pt idx="21343">
                  <c:v>-23.67712</c:v>
                </c:pt>
                <c:pt idx="21344">
                  <c:v>-23.74977999999998</c:v>
                </c:pt>
                <c:pt idx="21345">
                  <c:v>-23.76564999999998</c:v>
                </c:pt>
                <c:pt idx="21346">
                  <c:v>-23.82060999999998</c:v>
                </c:pt>
                <c:pt idx="21347">
                  <c:v>-23.89614999999998</c:v>
                </c:pt>
                <c:pt idx="21348">
                  <c:v>-23.88919999999998</c:v>
                </c:pt>
                <c:pt idx="21349">
                  <c:v>-23.90757</c:v>
                </c:pt>
                <c:pt idx="21350">
                  <c:v>-23.91582</c:v>
                </c:pt>
                <c:pt idx="21351">
                  <c:v>-23.93429</c:v>
                </c:pt>
                <c:pt idx="21352">
                  <c:v>-23.97551999999998</c:v>
                </c:pt>
                <c:pt idx="21353">
                  <c:v>-24.01568</c:v>
                </c:pt>
                <c:pt idx="21354">
                  <c:v>-24.04623999999998</c:v>
                </c:pt>
                <c:pt idx="21355">
                  <c:v>-24.08615</c:v>
                </c:pt>
                <c:pt idx="21356">
                  <c:v>-24.15783000000001</c:v>
                </c:pt>
                <c:pt idx="21357">
                  <c:v>-24.16484000000001</c:v>
                </c:pt>
                <c:pt idx="21358">
                  <c:v>-24.17939</c:v>
                </c:pt>
                <c:pt idx="21359">
                  <c:v>-24.22793</c:v>
                </c:pt>
                <c:pt idx="21360">
                  <c:v>-24.27961999999998</c:v>
                </c:pt>
                <c:pt idx="21361">
                  <c:v>-24.31601</c:v>
                </c:pt>
                <c:pt idx="21362">
                  <c:v>-24.37749000000001</c:v>
                </c:pt>
                <c:pt idx="21363">
                  <c:v>-24.47573999999997</c:v>
                </c:pt>
                <c:pt idx="21364">
                  <c:v>-24.55099999999999</c:v>
                </c:pt>
                <c:pt idx="21365">
                  <c:v>-24.55863999999998</c:v>
                </c:pt>
                <c:pt idx="21366">
                  <c:v>-24.57274999999997</c:v>
                </c:pt>
                <c:pt idx="21367">
                  <c:v>-24.6239</c:v>
                </c:pt>
                <c:pt idx="21368">
                  <c:v>-24.67011</c:v>
                </c:pt>
                <c:pt idx="21369">
                  <c:v>-24.72131999999998</c:v>
                </c:pt>
                <c:pt idx="21370">
                  <c:v>-24.73940999999999</c:v>
                </c:pt>
                <c:pt idx="21371">
                  <c:v>-24.78281999999998</c:v>
                </c:pt>
                <c:pt idx="21372">
                  <c:v>-24.86116000000001</c:v>
                </c:pt>
                <c:pt idx="21373">
                  <c:v>-24.94183</c:v>
                </c:pt>
                <c:pt idx="21374">
                  <c:v>-25.01383</c:v>
                </c:pt>
                <c:pt idx="21375">
                  <c:v>-25.08105</c:v>
                </c:pt>
                <c:pt idx="21376">
                  <c:v>-25.16695000000001</c:v>
                </c:pt>
                <c:pt idx="21377">
                  <c:v>-25.21189000000001</c:v>
                </c:pt>
                <c:pt idx="21378">
                  <c:v>-25.26669999999998</c:v>
                </c:pt>
                <c:pt idx="21379">
                  <c:v>-25.29399</c:v>
                </c:pt>
                <c:pt idx="21380">
                  <c:v>-25.29395999999999</c:v>
                </c:pt>
                <c:pt idx="21381">
                  <c:v>-25.35469000000001</c:v>
                </c:pt>
                <c:pt idx="21382">
                  <c:v>-25.42982999999998</c:v>
                </c:pt>
                <c:pt idx="21383">
                  <c:v>-25.50791</c:v>
                </c:pt>
                <c:pt idx="21384">
                  <c:v>-25.57835</c:v>
                </c:pt>
                <c:pt idx="21385">
                  <c:v>-25.64742</c:v>
                </c:pt>
                <c:pt idx="21386">
                  <c:v>-25.70317</c:v>
                </c:pt>
                <c:pt idx="21387">
                  <c:v>-25.74262999999997</c:v>
                </c:pt>
                <c:pt idx="21388">
                  <c:v>-25.79271999999997</c:v>
                </c:pt>
                <c:pt idx="21389">
                  <c:v>-25.8157</c:v>
                </c:pt>
                <c:pt idx="21390">
                  <c:v>-25.85785</c:v>
                </c:pt>
                <c:pt idx="21391">
                  <c:v>-25.91575999999998</c:v>
                </c:pt>
                <c:pt idx="21392">
                  <c:v>-25.97058</c:v>
                </c:pt>
                <c:pt idx="21393">
                  <c:v>-26.00669999999998</c:v>
                </c:pt>
                <c:pt idx="21394">
                  <c:v>-26.06552999999997</c:v>
                </c:pt>
                <c:pt idx="21395">
                  <c:v>-26.11174</c:v>
                </c:pt>
                <c:pt idx="21396">
                  <c:v>-26.16203999999998</c:v>
                </c:pt>
                <c:pt idx="21397">
                  <c:v>-26.23502999999998</c:v>
                </c:pt>
                <c:pt idx="21398">
                  <c:v>-26.31888000000001</c:v>
                </c:pt>
                <c:pt idx="21399">
                  <c:v>-26.41743</c:v>
                </c:pt>
                <c:pt idx="21400">
                  <c:v>-26.49282999999998</c:v>
                </c:pt>
                <c:pt idx="21401">
                  <c:v>-26.55951999999998</c:v>
                </c:pt>
                <c:pt idx="21402">
                  <c:v>-26.63348</c:v>
                </c:pt>
                <c:pt idx="21403">
                  <c:v>-26.72382</c:v>
                </c:pt>
                <c:pt idx="21404">
                  <c:v>-26.77499</c:v>
                </c:pt>
                <c:pt idx="21405">
                  <c:v>-26.71171</c:v>
                </c:pt>
                <c:pt idx="21406">
                  <c:v>-26.67598</c:v>
                </c:pt>
                <c:pt idx="21407">
                  <c:v>-26.67702</c:v>
                </c:pt>
                <c:pt idx="21408">
                  <c:v>-26.67491000000001</c:v>
                </c:pt>
                <c:pt idx="21409">
                  <c:v>-26.71530999999998</c:v>
                </c:pt>
                <c:pt idx="21410">
                  <c:v>-26.76853999999998</c:v>
                </c:pt>
                <c:pt idx="21411">
                  <c:v>-26.83148</c:v>
                </c:pt>
                <c:pt idx="21412">
                  <c:v>-26.87982</c:v>
                </c:pt>
                <c:pt idx="21413">
                  <c:v>-26.91006</c:v>
                </c:pt>
                <c:pt idx="21414">
                  <c:v>-26.88908999999999</c:v>
                </c:pt>
                <c:pt idx="21415">
                  <c:v>-26.88045999999999</c:v>
                </c:pt>
                <c:pt idx="21416">
                  <c:v>-26.90918999999998</c:v>
                </c:pt>
                <c:pt idx="21417">
                  <c:v>-26.96281999999998</c:v>
                </c:pt>
                <c:pt idx="21418">
                  <c:v>-27.01999000000001</c:v>
                </c:pt>
                <c:pt idx="21419">
                  <c:v>-27.08461999999998</c:v>
                </c:pt>
                <c:pt idx="21420">
                  <c:v>-27.11522</c:v>
                </c:pt>
                <c:pt idx="21421">
                  <c:v>-27.12698000000001</c:v>
                </c:pt>
                <c:pt idx="21422">
                  <c:v>-27.16012999999998</c:v>
                </c:pt>
                <c:pt idx="21423">
                  <c:v>-27.22042999999998</c:v>
                </c:pt>
                <c:pt idx="21424">
                  <c:v>-27.27126000000001</c:v>
                </c:pt>
                <c:pt idx="21425">
                  <c:v>-27.32913999999998</c:v>
                </c:pt>
                <c:pt idx="21426">
                  <c:v>-27.39341999999998</c:v>
                </c:pt>
                <c:pt idx="21427">
                  <c:v>-27.47516999999998</c:v>
                </c:pt>
                <c:pt idx="21428">
                  <c:v>-27.55021</c:v>
                </c:pt>
                <c:pt idx="21429">
                  <c:v>-27.64832999999998</c:v>
                </c:pt>
                <c:pt idx="21430">
                  <c:v>-27.74902999999998</c:v>
                </c:pt>
                <c:pt idx="21431">
                  <c:v>-27.83434</c:v>
                </c:pt>
                <c:pt idx="21432">
                  <c:v>-27.89317</c:v>
                </c:pt>
                <c:pt idx="21433">
                  <c:v>-27.97450999999998</c:v>
                </c:pt>
                <c:pt idx="21434">
                  <c:v>-28.01946999999999</c:v>
                </c:pt>
                <c:pt idx="21435">
                  <c:v>-28.04872999999997</c:v>
                </c:pt>
                <c:pt idx="21436">
                  <c:v>-28.09281</c:v>
                </c:pt>
                <c:pt idx="21437">
                  <c:v>-28.15246</c:v>
                </c:pt>
                <c:pt idx="21438">
                  <c:v>-28.17566</c:v>
                </c:pt>
                <c:pt idx="21439">
                  <c:v>-28.16653999999998</c:v>
                </c:pt>
                <c:pt idx="21440">
                  <c:v>-28.19535</c:v>
                </c:pt>
                <c:pt idx="21441">
                  <c:v>-28.24900999999998</c:v>
                </c:pt>
                <c:pt idx="21442">
                  <c:v>-28.29667999999998</c:v>
                </c:pt>
                <c:pt idx="21443">
                  <c:v>-28.32131</c:v>
                </c:pt>
                <c:pt idx="21444">
                  <c:v>-28.33121999999999</c:v>
                </c:pt>
                <c:pt idx="21445">
                  <c:v>-28.37104</c:v>
                </c:pt>
                <c:pt idx="21446">
                  <c:v>-28.4071</c:v>
                </c:pt>
                <c:pt idx="21447">
                  <c:v>-28.46835999999998</c:v>
                </c:pt>
                <c:pt idx="21448">
                  <c:v>-28.56035999999999</c:v>
                </c:pt>
                <c:pt idx="21449">
                  <c:v>-28.63729000000001</c:v>
                </c:pt>
                <c:pt idx="21450">
                  <c:v>-28.66922999999998</c:v>
                </c:pt>
                <c:pt idx="21451">
                  <c:v>-28.70951</c:v>
                </c:pt>
                <c:pt idx="21452">
                  <c:v>-28.74318999999998</c:v>
                </c:pt>
                <c:pt idx="21453">
                  <c:v>-28.73808</c:v>
                </c:pt>
                <c:pt idx="21454">
                  <c:v>-28.79213999999998</c:v>
                </c:pt>
                <c:pt idx="21455">
                  <c:v>-28.87416000000001</c:v>
                </c:pt>
                <c:pt idx="21456">
                  <c:v>-28.92901</c:v>
                </c:pt>
                <c:pt idx="21457">
                  <c:v>-28.98772999999997</c:v>
                </c:pt>
                <c:pt idx="21458">
                  <c:v>-29.04630999999998</c:v>
                </c:pt>
                <c:pt idx="21459">
                  <c:v>-29.09159</c:v>
                </c:pt>
                <c:pt idx="21460">
                  <c:v>-29.12749000000001</c:v>
                </c:pt>
                <c:pt idx="21461">
                  <c:v>-29.17734</c:v>
                </c:pt>
                <c:pt idx="21462">
                  <c:v>-29.24123999999998</c:v>
                </c:pt>
                <c:pt idx="21463">
                  <c:v>-29.29395999999999</c:v>
                </c:pt>
                <c:pt idx="21464">
                  <c:v>-29.35621</c:v>
                </c:pt>
                <c:pt idx="21465">
                  <c:v>-29.41822999999998</c:v>
                </c:pt>
                <c:pt idx="21466">
                  <c:v>-29.46049999999998</c:v>
                </c:pt>
                <c:pt idx="21467">
                  <c:v>-29.52638</c:v>
                </c:pt>
                <c:pt idx="21468">
                  <c:v>-29.61217</c:v>
                </c:pt>
                <c:pt idx="21469">
                  <c:v>-29.69163</c:v>
                </c:pt>
                <c:pt idx="21470">
                  <c:v>-29.74086</c:v>
                </c:pt>
                <c:pt idx="21471">
                  <c:v>-29.80479</c:v>
                </c:pt>
                <c:pt idx="21472">
                  <c:v>-29.83737000000001</c:v>
                </c:pt>
                <c:pt idx="21473">
                  <c:v>-29.8987</c:v>
                </c:pt>
                <c:pt idx="21474">
                  <c:v>-29.97478999999998</c:v>
                </c:pt>
                <c:pt idx="21475">
                  <c:v>-30.06281999999998</c:v>
                </c:pt>
                <c:pt idx="21476">
                  <c:v>-30.13949</c:v>
                </c:pt>
                <c:pt idx="21477">
                  <c:v>-30.18766</c:v>
                </c:pt>
                <c:pt idx="21478">
                  <c:v>-30.2554</c:v>
                </c:pt>
                <c:pt idx="21479">
                  <c:v>-30.33027</c:v>
                </c:pt>
                <c:pt idx="21480">
                  <c:v>-30.38482</c:v>
                </c:pt>
                <c:pt idx="21481">
                  <c:v>-30.44265999999998</c:v>
                </c:pt>
                <c:pt idx="21482">
                  <c:v>-30.43927</c:v>
                </c:pt>
                <c:pt idx="21483">
                  <c:v>-30.46702999999998</c:v>
                </c:pt>
                <c:pt idx="21484">
                  <c:v>-30.54111999999999</c:v>
                </c:pt>
                <c:pt idx="21485">
                  <c:v>-30.57668</c:v>
                </c:pt>
                <c:pt idx="21486">
                  <c:v>-30.58141999999998</c:v>
                </c:pt>
                <c:pt idx="21487">
                  <c:v>-30.62139000000001</c:v>
                </c:pt>
                <c:pt idx="21488">
                  <c:v>-30.64645</c:v>
                </c:pt>
                <c:pt idx="21489">
                  <c:v>-30.68881</c:v>
                </c:pt>
                <c:pt idx="21490">
                  <c:v>-30.72727</c:v>
                </c:pt>
                <c:pt idx="21491">
                  <c:v>-30.79017999999999</c:v>
                </c:pt>
                <c:pt idx="21492">
                  <c:v>-30.86422</c:v>
                </c:pt>
                <c:pt idx="21493">
                  <c:v>-30.91041999999998</c:v>
                </c:pt>
                <c:pt idx="21494">
                  <c:v>-30.95327999999999</c:v>
                </c:pt>
                <c:pt idx="21495">
                  <c:v>-31.01033999999999</c:v>
                </c:pt>
                <c:pt idx="21496">
                  <c:v>-31.04798</c:v>
                </c:pt>
                <c:pt idx="21497">
                  <c:v>-31.08224999999997</c:v>
                </c:pt>
                <c:pt idx="21498">
                  <c:v>-31.14753999999999</c:v>
                </c:pt>
                <c:pt idx="21499">
                  <c:v>-31.20055999999999</c:v>
                </c:pt>
                <c:pt idx="21500">
                  <c:v>-31.26574999999998</c:v>
                </c:pt>
                <c:pt idx="21501">
                  <c:v>-31.36628999999999</c:v>
                </c:pt>
                <c:pt idx="21502">
                  <c:v>-31.43687</c:v>
                </c:pt>
                <c:pt idx="21503">
                  <c:v>-31.48886999999998</c:v>
                </c:pt>
                <c:pt idx="21504">
                  <c:v>-31.53788000000001</c:v>
                </c:pt>
                <c:pt idx="21505">
                  <c:v>-31.60415000000001</c:v>
                </c:pt>
                <c:pt idx="21506">
                  <c:v>-31.70868999999998</c:v>
                </c:pt>
                <c:pt idx="21507">
                  <c:v>-31.74157999999998</c:v>
                </c:pt>
                <c:pt idx="21508">
                  <c:v>-31.78085</c:v>
                </c:pt>
                <c:pt idx="21509">
                  <c:v>-31.88002999999998</c:v>
                </c:pt>
                <c:pt idx="21510">
                  <c:v>-31.91787000000001</c:v>
                </c:pt>
                <c:pt idx="21511">
                  <c:v>-32.02303000000001</c:v>
                </c:pt>
                <c:pt idx="21512">
                  <c:v>-32.09365000000001</c:v>
                </c:pt>
                <c:pt idx="21513">
                  <c:v>-32.17268</c:v>
                </c:pt>
                <c:pt idx="21514">
                  <c:v>-32.22729000000001</c:v>
                </c:pt>
                <c:pt idx="21515">
                  <c:v>-32.27114</c:v>
                </c:pt>
                <c:pt idx="21516">
                  <c:v>-32.31093</c:v>
                </c:pt>
                <c:pt idx="21517">
                  <c:v>-32.36591000000001</c:v>
                </c:pt>
                <c:pt idx="21518">
                  <c:v>-32.4607</c:v>
                </c:pt>
                <c:pt idx="21519">
                  <c:v>-32.55555000000001</c:v>
                </c:pt>
                <c:pt idx="21520">
                  <c:v>-32.57842</c:v>
                </c:pt>
                <c:pt idx="21521">
                  <c:v>-32.64713000000001</c:v>
                </c:pt>
                <c:pt idx="21522">
                  <c:v>-32.71556000000001</c:v>
                </c:pt>
                <c:pt idx="21523">
                  <c:v>-32.72681000000001</c:v>
                </c:pt>
                <c:pt idx="21524">
                  <c:v>-32.74439</c:v>
                </c:pt>
                <c:pt idx="21525">
                  <c:v>-32.77325000000001</c:v>
                </c:pt>
                <c:pt idx="21526">
                  <c:v>-32.82795</c:v>
                </c:pt>
                <c:pt idx="21527">
                  <c:v>-32.92954</c:v>
                </c:pt>
                <c:pt idx="21528">
                  <c:v>-32.99181</c:v>
                </c:pt>
                <c:pt idx="21529">
                  <c:v>-33.02471000000001</c:v>
                </c:pt>
                <c:pt idx="21530">
                  <c:v>-33.07001</c:v>
                </c:pt>
                <c:pt idx="21531">
                  <c:v>-33.12257000000001</c:v>
                </c:pt>
                <c:pt idx="21532">
                  <c:v>-33.21729</c:v>
                </c:pt>
                <c:pt idx="21533">
                  <c:v>-33.29290000000001</c:v>
                </c:pt>
                <c:pt idx="21534">
                  <c:v>-33.35922</c:v>
                </c:pt>
                <c:pt idx="21535">
                  <c:v>-33.41819</c:v>
                </c:pt>
                <c:pt idx="21536">
                  <c:v>-33.51317</c:v>
                </c:pt>
                <c:pt idx="21537">
                  <c:v>-33.55728999999999</c:v>
                </c:pt>
                <c:pt idx="21538">
                  <c:v>-33.59221000000001</c:v>
                </c:pt>
                <c:pt idx="21539">
                  <c:v>-33.65521000000001</c:v>
                </c:pt>
                <c:pt idx="21540">
                  <c:v>-33.76456</c:v>
                </c:pt>
                <c:pt idx="21541">
                  <c:v>-33.8125</c:v>
                </c:pt>
                <c:pt idx="21542">
                  <c:v>-33.85480999999999</c:v>
                </c:pt>
                <c:pt idx="21543">
                  <c:v>-33.94131</c:v>
                </c:pt>
                <c:pt idx="21544">
                  <c:v>-34.02963000000001</c:v>
                </c:pt>
                <c:pt idx="21545">
                  <c:v>-34.03057000000001</c:v>
                </c:pt>
                <c:pt idx="21546">
                  <c:v>-34.07992</c:v>
                </c:pt>
                <c:pt idx="21547">
                  <c:v>-34.17344000000001</c:v>
                </c:pt>
                <c:pt idx="21548">
                  <c:v>-34.21892000000001</c:v>
                </c:pt>
                <c:pt idx="21549">
                  <c:v>-34.24890000000001</c:v>
                </c:pt>
                <c:pt idx="21550">
                  <c:v>-34.31207</c:v>
                </c:pt>
                <c:pt idx="21551">
                  <c:v>-34.40043</c:v>
                </c:pt>
                <c:pt idx="21552">
                  <c:v>-34.48549</c:v>
                </c:pt>
                <c:pt idx="21553">
                  <c:v>-34.50366</c:v>
                </c:pt>
                <c:pt idx="21554">
                  <c:v>-34.52588</c:v>
                </c:pt>
                <c:pt idx="21555">
                  <c:v>-34.55736</c:v>
                </c:pt>
                <c:pt idx="21556">
                  <c:v>-34.58900000000001</c:v>
                </c:pt>
                <c:pt idx="21557">
                  <c:v>-34.69516000000001</c:v>
                </c:pt>
                <c:pt idx="21558">
                  <c:v>-34.79642000000001</c:v>
                </c:pt>
                <c:pt idx="21559">
                  <c:v>-34.84756</c:v>
                </c:pt>
                <c:pt idx="21560">
                  <c:v>-34.86314</c:v>
                </c:pt>
                <c:pt idx="21561">
                  <c:v>-34.92399</c:v>
                </c:pt>
                <c:pt idx="21562">
                  <c:v>-35.02310000000001</c:v>
                </c:pt>
                <c:pt idx="21563">
                  <c:v>-35.07799</c:v>
                </c:pt>
                <c:pt idx="21564">
                  <c:v>-35.17418</c:v>
                </c:pt>
                <c:pt idx="21565">
                  <c:v>-35.24932000000001</c:v>
                </c:pt>
                <c:pt idx="21566">
                  <c:v>-35.23918000000001</c:v>
                </c:pt>
                <c:pt idx="21567">
                  <c:v>-35.21349</c:v>
                </c:pt>
                <c:pt idx="21568">
                  <c:v>-35.21269</c:v>
                </c:pt>
                <c:pt idx="21569">
                  <c:v>-35.27090000000001</c:v>
                </c:pt>
                <c:pt idx="21570">
                  <c:v>-35.34423</c:v>
                </c:pt>
                <c:pt idx="21571">
                  <c:v>-35.42285000000001</c:v>
                </c:pt>
                <c:pt idx="21572">
                  <c:v>-35.45359</c:v>
                </c:pt>
                <c:pt idx="21573">
                  <c:v>-35.49641000000001</c:v>
                </c:pt>
                <c:pt idx="21574">
                  <c:v>-35.57244</c:v>
                </c:pt>
                <c:pt idx="21575">
                  <c:v>-35.64993000000001</c:v>
                </c:pt>
                <c:pt idx="21576">
                  <c:v>-35.71958</c:v>
                </c:pt>
                <c:pt idx="21577">
                  <c:v>-35.77736</c:v>
                </c:pt>
                <c:pt idx="21578">
                  <c:v>-35.76641000000001</c:v>
                </c:pt>
                <c:pt idx="21579">
                  <c:v>-35.76153000000001</c:v>
                </c:pt>
                <c:pt idx="21580">
                  <c:v>-35.80579</c:v>
                </c:pt>
                <c:pt idx="21581">
                  <c:v>-35.89929</c:v>
                </c:pt>
                <c:pt idx="21582">
                  <c:v>-35.95657</c:v>
                </c:pt>
                <c:pt idx="21583">
                  <c:v>-35.92550000000001</c:v>
                </c:pt>
                <c:pt idx="21584">
                  <c:v>-35.92952000000001</c:v>
                </c:pt>
                <c:pt idx="21585">
                  <c:v>-35.94896</c:v>
                </c:pt>
                <c:pt idx="21586">
                  <c:v>-35.99841000000001</c:v>
                </c:pt>
                <c:pt idx="21587">
                  <c:v>-36.06075000000001</c:v>
                </c:pt>
                <c:pt idx="21588">
                  <c:v>-36.16339000000001</c:v>
                </c:pt>
                <c:pt idx="21589">
                  <c:v>-36.22331000000001</c:v>
                </c:pt>
                <c:pt idx="21590">
                  <c:v>-36.28031000000001</c:v>
                </c:pt>
                <c:pt idx="21591">
                  <c:v>-36.29293000000001</c:v>
                </c:pt>
                <c:pt idx="21592">
                  <c:v>-36.33303</c:v>
                </c:pt>
                <c:pt idx="21593">
                  <c:v>-36.40044</c:v>
                </c:pt>
                <c:pt idx="21594">
                  <c:v>-36.45853</c:v>
                </c:pt>
                <c:pt idx="21595">
                  <c:v>-36.45819</c:v>
                </c:pt>
                <c:pt idx="21596">
                  <c:v>-36.51109</c:v>
                </c:pt>
                <c:pt idx="21597">
                  <c:v>-36.51915</c:v>
                </c:pt>
                <c:pt idx="21598">
                  <c:v>-36.53034</c:v>
                </c:pt>
                <c:pt idx="21599">
                  <c:v>-36.56310000000001</c:v>
                </c:pt>
                <c:pt idx="21600">
                  <c:v>-36.62386</c:v>
                </c:pt>
                <c:pt idx="21601">
                  <c:v>-36.70938</c:v>
                </c:pt>
                <c:pt idx="21602">
                  <c:v>-36.71592000000001</c:v>
                </c:pt>
                <c:pt idx="21603">
                  <c:v>-36.69971000000001</c:v>
                </c:pt>
                <c:pt idx="21604">
                  <c:v>-36.73079000000001</c:v>
                </c:pt>
                <c:pt idx="21605">
                  <c:v>-36.76062</c:v>
                </c:pt>
                <c:pt idx="21606">
                  <c:v>-36.85438</c:v>
                </c:pt>
                <c:pt idx="21607">
                  <c:v>-36.91721</c:v>
                </c:pt>
                <c:pt idx="21608">
                  <c:v>-36.95434</c:v>
                </c:pt>
                <c:pt idx="21609">
                  <c:v>-36.96003</c:v>
                </c:pt>
                <c:pt idx="21610">
                  <c:v>-37.00137</c:v>
                </c:pt>
                <c:pt idx="21611">
                  <c:v>-37.02568</c:v>
                </c:pt>
                <c:pt idx="21612">
                  <c:v>-37.04081</c:v>
                </c:pt>
                <c:pt idx="21613">
                  <c:v>-37.13465</c:v>
                </c:pt>
                <c:pt idx="21614">
                  <c:v>-37.18576</c:v>
                </c:pt>
                <c:pt idx="21615">
                  <c:v>-37.16871000000001</c:v>
                </c:pt>
                <c:pt idx="21616">
                  <c:v>-37.20175000000001</c:v>
                </c:pt>
                <c:pt idx="21617">
                  <c:v>-37.35182999999999</c:v>
                </c:pt>
                <c:pt idx="21618">
                  <c:v>-37.41896000000001</c:v>
                </c:pt>
                <c:pt idx="21619">
                  <c:v>-37.38783999999999</c:v>
                </c:pt>
                <c:pt idx="21620">
                  <c:v>-37.43449</c:v>
                </c:pt>
                <c:pt idx="21621">
                  <c:v>-37.44114</c:v>
                </c:pt>
                <c:pt idx="21622">
                  <c:v>-37.52225000000001</c:v>
                </c:pt>
                <c:pt idx="21623">
                  <c:v>-37.53457</c:v>
                </c:pt>
                <c:pt idx="21624">
                  <c:v>-37.65001</c:v>
                </c:pt>
                <c:pt idx="21625">
                  <c:v>-37.78202</c:v>
                </c:pt>
                <c:pt idx="21626">
                  <c:v>-37.87112</c:v>
                </c:pt>
                <c:pt idx="21627">
                  <c:v>-37.87845</c:v>
                </c:pt>
                <c:pt idx="21628">
                  <c:v>-37.99427</c:v>
                </c:pt>
                <c:pt idx="21629">
                  <c:v>-38.14198</c:v>
                </c:pt>
                <c:pt idx="21630">
                  <c:v>-38.0769</c:v>
                </c:pt>
                <c:pt idx="21631">
                  <c:v>-38.14283000000001</c:v>
                </c:pt>
                <c:pt idx="21632">
                  <c:v>-38.23782000000001</c:v>
                </c:pt>
                <c:pt idx="21633">
                  <c:v>-38.16216000000001</c:v>
                </c:pt>
                <c:pt idx="21634">
                  <c:v>-38.32393000000001</c:v>
                </c:pt>
                <c:pt idx="21635">
                  <c:v>-38.50216</c:v>
                </c:pt>
                <c:pt idx="21636">
                  <c:v>-38.53700000000001</c:v>
                </c:pt>
                <c:pt idx="21637">
                  <c:v>-38.62187</c:v>
                </c:pt>
                <c:pt idx="21638">
                  <c:v>-38.74001000000001</c:v>
                </c:pt>
                <c:pt idx="21639">
                  <c:v>-38.62006</c:v>
                </c:pt>
                <c:pt idx="21640">
                  <c:v>-38.70311000000001</c:v>
                </c:pt>
                <c:pt idx="21641">
                  <c:v>-38.81703</c:v>
                </c:pt>
                <c:pt idx="21642">
                  <c:v>-38.91519</c:v>
                </c:pt>
                <c:pt idx="21643">
                  <c:v>-38.90042</c:v>
                </c:pt>
                <c:pt idx="21644">
                  <c:v>-39.04374</c:v>
                </c:pt>
                <c:pt idx="21645">
                  <c:v>-39.13423</c:v>
                </c:pt>
                <c:pt idx="21646">
                  <c:v>-39.11333000000001</c:v>
                </c:pt>
                <c:pt idx="21647">
                  <c:v>-39.15729</c:v>
                </c:pt>
                <c:pt idx="21648">
                  <c:v>-39.15163</c:v>
                </c:pt>
                <c:pt idx="21649">
                  <c:v>-39.23001000000001</c:v>
                </c:pt>
                <c:pt idx="21650">
                  <c:v>-39.48866</c:v>
                </c:pt>
                <c:pt idx="21651">
                  <c:v>-39.53925</c:v>
                </c:pt>
                <c:pt idx="21652">
                  <c:v>-39.62659000000001</c:v>
                </c:pt>
                <c:pt idx="21653">
                  <c:v>-39.58052</c:v>
                </c:pt>
                <c:pt idx="21654">
                  <c:v>-39.63528</c:v>
                </c:pt>
                <c:pt idx="21655">
                  <c:v>-39.76254000000001</c:v>
                </c:pt>
                <c:pt idx="21656">
                  <c:v>-39.83411</c:v>
                </c:pt>
                <c:pt idx="21657">
                  <c:v>-39.78222</c:v>
                </c:pt>
                <c:pt idx="21658">
                  <c:v>-40.12808000000001</c:v>
                </c:pt>
                <c:pt idx="21659">
                  <c:v>-40.04145</c:v>
                </c:pt>
                <c:pt idx="21660">
                  <c:v>-40.08039</c:v>
                </c:pt>
                <c:pt idx="21661">
                  <c:v>-39.99740000000001</c:v>
                </c:pt>
                <c:pt idx="21662">
                  <c:v>-39.98783</c:v>
                </c:pt>
                <c:pt idx="21663">
                  <c:v>-40.09590000000001</c:v>
                </c:pt>
                <c:pt idx="21664">
                  <c:v>-40.23679000000001</c:v>
                </c:pt>
                <c:pt idx="21665">
                  <c:v>-40.32091000000001</c:v>
                </c:pt>
                <c:pt idx="21666">
                  <c:v>-40.41452</c:v>
                </c:pt>
                <c:pt idx="21667">
                  <c:v>-40.46795</c:v>
                </c:pt>
                <c:pt idx="21668">
                  <c:v>-40.46120000000001</c:v>
                </c:pt>
                <c:pt idx="21669">
                  <c:v>-40.51357</c:v>
                </c:pt>
                <c:pt idx="21670">
                  <c:v>-40.569</c:v>
                </c:pt>
                <c:pt idx="21671">
                  <c:v>-40.72887000000001</c:v>
                </c:pt>
                <c:pt idx="21672">
                  <c:v>-40.92801000000001</c:v>
                </c:pt>
                <c:pt idx="21673">
                  <c:v>-40.77936000000001</c:v>
                </c:pt>
                <c:pt idx="21674">
                  <c:v>-40.68519000000001</c:v>
                </c:pt>
                <c:pt idx="21675">
                  <c:v>-41.00797</c:v>
                </c:pt>
                <c:pt idx="21676">
                  <c:v>-41.00675000000001</c:v>
                </c:pt>
                <c:pt idx="21677">
                  <c:v>-41.01373</c:v>
                </c:pt>
                <c:pt idx="21678">
                  <c:v>-41.17892000000001</c:v>
                </c:pt>
                <c:pt idx="21679">
                  <c:v>-40.99176000000001</c:v>
                </c:pt>
                <c:pt idx="21680">
                  <c:v>-41.16105</c:v>
                </c:pt>
                <c:pt idx="21681">
                  <c:v>-41.25073000000001</c:v>
                </c:pt>
                <c:pt idx="21682">
                  <c:v>-41.31252000000001</c:v>
                </c:pt>
                <c:pt idx="21683">
                  <c:v>-41.43262</c:v>
                </c:pt>
                <c:pt idx="21684">
                  <c:v>-41.48811000000001</c:v>
                </c:pt>
                <c:pt idx="21685">
                  <c:v>-41.49807000000001</c:v>
                </c:pt>
                <c:pt idx="21686">
                  <c:v>-41.61775</c:v>
                </c:pt>
                <c:pt idx="21687">
                  <c:v>-41.59811000000001</c:v>
                </c:pt>
                <c:pt idx="21688">
                  <c:v>-41.64639000000001</c:v>
                </c:pt>
                <c:pt idx="21689">
                  <c:v>-41.79022000000001</c:v>
                </c:pt>
                <c:pt idx="21690">
                  <c:v>-41.85346</c:v>
                </c:pt>
                <c:pt idx="21691">
                  <c:v>-41.9684</c:v>
                </c:pt>
                <c:pt idx="21692">
                  <c:v>-42.00359</c:v>
                </c:pt>
                <c:pt idx="21693">
                  <c:v>-42.09837000000001</c:v>
                </c:pt>
                <c:pt idx="21694">
                  <c:v>-42.10361</c:v>
                </c:pt>
                <c:pt idx="21695">
                  <c:v>-42.17285000000001</c:v>
                </c:pt>
                <c:pt idx="21696">
                  <c:v>-42.14574000000001</c:v>
                </c:pt>
                <c:pt idx="21697">
                  <c:v>-42.1595</c:v>
                </c:pt>
                <c:pt idx="21698">
                  <c:v>-42.30979</c:v>
                </c:pt>
                <c:pt idx="21699">
                  <c:v>-42.41347</c:v>
                </c:pt>
                <c:pt idx="21700">
                  <c:v>-42.43661</c:v>
                </c:pt>
                <c:pt idx="21701">
                  <c:v>-42.46182</c:v>
                </c:pt>
                <c:pt idx="21702">
                  <c:v>-42.57041</c:v>
                </c:pt>
                <c:pt idx="21703">
                  <c:v>-42.66230000000001</c:v>
                </c:pt>
                <c:pt idx="21704">
                  <c:v>-42.63292000000001</c:v>
                </c:pt>
                <c:pt idx="21705">
                  <c:v>-42.72817000000001</c:v>
                </c:pt>
                <c:pt idx="21706">
                  <c:v>-42.86983</c:v>
                </c:pt>
                <c:pt idx="21707">
                  <c:v>-42.86640000000001</c:v>
                </c:pt>
                <c:pt idx="21708">
                  <c:v>-42.93787</c:v>
                </c:pt>
                <c:pt idx="21709">
                  <c:v>-42.97454</c:v>
                </c:pt>
                <c:pt idx="21710">
                  <c:v>-43.06975000000001</c:v>
                </c:pt>
                <c:pt idx="21711">
                  <c:v>-43.12799000000001</c:v>
                </c:pt>
                <c:pt idx="21712">
                  <c:v>-43.26592000000001</c:v>
                </c:pt>
                <c:pt idx="21713">
                  <c:v>-43.32380000000001</c:v>
                </c:pt>
                <c:pt idx="21714">
                  <c:v>-43.34031</c:v>
                </c:pt>
                <c:pt idx="21715">
                  <c:v>-43.40163</c:v>
                </c:pt>
                <c:pt idx="21716">
                  <c:v>-43.49239000000001</c:v>
                </c:pt>
                <c:pt idx="21717">
                  <c:v>-43.64922</c:v>
                </c:pt>
                <c:pt idx="21718">
                  <c:v>-43.68102</c:v>
                </c:pt>
                <c:pt idx="21719">
                  <c:v>-43.64045</c:v>
                </c:pt>
                <c:pt idx="21720">
                  <c:v>-43.66370000000001</c:v>
                </c:pt>
                <c:pt idx="21721">
                  <c:v>-43.79187</c:v>
                </c:pt>
                <c:pt idx="21722">
                  <c:v>-43.9313</c:v>
                </c:pt>
                <c:pt idx="21723">
                  <c:v>-43.91518000000001</c:v>
                </c:pt>
                <c:pt idx="21724">
                  <c:v>-43.94921</c:v>
                </c:pt>
                <c:pt idx="21725">
                  <c:v>-43.98617</c:v>
                </c:pt>
                <c:pt idx="21726">
                  <c:v>-44.12317000000001</c:v>
                </c:pt>
                <c:pt idx="21727">
                  <c:v>-44.24068</c:v>
                </c:pt>
                <c:pt idx="21728">
                  <c:v>-44.3139</c:v>
                </c:pt>
                <c:pt idx="21729">
                  <c:v>-44.35247</c:v>
                </c:pt>
                <c:pt idx="21730">
                  <c:v>-44.35114</c:v>
                </c:pt>
                <c:pt idx="21731">
                  <c:v>-44.41422</c:v>
                </c:pt>
                <c:pt idx="21732">
                  <c:v>-44.48439</c:v>
                </c:pt>
                <c:pt idx="21733">
                  <c:v>-44.54048</c:v>
                </c:pt>
                <c:pt idx="21734">
                  <c:v>-44.59479</c:v>
                </c:pt>
                <c:pt idx="21735">
                  <c:v>-44.65265</c:v>
                </c:pt>
                <c:pt idx="21736">
                  <c:v>-44.72604000000001</c:v>
                </c:pt>
                <c:pt idx="21737">
                  <c:v>-44.80166999999999</c:v>
                </c:pt>
                <c:pt idx="21738">
                  <c:v>-44.84178</c:v>
                </c:pt>
                <c:pt idx="21739">
                  <c:v>-44.89245000000001</c:v>
                </c:pt>
                <c:pt idx="21740">
                  <c:v>-44.9311</c:v>
                </c:pt>
                <c:pt idx="21741">
                  <c:v>-44.96525000000001</c:v>
                </c:pt>
                <c:pt idx="21742">
                  <c:v>-45.0583</c:v>
                </c:pt>
                <c:pt idx="21743">
                  <c:v>-45.13959000000001</c:v>
                </c:pt>
                <c:pt idx="21744">
                  <c:v>-45.19617000000001</c:v>
                </c:pt>
                <c:pt idx="21745">
                  <c:v>-45.23311000000001</c:v>
                </c:pt>
                <c:pt idx="21746">
                  <c:v>-45.31108999999999</c:v>
                </c:pt>
                <c:pt idx="21747">
                  <c:v>-45.3709</c:v>
                </c:pt>
                <c:pt idx="21748">
                  <c:v>-45.43789</c:v>
                </c:pt>
                <c:pt idx="21749">
                  <c:v>-45.47394000000001</c:v>
                </c:pt>
                <c:pt idx="21750">
                  <c:v>-45.51686</c:v>
                </c:pt>
                <c:pt idx="21751">
                  <c:v>-45.59323000000001</c:v>
                </c:pt>
                <c:pt idx="21752">
                  <c:v>-45.66924</c:v>
                </c:pt>
                <c:pt idx="21753">
                  <c:v>-45.74347</c:v>
                </c:pt>
                <c:pt idx="21754">
                  <c:v>-45.83723</c:v>
                </c:pt>
                <c:pt idx="21755">
                  <c:v>-45.91241</c:v>
                </c:pt>
                <c:pt idx="21756">
                  <c:v>-45.95312000000001</c:v>
                </c:pt>
                <c:pt idx="21757">
                  <c:v>-45.98663</c:v>
                </c:pt>
                <c:pt idx="21758">
                  <c:v>-46.04570000000001</c:v>
                </c:pt>
                <c:pt idx="21759">
                  <c:v>-46.11152000000001</c:v>
                </c:pt>
                <c:pt idx="21760">
                  <c:v>-46.17068</c:v>
                </c:pt>
                <c:pt idx="21761">
                  <c:v>-46.24949</c:v>
                </c:pt>
                <c:pt idx="21762">
                  <c:v>-46.28292000000001</c:v>
                </c:pt>
                <c:pt idx="21763">
                  <c:v>-46.35912</c:v>
                </c:pt>
                <c:pt idx="21764">
                  <c:v>-46.45228</c:v>
                </c:pt>
                <c:pt idx="21765">
                  <c:v>-46.47598</c:v>
                </c:pt>
                <c:pt idx="21766">
                  <c:v>-46.56004</c:v>
                </c:pt>
                <c:pt idx="21767">
                  <c:v>-46.62963000000001</c:v>
                </c:pt>
                <c:pt idx="21768">
                  <c:v>-46.68034</c:v>
                </c:pt>
                <c:pt idx="21769">
                  <c:v>-46.75364</c:v>
                </c:pt>
                <c:pt idx="21770">
                  <c:v>-46.83347</c:v>
                </c:pt>
                <c:pt idx="21771">
                  <c:v>-46.87772</c:v>
                </c:pt>
                <c:pt idx="21772">
                  <c:v>-46.93199</c:v>
                </c:pt>
                <c:pt idx="21773">
                  <c:v>-46.97767</c:v>
                </c:pt>
                <c:pt idx="21774">
                  <c:v>-47.00184</c:v>
                </c:pt>
                <c:pt idx="21775">
                  <c:v>-47.08958000000001</c:v>
                </c:pt>
                <c:pt idx="21776">
                  <c:v>-47.14123</c:v>
                </c:pt>
                <c:pt idx="21777">
                  <c:v>-47.18498</c:v>
                </c:pt>
                <c:pt idx="21778">
                  <c:v>-47.23500000000001</c:v>
                </c:pt>
                <c:pt idx="21779">
                  <c:v>-47.29675000000001</c:v>
                </c:pt>
                <c:pt idx="21780">
                  <c:v>-47.33505</c:v>
                </c:pt>
                <c:pt idx="21781">
                  <c:v>-47.37428</c:v>
                </c:pt>
                <c:pt idx="21782">
                  <c:v>-47.46569</c:v>
                </c:pt>
                <c:pt idx="21783">
                  <c:v>-47.51885</c:v>
                </c:pt>
                <c:pt idx="21784">
                  <c:v>-47.56289</c:v>
                </c:pt>
                <c:pt idx="21785">
                  <c:v>-47.59024</c:v>
                </c:pt>
                <c:pt idx="21786">
                  <c:v>-47.62485</c:v>
                </c:pt>
                <c:pt idx="21787">
                  <c:v>-47.65547</c:v>
                </c:pt>
                <c:pt idx="21788">
                  <c:v>-47.73586</c:v>
                </c:pt>
                <c:pt idx="21789">
                  <c:v>-47.80917</c:v>
                </c:pt>
                <c:pt idx="21790">
                  <c:v>-47.84791</c:v>
                </c:pt>
                <c:pt idx="21791">
                  <c:v>-47.92528</c:v>
                </c:pt>
                <c:pt idx="21792">
                  <c:v>-47.97802</c:v>
                </c:pt>
                <c:pt idx="21793">
                  <c:v>-48.05733</c:v>
                </c:pt>
                <c:pt idx="21794">
                  <c:v>-48.10246</c:v>
                </c:pt>
                <c:pt idx="21795">
                  <c:v>-48.16529000000001</c:v>
                </c:pt>
                <c:pt idx="21796">
                  <c:v>-48.24793000000001</c:v>
                </c:pt>
                <c:pt idx="21797">
                  <c:v>-48.29634000000001</c:v>
                </c:pt>
                <c:pt idx="21798">
                  <c:v>-48.36412</c:v>
                </c:pt>
                <c:pt idx="21799">
                  <c:v>-48.43067</c:v>
                </c:pt>
                <c:pt idx="21800">
                  <c:v>-48.49420000000001</c:v>
                </c:pt>
                <c:pt idx="21801">
                  <c:v>-48.54153</c:v>
                </c:pt>
                <c:pt idx="21802">
                  <c:v>-48.60779</c:v>
                </c:pt>
                <c:pt idx="21803">
                  <c:v>-48.66477000000001</c:v>
                </c:pt>
                <c:pt idx="21804">
                  <c:v>-48.71747</c:v>
                </c:pt>
                <c:pt idx="21805">
                  <c:v>-48.76496</c:v>
                </c:pt>
                <c:pt idx="21806">
                  <c:v>-48.82191</c:v>
                </c:pt>
                <c:pt idx="21807">
                  <c:v>-48.87442</c:v>
                </c:pt>
                <c:pt idx="21808">
                  <c:v>-48.92875000000001</c:v>
                </c:pt>
                <c:pt idx="21809">
                  <c:v>-49.00817000000001</c:v>
                </c:pt>
                <c:pt idx="21810">
                  <c:v>-49.08095</c:v>
                </c:pt>
                <c:pt idx="21811">
                  <c:v>-49.13417000000001</c:v>
                </c:pt>
                <c:pt idx="21812">
                  <c:v>-49.18064</c:v>
                </c:pt>
                <c:pt idx="21813">
                  <c:v>-49.22586000000001</c:v>
                </c:pt>
                <c:pt idx="21814">
                  <c:v>-49.26783000000001</c:v>
                </c:pt>
                <c:pt idx="21815">
                  <c:v>-49.32394</c:v>
                </c:pt>
                <c:pt idx="21816">
                  <c:v>-49.37603</c:v>
                </c:pt>
                <c:pt idx="21817">
                  <c:v>-49.44178</c:v>
                </c:pt>
                <c:pt idx="21818">
                  <c:v>-49.46626000000001</c:v>
                </c:pt>
                <c:pt idx="21819">
                  <c:v>-49.51752</c:v>
                </c:pt>
                <c:pt idx="21820">
                  <c:v>-49.61939</c:v>
                </c:pt>
                <c:pt idx="21821">
                  <c:v>-49.68491</c:v>
                </c:pt>
                <c:pt idx="21822">
                  <c:v>-49.72557000000001</c:v>
                </c:pt>
                <c:pt idx="21823">
                  <c:v>-49.78431000000001</c:v>
                </c:pt>
                <c:pt idx="21824">
                  <c:v>-49.85257</c:v>
                </c:pt>
                <c:pt idx="21825">
                  <c:v>-49.91041</c:v>
                </c:pt>
                <c:pt idx="21826">
                  <c:v>-49.96188</c:v>
                </c:pt>
                <c:pt idx="21827">
                  <c:v>-50.00514000000001</c:v>
                </c:pt>
                <c:pt idx="21828">
                  <c:v>-50.04782</c:v>
                </c:pt>
                <c:pt idx="21829">
                  <c:v>-50.08887</c:v>
                </c:pt>
                <c:pt idx="21830">
                  <c:v>-50.13982</c:v>
                </c:pt>
                <c:pt idx="21831">
                  <c:v>-50.16326</c:v>
                </c:pt>
                <c:pt idx="21832">
                  <c:v>-50.20554000000001</c:v>
                </c:pt>
                <c:pt idx="21833">
                  <c:v>-50.25064</c:v>
                </c:pt>
                <c:pt idx="21834">
                  <c:v>-50.29803000000001</c:v>
                </c:pt>
                <c:pt idx="21835">
                  <c:v>-50.36363</c:v>
                </c:pt>
                <c:pt idx="21836">
                  <c:v>-50.42544</c:v>
                </c:pt>
                <c:pt idx="21837">
                  <c:v>-50.51468999999999</c:v>
                </c:pt>
                <c:pt idx="21838">
                  <c:v>-50.56935000000001</c:v>
                </c:pt>
                <c:pt idx="21839">
                  <c:v>-50.61526000000001</c:v>
                </c:pt>
                <c:pt idx="21840">
                  <c:v>-50.67978</c:v>
                </c:pt>
                <c:pt idx="21841">
                  <c:v>-50.76883000000001</c:v>
                </c:pt>
                <c:pt idx="21842">
                  <c:v>-50.79229000000001</c:v>
                </c:pt>
                <c:pt idx="21843">
                  <c:v>-50.79718000000001</c:v>
                </c:pt>
                <c:pt idx="21844">
                  <c:v>-50.82643</c:v>
                </c:pt>
                <c:pt idx="21845">
                  <c:v>-50.84879</c:v>
                </c:pt>
                <c:pt idx="21846">
                  <c:v>-50.88313</c:v>
                </c:pt>
                <c:pt idx="21847">
                  <c:v>-50.90506000000001</c:v>
                </c:pt>
                <c:pt idx="21848">
                  <c:v>-50.92358</c:v>
                </c:pt>
                <c:pt idx="21849">
                  <c:v>-50.95771</c:v>
                </c:pt>
                <c:pt idx="21850">
                  <c:v>-51.0</c:v>
                </c:pt>
                <c:pt idx="21851">
                  <c:v>-51.06435000000001</c:v>
                </c:pt>
                <c:pt idx="21852">
                  <c:v>-51.13068000000001</c:v>
                </c:pt>
                <c:pt idx="21853">
                  <c:v>-51.19886</c:v>
                </c:pt>
                <c:pt idx="21854">
                  <c:v>-51.24271000000001</c:v>
                </c:pt>
                <c:pt idx="21855">
                  <c:v>-51.32446</c:v>
                </c:pt>
                <c:pt idx="21856">
                  <c:v>-51.36607</c:v>
                </c:pt>
                <c:pt idx="21857">
                  <c:v>-51.42459</c:v>
                </c:pt>
                <c:pt idx="21858">
                  <c:v>-51.48267</c:v>
                </c:pt>
                <c:pt idx="21859">
                  <c:v>-51.53949</c:v>
                </c:pt>
                <c:pt idx="21860">
                  <c:v>-51.58086</c:v>
                </c:pt>
                <c:pt idx="21861">
                  <c:v>-51.61588</c:v>
                </c:pt>
                <c:pt idx="21862">
                  <c:v>-51.65309</c:v>
                </c:pt>
                <c:pt idx="21863">
                  <c:v>-51.68679</c:v>
                </c:pt>
                <c:pt idx="21864">
                  <c:v>-51.71415000000001</c:v>
                </c:pt>
                <c:pt idx="21865">
                  <c:v>-51.72334000000001</c:v>
                </c:pt>
                <c:pt idx="21866">
                  <c:v>-51.7378</c:v>
                </c:pt>
                <c:pt idx="21867">
                  <c:v>-51.75956</c:v>
                </c:pt>
                <c:pt idx="21868">
                  <c:v>-51.78502</c:v>
                </c:pt>
                <c:pt idx="21869">
                  <c:v>-51.86172000000001</c:v>
                </c:pt>
                <c:pt idx="21870">
                  <c:v>-51.90507</c:v>
                </c:pt>
                <c:pt idx="21871">
                  <c:v>-52.0047</c:v>
                </c:pt>
                <c:pt idx="21872">
                  <c:v>-52.08382</c:v>
                </c:pt>
                <c:pt idx="21873">
                  <c:v>-52.07211000000001</c:v>
                </c:pt>
                <c:pt idx="21874">
                  <c:v>-52.12138</c:v>
                </c:pt>
                <c:pt idx="21875">
                  <c:v>-52.19416000000001</c:v>
                </c:pt>
                <c:pt idx="21876">
                  <c:v>-52.30784999999999</c:v>
                </c:pt>
                <c:pt idx="21877">
                  <c:v>-52.39777</c:v>
                </c:pt>
                <c:pt idx="21878">
                  <c:v>-52.4298</c:v>
                </c:pt>
                <c:pt idx="21879">
                  <c:v>-52.43206</c:v>
                </c:pt>
                <c:pt idx="21880">
                  <c:v>-52.51637</c:v>
                </c:pt>
                <c:pt idx="21881">
                  <c:v>-52.61967</c:v>
                </c:pt>
                <c:pt idx="21882">
                  <c:v>-52.70860000000001</c:v>
                </c:pt>
                <c:pt idx="21883">
                  <c:v>-52.76736000000001</c:v>
                </c:pt>
                <c:pt idx="21884">
                  <c:v>-52.81372</c:v>
                </c:pt>
                <c:pt idx="21885">
                  <c:v>-52.83198</c:v>
                </c:pt>
                <c:pt idx="21886">
                  <c:v>-52.85217</c:v>
                </c:pt>
                <c:pt idx="21887">
                  <c:v>-52.87865</c:v>
                </c:pt>
                <c:pt idx="21888">
                  <c:v>-52.84605</c:v>
                </c:pt>
                <c:pt idx="21889">
                  <c:v>-52.77381000000001</c:v>
                </c:pt>
                <c:pt idx="21890">
                  <c:v>-52.62954000000001</c:v>
                </c:pt>
                <c:pt idx="21891">
                  <c:v>-52.63641000000001</c:v>
                </c:pt>
                <c:pt idx="21892">
                  <c:v>-52.54516</c:v>
                </c:pt>
                <c:pt idx="21893">
                  <c:v>-52.52658</c:v>
                </c:pt>
                <c:pt idx="21894">
                  <c:v>-52.5816</c:v>
                </c:pt>
                <c:pt idx="21895">
                  <c:v>-52.52576000000001</c:v>
                </c:pt>
                <c:pt idx="21896">
                  <c:v>-52.58718</c:v>
                </c:pt>
                <c:pt idx="21897">
                  <c:v>-52.66747</c:v>
                </c:pt>
                <c:pt idx="21898">
                  <c:v>-52.69239000000001</c:v>
                </c:pt>
                <c:pt idx="21899">
                  <c:v>-52.78341</c:v>
                </c:pt>
                <c:pt idx="21900">
                  <c:v>-52.75597000000001</c:v>
                </c:pt>
                <c:pt idx="21901">
                  <c:v>-52.66446000000001</c:v>
                </c:pt>
                <c:pt idx="21902">
                  <c:v>-52.52067</c:v>
                </c:pt>
                <c:pt idx="21903">
                  <c:v>-52.36691000000001</c:v>
                </c:pt>
                <c:pt idx="21904">
                  <c:v>-52.28611000000001</c:v>
                </c:pt>
                <c:pt idx="21905">
                  <c:v>-52.2107</c:v>
                </c:pt>
                <c:pt idx="21906">
                  <c:v>-52.14198</c:v>
                </c:pt>
                <c:pt idx="21907">
                  <c:v>-52.03491000000001</c:v>
                </c:pt>
                <c:pt idx="21908">
                  <c:v>-51.92173000000001</c:v>
                </c:pt>
                <c:pt idx="21909">
                  <c:v>-51.82514000000001</c:v>
                </c:pt>
                <c:pt idx="21910">
                  <c:v>-51.77786</c:v>
                </c:pt>
                <c:pt idx="21911">
                  <c:v>-51.6768</c:v>
                </c:pt>
                <c:pt idx="21912">
                  <c:v>-51.60249</c:v>
                </c:pt>
                <c:pt idx="21913">
                  <c:v>-51.4647</c:v>
                </c:pt>
                <c:pt idx="21914">
                  <c:v>-51.39561000000001</c:v>
                </c:pt>
                <c:pt idx="21915">
                  <c:v>-51.32304000000001</c:v>
                </c:pt>
                <c:pt idx="21916">
                  <c:v>-51.21975000000001</c:v>
                </c:pt>
                <c:pt idx="21917">
                  <c:v>-51.10153000000001</c:v>
                </c:pt>
                <c:pt idx="21918">
                  <c:v>-50.97947</c:v>
                </c:pt>
                <c:pt idx="21919">
                  <c:v>-50.86208000000001</c:v>
                </c:pt>
                <c:pt idx="21920">
                  <c:v>-50.70147</c:v>
                </c:pt>
                <c:pt idx="21921">
                  <c:v>-50.33549</c:v>
                </c:pt>
                <c:pt idx="21922">
                  <c:v>-50.02990000000001</c:v>
                </c:pt>
                <c:pt idx="21923">
                  <c:v>-49.78883000000001</c:v>
                </c:pt>
                <c:pt idx="21924">
                  <c:v>-49.63042</c:v>
                </c:pt>
                <c:pt idx="21925">
                  <c:v>-49.53523000000001</c:v>
                </c:pt>
                <c:pt idx="21926">
                  <c:v>-49.45575</c:v>
                </c:pt>
                <c:pt idx="21927">
                  <c:v>-49.37828</c:v>
                </c:pt>
                <c:pt idx="21928">
                  <c:v>-49.31533</c:v>
                </c:pt>
                <c:pt idx="21929">
                  <c:v>-49.25969</c:v>
                </c:pt>
                <c:pt idx="21930">
                  <c:v>-49.17078</c:v>
                </c:pt>
                <c:pt idx="21931">
                  <c:v>-48.97638000000001</c:v>
                </c:pt>
                <c:pt idx="21932">
                  <c:v>-48.73089</c:v>
                </c:pt>
                <c:pt idx="21933">
                  <c:v>-48.60404</c:v>
                </c:pt>
                <c:pt idx="21934">
                  <c:v>-48.44018000000001</c:v>
                </c:pt>
                <c:pt idx="21935">
                  <c:v>-48.34025</c:v>
                </c:pt>
                <c:pt idx="21936">
                  <c:v>-48.30296000000001</c:v>
                </c:pt>
                <c:pt idx="21937">
                  <c:v>-48.27472</c:v>
                </c:pt>
                <c:pt idx="21938">
                  <c:v>-48.25776</c:v>
                </c:pt>
                <c:pt idx="21939">
                  <c:v>-48.25324000000001</c:v>
                </c:pt>
                <c:pt idx="21940">
                  <c:v>-48.2888</c:v>
                </c:pt>
                <c:pt idx="21941">
                  <c:v>-48.3244</c:v>
                </c:pt>
                <c:pt idx="21942">
                  <c:v>-48.33738</c:v>
                </c:pt>
                <c:pt idx="21943">
                  <c:v>-48.30704</c:v>
                </c:pt>
                <c:pt idx="21944">
                  <c:v>-48.20618</c:v>
                </c:pt>
                <c:pt idx="21945">
                  <c:v>-48.16034000000001</c:v>
                </c:pt>
                <c:pt idx="21946">
                  <c:v>-48.15920000000001</c:v>
                </c:pt>
                <c:pt idx="21947">
                  <c:v>-48.20876000000001</c:v>
                </c:pt>
                <c:pt idx="21948">
                  <c:v>-48.25454000000001</c:v>
                </c:pt>
                <c:pt idx="21949">
                  <c:v>-48.29566000000001</c:v>
                </c:pt>
                <c:pt idx="21950">
                  <c:v>-48.27917000000001</c:v>
                </c:pt>
                <c:pt idx="21951">
                  <c:v>-48.29980000000001</c:v>
                </c:pt>
                <c:pt idx="21952">
                  <c:v>-48.27248</c:v>
                </c:pt>
                <c:pt idx="21953">
                  <c:v>-48.16639000000001</c:v>
                </c:pt>
                <c:pt idx="21954">
                  <c:v>-48.08272</c:v>
                </c:pt>
                <c:pt idx="21955">
                  <c:v>-48.03798</c:v>
                </c:pt>
                <c:pt idx="21956">
                  <c:v>-48.0508</c:v>
                </c:pt>
                <c:pt idx="21957">
                  <c:v>-48.09346</c:v>
                </c:pt>
                <c:pt idx="21958">
                  <c:v>-48.09089</c:v>
                </c:pt>
                <c:pt idx="21959">
                  <c:v>-48.07695000000001</c:v>
                </c:pt>
                <c:pt idx="21960">
                  <c:v>-48.01379</c:v>
                </c:pt>
                <c:pt idx="21961">
                  <c:v>-48.0014</c:v>
                </c:pt>
                <c:pt idx="21962">
                  <c:v>-47.98975</c:v>
                </c:pt>
                <c:pt idx="21963">
                  <c:v>-48.03787</c:v>
                </c:pt>
                <c:pt idx="21964">
                  <c:v>-48.13527000000001</c:v>
                </c:pt>
                <c:pt idx="21965">
                  <c:v>-48.22252000000001</c:v>
                </c:pt>
                <c:pt idx="21966">
                  <c:v>-48.25039</c:v>
                </c:pt>
                <c:pt idx="21967">
                  <c:v>-48.29805000000001</c:v>
                </c:pt>
                <c:pt idx="21968">
                  <c:v>-48.30064</c:v>
                </c:pt>
                <c:pt idx="21969">
                  <c:v>-48.31372</c:v>
                </c:pt>
                <c:pt idx="21970">
                  <c:v>-48.28833000000001</c:v>
                </c:pt>
                <c:pt idx="21971">
                  <c:v>-48.32375000000001</c:v>
                </c:pt>
                <c:pt idx="21972">
                  <c:v>-48.36854</c:v>
                </c:pt>
                <c:pt idx="21973">
                  <c:v>-48.37389</c:v>
                </c:pt>
                <c:pt idx="21974">
                  <c:v>-48.43343</c:v>
                </c:pt>
                <c:pt idx="21975">
                  <c:v>-48.4539</c:v>
                </c:pt>
                <c:pt idx="21976">
                  <c:v>-48.40776</c:v>
                </c:pt>
                <c:pt idx="21977">
                  <c:v>-48.3695</c:v>
                </c:pt>
                <c:pt idx="21978">
                  <c:v>-48.35381</c:v>
                </c:pt>
                <c:pt idx="21979">
                  <c:v>-48.36139</c:v>
                </c:pt>
                <c:pt idx="21980">
                  <c:v>-48.39017000000001</c:v>
                </c:pt>
                <c:pt idx="21981">
                  <c:v>-48.43488</c:v>
                </c:pt>
                <c:pt idx="21982">
                  <c:v>-48.45086</c:v>
                </c:pt>
                <c:pt idx="21983">
                  <c:v>-48.33758</c:v>
                </c:pt>
                <c:pt idx="21984">
                  <c:v>-48.22808000000001</c:v>
                </c:pt>
                <c:pt idx="21985">
                  <c:v>-48.14715</c:v>
                </c:pt>
                <c:pt idx="21986">
                  <c:v>-48.13523000000001</c:v>
                </c:pt>
                <c:pt idx="21987">
                  <c:v>-48.09387</c:v>
                </c:pt>
                <c:pt idx="21988">
                  <c:v>-48.10066</c:v>
                </c:pt>
                <c:pt idx="21989">
                  <c:v>-48.15567</c:v>
                </c:pt>
                <c:pt idx="21990">
                  <c:v>-48.16703000000001</c:v>
                </c:pt>
                <c:pt idx="21991">
                  <c:v>-48.11264000000001</c:v>
                </c:pt>
                <c:pt idx="21992">
                  <c:v>-47.94712000000001</c:v>
                </c:pt>
                <c:pt idx="21993">
                  <c:v>-47.78979000000001</c:v>
                </c:pt>
                <c:pt idx="21994">
                  <c:v>-47.73348</c:v>
                </c:pt>
                <c:pt idx="21995">
                  <c:v>-47.70565000000001</c:v>
                </c:pt>
                <c:pt idx="21996">
                  <c:v>-47.74596000000001</c:v>
                </c:pt>
                <c:pt idx="21997">
                  <c:v>-47.78214000000001</c:v>
                </c:pt>
                <c:pt idx="21998">
                  <c:v>-47.8183</c:v>
                </c:pt>
                <c:pt idx="21999">
                  <c:v>-47.86345</c:v>
                </c:pt>
                <c:pt idx="22000">
                  <c:v>-47.89072</c:v>
                </c:pt>
                <c:pt idx="22001">
                  <c:v>-47.95097</c:v>
                </c:pt>
                <c:pt idx="22002">
                  <c:v>-48.03044000000001</c:v>
                </c:pt>
                <c:pt idx="22003">
                  <c:v>-48.07472000000001</c:v>
                </c:pt>
                <c:pt idx="22004">
                  <c:v>-48.10645</c:v>
                </c:pt>
                <c:pt idx="22005">
                  <c:v>-48.12635000000001</c:v>
                </c:pt>
                <c:pt idx="22006">
                  <c:v>-48.15812000000001</c:v>
                </c:pt>
                <c:pt idx="22007">
                  <c:v>-48.19273000000001</c:v>
                </c:pt>
                <c:pt idx="22008">
                  <c:v>-48.23144000000001</c:v>
                </c:pt>
                <c:pt idx="22009">
                  <c:v>-48.256</c:v>
                </c:pt>
                <c:pt idx="22010">
                  <c:v>-48.28632</c:v>
                </c:pt>
                <c:pt idx="22011">
                  <c:v>-48.28830000000001</c:v>
                </c:pt>
                <c:pt idx="22012">
                  <c:v>-48.30162</c:v>
                </c:pt>
                <c:pt idx="22013">
                  <c:v>-48.33891000000001</c:v>
                </c:pt>
                <c:pt idx="22014">
                  <c:v>-48.33625</c:v>
                </c:pt>
                <c:pt idx="22015">
                  <c:v>-48.39067</c:v>
                </c:pt>
                <c:pt idx="22016">
                  <c:v>-48.3965</c:v>
                </c:pt>
                <c:pt idx="22017">
                  <c:v>-48.40976000000001</c:v>
                </c:pt>
                <c:pt idx="22018">
                  <c:v>-48.42776000000001</c:v>
                </c:pt>
                <c:pt idx="22019">
                  <c:v>-48.44266</c:v>
                </c:pt>
                <c:pt idx="22020">
                  <c:v>-48.41613</c:v>
                </c:pt>
                <c:pt idx="22021">
                  <c:v>-48.3695</c:v>
                </c:pt>
                <c:pt idx="22022">
                  <c:v>-48.27828</c:v>
                </c:pt>
                <c:pt idx="22023">
                  <c:v>-48.22407000000001</c:v>
                </c:pt>
                <c:pt idx="22024">
                  <c:v>-48.09714</c:v>
                </c:pt>
                <c:pt idx="22025">
                  <c:v>-47.93464</c:v>
                </c:pt>
                <c:pt idx="22026">
                  <c:v>-47.87247</c:v>
                </c:pt>
                <c:pt idx="22027">
                  <c:v>-47.828</c:v>
                </c:pt>
                <c:pt idx="22028">
                  <c:v>-47.74780000000001</c:v>
                </c:pt>
                <c:pt idx="22029">
                  <c:v>-47.70789</c:v>
                </c:pt>
                <c:pt idx="22030">
                  <c:v>-47.71965</c:v>
                </c:pt>
                <c:pt idx="22031">
                  <c:v>-47.74125</c:v>
                </c:pt>
                <c:pt idx="22032">
                  <c:v>-47.67953000000001</c:v>
                </c:pt>
                <c:pt idx="22033">
                  <c:v>-47.57715</c:v>
                </c:pt>
                <c:pt idx="22034">
                  <c:v>-47.47448</c:v>
                </c:pt>
                <c:pt idx="22035">
                  <c:v>-47.36288</c:v>
                </c:pt>
                <c:pt idx="22036">
                  <c:v>-47.3167</c:v>
                </c:pt>
                <c:pt idx="22037">
                  <c:v>-47.3209</c:v>
                </c:pt>
                <c:pt idx="22038">
                  <c:v>-47.37171</c:v>
                </c:pt>
                <c:pt idx="22039">
                  <c:v>-47.44495</c:v>
                </c:pt>
                <c:pt idx="22040">
                  <c:v>-47.46788</c:v>
                </c:pt>
                <c:pt idx="22041">
                  <c:v>-47.51693</c:v>
                </c:pt>
                <c:pt idx="22042">
                  <c:v>-47.52516000000001</c:v>
                </c:pt>
                <c:pt idx="22043">
                  <c:v>-47.44455</c:v>
                </c:pt>
                <c:pt idx="22044">
                  <c:v>-47.36108</c:v>
                </c:pt>
                <c:pt idx="22045">
                  <c:v>-47.28418000000001</c:v>
                </c:pt>
                <c:pt idx="22046">
                  <c:v>-47.21214000000001</c:v>
                </c:pt>
                <c:pt idx="22047">
                  <c:v>-47.17297000000001</c:v>
                </c:pt>
                <c:pt idx="22048">
                  <c:v>-47.15511000000001</c:v>
                </c:pt>
                <c:pt idx="22049">
                  <c:v>-47.16539000000001</c:v>
                </c:pt>
                <c:pt idx="22050">
                  <c:v>-47.17879000000001</c:v>
                </c:pt>
                <c:pt idx="22051">
                  <c:v>-47.21901000000001</c:v>
                </c:pt>
                <c:pt idx="22052">
                  <c:v>-47.16352000000001</c:v>
                </c:pt>
                <c:pt idx="22053">
                  <c:v>-47.11547</c:v>
                </c:pt>
                <c:pt idx="22054">
                  <c:v>-47.11208000000001</c:v>
                </c:pt>
                <c:pt idx="22055">
                  <c:v>-46.97899</c:v>
                </c:pt>
                <c:pt idx="22056">
                  <c:v>-46.77721000000001</c:v>
                </c:pt>
                <c:pt idx="22057">
                  <c:v>-46.64235000000001</c:v>
                </c:pt>
                <c:pt idx="22058">
                  <c:v>-46.58032</c:v>
                </c:pt>
                <c:pt idx="22059">
                  <c:v>-46.57098000000001</c:v>
                </c:pt>
                <c:pt idx="22060">
                  <c:v>-46.58974000000001</c:v>
                </c:pt>
                <c:pt idx="22061">
                  <c:v>-46.62850000000001</c:v>
                </c:pt>
                <c:pt idx="22062">
                  <c:v>-46.66703000000001</c:v>
                </c:pt>
                <c:pt idx="22063">
                  <c:v>-46.64270000000001</c:v>
                </c:pt>
                <c:pt idx="22064">
                  <c:v>-46.66922</c:v>
                </c:pt>
                <c:pt idx="22065">
                  <c:v>-46.69547000000001</c:v>
                </c:pt>
                <c:pt idx="22066">
                  <c:v>-46.72329000000001</c:v>
                </c:pt>
                <c:pt idx="22067">
                  <c:v>-46.76533000000001</c:v>
                </c:pt>
                <c:pt idx="22068">
                  <c:v>-46.79411000000001</c:v>
                </c:pt>
                <c:pt idx="22069">
                  <c:v>-46.80682</c:v>
                </c:pt>
                <c:pt idx="22070">
                  <c:v>-46.70258000000001</c:v>
                </c:pt>
                <c:pt idx="22071">
                  <c:v>-46.64116000000001</c:v>
                </c:pt>
                <c:pt idx="22072">
                  <c:v>-46.63462000000001</c:v>
                </c:pt>
                <c:pt idx="22073">
                  <c:v>-46.55959</c:v>
                </c:pt>
                <c:pt idx="22074">
                  <c:v>-46.45605</c:v>
                </c:pt>
                <c:pt idx="22075">
                  <c:v>-46.40966</c:v>
                </c:pt>
                <c:pt idx="22076">
                  <c:v>-46.38794</c:v>
                </c:pt>
                <c:pt idx="22077">
                  <c:v>-46.35862</c:v>
                </c:pt>
                <c:pt idx="22078">
                  <c:v>-46.34231000000001</c:v>
                </c:pt>
                <c:pt idx="22079">
                  <c:v>-46.36063</c:v>
                </c:pt>
                <c:pt idx="22080">
                  <c:v>-46.39002</c:v>
                </c:pt>
                <c:pt idx="22081">
                  <c:v>-46.4031</c:v>
                </c:pt>
                <c:pt idx="22082">
                  <c:v>-46.42683</c:v>
                </c:pt>
                <c:pt idx="22083">
                  <c:v>-46.40663</c:v>
                </c:pt>
                <c:pt idx="22084">
                  <c:v>-46.33517000000001</c:v>
                </c:pt>
                <c:pt idx="22085">
                  <c:v>-46.37117</c:v>
                </c:pt>
                <c:pt idx="22086">
                  <c:v>-46.43264000000001</c:v>
                </c:pt>
                <c:pt idx="22087">
                  <c:v>-46.43343</c:v>
                </c:pt>
                <c:pt idx="22088">
                  <c:v>-46.44571000000001</c:v>
                </c:pt>
                <c:pt idx="22089">
                  <c:v>-46.51108</c:v>
                </c:pt>
                <c:pt idx="22090">
                  <c:v>-46.54268</c:v>
                </c:pt>
                <c:pt idx="22091">
                  <c:v>-46.57809</c:v>
                </c:pt>
                <c:pt idx="22092">
                  <c:v>-46.60046000000001</c:v>
                </c:pt>
                <c:pt idx="22093">
                  <c:v>-46.49853000000001</c:v>
                </c:pt>
                <c:pt idx="22094">
                  <c:v>-46.45547</c:v>
                </c:pt>
                <c:pt idx="22095">
                  <c:v>-46.49357000000001</c:v>
                </c:pt>
                <c:pt idx="22096">
                  <c:v>-46.54764</c:v>
                </c:pt>
                <c:pt idx="22097">
                  <c:v>-46.58065</c:v>
                </c:pt>
                <c:pt idx="22098">
                  <c:v>-46.59346</c:v>
                </c:pt>
                <c:pt idx="22099">
                  <c:v>-46.58664</c:v>
                </c:pt>
                <c:pt idx="22100">
                  <c:v>-46.49216000000001</c:v>
                </c:pt>
                <c:pt idx="22101">
                  <c:v>-46.41283</c:v>
                </c:pt>
                <c:pt idx="22102">
                  <c:v>-46.34164999999999</c:v>
                </c:pt>
                <c:pt idx="22103">
                  <c:v>-46.28679</c:v>
                </c:pt>
                <c:pt idx="22104">
                  <c:v>-46.26322000000001</c:v>
                </c:pt>
                <c:pt idx="22105">
                  <c:v>-46.25794</c:v>
                </c:pt>
                <c:pt idx="22106">
                  <c:v>-46.17613000000001</c:v>
                </c:pt>
                <c:pt idx="22107">
                  <c:v>-46.11917000000001</c:v>
                </c:pt>
                <c:pt idx="22108">
                  <c:v>-46.11683</c:v>
                </c:pt>
                <c:pt idx="22109">
                  <c:v>-46.12788</c:v>
                </c:pt>
                <c:pt idx="22110">
                  <c:v>-46.17386</c:v>
                </c:pt>
                <c:pt idx="22111">
                  <c:v>-46.19715000000001</c:v>
                </c:pt>
                <c:pt idx="22112">
                  <c:v>-46.19252000000001</c:v>
                </c:pt>
                <c:pt idx="22113">
                  <c:v>-46.20538000000001</c:v>
                </c:pt>
                <c:pt idx="22114">
                  <c:v>-46.19655000000001</c:v>
                </c:pt>
                <c:pt idx="22115">
                  <c:v>-46.17836000000001</c:v>
                </c:pt>
                <c:pt idx="22116">
                  <c:v>-46.19730000000001</c:v>
                </c:pt>
                <c:pt idx="22117">
                  <c:v>-46.20863000000001</c:v>
                </c:pt>
                <c:pt idx="22118">
                  <c:v>-46.15824000000001</c:v>
                </c:pt>
                <c:pt idx="22119">
                  <c:v>-46.09044</c:v>
                </c:pt>
                <c:pt idx="22120">
                  <c:v>-46.10904</c:v>
                </c:pt>
                <c:pt idx="22121">
                  <c:v>-46.14514000000001</c:v>
                </c:pt>
                <c:pt idx="22122">
                  <c:v>-46.10629</c:v>
                </c:pt>
                <c:pt idx="22123">
                  <c:v>-46.1698</c:v>
                </c:pt>
                <c:pt idx="22124">
                  <c:v>-46.23923000000001</c:v>
                </c:pt>
                <c:pt idx="22125">
                  <c:v>-46.27703</c:v>
                </c:pt>
                <c:pt idx="22126">
                  <c:v>-46.28350000000001</c:v>
                </c:pt>
                <c:pt idx="22127">
                  <c:v>-46.26310000000001</c:v>
                </c:pt>
                <c:pt idx="22128">
                  <c:v>-46.25523000000001</c:v>
                </c:pt>
                <c:pt idx="22129">
                  <c:v>-46.26917000000001</c:v>
                </c:pt>
                <c:pt idx="22130">
                  <c:v>-46.34792</c:v>
                </c:pt>
                <c:pt idx="22131">
                  <c:v>-46.30084</c:v>
                </c:pt>
                <c:pt idx="22132">
                  <c:v>-46.25673000000001</c:v>
                </c:pt>
                <c:pt idx="22133">
                  <c:v>-46.22245000000001</c:v>
                </c:pt>
                <c:pt idx="22134">
                  <c:v>-46.22990000000001</c:v>
                </c:pt>
                <c:pt idx="22135">
                  <c:v>-46.21748</c:v>
                </c:pt>
                <c:pt idx="22136">
                  <c:v>-46.20527000000001</c:v>
                </c:pt>
                <c:pt idx="22137">
                  <c:v>-46.18359</c:v>
                </c:pt>
                <c:pt idx="22138">
                  <c:v>-46.17171000000001</c:v>
                </c:pt>
                <c:pt idx="22139">
                  <c:v>-46.18082</c:v>
                </c:pt>
                <c:pt idx="22140">
                  <c:v>-46.22583000000001</c:v>
                </c:pt>
                <c:pt idx="22141">
                  <c:v>-46.25375000000001</c:v>
                </c:pt>
                <c:pt idx="22142">
                  <c:v>-46.27319000000001</c:v>
                </c:pt>
                <c:pt idx="22143">
                  <c:v>-46.29981000000001</c:v>
                </c:pt>
                <c:pt idx="22144">
                  <c:v>-46.33605</c:v>
                </c:pt>
                <c:pt idx="22145">
                  <c:v>-46.33191</c:v>
                </c:pt>
                <c:pt idx="22146">
                  <c:v>-46.34589</c:v>
                </c:pt>
                <c:pt idx="22147">
                  <c:v>-46.28069</c:v>
                </c:pt>
                <c:pt idx="22148">
                  <c:v>-46.18846000000001</c:v>
                </c:pt>
                <c:pt idx="22149">
                  <c:v>-46.17350000000001</c:v>
                </c:pt>
                <c:pt idx="22150">
                  <c:v>-46.12765</c:v>
                </c:pt>
                <c:pt idx="22151">
                  <c:v>-46.11522</c:v>
                </c:pt>
                <c:pt idx="22152">
                  <c:v>-46.0737</c:v>
                </c:pt>
                <c:pt idx="22153">
                  <c:v>-46.03962000000001</c:v>
                </c:pt>
                <c:pt idx="22154">
                  <c:v>-46.03403</c:v>
                </c:pt>
                <c:pt idx="22155">
                  <c:v>-46.02674000000001</c:v>
                </c:pt>
                <c:pt idx="22156">
                  <c:v>-45.98208</c:v>
                </c:pt>
                <c:pt idx="22157">
                  <c:v>-45.89384</c:v>
                </c:pt>
                <c:pt idx="22158">
                  <c:v>-45.84842</c:v>
                </c:pt>
                <c:pt idx="22159">
                  <c:v>-45.81702</c:v>
                </c:pt>
                <c:pt idx="22160">
                  <c:v>-45.78972</c:v>
                </c:pt>
                <c:pt idx="22161">
                  <c:v>-45.81522</c:v>
                </c:pt>
                <c:pt idx="22162">
                  <c:v>-45.85196999999999</c:v>
                </c:pt>
                <c:pt idx="22163">
                  <c:v>-45.88043</c:v>
                </c:pt>
                <c:pt idx="22164">
                  <c:v>-45.88857</c:v>
                </c:pt>
                <c:pt idx="22165">
                  <c:v>-45.89570000000001</c:v>
                </c:pt>
                <c:pt idx="22166">
                  <c:v>-45.89906000000001</c:v>
                </c:pt>
                <c:pt idx="22167">
                  <c:v>-45.8503</c:v>
                </c:pt>
                <c:pt idx="22168">
                  <c:v>-45.7871</c:v>
                </c:pt>
                <c:pt idx="22169">
                  <c:v>-45.76577000000001</c:v>
                </c:pt>
                <c:pt idx="22170">
                  <c:v>-45.78007</c:v>
                </c:pt>
                <c:pt idx="22171">
                  <c:v>-45.79485000000001</c:v>
                </c:pt>
                <c:pt idx="22172">
                  <c:v>-45.83783</c:v>
                </c:pt>
                <c:pt idx="22173">
                  <c:v>-45.86695</c:v>
                </c:pt>
                <c:pt idx="22174">
                  <c:v>-45.91742</c:v>
                </c:pt>
                <c:pt idx="22175">
                  <c:v>-45.92928000000001</c:v>
                </c:pt>
                <c:pt idx="22176">
                  <c:v>-45.93729</c:v>
                </c:pt>
                <c:pt idx="22177">
                  <c:v>-45.92463</c:v>
                </c:pt>
                <c:pt idx="22178">
                  <c:v>-45.92728</c:v>
                </c:pt>
                <c:pt idx="22179">
                  <c:v>-45.99275000000001</c:v>
                </c:pt>
                <c:pt idx="22180">
                  <c:v>-45.97049</c:v>
                </c:pt>
                <c:pt idx="22181">
                  <c:v>-45.96836000000001</c:v>
                </c:pt>
                <c:pt idx="22182">
                  <c:v>-45.94296000000001</c:v>
                </c:pt>
                <c:pt idx="22183">
                  <c:v>-45.96838</c:v>
                </c:pt>
                <c:pt idx="22184">
                  <c:v>-45.98859</c:v>
                </c:pt>
                <c:pt idx="22185">
                  <c:v>-46.01905</c:v>
                </c:pt>
                <c:pt idx="22186">
                  <c:v>-46.06904</c:v>
                </c:pt>
                <c:pt idx="22187">
                  <c:v>-46.10734</c:v>
                </c:pt>
                <c:pt idx="22188">
                  <c:v>-46.12813000000003</c:v>
                </c:pt>
                <c:pt idx="22189">
                  <c:v>-46.19557000000001</c:v>
                </c:pt>
                <c:pt idx="22190">
                  <c:v>-46.24855000000001</c:v>
                </c:pt>
                <c:pt idx="22191">
                  <c:v>-46.25864</c:v>
                </c:pt>
                <c:pt idx="22192">
                  <c:v>-46.24949</c:v>
                </c:pt>
                <c:pt idx="22193">
                  <c:v>-46.29831000000003</c:v>
                </c:pt>
                <c:pt idx="22194">
                  <c:v>-46.3376</c:v>
                </c:pt>
                <c:pt idx="22195">
                  <c:v>-46.37764</c:v>
                </c:pt>
                <c:pt idx="22196">
                  <c:v>-46.35037</c:v>
                </c:pt>
                <c:pt idx="22197">
                  <c:v>-46.39081</c:v>
                </c:pt>
                <c:pt idx="22198">
                  <c:v>-46.42513000000001</c:v>
                </c:pt>
                <c:pt idx="22199">
                  <c:v>-46.43907</c:v>
                </c:pt>
                <c:pt idx="22200">
                  <c:v>-46.40921</c:v>
                </c:pt>
                <c:pt idx="22201">
                  <c:v>-46.3914</c:v>
                </c:pt>
                <c:pt idx="22202">
                  <c:v>-46.4</c:v>
                </c:pt>
                <c:pt idx="22203">
                  <c:v>-46.37441</c:v>
                </c:pt>
                <c:pt idx="22204">
                  <c:v>-46.3648</c:v>
                </c:pt>
                <c:pt idx="22205">
                  <c:v>-46.34455</c:v>
                </c:pt>
                <c:pt idx="22206">
                  <c:v>-46.32066</c:v>
                </c:pt>
                <c:pt idx="22207">
                  <c:v>-46.32852000000001</c:v>
                </c:pt>
                <c:pt idx="22208">
                  <c:v>-46.32768</c:v>
                </c:pt>
                <c:pt idx="22209">
                  <c:v>-46.24781</c:v>
                </c:pt>
                <c:pt idx="22210">
                  <c:v>-46.18242</c:v>
                </c:pt>
                <c:pt idx="22211">
                  <c:v>-46.08672</c:v>
                </c:pt>
                <c:pt idx="22212">
                  <c:v>-46.07881000000001</c:v>
                </c:pt>
                <c:pt idx="22213">
                  <c:v>-46.10577000000001</c:v>
                </c:pt>
                <c:pt idx="22214">
                  <c:v>-46.14673000000001</c:v>
                </c:pt>
                <c:pt idx="22215">
                  <c:v>-46.11127</c:v>
                </c:pt>
                <c:pt idx="22216">
                  <c:v>-46.06797</c:v>
                </c:pt>
                <c:pt idx="22217">
                  <c:v>-46.05336</c:v>
                </c:pt>
                <c:pt idx="22218">
                  <c:v>-46.06749</c:v>
                </c:pt>
                <c:pt idx="22219">
                  <c:v>-46.10829000000001</c:v>
                </c:pt>
                <c:pt idx="22220">
                  <c:v>-46.15975</c:v>
                </c:pt>
                <c:pt idx="22221">
                  <c:v>-46.20774</c:v>
                </c:pt>
                <c:pt idx="22222">
                  <c:v>-46.2513</c:v>
                </c:pt>
                <c:pt idx="22223">
                  <c:v>-46.25601</c:v>
                </c:pt>
                <c:pt idx="22224">
                  <c:v>-46.23188</c:v>
                </c:pt>
                <c:pt idx="22225">
                  <c:v>-46.17619000000001</c:v>
                </c:pt>
                <c:pt idx="22226">
                  <c:v>-46.13034000000001</c:v>
                </c:pt>
                <c:pt idx="22227">
                  <c:v>-46.00352</c:v>
                </c:pt>
                <c:pt idx="22228">
                  <c:v>-45.87493</c:v>
                </c:pt>
                <c:pt idx="22229">
                  <c:v>-45.80459</c:v>
                </c:pt>
                <c:pt idx="22230">
                  <c:v>-45.69328</c:v>
                </c:pt>
                <c:pt idx="22231">
                  <c:v>-45.62617000000001</c:v>
                </c:pt>
                <c:pt idx="22232">
                  <c:v>-45.57218</c:v>
                </c:pt>
                <c:pt idx="22233">
                  <c:v>-45.53777</c:v>
                </c:pt>
                <c:pt idx="22234">
                  <c:v>-45.52039000000001</c:v>
                </c:pt>
                <c:pt idx="22235">
                  <c:v>-45.51229</c:v>
                </c:pt>
                <c:pt idx="22236">
                  <c:v>-45.48702</c:v>
                </c:pt>
                <c:pt idx="22237">
                  <c:v>-45.45527</c:v>
                </c:pt>
                <c:pt idx="22238">
                  <c:v>-45.44895000000001</c:v>
                </c:pt>
                <c:pt idx="22239">
                  <c:v>-45.44968</c:v>
                </c:pt>
                <c:pt idx="22240">
                  <c:v>-45.46890000000001</c:v>
                </c:pt>
                <c:pt idx="22241">
                  <c:v>-45.45066</c:v>
                </c:pt>
                <c:pt idx="22242">
                  <c:v>-45.40895000000001</c:v>
                </c:pt>
                <c:pt idx="22243">
                  <c:v>-45.38073</c:v>
                </c:pt>
                <c:pt idx="22244">
                  <c:v>-45.37279</c:v>
                </c:pt>
                <c:pt idx="22245">
                  <c:v>-45.39456000000001</c:v>
                </c:pt>
                <c:pt idx="22246">
                  <c:v>-45.40805</c:v>
                </c:pt>
                <c:pt idx="22247">
                  <c:v>-45.39833000000001</c:v>
                </c:pt>
                <c:pt idx="22248">
                  <c:v>-45.37238</c:v>
                </c:pt>
                <c:pt idx="22249">
                  <c:v>-45.33084</c:v>
                </c:pt>
                <c:pt idx="22250">
                  <c:v>-45.3143</c:v>
                </c:pt>
                <c:pt idx="22251">
                  <c:v>-45.27582</c:v>
                </c:pt>
                <c:pt idx="22252">
                  <c:v>-45.20457000000001</c:v>
                </c:pt>
                <c:pt idx="22253">
                  <c:v>-45.17476000000001</c:v>
                </c:pt>
                <c:pt idx="22254">
                  <c:v>-45.18878</c:v>
                </c:pt>
                <c:pt idx="22255">
                  <c:v>-45.19627000000001</c:v>
                </c:pt>
                <c:pt idx="22256">
                  <c:v>-45.13987</c:v>
                </c:pt>
                <c:pt idx="22257">
                  <c:v>-45.08171</c:v>
                </c:pt>
                <c:pt idx="22258">
                  <c:v>-44.94793</c:v>
                </c:pt>
                <c:pt idx="22259">
                  <c:v>-44.88646</c:v>
                </c:pt>
                <c:pt idx="22260">
                  <c:v>-44.87409</c:v>
                </c:pt>
                <c:pt idx="22261">
                  <c:v>-44.85948</c:v>
                </c:pt>
                <c:pt idx="22262">
                  <c:v>-44.87231000000001</c:v>
                </c:pt>
                <c:pt idx="22263">
                  <c:v>-44.88825</c:v>
                </c:pt>
                <c:pt idx="22264">
                  <c:v>-44.89555000000001</c:v>
                </c:pt>
                <c:pt idx="22265">
                  <c:v>-44.91372</c:v>
                </c:pt>
                <c:pt idx="22266">
                  <c:v>-44.97014</c:v>
                </c:pt>
                <c:pt idx="22267">
                  <c:v>-45.01773</c:v>
                </c:pt>
                <c:pt idx="22268">
                  <c:v>-45.00643</c:v>
                </c:pt>
                <c:pt idx="22269">
                  <c:v>-44.94837000000001</c:v>
                </c:pt>
                <c:pt idx="22270">
                  <c:v>-44.84917</c:v>
                </c:pt>
                <c:pt idx="22271">
                  <c:v>-44.79578000000001</c:v>
                </c:pt>
                <c:pt idx="22272">
                  <c:v>-44.79280000000001</c:v>
                </c:pt>
                <c:pt idx="22273">
                  <c:v>-44.84833000000001</c:v>
                </c:pt>
                <c:pt idx="22274">
                  <c:v>-44.93595000000001</c:v>
                </c:pt>
                <c:pt idx="22275">
                  <c:v>-45.00404</c:v>
                </c:pt>
                <c:pt idx="22276">
                  <c:v>-45.04357</c:v>
                </c:pt>
                <c:pt idx="22277">
                  <c:v>-45.09626</c:v>
                </c:pt>
                <c:pt idx="22278">
                  <c:v>-45.11494</c:v>
                </c:pt>
                <c:pt idx="22279">
                  <c:v>-45.10117</c:v>
                </c:pt>
                <c:pt idx="22280">
                  <c:v>-45.1388</c:v>
                </c:pt>
                <c:pt idx="22281">
                  <c:v>-45.1696</c:v>
                </c:pt>
                <c:pt idx="22282">
                  <c:v>-45.17009</c:v>
                </c:pt>
                <c:pt idx="22283">
                  <c:v>-45.17397000000001</c:v>
                </c:pt>
                <c:pt idx="22284">
                  <c:v>-45.234</c:v>
                </c:pt>
                <c:pt idx="22285">
                  <c:v>-45.29366</c:v>
                </c:pt>
                <c:pt idx="22286">
                  <c:v>-45.29236000000001</c:v>
                </c:pt>
                <c:pt idx="22287">
                  <c:v>-45.29889000000001</c:v>
                </c:pt>
                <c:pt idx="22288">
                  <c:v>-45.29665000000001</c:v>
                </c:pt>
                <c:pt idx="22289">
                  <c:v>-45.30146</c:v>
                </c:pt>
                <c:pt idx="22290">
                  <c:v>-45.31696</c:v>
                </c:pt>
                <c:pt idx="22291">
                  <c:v>-45.30492</c:v>
                </c:pt>
                <c:pt idx="22292">
                  <c:v>-45.2579</c:v>
                </c:pt>
                <c:pt idx="22293">
                  <c:v>-45.27487</c:v>
                </c:pt>
                <c:pt idx="22294">
                  <c:v>-45.2871</c:v>
                </c:pt>
                <c:pt idx="22295">
                  <c:v>-45.28758000000001</c:v>
                </c:pt>
                <c:pt idx="22296">
                  <c:v>-45.31996</c:v>
                </c:pt>
                <c:pt idx="22297">
                  <c:v>-45.34608</c:v>
                </c:pt>
                <c:pt idx="22298">
                  <c:v>-45.38478</c:v>
                </c:pt>
                <c:pt idx="22299">
                  <c:v>-45.42626000000001</c:v>
                </c:pt>
                <c:pt idx="22300">
                  <c:v>-45.46544</c:v>
                </c:pt>
                <c:pt idx="22301">
                  <c:v>-45.50282</c:v>
                </c:pt>
                <c:pt idx="22302">
                  <c:v>-45.51619</c:v>
                </c:pt>
                <c:pt idx="22303">
                  <c:v>-45.54309</c:v>
                </c:pt>
                <c:pt idx="22304">
                  <c:v>-45.49018</c:v>
                </c:pt>
                <c:pt idx="22305">
                  <c:v>-45.30519</c:v>
                </c:pt>
                <c:pt idx="22306">
                  <c:v>-45.20616000000001</c:v>
                </c:pt>
                <c:pt idx="22307">
                  <c:v>-45.14469</c:v>
                </c:pt>
                <c:pt idx="22308">
                  <c:v>-45.11171</c:v>
                </c:pt>
                <c:pt idx="22309">
                  <c:v>-45.03293000000001</c:v>
                </c:pt>
                <c:pt idx="22310">
                  <c:v>-45.01019</c:v>
                </c:pt>
                <c:pt idx="22311">
                  <c:v>-44.98387</c:v>
                </c:pt>
                <c:pt idx="22312">
                  <c:v>-44.9528</c:v>
                </c:pt>
                <c:pt idx="22313">
                  <c:v>-44.94748999999999</c:v>
                </c:pt>
                <c:pt idx="22314">
                  <c:v>-44.9534</c:v>
                </c:pt>
                <c:pt idx="22315">
                  <c:v>-44.97044</c:v>
                </c:pt>
                <c:pt idx="22316">
                  <c:v>-44.98045</c:v>
                </c:pt>
                <c:pt idx="22317">
                  <c:v>-44.97382</c:v>
                </c:pt>
                <c:pt idx="22318">
                  <c:v>-45.00302000000001</c:v>
                </c:pt>
                <c:pt idx="22319">
                  <c:v>-45.02916000000001</c:v>
                </c:pt>
                <c:pt idx="22320">
                  <c:v>-44.98957</c:v>
                </c:pt>
                <c:pt idx="22321">
                  <c:v>-44.9592</c:v>
                </c:pt>
                <c:pt idx="22322">
                  <c:v>-44.93334</c:v>
                </c:pt>
                <c:pt idx="22323">
                  <c:v>-44.91186</c:v>
                </c:pt>
                <c:pt idx="22324">
                  <c:v>-44.91697</c:v>
                </c:pt>
                <c:pt idx="22325">
                  <c:v>-44.90778</c:v>
                </c:pt>
                <c:pt idx="22326">
                  <c:v>-44.89721</c:v>
                </c:pt>
                <c:pt idx="22327">
                  <c:v>-44.91592</c:v>
                </c:pt>
                <c:pt idx="22328">
                  <c:v>-44.96185</c:v>
                </c:pt>
                <c:pt idx="22329">
                  <c:v>-45.03246</c:v>
                </c:pt>
                <c:pt idx="22330">
                  <c:v>-45.09265000000001</c:v>
                </c:pt>
                <c:pt idx="22331">
                  <c:v>-45.12046</c:v>
                </c:pt>
                <c:pt idx="22332">
                  <c:v>-45.11728</c:v>
                </c:pt>
                <c:pt idx="22333">
                  <c:v>-45.07195</c:v>
                </c:pt>
                <c:pt idx="22334">
                  <c:v>-45.0829</c:v>
                </c:pt>
                <c:pt idx="22335">
                  <c:v>-45.09355000000001</c:v>
                </c:pt>
                <c:pt idx="22336">
                  <c:v>-45.12395000000001</c:v>
                </c:pt>
                <c:pt idx="22337">
                  <c:v>-45.13615000000001</c:v>
                </c:pt>
                <c:pt idx="22338">
                  <c:v>-45.14547</c:v>
                </c:pt>
                <c:pt idx="22339">
                  <c:v>-45.14224</c:v>
                </c:pt>
                <c:pt idx="22340">
                  <c:v>-45.14114</c:v>
                </c:pt>
                <c:pt idx="22341">
                  <c:v>-45.15117</c:v>
                </c:pt>
                <c:pt idx="22342">
                  <c:v>-45.13825000000001</c:v>
                </c:pt>
                <c:pt idx="22343">
                  <c:v>-45.12074000000001</c:v>
                </c:pt>
                <c:pt idx="22344">
                  <c:v>-45.13110000000001</c:v>
                </c:pt>
                <c:pt idx="22345">
                  <c:v>-45.15889</c:v>
                </c:pt>
                <c:pt idx="22346">
                  <c:v>-45.19163000000001</c:v>
                </c:pt>
                <c:pt idx="22347">
                  <c:v>-45.19135000000001</c:v>
                </c:pt>
                <c:pt idx="22348">
                  <c:v>-45.21071000000001</c:v>
                </c:pt>
                <c:pt idx="22349">
                  <c:v>-45.20642</c:v>
                </c:pt>
                <c:pt idx="22350">
                  <c:v>-45.21684</c:v>
                </c:pt>
                <c:pt idx="22351">
                  <c:v>-45.22215000000003</c:v>
                </c:pt>
                <c:pt idx="22352">
                  <c:v>-45.20449</c:v>
                </c:pt>
                <c:pt idx="22353">
                  <c:v>-45.16504000000001</c:v>
                </c:pt>
                <c:pt idx="22354">
                  <c:v>-45.10639000000001</c:v>
                </c:pt>
                <c:pt idx="22355">
                  <c:v>-45.02577000000001</c:v>
                </c:pt>
                <c:pt idx="22356">
                  <c:v>-44.93879000000001</c:v>
                </c:pt>
                <c:pt idx="22357">
                  <c:v>-44.84412</c:v>
                </c:pt>
                <c:pt idx="22358">
                  <c:v>-44.81666999999999</c:v>
                </c:pt>
                <c:pt idx="22359">
                  <c:v>-44.81194</c:v>
                </c:pt>
                <c:pt idx="22360">
                  <c:v>-44.76035000000001</c:v>
                </c:pt>
                <c:pt idx="22361">
                  <c:v>-44.69908</c:v>
                </c:pt>
                <c:pt idx="22362">
                  <c:v>-44.67598</c:v>
                </c:pt>
                <c:pt idx="22363">
                  <c:v>-44.67134</c:v>
                </c:pt>
                <c:pt idx="22364">
                  <c:v>-44.6571</c:v>
                </c:pt>
                <c:pt idx="22365">
                  <c:v>-44.67527000000001</c:v>
                </c:pt>
                <c:pt idx="22366">
                  <c:v>-44.67374</c:v>
                </c:pt>
                <c:pt idx="22367">
                  <c:v>-44.67007</c:v>
                </c:pt>
                <c:pt idx="22368">
                  <c:v>-44.6636</c:v>
                </c:pt>
                <c:pt idx="22369">
                  <c:v>-44.61958000000001</c:v>
                </c:pt>
                <c:pt idx="22370">
                  <c:v>-44.63230000000001</c:v>
                </c:pt>
                <c:pt idx="22371">
                  <c:v>-44.61269</c:v>
                </c:pt>
                <c:pt idx="22372">
                  <c:v>-44.60331000000001</c:v>
                </c:pt>
                <c:pt idx="22373">
                  <c:v>-44.59462000000001</c:v>
                </c:pt>
                <c:pt idx="22374">
                  <c:v>-44.57896</c:v>
                </c:pt>
                <c:pt idx="22375">
                  <c:v>-44.56442000000001</c:v>
                </c:pt>
                <c:pt idx="22376">
                  <c:v>-44.54367</c:v>
                </c:pt>
                <c:pt idx="22377">
                  <c:v>-44.53304</c:v>
                </c:pt>
                <c:pt idx="22378">
                  <c:v>-44.52149</c:v>
                </c:pt>
                <c:pt idx="22379">
                  <c:v>-44.55196</c:v>
                </c:pt>
                <c:pt idx="22380">
                  <c:v>-44.60182</c:v>
                </c:pt>
                <c:pt idx="22381">
                  <c:v>-44.65338000000001</c:v>
                </c:pt>
                <c:pt idx="22382">
                  <c:v>-44.719</c:v>
                </c:pt>
                <c:pt idx="22383">
                  <c:v>-44.75988</c:v>
                </c:pt>
                <c:pt idx="22384">
                  <c:v>-44.83332</c:v>
                </c:pt>
                <c:pt idx="22385">
                  <c:v>-44.92200000000001</c:v>
                </c:pt>
                <c:pt idx="22386">
                  <c:v>-44.98781</c:v>
                </c:pt>
                <c:pt idx="22387">
                  <c:v>-45.00055000000001</c:v>
                </c:pt>
                <c:pt idx="22388">
                  <c:v>-45.02619000000001</c:v>
                </c:pt>
                <c:pt idx="22389">
                  <c:v>-45.00133</c:v>
                </c:pt>
                <c:pt idx="22390">
                  <c:v>-44.98441</c:v>
                </c:pt>
                <c:pt idx="22391">
                  <c:v>-44.98827</c:v>
                </c:pt>
                <c:pt idx="22392">
                  <c:v>-44.98976</c:v>
                </c:pt>
                <c:pt idx="22393">
                  <c:v>-45.01984</c:v>
                </c:pt>
                <c:pt idx="22394">
                  <c:v>-45.06038</c:v>
                </c:pt>
                <c:pt idx="22395">
                  <c:v>-45.07807000000001</c:v>
                </c:pt>
                <c:pt idx="22396">
                  <c:v>-45.1088</c:v>
                </c:pt>
                <c:pt idx="22397">
                  <c:v>-45.13624</c:v>
                </c:pt>
                <c:pt idx="22398">
                  <c:v>-45.12182</c:v>
                </c:pt>
                <c:pt idx="22399">
                  <c:v>-45.13776</c:v>
                </c:pt>
                <c:pt idx="22400">
                  <c:v>-45.17331000000001</c:v>
                </c:pt>
                <c:pt idx="22401">
                  <c:v>-45.20367</c:v>
                </c:pt>
                <c:pt idx="22402">
                  <c:v>-45.23702</c:v>
                </c:pt>
                <c:pt idx="22403">
                  <c:v>-45.29039000000001</c:v>
                </c:pt>
                <c:pt idx="22404">
                  <c:v>-45.32421</c:v>
                </c:pt>
                <c:pt idx="22405">
                  <c:v>-45.32304000000001</c:v>
                </c:pt>
                <c:pt idx="22406">
                  <c:v>-45.29971000000001</c:v>
                </c:pt>
                <c:pt idx="22407">
                  <c:v>-45.29321000000001</c:v>
                </c:pt>
                <c:pt idx="22408">
                  <c:v>-45.30803</c:v>
                </c:pt>
                <c:pt idx="22409">
                  <c:v>-45.35732</c:v>
                </c:pt>
                <c:pt idx="22410">
                  <c:v>-45.43753</c:v>
                </c:pt>
                <c:pt idx="22411">
                  <c:v>-45.49678</c:v>
                </c:pt>
                <c:pt idx="22412">
                  <c:v>-45.54714000000001</c:v>
                </c:pt>
                <c:pt idx="22413">
                  <c:v>-45.58417</c:v>
                </c:pt>
                <c:pt idx="22414">
                  <c:v>-45.72689000000001</c:v>
                </c:pt>
                <c:pt idx="22415">
                  <c:v>-45.8864</c:v>
                </c:pt>
                <c:pt idx="22416">
                  <c:v>-45.98835000000001</c:v>
                </c:pt>
                <c:pt idx="22417">
                  <c:v>-46.06155000000001</c:v>
                </c:pt>
                <c:pt idx="22418">
                  <c:v>-46.11715</c:v>
                </c:pt>
                <c:pt idx="22419">
                  <c:v>-46.15438</c:v>
                </c:pt>
                <c:pt idx="22420">
                  <c:v>-46.17979000000001</c:v>
                </c:pt>
                <c:pt idx="22421">
                  <c:v>-46.16560000000001</c:v>
                </c:pt>
                <c:pt idx="22422">
                  <c:v>-46.12794</c:v>
                </c:pt>
                <c:pt idx="22423">
                  <c:v>-46.0897</c:v>
                </c:pt>
                <c:pt idx="22424">
                  <c:v>-46.01698</c:v>
                </c:pt>
                <c:pt idx="22425">
                  <c:v>-45.92382000000001</c:v>
                </c:pt>
                <c:pt idx="22426">
                  <c:v>-45.8468</c:v>
                </c:pt>
                <c:pt idx="22427">
                  <c:v>-45.76283000000001</c:v>
                </c:pt>
                <c:pt idx="22428">
                  <c:v>-45.72452000000001</c:v>
                </c:pt>
                <c:pt idx="22429">
                  <c:v>-45.66335000000001</c:v>
                </c:pt>
                <c:pt idx="22430">
                  <c:v>-45.59905000000001</c:v>
                </c:pt>
                <c:pt idx="22431">
                  <c:v>-45.57345</c:v>
                </c:pt>
                <c:pt idx="22432">
                  <c:v>-45.54718</c:v>
                </c:pt>
                <c:pt idx="22433">
                  <c:v>-45.52204000000001</c:v>
                </c:pt>
                <c:pt idx="22434">
                  <c:v>-45.53163</c:v>
                </c:pt>
                <c:pt idx="22435">
                  <c:v>-45.52326</c:v>
                </c:pt>
                <c:pt idx="22436">
                  <c:v>-45.54727</c:v>
                </c:pt>
                <c:pt idx="22437">
                  <c:v>-45.56651000000001</c:v>
                </c:pt>
                <c:pt idx="22438">
                  <c:v>-45.57304000000001</c:v>
                </c:pt>
                <c:pt idx="22439">
                  <c:v>-45.58856</c:v>
                </c:pt>
                <c:pt idx="22440">
                  <c:v>-45.59016000000001</c:v>
                </c:pt>
                <c:pt idx="22441">
                  <c:v>-45.5915</c:v>
                </c:pt>
                <c:pt idx="22442">
                  <c:v>-45.60089</c:v>
                </c:pt>
                <c:pt idx="22443">
                  <c:v>-45.5877</c:v>
                </c:pt>
                <c:pt idx="22444">
                  <c:v>-45.6119</c:v>
                </c:pt>
                <c:pt idx="22445">
                  <c:v>-45.59525000000001</c:v>
                </c:pt>
                <c:pt idx="22446">
                  <c:v>-45.61319</c:v>
                </c:pt>
                <c:pt idx="22447">
                  <c:v>-45.64161</c:v>
                </c:pt>
                <c:pt idx="22448">
                  <c:v>-45.65018000000001</c:v>
                </c:pt>
                <c:pt idx="22449">
                  <c:v>-45.63961000000001</c:v>
                </c:pt>
                <c:pt idx="22450">
                  <c:v>-45.62736</c:v>
                </c:pt>
                <c:pt idx="22451">
                  <c:v>-45.59888</c:v>
                </c:pt>
                <c:pt idx="22452">
                  <c:v>-45.61883</c:v>
                </c:pt>
                <c:pt idx="22453">
                  <c:v>-45.62822000000001</c:v>
                </c:pt>
                <c:pt idx="22454">
                  <c:v>-45.61199</c:v>
                </c:pt>
                <c:pt idx="22455">
                  <c:v>-45.64147</c:v>
                </c:pt>
                <c:pt idx="22456">
                  <c:v>-45.6571</c:v>
                </c:pt>
                <c:pt idx="22457">
                  <c:v>-45.67543000000001</c:v>
                </c:pt>
                <c:pt idx="22458">
                  <c:v>-45.73278000000001</c:v>
                </c:pt>
                <c:pt idx="22459">
                  <c:v>-45.75013000000001</c:v>
                </c:pt>
                <c:pt idx="22460">
                  <c:v>-45.80983</c:v>
                </c:pt>
                <c:pt idx="22461">
                  <c:v>-45.77510000000001</c:v>
                </c:pt>
                <c:pt idx="22462">
                  <c:v>-45.80046</c:v>
                </c:pt>
                <c:pt idx="22463">
                  <c:v>-45.82122</c:v>
                </c:pt>
                <c:pt idx="22464">
                  <c:v>-45.84986</c:v>
                </c:pt>
                <c:pt idx="22465">
                  <c:v>-45.85867</c:v>
                </c:pt>
                <c:pt idx="22466">
                  <c:v>-45.83599</c:v>
                </c:pt>
                <c:pt idx="22467">
                  <c:v>-45.77999000000001</c:v>
                </c:pt>
                <c:pt idx="22468">
                  <c:v>-45.72156000000001</c:v>
                </c:pt>
                <c:pt idx="22469">
                  <c:v>-45.6674</c:v>
                </c:pt>
                <c:pt idx="22470">
                  <c:v>-45.58121</c:v>
                </c:pt>
                <c:pt idx="22471">
                  <c:v>-45.48117</c:v>
                </c:pt>
                <c:pt idx="22472">
                  <c:v>-45.40886</c:v>
                </c:pt>
                <c:pt idx="22473">
                  <c:v>-45.39083</c:v>
                </c:pt>
                <c:pt idx="22474">
                  <c:v>-45.30223</c:v>
                </c:pt>
                <c:pt idx="22475">
                  <c:v>-45.20521000000001</c:v>
                </c:pt>
                <c:pt idx="22476">
                  <c:v>-45.11769</c:v>
                </c:pt>
                <c:pt idx="22477">
                  <c:v>-45.05322</c:v>
                </c:pt>
                <c:pt idx="22478">
                  <c:v>-45.01117</c:v>
                </c:pt>
                <c:pt idx="22479">
                  <c:v>-44.9911</c:v>
                </c:pt>
                <c:pt idx="22480">
                  <c:v>-44.98231000000001</c:v>
                </c:pt>
                <c:pt idx="22481">
                  <c:v>-44.94249</c:v>
                </c:pt>
                <c:pt idx="22482">
                  <c:v>-44.91276000000001</c:v>
                </c:pt>
                <c:pt idx="22483">
                  <c:v>-44.87606</c:v>
                </c:pt>
                <c:pt idx="22484">
                  <c:v>-44.88227</c:v>
                </c:pt>
                <c:pt idx="22485">
                  <c:v>-44.88403</c:v>
                </c:pt>
                <c:pt idx="22486">
                  <c:v>-44.88843</c:v>
                </c:pt>
                <c:pt idx="22487">
                  <c:v>-44.90045</c:v>
                </c:pt>
                <c:pt idx="22488">
                  <c:v>-44.93324</c:v>
                </c:pt>
                <c:pt idx="22489">
                  <c:v>-44.96593000000001</c:v>
                </c:pt>
                <c:pt idx="22490">
                  <c:v>-44.98507</c:v>
                </c:pt>
                <c:pt idx="22491">
                  <c:v>-45.00232000000001</c:v>
                </c:pt>
                <c:pt idx="22492">
                  <c:v>-45.05179</c:v>
                </c:pt>
                <c:pt idx="22493">
                  <c:v>-45.10806</c:v>
                </c:pt>
                <c:pt idx="22494">
                  <c:v>-45.12025000000001</c:v>
                </c:pt>
                <c:pt idx="22495">
                  <c:v>-45.12638000000001</c:v>
                </c:pt>
                <c:pt idx="22496">
                  <c:v>-45.16973000000001</c:v>
                </c:pt>
                <c:pt idx="22497">
                  <c:v>-45.17711000000001</c:v>
                </c:pt>
                <c:pt idx="22498">
                  <c:v>-45.15185</c:v>
                </c:pt>
                <c:pt idx="22499">
                  <c:v>-45.11046</c:v>
                </c:pt>
                <c:pt idx="22500">
                  <c:v>-45.06849000000001</c:v>
                </c:pt>
                <c:pt idx="22501">
                  <c:v>-45.03801000000001</c:v>
                </c:pt>
                <c:pt idx="22502">
                  <c:v>-45.0049</c:v>
                </c:pt>
                <c:pt idx="22503">
                  <c:v>-44.98241</c:v>
                </c:pt>
                <c:pt idx="22504">
                  <c:v>-44.95965</c:v>
                </c:pt>
                <c:pt idx="22505">
                  <c:v>-44.94508</c:v>
                </c:pt>
                <c:pt idx="22506">
                  <c:v>-44.93468</c:v>
                </c:pt>
                <c:pt idx="22507">
                  <c:v>-44.8504</c:v>
                </c:pt>
                <c:pt idx="22508">
                  <c:v>-44.70714</c:v>
                </c:pt>
                <c:pt idx="22509">
                  <c:v>-44.637</c:v>
                </c:pt>
                <c:pt idx="22510">
                  <c:v>-44.60631000000001</c:v>
                </c:pt>
                <c:pt idx="22511">
                  <c:v>-44.56597000000001</c:v>
                </c:pt>
                <c:pt idx="22512">
                  <c:v>-44.52533000000001</c:v>
                </c:pt>
                <c:pt idx="22513">
                  <c:v>-44.50098000000001</c:v>
                </c:pt>
                <c:pt idx="22514">
                  <c:v>-44.47375</c:v>
                </c:pt>
                <c:pt idx="22515">
                  <c:v>-44.46795</c:v>
                </c:pt>
                <c:pt idx="22516">
                  <c:v>-44.43758</c:v>
                </c:pt>
                <c:pt idx="22517">
                  <c:v>-44.4191</c:v>
                </c:pt>
                <c:pt idx="22518">
                  <c:v>-44.44051</c:v>
                </c:pt>
                <c:pt idx="22519">
                  <c:v>-44.45118</c:v>
                </c:pt>
                <c:pt idx="22520">
                  <c:v>-44.48503</c:v>
                </c:pt>
                <c:pt idx="22521">
                  <c:v>-44.53518000000001</c:v>
                </c:pt>
                <c:pt idx="22522">
                  <c:v>-44.59612000000001</c:v>
                </c:pt>
                <c:pt idx="22523">
                  <c:v>-44.65191</c:v>
                </c:pt>
                <c:pt idx="22524">
                  <c:v>-44.71285</c:v>
                </c:pt>
                <c:pt idx="22525">
                  <c:v>-44.74529000000001</c:v>
                </c:pt>
                <c:pt idx="22526">
                  <c:v>-44.76538000000001</c:v>
                </c:pt>
                <c:pt idx="22527">
                  <c:v>-44.77751000000001</c:v>
                </c:pt>
                <c:pt idx="22528">
                  <c:v>-44.76278000000002</c:v>
                </c:pt>
                <c:pt idx="22529">
                  <c:v>-44.74641000000001</c:v>
                </c:pt>
                <c:pt idx="22530">
                  <c:v>-44.72784</c:v>
                </c:pt>
                <c:pt idx="22531">
                  <c:v>-44.67257000000001</c:v>
                </c:pt>
                <c:pt idx="22532">
                  <c:v>-44.64317000000001</c:v>
                </c:pt>
                <c:pt idx="22533">
                  <c:v>-44.61232000000001</c:v>
                </c:pt>
                <c:pt idx="22534">
                  <c:v>-44.57830000000001</c:v>
                </c:pt>
                <c:pt idx="22535">
                  <c:v>-44.56160000000001</c:v>
                </c:pt>
                <c:pt idx="22536">
                  <c:v>-44.55175</c:v>
                </c:pt>
                <c:pt idx="22537">
                  <c:v>-44.51493</c:v>
                </c:pt>
                <c:pt idx="22538">
                  <c:v>-44.47854</c:v>
                </c:pt>
                <c:pt idx="22539">
                  <c:v>-44.46838</c:v>
                </c:pt>
                <c:pt idx="22540">
                  <c:v>-44.48423</c:v>
                </c:pt>
                <c:pt idx="22541">
                  <c:v>-44.50080000000001</c:v>
                </c:pt>
                <c:pt idx="22542">
                  <c:v>-44.50963</c:v>
                </c:pt>
                <c:pt idx="22543">
                  <c:v>-44.52552000000001</c:v>
                </c:pt>
                <c:pt idx="22544">
                  <c:v>-44.51868</c:v>
                </c:pt>
                <c:pt idx="22545">
                  <c:v>-44.49763</c:v>
                </c:pt>
                <c:pt idx="22546">
                  <c:v>-44.48728999999999</c:v>
                </c:pt>
                <c:pt idx="22547">
                  <c:v>-44.49449</c:v>
                </c:pt>
                <c:pt idx="22548">
                  <c:v>-44.43658000000001</c:v>
                </c:pt>
                <c:pt idx="22549">
                  <c:v>-44.46411000000001</c:v>
                </c:pt>
                <c:pt idx="22550">
                  <c:v>-44.49966000000001</c:v>
                </c:pt>
                <c:pt idx="22551">
                  <c:v>-44.51397</c:v>
                </c:pt>
                <c:pt idx="22552">
                  <c:v>-44.52736</c:v>
                </c:pt>
                <c:pt idx="22553">
                  <c:v>-44.54838</c:v>
                </c:pt>
                <c:pt idx="22554">
                  <c:v>-44.542</c:v>
                </c:pt>
                <c:pt idx="22555">
                  <c:v>-44.51577</c:v>
                </c:pt>
                <c:pt idx="22556">
                  <c:v>-44.47108</c:v>
                </c:pt>
                <c:pt idx="22557">
                  <c:v>-44.44737</c:v>
                </c:pt>
                <c:pt idx="22558">
                  <c:v>-44.45692</c:v>
                </c:pt>
                <c:pt idx="22559">
                  <c:v>-44.47692</c:v>
                </c:pt>
                <c:pt idx="22560">
                  <c:v>-44.46095000000001</c:v>
                </c:pt>
                <c:pt idx="22561">
                  <c:v>-44.44759</c:v>
                </c:pt>
                <c:pt idx="22562">
                  <c:v>-44.43488</c:v>
                </c:pt>
                <c:pt idx="22563">
                  <c:v>-44.43223000000001</c:v>
                </c:pt>
                <c:pt idx="22564">
                  <c:v>-44.42501000000001</c:v>
                </c:pt>
                <c:pt idx="22565">
                  <c:v>-44.4197</c:v>
                </c:pt>
                <c:pt idx="22566">
                  <c:v>-44.42453000000001</c:v>
                </c:pt>
                <c:pt idx="22567">
                  <c:v>-44.45604</c:v>
                </c:pt>
                <c:pt idx="22568">
                  <c:v>-44.48177</c:v>
                </c:pt>
                <c:pt idx="22569">
                  <c:v>-44.49754</c:v>
                </c:pt>
                <c:pt idx="22570">
                  <c:v>-44.55441</c:v>
                </c:pt>
                <c:pt idx="22571">
                  <c:v>-44.61756</c:v>
                </c:pt>
                <c:pt idx="22572">
                  <c:v>-44.63302</c:v>
                </c:pt>
                <c:pt idx="22573">
                  <c:v>-44.62719000000001</c:v>
                </c:pt>
                <c:pt idx="22574">
                  <c:v>-44.59181</c:v>
                </c:pt>
                <c:pt idx="22575">
                  <c:v>-44.57121</c:v>
                </c:pt>
                <c:pt idx="22576">
                  <c:v>-44.57663</c:v>
                </c:pt>
                <c:pt idx="22577">
                  <c:v>-44.58386</c:v>
                </c:pt>
                <c:pt idx="22578">
                  <c:v>-44.59653000000001</c:v>
                </c:pt>
                <c:pt idx="22579">
                  <c:v>-44.60898</c:v>
                </c:pt>
                <c:pt idx="22580">
                  <c:v>-44.62791000000001</c:v>
                </c:pt>
                <c:pt idx="22581">
                  <c:v>-44.63222000000001</c:v>
                </c:pt>
                <c:pt idx="22582">
                  <c:v>-44.62158</c:v>
                </c:pt>
                <c:pt idx="22583">
                  <c:v>-44.63353000000001</c:v>
                </c:pt>
                <c:pt idx="22584">
                  <c:v>-44.65939</c:v>
                </c:pt>
                <c:pt idx="22585">
                  <c:v>-44.65484</c:v>
                </c:pt>
                <c:pt idx="22586">
                  <c:v>-44.63678</c:v>
                </c:pt>
                <c:pt idx="22587">
                  <c:v>-44.62640000000001</c:v>
                </c:pt>
                <c:pt idx="22588">
                  <c:v>-44.60412</c:v>
                </c:pt>
                <c:pt idx="22589">
                  <c:v>-44.5774</c:v>
                </c:pt>
                <c:pt idx="22590">
                  <c:v>-44.56361000000001</c:v>
                </c:pt>
                <c:pt idx="22591">
                  <c:v>-44.52618000000001</c:v>
                </c:pt>
                <c:pt idx="22592">
                  <c:v>-44.56828</c:v>
                </c:pt>
                <c:pt idx="22593">
                  <c:v>-44.61679</c:v>
                </c:pt>
                <c:pt idx="22594">
                  <c:v>-44.64603</c:v>
                </c:pt>
                <c:pt idx="22595">
                  <c:v>-44.68156</c:v>
                </c:pt>
                <c:pt idx="22596">
                  <c:v>-44.70836000000001</c:v>
                </c:pt>
                <c:pt idx="22597">
                  <c:v>-44.63433000000001</c:v>
                </c:pt>
                <c:pt idx="22598">
                  <c:v>-44.59528</c:v>
                </c:pt>
                <c:pt idx="22599">
                  <c:v>-44.51564</c:v>
                </c:pt>
                <c:pt idx="22600">
                  <c:v>-44.42569</c:v>
                </c:pt>
                <c:pt idx="22601">
                  <c:v>-44.39352</c:v>
                </c:pt>
                <c:pt idx="22602">
                  <c:v>-44.36795</c:v>
                </c:pt>
                <c:pt idx="22603">
                  <c:v>-44.3785</c:v>
                </c:pt>
                <c:pt idx="22604">
                  <c:v>-44.37394</c:v>
                </c:pt>
                <c:pt idx="22605">
                  <c:v>-44.38192</c:v>
                </c:pt>
                <c:pt idx="22606">
                  <c:v>-44.39384</c:v>
                </c:pt>
                <c:pt idx="22607">
                  <c:v>-44.34804</c:v>
                </c:pt>
                <c:pt idx="22608">
                  <c:v>-44.35221</c:v>
                </c:pt>
                <c:pt idx="22609">
                  <c:v>-44.39779</c:v>
                </c:pt>
                <c:pt idx="22610">
                  <c:v>-44.47086</c:v>
                </c:pt>
                <c:pt idx="22611">
                  <c:v>-44.52935000000001</c:v>
                </c:pt>
                <c:pt idx="22612">
                  <c:v>-44.58332</c:v>
                </c:pt>
                <c:pt idx="22613">
                  <c:v>-44.61340000000001</c:v>
                </c:pt>
                <c:pt idx="22614">
                  <c:v>-44.6564</c:v>
                </c:pt>
                <c:pt idx="22615">
                  <c:v>-44.69986</c:v>
                </c:pt>
                <c:pt idx="22616">
                  <c:v>-44.69170000000001</c:v>
                </c:pt>
                <c:pt idx="22617">
                  <c:v>-44.69155000000001</c:v>
                </c:pt>
                <c:pt idx="22618">
                  <c:v>-44.76101000000001</c:v>
                </c:pt>
                <c:pt idx="22619">
                  <c:v>-44.77092000000001</c:v>
                </c:pt>
                <c:pt idx="22620">
                  <c:v>-44.81788999999997</c:v>
                </c:pt>
                <c:pt idx="22621">
                  <c:v>-44.87198</c:v>
                </c:pt>
                <c:pt idx="22622">
                  <c:v>-44.90135</c:v>
                </c:pt>
                <c:pt idx="22623">
                  <c:v>-44.88815</c:v>
                </c:pt>
                <c:pt idx="22624">
                  <c:v>-44.87695</c:v>
                </c:pt>
                <c:pt idx="22625">
                  <c:v>-44.92077000000001</c:v>
                </c:pt>
                <c:pt idx="22626">
                  <c:v>-44.98267</c:v>
                </c:pt>
                <c:pt idx="22627">
                  <c:v>-44.94541</c:v>
                </c:pt>
                <c:pt idx="22628">
                  <c:v>-44.88127999999999</c:v>
                </c:pt>
                <c:pt idx="22629">
                  <c:v>-44.87557</c:v>
                </c:pt>
                <c:pt idx="22630">
                  <c:v>-44.85397</c:v>
                </c:pt>
                <c:pt idx="22631">
                  <c:v>-44.81245</c:v>
                </c:pt>
                <c:pt idx="22632">
                  <c:v>-44.78441</c:v>
                </c:pt>
                <c:pt idx="22633">
                  <c:v>-44.85032</c:v>
                </c:pt>
                <c:pt idx="22634">
                  <c:v>-44.89079</c:v>
                </c:pt>
                <c:pt idx="22635">
                  <c:v>-44.93856</c:v>
                </c:pt>
                <c:pt idx="22636">
                  <c:v>-44.99696</c:v>
                </c:pt>
                <c:pt idx="22637">
                  <c:v>-45.00277000000001</c:v>
                </c:pt>
                <c:pt idx="22638">
                  <c:v>-44.97881</c:v>
                </c:pt>
                <c:pt idx="22639">
                  <c:v>-44.92705</c:v>
                </c:pt>
                <c:pt idx="22640">
                  <c:v>-44.87461</c:v>
                </c:pt>
                <c:pt idx="22641">
                  <c:v>-44.82246</c:v>
                </c:pt>
                <c:pt idx="22642">
                  <c:v>-44.79089000000001</c:v>
                </c:pt>
                <c:pt idx="22643">
                  <c:v>-44.77542000000001</c:v>
                </c:pt>
                <c:pt idx="22644">
                  <c:v>-44.80833000000001</c:v>
                </c:pt>
                <c:pt idx="22645">
                  <c:v>-44.78772</c:v>
                </c:pt>
                <c:pt idx="22646">
                  <c:v>-44.78041</c:v>
                </c:pt>
                <c:pt idx="22647">
                  <c:v>-44.7152</c:v>
                </c:pt>
                <c:pt idx="22648">
                  <c:v>-44.72071000000001</c:v>
                </c:pt>
                <c:pt idx="22649">
                  <c:v>-44.68179</c:v>
                </c:pt>
                <c:pt idx="22650">
                  <c:v>-44.67905000000001</c:v>
                </c:pt>
                <c:pt idx="22651">
                  <c:v>-44.67257000000001</c:v>
                </c:pt>
                <c:pt idx="22652">
                  <c:v>-44.65536</c:v>
                </c:pt>
                <c:pt idx="22653">
                  <c:v>-44.70666000000001</c:v>
                </c:pt>
                <c:pt idx="22654">
                  <c:v>-44.786</c:v>
                </c:pt>
                <c:pt idx="22655">
                  <c:v>-44.90099</c:v>
                </c:pt>
                <c:pt idx="22656">
                  <c:v>-44.84155</c:v>
                </c:pt>
                <c:pt idx="22657">
                  <c:v>-44.77515000000001</c:v>
                </c:pt>
                <c:pt idx="22658">
                  <c:v>-44.73150000000001</c:v>
                </c:pt>
                <c:pt idx="22659">
                  <c:v>-44.6798</c:v>
                </c:pt>
                <c:pt idx="22660">
                  <c:v>-44.65651000000001</c:v>
                </c:pt>
                <c:pt idx="22661">
                  <c:v>-44.63482</c:v>
                </c:pt>
                <c:pt idx="22662">
                  <c:v>-44.61438</c:v>
                </c:pt>
                <c:pt idx="22663">
                  <c:v>-44.59686</c:v>
                </c:pt>
                <c:pt idx="22664">
                  <c:v>-44.68913000000001</c:v>
                </c:pt>
                <c:pt idx="22665">
                  <c:v>-44.79805000000001</c:v>
                </c:pt>
                <c:pt idx="22666">
                  <c:v>-44.84903</c:v>
                </c:pt>
                <c:pt idx="22667">
                  <c:v>-44.84032000000001</c:v>
                </c:pt>
                <c:pt idx="22668">
                  <c:v>-44.80055</c:v>
                </c:pt>
                <c:pt idx="22669">
                  <c:v>-44.78914</c:v>
                </c:pt>
                <c:pt idx="22670">
                  <c:v>-44.80221</c:v>
                </c:pt>
                <c:pt idx="22671">
                  <c:v>-44.83603</c:v>
                </c:pt>
                <c:pt idx="22672">
                  <c:v>-44.88408</c:v>
                </c:pt>
                <c:pt idx="22673">
                  <c:v>-44.91146</c:v>
                </c:pt>
                <c:pt idx="22674">
                  <c:v>-44.90918000000001</c:v>
                </c:pt>
                <c:pt idx="22675">
                  <c:v>-44.8507</c:v>
                </c:pt>
                <c:pt idx="22676">
                  <c:v>-44.92676</c:v>
                </c:pt>
                <c:pt idx="22677">
                  <c:v>-44.92156000000001</c:v>
                </c:pt>
                <c:pt idx="22678">
                  <c:v>-44.88404999999999</c:v>
                </c:pt>
                <c:pt idx="22679">
                  <c:v>-45.0596</c:v>
                </c:pt>
                <c:pt idx="22680">
                  <c:v>-45.13595000000001</c:v>
                </c:pt>
                <c:pt idx="22681">
                  <c:v>-45.14315000000001</c:v>
                </c:pt>
                <c:pt idx="22682">
                  <c:v>-45.10632000000001</c:v>
                </c:pt>
                <c:pt idx="22683">
                  <c:v>-45.07119</c:v>
                </c:pt>
                <c:pt idx="22684">
                  <c:v>-45.01286</c:v>
                </c:pt>
                <c:pt idx="22685">
                  <c:v>-45.01634</c:v>
                </c:pt>
                <c:pt idx="22686">
                  <c:v>-45.06017000000001</c:v>
                </c:pt>
                <c:pt idx="22687">
                  <c:v>-45.01749</c:v>
                </c:pt>
                <c:pt idx="22688">
                  <c:v>-44.9932</c:v>
                </c:pt>
                <c:pt idx="22689">
                  <c:v>-44.97866</c:v>
                </c:pt>
                <c:pt idx="22690">
                  <c:v>-45.00643</c:v>
                </c:pt>
                <c:pt idx="22691">
                  <c:v>-45.01135</c:v>
                </c:pt>
                <c:pt idx="22692">
                  <c:v>-45.04802</c:v>
                </c:pt>
                <c:pt idx="22693">
                  <c:v>-45.05743</c:v>
                </c:pt>
                <c:pt idx="22694">
                  <c:v>-45.07279000000001</c:v>
                </c:pt>
                <c:pt idx="22695">
                  <c:v>-45.15347</c:v>
                </c:pt>
                <c:pt idx="22696">
                  <c:v>-45.23277000000001</c:v>
                </c:pt>
                <c:pt idx="22697">
                  <c:v>-45.30551000000001</c:v>
                </c:pt>
                <c:pt idx="22698">
                  <c:v>-45.35644</c:v>
                </c:pt>
                <c:pt idx="22699">
                  <c:v>-45.37358</c:v>
                </c:pt>
                <c:pt idx="22700">
                  <c:v>-45.35562</c:v>
                </c:pt>
                <c:pt idx="22701">
                  <c:v>-45.36305</c:v>
                </c:pt>
                <c:pt idx="22702">
                  <c:v>-45.38177</c:v>
                </c:pt>
                <c:pt idx="22703">
                  <c:v>-45.40974000000001</c:v>
                </c:pt>
                <c:pt idx="22704">
                  <c:v>-45.42354</c:v>
                </c:pt>
                <c:pt idx="22705">
                  <c:v>-45.43598</c:v>
                </c:pt>
                <c:pt idx="22706">
                  <c:v>-45.49043</c:v>
                </c:pt>
                <c:pt idx="22707">
                  <c:v>-45.57549</c:v>
                </c:pt>
                <c:pt idx="22708">
                  <c:v>-45.65347</c:v>
                </c:pt>
                <c:pt idx="22709">
                  <c:v>-45.67290000000001</c:v>
                </c:pt>
                <c:pt idx="22710">
                  <c:v>-45.66341000000001</c:v>
                </c:pt>
                <c:pt idx="22711">
                  <c:v>-45.65282000000001</c:v>
                </c:pt>
                <c:pt idx="22712">
                  <c:v>-45.68639</c:v>
                </c:pt>
                <c:pt idx="22713">
                  <c:v>-45.69098</c:v>
                </c:pt>
                <c:pt idx="22714">
                  <c:v>-45.68545</c:v>
                </c:pt>
                <c:pt idx="22715">
                  <c:v>-45.72746</c:v>
                </c:pt>
                <c:pt idx="22716">
                  <c:v>-45.77209000000001</c:v>
                </c:pt>
                <c:pt idx="22717">
                  <c:v>-45.79666</c:v>
                </c:pt>
                <c:pt idx="22718">
                  <c:v>-45.8192</c:v>
                </c:pt>
                <c:pt idx="22719">
                  <c:v>-45.85173</c:v>
                </c:pt>
                <c:pt idx="22720">
                  <c:v>-45.85607</c:v>
                </c:pt>
                <c:pt idx="22721">
                  <c:v>-45.86388</c:v>
                </c:pt>
                <c:pt idx="22722">
                  <c:v>-45.89223000000001</c:v>
                </c:pt>
                <c:pt idx="22723">
                  <c:v>-45.92043</c:v>
                </c:pt>
                <c:pt idx="22724">
                  <c:v>-45.95501</c:v>
                </c:pt>
                <c:pt idx="22725">
                  <c:v>-46.01573000000001</c:v>
                </c:pt>
                <c:pt idx="22726">
                  <c:v>-46.06675000000001</c:v>
                </c:pt>
                <c:pt idx="22727">
                  <c:v>-46.06815000000001</c:v>
                </c:pt>
                <c:pt idx="22728">
                  <c:v>-46.06708</c:v>
                </c:pt>
                <c:pt idx="22729">
                  <c:v>-46.079</c:v>
                </c:pt>
                <c:pt idx="22730">
                  <c:v>-46.09476</c:v>
                </c:pt>
                <c:pt idx="22731">
                  <c:v>-46.10562</c:v>
                </c:pt>
                <c:pt idx="22732">
                  <c:v>-46.10195</c:v>
                </c:pt>
                <c:pt idx="22733">
                  <c:v>-46.08686</c:v>
                </c:pt>
                <c:pt idx="22734">
                  <c:v>-46.09745</c:v>
                </c:pt>
                <c:pt idx="22735">
                  <c:v>-46.09145</c:v>
                </c:pt>
                <c:pt idx="22736">
                  <c:v>-46.08901</c:v>
                </c:pt>
                <c:pt idx="22737">
                  <c:v>-46.08754</c:v>
                </c:pt>
                <c:pt idx="22738">
                  <c:v>-46.08051000000001</c:v>
                </c:pt>
                <c:pt idx="22739">
                  <c:v>-46.05026</c:v>
                </c:pt>
                <c:pt idx="22740">
                  <c:v>-46.02672000000001</c:v>
                </c:pt>
                <c:pt idx="22741">
                  <c:v>-45.98739</c:v>
                </c:pt>
                <c:pt idx="22742">
                  <c:v>-45.96592000000001</c:v>
                </c:pt>
                <c:pt idx="22743">
                  <c:v>-45.93756</c:v>
                </c:pt>
                <c:pt idx="22744">
                  <c:v>-45.87334000000001</c:v>
                </c:pt>
                <c:pt idx="22745">
                  <c:v>-45.75982</c:v>
                </c:pt>
                <c:pt idx="22746">
                  <c:v>-45.67137</c:v>
                </c:pt>
                <c:pt idx="22747">
                  <c:v>-45.60278</c:v>
                </c:pt>
                <c:pt idx="22748">
                  <c:v>-45.56273000000001</c:v>
                </c:pt>
                <c:pt idx="22749">
                  <c:v>-45.53604</c:v>
                </c:pt>
                <c:pt idx="22750">
                  <c:v>-45.5167</c:v>
                </c:pt>
                <c:pt idx="22751">
                  <c:v>-45.52164</c:v>
                </c:pt>
                <c:pt idx="22752">
                  <c:v>-45.51427</c:v>
                </c:pt>
                <c:pt idx="22753">
                  <c:v>-45.4868</c:v>
                </c:pt>
                <c:pt idx="22754">
                  <c:v>-45.44627</c:v>
                </c:pt>
                <c:pt idx="22755">
                  <c:v>-45.40692</c:v>
                </c:pt>
                <c:pt idx="22756">
                  <c:v>-45.37053</c:v>
                </c:pt>
                <c:pt idx="22757">
                  <c:v>-45.35744999999999</c:v>
                </c:pt>
                <c:pt idx="22758">
                  <c:v>-45.34114</c:v>
                </c:pt>
                <c:pt idx="22759">
                  <c:v>-45.35679</c:v>
                </c:pt>
                <c:pt idx="22760">
                  <c:v>-45.36489</c:v>
                </c:pt>
                <c:pt idx="22761">
                  <c:v>-45.36617000000001</c:v>
                </c:pt>
                <c:pt idx="22762">
                  <c:v>-45.35452</c:v>
                </c:pt>
                <c:pt idx="22763">
                  <c:v>-45.34023</c:v>
                </c:pt>
                <c:pt idx="22764">
                  <c:v>-45.31661</c:v>
                </c:pt>
                <c:pt idx="22765">
                  <c:v>-45.25779</c:v>
                </c:pt>
                <c:pt idx="22766">
                  <c:v>-45.25784</c:v>
                </c:pt>
                <c:pt idx="22767">
                  <c:v>-45.23865000000001</c:v>
                </c:pt>
                <c:pt idx="22768">
                  <c:v>-45.21516000000001</c:v>
                </c:pt>
                <c:pt idx="22769">
                  <c:v>-45.20151000000001</c:v>
                </c:pt>
                <c:pt idx="22770">
                  <c:v>-45.19703000000001</c:v>
                </c:pt>
                <c:pt idx="22771">
                  <c:v>-45.21469</c:v>
                </c:pt>
                <c:pt idx="22772">
                  <c:v>-45.21803000000001</c:v>
                </c:pt>
                <c:pt idx="22773">
                  <c:v>-45.2098</c:v>
                </c:pt>
                <c:pt idx="22774">
                  <c:v>-45.2304</c:v>
                </c:pt>
                <c:pt idx="22775">
                  <c:v>-45.25146</c:v>
                </c:pt>
                <c:pt idx="22776">
                  <c:v>-45.26501000000001</c:v>
                </c:pt>
                <c:pt idx="22777">
                  <c:v>-45.28948</c:v>
                </c:pt>
                <c:pt idx="22778">
                  <c:v>-45.33671000000001</c:v>
                </c:pt>
                <c:pt idx="22779">
                  <c:v>-45.36733</c:v>
                </c:pt>
                <c:pt idx="22780">
                  <c:v>-45.37428999999999</c:v>
                </c:pt>
                <c:pt idx="22781">
                  <c:v>-45.37359</c:v>
                </c:pt>
                <c:pt idx="22782">
                  <c:v>-45.37805</c:v>
                </c:pt>
                <c:pt idx="22783">
                  <c:v>-45.34774</c:v>
                </c:pt>
                <c:pt idx="22784">
                  <c:v>-45.3308</c:v>
                </c:pt>
                <c:pt idx="22785">
                  <c:v>-45.35056</c:v>
                </c:pt>
                <c:pt idx="22786">
                  <c:v>-45.37077</c:v>
                </c:pt>
                <c:pt idx="22787">
                  <c:v>-45.37338</c:v>
                </c:pt>
                <c:pt idx="22788">
                  <c:v>-45.37105</c:v>
                </c:pt>
                <c:pt idx="22789">
                  <c:v>-45.35809</c:v>
                </c:pt>
                <c:pt idx="22790">
                  <c:v>-45.35131</c:v>
                </c:pt>
                <c:pt idx="22791">
                  <c:v>-45.3385</c:v>
                </c:pt>
                <c:pt idx="22792">
                  <c:v>-45.33785</c:v>
                </c:pt>
                <c:pt idx="22793">
                  <c:v>-45.34482</c:v>
                </c:pt>
                <c:pt idx="22794">
                  <c:v>-45.33952</c:v>
                </c:pt>
                <c:pt idx="22795">
                  <c:v>-45.35516</c:v>
                </c:pt>
                <c:pt idx="22796">
                  <c:v>-45.37993</c:v>
                </c:pt>
                <c:pt idx="22797">
                  <c:v>-45.41935</c:v>
                </c:pt>
                <c:pt idx="22798">
                  <c:v>-45.45227</c:v>
                </c:pt>
                <c:pt idx="22799">
                  <c:v>-45.48093</c:v>
                </c:pt>
                <c:pt idx="22800">
                  <c:v>-45.50603</c:v>
                </c:pt>
                <c:pt idx="22801">
                  <c:v>-45.50721</c:v>
                </c:pt>
                <c:pt idx="22802">
                  <c:v>-45.53842</c:v>
                </c:pt>
                <c:pt idx="22803">
                  <c:v>-45.5658</c:v>
                </c:pt>
                <c:pt idx="22804">
                  <c:v>-45.57825000000001</c:v>
                </c:pt>
                <c:pt idx="22805">
                  <c:v>-45.58801000000001</c:v>
                </c:pt>
                <c:pt idx="22806">
                  <c:v>-45.62775000000001</c:v>
                </c:pt>
                <c:pt idx="22807">
                  <c:v>-45.65686</c:v>
                </c:pt>
                <c:pt idx="22808">
                  <c:v>-45.68359</c:v>
                </c:pt>
                <c:pt idx="22809">
                  <c:v>-45.70922</c:v>
                </c:pt>
                <c:pt idx="22810">
                  <c:v>-45.72971000000001</c:v>
                </c:pt>
                <c:pt idx="22811">
                  <c:v>-45.72974000000001</c:v>
                </c:pt>
                <c:pt idx="22812">
                  <c:v>-45.72889000000001</c:v>
                </c:pt>
                <c:pt idx="22813">
                  <c:v>-45.71915000000001</c:v>
                </c:pt>
                <c:pt idx="22814">
                  <c:v>-45.7164</c:v>
                </c:pt>
                <c:pt idx="22815">
                  <c:v>-45.70664</c:v>
                </c:pt>
                <c:pt idx="22816">
                  <c:v>-45.70229000000001</c:v>
                </c:pt>
                <c:pt idx="22817">
                  <c:v>-45.70953000000001</c:v>
                </c:pt>
                <c:pt idx="22818">
                  <c:v>-45.72060000000001</c:v>
                </c:pt>
                <c:pt idx="22819">
                  <c:v>-45.77374000000001</c:v>
                </c:pt>
                <c:pt idx="22820">
                  <c:v>-45.77692000000001</c:v>
                </c:pt>
                <c:pt idx="22821">
                  <c:v>-45.78103</c:v>
                </c:pt>
                <c:pt idx="22822">
                  <c:v>-45.81615</c:v>
                </c:pt>
                <c:pt idx="22823">
                  <c:v>-45.8659</c:v>
                </c:pt>
                <c:pt idx="22824">
                  <c:v>-45.89885</c:v>
                </c:pt>
                <c:pt idx="22825">
                  <c:v>-45.92376</c:v>
                </c:pt>
                <c:pt idx="22826">
                  <c:v>-45.96796000000001</c:v>
                </c:pt>
                <c:pt idx="22827">
                  <c:v>-45.97407</c:v>
                </c:pt>
                <c:pt idx="22828">
                  <c:v>-45.95438</c:v>
                </c:pt>
                <c:pt idx="22829">
                  <c:v>-45.93398000000001</c:v>
                </c:pt>
                <c:pt idx="22830">
                  <c:v>-45.9103</c:v>
                </c:pt>
                <c:pt idx="22831">
                  <c:v>-45.86848000000001</c:v>
                </c:pt>
                <c:pt idx="22832">
                  <c:v>-45.84088999999999</c:v>
                </c:pt>
                <c:pt idx="22833">
                  <c:v>-45.85984999999999</c:v>
                </c:pt>
                <c:pt idx="22834">
                  <c:v>-45.86796</c:v>
                </c:pt>
                <c:pt idx="22835">
                  <c:v>-45.86402</c:v>
                </c:pt>
                <c:pt idx="22836">
                  <c:v>-45.84728999999999</c:v>
                </c:pt>
                <c:pt idx="22837">
                  <c:v>-45.83207</c:v>
                </c:pt>
                <c:pt idx="22838">
                  <c:v>-45.82108</c:v>
                </c:pt>
                <c:pt idx="22839">
                  <c:v>-45.82342000000001</c:v>
                </c:pt>
                <c:pt idx="22840">
                  <c:v>-45.81611</c:v>
                </c:pt>
                <c:pt idx="22841">
                  <c:v>-45.78402000000001</c:v>
                </c:pt>
                <c:pt idx="22842">
                  <c:v>-45.76657000000001</c:v>
                </c:pt>
                <c:pt idx="22843">
                  <c:v>-45.75499</c:v>
                </c:pt>
                <c:pt idx="22844">
                  <c:v>-45.81144999999999</c:v>
                </c:pt>
                <c:pt idx="22845">
                  <c:v>-45.85913</c:v>
                </c:pt>
                <c:pt idx="22846">
                  <c:v>-45.8691</c:v>
                </c:pt>
                <c:pt idx="22847">
                  <c:v>-45.90745</c:v>
                </c:pt>
                <c:pt idx="22848">
                  <c:v>-45.89562</c:v>
                </c:pt>
                <c:pt idx="22849">
                  <c:v>-45.92527000000001</c:v>
                </c:pt>
                <c:pt idx="22850">
                  <c:v>-45.95988</c:v>
                </c:pt>
                <c:pt idx="22851">
                  <c:v>-45.97633000000001</c:v>
                </c:pt>
                <c:pt idx="22852">
                  <c:v>-45.97604</c:v>
                </c:pt>
                <c:pt idx="22853">
                  <c:v>-45.99479</c:v>
                </c:pt>
                <c:pt idx="22854">
                  <c:v>-45.99234000000001</c:v>
                </c:pt>
                <c:pt idx="22855">
                  <c:v>-45.99933000000001</c:v>
                </c:pt>
                <c:pt idx="22856">
                  <c:v>-45.98606</c:v>
                </c:pt>
                <c:pt idx="22857">
                  <c:v>-45.98088</c:v>
                </c:pt>
                <c:pt idx="22858">
                  <c:v>-45.97324</c:v>
                </c:pt>
                <c:pt idx="22859">
                  <c:v>-45.95829</c:v>
                </c:pt>
                <c:pt idx="22860">
                  <c:v>-45.96024000000001</c:v>
                </c:pt>
                <c:pt idx="22861">
                  <c:v>-45.92417000000001</c:v>
                </c:pt>
                <c:pt idx="22862">
                  <c:v>-45.87341</c:v>
                </c:pt>
                <c:pt idx="22863">
                  <c:v>-45.8475</c:v>
                </c:pt>
                <c:pt idx="22864">
                  <c:v>-45.82319000000001</c:v>
                </c:pt>
                <c:pt idx="22865">
                  <c:v>-45.8279</c:v>
                </c:pt>
                <c:pt idx="22866">
                  <c:v>-45.83466</c:v>
                </c:pt>
                <c:pt idx="22867">
                  <c:v>-45.84384</c:v>
                </c:pt>
                <c:pt idx="22868">
                  <c:v>-45.84836</c:v>
                </c:pt>
                <c:pt idx="22869">
                  <c:v>-45.8364</c:v>
                </c:pt>
                <c:pt idx="22870">
                  <c:v>-45.81366</c:v>
                </c:pt>
                <c:pt idx="22871">
                  <c:v>-45.80437</c:v>
                </c:pt>
                <c:pt idx="22872">
                  <c:v>-45.79216000000001</c:v>
                </c:pt>
                <c:pt idx="22873">
                  <c:v>-45.76824000000001</c:v>
                </c:pt>
                <c:pt idx="22874">
                  <c:v>-45.73911000000001</c:v>
                </c:pt>
                <c:pt idx="22875">
                  <c:v>-45.70233000000001</c:v>
                </c:pt>
                <c:pt idx="22876">
                  <c:v>-45.69764</c:v>
                </c:pt>
                <c:pt idx="22877">
                  <c:v>-45.67771000000001</c:v>
                </c:pt>
                <c:pt idx="22878">
                  <c:v>-45.71005</c:v>
                </c:pt>
                <c:pt idx="22879">
                  <c:v>-45.69804000000001</c:v>
                </c:pt>
                <c:pt idx="22880">
                  <c:v>-45.68108</c:v>
                </c:pt>
                <c:pt idx="22881">
                  <c:v>-45.64668</c:v>
                </c:pt>
                <c:pt idx="22882">
                  <c:v>-45.61155</c:v>
                </c:pt>
                <c:pt idx="22883">
                  <c:v>-45.60157</c:v>
                </c:pt>
                <c:pt idx="22884">
                  <c:v>-45.58466</c:v>
                </c:pt>
                <c:pt idx="22885">
                  <c:v>-45.58669</c:v>
                </c:pt>
                <c:pt idx="22886">
                  <c:v>-45.58401</c:v>
                </c:pt>
                <c:pt idx="22887">
                  <c:v>-45.59424000000001</c:v>
                </c:pt>
                <c:pt idx="22888">
                  <c:v>-45.60256000000001</c:v>
                </c:pt>
                <c:pt idx="22889">
                  <c:v>-45.60991000000001</c:v>
                </c:pt>
                <c:pt idx="22890">
                  <c:v>-45.63527000000001</c:v>
                </c:pt>
                <c:pt idx="22891">
                  <c:v>-45.64005</c:v>
                </c:pt>
                <c:pt idx="22892">
                  <c:v>-45.66191000000001</c:v>
                </c:pt>
                <c:pt idx="22893">
                  <c:v>-45.65683</c:v>
                </c:pt>
                <c:pt idx="22894">
                  <c:v>-45.67270000000001</c:v>
                </c:pt>
                <c:pt idx="22895">
                  <c:v>-45.65559000000001</c:v>
                </c:pt>
                <c:pt idx="22896">
                  <c:v>-45.64104</c:v>
                </c:pt>
                <c:pt idx="22897">
                  <c:v>-45.62298000000001</c:v>
                </c:pt>
                <c:pt idx="22898">
                  <c:v>-45.64965</c:v>
                </c:pt>
                <c:pt idx="22899">
                  <c:v>-45.66916000000001</c:v>
                </c:pt>
                <c:pt idx="22900">
                  <c:v>-45.67603000000001</c:v>
                </c:pt>
                <c:pt idx="22901">
                  <c:v>-45.64927</c:v>
                </c:pt>
                <c:pt idx="22902">
                  <c:v>-45.68654</c:v>
                </c:pt>
                <c:pt idx="22903">
                  <c:v>-45.70346</c:v>
                </c:pt>
                <c:pt idx="22904">
                  <c:v>-45.69513000000003</c:v>
                </c:pt>
                <c:pt idx="22905">
                  <c:v>-45.71611000000001</c:v>
                </c:pt>
                <c:pt idx="22906">
                  <c:v>-45.71400000000001</c:v>
                </c:pt>
                <c:pt idx="22907">
                  <c:v>-45.7336</c:v>
                </c:pt>
                <c:pt idx="22908">
                  <c:v>-45.7486</c:v>
                </c:pt>
                <c:pt idx="22909">
                  <c:v>-45.74783</c:v>
                </c:pt>
                <c:pt idx="22910">
                  <c:v>-45.76064</c:v>
                </c:pt>
                <c:pt idx="22911">
                  <c:v>-45.77686000000001</c:v>
                </c:pt>
                <c:pt idx="22912">
                  <c:v>-45.77442000000001</c:v>
                </c:pt>
                <c:pt idx="22913">
                  <c:v>-45.80098</c:v>
                </c:pt>
                <c:pt idx="22914">
                  <c:v>-45.80349</c:v>
                </c:pt>
                <c:pt idx="22915">
                  <c:v>-45.81531000000001</c:v>
                </c:pt>
                <c:pt idx="22916">
                  <c:v>-45.8458</c:v>
                </c:pt>
                <c:pt idx="22917">
                  <c:v>-45.83154</c:v>
                </c:pt>
                <c:pt idx="22918">
                  <c:v>-45.85407999999997</c:v>
                </c:pt>
                <c:pt idx="22919">
                  <c:v>-45.85624</c:v>
                </c:pt>
                <c:pt idx="22920">
                  <c:v>-45.88439</c:v>
                </c:pt>
                <c:pt idx="22921">
                  <c:v>-45.92679000000001</c:v>
                </c:pt>
                <c:pt idx="22922">
                  <c:v>-45.90352</c:v>
                </c:pt>
                <c:pt idx="22923">
                  <c:v>-45.89187</c:v>
                </c:pt>
                <c:pt idx="22924">
                  <c:v>-45.89457</c:v>
                </c:pt>
                <c:pt idx="22925">
                  <c:v>-45.92747</c:v>
                </c:pt>
                <c:pt idx="22926">
                  <c:v>-45.91543</c:v>
                </c:pt>
                <c:pt idx="22927">
                  <c:v>-45.91916000000001</c:v>
                </c:pt>
                <c:pt idx="22928">
                  <c:v>-45.89506</c:v>
                </c:pt>
                <c:pt idx="22929">
                  <c:v>-45.87722</c:v>
                </c:pt>
                <c:pt idx="22930">
                  <c:v>-45.86386</c:v>
                </c:pt>
                <c:pt idx="22931">
                  <c:v>-45.84202000000001</c:v>
                </c:pt>
                <c:pt idx="22932">
                  <c:v>-45.81194</c:v>
                </c:pt>
                <c:pt idx="22933">
                  <c:v>-45.78061</c:v>
                </c:pt>
                <c:pt idx="22934">
                  <c:v>-45.77544</c:v>
                </c:pt>
                <c:pt idx="22935">
                  <c:v>-45.77359000000001</c:v>
                </c:pt>
                <c:pt idx="22936">
                  <c:v>-45.77398</c:v>
                </c:pt>
                <c:pt idx="22937">
                  <c:v>-45.76694000000001</c:v>
                </c:pt>
                <c:pt idx="22938">
                  <c:v>-45.75212000000001</c:v>
                </c:pt>
                <c:pt idx="22939">
                  <c:v>-45.73876000000001</c:v>
                </c:pt>
                <c:pt idx="22940">
                  <c:v>-45.68891000000001</c:v>
                </c:pt>
                <c:pt idx="22941">
                  <c:v>-45.72670000000001</c:v>
                </c:pt>
                <c:pt idx="22942">
                  <c:v>-45.73102</c:v>
                </c:pt>
                <c:pt idx="22943">
                  <c:v>-45.70595000000001</c:v>
                </c:pt>
                <c:pt idx="22944">
                  <c:v>-45.69759000000001</c:v>
                </c:pt>
                <c:pt idx="22945">
                  <c:v>-45.72794000000001</c:v>
                </c:pt>
                <c:pt idx="22946">
                  <c:v>-45.73784000000001</c:v>
                </c:pt>
                <c:pt idx="22947">
                  <c:v>-45.74965</c:v>
                </c:pt>
                <c:pt idx="22948">
                  <c:v>-45.77056</c:v>
                </c:pt>
                <c:pt idx="22949">
                  <c:v>-45.76259000000001</c:v>
                </c:pt>
                <c:pt idx="22950">
                  <c:v>-45.77153000000001</c:v>
                </c:pt>
                <c:pt idx="22951">
                  <c:v>-45.76708</c:v>
                </c:pt>
                <c:pt idx="22952">
                  <c:v>-45.78922</c:v>
                </c:pt>
                <c:pt idx="22953">
                  <c:v>-45.80415</c:v>
                </c:pt>
                <c:pt idx="22954">
                  <c:v>-45.83375</c:v>
                </c:pt>
                <c:pt idx="22955">
                  <c:v>-45.8585</c:v>
                </c:pt>
                <c:pt idx="22956">
                  <c:v>-45.83963</c:v>
                </c:pt>
                <c:pt idx="22957">
                  <c:v>-45.88254000000001</c:v>
                </c:pt>
                <c:pt idx="22958">
                  <c:v>-45.86264000000001</c:v>
                </c:pt>
                <c:pt idx="22959">
                  <c:v>-45.84821</c:v>
                </c:pt>
                <c:pt idx="22960">
                  <c:v>-45.8278</c:v>
                </c:pt>
                <c:pt idx="22961">
                  <c:v>-45.80244</c:v>
                </c:pt>
                <c:pt idx="22962">
                  <c:v>-45.81378</c:v>
                </c:pt>
                <c:pt idx="22963">
                  <c:v>-45.79894000000001</c:v>
                </c:pt>
                <c:pt idx="22964">
                  <c:v>-45.79961000000001</c:v>
                </c:pt>
                <c:pt idx="22965">
                  <c:v>-45.81515</c:v>
                </c:pt>
                <c:pt idx="22966">
                  <c:v>-45.81502</c:v>
                </c:pt>
                <c:pt idx="22967">
                  <c:v>-45.80301</c:v>
                </c:pt>
                <c:pt idx="22968">
                  <c:v>-45.78870000000001</c:v>
                </c:pt>
                <c:pt idx="22969">
                  <c:v>-45.81628</c:v>
                </c:pt>
                <c:pt idx="22970">
                  <c:v>-45.84613</c:v>
                </c:pt>
                <c:pt idx="22971">
                  <c:v>-45.87259</c:v>
                </c:pt>
                <c:pt idx="22972">
                  <c:v>-45.86238</c:v>
                </c:pt>
                <c:pt idx="22973">
                  <c:v>-45.85468999999997</c:v>
                </c:pt>
                <c:pt idx="22974">
                  <c:v>-45.84568</c:v>
                </c:pt>
                <c:pt idx="22975">
                  <c:v>-45.83935</c:v>
                </c:pt>
                <c:pt idx="22976">
                  <c:v>-45.82929</c:v>
                </c:pt>
                <c:pt idx="22977">
                  <c:v>-45.83661</c:v>
                </c:pt>
                <c:pt idx="22978">
                  <c:v>-45.83641</c:v>
                </c:pt>
                <c:pt idx="22979">
                  <c:v>-45.83783</c:v>
                </c:pt>
                <c:pt idx="22980">
                  <c:v>-45.81213</c:v>
                </c:pt>
                <c:pt idx="22981">
                  <c:v>-45.77658</c:v>
                </c:pt>
                <c:pt idx="22982">
                  <c:v>-45.71591000000001</c:v>
                </c:pt>
                <c:pt idx="22983">
                  <c:v>-45.69457000000001</c:v>
                </c:pt>
                <c:pt idx="22984">
                  <c:v>-45.68847</c:v>
                </c:pt>
                <c:pt idx="22985">
                  <c:v>-45.70139000000001</c:v>
                </c:pt>
                <c:pt idx="22986">
                  <c:v>-45.70392000000001</c:v>
                </c:pt>
                <c:pt idx="22987">
                  <c:v>-45.6726</c:v>
                </c:pt>
                <c:pt idx="22988">
                  <c:v>-45.63993000000001</c:v>
                </c:pt>
                <c:pt idx="22989">
                  <c:v>-45.62772000000001</c:v>
                </c:pt>
                <c:pt idx="22990">
                  <c:v>-45.6022</c:v>
                </c:pt>
                <c:pt idx="22991">
                  <c:v>-45.57111000000001</c:v>
                </c:pt>
                <c:pt idx="22992">
                  <c:v>-45.56763</c:v>
                </c:pt>
                <c:pt idx="22993">
                  <c:v>-45.55159</c:v>
                </c:pt>
                <c:pt idx="22994">
                  <c:v>-45.5456</c:v>
                </c:pt>
                <c:pt idx="22995">
                  <c:v>-45.56083</c:v>
                </c:pt>
                <c:pt idx="22996">
                  <c:v>-45.56415000000001</c:v>
                </c:pt>
                <c:pt idx="22997">
                  <c:v>-45.58827</c:v>
                </c:pt>
                <c:pt idx="22998">
                  <c:v>-45.62071000000001</c:v>
                </c:pt>
                <c:pt idx="22999">
                  <c:v>-45.63657000000001</c:v>
                </c:pt>
                <c:pt idx="23000">
                  <c:v>-45.64702</c:v>
                </c:pt>
                <c:pt idx="23001">
                  <c:v>-45.65415</c:v>
                </c:pt>
                <c:pt idx="23002">
                  <c:v>-45.65788</c:v>
                </c:pt>
                <c:pt idx="23003">
                  <c:v>-45.66029</c:v>
                </c:pt>
                <c:pt idx="23004">
                  <c:v>-45.66465</c:v>
                </c:pt>
                <c:pt idx="23005">
                  <c:v>-45.65208000000001</c:v>
                </c:pt>
                <c:pt idx="23006">
                  <c:v>-45.64185</c:v>
                </c:pt>
                <c:pt idx="23007">
                  <c:v>-45.63800000000001</c:v>
                </c:pt>
                <c:pt idx="23008">
                  <c:v>-45.61685</c:v>
                </c:pt>
                <c:pt idx="23009">
                  <c:v>-45.59756</c:v>
                </c:pt>
                <c:pt idx="23010">
                  <c:v>-45.57731000000001</c:v>
                </c:pt>
                <c:pt idx="23011">
                  <c:v>-45.59213000000001</c:v>
                </c:pt>
                <c:pt idx="23012">
                  <c:v>-45.60042</c:v>
                </c:pt>
                <c:pt idx="23013">
                  <c:v>-45.57431000000001</c:v>
                </c:pt>
                <c:pt idx="23014">
                  <c:v>-45.58086</c:v>
                </c:pt>
                <c:pt idx="23015">
                  <c:v>-45.57686</c:v>
                </c:pt>
                <c:pt idx="23016">
                  <c:v>-45.57057000000001</c:v>
                </c:pt>
                <c:pt idx="23017">
                  <c:v>-45.56471000000001</c:v>
                </c:pt>
                <c:pt idx="23018">
                  <c:v>-45.56954</c:v>
                </c:pt>
                <c:pt idx="23019">
                  <c:v>-45.60283000000001</c:v>
                </c:pt>
                <c:pt idx="23020">
                  <c:v>-45.67716</c:v>
                </c:pt>
                <c:pt idx="23021">
                  <c:v>-45.73526000000001</c:v>
                </c:pt>
                <c:pt idx="23022">
                  <c:v>-45.75045</c:v>
                </c:pt>
                <c:pt idx="23023">
                  <c:v>-45.76805000000001</c:v>
                </c:pt>
                <c:pt idx="23024">
                  <c:v>-45.82906000000001</c:v>
                </c:pt>
                <c:pt idx="23025">
                  <c:v>-45.92404000000001</c:v>
                </c:pt>
                <c:pt idx="23026">
                  <c:v>-45.98587</c:v>
                </c:pt>
                <c:pt idx="23027">
                  <c:v>-46.01712000000001</c:v>
                </c:pt>
                <c:pt idx="23028">
                  <c:v>-46.0148</c:v>
                </c:pt>
                <c:pt idx="23029">
                  <c:v>-46.01315</c:v>
                </c:pt>
                <c:pt idx="23030">
                  <c:v>-46.02522000000001</c:v>
                </c:pt>
                <c:pt idx="23031">
                  <c:v>-46.05359</c:v>
                </c:pt>
                <c:pt idx="23032">
                  <c:v>-46.04601</c:v>
                </c:pt>
                <c:pt idx="23033">
                  <c:v>-46.03744</c:v>
                </c:pt>
                <c:pt idx="23034">
                  <c:v>-46.05978</c:v>
                </c:pt>
                <c:pt idx="23035">
                  <c:v>-46.09067</c:v>
                </c:pt>
                <c:pt idx="23036">
                  <c:v>-46.16952000000001</c:v>
                </c:pt>
                <c:pt idx="23037">
                  <c:v>-46.22737000000001</c:v>
                </c:pt>
                <c:pt idx="23038">
                  <c:v>-46.26478</c:v>
                </c:pt>
                <c:pt idx="23039">
                  <c:v>-46.29224000000001</c:v>
                </c:pt>
                <c:pt idx="23040">
                  <c:v>-46.30886</c:v>
                </c:pt>
                <c:pt idx="23041">
                  <c:v>-46.32383</c:v>
                </c:pt>
                <c:pt idx="23042">
                  <c:v>-46.33244000000001</c:v>
                </c:pt>
                <c:pt idx="23043">
                  <c:v>-46.22304000000001</c:v>
                </c:pt>
                <c:pt idx="23044">
                  <c:v>-46.12713000000001</c:v>
                </c:pt>
                <c:pt idx="23045">
                  <c:v>-46.03598</c:v>
                </c:pt>
                <c:pt idx="23046">
                  <c:v>-45.98855000000001</c:v>
                </c:pt>
                <c:pt idx="23047">
                  <c:v>-45.96532000000001</c:v>
                </c:pt>
                <c:pt idx="23048">
                  <c:v>-45.92953000000001</c:v>
                </c:pt>
                <c:pt idx="23049">
                  <c:v>-45.92722000000001</c:v>
                </c:pt>
                <c:pt idx="23050">
                  <c:v>-45.90411</c:v>
                </c:pt>
                <c:pt idx="23051">
                  <c:v>-45.91516</c:v>
                </c:pt>
                <c:pt idx="23052">
                  <c:v>-45.90572</c:v>
                </c:pt>
                <c:pt idx="23053">
                  <c:v>-45.87207</c:v>
                </c:pt>
                <c:pt idx="23054">
                  <c:v>-45.83438</c:v>
                </c:pt>
                <c:pt idx="23055">
                  <c:v>-45.78782</c:v>
                </c:pt>
                <c:pt idx="23056">
                  <c:v>-45.76430000000001</c:v>
                </c:pt>
                <c:pt idx="23057">
                  <c:v>-45.76219000000001</c:v>
                </c:pt>
                <c:pt idx="23058">
                  <c:v>-45.71616</c:v>
                </c:pt>
                <c:pt idx="23059">
                  <c:v>-45.69879000000001</c:v>
                </c:pt>
                <c:pt idx="23060">
                  <c:v>-45.68383</c:v>
                </c:pt>
                <c:pt idx="23061">
                  <c:v>-45.67493</c:v>
                </c:pt>
                <c:pt idx="23062">
                  <c:v>-45.6543</c:v>
                </c:pt>
                <c:pt idx="23063">
                  <c:v>-45.65373</c:v>
                </c:pt>
                <c:pt idx="23064">
                  <c:v>-45.65600000000001</c:v>
                </c:pt>
                <c:pt idx="23065">
                  <c:v>-45.65751</c:v>
                </c:pt>
                <c:pt idx="23066">
                  <c:v>-45.6492</c:v>
                </c:pt>
                <c:pt idx="23067">
                  <c:v>-45.65363</c:v>
                </c:pt>
                <c:pt idx="23068">
                  <c:v>-45.64393000000001</c:v>
                </c:pt>
                <c:pt idx="23069">
                  <c:v>-45.64465</c:v>
                </c:pt>
                <c:pt idx="23070">
                  <c:v>-45.6374</c:v>
                </c:pt>
                <c:pt idx="23071">
                  <c:v>-45.61679</c:v>
                </c:pt>
                <c:pt idx="23072">
                  <c:v>-45.60917000000001</c:v>
                </c:pt>
                <c:pt idx="23073">
                  <c:v>-45.61498</c:v>
                </c:pt>
                <c:pt idx="23074">
                  <c:v>-45.62715000000001</c:v>
                </c:pt>
                <c:pt idx="23075">
                  <c:v>-45.66105</c:v>
                </c:pt>
                <c:pt idx="23076">
                  <c:v>-45.68933000000001</c:v>
                </c:pt>
                <c:pt idx="23077">
                  <c:v>-45.70666000000001</c:v>
                </c:pt>
                <c:pt idx="23078">
                  <c:v>-45.72988</c:v>
                </c:pt>
                <c:pt idx="23079">
                  <c:v>-45.76546000000001</c:v>
                </c:pt>
                <c:pt idx="23080">
                  <c:v>-45.78662000000001</c:v>
                </c:pt>
                <c:pt idx="23081">
                  <c:v>-45.82327</c:v>
                </c:pt>
                <c:pt idx="23082">
                  <c:v>-45.83728</c:v>
                </c:pt>
                <c:pt idx="23083">
                  <c:v>-45.85722999999999</c:v>
                </c:pt>
                <c:pt idx="23084">
                  <c:v>-45.8797</c:v>
                </c:pt>
                <c:pt idx="23085">
                  <c:v>-45.88684</c:v>
                </c:pt>
                <c:pt idx="23086">
                  <c:v>-45.88313</c:v>
                </c:pt>
                <c:pt idx="23087">
                  <c:v>-45.89353000000001</c:v>
                </c:pt>
                <c:pt idx="23088">
                  <c:v>-45.90517000000001</c:v>
                </c:pt>
                <c:pt idx="23089">
                  <c:v>-45.92477</c:v>
                </c:pt>
                <c:pt idx="23090">
                  <c:v>-45.97504</c:v>
                </c:pt>
                <c:pt idx="23091">
                  <c:v>-45.98006</c:v>
                </c:pt>
                <c:pt idx="23092">
                  <c:v>-45.98712</c:v>
                </c:pt>
                <c:pt idx="23093">
                  <c:v>-45.97773</c:v>
                </c:pt>
                <c:pt idx="23094">
                  <c:v>-45.95914</c:v>
                </c:pt>
                <c:pt idx="23095">
                  <c:v>-45.84039</c:v>
                </c:pt>
                <c:pt idx="23096">
                  <c:v>-45.78309</c:v>
                </c:pt>
                <c:pt idx="23097">
                  <c:v>-45.76163000000001</c:v>
                </c:pt>
                <c:pt idx="23098">
                  <c:v>-45.75660000000001</c:v>
                </c:pt>
                <c:pt idx="23099">
                  <c:v>-45.73507000000001</c:v>
                </c:pt>
                <c:pt idx="23100">
                  <c:v>-45.73076000000001</c:v>
                </c:pt>
                <c:pt idx="23101">
                  <c:v>-45.74341000000001</c:v>
                </c:pt>
                <c:pt idx="23102">
                  <c:v>-45.75658</c:v>
                </c:pt>
                <c:pt idx="23103">
                  <c:v>-45.76150000000001</c:v>
                </c:pt>
                <c:pt idx="23104">
                  <c:v>-45.77159</c:v>
                </c:pt>
                <c:pt idx="23105">
                  <c:v>-45.77425</c:v>
                </c:pt>
                <c:pt idx="23106">
                  <c:v>-45.76673000000001</c:v>
                </c:pt>
                <c:pt idx="23107">
                  <c:v>-45.75925</c:v>
                </c:pt>
                <c:pt idx="23108">
                  <c:v>-45.77213000000001</c:v>
                </c:pt>
                <c:pt idx="23109">
                  <c:v>-45.76242000000001</c:v>
                </c:pt>
                <c:pt idx="23110">
                  <c:v>-45.73865000000001</c:v>
                </c:pt>
                <c:pt idx="23111">
                  <c:v>-45.72962000000001</c:v>
                </c:pt>
                <c:pt idx="23112">
                  <c:v>-45.71694</c:v>
                </c:pt>
                <c:pt idx="23113">
                  <c:v>-45.71189</c:v>
                </c:pt>
                <c:pt idx="23114">
                  <c:v>-45.71473</c:v>
                </c:pt>
                <c:pt idx="23115">
                  <c:v>-45.69978000000001</c:v>
                </c:pt>
                <c:pt idx="23116">
                  <c:v>-45.69428000000001</c:v>
                </c:pt>
                <c:pt idx="23117">
                  <c:v>-45.67976</c:v>
                </c:pt>
                <c:pt idx="23118">
                  <c:v>-45.67126</c:v>
                </c:pt>
                <c:pt idx="23119">
                  <c:v>-45.65076000000001</c:v>
                </c:pt>
                <c:pt idx="23120">
                  <c:v>-45.65621</c:v>
                </c:pt>
                <c:pt idx="23121">
                  <c:v>-45.65135</c:v>
                </c:pt>
                <c:pt idx="23122">
                  <c:v>-45.66243000000001</c:v>
                </c:pt>
                <c:pt idx="23123">
                  <c:v>-45.65244000000001</c:v>
                </c:pt>
                <c:pt idx="23124">
                  <c:v>-45.66605000000001</c:v>
                </c:pt>
                <c:pt idx="23125">
                  <c:v>-45.67074</c:v>
                </c:pt>
                <c:pt idx="23126">
                  <c:v>-45.67447</c:v>
                </c:pt>
                <c:pt idx="23127">
                  <c:v>-45.66278000000001</c:v>
                </c:pt>
                <c:pt idx="23128">
                  <c:v>-45.66809000000001</c:v>
                </c:pt>
                <c:pt idx="23129">
                  <c:v>-45.66447</c:v>
                </c:pt>
                <c:pt idx="23130">
                  <c:v>-45.65579</c:v>
                </c:pt>
                <c:pt idx="23131">
                  <c:v>-45.63071000000001</c:v>
                </c:pt>
                <c:pt idx="23132">
                  <c:v>-45.61814000000001</c:v>
                </c:pt>
                <c:pt idx="23133">
                  <c:v>-45.60644000000001</c:v>
                </c:pt>
                <c:pt idx="23134">
                  <c:v>-45.60744</c:v>
                </c:pt>
                <c:pt idx="23135">
                  <c:v>-45.6214</c:v>
                </c:pt>
                <c:pt idx="23136">
                  <c:v>-45.62568</c:v>
                </c:pt>
                <c:pt idx="23137">
                  <c:v>-45.61707</c:v>
                </c:pt>
                <c:pt idx="23138">
                  <c:v>-45.60294000000001</c:v>
                </c:pt>
                <c:pt idx="23139">
                  <c:v>-45.55421</c:v>
                </c:pt>
                <c:pt idx="23140">
                  <c:v>-45.51595000000001</c:v>
                </c:pt>
                <c:pt idx="23141">
                  <c:v>-45.48668</c:v>
                </c:pt>
                <c:pt idx="23142">
                  <c:v>-45.48525</c:v>
                </c:pt>
                <c:pt idx="23143">
                  <c:v>-45.47638000000001</c:v>
                </c:pt>
                <c:pt idx="23144">
                  <c:v>-45.50325</c:v>
                </c:pt>
                <c:pt idx="23145">
                  <c:v>-45.50534000000001</c:v>
                </c:pt>
                <c:pt idx="23146">
                  <c:v>-45.52293000000001</c:v>
                </c:pt>
                <c:pt idx="23147">
                  <c:v>-45.54922000000001</c:v>
                </c:pt>
                <c:pt idx="23148">
                  <c:v>-45.57767</c:v>
                </c:pt>
                <c:pt idx="23149">
                  <c:v>-45.61271000000001</c:v>
                </c:pt>
                <c:pt idx="23150">
                  <c:v>-45.63991000000001</c:v>
                </c:pt>
                <c:pt idx="23151">
                  <c:v>-45.6546</c:v>
                </c:pt>
                <c:pt idx="23152">
                  <c:v>-45.65371000000001</c:v>
                </c:pt>
                <c:pt idx="23153">
                  <c:v>-45.63407</c:v>
                </c:pt>
                <c:pt idx="23154">
                  <c:v>-45.62942</c:v>
                </c:pt>
                <c:pt idx="23155">
                  <c:v>-45.61797</c:v>
                </c:pt>
                <c:pt idx="23156">
                  <c:v>-45.62449</c:v>
                </c:pt>
                <c:pt idx="23157">
                  <c:v>-45.6495</c:v>
                </c:pt>
                <c:pt idx="23158">
                  <c:v>-45.67439</c:v>
                </c:pt>
                <c:pt idx="23159">
                  <c:v>-45.68231000000001</c:v>
                </c:pt>
                <c:pt idx="23160">
                  <c:v>-45.64193</c:v>
                </c:pt>
                <c:pt idx="23161">
                  <c:v>-45.64948</c:v>
                </c:pt>
                <c:pt idx="23162">
                  <c:v>-45.66528</c:v>
                </c:pt>
                <c:pt idx="23163">
                  <c:v>-45.67033000000001</c:v>
                </c:pt>
                <c:pt idx="23164">
                  <c:v>-45.71117</c:v>
                </c:pt>
                <c:pt idx="23165">
                  <c:v>-45.69621000000001</c:v>
                </c:pt>
                <c:pt idx="23166">
                  <c:v>-45.68198</c:v>
                </c:pt>
                <c:pt idx="23167">
                  <c:v>-45.67569</c:v>
                </c:pt>
                <c:pt idx="23168">
                  <c:v>-45.66536000000001</c:v>
                </c:pt>
                <c:pt idx="23169">
                  <c:v>-45.65871000000001</c:v>
                </c:pt>
                <c:pt idx="23170">
                  <c:v>-45.64382000000001</c:v>
                </c:pt>
                <c:pt idx="23171">
                  <c:v>-45.62414000000001</c:v>
                </c:pt>
                <c:pt idx="23172">
                  <c:v>-45.64273000000001</c:v>
                </c:pt>
                <c:pt idx="23173">
                  <c:v>-45.64267</c:v>
                </c:pt>
                <c:pt idx="23174">
                  <c:v>-45.67049</c:v>
                </c:pt>
                <c:pt idx="23175">
                  <c:v>-45.65758</c:v>
                </c:pt>
                <c:pt idx="23176">
                  <c:v>-45.66114</c:v>
                </c:pt>
                <c:pt idx="23177">
                  <c:v>-45.66930000000001</c:v>
                </c:pt>
                <c:pt idx="23178">
                  <c:v>-45.6534</c:v>
                </c:pt>
                <c:pt idx="23179">
                  <c:v>-45.63892000000001</c:v>
                </c:pt>
                <c:pt idx="23180">
                  <c:v>-45.62602000000001</c:v>
                </c:pt>
                <c:pt idx="23181">
                  <c:v>-45.62538000000001</c:v>
                </c:pt>
                <c:pt idx="23182">
                  <c:v>-45.62778</c:v>
                </c:pt>
                <c:pt idx="23183">
                  <c:v>-45.62572000000001</c:v>
                </c:pt>
                <c:pt idx="23184">
                  <c:v>-45.63013000000001</c:v>
                </c:pt>
                <c:pt idx="23185">
                  <c:v>-45.62039000000001</c:v>
                </c:pt>
                <c:pt idx="23186">
                  <c:v>-45.60968</c:v>
                </c:pt>
                <c:pt idx="23187">
                  <c:v>-45.61115</c:v>
                </c:pt>
                <c:pt idx="23188">
                  <c:v>-45.61496</c:v>
                </c:pt>
                <c:pt idx="23189">
                  <c:v>-45.61798</c:v>
                </c:pt>
                <c:pt idx="23190">
                  <c:v>-45.60763</c:v>
                </c:pt>
                <c:pt idx="23191">
                  <c:v>-45.60943</c:v>
                </c:pt>
                <c:pt idx="23192">
                  <c:v>-45.61723</c:v>
                </c:pt>
                <c:pt idx="23193">
                  <c:v>-45.62071000000001</c:v>
                </c:pt>
                <c:pt idx="23194">
                  <c:v>-45.61251000000001</c:v>
                </c:pt>
                <c:pt idx="23195">
                  <c:v>-45.61252000000001</c:v>
                </c:pt>
                <c:pt idx="23196">
                  <c:v>-45.6079</c:v>
                </c:pt>
                <c:pt idx="23197">
                  <c:v>-45.58753</c:v>
                </c:pt>
                <c:pt idx="23198">
                  <c:v>-45.57169</c:v>
                </c:pt>
                <c:pt idx="23199">
                  <c:v>-45.5717</c:v>
                </c:pt>
                <c:pt idx="23200">
                  <c:v>-45.55799</c:v>
                </c:pt>
                <c:pt idx="23201">
                  <c:v>-45.53444</c:v>
                </c:pt>
                <c:pt idx="23202">
                  <c:v>-45.52921000000001</c:v>
                </c:pt>
                <c:pt idx="23203">
                  <c:v>-45.51987</c:v>
                </c:pt>
                <c:pt idx="23204">
                  <c:v>-45.5016</c:v>
                </c:pt>
                <c:pt idx="23205">
                  <c:v>-45.5016</c:v>
                </c:pt>
                <c:pt idx="23206">
                  <c:v>-45.48177</c:v>
                </c:pt>
                <c:pt idx="23207">
                  <c:v>-45.47911000000001</c:v>
                </c:pt>
                <c:pt idx="23208">
                  <c:v>-45.47502</c:v>
                </c:pt>
                <c:pt idx="23209">
                  <c:v>-45.47009</c:v>
                </c:pt>
                <c:pt idx="23210">
                  <c:v>-45.46976</c:v>
                </c:pt>
                <c:pt idx="23211">
                  <c:v>-45.45424</c:v>
                </c:pt>
                <c:pt idx="23212">
                  <c:v>-45.43250000000001</c:v>
                </c:pt>
                <c:pt idx="23213">
                  <c:v>-45.42831000000001</c:v>
                </c:pt>
                <c:pt idx="23214">
                  <c:v>-45.42140000000001</c:v>
                </c:pt>
                <c:pt idx="23215">
                  <c:v>-45.41108</c:v>
                </c:pt>
                <c:pt idx="23216">
                  <c:v>-45.36062</c:v>
                </c:pt>
                <c:pt idx="23217">
                  <c:v>-45.35971</c:v>
                </c:pt>
                <c:pt idx="23218">
                  <c:v>-45.35623</c:v>
                </c:pt>
                <c:pt idx="23219">
                  <c:v>-45.35471</c:v>
                </c:pt>
                <c:pt idx="23220">
                  <c:v>-45.34655</c:v>
                </c:pt>
                <c:pt idx="23221">
                  <c:v>-45.34081</c:v>
                </c:pt>
                <c:pt idx="23222">
                  <c:v>-45.34007</c:v>
                </c:pt>
                <c:pt idx="23223">
                  <c:v>-45.35125999999997</c:v>
                </c:pt>
                <c:pt idx="23224">
                  <c:v>-45.37786999999999</c:v>
                </c:pt>
                <c:pt idx="23225">
                  <c:v>-45.3828</c:v>
                </c:pt>
                <c:pt idx="23226">
                  <c:v>-45.37284</c:v>
                </c:pt>
                <c:pt idx="23227">
                  <c:v>-45.36266000000001</c:v>
                </c:pt>
                <c:pt idx="23228">
                  <c:v>-45.35096</c:v>
                </c:pt>
                <c:pt idx="23229">
                  <c:v>-45.33982</c:v>
                </c:pt>
                <c:pt idx="23230">
                  <c:v>-45.34341</c:v>
                </c:pt>
                <c:pt idx="23231">
                  <c:v>-45.35695</c:v>
                </c:pt>
                <c:pt idx="23232">
                  <c:v>-45.38012000000001</c:v>
                </c:pt>
                <c:pt idx="23233">
                  <c:v>-45.39051000000001</c:v>
                </c:pt>
                <c:pt idx="23234">
                  <c:v>-45.38122</c:v>
                </c:pt>
                <c:pt idx="23235">
                  <c:v>-45.37317</c:v>
                </c:pt>
                <c:pt idx="23236">
                  <c:v>-45.37079</c:v>
                </c:pt>
                <c:pt idx="23237">
                  <c:v>-45.37065</c:v>
                </c:pt>
                <c:pt idx="23238">
                  <c:v>-45.36129</c:v>
                </c:pt>
                <c:pt idx="23239">
                  <c:v>-45.36964</c:v>
                </c:pt>
                <c:pt idx="23240">
                  <c:v>-45.37809</c:v>
                </c:pt>
                <c:pt idx="23241">
                  <c:v>-45.38771</c:v>
                </c:pt>
                <c:pt idx="23242">
                  <c:v>-45.39579000000001</c:v>
                </c:pt>
                <c:pt idx="23243">
                  <c:v>-45.41705</c:v>
                </c:pt>
                <c:pt idx="23244">
                  <c:v>-45.44508</c:v>
                </c:pt>
                <c:pt idx="23245">
                  <c:v>-45.45368</c:v>
                </c:pt>
                <c:pt idx="23246">
                  <c:v>-45.4587</c:v>
                </c:pt>
                <c:pt idx="23247">
                  <c:v>-45.45263</c:v>
                </c:pt>
                <c:pt idx="23248">
                  <c:v>-45.43902000000001</c:v>
                </c:pt>
                <c:pt idx="23249">
                  <c:v>-45.43289</c:v>
                </c:pt>
                <c:pt idx="23250">
                  <c:v>-45.43251000000001</c:v>
                </c:pt>
                <c:pt idx="23251">
                  <c:v>-45.44685</c:v>
                </c:pt>
                <c:pt idx="23252">
                  <c:v>-45.46720000000001</c:v>
                </c:pt>
                <c:pt idx="23253">
                  <c:v>-45.49079000000001</c:v>
                </c:pt>
                <c:pt idx="23254">
                  <c:v>-45.52425</c:v>
                </c:pt>
                <c:pt idx="23255">
                  <c:v>-45.5298</c:v>
                </c:pt>
                <c:pt idx="23256">
                  <c:v>-45.52372000000001</c:v>
                </c:pt>
                <c:pt idx="23257">
                  <c:v>-45.52607000000001</c:v>
                </c:pt>
                <c:pt idx="23258">
                  <c:v>-45.52946</c:v>
                </c:pt>
                <c:pt idx="23259">
                  <c:v>-45.52782000000001</c:v>
                </c:pt>
                <c:pt idx="23260">
                  <c:v>-45.51999</c:v>
                </c:pt>
                <c:pt idx="23261">
                  <c:v>-45.52016000000001</c:v>
                </c:pt>
                <c:pt idx="23262">
                  <c:v>-45.51684</c:v>
                </c:pt>
                <c:pt idx="23263">
                  <c:v>-45.48535000000001</c:v>
                </c:pt>
                <c:pt idx="23264">
                  <c:v>-45.46368</c:v>
                </c:pt>
                <c:pt idx="23265">
                  <c:v>-45.45295</c:v>
                </c:pt>
                <c:pt idx="23266">
                  <c:v>-45.45718</c:v>
                </c:pt>
                <c:pt idx="23267">
                  <c:v>-45.44137</c:v>
                </c:pt>
                <c:pt idx="23268">
                  <c:v>-45.40897000000001</c:v>
                </c:pt>
                <c:pt idx="23269">
                  <c:v>-45.38568</c:v>
                </c:pt>
                <c:pt idx="23270">
                  <c:v>-45.37774</c:v>
                </c:pt>
                <c:pt idx="23271">
                  <c:v>-45.35966</c:v>
                </c:pt>
                <c:pt idx="23272">
                  <c:v>-45.36983</c:v>
                </c:pt>
                <c:pt idx="23273">
                  <c:v>-45.37428999999999</c:v>
                </c:pt>
                <c:pt idx="23274">
                  <c:v>-45.38531000000001</c:v>
                </c:pt>
                <c:pt idx="23275">
                  <c:v>-45.38785999999997</c:v>
                </c:pt>
                <c:pt idx="23276">
                  <c:v>-45.37876</c:v>
                </c:pt>
                <c:pt idx="23277">
                  <c:v>-45.3893</c:v>
                </c:pt>
                <c:pt idx="23278">
                  <c:v>-45.38993</c:v>
                </c:pt>
                <c:pt idx="23279">
                  <c:v>-45.41049</c:v>
                </c:pt>
                <c:pt idx="23280">
                  <c:v>-45.39225000000001</c:v>
                </c:pt>
                <c:pt idx="23281">
                  <c:v>-45.38538</c:v>
                </c:pt>
                <c:pt idx="23282">
                  <c:v>-45.3926</c:v>
                </c:pt>
                <c:pt idx="23283">
                  <c:v>-45.44751</c:v>
                </c:pt>
                <c:pt idx="23284">
                  <c:v>-45.47173</c:v>
                </c:pt>
                <c:pt idx="23285">
                  <c:v>-45.49974</c:v>
                </c:pt>
                <c:pt idx="23286">
                  <c:v>-45.53775</c:v>
                </c:pt>
                <c:pt idx="23287">
                  <c:v>-45.55151</c:v>
                </c:pt>
                <c:pt idx="23288">
                  <c:v>-45.52881000000001</c:v>
                </c:pt>
                <c:pt idx="23289">
                  <c:v>-45.51986</c:v>
                </c:pt>
                <c:pt idx="23290">
                  <c:v>-45.55363</c:v>
                </c:pt>
                <c:pt idx="23291">
                  <c:v>-45.59270000000001</c:v>
                </c:pt>
                <c:pt idx="23292">
                  <c:v>-45.60266</c:v>
                </c:pt>
                <c:pt idx="23293">
                  <c:v>-45.62261000000001</c:v>
                </c:pt>
                <c:pt idx="23294">
                  <c:v>-45.66229000000001</c:v>
                </c:pt>
                <c:pt idx="23295">
                  <c:v>-45.69098</c:v>
                </c:pt>
                <c:pt idx="23296">
                  <c:v>-45.74776</c:v>
                </c:pt>
                <c:pt idx="23297">
                  <c:v>-45.76792000000001</c:v>
                </c:pt>
                <c:pt idx="23298">
                  <c:v>-45.81513</c:v>
                </c:pt>
                <c:pt idx="23299">
                  <c:v>-45.79177000000001</c:v>
                </c:pt>
                <c:pt idx="23300">
                  <c:v>-45.75466</c:v>
                </c:pt>
                <c:pt idx="23301">
                  <c:v>-45.70994</c:v>
                </c:pt>
                <c:pt idx="23302">
                  <c:v>-45.67205000000001</c:v>
                </c:pt>
                <c:pt idx="23303">
                  <c:v>-45.64734</c:v>
                </c:pt>
                <c:pt idx="23304">
                  <c:v>-45.624</c:v>
                </c:pt>
                <c:pt idx="23305">
                  <c:v>-45.60316</c:v>
                </c:pt>
                <c:pt idx="23306">
                  <c:v>-45.58329</c:v>
                </c:pt>
                <c:pt idx="23307">
                  <c:v>-45.57165</c:v>
                </c:pt>
                <c:pt idx="23308">
                  <c:v>-45.56812000000001</c:v>
                </c:pt>
                <c:pt idx="23309">
                  <c:v>-45.53870000000001</c:v>
                </c:pt>
                <c:pt idx="23310">
                  <c:v>-45.52401000000001</c:v>
                </c:pt>
                <c:pt idx="23311">
                  <c:v>-45.51997</c:v>
                </c:pt>
                <c:pt idx="23312">
                  <c:v>-45.49863000000001</c:v>
                </c:pt>
                <c:pt idx="23313">
                  <c:v>-45.48758</c:v>
                </c:pt>
                <c:pt idx="23314">
                  <c:v>-45.49502000000001</c:v>
                </c:pt>
                <c:pt idx="23315">
                  <c:v>-45.51315</c:v>
                </c:pt>
                <c:pt idx="23316">
                  <c:v>-45.50869</c:v>
                </c:pt>
                <c:pt idx="23317">
                  <c:v>-45.53446</c:v>
                </c:pt>
                <c:pt idx="23318">
                  <c:v>-45.54708</c:v>
                </c:pt>
                <c:pt idx="23319">
                  <c:v>-45.53893000000001</c:v>
                </c:pt>
                <c:pt idx="23320">
                  <c:v>-45.56399000000001</c:v>
                </c:pt>
                <c:pt idx="23321">
                  <c:v>-45.5765</c:v>
                </c:pt>
                <c:pt idx="23322">
                  <c:v>-45.57626</c:v>
                </c:pt>
                <c:pt idx="23323">
                  <c:v>-45.58563</c:v>
                </c:pt>
                <c:pt idx="23324">
                  <c:v>-45.60655000000001</c:v>
                </c:pt>
                <c:pt idx="23325">
                  <c:v>-45.60791000000001</c:v>
                </c:pt>
                <c:pt idx="23326">
                  <c:v>-45.59525000000001</c:v>
                </c:pt>
                <c:pt idx="23327">
                  <c:v>-45.57668</c:v>
                </c:pt>
                <c:pt idx="23328">
                  <c:v>-45.53002</c:v>
                </c:pt>
                <c:pt idx="23329">
                  <c:v>-45.52128</c:v>
                </c:pt>
                <c:pt idx="23330">
                  <c:v>-45.50721</c:v>
                </c:pt>
                <c:pt idx="23331">
                  <c:v>-45.48135</c:v>
                </c:pt>
                <c:pt idx="23332">
                  <c:v>-45.45221</c:v>
                </c:pt>
                <c:pt idx="23333">
                  <c:v>-45.44851000000001</c:v>
                </c:pt>
                <c:pt idx="23334">
                  <c:v>-45.47843</c:v>
                </c:pt>
                <c:pt idx="23335">
                  <c:v>-45.53871000000001</c:v>
                </c:pt>
                <c:pt idx="23336">
                  <c:v>-45.57887</c:v>
                </c:pt>
                <c:pt idx="23337">
                  <c:v>-45.60209000000001</c:v>
                </c:pt>
                <c:pt idx="23338">
                  <c:v>-45.64438000000001</c:v>
                </c:pt>
                <c:pt idx="23339">
                  <c:v>-45.65955</c:v>
                </c:pt>
                <c:pt idx="23340">
                  <c:v>-45.68783</c:v>
                </c:pt>
                <c:pt idx="23341">
                  <c:v>-45.70933000000001</c:v>
                </c:pt>
                <c:pt idx="23342">
                  <c:v>-45.72432000000001</c:v>
                </c:pt>
                <c:pt idx="23343">
                  <c:v>-45.78168</c:v>
                </c:pt>
                <c:pt idx="23344">
                  <c:v>-45.82568000000001</c:v>
                </c:pt>
                <c:pt idx="23345">
                  <c:v>-45.85573</c:v>
                </c:pt>
                <c:pt idx="23346">
                  <c:v>-45.869</c:v>
                </c:pt>
                <c:pt idx="23347">
                  <c:v>-45.87239</c:v>
                </c:pt>
                <c:pt idx="23348">
                  <c:v>-45.86345</c:v>
                </c:pt>
                <c:pt idx="23349">
                  <c:v>-45.8553</c:v>
                </c:pt>
                <c:pt idx="23350">
                  <c:v>-45.85424</c:v>
                </c:pt>
                <c:pt idx="23351">
                  <c:v>-45.86615000000001</c:v>
                </c:pt>
                <c:pt idx="23352">
                  <c:v>-45.88692</c:v>
                </c:pt>
                <c:pt idx="23353">
                  <c:v>-45.90642</c:v>
                </c:pt>
                <c:pt idx="23354">
                  <c:v>-45.89782</c:v>
                </c:pt>
                <c:pt idx="23355">
                  <c:v>-45.92991000000001</c:v>
                </c:pt>
                <c:pt idx="23356">
                  <c:v>-45.91086</c:v>
                </c:pt>
                <c:pt idx="23357">
                  <c:v>-45.8881</c:v>
                </c:pt>
                <c:pt idx="23358">
                  <c:v>-45.87293000000001</c:v>
                </c:pt>
                <c:pt idx="23359">
                  <c:v>-45.88083</c:v>
                </c:pt>
                <c:pt idx="23360">
                  <c:v>-45.90468</c:v>
                </c:pt>
                <c:pt idx="23361">
                  <c:v>-45.90237000000001</c:v>
                </c:pt>
                <c:pt idx="23362">
                  <c:v>-45.92085</c:v>
                </c:pt>
                <c:pt idx="23363">
                  <c:v>-45.92929</c:v>
                </c:pt>
                <c:pt idx="23364">
                  <c:v>-45.90977</c:v>
                </c:pt>
                <c:pt idx="23365">
                  <c:v>-45.911</c:v>
                </c:pt>
                <c:pt idx="23366">
                  <c:v>-45.89399</c:v>
                </c:pt>
                <c:pt idx="23367">
                  <c:v>-45.89227</c:v>
                </c:pt>
                <c:pt idx="23368">
                  <c:v>-45.89805000000001</c:v>
                </c:pt>
                <c:pt idx="23369">
                  <c:v>-45.91595</c:v>
                </c:pt>
                <c:pt idx="23370">
                  <c:v>-45.91464999999999</c:v>
                </c:pt>
                <c:pt idx="23371">
                  <c:v>-45.91126999999999</c:v>
                </c:pt>
                <c:pt idx="23372">
                  <c:v>-45.90099</c:v>
                </c:pt>
                <c:pt idx="23373">
                  <c:v>-45.89081</c:v>
                </c:pt>
                <c:pt idx="23374">
                  <c:v>-45.87806</c:v>
                </c:pt>
                <c:pt idx="23375">
                  <c:v>-45.88509</c:v>
                </c:pt>
                <c:pt idx="23376">
                  <c:v>-45.89705</c:v>
                </c:pt>
                <c:pt idx="23377">
                  <c:v>-45.88966</c:v>
                </c:pt>
                <c:pt idx="23378">
                  <c:v>-45.89081</c:v>
                </c:pt>
                <c:pt idx="23379">
                  <c:v>-45.86773</c:v>
                </c:pt>
                <c:pt idx="23380">
                  <c:v>-45.85706999999999</c:v>
                </c:pt>
                <c:pt idx="23381">
                  <c:v>-45.85452</c:v>
                </c:pt>
                <c:pt idx="23382">
                  <c:v>-45.8588</c:v>
                </c:pt>
                <c:pt idx="23383">
                  <c:v>-45.87418</c:v>
                </c:pt>
                <c:pt idx="23384">
                  <c:v>-45.88692</c:v>
                </c:pt>
                <c:pt idx="23385">
                  <c:v>-45.89263000000001</c:v>
                </c:pt>
                <c:pt idx="23386">
                  <c:v>-45.88516000000001</c:v>
                </c:pt>
                <c:pt idx="23387">
                  <c:v>-45.87276</c:v>
                </c:pt>
                <c:pt idx="23388">
                  <c:v>-45.85644</c:v>
                </c:pt>
                <c:pt idx="23389">
                  <c:v>-45.82857000000001</c:v>
                </c:pt>
                <c:pt idx="23390">
                  <c:v>-45.83079</c:v>
                </c:pt>
                <c:pt idx="23391">
                  <c:v>-45.83936000000001</c:v>
                </c:pt>
                <c:pt idx="23392">
                  <c:v>-45.87102</c:v>
                </c:pt>
                <c:pt idx="23393">
                  <c:v>-45.87655</c:v>
                </c:pt>
                <c:pt idx="23394">
                  <c:v>-45.8744</c:v>
                </c:pt>
                <c:pt idx="23395">
                  <c:v>-45.87019</c:v>
                </c:pt>
                <c:pt idx="23396">
                  <c:v>-45.86746</c:v>
                </c:pt>
                <c:pt idx="23397">
                  <c:v>-45.86386</c:v>
                </c:pt>
                <c:pt idx="23398">
                  <c:v>-45.87809</c:v>
                </c:pt>
                <c:pt idx="23399">
                  <c:v>-45.89891000000001</c:v>
                </c:pt>
                <c:pt idx="23400">
                  <c:v>-45.9313</c:v>
                </c:pt>
                <c:pt idx="23401">
                  <c:v>-45.95485999999999</c:v>
                </c:pt>
                <c:pt idx="23402">
                  <c:v>-45.97539000000001</c:v>
                </c:pt>
                <c:pt idx="23403">
                  <c:v>-45.99246</c:v>
                </c:pt>
                <c:pt idx="23404">
                  <c:v>-45.97085</c:v>
                </c:pt>
                <c:pt idx="23405">
                  <c:v>-45.94632</c:v>
                </c:pt>
                <c:pt idx="23406">
                  <c:v>-45.92501000000001</c:v>
                </c:pt>
                <c:pt idx="23407">
                  <c:v>-45.89557000000001</c:v>
                </c:pt>
                <c:pt idx="23408">
                  <c:v>-45.88651</c:v>
                </c:pt>
                <c:pt idx="23409">
                  <c:v>-45.90613000000001</c:v>
                </c:pt>
                <c:pt idx="23410">
                  <c:v>-45.9175</c:v>
                </c:pt>
                <c:pt idx="23411">
                  <c:v>-45.9198</c:v>
                </c:pt>
                <c:pt idx="23412">
                  <c:v>-45.90305</c:v>
                </c:pt>
                <c:pt idx="23413">
                  <c:v>-45.89531000000001</c:v>
                </c:pt>
                <c:pt idx="23414">
                  <c:v>-45.89022000000001</c:v>
                </c:pt>
                <c:pt idx="23415">
                  <c:v>-45.89273000000001</c:v>
                </c:pt>
                <c:pt idx="23416">
                  <c:v>-45.89222</c:v>
                </c:pt>
                <c:pt idx="23417">
                  <c:v>-45.91349</c:v>
                </c:pt>
                <c:pt idx="23418">
                  <c:v>-45.91467999999999</c:v>
                </c:pt>
                <c:pt idx="23419">
                  <c:v>-45.91388</c:v>
                </c:pt>
                <c:pt idx="23420">
                  <c:v>-45.89586000000001</c:v>
                </c:pt>
                <c:pt idx="23421">
                  <c:v>-45.88592000000001</c:v>
                </c:pt>
                <c:pt idx="23422">
                  <c:v>-45.86989</c:v>
                </c:pt>
                <c:pt idx="23423">
                  <c:v>-45.8703</c:v>
                </c:pt>
                <c:pt idx="23424">
                  <c:v>-45.85725999999999</c:v>
                </c:pt>
                <c:pt idx="23425">
                  <c:v>-45.86465</c:v>
                </c:pt>
                <c:pt idx="23426">
                  <c:v>-45.85545</c:v>
                </c:pt>
                <c:pt idx="23427">
                  <c:v>-45.84087</c:v>
                </c:pt>
                <c:pt idx="23428">
                  <c:v>-45.81945</c:v>
                </c:pt>
                <c:pt idx="23429">
                  <c:v>-45.79610000000001</c:v>
                </c:pt>
                <c:pt idx="23430">
                  <c:v>-45.76944</c:v>
                </c:pt>
                <c:pt idx="23431">
                  <c:v>-45.75771</c:v>
                </c:pt>
                <c:pt idx="23432">
                  <c:v>-45.74814000000002</c:v>
                </c:pt>
                <c:pt idx="23433">
                  <c:v>-45.73671000000001</c:v>
                </c:pt>
                <c:pt idx="23434">
                  <c:v>-45.74604</c:v>
                </c:pt>
                <c:pt idx="23435">
                  <c:v>-45.73753000000001</c:v>
                </c:pt>
                <c:pt idx="23436">
                  <c:v>-45.76650000000001</c:v>
                </c:pt>
                <c:pt idx="23437">
                  <c:v>-45.78526</c:v>
                </c:pt>
                <c:pt idx="23438">
                  <c:v>-45.76657000000001</c:v>
                </c:pt>
                <c:pt idx="23439">
                  <c:v>-45.73887000000001</c:v>
                </c:pt>
                <c:pt idx="23440">
                  <c:v>-45.67896000000001</c:v>
                </c:pt>
                <c:pt idx="23441">
                  <c:v>-45.62910000000001</c:v>
                </c:pt>
                <c:pt idx="23442">
                  <c:v>-45.61875000000001</c:v>
                </c:pt>
                <c:pt idx="23443">
                  <c:v>-45.62264000000001</c:v>
                </c:pt>
                <c:pt idx="23444">
                  <c:v>-45.62130000000001</c:v>
                </c:pt>
                <c:pt idx="23445">
                  <c:v>-45.60823000000001</c:v>
                </c:pt>
                <c:pt idx="23446">
                  <c:v>-45.6046</c:v>
                </c:pt>
                <c:pt idx="23447">
                  <c:v>-45.59500000000001</c:v>
                </c:pt>
                <c:pt idx="23448">
                  <c:v>-45.60912000000001</c:v>
                </c:pt>
                <c:pt idx="23449">
                  <c:v>-45.63335000000001</c:v>
                </c:pt>
                <c:pt idx="23450">
                  <c:v>-45.64538</c:v>
                </c:pt>
                <c:pt idx="23451">
                  <c:v>-45.6591</c:v>
                </c:pt>
                <c:pt idx="23452">
                  <c:v>-45.68955000000001</c:v>
                </c:pt>
                <c:pt idx="23453">
                  <c:v>-45.69794</c:v>
                </c:pt>
                <c:pt idx="23454">
                  <c:v>-45.68876</c:v>
                </c:pt>
                <c:pt idx="23455">
                  <c:v>-45.70161</c:v>
                </c:pt>
                <c:pt idx="23456">
                  <c:v>-45.69302000000001</c:v>
                </c:pt>
                <c:pt idx="23457">
                  <c:v>-45.69021000000001</c:v>
                </c:pt>
                <c:pt idx="23458">
                  <c:v>-45.66787</c:v>
                </c:pt>
                <c:pt idx="23459">
                  <c:v>-45.64469</c:v>
                </c:pt>
                <c:pt idx="23460">
                  <c:v>-45.6377</c:v>
                </c:pt>
                <c:pt idx="23461">
                  <c:v>-45.62955000000001</c:v>
                </c:pt>
                <c:pt idx="23462">
                  <c:v>-45.62404</c:v>
                </c:pt>
                <c:pt idx="23463">
                  <c:v>-45.62096000000001</c:v>
                </c:pt>
                <c:pt idx="23464">
                  <c:v>-45.59870000000001</c:v>
                </c:pt>
                <c:pt idx="23465">
                  <c:v>-45.57695000000001</c:v>
                </c:pt>
                <c:pt idx="23466">
                  <c:v>-45.56910000000001</c:v>
                </c:pt>
                <c:pt idx="23467">
                  <c:v>-45.54462</c:v>
                </c:pt>
                <c:pt idx="23468">
                  <c:v>-45.502</c:v>
                </c:pt>
                <c:pt idx="23469">
                  <c:v>-45.48706</c:v>
                </c:pt>
                <c:pt idx="23470">
                  <c:v>-45.47021</c:v>
                </c:pt>
                <c:pt idx="23471">
                  <c:v>-45.42437</c:v>
                </c:pt>
                <c:pt idx="23472">
                  <c:v>-45.36711000000001</c:v>
                </c:pt>
                <c:pt idx="23473">
                  <c:v>-45.33459</c:v>
                </c:pt>
                <c:pt idx="23474">
                  <c:v>-45.30473</c:v>
                </c:pt>
                <c:pt idx="23475">
                  <c:v>-45.29295000000001</c:v>
                </c:pt>
                <c:pt idx="23476">
                  <c:v>-45.28411000000001</c:v>
                </c:pt>
                <c:pt idx="23477">
                  <c:v>-45.27958</c:v>
                </c:pt>
                <c:pt idx="23478">
                  <c:v>-45.30143</c:v>
                </c:pt>
                <c:pt idx="23479">
                  <c:v>-45.33637</c:v>
                </c:pt>
                <c:pt idx="23480">
                  <c:v>-45.36341</c:v>
                </c:pt>
                <c:pt idx="23481">
                  <c:v>-45.41354</c:v>
                </c:pt>
                <c:pt idx="23482">
                  <c:v>-45.45861</c:v>
                </c:pt>
                <c:pt idx="23483">
                  <c:v>-45.47516</c:v>
                </c:pt>
                <c:pt idx="23484">
                  <c:v>-45.51222000000001</c:v>
                </c:pt>
                <c:pt idx="23485">
                  <c:v>-45.53023</c:v>
                </c:pt>
                <c:pt idx="23486">
                  <c:v>-45.5328</c:v>
                </c:pt>
                <c:pt idx="23487">
                  <c:v>-45.51229</c:v>
                </c:pt>
                <c:pt idx="23488">
                  <c:v>-45.48256000000001</c:v>
                </c:pt>
                <c:pt idx="23489">
                  <c:v>-45.41462</c:v>
                </c:pt>
                <c:pt idx="23490">
                  <c:v>-45.33934</c:v>
                </c:pt>
                <c:pt idx="23491">
                  <c:v>-45.28472</c:v>
                </c:pt>
                <c:pt idx="23492">
                  <c:v>-45.24713000000001</c:v>
                </c:pt>
                <c:pt idx="23493">
                  <c:v>-45.22131000000001</c:v>
                </c:pt>
                <c:pt idx="23494">
                  <c:v>-45.18906</c:v>
                </c:pt>
                <c:pt idx="23495">
                  <c:v>-45.19157000000001</c:v>
                </c:pt>
                <c:pt idx="23496">
                  <c:v>-45.19411000000001</c:v>
                </c:pt>
                <c:pt idx="23497">
                  <c:v>-45.19761000000001</c:v>
                </c:pt>
                <c:pt idx="23498">
                  <c:v>-45.20116</c:v>
                </c:pt>
                <c:pt idx="23499">
                  <c:v>-45.20967</c:v>
                </c:pt>
                <c:pt idx="23500">
                  <c:v>-45.19868</c:v>
                </c:pt>
                <c:pt idx="23501">
                  <c:v>-45.22624000000001</c:v>
                </c:pt>
                <c:pt idx="23502">
                  <c:v>-45.23887000000001</c:v>
                </c:pt>
                <c:pt idx="23503">
                  <c:v>-45.23394000000001</c:v>
                </c:pt>
                <c:pt idx="23504">
                  <c:v>-45.22497000000001</c:v>
                </c:pt>
                <c:pt idx="23505">
                  <c:v>-45.24192</c:v>
                </c:pt>
                <c:pt idx="23506">
                  <c:v>-45.24843000000001</c:v>
                </c:pt>
                <c:pt idx="23507">
                  <c:v>-45.23465</c:v>
                </c:pt>
                <c:pt idx="23508">
                  <c:v>-45.21737</c:v>
                </c:pt>
                <c:pt idx="23509">
                  <c:v>-45.19492</c:v>
                </c:pt>
                <c:pt idx="23510">
                  <c:v>-45.21559000000001</c:v>
                </c:pt>
                <c:pt idx="23511">
                  <c:v>-45.19107</c:v>
                </c:pt>
                <c:pt idx="23512">
                  <c:v>-45.16496</c:v>
                </c:pt>
                <c:pt idx="23513">
                  <c:v>-45.15551000000001</c:v>
                </c:pt>
                <c:pt idx="23514">
                  <c:v>-45.15936</c:v>
                </c:pt>
                <c:pt idx="23515">
                  <c:v>-45.17267000000001</c:v>
                </c:pt>
                <c:pt idx="23516">
                  <c:v>-45.15805</c:v>
                </c:pt>
                <c:pt idx="23517">
                  <c:v>-45.13696</c:v>
                </c:pt>
                <c:pt idx="23518">
                  <c:v>-45.1426</c:v>
                </c:pt>
                <c:pt idx="23519">
                  <c:v>-45.10236000000001</c:v>
                </c:pt>
                <c:pt idx="23520">
                  <c:v>-45.07381</c:v>
                </c:pt>
                <c:pt idx="23521">
                  <c:v>-45.07237000000001</c:v>
                </c:pt>
                <c:pt idx="23522">
                  <c:v>-45.07222</c:v>
                </c:pt>
                <c:pt idx="23523">
                  <c:v>-45.04502</c:v>
                </c:pt>
                <c:pt idx="23524">
                  <c:v>-45.04692</c:v>
                </c:pt>
                <c:pt idx="23525">
                  <c:v>-45.06270000000001</c:v>
                </c:pt>
                <c:pt idx="23526">
                  <c:v>-45.0569</c:v>
                </c:pt>
                <c:pt idx="23527">
                  <c:v>-45.05732</c:v>
                </c:pt>
                <c:pt idx="23528">
                  <c:v>-45.07696</c:v>
                </c:pt>
                <c:pt idx="23529">
                  <c:v>-45.12327000000001</c:v>
                </c:pt>
                <c:pt idx="23530">
                  <c:v>-45.11099</c:v>
                </c:pt>
                <c:pt idx="23531">
                  <c:v>-45.10919000000001</c:v>
                </c:pt>
                <c:pt idx="23532">
                  <c:v>-45.12324</c:v>
                </c:pt>
                <c:pt idx="23533">
                  <c:v>-45.11901</c:v>
                </c:pt>
                <c:pt idx="23534">
                  <c:v>-45.09302</c:v>
                </c:pt>
                <c:pt idx="23535">
                  <c:v>-45.11045</c:v>
                </c:pt>
                <c:pt idx="23536">
                  <c:v>-45.10803000000001</c:v>
                </c:pt>
                <c:pt idx="23537">
                  <c:v>-45.09731000000001</c:v>
                </c:pt>
                <c:pt idx="23538">
                  <c:v>-45.10814000000001</c:v>
                </c:pt>
                <c:pt idx="23539">
                  <c:v>-45.11109</c:v>
                </c:pt>
                <c:pt idx="23540">
                  <c:v>-45.10885000000001</c:v>
                </c:pt>
                <c:pt idx="23541">
                  <c:v>-45.10760000000001</c:v>
                </c:pt>
                <c:pt idx="23542">
                  <c:v>-45.11437</c:v>
                </c:pt>
                <c:pt idx="23543">
                  <c:v>-45.12989</c:v>
                </c:pt>
                <c:pt idx="23544">
                  <c:v>-45.12702</c:v>
                </c:pt>
                <c:pt idx="23545">
                  <c:v>-45.12819000000001</c:v>
                </c:pt>
                <c:pt idx="23546">
                  <c:v>-45.13775000000001</c:v>
                </c:pt>
                <c:pt idx="23547">
                  <c:v>-45.16570000000001</c:v>
                </c:pt>
                <c:pt idx="23548">
                  <c:v>-45.20354000000001</c:v>
                </c:pt>
                <c:pt idx="23549">
                  <c:v>-45.21395000000001</c:v>
                </c:pt>
                <c:pt idx="23550">
                  <c:v>-45.21330000000001</c:v>
                </c:pt>
                <c:pt idx="23551">
                  <c:v>-45.21244</c:v>
                </c:pt>
                <c:pt idx="23552">
                  <c:v>-45.23011000000001</c:v>
                </c:pt>
                <c:pt idx="23553">
                  <c:v>-45.22963000000001</c:v>
                </c:pt>
                <c:pt idx="23554">
                  <c:v>-45.21906000000001</c:v>
                </c:pt>
                <c:pt idx="23555">
                  <c:v>-45.21794000000001</c:v>
                </c:pt>
                <c:pt idx="23556">
                  <c:v>-45.21208</c:v>
                </c:pt>
                <c:pt idx="23557">
                  <c:v>-45.21582</c:v>
                </c:pt>
                <c:pt idx="23558">
                  <c:v>-45.20780000000001</c:v>
                </c:pt>
                <c:pt idx="23559">
                  <c:v>-45.20977000000001</c:v>
                </c:pt>
                <c:pt idx="23560">
                  <c:v>-45.20129</c:v>
                </c:pt>
                <c:pt idx="23561">
                  <c:v>-45.19285000000001</c:v>
                </c:pt>
                <c:pt idx="23562">
                  <c:v>-45.18126</c:v>
                </c:pt>
                <c:pt idx="23563">
                  <c:v>-45.17443</c:v>
                </c:pt>
                <c:pt idx="23564">
                  <c:v>-45.18174</c:v>
                </c:pt>
                <c:pt idx="23565">
                  <c:v>-45.15738</c:v>
                </c:pt>
                <c:pt idx="23566">
                  <c:v>-45.13428</c:v>
                </c:pt>
                <c:pt idx="23567">
                  <c:v>-45.12492</c:v>
                </c:pt>
                <c:pt idx="23568">
                  <c:v>-45.12278000000001</c:v>
                </c:pt>
                <c:pt idx="23569">
                  <c:v>-45.09921000000001</c:v>
                </c:pt>
                <c:pt idx="23570">
                  <c:v>-45.09336000000001</c:v>
                </c:pt>
                <c:pt idx="23571">
                  <c:v>-45.08179</c:v>
                </c:pt>
                <c:pt idx="23572">
                  <c:v>-45.0914</c:v>
                </c:pt>
                <c:pt idx="23573">
                  <c:v>-45.08624</c:v>
                </c:pt>
                <c:pt idx="23574">
                  <c:v>-45.07883000000001</c:v>
                </c:pt>
                <c:pt idx="23575">
                  <c:v>-45.07563000000001</c:v>
                </c:pt>
                <c:pt idx="23576">
                  <c:v>-45.07369</c:v>
                </c:pt>
                <c:pt idx="23577">
                  <c:v>-45.0875</c:v>
                </c:pt>
                <c:pt idx="23578">
                  <c:v>-45.08477</c:v>
                </c:pt>
                <c:pt idx="23579">
                  <c:v>-45.09511000000001</c:v>
                </c:pt>
                <c:pt idx="23580">
                  <c:v>-45.1088</c:v>
                </c:pt>
                <c:pt idx="23581">
                  <c:v>-45.09698</c:v>
                </c:pt>
                <c:pt idx="23582">
                  <c:v>-45.09163</c:v>
                </c:pt>
                <c:pt idx="23583">
                  <c:v>-45.08543</c:v>
                </c:pt>
                <c:pt idx="23584">
                  <c:v>-45.06768</c:v>
                </c:pt>
                <c:pt idx="23585">
                  <c:v>-45.05715</c:v>
                </c:pt>
                <c:pt idx="23586">
                  <c:v>-45.04364</c:v>
                </c:pt>
                <c:pt idx="23587">
                  <c:v>-45.03695000000001</c:v>
                </c:pt>
                <c:pt idx="23588">
                  <c:v>-45.01332</c:v>
                </c:pt>
                <c:pt idx="23589">
                  <c:v>-45.00243000000001</c:v>
                </c:pt>
                <c:pt idx="23590">
                  <c:v>-44.98685</c:v>
                </c:pt>
                <c:pt idx="23591">
                  <c:v>-44.96595000000001</c:v>
                </c:pt>
                <c:pt idx="23592">
                  <c:v>-44.93063</c:v>
                </c:pt>
                <c:pt idx="23593">
                  <c:v>-44.90319</c:v>
                </c:pt>
                <c:pt idx="23594">
                  <c:v>-44.87818</c:v>
                </c:pt>
                <c:pt idx="23595">
                  <c:v>-44.84907</c:v>
                </c:pt>
                <c:pt idx="23596">
                  <c:v>-44.82999</c:v>
                </c:pt>
                <c:pt idx="23597">
                  <c:v>-44.81647</c:v>
                </c:pt>
                <c:pt idx="23598">
                  <c:v>-44.82371000000001</c:v>
                </c:pt>
                <c:pt idx="23599">
                  <c:v>-44.83409</c:v>
                </c:pt>
                <c:pt idx="23600">
                  <c:v>-44.84387</c:v>
                </c:pt>
                <c:pt idx="23601">
                  <c:v>-44.8344</c:v>
                </c:pt>
                <c:pt idx="23602">
                  <c:v>-44.8293</c:v>
                </c:pt>
                <c:pt idx="23603">
                  <c:v>-44.85236</c:v>
                </c:pt>
                <c:pt idx="23604">
                  <c:v>-44.91977</c:v>
                </c:pt>
                <c:pt idx="23605">
                  <c:v>-44.93870000000001</c:v>
                </c:pt>
                <c:pt idx="23606">
                  <c:v>-44.98648</c:v>
                </c:pt>
                <c:pt idx="23607">
                  <c:v>-45.00514000000001</c:v>
                </c:pt>
                <c:pt idx="23608">
                  <c:v>-45.07222</c:v>
                </c:pt>
                <c:pt idx="23609">
                  <c:v>-45.12994000000001</c:v>
                </c:pt>
                <c:pt idx="23610">
                  <c:v>-45.15096</c:v>
                </c:pt>
                <c:pt idx="23611">
                  <c:v>-45.17305</c:v>
                </c:pt>
                <c:pt idx="23612">
                  <c:v>-45.21622</c:v>
                </c:pt>
                <c:pt idx="23613">
                  <c:v>-45.24543000000001</c:v>
                </c:pt>
                <c:pt idx="23614">
                  <c:v>-45.25537000000001</c:v>
                </c:pt>
                <c:pt idx="23615">
                  <c:v>-45.28378</c:v>
                </c:pt>
                <c:pt idx="23616">
                  <c:v>-45.31068999999999</c:v>
                </c:pt>
                <c:pt idx="23617">
                  <c:v>-45.31633</c:v>
                </c:pt>
                <c:pt idx="23618">
                  <c:v>-45.31234000000001</c:v>
                </c:pt>
                <c:pt idx="23619">
                  <c:v>-45.28949</c:v>
                </c:pt>
                <c:pt idx="23620">
                  <c:v>-45.28165</c:v>
                </c:pt>
                <c:pt idx="23621">
                  <c:v>-45.28214000000001</c:v>
                </c:pt>
                <c:pt idx="23622">
                  <c:v>-45.25744</c:v>
                </c:pt>
                <c:pt idx="23623">
                  <c:v>-45.24987</c:v>
                </c:pt>
                <c:pt idx="23624">
                  <c:v>-45.24657000000001</c:v>
                </c:pt>
                <c:pt idx="23625">
                  <c:v>-45.25349</c:v>
                </c:pt>
                <c:pt idx="23626">
                  <c:v>-45.25685</c:v>
                </c:pt>
                <c:pt idx="23627">
                  <c:v>-45.24846</c:v>
                </c:pt>
                <c:pt idx="23628">
                  <c:v>-45.24982</c:v>
                </c:pt>
                <c:pt idx="23629">
                  <c:v>-45.25422</c:v>
                </c:pt>
                <c:pt idx="23630">
                  <c:v>-45.25509</c:v>
                </c:pt>
                <c:pt idx="23631">
                  <c:v>-45.26359000000001</c:v>
                </c:pt>
                <c:pt idx="23632">
                  <c:v>-45.27294000000001</c:v>
                </c:pt>
                <c:pt idx="23633">
                  <c:v>-45.28498</c:v>
                </c:pt>
                <c:pt idx="23634">
                  <c:v>-45.29169</c:v>
                </c:pt>
                <c:pt idx="23635">
                  <c:v>-45.28288000000001</c:v>
                </c:pt>
                <c:pt idx="23636">
                  <c:v>-45.28944000000001</c:v>
                </c:pt>
                <c:pt idx="23637">
                  <c:v>-45.27766</c:v>
                </c:pt>
                <c:pt idx="23638">
                  <c:v>-45.27527000000001</c:v>
                </c:pt>
                <c:pt idx="23639">
                  <c:v>-45.26547000000001</c:v>
                </c:pt>
                <c:pt idx="23640">
                  <c:v>-45.25463</c:v>
                </c:pt>
                <c:pt idx="23641">
                  <c:v>-45.23402</c:v>
                </c:pt>
                <c:pt idx="23642">
                  <c:v>-45.20836000000001</c:v>
                </c:pt>
                <c:pt idx="23643">
                  <c:v>-45.19759000000001</c:v>
                </c:pt>
                <c:pt idx="23644">
                  <c:v>-45.18964</c:v>
                </c:pt>
                <c:pt idx="23645">
                  <c:v>-45.18012</c:v>
                </c:pt>
                <c:pt idx="23646">
                  <c:v>-45.18377</c:v>
                </c:pt>
                <c:pt idx="23647">
                  <c:v>-45.17432</c:v>
                </c:pt>
                <c:pt idx="23648">
                  <c:v>-45.17838000000001</c:v>
                </c:pt>
                <c:pt idx="23649">
                  <c:v>-45.18980000000001</c:v>
                </c:pt>
                <c:pt idx="23650">
                  <c:v>-45.18787</c:v>
                </c:pt>
                <c:pt idx="23651">
                  <c:v>-45.19164</c:v>
                </c:pt>
                <c:pt idx="23652">
                  <c:v>-45.18804</c:v>
                </c:pt>
                <c:pt idx="23653">
                  <c:v>-45.19358000000001</c:v>
                </c:pt>
                <c:pt idx="23654">
                  <c:v>-45.19306</c:v>
                </c:pt>
                <c:pt idx="23655">
                  <c:v>-45.20132</c:v>
                </c:pt>
                <c:pt idx="23656">
                  <c:v>-45.21669</c:v>
                </c:pt>
                <c:pt idx="23657">
                  <c:v>-45.2118</c:v>
                </c:pt>
                <c:pt idx="23658">
                  <c:v>-45.20876000000001</c:v>
                </c:pt>
                <c:pt idx="23659">
                  <c:v>-45.20539000000001</c:v>
                </c:pt>
                <c:pt idx="23660">
                  <c:v>-45.20352000000001</c:v>
                </c:pt>
                <c:pt idx="23661">
                  <c:v>-45.17846</c:v>
                </c:pt>
                <c:pt idx="23662">
                  <c:v>-45.16382</c:v>
                </c:pt>
                <c:pt idx="23663">
                  <c:v>-45.15187</c:v>
                </c:pt>
                <c:pt idx="23664">
                  <c:v>-45.15469</c:v>
                </c:pt>
                <c:pt idx="23665">
                  <c:v>-45.15141</c:v>
                </c:pt>
                <c:pt idx="23666">
                  <c:v>-45.13863000000001</c:v>
                </c:pt>
                <c:pt idx="23667">
                  <c:v>-45.13916000000001</c:v>
                </c:pt>
                <c:pt idx="23668">
                  <c:v>-45.15256</c:v>
                </c:pt>
                <c:pt idx="23669">
                  <c:v>-45.16308</c:v>
                </c:pt>
                <c:pt idx="23670">
                  <c:v>-45.17615000000001</c:v>
                </c:pt>
                <c:pt idx="23671">
                  <c:v>-45.18704</c:v>
                </c:pt>
                <c:pt idx="23672">
                  <c:v>-45.20002</c:v>
                </c:pt>
                <c:pt idx="23673">
                  <c:v>-45.21545000000001</c:v>
                </c:pt>
                <c:pt idx="23674">
                  <c:v>-45.21905</c:v>
                </c:pt>
                <c:pt idx="23675">
                  <c:v>-45.22965000000001</c:v>
                </c:pt>
                <c:pt idx="23676">
                  <c:v>-45.24222</c:v>
                </c:pt>
                <c:pt idx="23677">
                  <c:v>-45.24850000000001</c:v>
                </c:pt>
                <c:pt idx="23678">
                  <c:v>-45.26600000000001</c:v>
                </c:pt>
                <c:pt idx="23679">
                  <c:v>-45.27819000000001</c:v>
                </c:pt>
                <c:pt idx="23680">
                  <c:v>-45.28939000000001</c:v>
                </c:pt>
                <c:pt idx="23681">
                  <c:v>-45.29860000000001</c:v>
                </c:pt>
                <c:pt idx="23682">
                  <c:v>-45.30473</c:v>
                </c:pt>
                <c:pt idx="23683">
                  <c:v>-45.32132</c:v>
                </c:pt>
                <c:pt idx="23684">
                  <c:v>-45.33168</c:v>
                </c:pt>
                <c:pt idx="23685">
                  <c:v>-45.33942</c:v>
                </c:pt>
                <c:pt idx="23686">
                  <c:v>-45.35140999999999</c:v>
                </c:pt>
                <c:pt idx="23687">
                  <c:v>-45.34872</c:v>
                </c:pt>
                <c:pt idx="23688">
                  <c:v>-45.34472</c:v>
                </c:pt>
                <c:pt idx="23689">
                  <c:v>-45.35325</c:v>
                </c:pt>
                <c:pt idx="23690">
                  <c:v>-45.34907</c:v>
                </c:pt>
                <c:pt idx="23691">
                  <c:v>-45.3421</c:v>
                </c:pt>
                <c:pt idx="23692">
                  <c:v>-45.34359</c:v>
                </c:pt>
                <c:pt idx="23693">
                  <c:v>-45.33845</c:v>
                </c:pt>
                <c:pt idx="23694">
                  <c:v>-45.31786999999997</c:v>
                </c:pt>
                <c:pt idx="23695">
                  <c:v>-45.30431</c:v>
                </c:pt>
                <c:pt idx="23696">
                  <c:v>-45.29121000000001</c:v>
                </c:pt>
                <c:pt idx="23697">
                  <c:v>-45.26725000000001</c:v>
                </c:pt>
                <c:pt idx="23698">
                  <c:v>-45.26331000000001</c:v>
                </c:pt>
                <c:pt idx="23699">
                  <c:v>-45.25804</c:v>
                </c:pt>
                <c:pt idx="23700">
                  <c:v>-45.24547000000001</c:v>
                </c:pt>
                <c:pt idx="23701">
                  <c:v>-45.24301000000001</c:v>
                </c:pt>
                <c:pt idx="23702">
                  <c:v>-45.24289</c:v>
                </c:pt>
                <c:pt idx="23703">
                  <c:v>-45.26136</c:v>
                </c:pt>
                <c:pt idx="23704">
                  <c:v>-45.26951000000001</c:v>
                </c:pt>
                <c:pt idx="23705">
                  <c:v>-45.28685</c:v>
                </c:pt>
                <c:pt idx="23706">
                  <c:v>-45.28652</c:v>
                </c:pt>
                <c:pt idx="23707">
                  <c:v>-45.30229</c:v>
                </c:pt>
                <c:pt idx="23708">
                  <c:v>-45.2896</c:v>
                </c:pt>
                <c:pt idx="23709">
                  <c:v>-45.29100000000001</c:v>
                </c:pt>
                <c:pt idx="23710">
                  <c:v>-45.29329000000001</c:v>
                </c:pt>
                <c:pt idx="23711">
                  <c:v>-45.27243000000001</c:v>
                </c:pt>
                <c:pt idx="23712">
                  <c:v>-45.25979</c:v>
                </c:pt>
                <c:pt idx="23713">
                  <c:v>-45.24520000000001</c:v>
                </c:pt>
                <c:pt idx="23714">
                  <c:v>-45.21494000000001</c:v>
                </c:pt>
                <c:pt idx="23715">
                  <c:v>-45.18967</c:v>
                </c:pt>
                <c:pt idx="23716">
                  <c:v>-45.16939000000001</c:v>
                </c:pt>
                <c:pt idx="23717">
                  <c:v>-45.15381</c:v>
                </c:pt>
                <c:pt idx="23718">
                  <c:v>-45.13049</c:v>
                </c:pt>
                <c:pt idx="23719">
                  <c:v>-45.12497000000001</c:v>
                </c:pt>
                <c:pt idx="23720">
                  <c:v>-45.10371000000001</c:v>
                </c:pt>
                <c:pt idx="23721">
                  <c:v>-45.08377</c:v>
                </c:pt>
                <c:pt idx="23722">
                  <c:v>-45.07545000000001</c:v>
                </c:pt>
                <c:pt idx="23723">
                  <c:v>-45.06683</c:v>
                </c:pt>
                <c:pt idx="23724">
                  <c:v>-45.05228</c:v>
                </c:pt>
                <c:pt idx="23725">
                  <c:v>-45.02734</c:v>
                </c:pt>
                <c:pt idx="23726">
                  <c:v>-45.01434</c:v>
                </c:pt>
                <c:pt idx="23727">
                  <c:v>-45.01167</c:v>
                </c:pt>
                <c:pt idx="23728">
                  <c:v>-45.0072</c:v>
                </c:pt>
                <c:pt idx="23729">
                  <c:v>-45.02472</c:v>
                </c:pt>
                <c:pt idx="23730">
                  <c:v>-45.03087</c:v>
                </c:pt>
                <c:pt idx="23731">
                  <c:v>-45.04301</c:v>
                </c:pt>
                <c:pt idx="23732">
                  <c:v>-45.05519</c:v>
                </c:pt>
                <c:pt idx="23733">
                  <c:v>-45.05936000000001</c:v>
                </c:pt>
                <c:pt idx="23734">
                  <c:v>-45.07573000000001</c:v>
                </c:pt>
                <c:pt idx="23735">
                  <c:v>-45.0808</c:v>
                </c:pt>
                <c:pt idx="23736">
                  <c:v>-45.08158</c:v>
                </c:pt>
                <c:pt idx="23737">
                  <c:v>-45.08179</c:v>
                </c:pt>
                <c:pt idx="23738">
                  <c:v>-45.07852000000001</c:v>
                </c:pt>
                <c:pt idx="23739">
                  <c:v>-45.09273000000001</c:v>
                </c:pt>
                <c:pt idx="23740">
                  <c:v>-45.08849</c:v>
                </c:pt>
                <c:pt idx="23741">
                  <c:v>-45.11372</c:v>
                </c:pt>
                <c:pt idx="23742">
                  <c:v>-45.13176</c:v>
                </c:pt>
                <c:pt idx="23743">
                  <c:v>-45.1464</c:v>
                </c:pt>
                <c:pt idx="23744">
                  <c:v>-45.18492000000001</c:v>
                </c:pt>
                <c:pt idx="23745">
                  <c:v>-45.20685</c:v>
                </c:pt>
                <c:pt idx="23746">
                  <c:v>-45.23479000000001</c:v>
                </c:pt>
                <c:pt idx="23747">
                  <c:v>-45.24326000000001</c:v>
                </c:pt>
                <c:pt idx="23748">
                  <c:v>-45.24922</c:v>
                </c:pt>
                <c:pt idx="23749">
                  <c:v>-45.25182</c:v>
                </c:pt>
                <c:pt idx="23750">
                  <c:v>-45.23411000000001</c:v>
                </c:pt>
                <c:pt idx="23751">
                  <c:v>-45.23623000000001</c:v>
                </c:pt>
                <c:pt idx="23752">
                  <c:v>-45.23633000000001</c:v>
                </c:pt>
                <c:pt idx="23753">
                  <c:v>-45.21681</c:v>
                </c:pt>
                <c:pt idx="23754">
                  <c:v>-45.21873000000001</c:v>
                </c:pt>
                <c:pt idx="23755">
                  <c:v>-45.19453000000001</c:v>
                </c:pt>
                <c:pt idx="23756">
                  <c:v>-45.17694</c:v>
                </c:pt>
                <c:pt idx="23757">
                  <c:v>-45.16921000000001</c:v>
                </c:pt>
                <c:pt idx="23758">
                  <c:v>-45.16799</c:v>
                </c:pt>
                <c:pt idx="23759">
                  <c:v>-45.17714</c:v>
                </c:pt>
                <c:pt idx="23760">
                  <c:v>-45.21275000000001</c:v>
                </c:pt>
                <c:pt idx="23761">
                  <c:v>-45.23296000000001</c:v>
                </c:pt>
                <c:pt idx="23762">
                  <c:v>-45.24514000000001</c:v>
                </c:pt>
                <c:pt idx="23763">
                  <c:v>-45.27378</c:v>
                </c:pt>
                <c:pt idx="23764">
                  <c:v>-45.29104</c:v>
                </c:pt>
                <c:pt idx="23765">
                  <c:v>-45.28333000000001</c:v>
                </c:pt>
                <c:pt idx="23766">
                  <c:v>-45.27544</c:v>
                </c:pt>
                <c:pt idx="23767">
                  <c:v>-45.257</c:v>
                </c:pt>
                <c:pt idx="23768">
                  <c:v>-45.25071000000001</c:v>
                </c:pt>
                <c:pt idx="23769">
                  <c:v>-45.25976</c:v>
                </c:pt>
                <c:pt idx="23770">
                  <c:v>-45.25845</c:v>
                </c:pt>
                <c:pt idx="23771">
                  <c:v>-45.26219000000001</c:v>
                </c:pt>
                <c:pt idx="23772">
                  <c:v>-45.26087000000001</c:v>
                </c:pt>
                <c:pt idx="23773">
                  <c:v>-45.26077000000001</c:v>
                </c:pt>
                <c:pt idx="23774">
                  <c:v>-45.25996</c:v>
                </c:pt>
                <c:pt idx="23775">
                  <c:v>-45.24635000000001</c:v>
                </c:pt>
                <c:pt idx="23776">
                  <c:v>-45.23374000000001</c:v>
                </c:pt>
                <c:pt idx="23777">
                  <c:v>-45.22699000000001</c:v>
                </c:pt>
                <c:pt idx="23778">
                  <c:v>-45.2509</c:v>
                </c:pt>
                <c:pt idx="23779">
                  <c:v>-45.2599</c:v>
                </c:pt>
                <c:pt idx="23780">
                  <c:v>-45.26060000000001</c:v>
                </c:pt>
                <c:pt idx="23781">
                  <c:v>-45.25833000000001</c:v>
                </c:pt>
                <c:pt idx="23782">
                  <c:v>-45.25003</c:v>
                </c:pt>
                <c:pt idx="23783">
                  <c:v>-45.22657000000001</c:v>
                </c:pt>
                <c:pt idx="23784">
                  <c:v>-45.23748000000001</c:v>
                </c:pt>
                <c:pt idx="23785">
                  <c:v>-45.24952000000001</c:v>
                </c:pt>
                <c:pt idx="23786">
                  <c:v>-45.22182</c:v>
                </c:pt>
                <c:pt idx="23787">
                  <c:v>-45.22626</c:v>
                </c:pt>
                <c:pt idx="23788">
                  <c:v>-45.25402</c:v>
                </c:pt>
                <c:pt idx="23789">
                  <c:v>-45.27494</c:v>
                </c:pt>
                <c:pt idx="23790">
                  <c:v>-45.27195000000001</c:v>
                </c:pt>
                <c:pt idx="23791">
                  <c:v>-45.27738</c:v>
                </c:pt>
                <c:pt idx="23792">
                  <c:v>-45.33524000000001</c:v>
                </c:pt>
                <c:pt idx="23793">
                  <c:v>-45.32817000000001</c:v>
                </c:pt>
                <c:pt idx="23794">
                  <c:v>-45.29270000000003</c:v>
                </c:pt>
                <c:pt idx="23795">
                  <c:v>-45.30313</c:v>
                </c:pt>
                <c:pt idx="23796">
                  <c:v>-45.31813000000001</c:v>
                </c:pt>
                <c:pt idx="23797">
                  <c:v>-45.34502000000001</c:v>
                </c:pt>
                <c:pt idx="23798">
                  <c:v>-45.31933</c:v>
                </c:pt>
                <c:pt idx="23799">
                  <c:v>-45.32887</c:v>
                </c:pt>
                <c:pt idx="23800">
                  <c:v>-45.35182999999999</c:v>
                </c:pt>
                <c:pt idx="23801">
                  <c:v>-45.40669</c:v>
                </c:pt>
                <c:pt idx="23802">
                  <c:v>-45.39099</c:v>
                </c:pt>
                <c:pt idx="23803">
                  <c:v>-45.36644</c:v>
                </c:pt>
                <c:pt idx="23804">
                  <c:v>-45.38569</c:v>
                </c:pt>
                <c:pt idx="23805">
                  <c:v>-45.38081</c:v>
                </c:pt>
                <c:pt idx="23806">
                  <c:v>-45.42179</c:v>
                </c:pt>
                <c:pt idx="23807">
                  <c:v>-45.43559000000001</c:v>
                </c:pt>
                <c:pt idx="23808">
                  <c:v>-45.47334</c:v>
                </c:pt>
                <c:pt idx="23809">
                  <c:v>-45.51946</c:v>
                </c:pt>
                <c:pt idx="23810">
                  <c:v>-45.57753</c:v>
                </c:pt>
                <c:pt idx="23811">
                  <c:v>-45.67619000000001</c:v>
                </c:pt>
                <c:pt idx="23812">
                  <c:v>-45.75782</c:v>
                </c:pt>
                <c:pt idx="23813">
                  <c:v>-45.85246</c:v>
                </c:pt>
                <c:pt idx="23814">
                  <c:v>-46.00702</c:v>
                </c:pt>
                <c:pt idx="23815">
                  <c:v>-46.10542</c:v>
                </c:pt>
                <c:pt idx="23816">
                  <c:v>-46.10042</c:v>
                </c:pt>
                <c:pt idx="23817">
                  <c:v>-46.17152</c:v>
                </c:pt>
                <c:pt idx="23818">
                  <c:v>-46.24965</c:v>
                </c:pt>
                <c:pt idx="23819">
                  <c:v>-46.27048000000001</c:v>
                </c:pt>
                <c:pt idx="23820">
                  <c:v>-46.28683</c:v>
                </c:pt>
                <c:pt idx="23821">
                  <c:v>-46.33579</c:v>
                </c:pt>
                <c:pt idx="23822">
                  <c:v>-46.34122</c:v>
                </c:pt>
                <c:pt idx="23823">
                  <c:v>-46.35028999999999</c:v>
                </c:pt>
                <c:pt idx="23824">
                  <c:v>-46.39752</c:v>
                </c:pt>
                <c:pt idx="23825">
                  <c:v>-46.40485</c:v>
                </c:pt>
                <c:pt idx="23826">
                  <c:v>-46.42855000000001</c:v>
                </c:pt>
                <c:pt idx="23827">
                  <c:v>-46.45795</c:v>
                </c:pt>
                <c:pt idx="23828">
                  <c:v>-46.46552000000001</c:v>
                </c:pt>
                <c:pt idx="23829">
                  <c:v>-46.43999</c:v>
                </c:pt>
                <c:pt idx="23830">
                  <c:v>-46.45422</c:v>
                </c:pt>
                <c:pt idx="23831">
                  <c:v>-46.46831000000001</c:v>
                </c:pt>
                <c:pt idx="23832">
                  <c:v>-46.43665</c:v>
                </c:pt>
                <c:pt idx="23833">
                  <c:v>-46.40614</c:v>
                </c:pt>
                <c:pt idx="23834">
                  <c:v>-46.40763</c:v>
                </c:pt>
                <c:pt idx="23835">
                  <c:v>-46.41661</c:v>
                </c:pt>
                <c:pt idx="23836">
                  <c:v>-46.40945</c:v>
                </c:pt>
                <c:pt idx="23837">
                  <c:v>-46.41579</c:v>
                </c:pt>
                <c:pt idx="23838">
                  <c:v>-46.40891000000001</c:v>
                </c:pt>
                <c:pt idx="23839">
                  <c:v>-46.41403</c:v>
                </c:pt>
                <c:pt idx="23840">
                  <c:v>-46.42661000000001</c:v>
                </c:pt>
                <c:pt idx="23841">
                  <c:v>-46.38932</c:v>
                </c:pt>
                <c:pt idx="23842">
                  <c:v>-46.35691</c:v>
                </c:pt>
                <c:pt idx="23843">
                  <c:v>-46.36795</c:v>
                </c:pt>
                <c:pt idx="23844">
                  <c:v>-46.35997</c:v>
                </c:pt>
                <c:pt idx="23845">
                  <c:v>-46.33992000000001</c:v>
                </c:pt>
                <c:pt idx="23846">
                  <c:v>-46.32590000000001</c:v>
                </c:pt>
                <c:pt idx="23847">
                  <c:v>-46.30235000000001</c:v>
                </c:pt>
                <c:pt idx="23848">
                  <c:v>-46.28883000000001</c:v>
                </c:pt>
                <c:pt idx="23849">
                  <c:v>-46.29233000000003</c:v>
                </c:pt>
                <c:pt idx="23850">
                  <c:v>-46.29678000000001</c:v>
                </c:pt>
                <c:pt idx="23851">
                  <c:v>-46.29330000000001</c:v>
                </c:pt>
                <c:pt idx="23852">
                  <c:v>-46.29875000000001</c:v>
                </c:pt>
                <c:pt idx="23853">
                  <c:v>-46.3011</c:v>
                </c:pt>
                <c:pt idx="23854">
                  <c:v>-46.30832</c:v>
                </c:pt>
                <c:pt idx="23855">
                  <c:v>-46.32227</c:v>
                </c:pt>
                <c:pt idx="23856">
                  <c:v>-46.31922</c:v>
                </c:pt>
                <c:pt idx="23857">
                  <c:v>-46.33055</c:v>
                </c:pt>
                <c:pt idx="23858">
                  <c:v>-46.34597</c:v>
                </c:pt>
                <c:pt idx="23859">
                  <c:v>-46.34295</c:v>
                </c:pt>
                <c:pt idx="23860">
                  <c:v>-46.35112</c:v>
                </c:pt>
                <c:pt idx="23861">
                  <c:v>-46.35579</c:v>
                </c:pt>
                <c:pt idx="23862">
                  <c:v>-46.35986</c:v>
                </c:pt>
                <c:pt idx="23863">
                  <c:v>-46.35106999999999</c:v>
                </c:pt>
                <c:pt idx="23864">
                  <c:v>-46.35473</c:v>
                </c:pt>
                <c:pt idx="23865">
                  <c:v>-46.35495</c:v>
                </c:pt>
                <c:pt idx="23866">
                  <c:v>-46.34357</c:v>
                </c:pt>
                <c:pt idx="23867">
                  <c:v>-46.32064</c:v>
                </c:pt>
                <c:pt idx="23868">
                  <c:v>-46.33151</c:v>
                </c:pt>
                <c:pt idx="23869">
                  <c:v>-46.3588</c:v>
                </c:pt>
                <c:pt idx="23870">
                  <c:v>-46.3649</c:v>
                </c:pt>
                <c:pt idx="23871">
                  <c:v>-46.38919</c:v>
                </c:pt>
                <c:pt idx="23872">
                  <c:v>-46.43172000000001</c:v>
                </c:pt>
                <c:pt idx="23873">
                  <c:v>-46.41961</c:v>
                </c:pt>
                <c:pt idx="23874">
                  <c:v>-46.49587000000001</c:v>
                </c:pt>
                <c:pt idx="23875">
                  <c:v>-46.52304</c:v>
                </c:pt>
                <c:pt idx="23876">
                  <c:v>-46.48305</c:v>
                </c:pt>
                <c:pt idx="23877">
                  <c:v>-46.4521</c:v>
                </c:pt>
                <c:pt idx="23878">
                  <c:v>-46.48893</c:v>
                </c:pt>
                <c:pt idx="23879">
                  <c:v>-46.4803</c:v>
                </c:pt>
                <c:pt idx="23880">
                  <c:v>-46.42682000000001</c:v>
                </c:pt>
                <c:pt idx="23881">
                  <c:v>-46.40687</c:v>
                </c:pt>
                <c:pt idx="23882">
                  <c:v>-46.36256</c:v>
                </c:pt>
                <c:pt idx="23883">
                  <c:v>-46.35014</c:v>
                </c:pt>
                <c:pt idx="23884">
                  <c:v>-46.34184999999999</c:v>
                </c:pt>
                <c:pt idx="23885">
                  <c:v>-46.37785</c:v>
                </c:pt>
                <c:pt idx="23886">
                  <c:v>-46.38902</c:v>
                </c:pt>
                <c:pt idx="23887">
                  <c:v>-46.37474</c:v>
                </c:pt>
                <c:pt idx="23888">
                  <c:v>-46.39559000000001</c:v>
                </c:pt>
                <c:pt idx="23889">
                  <c:v>-46.41486999999999</c:v>
                </c:pt>
                <c:pt idx="23890">
                  <c:v>-46.38897</c:v>
                </c:pt>
                <c:pt idx="23891">
                  <c:v>-46.37034000000001</c:v>
                </c:pt>
                <c:pt idx="23892">
                  <c:v>-46.36966</c:v>
                </c:pt>
                <c:pt idx="23893">
                  <c:v>-46.29544000000001</c:v>
                </c:pt>
                <c:pt idx="23894">
                  <c:v>-46.25763</c:v>
                </c:pt>
                <c:pt idx="23895">
                  <c:v>-46.32148</c:v>
                </c:pt>
                <c:pt idx="23896">
                  <c:v>-46.22850000000001</c:v>
                </c:pt>
                <c:pt idx="23897">
                  <c:v>-46.19403000000001</c:v>
                </c:pt>
                <c:pt idx="23898">
                  <c:v>-46.28205000000001</c:v>
                </c:pt>
                <c:pt idx="23899">
                  <c:v>-46.33036000000001</c:v>
                </c:pt>
                <c:pt idx="23900">
                  <c:v>-46.21128</c:v>
                </c:pt>
                <c:pt idx="23901">
                  <c:v>-46.14437</c:v>
                </c:pt>
                <c:pt idx="23902">
                  <c:v>-46.14338</c:v>
                </c:pt>
                <c:pt idx="23903">
                  <c:v>-46.16152</c:v>
                </c:pt>
                <c:pt idx="23904">
                  <c:v>-46.15158</c:v>
                </c:pt>
                <c:pt idx="23905">
                  <c:v>-46.11543</c:v>
                </c:pt>
                <c:pt idx="23906">
                  <c:v>-46.14072</c:v>
                </c:pt>
                <c:pt idx="23907">
                  <c:v>-46.14779</c:v>
                </c:pt>
                <c:pt idx="23908">
                  <c:v>-46.13386000000001</c:v>
                </c:pt>
                <c:pt idx="23909">
                  <c:v>-46.14434</c:v>
                </c:pt>
                <c:pt idx="23910">
                  <c:v>-46.16886</c:v>
                </c:pt>
                <c:pt idx="23911">
                  <c:v>-46.2342</c:v>
                </c:pt>
                <c:pt idx="23912">
                  <c:v>-46.18677</c:v>
                </c:pt>
                <c:pt idx="23913">
                  <c:v>-46.15149</c:v>
                </c:pt>
                <c:pt idx="23914">
                  <c:v>-46.13641000000001</c:v>
                </c:pt>
                <c:pt idx="23915">
                  <c:v>-46.17950000000001</c:v>
                </c:pt>
                <c:pt idx="23916">
                  <c:v>-46.17973000000001</c:v>
                </c:pt>
                <c:pt idx="23917">
                  <c:v>-46.14813000000001</c:v>
                </c:pt>
                <c:pt idx="23918">
                  <c:v>-46.16103000000001</c:v>
                </c:pt>
                <c:pt idx="23919">
                  <c:v>-46.20231000000001</c:v>
                </c:pt>
                <c:pt idx="23920">
                  <c:v>-46.26619000000001</c:v>
                </c:pt>
                <c:pt idx="23921">
                  <c:v>-46.31721</c:v>
                </c:pt>
                <c:pt idx="23922">
                  <c:v>-46.40238</c:v>
                </c:pt>
                <c:pt idx="23923">
                  <c:v>-46.40488</c:v>
                </c:pt>
                <c:pt idx="23924">
                  <c:v>-46.374</c:v>
                </c:pt>
                <c:pt idx="23925">
                  <c:v>-46.38352</c:v>
                </c:pt>
                <c:pt idx="23926">
                  <c:v>-46.37919</c:v>
                </c:pt>
                <c:pt idx="23927">
                  <c:v>-46.4183</c:v>
                </c:pt>
                <c:pt idx="23928">
                  <c:v>-46.36686</c:v>
                </c:pt>
                <c:pt idx="23929">
                  <c:v>-46.32154000000001</c:v>
                </c:pt>
                <c:pt idx="23930">
                  <c:v>-46.29913000000001</c:v>
                </c:pt>
                <c:pt idx="23931">
                  <c:v>-46.32827</c:v>
                </c:pt>
                <c:pt idx="23932">
                  <c:v>-46.31561</c:v>
                </c:pt>
                <c:pt idx="23933">
                  <c:v>-46.24935000000001</c:v>
                </c:pt>
                <c:pt idx="23934">
                  <c:v>-46.12051000000001</c:v>
                </c:pt>
                <c:pt idx="23935">
                  <c:v>-46.07715</c:v>
                </c:pt>
                <c:pt idx="23936">
                  <c:v>-46.07678000000001</c:v>
                </c:pt>
                <c:pt idx="23937">
                  <c:v>-46.03672</c:v>
                </c:pt>
                <c:pt idx="23938">
                  <c:v>-45.99434</c:v>
                </c:pt>
                <c:pt idx="23939">
                  <c:v>-46.00531000000001</c:v>
                </c:pt>
                <c:pt idx="23940">
                  <c:v>-46.0531</c:v>
                </c:pt>
                <c:pt idx="23941">
                  <c:v>-46.02819000000001</c:v>
                </c:pt>
                <c:pt idx="23942">
                  <c:v>-45.96401</c:v>
                </c:pt>
                <c:pt idx="23943">
                  <c:v>-46.05275</c:v>
                </c:pt>
                <c:pt idx="23944">
                  <c:v>-46.02937000000001</c:v>
                </c:pt>
                <c:pt idx="23945">
                  <c:v>-45.98988</c:v>
                </c:pt>
                <c:pt idx="23946">
                  <c:v>-46.01168</c:v>
                </c:pt>
                <c:pt idx="23947">
                  <c:v>-46.06622</c:v>
                </c:pt>
                <c:pt idx="23948">
                  <c:v>-46.20211000000001</c:v>
                </c:pt>
                <c:pt idx="23949">
                  <c:v>-46.16707</c:v>
                </c:pt>
                <c:pt idx="23950">
                  <c:v>-46.31198999999999</c:v>
                </c:pt>
                <c:pt idx="23951">
                  <c:v>-46.43696000000001</c:v>
                </c:pt>
                <c:pt idx="23952">
                  <c:v>-46.53935000000001</c:v>
                </c:pt>
                <c:pt idx="23953">
                  <c:v>-46.56208</c:v>
                </c:pt>
                <c:pt idx="23954">
                  <c:v>-46.62041000000001</c:v>
                </c:pt>
                <c:pt idx="23955">
                  <c:v>-46.59332000000001</c:v>
                </c:pt>
                <c:pt idx="23956">
                  <c:v>-46.64706</c:v>
                </c:pt>
                <c:pt idx="23957">
                  <c:v>-46.62490000000001</c:v>
                </c:pt>
                <c:pt idx="23958">
                  <c:v>-46.68248000000001</c:v>
                </c:pt>
                <c:pt idx="23959">
                  <c:v>-46.67093000000001</c:v>
                </c:pt>
                <c:pt idx="23960">
                  <c:v>-46.679</c:v>
                </c:pt>
                <c:pt idx="23961">
                  <c:v>-46.67581000000001</c:v>
                </c:pt>
                <c:pt idx="23962">
                  <c:v>-46.71292000000001</c:v>
                </c:pt>
                <c:pt idx="23963">
                  <c:v>-46.70279000000001</c:v>
                </c:pt>
                <c:pt idx="23964">
                  <c:v>-46.71143</c:v>
                </c:pt>
                <c:pt idx="23965">
                  <c:v>-46.78941000000001</c:v>
                </c:pt>
                <c:pt idx="23966">
                  <c:v>-46.67006000000001</c:v>
                </c:pt>
                <c:pt idx="23967">
                  <c:v>-46.67862</c:v>
                </c:pt>
                <c:pt idx="23968">
                  <c:v>-46.6816</c:v>
                </c:pt>
                <c:pt idx="23969">
                  <c:v>-46.74763</c:v>
                </c:pt>
                <c:pt idx="23970">
                  <c:v>-46.76597000000001</c:v>
                </c:pt>
                <c:pt idx="23971">
                  <c:v>-46.74530000000001</c:v>
                </c:pt>
                <c:pt idx="23972">
                  <c:v>-46.68423</c:v>
                </c:pt>
                <c:pt idx="23973">
                  <c:v>-46.77010000000001</c:v>
                </c:pt>
                <c:pt idx="23974">
                  <c:v>-46.79225000000001</c:v>
                </c:pt>
                <c:pt idx="23975">
                  <c:v>-46.80557</c:v>
                </c:pt>
                <c:pt idx="23976">
                  <c:v>-46.82071000000001</c:v>
                </c:pt>
                <c:pt idx="23977">
                  <c:v>-46.81926</c:v>
                </c:pt>
                <c:pt idx="23978">
                  <c:v>-46.80989</c:v>
                </c:pt>
                <c:pt idx="23979">
                  <c:v>-46.80179</c:v>
                </c:pt>
                <c:pt idx="23980">
                  <c:v>-46.78477</c:v>
                </c:pt>
                <c:pt idx="23981">
                  <c:v>-46.76392000000001</c:v>
                </c:pt>
                <c:pt idx="23982">
                  <c:v>-46.74782</c:v>
                </c:pt>
                <c:pt idx="23983">
                  <c:v>-46.72243000000001</c:v>
                </c:pt>
                <c:pt idx="23984">
                  <c:v>-46.71133000000001</c:v>
                </c:pt>
                <c:pt idx="23985">
                  <c:v>-46.71046</c:v>
                </c:pt>
                <c:pt idx="23986">
                  <c:v>-46.67372</c:v>
                </c:pt>
                <c:pt idx="23987">
                  <c:v>-46.6586</c:v>
                </c:pt>
                <c:pt idx="23988">
                  <c:v>-46.63439</c:v>
                </c:pt>
                <c:pt idx="23989">
                  <c:v>-46.62181000000001</c:v>
                </c:pt>
                <c:pt idx="23990">
                  <c:v>-46.61561000000001</c:v>
                </c:pt>
                <c:pt idx="23991">
                  <c:v>-46.60512000000002</c:v>
                </c:pt>
                <c:pt idx="23992">
                  <c:v>-46.61936</c:v>
                </c:pt>
                <c:pt idx="23993">
                  <c:v>-46.61562</c:v>
                </c:pt>
                <c:pt idx="23994">
                  <c:v>-46.58639</c:v>
                </c:pt>
                <c:pt idx="23995">
                  <c:v>-46.53485</c:v>
                </c:pt>
                <c:pt idx="23996">
                  <c:v>-46.48542</c:v>
                </c:pt>
                <c:pt idx="23997">
                  <c:v>-46.45831000000001</c:v>
                </c:pt>
                <c:pt idx="23998">
                  <c:v>-46.43164</c:v>
                </c:pt>
                <c:pt idx="23999">
                  <c:v>-46.43621</c:v>
                </c:pt>
                <c:pt idx="24000">
                  <c:v>-46.40148</c:v>
                </c:pt>
                <c:pt idx="24001">
                  <c:v>-46.38747999999999</c:v>
                </c:pt>
                <c:pt idx="24002">
                  <c:v>-46.37339</c:v>
                </c:pt>
                <c:pt idx="24003">
                  <c:v>-46.36033000000001</c:v>
                </c:pt>
                <c:pt idx="24004">
                  <c:v>-46.35458</c:v>
                </c:pt>
                <c:pt idx="24005">
                  <c:v>-46.35238</c:v>
                </c:pt>
                <c:pt idx="24006">
                  <c:v>-46.3426</c:v>
                </c:pt>
                <c:pt idx="24007">
                  <c:v>-46.30148999999999</c:v>
                </c:pt>
                <c:pt idx="24008">
                  <c:v>-46.29773000000001</c:v>
                </c:pt>
                <c:pt idx="24009">
                  <c:v>-46.2882</c:v>
                </c:pt>
                <c:pt idx="24010">
                  <c:v>-46.30066</c:v>
                </c:pt>
                <c:pt idx="24011">
                  <c:v>-46.26488000000001</c:v>
                </c:pt>
                <c:pt idx="24012">
                  <c:v>-46.26285000000001</c:v>
                </c:pt>
                <c:pt idx="24013">
                  <c:v>-46.32528000000001</c:v>
                </c:pt>
                <c:pt idx="24014">
                  <c:v>-46.31478999999999</c:v>
                </c:pt>
                <c:pt idx="24015">
                  <c:v>-46.32278</c:v>
                </c:pt>
                <c:pt idx="24016">
                  <c:v>-46.2668</c:v>
                </c:pt>
                <c:pt idx="24017">
                  <c:v>-46.24842</c:v>
                </c:pt>
                <c:pt idx="24018">
                  <c:v>-46.28176000000001</c:v>
                </c:pt>
                <c:pt idx="24019">
                  <c:v>-46.28909</c:v>
                </c:pt>
                <c:pt idx="24020">
                  <c:v>-46.27165</c:v>
                </c:pt>
                <c:pt idx="24021">
                  <c:v>-46.23985000000001</c:v>
                </c:pt>
                <c:pt idx="24022">
                  <c:v>-46.23061000000001</c:v>
                </c:pt>
                <c:pt idx="24023">
                  <c:v>-46.23215000000001</c:v>
                </c:pt>
                <c:pt idx="24024">
                  <c:v>-46.24068</c:v>
                </c:pt>
                <c:pt idx="24025">
                  <c:v>-46.24263000000001</c:v>
                </c:pt>
                <c:pt idx="24026">
                  <c:v>-46.23897000000001</c:v>
                </c:pt>
                <c:pt idx="24027">
                  <c:v>-46.26083000000001</c:v>
                </c:pt>
                <c:pt idx="24028">
                  <c:v>-46.23661000000001</c:v>
                </c:pt>
                <c:pt idx="24029">
                  <c:v>-46.22004000000001</c:v>
                </c:pt>
                <c:pt idx="24030">
                  <c:v>-46.18674</c:v>
                </c:pt>
                <c:pt idx="24031">
                  <c:v>-46.18122</c:v>
                </c:pt>
                <c:pt idx="24032">
                  <c:v>-46.16793000000001</c:v>
                </c:pt>
                <c:pt idx="24033">
                  <c:v>-46.12005000000001</c:v>
                </c:pt>
                <c:pt idx="24034">
                  <c:v>-46.09507000000001</c:v>
                </c:pt>
                <c:pt idx="24035">
                  <c:v>-46.06991000000001</c:v>
                </c:pt>
                <c:pt idx="24036">
                  <c:v>-46.08326</c:v>
                </c:pt>
                <c:pt idx="24037">
                  <c:v>-46.06527000000001</c:v>
                </c:pt>
                <c:pt idx="24038">
                  <c:v>-46.07688</c:v>
                </c:pt>
                <c:pt idx="24039">
                  <c:v>-46.12527000000001</c:v>
                </c:pt>
                <c:pt idx="24040">
                  <c:v>-46.12073000000001</c:v>
                </c:pt>
                <c:pt idx="24041">
                  <c:v>-46.08455</c:v>
                </c:pt>
                <c:pt idx="24042">
                  <c:v>-46.09129</c:v>
                </c:pt>
                <c:pt idx="24043">
                  <c:v>-46.10864</c:v>
                </c:pt>
                <c:pt idx="24044">
                  <c:v>-46.08174</c:v>
                </c:pt>
                <c:pt idx="24045">
                  <c:v>-46.05223</c:v>
                </c:pt>
                <c:pt idx="24046">
                  <c:v>-46.01091</c:v>
                </c:pt>
                <c:pt idx="24047">
                  <c:v>-45.9427</c:v>
                </c:pt>
                <c:pt idx="24048">
                  <c:v>-45.9319</c:v>
                </c:pt>
                <c:pt idx="24049">
                  <c:v>-45.91649</c:v>
                </c:pt>
                <c:pt idx="24050">
                  <c:v>-45.88162999999999</c:v>
                </c:pt>
                <c:pt idx="24051">
                  <c:v>-45.85107999999997</c:v>
                </c:pt>
                <c:pt idx="24052">
                  <c:v>-45.84108</c:v>
                </c:pt>
                <c:pt idx="24053">
                  <c:v>-45.9701</c:v>
                </c:pt>
                <c:pt idx="24054">
                  <c:v>-46.00135</c:v>
                </c:pt>
                <c:pt idx="24055">
                  <c:v>-46.00497</c:v>
                </c:pt>
                <c:pt idx="24056">
                  <c:v>-45.99155000000001</c:v>
                </c:pt>
                <c:pt idx="24057">
                  <c:v>-45.94676</c:v>
                </c:pt>
                <c:pt idx="24058">
                  <c:v>-45.94292</c:v>
                </c:pt>
                <c:pt idx="24059">
                  <c:v>-45.95221</c:v>
                </c:pt>
                <c:pt idx="24060">
                  <c:v>-45.97066</c:v>
                </c:pt>
                <c:pt idx="24061">
                  <c:v>-46.00364</c:v>
                </c:pt>
                <c:pt idx="24062">
                  <c:v>-46.0119</c:v>
                </c:pt>
                <c:pt idx="24063">
                  <c:v>-46.00863000000001</c:v>
                </c:pt>
                <c:pt idx="24064">
                  <c:v>-46.01339</c:v>
                </c:pt>
                <c:pt idx="24065">
                  <c:v>-46.02003000000001</c:v>
                </c:pt>
                <c:pt idx="24066">
                  <c:v>-46.02814000000001</c:v>
                </c:pt>
                <c:pt idx="24067">
                  <c:v>-46.01987</c:v>
                </c:pt>
                <c:pt idx="24068">
                  <c:v>-46.01228</c:v>
                </c:pt>
                <c:pt idx="24069">
                  <c:v>-46.02502000000001</c:v>
                </c:pt>
                <c:pt idx="24070">
                  <c:v>-45.99862</c:v>
                </c:pt>
                <c:pt idx="24071">
                  <c:v>-45.99617000000001</c:v>
                </c:pt>
                <c:pt idx="24072">
                  <c:v>-46.01165</c:v>
                </c:pt>
                <c:pt idx="24073">
                  <c:v>-46.00464</c:v>
                </c:pt>
                <c:pt idx="24074">
                  <c:v>-45.98005</c:v>
                </c:pt>
                <c:pt idx="24075">
                  <c:v>-45.95889</c:v>
                </c:pt>
                <c:pt idx="24076">
                  <c:v>-45.96980000000001</c:v>
                </c:pt>
                <c:pt idx="24077">
                  <c:v>-45.951</c:v>
                </c:pt>
                <c:pt idx="24078">
                  <c:v>-45.96179</c:v>
                </c:pt>
                <c:pt idx="24079">
                  <c:v>-45.9432</c:v>
                </c:pt>
                <c:pt idx="24080">
                  <c:v>-45.95092</c:v>
                </c:pt>
                <c:pt idx="24081">
                  <c:v>-45.91978</c:v>
                </c:pt>
                <c:pt idx="24082">
                  <c:v>-45.9331</c:v>
                </c:pt>
                <c:pt idx="24083">
                  <c:v>-45.9525</c:v>
                </c:pt>
                <c:pt idx="24084">
                  <c:v>-45.93633000000001</c:v>
                </c:pt>
                <c:pt idx="24085">
                  <c:v>-45.94788999999999</c:v>
                </c:pt>
                <c:pt idx="24086">
                  <c:v>-45.94114</c:v>
                </c:pt>
                <c:pt idx="24087">
                  <c:v>-45.95207</c:v>
                </c:pt>
                <c:pt idx="24088">
                  <c:v>-45.94418</c:v>
                </c:pt>
                <c:pt idx="24089">
                  <c:v>-45.95139</c:v>
                </c:pt>
                <c:pt idx="24090">
                  <c:v>-45.96479</c:v>
                </c:pt>
                <c:pt idx="24091">
                  <c:v>-45.97012</c:v>
                </c:pt>
                <c:pt idx="24092">
                  <c:v>-45.97906</c:v>
                </c:pt>
                <c:pt idx="24093">
                  <c:v>-45.98341</c:v>
                </c:pt>
                <c:pt idx="24094">
                  <c:v>-45.98375</c:v>
                </c:pt>
                <c:pt idx="24095">
                  <c:v>-45.96934</c:v>
                </c:pt>
                <c:pt idx="24096">
                  <c:v>-45.94695</c:v>
                </c:pt>
                <c:pt idx="24097">
                  <c:v>-45.96324000000001</c:v>
                </c:pt>
                <c:pt idx="24098">
                  <c:v>-45.94891000000001</c:v>
                </c:pt>
                <c:pt idx="24099">
                  <c:v>-45.92868</c:v>
                </c:pt>
                <c:pt idx="24100">
                  <c:v>-45.9256</c:v>
                </c:pt>
                <c:pt idx="24101">
                  <c:v>-45.92978</c:v>
                </c:pt>
                <c:pt idx="24102">
                  <c:v>-45.93592</c:v>
                </c:pt>
                <c:pt idx="24103">
                  <c:v>-45.91889</c:v>
                </c:pt>
                <c:pt idx="24104">
                  <c:v>-45.89657000000001</c:v>
                </c:pt>
                <c:pt idx="24105">
                  <c:v>-45.89598</c:v>
                </c:pt>
                <c:pt idx="24106">
                  <c:v>-45.85038</c:v>
                </c:pt>
                <c:pt idx="24107">
                  <c:v>-45.80201</c:v>
                </c:pt>
                <c:pt idx="24108">
                  <c:v>-45.80015</c:v>
                </c:pt>
                <c:pt idx="24109">
                  <c:v>-45.81116</c:v>
                </c:pt>
                <c:pt idx="24110">
                  <c:v>-45.81395</c:v>
                </c:pt>
                <c:pt idx="24111">
                  <c:v>-45.82884</c:v>
                </c:pt>
                <c:pt idx="24112">
                  <c:v>-45.82391000000001</c:v>
                </c:pt>
                <c:pt idx="24113">
                  <c:v>-45.83897</c:v>
                </c:pt>
                <c:pt idx="24114">
                  <c:v>-45.83729</c:v>
                </c:pt>
                <c:pt idx="24115">
                  <c:v>-45.83744</c:v>
                </c:pt>
                <c:pt idx="24116">
                  <c:v>-45.79990000000001</c:v>
                </c:pt>
                <c:pt idx="24117">
                  <c:v>-45.75071000000001</c:v>
                </c:pt>
                <c:pt idx="24118">
                  <c:v>-45.72509000000001</c:v>
                </c:pt>
                <c:pt idx="24119">
                  <c:v>-45.70364</c:v>
                </c:pt>
                <c:pt idx="24120">
                  <c:v>-45.69786000000001</c:v>
                </c:pt>
                <c:pt idx="24121">
                  <c:v>-45.69236000000001</c:v>
                </c:pt>
                <c:pt idx="24122">
                  <c:v>-45.68256</c:v>
                </c:pt>
                <c:pt idx="24123">
                  <c:v>-45.6568</c:v>
                </c:pt>
                <c:pt idx="24124">
                  <c:v>-45.66646</c:v>
                </c:pt>
                <c:pt idx="24125">
                  <c:v>-45.68699</c:v>
                </c:pt>
                <c:pt idx="24126">
                  <c:v>-45.67105</c:v>
                </c:pt>
                <c:pt idx="24127">
                  <c:v>-45.67001000000001</c:v>
                </c:pt>
                <c:pt idx="24128">
                  <c:v>-45.63871000000001</c:v>
                </c:pt>
                <c:pt idx="24129">
                  <c:v>-45.61797</c:v>
                </c:pt>
                <c:pt idx="24130">
                  <c:v>-45.59873000000001</c:v>
                </c:pt>
                <c:pt idx="24131">
                  <c:v>-45.57187</c:v>
                </c:pt>
                <c:pt idx="24132">
                  <c:v>-45.58068</c:v>
                </c:pt>
                <c:pt idx="24133">
                  <c:v>-45.57192000000001</c:v>
                </c:pt>
                <c:pt idx="24134">
                  <c:v>-45.55076</c:v>
                </c:pt>
                <c:pt idx="24135">
                  <c:v>-45.53765</c:v>
                </c:pt>
                <c:pt idx="24136">
                  <c:v>-45.52846</c:v>
                </c:pt>
                <c:pt idx="24137">
                  <c:v>-45.53791000000001</c:v>
                </c:pt>
                <c:pt idx="24138">
                  <c:v>-45.53868000000001</c:v>
                </c:pt>
                <c:pt idx="24139">
                  <c:v>-45.53206</c:v>
                </c:pt>
                <c:pt idx="24140">
                  <c:v>-45.52322</c:v>
                </c:pt>
                <c:pt idx="24141">
                  <c:v>-45.52073000000001</c:v>
                </c:pt>
                <c:pt idx="24142">
                  <c:v>-45.45057</c:v>
                </c:pt>
                <c:pt idx="24143">
                  <c:v>-45.42584</c:v>
                </c:pt>
                <c:pt idx="24144">
                  <c:v>-45.39452</c:v>
                </c:pt>
                <c:pt idx="24145">
                  <c:v>-45.40988</c:v>
                </c:pt>
                <c:pt idx="24146">
                  <c:v>-45.4069</c:v>
                </c:pt>
                <c:pt idx="24147">
                  <c:v>-45.36171</c:v>
                </c:pt>
                <c:pt idx="24148">
                  <c:v>-45.31456</c:v>
                </c:pt>
                <c:pt idx="24149">
                  <c:v>-45.28242</c:v>
                </c:pt>
                <c:pt idx="24150">
                  <c:v>-45.25277000000001</c:v>
                </c:pt>
                <c:pt idx="24151">
                  <c:v>-45.24226</c:v>
                </c:pt>
                <c:pt idx="24152">
                  <c:v>-45.21313000000001</c:v>
                </c:pt>
                <c:pt idx="24153">
                  <c:v>-45.20582</c:v>
                </c:pt>
                <c:pt idx="24154">
                  <c:v>-45.19241000000001</c:v>
                </c:pt>
                <c:pt idx="24155">
                  <c:v>-45.20210000000001</c:v>
                </c:pt>
                <c:pt idx="24156">
                  <c:v>-45.22176</c:v>
                </c:pt>
                <c:pt idx="24157">
                  <c:v>-45.24517000000001</c:v>
                </c:pt>
                <c:pt idx="24158">
                  <c:v>-45.26840000000001</c:v>
                </c:pt>
                <c:pt idx="24159">
                  <c:v>-45.28807000000001</c:v>
                </c:pt>
                <c:pt idx="24160">
                  <c:v>-45.31424999999999</c:v>
                </c:pt>
                <c:pt idx="24161">
                  <c:v>-45.33663</c:v>
                </c:pt>
                <c:pt idx="24162">
                  <c:v>-45.35492</c:v>
                </c:pt>
                <c:pt idx="24163">
                  <c:v>-45.4007</c:v>
                </c:pt>
                <c:pt idx="24164">
                  <c:v>-45.45033</c:v>
                </c:pt>
                <c:pt idx="24165">
                  <c:v>-45.49084000000001</c:v>
                </c:pt>
                <c:pt idx="24166">
                  <c:v>-45.52279000000001</c:v>
                </c:pt>
                <c:pt idx="24167">
                  <c:v>-45.54886</c:v>
                </c:pt>
                <c:pt idx="24168">
                  <c:v>-45.53909</c:v>
                </c:pt>
                <c:pt idx="24169">
                  <c:v>-45.52311000000001</c:v>
                </c:pt>
                <c:pt idx="24170">
                  <c:v>-45.50817000000001</c:v>
                </c:pt>
                <c:pt idx="24171">
                  <c:v>-45.49911000000001</c:v>
                </c:pt>
                <c:pt idx="24172">
                  <c:v>-45.49786</c:v>
                </c:pt>
                <c:pt idx="24173">
                  <c:v>-45.50698000000001</c:v>
                </c:pt>
                <c:pt idx="24174">
                  <c:v>-45.50651000000001</c:v>
                </c:pt>
                <c:pt idx="24175">
                  <c:v>-45.49912000000001</c:v>
                </c:pt>
                <c:pt idx="24176">
                  <c:v>-45.50779</c:v>
                </c:pt>
                <c:pt idx="24177">
                  <c:v>-45.53142</c:v>
                </c:pt>
                <c:pt idx="24178">
                  <c:v>-45.55136</c:v>
                </c:pt>
                <c:pt idx="24179">
                  <c:v>-45.53315000000001</c:v>
                </c:pt>
                <c:pt idx="24180">
                  <c:v>-45.50473</c:v>
                </c:pt>
                <c:pt idx="24181">
                  <c:v>-45.47689</c:v>
                </c:pt>
                <c:pt idx="24182">
                  <c:v>-45.47694000000001</c:v>
                </c:pt>
                <c:pt idx="24183">
                  <c:v>-45.4828</c:v>
                </c:pt>
                <c:pt idx="24184">
                  <c:v>-45.49887000000001</c:v>
                </c:pt>
                <c:pt idx="24185">
                  <c:v>-45.52044</c:v>
                </c:pt>
                <c:pt idx="24186">
                  <c:v>-45.53833000000001</c:v>
                </c:pt>
                <c:pt idx="24187">
                  <c:v>-45.54505</c:v>
                </c:pt>
                <c:pt idx="24188">
                  <c:v>-45.57076</c:v>
                </c:pt>
                <c:pt idx="24189">
                  <c:v>-45.60177</c:v>
                </c:pt>
                <c:pt idx="24190">
                  <c:v>-45.61362</c:v>
                </c:pt>
                <c:pt idx="24191">
                  <c:v>-45.62386</c:v>
                </c:pt>
                <c:pt idx="24192">
                  <c:v>-45.63886</c:v>
                </c:pt>
                <c:pt idx="24193">
                  <c:v>-45.63091000000001</c:v>
                </c:pt>
                <c:pt idx="24194">
                  <c:v>-45.62629000000001</c:v>
                </c:pt>
                <c:pt idx="24195">
                  <c:v>-45.62454</c:v>
                </c:pt>
                <c:pt idx="24196">
                  <c:v>-45.62851000000001</c:v>
                </c:pt>
                <c:pt idx="24197">
                  <c:v>-45.61006</c:v>
                </c:pt>
                <c:pt idx="24198">
                  <c:v>-45.6041</c:v>
                </c:pt>
                <c:pt idx="24199">
                  <c:v>-45.62183</c:v>
                </c:pt>
                <c:pt idx="24200">
                  <c:v>-45.62054000000001</c:v>
                </c:pt>
                <c:pt idx="24201">
                  <c:v>-45.60159</c:v>
                </c:pt>
                <c:pt idx="24202">
                  <c:v>-45.59914000000001</c:v>
                </c:pt>
                <c:pt idx="24203">
                  <c:v>-45.58779</c:v>
                </c:pt>
                <c:pt idx="24204">
                  <c:v>-45.58908</c:v>
                </c:pt>
                <c:pt idx="24205">
                  <c:v>-45.59314000000001</c:v>
                </c:pt>
                <c:pt idx="24206">
                  <c:v>-45.59708000000001</c:v>
                </c:pt>
                <c:pt idx="24207">
                  <c:v>-45.59349</c:v>
                </c:pt>
                <c:pt idx="24208">
                  <c:v>-45.5895</c:v>
                </c:pt>
                <c:pt idx="24209">
                  <c:v>-45.59866</c:v>
                </c:pt>
                <c:pt idx="24210">
                  <c:v>-45.58294</c:v>
                </c:pt>
                <c:pt idx="24211">
                  <c:v>-45.5675</c:v>
                </c:pt>
                <c:pt idx="24212">
                  <c:v>-45.56365</c:v>
                </c:pt>
                <c:pt idx="24213">
                  <c:v>-45.53329</c:v>
                </c:pt>
                <c:pt idx="24214">
                  <c:v>-45.52052000000001</c:v>
                </c:pt>
                <c:pt idx="24215">
                  <c:v>-45.50436000000001</c:v>
                </c:pt>
                <c:pt idx="24216">
                  <c:v>-45.49288</c:v>
                </c:pt>
                <c:pt idx="24217">
                  <c:v>-45.48935</c:v>
                </c:pt>
                <c:pt idx="24218">
                  <c:v>-45.48186999999999</c:v>
                </c:pt>
                <c:pt idx="24219">
                  <c:v>-45.46886000000001</c:v>
                </c:pt>
                <c:pt idx="24220">
                  <c:v>-45.4616</c:v>
                </c:pt>
                <c:pt idx="24221">
                  <c:v>-45.46768</c:v>
                </c:pt>
                <c:pt idx="24222">
                  <c:v>-45.47004</c:v>
                </c:pt>
                <c:pt idx="24223">
                  <c:v>-45.46273000000001</c:v>
                </c:pt>
                <c:pt idx="24224">
                  <c:v>-45.45135</c:v>
                </c:pt>
                <c:pt idx="24225">
                  <c:v>-45.46493</c:v>
                </c:pt>
                <c:pt idx="24226">
                  <c:v>-45.52084</c:v>
                </c:pt>
                <c:pt idx="24227">
                  <c:v>-45.53392</c:v>
                </c:pt>
                <c:pt idx="24228">
                  <c:v>-45.54333000000001</c:v>
                </c:pt>
                <c:pt idx="24229">
                  <c:v>-45.56881000000001</c:v>
                </c:pt>
                <c:pt idx="24230">
                  <c:v>-45.55359</c:v>
                </c:pt>
                <c:pt idx="24231">
                  <c:v>-45.54960000000001</c:v>
                </c:pt>
                <c:pt idx="24232">
                  <c:v>-45.554</c:v>
                </c:pt>
                <c:pt idx="24233">
                  <c:v>-45.57521000000001</c:v>
                </c:pt>
                <c:pt idx="24234">
                  <c:v>-45.55062</c:v>
                </c:pt>
                <c:pt idx="24235">
                  <c:v>-45.59846</c:v>
                </c:pt>
                <c:pt idx="24236">
                  <c:v>-45.58148</c:v>
                </c:pt>
                <c:pt idx="24237">
                  <c:v>-45.57548000000001</c:v>
                </c:pt>
                <c:pt idx="24238">
                  <c:v>-45.5841</c:v>
                </c:pt>
                <c:pt idx="24239">
                  <c:v>-45.60768</c:v>
                </c:pt>
                <c:pt idx="24240">
                  <c:v>-45.6306</c:v>
                </c:pt>
                <c:pt idx="24241">
                  <c:v>-45.62262000000001</c:v>
                </c:pt>
                <c:pt idx="24242">
                  <c:v>-45.62356000000001</c:v>
                </c:pt>
                <c:pt idx="24243">
                  <c:v>-45.63003000000001</c:v>
                </c:pt>
                <c:pt idx="24244">
                  <c:v>-45.64055000000001</c:v>
                </c:pt>
                <c:pt idx="24245">
                  <c:v>-45.64717</c:v>
                </c:pt>
                <c:pt idx="24246">
                  <c:v>-45.65715</c:v>
                </c:pt>
                <c:pt idx="24247">
                  <c:v>-45.648</c:v>
                </c:pt>
                <c:pt idx="24248">
                  <c:v>-45.65523</c:v>
                </c:pt>
                <c:pt idx="24249">
                  <c:v>-45.64331000000001</c:v>
                </c:pt>
                <c:pt idx="24250">
                  <c:v>-45.62656000000001</c:v>
                </c:pt>
                <c:pt idx="24251">
                  <c:v>-45.6268</c:v>
                </c:pt>
                <c:pt idx="24252">
                  <c:v>-45.63962</c:v>
                </c:pt>
                <c:pt idx="24253">
                  <c:v>-45.68258</c:v>
                </c:pt>
                <c:pt idx="24254">
                  <c:v>-45.70572000000002</c:v>
                </c:pt>
                <c:pt idx="24255">
                  <c:v>-45.71539000000001</c:v>
                </c:pt>
                <c:pt idx="24256">
                  <c:v>-45.71941</c:v>
                </c:pt>
                <c:pt idx="24257">
                  <c:v>-45.71530000000001</c:v>
                </c:pt>
                <c:pt idx="24258">
                  <c:v>-45.72710000000001</c:v>
                </c:pt>
                <c:pt idx="24259">
                  <c:v>-45.69349000000001</c:v>
                </c:pt>
                <c:pt idx="24260">
                  <c:v>-45.71179</c:v>
                </c:pt>
                <c:pt idx="24261">
                  <c:v>-45.73311000000001</c:v>
                </c:pt>
                <c:pt idx="24262">
                  <c:v>-45.76474</c:v>
                </c:pt>
                <c:pt idx="24263">
                  <c:v>-45.80928</c:v>
                </c:pt>
                <c:pt idx="24264">
                  <c:v>-45.84441</c:v>
                </c:pt>
                <c:pt idx="24265">
                  <c:v>-45.87419</c:v>
                </c:pt>
                <c:pt idx="24266">
                  <c:v>-45.89899000000001</c:v>
                </c:pt>
                <c:pt idx="24267">
                  <c:v>-45.92152</c:v>
                </c:pt>
                <c:pt idx="24268">
                  <c:v>-45.95567</c:v>
                </c:pt>
                <c:pt idx="24269">
                  <c:v>-45.95732</c:v>
                </c:pt>
                <c:pt idx="24270">
                  <c:v>-45.94183</c:v>
                </c:pt>
                <c:pt idx="24271">
                  <c:v>-45.93552000000001</c:v>
                </c:pt>
                <c:pt idx="24272">
                  <c:v>-45.95012000000001</c:v>
                </c:pt>
                <c:pt idx="24273">
                  <c:v>-45.95511000000001</c:v>
                </c:pt>
                <c:pt idx="24274">
                  <c:v>-45.9492</c:v>
                </c:pt>
                <c:pt idx="24275">
                  <c:v>-45.99467</c:v>
                </c:pt>
                <c:pt idx="24276">
                  <c:v>-46.00782</c:v>
                </c:pt>
                <c:pt idx="24277">
                  <c:v>-46.00477</c:v>
                </c:pt>
                <c:pt idx="24278">
                  <c:v>-45.96596</c:v>
                </c:pt>
                <c:pt idx="24279">
                  <c:v>-45.97418</c:v>
                </c:pt>
                <c:pt idx="24280">
                  <c:v>-46.00589</c:v>
                </c:pt>
                <c:pt idx="24281">
                  <c:v>-46.04939</c:v>
                </c:pt>
                <c:pt idx="24282">
                  <c:v>-46.0467</c:v>
                </c:pt>
                <c:pt idx="24283">
                  <c:v>-45.99505000000001</c:v>
                </c:pt>
                <c:pt idx="24284">
                  <c:v>-45.98991</c:v>
                </c:pt>
                <c:pt idx="24285">
                  <c:v>-46.03536000000001</c:v>
                </c:pt>
                <c:pt idx="24286">
                  <c:v>-46.04781</c:v>
                </c:pt>
                <c:pt idx="24287">
                  <c:v>-46.03832000000001</c:v>
                </c:pt>
                <c:pt idx="24288">
                  <c:v>-46.04636</c:v>
                </c:pt>
                <c:pt idx="24289">
                  <c:v>-46.07555000000001</c:v>
                </c:pt>
                <c:pt idx="24290">
                  <c:v>-46.12131000000001</c:v>
                </c:pt>
                <c:pt idx="24291">
                  <c:v>-46.14772</c:v>
                </c:pt>
                <c:pt idx="24292">
                  <c:v>-46.16073000000001</c:v>
                </c:pt>
                <c:pt idx="24293">
                  <c:v>-46.15271000000001</c:v>
                </c:pt>
                <c:pt idx="24294">
                  <c:v>-46.16162000000001</c:v>
                </c:pt>
                <c:pt idx="24295">
                  <c:v>-46.15445</c:v>
                </c:pt>
                <c:pt idx="24296">
                  <c:v>-46.11554</c:v>
                </c:pt>
                <c:pt idx="24297">
                  <c:v>-46.05958</c:v>
                </c:pt>
                <c:pt idx="24298">
                  <c:v>-46.06525000000001</c:v>
                </c:pt>
                <c:pt idx="24299">
                  <c:v>-46.12250000000001</c:v>
                </c:pt>
                <c:pt idx="24300">
                  <c:v>-46.07959</c:v>
                </c:pt>
                <c:pt idx="24301">
                  <c:v>-46.06062</c:v>
                </c:pt>
                <c:pt idx="24302">
                  <c:v>-46.05302</c:v>
                </c:pt>
                <c:pt idx="24303">
                  <c:v>-45.97715</c:v>
                </c:pt>
                <c:pt idx="24304">
                  <c:v>-45.89975000000001</c:v>
                </c:pt>
                <c:pt idx="24305">
                  <c:v>-45.85865</c:v>
                </c:pt>
                <c:pt idx="24306">
                  <c:v>-45.8502</c:v>
                </c:pt>
                <c:pt idx="24307">
                  <c:v>-45.8952</c:v>
                </c:pt>
                <c:pt idx="24308">
                  <c:v>-45.95377</c:v>
                </c:pt>
                <c:pt idx="24309">
                  <c:v>-45.98331</c:v>
                </c:pt>
                <c:pt idx="24310">
                  <c:v>-45.94834</c:v>
                </c:pt>
                <c:pt idx="24311">
                  <c:v>-45.93503000000001</c:v>
                </c:pt>
                <c:pt idx="24312">
                  <c:v>-45.96095000000001</c:v>
                </c:pt>
                <c:pt idx="24313">
                  <c:v>-45.93156</c:v>
                </c:pt>
                <c:pt idx="24314">
                  <c:v>-45.86372</c:v>
                </c:pt>
                <c:pt idx="24315">
                  <c:v>-45.83824000000001</c:v>
                </c:pt>
                <c:pt idx="24316">
                  <c:v>-45.84915</c:v>
                </c:pt>
                <c:pt idx="24317">
                  <c:v>-45.85905</c:v>
                </c:pt>
                <c:pt idx="24318">
                  <c:v>-45.92376</c:v>
                </c:pt>
                <c:pt idx="24319">
                  <c:v>-45.98661</c:v>
                </c:pt>
                <c:pt idx="24320">
                  <c:v>-46.01028</c:v>
                </c:pt>
                <c:pt idx="24321">
                  <c:v>-46.00909</c:v>
                </c:pt>
                <c:pt idx="24322">
                  <c:v>-46.06010000000001</c:v>
                </c:pt>
                <c:pt idx="24323">
                  <c:v>-46.07680000000001</c:v>
                </c:pt>
                <c:pt idx="24324">
                  <c:v>-46.09121000000001</c:v>
                </c:pt>
                <c:pt idx="24325">
                  <c:v>-46.14318</c:v>
                </c:pt>
                <c:pt idx="24326">
                  <c:v>-46.16715000000001</c:v>
                </c:pt>
                <c:pt idx="24327">
                  <c:v>-46.09946</c:v>
                </c:pt>
                <c:pt idx="24328">
                  <c:v>-46.04988</c:v>
                </c:pt>
                <c:pt idx="24329">
                  <c:v>-46.08104</c:v>
                </c:pt>
                <c:pt idx="24330">
                  <c:v>-46.01972</c:v>
                </c:pt>
                <c:pt idx="24331">
                  <c:v>-45.96796000000001</c:v>
                </c:pt>
                <c:pt idx="24332">
                  <c:v>-45.94501</c:v>
                </c:pt>
                <c:pt idx="24333">
                  <c:v>-45.96587</c:v>
                </c:pt>
                <c:pt idx="24334">
                  <c:v>-46.01722</c:v>
                </c:pt>
                <c:pt idx="24335">
                  <c:v>-46.04939</c:v>
                </c:pt>
                <c:pt idx="24336">
                  <c:v>-46.03853000000001</c:v>
                </c:pt>
                <c:pt idx="24337">
                  <c:v>-46.02233000000001</c:v>
                </c:pt>
                <c:pt idx="24338">
                  <c:v>-45.99285000000001</c:v>
                </c:pt>
                <c:pt idx="24339">
                  <c:v>-46.07235000000001</c:v>
                </c:pt>
                <c:pt idx="24340">
                  <c:v>-46.2132</c:v>
                </c:pt>
                <c:pt idx="24341">
                  <c:v>-46.33684</c:v>
                </c:pt>
                <c:pt idx="24342">
                  <c:v>-46.39248000000001</c:v>
                </c:pt>
                <c:pt idx="24343">
                  <c:v>-46.40143</c:v>
                </c:pt>
                <c:pt idx="24344">
                  <c:v>-46.45829</c:v>
                </c:pt>
                <c:pt idx="24345">
                  <c:v>-46.51454</c:v>
                </c:pt>
                <c:pt idx="24346">
                  <c:v>-46.56049</c:v>
                </c:pt>
                <c:pt idx="24347">
                  <c:v>-46.61641</c:v>
                </c:pt>
                <c:pt idx="24348">
                  <c:v>-46.63035000000001</c:v>
                </c:pt>
                <c:pt idx="24349">
                  <c:v>-46.56298</c:v>
                </c:pt>
                <c:pt idx="24350">
                  <c:v>-46.55786999999999</c:v>
                </c:pt>
                <c:pt idx="24351">
                  <c:v>-46.5414</c:v>
                </c:pt>
                <c:pt idx="24352">
                  <c:v>-46.51945</c:v>
                </c:pt>
                <c:pt idx="24353">
                  <c:v>-46.53325</c:v>
                </c:pt>
                <c:pt idx="24354">
                  <c:v>-46.55606</c:v>
                </c:pt>
                <c:pt idx="24355">
                  <c:v>-46.54909</c:v>
                </c:pt>
                <c:pt idx="24356">
                  <c:v>-46.49277000000001</c:v>
                </c:pt>
                <c:pt idx="24357">
                  <c:v>-46.49429</c:v>
                </c:pt>
                <c:pt idx="24358">
                  <c:v>-46.49105</c:v>
                </c:pt>
                <c:pt idx="24359">
                  <c:v>-46.42581000000001</c:v>
                </c:pt>
                <c:pt idx="24360">
                  <c:v>-46.34866</c:v>
                </c:pt>
                <c:pt idx="24361">
                  <c:v>-46.29294000000001</c:v>
                </c:pt>
                <c:pt idx="24362">
                  <c:v>-46.32384</c:v>
                </c:pt>
                <c:pt idx="24363">
                  <c:v>-46.32045</c:v>
                </c:pt>
                <c:pt idx="24364">
                  <c:v>-46.29418000000001</c:v>
                </c:pt>
                <c:pt idx="24365">
                  <c:v>-46.28294000000001</c:v>
                </c:pt>
                <c:pt idx="24366">
                  <c:v>-46.26233000000001</c:v>
                </c:pt>
                <c:pt idx="24367">
                  <c:v>-46.25113</c:v>
                </c:pt>
                <c:pt idx="24368">
                  <c:v>-46.27530000000001</c:v>
                </c:pt>
                <c:pt idx="24369">
                  <c:v>-46.30546</c:v>
                </c:pt>
                <c:pt idx="24370">
                  <c:v>-46.31539</c:v>
                </c:pt>
                <c:pt idx="24371">
                  <c:v>-46.36025</c:v>
                </c:pt>
                <c:pt idx="24372">
                  <c:v>-46.38813000000001</c:v>
                </c:pt>
                <c:pt idx="24373">
                  <c:v>-46.37881</c:v>
                </c:pt>
                <c:pt idx="24374">
                  <c:v>-46.36998000000001</c:v>
                </c:pt>
                <c:pt idx="24375">
                  <c:v>-46.37005</c:v>
                </c:pt>
                <c:pt idx="24376">
                  <c:v>-46.33877000000001</c:v>
                </c:pt>
                <c:pt idx="24377">
                  <c:v>-46.35026</c:v>
                </c:pt>
                <c:pt idx="24378">
                  <c:v>-46.37835000000001</c:v>
                </c:pt>
                <c:pt idx="24379">
                  <c:v>-46.43019</c:v>
                </c:pt>
                <c:pt idx="24380">
                  <c:v>-46.53003000000001</c:v>
                </c:pt>
                <c:pt idx="24381">
                  <c:v>-46.66461</c:v>
                </c:pt>
                <c:pt idx="24382">
                  <c:v>-46.73694000000001</c:v>
                </c:pt>
                <c:pt idx="24383">
                  <c:v>-46.77480000000001</c:v>
                </c:pt>
                <c:pt idx="24384">
                  <c:v>-46.77649</c:v>
                </c:pt>
                <c:pt idx="24385">
                  <c:v>-46.78971000000001</c:v>
                </c:pt>
                <c:pt idx="24386">
                  <c:v>-46.84446999999999</c:v>
                </c:pt>
                <c:pt idx="24387">
                  <c:v>-46.89314</c:v>
                </c:pt>
                <c:pt idx="24388">
                  <c:v>-46.93809</c:v>
                </c:pt>
                <c:pt idx="24389">
                  <c:v>-47.00138</c:v>
                </c:pt>
                <c:pt idx="24390">
                  <c:v>-47.0505</c:v>
                </c:pt>
                <c:pt idx="24391">
                  <c:v>-47.05818</c:v>
                </c:pt>
                <c:pt idx="24392">
                  <c:v>-47.05989</c:v>
                </c:pt>
                <c:pt idx="24393">
                  <c:v>-47.06306</c:v>
                </c:pt>
                <c:pt idx="24394">
                  <c:v>-47.04443</c:v>
                </c:pt>
                <c:pt idx="24395">
                  <c:v>-47.03120000000001</c:v>
                </c:pt>
                <c:pt idx="24396">
                  <c:v>-47.06709</c:v>
                </c:pt>
                <c:pt idx="24397">
                  <c:v>-47.10296</c:v>
                </c:pt>
                <c:pt idx="24398">
                  <c:v>-47.14195</c:v>
                </c:pt>
                <c:pt idx="24399">
                  <c:v>-47.13897000000001</c:v>
                </c:pt>
                <c:pt idx="24400">
                  <c:v>-47.13733000000001</c:v>
                </c:pt>
                <c:pt idx="24401">
                  <c:v>-47.10639000000001</c:v>
                </c:pt>
                <c:pt idx="24402">
                  <c:v>-47.03284</c:v>
                </c:pt>
                <c:pt idx="24403">
                  <c:v>-47.00166</c:v>
                </c:pt>
                <c:pt idx="24404">
                  <c:v>-46.96256</c:v>
                </c:pt>
                <c:pt idx="24405">
                  <c:v>-46.92502000000001</c:v>
                </c:pt>
                <c:pt idx="24406">
                  <c:v>-46.90816</c:v>
                </c:pt>
                <c:pt idx="24407">
                  <c:v>-46.8917</c:v>
                </c:pt>
                <c:pt idx="24408">
                  <c:v>-46.8848</c:v>
                </c:pt>
                <c:pt idx="24409">
                  <c:v>-46.86691000000001</c:v>
                </c:pt>
                <c:pt idx="24410">
                  <c:v>-46.84561</c:v>
                </c:pt>
                <c:pt idx="24411">
                  <c:v>-46.81995</c:v>
                </c:pt>
                <c:pt idx="24412">
                  <c:v>-46.82196</c:v>
                </c:pt>
                <c:pt idx="24413">
                  <c:v>-46.82953000000001</c:v>
                </c:pt>
                <c:pt idx="24414">
                  <c:v>-46.84408999999999</c:v>
                </c:pt>
                <c:pt idx="24415">
                  <c:v>-46.82948</c:v>
                </c:pt>
                <c:pt idx="24416">
                  <c:v>-46.78236000000001</c:v>
                </c:pt>
                <c:pt idx="24417">
                  <c:v>-46.73658000000001</c:v>
                </c:pt>
                <c:pt idx="24418">
                  <c:v>-46.71028</c:v>
                </c:pt>
                <c:pt idx="24419">
                  <c:v>-46.69998000000001</c:v>
                </c:pt>
                <c:pt idx="24420">
                  <c:v>-46.68393000000001</c:v>
                </c:pt>
                <c:pt idx="24421">
                  <c:v>-46.66496</c:v>
                </c:pt>
                <c:pt idx="24422">
                  <c:v>-46.64328</c:v>
                </c:pt>
                <c:pt idx="24423">
                  <c:v>-46.64248000000001</c:v>
                </c:pt>
                <c:pt idx="24424">
                  <c:v>-46.63766</c:v>
                </c:pt>
                <c:pt idx="24425">
                  <c:v>-46.60851000000001</c:v>
                </c:pt>
                <c:pt idx="24426">
                  <c:v>-46.61263</c:v>
                </c:pt>
                <c:pt idx="24427">
                  <c:v>-46.61137</c:v>
                </c:pt>
                <c:pt idx="24428">
                  <c:v>-46.58547</c:v>
                </c:pt>
                <c:pt idx="24429">
                  <c:v>-46.54331000000001</c:v>
                </c:pt>
                <c:pt idx="24430">
                  <c:v>-46.51529</c:v>
                </c:pt>
                <c:pt idx="24431">
                  <c:v>-46.48677</c:v>
                </c:pt>
                <c:pt idx="24432">
                  <c:v>-46.46326000000001</c:v>
                </c:pt>
                <c:pt idx="24433">
                  <c:v>-46.43386</c:v>
                </c:pt>
                <c:pt idx="24434">
                  <c:v>-46.42291000000001</c:v>
                </c:pt>
                <c:pt idx="24435">
                  <c:v>-46.42635000000001</c:v>
                </c:pt>
                <c:pt idx="24436">
                  <c:v>-46.43134000000001</c:v>
                </c:pt>
                <c:pt idx="24437">
                  <c:v>-46.44056</c:v>
                </c:pt>
                <c:pt idx="24438">
                  <c:v>-46.47318000000001</c:v>
                </c:pt>
                <c:pt idx="24439">
                  <c:v>-46.46249</c:v>
                </c:pt>
                <c:pt idx="24440">
                  <c:v>-46.4717</c:v>
                </c:pt>
                <c:pt idx="24441">
                  <c:v>-46.49105</c:v>
                </c:pt>
                <c:pt idx="24442">
                  <c:v>-46.48441</c:v>
                </c:pt>
                <c:pt idx="24443">
                  <c:v>-46.46807000000001</c:v>
                </c:pt>
                <c:pt idx="24444">
                  <c:v>-46.46666</c:v>
                </c:pt>
                <c:pt idx="24445">
                  <c:v>-46.45452</c:v>
                </c:pt>
                <c:pt idx="24446">
                  <c:v>-46.44333</c:v>
                </c:pt>
                <c:pt idx="24447">
                  <c:v>-46.44613000000001</c:v>
                </c:pt>
                <c:pt idx="24448">
                  <c:v>-46.44144</c:v>
                </c:pt>
                <c:pt idx="24449">
                  <c:v>-46.42810000000001</c:v>
                </c:pt>
                <c:pt idx="24450">
                  <c:v>-46.43493</c:v>
                </c:pt>
                <c:pt idx="24451">
                  <c:v>-46.43552000000001</c:v>
                </c:pt>
                <c:pt idx="24452">
                  <c:v>-46.40304</c:v>
                </c:pt>
                <c:pt idx="24453">
                  <c:v>-46.40261</c:v>
                </c:pt>
                <c:pt idx="24454">
                  <c:v>-46.36133</c:v>
                </c:pt>
                <c:pt idx="24455">
                  <c:v>-46.35932</c:v>
                </c:pt>
                <c:pt idx="24456">
                  <c:v>-46.34504</c:v>
                </c:pt>
                <c:pt idx="24457">
                  <c:v>-46.31216000000001</c:v>
                </c:pt>
                <c:pt idx="24458">
                  <c:v>-46.28838000000001</c:v>
                </c:pt>
                <c:pt idx="24459">
                  <c:v>-46.30186999999999</c:v>
                </c:pt>
                <c:pt idx="24460">
                  <c:v>-46.33606</c:v>
                </c:pt>
                <c:pt idx="24461">
                  <c:v>-46.29484</c:v>
                </c:pt>
                <c:pt idx="24462">
                  <c:v>-46.30784</c:v>
                </c:pt>
                <c:pt idx="24463">
                  <c:v>-46.27202000000001</c:v>
                </c:pt>
                <c:pt idx="24464">
                  <c:v>-46.30963</c:v>
                </c:pt>
                <c:pt idx="24465">
                  <c:v>-46.29856000000001</c:v>
                </c:pt>
                <c:pt idx="24466">
                  <c:v>-46.30877</c:v>
                </c:pt>
                <c:pt idx="24467">
                  <c:v>-46.27572000000001</c:v>
                </c:pt>
                <c:pt idx="24468">
                  <c:v>-46.22902000000001</c:v>
                </c:pt>
                <c:pt idx="24469">
                  <c:v>-46.19881000000001</c:v>
                </c:pt>
                <c:pt idx="24470">
                  <c:v>-46.30615</c:v>
                </c:pt>
                <c:pt idx="24471">
                  <c:v>-46.25792000000001</c:v>
                </c:pt>
                <c:pt idx="24472">
                  <c:v>-46.22961000000001</c:v>
                </c:pt>
                <c:pt idx="24473">
                  <c:v>-46.22878000000001</c:v>
                </c:pt>
                <c:pt idx="24474">
                  <c:v>-46.26189</c:v>
                </c:pt>
                <c:pt idx="24475">
                  <c:v>-46.26379000000001</c:v>
                </c:pt>
                <c:pt idx="24476">
                  <c:v>-46.24358</c:v>
                </c:pt>
                <c:pt idx="24477">
                  <c:v>-46.27581000000001</c:v>
                </c:pt>
                <c:pt idx="24478">
                  <c:v>-46.30727</c:v>
                </c:pt>
                <c:pt idx="24479">
                  <c:v>-46.30445</c:v>
                </c:pt>
                <c:pt idx="24480">
                  <c:v>-46.29808000000001</c:v>
                </c:pt>
                <c:pt idx="24481">
                  <c:v>-46.29134000000001</c:v>
                </c:pt>
                <c:pt idx="24482">
                  <c:v>-46.24022</c:v>
                </c:pt>
                <c:pt idx="24483">
                  <c:v>-46.27209000000001</c:v>
                </c:pt>
                <c:pt idx="24484">
                  <c:v>-46.20755000000001</c:v>
                </c:pt>
                <c:pt idx="24485">
                  <c:v>-46.19742</c:v>
                </c:pt>
                <c:pt idx="24486">
                  <c:v>-46.19617000000001</c:v>
                </c:pt>
                <c:pt idx="24487">
                  <c:v>-46.23087</c:v>
                </c:pt>
                <c:pt idx="24488">
                  <c:v>-46.22222000000001</c:v>
                </c:pt>
                <c:pt idx="24489">
                  <c:v>-46.24156</c:v>
                </c:pt>
                <c:pt idx="24490">
                  <c:v>-46.24294000000001</c:v>
                </c:pt>
                <c:pt idx="24491">
                  <c:v>-46.27693000000001</c:v>
                </c:pt>
                <c:pt idx="24492">
                  <c:v>-46.26903000000001</c:v>
                </c:pt>
                <c:pt idx="24493">
                  <c:v>-46.28785</c:v>
                </c:pt>
                <c:pt idx="24494">
                  <c:v>-46.28077000000001</c:v>
                </c:pt>
                <c:pt idx="24495">
                  <c:v>-46.27327000000001</c:v>
                </c:pt>
                <c:pt idx="24496">
                  <c:v>-46.28379</c:v>
                </c:pt>
                <c:pt idx="24497">
                  <c:v>-46.27125</c:v>
                </c:pt>
                <c:pt idx="24498">
                  <c:v>-46.26604000000001</c:v>
                </c:pt>
                <c:pt idx="24499">
                  <c:v>-46.26463000000001</c:v>
                </c:pt>
                <c:pt idx="24500">
                  <c:v>-46.26515000000001</c:v>
                </c:pt>
                <c:pt idx="24501">
                  <c:v>-46.26095000000001</c:v>
                </c:pt>
                <c:pt idx="24502">
                  <c:v>-46.3434</c:v>
                </c:pt>
                <c:pt idx="24503">
                  <c:v>-46.30557</c:v>
                </c:pt>
                <c:pt idx="24504">
                  <c:v>-46.44541</c:v>
                </c:pt>
                <c:pt idx="24505">
                  <c:v>-46.4833</c:v>
                </c:pt>
                <c:pt idx="24506">
                  <c:v>-46.55236</c:v>
                </c:pt>
                <c:pt idx="24507">
                  <c:v>-46.65443</c:v>
                </c:pt>
                <c:pt idx="24508">
                  <c:v>-46.69215000000001</c:v>
                </c:pt>
                <c:pt idx="24509">
                  <c:v>-46.72058000000001</c:v>
                </c:pt>
                <c:pt idx="24510">
                  <c:v>-46.76020000000001</c:v>
                </c:pt>
                <c:pt idx="24511">
                  <c:v>-46.79441000000001</c:v>
                </c:pt>
                <c:pt idx="24512">
                  <c:v>-46.84688999999999</c:v>
                </c:pt>
                <c:pt idx="24513">
                  <c:v>-46.84482999999999</c:v>
                </c:pt>
                <c:pt idx="24514">
                  <c:v>-46.80965</c:v>
                </c:pt>
                <c:pt idx="24515">
                  <c:v>-46.83558</c:v>
                </c:pt>
                <c:pt idx="24516">
                  <c:v>-46.83522</c:v>
                </c:pt>
                <c:pt idx="24517">
                  <c:v>-46.79236000000001</c:v>
                </c:pt>
                <c:pt idx="24518">
                  <c:v>-46.82224</c:v>
                </c:pt>
                <c:pt idx="24519">
                  <c:v>-46.77893000000001</c:v>
                </c:pt>
                <c:pt idx="24520">
                  <c:v>-46.75118</c:v>
                </c:pt>
                <c:pt idx="24521">
                  <c:v>-46.72686</c:v>
                </c:pt>
                <c:pt idx="24522">
                  <c:v>-46.7319</c:v>
                </c:pt>
                <c:pt idx="24523">
                  <c:v>-46.70078</c:v>
                </c:pt>
                <c:pt idx="24524">
                  <c:v>-46.65880000000001</c:v>
                </c:pt>
                <c:pt idx="24525">
                  <c:v>-46.62245000000001</c:v>
                </c:pt>
                <c:pt idx="24526">
                  <c:v>-46.59393000000001</c:v>
                </c:pt>
                <c:pt idx="24527">
                  <c:v>-46.59098</c:v>
                </c:pt>
                <c:pt idx="24528">
                  <c:v>-46.56161</c:v>
                </c:pt>
                <c:pt idx="24529">
                  <c:v>-46.54842</c:v>
                </c:pt>
                <c:pt idx="24530">
                  <c:v>-46.54976000000001</c:v>
                </c:pt>
                <c:pt idx="24531">
                  <c:v>-46.51902</c:v>
                </c:pt>
                <c:pt idx="24532">
                  <c:v>-46.54629</c:v>
                </c:pt>
                <c:pt idx="24533">
                  <c:v>-46.57427</c:v>
                </c:pt>
                <c:pt idx="24534">
                  <c:v>-46.58799</c:v>
                </c:pt>
                <c:pt idx="24535">
                  <c:v>-46.64305</c:v>
                </c:pt>
                <c:pt idx="24536">
                  <c:v>-46.65885</c:v>
                </c:pt>
                <c:pt idx="24537">
                  <c:v>-46.66471000000001</c:v>
                </c:pt>
                <c:pt idx="24538">
                  <c:v>-46.72166</c:v>
                </c:pt>
                <c:pt idx="24539">
                  <c:v>-46.73351000000001</c:v>
                </c:pt>
                <c:pt idx="24540">
                  <c:v>-46.79563000000001</c:v>
                </c:pt>
                <c:pt idx="24541">
                  <c:v>-46.84079</c:v>
                </c:pt>
                <c:pt idx="24542">
                  <c:v>-46.88</c:v>
                </c:pt>
                <c:pt idx="24543">
                  <c:v>-46.90357</c:v>
                </c:pt>
                <c:pt idx="24544">
                  <c:v>-46.91708999999999</c:v>
                </c:pt>
                <c:pt idx="24545">
                  <c:v>-46.90004</c:v>
                </c:pt>
                <c:pt idx="24546">
                  <c:v>-46.9564</c:v>
                </c:pt>
                <c:pt idx="24547">
                  <c:v>-46.91615</c:v>
                </c:pt>
                <c:pt idx="24548">
                  <c:v>-46.95688</c:v>
                </c:pt>
                <c:pt idx="24549">
                  <c:v>-46.98743</c:v>
                </c:pt>
                <c:pt idx="24550">
                  <c:v>-46.98425</c:v>
                </c:pt>
                <c:pt idx="24551">
                  <c:v>-47.00811000000001</c:v>
                </c:pt>
                <c:pt idx="24552">
                  <c:v>-47.02805000000001</c:v>
                </c:pt>
                <c:pt idx="24553">
                  <c:v>-47.01826000000001</c:v>
                </c:pt>
                <c:pt idx="24554">
                  <c:v>-47.03067</c:v>
                </c:pt>
                <c:pt idx="24555">
                  <c:v>-47.04149</c:v>
                </c:pt>
                <c:pt idx="24556">
                  <c:v>-47.02922</c:v>
                </c:pt>
                <c:pt idx="24557">
                  <c:v>-47.04333000000001</c:v>
                </c:pt>
                <c:pt idx="24558">
                  <c:v>-47.0142</c:v>
                </c:pt>
                <c:pt idx="24559">
                  <c:v>-46.97044</c:v>
                </c:pt>
                <c:pt idx="24560">
                  <c:v>-46.93941</c:v>
                </c:pt>
                <c:pt idx="24561">
                  <c:v>-46.86095</c:v>
                </c:pt>
                <c:pt idx="24562">
                  <c:v>-46.84181</c:v>
                </c:pt>
                <c:pt idx="24563">
                  <c:v>-46.81359</c:v>
                </c:pt>
                <c:pt idx="24564">
                  <c:v>-46.78814000000001</c:v>
                </c:pt>
                <c:pt idx="24565">
                  <c:v>-46.79101000000001</c:v>
                </c:pt>
                <c:pt idx="24566">
                  <c:v>-46.76282000000001</c:v>
                </c:pt>
                <c:pt idx="24567">
                  <c:v>-46.78917000000001</c:v>
                </c:pt>
                <c:pt idx="24568">
                  <c:v>-46.81981</c:v>
                </c:pt>
                <c:pt idx="24569">
                  <c:v>-46.76013000000001</c:v>
                </c:pt>
                <c:pt idx="24570">
                  <c:v>-46.86428</c:v>
                </c:pt>
                <c:pt idx="24571">
                  <c:v>-46.84325</c:v>
                </c:pt>
                <c:pt idx="24572">
                  <c:v>-46.81932</c:v>
                </c:pt>
                <c:pt idx="24573">
                  <c:v>-46.92394</c:v>
                </c:pt>
                <c:pt idx="24574">
                  <c:v>-46.86995</c:v>
                </c:pt>
                <c:pt idx="24575">
                  <c:v>-46.92878</c:v>
                </c:pt>
                <c:pt idx="24576">
                  <c:v>-46.97948</c:v>
                </c:pt>
                <c:pt idx="24577">
                  <c:v>-46.97506000000001</c:v>
                </c:pt>
                <c:pt idx="24578">
                  <c:v>-47.05556</c:v>
                </c:pt>
                <c:pt idx="24579">
                  <c:v>-47.0932</c:v>
                </c:pt>
                <c:pt idx="24580">
                  <c:v>-47.10377000000001</c:v>
                </c:pt>
                <c:pt idx="24581">
                  <c:v>-47.14754000000001</c:v>
                </c:pt>
                <c:pt idx="24582">
                  <c:v>-47.14725</c:v>
                </c:pt>
                <c:pt idx="24583">
                  <c:v>-47.16778</c:v>
                </c:pt>
                <c:pt idx="24584">
                  <c:v>-47.15257000000001</c:v>
                </c:pt>
                <c:pt idx="24585">
                  <c:v>-47.16813000000001</c:v>
                </c:pt>
                <c:pt idx="24586">
                  <c:v>-47.13140000000001</c:v>
                </c:pt>
                <c:pt idx="24587">
                  <c:v>-47.13959000000001</c:v>
                </c:pt>
                <c:pt idx="24588">
                  <c:v>-47.18389</c:v>
                </c:pt>
                <c:pt idx="24589">
                  <c:v>-47.12096000000001</c:v>
                </c:pt>
                <c:pt idx="24590">
                  <c:v>-47.14491</c:v>
                </c:pt>
                <c:pt idx="24591">
                  <c:v>-47.21675000000001</c:v>
                </c:pt>
                <c:pt idx="24592">
                  <c:v>-47.16826000000001</c:v>
                </c:pt>
                <c:pt idx="24593">
                  <c:v>-47.19897000000001</c:v>
                </c:pt>
                <c:pt idx="24594">
                  <c:v>-47.26904000000001</c:v>
                </c:pt>
                <c:pt idx="24595">
                  <c:v>-47.28497</c:v>
                </c:pt>
                <c:pt idx="24596">
                  <c:v>-47.31504</c:v>
                </c:pt>
                <c:pt idx="24597">
                  <c:v>-47.35428999999997</c:v>
                </c:pt>
                <c:pt idx="24598">
                  <c:v>-47.3199</c:v>
                </c:pt>
                <c:pt idx="24599">
                  <c:v>-47.33301</c:v>
                </c:pt>
                <c:pt idx="24600">
                  <c:v>-47.39164</c:v>
                </c:pt>
                <c:pt idx="24601">
                  <c:v>-47.34972</c:v>
                </c:pt>
                <c:pt idx="24602">
                  <c:v>-47.29997000000001</c:v>
                </c:pt>
                <c:pt idx="24603">
                  <c:v>-47.36041</c:v>
                </c:pt>
                <c:pt idx="24604">
                  <c:v>-47.38086</c:v>
                </c:pt>
                <c:pt idx="24605">
                  <c:v>-47.33019</c:v>
                </c:pt>
                <c:pt idx="24606">
                  <c:v>-47.3763</c:v>
                </c:pt>
                <c:pt idx="24607">
                  <c:v>-47.39378</c:v>
                </c:pt>
                <c:pt idx="24608">
                  <c:v>-47.36727</c:v>
                </c:pt>
                <c:pt idx="24609">
                  <c:v>-47.35297</c:v>
                </c:pt>
                <c:pt idx="24610">
                  <c:v>-47.35338</c:v>
                </c:pt>
                <c:pt idx="24611">
                  <c:v>-47.36920000000001</c:v>
                </c:pt>
                <c:pt idx="24612">
                  <c:v>-47.37573000000001</c:v>
                </c:pt>
                <c:pt idx="24613">
                  <c:v>-47.40454</c:v>
                </c:pt>
                <c:pt idx="24614">
                  <c:v>-47.39357000000001</c:v>
                </c:pt>
                <c:pt idx="24615">
                  <c:v>-47.4001</c:v>
                </c:pt>
                <c:pt idx="24616">
                  <c:v>-47.41053</c:v>
                </c:pt>
                <c:pt idx="24617">
                  <c:v>-47.42654</c:v>
                </c:pt>
                <c:pt idx="24618">
                  <c:v>-47.44101</c:v>
                </c:pt>
                <c:pt idx="24619">
                  <c:v>-47.46588000000001</c:v>
                </c:pt>
                <c:pt idx="24620">
                  <c:v>-47.49731000000001</c:v>
                </c:pt>
                <c:pt idx="24621">
                  <c:v>-47.50744</c:v>
                </c:pt>
                <c:pt idx="24622">
                  <c:v>-47.51600000000001</c:v>
                </c:pt>
                <c:pt idx="24623">
                  <c:v>-47.51499</c:v>
                </c:pt>
                <c:pt idx="24624">
                  <c:v>-47.50463</c:v>
                </c:pt>
                <c:pt idx="24625">
                  <c:v>-47.49472</c:v>
                </c:pt>
                <c:pt idx="24626">
                  <c:v>-47.4658</c:v>
                </c:pt>
                <c:pt idx="24627">
                  <c:v>-47.4577</c:v>
                </c:pt>
                <c:pt idx="24628">
                  <c:v>-47.43652</c:v>
                </c:pt>
                <c:pt idx="24629">
                  <c:v>-47.44573000000001</c:v>
                </c:pt>
                <c:pt idx="24630">
                  <c:v>-47.45533000000001</c:v>
                </c:pt>
                <c:pt idx="24631">
                  <c:v>-47.45284</c:v>
                </c:pt>
                <c:pt idx="24632">
                  <c:v>-47.46084</c:v>
                </c:pt>
                <c:pt idx="24633">
                  <c:v>-47.46391000000001</c:v>
                </c:pt>
                <c:pt idx="24634">
                  <c:v>-47.48112</c:v>
                </c:pt>
                <c:pt idx="24635">
                  <c:v>-47.49194</c:v>
                </c:pt>
                <c:pt idx="24636">
                  <c:v>-47.48584</c:v>
                </c:pt>
                <c:pt idx="24637">
                  <c:v>-47.50383</c:v>
                </c:pt>
                <c:pt idx="24638">
                  <c:v>-47.51786</c:v>
                </c:pt>
                <c:pt idx="24639">
                  <c:v>-47.53352</c:v>
                </c:pt>
                <c:pt idx="24640">
                  <c:v>-47.53133000000001</c:v>
                </c:pt>
                <c:pt idx="24641">
                  <c:v>-47.52663000000001</c:v>
                </c:pt>
                <c:pt idx="24642">
                  <c:v>-47.5473</c:v>
                </c:pt>
                <c:pt idx="24643">
                  <c:v>-47.53716</c:v>
                </c:pt>
                <c:pt idx="24644">
                  <c:v>-47.55012</c:v>
                </c:pt>
                <c:pt idx="24645">
                  <c:v>-47.55236</c:v>
                </c:pt>
                <c:pt idx="24646">
                  <c:v>-47.55207</c:v>
                </c:pt>
                <c:pt idx="24647">
                  <c:v>-47.56631000000001</c:v>
                </c:pt>
                <c:pt idx="24648">
                  <c:v>-47.57181</c:v>
                </c:pt>
                <c:pt idx="24649">
                  <c:v>-47.57981</c:v>
                </c:pt>
                <c:pt idx="24650">
                  <c:v>-47.60976</c:v>
                </c:pt>
                <c:pt idx="24651">
                  <c:v>-47.59841000000001</c:v>
                </c:pt>
                <c:pt idx="24652">
                  <c:v>-47.58977</c:v>
                </c:pt>
                <c:pt idx="24653">
                  <c:v>-47.56690000000001</c:v>
                </c:pt>
                <c:pt idx="24654">
                  <c:v>-47.56160000000001</c:v>
                </c:pt>
                <c:pt idx="24655">
                  <c:v>-47.56011000000001</c:v>
                </c:pt>
                <c:pt idx="24656">
                  <c:v>-47.56068</c:v>
                </c:pt>
                <c:pt idx="24657">
                  <c:v>-47.5431</c:v>
                </c:pt>
                <c:pt idx="24658">
                  <c:v>-47.53708</c:v>
                </c:pt>
                <c:pt idx="24659">
                  <c:v>-47.53997000000001</c:v>
                </c:pt>
                <c:pt idx="24660">
                  <c:v>-47.51407</c:v>
                </c:pt>
                <c:pt idx="24661">
                  <c:v>-47.51398</c:v>
                </c:pt>
                <c:pt idx="24662">
                  <c:v>-47.50972</c:v>
                </c:pt>
                <c:pt idx="24663">
                  <c:v>-47.50358000000001</c:v>
                </c:pt>
                <c:pt idx="24664">
                  <c:v>-47.50336</c:v>
                </c:pt>
                <c:pt idx="24665">
                  <c:v>-47.51192</c:v>
                </c:pt>
                <c:pt idx="24666">
                  <c:v>-47.53039000000001</c:v>
                </c:pt>
                <c:pt idx="24667">
                  <c:v>-47.54569</c:v>
                </c:pt>
                <c:pt idx="24668">
                  <c:v>-47.5477</c:v>
                </c:pt>
                <c:pt idx="24669">
                  <c:v>-47.54077</c:v>
                </c:pt>
                <c:pt idx="24670">
                  <c:v>-47.55138</c:v>
                </c:pt>
                <c:pt idx="24671">
                  <c:v>-47.53368</c:v>
                </c:pt>
                <c:pt idx="24672">
                  <c:v>-47.52139000000001</c:v>
                </c:pt>
                <c:pt idx="24673">
                  <c:v>-47.50754000000001</c:v>
                </c:pt>
                <c:pt idx="24674">
                  <c:v>-47.48947</c:v>
                </c:pt>
                <c:pt idx="24675">
                  <c:v>-47.46583000000001</c:v>
                </c:pt>
                <c:pt idx="24676">
                  <c:v>-47.43955000000001</c:v>
                </c:pt>
                <c:pt idx="24677">
                  <c:v>-47.41753</c:v>
                </c:pt>
                <c:pt idx="24678">
                  <c:v>-47.39701</c:v>
                </c:pt>
                <c:pt idx="24679">
                  <c:v>-47.38121</c:v>
                </c:pt>
                <c:pt idx="24680">
                  <c:v>-47.39771000000001</c:v>
                </c:pt>
                <c:pt idx="24681">
                  <c:v>-47.40874</c:v>
                </c:pt>
                <c:pt idx="24682">
                  <c:v>-47.41364</c:v>
                </c:pt>
                <c:pt idx="24683">
                  <c:v>-47.42654</c:v>
                </c:pt>
                <c:pt idx="24684">
                  <c:v>-47.4335</c:v>
                </c:pt>
                <c:pt idx="24685">
                  <c:v>-47.42890000000001</c:v>
                </c:pt>
                <c:pt idx="24686">
                  <c:v>-47.43377</c:v>
                </c:pt>
                <c:pt idx="24687">
                  <c:v>-47.43349</c:v>
                </c:pt>
                <c:pt idx="24688">
                  <c:v>-47.44531000000001</c:v>
                </c:pt>
                <c:pt idx="24689">
                  <c:v>-47.45094</c:v>
                </c:pt>
                <c:pt idx="24690">
                  <c:v>-47.46027</c:v>
                </c:pt>
                <c:pt idx="24691">
                  <c:v>-47.48713</c:v>
                </c:pt>
                <c:pt idx="24692">
                  <c:v>-47.48188999999999</c:v>
                </c:pt>
                <c:pt idx="24693">
                  <c:v>-47.50489</c:v>
                </c:pt>
                <c:pt idx="24694">
                  <c:v>-47.5275</c:v>
                </c:pt>
                <c:pt idx="24695">
                  <c:v>-47.52359000000001</c:v>
                </c:pt>
                <c:pt idx="24696">
                  <c:v>-47.52645000000001</c:v>
                </c:pt>
                <c:pt idx="24697">
                  <c:v>-47.542</c:v>
                </c:pt>
                <c:pt idx="24698">
                  <c:v>-47.54229</c:v>
                </c:pt>
                <c:pt idx="24699">
                  <c:v>-47.54313000000001</c:v>
                </c:pt>
                <c:pt idx="24700">
                  <c:v>-47.52361000000001</c:v>
                </c:pt>
                <c:pt idx="24701">
                  <c:v>-47.50104</c:v>
                </c:pt>
                <c:pt idx="24702">
                  <c:v>-47.48191</c:v>
                </c:pt>
                <c:pt idx="24703">
                  <c:v>-47.45706999999999</c:v>
                </c:pt>
                <c:pt idx="24704">
                  <c:v>-47.44425</c:v>
                </c:pt>
                <c:pt idx="24705">
                  <c:v>-47.42766</c:v>
                </c:pt>
                <c:pt idx="24706">
                  <c:v>-47.38778</c:v>
                </c:pt>
                <c:pt idx="24707">
                  <c:v>-47.3934</c:v>
                </c:pt>
                <c:pt idx="24708">
                  <c:v>-47.40876</c:v>
                </c:pt>
                <c:pt idx="24709">
                  <c:v>-47.39209</c:v>
                </c:pt>
                <c:pt idx="24710">
                  <c:v>-47.37033</c:v>
                </c:pt>
                <c:pt idx="24711">
                  <c:v>-47.33673</c:v>
                </c:pt>
                <c:pt idx="24712">
                  <c:v>-47.31738</c:v>
                </c:pt>
                <c:pt idx="24713">
                  <c:v>-47.29959000000001</c:v>
                </c:pt>
                <c:pt idx="24714">
                  <c:v>-47.28782</c:v>
                </c:pt>
                <c:pt idx="24715">
                  <c:v>-47.28986</c:v>
                </c:pt>
                <c:pt idx="24716">
                  <c:v>-47.28275000000001</c:v>
                </c:pt>
                <c:pt idx="24717">
                  <c:v>-47.27689</c:v>
                </c:pt>
                <c:pt idx="24718">
                  <c:v>-47.26690000000001</c:v>
                </c:pt>
                <c:pt idx="24719">
                  <c:v>-47.26328</c:v>
                </c:pt>
                <c:pt idx="24720">
                  <c:v>-47.26592000000001</c:v>
                </c:pt>
                <c:pt idx="24721">
                  <c:v>-47.2584</c:v>
                </c:pt>
                <c:pt idx="24722">
                  <c:v>-47.28369</c:v>
                </c:pt>
                <c:pt idx="24723">
                  <c:v>-47.23961000000001</c:v>
                </c:pt>
                <c:pt idx="24724">
                  <c:v>-47.20305000000001</c:v>
                </c:pt>
                <c:pt idx="24725">
                  <c:v>-47.1608</c:v>
                </c:pt>
                <c:pt idx="24726">
                  <c:v>-47.17123</c:v>
                </c:pt>
                <c:pt idx="24727">
                  <c:v>-47.22551000000003</c:v>
                </c:pt>
                <c:pt idx="24728">
                  <c:v>-47.20144000000001</c:v>
                </c:pt>
                <c:pt idx="24729">
                  <c:v>-47.09064</c:v>
                </c:pt>
                <c:pt idx="24730">
                  <c:v>-46.97857000000001</c:v>
                </c:pt>
                <c:pt idx="24731">
                  <c:v>-46.91134</c:v>
                </c:pt>
                <c:pt idx="24732">
                  <c:v>-46.88106999999999</c:v>
                </c:pt>
                <c:pt idx="24733">
                  <c:v>-46.87146</c:v>
                </c:pt>
                <c:pt idx="24734">
                  <c:v>-46.85324</c:v>
                </c:pt>
                <c:pt idx="24735">
                  <c:v>-46.84718</c:v>
                </c:pt>
                <c:pt idx="24736">
                  <c:v>-46.8399</c:v>
                </c:pt>
                <c:pt idx="24737">
                  <c:v>-46.83936000000001</c:v>
                </c:pt>
                <c:pt idx="24738">
                  <c:v>-46.82109</c:v>
                </c:pt>
                <c:pt idx="24739">
                  <c:v>-46.82325</c:v>
                </c:pt>
                <c:pt idx="24740">
                  <c:v>-46.79888000000001</c:v>
                </c:pt>
                <c:pt idx="24741">
                  <c:v>-46.79755000000001</c:v>
                </c:pt>
                <c:pt idx="24742">
                  <c:v>-46.78827000000001</c:v>
                </c:pt>
                <c:pt idx="24743">
                  <c:v>-46.78946000000001</c:v>
                </c:pt>
                <c:pt idx="24744">
                  <c:v>-46.79697000000001</c:v>
                </c:pt>
                <c:pt idx="24745">
                  <c:v>-46.79159000000001</c:v>
                </c:pt>
                <c:pt idx="24746">
                  <c:v>-46.76325000000001</c:v>
                </c:pt>
                <c:pt idx="24747">
                  <c:v>-46.74371000000001</c:v>
                </c:pt>
                <c:pt idx="24748">
                  <c:v>-46.76281000000001</c:v>
                </c:pt>
                <c:pt idx="24749">
                  <c:v>-46.76984</c:v>
                </c:pt>
                <c:pt idx="24750">
                  <c:v>-46.78647</c:v>
                </c:pt>
                <c:pt idx="24751">
                  <c:v>-46.79784</c:v>
                </c:pt>
                <c:pt idx="24752">
                  <c:v>-46.77367</c:v>
                </c:pt>
                <c:pt idx="24753">
                  <c:v>-46.80879</c:v>
                </c:pt>
                <c:pt idx="24754">
                  <c:v>-46.77057000000001</c:v>
                </c:pt>
                <c:pt idx="24755">
                  <c:v>-46.79114000000001</c:v>
                </c:pt>
                <c:pt idx="24756">
                  <c:v>-46.78299000000001</c:v>
                </c:pt>
                <c:pt idx="24757">
                  <c:v>-46.78217000000001</c:v>
                </c:pt>
                <c:pt idx="24758">
                  <c:v>-46.7592</c:v>
                </c:pt>
                <c:pt idx="24759">
                  <c:v>-46.76178</c:v>
                </c:pt>
                <c:pt idx="24760">
                  <c:v>-46.78925</c:v>
                </c:pt>
                <c:pt idx="24761">
                  <c:v>-46.76576000000001</c:v>
                </c:pt>
                <c:pt idx="24762">
                  <c:v>-46.78981</c:v>
                </c:pt>
                <c:pt idx="24763">
                  <c:v>-46.75877000000001</c:v>
                </c:pt>
                <c:pt idx="24764">
                  <c:v>-46.75614</c:v>
                </c:pt>
                <c:pt idx="24765">
                  <c:v>-46.75023</c:v>
                </c:pt>
                <c:pt idx="24766">
                  <c:v>-46.74412</c:v>
                </c:pt>
                <c:pt idx="24767">
                  <c:v>-46.73602</c:v>
                </c:pt>
                <c:pt idx="24768">
                  <c:v>-46.74224</c:v>
                </c:pt>
                <c:pt idx="24769">
                  <c:v>-46.73851000000001</c:v>
                </c:pt>
                <c:pt idx="24770">
                  <c:v>-46.75354</c:v>
                </c:pt>
                <c:pt idx="24771">
                  <c:v>-46.74981000000001</c:v>
                </c:pt>
                <c:pt idx="24772">
                  <c:v>-46.74969</c:v>
                </c:pt>
                <c:pt idx="24773">
                  <c:v>-46.74552000000001</c:v>
                </c:pt>
                <c:pt idx="24774">
                  <c:v>-46.74873000000001</c:v>
                </c:pt>
                <c:pt idx="24775">
                  <c:v>-46.76191000000001</c:v>
                </c:pt>
                <c:pt idx="24776">
                  <c:v>-46.76895000000001</c:v>
                </c:pt>
                <c:pt idx="24777">
                  <c:v>-46.77765</c:v>
                </c:pt>
                <c:pt idx="24778">
                  <c:v>-46.76807000000001</c:v>
                </c:pt>
                <c:pt idx="24779">
                  <c:v>-46.79044000000001</c:v>
                </c:pt>
                <c:pt idx="24780">
                  <c:v>-46.79458</c:v>
                </c:pt>
                <c:pt idx="24781">
                  <c:v>-46.80995</c:v>
                </c:pt>
                <c:pt idx="24782">
                  <c:v>-46.81768999999997</c:v>
                </c:pt>
                <c:pt idx="24783">
                  <c:v>-46.82172000000001</c:v>
                </c:pt>
                <c:pt idx="24784">
                  <c:v>-46.82887</c:v>
                </c:pt>
                <c:pt idx="24785">
                  <c:v>-46.82359</c:v>
                </c:pt>
                <c:pt idx="24786">
                  <c:v>-46.82165</c:v>
                </c:pt>
                <c:pt idx="24787">
                  <c:v>-46.80037</c:v>
                </c:pt>
                <c:pt idx="24788">
                  <c:v>-46.83051000000001</c:v>
                </c:pt>
                <c:pt idx="24789">
                  <c:v>-46.8248</c:v>
                </c:pt>
                <c:pt idx="24790">
                  <c:v>-46.82455</c:v>
                </c:pt>
                <c:pt idx="24791">
                  <c:v>-46.84309</c:v>
                </c:pt>
                <c:pt idx="24792">
                  <c:v>-46.85994</c:v>
                </c:pt>
                <c:pt idx="24793">
                  <c:v>-46.88439</c:v>
                </c:pt>
                <c:pt idx="24794">
                  <c:v>-46.91964</c:v>
                </c:pt>
                <c:pt idx="24795">
                  <c:v>-46.92921000000001</c:v>
                </c:pt>
                <c:pt idx="24796">
                  <c:v>-46.95406</c:v>
                </c:pt>
                <c:pt idx="24797">
                  <c:v>-46.93139</c:v>
                </c:pt>
                <c:pt idx="24798">
                  <c:v>-46.92930000000001</c:v>
                </c:pt>
                <c:pt idx="24799">
                  <c:v>-46.95374</c:v>
                </c:pt>
                <c:pt idx="24800">
                  <c:v>-46.94879</c:v>
                </c:pt>
                <c:pt idx="24801">
                  <c:v>-46.97694000000001</c:v>
                </c:pt>
                <c:pt idx="24802">
                  <c:v>-47.00718000000001</c:v>
                </c:pt>
                <c:pt idx="24803">
                  <c:v>-47.02359000000001</c:v>
                </c:pt>
                <c:pt idx="24804">
                  <c:v>-47.0474</c:v>
                </c:pt>
                <c:pt idx="24805">
                  <c:v>-47.07134000000001</c:v>
                </c:pt>
                <c:pt idx="24806">
                  <c:v>-47.08877000000001</c:v>
                </c:pt>
                <c:pt idx="24807">
                  <c:v>-47.11794</c:v>
                </c:pt>
                <c:pt idx="24808">
                  <c:v>-47.1416</c:v>
                </c:pt>
                <c:pt idx="24809">
                  <c:v>-47.20288</c:v>
                </c:pt>
                <c:pt idx="24810">
                  <c:v>-47.23280000000001</c:v>
                </c:pt>
                <c:pt idx="24811">
                  <c:v>-47.19517000000001</c:v>
                </c:pt>
                <c:pt idx="24812">
                  <c:v>-47.19600000000001</c:v>
                </c:pt>
                <c:pt idx="24813">
                  <c:v>-47.21468</c:v>
                </c:pt>
                <c:pt idx="24814">
                  <c:v>-47.24641000000001</c:v>
                </c:pt>
                <c:pt idx="24815">
                  <c:v>-47.27018</c:v>
                </c:pt>
                <c:pt idx="24816">
                  <c:v>-47.27880000000001</c:v>
                </c:pt>
                <c:pt idx="24817">
                  <c:v>-47.29474000000001</c:v>
                </c:pt>
                <c:pt idx="24818">
                  <c:v>-47.31359</c:v>
                </c:pt>
                <c:pt idx="24819">
                  <c:v>-47.31875</c:v>
                </c:pt>
                <c:pt idx="24820">
                  <c:v>-47.31803</c:v>
                </c:pt>
                <c:pt idx="24821">
                  <c:v>-47.31408999999999</c:v>
                </c:pt>
                <c:pt idx="24822">
                  <c:v>-47.32236</c:v>
                </c:pt>
                <c:pt idx="24823">
                  <c:v>-47.33017</c:v>
                </c:pt>
                <c:pt idx="24824">
                  <c:v>-47.31796</c:v>
                </c:pt>
                <c:pt idx="24825">
                  <c:v>-47.34088</c:v>
                </c:pt>
                <c:pt idx="24826">
                  <c:v>-47.34818000000001</c:v>
                </c:pt>
                <c:pt idx="24827">
                  <c:v>-47.3595</c:v>
                </c:pt>
                <c:pt idx="24828">
                  <c:v>-47.36264000000001</c:v>
                </c:pt>
                <c:pt idx="24829">
                  <c:v>-47.3781</c:v>
                </c:pt>
                <c:pt idx="24830">
                  <c:v>-47.3682</c:v>
                </c:pt>
                <c:pt idx="24831">
                  <c:v>-47.36195</c:v>
                </c:pt>
                <c:pt idx="24832">
                  <c:v>-47.36214000000001</c:v>
                </c:pt>
                <c:pt idx="24833">
                  <c:v>-47.35039</c:v>
                </c:pt>
                <c:pt idx="24834">
                  <c:v>-47.32074</c:v>
                </c:pt>
                <c:pt idx="24835">
                  <c:v>-47.30657</c:v>
                </c:pt>
                <c:pt idx="24836">
                  <c:v>-47.29474000000001</c:v>
                </c:pt>
                <c:pt idx="24837">
                  <c:v>-47.30752</c:v>
                </c:pt>
                <c:pt idx="24838">
                  <c:v>-47.29290000000001</c:v>
                </c:pt>
                <c:pt idx="24839">
                  <c:v>-47.30887</c:v>
                </c:pt>
                <c:pt idx="24840">
                  <c:v>-47.30652000000001</c:v>
                </c:pt>
                <c:pt idx="24841">
                  <c:v>-47.30842000000001</c:v>
                </c:pt>
                <c:pt idx="24842">
                  <c:v>-47.2892</c:v>
                </c:pt>
                <c:pt idx="24843">
                  <c:v>-47.31148999999997</c:v>
                </c:pt>
                <c:pt idx="24844">
                  <c:v>-47.30371</c:v>
                </c:pt>
                <c:pt idx="24845">
                  <c:v>-47.30354000000001</c:v>
                </c:pt>
                <c:pt idx="24846">
                  <c:v>-47.32822</c:v>
                </c:pt>
                <c:pt idx="24847">
                  <c:v>-47.3456</c:v>
                </c:pt>
                <c:pt idx="24848">
                  <c:v>-47.34742</c:v>
                </c:pt>
                <c:pt idx="24849">
                  <c:v>-47.3524</c:v>
                </c:pt>
                <c:pt idx="24850">
                  <c:v>-47.33351000000001</c:v>
                </c:pt>
                <c:pt idx="24851">
                  <c:v>-47.33137</c:v>
                </c:pt>
                <c:pt idx="24852">
                  <c:v>-47.34958</c:v>
                </c:pt>
                <c:pt idx="24853">
                  <c:v>-47.37389</c:v>
                </c:pt>
                <c:pt idx="24854">
                  <c:v>-47.39041</c:v>
                </c:pt>
                <c:pt idx="24855">
                  <c:v>-47.38646</c:v>
                </c:pt>
                <c:pt idx="24856">
                  <c:v>-47.39605</c:v>
                </c:pt>
                <c:pt idx="24857">
                  <c:v>-47.3892</c:v>
                </c:pt>
                <c:pt idx="24858">
                  <c:v>-47.37853000000001</c:v>
                </c:pt>
                <c:pt idx="24859">
                  <c:v>-47.38519</c:v>
                </c:pt>
                <c:pt idx="24860">
                  <c:v>-47.36798</c:v>
                </c:pt>
                <c:pt idx="24861">
                  <c:v>-47.33452</c:v>
                </c:pt>
                <c:pt idx="24862">
                  <c:v>-47.34043</c:v>
                </c:pt>
                <c:pt idx="24863">
                  <c:v>-47.35622</c:v>
                </c:pt>
                <c:pt idx="24864">
                  <c:v>-47.37260000000001</c:v>
                </c:pt>
                <c:pt idx="24865">
                  <c:v>-47.38111</c:v>
                </c:pt>
                <c:pt idx="24866">
                  <c:v>-47.3774</c:v>
                </c:pt>
                <c:pt idx="24867">
                  <c:v>-47.38868</c:v>
                </c:pt>
                <c:pt idx="24868">
                  <c:v>-47.37015</c:v>
                </c:pt>
                <c:pt idx="24869">
                  <c:v>-47.33904</c:v>
                </c:pt>
                <c:pt idx="24870">
                  <c:v>-47.33313000000001</c:v>
                </c:pt>
                <c:pt idx="24871">
                  <c:v>-47.34083</c:v>
                </c:pt>
                <c:pt idx="24872">
                  <c:v>-47.33302</c:v>
                </c:pt>
                <c:pt idx="24873">
                  <c:v>-47.3635</c:v>
                </c:pt>
                <c:pt idx="24874">
                  <c:v>-47.37819000000001</c:v>
                </c:pt>
                <c:pt idx="24875">
                  <c:v>-47.41685</c:v>
                </c:pt>
                <c:pt idx="24876">
                  <c:v>-47.42944</c:v>
                </c:pt>
                <c:pt idx="24877">
                  <c:v>-47.44881</c:v>
                </c:pt>
                <c:pt idx="24878">
                  <c:v>-47.45351</c:v>
                </c:pt>
                <c:pt idx="24879">
                  <c:v>-47.42995000000001</c:v>
                </c:pt>
                <c:pt idx="24880">
                  <c:v>-47.41655</c:v>
                </c:pt>
                <c:pt idx="24881">
                  <c:v>-47.39732</c:v>
                </c:pt>
                <c:pt idx="24882">
                  <c:v>-47.37648</c:v>
                </c:pt>
                <c:pt idx="24883">
                  <c:v>-47.37687</c:v>
                </c:pt>
                <c:pt idx="24884">
                  <c:v>-47.37201</c:v>
                </c:pt>
                <c:pt idx="24885">
                  <c:v>-47.35687999999999</c:v>
                </c:pt>
                <c:pt idx="24886">
                  <c:v>-47.37748999999999</c:v>
                </c:pt>
                <c:pt idx="24887">
                  <c:v>-47.39063</c:v>
                </c:pt>
                <c:pt idx="24888">
                  <c:v>-47.39217000000001</c:v>
                </c:pt>
                <c:pt idx="24889">
                  <c:v>-47.39092</c:v>
                </c:pt>
                <c:pt idx="24890">
                  <c:v>-47.38838</c:v>
                </c:pt>
                <c:pt idx="24891">
                  <c:v>-47.39874000000001</c:v>
                </c:pt>
                <c:pt idx="24892">
                  <c:v>-47.41611</c:v>
                </c:pt>
                <c:pt idx="24893">
                  <c:v>-47.40308</c:v>
                </c:pt>
                <c:pt idx="24894">
                  <c:v>-47.41886</c:v>
                </c:pt>
                <c:pt idx="24895">
                  <c:v>-47.40426</c:v>
                </c:pt>
                <c:pt idx="24896">
                  <c:v>-47.39981</c:v>
                </c:pt>
                <c:pt idx="24897">
                  <c:v>-47.40305</c:v>
                </c:pt>
                <c:pt idx="24898">
                  <c:v>-47.40666</c:v>
                </c:pt>
                <c:pt idx="24899">
                  <c:v>-47.40656000000001</c:v>
                </c:pt>
                <c:pt idx="24900">
                  <c:v>-47.40308</c:v>
                </c:pt>
                <c:pt idx="24901">
                  <c:v>-47.40601</c:v>
                </c:pt>
                <c:pt idx="24902">
                  <c:v>-47.36767</c:v>
                </c:pt>
                <c:pt idx="24903">
                  <c:v>-47.37363</c:v>
                </c:pt>
                <c:pt idx="24904">
                  <c:v>-47.38886</c:v>
                </c:pt>
                <c:pt idx="24905">
                  <c:v>-47.40846000000001</c:v>
                </c:pt>
                <c:pt idx="24906">
                  <c:v>-47.39202</c:v>
                </c:pt>
                <c:pt idx="24907">
                  <c:v>-47.36660000000001</c:v>
                </c:pt>
                <c:pt idx="24908">
                  <c:v>-47.35258</c:v>
                </c:pt>
                <c:pt idx="24909">
                  <c:v>-47.33112000000001</c:v>
                </c:pt>
                <c:pt idx="24910">
                  <c:v>-47.32619000000001</c:v>
                </c:pt>
                <c:pt idx="24911">
                  <c:v>-47.32819000000001</c:v>
                </c:pt>
                <c:pt idx="24912">
                  <c:v>-47.32624000000001</c:v>
                </c:pt>
                <c:pt idx="24913">
                  <c:v>-47.31358</c:v>
                </c:pt>
                <c:pt idx="24914">
                  <c:v>-47.312</c:v>
                </c:pt>
                <c:pt idx="24915">
                  <c:v>-47.30923</c:v>
                </c:pt>
                <c:pt idx="24916">
                  <c:v>-47.32243000000001</c:v>
                </c:pt>
                <c:pt idx="24917">
                  <c:v>-47.31764</c:v>
                </c:pt>
                <c:pt idx="24918">
                  <c:v>-47.32035000000001</c:v>
                </c:pt>
                <c:pt idx="24919">
                  <c:v>-47.33423</c:v>
                </c:pt>
                <c:pt idx="24920">
                  <c:v>-47.32510000000001</c:v>
                </c:pt>
                <c:pt idx="24921">
                  <c:v>-47.33303</c:v>
                </c:pt>
                <c:pt idx="24922">
                  <c:v>-47.34131</c:v>
                </c:pt>
                <c:pt idx="24923">
                  <c:v>-47.36219000000001</c:v>
                </c:pt>
                <c:pt idx="24924">
                  <c:v>-47.35604</c:v>
                </c:pt>
                <c:pt idx="24925">
                  <c:v>-47.33323</c:v>
                </c:pt>
                <c:pt idx="24926">
                  <c:v>-47.33322</c:v>
                </c:pt>
                <c:pt idx="24927">
                  <c:v>-47.3369</c:v>
                </c:pt>
                <c:pt idx="24928">
                  <c:v>-47.31482999999999</c:v>
                </c:pt>
                <c:pt idx="24929">
                  <c:v>-47.32272000000001</c:v>
                </c:pt>
                <c:pt idx="24930">
                  <c:v>-47.30719</c:v>
                </c:pt>
                <c:pt idx="24931">
                  <c:v>-47.31899</c:v>
                </c:pt>
                <c:pt idx="24932">
                  <c:v>-47.31348999999999</c:v>
                </c:pt>
                <c:pt idx="24933">
                  <c:v>-47.30925</c:v>
                </c:pt>
                <c:pt idx="24934">
                  <c:v>-47.28588000000001</c:v>
                </c:pt>
                <c:pt idx="24935">
                  <c:v>-47.28804</c:v>
                </c:pt>
                <c:pt idx="24936">
                  <c:v>-47.28910000000001</c:v>
                </c:pt>
                <c:pt idx="24937">
                  <c:v>-47.27682</c:v>
                </c:pt>
                <c:pt idx="24938">
                  <c:v>-47.27370000000001</c:v>
                </c:pt>
                <c:pt idx="24939">
                  <c:v>-47.24458000000001</c:v>
                </c:pt>
                <c:pt idx="24940">
                  <c:v>-47.23727</c:v>
                </c:pt>
                <c:pt idx="24941">
                  <c:v>-47.22606000000001</c:v>
                </c:pt>
                <c:pt idx="24942">
                  <c:v>-47.22808000000001</c:v>
                </c:pt>
                <c:pt idx="24943">
                  <c:v>-47.21582</c:v>
                </c:pt>
                <c:pt idx="24944">
                  <c:v>-47.22491000000001</c:v>
                </c:pt>
                <c:pt idx="24945">
                  <c:v>-47.21339000000001</c:v>
                </c:pt>
                <c:pt idx="24946">
                  <c:v>-47.19430000000001</c:v>
                </c:pt>
                <c:pt idx="24947">
                  <c:v>-47.17417000000001</c:v>
                </c:pt>
                <c:pt idx="24948">
                  <c:v>-47.17068</c:v>
                </c:pt>
                <c:pt idx="24949">
                  <c:v>-47.17382000000001</c:v>
                </c:pt>
                <c:pt idx="24950">
                  <c:v>-47.17213000000001</c:v>
                </c:pt>
                <c:pt idx="24951">
                  <c:v>-47.16534000000001</c:v>
                </c:pt>
                <c:pt idx="24952">
                  <c:v>-47.14399</c:v>
                </c:pt>
                <c:pt idx="24953">
                  <c:v>-47.14263000000001</c:v>
                </c:pt>
                <c:pt idx="24954">
                  <c:v>-47.16793000000001</c:v>
                </c:pt>
                <c:pt idx="24955">
                  <c:v>-47.16086</c:v>
                </c:pt>
                <c:pt idx="24956">
                  <c:v>-47.14912</c:v>
                </c:pt>
                <c:pt idx="24957">
                  <c:v>-47.14607</c:v>
                </c:pt>
                <c:pt idx="24958">
                  <c:v>-47.11592</c:v>
                </c:pt>
                <c:pt idx="24959">
                  <c:v>-47.1276</c:v>
                </c:pt>
                <c:pt idx="24960">
                  <c:v>-47.13709</c:v>
                </c:pt>
                <c:pt idx="24961">
                  <c:v>-47.13585000000001</c:v>
                </c:pt>
                <c:pt idx="24962">
                  <c:v>-47.13757000000001</c:v>
                </c:pt>
                <c:pt idx="24963">
                  <c:v>-47.13346000000001</c:v>
                </c:pt>
                <c:pt idx="24964">
                  <c:v>-47.11953000000001</c:v>
                </c:pt>
                <c:pt idx="24965">
                  <c:v>-47.10930000000001</c:v>
                </c:pt>
                <c:pt idx="24966">
                  <c:v>-47.09772</c:v>
                </c:pt>
                <c:pt idx="24967">
                  <c:v>-47.07358</c:v>
                </c:pt>
                <c:pt idx="24968">
                  <c:v>-47.05587</c:v>
                </c:pt>
                <c:pt idx="24969">
                  <c:v>-47.05824</c:v>
                </c:pt>
                <c:pt idx="24970">
                  <c:v>-47.05385</c:v>
                </c:pt>
                <c:pt idx="24971">
                  <c:v>-47.05513000000001</c:v>
                </c:pt>
                <c:pt idx="24972">
                  <c:v>-47.06179</c:v>
                </c:pt>
                <c:pt idx="24973">
                  <c:v>-47.05436</c:v>
                </c:pt>
                <c:pt idx="24974">
                  <c:v>-47.04325</c:v>
                </c:pt>
                <c:pt idx="24975">
                  <c:v>-47.04102</c:v>
                </c:pt>
                <c:pt idx="24976">
                  <c:v>-47.03552000000001</c:v>
                </c:pt>
                <c:pt idx="24977">
                  <c:v>-47.06248</c:v>
                </c:pt>
                <c:pt idx="24978">
                  <c:v>-47.06983</c:v>
                </c:pt>
                <c:pt idx="24979">
                  <c:v>-47.05652000000001</c:v>
                </c:pt>
                <c:pt idx="24980">
                  <c:v>-47.07216000000001</c:v>
                </c:pt>
                <c:pt idx="24981">
                  <c:v>-47.09835000000001</c:v>
                </c:pt>
                <c:pt idx="24982">
                  <c:v>-47.11937000000001</c:v>
                </c:pt>
                <c:pt idx="24983">
                  <c:v>-47.13179</c:v>
                </c:pt>
                <c:pt idx="24984">
                  <c:v>-47.13419000000001</c:v>
                </c:pt>
                <c:pt idx="24985">
                  <c:v>-47.15105</c:v>
                </c:pt>
                <c:pt idx="24986">
                  <c:v>-47.15215000000001</c:v>
                </c:pt>
                <c:pt idx="24987">
                  <c:v>-47.18229</c:v>
                </c:pt>
                <c:pt idx="24988">
                  <c:v>-47.19032000000001</c:v>
                </c:pt>
                <c:pt idx="24989">
                  <c:v>-47.22588000000001</c:v>
                </c:pt>
                <c:pt idx="24990">
                  <c:v>-47.25926</c:v>
                </c:pt>
                <c:pt idx="24991">
                  <c:v>-47.26833000000003</c:v>
                </c:pt>
                <c:pt idx="24992">
                  <c:v>-47.286</c:v>
                </c:pt>
                <c:pt idx="24993">
                  <c:v>-47.28773</c:v>
                </c:pt>
                <c:pt idx="24994">
                  <c:v>-47.26291000000001</c:v>
                </c:pt>
                <c:pt idx="24995">
                  <c:v>-47.26536000000001</c:v>
                </c:pt>
                <c:pt idx="24996">
                  <c:v>-47.27947</c:v>
                </c:pt>
                <c:pt idx="24997">
                  <c:v>-47.30908</c:v>
                </c:pt>
                <c:pt idx="24998">
                  <c:v>-47.31347</c:v>
                </c:pt>
                <c:pt idx="24999">
                  <c:v>-47.29240000000001</c:v>
                </c:pt>
                <c:pt idx="25000">
                  <c:v>-47.29820000000001</c:v>
                </c:pt>
                <c:pt idx="25001">
                  <c:v>-47.3139</c:v>
                </c:pt>
                <c:pt idx="25002">
                  <c:v>-47.31712</c:v>
                </c:pt>
                <c:pt idx="25003">
                  <c:v>-47.36904000000001</c:v>
                </c:pt>
                <c:pt idx="25004">
                  <c:v>-47.38078</c:v>
                </c:pt>
                <c:pt idx="25005">
                  <c:v>-47.38055</c:v>
                </c:pt>
                <c:pt idx="25006">
                  <c:v>-47.40331000000001</c:v>
                </c:pt>
                <c:pt idx="25007">
                  <c:v>-47.45232</c:v>
                </c:pt>
                <c:pt idx="25008">
                  <c:v>-47.47967</c:v>
                </c:pt>
                <c:pt idx="25009">
                  <c:v>-47.50314</c:v>
                </c:pt>
                <c:pt idx="25010">
                  <c:v>-47.51911000000001</c:v>
                </c:pt>
                <c:pt idx="25011">
                  <c:v>-47.5147</c:v>
                </c:pt>
                <c:pt idx="25012">
                  <c:v>-47.52045000000001</c:v>
                </c:pt>
                <c:pt idx="25013">
                  <c:v>-47.4782</c:v>
                </c:pt>
                <c:pt idx="25014">
                  <c:v>-47.43899000000001</c:v>
                </c:pt>
                <c:pt idx="25015">
                  <c:v>-47.41148</c:v>
                </c:pt>
                <c:pt idx="25016">
                  <c:v>-47.36413</c:v>
                </c:pt>
                <c:pt idx="25017">
                  <c:v>-47.31406</c:v>
                </c:pt>
                <c:pt idx="25018">
                  <c:v>-47.30559</c:v>
                </c:pt>
                <c:pt idx="25019">
                  <c:v>-47.30486999999999</c:v>
                </c:pt>
                <c:pt idx="25020">
                  <c:v>-47.33202</c:v>
                </c:pt>
                <c:pt idx="25021">
                  <c:v>-47.322</c:v>
                </c:pt>
                <c:pt idx="25022">
                  <c:v>-47.34878</c:v>
                </c:pt>
                <c:pt idx="25023">
                  <c:v>-47.36357</c:v>
                </c:pt>
                <c:pt idx="25024">
                  <c:v>-47.32569</c:v>
                </c:pt>
                <c:pt idx="25025">
                  <c:v>-47.35732</c:v>
                </c:pt>
                <c:pt idx="25026">
                  <c:v>-47.36482</c:v>
                </c:pt>
                <c:pt idx="25027">
                  <c:v>-47.31753</c:v>
                </c:pt>
                <c:pt idx="25028">
                  <c:v>-47.31735</c:v>
                </c:pt>
                <c:pt idx="25029">
                  <c:v>-47.31214000000001</c:v>
                </c:pt>
                <c:pt idx="25030">
                  <c:v>-47.28273000000001</c:v>
                </c:pt>
                <c:pt idx="25031">
                  <c:v>-47.28693000000001</c:v>
                </c:pt>
                <c:pt idx="25032">
                  <c:v>-47.31298</c:v>
                </c:pt>
                <c:pt idx="25033">
                  <c:v>-47.32896</c:v>
                </c:pt>
                <c:pt idx="25034">
                  <c:v>-47.32498</c:v>
                </c:pt>
                <c:pt idx="25035">
                  <c:v>-47.33393</c:v>
                </c:pt>
                <c:pt idx="25036">
                  <c:v>-47.3624</c:v>
                </c:pt>
                <c:pt idx="25037">
                  <c:v>-47.41768999999999</c:v>
                </c:pt>
                <c:pt idx="25038">
                  <c:v>-47.45788999999997</c:v>
                </c:pt>
                <c:pt idx="25039">
                  <c:v>-47.4649</c:v>
                </c:pt>
                <c:pt idx="25040">
                  <c:v>-47.46644000000001</c:v>
                </c:pt>
                <c:pt idx="25041">
                  <c:v>-47.46610000000001</c:v>
                </c:pt>
                <c:pt idx="25042">
                  <c:v>-47.46348</c:v>
                </c:pt>
                <c:pt idx="25043">
                  <c:v>-47.4492</c:v>
                </c:pt>
                <c:pt idx="25044">
                  <c:v>-47.42982000000001</c:v>
                </c:pt>
                <c:pt idx="25045">
                  <c:v>-47.42157</c:v>
                </c:pt>
                <c:pt idx="25046">
                  <c:v>-47.41103</c:v>
                </c:pt>
                <c:pt idx="25047">
                  <c:v>-47.40907</c:v>
                </c:pt>
                <c:pt idx="25048">
                  <c:v>-47.418</c:v>
                </c:pt>
                <c:pt idx="25049">
                  <c:v>-47.41867</c:v>
                </c:pt>
                <c:pt idx="25050">
                  <c:v>-47.41853000000001</c:v>
                </c:pt>
                <c:pt idx="25051">
                  <c:v>-47.39564</c:v>
                </c:pt>
                <c:pt idx="25052">
                  <c:v>-47.39535000000001</c:v>
                </c:pt>
                <c:pt idx="25053">
                  <c:v>-47.37192</c:v>
                </c:pt>
                <c:pt idx="25054">
                  <c:v>-47.36485</c:v>
                </c:pt>
                <c:pt idx="25055">
                  <c:v>-47.35346999999999</c:v>
                </c:pt>
                <c:pt idx="25056">
                  <c:v>-47.34586</c:v>
                </c:pt>
                <c:pt idx="25057">
                  <c:v>-47.35953</c:v>
                </c:pt>
                <c:pt idx="25058">
                  <c:v>-47.37575000000001</c:v>
                </c:pt>
                <c:pt idx="25059">
                  <c:v>-47.38865</c:v>
                </c:pt>
                <c:pt idx="25060">
                  <c:v>-47.41659</c:v>
                </c:pt>
                <c:pt idx="25061">
                  <c:v>-47.44173</c:v>
                </c:pt>
                <c:pt idx="25062">
                  <c:v>-47.432</c:v>
                </c:pt>
                <c:pt idx="25063">
                  <c:v>-47.46618</c:v>
                </c:pt>
                <c:pt idx="25064">
                  <c:v>-47.47897000000001</c:v>
                </c:pt>
                <c:pt idx="25065">
                  <c:v>-47.49327</c:v>
                </c:pt>
                <c:pt idx="25066">
                  <c:v>-47.50939</c:v>
                </c:pt>
                <c:pt idx="25067">
                  <c:v>-47.49003000000001</c:v>
                </c:pt>
                <c:pt idx="25068">
                  <c:v>-47.45267</c:v>
                </c:pt>
                <c:pt idx="25069">
                  <c:v>-47.44843</c:v>
                </c:pt>
                <c:pt idx="25070">
                  <c:v>-47.42810000000001</c:v>
                </c:pt>
                <c:pt idx="25071">
                  <c:v>-47.4174</c:v>
                </c:pt>
                <c:pt idx="25072">
                  <c:v>-47.408</c:v>
                </c:pt>
                <c:pt idx="25073">
                  <c:v>-47.40652</c:v>
                </c:pt>
                <c:pt idx="25074">
                  <c:v>-47.3815</c:v>
                </c:pt>
                <c:pt idx="25075">
                  <c:v>-47.35026</c:v>
                </c:pt>
                <c:pt idx="25076">
                  <c:v>-47.32011000000001</c:v>
                </c:pt>
                <c:pt idx="25077">
                  <c:v>-47.32743</c:v>
                </c:pt>
                <c:pt idx="25078">
                  <c:v>-47.31144</c:v>
                </c:pt>
                <c:pt idx="25079">
                  <c:v>-47.32489</c:v>
                </c:pt>
                <c:pt idx="25080">
                  <c:v>-47.34047</c:v>
                </c:pt>
                <c:pt idx="25081">
                  <c:v>-47.34658</c:v>
                </c:pt>
                <c:pt idx="25082">
                  <c:v>-47.35112</c:v>
                </c:pt>
                <c:pt idx="25083">
                  <c:v>-47.36489</c:v>
                </c:pt>
                <c:pt idx="25084">
                  <c:v>-47.37775</c:v>
                </c:pt>
                <c:pt idx="25085">
                  <c:v>-47.36777</c:v>
                </c:pt>
                <c:pt idx="25086">
                  <c:v>-47.37345</c:v>
                </c:pt>
                <c:pt idx="25087">
                  <c:v>-47.39023</c:v>
                </c:pt>
                <c:pt idx="25088">
                  <c:v>-47.37044</c:v>
                </c:pt>
                <c:pt idx="25089">
                  <c:v>-47.34512</c:v>
                </c:pt>
                <c:pt idx="25090">
                  <c:v>-47.33447</c:v>
                </c:pt>
                <c:pt idx="25091">
                  <c:v>-47.3572</c:v>
                </c:pt>
                <c:pt idx="25092">
                  <c:v>-47.35666</c:v>
                </c:pt>
                <c:pt idx="25093">
                  <c:v>-47.35367999999999</c:v>
                </c:pt>
                <c:pt idx="25094">
                  <c:v>-47.36691000000001</c:v>
                </c:pt>
                <c:pt idx="25095">
                  <c:v>-47.36668</c:v>
                </c:pt>
                <c:pt idx="25096">
                  <c:v>-47.37311000000001</c:v>
                </c:pt>
                <c:pt idx="25097">
                  <c:v>-47.37393</c:v>
                </c:pt>
                <c:pt idx="25098">
                  <c:v>-47.37722</c:v>
                </c:pt>
                <c:pt idx="25099">
                  <c:v>-47.37119</c:v>
                </c:pt>
                <c:pt idx="25100">
                  <c:v>-47.35932</c:v>
                </c:pt>
                <c:pt idx="25101">
                  <c:v>-47.36462</c:v>
                </c:pt>
                <c:pt idx="25102">
                  <c:v>-47.35297</c:v>
                </c:pt>
                <c:pt idx="25103">
                  <c:v>-47.34439</c:v>
                </c:pt>
                <c:pt idx="25104">
                  <c:v>-47.39143</c:v>
                </c:pt>
                <c:pt idx="25105">
                  <c:v>-47.42027</c:v>
                </c:pt>
                <c:pt idx="25106">
                  <c:v>-47.44939</c:v>
                </c:pt>
                <c:pt idx="25107">
                  <c:v>-47.4694</c:v>
                </c:pt>
                <c:pt idx="25108">
                  <c:v>-47.50292</c:v>
                </c:pt>
                <c:pt idx="25109">
                  <c:v>-47.50288</c:v>
                </c:pt>
                <c:pt idx="25110">
                  <c:v>-47.53030000000001</c:v>
                </c:pt>
                <c:pt idx="25111">
                  <c:v>-47.56934000000001</c:v>
                </c:pt>
                <c:pt idx="25112">
                  <c:v>-47.58983</c:v>
                </c:pt>
                <c:pt idx="25113">
                  <c:v>-47.62569000000001</c:v>
                </c:pt>
                <c:pt idx="25114">
                  <c:v>-47.64183</c:v>
                </c:pt>
                <c:pt idx="25115">
                  <c:v>-47.67352</c:v>
                </c:pt>
                <c:pt idx="25116">
                  <c:v>-47.70248</c:v>
                </c:pt>
                <c:pt idx="25117">
                  <c:v>-47.73511000000003</c:v>
                </c:pt>
                <c:pt idx="25118">
                  <c:v>-47.74327</c:v>
                </c:pt>
                <c:pt idx="25119">
                  <c:v>-47.78125</c:v>
                </c:pt>
                <c:pt idx="25120">
                  <c:v>-47.79403000000001</c:v>
                </c:pt>
                <c:pt idx="25121">
                  <c:v>-47.8243</c:v>
                </c:pt>
                <c:pt idx="25122">
                  <c:v>-47.86903</c:v>
                </c:pt>
                <c:pt idx="25123">
                  <c:v>-47.8865</c:v>
                </c:pt>
                <c:pt idx="25124">
                  <c:v>-47.92929</c:v>
                </c:pt>
                <c:pt idx="25125">
                  <c:v>-47.94944</c:v>
                </c:pt>
                <c:pt idx="25126">
                  <c:v>-47.97126</c:v>
                </c:pt>
                <c:pt idx="25127">
                  <c:v>-48.01611000000001</c:v>
                </c:pt>
                <c:pt idx="25128">
                  <c:v>-48.00864</c:v>
                </c:pt>
                <c:pt idx="25129">
                  <c:v>-48.01007</c:v>
                </c:pt>
                <c:pt idx="25130">
                  <c:v>-47.9865</c:v>
                </c:pt>
                <c:pt idx="25131">
                  <c:v>-47.99424</c:v>
                </c:pt>
                <c:pt idx="25132">
                  <c:v>-48.00045</c:v>
                </c:pt>
                <c:pt idx="25133">
                  <c:v>-48.0005</c:v>
                </c:pt>
                <c:pt idx="25134">
                  <c:v>-47.99457</c:v>
                </c:pt>
                <c:pt idx="25135">
                  <c:v>-48.0144</c:v>
                </c:pt>
                <c:pt idx="25136">
                  <c:v>-48.01857000000001</c:v>
                </c:pt>
                <c:pt idx="25137">
                  <c:v>-47.98956</c:v>
                </c:pt>
                <c:pt idx="25138">
                  <c:v>-47.99086</c:v>
                </c:pt>
                <c:pt idx="25139">
                  <c:v>-48.01279</c:v>
                </c:pt>
                <c:pt idx="25140">
                  <c:v>-48.07244</c:v>
                </c:pt>
                <c:pt idx="25141">
                  <c:v>-48.13294000000001</c:v>
                </c:pt>
                <c:pt idx="25142">
                  <c:v>-48.17081</c:v>
                </c:pt>
                <c:pt idx="25143">
                  <c:v>-48.18977</c:v>
                </c:pt>
                <c:pt idx="25144">
                  <c:v>-48.19540000000002</c:v>
                </c:pt>
                <c:pt idx="25145">
                  <c:v>-48.21298</c:v>
                </c:pt>
                <c:pt idx="25146">
                  <c:v>-48.24378</c:v>
                </c:pt>
                <c:pt idx="25147">
                  <c:v>-48.24836000000001</c:v>
                </c:pt>
                <c:pt idx="25148">
                  <c:v>-48.25685</c:v>
                </c:pt>
                <c:pt idx="25149">
                  <c:v>-48.27829000000001</c:v>
                </c:pt>
                <c:pt idx="25150">
                  <c:v>-48.31713</c:v>
                </c:pt>
                <c:pt idx="25151">
                  <c:v>-48.34441</c:v>
                </c:pt>
                <c:pt idx="25152">
                  <c:v>-48.3878</c:v>
                </c:pt>
                <c:pt idx="25153">
                  <c:v>-48.41351</c:v>
                </c:pt>
                <c:pt idx="25154">
                  <c:v>-48.42171000000001</c:v>
                </c:pt>
                <c:pt idx="25155">
                  <c:v>-48.41014000000001</c:v>
                </c:pt>
                <c:pt idx="25156">
                  <c:v>-48.39228</c:v>
                </c:pt>
                <c:pt idx="25157">
                  <c:v>-48.3965</c:v>
                </c:pt>
                <c:pt idx="25158">
                  <c:v>-48.41448</c:v>
                </c:pt>
                <c:pt idx="25159">
                  <c:v>-48.42676</c:v>
                </c:pt>
                <c:pt idx="25160">
                  <c:v>-48.4319</c:v>
                </c:pt>
                <c:pt idx="25161">
                  <c:v>-48.44757</c:v>
                </c:pt>
                <c:pt idx="25162">
                  <c:v>-48.47677</c:v>
                </c:pt>
                <c:pt idx="25163">
                  <c:v>-48.50906000000001</c:v>
                </c:pt>
                <c:pt idx="25164">
                  <c:v>-48.54747</c:v>
                </c:pt>
                <c:pt idx="25165">
                  <c:v>-48.57697</c:v>
                </c:pt>
                <c:pt idx="25166">
                  <c:v>-48.61488</c:v>
                </c:pt>
                <c:pt idx="25167">
                  <c:v>-48.61387</c:v>
                </c:pt>
                <c:pt idx="25168">
                  <c:v>-48.61234</c:v>
                </c:pt>
                <c:pt idx="25169">
                  <c:v>-48.61738</c:v>
                </c:pt>
                <c:pt idx="25170">
                  <c:v>-48.63306</c:v>
                </c:pt>
                <c:pt idx="25171">
                  <c:v>-48.63834000000002</c:v>
                </c:pt>
                <c:pt idx="25172">
                  <c:v>-48.63873000000001</c:v>
                </c:pt>
                <c:pt idx="25173">
                  <c:v>-48.61230000000001</c:v>
                </c:pt>
                <c:pt idx="25174">
                  <c:v>-48.59131000000001</c:v>
                </c:pt>
                <c:pt idx="25175">
                  <c:v>-48.54382</c:v>
                </c:pt>
                <c:pt idx="25176">
                  <c:v>-48.51675</c:v>
                </c:pt>
                <c:pt idx="25177">
                  <c:v>-48.45525</c:v>
                </c:pt>
                <c:pt idx="25178">
                  <c:v>-48.39073000000001</c:v>
                </c:pt>
                <c:pt idx="25179">
                  <c:v>-48.31976</c:v>
                </c:pt>
                <c:pt idx="25180">
                  <c:v>-48.27307000000001</c:v>
                </c:pt>
                <c:pt idx="25181">
                  <c:v>-48.24252000000001</c:v>
                </c:pt>
                <c:pt idx="25182">
                  <c:v>-48.21062000000001</c:v>
                </c:pt>
                <c:pt idx="25183">
                  <c:v>-48.18446</c:v>
                </c:pt>
                <c:pt idx="25184">
                  <c:v>-48.14473</c:v>
                </c:pt>
                <c:pt idx="25185">
                  <c:v>-48.13123</c:v>
                </c:pt>
                <c:pt idx="25186">
                  <c:v>-48.10986</c:v>
                </c:pt>
                <c:pt idx="25187">
                  <c:v>-48.0891</c:v>
                </c:pt>
                <c:pt idx="25188">
                  <c:v>-48.06481</c:v>
                </c:pt>
                <c:pt idx="25189">
                  <c:v>-48.13719000000001</c:v>
                </c:pt>
                <c:pt idx="25190">
                  <c:v>-48.26634000000001</c:v>
                </c:pt>
                <c:pt idx="25191">
                  <c:v>-48.32313000000001</c:v>
                </c:pt>
                <c:pt idx="25192">
                  <c:v>-48.33295000000001</c:v>
                </c:pt>
                <c:pt idx="25193">
                  <c:v>-48.3322</c:v>
                </c:pt>
                <c:pt idx="25194">
                  <c:v>-48.30385</c:v>
                </c:pt>
                <c:pt idx="25195">
                  <c:v>-48.25787</c:v>
                </c:pt>
                <c:pt idx="25196">
                  <c:v>-48.20107</c:v>
                </c:pt>
                <c:pt idx="25197">
                  <c:v>-48.14408</c:v>
                </c:pt>
                <c:pt idx="25198">
                  <c:v>-48.08844000000001</c:v>
                </c:pt>
                <c:pt idx="25199">
                  <c:v>-48.06938</c:v>
                </c:pt>
                <c:pt idx="25200">
                  <c:v>-48.06200000000001</c:v>
                </c:pt>
                <c:pt idx="25201">
                  <c:v>-48.03804</c:v>
                </c:pt>
                <c:pt idx="25202">
                  <c:v>-48.02724000000001</c:v>
                </c:pt>
                <c:pt idx="25203">
                  <c:v>-48.00998000000001</c:v>
                </c:pt>
                <c:pt idx="25204">
                  <c:v>-48.00127</c:v>
                </c:pt>
                <c:pt idx="25205">
                  <c:v>-48.00204</c:v>
                </c:pt>
                <c:pt idx="25206">
                  <c:v>-47.97913000000001</c:v>
                </c:pt>
                <c:pt idx="25207">
                  <c:v>-47.97942</c:v>
                </c:pt>
                <c:pt idx="25208">
                  <c:v>-47.95902</c:v>
                </c:pt>
                <c:pt idx="25209">
                  <c:v>-47.94152</c:v>
                </c:pt>
                <c:pt idx="25210">
                  <c:v>-47.92782</c:v>
                </c:pt>
                <c:pt idx="25211">
                  <c:v>-47.93224</c:v>
                </c:pt>
                <c:pt idx="25212">
                  <c:v>-47.92985</c:v>
                </c:pt>
                <c:pt idx="25213">
                  <c:v>-47.93726</c:v>
                </c:pt>
                <c:pt idx="25214">
                  <c:v>-47.93058000000001</c:v>
                </c:pt>
                <c:pt idx="25215">
                  <c:v>-47.91713</c:v>
                </c:pt>
                <c:pt idx="25216">
                  <c:v>-47.92104</c:v>
                </c:pt>
                <c:pt idx="25217">
                  <c:v>-47.90055</c:v>
                </c:pt>
                <c:pt idx="25218">
                  <c:v>-47.879</c:v>
                </c:pt>
                <c:pt idx="25219">
                  <c:v>-47.87728999999999</c:v>
                </c:pt>
                <c:pt idx="25220">
                  <c:v>-47.85675</c:v>
                </c:pt>
                <c:pt idx="25221">
                  <c:v>-47.82006000000001</c:v>
                </c:pt>
                <c:pt idx="25222">
                  <c:v>-47.81726999999999</c:v>
                </c:pt>
                <c:pt idx="25223">
                  <c:v>-47.82851000000001</c:v>
                </c:pt>
                <c:pt idx="25224">
                  <c:v>-47.81731</c:v>
                </c:pt>
                <c:pt idx="25225">
                  <c:v>-47.81876</c:v>
                </c:pt>
                <c:pt idx="25226">
                  <c:v>-47.83369</c:v>
                </c:pt>
                <c:pt idx="25227">
                  <c:v>-47.82935000000001</c:v>
                </c:pt>
                <c:pt idx="25228">
                  <c:v>-47.82181</c:v>
                </c:pt>
                <c:pt idx="25229">
                  <c:v>-47.81406</c:v>
                </c:pt>
                <c:pt idx="25230">
                  <c:v>-47.81844</c:v>
                </c:pt>
                <c:pt idx="25231">
                  <c:v>-47.81218</c:v>
                </c:pt>
                <c:pt idx="25232">
                  <c:v>-47.82065</c:v>
                </c:pt>
                <c:pt idx="25233">
                  <c:v>-47.84045</c:v>
                </c:pt>
                <c:pt idx="25234">
                  <c:v>-47.83662</c:v>
                </c:pt>
                <c:pt idx="25235">
                  <c:v>-47.85941</c:v>
                </c:pt>
                <c:pt idx="25236">
                  <c:v>-47.86870000000001</c:v>
                </c:pt>
                <c:pt idx="25237">
                  <c:v>-47.86192</c:v>
                </c:pt>
                <c:pt idx="25238">
                  <c:v>-47.86587</c:v>
                </c:pt>
                <c:pt idx="25239">
                  <c:v>-47.84698</c:v>
                </c:pt>
                <c:pt idx="25240">
                  <c:v>-47.85312</c:v>
                </c:pt>
                <c:pt idx="25241">
                  <c:v>-47.85168999999997</c:v>
                </c:pt>
                <c:pt idx="25242">
                  <c:v>-47.85926</c:v>
                </c:pt>
                <c:pt idx="25243">
                  <c:v>-47.85756</c:v>
                </c:pt>
                <c:pt idx="25244">
                  <c:v>-47.85420999999999</c:v>
                </c:pt>
                <c:pt idx="25245">
                  <c:v>-47.87136</c:v>
                </c:pt>
                <c:pt idx="25246">
                  <c:v>-47.8585</c:v>
                </c:pt>
                <c:pt idx="25247">
                  <c:v>-47.87518</c:v>
                </c:pt>
                <c:pt idx="25248">
                  <c:v>-47.88226</c:v>
                </c:pt>
                <c:pt idx="25249">
                  <c:v>-47.88104</c:v>
                </c:pt>
                <c:pt idx="25250">
                  <c:v>-47.85769999999999</c:v>
                </c:pt>
                <c:pt idx="25251">
                  <c:v>-47.83925</c:v>
                </c:pt>
                <c:pt idx="25252">
                  <c:v>-47.85229</c:v>
                </c:pt>
                <c:pt idx="25253">
                  <c:v>-47.82619000000001</c:v>
                </c:pt>
                <c:pt idx="25254">
                  <c:v>-47.82422</c:v>
                </c:pt>
                <c:pt idx="25255">
                  <c:v>-47.82522</c:v>
                </c:pt>
                <c:pt idx="25256">
                  <c:v>-47.83369</c:v>
                </c:pt>
                <c:pt idx="25257">
                  <c:v>-47.82897000000001</c:v>
                </c:pt>
                <c:pt idx="25258">
                  <c:v>-47.83076</c:v>
                </c:pt>
                <c:pt idx="25259">
                  <c:v>-47.82510000000001</c:v>
                </c:pt>
                <c:pt idx="25260">
                  <c:v>-47.81268</c:v>
                </c:pt>
                <c:pt idx="25261">
                  <c:v>-47.80573000000001</c:v>
                </c:pt>
                <c:pt idx="25262">
                  <c:v>-47.80505</c:v>
                </c:pt>
                <c:pt idx="25263">
                  <c:v>-47.80802000000001</c:v>
                </c:pt>
                <c:pt idx="25264">
                  <c:v>-47.79253000000003</c:v>
                </c:pt>
                <c:pt idx="25265">
                  <c:v>-47.79593000000001</c:v>
                </c:pt>
                <c:pt idx="25266">
                  <c:v>-47.78976</c:v>
                </c:pt>
                <c:pt idx="25267">
                  <c:v>-47.79229000000001</c:v>
                </c:pt>
                <c:pt idx="25268">
                  <c:v>-47.78808</c:v>
                </c:pt>
                <c:pt idx="25269">
                  <c:v>-47.78986</c:v>
                </c:pt>
                <c:pt idx="25270">
                  <c:v>-47.79251000000003</c:v>
                </c:pt>
                <c:pt idx="25271">
                  <c:v>-47.79579000000001</c:v>
                </c:pt>
                <c:pt idx="25272">
                  <c:v>-47.79400000000001</c:v>
                </c:pt>
                <c:pt idx="25273">
                  <c:v>-47.79599000000001</c:v>
                </c:pt>
                <c:pt idx="25274">
                  <c:v>-47.8006</c:v>
                </c:pt>
                <c:pt idx="25275">
                  <c:v>-47.82306000000001</c:v>
                </c:pt>
                <c:pt idx="25276">
                  <c:v>-47.82636</c:v>
                </c:pt>
                <c:pt idx="25277">
                  <c:v>-47.8371</c:v>
                </c:pt>
                <c:pt idx="25278">
                  <c:v>-47.84492</c:v>
                </c:pt>
                <c:pt idx="25279">
                  <c:v>-47.84972</c:v>
                </c:pt>
                <c:pt idx="25280">
                  <c:v>-47.86476</c:v>
                </c:pt>
                <c:pt idx="25281">
                  <c:v>-47.88741</c:v>
                </c:pt>
                <c:pt idx="25282">
                  <c:v>-47.9025</c:v>
                </c:pt>
                <c:pt idx="25283">
                  <c:v>-47.91137</c:v>
                </c:pt>
                <c:pt idx="25284">
                  <c:v>-47.93474</c:v>
                </c:pt>
                <c:pt idx="25285">
                  <c:v>-47.94883</c:v>
                </c:pt>
                <c:pt idx="25286">
                  <c:v>-47.96065</c:v>
                </c:pt>
                <c:pt idx="25287">
                  <c:v>-47.97117</c:v>
                </c:pt>
                <c:pt idx="25288">
                  <c:v>-47.97462</c:v>
                </c:pt>
                <c:pt idx="25289">
                  <c:v>-47.96512000000001</c:v>
                </c:pt>
                <c:pt idx="25290">
                  <c:v>-47.98182</c:v>
                </c:pt>
                <c:pt idx="25291">
                  <c:v>-47.97107</c:v>
                </c:pt>
                <c:pt idx="25292">
                  <c:v>-47.94506000000001</c:v>
                </c:pt>
                <c:pt idx="25293">
                  <c:v>-47.93703</c:v>
                </c:pt>
                <c:pt idx="25294">
                  <c:v>-47.94632</c:v>
                </c:pt>
                <c:pt idx="25295">
                  <c:v>-47.95994</c:v>
                </c:pt>
                <c:pt idx="25296">
                  <c:v>-47.96138000000001</c:v>
                </c:pt>
                <c:pt idx="25297">
                  <c:v>-47.96717</c:v>
                </c:pt>
                <c:pt idx="25298">
                  <c:v>-47.9813</c:v>
                </c:pt>
                <c:pt idx="25299">
                  <c:v>-47.98247</c:v>
                </c:pt>
                <c:pt idx="25300">
                  <c:v>-47.97203000000001</c:v>
                </c:pt>
                <c:pt idx="25301">
                  <c:v>-47.99266</c:v>
                </c:pt>
                <c:pt idx="25302">
                  <c:v>-48.03539000000001</c:v>
                </c:pt>
                <c:pt idx="25303">
                  <c:v>-48.03671000000001</c:v>
                </c:pt>
                <c:pt idx="25304">
                  <c:v>-48.04426</c:v>
                </c:pt>
                <c:pt idx="25305">
                  <c:v>-48.03827000000001</c:v>
                </c:pt>
                <c:pt idx="25306">
                  <c:v>-48.08209</c:v>
                </c:pt>
                <c:pt idx="25307">
                  <c:v>-48.11975</c:v>
                </c:pt>
                <c:pt idx="25308">
                  <c:v>-48.13594000000001</c:v>
                </c:pt>
                <c:pt idx="25309">
                  <c:v>-48.12376000000001</c:v>
                </c:pt>
                <c:pt idx="25310">
                  <c:v>-48.1412</c:v>
                </c:pt>
                <c:pt idx="25311">
                  <c:v>-48.1534</c:v>
                </c:pt>
                <c:pt idx="25312">
                  <c:v>-48.18257000000001</c:v>
                </c:pt>
                <c:pt idx="25313">
                  <c:v>-48.18239000000001</c:v>
                </c:pt>
                <c:pt idx="25314">
                  <c:v>-48.19354000000001</c:v>
                </c:pt>
                <c:pt idx="25315">
                  <c:v>-48.19762</c:v>
                </c:pt>
                <c:pt idx="25316">
                  <c:v>-48.20354000000001</c:v>
                </c:pt>
                <c:pt idx="25317">
                  <c:v>-48.22254000000001</c:v>
                </c:pt>
                <c:pt idx="25318">
                  <c:v>-48.25416000000001</c:v>
                </c:pt>
                <c:pt idx="25319">
                  <c:v>-48.28004</c:v>
                </c:pt>
                <c:pt idx="25320">
                  <c:v>-48.26976000000001</c:v>
                </c:pt>
                <c:pt idx="25321">
                  <c:v>-48.28922</c:v>
                </c:pt>
                <c:pt idx="25322">
                  <c:v>-48.30685</c:v>
                </c:pt>
                <c:pt idx="25323">
                  <c:v>-48.32428</c:v>
                </c:pt>
                <c:pt idx="25324">
                  <c:v>-48.33452</c:v>
                </c:pt>
                <c:pt idx="25325">
                  <c:v>-48.32804</c:v>
                </c:pt>
                <c:pt idx="25326">
                  <c:v>-48.35219</c:v>
                </c:pt>
                <c:pt idx="25327">
                  <c:v>-48.38423</c:v>
                </c:pt>
                <c:pt idx="25328">
                  <c:v>-48.39477</c:v>
                </c:pt>
                <c:pt idx="25329">
                  <c:v>-48.39158</c:v>
                </c:pt>
                <c:pt idx="25330">
                  <c:v>-48.38809</c:v>
                </c:pt>
                <c:pt idx="25331">
                  <c:v>-48.39282</c:v>
                </c:pt>
                <c:pt idx="25332">
                  <c:v>-48.40922</c:v>
                </c:pt>
                <c:pt idx="25333">
                  <c:v>-48.45883</c:v>
                </c:pt>
                <c:pt idx="25334">
                  <c:v>-48.46182</c:v>
                </c:pt>
                <c:pt idx="25335">
                  <c:v>-48.44752</c:v>
                </c:pt>
                <c:pt idx="25336">
                  <c:v>-48.45491</c:v>
                </c:pt>
                <c:pt idx="25337">
                  <c:v>-48.47321</c:v>
                </c:pt>
                <c:pt idx="25338">
                  <c:v>-48.50489</c:v>
                </c:pt>
                <c:pt idx="25339">
                  <c:v>-48.54826000000001</c:v>
                </c:pt>
                <c:pt idx="25340">
                  <c:v>-48.57171</c:v>
                </c:pt>
                <c:pt idx="25341">
                  <c:v>-48.59557000000001</c:v>
                </c:pt>
                <c:pt idx="25342">
                  <c:v>-48.55636000000001</c:v>
                </c:pt>
                <c:pt idx="25343">
                  <c:v>-48.63757000000001</c:v>
                </c:pt>
                <c:pt idx="25344">
                  <c:v>-48.68792000000001</c:v>
                </c:pt>
                <c:pt idx="25345">
                  <c:v>-48.64101</c:v>
                </c:pt>
                <c:pt idx="25346">
                  <c:v>-48.61184</c:v>
                </c:pt>
                <c:pt idx="25347">
                  <c:v>-48.6108</c:v>
                </c:pt>
                <c:pt idx="25348">
                  <c:v>-48.63295000000001</c:v>
                </c:pt>
                <c:pt idx="25349">
                  <c:v>-48.63588</c:v>
                </c:pt>
                <c:pt idx="25350">
                  <c:v>-48.66525000000001</c:v>
                </c:pt>
                <c:pt idx="25351">
                  <c:v>-48.69629000000001</c:v>
                </c:pt>
                <c:pt idx="25352">
                  <c:v>-48.70959000000001</c:v>
                </c:pt>
                <c:pt idx="25353">
                  <c:v>-48.74691000000001</c:v>
                </c:pt>
                <c:pt idx="25354">
                  <c:v>-48.75357</c:v>
                </c:pt>
                <c:pt idx="25355">
                  <c:v>-48.74780000000001</c:v>
                </c:pt>
                <c:pt idx="25356">
                  <c:v>-48.75344</c:v>
                </c:pt>
                <c:pt idx="25357">
                  <c:v>-48.75618</c:v>
                </c:pt>
                <c:pt idx="25358">
                  <c:v>-48.78585</c:v>
                </c:pt>
                <c:pt idx="25359">
                  <c:v>-48.80125</c:v>
                </c:pt>
                <c:pt idx="25360">
                  <c:v>-48.75652</c:v>
                </c:pt>
                <c:pt idx="25361">
                  <c:v>-48.82786</c:v>
                </c:pt>
                <c:pt idx="25362">
                  <c:v>-48.85495</c:v>
                </c:pt>
                <c:pt idx="25363">
                  <c:v>-48.87283</c:v>
                </c:pt>
                <c:pt idx="25364">
                  <c:v>-48.87772</c:v>
                </c:pt>
                <c:pt idx="25365">
                  <c:v>-48.83562000000001</c:v>
                </c:pt>
                <c:pt idx="25366">
                  <c:v>-48.84506</c:v>
                </c:pt>
                <c:pt idx="25367">
                  <c:v>-48.87618000000001</c:v>
                </c:pt>
                <c:pt idx="25368">
                  <c:v>-48.89258</c:v>
                </c:pt>
                <c:pt idx="25369">
                  <c:v>-48.91517</c:v>
                </c:pt>
                <c:pt idx="25370">
                  <c:v>-48.92889</c:v>
                </c:pt>
                <c:pt idx="25371">
                  <c:v>-48.96059</c:v>
                </c:pt>
                <c:pt idx="25372">
                  <c:v>-48.96094</c:v>
                </c:pt>
                <c:pt idx="25373">
                  <c:v>-48.96941</c:v>
                </c:pt>
                <c:pt idx="25374">
                  <c:v>-48.97884000000001</c:v>
                </c:pt>
                <c:pt idx="25375">
                  <c:v>-49.00467</c:v>
                </c:pt>
                <c:pt idx="25376">
                  <c:v>-49.01554</c:v>
                </c:pt>
                <c:pt idx="25377">
                  <c:v>-49.01999</c:v>
                </c:pt>
                <c:pt idx="25378">
                  <c:v>-49.0236</c:v>
                </c:pt>
                <c:pt idx="25379">
                  <c:v>-49.02961000000001</c:v>
                </c:pt>
                <c:pt idx="25380">
                  <c:v>-49.03105</c:v>
                </c:pt>
                <c:pt idx="25381">
                  <c:v>-49.02178</c:v>
                </c:pt>
                <c:pt idx="25382">
                  <c:v>-49.02855000000001</c:v>
                </c:pt>
                <c:pt idx="25383">
                  <c:v>-49.04227</c:v>
                </c:pt>
                <c:pt idx="25384">
                  <c:v>-49.05934000000001</c:v>
                </c:pt>
                <c:pt idx="25385">
                  <c:v>-49.07143</c:v>
                </c:pt>
                <c:pt idx="25386">
                  <c:v>-49.08901</c:v>
                </c:pt>
                <c:pt idx="25387">
                  <c:v>-49.08944</c:v>
                </c:pt>
                <c:pt idx="25388">
                  <c:v>-49.10225000000001</c:v>
                </c:pt>
                <c:pt idx="25389">
                  <c:v>-49.11509</c:v>
                </c:pt>
                <c:pt idx="25390">
                  <c:v>-49.10964000000001</c:v>
                </c:pt>
                <c:pt idx="25391">
                  <c:v>-49.10363</c:v>
                </c:pt>
                <c:pt idx="25392">
                  <c:v>-49.11364</c:v>
                </c:pt>
                <c:pt idx="25393">
                  <c:v>-49.10005</c:v>
                </c:pt>
                <c:pt idx="25394">
                  <c:v>-49.1054</c:v>
                </c:pt>
                <c:pt idx="25395">
                  <c:v>-49.11061</c:v>
                </c:pt>
                <c:pt idx="25396">
                  <c:v>-49.13242</c:v>
                </c:pt>
                <c:pt idx="25397">
                  <c:v>-49.14510000000001</c:v>
                </c:pt>
                <c:pt idx="25398">
                  <c:v>-49.16269000000001</c:v>
                </c:pt>
                <c:pt idx="25399">
                  <c:v>-49.18134000000001</c:v>
                </c:pt>
                <c:pt idx="25400">
                  <c:v>-49.18029</c:v>
                </c:pt>
                <c:pt idx="25401">
                  <c:v>-49.20017000000001</c:v>
                </c:pt>
                <c:pt idx="25402">
                  <c:v>-49.19859000000001</c:v>
                </c:pt>
                <c:pt idx="25403">
                  <c:v>-49.22256000000001</c:v>
                </c:pt>
                <c:pt idx="25404">
                  <c:v>-49.23594000000002</c:v>
                </c:pt>
                <c:pt idx="25405">
                  <c:v>-49.23774</c:v>
                </c:pt>
                <c:pt idx="25406">
                  <c:v>-49.24701</c:v>
                </c:pt>
                <c:pt idx="25407">
                  <c:v>-49.2668</c:v>
                </c:pt>
                <c:pt idx="25408">
                  <c:v>-49.28181</c:v>
                </c:pt>
                <c:pt idx="25409">
                  <c:v>-49.302</c:v>
                </c:pt>
                <c:pt idx="25410">
                  <c:v>-49.30497</c:v>
                </c:pt>
                <c:pt idx="25411">
                  <c:v>-49.32997</c:v>
                </c:pt>
                <c:pt idx="25412">
                  <c:v>-49.33004</c:v>
                </c:pt>
                <c:pt idx="25413">
                  <c:v>-49.34909</c:v>
                </c:pt>
                <c:pt idx="25414">
                  <c:v>-49.37505</c:v>
                </c:pt>
                <c:pt idx="25415">
                  <c:v>-49.38887</c:v>
                </c:pt>
                <c:pt idx="25416">
                  <c:v>-49.39275000000001</c:v>
                </c:pt>
                <c:pt idx="25417">
                  <c:v>-49.38635</c:v>
                </c:pt>
                <c:pt idx="25418">
                  <c:v>-49.38878</c:v>
                </c:pt>
                <c:pt idx="25419">
                  <c:v>-49.37948</c:v>
                </c:pt>
                <c:pt idx="25420">
                  <c:v>-49.39080000000001</c:v>
                </c:pt>
                <c:pt idx="25421">
                  <c:v>-49.39354</c:v>
                </c:pt>
                <c:pt idx="25422">
                  <c:v>-49.39060000000001</c:v>
                </c:pt>
                <c:pt idx="25423">
                  <c:v>-49.40223</c:v>
                </c:pt>
                <c:pt idx="25424">
                  <c:v>-49.40092000000001</c:v>
                </c:pt>
                <c:pt idx="25425">
                  <c:v>-49.41025</c:v>
                </c:pt>
                <c:pt idx="25426">
                  <c:v>-49.40945</c:v>
                </c:pt>
                <c:pt idx="25427">
                  <c:v>-49.4153</c:v>
                </c:pt>
                <c:pt idx="25428">
                  <c:v>-49.40027</c:v>
                </c:pt>
                <c:pt idx="25429">
                  <c:v>-49.39981</c:v>
                </c:pt>
                <c:pt idx="25430">
                  <c:v>-49.40491</c:v>
                </c:pt>
                <c:pt idx="25431">
                  <c:v>-49.40708</c:v>
                </c:pt>
                <c:pt idx="25432">
                  <c:v>-49.41195</c:v>
                </c:pt>
                <c:pt idx="25433">
                  <c:v>-49.42892000000001</c:v>
                </c:pt>
                <c:pt idx="25434">
                  <c:v>-49.44358</c:v>
                </c:pt>
                <c:pt idx="25435">
                  <c:v>-49.44288</c:v>
                </c:pt>
                <c:pt idx="25436">
                  <c:v>-49.45</c:v>
                </c:pt>
                <c:pt idx="25437">
                  <c:v>-49.44756</c:v>
                </c:pt>
                <c:pt idx="25438">
                  <c:v>-49.46999</c:v>
                </c:pt>
                <c:pt idx="25439">
                  <c:v>-49.47483</c:v>
                </c:pt>
                <c:pt idx="25440">
                  <c:v>-49.48632000000001</c:v>
                </c:pt>
                <c:pt idx="25441">
                  <c:v>-49.49275000000001</c:v>
                </c:pt>
                <c:pt idx="25442">
                  <c:v>-49.50107</c:v>
                </c:pt>
                <c:pt idx="25443">
                  <c:v>-49.50687</c:v>
                </c:pt>
                <c:pt idx="25444">
                  <c:v>-49.50873000000001</c:v>
                </c:pt>
                <c:pt idx="25445">
                  <c:v>-49.5184</c:v>
                </c:pt>
                <c:pt idx="25446">
                  <c:v>-49.51821</c:v>
                </c:pt>
                <c:pt idx="25447">
                  <c:v>-49.52651000000001</c:v>
                </c:pt>
                <c:pt idx="25448">
                  <c:v>-49.53458000000001</c:v>
                </c:pt>
                <c:pt idx="25449">
                  <c:v>-49.54382</c:v>
                </c:pt>
                <c:pt idx="25450">
                  <c:v>-49.54272</c:v>
                </c:pt>
                <c:pt idx="25451">
                  <c:v>-49.53756000000001</c:v>
                </c:pt>
                <c:pt idx="25452">
                  <c:v>-49.55385</c:v>
                </c:pt>
                <c:pt idx="25453">
                  <c:v>-49.54746</c:v>
                </c:pt>
                <c:pt idx="25454">
                  <c:v>-49.56248</c:v>
                </c:pt>
                <c:pt idx="25455">
                  <c:v>-49.57387</c:v>
                </c:pt>
                <c:pt idx="25456">
                  <c:v>-49.57766</c:v>
                </c:pt>
                <c:pt idx="25457">
                  <c:v>-49.59469</c:v>
                </c:pt>
                <c:pt idx="25458">
                  <c:v>-49.59864</c:v>
                </c:pt>
                <c:pt idx="25459">
                  <c:v>-49.62067000000001</c:v>
                </c:pt>
                <c:pt idx="25460">
                  <c:v>-49.6362</c:v>
                </c:pt>
                <c:pt idx="25461">
                  <c:v>-49.64344000000001</c:v>
                </c:pt>
                <c:pt idx="25462">
                  <c:v>-49.66191000000001</c:v>
                </c:pt>
                <c:pt idx="25463">
                  <c:v>-49.67557000000001</c:v>
                </c:pt>
                <c:pt idx="25464">
                  <c:v>-49.66484000000001</c:v>
                </c:pt>
                <c:pt idx="25465">
                  <c:v>-49.67461</c:v>
                </c:pt>
                <c:pt idx="25466">
                  <c:v>-49.69193000000001</c:v>
                </c:pt>
                <c:pt idx="25467">
                  <c:v>-49.70654000000001</c:v>
                </c:pt>
                <c:pt idx="25468">
                  <c:v>-49.70549000000001</c:v>
                </c:pt>
                <c:pt idx="25469">
                  <c:v>-49.72810000000001</c:v>
                </c:pt>
                <c:pt idx="25470">
                  <c:v>-49.75167</c:v>
                </c:pt>
                <c:pt idx="25471">
                  <c:v>-49.76189</c:v>
                </c:pt>
                <c:pt idx="25472">
                  <c:v>-49.76860000000001</c:v>
                </c:pt>
                <c:pt idx="25473">
                  <c:v>-49.77461</c:v>
                </c:pt>
                <c:pt idx="25474">
                  <c:v>-49.78056</c:v>
                </c:pt>
                <c:pt idx="25475">
                  <c:v>-49.82378000000001</c:v>
                </c:pt>
                <c:pt idx="25476">
                  <c:v>-49.83146</c:v>
                </c:pt>
                <c:pt idx="25477">
                  <c:v>-49.84245</c:v>
                </c:pt>
                <c:pt idx="25478">
                  <c:v>-49.88992</c:v>
                </c:pt>
                <c:pt idx="25479">
                  <c:v>-49.88131</c:v>
                </c:pt>
                <c:pt idx="25480">
                  <c:v>-49.90504</c:v>
                </c:pt>
                <c:pt idx="25481">
                  <c:v>-49.90711</c:v>
                </c:pt>
                <c:pt idx="25482">
                  <c:v>-49.90694000000001</c:v>
                </c:pt>
                <c:pt idx="25483">
                  <c:v>-49.91851000000001</c:v>
                </c:pt>
                <c:pt idx="25484">
                  <c:v>-49.93287</c:v>
                </c:pt>
                <c:pt idx="25485">
                  <c:v>-49.94972000000001</c:v>
                </c:pt>
                <c:pt idx="25486">
                  <c:v>-49.95606</c:v>
                </c:pt>
                <c:pt idx="25487">
                  <c:v>-49.98009</c:v>
                </c:pt>
                <c:pt idx="25488">
                  <c:v>-50.02142000000001</c:v>
                </c:pt>
                <c:pt idx="25489">
                  <c:v>-50.04072</c:v>
                </c:pt>
                <c:pt idx="25490">
                  <c:v>-50.06421</c:v>
                </c:pt>
                <c:pt idx="25491">
                  <c:v>-50.07665</c:v>
                </c:pt>
                <c:pt idx="25492">
                  <c:v>-50.06584</c:v>
                </c:pt>
                <c:pt idx="25493">
                  <c:v>-50.06736</c:v>
                </c:pt>
                <c:pt idx="25494">
                  <c:v>-50.06224</c:v>
                </c:pt>
                <c:pt idx="25495">
                  <c:v>-50.0396</c:v>
                </c:pt>
                <c:pt idx="25496">
                  <c:v>-50.0514</c:v>
                </c:pt>
                <c:pt idx="25497">
                  <c:v>-50.0521</c:v>
                </c:pt>
                <c:pt idx="25498">
                  <c:v>-50.07286000000001</c:v>
                </c:pt>
                <c:pt idx="25499">
                  <c:v>-50.07805000000001</c:v>
                </c:pt>
                <c:pt idx="25500">
                  <c:v>-50.07561000000001</c:v>
                </c:pt>
                <c:pt idx="25501">
                  <c:v>-50.09845000000001</c:v>
                </c:pt>
                <c:pt idx="25502">
                  <c:v>-50.10106</c:v>
                </c:pt>
                <c:pt idx="25503">
                  <c:v>-50.1088</c:v>
                </c:pt>
                <c:pt idx="25504">
                  <c:v>-50.13147</c:v>
                </c:pt>
                <c:pt idx="25505">
                  <c:v>-50.14604000000001</c:v>
                </c:pt>
                <c:pt idx="25506">
                  <c:v>-50.16737000000001</c:v>
                </c:pt>
                <c:pt idx="25507">
                  <c:v>-50.18193</c:v>
                </c:pt>
                <c:pt idx="25508">
                  <c:v>-50.18739</c:v>
                </c:pt>
                <c:pt idx="25509">
                  <c:v>-50.20496</c:v>
                </c:pt>
                <c:pt idx="25510">
                  <c:v>-50.23320000000001</c:v>
                </c:pt>
                <c:pt idx="25511">
                  <c:v>-50.23539000000001</c:v>
                </c:pt>
                <c:pt idx="25512">
                  <c:v>-50.25537000000001</c:v>
                </c:pt>
                <c:pt idx="25513">
                  <c:v>-50.28019000000001</c:v>
                </c:pt>
                <c:pt idx="25514">
                  <c:v>-50.30084</c:v>
                </c:pt>
                <c:pt idx="25515">
                  <c:v>-50.33357</c:v>
                </c:pt>
                <c:pt idx="25516">
                  <c:v>-50.37334000000001</c:v>
                </c:pt>
                <c:pt idx="25517">
                  <c:v>-50.37372000000001</c:v>
                </c:pt>
                <c:pt idx="25518">
                  <c:v>-50.38377</c:v>
                </c:pt>
                <c:pt idx="25519">
                  <c:v>-50.39176</c:v>
                </c:pt>
                <c:pt idx="25520">
                  <c:v>-50.41236</c:v>
                </c:pt>
                <c:pt idx="25521">
                  <c:v>-50.42179</c:v>
                </c:pt>
                <c:pt idx="25522">
                  <c:v>-50.40613000000001</c:v>
                </c:pt>
                <c:pt idx="25523">
                  <c:v>-50.38882</c:v>
                </c:pt>
                <c:pt idx="25524">
                  <c:v>-50.36713</c:v>
                </c:pt>
                <c:pt idx="25525">
                  <c:v>-50.37542000000001</c:v>
                </c:pt>
                <c:pt idx="25526">
                  <c:v>-50.36655000000001</c:v>
                </c:pt>
                <c:pt idx="25527">
                  <c:v>-50.36889</c:v>
                </c:pt>
                <c:pt idx="25528">
                  <c:v>-50.36497</c:v>
                </c:pt>
                <c:pt idx="25529">
                  <c:v>-50.37113</c:v>
                </c:pt>
                <c:pt idx="25530">
                  <c:v>-50.36304000000001</c:v>
                </c:pt>
                <c:pt idx="25531">
                  <c:v>-50.35016</c:v>
                </c:pt>
                <c:pt idx="25532">
                  <c:v>-50.35987999999999</c:v>
                </c:pt>
                <c:pt idx="25533">
                  <c:v>-50.36855000000001</c:v>
                </c:pt>
                <c:pt idx="25534">
                  <c:v>-50.37157</c:v>
                </c:pt>
                <c:pt idx="25535">
                  <c:v>-50.37887</c:v>
                </c:pt>
                <c:pt idx="25536">
                  <c:v>-50.38277</c:v>
                </c:pt>
                <c:pt idx="25537">
                  <c:v>-50.33548</c:v>
                </c:pt>
                <c:pt idx="25538">
                  <c:v>-50.31185999999997</c:v>
                </c:pt>
                <c:pt idx="25539">
                  <c:v>-50.24365</c:v>
                </c:pt>
                <c:pt idx="25540">
                  <c:v>-50.20459</c:v>
                </c:pt>
                <c:pt idx="25541">
                  <c:v>-50.19467</c:v>
                </c:pt>
                <c:pt idx="25542">
                  <c:v>-50.15614</c:v>
                </c:pt>
                <c:pt idx="25543">
                  <c:v>-50.15118</c:v>
                </c:pt>
                <c:pt idx="25544">
                  <c:v>-50.17707</c:v>
                </c:pt>
                <c:pt idx="25545">
                  <c:v>-50.16890000000001</c:v>
                </c:pt>
                <c:pt idx="25546">
                  <c:v>-50.17699000000001</c:v>
                </c:pt>
                <c:pt idx="25547">
                  <c:v>-50.1754</c:v>
                </c:pt>
                <c:pt idx="25548">
                  <c:v>-50.19771000000001</c:v>
                </c:pt>
                <c:pt idx="25549">
                  <c:v>-50.20831000000001</c:v>
                </c:pt>
                <c:pt idx="25550">
                  <c:v>-50.20276000000001</c:v>
                </c:pt>
                <c:pt idx="25551">
                  <c:v>-50.21433000000001</c:v>
                </c:pt>
                <c:pt idx="25552">
                  <c:v>-50.22773000000001</c:v>
                </c:pt>
                <c:pt idx="25553">
                  <c:v>-50.24913000000001</c:v>
                </c:pt>
                <c:pt idx="25554">
                  <c:v>-50.27892000000002</c:v>
                </c:pt>
                <c:pt idx="25555">
                  <c:v>-50.30228</c:v>
                </c:pt>
                <c:pt idx="25556">
                  <c:v>-50.27992000000001</c:v>
                </c:pt>
                <c:pt idx="25557">
                  <c:v>-50.26104</c:v>
                </c:pt>
                <c:pt idx="25558">
                  <c:v>-50.27251000000001</c:v>
                </c:pt>
                <c:pt idx="25559">
                  <c:v>-50.26548000000001</c:v>
                </c:pt>
                <c:pt idx="25560">
                  <c:v>-50.29763000000001</c:v>
                </c:pt>
                <c:pt idx="25561">
                  <c:v>-50.28069</c:v>
                </c:pt>
                <c:pt idx="25562">
                  <c:v>-50.28306000000001</c:v>
                </c:pt>
                <c:pt idx="25563">
                  <c:v>-50.32052</c:v>
                </c:pt>
                <c:pt idx="25564">
                  <c:v>-50.32753</c:v>
                </c:pt>
                <c:pt idx="25565">
                  <c:v>-50.33838</c:v>
                </c:pt>
                <c:pt idx="25566">
                  <c:v>-50.32474000000001</c:v>
                </c:pt>
                <c:pt idx="25567">
                  <c:v>-50.2819</c:v>
                </c:pt>
                <c:pt idx="25568">
                  <c:v>-50.28799</c:v>
                </c:pt>
                <c:pt idx="25569">
                  <c:v>-50.26081000000001</c:v>
                </c:pt>
                <c:pt idx="25570">
                  <c:v>-50.25991000000001</c:v>
                </c:pt>
                <c:pt idx="25571">
                  <c:v>-50.27322</c:v>
                </c:pt>
                <c:pt idx="25572">
                  <c:v>-50.29049000000001</c:v>
                </c:pt>
                <c:pt idx="25573">
                  <c:v>-50.32065</c:v>
                </c:pt>
                <c:pt idx="25574">
                  <c:v>-50.32745</c:v>
                </c:pt>
                <c:pt idx="25575">
                  <c:v>-50.33033000000001</c:v>
                </c:pt>
                <c:pt idx="25576">
                  <c:v>-50.35263</c:v>
                </c:pt>
                <c:pt idx="25577">
                  <c:v>-50.42166</c:v>
                </c:pt>
                <c:pt idx="25578">
                  <c:v>-50.55806</c:v>
                </c:pt>
                <c:pt idx="25579">
                  <c:v>-50.66156</c:v>
                </c:pt>
                <c:pt idx="25580">
                  <c:v>-50.73475000000001</c:v>
                </c:pt>
                <c:pt idx="25581">
                  <c:v>-50.78720000000001</c:v>
                </c:pt>
                <c:pt idx="25582">
                  <c:v>-50.81379</c:v>
                </c:pt>
                <c:pt idx="25583">
                  <c:v>-50.85941</c:v>
                </c:pt>
                <c:pt idx="25584">
                  <c:v>-50.89704</c:v>
                </c:pt>
                <c:pt idx="25585">
                  <c:v>-50.91685</c:v>
                </c:pt>
                <c:pt idx="25586">
                  <c:v>-50.94484</c:v>
                </c:pt>
                <c:pt idx="25587">
                  <c:v>-50.95274000000001</c:v>
                </c:pt>
                <c:pt idx="25588">
                  <c:v>-50.9474</c:v>
                </c:pt>
                <c:pt idx="25589">
                  <c:v>-50.96015000000001</c:v>
                </c:pt>
                <c:pt idx="25590">
                  <c:v>-50.9773</c:v>
                </c:pt>
                <c:pt idx="25591">
                  <c:v>-50.99027</c:v>
                </c:pt>
                <c:pt idx="25592">
                  <c:v>-50.9837</c:v>
                </c:pt>
                <c:pt idx="25593">
                  <c:v>-50.96754</c:v>
                </c:pt>
                <c:pt idx="25594">
                  <c:v>-50.96445</c:v>
                </c:pt>
                <c:pt idx="25595">
                  <c:v>-50.9453</c:v>
                </c:pt>
                <c:pt idx="25596">
                  <c:v>-50.93435</c:v>
                </c:pt>
                <c:pt idx="25597">
                  <c:v>-50.93105</c:v>
                </c:pt>
                <c:pt idx="25598">
                  <c:v>-50.92534000000001</c:v>
                </c:pt>
                <c:pt idx="25599">
                  <c:v>-50.91859</c:v>
                </c:pt>
                <c:pt idx="25600">
                  <c:v>-50.92154</c:v>
                </c:pt>
                <c:pt idx="25601">
                  <c:v>-50.91555</c:v>
                </c:pt>
                <c:pt idx="25602">
                  <c:v>-50.90409</c:v>
                </c:pt>
                <c:pt idx="25603">
                  <c:v>-50.91074</c:v>
                </c:pt>
                <c:pt idx="25604">
                  <c:v>-50.89634</c:v>
                </c:pt>
                <c:pt idx="25605">
                  <c:v>-50.8706</c:v>
                </c:pt>
                <c:pt idx="25606">
                  <c:v>-50.85068999999999</c:v>
                </c:pt>
                <c:pt idx="25607">
                  <c:v>-50.83829</c:v>
                </c:pt>
                <c:pt idx="25608">
                  <c:v>-50.82081</c:v>
                </c:pt>
                <c:pt idx="25609">
                  <c:v>-50.76634000000001</c:v>
                </c:pt>
                <c:pt idx="25610">
                  <c:v>-50.72234000000001</c:v>
                </c:pt>
                <c:pt idx="25611">
                  <c:v>-50.70365</c:v>
                </c:pt>
                <c:pt idx="25612">
                  <c:v>-50.66540000000001</c:v>
                </c:pt>
                <c:pt idx="25613">
                  <c:v>-50.59780000000001</c:v>
                </c:pt>
                <c:pt idx="25614">
                  <c:v>-50.55666</c:v>
                </c:pt>
                <c:pt idx="25615">
                  <c:v>-50.53977000000001</c:v>
                </c:pt>
                <c:pt idx="25616">
                  <c:v>-50.61481</c:v>
                </c:pt>
                <c:pt idx="25617">
                  <c:v>-50.63643000000001</c:v>
                </c:pt>
                <c:pt idx="25618">
                  <c:v>-50.66693000000001</c:v>
                </c:pt>
                <c:pt idx="25619">
                  <c:v>-50.73479000000001</c:v>
                </c:pt>
                <c:pt idx="25620">
                  <c:v>-50.81377</c:v>
                </c:pt>
                <c:pt idx="25621">
                  <c:v>-50.89842</c:v>
                </c:pt>
                <c:pt idx="25622">
                  <c:v>-50.99614000000001</c:v>
                </c:pt>
                <c:pt idx="25623">
                  <c:v>-51.09503000000001</c:v>
                </c:pt>
                <c:pt idx="25624">
                  <c:v>-51.1419</c:v>
                </c:pt>
                <c:pt idx="25625">
                  <c:v>-51.17258000000001</c:v>
                </c:pt>
                <c:pt idx="25626">
                  <c:v>-51.19552000000001</c:v>
                </c:pt>
                <c:pt idx="25627">
                  <c:v>-51.21322</c:v>
                </c:pt>
                <c:pt idx="25628">
                  <c:v>-51.23457000000001</c:v>
                </c:pt>
                <c:pt idx="25629">
                  <c:v>-51.23064</c:v>
                </c:pt>
                <c:pt idx="25630">
                  <c:v>-51.2148</c:v>
                </c:pt>
                <c:pt idx="25631">
                  <c:v>-51.25545</c:v>
                </c:pt>
                <c:pt idx="25632">
                  <c:v>-51.22768000000001</c:v>
                </c:pt>
                <c:pt idx="25633">
                  <c:v>-51.20288</c:v>
                </c:pt>
                <c:pt idx="25634">
                  <c:v>-51.23896000000001</c:v>
                </c:pt>
                <c:pt idx="25635">
                  <c:v>-51.22187</c:v>
                </c:pt>
                <c:pt idx="25636">
                  <c:v>-51.18530000000001</c:v>
                </c:pt>
                <c:pt idx="25637">
                  <c:v>-51.18272</c:v>
                </c:pt>
                <c:pt idx="25638">
                  <c:v>-51.18856</c:v>
                </c:pt>
                <c:pt idx="25639">
                  <c:v>-51.17853000000001</c:v>
                </c:pt>
                <c:pt idx="25640">
                  <c:v>-51.14208</c:v>
                </c:pt>
                <c:pt idx="25641">
                  <c:v>-51.12533000000001</c:v>
                </c:pt>
                <c:pt idx="25642">
                  <c:v>-51.1664</c:v>
                </c:pt>
                <c:pt idx="25643">
                  <c:v>-51.20321000000001</c:v>
                </c:pt>
                <c:pt idx="25644">
                  <c:v>-51.20007000000001</c:v>
                </c:pt>
                <c:pt idx="25645">
                  <c:v>-51.22188000000001</c:v>
                </c:pt>
                <c:pt idx="25646">
                  <c:v>-51.24067</c:v>
                </c:pt>
                <c:pt idx="25647">
                  <c:v>-51.26949000000001</c:v>
                </c:pt>
                <c:pt idx="25648">
                  <c:v>-51.27844</c:v>
                </c:pt>
                <c:pt idx="25649">
                  <c:v>-51.28214000000001</c:v>
                </c:pt>
                <c:pt idx="25650">
                  <c:v>-51.27605000000001</c:v>
                </c:pt>
                <c:pt idx="25651">
                  <c:v>-51.27209000000001</c:v>
                </c:pt>
                <c:pt idx="25652">
                  <c:v>-51.25262</c:v>
                </c:pt>
                <c:pt idx="25653">
                  <c:v>-51.22548000000001</c:v>
                </c:pt>
                <c:pt idx="25654">
                  <c:v>-51.18553000000001</c:v>
                </c:pt>
                <c:pt idx="25655">
                  <c:v>-51.17061</c:v>
                </c:pt>
                <c:pt idx="25656">
                  <c:v>-51.15929</c:v>
                </c:pt>
                <c:pt idx="25657">
                  <c:v>-51.16436</c:v>
                </c:pt>
                <c:pt idx="25658">
                  <c:v>-51.14726</c:v>
                </c:pt>
                <c:pt idx="25659">
                  <c:v>-51.14086</c:v>
                </c:pt>
                <c:pt idx="25660">
                  <c:v>-51.14228</c:v>
                </c:pt>
                <c:pt idx="25661">
                  <c:v>-51.13591000000001</c:v>
                </c:pt>
                <c:pt idx="25662">
                  <c:v>-51.13361000000001</c:v>
                </c:pt>
                <c:pt idx="25663">
                  <c:v>-51.10577000000001</c:v>
                </c:pt>
                <c:pt idx="25664">
                  <c:v>-51.08753</c:v>
                </c:pt>
                <c:pt idx="25665">
                  <c:v>-51.06786</c:v>
                </c:pt>
                <c:pt idx="25666">
                  <c:v>-51.06016</c:v>
                </c:pt>
                <c:pt idx="25667">
                  <c:v>-51.06606</c:v>
                </c:pt>
                <c:pt idx="25668">
                  <c:v>-51.07094</c:v>
                </c:pt>
                <c:pt idx="25669">
                  <c:v>-51.04188</c:v>
                </c:pt>
                <c:pt idx="25670">
                  <c:v>-51.03119</c:v>
                </c:pt>
                <c:pt idx="25671">
                  <c:v>-51.0019</c:v>
                </c:pt>
                <c:pt idx="25672">
                  <c:v>-50.97488</c:v>
                </c:pt>
                <c:pt idx="25673">
                  <c:v>-50.96053000000001</c:v>
                </c:pt>
                <c:pt idx="25674">
                  <c:v>-50.93649</c:v>
                </c:pt>
                <c:pt idx="25675">
                  <c:v>-50.91666</c:v>
                </c:pt>
                <c:pt idx="25676">
                  <c:v>-50.92118</c:v>
                </c:pt>
                <c:pt idx="25677">
                  <c:v>-50.90601</c:v>
                </c:pt>
                <c:pt idx="25678">
                  <c:v>-50.90665</c:v>
                </c:pt>
                <c:pt idx="25679">
                  <c:v>-50.88567</c:v>
                </c:pt>
                <c:pt idx="25680">
                  <c:v>-50.83784</c:v>
                </c:pt>
                <c:pt idx="25681">
                  <c:v>-50.80553000000001</c:v>
                </c:pt>
                <c:pt idx="25682">
                  <c:v>-50.79171000000001</c:v>
                </c:pt>
                <c:pt idx="25683">
                  <c:v>-50.7852</c:v>
                </c:pt>
                <c:pt idx="25684">
                  <c:v>-50.7807</c:v>
                </c:pt>
                <c:pt idx="25685">
                  <c:v>-50.78583000000001</c:v>
                </c:pt>
                <c:pt idx="25686">
                  <c:v>-50.78948</c:v>
                </c:pt>
                <c:pt idx="25687">
                  <c:v>-50.78672</c:v>
                </c:pt>
                <c:pt idx="25688">
                  <c:v>-50.78665</c:v>
                </c:pt>
                <c:pt idx="25689">
                  <c:v>-50.75676</c:v>
                </c:pt>
                <c:pt idx="25690">
                  <c:v>-50.74741</c:v>
                </c:pt>
                <c:pt idx="25691">
                  <c:v>-50.73672000000001</c:v>
                </c:pt>
                <c:pt idx="25692">
                  <c:v>-50.74659000000001</c:v>
                </c:pt>
                <c:pt idx="25693">
                  <c:v>-50.73071000000001</c:v>
                </c:pt>
                <c:pt idx="25694">
                  <c:v>-50.70665</c:v>
                </c:pt>
                <c:pt idx="25695">
                  <c:v>-50.69831000000003</c:v>
                </c:pt>
                <c:pt idx="25696">
                  <c:v>-50.69694000000001</c:v>
                </c:pt>
                <c:pt idx="25697">
                  <c:v>-50.68891000000001</c:v>
                </c:pt>
                <c:pt idx="25698">
                  <c:v>-50.70351000000001</c:v>
                </c:pt>
                <c:pt idx="25699">
                  <c:v>-50.69043000000001</c:v>
                </c:pt>
                <c:pt idx="25700">
                  <c:v>-50.64821000000001</c:v>
                </c:pt>
                <c:pt idx="25701">
                  <c:v>-50.65947</c:v>
                </c:pt>
                <c:pt idx="25702">
                  <c:v>-50.65438</c:v>
                </c:pt>
                <c:pt idx="25703">
                  <c:v>-50.62664</c:v>
                </c:pt>
                <c:pt idx="25704">
                  <c:v>-50.6068</c:v>
                </c:pt>
                <c:pt idx="25705">
                  <c:v>-50.58635</c:v>
                </c:pt>
                <c:pt idx="25706">
                  <c:v>-50.58324</c:v>
                </c:pt>
                <c:pt idx="25707">
                  <c:v>-50.58846</c:v>
                </c:pt>
                <c:pt idx="25708">
                  <c:v>-50.58018000000001</c:v>
                </c:pt>
                <c:pt idx="25709">
                  <c:v>-50.59168</c:v>
                </c:pt>
                <c:pt idx="25710">
                  <c:v>-50.60556000000001</c:v>
                </c:pt>
                <c:pt idx="25711">
                  <c:v>-50.61816</c:v>
                </c:pt>
                <c:pt idx="25712">
                  <c:v>-50.60258</c:v>
                </c:pt>
                <c:pt idx="25713">
                  <c:v>-50.5824</c:v>
                </c:pt>
                <c:pt idx="25714">
                  <c:v>-50.56545000000001</c:v>
                </c:pt>
                <c:pt idx="25715">
                  <c:v>-50.54047</c:v>
                </c:pt>
                <c:pt idx="25716">
                  <c:v>-50.53686</c:v>
                </c:pt>
                <c:pt idx="25717">
                  <c:v>-50.52087</c:v>
                </c:pt>
                <c:pt idx="25718">
                  <c:v>-50.51483</c:v>
                </c:pt>
                <c:pt idx="25719">
                  <c:v>-50.49908000000001</c:v>
                </c:pt>
                <c:pt idx="25720">
                  <c:v>-50.49460000000001</c:v>
                </c:pt>
                <c:pt idx="25721">
                  <c:v>-50.4877</c:v>
                </c:pt>
                <c:pt idx="25722">
                  <c:v>-50.48638</c:v>
                </c:pt>
                <c:pt idx="25723">
                  <c:v>-50.49494</c:v>
                </c:pt>
                <c:pt idx="25724">
                  <c:v>-50.49757</c:v>
                </c:pt>
                <c:pt idx="25725">
                  <c:v>-50.50654</c:v>
                </c:pt>
                <c:pt idx="25726">
                  <c:v>-50.50876</c:v>
                </c:pt>
                <c:pt idx="25727">
                  <c:v>-50.51574</c:v>
                </c:pt>
                <c:pt idx="25728">
                  <c:v>-50.52381000000001</c:v>
                </c:pt>
                <c:pt idx="25729">
                  <c:v>-50.52845000000001</c:v>
                </c:pt>
                <c:pt idx="25730">
                  <c:v>-50.52816000000001</c:v>
                </c:pt>
                <c:pt idx="25731">
                  <c:v>-50.5371</c:v>
                </c:pt>
                <c:pt idx="25732">
                  <c:v>-50.54205</c:v>
                </c:pt>
                <c:pt idx="25733">
                  <c:v>-50.55352000000001</c:v>
                </c:pt>
                <c:pt idx="25734">
                  <c:v>-50.54177</c:v>
                </c:pt>
                <c:pt idx="25735">
                  <c:v>-50.51543</c:v>
                </c:pt>
                <c:pt idx="25736">
                  <c:v>-50.50984</c:v>
                </c:pt>
                <c:pt idx="25737">
                  <c:v>-50.49511000000001</c:v>
                </c:pt>
                <c:pt idx="25738">
                  <c:v>-50.49370000000001</c:v>
                </c:pt>
                <c:pt idx="25739">
                  <c:v>-50.50956</c:v>
                </c:pt>
                <c:pt idx="25740">
                  <c:v>-50.50891000000001</c:v>
                </c:pt>
                <c:pt idx="25741">
                  <c:v>-50.52039000000001</c:v>
                </c:pt>
                <c:pt idx="25742">
                  <c:v>-50.52564</c:v>
                </c:pt>
                <c:pt idx="25743">
                  <c:v>-50.54287</c:v>
                </c:pt>
                <c:pt idx="25744">
                  <c:v>-50.56026</c:v>
                </c:pt>
                <c:pt idx="25745">
                  <c:v>-50.57762</c:v>
                </c:pt>
                <c:pt idx="25746">
                  <c:v>-50.61250000000001</c:v>
                </c:pt>
                <c:pt idx="25747">
                  <c:v>-50.63550000000001</c:v>
                </c:pt>
                <c:pt idx="25748">
                  <c:v>-50.63641000000001</c:v>
                </c:pt>
                <c:pt idx="25749">
                  <c:v>-50.64239000000001</c:v>
                </c:pt>
                <c:pt idx="25750">
                  <c:v>-50.67642</c:v>
                </c:pt>
                <c:pt idx="25751">
                  <c:v>-50.71394</c:v>
                </c:pt>
                <c:pt idx="25752">
                  <c:v>-50.72759000000001</c:v>
                </c:pt>
                <c:pt idx="25753">
                  <c:v>-50.75663</c:v>
                </c:pt>
                <c:pt idx="25754">
                  <c:v>-50.74457</c:v>
                </c:pt>
                <c:pt idx="25755">
                  <c:v>-50.74607</c:v>
                </c:pt>
                <c:pt idx="25756">
                  <c:v>-50.73458</c:v>
                </c:pt>
                <c:pt idx="25757">
                  <c:v>-50.69616000000001</c:v>
                </c:pt>
                <c:pt idx="25758">
                  <c:v>-50.69209000000001</c:v>
                </c:pt>
                <c:pt idx="25759">
                  <c:v>-50.67826</c:v>
                </c:pt>
                <c:pt idx="25760">
                  <c:v>-50.67230000000001</c:v>
                </c:pt>
                <c:pt idx="25761">
                  <c:v>-50.64251000000001</c:v>
                </c:pt>
                <c:pt idx="25762">
                  <c:v>-50.68493</c:v>
                </c:pt>
                <c:pt idx="25763">
                  <c:v>-50.72631000000001</c:v>
                </c:pt>
                <c:pt idx="25764">
                  <c:v>-50.72781000000001</c:v>
                </c:pt>
                <c:pt idx="25765">
                  <c:v>-50.72908</c:v>
                </c:pt>
                <c:pt idx="25766">
                  <c:v>-50.76427</c:v>
                </c:pt>
                <c:pt idx="25767">
                  <c:v>-50.79895000000001</c:v>
                </c:pt>
                <c:pt idx="25768">
                  <c:v>-50.82076</c:v>
                </c:pt>
                <c:pt idx="25769">
                  <c:v>-50.85498</c:v>
                </c:pt>
                <c:pt idx="25770">
                  <c:v>-50.88977</c:v>
                </c:pt>
                <c:pt idx="25771">
                  <c:v>-50.91622</c:v>
                </c:pt>
                <c:pt idx="25772">
                  <c:v>-50.95958</c:v>
                </c:pt>
                <c:pt idx="25773">
                  <c:v>-50.94976</c:v>
                </c:pt>
                <c:pt idx="25774">
                  <c:v>-50.95838000000001</c:v>
                </c:pt>
                <c:pt idx="25775">
                  <c:v>-50.97377</c:v>
                </c:pt>
                <c:pt idx="25776">
                  <c:v>-50.95958</c:v>
                </c:pt>
                <c:pt idx="25777">
                  <c:v>-50.89392</c:v>
                </c:pt>
                <c:pt idx="25778">
                  <c:v>-50.84168999999999</c:v>
                </c:pt>
                <c:pt idx="25779">
                  <c:v>-50.79200000000001</c:v>
                </c:pt>
                <c:pt idx="25780">
                  <c:v>-50.73459000000001</c:v>
                </c:pt>
                <c:pt idx="25781">
                  <c:v>-50.67570000000001</c:v>
                </c:pt>
                <c:pt idx="25782">
                  <c:v>-50.60749</c:v>
                </c:pt>
                <c:pt idx="25783">
                  <c:v>-50.56366000000001</c:v>
                </c:pt>
                <c:pt idx="25784">
                  <c:v>-50.53512000000001</c:v>
                </c:pt>
                <c:pt idx="25785">
                  <c:v>-50.50291000000001</c:v>
                </c:pt>
                <c:pt idx="25786">
                  <c:v>-50.48511000000001</c:v>
                </c:pt>
                <c:pt idx="25787">
                  <c:v>-50.4528</c:v>
                </c:pt>
                <c:pt idx="25788">
                  <c:v>-50.45041</c:v>
                </c:pt>
                <c:pt idx="25789">
                  <c:v>-50.43854</c:v>
                </c:pt>
                <c:pt idx="25790">
                  <c:v>-50.4342</c:v>
                </c:pt>
                <c:pt idx="25791">
                  <c:v>-50.45787999999997</c:v>
                </c:pt>
                <c:pt idx="25792">
                  <c:v>-50.47421</c:v>
                </c:pt>
                <c:pt idx="25793">
                  <c:v>-50.46919000000001</c:v>
                </c:pt>
                <c:pt idx="25794">
                  <c:v>-50.45639</c:v>
                </c:pt>
                <c:pt idx="25795">
                  <c:v>-50.43531000000001</c:v>
                </c:pt>
                <c:pt idx="25796">
                  <c:v>-50.41175</c:v>
                </c:pt>
                <c:pt idx="25797">
                  <c:v>-50.39363</c:v>
                </c:pt>
                <c:pt idx="25798">
                  <c:v>-50.39254000000001</c:v>
                </c:pt>
                <c:pt idx="25799">
                  <c:v>-50.37685</c:v>
                </c:pt>
                <c:pt idx="25800">
                  <c:v>-50.40788999999999</c:v>
                </c:pt>
                <c:pt idx="25801">
                  <c:v>-50.40505</c:v>
                </c:pt>
                <c:pt idx="25802">
                  <c:v>-50.42263000000001</c:v>
                </c:pt>
                <c:pt idx="25803">
                  <c:v>-50.44424</c:v>
                </c:pt>
                <c:pt idx="25804">
                  <c:v>-50.46089</c:v>
                </c:pt>
                <c:pt idx="25805">
                  <c:v>-50.47399</c:v>
                </c:pt>
                <c:pt idx="25806">
                  <c:v>-50.48418</c:v>
                </c:pt>
                <c:pt idx="25807">
                  <c:v>-50.49242</c:v>
                </c:pt>
                <c:pt idx="25808">
                  <c:v>-50.49673000000001</c:v>
                </c:pt>
                <c:pt idx="25809">
                  <c:v>-50.51023</c:v>
                </c:pt>
                <c:pt idx="25810">
                  <c:v>-50.51035</c:v>
                </c:pt>
                <c:pt idx="25811">
                  <c:v>-50.51653</c:v>
                </c:pt>
                <c:pt idx="25812">
                  <c:v>-50.52328</c:v>
                </c:pt>
                <c:pt idx="25813">
                  <c:v>-50.54043</c:v>
                </c:pt>
                <c:pt idx="25814">
                  <c:v>-50.54393</c:v>
                </c:pt>
                <c:pt idx="25815">
                  <c:v>-50.55655</c:v>
                </c:pt>
                <c:pt idx="25816">
                  <c:v>-50.57993000000001</c:v>
                </c:pt>
                <c:pt idx="25817">
                  <c:v>-50.60495</c:v>
                </c:pt>
                <c:pt idx="25818">
                  <c:v>-50.61645</c:v>
                </c:pt>
                <c:pt idx="25819">
                  <c:v>-50.63792</c:v>
                </c:pt>
                <c:pt idx="25820">
                  <c:v>-50.65194</c:v>
                </c:pt>
                <c:pt idx="25821">
                  <c:v>-50.67377000000001</c:v>
                </c:pt>
                <c:pt idx="25822">
                  <c:v>-50.70052000000001</c:v>
                </c:pt>
                <c:pt idx="25823">
                  <c:v>-50.72263000000001</c:v>
                </c:pt>
                <c:pt idx="25824">
                  <c:v>-50.73106000000001</c:v>
                </c:pt>
                <c:pt idx="25825">
                  <c:v>-50.76928</c:v>
                </c:pt>
                <c:pt idx="25826">
                  <c:v>-50.78748</c:v>
                </c:pt>
                <c:pt idx="25827">
                  <c:v>-50.78711000000001</c:v>
                </c:pt>
                <c:pt idx="25828">
                  <c:v>-50.81611</c:v>
                </c:pt>
                <c:pt idx="25829">
                  <c:v>-50.85133</c:v>
                </c:pt>
                <c:pt idx="25830">
                  <c:v>-50.86133</c:v>
                </c:pt>
                <c:pt idx="25831">
                  <c:v>-50.84652000000001</c:v>
                </c:pt>
                <c:pt idx="25832">
                  <c:v>-50.84746</c:v>
                </c:pt>
                <c:pt idx="25833">
                  <c:v>-50.87631000000001</c:v>
                </c:pt>
                <c:pt idx="25834">
                  <c:v>-50.9143</c:v>
                </c:pt>
                <c:pt idx="25835">
                  <c:v>-50.93312</c:v>
                </c:pt>
                <c:pt idx="25836">
                  <c:v>-50.92277000000001</c:v>
                </c:pt>
                <c:pt idx="25837">
                  <c:v>-50.94843</c:v>
                </c:pt>
                <c:pt idx="25838">
                  <c:v>-50.93244</c:v>
                </c:pt>
                <c:pt idx="25839">
                  <c:v>-50.92449</c:v>
                </c:pt>
                <c:pt idx="25840">
                  <c:v>-50.92114</c:v>
                </c:pt>
                <c:pt idx="25841">
                  <c:v>-50.93313000000001</c:v>
                </c:pt>
                <c:pt idx="25842">
                  <c:v>-50.87143</c:v>
                </c:pt>
                <c:pt idx="25843">
                  <c:v>-50.85432</c:v>
                </c:pt>
                <c:pt idx="25844">
                  <c:v>-50.84349</c:v>
                </c:pt>
                <c:pt idx="25845">
                  <c:v>-50.83014</c:v>
                </c:pt>
                <c:pt idx="25846">
                  <c:v>-50.83256</c:v>
                </c:pt>
                <c:pt idx="25847">
                  <c:v>-50.82133</c:v>
                </c:pt>
                <c:pt idx="25848">
                  <c:v>-50.83627</c:v>
                </c:pt>
                <c:pt idx="25849">
                  <c:v>-50.83873000000001</c:v>
                </c:pt>
                <c:pt idx="25850">
                  <c:v>-50.83620000000001</c:v>
                </c:pt>
                <c:pt idx="25851">
                  <c:v>-50.83688</c:v>
                </c:pt>
                <c:pt idx="25852">
                  <c:v>-50.84426</c:v>
                </c:pt>
                <c:pt idx="25853">
                  <c:v>-50.8438</c:v>
                </c:pt>
                <c:pt idx="25854">
                  <c:v>-50.84926</c:v>
                </c:pt>
                <c:pt idx="25855">
                  <c:v>-50.85495</c:v>
                </c:pt>
                <c:pt idx="25856">
                  <c:v>-50.86925</c:v>
                </c:pt>
                <c:pt idx="25857">
                  <c:v>-50.8824</c:v>
                </c:pt>
                <c:pt idx="25858">
                  <c:v>-50.88096</c:v>
                </c:pt>
                <c:pt idx="25859">
                  <c:v>-50.88292000000001</c:v>
                </c:pt>
                <c:pt idx="25860">
                  <c:v>-50.8736</c:v>
                </c:pt>
                <c:pt idx="25861">
                  <c:v>-50.8742</c:v>
                </c:pt>
                <c:pt idx="25862">
                  <c:v>-50.87473</c:v>
                </c:pt>
                <c:pt idx="25863">
                  <c:v>-50.86569</c:v>
                </c:pt>
                <c:pt idx="25864">
                  <c:v>-50.8709</c:v>
                </c:pt>
                <c:pt idx="25865">
                  <c:v>-50.88655</c:v>
                </c:pt>
                <c:pt idx="25866">
                  <c:v>-50.89434</c:v>
                </c:pt>
                <c:pt idx="25867">
                  <c:v>-50.90925</c:v>
                </c:pt>
                <c:pt idx="25868">
                  <c:v>-50.92210000000001</c:v>
                </c:pt>
                <c:pt idx="25869">
                  <c:v>-50.92627</c:v>
                </c:pt>
                <c:pt idx="25870">
                  <c:v>-50.93475</c:v>
                </c:pt>
                <c:pt idx="25871">
                  <c:v>-50.95147999999999</c:v>
                </c:pt>
                <c:pt idx="25872">
                  <c:v>-50.95272000000001</c:v>
                </c:pt>
                <c:pt idx="25873">
                  <c:v>-50.95193</c:v>
                </c:pt>
                <c:pt idx="25874">
                  <c:v>-50.95502</c:v>
                </c:pt>
                <c:pt idx="25875">
                  <c:v>-50.94955</c:v>
                </c:pt>
                <c:pt idx="25876">
                  <c:v>-50.9515</c:v>
                </c:pt>
                <c:pt idx="25877">
                  <c:v>-50.95134</c:v>
                </c:pt>
                <c:pt idx="25878">
                  <c:v>-50.97705</c:v>
                </c:pt>
                <c:pt idx="25879">
                  <c:v>-50.99913000000001</c:v>
                </c:pt>
                <c:pt idx="25880">
                  <c:v>-51.01336000000001</c:v>
                </c:pt>
                <c:pt idx="25881">
                  <c:v>-51.02532000000001</c:v>
                </c:pt>
                <c:pt idx="25882">
                  <c:v>-51.03216000000001</c:v>
                </c:pt>
                <c:pt idx="25883">
                  <c:v>-51.03182</c:v>
                </c:pt>
                <c:pt idx="25884">
                  <c:v>-51.03212000000001</c:v>
                </c:pt>
                <c:pt idx="25885">
                  <c:v>-51.02833000000001</c:v>
                </c:pt>
                <c:pt idx="25886">
                  <c:v>-51.027</c:v>
                </c:pt>
                <c:pt idx="25887">
                  <c:v>-51.01880000000001</c:v>
                </c:pt>
                <c:pt idx="25888">
                  <c:v>-51.02167</c:v>
                </c:pt>
                <c:pt idx="25889">
                  <c:v>-51.0319</c:v>
                </c:pt>
                <c:pt idx="25890">
                  <c:v>-51.04015000000001</c:v>
                </c:pt>
                <c:pt idx="25891">
                  <c:v>-51.0431</c:v>
                </c:pt>
                <c:pt idx="25892">
                  <c:v>-51.05158</c:v>
                </c:pt>
                <c:pt idx="25893">
                  <c:v>-51.06230000000001</c:v>
                </c:pt>
                <c:pt idx="25894">
                  <c:v>-51.07458</c:v>
                </c:pt>
                <c:pt idx="25895">
                  <c:v>-51.07353000000001</c:v>
                </c:pt>
                <c:pt idx="25896">
                  <c:v>-51.0573</c:v>
                </c:pt>
                <c:pt idx="25897">
                  <c:v>-51.07165</c:v>
                </c:pt>
                <c:pt idx="25898">
                  <c:v>-51.06172</c:v>
                </c:pt>
                <c:pt idx="25899">
                  <c:v>-51.04413</c:v>
                </c:pt>
                <c:pt idx="25900">
                  <c:v>-51.01764</c:v>
                </c:pt>
                <c:pt idx="25901">
                  <c:v>-50.993</c:v>
                </c:pt>
                <c:pt idx="25902">
                  <c:v>-51.0349</c:v>
                </c:pt>
                <c:pt idx="25903">
                  <c:v>-51.05195</c:v>
                </c:pt>
                <c:pt idx="25904">
                  <c:v>-51.04040000000001</c:v>
                </c:pt>
                <c:pt idx="25905">
                  <c:v>-51.04136</c:v>
                </c:pt>
                <c:pt idx="25906">
                  <c:v>-51.026</c:v>
                </c:pt>
                <c:pt idx="25907">
                  <c:v>-51.02352000000001</c:v>
                </c:pt>
                <c:pt idx="25908">
                  <c:v>-51.00375000000001</c:v>
                </c:pt>
                <c:pt idx="25909">
                  <c:v>-50.98219</c:v>
                </c:pt>
                <c:pt idx="25910">
                  <c:v>-50.95809</c:v>
                </c:pt>
                <c:pt idx="25911">
                  <c:v>-50.92366000000001</c:v>
                </c:pt>
                <c:pt idx="25912">
                  <c:v>-50.92653000000001</c:v>
                </c:pt>
                <c:pt idx="25913">
                  <c:v>-50.91667</c:v>
                </c:pt>
                <c:pt idx="25914">
                  <c:v>-50.89524</c:v>
                </c:pt>
                <c:pt idx="25915">
                  <c:v>-50.8852</c:v>
                </c:pt>
                <c:pt idx="25916">
                  <c:v>-50.88368999999999</c:v>
                </c:pt>
                <c:pt idx="25917">
                  <c:v>-50.88939</c:v>
                </c:pt>
                <c:pt idx="25918">
                  <c:v>-50.89177</c:v>
                </c:pt>
                <c:pt idx="25919">
                  <c:v>-50.88601</c:v>
                </c:pt>
                <c:pt idx="25920">
                  <c:v>-50.95368999999999</c:v>
                </c:pt>
                <c:pt idx="25921">
                  <c:v>-51.07299000000001</c:v>
                </c:pt>
                <c:pt idx="25922">
                  <c:v>-51.16762000000001</c:v>
                </c:pt>
                <c:pt idx="25923">
                  <c:v>-51.23368</c:v>
                </c:pt>
                <c:pt idx="25924">
                  <c:v>-51.23271000000001</c:v>
                </c:pt>
                <c:pt idx="25925">
                  <c:v>-51.18679</c:v>
                </c:pt>
                <c:pt idx="25926">
                  <c:v>-51.19010000000001</c:v>
                </c:pt>
                <c:pt idx="25927">
                  <c:v>-51.18380000000001</c:v>
                </c:pt>
                <c:pt idx="25928">
                  <c:v>-51.15850000000001</c:v>
                </c:pt>
                <c:pt idx="25929">
                  <c:v>-51.13558000000001</c:v>
                </c:pt>
                <c:pt idx="25930">
                  <c:v>-51.14901000000001</c:v>
                </c:pt>
                <c:pt idx="25931">
                  <c:v>-51.14389</c:v>
                </c:pt>
                <c:pt idx="25932">
                  <c:v>-51.17559000000001</c:v>
                </c:pt>
                <c:pt idx="25933">
                  <c:v>-51.16148</c:v>
                </c:pt>
                <c:pt idx="25934">
                  <c:v>-51.15917</c:v>
                </c:pt>
                <c:pt idx="25935">
                  <c:v>-51.15278</c:v>
                </c:pt>
                <c:pt idx="25936">
                  <c:v>-51.11594</c:v>
                </c:pt>
                <c:pt idx="25937">
                  <c:v>-51.11195</c:v>
                </c:pt>
                <c:pt idx="25938">
                  <c:v>-51.11245</c:v>
                </c:pt>
                <c:pt idx="25939">
                  <c:v>-51.12046</c:v>
                </c:pt>
                <c:pt idx="25940">
                  <c:v>-51.12678000000001</c:v>
                </c:pt>
                <c:pt idx="25941">
                  <c:v>-51.13729</c:v>
                </c:pt>
                <c:pt idx="25942">
                  <c:v>-51.13137000000001</c:v>
                </c:pt>
                <c:pt idx="25943">
                  <c:v>-51.12664</c:v>
                </c:pt>
                <c:pt idx="25944">
                  <c:v>-51.13064</c:v>
                </c:pt>
                <c:pt idx="25945">
                  <c:v>-51.12608</c:v>
                </c:pt>
                <c:pt idx="25946">
                  <c:v>-51.06952000000001</c:v>
                </c:pt>
                <c:pt idx="25947">
                  <c:v>-51.02909000000001</c:v>
                </c:pt>
                <c:pt idx="25948">
                  <c:v>-51.02829000000001</c:v>
                </c:pt>
                <c:pt idx="25949">
                  <c:v>-51.05494</c:v>
                </c:pt>
                <c:pt idx="25950">
                  <c:v>-51.04831000000001</c:v>
                </c:pt>
                <c:pt idx="25951">
                  <c:v>-51.05187999999999</c:v>
                </c:pt>
                <c:pt idx="25952">
                  <c:v>-51.05559</c:v>
                </c:pt>
                <c:pt idx="25953">
                  <c:v>-51.11895000000001</c:v>
                </c:pt>
                <c:pt idx="25954">
                  <c:v>-51.14904000000001</c:v>
                </c:pt>
                <c:pt idx="25955">
                  <c:v>-51.16800000000001</c:v>
                </c:pt>
                <c:pt idx="25956">
                  <c:v>-51.17921000000001</c:v>
                </c:pt>
                <c:pt idx="25957">
                  <c:v>-51.20618</c:v>
                </c:pt>
                <c:pt idx="25958">
                  <c:v>-51.2312</c:v>
                </c:pt>
                <c:pt idx="25959">
                  <c:v>-51.25932</c:v>
                </c:pt>
                <c:pt idx="25960">
                  <c:v>-51.28318</c:v>
                </c:pt>
                <c:pt idx="25961">
                  <c:v>-51.28691000000001</c:v>
                </c:pt>
                <c:pt idx="25962">
                  <c:v>-51.30281</c:v>
                </c:pt>
                <c:pt idx="25963">
                  <c:v>-51.29387000000001</c:v>
                </c:pt>
                <c:pt idx="25964">
                  <c:v>-51.28142</c:v>
                </c:pt>
                <c:pt idx="25965">
                  <c:v>-51.2742</c:v>
                </c:pt>
                <c:pt idx="25966">
                  <c:v>-51.26918000000001</c:v>
                </c:pt>
                <c:pt idx="25967">
                  <c:v>-51.27061000000001</c:v>
                </c:pt>
                <c:pt idx="25968">
                  <c:v>-51.23764000000001</c:v>
                </c:pt>
                <c:pt idx="25969">
                  <c:v>-51.17326000000001</c:v>
                </c:pt>
                <c:pt idx="25970">
                  <c:v>-51.17801000000001</c:v>
                </c:pt>
                <c:pt idx="25971">
                  <c:v>-51.12134000000001</c:v>
                </c:pt>
                <c:pt idx="25972">
                  <c:v>-51.09866</c:v>
                </c:pt>
                <c:pt idx="25973">
                  <c:v>-51.11855000000001</c:v>
                </c:pt>
                <c:pt idx="25974">
                  <c:v>-51.10299000000001</c:v>
                </c:pt>
                <c:pt idx="25975">
                  <c:v>-51.14001000000001</c:v>
                </c:pt>
                <c:pt idx="25976">
                  <c:v>-51.13308</c:v>
                </c:pt>
                <c:pt idx="25977">
                  <c:v>-51.15041</c:v>
                </c:pt>
                <c:pt idx="25978">
                  <c:v>-51.1537</c:v>
                </c:pt>
                <c:pt idx="25979">
                  <c:v>-51.14037000000001</c:v>
                </c:pt>
                <c:pt idx="25980">
                  <c:v>-51.13061000000001</c:v>
                </c:pt>
                <c:pt idx="25981">
                  <c:v>-51.13568</c:v>
                </c:pt>
                <c:pt idx="25982">
                  <c:v>-51.12486000000001</c:v>
                </c:pt>
                <c:pt idx="25983">
                  <c:v>-51.07858</c:v>
                </c:pt>
                <c:pt idx="25984">
                  <c:v>-51.08809</c:v>
                </c:pt>
                <c:pt idx="25985">
                  <c:v>-51.03683</c:v>
                </c:pt>
                <c:pt idx="25986">
                  <c:v>-51.02371000000001</c:v>
                </c:pt>
                <c:pt idx="25987">
                  <c:v>-51.04287</c:v>
                </c:pt>
                <c:pt idx="25988">
                  <c:v>-50.97669</c:v>
                </c:pt>
                <c:pt idx="25989">
                  <c:v>-51.04396000000001</c:v>
                </c:pt>
                <c:pt idx="25990">
                  <c:v>-50.96048</c:v>
                </c:pt>
                <c:pt idx="25991">
                  <c:v>-51.00616</c:v>
                </c:pt>
                <c:pt idx="25992">
                  <c:v>-50.99557000000001</c:v>
                </c:pt>
                <c:pt idx="25993">
                  <c:v>-51.00512000000001</c:v>
                </c:pt>
                <c:pt idx="25994">
                  <c:v>-51.01982</c:v>
                </c:pt>
                <c:pt idx="25995">
                  <c:v>-51.06117000000001</c:v>
                </c:pt>
                <c:pt idx="25996">
                  <c:v>-51.04356000000001</c:v>
                </c:pt>
                <c:pt idx="25997">
                  <c:v>-51.06433000000001</c:v>
                </c:pt>
                <c:pt idx="25998">
                  <c:v>-51.01265</c:v>
                </c:pt>
                <c:pt idx="25999">
                  <c:v>-51.03176000000001</c:v>
                </c:pt>
                <c:pt idx="26000">
                  <c:v>-51.05397</c:v>
                </c:pt>
                <c:pt idx="26001">
                  <c:v>-51.05633</c:v>
                </c:pt>
                <c:pt idx="26002">
                  <c:v>-51.06266</c:v>
                </c:pt>
                <c:pt idx="26003">
                  <c:v>-51.06765</c:v>
                </c:pt>
                <c:pt idx="26004">
                  <c:v>-51.09531000000001</c:v>
                </c:pt>
                <c:pt idx="26005">
                  <c:v>-51.06452</c:v>
                </c:pt>
                <c:pt idx="26006">
                  <c:v>-51.11992</c:v>
                </c:pt>
                <c:pt idx="26007">
                  <c:v>-51.05103</c:v>
                </c:pt>
                <c:pt idx="26008">
                  <c:v>-51.06534000000001</c:v>
                </c:pt>
                <c:pt idx="26009">
                  <c:v>-51.08175</c:v>
                </c:pt>
                <c:pt idx="26010">
                  <c:v>-51.11013000000001</c:v>
                </c:pt>
                <c:pt idx="26011">
                  <c:v>-51.11873000000001</c:v>
                </c:pt>
                <c:pt idx="26012">
                  <c:v>-51.10298</c:v>
                </c:pt>
                <c:pt idx="26013">
                  <c:v>-51.13692</c:v>
                </c:pt>
                <c:pt idx="26014">
                  <c:v>-51.16265000000001</c:v>
                </c:pt>
                <c:pt idx="26015">
                  <c:v>-51.1798</c:v>
                </c:pt>
                <c:pt idx="26016">
                  <c:v>-51.20058</c:v>
                </c:pt>
                <c:pt idx="26017">
                  <c:v>-51.20181</c:v>
                </c:pt>
                <c:pt idx="26018">
                  <c:v>-51.20239000000001</c:v>
                </c:pt>
                <c:pt idx="26019">
                  <c:v>-51.18943</c:v>
                </c:pt>
                <c:pt idx="26020">
                  <c:v>-51.18837000000001</c:v>
                </c:pt>
                <c:pt idx="26021">
                  <c:v>-51.18308</c:v>
                </c:pt>
                <c:pt idx="26022">
                  <c:v>-51.16581000000001</c:v>
                </c:pt>
                <c:pt idx="26023">
                  <c:v>-51.14328</c:v>
                </c:pt>
                <c:pt idx="26024">
                  <c:v>-51.12298000000001</c:v>
                </c:pt>
                <c:pt idx="26025">
                  <c:v>-51.12516000000001</c:v>
                </c:pt>
                <c:pt idx="26026">
                  <c:v>-51.13457000000001</c:v>
                </c:pt>
                <c:pt idx="26027">
                  <c:v>-51.12594000000001</c:v>
                </c:pt>
                <c:pt idx="26028">
                  <c:v>-51.12877000000001</c:v>
                </c:pt>
                <c:pt idx="26029">
                  <c:v>-51.13820000000001</c:v>
                </c:pt>
                <c:pt idx="26030">
                  <c:v>-51.12867000000001</c:v>
                </c:pt>
                <c:pt idx="26031">
                  <c:v>-51.10853000000001</c:v>
                </c:pt>
                <c:pt idx="26032">
                  <c:v>-51.10575000000001</c:v>
                </c:pt>
                <c:pt idx="26033">
                  <c:v>-51.11729</c:v>
                </c:pt>
                <c:pt idx="26034">
                  <c:v>-51.12202000000001</c:v>
                </c:pt>
                <c:pt idx="26035">
                  <c:v>-51.13417000000001</c:v>
                </c:pt>
                <c:pt idx="26036">
                  <c:v>-51.14636</c:v>
                </c:pt>
                <c:pt idx="26037">
                  <c:v>-51.15755</c:v>
                </c:pt>
                <c:pt idx="26038">
                  <c:v>-51.16641000000001</c:v>
                </c:pt>
                <c:pt idx="26039">
                  <c:v>-51.20284</c:v>
                </c:pt>
                <c:pt idx="26040">
                  <c:v>-51.22304000000001</c:v>
                </c:pt>
                <c:pt idx="26041">
                  <c:v>-51.23848</c:v>
                </c:pt>
                <c:pt idx="26042">
                  <c:v>-51.23894000000002</c:v>
                </c:pt>
                <c:pt idx="26043">
                  <c:v>-51.24997000000001</c:v>
                </c:pt>
                <c:pt idx="26044">
                  <c:v>-51.2518</c:v>
                </c:pt>
                <c:pt idx="26045">
                  <c:v>-51.25233000000001</c:v>
                </c:pt>
                <c:pt idx="26046">
                  <c:v>-51.24492</c:v>
                </c:pt>
                <c:pt idx="26047">
                  <c:v>-51.24323000000001</c:v>
                </c:pt>
                <c:pt idx="26048">
                  <c:v>-51.23984</c:v>
                </c:pt>
                <c:pt idx="26049">
                  <c:v>-51.22623000000001</c:v>
                </c:pt>
                <c:pt idx="26050">
                  <c:v>-51.22538000000001</c:v>
                </c:pt>
                <c:pt idx="26051">
                  <c:v>-51.22890000000001</c:v>
                </c:pt>
                <c:pt idx="26052">
                  <c:v>-51.23241000000001</c:v>
                </c:pt>
                <c:pt idx="26053">
                  <c:v>-51.23376000000001</c:v>
                </c:pt>
                <c:pt idx="26054">
                  <c:v>-51.23950000000001</c:v>
                </c:pt>
                <c:pt idx="26055">
                  <c:v>-51.25875000000001</c:v>
                </c:pt>
                <c:pt idx="26056">
                  <c:v>-51.25835000000001</c:v>
                </c:pt>
                <c:pt idx="26057">
                  <c:v>-51.25076</c:v>
                </c:pt>
                <c:pt idx="26058">
                  <c:v>-51.24616</c:v>
                </c:pt>
                <c:pt idx="26059">
                  <c:v>-51.24395000000001</c:v>
                </c:pt>
                <c:pt idx="26060">
                  <c:v>-51.22882000000001</c:v>
                </c:pt>
                <c:pt idx="26061">
                  <c:v>-51.24465</c:v>
                </c:pt>
                <c:pt idx="26062">
                  <c:v>-51.26126</c:v>
                </c:pt>
                <c:pt idx="26063">
                  <c:v>-51.27171000000001</c:v>
                </c:pt>
                <c:pt idx="26064">
                  <c:v>-51.27234000000001</c:v>
                </c:pt>
                <c:pt idx="26065">
                  <c:v>-51.28762</c:v>
                </c:pt>
                <c:pt idx="26066">
                  <c:v>-51.28765</c:v>
                </c:pt>
                <c:pt idx="26067">
                  <c:v>-51.27654000000001</c:v>
                </c:pt>
                <c:pt idx="26068">
                  <c:v>-51.28267</c:v>
                </c:pt>
                <c:pt idx="26069">
                  <c:v>-51.28577000000001</c:v>
                </c:pt>
                <c:pt idx="26070">
                  <c:v>-51.28631000000001</c:v>
                </c:pt>
                <c:pt idx="26071">
                  <c:v>-51.27273000000001</c:v>
                </c:pt>
                <c:pt idx="26072">
                  <c:v>-51.25694</c:v>
                </c:pt>
                <c:pt idx="26073">
                  <c:v>-51.24119</c:v>
                </c:pt>
                <c:pt idx="26074">
                  <c:v>-51.24431000000001</c:v>
                </c:pt>
                <c:pt idx="26075">
                  <c:v>-51.26382</c:v>
                </c:pt>
                <c:pt idx="26076">
                  <c:v>-51.27069</c:v>
                </c:pt>
                <c:pt idx="26077">
                  <c:v>-51.26399000000001</c:v>
                </c:pt>
                <c:pt idx="26078">
                  <c:v>-51.2518</c:v>
                </c:pt>
                <c:pt idx="26079">
                  <c:v>-51.2336</c:v>
                </c:pt>
                <c:pt idx="26080">
                  <c:v>-51.21047</c:v>
                </c:pt>
                <c:pt idx="26081">
                  <c:v>-51.20657000000001</c:v>
                </c:pt>
                <c:pt idx="26082">
                  <c:v>-51.19926</c:v>
                </c:pt>
                <c:pt idx="26083">
                  <c:v>-51.21489</c:v>
                </c:pt>
                <c:pt idx="26084">
                  <c:v>-51.18872000000001</c:v>
                </c:pt>
                <c:pt idx="26085">
                  <c:v>-51.17827000000001</c:v>
                </c:pt>
                <c:pt idx="26086">
                  <c:v>-51.1676</c:v>
                </c:pt>
                <c:pt idx="26087">
                  <c:v>-51.16413000000001</c:v>
                </c:pt>
                <c:pt idx="26088">
                  <c:v>-51.17172</c:v>
                </c:pt>
                <c:pt idx="26089">
                  <c:v>-51.16192</c:v>
                </c:pt>
                <c:pt idx="26090">
                  <c:v>-51.13249000000001</c:v>
                </c:pt>
                <c:pt idx="26091">
                  <c:v>-51.13224</c:v>
                </c:pt>
                <c:pt idx="26092">
                  <c:v>-51.12640000000001</c:v>
                </c:pt>
                <c:pt idx="26093">
                  <c:v>-51.09721000000001</c:v>
                </c:pt>
                <c:pt idx="26094">
                  <c:v>-51.11569</c:v>
                </c:pt>
                <c:pt idx="26095">
                  <c:v>-51.11746</c:v>
                </c:pt>
                <c:pt idx="26096">
                  <c:v>-51.15454</c:v>
                </c:pt>
                <c:pt idx="26097">
                  <c:v>-51.17220000000001</c:v>
                </c:pt>
                <c:pt idx="26098">
                  <c:v>-51.19817000000001</c:v>
                </c:pt>
                <c:pt idx="26099">
                  <c:v>-51.22792000000001</c:v>
                </c:pt>
                <c:pt idx="26100">
                  <c:v>-51.26501000000001</c:v>
                </c:pt>
                <c:pt idx="26101">
                  <c:v>-51.30344</c:v>
                </c:pt>
                <c:pt idx="26102">
                  <c:v>-51.31061</c:v>
                </c:pt>
                <c:pt idx="26103">
                  <c:v>-51.3446</c:v>
                </c:pt>
                <c:pt idx="26104">
                  <c:v>-51.37843</c:v>
                </c:pt>
                <c:pt idx="26105">
                  <c:v>-51.37761</c:v>
                </c:pt>
                <c:pt idx="26106">
                  <c:v>-51.38258</c:v>
                </c:pt>
                <c:pt idx="26107">
                  <c:v>-51.37121</c:v>
                </c:pt>
                <c:pt idx="26108">
                  <c:v>-51.34576000000001</c:v>
                </c:pt>
                <c:pt idx="26109">
                  <c:v>-51.33326</c:v>
                </c:pt>
                <c:pt idx="26110">
                  <c:v>-51.3371</c:v>
                </c:pt>
                <c:pt idx="26111">
                  <c:v>-51.34549</c:v>
                </c:pt>
                <c:pt idx="26112">
                  <c:v>-51.35451</c:v>
                </c:pt>
                <c:pt idx="26113">
                  <c:v>-51.34794</c:v>
                </c:pt>
                <c:pt idx="26114">
                  <c:v>-51.35658</c:v>
                </c:pt>
                <c:pt idx="26115">
                  <c:v>-51.35465999999997</c:v>
                </c:pt>
                <c:pt idx="26116">
                  <c:v>-51.37213000000001</c:v>
                </c:pt>
                <c:pt idx="26117">
                  <c:v>-51.39739</c:v>
                </c:pt>
                <c:pt idx="26118">
                  <c:v>-51.43187</c:v>
                </c:pt>
                <c:pt idx="26119">
                  <c:v>-51.45698</c:v>
                </c:pt>
                <c:pt idx="26120">
                  <c:v>-51.47647</c:v>
                </c:pt>
                <c:pt idx="26121">
                  <c:v>-51.48807</c:v>
                </c:pt>
                <c:pt idx="26122">
                  <c:v>-51.51880000000001</c:v>
                </c:pt>
                <c:pt idx="26123">
                  <c:v>-51.53901000000001</c:v>
                </c:pt>
                <c:pt idx="26124">
                  <c:v>-51.56236000000001</c:v>
                </c:pt>
                <c:pt idx="26125">
                  <c:v>-51.58483</c:v>
                </c:pt>
                <c:pt idx="26126">
                  <c:v>-51.59256000000001</c:v>
                </c:pt>
                <c:pt idx="26127">
                  <c:v>-51.60687</c:v>
                </c:pt>
                <c:pt idx="26128">
                  <c:v>-51.62767</c:v>
                </c:pt>
                <c:pt idx="26129">
                  <c:v>-51.64345</c:v>
                </c:pt>
                <c:pt idx="26130">
                  <c:v>-51.65051000000001</c:v>
                </c:pt>
                <c:pt idx="26131">
                  <c:v>-51.67654</c:v>
                </c:pt>
                <c:pt idx="26132">
                  <c:v>-51.69891000000001</c:v>
                </c:pt>
                <c:pt idx="26133">
                  <c:v>-51.70756</c:v>
                </c:pt>
                <c:pt idx="26134">
                  <c:v>-51.7149</c:v>
                </c:pt>
                <c:pt idx="26135">
                  <c:v>-51.73175000000001</c:v>
                </c:pt>
                <c:pt idx="26136">
                  <c:v>-51.73922</c:v>
                </c:pt>
                <c:pt idx="26137">
                  <c:v>-51.74335000000001</c:v>
                </c:pt>
                <c:pt idx="26138">
                  <c:v>-51.75848000000001</c:v>
                </c:pt>
                <c:pt idx="26139">
                  <c:v>-51.77258000000001</c:v>
                </c:pt>
                <c:pt idx="26140">
                  <c:v>-51.7816</c:v>
                </c:pt>
                <c:pt idx="26141">
                  <c:v>-51.79198</c:v>
                </c:pt>
                <c:pt idx="26142">
                  <c:v>-51.8114</c:v>
                </c:pt>
                <c:pt idx="26143">
                  <c:v>-51.81024</c:v>
                </c:pt>
                <c:pt idx="26144">
                  <c:v>-51.8198</c:v>
                </c:pt>
                <c:pt idx="26145">
                  <c:v>-51.81809</c:v>
                </c:pt>
                <c:pt idx="26146">
                  <c:v>-51.80338</c:v>
                </c:pt>
                <c:pt idx="26147">
                  <c:v>-51.78746</c:v>
                </c:pt>
                <c:pt idx="26148">
                  <c:v>-51.76978000000001</c:v>
                </c:pt>
                <c:pt idx="26149">
                  <c:v>-51.76467</c:v>
                </c:pt>
                <c:pt idx="26150">
                  <c:v>-51.75935000000001</c:v>
                </c:pt>
                <c:pt idx="26151">
                  <c:v>-51.76044</c:v>
                </c:pt>
                <c:pt idx="26152">
                  <c:v>-51.76712000000001</c:v>
                </c:pt>
                <c:pt idx="26153">
                  <c:v>-51.76941000000001</c:v>
                </c:pt>
                <c:pt idx="26154">
                  <c:v>-51.77429</c:v>
                </c:pt>
                <c:pt idx="26155">
                  <c:v>-51.76334000000002</c:v>
                </c:pt>
                <c:pt idx="26156">
                  <c:v>-51.74540000000001</c:v>
                </c:pt>
                <c:pt idx="26157">
                  <c:v>-51.71096</c:v>
                </c:pt>
                <c:pt idx="26158">
                  <c:v>-51.70445</c:v>
                </c:pt>
                <c:pt idx="26159">
                  <c:v>-51.70751000000001</c:v>
                </c:pt>
                <c:pt idx="26160">
                  <c:v>-51.72302000000001</c:v>
                </c:pt>
                <c:pt idx="26161">
                  <c:v>-51.73126000000001</c:v>
                </c:pt>
                <c:pt idx="26162">
                  <c:v>-51.7432</c:v>
                </c:pt>
                <c:pt idx="26163">
                  <c:v>-51.71344000000001</c:v>
                </c:pt>
                <c:pt idx="26164">
                  <c:v>-51.70969</c:v>
                </c:pt>
                <c:pt idx="26165">
                  <c:v>-51.69539000000001</c:v>
                </c:pt>
                <c:pt idx="26166">
                  <c:v>-51.70987</c:v>
                </c:pt>
                <c:pt idx="26167">
                  <c:v>-51.75038</c:v>
                </c:pt>
                <c:pt idx="26168">
                  <c:v>-51.76578000000002</c:v>
                </c:pt>
                <c:pt idx="26169">
                  <c:v>-51.76287000000001</c:v>
                </c:pt>
                <c:pt idx="26170">
                  <c:v>-51.74147</c:v>
                </c:pt>
                <c:pt idx="26171">
                  <c:v>-51.72816000000001</c:v>
                </c:pt>
                <c:pt idx="26172">
                  <c:v>-51.71843000000001</c:v>
                </c:pt>
                <c:pt idx="26173">
                  <c:v>-51.70188</c:v>
                </c:pt>
                <c:pt idx="26174">
                  <c:v>-51.69599000000001</c:v>
                </c:pt>
                <c:pt idx="26175">
                  <c:v>-51.70713000000001</c:v>
                </c:pt>
                <c:pt idx="26176">
                  <c:v>-51.69508000000001</c:v>
                </c:pt>
                <c:pt idx="26177">
                  <c:v>-51.66930000000001</c:v>
                </c:pt>
                <c:pt idx="26178">
                  <c:v>-51.65564000000001</c:v>
                </c:pt>
                <c:pt idx="26179">
                  <c:v>-51.6534</c:v>
                </c:pt>
                <c:pt idx="26180">
                  <c:v>-51.69775000000001</c:v>
                </c:pt>
                <c:pt idx="26181">
                  <c:v>-51.72022000000001</c:v>
                </c:pt>
                <c:pt idx="26182">
                  <c:v>-51.72878000000001</c:v>
                </c:pt>
                <c:pt idx="26183">
                  <c:v>-51.73661000000001</c:v>
                </c:pt>
                <c:pt idx="26184">
                  <c:v>-51.77194</c:v>
                </c:pt>
                <c:pt idx="26185">
                  <c:v>-51.79247000000001</c:v>
                </c:pt>
                <c:pt idx="26186">
                  <c:v>-51.81556</c:v>
                </c:pt>
                <c:pt idx="26187">
                  <c:v>-51.82882</c:v>
                </c:pt>
                <c:pt idx="26188">
                  <c:v>-51.84782</c:v>
                </c:pt>
                <c:pt idx="26189">
                  <c:v>-51.87427</c:v>
                </c:pt>
                <c:pt idx="26190">
                  <c:v>-51.89827000000001</c:v>
                </c:pt>
                <c:pt idx="26191">
                  <c:v>-51.91833000000001</c:v>
                </c:pt>
                <c:pt idx="26192">
                  <c:v>-51.95153</c:v>
                </c:pt>
                <c:pt idx="26193">
                  <c:v>-51.95253</c:v>
                </c:pt>
                <c:pt idx="26194">
                  <c:v>-51.93782</c:v>
                </c:pt>
                <c:pt idx="26195">
                  <c:v>-51.94138</c:v>
                </c:pt>
                <c:pt idx="26196">
                  <c:v>-51.91978</c:v>
                </c:pt>
                <c:pt idx="26197">
                  <c:v>-51.91457</c:v>
                </c:pt>
                <c:pt idx="26198">
                  <c:v>-51.91394</c:v>
                </c:pt>
                <c:pt idx="26199">
                  <c:v>-51.9162</c:v>
                </c:pt>
                <c:pt idx="26200">
                  <c:v>-51.89563000000001</c:v>
                </c:pt>
                <c:pt idx="26201">
                  <c:v>-51.87684</c:v>
                </c:pt>
                <c:pt idx="26202">
                  <c:v>-51.86645</c:v>
                </c:pt>
                <c:pt idx="26203">
                  <c:v>-51.85863</c:v>
                </c:pt>
                <c:pt idx="26204">
                  <c:v>-51.87128999999999</c:v>
                </c:pt>
                <c:pt idx="26205">
                  <c:v>-51.85124999999999</c:v>
                </c:pt>
                <c:pt idx="26206">
                  <c:v>-51.81954</c:v>
                </c:pt>
                <c:pt idx="26207">
                  <c:v>-51.79549000000001</c:v>
                </c:pt>
                <c:pt idx="26208">
                  <c:v>-51.77534000000001</c:v>
                </c:pt>
                <c:pt idx="26209">
                  <c:v>-51.72717000000001</c:v>
                </c:pt>
                <c:pt idx="26210">
                  <c:v>-51.73424</c:v>
                </c:pt>
                <c:pt idx="26211">
                  <c:v>-51.74027</c:v>
                </c:pt>
                <c:pt idx="26212">
                  <c:v>-51.74217000000001</c:v>
                </c:pt>
                <c:pt idx="26213">
                  <c:v>-51.75685</c:v>
                </c:pt>
                <c:pt idx="26214">
                  <c:v>-51.76516000000001</c:v>
                </c:pt>
                <c:pt idx="26215">
                  <c:v>-51.74734</c:v>
                </c:pt>
                <c:pt idx="26216">
                  <c:v>-51.72617000000001</c:v>
                </c:pt>
                <c:pt idx="26217">
                  <c:v>-51.70145</c:v>
                </c:pt>
                <c:pt idx="26218">
                  <c:v>-51.66220000000001</c:v>
                </c:pt>
                <c:pt idx="26219">
                  <c:v>-51.611</c:v>
                </c:pt>
                <c:pt idx="26220">
                  <c:v>-51.57858</c:v>
                </c:pt>
                <c:pt idx="26221">
                  <c:v>-51.5429</c:v>
                </c:pt>
                <c:pt idx="26222">
                  <c:v>-51.53166</c:v>
                </c:pt>
                <c:pt idx="26223">
                  <c:v>-51.53259000000001</c:v>
                </c:pt>
                <c:pt idx="26224">
                  <c:v>-51.53636</c:v>
                </c:pt>
                <c:pt idx="26225">
                  <c:v>-51.53808</c:v>
                </c:pt>
                <c:pt idx="26226">
                  <c:v>-51.52010000000001</c:v>
                </c:pt>
                <c:pt idx="26227">
                  <c:v>-51.50173</c:v>
                </c:pt>
                <c:pt idx="26228">
                  <c:v>-51.48766</c:v>
                </c:pt>
                <c:pt idx="26229">
                  <c:v>-51.46890000000001</c:v>
                </c:pt>
                <c:pt idx="26230">
                  <c:v>-51.4714</c:v>
                </c:pt>
                <c:pt idx="26231">
                  <c:v>-51.45525</c:v>
                </c:pt>
                <c:pt idx="26232">
                  <c:v>-51.42281000000001</c:v>
                </c:pt>
                <c:pt idx="26233">
                  <c:v>-51.40836</c:v>
                </c:pt>
                <c:pt idx="26234">
                  <c:v>-51.39749</c:v>
                </c:pt>
                <c:pt idx="26235">
                  <c:v>-51.38789999999999</c:v>
                </c:pt>
                <c:pt idx="26236">
                  <c:v>-51.36974</c:v>
                </c:pt>
                <c:pt idx="26237">
                  <c:v>-51.36996000000001</c:v>
                </c:pt>
                <c:pt idx="26238">
                  <c:v>-51.3601</c:v>
                </c:pt>
                <c:pt idx="26239">
                  <c:v>-51.37476</c:v>
                </c:pt>
                <c:pt idx="26240">
                  <c:v>-51.39314</c:v>
                </c:pt>
                <c:pt idx="26241">
                  <c:v>-51.39838</c:v>
                </c:pt>
                <c:pt idx="26242">
                  <c:v>-51.36468</c:v>
                </c:pt>
                <c:pt idx="26243">
                  <c:v>-51.35585</c:v>
                </c:pt>
                <c:pt idx="26244">
                  <c:v>-51.34182</c:v>
                </c:pt>
                <c:pt idx="26245">
                  <c:v>-51.32326</c:v>
                </c:pt>
                <c:pt idx="26246">
                  <c:v>-51.29094000000001</c:v>
                </c:pt>
                <c:pt idx="26247">
                  <c:v>-51.22707000000001</c:v>
                </c:pt>
                <c:pt idx="26248">
                  <c:v>-51.18297000000001</c:v>
                </c:pt>
                <c:pt idx="26249">
                  <c:v>-51.14153</c:v>
                </c:pt>
                <c:pt idx="26250">
                  <c:v>-51.1133</c:v>
                </c:pt>
                <c:pt idx="26251">
                  <c:v>-51.07254000000001</c:v>
                </c:pt>
                <c:pt idx="26252">
                  <c:v>-51.0576</c:v>
                </c:pt>
                <c:pt idx="26253">
                  <c:v>-51.05148</c:v>
                </c:pt>
                <c:pt idx="26254">
                  <c:v>-51.01883</c:v>
                </c:pt>
                <c:pt idx="26255">
                  <c:v>-50.97974</c:v>
                </c:pt>
                <c:pt idx="26256">
                  <c:v>-50.97837000000001</c:v>
                </c:pt>
                <c:pt idx="26257">
                  <c:v>-51.03062000000001</c:v>
                </c:pt>
                <c:pt idx="26258">
                  <c:v>-51.07313000000001</c:v>
                </c:pt>
                <c:pt idx="26259">
                  <c:v>-51.10249</c:v>
                </c:pt>
                <c:pt idx="26260">
                  <c:v>-51.12503000000001</c:v>
                </c:pt>
                <c:pt idx="26261">
                  <c:v>-51.15810000000001</c:v>
                </c:pt>
                <c:pt idx="26262">
                  <c:v>-51.19507000000001</c:v>
                </c:pt>
                <c:pt idx="26263">
                  <c:v>-51.21098000000001</c:v>
                </c:pt>
                <c:pt idx="26264">
                  <c:v>-51.24535000000001</c:v>
                </c:pt>
                <c:pt idx="26265">
                  <c:v>-51.25914</c:v>
                </c:pt>
                <c:pt idx="26266">
                  <c:v>-51.28584</c:v>
                </c:pt>
                <c:pt idx="26267">
                  <c:v>-51.29877000000001</c:v>
                </c:pt>
                <c:pt idx="26268">
                  <c:v>-51.30468999999999</c:v>
                </c:pt>
                <c:pt idx="26269">
                  <c:v>-51.33179</c:v>
                </c:pt>
                <c:pt idx="26270">
                  <c:v>-51.34369</c:v>
                </c:pt>
                <c:pt idx="26271">
                  <c:v>-51.35795</c:v>
                </c:pt>
                <c:pt idx="26272">
                  <c:v>-51.37919</c:v>
                </c:pt>
                <c:pt idx="26273">
                  <c:v>-51.41874</c:v>
                </c:pt>
                <c:pt idx="26274">
                  <c:v>-51.43798</c:v>
                </c:pt>
                <c:pt idx="26275">
                  <c:v>-51.46767</c:v>
                </c:pt>
                <c:pt idx="26276">
                  <c:v>-51.46628</c:v>
                </c:pt>
                <c:pt idx="26277">
                  <c:v>-51.48103</c:v>
                </c:pt>
                <c:pt idx="26278">
                  <c:v>-51.47715</c:v>
                </c:pt>
                <c:pt idx="26279">
                  <c:v>-51.46579000000001</c:v>
                </c:pt>
                <c:pt idx="26280">
                  <c:v>-51.47188</c:v>
                </c:pt>
                <c:pt idx="26281">
                  <c:v>-51.48287</c:v>
                </c:pt>
                <c:pt idx="26282">
                  <c:v>-51.49062</c:v>
                </c:pt>
                <c:pt idx="26283">
                  <c:v>-51.49200000000001</c:v>
                </c:pt>
                <c:pt idx="26284">
                  <c:v>-51.52390000000001</c:v>
                </c:pt>
                <c:pt idx="26285">
                  <c:v>-51.53456000000001</c:v>
                </c:pt>
                <c:pt idx="26286">
                  <c:v>-51.53562</c:v>
                </c:pt>
                <c:pt idx="26287">
                  <c:v>-51.54005</c:v>
                </c:pt>
                <c:pt idx="26288">
                  <c:v>-51.52990000000001</c:v>
                </c:pt>
                <c:pt idx="26289">
                  <c:v>-51.53589</c:v>
                </c:pt>
                <c:pt idx="26290">
                  <c:v>-51.52033000000001</c:v>
                </c:pt>
                <c:pt idx="26291">
                  <c:v>-51.51688</c:v>
                </c:pt>
                <c:pt idx="26292">
                  <c:v>-51.51087</c:v>
                </c:pt>
                <c:pt idx="26293">
                  <c:v>-51.5185</c:v>
                </c:pt>
                <c:pt idx="26294">
                  <c:v>-51.52393000000001</c:v>
                </c:pt>
                <c:pt idx="26295">
                  <c:v>-51.53725</c:v>
                </c:pt>
                <c:pt idx="26296">
                  <c:v>-51.52839000000001</c:v>
                </c:pt>
                <c:pt idx="26297">
                  <c:v>-51.54241000000001</c:v>
                </c:pt>
                <c:pt idx="26298">
                  <c:v>-51.5356</c:v>
                </c:pt>
                <c:pt idx="26299">
                  <c:v>-51.55396</c:v>
                </c:pt>
                <c:pt idx="26300">
                  <c:v>-51.56348000000001</c:v>
                </c:pt>
                <c:pt idx="26301">
                  <c:v>-51.58367</c:v>
                </c:pt>
                <c:pt idx="26302">
                  <c:v>-51.57655000000001</c:v>
                </c:pt>
                <c:pt idx="26303">
                  <c:v>-51.57199</c:v>
                </c:pt>
                <c:pt idx="26304">
                  <c:v>-51.58502</c:v>
                </c:pt>
                <c:pt idx="26305">
                  <c:v>-51.57677</c:v>
                </c:pt>
                <c:pt idx="26306">
                  <c:v>-51.57296</c:v>
                </c:pt>
                <c:pt idx="26307">
                  <c:v>-51.56451000000001</c:v>
                </c:pt>
                <c:pt idx="26308">
                  <c:v>-51.56574000000001</c:v>
                </c:pt>
                <c:pt idx="26309">
                  <c:v>-51.53669</c:v>
                </c:pt>
                <c:pt idx="26310">
                  <c:v>-51.51394000000001</c:v>
                </c:pt>
                <c:pt idx="26311">
                  <c:v>-51.49936</c:v>
                </c:pt>
                <c:pt idx="26312">
                  <c:v>-51.49236000000001</c:v>
                </c:pt>
                <c:pt idx="26313">
                  <c:v>-51.48202000000001</c:v>
                </c:pt>
                <c:pt idx="26314">
                  <c:v>-51.47324</c:v>
                </c:pt>
                <c:pt idx="26315">
                  <c:v>-51.45791</c:v>
                </c:pt>
                <c:pt idx="26316">
                  <c:v>-51.47393</c:v>
                </c:pt>
                <c:pt idx="26317">
                  <c:v>-51.47552</c:v>
                </c:pt>
                <c:pt idx="26318">
                  <c:v>-51.47352</c:v>
                </c:pt>
                <c:pt idx="26319">
                  <c:v>-51.50718000000001</c:v>
                </c:pt>
                <c:pt idx="26320">
                  <c:v>-51.50635000000001</c:v>
                </c:pt>
                <c:pt idx="26321">
                  <c:v>-51.49321000000001</c:v>
                </c:pt>
                <c:pt idx="26322">
                  <c:v>-51.46433000000001</c:v>
                </c:pt>
                <c:pt idx="26323">
                  <c:v>-51.47055</c:v>
                </c:pt>
                <c:pt idx="26324">
                  <c:v>-51.47623</c:v>
                </c:pt>
                <c:pt idx="26325">
                  <c:v>-51.46878</c:v>
                </c:pt>
                <c:pt idx="26326">
                  <c:v>-51.48909</c:v>
                </c:pt>
                <c:pt idx="26327">
                  <c:v>-51.46335000000001</c:v>
                </c:pt>
                <c:pt idx="26328">
                  <c:v>-51.44731</c:v>
                </c:pt>
                <c:pt idx="26329">
                  <c:v>-51.44341</c:v>
                </c:pt>
                <c:pt idx="26330">
                  <c:v>-51.42347</c:v>
                </c:pt>
                <c:pt idx="26331">
                  <c:v>-51.39529</c:v>
                </c:pt>
                <c:pt idx="26332">
                  <c:v>-51.41766999999999</c:v>
                </c:pt>
                <c:pt idx="26333">
                  <c:v>-51.40179</c:v>
                </c:pt>
                <c:pt idx="26334">
                  <c:v>-51.43465</c:v>
                </c:pt>
                <c:pt idx="26335">
                  <c:v>-51.43196</c:v>
                </c:pt>
                <c:pt idx="26336">
                  <c:v>-51.36961</c:v>
                </c:pt>
                <c:pt idx="26337">
                  <c:v>-51.40834</c:v>
                </c:pt>
                <c:pt idx="26338">
                  <c:v>-51.41053</c:v>
                </c:pt>
                <c:pt idx="26339">
                  <c:v>-51.3775</c:v>
                </c:pt>
                <c:pt idx="26340">
                  <c:v>-51.35711</c:v>
                </c:pt>
                <c:pt idx="26341">
                  <c:v>-51.3503</c:v>
                </c:pt>
                <c:pt idx="26342">
                  <c:v>-51.37513000000001</c:v>
                </c:pt>
                <c:pt idx="26343">
                  <c:v>-51.37122</c:v>
                </c:pt>
                <c:pt idx="26344">
                  <c:v>-51.41018</c:v>
                </c:pt>
                <c:pt idx="26345">
                  <c:v>-51.39882</c:v>
                </c:pt>
                <c:pt idx="26346">
                  <c:v>-51.38958</c:v>
                </c:pt>
                <c:pt idx="26347">
                  <c:v>-51.37361</c:v>
                </c:pt>
                <c:pt idx="26348">
                  <c:v>-51.35332</c:v>
                </c:pt>
                <c:pt idx="26349">
                  <c:v>-51.37901</c:v>
                </c:pt>
                <c:pt idx="26350">
                  <c:v>-51.39289</c:v>
                </c:pt>
                <c:pt idx="26351">
                  <c:v>-51.35836</c:v>
                </c:pt>
                <c:pt idx="26352">
                  <c:v>-51.38188999999997</c:v>
                </c:pt>
                <c:pt idx="26353">
                  <c:v>-51.38941</c:v>
                </c:pt>
                <c:pt idx="26354">
                  <c:v>-51.40458</c:v>
                </c:pt>
                <c:pt idx="26355">
                  <c:v>-51.40672</c:v>
                </c:pt>
                <c:pt idx="26356">
                  <c:v>-51.4307</c:v>
                </c:pt>
                <c:pt idx="26357">
                  <c:v>-51.43438</c:v>
                </c:pt>
                <c:pt idx="26358">
                  <c:v>-51.43434000000001</c:v>
                </c:pt>
                <c:pt idx="26359">
                  <c:v>-51.46492000000001</c:v>
                </c:pt>
                <c:pt idx="26360">
                  <c:v>-51.45798</c:v>
                </c:pt>
                <c:pt idx="26361">
                  <c:v>-51.48859</c:v>
                </c:pt>
                <c:pt idx="26362">
                  <c:v>-51.48695</c:v>
                </c:pt>
                <c:pt idx="26363">
                  <c:v>-51.49064000000001</c:v>
                </c:pt>
                <c:pt idx="26364">
                  <c:v>-51.50282</c:v>
                </c:pt>
                <c:pt idx="26365">
                  <c:v>-51.50040000000001</c:v>
                </c:pt>
                <c:pt idx="26366">
                  <c:v>-51.51743</c:v>
                </c:pt>
                <c:pt idx="26367">
                  <c:v>-51.50453</c:v>
                </c:pt>
                <c:pt idx="26368">
                  <c:v>-51.47488</c:v>
                </c:pt>
                <c:pt idx="26369">
                  <c:v>-51.49650000000001</c:v>
                </c:pt>
                <c:pt idx="26370">
                  <c:v>-51.50908</c:v>
                </c:pt>
                <c:pt idx="26371">
                  <c:v>-51.53590000000001</c:v>
                </c:pt>
                <c:pt idx="26372">
                  <c:v>-51.51505</c:v>
                </c:pt>
                <c:pt idx="26373">
                  <c:v>-51.53195</c:v>
                </c:pt>
                <c:pt idx="26374">
                  <c:v>-51.54612</c:v>
                </c:pt>
                <c:pt idx="26375">
                  <c:v>-51.54514000000001</c:v>
                </c:pt>
                <c:pt idx="26376">
                  <c:v>-51.55509</c:v>
                </c:pt>
                <c:pt idx="26377">
                  <c:v>-51.54827</c:v>
                </c:pt>
                <c:pt idx="26378">
                  <c:v>-51.55367</c:v>
                </c:pt>
                <c:pt idx="26379">
                  <c:v>-51.53717</c:v>
                </c:pt>
                <c:pt idx="26380">
                  <c:v>-51.54085</c:v>
                </c:pt>
                <c:pt idx="26381">
                  <c:v>-51.54342</c:v>
                </c:pt>
                <c:pt idx="26382">
                  <c:v>-51.56636</c:v>
                </c:pt>
                <c:pt idx="26383">
                  <c:v>-51.56284</c:v>
                </c:pt>
                <c:pt idx="26384">
                  <c:v>-51.56981000000001</c:v>
                </c:pt>
                <c:pt idx="26385">
                  <c:v>-51.59756</c:v>
                </c:pt>
                <c:pt idx="26386">
                  <c:v>-51.61274</c:v>
                </c:pt>
                <c:pt idx="26387">
                  <c:v>-51.62069</c:v>
                </c:pt>
                <c:pt idx="26388">
                  <c:v>-51.63614000000001</c:v>
                </c:pt>
                <c:pt idx="26389">
                  <c:v>-51.63865000000001</c:v>
                </c:pt>
                <c:pt idx="26390">
                  <c:v>-51.63399000000001</c:v>
                </c:pt>
                <c:pt idx="26391">
                  <c:v>-51.63756</c:v>
                </c:pt>
                <c:pt idx="26392">
                  <c:v>-51.64608</c:v>
                </c:pt>
                <c:pt idx="26393">
                  <c:v>-51.63786</c:v>
                </c:pt>
                <c:pt idx="26394">
                  <c:v>-51.63548</c:v>
                </c:pt>
                <c:pt idx="26395">
                  <c:v>-51.64582</c:v>
                </c:pt>
                <c:pt idx="26396">
                  <c:v>-51.64779</c:v>
                </c:pt>
                <c:pt idx="26397">
                  <c:v>-51.65556</c:v>
                </c:pt>
                <c:pt idx="26398">
                  <c:v>-51.64991000000001</c:v>
                </c:pt>
                <c:pt idx="26399">
                  <c:v>-51.6599</c:v>
                </c:pt>
                <c:pt idx="26400">
                  <c:v>-51.67073000000001</c:v>
                </c:pt>
                <c:pt idx="26401">
                  <c:v>-51.66787</c:v>
                </c:pt>
                <c:pt idx="26402">
                  <c:v>-51.66504000000001</c:v>
                </c:pt>
                <c:pt idx="26403">
                  <c:v>-51.67609</c:v>
                </c:pt>
                <c:pt idx="26404">
                  <c:v>-51.68394</c:v>
                </c:pt>
                <c:pt idx="26405">
                  <c:v>-51.69009000000001</c:v>
                </c:pt>
                <c:pt idx="26406">
                  <c:v>-51.6842</c:v>
                </c:pt>
                <c:pt idx="26407">
                  <c:v>-51.68803000000001</c:v>
                </c:pt>
                <c:pt idx="26408">
                  <c:v>-51.69296000000002</c:v>
                </c:pt>
                <c:pt idx="26409">
                  <c:v>-51.70115000000001</c:v>
                </c:pt>
                <c:pt idx="26410">
                  <c:v>-51.70029</c:v>
                </c:pt>
                <c:pt idx="26411">
                  <c:v>-51.71576</c:v>
                </c:pt>
                <c:pt idx="26412">
                  <c:v>-51.71787</c:v>
                </c:pt>
                <c:pt idx="26413">
                  <c:v>-51.73518000000001</c:v>
                </c:pt>
                <c:pt idx="26414">
                  <c:v>-51.73281000000001</c:v>
                </c:pt>
                <c:pt idx="26415">
                  <c:v>-51.73001000000001</c:v>
                </c:pt>
                <c:pt idx="26416">
                  <c:v>-51.75527</c:v>
                </c:pt>
                <c:pt idx="26417">
                  <c:v>-51.75749</c:v>
                </c:pt>
                <c:pt idx="26418">
                  <c:v>-51.80491</c:v>
                </c:pt>
                <c:pt idx="26419">
                  <c:v>-51.79748</c:v>
                </c:pt>
                <c:pt idx="26420">
                  <c:v>-51.82309</c:v>
                </c:pt>
                <c:pt idx="26421">
                  <c:v>-51.82424</c:v>
                </c:pt>
                <c:pt idx="26422">
                  <c:v>-51.83124</c:v>
                </c:pt>
                <c:pt idx="26423">
                  <c:v>-51.88568</c:v>
                </c:pt>
                <c:pt idx="26424">
                  <c:v>-51.90686</c:v>
                </c:pt>
                <c:pt idx="26425">
                  <c:v>-51.90369</c:v>
                </c:pt>
                <c:pt idx="26426">
                  <c:v>-51.89114</c:v>
                </c:pt>
                <c:pt idx="26427">
                  <c:v>-51.87124</c:v>
                </c:pt>
                <c:pt idx="26428">
                  <c:v>-51.86969</c:v>
                </c:pt>
                <c:pt idx="26429">
                  <c:v>-51.84462</c:v>
                </c:pt>
                <c:pt idx="26430">
                  <c:v>-51.84398</c:v>
                </c:pt>
                <c:pt idx="26431">
                  <c:v>-51.856</c:v>
                </c:pt>
                <c:pt idx="26432">
                  <c:v>-51.85780999999999</c:v>
                </c:pt>
                <c:pt idx="26433">
                  <c:v>-51.87741</c:v>
                </c:pt>
                <c:pt idx="26434">
                  <c:v>-51.88231000000001</c:v>
                </c:pt>
                <c:pt idx="26435">
                  <c:v>-51.87542000000001</c:v>
                </c:pt>
                <c:pt idx="26436">
                  <c:v>-51.89816000000001</c:v>
                </c:pt>
                <c:pt idx="26437">
                  <c:v>-51.91187999999999</c:v>
                </c:pt>
                <c:pt idx="26438">
                  <c:v>-51.93219000000001</c:v>
                </c:pt>
                <c:pt idx="26439">
                  <c:v>-51.95985</c:v>
                </c:pt>
                <c:pt idx="26440">
                  <c:v>-51.98724</c:v>
                </c:pt>
                <c:pt idx="26441">
                  <c:v>-52.0123</c:v>
                </c:pt>
                <c:pt idx="26442">
                  <c:v>-51.99810000000001</c:v>
                </c:pt>
                <c:pt idx="26443">
                  <c:v>-52.02540000000001</c:v>
                </c:pt>
                <c:pt idx="26444">
                  <c:v>-52.05161</c:v>
                </c:pt>
                <c:pt idx="26445">
                  <c:v>-52.07719</c:v>
                </c:pt>
                <c:pt idx="26446">
                  <c:v>-52.08243</c:v>
                </c:pt>
                <c:pt idx="26447">
                  <c:v>-52.17463</c:v>
                </c:pt>
                <c:pt idx="26448">
                  <c:v>-52.26584000000001</c:v>
                </c:pt>
                <c:pt idx="26449">
                  <c:v>-52.3471</c:v>
                </c:pt>
                <c:pt idx="26450">
                  <c:v>-52.33422</c:v>
                </c:pt>
                <c:pt idx="26451">
                  <c:v>-52.3417</c:v>
                </c:pt>
                <c:pt idx="26452">
                  <c:v>-52.3642</c:v>
                </c:pt>
                <c:pt idx="26453">
                  <c:v>-52.3887</c:v>
                </c:pt>
                <c:pt idx="26454">
                  <c:v>-52.38403</c:v>
                </c:pt>
                <c:pt idx="26455">
                  <c:v>-52.36475</c:v>
                </c:pt>
                <c:pt idx="26456">
                  <c:v>-52.34969</c:v>
                </c:pt>
                <c:pt idx="26457">
                  <c:v>-52.4594</c:v>
                </c:pt>
                <c:pt idx="26458">
                  <c:v>-52.51507</c:v>
                </c:pt>
                <c:pt idx="26459">
                  <c:v>-52.52454</c:v>
                </c:pt>
                <c:pt idx="26460">
                  <c:v>-52.53551000000001</c:v>
                </c:pt>
                <c:pt idx="26461">
                  <c:v>-52.53745</c:v>
                </c:pt>
                <c:pt idx="26462">
                  <c:v>-52.53027</c:v>
                </c:pt>
                <c:pt idx="26463">
                  <c:v>-52.54245</c:v>
                </c:pt>
                <c:pt idx="26464">
                  <c:v>-52.54145</c:v>
                </c:pt>
                <c:pt idx="26465">
                  <c:v>-52.52829000000001</c:v>
                </c:pt>
                <c:pt idx="26466">
                  <c:v>-52.52386000000001</c:v>
                </c:pt>
                <c:pt idx="26467">
                  <c:v>-52.52607000000001</c:v>
                </c:pt>
                <c:pt idx="26468">
                  <c:v>-52.54302000000001</c:v>
                </c:pt>
                <c:pt idx="26469">
                  <c:v>-52.55899</c:v>
                </c:pt>
                <c:pt idx="26470">
                  <c:v>-52.56051000000001</c:v>
                </c:pt>
                <c:pt idx="26471">
                  <c:v>-52.61119</c:v>
                </c:pt>
                <c:pt idx="26472">
                  <c:v>-52.62994000000001</c:v>
                </c:pt>
                <c:pt idx="26473">
                  <c:v>-52.6246</c:v>
                </c:pt>
                <c:pt idx="26474">
                  <c:v>-52.59603000000001</c:v>
                </c:pt>
                <c:pt idx="26475">
                  <c:v>-52.57225000000001</c:v>
                </c:pt>
                <c:pt idx="26476">
                  <c:v>-52.59385</c:v>
                </c:pt>
                <c:pt idx="26477">
                  <c:v>-52.60998</c:v>
                </c:pt>
                <c:pt idx="26478">
                  <c:v>-52.62367000000001</c:v>
                </c:pt>
                <c:pt idx="26479">
                  <c:v>-52.63622</c:v>
                </c:pt>
                <c:pt idx="26480">
                  <c:v>-52.63379000000001</c:v>
                </c:pt>
                <c:pt idx="26481">
                  <c:v>-52.60567</c:v>
                </c:pt>
                <c:pt idx="26482">
                  <c:v>-52.59718</c:v>
                </c:pt>
                <c:pt idx="26483">
                  <c:v>-52.59562000000001</c:v>
                </c:pt>
                <c:pt idx="26484">
                  <c:v>-52.55942</c:v>
                </c:pt>
                <c:pt idx="26485">
                  <c:v>-52.52064</c:v>
                </c:pt>
                <c:pt idx="26486">
                  <c:v>-52.50375000000001</c:v>
                </c:pt>
                <c:pt idx="26487">
                  <c:v>-52.49508</c:v>
                </c:pt>
                <c:pt idx="26488">
                  <c:v>-52.45448999999999</c:v>
                </c:pt>
                <c:pt idx="26489">
                  <c:v>-52.44688</c:v>
                </c:pt>
                <c:pt idx="26490">
                  <c:v>-52.4576</c:v>
                </c:pt>
                <c:pt idx="26491">
                  <c:v>-52.50067</c:v>
                </c:pt>
                <c:pt idx="26492">
                  <c:v>-52.53418000000001</c:v>
                </c:pt>
                <c:pt idx="26493">
                  <c:v>-52.57319000000001</c:v>
                </c:pt>
                <c:pt idx="26494">
                  <c:v>-52.60735000000001</c:v>
                </c:pt>
                <c:pt idx="26495">
                  <c:v>-52.65224000000001</c:v>
                </c:pt>
                <c:pt idx="26496">
                  <c:v>-52.67749</c:v>
                </c:pt>
                <c:pt idx="26497">
                  <c:v>-52.68341</c:v>
                </c:pt>
                <c:pt idx="26498">
                  <c:v>-52.69949000000001</c:v>
                </c:pt>
                <c:pt idx="26499">
                  <c:v>-52.69077000000001</c:v>
                </c:pt>
                <c:pt idx="26500">
                  <c:v>-52.70043000000001</c:v>
                </c:pt>
                <c:pt idx="26501">
                  <c:v>-52.71806</c:v>
                </c:pt>
                <c:pt idx="26502">
                  <c:v>-52.72317000000001</c:v>
                </c:pt>
                <c:pt idx="26503">
                  <c:v>-52.72712000000002</c:v>
                </c:pt>
                <c:pt idx="26504">
                  <c:v>-52.72318000000001</c:v>
                </c:pt>
                <c:pt idx="26505">
                  <c:v>-52.72281000000001</c:v>
                </c:pt>
                <c:pt idx="26506">
                  <c:v>-52.71421</c:v>
                </c:pt>
                <c:pt idx="26507">
                  <c:v>-52.68391000000001</c:v>
                </c:pt>
                <c:pt idx="26508">
                  <c:v>-52.66035000000001</c:v>
                </c:pt>
                <c:pt idx="26509">
                  <c:v>-52.64558</c:v>
                </c:pt>
                <c:pt idx="26510">
                  <c:v>-52.64242</c:v>
                </c:pt>
                <c:pt idx="26511">
                  <c:v>-52.62352000000001</c:v>
                </c:pt>
                <c:pt idx="26512">
                  <c:v>-52.61469</c:v>
                </c:pt>
                <c:pt idx="26513">
                  <c:v>-52.59153000000001</c:v>
                </c:pt>
                <c:pt idx="26514">
                  <c:v>-52.6073</c:v>
                </c:pt>
                <c:pt idx="26515">
                  <c:v>-52.62233000000001</c:v>
                </c:pt>
                <c:pt idx="26516">
                  <c:v>-52.64555000000001</c:v>
                </c:pt>
                <c:pt idx="26517">
                  <c:v>-52.65704</c:v>
                </c:pt>
                <c:pt idx="26518">
                  <c:v>-52.68836</c:v>
                </c:pt>
                <c:pt idx="26519">
                  <c:v>-52.72050000000001</c:v>
                </c:pt>
                <c:pt idx="26520">
                  <c:v>-52.71471000000001</c:v>
                </c:pt>
                <c:pt idx="26521">
                  <c:v>-52.71115000000001</c:v>
                </c:pt>
                <c:pt idx="26522">
                  <c:v>-52.71325</c:v>
                </c:pt>
                <c:pt idx="26523">
                  <c:v>-52.69788</c:v>
                </c:pt>
                <c:pt idx="26524">
                  <c:v>-52.70763</c:v>
                </c:pt>
                <c:pt idx="26525">
                  <c:v>-52.73083000000001</c:v>
                </c:pt>
                <c:pt idx="26526">
                  <c:v>-52.75973000000001</c:v>
                </c:pt>
                <c:pt idx="26527">
                  <c:v>-52.80209</c:v>
                </c:pt>
                <c:pt idx="26528">
                  <c:v>-52.82014</c:v>
                </c:pt>
                <c:pt idx="26529">
                  <c:v>-52.82214000000001</c:v>
                </c:pt>
                <c:pt idx="26530">
                  <c:v>-52.82607</c:v>
                </c:pt>
                <c:pt idx="26531">
                  <c:v>-52.83141</c:v>
                </c:pt>
                <c:pt idx="26532">
                  <c:v>-52.83561</c:v>
                </c:pt>
                <c:pt idx="26533">
                  <c:v>-52.83907</c:v>
                </c:pt>
                <c:pt idx="26534">
                  <c:v>-52.84222</c:v>
                </c:pt>
                <c:pt idx="26535">
                  <c:v>-52.85518</c:v>
                </c:pt>
                <c:pt idx="26536">
                  <c:v>-52.88918</c:v>
                </c:pt>
                <c:pt idx="26537">
                  <c:v>-52.92191000000001</c:v>
                </c:pt>
                <c:pt idx="26538">
                  <c:v>-52.88780999999999</c:v>
                </c:pt>
                <c:pt idx="26539">
                  <c:v>-52.88502</c:v>
                </c:pt>
                <c:pt idx="26540">
                  <c:v>-52.89851000000001</c:v>
                </c:pt>
                <c:pt idx="26541">
                  <c:v>-52.91018</c:v>
                </c:pt>
                <c:pt idx="26542">
                  <c:v>-52.90114000000001</c:v>
                </c:pt>
                <c:pt idx="26543">
                  <c:v>-52.87817000000001</c:v>
                </c:pt>
                <c:pt idx="26544">
                  <c:v>-52.89506</c:v>
                </c:pt>
                <c:pt idx="26545">
                  <c:v>-52.9471</c:v>
                </c:pt>
                <c:pt idx="26546">
                  <c:v>-52.94829</c:v>
                </c:pt>
                <c:pt idx="26547">
                  <c:v>-52.93685</c:v>
                </c:pt>
                <c:pt idx="26548">
                  <c:v>-52.95422</c:v>
                </c:pt>
                <c:pt idx="26549">
                  <c:v>-52.95737</c:v>
                </c:pt>
                <c:pt idx="26550">
                  <c:v>-52.94109</c:v>
                </c:pt>
                <c:pt idx="26551">
                  <c:v>-52.94563</c:v>
                </c:pt>
                <c:pt idx="26552">
                  <c:v>-52.95538000000001</c:v>
                </c:pt>
                <c:pt idx="26553">
                  <c:v>-52.9574</c:v>
                </c:pt>
                <c:pt idx="26554">
                  <c:v>-52.94036000000001</c:v>
                </c:pt>
                <c:pt idx="26555">
                  <c:v>-52.91954</c:v>
                </c:pt>
                <c:pt idx="26556">
                  <c:v>-52.94703</c:v>
                </c:pt>
                <c:pt idx="26557">
                  <c:v>-52.9517</c:v>
                </c:pt>
                <c:pt idx="26558">
                  <c:v>-52.94297</c:v>
                </c:pt>
                <c:pt idx="26559">
                  <c:v>-52.93088</c:v>
                </c:pt>
                <c:pt idx="26560">
                  <c:v>-52.92193</c:v>
                </c:pt>
                <c:pt idx="26561">
                  <c:v>-52.92194000000001</c:v>
                </c:pt>
                <c:pt idx="26562">
                  <c:v>-52.92445</c:v>
                </c:pt>
                <c:pt idx="26563">
                  <c:v>-52.91133</c:v>
                </c:pt>
                <c:pt idx="26564">
                  <c:v>-52.91962</c:v>
                </c:pt>
                <c:pt idx="26565">
                  <c:v>-52.91877</c:v>
                </c:pt>
                <c:pt idx="26566">
                  <c:v>-52.9133</c:v>
                </c:pt>
                <c:pt idx="26567">
                  <c:v>-52.90068</c:v>
                </c:pt>
                <c:pt idx="26568">
                  <c:v>-52.89766</c:v>
                </c:pt>
                <c:pt idx="26569">
                  <c:v>-52.91088999999999</c:v>
                </c:pt>
                <c:pt idx="26570">
                  <c:v>-52.92717000000001</c:v>
                </c:pt>
                <c:pt idx="26571">
                  <c:v>-52.94664</c:v>
                </c:pt>
                <c:pt idx="26572">
                  <c:v>-52.96976</c:v>
                </c:pt>
                <c:pt idx="26573">
                  <c:v>-53.0204</c:v>
                </c:pt>
                <c:pt idx="26574">
                  <c:v>-53.03686</c:v>
                </c:pt>
                <c:pt idx="26575">
                  <c:v>-53.063</c:v>
                </c:pt>
                <c:pt idx="26576">
                  <c:v>-53.09519000000001</c:v>
                </c:pt>
                <c:pt idx="26577">
                  <c:v>-53.11263</c:v>
                </c:pt>
                <c:pt idx="26578">
                  <c:v>-53.17032000000001</c:v>
                </c:pt>
                <c:pt idx="26579">
                  <c:v>-53.22220000000001</c:v>
                </c:pt>
                <c:pt idx="26580">
                  <c:v>-53.24811000000001</c:v>
                </c:pt>
                <c:pt idx="26581">
                  <c:v>-53.27787</c:v>
                </c:pt>
                <c:pt idx="26582">
                  <c:v>-53.3067</c:v>
                </c:pt>
                <c:pt idx="26583">
                  <c:v>-53.32752</c:v>
                </c:pt>
                <c:pt idx="26584">
                  <c:v>-53.338</c:v>
                </c:pt>
                <c:pt idx="26585">
                  <c:v>-53.35935</c:v>
                </c:pt>
                <c:pt idx="26586">
                  <c:v>-53.37934000000001</c:v>
                </c:pt>
                <c:pt idx="26587">
                  <c:v>-53.39797</c:v>
                </c:pt>
                <c:pt idx="26588">
                  <c:v>-53.41198</c:v>
                </c:pt>
                <c:pt idx="26589">
                  <c:v>-53.4313</c:v>
                </c:pt>
                <c:pt idx="26590">
                  <c:v>-53.4448</c:v>
                </c:pt>
                <c:pt idx="26591">
                  <c:v>-53.4516</c:v>
                </c:pt>
                <c:pt idx="26592">
                  <c:v>-53.45852</c:v>
                </c:pt>
                <c:pt idx="26593">
                  <c:v>-53.46358</c:v>
                </c:pt>
                <c:pt idx="26594">
                  <c:v>-53.47517000000001</c:v>
                </c:pt>
                <c:pt idx="26595">
                  <c:v>-53.49070000000001</c:v>
                </c:pt>
                <c:pt idx="26596">
                  <c:v>-53.51484</c:v>
                </c:pt>
                <c:pt idx="26597">
                  <c:v>-53.52455000000001</c:v>
                </c:pt>
                <c:pt idx="26598">
                  <c:v>-53.54623</c:v>
                </c:pt>
                <c:pt idx="26599">
                  <c:v>-53.56052000000001</c:v>
                </c:pt>
                <c:pt idx="26600">
                  <c:v>-53.57227</c:v>
                </c:pt>
                <c:pt idx="26601">
                  <c:v>-53.6199</c:v>
                </c:pt>
                <c:pt idx="26602">
                  <c:v>-53.62390000000001</c:v>
                </c:pt>
                <c:pt idx="26603">
                  <c:v>-53.63416</c:v>
                </c:pt>
                <c:pt idx="26604">
                  <c:v>-53.66643000000001</c:v>
                </c:pt>
                <c:pt idx="26605">
                  <c:v>-53.68210000000001</c:v>
                </c:pt>
                <c:pt idx="26606">
                  <c:v>-53.69310000000001</c:v>
                </c:pt>
                <c:pt idx="26607">
                  <c:v>-53.70618</c:v>
                </c:pt>
                <c:pt idx="26608">
                  <c:v>-53.73742</c:v>
                </c:pt>
                <c:pt idx="26609">
                  <c:v>-53.7545</c:v>
                </c:pt>
                <c:pt idx="26610">
                  <c:v>-53.77560000000001</c:v>
                </c:pt>
                <c:pt idx="26611">
                  <c:v>-53.78104</c:v>
                </c:pt>
                <c:pt idx="26612">
                  <c:v>-53.81166999999999</c:v>
                </c:pt>
                <c:pt idx="26613">
                  <c:v>-53.86153</c:v>
                </c:pt>
                <c:pt idx="26614">
                  <c:v>-53.87875000000001</c:v>
                </c:pt>
                <c:pt idx="26615">
                  <c:v>-53.90785</c:v>
                </c:pt>
                <c:pt idx="26616">
                  <c:v>-53.91457</c:v>
                </c:pt>
                <c:pt idx="26617">
                  <c:v>-53.94591000000001</c:v>
                </c:pt>
                <c:pt idx="26618">
                  <c:v>-53.94347</c:v>
                </c:pt>
                <c:pt idx="26619">
                  <c:v>-53.9541</c:v>
                </c:pt>
                <c:pt idx="26620">
                  <c:v>-53.97332</c:v>
                </c:pt>
                <c:pt idx="26621">
                  <c:v>-53.99232000000002</c:v>
                </c:pt>
                <c:pt idx="26622">
                  <c:v>-53.99890000000001</c:v>
                </c:pt>
                <c:pt idx="26623">
                  <c:v>-54.00819000000001</c:v>
                </c:pt>
                <c:pt idx="26624">
                  <c:v>-54.03656</c:v>
                </c:pt>
                <c:pt idx="26625">
                  <c:v>-54.06350000000001</c:v>
                </c:pt>
                <c:pt idx="26626">
                  <c:v>-54.06966000000001</c:v>
                </c:pt>
                <c:pt idx="26627">
                  <c:v>-54.07386</c:v>
                </c:pt>
                <c:pt idx="26628">
                  <c:v>-54.07788</c:v>
                </c:pt>
                <c:pt idx="26629">
                  <c:v>-54.07745</c:v>
                </c:pt>
                <c:pt idx="26630">
                  <c:v>-54.07277000000001</c:v>
                </c:pt>
                <c:pt idx="26631">
                  <c:v>-54.08867</c:v>
                </c:pt>
                <c:pt idx="26632">
                  <c:v>-54.09286</c:v>
                </c:pt>
                <c:pt idx="26633">
                  <c:v>-54.08776</c:v>
                </c:pt>
                <c:pt idx="26634">
                  <c:v>-54.11423</c:v>
                </c:pt>
                <c:pt idx="26635">
                  <c:v>-54.12010000000001</c:v>
                </c:pt>
                <c:pt idx="26636">
                  <c:v>-54.14347</c:v>
                </c:pt>
                <c:pt idx="26637">
                  <c:v>-54.16602</c:v>
                </c:pt>
                <c:pt idx="26638">
                  <c:v>-54.16874000000001</c:v>
                </c:pt>
                <c:pt idx="26639">
                  <c:v>-54.17767</c:v>
                </c:pt>
                <c:pt idx="26640">
                  <c:v>-54.20124000000001</c:v>
                </c:pt>
                <c:pt idx="26641">
                  <c:v>-54.22314000000001</c:v>
                </c:pt>
                <c:pt idx="26642">
                  <c:v>-54.23820000000001</c:v>
                </c:pt>
                <c:pt idx="26643">
                  <c:v>-54.23470000000001</c:v>
                </c:pt>
                <c:pt idx="26644">
                  <c:v>-54.25322000000001</c:v>
                </c:pt>
                <c:pt idx="26645">
                  <c:v>-54.26455000000001</c:v>
                </c:pt>
                <c:pt idx="26646">
                  <c:v>-54.29230000000001</c:v>
                </c:pt>
                <c:pt idx="26647">
                  <c:v>-54.32932</c:v>
                </c:pt>
                <c:pt idx="26648">
                  <c:v>-54.34329</c:v>
                </c:pt>
                <c:pt idx="26649">
                  <c:v>-54.31599</c:v>
                </c:pt>
                <c:pt idx="26650">
                  <c:v>-54.33599</c:v>
                </c:pt>
                <c:pt idx="26651">
                  <c:v>-54.35740999999999</c:v>
                </c:pt>
                <c:pt idx="26652">
                  <c:v>-54.36320000000001</c:v>
                </c:pt>
                <c:pt idx="26653">
                  <c:v>-54.36721</c:v>
                </c:pt>
                <c:pt idx="26654">
                  <c:v>-54.38508</c:v>
                </c:pt>
                <c:pt idx="26655">
                  <c:v>-54.39272000000001</c:v>
                </c:pt>
                <c:pt idx="26656">
                  <c:v>-54.39372</c:v>
                </c:pt>
                <c:pt idx="26657">
                  <c:v>-54.40953000000001</c:v>
                </c:pt>
                <c:pt idx="26658">
                  <c:v>-54.36926</c:v>
                </c:pt>
                <c:pt idx="26659">
                  <c:v>-54.27550000000001</c:v>
                </c:pt>
                <c:pt idx="26660">
                  <c:v>-54.19335000000001</c:v>
                </c:pt>
                <c:pt idx="26661">
                  <c:v>-54.1507</c:v>
                </c:pt>
                <c:pt idx="26662">
                  <c:v>-54.08666</c:v>
                </c:pt>
                <c:pt idx="26663">
                  <c:v>-54.06028000000001</c:v>
                </c:pt>
                <c:pt idx="26664">
                  <c:v>-54.0593</c:v>
                </c:pt>
                <c:pt idx="26665">
                  <c:v>-54.0548</c:v>
                </c:pt>
                <c:pt idx="26666">
                  <c:v>-54.06472</c:v>
                </c:pt>
                <c:pt idx="26667">
                  <c:v>-54.06158000000001</c:v>
                </c:pt>
                <c:pt idx="26668">
                  <c:v>-54.09948</c:v>
                </c:pt>
                <c:pt idx="26669">
                  <c:v>-54.12378000000001</c:v>
                </c:pt>
                <c:pt idx="26670">
                  <c:v>-54.14824</c:v>
                </c:pt>
                <c:pt idx="26671">
                  <c:v>-54.16141000000001</c:v>
                </c:pt>
                <c:pt idx="26672">
                  <c:v>-54.17865000000001</c:v>
                </c:pt>
                <c:pt idx="26673">
                  <c:v>-54.20813000000001</c:v>
                </c:pt>
                <c:pt idx="26674">
                  <c:v>-54.23332000000001</c:v>
                </c:pt>
                <c:pt idx="26675">
                  <c:v>-54.24570000000001</c:v>
                </c:pt>
                <c:pt idx="26676">
                  <c:v>-54.26365000000001</c:v>
                </c:pt>
                <c:pt idx="26677">
                  <c:v>-54.27542000000001</c:v>
                </c:pt>
                <c:pt idx="26678">
                  <c:v>-54.35006</c:v>
                </c:pt>
                <c:pt idx="26679">
                  <c:v>-54.40522</c:v>
                </c:pt>
                <c:pt idx="26680">
                  <c:v>-54.41566</c:v>
                </c:pt>
                <c:pt idx="26681">
                  <c:v>-54.39734</c:v>
                </c:pt>
                <c:pt idx="26682">
                  <c:v>-54.41164</c:v>
                </c:pt>
                <c:pt idx="26683">
                  <c:v>-54.39408</c:v>
                </c:pt>
                <c:pt idx="26684">
                  <c:v>-54.39645</c:v>
                </c:pt>
                <c:pt idx="26685">
                  <c:v>-54.39339000000001</c:v>
                </c:pt>
                <c:pt idx="26686">
                  <c:v>-54.38261</c:v>
                </c:pt>
                <c:pt idx="26687">
                  <c:v>-54.36572</c:v>
                </c:pt>
                <c:pt idx="26688">
                  <c:v>-54.35567</c:v>
                </c:pt>
                <c:pt idx="26689">
                  <c:v>-54.32821000000001</c:v>
                </c:pt>
                <c:pt idx="26690">
                  <c:v>-54.28210000000001</c:v>
                </c:pt>
                <c:pt idx="26691">
                  <c:v>-54.26906</c:v>
                </c:pt>
                <c:pt idx="26692">
                  <c:v>-54.30115</c:v>
                </c:pt>
                <c:pt idx="26693">
                  <c:v>-54.30704</c:v>
                </c:pt>
                <c:pt idx="26694">
                  <c:v>-54.33022</c:v>
                </c:pt>
                <c:pt idx="26695">
                  <c:v>-54.33409</c:v>
                </c:pt>
                <c:pt idx="26696">
                  <c:v>-54.34244</c:v>
                </c:pt>
                <c:pt idx="26697">
                  <c:v>-54.34458</c:v>
                </c:pt>
                <c:pt idx="26698">
                  <c:v>-54.34421</c:v>
                </c:pt>
                <c:pt idx="26699">
                  <c:v>-54.36313000000001</c:v>
                </c:pt>
                <c:pt idx="26700">
                  <c:v>-54.34488999999999</c:v>
                </c:pt>
                <c:pt idx="26701">
                  <c:v>-54.35579</c:v>
                </c:pt>
                <c:pt idx="26702">
                  <c:v>-54.365</c:v>
                </c:pt>
                <c:pt idx="26703">
                  <c:v>-54.43992</c:v>
                </c:pt>
                <c:pt idx="26704">
                  <c:v>-54.4303</c:v>
                </c:pt>
                <c:pt idx="26705">
                  <c:v>-54.39127</c:v>
                </c:pt>
                <c:pt idx="26706">
                  <c:v>-54.35284</c:v>
                </c:pt>
                <c:pt idx="26707">
                  <c:v>-54.32956</c:v>
                </c:pt>
                <c:pt idx="26708">
                  <c:v>-54.31568</c:v>
                </c:pt>
                <c:pt idx="26709">
                  <c:v>-54.30880000000001</c:v>
                </c:pt>
                <c:pt idx="26710">
                  <c:v>-54.27843000000001</c:v>
                </c:pt>
                <c:pt idx="26711">
                  <c:v>-54.26593000000001</c:v>
                </c:pt>
                <c:pt idx="26712">
                  <c:v>-54.26664</c:v>
                </c:pt>
                <c:pt idx="26713">
                  <c:v>-54.24837000000001</c:v>
                </c:pt>
                <c:pt idx="26714">
                  <c:v>-54.25921</c:v>
                </c:pt>
                <c:pt idx="26715">
                  <c:v>-54.26929000000001</c:v>
                </c:pt>
                <c:pt idx="26716">
                  <c:v>-54.26128000000001</c:v>
                </c:pt>
                <c:pt idx="26717">
                  <c:v>-54.23957000000001</c:v>
                </c:pt>
                <c:pt idx="26718">
                  <c:v>-54.25636</c:v>
                </c:pt>
                <c:pt idx="26719">
                  <c:v>-54.28996</c:v>
                </c:pt>
                <c:pt idx="26720">
                  <c:v>-54.30468999999999</c:v>
                </c:pt>
                <c:pt idx="26721">
                  <c:v>-54.31092</c:v>
                </c:pt>
                <c:pt idx="26722">
                  <c:v>-54.32093000000001</c:v>
                </c:pt>
                <c:pt idx="26723">
                  <c:v>-54.33471</c:v>
                </c:pt>
                <c:pt idx="26724">
                  <c:v>-54.34704</c:v>
                </c:pt>
                <c:pt idx="26725">
                  <c:v>-54.34724</c:v>
                </c:pt>
                <c:pt idx="26726">
                  <c:v>-54.3344</c:v>
                </c:pt>
                <c:pt idx="26727">
                  <c:v>-54.34946</c:v>
                </c:pt>
                <c:pt idx="26728">
                  <c:v>-54.35881</c:v>
                </c:pt>
                <c:pt idx="26729">
                  <c:v>-54.35804</c:v>
                </c:pt>
                <c:pt idx="26730">
                  <c:v>-54.371</c:v>
                </c:pt>
                <c:pt idx="26731">
                  <c:v>-54.38301</c:v>
                </c:pt>
                <c:pt idx="26732">
                  <c:v>-54.39768</c:v>
                </c:pt>
                <c:pt idx="26733">
                  <c:v>-54.40324</c:v>
                </c:pt>
                <c:pt idx="26734">
                  <c:v>-54.39795</c:v>
                </c:pt>
                <c:pt idx="26735">
                  <c:v>-54.42607</c:v>
                </c:pt>
                <c:pt idx="26736">
                  <c:v>-54.43149</c:v>
                </c:pt>
                <c:pt idx="26737">
                  <c:v>-54.45395</c:v>
                </c:pt>
                <c:pt idx="26738">
                  <c:v>-54.47561</c:v>
                </c:pt>
                <c:pt idx="26739">
                  <c:v>-54.46987</c:v>
                </c:pt>
                <c:pt idx="26740">
                  <c:v>-54.46272000000001</c:v>
                </c:pt>
                <c:pt idx="26741">
                  <c:v>-54.45106</c:v>
                </c:pt>
                <c:pt idx="26742">
                  <c:v>-54.46238</c:v>
                </c:pt>
                <c:pt idx="26743">
                  <c:v>-54.47062</c:v>
                </c:pt>
                <c:pt idx="26744">
                  <c:v>-54.47539000000001</c:v>
                </c:pt>
                <c:pt idx="26745">
                  <c:v>-54.48385</c:v>
                </c:pt>
                <c:pt idx="26746">
                  <c:v>-54.50285</c:v>
                </c:pt>
                <c:pt idx="26747">
                  <c:v>-54.49704000000001</c:v>
                </c:pt>
                <c:pt idx="26748">
                  <c:v>-54.50183</c:v>
                </c:pt>
                <c:pt idx="26749">
                  <c:v>-54.50366</c:v>
                </c:pt>
                <c:pt idx="26750">
                  <c:v>-54.5182</c:v>
                </c:pt>
                <c:pt idx="26751">
                  <c:v>-54.54205</c:v>
                </c:pt>
                <c:pt idx="26752">
                  <c:v>-54.54184</c:v>
                </c:pt>
                <c:pt idx="26753">
                  <c:v>-54.55901</c:v>
                </c:pt>
                <c:pt idx="26754">
                  <c:v>-54.58023</c:v>
                </c:pt>
                <c:pt idx="26755">
                  <c:v>-54.59397000000001</c:v>
                </c:pt>
                <c:pt idx="26756">
                  <c:v>-54.60154</c:v>
                </c:pt>
                <c:pt idx="26757">
                  <c:v>-54.61504</c:v>
                </c:pt>
                <c:pt idx="26758">
                  <c:v>-54.61596</c:v>
                </c:pt>
                <c:pt idx="26759">
                  <c:v>-54.61732000000001</c:v>
                </c:pt>
                <c:pt idx="26760">
                  <c:v>-54.62649000000001</c:v>
                </c:pt>
                <c:pt idx="26761">
                  <c:v>-54.63609</c:v>
                </c:pt>
                <c:pt idx="26762">
                  <c:v>-54.66663000000001</c:v>
                </c:pt>
                <c:pt idx="26763">
                  <c:v>-54.67896000000001</c:v>
                </c:pt>
                <c:pt idx="26764">
                  <c:v>-54.69241000000001</c:v>
                </c:pt>
                <c:pt idx="26765">
                  <c:v>-54.70248</c:v>
                </c:pt>
                <c:pt idx="26766">
                  <c:v>-54.70690000000001</c:v>
                </c:pt>
                <c:pt idx="26767">
                  <c:v>-54.71599000000001</c:v>
                </c:pt>
                <c:pt idx="26768">
                  <c:v>-54.72625000000001</c:v>
                </c:pt>
                <c:pt idx="26769">
                  <c:v>-54.76959000000001</c:v>
                </c:pt>
                <c:pt idx="26770">
                  <c:v>-54.78405</c:v>
                </c:pt>
                <c:pt idx="26771">
                  <c:v>-54.79832000000003</c:v>
                </c:pt>
                <c:pt idx="26772">
                  <c:v>-54.80934000000001</c:v>
                </c:pt>
                <c:pt idx="26773">
                  <c:v>-54.82366</c:v>
                </c:pt>
                <c:pt idx="26774">
                  <c:v>-54.83061</c:v>
                </c:pt>
                <c:pt idx="26775">
                  <c:v>-54.82305</c:v>
                </c:pt>
                <c:pt idx="26776">
                  <c:v>-54.84369</c:v>
                </c:pt>
                <c:pt idx="26777">
                  <c:v>-54.8699</c:v>
                </c:pt>
                <c:pt idx="26778">
                  <c:v>-54.87207</c:v>
                </c:pt>
                <c:pt idx="26779">
                  <c:v>-54.87321</c:v>
                </c:pt>
                <c:pt idx="26780">
                  <c:v>-54.88180999999999</c:v>
                </c:pt>
                <c:pt idx="26781">
                  <c:v>-54.8988</c:v>
                </c:pt>
                <c:pt idx="26782">
                  <c:v>-54.91343</c:v>
                </c:pt>
                <c:pt idx="26783">
                  <c:v>-54.91452</c:v>
                </c:pt>
                <c:pt idx="26784">
                  <c:v>-54.92825000000001</c:v>
                </c:pt>
                <c:pt idx="26785">
                  <c:v>-54.95207</c:v>
                </c:pt>
                <c:pt idx="26786">
                  <c:v>-54.96708</c:v>
                </c:pt>
                <c:pt idx="26787">
                  <c:v>-54.96918</c:v>
                </c:pt>
                <c:pt idx="26788">
                  <c:v>-54.97022</c:v>
                </c:pt>
                <c:pt idx="26789">
                  <c:v>-54.97649</c:v>
                </c:pt>
                <c:pt idx="26790">
                  <c:v>-54.98458</c:v>
                </c:pt>
                <c:pt idx="26791">
                  <c:v>-54.9816</c:v>
                </c:pt>
                <c:pt idx="26792">
                  <c:v>-54.97336</c:v>
                </c:pt>
                <c:pt idx="26793">
                  <c:v>-54.97007</c:v>
                </c:pt>
                <c:pt idx="26794">
                  <c:v>-54.97368</c:v>
                </c:pt>
                <c:pt idx="26795">
                  <c:v>-54.96467</c:v>
                </c:pt>
                <c:pt idx="26796">
                  <c:v>-54.95535</c:v>
                </c:pt>
                <c:pt idx="26797">
                  <c:v>-54.96237000000001</c:v>
                </c:pt>
                <c:pt idx="26798">
                  <c:v>-54.95857</c:v>
                </c:pt>
                <c:pt idx="26799">
                  <c:v>-54.94453</c:v>
                </c:pt>
                <c:pt idx="26800">
                  <c:v>-54.9449</c:v>
                </c:pt>
                <c:pt idx="26801">
                  <c:v>-54.93476</c:v>
                </c:pt>
                <c:pt idx="26802">
                  <c:v>-54.92447</c:v>
                </c:pt>
                <c:pt idx="26803">
                  <c:v>-54.9091</c:v>
                </c:pt>
                <c:pt idx="26804">
                  <c:v>-54.89993000000001</c:v>
                </c:pt>
                <c:pt idx="26805">
                  <c:v>-54.89568000000001</c:v>
                </c:pt>
                <c:pt idx="26806">
                  <c:v>-54.89019000000001</c:v>
                </c:pt>
                <c:pt idx="26807">
                  <c:v>-54.88334</c:v>
                </c:pt>
                <c:pt idx="26808">
                  <c:v>-54.87308</c:v>
                </c:pt>
                <c:pt idx="26809">
                  <c:v>-54.87261</c:v>
                </c:pt>
                <c:pt idx="26810">
                  <c:v>-54.87941</c:v>
                </c:pt>
                <c:pt idx="26811">
                  <c:v>-54.88946</c:v>
                </c:pt>
                <c:pt idx="26812">
                  <c:v>-54.88557</c:v>
                </c:pt>
                <c:pt idx="26813">
                  <c:v>-54.877</c:v>
                </c:pt>
                <c:pt idx="26814">
                  <c:v>-54.89185</c:v>
                </c:pt>
                <c:pt idx="26815">
                  <c:v>-54.89336</c:v>
                </c:pt>
                <c:pt idx="26816">
                  <c:v>-54.90876</c:v>
                </c:pt>
                <c:pt idx="26817">
                  <c:v>-54.92017000000001</c:v>
                </c:pt>
                <c:pt idx="26818">
                  <c:v>-54.91326</c:v>
                </c:pt>
                <c:pt idx="26819">
                  <c:v>-54.90521000000001</c:v>
                </c:pt>
                <c:pt idx="26820">
                  <c:v>-54.89791</c:v>
                </c:pt>
                <c:pt idx="26821">
                  <c:v>-54.90404</c:v>
                </c:pt>
                <c:pt idx="26822">
                  <c:v>-54.9159</c:v>
                </c:pt>
                <c:pt idx="26823">
                  <c:v>-54.91987</c:v>
                </c:pt>
                <c:pt idx="26824">
                  <c:v>-54.9286</c:v>
                </c:pt>
                <c:pt idx="26825">
                  <c:v>-54.91937</c:v>
                </c:pt>
                <c:pt idx="26826">
                  <c:v>-54.94899</c:v>
                </c:pt>
                <c:pt idx="26827">
                  <c:v>-54.98556</c:v>
                </c:pt>
                <c:pt idx="26828">
                  <c:v>-55.00096000000001</c:v>
                </c:pt>
                <c:pt idx="26829">
                  <c:v>-55.00732</c:v>
                </c:pt>
                <c:pt idx="26830">
                  <c:v>-55.01071</c:v>
                </c:pt>
                <c:pt idx="26831">
                  <c:v>-55.00999</c:v>
                </c:pt>
                <c:pt idx="26832">
                  <c:v>-55.00455</c:v>
                </c:pt>
                <c:pt idx="26833">
                  <c:v>-54.98481</c:v>
                </c:pt>
                <c:pt idx="26834">
                  <c:v>-54.97201000000001</c:v>
                </c:pt>
                <c:pt idx="26835">
                  <c:v>-54.97412000000001</c:v>
                </c:pt>
                <c:pt idx="26836">
                  <c:v>-54.96225000000001</c:v>
                </c:pt>
                <c:pt idx="26837">
                  <c:v>-54.94858</c:v>
                </c:pt>
                <c:pt idx="26838">
                  <c:v>-54.94197</c:v>
                </c:pt>
                <c:pt idx="26839">
                  <c:v>-54.94322</c:v>
                </c:pt>
                <c:pt idx="26840">
                  <c:v>-54.94035</c:v>
                </c:pt>
                <c:pt idx="26841">
                  <c:v>-54.93735</c:v>
                </c:pt>
                <c:pt idx="26842">
                  <c:v>-54.94643</c:v>
                </c:pt>
                <c:pt idx="26843">
                  <c:v>-54.9224</c:v>
                </c:pt>
                <c:pt idx="26844">
                  <c:v>-54.91346</c:v>
                </c:pt>
                <c:pt idx="26845">
                  <c:v>-54.92533000000001</c:v>
                </c:pt>
                <c:pt idx="26846">
                  <c:v>-54.92995000000001</c:v>
                </c:pt>
                <c:pt idx="26847">
                  <c:v>-54.91863</c:v>
                </c:pt>
                <c:pt idx="26848">
                  <c:v>-54.90624</c:v>
                </c:pt>
                <c:pt idx="26849">
                  <c:v>-54.88902</c:v>
                </c:pt>
                <c:pt idx="26850">
                  <c:v>-54.88045</c:v>
                </c:pt>
                <c:pt idx="26851">
                  <c:v>-54.90336000000001</c:v>
                </c:pt>
                <c:pt idx="26852">
                  <c:v>-54.92575000000001</c:v>
                </c:pt>
                <c:pt idx="26853">
                  <c:v>-54.92506</c:v>
                </c:pt>
                <c:pt idx="26854">
                  <c:v>-54.91285</c:v>
                </c:pt>
                <c:pt idx="26855">
                  <c:v>-54.89615000000001</c:v>
                </c:pt>
                <c:pt idx="26856">
                  <c:v>-54.89827000000001</c:v>
                </c:pt>
                <c:pt idx="26857">
                  <c:v>-54.88548</c:v>
                </c:pt>
                <c:pt idx="26858">
                  <c:v>-54.8811</c:v>
                </c:pt>
                <c:pt idx="26859">
                  <c:v>-54.86965</c:v>
                </c:pt>
                <c:pt idx="26860">
                  <c:v>-54.85793</c:v>
                </c:pt>
                <c:pt idx="26861">
                  <c:v>-54.85474</c:v>
                </c:pt>
                <c:pt idx="26862">
                  <c:v>-54.86779</c:v>
                </c:pt>
                <c:pt idx="26863">
                  <c:v>-54.87436</c:v>
                </c:pt>
                <c:pt idx="26864">
                  <c:v>-54.87249</c:v>
                </c:pt>
                <c:pt idx="26865">
                  <c:v>-54.87257</c:v>
                </c:pt>
                <c:pt idx="26866">
                  <c:v>-54.87046</c:v>
                </c:pt>
                <c:pt idx="26867">
                  <c:v>-54.87043</c:v>
                </c:pt>
                <c:pt idx="26868">
                  <c:v>-54.85928999999999</c:v>
                </c:pt>
                <c:pt idx="26869">
                  <c:v>-54.84858000000001</c:v>
                </c:pt>
                <c:pt idx="26870">
                  <c:v>-54.83424</c:v>
                </c:pt>
                <c:pt idx="26871">
                  <c:v>-54.81215</c:v>
                </c:pt>
                <c:pt idx="26872">
                  <c:v>-54.81404999999999</c:v>
                </c:pt>
                <c:pt idx="26873">
                  <c:v>-54.82169</c:v>
                </c:pt>
                <c:pt idx="26874">
                  <c:v>-54.8158</c:v>
                </c:pt>
                <c:pt idx="26875">
                  <c:v>-54.81194</c:v>
                </c:pt>
                <c:pt idx="26876">
                  <c:v>-54.80258000000001</c:v>
                </c:pt>
                <c:pt idx="26877">
                  <c:v>-54.81236000000001</c:v>
                </c:pt>
                <c:pt idx="26878">
                  <c:v>-54.82546</c:v>
                </c:pt>
                <c:pt idx="26879">
                  <c:v>-54.85315</c:v>
                </c:pt>
                <c:pt idx="26880">
                  <c:v>-54.88845</c:v>
                </c:pt>
                <c:pt idx="26881">
                  <c:v>-54.89153</c:v>
                </c:pt>
                <c:pt idx="26882">
                  <c:v>-54.8843</c:v>
                </c:pt>
                <c:pt idx="26883">
                  <c:v>-54.87255000000001</c:v>
                </c:pt>
                <c:pt idx="26884">
                  <c:v>-54.87202000000001</c:v>
                </c:pt>
                <c:pt idx="26885">
                  <c:v>-54.88102</c:v>
                </c:pt>
                <c:pt idx="26886">
                  <c:v>-54.90203</c:v>
                </c:pt>
                <c:pt idx="26887">
                  <c:v>-54.90956000000001</c:v>
                </c:pt>
                <c:pt idx="26888">
                  <c:v>-54.92188</c:v>
                </c:pt>
                <c:pt idx="26889">
                  <c:v>-54.92472</c:v>
                </c:pt>
                <c:pt idx="26890">
                  <c:v>-54.92707</c:v>
                </c:pt>
                <c:pt idx="26891">
                  <c:v>-54.93097</c:v>
                </c:pt>
                <c:pt idx="26892">
                  <c:v>-54.95538000000001</c:v>
                </c:pt>
                <c:pt idx="26893">
                  <c:v>-55.00603</c:v>
                </c:pt>
                <c:pt idx="26894">
                  <c:v>-55.02476</c:v>
                </c:pt>
                <c:pt idx="26895">
                  <c:v>-55.02524000000001</c:v>
                </c:pt>
                <c:pt idx="26896">
                  <c:v>-54.99895000000001</c:v>
                </c:pt>
                <c:pt idx="26897">
                  <c:v>-54.98368</c:v>
                </c:pt>
                <c:pt idx="26898">
                  <c:v>-54.98973</c:v>
                </c:pt>
                <c:pt idx="26899">
                  <c:v>-54.98903</c:v>
                </c:pt>
                <c:pt idx="26900">
                  <c:v>-54.99313000000001</c:v>
                </c:pt>
                <c:pt idx="26901">
                  <c:v>-55.00206</c:v>
                </c:pt>
                <c:pt idx="26902">
                  <c:v>-55.01044</c:v>
                </c:pt>
                <c:pt idx="26903">
                  <c:v>-55.03643</c:v>
                </c:pt>
                <c:pt idx="26904">
                  <c:v>-55.07199</c:v>
                </c:pt>
                <c:pt idx="26905">
                  <c:v>-55.10273000000001</c:v>
                </c:pt>
                <c:pt idx="26906">
                  <c:v>-55.12754</c:v>
                </c:pt>
                <c:pt idx="26907">
                  <c:v>-55.15152</c:v>
                </c:pt>
                <c:pt idx="26908">
                  <c:v>-55.15324</c:v>
                </c:pt>
                <c:pt idx="26909">
                  <c:v>-55.16156</c:v>
                </c:pt>
                <c:pt idx="26910">
                  <c:v>-55.17747</c:v>
                </c:pt>
                <c:pt idx="26911">
                  <c:v>-55.19370000000001</c:v>
                </c:pt>
                <c:pt idx="26912">
                  <c:v>-55.19888</c:v>
                </c:pt>
                <c:pt idx="26913">
                  <c:v>-55.20234000000001</c:v>
                </c:pt>
                <c:pt idx="26914">
                  <c:v>-55.20892000000001</c:v>
                </c:pt>
                <c:pt idx="26915">
                  <c:v>-55.22542000000001</c:v>
                </c:pt>
                <c:pt idx="26916">
                  <c:v>-55.22210000000001</c:v>
                </c:pt>
                <c:pt idx="26917">
                  <c:v>-55.23210000000001</c:v>
                </c:pt>
                <c:pt idx="26918">
                  <c:v>-55.23537000000001</c:v>
                </c:pt>
                <c:pt idx="26919">
                  <c:v>-55.22432000000001</c:v>
                </c:pt>
                <c:pt idx="26920">
                  <c:v>-55.21185</c:v>
                </c:pt>
                <c:pt idx="26921">
                  <c:v>-55.20287000000001</c:v>
                </c:pt>
                <c:pt idx="26922">
                  <c:v>-55.19682</c:v>
                </c:pt>
                <c:pt idx="26923">
                  <c:v>-55.19132000000001</c:v>
                </c:pt>
                <c:pt idx="26924">
                  <c:v>-55.17030000000001</c:v>
                </c:pt>
                <c:pt idx="26925">
                  <c:v>-55.15258</c:v>
                </c:pt>
                <c:pt idx="26926">
                  <c:v>-55.14094</c:v>
                </c:pt>
                <c:pt idx="26927">
                  <c:v>-55.1409</c:v>
                </c:pt>
                <c:pt idx="26928">
                  <c:v>-55.14336</c:v>
                </c:pt>
                <c:pt idx="26929">
                  <c:v>-55.13240000000001</c:v>
                </c:pt>
                <c:pt idx="26930">
                  <c:v>-55.12941000000001</c:v>
                </c:pt>
                <c:pt idx="26931">
                  <c:v>-55.11486</c:v>
                </c:pt>
                <c:pt idx="26932">
                  <c:v>-55.11144</c:v>
                </c:pt>
                <c:pt idx="26933">
                  <c:v>-55.10996</c:v>
                </c:pt>
                <c:pt idx="26934">
                  <c:v>-55.10297000000001</c:v>
                </c:pt>
                <c:pt idx="26935">
                  <c:v>-55.08997</c:v>
                </c:pt>
                <c:pt idx="26936">
                  <c:v>-55.05302</c:v>
                </c:pt>
                <c:pt idx="26937">
                  <c:v>-55.04197</c:v>
                </c:pt>
                <c:pt idx="26938">
                  <c:v>-55.04332</c:v>
                </c:pt>
                <c:pt idx="26939">
                  <c:v>-55.02865000000001</c:v>
                </c:pt>
                <c:pt idx="26940">
                  <c:v>-55.03763</c:v>
                </c:pt>
                <c:pt idx="26941">
                  <c:v>-55.02946</c:v>
                </c:pt>
                <c:pt idx="26942">
                  <c:v>-55.02090000000001</c:v>
                </c:pt>
                <c:pt idx="26943">
                  <c:v>-55.00261000000001</c:v>
                </c:pt>
                <c:pt idx="26944">
                  <c:v>-55.00605</c:v>
                </c:pt>
                <c:pt idx="26945">
                  <c:v>-55.00457</c:v>
                </c:pt>
                <c:pt idx="26946">
                  <c:v>-55.00032</c:v>
                </c:pt>
                <c:pt idx="26947">
                  <c:v>-54.99159</c:v>
                </c:pt>
                <c:pt idx="26948">
                  <c:v>-54.98545</c:v>
                </c:pt>
                <c:pt idx="26949">
                  <c:v>-54.97066</c:v>
                </c:pt>
                <c:pt idx="26950">
                  <c:v>-54.96548000000001</c:v>
                </c:pt>
                <c:pt idx="26951">
                  <c:v>-54.96724</c:v>
                </c:pt>
                <c:pt idx="26952">
                  <c:v>-54.95336</c:v>
                </c:pt>
                <c:pt idx="26953">
                  <c:v>-54.96053000000001</c:v>
                </c:pt>
                <c:pt idx="26954">
                  <c:v>-54.94997</c:v>
                </c:pt>
                <c:pt idx="26955">
                  <c:v>-54.94869</c:v>
                </c:pt>
                <c:pt idx="26956">
                  <c:v>-54.95404</c:v>
                </c:pt>
                <c:pt idx="26957">
                  <c:v>-54.96122</c:v>
                </c:pt>
                <c:pt idx="26958">
                  <c:v>-54.96038</c:v>
                </c:pt>
                <c:pt idx="26959">
                  <c:v>-54.95694</c:v>
                </c:pt>
                <c:pt idx="26960">
                  <c:v>-54.96296</c:v>
                </c:pt>
                <c:pt idx="26961">
                  <c:v>-54.96758000000001</c:v>
                </c:pt>
                <c:pt idx="26962">
                  <c:v>-54.98225</c:v>
                </c:pt>
                <c:pt idx="26963">
                  <c:v>-54.99135000000001</c:v>
                </c:pt>
                <c:pt idx="26964">
                  <c:v>-54.99348000000001</c:v>
                </c:pt>
                <c:pt idx="26965">
                  <c:v>-55.00843000000001</c:v>
                </c:pt>
                <c:pt idx="26966">
                  <c:v>-55.00734000000001</c:v>
                </c:pt>
                <c:pt idx="26967">
                  <c:v>-55.01916000000001</c:v>
                </c:pt>
                <c:pt idx="26968">
                  <c:v>-55.02095000000001</c:v>
                </c:pt>
                <c:pt idx="26969">
                  <c:v>-55.03476000000001</c:v>
                </c:pt>
                <c:pt idx="26970">
                  <c:v>-55.03265000000001</c:v>
                </c:pt>
                <c:pt idx="26971">
                  <c:v>-55.04776</c:v>
                </c:pt>
                <c:pt idx="26972">
                  <c:v>-55.06053000000001</c:v>
                </c:pt>
                <c:pt idx="26973">
                  <c:v>-55.06712</c:v>
                </c:pt>
                <c:pt idx="26974">
                  <c:v>-55.07257000000001</c:v>
                </c:pt>
                <c:pt idx="26975">
                  <c:v>-55.08014</c:v>
                </c:pt>
                <c:pt idx="26976">
                  <c:v>-55.07651000000001</c:v>
                </c:pt>
                <c:pt idx="26977">
                  <c:v>-55.08527</c:v>
                </c:pt>
                <c:pt idx="26978">
                  <c:v>-55.08869</c:v>
                </c:pt>
                <c:pt idx="26979">
                  <c:v>-55.08967</c:v>
                </c:pt>
                <c:pt idx="26980">
                  <c:v>-55.09904</c:v>
                </c:pt>
                <c:pt idx="26981">
                  <c:v>-55.09291000000001</c:v>
                </c:pt>
                <c:pt idx="26982">
                  <c:v>-55.08398</c:v>
                </c:pt>
                <c:pt idx="26983">
                  <c:v>-55.07966</c:v>
                </c:pt>
                <c:pt idx="26984">
                  <c:v>-55.05771</c:v>
                </c:pt>
                <c:pt idx="26985">
                  <c:v>-55.05341</c:v>
                </c:pt>
                <c:pt idx="26986">
                  <c:v>-55.04375</c:v>
                </c:pt>
                <c:pt idx="26987">
                  <c:v>-55.03705</c:v>
                </c:pt>
                <c:pt idx="26988">
                  <c:v>-55.02803000000001</c:v>
                </c:pt>
                <c:pt idx="26989">
                  <c:v>-55.03807000000001</c:v>
                </c:pt>
                <c:pt idx="26990">
                  <c:v>-55.05192</c:v>
                </c:pt>
                <c:pt idx="26991">
                  <c:v>-55.05959</c:v>
                </c:pt>
                <c:pt idx="26992">
                  <c:v>-55.07297000000001</c:v>
                </c:pt>
                <c:pt idx="26993">
                  <c:v>-55.08256</c:v>
                </c:pt>
                <c:pt idx="26994">
                  <c:v>-55.0844</c:v>
                </c:pt>
                <c:pt idx="26995">
                  <c:v>-55.07334</c:v>
                </c:pt>
                <c:pt idx="26996">
                  <c:v>-55.06425</c:v>
                </c:pt>
                <c:pt idx="26997">
                  <c:v>-55.05705</c:v>
                </c:pt>
                <c:pt idx="26998">
                  <c:v>-55.06287000000001</c:v>
                </c:pt>
                <c:pt idx="26999">
                  <c:v>-55.07587</c:v>
                </c:pt>
                <c:pt idx="27000">
                  <c:v>-55.08705</c:v>
                </c:pt>
                <c:pt idx="27001">
                  <c:v>-55.11115</c:v>
                </c:pt>
                <c:pt idx="27002">
                  <c:v>-55.13467</c:v>
                </c:pt>
                <c:pt idx="27003">
                  <c:v>-55.15788999999999</c:v>
                </c:pt>
                <c:pt idx="27004">
                  <c:v>-55.18432</c:v>
                </c:pt>
                <c:pt idx="27005">
                  <c:v>-55.18458</c:v>
                </c:pt>
                <c:pt idx="27006">
                  <c:v>-55.17570000000001</c:v>
                </c:pt>
                <c:pt idx="27007">
                  <c:v>-55.1638</c:v>
                </c:pt>
                <c:pt idx="27008">
                  <c:v>-55.13632000000001</c:v>
                </c:pt>
                <c:pt idx="27009">
                  <c:v>-55.10369</c:v>
                </c:pt>
                <c:pt idx="27010">
                  <c:v>-55.09774</c:v>
                </c:pt>
                <c:pt idx="27011">
                  <c:v>-55.08324</c:v>
                </c:pt>
                <c:pt idx="27012">
                  <c:v>-55.07468</c:v>
                </c:pt>
                <c:pt idx="27013">
                  <c:v>-55.07936</c:v>
                </c:pt>
                <c:pt idx="27014">
                  <c:v>-55.06827000000001</c:v>
                </c:pt>
                <c:pt idx="27015">
                  <c:v>-55.07310000000001</c:v>
                </c:pt>
                <c:pt idx="27016">
                  <c:v>-55.07919000000001</c:v>
                </c:pt>
                <c:pt idx="27017">
                  <c:v>-55.10057000000001</c:v>
                </c:pt>
                <c:pt idx="27018">
                  <c:v>-55.1108</c:v>
                </c:pt>
                <c:pt idx="27019">
                  <c:v>-55.10955000000001</c:v>
                </c:pt>
                <c:pt idx="27020">
                  <c:v>-55.11367</c:v>
                </c:pt>
                <c:pt idx="27021">
                  <c:v>-55.10371000000001</c:v>
                </c:pt>
                <c:pt idx="27022">
                  <c:v>-55.08545</c:v>
                </c:pt>
                <c:pt idx="27023">
                  <c:v>-55.06983</c:v>
                </c:pt>
                <c:pt idx="27024">
                  <c:v>-55.04979</c:v>
                </c:pt>
                <c:pt idx="27025">
                  <c:v>-55.02321000000001</c:v>
                </c:pt>
                <c:pt idx="27026">
                  <c:v>-54.98954000000001</c:v>
                </c:pt>
                <c:pt idx="27027">
                  <c:v>-54.96732</c:v>
                </c:pt>
                <c:pt idx="27028">
                  <c:v>-54.9646</c:v>
                </c:pt>
                <c:pt idx="27029">
                  <c:v>-54.96333000000001</c:v>
                </c:pt>
                <c:pt idx="27030">
                  <c:v>-54.96201000000001</c:v>
                </c:pt>
                <c:pt idx="27031">
                  <c:v>-54.96008</c:v>
                </c:pt>
                <c:pt idx="27032">
                  <c:v>-54.93485</c:v>
                </c:pt>
                <c:pt idx="27033">
                  <c:v>-54.92158000000001</c:v>
                </c:pt>
                <c:pt idx="27034">
                  <c:v>-54.89654</c:v>
                </c:pt>
                <c:pt idx="27035">
                  <c:v>-54.88023</c:v>
                </c:pt>
                <c:pt idx="27036">
                  <c:v>-54.85562</c:v>
                </c:pt>
                <c:pt idx="27037">
                  <c:v>-54.84119</c:v>
                </c:pt>
                <c:pt idx="27038">
                  <c:v>-54.83967</c:v>
                </c:pt>
                <c:pt idx="27039">
                  <c:v>-54.83765</c:v>
                </c:pt>
                <c:pt idx="27040">
                  <c:v>-54.82925</c:v>
                </c:pt>
                <c:pt idx="27041">
                  <c:v>-54.83114</c:v>
                </c:pt>
                <c:pt idx="27042">
                  <c:v>-54.82665</c:v>
                </c:pt>
                <c:pt idx="27043">
                  <c:v>-54.82230000000001</c:v>
                </c:pt>
                <c:pt idx="27044">
                  <c:v>-54.82551000000001</c:v>
                </c:pt>
                <c:pt idx="27045">
                  <c:v>-54.82317000000001</c:v>
                </c:pt>
                <c:pt idx="27046">
                  <c:v>-54.82192000000001</c:v>
                </c:pt>
                <c:pt idx="27047">
                  <c:v>-54.82798</c:v>
                </c:pt>
                <c:pt idx="27048">
                  <c:v>-54.82301000000001</c:v>
                </c:pt>
                <c:pt idx="27049">
                  <c:v>-54.81937</c:v>
                </c:pt>
                <c:pt idx="27050">
                  <c:v>-54.80172</c:v>
                </c:pt>
                <c:pt idx="27051">
                  <c:v>-54.80572</c:v>
                </c:pt>
                <c:pt idx="27052">
                  <c:v>-54.81563</c:v>
                </c:pt>
                <c:pt idx="27053">
                  <c:v>-54.83095</c:v>
                </c:pt>
                <c:pt idx="27054">
                  <c:v>-54.85104</c:v>
                </c:pt>
                <c:pt idx="27055">
                  <c:v>-54.8539</c:v>
                </c:pt>
                <c:pt idx="27056">
                  <c:v>-54.83574</c:v>
                </c:pt>
                <c:pt idx="27057">
                  <c:v>-54.81519</c:v>
                </c:pt>
                <c:pt idx="27058">
                  <c:v>-54.77576000000001</c:v>
                </c:pt>
                <c:pt idx="27059">
                  <c:v>-54.73479000000001</c:v>
                </c:pt>
                <c:pt idx="27060">
                  <c:v>-54.69817000000001</c:v>
                </c:pt>
                <c:pt idx="27061">
                  <c:v>-54.67265000000001</c:v>
                </c:pt>
                <c:pt idx="27062">
                  <c:v>-54.66082</c:v>
                </c:pt>
                <c:pt idx="27063">
                  <c:v>-54.65996000000001</c:v>
                </c:pt>
                <c:pt idx="27064">
                  <c:v>-54.67857000000001</c:v>
                </c:pt>
                <c:pt idx="27065">
                  <c:v>-54.69765</c:v>
                </c:pt>
                <c:pt idx="27066">
                  <c:v>-54.72800000000001</c:v>
                </c:pt>
                <c:pt idx="27067">
                  <c:v>-54.73927000000001</c:v>
                </c:pt>
                <c:pt idx="27068">
                  <c:v>-54.72493000000001</c:v>
                </c:pt>
                <c:pt idx="27069">
                  <c:v>-54.70877000000001</c:v>
                </c:pt>
                <c:pt idx="27070">
                  <c:v>-54.67489</c:v>
                </c:pt>
                <c:pt idx="27071">
                  <c:v>-54.65691</c:v>
                </c:pt>
                <c:pt idx="27072">
                  <c:v>-54.65532</c:v>
                </c:pt>
                <c:pt idx="27073">
                  <c:v>-54.65104</c:v>
                </c:pt>
                <c:pt idx="27074">
                  <c:v>-54.65671000000001</c:v>
                </c:pt>
                <c:pt idx="27075">
                  <c:v>-54.64848000000001</c:v>
                </c:pt>
                <c:pt idx="27076">
                  <c:v>-54.67301000000001</c:v>
                </c:pt>
                <c:pt idx="27077">
                  <c:v>-54.71349</c:v>
                </c:pt>
                <c:pt idx="27078">
                  <c:v>-54.76674000000001</c:v>
                </c:pt>
                <c:pt idx="27079">
                  <c:v>-54.76240000000001</c:v>
                </c:pt>
                <c:pt idx="27080">
                  <c:v>-54.72039000000001</c:v>
                </c:pt>
                <c:pt idx="27081">
                  <c:v>-54.67794</c:v>
                </c:pt>
                <c:pt idx="27082">
                  <c:v>-54.63097000000001</c:v>
                </c:pt>
                <c:pt idx="27083">
                  <c:v>-54.59300000000001</c:v>
                </c:pt>
                <c:pt idx="27084">
                  <c:v>-54.57106</c:v>
                </c:pt>
                <c:pt idx="27085">
                  <c:v>-54.54802</c:v>
                </c:pt>
                <c:pt idx="27086">
                  <c:v>-54.54483</c:v>
                </c:pt>
                <c:pt idx="27087">
                  <c:v>-54.53889</c:v>
                </c:pt>
                <c:pt idx="27088">
                  <c:v>-54.5298</c:v>
                </c:pt>
                <c:pt idx="27089">
                  <c:v>-54.51967</c:v>
                </c:pt>
                <c:pt idx="27090">
                  <c:v>-54.53484</c:v>
                </c:pt>
                <c:pt idx="27091">
                  <c:v>-54.52909000000001</c:v>
                </c:pt>
                <c:pt idx="27092">
                  <c:v>-54.5262</c:v>
                </c:pt>
                <c:pt idx="27093">
                  <c:v>-54.53025</c:v>
                </c:pt>
                <c:pt idx="27094">
                  <c:v>-54.52198000000001</c:v>
                </c:pt>
                <c:pt idx="27095">
                  <c:v>-54.51296</c:v>
                </c:pt>
                <c:pt idx="27096">
                  <c:v>-54.50502</c:v>
                </c:pt>
                <c:pt idx="27097">
                  <c:v>-54.52207000000001</c:v>
                </c:pt>
                <c:pt idx="27098">
                  <c:v>-54.53257000000001</c:v>
                </c:pt>
                <c:pt idx="27099">
                  <c:v>-54.55864</c:v>
                </c:pt>
                <c:pt idx="27100">
                  <c:v>-54.55329</c:v>
                </c:pt>
                <c:pt idx="27101">
                  <c:v>-54.53286000000001</c:v>
                </c:pt>
                <c:pt idx="27102">
                  <c:v>-54.55702</c:v>
                </c:pt>
                <c:pt idx="27103">
                  <c:v>-54.55783</c:v>
                </c:pt>
                <c:pt idx="27104">
                  <c:v>-54.54914</c:v>
                </c:pt>
                <c:pt idx="27105">
                  <c:v>-54.56539000000001</c:v>
                </c:pt>
                <c:pt idx="27106">
                  <c:v>-54.58048</c:v>
                </c:pt>
                <c:pt idx="27107">
                  <c:v>-54.59054000000001</c:v>
                </c:pt>
                <c:pt idx="27108">
                  <c:v>-54.61231000000001</c:v>
                </c:pt>
                <c:pt idx="27109">
                  <c:v>-54.60086</c:v>
                </c:pt>
                <c:pt idx="27110">
                  <c:v>-54.62502000000001</c:v>
                </c:pt>
                <c:pt idx="27111">
                  <c:v>-54.64624000000001</c:v>
                </c:pt>
                <c:pt idx="27112">
                  <c:v>-54.69282000000001</c:v>
                </c:pt>
                <c:pt idx="27113">
                  <c:v>-54.70573000000001</c:v>
                </c:pt>
                <c:pt idx="27114">
                  <c:v>-54.70597000000001</c:v>
                </c:pt>
                <c:pt idx="27115">
                  <c:v>-54.70881000000001</c:v>
                </c:pt>
                <c:pt idx="27116">
                  <c:v>-54.75631000000001</c:v>
                </c:pt>
                <c:pt idx="27117">
                  <c:v>-54.76476</c:v>
                </c:pt>
                <c:pt idx="27118">
                  <c:v>-54.78338</c:v>
                </c:pt>
                <c:pt idx="27119">
                  <c:v>-54.83992000000001</c:v>
                </c:pt>
                <c:pt idx="27120">
                  <c:v>-54.88544</c:v>
                </c:pt>
                <c:pt idx="27121">
                  <c:v>-54.86894</c:v>
                </c:pt>
                <c:pt idx="27122">
                  <c:v>-54.87741</c:v>
                </c:pt>
                <c:pt idx="27123">
                  <c:v>-54.8703</c:v>
                </c:pt>
                <c:pt idx="27124">
                  <c:v>-54.85535</c:v>
                </c:pt>
                <c:pt idx="27125">
                  <c:v>-54.82424</c:v>
                </c:pt>
                <c:pt idx="27126">
                  <c:v>-54.81708999999999</c:v>
                </c:pt>
                <c:pt idx="27127">
                  <c:v>-54.78215000000001</c:v>
                </c:pt>
                <c:pt idx="27128">
                  <c:v>-54.74724</c:v>
                </c:pt>
                <c:pt idx="27129">
                  <c:v>-54.74427</c:v>
                </c:pt>
                <c:pt idx="27130">
                  <c:v>-54.73019000000001</c:v>
                </c:pt>
                <c:pt idx="27131">
                  <c:v>-54.74044</c:v>
                </c:pt>
                <c:pt idx="27132">
                  <c:v>-54.7462</c:v>
                </c:pt>
                <c:pt idx="27133">
                  <c:v>-54.7394</c:v>
                </c:pt>
                <c:pt idx="27134">
                  <c:v>-54.74424</c:v>
                </c:pt>
                <c:pt idx="27135">
                  <c:v>-54.74219000000001</c:v>
                </c:pt>
                <c:pt idx="27136">
                  <c:v>-54.74684000000001</c:v>
                </c:pt>
                <c:pt idx="27137">
                  <c:v>-54.76017000000001</c:v>
                </c:pt>
                <c:pt idx="27138">
                  <c:v>-54.74873000000001</c:v>
                </c:pt>
                <c:pt idx="27139">
                  <c:v>-54.75882</c:v>
                </c:pt>
                <c:pt idx="27140">
                  <c:v>-54.78475</c:v>
                </c:pt>
                <c:pt idx="27141">
                  <c:v>-54.78251000000001</c:v>
                </c:pt>
                <c:pt idx="27142">
                  <c:v>-54.8021</c:v>
                </c:pt>
                <c:pt idx="27143">
                  <c:v>-54.81473</c:v>
                </c:pt>
                <c:pt idx="27144">
                  <c:v>-54.82719</c:v>
                </c:pt>
                <c:pt idx="27145">
                  <c:v>-54.82219000000001</c:v>
                </c:pt>
                <c:pt idx="27146">
                  <c:v>-54.82362000000001</c:v>
                </c:pt>
                <c:pt idx="27147">
                  <c:v>-54.82784</c:v>
                </c:pt>
                <c:pt idx="27148">
                  <c:v>-54.82883000000001</c:v>
                </c:pt>
                <c:pt idx="27149">
                  <c:v>-54.83913000000001</c:v>
                </c:pt>
                <c:pt idx="27150">
                  <c:v>-54.84326</c:v>
                </c:pt>
                <c:pt idx="27151">
                  <c:v>-54.84566</c:v>
                </c:pt>
                <c:pt idx="27152">
                  <c:v>-54.85124999999999</c:v>
                </c:pt>
                <c:pt idx="27153">
                  <c:v>-54.85654</c:v>
                </c:pt>
                <c:pt idx="27154">
                  <c:v>-54.8456</c:v>
                </c:pt>
                <c:pt idx="27155">
                  <c:v>-54.84889</c:v>
                </c:pt>
                <c:pt idx="27156">
                  <c:v>-54.86393</c:v>
                </c:pt>
                <c:pt idx="27157">
                  <c:v>-54.85415</c:v>
                </c:pt>
                <c:pt idx="27158">
                  <c:v>-54.85748999999997</c:v>
                </c:pt>
                <c:pt idx="27159">
                  <c:v>-54.85962</c:v>
                </c:pt>
                <c:pt idx="27160">
                  <c:v>-54.84026</c:v>
                </c:pt>
                <c:pt idx="27161">
                  <c:v>-54.84454</c:v>
                </c:pt>
                <c:pt idx="27162">
                  <c:v>-54.85706999999999</c:v>
                </c:pt>
                <c:pt idx="27163">
                  <c:v>-54.87615</c:v>
                </c:pt>
                <c:pt idx="27164">
                  <c:v>-54.87049</c:v>
                </c:pt>
                <c:pt idx="27165">
                  <c:v>-54.87197</c:v>
                </c:pt>
                <c:pt idx="27166">
                  <c:v>-54.88971</c:v>
                </c:pt>
                <c:pt idx="27167">
                  <c:v>-54.87352000000001</c:v>
                </c:pt>
                <c:pt idx="27168">
                  <c:v>-54.87088</c:v>
                </c:pt>
                <c:pt idx="27169">
                  <c:v>-54.87615</c:v>
                </c:pt>
                <c:pt idx="27170">
                  <c:v>-54.88441</c:v>
                </c:pt>
                <c:pt idx="27171">
                  <c:v>-54.88605</c:v>
                </c:pt>
                <c:pt idx="27172">
                  <c:v>-54.90411</c:v>
                </c:pt>
                <c:pt idx="27173">
                  <c:v>-54.89757</c:v>
                </c:pt>
                <c:pt idx="27174">
                  <c:v>-54.90752000000001</c:v>
                </c:pt>
                <c:pt idx="27175">
                  <c:v>-54.92002</c:v>
                </c:pt>
                <c:pt idx="27176">
                  <c:v>-54.91237</c:v>
                </c:pt>
                <c:pt idx="27177">
                  <c:v>-54.87126</c:v>
                </c:pt>
                <c:pt idx="27178">
                  <c:v>-54.87904</c:v>
                </c:pt>
                <c:pt idx="27179">
                  <c:v>-54.91016</c:v>
                </c:pt>
                <c:pt idx="27180">
                  <c:v>-54.93034</c:v>
                </c:pt>
                <c:pt idx="27181">
                  <c:v>-54.92847000000001</c:v>
                </c:pt>
                <c:pt idx="27182">
                  <c:v>-54.93486</c:v>
                </c:pt>
                <c:pt idx="27183">
                  <c:v>-54.94604</c:v>
                </c:pt>
                <c:pt idx="27184">
                  <c:v>-54.95849</c:v>
                </c:pt>
                <c:pt idx="27185">
                  <c:v>-54.9509</c:v>
                </c:pt>
                <c:pt idx="27186">
                  <c:v>-54.97326</c:v>
                </c:pt>
                <c:pt idx="27187">
                  <c:v>-54.96981</c:v>
                </c:pt>
                <c:pt idx="27188">
                  <c:v>-54.96921000000001</c:v>
                </c:pt>
                <c:pt idx="27189">
                  <c:v>-54.96567</c:v>
                </c:pt>
                <c:pt idx="27190">
                  <c:v>-54.97247</c:v>
                </c:pt>
                <c:pt idx="27191">
                  <c:v>-54.97869</c:v>
                </c:pt>
                <c:pt idx="27192">
                  <c:v>-54.96955000000001</c:v>
                </c:pt>
                <c:pt idx="27193">
                  <c:v>-54.94736</c:v>
                </c:pt>
                <c:pt idx="27194">
                  <c:v>-54.91607</c:v>
                </c:pt>
                <c:pt idx="27195">
                  <c:v>-54.90481</c:v>
                </c:pt>
                <c:pt idx="27196">
                  <c:v>-54.89146</c:v>
                </c:pt>
                <c:pt idx="27197">
                  <c:v>-54.86425</c:v>
                </c:pt>
                <c:pt idx="27198">
                  <c:v>-54.86943</c:v>
                </c:pt>
                <c:pt idx="27199">
                  <c:v>-54.87567</c:v>
                </c:pt>
                <c:pt idx="27200">
                  <c:v>-54.88095</c:v>
                </c:pt>
                <c:pt idx="27201">
                  <c:v>-54.86457</c:v>
                </c:pt>
                <c:pt idx="27202">
                  <c:v>-54.81525</c:v>
                </c:pt>
                <c:pt idx="27203">
                  <c:v>-54.76313000000001</c:v>
                </c:pt>
                <c:pt idx="27204">
                  <c:v>-54.72453000000001</c:v>
                </c:pt>
                <c:pt idx="27205">
                  <c:v>-54.68372</c:v>
                </c:pt>
                <c:pt idx="27206">
                  <c:v>-54.67019000000001</c:v>
                </c:pt>
                <c:pt idx="27207">
                  <c:v>-54.64001000000001</c:v>
                </c:pt>
                <c:pt idx="27208">
                  <c:v>-54.61892</c:v>
                </c:pt>
                <c:pt idx="27209">
                  <c:v>-54.6246</c:v>
                </c:pt>
                <c:pt idx="27210">
                  <c:v>-54.62652000000002</c:v>
                </c:pt>
                <c:pt idx="27211">
                  <c:v>-54.64980000000001</c:v>
                </c:pt>
                <c:pt idx="27212">
                  <c:v>-54.6542</c:v>
                </c:pt>
                <c:pt idx="27213">
                  <c:v>-54.66381000000001</c:v>
                </c:pt>
                <c:pt idx="27214">
                  <c:v>-54.68259000000001</c:v>
                </c:pt>
                <c:pt idx="27215">
                  <c:v>-54.67411000000001</c:v>
                </c:pt>
                <c:pt idx="27216">
                  <c:v>-54.63921000000001</c:v>
                </c:pt>
                <c:pt idx="27217">
                  <c:v>-54.60424</c:v>
                </c:pt>
                <c:pt idx="27218">
                  <c:v>-54.52336000000001</c:v>
                </c:pt>
                <c:pt idx="27219">
                  <c:v>-54.36609</c:v>
                </c:pt>
                <c:pt idx="27220">
                  <c:v>-54.23337000000001</c:v>
                </c:pt>
                <c:pt idx="27221">
                  <c:v>-54.16617000000001</c:v>
                </c:pt>
                <c:pt idx="27222">
                  <c:v>-54.152</c:v>
                </c:pt>
                <c:pt idx="27223">
                  <c:v>-54.15102</c:v>
                </c:pt>
                <c:pt idx="27224">
                  <c:v>-54.27277000000001</c:v>
                </c:pt>
                <c:pt idx="27225">
                  <c:v>-54.39951000000001</c:v>
                </c:pt>
                <c:pt idx="27226">
                  <c:v>-54.42698</c:v>
                </c:pt>
                <c:pt idx="27227">
                  <c:v>-54.34995</c:v>
                </c:pt>
                <c:pt idx="27228">
                  <c:v>-54.30126</c:v>
                </c:pt>
                <c:pt idx="27229">
                  <c:v>-54.24649</c:v>
                </c:pt>
                <c:pt idx="27230">
                  <c:v>-54.21201000000001</c:v>
                </c:pt>
                <c:pt idx="27231">
                  <c:v>-54.15230000000001</c:v>
                </c:pt>
                <c:pt idx="27232">
                  <c:v>-54.09554000000001</c:v>
                </c:pt>
                <c:pt idx="27233">
                  <c:v>-54.06230000000001</c:v>
                </c:pt>
                <c:pt idx="27234">
                  <c:v>-54.04909</c:v>
                </c:pt>
                <c:pt idx="27235">
                  <c:v>-54.06085</c:v>
                </c:pt>
                <c:pt idx="27236">
                  <c:v>-54.064</c:v>
                </c:pt>
                <c:pt idx="27237">
                  <c:v>-54.09216000000001</c:v>
                </c:pt>
                <c:pt idx="27238">
                  <c:v>-54.16018000000001</c:v>
                </c:pt>
                <c:pt idx="27239">
                  <c:v>-54.17510000000001</c:v>
                </c:pt>
                <c:pt idx="27240">
                  <c:v>-54.17931000000001</c:v>
                </c:pt>
                <c:pt idx="27241">
                  <c:v>-54.18516</c:v>
                </c:pt>
                <c:pt idx="27242">
                  <c:v>-54.22083000000001</c:v>
                </c:pt>
                <c:pt idx="27243">
                  <c:v>-54.23094000000001</c:v>
                </c:pt>
                <c:pt idx="27244">
                  <c:v>-54.24240000000001</c:v>
                </c:pt>
                <c:pt idx="27245">
                  <c:v>-54.27402</c:v>
                </c:pt>
                <c:pt idx="27246">
                  <c:v>-54.32503000000001</c:v>
                </c:pt>
                <c:pt idx="27247">
                  <c:v>-54.36403</c:v>
                </c:pt>
                <c:pt idx="27248">
                  <c:v>-54.39468</c:v>
                </c:pt>
                <c:pt idx="27249">
                  <c:v>-54.40713</c:v>
                </c:pt>
                <c:pt idx="27250">
                  <c:v>-54.40751</c:v>
                </c:pt>
                <c:pt idx="27251">
                  <c:v>-54.36237000000001</c:v>
                </c:pt>
                <c:pt idx="27252">
                  <c:v>-54.32018</c:v>
                </c:pt>
                <c:pt idx="27253">
                  <c:v>-54.30661</c:v>
                </c:pt>
                <c:pt idx="27254">
                  <c:v>-54.28096</c:v>
                </c:pt>
                <c:pt idx="27255">
                  <c:v>-54.24517000000001</c:v>
                </c:pt>
                <c:pt idx="27256">
                  <c:v>-54.23655000000001</c:v>
                </c:pt>
                <c:pt idx="27257">
                  <c:v>-54.24378</c:v>
                </c:pt>
                <c:pt idx="27258">
                  <c:v>-54.21243000000001</c:v>
                </c:pt>
                <c:pt idx="27259">
                  <c:v>-54.16462000000001</c:v>
                </c:pt>
                <c:pt idx="27260">
                  <c:v>-54.11898</c:v>
                </c:pt>
                <c:pt idx="27261">
                  <c:v>-54.0773</c:v>
                </c:pt>
                <c:pt idx="27262">
                  <c:v>-54.10305</c:v>
                </c:pt>
                <c:pt idx="27263">
                  <c:v>-54.08862000000001</c:v>
                </c:pt>
                <c:pt idx="27264">
                  <c:v>-54.05739</c:v>
                </c:pt>
                <c:pt idx="27265">
                  <c:v>-54.06233000000001</c:v>
                </c:pt>
                <c:pt idx="27266">
                  <c:v>-54.04273000000001</c:v>
                </c:pt>
                <c:pt idx="27267">
                  <c:v>-54.03851000000001</c:v>
                </c:pt>
                <c:pt idx="27268">
                  <c:v>-54.08081</c:v>
                </c:pt>
                <c:pt idx="27269">
                  <c:v>-54.07631000000001</c:v>
                </c:pt>
                <c:pt idx="27270">
                  <c:v>-54.06361000000001</c:v>
                </c:pt>
                <c:pt idx="27271">
                  <c:v>-54.02994</c:v>
                </c:pt>
                <c:pt idx="27272">
                  <c:v>-53.99446</c:v>
                </c:pt>
                <c:pt idx="27273">
                  <c:v>-53.98727</c:v>
                </c:pt>
                <c:pt idx="27274">
                  <c:v>-53.97681</c:v>
                </c:pt>
                <c:pt idx="27275">
                  <c:v>-53.97685</c:v>
                </c:pt>
                <c:pt idx="27276">
                  <c:v>-53.93002000000001</c:v>
                </c:pt>
                <c:pt idx="27277">
                  <c:v>-53.84459</c:v>
                </c:pt>
                <c:pt idx="27278">
                  <c:v>-53.77601000000001</c:v>
                </c:pt>
                <c:pt idx="27279">
                  <c:v>-53.71605</c:v>
                </c:pt>
                <c:pt idx="27280">
                  <c:v>-53.64487</c:v>
                </c:pt>
                <c:pt idx="27281">
                  <c:v>-53.58818</c:v>
                </c:pt>
                <c:pt idx="27282">
                  <c:v>-53.54869</c:v>
                </c:pt>
                <c:pt idx="27283">
                  <c:v>-53.48979</c:v>
                </c:pt>
                <c:pt idx="27284">
                  <c:v>-53.48271000000001</c:v>
                </c:pt>
                <c:pt idx="27285">
                  <c:v>-53.49522</c:v>
                </c:pt>
                <c:pt idx="27286">
                  <c:v>-53.49861000000001</c:v>
                </c:pt>
                <c:pt idx="27287">
                  <c:v>-53.50228000000001</c:v>
                </c:pt>
                <c:pt idx="27288">
                  <c:v>-53.48038</c:v>
                </c:pt>
                <c:pt idx="27289">
                  <c:v>-53.44510000000001</c:v>
                </c:pt>
                <c:pt idx="27290">
                  <c:v>-53.44336000000001</c:v>
                </c:pt>
                <c:pt idx="27291">
                  <c:v>-53.44939</c:v>
                </c:pt>
                <c:pt idx="27292">
                  <c:v>-53.42175</c:v>
                </c:pt>
                <c:pt idx="27293">
                  <c:v>-53.41862</c:v>
                </c:pt>
                <c:pt idx="27294">
                  <c:v>-53.39046</c:v>
                </c:pt>
                <c:pt idx="27295">
                  <c:v>-53.39627</c:v>
                </c:pt>
                <c:pt idx="27296">
                  <c:v>-53.41975</c:v>
                </c:pt>
                <c:pt idx="27297">
                  <c:v>-53.43449</c:v>
                </c:pt>
                <c:pt idx="27298">
                  <c:v>-53.45432</c:v>
                </c:pt>
                <c:pt idx="27299">
                  <c:v>-53.45596</c:v>
                </c:pt>
                <c:pt idx="27300">
                  <c:v>-53.45023</c:v>
                </c:pt>
                <c:pt idx="27301">
                  <c:v>-53.43021</c:v>
                </c:pt>
                <c:pt idx="27302">
                  <c:v>-53.41362</c:v>
                </c:pt>
                <c:pt idx="27303">
                  <c:v>-53.36364</c:v>
                </c:pt>
                <c:pt idx="27304">
                  <c:v>-53.32818</c:v>
                </c:pt>
                <c:pt idx="27305">
                  <c:v>-53.29974000000001</c:v>
                </c:pt>
                <c:pt idx="27306">
                  <c:v>-53.26653000000001</c:v>
                </c:pt>
                <c:pt idx="27307">
                  <c:v>-53.24596000000001</c:v>
                </c:pt>
                <c:pt idx="27308">
                  <c:v>-53.23686</c:v>
                </c:pt>
                <c:pt idx="27309">
                  <c:v>-53.23118</c:v>
                </c:pt>
                <c:pt idx="27310">
                  <c:v>-53.21836000000001</c:v>
                </c:pt>
                <c:pt idx="27311">
                  <c:v>-53.20043000000001</c:v>
                </c:pt>
                <c:pt idx="27312">
                  <c:v>-53.20314000000001</c:v>
                </c:pt>
                <c:pt idx="27313">
                  <c:v>-53.21030000000001</c:v>
                </c:pt>
                <c:pt idx="27314">
                  <c:v>-53.21772</c:v>
                </c:pt>
                <c:pt idx="27315">
                  <c:v>-53.24012000000001</c:v>
                </c:pt>
                <c:pt idx="27316">
                  <c:v>-53.24084000000001</c:v>
                </c:pt>
                <c:pt idx="27317">
                  <c:v>-53.25813000000001</c:v>
                </c:pt>
                <c:pt idx="27318">
                  <c:v>-53.26326</c:v>
                </c:pt>
                <c:pt idx="27319">
                  <c:v>-53.27397000000001</c:v>
                </c:pt>
                <c:pt idx="27320">
                  <c:v>-53.29615000000001</c:v>
                </c:pt>
                <c:pt idx="27321">
                  <c:v>-53.28084</c:v>
                </c:pt>
                <c:pt idx="27322">
                  <c:v>-53.27491000000001</c:v>
                </c:pt>
                <c:pt idx="27323">
                  <c:v>-53.27510000000001</c:v>
                </c:pt>
                <c:pt idx="27324">
                  <c:v>-53.24834000000001</c:v>
                </c:pt>
                <c:pt idx="27325">
                  <c:v>-53.24747</c:v>
                </c:pt>
                <c:pt idx="27326">
                  <c:v>-53.24970000000001</c:v>
                </c:pt>
                <c:pt idx="27327">
                  <c:v>-53.25883</c:v>
                </c:pt>
                <c:pt idx="27328">
                  <c:v>-53.25669</c:v>
                </c:pt>
                <c:pt idx="27329">
                  <c:v>-53.23011000000001</c:v>
                </c:pt>
                <c:pt idx="27330">
                  <c:v>-53.21674</c:v>
                </c:pt>
                <c:pt idx="27331">
                  <c:v>-53.17801000000001</c:v>
                </c:pt>
                <c:pt idx="27332">
                  <c:v>-53.17401</c:v>
                </c:pt>
                <c:pt idx="27333">
                  <c:v>-53.14171</c:v>
                </c:pt>
                <c:pt idx="27334">
                  <c:v>-53.14664</c:v>
                </c:pt>
                <c:pt idx="27335">
                  <c:v>-53.1575</c:v>
                </c:pt>
                <c:pt idx="27336">
                  <c:v>-53.16336000000001</c:v>
                </c:pt>
                <c:pt idx="27337">
                  <c:v>-53.14028</c:v>
                </c:pt>
                <c:pt idx="27338">
                  <c:v>-53.09458</c:v>
                </c:pt>
                <c:pt idx="27339">
                  <c:v>-53.0825</c:v>
                </c:pt>
                <c:pt idx="27340">
                  <c:v>-53.08506000000001</c:v>
                </c:pt>
                <c:pt idx="27341">
                  <c:v>-53.11315000000001</c:v>
                </c:pt>
                <c:pt idx="27342">
                  <c:v>-53.14104</c:v>
                </c:pt>
                <c:pt idx="27343">
                  <c:v>-53.15901</c:v>
                </c:pt>
                <c:pt idx="27344">
                  <c:v>-53.18447</c:v>
                </c:pt>
                <c:pt idx="27345">
                  <c:v>-53.21457</c:v>
                </c:pt>
                <c:pt idx="27346">
                  <c:v>-53.25287</c:v>
                </c:pt>
                <c:pt idx="27347">
                  <c:v>-53.30242</c:v>
                </c:pt>
                <c:pt idx="27348">
                  <c:v>-53.32082</c:v>
                </c:pt>
                <c:pt idx="27349">
                  <c:v>-53.32997</c:v>
                </c:pt>
                <c:pt idx="27350">
                  <c:v>-53.33062</c:v>
                </c:pt>
                <c:pt idx="27351">
                  <c:v>-53.33397</c:v>
                </c:pt>
                <c:pt idx="27352">
                  <c:v>-53.33979</c:v>
                </c:pt>
                <c:pt idx="27353">
                  <c:v>-53.36134000000001</c:v>
                </c:pt>
                <c:pt idx="27354">
                  <c:v>-53.38424</c:v>
                </c:pt>
                <c:pt idx="27355">
                  <c:v>-53.39843000000001</c:v>
                </c:pt>
                <c:pt idx="27356">
                  <c:v>-53.40988</c:v>
                </c:pt>
                <c:pt idx="27357">
                  <c:v>-53.46322</c:v>
                </c:pt>
                <c:pt idx="27358">
                  <c:v>-53.44729</c:v>
                </c:pt>
                <c:pt idx="27359">
                  <c:v>-53.40905</c:v>
                </c:pt>
                <c:pt idx="27360">
                  <c:v>-53.35633</c:v>
                </c:pt>
                <c:pt idx="27361">
                  <c:v>-53.31847</c:v>
                </c:pt>
                <c:pt idx="27362">
                  <c:v>-53.26688</c:v>
                </c:pt>
                <c:pt idx="27363">
                  <c:v>-53.19834000000001</c:v>
                </c:pt>
                <c:pt idx="27364">
                  <c:v>-53.16283000000001</c:v>
                </c:pt>
                <c:pt idx="27365">
                  <c:v>-53.1405</c:v>
                </c:pt>
                <c:pt idx="27366">
                  <c:v>-53.14452</c:v>
                </c:pt>
                <c:pt idx="27367">
                  <c:v>-53.17635000000001</c:v>
                </c:pt>
                <c:pt idx="27368">
                  <c:v>-53.20527000000001</c:v>
                </c:pt>
                <c:pt idx="27369">
                  <c:v>-53.21445</c:v>
                </c:pt>
                <c:pt idx="27370">
                  <c:v>-53.21437</c:v>
                </c:pt>
                <c:pt idx="27371">
                  <c:v>-53.20714</c:v>
                </c:pt>
                <c:pt idx="27372">
                  <c:v>-53.20473000000001</c:v>
                </c:pt>
                <c:pt idx="27373">
                  <c:v>-53.21362000000001</c:v>
                </c:pt>
                <c:pt idx="27374">
                  <c:v>-53.22394000000001</c:v>
                </c:pt>
                <c:pt idx="27375">
                  <c:v>-53.27466</c:v>
                </c:pt>
                <c:pt idx="27376">
                  <c:v>-53.34953</c:v>
                </c:pt>
                <c:pt idx="27377">
                  <c:v>-53.42936</c:v>
                </c:pt>
                <c:pt idx="27378">
                  <c:v>-53.52633000000001</c:v>
                </c:pt>
                <c:pt idx="27379">
                  <c:v>-53.58405</c:v>
                </c:pt>
                <c:pt idx="27380">
                  <c:v>-53.62633000000001</c:v>
                </c:pt>
                <c:pt idx="27381">
                  <c:v>-53.65377</c:v>
                </c:pt>
                <c:pt idx="27382">
                  <c:v>-53.68674</c:v>
                </c:pt>
                <c:pt idx="27383">
                  <c:v>-53.77342</c:v>
                </c:pt>
                <c:pt idx="27384">
                  <c:v>-53.8569</c:v>
                </c:pt>
                <c:pt idx="27385">
                  <c:v>-53.91064</c:v>
                </c:pt>
                <c:pt idx="27386">
                  <c:v>-53.94415</c:v>
                </c:pt>
                <c:pt idx="27387">
                  <c:v>-53.96418000000001</c:v>
                </c:pt>
                <c:pt idx="27388">
                  <c:v>-53.98159</c:v>
                </c:pt>
                <c:pt idx="27389">
                  <c:v>-53.99807000000001</c:v>
                </c:pt>
                <c:pt idx="27390">
                  <c:v>-53.99428</c:v>
                </c:pt>
                <c:pt idx="27391">
                  <c:v>-53.96564</c:v>
                </c:pt>
                <c:pt idx="27392">
                  <c:v>-53.92669</c:v>
                </c:pt>
                <c:pt idx="27393">
                  <c:v>-53.90038000000001</c:v>
                </c:pt>
                <c:pt idx="27394">
                  <c:v>-53.87044</c:v>
                </c:pt>
                <c:pt idx="27395">
                  <c:v>-53.86481</c:v>
                </c:pt>
                <c:pt idx="27396">
                  <c:v>-53.86049</c:v>
                </c:pt>
                <c:pt idx="27397">
                  <c:v>-53.86298</c:v>
                </c:pt>
                <c:pt idx="27398">
                  <c:v>-53.86445</c:v>
                </c:pt>
                <c:pt idx="27399">
                  <c:v>-53.86928</c:v>
                </c:pt>
                <c:pt idx="27400">
                  <c:v>-53.8609</c:v>
                </c:pt>
                <c:pt idx="27401">
                  <c:v>-53.84591</c:v>
                </c:pt>
                <c:pt idx="27402">
                  <c:v>-53.83924</c:v>
                </c:pt>
                <c:pt idx="27403">
                  <c:v>-53.825</c:v>
                </c:pt>
                <c:pt idx="27404">
                  <c:v>-53.83286</c:v>
                </c:pt>
                <c:pt idx="27405">
                  <c:v>-53.8317</c:v>
                </c:pt>
                <c:pt idx="27406">
                  <c:v>-53.84385</c:v>
                </c:pt>
                <c:pt idx="27407">
                  <c:v>-53.8245</c:v>
                </c:pt>
                <c:pt idx="27408">
                  <c:v>-53.81237</c:v>
                </c:pt>
                <c:pt idx="27409">
                  <c:v>-53.81145999999999</c:v>
                </c:pt>
                <c:pt idx="27410">
                  <c:v>-53.82213000000001</c:v>
                </c:pt>
                <c:pt idx="27411">
                  <c:v>-53.84088999999999</c:v>
                </c:pt>
                <c:pt idx="27412">
                  <c:v>-53.8508</c:v>
                </c:pt>
                <c:pt idx="27413">
                  <c:v>-53.8702</c:v>
                </c:pt>
                <c:pt idx="27414">
                  <c:v>-53.88054</c:v>
                </c:pt>
                <c:pt idx="27415">
                  <c:v>-53.89064</c:v>
                </c:pt>
                <c:pt idx="27416">
                  <c:v>-53.8859</c:v>
                </c:pt>
                <c:pt idx="27417">
                  <c:v>-53.87989</c:v>
                </c:pt>
                <c:pt idx="27418">
                  <c:v>-53.85357</c:v>
                </c:pt>
                <c:pt idx="27419">
                  <c:v>-53.8612</c:v>
                </c:pt>
                <c:pt idx="27420">
                  <c:v>-53.81975</c:v>
                </c:pt>
                <c:pt idx="27421">
                  <c:v>-53.79261000000001</c:v>
                </c:pt>
                <c:pt idx="27422">
                  <c:v>-53.78251000000001</c:v>
                </c:pt>
                <c:pt idx="27423">
                  <c:v>-53.77755000000001</c:v>
                </c:pt>
                <c:pt idx="27424">
                  <c:v>-53.74030000000001</c:v>
                </c:pt>
                <c:pt idx="27425">
                  <c:v>-53.72316000000001</c:v>
                </c:pt>
                <c:pt idx="27426">
                  <c:v>-53.70574000000001</c:v>
                </c:pt>
                <c:pt idx="27427">
                  <c:v>-53.68038</c:v>
                </c:pt>
                <c:pt idx="27428">
                  <c:v>-53.66813000000001</c:v>
                </c:pt>
                <c:pt idx="27429">
                  <c:v>-53.65111</c:v>
                </c:pt>
                <c:pt idx="27430">
                  <c:v>-53.62054000000001</c:v>
                </c:pt>
                <c:pt idx="27431">
                  <c:v>-53.62665000000001</c:v>
                </c:pt>
                <c:pt idx="27432">
                  <c:v>-53.56319000000001</c:v>
                </c:pt>
                <c:pt idx="27433">
                  <c:v>-53.54775</c:v>
                </c:pt>
                <c:pt idx="27434">
                  <c:v>-53.49228</c:v>
                </c:pt>
                <c:pt idx="27435">
                  <c:v>-53.45557</c:v>
                </c:pt>
                <c:pt idx="27436">
                  <c:v>-53.43811000000001</c:v>
                </c:pt>
                <c:pt idx="27437">
                  <c:v>-53.44647</c:v>
                </c:pt>
                <c:pt idx="27438">
                  <c:v>-53.41468999999999</c:v>
                </c:pt>
                <c:pt idx="27439">
                  <c:v>-53.40328</c:v>
                </c:pt>
                <c:pt idx="27440">
                  <c:v>-53.40093</c:v>
                </c:pt>
                <c:pt idx="27441">
                  <c:v>-53.38066</c:v>
                </c:pt>
                <c:pt idx="27442">
                  <c:v>-53.36289</c:v>
                </c:pt>
                <c:pt idx="27443">
                  <c:v>-53.38888</c:v>
                </c:pt>
                <c:pt idx="27444">
                  <c:v>-53.39914</c:v>
                </c:pt>
                <c:pt idx="27445">
                  <c:v>-53.38501</c:v>
                </c:pt>
                <c:pt idx="27446">
                  <c:v>-53.39307</c:v>
                </c:pt>
                <c:pt idx="27447">
                  <c:v>-53.40534</c:v>
                </c:pt>
                <c:pt idx="27448">
                  <c:v>-53.39764</c:v>
                </c:pt>
                <c:pt idx="27449">
                  <c:v>-53.39235000000001</c:v>
                </c:pt>
                <c:pt idx="27450">
                  <c:v>-53.40168</c:v>
                </c:pt>
                <c:pt idx="27451">
                  <c:v>-53.41973</c:v>
                </c:pt>
                <c:pt idx="27452">
                  <c:v>-53.37772</c:v>
                </c:pt>
                <c:pt idx="27453">
                  <c:v>-53.39893000000001</c:v>
                </c:pt>
                <c:pt idx="27454">
                  <c:v>-53.34947</c:v>
                </c:pt>
                <c:pt idx="27455">
                  <c:v>-53.34966</c:v>
                </c:pt>
                <c:pt idx="27456">
                  <c:v>-53.30912</c:v>
                </c:pt>
                <c:pt idx="27457">
                  <c:v>-53.27879000000001</c:v>
                </c:pt>
                <c:pt idx="27458">
                  <c:v>-53.24102000000001</c:v>
                </c:pt>
                <c:pt idx="27459">
                  <c:v>-53.20531000000001</c:v>
                </c:pt>
                <c:pt idx="27460">
                  <c:v>-53.16932000000001</c:v>
                </c:pt>
                <c:pt idx="27461">
                  <c:v>-53.15161</c:v>
                </c:pt>
                <c:pt idx="27462">
                  <c:v>-53.16529000000001</c:v>
                </c:pt>
                <c:pt idx="27463">
                  <c:v>-53.15517000000001</c:v>
                </c:pt>
                <c:pt idx="27464">
                  <c:v>-53.07337000000001</c:v>
                </c:pt>
                <c:pt idx="27465">
                  <c:v>-52.99274000000001</c:v>
                </c:pt>
                <c:pt idx="27466">
                  <c:v>-52.94756</c:v>
                </c:pt>
                <c:pt idx="27467">
                  <c:v>-52.91714</c:v>
                </c:pt>
                <c:pt idx="27468">
                  <c:v>-52.94077</c:v>
                </c:pt>
                <c:pt idx="27469">
                  <c:v>-52.9767</c:v>
                </c:pt>
                <c:pt idx="27470">
                  <c:v>-52.97738</c:v>
                </c:pt>
                <c:pt idx="27471">
                  <c:v>-53.11156</c:v>
                </c:pt>
                <c:pt idx="27472">
                  <c:v>-53.39512000000001</c:v>
                </c:pt>
                <c:pt idx="27473">
                  <c:v>-53.65448</c:v>
                </c:pt>
                <c:pt idx="27474">
                  <c:v>-53.83869</c:v>
                </c:pt>
                <c:pt idx="27475">
                  <c:v>-53.99428</c:v>
                </c:pt>
                <c:pt idx="27476">
                  <c:v>-54.19033000000001</c:v>
                </c:pt>
                <c:pt idx="27477">
                  <c:v>-54.3103</c:v>
                </c:pt>
                <c:pt idx="27478">
                  <c:v>-54.38162999999999</c:v>
                </c:pt>
                <c:pt idx="27479">
                  <c:v>-54.44983</c:v>
                </c:pt>
                <c:pt idx="27480">
                  <c:v>-54.53257000000001</c:v>
                </c:pt>
                <c:pt idx="27481">
                  <c:v>-54.56229000000001</c:v>
                </c:pt>
                <c:pt idx="27482">
                  <c:v>-54.7166</c:v>
                </c:pt>
                <c:pt idx="27483">
                  <c:v>-55.02549000000001</c:v>
                </c:pt>
                <c:pt idx="27484">
                  <c:v>-55.22686</c:v>
                </c:pt>
                <c:pt idx="27485">
                  <c:v>-55.35488999999997</c:v>
                </c:pt>
                <c:pt idx="27486">
                  <c:v>-55.46821000000001</c:v>
                </c:pt>
                <c:pt idx="27487">
                  <c:v>-55.53237000000001</c:v>
                </c:pt>
                <c:pt idx="27488">
                  <c:v>-55.52759000000001</c:v>
                </c:pt>
                <c:pt idx="27489">
                  <c:v>-55.53154</c:v>
                </c:pt>
                <c:pt idx="27490">
                  <c:v>-55.53797</c:v>
                </c:pt>
                <c:pt idx="27491">
                  <c:v>-55.5792</c:v>
                </c:pt>
                <c:pt idx="27492">
                  <c:v>-55.63378</c:v>
                </c:pt>
                <c:pt idx="27493">
                  <c:v>-55.64932</c:v>
                </c:pt>
                <c:pt idx="27494">
                  <c:v>-55.63189</c:v>
                </c:pt>
                <c:pt idx="27495">
                  <c:v>-55.60521000000001</c:v>
                </c:pt>
                <c:pt idx="27496">
                  <c:v>-55.59314000000001</c:v>
                </c:pt>
                <c:pt idx="27497">
                  <c:v>-55.60589</c:v>
                </c:pt>
                <c:pt idx="27498">
                  <c:v>-55.64655000000001</c:v>
                </c:pt>
                <c:pt idx="27499">
                  <c:v>-55.66843000000001</c:v>
                </c:pt>
                <c:pt idx="27500">
                  <c:v>-55.66010000000001</c:v>
                </c:pt>
                <c:pt idx="27501">
                  <c:v>-55.65347</c:v>
                </c:pt>
                <c:pt idx="27502">
                  <c:v>-55.63545000000001</c:v>
                </c:pt>
                <c:pt idx="27503">
                  <c:v>-55.62249000000001</c:v>
                </c:pt>
                <c:pt idx="27504">
                  <c:v>-55.61025</c:v>
                </c:pt>
                <c:pt idx="27505">
                  <c:v>-55.62334000000001</c:v>
                </c:pt>
                <c:pt idx="27506">
                  <c:v>-55.65942</c:v>
                </c:pt>
                <c:pt idx="27507">
                  <c:v>-55.69942</c:v>
                </c:pt>
                <c:pt idx="27508">
                  <c:v>-55.69254000000001</c:v>
                </c:pt>
                <c:pt idx="27509">
                  <c:v>-55.66177000000001</c:v>
                </c:pt>
                <c:pt idx="27510">
                  <c:v>-55.63463</c:v>
                </c:pt>
                <c:pt idx="27511">
                  <c:v>-55.64643</c:v>
                </c:pt>
                <c:pt idx="27512">
                  <c:v>-55.65887</c:v>
                </c:pt>
                <c:pt idx="27513">
                  <c:v>-55.66184</c:v>
                </c:pt>
                <c:pt idx="27514">
                  <c:v>-55.62896000000002</c:v>
                </c:pt>
                <c:pt idx="27515">
                  <c:v>-55.59213000000001</c:v>
                </c:pt>
                <c:pt idx="27516">
                  <c:v>-55.59609000000001</c:v>
                </c:pt>
                <c:pt idx="27517">
                  <c:v>-55.6678</c:v>
                </c:pt>
                <c:pt idx="27518">
                  <c:v>-55.74312000000001</c:v>
                </c:pt>
                <c:pt idx="27519">
                  <c:v>-55.73842000000001</c:v>
                </c:pt>
                <c:pt idx="27520">
                  <c:v>-55.7886</c:v>
                </c:pt>
                <c:pt idx="27521">
                  <c:v>-55.82754000000001</c:v>
                </c:pt>
                <c:pt idx="27522">
                  <c:v>-55.85042</c:v>
                </c:pt>
                <c:pt idx="27523">
                  <c:v>-55.93948</c:v>
                </c:pt>
                <c:pt idx="27524">
                  <c:v>-55.99362</c:v>
                </c:pt>
                <c:pt idx="27525">
                  <c:v>-56.01832</c:v>
                </c:pt>
                <c:pt idx="27526">
                  <c:v>-56.02877000000001</c:v>
                </c:pt>
                <c:pt idx="27527">
                  <c:v>-56.09925000000001</c:v>
                </c:pt>
                <c:pt idx="27528">
                  <c:v>-56.26848000000001</c:v>
                </c:pt>
                <c:pt idx="27529">
                  <c:v>-56.34975</c:v>
                </c:pt>
                <c:pt idx="27530">
                  <c:v>-56.33576</c:v>
                </c:pt>
                <c:pt idx="27531">
                  <c:v>-56.3477</c:v>
                </c:pt>
                <c:pt idx="27532">
                  <c:v>-56.30613</c:v>
                </c:pt>
                <c:pt idx="27533">
                  <c:v>-56.27670000000001</c:v>
                </c:pt>
                <c:pt idx="27534">
                  <c:v>-56.21795</c:v>
                </c:pt>
                <c:pt idx="27535">
                  <c:v>-56.1616</c:v>
                </c:pt>
                <c:pt idx="27536">
                  <c:v>-56.10475</c:v>
                </c:pt>
                <c:pt idx="27537">
                  <c:v>-56.05407</c:v>
                </c:pt>
                <c:pt idx="27538">
                  <c:v>-55.97399</c:v>
                </c:pt>
                <c:pt idx="27539">
                  <c:v>-55.9177</c:v>
                </c:pt>
                <c:pt idx="27540">
                  <c:v>-55.84751</c:v>
                </c:pt>
                <c:pt idx="27541">
                  <c:v>-55.78077000000001</c:v>
                </c:pt>
                <c:pt idx="27542">
                  <c:v>-55.72229000000001</c:v>
                </c:pt>
                <c:pt idx="27543">
                  <c:v>-55.67096</c:v>
                </c:pt>
                <c:pt idx="27544">
                  <c:v>-55.62790000000001</c:v>
                </c:pt>
                <c:pt idx="27545">
                  <c:v>-55.58383</c:v>
                </c:pt>
                <c:pt idx="27546">
                  <c:v>-55.52715000000001</c:v>
                </c:pt>
                <c:pt idx="27547">
                  <c:v>-55.48918</c:v>
                </c:pt>
                <c:pt idx="27548">
                  <c:v>-55.45126</c:v>
                </c:pt>
                <c:pt idx="27549">
                  <c:v>-55.40133</c:v>
                </c:pt>
                <c:pt idx="27550">
                  <c:v>-55.34999</c:v>
                </c:pt>
                <c:pt idx="27551">
                  <c:v>-55.39192000000001</c:v>
                </c:pt>
                <c:pt idx="27552">
                  <c:v>-55.53529</c:v>
                </c:pt>
                <c:pt idx="27553">
                  <c:v>-55.62071000000001</c:v>
                </c:pt>
                <c:pt idx="27554">
                  <c:v>-55.64270000000001</c:v>
                </c:pt>
                <c:pt idx="27555">
                  <c:v>-55.63200000000001</c:v>
                </c:pt>
                <c:pt idx="27556">
                  <c:v>-55.66151000000001</c:v>
                </c:pt>
                <c:pt idx="27557">
                  <c:v>-55.65814</c:v>
                </c:pt>
                <c:pt idx="27558">
                  <c:v>-55.63192</c:v>
                </c:pt>
                <c:pt idx="27559">
                  <c:v>-55.58522</c:v>
                </c:pt>
                <c:pt idx="27560">
                  <c:v>-55.54558</c:v>
                </c:pt>
                <c:pt idx="27561">
                  <c:v>-55.50366</c:v>
                </c:pt>
                <c:pt idx="27562">
                  <c:v>-55.46096</c:v>
                </c:pt>
                <c:pt idx="27563">
                  <c:v>-55.4054</c:v>
                </c:pt>
                <c:pt idx="27564">
                  <c:v>-55.33455</c:v>
                </c:pt>
                <c:pt idx="27565">
                  <c:v>-55.28539000000001</c:v>
                </c:pt>
                <c:pt idx="27566">
                  <c:v>-55.21723</c:v>
                </c:pt>
                <c:pt idx="27567">
                  <c:v>-55.16537000000001</c:v>
                </c:pt>
                <c:pt idx="27568">
                  <c:v>-55.11575000000001</c:v>
                </c:pt>
                <c:pt idx="27569">
                  <c:v>-55.08264</c:v>
                </c:pt>
                <c:pt idx="27570">
                  <c:v>-55.04267</c:v>
                </c:pt>
                <c:pt idx="27571">
                  <c:v>-54.98323</c:v>
                </c:pt>
                <c:pt idx="27572">
                  <c:v>-54.92727</c:v>
                </c:pt>
                <c:pt idx="27573">
                  <c:v>-54.88381</c:v>
                </c:pt>
                <c:pt idx="27574">
                  <c:v>-54.8379</c:v>
                </c:pt>
                <c:pt idx="27575">
                  <c:v>-54.7811</c:v>
                </c:pt>
                <c:pt idx="27576">
                  <c:v>-54.74257000000001</c:v>
                </c:pt>
                <c:pt idx="27577">
                  <c:v>-54.70528</c:v>
                </c:pt>
                <c:pt idx="27578">
                  <c:v>-54.66532000000001</c:v>
                </c:pt>
                <c:pt idx="27579">
                  <c:v>-54.64268000000001</c:v>
                </c:pt>
                <c:pt idx="27580">
                  <c:v>-54.62641000000001</c:v>
                </c:pt>
                <c:pt idx="27581">
                  <c:v>-54.59090000000001</c:v>
                </c:pt>
                <c:pt idx="27582">
                  <c:v>-54.60925</c:v>
                </c:pt>
                <c:pt idx="27583">
                  <c:v>-54.6071</c:v>
                </c:pt>
                <c:pt idx="27584">
                  <c:v>-54.56712</c:v>
                </c:pt>
                <c:pt idx="27585">
                  <c:v>-54.56717000000001</c:v>
                </c:pt>
                <c:pt idx="27586">
                  <c:v>-54.56166</c:v>
                </c:pt>
                <c:pt idx="27587">
                  <c:v>-54.53811000000001</c:v>
                </c:pt>
                <c:pt idx="27588">
                  <c:v>-54.50045</c:v>
                </c:pt>
                <c:pt idx="27589">
                  <c:v>-54.46331000000001</c:v>
                </c:pt>
                <c:pt idx="27590">
                  <c:v>-54.40515000000001</c:v>
                </c:pt>
                <c:pt idx="27591">
                  <c:v>-54.36943</c:v>
                </c:pt>
                <c:pt idx="27592">
                  <c:v>-54.41945</c:v>
                </c:pt>
                <c:pt idx="27593">
                  <c:v>-54.50555000000001</c:v>
                </c:pt>
                <c:pt idx="27594">
                  <c:v>-54.54431</c:v>
                </c:pt>
                <c:pt idx="27595">
                  <c:v>-54.55827</c:v>
                </c:pt>
                <c:pt idx="27596">
                  <c:v>-54.54640000000001</c:v>
                </c:pt>
                <c:pt idx="27597">
                  <c:v>-54.55896000000001</c:v>
                </c:pt>
                <c:pt idx="27598">
                  <c:v>-54.57478</c:v>
                </c:pt>
                <c:pt idx="27599">
                  <c:v>-54.58929</c:v>
                </c:pt>
                <c:pt idx="27600">
                  <c:v>-54.57594</c:v>
                </c:pt>
                <c:pt idx="27601">
                  <c:v>-54.56305000000001</c:v>
                </c:pt>
                <c:pt idx="27602">
                  <c:v>-54.56121</c:v>
                </c:pt>
                <c:pt idx="27603">
                  <c:v>-54.55555000000001</c:v>
                </c:pt>
                <c:pt idx="27604">
                  <c:v>-54.56039000000001</c:v>
                </c:pt>
                <c:pt idx="27605">
                  <c:v>-54.57223000000001</c:v>
                </c:pt>
                <c:pt idx="27606">
                  <c:v>-54.56215000000001</c:v>
                </c:pt>
                <c:pt idx="27607">
                  <c:v>-54.58749</c:v>
                </c:pt>
                <c:pt idx="27608">
                  <c:v>-54.58841</c:v>
                </c:pt>
                <c:pt idx="27609">
                  <c:v>-54.57787</c:v>
                </c:pt>
                <c:pt idx="27610">
                  <c:v>-54.59108000000001</c:v>
                </c:pt>
                <c:pt idx="27611">
                  <c:v>-54.60934</c:v>
                </c:pt>
                <c:pt idx="27612">
                  <c:v>-54.60149</c:v>
                </c:pt>
                <c:pt idx="27613">
                  <c:v>-54.56115000000001</c:v>
                </c:pt>
                <c:pt idx="27614">
                  <c:v>-54.53611000000001</c:v>
                </c:pt>
                <c:pt idx="27615">
                  <c:v>-54.56250000000001</c:v>
                </c:pt>
                <c:pt idx="27616">
                  <c:v>-54.64244</c:v>
                </c:pt>
                <c:pt idx="27617">
                  <c:v>-54.70685</c:v>
                </c:pt>
                <c:pt idx="27618">
                  <c:v>-54.72419000000001</c:v>
                </c:pt>
                <c:pt idx="27619">
                  <c:v>-54.67616</c:v>
                </c:pt>
                <c:pt idx="27620">
                  <c:v>-54.70028000000001</c:v>
                </c:pt>
                <c:pt idx="27621">
                  <c:v>-54.7404</c:v>
                </c:pt>
                <c:pt idx="27622">
                  <c:v>-54.7378</c:v>
                </c:pt>
                <c:pt idx="27623">
                  <c:v>-54.74409</c:v>
                </c:pt>
                <c:pt idx="27624">
                  <c:v>-54.7173</c:v>
                </c:pt>
                <c:pt idx="27625">
                  <c:v>-54.71234000000001</c:v>
                </c:pt>
                <c:pt idx="27626">
                  <c:v>-54.66184</c:v>
                </c:pt>
                <c:pt idx="27627">
                  <c:v>-54.62483</c:v>
                </c:pt>
                <c:pt idx="27628">
                  <c:v>-54.62537000000001</c:v>
                </c:pt>
                <c:pt idx="27629">
                  <c:v>-54.62731000000001</c:v>
                </c:pt>
                <c:pt idx="27630">
                  <c:v>-54.65293000000001</c:v>
                </c:pt>
                <c:pt idx="27631">
                  <c:v>-54.78517000000001</c:v>
                </c:pt>
                <c:pt idx="27632">
                  <c:v>-54.9031</c:v>
                </c:pt>
                <c:pt idx="27633">
                  <c:v>-54.92852000000001</c:v>
                </c:pt>
                <c:pt idx="27634">
                  <c:v>-54.92375000000001</c:v>
                </c:pt>
                <c:pt idx="27635">
                  <c:v>-54.89242</c:v>
                </c:pt>
                <c:pt idx="27636">
                  <c:v>-54.96325</c:v>
                </c:pt>
                <c:pt idx="27637">
                  <c:v>-54.91271000000001</c:v>
                </c:pt>
                <c:pt idx="27638">
                  <c:v>-54.98543</c:v>
                </c:pt>
                <c:pt idx="27639">
                  <c:v>-55.07166</c:v>
                </c:pt>
                <c:pt idx="27640">
                  <c:v>-55.15187</c:v>
                </c:pt>
                <c:pt idx="27641">
                  <c:v>-55.20626</c:v>
                </c:pt>
                <c:pt idx="27642">
                  <c:v>-55.3299</c:v>
                </c:pt>
                <c:pt idx="27643">
                  <c:v>-55.50381</c:v>
                </c:pt>
                <c:pt idx="27644">
                  <c:v>-55.67097000000001</c:v>
                </c:pt>
                <c:pt idx="27645">
                  <c:v>-55.70787</c:v>
                </c:pt>
                <c:pt idx="27646">
                  <c:v>-55.66834000000001</c:v>
                </c:pt>
                <c:pt idx="27647">
                  <c:v>-55.60424</c:v>
                </c:pt>
                <c:pt idx="27648">
                  <c:v>-55.54965</c:v>
                </c:pt>
                <c:pt idx="27649">
                  <c:v>-55.48427</c:v>
                </c:pt>
                <c:pt idx="27650">
                  <c:v>-55.41119</c:v>
                </c:pt>
                <c:pt idx="27651">
                  <c:v>-55.34833000000001</c:v>
                </c:pt>
                <c:pt idx="27652">
                  <c:v>-55.29515000000003</c:v>
                </c:pt>
                <c:pt idx="27653">
                  <c:v>-55.24039000000001</c:v>
                </c:pt>
                <c:pt idx="27654">
                  <c:v>-55.19324</c:v>
                </c:pt>
                <c:pt idx="27655">
                  <c:v>-55.11959</c:v>
                </c:pt>
                <c:pt idx="27656">
                  <c:v>-55.04252</c:v>
                </c:pt>
                <c:pt idx="27657">
                  <c:v>-54.98697</c:v>
                </c:pt>
                <c:pt idx="27658">
                  <c:v>-54.93107</c:v>
                </c:pt>
                <c:pt idx="27659">
                  <c:v>-54.87432</c:v>
                </c:pt>
                <c:pt idx="27660">
                  <c:v>-54.80596000000001</c:v>
                </c:pt>
                <c:pt idx="27661">
                  <c:v>-54.74171000000001</c:v>
                </c:pt>
                <c:pt idx="27662">
                  <c:v>-54.65059</c:v>
                </c:pt>
                <c:pt idx="27663">
                  <c:v>-54.57352</c:v>
                </c:pt>
                <c:pt idx="27664">
                  <c:v>-54.5046</c:v>
                </c:pt>
                <c:pt idx="27665">
                  <c:v>-54.47769</c:v>
                </c:pt>
                <c:pt idx="27666">
                  <c:v>-54.43213000000001</c:v>
                </c:pt>
                <c:pt idx="27667">
                  <c:v>-54.41193</c:v>
                </c:pt>
                <c:pt idx="27668">
                  <c:v>-54.41824</c:v>
                </c:pt>
                <c:pt idx="27669">
                  <c:v>-54.41396</c:v>
                </c:pt>
                <c:pt idx="27670">
                  <c:v>-54.37654000000001</c:v>
                </c:pt>
                <c:pt idx="27671">
                  <c:v>-54.32169</c:v>
                </c:pt>
                <c:pt idx="27672">
                  <c:v>-54.25539000000001</c:v>
                </c:pt>
                <c:pt idx="27673">
                  <c:v>-54.18382</c:v>
                </c:pt>
                <c:pt idx="27674">
                  <c:v>-54.10936</c:v>
                </c:pt>
                <c:pt idx="27675">
                  <c:v>-54.06272000000001</c:v>
                </c:pt>
                <c:pt idx="27676">
                  <c:v>-54.05</c:v>
                </c:pt>
                <c:pt idx="27677">
                  <c:v>-54.03118000000001</c:v>
                </c:pt>
                <c:pt idx="27678">
                  <c:v>-53.97739</c:v>
                </c:pt>
                <c:pt idx="27679">
                  <c:v>-53.90636000000001</c:v>
                </c:pt>
                <c:pt idx="27680">
                  <c:v>-53.83681</c:v>
                </c:pt>
                <c:pt idx="27681">
                  <c:v>-53.77623000000001</c:v>
                </c:pt>
                <c:pt idx="27682">
                  <c:v>-53.73647000000001</c:v>
                </c:pt>
                <c:pt idx="27683">
                  <c:v>-53.72753000000001</c:v>
                </c:pt>
                <c:pt idx="27684">
                  <c:v>-53.76038000000001</c:v>
                </c:pt>
                <c:pt idx="27685">
                  <c:v>-53.78229</c:v>
                </c:pt>
                <c:pt idx="27686">
                  <c:v>-53.78303000000001</c:v>
                </c:pt>
                <c:pt idx="27687">
                  <c:v>-53.77538000000001</c:v>
                </c:pt>
                <c:pt idx="27688">
                  <c:v>-53.76397000000001</c:v>
                </c:pt>
                <c:pt idx="27689">
                  <c:v>-53.74741</c:v>
                </c:pt>
                <c:pt idx="27690">
                  <c:v>-53.71667</c:v>
                </c:pt>
                <c:pt idx="27691">
                  <c:v>-53.6728</c:v>
                </c:pt>
                <c:pt idx="27692">
                  <c:v>-53.6174</c:v>
                </c:pt>
                <c:pt idx="27693">
                  <c:v>-53.55223</c:v>
                </c:pt>
                <c:pt idx="27694">
                  <c:v>-53.51511000000001</c:v>
                </c:pt>
                <c:pt idx="27695">
                  <c:v>-53.4609</c:v>
                </c:pt>
                <c:pt idx="27696">
                  <c:v>-53.39058</c:v>
                </c:pt>
                <c:pt idx="27697">
                  <c:v>-53.3254</c:v>
                </c:pt>
                <c:pt idx="27698">
                  <c:v>-53.27715000000001</c:v>
                </c:pt>
                <c:pt idx="27699">
                  <c:v>-53.22297000000001</c:v>
                </c:pt>
                <c:pt idx="27700">
                  <c:v>-53.14441</c:v>
                </c:pt>
                <c:pt idx="27701">
                  <c:v>-53.06503000000001</c:v>
                </c:pt>
                <c:pt idx="27702">
                  <c:v>-52.95567</c:v>
                </c:pt>
                <c:pt idx="27703">
                  <c:v>-52.83955</c:v>
                </c:pt>
                <c:pt idx="27704">
                  <c:v>-52.74873000000001</c:v>
                </c:pt>
                <c:pt idx="27705">
                  <c:v>-52.68567</c:v>
                </c:pt>
                <c:pt idx="27706">
                  <c:v>-52.61628</c:v>
                </c:pt>
                <c:pt idx="27707">
                  <c:v>-52.57687</c:v>
                </c:pt>
                <c:pt idx="27708">
                  <c:v>-52.51061</c:v>
                </c:pt>
                <c:pt idx="27709">
                  <c:v>-52.45658</c:v>
                </c:pt>
                <c:pt idx="27710">
                  <c:v>-52.36736</c:v>
                </c:pt>
                <c:pt idx="27711">
                  <c:v>-52.305</c:v>
                </c:pt>
                <c:pt idx="27712">
                  <c:v>-52.22565000000001</c:v>
                </c:pt>
                <c:pt idx="27713">
                  <c:v>-52.18152000000001</c:v>
                </c:pt>
                <c:pt idx="27714">
                  <c:v>-52.14345</c:v>
                </c:pt>
                <c:pt idx="27715">
                  <c:v>-52.15046</c:v>
                </c:pt>
                <c:pt idx="27716">
                  <c:v>-52.17597000000001</c:v>
                </c:pt>
                <c:pt idx="27717">
                  <c:v>-52.16608</c:v>
                </c:pt>
                <c:pt idx="27718">
                  <c:v>-52.13874000000001</c:v>
                </c:pt>
                <c:pt idx="27719">
                  <c:v>-52.10263000000001</c:v>
                </c:pt>
                <c:pt idx="27720">
                  <c:v>-52.06307</c:v>
                </c:pt>
                <c:pt idx="27721">
                  <c:v>-52.03592000000001</c:v>
                </c:pt>
                <c:pt idx="27722">
                  <c:v>-52.03757</c:v>
                </c:pt>
                <c:pt idx="27723">
                  <c:v>-51.99897000000001</c:v>
                </c:pt>
                <c:pt idx="27724">
                  <c:v>-51.93748</c:v>
                </c:pt>
                <c:pt idx="27725">
                  <c:v>-51.89058</c:v>
                </c:pt>
                <c:pt idx="27726">
                  <c:v>-51.84601</c:v>
                </c:pt>
                <c:pt idx="27727">
                  <c:v>-51.82173</c:v>
                </c:pt>
                <c:pt idx="27728">
                  <c:v>-51.80675</c:v>
                </c:pt>
                <c:pt idx="27729">
                  <c:v>-51.76040000000001</c:v>
                </c:pt>
                <c:pt idx="27730">
                  <c:v>-51.71789</c:v>
                </c:pt>
                <c:pt idx="27731">
                  <c:v>-51.68039</c:v>
                </c:pt>
                <c:pt idx="27732">
                  <c:v>-51.60826</c:v>
                </c:pt>
                <c:pt idx="27733">
                  <c:v>-51.57244</c:v>
                </c:pt>
                <c:pt idx="27734">
                  <c:v>-51.48528</c:v>
                </c:pt>
                <c:pt idx="27735">
                  <c:v>-51.46630000000001</c:v>
                </c:pt>
                <c:pt idx="27736">
                  <c:v>-51.42106</c:v>
                </c:pt>
                <c:pt idx="27737">
                  <c:v>-51.33794</c:v>
                </c:pt>
                <c:pt idx="27738">
                  <c:v>-51.25342000000001</c:v>
                </c:pt>
                <c:pt idx="27739">
                  <c:v>-51.22115000000001</c:v>
                </c:pt>
                <c:pt idx="27740">
                  <c:v>-51.17026000000001</c:v>
                </c:pt>
                <c:pt idx="27741">
                  <c:v>-51.12910000000001</c:v>
                </c:pt>
                <c:pt idx="27742">
                  <c:v>-51.10013000000001</c:v>
                </c:pt>
                <c:pt idx="27743">
                  <c:v>-51.09576000000001</c:v>
                </c:pt>
                <c:pt idx="27744">
                  <c:v>-51.07808</c:v>
                </c:pt>
                <c:pt idx="27745">
                  <c:v>-51.05405</c:v>
                </c:pt>
                <c:pt idx="27746">
                  <c:v>-50.99200000000001</c:v>
                </c:pt>
                <c:pt idx="27747">
                  <c:v>-50.94211000000001</c:v>
                </c:pt>
                <c:pt idx="27748">
                  <c:v>-50.89660000000001</c:v>
                </c:pt>
                <c:pt idx="27749">
                  <c:v>-50.84266</c:v>
                </c:pt>
                <c:pt idx="27750">
                  <c:v>-50.79211000000003</c:v>
                </c:pt>
                <c:pt idx="27751">
                  <c:v>-50.76452000000001</c:v>
                </c:pt>
                <c:pt idx="27752">
                  <c:v>-50.72253000000003</c:v>
                </c:pt>
                <c:pt idx="27753">
                  <c:v>-50.67322</c:v>
                </c:pt>
                <c:pt idx="27754">
                  <c:v>-50.6144</c:v>
                </c:pt>
                <c:pt idx="27755">
                  <c:v>-50.59393000000001</c:v>
                </c:pt>
                <c:pt idx="27756">
                  <c:v>-50.49229000000001</c:v>
                </c:pt>
                <c:pt idx="27757">
                  <c:v>-50.45887</c:v>
                </c:pt>
                <c:pt idx="27758">
                  <c:v>-50.38118</c:v>
                </c:pt>
                <c:pt idx="27759">
                  <c:v>-50.3133</c:v>
                </c:pt>
                <c:pt idx="27760">
                  <c:v>-50.25306</c:v>
                </c:pt>
                <c:pt idx="27761">
                  <c:v>-50.19363000000001</c:v>
                </c:pt>
                <c:pt idx="27762">
                  <c:v>-50.17386</c:v>
                </c:pt>
                <c:pt idx="27763">
                  <c:v>-50.15933000000001</c:v>
                </c:pt>
                <c:pt idx="27764">
                  <c:v>-50.09662</c:v>
                </c:pt>
                <c:pt idx="27765">
                  <c:v>-50.04808000000001</c:v>
                </c:pt>
                <c:pt idx="27766">
                  <c:v>-50.01937</c:v>
                </c:pt>
                <c:pt idx="27767">
                  <c:v>-49.97672</c:v>
                </c:pt>
                <c:pt idx="27768">
                  <c:v>-49.89717</c:v>
                </c:pt>
                <c:pt idx="27769">
                  <c:v>-49.83675</c:v>
                </c:pt>
                <c:pt idx="27770">
                  <c:v>-49.80324</c:v>
                </c:pt>
                <c:pt idx="27771">
                  <c:v>-49.71553000000001</c:v>
                </c:pt>
                <c:pt idx="27772">
                  <c:v>-49.6597</c:v>
                </c:pt>
                <c:pt idx="27773">
                  <c:v>-49.6248</c:v>
                </c:pt>
                <c:pt idx="27774">
                  <c:v>-49.57266000000001</c:v>
                </c:pt>
                <c:pt idx="27775">
                  <c:v>-49.53241000000001</c:v>
                </c:pt>
                <c:pt idx="27776">
                  <c:v>-49.49686000000001</c:v>
                </c:pt>
                <c:pt idx="27777">
                  <c:v>-49.42518000000001</c:v>
                </c:pt>
                <c:pt idx="27778">
                  <c:v>-49.33563</c:v>
                </c:pt>
                <c:pt idx="27779">
                  <c:v>-49.25786</c:v>
                </c:pt>
                <c:pt idx="27780">
                  <c:v>-49.16624</c:v>
                </c:pt>
                <c:pt idx="27781">
                  <c:v>-49.07004000000001</c:v>
                </c:pt>
                <c:pt idx="27782">
                  <c:v>-48.99225000000001</c:v>
                </c:pt>
                <c:pt idx="27783">
                  <c:v>-48.92874000000001</c:v>
                </c:pt>
                <c:pt idx="27784">
                  <c:v>-48.86679</c:v>
                </c:pt>
                <c:pt idx="27785">
                  <c:v>-48.79331000000001</c:v>
                </c:pt>
                <c:pt idx="27786">
                  <c:v>-48.73898000000001</c:v>
                </c:pt>
                <c:pt idx="27787">
                  <c:v>-48.65337</c:v>
                </c:pt>
                <c:pt idx="27788">
                  <c:v>-48.58241</c:v>
                </c:pt>
                <c:pt idx="27789">
                  <c:v>-48.51935</c:v>
                </c:pt>
                <c:pt idx="27790">
                  <c:v>-48.4742</c:v>
                </c:pt>
                <c:pt idx="27791">
                  <c:v>-48.44133</c:v>
                </c:pt>
                <c:pt idx="27792">
                  <c:v>-48.37795</c:v>
                </c:pt>
                <c:pt idx="27793">
                  <c:v>-48.31919</c:v>
                </c:pt>
                <c:pt idx="27794">
                  <c:v>-48.21861000000001</c:v>
                </c:pt>
                <c:pt idx="27795">
                  <c:v>-48.17227000000001</c:v>
                </c:pt>
                <c:pt idx="27796">
                  <c:v>-48.0819</c:v>
                </c:pt>
                <c:pt idx="27797">
                  <c:v>-48.01723</c:v>
                </c:pt>
                <c:pt idx="27798">
                  <c:v>-47.97850000000001</c:v>
                </c:pt>
                <c:pt idx="27799">
                  <c:v>-47.93322000000001</c:v>
                </c:pt>
                <c:pt idx="27800">
                  <c:v>-47.84124</c:v>
                </c:pt>
                <c:pt idx="27801">
                  <c:v>-47.76672000000002</c:v>
                </c:pt>
                <c:pt idx="27802">
                  <c:v>-47.68996000000001</c:v>
                </c:pt>
                <c:pt idx="27803">
                  <c:v>-47.63262</c:v>
                </c:pt>
                <c:pt idx="27804">
                  <c:v>-47.60413000000001</c:v>
                </c:pt>
                <c:pt idx="27805">
                  <c:v>-47.57908</c:v>
                </c:pt>
                <c:pt idx="27806">
                  <c:v>-47.51146</c:v>
                </c:pt>
                <c:pt idx="27807">
                  <c:v>-47.41638</c:v>
                </c:pt>
                <c:pt idx="27808">
                  <c:v>-47.3445</c:v>
                </c:pt>
                <c:pt idx="27809">
                  <c:v>-47.27224000000001</c:v>
                </c:pt>
                <c:pt idx="27810">
                  <c:v>-47.20520000000001</c:v>
                </c:pt>
                <c:pt idx="27811">
                  <c:v>-47.14219000000001</c:v>
                </c:pt>
                <c:pt idx="27812">
                  <c:v>-47.05366</c:v>
                </c:pt>
                <c:pt idx="27813">
                  <c:v>-46.9814</c:v>
                </c:pt>
                <c:pt idx="27814">
                  <c:v>-46.93351000000001</c:v>
                </c:pt>
                <c:pt idx="27815">
                  <c:v>-46.92345</c:v>
                </c:pt>
                <c:pt idx="27816">
                  <c:v>-46.90582000000001</c:v>
                </c:pt>
                <c:pt idx="27817">
                  <c:v>-46.83008</c:v>
                </c:pt>
                <c:pt idx="27818">
                  <c:v>-46.74290000000001</c:v>
                </c:pt>
                <c:pt idx="27819">
                  <c:v>-46.70443</c:v>
                </c:pt>
                <c:pt idx="27820">
                  <c:v>-46.66857000000001</c:v>
                </c:pt>
                <c:pt idx="27821">
                  <c:v>-46.57</c:v>
                </c:pt>
                <c:pt idx="27822">
                  <c:v>-46.51096</c:v>
                </c:pt>
                <c:pt idx="27823">
                  <c:v>-46.46493</c:v>
                </c:pt>
                <c:pt idx="27824">
                  <c:v>-46.41853000000001</c:v>
                </c:pt>
                <c:pt idx="27825">
                  <c:v>-46.34592</c:v>
                </c:pt>
                <c:pt idx="27826">
                  <c:v>-46.30083</c:v>
                </c:pt>
                <c:pt idx="27827">
                  <c:v>-46.23600000000001</c:v>
                </c:pt>
                <c:pt idx="27828">
                  <c:v>-46.1828</c:v>
                </c:pt>
                <c:pt idx="27829">
                  <c:v>-46.15635</c:v>
                </c:pt>
                <c:pt idx="27830">
                  <c:v>-46.10464</c:v>
                </c:pt>
                <c:pt idx="27831">
                  <c:v>-46.02798000000001</c:v>
                </c:pt>
                <c:pt idx="27832">
                  <c:v>-45.9534</c:v>
                </c:pt>
                <c:pt idx="27833">
                  <c:v>-45.87012</c:v>
                </c:pt>
                <c:pt idx="27834">
                  <c:v>-45.80988</c:v>
                </c:pt>
                <c:pt idx="27835">
                  <c:v>-45.74351000000001</c:v>
                </c:pt>
                <c:pt idx="27836">
                  <c:v>-45.67281000000001</c:v>
                </c:pt>
                <c:pt idx="27837">
                  <c:v>-45.66878000000001</c:v>
                </c:pt>
                <c:pt idx="27838">
                  <c:v>-45.60717000000001</c:v>
                </c:pt>
                <c:pt idx="27839">
                  <c:v>-45.50660000000001</c:v>
                </c:pt>
                <c:pt idx="27840">
                  <c:v>-45.48835000000001</c:v>
                </c:pt>
                <c:pt idx="27841">
                  <c:v>-45.42945</c:v>
                </c:pt>
                <c:pt idx="27842">
                  <c:v>-45.34647</c:v>
                </c:pt>
                <c:pt idx="27843">
                  <c:v>-45.23884</c:v>
                </c:pt>
                <c:pt idx="27844">
                  <c:v>-45.19089</c:v>
                </c:pt>
                <c:pt idx="27845">
                  <c:v>-45.11006</c:v>
                </c:pt>
                <c:pt idx="27846">
                  <c:v>-45.03699</c:v>
                </c:pt>
                <c:pt idx="27847">
                  <c:v>-44.99408</c:v>
                </c:pt>
                <c:pt idx="27848">
                  <c:v>-44.93979</c:v>
                </c:pt>
                <c:pt idx="27849">
                  <c:v>-44.87303</c:v>
                </c:pt>
                <c:pt idx="27850">
                  <c:v>-44.82135</c:v>
                </c:pt>
                <c:pt idx="27851">
                  <c:v>-44.74338</c:v>
                </c:pt>
                <c:pt idx="27852">
                  <c:v>-44.66173000000001</c:v>
                </c:pt>
                <c:pt idx="27853">
                  <c:v>-44.59972000000001</c:v>
                </c:pt>
                <c:pt idx="27854">
                  <c:v>-44.52481</c:v>
                </c:pt>
                <c:pt idx="27855">
                  <c:v>-44.44471</c:v>
                </c:pt>
                <c:pt idx="27856">
                  <c:v>-44.37016000000001</c:v>
                </c:pt>
                <c:pt idx="27857">
                  <c:v>-44.3068</c:v>
                </c:pt>
                <c:pt idx="27858">
                  <c:v>-44.23065000000001</c:v>
                </c:pt>
                <c:pt idx="27859">
                  <c:v>-44.14546</c:v>
                </c:pt>
                <c:pt idx="27860">
                  <c:v>-44.06401</c:v>
                </c:pt>
                <c:pt idx="27861">
                  <c:v>-44.00696000000001</c:v>
                </c:pt>
                <c:pt idx="27862">
                  <c:v>-43.93346</c:v>
                </c:pt>
                <c:pt idx="27863">
                  <c:v>-43.87499</c:v>
                </c:pt>
                <c:pt idx="27864">
                  <c:v>-43.83724</c:v>
                </c:pt>
                <c:pt idx="27865">
                  <c:v>-43.77414</c:v>
                </c:pt>
                <c:pt idx="27866">
                  <c:v>-43.71044000000001</c:v>
                </c:pt>
                <c:pt idx="27867">
                  <c:v>-43.63122000000001</c:v>
                </c:pt>
                <c:pt idx="27868">
                  <c:v>-43.54388</c:v>
                </c:pt>
                <c:pt idx="27869">
                  <c:v>-43.43624000000001</c:v>
                </c:pt>
                <c:pt idx="27870">
                  <c:v>-43.31144999999999</c:v>
                </c:pt>
                <c:pt idx="27871">
                  <c:v>-43.22362000000001</c:v>
                </c:pt>
                <c:pt idx="27872">
                  <c:v>-43.10532000000001</c:v>
                </c:pt>
                <c:pt idx="27873">
                  <c:v>-43.00449</c:v>
                </c:pt>
                <c:pt idx="27874">
                  <c:v>-42.92933000000001</c:v>
                </c:pt>
                <c:pt idx="27875">
                  <c:v>-42.83813000000001</c:v>
                </c:pt>
                <c:pt idx="27876">
                  <c:v>-42.74136</c:v>
                </c:pt>
                <c:pt idx="27877">
                  <c:v>-42.63688</c:v>
                </c:pt>
                <c:pt idx="27878">
                  <c:v>-42.55405</c:v>
                </c:pt>
                <c:pt idx="27879">
                  <c:v>-42.44677</c:v>
                </c:pt>
                <c:pt idx="27880">
                  <c:v>-42.32787</c:v>
                </c:pt>
                <c:pt idx="27881">
                  <c:v>-42.24169</c:v>
                </c:pt>
                <c:pt idx="27882">
                  <c:v>-42.17088</c:v>
                </c:pt>
                <c:pt idx="27883">
                  <c:v>-42.08249</c:v>
                </c:pt>
                <c:pt idx="27884">
                  <c:v>-41.98308</c:v>
                </c:pt>
                <c:pt idx="27885">
                  <c:v>-41.90744</c:v>
                </c:pt>
                <c:pt idx="27886">
                  <c:v>-41.79083000000001</c:v>
                </c:pt>
                <c:pt idx="27887">
                  <c:v>-41.72991000000001</c:v>
                </c:pt>
                <c:pt idx="27888">
                  <c:v>-41.71117</c:v>
                </c:pt>
                <c:pt idx="27889">
                  <c:v>-41.68394</c:v>
                </c:pt>
                <c:pt idx="27890">
                  <c:v>-41.64104</c:v>
                </c:pt>
                <c:pt idx="27891">
                  <c:v>-41.59393000000001</c:v>
                </c:pt>
                <c:pt idx="27892">
                  <c:v>-41.5401</c:v>
                </c:pt>
                <c:pt idx="27893">
                  <c:v>-41.48322</c:v>
                </c:pt>
                <c:pt idx="27894">
                  <c:v>-41.42616</c:v>
                </c:pt>
                <c:pt idx="27895">
                  <c:v>-41.35578</c:v>
                </c:pt>
                <c:pt idx="27896">
                  <c:v>-41.28481</c:v>
                </c:pt>
                <c:pt idx="27897">
                  <c:v>-41.22208000000001</c:v>
                </c:pt>
                <c:pt idx="27898">
                  <c:v>-41.16121000000001</c:v>
                </c:pt>
                <c:pt idx="27899">
                  <c:v>-41.11176</c:v>
                </c:pt>
                <c:pt idx="27900">
                  <c:v>-41.07835000000001</c:v>
                </c:pt>
                <c:pt idx="27901">
                  <c:v>-41.01528</c:v>
                </c:pt>
                <c:pt idx="27902">
                  <c:v>-40.95216000000001</c:v>
                </c:pt>
                <c:pt idx="27903">
                  <c:v>-40.86941</c:v>
                </c:pt>
                <c:pt idx="27904">
                  <c:v>-40.79221000000001</c:v>
                </c:pt>
                <c:pt idx="27905">
                  <c:v>-40.72012000000001</c:v>
                </c:pt>
                <c:pt idx="27906">
                  <c:v>-40.6599</c:v>
                </c:pt>
                <c:pt idx="27907">
                  <c:v>-40.57986</c:v>
                </c:pt>
                <c:pt idx="27908">
                  <c:v>-40.51238</c:v>
                </c:pt>
                <c:pt idx="27909">
                  <c:v>-40.46311000000001</c:v>
                </c:pt>
                <c:pt idx="27910">
                  <c:v>-40.39051000000001</c:v>
                </c:pt>
                <c:pt idx="27911">
                  <c:v>-40.32714</c:v>
                </c:pt>
                <c:pt idx="27912">
                  <c:v>-40.28815000000001</c:v>
                </c:pt>
                <c:pt idx="27913">
                  <c:v>-40.25325</c:v>
                </c:pt>
                <c:pt idx="27914">
                  <c:v>-40.21315000000001</c:v>
                </c:pt>
                <c:pt idx="27915">
                  <c:v>-40.14124</c:v>
                </c:pt>
                <c:pt idx="27916">
                  <c:v>-40.07948</c:v>
                </c:pt>
                <c:pt idx="27917">
                  <c:v>-40.04036</c:v>
                </c:pt>
                <c:pt idx="27918">
                  <c:v>-39.99161</c:v>
                </c:pt>
                <c:pt idx="27919">
                  <c:v>-39.93973000000001</c:v>
                </c:pt>
                <c:pt idx="27920">
                  <c:v>-39.89109</c:v>
                </c:pt>
                <c:pt idx="27921">
                  <c:v>-39.84648</c:v>
                </c:pt>
                <c:pt idx="27922">
                  <c:v>-39.78909</c:v>
                </c:pt>
                <c:pt idx="27923">
                  <c:v>-39.70713000000001</c:v>
                </c:pt>
                <c:pt idx="27924">
                  <c:v>-39.62134000000001</c:v>
                </c:pt>
                <c:pt idx="27925">
                  <c:v>-39.54755</c:v>
                </c:pt>
                <c:pt idx="27926">
                  <c:v>-39.48666</c:v>
                </c:pt>
                <c:pt idx="27927">
                  <c:v>-39.42426</c:v>
                </c:pt>
                <c:pt idx="27928">
                  <c:v>-39.34423</c:v>
                </c:pt>
                <c:pt idx="27929">
                  <c:v>-39.30843</c:v>
                </c:pt>
                <c:pt idx="27930">
                  <c:v>-39.24996</c:v>
                </c:pt>
                <c:pt idx="27931">
                  <c:v>-39.17958</c:v>
                </c:pt>
                <c:pt idx="27932">
                  <c:v>-39.14947</c:v>
                </c:pt>
                <c:pt idx="27933">
                  <c:v>-39.1114</c:v>
                </c:pt>
                <c:pt idx="27934">
                  <c:v>-39.01709</c:v>
                </c:pt>
                <c:pt idx="27935">
                  <c:v>-38.93994</c:v>
                </c:pt>
                <c:pt idx="27936">
                  <c:v>-38.87725</c:v>
                </c:pt>
                <c:pt idx="27937">
                  <c:v>-38.85811</c:v>
                </c:pt>
                <c:pt idx="27938">
                  <c:v>-38.8764</c:v>
                </c:pt>
                <c:pt idx="27939">
                  <c:v>-38.88460999999999</c:v>
                </c:pt>
                <c:pt idx="27940">
                  <c:v>-38.8962</c:v>
                </c:pt>
                <c:pt idx="27941">
                  <c:v>-38.85563</c:v>
                </c:pt>
                <c:pt idx="27942">
                  <c:v>-38.84278</c:v>
                </c:pt>
                <c:pt idx="27943">
                  <c:v>-38.80088</c:v>
                </c:pt>
                <c:pt idx="27944">
                  <c:v>-38.75198</c:v>
                </c:pt>
                <c:pt idx="27945">
                  <c:v>-38.71286000000001</c:v>
                </c:pt>
                <c:pt idx="27946">
                  <c:v>-38.65528</c:v>
                </c:pt>
                <c:pt idx="27947">
                  <c:v>-38.56553000000001</c:v>
                </c:pt>
                <c:pt idx="27948">
                  <c:v>-38.50164</c:v>
                </c:pt>
                <c:pt idx="27949">
                  <c:v>-38.48339</c:v>
                </c:pt>
                <c:pt idx="27950">
                  <c:v>-38.46227000000001</c:v>
                </c:pt>
                <c:pt idx="27951">
                  <c:v>-38.4198</c:v>
                </c:pt>
                <c:pt idx="27952">
                  <c:v>-38.35133</c:v>
                </c:pt>
                <c:pt idx="27953">
                  <c:v>-38.28508</c:v>
                </c:pt>
                <c:pt idx="27954">
                  <c:v>-38.20804000000001</c:v>
                </c:pt>
                <c:pt idx="27955">
                  <c:v>-38.11581</c:v>
                </c:pt>
                <c:pt idx="27956">
                  <c:v>-38.01463</c:v>
                </c:pt>
                <c:pt idx="27957">
                  <c:v>-37.9943</c:v>
                </c:pt>
                <c:pt idx="27958">
                  <c:v>-37.89803000000001</c:v>
                </c:pt>
                <c:pt idx="27959">
                  <c:v>-37.81066999999999</c:v>
                </c:pt>
                <c:pt idx="27960">
                  <c:v>-37.74758000000001</c:v>
                </c:pt>
                <c:pt idx="27961">
                  <c:v>-37.77970000000001</c:v>
                </c:pt>
                <c:pt idx="27962">
                  <c:v>-37.74392</c:v>
                </c:pt>
                <c:pt idx="27963">
                  <c:v>-37.76672000000002</c:v>
                </c:pt>
                <c:pt idx="27964">
                  <c:v>-37.72152000000001</c:v>
                </c:pt>
                <c:pt idx="27965">
                  <c:v>-37.61853000000001</c:v>
                </c:pt>
                <c:pt idx="27966">
                  <c:v>-37.60773000000001</c:v>
                </c:pt>
                <c:pt idx="27967">
                  <c:v>-37.64630000000001</c:v>
                </c:pt>
                <c:pt idx="27968">
                  <c:v>-37.64158</c:v>
                </c:pt>
                <c:pt idx="27969">
                  <c:v>-37.65722</c:v>
                </c:pt>
                <c:pt idx="27970">
                  <c:v>-37.66346</c:v>
                </c:pt>
                <c:pt idx="27971">
                  <c:v>-37.65504</c:v>
                </c:pt>
                <c:pt idx="27972">
                  <c:v>-37.63794</c:v>
                </c:pt>
                <c:pt idx="27973">
                  <c:v>-37.65208000000001</c:v>
                </c:pt>
                <c:pt idx="27974">
                  <c:v>-37.63919000000001</c:v>
                </c:pt>
                <c:pt idx="27975">
                  <c:v>-37.59808</c:v>
                </c:pt>
                <c:pt idx="27976">
                  <c:v>-37.56689</c:v>
                </c:pt>
                <c:pt idx="27977">
                  <c:v>-37.51476</c:v>
                </c:pt>
                <c:pt idx="27978">
                  <c:v>-37.46265000000001</c:v>
                </c:pt>
                <c:pt idx="27979">
                  <c:v>-37.41708</c:v>
                </c:pt>
                <c:pt idx="27980">
                  <c:v>-37.36596</c:v>
                </c:pt>
                <c:pt idx="27981">
                  <c:v>-37.27829000000001</c:v>
                </c:pt>
                <c:pt idx="27982">
                  <c:v>-37.19183</c:v>
                </c:pt>
                <c:pt idx="27983">
                  <c:v>-37.11007</c:v>
                </c:pt>
                <c:pt idx="27984">
                  <c:v>-37.02415000000001</c:v>
                </c:pt>
                <c:pt idx="27985">
                  <c:v>-36.94958</c:v>
                </c:pt>
                <c:pt idx="27986">
                  <c:v>-36.88351</c:v>
                </c:pt>
                <c:pt idx="27987">
                  <c:v>-36.79679000000001</c:v>
                </c:pt>
                <c:pt idx="27988">
                  <c:v>-36.69798</c:v>
                </c:pt>
                <c:pt idx="27989">
                  <c:v>-36.56337000000001</c:v>
                </c:pt>
                <c:pt idx="27990">
                  <c:v>-36.42105</c:v>
                </c:pt>
                <c:pt idx="27991">
                  <c:v>-36.3182</c:v>
                </c:pt>
                <c:pt idx="27992">
                  <c:v>-36.20783</c:v>
                </c:pt>
                <c:pt idx="27993">
                  <c:v>-36.07337000000001</c:v>
                </c:pt>
                <c:pt idx="27994">
                  <c:v>-36.01036000000001</c:v>
                </c:pt>
                <c:pt idx="27995">
                  <c:v>-35.96225000000001</c:v>
                </c:pt>
                <c:pt idx="27996">
                  <c:v>-35.8158</c:v>
                </c:pt>
                <c:pt idx="27997">
                  <c:v>-35.69172000000001</c:v>
                </c:pt>
                <c:pt idx="27998">
                  <c:v>-35.5463</c:v>
                </c:pt>
                <c:pt idx="27999">
                  <c:v>-35.50332</c:v>
                </c:pt>
                <c:pt idx="28000">
                  <c:v>-35.44512</c:v>
                </c:pt>
                <c:pt idx="28001">
                  <c:v>-35.33466</c:v>
                </c:pt>
                <c:pt idx="28002">
                  <c:v>-35.20761</c:v>
                </c:pt>
                <c:pt idx="28003">
                  <c:v>-35.20644</c:v>
                </c:pt>
                <c:pt idx="28004">
                  <c:v>-35.11173</c:v>
                </c:pt>
                <c:pt idx="28005">
                  <c:v>-35.03282</c:v>
                </c:pt>
                <c:pt idx="28006">
                  <c:v>-35.02613000000001</c:v>
                </c:pt>
                <c:pt idx="28007">
                  <c:v>-34.9614</c:v>
                </c:pt>
                <c:pt idx="28008">
                  <c:v>-34.90623</c:v>
                </c:pt>
                <c:pt idx="28009">
                  <c:v>-34.84716</c:v>
                </c:pt>
                <c:pt idx="28010">
                  <c:v>-34.78674</c:v>
                </c:pt>
                <c:pt idx="28011">
                  <c:v>-34.72882000000001</c:v>
                </c:pt>
                <c:pt idx="28012">
                  <c:v>-34.70568</c:v>
                </c:pt>
                <c:pt idx="28013">
                  <c:v>-34.70795000000001</c:v>
                </c:pt>
                <c:pt idx="28014">
                  <c:v>-34.67659000000001</c:v>
                </c:pt>
                <c:pt idx="28015">
                  <c:v>-34.67116</c:v>
                </c:pt>
                <c:pt idx="28016">
                  <c:v>-34.67479</c:v>
                </c:pt>
                <c:pt idx="28017">
                  <c:v>-34.60350000000001</c:v>
                </c:pt>
                <c:pt idx="28018">
                  <c:v>-34.55667</c:v>
                </c:pt>
                <c:pt idx="28019">
                  <c:v>-34.55038</c:v>
                </c:pt>
                <c:pt idx="28020">
                  <c:v>-34.45765999999999</c:v>
                </c:pt>
                <c:pt idx="28021">
                  <c:v>-34.39927</c:v>
                </c:pt>
                <c:pt idx="28022">
                  <c:v>-34.37144</c:v>
                </c:pt>
                <c:pt idx="28023">
                  <c:v>-34.37307</c:v>
                </c:pt>
                <c:pt idx="28024">
                  <c:v>-34.37214</c:v>
                </c:pt>
                <c:pt idx="28025">
                  <c:v>-34.28215000000001</c:v>
                </c:pt>
                <c:pt idx="28026">
                  <c:v>-34.23256000000002</c:v>
                </c:pt>
                <c:pt idx="28027">
                  <c:v>-34.17513000000001</c:v>
                </c:pt>
                <c:pt idx="28028">
                  <c:v>-34.12493000000001</c:v>
                </c:pt>
                <c:pt idx="28029">
                  <c:v>-34.06664</c:v>
                </c:pt>
                <c:pt idx="28030">
                  <c:v>-33.98102</c:v>
                </c:pt>
                <c:pt idx="28031">
                  <c:v>-33.85226</c:v>
                </c:pt>
                <c:pt idx="28032">
                  <c:v>-33.69904000000001</c:v>
                </c:pt>
                <c:pt idx="28033">
                  <c:v>-33.57284000000001</c:v>
                </c:pt>
                <c:pt idx="28034">
                  <c:v>-33.42327</c:v>
                </c:pt>
                <c:pt idx="28035">
                  <c:v>-33.34824</c:v>
                </c:pt>
                <c:pt idx="28036">
                  <c:v>-33.29625000000001</c:v>
                </c:pt>
                <c:pt idx="28037">
                  <c:v>-33.20684</c:v>
                </c:pt>
                <c:pt idx="28038">
                  <c:v>-33.13111000000001</c:v>
                </c:pt>
                <c:pt idx="28039">
                  <c:v>-33.07243000000001</c:v>
                </c:pt>
                <c:pt idx="28040">
                  <c:v>-32.96867</c:v>
                </c:pt>
                <c:pt idx="28041">
                  <c:v>-32.92734</c:v>
                </c:pt>
                <c:pt idx="28042">
                  <c:v>-32.88828</c:v>
                </c:pt>
                <c:pt idx="28043">
                  <c:v>-32.81214000000001</c:v>
                </c:pt>
                <c:pt idx="28044">
                  <c:v>-32.73965000000001</c:v>
                </c:pt>
                <c:pt idx="28045">
                  <c:v>-32.67423</c:v>
                </c:pt>
                <c:pt idx="28046">
                  <c:v>-32.68919000000001</c:v>
                </c:pt>
                <c:pt idx="28047">
                  <c:v>-32.65922</c:v>
                </c:pt>
                <c:pt idx="28048">
                  <c:v>-32.70712</c:v>
                </c:pt>
                <c:pt idx="28049">
                  <c:v>-32.77492</c:v>
                </c:pt>
                <c:pt idx="28050">
                  <c:v>-32.66183</c:v>
                </c:pt>
                <c:pt idx="28051">
                  <c:v>-32.66471000000001</c:v>
                </c:pt>
                <c:pt idx="28052">
                  <c:v>-32.57456000000001</c:v>
                </c:pt>
                <c:pt idx="28053">
                  <c:v>-32.4747</c:v>
                </c:pt>
                <c:pt idx="28054">
                  <c:v>-32.44493</c:v>
                </c:pt>
                <c:pt idx="28055">
                  <c:v>-32.40773</c:v>
                </c:pt>
                <c:pt idx="28056">
                  <c:v>-32.34706</c:v>
                </c:pt>
                <c:pt idx="28057">
                  <c:v>-32.32216000000001</c:v>
                </c:pt>
                <c:pt idx="28058">
                  <c:v>-32.31668</c:v>
                </c:pt>
                <c:pt idx="28059">
                  <c:v>-32.26171000000001</c:v>
                </c:pt>
                <c:pt idx="28060">
                  <c:v>-32.24802000000001</c:v>
                </c:pt>
                <c:pt idx="28061">
                  <c:v>-32.19945000000001</c:v>
                </c:pt>
                <c:pt idx="28062">
                  <c:v>-32.12052000000001</c:v>
                </c:pt>
                <c:pt idx="28063">
                  <c:v>-32.02411000000001</c:v>
                </c:pt>
                <c:pt idx="28064">
                  <c:v>-31.94854999999998</c:v>
                </c:pt>
                <c:pt idx="28065">
                  <c:v>-31.90435</c:v>
                </c:pt>
                <c:pt idx="28066">
                  <c:v>-31.80018</c:v>
                </c:pt>
                <c:pt idx="28067">
                  <c:v>-31.67946</c:v>
                </c:pt>
                <c:pt idx="28068">
                  <c:v>-31.56612</c:v>
                </c:pt>
                <c:pt idx="28069">
                  <c:v>-31.44883999999998</c:v>
                </c:pt>
                <c:pt idx="28070">
                  <c:v>-31.35462</c:v>
                </c:pt>
                <c:pt idx="28071">
                  <c:v>-31.25988</c:v>
                </c:pt>
                <c:pt idx="28072">
                  <c:v>-31.17223999999998</c:v>
                </c:pt>
                <c:pt idx="28073">
                  <c:v>-31.06668</c:v>
                </c:pt>
                <c:pt idx="28074">
                  <c:v>-30.97017999999998</c:v>
                </c:pt>
                <c:pt idx="28075">
                  <c:v>-30.89086000000001</c:v>
                </c:pt>
                <c:pt idx="28076">
                  <c:v>-30.78150999999998</c:v>
                </c:pt>
                <c:pt idx="28077">
                  <c:v>-30.71249999999998</c:v>
                </c:pt>
                <c:pt idx="28078">
                  <c:v>-30.66803999999998</c:v>
                </c:pt>
                <c:pt idx="28079">
                  <c:v>-30.57877999999998</c:v>
                </c:pt>
                <c:pt idx="28080">
                  <c:v>-30.48526999999998</c:v>
                </c:pt>
                <c:pt idx="28081">
                  <c:v>-30.40301999999998</c:v>
                </c:pt>
                <c:pt idx="28082">
                  <c:v>-30.35755000000001</c:v>
                </c:pt>
                <c:pt idx="28083">
                  <c:v>-30.30308</c:v>
                </c:pt>
                <c:pt idx="28084">
                  <c:v>-30.25186000000001</c:v>
                </c:pt>
                <c:pt idx="28085">
                  <c:v>-30.19781000000001</c:v>
                </c:pt>
                <c:pt idx="28086">
                  <c:v>-30.19246</c:v>
                </c:pt>
                <c:pt idx="28087">
                  <c:v>-30.16085000000001</c:v>
                </c:pt>
                <c:pt idx="28088">
                  <c:v>-30.10151</c:v>
                </c:pt>
                <c:pt idx="28089">
                  <c:v>-30.09810999999998</c:v>
                </c:pt>
                <c:pt idx="28090">
                  <c:v>-30.06003999999998</c:v>
                </c:pt>
                <c:pt idx="28091">
                  <c:v>-30.02061999999998</c:v>
                </c:pt>
                <c:pt idx="28092">
                  <c:v>-29.98076999999998</c:v>
                </c:pt>
                <c:pt idx="28093">
                  <c:v>-29.99975999999998</c:v>
                </c:pt>
                <c:pt idx="28094">
                  <c:v>-29.99467999999998</c:v>
                </c:pt>
                <c:pt idx="28095">
                  <c:v>-29.9071</c:v>
                </c:pt>
                <c:pt idx="28096">
                  <c:v>-29.87194</c:v>
                </c:pt>
                <c:pt idx="28097">
                  <c:v>-29.80097000000001</c:v>
                </c:pt>
                <c:pt idx="28098">
                  <c:v>-29.72501999999998</c:v>
                </c:pt>
                <c:pt idx="28099">
                  <c:v>-29.64058</c:v>
                </c:pt>
                <c:pt idx="28100">
                  <c:v>-29.54958999999998</c:v>
                </c:pt>
                <c:pt idx="28101">
                  <c:v>-29.49022999999998</c:v>
                </c:pt>
                <c:pt idx="28102">
                  <c:v>-29.45939999999998</c:v>
                </c:pt>
                <c:pt idx="28103">
                  <c:v>-29.41433</c:v>
                </c:pt>
                <c:pt idx="28104">
                  <c:v>-29.3304</c:v>
                </c:pt>
                <c:pt idx="28105">
                  <c:v>-29.26075</c:v>
                </c:pt>
                <c:pt idx="28106">
                  <c:v>-29.16113</c:v>
                </c:pt>
                <c:pt idx="28107">
                  <c:v>-29.08165</c:v>
                </c:pt>
                <c:pt idx="28108">
                  <c:v>-29.03179</c:v>
                </c:pt>
                <c:pt idx="28109">
                  <c:v>-29.00427000000001</c:v>
                </c:pt>
                <c:pt idx="28110">
                  <c:v>-28.90617999999998</c:v>
                </c:pt>
                <c:pt idx="28111">
                  <c:v>-28.84960999999998</c:v>
                </c:pt>
                <c:pt idx="28112">
                  <c:v>-28.74496</c:v>
                </c:pt>
                <c:pt idx="28113">
                  <c:v>-28.58171999999998</c:v>
                </c:pt>
                <c:pt idx="28114">
                  <c:v>-28.44879999999997</c:v>
                </c:pt>
                <c:pt idx="28115">
                  <c:v>-28.37807</c:v>
                </c:pt>
                <c:pt idx="28116">
                  <c:v>-28.27092</c:v>
                </c:pt>
                <c:pt idx="28117">
                  <c:v>-28.20333999999998</c:v>
                </c:pt>
                <c:pt idx="28118">
                  <c:v>-28.10631</c:v>
                </c:pt>
                <c:pt idx="28119">
                  <c:v>-28.01539</c:v>
                </c:pt>
                <c:pt idx="28120">
                  <c:v>-27.92282</c:v>
                </c:pt>
                <c:pt idx="28121">
                  <c:v>-27.81014</c:v>
                </c:pt>
                <c:pt idx="28122">
                  <c:v>-27.70092</c:v>
                </c:pt>
                <c:pt idx="28123">
                  <c:v>-27.56239999999998</c:v>
                </c:pt>
                <c:pt idx="28124">
                  <c:v>-27.46799</c:v>
                </c:pt>
                <c:pt idx="28125">
                  <c:v>-27.34045</c:v>
                </c:pt>
                <c:pt idx="28126">
                  <c:v>-27.22816999999998</c:v>
                </c:pt>
                <c:pt idx="28127">
                  <c:v>-27.15957999999999</c:v>
                </c:pt>
                <c:pt idx="28128">
                  <c:v>-27.04927</c:v>
                </c:pt>
                <c:pt idx="28129">
                  <c:v>-27.02687999999999</c:v>
                </c:pt>
                <c:pt idx="28130">
                  <c:v>-27.02313999999998</c:v>
                </c:pt>
                <c:pt idx="28131">
                  <c:v>-26.95553999999997</c:v>
                </c:pt>
                <c:pt idx="28132">
                  <c:v>-26.87068</c:v>
                </c:pt>
                <c:pt idx="28133">
                  <c:v>-26.841</c:v>
                </c:pt>
                <c:pt idx="28134">
                  <c:v>-26.82561999999998</c:v>
                </c:pt>
                <c:pt idx="28135">
                  <c:v>-26.75404999999999</c:v>
                </c:pt>
                <c:pt idx="28136">
                  <c:v>-26.71059</c:v>
                </c:pt>
                <c:pt idx="28137">
                  <c:v>-26.67047000000001</c:v>
                </c:pt>
                <c:pt idx="28138">
                  <c:v>-26.61145000000001</c:v>
                </c:pt>
                <c:pt idx="28139">
                  <c:v>-26.55808</c:v>
                </c:pt>
                <c:pt idx="28140">
                  <c:v>-26.58404</c:v>
                </c:pt>
                <c:pt idx="28141">
                  <c:v>-26.55936000000001</c:v>
                </c:pt>
                <c:pt idx="28142">
                  <c:v>-26.59638</c:v>
                </c:pt>
                <c:pt idx="28143">
                  <c:v>-26.56852999999997</c:v>
                </c:pt>
                <c:pt idx="28144">
                  <c:v>-26.57355</c:v>
                </c:pt>
                <c:pt idx="28145">
                  <c:v>-26.51199000000001</c:v>
                </c:pt>
                <c:pt idx="28146">
                  <c:v>-26.53066</c:v>
                </c:pt>
                <c:pt idx="28147">
                  <c:v>-26.56035999999999</c:v>
                </c:pt>
                <c:pt idx="28148">
                  <c:v>-26.57911</c:v>
                </c:pt>
                <c:pt idx="28149">
                  <c:v>-26.58399</c:v>
                </c:pt>
                <c:pt idx="28150">
                  <c:v>-26.55842</c:v>
                </c:pt>
                <c:pt idx="28151">
                  <c:v>-26.59316</c:v>
                </c:pt>
                <c:pt idx="28152">
                  <c:v>-26.58493</c:v>
                </c:pt>
                <c:pt idx="28153">
                  <c:v>-26.51134</c:v>
                </c:pt>
                <c:pt idx="28154">
                  <c:v>-26.48663999999997</c:v>
                </c:pt>
                <c:pt idx="28155">
                  <c:v>-26.40739999999998</c:v>
                </c:pt>
                <c:pt idx="28156">
                  <c:v>-26.33710000000001</c:v>
                </c:pt>
                <c:pt idx="28157">
                  <c:v>-26.28224999999998</c:v>
                </c:pt>
                <c:pt idx="28158">
                  <c:v>-26.20617</c:v>
                </c:pt>
                <c:pt idx="28159">
                  <c:v>-26.11332000000001</c:v>
                </c:pt>
                <c:pt idx="28160">
                  <c:v>-26.03276</c:v>
                </c:pt>
                <c:pt idx="28161">
                  <c:v>-25.95867999999998</c:v>
                </c:pt>
                <c:pt idx="28162">
                  <c:v>-25.89665</c:v>
                </c:pt>
                <c:pt idx="28163">
                  <c:v>-25.83100000000001</c:v>
                </c:pt>
                <c:pt idx="28164">
                  <c:v>-25.84274999999997</c:v>
                </c:pt>
                <c:pt idx="28165">
                  <c:v>-25.76186999999999</c:v>
                </c:pt>
                <c:pt idx="28166">
                  <c:v>-25.61600000000001</c:v>
                </c:pt>
                <c:pt idx="28167">
                  <c:v>-25.61312</c:v>
                </c:pt>
                <c:pt idx="28168">
                  <c:v>-25.57522999999998</c:v>
                </c:pt>
                <c:pt idx="28169">
                  <c:v>-25.54234999999997</c:v>
                </c:pt>
                <c:pt idx="28170">
                  <c:v>-25.47917999999999</c:v>
                </c:pt>
                <c:pt idx="28171">
                  <c:v>-25.43106</c:v>
                </c:pt>
                <c:pt idx="28172">
                  <c:v>-25.41545999999999</c:v>
                </c:pt>
                <c:pt idx="28173">
                  <c:v>-25.41249999999998</c:v>
                </c:pt>
                <c:pt idx="28174">
                  <c:v>-25.41363999999998</c:v>
                </c:pt>
                <c:pt idx="28175">
                  <c:v>-25.3915</c:v>
                </c:pt>
                <c:pt idx="28176">
                  <c:v>-25.35277</c:v>
                </c:pt>
                <c:pt idx="28177">
                  <c:v>-25.31988000000001</c:v>
                </c:pt>
                <c:pt idx="28178">
                  <c:v>-25.28871999999997</c:v>
                </c:pt>
                <c:pt idx="28179">
                  <c:v>-25.23434</c:v>
                </c:pt>
                <c:pt idx="28180">
                  <c:v>-25.18699000000001</c:v>
                </c:pt>
                <c:pt idx="28181">
                  <c:v>-25.12604</c:v>
                </c:pt>
                <c:pt idx="28182">
                  <c:v>-25.06208999999998</c:v>
                </c:pt>
                <c:pt idx="28183">
                  <c:v>-24.99829999999998</c:v>
                </c:pt>
                <c:pt idx="28184">
                  <c:v>-24.94119999999998</c:v>
                </c:pt>
                <c:pt idx="28185">
                  <c:v>-24.86127</c:v>
                </c:pt>
                <c:pt idx="28186">
                  <c:v>-24.79336999999999</c:v>
                </c:pt>
                <c:pt idx="28187">
                  <c:v>-24.74302999999998</c:v>
                </c:pt>
                <c:pt idx="28188">
                  <c:v>-24.70718</c:v>
                </c:pt>
                <c:pt idx="28189">
                  <c:v>-24.65186000000001</c:v>
                </c:pt>
                <c:pt idx="28190">
                  <c:v>-24.54300999999998</c:v>
                </c:pt>
                <c:pt idx="28191">
                  <c:v>-24.45313</c:v>
                </c:pt>
                <c:pt idx="28192">
                  <c:v>-24.37621</c:v>
                </c:pt>
                <c:pt idx="28193">
                  <c:v>-24.28707</c:v>
                </c:pt>
                <c:pt idx="28194">
                  <c:v>-24.21665</c:v>
                </c:pt>
                <c:pt idx="28195">
                  <c:v>-24.15062</c:v>
                </c:pt>
                <c:pt idx="28196">
                  <c:v>-24.09479999999999</c:v>
                </c:pt>
                <c:pt idx="28197">
                  <c:v>-24.02562999999998</c:v>
                </c:pt>
                <c:pt idx="28198">
                  <c:v>-23.91270999999998</c:v>
                </c:pt>
                <c:pt idx="28199">
                  <c:v>-23.82755999999999</c:v>
                </c:pt>
                <c:pt idx="28200">
                  <c:v>-23.72505</c:v>
                </c:pt>
                <c:pt idx="28201">
                  <c:v>-23.65721</c:v>
                </c:pt>
                <c:pt idx="28202">
                  <c:v>-23.60016</c:v>
                </c:pt>
                <c:pt idx="28203">
                  <c:v>-23.5411</c:v>
                </c:pt>
                <c:pt idx="28204">
                  <c:v>-23.46904999999998</c:v>
                </c:pt>
                <c:pt idx="28205">
                  <c:v>-23.3571</c:v>
                </c:pt>
                <c:pt idx="28206">
                  <c:v>-23.23156000000001</c:v>
                </c:pt>
                <c:pt idx="28207">
                  <c:v>-23.23969999999998</c:v>
                </c:pt>
                <c:pt idx="28208">
                  <c:v>-23.25887000000001</c:v>
                </c:pt>
                <c:pt idx="28209">
                  <c:v>-23.24367999999998</c:v>
                </c:pt>
                <c:pt idx="28210">
                  <c:v>-23.24562999999997</c:v>
                </c:pt>
                <c:pt idx="28211">
                  <c:v>-23.23742</c:v>
                </c:pt>
                <c:pt idx="28212">
                  <c:v>-23.2298</c:v>
                </c:pt>
                <c:pt idx="28213">
                  <c:v>-23.20590999999999</c:v>
                </c:pt>
                <c:pt idx="28214">
                  <c:v>-23.15523999999998</c:v>
                </c:pt>
                <c:pt idx="28215">
                  <c:v>-23.07658999999999</c:v>
                </c:pt>
                <c:pt idx="28216">
                  <c:v>-23.05732</c:v>
                </c:pt>
                <c:pt idx="28217">
                  <c:v>-23.01473</c:v>
                </c:pt>
                <c:pt idx="28218">
                  <c:v>-22.94151999999998</c:v>
                </c:pt>
                <c:pt idx="28219">
                  <c:v>-22.85877999999999</c:v>
                </c:pt>
                <c:pt idx="28220">
                  <c:v>-22.76026999999998</c:v>
                </c:pt>
                <c:pt idx="28221">
                  <c:v>-22.66473999999998</c:v>
                </c:pt>
                <c:pt idx="28222">
                  <c:v>-22.63662</c:v>
                </c:pt>
                <c:pt idx="28223">
                  <c:v>-22.52779</c:v>
                </c:pt>
                <c:pt idx="28224">
                  <c:v>-22.44209999999998</c:v>
                </c:pt>
                <c:pt idx="28225">
                  <c:v>-22.3127</c:v>
                </c:pt>
                <c:pt idx="28226">
                  <c:v>-22.19161</c:v>
                </c:pt>
                <c:pt idx="28227">
                  <c:v>-22.07077999999998</c:v>
                </c:pt>
                <c:pt idx="28228">
                  <c:v>-21.95793</c:v>
                </c:pt>
                <c:pt idx="28229">
                  <c:v>-21.88738</c:v>
                </c:pt>
                <c:pt idx="28230">
                  <c:v>-21.77837999999998</c:v>
                </c:pt>
                <c:pt idx="28231">
                  <c:v>-21.67437000000001</c:v>
                </c:pt>
                <c:pt idx="28232">
                  <c:v>-21.59732</c:v>
                </c:pt>
                <c:pt idx="28233">
                  <c:v>-21.50484000000001</c:v>
                </c:pt>
                <c:pt idx="28234">
                  <c:v>-21.46488</c:v>
                </c:pt>
                <c:pt idx="28235">
                  <c:v>-21.34277</c:v>
                </c:pt>
                <c:pt idx="28236">
                  <c:v>-21.28450999999998</c:v>
                </c:pt>
                <c:pt idx="28237">
                  <c:v>-21.24073999999997</c:v>
                </c:pt>
                <c:pt idx="28238">
                  <c:v>-21.19337000000001</c:v>
                </c:pt>
                <c:pt idx="28239">
                  <c:v>-21.13533999999999</c:v>
                </c:pt>
                <c:pt idx="28240">
                  <c:v>-21.09749</c:v>
                </c:pt>
                <c:pt idx="28241">
                  <c:v>-21.0142</c:v>
                </c:pt>
                <c:pt idx="28242">
                  <c:v>-20.93761999999998</c:v>
                </c:pt>
                <c:pt idx="28243">
                  <c:v>-20.88489</c:v>
                </c:pt>
                <c:pt idx="28244">
                  <c:v>-20.85853999999998</c:v>
                </c:pt>
                <c:pt idx="28245">
                  <c:v>-20.85595000000001</c:v>
                </c:pt>
                <c:pt idx="28246">
                  <c:v>-20.81477</c:v>
                </c:pt>
                <c:pt idx="28247">
                  <c:v>-20.67253999999998</c:v>
                </c:pt>
                <c:pt idx="28248">
                  <c:v>-20.62389</c:v>
                </c:pt>
                <c:pt idx="28249">
                  <c:v>-20.6329</c:v>
                </c:pt>
                <c:pt idx="28250">
                  <c:v>-20.60627</c:v>
                </c:pt>
                <c:pt idx="28251">
                  <c:v>-20.57819999999998</c:v>
                </c:pt>
                <c:pt idx="28252">
                  <c:v>-20.56463999999998</c:v>
                </c:pt>
                <c:pt idx="28253">
                  <c:v>-20.56938999999998</c:v>
                </c:pt>
                <c:pt idx="28254">
                  <c:v>-20.50660999999998</c:v>
                </c:pt>
                <c:pt idx="28255">
                  <c:v>-20.45962999999998</c:v>
                </c:pt>
                <c:pt idx="28256">
                  <c:v>-20.53991</c:v>
                </c:pt>
                <c:pt idx="28257">
                  <c:v>-20.54116</c:v>
                </c:pt>
                <c:pt idx="28258">
                  <c:v>-20.44478999999998</c:v>
                </c:pt>
                <c:pt idx="28259">
                  <c:v>-20.39626000000001</c:v>
                </c:pt>
                <c:pt idx="28260">
                  <c:v>-20.32473999999998</c:v>
                </c:pt>
                <c:pt idx="28261">
                  <c:v>-20.16876999999998</c:v>
                </c:pt>
                <c:pt idx="28262">
                  <c:v>-20.13895000000001</c:v>
                </c:pt>
                <c:pt idx="28263">
                  <c:v>-20.1176</c:v>
                </c:pt>
                <c:pt idx="28264">
                  <c:v>-20.01622</c:v>
                </c:pt>
                <c:pt idx="28265">
                  <c:v>-19.94895</c:v>
                </c:pt>
                <c:pt idx="28266">
                  <c:v>-19.75582</c:v>
                </c:pt>
                <c:pt idx="28267">
                  <c:v>-19.72952999999998</c:v>
                </c:pt>
                <c:pt idx="28268">
                  <c:v>-19.70835999999998</c:v>
                </c:pt>
                <c:pt idx="28269">
                  <c:v>-19.65216</c:v>
                </c:pt>
                <c:pt idx="28270">
                  <c:v>-19.50564999999998</c:v>
                </c:pt>
                <c:pt idx="28271">
                  <c:v>-19.45599</c:v>
                </c:pt>
                <c:pt idx="28272">
                  <c:v>-19.43839999999998</c:v>
                </c:pt>
                <c:pt idx="28273">
                  <c:v>-19.41152999999998</c:v>
                </c:pt>
                <c:pt idx="28274">
                  <c:v>-19.40555</c:v>
                </c:pt>
                <c:pt idx="28275">
                  <c:v>-19.31781000000001</c:v>
                </c:pt>
                <c:pt idx="28276">
                  <c:v>-19.27882</c:v>
                </c:pt>
                <c:pt idx="28277">
                  <c:v>-19.40067999999998</c:v>
                </c:pt>
                <c:pt idx="28278">
                  <c:v>-19.21941</c:v>
                </c:pt>
                <c:pt idx="28279">
                  <c:v>-19.06743</c:v>
                </c:pt>
                <c:pt idx="28280">
                  <c:v>-19.00754999999998</c:v>
                </c:pt>
                <c:pt idx="28281">
                  <c:v>-18.9569</c:v>
                </c:pt>
                <c:pt idx="28282">
                  <c:v>-18.97692999999999</c:v>
                </c:pt>
                <c:pt idx="28283">
                  <c:v>-19.02645</c:v>
                </c:pt>
                <c:pt idx="28284">
                  <c:v>-19.00193000000001</c:v>
                </c:pt>
                <c:pt idx="28285">
                  <c:v>-18.91326</c:v>
                </c:pt>
                <c:pt idx="28286">
                  <c:v>-18.76033999999998</c:v>
                </c:pt>
                <c:pt idx="28287">
                  <c:v>-18.61451</c:v>
                </c:pt>
                <c:pt idx="28288">
                  <c:v>-18.56411999999998</c:v>
                </c:pt>
                <c:pt idx="28289">
                  <c:v>-18.51135000000001</c:v>
                </c:pt>
                <c:pt idx="28290">
                  <c:v>-18.42253999999997</c:v>
                </c:pt>
                <c:pt idx="28291">
                  <c:v>-18.3044</c:v>
                </c:pt>
                <c:pt idx="28292">
                  <c:v>-18.14862999999998</c:v>
                </c:pt>
                <c:pt idx="28293">
                  <c:v>-18.05655</c:v>
                </c:pt>
                <c:pt idx="28294">
                  <c:v>-17.96560999999998</c:v>
                </c:pt>
                <c:pt idx="28295">
                  <c:v>-17.84059999999998</c:v>
                </c:pt>
                <c:pt idx="28296">
                  <c:v>-17.65421</c:v>
                </c:pt>
                <c:pt idx="28297">
                  <c:v>-17.56658999999998</c:v>
                </c:pt>
                <c:pt idx="28298">
                  <c:v>-17.47781000000001</c:v>
                </c:pt>
                <c:pt idx="28299">
                  <c:v>-17.35013</c:v>
                </c:pt>
                <c:pt idx="28300">
                  <c:v>-17.18741999999999</c:v>
                </c:pt>
                <c:pt idx="28301">
                  <c:v>-17.09702</c:v>
                </c:pt>
                <c:pt idx="28302">
                  <c:v>-17.05847</c:v>
                </c:pt>
                <c:pt idx="28303">
                  <c:v>-17.09763999999998</c:v>
                </c:pt>
                <c:pt idx="28304">
                  <c:v>-17.02179999999998</c:v>
                </c:pt>
                <c:pt idx="28305">
                  <c:v>-17.14915999999999</c:v>
                </c:pt>
                <c:pt idx="28306">
                  <c:v>-17.152</c:v>
                </c:pt>
                <c:pt idx="28307">
                  <c:v>-17.21993000000001</c:v>
                </c:pt>
                <c:pt idx="28308">
                  <c:v>-17.24130999999998</c:v>
                </c:pt>
                <c:pt idx="28309">
                  <c:v>-17.29256999999998</c:v>
                </c:pt>
                <c:pt idx="28310">
                  <c:v>-17.45519999999998</c:v>
                </c:pt>
                <c:pt idx="28311">
                  <c:v>-17.48359999999997</c:v>
                </c:pt>
                <c:pt idx="28312">
                  <c:v>-17.53923</c:v>
                </c:pt>
                <c:pt idx="28313">
                  <c:v>-17.69372999999998</c:v>
                </c:pt>
                <c:pt idx="28314">
                  <c:v>-17.83284</c:v>
                </c:pt>
                <c:pt idx="28315">
                  <c:v>-17.97372999999998</c:v>
                </c:pt>
                <c:pt idx="28316">
                  <c:v>-18.03154</c:v>
                </c:pt>
                <c:pt idx="28317">
                  <c:v>-18.24719999999999</c:v>
                </c:pt>
                <c:pt idx="28318">
                  <c:v>-18.26892999999998</c:v>
                </c:pt>
                <c:pt idx="28319">
                  <c:v>-18.18853999999998</c:v>
                </c:pt>
                <c:pt idx="28320">
                  <c:v>-18.13498000000001</c:v>
                </c:pt>
                <c:pt idx="28321">
                  <c:v>-18.06338999999998</c:v>
                </c:pt>
                <c:pt idx="28322">
                  <c:v>-17.94106</c:v>
                </c:pt>
                <c:pt idx="28323">
                  <c:v>-17.88009999999998</c:v>
                </c:pt>
                <c:pt idx="28324">
                  <c:v>-17.85846</c:v>
                </c:pt>
                <c:pt idx="28325">
                  <c:v>-17.84139</c:v>
                </c:pt>
                <c:pt idx="28326">
                  <c:v>-17.85463</c:v>
                </c:pt>
                <c:pt idx="28327">
                  <c:v>-17.76403</c:v>
                </c:pt>
                <c:pt idx="28328">
                  <c:v>-17.63716000000001</c:v>
                </c:pt>
                <c:pt idx="28329">
                  <c:v>-17.63681000000001</c:v>
                </c:pt>
                <c:pt idx="28330">
                  <c:v>-17.58984999999998</c:v>
                </c:pt>
                <c:pt idx="28331">
                  <c:v>-17.51053999999998</c:v>
                </c:pt>
                <c:pt idx="28332">
                  <c:v>-17.49571999999997</c:v>
                </c:pt>
                <c:pt idx="28333">
                  <c:v>-17.34385000000001</c:v>
                </c:pt>
                <c:pt idx="28334">
                  <c:v>-17.26367999999998</c:v>
                </c:pt>
                <c:pt idx="28335">
                  <c:v>-17.24682999999998</c:v>
                </c:pt>
                <c:pt idx="28336">
                  <c:v>-17.1873</c:v>
                </c:pt>
                <c:pt idx="28337">
                  <c:v>-17.07647</c:v>
                </c:pt>
                <c:pt idx="28338">
                  <c:v>-16.94966999999998</c:v>
                </c:pt>
                <c:pt idx="28339">
                  <c:v>-16.80355</c:v>
                </c:pt>
                <c:pt idx="28340">
                  <c:v>-16.69667</c:v>
                </c:pt>
                <c:pt idx="28341">
                  <c:v>-16.55851999999998</c:v>
                </c:pt>
                <c:pt idx="28342">
                  <c:v>-16.41704</c:v>
                </c:pt>
                <c:pt idx="28343">
                  <c:v>-16.23251999999998</c:v>
                </c:pt>
                <c:pt idx="28344">
                  <c:v>-16.07894999999998</c:v>
                </c:pt>
                <c:pt idx="28345">
                  <c:v>-15.962</c:v>
                </c:pt>
                <c:pt idx="28346">
                  <c:v>-15.8795</c:v>
                </c:pt>
                <c:pt idx="28347">
                  <c:v>-15.8395</c:v>
                </c:pt>
                <c:pt idx="28348">
                  <c:v>-15.74138</c:v>
                </c:pt>
                <c:pt idx="28349">
                  <c:v>-15.59568</c:v>
                </c:pt>
                <c:pt idx="28350">
                  <c:v>-15.45241</c:v>
                </c:pt>
                <c:pt idx="28351">
                  <c:v>-15.39311</c:v>
                </c:pt>
                <c:pt idx="28352">
                  <c:v>-15.38458</c:v>
                </c:pt>
                <c:pt idx="28353">
                  <c:v>-15.39491</c:v>
                </c:pt>
                <c:pt idx="28354">
                  <c:v>-15.41865</c:v>
                </c:pt>
                <c:pt idx="28355">
                  <c:v>-15.42156</c:v>
                </c:pt>
                <c:pt idx="28356">
                  <c:v>-15.41976</c:v>
                </c:pt>
                <c:pt idx="28357">
                  <c:v>-15.4043</c:v>
                </c:pt>
                <c:pt idx="28358">
                  <c:v>-15.35355</c:v>
                </c:pt>
                <c:pt idx="28359">
                  <c:v>-15.31658</c:v>
                </c:pt>
                <c:pt idx="28360">
                  <c:v>-15.31051</c:v>
                </c:pt>
                <c:pt idx="28361">
                  <c:v>-15.35164</c:v>
                </c:pt>
                <c:pt idx="28362">
                  <c:v>-15.3544</c:v>
                </c:pt>
                <c:pt idx="28363">
                  <c:v>-15.37785</c:v>
                </c:pt>
                <c:pt idx="28364">
                  <c:v>-15.38058</c:v>
                </c:pt>
                <c:pt idx="28365">
                  <c:v>-15.37647</c:v>
                </c:pt>
                <c:pt idx="28366">
                  <c:v>-15.3345</c:v>
                </c:pt>
                <c:pt idx="28367">
                  <c:v>-15.27363</c:v>
                </c:pt>
                <c:pt idx="28368">
                  <c:v>-15.19541</c:v>
                </c:pt>
                <c:pt idx="28369">
                  <c:v>-15.13517</c:v>
                </c:pt>
                <c:pt idx="28370">
                  <c:v>-15.06074</c:v>
                </c:pt>
                <c:pt idx="28371">
                  <c:v>-15.04086</c:v>
                </c:pt>
                <c:pt idx="28372">
                  <c:v>-14.99531</c:v>
                </c:pt>
                <c:pt idx="28373">
                  <c:v>-15.00843</c:v>
                </c:pt>
                <c:pt idx="28374">
                  <c:v>-14.94841</c:v>
                </c:pt>
                <c:pt idx="28375">
                  <c:v>-14.88832</c:v>
                </c:pt>
                <c:pt idx="28376">
                  <c:v>-14.89683</c:v>
                </c:pt>
                <c:pt idx="28377">
                  <c:v>-14.88275</c:v>
                </c:pt>
                <c:pt idx="28378">
                  <c:v>-14.89468</c:v>
                </c:pt>
                <c:pt idx="28379">
                  <c:v>-14.86224</c:v>
                </c:pt>
                <c:pt idx="28380">
                  <c:v>-14.73387</c:v>
                </c:pt>
                <c:pt idx="28381">
                  <c:v>-14.67056</c:v>
                </c:pt>
                <c:pt idx="28382">
                  <c:v>-14.60562</c:v>
                </c:pt>
                <c:pt idx="28383">
                  <c:v>-14.46495</c:v>
                </c:pt>
                <c:pt idx="28384">
                  <c:v>-14.28488</c:v>
                </c:pt>
                <c:pt idx="28385">
                  <c:v>-14.13193</c:v>
                </c:pt>
                <c:pt idx="28386">
                  <c:v>-14.00756</c:v>
                </c:pt>
                <c:pt idx="28387">
                  <c:v>-13.87691</c:v>
                </c:pt>
                <c:pt idx="28388">
                  <c:v>-13.70155</c:v>
                </c:pt>
                <c:pt idx="28389">
                  <c:v>-13.52438</c:v>
                </c:pt>
                <c:pt idx="28390">
                  <c:v>-13.3149</c:v>
                </c:pt>
                <c:pt idx="28391">
                  <c:v>-13.11087</c:v>
                </c:pt>
                <c:pt idx="28392">
                  <c:v>-12.96634</c:v>
                </c:pt>
                <c:pt idx="28393">
                  <c:v>-12.93178</c:v>
                </c:pt>
                <c:pt idx="28394">
                  <c:v>-12.84208</c:v>
                </c:pt>
                <c:pt idx="28395">
                  <c:v>-12.76477</c:v>
                </c:pt>
                <c:pt idx="28396">
                  <c:v>-12.71144</c:v>
                </c:pt>
                <c:pt idx="28397">
                  <c:v>-12.79284</c:v>
                </c:pt>
                <c:pt idx="28398">
                  <c:v>-12.7993</c:v>
                </c:pt>
                <c:pt idx="28399">
                  <c:v>-12.7583</c:v>
                </c:pt>
                <c:pt idx="28400">
                  <c:v>-12.757</c:v>
                </c:pt>
                <c:pt idx="28401">
                  <c:v>-12.76584</c:v>
                </c:pt>
                <c:pt idx="28402">
                  <c:v>-12.69047</c:v>
                </c:pt>
                <c:pt idx="28403">
                  <c:v>-12.61894</c:v>
                </c:pt>
                <c:pt idx="28404">
                  <c:v>-12.58748</c:v>
                </c:pt>
                <c:pt idx="28405">
                  <c:v>-12.52356</c:v>
                </c:pt>
                <c:pt idx="28406">
                  <c:v>-12.51276</c:v>
                </c:pt>
                <c:pt idx="28407">
                  <c:v>-12.42276</c:v>
                </c:pt>
                <c:pt idx="28408">
                  <c:v>-12.39974</c:v>
                </c:pt>
                <c:pt idx="28409">
                  <c:v>-12.36887</c:v>
                </c:pt>
                <c:pt idx="28410">
                  <c:v>-12.40074</c:v>
                </c:pt>
                <c:pt idx="28411">
                  <c:v>-12.47639</c:v>
                </c:pt>
                <c:pt idx="28412">
                  <c:v>-12.49644</c:v>
                </c:pt>
                <c:pt idx="28413">
                  <c:v>-12.56797</c:v>
                </c:pt>
                <c:pt idx="28414">
                  <c:v>-12.62067</c:v>
                </c:pt>
                <c:pt idx="28415">
                  <c:v>-12.614</c:v>
                </c:pt>
                <c:pt idx="28416">
                  <c:v>-12.62848</c:v>
                </c:pt>
                <c:pt idx="28417">
                  <c:v>-12.69684</c:v>
                </c:pt>
                <c:pt idx="28418">
                  <c:v>-12.67185</c:v>
                </c:pt>
                <c:pt idx="28419">
                  <c:v>-12.61195</c:v>
                </c:pt>
                <c:pt idx="28420">
                  <c:v>-12.55241</c:v>
                </c:pt>
                <c:pt idx="28421">
                  <c:v>-12.50663</c:v>
                </c:pt>
                <c:pt idx="28422">
                  <c:v>-12.53461</c:v>
                </c:pt>
                <c:pt idx="28423">
                  <c:v>-12.53637</c:v>
                </c:pt>
                <c:pt idx="28424">
                  <c:v>-12.54444</c:v>
                </c:pt>
                <c:pt idx="28425">
                  <c:v>-12.54701</c:v>
                </c:pt>
                <c:pt idx="28426">
                  <c:v>-12.51532</c:v>
                </c:pt>
                <c:pt idx="28427">
                  <c:v>-12.46009</c:v>
                </c:pt>
                <c:pt idx="28428">
                  <c:v>-12.42167</c:v>
                </c:pt>
                <c:pt idx="28429">
                  <c:v>-12.36676</c:v>
                </c:pt>
                <c:pt idx="28430">
                  <c:v>-12.28914</c:v>
                </c:pt>
                <c:pt idx="28431">
                  <c:v>-12.22729</c:v>
                </c:pt>
                <c:pt idx="28432">
                  <c:v>-12.23037</c:v>
                </c:pt>
                <c:pt idx="28433">
                  <c:v>-12.27327</c:v>
                </c:pt>
                <c:pt idx="28434">
                  <c:v>-12.28068</c:v>
                </c:pt>
                <c:pt idx="28435">
                  <c:v>-12.27177</c:v>
                </c:pt>
                <c:pt idx="28436">
                  <c:v>-12.28699</c:v>
                </c:pt>
                <c:pt idx="28437">
                  <c:v>-12.30298</c:v>
                </c:pt>
                <c:pt idx="28438">
                  <c:v>-12.3612</c:v>
                </c:pt>
                <c:pt idx="28439">
                  <c:v>-12.31947</c:v>
                </c:pt>
                <c:pt idx="28440">
                  <c:v>-12.27121</c:v>
                </c:pt>
                <c:pt idx="28441">
                  <c:v>-12.25069</c:v>
                </c:pt>
                <c:pt idx="28442">
                  <c:v>-12.1797</c:v>
                </c:pt>
                <c:pt idx="28443">
                  <c:v>-12.07604</c:v>
                </c:pt>
                <c:pt idx="28444">
                  <c:v>-12.00106</c:v>
                </c:pt>
                <c:pt idx="28445">
                  <c:v>-11.93976</c:v>
                </c:pt>
                <c:pt idx="28446">
                  <c:v>-11.85357</c:v>
                </c:pt>
                <c:pt idx="28447">
                  <c:v>-11.82434</c:v>
                </c:pt>
                <c:pt idx="28448">
                  <c:v>-11.81138</c:v>
                </c:pt>
                <c:pt idx="28449">
                  <c:v>-11.78724</c:v>
                </c:pt>
                <c:pt idx="28450">
                  <c:v>-11.76757</c:v>
                </c:pt>
                <c:pt idx="28451">
                  <c:v>-11.75834</c:v>
                </c:pt>
                <c:pt idx="28452">
                  <c:v>-11.71773</c:v>
                </c:pt>
                <c:pt idx="28453">
                  <c:v>-11.6623</c:v>
                </c:pt>
                <c:pt idx="28454">
                  <c:v>-11.56022</c:v>
                </c:pt>
                <c:pt idx="28455">
                  <c:v>-11.53824</c:v>
                </c:pt>
                <c:pt idx="28456">
                  <c:v>-11.5015</c:v>
                </c:pt>
                <c:pt idx="28457">
                  <c:v>-11.45252</c:v>
                </c:pt>
                <c:pt idx="28458">
                  <c:v>-11.39612</c:v>
                </c:pt>
                <c:pt idx="28459">
                  <c:v>-11.37799</c:v>
                </c:pt>
                <c:pt idx="28460">
                  <c:v>-11.29696</c:v>
                </c:pt>
                <c:pt idx="28461">
                  <c:v>-11.23359</c:v>
                </c:pt>
                <c:pt idx="28462">
                  <c:v>-11.22682</c:v>
                </c:pt>
                <c:pt idx="28463">
                  <c:v>-11.197</c:v>
                </c:pt>
                <c:pt idx="28464">
                  <c:v>-11.1099</c:v>
                </c:pt>
                <c:pt idx="28465">
                  <c:v>-10.99918</c:v>
                </c:pt>
                <c:pt idx="28466">
                  <c:v>-10.99398</c:v>
                </c:pt>
                <c:pt idx="28467">
                  <c:v>-11.05458</c:v>
                </c:pt>
                <c:pt idx="28468">
                  <c:v>-11.11965</c:v>
                </c:pt>
                <c:pt idx="28469">
                  <c:v>-11.2188</c:v>
                </c:pt>
                <c:pt idx="28470">
                  <c:v>-11.3732</c:v>
                </c:pt>
                <c:pt idx="28471">
                  <c:v>-11.40376</c:v>
                </c:pt>
                <c:pt idx="28472">
                  <c:v>-11.38449</c:v>
                </c:pt>
                <c:pt idx="28473">
                  <c:v>-11.47463</c:v>
                </c:pt>
                <c:pt idx="28474">
                  <c:v>-11.57043</c:v>
                </c:pt>
                <c:pt idx="28475">
                  <c:v>-11.65524</c:v>
                </c:pt>
                <c:pt idx="28476">
                  <c:v>-11.64895</c:v>
                </c:pt>
                <c:pt idx="28477">
                  <c:v>-11.59526</c:v>
                </c:pt>
                <c:pt idx="28478">
                  <c:v>-11.50923</c:v>
                </c:pt>
                <c:pt idx="28479">
                  <c:v>-11.50388</c:v>
                </c:pt>
                <c:pt idx="28480">
                  <c:v>-11.51974</c:v>
                </c:pt>
                <c:pt idx="28481">
                  <c:v>-11.49794</c:v>
                </c:pt>
                <c:pt idx="28482">
                  <c:v>-11.4746</c:v>
                </c:pt>
                <c:pt idx="28483">
                  <c:v>-11.44739</c:v>
                </c:pt>
                <c:pt idx="28484">
                  <c:v>-11.36295</c:v>
                </c:pt>
                <c:pt idx="28485">
                  <c:v>-11.28773</c:v>
                </c:pt>
                <c:pt idx="28486">
                  <c:v>-11.23109</c:v>
                </c:pt>
                <c:pt idx="28487">
                  <c:v>-11.08411</c:v>
                </c:pt>
                <c:pt idx="28488">
                  <c:v>-10.99646</c:v>
                </c:pt>
                <c:pt idx="28489">
                  <c:v>-10.8312</c:v>
                </c:pt>
                <c:pt idx="28490">
                  <c:v>-10.75608</c:v>
                </c:pt>
                <c:pt idx="28491">
                  <c:v>-10.70759</c:v>
                </c:pt>
                <c:pt idx="28492">
                  <c:v>-10.58718</c:v>
                </c:pt>
                <c:pt idx="28493">
                  <c:v>-10.46292</c:v>
                </c:pt>
                <c:pt idx="28494">
                  <c:v>-10.3662</c:v>
                </c:pt>
                <c:pt idx="28495">
                  <c:v>-10.32123</c:v>
                </c:pt>
                <c:pt idx="28496">
                  <c:v>-10.33113</c:v>
                </c:pt>
                <c:pt idx="28497">
                  <c:v>-10.23177</c:v>
                </c:pt>
                <c:pt idx="28498">
                  <c:v>-10.0925</c:v>
                </c:pt>
                <c:pt idx="28499">
                  <c:v>-9.887390000000003</c:v>
                </c:pt>
                <c:pt idx="28500">
                  <c:v>-9.694294999999998</c:v>
                </c:pt>
                <c:pt idx="28501">
                  <c:v>-9.573573000000001</c:v>
                </c:pt>
                <c:pt idx="28502">
                  <c:v>-9.625305000000001</c:v>
                </c:pt>
                <c:pt idx="28503">
                  <c:v>-9.638155999999998</c:v>
                </c:pt>
                <c:pt idx="28504">
                  <c:v>-9.645300999999998</c:v>
                </c:pt>
                <c:pt idx="28505">
                  <c:v>-9.603172999999998</c:v>
                </c:pt>
                <c:pt idx="28506">
                  <c:v>-9.542337000000001</c:v>
                </c:pt>
                <c:pt idx="28507">
                  <c:v>-9.49271</c:v>
                </c:pt>
                <c:pt idx="28508">
                  <c:v>-9.483747000000002</c:v>
                </c:pt>
                <c:pt idx="28509">
                  <c:v>-9.654212</c:v>
                </c:pt>
                <c:pt idx="28510">
                  <c:v>-9.749871999999998</c:v>
                </c:pt>
                <c:pt idx="28511">
                  <c:v>-9.858807</c:v>
                </c:pt>
                <c:pt idx="28512">
                  <c:v>-9.647646000000001</c:v>
                </c:pt>
                <c:pt idx="28513">
                  <c:v>-9.536473000000001</c:v>
                </c:pt>
                <c:pt idx="28514">
                  <c:v>-9.453587000000005</c:v>
                </c:pt>
                <c:pt idx="28515">
                  <c:v>-9.349122999999998</c:v>
                </c:pt>
                <c:pt idx="28516">
                  <c:v>-9.290689</c:v>
                </c:pt>
                <c:pt idx="28517">
                  <c:v>-9.228837999999997</c:v>
                </c:pt>
                <c:pt idx="28518">
                  <c:v>-9.212822</c:v>
                </c:pt>
                <c:pt idx="28519">
                  <c:v>-9.092979</c:v>
                </c:pt>
                <c:pt idx="28520">
                  <c:v>-9.03603</c:v>
                </c:pt>
                <c:pt idx="28521">
                  <c:v>-9.063006000000004</c:v>
                </c:pt>
                <c:pt idx="28522">
                  <c:v>-9.01754</c:v>
                </c:pt>
                <c:pt idx="28523">
                  <c:v>-8.965846000000007</c:v>
                </c:pt>
                <c:pt idx="28524">
                  <c:v>-8.966393</c:v>
                </c:pt>
                <c:pt idx="28525">
                  <c:v>-8.954594000000007</c:v>
                </c:pt>
                <c:pt idx="28526">
                  <c:v>-8.928985000000001</c:v>
                </c:pt>
                <c:pt idx="28527">
                  <c:v>-8.874872000000001</c:v>
                </c:pt>
                <c:pt idx="28528">
                  <c:v>-8.824026000000001</c:v>
                </c:pt>
                <c:pt idx="28529">
                  <c:v>-8.811415</c:v>
                </c:pt>
                <c:pt idx="28530">
                  <c:v>-8.820501</c:v>
                </c:pt>
                <c:pt idx="28531">
                  <c:v>-8.795686000000006</c:v>
                </c:pt>
                <c:pt idx="28532">
                  <c:v>-8.814297000000001</c:v>
                </c:pt>
                <c:pt idx="28533">
                  <c:v>-8.804296</c:v>
                </c:pt>
                <c:pt idx="28534">
                  <c:v>-8.747358999999994</c:v>
                </c:pt>
                <c:pt idx="28535">
                  <c:v>-8.66385</c:v>
                </c:pt>
                <c:pt idx="28536">
                  <c:v>-8.604738000000001</c:v>
                </c:pt>
                <c:pt idx="28537">
                  <c:v>-8.540807000000001</c:v>
                </c:pt>
                <c:pt idx="28538">
                  <c:v>-8.447180999999998</c:v>
                </c:pt>
                <c:pt idx="28539">
                  <c:v>-8.331683</c:v>
                </c:pt>
                <c:pt idx="28540">
                  <c:v>-8.349277000000001</c:v>
                </c:pt>
                <c:pt idx="28541">
                  <c:v>-8.343905000000001</c:v>
                </c:pt>
                <c:pt idx="28542">
                  <c:v>-8.381434000000005</c:v>
                </c:pt>
                <c:pt idx="28543">
                  <c:v>-8.357887000000006</c:v>
                </c:pt>
                <c:pt idx="28544">
                  <c:v>-8.301652</c:v>
                </c:pt>
                <c:pt idx="28545">
                  <c:v>-8.185129000000001</c:v>
                </c:pt>
                <c:pt idx="28546">
                  <c:v>-8.108752</c:v>
                </c:pt>
                <c:pt idx="28547">
                  <c:v>-8.109405</c:v>
                </c:pt>
                <c:pt idx="28548">
                  <c:v>-8.151384</c:v>
                </c:pt>
                <c:pt idx="28549">
                  <c:v>-8.192086000000005</c:v>
                </c:pt>
                <c:pt idx="28550">
                  <c:v>-8.170527000000003</c:v>
                </c:pt>
                <c:pt idx="28551">
                  <c:v>-8.12354</c:v>
                </c:pt>
                <c:pt idx="28552">
                  <c:v>-8.091922999999997</c:v>
                </c:pt>
                <c:pt idx="28553">
                  <c:v>-8.002238</c:v>
                </c:pt>
                <c:pt idx="28554">
                  <c:v>-7.943236</c:v>
                </c:pt>
                <c:pt idx="28555">
                  <c:v>-7.876046</c:v>
                </c:pt>
                <c:pt idx="28556">
                  <c:v>-7.886302</c:v>
                </c:pt>
                <c:pt idx="28557">
                  <c:v>-7.81139</c:v>
                </c:pt>
                <c:pt idx="28558">
                  <c:v>-7.770313</c:v>
                </c:pt>
                <c:pt idx="28559">
                  <c:v>-7.742751</c:v>
                </c:pt>
                <c:pt idx="28560">
                  <c:v>-7.736761000000003</c:v>
                </c:pt>
                <c:pt idx="28561">
                  <c:v>-7.718745</c:v>
                </c:pt>
                <c:pt idx="28562">
                  <c:v>-7.645037999999997</c:v>
                </c:pt>
                <c:pt idx="28563">
                  <c:v>-7.615923999999997</c:v>
                </c:pt>
                <c:pt idx="28564">
                  <c:v>-7.606725</c:v>
                </c:pt>
                <c:pt idx="28565">
                  <c:v>-7.582349</c:v>
                </c:pt>
                <c:pt idx="28566">
                  <c:v>-7.498104999999997</c:v>
                </c:pt>
                <c:pt idx="28567">
                  <c:v>-7.441682000000001</c:v>
                </c:pt>
                <c:pt idx="28568">
                  <c:v>-7.374687999999997</c:v>
                </c:pt>
                <c:pt idx="28569">
                  <c:v>-7.360051999999997</c:v>
                </c:pt>
                <c:pt idx="28570">
                  <c:v>-7.361226</c:v>
                </c:pt>
                <c:pt idx="28571">
                  <c:v>-7.249403000000001</c:v>
                </c:pt>
                <c:pt idx="28572">
                  <c:v>-7.188464</c:v>
                </c:pt>
                <c:pt idx="28573">
                  <c:v>-7.113182999999997</c:v>
                </c:pt>
                <c:pt idx="28574">
                  <c:v>-7.062916999999994</c:v>
                </c:pt>
                <c:pt idx="28575">
                  <c:v>-7.057233999999998</c:v>
                </c:pt>
                <c:pt idx="28576">
                  <c:v>-6.977218</c:v>
                </c:pt>
                <c:pt idx="28577">
                  <c:v>-6.920852</c:v>
                </c:pt>
                <c:pt idx="28578">
                  <c:v>-6.900240000000001</c:v>
                </c:pt>
                <c:pt idx="28579">
                  <c:v>-6.805953999999997</c:v>
                </c:pt>
                <c:pt idx="28580">
                  <c:v>-6.725975999999996</c:v>
                </c:pt>
                <c:pt idx="28581">
                  <c:v>-6.759228000000001</c:v>
                </c:pt>
                <c:pt idx="28582">
                  <c:v>-6.624714999999994</c:v>
                </c:pt>
                <c:pt idx="28583">
                  <c:v>-6.610258</c:v>
                </c:pt>
                <c:pt idx="28584">
                  <c:v>-6.593568</c:v>
                </c:pt>
                <c:pt idx="28585">
                  <c:v>-6.548758</c:v>
                </c:pt>
                <c:pt idx="28586">
                  <c:v>-6.487256</c:v>
                </c:pt>
                <c:pt idx="28587">
                  <c:v>-6.472293000000003</c:v>
                </c:pt>
                <c:pt idx="28588">
                  <c:v>-6.468568</c:v>
                </c:pt>
                <c:pt idx="28589">
                  <c:v>-6.420685999999997</c:v>
                </c:pt>
                <c:pt idx="28590">
                  <c:v>-6.397621</c:v>
                </c:pt>
                <c:pt idx="28591">
                  <c:v>-6.394707999999997</c:v>
                </c:pt>
                <c:pt idx="28592">
                  <c:v>-6.310884999999994</c:v>
                </c:pt>
                <c:pt idx="28593">
                  <c:v>-6.202172</c:v>
                </c:pt>
                <c:pt idx="28594">
                  <c:v>-6.218286</c:v>
                </c:pt>
                <c:pt idx="28595">
                  <c:v>-6.190423</c:v>
                </c:pt>
                <c:pt idx="28596">
                  <c:v>-6.168539999999996</c:v>
                </c:pt>
                <c:pt idx="28597">
                  <c:v>-6.176795</c:v>
                </c:pt>
                <c:pt idx="28598">
                  <c:v>-6.107738999999997</c:v>
                </c:pt>
                <c:pt idx="28599">
                  <c:v>-6.166211999999997</c:v>
                </c:pt>
                <c:pt idx="28600">
                  <c:v>-6.068613999999997</c:v>
                </c:pt>
                <c:pt idx="28601">
                  <c:v>-6.007222</c:v>
                </c:pt>
                <c:pt idx="28602">
                  <c:v>-5.992709</c:v>
                </c:pt>
                <c:pt idx="28603">
                  <c:v>-5.873640000000001</c:v>
                </c:pt>
                <c:pt idx="28604">
                  <c:v>-5.818870999999997</c:v>
                </c:pt>
                <c:pt idx="28605">
                  <c:v>-5.676612</c:v>
                </c:pt>
                <c:pt idx="28606">
                  <c:v>-5.641365</c:v>
                </c:pt>
                <c:pt idx="28607">
                  <c:v>-5.690085999999995</c:v>
                </c:pt>
                <c:pt idx="28608">
                  <c:v>-5.59246</c:v>
                </c:pt>
                <c:pt idx="28609">
                  <c:v>-5.557179999999997</c:v>
                </c:pt>
                <c:pt idx="28610">
                  <c:v>-5.554422999999997</c:v>
                </c:pt>
                <c:pt idx="28611">
                  <c:v>-5.507470999999997</c:v>
                </c:pt>
                <c:pt idx="28612">
                  <c:v>-5.312473999999997</c:v>
                </c:pt>
                <c:pt idx="28613">
                  <c:v>-5.289961</c:v>
                </c:pt>
                <c:pt idx="28614">
                  <c:v>-5.153373</c:v>
                </c:pt>
                <c:pt idx="28615">
                  <c:v>-5.105283999999997</c:v>
                </c:pt>
                <c:pt idx="28616">
                  <c:v>-5.195603</c:v>
                </c:pt>
                <c:pt idx="28617">
                  <c:v>-5.174941999999997</c:v>
                </c:pt>
                <c:pt idx="28618">
                  <c:v>-4.989773000000003</c:v>
                </c:pt>
                <c:pt idx="28619">
                  <c:v>-5.117543999999997</c:v>
                </c:pt>
                <c:pt idx="28620">
                  <c:v>-5.145755999999998</c:v>
                </c:pt>
                <c:pt idx="28621">
                  <c:v>-5.107857999999997</c:v>
                </c:pt>
                <c:pt idx="28622">
                  <c:v>-5.150835999999996</c:v>
                </c:pt>
                <c:pt idx="28623">
                  <c:v>-5.164323999999997</c:v>
                </c:pt>
                <c:pt idx="28624">
                  <c:v>-5.114787999999995</c:v>
                </c:pt>
                <c:pt idx="28625">
                  <c:v>-5.073606</c:v>
                </c:pt>
                <c:pt idx="28626">
                  <c:v>-5.063327</c:v>
                </c:pt>
                <c:pt idx="28627">
                  <c:v>-5.050023</c:v>
                </c:pt>
                <c:pt idx="28628">
                  <c:v>-4.996314</c:v>
                </c:pt>
                <c:pt idx="28629">
                  <c:v>-4.953923</c:v>
                </c:pt>
                <c:pt idx="28630">
                  <c:v>-4.907281</c:v>
                </c:pt>
                <c:pt idx="28631">
                  <c:v>-4.890691</c:v>
                </c:pt>
                <c:pt idx="28632">
                  <c:v>-4.838112999999997</c:v>
                </c:pt>
                <c:pt idx="28633">
                  <c:v>-4.800899999999999</c:v>
                </c:pt>
                <c:pt idx="28634">
                  <c:v>-4.764119999999996</c:v>
                </c:pt>
                <c:pt idx="28635">
                  <c:v>-4.71947</c:v>
                </c:pt>
                <c:pt idx="28636">
                  <c:v>-4.685257</c:v>
                </c:pt>
                <c:pt idx="28637">
                  <c:v>-4.623084999999994</c:v>
                </c:pt>
                <c:pt idx="28638">
                  <c:v>-4.676064</c:v>
                </c:pt>
                <c:pt idx="28639">
                  <c:v>-4.661501999999997</c:v>
                </c:pt>
                <c:pt idx="28640">
                  <c:v>-4.574472</c:v>
                </c:pt>
                <c:pt idx="28641">
                  <c:v>-4.522946999999997</c:v>
                </c:pt>
                <c:pt idx="28642">
                  <c:v>-4.461154999999997</c:v>
                </c:pt>
                <c:pt idx="28643">
                  <c:v>-4.422263000000001</c:v>
                </c:pt>
                <c:pt idx="28644">
                  <c:v>-4.409564000000001</c:v>
                </c:pt>
                <c:pt idx="28645">
                  <c:v>-4.410116999999997</c:v>
                </c:pt>
                <c:pt idx="28646">
                  <c:v>-4.396835999999998</c:v>
                </c:pt>
                <c:pt idx="28647">
                  <c:v>-4.394951999999995</c:v>
                </c:pt>
                <c:pt idx="28648">
                  <c:v>-4.341671</c:v>
                </c:pt>
                <c:pt idx="28649">
                  <c:v>-4.241147</c:v>
                </c:pt>
                <c:pt idx="28650">
                  <c:v>-4.216683</c:v>
                </c:pt>
                <c:pt idx="28651">
                  <c:v>-4.162345999999997</c:v>
                </c:pt>
                <c:pt idx="28652">
                  <c:v>-4.095939999999997</c:v>
                </c:pt>
                <c:pt idx="28653">
                  <c:v>-3.998218999999998</c:v>
                </c:pt>
                <c:pt idx="28654">
                  <c:v>-4.016544</c:v>
                </c:pt>
                <c:pt idx="28655">
                  <c:v>-4.024695999999997</c:v>
                </c:pt>
                <c:pt idx="28656">
                  <c:v>-4.042500999999997</c:v>
                </c:pt>
                <c:pt idx="28657">
                  <c:v>-4.009699000000003</c:v>
                </c:pt>
                <c:pt idx="28658">
                  <c:v>-3.915913999999999</c:v>
                </c:pt>
                <c:pt idx="28659">
                  <c:v>-3.796691</c:v>
                </c:pt>
                <c:pt idx="28660">
                  <c:v>-3.755601</c:v>
                </c:pt>
                <c:pt idx="28661">
                  <c:v>-3.691884999999999</c:v>
                </c:pt>
                <c:pt idx="28662">
                  <c:v>-3.679802999999998</c:v>
                </c:pt>
                <c:pt idx="28663">
                  <c:v>-3.676209999999998</c:v>
                </c:pt>
                <c:pt idx="28664">
                  <c:v>-3.636225999999998</c:v>
                </c:pt>
                <c:pt idx="28665">
                  <c:v>-3.553142999999999</c:v>
                </c:pt>
                <c:pt idx="28666">
                  <c:v>-3.492055999999997</c:v>
                </c:pt>
                <c:pt idx="28667">
                  <c:v>-3.461197</c:v>
                </c:pt>
                <c:pt idx="28668">
                  <c:v>-3.512410999999998</c:v>
                </c:pt>
                <c:pt idx="28669">
                  <c:v>-3.54809</c:v>
                </c:pt>
                <c:pt idx="28670">
                  <c:v>-3.581433</c:v>
                </c:pt>
                <c:pt idx="28671">
                  <c:v>-3.56883</c:v>
                </c:pt>
                <c:pt idx="28672">
                  <c:v>-3.550234</c:v>
                </c:pt>
                <c:pt idx="28673">
                  <c:v>-3.488721000000001</c:v>
                </c:pt>
                <c:pt idx="28674">
                  <c:v>-3.432823999999998</c:v>
                </c:pt>
                <c:pt idx="28675">
                  <c:v>-3.365649999999998</c:v>
                </c:pt>
                <c:pt idx="28676">
                  <c:v>-3.345711</c:v>
                </c:pt>
                <c:pt idx="28677">
                  <c:v>-3.351570999999998</c:v>
                </c:pt>
                <c:pt idx="28678">
                  <c:v>-3.402240999999998</c:v>
                </c:pt>
                <c:pt idx="28679">
                  <c:v>-3.461798</c:v>
                </c:pt>
                <c:pt idx="28680">
                  <c:v>-3.49853</c:v>
                </c:pt>
                <c:pt idx="28681">
                  <c:v>-3.537527</c:v>
                </c:pt>
                <c:pt idx="28682">
                  <c:v>-3.550921</c:v>
                </c:pt>
                <c:pt idx="28683">
                  <c:v>-3.530581</c:v>
                </c:pt>
                <c:pt idx="28684">
                  <c:v>-3.455810999999998</c:v>
                </c:pt>
                <c:pt idx="28685">
                  <c:v>-3.425856999999998</c:v>
                </c:pt>
                <c:pt idx="28686">
                  <c:v>-3.384652999999998</c:v>
                </c:pt>
                <c:pt idx="28687">
                  <c:v>-3.359339999999999</c:v>
                </c:pt>
                <c:pt idx="28688">
                  <c:v>-3.300542999999998</c:v>
                </c:pt>
                <c:pt idx="28689">
                  <c:v>-3.254414</c:v>
                </c:pt>
                <c:pt idx="28690">
                  <c:v>-3.219393</c:v>
                </c:pt>
                <c:pt idx="28691">
                  <c:v>-3.16939</c:v>
                </c:pt>
                <c:pt idx="28692">
                  <c:v>-3.121724</c:v>
                </c:pt>
                <c:pt idx="28693">
                  <c:v>-3.060045999999998</c:v>
                </c:pt>
                <c:pt idx="28694">
                  <c:v>-3.049514</c:v>
                </c:pt>
                <c:pt idx="28695">
                  <c:v>-3.051873999999998</c:v>
                </c:pt>
                <c:pt idx="28696">
                  <c:v>-3.006054999999999</c:v>
                </c:pt>
                <c:pt idx="28697">
                  <c:v>-2.994112</c:v>
                </c:pt>
                <c:pt idx="28698">
                  <c:v>-2.894353999999998</c:v>
                </c:pt>
                <c:pt idx="28699">
                  <c:v>-2.802293999999998</c:v>
                </c:pt>
                <c:pt idx="28700">
                  <c:v>-2.754878999999998</c:v>
                </c:pt>
                <c:pt idx="28701">
                  <c:v>-2.697136000000001</c:v>
                </c:pt>
                <c:pt idx="28702">
                  <c:v>-2.567187000000001</c:v>
                </c:pt>
                <c:pt idx="28703">
                  <c:v>-2.412574999999999</c:v>
                </c:pt>
                <c:pt idx="28704">
                  <c:v>-2.229712</c:v>
                </c:pt>
                <c:pt idx="28705">
                  <c:v>-2.098754</c:v>
                </c:pt>
                <c:pt idx="28706">
                  <c:v>-2.02251</c:v>
                </c:pt>
                <c:pt idx="28707">
                  <c:v>-2.060544</c:v>
                </c:pt>
                <c:pt idx="28708">
                  <c:v>-2.075077999999999</c:v>
                </c:pt>
                <c:pt idx="28709">
                  <c:v>-2.136671999999999</c:v>
                </c:pt>
                <c:pt idx="28710">
                  <c:v>-2.225219</c:v>
                </c:pt>
                <c:pt idx="28711">
                  <c:v>-2.342428999999998</c:v>
                </c:pt>
                <c:pt idx="28712">
                  <c:v>-2.364407999999999</c:v>
                </c:pt>
                <c:pt idx="28713">
                  <c:v>-2.390678999999998</c:v>
                </c:pt>
                <c:pt idx="28714">
                  <c:v>-2.382771</c:v>
                </c:pt>
                <c:pt idx="28715">
                  <c:v>-2.392189999999998</c:v>
                </c:pt>
                <c:pt idx="28716">
                  <c:v>-2.357031</c:v>
                </c:pt>
                <c:pt idx="28717">
                  <c:v>-2.307738</c:v>
                </c:pt>
                <c:pt idx="28718">
                  <c:v>-2.268154000000001</c:v>
                </c:pt>
                <c:pt idx="28719">
                  <c:v>-2.227053</c:v>
                </c:pt>
                <c:pt idx="28720">
                  <c:v>-2.21072</c:v>
                </c:pt>
                <c:pt idx="28721">
                  <c:v>-2.200084</c:v>
                </c:pt>
                <c:pt idx="28722">
                  <c:v>-2.207641</c:v>
                </c:pt>
                <c:pt idx="28723">
                  <c:v>-2.155449999999998</c:v>
                </c:pt>
                <c:pt idx="28724">
                  <c:v>-2.110498999999999</c:v>
                </c:pt>
                <c:pt idx="28725">
                  <c:v>-2.014675999999998</c:v>
                </c:pt>
                <c:pt idx="28726">
                  <c:v>-1.939751</c:v>
                </c:pt>
                <c:pt idx="28727">
                  <c:v>-1.814432</c:v>
                </c:pt>
                <c:pt idx="28728">
                  <c:v>-1.685073</c:v>
                </c:pt>
                <c:pt idx="28729">
                  <c:v>-1.582228</c:v>
                </c:pt>
                <c:pt idx="28730">
                  <c:v>-1.509489</c:v>
                </c:pt>
                <c:pt idx="28731">
                  <c:v>-1.39714</c:v>
                </c:pt>
                <c:pt idx="28732">
                  <c:v>-1.388486</c:v>
                </c:pt>
                <c:pt idx="28733">
                  <c:v>-1.406847</c:v>
                </c:pt>
                <c:pt idx="28734">
                  <c:v>-1.337173</c:v>
                </c:pt>
                <c:pt idx="28735">
                  <c:v>-1.331321999999999</c:v>
                </c:pt>
                <c:pt idx="28736">
                  <c:v>-1.316957</c:v>
                </c:pt>
                <c:pt idx="28737">
                  <c:v>-1.238048</c:v>
                </c:pt>
                <c:pt idx="28738">
                  <c:v>-1.138159</c:v>
                </c:pt>
                <c:pt idx="28739">
                  <c:v>-1.058857</c:v>
                </c:pt>
                <c:pt idx="28740">
                  <c:v>-0.9488783</c:v>
                </c:pt>
                <c:pt idx="28741">
                  <c:v>-0.920382</c:v>
                </c:pt>
                <c:pt idx="28742">
                  <c:v>-0.9146122</c:v>
                </c:pt>
                <c:pt idx="28743">
                  <c:v>-0.8142654</c:v>
                </c:pt>
                <c:pt idx="28744">
                  <c:v>-0.7424273</c:v>
                </c:pt>
                <c:pt idx="28745">
                  <c:v>-0.6035556</c:v>
                </c:pt>
                <c:pt idx="28746">
                  <c:v>-0.4504016</c:v>
                </c:pt>
                <c:pt idx="28747">
                  <c:v>-0.33206</c:v>
                </c:pt>
                <c:pt idx="28748">
                  <c:v>-0.06421431</c:v>
                </c:pt>
                <c:pt idx="28749">
                  <c:v>0.1819086</c:v>
                </c:pt>
                <c:pt idx="28750">
                  <c:v>0.3300355</c:v>
                </c:pt>
                <c:pt idx="28751">
                  <c:v>0.4782054</c:v>
                </c:pt>
                <c:pt idx="28752">
                  <c:v>0.5862584</c:v>
                </c:pt>
                <c:pt idx="28753">
                  <c:v>0.643907</c:v>
                </c:pt>
                <c:pt idx="28754">
                  <c:v>0.6997312</c:v>
                </c:pt>
                <c:pt idx="28755">
                  <c:v>0.808947</c:v>
                </c:pt>
                <c:pt idx="28756">
                  <c:v>0.8905673</c:v>
                </c:pt>
                <c:pt idx="28757">
                  <c:v>0.9479256</c:v>
                </c:pt>
                <c:pt idx="28758">
                  <c:v>1.016115</c:v>
                </c:pt>
                <c:pt idx="28759">
                  <c:v>1.020562</c:v>
                </c:pt>
                <c:pt idx="28760">
                  <c:v>1.036911</c:v>
                </c:pt>
                <c:pt idx="28761">
                  <c:v>1.050494</c:v>
                </c:pt>
                <c:pt idx="28762">
                  <c:v>1.031217</c:v>
                </c:pt>
                <c:pt idx="28763">
                  <c:v>0.9894083</c:v>
                </c:pt>
                <c:pt idx="28764">
                  <c:v>0.9314209</c:v>
                </c:pt>
                <c:pt idx="28765">
                  <c:v>0.8407888</c:v>
                </c:pt>
                <c:pt idx="28766">
                  <c:v>0.7718118</c:v>
                </c:pt>
                <c:pt idx="28767">
                  <c:v>0.6439876</c:v>
                </c:pt>
                <c:pt idx="28768">
                  <c:v>0.3939491</c:v>
                </c:pt>
                <c:pt idx="28769">
                  <c:v>0.1823725</c:v>
                </c:pt>
                <c:pt idx="28770">
                  <c:v>0.04559144</c:v>
                </c:pt>
                <c:pt idx="28771">
                  <c:v>-0.08830757</c:v>
                </c:pt>
                <c:pt idx="28772">
                  <c:v>-0.2003614</c:v>
                </c:pt>
                <c:pt idx="28773">
                  <c:v>-0.3244722</c:v>
                </c:pt>
                <c:pt idx="28774">
                  <c:v>-0.4103242</c:v>
                </c:pt>
                <c:pt idx="28775">
                  <c:v>-0.4301031</c:v>
                </c:pt>
                <c:pt idx="28776">
                  <c:v>-0.4186992</c:v>
                </c:pt>
                <c:pt idx="28777">
                  <c:v>-0.4488505</c:v>
                </c:pt>
                <c:pt idx="28778">
                  <c:v>-0.4904273</c:v>
                </c:pt>
                <c:pt idx="28779">
                  <c:v>-0.4889066</c:v>
                </c:pt>
                <c:pt idx="28780">
                  <c:v>-0.5068894</c:v>
                </c:pt>
                <c:pt idx="28781">
                  <c:v>-0.5503163</c:v>
                </c:pt>
                <c:pt idx="28782">
                  <c:v>-0.5290185</c:v>
                </c:pt>
                <c:pt idx="28783">
                  <c:v>-0.5489862</c:v>
                </c:pt>
                <c:pt idx="28784">
                  <c:v>-0.5085687</c:v>
                </c:pt>
                <c:pt idx="28785">
                  <c:v>-0.4199632</c:v>
                </c:pt>
                <c:pt idx="28786">
                  <c:v>-0.3402265</c:v>
                </c:pt>
                <c:pt idx="28787">
                  <c:v>-0.2560743</c:v>
                </c:pt>
                <c:pt idx="28788">
                  <c:v>-0.1981415</c:v>
                </c:pt>
                <c:pt idx="28789">
                  <c:v>-0.1002718</c:v>
                </c:pt>
                <c:pt idx="28790">
                  <c:v>-0.002619603</c:v>
                </c:pt>
                <c:pt idx="28791">
                  <c:v>0.09632479</c:v>
                </c:pt>
                <c:pt idx="28792">
                  <c:v>0.1772592</c:v>
                </c:pt>
                <c:pt idx="28793">
                  <c:v>0.2228505</c:v>
                </c:pt>
                <c:pt idx="28794">
                  <c:v>0.2980502</c:v>
                </c:pt>
                <c:pt idx="28795">
                  <c:v>0.3770993</c:v>
                </c:pt>
                <c:pt idx="28796">
                  <c:v>0.4484444</c:v>
                </c:pt>
                <c:pt idx="28797">
                  <c:v>0.5155445</c:v>
                </c:pt>
                <c:pt idx="28798">
                  <c:v>0.5848646</c:v>
                </c:pt>
                <c:pt idx="28799">
                  <c:v>0.6526436</c:v>
                </c:pt>
                <c:pt idx="28800">
                  <c:v>0.7079529</c:v>
                </c:pt>
                <c:pt idx="28801">
                  <c:v>0.7250734</c:v>
                </c:pt>
                <c:pt idx="28802">
                  <c:v>0.7562724</c:v>
                </c:pt>
                <c:pt idx="28803">
                  <c:v>0.7924274</c:v>
                </c:pt>
                <c:pt idx="28804">
                  <c:v>0.8163024</c:v>
                </c:pt>
                <c:pt idx="28805">
                  <c:v>0.7800937</c:v>
                </c:pt>
                <c:pt idx="28806">
                  <c:v>0.7689383</c:v>
                </c:pt>
                <c:pt idx="28807">
                  <c:v>0.7925661</c:v>
                </c:pt>
                <c:pt idx="28808">
                  <c:v>0.8603696</c:v>
                </c:pt>
                <c:pt idx="28809">
                  <c:v>0.8448699</c:v>
                </c:pt>
                <c:pt idx="28810">
                  <c:v>0.7275062</c:v>
                </c:pt>
                <c:pt idx="28811">
                  <c:v>0.6871813</c:v>
                </c:pt>
                <c:pt idx="28812">
                  <c:v>0.6562902</c:v>
                </c:pt>
                <c:pt idx="28813">
                  <c:v>0.6874393</c:v>
                </c:pt>
                <c:pt idx="28814">
                  <c:v>0.6908756</c:v>
                </c:pt>
                <c:pt idx="28815">
                  <c:v>0.7291099</c:v>
                </c:pt>
                <c:pt idx="28816">
                  <c:v>0.7807801</c:v>
                </c:pt>
                <c:pt idx="28817">
                  <c:v>0.8526287</c:v>
                </c:pt>
                <c:pt idx="28818">
                  <c:v>0.8924321</c:v>
                </c:pt>
                <c:pt idx="28819">
                  <c:v>0.9377192</c:v>
                </c:pt>
                <c:pt idx="28820">
                  <c:v>0.9619491</c:v>
                </c:pt>
                <c:pt idx="28821">
                  <c:v>0.9697112</c:v>
                </c:pt>
                <c:pt idx="28822">
                  <c:v>1.010994</c:v>
                </c:pt>
                <c:pt idx="28823">
                  <c:v>0.9300196</c:v>
                </c:pt>
                <c:pt idx="28824">
                  <c:v>0.9496507</c:v>
                </c:pt>
                <c:pt idx="28825">
                  <c:v>1.023369999999999</c:v>
                </c:pt>
                <c:pt idx="28826">
                  <c:v>1.105244</c:v>
                </c:pt>
                <c:pt idx="28827">
                  <c:v>1.208369</c:v>
                </c:pt>
                <c:pt idx="28828">
                  <c:v>1.245449</c:v>
                </c:pt>
                <c:pt idx="28829">
                  <c:v>1.234511</c:v>
                </c:pt>
                <c:pt idx="28830">
                  <c:v>1.183835</c:v>
                </c:pt>
                <c:pt idx="28831">
                  <c:v>1.179454</c:v>
                </c:pt>
                <c:pt idx="28832">
                  <c:v>1.161043</c:v>
                </c:pt>
                <c:pt idx="28833">
                  <c:v>0.9018152</c:v>
                </c:pt>
                <c:pt idx="28834">
                  <c:v>0.5073937</c:v>
                </c:pt>
                <c:pt idx="28835">
                  <c:v>0.2416158</c:v>
                </c:pt>
                <c:pt idx="28836">
                  <c:v>0.0986606</c:v>
                </c:pt>
                <c:pt idx="28837">
                  <c:v>0.04880927</c:v>
                </c:pt>
                <c:pt idx="28838">
                  <c:v>0.0645953</c:v>
                </c:pt>
                <c:pt idx="28839">
                  <c:v>0.03093577</c:v>
                </c:pt>
                <c:pt idx="28840">
                  <c:v>0.001378678</c:v>
                </c:pt>
                <c:pt idx="28841">
                  <c:v>-0.01866024</c:v>
                </c:pt>
                <c:pt idx="28842">
                  <c:v>-0.02697959</c:v>
                </c:pt>
                <c:pt idx="28843">
                  <c:v>-0.01865101</c:v>
                </c:pt>
                <c:pt idx="28844">
                  <c:v>-0.000869646000000001</c:v>
                </c:pt>
                <c:pt idx="28845">
                  <c:v>0.01306508</c:v>
                </c:pt>
                <c:pt idx="28846">
                  <c:v>0.03090871</c:v>
                </c:pt>
                <c:pt idx="28847">
                  <c:v>0.04771012</c:v>
                </c:pt>
                <c:pt idx="28848">
                  <c:v>0.09999833</c:v>
                </c:pt>
                <c:pt idx="28849">
                  <c:v>0.1438092</c:v>
                </c:pt>
                <c:pt idx="28850">
                  <c:v>0.190684</c:v>
                </c:pt>
                <c:pt idx="28851">
                  <c:v>0.2381658</c:v>
                </c:pt>
                <c:pt idx="28852">
                  <c:v>0.2756194</c:v>
                </c:pt>
                <c:pt idx="28853">
                  <c:v>0.3146251</c:v>
                </c:pt>
                <c:pt idx="28854">
                  <c:v>0.3323447</c:v>
                </c:pt>
                <c:pt idx="28855">
                  <c:v>0.3800492</c:v>
                </c:pt>
                <c:pt idx="28856">
                  <c:v>0.4158713</c:v>
                </c:pt>
                <c:pt idx="28857">
                  <c:v>0.4096239</c:v>
                </c:pt>
                <c:pt idx="28858">
                  <c:v>0.3812277</c:v>
                </c:pt>
                <c:pt idx="28859">
                  <c:v>0.342728</c:v>
                </c:pt>
                <c:pt idx="28860">
                  <c:v>0.2850128</c:v>
                </c:pt>
                <c:pt idx="28861">
                  <c:v>0.2386373</c:v>
                </c:pt>
                <c:pt idx="28862">
                  <c:v>0.1246718</c:v>
                </c:pt>
                <c:pt idx="28863">
                  <c:v>0.03927394</c:v>
                </c:pt>
                <c:pt idx="28864">
                  <c:v>-0.06816703</c:v>
                </c:pt>
                <c:pt idx="28865">
                  <c:v>-0.1352474</c:v>
                </c:pt>
                <c:pt idx="28866">
                  <c:v>-0.1688324</c:v>
                </c:pt>
                <c:pt idx="28867">
                  <c:v>-0.152678</c:v>
                </c:pt>
                <c:pt idx="28868">
                  <c:v>-0.1333684</c:v>
                </c:pt>
                <c:pt idx="28869">
                  <c:v>-0.1056307</c:v>
                </c:pt>
                <c:pt idx="28870">
                  <c:v>-0.07127821</c:v>
                </c:pt>
                <c:pt idx="28871">
                  <c:v>0.01653546</c:v>
                </c:pt>
                <c:pt idx="28872">
                  <c:v>0.08386336</c:v>
                </c:pt>
                <c:pt idx="28873">
                  <c:v>0.1460086</c:v>
                </c:pt>
                <c:pt idx="28874">
                  <c:v>0.2439756</c:v>
                </c:pt>
                <c:pt idx="28875">
                  <c:v>0.3588346</c:v>
                </c:pt>
                <c:pt idx="28876">
                  <c:v>0.4679734</c:v>
                </c:pt>
                <c:pt idx="28877">
                  <c:v>0.5302642</c:v>
                </c:pt>
                <c:pt idx="28878">
                  <c:v>0.5774099</c:v>
                </c:pt>
                <c:pt idx="28879">
                  <c:v>0.6151819</c:v>
                </c:pt>
                <c:pt idx="28880">
                  <c:v>0.6874378</c:v>
                </c:pt>
                <c:pt idx="28881">
                  <c:v>0.8583516</c:v>
                </c:pt>
                <c:pt idx="28882">
                  <c:v>1.02898</c:v>
                </c:pt>
                <c:pt idx="28883">
                  <c:v>1.228419</c:v>
                </c:pt>
                <c:pt idx="28884">
                  <c:v>1.399011</c:v>
                </c:pt>
                <c:pt idx="28885">
                  <c:v>1.494188</c:v>
                </c:pt>
                <c:pt idx="28886">
                  <c:v>1.557179</c:v>
                </c:pt>
                <c:pt idx="28887">
                  <c:v>1.565485</c:v>
                </c:pt>
                <c:pt idx="28888">
                  <c:v>1.586397</c:v>
                </c:pt>
                <c:pt idx="28889">
                  <c:v>1.603521999999999</c:v>
                </c:pt>
                <c:pt idx="28890">
                  <c:v>1.65057</c:v>
                </c:pt>
                <c:pt idx="28891">
                  <c:v>1.596254</c:v>
                </c:pt>
                <c:pt idx="28892">
                  <c:v>1.535858</c:v>
                </c:pt>
                <c:pt idx="28893">
                  <c:v>1.506494</c:v>
                </c:pt>
                <c:pt idx="28894">
                  <c:v>1.459176</c:v>
                </c:pt>
                <c:pt idx="28895">
                  <c:v>1.476914</c:v>
                </c:pt>
                <c:pt idx="28896">
                  <c:v>1.45174</c:v>
                </c:pt>
                <c:pt idx="28897">
                  <c:v>1.552071</c:v>
                </c:pt>
                <c:pt idx="28898">
                  <c:v>1.575808</c:v>
                </c:pt>
                <c:pt idx="28899">
                  <c:v>1.644233</c:v>
                </c:pt>
                <c:pt idx="28900">
                  <c:v>1.657851</c:v>
                </c:pt>
                <c:pt idx="28901">
                  <c:v>1.635694999999999</c:v>
                </c:pt>
                <c:pt idx="28902">
                  <c:v>1.443511</c:v>
                </c:pt>
                <c:pt idx="28903">
                  <c:v>1.347655</c:v>
                </c:pt>
                <c:pt idx="28904">
                  <c:v>1.244612</c:v>
                </c:pt>
                <c:pt idx="28905">
                  <c:v>1.209827999999999</c:v>
                </c:pt>
                <c:pt idx="28906">
                  <c:v>1.212885</c:v>
                </c:pt>
                <c:pt idx="28907">
                  <c:v>1.165244</c:v>
                </c:pt>
                <c:pt idx="28908">
                  <c:v>1.08982</c:v>
                </c:pt>
                <c:pt idx="28909">
                  <c:v>1.031930999999999</c:v>
                </c:pt>
                <c:pt idx="28910">
                  <c:v>1.070108</c:v>
                </c:pt>
                <c:pt idx="28911">
                  <c:v>1.183088</c:v>
                </c:pt>
                <c:pt idx="28912">
                  <c:v>1.272071</c:v>
                </c:pt>
                <c:pt idx="28913">
                  <c:v>1.328529</c:v>
                </c:pt>
                <c:pt idx="28914">
                  <c:v>1.41887</c:v>
                </c:pt>
                <c:pt idx="28915">
                  <c:v>1.487718</c:v>
                </c:pt>
                <c:pt idx="28916">
                  <c:v>1.510832</c:v>
                </c:pt>
                <c:pt idx="28917">
                  <c:v>1.554302</c:v>
                </c:pt>
                <c:pt idx="28918">
                  <c:v>1.620069</c:v>
                </c:pt>
                <c:pt idx="28919">
                  <c:v>1.623864999999999</c:v>
                </c:pt>
                <c:pt idx="28920">
                  <c:v>1.67742</c:v>
                </c:pt>
                <c:pt idx="28921">
                  <c:v>1.682744</c:v>
                </c:pt>
                <c:pt idx="28922">
                  <c:v>1.60862</c:v>
                </c:pt>
                <c:pt idx="28923">
                  <c:v>1.532631</c:v>
                </c:pt>
                <c:pt idx="28924">
                  <c:v>1.506709</c:v>
                </c:pt>
                <c:pt idx="28925">
                  <c:v>1.474809</c:v>
                </c:pt>
                <c:pt idx="28926">
                  <c:v>1.516247</c:v>
                </c:pt>
                <c:pt idx="28927">
                  <c:v>1.542181</c:v>
                </c:pt>
                <c:pt idx="28928">
                  <c:v>1.571213</c:v>
                </c:pt>
                <c:pt idx="28929">
                  <c:v>1.62005</c:v>
                </c:pt>
                <c:pt idx="28930">
                  <c:v>1.620191</c:v>
                </c:pt>
                <c:pt idx="28931">
                  <c:v>1.699444</c:v>
                </c:pt>
                <c:pt idx="28932">
                  <c:v>1.681177</c:v>
                </c:pt>
                <c:pt idx="28933">
                  <c:v>1.656393</c:v>
                </c:pt>
                <c:pt idx="28934">
                  <c:v>1.626561</c:v>
                </c:pt>
                <c:pt idx="28935">
                  <c:v>1.660277</c:v>
                </c:pt>
                <c:pt idx="28936">
                  <c:v>1.677302</c:v>
                </c:pt>
                <c:pt idx="28937">
                  <c:v>1.702024</c:v>
                </c:pt>
                <c:pt idx="28938">
                  <c:v>1.689255</c:v>
                </c:pt>
                <c:pt idx="28939">
                  <c:v>1.644318</c:v>
                </c:pt>
                <c:pt idx="28940">
                  <c:v>1.639178</c:v>
                </c:pt>
                <c:pt idx="28941">
                  <c:v>1.646253</c:v>
                </c:pt>
                <c:pt idx="28942">
                  <c:v>1.69602</c:v>
                </c:pt>
                <c:pt idx="28943">
                  <c:v>1.72227</c:v>
                </c:pt>
                <c:pt idx="28944">
                  <c:v>1.776083</c:v>
                </c:pt>
                <c:pt idx="28945">
                  <c:v>1.825666</c:v>
                </c:pt>
                <c:pt idx="28946">
                  <c:v>1.813214</c:v>
                </c:pt>
                <c:pt idx="28947">
                  <c:v>1.817633</c:v>
                </c:pt>
                <c:pt idx="28948">
                  <c:v>1.819103</c:v>
                </c:pt>
                <c:pt idx="28949">
                  <c:v>1.826559</c:v>
                </c:pt>
                <c:pt idx="28950">
                  <c:v>1.832048</c:v>
                </c:pt>
                <c:pt idx="28951">
                  <c:v>1.860725</c:v>
                </c:pt>
                <c:pt idx="28952">
                  <c:v>1.888109</c:v>
                </c:pt>
                <c:pt idx="28953">
                  <c:v>1.894002</c:v>
                </c:pt>
                <c:pt idx="28954">
                  <c:v>1.92148</c:v>
                </c:pt>
                <c:pt idx="28955">
                  <c:v>1.979068</c:v>
                </c:pt>
                <c:pt idx="28956">
                  <c:v>1.989026</c:v>
                </c:pt>
                <c:pt idx="28957">
                  <c:v>1.994695</c:v>
                </c:pt>
                <c:pt idx="28958">
                  <c:v>2.028884</c:v>
                </c:pt>
                <c:pt idx="28959">
                  <c:v>2.047261</c:v>
                </c:pt>
                <c:pt idx="28960">
                  <c:v>2.077787</c:v>
                </c:pt>
                <c:pt idx="28961">
                  <c:v>2.125247999999999</c:v>
                </c:pt>
                <c:pt idx="28962">
                  <c:v>2.142708</c:v>
                </c:pt>
                <c:pt idx="28963">
                  <c:v>2.160762</c:v>
                </c:pt>
                <c:pt idx="28964">
                  <c:v>2.209222</c:v>
                </c:pt>
                <c:pt idx="28965">
                  <c:v>2.278912</c:v>
                </c:pt>
                <c:pt idx="28966">
                  <c:v>2.323016</c:v>
                </c:pt>
                <c:pt idx="28967">
                  <c:v>2.307697</c:v>
                </c:pt>
                <c:pt idx="28968">
                  <c:v>2.307109</c:v>
                </c:pt>
                <c:pt idx="28969">
                  <c:v>2.354448999999997</c:v>
                </c:pt>
                <c:pt idx="28970">
                  <c:v>2.405557999999999</c:v>
                </c:pt>
                <c:pt idx="28971">
                  <c:v>2.461806999999998</c:v>
                </c:pt>
                <c:pt idx="28972">
                  <c:v>2.528774</c:v>
                </c:pt>
                <c:pt idx="28973">
                  <c:v>2.615531</c:v>
                </c:pt>
                <c:pt idx="28974">
                  <c:v>2.697023</c:v>
                </c:pt>
                <c:pt idx="28975">
                  <c:v>2.768747</c:v>
                </c:pt>
                <c:pt idx="28976">
                  <c:v>2.859349999999998</c:v>
                </c:pt>
                <c:pt idx="28977">
                  <c:v>2.908135</c:v>
                </c:pt>
                <c:pt idx="28978">
                  <c:v>2.996000999999998</c:v>
                </c:pt>
                <c:pt idx="28979">
                  <c:v>3.077465999999998</c:v>
                </c:pt>
                <c:pt idx="28980">
                  <c:v>3.092117</c:v>
                </c:pt>
                <c:pt idx="28981">
                  <c:v>3.133535</c:v>
                </c:pt>
                <c:pt idx="28982">
                  <c:v>3.133305</c:v>
                </c:pt>
                <c:pt idx="28983">
                  <c:v>3.121130000000001</c:v>
                </c:pt>
                <c:pt idx="28984">
                  <c:v>3.109117</c:v>
                </c:pt>
                <c:pt idx="28985">
                  <c:v>3.050154</c:v>
                </c:pt>
                <c:pt idx="28986">
                  <c:v>3.060696</c:v>
                </c:pt>
                <c:pt idx="28987">
                  <c:v>3.114454999999999</c:v>
                </c:pt>
                <c:pt idx="28988">
                  <c:v>3.186672</c:v>
                </c:pt>
                <c:pt idx="28989">
                  <c:v>3.175592</c:v>
                </c:pt>
                <c:pt idx="28990">
                  <c:v>3.206123</c:v>
                </c:pt>
                <c:pt idx="28991">
                  <c:v>3.261195000000001</c:v>
                </c:pt>
                <c:pt idx="28992">
                  <c:v>3.323113</c:v>
                </c:pt>
                <c:pt idx="28993">
                  <c:v>3.313060999999998</c:v>
                </c:pt>
                <c:pt idx="28994">
                  <c:v>3.296892999999998</c:v>
                </c:pt>
                <c:pt idx="28995">
                  <c:v>3.304511</c:v>
                </c:pt>
                <c:pt idx="28996">
                  <c:v>3.354469999999998</c:v>
                </c:pt>
                <c:pt idx="28997">
                  <c:v>3.404898999999999</c:v>
                </c:pt>
                <c:pt idx="28998">
                  <c:v>3.388653999999998</c:v>
                </c:pt>
                <c:pt idx="28999">
                  <c:v>3.348993</c:v>
                </c:pt>
                <c:pt idx="29000">
                  <c:v>3.353872999999998</c:v>
                </c:pt>
                <c:pt idx="29001">
                  <c:v>3.371992999999998</c:v>
                </c:pt>
                <c:pt idx="29002">
                  <c:v>3.432974999999999</c:v>
                </c:pt>
                <c:pt idx="29003">
                  <c:v>3.556611999999999</c:v>
                </c:pt>
                <c:pt idx="29004">
                  <c:v>3.643049</c:v>
                </c:pt>
                <c:pt idx="29005">
                  <c:v>3.722769</c:v>
                </c:pt>
                <c:pt idx="29006">
                  <c:v>3.856057999999997</c:v>
                </c:pt>
                <c:pt idx="29007">
                  <c:v>3.905726</c:v>
                </c:pt>
                <c:pt idx="29008">
                  <c:v>3.937796</c:v>
                </c:pt>
                <c:pt idx="29009">
                  <c:v>4.060349</c:v>
                </c:pt>
                <c:pt idx="29010">
                  <c:v>4.170103</c:v>
                </c:pt>
                <c:pt idx="29011">
                  <c:v>4.204086999999998</c:v>
                </c:pt>
                <c:pt idx="29012">
                  <c:v>4.263812999999997</c:v>
                </c:pt>
                <c:pt idx="29013">
                  <c:v>4.292419999999997</c:v>
                </c:pt>
                <c:pt idx="29014">
                  <c:v>4.314447999999997</c:v>
                </c:pt>
                <c:pt idx="29015">
                  <c:v>4.291439</c:v>
                </c:pt>
                <c:pt idx="29016">
                  <c:v>4.350277</c:v>
                </c:pt>
                <c:pt idx="29017">
                  <c:v>4.369726</c:v>
                </c:pt>
                <c:pt idx="29018">
                  <c:v>4.398089999999997</c:v>
                </c:pt>
                <c:pt idx="29019">
                  <c:v>4.458394</c:v>
                </c:pt>
                <c:pt idx="29020">
                  <c:v>4.494222</c:v>
                </c:pt>
                <c:pt idx="29021">
                  <c:v>4.544042</c:v>
                </c:pt>
                <c:pt idx="29022">
                  <c:v>4.58601</c:v>
                </c:pt>
                <c:pt idx="29023">
                  <c:v>4.637850999999998</c:v>
                </c:pt>
                <c:pt idx="29024">
                  <c:v>4.70971</c:v>
                </c:pt>
                <c:pt idx="29025">
                  <c:v>4.778053</c:v>
                </c:pt>
                <c:pt idx="29026">
                  <c:v>4.817450999999996</c:v>
                </c:pt>
                <c:pt idx="29027">
                  <c:v>4.865464999999998</c:v>
                </c:pt>
                <c:pt idx="29028">
                  <c:v>4.856965999999997</c:v>
                </c:pt>
                <c:pt idx="29029">
                  <c:v>4.833181999999997</c:v>
                </c:pt>
                <c:pt idx="29030">
                  <c:v>4.818115999999994</c:v>
                </c:pt>
                <c:pt idx="29031">
                  <c:v>4.801445</c:v>
                </c:pt>
                <c:pt idx="29032">
                  <c:v>4.809566</c:v>
                </c:pt>
                <c:pt idx="29033">
                  <c:v>4.776248000000003</c:v>
                </c:pt>
                <c:pt idx="29034">
                  <c:v>4.785232</c:v>
                </c:pt>
                <c:pt idx="29035">
                  <c:v>4.838465</c:v>
                </c:pt>
                <c:pt idx="29036">
                  <c:v>4.837466</c:v>
                </c:pt>
                <c:pt idx="29037">
                  <c:v>4.875713999999998</c:v>
                </c:pt>
                <c:pt idx="29038">
                  <c:v>4.94894</c:v>
                </c:pt>
                <c:pt idx="29039">
                  <c:v>5.055273</c:v>
                </c:pt>
                <c:pt idx="29040">
                  <c:v>5.157191999999997</c:v>
                </c:pt>
                <c:pt idx="29041">
                  <c:v>5.236348</c:v>
                </c:pt>
                <c:pt idx="29042">
                  <c:v>5.231495</c:v>
                </c:pt>
                <c:pt idx="29043">
                  <c:v>5.224188999999996</c:v>
                </c:pt>
                <c:pt idx="29044">
                  <c:v>5.258441</c:v>
                </c:pt>
                <c:pt idx="29045">
                  <c:v>5.331327</c:v>
                </c:pt>
                <c:pt idx="29046">
                  <c:v>5.406706</c:v>
                </c:pt>
                <c:pt idx="29047">
                  <c:v>5.44779</c:v>
                </c:pt>
                <c:pt idx="29048">
                  <c:v>5.490242000000002</c:v>
                </c:pt>
                <c:pt idx="29049">
                  <c:v>5.525598999999997</c:v>
                </c:pt>
                <c:pt idx="29050">
                  <c:v>5.589186999999997</c:v>
                </c:pt>
                <c:pt idx="29051">
                  <c:v>5.666174999999995</c:v>
                </c:pt>
                <c:pt idx="29052">
                  <c:v>5.731198000000001</c:v>
                </c:pt>
                <c:pt idx="29053">
                  <c:v>5.752965999999997</c:v>
                </c:pt>
                <c:pt idx="29054">
                  <c:v>5.786684</c:v>
                </c:pt>
                <c:pt idx="29055">
                  <c:v>5.808984999999994</c:v>
                </c:pt>
                <c:pt idx="29056">
                  <c:v>5.856759</c:v>
                </c:pt>
                <c:pt idx="29057">
                  <c:v>5.88171</c:v>
                </c:pt>
                <c:pt idx="29058">
                  <c:v>5.906379000000002</c:v>
                </c:pt>
                <c:pt idx="29059">
                  <c:v>5.920956999999997</c:v>
                </c:pt>
                <c:pt idx="29060">
                  <c:v>5.928797</c:v>
                </c:pt>
                <c:pt idx="29061">
                  <c:v>5.963783999999999</c:v>
                </c:pt>
                <c:pt idx="29062">
                  <c:v>5.983099000000001</c:v>
                </c:pt>
                <c:pt idx="29063">
                  <c:v>5.981443000000003</c:v>
                </c:pt>
                <c:pt idx="29064">
                  <c:v>6.015728</c:v>
                </c:pt>
                <c:pt idx="29065">
                  <c:v>6.016536999999997</c:v>
                </c:pt>
                <c:pt idx="29066">
                  <c:v>6.022876999999997</c:v>
                </c:pt>
                <c:pt idx="29067">
                  <c:v>6.043606</c:v>
                </c:pt>
                <c:pt idx="29068">
                  <c:v>6.057588999999996</c:v>
                </c:pt>
                <c:pt idx="29069">
                  <c:v>6.063042</c:v>
                </c:pt>
                <c:pt idx="29070">
                  <c:v>6.080898</c:v>
                </c:pt>
                <c:pt idx="29071">
                  <c:v>6.105930999999996</c:v>
                </c:pt>
                <c:pt idx="29072">
                  <c:v>6.116752</c:v>
                </c:pt>
                <c:pt idx="29073">
                  <c:v>6.134223</c:v>
                </c:pt>
                <c:pt idx="29074">
                  <c:v>6.175419999999997</c:v>
                </c:pt>
                <c:pt idx="29075">
                  <c:v>6.202434999999998</c:v>
                </c:pt>
                <c:pt idx="29076">
                  <c:v>6.223397</c:v>
                </c:pt>
                <c:pt idx="29077">
                  <c:v>6.241779000000001</c:v>
                </c:pt>
                <c:pt idx="29078">
                  <c:v>6.265966999999997</c:v>
                </c:pt>
                <c:pt idx="29079">
                  <c:v>6.279246000000003</c:v>
                </c:pt>
                <c:pt idx="29080">
                  <c:v>6.281088</c:v>
                </c:pt>
                <c:pt idx="29081">
                  <c:v>6.255462</c:v>
                </c:pt>
                <c:pt idx="29082">
                  <c:v>6.222420999999997</c:v>
                </c:pt>
                <c:pt idx="29083">
                  <c:v>6.179362000000002</c:v>
                </c:pt>
                <c:pt idx="29084">
                  <c:v>6.153527999999997</c:v>
                </c:pt>
                <c:pt idx="29085">
                  <c:v>6.106549999999999</c:v>
                </c:pt>
                <c:pt idx="29086">
                  <c:v>6.080946</c:v>
                </c:pt>
                <c:pt idx="29087">
                  <c:v>6.069727</c:v>
                </c:pt>
                <c:pt idx="29088">
                  <c:v>6.043858</c:v>
                </c:pt>
                <c:pt idx="29089">
                  <c:v>6.021124999999997</c:v>
                </c:pt>
                <c:pt idx="29090">
                  <c:v>5.957403999999999</c:v>
                </c:pt>
                <c:pt idx="29091">
                  <c:v>5.946433</c:v>
                </c:pt>
                <c:pt idx="29092">
                  <c:v>5.91184</c:v>
                </c:pt>
                <c:pt idx="29093">
                  <c:v>5.894543999999997</c:v>
                </c:pt>
                <c:pt idx="29094">
                  <c:v>5.892029999999997</c:v>
                </c:pt>
                <c:pt idx="29095">
                  <c:v>5.891383999999999</c:v>
                </c:pt>
                <c:pt idx="29096">
                  <c:v>5.8888</c:v>
                </c:pt>
                <c:pt idx="29097">
                  <c:v>5.892023</c:v>
                </c:pt>
                <c:pt idx="29098">
                  <c:v>5.877142</c:v>
                </c:pt>
                <c:pt idx="29099">
                  <c:v>5.882161</c:v>
                </c:pt>
                <c:pt idx="29100">
                  <c:v>5.926681</c:v>
                </c:pt>
                <c:pt idx="29101">
                  <c:v>5.951952</c:v>
                </c:pt>
                <c:pt idx="29102">
                  <c:v>5.980727</c:v>
                </c:pt>
                <c:pt idx="29103">
                  <c:v>6.00315</c:v>
                </c:pt>
                <c:pt idx="29104">
                  <c:v>6.013003</c:v>
                </c:pt>
                <c:pt idx="29105">
                  <c:v>6.021498</c:v>
                </c:pt>
                <c:pt idx="29106">
                  <c:v>6.034866</c:v>
                </c:pt>
                <c:pt idx="29107">
                  <c:v>6.028587999999996</c:v>
                </c:pt>
                <c:pt idx="29108">
                  <c:v>6.023030999999997</c:v>
                </c:pt>
                <c:pt idx="29109">
                  <c:v>6.018965999999997</c:v>
                </c:pt>
                <c:pt idx="29110">
                  <c:v>6.013058</c:v>
                </c:pt>
                <c:pt idx="29111">
                  <c:v>6.027163999999997</c:v>
                </c:pt>
                <c:pt idx="29112">
                  <c:v>6.042470999999997</c:v>
                </c:pt>
                <c:pt idx="29113">
                  <c:v>6.04226</c:v>
                </c:pt>
                <c:pt idx="29114">
                  <c:v>6.042792</c:v>
                </c:pt>
                <c:pt idx="29115">
                  <c:v>6.035955999999997</c:v>
                </c:pt>
                <c:pt idx="29116">
                  <c:v>6.031287</c:v>
                </c:pt>
                <c:pt idx="29117">
                  <c:v>6.033987999999997</c:v>
                </c:pt>
                <c:pt idx="29118">
                  <c:v>6.033184999999997</c:v>
                </c:pt>
                <c:pt idx="29119">
                  <c:v>6.046154</c:v>
                </c:pt>
                <c:pt idx="29120">
                  <c:v>6.042476999999997</c:v>
                </c:pt>
                <c:pt idx="29121">
                  <c:v>6.03804</c:v>
                </c:pt>
                <c:pt idx="29122">
                  <c:v>6.023920999999997</c:v>
                </c:pt>
                <c:pt idx="29123">
                  <c:v>5.994581999999997</c:v>
                </c:pt>
                <c:pt idx="29124">
                  <c:v>5.96692</c:v>
                </c:pt>
                <c:pt idx="29125">
                  <c:v>5.974293000000002</c:v>
                </c:pt>
                <c:pt idx="29126">
                  <c:v>6.010949</c:v>
                </c:pt>
                <c:pt idx="29127">
                  <c:v>6.045599</c:v>
                </c:pt>
                <c:pt idx="29128">
                  <c:v>6.095133999999997</c:v>
                </c:pt>
                <c:pt idx="29129">
                  <c:v>6.136135999999997</c:v>
                </c:pt>
                <c:pt idx="29130">
                  <c:v>6.157638999999997</c:v>
                </c:pt>
                <c:pt idx="29131">
                  <c:v>6.189969</c:v>
                </c:pt>
                <c:pt idx="29132">
                  <c:v>6.216363000000002</c:v>
                </c:pt>
                <c:pt idx="29133">
                  <c:v>6.2297</c:v>
                </c:pt>
                <c:pt idx="29134">
                  <c:v>6.237313</c:v>
                </c:pt>
                <c:pt idx="29135">
                  <c:v>6.241539</c:v>
                </c:pt>
                <c:pt idx="29136">
                  <c:v>6.230877</c:v>
                </c:pt>
                <c:pt idx="29137">
                  <c:v>6.20931</c:v>
                </c:pt>
                <c:pt idx="29138">
                  <c:v>6.208648000000001</c:v>
                </c:pt>
                <c:pt idx="29139">
                  <c:v>6.1773</c:v>
                </c:pt>
                <c:pt idx="29140">
                  <c:v>6.150579999999997</c:v>
                </c:pt>
                <c:pt idx="29141">
                  <c:v>6.127291999999997</c:v>
                </c:pt>
                <c:pt idx="29142">
                  <c:v>6.082803</c:v>
                </c:pt>
                <c:pt idx="29143">
                  <c:v>6.060680999999997</c:v>
                </c:pt>
                <c:pt idx="29144">
                  <c:v>6.044182999999997</c:v>
                </c:pt>
                <c:pt idx="29145">
                  <c:v>6.015473999999998</c:v>
                </c:pt>
                <c:pt idx="29146">
                  <c:v>6.000847</c:v>
                </c:pt>
                <c:pt idx="29147">
                  <c:v>5.979024000000001</c:v>
                </c:pt>
                <c:pt idx="29148">
                  <c:v>5.976729000000003</c:v>
                </c:pt>
                <c:pt idx="29149">
                  <c:v>5.978077</c:v>
                </c:pt>
                <c:pt idx="29150">
                  <c:v>5.979578000000001</c:v>
                </c:pt>
                <c:pt idx="29151">
                  <c:v>5.990504999999997</c:v>
                </c:pt>
                <c:pt idx="29152">
                  <c:v>6.002123999999998</c:v>
                </c:pt>
                <c:pt idx="29153">
                  <c:v>6.021418999999997</c:v>
                </c:pt>
                <c:pt idx="29154">
                  <c:v>6.034737999999997</c:v>
                </c:pt>
                <c:pt idx="29155">
                  <c:v>5.994413999999997</c:v>
                </c:pt>
                <c:pt idx="29156">
                  <c:v>5.962857999999997</c:v>
                </c:pt>
                <c:pt idx="29157">
                  <c:v>5.919088</c:v>
                </c:pt>
                <c:pt idx="29158">
                  <c:v>5.884703</c:v>
                </c:pt>
                <c:pt idx="29159">
                  <c:v>5.856008</c:v>
                </c:pt>
                <c:pt idx="29160">
                  <c:v>5.827182999999994</c:v>
                </c:pt>
                <c:pt idx="29161">
                  <c:v>5.816554999999996</c:v>
                </c:pt>
                <c:pt idx="29162">
                  <c:v>5.795100999999997</c:v>
                </c:pt>
                <c:pt idx="29163">
                  <c:v>5.78171</c:v>
                </c:pt>
                <c:pt idx="29164">
                  <c:v>5.775667000000002</c:v>
                </c:pt>
                <c:pt idx="29165">
                  <c:v>5.765177999999997</c:v>
                </c:pt>
                <c:pt idx="29166">
                  <c:v>5.756779</c:v>
                </c:pt>
                <c:pt idx="29167">
                  <c:v>5.735003</c:v>
                </c:pt>
                <c:pt idx="29168">
                  <c:v>5.691586999999996</c:v>
                </c:pt>
                <c:pt idx="29169">
                  <c:v>5.665212999999997</c:v>
                </c:pt>
                <c:pt idx="29170">
                  <c:v>5.643529999999997</c:v>
                </c:pt>
                <c:pt idx="29171">
                  <c:v>5.63157</c:v>
                </c:pt>
                <c:pt idx="29172">
                  <c:v>5.694154999999995</c:v>
                </c:pt>
                <c:pt idx="29173">
                  <c:v>5.732814999999998</c:v>
                </c:pt>
                <c:pt idx="29174">
                  <c:v>5.797413999999997</c:v>
                </c:pt>
                <c:pt idx="29175">
                  <c:v>5.864071999999996</c:v>
                </c:pt>
                <c:pt idx="29176">
                  <c:v>5.902652</c:v>
                </c:pt>
                <c:pt idx="29177">
                  <c:v>5.933760000000003</c:v>
                </c:pt>
                <c:pt idx="29178">
                  <c:v>5.991338</c:v>
                </c:pt>
                <c:pt idx="29179">
                  <c:v>6.051333</c:v>
                </c:pt>
                <c:pt idx="29180">
                  <c:v>6.079040000000001</c:v>
                </c:pt>
                <c:pt idx="29181">
                  <c:v>6.114623999999997</c:v>
                </c:pt>
                <c:pt idx="29182">
                  <c:v>6.132862</c:v>
                </c:pt>
                <c:pt idx="29183">
                  <c:v>6.136733</c:v>
                </c:pt>
                <c:pt idx="29184">
                  <c:v>6.144956999999994</c:v>
                </c:pt>
                <c:pt idx="29185">
                  <c:v>6.160635999999997</c:v>
                </c:pt>
                <c:pt idx="29186">
                  <c:v>6.206336</c:v>
                </c:pt>
                <c:pt idx="29187">
                  <c:v>6.236270000000001</c:v>
                </c:pt>
                <c:pt idx="29188">
                  <c:v>6.260003</c:v>
                </c:pt>
                <c:pt idx="29189">
                  <c:v>6.301272000000001</c:v>
                </c:pt>
                <c:pt idx="29190">
                  <c:v>6.355252</c:v>
                </c:pt>
                <c:pt idx="29191">
                  <c:v>6.386598</c:v>
                </c:pt>
                <c:pt idx="29192">
                  <c:v>6.425847</c:v>
                </c:pt>
                <c:pt idx="29193">
                  <c:v>6.434701</c:v>
                </c:pt>
                <c:pt idx="29194">
                  <c:v>6.482104</c:v>
                </c:pt>
                <c:pt idx="29195">
                  <c:v>6.534348</c:v>
                </c:pt>
                <c:pt idx="29196">
                  <c:v>6.555277</c:v>
                </c:pt>
                <c:pt idx="29197">
                  <c:v>6.597469</c:v>
                </c:pt>
                <c:pt idx="29198">
                  <c:v>6.642564999999997</c:v>
                </c:pt>
                <c:pt idx="29199">
                  <c:v>6.669443</c:v>
                </c:pt>
                <c:pt idx="29200">
                  <c:v>6.684707999999997</c:v>
                </c:pt>
                <c:pt idx="29201">
                  <c:v>6.711864</c:v>
                </c:pt>
                <c:pt idx="29202">
                  <c:v>6.742428</c:v>
                </c:pt>
                <c:pt idx="29203">
                  <c:v>6.837927999999997</c:v>
                </c:pt>
                <c:pt idx="29204">
                  <c:v>6.989370000000001</c:v>
                </c:pt>
                <c:pt idx="29205">
                  <c:v>7.059537999999997</c:v>
                </c:pt>
                <c:pt idx="29206">
                  <c:v>7.040980999999998</c:v>
                </c:pt>
                <c:pt idx="29207">
                  <c:v>7.049093000000001</c:v>
                </c:pt>
                <c:pt idx="29208">
                  <c:v>6.999650000000001</c:v>
                </c:pt>
                <c:pt idx="29209">
                  <c:v>7.027605999999997</c:v>
                </c:pt>
                <c:pt idx="29210">
                  <c:v>7.025586999999994</c:v>
                </c:pt>
                <c:pt idx="29211">
                  <c:v>7.127448999999998</c:v>
                </c:pt>
                <c:pt idx="29212">
                  <c:v>7.263708</c:v>
                </c:pt>
                <c:pt idx="29213">
                  <c:v>7.31329</c:v>
                </c:pt>
                <c:pt idx="29214">
                  <c:v>7.320926999999996</c:v>
                </c:pt>
                <c:pt idx="29215">
                  <c:v>7.344389999999997</c:v>
                </c:pt>
                <c:pt idx="29216">
                  <c:v>7.392882999999997</c:v>
                </c:pt>
                <c:pt idx="29217">
                  <c:v>7.408883</c:v>
                </c:pt>
                <c:pt idx="29218">
                  <c:v>7.470367000000003</c:v>
                </c:pt>
                <c:pt idx="29219">
                  <c:v>7.484643000000001</c:v>
                </c:pt>
                <c:pt idx="29220">
                  <c:v>7.497667</c:v>
                </c:pt>
                <c:pt idx="29221">
                  <c:v>7.533504999999997</c:v>
                </c:pt>
                <c:pt idx="29222">
                  <c:v>7.607614999999995</c:v>
                </c:pt>
                <c:pt idx="29223">
                  <c:v>7.611639</c:v>
                </c:pt>
                <c:pt idx="29224">
                  <c:v>7.641827</c:v>
                </c:pt>
                <c:pt idx="29225">
                  <c:v>7.662380999999994</c:v>
                </c:pt>
                <c:pt idx="29226">
                  <c:v>7.703001</c:v>
                </c:pt>
                <c:pt idx="29227">
                  <c:v>7.736582</c:v>
                </c:pt>
                <c:pt idx="29228">
                  <c:v>7.752886999999997</c:v>
                </c:pt>
                <c:pt idx="29229">
                  <c:v>7.757520999999997</c:v>
                </c:pt>
                <c:pt idx="29230">
                  <c:v>7.763479999999999</c:v>
                </c:pt>
                <c:pt idx="29231">
                  <c:v>7.734944</c:v>
                </c:pt>
                <c:pt idx="29232">
                  <c:v>7.702949</c:v>
                </c:pt>
                <c:pt idx="29233">
                  <c:v>7.707068</c:v>
                </c:pt>
                <c:pt idx="29234">
                  <c:v>7.688375999999997</c:v>
                </c:pt>
                <c:pt idx="29235">
                  <c:v>7.650439999999997</c:v>
                </c:pt>
                <c:pt idx="29236">
                  <c:v>7.667947999999995</c:v>
                </c:pt>
                <c:pt idx="29237">
                  <c:v>7.683814999999996</c:v>
                </c:pt>
                <c:pt idx="29238">
                  <c:v>7.686298</c:v>
                </c:pt>
                <c:pt idx="29239">
                  <c:v>7.71633</c:v>
                </c:pt>
                <c:pt idx="29240">
                  <c:v>7.724024999999996</c:v>
                </c:pt>
                <c:pt idx="29241">
                  <c:v>7.686414999999996</c:v>
                </c:pt>
                <c:pt idx="29242">
                  <c:v>7.659214999999997</c:v>
                </c:pt>
                <c:pt idx="29243">
                  <c:v>7.674468</c:v>
                </c:pt>
                <c:pt idx="29244">
                  <c:v>7.662538999999994</c:v>
                </c:pt>
                <c:pt idx="29245">
                  <c:v>7.656510999999996</c:v>
                </c:pt>
                <c:pt idx="29246">
                  <c:v>7.70747</c:v>
                </c:pt>
                <c:pt idx="29247">
                  <c:v>7.736142000000001</c:v>
                </c:pt>
                <c:pt idx="29248">
                  <c:v>7.672283999999998</c:v>
                </c:pt>
                <c:pt idx="29249">
                  <c:v>7.644435999999994</c:v>
                </c:pt>
                <c:pt idx="29250">
                  <c:v>7.625122999999997</c:v>
                </c:pt>
                <c:pt idx="29251">
                  <c:v>7.55103</c:v>
                </c:pt>
                <c:pt idx="29252">
                  <c:v>7.506119</c:v>
                </c:pt>
                <c:pt idx="29253">
                  <c:v>7.456491</c:v>
                </c:pt>
                <c:pt idx="29254">
                  <c:v>7.342372</c:v>
                </c:pt>
                <c:pt idx="29255">
                  <c:v>7.194525999999994</c:v>
                </c:pt>
                <c:pt idx="29256">
                  <c:v>7.073738</c:v>
                </c:pt>
                <c:pt idx="29257">
                  <c:v>6.993043000000001</c:v>
                </c:pt>
                <c:pt idx="29258">
                  <c:v>6.949403000000001</c:v>
                </c:pt>
                <c:pt idx="29259">
                  <c:v>6.970654000000001</c:v>
                </c:pt>
                <c:pt idx="29260">
                  <c:v>6.97449</c:v>
                </c:pt>
                <c:pt idx="29261">
                  <c:v>7.010356999999997</c:v>
                </c:pt>
                <c:pt idx="29262">
                  <c:v>7.023881999999998</c:v>
                </c:pt>
                <c:pt idx="29263">
                  <c:v>7.028300999999997</c:v>
                </c:pt>
                <c:pt idx="29264">
                  <c:v>7.073287</c:v>
                </c:pt>
                <c:pt idx="29265">
                  <c:v>7.083907</c:v>
                </c:pt>
                <c:pt idx="29266">
                  <c:v>7.125490999999997</c:v>
                </c:pt>
                <c:pt idx="29267">
                  <c:v>7.118581999999996</c:v>
                </c:pt>
                <c:pt idx="29268">
                  <c:v>7.120307999999997</c:v>
                </c:pt>
                <c:pt idx="29269">
                  <c:v>7.091117999999997</c:v>
                </c:pt>
                <c:pt idx="29270">
                  <c:v>7.097173999999997</c:v>
                </c:pt>
                <c:pt idx="29271">
                  <c:v>7.162403999999997</c:v>
                </c:pt>
                <c:pt idx="29272">
                  <c:v>7.249981</c:v>
                </c:pt>
                <c:pt idx="29273">
                  <c:v>7.346500999999997</c:v>
                </c:pt>
                <c:pt idx="29274">
                  <c:v>7.455923</c:v>
                </c:pt>
                <c:pt idx="29275">
                  <c:v>7.562297</c:v>
                </c:pt>
                <c:pt idx="29276">
                  <c:v>7.635035999999998</c:v>
                </c:pt>
                <c:pt idx="29277">
                  <c:v>7.677677</c:v>
                </c:pt>
                <c:pt idx="29278">
                  <c:v>7.729043</c:v>
                </c:pt>
                <c:pt idx="29279">
                  <c:v>7.785501</c:v>
                </c:pt>
                <c:pt idx="29280">
                  <c:v>7.810742</c:v>
                </c:pt>
                <c:pt idx="29281">
                  <c:v>7.883067</c:v>
                </c:pt>
                <c:pt idx="29282">
                  <c:v>7.881534999999998</c:v>
                </c:pt>
                <c:pt idx="29283">
                  <c:v>7.891707</c:v>
                </c:pt>
                <c:pt idx="29284">
                  <c:v>7.972041</c:v>
                </c:pt>
                <c:pt idx="29285">
                  <c:v>7.978933</c:v>
                </c:pt>
                <c:pt idx="29286">
                  <c:v>8.090654</c:v>
                </c:pt>
                <c:pt idx="29287">
                  <c:v>8.119102</c:v>
                </c:pt>
                <c:pt idx="29288">
                  <c:v>8.217749</c:v>
                </c:pt>
                <c:pt idx="29289">
                  <c:v>8.305234000000005</c:v>
                </c:pt>
                <c:pt idx="29290">
                  <c:v>8.474787000000002</c:v>
                </c:pt>
                <c:pt idx="29291">
                  <c:v>8.530986</c:v>
                </c:pt>
                <c:pt idx="29292">
                  <c:v>8.543566</c:v>
                </c:pt>
                <c:pt idx="29293">
                  <c:v>8.598414</c:v>
                </c:pt>
                <c:pt idx="29294">
                  <c:v>8.655890000000004</c:v>
                </c:pt>
                <c:pt idx="29295">
                  <c:v>8.727126999999997</c:v>
                </c:pt>
                <c:pt idx="29296">
                  <c:v>8.812269</c:v>
                </c:pt>
                <c:pt idx="29297">
                  <c:v>8.854655000000002</c:v>
                </c:pt>
                <c:pt idx="29298">
                  <c:v>8.898375999999998</c:v>
                </c:pt>
                <c:pt idx="29299">
                  <c:v>8.931867999999997</c:v>
                </c:pt>
                <c:pt idx="29300">
                  <c:v>8.99524</c:v>
                </c:pt>
                <c:pt idx="29301">
                  <c:v>9.056334000000004</c:v>
                </c:pt>
                <c:pt idx="29302">
                  <c:v>9.084461000000001</c:v>
                </c:pt>
                <c:pt idx="29303">
                  <c:v>9.118794</c:v>
                </c:pt>
                <c:pt idx="29304">
                  <c:v>9.16304</c:v>
                </c:pt>
                <c:pt idx="29305">
                  <c:v>9.177217000000001</c:v>
                </c:pt>
                <c:pt idx="29306">
                  <c:v>9.202966</c:v>
                </c:pt>
                <c:pt idx="29307">
                  <c:v>9.269784000000004</c:v>
                </c:pt>
                <c:pt idx="29308">
                  <c:v>9.285759</c:v>
                </c:pt>
                <c:pt idx="29309">
                  <c:v>9.337354</c:v>
                </c:pt>
                <c:pt idx="29310">
                  <c:v>9.437885000000001</c:v>
                </c:pt>
                <c:pt idx="29311">
                  <c:v>9.454428</c:v>
                </c:pt>
                <c:pt idx="29312">
                  <c:v>9.535904</c:v>
                </c:pt>
                <c:pt idx="29313">
                  <c:v>9.617674999999998</c:v>
                </c:pt>
                <c:pt idx="29314">
                  <c:v>9.694728999999998</c:v>
                </c:pt>
                <c:pt idx="29315">
                  <c:v>9.730853999999998</c:v>
                </c:pt>
                <c:pt idx="29316">
                  <c:v>9.824732000000002</c:v>
                </c:pt>
                <c:pt idx="29317">
                  <c:v>9.957953000000001</c:v>
                </c:pt>
                <c:pt idx="29318">
                  <c:v>9.982921000000001</c:v>
                </c:pt>
                <c:pt idx="29319">
                  <c:v>9.997056</c:v>
                </c:pt>
                <c:pt idx="29320">
                  <c:v>10.0726</c:v>
                </c:pt>
                <c:pt idx="29321">
                  <c:v>10.12486</c:v>
                </c:pt>
                <c:pt idx="29322">
                  <c:v>10.2107</c:v>
                </c:pt>
                <c:pt idx="29323">
                  <c:v>10.2627</c:v>
                </c:pt>
                <c:pt idx="29324">
                  <c:v>10.32896</c:v>
                </c:pt>
                <c:pt idx="29325">
                  <c:v>10.37166</c:v>
                </c:pt>
                <c:pt idx="29326">
                  <c:v>10.37693</c:v>
                </c:pt>
                <c:pt idx="29327">
                  <c:v>10.43567</c:v>
                </c:pt>
                <c:pt idx="29328">
                  <c:v>10.49833</c:v>
                </c:pt>
                <c:pt idx="29329">
                  <c:v>10.4978</c:v>
                </c:pt>
                <c:pt idx="29330">
                  <c:v>10.54661</c:v>
                </c:pt>
                <c:pt idx="29331">
                  <c:v>10.48471</c:v>
                </c:pt>
                <c:pt idx="29332">
                  <c:v>10.47018</c:v>
                </c:pt>
                <c:pt idx="29333">
                  <c:v>10.47726</c:v>
                </c:pt>
                <c:pt idx="29334">
                  <c:v>10.52348</c:v>
                </c:pt>
                <c:pt idx="29335">
                  <c:v>10.6304</c:v>
                </c:pt>
                <c:pt idx="29336">
                  <c:v>10.67535</c:v>
                </c:pt>
                <c:pt idx="29337">
                  <c:v>10.75557</c:v>
                </c:pt>
                <c:pt idx="29338">
                  <c:v>10.80566</c:v>
                </c:pt>
                <c:pt idx="29339">
                  <c:v>10.86681</c:v>
                </c:pt>
                <c:pt idx="29340">
                  <c:v>10.91726</c:v>
                </c:pt>
                <c:pt idx="29341">
                  <c:v>10.97445</c:v>
                </c:pt>
                <c:pt idx="29342">
                  <c:v>10.99487</c:v>
                </c:pt>
                <c:pt idx="29343">
                  <c:v>11.0345</c:v>
                </c:pt>
                <c:pt idx="29344">
                  <c:v>11.13003</c:v>
                </c:pt>
                <c:pt idx="29345">
                  <c:v>11.20688</c:v>
                </c:pt>
                <c:pt idx="29346">
                  <c:v>11.20781</c:v>
                </c:pt>
                <c:pt idx="29347">
                  <c:v>11.25319</c:v>
                </c:pt>
                <c:pt idx="29348">
                  <c:v>11.28577</c:v>
                </c:pt>
                <c:pt idx="29349">
                  <c:v>11.421</c:v>
                </c:pt>
                <c:pt idx="29350">
                  <c:v>11.46404</c:v>
                </c:pt>
                <c:pt idx="29351">
                  <c:v>11.44735</c:v>
                </c:pt>
                <c:pt idx="29352">
                  <c:v>11.51408</c:v>
                </c:pt>
                <c:pt idx="29353">
                  <c:v>11.53461</c:v>
                </c:pt>
                <c:pt idx="29354">
                  <c:v>11.59071</c:v>
                </c:pt>
                <c:pt idx="29355">
                  <c:v>11.56004</c:v>
                </c:pt>
                <c:pt idx="29356">
                  <c:v>11.52346</c:v>
                </c:pt>
                <c:pt idx="29357">
                  <c:v>11.51208</c:v>
                </c:pt>
                <c:pt idx="29358">
                  <c:v>11.49342</c:v>
                </c:pt>
                <c:pt idx="29359">
                  <c:v>11.5122</c:v>
                </c:pt>
                <c:pt idx="29360">
                  <c:v>11.53131</c:v>
                </c:pt>
                <c:pt idx="29361">
                  <c:v>11.57343</c:v>
                </c:pt>
                <c:pt idx="29362">
                  <c:v>11.58433</c:v>
                </c:pt>
                <c:pt idx="29363">
                  <c:v>11.65924</c:v>
                </c:pt>
                <c:pt idx="29364">
                  <c:v>11.7084</c:v>
                </c:pt>
                <c:pt idx="29365">
                  <c:v>11.724</c:v>
                </c:pt>
                <c:pt idx="29366">
                  <c:v>11.72916</c:v>
                </c:pt>
                <c:pt idx="29367">
                  <c:v>11.76487</c:v>
                </c:pt>
                <c:pt idx="29368">
                  <c:v>11.81047</c:v>
                </c:pt>
                <c:pt idx="29369">
                  <c:v>11.78454</c:v>
                </c:pt>
                <c:pt idx="29370">
                  <c:v>11.86146</c:v>
                </c:pt>
                <c:pt idx="29371">
                  <c:v>11.9283</c:v>
                </c:pt>
                <c:pt idx="29372">
                  <c:v>11.96015</c:v>
                </c:pt>
                <c:pt idx="29373">
                  <c:v>11.96208</c:v>
                </c:pt>
                <c:pt idx="29374">
                  <c:v>11.97281</c:v>
                </c:pt>
                <c:pt idx="29375">
                  <c:v>11.98239</c:v>
                </c:pt>
                <c:pt idx="29376">
                  <c:v>12.00111</c:v>
                </c:pt>
                <c:pt idx="29377">
                  <c:v>12.02603</c:v>
                </c:pt>
                <c:pt idx="29378">
                  <c:v>12.05607</c:v>
                </c:pt>
                <c:pt idx="29379">
                  <c:v>12.04071</c:v>
                </c:pt>
                <c:pt idx="29380">
                  <c:v>12.07458</c:v>
                </c:pt>
                <c:pt idx="29381">
                  <c:v>12.11773</c:v>
                </c:pt>
                <c:pt idx="29382">
                  <c:v>12.14894</c:v>
                </c:pt>
                <c:pt idx="29383">
                  <c:v>12.2364</c:v>
                </c:pt>
                <c:pt idx="29384">
                  <c:v>12.25788</c:v>
                </c:pt>
                <c:pt idx="29385">
                  <c:v>12.28806</c:v>
                </c:pt>
                <c:pt idx="29386">
                  <c:v>12.29923</c:v>
                </c:pt>
                <c:pt idx="29387">
                  <c:v>12.30645</c:v>
                </c:pt>
                <c:pt idx="29388">
                  <c:v>12.35215</c:v>
                </c:pt>
                <c:pt idx="29389">
                  <c:v>12.31055</c:v>
                </c:pt>
                <c:pt idx="29390">
                  <c:v>12.36233</c:v>
                </c:pt>
                <c:pt idx="29391">
                  <c:v>12.42659</c:v>
                </c:pt>
                <c:pt idx="29392">
                  <c:v>12.44824</c:v>
                </c:pt>
                <c:pt idx="29393">
                  <c:v>12.49219</c:v>
                </c:pt>
                <c:pt idx="29394">
                  <c:v>12.52838</c:v>
                </c:pt>
                <c:pt idx="29395">
                  <c:v>12.57211</c:v>
                </c:pt>
                <c:pt idx="29396">
                  <c:v>12.5945</c:v>
                </c:pt>
                <c:pt idx="29397">
                  <c:v>12.5884</c:v>
                </c:pt>
                <c:pt idx="29398">
                  <c:v>12.58841</c:v>
                </c:pt>
                <c:pt idx="29399">
                  <c:v>12.65385</c:v>
                </c:pt>
                <c:pt idx="29400">
                  <c:v>12.66772</c:v>
                </c:pt>
                <c:pt idx="29401">
                  <c:v>12.70606</c:v>
                </c:pt>
                <c:pt idx="29402">
                  <c:v>12.74057</c:v>
                </c:pt>
                <c:pt idx="29403">
                  <c:v>12.73906</c:v>
                </c:pt>
                <c:pt idx="29404">
                  <c:v>12.7306</c:v>
                </c:pt>
                <c:pt idx="29405">
                  <c:v>12.73364</c:v>
                </c:pt>
                <c:pt idx="29406">
                  <c:v>12.7844</c:v>
                </c:pt>
                <c:pt idx="29407">
                  <c:v>12.85203000000001</c:v>
                </c:pt>
                <c:pt idx="29408">
                  <c:v>12.84991</c:v>
                </c:pt>
                <c:pt idx="29409">
                  <c:v>12.94088</c:v>
                </c:pt>
                <c:pt idx="29410">
                  <c:v>12.90726</c:v>
                </c:pt>
                <c:pt idx="29411">
                  <c:v>12.90744</c:v>
                </c:pt>
                <c:pt idx="29412">
                  <c:v>12.91518</c:v>
                </c:pt>
                <c:pt idx="29413">
                  <c:v>12.96259000000001</c:v>
                </c:pt>
                <c:pt idx="29414">
                  <c:v>13.02579</c:v>
                </c:pt>
                <c:pt idx="29415">
                  <c:v>13.03489</c:v>
                </c:pt>
                <c:pt idx="29416">
                  <c:v>13.06343</c:v>
                </c:pt>
                <c:pt idx="29417">
                  <c:v>13.06224</c:v>
                </c:pt>
                <c:pt idx="29418">
                  <c:v>13.07791</c:v>
                </c:pt>
                <c:pt idx="29419">
                  <c:v>13.11177</c:v>
                </c:pt>
                <c:pt idx="29420">
                  <c:v>13.12679</c:v>
                </c:pt>
                <c:pt idx="29421">
                  <c:v>13.17453</c:v>
                </c:pt>
                <c:pt idx="29422">
                  <c:v>13.2258</c:v>
                </c:pt>
                <c:pt idx="29423">
                  <c:v>13.24706</c:v>
                </c:pt>
                <c:pt idx="29424">
                  <c:v>13.26302</c:v>
                </c:pt>
                <c:pt idx="29425">
                  <c:v>13.25389</c:v>
                </c:pt>
                <c:pt idx="29426">
                  <c:v>13.23981</c:v>
                </c:pt>
                <c:pt idx="29427">
                  <c:v>13.30677</c:v>
                </c:pt>
                <c:pt idx="29428">
                  <c:v>13.3764</c:v>
                </c:pt>
                <c:pt idx="29429">
                  <c:v>13.31663</c:v>
                </c:pt>
                <c:pt idx="29430">
                  <c:v>13.31884</c:v>
                </c:pt>
                <c:pt idx="29431">
                  <c:v>13.36323</c:v>
                </c:pt>
                <c:pt idx="29432">
                  <c:v>13.31044</c:v>
                </c:pt>
                <c:pt idx="29433">
                  <c:v>13.33514</c:v>
                </c:pt>
                <c:pt idx="29434">
                  <c:v>13.41282</c:v>
                </c:pt>
                <c:pt idx="29435">
                  <c:v>13.46967</c:v>
                </c:pt>
                <c:pt idx="29436">
                  <c:v>13.50683</c:v>
                </c:pt>
                <c:pt idx="29437">
                  <c:v>13.58093</c:v>
                </c:pt>
                <c:pt idx="29438">
                  <c:v>13.59247</c:v>
                </c:pt>
                <c:pt idx="29439">
                  <c:v>13.62147</c:v>
                </c:pt>
                <c:pt idx="29440">
                  <c:v>13.64672</c:v>
                </c:pt>
                <c:pt idx="29441">
                  <c:v>13.69518</c:v>
                </c:pt>
                <c:pt idx="29442">
                  <c:v>13.73053</c:v>
                </c:pt>
                <c:pt idx="29443">
                  <c:v>13.79178</c:v>
                </c:pt>
                <c:pt idx="29444">
                  <c:v>13.78255</c:v>
                </c:pt>
                <c:pt idx="29445">
                  <c:v>13.8539</c:v>
                </c:pt>
                <c:pt idx="29446">
                  <c:v>13.87243000000001</c:v>
                </c:pt>
                <c:pt idx="29447">
                  <c:v>13.85119</c:v>
                </c:pt>
                <c:pt idx="29448">
                  <c:v>13.83605</c:v>
                </c:pt>
                <c:pt idx="29449">
                  <c:v>13.83999</c:v>
                </c:pt>
                <c:pt idx="29450">
                  <c:v>13.82594</c:v>
                </c:pt>
                <c:pt idx="29451">
                  <c:v>13.90135</c:v>
                </c:pt>
                <c:pt idx="29452">
                  <c:v>14.02192</c:v>
                </c:pt>
                <c:pt idx="29453">
                  <c:v>14.16719</c:v>
                </c:pt>
                <c:pt idx="29454">
                  <c:v>14.18288</c:v>
                </c:pt>
                <c:pt idx="29455">
                  <c:v>14.1864</c:v>
                </c:pt>
                <c:pt idx="29456">
                  <c:v>14.13313</c:v>
                </c:pt>
                <c:pt idx="29457">
                  <c:v>14.12571</c:v>
                </c:pt>
                <c:pt idx="29458">
                  <c:v>14.16772</c:v>
                </c:pt>
                <c:pt idx="29459">
                  <c:v>14.24057</c:v>
                </c:pt>
                <c:pt idx="29460">
                  <c:v>14.23387</c:v>
                </c:pt>
                <c:pt idx="29461">
                  <c:v>14.2208</c:v>
                </c:pt>
                <c:pt idx="29462">
                  <c:v>14.28929</c:v>
                </c:pt>
                <c:pt idx="29463">
                  <c:v>14.19716</c:v>
                </c:pt>
                <c:pt idx="29464">
                  <c:v>14.27129</c:v>
                </c:pt>
                <c:pt idx="29465">
                  <c:v>14.29256</c:v>
                </c:pt>
                <c:pt idx="29466">
                  <c:v>14.39605</c:v>
                </c:pt>
                <c:pt idx="29467">
                  <c:v>14.32637</c:v>
                </c:pt>
                <c:pt idx="29468">
                  <c:v>14.40078</c:v>
                </c:pt>
                <c:pt idx="29469">
                  <c:v>14.50353</c:v>
                </c:pt>
                <c:pt idx="29470">
                  <c:v>14.60062</c:v>
                </c:pt>
                <c:pt idx="29471">
                  <c:v>14.63965</c:v>
                </c:pt>
                <c:pt idx="29472">
                  <c:v>14.59676</c:v>
                </c:pt>
                <c:pt idx="29473">
                  <c:v>14.62404</c:v>
                </c:pt>
                <c:pt idx="29474">
                  <c:v>14.69701</c:v>
                </c:pt>
                <c:pt idx="29475">
                  <c:v>14.62893</c:v>
                </c:pt>
                <c:pt idx="29476">
                  <c:v>14.67805</c:v>
                </c:pt>
                <c:pt idx="29477">
                  <c:v>14.70353</c:v>
                </c:pt>
                <c:pt idx="29478">
                  <c:v>14.64481</c:v>
                </c:pt>
                <c:pt idx="29479">
                  <c:v>14.72098</c:v>
                </c:pt>
                <c:pt idx="29480">
                  <c:v>14.79328</c:v>
                </c:pt>
                <c:pt idx="29481">
                  <c:v>14.91143</c:v>
                </c:pt>
                <c:pt idx="29482">
                  <c:v>14.87018</c:v>
                </c:pt>
                <c:pt idx="29483">
                  <c:v>14.88021</c:v>
                </c:pt>
                <c:pt idx="29484">
                  <c:v>14.97386</c:v>
                </c:pt>
                <c:pt idx="29485">
                  <c:v>15.18227</c:v>
                </c:pt>
                <c:pt idx="29486">
                  <c:v>15.20215</c:v>
                </c:pt>
                <c:pt idx="29487">
                  <c:v>15.18439</c:v>
                </c:pt>
                <c:pt idx="29488">
                  <c:v>15.25265</c:v>
                </c:pt>
                <c:pt idx="29489">
                  <c:v>15.34175</c:v>
                </c:pt>
                <c:pt idx="29490">
                  <c:v>15.33626</c:v>
                </c:pt>
                <c:pt idx="29491">
                  <c:v>15.33234</c:v>
                </c:pt>
                <c:pt idx="29492">
                  <c:v>15.31048</c:v>
                </c:pt>
                <c:pt idx="29493">
                  <c:v>15.27763</c:v>
                </c:pt>
                <c:pt idx="29494">
                  <c:v>15.32191</c:v>
                </c:pt>
                <c:pt idx="29495">
                  <c:v>15.35626</c:v>
                </c:pt>
                <c:pt idx="29496">
                  <c:v>15.39294</c:v>
                </c:pt>
                <c:pt idx="29497">
                  <c:v>15.44146</c:v>
                </c:pt>
                <c:pt idx="29498">
                  <c:v>15.46625</c:v>
                </c:pt>
                <c:pt idx="29499">
                  <c:v>15.49997</c:v>
                </c:pt>
                <c:pt idx="29500">
                  <c:v>15.52476</c:v>
                </c:pt>
                <c:pt idx="29501">
                  <c:v>15.49006</c:v>
                </c:pt>
                <c:pt idx="29502">
                  <c:v>15.43552</c:v>
                </c:pt>
                <c:pt idx="29503">
                  <c:v>15.40494</c:v>
                </c:pt>
                <c:pt idx="29504">
                  <c:v>15.41325</c:v>
                </c:pt>
                <c:pt idx="29505">
                  <c:v>15.44672</c:v>
                </c:pt>
                <c:pt idx="29506">
                  <c:v>15.43921</c:v>
                </c:pt>
                <c:pt idx="29507">
                  <c:v>15.43972</c:v>
                </c:pt>
                <c:pt idx="29508">
                  <c:v>15.39573</c:v>
                </c:pt>
                <c:pt idx="29509">
                  <c:v>15.33646</c:v>
                </c:pt>
                <c:pt idx="29510">
                  <c:v>15.29508</c:v>
                </c:pt>
                <c:pt idx="29511">
                  <c:v>15.30199</c:v>
                </c:pt>
                <c:pt idx="29512">
                  <c:v>15.29705</c:v>
                </c:pt>
                <c:pt idx="29513">
                  <c:v>15.33434</c:v>
                </c:pt>
                <c:pt idx="29514">
                  <c:v>15.37607</c:v>
                </c:pt>
                <c:pt idx="29515">
                  <c:v>15.37243000000001</c:v>
                </c:pt>
                <c:pt idx="29516">
                  <c:v>15.37853</c:v>
                </c:pt>
                <c:pt idx="29517">
                  <c:v>15.38765</c:v>
                </c:pt>
                <c:pt idx="29518">
                  <c:v>15.40179</c:v>
                </c:pt>
                <c:pt idx="29519">
                  <c:v>15.41223</c:v>
                </c:pt>
              </c:numCache>
            </c:numRef>
          </c:yVal>
          <c:smooth val="0"/>
        </c:ser>
        <c:dLbls>
          <c:showLegendKey val="0"/>
          <c:showVal val="0"/>
          <c:showCatName val="0"/>
          <c:showSerName val="0"/>
          <c:showPercent val="0"/>
          <c:showBubbleSize val="0"/>
        </c:dLbls>
        <c:axId val="2134259048"/>
        <c:axId val="2134254696"/>
      </c:scatterChart>
      <c:valAx>
        <c:axId val="2134259048"/>
        <c:scaling>
          <c:orientation val="minMax"/>
          <c:max val="1.0"/>
          <c:min val="0.0"/>
        </c:scaling>
        <c:delete val="0"/>
        <c:axPos val="t"/>
        <c:numFmt formatCode="General" sourceLinked="1"/>
        <c:majorTickMark val="out"/>
        <c:minorTickMark val="none"/>
        <c:tickLblPos val="nextTo"/>
        <c:crossAx val="2134254696"/>
        <c:crossesAt val="10.0"/>
        <c:crossBetween val="midCat"/>
      </c:valAx>
      <c:valAx>
        <c:axId val="2134254696"/>
        <c:scaling>
          <c:orientation val="maxMin"/>
          <c:max val="10.0"/>
          <c:min val="-50.0"/>
        </c:scaling>
        <c:delete val="0"/>
        <c:axPos val="l"/>
        <c:title>
          <c:tx>
            <c:rich>
              <a:bodyPr rot="-5400000" vert="horz"/>
              <a:lstStyle/>
              <a:p>
                <a:pPr>
                  <a:defRPr/>
                </a:pPr>
                <a:r>
                  <a:rPr lang="en-US"/>
                  <a:t>temperature (C)</a:t>
                </a:r>
              </a:p>
            </c:rich>
          </c:tx>
          <c:layout/>
          <c:overlay val="0"/>
        </c:title>
        <c:numFmt formatCode="#,##0" sourceLinked="0"/>
        <c:majorTickMark val="out"/>
        <c:minorTickMark val="none"/>
        <c:tickLblPos val="nextTo"/>
        <c:crossAx val="2134259048"/>
        <c:crosses val="autoZero"/>
        <c:crossBetween val="midCat"/>
      </c:valAx>
    </c:plotArea>
    <c:legend>
      <c:legendPos val="b"/>
      <c:layout/>
      <c:overlay val="0"/>
    </c:legend>
    <c:plotVisOnly val="1"/>
    <c:dispBlanksAs val="gap"/>
    <c:showDLblsOverMax val="0"/>
  </c:chart>
  <c:txPr>
    <a:bodyPr/>
    <a:lstStyle/>
    <a:p>
      <a:pPr>
        <a:defRPr sz="1800" b="1" i="0" baseline="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ORCAS RF03</a:t>
            </a:r>
          </a:p>
        </c:rich>
      </c:tx>
      <c:layout/>
      <c:overlay val="1"/>
    </c:title>
    <c:autoTitleDeleted val="0"/>
    <c:plotArea>
      <c:layout/>
      <c:scatterChart>
        <c:scatterStyle val="lineMarker"/>
        <c:varyColors val="0"/>
        <c:ser>
          <c:idx val="0"/>
          <c:order val="0"/>
          <c:tx>
            <c:v>cwc</c:v>
          </c:tx>
          <c:spPr>
            <a:ln w="28575">
              <a:noFill/>
            </a:ln>
          </c:spPr>
          <c:marker>
            <c:symbol val="diamond"/>
            <c:size val="8"/>
          </c:marker>
          <c:xVal>
            <c:numRef>
              <c:f>Sheet2!$L$2:$L$29581</c:f>
              <c:numCache>
                <c:formatCode>General</c:formatCode>
                <c:ptCount val="29580"/>
                <c:pt idx="1">
                  <c:v>-9999.0</c:v>
                </c:pt>
                <c:pt idx="2">
                  <c:v>-9999.0</c:v>
                </c:pt>
                <c:pt idx="3">
                  <c:v>-9999.0</c:v>
                </c:pt>
                <c:pt idx="4">
                  <c:v>-9999.0</c:v>
                </c:pt>
                <c:pt idx="5">
                  <c:v>-9999.0</c:v>
                </c:pt>
                <c:pt idx="6">
                  <c:v>-9999.0</c:v>
                </c:pt>
                <c:pt idx="7">
                  <c:v>-9999.0</c:v>
                </c:pt>
                <c:pt idx="8">
                  <c:v>-9999.0</c:v>
                </c:pt>
                <c:pt idx="9">
                  <c:v>-9999.0</c:v>
                </c:pt>
                <c:pt idx="10">
                  <c:v>-9999.0</c:v>
                </c:pt>
                <c:pt idx="11">
                  <c:v>-9999.0</c:v>
                </c:pt>
                <c:pt idx="12">
                  <c:v>-9999.0</c:v>
                </c:pt>
                <c:pt idx="13">
                  <c:v>-9999.0</c:v>
                </c:pt>
                <c:pt idx="14">
                  <c:v>-9999.0</c:v>
                </c:pt>
                <c:pt idx="15">
                  <c:v>-9999.0</c:v>
                </c:pt>
                <c:pt idx="16">
                  <c:v>-9999.0</c:v>
                </c:pt>
                <c:pt idx="17">
                  <c:v>-9999.0</c:v>
                </c:pt>
                <c:pt idx="18">
                  <c:v>-9999.0</c:v>
                </c:pt>
                <c:pt idx="19">
                  <c:v>-9999.0</c:v>
                </c:pt>
                <c:pt idx="20">
                  <c:v>-9999.0</c:v>
                </c:pt>
                <c:pt idx="21">
                  <c:v>-9999.0</c:v>
                </c:pt>
                <c:pt idx="22">
                  <c:v>-9999.0</c:v>
                </c:pt>
                <c:pt idx="23">
                  <c:v>-9999.0</c:v>
                </c:pt>
                <c:pt idx="24">
                  <c:v>-9999.0</c:v>
                </c:pt>
                <c:pt idx="25">
                  <c:v>-9999.0</c:v>
                </c:pt>
                <c:pt idx="26">
                  <c:v>-9999.0</c:v>
                </c:pt>
                <c:pt idx="27">
                  <c:v>-9999.0</c:v>
                </c:pt>
                <c:pt idx="28">
                  <c:v>-9999.0</c:v>
                </c:pt>
                <c:pt idx="29">
                  <c:v>-9999.0</c:v>
                </c:pt>
                <c:pt idx="30">
                  <c:v>-9999.0</c:v>
                </c:pt>
                <c:pt idx="31">
                  <c:v>-9999.0</c:v>
                </c:pt>
                <c:pt idx="32">
                  <c:v>-9999.0</c:v>
                </c:pt>
                <c:pt idx="33">
                  <c:v>-9999.0</c:v>
                </c:pt>
                <c:pt idx="34">
                  <c:v>-9999.0</c:v>
                </c:pt>
                <c:pt idx="35">
                  <c:v>-9999.0</c:v>
                </c:pt>
                <c:pt idx="36">
                  <c:v>-9999.0</c:v>
                </c:pt>
                <c:pt idx="37">
                  <c:v>-9999.0</c:v>
                </c:pt>
                <c:pt idx="38">
                  <c:v>-9999.0</c:v>
                </c:pt>
                <c:pt idx="39">
                  <c:v>-9999.0</c:v>
                </c:pt>
                <c:pt idx="40">
                  <c:v>-9999.0</c:v>
                </c:pt>
                <c:pt idx="41">
                  <c:v>-9999.0</c:v>
                </c:pt>
                <c:pt idx="42">
                  <c:v>-9999.0</c:v>
                </c:pt>
                <c:pt idx="43">
                  <c:v>-9999.0</c:v>
                </c:pt>
                <c:pt idx="44">
                  <c:v>-9999.0</c:v>
                </c:pt>
                <c:pt idx="45">
                  <c:v>-9999.0</c:v>
                </c:pt>
                <c:pt idx="46">
                  <c:v>-9999.0</c:v>
                </c:pt>
                <c:pt idx="47">
                  <c:v>-9999.0</c:v>
                </c:pt>
                <c:pt idx="48">
                  <c:v>-9999.0</c:v>
                </c:pt>
                <c:pt idx="49">
                  <c:v>-9999.0</c:v>
                </c:pt>
                <c:pt idx="50">
                  <c:v>-9999.0</c:v>
                </c:pt>
                <c:pt idx="51">
                  <c:v>-9999.0</c:v>
                </c:pt>
                <c:pt idx="52">
                  <c:v>-9999.0</c:v>
                </c:pt>
                <c:pt idx="53">
                  <c:v>-9999.0</c:v>
                </c:pt>
                <c:pt idx="54">
                  <c:v>-9999.0</c:v>
                </c:pt>
                <c:pt idx="55">
                  <c:v>-9999.0</c:v>
                </c:pt>
                <c:pt idx="56">
                  <c:v>-9999.0</c:v>
                </c:pt>
                <c:pt idx="57">
                  <c:v>-9999.0</c:v>
                </c:pt>
                <c:pt idx="58">
                  <c:v>-9999.0</c:v>
                </c:pt>
                <c:pt idx="59">
                  <c:v>-9999.0</c:v>
                </c:pt>
                <c:pt idx="60">
                  <c:v>-9999.0</c:v>
                </c:pt>
                <c:pt idx="61">
                  <c:v>-9999.0</c:v>
                </c:pt>
                <c:pt idx="62">
                  <c:v>-9999.0</c:v>
                </c:pt>
                <c:pt idx="63">
                  <c:v>-9999.0</c:v>
                </c:pt>
                <c:pt idx="64">
                  <c:v>-9999.0</c:v>
                </c:pt>
                <c:pt idx="65">
                  <c:v>-9999.0</c:v>
                </c:pt>
                <c:pt idx="66">
                  <c:v>-9999.0</c:v>
                </c:pt>
                <c:pt idx="67">
                  <c:v>-9999.0</c:v>
                </c:pt>
                <c:pt idx="68">
                  <c:v>-9999.0</c:v>
                </c:pt>
                <c:pt idx="69">
                  <c:v>-9999.0</c:v>
                </c:pt>
                <c:pt idx="70">
                  <c:v>-9999.0</c:v>
                </c:pt>
                <c:pt idx="71">
                  <c:v>-9999.0</c:v>
                </c:pt>
                <c:pt idx="72">
                  <c:v>-9999.0</c:v>
                </c:pt>
                <c:pt idx="73">
                  <c:v>-9999.0</c:v>
                </c:pt>
                <c:pt idx="74">
                  <c:v>-9999.0</c:v>
                </c:pt>
                <c:pt idx="75">
                  <c:v>-9999.0</c:v>
                </c:pt>
                <c:pt idx="76">
                  <c:v>-9999.0</c:v>
                </c:pt>
                <c:pt idx="77">
                  <c:v>-9999.0</c:v>
                </c:pt>
                <c:pt idx="78">
                  <c:v>-9999.0</c:v>
                </c:pt>
                <c:pt idx="79">
                  <c:v>-9999.0</c:v>
                </c:pt>
                <c:pt idx="80">
                  <c:v>-9999.0</c:v>
                </c:pt>
                <c:pt idx="81">
                  <c:v>-9999.0</c:v>
                </c:pt>
                <c:pt idx="82">
                  <c:v>-9999.0</c:v>
                </c:pt>
                <c:pt idx="83">
                  <c:v>-9999.0</c:v>
                </c:pt>
                <c:pt idx="84">
                  <c:v>-9999.0</c:v>
                </c:pt>
                <c:pt idx="85">
                  <c:v>-9999.0</c:v>
                </c:pt>
                <c:pt idx="86">
                  <c:v>-9999.0</c:v>
                </c:pt>
                <c:pt idx="87">
                  <c:v>-9999.0</c:v>
                </c:pt>
                <c:pt idx="88">
                  <c:v>-9999.0</c:v>
                </c:pt>
                <c:pt idx="89">
                  <c:v>-9999.0</c:v>
                </c:pt>
                <c:pt idx="90">
                  <c:v>-9999.0</c:v>
                </c:pt>
                <c:pt idx="91">
                  <c:v>-9999.0</c:v>
                </c:pt>
                <c:pt idx="92">
                  <c:v>-9999.0</c:v>
                </c:pt>
                <c:pt idx="93">
                  <c:v>-9999.0</c:v>
                </c:pt>
                <c:pt idx="94">
                  <c:v>-9999.0</c:v>
                </c:pt>
                <c:pt idx="95">
                  <c:v>-9999.0</c:v>
                </c:pt>
                <c:pt idx="96">
                  <c:v>-9999.0</c:v>
                </c:pt>
                <c:pt idx="97">
                  <c:v>-9999.0</c:v>
                </c:pt>
                <c:pt idx="98">
                  <c:v>-9999.0</c:v>
                </c:pt>
                <c:pt idx="99">
                  <c:v>-9999.0</c:v>
                </c:pt>
                <c:pt idx="100">
                  <c:v>-9999.0</c:v>
                </c:pt>
                <c:pt idx="101">
                  <c:v>-9999.0</c:v>
                </c:pt>
                <c:pt idx="102">
                  <c:v>-9999.0</c:v>
                </c:pt>
                <c:pt idx="103">
                  <c:v>-9999.0</c:v>
                </c:pt>
                <c:pt idx="104">
                  <c:v>-9999.0</c:v>
                </c:pt>
                <c:pt idx="105">
                  <c:v>-9999.0</c:v>
                </c:pt>
                <c:pt idx="106">
                  <c:v>-9999.0</c:v>
                </c:pt>
                <c:pt idx="107">
                  <c:v>-9999.0</c:v>
                </c:pt>
                <c:pt idx="108">
                  <c:v>-9999.0</c:v>
                </c:pt>
                <c:pt idx="109">
                  <c:v>-9999.0</c:v>
                </c:pt>
                <c:pt idx="110">
                  <c:v>-9999.0</c:v>
                </c:pt>
                <c:pt idx="111">
                  <c:v>-9999.0</c:v>
                </c:pt>
                <c:pt idx="112">
                  <c:v>-9999.0</c:v>
                </c:pt>
                <c:pt idx="113">
                  <c:v>-9999.0</c:v>
                </c:pt>
                <c:pt idx="114">
                  <c:v>-9999.0</c:v>
                </c:pt>
                <c:pt idx="115">
                  <c:v>-9999.0</c:v>
                </c:pt>
                <c:pt idx="116">
                  <c:v>-9999.0</c:v>
                </c:pt>
                <c:pt idx="117">
                  <c:v>-9999.0</c:v>
                </c:pt>
                <c:pt idx="118">
                  <c:v>-9999.0</c:v>
                </c:pt>
                <c:pt idx="119">
                  <c:v>-9999.0</c:v>
                </c:pt>
                <c:pt idx="120">
                  <c:v>-9999.0</c:v>
                </c:pt>
                <c:pt idx="121">
                  <c:v>-9999.0</c:v>
                </c:pt>
                <c:pt idx="122">
                  <c:v>-9999.0</c:v>
                </c:pt>
                <c:pt idx="123">
                  <c:v>-9999.0</c:v>
                </c:pt>
                <c:pt idx="124">
                  <c:v>-9999.0</c:v>
                </c:pt>
                <c:pt idx="125">
                  <c:v>-9999.0</c:v>
                </c:pt>
                <c:pt idx="126">
                  <c:v>-9999.0</c:v>
                </c:pt>
                <c:pt idx="127">
                  <c:v>-9999.0</c:v>
                </c:pt>
                <c:pt idx="128">
                  <c:v>-9999.0</c:v>
                </c:pt>
                <c:pt idx="129">
                  <c:v>-9999.0</c:v>
                </c:pt>
                <c:pt idx="130">
                  <c:v>-9999.0</c:v>
                </c:pt>
                <c:pt idx="131">
                  <c:v>-9999.0</c:v>
                </c:pt>
                <c:pt idx="132">
                  <c:v>-9999.0</c:v>
                </c:pt>
                <c:pt idx="133">
                  <c:v>-9999.0</c:v>
                </c:pt>
                <c:pt idx="134">
                  <c:v>-9999.0</c:v>
                </c:pt>
                <c:pt idx="135">
                  <c:v>-9999.0</c:v>
                </c:pt>
                <c:pt idx="136">
                  <c:v>-9999.0</c:v>
                </c:pt>
                <c:pt idx="137">
                  <c:v>-9999.0</c:v>
                </c:pt>
                <c:pt idx="138">
                  <c:v>-9999.0</c:v>
                </c:pt>
                <c:pt idx="139">
                  <c:v>-9999.0</c:v>
                </c:pt>
                <c:pt idx="140">
                  <c:v>-9999.0</c:v>
                </c:pt>
                <c:pt idx="141">
                  <c:v>-9999.0</c:v>
                </c:pt>
                <c:pt idx="142">
                  <c:v>-9999.0</c:v>
                </c:pt>
                <c:pt idx="143">
                  <c:v>-9999.0</c:v>
                </c:pt>
                <c:pt idx="144">
                  <c:v>-9999.0</c:v>
                </c:pt>
                <c:pt idx="145">
                  <c:v>-9999.0</c:v>
                </c:pt>
                <c:pt idx="146">
                  <c:v>-9999.0</c:v>
                </c:pt>
                <c:pt idx="147">
                  <c:v>-9999.0</c:v>
                </c:pt>
                <c:pt idx="148">
                  <c:v>-9999.0</c:v>
                </c:pt>
                <c:pt idx="149">
                  <c:v>-9999.0</c:v>
                </c:pt>
                <c:pt idx="150">
                  <c:v>-9999.0</c:v>
                </c:pt>
                <c:pt idx="151">
                  <c:v>-9999.0</c:v>
                </c:pt>
                <c:pt idx="152">
                  <c:v>-9999.0</c:v>
                </c:pt>
                <c:pt idx="153">
                  <c:v>-9999.0</c:v>
                </c:pt>
                <c:pt idx="154">
                  <c:v>-9999.0</c:v>
                </c:pt>
                <c:pt idx="155">
                  <c:v>-9999.0</c:v>
                </c:pt>
                <c:pt idx="156">
                  <c:v>-9999.0</c:v>
                </c:pt>
                <c:pt idx="157">
                  <c:v>-9999.0</c:v>
                </c:pt>
                <c:pt idx="158">
                  <c:v>-9999.0</c:v>
                </c:pt>
                <c:pt idx="159">
                  <c:v>-9999.0</c:v>
                </c:pt>
                <c:pt idx="160">
                  <c:v>-9999.0</c:v>
                </c:pt>
                <c:pt idx="161">
                  <c:v>-9999.0</c:v>
                </c:pt>
                <c:pt idx="162">
                  <c:v>-9999.0</c:v>
                </c:pt>
                <c:pt idx="163">
                  <c:v>-9999.0</c:v>
                </c:pt>
                <c:pt idx="164">
                  <c:v>-9999.0</c:v>
                </c:pt>
                <c:pt idx="165">
                  <c:v>-9999.0</c:v>
                </c:pt>
                <c:pt idx="166">
                  <c:v>-9999.0</c:v>
                </c:pt>
                <c:pt idx="167">
                  <c:v>-9999.0</c:v>
                </c:pt>
                <c:pt idx="168">
                  <c:v>-9999.0</c:v>
                </c:pt>
                <c:pt idx="169">
                  <c:v>-9999.0</c:v>
                </c:pt>
                <c:pt idx="170">
                  <c:v>-9999.0</c:v>
                </c:pt>
                <c:pt idx="171">
                  <c:v>-9999.0</c:v>
                </c:pt>
                <c:pt idx="172">
                  <c:v>-9999.0</c:v>
                </c:pt>
                <c:pt idx="173">
                  <c:v>-9999.0</c:v>
                </c:pt>
                <c:pt idx="174">
                  <c:v>-9999.0</c:v>
                </c:pt>
                <c:pt idx="175">
                  <c:v>-9999.0</c:v>
                </c:pt>
                <c:pt idx="176">
                  <c:v>-9999.0</c:v>
                </c:pt>
                <c:pt idx="177">
                  <c:v>-9999.0</c:v>
                </c:pt>
                <c:pt idx="178">
                  <c:v>-9999.0</c:v>
                </c:pt>
                <c:pt idx="179">
                  <c:v>-9999.0</c:v>
                </c:pt>
                <c:pt idx="180">
                  <c:v>-9999.0</c:v>
                </c:pt>
                <c:pt idx="181">
                  <c:v>-9999.0</c:v>
                </c:pt>
                <c:pt idx="182">
                  <c:v>-9999.0</c:v>
                </c:pt>
                <c:pt idx="183">
                  <c:v>-9999.0</c:v>
                </c:pt>
                <c:pt idx="184">
                  <c:v>-9999.0</c:v>
                </c:pt>
                <c:pt idx="185">
                  <c:v>-9999.0</c:v>
                </c:pt>
                <c:pt idx="186">
                  <c:v>-9999.0</c:v>
                </c:pt>
                <c:pt idx="187">
                  <c:v>-9999.0</c:v>
                </c:pt>
                <c:pt idx="188">
                  <c:v>-9999.0</c:v>
                </c:pt>
                <c:pt idx="189">
                  <c:v>-9999.0</c:v>
                </c:pt>
                <c:pt idx="190">
                  <c:v>-9999.0</c:v>
                </c:pt>
                <c:pt idx="191">
                  <c:v>-9999.0</c:v>
                </c:pt>
                <c:pt idx="192">
                  <c:v>-9999.0</c:v>
                </c:pt>
                <c:pt idx="193">
                  <c:v>-9999.0</c:v>
                </c:pt>
                <c:pt idx="194">
                  <c:v>-9999.0</c:v>
                </c:pt>
                <c:pt idx="195">
                  <c:v>-9999.0</c:v>
                </c:pt>
                <c:pt idx="196">
                  <c:v>-9999.0</c:v>
                </c:pt>
                <c:pt idx="197">
                  <c:v>-9999.0</c:v>
                </c:pt>
                <c:pt idx="198">
                  <c:v>-9999.0</c:v>
                </c:pt>
                <c:pt idx="199">
                  <c:v>-9999.0</c:v>
                </c:pt>
                <c:pt idx="200">
                  <c:v>-9999.0</c:v>
                </c:pt>
                <c:pt idx="201">
                  <c:v>-9999.0</c:v>
                </c:pt>
                <c:pt idx="202">
                  <c:v>-9999.0</c:v>
                </c:pt>
                <c:pt idx="203">
                  <c:v>-9999.0</c:v>
                </c:pt>
                <c:pt idx="204">
                  <c:v>-9999.0</c:v>
                </c:pt>
                <c:pt idx="205">
                  <c:v>-9999.0</c:v>
                </c:pt>
                <c:pt idx="206">
                  <c:v>-9999.0</c:v>
                </c:pt>
                <c:pt idx="207">
                  <c:v>-9999.0</c:v>
                </c:pt>
                <c:pt idx="208">
                  <c:v>-9999.0</c:v>
                </c:pt>
                <c:pt idx="209">
                  <c:v>-9999.0</c:v>
                </c:pt>
                <c:pt idx="210">
                  <c:v>-9999.0</c:v>
                </c:pt>
                <c:pt idx="211">
                  <c:v>-9999.0</c:v>
                </c:pt>
                <c:pt idx="212">
                  <c:v>-9999.0</c:v>
                </c:pt>
                <c:pt idx="213">
                  <c:v>-9999.0</c:v>
                </c:pt>
                <c:pt idx="214">
                  <c:v>-9999.0</c:v>
                </c:pt>
                <c:pt idx="215">
                  <c:v>-9999.0</c:v>
                </c:pt>
                <c:pt idx="216">
                  <c:v>-9999.0</c:v>
                </c:pt>
                <c:pt idx="217">
                  <c:v>-9999.0</c:v>
                </c:pt>
                <c:pt idx="218">
                  <c:v>-9999.0</c:v>
                </c:pt>
                <c:pt idx="219">
                  <c:v>-9999.0</c:v>
                </c:pt>
                <c:pt idx="220">
                  <c:v>-9999.0</c:v>
                </c:pt>
                <c:pt idx="221">
                  <c:v>-9999.0</c:v>
                </c:pt>
                <c:pt idx="222">
                  <c:v>-9999.0</c:v>
                </c:pt>
                <c:pt idx="223">
                  <c:v>-9999.0</c:v>
                </c:pt>
                <c:pt idx="224">
                  <c:v>-9999.0</c:v>
                </c:pt>
                <c:pt idx="225">
                  <c:v>-9999.0</c:v>
                </c:pt>
                <c:pt idx="226">
                  <c:v>-9999.0</c:v>
                </c:pt>
                <c:pt idx="227">
                  <c:v>-9999.0</c:v>
                </c:pt>
                <c:pt idx="228">
                  <c:v>-9999.0</c:v>
                </c:pt>
                <c:pt idx="229">
                  <c:v>-9999.0</c:v>
                </c:pt>
                <c:pt idx="230">
                  <c:v>-9999.0</c:v>
                </c:pt>
                <c:pt idx="231">
                  <c:v>-9999.0</c:v>
                </c:pt>
                <c:pt idx="232">
                  <c:v>-9999.0</c:v>
                </c:pt>
                <c:pt idx="233">
                  <c:v>-9999.0</c:v>
                </c:pt>
                <c:pt idx="234">
                  <c:v>-9999.0</c:v>
                </c:pt>
                <c:pt idx="235">
                  <c:v>-9999.0</c:v>
                </c:pt>
                <c:pt idx="236">
                  <c:v>-9999.0</c:v>
                </c:pt>
                <c:pt idx="237">
                  <c:v>-9999.0</c:v>
                </c:pt>
                <c:pt idx="238">
                  <c:v>-9999.0</c:v>
                </c:pt>
                <c:pt idx="239">
                  <c:v>-9999.0</c:v>
                </c:pt>
                <c:pt idx="240">
                  <c:v>-9999.0</c:v>
                </c:pt>
                <c:pt idx="241">
                  <c:v>-9999.0</c:v>
                </c:pt>
                <c:pt idx="242">
                  <c:v>-9999.0</c:v>
                </c:pt>
                <c:pt idx="243">
                  <c:v>-9999.0</c:v>
                </c:pt>
                <c:pt idx="244">
                  <c:v>-9999.0</c:v>
                </c:pt>
                <c:pt idx="245">
                  <c:v>-9999.0</c:v>
                </c:pt>
                <c:pt idx="246">
                  <c:v>-9999.0</c:v>
                </c:pt>
                <c:pt idx="247">
                  <c:v>-9999.0</c:v>
                </c:pt>
                <c:pt idx="248">
                  <c:v>-9999.0</c:v>
                </c:pt>
                <c:pt idx="249">
                  <c:v>-9999.0</c:v>
                </c:pt>
                <c:pt idx="250">
                  <c:v>-9999.0</c:v>
                </c:pt>
                <c:pt idx="251">
                  <c:v>-9999.0</c:v>
                </c:pt>
                <c:pt idx="252">
                  <c:v>-9999.0</c:v>
                </c:pt>
                <c:pt idx="253">
                  <c:v>-9999.0</c:v>
                </c:pt>
                <c:pt idx="254">
                  <c:v>-9999.0</c:v>
                </c:pt>
                <c:pt idx="255">
                  <c:v>-9999.0</c:v>
                </c:pt>
                <c:pt idx="256">
                  <c:v>-9999.0</c:v>
                </c:pt>
                <c:pt idx="257">
                  <c:v>-9999.0</c:v>
                </c:pt>
                <c:pt idx="258">
                  <c:v>-9999.0</c:v>
                </c:pt>
                <c:pt idx="259">
                  <c:v>-9999.0</c:v>
                </c:pt>
                <c:pt idx="260">
                  <c:v>-9999.0</c:v>
                </c:pt>
                <c:pt idx="261">
                  <c:v>-9999.0</c:v>
                </c:pt>
                <c:pt idx="262">
                  <c:v>-9999.0</c:v>
                </c:pt>
                <c:pt idx="263">
                  <c:v>-9999.0</c:v>
                </c:pt>
                <c:pt idx="264">
                  <c:v>-9999.0</c:v>
                </c:pt>
                <c:pt idx="265">
                  <c:v>-9999.0</c:v>
                </c:pt>
                <c:pt idx="266">
                  <c:v>-9999.0</c:v>
                </c:pt>
                <c:pt idx="267">
                  <c:v>-9999.0</c:v>
                </c:pt>
                <c:pt idx="268">
                  <c:v>-9999.0</c:v>
                </c:pt>
                <c:pt idx="269">
                  <c:v>-9999.0</c:v>
                </c:pt>
                <c:pt idx="270">
                  <c:v>-9999.0</c:v>
                </c:pt>
                <c:pt idx="271">
                  <c:v>-9999.0</c:v>
                </c:pt>
                <c:pt idx="272">
                  <c:v>-9999.0</c:v>
                </c:pt>
                <c:pt idx="273">
                  <c:v>-9999.0</c:v>
                </c:pt>
                <c:pt idx="274">
                  <c:v>-9999.0</c:v>
                </c:pt>
                <c:pt idx="275">
                  <c:v>-9999.0</c:v>
                </c:pt>
                <c:pt idx="276">
                  <c:v>-9999.0</c:v>
                </c:pt>
                <c:pt idx="277">
                  <c:v>-9999.0</c:v>
                </c:pt>
                <c:pt idx="278">
                  <c:v>-9999.0</c:v>
                </c:pt>
                <c:pt idx="279">
                  <c:v>-9999.0</c:v>
                </c:pt>
                <c:pt idx="280">
                  <c:v>-9999.0</c:v>
                </c:pt>
                <c:pt idx="281">
                  <c:v>-9999.0</c:v>
                </c:pt>
                <c:pt idx="282">
                  <c:v>-9999.0</c:v>
                </c:pt>
                <c:pt idx="283">
                  <c:v>-9999.0</c:v>
                </c:pt>
                <c:pt idx="284">
                  <c:v>-9999.0</c:v>
                </c:pt>
                <c:pt idx="285">
                  <c:v>-9999.0</c:v>
                </c:pt>
                <c:pt idx="286">
                  <c:v>-9999.0</c:v>
                </c:pt>
                <c:pt idx="287">
                  <c:v>-9999.0</c:v>
                </c:pt>
                <c:pt idx="288">
                  <c:v>-9999.0</c:v>
                </c:pt>
                <c:pt idx="289">
                  <c:v>-9999.0</c:v>
                </c:pt>
                <c:pt idx="290">
                  <c:v>-9999.0</c:v>
                </c:pt>
                <c:pt idx="291">
                  <c:v>-9999.0</c:v>
                </c:pt>
                <c:pt idx="292">
                  <c:v>-9999.0</c:v>
                </c:pt>
                <c:pt idx="293">
                  <c:v>-9999.0</c:v>
                </c:pt>
                <c:pt idx="294">
                  <c:v>-9999.0</c:v>
                </c:pt>
                <c:pt idx="295">
                  <c:v>-9999.0</c:v>
                </c:pt>
                <c:pt idx="296">
                  <c:v>-9999.0</c:v>
                </c:pt>
                <c:pt idx="297">
                  <c:v>-9999.0</c:v>
                </c:pt>
                <c:pt idx="298">
                  <c:v>-9999.0</c:v>
                </c:pt>
                <c:pt idx="299">
                  <c:v>-9999.0</c:v>
                </c:pt>
                <c:pt idx="300">
                  <c:v>-9999.0</c:v>
                </c:pt>
                <c:pt idx="301">
                  <c:v>-9999.0</c:v>
                </c:pt>
                <c:pt idx="302">
                  <c:v>-9999.0</c:v>
                </c:pt>
                <c:pt idx="303">
                  <c:v>-9999.0</c:v>
                </c:pt>
                <c:pt idx="304">
                  <c:v>-9999.0</c:v>
                </c:pt>
                <c:pt idx="305">
                  <c:v>-9999.0</c:v>
                </c:pt>
                <c:pt idx="306">
                  <c:v>-9999.0</c:v>
                </c:pt>
                <c:pt idx="307">
                  <c:v>-9999.0</c:v>
                </c:pt>
                <c:pt idx="308">
                  <c:v>-9999.0</c:v>
                </c:pt>
                <c:pt idx="309">
                  <c:v>-9999.0</c:v>
                </c:pt>
                <c:pt idx="310">
                  <c:v>-9999.0</c:v>
                </c:pt>
                <c:pt idx="311">
                  <c:v>-9999.0</c:v>
                </c:pt>
                <c:pt idx="312">
                  <c:v>-9999.0</c:v>
                </c:pt>
                <c:pt idx="313">
                  <c:v>-9999.0</c:v>
                </c:pt>
                <c:pt idx="314">
                  <c:v>-9999.0</c:v>
                </c:pt>
                <c:pt idx="315">
                  <c:v>-9999.0</c:v>
                </c:pt>
                <c:pt idx="316">
                  <c:v>-9999.0</c:v>
                </c:pt>
                <c:pt idx="317">
                  <c:v>-9999.0</c:v>
                </c:pt>
                <c:pt idx="318">
                  <c:v>-9999.0</c:v>
                </c:pt>
                <c:pt idx="319">
                  <c:v>-9999.0</c:v>
                </c:pt>
                <c:pt idx="320">
                  <c:v>-9999.0</c:v>
                </c:pt>
                <c:pt idx="321">
                  <c:v>-9999.0</c:v>
                </c:pt>
                <c:pt idx="322">
                  <c:v>-9999.0</c:v>
                </c:pt>
                <c:pt idx="323">
                  <c:v>-9999.0</c:v>
                </c:pt>
                <c:pt idx="324">
                  <c:v>-9999.0</c:v>
                </c:pt>
                <c:pt idx="325">
                  <c:v>-9999.0</c:v>
                </c:pt>
                <c:pt idx="326">
                  <c:v>-9999.0</c:v>
                </c:pt>
                <c:pt idx="327">
                  <c:v>-9999.0</c:v>
                </c:pt>
                <c:pt idx="328">
                  <c:v>-9999.0</c:v>
                </c:pt>
                <c:pt idx="329">
                  <c:v>-9999.0</c:v>
                </c:pt>
                <c:pt idx="330">
                  <c:v>-9999.0</c:v>
                </c:pt>
                <c:pt idx="331">
                  <c:v>-9999.0</c:v>
                </c:pt>
                <c:pt idx="332">
                  <c:v>-9999.0</c:v>
                </c:pt>
                <c:pt idx="333">
                  <c:v>-9999.0</c:v>
                </c:pt>
                <c:pt idx="334">
                  <c:v>-9999.0</c:v>
                </c:pt>
                <c:pt idx="335">
                  <c:v>-9999.0</c:v>
                </c:pt>
                <c:pt idx="336">
                  <c:v>-9999.0</c:v>
                </c:pt>
                <c:pt idx="337">
                  <c:v>-9999.0</c:v>
                </c:pt>
                <c:pt idx="338">
                  <c:v>-9999.0</c:v>
                </c:pt>
                <c:pt idx="339">
                  <c:v>-9999.0</c:v>
                </c:pt>
                <c:pt idx="340">
                  <c:v>-9999.0</c:v>
                </c:pt>
                <c:pt idx="341">
                  <c:v>-9999.0</c:v>
                </c:pt>
                <c:pt idx="342">
                  <c:v>-9999.0</c:v>
                </c:pt>
                <c:pt idx="343">
                  <c:v>-9999.0</c:v>
                </c:pt>
                <c:pt idx="344">
                  <c:v>-9999.0</c:v>
                </c:pt>
                <c:pt idx="345">
                  <c:v>-9999.0</c:v>
                </c:pt>
                <c:pt idx="346">
                  <c:v>-9999.0</c:v>
                </c:pt>
                <c:pt idx="347">
                  <c:v>-9999.0</c:v>
                </c:pt>
                <c:pt idx="348">
                  <c:v>-9999.0</c:v>
                </c:pt>
                <c:pt idx="349">
                  <c:v>-9999.0</c:v>
                </c:pt>
                <c:pt idx="350">
                  <c:v>-9999.0</c:v>
                </c:pt>
                <c:pt idx="351">
                  <c:v>-9999.0</c:v>
                </c:pt>
                <c:pt idx="352">
                  <c:v>-9999.0</c:v>
                </c:pt>
                <c:pt idx="353">
                  <c:v>-9999.0</c:v>
                </c:pt>
                <c:pt idx="354">
                  <c:v>-9999.0</c:v>
                </c:pt>
                <c:pt idx="355">
                  <c:v>-9999.0</c:v>
                </c:pt>
                <c:pt idx="356">
                  <c:v>-9999.0</c:v>
                </c:pt>
                <c:pt idx="357">
                  <c:v>-9999.0</c:v>
                </c:pt>
                <c:pt idx="358">
                  <c:v>-9999.0</c:v>
                </c:pt>
                <c:pt idx="359">
                  <c:v>-9999.0</c:v>
                </c:pt>
                <c:pt idx="360">
                  <c:v>-9999.0</c:v>
                </c:pt>
                <c:pt idx="361">
                  <c:v>-9999.0</c:v>
                </c:pt>
                <c:pt idx="362">
                  <c:v>-9999.0</c:v>
                </c:pt>
                <c:pt idx="363">
                  <c:v>-9999.0</c:v>
                </c:pt>
                <c:pt idx="364">
                  <c:v>-9999.0</c:v>
                </c:pt>
                <c:pt idx="365">
                  <c:v>-9999.0</c:v>
                </c:pt>
                <c:pt idx="366">
                  <c:v>-9999.0</c:v>
                </c:pt>
                <c:pt idx="367">
                  <c:v>-9999.0</c:v>
                </c:pt>
                <c:pt idx="368">
                  <c:v>-9999.0</c:v>
                </c:pt>
                <c:pt idx="369">
                  <c:v>-9999.0</c:v>
                </c:pt>
                <c:pt idx="370">
                  <c:v>-9999.0</c:v>
                </c:pt>
                <c:pt idx="371">
                  <c:v>-9999.0</c:v>
                </c:pt>
                <c:pt idx="372">
                  <c:v>-9999.0</c:v>
                </c:pt>
                <c:pt idx="373">
                  <c:v>-9999.0</c:v>
                </c:pt>
                <c:pt idx="374">
                  <c:v>-9999.0</c:v>
                </c:pt>
                <c:pt idx="375">
                  <c:v>-9999.0</c:v>
                </c:pt>
                <c:pt idx="376">
                  <c:v>-9999.0</c:v>
                </c:pt>
                <c:pt idx="377">
                  <c:v>-9999.0</c:v>
                </c:pt>
                <c:pt idx="378">
                  <c:v>-9999.0</c:v>
                </c:pt>
                <c:pt idx="379">
                  <c:v>-9999.0</c:v>
                </c:pt>
                <c:pt idx="380">
                  <c:v>-9999.0</c:v>
                </c:pt>
                <c:pt idx="381">
                  <c:v>-9999.0</c:v>
                </c:pt>
                <c:pt idx="382">
                  <c:v>-9999.0</c:v>
                </c:pt>
                <c:pt idx="383">
                  <c:v>-9999.0</c:v>
                </c:pt>
                <c:pt idx="384">
                  <c:v>-9999.0</c:v>
                </c:pt>
                <c:pt idx="385">
                  <c:v>-9999.0</c:v>
                </c:pt>
                <c:pt idx="386">
                  <c:v>-9999.0</c:v>
                </c:pt>
                <c:pt idx="387">
                  <c:v>-9999.0</c:v>
                </c:pt>
                <c:pt idx="388">
                  <c:v>-9999.0</c:v>
                </c:pt>
                <c:pt idx="389">
                  <c:v>-9999.0</c:v>
                </c:pt>
                <c:pt idx="390">
                  <c:v>-9999.0</c:v>
                </c:pt>
                <c:pt idx="391">
                  <c:v>-9999.0</c:v>
                </c:pt>
                <c:pt idx="392">
                  <c:v>-9999.0</c:v>
                </c:pt>
                <c:pt idx="393">
                  <c:v>-9999.0</c:v>
                </c:pt>
                <c:pt idx="394">
                  <c:v>-9999.0</c:v>
                </c:pt>
                <c:pt idx="395">
                  <c:v>-9999.0</c:v>
                </c:pt>
                <c:pt idx="396">
                  <c:v>-9999.0</c:v>
                </c:pt>
                <c:pt idx="397">
                  <c:v>-9999.0</c:v>
                </c:pt>
                <c:pt idx="398">
                  <c:v>-9999.0</c:v>
                </c:pt>
                <c:pt idx="399">
                  <c:v>-9999.0</c:v>
                </c:pt>
                <c:pt idx="400">
                  <c:v>-9999.0</c:v>
                </c:pt>
                <c:pt idx="401">
                  <c:v>-9999.0</c:v>
                </c:pt>
                <c:pt idx="402">
                  <c:v>-9999.0</c:v>
                </c:pt>
                <c:pt idx="403">
                  <c:v>-9999.0</c:v>
                </c:pt>
                <c:pt idx="404">
                  <c:v>-9999.0</c:v>
                </c:pt>
                <c:pt idx="405">
                  <c:v>-9999.0</c:v>
                </c:pt>
                <c:pt idx="406">
                  <c:v>-9999.0</c:v>
                </c:pt>
                <c:pt idx="407">
                  <c:v>-9999.0</c:v>
                </c:pt>
                <c:pt idx="408">
                  <c:v>-9999.0</c:v>
                </c:pt>
                <c:pt idx="409">
                  <c:v>-9999.0</c:v>
                </c:pt>
                <c:pt idx="410">
                  <c:v>-9999.0</c:v>
                </c:pt>
                <c:pt idx="411">
                  <c:v>-9999.0</c:v>
                </c:pt>
                <c:pt idx="412">
                  <c:v>-9999.0</c:v>
                </c:pt>
                <c:pt idx="413">
                  <c:v>-9999.0</c:v>
                </c:pt>
                <c:pt idx="414">
                  <c:v>-9999.0</c:v>
                </c:pt>
                <c:pt idx="415">
                  <c:v>-9999.0</c:v>
                </c:pt>
                <c:pt idx="416">
                  <c:v>-9999.0</c:v>
                </c:pt>
                <c:pt idx="417">
                  <c:v>-9999.0</c:v>
                </c:pt>
                <c:pt idx="418">
                  <c:v>-9999.0</c:v>
                </c:pt>
                <c:pt idx="419">
                  <c:v>-9999.0</c:v>
                </c:pt>
                <c:pt idx="420">
                  <c:v>-9999.0</c:v>
                </c:pt>
                <c:pt idx="421">
                  <c:v>-9999.0</c:v>
                </c:pt>
                <c:pt idx="422">
                  <c:v>-9999.0</c:v>
                </c:pt>
                <c:pt idx="423">
                  <c:v>-9999.0</c:v>
                </c:pt>
                <c:pt idx="424">
                  <c:v>-9999.0</c:v>
                </c:pt>
                <c:pt idx="425">
                  <c:v>-9999.0</c:v>
                </c:pt>
                <c:pt idx="426">
                  <c:v>-9999.0</c:v>
                </c:pt>
                <c:pt idx="427">
                  <c:v>-9999.0</c:v>
                </c:pt>
                <c:pt idx="428">
                  <c:v>-9999.0</c:v>
                </c:pt>
                <c:pt idx="429">
                  <c:v>-9999.0</c:v>
                </c:pt>
                <c:pt idx="430">
                  <c:v>-9999.0</c:v>
                </c:pt>
                <c:pt idx="431">
                  <c:v>-9999.0</c:v>
                </c:pt>
                <c:pt idx="432">
                  <c:v>-9999.0</c:v>
                </c:pt>
                <c:pt idx="433">
                  <c:v>-9999.0</c:v>
                </c:pt>
                <c:pt idx="434">
                  <c:v>-9999.0</c:v>
                </c:pt>
                <c:pt idx="435">
                  <c:v>-9999.0</c:v>
                </c:pt>
                <c:pt idx="436">
                  <c:v>-9999.0</c:v>
                </c:pt>
                <c:pt idx="437">
                  <c:v>-9999.0</c:v>
                </c:pt>
                <c:pt idx="438">
                  <c:v>-9999.0</c:v>
                </c:pt>
                <c:pt idx="439">
                  <c:v>-9999.0</c:v>
                </c:pt>
                <c:pt idx="440">
                  <c:v>-9999.0</c:v>
                </c:pt>
                <c:pt idx="441">
                  <c:v>-9999.0</c:v>
                </c:pt>
                <c:pt idx="442">
                  <c:v>-9999.0</c:v>
                </c:pt>
                <c:pt idx="443">
                  <c:v>-9999.0</c:v>
                </c:pt>
                <c:pt idx="444">
                  <c:v>-9999.0</c:v>
                </c:pt>
                <c:pt idx="445">
                  <c:v>-9999.0</c:v>
                </c:pt>
                <c:pt idx="446">
                  <c:v>-9999.0</c:v>
                </c:pt>
                <c:pt idx="447">
                  <c:v>-9999.0</c:v>
                </c:pt>
                <c:pt idx="448">
                  <c:v>-9999.0</c:v>
                </c:pt>
                <c:pt idx="449">
                  <c:v>-9999.0</c:v>
                </c:pt>
                <c:pt idx="450">
                  <c:v>-9999.0</c:v>
                </c:pt>
                <c:pt idx="451">
                  <c:v>-9999.0</c:v>
                </c:pt>
                <c:pt idx="452">
                  <c:v>-9999.0</c:v>
                </c:pt>
                <c:pt idx="453">
                  <c:v>-9999.0</c:v>
                </c:pt>
                <c:pt idx="454">
                  <c:v>-9999.0</c:v>
                </c:pt>
                <c:pt idx="455">
                  <c:v>-9999.0</c:v>
                </c:pt>
                <c:pt idx="456">
                  <c:v>-9999.0</c:v>
                </c:pt>
                <c:pt idx="457">
                  <c:v>-9999.0</c:v>
                </c:pt>
                <c:pt idx="458">
                  <c:v>-9999.0</c:v>
                </c:pt>
                <c:pt idx="459">
                  <c:v>-9999.0</c:v>
                </c:pt>
                <c:pt idx="460">
                  <c:v>-9999.0</c:v>
                </c:pt>
                <c:pt idx="461">
                  <c:v>-9999.0</c:v>
                </c:pt>
                <c:pt idx="462">
                  <c:v>-9999.0</c:v>
                </c:pt>
                <c:pt idx="463">
                  <c:v>-9999.0</c:v>
                </c:pt>
                <c:pt idx="464">
                  <c:v>-9999.0</c:v>
                </c:pt>
                <c:pt idx="465">
                  <c:v>-9999.0</c:v>
                </c:pt>
                <c:pt idx="466">
                  <c:v>-9999.0</c:v>
                </c:pt>
                <c:pt idx="467">
                  <c:v>-9999.0</c:v>
                </c:pt>
                <c:pt idx="468">
                  <c:v>-9999.0</c:v>
                </c:pt>
                <c:pt idx="469">
                  <c:v>-9999.0</c:v>
                </c:pt>
                <c:pt idx="470">
                  <c:v>-9999.0</c:v>
                </c:pt>
                <c:pt idx="471">
                  <c:v>-9999.0</c:v>
                </c:pt>
                <c:pt idx="472">
                  <c:v>-9999.0</c:v>
                </c:pt>
                <c:pt idx="473">
                  <c:v>-9999.0</c:v>
                </c:pt>
                <c:pt idx="474">
                  <c:v>-9999.0</c:v>
                </c:pt>
                <c:pt idx="475">
                  <c:v>-9999.0</c:v>
                </c:pt>
                <c:pt idx="476">
                  <c:v>-9999.0</c:v>
                </c:pt>
                <c:pt idx="477">
                  <c:v>-9999.0</c:v>
                </c:pt>
                <c:pt idx="478">
                  <c:v>-9999.0</c:v>
                </c:pt>
                <c:pt idx="479">
                  <c:v>-9999.0</c:v>
                </c:pt>
                <c:pt idx="480">
                  <c:v>-9999.0</c:v>
                </c:pt>
                <c:pt idx="481">
                  <c:v>-9999.0</c:v>
                </c:pt>
                <c:pt idx="482">
                  <c:v>-9999.0</c:v>
                </c:pt>
                <c:pt idx="483">
                  <c:v>-9999.0</c:v>
                </c:pt>
                <c:pt idx="484">
                  <c:v>-9999.0</c:v>
                </c:pt>
                <c:pt idx="485">
                  <c:v>-9999.0</c:v>
                </c:pt>
                <c:pt idx="486">
                  <c:v>-9999.0</c:v>
                </c:pt>
                <c:pt idx="487">
                  <c:v>-9999.0</c:v>
                </c:pt>
                <c:pt idx="488">
                  <c:v>-9999.0</c:v>
                </c:pt>
                <c:pt idx="489">
                  <c:v>-9999.0</c:v>
                </c:pt>
                <c:pt idx="490">
                  <c:v>-9999.0</c:v>
                </c:pt>
                <c:pt idx="491">
                  <c:v>-9999.0</c:v>
                </c:pt>
                <c:pt idx="492">
                  <c:v>-9999.0</c:v>
                </c:pt>
                <c:pt idx="493">
                  <c:v>-9999.0</c:v>
                </c:pt>
                <c:pt idx="494">
                  <c:v>-9999.0</c:v>
                </c:pt>
                <c:pt idx="495">
                  <c:v>-9999.0</c:v>
                </c:pt>
                <c:pt idx="496">
                  <c:v>-9999.0</c:v>
                </c:pt>
                <c:pt idx="497">
                  <c:v>-9999.0</c:v>
                </c:pt>
                <c:pt idx="498">
                  <c:v>-9999.0</c:v>
                </c:pt>
                <c:pt idx="499">
                  <c:v>-9999.0</c:v>
                </c:pt>
                <c:pt idx="500">
                  <c:v>-9999.0</c:v>
                </c:pt>
                <c:pt idx="501">
                  <c:v>-9999.0</c:v>
                </c:pt>
                <c:pt idx="502">
                  <c:v>-9999.0</c:v>
                </c:pt>
                <c:pt idx="503">
                  <c:v>-9999.0</c:v>
                </c:pt>
                <c:pt idx="504">
                  <c:v>-9999.0</c:v>
                </c:pt>
                <c:pt idx="505">
                  <c:v>-9999.0</c:v>
                </c:pt>
                <c:pt idx="506">
                  <c:v>-9999.0</c:v>
                </c:pt>
                <c:pt idx="507">
                  <c:v>-9999.0</c:v>
                </c:pt>
                <c:pt idx="508">
                  <c:v>-9999.0</c:v>
                </c:pt>
                <c:pt idx="509">
                  <c:v>-9999.0</c:v>
                </c:pt>
                <c:pt idx="510">
                  <c:v>-9999.0</c:v>
                </c:pt>
                <c:pt idx="511">
                  <c:v>-9999.0</c:v>
                </c:pt>
                <c:pt idx="512">
                  <c:v>-9999.0</c:v>
                </c:pt>
                <c:pt idx="513">
                  <c:v>-9999.0</c:v>
                </c:pt>
                <c:pt idx="514">
                  <c:v>-9999.0</c:v>
                </c:pt>
                <c:pt idx="515">
                  <c:v>-9999.0</c:v>
                </c:pt>
                <c:pt idx="516">
                  <c:v>-9999.0</c:v>
                </c:pt>
                <c:pt idx="517">
                  <c:v>-9999.0</c:v>
                </c:pt>
                <c:pt idx="518">
                  <c:v>-9999.0</c:v>
                </c:pt>
                <c:pt idx="519">
                  <c:v>-9999.0</c:v>
                </c:pt>
                <c:pt idx="520">
                  <c:v>-9999.0</c:v>
                </c:pt>
                <c:pt idx="521">
                  <c:v>-9999.0</c:v>
                </c:pt>
                <c:pt idx="522">
                  <c:v>-9999.0</c:v>
                </c:pt>
                <c:pt idx="523">
                  <c:v>-9999.0</c:v>
                </c:pt>
                <c:pt idx="524">
                  <c:v>-9999.0</c:v>
                </c:pt>
                <c:pt idx="525">
                  <c:v>-9999.0</c:v>
                </c:pt>
                <c:pt idx="526">
                  <c:v>-9999.0</c:v>
                </c:pt>
                <c:pt idx="527">
                  <c:v>-9999.0</c:v>
                </c:pt>
                <c:pt idx="528">
                  <c:v>-9999.0</c:v>
                </c:pt>
                <c:pt idx="529">
                  <c:v>-9999.0</c:v>
                </c:pt>
                <c:pt idx="530">
                  <c:v>-9999.0</c:v>
                </c:pt>
                <c:pt idx="531">
                  <c:v>-9999.0</c:v>
                </c:pt>
                <c:pt idx="532">
                  <c:v>-9999.0</c:v>
                </c:pt>
                <c:pt idx="533">
                  <c:v>-9999.0</c:v>
                </c:pt>
                <c:pt idx="534">
                  <c:v>-9999.0</c:v>
                </c:pt>
                <c:pt idx="535">
                  <c:v>-9999.0</c:v>
                </c:pt>
                <c:pt idx="536">
                  <c:v>-9999.0</c:v>
                </c:pt>
                <c:pt idx="537">
                  <c:v>-9999.0</c:v>
                </c:pt>
                <c:pt idx="538">
                  <c:v>-9999.0</c:v>
                </c:pt>
                <c:pt idx="539">
                  <c:v>-9999.0</c:v>
                </c:pt>
                <c:pt idx="540">
                  <c:v>-9999.0</c:v>
                </c:pt>
                <c:pt idx="541">
                  <c:v>-9999.0</c:v>
                </c:pt>
                <c:pt idx="542">
                  <c:v>-9999.0</c:v>
                </c:pt>
                <c:pt idx="543">
                  <c:v>-9999.0</c:v>
                </c:pt>
                <c:pt idx="544">
                  <c:v>-9999.0</c:v>
                </c:pt>
                <c:pt idx="545">
                  <c:v>-9999.0</c:v>
                </c:pt>
                <c:pt idx="546">
                  <c:v>-9999.0</c:v>
                </c:pt>
                <c:pt idx="547">
                  <c:v>-9999.0</c:v>
                </c:pt>
                <c:pt idx="548">
                  <c:v>-9999.0</c:v>
                </c:pt>
                <c:pt idx="549">
                  <c:v>-9999.0</c:v>
                </c:pt>
                <c:pt idx="550">
                  <c:v>-9999.0</c:v>
                </c:pt>
                <c:pt idx="551">
                  <c:v>-9999.0</c:v>
                </c:pt>
                <c:pt idx="552">
                  <c:v>-9999.0</c:v>
                </c:pt>
                <c:pt idx="553">
                  <c:v>-9999.0</c:v>
                </c:pt>
                <c:pt idx="554">
                  <c:v>-9999.0</c:v>
                </c:pt>
                <c:pt idx="555">
                  <c:v>-9999.0</c:v>
                </c:pt>
                <c:pt idx="556">
                  <c:v>-9999.0</c:v>
                </c:pt>
                <c:pt idx="557">
                  <c:v>-9999.0</c:v>
                </c:pt>
                <c:pt idx="558">
                  <c:v>0.069</c:v>
                </c:pt>
                <c:pt idx="559">
                  <c:v>0.067</c:v>
                </c:pt>
                <c:pt idx="560">
                  <c:v>0.065</c:v>
                </c:pt>
                <c:pt idx="561">
                  <c:v>0.055</c:v>
                </c:pt>
                <c:pt idx="562">
                  <c:v>0.059</c:v>
                </c:pt>
                <c:pt idx="563">
                  <c:v>0.054</c:v>
                </c:pt>
                <c:pt idx="564">
                  <c:v>0.042</c:v>
                </c:pt>
                <c:pt idx="565">
                  <c:v>0.04</c:v>
                </c:pt>
                <c:pt idx="566">
                  <c:v>0.037</c:v>
                </c:pt>
                <c:pt idx="567">
                  <c:v>0.033</c:v>
                </c:pt>
                <c:pt idx="568">
                  <c:v>0.048</c:v>
                </c:pt>
                <c:pt idx="569">
                  <c:v>0.056</c:v>
                </c:pt>
                <c:pt idx="570">
                  <c:v>0.041</c:v>
                </c:pt>
                <c:pt idx="571">
                  <c:v>0.059</c:v>
                </c:pt>
                <c:pt idx="572">
                  <c:v>0.059</c:v>
                </c:pt>
                <c:pt idx="573">
                  <c:v>0.059</c:v>
                </c:pt>
                <c:pt idx="574">
                  <c:v>0.049</c:v>
                </c:pt>
                <c:pt idx="575">
                  <c:v>0.052</c:v>
                </c:pt>
                <c:pt idx="576">
                  <c:v>0.057</c:v>
                </c:pt>
                <c:pt idx="577">
                  <c:v>0.063</c:v>
                </c:pt>
                <c:pt idx="578">
                  <c:v>0.072</c:v>
                </c:pt>
                <c:pt idx="579">
                  <c:v>0.063</c:v>
                </c:pt>
                <c:pt idx="580">
                  <c:v>0.077</c:v>
                </c:pt>
                <c:pt idx="581">
                  <c:v>0.042</c:v>
                </c:pt>
                <c:pt idx="582">
                  <c:v>0.033</c:v>
                </c:pt>
                <c:pt idx="583">
                  <c:v>0.041</c:v>
                </c:pt>
                <c:pt idx="584">
                  <c:v>0.058</c:v>
                </c:pt>
                <c:pt idx="585">
                  <c:v>0.038</c:v>
                </c:pt>
                <c:pt idx="586">
                  <c:v>0.031</c:v>
                </c:pt>
                <c:pt idx="587">
                  <c:v>0.038</c:v>
                </c:pt>
                <c:pt idx="588">
                  <c:v>0.044</c:v>
                </c:pt>
                <c:pt idx="589">
                  <c:v>0.044</c:v>
                </c:pt>
                <c:pt idx="590">
                  <c:v>0.043</c:v>
                </c:pt>
                <c:pt idx="591">
                  <c:v>0.045</c:v>
                </c:pt>
                <c:pt idx="592">
                  <c:v>0.051</c:v>
                </c:pt>
                <c:pt idx="593">
                  <c:v>0.06</c:v>
                </c:pt>
                <c:pt idx="594">
                  <c:v>0.082</c:v>
                </c:pt>
                <c:pt idx="595">
                  <c:v>0.056</c:v>
                </c:pt>
                <c:pt idx="596">
                  <c:v>0.06</c:v>
                </c:pt>
                <c:pt idx="597">
                  <c:v>0.052</c:v>
                </c:pt>
                <c:pt idx="598">
                  <c:v>0.049</c:v>
                </c:pt>
                <c:pt idx="599">
                  <c:v>0.057</c:v>
                </c:pt>
                <c:pt idx="600">
                  <c:v>0.074</c:v>
                </c:pt>
                <c:pt idx="601">
                  <c:v>0.045</c:v>
                </c:pt>
                <c:pt idx="602">
                  <c:v>0.055</c:v>
                </c:pt>
                <c:pt idx="603">
                  <c:v>0.067</c:v>
                </c:pt>
                <c:pt idx="604">
                  <c:v>0.068</c:v>
                </c:pt>
                <c:pt idx="605">
                  <c:v>0.088</c:v>
                </c:pt>
                <c:pt idx="606">
                  <c:v>0.063</c:v>
                </c:pt>
                <c:pt idx="607">
                  <c:v>0.05</c:v>
                </c:pt>
                <c:pt idx="608">
                  <c:v>0.035</c:v>
                </c:pt>
                <c:pt idx="609">
                  <c:v>0.061</c:v>
                </c:pt>
                <c:pt idx="610">
                  <c:v>0.06</c:v>
                </c:pt>
                <c:pt idx="611">
                  <c:v>0.063</c:v>
                </c:pt>
                <c:pt idx="612">
                  <c:v>0.065</c:v>
                </c:pt>
                <c:pt idx="613">
                  <c:v>0.056</c:v>
                </c:pt>
                <c:pt idx="614">
                  <c:v>0.053</c:v>
                </c:pt>
                <c:pt idx="615">
                  <c:v>0.049</c:v>
                </c:pt>
                <c:pt idx="616">
                  <c:v>0.072</c:v>
                </c:pt>
                <c:pt idx="617">
                  <c:v>0.097</c:v>
                </c:pt>
                <c:pt idx="618">
                  <c:v>0.107</c:v>
                </c:pt>
                <c:pt idx="619">
                  <c:v>0.108</c:v>
                </c:pt>
                <c:pt idx="620">
                  <c:v>0.1</c:v>
                </c:pt>
                <c:pt idx="621">
                  <c:v>0.09</c:v>
                </c:pt>
                <c:pt idx="622">
                  <c:v>0.054</c:v>
                </c:pt>
                <c:pt idx="623">
                  <c:v>0.068</c:v>
                </c:pt>
                <c:pt idx="624">
                  <c:v>0.067</c:v>
                </c:pt>
                <c:pt idx="625">
                  <c:v>0.075</c:v>
                </c:pt>
                <c:pt idx="626">
                  <c:v>0.098</c:v>
                </c:pt>
                <c:pt idx="627">
                  <c:v>0.076</c:v>
                </c:pt>
                <c:pt idx="628">
                  <c:v>0.069</c:v>
                </c:pt>
                <c:pt idx="629">
                  <c:v>0.079</c:v>
                </c:pt>
                <c:pt idx="630">
                  <c:v>0.059</c:v>
                </c:pt>
                <c:pt idx="631">
                  <c:v>0.091</c:v>
                </c:pt>
                <c:pt idx="632">
                  <c:v>0.09</c:v>
                </c:pt>
                <c:pt idx="633">
                  <c:v>0.077</c:v>
                </c:pt>
                <c:pt idx="634">
                  <c:v>0.068</c:v>
                </c:pt>
                <c:pt idx="635">
                  <c:v>0.107</c:v>
                </c:pt>
                <c:pt idx="636">
                  <c:v>0.084</c:v>
                </c:pt>
                <c:pt idx="637">
                  <c:v>0.083</c:v>
                </c:pt>
                <c:pt idx="638">
                  <c:v>0.087</c:v>
                </c:pt>
                <c:pt idx="639">
                  <c:v>0.105</c:v>
                </c:pt>
                <c:pt idx="640">
                  <c:v>0.08</c:v>
                </c:pt>
                <c:pt idx="641">
                  <c:v>0.085</c:v>
                </c:pt>
                <c:pt idx="642">
                  <c:v>0.069</c:v>
                </c:pt>
                <c:pt idx="643">
                  <c:v>0.082</c:v>
                </c:pt>
                <c:pt idx="644">
                  <c:v>0.056</c:v>
                </c:pt>
                <c:pt idx="645">
                  <c:v>0.065</c:v>
                </c:pt>
                <c:pt idx="646">
                  <c:v>0.076</c:v>
                </c:pt>
                <c:pt idx="647">
                  <c:v>0.063</c:v>
                </c:pt>
                <c:pt idx="648">
                  <c:v>0.047</c:v>
                </c:pt>
                <c:pt idx="649">
                  <c:v>0.058</c:v>
                </c:pt>
                <c:pt idx="650">
                  <c:v>0.095</c:v>
                </c:pt>
                <c:pt idx="651">
                  <c:v>0.076</c:v>
                </c:pt>
                <c:pt idx="652">
                  <c:v>-9999.0</c:v>
                </c:pt>
                <c:pt idx="653">
                  <c:v>0.098</c:v>
                </c:pt>
                <c:pt idx="654">
                  <c:v>0.078</c:v>
                </c:pt>
                <c:pt idx="655">
                  <c:v>0.074</c:v>
                </c:pt>
                <c:pt idx="656">
                  <c:v>0.102</c:v>
                </c:pt>
                <c:pt idx="657">
                  <c:v>0.087</c:v>
                </c:pt>
                <c:pt idx="658">
                  <c:v>0.083</c:v>
                </c:pt>
                <c:pt idx="659">
                  <c:v>0.091</c:v>
                </c:pt>
                <c:pt idx="660">
                  <c:v>0.096</c:v>
                </c:pt>
                <c:pt idx="661">
                  <c:v>0.107</c:v>
                </c:pt>
                <c:pt idx="662">
                  <c:v>0.109</c:v>
                </c:pt>
                <c:pt idx="663">
                  <c:v>0.086</c:v>
                </c:pt>
                <c:pt idx="664">
                  <c:v>0.113</c:v>
                </c:pt>
                <c:pt idx="665">
                  <c:v>0.091</c:v>
                </c:pt>
                <c:pt idx="666">
                  <c:v>0.101</c:v>
                </c:pt>
                <c:pt idx="667">
                  <c:v>0.094</c:v>
                </c:pt>
                <c:pt idx="668">
                  <c:v>0.08</c:v>
                </c:pt>
                <c:pt idx="669">
                  <c:v>0.078</c:v>
                </c:pt>
                <c:pt idx="670">
                  <c:v>0.089</c:v>
                </c:pt>
                <c:pt idx="671">
                  <c:v>0.076</c:v>
                </c:pt>
                <c:pt idx="672">
                  <c:v>0.079</c:v>
                </c:pt>
                <c:pt idx="673">
                  <c:v>0.071</c:v>
                </c:pt>
                <c:pt idx="674">
                  <c:v>0.065</c:v>
                </c:pt>
                <c:pt idx="675">
                  <c:v>0.071</c:v>
                </c:pt>
                <c:pt idx="676">
                  <c:v>0.08</c:v>
                </c:pt>
                <c:pt idx="677">
                  <c:v>0.062</c:v>
                </c:pt>
                <c:pt idx="678">
                  <c:v>0.059</c:v>
                </c:pt>
                <c:pt idx="679">
                  <c:v>0.063</c:v>
                </c:pt>
                <c:pt idx="680">
                  <c:v>0.074</c:v>
                </c:pt>
                <c:pt idx="681">
                  <c:v>0.08</c:v>
                </c:pt>
                <c:pt idx="682">
                  <c:v>0.092</c:v>
                </c:pt>
                <c:pt idx="683">
                  <c:v>0.082</c:v>
                </c:pt>
                <c:pt idx="684">
                  <c:v>0.074</c:v>
                </c:pt>
                <c:pt idx="685">
                  <c:v>0.08</c:v>
                </c:pt>
                <c:pt idx="686">
                  <c:v>0.057</c:v>
                </c:pt>
                <c:pt idx="687">
                  <c:v>0.078</c:v>
                </c:pt>
                <c:pt idx="688">
                  <c:v>0.056</c:v>
                </c:pt>
                <c:pt idx="689">
                  <c:v>0.068</c:v>
                </c:pt>
                <c:pt idx="690">
                  <c:v>0.088</c:v>
                </c:pt>
                <c:pt idx="691">
                  <c:v>0.087</c:v>
                </c:pt>
                <c:pt idx="692">
                  <c:v>0.08</c:v>
                </c:pt>
                <c:pt idx="693">
                  <c:v>0.075</c:v>
                </c:pt>
                <c:pt idx="694">
                  <c:v>0.073</c:v>
                </c:pt>
                <c:pt idx="695">
                  <c:v>0.106</c:v>
                </c:pt>
                <c:pt idx="696">
                  <c:v>0.083</c:v>
                </c:pt>
                <c:pt idx="697">
                  <c:v>0.095</c:v>
                </c:pt>
                <c:pt idx="698">
                  <c:v>0.121</c:v>
                </c:pt>
                <c:pt idx="699">
                  <c:v>0.119</c:v>
                </c:pt>
                <c:pt idx="700">
                  <c:v>0.085</c:v>
                </c:pt>
                <c:pt idx="701">
                  <c:v>0.099</c:v>
                </c:pt>
                <c:pt idx="702">
                  <c:v>0.096</c:v>
                </c:pt>
                <c:pt idx="703">
                  <c:v>0.083</c:v>
                </c:pt>
                <c:pt idx="704">
                  <c:v>0.064</c:v>
                </c:pt>
                <c:pt idx="705">
                  <c:v>0.053</c:v>
                </c:pt>
                <c:pt idx="706">
                  <c:v>0.06</c:v>
                </c:pt>
                <c:pt idx="707">
                  <c:v>0.053</c:v>
                </c:pt>
                <c:pt idx="708">
                  <c:v>0.067</c:v>
                </c:pt>
                <c:pt idx="709">
                  <c:v>0.083</c:v>
                </c:pt>
                <c:pt idx="710">
                  <c:v>0.08</c:v>
                </c:pt>
                <c:pt idx="711">
                  <c:v>0.062</c:v>
                </c:pt>
                <c:pt idx="712">
                  <c:v>0.066</c:v>
                </c:pt>
                <c:pt idx="713">
                  <c:v>0.064</c:v>
                </c:pt>
                <c:pt idx="714">
                  <c:v>0.063</c:v>
                </c:pt>
                <c:pt idx="715">
                  <c:v>0.071</c:v>
                </c:pt>
                <c:pt idx="716">
                  <c:v>0.086</c:v>
                </c:pt>
                <c:pt idx="717">
                  <c:v>0.057</c:v>
                </c:pt>
                <c:pt idx="718">
                  <c:v>0.05</c:v>
                </c:pt>
                <c:pt idx="719">
                  <c:v>0.049</c:v>
                </c:pt>
                <c:pt idx="720">
                  <c:v>0.053</c:v>
                </c:pt>
                <c:pt idx="721">
                  <c:v>0.052</c:v>
                </c:pt>
                <c:pt idx="722">
                  <c:v>0.062</c:v>
                </c:pt>
                <c:pt idx="723">
                  <c:v>0.043</c:v>
                </c:pt>
                <c:pt idx="724">
                  <c:v>0.062</c:v>
                </c:pt>
                <c:pt idx="725">
                  <c:v>0.065</c:v>
                </c:pt>
                <c:pt idx="726">
                  <c:v>0.05</c:v>
                </c:pt>
                <c:pt idx="727">
                  <c:v>0.044</c:v>
                </c:pt>
                <c:pt idx="728">
                  <c:v>0.07</c:v>
                </c:pt>
                <c:pt idx="729">
                  <c:v>0.063</c:v>
                </c:pt>
                <c:pt idx="730">
                  <c:v>0.054</c:v>
                </c:pt>
                <c:pt idx="731">
                  <c:v>0.043</c:v>
                </c:pt>
                <c:pt idx="732">
                  <c:v>0.049</c:v>
                </c:pt>
                <c:pt idx="733">
                  <c:v>0.039</c:v>
                </c:pt>
                <c:pt idx="734">
                  <c:v>0.072</c:v>
                </c:pt>
                <c:pt idx="735">
                  <c:v>0.051</c:v>
                </c:pt>
                <c:pt idx="736">
                  <c:v>0.055</c:v>
                </c:pt>
                <c:pt idx="737">
                  <c:v>0.063</c:v>
                </c:pt>
                <c:pt idx="738">
                  <c:v>0.059</c:v>
                </c:pt>
                <c:pt idx="739">
                  <c:v>0.058</c:v>
                </c:pt>
                <c:pt idx="740">
                  <c:v>0.058</c:v>
                </c:pt>
                <c:pt idx="741">
                  <c:v>0.056</c:v>
                </c:pt>
                <c:pt idx="742">
                  <c:v>0.061</c:v>
                </c:pt>
                <c:pt idx="743">
                  <c:v>0.05</c:v>
                </c:pt>
                <c:pt idx="744">
                  <c:v>0.044</c:v>
                </c:pt>
                <c:pt idx="745">
                  <c:v>0.038</c:v>
                </c:pt>
                <c:pt idx="746">
                  <c:v>0.027</c:v>
                </c:pt>
                <c:pt idx="747">
                  <c:v>0.032</c:v>
                </c:pt>
                <c:pt idx="748">
                  <c:v>0.04</c:v>
                </c:pt>
                <c:pt idx="749">
                  <c:v>0.049</c:v>
                </c:pt>
                <c:pt idx="750">
                  <c:v>0.052</c:v>
                </c:pt>
                <c:pt idx="751">
                  <c:v>0.051</c:v>
                </c:pt>
                <c:pt idx="752">
                  <c:v>0.053</c:v>
                </c:pt>
                <c:pt idx="753">
                  <c:v>0.049</c:v>
                </c:pt>
                <c:pt idx="754">
                  <c:v>0.043</c:v>
                </c:pt>
                <c:pt idx="755">
                  <c:v>0.043</c:v>
                </c:pt>
                <c:pt idx="756">
                  <c:v>0.046</c:v>
                </c:pt>
                <c:pt idx="757">
                  <c:v>0.054</c:v>
                </c:pt>
                <c:pt idx="758">
                  <c:v>0.053</c:v>
                </c:pt>
                <c:pt idx="759">
                  <c:v>0.071</c:v>
                </c:pt>
                <c:pt idx="760">
                  <c:v>0.072</c:v>
                </c:pt>
                <c:pt idx="761">
                  <c:v>0.074</c:v>
                </c:pt>
                <c:pt idx="762">
                  <c:v>0.077</c:v>
                </c:pt>
                <c:pt idx="763">
                  <c:v>0.077</c:v>
                </c:pt>
                <c:pt idx="764">
                  <c:v>0.068</c:v>
                </c:pt>
                <c:pt idx="765">
                  <c:v>0.075</c:v>
                </c:pt>
                <c:pt idx="766">
                  <c:v>0.083</c:v>
                </c:pt>
                <c:pt idx="767">
                  <c:v>0.084</c:v>
                </c:pt>
                <c:pt idx="768">
                  <c:v>0.074</c:v>
                </c:pt>
                <c:pt idx="769">
                  <c:v>0.087</c:v>
                </c:pt>
                <c:pt idx="770">
                  <c:v>0.075</c:v>
                </c:pt>
                <c:pt idx="771">
                  <c:v>0.069</c:v>
                </c:pt>
                <c:pt idx="772">
                  <c:v>0.069</c:v>
                </c:pt>
                <c:pt idx="773">
                  <c:v>0.066</c:v>
                </c:pt>
                <c:pt idx="774">
                  <c:v>0.061</c:v>
                </c:pt>
                <c:pt idx="775">
                  <c:v>0.065</c:v>
                </c:pt>
                <c:pt idx="776">
                  <c:v>0.071</c:v>
                </c:pt>
                <c:pt idx="777">
                  <c:v>0.086</c:v>
                </c:pt>
                <c:pt idx="778">
                  <c:v>0.082</c:v>
                </c:pt>
                <c:pt idx="779">
                  <c:v>0.109</c:v>
                </c:pt>
                <c:pt idx="780">
                  <c:v>0.092</c:v>
                </c:pt>
                <c:pt idx="781">
                  <c:v>0.073</c:v>
                </c:pt>
                <c:pt idx="782">
                  <c:v>0.072</c:v>
                </c:pt>
                <c:pt idx="783">
                  <c:v>0.068</c:v>
                </c:pt>
                <c:pt idx="784">
                  <c:v>0.068</c:v>
                </c:pt>
                <c:pt idx="785">
                  <c:v>0.085</c:v>
                </c:pt>
                <c:pt idx="786">
                  <c:v>0.087</c:v>
                </c:pt>
                <c:pt idx="787">
                  <c:v>0.08</c:v>
                </c:pt>
                <c:pt idx="788">
                  <c:v>0.07</c:v>
                </c:pt>
                <c:pt idx="789">
                  <c:v>0.067</c:v>
                </c:pt>
                <c:pt idx="790">
                  <c:v>0.063</c:v>
                </c:pt>
                <c:pt idx="791">
                  <c:v>0.061</c:v>
                </c:pt>
                <c:pt idx="792">
                  <c:v>0.051</c:v>
                </c:pt>
                <c:pt idx="793">
                  <c:v>0.065</c:v>
                </c:pt>
                <c:pt idx="794">
                  <c:v>0.058</c:v>
                </c:pt>
                <c:pt idx="795">
                  <c:v>0.055</c:v>
                </c:pt>
                <c:pt idx="796">
                  <c:v>0.05</c:v>
                </c:pt>
                <c:pt idx="797">
                  <c:v>0.057</c:v>
                </c:pt>
                <c:pt idx="798">
                  <c:v>0.042</c:v>
                </c:pt>
                <c:pt idx="799">
                  <c:v>0.06</c:v>
                </c:pt>
                <c:pt idx="800">
                  <c:v>0.05</c:v>
                </c:pt>
                <c:pt idx="801">
                  <c:v>0.046</c:v>
                </c:pt>
                <c:pt idx="802">
                  <c:v>0.049</c:v>
                </c:pt>
                <c:pt idx="803">
                  <c:v>0.052</c:v>
                </c:pt>
                <c:pt idx="804">
                  <c:v>0.048</c:v>
                </c:pt>
                <c:pt idx="805">
                  <c:v>0.047</c:v>
                </c:pt>
                <c:pt idx="806">
                  <c:v>0.052</c:v>
                </c:pt>
                <c:pt idx="807">
                  <c:v>0.056</c:v>
                </c:pt>
                <c:pt idx="808">
                  <c:v>0.052</c:v>
                </c:pt>
                <c:pt idx="809">
                  <c:v>0.055</c:v>
                </c:pt>
                <c:pt idx="810">
                  <c:v>0.057</c:v>
                </c:pt>
                <c:pt idx="811">
                  <c:v>0.049</c:v>
                </c:pt>
                <c:pt idx="812">
                  <c:v>0.038</c:v>
                </c:pt>
                <c:pt idx="813">
                  <c:v>0.049</c:v>
                </c:pt>
                <c:pt idx="814">
                  <c:v>0.05</c:v>
                </c:pt>
                <c:pt idx="815">
                  <c:v>0.057</c:v>
                </c:pt>
                <c:pt idx="816">
                  <c:v>0.053</c:v>
                </c:pt>
                <c:pt idx="817">
                  <c:v>0.057</c:v>
                </c:pt>
                <c:pt idx="818">
                  <c:v>0.052</c:v>
                </c:pt>
                <c:pt idx="819">
                  <c:v>0.055</c:v>
                </c:pt>
                <c:pt idx="820">
                  <c:v>0.054</c:v>
                </c:pt>
                <c:pt idx="821">
                  <c:v>0.043</c:v>
                </c:pt>
                <c:pt idx="822">
                  <c:v>0.055</c:v>
                </c:pt>
                <c:pt idx="823">
                  <c:v>0.05</c:v>
                </c:pt>
                <c:pt idx="824">
                  <c:v>0.043</c:v>
                </c:pt>
                <c:pt idx="825">
                  <c:v>0.048</c:v>
                </c:pt>
                <c:pt idx="826">
                  <c:v>0.043</c:v>
                </c:pt>
                <c:pt idx="827">
                  <c:v>0.049</c:v>
                </c:pt>
                <c:pt idx="828">
                  <c:v>0.054</c:v>
                </c:pt>
                <c:pt idx="829">
                  <c:v>0.051</c:v>
                </c:pt>
                <c:pt idx="830">
                  <c:v>0.054</c:v>
                </c:pt>
                <c:pt idx="831">
                  <c:v>0.042</c:v>
                </c:pt>
                <c:pt idx="832">
                  <c:v>0.036</c:v>
                </c:pt>
                <c:pt idx="833">
                  <c:v>0.042</c:v>
                </c:pt>
                <c:pt idx="834">
                  <c:v>0.045</c:v>
                </c:pt>
                <c:pt idx="835">
                  <c:v>0.047</c:v>
                </c:pt>
                <c:pt idx="836">
                  <c:v>0.048</c:v>
                </c:pt>
                <c:pt idx="837">
                  <c:v>0.04</c:v>
                </c:pt>
                <c:pt idx="838">
                  <c:v>0.039</c:v>
                </c:pt>
                <c:pt idx="839">
                  <c:v>0.038</c:v>
                </c:pt>
                <c:pt idx="840">
                  <c:v>0.045</c:v>
                </c:pt>
                <c:pt idx="841">
                  <c:v>0.04</c:v>
                </c:pt>
                <c:pt idx="842">
                  <c:v>0.036</c:v>
                </c:pt>
                <c:pt idx="843">
                  <c:v>0.029</c:v>
                </c:pt>
                <c:pt idx="844">
                  <c:v>0.028</c:v>
                </c:pt>
                <c:pt idx="845">
                  <c:v>0.023</c:v>
                </c:pt>
                <c:pt idx="846">
                  <c:v>0.027</c:v>
                </c:pt>
                <c:pt idx="847">
                  <c:v>0.036</c:v>
                </c:pt>
                <c:pt idx="848">
                  <c:v>0.028</c:v>
                </c:pt>
                <c:pt idx="849">
                  <c:v>0.029</c:v>
                </c:pt>
                <c:pt idx="850">
                  <c:v>0.023</c:v>
                </c:pt>
                <c:pt idx="851">
                  <c:v>0.019</c:v>
                </c:pt>
                <c:pt idx="852">
                  <c:v>0.024</c:v>
                </c:pt>
                <c:pt idx="853">
                  <c:v>0.025</c:v>
                </c:pt>
                <c:pt idx="854">
                  <c:v>0.028</c:v>
                </c:pt>
                <c:pt idx="855">
                  <c:v>0.025</c:v>
                </c:pt>
                <c:pt idx="856">
                  <c:v>0.017</c:v>
                </c:pt>
                <c:pt idx="857">
                  <c:v>0.023</c:v>
                </c:pt>
                <c:pt idx="858">
                  <c:v>0.026</c:v>
                </c:pt>
                <c:pt idx="859">
                  <c:v>0.028</c:v>
                </c:pt>
                <c:pt idx="860">
                  <c:v>0.035</c:v>
                </c:pt>
                <c:pt idx="861">
                  <c:v>0.034</c:v>
                </c:pt>
                <c:pt idx="862">
                  <c:v>0.032</c:v>
                </c:pt>
                <c:pt idx="863">
                  <c:v>0.027</c:v>
                </c:pt>
                <c:pt idx="864">
                  <c:v>0.031</c:v>
                </c:pt>
                <c:pt idx="865">
                  <c:v>0.039</c:v>
                </c:pt>
                <c:pt idx="866">
                  <c:v>0.037</c:v>
                </c:pt>
                <c:pt idx="867">
                  <c:v>0.034</c:v>
                </c:pt>
                <c:pt idx="868">
                  <c:v>0.034</c:v>
                </c:pt>
                <c:pt idx="869">
                  <c:v>0.035</c:v>
                </c:pt>
                <c:pt idx="870">
                  <c:v>0.035</c:v>
                </c:pt>
                <c:pt idx="871">
                  <c:v>0.031</c:v>
                </c:pt>
                <c:pt idx="872">
                  <c:v>0.039</c:v>
                </c:pt>
                <c:pt idx="873">
                  <c:v>0.034</c:v>
                </c:pt>
                <c:pt idx="874">
                  <c:v>0.025</c:v>
                </c:pt>
                <c:pt idx="875">
                  <c:v>0.034</c:v>
                </c:pt>
                <c:pt idx="876">
                  <c:v>0.036</c:v>
                </c:pt>
                <c:pt idx="877">
                  <c:v>0.031</c:v>
                </c:pt>
                <c:pt idx="878">
                  <c:v>0.031</c:v>
                </c:pt>
                <c:pt idx="879">
                  <c:v>0.03</c:v>
                </c:pt>
                <c:pt idx="880">
                  <c:v>0.03</c:v>
                </c:pt>
                <c:pt idx="881">
                  <c:v>0.033</c:v>
                </c:pt>
                <c:pt idx="882">
                  <c:v>0.034</c:v>
                </c:pt>
                <c:pt idx="883">
                  <c:v>0.039</c:v>
                </c:pt>
                <c:pt idx="884">
                  <c:v>0.048</c:v>
                </c:pt>
                <c:pt idx="885">
                  <c:v>0.038</c:v>
                </c:pt>
                <c:pt idx="886">
                  <c:v>0.032</c:v>
                </c:pt>
                <c:pt idx="887">
                  <c:v>0.036</c:v>
                </c:pt>
                <c:pt idx="888">
                  <c:v>0.039</c:v>
                </c:pt>
                <c:pt idx="889">
                  <c:v>0.041</c:v>
                </c:pt>
                <c:pt idx="890">
                  <c:v>0.029</c:v>
                </c:pt>
                <c:pt idx="891">
                  <c:v>0.027</c:v>
                </c:pt>
                <c:pt idx="892">
                  <c:v>0.023</c:v>
                </c:pt>
                <c:pt idx="893">
                  <c:v>0.029</c:v>
                </c:pt>
                <c:pt idx="894">
                  <c:v>0.028</c:v>
                </c:pt>
                <c:pt idx="895">
                  <c:v>0.026</c:v>
                </c:pt>
                <c:pt idx="896">
                  <c:v>0.026</c:v>
                </c:pt>
                <c:pt idx="897">
                  <c:v>0.025</c:v>
                </c:pt>
                <c:pt idx="898">
                  <c:v>0.026</c:v>
                </c:pt>
                <c:pt idx="899">
                  <c:v>0.025</c:v>
                </c:pt>
                <c:pt idx="900">
                  <c:v>0.025</c:v>
                </c:pt>
                <c:pt idx="901">
                  <c:v>0.029</c:v>
                </c:pt>
                <c:pt idx="902">
                  <c:v>0.024</c:v>
                </c:pt>
                <c:pt idx="903">
                  <c:v>0.024</c:v>
                </c:pt>
                <c:pt idx="904">
                  <c:v>0.023</c:v>
                </c:pt>
                <c:pt idx="905">
                  <c:v>0.025</c:v>
                </c:pt>
                <c:pt idx="906">
                  <c:v>0.021</c:v>
                </c:pt>
                <c:pt idx="907">
                  <c:v>0.028</c:v>
                </c:pt>
                <c:pt idx="908">
                  <c:v>0.024</c:v>
                </c:pt>
                <c:pt idx="909">
                  <c:v>0.027</c:v>
                </c:pt>
                <c:pt idx="910">
                  <c:v>0.027</c:v>
                </c:pt>
                <c:pt idx="911">
                  <c:v>0.029</c:v>
                </c:pt>
                <c:pt idx="912">
                  <c:v>0.026</c:v>
                </c:pt>
                <c:pt idx="913">
                  <c:v>0.02</c:v>
                </c:pt>
                <c:pt idx="914">
                  <c:v>0.025</c:v>
                </c:pt>
                <c:pt idx="915">
                  <c:v>0.029</c:v>
                </c:pt>
                <c:pt idx="916">
                  <c:v>0.028</c:v>
                </c:pt>
                <c:pt idx="917">
                  <c:v>0.024</c:v>
                </c:pt>
                <c:pt idx="918">
                  <c:v>0.023</c:v>
                </c:pt>
                <c:pt idx="919">
                  <c:v>0.032</c:v>
                </c:pt>
                <c:pt idx="920">
                  <c:v>0.036</c:v>
                </c:pt>
                <c:pt idx="921">
                  <c:v>0.027</c:v>
                </c:pt>
                <c:pt idx="922">
                  <c:v>0.028</c:v>
                </c:pt>
                <c:pt idx="923">
                  <c:v>0.031</c:v>
                </c:pt>
                <c:pt idx="924">
                  <c:v>0.028</c:v>
                </c:pt>
                <c:pt idx="925">
                  <c:v>0.026</c:v>
                </c:pt>
                <c:pt idx="926">
                  <c:v>0.027</c:v>
                </c:pt>
                <c:pt idx="927">
                  <c:v>0.026</c:v>
                </c:pt>
                <c:pt idx="928">
                  <c:v>0.024</c:v>
                </c:pt>
                <c:pt idx="929">
                  <c:v>0.024</c:v>
                </c:pt>
                <c:pt idx="930">
                  <c:v>0.028</c:v>
                </c:pt>
                <c:pt idx="931">
                  <c:v>0.039</c:v>
                </c:pt>
                <c:pt idx="932">
                  <c:v>0.037</c:v>
                </c:pt>
                <c:pt idx="933">
                  <c:v>0.036</c:v>
                </c:pt>
                <c:pt idx="934">
                  <c:v>0.03</c:v>
                </c:pt>
                <c:pt idx="935">
                  <c:v>0.025</c:v>
                </c:pt>
                <c:pt idx="936">
                  <c:v>0.023</c:v>
                </c:pt>
                <c:pt idx="937">
                  <c:v>0.02</c:v>
                </c:pt>
                <c:pt idx="938">
                  <c:v>0.018</c:v>
                </c:pt>
                <c:pt idx="939">
                  <c:v>0.019</c:v>
                </c:pt>
                <c:pt idx="940">
                  <c:v>0.016</c:v>
                </c:pt>
                <c:pt idx="941">
                  <c:v>0.02</c:v>
                </c:pt>
                <c:pt idx="942">
                  <c:v>0.019</c:v>
                </c:pt>
                <c:pt idx="943">
                  <c:v>0.02</c:v>
                </c:pt>
                <c:pt idx="944">
                  <c:v>0.018</c:v>
                </c:pt>
                <c:pt idx="945">
                  <c:v>0.017</c:v>
                </c:pt>
                <c:pt idx="946">
                  <c:v>0.012</c:v>
                </c:pt>
                <c:pt idx="947">
                  <c:v>0.018</c:v>
                </c:pt>
                <c:pt idx="948">
                  <c:v>0.014</c:v>
                </c:pt>
                <c:pt idx="949">
                  <c:v>0.01</c:v>
                </c:pt>
                <c:pt idx="950">
                  <c:v>0.008</c:v>
                </c:pt>
                <c:pt idx="951">
                  <c:v>0.01</c:v>
                </c:pt>
                <c:pt idx="952">
                  <c:v>0.008</c:v>
                </c:pt>
                <c:pt idx="953">
                  <c:v>0.007</c:v>
                </c:pt>
                <c:pt idx="954">
                  <c:v>0.01</c:v>
                </c:pt>
                <c:pt idx="955">
                  <c:v>0.008</c:v>
                </c:pt>
                <c:pt idx="956">
                  <c:v>0.008</c:v>
                </c:pt>
                <c:pt idx="957">
                  <c:v>0.007</c:v>
                </c:pt>
                <c:pt idx="958">
                  <c:v>0.005</c:v>
                </c:pt>
                <c:pt idx="959">
                  <c:v>0.002</c:v>
                </c:pt>
                <c:pt idx="960">
                  <c:v>0.003</c:v>
                </c:pt>
                <c:pt idx="961">
                  <c:v>0.004</c:v>
                </c:pt>
                <c:pt idx="962">
                  <c:v>0.004</c:v>
                </c:pt>
                <c:pt idx="963">
                  <c:v>0.007</c:v>
                </c:pt>
                <c:pt idx="964">
                  <c:v>0.02</c:v>
                </c:pt>
                <c:pt idx="965">
                  <c:v>0.022</c:v>
                </c:pt>
                <c:pt idx="966">
                  <c:v>0.022</c:v>
                </c:pt>
                <c:pt idx="967">
                  <c:v>0.014</c:v>
                </c:pt>
                <c:pt idx="968">
                  <c:v>0.02</c:v>
                </c:pt>
                <c:pt idx="969">
                  <c:v>0.02</c:v>
                </c:pt>
                <c:pt idx="970">
                  <c:v>0.017</c:v>
                </c:pt>
                <c:pt idx="971">
                  <c:v>0.02</c:v>
                </c:pt>
                <c:pt idx="972">
                  <c:v>0.016</c:v>
                </c:pt>
                <c:pt idx="973">
                  <c:v>0.019</c:v>
                </c:pt>
                <c:pt idx="974">
                  <c:v>0.025</c:v>
                </c:pt>
                <c:pt idx="975">
                  <c:v>0.028</c:v>
                </c:pt>
                <c:pt idx="976">
                  <c:v>0.033</c:v>
                </c:pt>
                <c:pt idx="977">
                  <c:v>0.033</c:v>
                </c:pt>
                <c:pt idx="978">
                  <c:v>0.036</c:v>
                </c:pt>
                <c:pt idx="979">
                  <c:v>0.032</c:v>
                </c:pt>
                <c:pt idx="980">
                  <c:v>0.033</c:v>
                </c:pt>
                <c:pt idx="981">
                  <c:v>0.031</c:v>
                </c:pt>
                <c:pt idx="982">
                  <c:v>0.023</c:v>
                </c:pt>
                <c:pt idx="983">
                  <c:v>0.021</c:v>
                </c:pt>
                <c:pt idx="984">
                  <c:v>0.028</c:v>
                </c:pt>
                <c:pt idx="985">
                  <c:v>0.036</c:v>
                </c:pt>
                <c:pt idx="986">
                  <c:v>0.036</c:v>
                </c:pt>
                <c:pt idx="987">
                  <c:v>0.027</c:v>
                </c:pt>
                <c:pt idx="988">
                  <c:v>0.028</c:v>
                </c:pt>
                <c:pt idx="989">
                  <c:v>0.027</c:v>
                </c:pt>
                <c:pt idx="990">
                  <c:v>0.029</c:v>
                </c:pt>
                <c:pt idx="991">
                  <c:v>0.035</c:v>
                </c:pt>
                <c:pt idx="992">
                  <c:v>0.041</c:v>
                </c:pt>
                <c:pt idx="993">
                  <c:v>0.035</c:v>
                </c:pt>
                <c:pt idx="994">
                  <c:v>0.036</c:v>
                </c:pt>
                <c:pt idx="995">
                  <c:v>0.03</c:v>
                </c:pt>
                <c:pt idx="996">
                  <c:v>0.033</c:v>
                </c:pt>
                <c:pt idx="997">
                  <c:v>0.031</c:v>
                </c:pt>
                <c:pt idx="998">
                  <c:v>0.031</c:v>
                </c:pt>
                <c:pt idx="999">
                  <c:v>0.035</c:v>
                </c:pt>
                <c:pt idx="1000">
                  <c:v>0.033</c:v>
                </c:pt>
                <c:pt idx="1001">
                  <c:v>0.04</c:v>
                </c:pt>
                <c:pt idx="1002">
                  <c:v>0.034</c:v>
                </c:pt>
                <c:pt idx="1003">
                  <c:v>0.035</c:v>
                </c:pt>
                <c:pt idx="1004">
                  <c:v>0.032</c:v>
                </c:pt>
                <c:pt idx="1005">
                  <c:v>0.029</c:v>
                </c:pt>
                <c:pt idx="1006">
                  <c:v>0.032</c:v>
                </c:pt>
                <c:pt idx="1007">
                  <c:v>0.032</c:v>
                </c:pt>
                <c:pt idx="1008">
                  <c:v>0.03</c:v>
                </c:pt>
                <c:pt idx="1009">
                  <c:v>0.033</c:v>
                </c:pt>
                <c:pt idx="1010">
                  <c:v>0.039</c:v>
                </c:pt>
                <c:pt idx="1011">
                  <c:v>0.038</c:v>
                </c:pt>
                <c:pt idx="1012">
                  <c:v>0.031</c:v>
                </c:pt>
                <c:pt idx="1013">
                  <c:v>0.043</c:v>
                </c:pt>
                <c:pt idx="1014">
                  <c:v>0.027</c:v>
                </c:pt>
                <c:pt idx="1015">
                  <c:v>0.023</c:v>
                </c:pt>
                <c:pt idx="1016">
                  <c:v>0.035</c:v>
                </c:pt>
                <c:pt idx="1017">
                  <c:v>0.049</c:v>
                </c:pt>
                <c:pt idx="1018">
                  <c:v>0.045</c:v>
                </c:pt>
                <c:pt idx="1019">
                  <c:v>0.057</c:v>
                </c:pt>
                <c:pt idx="1020">
                  <c:v>0.057</c:v>
                </c:pt>
                <c:pt idx="1021">
                  <c:v>0.06</c:v>
                </c:pt>
                <c:pt idx="1022">
                  <c:v>0.046</c:v>
                </c:pt>
                <c:pt idx="1023">
                  <c:v>0.039</c:v>
                </c:pt>
                <c:pt idx="1024">
                  <c:v>0.042</c:v>
                </c:pt>
                <c:pt idx="1025">
                  <c:v>0.04</c:v>
                </c:pt>
                <c:pt idx="1026">
                  <c:v>0.045</c:v>
                </c:pt>
                <c:pt idx="1027">
                  <c:v>0.053</c:v>
                </c:pt>
                <c:pt idx="1028">
                  <c:v>0.049</c:v>
                </c:pt>
                <c:pt idx="1029">
                  <c:v>0.044</c:v>
                </c:pt>
                <c:pt idx="1030">
                  <c:v>0.029</c:v>
                </c:pt>
                <c:pt idx="1031">
                  <c:v>0.031</c:v>
                </c:pt>
                <c:pt idx="1032">
                  <c:v>0.041</c:v>
                </c:pt>
                <c:pt idx="1033">
                  <c:v>0.032</c:v>
                </c:pt>
                <c:pt idx="1034">
                  <c:v>0.05</c:v>
                </c:pt>
                <c:pt idx="1035">
                  <c:v>0.048</c:v>
                </c:pt>
                <c:pt idx="1036">
                  <c:v>0.033</c:v>
                </c:pt>
                <c:pt idx="1037">
                  <c:v>0.021</c:v>
                </c:pt>
                <c:pt idx="1038">
                  <c:v>0.01</c:v>
                </c:pt>
                <c:pt idx="1039">
                  <c:v>0.007</c:v>
                </c:pt>
                <c:pt idx="1040">
                  <c:v>0.004</c:v>
                </c:pt>
                <c:pt idx="1041">
                  <c:v>0.0</c:v>
                </c:pt>
                <c:pt idx="1042">
                  <c:v>0.002</c:v>
                </c:pt>
                <c:pt idx="1043">
                  <c:v>0.002</c:v>
                </c:pt>
                <c:pt idx="1044">
                  <c:v>0.002</c:v>
                </c:pt>
                <c:pt idx="1045">
                  <c:v>0.003</c:v>
                </c:pt>
                <c:pt idx="1046">
                  <c:v>0.001</c:v>
                </c:pt>
                <c:pt idx="1047">
                  <c:v>0.001</c:v>
                </c:pt>
                <c:pt idx="1048">
                  <c:v>0.0</c:v>
                </c:pt>
                <c:pt idx="1049">
                  <c:v>0.002</c:v>
                </c:pt>
                <c:pt idx="1050">
                  <c:v>0.0</c:v>
                </c:pt>
                <c:pt idx="1051">
                  <c:v>0.004</c:v>
                </c:pt>
                <c:pt idx="1052">
                  <c:v>0.003</c:v>
                </c:pt>
                <c:pt idx="1053">
                  <c:v>0.001</c:v>
                </c:pt>
                <c:pt idx="1054">
                  <c:v>0.002</c:v>
                </c:pt>
                <c:pt idx="1055">
                  <c:v>0.001</c:v>
                </c:pt>
                <c:pt idx="1056">
                  <c:v>0.0</c:v>
                </c:pt>
                <c:pt idx="1057">
                  <c:v>0.003</c:v>
                </c:pt>
                <c:pt idx="1058">
                  <c:v>0.001</c:v>
                </c:pt>
                <c:pt idx="1059">
                  <c:v>0.001</c:v>
                </c:pt>
                <c:pt idx="1060">
                  <c:v>0.001</c:v>
                </c:pt>
                <c:pt idx="1061">
                  <c:v>0.001</c:v>
                </c:pt>
                <c:pt idx="1062">
                  <c:v>0.001</c:v>
                </c:pt>
                <c:pt idx="1063">
                  <c:v>0.001</c:v>
                </c:pt>
                <c:pt idx="1064">
                  <c:v>0.002</c:v>
                </c:pt>
                <c:pt idx="1065">
                  <c:v>0.001</c:v>
                </c:pt>
                <c:pt idx="1066">
                  <c:v>0.003</c:v>
                </c:pt>
                <c:pt idx="1067">
                  <c:v>0.003</c:v>
                </c:pt>
                <c:pt idx="1068">
                  <c:v>0.002</c:v>
                </c:pt>
                <c:pt idx="1069">
                  <c:v>0.003</c:v>
                </c:pt>
                <c:pt idx="1070">
                  <c:v>0.004</c:v>
                </c:pt>
                <c:pt idx="1071">
                  <c:v>0.004</c:v>
                </c:pt>
                <c:pt idx="1072">
                  <c:v>0.002</c:v>
                </c:pt>
                <c:pt idx="1073">
                  <c:v>0.004</c:v>
                </c:pt>
                <c:pt idx="1074">
                  <c:v>0.002</c:v>
                </c:pt>
                <c:pt idx="1075">
                  <c:v>0.003</c:v>
                </c:pt>
                <c:pt idx="1076">
                  <c:v>0.003</c:v>
                </c:pt>
                <c:pt idx="1077">
                  <c:v>0.001</c:v>
                </c:pt>
                <c:pt idx="1078">
                  <c:v>0.003</c:v>
                </c:pt>
                <c:pt idx="1079">
                  <c:v>0.002</c:v>
                </c:pt>
                <c:pt idx="1080">
                  <c:v>0.005</c:v>
                </c:pt>
                <c:pt idx="1081">
                  <c:v>0.005</c:v>
                </c:pt>
                <c:pt idx="1082">
                  <c:v>0.005</c:v>
                </c:pt>
                <c:pt idx="1083">
                  <c:v>0.003</c:v>
                </c:pt>
                <c:pt idx="1084">
                  <c:v>0.003</c:v>
                </c:pt>
                <c:pt idx="1085">
                  <c:v>0.003</c:v>
                </c:pt>
                <c:pt idx="1086">
                  <c:v>0.002</c:v>
                </c:pt>
                <c:pt idx="1087">
                  <c:v>0.001</c:v>
                </c:pt>
                <c:pt idx="1088">
                  <c:v>0.002</c:v>
                </c:pt>
                <c:pt idx="1089">
                  <c:v>0.005</c:v>
                </c:pt>
                <c:pt idx="1090">
                  <c:v>0.003</c:v>
                </c:pt>
                <c:pt idx="1091">
                  <c:v>0.001</c:v>
                </c:pt>
                <c:pt idx="1092">
                  <c:v>0.003</c:v>
                </c:pt>
                <c:pt idx="1093">
                  <c:v>0.002</c:v>
                </c:pt>
                <c:pt idx="1094">
                  <c:v>0.002</c:v>
                </c:pt>
                <c:pt idx="1095">
                  <c:v>0.003</c:v>
                </c:pt>
                <c:pt idx="1096">
                  <c:v>0.002</c:v>
                </c:pt>
                <c:pt idx="1097">
                  <c:v>0.003</c:v>
                </c:pt>
                <c:pt idx="1098">
                  <c:v>0.003</c:v>
                </c:pt>
                <c:pt idx="1099">
                  <c:v>0.002</c:v>
                </c:pt>
                <c:pt idx="1100">
                  <c:v>0.001</c:v>
                </c:pt>
                <c:pt idx="1101">
                  <c:v>0.001</c:v>
                </c:pt>
                <c:pt idx="1102">
                  <c:v>0.0</c:v>
                </c:pt>
                <c:pt idx="1103">
                  <c:v>0.001</c:v>
                </c:pt>
                <c:pt idx="1104">
                  <c:v>0.001</c:v>
                </c:pt>
                <c:pt idx="1105">
                  <c:v>0.0</c:v>
                </c:pt>
                <c:pt idx="1106">
                  <c:v>0.001</c:v>
                </c:pt>
                <c:pt idx="1107">
                  <c:v>0.001</c:v>
                </c:pt>
                <c:pt idx="1108">
                  <c:v>0.001</c:v>
                </c:pt>
                <c:pt idx="1109">
                  <c:v>0.001</c:v>
                </c:pt>
                <c:pt idx="1110">
                  <c:v>0.001</c:v>
                </c:pt>
                <c:pt idx="1111">
                  <c:v>0.0</c:v>
                </c:pt>
                <c:pt idx="1112">
                  <c:v>0.0</c:v>
                </c:pt>
                <c:pt idx="1113">
                  <c:v>0.001</c:v>
                </c:pt>
                <c:pt idx="1114">
                  <c:v>0.0</c:v>
                </c:pt>
                <c:pt idx="1115">
                  <c:v>0.001</c:v>
                </c:pt>
                <c:pt idx="1116">
                  <c:v>0.001</c:v>
                </c:pt>
                <c:pt idx="1117">
                  <c:v>0.0</c:v>
                </c:pt>
                <c:pt idx="1118">
                  <c:v>0.0</c:v>
                </c:pt>
                <c:pt idx="1119">
                  <c:v>0.001</c:v>
                </c:pt>
                <c:pt idx="1120">
                  <c:v>0.001</c:v>
                </c:pt>
                <c:pt idx="1121">
                  <c:v>0.0</c:v>
                </c:pt>
                <c:pt idx="1122">
                  <c:v>0.0</c:v>
                </c:pt>
                <c:pt idx="1123">
                  <c:v>0.002</c:v>
                </c:pt>
                <c:pt idx="1124">
                  <c:v>0.001</c:v>
                </c:pt>
                <c:pt idx="1125">
                  <c:v>0.004</c:v>
                </c:pt>
                <c:pt idx="1126">
                  <c:v>0.005</c:v>
                </c:pt>
                <c:pt idx="1127">
                  <c:v>0.002</c:v>
                </c:pt>
                <c:pt idx="1128">
                  <c:v>0.003</c:v>
                </c:pt>
                <c:pt idx="1129">
                  <c:v>0.006</c:v>
                </c:pt>
                <c:pt idx="1130">
                  <c:v>0.01</c:v>
                </c:pt>
                <c:pt idx="1131">
                  <c:v>0.006</c:v>
                </c:pt>
                <c:pt idx="1132">
                  <c:v>0.005</c:v>
                </c:pt>
                <c:pt idx="1133">
                  <c:v>0.003</c:v>
                </c:pt>
                <c:pt idx="1134">
                  <c:v>0.005</c:v>
                </c:pt>
                <c:pt idx="1135">
                  <c:v>0.003</c:v>
                </c:pt>
                <c:pt idx="1136">
                  <c:v>0.005</c:v>
                </c:pt>
                <c:pt idx="1137">
                  <c:v>0.002</c:v>
                </c:pt>
                <c:pt idx="1138">
                  <c:v>0.002</c:v>
                </c:pt>
                <c:pt idx="1139">
                  <c:v>0.003</c:v>
                </c:pt>
                <c:pt idx="1140">
                  <c:v>0.001</c:v>
                </c:pt>
                <c:pt idx="1141">
                  <c:v>0.001</c:v>
                </c:pt>
                <c:pt idx="1142">
                  <c:v>0.0</c:v>
                </c:pt>
                <c:pt idx="1143">
                  <c:v>0.001</c:v>
                </c:pt>
                <c:pt idx="1144">
                  <c:v>0.003</c:v>
                </c:pt>
                <c:pt idx="1145">
                  <c:v>0.006</c:v>
                </c:pt>
                <c:pt idx="1146">
                  <c:v>0.008</c:v>
                </c:pt>
                <c:pt idx="1147">
                  <c:v>0.006</c:v>
                </c:pt>
                <c:pt idx="1148">
                  <c:v>0.006</c:v>
                </c:pt>
                <c:pt idx="1149">
                  <c:v>0.007</c:v>
                </c:pt>
                <c:pt idx="1150">
                  <c:v>0.001</c:v>
                </c:pt>
                <c:pt idx="1151">
                  <c:v>0.002</c:v>
                </c:pt>
                <c:pt idx="1152">
                  <c:v>0.003</c:v>
                </c:pt>
                <c:pt idx="1153">
                  <c:v>0.01</c:v>
                </c:pt>
                <c:pt idx="1154">
                  <c:v>0.007</c:v>
                </c:pt>
                <c:pt idx="1155">
                  <c:v>0.004</c:v>
                </c:pt>
                <c:pt idx="1156">
                  <c:v>0.008</c:v>
                </c:pt>
                <c:pt idx="1157">
                  <c:v>0.002</c:v>
                </c:pt>
                <c:pt idx="1158">
                  <c:v>0.002</c:v>
                </c:pt>
                <c:pt idx="1159">
                  <c:v>0.008</c:v>
                </c:pt>
                <c:pt idx="1160">
                  <c:v>0.012</c:v>
                </c:pt>
                <c:pt idx="1161">
                  <c:v>0.009</c:v>
                </c:pt>
                <c:pt idx="1162">
                  <c:v>0.012</c:v>
                </c:pt>
                <c:pt idx="1163">
                  <c:v>0.011</c:v>
                </c:pt>
                <c:pt idx="1164">
                  <c:v>0.004</c:v>
                </c:pt>
                <c:pt idx="1165">
                  <c:v>0.007</c:v>
                </c:pt>
                <c:pt idx="1166">
                  <c:v>0.002</c:v>
                </c:pt>
                <c:pt idx="1167">
                  <c:v>0.003</c:v>
                </c:pt>
                <c:pt idx="1168">
                  <c:v>0.003</c:v>
                </c:pt>
                <c:pt idx="1169">
                  <c:v>0.001</c:v>
                </c:pt>
                <c:pt idx="1170">
                  <c:v>0.002</c:v>
                </c:pt>
                <c:pt idx="1171">
                  <c:v>0.001</c:v>
                </c:pt>
                <c:pt idx="1172">
                  <c:v>0.0</c:v>
                </c:pt>
                <c:pt idx="1173">
                  <c:v>0.0</c:v>
                </c:pt>
                <c:pt idx="1174">
                  <c:v>0.0</c:v>
                </c:pt>
                <c:pt idx="1175">
                  <c:v>0.0</c:v>
                </c:pt>
                <c:pt idx="1176">
                  <c:v>0.0</c:v>
                </c:pt>
                <c:pt idx="1177">
                  <c:v>0.0</c:v>
                </c:pt>
                <c:pt idx="1178">
                  <c:v>0.001</c:v>
                </c:pt>
                <c:pt idx="1179">
                  <c:v>0.0</c:v>
                </c:pt>
                <c:pt idx="1180">
                  <c:v>0.001</c:v>
                </c:pt>
                <c:pt idx="1181">
                  <c:v>0.001</c:v>
                </c:pt>
                <c:pt idx="1182">
                  <c:v>0.0</c:v>
                </c:pt>
                <c:pt idx="1183">
                  <c:v>0.0</c:v>
                </c:pt>
                <c:pt idx="1184">
                  <c:v>0.0</c:v>
                </c:pt>
                <c:pt idx="1185">
                  <c:v>0.001</c:v>
                </c:pt>
                <c:pt idx="1186">
                  <c:v>0.0</c:v>
                </c:pt>
                <c:pt idx="1187">
                  <c:v>0.0</c:v>
                </c:pt>
                <c:pt idx="1188">
                  <c:v>0.002</c:v>
                </c:pt>
                <c:pt idx="1189">
                  <c:v>0.0</c:v>
                </c:pt>
                <c:pt idx="1190">
                  <c:v>0.001</c:v>
                </c:pt>
                <c:pt idx="1191">
                  <c:v>0.0</c:v>
                </c:pt>
                <c:pt idx="1192">
                  <c:v>0.0</c:v>
                </c:pt>
                <c:pt idx="1193">
                  <c:v>0.001</c:v>
                </c:pt>
                <c:pt idx="1194">
                  <c:v>0.0</c:v>
                </c:pt>
                <c:pt idx="1195">
                  <c:v>0.001</c:v>
                </c:pt>
                <c:pt idx="1196">
                  <c:v>0.001</c:v>
                </c:pt>
                <c:pt idx="1197">
                  <c:v>0.001</c:v>
                </c:pt>
                <c:pt idx="1198">
                  <c:v>0.0</c:v>
                </c:pt>
                <c:pt idx="1199">
                  <c:v>0.0</c:v>
                </c:pt>
                <c:pt idx="1200">
                  <c:v>0.0</c:v>
                </c:pt>
                <c:pt idx="1201">
                  <c:v>0.0</c:v>
                </c:pt>
                <c:pt idx="1202">
                  <c:v>0.0</c:v>
                </c:pt>
                <c:pt idx="1203">
                  <c:v>0.0</c:v>
                </c:pt>
                <c:pt idx="1204">
                  <c:v>0.001</c:v>
                </c:pt>
                <c:pt idx="1205">
                  <c:v>0.001</c:v>
                </c:pt>
                <c:pt idx="1206">
                  <c:v>0.0</c:v>
                </c:pt>
                <c:pt idx="1207">
                  <c:v>0.0</c:v>
                </c:pt>
                <c:pt idx="1208">
                  <c:v>0.0</c:v>
                </c:pt>
                <c:pt idx="1209">
                  <c:v>0.001</c:v>
                </c:pt>
                <c:pt idx="1210">
                  <c:v>0.001</c:v>
                </c:pt>
                <c:pt idx="1211">
                  <c:v>0.0</c:v>
                </c:pt>
                <c:pt idx="1212">
                  <c:v>0.001</c:v>
                </c:pt>
                <c:pt idx="1213">
                  <c:v>0.001</c:v>
                </c:pt>
                <c:pt idx="1214">
                  <c:v>0.001</c:v>
                </c:pt>
                <c:pt idx="1215">
                  <c:v>0.001</c:v>
                </c:pt>
                <c:pt idx="1216">
                  <c:v>0.0</c:v>
                </c:pt>
                <c:pt idx="1217">
                  <c:v>0.0</c:v>
                </c:pt>
                <c:pt idx="1218">
                  <c:v>0.0</c:v>
                </c:pt>
                <c:pt idx="1219">
                  <c:v>0.001</c:v>
                </c:pt>
                <c:pt idx="1220">
                  <c:v>0.001</c:v>
                </c:pt>
                <c:pt idx="1221">
                  <c:v>0.0</c:v>
                </c:pt>
                <c:pt idx="1222">
                  <c:v>0.001</c:v>
                </c:pt>
                <c:pt idx="1223">
                  <c:v>0.001</c:v>
                </c:pt>
                <c:pt idx="1224">
                  <c:v>0.001</c:v>
                </c:pt>
                <c:pt idx="1225">
                  <c:v>0.001</c:v>
                </c:pt>
                <c:pt idx="1226">
                  <c:v>0.001</c:v>
                </c:pt>
                <c:pt idx="1227">
                  <c:v>0.0</c:v>
                </c:pt>
                <c:pt idx="1228">
                  <c:v>0.001</c:v>
                </c:pt>
                <c:pt idx="1229">
                  <c:v>0.001</c:v>
                </c:pt>
                <c:pt idx="1230">
                  <c:v>0.0</c:v>
                </c:pt>
                <c:pt idx="1231">
                  <c:v>0.001</c:v>
                </c:pt>
                <c:pt idx="1232">
                  <c:v>0.001</c:v>
                </c:pt>
                <c:pt idx="1233">
                  <c:v>0.0</c:v>
                </c:pt>
                <c:pt idx="1234">
                  <c:v>0.001</c:v>
                </c:pt>
                <c:pt idx="1235">
                  <c:v>0.0</c:v>
                </c:pt>
                <c:pt idx="1236">
                  <c:v>0.001</c:v>
                </c:pt>
                <c:pt idx="1237">
                  <c:v>0.001</c:v>
                </c:pt>
                <c:pt idx="1238">
                  <c:v>0.001</c:v>
                </c:pt>
                <c:pt idx="1239">
                  <c:v>0.001</c:v>
                </c:pt>
                <c:pt idx="1240">
                  <c:v>0.0</c:v>
                </c:pt>
                <c:pt idx="1241">
                  <c:v>0.001</c:v>
                </c:pt>
                <c:pt idx="1242">
                  <c:v>0.001</c:v>
                </c:pt>
                <c:pt idx="1243">
                  <c:v>0.002</c:v>
                </c:pt>
                <c:pt idx="1244">
                  <c:v>0.0</c:v>
                </c:pt>
                <c:pt idx="1245">
                  <c:v>0.001</c:v>
                </c:pt>
                <c:pt idx="1246">
                  <c:v>0.0</c:v>
                </c:pt>
                <c:pt idx="1247">
                  <c:v>0.001</c:v>
                </c:pt>
                <c:pt idx="1248">
                  <c:v>0.001</c:v>
                </c:pt>
                <c:pt idx="1249">
                  <c:v>0.001</c:v>
                </c:pt>
                <c:pt idx="1250">
                  <c:v>0.001</c:v>
                </c:pt>
                <c:pt idx="1251">
                  <c:v>0.001</c:v>
                </c:pt>
                <c:pt idx="1252">
                  <c:v>0.001</c:v>
                </c:pt>
                <c:pt idx="1253">
                  <c:v>0.001</c:v>
                </c:pt>
                <c:pt idx="1254">
                  <c:v>0.0</c:v>
                </c:pt>
                <c:pt idx="1255">
                  <c:v>0.0</c:v>
                </c:pt>
                <c:pt idx="1256">
                  <c:v>0.001</c:v>
                </c:pt>
                <c:pt idx="1257">
                  <c:v>0.001</c:v>
                </c:pt>
                <c:pt idx="1258">
                  <c:v>0.002</c:v>
                </c:pt>
                <c:pt idx="1259">
                  <c:v>0.0</c:v>
                </c:pt>
                <c:pt idx="1260">
                  <c:v>0.0</c:v>
                </c:pt>
                <c:pt idx="1261">
                  <c:v>0.0</c:v>
                </c:pt>
                <c:pt idx="1262">
                  <c:v>0.001</c:v>
                </c:pt>
                <c:pt idx="1263">
                  <c:v>0.0</c:v>
                </c:pt>
                <c:pt idx="1264">
                  <c:v>0.0</c:v>
                </c:pt>
                <c:pt idx="1265">
                  <c:v>0.0</c:v>
                </c:pt>
                <c:pt idx="1266">
                  <c:v>0.0</c:v>
                </c:pt>
                <c:pt idx="1267">
                  <c:v>0.001</c:v>
                </c:pt>
                <c:pt idx="1268">
                  <c:v>0.001</c:v>
                </c:pt>
                <c:pt idx="1269">
                  <c:v>0.0</c:v>
                </c:pt>
                <c:pt idx="1270">
                  <c:v>0.001</c:v>
                </c:pt>
                <c:pt idx="1271">
                  <c:v>0.0</c:v>
                </c:pt>
                <c:pt idx="1272">
                  <c:v>0.0</c:v>
                </c:pt>
                <c:pt idx="1273">
                  <c:v>0.001</c:v>
                </c:pt>
                <c:pt idx="1274">
                  <c:v>0.0</c:v>
                </c:pt>
                <c:pt idx="1275">
                  <c:v>0.001</c:v>
                </c:pt>
                <c:pt idx="1276">
                  <c:v>0.0</c:v>
                </c:pt>
                <c:pt idx="1277">
                  <c:v>0.001</c:v>
                </c:pt>
                <c:pt idx="1278">
                  <c:v>0.001</c:v>
                </c:pt>
                <c:pt idx="1279">
                  <c:v>0.001</c:v>
                </c:pt>
                <c:pt idx="1280">
                  <c:v>0.001</c:v>
                </c:pt>
                <c:pt idx="1281">
                  <c:v>0.0</c:v>
                </c:pt>
                <c:pt idx="1282">
                  <c:v>0.0</c:v>
                </c:pt>
                <c:pt idx="1283">
                  <c:v>-9999.0</c:v>
                </c:pt>
                <c:pt idx="1284">
                  <c:v>0.0</c:v>
                </c:pt>
                <c:pt idx="1285">
                  <c:v>0.0</c:v>
                </c:pt>
                <c:pt idx="1286">
                  <c:v>0.0</c:v>
                </c:pt>
                <c:pt idx="1287">
                  <c:v>0.001</c:v>
                </c:pt>
                <c:pt idx="1288">
                  <c:v>0.0</c:v>
                </c:pt>
                <c:pt idx="1289">
                  <c:v>0.001</c:v>
                </c:pt>
                <c:pt idx="1290">
                  <c:v>0.001</c:v>
                </c:pt>
                <c:pt idx="1291">
                  <c:v>0.0</c:v>
                </c:pt>
                <c:pt idx="1292">
                  <c:v>0.0</c:v>
                </c:pt>
                <c:pt idx="1293">
                  <c:v>0.0</c:v>
                </c:pt>
                <c:pt idx="1294">
                  <c:v>0.0</c:v>
                </c:pt>
                <c:pt idx="1295">
                  <c:v>0.0</c:v>
                </c:pt>
                <c:pt idx="1296">
                  <c:v>0.0</c:v>
                </c:pt>
                <c:pt idx="1297">
                  <c:v>0.001</c:v>
                </c:pt>
                <c:pt idx="1298">
                  <c:v>0.0</c:v>
                </c:pt>
                <c:pt idx="1299">
                  <c:v>0.0</c:v>
                </c:pt>
                <c:pt idx="1300">
                  <c:v>0.001</c:v>
                </c:pt>
                <c:pt idx="1301">
                  <c:v>0.0</c:v>
                </c:pt>
                <c:pt idx="1302">
                  <c:v>0.0</c:v>
                </c:pt>
                <c:pt idx="1303">
                  <c:v>0.0</c:v>
                </c:pt>
                <c:pt idx="1304">
                  <c:v>0.0</c:v>
                </c:pt>
                <c:pt idx="1305">
                  <c:v>0.001</c:v>
                </c:pt>
                <c:pt idx="1306">
                  <c:v>0.001</c:v>
                </c:pt>
                <c:pt idx="1307">
                  <c:v>0.0</c:v>
                </c:pt>
                <c:pt idx="1308">
                  <c:v>0.0</c:v>
                </c:pt>
                <c:pt idx="1309">
                  <c:v>0.0</c:v>
                </c:pt>
                <c:pt idx="1310">
                  <c:v>0.0</c:v>
                </c:pt>
                <c:pt idx="1311">
                  <c:v>0.001</c:v>
                </c:pt>
                <c:pt idx="1312">
                  <c:v>0.0</c:v>
                </c:pt>
                <c:pt idx="1313">
                  <c:v>0.0</c:v>
                </c:pt>
                <c:pt idx="1314">
                  <c:v>0.001</c:v>
                </c:pt>
                <c:pt idx="1315">
                  <c:v>0.0</c:v>
                </c:pt>
                <c:pt idx="1316">
                  <c:v>0.0</c:v>
                </c:pt>
                <c:pt idx="1317">
                  <c:v>0.001</c:v>
                </c:pt>
                <c:pt idx="1318">
                  <c:v>0.002</c:v>
                </c:pt>
                <c:pt idx="1319">
                  <c:v>0.0</c:v>
                </c:pt>
                <c:pt idx="1320">
                  <c:v>0.001</c:v>
                </c:pt>
                <c:pt idx="1321">
                  <c:v>0.0</c:v>
                </c:pt>
                <c:pt idx="1322">
                  <c:v>0.0</c:v>
                </c:pt>
                <c:pt idx="1323">
                  <c:v>0.0</c:v>
                </c:pt>
                <c:pt idx="1324">
                  <c:v>0.0</c:v>
                </c:pt>
                <c:pt idx="1325">
                  <c:v>0.002</c:v>
                </c:pt>
                <c:pt idx="1326">
                  <c:v>0.001</c:v>
                </c:pt>
                <c:pt idx="1327">
                  <c:v>0.001</c:v>
                </c:pt>
                <c:pt idx="1328">
                  <c:v>0.001</c:v>
                </c:pt>
                <c:pt idx="1329">
                  <c:v>0.0</c:v>
                </c:pt>
                <c:pt idx="1330">
                  <c:v>0.0</c:v>
                </c:pt>
                <c:pt idx="1331">
                  <c:v>0.001</c:v>
                </c:pt>
                <c:pt idx="1332">
                  <c:v>0.0</c:v>
                </c:pt>
                <c:pt idx="1333">
                  <c:v>0.001</c:v>
                </c:pt>
                <c:pt idx="1334">
                  <c:v>0.0</c:v>
                </c:pt>
                <c:pt idx="1335">
                  <c:v>0.001</c:v>
                </c:pt>
                <c:pt idx="1336">
                  <c:v>0.001</c:v>
                </c:pt>
                <c:pt idx="1337">
                  <c:v>0.001</c:v>
                </c:pt>
                <c:pt idx="1338">
                  <c:v>0.001</c:v>
                </c:pt>
                <c:pt idx="1339">
                  <c:v>0.001</c:v>
                </c:pt>
                <c:pt idx="1340">
                  <c:v>0.001</c:v>
                </c:pt>
                <c:pt idx="1341">
                  <c:v>0.001</c:v>
                </c:pt>
                <c:pt idx="1342">
                  <c:v>0.001</c:v>
                </c:pt>
                <c:pt idx="1343">
                  <c:v>0.0</c:v>
                </c:pt>
                <c:pt idx="1344">
                  <c:v>0.001</c:v>
                </c:pt>
                <c:pt idx="1345">
                  <c:v>0.0</c:v>
                </c:pt>
                <c:pt idx="1346">
                  <c:v>0.0</c:v>
                </c:pt>
                <c:pt idx="1347">
                  <c:v>0.001</c:v>
                </c:pt>
                <c:pt idx="1348">
                  <c:v>0.001</c:v>
                </c:pt>
                <c:pt idx="1349">
                  <c:v>0.001</c:v>
                </c:pt>
                <c:pt idx="1350">
                  <c:v>0.0</c:v>
                </c:pt>
                <c:pt idx="1351">
                  <c:v>0.0</c:v>
                </c:pt>
                <c:pt idx="1352">
                  <c:v>0.0</c:v>
                </c:pt>
                <c:pt idx="1353">
                  <c:v>0.0</c:v>
                </c:pt>
                <c:pt idx="1354">
                  <c:v>0.0</c:v>
                </c:pt>
                <c:pt idx="1355">
                  <c:v>0.0</c:v>
                </c:pt>
                <c:pt idx="1356">
                  <c:v>0.0</c:v>
                </c:pt>
                <c:pt idx="1357">
                  <c:v>0.0</c:v>
                </c:pt>
                <c:pt idx="1358">
                  <c:v>0.0</c:v>
                </c:pt>
                <c:pt idx="1359">
                  <c:v>0.0</c:v>
                </c:pt>
                <c:pt idx="1360">
                  <c:v>0.0</c:v>
                </c:pt>
                <c:pt idx="1361">
                  <c:v>0.001</c:v>
                </c:pt>
                <c:pt idx="1362">
                  <c:v>0.0</c:v>
                </c:pt>
                <c:pt idx="1363">
                  <c:v>0.0</c:v>
                </c:pt>
                <c:pt idx="1364">
                  <c:v>0.0</c:v>
                </c:pt>
                <c:pt idx="1365">
                  <c:v>0.0</c:v>
                </c:pt>
                <c:pt idx="1366">
                  <c:v>0.0</c:v>
                </c:pt>
                <c:pt idx="1367">
                  <c:v>0.0</c:v>
                </c:pt>
                <c:pt idx="1368">
                  <c:v>0.001</c:v>
                </c:pt>
                <c:pt idx="1369">
                  <c:v>0.001</c:v>
                </c:pt>
                <c:pt idx="1370">
                  <c:v>0.0</c:v>
                </c:pt>
                <c:pt idx="1371">
                  <c:v>0.001</c:v>
                </c:pt>
                <c:pt idx="1372">
                  <c:v>0.0</c:v>
                </c:pt>
                <c:pt idx="1373">
                  <c:v>0.001</c:v>
                </c:pt>
                <c:pt idx="1374">
                  <c:v>0.0</c:v>
                </c:pt>
                <c:pt idx="1375">
                  <c:v>0.0</c:v>
                </c:pt>
                <c:pt idx="1376">
                  <c:v>0.001</c:v>
                </c:pt>
                <c:pt idx="1377">
                  <c:v>0.001</c:v>
                </c:pt>
                <c:pt idx="1378">
                  <c:v>0.001</c:v>
                </c:pt>
                <c:pt idx="1379">
                  <c:v>0.0</c:v>
                </c:pt>
                <c:pt idx="1380">
                  <c:v>0.002</c:v>
                </c:pt>
                <c:pt idx="1381">
                  <c:v>0.0</c:v>
                </c:pt>
                <c:pt idx="1382">
                  <c:v>0.001</c:v>
                </c:pt>
                <c:pt idx="1383">
                  <c:v>0.001</c:v>
                </c:pt>
                <c:pt idx="1384">
                  <c:v>0.0</c:v>
                </c:pt>
                <c:pt idx="1385">
                  <c:v>0.0</c:v>
                </c:pt>
                <c:pt idx="1386">
                  <c:v>0.001</c:v>
                </c:pt>
                <c:pt idx="1387">
                  <c:v>0.0</c:v>
                </c:pt>
                <c:pt idx="1388">
                  <c:v>0.0</c:v>
                </c:pt>
                <c:pt idx="1389">
                  <c:v>0.001</c:v>
                </c:pt>
                <c:pt idx="1390">
                  <c:v>0.0</c:v>
                </c:pt>
                <c:pt idx="1391">
                  <c:v>0.0</c:v>
                </c:pt>
                <c:pt idx="1392">
                  <c:v>0.0</c:v>
                </c:pt>
                <c:pt idx="1393">
                  <c:v>0.0</c:v>
                </c:pt>
                <c:pt idx="1394">
                  <c:v>0.0</c:v>
                </c:pt>
                <c:pt idx="1395">
                  <c:v>0.0</c:v>
                </c:pt>
                <c:pt idx="1396">
                  <c:v>0.0</c:v>
                </c:pt>
                <c:pt idx="1397">
                  <c:v>0.001</c:v>
                </c:pt>
                <c:pt idx="1398">
                  <c:v>0.0</c:v>
                </c:pt>
                <c:pt idx="1399">
                  <c:v>0.0</c:v>
                </c:pt>
                <c:pt idx="1400">
                  <c:v>0.0</c:v>
                </c:pt>
                <c:pt idx="1401">
                  <c:v>0.001</c:v>
                </c:pt>
                <c:pt idx="1402">
                  <c:v>0.0</c:v>
                </c:pt>
                <c:pt idx="1403">
                  <c:v>0.0</c:v>
                </c:pt>
                <c:pt idx="1404">
                  <c:v>0.001</c:v>
                </c:pt>
                <c:pt idx="1405">
                  <c:v>0.0</c:v>
                </c:pt>
                <c:pt idx="1406">
                  <c:v>0.0</c:v>
                </c:pt>
                <c:pt idx="1407">
                  <c:v>0.001</c:v>
                </c:pt>
                <c:pt idx="1408">
                  <c:v>0.0</c:v>
                </c:pt>
                <c:pt idx="1409">
                  <c:v>0.001</c:v>
                </c:pt>
                <c:pt idx="1410">
                  <c:v>0.0</c:v>
                </c:pt>
                <c:pt idx="1411">
                  <c:v>0.0</c:v>
                </c:pt>
                <c:pt idx="1412">
                  <c:v>0.001</c:v>
                </c:pt>
                <c:pt idx="1413">
                  <c:v>0.0</c:v>
                </c:pt>
                <c:pt idx="1414">
                  <c:v>0.0</c:v>
                </c:pt>
                <c:pt idx="1415">
                  <c:v>0.0</c:v>
                </c:pt>
                <c:pt idx="1416">
                  <c:v>0.0</c:v>
                </c:pt>
                <c:pt idx="1417">
                  <c:v>0.001</c:v>
                </c:pt>
                <c:pt idx="1418">
                  <c:v>0.001</c:v>
                </c:pt>
                <c:pt idx="1419">
                  <c:v>0.0</c:v>
                </c:pt>
                <c:pt idx="1420">
                  <c:v>0.001</c:v>
                </c:pt>
                <c:pt idx="1421">
                  <c:v>0.001</c:v>
                </c:pt>
                <c:pt idx="1422">
                  <c:v>0.001</c:v>
                </c:pt>
                <c:pt idx="1423">
                  <c:v>0.0</c:v>
                </c:pt>
                <c:pt idx="1424">
                  <c:v>0.001</c:v>
                </c:pt>
                <c:pt idx="1425">
                  <c:v>0.0</c:v>
                </c:pt>
                <c:pt idx="1426">
                  <c:v>0.001</c:v>
                </c:pt>
                <c:pt idx="1427">
                  <c:v>0.0</c:v>
                </c:pt>
                <c:pt idx="1428">
                  <c:v>0.0</c:v>
                </c:pt>
                <c:pt idx="1429">
                  <c:v>0.001</c:v>
                </c:pt>
                <c:pt idx="1430">
                  <c:v>0.0</c:v>
                </c:pt>
                <c:pt idx="1431">
                  <c:v>0.001</c:v>
                </c:pt>
                <c:pt idx="1432">
                  <c:v>0.001</c:v>
                </c:pt>
                <c:pt idx="1433">
                  <c:v>0.001</c:v>
                </c:pt>
                <c:pt idx="1434">
                  <c:v>0.001</c:v>
                </c:pt>
                <c:pt idx="1435">
                  <c:v>0.0</c:v>
                </c:pt>
                <c:pt idx="1436">
                  <c:v>0.0</c:v>
                </c:pt>
                <c:pt idx="1437">
                  <c:v>0.002</c:v>
                </c:pt>
                <c:pt idx="1438">
                  <c:v>0.001</c:v>
                </c:pt>
                <c:pt idx="1439">
                  <c:v>0.001</c:v>
                </c:pt>
                <c:pt idx="1440">
                  <c:v>0.001</c:v>
                </c:pt>
                <c:pt idx="1441">
                  <c:v>0.0</c:v>
                </c:pt>
                <c:pt idx="1442">
                  <c:v>0.0</c:v>
                </c:pt>
                <c:pt idx="1443">
                  <c:v>0.002</c:v>
                </c:pt>
                <c:pt idx="1444">
                  <c:v>0.0</c:v>
                </c:pt>
                <c:pt idx="1445">
                  <c:v>0.0</c:v>
                </c:pt>
                <c:pt idx="1446">
                  <c:v>0.001</c:v>
                </c:pt>
                <c:pt idx="1447">
                  <c:v>0.0</c:v>
                </c:pt>
                <c:pt idx="1448">
                  <c:v>0.0</c:v>
                </c:pt>
                <c:pt idx="1449">
                  <c:v>0.0</c:v>
                </c:pt>
                <c:pt idx="1450">
                  <c:v>0.0</c:v>
                </c:pt>
                <c:pt idx="1451">
                  <c:v>0.001</c:v>
                </c:pt>
                <c:pt idx="1452">
                  <c:v>0.0</c:v>
                </c:pt>
                <c:pt idx="1453">
                  <c:v>0.0</c:v>
                </c:pt>
                <c:pt idx="1454">
                  <c:v>0.0</c:v>
                </c:pt>
                <c:pt idx="1455">
                  <c:v>0.0</c:v>
                </c:pt>
                <c:pt idx="1456">
                  <c:v>0.001</c:v>
                </c:pt>
                <c:pt idx="1457">
                  <c:v>0.0</c:v>
                </c:pt>
                <c:pt idx="1458">
                  <c:v>0.0</c:v>
                </c:pt>
                <c:pt idx="1459">
                  <c:v>0.001</c:v>
                </c:pt>
                <c:pt idx="1460">
                  <c:v>0.0</c:v>
                </c:pt>
                <c:pt idx="1461">
                  <c:v>0.0</c:v>
                </c:pt>
                <c:pt idx="1462">
                  <c:v>0.001</c:v>
                </c:pt>
                <c:pt idx="1463">
                  <c:v>0.001</c:v>
                </c:pt>
                <c:pt idx="1464">
                  <c:v>0.0</c:v>
                </c:pt>
                <c:pt idx="1465">
                  <c:v>0.001</c:v>
                </c:pt>
                <c:pt idx="1466">
                  <c:v>0.0</c:v>
                </c:pt>
                <c:pt idx="1467">
                  <c:v>0.001</c:v>
                </c:pt>
                <c:pt idx="1468">
                  <c:v>0.0</c:v>
                </c:pt>
                <c:pt idx="1469">
                  <c:v>0.002</c:v>
                </c:pt>
                <c:pt idx="1470">
                  <c:v>0.001</c:v>
                </c:pt>
                <c:pt idx="1471">
                  <c:v>0.0</c:v>
                </c:pt>
                <c:pt idx="1472">
                  <c:v>0.001</c:v>
                </c:pt>
                <c:pt idx="1473">
                  <c:v>0.001</c:v>
                </c:pt>
                <c:pt idx="1474">
                  <c:v>0.001</c:v>
                </c:pt>
                <c:pt idx="1475">
                  <c:v>0.0</c:v>
                </c:pt>
                <c:pt idx="1476">
                  <c:v>0.0</c:v>
                </c:pt>
                <c:pt idx="1477">
                  <c:v>0.0</c:v>
                </c:pt>
                <c:pt idx="1478">
                  <c:v>0.001</c:v>
                </c:pt>
                <c:pt idx="1479">
                  <c:v>0.0</c:v>
                </c:pt>
                <c:pt idx="1480">
                  <c:v>0.0</c:v>
                </c:pt>
                <c:pt idx="1481">
                  <c:v>0.001</c:v>
                </c:pt>
                <c:pt idx="1482">
                  <c:v>0.001</c:v>
                </c:pt>
                <c:pt idx="1483">
                  <c:v>0.001</c:v>
                </c:pt>
                <c:pt idx="1484">
                  <c:v>0.0</c:v>
                </c:pt>
                <c:pt idx="1485">
                  <c:v>0.0</c:v>
                </c:pt>
                <c:pt idx="1486">
                  <c:v>0.001</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0.001</c:v>
                </c:pt>
                <c:pt idx="1505">
                  <c:v>0.0</c:v>
                </c:pt>
                <c:pt idx="1506">
                  <c:v>0.0</c:v>
                </c:pt>
                <c:pt idx="1507">
                  <c:v>0.001</c:v>
                </c:pt>
                <c:pt idx="1508">
                  <c:v>0.001</c:v>
                </c:pt>
                <c:pt idx="1509">
                  <c:v>0.001</c:v>
                </c:pt>
                <c:pt idx="1510">
                  <c:v>0.0</c:v>
                </c:pt>
                <c:pt idx="1511">
                  <c:v>0.0</c:v>
                </c:pt>
                <c:pt idx="1512">
                  <c:v>0.0</c:v>
                </c:pt>
                <c:pt idx="1513">
                  <c:v>0.0</c:v>
                </c:pt>
                <c:pt idx="1514">
                  <c:v>0.0</c:v>
                </c:pt>
                <c:pt idx="1515">
                  <c:v>0.001</c:v>
                </c:pt>
                <c:pt idx="1516">
                  <c:v>0.0</c:v>
                </c:pt>
                <c:pt idx="1517">
                  <c:v>0.0</c:v>
                </c:pt>
                <c:pt idx="1518">
                  <c:v>0.0</c:v>
                </c:pt>
                <c:pt idx="1519">
                  <c:v>0.0</c:v>
                </c:pt>
                <c:pt idx="1520">
                  <c:v>0.0</c:v>
                </c:pt>
                <c:pt idx="1521">
                  <c:v>0.0</c:v>
                </c:pt>
                <c:pt idx="1522">
                  <c:v>0.0</c:v>
                </c:pt>
                <c:pt idx="1523">
                  <c:v>0.0</c:v>
                </c:pt>
                <c:pt idx="1524">
                  <c:v>0.0</c:v>
                </c:pt>
                <c:pt idx="1525">
                  <c:v>0.0</c:v>
                </c:pt>
                <c:pt idx="1526">
                  <c:v>0.001</c:v>
                </c:pt>
                <c:pt idx="1527">
                  <c:v>0.0</c:v>
                </c:pt>
                <c:pt idx="1528">
                  <c:v>0.0</c:v>
                </c:pt>
                <c:pt idx="1529">
                  <c:v>0.0</c:v>
                </c:pt>
                <c:pt idx="1530">
                  <c:v>0.0</c:v>
                </c:pt>
                <c:pt idx="1531">
                  <c:v>0.0</c:v>
                </c:pt>
                <c:pt idx="1532">
                  <c:v>0.0</c:v>
                </c:pt>
                <c:pt idx="1533">
                  <c:v>0.0</c:v>
                </c:pt>
                <c:pt idx="1534">
                  <c:v>0.001</c:v>
                </c:pt>
                <c:pt idx="1535">
                  <c:v>0.0</c:v>
                </c:pt>
                <c:pt idx="1536">
                  <c:v>0.0</c:v>
                </c:pt>
                <c:pt idx="1537">
                  <c:v>0.001</c:v>
                </c:pt>
                <c:pt idx="1538">
                  <c:v>0.001</c:v>
                </c:pt>
                <c:pt idx="1539">
                  <c:v>0.0</c:v>
                </c:pt>
                <c:pt idx="1540">
                  <c:v>0.0</c:v>
                </c:pt>
                <c:pt idx="1541">
                  <c:v>0.0</c:v>
                </c:pt>
                <c:pt idx="1542">
                  <c:v>0.0</c:v>
                </c:pt>
                <c:pt idx="1543">
                  <c:v>0.001</c:v>
                </c:pt>
                <c:pt idx="1544">
                  <c:v>0.0</c:v>
                </c:pt>
                <c:pt idx="1545">
                  <c:v>0.001</c:v>
                </c:pt>
                <c:pt idx="1546">
                  <c:v>0.0</c:v>
                </c:pt>
                <c:pt idx="1547">
                  <c:v>0.0</c:v>
                </c:pt>
                <c:pt idx="1548">
                  <c:v>0.0</c:v>
                </c:pt>
                <c:pt idx="1549">
                  <c:v>0.001</c:v>
                </c:pt>
                <c:pt idx="1550">
                  <c:v>0.001</c:v>
                </c:pt>
                <c:pt idx="1551">
                  <c:v>0.0</c:v>
                </c:pt>
                <c:pt idx="1552">
                  <c:v>0.0</c:v>
                </c:pt>
                <c:pt idx="1553">
                  <c:v>0.002</c:v>
                </c:pt>
                <c:pt idx="1554">
                  <c:v>0.0</c:v>
                </c:pt>
                <c:pt idx="1555">
                  <c:v>0.001</c:v>
                </c:pt>
                <c:pt idx="1556">
                  <c:v>0.0</c:v>
                </c:pt>
                <c:pt idx="1557">
                  <c:v>0.0</c:v>
                </c:pt>
                <c:pt idx="1558">
                  <c:v>0.0</c:v>
                </c:pt>
                <c:pt idx="1559">
                  <c:v>0.0</c:v>
                </c:pt>
                <c:pt idx="1560">
                  <c:v>0.0</c:v>
                </c:pt>
                <c:pt idx="1561">
                  <c:v>0.0</c:v>
                </c:pt>
                <c:pt idx="1562">
                  <c:v>0.0</c:v>
                </c:pt>
                <c:pt idx="1563">
                  <c:v>0.001</c:v>
                </c:pt>
                <c:pt idx="1564">
                  <c:v>0.002</c:v>
                </c:pt>
                <c:pt idx="1565">
                  <c:v>0.0</c:v>
                </c:pt>
                <c:pt idx="1566">
                  <c:v>0.0</c:v>
                </c:pt>
                <c:pt idx="1567">
                  <c:v>0.001</c:v>
                </c:pt>
                <c:pt idx="1568">
                  <c:v>0.0</c:v>
                </c:pt>
                <c:pt idx="1569">
                  <c:v>0.001</c:v>
                </c:pt>
                <c:pt idx="1570">
                  <c:v>0.001</c:v>
                </c:pt>
                <c:pt idx="1571">
                  <c:v>0.0</c:v>
                </c:pt>
                <c:pt idx="1572">
                  <c:v>0.001</c:v>
                </c:pt>
                <c:pt idx="1573">
                  <c:v>0.0</c:v>
                </c:pt>
                <c:pt idx="1574">
                  <c:v>0.001</c:v>
                </c:pt>
                <c:pt idx="1575">
                  <c:v>0.001</c:v>
                </c:pt>
                <c:pt idx="1576">
                  <c:v>0.001</c:v>
                </c:pt>
                <c:pt idx="1577">
                  <c:v>0.0</c:v>
                </c:pt>
                <c:pt idx="1578">
                  <c:v>0.0</c:v>
                </c:pt>
                <c:pt idx="1579">
                  <c:v>0.0</c:v>
                </c:pt>
                <c:pt idx="1580">
                  <c:v>0.001</c:v>
                </c:pt>
                <c:pt idx="1581">
                  <c:v>0.001</c:v>
                </c:pt>
                <c:pt idx="1582">
                  <c:v>0.001</c:v>
                </c:pt>
                <c:pt idx="1583">
                  <c:v>0.001</c:v>
                </c:pt>
                <c:pt idx="1584">
                  <c:v>0.0</c:v>
                </c:pt>
                <c:pt idx="1585">
                  <c:v>0.0</c:v>
                </c:pt>
                <c:pt idx="1586">
                  <c:v>0.001</c:v>
                </c:pt>
                <c:pt idx="1587">
                  <c:v>0.0</c:v>
                </c:pt>
                <c:pt idx="1588">
                  <c:v>0.001</c:v>
                </c:pt>
                <c:pt idx="1589">
                  <c:v>0.001</c:v>
                </c:pt>
                <c:pt idx="1590">
                  <c:v>0.0</c:v>
                </c:pt>
                <c:pt idx="1591">
                  <c:v>0.001</c:v>
                </c:pt>
                <c:pt idx="1592">
                  <c:v>0.0</c:v>
                </c:pt>
                <c:pt idx="1593">
                  <c:v>0.001</c:v>
                </c:pt>
                <c:pt idx="1594">
                  <c:v>0.0</c:v>
                </c:pt>
                <c:pt idx="1595">
                  <c:v>0.0</c:v>
                </c:pt>
                <c:pt idx="1596">
                  <c:v>0.001</c:v>
                </c:pt>
                <c:pt idx="1597">
                  <c:v>0.001</c:v>
                </c:pt>
                <c:pt idx="1598">
                  <c:v>0.0</c:v>
                </c:pt>
                <c:pt idx="1599">
                  <c:v>0.001</c:v>
                </c:pt>
                <c:pt idx="1600">
                  <c:v>0.001</c:v>
                </c:pt>
                <c:pt idx="1601">
                  <c:v>0.0</c:v>
                </c:pt>
                <c:pt idx="1602">
                  <c:v>0.001</c:v>
                </c:pt>
                <c:pt idx="1603">
                  <c:v>0.0</c:v>
                </c:pt>
                <c:pt idx="1604">
                  <c:v>0.0</c:v>
                </c:pt>
                <c:pt idx="1605">
                  <c:v>0.0</c:v>
                </c:pt>
                <c:pt idx="1606">
                  <c:v>0.0</c:v>
                </c:pt>
                <c:pt idx="1607">
                  <c:v>0.0</c:v>
                </c:pt>
                <c:pt idx="1608">
                  <c:v>0.0</c:v>
                </c:pt>
                <c:pt idx="1609">
                  <c:v>0.0</c:v>
                </c:pt>
                <c:pt idx="1610">
                  <c:v>0.001</c:v>
                </c:pt>
                <c:pt idx="1611">
                  <c:v>0.0</c:v>
                </c:pt>
                <c:pt idx="1612">
                  <c:v>0.0</c:v>
                </c:pt>
                <c:pt idx="1613">
                  <c:v>0.001</c:v>
                </c:pt>
                <c:pt idx="1614">
                  <c:v>0.0</c:v>
                </c:pt>
                <c:pt idx="1615">
                  <c:v>0.0</c:v>
                </c:pt>
                <c:pt idx="1616">
                  <c:v>0.001</c:v>
                </c:pt>
                <c:pt idx="1617">
                  <c:v>0.0</c:v>
                </c:pt>
                <c:pt idx="1618">
                  <c:v>0.001</c:v>
                </c:pt>
                <c:pt idx="1619">
                  <c:v>0.001</c:v>
                </c:pt>
                <c:pt idx="1620">
                  <c:v>0.001</c:v>
                </c:pt>
                <c:pt idx="1621">
                  <c:v>0.0</c:v>
                </c:pt>
                <c:pt idx="1622">
                  <c:v>0.0</c:v>
                </c:pt>
                <c:pt idx="1623">
                  <c:v>0.003</c:v>
                </c:pt>
                <c:pt idx="1624">
                  <c:v>0.0</c:v>
                </c:pt>
                <c:pt idx="1625">
                  <c:v>0.0</c:v>
                </c:pt>
                <c:pt idx="1626">
                  <c:v>0.0</c:v>
                </c:pt>
                <c:pt idx="1627">
                  <c:v>0.0</c:v>
                </c:pt>
                <c:pt idx="1628">
                  <c:v>0.0</c:v>
                </c:pt>
                <c:pt idx="1629">
                  <c:v>0.001</c:v>
                </c:pt>
                <c:pt idx="1630">
                  <c:v>0.0</c:v>
                </c:pt>
                <c:pt idx="1631">
                  <c:v>0.001</c:v>
                </c:pt>
                <c:pt idx="1632">
                  <c:v>0.0</c:v>
                </c:pt>
                <c:pt idx="1633">
                  <c:v>0.0</c:v>
                </c:pt>
                <c:pt idx="1634">
                  <c:v>0.0</c:v>
                </c:pt>
                <c:pt idx="1635">
                  <c:v>0.0</c:v>
                </c:pt>
                <c:pt idx="1636">
                  <c:v>0.0</c:v>
                </c:pt>
                <c:pt idx="1637">
                  <c:v>0.0</c:v>
                </c:pt>
                <c:pt idx="1638">
                  <c:v>-9999.0</c:v>
                </c:pt>
                <c:pt idx="1639">
                  <c:v>-9999.0</c:v>
                </c:pt>
                <c:pt idx="1640">
                  <c:v>-9999.0</c:v>
                </c:pt>
                <c:pt idx="1641">
                  <c:v>-9999.0</c:v>
                </c:pt>
                <c:pt idx="1642">
                  <c:v>-9999.0</c:v>
                </c:pt>
                <c:pt idx="1643">
                  <c:v>-9999.0</c:v>
                </c:pt>
                <c:pt idx="1644">
                  <c:v>-9999.0</c:v>
                </c:pt>
                <c:pt idx="1645">
                  <c:v>-9999.0</c:v>
                </c:pt>
                <c:pt idx="1646">
                  <c:v>-9999.0</c:v>
                </c:pt>
                <c:pt idx="1647">
                  <c:v>-9999.0</c:v>
                </c:pt>
                <c:pt idx="1648">
                  <c:v>-9999.0</c:v>
                </c:pt>
                <c:pt idx="1649">
                  <c:v>-9999.0</c:v>
                </c:pt>
                <c:pt idx="1650">
                  <c:v>-9999.0</c:v>
                </c:pt>
                <c:pt idx="1651">
                  <c:v>-9999.0</c:v>
                </c:pt>
                <c:pt idx="1652">
                  <c:v>-9999.0</c:v>
                </c:pt>
                <c:pt idx="1653">
                  <c:v>-9999.0</c:v>
                </c:pt>
                <c:pt idx="1654">
                  <c:v>-9999.0</c:v>
                </c:pt>
                <c:pt idx="1655">
                  <c:v>-9999.0</c:v>
                </c:pt>
                <c:pt idx="1656">
                  <c:v>-9999.0</c:v>
                </c:pt>
                <c:pt idx="1657">
                  <c:v>-9999.0</c:v>
                </c:pt>
                <c:pt idx="1658">
                  <c:v>-9999.0</c:v>
                </c:pt>
                <c:pt idx="1659">
                  <c:v>-9999.0</c:v>
                </c:pt>
                <c:pt idx="1660">
                  <c:v>-9999.0</c:v>
                </c:pt>
                <c:pt idx="1661">
                  <c:v>-9999.0</c:v>
                </c:pt>
                <c:pt idx="1662">
                  <c:v>-9999.0</c:v>
                </c:pt>
                <c:pt idx="1663">
                  <c:v>-9999.0</c:v>
                </c:pt>
                <c:pt idx="1664">
                  <c:v>-9999.0</c:v>
                </c:pt>
                <c:pt idx="1665">
                  <c:v>-9999.0</c:v>
                </c:pt>
                <c:pt idx="1666">
                  <c:v>-9999.0</c:v>
                </c:pt>
                <c:pt idx="1667">
                  <c:v>-9999.0</c:v>
                </c:pt>
                <c:pt idx="1668">
                  <c:v>-9999.0</c:v>
                </c:pt>
                <c:pt idx="1669">
                  <c:v>-9999.0</c:v>
                </c:pt>
                <c:pt idx="1670">
                  <c:v>-9999.0</c:v>
                </c:pt>
                <c:pt idx="1671">
                  <c:v>-9999.0</c:v>
                </c:pt>
                <c:pt idx="1672">
                  <c:v>-9999.0</c:v>
                </c:pt>
                <c:pt idx="1673">
                  <c:v>-9999.0</c:v>
                </c:pt>
                <c:pt idx="1674">
                  <c:v>-9999.0</c:v>
                </c:pt>
                <c:pt idx="1675">
                  <c:v>-9999.0</c:v>
                </c:pt>
                <c:pt idx="1676">
                  <c:v>-9999.0</c:v>
                </c:pt>
                <c:pt idx="1677">
                  <c:v>-9999.0</c:v>
                </c:pt>
                <c:pt idx="1678">
                  <c:v>-9999.0</c:v>
                </c:pt>
                <c:pt idx="1679">
                  <c:v>-9999.0</c:v>
                </c:pt>
                <c:pt idx="1680">
                  <c:v>-9999.0</c:v>
                </c:pt>
                <c:pt idx="1681">
                  <c:v>-9999.0</c:v>
                </c:pt>
                <c:pt idx="1682">
                  <c:v>-9999.0</c:v>
                </c:pt>
                <c:pt idx="1683">
                  <c:v>-9999.0</c:v>
                </c:pt>
                <c:pt idx="1684">
                  <c:v>-9999.0</c:v>
                </c:pt>
                <c:pt idx="1685">
                  <c:v>-9999.0</c:v>
                </c:pt>
                <c:pt idx="1686">
                  <c:v>-9999.0</c:v>
                </c:pt>
                <c:pt idx="1687">
                  <c:v>-9999.0</c:v>
                </c:pt>
                <c:pt idx="1688">
                  <c:v>-9999.0</c:v>
                </c:pt>
                <c:pt idx="1689">
                  <c:v>-9999.0</c:v>
                </c:pt>
                <c:pt idx="1690">
                  <c:v>-9999.0</c:v>
                </c:pt>
                <c:pt idx="1691">
                  <c:v>-9999.0</c:v>
                </c:pt>
                <c:pt idx="1692">
                  <c:v>-9999.0</c:v>
                </c:pt>
                <c:pt idx="1693">
                  <c:v>-9999.0</c:v>
                </c:pt>
                <c:pt idx="1694">
                  <c:v>-9999.0</c:v>
                </c:pt>
                <c:pt idx="1695">
                  <c:v>-9999.0</c:v>
                </c:pt>
                <c:pt idx="1696">
                  <c:v>-9999.0</c:v>
                </c:pt>
                <c:pt idx="1697">
                  <c:v>-9999.0</c:v>
                </c:pt>
                <c:pt idx="1698">
                  <c:v>-9999.0</c:v>
                </c:pt>
                <c:pt idx="1699">
                  <c:v>-9999.0</c:v>
                </c:pt>
                <c:pt idx="1700">
                  <c:v>-9999.0</c:v>
                </c:pt>
                <c:pt idx="1701">
                  <c:v>-9999.0</c:v>
                </c:pt>
                <c:pt idx="1702">
                  <c:v>-9999.0</c:v>
                </c:pt>
                <c:pt idx="1703">
                  <c:v>-9999.0</c:v>
                </c:pt>
                <c:pt idx="1704">
                  <c:v>-9999.0</c:v>
                </c:pt>
                <c:pt idx="1705">
                  <c:v>-9999.0</c:v>
                </c:pt>
                <c:pt idx="1706">
                  <c:v>-9999.0</c:v>
                </c:pt>
                <c:pt idx="1707">
                  <c:v>-9999.0</c:v>
                </c:pt>
                <c:pt idx="1708">
                  <c:v>-9999.0</c:v>
                </c:pt>
                <c:pt idx="1709">
                  <c:v>-9999.0</c:v>
                </c:pt>
                <c:pt idx="1710">
                  <c:v>-9999.0</c:v>
                </c:pt>
                <c:pt idx="1711">
                  <c:v>-9999.0</c:v>
                </c:pt>
                <c:pt idx="1712">
                  <c:v>-9999.0</c:v>
                </c:pt>
                <c:pt idx="1713">
                  <c:v>-9999.0</c:v>
                </c:pt>
                <c:pt idx="1714">
                  <c:v>-9999.0</c:v>
                </c:pt>
                <c:pt idx="1715">
                  <c:v>-9999.0</c:v>
                </c:pt>
                <c:pt idx="1716">
                  <c:v>-9999.0</c:v>
                </c:pt>
                <c:pt idx="1717">
                  <c:v>-9999.0</c:v>
                </c:pt>
                <c:pt idx="1718">
                  <c:v>-9999.0</c:v>
                </c:pt>
                <c:pt idx="1719">
                  <c:v>-9999.0</c:v>
                </c:pt>
                <c:pt idx="1720">
                  <c:v>-9999.0</c:v>
                </c:pt>
                <c:pt idx="1721">
                  <c:v>-9999.0</c:v>
                </c:pt>
                <c:pt idx="1722">
                  <c:v>-9999.0</c:v>
                </c:pt>
                <c:pt idx="1723">
                  <c:v>-9999.0</c:v>
                </c:pt>
                <c:pt idx="1724">
                  <c:v>-9999.0</c:v>
                </c:pt>
                <c:pt idx="1725">
                  <c:v>-9999.0</c:v>
                </c:pt>
                <c:pt idx="1726">
                  <c:v>-9999.0</c:v>
                </c:pt>
                <c:pt idx="1727">
                  <c:v>-9999.0</c:v>
                </c:pt>
                <c:pt idx="1728">
                  <c:v>-9999.0</c:v>
                </c:pt>
                <c:pt idx="1729">
                  <c:v>-9999.0</c:v>
                </c:pt>
                <c:pt idx="1730">
                  <c:v>-9999.0</c:v>
                </c:pt>
                <c:pt idx="1731">
                  <c:v>-9999.0</c:v>
                </c:pt>
                <c:pt idx="1732">
                  <c:v>-9999.0</c:v>
                </c:pt>
                <c:pt idx="1733">
                  <c:v>-9999.0</c:v>
                </c:pt>
                <c:pt idx="1734">
                  <c:v>-9999.0</c:v>
                </c:pt>
                <c:pt idx="1735">
                  <c:v>-9999.0</c:v>
                </c:pt>
                <c:pt idx="1736">
                  <c:v>-9999.0</c:v>
                </c:pt>
                <c:pt idx="1737">
                  <c:v>-9999.0</c:v>
                </c:pt>
                <c:pt idx="1738">
                  <c:v>-9999.0</c:v>
                </c:pt>
                <c:pt idx="1739">
                  <c:v>-9999.0</c:v>
                </c:pt>
                <c:pt idx="1740">
                  <c:v>-9999.0</c:v>
                </c:pt>
                <c:pt idx="1741">
                  <c:v>-9999.0</c:v>
                </c:pt>
                <c:pt idx="1742">
                  <c:v>-9999.0</c:v>
                </c:pt>
                <c:pt idx="1743">
                  <c:v>-9999.0</c:v>
                </c:pt>
                <c:pt idx="1744">
                  <c:v>-9999.0</c:v>
                </c:pt>
                <c:pt idx="1745">
                  <c:v>-9999.0</c:v>
                </c:pt>
                <c:pt idx="1746">
                  <c:v>-9999.0</c:v>
                </c:pt>
                <c:pt idx="1747">
                  <c:v>-9999.0</c:v>
                </c:pt>
                <c:pt idx="1748">
                  <c:v>-9999.0</c:v>
                </c:pt>
                <c:pt idx="1749">
                  <c:v>-9999.0</c:v>
                </c:pt>
                <c:pt idx="1750">
                  <c:v>-9999.0</c:v>
                </c:pt>
                <c:pt idx="1751">
                  <c:v>-9999.0</c:v>
                </c:pt>
                <c:pt idx="1752">
                  <c:v>-9999.0</c:v>
                </c:pt>
                <c:pt idx="1753">
                  <c:v>-9999.0</c:v>
                </c:pt>
                <c:pt idx="1754">
                  <c:v>-9999.0</c:v>
                </c:pt>
                <c:pt idx="1755">
                  <c:v>-9999.0</c:v>
                </c:pt>
                <c:pt idx="1756">
                  <c:v>-9999.0</c:v>
                </c:pt>
                <c:pt idx="1757">
                  <c:v>-9999.0</c:v>
                </c:pt>
                <c:pt idx="1758">
                  <c:v>-9999.0</c:v>
                </c:pt>
                <c:pt idx="1759">
                  <c:v>-9999.0</c:v>
                </c:pt>
                <c:pt idx="1760">
                  <c:v>-9999.0</c:v>
                </c:pt>
                <c:pt idx="1761">
                  <c:v>-9999.0</c:v>
                </c:pt>
                <c:pt idx="1762">
                  <c:v>-9999.0</c:v>
                </c:pt>
                <c:pt idx="1763">
                  <c:v>-9999.0</c:v>
                </c:pt>
                <c:pt idx="1764">
                  <c:v>-9999.0</c:v>
                </c:pt>
                <c:pt idx="1765">
                  <c:v>-9999.0</c:v>
                </c:pt>
                <c:pt idx="1766">
                  <c:v>-9999.0</c:v>
                </c:pt>
                <c:pt idx="1767">
                  <c:v>-9999.0</c:v>
                </c:pt>
                <c:pt idx="1768">
                  <c:v>-9999.0</c:v>
                </c:pt>
                <c:pt idx="1769">
                  <c:v>-9999.0</c:v>
                </c:pt>
                <c:pt idx="1770">
                  <c:v>-9999.0</c:v>
                </c:pt>
                <c:pt idx="1771">
                  <c:v>-9999.0</c:v>
                </c:pt>
                <c:pt idx="1772">
                  <c:v>-9999.0</c:v>
                </c:pt>
                <c:pt idx="1773">
                  <c:v>-9999.0</c:v>
                </c:pt>
                <c:pt idx="1774">
                  <c:v>-9999.0</c:v>
                </c:pt>
                <c:pt idx="1775">
                  <c:v>-9999.0</c:v>
                </c:pt>
                <c:pt idx="1776">
                  <c:v>-9999.0</c:v>
                </c:pt>
                <c:pt idx="1777">
                  <c:v>-9999.0</c:v>
                </c:pt>
                <c:pt idx="1778">
                  <c:v>-9999.0</c:v>
                </c:pt>
                <c:pt idx="1779">
                  <c:v>-9999.0</c:v>
                </c:pt>
                <c:pt idx="1780">
                  <c:v>-9999.0</c:v>
                </c:pt>
                <c:pt idx="1781">
                  <c:v>-9999.0</c:v>
                </c:pt>
                <c:pt idx="1782">
                  <c:v>-9999.0</c:v>
                </c:pt>
                <c:pt idx="1783">
                  <c:v>-9999.0</c:v>
                </c:pt>
                <c:pt idx="1784">
                  <c:v>-9999.0</c:v>
                </c:pt>
                <c:pt idx="1785">
                  <c:v>-9999.0</c:v>
                </c:pt>
                <c:pt idx="1786">
                  <c:v>-9999.0</c:v>
                </c:pt>
                <c:pt idx="1787">
                  <c:v>0.0</c:v>
                </c:pt>
                <c:pt idx="1788">
                  <c:v>-9999.0</c:v>
                </c:pt>
                <c:pt idx="1789">
                  <c:v>-9999.0</c:v>
                </c:pt>
                <c:pt idx="1790">
                  <c:v>-9999.0</c:v>
                </c:pt>
                <c:pt idx="1791">
                  <c:v>-9999.0</c:v>
                </c:pt>
                <c:pt idx="1792">
                  <c:v>-9999.0</c:v>
                </c:pt>
                <c:pt idx="1793">
                  <c:v>-9999.0</c:v>
                </c:pt>
                <c:pt idx="1794">
                  <c:v>0.0</c:v>
                </c:pt>
                <c:pt idx="1795">
                  <c:v>0.001</c:v>
                </c:pt>
                <c:pt idx="1796">
                  <c:v>0.0</c:v>
                </c:pt>
                <c:pt idx="1797">
                  <c:v>0.0</c:v>
                </c:pt>
                <c:pt idx="1798">
                  <c:v>0.0</c:v>
                </c:pt>
                <c:pt idx="1799">
                  <c:v>0.0</c:v>
                </c:pt>
                <c:pt idx="1800">
                  <c:v>0.0</c:v>
                </c:pt>
                <c:pt idx="1801">
                  <c:v>0.002</c:v>
                </c:pt>
                <c:pt idx="1802">
                  <c:v>0.0</c:v>
                </c:pt>
                <c:pt idx="1803">
                  <c:v>0.0</c:v>
                </c:pt>
                <c:pt idx="1804">
                  <c:v>0.001</c:v>
                </c:pt>
                <c:pt idx="1805">
                  <c:v>0.0</c:v>
                </c:pt>
                <c:pt idx="1806">
                  <c:v>0.0</c:v>
                </c:pt>
                <c:pt idx="1807">
                  <c:v>0.0</c:v>
                </c:pt>
                <c:pt idx="1808">
                  <c:v>0.001</c:v>
                </c:pt>
                <c:pt idx="1809">
                  <c:v>0.001</c:v>
                </c:pt>
                <c:pt idx="1810">
                  <c:v>0.0</c:v>
                </c:pt>
                <c:pt idx="1811">
                  <c:v>0.001</c:v>
                </c:pt>
                <c:pt idx="1812">
                  <c:v>0.0</c:v>
                </c:pt>
                <c:pt idx="1813">
                  <c:v>0.001</c:v>
                </c:pt>
                <c:pt idx="1814">
                  <c:v>0.0</c:v>
                </c:pt>
                <c:pt idx="1815">
                  <c:v>0.0</c:v>
                </c:pt>
                <c:pt idx="1816">
                  <c:v>0.001</c:v>
                </c:pt>
                <c:pt idx="1817">
                  <c:v>0.001</c:v>
                </c:pt>
                <c:pt idx="1818">
                  <c:v>0.0</c:v>
                </c:pt>
                <c:pt idx="1819">
                  <c:v>0.0</c:v>
                </c:pt>
                <c:pt idx="1820">
                  <c:v>0.0</c:v>
                </c:pt>
                <c:pt idx="1821">
                  <c:v>0.0</c:v>
                </c:pt>
                <c:pt idx="1822">
                  <c:v>0.001</c:v>
                </c:pt>
                <c:pt idx="1823">
                  <c:v>0.0</c:v>
                </c:pt>
                <c:pt idx="1824">
                  <c:v>0.0</c:v>
                </c:pt>
                <c:pt idx="1825">
                  <c:v>0.0</c:v>
                </c:pt>
                <c:pt idx="1826">
                  <c:v>0.001</c:v>
                </c:pt>
                <c:pt idx="1827">
                  <c:v>0.0</c:v>
                </c:pt>
                <c:pt idx="1828">
                  <c:v>0.001</c:v>
                </c:pt>
                <c:pt idx="1829">
                  <c:v>0.0</c:v>
                </c:pt>
                <c:pt idx="1830">
                  <c:v>0.0</c:v>
                </c:pt>
                <c:pt idx="1831">
                  <c:v>0.0</c:v>
                </c:pt>
                <c:pt idx="1832">
                  <c:v>0.001</c:v>
                </c:pt>
                <c:pt idx="1833">
                  <c:v>0.001</c:v>
                </c:pt>
                <c:pt idx="1834">
                  <c:v>0.001</c:v>
                </c:pt>
                <c:pt idx="1835">
                  <c:v>0.0</c:v>
                </c:pt>
                <c:pt idx="1836">
                  <c:v>0.0</c:v>
                </c:pt>
                <c:pt idx="1837">
                  <c:v>0.0</c:v>
                </c:pt>
                <c:pt idx="1838">
                  <c:v>0.001</c:v>
                </c:pt>
                <c:pt idx="1839">
                  <c:v>0.001</c:v>
                </c:pt>
                <c:pt idx="1840">
                  <c:v>0.001</c:v>
                </c:pt>
                <c:pt idx="1841">
                  <c:v>0.001</c:v>
                </c:pt>
                <c:pt idx="1842">
                  <c:v>0.0</c:v>
                </c:pt>
                <c:pt idx="1843">
                  <c:v>0.0</c:v>
                </c:pt>
                <c:pt idx="1844">
                  <c:v>0.0</c:v>
                </c:pt>
                <c:pt idx="1845">
                  <c:v>0.001</c:v>
                </c:pt>
                <c:pt idx="1846">
                  <c:v>0.0</c:v>
                </c:pt>
                <c:pt idx="1847">
                  <c:v>0.0</c:v>
                </c:pt>
                <c:pt idx="1848">
                  <c:v>0.0</c:v>
                </c:pt>
                <c:pt idx="1849">
                  <c:v>0.001</c:v>
                </c:pt>
                <c:pt idx="1850">
                  <c:v>0.0</c:v>
                </c:pt>
                <c:pt idx="1851">
                  <c:v>0.0</c:v>
                </c:pt>
                <c:pt idx="1852">
                  <c:v>0.0</c:v>
                </c:pt>
                <c:pt idx="1853">
                  <c:v>0.001</c:v>
                </c:pt>
                <c:pt idx="1854">
                  <c:v>0.0</c:v>
                </c:pt>
                <c:pt idx="1855">
                  <c:v>0.0</c:v>
                </c:pt>
                <c:pt idx="1856">
                  <c:v>0.0</c:v>
                </c:pt>
                <c:pt idx="1857">
                  <c:v>0.0</c:v>
                </c:pt>
                <c:pt idx="1858">
                  <c:v>0.001</c:v>
                </c:pt>
                <c:pt idx="1859">
                  <c:v>0.001</c:v>
                </c:pt>
                <c:pt idx="1860">
                  <c:v>0.002</c:v>
                </c:pt>
                <c:pt idx="1861">
                  <c:v>0.0</c:v>
                </c:pt>
                <c:pt idx="1862">
                  <c:v>0.0</c:v>
                </c:pt>
                <c:pt idx="1863">
                  <c:v>0.001</c:v>
                </c:pt>
                <c:pt idx="1864">
                  <c:v>0.0</c:v>
                </c:pt>
                <c:pt idx="1865">
                  <c:v>0.0</c:v>
                </c:pt>
                <c:pt idx="1866">
                  <c:v>0.0</c:v>
                </c:pt>
                <c:pt idx="1867">
                  <c:v>0.0</c:v>
                </c:pt>
                <c:pt idx="1868">
                  <c:v>0.0</c:v>
                </c:pt>
                <c:pt idx="1869">
                  <c:v>0.0</c:v>
                </c:pt>
                <c:pt idx="1870">
                  <c:v>0.001</c:v>
                </c:pt>
                <c:pt idx="1871">
                  <c:v>0.0</c:v>
                </c:pt>
                <c:pt idx="1872">
                  <c:v>0.0</c:v>
                </c:pt>
                <c:pt idx="1873">
                  <c:v>0.0</c:v>
                </c:pt>
                <c:pt idx="1874">
                  <c:v>0.001</c:v>
                </c:pt>
                <c:pt idx="1875">
                  <c:v>0.0</c:v>
                </c:pt>
                <c:pt idx="1876">
                  <c:v>0.001</c:v>
                </c:pt>
                <c:pt idx="1877">
                  <c:v>0.0</c:v>
                </c:pt>
                <c:pt idx="1878">
                  <c:v>0.0</c:v>
                </c:pt>
                <c:pt idx="1879">
                  <c:v>0.0</c:v>
                </c:pt>
                <c:pt idx="1880">
                  <c:v>0.001</c:v>
                </c:pt>
                <c:pt idx="1881">
                  <c:v>0.0</c:v>
                </c:pt>
                <c:pt idx="1882">
                  <c:v>0.001</c:v>
                </c:pt>
                <c:pt idx="1883">
                  <c:v>0.0</c:v>
                </c:pt>
                <c:pt idx="1884">
                  <c:v>0.0</c:v>
                </c:pt>
                <c:pt idx="1885">
                  <c:v>0.0</c:v>
                </c:pt>
                <c:pt idx="1886">
                  <c:v>0.0</c:v>
                </c:pt>
                <c:pt idx="1887">
                  <c:v>0.0</c:v>
                </c:pt>
                <c:pt idx="1888">
                  <c:v>0.001</c:v>
                </c:pt>
                <c:pt idx="1889">
                  <c:v>0.001</c:v>
                </c:pt>
                <c:pt idx="1890">
                  <c:v>0.001</c:v>
                </c:pt>
                <c:pt idx="1891">
                  <c:v>0.001</c:v>
                </c:pt>
                <c:pt idx="1892">
                  <c:v>0.001</c:v>
                </c:pt>
                <c:pt idx="1893">
                  <c:v>0.001</c:v>
                </c:pt>
                <c:pt idx="1894">
                  <c:v>0.001</c:v>
                </c:pt>
                <c:pt idx="1895">
                  <c:v>0.001</c:v>
                </c:pt>
                <c:pt idx="1896">
                  <c:v>0.001</c:v>
                </c:pt>
                <c:pt idx="1897">
                  <c:v>0.0</c:v>
                </c:pt>
                <c:pt idx="1898">
                  <c:v>0.0</c:v>
                </c:pt>
                <c:pt idx="1899">
                  <c:v>0.001</c:v>
                </c:pt>
                <c:pt idx="1900">
                  <c:v>0.0</c:v>
                </c:pt>
                <c:pt idx="1901">
                  <c:v>0.0</c:v>
                </c:pt>
                <c:pt idx="1902">
                  <c:v>0.0</c:v>
                </c:pt>
                <c:pt idx="1903">
                  <c:v>0.001</c:v>
                </c:pt>
                <c:pt idx="1904">
                  <c:v>0.0</c:v>
                </c:pt>
                <c:pt idx="1905">
                  <c:v>0.0</c:v>
                </c:pt>
                <c:pt idx="1906">
                  <c:v>0.0</c:v>
                </c:pt>
                <c:pt idx="1907">
                  <c:v>0.0</c:v>
                </c:pt>
                <c:pt idx="1908">
                  <c:v>0.001</c:v>
                </c:pt>
                <c:pt idx="1909">
                  <c:v>0.001</c:v>
                </c:pt>
                <c:pt idx="1910">
                  <c:v>0.0</c:v>
                </c:pt>
                <c:pt idx="1911">
                  <c:v>0.0</c:v>
                </c:pt>
                <c:pt idx="1912">
                  <c:v>0.0</c:v>
                </c:pt>
                <c:pt idx="1913">
                  <c:v>0.0</c:v>
                </c:pt>
                <c:pt idx="1914">
                  <c:v>0.001</c:v>
                </c:pt>
                <c:pt idx="1915">
                  <c:v>0.001</c:v>
                </c:pt>
                <c:pt idx="1916">
                  <c:v>0.001</c:v>
                </c:pt>
                <c:pt idx="1917">
                  <c:v>0.001</c:v>
                </c:pt>
                <c:pt idx="1918">
                  <c:v>0.0</c:v>
                </c:pt>
                <c:pt idx="1919">
                  <c:v>0.0</c:v>
                </c:pt>
                <c:pt idx="1920">
                  <c:v>0.0</c:v>
                </c:pt>
                <c:pt idx="1921">
                  <c:v>0.0</c:v>
                </c:pt>
                <c:pt idx="1922">
                  <c:v>0.002</c:v>
                </c:pt>
                <c:pt idx="1923">
                  <c:v>0.0</c:v>
                </c:pt>
                <c:pt idx="1924">
                  <c:v>0.0</c:v>
                </c:pt>
                <c:pt idx="1925">
                  <c:v>0.001</c:v>
                </c:pt>
                <c:pt idx="1926">
                  <c:v>0.0</c:v>
                </c:pt>
                <c:pt idx="1927">
                  <c:v>0.0</c:v>
                </c:pt>
                <c:pt idx="1928">
                  <c:v>0.0</c:v>
                </c:pt>
                <c:pt idx="1929">
                  <c:v>0.001</c:v>
                </c:pt>
                <c:pt idx="1930">
                  <c:v>0.001</c:v>
                </c:pt>
                <c:pt idx="1931">
                  <c:v>0.001</c:v>
                </c:pt>
                <c:pt idx="1932">
                  <c:v>0.0</c:v>
                </c:pt>
                <c:pt idx="1933">
                  <c:v>0.001</c:v>
                </c:pt>
                <c:pt idx="1934">
                  <c:v>0.001</c:v>
                </c:pt>
                <c:pt idx="1935">
                  <c:v>0.0</c:v>
                </c:pt>
                <c:pt idx="1936">
                  <c:v>0.0</c:v>
                </c:pt>
                <c:pt idx="1937">
                  <c:v>0.0</c:v>
                </c:pt>
                <c:pt idx="1938">
                  <c:v>0.001</c:v>
                </c:pt>
                <c:pt idx="1939">
                  <c:v>0.0</c:v>
                </c:pt>
                <c:pt idx="1940">
                  <c:v>0.001</c:v>
                </c:pt>
                <c:pt idx="1941">
                  <c:v>0.001</c:v>
                </c:pt>
                <c:pt idx="1942">
                  <c:v>0.0</c:v>
                </c:pt>
                <c:pt idx="1943">
                  <c:v>0.0</c:v>
                </c:pt>
                <c:pt idx="1944">
                  <c:v>0.001</c:v>
                </c:pt>
                <c:pt idx="1945">
                  <c:v>0.001</c:v>
                </c:pt>
                <c:pt idx="1946">
                  <c:v>0.001</c:v>
                </c:pt>
                <c:pt idx="1947">
                  <c:v>0.0</c:v>
                </c:pt>
                <c:pt idx="1948">
                  <c:v>0.001</c:v>
                </c:pt>
                <c:pt idx="1949">
                  <c:v>0.001</c:v>
                </c:pt>
                <c:pt idx="1950">
                  <c:v>0.001</c:v>
                </c:pt>
                <c:pt idx="1951">
                  <c:v>0.0</c:v>
                </c:pt>
                <c:pt idx="1952">
                  <c:v>0.001</c:v>
                </c:pt>
                <c:pt idx="1953">
                  <c:v>0.001</c:v>
                </c:pt>
                <c:pt idx="1954">
                  <c:v>0.001</c:v>
                </c:pt>
                <c:pt idx="1955">
                  <c:v>0.001</c:v>
                </c:pt>
                <c:pt idx="1956">
                  <c:v>0.001</c:v>
                </c:pt>
                <c:pt idx="1957">
                  <c:v>0.001</c:v>
                </c:pt>
                <c:pt idx="1958">
                  <c:v>0.001</c:v>
                </c:pt>
                <c:pt idx="1959">
                  <c:v>0.0</c:v>
                </c:pt>
                <c:pt idx="1960">
                  <c:v>0.0</c:v>
                </c:pt>
                <c:pt idx="1961">
                  <c:v>0.001</c:v>
                </c:pt>
                <c:pt idx="1962">
                  <c:v>0.0</c:v>
                </c:pt>
                <c:pt idx="1963">
                  <c:v>0.001</c:v>
                </c:pt>
                <c:pt idx="1964">
                  <c:v>0.0</c:v>
                </c:pt>
                <c:pt idx="1965">
                  <c:v>0.0</c:v>
                </c:pt>
                <c:pt idx="1966">
                  <c:v>0.0</c:v>
                </c:pt>
                <c:pt idx="1967">
                  <c:v>0.001</c:v>
                </c:pt>
                <c:pt idx="1968">
                  <c:v>0.001</c:v>
                </c:pt>
                <c:pt idx="1969">
                  <c:v>0.0</c:v>
                </c:pt>
                <c:pt idx="1970">
                  <c:v>0.0</c:v>
                </c:pt>
                <c:pt idx="1971">
                  <c:v>0.001</c:v>
                </c:pt>
                <c:pt idx="1972">
                  <c:v>0.001</c:v>
                </c:pt>
                <c:pt idx="1973">
                  <c:v>0.001</c:v>
                </c:pt>
                <c:pt idx="1974">
                  <c:v>0.001</c:v>
                </c:pt>
                <c:pt idx="1975">
                  <c:v>0.0</c:v>
                </c:pt>
                <c:pt idx="1976">
                  <c:v>0.0</c:v>
                </c:pt>
                <c:pt idx="1977">
                  <c:v>0.001</c:v>
                </c:pt>
                <c:pt idx="1978">
                  <c:v>0.001</c:v>
                </c:pt>
                <c:pt idx="1979">
                  <c:v>0.001</c:v>
                </c:pt>
                <c:pt idx="1980">
                  <c:v>0.0</c:v>
                </c:pt>
                <c:pt idx="1981">
                  <c:v>0.001</c:v>
                </c:pt>
                <c:pt idx="1982">
                  <c:v>0.0</c:v>
                </c:pt>
                <c:pt idx="1983">
                  <c:v>0.001</c:v>
                </c:pt>
                <c:pt idx="1984">
                  <c:v>0.0</c:v>
                </c:pt>
                <c:pt idx="1985">
                  <c:v>0.0</c:v>
                </c:pt>
                <c:pt idx="1986">
                  <c:v>0.001</c:v>
                </c:pt>
                <c:pt idx="1987">
                  <c:v>0.001</c:v>
                </c:pt>
                <c:pt idx="1988">
                  <c:v>0.002</c:v>
                </c:pt>
                <c:pt idx="1989">
                  <c:v>0.001</c:v>
                </c:pt>
                <c:pt idx="1990">
                  <c:v>0.001</c:v>
                </c:pt>
                <c:pt idx="1991">
                  <c:v>0.0</c:v>
                </c:pt>
                <c:pt idx="1992">
                  <c:v>0.001</c:v>
                </c:pt>
                <c:pt idx="1993">
                  <c:v>0.001</c:v>
                </c:pt>
                <c:pt idx="1994">
                  <c:v>0.0</c:v>
                </c:pt>
                <c:pt idx="1995">
                  <c:v>0.0</c:v>
                </c:pt>
                <c:pt idx="1996">
                  <c:v>0.0</c:v>
                </c:pt>
                <c:pt idx="1997">
                  <c:v>0.001</c:v>
                </c:pt>
                <c:pt idx="1998">
                  <c:v>0.001</c:v>
                </c:pt>
                <c:pt idx="1999">
                  <c:v>0.001</c:v>
                </c:pt>
                <c:pt idx="2000">
                  <c:v>0.001</c:v>
                </c:pt>
                <c:pt idx="2001">
                  <c:v>0.001</c:v>
                </c:pt>
                <c:pt idx="2002">
                  <c:v>0.0</c:v>
                </c:pt>
                <c:pt idx="2003">
                  <c:v>0.0</c:v>
                </c:pt>
                <c:pt idx="2004">
                  <c:v>0.001</c:v>
                </c:pt>
                <c:pt idx="2005">
                  <c:v>0.0</c:v>
                </c:pt>
                <c:pt idx="2006">
                  <c:v>0.0</c:v>
                </c:pt>
                <c:pt idx="2007">
                  <c:v>0.001</c:v>
                </c:pt>
                <c:pt idx="2008">
                  <c:v>0.0</c:v>
                </c:pt>
                <c:pt idx="2009">
                  <c:v>0.001</c:v>
                </c:pt>
                <c:pt idx="2010">
                  <c:v>0.0</c:v>
                </c:pt>
                <c:pt idx="2011">
                  <c:v>0.0</c:v>
                </c:pt>
                <c:pt idx="2012">
                  <c:v>0.0</c:v>
                </c:pt>
                <c:pt idx="2013">
                  <c:v>0.001</c:v>
                </c:pt>
                <c:pt idx="2014">
                  <c:v>0.0</c:v>
                </c:pt>
                <c:pt idx="2015">
                  <c:v>0.0</c:v>
                </c:pt>
                <c:pt idx="2016">
                  <c:v>0.001</c:v>
                </c:pt>
                <c:pt idx="2017">
                  <c:v>0.0</c:v>
                </c:pt>
                <c:pt idx="2018">
                  <c:v>0.001</c:v>
                </c:pt>
                <c:pt idx="2019">
                  <c:v>0.0</c:v>
                </c:pt>
                <c:pt idx="2020">
                  <c:v>0.0</c:v>
                </c:pt>
                <c:pt idx="2021">
                  <c:v>0.001</c:v>
                </c:pt>
                <c:pt idx="2022">
                  <c:v>0.0</c:v>
                </c:pt>
                <c:pt idx="2023">
                  <c:v>0.0</c:v>
                </c:pt>
                <c:pt idx="2024">
                  <c:v>0.001</c:v>
                </c:pt>
                <c:pt idx="2025">
                  <c:v>0.0</c:v>
                </c:pt>
                <c:pt idx="2026">
                  <c:v>0.001</c:v>
                </c:pt>
                <c:pt idx="2027">
                  <c:v>0.001</c:v>
                </c:pt>
                <c:pt idx="2028">
                  <c:v>0.0</c:v>
                </c:pt>
                <c:pt idx="2029">
                  <c:v>0.0</c:v>
                </c:pt>
                <c:pt idx="2030">
                  <c:v>0.0</c:v>
                </c:pt>
                <c:pt idx="2031">
                  <c:v>0.0</c:v>
                </c:pt>
                <c:pt idx="2032">
                  <c:v>0.001</c:v>
                </c:pt>
                <c:pt idx="2033">
                  <c:v>0.001</c:v>
                </c:pt>
                <c:pt idx="2034">
                  <c:v>0.0</c:v>
                </c:pt>
                <c:pt idx="2035">
                  <c:v>0.001</c:v>
                </c:pt>
                <c:pt idx="2036">
                  <c:v>0.0</c:v>
                </c:pt>
                <c:pt idx="2037">
                  <c:v>0.0</c:v>
                </c:pt>
                <c:pt idx="2038">
                  <c:v>0.0</c:v>
                </c:pt>
                <c:pt idx="2039">
                  <c:v>0.001</c:v>
                </c:pt>
                <c:pt idx="2040">
                  <c:v>0.001</c:v>
                </c:pt>
                <c:pt idx="2041">
                  <c:v>0.001</c:v>
                </c:pt>
                <c:pt idx="2042">
                  <c:v>0.0</c:v>
                </c:pt>
                <c:pt idx="2043">
                  <c:v>0.001</c:v>
                </c:pt>
                <c:pt idx="2044">
                  <c:v>0.001</c:v>
                </c:pt>
                <c:pt idx="2045">
                  <c:v>0.001</c:v>
                </c:pt>
                <c:pt idx="2046">
                  <c:v>0.001</c:v>
                </c:pt>
                <c:pt idx="2047">
                  <c:v>0.001</c:v>
                </c:pt>
                <c:pt idx="2048">
                  <c:v>0.001</c:v>
                </c:pt>
                <c:pt idx="2049">
                  <c:v>0.0</c:v>
                </c:pt>
                <c:pt idx="2050">
                  <c:v>0.0</c:v>
                </c:pt>
                <c:pt idx="2051">
                  <c:v>0.0</c:v>
                </c:pt>
                <c:pt idx="2052">
                  <c:v>0.0</c:v>
                </c:pt>
                <c:pt idx="2053">
                  <c:v>0.0</c:v>
                </c:pt>
                <c:pt idx="2054">
                  <c:v>0.001</c:v>
                </c:pt>
                <c:pt idx="2055">
                  <c:v>0.0</c:v>
                </c:pt>
                <c:pt idx="2056">
                  <c:v>0.001</c:v>
                </c:pt>
                <c:pt idx="2057">
                  <c:v>0.0</c:v>
                </c:pt>
                <c:pt idx="2058">
                  <c:v>0.0</c:v>
                </c:pt>
                <c:pt idx="2059">
                  <c:v>0.001</c:v>
                </c:pt>
                <c:pt idx="2060">
                  <c:v>0.001</c:v>
                </c:pt>
                <c:pt idx="2061">
                  <c:v>0.001</c:v>
                </c:pt>
                <c:pt idx="2062">
                  <c:v>0.001</c:v>
                </c:pt>
                <c:pt idx="2063">
                  <c:v>0.0</c:v>
                </c:pt>
                <c:pt idx="2064">
                  <c:v>0.001</c:v>
                </c:pt>
                <c:pt idx="2065">
                  <c:v>0.0</c:v>
                </c:pt>
                <c:pt idx="2066">
                  <c:v>0.0</c:v>
                </c:pt>
                <c:pt idx="2067">
                  <c:v>0.001</c:v>
                </c:pt>
                <c:pt idx="2068">
                  <c:v>0.0</c:v>
                </c:pt>
                <c:pt idx="2069">
                  <c:v>0.001</c:v>
                </c:pt>
                <c:pt idx="2070">
                  <c:v>0.0</c:v>
                </c:pt>
                <c:pt idx="2071">
                  <c:v>0.0</c:v>
                </c:pt>
                <c:pt idx="2072">
                  <c:v>0.0</c:v>
                </c:pt>
                <c:pt idx="2073">
                  <c:v>0.001</c:v>
                </c:pt>
                <c:pt idx="2074">
                  <c:v>0.001</c:v>
                </c:pt>
                <c:pt idx="2075">
                  <c:v>0.0</c:v>
                </c:pt>
                <c:pt idx="2076">
                  <c:v>0.001</c:v>
                </c:pt>
                <c:pt idx="2077">
                  <c:v>0.001</c:v>
                </c:pt>
                <c:pt idx="2078">
                  <c:v>0.001</c:v>
                </c:pt>
                <c:pt idx="2079">
                  <c:v>0.001</c:v>
                </c:pt>
                <c:pt idx="2080">
                  <c:v>0.001</c:v>
                </c:pt>
                <c:pt idx="2081">
                  <c:v>0.001</c:v>
                </c:pt>
                <c:pt idx="2082">
                  <c:v>0.001</c:v>
                </c:pt>
                <c:pt idx="2083">
                  <c:v>0.0</c:v>
                </c:pt>
                <c:pt idx="2084">
                  <c:v>0.0</c:v>
                </c:pt>
                <c:pt idx="2085">
                  <c:v>0.0</c:v>
                </c:pt>
                <c:pt idx="2086">
                  <c:v>0.001</c:v>
                </c:pt>
                <c:pt idx="2087">
                  <c:v>0.0</c:v>
                </c:pt>
                <c:pt idx="2088">
                  <c:v>0.001</c:v>
                </c:pt>
                <c:pt idx="2089">
                  <c:v>0.001</c:v>
                </c:pt>
                <c:pt idx="2090">
                  <c:v>0.001</c:v>
                </c:pt>
                <c:pt idx="2091">
                  <c:v>0.0</c:v>
                </c:pt>
                <c:pt idx="2092">
                  <c:v>0.001</c:v>
                </c:pt>
                <c:pt idx="2093">
                  <c:v>0.0</c:v>
                </c:pt>
                <c:pt idx="2094">
                  <c:v>-9999.0</c:v>
                </c:pt>
                <c:pt idx="2095">
                  <c:v>-9999.0</c:v>
                </c:pt>
                <c:pt idx="2096">
                  <c:v>-9999.0</c:v>
                </c:pt>
                <c:pt idx="2097">
                  <c:v>-9999.0</c:v>
                </c:pt>
                <c:pt idx="2098">
                  <c:v>-9999.0</c:v>
                </c:pt>
                <c:pt idx="2099">
                  <c:v>-9999.0</c:v>
                </c:pt>
                <c:pt idx="2100">
                  <c:v>-9999.0</c:v>
                </c:pt>
                <c:pt idx="2101">
                  <c:v>-9999.0</c:v>
                </c:pt>
                <c:pt idx="2102">
                  <c:v>-9999.0</c:v>
                </c:pt>
                <c:pt idx="2103">
                  <c:v>-9999.0</c:v>
                </c:pt>
                <c:pt idx="2104">
                  <c:v>-9999.0</c:v>
                </c:pt>
                <c:pt idx="2105">
                  <c:v>-9999.0</c:v>
                </c:pt>
                <c:pt idx="2106">
                  <c:v>-9999.0</c:v>
                </c:pt>
                <c:pt idx="2107">
                  <c:v>-9999.0</c:v>
                </c:pt>
                <c:pt idx="2108">
                  <c:v>-9999.0</c:v>
                </c:pt>
                <c:pt idx="2109">
                  <c:v>-9999.0</c:v>
                </c:pt>
                <c:pt idx="2110">
                  <c:v>-9999.0</c:v>
                </c:pt>
                <c:pt idx="2111">
                  <c:v>-9999.0</c:v>
                </c:pt>
                <c:pt idx="2112">
                  <c:v>-9999.0</c:v>
                </c:pt>
                <c:pt idx="2113">
                  <c:v>-9999.0</c:v>
                </c:pt>
                <c:pt idx="2114">
                  <c:v>-9999.0</c:v>
                </c:pt>
                <c:pt idx="2115">
                  <c:v>-9999.0</c:v>
                </c:pt>
                <c:pt idx="2116">
                  <c:v>-9999.0</c:v>
                </c:pt>
                <c:pt idx="2117">
                  <c:v>-9999.0</c:v>
                </c:pt>
                <c:pt idx="2118">
                  <c:v>-9999.0</c:v>
                </c:pt>
                <c:pt idx="2119">
                  <c:v>-9999.0</c:v>
                </c:pt>
                <c:pt idx="2120">
                  <c:v>-9999.0</c:v>
                </c:pt>
                <c:pt idx="2121">
                  <c:v>-9999.0</c:v>
                </c:pt>
                <c:pt idx="2122">
                  <c:v>-9999.0</c:v>
                </c:pt>
                <c:pt idx="2123">
                  <c:v>-9999.0</c:v>
                </c:pt>
                <c:pt idx="2124">
                  <c:v>-9999.0</c:v>
                </c:pt>
                <c:pt idx="2125">
                  <c:v>-9999.0</c:v>
                </c:pt>
                <c:pt idx="2126">
                  <c:v>-9999.0</c:v>
                </c:pt>
                <c:pt idx="2127">
                  <c:v>-9999.0</c:v>
                </c:pt>
                <c:pt idx="2128">
                  <c:v>-9999.0</c:v>
                </c:pt>
                <c:pt idx="2129">
                  <c:v>-9999.0</c:v>
                </c:pt>
                <c:pt idx="2130">
                  <c:v>-9999.0</c:v>
                </c:pt>
                <c:pt idx="2131">
                  <c:v>-9999.0</c:v>
                </c:pt>
                <c:pt idx="2132">
                  <c:v>-9999.0</c:v>
                </c:pt>
                <c:pt idx="2133">
                  <c:v>-9999.0</c:v>
                </c:pt>
                <c:pt idx="2134">
                  <c:v>-9999.0</c:v>
                </c:pt>
                <c:pt idx="2135">
                  <c:v>-9999.0</c:v>
                </c:pt>
                <c:pt idx="2136">
                  <c:v>-9999.0</c:v>
                </c:pt>
                <c:pt idx="2137">
                  <c:v>-9999.0</c:v>
                </c:pt>
                <c:pt idx="2138">
                  <c:v>-9999.0</c:v>
                </c:pt>
                <c:pt idx="2139">
                  <c:v>-9999.0</c:v>
                </c:pt>
                <c:pt idx="2140">
                  <c:v>-9999.0</c:v>
                </c:pt>
                <c:pt idx="2141">
                  <c:v>-9999.0</c:v>
                </c:pt>
                <c:pt idx="2142">
                  <c:v>-9999.0</c:v>
                </c:pt>
                <c:pt idx="2143">
                  <c:v>-9999.0</c:v>
                </c:pt>
                <c:pt idx="2144">
                  <c:v>-9999.0</c:v>
                </c:pt>
                <c:pt idx="2145">
                  <c:v>-9999.0</c:v>
                </c:pt>
                <c:pt idx="2146">
                  <c:v>-9999.0</c:v>
                </c:pt>
                <c:pt idx="2147">
                  <c:v>-9999.0</c:v>
                </c:pt>
                <c:pt idx="2148">
                  <c:v>-9999.0</c:v>
                </c:pt>
                <c:pt idx="2149">
                  <c:v>-9999.0</c:v>
                </c:pt>
                <c:pt idx="2150">
                  <c:v>-9999.0</c:v>
                </c:pt>
                <c:pt idx="2151">
                  <c:v>-9999.0</c:v>
                </c:pt>
                <c:pt idx="2152">
                  <c:v>-9999.0</c:v>
                </c:pt>
                <c:pt idx="2153">
                  <c:v>-9999.0</c:v>
                </c:pt>
                <c:pt idx="2154">
                  <c:v>-9999.0</c:v>
                </c:pt>
                <c:pt idx="2155">
                  <c:v>-9999.0</c:v>
                </c:pt>
                <c:pt idx="2156">
                  <c:v>-9999.0</c:v>
                </c:pt>
                <c:pt idx="2157">
                  <c:v>-9999.0</c:v>
                </c:pt>
                <c:pt idx="2158">
                  <c:v>-9999.0</c:v>
                </c:pt>
                <c:pt idx="2159">
                  <c:v>-9999.0</c:v>
                </c:pt>
                <c:pt idx="2160">
                  <c:v>-9999.0</c:v>
                </c:pt>
                <c:pt idx="2161">
                  <c:v>-9999.0</c:v>
                </c:pt>
                <c:pt idx="2162">
                  <c:v>-9999.0</c:v>
                </c:pt>
                <c:pt idx="2163">
                  <c:v>-9999.0</c:v>
                </c:pt>
                <c:pt idx="2164">
                  <c:v>-9999.0</c:v>
                </c:pt>
                <c:pt idx="2165">
                  <c:v>-9999.0</c:v>
                </c:pt>
                <c:pt idx="2166">
                  <c:v>-9999.0</c:v>
                </c:pt>
                <c:pt idx="2167">
                  <c:v>-9999.0</c:v>
                </c:pt>
                <c:pt idx="2168">
                  <c:v>-9999.0</c:v>
                </c:pt>
                <c:pt idx="2169">
                  <c:v>-9999.0</c:v>
                </c:pt>
                <c:pt idx="2170">
                  <c:v>-9999.0</c:v>
                </c:pt>
                <c:pt idx="2171">
                  <c:v>-9999.0</c:v>
                </c:pt>
                <c:pt idx="2172">
                  <c:v>-9999.0</c:v>
                </c:pt>
                <c:pt idx="2173">
                  <c:v>-9999.0</c:v>
                </c:pt>
                <c:pt idx="2174">
                  <c:v>-9999.0</c:v>
                </c:pt>
                <c:pt idx="2175">
                  <c:v>-9999.0</c:v>
                </c:pt>
                <c:pt idx="2176">
                  <c:v>-9999.0</c:v>
                </c:pt>
                <c:pt idx="2177">
                  <c:v>-9999.0</c:v>
                </c:pt>
                <c:pt idx="2178">
                  <c:v>-9999.0</c:v>
                </c:pt>
                <c:pt idx="2179">
                  <c:v>-9999.0</c:v>
                </c:pt>
                <c:pt idx="2180">
                  <c:v>-9999.0</c:v>
                </c:pt>
                <c:pt idx="2181">
                  <c:v>-9999.0</c:v>
                </c:pt>
                <c:pt idx="2182">
                  <c:v>-9999.0</c:v>
                </c:pt>
                <c:pt idx="2183">
                  <c:v>-9999.0</c:v>
                </c:pt>
                <c:pt idx="2184">
                  <c:v>-9999.0</c:v>
                </c:pt>
                <c:pt idx="2185">
                  <c:v>-9999.0</c:v>
                </c:pt>
                <c:pt idx="2186">
                  <c:v>-9999.0</c:v>
                </c:pt>
                <c:pt idx="2187">
                  <c:v>-9999.0</c:v>
                </c:pt>
                <c:pt idx="2188">
                  <c:v>-9999.0</c:v>
                </c:pt>
                <c:pt idx="2189">
                  <c:v>-9999.0</c:v>
                </c:pt>
                <c:pt idx="2190">
                  <c:v>-9999.0</c:v>
                </c:pt>
                <c:pt idx="2191">
                  <c:v>-9999.0</c:v>
                </c:pt>
                <c:pt idx="2192">
                  <c:v>-9999.0</c:v>
                </c:pt>
                <c:pt idx="2193">
                  <c:v>-9999.0</c:v>
                </c:pt>
                <c:pt idx="2194">
                  <c:v>-9999.0</c:v>
                </c:pt>
                <c:pt idx="2195">
                  <c:v>-9999.0</c:v>
                </c:pt>
                <c:pt idx="2196">
                  <c:v>-9999.0</c:v>
                </c:pt>
                <c:pt idx="2197">
                  <c:v>-9999.0</c:v>
                </c:pt>
                <c:pt idx="2198">
                  <c:v>-9999.0</c:v>
                </c:pt>
                <c:pt idx="2199">
                  <c:v>-9999.0</c:v>
                </c:pt>
                <c:pt idx="2200">
                  <c:v>-9999.0</c:v>
                </c:pt>
                <c:pt idx="2201">
                  <c:v>-9999.0</c:v>
                </c:pt>
                <c:pt idx="2202">
                  <c:v>-9999.0</c:v>
                </c:pt>
                <c:pt idx="2203">
                  <c:v>-9999.0</c:v>
                </c:pt>
                <c:pt idx="2204">
                  <c:v>-9999.0</c:v>
                </c:pt>
                <c:pt idx="2205">
                  <c:v>-9999.0</c:v>
                </c:pt>
                <c:pt idx="2206">
                  <c:v>-9999.0</c:v>
                </c:pt>
                <c:pt idx="2207">
                  <c:v>-9999.0</c:v>
                </c:pt>
                <c:pt idx="2208">
                  <c:v>-9999.0</c:v>
                </c:pt>
                <c:pt idx="2209">
                  <c:v>-9999.0</c:v>
                </c:pt>
                <c:pt idx="2210">
                  <c:v>-9999.0</c:v>
                </c:pt>
                <c:pt idx="2211">
                  <c:v>-9999.0</c:v>
                </c:pt>
                <c:pt idx="2212">
                  <c:v>-9999.0</c:v>
                </c:pt>
                <c:pt idx="2213">
                  <c:v>-9999.0</c:v>
                </c:pt>
                <c:pt idx="2214">
                  <c:v>-9999.0</c:v>
                </c:pt>
                <c:pt idx="2215">
                  <c:v>-9999.0</c:v>
                </c:pt>
                <c:pt idx="2216">
                  <c:v>0.0</c:v>
                </c:pt>
                <c:pt idx="2217">
                  <c:v>0.0</c:v>
                </c:pt>
                <c:pt idx="2218">
                  <c:v>0.001</c:v>
                </c:pt>
                <c:pt idx="2219">
                  <c:v>0.001</c:v>
                </c:pt>
                <c:pt idx="2220">
                  <c:v>0.0</c:v>
                </c:pt>
                <c:pt idx="2221">
                  <c:v>0.001</c:v>
                </c:pt>
                <c:pt idx="2222">
                  <c:v>0.0</c:v>
                </c:pt>
                <c:pt idx="2223">
                  <c:v>0.001</c:v>
                </c:pt>
                <c:pt idx="2224">
                  <c:v>0.0</c:v>
                </c:pt>
                <c:pt idx="2225">
                  <c:v>0.0</c:v>
                </c:pt>
                <c:pt idx="2226">
                  <c:v>0.0</c:v>
                </c:pt>
                <c:pt idx="2227">
                  <c:v>0.001</c:v>
                </c:pt>
                <c:pt idx="2228">
                  <c:v>0.0</c:v>
                </c:pt>
                <c:pt idx="2229">
                  <c:v>0.0</c:v>
                </c:pt>
                <c:pt idx="2230">
                  <c:v>0.0</c:v>
                </c:pt>
                <c:pt idx="2231">
                  <c:v>0.001</c:v>
                </c:pt>
                <c:pt idx="2232">
                  <c:v>0.001</c:v>
                </c:pt>
                <c:pt idx="2233">
                  <c:v>0.001</c:v>
                </c:pt>
                <c:pt idx="2234">
                  <c:v>0.0</c:v>
                </c:pt>
                <c:pt idx="2235">
                  <c:v>0.001</c:v>
                </c:pt>
                <c:pt idx="2236">
                  <c:v>0.001</c:v>
                </c:pt>
                <c:pt idx="2237">
                  <c:v>0.0</c:v>
                </c:pt>
                <c:pt idx="2238">
                  <c:v>0.001</c:v>
                </c:pt>
                <c:pt idx="2239">
                  <c:v>0.001</c:v>
                </c:pt>
                <c:pt idx="2240">
                  <c:v>0.0</c:v>
                </c:pt>
                <c:pt idx="2241">
                  <c:v>0.0</c:v>
                </c:pt>
                <c:pt idx="2242">
                  <c:v>0.001</c:v>
                </c:pt>
                <c:pt idx="2243">
                  <c:v>0.0</c:v>
                </c:pt>
                <c:pt idx="2244">
                  <c:v>0.001</c:v>
                </c:pt>
                <c:pt idx="2245">
                  <c:v>0.0</c:v>
                </c:pt>
                <c:pt idx="2246">
                  <c:v>0.0</c:v>
                </c:pt>
                <c:pt idx="2247">
                  <c:v>0.0</c:v>
                </c:pt>
                <c:pt idx="2248">
                  <c:v>0.0</c:v>
                </c:pt>
                <c:pt idx="2249">
                  <c:v>0.001</c:v>
                </c:pt>
                <c:pt idx="2250">
                  <c:v>0.0</c:v>
                </c:pt>
                <c:pt idx="2251">
                  <c:v>0.001</c:v>
                </c:pt>
                <c:pt idx="2252">
                  <c:v>0.0</c:v>
                </c:pt>
                <c:pt idx="2253">
                  <c:v>0.0</c:v>
                </c:pt>
                <c:pt idx="2254">
                  <c:v>0.001</c:v>
                </c:pt>
                <c:pt idx="2255">
                  <c:v>0.001</c:v>
                </c:pt>
                <c:pt idx="2256">
                  <c:v>0.0</c:v>
                </c:pt>
                <c:pt idx="2257">
                  <c:v>0.0</c:v>
                </c:pt>
                <c:pt idx="2258">
                  <c:v>0.0</c:v>
                </c:pt>
                <c:pt idx="2259">
                  <c:v>0.001</c:v>
                </c:pt>
                <c:pt idx="2260">
                  <c:v>0.0</c:v>
                </c:pt>
                <c:pt idx="2261">
                  <c:v>0.0</c:v>
                </c:pt>
                <c:pt idx="2262">
                  <c:v>0.0</c:v>
                </c:pt>
                <c:pt idx="2263">
                  <c:v>0.001</c:v>
                </c:pt>
                <c:pt idx="2264">
                  <c:v>0.001</c:v>
                </c:pt>
                <c:pt idx="2265">
                  <c:v>0.001</c:v>
                </c:pt>
                <c:pt idx="2266">
                  <c:v>0.001</c:v>
                </c:pt>
                <c:pt idx="2267">
                  <c:v>0.0</c:v>
                </c:pt>
                <c:pt idx="2268">
                  <c:v>0.001</c:v>
                </c:pt>
                <c:pt idx="2269">
                  <c:v>0.0</c:v>
                </c:pt>
                <c:pt idx="2270">
                  <c:v>0.0</c:v>
                </c:pt>
                <c:pt idx="2271">
                  <c:v>0.0</c:v>
                </c:pt>
                <c:pt idx="2272">
                  <c:v>0.001</c:v>
                </c:pt>
                <c:pt idx="2273">
                  <c:v>0.001</c:v>
                </c:pt>
                <c:pt idx="2274">
                  <c:v>0.001</c:v>
                </c:pt>
                <c:pt idx="2275">
                  <c:v>0.0</c:v>
                </c:pt>
                <c:pt idx="2276">
                  <c:v>0.001</c:v>
                </c:pt>
                <c:pt idx="2277">
                  <c:v>0.0</c:v>
                </c:pt>
                <c:pt idx="2278">
                  <c:v>0.0</c:v>
                </c:pt>
                <c:pt idx="2279">
                  <c:v>0.0</c:v>
                </c:pt>
                <c:pt idx="2280">
                  <c:v>0.0</c:v>
                </c:pt>
                <c:pt idx="2281">
                  <c:v>0.001</c:v>
                </c:pt>
                <c:pt idx="2282">
                  <c:v>0.001</c:v>
                </c:pt>
                <c:pt idx="2283">
                  <c:v>0.0</c:v>
                </c:pt>
                <c:pt idx="2284">
                  <c:v>0.0</c:v>
                </c:pt>
                <c:pt idx="2285">
                  <c:v>0.0</c:v>
                </c:pt>
                <c:pt idx="2286">
                  <c:v>0.001</c:v>
                </c:pt>
                <c:pt idx="2287">
                  <c:v>0.0</c:v>
                </c:pt>
                <c:pt idx="2288">
                  <c:v>0.0</c:v>
                </c:pt>
                <c:pt idx="2289">
                  <c:v>0.001</c:v>
                </c:pt>
                <c:pt idx="2290">
                  <c:v>0.001</c:v>
                </c:pt>
                <c:pt idx="2291">
                  <c:v>0.0</c:v>
                </c:pt>
                <c:pt idx="2292">
                  <c:v>0.001</c:v>
                </c:pt>
                <c:pt idx="2293">
                  <c:v>0.0</c:v>
                </c:pt>
                <c:pt idx="2294">
                  <c:v>0.0</c:v>
                </c:pt>
                <c:pt idx="2295">
                  <c:v>0.001</c:v>
                </c:pt>
                <c:pt idx="2296">
                  <c:v>0.0</c:v>
                </c:pt>
                <c:pt idx="2297">
                  <c:v>0.001</c:v>
                </c:pt>
                <c:pt idx="2298">
                  <c:v>0.001</c:v>
                </c:pt>
                <c:pt idx="2299">
                  <c:v>0.001</c:v>
                </c:pt>
                <c:pt idx="2300">
                  <c:v>0.001</c:v>
                </c:pt>
                <c:pt idx="2301">
                  <c:v>0.0</c:v>
                </c:pt>
                <c:pt idx="2302">
                  <c:v>0.001</c:v>
                </c:pt>
                <c:pt idx="2303">
                  <c:v>0.0</c:v>
                </c:pt>
                <c:pt idx="2304">
                  <c:v>0.001</c:v>
                </c:pt>
                <c:pt idx="2305">
                  <c:v>0.001</c:v>
                </c:pt>
                <c:pt idx="2306">
                  <c:v>0.001</c:v>
                </c:pt>
                <c:pt idx="2307">
                  <c:v>0.001</c:v>
                </c:pt>
                <c:pt idx="2308">
                  <c:v>0.0</c:v>
                </c:pt>
                <c:pt idx="2309">
                  <c:v>0.0</c:v>
                </c:pt>
                <c:pt idx="2310">
                  <c:v>0.0</c:v>
                </c:pt>
                <c:pt idx="2311">
                  <c:v>0.0</c:v>
                </c:pt>
                <c:pt idx="2312">
                  <c:v>0.001</c:v>
                </c:pt>
                <c:pt idx="2313">
                  <c:v>0.001</c:v>
                </c:pt>
                <c:pt idx="2314">
                  <c:v>0.001</c:v>
                </c:pt>
                <c:pt idx="2315">
                  <c:v>0.002</c:v>
                </c:pt>
                <c:pt idx="2316">
                  <c:v>0.0</c:v>
                </c:pt>
                <c:pt idx="2317">
                  <c:v>0.0</c:v>
                </c:pt>
                <c:pt idx="2318">
                  <c:v>0.001</c:v>
                </c:pt>
                <c:pt idx="2319">
                  <c:v>0.001</c:v>
                </c:pt>
                <c:pt idx="2320">
                  <c:v>0.001</c:v>
                </c:pt>
                <c:pt idx="2321">
                  <c:v>0.001</c:v>
                </c:pt>
                <c:pt idx="2322">
                  <c:v>0.0</c:v>
                </c:pt>
                <c:pt idx="2323">
                  <c:v>0.0</c:v>
                </c:pt>
                <c:pt idx="2324">
                  <c:v>0.001</c:v>
                </c:pt>
                <c:pt idx="2325">
                  <c:v>0.002</c:v>
                </c:pt>
                <c:pt idx="2326">
                  <c:v>0.001</c:v>
                </c:pt>
                <c:pt idx="2327">
                  <c:v>0.001</c:v>
                </c:pt>
                <c:pt idx="2328">
                  <c:v>0.0</c:v>
                </c:pt>
                <c:pt idx="2329">
                  <c:v>0.001</c:v>
                </c:pt>
                <c:pt idx="2330">
                  <c:v>0.001</c:v>
                </c:pt>
                <c:pt idx="2331">
                  <c:v>0.0</c:v>
                </c:pt>
                <c:pt idx="2332">
                  <c:v>0.0</c:v>
                </c:pt>
                <c:pt idx="2333">
                  <c:v>0.001</c:v>
                </c:pt>
                <c:pt idx="2334">
                  <c:v>0.001</c:v>
                </c:pt>
                <c:pt idx="2335">
                  <c:v>0.001</c:v>
                </c:pt>
                <c:pt idx="2336">
                  <c:v>0.002</c:v>
                </c:pt>
                <c:pt idx="2337">
                  <c:v>0.001</c:v>
                </c:pt>
                <c:pt idx="2338">
                  <c:v>0.002</c:v>
                </c:pt>
                <c:pt idx="2339">
                  <c:v>0.0</c:v>
                </c:pt>
                <c:pt idx="2340">
                  <c:v>0.002</c:v>
                </c:pt>
                <c:pt idx="2341">
                  <c:v>0.001</c:v>
                </c:pt>
                <c:pt idx="2342">
                  <c:v>0.001</c:v>
                </c:pt>
                <c:pt idx="2343">
                  <c:v>0.001</c:v>
                </c:pt>
                <c:pt idx="2344">
                  <c:v>0.001</c:v>
                </c:pt>
                <c:pt idx="2345">
                  <c:v>0.001</c:v>
                </c:pt>
                <c:pt idx="2346">
                  <c:v>0.0</c:v>
                </c:pt>
                <c:pt idx="2347">
                  <c:v>0.001</c:v>
                </c:pt>
                <c:pt idx="2348">
                  <c:v>0.0</c:v>
                </c:pt>
                <c:pt idx="2349">
                  <c:v>0.0</c:v>
                </c:pt>
                <c:pt idx="2350">
                  <c:v>0.0</c:v>
                </c:pt>
                <c:pt idx="2351">
                  <c:v>0.0</c:v>
                </c:pt>
                <c:pt idx="2352">
                  <c:v>0.001</c:v>
                </c:pt>
                <c:pt idx="2353">
                  <c:v>0.001</c:v>
                </c:pt>
                <c:pt idx="2354">
                  <c:v>0.0</c:v>
                </c:pt>
                <c:pt idx="2355">
                  <c:v>0.0</c:v>
                </c:pt>
                <c:pt idx="2356">
                  <c:v>0.001</c:v>
                </c:pt>
                <c:pt idx="2357">
                  <c:v>0.001</c:v>
                </c:pt>
                <c:pt idx="2358">
                  <c:v>0.001</c:v>
                </c:pt>
                <c:pt idx="2359">
                  <c:v>0.001</c:v>
                </c:pt>
                <c:pt idx="2360">
                  <c:v>0.001</c:v>
                </c:pt>
                <c:pt idx="2361">
                  <c:v>0.001</c:v>
                </c:pt>
                <c:pt idx="2362">
                  <c:v>0.001</c:v>
                </c:pt>
                <c:pt idx="2363">
                  <c:v>0.001</c:v>
                </c:pt>
                <c:pt idx="2364">
                  <c:v>0.0</c:v>
                </c:pt>
                <c:pt idx="2365">
                  <c:v>0.001</c:v>
                </c:pt>
                <c:pt idx="2366">
                  <c:v>0.0</c:v>
                </c:pt>
                <c:pt idx="2367">
                  <c:v>0.0</c:v>
                </c:pt>
                <c:pt idx="2368">
                  <c:v>0.0</c:v>
                </c:pt>
                <c:pt idx="2369">
                  <c:v>0.0</c:v>
                </c:pt>
                <c:pt idx="2370">
                  <c:v>0.0</c:v>
                </c:pt>
                <c:pt idx="2371">
                  <c:v>0.001</c:v>
                </c:pt>
                <c:pt idx="2372">
                  <c:v>0.001</c:v>
                </c:pt>
                <c:pt idx="2373">
                  <c:v>0.0</c:v>
                </c:pt>
                <c:pt idx="2374">
                  <c:v>0.001</c:v>
                </c:pt>
                <c:pt idx="2375">
                  <c:v>0.001</c:v>
                </c:pt>
                <c:pt idx="2376">
                  <c:v>0.0</c:v>
                </c:pt>
                <c:pt idx="2377">
                  <c:v>0.001</c:v>
                </c:pt>
                <c:pt idx="2378">
                  <c:v>0.001</c:v>
                </c:pt>
                <c:pt idx="2379">
                  <c:v>0.001</c:v>
                </c:pt>
                <c:pt idx="2380">
                  <c:v>0.0</c:v>
                </c:pt>
                <c:pt idx="2381">
                  <c:v>0.0</c:v>
                </c:pt>
                <c:pt idx="2382">
                  <c:v>0.002</c:v>
                </c:pt>
                <c:pt idx="2383">
                  <c:v>0.001</c:v>
                </c:pt>
                <c:pt idx="2384">
                  <c:v>0.001</c:v>
                </c:pt>
                <c:pt idx="2385">
                  <c:v>0.001</c:v>
                </c:pt>
                <c:pt idx="2386">
                  <c:v>0.001</c:v>
                </c:pt>
                <c:pt idx="2387">
                  <c:v>0.001</c:v>
                </c:pt>
                <c:pt idx="2388">
                  <c:v>0.0</c:v>
                </c:pt>
                <c:pt idx="2389">
                  <c:v>0.002</c:v>
                </c:pt>
                <c:pt idx="2390">
                  <c:v>0.0</c:v>
                </c:pt>
                <c:pt idx="2391">
                  <c:v>0.001</c:v>
                </c:pt>
                <c:pt idx="2392">
                  <c:v>0.001</c:v>
                </c:pt>
                <c:pt idx="2393">
                  <c:v>0.001</c:v>
                </c:pt>
                <c:pt idx="2394">
                  <c:v>0.001</c:v>
                </c:pt>
                <c:pt idx="2395">
                  <c:v>0.0</c:v>
                </c:pt>
                <c:pt idx="2396">
                  <c:v>0.001</c:v>
                </c:pt>
                <c:pt idx="2397">
                  <c:v>0.0</c:v>
                </c:pt>
                <c:pt idx="2398">
                  <c:v>0.001</c:v>
                </c:pt>
                <c:pt idx="2399">
                  <c:v>0.001</c:v>
                </c:pt>
                <c:pt idx="2400">
                  <c:v>0.0</c:v>
                </c:pt>
                <c:pt idx="2401">
                  <c:v>0.001</c:v>
                </c:pt>
                <c:pt idx="2402">
                  <c:v>0.001</c:v>
                </c:pt>
                <c:pt idx="2403">
                  <c:v>0.001</c:v>
                </c:pt>
                <c:pt idx="2404">
                  <c:v>0.0</c:v>
                </c:pt>
                <c:pt idx="2405">
                  <c:v>0.001</c:v>
                </c:pt>
                <c:pt idx="2406">
                  <c:v>0.001</c:v>
                </c:pt>
                <c:pt idx="2407">
                  <c:v>0.001</c:v>
                </c:pt>
                <c:pt idx="2408">
                  <c:v>0.001</c:v>
                </c:pt>
                <c:pt idx="2409">
                  <c:v>0.0</c:v>
                </c:pt>
                <c:pt idx="2410">
                  <c:v>0.001</c:v>
                </c:pt>
                <c:pt idx="2411">
                  <c:v>0.001</c:v>
                </c:pt>
                <c:pt idx="2412">
                  <c:v>0.001</c:v>
                </c:pt>
                <c:pt idx="2413">
                  <c:v>0.001</c:v>
                </c:pt>
                <c:pt idx="2414">
                  <c:v>0.001</c:v>
                </c:pt>
                <c:pt idx="2415">
                  <c:v>0.0</c:v>
                </c:pt>
                <c:pt idx="2416">
                  <c:v>0.001</c:v>
                </c:pt>
                <c:pt idx="2417">
                  <c:v>0.002</c:v>
                </c:pt>
                <c:pt idx="2418">
                  <c:v>0.0</c:v>
                </c:pt>
                <c:pt idx="2419">
                  <c:v>0.001</c:v>
                </c:pt>
                <c:pt idx="2420">
                  <c:v>0.001</c:v>
                </c:pt>
                <c:pt idx="2421">
                  <c:v>0.001</c:v>
                </c:pt>
                <c:pt idx="2422">
                  <c:v>0.001</c:v>
                </c:pt>
                <c:pt idx="2423">
                  <c:v>0.0</c:v>
                </c:pt>
                <c:pt idx="2424">
                  <c:v>0.0</c:v>
                </c:pt>
                <c:pt idx="2425">
                  <c:v>0.0</c:v>
                </c:pt>
                <c:pt idx="2426">
                  <c:v>0.001</c:v>
                </c:pt>
                <c:pt idx="2427">
                  <c:v>0.001</c:v>
                </c:pt>
                <c:pt idx="2428">
                  <c:v>0.002</c:v>
                </c:pt>
                <c:pt idx="2429">
                  <c:v>0.001</c:v>
                </c:pt>
                <c:pt idx="2430">
                  <c:v>0.001</c:v>
                </c:pt>
                <c:pt idx="2431">
                  <c:v>0.0</c:v>
                </c:pt>
                <c:pt idx="2432">
                  <c:v>0.001</c:v>
                </c:pt>
                <c:pt idx="2433">
                  <c:v>0.002</c:v>
                </c:pt>
                <c:pt idx="2434">
                  <c:v>0.001</c:v>
                </c:pt>
                <c:pt idx="2435">
                  <c:v>0.0</c:v>
                </c:pt>
                <c:pt idx="2436">
                  <c:v>0.001</c:v>
                </c:pt>
                <c:pt idx="2437">
                  <c:v>0.001</c:v>
                </c:pt>
                <c:pt idx="2438">
                  <c:v>0.0</c:v>
                </c:pt>
                <c:pt idx="2439">
                  <c:v>0.001</c:v>
                </c:pt>
                <c:pt idx="2440">
                  <c:v>0.001</c:v>
                </c:pt>
                <c:pt idx="2441">
                  <c:v>0.002</c:v>
                </c:pt>
                <c:pt idx="2442">
                  <c:v>0.001</c:v>
                </c:pt>
                <c:pt idx="2443">
                  <c:v>0.001</c:v>
                </c:pt>
                <c:pt idx="2444">
                  <c:v>0.001</c:v>
                </c:pt>
                <c:pt idx="2445">
                  <c:v>0.001</c:v>
                </c:pt>
                <c:pt idx="2446">
                  <c:v>0.0</c:v>
                </c:pt>
                <c:pt idx="2447">
                  <c:v>0.001</c:v>
                </c:pt>
                <c:pt idx="2448">
                  <c:v>0.001</c:v>
                </c:pt>
                <c:pt idx="2449">
                  <c:v>0.0</c:v>
                </c:pt>
                <c:pt idx="2450">
                  <c:v>0.0</c:v>
                </c:pt>
                <c:pt idx="2451">
                  <c:v>0.001</c:v>
                </c:pt>
                <c:pt idx="2452">
                  <c:v>0.001</c:v>
                </c:pt>
                <c:pt idx="2453">
                  <c:v>0.001</c:v>
                </c:pt>
                <c:pt idx="2454">
                  <c:v>0.0</c:v>
                </c:pt>
                <c:pt idx="2455">
                  <c:v>0.0</c:v>
                </c:pt>
                <c:pt idx="2456">
                  <c:v>0.0</c:v>
                </c:pt>
                <c:pt idx="2457">
                  <c:v>0.001</c:v>
                </c:pt>
                <c:pt idx="2458">
                  <c:v>0.001</c:v>
                </c:pt>
                <c:pt idx="2459">
                  <c:v>0.0</c:v>
                </c:pt>
                <c:pt idx="2460">
                  <c:v>0.001</c:v>
                </c:pt>
                <c:pt idx="2461">
                  <c:v>0.001</c:v>
                </c:pt>
                <c:pt idx="2462">
                  <c:v>0.001</c:v>
                </c:pt>
                <c:pt idx="2463">
                  <c:v>0.001</c:v>
                </c:pt>
                <c:pt idx="2464">
                  <c:v>0.001</c:v>
                </c:pt>
                <c:pt idx="2465">
                  <c:v>0.001</c:v>
                </c:pt>
                <c:pt idx="2466">
                  <c:v>0.001</c:v>
                </c:pt>
                <c:pt idx="2467">
                  <c:v>0.001</c:v>
                </c:pt>
                <c:pt idx="2468">
                  <c:v>0.0</c:v>
                </c:pt>
                <c:pt idx="2469">
                  <c:v>0.0</c:v>
                </c:pt>
                <c:pt idx="2470">
                  <c:v>0.0</c:v>
                </c:pt>
                <c:pt idx="2471">
                  <c:v>0.0</c:v>
                </c:pt>
                <c:pt idx="2472">
                  <c:v>0.001</c:v>
                </c:pt>
                <c:pt idx="2473">
                  <c:v>0.002</c:v>
                </c:pt>
                <c:pt idx="2474">
                  <c:v>0.001</c:v>
                </c:pt>
                <c:pt idx="2475">
                  <c:v>0.001</c:v>
                </c:pt>
                <c:pt idx="2476">
                  <c:v>0.0</c:v>
                </c:pt>
                <c:pt idx="2477">
                  <c:v>0.001</c:v>
                </c:pt>
                <c:pt idx="2478">
                  <c:v>0.001</c:v>
                </c:pt>
                <c:pt idx="2479">
                  <c:v>0.0</c:v>
                </c:pt>
                <c:pt idx="2480">
                  <c:v>0.001</c:v>
                </c:pt>
                <c:pt idx="2481">
                  <c:v>0.001</c:v>
                </c:pt>
                <c:pt idx="2482">
                  <c:v>0.0</c:v>
                </c:pt>
                <c:pt idx="2483">
                  <c:v>0.0</c:v>
                </c:pt>
                <c:pt idx="2484">
                  <c:v>0.001</c:v>
                </c:pt>
                <c:pt idx="2485">
                  <c:v>0.0</c:v>
                </c:pt>
                <c:pt idx="2486">
                  <c:v>0.001</c:v>
                </c:pt>
                <c:pt idx="2487">
                  <c:v>0.001</c:v>
                </c:pt>
                <c:pt idx="2488">
                  <c:v>0.0</c:v>
                </c:pt>
                <c:pt idx="2489">
                  <c:v>0.001</c:v>
                </c:pt>
                <c:pt idx="2490">
                  <c:v>0.001</c:v>
                </c:pt>
                <c:pt idx="2491">
                  <c:v>0.001</c:v>
                </c:pt>
                <c:pt idx="2492">
                  <c:v>0.0</c:v>
                </c:pt>
                <c:pt idx="2493">
                  <c:v>0.001</c:v>
                </c:pt>
                <c:pt idx="2494">
                  <c:v>0.0</c:v>
                </c:pt>
                <c:pt idx="2495">
                  <c:v>0.0</c:v>
                </c:pt>
                <c:pt idx="2496">
                  <c:v>0.001</c:v>
                </c:pt>
                <c:pt idx="2497">
                  <c:v>0.0</c:v>
                </c:pt>
                <c:pt idx="2498">
                  <c:v>0.0</c:v>
                </c:pt>
                <c:pt idx="2499">
                  <c:v>0.002</c:v>
                </c:pt>
                <c:pt idx="2500">
                  <c:v>0.0</c:v>
                </c:pt>
                <c:pt idx="2501">
                  <c:v>0.0</c:v>
                </c:pt>
                <c:pt idx="2502">
                  <c:v>0.001</c:v>
                </c:pt>
                <c:pt idx="2503">
                  <c:v>0.001</c:v>
                </c:pt>
                <c:pt idx="2504">
                  <c:v>0.001</c:v>
                </c:pt>
                <c:pt idx="2505">
                  <c:v>0.001</c:v>
                </c:pt>
                <c:pt idx="2506">
                  <c:v>0.001</c:v>
                </c:pt>
                <c:pt idx="2507">
                  <c:v>0.001</c:v>
                </c:pt>
                <c:pt idx="2508">
                  <c:v>0.001</c:v>
                </c:pt>
                <c:pt idx="2509">
                  <c:v>0.0</c:v>
                </c:pt>
                <c:pt idx="2510">
                  <c:v>0.0</c:v>
                </c:pt>
                <c:pt idx="2511">
                  <c:v>0.001</c:v>
                </c:pt>
                <c:pt idx="2512">
                  <c:v>0.0</c:v>
                </c:pt>
                <c:pt idx="2513">
                  <c:v>0.001</c:v>
                </c:pt>
                <c:pt idx="2514">
                  <c:v>0.0</c:v>
                </c:pt>
                <c:pt idx="2515">
                  <c:v>0.001</c:v>
                </c:pt>
                <c:pt idx="2516">
                  <c:v>0.0</c:v>
                </c:pt>
                <c:pt idx="2517">
                  <c:v>0.0</c:v>
                </c:pt>
                <c:pt idx="2518">
                  <c:v>0.001</c:v>
                </c:pt>
                <c:pt idx="2519">
                  <c:v>0.0</c:v>
                </c:pt>
                <c:pt idx="2520">
                  <c:v>0.001</c:v>
                </c:pt>
                <c:pt idx="2521">
                  <c:v>0.001</c:v>
                </c:pt>
                <c:pt idx="2522">
                  <c:v>0.0</c:v>
                </c:pt>
                <c:pt idx="2523">
                  <c:v>0.0</c:v>
                </c:pt>
                <c:pt idx="2524">
                  <c:v>0.0</c:v>
                </c:pt>
                <c:pt idx="2525">
                  <c:v>0.0</c:v>
                </c:pt>
                <c:pt idx="2526">
                  <c:v>0.0</c:v>
                </c:pt>
                <c:pt idx="2527">
                  <c:v>0.0</c:v>
                </c:pt>
                <c:pt idx="2528">
                  <c:v>0.0</c:v>
                </c:pt>
                <c:pt idx="2529">
                  <c:v>0.0</c:v>
                </c:pt>
                <c:pt idx="2530">
                  <c:v>0.0</c:v>
                </c:pt>
                <c:pt idx="2531">
                  <c:v>0.001</c:v>
                </c:pt>
                <c:pt idx="2532">
                  <c:v>0.001</c:v>
                </c:pt>
                <c:pt idx="2533">
                  <c:v>0.001</c:v>
                </c:pt>
                <c:pt idx="2534">
                  <c:v>0.001</c:v>
                </c:pt>
                <c:pt idx="2535">
                  <c:v>0.0</c:v>
                </c:pt>
                <c:pt idx="2536">
                  <c:v>0.001</c:v>
                </c:pt>
                <c:pt idx="2537">
                  <c:v>0.001</c:v>
                </c:pt>
                <c:pt idx="2538">
                  <c:v>0.0</c:v>
                </c:pt>
                <c:pt idx="2539">
                  <c:v>0.001</c:v>
                </c:pt>
                <c:pt idx="2540">
                  <c:v>0.001</c:v>
                </c:pt>
                <c:pt idx="2541">
                  <c:v>0.001</c:v>
                </c:pt>
                <c:pt idx="2542">
                  <c:v>0.001</c:v>
                </c:pt>
                <c:pt idx="2543">
                  <c:v>0.001</c:v>
                </c:pt>
                <c:pt idx="2544">
                  <c:v>0.001</c:v>
                </c:pt>
                <c:pt idx="2545">
                  <c:v>0.001</c:v>
                </c:pt>
                <c:pt idx="2546">
                  <c:v>0.001</c:v>
                </c:pt>
                <c:pt idx="2547">
                  <c:v>0.0</c:v>
                </c:pt>
                <c:pt idx="2548">
                  <c:v>0.001</c:v>
                </c:pt>
                <c:pt idx="2549">
                  <c:v>0.001</c:v>
                </c:pt>
                <c:pt idx="2550">
                  <c:v>0.001</c:v>
                </c:pt>
                <c:pt idx="2551">
                  <c:v>0.0</c:v>
                </c:pt>
                <c:pt idx="2552">
                  <c:v>0.001</c:v>
                </c:pt>
                <c:pt idx="2553">
                  <c:v>0.001</c:v>
                </c:pt>
                <c:pt idx="2554">
                  <c:v>0.001</c:v>
                </c:pt>
                <c:pt idx="2555">
                  <c:v>0.0</c:v>
                </c:pt>
                <c:pt idx="2556">
                  <c:v>0.001</c:v>
                </c:pt>
                <c:pt idx="2557">
                  <c:v>0.001</c:v>
                </c:pt>
                <c:pt idx="2558">
                  <c:v>0.001</c:v>
                </c:pt>
                <c:pt idx="2559">
                  <c:v>0.001</c:v>
                </c:pt>
                <c:pt idx="2560">
                  <c:v>0.001</c:v>
                </c:pt>
                <c:pt idx="2561">
                  <c:v>0.0</c:v>
                </c:pt>
                <c:pt idx="2562">
                  <c:v>0.001</c:v>
                </c:pt>
                <c:pt idx="2563">
                  <c:v>0.001</c:v>
                </c:pt>
                <c:pt idx="2564">
                  <c:v>0.0</c:v>
                </c:pt>
                <c:pt idx="2565">
                  <c:v>0.002</c:v>
                </c:pt>
                <c:pt idx="2566">
                  <c:v>0.001</c:v>
                </c:pt>
                <c:pt idx="2567">
                  <c:v>0.001</c:v>
                </c:pt>
                <c:pt idx="2568">
                  <c:v>0.001</c:v>
                </c:pt>
                <c:pt idx="2569">
                  <c:v>0.001</c:v>
                </c:pt>
                <c:pt idx="2570">
                  <c:v>0.001</c:v>
                </c:pt>
                <c:pt idx="2571">
                  <c:v>0.001</c:v>
                </c:pt>
                <c:pt idx="2572">
                  <c:v>0.0</c:v>
                </c:pt>
                <c:pt idx="2573">
                  <c:v>0.001</c:v>
                </c:pt>
                <c:pt idx="2574">
                  <c:v>0.001</c:v>
                </c:pt>
                <c:pt idx="2575">
                  <c:v>0.001</c:v>
                </c:pt>
                <c:pt idx="2576">
                  <c:v>0.001</c:v>
                </c:pt>
                <c:pt idx="2577">
                  <c:v>0.001</c:v>
                </c:pt>
                <c:pt idx="2578">
                  <c:v>0.001</c:v>
                </c:pt>
                <c:pt idx="2579">
                  <c:v>0.001</c:v>
                </c:pt>
                <c:pt idx="2580">
                  <c:v>0.001</c:v>
                </c:pt>
                <c:pt idx="2581">
                  <c:v>0.001</c:v>
                </c:pt>
                <c:pt idx="2582">
                  <c:v>0.001</c:v>
                </c:pt>
                <c:pt idx="2583">
                  <c:v>0.0</c:v>
                </c:pt>
                <c:pt idx="2584">
                  <c:v>0.002</c:v>
                </c:pt>
                <c:pt idx="2585">
                  <c:v>0.001</c:v>
                </c:pt>
                <c:pt idx="2586">
                  <c:v>0.001</c:v>
                </c:pt>
                <c:pt idx="2587">
                  <c:v>0.001</c:v>
                </c:pt>
                <c:pt idx="2588">
                  <c:v>0.001</c:v>
                </c:pt>
                <c:pt idx="2589">
                  <c:v>0.001</c:v>
                </c:pt>
                <c:pt idx="2590">
                  <c:v>0.001</c:v>
                </c:pt>
                <c:pt idx="2591">
                  <c:v>0.001</c:v>
                </c:pt>
                <c:pt idx="2592">
                  <c:v>0.001</c:v>
                </c:pt>
                <c:pt idx="2593">
                  <c:v>0.0</c:v>
                </c:pt>
                <c:pt idx="2594">
                  <c:v>0.002</c:v>
                </c:pt>
                <c:pt idx="2595">
                  <c:v>0.0</c:v>
                </c:pt>
                <c:pt idx="2596">
                  <c:v>0.0</c:v>
                </c:pt>
                <c:pt idx="2597">
                  <c:v>0.001</c:v>
                </c:pt>
                <c:pt idx="2598">
                  <c:v>0.001</c:v>
                </c:pt>
                <c:pt idx="2599">
                  <c:v>0.0</c:v>
                </c:pt>
                <c:pt idx="2600">
                  <c:v>0.001</c:v>
                </c:pt>
                <c:pt idx="2601">
                  <c:v>0.0</c:v>
                </c:pt>
                <c:pt idx="2602">
                  <c:v>0.001</c:v>
                </c:pt>
                <c:pt idx="2603">
                  <c:v>0.001</c:v>
                </c:pt>
                <c:pt idx="2604">
                  <c:v>0.001</c:v>
                </c:pt>
                <c:pt idx="2605">
                  <c:v>0.0</c:v>
                </c:pt>
                <c:pt idx="2606">
                  <c:v>0.001</c:v>
                </c:pt>
                <c:pt idx="2607">
                  <c:v>0.0</c:v>
                </c:pt>
                <c:pt idx="2608">
                  <c:v>0.001</c:v>
                </c:pt>
                <c:pt idx="2609">
                  <c:v>0.0</c:v>
                </c:pt>
                <c:pt idx="2610">
                  <c:v>0.001</c:v>
                </c:pt>
                <c:pt idx="2611">
                  <c:v>0.001</c:v>
                </c:pt>
                <c:pt idx="2612">
                  <c:v>0.0</c:v>
                </c:pt>
                <c:pt idx="2613">
                  <c:v>0.001</c:v>
                </c:pt>
                <c:pt idx="2614">
                  <c:v>0.001</c:v>
                </c:pt>
                <c:pt idx="2615">
                  <c:v>0.0</c:v>
                </c:pt>
                <c:pt idx="2616">
                  <c:v>0.001</c:v>
                </c:pt>
                <c:pt idx="2617">
                  <c:v>0.001</c:v>
                </c:pt>
                <c:pt idx="2618">
                  <c:v>0.001</c:v>
                </c:pt>
                <c:pt idx="2619">
                  <c:v>0.0</c:v>
                </c:pt>
                <c:pt idx="2620">
                  <c:v>0.001</c:v>
                </c:pt>
                <c:pt idx="2621">
                  <c:v>0.001</c:v>
                </c:pt>
                <c:pt idx="2622">
                  <c:v>0.001</c:v>
                </c:pt>
                <c:pt idx="2623">
                  <c:v>0.001</c:v>
                </c:pt>
                <c:pt idx="2624">
                  <c:v>0.001</c:v>
                </c:pt>
                <c:pt idx="2625">
                  <c:v>0.002</c:v>
                </c:pt>
                <c:pt idx="2626">
                  <c:v>0.001</c:v>
                </c:pt>
                <c:pt idx="2627">
                  <c:v>0.001</c:v>
                </c:pt>
                <c:pt idx="2628">
                  <c:v>0.0</c:v>
                </c:pt>
                <c:pt idx="2629">
                  <c:v>0.001</c:v>
                </c:pt>
                <c:pt idx="2630">
                  <c:v>0.0</c:v>
                </c:pt>
                <c:pt idx="2631">
                  <c:v>0.001</c:v>
                </c:pt>
                <c:pt idx="2632">
                  <c:v>0.001</c:v>
                </c:pt>
                <c:pt idx="2633">
                  <c:v>0.001</c:v>
                </c:pt>
                <c:pt idx="2634">
                  <c:v>0.001</c:v>
                </c:pt>
                <c:pt idx="2635">
                  <c:v>0.001</c:v>
                </c:pt>
                <c:pt idx="2636">
                  <c:v>0.001</c:v>
                </c:pt>
                <c:pt idx="2637">
                  <c:v>0.001</c:v>
                </c:pt>
                <c:pt idx="2638">
                  <c:v>0.001</c:v>
                </c:pt>
                <c:pt idx="2639">
                  <c:v>0.001</c:v>
                </c:pt>
                <c:pt idx="2640">
                  <c:v>0.001</c:v>
                </c:pt>
                <c:pt idx="2641">
                  <c:v>0.0</c:v>
                </c:pt>
                <c:pt idx="2642">
                  <c:v>0.0</c:v>
                </c:pt>
                <c:pt idx="2643">
                  <c:v>0.001</c:v>
                </c:pt>
                <c:pt idx="2644">
                  <c:v>0.001</c:v>
                </c:pt>
                <c:pt idx="2645">
                  <c:v>0.001</c:v>
                </c:pt>
                <c:pt idx="2646">
                  <c:v>0.001</c:v>
                </c:pt>
                <c:pt idx="2647">
                  <c:v>0.001</c:v>
                </c:pt>
                <c:pt idx="2648">
                  <c:v>0.001</c:v>
                </c:pt>
                <c:pt idx="2649">
                  <c:v>0.0</c:v>
                </c:pt>
                <c:pt idx="2650">
                  <c:v>0.001</c:v>
                </c:pt>
                <c:pt idx="2651">
                  <c:v>0.001</c:v>
                </c:pt>
                <c:pt idx="2652">
                  <c:v>0.001</c:v>
                </c:pt>
                <c:pt idx="2653">
                  <c:v>0.002</c:v>
                </c:pt>
                <c:pt idx="2654">
                  <c:v>0.001</c:v>
                </c:pt>
                <c:pt idx="2655">
                  <c:v>0.0</c:v>
                </c:pt>
                <c:pt idx="2656">
                  <c:v>0.001</c:v>
                </c:pt>
                <c:pt idx="2657">
                  <c:v>0.0</c:v>
                </c:pt>
                <c:pt idx="2658">
                  <c:v>0.0</c:v>
                </c:pt>
                <c:pt idx="2659">
                  <c:v>0.0</c:v>
                </c:pt>
                <c:pt idx="2660">
                  <c:v>0.001</c:v>
                </c:pt>
                <c:pt idx="2661">
                  <c:v>0.001</c:v>
                </c:pt>
                <c:pt idx="2662">
                  <c:v>0.001</c:v>
                </c:pt>
                <c:pt idx="2663">
                  <c:v>0.001</c:v>
                </c:pt>
                <c:pt idx="2664">
                  <c:v>0.0</c:v>
                </c:pt>
                <c:pt idx="2665">
                  <c:v>0.0</c:v>
                </c:pt>
                <c:pt idx="2666">
                  <c:v>0.002</c:v>
                </c:pt>
                <c:pt idx="2667">
                  <c:v>0.0</c:v>
                </c:pt>
                <c:pt idx="2668">
                  <c:v>0.001</c:v>
                </c:pt>
                <c:pt idx="2669">
                  <c:v>0.001</c:v>
                </c:pt>
                <c:pt idx="2670">
                  <c:v>0.001</c:v>
                </c:pt>
                <c:pt idx="2671">
                  <c:v>0.0</c:v>
                </c:pt>
                <c:pt idx="2672">
                  <c:v>0.0</c:v>
                </c:pt>
                <c:pt idx="2673">
                  <c:v>0.001</c:v>
                </c:pt>
                <c:pt idx="2674">
                  <c:v>0.0</c:v>
                </c:pt>
                <c:pt idx="2675">
                  <c:v>0.001</c:v>
                </c:pt>
                <c:pt idx="2676">
                  <c:v>0.001</c:v>
                </c:pt>
                <c:pt idx="2677">
                  <c:v>0.001</c:v>
                </c:pt>
                <c:pt idx="2678">
                  <c:v>0.001</c:v>
                </c:pt>
                <c:pt idx="2679">
                  <c:v>0.001</c:v>
                </c:pt>
                <c:pt idx="2680">
                  <c:v>0.001</c:v>
                </c:pt>
                <c:pt idx="2681">
                  <c:v>0.0</c:v>
                </c:pt>
                <c:pt idx="2682">
                  <c:v>0.0</c:v>
                </c:pt>
                <c:pt idx="2683">
                  <c:v>0.001</c:v>
                </c:pt>
                <c:pt idx="2684">
                  <c:v>0.0</c:v>
                </c:pt>
                <c:pt idx="2685">
                  <c:v>0.0</c:v>
                </c:pt>
                <c:pt idx="2686">
                  <c:v>0.002</c:v>
                </c:pt>
                <c:pt idx="2687">
                  <c:v>0.002</c:v>
                </c:pt>
                <c:pt idx="2688">
                  <c:v>0.001</c:v>
                </c:pt>
                <c:pt idx="2689">
                  <c:v>0.001</c:v>
                </c:pt>
                <c:pt idx="2690">
                  <c:v>0.0</c:v>
                </c:pt>
                <c:pt idx="2691">
                  <c:v>0.001</c:v>
                </c:pt>
                <c:pt idx="2692">
                  <c:v>0.001</c:v>
                </c:pt>
                <c:pt idx="2693">
                  <c:v>0.002</c:v>
                </c:pt>
                <c:pt idx="2694">
                  <c:v>0.001</c:v>
                </c:pt>
                <c:pt idx="2695">
                  <c:v>0.002</c:v>
                </c:pt>
                <c:pt idx="2696">
                  <c:v>0.0</c:v>
                </c:pt>
                <c:pt idx="2697">
                  <c:v>0.002</c:v>
                </c:pt>
                <c:pt idx="2698">
                  <c:v>0.001</c:v>
                </c:pt>
                <c:pt idx="2699">
                  <c:v>0.001</c:v>
                </c:pt>
                <c:pt idx="2700">
                  <c:v>0.002</c:v>
                </c:pt>
                <c:pt idx="2701">
                  <c:v>0.0</c:v>
                </c:pt>
                <c:pt idx="2702">
                  <c:v>0.001</c:v>
                </c:pt>
                <c:pt idx="2703">
                  <c:v>0.0</c:v>
                </c:pt>
                <c:pt idx="2704">
                  <c:v>0.0</c:v>
                </c:pt>
                <c:pt idx="2705">
                  <c:v>0.001</c:v>
                </c:pt>
                <c:pt idx="2706">
                  <c:v>0.001</c:v>
                </c:pt>
                <c:pt idx="2707">
                  <c:v>0.0</c:v>
                </c:pt>
                <c:pt idx="2708">
                  <c:v>0.0</c:v>
                </c:pt>
                <c:pt idx="2709">
                  <c:v>0.002</c:v>
                </c:pt>
                <c:pt idx="2710">
                  <c:v>0.001</c:v>
                </c:pt>
                <c:pt idx="2711">
                  <c:v>0.001</c:v>
                </c:pt>
                <c:pt idx="2712">
                  <c:v>0.0</c:v>
                </c:pt>
                <c:pt idx="2713">
                  <c:v>0.001</c:v>
                </c:pt>
                <c:pt idx="2714">
                  <c:v>0.001</c:v>
                </c:pt>
                <c:pt idx="2715">
                  <c:v>0.0</c:v>
                </c:pt>
                <c:pt idx="2716">
                  <c:v>0.001</c:v>
                </c:pt>
                <c:pt idx="2717">
                  <c:v>0.001</c:v>
                </c:pt>
                <c:pt idx="2718">
                  <c:v>0.001</c:v>
                </c:pt>
                <c:pt idx="2719">
                  <c:v>0.001</c:v>
                </c:pt>
                <c:pt idx="2720">
                  <c:v>0.001</c:v>
                </c:pt>
                <c:pt idx="2721">
                  <c:v>0.001</c:v>
                </c:pt>
                <c:pt idx="2722">
                  <c:v>0.001</c:v>
                </c:pt>
                <c:pt idx="2723">
                  <c:v>0.002</c:v>
                </c:pt>
                <c:pt idx="2724">
                  <c:v>0.0</c:v>
                </c:pt>
                <c:pt idx="2725">
                  <c:v>0.001</c:v>
                </c:pt>
                <c:pt idx="2726">
                  <c:v>0.001</c:v>
                </c:pt>
                <c:pt idx="2727">
                  <c:v>0.001</c:v>
                </c:pt>
                <c:pt idx="2728">
                  <c:v>0.001</c:v>
                </c:pt>
                <c:pt idx="2729">
                  <c:v>0.002</c:v>
                </c:pt>
                <c:pt idx="2730">
                  <c:v>0.0</c:v>
                </c:pt>
                <c:pt idx="2731">
                  <c:v>0.001</c:v>
                </c:pt>
                <c:pt idx="2732">
                  <c:v>0.001</c:v>
                </c:pt>
                <c:pt idx="2733">
                  <c:v>0.001</c:v>
                </c:pt>
                <c:pt idx="2734">
                  <c:v>0.0</c:v>
                </c:pt>
                <c:pt idx="2735">
                  <c:v>0.001</c:v>
                </c:pt>
                <c:pt idx="2736">
                  <c:v>0.0</c:v>
                </c:pt>
                <c:pt idx="2737">
                  <c:v>0.001</c:v>
                </c:pt>
                <c:pt idx="2738">
                  <c:v>0.001</c:v>
                </c:pt>
                <c:pt idx="2739">
                  <c:v>0.001</c:v>
                </c:pt>
                <c:pt idx="2740">
                  <c:v>0.0</c:v>
                </c:pt>
                <c:pt idx="2741">
                  <c:v>0.001</c:v>
                </c:pt>
                <c:pt idx="2742">
                  <c:v>0.001</c:v>
                </c:pt>
                <c:pt idx="2743">
                  <c:v>0.0</c:v>
                </c:pt>
                <c:pt idx="2744">
                  <c:v>0.001</c:v>
                </c:pt>
                <c:pt idx="2745">
                  <c:v>0.001</c:v>
                </c:pt>
                <c:pt idx="2746">
                  <c:v>0.002</c:v>
                </c:pt>
                <c:pt idx="2747">
                  <c:v>0.001</c:v>
                </c:pt>
                <c:pt idx="2748">
                  <c:v>0.001</c:v>
                </c:pt>
                <c:pt idx="2749">
                  <c:v>0.0</c:v>
                </c:pt>
                <c:pt idx="2750">
                  <c:v>0.001</c:v>
                </c:pt>
                <c:pt idx="2751">
                  <c:v>0.001</c:v>
                </c:pt>
                <c:pt idx="2752">
                  <c:v>0.001</c:v>
                </c:pt>
                <c:pt idx="2753">
                  <c:v>0.0</c:v>
                </c:pt>
                <c:pt idx="2754">
                  <c:v>0.0</c:v>
                </c:pt>
                <c:pt idx="2755">
                  <c:v>0.0</c:v>
                </c:pt>
                <c:pt idx="2756">
                  <c:v>0.001</c:v>
                </c:pt>
                <c:pt idx="2757">
                  <c:v>0.001</c:v>
                </c:pt>
                <c:pt idx="2758">
                  <c:v>0.0</c:v>
                </c:pt>
                <c:pt idx="2759">
                  <c:v>0.001</c:v>
                </c:pt>
                <c:pt idx="2760">
                  <c:v>0.001</c:v>
                </c:pt>
                <c:pt idx="2761">
                  <c:v>0.001</c:v>
                </c:pt>
                <c:pt idx="2762">
                  <c:v>0.001</c:v>
                </c:pt>
                <c:pt idx="2763">
                  <c:v>0.0</c:v>
                </c:pt>
                <c:pt idx="2764">
                  <c:v>0.001</c:v>
                </c:pt>
                <c:pt idx="2765">
                  <c:v>0.0</c:v>
                </c:pt>
                <c:pt idx="2766">
                  <c:v>0.001</c:v>
                </c:pt>
                <c:pt idx="2767">
                  <c:v>0.001</c:v>
                </c:pt>
                <c:pt idx="2768">
                  <c:v>0.001</c:v>
                </c:pt>
                <c:pt idx="2769">
                  <c:v>0.0</c:v>
                </c:pt>
                <c:pt idx="2770">
                  <c:v>0.001</c:v>
                </c:pt>
                <c:pt idx="2771">
                  <c:v>0.002</c:v>
                </c:pt>
                <c:pt idx="2772">
                  <c:v>0.001</c:v>
                </c:pt>
                <c:pt idx="2773">
                  <c:v>0.001</c:v>
                </c:pt>
                <c:pt idx="2774">
                  <c:v>0.002</c:v>
                </c:pt>
                <c:pt idx="2775">
                  <c:v>0.002</c:v>
                </c:pt>
                <c:pt idx="2776">
                  <c:v>0.001</c:v>
                </c:pt>
                <c:pt idx="2777">
                  <c:v>0.001</c:v>
                </c:pt>
                <c:pt idx="2778">
                  <c:v>0.001</c:v>
                </c:pt>
                <c:pt idx="2779">
                  <c:v>0.001</c:v>
                </c:pt>
                <c:pt idx="2780">
                  <c:v>0.0</c:v>
                </c:pt>
                <c:pt idx="2781">
                  <c:v>0.001</c:v>
                </c:pt>
                <c:pt idx="2782">
                  <c:v>0.001</c:v>
                </c:pt>
                <c:pt idx="2783">
                  <c:v>0.002</c:v>
                </c:pt>
                <c:pt idx="2784">
                  <c:v>0.001</c:v>
                </c:pt>
                <c:pt idx="2785">
                  <c:v>0.002</c:v>
                </c:pt>
                <c:pt idx="2786">
                  <c:v>0.001</c:v>
                </c:pt>
                <c:pt idx="2787">
                  <c:v>0.001</c:v>
                </c:pt>
                <c:pt idx="2788">
                  <c:v>0.0</c:v>
                </c:pt>
                <c:pt idx="2789">
                  <c:v>0.0</c:v>
                </c:pt>
                <c:pt idx="2790">
                  <c:v>0.001</c:v>
                </c:pt>
                <c:pt idx="2791">
                  <c:v>0.001</c:v>
                </c:pt>
                <c:pt idx="2792">
                  <c:v>0.002</c:v>
                </c:pt>
                <c:pt idx="2793">
                  <c:v>0.0</c:v>
                </c:pt>
                <c:pt idx="2794">
                  <c:v>0.001</c:v>
                </c:pt>
                <c:pt idx="2795">
                  <c:v>0.001</c:v>
                </c:pt>
                <c:pt idx="2796">
                  <c:v>0.001</c:v>
                </c:pt>
                <c:pt idx="2797">
                  <c:v>0.001</c:v>
                </c:pt>
                <c:pt idx="2798">
                  <c:v>0.001</c:v>
                </c:pt>
                <c:pt idx="2799">
                  <c:v>0.0</c:v>
                </c:pt>
                <c:pt idx="2800">
                  <c:v>0.002</c:v>
                </c:pt>
                <c:pt idx="2801">
                  <c:v>0.0</c:v>
                </c:pt>
                <c:pt idx="2802">
                  <c:v>0.0</c:v>
                </c:pt>
                <c:pt idx="2803">
                  <c:v>0.0</c:v>
                </c:pt>
                <c:pt idx="2804">
                  <c:v>0.0</c:v>
                </c:pt>
                <c:pt idx="2805">
                  <c:v>0.001</c:v>
                </c:pt>
                <c:pt idx="2806">
                  <c:v>0.001</c:v>
                </c:pt>
                <c:pt idx="2807">
                  <c:v>0.002</c:v>
                </c:pt>
                <c:pt idx="2808">
                  <c:v>0.001</c:v>
                </c:pt>
                <c:pt idx="2809">
                  <c:v>0.0</c:v>
                </c:pt>
                <c:pt idx="2810">
                  <c:v>0.001</c:v>
                </c:pt>
                <c:pt idx="2811">
                  <c:v>0.001</c:v>
                </c:pt>
                <c:pt idx="2812">
                  <c:v>0.001</c:v>
                </c:pt>
                <c:pt idx="2813">
                  <c:v>0.001</c:v>
                </c:pt>
                <c:pt idx="2814">
                  <c:v>0.001</c:v>
                </c:pt>
                <c:pt idx="2815">
                  <c:v>0.0</c:v>
                </c:pt>
                <c:pt idx="2816">
                  <c:v>0.001</c:v>
                </c:pt>
                <c:pt idx="2817">
                  <c:v>0.001</c:v>
                </c:pt>
                <c:pt idx="2818">
                  <c:v>0.001</c:v>
                </c:pt>
                <c:pt idx="2819">
                  <c:v>0.001</c:v>
                </c:pt>
                <c:pt idx="2820">
                  <c:v>0.0</c:v>
                </c:pt>
                <c:pt idx="2821">
                  <c:v>0.001</c:v>
                </c:pt>
                <c:pt idx="2822">
                  <c:v>0.0</c:v>
                </c:pt>
                <c:pt idx="2823">
                  <c:v>0.0</c:v>
                </c:pt>
                <c:pt idx="2824">
                  <c:v>0.002</c:v>
                </c:pt>
                <c:pt idx="2825">
                  <c:v>0.001</c:v>
                </c:pt>
                <c:pt idx="2826">
                  <c:v>0.002</c:v>
                </c:pt>
                <c:pt idx="2827">
                  <c:v>0.0</c:v>
                </c:pt>
                <c:pt idx="2828">
                  <c:v>0.0</c:v>
                </c:pt>
                <c:pt idx="2829">
                  <c:v>0.0</c:v>
                </c:pt>
                <c:pt idx="2830">
                  <c:v>0.001</c:v>
                </c:pt>
                <c:pt idx="2831">
                  <c:v>0.0</c:v>
                </c:pt>
                <c:pt idx="2832">
                  <c:v>0.0</c:v>
                </c:pt>
                <c:pt idx="2833">
                  <c:v>0.001</c:v>
                </c:pt>
                <c:pt idx="2834">
                  <c:v>0.0</c:v>
                </c:pt>
                <c:pt idx="2835">
                  <c:v>0.001</c:v>
                </c:pt>
                <c:pt idx="2836">
                  <c:v>0.001</c:v>
                </c:pt>
                <c:pt idx="2837">
                  <c:v>0.001</c:v>
                </c:pt>
                <c:pt idx="2838">
                  <c:v>0.001</c:v>
                </c:pt>
                <c:pt idx="2839">
                  <c:v>0.0</c:v>
                </c:pt>
                <c:pt idx="2840">
                  <c:v>0.002</c:v>
                </c:pt>
                <c:pt idx="2841">
                  <c:v>0.001</c:v>
                </c:pt>
                <c:pt idx="2842">
                  <c:v>0.001</c:v>
                </c:pt>
                <c:pt idx="2843">
                  <c:v>0.0</c:v>
                </c:pt>
                <c:pt idx="2844">
                  <c:v>0.001</c:v>
                </c:pt>
                <c:pt idx="2845">
                  <c:v>0.0</c:v>
                </c:pt>
                <c:pt idx="2846">
                  <c:v>0.001</c:v>
                </c:pt>
                <c:pt idx="2847">
                  <c:v>0.0</c:v>
                </c:pt>
                <c:pt idx="2848">
                  <c:v>0.001</c:v>
                </c:pt>
                <c:pt idx="2849">
                  <c:v>0.001</c:v>
                </c:pt>
                <c:pt idx="2850">
                  <c:v>0.002</c:v>
                </c:pt>
                <c:pt idx="2851">
                  <c:v>0.001</c:v>
                </c:pt>
                <c:pt idx="2852">
                  <c:v>0.001</c:v>
                </c:pt>
                <c:pt idx="2853">
                  <c:v>0.001</c:v>
                </c:pt>
                <c:pt idx="2854">
                  <c:v>0.001</c:v>
                </c:pt>
                <c:pt idx="2855">
                  <c:v>0.001</c:v>
                </c:pt>
                <c:pt idx="2856">
                  <c:v>0.001</c:v>
                </c:pt>
                <c:pt idx="2857">
                  <c:v>0.0</c:v>
                </c:pt>
                <c:pt idx="2858">
                  <c:v>0.0</c:v>
                </c:pt>
                <c:pt idx="2859">
                  <c:v>0.001</c:v>
                </c:pt>
                <c:pt idx="2860">
                  <c:v>0.0</c:v>
                </c:pt>
                <c:pt idx="2861">
                  <c:v>0.001</c:v>
                </c:pt>
                <c:pt idx="2862">
                  <c:v>0.001</c:v>
                </c:pt>
                <c:pt idx="2863">
                  <c:v>0.001</c:v>
                </c:pt>
                <c:pt idx="2864">
                  <c:v>0.002</c:v>
                </c:pt>
                <c:pt idx="2865">
                  <c:v>0.002</c:v>
                </c:pt>
                <c:pt idx="2866">
                  <c:v>0.001</c:v>
                </c:pt>
                <c:pt idx="2867">
                  <c:v>0.0</c:v>
                </c:pt>
                <c:pt idx="2868">
                  <c:v>0.002</c:v>
                </c:pt>
                <c:pt idx="2869">
                  <c:v>0.0</c:v>
                </c:pt>
                <c:pt idx="2870">
                  <c:v>0.001</c:v>
                </c:pt>
                <c:pt idx="2871">
                  <c:v>0.0</c:v>
                </c:pt>
                <c:pt idx="2872">
                  <c:v>0.0</c:v>
                </c:pt>
                <c:pt idx="2873">
                  <c:v>0.0</c:v>
                </c:pt>
                <c:pt idx="2874">
                  <c:v>0.003</c:v>
                </c:pt>
                <c:pt idx="2875">
                  <c:v>0.001</c:v>
                </c:pt>
                <c:pt idx="2876">
                  <c:v>0.001</c:v>
                </c:pt>
                <c:pt idx="2877">
                  <c:v>0.0</c:v>
                </c:pt>
                <c:pt idx="2878">
                  <c:v>0.001</c:v>
                </c:pt>
                <c:pt idx="2879">
                  <c:v>0.002</c:v>
                </c:pt>
                <c:pt idx="2880">
                  <c:v>0.001</c:v>
                </c:pt>
                <c:pt idx="2881">
                  <c:v>0.001</c:v>
                </c:pt>
                <c:pt idx="2882">
                  <c:v>0.0</c:v>
                </c:pt>
                <c:pt idx="2883">
                  <c:v>0.002</c:v>
                </c:pt>
                <c:pt idx="2884">
                  <c:v>0.002</c:v>
                </c:pt>
                <c:pt idx="2885">
                  <c:v>0.002</c:v>
                </c:pt>
                <c:pt idx="2886">
                  <c:v>0.0</c:v>
                </c:pt>
                <c:pt idx="2887">
                  <c:v>0.001</c:v>
                </c:pt>
                <c:pt idx="2888">
                  <c:v>0.001</c:v>
                </c:pt>
                <c:pt idx="2889">
                  <c:v>0.001</c:v>
                </c:pt>
                <c:pt idx="2890">
                  <c:v>0.001</c:v>
                </c:pt>
                <c:pt idx="2891">
                  <c:v>0.002</c:v>
                </c:pt>
                <c:pt idx="2892">
                  <c:v>0.002</c:v>
                </c:pt>
                <c:pt idx="2893">
                  <c:v>0.001</c:v>
                </c:pt>
                <c:pt idx="2894">
                  <c:v>0.0</c:v>
                </c:pt>
                <c:pt idx="2895">
                  <c:v>0.002</c:v>
                </c:pt>
                <c:pt idx="2896">
                  <c:v>0.001</c:v>
                </c:pt>
                <c:pt idx="2897">
                  <c:v>0.0</c:v>
                </c:pt>
                <c:pt idx="2898">
                  <c:v>0.0</c:v>
                </c:pt>
                <c:pt idx="2899">
                  <c:v>0.002</c:v>
                </c:pt>
                <c:pt idx="2900">
                  <c:v>0.002</c:v>
                </c:pt>
                <c:pt idx="2901">
                  <c:v>0.001</c:v>
                </c:pt>
                <c:pt idx="2902">
                  <c:v>0.001</c:v>
                </c:pt>
                <c:pt idx="2903">
                  <c:v>0.001</c:v>
                </c:pt>
                <c:pt idx="2904">
                  <c:v>0.002</c:v>
                </c:pt>
                <c:pt idx="2905">
                  <c:v>0.0</c:v>
                </c:pt>
                <c:pt idx="2906">
                  <c:v>0.0</c:v>
                </c:pt>
                <c:pt idx="2907">
                  <c:v>0.001</c:v>
                </c:pt>
                <c:pt idx="2908">
                  <c:v>0.001</c:v>
                </c:pt>
                <c:pt idx="2909">
                  <c:v>0.0</c:v>
                </c:pt>
                <c:pt idx="2910">
                  <c:v>0.001</c:v>
                </c:pt>
                <c:pt idx="2911">
                  <c:v>0.001</c:v>
                </c:pt>
                <c:pt idx="2912">
                  <c:v>0.0</c:v>
                </c:pt>
                <c:pt idx="2913">
                  <c:v>0.0</c:v>
                </c:pt>
                <c:pt idx="2914">
                  <c:v>0.0</c:v>
                </c:pt>
                <c:pt idx="2915">
                  <c:v>0.0</c:v>
                </c:pt>
                <c:pt idx="2916">
                  <c:v>0.001</c:v>
                </c:pt>
                <c:pt idx="2917">
                  <c:v>0.001</c:v>
                </c:pt>
                <c:pt idx="2918">
                  <c:v>0.002</c:v>
                </c:pt>
                <c:pt idx="2919">
                  <c:v>0.002</c:v>
                </c:pt>
                <c:pt idx="2920">
                  <c:v>0.001</c:v>
                </c:pt>
                <c:pt idx="2921">
                  <c:v>0.001</c:v>
                </c:pt>
                <c:pt idx="2922">
                  <c:v>0.001</c:v>
                </c:pt>
                <c:pt idx="2923">
                  <c:v>0.001</c:v>
                </c:pt>
                <c:pt idx="2924">
                  <c:v>0.0</c:v>
                </c:pt>
                <c:pt idx="2925">
                  <c:v>0.0</c:v>
                </c:pt>
                <c:pt idx="2926">
                  <c:v>0.001</c:v>
                </c:pt>
                <c:pt idx="2927">
                  <c:v>0.0</c:v>
                </c:pt>
                <c:pt idx="2928">
                  <c:v>0.002</c:v>
                </c:pt>
                <c:pt idx="2929">
                  <c:v>0.001</c:v>
                </c:pt>
                <c:pt idx="2930">
                  <c:v>0.0</c:v>
                </c:pt>
                <c:pt idx="2931">
                  <c:v>0.0</c:v>
                </c:pt>
                <c:pt idx="2932">
                  <c:v>0.001</c:v>
                </c:pt>
                <c:pt idx="2933">
                  <c:v>0.0</c:v>
                </c:pt>
                <c:pt idx="2934">
                  <c:v>0.001</c:v>
                </c:pt>
                <c:pt idx="2935">
                  <c:v>0.0</c:v>
                </c:pt>
                <c:pt idx="2936">
                  <c:v>0.0</c:v>
                </c:pt>
                <c:pt idx="2937">
                  <c:v>0.001</c:v>
                </c:pt>
                <c:pt idx="2938">
                  <c:v>0.0</c:v>
                </c:pt>
                <c:pt idx="2939">
                  <c:v>0.0</c:v>
                </c:pt>
                <c:pt idx="2940">
                  <c:v>0.0</c:v>
                </c:pt>
                <c:pt idx="2941">
                  <c:v>0.001</c:v>
                </c:pt>
                <c:pt idx="2942">
                  <c:v>0.001</c:v>
                </c:pt>
                <c:pt idx="2943">
                  <c:v>0.001</c:v>
                </c:pt>
                <c:pt idx="2944">
                  <c:v>0.001</c:v>
                </c:pt>
                <c:pt idx="2945">
                  <c:v>0.001</c:v>
                </c:pt>
                <c:pt idx="2946">
                  <c:v>0.001</c:v>
                </c:pt>
                <c:pt idx="2947">
                  <c:v>0.0</c:v>
                </c:pt>
                <c:pt idx="2948">
                  <c:v>0.0</c:v>
                </c:pt>
                <c:pt idx="2949">
                  <c:v>0.001</c:v>
                </c:pt>
                <c:pt idx="2950">
                  <c:v>0.001</c:v>
                </c:pt>
                <c:pt idx="2951">
                  <c:v>0.001</c:v>
                </c:pt>
                <c:pt idx="2952">
                  <c:v>0.0</c:v>
                </c:pt>
                <c:pt idx="2953">
                  <c:v>0.001</c:v>
                </c:pt>
                <c:pt idx="2954">
                  <c:v>0.001</c:v>
                </c:pt>
                <c:pt idx="2955">
                  <c:v>0.0</c:v>
                </c:pt>
                <c:pt idx="2956">
                  <c:v>0.002</c:v>
                </c:pt>
                <c:pt idx="2957">
                  <c:v>0.001</c:v>
                </c:pt>
                <c:pt idx="2958">
                  <c:v>0.001</c:v>
                </c:pt>
                <c:pt idx="2959">
                  <c:v>0.001</c:v>
                </c:pt>
                <c:pt idx="2960">
                  <c:v>0.001</c:v>
                </c:pt>
                <c:pt idx="2961">
                  <c:v>0.001</c:v>
                </c:pt>
                <c:pt idx="2962">
                  <c:v>0.001</c:v>
                </c:pt>
                <c:pt idx="2963">
                  <c:v>0.0</c:v>
                </c:pt>
                <c:pt idx="2964">
                  <c:v>0.001</c:v>
                </c:pt>
                <c:pt idx="2965">
                  <c:v>0.001</c:v>
                </c:pt>
                <c:pt idx="2966">
                  <c:v>0.002</c:v>
                </c:pt>
                <c:pt idx="2967">
                  <c:v>0.0</c:v>
                </c:pt>
                <c:pt idx="2968">
                  <c:v>0.001</c:v>
                </c:pt>
                <c:pt idx="2969">
                  <c:v>0.001</c:v>
                </c:pt>
                <c:pt idx="2970">
                  <c:v>0.0</c:v>
                </c:pt>
                <c:pt idx="2971">
                  <c:v>0.0</c:v>
                </c:pt>
                <c:pt idx="2972">
                  <c:v>0.0</c:v>
                </c:pt>
                <c:pt idx="2973">
                  <c:v>0.002</c:v>
                </c:pt>
                <c:pt idx="2974">
                  <c:v>0.0</c:v>
                </c:pt>
                <c:pt idx="2975">
                  <c:v>0.0</c:v>
                </c:pt>
                <c:pt idx="2976">
                  <c:v>0.002</c:v>
                </c:pt>
                <c:pt idx="2977">
                  <c:v>0.001</c:v>
                </c:pt>
                <c:pt idx="2978">
                  <c:v>0.001</c:v>
                </c:pt>
                <c:pt idx="2979">
                  <c:v>0.0</c:v>
                </c:pt>
                <c:pt idx="2980">
                  <c:v>0.001</c:v>
                </c:pt>
                <c:pt idx="2981">
                  <c:v>0.0</c:v>
                </c:pt>
                <c:pt idx="2982">
                  <c:v>0.001</c:v>
                </c:pt>
                <c:pt idx="2983">
                  <c:v>0.0</c:v>
                </c:pt>
                <c:pt idx="2984">
                  <c:v>0.001</c:v>
                </c:pt>
                <c:pt idx="2985">
                  <c:v>0.001</c:v>
                </c:pt>
                <c:pt idx="2986">
                  <c:v>0.002</c:v>
                </c:pt>
                <c:pt idx="2987">
                  <c:v>0.001</c:v>
                </c:pt>
                <c:pt idx="2988">
                  <c:v>0.001</c:v>
                </c:pt>
                <c:pt idx="2989">
                  <c:v>0.001</c:v>
                </c:pt>
                <c:pt idx="2990">
                  <c:v>0.001</c:v>
                </c:pt>
                <c:pt idx="2991">
                  <c:v>0.001</c:v>
                </c:pt>
                <c:pt idx="2992">
                  <c:v>0.001</c:v>
                </c:pt>
                <c:pt idx="2993">
                  <c:v>0.001</c:v>
                </c:pt>
                <c:pt idx="2994">
                  <c:v>0.001</c:v>
                </c:pt>
                <c:pt idx="2995">
                  <c:v>0.001</c:v>
                </c:pt>
                <c:pt idx="2996">
                  <c:v>0.001</c:v>
                </c:pt>
                <c:pt idx="2997">
                  <c:v>0.001</c:v>
                </c:pt>
                <c:pt idx="2998">
                  <c:v>0.001</c:v>
                </c:pt>
                <c:pt idx="2999">
                  <c:v>0.001</c:v>
                </c:pt>
                <c:pt idx="3000">
                  <c:v>0.0</c:v>
                </c:pt>
                <c:pt idx="3001">
                  <c:v>0.001</c:v>
                </c:pt>
                <c:pt idx="3002">
                  <c:v>0.001</c:v>
                </c:pt>
                <c:pt idx="3003">
                  <c:v>0.0</c:v>
                </c:pt>
                <c:pt idx="3004">
                  <c:v>0.001</c:v>
                </c:pt>
                <c:pt idx="3005">
                  <c:v>0.001</c:v>
                </c:pt>
                <c:pt idx="3006">
                  <c:v>0.001</c:v>
                </c:pt>
                <c:pt idx="3007">
                  <c:v>0.001</c:v>
                </c:pt>
                <c:pt idx="3008">
                  <c:v>0.001</c:v>
                </c:pt>
                <c:pt idx="3009">
                  <c:v>0.001</c:v>
                </c:pt>
                <c:pt idx="3010">
                  <c:v>0.0</c:v>
                </c:pt>
                <c:pt idx="3011">
                  <c:v>0.0</c:v>
                </c:pt>
                <c:pt idx="3012">
                  <c:v>0.0</c:v>
                </c:pt>
                <c:pt idx="3013">
                  <c:v>0.001</c:v>
                </c:pt>
                <c:pt idx="3014">
                  <c:v>0.0</c:v>
                </c:pt>
                <c:pt idx="3015">
                  <c:v>0.001</c:v>
                </c:pt>
                <c:pt idx="3016">
                  <c:v>0.001</c:v>
                </c:pt>
                <c:pt idx="3017">
                  <c:v>0.001</c:v>
                </c:pt>
                <c:pt idx="3018">
                  <c:v>0.0</c:v>
                </c:pt>
                <c:pt idx="3019">
                  <c:v>0.0</c:v>
                </c:pt>
                <c:pt idx="3020">
                  <c:v>0.001</c:v>
                </c:pt>
                <c:pt idx="3021">
                  <c:v>0.0</c:v>
                </c:pt>
                <c:pt idx="3022">
                  <c:v>0.001</c:v>
                </c:pt>
                <c:pt idx="3023">
                  <c:v>0.001</c:v>
                </c:pt>
                <c:pt idx="3024">
                  <c:v>0.0</c:v>
                </c:pt>
                <c:pt idx="3025">
                  <c:v>0.001</c:v>
                </c:pt>
                <c:pt idx="3026">
                  <c:v>0.0</c:v>
                </c:pt>
                <c:pt idx="3027">
                  <c:v>0.0</c:v>
                </c:pt>
                <c:pt idx="3028">
                  <c:v>0.0</c:v>
                </c:pt>
                <c:pt idx="3029">
                  <c:v>0.001</c:v>
                </c:pt>
                <c:pt idx="3030">
                  <c:v>0.001</c:v>
                </c:pt>
                <c:pt idx="3031">
                  <c:v>0.001</c:v>
                </c:pt>
                <c:pt idx="3032">
                  <c:v>0.001</c:v>
                </c:pt>
                <c:pt idx="3033">
                  <c:v>0.001</c:v>
                </c:pt>
                <c:pt idx="3034">
                  <c:v>0.0</c:v>
                </c:pt>
                <c:pt idx="3035">
                  <c:v>0.0</c:v>
                </c:pt>
                <c:pt idx="3036">
                  <c:v>0.0</c:v>
                </c:pt>
                <c:pt idx="3037">
                  <c:v>0.001</c:v>
                </c:pt>
                <c:pt idx="3038">
                  <c:v>0.001</c:v>
                </c:pt>
                <c:pt idx="3039">
                  <c:v>0.001</c:v>
                </c:pt>
                <c:pt idx="3040">
                  <c:v>0.001</c:v>
                </c:pt>
                <c:pt idx="3041">
                  <c:v>0.001</c:v>
                </c:pt>
                <c:pt idx="3042">
                  <c:v>0.001</c:v>
                </c:pt>
                <c:pt idx="3043">
                  <c:v>0.0</c:v>
                </c:pt>
                <c:pt idx="3044">
                  <c:v>0.001</c:v>
                </c:pt>
                <c:pt idx="3045">
                  <c:v>0.0</c:v>
                </c:pt>
                <c:pt idx="3046">
                  <c:v>0.001</c:v>
                </c:pt>
                <c:pt idx="3047">
                  <c:v>0.0</c:v>
                </c:pt>
                <c:pt idx="3048">
                  <c:v>0.0</c:v>
                </c:pt>
                <c:pt idx="3049">
                  <c:v>0.0</c:v>
                </c:pt>
                <c:pt idx="3050">
                  <c:v>0.0</c:v>
                </c:pt>
                <c:pt idx="3051">
                  <c:v>0.0</c:v>
                </c:pt>
                <c:pt idx="3052">
                  <c:v>0.001</c:v>
                </c:pt>
                <c:pt idx="3053">
                  <c:v>0.001</c:v>
                </c:pt>
                <c:pt idx="3054">
                  <c:v>0.0</c:v>
                </c:pt>
                <c:pt idx="3055">
                  <c:v>0.001</c:v>
                </c:pt>
                <c:pt idx="3056">
                  <c:v>0.001</c:v>
                </c:pt>
                <c:pt idx="3057">
                  <c:v>0.001</c:v>
                </c:pt>
                <c:pt idx="3058">
                  <c:v>0.001</c:v>
                </c:pt>
                <c:pt idx="3059">
                  <c:v>0.002</c:v>
                </c:pt>
                <c:pt idx="3060">
                  <c:v>0.001</c:v>
                </c:pt>
                <c:pt idx="3061">
                  <c:v>0.001</c:v>
                </c:pt>
                <c:pt idx="3062">
                  <c:v>0.001</c:v>
                </c:pt>
                <c:pt idx="3063">
                  <c:v>0.0</c:v>
                </c:pt>
                <c:pt idx="3064">
                  <c:v>0.001</c:v>
                </c:pt>
                <c:pt idx="3065">
                  <c:v>0.001</c:v>
                </c:pt>
                <c:pt idx="3066">
                  <c:v>0.001</c:v>
                </c:pt>
                <c:pt idx="3067">
                  <c:v>0.0</c:v>
                </c:pt>
                <c:pt idx="3068">
                  <c:v>0.0</c:v>
                </c:pt>
                <c:pt idx="3069">
                  <c:v>0.002</c:v>
                </c:pt>
                <c:pt idx="3070">
                  <c:v>0.002</c:v>
                </c:pt>
                <c:pt idx="3071">
                  <c:v>0.001</c:v>
                </c:pt>
                <c:pt idx="3072">
                  <c:v>0.001</c:v>
                </c:pt>
                <c:pt idx="3073">
                  <c:v>0.0</c:v>
                </c:pt>
                <c:pt idx="3074">
                  <c:v>0.001</c:v>
                </c:pt>
                <c:pt idx="3075">
                  <c:v>0.001</c:v>
                </c:pt>
                <c:pt idx="3076">
                  <c:v>0.001</c:v>
                </c:pt>
                <c:pt idx="3077">
                  <c:v>0.002</c:v>
                </c:pt>
                <c:pt idx="3078">
                  <c:v>0.001</c:v>
                </c:pt>
                <c:pt idx="3079">
                  <c:v>0.0</c:v>
                </c:pt>
                <c:pt idx="3080">
                  <c:v>0.0</c:v>
                </c:pt>
                <c:pt idx="3081">
                  <c:v>0.001</c:v>
                </c:pt>
                <c:pt idx="3082">
                  <c:v>0.0</c:v>
                </c:pt>
                <c:pt idx="3083">
                  <c:v>0.001</c:v>
                </c:pt>
                <c:pt idx="3084">
                  <c:v>0.001</c:v>
                </c:pt>
                <c:pt idx="3085">
                  <c:v>0.001</c:v>
                </c:pt>
                <c:pt idx="3086">
                  <c:v>0.001</c:v>
                </c:pt>
                <c:pt idx="3087">
                  <c:v>0.001</c:v>
                </c:pt>
                <c:pt idx="3088">
                  <c:v>0.001</c:v>
                </c:pt>
                <c:pt idx="3089">
                  <c:v>0.002</c:v>
                </c:pt>
                <c:pt idx="3090">
                  <c:v>0.001</c:v>
                </c:pt>
                <c:pt idx="3091">
                  <c:v>0.002</c:v>
                </c:pt>
                <c:pt idx="3092">
                  <c:v>0.001</c:v>
                </c:pt>
                <c:pt idx="3093">
                  <c:v>0.001</c:v>
                </c:pt>
                <c:pt idx="3094">
                  <c:v>0.001</c:v>
                </c:pt>
                <c:pt idx="3095">
                  <c:v>0.001</c:v>
                </c:pt>
                <c:pt idx="3096">
                  <c:v>0.001</c:v>
                </c:pt>
                <c:pt idx="3097">
                  <c:v>0.0</c:v>
                </c:pt>
                <c:pt idx="3098">
                  <c:v>0.001</c:v>
                </c:pt>
                <c:pt idx="3099">
                  <c:v>0.001</c:v>
                </c:pt>
                <c:pt idx="3100">
                  <c:v>0.0</c:v>
                </c:pt>
                <c:pt idx="3101">
                  <c:v>0.001</c:v>
                </c:pt>
                <c:pt idx="3102">
                  <c:v>0.002</c:v>
                </c:pt>
                <c:pt idx="3103">
                  <c:v>0.001</c:v>
                </c:pt>
                <c:pt idx="3104">
                  <c:v>0.001</c:v>
                </c:pt>
                <c:pt idx="3105">
                  <c:v>0.001</c:v>
                </c:pt>
                <c:pt idx="3106">
                  <c:v>0.001</c:v>
                </c:pt>
                <c:pt idx="3107">
                  <c:v>0.001</c:v>
                </c:pt>
                <c:pt idx="3108">
                  <c:v>0.001</c:v>
                </c:pt>
                <c:pt idx="3109">
                  <c:v>0.001</c:v>
                </c:pt>
                <c:pt idx="3110">
                  <c:v>0.001</c:v>
                </c:pt>
                <c:pt idx="3111">
                  <c:v>0.001</c:v>
                </c:pt>
                <c:pt idx="3112">
                  <c:v>0.0</c:v>
                </c:pt>
                <c:pt idx="3113">
                  <c:v>0.001</c:v>
                </c:pt>
                <c:pt idx="3114">
                  <c:v>0.0</c:v>
                </c:pt>
                <c:pt idx="3115">
                  <c:v>0.001</c:v>
                </c:pt>
                <c:pt idx="3116">
                  <c:v>0.001</c:v>
                </c:pt>
                <c:pt idx="3117">
                  <c:v>0.001</c:v>
                </c:pt>
                <c:pt idx="3118">
                  <c:v>0.001</c:v>
                </c:pt>
                <c:pt idx="3119">
                  <c:v>0.001</c:v>
                </c:pt>
                <c:pt idx="3120">
                  <c:v>0.001</c:v>
                </c:pt>
                <c:pt idx="3121">
                  <c:v>0.001</c:v>
                </c:pt>
                <c:pt idx="3122">
                  <c:v>0.001</c:v>
                </c:pt>
                <c:pt idx="3123">
                  <c:v>0.001</c:v>
                </c:pt>
                <c:pt idx="3124">
                  <c:v>0.001</c:v>
                </c:pt>
                <c:pt idx="3125">
                  <c:v>0.001</c:v>
                </c:pt>
                <c:pt idx="3126">
                  <c:v>0.001</c:v>
                </c:pt>
                <c:pt idx="3127">
                  <c:v>0.002</c:v>
                </c:pt>
                <c:pt idx="3128">
                  <c:v>0.001</c:v>
                </c:pt>
                <c:pt idx="3129">
                  <c:v>0.001</c:v>
                </c:pt>
                <c:pt idx="3130">
                  <c:v>0.001</c:v>
                </c:pt>
                <c:pt idx="3131">
                  <c:v>0.001</c:v>
                </c:pt>
                <c:pt idx="3132">
                  <c:v>0.001</c:v>
                </c:pt>
                <c:pt idx="3133">
                  <c:v>0.001</c:v>
                </c:pt>
                <c:pt idx="3134">
                  <c:v>0.001</c:v>
                </c:pt>
                <c:pt idx="3135">
                  <c:v>0.001</c:v>
                </c:pt>
                <c:pt idx="3136">
                  <c:v>0.001</c:v>
                </c:pt>
                <c:pt idx="3137">
                  <c:v>0.001</c:v>
                </c:pt>
                <c:pt idx="3138">
                  <c:v>0.001</c:v>
                </c:pt>
                <c:pt idx="3139">
                  <c:v>0.001</c:v>
                </c:pt>
                <c:pt idx="3140">
                  <c:v>0.0</c:v>
                </c:pt>
                <c:pt idx="3141">
                  <c:v>0.001</c:v>
                </c:pt>
                <c:pt idx="3142">
                  <c:v>0.0</c:v>
                </c:pt>
                <c:pt idx="3143">
                  <c:v>0.001</c:v>
                </c:pt>
                <c:pt idx="3144">
                  <c:v>0.001</c:v>
                </c:pt>
                <c:pt idx="3145">
                  <c:v>0.001</c:v>
                </c:pt>
                <c:pt idx="3146">
                  <c:v>0.002</c:v>
                </c:pt>
                <c:pt idx="3147">
                  <c:v>0.001</c:v>
                </c:pt>
                <c:pt idx="3148">
                  <c:v>0.0</c:v>
                </c:pt>
                <c:pt idx="3149">
                  <c:v>0.001</c:v>
                </c:pt>
                <c:pt idx="3150">
                  <c:v>0.001</c:v>
                </c:pt>
                <c:pt idx="3151">
                  <c:v>0.001</c:v>
                </c:pt>
                <c:pt idx="3152">
                  <c:v>0.001</c:v>
                </c:pt>
                <c:pt idx="3153">
                  <c:v>0.0</c:v>
                </c:pt>
                <c:pt idx="3154">
                  <c:v>0.002</c:v>
                </c:pt>
                <c:pt idx="3155">
                  <c:v>0.001</c:v>
                </c:pt>
                <c:pt idx="3156">
                  <c:v>0.0</c:v>
                </c:pt>
                <c:pt idx="3157">
                  <c:v>0.0</c:v>
                </c:pt>
                <c:pt idx="3158">
                  <c:v>0.001</c:v>
                </c:pt>
                <c:pt idx="3159">
                  <c:v>0.002</c:v>
                </c:pt>
                <c:pt idx="3160">
                  <c:v>0.001</c:v>
                </c:pt>
                <c:pt idx="3161">
                  <c:v>0.002</c:v>
                </c:pt>
                <c:pt idx="3162">
                  <c:v>0.001</c:v>
                </c:pt>
                <c:pt idx="3163">
                  <c:v>0.0</c:v>
                </c:pt>
                <c:pt idx="3164">
                  <c:v>0.001</c:v>
                </c:pt>
                <c:pt idx="3165">
                  <c:v>0.001</c:v>
                </c:pt>
                <c:pt idx="3166">
                  <c:v>0.002</c:v>
                </c:pt>
                <c:pt idx="3167">
                  <c:v>0.001</c:v>
                </c:pt>
                <c:pt idx="3168">
                  <c:v>0.0</c:v>
                </c:pt>
                <c:pt idx="3169">
                  <c:v>0.002</c:v>
                </c:pt>
                <c:pt idx="3170">
                  <c:v>0.001</c:v>
                </c:pt>
                <c:pt idx="3171">
                  <c:v>0.001</c:v>
                </c:pt>
                <c:pt idx="3172">
                  <c:v>0.001</c:v>
                </c:pt>
                <c:pt idx="3173">
                  <c:v>0.0</c:v>
                </c:pt>
                <c:pt idx="3174">
                  <c:v>0.003</c:v>
                </c:pt>
                <c:pt idx="3175">
                  <c:v>0.001</c:v>
                </c:pt>
                <c:pt idx="3176">
                  <c:v>0.0</c:v>
                </c:pt>
                <c:pt idx="3177">
                  <c:v>0.001</c:v>
                </c:pt>
                <c:pt idx="3178">
                  <c:v>0.001</c:v>
                </c:pt>
                <c:pt idx="3179">
                  <c:v>0.001</c:v>
                </c:pt>
                <c:pt idx="3180">
                  <c:v>0.002</c:v>
                </c:pt>
                <c:pt idx="3181">
                  <c:v>0.0</c:v>
                </c:pt>
                <c:pt idx="3182">
                  <c:v>0.0</c:v>
                </c:pt>
                <c:pt idx="3183">
                  <c:v>0.001</c:v>
                </c:pt>
                <c:pt idx="3184">
                  <c:v>0.001</c:v>
                </c:pt>
                <c:pt idx="3185">
                  <c:v>0.001</c:v>
                </c:pt>
                <c:pt idx="3186">
                  <c:v>0.002</c:v>
                </c:pt>
                <c:pt idx="3187">
                  <c:v>0.001</c:v>
                </c:pt>
                <c:pt idx="3188">
                  <c:v>0.001</c:v>
                </c:pt>
                <c:pt idx="3189">
                  <c:v>0.001</c:v>
                </c:pt>
                <c:pt idx="3190">
                  <c:v>0.0</c:v>
                </c:pt>
                <c:pt idx="3191">
                  <c:v>0.001</c:v>
                </c:pt>
                <c:pt idx="3192">
                  <c:v>0.001</c:v>
                </c:pt>
                <c:pt idx="3193">
                  <c:v>0.001</c:v>
                </c:pt>
                <c:pt idx="3194">
                  <c:v>0.001</c:v>
                </c:pt>
                <c:pt idx="3195">
                  <c:v>0.001</c:v>
                </c:pt>
                <c:pt idx="3196">
                  <c:v>0.001</c:v>
                </c:pt>
                <c:pt idx="3197">
                  <c:v>0.001</c:v>
                </c:pt>
                <c:pt idx="3198">
                  <c:v>0.0</c:v>
                </c:pt>
                <c:pt idx="3199">
                  <c:v>0.002</c:v>
                </c:pt>
                <c:pt idx="3200">
                  <c:v>0.001</c:v>
                </c:pt>
                <c:pt idx="3201">
                  <c:v>0.0</c:v>
                </c:pt>
                <c:pt idx="3202">
                  <c:v>0.001</c:v>
                </c:pt>
                <c:pt idx="3203">
                  <c:v>0.001</c:v>
                </c:pt>
                <c:pt idx="3204">
                  <c:v>0.001</c:v>
                </c:pt>
                <c:pt idx="3205">
                  <c:v>0.001</c:v>
                </c:pt>
                <c:pt idx="3206">
                  <c:v>0.001</c:v>
                </c:pt>
                <c:pt idx="3207">
                  <c:v>0.002</c:v>
                </c:pt>
                <c:pt idx="3208">
                  <c:v>0.0</c:v>
                </c:pt>
                <c:pt idx="3209">
                  <c:v>0.0</c:v>
                </c:pt>
                <c:pt idx="3210">
                  <c:v>0.001</c:v>
                </c:pt>
                <c:pt idx="3211">
                  <c:v>0.0</c:v>
                </c:pt>
                <c:pt idx="3212">
                  <c:v>0.0</c:v>
                </c:pt>
                <c:pt idx="3213">
                  <c:v>0.001</c:v>
                </c:pt>
                <c:pt idx="3214">
                  <c:v>0.001</c:v>
                </c:pt>
                <c:pt idx="3215">
                  <c:v>0.001</c:v>
                </c:pt>
                <c:pt idx="3216">
                  <c:v>0.001</c:v>
                </c:pt>
                <c:pt idx="3217">
                  <c:v>0.0</c:v>
                </c:pt>
                <c:pt idx="3218">
                  <c:v>0.0</c:v>
                </c:pt>
                <c:pt idx="3219">
                  <c:v>0.001</c:v>
                </c:pt>
                <c:pt idx="3220">
                  <c:v>0.001</c:v>
                </c:pt>
                <c:pt idx="3221">
                  <c:v>0.0</c:v>
                </c:pt>
                <c:pt idx="3222">
                  <c:v>0.001</c:v>
                </c:pt>
                <c:pt idx="3223">
                  <c:v>0.002</c:v>
                </c:pt>
                <c:pt idx="3224">
                  <c:v>0.001</c:v>
                </c:pt>
                <c:pt idx="3225">
                  <c:v>0.001</c:v>
                </c:pt>
                <c:pt idx="3226">
                  <c:v>0.002</c:v>
                </c:pt>
                <c:pt idx="3227">
                  <c:v>0.001</c:v>
                </c:pt>
                <c:pt idx="3228">
                  <c:v>0.0</c:v>
                </c:pt>
                <c:pt idx="3229">
                  <c:v>0.002</c:v>
                </c:pt>
                <c:pt idx="3230">
                  <c:v>0.0</c:v>
                </c:pt>
                <c:pt idx="3231">
                  <c:v>0.002</c:v>
                </c:pt>
                <c:pt idx="3232">
                  <c:v>0.001</c:v>
                </c:pt>
                <c:pt idx="3233">
                  <c:v>0.002</c:v>
                </c:pt>
                <c:pt idx="3234">
                  <c:v>0.002</c:v>
                </c:pt>
                <c:pt idx="3235">
                  <c:v>0.001</c:v>
                </c:pt>
                <c:pt idx="3236">
                  <c:v>0.001</c:v>
                </c:pt>
                <c:pt idx="3237">
                  <c:v>0.0</c:v>
                </c:pt>
                <c:pt idx="3238">
                  <c:v>0.0</c:v>
                </c:pt>
                <c:pt idx="3239">
                  <c:v>0.0</c:v>
                </c:pt>
                <c:pt idx="3240">
                  <c:v>0.001</c:v>
                </c:pt>
                <c:pt idx="3241">
                  <c:v>0.0</c:v>
                </c:pt>
                <c:pt idx="3242">
                  <c:v>0.001</c:v>
                </c:pt>
                <c:pt idx="3243">
                  <c:v>0.001</c:v>
                </c:pt>
                <c:pt idx="3244">
                  <c:v>0.0</c:v>
                </c:pt>
                <c:pt idx="3245">
                  <c:v>0.001</c:v>
                </c:pt>
                <c:pt idx="3246">
                  <c:v>0.001</c:v>
                </c:pt>
                <c:pt idx="3247">
                  <c:v>0.001</c:v>
                </c:pt>
                <c:pt idx="3248">
                  <c:v>0.001</c:v>
                </c:pt>
                <c:pt idx="3249">
                  <c:v>0.0</c:v>
                </c:pt>
                <c:pt idx="3250">
                  <c:v>-9999.0</c:v>
                </c:pt>
                <c:pt idx="3251">
                  <c:v>0.0</c:v>
                </c:pt>
                <c:pt idx="3252">
                  <c:v>0.0</c:v>
                </c:pt>
                <c:pt idx="3253">
                  <c:v>0.002</c:v>
                </c:pt>
                <c:pt idx="3254">
                  <c:v>0.002</c:v>
                </c:pt>
                <c:pt idx="3255">
                  <c:v>0.001</c:v>
                </c:pt>
                <c:pt idx="3256">
                  <c:v>0.0</c:v>
                </c:pt>
                <c:pt idx="3257">
                  <c:v>0.001</c:v>
                </c:pt>
                <c:pt idx="3258">
                  <c:v>0.001</c:v>
                </c:pt>
                <c:pt idx="3259">
                  <c:v>0.0</c:v>
                </c:pt>
                <c:pt idx="3260">
                  <c:v>0.001</c:v>
                </c:pt>
                <c:pt idx="3261">
                  <c:v>0.002</c:v>
                </c:pt>
                <c:pt idx="3262">
                  <c:v>0.002</c:v>
                </c:pt>
                <c:pt idx="3263">
                  <c:v>0.001</c:v>
                </c:pt>
                <c:pt idx="3264">
                  <c:v>0.0</c:v>
                </c:pt>
                <c:pt idx="3265">
                  <c:v>0.002</c:v>
                </c:pt>
                <c:pt idx="3266">
                  <c:v>0.001</c:v>
                </c:pt>
                <c:pt idx="3267">
                  <c:v>0.0</c:v>
                </c:pt>
                <c:pt idx="3268">
                  <c:v>0.001</c:v>
                </c:pt>
                <c:pt idx="3269">
                  <c:v>0.0</c:v>
                </c:pt>
                <c:pt idx="3270">
                  <c:v>0.0</c:v>
                </c:pt>
                <c:pt idx="3271">
                  <c:v>0.002</c:v>
                </c:pt>
                <c:pt idx="3272">
                  <c:v>0.001</c:v>
                </c:pt>
                <c:pt idx="3273">
                  <c:v>0.002</c:v>
                </c:pt>
                <c:pt idx="3274">
                  <c:v>0.001</c:v>
                </c:pt>
                <c:pt idx="3275">
                  <c:v>0.002</c:v>
                </c:pt>
                <c:pt idx="3276">
                  <c:v>0.0</c:v>
                </c:pt>
                <c:pt idx="3277">
                  <c:v>0.001</c:v>
                </c:pt>
                <c:pt idx="3278">
                  <c:v>0.001</c:v>
                </c:pt>
                <c:pt idx="3279">
                  <c:v>0.001</c:v>
                </c:pt>
                <c:pt idx="3280">
                  <c:v>0.001</c:v>
                </c:pt>
                <c:pt idx="3281">
                  <c:v>0.002</c:v>
                </c:pt>
                <c:pt idx="3282">
                  <c:v>0.0</c:v>
                </c:pt>
                <c:pt idx="3283">
                  <c:v>0.0</c:v>
                </c:pt>
                <c:pt idx="3284">
                  <c:v>0.0</c:v>
                </c:pt>
                <c:pt idx="3285">
                  <c:v>0.001</c:v>
                </c:pt>
                <c:pt idx="3286">
                  <c:v>0.001</c:v>
                </c:pt>
                <c:pt idx="3287">
                  <c:v>0.001</c:v>
                </c:pt>
                <c:pt idx="3288">
                  <c:v>0.0</c:v>
                </c:pt>
                <c:pt idx="3289">
                  <c:v>0.001</c:v>
                </c:pt>
                <c:pt idx="3290">
                  <c:v>0.001</c:v>
                </c:pt>
                <c:pt idx="3291">
                  <c:v>0.001</c:v>
                </c:pt>
                <c:pt idx="3292">
                  <c:v>0.001</c:v>
                </c:pt>
                <c:pt idx="3293">
                  <c:v>0.001</c:v>
                </c:pt>
                <c:pt idx="3294">
                  <c:v>0.0</c:v>
                </c:pt>
                <c:pt idx="3295">
                  <c:v>0.001</c:v>
                </c:pt>
                <c:pt idx="3296">
                  <c:v>0.001</c:v>
                </c:pt>
                <c:pt idx="3297">
                  <c:v>0.001</c:v>
                </c:pt>
                <c:pt idx="3298">
                  <c:v>0.001</c:v>
                </c:pt>
                <c:pt idx="3299">
                  <c:v>0.001</c:v>
                </c:pt>
                <c:pt idx="3300">
                  <c:v>0.002</c:v>
                </c:pt>
                <c:pt idx="3301">
                  <c:v>0.001</c:v>
                </c:pt>
                <c:pt idx="3302">
                  <c:v>0.001</c:v>
                </c:pt>
                <c:pt idx="3303">
                  <c:v>0.001</c:v>
                </c:pt>
                <c:pt idx="3304">
                  <c:v>0.0</c:v>
                </c:pt>
                <c:pt idx="3305">
                  <c:v>0.001</c:v>
                </c:pt>
                <c:pt idx="3306">
                  <c:v>0.001</c:v>
                </c:pt>
                <c:pt idx="3307">
                  <c:v>0.001</c:v>
                </c:pt>
                <c:pt idx="3308">
                  <c:v>0.0</c:v>
                </c:pt>
                <c:pt idx="3309">
                  <c:v>0.001</c:v>
                </c:pt>
                <c:pt idx="3310">
                  <c:v>0.001</c:v>
                </c:pt>
                <c:pt idx="3311">
                  <c:v>0.001</c:v>
                </c:pt>
                <c:pt idx="3312">
                  <c:v>0.0</c:v>
                </c:pt>
                <c:pt idx="3313">
                  <c:v>0.001</c:v>
                </c:pt>
                <c:pt idx="3314">
                  <c:v>0.001</c:v>
                </c:pt>
                <c:pt idx="3315">
                  <c:v>0.001</c:v>
                </c:pt>
                <c:pt idx="3316">
                  <c:v>0.0</c:v>
                </c:pt>
                <c:pt idx="3317">
                  <c:v>0.001</c:v>
                </c:pt>
                <c:pt idx="3318">
                  <c:v>0.001</c:v>
                </c:pt>
                <c:pt idx="3319">
                  <c:v>0.001</c:v>
                </c:pt>
                <c:pt idx="3320">
                  <c:v>0.001</c:v>
                </c:pt>
                <c:pt idx="3321">
                  <c:v>0.0</c:v>
                </c:pt>
                <c:pt idx="3322">
                  <c:v>0.001</c:v>
                </c:pt>
                <c:pt idx="3323">
                  <c:v>0.001</c:v>
                </c:pt>
                <c:pt idx="3324">
                  <c:v>0.0</c:v>
                </c:pt>
                <c:pt idx="3325">
                  <c:v>0.001</c:v>
                </c:pt>
                <c:pt idx="3326">
                  <c:v>0.001</c:v>
                </c:pt>
                <c:pt idx="3327">
                  <c:v>0.001</c:v>
                </c:pt>
                <c:pt idx="3328">
                  <c:v>0.0</c:v>
                </c:pt>
                <c:pt idx="3329">
                  <c:v>0.002</c:v>
                </c:pt>
                <c:pt idx="3330">
                  <c:v>0.0</c:v>
                </c:pt>
                <c:pt idx="3331">
                  <c:v>0.0</c:v>
                </c:pt>
                <c:pt idx="3332">
                  <c:v>0.0</c:v>
                </c:pt>
                <c:pt idx="3333">
                  <c:v>0.001</c:v>
                </c:pt>
                <c:pt idx="3334">
                  <c:v>0.001</c:v>
                </c:pt>
                <c:pt idx="3335">
                  <c:v>0.001</c:v>
                </c:pt>
                <c:pt idx="3336">
                  <c:v>0.002</c:v>
                </c:pt>
                <c:pt idx="3337">
                  <c:v>0.001</c:v>
                </c:pt>
                <c:pt idx="3338">
                  <c:v>0.0</c:v>
                </c:pt>
                <c:pt idx="3339">
                  <c:v>0.0</c:v>
                </c:pt>
                <c:pt idx="3340">
                  <c:v>0.0</c:v>
                </c:pt>
                <c:pt idx="3341">
                  <c:v>0.001</c:v>
                </c:pt>
                <c:pt idx="3342">
                  <c:v>0.001</c:v>
                </c:pt>
                <c:pt idx="3343">
                  <c:v>0.0</c:v>
                </c:pt>
                <c:pt idx="3344">
                  <c:v>0.001</c:v>
                </c:pt>
                <c:pt idx="3345">
                  <c:v>0.001</c:v>
                </c:pt>
                <c:pt idx="3346">
                  <c:v>0.001</c:v>
                </c:pt>
                <c:pt idx="3347">
                  <c:v>0.001</c:v>
                </c:pt>
                <c:pt idx="3348">
                  <c:v>0.001</c:v>
                </c:pt>
                <c:pt idx="3349">
                  <c:v>0.001</c:v>
                </c:pt>
                <c:pt idx="3350">
                  <c:v>0.002</c:v>
                </c:pt>
                <c:pt idx="3351">
                  <c:v>0.002</c:v>
                </c:pt>
                <c:pt idx="3352">
                  <c:v>0.001</c:v>
                </c:pt>
                <c:pt idx="3353">
                  <c:v>0.001</c:v>
                </c:pt>
                <c:pt idx="3354">
                  <c:v>0.002</c:v>
                </c:pt>
                <c:pt idx="3355">
                  <c:v>0.002</c:v>
                </c:pt>
                <c:pt idx="3356">
                  <c:v>0.001</c:v>
                </c:pt>
                <c:pt idx="3357">
                  <c:v>0.001</c:v>
                </c:pt>
                <c:pt idx="3358">
                  <c:v>0.002</c:v>
                </c:pt>
                <c:pt idx="3359">
                  <c:v>0.001</c:v>
                </c:pt>
                <c:pt idx="3360">
                  <c:v>0.0</c:v>
                </c:pt>
                <c:pt idx="3361">
                  <c:v>0.001</c:v>
                </c:pt>
                <c:pt idx="3362">
                  <c:v>0.001</c:v>
                </c:pt>
                <c:pt idx="3363">
                  <c:v>0.0</c:v>
                </c:pt>
                <c:pt idx="3364">
                  <c:v>0.001</c:v>
                </c:pt>
                <c:pt idx="3365">
                  <c:v>0.0</c:v>
                </c:pt>
                <c:pt idx="3366">
                  <c:v>0.001</c:v>
                </c:pt>
                <c:pt idx="3367">
                  <c:v>0.0</c:v>
                </c:pt>
                <c:pt idx="3368">
                  <c:v>0.001</c:v>
                </c:pt>
                <c:pt idx="3369">
                  <c:v>0.0</c:v>
                </c:pt>
                <c:pt idx="3370">
                  <c:v>0.001</c:v>
                </c:pt>
                <c:pt idx="3371">
                  <c:v>0.0</c:v>
                </c:pt>
                <c:pt idx="3372">
                  <c:v>0.0</c:v>
                </c:pt>
                <c:pt idx="3373">
                  <c:v>0.001</c:v>
                </c:pt>
                <c:pt idx="3374">
                  <c:v>0.0</c:v>
                </c:pt>
                <c:pt idx="3375">
                  <c:v>0.001</c:v>
                </c:pt>
                <c:pt idx="3376">
                  <c:v>0.001</c:v>
                </c:pt>
                <c:pt idx="3377">
                  <c:v>0.001</c:v>
                </c:pt>
                <c:pt idx="3378">
                  <c:v>0.001</c:v>
                </c:pt>
                <c:pt idx="3379">
                  <c:v>0.002</c:v>
                </c:pt>
                <c:pt idx="3380">
                  <c:v>0.001</c:v>
                </c:pt>
                <c:pt idx="3381">
                  <c:v>0.0</c:v>
                </c:pt>
                <c:pt idx="3382">
                  <c:v>0.001</c:v>
                </c:pt>
                <c:pt idx="3383">
                  <c:v>0.001</c:v>
                </c:pt>
                <c:pt idx="3384">
                  <c:v>0.0</c:v>
                </c:pt>
                <c:pt idx="3385">
                  <c:v>0.001</c:v>
                </c:pt>
                <c:pt idx="3386">
                  <c:v>0.0</c:v>
                </c:pt>
                <c:pt idx="3387">
                  <c:v>0.001</c:v>
                </c:pt>
                <c:pt idx="3388">
                  <c:v>0.001</c:v>
                </c:pt>
                <c:pt idx="3389">
                  <c:v>0.0</c:v>
                </c:pt>
                <c:pt idx="3390">
                  <c:v>0.001</c:v>
                </c:pt>
                <c:pt idx="3391">
                  <c:v>0.001</c:v>
                </c:pt>
                <c:pt idx="3392">
                  <c:v>0.001</c:v>
                </c:pt>
                <c:pt idx="3393">
                  <c:v>0.001</c:v>
                </c:pt>
                <c:pt idx="3394">
                  <c:v>0.0</c:v>
                </c:pt>
                <c:pt idx="3395">
                  <c:v>0.0</c:v>
                </c:pt>
                <c:pt idx="3396">
                  <c:v>0.0</c:v>
                </c:pt>
                <c:pt idx="3397">
                  <c:v>0.001</c:v>
                </c:pt>
                <c:pt idx="3398">
                  <c:v>0.0</c:v>
                </c:pt>
                <c:pt idx="3399">
                  <c:v>0.002</c:v>
                </c:pt>
                <c:pt idx="3400">
                  <c:v>0.0</c:v>
                </c:pt>
                <c:pt idx="3401">
                  <c:v>0.0</c:v>
                </c:pt>
                <c:pt idx="3402">
                  <c:v>0.002</c:v>
                </c:pt>
                <c:pt idx="3403">
                  <c:v>0.001</c:v>
                </c:pt>
                <c:pt idx="3404">
                  <c:v>0.001</c:v>
                </c:pt>
                <c:pt idx="3405">
                  <c:v>0.001</c:v>
                </c:pt>
                <c:pt idx="3406">
                  <c:v>0.001</c:v>
                </c:pt>
                <c:pt idx="3407">
                  <c:v>0.001</c:v>
                </c:pt>
                <c:pt idx="3408">
                  <c:v>0.001</c:v>
                </c:pt>
                <c:pt idx="3409">
                  <c:v>0.0</c:v>
                </c:pt>
                <c:pt idx="3410">
                  <c:v>0.0</c:v>
                </c:pt>
                <c:pt idx="3411">
                  <c:v>0.001</c:v>
                </c:pt>
                <c:pt idx="3412">
                  <c:v>0.001</c:v>
                </c:pt>
                <c:pt idx="3413">
                  <c:v>0.001</c:v>
                </c:pt>
                <c:pt idx="3414">
                  <c:v>0.001</c:v>
                </c:pt>
                <c:pt idx="3415">
                  <c:v>0.0</c:v>
                </c:pt>
                <c:pt idx="3416">
                  <c:v>0.001</c:v>
                </c:pt>
                <c:pt idx="3417">
                  <c:v>0.002</c:v>
                </c:pt>
                <c:pt idx="3418">
                  <c:v>0.001</c:v>
                </c:pt>
                <c:pt idx="3419">
                  <c:v>0.001</c:v>
                </c:pt>
                <c:pt idx="3420">
                  <c:v>0.001</c:v>
                </c:pt>
                <c:pt idx="3421">
                  <c:v>0.001</c:v>
                </c:pt>
                <c:pt idx="3422">
                  <c:v>0.001</c:v>
                </c:pt>
                <c:pt idx="3423">
                  <c:v>0.002</c:v>
                </c:pt>
                <c:pt idx="3424">
                  <c:v>0.001</c:v>
                </c:pt>
                <c:pt idx="3425">
                  <c:v>0.0</c:v>
                </c:pt>
                <c:pt idx="3426">
                  <c:v>0.001</c:v>
                </c:pt>
                <c:pt idx="3427">
                  <c:v>0.001</c:v>
                </c:pt>
                <c:pt idx="3428">
                  <c:v>0.001</c:v>
                </c:pt>
                <c:pt idx="3429">
                  <c:v>0.001</c:v>
                </c:pt>
                <c:pt idx="3430">
                  <c:v>0.0</c:v>
                </c:pt>
                <c:pt idx="3431">
                  <c:v>0.001</c:v>
                </c:pt>
                <c:pt idx="3432">
                  <c:v>0.001</c:v>
                </c:pt>
                <c:pt idx="3433">
                  <c:v>0.0</c:v>
                </c:pt>
                <c:pt idx="3434">
                  <c:v>0.0</c:v>
                </c:pt>
                <c:pt idx="3435">
                  <c:v>0.001</c:v>
                </c:pt>
                <c:pt idx="3436">
                  <c:v>0.001</c:v>
                </c:pt>
                <c:pt idx="3437">
                  <c:v>0.001</c:v>
                </c:pt>
                <c:pt idx="3438">
                  <c:v>0.001</c:v>
                </c:pt>
                <c:pt idx="3439">
                  <c:v>0.001</c:v>
                </c:pt>
                <c:pt idx="3440">
                  <c:v>0.002</c:v>
                </c:pt>
                <c:pt idx="3441">
                  <c:v>0.001</c:v>
                </c:pt>
                <c:pt idx="3442">
                  <c:v>0.001</c:v>
                </c:pt>
                <c:pt idx="3443">
                  <c:v>0.0</c:v>
                </c:pt>
                <c:pt idx="3444">
                  <c:v>0.0</c:v>
                </c:pt>
                <c:pt idx="3445">
                  <c:v>0.001</c:v>
                </c:pt>
                <c:pt idx="3446">
                  <c:v>0.001</c:v>
                </c:pt>
                <c:pt idx="3447">
                  <c:v>0.001</c:v>
                </c:pt>
                <c:pt idx="3448">
                  <c:v>0.0</c:v>
                </c:pt>
                <c:pt idx="3449">
                  <c:v>0.0</c:v>
                </c:pt>
                <c:pt idx="3450">
                  <c:v>0.002</c:v>
                </c:pt>
                <c:pt idx="3451">
                  <c:v>0.001</c:v>
                </c:pt>
                <c:pt idx="3452">
                  <c:v>0.0</c:v>
                </c:pt>
                <c:pt idx="3453">
                  <c:v>0.001</c:v>
                </c:pt>
                <c:pt idx="3454">
                  <c:v>0.001</c:v>
                </c:pt>
                <c:pt idx="3455">
                  <c:v>0.0</c:v>
                </c:pt>
                <c:pt idx="3456">
                  <c:v>0.0</c:v>
                </c:pt>
                <c:pt idx="3457">
                  <c:v>0.001</c:v>
                </c:pt>
                <c:pt idx="3458">
                  <c:v>0.001</c:v>
                </c:pt>
                <c:pt idx="3459">
                  <c:v>0.001</c:v>
                </c:pt>
                <c:pt idx="3460">
                  <c:v>0.0</c:v>
                </c:pt>
                <c:pt idx="3461">
                  <c:v>0.001</c:v>
                </c:pt>
                <c:pt idx="3462">
                  <c:v>0.001</c:v>
                </c:pt>
                <c:pt idx="3463">
                  <c:v>0.001</c:v>
                </c:pt>
                <c:pt idx="3464">
                  <c:v>0.001</c:v>
                </c:pt>
                <c:pt idx="3465">
                  <c:v>0.001</c:v>
                </c:pt>
                <c:pt idx="3466">
                  <c:v>0.0</c:v>
                </c:pt>
                <c:pt idx="3467">
                  <c:v>0.001</c:v>
                </c:pt>
                <c:pt idx="3468">
                  <c:v>0.001</c:v>
                </c:pt>
                <c:pt idx="3469">
                  <c:v>0.001</c:v>
                </c:pt>
                <c:pt idx="3470">
                  <c:v>0.001</c:v>
                </c:pt>
                <c:pt idx="3471">
                  <c:v>0.001</c:v>
                </c:pt>
                <c:pt idx="3472">
                  <c:v>0.001</c:v>
                </c:pt>
                <c:pt idx="3473">
                  <c:v>0.001</c:v>
                </c:pt>
                <c:pt idx="3474">
                  <c:v>0.001</c:v>
                </c:pt>
                <c:pt idx="3475">
                  <c:v>0.0</c:v>
                </c:pt>
                <c:pt idx="3476">
                  <c:v>0.0</c:v>
                </c:pt>
                <c:pt idx="3477">
                  <c:v>0.002</c:v>
                </c:pt>
                <c:pt idx="3478">
                  <c:v>0.0</c:v>
                </c:pt>
                <c:pt idx="3479">
                  <c:v>0.0</c:v>
                </c:pt>
                <c:pt idx="3480">
                  <c:v>0.001</c:v>
                </c:pt>
                <c:pt idx="3481">
                  <c:v>0.001</c:v>
                </c:pt>
                <c:pt idx="3482">
                  <c:v>0.0</c:v>
                </c:pt>
                <c:pt idx="3483">
                  <c:v>0.001</c:v>
                </c:pt>
                <c:pt idx="3484">
                  <c:v>0.0</c:v>
                </c:pt>
                <c:pt idx="3485">
                  <c:v>0.001</c:v>
                </c:pt>
                <c:pt idx="3486">
                  <c:v>0.001</c:v>
                </c:pt>
                <c:pt idx="3487">
                  <c:v>0.001</c:v>
                </c:pt>
                <c:pt idx="3488">
                  <c:v>0.001</c:v>
                </c:pt>
                <c:pt idx="3489">
                  <c:v>0.001</c:v>
                </c:pt>
                <c:pt idx="3490">
                  <c:v>0.001</c:v>
                </c:pt>
                <c:pt idx="3491">
                  <c:v>0.001</c:v>
                </c:pt>
                <c:pt idx="3492">
                  <c:v>0.001</c:v>
                </c:pt>
                <c:pt idx="3493">
                  <c:v>0.001</c:v>
                </c:pt>
                <c:pt idx="3494">
                  <c:v>0.0</c:v>
                </c:pt>
                <c:pt idx="3495">
                  <c:v>0.0</c:v>
                </c:pt>
                <c:pt idx="3496">
                  <c:v>0.001</c:v>
                </c:pt>
                <c:pt idx="3497">
                  <c:v>0.001</c:v>
                </c:pt>
                <c:pt idx="3498">
                  <c:v>0.001</c:v>
                </c:pt>
                <c:pt idx="3499">
                  <c:v>0.001</c:v>
                </c:pt>
                <c:pt idx="3500">
                  <c:v>0.001</c:v>
                </c:pt>
                <c:pt idx="3501">
                  <c:v>0.0</c:v>
                </c:pt>
                <c:pt idx="3502">
                  <c:v>0.001</c:v>
                </c:pt>
                <c:pt idx="3503">
                  <c:v>0.0</c:v>
                </c:pt>
                <c:pt idx="3504">
                  <c:v>0.0</c:v>
                </c:pt>
                <c:pt idx="3505">
                  <c:v>0.002</c:v>
                </c:pt>
                <c:pt idx="3506">
                  <c:v>0.001</c:v>
                </c:pt>
                <c:pt idx="3507">
                  <c:v>0.001</c:v>
                </c:pt>
                <c:pt idx="3508">
                  <c:v>0.0</c:v>
                </c:pt>
                <c:pt idx="3509">
                  <c:v>0.001</c:v>
                </c:pt>
                <c:pt idx="3510">
                  <c:v>0.002</c:v>
                </c:pt>
                <c:pt idx="3511">
                  <c:v>0.0</c:v>
                </c:pt>
                <c:pt idx="3512">
                  <c:v>0.0</c:v>
                </c:pt>
                <c:pt idx="3513">
                  <c:v>0.0</c:v>
                </c:pt>
                <c:pt idx="3514">
                  <c:v>0.002</c:v>
                </c:pt>
                <c:pt idx="3515">
                  <c:v>0.0</c:v>
                </c:pt>
                <c:pt idx="3516">
                  <c:v>0.001</c:v>
                </c:pt>
                <c:pt idx="3517">
                  <c:v>0.0</c:v>
                </c:pt>
                <c:pt idx="3518">
                  <c:v>0.001</c:v>
                </c:pt>
                <c:pt idx="3519">
                  <c:v>0.001</c:v>
                </c:pt>
                <c:pt idx="3520">
                  <c:v>0.001</c:v>
                </c:pt>
                <c:pt idx="3521">
                  <c:v>0.002</c:v>
                </c:pt>
                <c:pt idx="3522">
                  <c:v>0.0</c:v>
                </c:pt>
                <c:pt idx="3523">
                  <c:v>0.001</c:v>
                </c:pt>
                <c:pt idx="3524">
                  <c:v>0.0</c:v>
                </c:pt>
                <c:pt idx="3525">
                  <c:v>0.001</c:v>
                </c:pt>
                <c:pt idx="3526">
                  <c:v>0.001</c:v>
                </c:pt>
                <c:pt idx="3527">
                  <c:v>0.0</c:v>
                </c:pt>
                <c:pt idx="3528">
                  <c:v>0.0</c:v>
                </c:pt>
                <c:pt idx="3529">
                  <c:v>0.001</c:v>
                </c:pt>
                <c:pt idx="3530">
                  <c:v>0.0</c:v>
                </c:pt>
                <c:pt idx="3531">
                  <c:v>0.001</c:v>
                </c:pt>
                <c:pt idx="3532">
                  <c:v>0.001</c:v>
                </c:pt>
                <c:pt idx="3533">
                  <c:v>0.002</c:v>
                </c:pt>
                <c:pt idx="3534">
                  <c:v>0.001</c:v>
                </c:pt>
                <c:pt idx="3535">
                  <c:v>0.001</c:v>
                </c:pt>
                <c:pt idx="3536">
                  <c:v>0.0</c:v>
                </c:pt>
                <c:pt idx="3537">
                  <c:v>0.001</c:v>
                </c:pt>
                <c:pt idx="3538">
                  <c:v>0.0</c:v>
                </c:pt>
                <c:pt idx="3539">
                  <c:v>0.001</c:v>
                </c:pt>
                <c:pt idx="3540">
                  <c:v>0.001</c:v>
                </c:pt>
                <c:pt idx="3541">
                  <c:v>0.002</c:v>
                </c:pt>
                <c:pt idx="3542">
                  <c:v>0.0</c:v>
                </c:pt>
                <c:pt idx="3543">
                  <c:v>0.0</c:v>
                </c:pt>
                <c:pt idx="3544">
                  <c:v>0.0</c:v>
                </c:pt>
                <c:pt idx="3545">
                  <c:v>0.001</c:v>
                </c:pt>
                <c:pt idx="3546">
                  <c:v>0.001</c:v>
                </c:pt>
                <c:pt idx="3547">
                  <c:v>0.002</c:v>
                </c:pt>
                <c:pt idx="3548">
                  <c:v>0.001</c:v>
                </c:pt>
                <c:pt idx="3549">
                  <c:v>0.001</c:v>
                </c:pt>
                <c:pt idx="3550">
                  <c:v>0.001</c:v>
                </c:pt>
                <c:pt idx="3551">
                  <c:v>0.002</c:v>
                </c:pt>
                <c:pt idx="3552">
                  <c:v>0.001</c:v>
                </c:pt>
                <c:pt idx="3553">
                  <c:v>0.0</c:v>
                </c:pt>
                <c:pt idx="3554">
                  <c:v>0.0</c:v>
                </c:pt>
                <c:pt idx="3555">
                  <c:v>0.002</c:v>
                </c:pt>
                <c:pt idx="3556">
                  <c:v>0.001</c:v>
                </c:pt>
                <c:pt idx="3557">
                  <c:v>0.001</c:v>
                </c:pt>
                <c:pt idx="3558">
                  <c:v>0.001</c:v>
                </c:pt>
                <c:pt idx="3559">
                  <c:v>0.001</c:v>
                </c:pt>
                <c:pt idx="3560">
                  <c:v>0.0</c:v>
                </c:pt>
                <c:pt idx="3561">
                  <c:v>0.001</c:v>
                </c:pt>
                <c:pt idx="3562">
                  <c:v>0.001</c:v>
                </c:pt>
                <c:pt idx="3563">
                  <c:v>0.002</c:v>
                </c:pt>
                <c:pt idx="3564">
                  <c:v>0.0</c:v>
                </c:pt>
                <c:pt idx="3565">
                  <c:v>0.001</c:v>
                </c:pt>
                <c:pt idx="3566">
                  <c:v>0.001</c:v>
                </c:pt>
                <c:pt idx="3567">
                  <c:v>0.001</c:v>
                </c:pt>
                <c:pt idx="3568">
                  <c:v>0.0</c:v>
                </c:pt>
                <c:pt idx="3569">
                  <c:v>0.002</c:v>
                </c:pt>
                <c:pt idx="3570">
                  <c:v>0.001</c:v>
                </c:pt>
                <c:pt idx="3571">
                  <c:v>0.0</c:v>
                </c:pt>
                <c:pt idx="3572">
                  <c:v>0.001</c:v>
                </c:pt>
                <c:pt idx="3573">
                  <c:v>0.0</c:v>
                </c:pt>
                <c:pt idx="3574">
                  <c:v>0.001</c:v>
                </c:pt>
                <c:pt idx="3575">
                  <c:v>0.001</c:v>
                </c:pt>
                <c:pt idx="3576">
                  <c:v>0.0</c:v>
                </c:pt>
                <c:pt idx="3577">
                  <c:v>0.001</c:v>
                </c:pt>
                <c:pt idx="3578">
                  <c:v>0.001</c:v>
                </c:pt>
                <c:pt idx="3579">
                  <c:v>0.001</c:v>
                </c:pt>
                <c:pt idx="3580">
                  <c:v>0.001</c:v>
                </c:pt>
                <c:pt idx="3581">
                  <c:v>0.0</c:v>
                </c:pt>
                <c:pt idx="3582">
                  <c:v>0.001</c:v>
                </c:pt>
                <c:pt idx="3583">
                  <c:v>0.001</c:v>
                </c:pt>
                <c:pt idx="3584">
                  <c:v>0.0</c:v>
                </c:pt>
                <c:pt idx="3585">
                  <c:v>0.0</c:v>
                </c:pt>
                <c:pt idx="3586">
                  <c:v>0.0</c:v>
                </c:pt>
                <c:pt idx="3587">
                  <c:v>0.0</c:v>
                </c:pt>
                <c:pt idx="3588">
                  <c:v>0.0</c:v>
                </c:pt>
                <c:pt idx="3589">
                  <c:v>0.001</c:v>
                </c:pt>
                <c:pt idx="3590">
                  <c:v>0.001</c:v>
                </c:pt>
                <c:pt idx="3591">
                  <c:v>0.0</c:v>
                </c:pt>
                <c:pt idx="3592">
                  <c:v>0.001</c:v>
                </c:pt>
                <c:pt idx="3593">
                  <c:v>0.001</c:v>
                </c:pt>
                <c:pt idx="3594">
                  <c:v>0.0</c:v>
                </c:pt>
                <c:pt idx="3595">
                  <c:v>0.0</c:v>
                </c:pt>
                <c:pt idx="3596">
                  <c:v>0.001</c:v>
                </c:pt>
                <c:pt idx="3597">
                  <c:v>0.001</c:v>
                </c:pt>
                <c:pt idx="3598">
                  <c:v>0.001</c:v>
                </c:pt>
                <c:pt idx="3599">
                  <c:v>0.0</c:v>
                </c:pt>
                <c:pt idx="3600">
                  <c:v>0.001</c:v>
                </c:pt>
                <c:pt idx="3601">
                  <c:v>0.0</c:v>
                </c:pt>
                <c:pt idx="3602">
                  <c:v>0.001</c:v>
                </c:pt>
                <c:pt idx="3603">
                  <c:v>0.002</c:v>
                </c:pt>
                <c:pt idx="3604">
                  <c:v>0.001</c:v>
                </c:pt>
                <c:pt idx="3605">
                  <c:v>0.0</c:v>
                </c:pt>
                <c:pt idx="3606">
                  <c:v>0.0</c:v>
                </c:pt>
                <c:pt idx="3607">
                  <c:v>0.001</c:v>
                </c:pt>
                <c:pt idx="3608">
                  <c:v>0.0</c:v>
                </c:pt>
                <c:pt idx="3609">
                  <c:v>0.0</c:v>
                </c:pt>
                <c:pt idx="3610">
                  <c:v>0.001</c:v>
                </c:pt>
                <c:pt idx="3611">
                  <c:v>0.0</c:v>
                </c:pt>
                <c:pt idx="3612">
                  <c:v>0.0</c:v>
                </c:pt>
                <c:pt idx="3613">
                  <c:v>0.001</c:v>
                </c:pt>
                <c:pt idx="3614">
                  <c:v>0.0</c:v>
                </c:pt>
                <c:pt idx="3615">
                  <c:v>0.001</c:v>
                </c:pt>
                <c:pt idx="3616">
                  <c:v>0.001</c:v>
                </c:pt>
                <c:pt idx="3617">
                  <c:v>0.001</c:v>
                </c:pt>
                <c:pt idx="3618">
                  <c:v>0.0</c:v>
                </c:pt>
                <c:pt idx="3619">
                  <c:v>0.001</c:v>
                </c:pt>
                <c:pt idx="3620">
                  <c:v>0.001</c:v>
                </c:pt>
                <c:pt idx="3621">
                  <c:v>0.0</c:v>
                </c:pt>
                <c:pt idx="3622">
                  <c:v>0.001</c:v>
                </c:pt>
                <c:pt idx="3623">
                  <c:v>0.0</c:v>
                </c:pt>
                <c:pt idx="3624">
                  <c:v>0.0</c:v>
                </c:pt>
                <c:pt idx="3625">
                  <c:v>0.001</c:v>
                </c:pt>
                <c:pt idx="3626">
                  <c:v>0.001</c:v>
                </c:pt>
                <c:pt idx="3627">
                  <c:v>0.0</c:v>
                </c:pt>
                <c:pt idx="3628">
                  <c:v>0.001</c:v>
                </c:pt>
                <c:pt idx="3629">
                  <c:v>0.001</c:v>
                </c:pt>
                <c:pt idx="3630">
                  <c:v>0.001</c:v>
                </c:pt>
                <c:pt idx="3631">
                  <c:v>0.001</c:v>
                </c:pt>
                <c:pt idx="3632">
                  <c:v>0.001</c:v>
                </c:pt>
                <c:pt idx="3633">
                  <c:v>0.001</c:v>
                </c:pt>
                <c:pt idx="3634">
                  <c:v>0.0</c:v>
                </c:pt>
                <c:pt idx="3635">
                  <c:v>0.001</c:v>
                </c:pt>
                <c:pt idx="3636">
                  <c:v>0.0</c:v>
                </c:pt>
                <c:pt idx="3637">
                  <c:v>0.001</c:v>
                </c:pt>
                <c:pt idx="3638">
                  <c:v>0.001</c:v>
                </c:pt>
                <c:pt idx="3639">
                  <c:v>0.001</c:v>
                </c:pt>
                <c:pt idx="3640">
                  <c:v>0.0</c:v>
                </c:pt>
                <c:pt idx="3641">
                  <c:v>0.0</c:v>
                </c:pt>
                <c:pt idx="3642">
                  <c:v>0.001</c:v>
                </c:pt>
                <c:pt idx="3643">
                  <c:v>0.001</c:v>
                </c:pt>
                <c:pt idx="3644">
                  <c:v>0.0</c:v>
                </c:pt>
                <c:pt idx="3645">
                  <c:v>0.001</c:v>
                </c:pt>
                <c:pt idx="3646">
                  <c:v>0.0</c:v>
                </c:pt>
                <c:pt idx="3647">
                  <c:v>0.001</c:v>
                </c:pt>
                <c:pt idx="3648">
                  <c:v>0.001</c:v>
                </c:pt>
                <c:pt idx="3649">
                  <c:v>0.001</c:v>
                </c:pt>
                <c:pt idx="3650">
                  <c:v>0.001</c:v>
                </c:pt>
                <c:pt idx="3651">
                  <c:v>0.001</c:v>
                </c:pt>
                <c:pt idx="3652">
                  <c:v>0.001</c:v>
                </c:pt>
                <c:pt idx="3653">
                  <c:v>0.0</c:v>
                </c:pt>
                <c:pt idx="3654">
                  <c:v>0.001</c:v>
                </c:pt>
                <c:pt idx="3655">
                  <c:v>0.001</c:v>
                </c:pt>
                <c:pt idx="3656">
                  <c:v>0.001</c:v>
                </c:pt>
                <c:pt idx="3657">
                  <c:v>0.001</c:v>
                </c:pt>
                <c:pt idx="3658">
                  <c:v>0.001</c:v>
                </c:pt>
                <c:pt idx="3659">
                  <c:v>0.0</c:v>
                </c:pt>
                <c:pt idx="3660">
                  <c:v>0.001</c:v>
                </c:pt>
                <c:pt idx="3661">
                  <c:v>0.001</c:v>
                </c:pt>
                <c:pt idx="3662">
                  <c:v>0.001</c:v>
                </c:pt>
                <c:pt idx="3663">
                  <c:v>0.0</c:v>
                </c:pt>
                <c:pt idx="3664">
                  <c:v>0.001</c:v>
                </c:pt>
                <c:pt idx="3665">
                  <c:v>0.001</c:v>
                </c:pt>
                <c:pt idx="3666">
                  <c:v>0.001</c:v>
                </c:pt>
                <c:pt idx="3667">
                  <c:v>0.0</c:v>
                </c:pt>
                <c:pt idx="3668">
                  <c:v>0.001</c:v>
                </c:pt>
                <c:pt idx="3669">
                  <c:v>0.002</c:v>
                </c:pt>
                <c:pt idx="3670">
                  <c:v>0.0</c:v>
                </c:pt>
                <c:pt idx="3671">
                  <c:v>0.001</c:v>
                </c:pt>
                <c:pt idx="3672">
                  <c:v>0.0</c:v>
                </c:pt>
                <c:pt idx="3673">
                  <c:v>0.001</c:v>
                </c:pt>
                <c:pt idx="3674">
                  <c:v>0.001</c:v>
                </c:pt>
                <c:pt idx="3675">
                  <c:v>0.001</c:v>
                </c:pt>
                <c:pt idx="3676">
                  <c:v>0.0</c:v>
                </c:pt>
                <c:pt idx="3677">
                  <c:v>0.0</c:v>
                </c:pt>
                <c:pt idx="3678">
                  <c:v>0.001</c:v>
                </c:pt>
                <c:pt idx="3679">
                  <c:v>0.001</c:v>
                </c:pt>
                <c:pt idx="3680">
                  <c:v>0.0</c:v>
                </c:pt>
                <c:pt idx="3681">
                  <c:v>0.0</c:v>
                </c:pt>
                <c:pt idx="3682">
                  <c:v>0.001</c:v>
                </c:pt>
                <c:pt idx="3683">
                  <c:v>0.001</c:v>
                </c:pt>
                <c:pt idx="3684">
                  <c:v>0.0</c:v>
                </c:pt>
                <c:pt idx="3685">
                  <c:v>0.001</c:v>
                </c:pt>
                <c:pt idx="3686">
                  <c:v>0.0</c:v>
                </c:pt>
                <c:pt idx="3687">
                  <c:v>0.0</c:v>
                </c:pt>
                <c:pt idx="3688">
                  <c:v>0.001</c:v>
                </c:pt>
                <c:pt idx="3689">
                  <c:v>0.001</c:v>
                </c:pt>
                <c:pt idx="3690">
                  <c:v>0.0</c:v>
                </c:pt>
                <c:pt idx="3691">
                  <c:v>0.001</c:v>
                </c:pt>
                <c:pt idx="3692">
                  <c:v>0.0</c:v>
                </c:pt>
                <c:pt idx="3693">
                  <c:v>0.0</c:v>
                </c:pt>
                <c:pt idx="3694">
                  <c:v>0.0</c:v>
                </c:pt>
                <c:pt idx="3695">
                  <c:v>0.0</c:v>
                </c:pt>
                <c:pt idx="3696">
                  <c:v>0.001</c:v>
                </c:pt>
                <c:pt idx="3697">
                  <c:v>0.0</c:v>
                </c:pt>
                <c:pt idx="3698">
                  <c:v>0.0</c:v>
                </c:pt>
                <c:pt idx="3699">
                  <c:v>0.001</c:v>
                </c:pt>
                <c:pt idx="3700">
                  <c:v>0.001</c:v>
                </c:pt>
                <c:pt idx="3701">
                  <c:v>0.0</c:v>
                </c:pt>
                <c:pt idx="3702">
                  <c:v>0.0</c:v>
                </c:pt>
                <c:pt idx="3703">
                  <c:v>0.001</c:v>
                </c:pt>
                <c:pt idx="3704">
                  <c:v>0.0</c:v>
                </c:pt>
                <c:pt idx="3705">
                  <c:v>0.001</c:v>
                </c:pt>
                <c:pt idx="3706">
                  <c:v>0.001</c:v>
                </c:pt>
                <c:pt idx="3707">
                  <c:v>0.0</c:v>
                </c:pt>
                <c:pt idx="3708">
                  <c:v>0.0</c:v>
                </c:pt>
                <c:pt idx="3709">
                  <c:v>0.0</c:v>
                </c:pt>
                <c:pt idx="3710">
                  <c:v>0.0</c:v>
                </c:pt>
                <c:pt idx="3711">
                  <c:v>0.001</c:v>
                </c:pt>
                <c:pt idx="3712">
                  <c:v>0.0</c:v>
                </c:pt>
                <c:pt idx="3713">
                  <c:v>0.001</c:v>
                </c:pt>
                <c:pt idx="3714">
                  <c:v>0.002</c:v>
                </c:pt>
                <c:pt idx="3715">
                  <c:v>0.002</c:v>
                </c:pt>
                <c:pt idx="3716">
                  <c:v>0.001</c:v>
                </c:pt>
                <c:pt idx="3717">
                  <c:v>0.0</c:v>
                </c:pt>
                <c:pt idx="3718">
                  <c:v>0.001</c:v>
                </c:pt>
                <c:pt idx="3719">
                  <c:v>0.002</c:v>
                </c:pt>
                <c:pt idx="3720">
                  <c:v>0.001</c:v>
                </c:pt>
                <c:pt idx="3721">
                  <c:v>0.001</c:v>
                </c:pt>
                <c:pt idx="3722">
                  <c:v>0.001</c:v>
                </c:pt>
                <c:pt idx="3723">
                  <c:v>0.001</c:v>
                </c:pt>
                <c:pt idx="3724">
                  <c:v>0.0</c:v>
                </c:pt>
                <c:pt idx="3725">
                  <c:v>0.001</c:v>
                </c:pt>
                <c:pt idx="3726">
                  <c:v>0.001</c:v>
                </c:pt>
                <c:pt idx="3727">
                  <c:v>0.0</c:v>
                </c:pt>
                <c:pt idx="3728">
                  <c:v>0.0</c:v>
                </c:pt>
                <c:pt idx="3729">
                  <c:v>0.001</c:v>
                </c:pt>
                <c:pt idx="3730">
                  <c:v>0.001</c:v>
                </c:pt>
                <c:pt idx="3731">
                  <c:v>0.001</c:v>
                </c:pt>
                <c:pt idx="3732">
                  <c:v>0.002</c:v>
                </c:pt>
                <c:pt idx="3733">
                  <c:v>0.0</c:v>
                </c:pt>
                <c:pt idx="3734">
                  <c:v>0.0</c:v>
                </c:pt>
                <c:pt idx="3735">
                  <c:v>0.001</c:v>
                </c:pt>
                <c:pt idx="3736">
                  <c:v>0.001</c:v>
                </c:pt>
                <c:pt idx="3737">
                  <c:v>0.001</c:v>
                </c:pt>
                <c:pt idx="3738">
                  <c:v>0.001</c:v>
                </c:pt>
                <c:pt idx="3739">
                  <c:v>0.001</c:v>
                </c:pt>
                <c:pt idx="3740">
                  <c:v>0.0</c:v>
                </c:pt>
                <c:pt idx="3741">
                  <c:v>0.001</c:v>
                </c:pt>
                <c:pt idx="3742">
                  <c:v>0.0</c:v>
                </c:pt>
                <c:pt idx="3743">
                  <c:v>0.001</c:v>
                </c:pt>
                <c:pt idx="3744">
                  <c:v>0.001</c:v>
                </c:pt>
                <c:pt idx="3745">
                  <c:v>0.001</c:v>
                </c:pt>
                <c:pt idx="3746">
                  <c:v>0.001</c:v>
                </c:pt>
                <c:pt idx="3747">
                  <c:v>0.001</c:v>
                </c:pt>
                <c:pt idx="3748">
                  <c:v>0.0</c:v>
                </c:pt>
                <c:pt idx="3749">
                  <c:v>0.001</c:v>
                </c:pt>
                <c:pt idx="3750">
                  <c:v>0.0</c:v>
                </c:pt>
                <c:pt idx="3751">
                  <c:v>0.001</c:v>
                </c:pt>
                <c:pt idx="3752">
                  <c:v>0.0</c:v>
                </c:pt>
                <c:pt idx="3753">
                  <c:v>0.0</c:v>
                </c:pt>
                <c:pt idx="3754">
                  <c:v>0.001</c:v>
                </c:pt>
                <c:pt idx="3755">
                  <c:v>0.001</c:v>
                </c:pt>
                <c:pt idx="3756">
                  <c:v>0.001</c:v>
                </c:pt>
                <c:pt idx="3757">
                  <c:v>0.002</c:v>
                </c:pt>
                <c:pt idx="3758">
                  <c:v>0.0</c:v>
                </c:pt>
                <c:pt idx="3759">
                  <c:v>0.001</c:v>
                </c:pt>
                <c:pt idx="3760">
                  <c:v>0.001</c:v>
                </c:pt>
                <c:pt idx="3761">
                  <c:v>0.0</c:v>
                </c:pt>
                <c:pt idx="3762">
                  <c:v>0.0</c:v>
                </c:pt>
                <c:pt idx="3763">
                  <c:v>0.002</c:v>
                </c:pt>
                <c:pt idx="3764">
                  <c:v>0.001</c:v>
                </c:pt>
                <c:pt idx="3765">
                  <c:v>0.001</c:v>
                </c:pt>
                <c:pt idx="3766">
                  <c:v>0.001</c:v>
                </c:pt>
                <c:pt idx="3767">
                  <c:v>0.001</c:v>
                </c:pt>
                <c:pt idx="3768">
                  <c:v>0.001</c:v>
                </c:pt>
                <c:pt idx="3769">
                  <c:v>0.001</c:v>
                </c:pt>
                <c:pt idx="3770">
                  <c:v>0.001</c:v>
                </c:pt>
                <c:pt idx="3771">
                  <c:v>0.001</c:v>
                </c:pt>
                <c:pt idx="3772">
                  <c:v>0.001</c:v>
                </c:pt>
                <c:pt idx="3773">
                  <c:v>0.002</c:v>
                </c:pt>
                <c:pt idx="3774">
                  <c:v>0.001</c:v>
                </c:pt>
                <c:pt idx="3775">
                  <c:v>0.001</c:v>
                </c:pt>
                <c:pt idx="3776">
                  <c:v>0.001</c:v>
                </c:pt>
                <c:pt idx="3777">
                  <c:v>0.001</c:v>
                </c:pt>
                <c:pt idx="3778">
                  <c:v>0.001</c:v>
                </c:pt>
                <c:pt idx="3779">
                  <c:v>0.001</c:v>
                </c:pt>
                <c:pt idx="3780">
                  <c:v>0.001</c:v>
                </c:pt>
                <c:pt idx="3781">
                  <c:v>0.0</c:v>
                </c:pt>
                <c:pt idx="3782">
                  <c:v>0.001</c:v>
                </c:pt>
                <c:pt idx="3783">
                  <c:v>0.001</c:v>
                </c:pt>
                <c:pt idx="3784">
                  <c:v>0.001</c:v>
                </c:pt>
                <c:pt idx="3785">
                  <c:v>0.001</c:v>
                </c:pt>
                <c:pt idx="3786">
                  <c:v>0.0</c:v>
                </c:pt>
                <c:pt idx="3787">
                  <c:v>0.001</c:v>
                </c:pt>
                <c:pt idx="3788">
                  <c:v>0.001</c:v>
                </c:pt>
                <c:pt idx="3789">
                  <c:v>0.001</c:v>
                </c:pt>
                <c:pt idx="3790">
                  <c:v>0.001</c:v>
                </c:pt>
                <c:pt idx="3791">
                  <c:v>0.001</c:v>
                </c:pt>
                <c:pt idx="3792">
                  <c:v>0.001</c:v>
                </c:pt>
                <c:pt idx="3793">
                  <c:v>0.0</c:v>
                </c:pt>
                <c:pt idx="3794">
                  <c:v>0.001</c:v>
                </c:pt>
                <c:pt idx="3795">
                  <c:v>0.0</c:v>
                </c:pt>
                <c:pt idx="3796">
                  <c:v>0.001</c:v>
                </c:pt>
                <c:pt idx="3797">
                  <c:v>0.001</c:v>
                </c:pt>
                <c:pt idx="3798">
                  <c:v>0.001</c:v>
                </c:pt>
                <c:pt idx="3799">
                  <c:v>0.002</c:v>
                </c:pt>
                <c:pt idx="3800">
                  <c:v>0.0</c:v>
                </c:pt>
                <c:pt idx="3801">
                  <c:v>0.001</c:v>
                </c:pt>
                <c:pt idx="3802">
                  <c:v>0.001</c:v>
                </c:pt>
                <c:pt idx="3803">
                  <c:v>0.0</c:v>
                </c:pt>
                <c:pt idx="3804">
                  <c:v>0.001</c:v>
                </c:pt>
                <c:pt idx="3805">
                  <c:v>0.0</c:v>
                </c:pt>
                <c:pt idx="3806">
                  <c:v>0.001</c:v>
                </c:pt>
                <c:pt idx="3807">
                  <c:v>0.001</c:v>
                </c:pt>
                <c:pt idx="3808">
                  <c:v>0.001</c:v>
                </c:pt>
                <c:pt idx="3809">
                  <c:v>0.002</c:v>
                </c:pt>
                <c:pt idx="3810">
                  <c:v>0.0</c:v>
                </c:pt>
                <c:pt idx="3811">
                  <c:v>0.001</c:v>
                </c:pt>
                <c:pt idx="3812">
                  <c:v>0.001</c:v>
                </c:pt>
                <c:pt idx="3813">
                  <c:v>0.0</c:v>
                </c:pt>
                <c:pt idx="3814">
                  <c:v>0.002</c:v>
                </c:pt>
                <c:pt idx="3815">
                  <c:v>0.0</c:v>
                </c:pt>
                <c:pt idx="3816">
                  <c:v>0.0</c:v>
                </c:pt>
                <c:pt idx="3817">
                  <c:v>0.0</c:v>
                </c:pt>
                <c:pt idx="3818">
                  <c:v>0.0</c:v>
                </c:pt>
                <c:pt idx="3819">
                  <c:v>0.001</c:v>
                </c:pt>
                <c:pt idx="3820">
                  <c:v>0.0</c:v>
                </c:pt>
                <c:pt idx="3821">
                  <c:v>0.001</c:v>
                </c:pt>
                <c:pt idx="3822">
                  <c:v>0.001</c:v>
                </c:pt>
                <c:pt idx="3823">
                  <c:v>0.001</c:v>
                </c:pt>
                <c:pt idx="3824">
                  <c:v>0.001</c:v>
                </c:pt>
                <c:pt idx="3825">
                  <c:v>0.0</c:v>
                </c:pt>
                <c:pt idx="3826">
                  <c:v>0.001</c:v>
                </c:pt>
                <c:pt idx="3827">
                  <c:v>0.0</c:v>
                </c:pt>
                <c:pt idx="3828">
                  <c:v>0.001</c:v>
                </c:pt>
                <c:pt idx="3829">
                  <c:v>0.001</c:v>
                </c:pt>
                <c:pt idx="3830">
                  <c:v>0.001</c:v>
                </c:pt>
                <c:pt idx="3831">
                  <c:v>0.001</c:v>
                </c:pt>
                <c:pt idx="3832">
                  <c:v>0.001</c:v>
                </c:pt>
                <c:pt idx="3833">
                  <c:v>0.001</c:v>
                </c:pt>
                <c:pt idx="3834">
                  <c:v>0.001</c:v>
                </c:pt>
                <c:pt idx="3835">
                  <c:v>0.0</c:v>
                </c:pt>
                <c:pt idx="3836">
                  <c:v>0.001</c:v>
                </c:pt>
                <c:pt idx="3837">
                  <c:v>0.0</c:v>
                </c:pt>
                <c:pt idx="3838">
                  <c:v>0.0</c:v>
                </c:pt>
                <c:pt idx="3839">
                  <c:v>0.001</c:v>
                </c:pt>
                <c:pt idx="3840">
                  <c:v>0.001</c:v>
                </c:pt>
                <c:pt idx="3841">
                  <c:v>0.001</c:v>
                </c:pt>
                <c:pt idx="3842">
                  <c:v>0.001</c:v>
                </c:pt>
                <c:pt idx="3843">
                  <c:v>0.0</c:v>
                </c:pt>
                <c:pt idx="3844">
                  <c:v>0.0</c:v>
                </c:pt>
                <c:pt idx="3845">
                  <c:v>0.001</c:v>
                </c:pt>
                <c:pt idx="3846">
                  <c:v>0.001</c:v>
                </c:pt>
                <c:pt idx="3847">
                  <c:v>0.001</c:v>
                </c:pt>
                <c:pt idx="3848">
                  <c:v>0.0</c:v>
                </c:pt>
                <c:pt idx="3849">
                  <c:v>0.001</c:v>
                </c:pt>
                <c:pt idx="3850">
                  <c:v>0.002</c:v>
                </c:pt>
                <c:pt idx="3851">
                  <c:v>0.0</c:v>
                </c:pt>
                <c:pt idx="3852">
                  <c:v>0.0</c:v>
                </c:pt>
                <c:pt idx="3853">
                  <c:v>0.0</c:v>
                </c:pt>
                <c:pt idx="3854">
                  <c:v>0.001</c:v>
                </c:pt>
                <c:pt idx="3855">
                  <c:v>0.001</c:v>
                </c:pt>
                <c:pt idx="3856">
                  <c:v>0.0</c:v>
                </c:pt>
                <c:pt idx="3857">
                  <c:v>0.001</c:v>
                </c:pt>
                <c:pt idx="3858">
                  <c:v>0.001</c:v>
                </c:pt>
                <c:pt idx="3859">
                  <c:v>0.001</c:v>
                </c:pt>
                <c:pt idx="3860">
                  <c:v>0.0</c:v>
                </c:pt>
                <c:pt idx="3861">
                  <c:v>0.001</c:v>
                </c:pt>
                <c:pt idx="3862">
                  <c:v>0.001</c:v>
                </c:pt>
                <c:pt idx="3863">
                  <c:v>0.0</c:v>
                </c:pt>
                <c:pt idx="3864">
                  <c:v>0.0</c:v>
                </c:pt>
                <c:pt idx="3865">
                  <c:v>0.001</c:v>
                </c:pt>
                <c:pt idx="3866">
                  <c:v>0.001</c:v>
                </c:pt>
                <c:pt idx="3867">
                  <c:v>0.001</c:v>
                </c:pt>
                <c:pt idx="3868">
                  <c:v>0.002</c:v>
                </c:pt>
                <c:pt idx="3869">
                  <c:v>0.002</c:v>
                </c:pt>
                <c:pt idx="3870">
                  <c:v>0.001</c:v>
                </c:pt>
                <c:pt idx="3871">
                  <c:v>0.001</c:v>
                </c:pt>
                <c:pt idx="3872">
                  <c:v>0.001</c:v>
                </c:pt>
                <c:pt idx="3873">
                  <c:v>0.001</c:v>
                </c:pt>
                <c:pt idx="3874">
                  <c:v>0.001</c:v>
                </c:pt>
                <c:pt idx="3875">
                  <c:v>0.0</c:v>
                </c:pt>
                <c:pt idx="3876">
                  <c:v>0.001</c:v>
                </c:pt>
                <c:pt idx="3877">
                  <c:v>0.0</c:v>
                </c:pt>
                <c:pt idx="3878">
                  <c:v>0.001</c:v>
                </c:pt>
                <c:pt idx="3879">
                  <c:v>0.0</c:v>
                </c:pt>
                <c:pt idx="3880">
                  <c:v>0.001</c:v>
                </c:pt>
                <c:pt idx="3881">
                  <c:v>0.0</c:v>
                </c:pt>
                <c:pt idx="3882">
                  <c:v>0.001</c:v>
                </c:pt>
                <c:pt idx="3883">
                  <c:v>0.001</c:v>
                </c:pt>
                <c:pt idx="3884">
                  <c:v>0.001</c:v>
                </c:pt>
                <c:pt idx="3885">
                  <c:v>0.0</c:v>
                </c:pt>
                <c:pt idx="3886">
                  <c:v>0.002</c:v>
                </c:pt>
                <c:pt idx="3887">
                  <c:v>0.001</c:v>
                </c:pt>
                <c:pt idx="3888">
                  <c:v>0.001</c:v>
                </c:pt>
                <c:pt idx="3889">
                  <c:v>0.0</c:v>
                </c:pt>
                <c:pt idx="3890">
                  <c:v>0.0</c:v>
                </c:pt>
                <c:pt idx="3891">
                  <c:v>0.001</c:v>
                </c:pt>
                <c:pt idx="3892">
                  <c:v>0.001</c:v>
                </c:pt>
                <c:pt idx="3893">
                  <c:v>0.002</c:v>
                </c:pt>
                <c:pt idx="3894">
                  <c:v>0.001</c:v>
                </c:pt>
                <c:pt idx="3895">
                  <c:v>0.001</c:v>
                </c:pt>
                <c:pt idx="3896">
                  <c:v>0.001</c:v>
                </c:pt>
                <c:pt idx="3897">
                  <c:v>0.001</c:v>
                </c:pt>
                <c:pt idx="3898">
                  <c:v>0.0</c:v>
                </c:pt>
                <c:pt idx="3899">
                  <c:v>0.0</c:v>
                </c:pt>
                <c:pt idx="3900">
                  <c:v>0.002</c:v>
                </c:pt>
                <c:pt idx="3901">
                  <c:v>0.001</c:v>
                </c:pt>
                <c:pt idx="3902">
                  <c:v>0.002</c:v>
                </c:pt>
                <c:pt idx="3903">
                  <c:v>0.001</c:v>
                </c:pt>
                <c:pt idx="3904">
                  <c:v>0.001</c:v>
                </c:pt>
                <c:pt idx="3905">
                  <c:v>0.002</c:v>
                </c:pt>
                <c:pt idx="3906">
                  <c:v>0.001</c:v>
                </c:pt>
                <c:pt idx="3907">
                  <c:v>0.001</c:v>
                </c:pt>
                <c:pt idx="3908">
                  <c:v>0.001</c:v>
                </c:pt>
                <c:pt idx="3909">
                  <c:v>0.002</c:v>
                </c:pt>
                <c:pt idx="3910">
                  <c:v>0.001</c:v>
                </c:pt>
                <c:pt idx="3911">
                  <c:v>0.001</c:v>
                </c:pt>
                <c:pt idx="3912">
                  <c:v>0.001</c:v>
                </c:pt>
                <c:pt idx="3913">
                  <c:v>0.0</c:v>
                </c:pt>
                <c:pt idx="3914">
                  <c:v>0.002</c:v>
                </c:pt>
                <c:pt idx="3915">
                  <c:v>0.001</c:v>
                </c:pt>
                <c:pt idx="3916">
                  <c:v>0.0</c:v>
                </c:pt>
                <c:pt idx="3917">
                  <c:v>0.002</c:v>
                </c:pt>
                <c:pt idx="3918">
                  <c:v>0.001</c:v>
                </c:pt>
                <c:pt idx="3919">
                  <c:v>0.001</c:v>
                </c:pt>
                <c:pt idx="3920">
                  <c:v>0.001</c:v>
                </c:pt>
                <c:pt idx="3921">
                  <c:v>0.001</c:v>
                </c:pt>
                <c:pt idx="3922">
                  <c:v>0.001</c:v>
                </c:pt>
                <c:pt idx="3923">
                  <c:v>0.001</c:v>
                </c:pt>
                <c:pt idx="3924">
                  <c:v>0.001</c:v>
                </c:pt>
                <c:pt idx="3925">
                  <c:v>0.0</c:v>
                </c:pt>
                <c:pt idx="3926">
                  <c:v>0.001</c:v>
                </c:pt>
                <c:pt idx="3927">
                  <c:v>0.0</c:v>
                </c:pt>
                <c:pt idx="3928">
                  <c:v>0.0</c:v>
                </c:pt>
                <c:pt idx="3929">
                  <c:v>0.0</c:v>
                </c:pt>
                <c:pt idx="3930">
                  <c:v>0.001</c:v>
                </c:pt>
                <c:pt idx="3931">
                  <c:v>0.001</c:v>
                </c:pt>
                <c:pt idx="3932">
                  <c:v>0.001</c:v>
                </c:pt>
                <c:pt idx="3933">
                  <c:v>0.0</c:v>
                </c:pt>
                <c:pt idx="3934">
                  <c:v>0.001</c:v>
                </c:pt>
                <c:pt idx="3935">
                  <c:v>0.001</c:v>
                </c:pt>
                <c:pt idx="3936">
                  <c:v>0.001</c:v>
                </c:pt>
                <c:pt idx="3937">
                  <c:v>0.001</c:v>
                </c:pt>
                <c:pt idx="3938">
                  <c:v>0.001</c:v>
                </c:pt>
                <c:pt idx="3939">
                  <c:v>0.001</c:v>
                </c:pt>
                <c:pt idx="3940">
                  <c:v>0.0</c:v>
                </c:pt>
                <c:pt idx="3941">
                  <c:v>0.001</c:v>
                </c:pt>
                <c:pt idx="3942">
                  <c:v>0.0</c:v>
                </c:pt>
                <c:pt idx="3943">
                  <c:v>0.001</c:v>
                </c:pt>
                <c:pt idx="3944">
                  <c:v>0.001</c:v>
                </c:pt>
                <c:pt idx="3945">
                  <c:v>0.0</c:v>
                </c:pt>
                <c:pt idx="3946">
                  <c:v>0.001</c:v>
                </c:pt>
                <c:pt idx="3947">
                  <c:v>0.0</c:v>
                </c:pt>
                <c:pt idx="3948">
                  <c:v>0.001</c:v>
                </c:pt>
                <c:pt idx="3949">
                  <c:v>0.0</c:v>
                </c:pt>
                <c:pt idx="3950">
                  <c:v>0.001</c:v>
                </c:pt>
                <c:pt idx="3951">
                  <c:v>0.001</c:v>
                </c:pt>
                <c:pt idx="3952">
                  <c:v>0.001</c:v>
                </c:pt>
                <c:pt idx="3953">
                  <c:v>0.001</c:v>
                </c:pt>
                <c:pt idx="3954">
                  <c:v>0.001</c:v>
                </c:pt>
                <c:pt idx="3955">
                  <c:v>0.001</c:v>
                </c:pt>
                <c:pt idx="3956">
                  <c:v>0.001</c:v>
                </c:pt>
                <c:pt idx="3957">
                  <c:v>0.001</c:v>
                </c:pt>
                <c:pt idx="3958">
                  <c:v>0.0</c:v>
                </c:pt>
                <c:pt idx="3959">
                  <c:v>0.001</c:v>
                </c:pt>
                <c:pt idx="3960">
                  <c:v>0.001</c:v>
                </c:pt>
                <c:pt idx="3961">
                  <c:v>0.001</c:v>
                </c:pt>
                <c:pt idx="3962">
                  <c:v>0.0</c:v>
                </c:pt>
                <c:pt idx="3963">
                  <c:v>0.0</c:v>
                </c:pt>
                <c:pt idx="3964">
                  <c:v>0.001</c:v>
                </c:pt>
                <c:pt idx="3965">
                  <c:v>0.0</c:v>
                </c:pt>
                <c:pt idx="3966">
                  <c:v>0.001</c:v>
                </c:pt>
                <c:pt idx="3967">
                  <c:v>0.001</c:v>
                </c:pt>
                <c:pt idx="3968">
                  <c:v>0.0</c:v>
                </c:pt>
                <c:pt idx="3969">
                  <c:v>0.0</c:v>
                </c:pt>
                <c:pt idx="3970">
                  <c:v>0.0</c:v>
                </c:pt>
                <c:pt idx="3971">
                  <c:v>0.0</c:v>
                </c:pt>
                <c:pt idx="3972">
                  <c:v>0.0</c:v>
                </c:pt>
                <c:pt idx="3973">
                  <c:v>0.0</c:v>
                </c:pt>
                <c:pt idx="3974">
                  <c:v>0.001</c:v>
                </c:pt>
                <c:pt idx="3975">
                  <c:v>0.0</c:v>
                </c:pt>
                <c:pt idx="3976">
                  <c:v>0.0</c:v>
                </c:pt>
                <c:pt idx="3977">
                  <c:v>0.0</c:v>
                </c:pt>
                <c:pt idx="3978">
                  <c:v>0.0</c:v>
                </c:pt>
                <c:pt idx="3979">
                  <c:v>0.0</c:v>
                </c:pt>
                <c:pt idx="3980">
                  <c:v>0.0</c:v>
                </c:pt>
                <c:pt idx="3981">
                  <c:v>0.0</c:v>
                </c:pt>
                <c:pt idx="3982">
                  <c:v>0.0</c:v>
                </c:pt>
                <c:pt idx="3983">
                  <c:v>0.001</c:v>
                </c:pt>
                <c:pt idx="3984">
                  <c:v>-9999.0</c:v>
                </c:pt>
                <c:pt idx="3985">
                  <c:v>-9999.0</c:v>
                </c:pt>
                <c:pt idx="3986">
                  <c:v>-9999.0</c:v>
                </c:pt>
                <c:pt idx="3987">
                  <c:v>-9999.0</c:v>
                </c:pt>
                <c:pt idx="3988">
                  <c:v>-9999.0</c:v>
                </c:pt>
                <c:pt idx="3989">
                  <c:v>-9999.0</c:v>
                </c:pt>
                <c:pt idx="3990">
                  <c:v>-9999.0</c:v>
                </c:pt>
                <c:pt idx="3991">
                  <c:v>-9999.0</c:v>
                </c:pt>
                <c:pt idx="3992">
                  <c:v>-9999.0</c:v>
                </c:pt>
                <c:pt idx="3993">
                  <c:v>-9999.0</c:v>
                </c:pt>
                <c:pt idx="3994">
                  <c:v>-9999.0</c:v>
                </c:pt>
                <c:pt idx="3995">
                  <c:v>-9999.0</c:v>
                </c:pt>
                <c:pt idx="3996">
                  <c:v>-9999.0</c:v>
                </c:pt>
                <c:pt idx="3997">
                  <c:v>-9999.0</c:v>
                </c:pt>
                <c:pt idx="3998">
                  <c:v>-9999.0</c:v>
                </c:pt>
                <c:pt idx="3999">
                  <c:v>-9999.0</c:v>
                </c:pt>
                <c:pt idx="4000">
                  <c:v>-9999.0</c:v>
                </c:pt>
                <c:pt idx="4001">
                  <c:v>-9999.0</c:v>
                </c:pt>
                <c:pt idx="4002">
                  <c:v>-9999.0</c:v>
                </c:pt>
                <c:pt idx="4003">
                  <c:v>-9999.0</c:v>
                </c:pt>
                <c:pt idx="4004">
                  <c:v>-9999.0</c:v>
                </c:pt>
                <c:pt idx="4005">
                  <c:v>-9999.0</c:v>
                </c:pt>
                <c:pt idx="4006">
                  <c:v>-9999.0</c:v>
                </c:pt>
                <c:pt idx="4007">
                  <c:v>-9999.0</c:v>
                </c:pt>
                <c:pt idx="4008">
                  <c:v>-9999.0</c:v>
                </c:pt>
                <c:pt idx="4009">
                  <c:v>-9999.0</c:v>
                </c:pt>
                <c:pt idx="4010">
                  <c:v>-9999.0</c:v>
                </c:pt>
                <c:pt idx="4011">
                  <c:v>-9999.0</c:v>
                </c:pt>
                <c:pt idx="4012">
                  <c:v>-9999.0</c:v>
                </c:pt>
                <c:pt idx="4013">
                  <c:v>-9999.0</c:v>
                </c:pt>
                <c:pt idx="4014">
                  <c:v>-9999.0</c:v>
                </c:pt>
                <c:pt idx="4015">
                  <c:v>0.001</c:v>
                </c:pt>
                <c:pt idx="4016">
                  <c:v>0.0</c:v>
                </c:pt>
                <c:pt idx="4017">
                  <c:v>0.001</c:v>
                </c:pt>
                <c:pt idx="4018">
                  <c:v>0.0</c:v>
                </c:pt>
                <c:pt idx="4019">
                  <c:v>0.001</c:v>
                </c:pt>
                <c:pt idx="4020">
                  <c:v>0.001</c:v>
                </c:pt>
                <c:pt idx="4021">
                  <c:v>0.001</c:v>
                </c:pt>
                <c:pt idx="4022">
                  <c:v>0.0</c:v>
                </c:pt>
                <c:pt idx="4023">
                  <c:v>0.001</c:v>
                </c:pt>
                <c:pt idx="4024">
                  <c:v>0.0</c:v>
                </c:pt>
                <c:pt idx="4025">
                  <c:v>0.001</c:v>
                </c:pt>
                <c:pt idx="4026">
                  <c:v>0.001</c:v>
                </c:pt>
                <c:pt idx="4027">
                  <c:v>0.001</c:v>
                </c:pt>
                <c:pt idx="4028">
                  <c:v>0.001</c:v>
                </c:pt>
                <c:pt idx="4029">
                  <c:v>0.0</c:v>
                </c:pt>
                <c:pt idx="4030">
                  <c:v>0.0</c:v>
                </c:pt>
                <c:pt idx="4031">
                  <c:v>0.001</c:v>
                </c:pt>
                <c:pt idx="4032">
                  <c:v>0.002</c:v>
                </c:pt>
                <c:pt idx="4033">
                  <c:v>0.001</c:v>
                </c:pt>
                <c:pt idx="4034">
                  <c:v>0.0</c:v>
                </c:pt>
                <c:pt idx="4035">
                  <c:v>0.001</c:v>
                </c:pt>
                <c:pt idx="4036">
                  <c:v>0.001</c:v>
                </c:pt>
                <c:pt idx="4037">
                  <c:v>0.001</c:v>
                </c:pt>
                <c:pt idx="4038">
                  <c:v>0.0</c:v>
                </c:pt>
                <c:pt idx="4039">
                  <c:v>0.001</c:v>
                </c:pt>
                <c:pt idx="4040">
                  <c:v>0.0</c:v>
                </c:pt>
                <c:pt idx="4041">
                  <c:v>0.0</c:v>
                </c:pt>
                <c:pt idx="4042">
                  <c:v>0.0</c:v>
                </c:pt>
                <c:pt idx="4043">
                  <c:v>0.002</c:v>
                </c:pt>
                <c:pt idx="4044">
                  <c:v>0.001</c:v>
                </c:pt>
                <c:pt idx="4045">
                  <c:v>0.0</c:v>
                </c:pt>
                <c:pt idx="4046">
                  <c:v>0.001</c:v>
                </c:pt>
                <c:pt idx="4047">
                  <c:v>0.0</c:v>
                </c:pt>
                <c:pt idx="4048">
                  <c:v>0.0</c:v>
                </c:pt>
                <c:pt idx="4049">
                  <c:v>0.0</c:v>
                </c:pt>
                <c:pt idx="4050">
                  <c:v>0.0</c:v>
                </c:pt>
                <c:pt idx="4051">
                  <c:v>0.0</c:v>
                </c:pt>
                <c:pt idx="4052">
                  <c:v>0.0</c:v>
                </c:pt>
                <c:pt idx="4053">
                  <c:v>0.001</c:v>
                </c:pt>
                <c:pt idx="4054">
                  <c:v>0.001</c:v>
                </c:pt>
                <c:pt idx="4055">
                  <c:v>0.001</c:v>
                </c:pt>
                <c:pt idx="4056">
                  <c:v>0.001</c:v>
                </c:pt>
                <c:pt idx="4057">
                  <c:v>0.001</c:v>
                </c:pt>
                <c:pt idx="4058">
                  <c:v>0.001</c:v>
                </c:pt>
                <c:pt idx="4059">
                  <c:v>0.0</c:v>
                </c:pt>
                <c:pt idx="4060">
                  <c:v>0.001</c:v>
                </c:pt>
                <c:pt idx="4061">
                  <c:v>0.001</c:v>
                </c:pt>
                <c:pt idx="4062">
                  <c:v>0.001</c:v>
                </c:pt>
                <c:pt idx="4063">
                  <c:v>0.001</c:v>
                </c:pt>
                <c:pt idx="4064">
                  <c:v>0.001</c:v>
                </c:pt>
                <c:pt idx="4065">
                  <c:v>0.0</c:v>
                </c:pt>
                <c:pt idx="4066">
                  <c:v>0.001</c:v>
                </c:pt>
                <c:pt idx="4067">
                  <c:v>0.001</c:v>
                </c:pt>
                <c:pt idx="4068">
                  <c:v>0.0</c:v>
                </c:pt>
                <c:pt idx="4069">
                  <c:v>0.001</c:v>
                </c:pt>
                <c:pt idx="4070">
                  <c:v>0.001</c:v>
                </c:pt>
                <c:pt idx="4071">
                  <c:v>0.001</c:v>
                </c:pt>
                <c:pt idx="4072">
                  <c:v>0.0</c:v>
                </c:pt>
                <c:pt idx="4073">
                  <c:v>0.001</c:v>
                </c:pt>
                <c:pt idx="4074">
                  <c:v>0.001</c:v>
                </c:pt>
                <c:pt idx="4075">
                  <c:v>0.001</c:v>
                </c:pt>
                <c:pt idx="4076">
                  <c:v>0.0</c:v>
                </c:pt>
                <c:pt idx="4077">
                  <c:v>0.001</c:v>
                </c:pt>
                <c:pt idx="4078">
                  <c:v>0.001</c:v>
                </c:pt>
                <c:pt idx="4079">
                  <c:v>0.001</c:v>
                </c:pt>
                <c:pt idx="4080">
                  <c:v>0.001</c:v>
                </c:pt>
                <c:pt idx="4081">
                  <c:v>0.0</c:v>
                </c:pt>
                <c:pt idx="4082">
                  <c:v>0.001</c:v>
                </c:pt>
                <c:pt idx="4083">
                  <c:v>0.001</c:v>
                </c:pt>
                <c:pt idx="4084">
                  <c:v>0.001</c:v>
                </c:pt>
                <c:pt idx="4085">
                  <c:v>0.0</c:v>
                </c:pt>
                <c:pt idx="4086">
                  <c:v>0.001</c:v>
                </c:pt>
                <c:pt idx="4087">
                  <c:v>0.0</c:v>
                </c:pt>
                <c:pt idx="4088">
                  <c:v>0.0</c:v>
                </c:pt>
                <c:pt idx="4089">
                  <c:v>0.0</c:v>
                </c:pt>
                <c:pt idx="4090">
                  <c:v>0.001</c:v>
                </c:pt>
                <c:pt idx="4091">
                  <c:v>0.001</c:v>
                </c:pt>
                <c:pt idx="4092">
                  <c:v>0.001</c:v>
                </c:pt>
                <c:pt idx="4093">
                  <c:v>0.001</c:v>
                </c:pt>
                <c:pt idx="4094">
                  <c:v>0.0</c:v>
                </c:pt>
                <c:pt idx="4095">
                  <c:v>0.0</c:v>
                </c:pt>
                <c:pt idx="4096">
                  <c:v>0.001</c:v>
                </c:pt>
                <c:pt idx="4097">
                  <c:v>0.001</c:v>
                </c:pt>
                <c:pt idx="4098">
                  <c:v>0.001</c:v>
                </c:pt>
                <c:pt idx="4099">
                  <c:v>0.0</c:v>
                </c:pt>
                <c:pt idx="4100">
                  <c:v>0.0</c:v>
                </c:pt>
                <c:pt idx="4101">
                  <c:v>0.0</c:v>
                </c:pt>
                <c:pt idx="4102">
                  <c:v>0.001</c:v>
                </c:pt>
                <c:pt idx="4103">
                  <c:v>0.001</c:v>
                </c:pt>
                <c:pt idx="4104">
                  <c:v>0.0</c:v>
                </c:pt>
                <c:pt idx="4105">
                  <c:v>0.001</c:v>
                </c:pt>
                <c:pt idx="4106">
                  <c:v>0.001</c:v>
                </c:pt>
                <c:pt idx="4107">
                  <c:v>0.0</c:v>
                </c:pt>
                <c:pt idx="4108">
                  <c:v>0.0</c:v>
                </c:pt>
                <c:pt idx="4109">
                  <c:v>0.001</c:v>
                </c:pt>
                <c:pt idx="4110">
                  <c:v>0.001</c:v>
                </c:pt>
                <c:pt idx="4111">
                  <c:v>0.001</c:v>
                </c:pt>
                <c:pt idx="4112">
                  <c:v>0.0</c:v>
                </c:pt>
                <c:pt idx="4113">
                  <c:v>0.001</c:v>
                </c:pt>
                <c:pt idx="4114">
                  <c:v>0.001</c:v>
                </c:pt>
                <c:pt idx="4115">
                  <c:v>0.0</c:v>
                </c:pt>
                <c:pt idx="4116">
                  <c:v>0.001</c:v>
                </c:pt>
                <c:pt idx="4117">
                  <c:v>0.001</c:v>
                </c:pt>
                <c:pt idx="4118">
                  <c:v>0.002</c:v>
                </c:pt>
                <c:pt idx="4119">
                  <c:v>0.0</c:v>
                </c:pt>
                <c:pt idx="4120">
                  <c:v>0.0</c:v>
                </c:pt>
                <c:pt idx="4121">
                  <c:v>0.0</c:v>
                </c:pt>
                <c:pt idx="4122">
                  <c:v>0.001</c:v>
                </c:pt>
                <c:pt idx="4123">
                  <c:v>0.0</c:v>
                </c:pt>
                <c:pt idx="4124">
                  <c:v>0.0</c:v>
                </c:pt>
                <c:pt idx="4125">
                  <c:v>0.001</c:v>
                </c:pt>
                <c:pt idx="4126">
                  <c:v>0.001</c:v>
                </c:pt>
                <c:pt idx="4127">
                  <c:v>0.0</c:v>
                </c:pt>
                <c:pt idx="4128">
                  <c:v>0.0</c:v>
                </c:pt>
                <c:pt idx="4129">
                  <c:v>0.0</c:v>
                </c:pt>
                <c:pt idx="4130">
                  <c:v>0.001</c:v>
                </c:pt>
                <c:pt idx="4131">
                  <c:v>0.0</c:v>
                </c:pt>
                <c:pt idx="4132">
                  <c:v>0.0</c:v>
                </c:pt>
                <c:pt idx="4133">
                  <c:v>0.0</c:v>
                </c:pt>
                <c:pt idx="4134">
                  <c:v>0.001</c:v>
                </c:pt>
                <c:pt idx="4135">
                  <c:v>0.001</c:v>
                </c:pt>
                <c:pt idx="4136">
                  <c:v>0.001</c:v>
                </c:pt>
                <c:pt idx="4137">
                  <c:v>0.001</c:v>
                </c:pt>
                <c:pt idx="4138">
                  <c:v>0.0</c:v>
                </c:pt>
                <c:pt idx="4139">
                  <c:v>0.0</c:v>
                </c:pt>
                <c:pt idx="4140">
                  <c:v>0.001</c:v>
                </c:pt>
                <c:pt idx="4141">
                  <c:v>0.001</c:v>
                </c:pt>
                <c:pt idx="4142">
                  <c:v>0.001</c:v>
                </c:pt>
                <c:pt idx="4143">
                  <c:v>0.0</c:v>
                </c:pt>
                <c:pt idx="4144">
                  <c:v>0.0</c:v>
                </c:pt>
                <c:pt idx="4145">
                  <c:v>0.001</c:v>
                </c:pt>
                <c:pt idx="4146">
                  <c:v>0.0</c:v>
                </c:pt>
                <c:pt idx="4147">
                  <c:v>0.0</c:v>
                </c:pt>
                <c:pt idx="4148">
                  <c:v>0.0</c:v>
                </c:pt>
                <c:pt idx="4149">
                  <c:v>0.001</c:v>
                </c:pt>
                <c:pt idx="4150">
                  <c:v>0.001</c:v>
                </c:pt>
                <c:pt idx="4151">
                  <c:v>0.0</c:v>
                </c:pt>
                <c:pt idx="4152">
                  <c:v>0.001</c:v>
                </c:pt>
                <c:pt idx="4153">
                  <c:v>0.0</c:v>
                </c:pt>
                <c:pt idx="4154">
                  <c:v>0.0</c:v>
                </c:pt>
                <c:pt idx="4155">
                  <c:v>0.002</c:v>
                </c:pt>
                <c:pt idx="4156">
                  <c:v>0.0</c:v>
                </c:pt>
                <c:pt idx="4157">
                  <c:v>0.0</c:v>
                </c:pt>
                <c:pt idx="4158">
                  <c:v>0.0</c:v>
                </c:pt>
                <c:pt idx="4159">
                  <c:v>0.0</c:v>
                </c:pt>
                <c:pt idx="4160">
                  <c:v>0.001</c:v>
                </c:pt>
                <c:pt idx="4161">
                  <c:v>0.001</c:v>
                </c:pt>
                <c:pt idx="4162">
                  <c:v>0.001</c:v>
                </c:pt>
                <c:pt idx="4163">
                  <c:v>0.0</c:v>
                </c:pt>
                <c:pt idx="4164">
                  <c:v>0.001</c:v>
                </c:pt>
                <c:pt idx="4165">
                  <c:v>0.002</c:v>
                </c:pt>
                <c:pt idx="4166">
                  <c:v>0.0</c:v>
                </c:pt>
                <c:pt idx="4167">
                  <c:v>0.001</c:v>
                </c:pt>
                <c:pt idx="4168">
                  <c:v>0.001</c:v>
                </c:pt>
                <c:pt idx="4169">
                  <c:v>0.001</c:v>
                </c:pt>
                <c:pt idx="4170">
                  <c:v>0.0</c:v>
                </c:pt>
                <c:pt idx="4171">
                  <c:v>0.0</c:v>
                </c:pt>
                <c:pt idx="4172">
                  <c:v>0.001</c:v>
                </c:pt>
                <c:pt idx="4173">
                  <c:v>0.001</c:v>
                </c:pt>
                <c:pt idx="4174">
                  <c:v>0.001</c:v>
                </c:pt>
                <c:pt idx="4175">
                  <c:v>0.0</c:v>
                </c:pt>
                <c:pt idx="4176">
                  <c:v>0.001</c:v>
                </c:pt>
                <c:pt idx="4177">
                  <c:v>0.001</c:v>
                </c:pt>
                <c:pt idx="4178">
                  <c:v>0.0</c:v>
                </c:pt>
                <c:pt idx="4179">
                  <c:v>0.001</c:v>
                </c:pt>
                <c:pt idx="4180">
                  <c:v>0.002</c:v>
                </c:pt>
                <c:pt idx="4181">
                  <c:v>0.001</c:v>
                </c:pt>
                <c:pt idx="4182">
                  <c:v>0.0</c:v>
                </c:pt>
                <c:pt idx="4183">
                  <c:v>0.001</c:v>
                </c:pt>
                <c:pt idx="4184">
                  <c:v>0.001</c:v>
                </c:pt>
                <c:pt idx="4185">
                  <c:v>0.0</c:v>
                </c:pt>
                <c:pt idx="4186">
                  <c:v>0.001</c:v>
                </c:pt>
                <c:pt idx="4187">
                  <c:v>0.001</c:v>
                </c:pt>
                <c:pt idx="4188">
                  <c:v>0.001</c:v>
                </c:pt>
                <c:pt idx="4189">
                  <c:v>0.001</c:v>
                </c:pt>
                <c:pt idx="4190">
                  <c:v>0.001</c:v>
                </c:pt>
                <c:pt idx="4191">
                  <c:v>0.001</c:v>
                </c:pt>
                <c:pt idx="4192">
                  <c:v>0.001</c:v>
                </c:pt>
                <c:pt idx="4193">
                  <c:v>0.0</c:v>
                </c:pt>
                <c:pt idx="4194">
                  <c:v>0.001</c:v>
                </c:pt>
                <c:pt idx="4195">
                  <c:v>0.001</c:v>
                </c:pt>
                <c:pt idx="4196">
                  <c:v>0.0</c:v>
                </c:pt>
                <c:pt idx="4197">
                  <c:v>0.001</c:v>
                </c:pt>
                <c:pt idx="4198">
                  <c:v>0.001</c:v>
                </c:pt>
                <c:pt idx="4199">
                  <c:v>0.0</c:v>
                </c:pt>
                <c:pt idx="4200">
                  <c:v>0.001</c:v>
                </c:pt>
                <c:pt idx="4201">
                  <c:v>0.001</c:v>
                </c:pt>
                <c:pt idx="4202">
                  <c:v>0.0</c:v>
                </c:pt>
                <c:pt idx="4203">
                  <c:v>0.0</c:v>
                </c:pt>
                <c:pt idx="4204">
                  <c:v>0.001</c:v>
                </c:pt>
                <c:pt idx="4205">
                  <c:v>0.0</c:v>
                </c:pt>
                <c:pt idx="4206">
                  <c:v>0.001</c:v>
                </c:pt>
                <c:pt idx="4207">
                  <c:v>0.001</c:v>
                </c:pt>
                <c:pt idx="4208">
                  <c:v>0.001</c:v>
                </c:pt>
                <c:pt idx="4209">
                  <c:v>0.0</c:v>
                </c:pt>
                <c:pt idx="4210">
                  <c:v>0.0</c:v>
                </c:pt>
                <c:pt idx="4211">
                  <c:v>0.0</c:v>
                </c:pt>
                <c:pt idx="4212">
                  <c:v>0.0</c:v>
                </c:pt>
                <c:pt idx="4213">
                  <c:v>0.001</c:v>
                </c:pt>
                <c:pt idx="4214">
                  <c:v>0.001</c:v>
                </c:pt>
                <c:pt idx="4215">
                  <c:v>0.0</c:v>
                </c:pt>
                <c:pt idx="4216">
                  <c:v>0.0</c:v>
                </c:pt>
                <c:pt idx="4217">
                  <c:v>0.001</c:v>
                </c:pt>
                <c:pt idx="4218">
                  <c:v>0.001</c:v>
                </c:pt>
                <c:pt idx="4219">
                  <c:v>0.001</c:v>
                </c:pt>
                <c:pt idx="4220">
                  <c:v>0.0</c:v>
                </c:pt>
                <c:pt idx="4221">
                  <c:v>0.001</c:v>
                </c:pt>
                <c:pt idx="4222">
                  <c:v>0.002</c:v>
                </c:pt>
                <c:pt idx="4223">
                  <c:v>0.0</c:v>
                </c:pt>
                <c:pt idx="4224">
                  <c:v>0.0</c:v>
                </c:pt>
                <c:pt idx="4225">
                  <c:v>0.001</c:v>
                </c:pt>
                <c:pt idx="4226">
                  <c:v>0.0</c:v>
                </c:pt>
                <c:pt idx="4227">
                  <c:v>0.0</c:v>
                </c:pt>
                <c:pt idx="4228">
                  <c:v>0.001</c:v>
                </c:pt>
                <c:pt idx="4229">
                  <c:v>0.001</c:v>
                </c:pt>
                <c:pt idx="4230">
                  <c:v>0.001</c:v>
                </c:pt>
                <c:pt idx="4231">
                  <c:v>0.0</c:v>
                </c:pt>
                <c:pt idx="4232">
                  <c:v>0.001</c:v>
                </c:pt>
                <c:pt idx="4233">
                  <c:v>0.001</c:v>
                </c:pt>
                <c:pt idx="4234">
                  <c:v>0.0</c:v>
                </c:pt>
                <c:pt idx="4235">
                  <c:v>0.001</c:v>
                </c:pt>
                <c:pt idx="4236">
                  <c:v>0.001</c:v>
                </c:pt>
                <c:pt idx="4237">
                  <c:v>0.001</c:v>
                </c:pt>
                <c:pt idx="4238">
                  <c:v>0.001</c:v>
                </c:pt>
                <c:pt idx="4239">
                  <c:v>0.0</c:v>
                </c:pt>
                <c:pt idx="4240">
                  <c:v>0.0</c:v>
                </c:pt>
                <c:pt idx="4241">
                  <c:v>0.001</c:v>
                </c:pt>
                <c:pt idx="4242">
                  <c:v>0.0</c:v>
                </c:pt>
                <c:pt idx="4243">
                  <c:v>0.0</c:v>
                </c:pt>
                <c:pt idx="4244">
                  <c:v>0.001</c:v>
                </c:pt>
                <c:pt idx="4245">
                  <c:v>0.0</c:v>
                </c:pt>
                <c:pt idx="4246">
                  <c:v>0.001</c:v>
                </c:pt>
                <c:pt idx="4247">
                  <c:v>0.0</c:v>
                </c:pt>
                <c:pt idx="4248">
                  <c:v>0.0</c:v>
                </c:pt>
                <c:pt idx="4249">
                  <c:v>0.0</c:v>
                </c:pt>
                <c:pt idx="4250">
                  <c:v>0.001</c:v>
                </c:pt>
                <c:pt idx="4251">
                  <c:v>0.001</c:v>
                </c:pt>
                <c:pt idx="4252">
                  <c:v>0.0</c:v>
                </c:pt>
                <c:pt idx="4253">
                  <c:v>0.001</c:v>
                </c:pt>
                <c:pt idx="4254">
                  <c:v>0.0</c:v>
                </c:pt>
                <c:pt idx="4255">
                  <c:v>0.0</c:v>
                </c:pt>
                <c:pt idx="4256">
                  <c:v>0.0</c:v>
                </c:pt>
                <c:pt idx="4257">
                  <c:v>0.0</c:v>
                </c:pt>
                <c:pt idx="4258">
                  <c:v>0.001</c:v>
                </c:pt>
                <c:pt idx="4259">
                  <c:v>0.001</c:v>
                </c:pt>
                <c:pt idx="4260">
                  <c:v>0.001</c:v>
                </c:pt>
                <c:pt idx="4261">
                  <c:v>0.0</c:v>
                </c:pt>
                <c:pt idx="4262">
                  <c:v>0.001</c:v>
                </c:pt>
                <c:pt idx="4263">
                  <c:v>0.001</c:v>
                </c:pt>
                <c:pt idx="4264">
                  <c:v>0.001</c:v>
                </c:pt>
                <c:pt idx="4265">
                  <c:v>0.0</c:v>
                </c:pt>
                <c:pt idx="4266">
                  <c:v>0.0</c:v>
                </c:pt>
                <c:pt idx="4267">
                  <c:v>0.0</c:v>
                </c:pt>
                <c:pt idx="4268">
                  <c:v>0.0</c:v>
                </c:pt>
                <c:pt idx="4269">
                  <c:v>0.0</c:v>
                </c:pt>
                <c:pt idx="4270">
                  <c:v>0.001</c:v>
                </c:pt>
                <c:pt idx="4271">
                  <c:v>0.0</c:v>
                </c:pt>
                <c:pt idx="4272">
                  <c:v>0.0</c:v>
                </c:pt>
                <c:pt idx="4273">
                  <c:v>0.0</c:v>
                </c:pt>
                <c:pt idx="4274">
                  <c:v>0.001</c:v>
                </c:pt>
                <c:pt idx="4275">
                  <c:v>0.001</c:v>
                </c:pt>
                <c:pt idx="4276">
                  <c:v>0.001</c:v>
                </c:pt>
                <c:pt idx="4277">
                  <c:v>0.0</c:v>
                </c:pt>
                <c:pt idx="4278">
                  <c:v>0.001</c:v>
                </c:pt>
                <c:pt idx="4279">
                  <c:v>0.0</c:v>
                </c:pt>
                <c:pt idx="4280">
                  <c:v>0.0</c:v>
                </c:pt>
                <c:pt idx="4281">
                  <c:v>0.0</c:v>
                </c:pt>
                <c:pt idx="4282">
                  <c:v>0.0</c:v>
                </c:pt>
                <c:pt idx="4283">
                  <c:v>0.001</c:v>
                </c:pt>
                <c:pt idx="4284">
                  <c:v>0.001</c:v>
                </c:pt>
                <c:pt idx="4285">
                  <c:v>0.0</c:v>
                </c:pt>
                <c:pt idx="4286">
                  <c:v>0.001</c:v>
                </c:pt>
                <c:pt idx="4287">
                  <c:v>0.001</c:v>
                </c:pt>
                <c:pt idx="4288">
                  <c:v>0.001</c:v>
                </c:pt>
                <c:pt idx="4289">
                  <c:v>0.0</c:v>
                </c:pt>
                <c:pt idx="4290">
                  <c:v>0.0</c:v>
                </c:pt>
                <c:pt idx="4291">
                  <c:v>0.0</c:v>
                </c:pt>
                <c:pt idx="4292">
                  <c:v>0.0</c:v>
                </c:pt>
                <c:pt idx="4293">
                  <c:v>0.0</c:v>
                </c:pt>
                <c:pt idx="4294">
                  <c:v>0.001</c:v>
                </c:pt>
                <c:pt idx="4295">
                  <c:v>0.0</c:v>
                </c:pt>
                <c:pt idx="4296">
                  <c:v>0.0</c:v>
                </c:pt>
                <c:pt idx="4297">
                  <c:v>0.0</c:v>
                </c:pt>
                <c:pt idx="4298">
                  <c:v>0.0</c:v>
                </c:pt>
                <c:pt idx="4299">
                  <c:v>0.001</c:v>
                </c:pt>
                <c:pt idx="4300">
                  <c:v>0.0</c:v>
                </c:pt>
                <c:pt idx="4301">
                  <c:v>0.001</c:v>
                </c:pt>
                <c:pt idx="4302">
                  <c:v>0.001</c:v>
                </c:pt>
                <c:pt idx="4303">
                  <c:v>0.001</c:v>
                </c:pt>
                <c:pt idx="4304">
                  <c:v>0.001</c:v>
                </c:pt>
                <c:pt idx="4305">
                  <c:v>0.001</c:v>
                </c:pt>
                <c:pt idx="4306">
                  <c:v>0.0</c:v>
                </c:pt>
                <c:pt idx="4307">
                  <c:v>0.0</c:v>
                </c:pt>
                <c:pt idx="4308">
                  <c:v>0.0</c:v>
                </c:pt>
                <c:pt idx="4309">
                  <c:v>0.001</c:v>
                </c:pt>
                <c:pt idx="4310">
                  <c:v>0.001</c:v>
                </c:pt>
                <c:pt idx="4311">
                  <c:v>0.001</c:v>
                </c:pt>
                <c:pt idx="4312">
                  <c:v>0.0</c:v>
                </c:pt>
                <c:pt idx="4313">
                  <c:v>0.0</c:v>
                </c:pt>
                <c:pt idx="4314">
                  <c:v>0.001</c:v>
                </c:pt>
                <c:pt idx="4315">
                  <c:v>0.0</c:v>
                </c:pt>
                <c:pt idx="4316">
                  <c:v>0.001</c:v>
                </c:pt>
                <c:pt idx="4317">
                  <c:v>0.0</c:v>
                </c:pt>
                <c:pt idx="4318">
                  <c:v>0.0</c:v>
                </c:pt>
                <c:pt idx="4319">
                  <c:v>0.001</c:v>
                </c:pt>
                <c:pt idx="4320">
                  <c:v>0.001</c:v>
                </c:pt>
                <c:pt idx="4321">
                  <c:v>0.001</c:v>
                </c:pt>
                <c:pt idx="4322">
                  <c:v>0.0</c:v>
                </c:pt>
                <c:pt idx="4323">
                  <c:v>0.0</c:v>
                </c:pt>
                <c:pt idx="4324">
                  <c:v>0.001</c:v>
                </c:pt>
                <c:pt idx="4325">
                  <c:v>0.0</c:v>
                </c:pt>
                <c:pt idx="4326">
                  <c:v>0.0</c:v>
                </c:pt>
                <c:pt idx="4327">
                  <c:v>0.001</c:v>
                </c:pt>
                <c:pt idx="4328">
                  <c:v>0.0</c:v>
                </c:pt>
                <c:pt idx="4329">
                  <c:v>0.0</c:v>
                </c:pt>
                <c:pt idx="4330">
                  <c:v>0.0</c:v>
                </c:pt>
                <c:pt idx="4331">
                  <c:v>0.001</c:v>
                </c:pt>
                <c:pt idx="4332">
                  <c:v>0.001</c:v>
                </c:pt>
                <c:pt idx="4333">
                  <c:v>0.0</c:v>
                </c:pt>
                <c:pt idx="4334">
                  <c:v>0.0</c:v>
                </c:pt>
                <c:pt idx="4335">
                  <c:v>0.001</c:v>
                </c:pt>
                <c:pt idx="4336">
                  <c:v>0.001</c:v>
                </c:pt>
                <c:pt idx="4337">
                  <c:v>0.0</c:v>
                </c:pt>
                <c:pt idx="4338">
                  <c:v>0.001</c:v>
                </c:pt>
                <c:pt idx="4339">
                  <c:v>0.0</c:v>
                </c:pt>
                <c:pt idx="4340">
                  <c:v>0.0</c:v>
                </c:pt>
                <c:pt idx="4341">
                  <c:v>0.001</c:v>
                </c:pt>
                <c:pt idx="4342">
                  <c:v>0.0</c:v>
                </c:pt>
                <c:pt idx="4343">
                  <c:v>0.0</c:v>
                </c:pt>
                <c:pt idx="4344">
                  <c:v>0.0</c:v>
                </c:pt>
                <c:pt idx="4345">
                  <c:v>0.002</c:v>
                </c:pt>
                <c:pt idx="4346">
                  <c:v>0.0</c:v>
                </c:pt>
                <c:pt idx="4347">
                  <c:v>0.0</c:v>
                </c:pt>
                <c:pt idx="4348">
                  <c:v>0.0</c:v>
                </c:pt>
                <c:pt idx="4349">
                  <c:v>0.001</c:v>
                </c:pt>
                <c:pt idx="4350">
                  <c:v>0.002</c:v>
                </c:pt>
                <c:pt idx="4351">
                  <c:v>0.0</c:v>
                </c:pt>
                <c:pt idx="4352">
                  <c:v>0.0</c:v>
                </c:pt>
                <c:pt idx="4353">
                  <c:v>0.001</c:v>
                </c:pt>
                <c:pt idx="4354">
                  <c:v>0.001</c:v>
                </c:pt>
                <c:pt idx="4355">
                  <c:v>0.0</c:v>
                </c:pt>
                <c:pt idx="4356">
                  <c:v>0.001</c:v>
                </c:pt>
                <c:pt idx="4357">
                  <c:v>0.001</c:v>
                </c:pt>
                <c:pt idx="4358">
                  <c:v>0.0</c:v>
                </c:pt>
                <c:pt idx="4359">
                  <c:v>0.001</c:v>
                </c:pt>
                <c:pt idx="4360">
                  <c:v>0.0</c:v>
                </c:pt>
                <c:pt idx="4361">
                  <c:v>0.0</c:v>
                </c:pt>
                <c:pt idx="4362">
                  <c:v>0.0</c:v>
                </c:pt>
                <c:pt idx="4363">
                  <c:v>0.001</c:v>
                </c:pt>
                <c:pt idx="4364">
                  <c:v>0.001</c:v>
                </c:pt>
                <c:pt idx="4365">
                  <c:v>0.0</c:v>
                </c:pt>
                <c:pt idx="4366">
                  <c:v>0.001</c:v>
                </c:pt>
                <c:pt idx="4367">
                  <c:v>0.0</c:v>
                </c:pt>
                <c:pt idx="4368">
                  <c:v>0.0</c:v>
                </c:pt>
                <c:pt idx="4369">
                  <c:v>0.001</c:v>
                </c:pt>
                <c:pt idx="4370">
                  <c:v>0.002</c:v>
                </c:pt>
                <c:pt idx="4371">
                  <c:v>0.0</c:v>
                </c:pt>
                <c:pt idx="4372">
                  <c:v>0.0</c:v>
                </c:pt>
                <c:pt idx="4373">
                  <c:v>0.001</c:v>
                </c:pt>
                <c:pt idx="4374">
                  <c:v>0.001</c:v>
                </c:pt>
                <c:pt idx="4375">
                  <c:v>0.001</c:v>
                </c:pt>
                <c:pt idx="4376">
                  <c:v>0.001</c:v>
                </c:pt>
                <c:pt idx="4377">
                  <c:v>0.0</c:v>
                </c:pt>
                <c:pt idx="4378">
                  <c:v>0.0</c:v>
                </c:pt>
                <c:pt idx="4379">
                  <c:v>0.0</c:v>
                </c:pt>
                <c:pt idx="4380">
                  <c:v>0.001</c:v>
                </c:pt>
                <c:pt idx="4381">
                  <c:v>0.001</c:v>
                </c:pt>
                <c:pt idx="4382">
                  <c:v>0.0</c:v>
                </c:pt>
                <c:pt idx="4383">
                  <c:v>0.0</c:v>
                </c:pt>
                <c:pt idx="4384">
                  <c:v>0.0</c:v>
                </c:pt>
                <c:pt idx="4385">
                  <c:v>0.001</c:v>
                </c:pt>
                <c:pt idx="4386">
                  <c:v>0.0</c:v>
                </c:pt>
                <c:pt idx="4387">
                  <c:v>0.0</c:v>
                </c:pt>
                <c:pt idx="4388">
                  <c:v>0.001</c:v>
                </c:pt>
                <c:pt idx="4389">
                  <c:v>0.0</c:v>
                </c:pt>
                <c:pt idx="4390">
                  <c:v>0.0</c:v>
                </c:pt>
                <c:pt idx="4391">
                  <c:v>0.001</c:v>
                </c:pt>
                <c:pt idx="4392">
                  <c:v>0.001</c:v>
                </c:pt>
                <c:pt idx="4393">
                  <c:v>0.0</c:v>
                </c:pt>
                <c:pt idx="4394">
                  <c:v>0.0</c:v>
                </c:pt>
                <c:pt idx="4395">
                  <c:v>0.0</c:v>
                </c:pt>
                <c:pt idx="4396">
                  <c:v>0.001</c:v>
                </c:pt>
                <c:pt idx="4397">
                  <c:v>0.0</c:v>
                </c:pt>
                <c:pt idx="4398">
                  <c:v>0.0</c:v>
                </c:pt>
                <c:pt idx="4399">
                  <c:v>0.001</c:v>
                </c:pt>
                <c:pt idx="4400">
                  <c:v>0.0</c:v>
                </c:pt>
                <c:pt idx="4401">
                  <c:v>0.001</c:v>
                </c:pt>
                <c:pt idx="4402">
                  <c:v>0.002</c:v>
                </c:pt>
                <c:pt idx="4403">
                  <c:v>0.001</c:v>
                </c:pt>
                <c:pt idx="4404">
                  <c:v>0.0</c:v>
                </c:pt>
                <c:pt idx="4405">
                  <c:v>0.001</c:v>
                </c:pt>
                <c:pt idx="4406">
                  <c:v>0.0</c:v>
                </c:pt>
                <c:pt idx="4407">
                  <c:v>0.0</c:v>
                </c:pt>
                <c:pt idx="4408">
                  <c:v>0.001</c:v>
                </c:pt>
                <c:pt idx="4409">
                  <c:v>0.001</c:v>
                </c:pt>
                <c:pt idx="4410">
                  <c:v>0.001</c:v>
                </c:pt>
                <c:pt idx="4411">
                  <c:v>0.001</c:v>
                </c:pt>
                <c:pt idx="4412">
                  <c:v>0.0</c:v>
                </c:pt>
                <c:pt idx="4413">
                  <c:v>0.0</c:v>
                </c:pt>
                <c:pt idx="4414">
                  <c:v>0.0</c:v>
                </c:pt>
                <c:pt idx="4415">
                  <c:v>0.001</c:v>
                </c:pt>
                <c:pt idx="4416">
                  <c:v>0.001</c:v>
                </c:pt>
                <c:pt idx="4417">
                  <c:v>0.001</c:v>
                </c:pt>
                <c:pt idx="4418">
                  <c:v>0.001</c:v>
                </c:pt>
                <c:pt idx="4419">
                  <c:v>0.001</c:v>
                </c:pt>
                <c:pt idx="4420">
                  <c:v>0.001</c:v>
                </c:pt>
                <c:pt idx="4421">
                  <c:v>0.0</c:v>
                </c:pt>
                <c:pt idx="4422">
                  <c:v>0.0</c:v>
                </c:pt>
                <c:pt idx="4423">
                  <c:v>0.001</c:v>
                </c:pt>
                <c:pt idx="4424">
                  <c:v>0.0</c:v>
                </c:pt>
                <c:pt idx="4425">
                  <c:v>0.001</c:v>
                </c:pt>
                <c:pt idx="4426">
                  <c:v>0.001</c:v>
                </c:pt>
                <c:pt idx="4427">
                  <c:v>0.001</c:v>
                </c:pt>
                <c:pt idx="4428">
                  <c:v>0.0</c:v>
                </c:pt>
                <c:pt idx="4429">
                  <c:v>0.001</c:v>
                </c:pt>
                <c:pt idx="4430">
                  <c:v>0.0</c:v>
                </c:pt>
                <c:pt idx="4431">
                  <c:v>0.0</c:v>
                </c:pt>
                <c:pt idx="4432">
                  <c:v>0.001</c:v>
                </c:pt>
                <c:pt idx="4433">
                  <c:v>0.0</c:v>
                </c:pt>
                <c:pt idx="4434">
                  <c:v>0.001</c:v>
                </c:pt>
                <c:pt idx="4435">
                  <c:v>0.0</c:v>
                </c:pt>
                <c:pt idx="4436">
                  <c:v>0.0</c:v>
                </c:pt>
                <c:pt idx="4437">
                  <c:v>0.002</c:v>
                </c:pt>
                <c:pt idx="4438">
                  <c:v>0.0</c:v>
                </c:pt>
                <c:pt idx="4439">
                  <c:v>0.0</c:v>
                </c:pt>
                <c:pt idx="4440">
                  <c:v>0.0</c:v>
                </c:pt>
                <c:pt idx="4441">
                  <c:v>0.001</c:v>
                </c:pt>
                <c:pt idx="4442">
                  <c:v>0.0</c:v>
                </c:pt>
                <c:pt idx="4443">
                  <c:v>0.001</c:v>
                </c:pt>
                <c:pt idx="4444">
                  <c:v>0.0</c:v>
                </c:pt>
                <c:pt idx="4445">
                  <c:v>0.001</c:v>
                </c:pt>
                <c:pt idx="4446">
                  <c:v>0.001</c:v>
                </c:pt>
                <c:pt idx="4447">
                  <c:v>0.001</c:v>
                </c:pt>
                <c:pt idx="4448">
                  <c:v>0.0</c:v>
                </c:pt>
                <c:pt idx="4449">
                  <c:v>0.0</c:v>
                </c:pt>
                <c:pt idx="4450">
                  <c:v>0.001</c:v>
                </c:pt>
                <c:pt idx="4451">
                  <c:v>0.0</c:v>
                </c:pt>
                <c:pt idx="4452">
                  <c:v>0.0</c:v>
                </c:pt>
                <c:pt idx="4453">
                  <c:v>0.001</c:v>
                </c:pt>
                <c:pt idx="4454">
                  <c:v>0.0</c:v>
                </c:pt>
                <c:pt idx="4455">
                  <c:v>0.001</c:v>
                </c:pt>
                <c:pt idx="4456">
                  <c:v>0.001</c:v>
                </c:pt>
                <c:pt idx="4457">
                  <c:v>0.001</c:v>
                </c:pt>
                <c:pt idx="4458">
                  <c:v>0.0</c:v>
                </c:pt>
                <c:pt idx="4459">
                  <c:v>0.001</c:v>
                </c:pt>
                <c:pt idx="4460">
                  <c:v>0.0</c:v>
                </c:pt>
                <c:pt idx="4461">
                  <c:v>0.0</c:v>
                </c:pt>
                <c:pt idx="4462">
                  <c:v>0.001</c:v>
                </c:pt>
                <c:pt idx="4463">
                  <c:v>0.0</c:v>
                </c:pt>
                <c:pt idx="4464">
                  <c:v>0.0</c:v>
                </c:pt>
                <c:pt idx="4465">
                  <c:v>0.001</c:v>
                </c:pt>
                <c:pt idx="4466">
                  <c:v>0.0</c:v>
                </c:pt>
                <c:pt idx="4467">
                  <c:v>0.001</c:v>
                </c:pt>
                <c:pt idx="4468">
                  <c:v>0.0</c:v>
                </c:pt>
                <c:pt idx="4469">
                  <c:v>0.0</c:v>
                </c:pt>
                <c:pt idx="4470">
                  <c:v>0.0</c:v>
                </c:pt>
                <c:pt idx="4471">
                  <c:v>0.0</c:v>
                </c:pt>
                <c:pt idx="4472">
                  <c:v>0.0</c:v>
                </c:pt>
                <c:pt idx="4473">
                  <c:v>0.0</c:v>
                </c:pt>
                <c:pt idx="4474">
                  <c:v>0.001</c:v>
                </c:pt>
                <c:pt idx="4475">
                  <c:v>0.0</c:v>
                </c:pt>
                <c:pt idx="4476">
                  <c:v>0.0</c:v>
                </c:pt>
                <c:pt idx="4477">
                  <c:v>0.001</c:v>
                </c:pt>
                <c:pt idx="4478">
                  <c:v>0.0</c:v>
                </c:pt>
                <c:pt idx="4479">
                  <c:v>0.0</c:v>
                </c:pt>
                <c:pt idx="4480">
                  <c:v>0.001</c:v>
                </c:pt>
                <c:pt idx="4481">
                  <c:v>0.001</c:v>
                </c:pt>
                <c:pt idx="4482">
                  <c:v>0.001</c:v>
                </c:pt>
                <c:pt idx="4483">
                  <c:v>0.0</c:v>
                </c:pt>
                <c:pt idx="4484">
                  <c:v>0.001</c:v>
                </c:pt>
                <c:pt idx="4485">
                  <c:v>0.0</c:v>
                </c:pt>
                <c:pt idx="4486">
                  <c:v>0.001</c:v>
                </c:pt>
                <c:pt idx="4487">
                  <c:v>0.0</c:v>
                </c:pt>
                <c:pt idx="4488">
                  <c:v>0.001</c:v>
                </c:pt>
                <c:pt idx="4489">
                  <c:v>0.001</c:v>
                </c:pt>
                <c:pt idx="4490">
                  <c:v>0.0</c:v>
                </c:pt>
                <c:pt idx="4491">
                  <c:v>0.001</c:v>
                </c:pt>
                <c:pt idx="4492">
                  <c:v>0.0</c:v>
                </c:pt>
                <c:pt idx="4493">
                  <c:v>0.0</c:v>
                </c:pt>
                <c:pt idx="4494">
                  <c:v>0.001</c:v>
                </c:pt>
                <c:pt idx="4495">
                  <c:v>0.0</c:v>
                </c:pt>
                <c:pt idx="4496">
                  <c:v>0.001</c:v>
                </c:pt>
                <c:pt idx="4497">
                  <c:v>0.0</c:v>
                </c:pt>
                <c:pt idx="4498">
                  <c:v>0.0</c:v>
                </c:pt>
                <c:pt idx="4499">
                  <c:v>0.001</c:v>
                </c:pt>
                <c:pt idx="4500">
                  <c:v>0.001</c:v>
                </c:pt>
                <c:pt idx="4501">
                  <c:v>0.001</c:v>
                </c:pt>
                <c:pt idx="4502">
                  <c:v>0.0</c:v>
                </c:pt>
                <c:pt idx="4503">
                  <c:v>0.0</c:v>
                </c:pt>
                <c:pt idx="4504">
                  <c:v>0.0</c:v>
                </c:pt>
                <c:pt idx="4505">
                  <c:v>0.001</c:v>
                </c:pt>
                <c:pt idx="4506">
                  <c:v>0.0</c:v>
                </c:pt>
                <c:pt idx="4507">
                  <c:v>0.0</c:v>
                </c:pt>
                <c:pt idx="4508">
                  <c:v>0.0</c:v>
                </c:pt>
                <c:pt idx="4509">
                  <c:v>0.0</c:v>
                </c:pt>
                <c:pt idx="4510">
                  <c:v>0.0</c:v>
                </c:pt>
                <c:pt idx="4511">
                  <c:v>0.001</c:v>
                </c:pt>
                <c:pt idx="4512">
                  <c:v>0.001</c:v>
                </c:pt>
                <c:pt idx="4513">
                  <c:v>0.0</c:v>
                </c:pt>
                <c:pt idx="4514">
                  <c:v>0.0</c:v>
                </c:pt>
                <c:pt idx="4515">
                  <c:v>0.0</c:v>
                </c:pt>
                <c:pt idx="4516">
                  <c:v>0.001</c:v>
                </c:pt>
                <c:pt idx="4517">
                  <c:v>0.0</c:v>
                </c:pt>
                <c:pt idx="4518">
                  <c:v>0.001</c:v>
                </c:pt>
                <c:pt idx="4519">
                  <c:v>0.0</c:v>
                </c:pt>
                <c:pt idx="4520">
                  <c:v>0.0</c:v>
                </c:pt>
                <c:pt idx="4521">
                  <c:v>0.0</c:v>
                </c:pt>
                <c:pt idx="4522">
                  <c:v>0.001</c:v>
                </c:pt>
                <c:pt idx="4523">
                  <c:v>0.0</c:v>
                </c:pt>
                <c:pt idx="4524">
                  <c:v>0.001</c:v>
                </c:pt>
                <c:pt idx="4525">
                  <c:v>0.0</c:v>
                </c:pt>
                <c:pt idx="4526">
                  <c:v>0.001</c:v>
                </c:pt>
                <c:pt idx="4527">
                  <c:v>0.0</c:v>
                </c:pt>
                <c:pt idx="4528">
                  <c:v>0.0</c:v>
                </c:pt>
                <c:pt idx="4529">
                  <c:v>0.0</c:v>
                </c:pt>
                <c:pt idx="4530">
                  <c:v>0.001</c:v>
                </c:pt>
                <c:pt idx="4531">
                  <c:v>0.001</c:v>
                </c:pt>
                <c:pt idx="4532">
                  <c:v>0.0</c:v>
                </c:pt>
                <c:pt idx="4533">
                  <c:v>0.0</c:v>
                </c:pt>
                <c:pt idx="4534">
                  <c:v>0.0</c:v>
                </c:pt>
                <c:pt idx="4535">
                  <c:v>0.0</c:v>
                </c:pt>
                <c:pt idx="4536">
                  <c:v>0.0</c:v>
                </c:pt>
                <c:pt idx="4537">
                  <c:v>0.001</c:v>
                </c:pt>
                <c:pt idx="4538">
                  <c:v>0.001</c:v>
                </c:pt>
                <c:pt idx="4539">
                  <c:v>0.0</c:v>
                </c:pt>
                <c:pt idx="4540">
                  <c:v>0.0</c:v>
                </c:pt>
                <c:pt idx="4541">
                  <c:v>0.0</c:v>
                </c:pt>
                <c:pt idx="4542">
                  <c:v>0.0</c:v>
                </c:pt>
                <c:pt idx="4543">
                  <c:v>0.001</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0.0</c:v>
                </c:pt>
                <c:pt idx="4557">
                  <c:v>0.001</c:v>
                </c:pt>
                <c:pt idx="4558">
                  <c:v>0.0</c:v>
                </c:pt>
                <c:pt idx="4559">
                  <c:v>0.001</c:v>
                </c:pt>
                <c:pt idx="4560">
                  <c:v>0.0</c:v>
                </c:pt>
                <c:pt idx="4561">
                  <c:v>0.0</c:v>
                </c:pt>
                <c:pt idx="4562">
                  <c:v>0.0</c:v>
                </c:pt>
                <c:pt idx="4563">
                  <c:v>0.001</c:v>
                </c:pt>
                <c:pt idx="4564">
                  <c:v>0.0</c:v>
                </c:pt>
                <c:pt idx="4565">
                  <c:v>0.0</c:v>
                </c:pt>
                <c:pt idx="4566">
                  <c:v>0.001</c:v>
                </c:pt>
                <c:pt idx="4567">
                  <c:v>0.001</c:v>
                </c:pt>
                <c:pt idx="4568">
                  <c:v>0.0</c:v>
                </c:pt>
                <c:pt idx="4569">
                  <c:v>0.0</c:v>
                </c:pt>
                <c:pt idx="4570">
                  <c:v>0.001</c:v>
                </c:pt>
                <c:pt idx="4571">
                  <c:v>0.0</c:v>
                </c:pt>
                <c:pt idx="4572">
                  <c:v>0.0</c:v>
                </c:pt>
                <c:pt idx="4573">
                  <c:v>0.0</c:v>
                </c:pt>
                <c:pt idx="4574">
                  <c:v>0.0</c:v>
                </c:pt>
                <c:pt idx="4575">
                  <c:v>0.001</c:v>
                </c:pt>
                <c:pt idx="4576">
                  <c:v>0.0</c:v>
                </c:pt>
                <c:pt idx="4577">
                  <c:v>0.0</c:v>
                </c:pt>
                <c:pt idx="4578">
                  <c:v>0.0</c:v>
                </c:pt>
                <c:pt idx="4579">
                  <c:v>0.001</c:v>
                </c:pt>
                <c:pt idx="4580">
                  <c:v>0.0</c:v>
                </c:pt>
                <c:pt idx="4581">
                  <c:v>0.0</c:v>
                </c:pt>
                <c:pt idx="4582">
                  <c:v>0.0</c:v>
                </c:pt>
                <c:pt idx="4583">
                  <c:v>0.001</c:v>
                </c:pt>
                <c:pt idx="4584">
                  <c:v>0.0</c:v>
                </c:pt>
                <c:pt idx="4585">
                  <c:v>0.0</c:v>
                </c:pt>
                <c:pt idx="4586">
                  <c:v>0.0</c:v>
                </c:pt>
                <c:pt idx="4587">
                  <c:v>0.001</c:v>
                </c:pt>
                <c:pt idx="4588">
                  <c:v>0.0</c:v>
                </c:pt>
                <c:pt idx="4589">
                  <c:v>0.0</c:v>
                </c:pt>
                <c:pt idx="4590">
                  <c:v>0.0</c:v>
                </c:pt>
                <c:pt idx="4591">
                  <c:v>0.001</c:v>
                </c:pt>
                <c:pt idx="4592">
                  <c:v>0.001</c:v>
                </c:pt>
                <c:pt idx="4593">
                  <c:v>0.0</c:v>
                </c:pt>
                <c:pt idx="4594">
                  <c:v>0.0</c:v>
                </c:pt>
                <c:pt idx="4595">
                  <c:v>0.001</c:v>
                </c:pt>
                <c:pt idx="4596">
                  <c:v>0.0</c:v>
                </c:pt>
                <c:pt idx="4597">
                  <c:v>0.001</c:v>
                </c:pt>
                <c:pt idx="4598">
                  <c:v>0.0</c:v>
                </c:pt>
                <c:pt idx="4599">
                  <c:v>0.001</c:v>
                </c:pt>
                <c:pt idx="4600">
                  <c:v>0.001</c:v>
                </c:pt>
                <c:pt idx="4601">
                  <c:v>0.0</c:v>
                </c:pt>
                <c:pt idx="4602">
                  <c:v>0.001</c:v>
                </c:pt>
                <c:pt idx="4603">
                  <c:v>0.0</c:v>
                </c:pt>
                <c:pt idx="4604">
                  <c:v>0.0</c:v>
                </c:pt>
                <c:pt idx="4605">
                  <c:v>0.0</c:v>
                </c:pt>
                <c:pt idx="4606">
                  <c:v>0.0</c:v>
                </c:pt>
                <c:pt idx="4607">
                  <c:v>0.0</c:v>
                </c:pt>
                <c:pt idx="4608">
                  <c:v>0.0</c:v>
                </c:pt>
                <c:pt idx="4609">
                  <c:v>0.001</c:v>
                </c:pt>
                <c:pt idx="4610">
                  <c:v>0.0</c:v>
                </c:pt>
                <c:pt idx="4611">
                  <c:v>0.0</c:v>
                </c:pt>
                <c:pt idx="4612">
                  <c:v>0.0</c:v>
                </c:pt>
                <c:pt idx="4613">
                  <c:v>0.0</c:v>
                </c:pt>
                <c:pt idx="4614">
                  <c:v>0.0</c:v>
                </c:pt>
                <c:pt idx="4615">
                  <c:v>0.0</c:v>
                </c:pt>
                <c:pt idx="4616">
                  <c:v>0.0</c:v>
                </c:pt>
                <c:pt idx="4617">
                  <c:v>0.0</c:v>
                </c:pt>
                <c:pt idx="4618">
                  <c:v>0.0</c:v>
                </c:pt>
                <c:pt idx="4619">
                  <c:v>0.0</c:v>
                </c:pt>
                <c:pt idx="4620">
                  <c:v>0.0</c:v>
                </c:pt>
                <c:pt idx="4621">
                  <c:v>0.0</c:v>
                </c:pt>
                <c:pt idx="4622">
                  <c:v>0.0</c:v>
                </c:pt>
                <c:pt idx="4623">
                  <c:v>0.0</c:v>
                </c:pt>
                <c:pt idx="4624">
                  <c:v>0.001</c:v>
                </c:pt>
                <c:pt idx="4625">
                  <c:v>0.0</c:v>
                </c:pt>
                <c:pt idx="4626">
                  <c:v>0.001</c:v>
                </c:pt>
                <c:pt idx="4627">
                  <c:v>0.001</c:v>
                </c:pt>
                <c:pt idx="4628">
                  <c:v>0.0</c:v>
                </c:pt>
                <c:pt idx="4629">
                  <c:v>0.001</c:v>
                </c:pt>
                <c:pt idx="4630">
                  <c:v>0.0</c:v>
                </c:pt>
                <c:pt idx="4631">
                  <c:v>0.001</c:v>
                </c:pt>
                <c:pt idx="4632">
                  <c:v>0.0</c:v>
                </c:pt>
                <c:pt idx="4633">
                  <c:v>0.0</c:v>
                </c:pt>
                <c:pt idx="4634">
                  <c:v>0.0</c:v>
                </c:pt>
                <c:pt idx="4635">
                  <c:v>0.001</c:v>
                </c:pt>
                <c:pt idx="4636">
                  <c:v>0.0</c:v>
                </c:pt>
                <c:pt idx="4637">
                  <c:v>0.001</c:v>
                </c:pt>
                <c:pt idx="4638">
                  <c:v>0.0</c:v>
                </c:pt>
                <c:pt idx="4639">
                  <c:v>0.0</c:v>
                </c:pt>
                <c:pt idx="4640">
                  <c:v>0.0</c:v>
                </c:pt>
                <c:pt idx="4641">
                  <c:v>0.0</c:v>
                </c:pt>
                <c:pt idx="4642">
                  <c:v>0.0</c:v>
                </c:pt>
                <c:pt idx="4643">
                  <c:v>0.001</c:v>
                </c:pt>
                <c:pt idx="4644">
                  <c:v>0.0</c:v>
                </c:pt>
                <c:pt idx="4645">
                  <c:v>0.002</c:v>
                </c:pt>
                <c:pt idx="4646">
                  <c:v>0.001</c:v>
                </c:pt>
                <c:pt idx="4647">
                  <c:v>0.0</c:v>
                </c:pt>
                <c:pt idx="4648">
                  <c:v>0.0</c:v>
                </c:pt>
                <c:pt idx="4649">
                  <c:v>0.0</c:v>
                </c:pt>
                <c:pt idx="4650">
                  <c:v>0.001</c:v>
                </c:pt>
                <c:pt idx="4651">
                  <c:v>0.0</c:v>
                </c:pt>
                <c:pt idx="4652">
                  <c:v>0.0</c:v>
                </c:pt>
                <c:pt idx="4653">
                  <c:v>0.0</c:v>
                </c:pt>
                <c:pt idx="4654">
                  <c:v>0.0</c:v>
                </c:pt>
                <c:pt idx="4655">
                  <c:v>0.0</c:v>
                </c:pt>
                <c:pt idx="4656">
                  <c:v>0.0</c:v>
                </c:pt>
                <c:pt idx="4657">
                  <c:v>0.001</c:v>
                </c:pt>
                <c:pt idx="4658">
                  <c:v>0.001</c:v>
                </c:pt>
                <c:pt idx="4659">
                  <c:v>0.0</c:v>
                </c:pt>
                <c:pt idx="4660">
                  <c:v>0.0</c:v>
                </c:pt>
                <c:pt idx="4661">
                  <c:v>0.0</c:v>
                </c:pt>
                <c:pt idx="4662">
                  <c:v>0.0</c:v>
                </c:pt>
                <c:pt idx="4663">
                  <c:v>0.0</c:v>
                </c:pt>
                <c:pt idx="4664">
                  <c:v>0.0</c:v>
                </c:pt>
                <c:pt idx="4665">
                  <c:v>0.001</c:v>
                </c:pt>
                <c:pt idx="4666">
                  <c:v>0.0</c:v>
                </c:pt>
                <c:pt idx="4667">
                  <c:v>0.0</c:v>
                </c:pt>
                <c:pt idx="4668">
                  <c:v>0.0</c:v>
                </c:pt>
                <c:pt idx="4669">
                  <c:v>0.0</c:v>
                </c:pt>
                <c:pt idx="4670">
                  <c:v>0.001</c:v>
                </c:pt>
                <c:pt idx="4671">
                  <c:v>0.001</c:v>
                </c:pt>
                <c:pt idx="4672">
                  <c:v>0.001</c:v>
                </c:pt>
                <c:pt idx="4673">
                  <c:v>0.0</c:v>
                </c:pt>
                <c:pt idx="4674">
                  <c:v>0.0</c:v>
                </c:pt>
                <c:pt idx="4675">
                  <c:v>0.0</c:v>
                </c:pt>
                <c:pt idx="4676">
                  <c:v>0.0</c:v>
                </c:pt>
                <c:pt idx="4677">
                  <c:v>0.0</c:v>
                </c:pt>
                <c:pt idx="4678">
                  <c:v>0.0</c:v>
                </c:pt>
                <c:pt idx="4679">
                  <c:v>0.0</c:v>
                </c:pt>
                <c:pt idx="4680">
                  <c:v>0.001</c:v>
                </c:pt>
                <c:pt idx="4681">
                  <c:v>0.0</c:v>
                </c:pt>
                <c:pt idx="4682">
                  <c:v>0.0</c:v>
                </c:pt>
                <c:pt idx="4683">
                  <c:v>0.0</c:v>
                </c:pt>
                <c:pt idx="4684">
                  <c:v>0.001</c:v>
                </c:pt>
                <c:pt idx="4685">
                  <c:v>0.0</c:v>
                </c:pt>
                <c:pt idx="4686">
                  <c:v>0.001</c:v>
                </c:pt>
                <c:pt idx="4687">
                  <c:v>0.0</c:v>
                </c:pt>
                <c:pt idx="4688">
                  <c:v>0.001</c:v>
                </c:pt>
                <c:pt idx="4689">
                  <c:v>0.0</c:v>
                </c:pt>
                <c:pt idx="4690">
                  <c:v>0.0</c:v>
                </c:pt>
                <c:pt idx="4691">
                  <c:v>0.0</c:v>
                </c:pt>
                <c:pt idx="4692">
                  <c:v>0.0</c:v>
                </c:pt>
                <c:pt idx="4693">
                  <c:v>0.0</c:v>
                </c:pt>
                <c:pt idx="4694">
                  <c:v>0.001</c:v>
                </c:pt>
                <c:pt idx="4695">
                  <c:v>0.0</c:v>
                </c:pt>
                <c:pt idx="4696">
                  <c:v>0.001</c:v>
                </c:pt>
                <c:pt idx="4697">
                  <c:v>0.001</c:v>
                </c:pt>
                <c:pt idx="4698">
                  <c:v>0.001</c:v>
                </c:pt>
                <c:pt idx="4699">
                  <c:v>0.0</c:v>
                </c:pt>
                <c:pt idx="4700">
                  <c:v>0.001</c:v>
                </c:pt>
                <c:pt idx="4701">
                  <c:v>0.0</c:v>
                </c:pt>
                <c:pt idx="4702">
                  <c:v>0.001</c:v>
                </c:pt>
                <c:pt idx="4703">
                  <c:v>0.0</c:v>
                </c:pt>
                <c:pt idx="4704">
                  <c:v>0.001</c:v>
                </c:pt>
                <c:pt idx="4705">
                  <c:v>0.001</c:v>
                </c:pt>
                <c:pt idx="4706">
                  <c:v>0.0</c:v>
                </c:pt>
                <c:pt idx="4707">
                  <c:v>0.001</c:v>
                </c:pt>
                <c:pt idx="4708">
                  <c:v>0.001</c:v>
                </c:pt>
                <c:pt idx="4709">
                  <c:v>0.0</c:v>
                </c:pt>
                <c:pt idx="4710">
                  <c:v>0.0</c:v>
                </c:pt>
                <c:pt idx="4711">
                  <c:v>0.0</c:v>
                </c:pt>
                <c:pt idx="4712">
                  <c:v>0.0</c:v>
                </c:pt>
                <c:pt idx="4713">
                  <c:v>0.0</c:v>
                </c:pt>
                <c:pt idx="4714">
                  <c:v>0.0</c:v>
                </c:pt>
                <c:pt idx="4715">
                  <c:v>0.001</c:v>
                </c:pt>
                <c:pt idx="4716">
                  <c:v>0.002</c:v>
                </c:pt>
                <c:pt idx="4717">
                  <c:v>0.001</c:v>
                </c:pt>
                <c:pt idx="4718">
                  <c:v>0.001</c:v>
                </c:pt>
                <c:pt idx="4719">
                  <c:v>0.001</c:v>
                </c:pt>
                <c:pt idx="4720">
                  <c:v>0.001</c:v>
                </c:pt>
                <c:pt idx="4721">
                  <c:v>0.0</c:v>
                </c:pt>
                <c:pt idx="4722">
                  <c:v>0.001</c:v>
                </c:pt>
                <c:pt idx="4723">
                  <c:v>0.0</c:v>
                </c:pt>
                <c:pt idx="4724">
                  <c:v>0.0</c:v>
                </c:pt>
                <c:pt idx="4725">
                  <c:v>0.001</c:v>
                </c:pt>
                <c:pt idx="4726">
                  <c:v>0.001</c:v>
                </c:pt>
                <c:pt idx="4727">
                  <c:v>0.0</c:v>
                </c:pt>
                <c:pt idx="4728">
                  <c:v>0.0</c:v>
                </c:pt>
                <c:pt idx="4729">
                  <c:v>0.0</c:v>
                </c:pt>
                <c:pt idx="4730">
                  <c:v>0.0</c:v>
                </c:pt>
                <c:pt idx="4731">
                  <c:v>0.0</c:v>
                </c:pt>
                <c:pt idx="4732">
                  <c:v>0.0</c:v>
                </c:pt>
                <c:pt idx="4733">
                  <c:v>0.0</c:v>
                </c:pt>
                <c:pt idx="4734">
                  <c:v>0.001</c:v>
                </c:pt>
                <c:pt idx="4735">
                  <c:v>0.0</c:v>
                </c:pt>
                <c:pt idx="4736">
                  <c:v>0.0</c:v>
                </c:pt>
                <c:pt idx="4737">
                  <c:v>0.001</c:v>
                </c:pt>
                <c:pt idx="4738">
                  <c:v>0.0</c:v>
                </c:pt>
                <c:pt idx="4739">
                  <c:v>0.0</c:v>
                </c:pt>
                <c:pt idx="4740">
                  <c:v>0.0</c:v>
                </c:pt>
                <c:pt idx="4741">
                  <c:v>0.0</c:v>
                </c:pt>
                <c:pt idx="4742">
                  <c:v>0.0</c:v>
                </c:pt>
                <c:pt idx="4743">
                  <c:v>0.0</c:v>
                </c:pt>
                <c:pt idx="4744">
                  <c:v>0.001</c:v>
                </c:pt>
                <c:pt idx="4745">
                  <c:v>0.0</c:v>
                </c:pt>
                <c:pt idx="4746">
                  <c:v>0.0</c:v>
                </c:pt>
                <c:pt idx="4747">
                  <c:v>0.001</c:v>
                </c:pt>
                <c:pt idx="4748">
                  <c:v>0.0</c:v>
                </c:pt>
                <c:pt idx="4749">
                  <c:v>0.0</c:v>
                </c:pt>
                <c:pt idx="4750">
                  <c:v>0.001</c:v>
                </c:pt>
                <c:pt idx="4751">
                  <c:v>0.001</c:v>
                </c:pt>
                <c:pt idx="4752">
                  <c:v>0.0</c:v>
                </c:pt>
                <c:pt idx="4753">
                  <c:v>0.001</c:v>
                </c:pt>
                <c:pt idx="4754">
                  <c:v>0.001</c:v>
                </c:pt>
                <c:pt idx="4755">
                  <c:v>0.0</c:v>
                </c:pt>
                <c:pt idx="4756">
                  <c:v>0.0</c:v>
                </c:pt>
                <c:pt idx="4757">
                  <c:v>0.001</c:v>
                </c:pt>
                <c:pt idx="4758">
                  <c:v>0.0</c:v>
                </c:pt>
                <c:pt idx="4759">
                  <c:v>0.001</c:v>
                </c:pt>
                <c:pt idx="4760">
                  <c:v>0.0</c:v>
                </c:pt>
                <c:pt idx="4761">
                  <c:v>0.0</c:v>
                </c:pt>
                <c:pt idx="4762">
                  <c:v>0.0</c:v>
                </c:pt>
                <c:pt idx="4763">
                  <c:v>0.0</c:v>
                </c:pt>
                <c:pt idx="4764">
                  <c:v>0.001</c:v>
                </c:pt>
                <c:pt idx="4765">
                  <c:v>0.0</c:v>
                </c:pt>
                <c:pt idx="4766">
                  <c:v>0.0</c:v>
                </c:pt>
                <c:pt idx="4767">
                  <c:v>0.0</c:v>
                </c:pt>
                <c:pt idx="4768">
                  <c:v>0.0</c:v>
                </c:pt>
                <c:pt idx="4769">
                  <c:v>0.0</c:v>
                </c:pt>
                <c:pt idx="4770">
                  <c:v>0.0</c:v>
                </c:pt>
                <c:pt idx="4771">
                  <c:v>0.0</c:v>
                </c:pt>
                <c:pt idx="4772">
                  <c:v>0.001</c:v>
                </c:pt>
                <c:pt idx="4773">
                  <c:v>0.001</c:v>
                </c:pt>
                <c:pt idx="4774">
                  <c:v>0.001</c:v>
                </c:pt>
                <c:pt idx="4775">
                  <c:v>0.0</c:v>
                </c:pt>
                <c:pt idx="4776">
                  <c:v>0.0</c:v>
                </c:pt>
                <c:pt idx="4777">
                  <c:v>0.0</c:v>
                </c:pt>
                <c:pt idx="4778">
                  <c:v>0.0</c:v>
                </c:pt>
                <c:pt idx="4779">
                  <c:v>0.001</c:v>
                </c:pt>
                <c:pt idx="4780">
                  <c:v>0.0</c:v>
                </c:pt>
                <c:pt idx="4781">
                  <c:v>0.002</c:v>
                </c:pt>
                <c:pt idx="4782">
                  <c:v>0.001</c:v>
                </c:pt>
                <c:pt idx="4783">
                  <c:v>0.0</c:v>
                </c:pt>
                <c:pt idx="4784">
                  <c:v>0.0</c:v>
                </c:pt>
                <c:pt idx="4785">
                  <c:v>0.0</c:v>
                </c:pt>
                <c:pt idx="4786">
                  <c:v>0.001</c:v>
                </c:pt>
                <c:pt idx="4787">
                  <c:v>0.001</c:v>
                </c:pt>
                <c:pt idx="4788">
                  <c:v>0.0</c:v>
                </c:pt>
                <c:pt idx="4789">
                  <c:v>0.0</c:v>
                </c:pt>
                <c:pt idx="4790">
                  <c:v>0.0</c:v>
                </c:pt>
                <c:pt idx="4791">
                  <c:v>0.0</c:v>
                </c:pt>
                <c:pt idx="4792">
                  <c:v>0.0</c:v>
                </c:pt>
                <c:pt idx="4793">
                  <c:v>0.001</c:v>
                </c:pt>
                <c:pt idx="4794">
                  <c:v>0.0</c:v>
                </c:pt>
                <c:pt idx="4795">
                  <c:v>0.0</c:v>
                </c:pt>
                <c:pt idx="4796">
                  <c:v>0.001</c:v>
                </c:pt>
                <c:pt idx="4797">
                  <c:v>0.0</c:v>
                </c:pt>
                <c:pt idx="4798">
                  <c:v>0.0</c:v>
                </c:pt>
                <c:pt idx="4799">
                  <c:v>0.0</c:v>
                </c:pt>
                <c:pt idx="4800">
                  <c:v>0.0</c:v>
                </c:pt>
                <c:pt idx="4801">
                  <c:v>0.0</c:v>
                </c:pt>
                <c:pt idx="4802">
                  <c:v>0.0</c:v>
                </c:pt>
                <c:pt idx="4803">
                  <c:v>0.001</c:v>
                </c:pt>
                <c:pt idx="4804">
                  <c:v>0.0</c:v>
                </c:pt>
                <c:pt idx="4805">
                  <c:v>0.0</c:v>
                </c:pt>
                <c:pt idx="4806">
                  <c:v>0.001</c:v>
                </c:pt>
                <c:pt idx="4807">
                  <c:v>0.001</c:v>
                </c:pt>
                <c:pt idx="4808">
                  <c:v>0.0</c:v>
                </c:pt>
                <c:pt idx="4809">
                  <c:v>0.0</c:v>
                </c:pt>
                <c:pt idx="4810">
                  <c:v>0.002</c:v>
                </c:pt>
                <c:pt idx="4811">
                  <c:v>0.001</c:v>
                </c:pt>
                <c:pt idx="4812">
                  <c:v>0.0</c:v>
                </c:pt>
                <c:pt idx="4813">
                  <c:v>0.001</c:v>
                </c:pt>
                <c:pt idx="4814">
                  <c:v>0.0</c:v>
                </c:pt>
                <c:pt idx="4815">
                  <c:v>0.001</c:v>
                </c:pt>
                <c:pt idx="4816">
                  <c:v>0.001</c:v>
                </c:pt>
                <c:pt idx="4817">
                  <c:v>0.0</c:v>
                </c:pt>
                <c:pt idx="4818">
                  <c:v>0.001</c:v>
                </c:pt>
                <c:pt idx="4819">
                  <c:v>0.0</c:v>
                </c:pt>
                <c:pt idx="4820">
                  <c:v>0.0</c:v>
                </c:pt>
                <c:pt idx="4821">
                  <c:v>0.001</c:v>
                </c:pt>
                <c:pt idx="4822">
                  <c:v>0.0</c:v>
                </c:pt>
                <c:pt idx="4823">
                  <c:v>0.001</c:v>
                </c:pt>
                <c:pt idx="4824">
                  <c:v>0.001</c:v>
                </c:pt>
                <c:pt idx="4825">
                  <c:v>0.001</c:v>
                </c:pt>
                <c:pt idx="4826">
                  <c:v>0.0</c:v>
                </c:pt>
                <c:pt idx="4827">
                  <c:v>0.001</c:v>
                </c:pt>
                <c:pt idx="4828">
                  <c:v>0.001</c:v>
                </c:pt>
                <c:pt idx="4829">
                  <c:v>0.002</c:v>
                </c:pt>
                <c:pt idx="4830">
                  <c:v>0.002</c:v>
                </c:pt>
                <c:pt idx="4831">
                  <c:v>0.0</c:v>
                </c:pt>
                <c:pt idx="4832">
                  <c:v>0.001</c:v>
                </c:pt>
                <c:pt idx="4833">
                  <c:v>0.001</c:v>
                </c:pt>
                <c:pt idx="4834">
                  <c:v>0.001</c:v>
                </c:pt>
                <c:pt idx="4835">
                  <c:v>0.0</c:v>
                </c:pt>
                <c:pt idx="4836">
                  <c:v>0.001</c:v>
                </c:pt>
                <c:pt idx="4837">
                  <c:v>0.0</c:v>
                </c:pt>
                <c:pt idx="4838">
                  <c:v>0.0</c:v>
                </c:pt>
                <c:pt idx="4839">
                  <c:v>0.001</c:v>
                </c:pt>
                <c:pt idx="4840">
                  <c:v>0.0</c:v>
                </c:pt>
                <c:pt idx="4841">
                  <c:v>0.0</c:v>
                </c:pt>
                <c:pt idx="4842">
                  <c:v>0.0</c:v>
                </c:pt>
                <c:pt idx="4843">
                  <c:v>0.0</c:v>
                </c:pt>
                <c:pt idx="4844">
                  <c:v>0.001</c:v>
                </c:pt>
                <c:pt idx="4845">
                  <c:v>0.0</c:v>
                </c:pt>
                <c:pt idx="4846">
                  <c:v>0.001</c:v>
                </c:pt>
                <c:pt idx="4847">
                  <c:v>0.0</c:v>
                </c:pt>
                <c:pt idx="4848">
                  <c:v>0.0</c:v>
                </c:pt>
                <c:pt idx="4849">
                  <c:v>0.001</c:v>
                </c:pt>
                <c:pt idx="4850">
                  <c:v>0.0</c:v>
                </c:pt>
                <c:pt idx="4851">
                  <c:v>0.0</c:v>
                </c:pt>
                <c:pt idx="4852">
                  <c:v>0.001</c:v>
                </c:pt>
                <c:pt idx="4853">
                  <c:v>0.0</c:v>
                </c:pt>
                <c:pt idx="4854">
                  <c:v>0.0</c:v>
                </c:pt>
                <c:pt idx="4855">
                  <c:v>0.0</c:v>
                </c:pt>
                <c:pt idx="4856">
                  <c:v>0.0</c:v>
                </c:pt>
                <c:pt idx="4857">
                  <c:v>0.0</c:v>
                </c:pt>
                <c:pt idx="4858">
                  <c:v>0.0</c:v>
                </c:pt>
                <c:pt idx="4859">
                  <c:v>0.0</c:v>
                </c:pt>
                <c:pt idx="4860">
                  <c:v>0.0</c:v>
                </c:pt>
                <c:pt idx="4861">
                  <c:v>0.0</c:v>
                </c:pt>
                <c:pt idx="4862">
                  <c:v>0.0</c:v>
                </c:pt>
                <c:pt idx="4863">
                  <c:v>0.0</c:v>
                </c:pt>
                <c:pt idx="4864">
                  <c:v>0.0</c:v>
                </c:pt>
                <c:pt idx="4865">
                  <c:v>0.001</c:v>
                </c:pt>
                <c:pt idx="4866">
                  <c:v>0.001</c:v>
                </c:pt>
                <c:pt idx="4867">
                  <c:v>0.001</c:v>
                </c:pt>
                <c:pt idx="4868">
                  <c:v>0.0</c:v>
                </c:pt>
                <c:pt idx="4869">
                  <c:v>0.0</c:v>
                </c:pt>
                <c:pt idx="4870">
                  <c:v>0.0</c:v>
                </c:pt>
                <c:pt idx="4871">
                  <c:v>0.001</c:v>
                </c:pt>
                <c:pt idx="4872">
                  <c:v>0.0</c:v>
                </c:pt>
                <c:pt idx="4873">
                  <c:v>0.0</c:v>
                </c:pt>
                <c:pt idx="4874">
                  <c:v>0.0</c:v>
                </c:pt>
                <c:pt idx="4875">
                  <c:v>0.001</c:v>
                </c:pt>
                <c:pt idx="4876">
                  <c:v>0.0</c:v>
                </c:pt>
                <c:pt idx="4877">
                  <c:v>0.002</c:v>
                </c:pt>
                <c:pt idx="4878">
                  <c:v>0.001</c:v>
                </c:pt>
                <c:pt idx="4879">
                  <c:v>0.001</c:v>
                </c:pt>
                <c:pt idx="4880">
                  <c:v>0.001</c:v>
                </c:pt>
                <c:pt idx="4881">
                  <c:v>0.0</c:v>
                </c:pt>
                <c:pt idx="4882">
                  <c:v>0.001</c:v>
                </c:pt>
                <c:pt idx="4883">
                  <c:v>0.0</c:v>
                </c:pt>
                <c:pt idx="4884">
                  <c:v>0.0</c:v>
                </c:pt>
                <c:pt idx="4885">
                  <c:v>0.0</c:v>
                </c:pt>
                <c:pt idx="4886">
                  <c:v>0.001</c:v>
                </c:pt>
                <c:pt idx="4887">
                  <c:v>0.001</c:v>
                </c:pt>
                <c:pt idx="4888">
                  <c:v>0.001</c:v>
                </c:pt>
                <c:pt idx="4889">
                  <c:v>0.0</c:v>
                </c:pt>
                <c:pt idx="4890">
                  <c:v>0.0</c:v>
                </c:pt>
                <c:pt idx="4891">
                  <c:v>0.0</c:v>
                </c:pt>
                <c:pt idx="4892">
                  <c:v>0.001</c:v>
                </c:pt>
                <c:pt idx="4893">
                  <c:v>0.0</c:v>
                </c:pt>
                <c:pt idx="4894">
                  <c:v>0.0</c:v>
                </c:pt>
                <c:pt idx="4895">
                  <c:v>0.0</c:v>
                </c:pt>
                <c:pt idx="4896">
                  <c:v>0.0</c:v>
                </c:pt>
                <c:pt idx="4897">
                  <c:v>0.0</c:v>
                </c:pt>
                <c:pt idx="4898">
                  <c:v>0.0</c:v>
                </c:pt>
                <c:pt idx="4899">
                  <c:v>0.0</c:v>
                </c:pt>
                <c:pt idx="4900">
                  <c:v>0.0</c:v>
                </c:pt>
                <c:pt idx="4901">
                  <c:v>0.001</c:v>
                </c:pt>
                <c:pt idx="4902">
                  <c:v>0.0</c:v>
                </c:pt>
                <c:pt idx="4903">
                  <c:v>0.0</c:v>
                </c:pt>
                <c:pt idx="4904">
                  <c:v>0.0</c:v>
                </c:pt>
                <c:pt idx="4905">
                  <c:v>0.001</c:v>
                </c:pt>
                <c:pt idx="4906">
                  <c:v>0.001</c:v>
                </c:pt>
                <c:pt idx="4907">
                  <c:v>0.0</c:v>
                </c:pt>
                <c:pt idx="4908">
                  <c:v>0.0</c:v>
                </c:pt>
                <c:pt idx="4909">
                  <c:v>0.0</c:v>
                </c:pt>
                <c:pt idx="4910">
                  <c:v>0.0</c:v>
                </c:pt>
                <c:pt idx="4911">
                  <c:v>0.0</c:v>
                </c:pt>
                <c:pt idx="4912">
                  <c:v>0.001</c:v>
                </c:pt>
                <c:pt idx="4913">
                  <c:v>0.0</c:v>
                </c:pt>
                <c:pt idx="4914">
                  <c:v>0.0</c:v>
                </c:pt>
                <c:pt idx="4915">
                  <c:v>0.0</c:v>
                </c:pt>
                <c:pt idx="4916">
                  <c:v>0.0</c:v>
                </c:pt>
                <c:pt idx="4917">
                  <c:v>0.0</c:v>
                </c:pt>
                <c:pt idx="4918">
                  <c:v>0.001</c:v>
                </c:pt>
                <c:pt idx="4919">
                  <c:v>0.0</c:v>
                </c:pt>
                <c:pt idx="4920">
                  <c:v>0.0</c:v>
                </c:pt>
                <c:pt idx="4921">
                  <c:v>0.001</c:v>
                </c:pt>
                <c:pt idx="4922">
                  <c:v>0.0</c:v>
                </c:pt>
                <c:pt idx="4923">
                  <c:v>0.0</c:v>
                </c:pt>
                <c:pt idx="4924">
                  <c:v>0.001</c:v>
                </c:pt>
                <c:pt idx="4925">
                  <c:v>0.001</c:v>
                </c:pt>
                <c:pt idx="4926">
                  <c:v>0.001</c:v>
                </c:pt>
                <c:pt idx="4927">
                  <c:v>0.0</c:v>
                </c:pt>
                <c:pt idx="4928">
                  <c:v>0.001</c:v>
                </c:pt>
                <c:pt idx="4929">
                  <c:v>0.001</c:v>
                </c:pt>
                <c:pt idx="4930">
                  <c:v>0.0</c:v>
                </c:pt>
                <c:pt idx="4931">
                  <c:v>0.0</c:v>
                </c:pt>
                <c:pt idx="4932">
                  <c:v>0.001</c:v>
                </c:pt>
                <c:pt idx="4933">
                  <c:v>0.0</c:v>
                </c:pt>
                <c:pt idx="4934">
                  <c:v>0.0</c:v>
                </c:pt>
                <c:pt idx="4935">
                  <c:v>0.0</c:v>
                </c:pt>
                <c:pt idx="4936">
                  <c:v>0.0</c:v>
                </c:pt>
                <c:pt idx="4937">
                  <c:v>0.0</c:v>
                </c:pt>
                <c:pt idx="4938">
                  <c:v>0.001</c:v>
                </c:pt>
                <c:pt idx="4939">
                  <c:v>0.0</c:v>
                </c:pt>
                <c:pt idx="4940">
                  <c:v>0.0</c:v>
                </c:pt>
                <c:pt idx="4941">
                  <c:v>0.0</c:v>
                </c:pt>
                <c:pt idx="4942">
                  <c:v>0.001</c:v>
                </c:pt>
                <c:pt idx="4943">
                  <c:v>0.001</c:v>
                </c:pt>
                <c:pt idx="4944">
                  <c:v>0.0</c:v>
                </c:pt>
                <c:pt idx="4945">
                  <c:v>0.0</c:v>
                </c:pt>
                <c:pt idx="4946">
                  <c:v>0.0</c:v>
                </c:pt>
                <c:pt idx="4947">
                  <c:v>0.001</c:v>
                </c:pt>
                <c:pt idx="4948">
                  <c:v>0.0</c:v>
                </c:pt>
                <c:pt idx="4949">
                  <c:v>0.001</c:v>
                </c:pt>
                <c:pt idx="4950">
                  <c:v>0.001</c:v>
                </c:pt>
                <c:pt idx="4951">
                  <c:v>0.0</c:v>
                </c:pt>
                <c:pt idx="4952">
                  <c:v>0.001</c:v>
                </c:pt>
                <c:pt idx="4953">
                  <c:v>0.001</c:v>
                </c:pt>
                <c:pt idx="4954">
                  <c:v>0.001</c:v>
                </c:pt>
                <c:pt idx="4955">
                  <c:v>0.0</c:v>
                </c:pt>
                <c:pt idx="4956">
                  <c:v>0.001</c:v>
                </c:pt>
                <c:pt idx="4957">
                  <c:v>0.0</c:v>
                </c:pt>
                <c:pt idx="4958">
                  <c:v>0.0</c:v>
                </c:pt>
                <c:pt idx="4959">
                  <c:v>0.001</c:v>
                </c:pt>
                <c:pt idx="4960">
                  <c:v>0.0</c:v>
                </c:pt>
                <c:pt idx="4961">
                  <c:v>0.0</c:v>
                </c:pt>
                <c:pt idx="4962">
                  <c:v>0.001</c:v>
                </c:pt>
                <c:pt idx="4963">
                  <c:v>0.0</c:v>
                </c:pt>
                <c:pt idx="4964">
                  <c:v>0.001</c:v>
                </c:pt>
                <c:pt idx="4965">
                  <c:v>0.0</c:v>
                </c:pt>
                <c:pt idx="4966">
                  <c:v>0.0</c:v>
                </c:pt>
                <c:pt idx="4967">
                  <c:v>0.0</c:v>
                </c:pt>
                <c:pt idx="4968">
                  <c:v>0.0</c:v>
                </c:pt>
                <c:pt idx="4969">
                  <c:v>0.0</c:v>
                </c:pt>
                <c:pt idx="4970">
                  <c:v>0.001</c:v>
                </c:pt>
                <c:pt idx="4971">
                  <c:v>0.0</c:v>
                </c:pt>
                <c:pt idx="4972">
                  <c:v>0.001</c:v>
                </c:pt>
                <c:pt idx="4973">
                  <c:v>0.0</c:v>
                </c:pt>
                <c:pt idx="4974">
                  <c:v>0.0</c:v>
                </c:pt>
                <c:pt idx="4975">
                  <c:v>0.0</c:v>
                </c:pt>
                <c:pt idx="4976">
                  <c:v>0.0</c:v>
                </c:pt>
                <c:pt idx="4977">
                  <c:v>0.001</c:v>
                </c:pt>
                <c:pt idx="4978">
                  <c:v>0.001</c:v>
                </c:pt>
                <c:pt idx="4979">
                  <c:v>0.001</c:v>
                </c:pt>
                <c:pt idx="4980">
                  <c:v>0.001</c:v>
                </c:pt>
                <c:pt idx="4981">
                  <c:v>0.0</c:v>
                </c:pt>
                <c:pt idx="4982">
                  <c:v>0.0</c:v>
                </c:pt>
                <c:pt idx="4983">
                  <c:v>0.0</c:v>
                </c:pt>
                <c:pt idx="4984">
                  <c:v>0.0</c:v>
                </c:pt>
                <c:pt idx="4985">
                  <c:v>0.001</c:v>
                </c:pt>
                <c:pt idx="4986">
                  <c:v>0.0</c:v>
                </c:pt>
                <c:pt idx="4987">
                  <c:v>0.002</c:v>
                </c:pt>
                <c:pt idx="4988">
                  <c:v>0.001</c:v>
                </c:pt>
                <c:pt idx="4989">
                  <c:v>0.0</c:v>
                </c:pt>
                <c:pt idx="4990">
                  <c:v>0.0</c:v>
                </c:pt>
                <c:pt idx="4991">
                  <c:v>0.001</c:v>
                </c:pt>
                <c:pt idx="4992">
                  <c:v>0.0</c:v>
                </c:pt>
                <c:pt idx="4993">
                  <c:v>0.0</c:v>
                </c:pt>
                <c:pt idx="4994">
                  <c:v>0.0</c:v>
                </c:pt>
                <c:pt idx="4995">
                  <c:v>0.0</c:v>
                </c:pt>
                <c:pt idx="4996">
                  <c:v>0.0</c:v>
                </c:pt>
                <c:pt idx="4997">
                  <c:v>0.001</c:v>
                </c:pt>
                <c:pt idx="4998">
                  <c:v>0.0</c:v>
                </c:pt>
                <c:pt idx="4999">
                  <c:v>0.0</c:v>
                </c:pt>
                <c:pt idx="5000">
                  <c:v>0.001</c:v>
                </c:pt>
                <c:pt idx="5001">
                  <c:v>0.001</c:v>
                </c:pt>
                <c:pt idx="5002">
                  <c:v>0.001</c:v>
                </c:pt>
                <c:pt idx="5003">
                  <c:v>0.0</c:v>
                </c:pt>
                <c:pt idx="5004">
                  <c:v>0.001</c:v>
                </c:pt>
                <c:pt idx="5005">
                  <c:v>0.002</c:v>
                </c:pt>
                <c:pt idx="5006">
                  <c:v>0.0</c:v>
                </c:pt>
                <c:pt idx="5007">
                  <c:v>0.0</c:v>
                </c:pt>
                <c:pt idx="5008">
                  <c:v>0.0</c:v>
                </c:pt>
                <c:pt idx="5009">
                  <c:v>0.001</c:v>
                </c:pt>
                <c:pt idx="5010">
                  <c:v>0.001</c:v>
                </c:pt>
                <c:pt idx="5011">
                  <c:v>0.0</c:v>
                </c:pt>
                <c:pt idx="5012">
                  <c:v>0.0</c:v>
                </c:pt>
                <c:pt idx="5013">
                  <c:v>0.001</c:v>
                </c:pt>
                <c:pt idx="5014">
                  <c:v>0.001</c:v>
                </c:pt>
                <c:pt idx="5015">
                  <c:v>0.0</c:v>
                </c:pt>
                <c:pt idx="5016">
                  <c:v>0.001</c:v>
                </c:pt>
                <c:pt idx="5017">
                  <c:v>0.0</c:v>
                </c:pt>
                <c:pt idx="5018">
                  <c:v>0.001</c:v>
                </c:pt>
                <c:pt idx="5019">
                  <c:v>0.0</c:v>
                </c:pt>
                <c:pt idx="5020">
                  <c:v>0.001</c:v>
                </c:pt>
                <c:pt idx="5021">
                  <c:v>0.0</c:v>
                </c:pt>
                <c:pt idx="5022">
                  <c:v>0.0</c:v>
                </c:pt>
                <c:pt idx="5023">
                  <c:v>0.0</c:v>
                </c:pt>
                <c:pt idx="5024">
                  <c:v>0.0</c:v>
                </c:pt>
                <c:pt idx="5025">
                  <c:v>0.0</c:v>
                </c:pt>
                <c:pt idx="5026">
                  <c:v>0.001</c:v>
                </c:pt>
                <c:pt idx="5027">
                  <c:v>0.0</c:v>
                </c:pt>
                <c:pt idx="5028">
                  <c:v>0.0</c:v>
                </c:pt>
                <c:pt idx="5029">
                  <c:v>0.001</c:v>
                </c:pt>
                <c:pt idx="5030">
                  <c:v>0.001</c:v>
                </c:pt>
                <c:pt idx="5031">
                  <c:v>0.002</c:v>
                </c:pt>
                <c:pt idx="5032">
                  <c:v>0.0</c:v>
                </c:pt>
                <c:pt idx="5033">
                  <c:v>0.0</c:v>
                </c:pt>
                <c:pt idx="5034">
                  <c:v>0.001</c:v>
                </c:pt>
                <c:pt idx="5035">
                  <c:v>0.0</c:v>
                </c:pt>
                <c:pt idx="5036">
                  <c:v>0.0</c:v>
                </c:pt>
                <c:pt idx="5037">
                  <c:v>0.0</c:v>
                </c:pt>
                <c:pt idx="5038">
                  <c:v>0.001</c:v>
                </c:pt>
                <c:pt idx="5039">
                  <c:v>0.0</c:v>
                </c:pt>
                <c:pt idx="5040">
                  <c:v>0.0</c:v>
                </c:pt>
                <c:pt idx="5041">
                  <c:v>0.0</c:v>
                </c:pt>
                <c:pt idx="5042">
                  <c:v>0.001</c:v>
                </c:pt>
                <c:pt idx="5043">
                  <c:v>0.0</c:v>
                </c:pt>
                <c:pt idx="5044">
                  <c:v>0.0</c:v>
                </c:pt>
                <c:pt idx="5045">
                  <c:v>0.0</c:v>
                </c:pt>
                <c:pt idx="5046">
                  <c:v>0.0</c:v>
                </c:pt>
                <c:pt idx="5047">
                  <c:v>0.0</c:v>
                </c:pt>
                <c:pt idx="5048">
                  <c:v>0.0</c:v>
                </c:pt>
                <c:pt idx="5049">
                  <c:v>0.0</c:v>
                </c:pt>
                <c:pt idx="5050">
                  <c:v>0.001</c:v>
                </c:pt>
                <c:pt idx="5051">
                  <c:v>0.0</c:v>
                </c:pt>
                <c:pt idx="5052">
                  <c:v>0.001</c:v>
                </c:pt>
                <c:pt idx="5053">
                  <c:v>0.0</c:v>
                </c:pt>
                <c:pt idx="5054">
                  <c:v>0.001</c:v>
                </c:pt>
                <c:pt idx="5055">
                  <c:v>0.001</c:v>
                </c:pt>
                <c:pt idx="5056">
                  <c:v>0.0</c:v>
                </c:pt>
                <c:pt idx="5057">
                  <c:v>0.0</c:v>
                </c:pt>
                <c:pt idx="5058">
                  <c:v>0.001</c:v>
                </c:pt>
                <c:pt idx="5059">
                  <c:v>0.0</c:v>
                </c:pt>
                <c:pt idx="5060">
                  <c:v>0.0</c:v>
                </c:pt>
                <c:pt idx="5061">
                  <c:v>0.0</c:v>
                </c:pt>
                <c:pt idx="5062">
                  <c:v>0.0</c:v>
                </c:pt>
                <c:pt idx="5063">
                  <c:v>0.0</c:v>
                </c:pt>
                <c:pt idx="5064">
                  <c:v>0.001</c:v>
                </c:pt>
                <c:pt idx="5065">
                  <c:v>0.001</c:v>
                </c:pt>
                <c:pt idx="5066">
                  <c:v>0.0</c:v>
                </c:pt>
                <c:pt idx="5067">
                  <c:v>0.0</c:v>
                </c:pt>
                <c:pt idx="5068">
                  <c:v>0.0</c:v>
                </c:pt>
                <c:pt idx="5069">
                  <c:v>0.0</c:v>
                </c:pt>
                <c:pt idx="5070">
                  <c:v>0.001</c:v>
                </c:pt>
                <c:pt idx="5071">
                  <c:v>0.0</c:v>
                </c:pt>
                <c:pt idx="5072">
                  <c:v>0.0</c:v>
                </c:pt>
                <c:pt idx="5073">
                  <c:v>0.0</c:v>
                </c:pt>
                <c:pt idx="5074">
                  <c:v>0.0</c:v>
                </c:pt>
                <c:pt idx="5075">
                  <c:v>0.001</c:v>
                </c:pt>
                <c:pt idx="5076">
                  <c:v>0.0</c:v>
                </c:pt>
                <c:pt idx="5077">
                  <c:v>0.002</c:v>
                </c:pt>
                <c:pt idx="5078">
                  <c:v>0.0</c:v>
                </c:pt>
                <c:pt idx="5079">
                  <c:v>0.0</c:v>
                </c:pt>
                <c:pt idx="5080">
                  <c:v>0.0</c:v>
                </c:pt>
                <c:pt idx="5081">
                  <c:v>0.0</c:v>
                </c:pt>
                <c:pt idx="5082">
                  <c:v>0.001</c:v>
                </c:pt>
                <c:pt idx="5083">
                  <c:v>0.0</c:v>
                </c:pt>
                <c:pt idx="5084">
                  <c:v>0.001</c:v>
                </c:pt>
                <c:pt idx="5085">
                  <c:v>0.001</c:v>
                </c:pt>
                <c:pt idx="5086">
                  <c:v>0.001</c:v>
                </c:pt>
                <c:pt idx="5087">
                  <c:v>0.001</c:v>
                </c:pt>
                <c:pt idx="5088">
                  <c:v>0.0</c:v>
                </c:pt>
                <c:pt idx="5089">
                  <c:v>0.001</c:v>
                </c:pt>
                <c:pt idx="5090">
                  <c:v>0.0</c:v>
                </c:pt>
                <c:pt idx="5091">
                  <c:v>0.001</c:v>
                </c:pt>
                <c:pt idx="5092">
                  <c:v>0.001</c:v>
                </c:pt>
                <c:pt idx="5093">
                  <c:v>0.001</c:v>
                </c:pt>
                <c:pt idx="5094">
                  <c:v>0.0</c:v>
                </c:pt>
                <c:pt idx="5095">
                  <c:v>0.0</c:v>
                </c:pt>
                <c:pt idx="5096">
                  <c:v>0.001</c:v>
                </c:pt>
                <c:pt idx="5097">
                  <c:v>0.0</c:v>
                </c:pt>
                <c:pt idx="5098">
                  <c:v>0.001</c:v>
                </c:pt>
                <c:pt idx="5099">
                  <c:v>0.0</c:v>
                </c:pt>
                <c:pt idx="5100">
                  <c:v>0.001</c:v>
                </c:pt>
                <c:pt idx="5101">
                  <c:v>0.0</c:v>
                </c:pt>
                <c:pt idx="5102">
                  <c:v>0.001</c:v>
                </c:pt>
                <c:pt idx="5103">
                  <c:v>0.0</c:v>
                </c:pt>
                <c:pt idx="5104">
                  <c:v>0.001</c:v>
                </c:pt>
                <c:pt idx="5105">
                  <c:v>0.001</c:v>
                </c:pt>
                <c:pt idx="5106">
                  <c:v>0.001</c:v>
                </c:pt>
                <c:pt idx="5107">
                  <c:v>0.001</c:v>
                </c:pt>
                <c:pt idx="5108">
                  <c:v>0.002</c:v>
                </c:pt>
                <c:pt idx="5109">
                  <c:v>0.001</c:v>
                </c:pt>
                <c:pt idx="5110">
                  <c:v>0.001</c:v>
                </c:pt>
                <c:pt idx="5111">
                  <c:v>0.0</c:v>
                </c:pt>
                <c:pt idx="5112">
                  <c:v>0.0</c:v>
                </c:pt>
                <c:pt idx="5113">
                  <c:v>0.0</c:v>
                </c:pt>
                <c:pt idx="5114">
                  <c:v>0.0</c:v>
                </c:pt>
                <c:pt idx="5115">
                  <c:v>0.0</c:v>
                </c:pt>
                <c:pt idx="5116">
                  <c:v>0.001</c:v>
                </c:pt>
                <c:pt idx="5117">
                  <c:v>0.0</c:v>
                </c:pt>
                <c:pt idx="5118">
                  <c:v>0.0</c:v>
                </c:pt>
                <c:pt idx="5119">
                  <c:v>0.0</c:v>
                </c:pt>
                <c:pt idx="5120">
                  <c:v>0.001</c:v>
                </c:pt>
                <c:pt idx="5121">
                  <c:v>0.0</c:v>
                </c:pt>
                <c:pt idx="5122">
                  <c:v>0.001</c:v>
                </c:pt>
                <c:pt idx="5123">
                  <c:v>0.0</c:v>
                </c:pt>
                <c:pt idx="5124">
                  <c:v>0.001</c:v>
                </c:pt>
                <c:pt idx="5125">
                  <c:v>0.0</c:v>
                </c:pt>
                <c:pt idx="5126">
                  <c:v>0.0</c:v>
                </c:pt>
                <c:pt idx="5127">
                  <c:v>0.001</c:v>
                </c:pt>
                <c:pt idx="5128">
                  <c:v>0.0</c:v>
                </c:pt>
                <c:pt idx="5129">
                  <c:v>0.0</c:v>
                </c:pt>
                <c:pt idx="5130">
                  <c:v>0.001</c:v>
                </c:pt>
                <c:pt idx="5131">
                  <c:v>0.001</c:v>
                </c:pt>
                <c:pt idx="5132">
                  <c:v>0.0</c:v>
                </c:pt>
                <c:pt idx="5133">
                  <c:v>0.001</c:v>
                </c:pt>
                <c:pt idx="5134">
                  <c:v>0.001</c:v>
                </c:pt>
                <c:pt idx="5135">
                  <c:v>0.0</c:v>
                </c:pt>
                <c:pt idx="5136">
                  <c:v>0.0</c:v>
                </c:pt>
                <c:pt idx="5137">
                  <c:v>0.001</c:v>
                </c:pt>
                <c:pt idx="5138">
                  <c:v>0.0</c:v>
                </c:pt>
                <c:pt idx="5139">
                  <c:v>0.0</c:v>
                </c:pt>
                <c:pt idx="5140">
                  <c:v>0.0</c:v>
                </c:pt>
                <c:pt idx="5141">
                  <c:v>0.0</c:v>
                </c:pt>
                <c:pt idx="5142">
                  <c:v>0.001</c:v>
                </c:pt>
                <c:pt idx="5143">
                  <c:v>0.0</c:v>
                </c:pt>
                <c:pt idx="5144">
                  <c:v>0.001</c:v>
                </c:pt>
                <c:pt idx="5145">
                  <c:v>0.0</c:v>
                </c:pt>
                <c:pt idx="5146">
                  <c:v>0.0</c:v>
                </c:pt>
                <c:pt idx="5147">
                  <c:v>0.001</c:v>
                </c:pt>
                <c:pt idx="5148">
                  <c:v>0.0</c:v>
                </c:pt>
                <c:pt idx="5149">
                  <c:v>0.0</c:v>
                </c:pt>
                <c:pt idx="5150">
                  <c:v>0.001</c:v>
                </c:pt>
                <c:pt idx="5151">
                  <c:v>0.0</c:v>
                </c:pt>
                <c:pt idx="5152">
                  <c:v>0.0</c:v>
                </c:pt>
                <c:pt idx="5153">
                  <c:v>0.0</c:v>
                </c:pt>
                <c:pt idx="5154">
                  <c:v>0.0</c:v>
                </c:pt>
                <c:pt idx="5155">
                  <c:v>0.001</c:v>
                </c:pt>
                <c:pt idx="5156">
                  <c:v>0.001</c:v>
                </c:pt>
                <c:pt idx="5157">
                  <c:v>0.001</c:v>
                </c:pt>
                <c:pt idx="5158">
                  <c:v>0.0</c:v>
                </c:pt>
                <c:pt idx="5159">
                  <c:v>0.0</c:v>
                </c:pt>
                <c:pt idx="5160">
                  <c:v>0.001</c:v>
                </c:pt>
                <c:pt idx="5161">
                  <c:v>0.0</c:v>
                </c:pt>
                <c:pt idx="5162">
                  <c:v>0.001</c:v>
                </c:pt>
                <c:pt idx="5163">
                  <c:v>0.001</c:v>
                </c:pt>
                <c:pt idx="5164">
                  <c:v>0.001</c:v>
                </c:pt>
                <c:pt idx="5165">
                  <c:v>0.0</c:v>
                </c:pt>
                <c:pt idx="5166">
                  <c:v>0.0</c:v>
                </c:pt>
                <c:pt idx="5167">
                  <c:v>0.001</c:v>
                </c:pt>
                <c:pt idx="5168">
                  <c:v>0.001</c:v>
                </c:pt>
                <c:pt idx="5169">
                  <c:v>0.003</c:v>
                </c:pt>
                <c:pt idx="5170">
                  <c:v>0.001</c:v>
                </c:pt>
                <c:pt idx="5171">
                  <c:v>0.001</c:v>
                </c:pt>
                <c:pt idx="5172">
                  <c:v>0.001</c:v>
                </c:pt>
                <c:pt idx="5173">
                  <c:v>0.0</c:v>
                </c:pt>
                <c:pt idx="5174">
                  <c:v>0.0</c:v>
                </c:pt>
                <c:pt idx="5175">
                  <c:v>0.001</c:v>
                </c:pt>
                <c:pt idx="5176">
                  <c:v>0.0</c:v>
                </c:pt>
                <c:pt idx="5177">
                  <c:v>0.001</c:v>
                </c:pt>
                <c:pt idx="5178">
                  <c:v>0.0</c:v>
                </c:pt>
                <c:pt idx="5179">
                  <c:v>0.0</c:v>
                </c:pt>
                <c:pt idx="5180">
                  <c:v>0.0</c:v>
                </c:pt>
                <c:pt idx="5181">
                  <c:v>0.0</c:v>
                </c:pt>
                <c:pt idx="5182">
                  <c:v>0.0</c:v>
                </c:pt>
                <c:pt idx="5183">
                  <c:v>0.0</c:v>
                </c:pt>
                <c:pt idx="5184">
                  <c:v>0.001</c:v>
                </c:pt>
                <c:pt idx="5185">
                  <c:v>0.0</c:v>
                </c:pt>
                <c:pt idx="5186">
                  <c:v>0.0</c:v>
                </c:pt>
                <c:pt idx="5187">
                  <c:v>0.0</c:v>
                </c:pt>
                <c:pt idx="5188">
                  <c:v>0.001</c:v>
                </c:pt>
                <c:pt idx="5189">
                  <c:v>0.001</c:v>
                </c:pt>
                <c:pt idx="5190">
                  <c:v>0.001</c:v>
                </c:pt>
                <c:pt idx="5191">
                  <c:v>0.0</c:v>
                </c:pt>
                <c:pt idx="5192">
                  <c:v>0.001</c:v>
                </c:pt>
                <c:pt idx="5193">
                  <c:v>0.001</c:v>
                </c:pt>
                <c:pt idx="5194">
                  <c:v>0.001</c:v>
                </c:pt>
                <c:pt idx="5195">
                  <c:v>0.002</c:v>
                </c:pt>
                <c:pt idx="5196">
                  <c:v>0.0</c:v>
                </c:pt>
                <c:pt idx="5197">
                  <c:v>0.0</c:v>
                </c:pt>
                <c:pt idx="5198">
                  <c:v>0.001</c:v>
                </c:pt>
                <c:pt idx="5199">
                  <c:v>0.001</c:v>
                </c:pt>
                <c:pt idx="5200">
                  <c:v>0.001</c:v>
                </c:pt>
                <c:pt idx="5201">
                  <c:v>0.0</c:v>
                </c:pt>
                <c:pt idx="5202">
                  <c:v>0.001</c:v>
                </c:pt>
                <c:pt idx="5203">
                  <c:v>0.0</c:v>
                </c:pt>
                <c:pt idx="5204">
                  <c:v>0.001</c:v>
                </c:pt>
                <c:pt idx="5205">
                  <c:v>0.0</c:v>
                </c:pt>
                <c:pt idx="5206">
                  <c:v>0.0</c:v>
                </c:pt>
                <c:pt idx="5207">
                  <c:v>0.001</c:v>
                </c:pt>
                <c:pt idx="5208">
                  <c:v>0.001</c:v>
                </c:pt>
                <c:pt idx="5209">
                  <c:v>0.0</c:v>
                </c:pt>
                <c:pt idx="5210">
                  <c:v>0.0</c:v>
                </c:pt>
                <c:pt idx="5211">
                  <c:v>0.001</c:v>
                </c:pt>
                <c:pt idx="5212">
                  <c:v>0.001</c:v>
                </c:pt>
                <c:pt idx="5213">
                  <c:v>0.001</c:v>
                </c:pt>
                <c:pt idx="5214">
                  <c:v>0.0</c:v>
                </c:pt>
                <c:pt idx="5215">
                  <c:v>0.001</c:v>
                </c:pt>
                <c:pt idx="5216">
                  <c:v>0.0</c:v>
                </c:pt>
                <c:pt idx="5217">
                  <c:v>0.001</c:v>
                </c:pt>
                <c:pt idx="5218">
                  <c:v>0.0</c:v>
                </c:pt>
                <c:pt idx="5219">
                  <c:v>0.0</c:v>
                </c:pt>
                <c:pt idx="5220">
                  <c:v>0.001</c:v>
                </c:pt>
                <c:pt idx="5221">
                  <c:v>0.0</c:v>
                </c:pt>
                <c:pt idx="5222">
                  <c:v>0.0</c:v>
                </c:pt>
                <c:pt idx="5223">
                  <c:v>0.0</c:v>
                </c:pt>
                <c:pt idx="5224">
                  <c:v>0.0</c:v>
                </c:pt>
                <c:pt idx="5225">
                  <c:v>0.0</c:v>
                </c:pt>
                <c:pt idx="5226">
                  <c:v>0.0</c:v>
                </c:pt>
                <c:pt idx="5227">
                  <c:v>0.0</c:v>
                </c:pt>
                <c:pt idx="5228">
                  <c:v>0.0</c:v>
                </c:pt>
                <c:pt idx="5229">
                  <c:v>0.0</c:v>
                </c:pt>
                <c:pt idx="5230">
                  <c:v>0.0</c:v>
                </c:pt>
                <c:pt idx="5231">
                  <c:v>0.001</c:v>
                </c:pt>
                <c:pt idx="5232">
                  <c:v>0.001</c:v>
                </c:pt>
                <c:pt idx="5233">
                  <c:v>0.0</c:v>
                </c:pt>
                <c:pt idx="5234">
                  <c:v>0.0</c:v>
                </c:pt>
                <c:pt idx="5235">
                  <c:v>0.0</c:v>
                </c:pt>
                <c:pt idx="5236">
                  <c:v>0.001</c:v>
                </c:pt>
                <c:pt idx="5237">
                  <c:v>0.0</c:v>
                </c:pt>
                <c:pt idx="5238">
                  <c:v>0.0</c:v>
                </c:pt>
                <c:pt idx="5239">
                  <c:v>0.001</c:v>
                </c:pt>
                <c:pt idx="5240">
                  <c:v>0.0</c:v>
                </c:pt>
                <c:pt idx="5241">
                  <c:v>0.001</c:v>
                </c:pt>
                <c:pt idx="5242">
                  <c:v>0.001</c:v>
                </c:pt>
                <c:pt idx="5243">
                  <c:v>0.0</c:v>
                </c:pt>
                <c:pt idx="5244">
                  <c:v>0.001</c:v>
                </c:pt>
                <c:pt idx="5245">
                  <c:v>0.001</c:v>
                </c:pt>
                <c:pt idx="5246">
                  <c:v>0.0</c:v>
                </c:pt>
                <c:pt idx="5247">
                  <c:v>0.0</c:v>
                </c:pt>
                <c:pt idx="5248">
                  <c:v>0.0</c:v>
                </c:pt>
                <c:pt idx="5249">
                  <c:v>0.0</c:v>
                </c:pt>
                <c:pt idx="5250">
                  <c:v>0.001</c:v>
                </c:pt>
                <c:pt idx="5251">
                  <c:v>0.001</c:v>
                </c:pt>
                <c:pt idx="5252">
                  <c:v>0.0</c:v>
                </c:pt>
                <c:pt idx="5253">
                  <c:v>0.0</c:v>
                </c:pt>
                <c:pt idx="5254">
                  <c:v>0.0</c:v>
                </c:pt>
                <c:pt idx="5255">
                  <c:v>0.0</c:v>
                </c:pt>
                <c:pt idx="5256">
                  <c:v>0.001</c:v>
                </c:pt>
                <c:pt idx="5257">
                  <c:v>0.0</c:v>
                </c:pt>
                <c:pt idx="5258">
                  <c:v>0.0</c:v>
                </c:pt>
                <c:pt idx="5259">
                  <c:v>0.0</c:v>
                </c:pt>
                <c:pt idx="5260">
                  <c:v>0.001</c:v>
                </c:pt>
                <c:pt idx="5261">
                  <c:v>0.0</c:v>
                </c:pt>
                <c:pt idx="5262">
                  <c:v>0.001</c:v>
                </c:pt>
                <c:pt idx="5263">
                  <c:v>0.0</c:v>
                </c:pt>
                <c:pt idx="5264">
                  <c:v>0.001</c:v>
                </c:pt>
                <c:pt idx="5265">
                  <c:v>0.0</c:v>
                </c:pt>
                <c:pt idx="5266">
                  <c:v>0.001</c:v>
                </c:pt>
                <c:pt idx="5267">
                  <c:v>0.0</c:v>
                </c:pt>
                <c:pt idx="5268">
                  <c:v>0.0</c:v>
                </c:pt>
                <c:pt idx="5269">
                  <c:v>0.0</c:v>
                </c:pt>
                <c:pt idx="5270">
                  <c:v>0.001</c:v>
                </c:pt>
                <c:pt idx="5271">
                  <c:v>0.001</c:v>
                </c:pt>
                <c:pt idx="5272">
                  <c:v>0.0</c:v>
                </c:pt>
                <c:pt idx="5273">
                  <c:v>0.001</c:v>
                </c:pt>
                <c:pt idx="5274">
                  <c:v>0.0</c:v>
                </c:pt>
                <c:pt idx="5275">
                  <c:v>0.0</c:v>
                </c:pt>
                <c:pt idx="5276">
                  <c:v>0.0</c:v>
                </c:pt>
                <c:pt idx="5277">
                  <c:v>0.0</c:v>
                </c:pt>
                <c:pt idx="5278">
                  <c:v>0.001</c:v>
                </c:pt>
                <c:pt idx="5279">
                  <c:v>0.001</c:v>
                </c:pt>
                <c:pt idx="5280">
                  <c:v>0.001</c:v>
                </c:pt>
                <c:pt idx="5281">
                  <c:v>0.001</c:v>
                </c:pt>
                <c:pt idx="5282">
                  <c:v>0.001</c:v>
                </c:pt>
                <c:pt idx="5283">
                  <c:v>0.0</c:v>
                </c:pt>
                <c:pt idx="5284">
                  <c:v>0.0</c:v>
                </c:pt>
                <c:pt idx="5285">
                  <c:v>0.0</c:v>
                </c:pt>
                <c:pt idx="5286">
                  <c:v>0.0</c:v>
                </c:pt>
                <c:pt idx="5287">
                  <c:v>0.001</c:v>
                </c:pt>
                <c:pt idx="5288">
                  <c:v>0.001</c:v>
                </c:pt>
                <c:pt idx="5289">
                  <c:v>0.0</c:v>
                </c:pt>
                <c:pt idx="5290">
                  <c:v>0.001</c:v>
                </c:pt>
                <c:pt idx="5291">
                  <c:v>0.0</c:v>
                </c:pt>
                <c:pt idx="5292">
                  <c:v>0.0</c:v>
                </c:pt>
                <c:pt idx="5293">
                  <c:v>0.0</c:v>
                </c:pt>
                <c:pt idx="5294">
                  <c:v>0.001</c:v>
                </c:pt>
                <c:pt idx="5295">
                  <c:v>0.001</c:v>
                </c:pt>
                <c:pt idx="5296">
                  <c:v>0.001</c:v>
                </c:pt>
                <c:pt idx="5297">
                  <c:v>0.0</c:v>
                </c:pt>
                <c:pt idx="5298">
                  <c:v>0.001</c:v>
                </c:pt>
                <c:pt idx="5299">
                  <c:v>0.0</c:v>
                </c:pt>
                <c:pt idx="5300">
                  <c:v>0.0</c:v>
                </c:pt>
                <c:pt idx="5301">
                  <c:v>0.0</c:v>
                </c:pt>
                <c:pt idx="5302">
                  <c:v>0.0</c:v>
                </c:pt>
                <c:pt idx="5303">
                  <c:v>0.0</c:v>
                </c:pt>
                <c:pt idx="5304">
                  <c:v>0.0</c:v>
                </c:pt>
                <c:pt idx="5305">
                  <c:v>0.0</c:v>
                </c:pt>
                <c:pt idx="5306">
                  <c:v>0.001</c:v>
                </c:pt>
                <c:pt idx="5307">
                  <c:v>0.0</c:v>
                </c:pt>
                <c:pt idx="5308">
                  <c:v>0.0</c:v>
                </c:pt>
                <c:pt idx="5309">
                  <c:v>0.001</c:v>
                </c:pt>
                <c:pt idx="5310">
                  <c:v>0.0</c:v>
                </c:pt>
                <c:pt idx="5311">
                  <c:v>0.0</c:v>
                </c:pt>
                <c:pt idx="5312">
                  <c:v>0.0</c:v>
                </c:pt>
                <c:pt idx="5313">
                  <c:v>0.0</c:v>
                </c:pt>
                <c:pt idx="5314">
                  <c:v>0.002</c:v>
                </c:pt>
                <c:pt idx="5315">
                  <c:v>0.001</c:v>
                </c:pt>
                <c:pt idx="5316">
                  <c:v>0.0</c:v>
                </c:pt>
                <c:pt idx="5317">
                  <c:v>0.0</c:v>
                </c:pt>
                <c:pt idx="5318">
                  <c:v>0.001</c:v>
                </c:pt>
                <c:pt idx="5319">
                  <c:v>0.0</c:v>
                </c:pt>
                <c:pt idx="5320">
                  <c:v>0.0</c:v>
                </c:pt>
                <c:pt idx="5321">
                  <c:v>0.0</c:v>
                </c:pt>
                <c:pt idx="5322">
                  <c:v>0.0</c:v>
                </c:pt>
                <c:pt idx="5323">
                  <c:v>0.0</c:v>
                </c:pt>
                <c:pt idx="5324">
                  <c:v>0.0</c:v>
                </c:pt>
                <c:pt idx="5325">
                  <c:v>0.0</c:v>
                </c:pt>
                <c:pt idx="5326">
                  <c:v>0.0</c:v>
                </c:pt>
                <c:pt idx="5327">
                  <c:v>0.001</c:v>
                </c:pt>
                <c:pt idx="5328">
                  <c:v>0.0</c:v>
                </c:pt>
                <c:pt idx="5329">
                  <c:v>0.0</c:v>
                </c:pt>
                <c:pt idx="5330">
                  <c:v>0.0</c:v>
                </c:pt>
                <c:pt idx="5331">
                  <c:v>0.0</c:v>
                </c:pt>
                <c:pt idx="5332">
                  <c:v>0.001</c:v>
                </c:pt>
                <c:pt idx="5333">
                  <c:v>0.001</c:v>
                </c:pt>
                <c:pt idx="5334">
                  <c:v>0.0</c:v>
                </c:pt>
                <c:pt idx="5335">
                  <c:v>0.001</c:v>
                </c:pt>
                <c:pt idx="5336">
                  <c:v>0.001</c:v>
                </c:pt>
                <c:pt idx="5337">
                  <c:v>0.0</c:v>
                </c:pt>
                <c:pt idx="5338">
                  <c:v>0.0</c:v>
                </c:pt>
                <c:pt idx="5339">
                  <c:v>0.0</c:v>
                </c:pt>
                <c:pt idx="5340">
                  <c:v>0.001</c:v>
                </c:pt>
                <c:pt idx="5341">
                  <c:v>0.0</c:v>
                </c:pt>
                <c:pt idx="5342">
                  <c:v>0.0</c:v>
                </c:pt>
                <c:pt idx="5343">
                  <c:v>0.0</c:v>
                </c:pt>
                <c:pt idx="5344">
                  <c:v>0.0</c:v>
                </c:pt>
                <c:pt idx="5345">
                  <c:v>0.0</c:v>
                </c:pt>
                <c:pt idx="5346">
                  <c:v>0.0</c:v>
                </c:pt>
                <c:pt idx="5347">
                  <c:v>0.001</c:v>
                </c:pt>
                <c:pt idx="5348">
                  <c:v>0.001</c:v>
                </c:pt>
                <c:pt idx="5349">
                  <c:v>0.0</c:v>
                </c:pt>
                <c:pt idx="5350">
                  <c:v>0.001</c:v>
                </c:pt>
                <c:pt idx="5351">
                  <c:v>0.001</c:v>
                </c:pt>
                <c:pt idx="5352">
                  <c:v>0.0</c:v>
                </c:pt>
                <c:pt idx="5353">
                  <c:v>0.001</c:v>
                </c:pt>
                <c:pt idx="5354">
                  <c:v>0.0</c:v>
                </c:pt>
                <c:pt idx="5355">
                  <c:v>0.001</c:v>
                </c:pt>
                <c:pt idx="5356">
                  <c:v>0.001</c:v>
                </c:pt>
                <c:pt idx="5357">
                  <c:v>0.0</c:v>
                </c:pt>
                <c:pt idx="5358">
                  <c:v>0.0</c:v>
                </c:pt>
                <c:pt idx="5359">
                  <c:v>0.001</c:v>
                </c:pt>
                <c:pt idx="5360">
                  <c:v>0.0</c:v>
                </c:pt>
                <c:pt idx="5361">
                  <c:v>0.001</c:v>
                </c:pt>
                <c:pt idx="5362">
                  <c:v>0.0</c:v>
                </c:pt>
                <c:pt idx="5363">
                  <c:v>0.0</c:v>
                </c:pt>
                <c:pt idx="5364">
                  <c:v>0.001</c:v>
                </c:pt>
                <c:pt idx="5365">
                  <c:v>0.0</c:v>
                </c:pt>
                <c:pt idx="5366">
                  <c:v>0.001</c:v>
                </c:pt>
                <c:pt idx="5367">
                  <c:v>0.001</c:v>
                </c:pt>
                <c:pt idx="5368">
                  <c:v>0.001</c:v>
                </c:pt>
                <c:pt idx="5369">
                  <c:v>0.0</c:v>
                </c:pt>
                <c:pt idx="5370">
                  <c:v>0.001</c:v>
                </c:pt>
                <c:pt idx="5371">
                  <c:v>0.0</c:v>
                </c:pt>
                <c:pt idx="5372">
                  <c:v>0.001</c:v>
                </c:pt>
                <c:pt idx="5373">
                  <c:v>0.0</c:v>
                </c:pt>
                <c:pt idx="5374">
                  <c:v>0.001</c:v>
                </c:pt>
                <c:pt idx="5375">
                  <c:v>0.002</c:v>
                </c:pt>
                <c:pt idx="5376">
                  <c:v>0.001</c:v>
                </c:pt>
                <c:pt idx="5377">
                  <c:v>0.002</c:v>
                </c:pt>
                <c:pt idx="5378">
                  <c:v>0.0</c:v>
                </c:pt>
                <c:pt idx="5379">
                  <c:v>0.0</c:v>
                </c:pt>
                <c:pt idx="5380">
                  <c:v>0.001</c:v>
                </c:pt>
                <c:pt idx="5381">
                  <c:v>0.0</c:v>
                </c:pt>
                <c:pt idx="5382">
                  <c:v>0.001</c:v>
                </c:pt>
                <c:pt idx="5383">
                  <c:v>0.0</c:v>
                </c:pt>
                <c:pt idx="5384">
                  <c:v>0.0</c:v>
                </c:pt>
                <c:pt idx="5385">
                  <c:v>0.0</c:v>
                </c:pt>
                <c:pt idx="5386">
                  <c:v>0.0</c:v>
                </c:pt>
                <c:pt idx="5387">
                  <c:v>0.0</c:v>
                </c:pt>
                <c:pt idx="5388">
                  <c:v>0.001</c:v>
                </c:pt>
                <c:pt idx="5389">
                  <c:v>0.001</c:v>
                </c:pt>
                <c:pt idx="5390">
                  <c:v>0.0</c:v>
                </c:pt>
                <c:pt idx="5391">
                  <c:v>0.0</c:v>
                </c:pt>
                <c:pt idx="5392">
                  <c:v>0.0</c:v>
                </c:pt>
                <c:pt idx="5393">
                  <c:v>0.001</c:v>
                </c:pt>
                <c:pt idx="5394">
                  <c:v>0.0</c:v>
                </c:pt>
                <c:pt idx="5395">
                  <c:v>0.001</c:v>
                </c:pt>
                <c:pt idx="5396">
                  <c:v>0.0</c:v>
                </c:pt>
                <c:pt idx="5397">
                  <c:v>0.0</c:v>
                </c:pt>
                <c:pt idx="5398">
                  <c:v>0.0</c:v>
                </c:pt>
                <c:pt idx="5399">
                  <c:v>0.0</c:v>
                </c:pt>
                <c:pt idx="5400">
                  <c:v>0.0</c:v>
                </c:pt>
                <c:pt idx="5401">
                  <c:v>0.0</c:v>
                </c:pt>
                <c:pt idx="5402">
                  <c:v>0.0</c:v>
                </c:pt>
                <c:pt idx="5403">
                  <c:v>0.001</c:v>
                </c:pt>
                <c:pt idx="5404">
                  <c:v>0.001</c:v>
                </c:pt>
                <c:pt idx="5405">
                  <c:v>0.0</c:v>
                </c:pt>
                <c:pt idx="5406">
                  <c:v>0.0</c:v>
                </c:pt>
                <c:pt idx="5407">
                  <c:v>0.001</c:v>
                </c:pt>
                <c:pt idx="5408">
                  <c:v>0.0</c:v>
                </c:pt>
                <c:pt idx="5409">
                  <c:v>0.002</c:v>
                </c:pt>
                <c:pt idx="5410">
                  <c:v>0.001</c:v>
                </c:pt>
                <c:pt idx="5411">
                  <c:v>0.0</c:v>
                </c:pt>
                <c:pt idx="5412">
                  <c:v>0.0</c:v>
                </c:pt>
                <c:pt idx="5413">
                  <c:v>0.001</c:v>
                </c:pt>
                <c:pt idx="5414">
                  <c:v>0.0</c:v>
                </c:pt>
                <c:pt idx="5415">
                  <c:v>0.0</c:v>
                </c:pt>
                <c:pt idx="5416">
                  <c:v>0.0</c:v>
                </c:pt>
                <c:pt idx="5417">
                  <c:v>0.001</c:v>
                </c:pt>
                <c:pt idx="5418">
                  <c:v>0.0</c:v>
                </c:pt>
                <c:pt idx="5419">
                  <c:v>0.0</c:v>
                </c:pt>
                <c:pt idx="5420">
                  <c:v>0.001</c:v>
                </c:pt>
                <c:pt idx="5421">
                  <c:v>0.002</c:v>
                </c:pt>
                <c:pt idx="5422">
                  <c:v>0.0</c:v>
                </c:pt>
                <c:pt idx="5423">
                  <c:v>0.0</c:v>
                </c:pt>
                <c:pt idx="5424">
                  <c:v>0.001</c:v>
                </c:pt>
                <c:pt idx="5425">
                  <c:v>0.0</c:v>
                </c:pt>
                <c:pt idx="5426">
                  <c:v>0.0</c:v>
                </c:pt>
                <c:pt idx="5427">
                  <c:v>0.0</c:v>
                </c:pt>
                <c:pt idx="5428">
                  <c:v>0.0</c:v>
                </c:pt>
                <c:pt idx="5429">
                  <c:v>0.0</c:v>
                </c:pt>
                <c:pt idx="5430">
                  <c:v>0.001</c:v>
                </c:pt>
                <c:pt idx="5431">
                  <c:v>0.001</c:v>
                </c:pt>
                <c:pt idx="5432">
                  <c:v>0.0</c:v>
                </c:pt>
                <c:pt idx="5433">
                  <c:v>0.0</c:v>
                </c:pt>
                <c:pt idx="5434">
                  <c:v>0.0</c:v>
                </c:pt>
                <c:pt idx="5435">
                  <c:v>0.001</c:v>
                </c:pt>
                <c:pt idx="5436">
                  <c:v>0.0</c:v>
                </c:pt>
                <c:pt idx="5437">
                  <c:v>0.002</c:v>
                </c:pt>
                <c:pt idx="5438">
                  <c:v>0.001</c:v>
                </c:pt>
                <c:pt idx="5439">
                  <c:v>0.0</c:v>
                </c:pt>
                <c:pt idx="5440">
                  <c:v>0.001</c:v>
                </c:pt>
                <c:pt idx="5441">
                  <c:v>0.001</c:v>
                </c:pt>
                <c:pt idx="5442">
                  <c:v>0.0</c:v>
                </c:pt>
                <c:pt idx="5443">
                  <c:v>0.0</c:v>
                </c:pt>
                <c:pt idx="5444">
                  <c:v>0.0</c:v>
                </c:pt>
                <c:pt idx="5445">
                  <c:v>0.0</c:v>
                </c:pt>
                <c:pt idx="5446">
                  <c:v>0.001</c:v>
                </c:pt>
                <c:pt idx="5447">
                  <c:v>0.0</c:v>
                </c:pt>
                <c:pt idx="5448">
                  <c:v>0.001</c:v>
                </c:pt>
                <c:pt idx="5449">
                  <c:v>0.0</c:v>
                </c:pt>
                <c:pt idx="5450">
                  <c:v>0.0</c:v>
                </c:pt>
                <c:pt idx="5451">
                  <c:v>0.001</c:v>
                </c:pt>
                <c:pt idx="5452">
                  <c:v>0.001</c:v>
                </c:pt>
                <c:pt idx="5453">
                  <c:v>0.001</c:v>
                </c:pt>
                <c:pt idx="5454">
                  <c:v>0.0</c:v>
                </c:pt>
                <c:pt idx="5455">
                  <c:v>0.0</c:v>
                </c:pt>
                <c:pt idx="5456">
                  <c:v>0.001</c:v>
                </c:pt>
                <c:pt idx="5457">
                  <c:v>0.002</c:v>
                </c:pt>
                <c:pt idx="5458">
                  <c:v>0.0</c:v>
                </c:pt>
                <c:pt idx="5459">
                  <c:v>0.0</c:v>
                </c:pt>
                <c:pt idx="5460">
                  <c:v>0.001</c:v>
                </c:pt>
                <c:pt idx="5461">
                  <c:v>0.002</c:v>
                </c:pt>
                <c:pt idx="5462">
                  <c:v>0.0</c:v>
                </c:pt>
                <c:pt idx="5463">
                  <c:v>0.001</c:v>
                </c:pt>
                <c:pt idx="5464">
                  <c:v>0.0</c:v>
                </c:pt>
                <c:pt idx="5465">
                  <c:v>0.0</c:v>
                </c:pt>
                <c:pt idx="5466">
                  <c:v>0.001</c:v>
                </c:pt>
                <c:pt idx="5467">
                  <c:v>0.001</c:v>
                </c:pt>
                <c:pt idx="5468">
                  <c:v>0.001</c:v>
                </c:pt>
                <c:pt idx="5469">
                  <c:v>0.0</c:v>
                </c:pt>
                <c:pt idx="5470">
                  <c:v>0.0</c:v>
                </c:pt>
                <c:pt idx="5471">
                  <c:v>0.0</c:v>
                </c:pt>
                <c:pt idx="5472">
                  <c:v>0.0</c:v>
                </c:pt>
                <c:pt idx="5473">
                  <c:v>0.0</c:v>
                </c:pt>
                <c:pt idx="5474">
                  <c:v>0.0</c:v>
                </c:pt>
                <c:pt idx="5475">
                  <c:v>0.0</c:v>
                </c:pt>
                <c:pt idx="5476">
                  <c:v>0.001</c:v>
                </c:pt>
                <c:pt idx="5477">
                  <c:v>0.0</c:v>
                </c:pt>
                <c:pt idx="5478">
                  <c:v>0.0</c:v>
                </c:pt>
                <c:pt idx="5479">
                  <c:v>0.0</c:v>
                </c:pt>
                <c:pt idx="5480">
                  <c:v>0.0</c:v>
                </c:pt>
                <c:pt idx="5481">
                  <c:v>0.001</c:v>
                </c:pt>
                <c:pt idx="5482">
                  <c:v>0.001</c:v>
                </c:pt>
                <c:pt idx="5483">
                  <c:v>0.001</c:v>
                </c:pt>
                <c:pt idx="5484">
                  <c:v>0.0</c:v>
                </c:pt>
                <c:pt idx="5485">
                  <c:v>0.0</c:v>
                </c:pt>
                <c:pt idx="5486">
                  <c:v>0.0</c:v>
                </c:pt>
                <c:pt idx="5487">
                  <c:v>0.0</c:v>
                </c:pt>
                <c:pt idx="5488">
                  <c:v>0.0</c:v>
                </c:pt>
                <c:pt idx="5489">
                  <c:v>0.001</c:v>
                </c:pt>
                <c:pt idx="5490">
                  <c:v>0.0</c:v>
                </c:pt>
                <c:pt idx="5491">
                  <c:v>0.0</c:v>
                </c:pt>
                <c:pt idx="5492">
                  <c:v>0.0</c:v>
                </c:pt>
                <c:pt idx="5493">
                  <c:v>0.001</c:v>
                </c:pt>
                <c:pt idx="5494">
                  <c:v>0.001</c:v>
                </c:pt>
                <c:pt idx="5495">
                  <c:v>0.0</c:v>
                </c:pt>
                <c:pt idx="5496">
                  <c:v>0.0</c:v>
                </c:pt>
                <c:pt idx="5497">
                  <c:v>0.0</c:v>
                </c:pt>
                <c:pt idx="5498">
                  <c:v>0.0</c:v>
                </c:pt>
                <c:pt idx="5499">
                  <c:v>0.001</c:v>
                </c:pt>
                <c:pt idx="5500">
                  <c:v>0.0</c:v>
                </c:pt>
                <c:pt idx="5501">
                  <c:v>0.001</c:v>
                </c:pt>
                <c:pt idx="5502">
                  <c:v>0.0</c:v>
                </c:pt>
                <c:pt idx="5503">
                  <c:v>0.001</c:v>
                </c:pt>
                <c:pt idx="5504">
                  <c:v>0.0</c:v>
                </c:pt>
                <c:pt idx="5505">
                  <c:v>0.001</c:v>
                </c:pt>
                <c:pt idx="5506">
                  <c:v>0.0</c:v>
                </c:pt>
                <c:pt idx="5507">
                  <c:v>0.0</c:v>
                </c:pt>
                <c:pt idx="5508">
                  <c:v>0.001</c:v>
                </c:pt>
                <c:pt idx="5509">
                  <c:v>0.001</c:v>
                </c:pt>
                <c:pt idx="5510">
                  <c:v>0.001</c:v>
                </c:pt>
                <c:pt idx="5511">
                  <c:v>0.0</c:v>
                </c:pt>
                <c:pt idx="5512">
                  <c:v>0.0</c:v>
                </c:pt>
                <c:pt idx="5513">
                  <c:v>0.0</c:v>
                </c:pt>
                <c:pt idx="5514">
                  <c:v>0.0</c:v>
                </c:pt>
                <c:pt idx="5515">
                  <c:v>0.0</c:v>
                </c:pt>
                <c:pt idx="5516">
                  <c:v>0.0</c:v>
                </c:pt>
                <c:pt idx="5517">
                  <c:v>0.001</c:v>
                </c:pt>
                <c:pt idx="5518">
                  <c:v>0.001</c:v>
                </c:pt>
                <c:pt idx="5519">
                  <c:v>0.0</c:v>
                </c:pt>
                <c:pt idx="5520">
                  <c:v>0.0</c:v>
                </c:pt>
                <c:pt idx="5521">
                  <c:v>0.0</c:v>
                </c:pt>
                <c:pt idx="5522">
                  <c:v>0.0</c:v>
                </c:pt>
                <c:pt idx="5523">
                  <c:v>0.0</c:v>
                </c:pt>
                <c:pt idx="5524">
                  <c:v>0.001</c:v>
                </c:pt>
                <c:pt idx="5525">
                  <c:v>0.0</c:v>
                </c:pt>
                <c:pt idx="5526">
                  <c:v>0.001</c:v>
                </c:pt>
                <c:pt idx="5527">
                  <c:v>0.001</c:v>
                </c:pt>
                <c:pt idx="5528">
                  <c:v>0.001</c:v>
                </c:pt>
                <c:pt idx="5529">
                  <c:v>0.001</c:v>
                </c:pt>
                <c:pt idx="5530">
                  <c:v>0.0</c:v>
                </c:pt>
                <c:pt idx="5531">
                  <c:v>0.0</c:v>
                </c:pt>
                <c:pt idx="5532">
                  <c:v>0.001</c:v>
                </c:pt>
                <c:pt idx="5533">
                  <c:v>0.001</c:v>
                </c:pt>
                <c:pt idx="5534">
                  <c:v>0.0</c:v>
                </c:pt>
                <c:pt idx="5535">
                  <c:v>0.001</c:v>
                </c:pt>
                <c:pt idx="5536">
                  <c:v>0.0</c:v>
                </c:pt>
                <c:pt idx="5537">
                  <c:v>0.0</c:v>
                </c:pt>
                <c:pt idx="5538">
                  <c:v>0.001</c:v>
                </c:pt>
                <c:pt idx="5539">
                  <c:v>0.0</c:v>
                </c:pt>
                <c:pt idx="5540">
                  <c:v>0.001</c:v>
                </c:pt>
                <c:pt idx="5541">
                  <c:v>0.0</c:v>
                </c:pt>
                <c:pt idx="5542">
                  <c:v>0.0</c:v>
                </c:pt>
                <c:pt idx="5543">
                  <c:v>0.0</c:v>
                </c:pt>
                <c:pt idx="5544">
                  <c:v>0.0</c:v>
                </c:pt>
                <c:pt idx="5545">
                  <c:v>0.001</c:v>
                </c:pt>
                <c:pt idx="5546">
                  <c:v>0.0</c:v>
                </c:pt>
                <c:pt idx="5547">
                  <c:v>0.001</c:v>
                </c:pt>
                <c:pt idx="5548">
                  <c:v>0.001</c:v>
                </c:pt>
                <c:pt idx="5549">
                  <c:v>0.0</c:v>
                </c:pt>
                <c:pt idx="5550">
                  <c:v>0.0</c:v>
                </c:pt>
                <c:pt idx="5551">
                  <c:v>0.001</c:v>
                </c:pt>
                <c:pt idx="5552">
                  <c:v>0.002</c:v>
                </c:pt>
                <c:pt idx="5553">
                  <c:v>0.0</c:v>
                </c:pt>
                <c:pt idx="5554">
                  <c:v>0.001</c:v>
                </c:pt>
                <c:pt idx="5555">
                  <c:v>0.001</c:v>
                </c:pt>
                <c:pt idx="5556">
                  <c:v>0.001</c:v>
                </c:pt>
                <c:pt idx="5557">
                  <c:v>0.001</c:v>
                </c:pt>
                <c:pt idx="5558">
                  <c:v>0.001</c:v>
                </c:pt>
                <c:pt idx="5559">
                  <c:v>0.0</c:v>
                </c:pt>
                <c:pt idx="5560">
                  <c:v>0.001</c:v>
                </c:pt>
                <c:pt idx="5561">
                  <c:v>0.0</c:v>
                </c:pt>
                <c:pt idx="5562">
                  <c:v>0.0</c:v>
                </c:pt>
                <c:pt idx="5563">
                  <c:v>0.001</c:v>
                </c:pt>
                <c:pt idx="5564">
                  <c:v>0.0</c:v>
                </c:pt>
                <c:pt idx="5565">
                  <c:v>0.0</c:v>
                </c:pt>
                <c:pt idx="5566">
                  <c:v>0.001</c:v>
                </c:pt>
                <c:pt idx="5567">
                  <c:v>0.0</c:v>
                </c:pt>
                <c:pt idx="5568">
                  <c:v>0.001</c:v>
                </c:pt>
                <c:pt idx="5569">
                  <c:v>0.0</c:v>
                </c:pt>
                <c:pt idx="5570">
                  <c:v>0.001</c:v>
                </c:pt>
                <c:pt idx="5571">
                  <c:v>0.0</c:v>
                </c:pt>
                <c:pt idx="5572">
                  <c:v>0.0</c:v>
                </c:pt>
                <c:pt idx="5573">
                  <c:v>0.0</c:v>
                </c:pt>
                <c:pt idx="5574">
                  <c:v>0.0</c:v>
                </c:pt>
                <c:pt idx="5575">
                  <c:v>0.0</c:v>
                </c:pt>
                <c:pt idx="5576">
                  <c:v>0.0</c:v>
                </c:pt>
                <c:pt idx="5577">
                  <c:v>0.001</c:v>
                </c:pt>
                <c:pt idx="5578">
                  <c:v>0.001</c:v>
                </c:pt>
                <c:pt idx="5579">
                  <c:v>0.0</c:v>
                </c:pt>
                <c:pt idx="5580">
                  <c:v>0.001</c:v>
                </c:pt>
                <c:pt idx="5581">
                  <c:v>0.002</c:v>
                </c:pt>
                <c:pt idx="5582">
                  <c:v>0.0</c:v>
                </c:pt>
                <c:pt idx="5583">
                  <c:v>0.001</c:v>
                </c:pt>
                <c:pt idx="5584">
                  <c:v>0.0</c:v>
                </c:pt>
                <c:pt idx="5585">
                  <c:v>0.001</c:v>
                </c:pt>
                <c:pt idx="5586">
                  <c:v>0.0</c:v>
                </c:pt>
                <c:pt idx="5587">
                  <c:v>0.0</c:v>
                </c:pt>
                <c:pt idx="5588">
                  <c:v>0.001</c:v>
                </c:pt>
                <c:pt idx="5589">
                  <c:v>0.001</c:v>
                </c:pt>
                <c:pt idx="5590">
                  <c:v>0.0</c:v>
                </c:pt>
                <c:pt idx="5591">
                  <c:v>0.001</c:v>
                </c:pt>
                <c:pt idx="5592">
                  <c:v>0.001</c:v>
                </c:pt>
                <c:pt idx="5593">
                  <c:v>0.0</c:v>
                </c:pt>
                <c:pt idx="5594">
                  <c:v>0.0</c:v>
                </c:pt>
                <c:pt idx="5595">
                  <c:v>0.0</c:v>
                </c:pt>
                <c:pt idx="5596">
                  <c:v>0.001</c:v>
                </c:pt>
                <c:pt idx="5597">
                  <c:v>0.0</c:v>
                </c:pt>
                <c:pt idx="5598">
                  <c:v>0.0</c:v>
                </c:pt>
                <c:pt idx="5599">
                  <c:v>0.0</c:v>
                </c:pt>
                <c:pt idx="5600">
                  <c:v>0.001</c:v>
                </c:pt>
                <c:pt idx="5601">
                  <c:v>0.0</c:v>
                </c:pt>
                <c:pt idx="5602">
                  <c:v>0.001</c:v>
                </c:pt>
                <c:pt idx="5603">
                  <c:v>0.0</c:v>
                </c:pt>
                <c:pt idx="5604">
                  <c:v>0.001</c:v>
                </c:pt>
                <c:pt idx="5605">
                  <c:v>0.0</c:v>
                </c:pt>
                <c:pt idx="5606">
                  <c:v>0.001</c:v>
                </c:pt>
                <c:pt idx="5607">
                  <c:v>0.001</c:v>
                </c:pt>
                <c:pt idx="5608">
                  <c:v>0.0</c:v>
                </c:pt>
                <c:pt idx="5609">
                  <c:v>0.0</c:v>
                </c:pt>
                <c:pt idx="5610">
                  <c:v>0.001</c:v>
                </c:pt>
                <c:pt idx="5611">
                  <c:v>0.0</c:v>
                </c:pt>
                <c:pt idx="5612">
                  <c:v>0.0</c:v>
                </c:pt>
                <c:pt idx="5613">
                  <c:v>0.0</c:v>
                </c:pt>
                <c:pt idx="5614">
                  <c:v>0.001</c:v>
                </c:pt>
                <c:pt idx="5615">
                  <c:v>0.001</c:v>
                </c:pt>
                <c:pt idx="5616">
                  <c:v>0.001</c:v>
                </c:pt>
                <c:pt idx="5617">
                  <c:v>0.001</c:v>
                </c:pt>
                <c:pt idx="5618">
                  <c:v>0.0</c:v>
                </c:pt>
                <c:pt idx="5619">
                  <c:v>0.0</c:v>
                </c:pt>
                <c:pt idx="5620">
                  <c:v>0.002</c:v>
                </c:pt>
                <c:pt idx="5621">
                  <c:v>0.0</c:v>
                </c:pt>
                <c:pt idx="5622">
                  <c:v>0.0</c:v>
                </c:pt>
                <c:pt idx="5623">
                  <c:v>0.0</c:v>
                </c:pt>
                <c:pt idx="5624">
                  <c:v>0.001</c:v>
                </c:pt>
                <c:pt idx="5625">
                  <c:v>0.0</c:v>
                </c:pt>
                <c:pt idx="5626">
                  <c:v>0.0</c:v>
                </c:pt>
                <c:pt idx="5627">
                  <c:v>0.001</c:v>
                </c:pt>
                <c:pt idx="5628">
                  <c:v>0.001</c:v>
                </c:pt>
                <c:pt idx="5629">
                  <c:v>0.0</c:v>
                </c:pt>
                <c:pt idx="5630">
                  <c:v>0.0</c:v>
                </c:pt>
                <c:pt idx="5631">
                  <c:v>0.0</c:v>
                </c:pt>
                <c:pt idx="5632">
                  <c:v>0.0</c:v>
                </c:pt>
                <c:pt idx="5633">
                  <c:v>0.0</c:v>
                </c:pt>
                <c:pt idx="5634">
                  <c:v>0.001</c:v>
                </c:pt>
                <c:pt idx="5635">
                  <c:v>0.001</c:v>
                </c:pt>
                <c:pt idx="5636">
                  <c:v>0.002</c:v>
                </c:pt>
                <c:pt idx="5637">
                  <c:v>0.001</c:v>
                </c:pt>
                <c:pt idx="5638">
                  <c:v>0.0</c:v>
                </c:pt>
                <c:pt idx="5639">
                  <c:v>0.0</c:v>
                </c:pt>
                <c:pt idx="5640">
                  <c:v>0.0</c:v>
                </c:pt>
                <c:pt idx="5641">
                  <c:v>0.0</c:v>
                </c:pt>
                <c:pt idx="5642">
                  <c:v>0.0</c:v>
                </c:pt>
                <c:pt idx="5643">
                  <c:v>0.0</c:v>
                </c:pt>
                <c:pt idx="5644">
                  <c:v>0.0</c:v>
                </c:pt>
                <c:pt idx="5645">
                  <c:v>0.0</c:v>
                </c:pt>
                <c:pt idx="5646">
                  <c:v>0.0</c:v>
                </c:pt>
                <c:pt idx="5647">
                  <c:v>0.0</c:v>
                </c:pt>
                <c:pt idx="5648">
                  <c:v>0.0</c:v>
                </c:pt>
                <c:pt idx="5649">
                  <c:v>0.001</c:v>
                </c:pt>
                <c:pt idx="5650">
                  <c:v>0.001</c:v>
                </c:pt>
                <c:pt idx="5651">
                  <c:v>0.0</c:v>
                </c:pt>
                <c:pt idx="5652">
                  <c:v>0.0</c:v>
                </c:pt>
                <c:pt idx="5653">
                  <c:v>0.0</c:v>
                </c:pt>
                <c:pt idx="5654">
                  <c:v>0.001</c:v>
                </c:pt>
                <c:pt idx="5655">
                  <c:v>0.001</c:v>
                </c:pt>
                <c:pt idx="5656">
                  <c:v>0.001</c:v>
                </c:pt>
                <c:pt idx="5657">
                  <c:v>0.001</c:v>
                </c:pt>
                <c:pt idx="5658">
                  <c:v>0.0</c:v>
                </c:pt>
                <c:pt idx="5659">
                  <c:v>0.001</c:v>
                </c:pt>
                <c:pt idx="5660">
                  <c:v>0.0</c:v>
                </c:pt>
                <c:pt idx="5661">
                  <c:v>0.0</c:v>
                </c:pt>
                <c:pt idx="5662">
                  <c:v>0.0</c:v>
                </c:pt>
                <c:pt idx="5663">
                  <c:v>0.0</c:v>
                </c:pt>
                <c:pt idx="5664">
                  <c:v>0.0</c:v>
                </c:pt>
                <c:pt idx="5665">
                  <c:v>0.0</c:v>
                </c:pt>
                <c:pt idx="5666">
                  <c:v>0.0</c:v>
                </c:pt>
                <c:pt idx="5667">
                  <c:v>0.0</c:v>
                </c:pt>
                <c:pt idx="5668">
                  <c:v>0.0</c:v>
                </c:pt>
                <c:pt idx="5669">
                  <c:v>0.0</c:v>
                </c:pt>
                <c:pt idx="5670">
                  <c:v>0.001</c:v>
                </c:pt>
                <c:pt idx="5671">
                  <c:v>0.001</c:v>
                </c:pt>
                <c:pt idx="5672">
                  <c:v>0.0</c:v>
                </c:pt>
                <c:pt idx="5673">
                  <c:v>0.0</c:v>
                </c:pt>
                <c:pt idx="5674">
                  <c:v>0.0</c:v>
                </c:pt>
                <c:pt idx="5675">
                  <c:v>0.0</c:v>
                </c:pt>
                <c:pt idx="5676">
                  <c:v>0.001</c:v>
                </c:pt>
                <c:pt idx="5677">
                  <c:v>0.0</c:v>
                </c:pt>
                <c:pt idx="5678">
                  <c:v>0.0</c:v>
                </c:pt>
                <c:pt idx="5679">
                  <c:v>0.0</c:v>
                </c:pt>
                <c:pt idx="5680">
                  <c:v>0.001</c:v>
                </c:pt>
                <c:pt idx="5681">
                  <c:v>0.001</c:v>
                </c:pt>
                <c:pt idx="5682">
                  <c:v>0.001</c:v>
                </c:pt>
                <c:pt idx="5683">
                  <c:v>0.001</c:v>
                </c:pt>
                <c:pt idx="5684">
                  <c:v>0.0</c:v>
                </c:pt>
                <c:pt idx="5685">
                  <c:v>0.001</c:v>
                </c:pt>
                <c:pt idx="5686">
                  <c:v>0.001</c:v>
                </c:pt>
                <c:pt idx="5687">
                  <c:v>0.0</c:v>
                </c:pt>
                <c:pt idx="5688">
                  <c:v>0.001</c:v>
                </c:pt>
                <c:pt idx="5689">
                  <c:v>0.001</c:v>
                </c:pt>
                <c:pt idx="5690">
                  <c:v>0.0</c:v>
                </c:pt>
                <c:pt idx="5691">
                  <c:v>0.0</c:v>
                </c:pt>
                <c:pt idx="5692">
                  <c:v>0.001</c:v>
                </c:pt>
                <c:pt idx="5693">
                  <c:v>0.001</c:v>
                </c:pt>
                <c:pt idx="5694">
                  <c:v>0.001</c:v>
                </c:pt>
                <c:pt idx="5695">
                  <c:v>0.0</c:v>
                </c:pt>
                <c:pt idx="5696">
                  <c:v>0.001</c:v>
                </c:pt>
                <c:pt idx="5697">
                  <c:v>0.001</c:v>
                </c:pt>
                <c:pt idx="5698">
                  <c:v>0.0</c:v>
                </c:pt>
                <c:pt idx="5699">
                  <c:v>0.0</c:v>
                </c:pt>
                <c:pt idx="5700">
                  <c:v>0.001</c:v>
                </c:pt>
                <c:pt idx="5701">
                  <c:v>0.0</c:v>
                </c:pt>
                <c:pt idx="5702">
                  <c:v>0.001</c:v>
                </c:pt>
                <c:pt idx="5703">
                  <c:v>0.001</c:v>
                </c:pt>
                <c:pt idx="5704">
                  <c:v>0.0</c:v>
                </c:pt>
                <c:pt idx="5705">
                  <c:v>0.0</c:v>
                </c:pt>
                <c:pt idx="5706">
                  <c:v>0.001</c:v>
                </c:pt>
                <c:pt idx="5707">
                  <c:v>0.0</c:v>
                </c:pt>
                <c:pt idx="5708">
                  <c:v>0.0</c:v>
                </c:pt>
                <c:pt idx="5709">
                  <c:v>0.0</c:v>
                </c:pt>
                <c:pt idx="5710">
                  <c:v>0.0</c:v>
                </c:pt>
                <c:pt idx="5711">
                  <c:v>0.0</c:v>
                </c:pt>
                <c:pt idx="5712">
                  <c:v>0.0</c:v>
                </c:pt>
                <c:pt idx="5713">
                  <c:v>0.0</c:v>
                </c:pt>
                <c:pt idx="5714">
                  <c:v>0.0</c:v>
                </c:pt>
                <c:pt idx="5715">
                  <c:v>0.0</c:v>
                </c:pt>
                <c:pt idx="5716">
                  <c:v>0.0</c:v>
                </c:pt>
                <c:pt idx="5717">
                  <c:v>0.0</c:v>
                </c:pt>
                <c:pt idx="5718">
                  <c:v>0.0</c:v>
                </c:pt>
                <c:pt idx="5719">
                  <c:v>0.0</c:v>
                </c:pt>
                <c:pt idx="5720">
                  <c:v>0.001</c:v>
                </c:pt>
                <c:pt idx="5721">
                  <c:v>0.0</c:v>
                </c:pt>
                <c:pt idx="5722">
                  <c:v>0.001</c:v>
                </c:pt>
                <c:pt idx="5723">
                  <c:v>0.0</c:v>
                </c:pt>
                <c:pt idx="5724">
                  <c:v>0.0</c:v>
                </c:pt>
                <c:pt idx="5725">
                  <c:v>0.0</c:v>
                </c:pt>
                <c:pt idx="5726">
                  <c:v>0.0</c:v>
                </c:pt>
                <c:pt idx="5727">
                  <c:v>0.0</c:v>
                </c:pt>
                <c:pt idx="5728">
                  <c:v>0.001</c:v>
                </c:pt>
                <c:pt idx="5729">
                  <c:v>0.001</c:v>
                </c:pt>
                <c:pt idx="5730">
                  <c:v>0.001</c:v>
                </c:pt>
                <c:pt idx="5731">
                  <c:v>0.0</c:v>
                </c:pt>
                <c:pt idx="5732">
                  <c:v>0.0</c:v>
                </c:pt>
                <c:pt idx="5733">
                  <c:v>0.0</c:v>
                </c:pt>
                <c:pt idx="5734">
                  <c:v>0.0</c:v>
                </c:pt>
                <c:pt idx="5735">
                  <c:v>0.0</c:v>
                </c:pt>
                <c:pt idx="5736">
                  <c:v>0.0</c:v>
                </c:pt>
                <c:pt idx="5737">
                  <c:v>0.0</c:v>
                </c:pt>
                <c:pt idx="5738">
                  <c:v>0.0</c:v>
                </c:pt>
                <c:pt idx="5739">
                  <c:v>0.0</c:v>
                </c:pt>
                <c:pt idx="5740">
                  <c:v>0.001</c:v>
                </c:pt>
                <c:pt idx="5741">
                  <c:v>0.0</c:v>
                </c:pt>
                <c:pt idx="5742">
                  <c:v>0.0</c:v>
                </c:pt>
                <c:pt idx="5743">
                  <c:v>0.0</c:v>
                </c:pt>
                <c:pt idx="5744">
                  <c:v>0.0</c:v>
                </c:pt>
                <c:pt idx="5745">
                  <c:v>0.002</c:v>
                </c:pt>
                <c:pt idx="5746">
                  <c:v>0.001</c:v>
                </c:pt>
                <c:pt idx="5747">
                  <c:v>0.0</c:v>
                </c:pt>
                <c:pt idx="5748">
                  <c:v>0.0</c:v>
                </c:pt>
                <c:pt idx="5749">
                  <c:v>0.0</c:v>
                </c:pt>
                <c:pt idx="5750">
                  <c:v>0.0</c:v>
                </c:pt>
                <c:pt idx="5751">
                  <c:v>0.001</c:v>
                </c:pt>
                <c:pt idx="5752">
                  <c:v>0.001</c:v>
                </c:pt>
                <c:pt idx="5753">
                  <c:v>0.0</c:v>
                </c:pt>
                <c:pt idx="5754">
                  <c:v>0.0</c:v>
                </c:pt>
                <c:pt idx="5755">
                  <c:v>0.0</c:v>
                </c:pt>
                <c:pt idx="5756">
                  <c:v>0.0</c:v>
                </c:pt>
                <c:pt idx="5757">
                  <c:v>0.002</c:v>
                </c:pt>
                <c:pt idx="5758">
                  <c:v>0.0</c:v>
                </c:pt>
                <c:pt idx="5759">
                  <c:v>0.001</c:v>
                </c:pt>
                <c:pt idx="5760">
                  <c:v>0.0</c:v>
                </c:pt>
                <c:pt idx="5761">
                  <c:v>0.0</c:v>
                </c:pt>
                <c:pt idx="5762">
                  <c:v>0.0</c:v>
                </c:pt>
                <c:pt idx="5763">
                  <c:v>0.0</c:v>
                </c:pt>
                <c:pt idx="5764">
                  <c:v>0.001</c:v>
                </c:pt>
                <c:pt idx="5765">
                  <c:v>0.0</c:v>
                </c:pt>
                <c:pt idx="5766">
                  <c:v>0.001</c:v>
                </c:pt>
                <c:pt idx="5767">
                  <c:v>0.0</c:v>
                </c:pt>
                <c:pt idx="5768">
                  <c:v>0.0</c:v>
                </c:pt>
                <c:pt idx="5769">
                  <c:v>0.0</c:v>
                </c:pt>
                <c:pt idx="5770">
                  <c:v>0.0</c:v>
                </c:pt>
                <c:pt idx="5771">
                  <c:v>0.0</c:v>
                </c:pt>
                <c:pt idx="5772">
                  <c:v>0.002</c:v>
                </c:pt>
                <c:pt idx="5773">
                  <c:v>0.001</c:v>
                </c:pt>
                <c:pt idx="5774">
                  <c:v>0.0</c:v>
                </c:pt>
                <c:pt idx="5775">
                  <c:v>0.0</c:v>
                </c:pt>
                <c:pt idx="5776">
                  <c:v>0.0</c:v>
                </c:pt>
                <c:pt idx="5777">
                  <c:v>0.001</c:v>
                </c:pt>
                <c:pt idx="5778">
                  <c:v>0.0</c:v>
                </c:pt>
                <c:pt idx="5779">
                  <c:v>0.001</c:v>
                </c:pt>
                <c:pt idx="5780">
                  <c:v>0.001</c:v>
                </c:pt>
                <c:pt idx="5781">
                  <c:v>0.0</c:v>
                </c:pt>
                <c:pt idx="5782">
                  <c:v>0.002</c:v>
                </c:pt>
                <c:pt idx="5783">
                  <c:v>0.0</c:v>
                </c:pt>
                <c:pt idx="5784">
                  <c:v>0.001</c:v>
                </c:pt>
                <c:pt idx="5785">
                  <c:v>0.0</c:v>
                </c:pt>
                <c:pt idx="5786">
                  <c:v>0.001</c:v>
                </c:pt>
                <c:pt idx="5787">
                  <c:v>0.0</c:v>
                </c:pt>
                <c:pt idx="5788">
                  <c:v>0.0</c:v>
                </c:pt>
                <c:pt idx="5789">
                  <c:v>0.0</c:v>
                </c:pt>
                <c:pt idx="5790">
                  <c:v>0.0</c:v>
                </c:pt>
                <c:pt idx="5791">
                  <c:v>0.0</c:v>
                </c:pt>
                <c:pt idx="5792">
                  <c:v>0.0</c:v>
                </c:pt>
                <c:pt idx="5793">
                  <c:v>0.001</c:v>
                </c:pt>
                <c:pt idx="5794">
                  <c:v>0.0</c:v>
                </c:pt>
                <c:pt idx="5795">
                  <c:v>0.0</c:v>
                </c:pt>
                <c:pt idx="5796">
                  <c:v>0.001</c:v>
                </c:pt>
                <c:pt idx="5797">
                  <c:v>0.0</c:v>
                </c:pt>
                <c:pt idx="5798">
                  <c:v>0.0</c:v>
                </c:pt>
                <c:pt idx="5799">
                  <c:v>0.001</c:v>
                </c:pt>
                <c:pt idx="5800">
                  <c:v>0.0</c:v>
                </c:pt>
                <c:pt idx="5801">
                  <c:v>0.0</c:v>
                </c:pt>
                <c:pt idx="5802">
                  <c:v>0.001</c:v>
                </c:pt>
                <c:pt idx="5803">
                  <c:v>0.0</c:v>
                </c:pt>
                <c:pt idx="5804">
                  <c:v>0.001</c:v>
                </c:pt>
                <c:pt idx="5805">
                  <c:v>0.001</c:v>
                </c:pt>
                <c:pt idx="5806">
                  <c:v>0.0</c:v>
                </c:pt>
                <c:pt idx="5807">
                  <c:v>0.0</c:v>
                </c:pt>
                <c:pt idx="5808">
                  <c:v>0.001</c:v>
                </c:pt>
                <c:pt idx="5809">
                  <c:v>0.0</c:v>
                </c:pt>
                <c:pt idx="5810">
                  <c:v>0.002</c:v>
                </c:pt>
                <c:pt idx="5811">
                  <c:v>0.0</c:v>
                </c:pt>
                <c:pt idx="5812">
                  <c:v>0.001</c:v>
                </c:pt>
                <c:pt idx="5813">
                  <c:v>0.001</c:v>
                </c:pt>
                <c:pt idx="5814">
                  <c:v>0.001</c:v>
                </c:pt>
                <c:pt idx="5815">
                  <c:v>0.001</c:v>
                </c:pt>
                <c:pt idx="5816">
                  <c:v>0.0</c:v>
                </c:pt>
                <c:pt idx="5817">
                  <c:v>0.0</c:v>
                </c:pt>
                <c:pt idx="5818">
                  <c:v>0.0</c:v>
                </c:pt>
                <c:pt idx="5819">
                  <c:v>0.001</c:v>
                </c:pt>
                <c:pt idx="5820">
                  <c:v>0.0</c:v>
                </c:pt>
                <c:pt idx="5821">
                  <c:v>0.001</c:v>
                </c:pt>
                <c:pt idx="5822">
                  <c:v>0.0</c:v>
                </c:pt>
                <c:pt idx="5823">
                  <c:v>0.001</c:v>
                </c:pt>
                <c:pt idx="5824">
                  <c:v>0.0</c:v>
                </c:pt>
                <c:pt idx="5825">
                  <c:v>0.0</c:v>
                </c:pt>
                <c:pt idx="5826">
                  <c:v>0.0</c:v>
                </c:pt>
                <c:pt idx="5827">
                  <c:v>0.0</c:v>
                </c:pt>
                <c:pt idx="5828">
                  <c:v>0.001</c:v>
                </c:pt>
                <c:pt idx="5829">
                  <c:v>0.001</c:v>
                </c:pt>
                <c:pt idx="5830">
                  <c:v>0.0</c:v>
                </c:pt>
                <c:pt idx="5831">
                  <c:v>0.0</c:v>
                </c:pt>
                <c:pt idx="5832">
                  <c:v>0.002</c:v>
                </c:pt>
                <c:pt idx="5833">
                  <c:v>0.0</c:v>
                </c:pt>
                <c:pt idx="5834">
                  <c:v>0.001</c:v>
                </c:pt>
                <c:pt idx="5835">
                  <c:v>0.001</c:v>
                </c:pt>
                <c:pt idx="5836">
                  <c:v>0.0</c:v>
                </c:pt>
                <c:pt idx="5837">
                  <c:v>0.001</c:v>
                </c:pt>
                <c:pt idx="5838">
                  <c:v>0.0</c:v>
                </c:pt>
                <c:pt idx="5839">
                  <c:v>0.0</c:v>
                </c:pt>
                <c:pt idx="5840">
                  <c:v>0.0</c:v>
                </c:pt>
                <c:pt idx="5841">
                  <c:v>0.0</c:v>
                </c:pt>
                <c:pt idx="5842">
                  <c:v>0.0</c:v>
                </c:pt>
                <c:pt idx="5843">
                  <c:v>0.001</c:v>
                </c:pt>
                <c:pt idx="5844">
                  <c:v>0.0</c:v>
                </c:pt>
                <c:pt idx="5845">
                  <c:v>0.0</c:v>
                </c:pt>
                <c:pt idx="5846">
                  <c:v>0.0</c:v>
                </c:pt>
                <c:pt idx="5847">
                  <c:v>0.0</c:v>
                </c:pt>
                <c:pt idx="5848">
                  <c:v>0.0</c:v>
                </c:pt>
                <c:pt idx="5849">
                  <c:v>0.001</c:v>
                </c:pt>
                <c:pt idx="5850">
                  <c:v>0.0</c:v>
                </c:pt>
                <c:pt idx="5851">
                  <c:v>0.001</c:v>
                </c:pt>
                <c:pt idx="5852">
                  <c:v>0.0</c:v>
                </c:pt>
                <c:pt idx="5853">
                  <c:v>0.0</c:v>
                </c:pt>
                <c:pt idx="5854">
                  <c:v>0.0</c:v>
                </c:pt>
                <c:pt idx="5855">
                  <c:v>0.0</c:v>
                </c:pt>
                <c:pt idx="5856">
                  <c:v>0.0</c:v>
                </c:pt>
                <c:pt idx="5857">
                  <c:v>0.0</c:v>
                </c:pt>
                <c:pt idx="5858">
                  <c:v>0.001</c:v>
                </c:pt>
                <c:pt idx="5859">
                  <c:v>0.0</c:v>
                </c:pt>
                <c:pt idx="5860">
                  <c:v>0.0</c:v>
                </c:pt>
                <c:pt idx="5861">
                  <c:v>0.001</c:v>
                </c:pt>
                <c:pt idx="5862">
                  <c:v>0.0</c:v>
                </c:pt>
                <c:pt idx="5863">
                  <c:v>0.001</c:v>
                </c:pt>
                <c:pt idx="5864">
                  <c:v>0.0</c:v>
                </c:pt>
                <c:pt idx="5865">
                  <c:v>0.0</c:v>
                </c:pt>
                <c:pt idx="5866">
                  <c:v>0.0</c:v>
                </c:pt>
                <c:pt idx="5867">
                  <c:v>0.001</c:v>
                </c:pt>
                <c:pt idx="5868">
                  <c:v>0.0</c:v>
                </c:pt>
                <c:pt idx="5869">
                  <c:v>0.0</c:v>
                </c:pt>
                <c:pt idx="5870">
                  <c:v>0.0</c:v>
                </c:pt>
                <c:pt idx="5871">
                  <c:v>0.001</c:v>
                </c:pt>
                <c:pt idx="5872">
                  <c:v>0.0</c:v>
                </c:pt>
                <c:pt idx="5873">
                  <c:v>0.0</c:v>
                </c:pt>
                <c:pt idx="5874">
                  <c:v>0.0</c:v>
                </c:pt>
                <c:pt idx="5875">
                  <c:v>0.001</c:v>
                </c:pt>
                <c:pt idx="5876">
                  <c:v>0.001</c:v>
                </c:pt>
                <c:pt idx="5877">
                  <c:v>0.0</c:v>
                </c:pt>
                <c:pt idx="5878">
                  <c:v>0.001</c:v>
                </c:pt>
                <c:pt idx="5879">
                  <c:v>0.0</c:v>
                </c:pt>
                <c:pt idx="5880">
                  <c:v>0.001</c:v>
                </c:pt>
                <c:pt idx="5881">
                  <c:v>0.001</c:v>
                </c:pt>
                <c:pt idx="5882">
                  <c:v>0.0</c:v>
                </c:pt>
                <c:pt idx="5883">
                  <c:v>0.001</c:v>
                </c:pt>
                <c:pt idx="5884">
                  <c:v>0.0</c:v>
                </c:pt>
                <c:pt idx="5885">
                  <c:v>0.001</c:v>
                </c:pt>
                <c:pt idx="5886">
                  <c:v>0.0</c:v>
                </c:pt>
                <c:pt idx="5887">
                  <c:v>0.001</c:v>
                </c:pt>
                <c:pt idx="5888">
                  <c:v>0.0</c:v>
                </c:pt>
                <c:pt idx="5889">
                  <c:v>0.001</c:v>
                </c:pt>
                <c:pt idx="5890">
                  <c:v>0.0</c:v>
                </c:pt>
                <c:pt idx="5891">
                  <c:v>0.0</c:v>
                </c:pt>
                <c:pt idx="5892">
                  <c:v>0.0</c:v>
                </c:pt>
                <c:pt idx="5893">
                  <c:v>0.0</c:v>
                </c:pt>
                <c:pt idx="5894">
                  <c:v>0.001</c:v>
                </c:pt>
                <c:pt idx="5895">
                  <c:v>0.0</c:v>
                </c:pt>
                <c:pt idx="5896">
                  <c:v>0.001</c:v>
                </c:pt>
                <c:pt idx="5897">
                  <c:v>0.001</c:v>
                </c:pt>
                <c:pt idx="5898">
                  <c:v>0.001</c:v>
                </c:pt>
                <c:pt idx="5899">
                  <c:v>0.0</c:v>
                </c:pt>
                <c:pt idx="5900">
                  <c:v>0.002</c:v>
                </c:pt>
                <c:pt idx="5901">
                  <c:v>0.001</c:v>
                </c:pt>
                <c:pt idx="5902">
                  <c:v>0.001</c:v>
                </c:pt>
                <c:pt idx="5903">
                  <c:v>0.0</c:v>
                </c:pt>
                <c:pt idx="5904">
                  <c:v>0.001</c:v>
                </c:pt>
                <c:pt idx="5905">
                  <c:v>0.0</c:v>
                </c:pt>
                <c:pt idx="5906">
                  <c:v>0.0</c:v>
                </c:pt>
                <c:pt idx="5907">
                  <c:v>0.001</c:v>
                </c:pt>
                <c:pt idx="5908">
                  <c:v>0.0</c:v>
                </c:pt>
                <c:pt idx="5909">
                  <c:v>0.0</c:v>
                </c:pt>
                <c:pt idx="5910">
                  <c:v>0.0</c:v>
                </c:pt>
                <c:pt idx="5911">
                  <c:v>0.001</c:v>
                </c:pt>
                <c:pt idx="5912">
                  <c:v>0.001</c:v>
                </c:pt>
                <c:pt idx="5913">
                  <c:v>0.001</c:v>
                </c:pt>
                <c:pt idx="5914">
                  <c:v>0.001</c:v>
                </c:pt>
                <c:pt idx="5915">
                  <c:v>0.001</c:v>
                </c:pt>
                <c:pt idx="5916">
                  <c:v>0.0</c:v>
                </c:pt>
                <c:pt idx="5917">
                  <c:v>0.0</c:v>
                </c:pt>
                <c:pt idx="5918">
                  <c:v>0.0</c:v>
                </c:pt>
                <c:pt idx="5919">
                  <c:v>0.0</c:v>
                </c:pt>
                <c:pt idx="5920">
                  <c:v>0.0</c:v>
                </c:pt>
                <c:pt idx="5921">
                  <c:v>0.0</c:v>
                </c:pt>
                <c:pt idx="5922">
                  <c:v>0.001</c:v>
                </c:pt>
                <c:pt idx="5923">
                  <c:v>0.0</c:v>
                </c:pt>
                <c:pt idx="5924">
                  <c:v>0.0</c:v>
                </c:pt>
                <c:pt idx="5925">
                  <c:v>0.0</c:v>
                </c:pt>
                <c:pt idx="5926">
                  <c:v>0.001</c:v>
                </c:pt>
                <c:pt idx="5927">
                  <c:v>0.001</c:v>
                </c:pt>
                <c:pt idx="5928">
                  <c:v>0.0</c:v>
                </c:pt>
                <c:pt idx="5929">
                  <c:v>0.002</c:v>
                </c:pt>
                <c:pt idx="5930">
                  <c:v>0.001</c:v>
                </c:pt>
                <c:pt idx="5931">
                  <c:v>0.001</c:v>
                </c:pt>
                <c:pt idx="5932">
                  <c:v>0.001</c:v>
                </c:pt>
                <c:pt idx="5933">
                  <c:v>0.0</c:v>
                </c:pt>
                <c:pt idx="5934">
                  <c:v>0.0</c:v>
                </c:pt>
                <c:pt idx="5935">
                  <c:v>0.0</c:v>
                </c:pt>
                <c:pt idx="5936">
                  <c:v>0.0</c:v>
                </c:pt>
                <c:pt idx="5937">
                  <c:v>0.0</c:v>
                </c:pt>
                <c:pt idx="5938">
                  <c:v>0.0</c:v>
                </c:pt>
                <c:pt idx="5939">
                  <c:v>0.0</c:v>
                </c:pt>
                <c:pt idx="5940">
                  <c:v>0.0</c:v>
                </c:pt>
                <c:pt idx="5941">
                  <c:v>0.0</c:v>
                </c:pt>
                <c:pt idx="5942">
                  <c:v>0.0</c:v>
                </c:pt>
                <c:pt idx="5943">
                  <c:v>0.0</c:v>
                </c:pt>
                <c:pt idx="5944">
                  <c:v>0.0</c:v>
                </c:pt>
                <c:pt idx="5945">
                  <c:v>0.0</c:v>
                </c:pt>
                <c:pt idx="5946">
                  <c:v>0.001</c:v>
                </c:pt>
                <c:pt idx="5947">
                  <c:v>0.001</c:v>
                </c:pt>
                <c:pt idx="5948">
                  <c:v>0.0</c:v>
                </c:pt>
                <c:pt idx="5949">
                  <c:v>0.001</c:v>
                </c:pt>
                <c:pt idx="5950">
                  <c:v>0.001</c:v>
                </c:pt>
                <c:pt idx="5951">
                  <c:v>0.0</c:v>
                </c:pt>
                <c:pt idx="5952">
                  <c:v>0.0</c:v>
                </c:pt>
                <c:pt idx="5953">
                  <c:v>0.001</c:v>
                </c:pt>
                <c:pt idx="5954">
                  <c:v>0.0</c:v>
                </c:pt>
                <c:pt idx="5955">
                  <c:v>0.001</c:v>
                </c:pt>
                <c:pt idx="5956">
                  <c:v>0.001</c:v>
                </c:pt>
                <c:pt idx="5957">
                  <c:v>0.0</c:v>
                </c:pt>
                <c:pt idx="5958">
                  <c:v>0.001</c:v>
                </c:pt>
                <c:pt idx="5959">
                  <c:v>0.0</c:v>
                </c:pt>
                <c:pt idx="5960">
                  <c:v>0.001</c:v>
                </c:pt>
                <c:pt idx="5961">
                  <c:v>0.001</c:v>
                </c:pt>
                <c:pt idx="5962">
                  <c:v>0.0</c:v>
                </c:pt>
                <c:pt idx="5963">
                  <c:v>0.0</c:v>
                </c:pt>
                <c:pt idx="5964">
                  <c:v>0.0</c:v>
                </c:pt>
                <c:pt idx="5965">
                  <c:v>0.0</c:v>
                </c:pt>
                <c:pt idx="5966">
                  <c:v>0.0</c:v>
                </c:pt>
                <c:pt idx="5967">
                  <c:v>0.0</c:v>
                </c:pt>
                <c:pt idx="5968">
                  <c:v>0.001</c:v>
                </c:pt>
                <c:pt idx="5969">
                  <c:v>0.001</c:v>
                </c:pt>
                <c:pt idx="5970">
                  <c:v>0.0</c:v>
                </c:pt>
                <c:pt idx="5971">
                  <c:v>0.0</c:v>
                </c:pt>
                <c:pt idx="5972">
                  <c:v>0.0</c:v>
                </c:pt>
                <c:pt idx="5973">
                  <c:v>0.001</c:v>
                </c:pt>
                <c:pt idx="5974">
                  <c:v>0.001</c:v>
                </c:pt>
                <c:pt idx="5975">
                  <c:v>0.0</c:v>
                </c:pt>
                <c:pt idx="5976">
                  <c:v>0.0</c:v>
                </c:pt>
                <c:pt idx="5977">
                  <c:v>0.0</c:v>
                </c:pt>
                <c:pt idx="5978">
                  <c:v>0.001</c:v>
                </c:pt>
                <c:pt idx="5979">
                  <c:v>0.0</c:v>
                </c:pt>
                <c:pt idx="5980">
                  <c:v>0.0</c:v>
                </c:pt>
                <c:pt idx="5981">
                  <c:v>0.0</c:v>
                </c:pt>
                <c:pt idx="5982">
                  <c:v>0.001</c:v>
                </c:pt>
                <c:pt idx="5983">
                  <c:v>0.0</c:v>
                </c:pt>
                <c:pt idx="5984">
                  <c:v>0.0</c:v>
                </c:pt>
                <c:pt idx="5985">
                  <c:v>0.001</c:v>
                </c:pt>
                <c:pt idx="5986">
                  <c:v>0.001</c:v>
                </c:pt>
                <c:pt idx="5987">
                  <c:v>0.001</c:v>
                </c:pt>
                <c:pt idx="5988">
                  <c:v>0.001</c:v>
                </c:pt>
                <c:pt idx="5989">
                  <c:v>0.001</c:v>
                </c:pt>
                <c:pt idx="5990">
                  <c:v>0.0</c:v>
                </c:pt>
                <c:pt idx="5991">
                  <c:v>0.001</c:v>
                </c:pt>
                <c:pt idx="5992">
                  <c:v>0.0</c:v>
                </c:pt>
                <c:pt idx="5993">
                  <c:v>0.0</c:v>
                </c:pt>
                <c:pt idx="5994">
                  <c:v>0.0</c:v>
                </c:pt>
                <c:pt idx="5995">
                  <c:v>0.001</c:v>
                </c:pt>
                <c:pt idx="5996">
                  <c:v>0.0</c:v>
                </c:pt>
                <c:pt idx="5997">
                  <c:v>0.001</c:v>
                </c:pt>
                <c:pt idx="5998">
                  <c:v>0.001</c:v>
                </c:pt>
                <c:pt idx="5999">
                  <c:v>0.0</c:v>
                </c:pt>
                <c:pt idx="6000">
                  <c:v>0.0</c:v>
                </c:pt>
                <c:pt idx="6001">
                  <c:v>0.0</c:v>
                </c:pt>
                <c:pt idx="6002">
                  <c:v>0.0</c:v>
                </c:pt>
                <c:pt idx="6003">
                  <c:v>0.0</c:v>
                </c:pt>
                <c:pt idx="6004">
                  <c:v>0.001</c:v>
                </c:pt>
                <c:pt idx="6005">
                  <c:v>0.0</c:v>
                </c:pt>
                <c:pt idx="6006">
                  <c:v>0.0</c:v>
                </c:pt>
                <c:pt idx="6007">
                  <c:v>0.0</c:v>
                </c:pt>
                <c:pt idx="6008">
                  <c:v>0.0</c:v>
                </c:pt>
                <c:pt idx="6009">
                  <c:v>0.0</c:v>
                </c:pt>
                <c:pt idx="6010">
                  <c:v>0.0</c:v>
                </c:pt>
                <c:pt idx="6011">
                  <c:v>0.001</c:v>
                </c:pt>
                <c:pt idx="6012">
                  <c:v>0.0</c:v>
                </c:pt>
                <c:pt idx="6013">
                  <c:v>0.001</c:v>
                </c:pt>
                <c:pt idx="6014">
                  <c:v>0.0</c:v>
                </c:pt>
                <c:pt idx="6015">
                  <c:v>0.0</c:v>
                </c:pt>
                <c:pt idx="6016">
                  <c:v>0.0</c:v>
                </c:pt>
                <c:pt idx="6017">
                  <c:v>0.001</c:v>
                </c:pt>
                <c:pt idx="6018">
                  <c:v>0.0</c:v>
                </c:pt>
                <c:pt idx="6019">
                  <c:v>0.001</c:v>
                </c:pt>
                <c:pt idx="6020">
                  <c:v>0.0</c:v>
                </c:pt>
                <c:pt idx="6021">
                  <c:v>0.001</c:v>
                </c:pt>
                <c:pt idx="6022">
                  <c:v>0.001</c:v>
                </c:pt>
                <c:pt idx="6023">
                  <c:v>0.0</c:v>
                </c:pt>
                <c:pt idx="6024">
                  <c:v>0.001</c:v>
                </c:pt>
                <c:pt idx="6025">
                  <c:v>0.0</c:v>
                </c:pt>
                <c:pt idx="6026">
                  <c:v>0.0</c:v>
                </c:pt>
                <c:pt idx="6027">
                  <c:v>0.0</c:v>
                </c:pt>
                <c:pt idx="6028">
                  <c:v>0.0</c:v>
                </c:pt>
                <c:pt idx="6029">
                  <c:v>0.001</c:v>
                </c:pt>
                <c:pt idx="6030">
                  <c:v>0.0</c:v>
                </c:pt>
                <c:pt idx="6031">
                  <c:v>0.0</c:v>
                </c:pt>
                <c:pt idx="6032">
                  <c:v>0.0</c:v>
                </c:pt>
                <c:pt idx="6033">
                  <c:v>0.0</c:v>
                </c:pt>
                <c:pt idx="6034">
                  <c:v>0.001</c:v>
                </c:pt>
                <c:pt idx="6035">
                  <c:v>0.0</c:v>
                </c:pt>
                <c:pt idx="6036">
                  <c:v>0.0</c:v>
                </c:pt>
                <c:pt idx="6037">
                  <c:v>0.0</c:v>
                </c:pt>
                <c:pt idx="6038">
                  <c:v>0.0</c:v>
                </c:pt>
                <c:pt idx="6039">
                  <c:v>0.0</c:v>
                </c:pt>
                <c:pt idx="6040">
                  <c:v>0.001</c:v>
                </c:pt>
                <c:pt idx="6041">
                  <c:v>0.0</c:v>
                </c:pt>
                <c:pt idx="6042">
                  <c:v>0.0</c:v>
                </c:pt>
                <c:pt idx="6043">
                  <c:v>0.0</c:v>
                </c:pt>
                <c:pt idx="6044">
                  <c:v>0.0</c:v>
                </c:pt>
                <c:pt idx="6045">
                  <c:v>0.0</c:v>
                </c:pt>
                <c:pt idx="6046">
                  <c:v>0.001</c:v>
                </c:pt>
                <c:pt idx="6047">
                  <c:v>0.0</c:v>
                </c:pt>
                <c:pt idx="6048">
                  <c:v>0.0</c:v>
                </c:pt>
                <c:pt idx="6049">
                  <c:v>0.0</c:v>
                </c:pt>
                <c:pt idx="6050">
                  <c:v>0.001</c:v>
                </c:pt>
                <c:pt idx="6051">
                  <c:v>0.001</c:v>
                </c:pt>
                <c:pt idx="6052">
                  <c:v>0.0</c:v>
                </c:pt>
                <c:pt idx="6053">
                  <c:v>0.0</c:v>
                </c:pt>
                <c:pt idx="6054">
                  <c:v>0.0</c:v>
                </c:pt>
                <c:pt idx="6055">
                  <c:v>0.0</c:v>
                </c:pt>
                <c:pt idx="6056">
                  <c:v>0.0</c:v>
                </c:pt>
                <c:pt idx="6057">
                  <c:v>0.0</c:v>
                </c:pt>
                <c:pt idx="6058">
                  <c:v>0.001</c:v>
                </c:pt>
                <c:pt idx="6059">
                  <c:v>0.001</c:v>
                </c:pt>
                <c:pt idx="6060">
                  <c:v>0.0</c:v>
                </c:pt>
                <c:pt idx="6061">
                  <c:v>0.0</c:v>
                </c:pt>
                <c:pt idx="6062">
                  <c:v>0.0</c:v>
                </c:pt>
                <c:pt idx="6063">
                  <c:v>0.001</c:v>
                </c:pt>
                <c:pt idx="6064">
                  <c:v>0.002</c:v>
                </c:pt>
                <c:pt idx="6065">
                  <c:v>0.0</c:v>
                </c:pt>
                <c:pt idx="6066">
                  <c:v>0.001</c:v>
                </c:pt>
                <c:pt idx="6067">
                  <c:v>0.001</c:v>
                </c:pt>
                <c:pt idx="6068">
                  <c:v>0.0</c:v>
                </c:pt>
                <c:pt idx="6069">
                  <c:v>0.001</c:v>
                </c:pt>
                <c:pt idx="6070">
                  <c:v>0.0</c:v>
                </c:pt>
                <c:pt idx="6071">
                  <c:v>0.001</c:v>
                </c:pt>
                <c:pt idx="6072">
                  <c:v>0.001</c:v>
                </c:pt>
                <c:pt idx="6073">
                  <c:v>0.001</c:v>
                </c:pt>
                <c:pt idx="6074">
                  <c:v>0.0</c:v>
                </c:pt>
                <c:pt idx="6075">
                  <c:v>0.001</c:v>
                </c:pt>
                <c:pt idx="6076">
                  <c:v>0.001</c:v>
                </c:pt>
                <c:pt idx="6077">
                  <c:v>0.0</c:v>
                </c:pt>
                <c:pt idx="6078">
                  <c:v>0.001</c:v>
                </c:pt>
                <c:pt idx="6079">
                  <c:v>0.001</c:v>
                </c:pt>
                <c:pt idx="6080">
                  <c:v>0.001</c:v>
                </c:pt>
                <c:pt idx="6081">
                  <c:v>0.0</c:v>
                </c:pt>
                <c:pt idx="6082">
                  <c:v>0.001</c:v>
                </c:pt>
                <c:pt idx="6083">
                  <c:v>0.001</c:v>
                </c:pt>
                <c:pt idx="6084">
                  <c:v>0.0</c:v>
                </c:pt>
                <c:pt idx="6085">
                  <c:v>0.001</c:v>
                </c:pt>
                <c:pt idx="6086">
                  <c:v>0.001</c:v>
                </c:pt>
                <c:pt idx="6087">
                  <c:v>0.0</c:v>
                </c:pt>
                <c:pt idx="6088">
                  <c:v>0.001</c:v>
                </c:pt>
                <c:pt idx="6089">
                  <c:v>0.0</c:v>
                </c:pt>
                <c:pt idx="6090">
                  <c:v>0.001</c:v>
                </c:pt>
                <c:pt idx="6091">
                  <c:v>0.0</c:v>
                </c:pt>
                <c:pt idx="6092">
                  <c:v>0.0</c:v>
                </c:pt>
                <c:pt idx="6093">
                  <c:v>0.001</c:v>
                </c:pt>
                <c:pt idx="6094">
                  <c:v>0.0</c:v>
                </c:pt>
                <c:pt idx="6095">
                  <c:v>0.0</c:v>
                </c:pt>
                <c:pt idx="6096">
                  <c:v>0.0</c:v>
                </c:pt>
                <c:pt idx="6097">
                  <c:v>0.0</c:v>
                </c:pt>
                <c:pt idx="6098">
                  <c:v>0.0</c:v>
                </c:pt>
                <c:pt idx="6099">
                  <c:v>0.0</c:v>
                </c:pt>
                <c:pt idx="6100">
                  <c:v>0.0</c:v>
                </c:pt>
                <c:pt idx="6101">
                  <c:v>0.0</c:v>
                </c:pt>
                <c:pt idx="6102">
                  <c:v>0.0</c:v>
                </c:pt>
                <c:pt idx="6103">
                  <c:v>0.0</c:v>
                </c:pt>
                <c:pt idx="6104">
                  <c:v>0.0</c:v>
                </c:pt>
                <c:pt idx="6105">
                  <c:v>0.0</c:v>
                </c:pt>
                <c:pt idx="6106">
                  <c:v>0.0</c:v>
                </c:pt>
                <c:pt idx="6107">
                  <c:v>0.001</c:v>
                </c:pt>
                <c:pt idx="6108">
                  <c:v>0.0</c:v>
                </c:pt>
                <c:pt idx="6109">
                  <c:v>0.001</c:v>
                </c:pt>
                <c:pt idx="6110">
                  <c:v>0.001</c:v>
                </c:pt>
                <c:pt idx="6111">
                  <c:v>0.001</c:v>
                </c:pt>
                <c:pt idx="6112">
                  <c:v>0.001</c:v>
                </c:pt>
                <c:pt idx="6113">
                  <c:v>0.0</c:v>
                </c:pt>
                <c:pt idx="6114">
                  <c:v>0.0</c:v>
                </c:pt>
                <c:pt idx="6115">
                  <c:v>0.0</c:v>
                </c:pt>
                <c:pt idx="6116">
                  <c:v>0.0</c:v>
                </c:pt>
                <c:pt idx="6117">
                  <c:v>0.002</c:v>
                </c:pt>
                <c:pt idx="6118">
                  <c:v>0.0</c:v>
                </c:pt>
                <c:pt idx="6119">
                  <c:v>0.0</c:v>
                </c:pt>
                <c:pt idx="6120">
                  <c:v>0.0</c:v>
                </c:pt>
                <c:pt idx="6121">
                  <c:v>0.0</c:v>
                </c:pt>
                <c:pt idx="6122">
                  <c:v>0.0</c:v>
                </c:pt>
                <c:pt idx="6123">
                  <c:v>0.0</c:v>
                </c:pt>
                <c:pt idx="6124">
                  <c:v>0.0</c:v>
                </c:pt>
                <c:pt idx="6125">
                  <c:v>0.001</c:v>
                </c:pt>
                <c:pt idx="6126">
                  <c:v>0.0</c:v>
                </c:pt>
                <c:pt idx="6127">
                  <c:v>0.001</c:v>
                </c:pt>
                <c:pt idx="6128">
                  <c:v>0.001</c:v>
                </c:pt>
                <c:pt idx="6129">
                  <c:v>0.0</c:v>
                </c:pt>
                <c:pt idx="6130">
                  <c:v>0.001</c:v>
                </c:pt>
                <c:pt idx="6131">
                  <c:v>0.001</c:v>
                </c:pt>
                <c:pt idx="6132">
                  <c:v>0.0</c:v>
                </c:pt>
                <c:pt idx="6133">
                  <c:v>0.0</c:v>
                </c:pt>
                <c:pt idx="6134">
                  <c:v>0.0</c:v>
                </c:pt>
                <c:pt idx="6135">
                  <c:v>0.0</c:v>
                </c:pt>
                <c:pt idx="6136">
                  <c:v>0.0</c:v>
                </c:pt>
                <c:pt idx="6137">
                  <c:v>0.0</c:v>
                </c:pt>
                <c:pt idx="6138">
                  <c:v>0.0</c:v>
                </c:pt>
                <c:pt idx="6139">
                  <c:v>0.001</c:v>
                </c:pt>
                <c:pt idx="6140">
                  <c:v>0.001</c:v>
                </c:pt>
                <c:pt idx="6141">
                  <c:v>0.001</c:v>
                </c:pt>
                <c:pt idx="6142">
                  <c:v>0.0</c:v>
                </c:pt>
                <c:pt idx="6143">
                  <c:v>0.0</c:v>
                </c:pt>
                <c:pt idx="6144">
                  <c:v>0.0</c:v>
                </c:pt>
                <c:pt idx="6145">
                  <c:v>0.001</c:v>
                </c:pt>
                <c:pt idx="6146">
                  <c:v>0.001</c:v>
                </c:pt>
                <c:pt idx="6147">
                  <c:v>0.001</c:v>
                </c:pt>
                <c:pt idx="6148">
                  <c:v>0.0</c:v>
                </c:pt>
                <c:pt idx="6149">
                  <c:v>0.001</c:v>
                </c:pt>
                <c:pt idx="6150">
                  <c:v>0.0</c:v>
                </c:pt>
                <c:pt idx="6151">
                  <c:v>0.001</c:v>
                </c:pt>
                <c:pt idx="6152">
                  <c:v>0.0</c:v>
                </c:pt>
                <c:pt idx="6153">
                  <c:v>0.0</c:v>
                </c:pt>
                <c:pt idx="6154">
                  <c:v>0.001</c:v>
                </c:pt>
                <c:pt idx="6155">
                  <c:v>0.001</c:v>
                </c:pt>
                <c:pt idx="6156">
                  <c:v>0.0</c:v>
                </c:pt>
                <c:pt idx="6157">
                  <c:v>0.0</c:v>
                </c:pt>
                <c:pt idx="6158">
                  <c:v>0.0</c:v>
                </c:pt>
                <c:pt idx="6159">
                  <c:v>0.001</c:v>
                </c:pt>
                <c:pt idx="6160">
                  <c:v>0.0</c:v>
                </c:pt>
                <c:pt idx="6161">
                  <c:v>0.001</c:v>
                </c:pt>
                <c:pt idx="6162">
                  <c:v>0.0</c:v>
                </c:pt>
                <c:pt idx="6163">
                  <c:v>0.001</c:v>
                </c:pt>
                <c:pt idx="6164">
                  <c:v>0.0</c:v>
                </c:pt>
                <c:pt idx="6165">
                  <c:v>0.001</c:v>
                </c:pt>
                <c:pt idx="6166">
                  <c:v>0.001</c:v>
                </c:pt>
                <c:pt idx="6167">
                  <c:v>0.0</c:v>
                </c:pt>
                <c:pt idx="6168">
                  <c:v>0.001</c:v>
                </c:pt>
                <c:pt idx="6169">
                  <c:v>0.0</c:v>
                </c:pt>
                <c:pt idx="6170">
                  <c:v>0.001</c:v>
                </c:pt>
                <c:pt idx="6171">
                  <c:v>0.0</c:v>
                </c:pt>
                <c:pt idx="6172">
                  <c:v>0.0</c:v>
                </c:pt>
                <c:pt idx="6173">
                  <c:v>0.0</c:v>
                </c:pt>
                <c:pt idx="6174">
                  <c:v>0.0</c:v>
                </c:pt>
                <c:pt idx="6175">
                  <c:v>0.0</c:v>
                </c:pt>
                <c:pt idx="6176">
                  <c:v>0.0</c:v>
                </c:pt>
                <c:pt idx="6177">
                  <c:v>0.0</c:v>
                </c:pt>
                <c:pt idx="6178">
                  <c:v>0.0</c:v>
                </c:pt>
                <c:pt idx="6179">
                  <c:v>0.0</c:v>
                </c:pt>
                <c:pt idx="6180">
                  <c:v>0.0</c:v>
                </c:pt>
                <c:pt idx="6181">
                  <c:v>0.0</c:v>
                </c:pt>
                <c:pt idx="6182">
                  <c:v>0.001</c:v>
                </c:pt>
                <c:pt idx="6183">
                  <c:v>0.001</c:v>
                </c:pt>
                <c:pt idx="6184">
                  <c:v>0.001</c:v>
                </c:pt>
                <c:pt idx="6185">
                  <c:v>0.0</c:v>
                </c:pt>
                <c:pt idx="6186">
                  <c:v>0.0</c:v>
                </c:pt>
                <c:pt idx="6187">
                  <c:v>0.0</c:v>
                </c:pt>
                <c:pt idx="6188">
                  <c:v>0.0</c:v>
                </c:pt>
                <c:pt idx="6189">
                  <c:v>0.0</c:v>
                </c:pt>
                <c:pt idx="6190">
                  <c:v>0.0</c:v>
                </c:pt>
                <c:pt idx="6191">
                  <c:v>0.001</c:v>
                </c:pt>
                <c:pt idx="6192">
                  <c:v>0.001</c:v>
                </c:pt>
                <c:pt idx="6193">
                  <c:v>0.0</c:v>
                </c:pt>
                <c:pt idx="6194">
                  <c:v>0.0</c:v>
                </c:pt>
                <c:pt idx="6195">
                  <c:v>0.0</c:v>
                </c:pt>
                <c:pt idx="6196">
                  <c:v>0.0</c:v>
                </c:pt>
                <c:pt idx="6197">
                  <c:v>0.0</c:v>
                </c:pt>
                <c:pt idx="6198">
                  <c:v>0.0</c:v>
                </c:pt>
                <c:pt idx="6199">
                  <c:v>0.0</c:v>
                </c:pt>
                <c:pt idx="6200">
                  <c:v>0.0</c:v>
                </c:pt>
                <c:pt idx="6201">
                  <c:v>0.0</c:v>
                </c:pt>
                <c:pt idx="6202">
                  <c:v>0.001</c:v>
                </c:pt>
                <c:pt idx="6203">
                  <c:v>0.0</c:v>
                </c:pt>
                <c:pt idx="6204">
                  <c:v>0.002</c:v>
                </c:pt>
                <c:pt idx="6205">
                  <c:v>0.0</c:v>
                </c:pt>
                <c:pt idx="6206">
                  <c:v>0.001</c:v>
                </c:pt>
                <c:pt idx="6207">
                  <c:v>0.0</c:v>
                </c:pt>
                <c:pt idx="6208">
                  <c:v>0.0</c:v>
                </c:pt>
                <c:pt idx="6209">
                  <c:v>0.001</c:v>
                </c:pt>
                <c:pt idx="6210">
                  <c:v>0.0</c:v>
                </c:pt>
                <c:pt idx="6211">
                  <c:v>0.0</c:v>
                </c:pt>
                <c:pt idx="6212">
                  <c:v>0.0</c:v>
                </c:pt>
                <c:pt idx="6213">
                  <c:v>0.001</c:v>
                </c:pt>
                <c:pt idx="6214">
                  <c:v>0.0</c:v>
                </c:pt>
                <c:pt idx="6215">
                  <c:v>0.0</c:v>
                </c:pt>
                <c:pt idx="6216">
                  <c:v>0.001</c:v>
                </c:pt>
                <c:pt idx="6217">
                  <c:v>0.001</c:v>
                </c:pt>
                <c:pt idx="6218">
                  <c:v>0.0</c:v>
                </c:pt>
                <c:pt idx="6219">
                  <c:v>0.001</c:v>
                </c:pt>
                <c:pt idx="6220">
                  <c:v>0.0</c:v>
                </c:pt>
                <c:pt idx="6221">
                  <c:v>0.0</c:v>
                </c:pt>
                <c:pt idx="6222">
                  <c:v>0.001</c:v>
                </c:pt>
                <c:pt idx="6223">
                  <c:v>0.0</c:v>
                </c:pt>
                <c:pt idx="6224">
                  <c:v>0.001</c:v>
                </c:pt>
                <c:pt idx="6225">
                  <c:v>0.001</c:v>
                </c:pt>
                <c:pt idx="6226">
                  <c:v>0.0</c:v>
                </c:pt>
                <c:pt idx="6227">
                  <c:v>0.0</c:v>
                </c:pt>
                <c:pt idx="6228">
                  <c:v>0.0</c:v>
                </c:pt>
                <c:pt idx="6229">
                  <c:v>0.0</c:v>
                </c:pt>
                <c:pt idx="6230">
                  <c:v>0.001</c:v>
                </c:pt>
                <c:pt idx="6231">
                  <c:v>0.0</c:v>
                </c:pt>
                <c:pt idx="6232">
                  <c:v>0.0</c:v>
                </c:pt>
                <c:pt idx="6233">
                  <c:v>0.0</c:v>
                </c:pt>
                <c:pt idx="6234">
                  <c:v>0.001</c:v>
                </c:pt>
                <c:pt idx="6235">
                  <c:v>0.001</c:v>
                </c:pt>
                <c:pt idx="6236">
                  <c:v>0.001</c:v>
                </c:pt>
                <c:pt idx="6237">
                  <c:v>0.0</c:v>
                </c:pt>
                <c:pt idx="6238">
                  <c:v>0.0</c:v>
                </c:pt>
                <c:pt idx="6239">
                  <c:v>0.001</c:v>
                </c:pt>
                <c:pt idx="6240">
                  <c:v>0.0</c:v>
                </c:pt>
                <c:pt idx="6241">
                  <c:v>0.0</c:v>
                </c:pt>
                <c:pt idx="6242">
                  <c:v>0.0</c:v>
                </c:pt>
                <c:pt idx="6243">
                  <c:v>0.001</c:v>
                </c:pt>
                <c:pt idx="6244">
                  <c:v>0.0</c:v>
                </c:pt>
                <c:pt idx="6245">
                  <c:v>0.0</c:v>
                </c:pt>
                <c:pt idx="6246">
                  <c:v>0.001</c:v>
                </c:pt>
                <c:pt idx="6247">
                  <c:v>0.001</c:v>
                </c:pt>
                <c:pt idx="6248">
                  <c:v>0.0</c:v>
                </c:pt>
                <c:pt idx="6249">
                  <c:v>0.0</c:v>
                </c:pt>
                <c:pt idx="6250">
                  <c:v>0.0</c:v>
                </c:pt>
                <c:pt idx="6251">
                  <c:v>0.001</c:v>
                </c:pt>
                <c:pt idx="6252">
                  <c:v>0.0</c:v>
                </c:pt>
                <c:pt idx="6253">
                  <c:v>0.0</c:v>
                </c:pt>
                <c:pt idx="6254">
                  <c:v>0.0</c:v>
                </c:pt>
                <c:pt idx="6255">
                  <c:v>0.0</c:v>
                </c:pt>
                <c:pt idx="6256">
                  <c:v>0.001</c:v>
                </c:pt>
                <c:pt idx="6257">
                  <c:v>0.0</c:v>
                </c:pt>
                <c:pt idx="6258">
                  <c:v>0.0</c:v>
                </c:pt>
                <c:pt idx="6259">
                  <c:v>0.0</c:v>
                </c:pt>
                <c:pt idx="6260">
                  <c:v>0.0</c:v>
                </c:pt>
                <c:pt idx="6261">
                  <c:v>0.0</c:v>
                </c:pt>
                <c:pt idx="6262">
                  <c:v>0.0</c:v>
                </c:pt>
                <c:pt idx="6263">
                  <c:v>0.001</c:v>
                </c:pt>
                <c:pt idx="6264">
                  <c:v>0.001</c:v>
                </c:pt>
                <c:pt idx="6265">
                  <c:v>0.0</c:v>
                </c:pt>
                <c:pt idx="6266">
                  <c:v>0.0</c:v>
                </c:pt>
                <c:pt idx="6267">
                  <c:v>0.001</c:v>
                </c:pt>
                <c:pt idx="6268">
                  <c:v>0.001</c:v>
                </c:pt>
                <c:pt idx="6269">
                  <c:v>0.001</c:v>
                </c:pt>
                <c:pt idx="6270">
                  <c:v>0.001</c:v>
                </c:pt>
                <c:pt idx="6271">
                  <c:v>0.001</c:v>
                </c:pt>
                <c:pt idx="6272">
                  <c:v>0.001</c:v>
                </c:pt>
                <c:pt idx="6273">
                  <c:v>0.0</c:v>
                </c:pt>
                <c:pt idx="6274">
                  <c:v>0.0</c:v>
                </c:pt>
                <c:pt idx="6275">
                  <c:v>0.0</c:v>
                </c:pt>
                <c:pt idx="6276">
                  <c:v>0.0</c:v>
                </c:pt>
                <c:pt idx="6277">
                  <c:v>0.001</c:v>
                </c:pt>
                <c:pt idx="6278">
                  <c:v>0.001</c:v>
                </c:pt>
                <c:pt idx="6279">
                  <c:v>0.0</c:v>
                </c:pt>
                <c:pt idx="6280">
                  <c:v>0.0</c:v>
                </c:pt>
                <c:pt idx="6281">
                  <c:v>0.001</c:v>
                </c:pt>
                <c:pt idx="6282">
                  <c:v>0.001</c:v>
                </c:pt>
                <c:pt idx="6283">
                  <c:v>0.0</c:v>
                </c:pt>
                <c:pt idx="6284">
                  <c:v>0.0</c:v>
                </c:pt>
                <c:pt idx="6285">
                  <c:v>0.0</c:v>
                </c:pt>
                <c:pt idx="6286">
                  <c:v>0.001</c:v>
                </c:pt>
                <c:pt idx="6287">
                  <c:v>0.001</c:v>
                </c:pt>
                <c:pt idx="6288">
                  <c:v>0.0</c:v>
                </c:pt>
                <c:pt idx="6289">
                  <c:v>0.0</c:v>
                </c:pt>
                <c:pt idx="6290">
                  <c:v>0.0</c:v>
                </c:pt>
                <c:pt idx="6291">
                  <c:v>0.001</c:v>
                </c:pt>
                <c:pt idx="6292">
                  <c:v>0.0</c:v>
                </c:pt>
                <c:pt idx="6293">
                  <c:v>0.0</c:v>
                </c:pt>
                <c:pt idx="6294">
                  <c:v>0.0</c:v>
                </c:pt>
                <c:pt idx="6295">
                  <c:v>0.0</c:v>
                </c:pt>
                <c:pt idx="6296">
                  <c:v>0.001</c:v>
                </c:pt>
                <c:pt idx="6297">
                  <c:v>0.0</c:v>
                </c:pt>
                <c:pt idx="6298">
                  <c:v>0.001</c:v>
                </c:pt>
                <c:pt idx="6299">
                  <c:v>0.0</c:v>
                </c:pt>
                <c:pt idx="6300">
                  <c:v>0.0</c:v>
                </c:pt>
                <c:pt idx="6301">
                  <c:v>0.0</c:v>
                </c:pt>
                <c:pt idx="6302">
                  <c:v>0.0</c:v>
                </c:pt>
                <c:pt idx="6303">
                  <c:v>0.001</c:v>
                </c:pt>
                <c:pt idx="6304">
                  <c:v>0.0</c:v>
                </c:pt>
                <c:pt idx="6305">
                  <c:v>0.001</c:v>
                </c:pt>
                <c:pt idx="6306">
                  <c:v>0.0</c:v>
                </c:pt>
                <c:pt idx="6307">
                  <c:v>0.0</c:v>
                </c:pt>
                <c:pt idx="6308">
                  <c:v>0.0</c:v>
                </c:pt>
                <c:pt idx="6309">
                  <c:v>0.0</c:v>
                </c:pt>
                <c:pt idx="6310">
                  <c:v>0.0</c:v>
                </c:pt>
                <c:pt idx="6311">
                  <c:v>0.0</c:v>
                </c:pt>
                <c:pt idx="6312">
                  <c:v>0.0</c:v>
                </c:pt>
                <c:pt idx="6313">
                  <c:v>0.0</c:v>
                </c:pt>
                <c:pt idx="6314">
                  <c:v>0.0</c:v>
                </c:pt>
                <c:pt idx="6315">
                  <c:v>0.001</c:v>
                </c:pt>
                <c:pt idx="6316">
                  <c:v>0.0</c:v>
                </c:pt>
                <c:pt idx="6317">
                  <c:v>0.0</c:v>
                </c:pt>
                <c:pt idx="6318">
                  <c:v>0.001</c:v>
                </c:pt>
                <c:pt idx="6319">
                  <c:v>0.0</c:v>
                </c:pt>
                <c:pt idx="6320">
                  <c:v>0.0</c:v>
                </c:pt>
                <c:pt idx="6321">
                  <c:v>0.0</c:v>
                </c:pt>
                <c:pt idx="6322">
                  <c:v>0.0</c:v>
                </c:pt>
                <c:pt idx="6323">
                  <c:v>0.001</c:v>
                </c:pt>
                <c:pt idx="6324">
                  <c:v>0.0</c:v>
                </c:pt>
                <c:pt idx="6325">
                  <c:v>0.0</c:v>
                </c:pt>
                <c:pt idx="6326">
                  <c:v>0.0</c:v>
                </c:pt>
                <c:pt idx="6327">
                  <c:v>0.0</c:v>
                </c:pt>
                <c:pt idx="6328">
                  <c:v>0.0</c:v>
                </c:pt>
                <c:pt idx="6329">
                  <c:v>0.0</c:v>
                </c:pt>
                <c:pt idx="6330">
                  <c:v>0.0</c:v>
                </c:pt>
                <c:pt idx="6331">
                  <c:v>0.0</c:v>
                </c:pt>
                <c:pt idx="6332">
                  <c:v>0.001</c:v>
                </c:pt>
                <c:pt idx="6333">
                  <c:v>0.0</c:v>
                </c:pt>
                <c:pt idx="6334">
                  <c:v>0.001</c:v>
                </c:pt>
                <c:pt idx="6335">
                  <c:v>0.0</c:v>
                </c:pt>
                <c:pt idx="6336">
                  <c:v>0.0</c:v>
                </c:pt>
                <c:pt idx="6337">
                  <c:v>0.0</c:v>
                </c:pt>
                <c:pt idx="6338">
                  <c:v>0.001</c:v>
                </c:pt>
                <c:pt idx="6339">
                  <c:v>0.002</c:v>
                </c:pt>
                <c:pt idx="6340">
                  <c:v>0.001</c:v>
                </c:pt>
                <c:pt idx="6341">
                  <c:v>0.0</c:v>
                </c:pt>
                <c:pt idx="6342">
                  <c:v>0.0</c:v>
                </c:pt>
                <c:pt idx="6343">
                  <c:v>0.0</c:v>
                </c:pt>
                <c:pt idx="6344">
                  <c:v>0.0</c:v>
                </c:pt>
                <c:pt idx="6345">
                  <c:v>0.0</c:v>
                </c:pt>
                <c:pt idx="6346">
                  <c:v>0.0</c:v>
                </c:pt>
                <c:pt idx="6347">
                  <c:v>0.0</c:v>
                </c:pt>
                <c:pt idx="6348">
                  <c:v>0.001</c:v>
                </c:pt>
                <c:pt idx="6349">
                  <c:v>0.0</c:v>
                </c:pt>
                <c:pt idx="6350">
                  <c:v>0.001</c:v>
                </c:pt>
                <c:pt idx="6351">
                  <c:v>0.0</c:v>
                </c:pt>
                <c:pt idx="6352">
                  <c:v>0.001</c:v>
                </c:pt>
                <c:pt idx="6353">
                  <c:v>0.001</c:v>
                </c:pt>
                <c:pt idx="6354">
                  <c:v>0.0</c:v>
                </c:pt>
                <c:pt idx="6355">
                  <c:v>0.001</c:v>
                </c:pt>
                <c:pt idx="6356">
                  <c:v>0.001</c:v>
                </c:pt>
                <c:pt idx="6357">
                  <c:v>0.001</c:v>
                </c:pt>
                <c:pt idx="6358">
                  <c:v>0.0</c:v>
                </c:pt>
                <c:pt idx="6359">
                  <c:v>0.001</c:v>
                </c:pt>
                <c:pt idx="6360">
                  <c:v>0.0</c:v>
                </c:pt>
                <c:pt idx="6361">
                  <c:v>0.0</c:v>
                </c:pt>
                <c:pt idx="6362">
                  <c:v>0.0</c:v>
                </c:pt>
                <c:pt idx="6363">
                  <c:v>0.001</c:v>
                </c:pt>
                <c:pt idx="6364">
                  <c:v>0.002</c:v>
                </c:pt>
                <c:pt idx="6365">
                  <c:v>0.001</c:v>
                </c:pt>
                <c:pt idx="6366">
                  <c:v>0.001</c:v>
                </c:pt>
                <c:pt idx="6367">
                  <c:v>0.001</c:v>
                </c:pt>
                <c:pt idx="6368">
                  <c:v>0.002</c:v>
                </c:pt>
                <c:pt idx="6369">
                  <c:v>0.001</c:v>
                </c:pt>
                <c:pt idx="6370">
                  <c:v>0.0</c:v>
                </c:pt>
                <c:pt idx="6371">
                  <c:v>0.001</c:v>
                </c:pt>
                <c:pt idx="6372">
                  <c:v>0.001</c:v>
                </c:pt>
                <c:pt idx="6373">
                  <c:v>0.001</c:v>
                </c:pt>
                <c:pt idx="6374">
                  <c:v>0.0</c:v>
                </c:pt>
                <c:pt idx="6375">
                  <c:v>0.001</c:v>
                </c:pt>
                <c:pt idx="6376">
                  <c:v>0.0</c:v>
                </c:pt>
                <c:pt idx="6377">
                  <c:v>0.001</c:v>
                </c:pt>
                <c:pt idx="6378">
                  <c:v>0.0</c:v>
                </c:pt>
                <c:pt idx="6379">
                  <c:v>0.0</c:v>
                </c:pt>
                <c:pt idx="6380">
                  <c:v>0.0</c:v>
                </c:pt>
                <c:pt idx="6381">
                  <c:v>0.0</c:v>
                </c:pt>
                <c:pt idx="6382">
                  <c:v>0.002</c:v>
                </c:pt>
                <c:pt idx="6383">
                  <c:v>0.001</c:v>
                </c:pt>
                <c:pt idx="6384">
                  <c:v>0.0</c:v>
                </c:pt>
                <c:pt idx="6385">
                  <c:v>0.001</c:v>
                </c:pt>
                <c:pt idx="6386">
                  <c:v>0.001</c:v>
                </c:pt>
                <c:pt idx="6387">
                  <c:v>0.0</c:v>
                </c:pt>
                <c:pt idx="6388">
                  <c:v>0.0</c:v>
                </c:pt>
                <c:pt idx="6389">
                  <c:v>0.0</c:v>
                </c:pt>
                <c:pt idx="6390">
                  <c:v>0.001</c:v>
                </c:pt>
                <c:pt idx="6391">
                  <c:v>0.001</c:v>
                </c:pt>
                <c:pt idx="6392">
                  <c:v>0.0</c:v>
                </c:pt>
                <c:pt idx="6393">
                  <c:v>0.0</c:v>
                </c:pt>
                <c:pt idx="6394">
                  <c:v>0.0</c:v>
                </c:pt>
                <c:pt idx="6395">
                  <c:v>0.001</c:v>
                </c:pt>
                <c:pt idx="6396">
                  <c:v>0.001</c:v>
                </c:pt>
                <c:pt idx="6397">
                  <c:v>0.0</c:v>
                </c:pt>
                <c:pt idx="6398">
                  <c:v>0.0</c:v>
                </c:pt>
                <c:pt idx="6399">
                  <c:v>0.001</c:v>
                </c:pt>
                <c:pt idx="6400">
                  <c:v>0.0</c:v>
                </c:pt>
                <c:pt idx="6401">
                  <c:v>0.0</c:v>
                </c:pt>
                <c:pt idx="6402">
                  <c:v>0.0</c:v>
                </c:pt>
                <c:pt idx="6403">
                  <c:v>0.0</c:v>
                </c:pt>
                <c:pt idx="6404">
                  <c:v>0.001</c:v>
                </c:pt>
                <c:pt idx="6405">
                  <c:v>0.0</c:v>
                </c:pt>
                <c:pt idx="6406">
                  <c:v>0.001</c:v>
                </c:pt>
                <c:pt idx="6407">
                  <c:v>0.0</c:v>
                </c:pt>
                <c:pt idx="6408">
                  <c:v>0.001</c:v>
                </c:pt>
                <c:pt idx="6409">
                  <c:v>0.0</c:v>
                </c:pt>
                <c:pt idx="6410">
                  <c:v>0.0</c:v>
                </c:pt>
                <c:pt idx="6411">
                  <c:v>0.0</c:v>
                </c:pt>
                <c:pt idx="6412">
                  <c:v>0.0</c:v>
                </c:pt>
                <c:pt idx="6413">
                  <c:v>0.0</c:v>
                </c:pt>
                <c:pt idx="6414">
                  <c:v>0.0</c:v>
                </c:pt>
                <c:pt idx="6415">
                  <c:v>0.0</c:v>
                </c:pt>
                <c:pt idx="6416">
                  <c:v>0.0</c:v>
                </c:pt>
                <c:pt idx="6417">
                  <c:v>0.002</c:v>
                </c:pt>
                <c:pt idx="6418">
                  <c:v>0.0</c:v>
                </c:pt>
                <c:pt idx="6419">
                  <c:v>0.0</c:v>
                </c:pt>
                <c:pt idx="6420">
                  <c:v>0.001</c:v>
                </c:pt>
                <c:pt idx="6421">
                  <c:v>0.001</c:v>
                </c:pt>
                <c:pt idx="6422">
                  <c:v>0.0</c:v>
                </c:pt>
                <c:pt idx="6423">
                  <c:v>0.0</c:v>
                </c:pt>
                <c:pt idx="6424">
                  <c:v>0.001</c:v>
                </c:pt>
                <c:pt idx="6425">
                  <c:v>0.0</c:v>
                </c:pt>
                <c:pt idx="6426">
                  <c:v>0.002</c:v>
                </c:pt>
                <c:pt idx="6427">
                  <c:v>0.001</c:v>
                </c:pt>
                <c:pt idx="6428">
                  <c:v>0.001</c:v>
                </c:pt>
                <c:pt idx="6429">
                  <c:v>0.0</c:v>
                </c:pt>
                <c:pt idx="6430">
                  <c:v>0.001</c:v>
                </c:pt>
                <c:pt idx="6431">
                  <c:v>0.0</c:v>
                </c:pt>
                <c:pt idx="6432">
                  <c:v>0.0</c:v>
                </c:pt>
                <c:pt idx="6433">
                  <c:v>0.001</c:v>
                </c:pt>
                <c:pt idx="6434">
                  <c:v>0.0</c:v>
                </c:pt>
                <c:pt idx="6435">
                  <c:v>0.0</c:v>
                </c:pt>
                <c:pt idx="6436">
                  <c:v>0.0</c:v>
                </c:pt>
                <c:pt idx="6437">
                  <c:v>0.0</c:v>
                </c:pt>
                <c:pt idx="6438">
                  <c:v>0.0</c:v>
                </c:pt>
                <c:pt idx="6439">
                  <c:v>0.0</c:v>
                </c:pt>
                <c:pt idx="6440">
                  <c:v>0.001</c:v>
                </c:pt>
                <c:pt idx="6441">
                  <c:v>0.0</c:v>
                </c:pt>
                <c:pt idx="6442">
                  <c:v>0.0</c:v>
                </c:pt>
                <c:pt idx="6443">
                  <c:v>0.001</c:v>
                </c:pt>
                <c:pt idx="6444">
                  <c:v>0.001</c:v>
                </c:pt>
                <c:pt idx="6445">
                  <c:v>0.001</c:v>
                </c:pt>
                <c:pt idx="6446">
                  <c:v>0.0</c:v>
                </c:pt>
                <c:pt idx="6447">
                  <c:v>0.0</c:v>
                </c:pt>
                <c:pt idx="6448">
                  <c:v>0.0</c:v>
                </c:pt>
                <c:pt idx="6449">
                  <c:v>0.0</c:v>
                </c:pt>
                <c:pt idx="6450">
                  <c:v>0.001</c:v>
                </c:pt>
                <c:pt idx="6451">
                  <c:v>0.0</c:v>
                </c:pt>
                <c:pt idx="6452">
                  <c:v>0.0</c:v>
                </c:pt>
                <c:pt idx="6453">
                  <c:v>0.001</c:v>
                </c:pt>
                <c:pt idx="6454">
                  <c:v>0.001</c:v>
                </c:pt>
                <c:pt idx="6455">
                  <c:v>0.0</c:v>
                </c:pt>
                <c:pt idx="6456">
                  <c:v>0.001</c:v>
                </c:pt>
                <c:pt idx="6457">
                  <c:v>0.0</c:v>
                </c:pt>
                <c:pt idx="6458">
                  <c:v>0.001</c:v>
                </c:pt>
                <c:pt idx="6459">
                  <c:v>0.001</c:v>
                </c:pt>
                <c:pt idx="6460">
                  <c:v>0.002</c:v>
                </c:pt>
                <c:pt idx="6461">
                  <c:v>0.0</c:v>
                </c:pt>
                <c:pt idx="6462">
                  <c:v>0.0</c:v>
                </c:pt>
                <c:pt idx="6463">
                  <c:v>0.0</c:v>
                </c:pt>
                <c:pt idx="6464">
                  <c:v>0.001</c:v>
                </c:pt>
                <c:pt idx="6465">
                  <c:v>0.001</c:v>
                </c:pt>
                <c:pt idx="6466">
                  <c:v>0.0</c:v>
                </c:pt>
                <c:pt idx="6467">
                  <c:v>0.001</c:v>
                </c:pt>
                <c:pt idx="6468">
                  <c:v>0.0</c:v>
                </c:pt>
                <c:pt idx="6469">
                  <c:v>0.0</c:v>
                </c:pt>
                <c:pt idx="6470">
                  <c:v>0.001</c:v>
                </c:pt>
                <c:pt idx="6471">
                  <c:v>0.0</c:v>
                </c:pt>
                <c:pt idx="6472">
                  <c:v>0.001</c:v>
                </c:pt>
                <c:pt idx="6473">
                  <c:v>0.0</c:v>
                </c:pt>
                <c:pt idx="6474">
                  <c:v>0.001</c:v>
                </c:pt>
                <c:pt idx="6475">
                  <c:v>0.001</c:v>
                </c:pt>
                <c:pt idx="6476">
                  <c:v>0.0</c:v>
                </c:pt>
                <c:pt idx="6477">
                  <c:v>0.0</c:v>
                </c:pt>
                <c:pt idx="6478">
                  <c:v>0.0</c:v>
                </c:pt>
                <c:pt idx="6479">
                  <c:v>0.0</c:v>
                </c:pt>
                <c:pt idx="6480">
                  <c:v>0.001</c:v>
                </c:pt>
                <c:pt idx="6481">
                  <c:v>0.0</c:v>
                </c:pt>
                <c:pt idx="6482">
                  <c:v>0.0</c:v>
                </c:pt>
                <c:pt idx="6483">
                  <c:v>0.0</c:v>
                </c:pt>
                <c:pt idx="6484">
                  <c:v>0.0</c:v>
                </c:pt>
                <c:pt idx="6485">
                  <c:v>0.0</c:v>
                </c:pt>
                <c:pt idx="6486">
                  <c:v>0.001</c:v>
                </c:pt>
                <c:pt idx="6487">
                  <c:v>0.002</c:v>
                </c:pt>
                <c:pt idx="6488">
                  <c:v>0.0</c:v>
                </c:pt>
                <c:pt idx="6489">
                  <c:v>0.0</c:v>
                </c:pt>
                <c:pt idx="6490">
                  <c:v>0.0</c:v>
                </c:pt>
                <c:pt idx="6491">
                  <c:v>0.0</c:v>
                </c:pt>
                <c:pt idx="6492">
                  <c:v>0.0</c:v>
                </c:pt>
                <c:pt idx="6493">
                  <c:v>0.0</c:v>
                </c:pt>
                <c:pt idx="6494">
                  <c:v>0.001</c:v>
                </c:pt>
                <c:pt idx="6495">
                  <c:v>0.001</c:v>
                </c:pt>
                <c:pt idx="6496">
                  <c:v>0.001</c:v>
                </c:pt>
                <c:pt idx="6497">
                  <c:v>0.0</c:v>
                </c:pt>
                <c:pt idx="6498">
                  <c:v>0.0</c:v>
                </c:pt>
                <c:pt idx="6499">
                  <c:v>0.001</c:v>
                </c:pt>
                <c:pt idx="6500">
                  <c:v>0.0</c:v>
                </c:pt>
                <c:pt idx="6501">
                  <c:v>0.0</c:v>
                </c:pt>
                <c:pt idx="6502">
                  <c:v>0.0</c:v>
                </c:pt>
                <c:pt idx="6503">
                  <c:v>0.0</c:v>
                </c:pt>
                <c:pt idx="6504">
                  <c:v>0.0</c:v>
                </c:pt>
                <c:pt idx="6505">
                  <c:v>0.0</c:v>
                </c:pt>
                <c:pt idx="6506">
                  <c:v>0.001</c:v>
                </c:pt>
                <c:pt idx="6507">
                  <c:v>0.0</c:v>
                </c:pt>
                <c:pt idx="6508">
                  <c:v>0.001</c:v>
                </c:pt>
                <c:pt idx="6509">
                  <c:v>0.0</c:v>
                </c:pt>
                <c:pt idx="6510">
                  <c:v>0.0</c:v>
                </c:pt>
                <c:pt idx="6511">
                  <c:v>0.0</c:v>
                </c:pt>
                <c:pt idx="6512">
                  <c:v>0.001</c:v>
                </c:pt>
                <c:pt idx="6513">
                  <c:v>0.0</c:v>
                </c:pt>
                <c:pt idx="6514">
                  <c:v>0.001</c:v>
                </c:pt>
                <c:pt idx="6515">
                  <c:v>0.0</c:v>
                </c:pt>
                <c:pt idx="6516">
                  <c:v>0.0</c:v>
                </c:pt>
                <c:pt idx="6517">
                  <c:v>0.001</c:v>
                </c:pt>
                <c:pt idx="6518">
                  <c:v>0.0</c:v>
                </c:pt>
                <c:pt idx="6519">
                  <c:v>0.0</c:v>
                </c:pt>
                <c:pt idx="6520">
                  <c:v>0.0</c:v>
                </c:pt>
                <c:pt idx="6521">
                  <c:v>0.0</c:v>
                </c:pt>
                <c:pt idx="6522">
                  <c:v>0.0</c:v>
                </c:pt>
                <c:pt idx="6523">
                  <c:v>0.0</c:v>
                </c:pt>
                <c:pt idx="6524">
                  <c:v>0.001</c:v>
                </c:pt>
                <c:pt idx="6525">
                  <c:v>0.0</c:v>
                </c:pt>
                <c:pt idx="6526">
                  <c:v>0.0</c:v>
                </c:pt>
                <c:pt idx="6527">
                  <c:v>0.0</c:v>
                </c:pt>
                <c:pt idx="6528">
                  <c:v>0.001</c:v>
                </c:pt>
                <c:pt idx="6529">
                  <c:v>0.0</c:v>
                </c:pt>
                <c:pt idx="6530">
                  <c:v>0.001</c:v>
                </c:pt>
                <c:pt idx="6531">
                  <c:v>0.0</c:v>
                </c:pt>
                <c:pt idx="6532">
                  <c:v>0.001</c:v>
                </c:pt>
                <c:pt idx="6533">
                  <c:v>0.0</c:v>
                </c:pt>
                <c:pt idx="6534">
                  <c:v>0.001</c:v>
                </c:pt>
                <c:pt idx="6535">
                  <c:v>0.001</c:v>
                </c:pt>
                <c:pt idx="6536">
                  <c:v>0.0</c:v>
                </c:pt>
                <c:pt idx="6537">
                  <c:v>0.0</c:v>
                </c:pt>
                <c:pt idx="6538">
                  <c:v>0.0</c:v>
                </c:pt>
                <c:pt idx="6539">
                  <c:v>0.001</c:v>
                </c:pt>
                <c:pt idx="6540">
                  <c:v>0.0</c:v>
                </c:pt>
                <c:pt idx="6541">
                  <c:v>0.0</c:v>
                </c:pt>
                <c:pt idx="6542">
                  <c:v>0.0</c:v>
                </c:pt>
                <c:pt idx="6543">
                  <c:v>0.0</c:v>
                </c:pt>
                <c:pt idx="6544">
                  <c:v>0.0</c:v>
                </c:pt>
                <c:pt idx="6545">
                  <c:v>0.0</c:v>
                </c:pt>
                <c:pt idx="6546">
                  <c:v>0.0</c:v>
                </c:pt>
                <c:pt idx="6547">
                  <c:v>0.001</c:v>
                </c:pt>
                <c:pt idx="6548">
                  <c:v>0.0</c:v>
                </c:pt>
                <c:pt idx="6549">
                  <c:v>0.001</c:v>
                </c:pt>
                <c:pt idx="6550">
                  <c:v>0.001</c:v>
                </c:pt>
                <c:pt idx="6551">
                  <c:v>0.001</c:v>
                </c:pt>
                <c:pt idx="6552">
                  <c:v>0.001</c:v>
                </c:pt>
                <c:pt idx="6553">
                  <c:v>0.0</c:v>
                </c:pt>
                <c:pt idx="6554">
                  <c:v>0.0</c:v>
                </c:pt>
                <c:pt idx="6555">
                  <c:v>0.0</c:v>
                </c:pt>
                <c:pt idx="6556">
                  <c:v>0.0</c:v>
                </c:pt>
                <c:pt idx="6557">
                  <c:v>0.0</c:v>
                </c:pt>
                <c:pt idx="6558">
                  <c:v>0.001</c:v>
                </c:pt>
                <c:pt idx="6559">
                  <c:v>0.0</c:v>
                </c:pt>
                <c:pt idx="6560">
                  <c:v>0.0</c:v>
                </c:pt>
                <c:pt idx="6561">
                  <c:v>0.001</c:v>
                </c:pt>
                <c:pt idx="6562">
                  <c:v>0.0</c:v>
                </c:pt>
                <c:pt idx="6563">
                  <c:v>0.001</c:v>
                </c:pt>
                <c:pt idx="6564">
                  <c:v>0.0</c:v>
                </c:pt>
                <c:pt idx="6565">
                  <c:v>0.0</c:v>
                </c:pt>
                <c:pt idx="6566">
                  <c:v>0.001</c:v>
                </c:pt>
                <c:pt idx="6567">
                  <c:v>0.001</c:v>
                </c:pt>
                <c:pt idx="6568">
                  <c:v>0.001</c:v>
                </c:pt>
                <c:pt idx="6569">
                  <c:v>0.001</c:v>
                </c:pt>
                <c:pt idx="6570">
                  <c:v>0.0</c:v>
                </c:pt>
                <c:pt idx="6571">
                  <c:v>0.001</c:v>
                </c:pt>
                <c:pt idx="6572">
                  <c:v>0.0</c:v>
                </c:pt>
                <c:pt idx="6573">
                  <c:v>0.001</c:v>
                </c:pt>
                <c:pt idx="6574">
                  <c:v>0.0</c:v>
                </c:pt>
                <c:pt idx="6575">
                  <c:v>0.0</c:v>
                </c:pt>
                <c:pt idx="6576">
                  <c:v>0.0</c:v>
                </c:pt>
                <c:pt idx="6577">
                  <c:v>0.0</c:v>
                </c:pt>
                <c:pt idx="6578">
                  <c:v>0.0</c:v>
                </c:pt>
                <c:pt idx="6579">
                  <c:v>0.002</c:v>
                </c:pt>
                <c:pt idx="6580">
                  <c:v>0.001</c:v>
                </c:pt>
                <c:pt idx="6581">
                  <c:v>0.0</c:v>
                </c:pt>
                <c:pt idx="6582">
                  <c:v>0.0</c:v>
                </c:pt>
                <c:pt idx="6583">
                  <c:v>0.0</c:v>
                </c:pt>
                <c:pt idx="6584">
                  <c:v>0.0</c:v>
                </c:pt>
                <c:pt idx="6585">
                  <c:v>0.0</c:v>
                </c:pt>
                <c:pt idx="6586">
                  <c:v>0.0</c:v>
                </c:pt>
                <c:pt idx="6587">
                  <c:v>0.001</c:v>
                </c:pt>
                <c:pt idx="6588">
                  <c:v>0.002</c:v>
                </c:pt>
                <c:pt idx="6589">
                  <c:v>0.0</c:v>
                </c:pt>
                <c:pt idx="6590">
                  <c:v>0.0</c:v>
                </c:pt>
                <c:pt idx="6591">
                  <c:v>0.0</c:v>
                </c:pt>
                <c:pt idx="6592">
                  <c:v>0.001</c:v>
                </c:pt>
                <c:pt idx="6593">
                  <c:v>0.001</c:v>
                </c:pt>
                <c:pt idx="6594">
                  <c:v>0.0</c:v>
                </c:pt>
                <c:pt idx="6595">
                  <c:v>0.001</c:v>
                </c:pt>
                <c:pt idx="6596">
                  <c:v>0.001</c:v>
                </c:pt>
                <c:pt idx="6597">
                  <c:v>0.0</c:v>
                </c:pt>
                <c:pt idx="6598">
                  <c:v>0.0</c:v>
                </c:pt>
                <c:pt idx="6599">
                  <c:v>0.001</c:v>
                </c:pt>
                <c:pt idx="6600">
                  <c:v>0.0</c:v>
                </c:pt>
                <c:pt idx="6601">
                  <c:v>0.0</c:v>
                </c:pt>
                <c:pt idx="6602">
                  <c:v>0.001</c:v>
                </c:pt>
                <c:pt idx="6603">
                  <c:v>0.001</c:v>
                </c:pt>
                <c:pt idx="6604">
                  <c:v>0.001</c:v>
                </c:pt>
                <c:pt idx="6605">
                  <c:v>0.0</c:v>
                </c:pt>
                <c:pt idx="6606">
                  <c:v>0.001</c:v>
                </c:pt>
                <c:pt idx="6607">
                  <c:v>0.0</c:v>
                </c:pt>
                <c:pt idx="6608">
                  <c:v>0.001</c:v>
                </c:pt>
                <c:pt idx="6609">
                  <c:v>0.001</c:v>
                </c:pt>
                <c:pt idx="6610">
                  <c:v>0.001</c:v>
                </c:pt>
                <c:pt idx="6611">
                  <c:v>0.0</c:v>
                </c:pt>
                <c:pt idx="6612">
                  <c:v>0.001</c:v>
                </c:pt>
                <c:pt idx="6613">
                  <c:v>0.0</c:v>
                </c:pt>
                <c:pt idx="6614">
                  <c:v>0.0</c:v>
                </c:pt>
                <c:pt idx="6615">
                  <c:v>0.0</c:v>
                </c:pt>
                <c:pt idx="6616">
                  <c:v>0.001</c:v>
                </c:pt>
                <c:pt idx="6617">
                  <c:v>0.001</c:v>
                </c:pt>
                <c:pt idx="6618">
                  <c:v>0.0</c:v>
                </c:pt>
                <c:pt idx="6619">
                  <c:v>0.0</c:v>
                </c:pt>
                <c:pt idx="6620">
                  <c:v>0.0</c:v>
                </c:pt>
                <c:pt idx="6621">
                  <c:v>0.0</c:v>
                </c:pt>
                <c:pt idx="6622">
                  <c:v>0.0</c:v>
                </c:pt>
                <c:pt idx="6623">
                  <c:v>0.0</c:v>
                </c:pt>
                <c:pt idx="6624">
                  <c:v>0.0</c:v>
                </c:pt>
                <c:pt idx="6625">
                  <c:v>0.001</c:v>
                </c:pt>
                <c:pt idx="6626">
                  <c:v>0.001</c:v>
                </c:pt>
                <c:pt idx="6627">
                  <c:v>0.001</c:v>
                </c:pt>
                <c:pt idx="6628">
                  <c:v>0.001</c:v>
                </c:pt>
                <c:pt idx="6629">
                  <c:v>0.001</c:v>
                </c:pt>
                <c:pt idx="6630">
                  <c:v>0.0</c:v>
                </c:pt>
                <c:pt idx="6631">
                  <c:v>0.0</c:v>
                </c:pt>
                <c:pt idx="6632">
                  <c:v>0.0</c:v>
                </c:pt>
                <c:pt idx="6633">
                  <c:v>0.001</c:v>
                </c:pt>
                <c:pt idx="6634">
                  <c:v>0.001</c:v>
                </c:pt>
                <c:pt idx="6635">
                  <c:v>0.001</c:v>
                </c:pt>
                <c:pt idx="6636">
                  <c:v>0.0</c:v>
                </c:pt>
                <c:pt idx="6637">
                  <c:v>0.0</c:v>
                </c:pt>
                <c:pt idx="6638">
                  <c:v>0.001</c:v>
                </c:pt>
                <c:pt idx="6639">
                  <c:v>0.0</c:v>
                </c:pt>
                <c:pt idx="6640">
                  <c:v>0.0</c:v>
                </c:pt>
                <c:pt idx="6641">
                  <c:v>0.0</c:v>
                </c:pt>
                <c:pt idx="6642">
                  <c:v>0.002</c:v>
                </c:pt>
                <c:pt idx="6643">
                  <c:v>0.0</c:v>
                </c:pt>
                <c:pt idx="6644">
                  <c:v>0.001</c:v>
                </c:pt>
                <c:pt idx="6645">
                  <c:v>0.0</c:v>
                </c:pt>
                <c:pt idx="6646">
                  <c:v>0.001</c:v>
                </c:pt>
                <c:pt idx="6647">
                  <c:v>0.001</c:v>
                </c:pt>
                <c:pt idx="6648">
                  <c:v>0.0</c:v>
                </c:pt>
                <c:pt idx="6649">
                  <c:v>0.0</c:v>
                </c:pt>
                <c:pt idx="6650">
                  <c:v>0.001</c:v>
                </c:pt>
                <c:pt idx="6651">
                  <c:v>0.0</c:v>
                </c:pt>
                <c:pt idx="6652">
                  <c:v>0.001</c:v>
                </c:pt>
                <c:pt idx="6653">
                  <c:v>0.0</c:v>
                </c:pt>
                <c:pt idx="6654">
                  <c:v>0.001</c:v>
                </c:pt>
                <c:pt idx="6655">
                  <c:v>0.001</c:v>
                </c:pt>
                <c:pt idx="6656">
                  <c:v>0.0</c:v>
                </c:pt>
                <c:pt idx="6657">
                  <c:v>0.0</c:v>
                </c:pt>
                <c:pt idx="6658">
                  <c:v>0.0</c:v>
                </c:pt>
                <c:pt idx="6659">
                  <c:v>0.0</c:v>
                </c:pt>
                <c:pt idx="6660">
                  <c:v>0.0</c:v>
                </c:pt>
                <c:pt idx="6661">
                  <c:v>0.001</c:v>
                </c:pt>
                <c:pt idx="6662">
                  <c:v>0.0</c:v>
                </c:pt>
                <c:pt idx="6663">
                  <c:v>0.001</c:v>
                </c:pt>
                <c:pt idx="6664">
                  <c:v>0.001</c:v>
                </c:pt>
                <c:pt idx="6665">
                  <c:v>0.0</c:v>
                </c:pt>
                <c:pt idx="6666">
                  <c:v>0.0</c:v>
                </c:pt>
                <c:pt idx="6667">
                  <c:v>0.0</c:v>
                </c:pt>
                <c:pt idx="6668">
                  <c:v>0.001</c:v>
                </c:pt>
                <c:pt idx="6669">
                  <c:v>0.0</c:v>
                </c:pt>
                <c:pt idx="6670">
                  <c:v>0.0</c:v>
                </c:pt>
                <c:pt idx="6671">
                  <c:v>0.001</c:v>
                </c:pt>
                <c:pt idx="6672">
                  <c:v>0.001</c:v>
                </c:pt>
                <c:pt idx="6673">
                  <c:v>0.001</c:v>
                </c:pt>
                <c:pt idx="6674">
                  <c:v>0.0</c:v>
                </c:pt>
                <c:pt idx="6675">
                  <c:v>0.0</c:v>
                </c:pt>
                <c:pt idx="6676">
                  <c:v>0.0</c:v>
                </c:pt>
                <c:pt idx="6677">
                  <c:v>0.001</c:v>
                </c:pt>
                <c:pt idx="6678">
                  <c:v>0.0</c:v>
                </c:pt>
                <c:pt idx="6679">
                  <c:v>0.001</c:v>
                </c:pt>
                <c:pt idx="6680">
                  <c:v>0.0</c:v>
                </c:pt>
                <c:pt idx="6681">
                  <c:v>0.0</c:v>
                </c:pt>
                <c:pt idx="6682">
                  <c:v>0.0</c:v>
                </c:pt>
                <c:pt idx="6683">
                  <c:v>0.0</c:v>
                </c:pt>
                <c:pt idx="6684">
                  <c:v>0.001</c:v>
                </c:pt>
                <c:pt idx="6685">
                  <c:v>0.0</c:v>
                </c:pt>
                <c:pt idx="6686">
                  <c:v>0.0</c:v>
                </c:pt>
                <c:pt idx="6687">
                  <c:v>0.0</c:v>
                </c:pt>
                <c:pt idx="6688">
                  <c:v>0.001</c:v>
                </c:pt>
                <c:pt idx="6689">
                  <c:v>0.001</c:v>
                </c:pt>
                <c:pt idx="6690">
                  <c:v>0.002</c:v>
                </c:pt>
                <c:pt idx="6691">
                  <c:v>0.001</c:v>
                </c:pt>
                <c:pt idx="6692">
                  <c:v>0.001</c:v>
                </c:pt>
                <c:pt idx="6693">
                  <c:v>0.001</c:v>
                </c:pt>
                <c:pt idx="6694">
                  <c:v>0.0</c:v>
                </c:pt>
                <c:pt idx="6695">
                  <c:v>0.0</c:v>
                </c:pt>
                <c:pt idx="6696">
                  <c:v>0.0</c:v>
                </c:pt>
                <c:pt idx="6697">
                  <c:v>0.001</c:v>
                </c:pt>
                <c:pt idx="6698">
                  <c:v>0.0</c:v>
                </c:pt>
                <c:pt idx="6699">
                  <c:v>0.001</c:v>
                </c:pt>
                <c:pt idx="6700">
                  <c:v>0.0</c:v>
                </c:pt>
                <c:pt idx="6701">
                  <c:v>0.001</c:v>
                </c:pt>
                <c:pt idx="6702">
                  <c:v>0.0</c:v>
                </c:pt>
                <c:pt idx="6703">
                  <c:v>0.001</c:v>
                </c:pt>
                <c:pt idx="6704">
                  <c:v>0.0</c:v>
                </c:pt>
                <c:pt idx="6705">
                  <c:v>0.001</c:v>
                </c:pt>
                <c:pt idx="6706">
                  <c:v>0.0</c:v>
                </c:pt>
                <c:pt idx="6707">
                  <c:v>0.001</c:v>
                </c:pt>
                <c:pt idx="6708">
                  <c:v>0.0</c:v>
                </c:pt>
                <c:pt idx="6709">
                  <c:v>0.001</c:v>
                </c:pt>
                <c:pt idx="6710">
                  <c:v>0.001</c:v>
                </c:pt>
                <c:pt idx="6711">
                  <c:v>0.0</c:v>
                </c:pt>
                <c:pt idx="6712">
                  <c:v>0.0</c:v>
                </c:pt>
                <c:pt idx="6713">
                  <c:v>0.002</c:v>
                </c:pt>
                <c:pt idx="6714">
                  <c:v>0.0</c:v>
                </c:pt>
                <c:pt idx="6715">
                  <c:v>0.0</c:v>
                </c:pt>
                <c:pt idx="6716">
                  <c:v>0.001</c:v>
                </c:pt>
                <c:pt idx="6717">
                  <c:v>0.001</c:v>
                </c:pt>
                <c:pt idx="6718">
                  <c:v>0.0</c:v>
                </c:pt>
                <c:pt idx="6719">
                  <c:v>0.001</c:v>
                </c:pt>
                <c:pt idx="6720">
                  <c:v>0.001</c:v>
                </c:pt>
                <c:pt idx="6721">
                  <c:v>0.0</c:v>
                </c:pt>
                <c:pt idx="6722">
                  <c:v>0.0</c:v>
                </c:pt>
                <c:pt idx="6723">
                  <c:v>0.001</c:v>
                </c:pt>
                <c:pt idx="6724">
                  <c:v>0.0</c:v>
                </c:pt>
                <c:pt idx="6725">
                  <c:v>0.0</c:v>
                </c:pt>
                <c:pt idx="6726">
                  <c:v>0.001</c:v>
                </c:pt>
                <c:pt idx="6727">
                  <c:v>0.002</c:v>
                </c:pt>
                <c:pt idx="6728">
                  <c:v>0.001</c:v>
                </c:pt>
                <c:pt idx="6729">
                  <c:v>0.0</c:v>
                </c:pt>
                <c:pt idx="6730">
                  <c:v>0.001</c:v>
                </c:pt>
                <c:pt idx="6731">
                  <c:v>0.0</c:v>
                </c:pt>
                <c:pt idx="6732">
                  <c:v>0.002</c:v>
                </c:pt>
                <c:pt idx="6733">
                  <c:v>0.0</c:v>
                </c:pt>
                <c:pt idx="6734">
                  <c:v>0.0</c:v>
                </c:pt>
                <c:pt idx="6735">
                  <c:v>0.001</c:v>
                </c:pt>
                <c:pt idx="6736">
                  <c:v>0.0</c:v>
                </c:pt>
                <c:pt idx="6737">
                  <c:v>0.0</c:v>
                </c:pt>
                <c:pt idx="6738">
                  <c:v>0.0</c:v>
                </c:pt>
                <c:pt idx="6739">
                  <c:v>0.001</c:v>
                </c:pt>
                <c:pt idx="6740">
                  <c:v>0.002</c:v>
                </c:pt>
                <c:pt idx="6741">
                  <c:v>0.0</c:v>
                </c:pt>
                <c:pt idx="6742">
                  <c:v>0.001</c:v>
                </c:pt>
                <c:pt idx="6743">
                  <c:v>0.001</c:v>
                </c:pt>
                <c:pt idx="6744">
                  <c:v>0.001</c:v>
                </c:pt>
                <c:pt idx="6745">
                  <c:v>0.001</c:v>
                </c:pt>
                <c:pt idx="6746">
                  <c:v>0.001</c:v>
                </c:pt>
                <c:pt idx="6747">
                  <c:v>0.001</c:v>
                </c:pt>
                <c:pt idx="6748">
                  <c:v>0.001</c:v>
                </c:pt>
                <c:pt idx="6749">
                  <c:v>0.001</c:v>
                </c:pt>
                <c:pt idx="6750">
                  <c:v>0.001</c:v>
                </c:pt>
                <c:pt idx="6751">
                  <c:v>0.001</c:v>
                </c:pt>
                <c:pt idx="6752">
                  <c:v>0.0</c:v>
                </c:pt>
                <c:pt idx="6753">
                  <c:v>0.0</c:v>
                </c:pt>
                <c:pt idx="6754">
                  <c:v>0.0</c:v>
                </c:pt>
                <c:pt idx="6755">
                  <c:v>0.0</c:v>
                </c:pt>
                <c:pt idx="6756">
                  <c:v>0.0</c:v>
                </c:pt>
                <c:pt idx="6757">
                  <c:v>0.001</c:v>
                </c:pt>
                <c:pt idx="6758">
                  <c:v>0.0</c:v>
                </c:pt>
                <c:pt idx="6759">
                  <c:v>0.001</c:v>
                </c:pt>
                <c:pt idx="6760">
                  <c:v>0.001</c:v>
                </c:pt>
                <c:pt idx="6761">
                  <c:v>0.001</c:v>
                </c:pt>
                <c:pt idx="6762">
                  <c:v>0.0</c:v>
                </c:pt>
                <c:pt idx="6763">
                  <c:v>0.0</c:v>
                </c:pt>
                <c:pt idx="6764">
                  <c:v>0.001</c:v>
                </c:pt>
                <c:pt idx="6765">
                  <c:v>0.001</c:v>
                </c:pt>
                <c:pt idx="6766">
                  <c:v>0.001</c:v>
                </c:pt>
                <c:pt idx="6767">
                  <c:v>0.0</c:v>
                </c:pt>
                <c:pt idx="6768">
                  <c:v>0.001</c:v>
                </c:pt>
                <c:pt idx="6769">
                  <c:v>0.0</c:v>
                </c:pt>
                <c:pt idx="6770">
                  <c:v>0.001</c:v>
                </c:pt>
                <c:pt idx="6771">
                  <c:v>0.0</c:v>
                </c:pt>
                <c:pt idx="6772">
                  <c:v>0.001</c:v>
                </c:pt>
                <c:pt idx="6773">
                  <c:v>0.0</c:v>
                </c:pt>
                <c:pt idx="6774">
                  <c:v>0.001</c:v>
                </c:pt>
                <c:pt idx="6775">
                  <c:v>0.0</c:v>
                </c:pt>
                <c:pt idx="6776">
                  <c:v>0.001</c:v>
                </c:pt>
                <c:pt idx="6777">
                  <c:v>0.001</c:v>
                </c:pt>
                <c:pt idx="6778">
                  <c:v>0.0</c:v>
                </c:pt>
                <c:pt idx="6779">
                  <c:v>0.001</c:v>
                </c:pt>
                <c:pt idx="6780">
                  <c:v>0.0</c:v>
                </c:pt>
                <c:pt idx="6781">
                  <c:v>0.0</c:v>
                </c:pt>
                <c:pt idx="6782">
                  <c:v>0.0</c:v>
                </c:pt>
                <c:pt idx="6783">
                  <c:v>0.0</c:v>
                </c:pt>
                <c:pt idx="6784">
                  <c:v>0.0</c:v>
                </c:pt>
                <c:pt idx="6785">
                  <c:v>0.001</c:v>
                </c:pt>
                <c:pt idx="6786">
                  <c:v>0.0</c:v>
                </c:pt>
                <c:pt idx="6787">
                  <c:v>0.001</c:v>
                </c:pt>
                <c:pt idx="6788">
                  <c:v>0.001</c:v>
                </c:pt>
                <c:pt idx="6789">
                  <c:v>0.001</c:v>
                </c:pt>
                <c:pt idx="6790">
                  <c:v>0.001</c:v>
                </c:pt>
                <c:pt idx="6791">
                  <c:v>0.0</c:v>
                </c:pt>
                <c:pt idx="6792">
                  <c:v>0.001</c:v>
                </c:pt>
                <c:pt idx="6793">
                  <c:v>0.001</c:v>
                </c:pt>
                <c:pt idx="6794">
                  <c:v>0.0</c:v>
                </c:pt>
                <c:pt idx="6795">
                  <c:v>0.0</c:v>
                </c:pt>
                <c:pt idx="6796">
                  <c:v>0.0</c:v>
                </c:pt>
                <c:pt idx="6797">
                  <c:v>0.0</c:v>
                </c:pt>
                <c:pt idx="6798">
                  <c:v>0.0</c:v>
                </c:pt>
                <c:pt idx="6799">
                  <c:v>0.0</c:v>
                </c:pt>
                <c:pt idx="6800">
                  <c:v>0.0</c:v>
                </c:pt>
                <c:pt idx="6801">
                  <c:v>0.0</c:v>
                </c:pt>
                <c:pt idx="6802">
                  <c:v>0.0</c:v>
                </c:pt>
                <c:pt idx="6803">
                  <c:v>0.001</c:v>
                </c:pt>
                <c:pt idx="6804">
                  <c:v>0.0</c:v>
                </c:pt>
                <c:pt idx="6805">
                  <c:v>0.0</c:v>
                </c:pt>
                <c:pt idx="6806">
                  <c:v>0.001</c:v>
                </c:pt>
                <c:pt idx="6807">
                  <c:v>0.0</c:v>
                </c:pt>
                <c:pt idx="6808">
                  <c:v>0.0</c:v>
                </c:pt>
                <c:pt idx="6809">
                  <c:v>0.001</c:v>
                </c:pt>
                <c:pt idx="6810">
                  <c:v>0.001</c:v>
                </c:pt>
                <c:pt idx="6811">
                  <c:v>0.001</c:v>
                </c:pt>
                <c:pt idx="6812">
                  <c:v>0.0</c:v>
                </c:pt>
                <c:pt idx="6813">
                  <c:v>0.002</c:v>
                </c:pt>
                <c:pt idx="6814">
                  <c:v>0.0</c:v>
                </c:pt>
                <c:pt idx="6815">
                  <c:v>0.001</c:v>
                </c:pt>
                <c:pt idx="6816">
                  <c:v>0.0</c:v>
                </c:pt>
                <c:pt idx="6817">
                  <c:v>0.001</c:v>
                </c:pt>
                <c:pt idx="6818">
                  <c:v>0.001</c:v>
                </c:pt>
                <c:pt idx="6819">
                  <c:v>0.001</c:v>
                </c:pt>
                <c:pt idx="6820">
                  <c:v>0.002</c:v>
                </c:pt>
                <c:pt idx="6821">
                  <c:v>0.0</c:v>
                </c:pt>
                <c:pt idx="6822">
                  <c:v>0.0</c:v>
                </c:pt>
                <c:pt idx="6823">
                  <c:v>0.001</c:v>
                </c:pt>
                <c:pt idx="6824">
                  <c:v>0.001</c:v>
                </c:pt>
                <c:pt idx="6825">
                  <c:v>0.0</c:v>
                </c:pt>
                <c:pt idx="6826">
                  <c:v>0.0</c:v>
                </c:pt>
                <c:pt idx="6827">
                  <c:v>0.0</c:v>
                </c:pt>
                <c:pt idx="6828">
                  <c:v>0.001</c:v>
                </c:pt>
                <c:pt idx="6829">
                  <c:v>0.001</c:v>
                </c:pt>
                <c:pt idx="6830">
                  <c:v>0.0</c:v>
                </c:pt>
                <c:pt idx="6831">
                  <c:v>0.0</c:v>
                </c:pt>
                <c:pt idx="6832">
                  <c:v>0.0</c:v>
                </c:pt>
                <c:pt idx="6833">
                  <c:v>0.0</c:v>
                </c:pt>
                <c:pt idx="6834">
                  <c:v>0.0</c:v>
                </c:pt>
                <c:pt idx="6835">
                  <c:v>0.0</c:v>
                </c:pt>
                <c:pt idx="6836">
                  <c:v>0.0</c:v>
                </c:pt>
                <c:pt idx="6837">
                  <c:v>0.001</c:v>
                </c:pt>
                <c:pt idx="6838">
                  <c:v>0.0</c:v>
                </c:pt>
                <c:pt idx="6839">
                  <c:v>0.002</c:v>
                </c:pt>
                <c:pt idx="6840">
                  <c:v>0.0</c:v>
                </c:pt>
                <c:pt idx="6841">
                  <c:v>0.0</c:v>
                </c:pt>
                <c:pt idx="6842">
                  <c:v>0.001</c:v>
                </c:pt>
                <c:pt idx="6843">
                  <c:v>0.001</c:v>
                </c:pt>
                <c:pt idx="6844">
                  <c:v>0.001</c:v>
                </c:pt>
                <c:pt idx="6845">
                  <c:v>0.0</c:v>
                </c:pt>
                <c:pt idx="6846">
                  <c:v>0.0</c:v>
                </c:pt>
                <c:pt idx="6847">
                  <c:v>0.0</c:v>
                </c:pt>
                <c:pt idx="6848">
                  <c:v>0.001</c:v>
                </c:pt>
                <c:pt idx="6849">
                  <c:v>0.001</c:v>
                </c:pt>
                <c:pt idx="6850">
                  <c:v>0.0</c:v>
                </c:pt>
                <c:pt idx="6851">
                  <c:v>0.0</c:v>
                </c:pt>
                <c:pt idx="6852">
                  <c:v>0.0</c:v>
                </c:pt>
                <c:pt idx="6853">
                  <c:v>0.001</c:v>
                </c:pt>
                <c:pt idx="6854">
                  <c:v>0.001</c:v>
                </c:pt>
                <c:pt idx="6855">
                  <c:v>0.001</c:v>
                </c:pt>
                <c:pt idx="6856">
                  <c:v>0.0</c:v>
                </c:pt>
                <c:pt idx="6857">
                  <c:v>0.001</c:v>
                </c:pt>
                <c:pt idx="6858">
                  <c:v>0.001</c:v>
                </c:pt>
                <c:pt idx="6859">
                  <c:v>0.001</c:v>
                </c:pt>
                <c:pt idx="6860">
                  <c:v>0.001</c:v>
                </c:pt>
                <c:pt idx="6861">
                  <c:v>0.0</c:v>
                </c:pt>
                <c:pt idx="6862">
                  <c:v>0.0</c:v>
                </c:pt>
                <c:pt idx="6863">
                  <c:v>0.0</c:v>
                </c:pt>
                <c:pt idx="6864">
                  <c:v>0.0</c:v>
                </c:pt>
                <c:pt idx="6865">
                  <c:v>0.0</c:v>
                </c:pt>
                <c:pt idx="6866">
                  <c:v>0.0</c:v>
                </c:pt>
                <c:pt idx="6867">
                  <c:v>0.001</c:v>
                </c:pt>
                <c:pt idx="6868">
                  <c:v>0.001</c:v>
                </c:pt>
                <c:pt idx="6869">
                  <c:v>0.0</c:v>
                </c:pt>
                <c:pt idx="6870">
                  <c:v>0.002</c:v>
                </c:pt>
                <c:pt idx="6871">
                  <c:v>0.001</c:v>
                </c:pt>
                <c:pt idx="6872">
                  <c:v>0.0</c:v>
                </c:pt>
                <c:pt idx="6873">
                  <c:v>0.0</c:v>
                </c:pt>
                <c:pt idx="6874">
                  <c:v>0.0</c:v>
                </c:pt>
                <c:pt idx="6875">
                  <c:v>0.002</c:v>
                </c:pt>
                <c:pt idx="6876">
                  <c:v>0.0</c:v>
                </c:pt>
                <c:pt idx="6877">
                  <c:v>0.0</c:v>
                </c:pt>
                <c:pt idx="6878">
                  <c:v>0.001</c:v>
                </c:pt>
                <c:pt idx="6879">
                  <c:v>0.0</c:v>
                </c:pt>
                <c:pt idx="6880">
                  <c:v>0.001</c:v>
                </c:pt>
                <c:pt idx="6881">
                  <c:v>0.0</c:v>
                </c:pt>
                <c:pt idx="6882">
                  <c:v>0.0</c:v>
                </c:pt>
                <c:pt idx="6883">
                  <c:v>0.001</c:v>
                </c:pt>
                <c:pt idx="6884">
                  <c:v>0.0</c:v>
                </c:pt>
                <c:pt idx="6885">
                  <c:v>0.0</c:v>
                </c:pt>
                <c:pt idx="6886">
                  <c:v>0.001</c:v>
                </c:pt>
                <c:pt idx="6887">
                  <c:v>0.001</c:v>
                </c:pt>
                <c:pt idx="6888">
                  <c:v>0.002</c:v>
                </c:pt>
                <c:pt idx="6889">
                  <c:v>0.001</c:v>
                </c:pt>
                <c:pt idx="6890">
                  <c:v>0.001</c:v>
                </c:pt>
                <c:pt idx="6891">
                  <c:v>0.001</c:v>
                </c:pt>
                <c:pt idx="6892">
                  <c:v>0.001</c:v>
                </c:pt>
                <c:pt idx="6893">
                  <c:v>0.0</c:v>
                </c:pt>
                <c:pt idx="6894">
                  <c:v>0.001</c:v>
                </c:pt>
                <c:pt idx="6895">
                  <c:v>0.001</c:v>
                </c:pt>
                <c:pt idx="6896">
                  <c:v>0.0</c:v>
                </c:pt>
                <c:pt idx="6897">
                  <c:v>0.0</c:v>
                </c:pt>
                <c:pt idx="6898">
                  <c:v>0.0</c:v>
                </c:pt>
                <c:pt idx="6899">
                  <c:v>0.0</c:v>
                </c:pt>
                <c:pt idx="6900">
                  <c:v>0.0</c:v>
                </c:pt>
                <c:pt idx="6901">
                  <c:v>0.001</c:v>
                </c:pt>
                <c:pt idx="6902">
                  <c:v>0.001</c:v>
                </c:pt>
                <c:pt idx="6903">
                  <c:v>0.001</c:v>
                </c:pt>
                <c:pt idx="6904">
                  <c:v>0.001</c:v>
                </c:pt>
                <c:pt idx="6905">
                  <c:v>0.0</c:v>
                </c:pt>
                <c:pt idx="6906">
                  <c:v>0.0</c:v>
                </c:pt>
                <c:pt idx="6907">
                  <c:v>0.001</c:v>
                </c:pt>
                <c:pt idx="6908">
                  <c:v>0.001</c:v>
                </c:pt>
                <c:pt idx="6909">
                  <c:v>0.0</c:v>
                </c:pt>
                <c:pt idx="6910">
                  <c:v>0.001</c:v>
                </c:pt>
                <c:pt idx="6911">
                  <c:v>0.0</c:v>
                </c:pt>
                <c:pt idx="6912">
                  <c:v>0.0</c:v>
                </c:pt>
                <c:pt idx="6913">
                  <c:v>0.0</c:v>
                </c:pt>
                <c:pt idx="6914">
                  <c:v>0.001</c:v>
                </c:pt>
                <c:pt idx="6915">
                  <c:v>0.001</c:v>
                </c:pt>
                <c:pt idx="6916">
                  <c:v>0.0</c:v>
                </c:pt>
                <c:pt idx="6917">
                  <c:v>0.0</c:v>
                </c:pt>
                <c:pt idx="6918">
                  <c:v>0.0</c:v>
                </c:pt>
                <c:pt idx="6919">
                  <c:v>0.001</c:v>
                </c:pt>
                <c:pt idx="6920">
                  <c:v>0.001</c:v>
                </c:pt>
                <c:pt idx="6921">
                  <c:v>0.0</c:v>
                </c:pt>
                <c:pt idx="6922">
                  <c:v>0.001</c:v>
                </c:pt>
                <c:pt idx="6923">
                  <c:v>0.0</c:v>
                </c:pt>
                <c:pt idx="6924">
                  <c:v>0.0</c:v>
                </c:pt>
                <c:pt idx="6925">
                  <c:v>0.0</c:v>
                </c:pt>
                <c:pt idx="6926">
                  <c:v>0.0</c:v>
                </c:pt>
                <c:pt idx="6927">
                  <c:v>0.0</c:v>
                </c:pt>
                <c:pt idx="6928">
                  <c:v>0.001</c:v>
                </c:pt>
                <c:pt idx="6929">
                  <c:v>0.001</c:v>
                </c:pt>
                <c:pt idx="6930">
                  <c:v>0.0</c:v>
                </c:pt>
                <c:pt idx="6931">
                  <c:v>0.0</c:v>
                </c:pt>
                <c:pt idx="6932">
                  <c:v>0.001</c:v>
                </c:pt>
                <c:pt idx="6933">
                  <c:v>0.001</c:v>
                </c:pt>
                <c:pt idx="6934">
                  <c:v>0.0</c:v>
                </c:pt>
                <c:pt idx="6935">
                  <c:v>0.001</c:v>
                </c:pt>
                <c:pt idx="6936">
                  <c:v>0.0</c:v>
                </c:pt>
                <c:pt idx="6937">
                  <c:v>0.0</c:v>
                </c:pt>
                <c:pt idx="6938">
                  <c:v>0.001</c:v>
                </c:pt>
                <c:pt idx="6939">
                  <c:v>0.0</c:v>
                </c:pt>
                <c:pt idx="6940">
                  <c:v>0.0</c:v>
                </c:pt>
                <c:pt idx="6941">
                  <c:v>0.0</c:v>
                </c:pt>
                <c:pt idx="6942">
                  <c:v>0.001</c:v>
                </c:pt>
                <c:pt idx="6943">
                  <c:v>0.0</c:v>
                </c:pt>
                <c:pt idx="6944">
                  <c:v>0.0</c:v>
                </c:pt>
                <c:pt idx="6945">
                  <c:v>0.001</c:v>
                </c:pt>
                <c:pt idx="6946">
                  <c:v>0.001</c:v>
                </c:pt>
                <c:pt idx="6947">
                  <c:v>0.0</c:v>
                </c:pt>
                <c:pt idx="6948">
                  <c:v>0.001</c:v>
                </c:pt>
                <c:pt idx="6949">
                  <c:v>0.001</c:v>
                </c:pt>
                <c:pt idx="6950">
                  <c:v>0.001</c:v>
                </c:pt>
                <c:pt idx="6951">
                  <c:v>0.0</c:v>
                </c:pt>
                <c:pt idx="6952">
                  <c:v>0.0</c:v>
                </c:pt>
                <c:pt idx="6953">
                  <c:v>0.0</c:v>
                </c:pt>
                <c:pt idx="6954">
                  <c:v>0.0</c:v>
                </c:pt>
                <c:pt idx="6955">
                  <c:v>0.0</c:v>
                </c:pt>
                <c:pt idx="6956">
                  <c:v>0.0</c:v>
                </c:pt>
                <c:pt idx="6957">
                  <c:v>0.0</c:v>
                </c:pt>
                <c:pt idx="6958">
                  <c:v>0.0</c:v>
                </c:pt>
                <c:pt idx="6959">
                  <c:v>0.0</c:v>
                </c:pt>
                <c:pt idx="6960">
                  <c:v>0.001</c:v>
                </c:pt>
                <c:pt idx="6961">
                  <c:v>0.0</c:v>
                </c:pt>
                <c:pt idx="6962">
                  <c:v>0.001</c:v>
                </c:pt>
                <c:pt idx="6963">
                  <c:v>0.0</c:v>
                </c:pt>
                <c:pt idx="6964">
                  <c:v>0.0</c:v>
                </c:pt>
                <c:pt idx="6965">
                  <c:v>0.0</c:v>
                </c:pt>
                <c:pt idx="6966">
                  <c:v>0.0</c:v>
                </c:pt>
                <c:pt idx="6967">
                  <c:v>0.0</c:v>
                </c:pt>
                <c:pt idx="6968">
                  <c:v>0.0</c:v>
                </c:pt>
                <c:pt idx="6969">
                  <c:v>0.0</c:v>
                </c:pt>
                <c:pt idx="6970">
                  <c:v>0.0</c:v>
                </c:pt>
                <c:pt idx="6971">
                  <c:v>0.0</c:v>
                </c:pt>
                <c:pt idx="6972">
                  <c:v>0.0</c:v>
                </c:pt>
                <c:pt idx="6973">
                  <c:v>0.001</c:v>
                </c:pt>
                <c:pt idx="6974">
                  <c:v>0.0</c:v>
                </c:pt>
                <c:pt idx="6975">
                  <c:v>0.001</c:v>
                </c:pt>
                <c:pt idx="6976">
                  <c:v>0.0</c:v>
                </c:pt>
                <c:pt idx="6977">
                  <c:v>0.001</c:v>
                </c:pt>
                <c:pt idx="6978">
                  <c:v>0.0</c:v>
                </c:pt>
                <c:pt idx="6979">
                  <c:v>0.001</c:v>
                </c:pt>
                <c:pt idx="6980">
                  <c:v>0.001</c:v>
                </c:pt>
                <c:pt idx="6981">
                  <c:v>0.0</c:v>
                </c:pt>
                <c:pt idx="6982">
                  <c:v>0.0</c:v>
                </c:pt>
                <c:pt idx="6983">
                  <c:v>0.0</c:v>
                </c:pt>
                <c:pt idx="6984">
                  <c:v>0.0</c:v>
                </c:pt>
                <c:pt idx="6985">
                  <c:v>0.001</c:v>
                </c:pt>
                <c:pt idx="6986">
                  <c:v>0.0</c:v>
                </c:pt>
                <c:pt idx="6987">
                  <c:v>0.001</c:v>
                </c:pt>
                <c:pt idx="6988">
                  <c:v>0.0</c:v>
                </c:pt>
                <c:pt idx="6989">
                  <c:v>0.0</c:v>
                </c:pt>
                <c:pt idx="6990">
                  <c:v>0.002</c:v>
                </c:pt>
                <c:pt idx="6991">
                  <c:v>0.001</c:v>
                </c:pt>
                <c:pt idx="6992">
                  <c:v>0.001</c:v>
                </c:pt>
                <c:pt idx="6993">
                  <c:v>0.001</c:v>
                </c:pt>
                <c:pt idx="6994">
                  <c:v>0.001</c:v>
                </c:pt>
                <c:pt idx="6995">
                  <c:v>0.001</c:v>
                </c:pt>
                <c:pt idx="6996">
                  <c:v>0.0</c:v>
                </c:pt>
                <c:pt idx="6997">
                  <c:v>0.0</c:v>
                </c:pt>
                <c:pt idx="6998">
                  <c:v>0.001</c:v>
                </c:pt>
                <c:pt idx="6999">
                  <c:v>0.001</c:v>
                </c:pt>
                <c:pt idx="7000">
                  <c:v>0.0</c:v>
                </c:pt>
                <c:pt idx="7001">
                  <c:v>0.001</c:v>
                </c:pt>
                <c:pt idx="7002">
                  <c:v>0.001</c:v>
                </c:pt>
                <c:pt idx="7003">
                  <c:v>0.0</c:v>
                </c:pt>
                <c:pt idx="7004">
                  <c:v>0.0</c:v>
                </c:pt>
                <c:pt idx="7005">
                  <c:v>0.0</c:v>
                </c:pt>
                <c:pt idx="7006">
                  <c:v>0.0</c:v>
                </c:pt>
                <c:pt idx="7007">
                  <c:v>0.0</c:v>
                </c:pt>
                <c:pt idx="7008">
                  <c:v>0.0</c:v>
                </c:pt>
                <c:pt idx="7009">
                  <c:v>0.001</c:v>
                </c:pt>
                <c:pt idx="7010">
                  <c:v>0.0</c:v>
                </c:pt>
                <c:pt idx="7011">
                  <c:v>0.0</c:v>
                </c:pt>
                <c:pt idx="7012">
                  <c:v>0.001</c:v>
                </c:pt>
                <c:pt idx="7013">
                  <c:v>0.001</c:v>
                </c:pt>
                <c:pt idx="7014">
                  <c:v>0.0</c:v>
                </c:pt>
                <c:pt idx="7015">
                  <c:v>0.0</c:v>
                </c:pt>
                <c:pt idx="7016">
                  <c:v>0.0</c:v>
                </c:pt>
                <c:pt idx="7017">
                  <c:v>0.0</c:v>
                </c:pt>
                <c:pt idx="7018">
                  <c:v>0.0</c:v>
                </c:pt>
                <c:pt idx="7019">
                  <c:v>0.0</c:v>
                </c:pt>
                <c:pt idx="7020">
                  <c:v>0.001</c:v>
                </c:pt>
                <c:pt idx="7021">
                  <c:v>0.0</c:v>
                </c:pt>
                <c:pt idx="7022">
                  <c:v>0.0</c:v>
                </c:pt>
                <c:pt idx="7023">
                  <c:v>0.0</c:v>
                </c:pt>
                <c:pt idx="7024">
                  <c:v>0.0</c:v>
                </c:pt>
                <c:pt idx="7025">
                  <c:v>0.0</c:v>
                </c:pt>
                <c:pt idx="7026">
                  <c:v>0.001</c:v>
                </c:pt>
                <c:pt idx="7027">
                  <c:v>0.0</c:v>
                </c:pt>
                <c:pt idx="7028">
                  <c:v>0.001</c:v>
                </c:pt>
                <c:pt idx="7029">
                  <c:v>0.001</c:v>
                </c:pt>
                <c:pt idx="7030">
                  <c:v>0.0</c:v>
                </c:pt>
                <c:pt idx="7031">
                  <c:v>0.0</c:v>
                </c:pt>
                <c:pt idx="7032">
                  <c:v>0.001</c:v>
                </c:pt>
                <c:pt idx="7033">
                  <c:v>0.0</c:v>
                </c:pt>
                <c:pt idx="7034">
                  <c:v>0.0</c:v>
                </c:pt>
                <c:pt idx="7035">
                  <c:v>0.0</c:v>
                </c:pt>
                <c:pt idx="7036">
                  <c:v>0.0</c:v>
                </c:pt>
                <c:pt idx="7037">
                  <c:v>0.0</c:v>
                </c:pt>
                <c:pt idx="7038">
                  <c:v>0.0</c:v>
                </c:pt>
                <c:pt idx="7039">
                  <c:v>0.001</c:v>
                </c:pt>
                <c:pt idx="7040">
                  <c:v>0.0</c:v>
                </c:pt>
                <c:pt idx="7041">
                  <c:v>0.0</c:v>
                </c:pt>
                <c:pt idx="7042">
                  <c:v>0.001</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c:v>
                </c:pt>
                <c:pt idx="7056">
                  <c:v>0.001</c:v>
                </c:pt>
                <c:pt idx="7057">
                  <c:v>0.001</c:v>
                </c:pt>
                <c:pt idx="7058">
                  <c:v>0.0</c:v>
                </c:pt>
                <c:pt idx="7059">
                  <c:v>0.001</c:v>
                </c:pt>
                <c:pt idx="7060">
                  <c:v>0.0</c:v>
                </c:pt>
                <c:pt idx="7061">
                  <c:v>0.0</c:v>
                </c:pt>
                <c:pt idx="7062">
                  <c:v>0.001</c:v>
                </c:pt>
                <c:pt idx="7063">
                  <c:v>0.001</c:v>
                </c:pt>
                <c:pt idx="7064">
                  <c:v>0.001</c:v>
                </c:pt>
                <c:pt idx="7065">
                  <c:v>0.001</c:v>
                </c:pt>
                <c:pt idx="7066">
                  <c:v>0.0</c:v>
                </c:pt>
                <c:pt idx="7067">
                  <c:v>0.0</c:v>
                </c:pt>
                <c:pt idx="7068">
                  <c:v>0.001</c:v>
                </c:pt>
                <c:pt idx="7069">
                  <c:v>0.0</c:v>
                </c:pt>
                <c:pt idx="7070">
                  <c:v>0.0</c:v>
                </c:pt>
                <c:pt idx="7071">
                  <c:v>0.001</c:v>
                </c:pt>
                <c:pt idx="7072">
                  <c:v>0.0</c:v>
                </c:pt>
                <c:pt idx="7073">
                  <c:v>0.0</c:v>
                </c:pt>
                <c:pt idx="7074">
                  <c:v>0.001</c:v>
                </c:pt>
                <c:pt idx="7075">
                  <c:v>0.0</c:v>
                </c:pt>
                <c:pt idx="7076">
                  <c:v>0.0</c:v>
                </c:pt>
                <c:pt idx="7077">
                  <c:v>0.0</c:v>
                </c:pt>
                <c:pt idx="7078">
                  <c:v>0.0</c:v>
                </c:pt>
                <c:pt idx="7079">
                  <c:v>0.0</c:v>
                </c:pt>
                <c:pt idx="7080">
                  <c:v>0.0</c:v>
                </c:pt>
                <c:pt idx="7081">
                  <c:v>0.001</c:v>
                </c:pt>
                <c:pt idx="7082">
                  <c:v>0.001</c:v>
                </c:pt>
                <c:pt idx="7083">
                  <c:v>0.001</c:v>
                </c:pt>
                <c:pt idx="7084">
                  <c:v>0.001</c:v>
                </c:pt>
                <c:pt idx="7085">
                  <c:v>0.001</c:v>
                </c:pt>
                <c:pt idx="7086">
                  <c:v>0.0</c:v>
                </c:pt>
                <c:pt idx="7087">
                  <c:v>0.001</c:v>
                </c:pt>
                <c:pt idx="7088">
                  <c:v>0.001</c:v>
                </c:pt>
                <c:pt idx="7089">
                  <c:v>0.001</c:v>
                </c:pt>
                <c:pt idx="7090">
                  <c:v>0.0</c:v>
                </c:pt>
                <c:pt idx="7091">
                  <c:v>0.001</c:v>
                </c:pt>
                <c:pt idx="7092">
                  <c:v>0.0</c:v>
                </c:pt>
                <c:pt idx="7093">
                  <c:v>0.0</c:v>
                </c:pt>
                <c:pt idx="7094">
                  <c:v>0.0</c:v>
                </c:pt>
                <c:pt idx="7095">
                  <c:v>0.002</c:v>
                </c:pt>
                <c:pt idx="7096">
                  <c:v>0.0</c:v>
                </c:pt>
                <c:pt idx="7097">
                  <c:v>0.0</c:v>
                </c:pt>
                <c:pt idx="7098">
                  <c:v>0.0</c:v>
                </c:pt>
                <c:pt idx="7099">
                  <c:v>0.0</c:v>
                </c:pt>
                <c:pt idx="7100">
                  <c:v>0.001</c:v>
                </c:pt>
                <c:pt idx="7101">
                  <c:v>0.001</c:v>
                </c:pt>
                <c:pt idx="7102">
                  <c:v>0.0</c:v>
                </c:pt>
                <c:pt idx="7103">
                  <c:v>0.001</c:v>
                </c:pt>
                <c:pt idx="7104">
                  <c:v>0.0</c:v>
                </c:pt>
                <c:pt idx="7105">
                  <c:v>0.0</c:v>
                </c:pt>
                <c:pt idx="7106">
                  <c:v>0.0</c:v>
                </c:pt>
                <c:pt idx="7107">
                  <c:v>0.0</c:v>
                </c:pt>
                <c:pt idx="7108">
                  <c:v>0.0</c:v>
                </c:pt>
                <c:pt idx="7109">
                  <c:v>0.0</c:v>
                </c:pt>
                <c:pt idx="7110">
                  <c:v>0.001</c:v>
                </c:pt>
                <c:pt idx="7111">
                  <c:v>0.001</c:v>
                </c:pt>
                <c:pt idx="7112">
                  <c:v>0.001</c:v>
                </c:pt>
                <c:pt idx="7113">
                  <c:v>0.001</c:v>
                </c:pt>
                <c:pt idx="7114">
                  <c:v>0.0</c:v>
                </c:pt>
                <c:pt idx="7115">
                  <c:v>0.0</c:v>
                </c:pt>
                <c:pt idx="7116">
                  <c:v>0.0</c:v>
                </c:pt>
                <c:pt idx="7117">
                  <c:v>0.0</c:v>
                </c:pt>
                <c:pt idx="7118">
                  <c:v>0.001</c:v>
                </c:pt>
                <c:pt idx="7119">
                  <c:v>0.0</c:v>
                </c:pt>
                <c:pt idx="7120">
                  <c:v>0.0</c:v>
                </c:pt>
                <c:pt idx="7121">
                  <c:v>0.0</c:v>
                </c:pt>
                <c:pt idx="7122">
                  <c:v>0.0</c:v>
                </c:pt>
                <c:pt idx="7123">
                  <c:v>0.0</c:v>
                </c:pt>
                <c:pt idx="7124">
                  <c:v>0.0</c:v>
                </c:pt>
                <c:pt idx="7125">
                  <c:v>0.0</c:v>
                </c:pt>
                <c:pt idx="7126">
                  <c:v>0.0</c:v>
                </c:pt>
                <c:pt idx="7127">
                  <c:v>0.0</c:v>
                </c:pt>
                <c:pt idx="7128">
                  <c:v>0.0</c:v>
                </c:pt>
                <c:pt idx="7129">
                  <c:v>0.0</c:v>
                </c:pt>
                <c:pt idx="7130">
                  <c:v>0.0</c:v>
                </c:pt>
                <c:pt idx="7131">
                  <c:v>0.001</c:v>
                </c:pt>
                <c:pt idx="7132">
                  <c:v>0.0</c:v>
                </c:pt>
                <c:pt idx="7133">
                  <c:v>0.001</c:v>
                </c:pt>
                <c:pt idx="7134">
                  <c:v>0.001</c:v>
                </c:pt>
                <c:pt idx="7135">
                  <c:v>0.001</c:v>
                </c:pt>
                <c:pt idx="7136">
                  <c:v>0.0</c:v>
                </c:pt>
                <c:pt idx="7137">
                  <c:v>0.0</c:v>
                </c:pt>
                <c:pt idx="7138">
                  <c:v>0.0</c:v>
                </c:pt>
                <c:pt idx="7139">
                  <c:v>0.0</c:v>
                </c:pt>
                <c:pt idx="7140">
                  <c:v>0.0</c:v>
                </c:pt>
                <c:pt idx="7141">
                  <c:v>0.001</c:v>
                </c:pt>
                <c:pt idx="7142">
                  <c:v>0.0</c:v>
                </c:pt>
                <c:pt idx="7143">
                  <c:v>0.001</c:v>
                </c:pt>
                <c:pt idx="7144">
                  <c:v>0.0</c:v>
                </c:pt>
                <c:pt idx="7145">
                  <c:v>0.0</c:v>
                </c:pt>
                <c:pt idx="7146">
                  <c:v>0.0</c:v>
                </c:pt>
                <c:pt idx="7147">
                  <c:v>0.001</c:v>
                </c:pt>
                <c:pt idx="7148">
                  <c:v>0.0</c:v>
                </c:pt>
                <c:pt idx="7149">
                  <c:v>0.001</c:v>
                </c:pt>
                <c:pt idx="7150">
                  <c:v>0.0</c:v>
                </c:pt>
                <c:pt idx="7151">
                  <c:v>0.002</c:v>
                </c:pt>
                <c:pt idx="7152">
                  <c:v>0.001</c:v>
                </c:pt>
                <c:pt idx="7153">
                  <c:v>0.0</c:v>
                </c:pt>
                <c:pt idx="7154">
                  <c:v>0.0</c:v>
                </c:pt>
                <c:pt idx="7155">
                  <c:v>0.0</c:v>
                </c:pt>
                <c:pt idx="7156">
                  <c:v>0.0</c:v>
                </c:pt>
                <c:pt idx="7157">
                  <c:v>0.0</c:v>
                </c:pt>
                <c:pt idx="7158">
                  <c:v>0.0</c:v>
                </c:pt>
                <c:pt idx="7159">
                  <c:v>0.001</c:v>
                </c:pt>
                <c:pt idx="7160">
                  <c:v>0.001</c:v>
                </c:pt>
                <c:pt idx="7161">
                  <c:v>0.0</c:v>
                </c:pt>
                <c:pt idx="7162">
                  <c:v>0.0</c:v>
                </c:pt>
                <c:pt idx="7163">
                  <c:v>0.0</c:v>
                </c:pt>
                <c:pt idx="7164">
                  <c:v>0.0</c:v>
                </c:pt>
                <c:pt idx="7165">
                  <c:v>0.0</c:v>
                </c:pt>
                <c:pt idx="7166">
                  <c:v>0.001</c:v>
                </c:pt>
                <c:pt idx="7167">
                  <c:v>0.0</c:v>
                </c:pt>
                <c:pt idx="7168">
                  <c:v>0.003</c:v>
                </c:pt>
                <c:pt idx="7169">
                  <c:v>0.001</c:v>
                </c:pt>
                <c:pt idx="7170">
                  <c:v>0.0</c:v>
                </c:pt>
                <c:pt idx="7171">
                  <c:v>0.001</c:v>
                </c:pt>
                <c:pt idx="7172">
                  <c:v>0.001</c:v>
                </c:pt>
                <c:pt idx="7173">
                  <c:v>0.0</c:v>
                </c:pt>
                <c:pt idx="7174">
                  <c:v>0.0</c:v>
                </c:pt>
                <c:pt idx="7175">
                  <c:v>0.0</c:v>
                </c:pt>
                <c:pt idx="7176">
                  <c:v>0.0</c:v>
                </c:pt>
                <c:pt idx="7177">
                  <c:v>0.001</c:v>
                </c:pt>
                <c:pt idx="7178">
                  <c:v>0.0</c:v>
                </c:pt>
                <c:pt idx="7179">
                  <c:v>0.001</c:v>
                </c:pt>
                <c:pt idx="7180">
                  <c:v>0.0</c:v>
                </c:pt>
                <c:pt idx="7181">
                  <c:v>0.0</c:v>
                </c:pt>
                <c:pt idx="7182">
                  <c:v>0.001</c:v>
                </c:pt>
                <c:pt idx="7183">
                  <c:v>0.0</c:v>
                </c:pt>
                <c:pt idx="7184">
                  <c:v>0.0</c:v>
                </c:pt>
                <c:pt idx="7185">
                  <c:v>0.002</c:v>
                </c:pt>
                <c:pt idx="7186">
                  <c:v>0.001</c:v>
                </c:pt>
                <c:pt idx="7187">
                  <c:v>0.0</c:v>
                </c:pt>
                <c:pt idx="7188">
                  <c:v>0.0</c:v>
                </c:pt>
                <c:pt idx="7189">
                  <c:v>0.0</c:v>
                </c:pt>
                <c:pt idx="7190">
                  <c:v>0.0</c:v>
                </c:pt>
                <c:pt idx="7191">
                  <c:v>0.002</c:v>
                </c:pt>
                <c:pt idx="7192">
                  <c:v>0.001</c:v>
                </c:pt>
                <c:pt idx="7193">
                  <c:v>0.001</c:v>
                </c:pt>
                <c:pt idx="7194">
                  <c:v>0.0</c:v>
                </c:pt>
                <c:pt idx="7195">
                  <c:v>0.001</c:v>
                </c:pt>
                <c:pt idx="7196">
                  <c:v>0.001</c:v>
                </c:pt>
                <c:pt idx="7197">
                  <c:v>0.001</c:v>
                </c:pt>
                <c:pt idx="7198">
                  <c:v>0.0</c:v>
                </c:pt>
                <c:pt idx="7199">
                  <c:v>0.001</c:v>
                </c:pt>
                <c:pt idx="7200">
                  <c:v>0.0</c:v>
                </c:pt>
                <c:pt idx="7201">
                  <c:v>0.001</c:v>
                </c:pt>
                <c:pt idx="7202">
                  <c:v>0.001</c:v>
                </c:pt>
                <c:pt idx="7203">
                  <c:v>0.0</c:v>
                </c:pt>
                <c:pt idx="7204">
                  <c:v>0.0</c:v>
                </c:pt>
                <c:pt idx="7205">
                  <c:v>0.001</c:v>
                </c:pt>
                <c:pt idx="7206">
                  <c:v>0.0</c:v>
                </c:pt>
                <c:pt idx="7207">
                  <c:v>0.0</c:v>
                </c:pt>
                <c:pt idx="7208">
                  <c:v>0.001</c:v>
                </c:pt>
                <c:pt idx="7209">
                  <c:v>0.0</c:v>
                </c:pt>
                <c:pt idx="7210">
                  <c:v>0.0</c:v>
                </c:pt>
                <c:pt idx="7211">
                  <c:v>0.001</c:v>
                </c:pt>
                <c:pt idx="7212">
                  <c:v>0.0</c:v>
                </c:pt>
                <c:pt idx="7213">
                  <c:v>0.001</c:v>
                </c:pt>
                <c:pt idx="7214">
                  <c:v>0.0</c:v>
                </c:pt>
                <c:pt idx="7215">
                  <c:v>0.001</c:v>
                </c:pt>
                <c:pt idx="7216">
                  <c:v>0.0</c:v>
                </c:pt>
                <c:pt idx="7217">
                  <c:v>0.0</c:v>
                </c:pt>
                <c:pt idx="7218">
                  <c:v>0.0</c:v>
                </c:pt>
                <c:pt idx="7219">
                  <c:v>0.0</c:v>
                </c:pt>
                <c:pt idx="7220">
                  <c:v>0.001</c:v>
                </c:pt>
                <c:pt idx="7221">
                  <c:v>0.0</c:v>
                </c:pt>
                <c:pt idx="7222">
                  <c:v>0.0</c:v>
                </c:pt>
                <c:pt idx="7223">
                  <c:v>0.0</c:v>
                </c:pt>
                <c:pt idx="7224">
                  <c:v>0.0</c:v>
                </c:pt>
                <c:pt idx="7225">
                  <c:v>0.0</c:v>
                </c:pt>
                <c:pt idx="7226">
                  <c:v>0.0</c:v>
                </c:pt>
                <c:pt idx="7227">
                  <c:v>0.0</c:v>
                </c:pt>
                <c:pt idx="7228">
                  <c:v>0.0</c:v>
                </c:pt>
                <c:pt idx="7229">
                  <c:v>0.0</c:v>
                </c:pt>
                <c:pt idx="7230">
                  <c:v>0.001</c:v>
                </c:pt>
                <c:pt idx="7231">
                  <c:v>0.001</c:v>
                </c:pt>
                <c:pt idx="7232">
                  <c:v>0.001</c:v>
                </c:pt>
                <c:pt idx="7233">
                  <c:v>0.0</c:v>
                </c:pt>
                <c:pt idx="7234">
                  <c:v>0.0</c:v>
                </c:pt>
                <c:pt idx="7235">
                  <c:v>0.001</c:v>
                </c:pt>
                <c:pt idx="7236">
                  <c:v>0.0</c:v>
                </c:pt>
                <c:pt idx="7237">
                  <c:v>0.0</c:v>
                </c:pt>
                <c:pt idx="7238">
                  <c:v>0.001</c:v>
                </c:pt>
                <c:pt idx="7239">
                  <c:v>0.0</c:v>
                </c:pt>
                <c:pt idx="7240">
                  <c:v>0.0</c:v>
                </c:pt>
                <c:pt idx="7241">
                  <c:v>0.0</c:v>
                </c:pt>
                <c:pt idx="7242">
                  <c:v>0.001</c:v>
                </c:pt>
                <c:pt idx="7243">
                  <c:v>0.001</c:v>
                </c:pt>
                <c:pt idx="7244">
                  <c:v>0.0</c:v>
                </c:pt>
                <c:pt idx="7245">
                  <c:v>0.0</c:v>
                </c:pt>
                <c:pt idx="7246">
                  <c:v>0.0</c:v>
                </c:pt>
                <c:pt idx="7247">
                  <c:v>0.0</c:v>
                </c:pt>
                <c:pt idx="7248">
                  <c:v>0.0</c:v>
                </c:pt>
                <c:pt idx="7249">
                  <c:v>0.0</c:v>
                </c:pt>
                <c:pt idx="7250">
                  <c:v>0.001</c:v>
                </c:pt>
                <c:pt idx="7251">
                  <c:v>0.0</c:v>
                </c:pt>
                <c:pt idx="7252">
                  <c:v>0.0</c:v>
                </c:pt>
                <c:pt idx="7253">
                  <c:v>0.0</c:v>
                </c:pt>
                <c:pt idx="7254">
                  <c:v>0.0</c:v>
                </c:pt>
                <c:pt idx="7255">
                  <c:v>0.0</c:v>
                </c:pt>
                <c:pt idx="7256">
                  <c:v>0.0</c:v>
                </c:pt>
                <c:pt idx="7257">
                  <c:v>0.001</c:v>
                </c:pt>
                <c:pt idx="7258">
                  <c:v>0.0</c:v>
                </c:pt>
                <c:pt idx="7259">
                  <c:v>0.0</c:v>
                </c:pt>
                <c:pt idx="7260">
                  <c:v>0.0</c:v>
                </c:pt>
                <c:pt idx="7261">
                  <c:v>0.001</c:v>
                </c:pt>
                <c:pt idx="7262">
                  <c:v>0.0</c:v>
                </c:pt>
                <c:pt idx="7263">
                  <c:v>0.0</c:v>
                </c:pt>
                <c:pt idx="7264">
                  <c:v>0.0</c:v>
                </c:pt>
                <c:pt idx="7265">
                  <c:v>0.001</c:v>
                </c:pt>
                <c:pt idx="7266">
                  <c:v>0.0</c:v>
                </c:pt>
                <c:pt idx="7267">
                  <c:v>0.001</c:v>
                </c:pt>
                <c:pt idx="7268">
                  <c:v>0.001</c:v>
                </c:pt>
                <c:pt idx="7269">
                  <c:v>0.0</c:v>
                </c:pt>
                <c:pt idx="7270">
                  <c:v>0.001</c:v>
                </c:pt>
                <c:pt idx="7271">
                  <c:v>0.0</c:v>
                </c:pt>
                <c:pt idx="7272">
                  <c:v>0.0</c:v>
                </c:pt>
                <c:pt idx="7273">
                  <c:v>0.001</c:v>
                </c:pt>
                <c:pt idx="7274">
                  <c:v>0.001</c:v>
                </c:pt>
                <c:pt idx="7275">
                  <c:v>0.001</c:v>
                </c:pt>
                <c:pt idx="7276">
                  <c:v>0.0</c:v>
                </c:pt>
                <c:pt idx="7277">
                  <c:v>0.001</c:v>
                </c:pt>
                <c:pt idx="7278">
                  <c:v>0.0</c:v>
                </c:pt>
                <c:pt idx="7279">
                  <c:v>0.0</c:v>
                </c:pt>
                <c:pt idx="7280">
                  <c:v>0.0</c:v>
                </c:pt>
                <c:pt idx="7281">
                  <c:v>0.001</c:v>
                </c:pt>
                <c:pt idx="7282">
                  <c:v>0.0</c:v>
                </c:pt>
                <c:pt idx="7283">
                  <c:v>0.001</c:v>
                </c:pt>
                <c:pt idx="7284">
                  <c:v>0.001</c:v>
                </c:pt>
                <c:pt idx="7285">
                  <c:v>0.001</c:v>
                </c:pt>
                <c:pt idx="7286">
                  <c:v>0.0</c:v>
                </c:pt>
                <c:pt idx="7287">
                  <c:v>0.0</c:v>
                </c:pt>
                <c:pt idx="7288">
                  <c:v>0.001</c:v>
                </c:pt>
                <c:pt idx="7289">
                  <c:v>0.0</c:v>
                </c:pt>
                <c:pt idx="7290">
                  <c:v>0.002</c:v>
                </c:pt>
                <c:pt idx="7291">
                  <c:v>0.0</c:v>
                </c:pt>
                <c:pt idx="7292">
                  <c:v>0.001</c:v>
                </c:pt>
                <c:pt idx="7293">
                  <c:v>0.002</c:v>
                </c:pt>
                <c:pt idx="7294">
                  <c:v>0.0</c:v>
                </c:pt>
                <c:pt idx="7295">
                  <c:v>0.0</c:v>
                </c:pt>
                <c:pt idx="7296">
                  <c:v>0.001</c:v>
                </c:pt>
                <c:pt idx="7297">
                  <c:v>0.0</c:v>
                </c:pt>
                <c:pt idx="7298">
                  <c:v>0.0</c:v>
                </c:pt>
                <c:pt idx="7299">
                  <c:v>0.0</c:v>
                </c:pt>
                <c:pt idx="7300">
                  <c:v>0.001</c:v>
                </c:pt>
                <c:pt idx="7301">
                  <c:v>0.0</c:v>
                </c:pt>
                <c:pt idx="7302">
                  <c:v>0.0</c:v>
                </c:pt>
                <c:pt idx="7303">
                  <c:v>0.0</c:v>
                </c:pt>
                <c:pt idx="7304">
                  <c:v>0.0</c:v>
                </c:pt>
                <c:pt idx="7305">
                  <c:v>0.001</c:v>
                </c:pt>
                <c:pt idx="7306">
                  <c:v>0.0</c:v>
                </c:pt>
                <c:pt idx="7307">
                  <c:v>0.0</c:v>
                </c:pt>
                <c:pt idx="7308">
                  <c:v>0.001</c:v>
                </c:pt>
                <c:pt idx="7309">
                  <c:v>0.0</c:v>
                </c:pt>
                <c:pt idx="7310">
                  <c:v>0.0</c:v>
                </c:pt>
                <c:pt idx="7311">
                  <c:v>0.0</c:v>
                </c:pt>
                <c:pt idx="7312">
                  <c:v>0.0</c:v>
                </c:pt>
                <c:pt idx="7313">
                  <c:v>0.0</c:v>
                </c:pt>
                <c:pt idx="7314">
                  <c:v>0.0</c:v>
                </c:pt>
                <c:pt idx="7315">
                  <c:v>0.0</c:v>
                </c:pt>
                <c:pt idx="7316">
                  <c:v>0.0</c:v>
                </c:pt>
                <c:pt idx="7317">
                  <c:v>0.0</c:v>
                </c:pt>
                <c:pt idx="7318">
                  <c:v>0.001</c:v>
                </c:pt>
                <c:pt idx="7319">
                  <c:v>0.0</c:v>
                </c:pt>
                <c:pt idx="7320">
                  <c:v>0.0</c:v>
                </c:pt>
                <c:pt idx="7321">
                  <c:v>0.0</c:v>
                </c:pt>
                <c:pt idx="7322">
                  <c:v>0.0</c:v>
                </c:pt>
                <c:pt idx="7323">
                  <c:v>0.001</c:v>
                </c:pt>
                <c:pt idx="7324">
                  <c:v>0.0</c:v>
                </c:pt>
                <c:pt idx="7325">
                  <c:v>0.0</c:v>
                </c:pt>
                <c:pt idx="7326">
                  <c:v>0.0</c:v>
                </c:pt>
                <c:pt idx="7327">
                  <c:v>0.001</c:v>
                </c:pt>
                <c:pt idx="7328">
                  <c:v>0.0</c:v>
                </c:pt>
                <c:pt idx="7329">
                  <c:v>0.0</c:v>
                </c:pt>
                <c:pt idx="7330">
                  <c:v>0.0</c:v>
                </c:pt>
                <c:pt idx="7331">
                  <c:v>0.0</c:v>
                </c:pt>
                <c:pt idx="7332">
                  <c:v>0.0</c:v>
                </c:pt>
                <c:pt idx="7333">
                  <c:v>0.001</c:v>
                </c:pt>
                <c:pt idx="7334">
                  <c:v>0.0</c:v>
                </c:pt>
                <c:pt idx="7335">
                  <c:v>0.0</c:v>
                </c:pt>
                <c:pt idx="7336">
                  <c:v>0.001</c:v>
                </c:pt>
                <c:pt idx="7337">
                  <c:v>0.001</c:v>
                </c:pt>
                <c:pt idx="7338">
                  <c:v>0.001</c:v>
                </c:pt>
                <c:pt idx="7339">
                  <c:v>0.0</c:v>
                </c:pt>
                <c:pt idx="7340">
                  <c:v>0.0</c:v>
                </c:pt>
                <c:pt idx="7341">
                  <c:v>0.0</c:v>
                </c:pt>
                <c:pt idx="7342">
                  <c:v>0.0</c:v>
                </c:pt>
                <c:pt idx="7343">
                  <c:v>0.001</c:v>
                </c:pt>
                <c:pt idx="7344">
                  <c:v>0.001</c:v>
                </c:pt>
                <c:pt idx="7345">
                  <c:v>0.0</c:v>
                </c:pt>
                <c:pt idx="7346">
                  <c:v>0.001</c:v>
                </c:pt>
                <c:pt idx="7347">
                  <c:v>0.001</c:v>
                </c:pt>
                <c:pt idx="7348">
                  <c:v>0.001</c:v>
                </c:pt>
                <c:pt idx="7349">
                  <c:v>0.0</c:v>
                </c:pt>
                <c:pt idx="7350">
                  <c:v>0.0</c:v>
                </c:pt>
                <c:pt idx="7351">
                  <c:v>0.001</c:v>
                </c:pt>
                <c:pt idx="7352">
                  <c:v>0.001</c:v>
                </c:pt>
                <c:pt idx="7353">
                  <c:v>0.001</c:v>
                </c:pt>
                <c:pt idx="7354">
                  <c:v>0.0</c:v>
                </c:pt>
                <c:pt idx="7355">
                  <c:v>0.0</c:v>
                </c:pt>
                <c:pt idx="7356">
                  <c:v>0.0</c:v>
                </c:pt>
                <c:pt idx="7357">
                  <c:v>0.001</c:v>
                </c:pt>
                <c:pt idx="7358">
                  <c:v>0.001</c:v>
                </c:pt>
                <c:pt idx="7359">
                  <c:v>0.001</c:v>
                </c:pt>
                <c:pt idx="7360">
                  <c:v>0.001</c:v>
                </c:pt>
                <c:pt idx="7361">
                  <c:v>0.0</c:v>
                </c:pt>
                <c:pt idx="7362">
                  <c:v>0.001</c:v>
                </c:pt>
                <c:pt idx="7363">
                  <c:v>0.0</c:v>
                </c:pt>
                <c:pt idx="7364">
                  <c:v>0.0</c:v>
                </c:pt>
                <c:pt idx="7365">
                  <c:v>0.001</c:v>
                </c:pt>
                <c:pt idx="7366">
                  <c:v>0.0</c:v>
                </c:pt>
                <c:pt idx="7367">
                  <c:v>0.0</c:v>
                </c:pt>
                <c:pt idx="7368">
                  <c:v>0.0</c:v>
                </c:pt>
                <c:pt idx="7369">
                  <c:v>0.0</c:v>
                </c:pt>
                <c:pt idx="7370">
                  <c:v>0.001</c:v>
                </c:pt>
                <c:pt idx="7371">
                  <c:v>0.0</c:v>
                </c:pt>
                <c:pt idx="7372">
                  <c:v>0.001</c:v>
                </c:pt>
                <c:pt idx="7373">
                  <c:v>0.0</c:v>
                </c:pt>
                <c:pt idx="7374">
                  <c:v>0.0</c:v>
                </c:pt>
                <c:pt idx="7375">
                  <c:v>0.001</c:v>
                </c:pt>
                <c:pt idx="7376">
                  <c:v>0.0</c:v>
                </c:pt>
                <c:pt idx="7377">
                  <c:v>0.0</c:v>
                </c:pt>
                <c:pt idx="7378">
                  <c:v>0.0</c:v>
                </c:pt>
                <c:pt idx="7379">
                  <c:v>0.0</c:v>
                </c:pt>
                <c:pt idx="7380">
                  <c:v>0.0</c:v>
                </c:pt>
                <c:pt idx="7381">
                  <c:v>0.0</c:v>
                </c:pt>
                <c:pt idx="7382">
                  <c:v>0.001</c:v>
                </c:pt>
                <c:pt idx="7383">
                  <c:v>0.0</c:v>
                </c:pt>
                <c:pt idx="7384">
                  <c:v>0.001</c:v>
                </c:pt>
                <c:pt idx="7385">
                  <c:v>0.0</c:v>
                </c:pt>
                <c:pt idx="7386">
                  <c:v>0.001</c:v>
                </c:pt>
                <c:pt idx="7387">
                  <c:v>0.001</c:v>
                </c:pt>
                <c:pt idx="7388">
                  <c:v>0.001</c:v>
                </c:pt>
                <c:pt idx="7389">
                  <c:v>0.001</c:v>
                </c:pt>
                <c:pt idx="7390">
                  <c:v>0.0</c:v>
                </c:pt>
                <c:pt idx="7391">
                  <c:v>0.0</c:v>
                </c:pt>
                <c:pt idx="7392">
                  <c:v>0.0</c:v>
                </c:pt>
                <c:pt idx="7393">
                  <c:v>0.001</c:v>
                </c:pt>
                <c:pt idx="7394">
                  <c:v>0.0</c:v>
                </c:pt>
                <c:pt idx="7395">
                  <c:v>0.001</c:v>
                </c:pt>
                <c:pt idx="7396">
                  <c:v>0.001</c:v>
                </c:pt>
                <c:pt idx="7397">
                  <c:v>0.0</c:v>
                </c:pt>
                <c:pt idx="7398">
                  <c:v>0.001</c:v>
                </c:pt>
                <c:pt idx="7399">
                  <c:v>0.0</c:v>
                </c:pt>
                <c:pt idx="7400">
                  <c:v>0.0</c:v>
                </c:pt>
                <c:pt idx="7401">
                  <c:v>0.0</c:v>
                </c:pt>
                <c:pt idx="7402">
                  <c:v>0.001</c:v>
                </c:pt>
                <c:pt idx="7403">
                  <c:v>0.001</c:v>
                </c:pt>
                <c:pt idx="7404">
                  <c:v>0.0</c:v>
                </c:pt>
                <c:pt idx="7405">
                  <c:v>0.0</c:v>
                </c:pt>
                <c:pt idx="7406">
                  <c:v>0.001</c:v>
                </c:pt>
                <c:pt idx="7407">
                  <c:v>0.0</c:v>
                </c:pt>
                <c:pt idx="7408">
                  <c:v>0.0</c:v>
                </c:pt>
                <c:pt idx="7409">
                  <c:v>0.0</c:v>
                </c:pt>
                <c:pt idx="7410">
                  <c:v>0.0</c:v>
                </c:pt>
                <c:pt idx="7411">
                  <c:v>0.0</c:v>
                </c:pt>
                <c:pt idx="7412">
                  <c:v>0.001</c:v>
                </c:pt>
                <c:pt idx="7413">
                  <c:v>0.0</c:v>
                </c:pt>
                <c:pt idx="7414">
                  <c:v>0.0</c:v>
                </c:pt>
                <c:pt idx="7415">
                  <c:v>0.001</c:v>
                </c:pt>
                <c:pt idx="7416">
                  <c:v>0.0</c:v>
                </c:pt>
                <c:pt idx="7417">
                  <c:v>0.0</c:v>
                </c:pt>
                <c:pt idx="7418">
                  <c:v>0.001</c:v>
                </c:pt>
                <c:pt idx="7419">
                  <c:v>0.0</c:v>
                </c:pt>
                <c:pt idx="7420">
                  <c:v>0.0</c:v>
                </c:pt>
                <c:pt idx="7421">
                  <c:v>0.0</c:v>
                </c:pt>
                <c:pt idx="7422">
                  <c:v>0.0</c:v>
                </c:pt>
                <c:pt idx="7423">
                  <c:v>0.001</c:v>
                </c:pt>
                <c:pt idx="7424">
                  <c:v>0.001</c:v>
                </c:pt>
                <c:pt idx="7425">
                  <c:v>0.001</c:v>
                </c:pt>
                <c:pt idx="7426">
                  <c:v>0.0</c:v>
                </c:pt>
                <c:pt idx="7427">
                  <c:v>0.001</c:v>
                </c:pt>
                <c:pt idx="7428">
                  <c:v>0.001</c:v>
                </c:pt>
                <c:pt idx="7429">
                  <c:v>0.0</c:v>
                </c:pt>
                <c:pt idx="7430">
                  <c:v>0.0</c:v>
                </c:pt>
                <c:pt idx="7431">
                  <c:v>0.001</c:v>
                </c:pt>
                <c:pt idx="7432">
                  <c:v>0.0</c:v>
                </c:pt>
                <c:pt idx="7433">
                  <c:v>0.0</c:v>
                </c:pt>
                <c:pt idx="7434">
                  <c:v>0.001</c:v>
                </c:pt>
                <c:pt idx="7435">
                  <c:v>0.0</c:v>
                </c:pt>
                <c:pt idx="7436">
                  <c:v>0.0</c:v>
                </c:pt>
                <c:pt idx="7437">
                  <c:v>0.001</c:v>
                </c:pt>
                <c:pt idx="7438">
                  <c:v>0.001</c:v>
                </c:pt>
                <c:pt idx="7439">
                  <c:v>0.0</c:v>
                </c:pt>
                <c:pt idx="7440">
                  <c:v>0.001</c:v>
                </c:pt>
                <c:pt idx="7441">
                  <c:v>0.0</c:v>
                </c:pt>
                <c:pt idx="7442">
                  <c:v>0.0</c:v>
                </c:pt>
                <c:pt idx="7443">
                  <c:v>0.001</c:v>
                </c:pt>
                <c:pt idx="7444">
                  <c:v>0.0</c:v>
                </c:pt>
                <c:pt idx="7445">
                  <c:v>0.001</c:v>
                </c:pt>
                <c:pt idx="7446">
                  <c:v>0.001</c:v>
                </c:pt>
                <c:pt idx="7447">
                  <c:v>0.001</c:v>
                </c:pt>
                <c:pt idx="7448">
                  <c:v>0.001</c:v>
                </c:pt>
                <c:pt idx="7449">
                  <c:v>0.001</c:v>
                </c:pt>
                <c:pt idx="7450">
                  <c:v>0.002</c:v>
                </c:pt>
                <c:pt idx="7451">
                  <c:v>0.001</c:v>
                </c:pt>
                <c:pt idx="7452">
                  <c:v>0.0</c:v>
                </c:pt>
                <c:pt idx="7453">
                  <c:v>0.001</c:v>
                </c:pt>
                <c:pt idx="7454">
                  <c:v>0.001</c:v>
                </c:pt>
                <c:pt idx="7455">
                  <c:v>0.0</c:v>
                </c:pt>
                <c:pt idx="7456">
                  <c:v>0.0</c:v>
                </c:pt>
                <c:pt idx="7457">
                  <c:v>0.001</c:v>
                </c:pt>
                <c:pt idx="7458">
                  <c:v>0.001</c:v>
                </c:pt>
                <c:pt idx="7459">
                  <c:v>0.0</c:v>
                </c:pt>
                <c:pt idx="7460">
                  <c:v>0.001</c:v>
                </c:pt>
                <c:pt idx="7461">
                  <c:v>0.0</c:v>
                </c:pt>
                <c:pt idx="7462">
                  <c:v>0.0</c:v>
                </c:pt>
                <c:pt idx="7463">
                  <c:v>0.001</c:v>
                </c:pt>
                <c:pt idx="7464">
                  <c:v>0.0</c:v>
                </c:pt>
                <c:pt idx="7465">
                  <c:v>0.001</c:v>
                </c:pt>
                <c:pt idx="7466">
                  <c:v>0.0</c:v>
                </c:pt>
                <c:pt idx="7467">
                  <c:v>0.0</c:v>
                </c:pt>
                <c:pt idx="7468">
                  <c:v>0.0</c:v>
                </c:pt>
                <c:pt idx="7469">
                  <c:v>0.0</c:v>
                </c:pt>
                <c:pt idx="7470">
                  <c:v>0.0</c:v>
                </c:pt>
                <c:pt idx="7471">
                  <c:v>0.0</c:v>
                </c:pt>
                <c:pt idx="7472">
                  <c:v>0.0</c:v>
                </c:pt>
                <c:pt idx="7473">
                  <c:v>0.0</c:v>
                </c:pt>
                <c:pt idx="7474">
                  <c:v>0.001</c:v>
                </c:pt>
                <c:pt idx="7475">
                  <c:v>0.0</c:v>
                </c:pt>
                <c:pt idx="7476">
                  <c:v>0.0</c:v>
                </c:pt>
                <c:pt idx="7477">
                  <c:v>0.002</c:v>
                </c:pt>
                <c:pt idx="7478">
                  <c:v>0.0</c:v>
                </c:pt>
                <c:pt idx="7479">
                  <c:v>0.001</c:v>
                </c:pt>
                <c:pt idx="7480">
                  <c:v>0.0</c:v>
                </c:pt>
                <c:pt idx="7481">
                  <c:v>0.0</c:v>
                </c:pt>
                <c:pt idx="7482">
                  <c:v>0.0</c:v>
                </c:pt>
                <c:pt idx="7483">
                  <c:v>0.0</c:v>
                </c:pt>
                <c:pt idx="7484">
                  <c:v>0.0</c:v>
                </c:pt>
                <c:pt idx="7485">
                  <c:v>0.0</c:v>
                </c:pt>
                <c:pt idx="7486">
                  <c:v>0.0</c:v>
                </c:pt>
                <c:pt idx="7487">
                  <c:v>0.0</c:v>
                </c:pt>
                <c:pt idx="7488">
                  <c:v>0.001</c:v>
                </c:pt>
                <c:pt idx="7489">
                  <c:v>0.001</c:v>
                </c:pt>
                <c:pt idx="7490">
                  <c:v>0.0</c:v>
                </c:pt>
                <c:pt idx="7491">
                  <c:v>0.001</c:v>
                </c:pt>
                <c:pt idx="7492">
                  <c:v>0.0</c:v>
                </c:pt>
                <c:pt idx="7493">
                  <c:v>0.0</c:v>
                </c:pt>
                <c:pt idx="7494">
                  <c:v>0.0</c:v>
                </c:pt>
                <c:pt idx="7495">
                  <c:v>0.0</c:v>
                </c:pt>
                <c:pt idx="7496">
                  <c:v>0.0</c:v>
                </c:pt>
                <c:pt idx="7497">
                  <c:v>0.0</c:v>
                </c:pt>
                <c:pt idx="7498">
                  <c:v>0.001</c:v>
                </c:pt>
                <c:pt idx="7499">
                  <c:v>0.0</c:v>
                </c:pt>
                <c:pt idx="7500">
                  <c:v>0.0</c:v>
                </c:pt>
                <c:pt idx="7501">
                  <c:v>0.001</c:v>
                </c:pt>
                <c:pt idx="7502">
                  <c:v>0.0</c:v>
                </c:pt>
                <c:pt idx="7503">
                  <c:v>0.001</c:v>
                </c:pt>
                <c:pt idx="7504">
                  <c:v>0.001</c:v>
                </c:pt>
                <c:pt idx="7505">
                  <c:v>0.0</c:v>
                </c:pt>
                <c:pt idx="7506">
                  <c:v>0.0</c:v>
                </c:pt>
                <c:pt idx="7507">
                  <c:v>0.0</c:v>
                </c:pt>
                <c:pt idx="7508">
                  <c:v>0.0</c:v>
                </c:pt>
                <c:pt idx="7509">
                  <c:v>0.0</c:v>
                </c:pt>
                <c:pt idx="7510">
                  <c:v>0.0</c:v>
                </c:pt>
                <c:pt idx="7511">
                  <c:v>0.0</c:v>
                </c:pt>
                <c:pt idx="7512">
                  <c:v>0.001</c:v>
                </c:pt>
                <c:pt idx="7513">
                  <c:v>0.001</c:v>
                </c:pt>
                <c:pt idx="7514">
                  <c:v>0.001</c:v>
                </c:pt>
                <c:pt idx="7515">
                  <c:v>0.001</c:v>
                </c:pt>
                <c:pt idx="7516">
                  <c:v>0.0</c:v>
                </c:pt>
                <c:pt idx="7517">
                  <c:v>0.0</c:v>
                </c:pt>
                <c:pt idx="7518">
                  <c:v>0.0</c:v>
                </c:pt>
                <c:pt idx="7519">
                  <c:v>0.002</c:v>
                </c:pt>
                <c:pt idx="7520">
                  <c:v>0.0</c:v>
                </c:pt>
                <c:pt idx="7521">
                  <c:v>0.0</c:v>
                </c:pt>
                <c:pt idx="7522">
                  <c:v>0.0</c:v>
                </c:pt>
                <c:pt idx="7523">
                  <c:v>0.0</c:v>
                </c:pt>
                <c:pt idx="7524">
                  <c:v>0.001</c:v>
                </c:pt>
                <c:pt idx="7525">
                  <c:v>0.0</c:v>
                </c:pt>
                <c:pt idx="7526">
                  <c:v>0.0</c:v>
                </c:pt>
                <c:pt idx="7527">
                  <c:v>0.0</c:v>
                </c:pt>
                <c:pt idx="7528">
                  <c:v>0.0</c:v>
                </c:pt>
                <c:pt idx="7529">
                  <c:v>0.001</c:v>
                </c:pt>
                <c:pt idx="7530">
                  <c:v>0.0</c:v>
                </c:pt>
                <c:pt idx="7531">
                  <c:v>0.0</c:v>
                </c:pt>
                <c:pt idx="7532">
                  <c:v>0.0</c:v>
                </c:pt>
                <c:pt idx="7533">
                  <c:v>0.0</c:v>
                </c:pt>
                <c:pt idx="7534">
                  <c:v>0.002</c:v>
                </c:pt>
                <c:pt idx="7535">
                  <c:v>0.0</c:v>
                </c:pt>
                <c:pt idx="7536">
                  <c:v>0.0</c:v>
                </c:pt>
                <c:pt idx="7537">
                  <c:v>0.0</c:v>
                </c:pt>
                <c:pt idx="7538">
                  <c:v>0.0</c:v>
                </c:pt>
                <c:pt idx="7539">
                  <c:v>0.001</c:v>
                </c:pt>
                <c:pt idx="7540">
                  <c:v>0.001</c:v>
                </c:pt>
                <c:pt idx="7541">
                  <c:v>0.0</c:v>
                </c:pt>
                <c:pt idx="7542">
                  <c:v>0.0</c:v>
                </c:pt>
                <c:pt idx="7543">
                  <c:v>0.0</c:v>
                </c:pt>
                <c:pt idx="7544">
                  <c:v>0.0</c:v>
                </c:pt>
                <c:pt idx="7545">
                  <c:v>0.0</c:v>
                </c:pt>
                <c:pt idx="7546">
                  <c:v>0.0</c:v>
                </c:pt>
                <c:pt idx="7547">
                  <c:v>0.002</c:v>
                </c:pt>
                <c:pt idx="7548">
                  <c:v>0.0</c:v>
                </c:pt>
                <c:pt idx="7549">
                  <c:v>0.0</c:v>
                </c:pt>
                <c:pt idx="7550">
                  <c:v>0.0</c:v>
                </c:pt>
                <c:pt idx="7551">
                  <c:v>0.0</c:v>
                </c:pt>
                <c:pt idx="7552">
                  <c:v>0.001</c:v>
                </c:pt>
                <c:pt idx="7553">
                  <c:v>0.0</c:v>
                </c:pt>
                <c:pt idx="7554">
                  <c:v>0.0</c:v>
                </c:pt>
                <c:pt idx="7555">
                  <c:v>0.001</c:v>
                </c:pt>
                <c:pt idx="7556">
                  <c:v>0.001</c:v>
                </c:pt>
                <c:pt idx="7557">
                  <c:v>0.0</c:v>
                </c:pt>
                <c:pt idx="7558">
                  <c:v>0.0</c:v>
                </c:pt>
                <c:pt idx="7559">
                  <c:v>0.0</c:v>
                </c:pt>
                <c:pt idx="7560">
                  <c:v>0.0</c:v>
                </c:pt>
                <c:pt idx="7561">
                  <c:v>0.0</c:v>
                </c:pt>
                <c:pt idx="7562">
                  <c:v>0.001</c:v>
                </c:pt>
                <c:pt idx="7563">
                  <c:v>0.0</c:v>
                </c:pt>
                <c:pt idx="7564">
                  <c:v>0.002</c:v>
                </c:pt>
                <c:pt idx="7565">
                  <c:v>0.0</c:v>
                </c:pt>
                <c:pt idx="7566">
                  <c:v>0.0</c:v>
                </c:pt>
                <c:pt idx="7567">
                  <c:v>0.0</c:v>
                </c:pt>
                <c:pt idx="7568">
                  <c:v>0.001</c:v>
                </c:pt>
                <c:pt idx="7569">
                  <c:v>0.0</c:v>
                </c:pt>
                <c:pt idx="7570">
                  <c:v>0.001</c:v>
                </c:pt>
                <c:pt idx="7571">
                  <c:v>0.0</c:v>
                </c:pt>
                <c:pt idx="7572">
                  <c:v>0.001</c:v>
                </c:pt>
                <c:pt idx="7573">
                  <c:v>0.0</c:v>
                </c:pt>
                <c:pt idx="7574">
                  <c:v>0.001</c:v>
                </c:pt>
                <c:pt idx="7575">
                  <c:v>0.0</c:v>
                </c:pt>
                <c:pt idx="7576">
                  <c:v>0.0</c:v>
                </c:pt>
                <c:pt idx="7577">
                  <c:v>0.0</c:v>
                </c:pt>
                <c:pt idx="7578">
                  <c:v>0.0</c:v>
                </c:pt>
                <c:pt idx="7579">
                  <c:v>0.0</c:v>
                </c:pt>
                <c:pt idx="7580">
                  <c:v>0.001</c:v>
                </c:pt>
                <c:pt idx="7581">
                  <c:v>0.0</c:v>
                </c:pt>
                <c:pt idx="7582">
                  <c:v>0.0</c:v>
                </c:pt>
                <c:pt idx="7583">
                  <c:v>0.001</c:v>
                </c:pt>
                <c:pt idx="7584">
                  <c:v>0.0</c:v>
                </c:pt>
                <c:pt idx="7585">
                  <c:v>0.001</c:v>
                </c:pt>
                <c:pt idx="7586">
                  <c:v>0.0</c:v>
                </c:pt>
                <c:pt idx="7587">
                  <c:v>0.0</c:v>
                </c:pt>
                <c:pt idx="7588">
                  <c:v>0.001</c:v>
                </c:pt>
                <c:pt idx="7589">
                  <c:v>0.0</c:v>
                </c:pt>
                <c:pt idx="7590">
                  <c:v>0.0</c:v>
                </c:pt>
                <c:pt idx="7591">
                  <c:v>0.0</c:v>
                </c:pt>
                <c:pt idx="7592">
                  <c:v>0.0</c:v>
                </c:pt>
                <c:pt idx="7593">
                  <c:v>0.001</c:v>
                </c:pt>
                <c:pt idx="7594">
                  <c:v>0.0</c:v>
                </c:pt>
                <c:pt idx="7595">
                  <c:v>0.0</c:v>
                </c:pt>
                <c:pt idx="7596">
                  <c:v>0.001</c:v>
                </c:pt>
                <c:pt idx="7597">
                  <c:v>0.001</c:v>
                </c:pt>
                <c:pt idx="7598">
                  <c:v>0.0</c:v>
                </c:pt>
                <c:pt idx="7599">
                  <c:v>0.0</c:v>
                </c:pt>
                <c:pt idx="7600">
                  <c:v>0.001</c:v>
                </c:pt>
                <c:pt idx="7601">
                  <c:v>0.0</c:v>
                </c:pt>
                <c:pt idx="7602">
                  <c:v>0.0</c:v>
                </c:pt>
                <c:pt idx="7603">
                  <c:v>0.0</c:v>
                </c:pt>
                <c:pt idx="7604">
                  <c:v>0.001</c:v>
                </c:pt>
                <c:pt idx="7605">
                  <c:v>0.002</c:v>
                </c:pt>
                <c:pt idx="7606">
                  <c:v>0.0</c:v>
                </c:pt>
                <c:pt idx="7607">
                  <c:v>0.0</c:v>
                </c:pt>
                <c:pt idx="7608">
                  <c:v>0.001</c:v>
                </c:pt>
                <c:pt idx="7609">
                  <c:v>0.0</c:v>
                </c:pt>
                <c:pt idx="7610">
                  <c:v>0.002</c:v>
                </c:pt>
                <c:pt idx="7611">
                  <c:v>0.0</c:v>
                </c:pt>
                <c:pt idx="7612">
                  <c:v>0.0</c:v>
                </c:pt>
                <c:pt idx="7613">
                  <c:v>0.0</c:v>
                </c:pt>
                <c:pt idx="7614">
                  <c:v>0.0</c:v>
                </c:pt>
                <c:pt idx="7615">
                  <c:v>0.001</c:v>
                </c:pt>
                <c:pt idx="7616">
                  <c:v>0.001</c:v>
                </c:pt>
                <c:pt idx="7617">
                  <c:v>0.0</c:v>
                </c:pt>
                <c:pt idx="7618">
                  <c:v>0.0</c:v>
                </c:pt>
                <c:pt idx="7619">
                  <c:v>0.0</c:v>
                </c:pt>
                <c:pt idx="7620">
                  <c:v>0.0</c:v>
                </c:pt>
                <c:pt idx="7621">
                  <c:v>0.0</c:v>
                </c:pt>
                <c:pt idx="7622">
                  <c:v>0.0</c:v>
                </c:pt>
                <c:pt idx="7623">
                  <c:v>0.0</c:v>
                </c:pt>
                <c:pt idx="7624">
                  <c:v>0.001</c:v>
                </c:pt>
                <c:pt idx="7625">
                  <c:v>0.001</c:v>
                </c:pt>
                <c:pt idx="7626">
                  <c:v>0.0</c:v>
                </c:pt>
                <c:pt idx="7627">
                  <c:v>0.0</c:v>
                </c:pt>
                <c:pt idx="7628">
                  <c:v>0.001</c:v>
                </c:pt>
                <c:pt idx="7629">
                  <c:v>0.0</c:v>
                </c:pt>
                <c:pt idx="7630">
                  <c:v>0.002</c:v>
                </c:pt>
                <c:pt idx="7631">
                  <c:v>0.001</c:v>
                </c:pt>
                <c:pt idx="7632">
                  <c:v>0.0</c:v>
                </c:pt>
                <c:pt idx="7633">
                  <c:v>0.0</c:v>
                </c:pt>
                <c:pt idx="7634">
                  <c:v>0.0</c:v>
                </c:pt>
                <c:pt idx="7635">
                  <c:v>0.0</c:v>
                </c:pt>
                <c:pt idx="7636">
                  <c:v>0.001</c:v>
                </c:pt>
                <c:pt idx="7637">
                  <c:v>0.001</c:v>
                </c:pt>
                <c:pt idx="7638">
                  <c:v>0.0</c:v>
                </c:pt>
                <c:pt idx="7639">
                  <c:v>0.001</c:v>
                </c:pt>
                <c:pt idx="7640">
                  <c:v>0.001</c:v>
                </c:pt>
                <c:pt idx="7641">
                  <c:v>0.0</c:v>
                </c:pt>
                <c:pt idx="7642">
                  <c:v>0.001</c:v>
                </c:pt>
                <c:pt idx="7643">
                  <c:v>0.001</c:v>
                </c:pt>
                <c:pt idx="7644">
                  <c:v>0.001</c:v>
                </c:pt>
                <c:pt idx="7645">
                  <c:v>0.0</c:v>
                </c:pt>
                <c:pt idx="7646">
                  <c:v>0.0</c:v>
                </c:pt>
                <c:pt idx="7647">
                  <c:v>0.0</c:v>
                </c:pt>
                <c:pt idx="7648">
                  <c:v>0.001</c:v>
                </c:pt>
                <c:pt idx="7649">
                  <c:v>0.0</c:v>
                </c:pt>
                <c:pt idx="7650">
                  <c:v>0.0</c:v>
                </c:pt>
                <c:pt idx="7651">
                  <c:v>0.0</c:v>
                </c:pt>
                <c:pt idx="7652">
                  <c:v>0.0</c:v>
                </c:pt>
                <c:pt idx="7653">
                  <c:v>0.001</c:v>
                </c:pt>
                <c:pt idx="7654">
                  <c:v>0.0</c:v>
                </c:pt>
                <c:pt idx="7655">
                  <c:v>0.0</c:v>
                </c:pt>
                <c:pt idx="7656">
                  <c:v>0.001</c:v>
                </c:pt>
                <c:pt idx="7657">
                  <c:v>0.001</c:v>
                </c:pt>
                <c:pt idx="7658">
                  <c:v>0.001</c:v>
                </c:pt>
                <c:pt idx="7659">
                  <c:v>0.0</c:v>
                </c:pt>
                <c:pt idx="7660">
                  <c:v>0.0</c:v>
                </c:pt>
                <c:pt idx="7661">
                  <c:v>0.0</c:v>
                </c:pt>
                <c:pt idx="7662">
                  <c:v>0.001</c:v>
                </c:pt>
                <c:pt idx="7663">
                  <c:v>0.0</c:v>
                </c:pt>
                <c:pt idx="7664">
                  <c:v>0.0</c:v>
                </c:pt>
                <c:pt idx="7665">
                  <c:v>0.0</c:v>
                </c:pt>
                <c:pt idx="7666">
                  <c:v>0.0</c:v>
                </c:pt>
                <c:pt idx="7667">
                  <c:v>0.0</c:v>
                </c:pt>
                <c:pt idx="7668">
                  <c:v>0.0</c:v>
                </c:pt>
                <c:pt idx="7669">
                  <c:v>0.001</c:v>
                </c:pt>
                <c:pt idx="7670">
                  <c:v>0.0</c:v>
                </c:pt>
                <c:pt idx="7671">
                  <c:v>0.0</c:v>
                </c:pt>
                <c:pt idx="7672">
                  <c:v>0.0</c:v>
                </c:pt>
                <c:pt idx="7673">
                  <c:v>0.0</c:v>
                </c:pt>
                <c:pt idx="7674">
                  <c:v>0.0</c:v>
                </c:pt>
                <c:pt idx="7675">
                  <c:v>0.0</c:v>
                </c:pt>
                <c:pt idx="7676">
                  <c:v>0.001</c:v>
                </c:pt>
                <c:pt idx="7677">
                  <c:v>0.0</c:v>
                </c:pt>
                <c:pt idx="7678">
                  <c:v>0.001</c:v>
                </c:pt>
                <c:pt idx="7679">
                  <c:v>0.0</c:v>
                </c:pt>
                <c:pt idx="7680">
                  <c:v>0.0</c:v>
                </c:pt>
                <c:pt idx="7681">
                  <c:v>0.0</c:v>
                </c:pt>
                <c:pt idx="7682">
                  <c:v>0.0</c:v>
                </c:pt>
                <c:pt idx="7683">
                  <c:v>0.0</c:v>
                </c:pt>
                <c:pt idx="7684">
                  <c:v>0.001</c:v>
                </c:pt>
                <c:pt idx="7685">
                  <c:v>0.0</c:v>
                </c:pt>
                <c:pt idx="7686">
                  <c:v>0.0</c:v>
                </c:pt>
                <c:pt idx="7687">
                  <c:v>0.0</c:v>
                </c:pt>
                <c:pt idx="7688">
                  <c:v>0.0</c:v>
                </c:pt>
                <c:pt idx="7689">
                  <c:v>0.0</c:v>
                </c:pt>
                <c:pt idx="7690">
                  <c:v>0.001</c:v>
                </c:pt>
                <c:pt idx="7691">
                  <c:v>0.0</c:v>
                </c:pt>
                <c:pt idx="7692">
                  <c:v>0.001</c:v>
                </c:pt>
                <c:pt idx="7693">
                  <c:v>0.0</c:v>
                </c:pt>
                <c:pt idx="7694">
                  <c:v>0.001</c:v>
                </c:pt>
                <c:pt idx="7695">
                  <c:v>0.0</c:v>
                </c:pt>
                <c:pt idx="7696">
                  <c:v>0.0</c:v>
                </c:pt>
                <c:pt idx="7697">
                  <c:v>0.0</c:v>
                </c:pt>
                <c:pt idx="7698">
                  <c:v>0.0</c:v>
                </c:pt>
                <c:pt idx="7699">
                  <c:v>0.001</c:v>
                </c:pt>
                <c:pt idx="7700">
                  <c:v>0.0</c:v>
                </c:pt>
                <c:pt idx="7701">
                  <c:v>0.0</c:v>
                </c:pt>
                <c:pt idx="7702">
                  <c:v>0.0</c:v>
                </c:pt>
                <c:pt idx="7703">
                  <c:v>0.0</c:v>
                </c:pt>
                <c:pt idx="7704">
                  <c:v>0.0</c:v>
                </c:pt>
                <c:pt idx="7705">
                  <c:v>0.0</c:v>
                </c:pt>
                <c:pt idx="7706">
                  <c:v>0.0</c:v>
                </c:pt>
                <c:pt idx="7707">
                  <c:v>0.0</c:v>
                </c:pt>
                <c:pt idx="7708">
                  <c:v>0.0</c:v>
                </c:pt>
                <c:pt idx="7709">
                  <c:v>0.0</c:v>
                </c:pt>
                <c:pt idx="7710">
                  <c:v>0.001</c:v>
                </c:pt>
                <c:pt idx="7711">
                  <c:v>0.0</c:v>
                </c:pt>
                <c:pt idx="7712">
                  <c:v>0.001</c:v>
                </c:pt>
                <c:pt idx="7713">
                  <c:v>0.0</c:v>
                </c:pt>
                <c:pt idx="7714">
                  <c:v>0.0</c:v>
                </c:pt>
                <c:pt idx="7715">
                  <c:v>0.001</c:v>
                </c:pt>
                <c:pt idx="7716">
                  <c:v>0.0</c:v>
                </c:pt>
                <c:pt idx="7717">
                  <c:v>0.001</c:v>
                </c:pt>
                <c:pt idx="7718">
                  <c:v>0.0</c:v>
                </c:pt>
                <c:pt idx="7719">
                  <c:v>0.001</c:v>
                </c:pt>
                <c:pt idx="7720">
                  <c:v>0.001</c:v>
                </c:pt>
                <c:pt idx="7721">
                  <c:v>0.0</c:v>
                </c:pt>
                <c:pt idx="7722">
                  <c:v>0.0</c:v>
                </c:pt>
                <c:pt idx="7723">
                  <c:v>0.001</c:v>
                </c:pt>
                <c:pt idx="7724">
                  <c:v>0.001</c:v>
                </c:pt>
                <c:pt idx="7725">
                  <c:v>0.0</c:v>
                </c:pt>
                <c:pt idx="7726">
                  <c:v>0.0</c:v>
                </c:pt>
                <c:pt idx="7727">
                  <c:v>0.0</c:v>
                </c:pt>
                <c:pt idx="7728">
                  <c:v>0.0</c:v>
                </c:pt>
                <c:pt idx="7729">
                  <c:v>0.0</c:v>
                </c:pt>
                <c:pt idx="7730">
                  <c:v>0.001</c:v>
                </c:pt>
                <c:pt idx="7731">
                  <c:v>0.0</c:v>
                </c:pt>
                <c:pt idx="7732">
                  <c:v>0.0</c:v>
                </c:pt>
                <c:pt idx="7733">
                  <c:v>0.0</c:v>
                </c:pt>
                <c:pt idx="7734">
                  <c:v>0.002</c:v>
                </c:pt>
                <c:pt idx="7735">
                  <c:v>0.0</c:v>
                </c:pt>
                <c:pt idx="7736">
                  <c:v>0.001</c:v>
                </c:pt>
                <c:pt idx="7737">
                  <c:v>0.0</c:v>
                </c:pt>
                <c:pt idx="7738">
                  <c:v>0.001</c:v>
                </c:pt>
                <c:pt idx="7739">
                  <c:v>0.001</c:v>
                </c:pt>
                <c:pt idx="7740">
                  <c:v>-9999.0</c:v>
                </c:pt>
                <c:pt idx="7741">
                  <c:v>-9999.0</c:v>
                </c:pt>
                <c:pt idx="7742">
                  <c:v>-9999.0</c:v>
                </c:pt>
                <c:pt idx="7743">
                  <c:v>-9999.0</c:v>
                </c:pt>
                <c:pt idx="7744">
                  <c:v>-9999.0</c:v>
                </c:pt>
                <c:pt idx="7745">
                  <c:v>-9999.0</c:v>
                </c:pt>
                <c:pt idx="7746">
                  <c:v>0.0</c:v>
                </c:pt>
                <c:pt idx="7747">
                  <c:v>0.0</c:v>
                </c:pt>
                <c:pt idx="7748">
                  <c:v>0.001</c:v>
                </c:pt>
                <c:pt idx="7749">
                  <c:v>0.0</c:v>
                </c:pt>
                <c:pt idx="7750">
                  <c:v>0.001</c:v>
                </c:pt>
                <c:pt idx="7751">
                  <c:v>0.001</c:v>
                </c:pt>
                <c:pt idx="7752">
                  <c:v>0.0</c:v>
                </c:pt>
                <c:pt idx="7753">
                  <c:v>0.001</c:v>
                </c:pt>
                <c:pt idx="7754">
                  <c:v>0.001</c:v>
                </c:pt>
                <c:pt idx="7755">
                  <c:v>0.0</c:v>
                </c:pt>
                <c:pt idx="7756">
                  <c:v>0.0</c:v>
                </c:pt>
                <c:pt idx="7757">
                  <c:v>0.001</c:v>
                </c:pt>
                <c:pt idx="7758">
                  <c:v>0.0</c:v>
                </c:pt>
                <c:pt idx="7759">
                  <c:v>0.0</c:v>
                </c:pt>
                <c:pt idx="7760">
                  <c:v>0.0</c:v>
                </c:pt>
                <c:pt idx="7761">
                  <c:v>0.001</c:v>
                </c:pt>
                <c:pt idx="7762">
                  <c:v>0.001</c:v>
                </c:pt>
                <c:pt idx="7763">
                  <c:v>0.001</c:v>
                </c:pt>
                <c:pt idx="7764">
                  <c:v>0.001</c:v>
                </c:pt>
                <c:pt idx="7765">
                  <c:v>0.001</c:v>
                </c:pt>
                <c:pt idx="7766">
                  <c:v>0.001</c:v>
                </c:pt>
                <c:pt idx="7767">
                  <c:v>0.0</c:v>
                </c:pt>
                <c:pt idx="7768">
                  <c:v>0.0</c:v>
                </c:pt>
                <c:pt idx="7769">
                  <c:v>0.001</c:v>
                </c:pt>
                <c:pt idx="7770">
                  <c:v>0.0</c:v>
                </c:pt>
                <c:pt idx="7771">
                  <c:v>0.0</c:v>
                </c:pt>
                <c:pt idx="7772">
                  <c:v>0.001</c:v>
                </c:pt>
                <c:pt idx="7773">
                  <c:v>0.0</c:v>
                </c:pt>
                <c:pt idx="7774">
                  <c:v>0.0</c:v>
                </c:pt>
                <c:pt idx="7775">
                  <c:v>0.0</c:v>
                </c:pt>
                <c:pt idx="7776">
                  <c:v>0.0</c:v>
                </c:pt>
                <c:pt idx="7777">
                  <c:v>0.001</c:v>
                </c:pt>
                <c:pt idx="7778">
                  <c:v>0.0</c:v>
                </c:pt>
                <c:pt idx="7779">
                  <c:v>0.0</c:v>
                </c:pt>
                <c:pt idx="7780">
                  <c:v>0.0</c:v>
                </c:pt>
                <c:pt idx="7781">
                  <c:v>0.0</c:v>
                </c:pt>
                <c:pt idx="7782">
                  <c:v>0.0</c:v>
                </c:pt>
                <c:pt idx="7783">
                  <c:v>0.001</c:v>
                </c:pt>
                <c:pt idx="7784">
                  <c:v>0.0</c:v>
                </c:pt>
                <c:pt idx="7785">
                  <c:v>0.0</c:v>
                </c:pt>
                <c:pt idx="7786">
                  <c:v>0.0</c:v>
                </c:pt>
                <c:pt idx="7787">
                  <c:v>0.001</c:v>
                </c:pt>
                <c:pt idx="7788">
                  <c:v>0.001</c:v>
                </c:pt>
                <c:pt idx="7789">
                  <c:v>0.001</c:v>
                </c:pt>
                <c:pt idx="7790">
                  <c:v>0.0</c:v>
                </c:pt>
                <c:pt idx="7791">
                  <c:v>0.0</c:v>
                </c:pt>
                <c:pt idx="7792">
                  <c:v>0.0</c:v>
                </c:pt>
                <c:pt idx="7793">
                  <c:v>0.0</c:v>
                </c:pt>
                <c:pt idx="7794">
                  <c:v>0.001</c:v>
                </c:pt>
                <c:pt idx="7795">
                  <c:v>0.0</c:v>
                </c:pt>
                <c:pt idx="7796">
                  <c:v>0.001</c:v>
                </c:pt>
                <c:pt idx="7797">
                  <c:v>0.0</c:v>
                </c:pt>
                <c:pt idx="7798">
                  <c:v>0.0</c:v>
                </c:pt>
                <c:pt idx="7799">
                  <c:v>0.0</c:v>
                </c:pt>
                <c:pt idx="7800">
                  <c:v>0.001</c:v>
                </c:pt>
                <c:pt idx="7801">
                  <c:v>0.0</c:v>
                </c:pt>
                <c:pt idx="7802">
                  <c:v>0.0</c:v>
                </c:pt>
                <c:pt idx="7803">
                  <c:v>0.001</c:v>
                </c:pt>
                <c:pt idx="7804">
                  <c:v>0.001</c:v>
                </c:pt>
                <c:pt idx="7805">
                  <c:v>0.0</c:v>
                </c:pt>
                <c:pt idx="7806">
                  <c:v>0.001</c:v>
                </c:pt>
                <c:pt idx="7807">
                  <c:v>0.001</c:v>
                </c:pt>
                <c:pt idx="7808">
                  <c:v>0.001</c:v>
                </c:pt>
                <c:pt idx="7809">
                  <c:v>0.0</c:v>
                </c:pt>
                <c:pt idx="7810">
                  <c:v>0.0</c:v>
                </c:pt>
                <c:pt idx="7811">
                  <c:v>0.0</c:v>
                </c:pt>
                <c:pt idx="7812">
                  <c:v>0.001</c:v>
                </c:pt>
                <c:pt idx="7813">
                  <c:v>0.0</c:v>
                </c:pt>
                <c:pt idx="7814">
                  <c:v>0.001</c:v>
                </c:pt>
                <c:pt idx="7815">
                  <c:v>0.001</c:v>
                </c:pt>
                <c:pt idx="7816">
                  <c:v>0.001</c:v>
                </c:pt>
                <c:pt idx="7817">
                  <c:v>0.0</c:v>
                </c:pt>
                <c:pt idx="7818">
                  <c:v>0.001</c:v>
                </c:pt>
                <c:pt idx="7819">
                  <c:v>0.001</c:v>
                </c:pt>
                <c:pt idx="7820">
                  <c:v>0.001</c:v>
                </c:pt>
                <c:pt idx="7821">
                  <c:v>0.0</c:v>
                </c:pt>
                <c:pt idx="7822">
                  <c:v>0.0</c:v>
                </c:pt>
                <c:pt idx="7823">
                  <c:v>0.0</c:v>
                </c:pt>
                <c:pt idx="7824">
                  <c:v>0.0</c:v>
                </c:pt>
                <c:pt idx="7825">
                  <c:v>0.001</c:v>
                </c:pt>
                <c:pt idx="7826">
                  <c:v>0.001</c:v>
                </c:pt>
                <c:pt idx="7827">
                  <c:v>0.001</c:v>
                </c:pt>
                <c:pt idx="7828">
                  <c:v>0.001</c:v>
                </c:pt>
                <c:pt idx="7829">
                  <c:v>0.001</c:v>
                </c:pt>
                <c:pt idx="7830">
                  <c:v>0.0</c:v>
                </c:pt>
                <c:pt idx="7831">
                  <c:v>0.001</c:v>
                </c:pt>
                <c:pt idx="7832">
                  <c:v>0.001</c:v>
                </c:pt>
                <c:pt idx="7833">
                  <c:v>0.001</c:v>
                </c:pt>
                <c:pt idx="7834">
                  <c:v>0.001</c:v>
                </c:pt>
                <c:pt idx="7835">
                  <c:v>0.001</c:v>
                </c:pt>
                <c:pt idx="7836">
                  <c:v>0.001</c:v>
                </c:pt>
                <c:pt idx="7837">
                  <c:v>0.0</c:v>
                </c:pt>
                <c:pt idx="7838">
                  <c:v>0.0</c:v>
                </c:pt>
                <c:pt idx="7839">
                  <c:v>0.001</c:v>
                </c:pt>
                <c:pt idx="7840">
                  <c:v>0.002</c:v>
                </c:pt>
                <c:pt idx="7841">
                  <c:v>0.001</c:v>
                </c:pt>
                <c:pt idx="7842">
                  <c:v>0.0</c:v>
                </c:pt>
                <c:pt idx="7843">
                  <c:v>0.0</c:v>
                </c:pt>
                <c:pt idx="7844">
                  <c:v>0.0</c:v>
                </c:pt>
                <c:pt idx="7845">
                  <c:v>0.0</c:v>
                </c:pt>
                <c:pt idx="7846">
                  <c:v>0.0</c:v>
                </c:pt>
                <c:pt idx="7847">
                  <c:v>0.0</c:v>
                </c:pt>
                <c:pt idx="7848">
                  <c:v>0.0</c:v>
                </c:pt>
                <c:pt idx="7849">
                  <c:v>0.001</c:v>
                </c:pt>
                <c:pt idx="7850">
                  <c:v>0.001</c:v>
                </c:pt>
                <c:pt idx="7851">
                  <c:v>0.0</c:v>
                </c:pt>
                <c:pt idx="7852">
                  <c:v>0.001</c:v>
                </c:pt>
                <c:pt idx="7853">
                  <c:v>0.001</c:v>
                </c:pt>
                <c:pt idx="7854">
                  <c:v>0.0</c:v>
                </c:pt>
                <c:pt idx="7855">
                  <c:v>0.001</c:v>
                </c:pt>
                <c:pt idx="7856">
                  <c:v>0.0</c:v>
                </c:pt>
                <c:pt idx="7857">
                  <c:v>0.0</c:v>
                </c:pt>
                <c:pt idx="7858">
                  <c:v>0.0</c:v>
                </c:pt>
                <c:pt idx="7859">
                  <c:v>0.0</c:v>
                </c:pt>
                <c:pt idx="7860">
                  <c:v>0.001</c:v>
                </c:pt>
                <c:pt idx="7861">
                  <c:v>0.0</c:v>
                </c:pt>
                <c:pt idx="7862">
                  <c:v>0.0</c:v>
                </c:pt>
                <c:pt idx="7863">
                  <c:v>0.0</c:v>
                </c:pt>
                <c:pt idx="7864">
                  <c:v>0.0</c:v>
                </c:pt>
                <c:pt idx="7865">
                  <c:v>0.001</c:v>
                </c:pt>
                <c:pt idx="7866">
                  <c:v>0.0</c:v>
                </c:pt>
                <c:pt idx="7867">
                  <c:v>0.0</c:v>
                </c:pt>
                <c:pt idx="7868">
                  <c:v>0.0</c:v>
                </c:pt>
                <c:pt idx="7869">
                  <c:v>0.0</c:v>
                </c:pt>
                <c:pt idx="7870">
                  <c:v>0.0</c:v>
                </c:pt>
                <c:pt idx="7871">
                  <c:v>0.0</c:v>
                </c:pt>
                <c:pt idx="7872">
                  <c:v>0.0</c:v>
                </c:pt>
                <c:pt idx="7873">
                  <c:v>0.001</c:v>
                </c:pt>
                <c:pt idx="7874">
                  <c:v>0.0</c:v>
                </c:pt>
                <c:pt idx="7875">
                  <c:v>0.0</c:v>
                </c:pt>
                <c:pt idx="7876">
                  <c:v>0.001</c:v>
                </c:pt>
                <c:pt idx="7877">
                  <c:v>0.001</c:v>
                </c:pt>
                <c:pt idx="7878">
                  <c:v>0.0</c:v>
                </c:pt>
                <c:pt idx="7879">
                  <c:v>0.0</c:v>
                </c:pt>
                <c:pt idx="7880">
                  <c:v>0.0</c:v>
                </c:pt>
                <c:pt idx="7881">
                  <c:v>0.0</c:v>
                </c:pt>
                <c:pt idx="7882">
                  <c:v>0.0</c:v>
                </c:pt>
                <c:pt idx="7883">
                  <c:v>0.001</c:v>
                </c:pt>
                <c:pt idx="7884">
                  <c:v>0.0</c:v>
                </c:pt>
                <c:pt idx="7885">
                  <c:v>0.001</c:v>
                </c:pt>
                <c:pt idx="7886">
                  <c:v>0.001</c:v>
                </c:pt>
                <c:pt idx="7887">
                  <c:v>0.001</c:v>
                </c:pt>
                <c:pt idx="7888">
                  <c:v>0.001</c:v>
                </c:pt>
                <c:pt idx="7889">
                  <c:v>0.001</c:v>
                </c:pt>
                <c:pt idx="7890">
                  <c:v>0.0</c:v>
                </c:pt>
                <c:pt idx="7891">
                  <c:v>0.0</c:v>
                </c:pt>
                <c:pt idx="7892">
                  <c:v>0.0</c:v>
                </c:pt>
                <c:pt idx="7893">
                  <c:v>0.0</c:v>
                </c:pt>
                <c:pt idx="7894">
                  <c:v>0.0</c:v>
                </c:pt>
                <c:pt idx="7895">
                  <c:v>0.001</c:v>
                </c:pt>
                <c:pt idx="7896">
                  <c:v>0.001</c:v>
                </c:pt>
                <c:pt idx="7897">
                  <c:v>0.0</c:v>
                </c:pt>
                <c:pt idx="7898">
                  <c:v>0.001</c:v>
                </c:pt>
                <c:pt idx="7899">
                  <c:v>0.001</c:v>
                </c:pt>
                <c:pt idx="7900">
                  <c:v>0.0</c:v>
                </c:pt>
                <c:pt idx="7901">
                  <c:v>0.001</c:v>
                </c:pt>
                <c:pt idx="7902">
                  <c:v>0.001</c:v>
                </c:pt>
                <c:pt idx="7903">
                  <c:v>0.0</c:v>
                </c:pt>
                <c:pt idx="7904">
                  <c:v>0.0</c:v>
                </c:pt>
                <c:pt idx="7905">
                  <c:v>0.0</c:v>
                </c:pt>
                <c:pt idx="7906">
                  <c:v>0.001</c:v>
                </c:pt>
                <c:pt idx="7907">
                  <c:v>0.001</c:v>
                </c:pt>
                <c:pt idx="7908">
                  <c:v>0.0</c:v>
                </c:pt>
                <c:pt idx="7909">
                  <c:v>0.001</c:v>
                </c:pt>
                <c:pt idx="7910">
                  <c:v>0.0</c:v>
                </c:pt>
                <c:pt idx="7911">
                  <c:v>0.0</c:v>
                </c:pt>
                <c:pt idx="7912">
                  <c:v>0.0</c:v>
                </c:pt>
                <c:pt idx="7913">
                  <c:v>0.001</c:v>
                </c:pt>
                <c:pt idx="7914">
                  <c:v>0.001</c:v>
                </c:pt>
                <c:pt idx="7915">
                  <c:v>0.0</c:v>
                </c:pt>
                <c:pt idx="7916">
                  <c:v>0.001</c:v>
                </c:pt>
                <c:pt idx="7917">
                  <c:v>0.001</c:v>
                </c:pt>
                <c:pt idx="7918">
                  <c:v>0.0</c:v>
                </c:pt>
                <c:pt idx="7919">
                  <c:v>0.001</c:v>
                </c:pt>
                <c:pt idx="7920">
                  <c:v>0.002</c:v>
                </c:pt>
                <c:pt idx="7921">
                  <c:v>0.001</c:v>
                </c:pt>
                <c:pt idx="7922">
                  <c:v>0.001</c:v>
                </c:pt>
                <c:pt idx="7923">
                  <c:v>0.0</c:v>
                </c:pt>
                <c:pt idx="7924">
                  <c:v>0.001</c:v>
                </c:pt>
                <c:pt idx="7925">
                  <c:v>0.001</c:v>
                </c:pt>
                <c:pt idx="7926">
                  <c:v>0.0</c:v>
                </c:pt>
                <c:pt idx="7927">
                  <c:v>0.0</c:v>
                </c:pt>
                <c:pt idx="7928">
                  <c:v>0.001</c:v>
                </c:pt>
                <c:pt idx="7929">
                  <c:v>0.0</c:v>
                </c:pt>
                <c:pt idx="7930">
                  <c:v>0.0</c:v>
                </c:pt>
                <c:pt idx="7931">
                  <c:v>0.001</c:v>
                </c:pt>
                <c:pt idx="7932">
                  <c:v>0.0</c:v>
                </c:pt>
                <c:pt idx="7933">
                  <c:v>0.001</c:v>
                </c:pt>
                <c:pt idx="7934">
                  <c:v>0.001</c:v>
                </c:pt>
                <c:pt idx="7935">
                  <c:v>0.001</c:v>
                </c:pt>
                <c:pt idx="7936">
                  <c:v>0.001</c:v>
                </c:pt>
                <c:pt idx="7937">
                  <c:v>0.001</c:v>
                </c:pt>
                <c:pt idx="7938">
                  <c:v>0.001</c:v>
                </c:pt>
                <c:pt idx="7939">
                  <c:v>0.0</c:v>
                </c:pt>
                <c:pt idx="7940">
                  <c:v>0.0</c:v>
                </c:pt>
                <c:pt idx="7941">
                  <c:v>0.0</c:v>
                </c:pt>
                <c:pt idx="7942">
                  <c:v>0.001</c:v>
                </c:pt>
                <c:pt idx="7943">
                  <c:v>0.001</c:v>
                </c:pt>
                <c:pt idx="7944">
                  <c:v>0.0</c:v>
                </c:pt>
                <c:pt idx="7945">
                  <c:v>0.0</c:v>
                </c:pt>
                <c:pt idx="7946">
                  <c:v>0.002</c:v>
                </c:pt>
                <c:pt idx="7947">
                  <c:v>0.0</c:v>
                </c:pt>
                <c:pt idx="7948">
                  <c:v>0.0</c:v>
                </c:pt>
                <c:pt idx="7949">
                  <c:v>0.001</c:v>
                </c:pt>
                <c:pt idx="7950">
                  <c:v>0.0</c:v>
                </c:pt>
                <c:pt idx="7951">
                  <c:v>0.0</c:v>
                </c:pt>
                <c:pt idx="7952">
                  <c:v>0.0</c:v>
                </c:pt>
                <c:pt idx="7953">
                  <c:v>0.001</c:v>
                </c:pt>
                <c:pt idx="7954">
                  <c:v>0.001</c:v>
                </c:pt>
                <c:pt idx="7955">
                  <c:v>0.001</c:v>
                </c:pt>
                <c:pt idx="7956">
                  <c:v>0.0</c:v>
                </c:pt>
                <c:pt idx="7957">
                  <c:v>0.0</c:v>
                </c:pt>
                <c:pt idx="7958">
                  <c:v>0.001</c:v>
                </c:pt>
                <c:pt idx="7959">
                  <c:v>0.0</c:v>
                </c:pt>
                <c:pt idx="7960">
                  <c:v>0.001</c:v>
                </c:pt>
                <c:pt idx="7961">
                  <c:v>0.0</c:v>
                </c:pt>
                <c:pt idx="7962">
                  <c:v>0.001</c:v>
                </c:pt>
                <c:pt idx="7963">
                  <c:v>0.0</c:v>
                </c:pt>
                <c:pt idx="7964">
                  <c:v>0.001</c:v>
                </c:pt>
                <c:pt idx="7965">
                  <c:v>0.001</c:v>
                </c:pt>
                <c:pt idx="7966">
                  <c:v>0.0</c:v>
                </c:pt>
                <c:pt idx="7967">
                  <c:v>0.0</c:v>
                </c:pt>
                <c:pt idx="7968">
                  <c:v>0.0</c:v>
                </c:pt>
                <c:pt idx="7969">
                  <c:v>0.001</c:v>
                </c:pt>
                <c:pt idx="7970">
                  <c:v>0.001</c:v>
                </c:pt>
                <c:pt idx="7971">
                  <c:v>0.0</c:v>
                </c:pt>
                <c:pt idx="7972">
                  <c:v>0.0</c:v>
                </c:pt>
                <c:pt idx="7973">
                  <c:v>0.0</c:v>
                </c:pt>
                <c:pt idx="7974">
                  <c:v>0.001</c:v>
                </c:pt>
                <c:pt idx="7975">
                  <c:v>0.0</c:v>
                </c:pt>
                <c:pt idx="7976">
                  <c:v>0.0</c:v>
                </c:pt>
                <c:pt idx="7977">
                  <c:v>0.001</c:v>
                </c:pt>
                <c:pt idx="7978">
                  <c:v>0.001</c:v>
                </c:pt>
                <c:pt idx="7979">
                  <c:v>0.001</c:v>
                </c:pt>
                <c:pt idx="7980">
                  <c:v>0.001</c:v>
                </c:pt>
                <c:pt idx="7981">
                  <c:v>0.0</c:v>
                </c:pt>
                <c:pt idx="7982">
                  <c:v>0.001</c:v>
                </c:pt>
                <c:pt idx="7983">
                  <c:v>0.002</c:v>
                </c:pt>
                <c:pt idx="7984">
                  <c:v>0.001</c:v>
                </c:pt>
                <c:pt idx="7985">
                  <c:v>0.002</c:v>
                </c:pt>
                <c:pt idx="7986">
                  <c:v>0.0</c:v>
                </c:pt>
                <c:pt idx="7987">
                  <c:v>0.0</c:v>
                </c:pt>
                <c:pt idx="7988">
                  <c:v>0.001</c:v>
                </c:pt>
                <c:pt idx="7989">
                  <c:v>0.0</c:v>
                </c:pt>
                <c:pt idx="7990">
                  <c:v>0.001</c:v>
                </c:pt>
                <c:pt idx="7991">
                  <c:v>0.001</c:v>
                </c:pt>
                <c:pt idx="7992">
                  <c:v>0.0</c:v>
                </c:pt>
                <c:pt idx="7993">
                  <c:v>0.001</c:v>
                </c:pt>
                <c:pt idx="7994">
                  <c:v>0.0</c:v>
                </c:pt>
                <c:pt idx="7995">
                  <c:v>0.001</c:v>
                </c:pt>
                <c:pt idx="7996">
                  <c:v>0.0</c:v>
                </c:pt>
                <c:pt idx="7997">
                  <c:v>0.0</c:v>
                </c:pt>
                <c:pt idx="7998">
                  <c:v>0.0</c:v>
                </c:pt>
                <c:pt idx="7999">
                  <c:v>0.0</c:v>
                </c:pt>
                <c:pt idx="8000">
                  <c:v>0.0</c:v>
                </c:pt>
                <c:pt idx="8001">
                  <c:v>0.0</c:v>
                </c:pt>
                <c:pt idx="8002">
                  <c:v>0.0</c:v>
                </c:pt>
                <c:pt idx="8003">
                  <c:v>0.001</c:v>
                </c:pt>
                <c:pt idx="8004">
                  <c:v>0.0</c:v>
                </c:pt>
                <c:pt idx="8005">
                  <c:v>0.001</c:v>
                </c:pt>
                <c:pt idx="8006">
                  <c:v>0.0</c:v>
                </c:pt>
                <c:pt idx="8007">
                  <c:v>0.001</c:v>
                </c:pt>
                <c:pt idx="8008">
                  <c:v>0.001</c:v>
                </c:pt>
                <c:pt idx="8009">
                  <c:v>0.0</c:v>
                </c:pt>
                <c:pt idx="8010">
                  <c:v>0.0</c:v>
                </c:pt>
                <c:pt idx="8011">
                  <c:v>0.0</c:v>
                </c:pt>
                <c:pt idx="8012">
                  <c:v>0.0</c:v>
                </c:pt>
                <c:pt idx="8013">
                  <c:v>0.002</c:v>
                </c:pt>
                <c:pt idx="8014">
                  <c:v>0.001</c:v>
                </c:pt>
                <c:pt idx="8015">
                  <c:v>0.0</c:v>
                </c:pt>
                <c:pt idx="8016">
                  <c:v>0.0</c:v>
                </c:pt>
                <c:pt idx="8017">
                  <c:v>0.002</c:v>
                </c:pt>
                <c:pt idx="8018">
                  <c:v>0.0</c:v>
                </c:pt>
                <c:pt idx="8019">
                  <c:v>0.0</c:v>
                </c:pt>
                <c:pt idx="8020">
                  <c:v>0.001</c:v>
                </c:pt>
                <c:pt idx="8021">
                  <c:v>0.001</c:v>
                </c:pt>
                <c:pt idx="8022">
                  <c:v>0.0</c:v>
                </c:pt>
                <c:pt idx="8023">
                  <c:v>0.0</c:v>
                </c:pt>
                <c:pt idx="8024">
                  <c:v>0.0</c:v>
                </c:pt>
                <c:pt idx="8025">
                  <c:v>0.002</c:v>
                </c:pt>
                <c:pt idx="8026">
                  <c:v>0.001</c:v>
                </c:pt>
                <c:pt idx="8027">
                  <c:v>0.0</c:v>
                </c:pt>
                <c:pt idx="8028">
                  <c:v>0.001</c:v>
                </c:pt>
                <c:pt idx="8029">
                  <c:v>0.0</c:v>
                </c:pt>
                <c:pt idx="8030">
                  <c:v>0.0</c:v>
                </c:pt>
                <c:pt idx="8031">
                  <c:v>0.001</c:v>
                </c:pt>
                <c:pt idx="8032">
                  <c:v>0.001</c:v>
                </c:pt>
                <c:pt idx="8033">
                  <c:v>0.0</c:v>
                </c:pt>
                <c:pt idx="8034">
                  <c:v>0.001</c:v>
                </c:pt>
                <c:pt idx="8035">
                  <c:v>0.0</c:v>
                </c:pt>
                <c:pt idx="8036">
                  <c:v>0.002</c:v>
                </c:pt>
                <c:pt idx="8037">
                  <c:v>0.001</c:v>
                </c:pt>
                <c:pt idx="8038">
                  <c:v>0.0</c:v>
                </c:pt>
                <c:pt idx="8039">
                  <c:v>0.001</c:v>
                </c:pt>
                <c:pt idx="8040">
                  <c:v>0.0</c:v>
                </c:pt>
                <c:pt idx="8041">
                  <c:v>0.001</c:v>
                </c:pt>
                <c:pt idx="8042">
                  <c:v>0.0</c:v>
                </c:pt>
                <c:pt idx="8043">
                  <c:v>0.001</c:v>
                </c:pt>
                <c:pt idx="8044">
                  <c:v>0.001</c:v>
                </c:pt>
                <c:pt idx="8045">
                  <c:v>0.0</c:v>
                </c:pt>
                <c:pt idx="8046">
                  <c:v>0.001</c:v>
                </c:pt>
                <c:pt idx="8047">
                  <c:v>0.0</c:v>
                </c:pt>
                <c:pt idx="8048">
                  <c:v>0.001</c:v>
                </c:pt>
                <c:pt idx="8049">
                  <c:v>0.001</c:v>
                </c:pt>
                <c:pt idx="8050">
                  <c:v>0.0</c:v>
                </c:pt>
                <c:pt idx="8051">
                  <c:v>0.001</c:v>
                </c:pt>
                <c:pt idx="8052">
                  <c:v>0.001</c:v>
                </c:pt>
                <c:pt idx="8053">
                  <c:v>0.001</c:v>
                </c:pt>
                <c:pt idx="8054">
                  <c:v>0.0</c:v>
                </c:pt>
                <c:pt idx="8055">
                  <c:v>0.001</c:v>
                </c:pt>
                <c:pt idx="8056">
                  <c:v>0.0</c:v>
                </c:pt>
                <c:pt idx="8057">
                  <c:v>0.0</c:v>
                </c:pt>
                <c:pt idx="8058">
                  <c:v>0.0</c:v>
                </c:pt>
                <c:pt idx="8059">
                  <c:v>0.001</c:v>
                </c:pt>
                <c:pt idx="8060">
                  <c:v>0.0</c:v>
                </c:pt>
                <c:pt idx="8061">
                  <c:v>0.001</c:v>
                </c:pt>
                <c:pt idx="8062">
                  <c:v>0.001</c:v>
                </c:pt>
                <c:pt idx="8063">
                  <c:v>0.0</c:v>
                </c:pt>
                <c:pt idx="8064">
                  <c:v>0.001</c:v>
                </c:pt>
                <c:pt idx="8065">
                  <c:v>0.0</c:v>
                </c:pt>
                <c:pt idx="8066">
                  <c:v>0.0</c:v>
                </c:pt>
                <c:pt idx="8067">
                  <c:v>0.001</c:v>
                </c:pt>
                <c:pt idx="8068">
                  <c:v>0.0</c:v>
                </c:pt>
                <c:pt idx="8069">
                  <c:v>0.0</c:v>
                </c:pt>
                <c:pt idx="8070">
                  <c:v>0.0</c:v>
                </c:pt>
                <c:pt idx="8071">
                  <c:v>0.001</c:v>
                </c:pt>
                <c:pt idx="8072">
                  <c:v>0.001</c:v>
                </c:pt>
                <c:pt idx="8073">
                  <c:v>0.001</c:v>
                </c:pt>
                <c:pt idx="8074">
                  <c:v>0.0</c:v>
                </c:pt>
                <c:pt idx="8075">
                  <c:v>0.002</c:v>
                </c:pt>
                <c:pt idx="8076">
                  <c:v>0.0</c:v>
                </c:pt>
                <c:pt idx="8077">
                  <c:v>0.0</c:v>
                </c:pt>
                <c:pt idx="8078">
                  <c:v>0.001</c:v>
                </c:pt>
                <c:pt idx="8079">
                  <c:v>0.001</c:v>
                </c:pt>
                <c:pt idx="8080">
                  <c:v>0.002</c:v>
                </c:pt>
                <c:pt idx="8081">
                  <c:v>0.001</c:v>
                </c:pt>
                <c:pt idx="8082">
                  <c:v>0.001</c:v>
                </c:pt>
                <c:pt idx="8083">
                  <c:v>0.001</c:v>
                </c:pt>
                <c:pt idx="8084">
                  <c:v>0.002</c:v>
                </c:pt>
                <c:pt idx="8085">
                  <c:v>0.0</c:v>
                </c:pt>
                <c:pt idx="8086">
                  <c:v>0.0</c:v>
                </c:pt>
                <c:pt idx="8087">
                  <c:v>0.001</c:v>
                </c:pt>
                <c:pt idx="8088">
                  <c:v>0.0</c:v>
                </c:pt>
                <c:pt idx="8089">
                  <c:v>0.001</c:v>
                </c:pt>
                <c:pt idx="8090">
                  <c:v>0.001</c:v>
                </c:pt>
                <c:pt idx="8091">
                  <c:v>0.0</c:v>
                </c:pt>
                <c:pt idx="8092">
                  <c:v>0.0</c:v>
                </c:pt>
                <c:pt idx="8093">
                  <c:v>0.001</c:v>
                </c:pt>
                <c:pt idx="8094">
                  <c:v>0.001</c:v>
                </c:pt>
                <c:pt idx="8095">
                  <c:v>0.001</c:v>
                </c:pt>
                <c:pt idx="8096">
                  <c:v>0.001</c:v>
                </c:pt>
                <c:pt idx="8097">
                  <c:v>0.0</c:v>
                </c:pt>
                <c:pt idx="8098">
                  <c:v>0.001</c:v>
                </c:pt>
                <c:pt idx="8099">
                  <c:v>0.001</c:v>
                </c:pt>
                <c:pt idx="8100">
                  <c:v>0.001</c:v>
                </c:pt>
                <c:pt idx="8101">
                  <c:v>0.0</c:v>
                </c:pt>
                <c:pt idx="8102">
                  <c:v>0.001</c:v>
                </c:pt>
                <c:pt idx="8103">
                  <c:v>0.001</c:v>
                </c:pt>
                <c:pt idx="8104">
                  <c:v>0.0</c:v>
                </c:pt>
                <c:pt idx="8105">
                  <c:v>0.001</c:v>
                </c:pt>
                <c:pt idx="8106">
                  <c:v>0.001</c:v>
                </c:pt>
                <c:pt idx="8107">
                  <c:v>0.0</c:v>
                </c:pt>
                <c:pt idx="8108">
                  <c:v>0.001</c:v>
                </c:pt>
                <c:pt idx="8109">
                  <c:v>0.0</c:v>
                </c:pt>
                <c:pt idx="8110">
                  <c:v>0.001</c:v>
                </c:pt>
                <c:pt idx="8111">
                  <c:v>0.0</c:v>
                </c:pt>
                <c:pt idx="8112">
                  <c:v>0.001</c:v>
                </c:pt>
                <c:pt idx="8113">
                  <c:v>0.0</c:v>
                </c:pt>
                <c:pt idx="8114">
                  <c:v>0.001</c:v>
                </c:pt>
                <c:pt idx="8115">
                  <c:v>0.001</c:v>
                </c:pt>
                <c:pt idx="8116">
                  <c:v>0.001</c:v>
                </c:pt>
                <c:pt idx="8117">
                  <c:v>0.0</c:v>
                </c:pt>
                <c:pt idx="8118">
                  <c:v>0.001</c:v>
                </c:pt>
                <c:pt idx="8119">
                  <c:v>0.0</c:v>
                </c:pt>
                <c:pt idx="8120">
                  <c:v>0.0</c:v>
                </c:pt>
                <c:pt idx="8121">
                  <c:v>0.001</c:v>
                </c:pt>
                <c:pt idx="8122">
                  <c:v>0.0</c:v>
                </c:pt>
                <c:pt idx="8123">
                  <c:v>0.001</c:v>
                </c:pt>
                <c:pt idx="8124">
                  <c:v>0.001</c:v>
                </c:pt>
                <c:pt idx="8125">
                  <c:v>0.0</c:v>
                </c:pt>
                <c:pt idx="8126">
                  <c:v>0.0</c:v>
                </c:pt>
                <c:pt idx="8127">
                  <c:v>0.001</c:v>
                </c:pt>
                <c:pt idx="8128">
                  <c:v>0.001</c:v>
                </c:pt>
                <c:pt idx="8129">
                  <c:v>0.0</c:v>
                </c:pt>
                <c:pt idx="8130">
                  <c:v>0.001</c:v>
                </c:pt>
                <c:pt idx="8131">
                  <c:v>0.0</c:v>
                </c:pt>
                <c:pt idx="8132">
                  <c:v>0.001</c:v>
                </c:pt>
                <c:pt idx="8133">
                  <c:v>0.0</c:v>
                </c:pt>
                <c:pt idx="8134">
                  <c:v>0.0</c:v>
                </c:pt>
                <c:pt idx="8135">
                  <c:v>0.0</c:v>
                </c:pt>
                <c:pt idx="8136">
                  <c:v>0.0</c:v>
                </c:pt>
                <c:pt idx="8137">
                  <c:v>0.001</c:v>
                </c:pt>
                <c:pt idx="8138">
                  <c:v>0.001</c:v>
                </c:pt>
                <c:pt idx="8139">
                  <c:v>0.001</c:v>
                </c:pt>
                <c:pt idx="8140">
                  <c:v>0.001</c:v>
                </c:pt>
                <c:pt idx="8141">
                  <c:v>0.0</c:v>
                </c:pt>
                <c:pt idx="8142">
                  <c:v>0.0</c:v>
                </c:pt>
                <c:pt idx="8143">
                  <c:v>0.001</c:v>
                </c:pt>
                <c:pt idx="8144">
                  <c:v>0.0</c:v>
                </c:pt>
                <c:pt idx="8145">
                  <c:v>0.0</c:v>
                </c:pt>
                <c:pt idx="8146">
                  <c:v>0.001</c:v>
                </c:pt>
                <c:pt idx="8147">
                  <c:v>0.001</c:v>
                </c:pt>
                <c:pt idx="8148">
                  <c:v>0.0</c:v>
                </c:pt>
                <c:pt idx="8149">
                  <c:v>0.001</c:v>
                </c:pt>
                <c:pt idx="8150">
                  <c:v>0.0</c:v>
                </c:pt>
                <c:pt idx="8151">
                  <c:v>0.001</c:v>
                </c:pt>
                <c:pt idx="8152">
                  <c:v>0.001</c:v>
                </c:pt>
                <c:pt idx="8153">
                  <c:v>0.001</c:v>
                </c:pt>
                <c:pt idx="8154">
                  <c:v>0.0</c:v>
                </c:pt>
                <c:pt idx="8155">
                  <c:v>0.0</c:v>
                </c:pt>
                <c:pt idx="8156">
                  <c:v>0.001</c:v>
                </c:pt>
                <c:pt idx="8157">
                  <c:v>0.0</c:v>
                </c:pt>
                <c:pt idx="8158">
                  <c:v>0.0</c:v>
                </c:pt>
                <c:pt idx="8159">
                  <c:v>0.001</c:v>
                </c:pt>
                <c:pt idx="8160">
                  <c:v>0.0</c:v>
                </c:pt>
                <c:pt idx="8161">
                  <c:v>0.001</c:v>
                </c:pt>
                <c:pt idx="8162">
                  <c:v>0.001</c:v>
                </c:pt>
                <c:pt idx="8163">
                  <c:v>0.001</c:v>
                </c:pt>
                <c:pt idx="8164">
                  <c:v>0.001</c:v>
                </c:pt>
                <c:pt idx="8165">
                  <c:v>0.001</c:v>
                </c:pt>
                <c:pt idx="8166">
                  <c:v>0.001</c:v>
                </c:pt>
                <c:pt idx="8167">
                  <c:v>0.0</c:v>
                </c:pt>
                <c:pt idx="8168">
                  <c:v>0.001</c:v>
                </c:pt>
                <c:pt idx="8169">
                  <c:v>0.0</c:v>
                </c:pt>
                <c:pt idx="8170">
                  <c:v>0.0</c:v>
                </c:pt>
                <c:pt idx="8171">
                  <c:v>0.001</c:v>
                </c:pt>
                <c:pt idx="8172">
                  <c:v>0.001</c:v>
                </c:pt>
                <c:pt idx="8173">
                  <c:v>0.0</c:v>
                </c:pt>
                <c:pt idx="8174">
                  <c:v>0.0</c:v>
                </c:pt>
                <c:pt idx="8175">
                  <c:v>0.001</c:v>
                </c:pt>
                <c:pt idx="8176">
                  <c:v>0.001</c:v>
                </c:pt>
                <c:pt idx="8177">
                  <c:v>0.001</c:v>
                </c:pt>
                <c:pt idx="8178">
                  <c:v>0.001</c:v>
                </c:pt>
                <c:pt idx="8179">
                  <c:v>0.0</c:v>
                </c:pt>
                <c:pt idx="8180">
                  <c:v>0.0</c:v>
                </c:pt>
                <c:pt idx="8181">
                  <c:v>0.0</c:v>
                </c:pt>
                <c:pt idx="8182">
                  <c:v>0.001</c:v>
                </c:pt>
                <c:pt idx="8183">
                  <c:v>0.001</c:v>
                </c:pt>
                <c:pt idx="8184">
                  <c:v>0.001</c:v>
                </c:pt>
                <c:pt idx="8185">
                  <c:v>0.001</c:v>
                </c:pt>
                <c:pt idx="8186">
                  <c:v>0.001</c:v>
                </c:pt>
                <c:pt idx="8187">
                  <c:v>0.001</c:v>
                </c:pt>
                <c:pt idx="8188">
                  <c:v>0.001</c:v>
                </c:pt>
                <c:pt idx="8189">
                  <c:v>0.0</c:v>
                </c:pt>
                <c:pt idx="8190">
                  <c:v>0.001</c:v>
                </c:pt>
                <c:pt idx="8191">
                  <c:v>0.0</c:v>
                </c:pt>
                <c:pt idx="8192">
                  <c:v>0.001</c:v>
                </c:pt>
                <c:pt idx="8193">
                  <c:v>0.001</c:v>
                </c:pt>
                <c:pt idx="8194">
                  <c:v>0.001</c:v>
                </c:pt>
                <c:pt idx="8195">
                  <c:v>0.001</c:v>
                </c:pt>
                <c:pt idx="8196">
                  <c:v>0.001</c:v>
                </c:pt>
                <c:pt idx="8197">
                  <c:v>0.001</c:v>
                </c:pt>
                <c:pt idx="8198">
                  <c:v>0.0</c:v>
                </c:pt>
                <c:pt idx="8199">
                  <c:v>0.0</c:v>
                </c:pt>
                <c:pt idx="8200">
                  <c:v>0.001</c:v>
                </c:pt>
                <c:pt idx="8201">
                  <c:v>0.001</c:v>
                </c:pt>
                <c:pt idx="8202">
                  <c:v>0.001</c:v>
                </c:pt>
                <c:pt idx="8203">
                  <c:v>0.0</c:v>
                </c:pt>
                <c:pt idx="8204">
                  <c:v>0.001</c:v>
                </c:pt>
                <c:pt idx="8205">
                  <c:v>0.001</c:v>
                </c:pt>
                <c:pt idx="8206">
                  <c:v>0.001</c:v>
                </c:pt>
                <c:pt idx="8207">
                  <c:v>0.001</c:v>
                </c:pt>
                <c:pt idx="8208">
                  <c:v>0.002</c:v>
                </c:pt>
                <c:pt idx="8209">
                  <c:v>0.001</c:v>
                </c:pt>
                <c:pt idx="8210">
                  <c:v>0.001</c:v>
                </c:pt>
                <c:pt idx="8211">
                  <c:v>0.001</c:v>
                </c:pt>
                <c:pt idx="8212">
                  <c:v>0.0</c:v>
                </c:pt>
                <c:pt idx="8213">
                  <c:v>0.001</c:v>
                </c:pt>
                <c:pt idx="8214">
                  <c:v>0.001</c:v>
                </c:pt>
                <c:pt idx="8215">
                  <c:v>0.001</c:v>
                </c:pt>
                <c:pt idx="8216">
                  <c:v>0.001</c:v>
                </c:pt>
                <c:pt idx="8217">
                  <c:v>0.001</c:v>
                </c:pt>
                <c:pt idx="8218">
                  <c:v>0.0</c:v>
                </c:pt>
                <c:pt idx="8219">
                  <c:v>0.001</c:v>
                </c:pt>
                <c:pt idx="8220">
                  <c:v>0.001</c:v>
                </c:pt>
                <c:pt idx="8221">
                  <c:v>0.001</c:v>
                </c:pt>
                <c:pt idx="8222">
                  <c:v>0.001</c:v>
                </c:pt>
                <c:pt idx="8223">
                  <c:v>0.001</c:v>
                </c:pt>
                <c:pt idx="8224">
                  <c:v>0.0</c:v>
                </c:pt>
                <c:pt idx="8225">
                  <c:v>0.001</c:v>
                </c:pt>
                <c:pt idx="8226">
                  <c:v>0.001</c:v>
                </c:pt>
                <c:pt idx="8227">
                  <c:v>0.001</c:v>
                </c:pt>
                <c:pt idx="8228">
                  <c:v>0.0</c:v>
                </c:pt>
                <c:pt idx="8229">
                  <c:v>0.001</c:v>
                </c:pt>
                <c:pt idx="8230">
                  <c:v>0.001</c:v>
                </c:pt>
                <c:pt idx="8231">
                  <c:v>0.0</c:v>
                </c:pt>
                <c:pt idx="8232">
                  <c:v>0.0</c:v>
                </c:pt>
                <c:pt idx="8233">
                  <c:v>0.001</c:v>
                </c:pt>
                <c:pt idx="8234">
                  <c:v>0.0</c:v>
                </c:pt>
                <c:pt idx="8235">
                  <c:v>0.0</c:v>
                </c:pt>
                <c:pt idx="8236">
                  <c:v>0.0</c:v>
                </c:pt>
                <c:pt idx="8237">
                  <c:v>0.0</c:v>
                </c:pt>
                <c:pt idx="8238">
                  <c:v>0.001</c:v>
                </c:pt>
                <c:pt idx="8239">
                  <c:v>0.001</c:v>
                </c:pt>
                <c:pt idx="8240">
                  <c:v>0.001</c:v>
                </c:pt>
                <c:pt idx="8241">
                  <c:v>0.001</c:v>
                </c:pt>
                <c:pt idx="8242">
                  <c:v>0.001</c:v>
                </c:pt>
                <c:pt idx="8243">
                  <c:v>0.0</c:v>
                </c:pt>
                <c:pt idx="8244">
                  <c:v>0.001</c:v>
                </c:pt>
                <c:pt idx="8245">
                  <c:v>0.0</c:v>
                </c:pt>
                <c:pt idx="8246">
                  <c:v>0.001</c:v>
                </c:pt>
                <c:pt idx="8247">
                  <c:v>0.001</c:v>
                </c:pt>
                <c:pt idx="8248">
                  <c:v>0.0</c:v>
                </c:pt>
                <c:pt idx="8249">
                  <c:v>0.0</c:v>
                </c:pt>
                <c:pt idx="8250">
                  <c:v>0.001</c:v>
                </c:pt>
                <c:pt idx="8251">
                  <c:v>0.0</c:v>
                </c:pt>
                <c:pt idx="8252">
                  <c:v>0.0</c:v>
                </c:pt>
                <c:pt idx="8253">
                  <c:v>0.002</c:v>
                </c:pt>
                <c:pt idx="8254">
                  <c:v>0.0</c:v>
                </c:pt>
                <c:pt idx="8255">
                  <c:v>0.0</c:v>
                </c:pt>
                <c:pt idx="8256">
                  <c:v>0.001</c:v>
                </c:pt>
                <c:pt idx="8257">
                  <c:v>0.001</c:v>
                </c:pt>
                <c:pt idx="8258">
                  <c:v>0.0</c:v>
                </c:pt>
                <c:pt idx="8259">
                  <c:v>0.0</c:v>
                </c:pt>
                <c:pt idx="8260">
                  <c:v>0.001</c:v>
                </c:pt>
                <c:pt idx="8261">
                  <c:v>0.001</c:v>
                </c:pt>
                <c:pt idx="8262">
                  <c:v>0.0</c:v>
                </c:pt>
                <c:pt idx="8263">
                  <c:v>0.001</c:v>
                </c:pt>
                <c:pt idx="8264">
                  <c:v>0.001</c:v>
                </c:pt>
                <c:pt idx="8265">
                  <c:v>0.0</c:v>
                </c:pt>
                <c:pt idx="8266">
                  <c:v>0.001</c:v>
                </c:pt>
                <c:pt idx="8267">
                  <c:v>0.0</c:v>
                </c:pt>
                <c:pt idx="8268">
                  <c:v>0.0</c:v>
                </c:pt>
                <c:pt idx="8269">
                  <c:v>0.0</c:v>
                </c:pt>
                <c:pt idx="8270">
                  <c:v>0.0</c:v>
                </c:pt>
                <c:pt idx="8271">
                  <c:v>0.001</c:v>
                </c:pt>
                <c:pt idx="8272">
                  <c:v>0.001</c:v>
                </c:pt>
                <c:pt idx="8273">
                  <c:v>0.0</c:v>
                </c:pt>
                <c:pt idx="8274">
                  <c:v>0.0</c:v>
                </c:pt>
                <c:pt idx="8275">
                  <c:v>0.0</c:v>
                </c:pt>
                <c:pt idx="8276">
                  <c:v>0.0</c:v>
                </c:pt>
                <c:pt idx="8277">
                  <c:v>0.001</c:v>
                </c:pt>
                <c:pt idx="8278">
                  <c:v>0.0</c:v>
                </c:pt>
                <c:pt idx="8279">
                  <c:v>0.0</c:v>
                </c:pt>
                <c:pt idx="8280">
                  <c:v>0.0</c:v>
                </c:pt>
                <c:pt idx="8281">
                  <c:v>0.001</c:v>
                </c:pt>
                <c:pt idx="8282">
                  <c:v>0.001</c:v>
                </c:pt>
                <c:pt idx="8283">
                  <c:v>0.001</c:v>
                </c:pt>
                <c:pt idx="8284">
                  <c:v>0.001</c:v>
                </c:pt>
                <c:pt idx="8285">
                  <c:v>0.001</c:v>
                </c:pt>
                <c:pt idx="8286">
                  <c:v>0.001</c:v>
                </c:pt>
                <c:pt idx="8287">
                  <c:v>0.001</c:v>
                </c:pt>
                <c:pt idx="8288">
                  <c:v>0.0</c:v>
                </c:pt>
                <c:pt idx="8289">
                  <c:v>0.0</c:v>
                </c:pt>
                <c:pt idx="8290">
                  <c:v>0.001</c:v>
                </c:pt>
                <c:pt idx="8291">
                  <c:v>0.0</c:v>
                </c:pt>
                <c:pt idx="8292">
                  <c:v>0.0</c:v>
                </c:pt>
                <c:pt idx="8293">
                  <c:v>0.001</c:v>
                </c:pt>
                <c:pt idx="8294">
                  <c:v>0.0</c:v>
                </c:pt>
                <c:pt idx="8295">
                  <c:v>0.0</c:v>
                </c:pt>
                <c:pt idx="8296">
                  <c:v>0.0</c:v>
                </c:pt>
                <c:pt idx="8297">
                  <c:v>0.0</c:v>
                </c:pt>
                <c:pt idx="8298">
                  <c:v>0.001</c:v>
                </c:pt>
                <c:pt idx="8299">
                  <c:v>0.0</c:v>
                </c:pt>
                <c:pt idx="8300">
                  <c:v>0.001</c:v>
                </c:pt>
                <c:pt idx="8301">
                  <c:v>0.0</c:v>
                </c:pt>
                <c:pt idx="8302">
                  <c:v>0.0</c:v>
                </c:pt>
                <c:pt idx="8303">
                  <c:v>0.0</c:v>
                </c:pt>
                <c:pt idx="8304">
                  <c:v>0.0</c:v>
                </c:pt>
                <c:pt idx="8305">
                  <c:v>0.0</c:v>
                </c:pt>
                <c:pt idx="8306">
                  <c:v>0.0</c:v>
                </c:pt>
                <c:pt idx="8307">
                  <c:v>0.0</c:v>
                </c:pt>
                <c:pt idx="8308">
                  <c:v>0.0</c:v>
                </c:pt>
                <c:pt idx="8309">
                  <c:v>0.001</c:v>
                </c:pt>
                <c:pt idx="8310">
                  <c:v>0.0</c:v>
                </c:pt>
                <c:pt idx="8311">
                  <c:v>0.001</c:v>
                </c:pt>
                <c:pt idx="8312">
                  <c:v>0.0</c:v>
                </c:pt>
                <c:pt idx="8313">
                  <c:v>0.001</c:v>
                </c:pt>
                <c:pt idx="8314">
                  <c:v>0.0</c:v>
                </c:pt>
                <c:pt idx="8315">
                  <c:v>0.0</c:v>
                </c:pt>
                <c:pt idx="8316">
                  <c:v>0.0</c:v>
                </c:pt>
                <c:pt idx="8317">
                  <c:v>0.0</c:v>
                </c:pt>
                <c:pt idx="8318">
                  <c:v>0.0</c:v>
                </c:pt>
                <c:pt idx="8319">
                  <c:v>0.0</c:v>
                </c:pt>
                <c:pt idx="8320">
                  <c:v>0.0</c:v>
                </c:pt>
                <c:pt idx="8321">
                  <c:v>0.0</c:v>
                </c:pt>
                <c:pt idx="8322">
                  <c:v>0.001</c:v>
                </c:pt>
                <c:pt idx="8323">
                  <c:v>0.0</c:v>
                </c:pt>
                <c:pt idx="8324">
                  <c:v>0.0</c:v>
                </c:pt>
                <c:pt idx="8325">
                  <c:v>0.0</c:v>
                </c:pt>
                <c:pt idx="8326">
                  <c:v>0.0</c:v>
                </c:pt>
                <c:pt idx="8327">
                  <c:v>0.001</c:v>
                </c:pt>
                <c:pt idx="8328">
                  <c:v>0.0</c:v>
                </c:pt>
                <c:pt idx="8329">
                  <c:v>0.0</c:v>
                </c:pt>
                <c:pt idx="8330">
                  <c:v>0.0</c:v>
                </c:pt>
                <c:pt idx="8331">
                  <c:v>0.0</c:v>
                </c:pt>
                <c:pt idx="8332">
                  <c:v>0.001</c:v>
                </c:pt>
                <c:pt idx="8333">
                  <c:v>0.0</c:v>
                </c:pt>
                <c:pt idx="8334">
                  <c:v>0.0</c:v>
                </c:pt>
                <c:pt idx="8335">
                  <c:v>0.0</c:v>
                </c:pt>
                <c:pt idx="8336">
                  <c:v>0.0</c:v>
                </c:pt>
                <c:pt idx="8337">
                  <c:v>0.0</c:v>
                </c:pt>
                <c:pt idx="8338">
                  <c:v>0.0</c:v>
                </c:pt>
                <c:pt idx="8339">
                  <c:v>0.0</c:v>
                </c:pt>
                <c:pt idx="8340">
                  <c:v>0.0</c:v>
                </c:pt>
                <c:pt idx="8341">
                  <c:v>0.001</c:v>
                </c:pt>
                <c:pt idx="8342">
                  <c:v>0.0</c:v>
                </c:pt>
                <c:pt idx="8343">
                  <c:v>0.001</c:v>
                </c:pt>
                <c:pt idx="8344">
                  <c:v>0.0</c:v>
                </c:pt>
                <c:pt idx="8345">
                  <c:v>0.0</c:v>
                </c:pt>
                <c:pt idx="8346">
                  <c:v>0.0</c:v>
                </c:pt>
                <c:pt idx="8347">
                  <c:v>0.001</c:v>
                </c:pt>
                <c:pt idx="8348">
                  <c:v>0.001</c:v>
                </c:pt>
                <c:pt idx="8349">
                  <c:v>0.001</c:v>
                </c:pt>
                <c:pt idx="8350">
                  <c:v>0.0</c:v>
                </c:pt>
                <c:pt idx="8351">
                  <c:v>0.0</c:v>
                </c:pt>
                <c:pt idx="8352">
                  <c:v>0.0</c:v>
                </c:pt>
                <c:pt idx="8353">
                  <c:v>0.002</c:v>
                </c:pt>
                <c:pt idx="8354">
                  <c:v>0.0</c:v>
                </c:pt>
                <c:pt idx="8355">
                  <c:v>0.0</c:v>
                </c:pt>
                <c:pt idx="8356">
                  <c:v>0.0</c:v>
                </c:pt>
                <c:pt idx="8357">
                  <c:v>0.0</c:v>
                </c:pt>
                <c:pt idx="8358">
                  <c:v>0.001</c:v>
                </c:pt>
                <c:pt idx="8359">
                  <c:v>0.0</c:v>
                </c:pt>
                <c:pt idx="8360">
                  <c:v>0.0</c:v>
                </c:pt>
                <c:pt idx="8361">
                  <c:v>0.0</c:v>
                </c:pt>
                <c:pt idx="8362">
                  <c:v>0.0</c:v>
                </c:pt>
                <c:pt idx="8363">
                  <c:v>0.0</c:v>
                </c:pt>
                <c:pt idx="8364">
                  <c:v>0.0</c:v>
                </c:pt>
                <c:pt idx="8365">
                  <c:v>0.001</c:v>
                </c:pt>
                <c:pt idx="8366">
                  <c:v>0.001</c:v>
                </c:pt>
                <c:pt idx="8367">
                  <c:v>0.001</c:v>
                </c:pt>
                <c:pt idx="8368">
                  <c:v>0.0</c:v>
                </c:pt>
                <c:pt idx="8369">
                  <c:v>0.0</c:v>
                </c:pt>
                <c:pt idx="8370">
                  <c:v>0.002</c:v>
                </c:pt>
                <c:pt idx="8371">
                  <c:v>0.0</c:v>
                </c:pt>
                <c:pt idx="8372">
                  <c:v>0.001</c:v>
                </c:pt>
                <c:pt idx="8373">
                  <c:v>0.0</c:v>
                </c:pt>
                <c:pt idx="8374">
                  <c:v>0.0</c:v>
                </c:pt>
                <c:pt idx="8375">
                  <c:v>0.0</c:v>
                </c:pt>
                <c:pt idx="8376">
                  <c:v>0.0</c:v>
                </c:pt>
                <c:pt idx="8377">
                  <c:v>0.0</c:v>
                </c:pt>
                <c:pt idx="8378">
                  <c:v>0.0</c:v>
                </c:pt>
                <c:pt idx="8379">
                  <c:v>0.0</c:v>
                </c:pt>
                <c:pt idx="8380">
                  <c:v>0.0</c:v>
                </c:pt>
                <c:pt idx="8381">
                  <c:v>0.0</c:v>
                </c:pt>
                <c:pt idx="8382">
                  <c:v>0.0</c:v>
                </c:pt>
                <c:pt idx="8383">
                  <c:v>0.0</c:v>
                </c:pt>
                <c:pt idx="8384">
                  <c:v>0.0</c:v>
                </c:pt>
                <c:pt idx="8385">
                  <c:v>0.0</c:v>
                </c:pt>
                <c:pt idx="8386">
                  <c:v>0.0</c:v>
                </c:pt>
                <c:pt idx="8387">
                  <c:v>0.0</c:v>
                </c:pt>
                <c:pt idx="8388">
                  <c:v>0.0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c:v>
                </c:pt>
                <c:pt idx="8404">
                  <c:v>0.001</c:v>
                </c:pt>
                <c:pt idx="8405">
                  <c:v>0.0</c:v>
                </c:pt>
                <c:pt idx="8406">
                  <c:v>0.0</c:v>
                </c:pt>
                <c:pt idx="8407">
                  <c:v>0.0</c:v>
                </c:pt>
                <c:pt idx="8408">
                  <c:v>0.0</c:v>
                </c:pt>
                <c:pt idx="8409">
                  <c:v>0.0</c:v>
                </c:pt>
                <c:pt idx="8410">
                  <c:v>0.0</c:v>
                </c:pt>
                <c:pt idx="8411">
                  <c:v>0.0</c:v>
                </c:pt>
                <c:pt idx="8412">
                  <c:v>0.0</c:v>
                </c:pt>
                <c:pt idx="8413">
                  <c:v>0.0</c:v>
                </c:pt>
                <c:pt idx="8414">
                  <c:v>0.0</c:v>
                </c:pt>
                <c:pt idx="8415">
                  <c:v>0.0</c:v>
                </c:pt>
                <c:pt idx="8416">
                  <c:v>0.0</c:v>
                </c:pt>
                <c:pt idx="8417">
                  <c:v>0.0</c:v>
                </c:pt>
                <c:pt idx="8418">
                  <c:v>0.001</c:v>
                </c:pt>
                <c:pt idx="8419">
                  <c:v>0.0</c:v>
                </c:pt>
                <c:pt idx="8420">
                  <c:v>0.0</c:v>
                </c:pt>
                <c:pt idx="8421">
                  <c:v>0.0</c:v>
                </c:pt>
                <c:pt idx="8422">
                  <c:v>0.0</c:v>
                </c:pt>
                <c:pt idx="8423">
                  <c:v>0.001</c:v>
                </c:pt>
                <c:pt idx="8424">
                  <c:v>0.0</c:v>
                </c:pt>
                <c:pt idx="8425">
                  <c:v>0.0</c:v>
                </c:pt>
                <c:pt idx="8426">
                  <c:v>0.0</c:v>
                </c:pt>
                <c:pt idx="8427">
                  <c:v>0.0</c:v>
                </c:pt>
                <c:pt idx="8428">
                  <c:v>0.0</c:v>
                </c:pt>
                <c:pt idx="8429">
                  <c:v>0.001</c:v>
                </c:pt>
                <c:pt idx="8430">
                  <c:v>0.0</c:v>
                </c:pt>
                <c:pt idx="8431">
                  <c:v>0.0</c:v>
                </c:pt>
                <c:pt idx="8432">
                  <c:v>0.001</c:v>
                </c:pt>
                <c:pt idx="8433">
                  <c:v>0.0</c:v>
                </c:pt>
                <c:pt idx="8434">
                  <c:v>0.0</c:v>
                </c:pt>
                <c:pt idx="8435">
                  <c:v>0.0</c:v>
                </c:pt>
                <c:pt idx="8436">
                  <c:v>0.0</c:v>
                </c:pt>
                <c:pt idx="8437">
                  <c:v>0.0</c:v>
                </c:pt>
                <c:pt idx="8438">
                  <c:v>0.0</c:v>
                </c:pt>
                <c:pt idx="8439">
                  <c:v>0.0</c:v>
                </c:pt>
                <c:pt idx="8440">
                  <c:v>0.0</c:v>
                </c:pt>
                <c:pt idx="8441">
                  <c:v>0.0</c:v>
                </c:pt>
                <c:pt idx="8442">
                  <c:v>0.001</c:v>
                </c:pt>
                <c:pt idx="8443">
                  <c:v>0.0</c:v>
                </c:pt>
                <c:pt idx="8444">
                  <c:v>0.0</c:v>
                </c:pt>
                <c:pt idx="8445">
                  <c:v>0.0</c:v>
                </c:pt>
                <c:pt idx="8446">
                  <c:v>0.0</c:v>
                </c:pt>
                <c:pt idx="8447">
                  <c:v>0.0</c:v>
                </c:pt>
                <c:pt idx="8448">
                  <c:v>0.0</c:v>
                </c:pt>
                <c:pt idx="8449">
                  <c:v>0.0</c:v>
                </c:pt>
                <c:pt idx="8450">
                  <c:v>0.001</c:v>
                </c:pt>
                <c:pt idx="8451">
                  <c:v>0.0</c:v>
                </c:pt>
                <c:pt idx="8452">
                  <c:v>0.0</c:v>
                </c:pt>
                <c:pt idx="8453">
                  <c:v>0.0</c:v>
                </c:pt>
                <c:pt idx="8454">
                  <c:v>0.0</c:v>
                </c:pt>
                <c:pt idx="8455">
                  <c:v>0.0</c:v>
                </c:pt>
                <c:pt idx="8456">
                  <c:v>0.0</c:v>
                </c:pt>
                <c:pt idx="8457">
                  <c:v>0.0</c:v>
                </c:pt>
                <c:pt idx="8458">
                  <c:v>0.001</c:v>
                </c:pt>
                <c:pt idx="8459">
                  <c:v>0.0</c:v>
                </c:pt>
                <c:pt idx="8460">
                  <c:v>0.0</c:v>
                </c:pt>
                <c:pt idx="8461">
                  <c:v>0.001</c:v>
                </c:pt>
                <c:pt idx="8462">
                  <c:v>0.0</c:v>
                </c:pt>
                <c:pt idx="8463">
                  <c:v>0.0</c:v>
                </c:pt>
                <c:pt idx="8464">
                  <c:v>0.0</c:v>
                </c:pt>
                <c:pt idx="8465">
                  <c:v>0.001</c:v>
                </c:pt>
                <c:pt idx="8466">
                  <c:v>0.001</c:v>
                </c:pt>
                <c:pt idx="8467">
                  <c:v>0.001</c:v>
                </c:pt>
                <c:pt idx="8468">
                  <c:v>0.0</c:v>
                </c:pt>
                <c:pt idx="8469">
                  <c:v>0.0</c:v>
                </c:pt>
                <c:pt idx="8470">
                  <c:v>0.001</c:v>
                </c:pt>
                <c:pt idx="8471">
                  <c:v>0.0</c:v>
                </c:pt>
                <c:pt idx="8472">
                  <c:v>0.0</c:v>
                </c:pt>
                <c:pt idx="8473">
                  <c:v>0.0</c:v>
                </c:pt>
                <c:pt idx="8474">
                  <c:v>0.0</c:v>
                </c:pt>
                <c:pt idx="8475">
                  <c:v>0.001</c:v>
                </c:pt>
                <c:pt idx="8476">
                  <c:v>0.0</c:v>
                </c:pt>
                <c:pt idx="8477">
                  <c:v>0.0</c:v>
                </c:pt>
                <c:pt idx="8478">
                  <c:v>0.0</c:v>
                </c:pt>
                <c:pt idx="8479">
                  <c:v>0.0</c:v>
                </c:pt>
                <c:pt idx="8480">
                  <c:v>0.0</c:v>
                </c:pt>
                <c:pt idx="8481">
                  <c:v>0.0</c:v>
                </c:pt>
                <c:pt idx="8482">
                  <c:v>0.001</c:v>
                </c:pt>
                <c:pt idx="8483">
                  <c:v>0.001</c:v>
                </c:pt>
                <c:pt idx="8484">
                  <c:v>0.0</c:v>
                </c:pt>
                <c:pt idx="8485">
                  <c:v>0.0</c:v>
                </c:pt>
                <c:pt idx="8486">
                  <c:v>0.0</c:v>
                </c:pt>
                <c:pt idx="8487">
                  <c:v>0.0</c:v>
                </c:pt>
                <c:pt idx="8488">
                  <c:v>0.0</c:v>
                </c:pt>
                <c:pt idx="8489">
                  <c:v>0.0</c:v>
                </c:pt>
                <c:pt idx="8490">
                  <c:v>0.0</c:v>
                </c:pt>
                <c:pt idx="8491">
                  <c:v>0.0</c:v>
                </c:pt>
                <c:pt idx="8492">
                  <c:v>0.001</c:v>
                </c:pt>
                <c:pt idx="8493">
                  <c:v>0.001</c:v>
                </c:pt>
                <c:pt idx="8494">
                  <c:v>0.001</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0.0</c:v>
                </c:pt>
                <c:pt idx="8509">
                  <c:v>0.0</c:v>
                </c:pt>
                <c:pt idx="8510">
                  <c:v>0.0</c:v>
                </c:pt>
                <c:pt idx="8511">
                  <c:v>0.0</c:v>
                </c:pt>
                <c:pt idx="8512">
                  <c:v>0.0</c:v>
                </c:pt>
                <c:pt idx="8513">
                  <c:v>0.0</c:v>
                </c:pt>
                <c:pt idx="8514">
                  <c:v>0.001</c:v>
                </c:pt>
                <c:pt idx="8515">
                  <c:v>0.0</c:v>
                </c:pt>
                <c:pt idx="8516">
                  <c:v>0.0</c:v>
                </c:pt>
                <c:pt idx="8517">
                  <c:v>0.0</c:v>
                </c:pt>
                <c:pt idx="8518">
                  <c:v>0.0</c:v>
                </c:pt>
                <c:pt idx="8519">
                  <c:v>0.0</c:v>
                </c:pt>
                <c:pt idx="8520">
                  <c:v>0.0</c:v>
                </c:pt>
                <c:pt idx="8521">
                  <c:v>0.0</c:v>
                </c:pt>
                <c:pt idx="8522">
                  <c:v>0.001</c:v>
                </c:pt>
                <c:pt idx="8523">
                  <c:v>0.001</c:v>
                </c:pt>
                <c:pt idx="8524">
                  <c:v>0.0</c:v>
                </c:pt>
                <c:pt idx="8525">
                  <c:v>0.0</c:v>
                </c:pt>
                <c:pt idx="8526">
                  <c:v>0.0</c:v>
                </c:pt>
                <c:pt idx="8527">
                  <c:v>0.0</c:v>
                </c:pt>
                <c:pt idx="8528">
                  <c:v>0.001</c:v>
                </c:pt>
                <c:pt idx="8529">
                  <c:v>0.001</c:v>
                </c:pt>
                <c:pt idx="8530">
                  <c:v>0.001</c:v>
                </c:pt>
                <c:pt idx="8531">
                  <c:v>0.0</c:v>
                </c:pt>
                <c:pt idx="8532">
                  <c:v>0.001</c:v>
                </c:pt>
                <c:pt idx="8533">
                  <c:v>0.0</c:v>
                </c:pt>
                <c:pt idx="8534">
                  <c:v>0.001</c:v>
                </c:pt>
                <c:pt idx="8535">
                  <c:v>0.001</c:v>
                </c:pt>
                <c:pt idx="8536">
                  <c:v>0.001</c:v>
                </c:pt>
                <c:pt idx="8537">
                  <c:v>0.001</c:v>
                </c:pt>
                <c:pt idx="8538">
                  <c:v>0.001</c:v>
                </c:pt>
                <c:pt idx="8539">
                  <c:v>0.0</c:v>
                </c:pt>
                <c:pt idx="8540">
                  <c:v>0.001</c:v>
                </c:pt>
                <c:pt idx="8541">
                  <c:v>0.0</c:v>
                </c:pt>
                <c:pt idx="8542">
                  <c:v>0.0</c:v>
                </c:pt>
                <c:pt idx="8543">
                  <c:v>0.0</c:v>
                </c:pt>
                <c:pt idx="8544">
                  <c:v>0.0</c:v>
                </c:pt>
                <c:pt idx="8545">
                  <c:v>0.0</c:v>
                </c:pt>
                <c:pt idx="8546">
                  <c:v>0.0</c:v>
                </c:pt>
                <c:pt idx="8547">
                  <c:v>0.0</c:v>
                </c:pt>
                <c:pt idx="8548">
                  <c:v>0.0</c:v>
                </c:pt>
                <c:pt idx="8549">
                  <c:v>0.001</c:v>
                </c:pt>
                <c:pt idx="8550">
                  <c:v>0.0</c:v>
                </c:pt>
                <c:pt idx="8551">
                  <c:v>0.0</c:v>
                </c:pt>
                <c:pt idx="8552">
                  <c:v>0.0</c:v>
                </c:pt>
                <c:pt idx="8553">
                  <c:v>0.0</c:v>
                </c:pt>
                <c:pt idx="8554">
                  <c:v>0.0</c:v>
                </c:pt>
                <c:pt idx="8555">
                  <c:v>0.0</c:v>
                </c:pt>
                <c:pt idx="8556">
                  <c:v>0.0</c:v>
                </c:pt>
                <c:pt idx="8557">
                  <c:v>0.0</c:v>
                </c:pt>
                <c:pt idx="8558">
                  <c:v>0.0</c:v>
                </c:pt>
                <c:pt idx="8559">
                  <c:v>0.001</c:v>
                </c:pt>
                <c:pt idx="8560">
                  <c:v>0.0</c:v>
                </c:pt>
                <c:pt idx="8561">
                  <c:v>0.0</c:v>
                </c:pt>
                <c:pt idx="8562">
                  <c:v>0.0</c:v>
                </c:pt>
                <c:pt idx="8563">
                  <c:v>0.0</c:v>
                </c:pt>
                <c:pt idx="8564">
                  <c:v>0.0</c:v>
                </c:pt>
                <c:pt idx="8565">
                  <c:v>0.001</c:v>
                </c:pt>
                <c:pt idx="8566">
                  <c:v>0.0</c:v>
                </c:pt>
                <c:pt idx="8567">
                  <c:v>0.001</c:v>
                </c:pt>
                <c:pt idx="8568">
                  <c:v>0.001</c:v>
                </c:pt>
                <c:pt idx="8569">
                  <c:v>0.001</c:v>
                </c:pt>
                <c:pt idx="8570">
                  <c:v>0.001</c:v>
                </c:pt>
                <c:pt idx="8571">
                  <c:v>0.001</c:v>
                </c:pt>
                <c:pt idx="8572">
                  <c:v>0.0</c:v>
                </c:pt>
                <c:pt idx="8573">
                  <c:v>0.001</c:v>
                </c:pt>
                <c:pt idx="8574">
                  <c:v>0.002</c:v>
                </c:pt>
                <c:pt idx="8575">
                  <c:v>0.001</c:v>
                </c:pt>
                <c:pt idx="8576">
                  <c:v>0.0</c:v>
                </c:pt>
                <c:pt idx="8577">
                  <c:v>0.001</c:v>
                </c:pt>
                <c:pt idx="8578">
                  <c:v>0.0</c:v>
                </c:pt>
                <c:pt idx="8579">
                  <c:v>0.0</c:v>
                </c:pt>
                <c:pt idx="8580">
                  <c:v>0.001</c:v>
                </c:pt>
                <c:pt idx="8581">
                  <c:v>0.0</c:v>
                </c:pt>
                <c:pt idx="8582">
                  <c:v>0.0</c:v>
                </c:pt>
                <c:pt idx="8583">
                  <c:v>0.0</c:v>
                </c:pt>
                <c:pt idx="8584">
                  <c:v>0.0</c:v>
                </c:pt>
                <c:pt idx="8585">
                  <c:v>0.0</c:v>
                </c:pt>
                <c:pt idx="8586">
                  <c:v>0.0</c:v>
                </c:pt>
                <c:pt idx="8587">
                  <c:v>0.0</c:v>
                </c:pt>
                <c:pt idx="8588">
                  <c:v>0.0</c:v>
                </c:pt>
                <c:pt idx="8589">
                  <c:v>0.001</c:v>
                </c:pt>
                <c:pt idx="8590">
                  <c:v>0.001</c:v>
                </c:pt>
                <c:pt idx="8591">
                  <c:v>0.0</c:v>
                </c:pt>
                <c:pt idx="8592">
                  <c:v>0.0</c:v>
                </c:pt>
                <c:pt idx="8593">
                  <c:v>0.001</c:v>
                </c:pt>
                <c:pt idx="8594">
                  <c:v>0.0</c:v>
                </c:pt>
                <c:pt idx="8595">
                  <c:v>0.001</c:v>
                </c:pt>
                <c:pt idx="8596">
                  <c:v>0.0</c:v>
                </c:pt>
                <c:pt idx="8597">
                  <c:v>0.001</c:v>
                </c:pt>
                <c:pt idx="8598">
                  <c:v>0.0</c:v>
                </c:pt>
                <c:pt idx="8599">
                  <c:v>0.001</c:v>
                </c:pt>
                <c:pt idx="8600">
                  <c:v>0.001</c:v>
                </c:pt>
                <c:pt idx="8601">
                  <c:v>0.001</c:v>
                </c:pt>
                <c:pt idx="8602">
                  <c:v>0.0</c:v>
                </c:pt>
                <c:pt idx="8603">
                  <c:v>0.001</c:v>
                </c:pt>
                <c:pt idx="8604">
                  <c:v>0.001</c:v>
                </c:pt>
                <c:pt idx="8605">
                  <c:v>0.001</c:v>
                </c:pt>
                <c:pt idx="8606">
                  <c:v>0.001</c:v>
                </c:pt>
                <c:pt idx="8607">
                  <c:v>0.0</c:v>
                </c:pt>
                <c:pt idx="8608">
                  <c:v>0.0</c:v>
                </c:pt>
                <c:pt idx="8609">
                  <c:v>0.001</c:v>
                </c:pt>
                <c:pt idx="8610">
                  <c:v>0.0</c:v>
                </c:pt>
                <c:pt idx="8611">
                  <c:v>0.001</c:v>
                </c:pt>
                <c:pt idx="8612">
                  <c:v>0.001</c:v>
                </c:pt>
                <c:pt idx="8613">
                  <c:v>0.003</c:v>
                </c:pt>
                <c:pt idx="8614">
                  <c:v>0.0</c:v>
                </c:pt>
                <c:pt idx="8615">
                  <c:v>0.003</c:v>
                </c:pt>
                <c:pt idx="8616">
                  <c:v>0.001</c:v>
                </c:pt>
                <c:pt idx="8617">
                  <c:v>0.001</c:v>
                </c:pt>
                <c:pt idx="8618">
                  <c:v>0.001</c:v>
                </c:pt>
                <c:pt idx="8619">
                  <c:v>0.0</c:v>
                </c:pt>
                <c:pt idx="8620">
                  <c:v>0.0</c:v>
                </c:pt>
                <c:pt idx="8621">
                  <c:v>0.001</c:v>
                </c:pt>
                <c:pt idx="8622">
                  <c:v>0.001</c:v>
                </c:pt>
                <c:pt idx="8623">
                  <c:v>0.001</c:v>
                </c:pt>
                <c:pt idx="8624">
                  <c:v>0.0</c:v>
                </c:pt>
                <c:pt idx="8625">
                  <c:v>0.001</c:v>
                </c:pt>
                <c:pt idx="8626">
                  <c:v>0.001</c:v>
                </c:pt>
                <c:pt idx="8627">
                  <c:v>0.001</c:v>
                </c:pt>
                <c:pt idx="8628">
                  <c:v>0.001</c:v>
                </c:pt>
                <c:pt idx="8629">
                  <c:v>0.001</c:v>
                </c:pt>
                <c:pt idx="8630">
                  <c:v>0.001</c:v>
                </c:pt>
                <c:pt idx="8631">
                  <c:v>0.001</c:v>
                </c:pt>
                <c:pt idx="8632">
                  <c:v>0.001</c:v>
                </c:pt>
                <c:pt idx="8633">
                  <c:v>0.0</c:v>
                </c:pt>
                <c:pt idx="8634">
                  <c:v>0.001</c:v>
                </c:pt>
                <c:pt idx="8635">
                  <c:v>0.0</c:v>
                </c:pt>
                <c:pt idx="8636">
                  <c:v>0.001</c:v>
                </c:pt>
                <c:pt idx="8637">
                  <c:v>0.0</c:v>
                </c:pt>
                <c:pt idx="8638">
                  <c:v>0.001</c:v>
                </c:pt>
                <c:pt idx="8639">
                  <c:v>0.001</c:v>
                </c:pt>
                <c:pt idx="8640">
                  <c:v>0.001</c:v>
                </c:pt>
                <c:pt idx="8641">
                  <c:v>0.001</c:v>
                </c:pt>
                <c:pt idx="8642">
                  <c:v>0.001</c:v>
                </c:pt>
                <c:pt idx="8643">
                  <c:v>0.001</c:v>
                </c:pt>
                <c:pt idx="8644">
                  <c:v>0.0</c:v>
                </c:pt>
                <c:pt idx="8645">
                  <c:v>0.001</c:v>
                </c:pt>
                <c:pt idx="8646">
                  <c:v>0.0</c:v>
                </c:pt>
                <c:pt idx="8647">
                  <c:v>0.0</c:v>
                </c:pt>
                <c:pt idx="8648">
                  <c:v>0.0</c:v>
                </c:pt>
                <c:pt idx="8649">
                  <c:v>0.001</c:v>
                </c:pt>
                <c:pt idx="8650">
                  <c:v>0.001</c:v>
                </c:pt>
                <c:pt idx="8651">
                  <c:v>0.001</c:v>
                </c:pt>
                <c:pt idx="8652">
                  <c:v>0.001</c:v>
                </c:pt>
                <c:pt idx="8653">
                  <c:v>0.001</c:v>
                </c:pt>
                <c:pt idx="8654">
                  <c:v>0.001</c:v>
                </c:pt>
                <c:pt idx="8655">
                  <c:v>0.001</c:v>
                </c:pt>
                <c:pt idx="8656">
                  <c:v>0.001</c:v>
                </c:pt>
                <c:pt idx="8657">
                  <c:v>0.001</c:v>
                </c:pt>
                <c:pt idx="8658">
                  <c:v>0.001</c:v>
                </c:pt>
                <c:pt idx="8659">
                  <c:v>0.0</c:v>
                </c:pt>
                <c:pt idx="8660">
                  <c:v>0.001</c:v>
                </c:pt>
                <c:pt idx="8661">
                  <c:v>0.002</c:v>
                </c:pt>
                <c:pt idx="8662">
                  <c:v>0.0</c:v>
                </c:pt>
                <c:pt idx="8663">
                  <c:v>0.001</c:v>
                </c:pt>
                <c:pt idx="8664">
                  <c:v>0.001</c:v>
                </c:pt>
                <c:pt idx="8665">
                  <c:v>0.001</c:v>
                </c:pt>
                <c:pt idx="8666">
                  <c:v>0.001</c:v>
                </c:pt>
                <c:pt idx="8667">
                  <c:v>0.0</c:v>
                </c:pt>
                <c:pt idx="8668">
                  <c:v>0.0</c:v>
                </c:pt>
                <c:pt idx="8669">
                  <c:v>0.0</c:v>
                </c:pt>
                <c:pt idx="8670">
                  <c:v>0.0</c:v>
                </c:pt>
                <c:pt idx="8671">
                  <c:v>0.001</c:v>
                </c:pt>
                <c:pt idx="8672">
                  <c:v>0.001</c:v>
                </c:pt>
                <c:pt idx="8673">
                  <c:v>0.001</c:v>
                </c:pt>
                <c:pt idx="8674">
                  <c:v>0.0</c:v>
                </c:pt>
                <c:pt idx="8675">
                  <c:v>0.001</c:v>
                </c:pt>
                <c:pt idx="8676">
                  <c:v>0.001</c:v>
                </c:pt>
                <c:pt idx="8677">
                  <c:v>0.0</c:v>
                </c:pt>
                <c:pt idx="8678">
                  <c:v>0.0</c:v>
                </c:pt>
                <c:pt idx="8679">
                  <c:v>0.001</c:v>
                </c:pt>
                <c:pt idx="8680">
                  <c:v>0.001</c:v>
                </c:pt>
                <c:pt idx="8681">
                  <c:v>0.001</c:v>
                </c:pt>
                <c:pt idx="8682">
                  <c:v>0.001</c:v>
                </c:pt>
                <c:pt idx="8683">
                  <c:v>0.001</c:v>
                </c:pt>
                <c:pt idx="8684">
                  <c:v>0.001</c:v>
                </c:pt>
                <c:pt idx="8685">
                  <c:v>0.0</c:v>
                </c:pt>
                <c:pt idx="8686">
                  <c:v>0.001</c:v>
                </c:pt>
                <c:pt idx="8687">
                  <c:v>0.001</c:v>
                </c:pt>
                <c:pt idx="8688">
                  <c:v>0.001</c:v>
                </c:pt>
                <c:pt idx="8689">
                  <c:v>0.001</c:v>
                </c:pt>
                <c:pt idx="8690">
                  <c:v>0.001</c:v>
                </c:pt>
                <c:pt idx="8691">
                  <c:v>0.001</c:v>
                </c:pt>
                <c:pt idx="8692">
                  <c:v>0.0</c:v>
                </c:pt>
                <c:pt idx="8693">
                  <c:v>0.001</c:v>
                </c:pt>
                <c:pt idx="8694">
                  <c:v>0.001</c:v>
                </c:pt>
                <c:pt idx="8695">
                  <c:v>0.001</c:v>
                </c:pt>
                <c:pt idx="8696">
                  <c:v>0.0</c:v>
                </c:pt>
                <c:pt idx="8697">
                  <c:v>0.0</c:v>
                </c:pt>
                <c:pt idx="8698">
                  <c:v>0.0</c:v>
                </c:pt>
                <c:pt idx="8699">
                  <c:v>0.0</c:v>
                </c:pt>
                <c:pt idx="8700">
                  <c:v>0.001</c:v>
                </c:pt>
                <c:pt idx="8701">
                  <c:v>0.0</c:v>
                </c:pt>
                <c:pt idx="8702">
                  <c:v>0.0</c:v>
                </c:pt>
                <c:pt idx="8703">
                  <c:v>0.001</c:v>
                </c:pt>
                <c:pt idx="8704">
                  <c:v>0.0</c:v>
                </c:pt>
                <c:pt idx="8705">
                  <c:v>0.0</c:v>
                </c:pt>
                <c:pt idx="8706">
                  <c:v>0.001</c:v>
                </c:pt>
                <c:pt idx="8707">
                  <c:v>0.001</c:v>
                </c:pt>
                <c:pt idx="8708">
                  <c:v>0.001</c:v>
                </c:pt>
                <c:pt idx="8709">
                  <c:v>0.001</c:v>
                </c:pt>
                <c:pt idx="8710">
                  <c:v>0.001</c:v>
                </c:pt>
                <c:pt idx="8711">
                  <c:v>0.001</c:v>
                </c:pt>
                <c:pt idx="8712">
                  <c:v>0.001</c:v>
                </c:pt>
                <c:pt idx="8713">
                  <c:v>0.001</c:v>
                </c:pt>
                <c:pt idx="8714">
                  <c:v>0.0</c:v>
                </c:pt>
                <c:pt idx="8715">
                  <c:v>0.001</c:v>
                </c:pt>
                <c:pt idx="8716">
                  <c:v>0.001</c:v>
                </c:pt>
                <c:pt idx="8717">
                  <c:v>0.001</c:v>
                </c:pt>
                <c:pt idx="8718">
                  <c:v>0.001</c:v>
                </c:pt>
                <c:pt idx="8719">
                  <c:v>0.0</c:v>
                </c:pt>
                <c:pt idx="8720">
                  <c:v>0.0</c:v>
                </c:pt>
                <c:pt idx="8721">
                  <c:v>0.0</c:v>
                </c:pt>
                <c:pt idx="8722">
                  <c:v>0.0</c:v>
                </c:pt>
                <c:pt idx="8723">
                  <c:v>0.0</c:v>
                </c:pt>
                <c:pt idx="8724">
                  <c:v>0.001</c:v>
                </c:pt>
                <c:pt idx="8725">
                  <c:v>0.001</c:v>
                </c:pt>
                <c:pt idx="8726">
                  <c:v>0.001</c:v>
                </c:pt>
                <c:pt idx="8727">
                  <c:v>0.001</c:v>
                </c:pt>
                <c:pt idx="8728">
                  <c:v>0.001</c:v>
                </c:pt>
                <c:pt idx="8729">
                  <c:v>0.001</c:v>
                </c:pt>
                <c:pt idx="8730">
                  <c:v>0.001</c:v>
                </c:pt>
                <c:pt idx="8731">
                  <c:v>0.001</c:v>
                </c:pt>
                <c:pt idx="8732">
                  <c:v>0.003</c:v>
                </c:pt>
                <c:pt idx="8733">
                  <c:v>0.001</c:v>
                </c:pt>
                <c:pt idx="8734">
                  <c:v>0.0</c:v>
                </c:pt>
                <c:pt idx="8735">
                  <c:v>0.0</c:v>
                </c:pt>
                <c:pt idx="8736">
                  <c:v>0.001</c:v>
                </c:pt>
                <c:pt idx="8737">
                  <c:v>0.001</c:v>
                </c:pt>
                <c:pt idx="8738">
                  <c:v>0.001</c:v>
                </c:pt>
                <c:pt idx="8739">
                  <c:v>0.002</c:v>
                </c:pt>
                <c:pt idx="8740">
                  <c:v>0.0</c:v>
                </c:pt>
                <c:pt idx="8741">
                  <c:v>0.001</c:v>
                </c:pt>
                <c:pt idx="8742">
                  <c:v>0.001</c:v>
                </c:pt>
                <c:pt idx="8743">
                  <c:v>0.0</c:v>
                </c:pt>
                <c:pt idx="8744">
                  <c:v>0.001</c:v>
                </c:pt>
                <c:pt idx="8745">
                  <c:v>0.0</c:v>
                </c:pt>
                <c:pt idx="8746">
                  <c:v>0.0</c:v>
                </c:pt>
                <c:pt idx="8747">
                  <c:v>0.0</c:v>
                </c:pt>
                <c:pt idx="8748">
                  <c:v>0.001</c:v>
                </c:pt>
                <c:pt idx="8749">
                  <c:v>0.001</c:v>
                </c:pt>
                <c:pt idx="8750">
                  <c:v>0.001</c:v>
                </c:pt>
                <c:pt idx="8751">
                  <c:v>0.001</c:v>
                </c:pt>
                <c:pt idx="8752">
                  <c:v>0.001</c:v>
                </c:pt>
                <c:pt idx="8753">
                  <c:v>0.001</c:v>
                </c:pt>
                <c:pt idx="8754">
                  <c:v>0.001</c:v>
                </c:pt>
                <c:pt idx="8755">
                  <c:v>0.0</c:v>
                </c:pt>
                <c:pt idx="8756">
                  <c:v>0.001</c:v>
                </c:pt>
                <c:pt idx="8757">
                  <c:v>0.0</c:v>
                </c:pt>
                <c:pt idx="8758">
                  <c:v>0.001</c:v>
                </c:pt>
                <c:pt idx="8759">
                  <c:v>0.001</c:v>
                </c:pt>
                <c:pt idx="8760">
                  <c:v>0.001</c:v>
                </c:pt>
                <c:pt idx="8761">
                  <c:v>0.001</c:v>
                </c:pt>
                <c:pt idx="8762">
                  <c:v>0.001</c:v>
                </c:pt>
                <c:pt idx="8763">
                  <c:v>0.0</c:v>
                </c:pt>
                <c:pt idx="8764">
                  <c:v>0.0</c:v>
                </c:pt>
                <c:pt idx="8765">
                  <c:v>0.001</c:v>
                </c:pt>
                <c:pt idx="8766">
                  <c:v>0.001</c:v>
                </c:pt>
                <c:pt idx="8767">
                  <c:v>0.001</c:v>
                </c:pt>
                <c:pt idx="8768">
                  <c:v>0.001</c:v>
                </c:pt>
                <c:pt idx="8769">
                  <c:v>0.0</c:v>
                </c:pt>
                <c:pt idx="8770">
                  <c:v>0.001</c:v>
                </c:pt>
                <c:pt idx="8771">
                  <c:v>0.001</c:v>
                </c:pt>
                <c:pt idx="8772">
                  <c:v>0.001</c:v>
                </c:pt>
                <c:pt idx="8773">
                  <c:v>0.001</c:v>
                </c:pt>
                <c:pt idx="8774">
                  <c:v>0.001</c:v>
                </c:pt>
                <c:pt idx="8775">
                  <c:v>0.001</c:v>
                </c:pt>
                <c:pt idx="8776">
                  <c:v>0.0</c:v>
                </c:pt>
                <c:pt idx="8777">
                  <c:v>0.0</c:v>
                </c:pt>
                <c:pt idx="8778">
                  <c:v>0.001</c:v>
                </c:pt>
                <c:pt idx="8779">
                  <c:v>0.0</c:v>
                </c:pt>
                <c:pt idx="8780">
                  <c:v>0.001</c:v>
                </c:pt>
                <c:pt idx="8781">
                  <c:v>0.0</c:v>
                </c:pt>
                <c:pt idx="8782">
                  <c:v>0.001</c:v>
                </c:pt>
                <c:pt idx="8783">
                  <c:v>0.001</c:v>
                </c:pt>
                <c:pt idx="8784">
                  <c:v>0.001</c:v>
                </c:pt>
                <c:pt idx="8785">
                  <c:v>0.001</c:v>
                </c:pt>
                <c:pt idx="8786">
                  <c:v>0.001</c:v>
                </c:pt>
                <c:pt idx="8787">
                  <c:v>0.001</c:v>
                </c:pt>
                <c:pt idx="8788">
                  <c:v>0.001</c:v>
                </c:pt>
                <c:pt idx="8789">
                  <c:v>0.0</c:v>
                </c:pt>
                <c:pt idx="8790">
                  <c:v>0.0</c:v>
                </c:pt>
                <c:pt idx="8791">
                  <c:v>0.001</c:v>
                </c:pt>
                <c:pt idx="8792">
                  <c:v>0.001</c:v>
                </c:pt>
                <c:pt idx="8793">
                  <c:v>0.001</c:v>
                </c:pt>
                <c:pt idx="8794">
                  <c:v>0.0</c:v>
                </c:pt>
                <c:pt idx="8795">
                  <c:v>0.0</c:v>
                </c:pt>
                <c:pt idx="8796">
                  <c:v>0.002</c:v>
                </c:pt>
                <c:pt idx="8797">
                  <c:v>0.108</c:v>
                </c:pt>
                <c:pt idx="8798">
                  <c:v>0.163</c:v>
                </c:pt>
                <c:pt idx="8799">
                  <c:v>0.129</c:v>
                </c:pt>
                <c:pt idx="8800">
                  <c:v>0.099</c:v>
                </c:pt>
                <c:pt idx="8801">
                  <c:v>0.139</c:v>
                </c:pt>
                <c:pt idx="8802">
                  <c:v>0.141</c:v>
                </c:pt>
                <c:pt idx="8803">
                  <c:v>-9999.0</c:v>
                </c:pt>
                <c:pt idx="8804">
                  <c:v>0.137</c:v>
                </c:pt>
                <c:pt idx="8805">
                  <c:v>0.132</c:v>
                </c:pt>
                <c:pt idx="8806">
                  <c:v>0.125</c:v>
                </c:pt>
                <c:pt idx="8807">
                  <c:v>0.131</c:v>
                </c:pt>
                <c:pt idx="8808">
                  <c:v>0.119</c:v>
                </c:pt>
                <c:pt idx="8809">
                  <c:v>0.109</c:v>
                </c:pt>
                <c:pt idx="8810">
                  <c:v>0.113</c:v>
                </c:pt>
                <c:pt idx="8811">
                  <c:v>0.105</c:v>
                </c:pt>
                <c:pt idx="8812">
                  <c:v>0.105</c:v>
                </c:pt>
                <c:pt idx="8813">
                  <c:v>0.091</c:v>
                </c:pt>
                <c:pt idx="8814">
                  <c:v>0.083</c:v>
                </c:pt>
                <c:pt idx="8815">
                  <c:v>0.074</c:v>
                </c:pt>
                <c:pt idx="8816">
                  <c:v>0.073</c:v>
                </c:pt>
                <c:pt idx="8817">
                  <c:v>0.07</c:v>
                </c:pt>
                <c:pt idx="8818">
                  <c:v>0.064</c:v>
                </c:pt>
                <c:pt idx="8819">
                  <c:v>0.06</c:v>
                </c:pt>
                <c:pt idx="8820">
                  <c:v>0.057</c:v>
                </c:pt>
                <c:pt idx="8821">
                  <c:v>0.054</c:v>
                </c:pt>
                <c:pt idx="8822">
                  <c:v>0.055</c:v>
                </c:pt>
                <c:pt idx="8823">
                  <c:v>0.046</c:v>
                </c:pt>
                <c:pt idx="8824">
                  <c:v>0.038</c:v>
                </c:pt>
                <c:pt idx="8825">
                  <c:v>0.034</c:v>
                </c:pt>
                <c:pt idx="8826">
                  <c:v>0.028</c:v>
                </c:pt>
                <c:pt idx="8827">
                  <c:v>0.017</c:v>
                </c:pt>
                <c:pt idx="8828">
                  <c:v>0.021</c:v>
                </c:pt>
                <c:pt idx="8829">
                  <c:v>0.014</c:v>
                </c:pt>
                <c:pt idx="8830">
                  <c:v>0.004</c:v>
                </c:pt>
                <c:pt idx="8831">
                  <c:v>0.002</c:v>
                </c:pt>
                <c:pt idx="8832">
                  <c:v>0.005</c:v>
                </c:pt>
                <c:pt idx="8833">
                  <c:v>0.004</c:v>
                </c:pt>
                <c:pt idx="8834">
                  <c:v>0.002</c:v>
                </c:pt>
                <c:pt idx="8835">
                  <c:v>0.003</c:v>
                </c:pt>
                <c:pt idx="8836">
                  <c:v>0.004</c:v>
                </c:pt>
                <c:pt idx="8837">
                  <c:v>0.002</c:v>
                </c:pt>
                <c:pt idx="8838">
                  <c:v>0.005</c:v>
                </c:pt>
                <c:pt idx="8839">
                  <c:v>0.004</c:v>
                </c:pt>
                <c:pt idx="8840">
                  <c:v>0.005</c:v>
                </c:pt>
                <c:pt idx="8841">
                  <c:v>0.005</c:v>
                </c:pt>
                <c:pt idx="8842">
                  <c:v>0.001</c:v>
                </c:pt>
                <c:pt idx="8843">
                  <c:v>0.002</c:v>
                </c:pt>
                <c:pt idx="8844">
                  <c:v>0.004</c:v>
                </c:pt>
                <c:pt idx="8845">
                  <c:v>0.002</c:v>
                </c:pt>
                <c:pt idx="8846">
                  <c:v>0.0</c:v>
                </c:pt>
                <c:pt idx="8847">
                  <c:v>0.005</c:v>
                </c:pt>
                <c:pt idx="8848">
                  <c:v>0.005</c:v>
                </c:pt>
                <c:pt idx="8849">
                  <c:v>0.007</c:v>
                </c:pt>
                <c:pt idx="8850">
                  <c:v>0.005</c:v>
                </c:pt>
                <c:pt idx="8851">
                  <c:v>0.002</c:v>
                </c:pt>
                <c:pt idx="8852">
                  <c:v>0.004</c:v>
                </c:pt>
                <c:pt idx="8853">
                  <c:v>0.003</c:v>
                </c:pt>
                <c:pt idx="8854">
                  <c:v>0.004</c:v>
                </c:pt>
                <c:pt idx="8855">
                  <c:v>0.005</c:v>
                </c:pt>
                <c:pt idx="8856">
                  <c:v>0.005</c:v>
                </c:pt>
                <c:pt idx="8857">
                  <c:v>0.005</c:v>
                </c:pt>
                <c:pt idx="8858">
                  <c:v>0.003</c:v>
                </c:pt>
                <c:pt idx="8859">
                  <c:v>0.003</c:v>
                </c:pt>
                <c:pt idx="8860">
                  <c:v>0.004</c:v>
                </c:pt>
                <c:pt idx="8861">
                  <c:v>0.001</c:v>
                </c:pt>
                <c:pt idx="8862">
                  <c:v>0.001</c:v>
                </c:pt>
                <c:pt idx="8863">
                  <c:v>0.004</c:v>
                </c:pt>
                <c:pt idx="8864">
                  <c:v>0.003</c:v>
                </c:pt>
                <c:pt idx="8865">
                  <c:v>0.002</c:v>
                </c:pt>
                <c:pt idx="8866">
                  <c:v>0.001</c:v>
                </c:pt>
                <c:pt idx="8867">
                  <c:v>0.005</c:v>
                </c:pt>
                <c:pt idx="8868">
                  <c:v>0.006</c:v>
                </c:pt>
                <c:pt idx="8869">
                  <c:v>0.005</c:v>
                </c:pt>
                <c:pt idx="8870">
                  <c:v>0.002</c:v>
                </c:pt>
                <c:pt idx="8871">
                  <c:v>0.003</c:v>
                </c:pt>
                <c:pt idx="8872">
                  <c:v>0.004</c:v>
                </c:pt>
                <c:pt idx="8873">
                  <c:v>0.005</c:v>
                </c:pt>
                <c:pt idx="8874">
                  <c:v>0.002</c:v>
                </c:pt>
                <c:pt idx="8875">
                  <c:v>0.029</c:v>
                </c:pt>
                <c:pt idx="8876">
                  <c:v>0.025</c:v>
                </c:pt>
                <c:pt idx="8877">
                  <c:v>0.007</c:v>
                </c:pt>
                <c:pt idx="8878">
                  <c:v>0.001</c:v>
                </c:pt>
                <c:pt idx="8879">
                  <c:v>0.003</c:v>
                </c:pt>
                <c:pt idx="8880">
                  <c:v>0.003</c:v>
                </c:pt>
                <c:pt idx="8881">
                  <c:v>0.004</c:v>
                </c:pt>
                <c:pt idx="8882">
                  <c:v>0.004</c:v>
                </c:pt>
                <c:pt idx="8883">
                  <c:v>0.003</c:v>
                </c:pt>
                <c:pt idx="8884">
                  <c:v>0.003</c:v>
                </c:pt>
                <c:pt idx="8885">
                  <c:v>0.003</c:v>
                </c:pt>
                <c:pt idx="8886">
                  <c:v>0.003</c:v>
                </c:pt>
                <c:pt idx="8887">
                  <c:v>-9999.0</c:v>
                </c:pt>
                <c:pt idx="8888">
                  <c:v>0.01</c:v>
                </c:pt>
                <c:pt idx="8889">
                  <c:v>0.009</c:v>
                </c:pt>
                <c:pt idx="8890">
                  <c:v>0.006</c:v>
                </c:pt>
                <c:pt idx="8891">
                  <c:v>0.005</c:v>
                </c:pt>
                <c:pt idx="8892">
                  <c:v>0.007</c:v>
                </c:pt>
                <c:pt idx="8893">
                  <c:v>0.007</c:v>
                </c:pt>
                <c:pt idx="8894">
                  <c:v>0.007</c:v>
                </c:pt>
                <c:pt idx="8895">
                  <c:v>0.007</c:v>
                </c:pt>
                <c:pt idx="8896">
                  <c:v>0.007</c:v>
                </c:pt>
                <c:pt idx="8897">
                  <c:v>0.005</c:v>
                </c:pt>
                <c:pt idx="8898">
                  <c:v>0.004</c:v>
                </c:pt>
                <c:pt idx="8899">
                  <c:v>0.004</c:v>
                </c:pt>
                <c:pt idx="8900">
                  <c:v>0.003</c:v>
                </c:pt>
                <c:pt idx="8901">
                  <c:v>0.007</c:v>
                </c:pt>
                <c:pt idx="8902">
                  <c:v>0.007</c:v>
                </c:pt>
                <c:pt idx="8903">
                  <c:v>0.008</c:v>
                </c:pt>
                <c:pt idx="8904">
                  <c:v>0.007</c:v>
                </c:pt>
                <c:pt idx="8905">
                  <c:v>0.006</c:v>
                </c:pt>
                <c:pt idx="8906">
                  <c:v>0.006</c:v>
                </c:pt>
                <c:pt idx="8907">
                  <c:v>0.009</c:v>
                </c:pt>
                <c:pt idx="8908">
                  <c:v>0.007</c:v>
                </c:pt>
                <c:pt idx="8909">
                  <c:v>0.005</c:v>
                </c:pt>
                <c:pt idx="8910">
                  <c:v>0.006</c:v>
                </c:pt>
                <c:pt idx="8911">
                  <c:v>0.006</c:v>
                </c:pt>
                <c:pt idx="8912">
                  <c:v>0.007</c:v>
                </c:pt>
                <c:pt idx="8913">
                  <c:v>0.003</c:v>
                </c:pt>
                <c:pt idx="8914">
                  <c:v>0.001</c:v>
                </c:pt>
                <c:pt idx="8915">
                  <c:v>0.006</c:v>
                </c:pt>
                <c:pt idx="8916">
                  <c:v>0.005</c:v>
                </c:pt>
                <c:pt idx="8917">
                  <c:v>0.004</c:v>
                </c:pt>
                <c:pt idx="8918">
                  <c:v>0.005</c:v>
                </c:pt>
                <c:pt idx="8919">
                  <c:v>0.004</c:v>
                </c:pt>
                <c:pt idx="8920">
                  <c:v>0.004</c:v>
                </c:pt>
                <c:pt idx="8921">
                  <c:v>0.001</c:v>
                </c:pt>
                <c:pt idx="8922">
                  <c:v>0.005</c:v>
                </c:pt>
                <c:pt idx="8923">
                  <c:v>0.0</c:v>
                </c:pt>
                <c:pt idx="8924">
                  <c:v>0.001</c:v>
                </c:pt>
                <c:pt idx="8925">
                  <c:v>0.003</c:v>
                </c:pt>
                <c:pt idx="8926">
                  <c:v>0.003</c:v>
                </c:pt>
                <c:pt idx="8927">
                  <c:v>0.002</c:v>
                </c:pt>
                <c:pt idx="8928">
                  <c:v>0.003</c:v>
                </c:pt>
                <c:pt idx="8929">
                  <c:v>0.002</c:v>
                </c:pt>
                <c:pt idx="8930">
                  <c:v>0.001</c:v>
                </c:pt>
                <c:pt idx="8931">
                  <c:v>0.005</c:v>
                </c:pt>
                <c:pt idx="8932">
                  <c:v>0.002</c:v>
                </c:pt>
                <c:pt idx="8933">
                  <c:v>0.001</c:v>
                </c:pt>
                <c:pt idx="8934">
                  <c:v>0.002</c:v>
                </c:pt>
                <c:pt idx="8935">
                  <c:v>0.004</c:v>
                </c:pt>
                <c:pt idx="8936">
                  <c:v>0.003</c:v>
                </c:pt>
                <c:pt idx="8937">
                  <c:v>0.004</c:v>
                </c:pt>
                <c:pt idx="8938">
                  <c:v>0.0</c:v>
                </c:pt>
                <c:pt idx="8939">
                  <c:v>0.003</c:v>
                </c:pt>
                <c:pt idx="8940">
                  <c:v>0.005</c:v>
                </c:pt>
                <c:pt idx="8941">
                  <c:v>0.003</c:v>
                </c:pt>
                <c:pt idx="8942">
                  <c:v>0.004</c:v>
                </c:pt>
                <c:pt idx="8943">
                  <c:v>0.004</c:v>
                </c:pt>
                <c:pt idx="8944">
                  <c:v>0.006</c:v>
                </c:pt>
                <c:pt idx="8945">
                  <c:v>0.004</c:v>
                </c:pt>
                <c:pt idx="8946">
                  <c:v>0.005</c:v>
                </c:pt>
                <c:pt idx="8947">
                  <c:v>0.006</c:v>
                </c:pt>
                <c:pt idx="8948">
                  <c:v>0.006</c:v>
                </c:pt>
                <c:pt idx="8949">
                  <c:v>0.006</c:v>
                </c:pt>
                <c:pt idx="8950">
                  <c:v>0.004</c:v>
                </c:pt>
                <c:pt idx="8951">
                  <c:v>0.007</c:v>
                </c:pt>
                <c:pt idx="8952">
                  <c:v>0.005</c:v>
                </c:pt>
                <c:pt idx="8953">
                  <c:v>0.002</c:v>
                </c:pt>
                <c:pt idx="8954">
                  <c:v>0.004</c:v>
                </c:pt>
                <c:pt idx="8955">
                  <c:v>0.007</c:v>
                </c:pt>
                <c:pt idx="8956">
                  <c:v>0.007</c:v>
                </c:pt>
                <c:pt idx="8957">
                  <c:v>0.007</c:v>
                </c:pt>
                <c:pt idx="8958">
                  <c:v>0.005</c:v>
                </c:pt>
                <c:pt idx="8959">
                  <c:v>0.006</c:v>
                </c:pt>
                <c:pt idx="8960">
                  <c:v>0.004</c:v>
                </c:pt>
                <c:pt idx="8961">
                  <c:v>0.004</c:v>
                </c:pt>
                <c:pt idx="8962">
                  <c:v>0.007</c:v>
                </c:pt>
                <c:pt idx="8963">
                  <c:v>0.004</c:v>
                </c:pt>
                <c:pt idx="8964">
                  <c:v>0.006</c:v>
                </c:pt>
                <c:pt idx="8965">
                  <c:v>0.008</c:v>
                </c:pt>
                <c:pt idx="8966">
                  <c:v>0.006</c:v>
                </c:pt>
                <c:pt idx="8967">
                  <c:v>0.006</c:v>
                </c:pt>
                <c:pt idx="8968">
                  <c:v>0.007</c:v>
                </c:pt>
                <c:pt idx="8969">
                  <c:v>0.005</c:v>
                </c:pt>
                <c:pt idx="8970">
                  <c:v>0.005</c:v>
                </c:pt>
                <c:pt idx="8971">
                  <c:v>0.006</c:v>
                </c:pt>
                <c:pt idx="8972">
                  <c:v>0.006</c:v>
                </c:pt>
                <c:pt idx="8973">
                  <c:v>0.005</c:v>
                </c:pt>
                <c:pt idx="8974">
                  <c:v>0.005</c:v>
                </c:pt>
                <c:pt idx="8975">
                  <c:v>0.004</c:v>
                </c:pt>
                <c:pt idx="8976">
                  <c:v>0.003</c:v>
                </c:pt>
                <c:pt idx="8977">
                  <c:v>0.004</c:v>
                </c:pt>
                <c:pt idx="8978">
                  <c:v>0.003</c:v>
                </c:pt>
                <c:pt idx="8979">
                  <c:v>0.005</c:v>
                </c:pt>
                <c:pt idx="8980">
                  <c:v>0.004</c:v>
                </c:pt>
                <c:pt idx="8981">
                  <c:v>0.005</c:v>
                </c:pt>
                <c:pt idx="8982">
                  <c:v>0.005</c:v>
                </c:pt>
                <c:pt idx="8983">
                  <c:v>0.002</c:v>
                </c:pt>
                <c:pt idx="8984">
                  <c:v>0.003</c:v>
                </c:pt>
                <c:pt idx="8985">
                  <c:v>0.003</c:v>
                </c:pt>
                <c:pt idx="8986">
                  <c:v>0.003</c:v>
                </c:pt>
                <c:pt idx="8987">
                  <c:v>0.001</c:v>
                </c:pt>
                <c:pt idx="8988">
                  <c:v>0.003</c:v>
                </c:pt>
                <c:pt idx="8989">
                  <c:v>0.004</c:v>
                </c:pt>
                <c:pt idx="8990">
                  <c:v>0.004</c:v>
                </c:pt>
                <c:pt idx="8991">
                  <c:v>0.004</c:v>
                </c:pt>
                <c:pt idx="8992">
                  <c:v>0.001</c:v>
                </c:pt>
                <c:pt idx="8993">
                  <c:v>0.001</c:v>
                </c:pt>
                <c:pt idx="8994">
                  <c:v>0.004</c:v>
                </c:pt>
                <c:pt idx="8995">
                  <c:v>0.003</c:v>
                </c:pt>
                <c:pt idx="8996">
                  <c:v>0.003</c:v>
                </c:pt>
                <c:pt idx="8997">
                  <c:v>0.002</c:v>
                </c:pt>
                <c:pt idx="8998">
                  <c:v>0.003</c:v>
                </c:pt>
                <c:pt idx="8999">
                  <c:v>0.003</c:v>
                </c:pt>
                <c:pt idx="9000">
                  <c:v>0.0</c:v>
                </c:pt>
                <c:pt idx="9001">
                  <c:v>0.003</c:v>
                </c:pt>
                <c:pt idx="9002">
                  <c:v>0.002</c:v>
                </c:pt>
                <c:pt idx="9003">
                  <c:v>0.002</c:v>
                </c:pt>
                <c:pt idx="9004">
                  <c:v>0.0</c:v>
                </c:pt>
                <c:pt idx="9005">
                  <c:v>0.001</c:v>
                </c:pt>
                <c:pt idx="9006">
                  <c:v>0.002</c:v>
                </c:pt>
                <c:pt idx="9007">
                  <c:v>0.002</c:v>
                </c:pt>
                <c:pt idx="9008">
                  <c:v>0.005</c:v>
                </c:pt>
                <c:pt idx="9009">
                  <c:v>0.003</c:v>
                </c:pt>
                <c:pt idx="9010">
                  <c:v>0.006</c:v>
                </c:pt>
                <c:pt idx="9011">
                  <c:v>0.0</c:v>
                </c:pt>
                <c:pt idx="9012">
                  <c:v>0.003</c:v>
                </c:pt>
                <c:pt idx="9013">
                  <c:v>0.001</c:v>
                </c:pt>
                <c:pt idx="9014">
                  <c:v>0.002</c:v>
                </c:pt>
                <c:pt idx="9015">
                  <c:v>0.003</c:v>
                </c:pt>
                <c:pt idx="9016">
                  <c:v>0.005</c:v>
                </c:pt>
                <c:pt idx="9017">
                  <c:v>0.003</c:v>
                </c:pt>
                <c:pt idx="9018">
                  <c:v>0.006</c:v>
                </c:pt>
                <c:pt idx="9019">
                  <c:v>0.003</c:v>
                </c:pt>
                <c:pt idx="9020">
                  <c:v>0.005</c:v>
                </c:pt>
                <c:pt idx="9021">
                  <c:v>0.005</c:v>
                </c:pt>
                <c:pt idx="9022">
                  <c:v>0.005</c:v>
                </c:pt>
                <c:pt idx="9023">
                  <c:v>0.008</c:v>
                </c:pt>
                <c:pt idx="9024">
                  <c:v>0.007</c:v>
                </c:pt>
                <c:pt idx="9025">
                  <c:v>0.003</c:v>
                </c:pt>
                <c:pt idx="9026">
                  <c:v>0.005</c:v>
                </c:pt>
                <c:pt idx="9027">
                  <c:v>0.007</c:v>
                </c:pt>
                <c:pt idx="9028">
                  <c:v>0.009</c:v>
                </c:pt>
                <c:pt idx="9029">
                  <c:v>0.005</c:v>
                </c:pt>
                <c:pt idx="9030">
                  <c:v>0.007</c:v>
                </c:pt>
                <c:pt idx="9031">
                  <c:v>0.002</c:v>
                </c:pt>
                <c:pt idx="9032">
                  <c:v>0.006</c:v>
                </c:pt>
                <c:pt idx="9033">
                  <c:v>0.004</c:v>
                </c:pt>
                <c:pt idx="9034">
                  <c:v>0.005</c:v>
                </c:pt>
                <c:pt idx="9035">
                  <c:v>0.006</c:v>
                </c:pt>
                <c:pt idx="9036">
                  <c:v>0.008</c:v>
                </c:pt>
                <c:pt idx="9037">
                  <c:v>0.006</c:v>
                </c:pt>
                <c:pt idx="9038">
                  <c:v>0.004</c:v>
                </c:pt>
                <c:pt idx="9039">
                  <c:v>0.006</c:v>
                </c:pt>
                <c:pt idx="9040">
                  <c:v>0.006</c:v>
                </c:pt>
                <c:pt idx="9041">
                  <c:v>0.005</c:v>
                </c:pt>
                <c:pt idx="9042">
                  <c:v>0.006</c:v>
                </c:pt>
                <c:pt idx="9043">
                  <c:v>0.005</c:v>
                </c:pt>
                <c:pt idx="9044">
                  <c:v>0.006</c:v>
                </c:pt>
                <c:pt idx="9045">
                  <c:v>0.006</c:v>
                </c:pt>
                <c:pt idx="9046">
                  <c:v>0.005</c:v>
                </c:pt>
                <c:pt idx="9047">
                  <c:v>0.006</c:v>
                </c:pt>
                <c:pt idx="9048">
                  <c:v>0.005</c:v>
                </c:pt>
                <c:pt idx="9049">
                  <c:v>0.007</c:v>
                </c:pt>
                <c:pt idx="9050">
                  <c:v>0.006</c:v>
                </c:pt>
                <c:pt idx="9051">
                  <c:v>0.005</c:v>
                </c:pt>
                <c:pt idx="9052">
                  <c:v>0.001</c:v>
                </c:pt>
                <c:pt idx="9053">
                  <c:v>0.004</c:v>
                </c:pt>
                <c:pt idx="9054">
                  <c:v>0.003</c:v>
                </c:pt>
                <c:pt idx="9055">
                  <c:v>0.002</c:v>
                </c:pt>
                <c:pt idx="9056">
                  <c:v>0.007</c:v>
                </c:pt>
                <c:pt idx="9057">
                  <c:v>0.004</c:v>
                </c:pt>
                <c:pt idx="9058">
                  <c:v>0.004</c:v>
                </c:pt>
                <c:pt idx="9059">
                  <c:v>0.004</c:v>
                </c:pt>
                <c:pt idx="9060">
                  <c:v>0.006</c:v>
                </c:pt>
                <c:pt idx="9061">
                  <c:v>0.006</c:v>
                </c:pt>
                <c:pt idx="9062">
                  <c:v>0.003</c:v>
                </c:pt>
                <c:pt idx="9063">
                  <c:v>0.006</c:v>
                </c:pt>
                <c:pt idx="9064">
                  <c:v>0.004</c:v>
                </c:pt>
                <c:pt idx="9065">
                  <c:v>0.003</c:v>
                </c:pt>
                <c:pt idx="9066">
                  <c:v>0.005</c:v>
                </c:pt>
                <c:pt idx="9067">
                  <c:v>0.004</c:v>
                </c:pt>
                <c:pt idx="9068">
                  <c:v>0.003</c:v>
                </c:pt>
                <c:pt idx="9069">
                  <c:v>0.003</c:v>
                </c:pt>
                <c:pt idx="9070">
                  <c:v>0.011</c:v>
                </c:pt>
                <c:pt idx="9071">
                  <c:v>0.001</c:v>
                </c:pt>
                <c:pt idx="9072">
                  <c:v>0.004</c:v>
                </c:pt>
                <c:pt idx="9073">
                  <c:v>0.005</c:v>
                </c:pt>
                <c:pt idx="9074">
                  <c:v>0.005</c:v>
                </c:pt>
                <c:pt idx="9075">
                  <c:v>0.002</c:v>
                </c:pt>
                <c:pt idx="9076">
                  <c:v>0.003</c:v>
                </c:pt>
                <c:pt idx="9077">
                  <c:v>0.002</c:v>
                </c:pt>
                <c:pt idx="9078">
                  <c:v>0.001</c:v>
                </c:pt>
                <c:pt idx="9079">
                  <c:v>0.003</c:v>
                </c:pt>
                <c:pt idx="9080">
                  <c:v>0.001</c:v>
                </c:pt>
                <c:pt idx="9081">
                  <c:v>0.003</c:v>
                </c:pt>
                <c:pt idx="9082">
                  <c:v>0.002</c:v>
                </c:pt>
                <c:pt idx="9083">
                  <c:v>0.004</c:v>
                </c:pt>
                <c:pt idx="9084">
                  <c:v>0.004</c:v>
                </c:pt>
                <c:pt idx="9085">
                  <c:v>0.005</c:v>
                </c:pt>
                <c:pt idx="9086">
                  <c:v>0.003</c:v>
                </c:pt>
                <c:pt idx="9087">
                  <c:v>0.004</c:v>
                </c:pt>
                <c:pt idx="9088">
                  <c:v>0.004</c:v>
                </c:pt>
                <c:pt idx="9089">
                  <c:v>0.003</c:v>
                </c:pt>
                <c:pt idx="9090">
                  <c:v>0.001</c:v>
                </c:pt>
                <c:pt idx="9091">
                  <c:v>0.003</c:v>
                </c:pt>
                <c:pt idx="9092">
                  <c:v>0.004</c:v>
                </c:pt>
                <c:pt idx="9093">
                  <c:v>0.024</c:v>
                </c:pt>
                <c:pt idx="9094">
                  <c:v>0.003</c:v>
                </c:pt>
                <c:pt idx="9095">
                  <c:v>0.068</c:v>
                </c:pt>
                <c:pt idx="9096">
                  <c:v>0.18</c:v>
                </c:pt>
                <c:pt idx="9097">
                  <c:v>0.191</c:v>
                </c:pt>
                <c:pt idx="9098">
                  <c:v>0.175</c:v>
                </c:pt>
                <c:pt idx="9099">
                  <c:v>0.141</c:v>
                </c:pt>
                <c:pt idx="9100">
                  <c:v>0.152</c:v>
                </c:pt>
                <c:pt idx="9101">
                  <c:v>0.129</c:v>
                </c:pt>
                <c:pt idx="9102">
                  <c:v>0.112</c:v>
                </c:pt>
                <c:pt idx="9103">
                  <c:v>0.112</c:v>
                </c:pt>
                <c:pt idx="9104">
                  <c:v>0.145</c:v>
                </c:pt>
                <c:pt idx="9105">
                  <c:v>0.124</c:v>
                </c:pt>
                <c:pt idx="9106">
                  <c:v>0.078</c:v>
                </c:pt>
                <c:pt idx="9107">
                  <c:v>0.081</c:v>
                </c:pt>
                <c:pt idx="9108">
                  <c:v>0.047</c:v>
                </c:pt>
                <c:pt idx="9109">
                  <c:v>0.04</c:v>
                </c:pt>
                <c:pt idx="9110">
                  <c:v>0.042</c:v>
                </c:pt>
                <c:pt idx="9111">
                  <c:v>0.038</c:v>
                </c:pt>
                <c:pt idx="9112">
                  <c:v>0.033</c:v>
                </c:pt>
                <c:pt idx="9113">
                  <c:v>0.032</c:v>
                </c:pt>
                <c:pt idx="9114">
                  <c:v>0.015</c:v>
                </c:pt>
                <c:pt idx="9115">
                  <c:v>0.01</c:v>
                </c:pt>
                <c:pt idx="9116">
                  <c:v>0.008</c:v>
                </c:pt>
                <c:pt idx="9117">
                  <c:v>0.008</c:v>
                </c:pt>
                <c:pt idx="9118">
                  <c:v>0.002</c:v>
                </c:pt>
                <c:pt idx="9119">
                  <c:v>0.002</c:v>
                </c:pt>
                <c:pt idx="9120">
                  <c:v>0.002</c:v>
                </c:pt>
                <c:pt idx="9121">
                  <c:v>0.003</c:v>
                </c:pt>
                <c:pt idx="9122">
                  <c:v>0.008</c:v>
                </c:pt>
                <c:pt idx="9123">
                  <c:v>0.008</c:v>
                </c:pt>
                <c:pt idx="9124">
                  <c:v>0.008</c:v>
                </c:pt>
                <c:pt idx="9125">
                  <c:v>0.008</c:v>
                </c:pt>
                <c:pt idx="9126">
                  <c:v>0.005</c:v>
                </c:pt>
                <c:pt idx="9127">
                  <c:v>0.007</c:v>
                </c:pt>
                <c:pt idx="9128">
                  <c:v>0.009</c:v>
                </c:pt>
                <c:pt idx="9129">
                  <c:v>0.005</c:v>
                </c:pt>
                <c:pt idx="9130">
                  <c:v>0.009</c:v>
                </c:pt>
                <c:pt idx="9131">
                  <c:v>0.008</c:v>
                </c:pt>
                <c:pt idx="9132">
                  <c:v>0.005</c:v>
                </c:pt>
                <c:pt idx="9133">
                  <c:v>0.009</c:v>
                </c:pt>
                <c:pt idx="9134">
                  <c:v>0.007</c:v>
                </c:pt>
                <c:pt idx="9135">
                  <c:v>0.008</c:v>
                </c:pt>
                <c:pt idx="9136">
                  <c:v>0.008</c:v>
                </c:pt>
                <c:pt idx="9137">
                  <c:v>0.006</c:v>
                </c:pt>
                <c:pt idx="9138">
                  <c:v>0.009</c:v>
                </c:pt>
                <c:pt idx="9139">
                  <c:v>0.009</c:v>
                </c:pt>
                <c:pt idx="9140">
                  <c:v>0.008</c:v>
                </c:pt>
                <c:pt idx="9141">
                  <c:v>0.007</c:v>
                </c:pt>
                <c:pt idx="9142">
                  <c:v>0.008</c:v>
                </c:pt>
                <c:pt idx="9143">
                  <c:v>0.003</c:v>
                </c:pt>
                <c:pt idx="9144">
                  <c:v>0.007</c:v>
                </c:pt>
                <c:pt idx="9145">
                  <c:v>0.008</c:v>
                </c:pt>
                <c:pt idx="9146">
                  <c:v>0.009</c:v>
                </c:pt>
                <c:pt idx="9147">
                  <c:v>0.007</c:v>
                </c:pt>
                <c:pt idx="9148">
                  <c:v>0.006</c:v>
                </c:pt>
                <c:pt idx="9149">
                  <c:v>0.008</c:v>
                </c:pt>
                <c:pt idx="9150">
                  <c:v>0.009</c:v>
                </c:pt>
                <c:pt idx="9151">
                  <c:v>0.01</c:v>
                </c:pt>
                <c:pt idx="9152">
                  <c:v>0.009</c:v>
                </c:pt>
                <c:pt idx="9153">
                  <c:v>0.006</c:v>
                </c:pt>
                <c:pt idx="9154">
                  <c:v>0.009</c:v>
                </c:pt>
                <c:pt idx="9155">
                  <c:v>0.009</c:v>
                </c:pt>
                <c:pt idx="9156">
                  <c:v>0.007</c:v>
                </c:pt>
                <c:pt idx="9157">
                  <c:v>0.009</c:v>
                </c:pt>
                <c:pt idx="9158">
                  <c:v>0.009</c:v>
                </c:pt>
                <c:pt idx="9159">
                  <c:v>0.007</c:v>
                </c:pt>
                <c:pt idx="9160">
                  <c:v>0.007</c:v>
                </c:pt>
                <c:pt idx="9161">
                  <c:v>0.008</c:v>
                </c:pt>
                <c:pt idx="9162">
                  <c:v>0.005</c:v>
                </c:pt>
                <c:pt idx="9163">
                  <c:v>0.001</c:v>
                </c:pt>
                <c:pt idx="9164">
                  <c:v>0.003</c:v>
                </c:pt>
                <c:pt idx="9165">
                  <c:v>0.005</c:v>
                </c:pt>
                <c:pt idx="9166">
                  <c:v>0.009</c:v>
                </c:pt>
                <c:pt idx="9167">
                  <c:v>0.008</c:v>
                </c:pt>
                <c:pt idx="9168">
                  <c:v>0.009</c:v>
                </c:pt>
                <c:pt idx="9169">
                  <c:v>0.008</c:v>
                </c:pt>
                <c:pt idx="9170">
                  <c:v>0.004</c:v>
                </c:pt>
                <c:pt idx="9171">
                  <c:v>0.009</c:v>
                </c:pt>
                <c:pt idx="9172">
                  <c:v>0.009</c:v>
                </c:pt>
                <c:pt idx="9173">
                  <c:v>0.008</c:v>
                </c:pt>
                <c:pt idx="9174">
                  <c:v>0.002</c:v>
                </c:pt>
                <c:pt idx="9175">
                  <c:v>0.001</c:v>
                </c:pt>
                <c:pt idx="9176">
                  <c:v>0.031</c:v>
                </c:pt>
                <c:pt idx="9177">
                  <c:v>0.031</c:v>
                </c:pt>
                <c:pt idx="9178">
                  <c:v>0.031</c:v>
                </c:pt>
                <c:pt idx="9179">
                  <c:v>0.004</c:v>
                </c:pt>
                <c:pt idx="9180">
                  <c:v>0.0</c:v>
                </c:pt>
                <c:pt idx="9181">
                  <c:v>0.006</c:v>
                </c:pt>
                <c:pt idx="9182">
                  <c:v>0.002</c:v>
                </c:pt>
                <c:pt idx="9183">
                  <c:v>0.026</c:v>
                </c:pt>
                <c:pt idx="9184">
                  <c:v>0.019</c:v>
                </c:pt>
                <c:pt idx="9185">
                  <c:v>0.001</c:v>
                </c:pt>
                <c:pt idx="9186">
                  <c:v>0.007</c:v>
                </c:pt>
                <c:pt idx="9187">
                  <c:v>0.001</c:v>
                </c:pt>
                <c:pt idx="9188">
                  <c:v>0.0</c:v>
                </c:pt>
                <c:pt idx="9189">
                  <c:v>0.001</c:v>
                </c:pt>
                <c:pt idx="9190">
                  <c:v>0.002</c:v>
                </c:pt>
                <c:pt idx="9191">
                  <c:v>0.003</c:v>
                </c:pt>
                <c:pt idx="9192">
                  <c:v>0.001</c:v>
                </c:pt>
                <c:pt idx="9193">
                  <c:v>0.005</c:v>
                </c:pt>
                <c:pt idx="9194">
                  <c:v>0.013</c:v>
                </c:pt>
                <c:pt idx="9195">
                  <c:v>0.022</c:v>
                </c:pt>
                <c:pt idx="9196">
                  <c:v>0.026</c:v>
                </c:pt>
                <c:pt idx="9197">
                  <c:v>0.029</c:v>
                </c:pt>
                <c:pt idx="9198">
                  <c:v>0.012</c:v>
                </c:pt>
                <c:pt idx="9199">
                  <c:v>0.003</c:v>
                </c:pt>
                <c:pt idx="9200">
                  <c:v>0.002</c:v>
                </c:pt>
                <c:pt idx="9201">
                  <c:v>0.005</c:v>
                </c:pt>
                <c:pt idx="9202">
                  <c:v>0.007</c:v>
                </c:pt>
                <c:pt idx="9203">
                  <c:v>0.015</c:v>
                </c:pt>
                <c:pt idx="9204">
                  <c:v>0.012</c:v>
                </c:pt>
                <c:pt idx="9205">
                  <c:v>0.001</c:v>
                </c:pt>
                <c:pt idx="9206">
                  <c:v>0.004</c:v>
                </c:pt>
                <c:pt idx="9207">
                  <c:v>0.004</c:v>
                </c:pt>
                <c:pt idx="9208">
                  <c:v>0.004</c:v>
                </c:pt>
                <c:pt idx="9209">
                  <c:v>0.003</c:v>
                </c:pt>
                <c:pt idx="9210">
                  <c:v>0.004</c:v>
                </c:pt>
                <c:pt idx="9211">
                  <c:v>0.003</c:v>
                </c:pt>
                <c:pt idx="9212">
                  <c:v>0.005</c:v>
                </c:pt>
                <c:pt idx="9213">
                  <c:v>0.002</c:v>
                </c:pt>
                <c:pt idx="9214">
                  <c:v>0.002</c:v>
                </c:pt>
                <c:pt idx="9215">
                  <c:v>0.001</c:v>
                </c:pt>
                <c:pt idx="9216">
                  <c:v>0.002</c:v>
                </c:pt>
                <c:pt idx="9217">
                  <c:v>0.004</c:v>
                </c:pt>
                <c:pt idx="9218">
                  <c:v>0.007</c:v>
                </c:pt>
                <c:pt idx="9219">
                  <c:v>0.006</c:v>
                </c:pt>
                <c:pt idx="9220">
                  <c:v>0.006</c:v>
                </c:pt>
                <c:pt idx="9221">
                  <c:v>0.007</c:v>
                </c:pt>
                <c:pt idx="9222">
                  <c:v>0.003</c:v>
                </c:pt>
                <c:pt idx="9223">
                  <c:v>0.004</c:v>
                </c:pt>
                <c:pt idx="9224">
                  <c:v>0.007</c:v>
                </c:pt>
                <c:pt idx="9225">
                  <c:v>0.008</c:v>
                </c:pt>
                <c:pt idx="9226">
                  <c:v>0.003</c:v>
                </c:pt>
                <c:pt idx="9227">
                  <c:v>0.007</c:v>
                </c:pt>
                <c:pt idx="9228">
                  <c:v>0.004</c:v>
                </c:pt>
                <c:pt idx="9229">
                  <c:v>0.002</c:v>
                </c:pt>
                <c:pt idx="9230">
                  <c:v>0.006</c:v>
                </c:pt>
                <c:pt idx="9231">
                  <c:v>0.006</c:v>
                </c:pt>
                <c:pt idx="9232">
                  <c:v>0.009</c:v>
                </c:pt>
                <c:pt idx="9233">
                  <c:v>0.007</c:v>
                </c:pt>
                <c:pt idx="9234">
                  <c:v>0.007</c:v>
                </c:pt>
                <c:pt idx="9235">
                  <c:v>0.005</c:v>
                </c:pt>
                <c:pt idx="9236">
                  <c:v>0.005</c:v>
                </c:pt>
                <c:pt idx="9237">
                  <c:v>0.006</c:v>
                </c:pt>
                <c:pt idx="9238">
                  <c:v>0.005</c:v>
                </c:pt>
                <c:pt idx="9239">
                  <c:v>0.005</c:v>
                </c:pt>
                <c:pt idx="9240">
                  <c:v>0.006</c:v>
                </c:pt>
                <c:pt idx="9241">
                  <c:v>0.006</c:v>
                </c:pt>
                <c:pt idx="9242">
                  <c:v>0.007</c:v>
                </c:pt>
                <c:pt idx="9243">
                  <c:v>0.008</c:v>
                </c:pt>
                <c:pt idx="9244">
                  <c:v>0.008</c:v>
                </c:pt>
                <c:pt idx="9245">
                  <c:v>0.007</c:v>
                </c:pt>
                <c:pt idx="9246">
                  <c:v>0.005</c:v>
                </c:pt>
                <c:pt idx="9247">
                  <c:v>0.005</c:v>
                </c:pt>
                <c:pt idx="9248">
                  <c:v>0.006</c:v>
                </c:pt>
                <c:pt idx="9249">
                  <c:v>0.007</c:v>
                </c:pt>
                <c:pt idx="9250">
                  <c:v>0.007</c:v>
                </c:pt>
                <c:pt idx="9251">
                  <c:v>0.007</c:v>
                </c:pt>
                <c:pt idx="9252">
                  <c:v>0.008</c:v>
                </c:pt>
                <c:pt idx="9253">
                  <c:v>0.006</c:v>
                </c:pt>
                <c:pt idx="9254">
                  <c:v>0.006</c:v>
                </c:pt>
                <c:pt idx="9255">
                  <c:v>0.005</c:v>
                </c:pt>
                <c:pt idx="9256">
                  <c:v>0.004</c:v>
                </c:pt>
                <c:pt idx="9257">
                  <c:v>0.006</c:v>
                </c:pt>
                <c:pt idx="9258">
                  <c:v>0.006</c:v>
                </c:pt>
                <c:pt idx="9259">
                  <c:v>0.004</c:v>
                </c:pt>
                <c:pt idx="9260">
                  <c:v>0.007</c:v>
                </c:pt>
                <c:pt idx="9261">
                  <c:v>0.004</c:v>
                </c:pt>
                <c:pt idx="9262">
                  <c:v>0.008</c:v>
                </c:pt>
                <c:pt idx="9263">
                  <c:v>0.007</c:v>
                </c:pt>
                <c:pt idx="9264">
                  <c:v>0.007</c:v>
                </c:pt>
                <c:pt idx="9265">
                  <c:v>0.008</c:v>
                </c:pt>
                <c:pt idx="9266">
                  <c:v>0.007</c:v>
                </c:pt>
                <c:pt idx="9267">
                  <c:v>0.006</c:v>
                </c:pt>
                <c:pt idx="9268">
                  <c:v>0.007</c:v>
                </c:pt>
                <c:pt idx="9269">
                  <c:v>0.007</c:v>
                </c:pt>
                <c:pt idx="9270">
                  <c:v>0.006</c:v>
                </c:pt>
                <c:pt idx="9271">
                  <c:v>0.007</c:v>
                </c:pt>
                <c:pt idx="9272">
                  <c:v>0.003</c:v>
                </c:pt>
                <c:pt idx="9273">
                  <c:v>0.005</c:v>
                </c:pt>
                <c:pt idx="9274">
                  <c:v>0.007</c:v>
                </c:pt>
                <c:pt idx="9275">
                  <c:v>0.005</c:v>
                </c:pt>
                <c:pt idx="9276">
                  <c:v>0.003</c:v>
                </c:pt>
                <c:pt idx="9277">
                  <c:v>0.005</c:v>
                </c:pt>
                <c:pt idx="9278">
                  <c:v>0.005</c:v>
                </c:pt>
                <c:pt idx="9279">
                  <c:v>0.003</c:v>
                </c:pt>
                <c:pt idx="9280">
                  <c:v>0.002</c:v>
                </c:pt>
                <c:pt idx="9281">
                  <c:v>0.004</c:v>
                </c:pt>
                <c:pt idx="9282">
                  <c:v>0.004</c:v>
                </c:pt>
                <c:pt idx="9283">
                  <c:v>0.002</c:v>
                </c:pt>
                <c:pt idx="9284">
                  <c:v>0.005</c:v>
                </c:pt>
                <c:pt idx="9285">
                  <c:v>0.004</c:v>
                </c:pt>
                <c:pt idx="9286">
                  <c:v>0.006</c:v>
                </c:pt>
                <c:pt idx="9287">
                  <c:v>0.007</c:v>
                </c:pt>
                <c:pt idx="9288">
                  <c:v>0.006</c:v>
                </c:pt>
                <c:pt idx="9289">
                  <c:v>0.006</c:v>
                </c:pt>
                <c:pt idx="9290">
                  <c:v>0.005</c:v>
                </c:pt>
                <c:pt idx="9291">
                  <c:v>0.007</c:v>
                </c:pt>
                <c:pt idx="9292">
                  <c:v>0.005</c:v>
                </c:pt>
                <c:pt idx="9293">
                  <c:v>0.006</c:v>
                </c:pt>
                <c:pt idx="9294">
                  <c:v>0.006</c:v>
                </c:pt>
                <c:pt idx="9295">
                  <c:v>0.007</c:v>
                </c:pt>
                <c:pt idx="9296">
                  <c:v>0.008</c:v>
                </c:pt>
                <c:pt idx="9297">
                  <c:v>0.006</c:v>
                </c:pt>
                <c:pt idx="9298">
                  <c:v>0.007</c:v>
                </c:pt>
                <c:pt idx="9299">
                  <c:v>0.004</c:v>
                </c:pt>
                <c:pt idx="9300">
                  <c:v>0.011</c:v>
                </c:pt>
                <c:pt idx="9301">
                  <c:v>0.005</c:v>
                </c:pt>
                <c:pt idx="9302">
                  <c:v>0.003</c:v>
                </c:pt>
                <c:pt idx="9303">
                  <c:v>0.006</c:v>
                </c:pt>
                <c:pt idx="9304">
                  <c:v>0.001</c:v>
                </c:pt>
                <c:pt idx="9305">
                  <c:v>0.004</c:v>
                </c:pt>
                <c:pt idx="9306">
                  <c:v>0.005</c:v>
                </c:pt>
                <c:pt idx="9307">
                  <c:v>0.005</c:v>
                </c:pt>
                <c:pt idx="9308">
                  <c:v>0.006</c:v>
                </c:pt>
                <c:pt idx="9309">
                  <c:v>0.003</c:v>
                </c:pt>
                <c:pt idx="9310">
                  <c:v>0.003</c:v>
                </c:pt>
                <c:pt idx="9311">
                  <c:v>0.008</c:v>
                </c:pt>
                <c:pt idx="9312">
                  <c:v>0.0</c:v>
                </c:pt>
                <c:pt idx="9313">
                  <c:v>0.01</c:v>
                </c:pt>
                <c:pt idx="9314">
                  <c:v>0.003</c:v>
                </c:pt>
                <c:pt idx="9315">
                  <c:v>0.002</c:v>
                </c:pt>
                <c:pt idx="9316">
                  <c:v>0.004</c:v>
                </c:pt>
                <c:pt idx="9317">
                  <c:v>0.002</c:v>
                </c:pt>
                <c:pt idx="9318">
                  <c:v>0.007</c:v>
                </c:pt>
                <c:pt idx="9319">
                  <c:v>0.008</c:v>
                </c:pt>
                <c:pt idx="9320">
                  <c:v>0.003</c:v>
                </c:pt>
                <c:pt idx="9321">
                  <c:v>0.015</c:v>
                </c:pt>
                <c:pt idx="9322">
                  <c:v>0.012</c:v>
                </c:pt>
                <c:pt idx="9323">
                  <c:v>0.002</c:v>
                </c:pt>
                <c:pt idx="9324">
                  <c:v>0.005</c:v>
                </c:pt>
                <c:pt idx="9325">
                  <c:v>0.004</c:v>
                </c:pt>
                <c:pt idx="9326">
                  <c:v>0.03</c:v>
                </c:pt>
                <c:pt idx="9327">
                  <c:v>0.003</c:v>
                </c:pt>
                <c:pt idx="9328">
                  <c:v>0.001</c:v>
                </c:pt>
                <c:pt idx="9329">
                  <c:v>0.005</c:v>
                </c:pt>
                <c:pt idx="9330">
                  <c:v>0.006</c:v>
                </c:pt>
                <c:pt idx="9331">
                  <c:v>0.146</c:v>
                </c:pt>
                <c:pt idx="9332">
                  <c:v>0.412</c:v>
                </c:pt>
                <c:pt idx="9333">
                  <c:v>0.253</c:v>
                </c:pt>
                <c:pt idx="9334">
                  <c:v>0.14</c:v>
                </c:pt>
                <c:pt idx="9335">
                  <c:v>0.122</c:v>
                </c:pt>
                <c:pt idx="9336">
                  <c:v>0.095</c:v>
                </c:pt>
                <c:pt idx="9337">
                  <c:v>0.081</c:v>
                </c:pt>
                <c:pt idx="9338">
                  <c:v>0.061</c:v>
                </c:pt>
                <c:pt idx="9339">
                  <c:v>0.05</c:v>
                </c:pt>
                <c:pt idx="9340">
                  <c:v>0.091</c:v>
                </c:pt>
                <c:pt idx="9341">
                  <c:v>0.201</c:v>
                </c:pt>
                <c:pt idx="9342">
                  <c:v>0.163</c:v>
                </c:pt>
                <c:pt idx="9343">
                  <c:v>0.089</c:v>
                </c:pt>
                <c:pt idx="9344">
                  <c:v>0.034</c:v>
                </c:pt>
                <c:pt idx="9345">
                  <c:v>0.026</c:v>
                </c:pt>
                <c:pt idx="9346">
                  <c:v>0.059</c:v>
                </c:pt>
                <c:pt idx="9347">
                  <c:v>0.013</c:v>
                </c:pt>
                <c:pt idx="9348">
                  <c:v>0.014</c:v>
                </c:pt>
                <c:pt idx="9349">
                  <c:v>0.01</c:v>
                </c:pt>
                <c:pt idx="9350">
                  <c:v>0.004</c:v>
                </c:pt>
                <c:pt idx="9351">
                  <c:v>0.001</c:v>
                </c:pt>
                <c:pt idx="9352">
                  <c:v>0.002</c:v>
                </c:pt>
                <c:pt idx="9353">
                  <c:v>0.003</c:v>
                </c:pt>
                <c:pt idx="9354">
                  <c:v>0.001</c:v>
                </c:pt>
                <c:pt idx="9355">
                  <c:v>0.004</c:v>
                </c:pt>
                <c:pt idx="9356">
                  <c:v>0.004</c:v>
                </c:pt>
                <c:pt idx="9357">
                  <c:v>0.001</c:v>
                </c:pt>
                <c:pt idx="9358">
                  <c:v>0.003</c:v>
                </c:pt>
                <c:pt idx="9359">
                  <c:v>0.005</c:v>
                </c:pt>
                <c:pt idx="9360">
                  <c:v>0.003</c:v>
                </c:pt>
                <c:pt idx="9361">
                  <c:v>0.005</c:v>
                </c:pt>
                <c:pt idx="9362">
                  <c:v>0.005</c:v>
                </c:pt>
                <c:pt idx="9363">
                  <c:v>0.002</c:v>
                </c:pt>
                <c:pt idx="9364">
                  <c:v>0.009</c:v>
                </c:pt>
                <c:pt idx="9365">
                  <c:v>0.006</c:v>
                </c:pt>
                <c:pt idx="9366">
                  <c:v>0.003</c:v>
                </c:pt>
                <c:pt idx="9367">
                  <c:v>0.001</c:v>
                </c:pt>
                <c:pt idx="9368">
                  <c:v>0.0</c:v>
                </c:pt>
                <c:pt idx="9369">
                  <c:v>0.001</c:v>
                </c:pt>
                <c:pt idx="9370">
                  <c:v>0.0</c:v>
                </c:pt>
                <c:pt idx="9371">
                  <c:v>0.004</c:v>
                </c:pt>
                <c:pt idx="9372">
                  <c:v>0.004</c:v>
                </c:pt>
                <c:pt idx="9373">
                  <c:v>0.004</c:v>
                </c:pt>
                <c:pt idx="9374">
                  <c:v>0.002</c:v>
                </c:pt>
                <c:pt idx="9375">
                  <c:v>0.004</c:v>
                </c:pt>
                <c:pt idx="9376">
                  <c:v>0.005</c:v>
                </c:pt>
                <c:pt idx="9377">
                  <c:v>0.005</c:v>
                </c:pt>
                <c:pt idx="9378">
                  <c:v>0.003</c:v>
                </c:pt>
                <c:pt idx="9379">
                  <c:v>0.005</c:v>
                </c:pt>
                <c:pt idx="9380">
                  <c:v>0.003</c:v>
                </c:pt>
                <c:pt idx="9381">
                  <c:v>0.006</c:v>
                </c:pt>
                <c:pt idx="9382">
                  <c:v>0.006</c:v>
                </c:pt>
                <c:pt idx="9383">
                  <c:v>0.007</c:v>
                </c:pt>
                <c:pt idx="9384">
                  <c:v>0.004</c:v>
                </c:pt>
                <c:pt idx="9385">
                  <c:v>0.002</c:v>
                </c:pt>
                <c:pt idx="9386">
                  <c:v>0.0</c:v>
                </c:pt>
                <c:pt idx="9387">
                  <c:v>0.001</c:v>
                </c:pt>
                <c:pt idx="9388">
                  <c:v>0.004</c:v>
                </c:pt>
                <c:pt idx="9389">
                  <c:v>0.0</c:v>
                </c:pt>
                <c:pt idx="9390">
                  <c:v>0.006</c:v>
                </c:pt>
                <c:pt idx="9391">
                  <c:v>0.004</c:v>
                </c:pt>
                <c:pt idx="9392">
                  <c:v>0.002</c:v>
                </c:pt>
                <c:pt idx="9393">
                  <c:v>0.001</c:v>
                </c:pt>
                <c:pt idx="9394">
                  <c:v>0.003</c:v>
                </c:pt>
                <c:pt idx="9395">
                  <c:v>0.005</c:v>
                </c:pt>
                <c:pt idx="9396">
                  <c:v>0.002</c:v>
                </c:pt>
                <c:pt idx="9397">
                  <c:v>0.002</c:v>
                </c:pt>
                <c:pt idx="9398">
                  <c:v>0.005</c:v>
                </c:pt>
                <c:pt idx="9399">
                  <c:v>0.005</c:v>
                </c:pt>
                <c:pt idx="9400">
                  <c:v>0.0</c:v>
                </c:pt>
                <c:pt idx="9401">
                  <c:v>0.004</c:v>
                </c:pt>
                <c:pt idx="9402">
                  <c:v>0.005</c:v>
                </c:pt>
                <c:pt idx="9403">
                  <c:v>0.005</c:v>
                </c:pt>
                <c:pt idx="9404">
                  <c:v>0.006</c:v>
                </c:pt>
                <c:pt idx="9405">
                  <c:v>0.006</c:v>
                </c:pt>
                <c:pt idx="9406">
                  <c:v>0.005</c:v>
                </c:pt>
                <c:pt idx="9407">
                  <c:v>0.003</c:v>
                </c:pt>
                <c:pt idx="9408">
                  <c:v>0.005</c:v>
                </c:pt>
                <c:pt idx="9409">
                  <c:v>0.004</c:v>
                </c:pt>
                <c:pt idx="9410">
                  <c:v>0.001</c:v>
                </c:pt>
                <c:pt idx="9411">
                  <c:v>0.003</c:v>
                </c:pt>
                <c:pt idx="9412">
                  <c:v>0.007</c:v>
                </c:pt>
                <c:pt idx="9413">
                  <c:v>0.0</c:v>
                </c:pt>
                <c:pt idx="9414">
                  <c:v>0.003</c:v>
                </c:pt>
                <c:pt idx="9415">
                  <c:v>0.001</c:v>
                </c:pt>
                <c:pt idx="9416">
                  <c:v>0.017</c:v>
                </c:pt>
                <c:pt idx="9417">
                  <c:v>0.054</c:v>
                </c:pt>
                <c:pt idx="9418">
                  <c:v>0.098</c:v>
                </c:pt>
                <c:pt idx="9419">
                  <c:v>0.161</c:v>
                </c:pt>
                <c:pt idx="9420">
                  <c:v>0.119</c:v>
                </c:pt>
                <c:pt idx="9421">
                  <c:v>0.066</c:v>
                </c:pt>
                <c:pt idx="9422">
                  <c:v>0.029</c:v>
                </c:pt>
                <c:pt idx="9423">
                  <c:v>0.019</c:v>
                </c:pt>
                <c:pt idx="9424">
                  <c:v>0.006</c:v>
                </c:pt>
                <c:pt idx="9425">
                  <c:v>0.0</c:v>
                </c:pt>
                <c:pt idx="9426">
                  <c:v>0.004</c:v>
                </c:pt>
                <c:pt idx="9427">
                  <c:v>0.004</c:v>
                </c:pt>
                <c:pt idx="9428">
                  <c:v>0.004</c:v>
                </c:pt>
                <c:pt idx="9429">
                  <c:v>0.002</c:v>
                </c:pt>
                <c:pt idx="9430">
                  <c:v>0.001</c:v>
                </c:pt>
                <c:pt idx="9431">
                  <c:v>0.003</c:v>
                </c:pt>
                <c:pt idx="9432">
                  <c:v>0.003</c:v>
                </c:pt>
                <c:pt idx="9433">
                  <c:v>0.004</c:v>
                </c:pt>
                <c:pt idx="9434">
                  <c:v>0.005</c:v>
                </c:pt>
                <c:pt idx="9435">
                  <c:v>0.006</c:v>
                </c:pt>
                <c:pt idx="9436">
                  <c:v>0.007</c:v>
                </c:pt>
                <c:pt idx="9437">
                  <c:v>0.006</c:v>
                </c:pt>
                <c:pt idx="9438">
                  <c:v>0.005</c:v>
                </c:pt>
                <c:pt idx="9439">
                  <c:v>0.006</c:v>
                </c:pt>
                <c:pt idx="9440">
                  <c:v>0.006</c:v>
                </c:pt>
                <c:pt idx="9441">
                  <c:v>0.008</c:v>
                </c:pt>
                <c:pt idx="9442">
                  <c:v>0.008</c:v>
                </c:pt>
                <c:pt idx="9443">
                  <c:v>0.008</c:v>
                </c:pt>
                <c:pt idx="9444">
                  <c:v>0.008</c:v>
                </c:pt>
                <c:pt idx="9445">
                  <c:v>0.007</c:v>
                </c:pt>
                <c:pt idx="9446">
                  <c:v>0.007</c:v>
                </c:pt>
                <c:pt idx="9447">
                  <c:v>0.006</c:v>
                </c:pt>
                <c:pt idx="9448">
                  <c:v>0.005</c:v>
                </c:pt>
                <c:pt idx="9449">
                  <c:v>0.005</c:v>
                </c:pt>
                <c:pt idx="9450">
                  <c:v>0.007</c:v>
                </c:pt>
                <c:pt idx="9451">
                  <c:v>0.007</c:v>
                </c:pt>
                <c:pt idx="9452">
                  <c:v>0.007</c:v>
                </c:pt>
                <c:pt idx="9453">
                  <c:v>0.008</c:v>
                </c:pt>
                <c:pt idx="9454">
                  <c:v>0.004</c:v>
                </c:pt>
                <c:pt idx="9455">
                  <c:v>0.008</c:v>
                </c:pt>
                <c:pt idx="9456">
                  <c:v>0.007</c:v>
                </c:pt>
                <c:pt idx="9457">
                  <c:v>0.006</c:v>
                </c:pt>
                <c:pt idx="9458">
                  <c:v>0.007</c:v>
                </c:pt>
                <c:pt idx="9459">
                  <c:v>0.006</c:v>
                </c:pt>
                <c:pt idx="9460">
                  <c:v>0.005</c:v>
                </c:pt>
                <c:pt idx="9461">
                  <c:v>0.004</c:v>
                </c:pt>
                <c:pt idx="9462">
                  <c:v>0.008</c:v>
                </c:pt>
                <c:pt idx="9463">
                  <c:v>0.005</c:v>
                </c:pt>
                <c:pt idx="9464">
                  <c:v>0.002</c:v>
                </c:pt>
                <c:pt idx="9465">
                  <c:v>0.001</c:v>
                </c:pt>
                <c:pt idx="9466">
                  <c:v>0.003</c:v>
                </c:pt>
                <c:pt idx="9467">
                  <c:v>0.01</c:v>
                </c:pt>
                <c:pt idx="9468">
                  <c:v>0.008</c:v>
                </c:pt>
                <c:pt idx="9469">
                  <c:v>0.024</c:v>
                </c:pt>
                <c:pt idx="9470">
                  <c:v>0.021</c:v>
                </c:pt>
                <c:pt idx="9471">
                  <c:v>0.04</c:v>
                </c:pt>
                <c:pt idx="9472">
                  <c:v>0.02</c:v>
                </c:pt>
                <c:pt idx="9473">
                  <c:v>0.008</c:v>
                </c:pt>
                <c:pt idx="9474">
                  <c:v>0.0</c:v>
                </c:pt>
                <c:pt idx="9475">
                  <c:v>0.01</c:v>
                </c:pt>
                <c:pt idx="9476">
                  <c:v>0.032</c:v>
                </c:pt>
                <c:pt idx="9477">
                  <c:v>0.05</c:v>
                </c:pt>
                <c:pt idx="9478">
                  <c:v>0.034</c:v>
                </c:pt>
                <c:pt idx="9479">
                  <c:v>0.015</c:v>
                </c:pt>
                <c:pt idx="9480">
                  <c:v>0.028</c:v>
                </c:pt>
                <c:pt idx="9481">
                  <c:v>0.026</c:v>
                </c:pt>
                <c:pt idx="9482">
                  <c:v>0.071</c:v>
                </c:pt>
                <c:pt idx="9483">
                  <c:v>0.038</c:v>
                </c:pt>
                <c:pt idx="9484">
                  <c:v>0.067</c:v>
                </c:pt>
                <c:pt idx="9485">
                  <c:v>0.031</c:v>
                </c:pt>
                <c:pt idx="9486">
                  <c:v>0.023</c:v>
                </c:pt>
                <c:pt idx="9487">
                  <c:v>0.0</c:v>
                </c:pt>
                <c:pt idx="9488">
                  <c:v>0.004</c:v>
                </c:pt>
                <c:pt idx="9489">
                  <c:v>0.002</c:v>
                </c:pt>
                <c:pt idx="9490">
                  <c:v>0.005</c:v>
                </c:pt>
                <c:pt idx="9491">
                  <c:v>0.0</c:v>
                </c:pt>
                <c:pt idx="9492">
                  <c:v>0.004</c:v>
                </c:pt>
                <c:pt idx="9493">
                  <c:v>0.003</c:v>
                </c:pt>
                <c:pt idx="9494">
                  <c:v>0.003</c:v>
                </c:pt>
                <c:pt idx="9495">
                  <c:v>0.005</c:v>
                </c:pt>
                <c:pt idx="9496">
                  <c:v>0.003</c:v>
                </c:pt>
                <c:pt idx="9497">
                  <c:v>0.002</c:v>
                </c:pt>
                <c:pt idx="9498">
                  <c:v>0.005</c:v>
                </c:pt>
                <c:pt idx="9499">
                  <c:v>0.003</c:v>
                </c:pt>
                <c:pt idx="9500">
                  <c:v>0.005</c:v>
                </c:pt>
                <c:pt idx="9501">
                  <c:v>0.002</c:v>
                </c:pt>
                <c:pt idx="9502">
                  <c:v>0.004</c:v>
                </c:pt>
                <c:pt idx="9503">
                  <c:v>0.003</c:v>
                </c:pt>
                <c:pt idx="9504">
                  <c:v>0.005</c:v>
                </c:pt>
                <c:pt idx="9505">
                  <c:v>0.001</c:v>
                </c:pt>
                <c:pt idx="9506">
                  <c:v>0.004</c:v>
                </c:pt>
                <c:pt idx="9507">
                  <c:v>0.002</c:v>
                </c:pt>
                <c:pt idx="9508">
                  <c:v>0.003</c:v>
                </c:pt>
                <c:pt idx="9509">
                  <c:v>0.003</c:v>
                </c:pt>
                <c:pt idx="9510">
                  <c:v>0.003</c:v>
                </c:pt>
                <c:pt idx="9511">
                  <c:v>0.001</c:v>
                </c:pt>
                <c:pt idx="9512">
                  <c:v>0.0</c:v>
                </c:pt>
                <c:pt idx="9513">
                  <c:v>0.001</c:v>
                </c:pt>
                <c:pt idx="9514">
                  <c:v>0.003</c:v>
                </c:pt>
                <c:pt idx="9515">
                  <c:v>0.002</c:v>
                </c:pt>
                <c:pt idx="9516">
                  <c:v>0.002</c:v>
                </c:pt>
                <c:pt idx="9517">
                  <c:v>0.003</c:v>
                </c:pt>
                <c:pt idx="9518">
                  <c:v>0.004</c:v>
                </c:pt>
                <c:pt idx="9519">
                  <c:v>0.003</c:v>
                </c:pt>
                <c:pt idx="9520">
                  <c:v>0.003</c:v>
                </c:pt>
                <c:pt idx="9521">
                  <c:v>0.003</c:v>
                </c:pt>
                <c:pt idx="9522">
                  <c:v>0.002</c:v>
                </c:pt>
                <c:pt idx="9523">
                  <c:v>0.0</c:v>
                </c:pt>
                <c:pt idx="9524">
                  <c:v>0.0</c:v>
                </c:pt>
                <c:pt idx="9525">
                  <c:v>0.001</c:v>
                </c:pt>
                <c:pt idx="9526">
                  <c:v>0.003</c:v>
                </c:pt>
                <c:pt idx="9527">
                  <c:v>0.003</c:v>
                </c:pt>
                <c:pt idx="9528">
                  <c:v>0.001</c:v>
                </c:pt>
                <c:pt idx="9529">
                  <c:v>0.006</c:v>
                </c:pt>
                <c:pt idx="9530">
                  <c:v>0.015</c:v>
                </c:pt>
                <c:pt idx="9531">
                  <c:v>0.027</c:v>
                </c:pt>
                <c:pt idx="9532">
                  <c:v>0.056</c:v>
                </c:pt>
                <c:pt idx="9533">
                  <c:v>0.048</c:v>
                </c:pt>
                <c:pt idx="9534">
                  <c:v>0.03</c:v>
                </c:pt>
                <c:pt idx="9535">
                  <c:v>0.016</c:v>
                </c:pt>
                <c:pt idx="9536">
                  <c:v>0.003</c:v>
                </c:pt>
                <c:pt idx="9537">
                  <c:v>0.0</c:v>
                </c:pt>
                <c:pt idx="9538">
                  <c:v>0.004</c:v>
                </c:pt>
                <c:pt idx="9539">
                  <c:v>0.002</c:v>
                </c:pt>
                <c:pt idx="9540">
                  <c:v>0.031</c:v>
                </c:pt>
                <c:pt idx="9541">
                  <c:v>0.061</c:v>
                </c:pt>
                <c:pt idx="9542">
                  <c:v>0.065</c:v>
                </c:pt>
                <c:pt idx="9543">
                  <c:v>0.058</c:v>
                </c:pt>
                <c:pt idx="9544">
                  <c:v>0.017</c:v>
                </c:pt>
                <c:pt idx="9545">
                  <c:v>0.023</c:v>
                </c:pt>
                <c:pt idx="9546">
                  <c:v>0.032</c:v>
                </c:pt>
                <c:pt idx="9547">
                  <c:v>0.108</c:v>
                </c:pt>
                <c:pt idx="9548">
                  <c:v>0.141</c:v>
                </c:pt>
                <c:pt idx="9549">
                  <c:v>0.152</c:v>
                </c:pt>
                <c:pt idx="9550">
                  <c:v>0.243</c:v>
                </c:pt>
                <c:pt idx="9551">
                  <c:v>0.28</c:v>
                </c:pt>
                <c:pt idx="9552">
                  <c:v>0.244</c:v>
                </c:pt>
                <c:pt idx="9553">
                  <c:v>0.197</c:v>
                </c:pt>
                <c:pt idx="9554">
                  <c:v>0.217</c:v>
                </c:pt>
                <c:pt idx="9555">
                  <c:v>0.128</c:v>
                </c:pt>
                <c:pt idx="9556">
                  <c:v>0.12</c:v>
                </c:pt>
                <c:pt idx="9557">
                  <c:v>0.088</c:v>
                </c:pt>
                <c:pt idx="9558">
                  <c:v>0.078</c:v>
                </c:pt>
                <c:pt idx="9559">
                  <c:v>0.093</c:v>
                </c:pt>
                <c:pt idx="9560">
                  <c:v>0.113</c:v>
                </c:pt>
                <c:pt idx="9561">
                  <c:v>0.085</c:v>
                </c:pt>
                <c:pt idx="9562">
                  <c:v>0.018</c:v>
                </c:pt>
                <c:pt idx="9563">
                  <c:v>0.039</c:v>
                </c:pt>
                <c:pt idx="9564">
                  <c:v>0.033</c:v>
                </c:pt>
                <c:pt idx="9565">
                  <c:v>0.0</c:v>
                </c:pt>
                <c:pt idx="9566">
                  <c:v>0.002</c:v>
                </c:pt>
                <c:pt idx="9567">
                  <c:v>0.003</c:v>
                </c:pt>
                <c:pt idx="9568">
                  <c:v>0.002</c:v>
                </c:pt>
                <c:pt idx="9569">
                  <c:v>0.001</c:v>
                </c:pt>
                <c:pt idx="9570">
                  <c:v>0.001</c:v>
                </c:pt>
                <c:pt idx="9571">
                  <c:v>0.002</c:v>
                </c:pt>
                <c:pt idx="9572">
                  <c:v>0.001</c:v>
                </c:pt>
                <c:pt idx="9573">
                  <c:v>0.001</c:v>
                </c:pt>
                <c:pt idx="9574">
                  <c:v>0.002</c:v>
                </c:pt>
                <c:pt idx="9575">
                  <c:v>0.002</c:v>
                </c:pt>
                <c:pt idx="9576">
                  <c:v>0.001</c:v>
                </c:pt>
                <c:pt idx="9577">
                  <c:v>0.001</c:v>
                </c:pt>
                <c:pt idx="9578">
                  <c:v>0.001</c:v>
                </c:pt>
                <c:pt idx="9579">
                  <c:v>0.004</c:v>
                </c:pt>
                <c:pt idx="9580">
                  <c:v>0.003</c:v>
                </c:pt>
                <c:pt idx="9581">
                  <c:v>0.002</c:v>
                </c:pt>
                <c:pt idx="9582">
                  <c:v>0.002</c:v>
                </c:pt>
                <c:pt idx="9583">
                  <c:v>0.0</c:v>
                </c:pt>
                <c:pt idx="9584">
                  <c:v>0.001</c:v>
                </c:pt>
                <c:pt idx="9585">
                  <c:v>0.002</c:v>
                </c:pt>
                <c:pt idx="9586">
                  <c:v>0.002</c:v>
                </c:pt>
                <c:pt idx="9587">
                  <c:v>0.002</c:v>
                </c:pt>
                <c:pt idx="9588">
                  <c:v>0.004</c:v>
                </c:pt>
                <c:pt idx="9589">
                  <c:v>0.003</c:v>
                </c:pt>
                <c:pt idx="9590">
                  <c:v>0.003</c:v>
                </c:pt>
                <c:pt idx="9591">
                  <c:v>0.003</c:v>
                </c:pt>
                <c:pt idx="9592">
                  <c:v>0.004</c:v>
                </c:pt>
                <c:pt idx="9593">
                  <c:v>0.002</c:v>
                </c:pt>
                <c:pt idx="9594">
                  <c:v>0.003</c:v>
                </c:pt>
                <c:pt idx="9595">
                  <c:v>0.006</c:v>
                </c:pt>
                <c:pt idx="9596">
                  <c:v>0.007</c:v>
                </c:pt>
                <c:pt idx="9597">
                  <c:v>0.003</c:v>
                </c:pt>
                <c:pt idx="9598">
                  <c:v>0.002</c:v>
                </c:pt>
                <c:pt idx="9599">
                  <c:v>0.004</c:v>
                </c:pt>
                <c:pt idx="9600">
                  <c:v>0.004</c:v>
                </c:pt>
                <c:pt idx="9601">
                  <c:v>0.002</c:v>
                </c:pt>
                <c:pt idx="9602">
                  <c:v>0.001</c:v>
                </c:pt>
                <c:pt idx="9603">
                  <c:v>0.002</c:v>
                </c:pt>
                <c:pt idx="9604">
                  <c:v>0.004</c:v>
                </c:pt>
                <c:pt idx="9605">
                  <c:v>0.004</c:v>
                </c:pt>
                <c:pt idx="9606">
                  <c:v>0.005</c:v>
                </c:pt>
                <c:pt idx="9607">
                  <c:v>0.005</c:v>
                </c:pt>
                <c:pt idx="9608">
                  <c:v>0.005</c:v>
                </c:pt>
                <c:pt idx="9609">
                  <c:v>0.004</c:v>
                </c:pt>
                <c:pt idx="9610">
                  <c:v>0.002</c:v>
                </c:pt>
                <c:pt idx="9611">
                  <c:v>0.004</c:v>
                </c:pt>
                <c:pt idx="9612">
                  <c:v>0.006</c:v>
                </c:pt>
                <c:pt idx="9613">
                  <c:v>0.005</c:v>
                </c:pt>
                <c:pt idx="9614">
                  <c:v>0.004</c:v>
                </c:pt>
                <c:pt idx="9615">
                  <c:v>0.003</c:v>
                </c:pt>
                <c:pt idx="9616">
                  <c:v>0.002</c:v>
                </c:pt>
                <c:pt idx="9617">
                  <c:v>0.003</c:v>
                </c:pt>
                <c:pt idx="9618">
                  <c:v>0.001</c:v>
                </c:pt>
                <c:pt idx="9619">
                  <c:v>0.001</c:v>
                </c:pt>
                <c:pt idx="9620">
                  <c:v>0.002</c:v>
                </c:pt>
                <c:pt idx="9621">
                  <c:v>0.002</c:v>
                </c:pt>
                <c:pt idx="9622">
                  <c:v>0.004</c:v>
                </c:pt>
                <c:pt idx="9623">
                  <c:v>0.001</c:v>
                </c:pt>
                <c:pt idx="9624">
                  <c:v>0.002</c:v>
                </c:pt>
                <c:pt idx="9625">
                  <c:v>0.002</c:v>
                </c:pt>
                <c:pt idx="9626">
                  <c:v>0.001</c:v>
                </c:pt>
                <c:pt idx="9627">
                  <c:v>0.001</c:v>
                </c:pt>
                <c:pt idx="9628">
                  <c:v>0.002</c:v>
                </c:pt>
                <c:pt idx="9629">
                  <c:v>0.001</c:v>
                </c:pt>
                <c:pt idx="9630">
                  <c:v>0.001</c:v>
                </c:pt>
                <c:pt idx="9631">
                  <c:v>0.002</c:v>
                </c:pt>
                <c:pt idx="9632">
                  <c:v>0.003</c:v>
                </c:pt>
                <c:pt idx="9633">
                  <c:v>0.001</c:v>
                </c:pt>
                <c:pt idx="9634">
                  <c:v>0.001</c:v>
                </c:pt>
                <c:pt idx="9635">
                  <c:v>0.001</c:v>
                </c:pt>
                <c:pt idx="9636">
                  <c:v>0.0</c:v>
                </c:pt>
                <c:pt idx="9637">
                  <c:v>0.002</c:v>
                </c:pt>
                <c:pt idx="9638">
                  <c:v>0.001</c:v>
                </c:pt>
                <c:pt idx="9639">
                  <c:v>0.002</c:v>
                </c:pt>
                <c:pt idx="9640">
                  <c:v>0.002</c:v>
                </c:pt>
                <c:pt idx="9641">
                  <c:v>0.001</c:v>
                </c:pt>
                <c:pt idx="9642">
                  <c:v>0.001</c:v>
                </c:pt>
                <c:pt idx="9643">
                  <c:v>0.0</c:v>
                </c:pt>
                <c:pt idx="9644">
                  <c:v>0.002</c:v>
                </c:pt>
                <c:pt idx="9645">
                  <c:v>0.002</c:v>
                </c:pt>
                <c:pt idx="9646">
                  <c:v>0.0</c:v>
                </c:pt>
                <c:pt idx="9647">
                  <c:v>0.001</c:v>
                </c:pt>
                <c:pt idx="9648">
                  <c:v>0.002</c:v>
                </c:pt>
                <c:pt idx="9649">
                  <c:v>0.001</c:v>
                </c:pt>
                <c:pt idx="9650">
                  <c:v>0.001</c:v>
                </c:pt>
                <c:pt idx="9651">
                  <c:v>0.001</c:v>
                </c:pt>
                <c:pt idx="9652">
                  <c:v>0.001</c:v>
                </c:pt>
                <c:pt idx="9653">
                  <c:v>0.002</c:v>
                </c:pt>
                <c:pt idx="9654">
                  <c:v>0.001</c:v>
                </c:pt>
                <c:pt idx="9655">
                  <c:v>0.001</c:v>
                </c:pt>
                <c:pt idx="9656">
                  <c:v>0.001</c:v>
                </c:pt>
                <c:pt idx="9657">
                  <c:v>0.0</c:v>
                </c:pt>
                <c:pt idx="9658">
                  <c:v>0.003</c:v>
                </c:pt>
                <c:pt idx="9659">
                  <c:v>0.001</c:v>
                </c:pt>
                <c:pt idx="9660">
                  <c:v>0.002</c:v>
                </c:pt>
                <c:pt idx="9661">
                  <c:v>0.001</c:v>
                </c:pt>
                <c:pt idx="9662">
                  <c:v>0.001</c:v>
                </c:pt>
                <c:pt idx="9663">
                  <c:v>0.001</c:v>
                </c:pt>
                <c:pt idx="9664">
                  <c:v>0.001</c:v>
                </c:pt>
                <c:pt idx="9665">
                  <c:v>0.002</c:v>
                </c:pt>
                <c:pt idx="9666">
                  <c:v>0.001</c:v>
                </c:pt>
                <c:pt idx="9667">
                  <c:v>0.001</c:v>
                </c:pt>
                <c:pt idx="9668">
                  <c:v>0.001</c:v>
                </c:pt>
                <c:pt idx="9669">
                  <c:v>0.002</c:v>
                </c:pt>
                <c:pt idx="9670">
                  <c:v>0.001</c:v>
                </c:pt>
                <c:pt idx="9671">
                  <c:v>0.002</c:v>
                </c:pt>
                <c:pt idx="9672">
                  <c:v>0.001</c:v>
                </c:pt>
                <c:pt idx="9673">
                  <c:v>0.002</c:v>
                </c:pt>
                <c:pt idx="9674">
                  <c:v>0.002</c:v>
                </c:pt>
                <c:pt idx="9675">
                  <c:v>0.003</c:v>
                </c:pt>
                <c:pt idx="9676">
                  <c:v>0.002</c:v>
                </c:pt>
                <c:pt idx="9677">
                  <c:v>0.002</c:v>
                </c:pt>
                <c:pt idx="9678">
                  <c:v>0.001</c:v>
                </c:pt>
                <c:pt idx="9679">
                  <c:v>0.002</c:v>
                </c:pt>
                <c:pt idx="9680">
                  <c:v>0.0</c:v>
                </c:pt>
                <c:pt idx="9681">
                  <c:v>0.001</c:v>
                </c:pt>
                <c:pt idx="9682">
                  <c:v>0.0</c:v>
                </c:pt>
                <c:pt idx="9683">
                  <c:v>0.0</c:v>
                </c:pt>
                <c:pt idx="9684">
                  <c:v>0.001</c:v>
                </c:pt>
                <c:pt idx="9685">
                  <c:v>0.003</c:v>
                </c:pt>
                <c:pt idx="9686">
                  <c:v>0.002</c:v>
                </c:pt>
                <c:pt idx="9687">
                  <c:v>0.002</c:v>
                </c:pt>
                <c:pt idx="9688">
                  <c:v>0.003</c:v>
                </c:pt>
                <c:pt idx="9689">
                  <c:v>0.002</c:v>
                </c:pt>
                <c:pt idx="9690">
                  <c:v>0.002</c:v>
                </c:pt>
                <c:pt idx="9691">
                  <c:v>0.002</c:v>
                </c:pt>
                <c:pt idx="9692">
                  <c:v>0.003</c:v>
                </c:pt>
                <c:pt idx="9693">
                  <c:v>0.001</c:v>
                </c:pt>
                <c:pt idx="9694">
                  <c:v>0.005</c:v>
                </c:pt>
                <c:pt idx="9695">
                  <c:v>0.007</c:v>
                </c:pt>
                <c:pt idx="9696">
                  <c:v>0.005</c:v>
                </c:pt>
                <c:pt idx="9697">
                  <c:v>0.004</c:v>
                </c:pt>
                <c:pt idx="9698">
                  <c:v>0.002</c:v>
                </c:pt>
                <c:pt idx="9699">
                  <c:v>0.002</c:v>
                </c:pt>
                <c:pt idx="9700">
                  <c:v>0.002</c:v>
                </c:pt>
                <c:pt idx="9701">
                  <c:v>0.002</c:v>
                </c:pt>
                <c:pt idx="9702">
                  <c:v>0.005</c:v>
                </c:pt>
                <c:pt idx="9703">
                  <c:v>0.003</c:v>
                </c:pt>
                <c:pt idx="9704">
                  <c:v>0.004</c:v>
                </c:pt>
                <c:pt idx="9705">
                  <c:v>0.005</c:v>
                </c:pt>
                <c:pt idx="9706">
                  <c:v>0.005</c:v>
                </c:pt>
                <c:pt idx="9707">
                  <c:v>0.005</c:v>
                </c:pt>
                <c:pt idx="9708">
                  <c:v>0.005</c:v>
                </c:pt>
                <c:pt idx="9709">
                  <c:v>0.004</c:v>
                </c:pt>
                <c:pt idx="9710">
                  <c:v>0.003</c:v>
                </c:pt>
                <c:pt idx="9711">
                  <c:v>0.002</c:v>
                </c:pt>
                <c:pt idx="9712">
                  <c:v>0.003</c:v>
                </c:pt>
                <c:pt idx="9713">
                  <c:v>0.002</c:v>
                </c:pt>
                <c:pt idx="9714">
                  <c:v>0.003</c:v>
                </c:pt>
                <c:pt idx="9715">
                  <c:v>0.004</c:v>
                </c:pt>
                <c:pt idx="9716">
                  <c:v>0.003</c:v>
                </c:pt>
                <c:pt idx="9717">
                  <c:v>0.003</c:v>
                </c:pt>
                <c:pt idx="9718">
                  <c:v>0.006</c:v>
                </c:pt>
                <c:pt idx="9719">
                  <c:v>0.006</c:v>
                </c:pt>
                <c:pt idx="9720">
                  <c:v>0.005</c:v>
                </c:pt>
                <c:pt idx="9721">
                  <c:v>0.005</c:v>
                </c:pt>
                <c:pt idx="9722">
                  <c:v>0.003</c:v>
                </c:pt>
                <c:pt idx="9723">
                  <c:v>0.004</c:v>
                </c:pt>
                <c:pt idx="9724">
                  <c:v>0.002</c:v>
                </c:pt>
                <c:pt idx="9725">
                  <c:v>0.001</c:v>
                </c:pt>
                <c:pt idx="9726">
                  <c:v>0.001</c:v>
                </c:pt>
                <c:pt idx="9727">
                  <c:v>0.001</c:v>
                </c:pt>
                <c:pt idx="9728">
                  <c:v>0.001</c:v>
                </c:pt>
                <c:pt idx="9729">
                  <c:v>0.002</c:v>
                </c:pt>
                <c:pt idx="9730">
                  <c:v>0.001</c:v>
                </c:pt>
                <c:pt idx="9731">
                  <c:v>0.002</c:v>
                </c:pt>
                <c:pt idx="9732">
                  <c:v>0.003</c:v>
                </c:pt>
                <c:pt idx="9733">
                  <c:v>0.004</c:v>
                </c:pt>
                <c:pt idx="9734">
                  <c:v>0.004</c:v>
                </c:pt>
                <c:pt idx="9735">
                  <c:v>0.003</c:v>
                </c:pt>
                <c:pt idx="9736">
                  <c:v>0.005</c:v>
                </c:pt>
                <c:pt idx="9737">
                  <c:v>0.001</c:v>
                </c:pt>
                <c:pt idx="9738">
                  <c:v>0.002</c:v>
                </c:pt>
                <c:pt idx="9739">
                  <c:v>0.002</c:v>
                </c:pt>
                <c:pt idx="9740">
                  <c:v>0.005</c:v>
                </c:pt>
                <c:pt idx="9741">
                  <c:v>0.002</c:v>
                </c:pt>
                <c:pt idx="9742">
                  <c:v>0.002</c:v>
                </c:pt>
                <c:pt idx="9743">
                  <c:v>0.007</c:v>
                </c:pt>
                <c:pt idx="9744">
                  <c:v>0.005</c:v>
                </c:pt>
                <c:pt idx="9745">
                  <c:v>0.001</c:v>
                </c:pt>
                <c:pt idx="9746">
                  <c:v>0.002</c:v>
                </c:pt>
                <c:pt idx="9747">
                  <c:v>0.001</c:v>
                </c:pt>
                <c:pt idx="9748">
                  <c:v>0.0</c:v>
                </c:pt>
                <c:pt idx="9749">
                  <c:v>0.002</c:v>
                </c:pt>
                <c:pt idx="9750">
                  <c:v>0.002</c:v>
                </c:pt>
                <c:pt idx="9751">
                  <c:v>0.004</c:v>
                </c:pt>
                <c:pt idx="9752">
                  <c:v>0.002</c:v>
                </c:pt>
                <c:pt idx="9753">
                  <c:v>0.004</c:v>
                </c:pt>
                <c:pt idx="9754">
                  <c:v>0.005</c:v>
                </c:pt>
                <c:pt idx="9755">
                  <c:v>0.005</c:v>
                </c:pt>
                <c:pt idx="9756">
                  <c:v>0.004</c:v>
                </c:pt>
                <c:pt idx="9757">
                  <c:v>0.004</c:v>
                </c:pt>
                <c:pt idx="9758">
                  <c:v>0.005</c:v>
                </c:pt>
                <c:pt idx="9759">
                  <c:v>0.004</c:v>
                </c:pt>
                <c:pt idx="9760">
                  <c:v>0.005</c:v>
                </c:pt>
                <c:pt idx="9761">
                  <c:v>0.003</c:v>
                </c:pt>
                <c:pt idx="9762">
                  <c:v>0.003</c:v>
                </c:pt>
                <c:pt idx="9763">
                  <c:v>0.003</c:v>
                </c:pt>
                <c:pt idx="9764">
                  <c:v>0.002</c:v>
                </c:pt>
                <c:pt idx="9765">
                  <c:v>0.002</c:v>
                </c:pt>
                <c:pt idx="9766">
                  <c:v>0.002</c:v>
                </c:pt>
                <c:pt idx="9767">
                  <c:v>0.003</c:v>
                </c:pt>
                <c:pt idx="9768">
                  <c:v>0.002</c:v>
                </c:pt>
                <c:pt idx="9769">
                  <c:v>0.002</c:v>
                </c:pt>
                <c:pt idx="9770">
                  <c:v>0.001</c:v>
                </c:pt>
                <c:pt idx="9771">
                  <c:v>0.0</c:v>
                </c:pt>
                <c:pt idx="9772">
                  <c:v>0.001</c:v>
                </c:pt>
                <c:pt idx="9773">
                  <c:v>0.001</c:v>
                </c:pt>
                <c:pt idx="9774">
                  <c:v>0.001</c:v>
                </c:pt>
                <c:pt idx="9775">
                  <c:v>0.001</c:v>
                </c:pt>
                <c:pt idx="9776">
                  <c:v>0.001</c:v>
                </c:pt>
                <c:pt idx="9777">
                  <c:v>0.001</c:v>
                </c:pt>
                <c:pt idx="9778">
                  <c:v>0.0</c:v>
                </c:pt>
                <c:pt idx="9779">
                  <c:v>0.001</c:v>
                </c:pt>
                <c:pt idx="9780">
                  <c:v>0.004</c:v>
                </c:pt>
                <c:pt idx="9781">
                  <c:v>0.004</c:v>
                </c:pt>
                <c:pt idx="9782">
                  <c:v>0.005</c:v>
                </c:pt>
                <c:pt idx="9783">
                  <c:v>0.001</c:v>
                </c:pt>
                <c:pt idx="9784">
                  <c:v>0.001</c:v>
                </c:pt>
                <c:pt idx="9785">
                  <c:v>0.003</c:v>
                </c:pt>
                <c:pt idx="9786">
                  <c:v>0.002</c:v>
                </c:pt>
                <c:pt idx="9787">
                  <c:v>0.003</c:v>
                </c:pt>
                <c:pt idx="9788">
                  <c:v>0.003</c:v>
                </c:pt>
                <c:pt idx="9789">
                  <c:v>0.002</c:v>
                </c:pt>
                <c:pt idx="9790">
                  <c:v>0.002</c:v>
                </c:pt>
                <c:pt idx="9791">
                  <c:v>0.0</c:v>
                </c:pt>
                <c:pt idx="9792">
                  <c:v>0.001</c:v>
                </c:pt>
                <c:pt idx="9793">
                  <c:v>0.001</c:v>
                </c:pt>
                <c:pt idx="9794">
                  <c:v>0.001</c:v>
                </c:pt>
                <c:pt idx="9795">
                  <c:v>0.002</c:v>
                </c:pt>
                <c:pt idx="9796">
                  <c:v>0.002</c:v>
                </c:pt>
                <c:pt idx="9797">
                  <c:v>0.002</c:v>
                </c:pt>
                <c:pt idx="9798">
                  <c:v>0.003</c:v>
                </c:pt>
                <c:pt idx="9799">
                  <c:v>0.002</c:v>
                </c:pt>
                <c:pt idx="9800">
                  <c:v>0.002</c:v>
                </c:pt>
                <c:pt idx="9801">
                  <c:v>0.002</c:v>
                </c:pt>
                <c:pt idx="9802">
                  <c:v>0.002</c:v>
                </c:pt>
                <c:pt idx="9803">
                  <c:v>0.002</c:v>
                </c:pt>
                <c:pt idx="9804">
                  <c:v>0.002</c:v>
                </c:pt>
                <c:pt idx="9805">
                  <c:v>0.002</c:v>
                </c:pt>
                <c:pt idx="9806">
                  <c:v>0.002</c:v>
                </c:pt>
                <c:pt idx="9807">
                  <c:v>0.001</c:v>
                </c:pt>
                <c:pt idx="9808">
                  <c:v>0.002</c:v>
                </c:pt>
                <c:pt idx="9809">
                  <c:v>0.002</c:v>
                </c:pt>
                <c:pt idx="9810">
                  <c:v>0.003</c:v>
                </c:pt>
                <c:pt idx="9811">
                  <c:v>0.003</c:v>
                </c:pt>
                <c:pt idx="9812">
                  <c:v>0.003</c:v>
                </c:pt>
                <c:pt idx="9813">
                  <c:v>0.002</c:v>
                </c:pt>
                <c:pt idx="9814">
                  <c:v>0.002</c:v>
                </c:pt>
                <c:pt idx="9815">
                  <c:v>0.002</c:v>
                </c:pt>
                <c:pt idx="9816">
                  <c:v>0.002</c:v>
                </c:pt>
                <c:pt idx="9817">
                  <c:v>0.002</c:v>
                </c:pt>
                <c:pt idx="9818">
                  <c:v>0.002</c:v>
                </c:pt>
                <c:pt idx="9819">
                  <c:v>0.002</c:v>
                </c:pt>
                <c:pt idx="9820">
                  <c:v>0.001</c:v>
                </c:pt>
                <c:pt idx="9821">
                  <c:v>0.001</c:v>
                </c:pt>
                <c:pt idx="9822">
                  <c:v>0.002</c:v>
                </c:pt>
                <c:pt idx="9823">
                  <c:v>0.002</c:v>
                </c:pt>
                <c:pt idx="9824">
                  <c:v>0.003</c:v>
                </c:pt>
                <c:pt idx="9825">
                  <c:v>0.002</c:v>
                </c:pt>
                <c:pt idx="9826">
                  <c:v>0.002</c:v>
                </c:pt>
                <c:pt idx="9827">
                  <c:v>0.002</c:v>
                </c:pt>
                <c:pt idx="9828">
                  <c:v>0.002</c:v>
                </c:pt>
                <c:pt idx="9829">
                  <c:v>0.002</c:v>
                </c:pt>
                <c:pt idx="9830">
                  <c:v>0.002</c:v>
                </c:pt>
                <c:pt idx="9831">
                  <c:v>0.003</c:v>
                </c:pt>
                <c:pt idx="9832">
                  <c:v>0.002</c:v>
                </c:pt>
                <c:pt idx="9833">
                  <c:v>0.002</c:v>
                </c:pt>
                <c:pt idx="9834">
                  <c:v>0.001</c:v>
                </c:pt>
                <c:pt idx="9835">
                  <c:v>0.003</c:v>
                </c:pt>
                <c:pt idx="9836">
                  <c:v>0.003</c:v>
                </c:pt>
                <c:pt idx="9837">
                  <c:v>0.002</c:v>
                </c:pt>
                <c:pt idx="9838">
                  <c:v>0.003</c:v>
                </c:pt>
                <c:pt idx="9839">
                  <c:v>0.003</c:v>
                </c:pt>
                <c:pt idx="9840">
                  <c:v>0.004</c:v>
                </c:pt>
                <c:pt idx="9841">
                  <c:v>0.003</c:v>
                </c:pt>
                <c:pt idx="9842">
                  <c:v>0.004</c:v>
                </c:pt>
                <c:pt idx="9843">
                  <c:v>0.003</c:v>
                </c:pt>
                <c:pt idx="9844">
                  <c:v>0.004</c:v>
                </c:pt>
                <c:pt idx="9845">
                  <c:v>0.003</c:v>
                </c:pt>
                <c:pt idx="9846">
                  <c:v>0.003</c:v>
                </c:pt>
                <c:pt idx="9847">
                  <c:v>0.003</c:v>
                </c:pt>
                <c:pt idx="9848">
                  <c:v>0.003</c:v>
                </c:pt>
                <c:pt idx="9849">
                  <c:v>0.004</c:v>
                </c:pt>
                <c:pt idx="9850">
                  <c:v>0.003</c:v>
                </c:pt>
                <c:pt idx="9851">
                  <c:v>0.004</c:v>
                </c:pt>
                <c:pt idx="9852">
                  <c:v>0.004</c:v>
                </c:pt>
                <c:pt idx="9853">
                  <c:v>0.003</c:v>
                </c:pt>
                <c:pt idx="9854">
                  <c:v>0.003</c:v>
                </c:pt>
                <c:pt idx="9855">
                  <c:v>0.004</c:v>
                </c:pt>
                <c:pt idx="9856">
                  <c:v>0.004</c:v>
                </c:pt>
                <c:pt idx="9857">
                  <c:v>0.003</c:v>
                </c:pt>
                <c:pt idx="9858">
                  <c:v>0.003</c:v>
                </c:pt>
                <c:pt idx="9859">
                  <c:v>0.004</c:v>
                </c:pt>
                <c:pt idx="9860">
                  <c:v>0.004</c:v>
                </c:pt>
                <c:pt idx="9861">
                  <c:v>0.005</c:v>
                </c:pt>
                <c:pt idx="9862">
                  <c:v>0.003</c:v>
                </c:pt>
                <c:pt idx="9863">
                  <c:v>0.002</c:v>
                </c:pt>
                <c:pt idx="9864">
                  <c:v>0.004</c:v>
                </c:pt>
                <c:pt idx="9865">
                  <c:v>0.004</c:v>
                </c:pt>
                <c:pt idx="9866">
                  <c:v>0.004</c:v>
                </c:pt>
                <c:pt idx="9867">
                  <c:v>0.004</c:v>
                </c:pt>
                <c:pt idx="9868">
                  <c:v>0.003</c:v>
                </c:pt>
                <c:pt idx="9869">
                  <c:v>0.004</c:v>
                </c:pt>
                <c:pt idx="9870">
                  <c:v>0.004</c:v>
                </c:pt>
                <c:pt idx="9871">
                  <c:v>0.003</c:v>
                </c:pt>
                <c:pt idx="9872">
                  <c:v>0.004</c:v>
                </c:pt>
                <c:pt idx="9873">
                  <c:v>0.003</c:v>
                </c:pt>
                <c:pt idx="9874">
                  <c:v>0.004</c:v>
                </c:pt>
                <c:pt idx="9875">
                  <c:v>0.004</c:v>
                </c:pt>
                <c:pt idx="9876">
                  <c:v>0.004</c:v>
                </c:pt>
                <c:pt idx="9877">
                  <c:v>0.004</c:v>
                </c:pt>
                <c:pt idx="9878">
                  <c:v>0.004</c:v>
                </c:pt>
                <c:pt idx="9879">
                  <c:v>0.004</c:v>
                </c:pt>
                <c:pt idx="9880">
                  <c:v>0.003</c:v>
                </c:pt>
                <c:pt idx="9881">
                  <c:v>0.003</c:v>
                </c:pt>
                <c:pt idx="9882">
                  <c:v>0.005</c:v>
                </c:pt>
                <c:pt idx="9883">
                  <c:v>0.004</c:v>
                </c:pt>
                <c:pt idx="9884">
                  <c:v>0.005</c:v>
                </c:pt>
                <c:pt idx="9885">
                  <c:v>0.004</c:v>
                </c:pt>
                <c:pt idx="9886">
                  <c:v>0.003</c:v>
                </c:pt>
                <c:pt idx="9887">
                  <c:v>0.003</c:v>
                </c:pt>
                <c:pt idx="9888">
                  <c:v>0.002</c:v>
                </c:pt>
                <c:pt idx="9889">
                  <c:v>0.004</c:v>
                </c:pt>
                <c:pt idx="9890">
                  <c:v>0.006</c:v>
                </c:pt>
                <c:pt idx="9891">
                  <c:v>0.006</c:v>
                </c:pt>
                <c:pt idx="9892">
                  <c:v>0.004</c:v>
                </c:pt>
                <c:pt idx="9893">
                  <c:v>0.006</c:v>
                </c:pt>
                <c:pt idx="9894">
                  <c:v>0.005</c:v>
                </c:pt>
                <c:pt idx="9895">
                  <c:v>0.005</c:v>
                </c:pt>
                <c:pt idx="9896">
                  <c:v>0.002</c:v>
                </c:pt>
                <c:pt idx="9897">
                  <c:v>0.006</c:v>
                </c:pt>
                <c:pt idx="9898">
                  <c:v>0.001</c:v>
                </c:pt>
                <c:pt idx="9899">
                  <c:v>0.004</c:v>
                </c:pt>
                <c:pt idx="9900">
                  <c:v>0.003</c:v>
                </c:pt>
                <c:pt idx="9901">
                  <c:v>0.008</c:v>
                </c:pt>
                <c:pt idx="9902">
                  <c:v>0.006</c:v>
                </c:pt>
                <c:pt idx="9903">
                  <c:v>0.006</c:v>
                </c:pt>
                <c:pt idx="9904">
                  <c:v>0.006</c:v>
                </c:pt>
                <c:pt idx="9905">
                  <c:v>0.006</c:v>
                </c:pt>
                <c:pt idx="9906">
                  <c:v>0.007</c:v>
                </c:pt>
                <c:pt idx="9907">
                  <c:v>0.007</c:v>
                </c:pt>
                <c:pt idx="9908">
                  <c:v>0.005</c:v>
                </c:pt>
                <c:pt idx="9909">
                  <c:v>0.007</c:v>
                </c:pt>
                <c:pt idx="9910">
                  <c:v>0.006</c:v>
                </c:pt>
                <c:pt idx="9911">
                  <c:v>0.006</c:v>
                </c:pt>
                <c:pt idx="9912">
                  <c:v>0.005</c:v>
                </c:pt>
                <c:pt idx="9913">
                  <c:v>0.004</c:v>
                </c:pt>
                <c:pt idx="9914">
                  <c:v>0.006</c:v>
                </c:pt>
                <c:pt idx="9915">
                  <c:v>0.007</c:v>
                </c:pt>
                <c:pt idx="9916">
                  <c:v>0.006</c:v>
                </c:pt>
                <c:pt idx="9917">
                  <c:v>0.006</c:v>
                </c:pt>
                <c:pt idx="9918">
                  <c:v>0.005</c:v>
                </c:pt>
                <c:pt idx="9919">
                  <c:v>0.005</c:v>
                </c:pt>
                <c:pt idx="9920">
                  <c:v>0.004</c:v>
                </c:pt>
                <c:pt idx="9921">
                  <c:v>0.006</c:v>
                </c:pt>
                <c:pt idx="9922">
                  <c:v>0.006</c:v>
                </c:pt>
                <c:pt idx="9923">
                  <c:v>0.006</c:v>
                </c:pt>
                <c:pt idx="9924">
                  <c:v>0.005</c:v>
                </c:pt>
                <c:pt idx="9925">
                  <c:v>0.006</c:v>
                </c:pt>
                <c:pt idx="9926">
                  <c:v>0.006</c:v>
                </c:pt>
                <c:pt idx="9927">
                  <c:v>0.006</c:v>
                </c:pt>
                <c:pt idx="9928">
                  <c:v>0.006</c:v>
                </c:pt>
                <c:pt idx="9929">
                  <c:v>0.007</c:v>
                </c:pt>
                <c:pt idx="9930">
                  <c:v>0.007</c:v>
                </c:pt>
                <c:pt idx="9931">
                  <c:v>0.006</c:v>
                </c:pt>
                <c:pt idx="9932">
                  <c:v>0.005</c:v>
                </c:pt>
                <c:pt idx="9933">
                  <c:v>0.006</c:v>
                </c:pt>
                <c:pt idx="9934">
                  <c:v>0.005</c:v>
                </c:pt>
                <c:pt idx="9935">
                  <c:v>0.005</c:v>
                </c:pt>
                <c:pt idx="9936">
                  <c:v>0.006</c:v>
                </c:pt>
                <c:pt idx="9937">
                  <c:v>0.005</c:v>
                </c:pt>
                <c:pt idx="9938">
                  <c:v>0.004</c:v>
                </c:pt>
                <c:pt idx="9939">
                  <c:v>0.006</c:v>
                </c:pt>
                <c:pt idx="9940">
                  <c:v>0.006</c:v>
                </c:pt>
                <c:pt idx="9941">
                  <c:v>0.007</c:v>
                </c:pt>
                <c:pt idx="9942">
                  <c:v>0.006</c:v>
                </c:pt>
                <c:pt idx="9943">
                  <c:v>0.005</c:v>
                </c:pt>
                <c:pt idx="9944">
                  <c:v>0.006</c:v>
                </c:pt>
                <c:pt idx="9945">
                  <c:v>0.005</c:v>
                </c:pt>
                <c:pt idx="9946">
                  <c:v>0.005</c:v>
                </c:pt>
                <c:pt idx="9947">
                  <c:v>0.004</c:v>
                </c:pt>
                <c:pt idx="9948">
                  <c:v>0.004</c:v>
                </c:pt>
                <c:pt idx="9949">
                  <c:v>0.006</c:v>
                </c:pt>
                <c:pt idx="9950">
                  <c:v>0.005</c:v>
                </c:pt>
                <c:pt idx="9951">
                  <c:v>0.004</c:v>
                </c:pt>
                <c:pt idx="9952">
                  <c:v>0.005</c:v>
                </c:pt>
                <c:pt idx="9953">
                  <c:v>0.005</c:v>
                </c:pt>
                <c:pt idx="9954">
                  <c:v>0.005</c:v>
                </c:pt>
                <c:pt idx="9955">
                  <c:v>0.004</c:v>
                </c:pt>
                <c:pt idx="9956">
                  <c:v>0.002</c:v>
                </c:pt>
                <c:pt idx="9957">
                  <c:v>0.004</c:v>
                </c:pt>
                <c:pt idx="9958">
                  <c:v>0.005</c:v>
                </c:pt>
                <c:pt idx="9959">
                  <c:v>0.002</c:v>
                </c:pt>
                <c:pt idx="9960">
                  <c:v>0.004</c:v>
                </c:pt>
                <c:pt idx="9961">
                  <c:v>0.002</c:v>
                </c:pt>
                <c:pt idx="9962">
                  <c:v>0.004</c:v>
                </c:pt>
                <c:pt idx="9963">
                  <c:v>0.003</c:v>
                </c:pt>
                <c:pt idx="9964">
                  <c:v>0.004</c:v>
                </c:pt>
                <c:pt idx="9965">
                  <c:v>0.004</c:v>
                </c:pt>
                <c:pt idx="9966">
                  <c:v>0.001</c:v>
                </c:pt>
                <c:pt idx="9967">
                  <c:v>0.003</c:v>
                </c:pt>
                <c:pt idx="9968">
                  <c:v>0.001</c:v>
                </c:pt>
                <c:pt idx="9969">
                  <c:v>0.002</c:v>
                </c:pt>
                <c:pt idx="9970">
                  <c:v>0.003</c:v>
                </c:pt>
                <c:pt idx="9971">
                  <c:v>0.002</c:v>
                </c:pt>
                <c:pt idx="9972">
                  <c:v>0.003</c:v>
                </c:pt>
                <c:pt idx="9973">
                  <c:v>0.004</c:v>
                </c:pt>
                <c:pt idx="9974">
                  <c:v>0.004</c:v>
                </c:pt>
                <c:pt idx="9975">
                  <c:v>0.003</c:v>
                </c:pt>
                <c:pt idx="9976">
                  <c:v>0.004</c:v>
                </c:pt>
                <c:pt idx="9977">
                  <c:v>0.002</c:v>
                </c:pt>
                <c:pt idx="9978">
                  <c:v>0.002</c:v>
                </c:pt>
                <c:pt idx="9979">
                  <c:v>0.002</c:v>
                </c:pt>
                <c:pt idx="9980">
                  <c:v>0.003</c:v>
                </c:pt>
                <c:pt idx="9981">
                  <c:v>0.002</c:v>
                </c:pt>
                <c:pt idx="9982">
                  <c:v>0.003</c:v>
                </c:pt>
                <c:pt idx="9983">
                  <c:v>0.004</c:v>
                </c:pt>
                <c:pt idx="9984">
                  <c:v>0.002</c:v>
                </c:pt>
                <c:pt idx="9985">
                  <c:v>0.004</c:v>
                </c:pt>
                <c:pt idx="9986">
                  <c:v>0.004</c:v>
                </c:pt>
                <c:pt idx="9987">
                  <c:v>0.004</c:v>
                </c:pt>
                <c:pt idx="9988">
                  <c:v>0.005</c:v>
                </c:pt>
                <c:pt idx="9989">
                  <c:v>0.005</c:v>
                </c:pt>
                <c:pt idx="9990">
                  <c:v>0.005</c:v>
                </c:pt>
                <c:pt idx="9991">
                  <c:v>0.006</c:v>
                </c:pt>
                <c:pt idx="9992">
                  <c:v>0.004</c:v>
                </c:pt>
                <c:pt idx="9993">
                  <c:v>0.004</c:v>
                </c:pt>
                <c:pt idx="9994">
                  <c:v>0.004</c:v>
                </c:pt>
                <c:pt idx="9995">
                  <c:v>0.004</c:v>
                </c:pt>
                <c:pt idx="9996">
                  <c:v>0.005</c:v>
                </c:pt>
                <c:pt idx="9997">
                  <c:v>0.006</c:v>
                </c:pt>
                <c:pt idx="9998">
                  <c:v>0.005</c:v>
                </c:pt>
                <c:pt idx="9999">
                  <c:v>0.005</c:v>
                </c:pt>
                <c:pt idx="10000">
                  <c:v>0.006</c:v>
                </c:pt>
                <c:pt idx="10001">
                  <c:v>0.006</c:v>
                </c:pt>
                <c:pt idx="10002">
                  <c:v>0.007</c:v>
                </c:pt>
                <c:pt idx="10003">
                  <c:v>0.007</c:v>
                </c:pt>
                <c:pt idx="10004">
                  <c:v>0.006</c:v>
                </c:pt>
                <c:pt idx="10005">
                  <c:v>0.001</c:v>
                </c:pt>
                <c:pt idx="10006">
                  <c:v>0.04</c:v>
                </c:pt>
                <c:pt idx="10007">
                  <c:v>0.193</c:v>
                </c:pt>
                <c:pt idx="10008">
                  <c:v>0.138</c:v>
                </c:pt>
                <c:pt idx="10009">
                  <c:v>0.032</c:v>
                </c:pt>
                <c:pt idx="10010">
                  <c:v>0.165</c:v>
                </c:pt>
                <c:pt idx="10011">
                  <c:v>0.211</c:v>
                </c:pt>
                <c:pt idx="10012">
                  <c:v>0.212</c:v>
                </c:pt>
                <c:pt idx="10013">
                  <c:v>0.198</c:v>
                </c:pt>
                <c:pt idx="10014">
                  <c:v>0.187</c:v>
                </c:pt>
                <c:pt idx="10015">
                  <c:v>0.142</c:v>
                </c:pt>
                <c:pt idx="10016">
                  <c:v>0.144</c:v>
                </c:pt>
                <c:pt idx="10017">
                  <c:v>0.137</c:v>
                </c:pt>
                <c:pt idx="10018">
                  <c:v>0.081</c:v>
                </c:pt>
                <c:pt idx="10019">
                  <c:v>0.112</c:v>
                </c:pt>
                <c:pt idx="10020">
                  <c:v>0.11</c:v>
                </c:pt>
                <c:pt idx="10021">
                  <c:v>0.115</c:v>
                </c:pt>
                <c:pt idx="10022">
                  <c:v>0.088</c:v>
                </c:pt>
                <c:pt idx="10023">
                  <c:v>0.059</c:v>
                </c:pt>
                <c:pt idx="10024">
                  <c:v>0.126</c:v>
                </c:pt>
                <c:pt idx="10025">
                  <c:v>0.142</c:v>
                </c:pt>
                <c:pt idx="10026">
                  <c:v>0.108</c:v>
                </c:pt>
                <c:pt idx="10027">
                  <c:v>0.104</c:v>
                </c:pt>
                <c:pt idx="10028">
                  <c:v>0.084</c:v>
                </c:pt>
                <c:pt idx="10029">
                  <c:v>0.044</c:v>
                </c:pt>
                <c:pt idx="10030">
                  <c:v>0.072</c:v>
                </c:pt>
                <c:pt idx="10031">
                  <c:v>0.085</c:v>
                </c:pt>
                <c:pt idx="10032">
                  <c:v>0.085</c:v>
                </c:pt>
                <c:pt idx="10033">
                  <c:v>0.055</c:v>
                </c:pt>
                <c:pt idx="10034">
                  <c:v>0.037</c:v>
                </c:pt>
                <c:pt idx="10035">
                  <c:v>0.029</c:v>
                </c:pt>
                <c:pt idx="10036">
                  <c:v>0.02</c:v>
                </c:pt>
                <c:pt idx="10037">
                  <c:v>0.012</c:v>
                </c:pt>
                <c:pt idx="10038">
                  <c:v>0.006</c:v>
                </c:pt>
                <c:pt idx="10039">
                  <c:v>0.002</c:v>
                </c:pt>
                <c:pt idx="10040">
                  <c:v>0.005</c:v>
                </c:pt>
                <c:pt idx="10041">
                  <c:v>0.002</c:v>
                </c:pt>
                <c:pt idx="10042">
                  <c:v>0.005</c:v>
                </c:pt>
                <c:pt idx="10043">
                  <c:v>0.019</c:v>
                </c:pt>
                <c:pt idx="10044">
                  <c:v>0.027</c:v>
                </c:pt>
                <c:pt idx="10045">
                  <c:v>0.001</c:v>
                </c:pt>
                <c:pt idx="10046">
                  <c:v>0.001</c:v>
                </c:pt>
                <c:pt idx="10047">
                  <c:v>0.003</c:v>
                </c:pt>
                <c:pt idx="10048">
                  <c:v>0.002</c:v>
                </c:pt>
                <c:pt idx="10049">
                  <c:v>0.0</c:v>
                </c:pt>
                <c:pt idx="10050">
                  <c:v>0.007</c:v>
                </c:pt>
                <c:pt idx="10051">
                  <c:v>0.005</c:v>
                </c:pt>
                <c:pt idx="10052">
                  <c:v>0.003</c:v>
                </c:pt>
                <c:pt idx="10053">
                  <c:v>0.006</c:v>
                </c:pt>
                <c:pt idx="10054">
                  <c:v>0.007</c:v>
                </c:pt>
                <c:pt idx="10055">
                  <c:v>0.006</c:v>
                </c:pt>
                <c:pt idx="10056">
                  <c:v>0.0</c:v>
                </c:pt>
                <c:pt idx="10057">
                  <c:v>0.001</c:v>
                </c:pt>
                <c:pt idx="10058">
                  <c:v>0.004</c:v>
                </c:pt>
                <c:pt idx="10059">
                  <c:v>0.004</c:v>
                </c:pt>
                <c:pt idx="10060">
                  <c:v>0.004</c:v>
                </c:pt>
                <c:pt idx="10061">
                  <c:v>0.004</c:v>
                </c:pt>
                <c:pt idx="10062">
                  <c:v>0.004</c:v>
                </c:pt>
                <c:pt idx="10063">
                  <c:v>0.02</c:v>
                </c:pt>
                <c:pt idx="10064">
                  <c:v>0.02</c:v>
                </c:pt>
                <c:pt idx="10065">
                  <c:v>0.018</c:v>
                </c:pt>
                <c:pt idx="10066">
                  <c:v>0.025</c:v>
                </c:pt>
                <c:pt idx="10067">
                  <c:v>0.016</c:v>
                </c:pt>
                <c:pt idx="10068">
                  <c:v>0.006</c:v>
                </c:pt>
                <c:pt idx="10069">
                  <c:v>0.013</c:v>
                </c:pt>
                <c:pt idx="10070">
                  <c:v>0.011</c:v>
                </c:pt>
                <c:pt idx="10071">
                  <c:v>0.015</c:v>
                </c:pt>
                <c:pt idx="10072">
                  <c:v>0.035</c:v>
                </c:pt>
                <c:pt idx="10073">
                  <c:v>0.024</c:v>
                </c:pt>
                <c:pt idx="10074">
                  <c:v>0.021</c:v>
                </c:pt>
                <c:pt idx="10075">
                  <c:v>0.008</c:v>
                </c:pt>
                <c:pt idx="10076">
                  <c:v>0.003</c:v>
                </c:pt>
                <c:pt idx="10077">
                  <c:v>0.001</c:v>
                </c:pt>
                <c:pt idx="10078">
                  <c:v>0.003</c:v>
                </c:pt>
                <c:pt idx="10079">
                  <c:v>0.005</c:v>
                </c:pt>
                <c:pt idx="10080">
                  <c:v>0.002</c:v>
                </c:pt>
                <c:pt idx="10081">
                  <c:v>0.003</c:v>
                </c:pt>
                <c:pt idx="10082">
                  <c:v>0.01</c:v>
                </c:pt>
                <c:pt idx="10083">
                  <c:v>0.001</c:v>
                </c:pt>
                <c:pt idx="10084">
                  <c:v>0.001</c:v>
                </c:pt>
                <c:pt idx="10085">
                  <c:v>0.004</c:v>
                </c:pt>
                <c:pt idx="10086">
                  <c:v>0.002</c:v>
                </c:pt>
                <c:pt idx="10087">
                  <c:v>0.0</c:v>
                </c:pt>
                <c:pt idx="10088">
                  <c:v>0.004</c:v>
                </c:pt>
                <c:pt idx="10089">
                  <c:v>0.001</c:v>
                </c:pt>
                <c:pt idx="10090">
                  <c:v>0.003</c:v>
                </c:pt>
                <c:pt idx="10091">
                  <c:v>0.006</c:v>
                </c:pt>
                <c:pt idx="10092">
                  <c:v>0.0</c:v>
                </c:pt>
                <c:pt idx="10093">
                  <c:v>0.003</c:v>
                </c:pt>
                <c:pt idx="10094">
                  <c:v>0.004</c:v>
                </c:pt>
                <c:pt idx="10095">
                  <c:v>0.002</c:v>
                </c:pt>
                <c:pt idx="10096">
                  <c:v>0.0</c:v>
                </c:pt>
                <c:pt idx="10097">
                  <c:v>0.012</c:v>
                </c:pt>
                <c:pt idx="10098">
                  <c:v>0.009</c:v>
                </c:pt>
                <c:pt idx="10099">
                  <c:v>0.008</c:v>
                </c:pt>
                <c:pt idx="10100">
                  <c:v>0.002</c:v>
                </c:pt>
                <c:pt idx="10101">
                  <c:v>0.002</c:v>
                </c:pt>
                <c:pt idx="10102">
                  <c:v>0.002</c:v>
                </c:pt>
                <c:pt idx="10103">
                  <c:v>0.003</c:v>
                </c:pt>
                <c:pt idx="10104">
                  <c:v>0.003</c:v>
                </c:pt>
                <c:pt idx="10105">
                  <c:v>0.002</c:v>
                </c:pt>
                <c:pt idx="10106">
                  <c:v>0.002</c:v>
                </c:pt>
                <c:pt idx="10107">
                  <c:v>0.002</c:v>
                </c:pt>
                <c:pt idx="10108">
                  <c:v>0.004</c:v>
                </c:pt>
                <c:pt idx="10109">
                  <c:v>0.003</c:v>
                </c:pt>
                <c:pt idx="10110">
                  <c:v>0.007</c:v>
                </c:pt>
                <c:pt idx="10111">
                  <c:v>0.002</c:v>
                </c:pt>
                <c:pt idx="10112">
                  <c:v>0.016</c:v>
                </c:pt>
                <c:pt idx="10113">
                  <c:v>0.008</c:v>
                </c:pt>
                <c:pt idx="10114">
                  <c:v>0.0</c:v>
                </c:pt>
                <c:pt idx="10115">
                  <c:v>0.002</c:v>
                </c:pt>
                <c:pt idx="10116">
                  <c:v>0.0</c:v>
                </c:pt>
                <c:pt idx="10117">
                  <c:v>0.003</c:v>
                </c:pt>
                <c:pt idx="10118">
                  <c:v>0.001</c:v>
                </c:pt>
                <c:pt idx="10119">
                  <c:v>0.002</c:v>
                </c:pt>
                <c:pt idx="10120">
                  <c:v>0.002</c:v>
                </c:pt>
                <c:pt idx="10121">
                  <c:v>0.002</c:v>
                </c:pt>
                <c:pt idx="10122">
                  <c:v>0.001</c:v>
                </c:pt>
                <c:pt idx="10123">
                  <c:v>0.002</c:v>
                </c:pt>
                <c:pt idx="10124">
                  <c:v>0.004</c:v>
                </c:pt>
                <c:pt idx="10125">
                  <c:v>0.004</c:v>
                </c:pt>
                <c:pt idx="10126">
                  <c:v>0.001</c:v>
                </c:pt>
                <c:pt idx="10127">
                  <c:v>0.001</c:v>
                </c:pt>
                <c:pt idx="10128">
                  <c:v>0.001</c:v>
                </c:pt>
                <c:pt idx="10129">
                  <c:v>0.004</c:v>
                </c:pt>
                <c:pt idx="10130">
                  <c:v>0.003</c:v>
                </c:pt>
                <c:pt idx="10131">
                  <c:v>0.004</c:v>
                </c:pt>
                <c:pt idx="10132">
                  <c:v>0.001</c:v>
                </c:pt>
                <c:pt idx="10133">
                  <c:v>0.001</c:v>
                </c:pt>
                <c:pt idx="10134">
                  <c:v>0.003</c:v>
                </c:pt>
                <c:pt idx="10135">
                  <c:v>0.002</c:v>
                </c:pt>
                <c:pt idx="10136">
                  <c:v>0.001</c:v>
                </c:pt>
                <c:pt idx="10137">
                  <c:v>0.001</c:v>
                </c:pt>
                <c:pt idx="10138">
                  <c:v>0.002</c:v>
                </c:pt>
                <c:pt idx="10139">
                  <c:v>0.001</c:v>
                </c:pt>
                <c:pt idx="10140">
                  <c:v>0.006</c:v>
                </c:pt>
                <c:pt idx="10141">
                  <c:v>0.006</c:v>
                </c:pt>
                <c:pt idx="10142">
                  <c:v>0.006</c:v>
                </c:pt>
                <c:pt idx="10143">
                  <c:v>0.005</c:v>
                </c:pt>
                <c:pt idx="10144">
                  <c:v>0.004</c:v>
                </c:pt>
                <c:pt idx="10145">
                  <c:v>0.006</c:v>
                </c:pt>
                <c:pt idx="10146">
                  <c:v>0.006</c:v>
                </c:pt>
                <c:pt idx="10147">
                  <c:v>0.006</c:v>
                </c:pt>
                <c:pt idx="10148">
                  <c:v>0.008</c:v>
                </c:pt>
                <c:pt idx="10149">
                  <c:v>0.008</c:v>
                </c:pt>
                <c:pt idx="10150">
                  <c:v>0.008</c:v>
                </c:pt>
                <c:pt idx="10151">
                  <c:v>0.007</c:v>
                </c:pt>
                <c:pt idx="10152">
                  <c:v>0.008</c:v>
                </c:pt>
                <c:pt idx="10153">
                  <c:v>0.008</c:v>
                </c:pt>
                <c:pt idx="10154">
                  <c:v>0.005</c:v>
                </c:pt>
                <c:pt idx="10155">
                  <c:v>0.007</c:v>
                </c:pt>
                <c:pt idx="10156">
                  <c:v>0.008</c:v>
                </c:pt>
                <c:pt idx="10157">
                  <c:v>0.007</c:v>
                </c:pt>
                <c:pt idx="10158">
                  <c:v>0.007</c:v>
                </c:pt>
                <c:pt idx="10159">
                  <c:v>0.008</c:v>
                </c:pt>
                <c:pt idx="10160">
                  <c:v>0.004</c:v>
                </c:pt>
                <c:pt idx="10161">
                  <c:v>0.0</c:v>
                </c:pt>
                <c:pt idx="10162">
                  <c:v>0.003</c:v>
                </c:pt>
                <c:pt idx="10163">
                  <c:v>0.002</c:v>
                </c:pt>
                <c:pt idx="10164">
                  <c:v>0.0</c:v>
                </c:pt>
                <c:pt idx="10165">
                  <c:v>0.001</c:v>
                </c:pt>
                <c:pt idx="10166">
                  <c:v>0.001</c:v>
                </c:pt>
                <c:pt idx="10167">
                  <c:v>0.006</c:v>
                </c:pt>
                <c:pt idx="10168">
                  <c:v>0.006</c:v>
                </c:pt>
                <c:pt idx="10169">
                  <c:v>0.007</c:v>
                </c:pt>
                <c:pt idx="10170">
                  <c:v>0.007</c:v>
                </c:pt>
                <c:pt idx="10171">
                  <c:v>0.006</c:v>
                </c:pt>
                <c:pt idx="10172">
                  <c:v>0.006</c:v>
                </c:pt>
                <c:pt idx="10173">
                  <c:v>0.007</c:v>
                </c:pt>
                <c:pt idx="10174">
                  <c:v>0.004</c:v>
                </c:pt>
                <c:pt idx="10175">
                  <c:v>0.003</c:v>
                </c:pt>
                <c:pt idx="10176">
                  <c:v>0.005</c:v>
                </c:pt>
                <c:pt idx="10177">
                  <c:v>0.004</c:v>
                </c:pt>
                <c:pt idx="10178">
                  <c:v>0.008</c:v>
                </c:pt>
                <c:pt idx="10179">
                  <c:v>0.005</c:v>
                </c:pt>
                <c:pt idx="10180">
                  <c:v>0.005</c:v>
                </c:pt>
                <c:pt idx="10181">
                  <c:v>0.005</c:v>
                </c:pt>
                <c:pt idx="10182">
                  <c:v>0.005</c:v>
                </c:pt>
                <c:pt idx="10183">
                  <c:v>0.006</c:v>
                </c:pt>
                <c:pt idx="10184">
                  <c:v>0.007</c:v>
                </c:pt>
                <c:pt idx="10185">
                  <c:v>0.003</c:v>
                </c:pt>
                <c:pt idx="10186">
                  <c:v>0.007</c:v>
                </c:pt>
                <c:pt idx="10187">
                  <c:v>0.006</c:v>
                </c:pt>
                <c:pt idx="10188">
                  <c:v>0.003</c:v>
                </c:pt>
                <c:pt idx="10189">
                  <c:v>0.005</c:v>
                </c:pt>
                <c:pt idx="10190">
                  <c:v>0.005</c:v>
                </c:pt>
                <c:pt idx="10191">
                  <c:v>0.0</c:v>
                </c:pt>
                <c:pt idx="10192">
                  <c:v>0.003</c:v>
                </c:pt>
                <c:pt idx="10193">
                  <c:v>0.004</c:v>
                </c:pt>
                <c:pt idx="10194">
                  <c:v>0.007</c:v>
                </c:pt>
                <c:pt idx="10195">
                  <c:v>0.006</c:v>
                </c:pt>
                <c:pt idx="10196">
                  <c:v>0.005</c:v>
                </c:pt>
                <c:pt idx="10197">
                  <c:v>0.006</c:v>
                </c:pt>
                <c:pt idx="10198">
                  <c:v>0.002</c:v>
                </c:pt>
                <c:pt idx="10199">
                  <c:v>0.005</c:v>
                </c:pt>
                <c:pt idx="10200">
                  <c:v>0.005</c:v>
                </c:pt>
                <c:pt idx="10201">
                  <c:v>0.005</c:v>
                </c:pt>
                <c:pt idx="10202">
                  <c:v>0.006</c:v>
                </c:pt>
                <c:pt idx="10203">
                  <c:v>0.004</c:v>
                </c:pt>
                <c:pt idx="10204">
                  <c:v>0.002</c:v>
                </c:pt>
                <c:pt idx="10205">
                  <c:v>0.052</c:v>
                </c:pt>
                <c:pt idx="10206">
                  <c:v>0.018</c:v>
                </c:pt>
                <c:pt idx="10207">
                  <c:v>0.02</c:v>
                </c:pt>
                <c:pt idx="10208">
                  <c:v>0.006</c:v>
                </c:pt>
                <c:pt idx="10209">
                  <c:v>0.001</c:v>
                </c:pt>
                <c:pt idx="10210">
                  <c:v>0.0</c:v>
                </c:pt>
                <c:pt idx="10211">
                  <c:v>0.004</c:v>
                </c:pt>
                <c:pt idx="10212">
                  <c:v>0.002</c:v>
                </c:pt>
                <c:pt idx="10213">
                  <c:v>0.002</c:v>
                </c:pt>
                <c:pt idx="10214">
                  <c:v>0.007</c:v>
                </c:pt>
                <c:pt idx="10215">
                  <c:v>0.005</c:v>
                </c:pt>
                <c:pt idx="10216">
                  <c:v>0.012</c:v>
                </c:pt>
                <c:pt idx="10217">
                  <c:v>0.018</c:v>
                </c:pt>
                <c:pt idx="10218">
                  <c:v>0.011</c:v>
                </c:pt>
                <c:pt idx="10219">
                  <c:v>0.006</c:v>
                </c:pt>
                <c:pt idx="10220">
                  <c:v>0.009</c:v>
                </c:pt>
                <c:pt idx="10221">
                  <c:v>0.002</c:v>
                </c:pt>
                <c:pt idx="10222">
                  <c:v>0.022</c:v>
                </c:pt>
                <c:pt idx="10223">
                  <c:v>0.022</c:v>
                </c:pt>
                <c:pt idx="10224">
                  <c:v>0.005</c:v>
                </c:pt>
                <c:pt idx="10225">
                  <c:v>0.001</c:v>
                </c:pt>
                <c:pt idx="10226">
                  <c:v>0.003</c:v>
                </c:pt>
                <c:pt idx="10227">
                  <c:v>0.005</c:v>
                </c:pt>
                <c:pt idx="10228">
                  <c:v>0.004</c:v>
                </c:pt>
                <c:pt idx="10229">
                  <c:v>0.012</c:v>
                </c:pt>
                <c:pt idx="10230">
                  <c:v>0.004</c:v>
                </c:pt>
                <c:pt idx="10231">
                  <c:v>0.011</c:v>
                </c:pt>
                <c:pt idx="10232">
                  <c:v>0.015</c:v>
                </c:pt>
                <c:pt idx="10233">
                  <c:v>0.01</c:v>
                </c:pt>
                <c:pt idx="10234">
                  <c:v>0.022</c:v>
                </c:pt>
                <c:pt idx="10235">
                  <c:v>0.018</c:v>
                </c:pt>
                <c:pt idx="10236">
                  <c:v>0.021</c:v>
                </c:pt>
                <c:pt idx="10237">
                  <c:v>0.014</c:v>
                </c:pt>
                <c:pt idx="10238">
                  <c:v>0.007</c:v>
                </c:pt>
                <c:pt idx="10239">
                  <c:v>0.006</c:v>
                </c:pt>
                <c:pt idx="10240">
                  <c:v>0.002</c:v>
                </c:pt>
                <c:pt idx="10241">
                  <c:v>0.004</c:v>
                </c:pt>
                <c:pt idx="10242">
                  <c:v>0.006</c:v>
                </c:pt>
                <c:pt idx="10243">
                  <c:v>0.006</c:v>
                </c:pt>
                <c:pt idx="10244">
                  <c:v>0.001</c:v>
                </c:pt>
                <c:pt idx="10245">
                  <c:v>0.003</c:v>
                </c:pt>
                <c:pt idx="10246">
                  <c:v>0.005</c:v>
                </c:pt>
                <c:pt idx="10247">
                  <c:v>0.002</c:v>
                </c:pt>
                <c:pt idx="10248">
                  <c:v>0.001</c:v>
                </c:pt>
                <c:pt idx="10249">
                  <c:v>0.004</c:v>
                </c:pt>
                <c:pt idx="10250">
                  <c:v>0.004</c:v>
                </c:pt>
                <c:pt idx="10251">
                  <c:v>0.004</c:v>
                </c:pt>
                <c:pt idx="10252">
                  <c:v>0.004</c:v>
                </c:pt>
                <c:pt idx="10253">
                  <c:v>0.005</c:v>
                </c:pt>
                <c:pt idx="10254">
                  <c:v>0.004</c:v>
                </c:pt>
                <c:pt idx="10255">
                  <c:v>0.006</c:v>
                </c:pt>
                <c:pt idx="10256">
                  <c:v>0.004</c:v>
                </c:pt>
                <c:pt idx="10257">
                  <c:v>0.005</c:v>
                </c:pt>
                <c:pt idx="10258">
                  <c:v>0.002</c:v>
                </c:pt>
                <c:pt idx="10259">
                  <c:v>0.004</c:v>
                </c:pt>
                <c:pt idx="10260">
                  <c:v>0.005</c:v>
                </c:pt>
                <c:pt idx="10261">
                  <c:v>0.005</c:v>
                </c:pt>
                <c:pt idx="10262">
                  <c:v>0.003</c:v>
                </c:pt>
                <c:pt idx="10263">
                  <c:v>0.003</c:v>
                </c:pt>
                <c:pt idx="10264">
                  <c:v>0.003</c:v>
                </c:pt>
                <c:pt idx="10265">
                  <c:v>0.003</c:v>
                </c:pt>
                <c:pt idx="10266">
                  <c:v>0.003</c:v>
                </c:pt>
                <c:pt idx="10267">
                  <c:v>0.003</c:v>
                </c:pt>
                <c:pt idx="10268">
                  <c:v>0.002</c:v>
                </c:pt>
                <c:pt idx="10269">
                  <c:v>0.003</c:v>
                </c:pt>
                <c:pt idx="10270">
                  <c:v>0.002</c:v>
                </c:pt>
                <c:pt idx="10271">
                  <c:v>0.002</c:v>
                </c:pt>
                <c:pt idx="10272">
                  <c:v>0.001</c:v>
                </c:pt>
                <c:pt idx="10273">
                  <c:v>0.002</c:v>
                </c:pt>
                <c:pt idx="10274">
                  <c:v>0.004</c:v>
                </c:pt>
                <c:pt idx="10275">
                  <c:v>0.003</c:v>
                </c:pt>
                <c:pt idx="10276">
                  <c:v>0.004</c:v>
                </c:pt>
                <c:pt idx="10277">
                  <c:v>0.011</c:v>
                </c:pt>
                <c:pt idx="10278">
                  <c:v>0.002</c:v>
                </c:pt>
                <c:pt idx="10279">
                  <c:v>0.001</c:v>
                </c:pt>
                <c:pt idx="10280">
                  <c:v>0.002</c:v>
                </c:pt>
                <c:pt idx="10281">
                  <c:v>0.003</c:v>
                </c:pt>
                <c:pt idx="10282">
                  <c:v>0.004</c:v>
                </c:pt>
                <c:pt idx="10283">
                  <c:v>0.003</c:v>
                </c:pt>
                <c:pt idx="10284">
                  <c:v>0.004</c:v>
                </c:pt>
                <c:pt idx="10285">
                  <c:v>0.003</c:v>
                </c:pt>
                <c:pt idx="10286">
                  <c:v>0.003</c:v>
                </c:pt>
                <c:pt idx="10287">
                  <c:v>0.004</c:v>
                </c:pt>
                <c:pt idx="10288">
                  <c:v>0.001</c:v>
                </c:pt>
                <c:pt idx="10289">
                  <c:v>0.01</c:v>
                </c:pt>
                <c:pt idx="10290">
                  <c:v>0.023</c:v>
                </c:pt>
                <c:pt idx="10291">
                  <c:v>0.069</c:v>
                </c:pt>
                <c:pt idx="10292">
                  <c:v>0.079</c:v>
                </c:pt>
                <c:pt idx="10293">
                  <c:v>0.083</c:v>
                </c:pt>
                <c:pt idx="10294">
                  <c:v>0.093</c:v>
                </c:pt>
                <c:pt idx="10295">
                  <c:v>0.109</c:v>
                </c:pt>
                <c:pt idx="10296">
                  <c:v>0.117</c:v>
                </c:pt>
                <c:pt idx="10297">
                  <c:v>0.128</c:v>
                </c:pt>
                <c:pt idx="10298">
                  <c:v>0.123</c:v>
                </c:pt>
                <c:pt idx="10299">
                  <c:v>0.11</c:v>
                </c:pt>
                <c:pt idx="10300">
                  <c:v>0.118</c:v>
                </c:pt>
                <c:pt idx="10301">
                  <c:v>0.147</c:v>
                </c:pt>
                <c:pt idx="10302">
                  <c:v>0.118</c:v>
                </c:pt>
                <c:pt idx="10303">
                  <c:v>0.116</c:v>
                </c:pt>
                <c:pt idx="10304">
                  <c:v>0.157</c:v>
                </c:pt>
                <c:pt idx="10305">
                  <c:v>0.179</c:v>
                </c:pt>
                <c:pt idx="10306">
                  <c:v>0.181</c:v>
                </c:pt>
                <c:pt idx="10307">
                  <c:v>0.181</c:v>
                </c:pt>
                <c:pt idx="10308">
                  <c:v>0.085</c:v>
                </c:pt>
                <c:pt idx="10309">
                  <c:v>0.029</c:v>
                </c:pt>
                <c:pt idx="10310">
                  <c:v>0.015</c:v>
                </c:pt>
                <c:pt idx="10311">
                  <c:v>0.005</c:v>
                </c:pt>
                <c:pt idx="10312">
                  <c:v>0.0</c:v>
                </c:pt>
                <c:pt idx="10313">
                  <c:v>0.005</c:v>
                </c:pt>
                <c:pt idx="10314">
                  <c:v>0.033</c:v>
                </c:pt>
                <c:pt idx="10315">
                  <c:v>0.002</c:v>
                </c:pt>
                <c:pt idx="10316">
                  <c:v>0.004</c:v>
                </c:pt>
                <c:pt idx="10317">
                  <c:v>0.006</c:v>
                </c:pt>
                <c:pt idx="10318">
                  <c:v>0.006</c:v>
                </c:pt>
                <c:pt idx="10319">
                  <c:v>0.007</c:v>
                </c:pt>
                <c:pt idx="10320">
                  <c:v>0.006</c:v>
                </c:pt>
                <c:pt idx="10321">
                  <c:v>0.004</c:v>
                </c:pt>
                <c:pt idx="10322">
                  <c:v>0.004</c:v>
                </c:pt>
                <c:pt idx="10323">
                  <c:v>0.004</c:v>
                </c:pt>
                <c:pt idx="10324">
                  <c:v>0.004</c:v>
                </c:pt>
                <c:pt idx="10325">
                  <c:v>0.002</c:v>
                </c:pt>
                <c:pt idx="10326">
                  <c:v>0.0</c:v>
                </c:pt>
                <c:pt idx="10327">
                  <c:v>0.001</c:v>
                </c:pt>
                <c:pt idx="10328">
                  <c:v>0.0</c:v>
                </c:pt>
                <c:pt idx="10329">
                  <c:v>0.001</c:v>
                </c:pt>
                <c:pt idx="10330">
                  <c:v>0.001</c:v>
                </c:pt>
                <c:pt idx="10331">
                  <c:v>0.01</c:v>
                </c:pt>
                <c:pt idx="10332">
                  <c:v>0.001</c:v>
                </c:pt>
                <c:pt idx="10333">
                  <c:v>0.001</c:v>
                </c:pt>
                <c:pt idx="10334">
                  <c:v>0.0</c:v>
                </c:pt>
                <c:pt idx="10335">
                  <c:v>0.0</c:v>
                </c:pt>
                <c:pt idx="10336">
                  <c:v>0.012</c:v>
                </c:pt>
                <c:pt idx="10337">
                  <c:v>0.005</c:v>
                </c:pt>
                <c:pt idx="10338">
                  <c:v>0.0</c:v>
                </c:pt>
                <c:pt idx="10339">
                  <c:v>0.002</c:v>
                </c:pt>
                <c:pt idx="10340">
                  <c:v>0.001</c:v>
                </c:pt>
                <c:pt idx="10341">
                  <c:v>0.001</c:v>
                </c:pt>
                <c:pt idx="10342">
                  <c:v>0.002</c:v>
                </c:pt>
                <c:pt idx="10343">
                  <c:v>0.001</c:v>
                </c:pt>
                <c:pt idx="10344">
                  <c:v>0.0</c:v>
                </c:pt>
                <c:pt idx="10345">
                  <c:v>0.001</c:v>
                </c:pt>
                <c:pt idx="10346">
                  <c:v>0.002</c:v>
                </c:pt>
                <c:pt idx="10347">
                  <c:v>0.002</c:v>
                </c:pt>
                <c:pt idx="10348">
                  <c:v>0.0</c:v>
                </c:pt>
                <c:pt idx="10349">
                  <c:v>0.0</c:v>
                </c:pt>
                <c:pt idx="10350">
                  <c:v>0.013</c:v>
                </c:pt>
                <c:pt idx="10351">
                  <c:v>0.004</c:v>
                </c:pt>
                <c:pt idx="10352">
                  <c:v>0.002</c:v>
                </c:pt>
                <c:pt idx="10353">
                  <c:v>0.002</c:v>
                </c:pt>
                <c:pt idx="10354">
                  <c:v>0.001</c:v>
                </c:pt>
                <c:pt idx="10355">
                  <c:v>0.005</c:v>
                </c:pt>
                <c:pt idx="10356">
                  <c:v>0.001</c:v>
                </c:pt>
                <c:pt idx="10357">
                  <c:v>0.0</c:v>
                </c:pt>
                <c:pt idx="10358">
                  <c:v>0.002</c:v>
                </c:pt>
                <c:pt idx="10359">
                  <c:v>0.002</c:v>
                </c:pt>
                <c:pt idx="10360">
                  <c:v>0.002</c:v>
                </c:pt>
                <c:pt idx="10361">
                  <c:v>0.001</c:v>
                </c:pt>
                <c:pt idx="10362">
                  <c:v>0.001</c:v>
                </c:pt>
                <c:pt idx="10363">
                  <c:v>0.001</c:v>
                </c:pt>
                <c:pt idx="10364">
                  <c:v>0.001</c:v>
                </c:pt>
                <c:pt idx="10365">
                  <c:v>0.0</c:v>
                </c:pt>
                <c:pt idx="10366">
                  <c:v>0.001</c:v>
                </c:pt>
                <c:pt idx="10367">
                  <c:v>0.0</c:v>
                </c:pt>
                <c:pt idx="10368">
                  <c:v>0.001</c:v>
                </c:pt>
                <c:pt idx="10369">
                  <c:v>0.001</c:v>
                </c:pt>
                <c:pt idx="10370">
                  <c:v>0.005</c:v>
                </c:pt>
                <c:pt idx="10371">
                  <c:v>0.006</c:v>
                </c:pt>
                <c:pt idx="10372">
                  <c:v>0.0</c:v>
                </c:pt>
                <c:pt idx="10373">
                  <c:v>0.001</c:v>
                </c:pt>
                <c:pt idx="10374">
                  <c:v>0.001</c:v>
                </c:pt>
                <c:pt idx="10375">
                  <c:v>0.008</c:v>
                </c:pt>
                <c:pt idx="10376">
                  <c:v>0.001</c:v>
                </c:pt>
                <c:pt idx="10377">
                  <c:v>0.0</c:v>
                </c:pt>
                <c:pt idx="10378">
                  <c:v>0.0</c:v>
                </c:pt>
                <c:pt idx="10379">
                  <c:v>0.056</c:v>
                </c:pt>
                <c:pt idx="10380">
                  <c:v>0.013</c:v>
                </c:pt>
                <c:pt idx="10381">
                  <c:v>0.001</c:v>
                </c:pt>
                <c:pt idx="10382">
                  <c:v>0.0</c:v>
                </c:pt>
                <c:pt idx="10383">
                  <c:v>0.002</c:v>
                </c:pt>
                <c:pt idx="10384">
                  <c:v>0.002</c:v>
                </c:pt>
                <c:pt idx="10385">
                  <c:v>0.001</c:v>
                </c:pt>
                <c:pt idx="10386">
                  <c:v>0.0</c:v>
                </c:pt>
                <c:pt idx="10387">
                  <c:v>0.001</c:v>
                </c:pt>
                <c:pt idx="10388">
                  <c:v>0.002</c:v>
                </c:pt>
                <c:pt idx="10389">
                  <c:v>0.001</c:v>
                </c:pt>
                <c:pt idx="10390">
                  <c:v>0.002</c:v>
                </c:pt>
                <c:pt idx="10391">
                  <c:v>0.002</c:v>
                </c:pt>
                <c:pt idx="10392">
                  <c:v>0.003</c:v>
                </c:pt>
                <c:pt idx="10393">
                  <c:v>0.004</c:v>
                </c:pt>
                <c:pt idx="10394">
                  <c:v>0.003</c:v>
                </c:pt>
                <c:pt idx="10395">
                  <c:v>0.003</c:v>
                </c:pt>
                <c:pt idx="10396">
                  <c:v>0.003</c:v>
                </c:pt>
                <c:pt idx="10397">
                  <c:v>0.004</c:v>
                </c:pt>
                <c:pt idx="10398">
                  <c:v>0.001</c:v>
                </c:pt>
                <c:pt idx="10399">
                  <c:v>0.001</c:v>
                </c:pt>
                <c:pt idx="10400">
                  <c:v>0.004</c:v>
                </c:pt>
                <c:pt idx="10401">
                  <c:v>0.004</c:v>
                </c:pt>
                <c:pt idx="10402">
                  <c:v>0.004</c:v>
                </c:pt>
                <c:pt idx="10403">
                  <c:v>0.003</c:v>
                </c:pt>
                <c:pt idx="10404">
                  <c:v>0.003</c:v>
                </c:pt>
                <c:pt idx="10405">
                  <c:v>0.004</c:v>
                </c:pt>
                <c:pt idx="10406">
                  <c:v>0.004</c:v>
                </c:pt>
                <c:pt idx="10407">
                  <c:v>0.005</c:v>
                </c:pt>
                <c:pt idx="10408">
                  <c:v>0.005</c:v>
                </c:pt>
                <c:pt idx="10409">
                  <c:v>0.005</c:v>
                </c:pt>
                <c:pt idx="10410">
                  <c:v>0.057</c:v>
                </c:pt>
                <c:pt idx="10411">
                  <c:v>0.007</c:v>
                </c:pt>
                <c:pt idx="10412">
                  <c:v>0.002</c:v>
                </c:pt>
                <c:pt idx="10413">
                  <c:v>0.0</c:v>
                </c:pt>
                <c:pt idx="10414">
                  <c:v>0.001</c:v>
                </c:pt>
                <c:pt idx="10415">
                  <c:v>0.006</c:v>
                </c:pt>
                <c:pt idx="10416">
                  <c:v>0.007</c:v>
                </c:pt>
                <c:pt idx="10417">
                  <c:v>0.008</c:v>
                </c:pt>
                <c:pt idx="10418">
                  <c:v>0.006</c:v>
                </c:pt>
                <c:pt idx="10419">
                  <c:v>0.046</c:v>
                </c:pt>
                <c:pt idx="10420">
                  <c:v>0.013</c:v>
                </c:pt>
                <c:pt idx="10421">
                  <c:v>0.007</c:v>
                </c:pt>
                <c:pt idx="10422">
                  <c:v>0.006</c:v>
                </c:pt>
                <c:pt idx="10423">
                  <c:v>0.003</c:v>
                </c:pt>
                <c:pt idx="10424">
                  <c:v>0.004</c:v>
                </c:pt>
                <c:pt idx="10425">
                  <c:v>0.001</c:v>
                </c:pt>
                <c:pt idx="10426">
                  <c:v>0.008</c:v>
                </c:pt>
                <c:pt idx="10427">
                  <c:v>0.023</c:v>
                </c:pt>
                <c:pt idx="10428">
                  <c:v>0.003</c:v>
                </c:pt>
                <c:pt idx="10429">
                  <c:v>0.002</c:v>
                </c:pt>
                <c:pt idx="10430">
                  <c:v>0.0</c:v>
                </c:pt>
                <c:pt idx="10431">
                  <c:v>0.011</c:v>
                </c:pt>
                <c:pt idx="10432">
                  <c:v>0.0</c:v>
                </c:pt>
                <c:pt idx="10433">
                  <c:v>0.003</c:v>
                </c:pt>
                <c:pt idx="10434">
                  <c:v>0.001</c:v>
                </c:pt>
                <c:pt idx="10435">
                  <c:v>0.001</c:v>
                </c:pt>
                <c:pt idx="10436">
                  <c:v>0.001</c:v>
                </c:pt>
                <c:pt idx="10437">
                  <c:v>0.0</c:v>
                </c:pt>
                <c:pt idx="10438">
                  <c:v>0.001</c:v>
                </c:pt>
                <c:pt idx="10439">
                  <c:v>0.001</c:v>
                </c:pt>
                <c:pt idx="10440">
                  <c:v>0.0</c:v>
                </c:pt>
                <c:pt idx="10441">
                  <c:v>0.013</c:v>
                </c:pt>
                <c:pt idx="10442">
                  <c:v>0.01</c:v>
                </c:pt>
                <c:pt idx="10443">
                  <c:v>0.015</c:v>
                </c:pt>
                <c:pt idx="10444">
                  <c:v>0.004</c:v>
                </c:pt>
                <c:pt idx="10445">
                  <c:v>0.002</c:v>
                </c:pt>
                <c:pt idx="10446">
                  <c:v>0.006</c:v>
                </c:pt>
                <c:pt idx="10447">
                  <c:v>0.001</c:v>
                </c:pt>
                <c:pt idx="10448">
                  <c:v>0.009</c:v>
                </c:pt>
                <c:pt idx="10449">
                  <c:v>0.038</c:v>
                </c:pt>
                <c:pt idx="10450">
                  <c:v>0.022</c:v>
                </c:pt>
                <c:pt idx="10451">
                  <c:v>0.029</c:v>
                </c:pt>
                <c:pt idx="10452">
                  <c:v>0.008</c:v>
                </c:pt>
                <c:pt idx="10453">
                  <c:v>0.0</c:v>
                </c:pt>
                <c:pt idx="10454">
                  <c:v>0.002</c:v>
                </c:pt>
                <c:pt idx="10455">
                  <c:v>0.015</c:v>
                </c:pt>
                <c:pt idx="10456">
                  <c:v>0.009</c:v>
                </c:pt>
                <c:pt idx="10457">
                  <c:v>0.052</c:v>
                </c:pt>
                <c:pt idx="10458">
                  <c:v>0.042</c:v>
                </c:pt>
                <c:pt idx="10459">
                  <c:v>0.013</c:v>
                </c:pt>
                <c:pt idx="10460">
                  <c:v>0.002</c:v>
                </c:pt>
                <c:pt idx="10461">
                  <c:v>0.002</c:v>
                </c:pt>
                <c:pt idx="10462">
                  <c:v>0.053</c:v>
                </c:pt>
                <c:pt idx="10463">
                  <c:v>0.014</c:v>
                </c:pt>
                <c:pt idx="10464">
                  <c:v>0.001</c:v>
                </c:pt>
                <c:pt idx="10465">
                  <c:v>0.0</c:v>
                </c:pt>
                <c:pt idx="10466">
                  <c:v>0.01</c:v>
                </c:pt>
                <c:pt idx="10467">
                  <c:v>0.026</c:v>
                </c:pt>
                <c:pt idx="10468">
                  <c:v>0.001</c:v>
                </c:pt>
                <c:pt idx="10469">
                  <c:v>0.002</c:v>
                </c:pt>
                <c:pt idx="10470">
                  <c:v>0.005</c:v>
                </c:pt>
                <c:pt idx="10471">
                  <c:v>0.002</c:v>
                </c:pt>
                <c:pt idx="10472">
                  <c:v>0.004</c:v>
                </c:pt>
                <c:pt idx="10473">
                  <c:v>0.006</c:v>
                </c:pt>
                <c:pt idx="10474">
                  <c:v>0.006</c:v>
                </c:pt>
                <c:pt idx="10475">
                  <c:v>0.005</c:v>
                </c:pt>
                <c:pt idx="10476">
                  <c:v>0.001</c:v>
                </c:pt>
                <c:pt idx="10477">
                  <c:v>0.008</c:v>
                </c:pt>
                <c:pt idx="10478">
                  <c:v>0.013</c:v>
                </c:pt>
                <c:pt idx="10479">
                  <c:v>0.001</c:v>
                </c:pt>
                <c:pt idx="10480">
                  <c:v>0.001</c:v>
                </c:pt>
                <c:pt idx="10481">
                  <c:v>0.0</c:v>
                </c:pt>
                <c:pt idx="10482">
                  <c:v>0.026</c:v>
                </c:pt>
                <c:pt idx="10483">
                  <c:v>0.015</c:v>
                </c:pt>
                <c:pt idx="10484">
                  <c:v>0.002</c:v>
                </c:pt>
                <c:pt idx="10485">
                  <c:v>0.002</c:v>
                </c:pt>
                <c:pt idx="10486">
                  <c:v>0.003</c:v>
                </c:pt>
                <c:pt idx="10487">
                  <c:v>0.004</c:v>
                </c:pt>
                <c:pt idx="10488">
                  <c:v>0.008</c:v>
                </c:pt>
                <c:pt idx="10489">
                  <c:v>0.034</c:v>
                </c:pt>
                <c:pt idx="10490">
                  <c:v>0.019</c:v>
                </c:pt>
                <c:pt idx="10491">
                  <c:v>0.002</c:v>
                </c:pt>
                <c:pt idx="10492">
                  <c:v>0.005</c:v>
                </c:pt>
                <c:pt idx="10493">
                  <c:v>0.01</c:v>
                </c:pt>
                <c:pt idx="10494">
                  <c:v>0.004</c:v>
                </c:pt>
                <c:pt idx="10495">
                  <c:v>0.037</c:v>
                </c:pt>
                <c:pt idx="10496">
                  <c:v>0.017</c:v>
                </c:pt>
                <c:pt idx="10497">
                  <c:v>0.0</c:v>
                </c:pt>
                <c:pt idx="10498">
                  <c:v>0.004</c:v>
                </c:pt>
                <c:pt idx="10499">
                  <c:v>0.019</c:v>
                </c:pt>
                <c:pt idx="10500">
                  <c:v>0.066</c:v>
                </c:pt>
                <c:pt idx="10501">
                  <c:v>0.006</c:v>
                </c:pt>
                <c:pt idx="10502">
                  <c:v>0.007</c:v>
                </c:pt>
                <c:pt idx="10503">
                  <c:v>0.084</c:v>
                </c:pt>
                <c:pt idx="10504">
                  <c:v>0.007</c:v>
                </c:pt>
                <c:pt idx="10505">
                  <c:v>0.003</c:v>
                </c:pt>
                <c:pt idx="10506">
                  <c:v>0.014</c:v>
                </c:pt>
                <c:pt idx="10507">
                  <c:v>0.001</c:v>
                </c:pt>
                <c:pt idx="10508">
                  <c:v>0.003</c:v>
                </c:pt>
                <c:pt idx="10509">
                  <c:v>0.003</c:v>
                </c:pt>
                <c:pt idx="10510">
                  <c:v>0.004</c:v>
                </c:pt>
                <c:pt idx="10511">
                  <c:v>0.001</c:v>
                </c:pt>
                <c:pt idx="10512">
                  <c:v>0.001</c:v>
                </c:pt>
                <c:pt idx="10513">
                  <c:v>0.007</c:v>
                </c:pt>
                <c:pt idx="10514">
                  <c:v>0.006</c:v>
                </c:pt>
                <c:pt idx="10515">
                  <c:v>0.006</c:v>
                </c:pt>
                <c:pt idx="10516">
                  <c:v>0.004</c:v>
                </c:pt>
                <c:pt idx="10517">
                  <c:v>0.004</c:v>
                </c:pt>
                <c:pt idx="10518">
                  <c:v>0.004</c:v>
                </c:pt>
                <c:pt idx="10519">
                  <c:v>0.007</c:v>
                </c:pt>
                <c:pt idx="10520">
                  <c:v>0.015</c:v>
                </c:pt>
                <c:pt idx="10521">
                  <c:v>0.001</c:v>
                </c:pt>
                <c:pt idx="10522">
                  <c:v>0.003</c:v>
                </c:pt>
                <c:pt idx="10523">
                  <c:v>0.003</c:v>
                </c:pt>
                <c:pt idx="10524">
                  <c:v>0.002</c:v>
                </c:pt>
                <c:pt idx="10525">
                  <c:v>0.008</c:v>
                </c:pt>
                <c:pt idx="10526">
                  <c:v>0.001</c:v>
                </c:pt>
                <c:pt idx="10527">
                  <c:v>0.001</c:v>
                </c:pt>
                <c:pt idx="10528">
                  <c:v>0.038</c:v>
                </c:pt>
                <c:pt idx="10529">
                  <c:v>0.009</c:v>
                </c:pt>
                <c:pt idx="10530">
                  <c:v>0.0</c:v>
                </c:pt>
                <c:pt idx="10531">
                  <c:v>0.0</c:v>
                </c:pt>
                <c:pt idx="10532">
                  <c:v>0.054</c:v>
                </c:pt>
                <c:pt idx="10533">
                  <c:v>0.022</c:v>
                </c:pt>
                <c:pt idx="10534">
                  <c:v>0.007</c:v>
                </c:pt>
                <c:pt idx="10535">
                  <c:v>0.001</c:v>
                </c:pt>
                <c:pt idx="10536">
                  <c:v>0.003</c:v>
                </c:pt>
                <c:pt idx="10537">
                  <c:v>0.006</c:v>
                </c:pt>
                <c:pt idx="10538">
                  <c:v>0.003</c:v>
                </c:pt>
                <c:pt idx="10539">
                  <c:v>0.004</c:v>
                </c:pt>
                <c:pt idx="10540">
                  <c:v>0.016</c:v>
                </c:pt>
                <c:pt idx="10541">
                  <c:v>0.0</c:v>
                </c:pt>
                <c:pt idx="10542">
                  <c:v>0.005</c:v>
                </c:pt>
                <c:pt idx="10543">
                  <c:v>0.005</c:v>
                </c:pt>
                <c:pt idx="10544">
                  <c:v>0.006</c:v>
                </c:pt>
                <c:pt idx="10545">
                  <c:v>0.002</c:v>
                </c:pt>
                <c:pt idx="10546">
                  <c:v>0.006</c:v>
                </c:pt>
                <c:pt idx="10547">
                  <c:v>0.003</c:v>
                </c:pt>
                <c:pt idx="10548">
                  <c:v>0.005</c:v>
                </c:pt>
                <c:pt idx="10549">
                  <c:v>0.004</c:v>
                </c:pt>
                <c:pt idx="10550">
                  <c:v>0.0</c:v>
                </c:pt>
                <c:pt idx="10551">
                  <c:v>0.004</c:v>
                </c:pt>
                <c:pt idx="10552">
                  <c:v>0.004</c:v>
                </c:pt>
                <c:pt idx="10553">
                  <c:v>0.016</c:v>
                </c:pt>
                <c:pt idx="10554">
                  <c:v>0.015</c:v>
                </c:pt>
                <c:pt idx="10555">
                  <c:v>0.009</c:v>
                </c:pt>
                <c:pt idx="10556">
                  <c:v>0.004</c:v>
                </c:pt>
                <c:pt idx="10557">
                  <c:v>0.004</c:v>
                </c:pt>
                <c:pt idx="10558">
                  <c:v>0.004</c:v>
                </c:pt>
                <c:pt idx="10559">
                  <c:v>0.007</c:v>
                </c:pt>
                <c:pt idx="10560">
                  <c:v>0.0</c:v>
                </c:pt>
                <c:pt idx="10561">
                  <c:v>0.009</c:v>
                </c:pt>
                <c:pt idx="10562">
                  <c:v>0.0</c:v>
                </c:pt>
                <c:pt idx="10563">
                  <c:v>0.001</c:v>
                </c:pt>
                <c:pt idx="10564">
                  <c:v>0.041</c:v>
                </c:pt>
                <c:pt idx="10565">
                  <c:v>0.016</c:v>
                </c:pt>
                <c:pt idx="10566">
                  <c:v>0.02</c:v>
                </c:pt>
                <c:pt idx="10567">
                  <c:v>0.01</c:v>
                </c:pt>
                <c:pt idx="10568">
                  <c:v>0.011</c:v>
                </c:pt>
                <c:pt idx="10569">
                  <c:v>0.001</c:v>
                </c:pt>
                <c:pt idx="10570">
                  <c:v>0.003</c:v>
                </c:pt>
                <c:pt idx="10571">
                  <c:v>0.02</c:v>
                </c:pt>
                <c:pt idx="10572">
                  <c:v>0.004</c:v>
                </c:pt>
                <c:pt idx="10573">
                  <c:v>0.002</c:v>
                </c:pt>
                <c:pt idx="10574">
                  <c:v>0.001</c:v>
                </c:pt>
                <c:pt idx="10575">
                  <c:v>0.001</c:v>
                </c:pt>
                <c:pt idx="10576">
                  <c:v>0.004</c:v>
                </c:pt>
                <c:pt idx="10577">
                  <c:v>0.034</c:v>
                </c:pt>
                <c:pt idx="10578">
                  <c:v>0.026</c:v>
                </c:pt>
                <c:pt idx="10579">
                  <c:v>0.007</c:v>
                </c:pt>
                <c:pt idx="10580">
                  <c:v>0.007</c:v>
                </c:pt>
                <c:pt idx="10581">
                  <c:v>0.004</c:v>
                </c:pt>
                <c:pt idx="10582">
                  <c:v>0.002</c:v>
                </c:pt>
                <c:pt idx="10583">
                  <c:v>0.005</c:v>
                </c:pt>
                <c:pt idx="10584">
                  <c:v>0.004</c:v>
                </c:pt>
                <c:pt idx="10585">
                  <c:v>0.009</c:v>
                </c:pt>
                <c:pt idx="10586">
                  <c:v>0.003</c:v>
                </c:pt>
                <c:pt idx="10587">
                  <c:v>0.001</c:v>
                </c:pt>
                <c:pt idx="10588">
                  <c:v>0.004</c:v>
                </c:pt>
                <c:pt idx="10589">
                  <c:v>0.003</c:v>
                </c:pt>
                <c:pt idx="10590">
                  <c:v>0.006</c:v>
                </c:pt>
                <c:pt idx="10591">
                  <c:v>0.03</c:v>
                </c:pt>
                <c:pt idx="10592">
                  <c:v>0.001</c:v>
                </c:pt>
                <c:pt idx="10593">
                  <c:v>0.003</c:v>
                </c:pt>
                <c:pt idx="10594">
                  <c:v>0.001</c:v>
                </c:pt>
                <c:pt idx="10595">
                  <c:v>0.0</c:v>
                </c:pt>
                <c:pt idx="10596">
                  <c:v>0.001</c:v>
                </c:pt>
                <c:pt idx="10597">
                  <c:v>0.002</c:v>
                </c:pt>
                <c:pt idx="10598">
                  <c:v>0.018</c:v>
                </c:pt>
                <c:pt idx="10599">
                  <c:v>0.01</c:v>
                </c:pt>
                <c:pt idx="10600">
                  <c:v>0.003</c:v>
                </c:pt>
                <c:pt idx="10601">
                  <c:v>0.004</c:v>
                </c:pt>
                <c:pt idx="10602">
                  <c:v>0.003</c:v>
                </c:pt>
                <c:pt idx="10603">
                  <c:v>0.002</c:v>
                </c:pt>
                <c:pt idx="10604">
                  <c:v>0.002</c:v>
                </c:pt>
                <c:pt idx="10605">
                  <c:v>0.004</c:v>
                </c:pt>
                <c:pt idx="10606">
                  <c:v>0.01</c:v>
                </c:pt>
                <c:pt idx="10607">
                  <c:v>0.027</c:v>
                </c:pt>
                <c:pt idx="10608">
                  <c:v>0.016</c:v>
                </c:pt>
                <c:pt idx="10609">
                  <c:v>0.001</c:v>
                </c:pt>
                <c:pt idx="10610">
                  <c:v>0.007</c:v>
                </c:pt>
                <c:pt idx="10611">
                  <c:v>0.007</c:v>
                </c:pt>
                <c:pt idx="10612">
                  <c:v>0.0</c:v>
                </c:pt>
                <c:pt idx="10613">
                  <c:v>0.01</c:v>
                </c:pt>
                <c:pt idx="10614">
                  <c:v>0.005</c:v>
                </c:pt>
                <c:pt idx="10615">
                  <c:v>0.014</c:v>
                </c:pt>
                <c:pt idx="10616">
                  <c:v>0.004</c:v>
                </c:pt>
                <c:pt idx="10617">
                  <c:v>0.002</c:v>
                </c:pt>
                <c:pt idx="10618">
                  <c:v>0.004</c:v>
                </c:pt>
                <c:pt idx="10619">
                  <c:v>0.005</c:v>
                </c:pt>
                <c:pt idx="10620">
                  <c:v>0.027</c:v>
                </c:pt>
                <c:pt idx="10621">
                  <c:v>0.003</c:v>
                </c:pt>
                <c:pt idx="10622">
                  <c:v>0.032</c:v>
                </c:pt>
                <c:pt idx="10623">
                  <c:v>0.033</c:v>
                </c:pt>
                <c:pt idx="10624">
                  <c:v>0.004</c:v>
                </c:pt>
                <c:pt idx="10625">
                  <c:v>0.001</c:v>
                </c:pt>
                <c:pt idx="10626">
                  <c:v>0.008</c:v>
                </c:pt>
                <c:pt idx="10627">
                  <c:v>0.011</c:v>
                </c:pt>
                <c:pt idx="10628">
                  <c:v>0.0</c:v>
                </c:pt>
                <c:pt idx="10629">
                  <c:v>0.0</c:v>
                </c:pt>
                <c:pt idx="10630">
                  <c:v>0.021</c:v>
                </c:pt>
                <c:pt idx="10631">
                  <c:v>0.011</c:v>
                </c:pt>
                <c:pt idx="10632">
                  <c:v>0.011</c:v>
                </c:pt>
                <c:pt idx="10633">
                  <c:v>0.032</c:v>
                </c:pt>
                <c:pt idx="10634">
                  <c:v>0.02</c:v>
                </c:pt>
                <c:pt idx="10635">
                  <c:v>0.002</c:v>
                </c:pt>
                <c:pt idx="10636">
                  <c:v>0.003</c:v>
                </c:pt>
                <c:pt idx="10637">
                  <c:v>0.008</c:v>
                </c:pt>
                <c:pt idx="10638">
                  <c:v>0.011</c:v>
                </c:pt>
                <c:pt idx="10639">
                  <c:v>0.002</c:v>
                </c:pt>
                <c:pt idx="10640">
                  <c:v>0.002</c:v>
                </c:pt>
                <c:pt idx="10641">
                  <c:v>0.003</c:v>
                </c:pt>
                <c:pt idx="10642">
                  <c:v>0.002</c:v>
                </c:pt>
                <c:pt idx="10643">
                  <c:v>0.001</c:v>
                </c:pt>
                <c:pt idx="10644">
                  <c:v>0.001</c:v>
                </c:pt>
                <c:pt idx="10645">
                  <c:v>0.008</c:v>
                </c:pt>
                <c:pt idx="10646">
                  <c:v>0.005</c:v>
                </c:pt>
                <c:pt idx="10647">
                  <c:v>0.016</c:v>
                </c:pt>
                <c:pt idx="10648">
                  <c:v>0.009</c:v>
                </c:pt>
                <c:pt idx="10649">
                  <c:v>0.004</c:v>
                </c:pt>
                <c:pt idx="10650">
                  <c:v>0.0</c:v>
                </c:pt>
                <c:pt idx="10651">
                  <c:v>0.001</c:v>
                </c:pt>
                <c:pt idx="10652">
                  <c:v>0.001</c:v>
                </c:pt>
                <c:pt idx="10653">
                  <c:v>0.001</c:v>
                </c:pt>
                <c:pt idx="10654">
                  <c:v>0.002</c:v>
                </c:pt>
                <c:pt idx="10655">
                  <c:v>0.002</c:v>
                </c:pt>
                <c:pt idx="10656">
                  <c:v>0.003</c:v>
                </c:pt>
                <c:pt idx="10657">
                  <c:v>0.034</c:v>
                </c:pt>
                <c:pt idx="10658">
                  <c:v>0.018</c:v>
                </c:pt>
                <c:pt idx="10659">
                  <c:v>0.027</c:v>
                </c:pt>
                <c:pt idx="10660">
                  <c:v>0.013</c:v>
                </c:pt>
                <c:pt idx="10661">
                  <c:v>0.022</c:v>
                </c:pt>
                <c:pt idx="10662">
                  <c:v>0.003</c:v>
                </c:pt>
                <c:pt idx="10663">
                  <c:v>0.002</c:v>
                </c:pt>
                <c:pt idx="10664">
                  <c:v>0.002</c:v>
                </c:pt>
                <c:pt idx="10665">
                  <c:v>0.003</c:v>
                </c:pt>
                <c:pt idx="10666">
                  <c:v>0.015</c:v>
                </c:pt>
                <c:pt idx="10667">
                  <c:v>0.007</c:v>
                </c:pt>
                <c:pt idx="10668">
                  <c:v>0.039</c:v>
                </c:pt>
                <c:pt idx="10669">
                  <c:v>0.01</c:v>
                </c:pt>
                <c:pt idx="10670">
                  <c:v>0.001</c:v>
                </c:pt>
                <c:pt idx="10671">
                  <c:v>0.002</c:v>
                </c:pt>
                <c:pt idx="10672">
                  <c:v>0.003</c:v>
                </c:pt>
                <c:pt idx="10673">
                  <c:v>0.025</c:v>
                </c:pt>
                <c:pt idx="10674">
                  <c:v>0.004</c:v>
                </c:pt>
                <c:pt idx="10675">
                  <c:v>0.006</c:v>
                </c:pt>
                <c:pt idx="10676">
                  <c:v>0.026</c:v>
                </c:pt>
                <c:pt idx="10677">
                  <c:v>0.002</c:v>
                </c:pt>
                <c:pt idx="10678">
                  <c:v>0.004</c:v>
                </c:pt>
                <c:pt idx="10679">
                  <c:v>0.008</c:v>
                </c:pt>
                <c:pt idx="10680">
                  <c:v>0.022</c:v>
                </c:pt>
                <c:pt idx="10681">
                  <c:v>0.019</c:v>
                </c:pt>
                <c:pt idx="10682">
                  <c:v>0.005</c:v>
                </c:pt>
                <c:pt idx="10683">
                  <c:v>0.001</c:v>
                </c:pt>
                <c:pt idx="10684">
                  <c:v>0.004</c:v>
                </c:pt>
                <c:pt idx="10685">
                  <c:v>0.004</c:v>
                </c:pt>
                <c:pt idx="10686">
                  <c:v>0.003</c:v>
                </c:pt>
                <c:pt idx="10687">
                  <c:v>0.003</c:v>
                </c:pt>
                <c:pt idx="10688">
                  <c:v>0.004</c:v>
                </c:pt>
                <c:pt idx="10689">
                  <c:v>0.0</c:v>
                </c:pt>
                <c:pt idx="10690">
                  <c:v>0.011</c:v>
                </c:pt>
                <c:pt idx="10691">
                  <c:v>0.008</c:v>
                </c:pt>
                <c:pt idx="10692">
                  <c:v>0.014</c:v>
                </c:pt>
                <c:pt idx="10693">
                  <c:v>0.008</c:v>
                </c:pt>
                <c:pt idx="10694">
                  <c:v>0.002</c:v>
                </c:pt>
                <c:pt idx="10695">
                  <c:v>0.011</c:v>
                </c:pt>
                <c:pt idx="10696">
                  <c:v>0.001</c:v>
                </c:pt>
                <c:pt idx="10697">
                  <c:v>0.004</c:v>
                </c:pt>
                <c:pt idx="10698">
                  <c:v>0.006</c:v>
                </c:pt>
                <c:pt idx="10699">
                  <c:v>0.006</c:v>
                </c:pt>
                <c:pt idx="10700">
                  <c:v>0.006</c:v>
                </c:pt>
                <c:pt idx="10701">
                  <c:v>0.005</c:v>
                </c:pt>
                <c:pt idx="10702">
                  <c:v>0.006</c:v>
                </c:pt>
                <c:pt idx="10703">
                  <c:v>0.005</c:v>
                </c:pt>
                <c:pt idx="10704">
                  <c:v>0.003</c:v>
                </c:pt>
                <c:pt idx="10705">
                  <c:v>0.003</c:v>
                </c:pt>
                <c:pt idx="10706">
                  <c:v>0.001</c:v>
                </c:pt>
                <c:pt idx="10707">
                  <c:v>0.005</c:v>
                </c:pt>
                <c:pt idx="10708">
                  <c:v>0.006</c:v>
                </c:pt>
                <c:pt idx="10709">
                  <c:v>0.005</c:v>
                </c:pt>
                <c:pt idx="10710">
                  <c:v>0.006</c:v>
                </c:pt>
                <c:pt idx="10711">
                  <c:v>0.007</c:v>
                </c:pt>
                <c:pt idx="10712">
                  <c:v>0.007</c:v>
                </c:pt>
                <c:pt idx="10713">
                  <c:v>0.005</c:v>
                </c:pt>
                <c:pt idx="10714">
                  <c:v>0.006</c:v>
                </c:pt>
                <c:pt idx="10715">
                  <c:v>0.005</c:v>
                </c:pt>
                <c:pt idx="10716">
                  <c:v>0.001</c:v>
                </c:pt>
                <c:pt idx="10717">
                  <c:v>0.006</c:v>
                </c:pt>
                <c:pt idx="10718">
                  <c:v>0.008</c:v>
                </c:pt>
                <c:pt idx="10719">
                  <c:v>0.005</c:v>
                </c:pt>
                <c:pt idx="10720">
                  <c:v>0.002</c:v>
                </c:pt>
                <c:pt idx="10721">
                  <c:v>0.0</c:v>
                </c:pt>
                <c:pt idx="10722">
                  <c:v>0.007</c:v>
                </c:pt>
                <c:pt idx="10723">
                  <c:v>0.009</c:v>
                </c:pt>
                <c:pt idx="10724">
                  <c:v>0.008</c:v>
                </c:pt>
                <c:pt idx="10725">
                  <c:v>0.007</c:v>
                </c:pt>
                <c:pt idx="10726">
                  <c:v>0.008</c:v>
                </c:pt>
                <c:pt idx="10727">
                  <c:v>0.008</c:v>
                </c:pt>
                <c:pt idx="10728">
                  <c:v>0.006</c:v>
                </c:pt>
                <c:pt idx="10729">
                  <c:v>0.005</c:v>
                </c:pt>
                <c:pt idx="10730">
                  <c:v>0.004</c:v>
                </c:pt>
                <c:pt idx="10731">
                  <c:v>0.006</c:v>
                </c:pt>
                <c:pt idx="10732">
                  <c:v>0.001</c:v>
                </c:pt>
                <c:pt idx="10733">
                  <c:v>0.007</c:v>
                </c:pt>
                <c:pt idx="10734">
                  <c:v>0.006</c:v>
                </c:pt>
                <c:pt idx="10735">
                  <c:v>0.006</c:v>
                </c:pt>
                <c:pt idx="10736">
                  <c:v>0.003</c:v>
                </c:pt>
                <c:pt idx="10737">
                  <c:v>0.005</c:v>
                </c:pt>
                <c:pt idx="10738">
                  <c:v>0.006</c:v>
                </c:pt>
                <c:pt idx="10739">
                  <c:v>0.007</c:v>
                </c:pt>
                <c:pt idx="10740">
                  <c:v>0.006</c:v>
                </c:pt>
                <c:pt idx="10741">
                  <c:v>0.006</c:v>
                </c:pt>
                <c:pt idx="10742">
                  <c:v>0.006</c:v>
                </c:pt>
                <c:pt idx="10743">
                  <c:v>0.006</c:v>
                </c:pt>
                <c:pt idx="10744">
                  <c:v>0.005</c:v>
                </c:pt>
                <c:pt idx="10745">
                  <c:v>0.004</c:v>
                </c:pt>
                <c:pt idx="10746">
                  <c:v>0.003</c:v>
                </c:pt>
                <c:pt idx="10747">
                  <c:v>0.001</c:v>
                </c:pt>
                <c:pt idx="10748">
                  <c:v>0.0</c:v>
                </c:pt>
                <c:pt idx="10749">
                  <c:v>0.002</c:v>
                </c:pt>
                <c:pt idx="10750">
                  <c:v>0.001</c:v>
                </c:pt>
                <c:pt idx="10751">
                  <c:v>0.001</c:v>
                </c:pt>
                <c:pt idx="10752">
                  <c:v>0.004</c:v>
                </c:pt>
                <c:pt idx="10753">
                  <c:v>0.004</c:v>
                </c:pt>
                <c:pt idx="10754">
                  <c:v>0.002</c:v>
                </c:pt>
                <c:pt idx="10755">
                  <c:v>0.001</c:v>
                </c:pt>
                <c:pt idx="10756">
                  <c:v>0.001</c:v>
                </c:pt>
                <c:pt idx="10757">
                  <c:v>0.003</c:v>
                </c:pt>
                <c:pt idx="10758">
                  <c:v>0.002</c:v>
                </c:pt>
                <c:pt idx="10759">
                  <c:v>0.001</c:v>
                </c:pt>
                <c:pt idx="10760">
                  <c:v>0.0</c:v>
                </c:pt>
                <c:pt idx="10761">
                  <c:v>0.004</c:v>
                </c:pt>
                <c:pt idx="10762">
                  <c:v>0.004</c:v>
                </c:pt>
                <c:pt idx="10763">
                  <c:v>0.004</c:v>
                </c:pt>
                <c:pt idx="10764">
                  <c:v>0.003</c:v>
                </c:pt>
                <c:pt idx="10765">
                  <c:v>0.001</c:v>
                </c:pt>
                <c:pt idx="10766">
                  <c:v>0.001</c:v>
                </c:pt>
                <c:pt idx="10767">
                  <c:v>0.0</c:v>
                </c:pt>
                <c:pt idx="10768">
                  <c:v>0.005</c:v>
                </c:pt>
                <c:pt idx="10769">
                  <c:v>0.004</c:v>
                </c:pt>
                <c:pt idx="10770">
                  <c:v>0.004</c:v>
                </c:pt>
                <c:pt idx="10771">
                  <c:v>0.003</c:v>
                </c:pt>
                <c:pt idx="10772">
                  <c:v>0.003</c:v>
                </c:pt>
                <c:pt idx="10773">
                  <c:v>0.004</c:v>
                </c:pt>
                <c:pt idx="10774">
                  <c:v>0.006</c:v>
                </c:pt>
                <c:pt idx="10775">
                  <c:v>0.007</c:v>
                </c:pt>
                <c:pt idx="10776">
                  <c:v>0.003</c:v>
                </c:pt>
                <c:pt idx="10777">
                  <c:v>0.003</c:v>
                </c:pt>
                <c:pt idx="10778">
                  <c:v>0.005</c:v>
                </c:pt>
                <c:pt idx="10779">
                  <c:v>0.004</c:v>
                </c:pt>
                <c:pt idx="10780">
                  <c:v>0.003</c:v>
                </c:pt>
                <c:pt idx="10781">
                  <c:v>0.001</c:v>
                </c:pt>
                <c:pt idx="10782">
                  <c:v>0.002</c:v>
                </c:pt>
                <c:pt idx="10783">
                  <c:v>0.003</c:v>
                </c:pt>
                <c:pt idx="10784">
                  <c:v>0.003</c:v>
                </c:pt>
                <c:pt idx="10785">
                  <c:v>0.006</c:v>
                </c:pt>
                <c:pt idx="10786">
                  <c:v>0.006</c:v>
                </c:pt>
                <c:pt idx="10787">
                  <c:v>0.006</c:v>
                </c:pt>
                <c:pt idx="10788">
                  <c:v>0.005</c:v>
                </c:pt>
                <c:pt idx="10789">
                  <c:v>0.007</c:v>
                </c:pt>
                <c:pt idx="10790">
                  <c:v>0.006</c:v>
                </c:pt>
                <c:pt idx="10791">
                  <c:v>0.007</c:v>
                </c:pt>
                <c:pt idx="10792">
                  <c:v>0.004</c:v>
                </c:pt>
                <c:pt idx="10793">
                  <c:v>0.006</c:v>
                </c:pt>
                <c:pt idx="10794">
                  <c:v>0.007</c:v>
                </c:pt>
                <c:pt idx="10795">
                  <c:v>0.006</c:v>
                </c:pt>
                <c:pt idx="10796">
                  <c:v>0.005</c:v>
                </c:pt>
                <c:pt idx="10797">
                  <c:v>0.006</c:v>
                </c:pt>
                <c:pt idx="10798">
                  <c:v>0.005</c:v>
                </c:pt>
                <c:pt idx="10799">
                  <c:v>0.005</c:v>
                </c:pt>
                <c:pt idx="10800">
                  <c:v>0.006</c:v>
                </c:pt>
                <c:pt idx="10801">
                  <c:v>0.008</c:v>
                </c:pt>
                <c:pt idx="10802">
                  <c:v>0.006</c:v>
                </c:pt>
                <c:pt idx="10803">
                  <c:v>0.007</c:v>
                </c:pt>
                <c:pt idx="10804">
                  <c:v>0.004</c:v>
                </c:pt>
                <c:pt idx="10805">
                  <c:v>0.006</c:v>
                </c:pt>
                <c:pt idx="10806">
                  <c:v>0.006</c:v>
                </c:pt>
                <c:pt idx="10807">
                  <c:v>0.005</c:v>
                </c:pt>
                <c:pt idx="10808">
                  <c:v>0.006</c:v>
                </c:pt>
                <c:pt idx="10809">
                  <c:v>0.007</c:v>
                </c:pt>
                <c:pt idx="10810">
                  <c:v>0.005</c:v>
                </c:pt>
                <c:pt idx="10811">
                  <c:v>0.003</c:v>
                </c:pt>
                <c:pt idx="10812">
                  <c:v>0.003</c:v>
                </c:pt>
                <c:pt idx="10813">
                  <c:v>0.005</c:v>
                </c:pt>
                <c:pt idx="10814">
                  <c:v>0.002</c:v>
                </c:pt>
                <c:pt idx="10815">
                  <c:v>0.005</c:v>
                </c:pt>
                <c:pt idx="10816">
                  <c:v>0.003</c:v>
                </c:pt>
                <c:pt idx="10817">
                  <c:v>0.004</c:v>
                </c:pt>
                <c:pt idx="10818">
                  <c:v>0.004</c:v>
                </c:pt>
                <c:pt idx="10819">
                  <c:v>0.004</c:v>
                </c:pt>
                <c:pt idx="10820">
                  <c:v>0.001</c:v>
                </c:pt>
                <c:pt idx="10821">
                  <c:v>0.006</c:v>
                </c:pt>
                <c:pt idx="10822">
                  <c:v>0.082</c:v>
                </c:pt>
                <c:pt idx="10823">
                  <c:v>0.135</c:v>
                </c:pt>
                <c:pt idx="10824">
                  <c:v>0.134</c:v>
                </c:pt>
                <c:pt idx="10825">
                  <c:v>0.199</c:v>
                </c:pt>
                <c:pt idx="10826">
                  <c:v>0.212</c:v>
                </c:pt>
                <c:pt idx="10827">
                  <c:v>0.214</c:v>
                </c:pt>
                <c:pt idx="10828">
                  <c:v>0.218</c:v>
                </c:pt>
                <c:pt idx="10829">
                  <c:v>0.213</c:v>
                </c:pt>
                <c:pt idx="10830">
                  <c:v>0.167</c:v>
                </c:pt>
                <c:pt idx="10831">
                  <c:v>0.12</c:v>
                </c:pt>
                <c:pt idx="10832">
                  <c:v>0.138</c:v>
                </c:pt>
                <c:pt idx="10833">
                  <c:v>0.132</c:v>
                </c:pt>
                <c:pt idx="10834">
                  <c:v>0.114</c:v>
                </c:pt>
                <c:pt idx="10835">
                  <c:v>0.094</c:v>
                </c:pt>
                <c:pt idx="10836">
                  <c:v>0.099</c:v>
                </c:pt>
                <c:pt idx="10837">
                  <c:v>0.092</c:v>
                </c:pt>
                <c:pt idx="10838">
                  <c:v>0.105</c:v>
                </c:pt>
                <c:pt idx="10839">
                  <c:v>0.113</c:v>
                </c:pt>
                <c:pt idx="10840">
                  <c:v>0.142</c:v>
                </c:pt>
                <c:pt idx="10841">
                  <c:v>0.167</c:v>
                </c:pt>
                <c:pt idx="10842">
                  <c:v>0.161</c:v>
                </c:pt>
                <c:pt idx="10843">
                  <c:v>0.154</c:v>
                </c:pt>
                <c:pt idx="10844">
                  <c:v>0.162</c:v>
                </c:pt>
                <c:pt idx="10845">
                  <c:v>0.152</c:v>
                </c:pt>
                <c:pt idx="10846">
                  <c:v>0.15</c:v>
                </c:pt>
                <c:pt idx="10847">
                  <c:v>0.145</c:v>
                </c:pt>
                <c:pt idx="10848">
                  <c:v>0.135</c:v>
                </c:pt>
                <c:pt idx="10849">
                  <c:v>0.158</c:v>
                </c:pt>
                <c:pt idx="10850">
                  <c:v>0.165</c:v>
                </c:pt>
                <c:pt idx="10851">
                  <c:v>0.156</c:v>
                </c:pt>
                <c:pt idx="10852">
                  <c:v>0.168</c:v>
                </c:pt>
                <c:pt idx="10853">
                  <c:v>0.172</c:v>
                </c:pt>
                <c:pt idx="10854">
                  <c:v>0.174</c:v>
                </c:pt>
                <c:pt idx="10855">
                  <c:v>0.162</c:v>
                </c:pt>
                <c:pt idx="10856">
                  <c:v>0.13</c:v>
                </c:pt>
                <c:pt idx="10857">
                  <c:v>0.147</c:v>
                </c:pt>
                <c:pt idx="10858">
                  <c:v>0.136</c:v>
                </c:pt>
                <c:pt idx="10859">
                  <c:v>0.147</c:v>
                </c:pt>
                <c:pt idx="10860">
                  <c:v>0.155</c:v>
                </c:pt>
                <c:pt idx="10861">
                  <c:v>0.144</c:v>
                </c:pt>
                <c:pt idx="10862">
                  <c:v>0.149</c:v>
                </c:pt>
                <c:pt idx="10863">
                  <c:v>0.138</c:v>
                </c:pt>
                <c:pt idx="10864">
                  <c:v>0.113</c:v>
                </c:pt>
                <c:pt idx="10865">
                  <c:v>0.125</c:v>
                </c:pt>
                <c:pt idx="10866">
                  <c:v>0.135</c:v>
                </c:pt>
                <c:pt idx="10867">
                  <c:v>0.161</c:v>
                </c:pt>
                <c:pt idx="10868">
                  <c:v>0.163</c:v>
                </c:pt>
                <c:pt idx="10869">
                  <c:v>0.146</c:v>
                </c:pt>
                <c:pt idx="10870">
                  <c:v>0.124</c:v>
                </c:pt>
                <c:pt idx="10871">
                  <c:v>0.123</c:v>
                </c:pt>
                <c:pt idx="10872">
                  <c:v>0.123</c:v>
                </c:pt>
                <c:pt idx="10873">
                  <c:v>0.115</c:v>
                </c:pt>
                <c:pt idx="10874">
                  <c:v>0.103</c:v>
                </c:pt>
                <c:pt idx="10875">
                  <c:v>0.099</c:v>
                </c:pt>
                <c:pt idx="10876">
                  <c:v>0.102</c:v>
                </c:pt>
                <c:pt idx="10877">
                  <c:v>0.118</c:v>
                </c:pt>
                <c:pt idx="10878">
                  <c:v>0.112</c:v>
                </c:pt>
                <c:pt idx="10879">
                  <c:v>0.124</c:v>
                </c:pt>
                <c:pt idx="10880">
                  <c:v>0.129</c:v>
                </c:pt>
                <c:pt idx="10881">
                  <c:v>0.118</c:v>
                </c:pt>
                <c:pt idx="10882">
                  <c:v>0.112</c:v>
                </c:pt>
                <c:pt idx="10883">
                  <c:v>0.116</c:v>
                </c:pt>
                <c:pt idx="10884">
                  <c:v>0.114</c:v>
                </c:pt>
                <c:pt idx="10885">
                  <c:v>0.092</c:v>
                </c:pt>
                <c:pt idx="10886">
                  <c:v>0.096</c:v>
                </c:pt>
                <c:pt idx="10887">
                  <c:v>0.105</c:v>
                </c:pt>
                <c:pt idx="10888">
                  <c:v>0.098</c:v>
                </c:pt>
                <c:pt idx="10889">
                  <c:v>0.101</c:v>
                </c:pt>
                <c:pt idx="10890">
                  <c:v>0.108</c:v>
                </c:pt>
                <c:pt idx="10891">
                  <c:v>0.112</c:v>
                </c:pt>
                <c:pt idx="10892">
                  <c:v>0.104</c:v>
                </c:pt>
                <c:pt idx="10893">
                  <c:v>0.115</c:v>
                </c:pt>
                <c:pt idx="10894">
                  <c:v>0.121</c:v>
                </c:pt>
                <c:pt idx="10895">
                  <c:v>0.127</c:v>
                </c:pt>
                <c:pt idx="10896">
                  <c:v>0.159</c:v>
                </c:pt>
                <c:pt idx="10897">
                  <c:v>0.181</c:v>
                </c:pt>
                <c:pt idx="10898">
                  <c:v>0.196</c:v>
                </c:pt>
                <c:pt idx="10899">
                  <c:v>0.213</c:v>
                </c:pt>
                <c:pt idx="10900">
                  <c:v>0.19</c:v>
                </c:pt>
                <c:pt idx="10901">
                  <c:v>0.223</c:v>
                </c:pt>
                <c:pt idx="10902">
                  <c:v>0.23</c:v>
                </c:pt>
                <c:pt idx="10903">
                  <c:v>0.258</c:v>
                </c:pt>
                <c:pt idx="10904">
                  <c:v>0.268</c:v>
                </c:pt>
                <c:pt idx="10905">
                  <c:v>0.263</c:v>
                </c:pt>
                <c:pt idx="10906">
                  <c:v>0.25</c:v>
                </c:pt>
                <c:pt idx="10907">
                  <c:v>0.246</c:v>
                </c:pt>
                <c:pt idx="10908">
                  <c:v>0.245</c:v>
                </c:pt>
                <c:pt idx="10909">
                  <c:v>0.226</c:v>
                </c:pt>
                <c:pt idx="10910">
                  <c:v>0.209</c:v>
                </c:pt>
                <c:pt idx="10911">
                  <c:v>0.204</c:v>
                </c:pt>
                <c:pt idx="10912">
                  <c:v>0.204</c:v>
                </c:pt>
                <c:pt idx="10913">
                  <c:v>0.211</c:v>
                </c:pt>
                <c:pt idx="10914">
                  <c:v>0.216</c:v>
                </c:pt>
                <c:pt idx="10915">
                  <c:v>0.219</c:v>
                </c:pt>
                <c:pt idx="10916">
                  <c:v>0.232</c:v>
                </c:pt>
                <c:pt idx="10917">
                  <c:v>0.25</c:v>
                </c:pt>
                <c:pt idx="10918">
                  <c:v>0.27</c:v>
                </c:pt>
                <c:pt idx="10919">
                  <c:v>0.263</c:v>
                </c:pt>
                <c:pt idx="10920">
                  <c:v>0.238</c:v>
                </c:pt>
                <c:pt idx="10921">
                  <c:v>0.242</c:v>
                </c:pt>
                <c:pt idx="10922">
                  <c:v>0.262</c:v>
                </c:pt>
                <c:pt idx="10923">
                  <c:v>0.273</c:v>
                </c:pt>
                <c:pt idx="10924">
                  <c:v>0.312</c:v>
                </c:pt>
                <c:pt idx="10925">
                  <c:v>0.3</c:v>
                </c:pt>
                <c:pt idx="10926">
                  <c:v>0.24</c:v>
                </c:pt>
                <c:pt idx="10927">
                  <c:v>0.223</c:v>
                </c:pt>
                <c:pt idx="10928">
                  <c:v>0.243</c:v>
                </c:pt>
                <c:pt idx="10929">
                  <c:v>0.256</c:v>
                </c:pt>
                <c:pt idx="10930">
                  <c:v>0.249</c:v>
                </c:pt>
                <c:pt idx="10931">
                  <c:v>0.249</c:v>
                </c:pt>
                <c:pt idx="10932">
                  <c:v>0.244</c:v>
                </c:pt>
                <c:pt idx="10933">
                  <c:v>0.239</c:v>
                </c:pt>
                <c:pt idx="10934">
                  <c:v>0.229</c:v>
                </c:pt>
                <c:pt idx="10935">
                  <c:v>0.25</c:v>
                </c:pt>
                <c:pt idx="10936">
                  <c:v>0.27</c:v>
                </c:pt>
                <c:pt idx="10937">
                  <c:v>0.246</c:v>
                </c:pt>
                <c:pt idx="10938">
                  <c:v>0.243</c:v>
                </c:pt>
                <c:pt idx="10939">
                  <c:v>0.247</c:v>
                </c:pt>
                <c:pt idx="10940">
                  <c:v>0.251</c:v>
                </c:pt>
                <c:pt idx="10941">
                  <c:v>0.244</c:v>
                </c:pt>
                <c:pt idx="10942">
                  <c:v>0.249</c:v>
                </c:pt>
                <c:pt idx="10943">
                  <c:v>0.25</c:v>
                </c:pt>
                <c:pt idx="10944">
                  <c:v>0.251</c:v>
                </c:pt>
                <c:pt idx="10945">
                  <c:v>0.267</c:v>
                </c:pt>
                <c:pt idx="10946">
                  <c:v>0.238</c:v>
                </c:pt>
                <c:pt idx="10947">
                  <c:v>0.218</c:v>
                </c:pt>
                <c:pt idx="10948">
                  <c:v>0.212</c:v>
                </c:pt>
                <c:pt idx="10949">
                  <c:v>0.226</c:v>
                </c:pt>
                <c:pt idx="10950">
                  <c:v>0.225</c:v>
                </c:pt>
                <c:pt idx="10951">
                  <c:v>0.196</c:v>
                </c:pt>
                <c:pt idx="10952">
                  <c:v>0.192</c:v>
                </c:pt>
                <c:pt idx="10953">
                  <c:v>0.175</c:v>
                </c:pt>
                <c:pt idx="10954">
                  <c:v>0.16</c:v>
                </c:pt>
                <c:pt idx="10955">
                  <c:v>0.188</c:v>
                </c:pt>
                <c:pt idx="10956">
                  <c:v>0.195</c:v>
                </c:pt>
                <c:pt idx="10957">
                  <c:v>0.192</c:v>
                </c:pt>
                <c:pt idx="10958">
                  <c:v>0.206</c:v>
                </c:pt>
                <c:pt idx="10959">
                  <c:v>0.215</c:v>
                </c:pt>
                <c:pt idx="10960">
                  <c:v>0.171</c:v>
                </c:pt>
                <c:pt idx="10961">
                  <c:v>0.079</c:v>
                </c:pt>
                <c:pt idx="10962">
                  <c:v>0.063</c:v>
                </c:pt>
                <c:pt idx="10963">
                  <c:v>0.062</c:v>
                </c:pt>
                <c:pt idx="10964">
                  <c:v>0.107</c:v>
                </c:pt>
                <c:pt idx="10965">
                  <c:v>0.118</c:v>
                </c:pt>
                <c:pt idx="10966">
                  <c:v>0.123</c:v>
                </c:pt>
                <c:pt idx="10967">
                  <c:v>0.129</c:v>
                </c:pt>
                <c:pt idx="10968">
                  <c:v>0.14</c:v>
                </c:pt>
                <c:pt idx="10969">
                  <c:v>0.137</c:v>
                </c:pt>
                <c:pt idx="10970">
                  <c:v>0.128</c:v>
                </c:pt>
                <c:pt idx="10971">
                  <c:v>0.131</c:v>
                </c:pt>
                <c:pt idx="10972">
                  <c:v>0.109</c:v>
                </c:pt>
                <c:pt idx="10973">
                  <c:v>0.138</c:v>
                </c:pt>
                <c:pt idx="10974">
                  <c:v>0.122</c:v>
                </c:pt>
                <c:pt idx="10975">
                  <c:v>0.132</c:v>
                </c:pt>
                <c:pt idx="10976">
                  <c:v>0.113</c:v>
                </c:pt>
                <c:pt idx="10977">
                  <c:v>0.142</c:v>
                </c:pt>
                <c:pt idx="10978">
                  <c:v>0.115</c:v>
                </c:pt>
                <c:pt idx="10979">
                  <c:v>0.091</c:v>
                </c:pt>
                <c:pt idx="10980">
                  <c:v>0.107</c:v>
                </c:pt>
                <c:pt idx="10981">
                  <c:v>0.157</c:v>
                </c:pt>
                <c:pt idx="10982">
                  <c:v>0.166</c:v>
                </c:pt>
                <c:pt idx="10983">
                  <c:v>0.194</c:v>
                </c:pt>
                <c:pt idx="10984">
                  <c:v>0.208</c:v>
                </c:pt>
                <c:pt idx="10985">
                  <c:v>0.242</c:v>
                </c:pt>
                <c:pt idx="10986">
                  <c:v>0.219</c:v>
                </c:pt>
                <c:pt idx="10987">
                  <c:v>0.228</c:v>
                </c:pt>
                <c:pt idx="10988">
                  <c:v>0.213</c:v>
                </c:pt>
                <c:pt idx="10989">
                  <c:v>0.211</c:v>
                </c:pt>
                <c:pt idx="10990">
                  <c:v>0.208</c:v>
                </c:pt>
                <c:pt idx="10991">
                  <c:v>0.222</c:v>
                </c:pt>
                <c:pt idx="10992">
                  <c:v>0.223</c:v>
                </c:pt>
                <c:pt idx="10993">
                  <c:v>0.22</c:v>
                </c:pt>
                <c:pt idx="10994">
                  <c:v>0.217</c:v>
                </c:pt>
                <c:pt idx="10995">
                  <c:v>0.212</c:v>
                </c:pt>
                <c:pt idx="10996">
                  <c:v>0.21</c:v>
                </c:pt>
                <c:pt idx="10997">
                  <c:v>0.197</c:v>
                </c:pt>
                <c:pt idx="10998">
                  <c:v>0.212</c:v>
                </c:pt>
                <c:pt idx="10999">
                  <c:v>0.234</c:v>
                </c:pt>
                <c:pt idx="11000">
                  <c:v>0.236</c:v>
                </c:pt>
                <c:pt idx="11001">
                  <c:v>0.251</c:v>
                </c:pt>
                <c:pt idx="11002">
                  <c:v>0.239</c:v>
                </c:pt>
                <c:pt idx="11003">
                  <c:v>0.224</c:v>
                </c:pt>
                <c:pt idx="11004">
                  <c:v>0.207</c:v>
                </c:pt>
                <c:pt idx="11005">
                  <c:v>0.203</c:v>
                </c:pt>
                <c:pt idx="11006">
                  <c:v>0.209</c:v>
                </c:pt>
                <c:pt idx="11007">
                  <c:v>0.134</c:v>
                </c:pt>
                <c:pt idx="11008">
                  <c:v>0.154</c:v>
                </c:pt>
                <c:pt idx="11009">
                  <c:v>0.169</c:v>
                </c:pt>
                <c:pt idx="11010">
                  <c:v>0.168</c:v>
                </c:pt>
                <c:pt idx="11011">
                  <c:v>0.154</c:v>
                </c:pt>
                <c:pt idx="11012">
                  <c:v>0.172</c:v>
                </c:pt>
                <c:pt idx="11013">
                  <c:v>0.163</c:v>
                </c:pt>
                <c:pt idx="11014">
                  <c:v>0.161</c:v>
                </c:pt>
                <c:pt idx="11015">
                  <c:v>0.183</c:v>
                </c:pt>
                <c:pt idx="11016">
                  <c:v>0.183</c:v>
                </c:pt>
                <c:pt idx="11017">
                  <c:v>0.181</c:v>
                </c:pt>
                <c:pt idx="11018">
                  <c:v>0.187</c:v>
                </c:pt>
                <c:pt idx="11019">
                  <c:v>0.136</c:v>
                </c:pt>
                <c:pt idx="11020">
                  <c:v>0.107</c:v>
                </c:pt>
                <c:pt idx="11021">
                  <c:v>0.187</c:v>
                </c:pt>
                <c:pt idx="11022">
                  <c:v>0.216</c:v>
                </c:pt>
                <c:pt idx="11023">
                  <c:v>0.192</c:v>
                </c:pt>
                <c:pt idx="11024">
                  <c:v>0.183</c:v>
                </c:pt>
                <c:pt idx="11025">
                  <c:v>0.191</c:v>
                </c:pt>
                <c:pt idx="11026">
                  <c:v>0.193</c:v>
                </c:pt>
                <c:pt idx="11027">
                  <c:v>0.16</c:v>
                </c:pt>
                <c:pt idx="11028">
                  <c:v>0.137</c:v>
                </c:pt>
                <c:pt idx="11029">
                  <c:v>0.124</c:v>
                </c:pt>
                <c:pt idx="11030">
                  <c:v>0.133</c:v>
                </c:pt>
                <c:pt idx="11031">
                  <c:v>0.173</c:v>
                </c:pt>
                <c:pt idx="11032">
                  <c:v>0.189</c:v>
                </c:pt>
                <c:pt idx="11033">
                  <c:v>0.19</c:v>
                </c:pt>
                <c:pt idx="11034">
                  <c:v>0.218</c:v>
                </c:pt>
                <c:pt idx="11035">
                  <c:v>0.219</c:v>
                </c:pt>
                <c:pt idx="11036">
                  <c:v>0.21</c:v>
                </c:pt>
                <c:pt idx="11037">
                  <c:v>0.188</c:v>
                </c:pt>
                <c:pt idx="11038">
                  <c:v>0.175</c:v>
                </c:pt>
                <c:pt idx="11039">
                  <c:v>0.186</c:v>
                </c:pt>
                <c:pt idx="11040">
                  <c:v>0.206</c:v>
                </c:pt>
                <c:pt idx="11041">
                  <c:v>0.18</c:v>
                </c:pt>
                <c:pt idx="11042">
                  <c:v>0.193</c:v>
                </c:pt>
                <c:pt idx="11043">
                  <c:v>0.179</c:v>
                </c:pt>
                <c:pt idx="11044">
                  <c:v>0.163</c:v>
                </c:pt>
                <c:pt idx="11045">
                  <c:v>0.131</c:v>
                </c:pt>
                <c:pt idx="11046">
                  <c:v>0.116</c:v>
                </c:pt>
                <c:pt idx="11047">
                  <c:v>0.119</c:v>
                </c:pt>
                <c:pt idx="11048">
                  <c:v>0.135</c:v>
                </c:pt>
                <c:pt idx="11049">
                  <c:v>0.142</c:v>
                </c:pt>
                <c:pt idx="11050">
                  <c:v>0.158</c:v>
                </c:pt>
                <c:pt idx="11051">
                  <c:v>0.168</c:v>
                </c:pt>
                <c:pt idx="11052">
                  <c:v>0.226</c:v>
                </c:pt>
                <c:pt idx="11053">
                  <c:v>0.232</c:v>
                </c:pt>
                <c:pt idx="11054">
                  <c:v>0.206</c:v>
                </c:pt>
                <c:pt idx="11055">
                  <c:v>0.2</c:v>
                </c:pt>
                <c:pt idx="11056">
                  <c:v>0.296</c:v>
                </c:pt>
                <c:pt idx="11057">
                  <c:v>0.269</c:v>
                </c:pt>
                <c:pt idx="11058">
                  <c:v>0.16</c:v>
                </c:pt>
                <c:pt idx="11059">
                  <c:v>0.139</c:v>
                </c:pt>
                <c:pt idx="11060">
                  <c:v>0.152</c:v>
                </c:pt>
                <c:pt idx="11061">
                  <c:v>0.206</c:v>
                </c:pt>
                <c:pt idx="11062">
                  <c:v>0.217</c:v>
                </c:pt>
                <c:pt idx="11063">
                  <c:v>0.169</c:v>
                </c:pt>
                <c:pt idx="11064">
                  <c:v>0.18</c:v>
                </c:pt>
                <c:pt idx="11065">
                  <c:v>0.181</c:v>
                </c:pt>
                <c:pt idx="11066">
                  <c:v>0.11</c:v>
                </c:pt>
                <c:pt idx="11067">
                  <c:v>0.134</c:v>
                </c:pt>
                <c:pt idx="11068">
                  <c:v>0.171</c:v>
                </c:pt>
                <c:pt idx="11069">
                  <c:v>0.178</c:v>
                </c:pt>
                <c:pt idx="11070">
                  <c:v>0.195</c:v>
                </c:pt>
                <c:pt idx="11071">
                  <c:v>0.229</c:v>
                </c:pt>
                <c:pt idx="11072">
                  <c:v>0.198</c:v>
                </c:pt>
                <c:pt idx="11073">
                  <c:v>0.188</c:v>
                </c:pt>
                <c:pt idx="11074">
                  <c:v>0.154</c:v>
                </c:pt>
                <c:pt idx="11075">
                  <c:v>0.12</c:v>
                </c:pt>
                <c:pt idx="11076">
                  <c:v>0.177</c:v>
                </c:pt>
                <c:pt idx="11077">
                  <c:v>0.155</c:v>
                </c:pt>
                <c:pt idx="11078">
                  <c:v>0.134</c:v>
                </c:pt>
                <c:pt idx="11079">
                  <c:v>0.146</c:v>
                </c:pt>
                <c:pt idx="11080">
                  <c:v>0.194</c:v>
                </c:pt>
                <c:pt idx="11081">
                  <c:v>0.182</c:v>
                </c:pt>
                <c:pt idx="11082">
                  <c:v>0.17</c:v>
                </c:pt>
                <c:pt idx="11083">
                  <c:v>0.164</c:v>
                </c:pt>
                <c:pt idx="11084">
                  <c:v>0.156</c:v>
                </c:pt>
                <c:pt idx="11085">
                  <c:v>0.126</c:v>
                </c:pt>
                <c:pt idx="11086">
                  <c:v>0.164</c:v>
                </c:pt>
                <c:pt idx="11087">
                  <c:v>0.183</c:v>
                </c:pt>
                <c:pt idx="11088">
                  <c:v>0.176</c:v>
                </c:pt>
                <c:pt idx="11089">
                  <c:v>0.129</c:v>
                </c:pt>
                <c:pt idx="11090">
                  <c:v>0.104</c:v>
                </c:pt>
                <c:pt idx="11091">
                  <c:v>0.115</c:v>
                </c:pt>
                <c:pt idx="11092">
                  <c:v>0.146</c:v>
                </c:pt>
                <c:pt idx="11093">
                  <c:v>0.104</c:v>
                </c:pt>
                <c:pt idx="11094">
                  <c:v>0.117</c:v>
                </c:pt>
                <c:pt idx="11095">
                  <c:v>0.116</c:v>
                </c:pt>
                <c:pt idx="11096">
                  <c:v>0.112</c:v>
                </c:pt>
                <c:pt idx="11097">
                  <c:v>0.114</c:v>
                </c:pt>
                <c:pt idx="11098">
                  <c:v>0.118</c:v>
                </c:pt>
                <c:pt idx="11099">
                  <c:v>0.143</c:v>
                </c:pt>
                <c:pt idx="11100">
                  <c:v>0.158</c:v>
                </c:pt>
                <c:pt idx="11101">
                  <c:v>0.094</c:v>
                </c:pt>
                <c:pt idx="11102">
                  <c:v>0.091</c:v>
                </c:pt>
                <c:pt idx="11103">
                  <c:v>0.098</c:v>
                </c:pt>
                <c:pt idx="11104">
                  <c:v>0.161</c:v>
                </c:pt>
                <c:pt idx="11105">
                  <c:v>0.203</c:v>
                </c:pt>
                <c:pt idx="11106">
                  <c:v>0.209</c:v>
                </c:pt>
                <c:pt idx="11107">
                  <c:v>0.202</c:v>
                </c:pt>
                <c:pt idx="11108">
                  <c:v>0.206</c:v>
                </c:pt>
                <c:pt idx="11109">
                  <c:v>0.196</c:v>
                </c:pt>
                <c:pt idx="11110">
                  <c:v>0.184</c:v>
                </c:pt>
                <c:pt idx="11111">
                  <c:v>0.108</c:v>
                </c:pt>
                <c:pt idx="11112">
                  <c:v>0.114</c:v>
                </c:pt>
                <c:pt idx="11113">
                  <c:v>0.173</c:v>
                </c:pt>
                <c:pt idx="11114">
                  <c:v>0.236</c:v>
                </c:pt>
                <c:pt idx="11115">
                  <c:v>0.209</c:v>
                </c:pt>
                <c:pt idx="11116">
                  <c:v>0.171</c:v>
                </c:pt>
                <c:pt idx="11117">
                  <c:v>0.127</c:v>
                </c:pt>
                <c:pt idx="11118">
                  <c:v>0.114</c:v>
                </c:pt>
                <c:pt idx="11119">
                  <c:v>0.09</c:v>
                </c:pt>
                <c:pt idx="11120">
                  <c:v>0.09</c:v>
                </c:pt>
                <c:pt idx="11121">
                  <c:v>0.091</c:v>
                </c:pt>
                <c:pt idx="11122">
                  <c:v>0.101</c:v>
                </c:pt>
                <c:pt idx="11123">
                  <c:v>0.106</c:v>
                </c:pt>
                <c:pt idx="11124">
                  <c:v>0.126</c:v>
                </c:pt>
                <c:pt idx="11125">
                  <c:v>0.139</c:v>
                </c:pt>
                <c:pt idx="11126">
                  <c:v>0.125</c:v>
                </c:pt>
                <c:pt idx="11127">
                  <c:v>0.118</c:v>
                </c:pt>
                <c:pt idx="11128">
                  <c:v>0.132</c:v>
                </c:pt>
                <c:pt idx="11129">
                  <c:v>0.129</c:v>
                </c:pt>
                <c:pt idx="11130">
                  <c:v>0.135</c:v>
                </c:pt>
                <c:pt idx="11131">
                  <c:v>0.147</c:v>
                </c:pt>
                <c:pt idx="11132">
                  <c:v>0.166</c:v>
                </c:pt>
                <c:pt idx="11133">
                  <c:v>0.187</c:v>
                </c:pt>
                <c:pt idx="11134">
                  <c:v>0.192</c:v>
                </c:pt>
                <c:pt idx="11135">
                  <c:v>0.1</c:v>
                </c:pt>
                <c:pt idx="11136">
                  <c:v>0.091</c:v>
                </c:pt>
                <c:pt idx="11137">
                  <c:v>0.055</c:v>
                </c:pt>
                <c:pt idx="11138">
                  <c:v>0.047</c:v>
                </c:pt>
                <c:pt idx="11139">
                  <c:v>0.042</c:v>
                </c:pt>
                <c:pt idx="11140">
                  <c:v>0.042</c:v>
                </c:pt>
                <c:pt idx="11141">
                  <c:v>0.049</c:v>
                </c:pt>
                <c:pt idx="11142">
                  <c:v>0.053</c:v>
                </c:pt>
                <c:pt idx="11143">
                  <c:v>0.057</c:v>
                </c:pt>
                <c:pt idx="11144">
                  <c:v>0.054</c:v>
                </c:pt>
                <c:pt idx="11145">
                  <c:v>0.05</c:v>
                </c:pt>
                <c:pt idx="11146">
                  <c:v>0.058</c:v>
                </c:pt>
                <c:pt idx="11147">
                  <c:v>0.066</c:v>
                </c:pt>
                <c:pt idx="11148">
                  <c:v>0.068</c:v>
                </c:pt>
                <c:pt idx="11149">
                  <c:v>0.058</c:v>
                </c:pt>
                <c:pt idx="11150">
                  <c:v>0.057</c:v>
                </c:pt>
                <c:pt idx="11151">
                  <c:v>0.072</c:v>
                </c:pt>
                <c:pt idx="11152">
                  <c:v>0.074</c:v>
                </c:pt>
                <c:pt idx="11153">
                  <c:v>0.071</c:v>
                </c:pt>
                <c:pt idx="11154">
                  <c:v>0.066</c:v>
                </c:pt>
                <c:pt idx="11155">
                  <c:v>0.062</c:v>
                </c:pt>
                <c:pt idx="11156">
                  <c:v>0.058</c:v>
                </c:pt>
                <c:pt idx="11157">
                  <c:v>0.063</c:v>
                </c:pt>
                <c:pt idx="11158">
                  <c:v>0.056</c:v>
                </c:pt>
                <c:pt idx="11159">
                  <c:v>0.048</c:v>
                </c:pt>
                <c:pt idx="11160">
                  <c:v>0.039</c:v>
                </c:pt>
                <c:pt idx="11161">
                  <c:v>0.036</c:v>
                </c:pt>
                <c:pt idx="11162">
                  <c:v>0.035</c:v>
                </c:pt>
                <c:pt idx="11163">
                  <c:v>0.04</c:v>
                </c:pt>
                <c:pt idx="11164">
                  <c:v>0.042</c:v>
                </c:pt>
                <c:pt idx="11165">
                  <c:v>0.046</c:v>
                </c:pt>
                <c:pt idx="11166">
                  <c:v>0.049</c:v>
                </c:pt>
                <c:pt idx="11167">
                  <c:v>0.053</c:v>
                </c:pt>
                <c:pt idx="11168">
                  <c:v>0.044</c:v>
                </c:pt>
                <c:pt idx="11169">
                  <c:v>0.041</c:v>
                </c:pt>
                <c:pt idx="11170">
                  <c:v>0.038</c:v>
                </c:pt>
                <c:pt idx="11171">
                  <c:v>0.033</c:v>
                </c:pt>
                <c:pt idx="11172">
                  <c:v>0.032</c:v>
                </c:pt>
                <c:pt idx="11173">
                  <c:v>0.033</c:v>
                </c:pt>
                <c:pt idx="11174">
                  <c:v>0.035</c:v>
                </c:pt>
                <c:pt idx="11175">
                  <c:v>0.038</c:v>
                </c:pt>
                <c:pt idx="11176">
                  <c:v>0.041</c:v>
                </c:pt>
                <c:pt idx="11177">
                  <c:v>0.041</c:v>
                </c:pt>
                <c:pt idx="11178">
                  <c:v>0.04</c:v>
                </c:pt>
                <c:pt idx="11179">
                  <c:v>0.035</c:v>
                </c:pt>
                <c:pt idx="11180">
                  <c:v>0.033</c:v>
                </c:pt>
                <c:pt idx="11181">
                  <c:v>0.03</c:v>
                </c:pt>
                <c:pt idx="11182">
                  <c:v>0.028</c:v>
                </c:pt>
                <c:pt idx="11183">
                  <c:v>0.026</c:v>
                </c:pt>
                <c:pt idx="11184">
                  <c:v>0.028</c:v>
                </c:pt>
                <c:pt idx="11185">
                  <c:v>0.029</c:v>
                </c:pt>
                <c:pt idx="11186">
                  <c:v>0.032</c:v>
                </c:pt>
                <c:pt idx="11187">
                  <c:v>0.034</c:v>
                </c:pt>
                <c:pt idx="11188">
                  <c:v>0.033</c:v>
                </c:pt>
                <c:pt idx="11189">
                  <c:v>0.031</c:v>
                </c:pt>
                <c:pt idx="11190">
                  <c:v>0.029</c:v>
                </c:pt>
                <c:pt idx="11191">
                  <c:v>0.028</c:v>
                </c:pt>
                <c:pt idx="11192">
                  <c:v>0.025</c:v>
                </c:pt>
                <c:pt idx="11193">
                  <c:v>0.024</c:v>
                </c:pt>
                <c:pt idx="11194">
                  <c:v>0.022</c:v>
                </c:pt>
                <c:pt idx="11195">
                  <c:v>0.024</c:v>
                </c:pt>
                <c:pt idx="11196">
                  <c:v>0.026</c:v>
                </c:pt>
                <c:pt idx="11197">
                  <c:v>0.029</c:v>
                </c:pt>
                <c:pt idx="11198">
                  <c:v>0.032</c:v>
                </c:pt>
                <c:pt idx="11199">
                  <c:v>0.067</c:v>
                </c:pt>
                <c:pt idx="11200">
                  <c:v>0.041</c:v>
                </c:pt>
                <c:pt idx="11201">
                  <c:v>0.029</c:v>
                </c:pt>
                <c:pt idx="11202">
                  <c:v>0.027</c:v>
                </c:pt>
                <c:pt idx="11203">
                  <c:v>0.024</c:v>
                </c:pt>
                <c:pt idx="11204">
                  <c:v>0.023</c:v>
                </c:pt>
                <c:pt idx="11205">
                  <c:v>0.023</c:v>
                </c:pt>
                <c:pt idx="11206">
                  <c:v>0.025</c:v>
                </c:pt>
                <c:pt idx="11207">
                  <c:v>0.026</c:v>
                </c:pt>
                <c:pt idx="11208">
                  <c:v>0.049</c:v>
                </c:pt>
                <c:pt idx="11209">
                  <c:v>0.04</c:v>
                </c:pt>
                <c:pt idx="11210">
                  <c:v>0.033</c:v>
                </c:pt>
                <c:pt idx="11211">
                  <c:v>0.028</c:v>
                </c:pt>
                <c:pt idx="11212">
                  <c:v>0.025</c:v>
                </c:pt>
                <c:pt idx="11213">
                  <c:v>0.026</c:v>
                </c:pt>
                <c:pt idx="11214">
                  <c:v>0.059</c:v>
                </c:pt>
                <c:pt idx="11215">
                  <c:v>0.194</c:v>
                </c:pt>
                <c:pt idx="11216">
                  <c:v>0.2</c:v>
                </c:pt>
                <c:pt idx="11217">
                  <c:v>0.09</c:v>
                </c:pt>
                <c:pt idx="11218">
                  <c:v>0.081</c:v>
                </c:pt>
                <c:pt idx="11219">
                  <c:v>0.094</c:v>
                </c:pt>
                <c:pt idx="11220">
                  <c:v>0.246</c:v>
                </c:pt>
                <c:pt idx="11221">
                  <c:v>0.152</c:v>
                </c:pt>
                <c:pt idx="11222">
                  <c:v>0.133</c:v>
                </c:pt>
                <c:pt idx="11223">
                  <c:v>0.118</c:v>
                </c:pt>
                <c:pt idx="11224">
                  <c:v>0.121</c:v>
                </c:pt>
                <c:pt idx="11225">
                  <c:v>0.126</c:v>
                </c:pt>
                <c:pt idx="11226">
                  <c:v>0.132</c:v>
                </c:pt>
                <c:pt idx="11227">
                  <c:v>0.139</c:v>
                </c:pt>
                <c:pt idx="11228">
                  <c:v>0.138</c:v>
                </c:pt>
                <c:pt idx="11229">
                  <c:v>0.155</c:v>
                </c:pt>
                <c:pt idx="11230">
                  <c:v>0.16</c:v>
                </c:pt>
                <c:pt idx="11231">
                  <c:v>0.155</c:v>
                </c:pt>
                <c:pt idx="11232">
                  <c:v>0.145</c:v>
                </c:pt>
                <c:pt idx="11233">
                  <c:v>0.13</c:v>
                </c:pt>
                <c:pt idx="11234">
                  <c:v>0.113</c:v>
                </c:pt>
                <c:pt idx="11235">
                  <c:v>0.106</c:v>
                </c:pt>
                <c:pt idx="11236">
                  <c:v>0.121</c:v>
                </c:pt>
                <c:pt idx="11237">
                  <c:v>0.138</c:v>
                </c:pt>
                <c:pt idx="11238">
                  <c:v>0.155</c:v>
                </c:pt>
                <c:pt idx="11239">
                  <c:v>0.16</c:v>
                </c:pt>
                <c:pt idx="11240">
                  <c:v>0.141</c:v>
                </c:pt>
                <c:pt idx="11241">
                  <c:v>0.116</c:v>
                </c:pt>
                <c:pt idx="11242">
                  <c:v>0.088</c:v>
                </c:pt>
                <c:pt idx="11243">
                  <c:v>0.043</c:v>
                </c:pt>
                <c:pt idx="11244">
                  <c:v>0.048</c:v>
                </c:pt>
                <c:pt idx="11245">
                  <c:v>0.053</c:v>
                </c:pt>
                <c:pt idx="11246">
                  <c:v>0.027</c:v>
                </c:pt>
                <c:pt idx="11247">
                  <c:v>0.03</c:v>
                </c:pt>
                <c:pt idx="11248">
                  <c:v>0.045</c:v>
                </c:pt>
                <c:pt idx="11249">
                  <c:v>0.072</c:v>
                </c:pt>
                <c:pt idx="11250">
                  <c:v>0.05</c:v>
                </c:pt>
                <c:pt idx="11251">
                  <c:v>0.027</c:v>
                </c:pt>
                <c:pt idx="11252">
                  <c:v>0.024</c:v>
                </c:pt>
                <c:pt idx="11253">
                  <c:v>0.022</c:v>
                </c:pt>
                <c:pt idx="11254">
                  <c:v>0.019</c:v>
                </c:pt>
                <c:pt idx="11255">
                  <c:v>0.016</c:v>
                </c:pt>
                <c:pt idx="11256">
                  <c:v>0.023</c:v>
                </c:pt>
                <c:pt idx="11257">
                  <c:v>0.038</c:v>
                </c:pt>
                <c:pt idx="11258">
                  <c:v>0.038</c:v>
                </c:pt>
                <c:pt idx="11259">
                  <c:v>0.045</c:v>
                </c:pt>
                <c:pt idx="11260">
                  <c:v>0.051</c:v>
                </c:pt>
                <c:pt idx="11261">
                  <c:v>0.052</c:v>
                </c:pt>
                <c:pt idx="11262">
                  <c:v>0.07</c:v>
                </c:pt>
                <c:pt idx="11263">
                  <c:v>0.038</c:v>
                </c:pt>
                <c:pt idx="11264">
                  <c:v>0.039</c:v>
                </c:pt>
                <c:pt idx="11265">
                  <c:v>0.025</c:v>
                </c:pt>
                <c:pt idx="11266">
                  <c:v>0.017</c:v>
                </c:pt>
                <c:pt idx="11267">
                  <c:v>0.015</c:v>
                </c:pt>
                <c:pt idx="11268">
                  <c:v>0.018</c:v>
                </c:pt>
                <c:pt idx="11269">
                  <c:v>0.02</c:v>
                </c:pt>
                <c:pt idx="11270">
                  <c:v>0.024</c:v>
                </c:pt>
                <c:pt idx="11271">
                  <c:v>0.029</c:v>
                </c:pt>
                <c:pt idx="11272">
                  <c:v>0.079</c:v>
                </c:pt>
                <c:pt idx="11273">
                  <c:v>0.102</c:v>
                </c:pt>
                <c:pt idx="11274">
                  <c:v>0.116</c:v>
                </c:pt>
                <c:pt idx="11275">
                  <c:v>0.123</c:v>
                </c:pt>
                <c:pt idx="11276">
                  <c:v>0.112</c:v>
                </c:pt>
                <c:pt idx="11277">
                  <c:v>0.187</c:v>
                </c:pt>
                <c:pt idx="11278">
                  <c:v>0.175</c:v>
                </c:pt>
                <c:pt idx="11279">
                  <c:v>0.194</c:v>
                </c:pt>
                <c:pt idx="11280">
                  <c:v>0.177</c:v>
                </c:pt>
                <c:pt idx="11281">
                  <c:v>0.155</c:v>
                </c:pt>
                <c:pt idx="11282">
                  <c:v>0.147</c:v>
                </c:pt>
                <c:pt idx="11283">
                  <c:v>0.132</c:v>
                </c:pt>
                <c:pt idx="11284">
                  <c:v>0.164</c:v>
                </c:pt>
                <c:pt idx="11285">
                  <c:v>0.2</c:v>
                </c:pt>
                <c:pt idx="11286">
                  <c:v>0.186</c:v>
                </c:pt>
                <c:pt idx="11287">
                  <c:v>0.189</c:v>
                </c:pt>
                <c:pt idx="11288">
                  <c:v>0.161</c:v>
                </c:pt>
                <c:pt idx="11289">
                  <c:v>0.139</c:v>
                </c:pt>
                <c:pt idx="11290">
                  <c:v>0.18</c:v>
                </c:pt>
                <c:pt idx="11291">
                  <c:v>0.193</c:v>
                </c:pt>
                <c:pt idx="11292">
                  <c:v>0.107</c:v>
                </c:pt>
                <c:pt idx="11293">
                  <c:v>0.046</c:v>
                </c:pt>
                <c:pt idx="11294">
                  <c:v>0.032</c:v>
                </c:pt>
                <c:pt idx="11295">
                  <c:v>0.02</c:v>
                </c:pt>
                <c:pt idx="11296">
                  <c:v>0.027</c:v>
                </c:pt>
                <c:pt idx="11297">
                  <c:v>0.05</c:v>
                </c:pt>
                <c:pt idx="11298">
                  <c:v>0.098</c:v>
                </c:pt>
                <c:pt idx="11299">
                  <c:v>0.074</c:v>
                </c:pt>
                <c:pt idx="11300">
                  <c:v>0.041</c:v>
                </c:pt>
                <c:pt idx="11301">
                  <c:v>0.074</c:v>
                </c:pt>
                <c:pt idx="11302">
                  <c:v>0.045</c:v>
                </c:pt>
                <c:pt idx="11303">
                  <c:v>0.027</c:v>
                </c:pt>
                <c:pt idx="11304">
                  <c:v>0.017</c:v>
                </c:pt>
                <c:pt idx="11305">
                  <c:v>0.016</c:v>
                </c:pt>
                <c:pt idx="11306">
                  <c:v>0.014</c:v>
                </c:pt>
                <c:pt idx="11307">
                  <c:v>0.02</c:v>
                </c:pt>
                <c:pt idx="11308">
                  <c:v>0.011</c:v>
                </c:pt>
                <c:pt idx="11309">
                  <c:v>0.01</c:v>
                </c:pt>
                <c:pt idx="11310">
                  <c:v>0.132</c:v>
                </c:pt>
                <c:pt idx="11311">
                  <c:v>0.153</c:v>
                </c:pt>
                <c:pt idx="11312">
                  <c:v>0.032</c:v>
                </c:pt>
                <c:pt idx="11313">
                  <c:v>0.018</c:v>
                </c:pt>
                <c:pt idx="11314">
                  <c:v>0.015</c:v>
                </c:pt>
                <c:pt idx="11315">
                  <c:v>0.014</c:v>
                </c:pt>
                <c:pt idx="11316">
                  <c:v>0.011</c:v>
                </c:pt>
                <c:pt idx="11317">
                  <c:v>0.014</c:v>
                </c:pt>
                <c:pt idx="11318">
                  <c:v>0.113</c:v>
                </c:pt>
                <c:pt idx="11319">
                  <c:v>0.026</c:v>
                </c:pt>
                <c:pt idx="11320">
                  <c:v>0.009</c:v>
                </c:pt>
                <c:pt idx="11321">
                  <c:v>0.007</c:v>
                </c:pt>
                <c:pt idx="11322">
                  <c:v>0.006</c:v>
                </c:pt>
                <c:pt idx="11323">
                  <c:v>0.005</c:v>
                </c:pt>
                <c:pt idx="11324">
                  <c:v>0.007</c:v>
                </c:pt>
                <c:pt idx="11325">
                  <c:v>0.008</c:v>
                </c:pt>
                <c:pt idx="11326">
                  <c:v>0.009</c:v>
                </c:pt>
                <c:pt idx="11327">
                  <c:v>0.008</c:v>
                </c:pt>
                <c:pt idx="11328">
                  <c:v>0.007</c:v>
                </c:pt>
                <c:pt idx="11329">
                  <c:v>0.012</c:v>
                </c:pt>
                <c:pt idx="11330">
                  <c:v>0.013</c:v>
                </c:pt>
                <c:pt idx="11331">
                  <c:v>0.049</c:v>
                </c:pt>
                <c:pt idx="11332">
                  <c:v>0.033</c:v>
                </c:pt>
                <c:pt idx="11333">
                  <c:v>0.011</c:v>
                </c:pt>
                <c:pt idx="11334">
                  <c:v>0.002</c:v>
                </c:pt>
                <c:pt idx="11335">
                  <c:v>0.01</c:v>
                </c:pt>
                <c:pt idx="11336">
                  <c:v>0.029</c:v>
                </c:pt>
                <c:pt idx="11337">
                  <c:v>0.043</c:v>
                </c:pt>
                <c:pt idx="11338">
                  <c:v>0.041</c:v>
                </c:pt>
                <c:pt idx="11339">
                  <c:v>0.034</c:v>
                </c:pt>
                <c:pt idx="11340">
                  <c:v>0.026</c:v>
                </c:pt>
                <c:pt idx="11341">
                  <c:v>0.056</c:v>
                </c:pt>
                <c:pt idx="11342">
                  <c:v>0.045</c:v>
                </c:pt>
                <c:pt idx="11343">
                  <c:v>0.046</c:v>
                </c:pt>
                <c:pt idx="11344">
                  <c:v>0.048</c:v>
                </c:pt>
                <c:pt idx="11345">
                  <c:v>0.054</c:v>
                </c:pt>
                <c:pt idx="11346">
                  <c:v>0.045</c:v>
                </c:pt>
                <c:pt idx="11347">
                  <c:v>0.021</c:v>
                </c:pt>
                <c:pt idx="11348">
                  <c:v>0.005</c:v>
                </c:pt>
                <c:pt idx="11349">
                  <c:v>0.018</c:v>
                </c:pt>
                <c:pt idx="11350">
                  <c:v>0.046</c:v>
                </c:pt>
                <c:pt idx="11351">
                  <c:v>0.085</c:v>
                </c:pt>
                <c:pt idx="11352">
                  <c:v>0.044</c:v>
                </c:pt>
                <c:pt idx="11353">
                  <c:v>0.106</c:v>
                </c:pt>
                <c:pt idx="11354">
                  <c:v>0.115</c:v>
                </c:pt>
                <c:pt idx="11355">
                  <c:v>0.092</c:v>
                </c:pt>
                <c:pt idx="11356">
                  <c:v>0.118</c:v>
                </c:pt>
                <c:pt idx="11357">
                  <c:v>0.304</c:v>
                </c:pt>
                <c:pt idx="11358">
                  <c:v>0.295</c:v>
                </c:pt>
                <c:pt idx="11359">
                  <c:v>0.292</c:v>
                </c:pt>
                <c:pt idx="11360">
                  <c:v>0.26</c:v>
                </c:pt>
                <c:pt idx="11361">
                  <c:v>0.16</c:v>
                </c:pt>
                <c:pt idx="11362">
                  <c:v>0.12</c:v>
                </c:pt>
                <c:pt idx="11363">
                  <c:v>0.107</c:v>
                </c:pt>
                <c:pt idx="11364">
                  <c:v>0.139</c:v>
                </c:pt>
                <c:pt idx="11365">
                  <c:v>0.065</c:v>
                </c:pt>
                <c:pt idx="11366">
                  <c:v>0.129</c:v>
                </c:pt>
                <c:pt idx="11367">
                  <c:v>0.216</c:v>
                </c:pt>
                <c:pt idx="11368">
                  <c:v>0.243</c:v>
                </c:pt>
                <c:pt idx="11369">
                  <c:v>0.257</c:v>
                </c:pt>
                <c:pt idx="11370">
                  <c:v>0.198</c:v>
                </c:pt>
                <c:pt idx="11371">
                  <c:v>0.219</c:v>
                </c:pt>
                <c:pt idx="11372">
                  <c:v>0.164</c:v>
                </c:pt>
                <c:pt idx="11373">
                  <c:v>0.063</c:v>
                </c:pt>
                <c:pt idx="11374">
                  <c:v>0.073</c:v>
                </c:pt>
                <c:pt idx="11375">
                  <c:v>0.157</c:v>
                </c:pt>
                <c:pt idx="11376">
                  <c:v>0.132</c:v>
                </c:pt>
                <c:pt idx="11377">
                  <c:v>0.117</c:v>
                </c:pt>
                <c:pt idx="11378">
                  <c:v>0.11</c:v>
                </c:pt>
                <c:pt idx="11379">
                  <c:v>0.14</c:v>
                </c:pt>
                <c:pt idx="11380">
                  <c:v>0.168</c:v>
                </c:pt>
                <c:pt idx="11381">
                  <c:v>0.173</c:v>
                </c:pt>
                <c:pt idx="11382">
                  <c:v>0.193</c:v>
                </c:pt>
                <c:pt idx="11383">
                  <c:v>0.174</c:v>
                </c:pt>
                <c:pt idx="11384">
                  <c:v>0.206</c:v>
                </c:pt>
                <c:pt idx="11385">
                  <c:v>0.243</c:v>
                </c:pt>
                <c:pt idx="11386">
                  <c:v>0.22</c:v>
                </c:pt>
                <c:pt idx="11387">
                  <c:v>0.214</c:v>
                </c:pt>
                <c:pt idx="11388">
                  <c:v>0.233</c:v>
                </c:pt>
                <c:pt idx="11389">
                  <c:v>0.221</c:v>
                </c:pt>
                <c:pt idx="11390">
                  <c:v>0.206</c:v>
                </c:pt>
                <c:pt idx="11391">
                  <c:v>0.222</c:v>
                </c:pt>
                <c:pt idx="11392">
                  <c:v>0.236</c:v>
                </c:pt>
                <c:pt idx="11393">
                  <c:v>0.238</c:v>
                </c:pt>
                <c:pt idx="11394">
                  <c:v>0.22</c:v>
                </c:pt>
                <c:pt idx="11395">
                  <c:v>0.2</c:v>
                </c:pt>
                <c:pt idx="11396">
                  <c:v>0.187</c:v>
                </c:pt>
                <c:pt idx="11397">
                  <c:v>0.172</c:v>
                </c:pt>
                <c:pt idx="11398">
                  <c:v>0.132</c:v>
                </c:pt>
                <c:pt idx="11399">
                  <c:v>0.12</c:v>
                </c:pt>
                <c:pt idx="11400">
                  <c:v>0.122</c:v>
                </c:pt>
                <c:pt idx="11401">
                  <c:v>0.111</c:v>
                </c:pt>
                <c:pt idx="11402">
                  <c:v>0.13</c:v>
                </c:pt>
                <c:pt idx="11403">
                  <c:v>0.111</c:v>
                </c:pt>
                <c:pt idx="11404">
                  <c:v>0.164</c:v>
                </c:pt>
                <c:pt idx="11405">
                  <c:v>0.17</c:v>
                </c:pt>
                <c:pt idx="11406">
                  <c:v>0.192</c:v>
                </c:pt>
                <c:pt idx="11407">
                  <c:v>0.168</c:v>
                </c:pt>
                <c:pt idx="11408">
                  <c:v>0.159</c:v>
                </c:pt>
                <c:pt idx="11409">
                  <c:v>0.143</c:v>
                </c:pt>
                <c:pt idx="11410">
                  <c:v>0.133</c:v>
                </c:pt>
                <c:pt idx="11411">
                  <c:v>0.123</c:v>
                </c:pt>
                <c:pt idx="11412">
                  <c:v>0.109</c:v>
                </c:pt>
                <c:pt idx="11413">
                  <c:v>0.174</c:v>
                </c:pt>
                <c:pt idx="11414">
                  <c:v>0.194</c:v>
                </c:pt>
                <c:pt idx="11415">
                  <c:v>0.188</c:v>
                </c:pt>
                <c:pt idx="11416">
                  <c:v>0.183</c:v>
                </c:pt>
                <c:pt idx="11417">
                  <c:v>0.173</c:v>
                </c:pt>
                <c:pt idx="11418">
                  <c:v>0.167</c:v>
                </c:pt>
                <c:pt idx="11419">
                  <c:v>0.176</c:v>
                </c:pt>
                <c:pt idx="11420">
                  <c:v>0.17</c:v>
                </c:pt>
                <c:pt idx="11421">
                  <c:v>0.183</c:v>
                </c:pt>
                <c:pt idx="11422">
                  <c:v>0.175</c:v>
                </c:pt>
                <c:pt idx="11423">
                  <c:v>0.17</c:v>
                </c:pt>
                <c:pt idx="11424">
                  <c:v>0.174</c:v>
                </c:pt>
                <c:pt idx="11425">
                  <c:v>0.243</c:v>
                </c:pt>
                <c:pt idx="11426">
                  <c:v>0.213</c:v>
                </c:pt>
                <c:pt idx="11427">
                  <c:v>0.193</c:v>
                </c:pt>
                <c:pt idx="11428">
                  <c:v>0.214</c:v>
                </c:pt>
                <c:pt idx="11429">
                  <c:v>0.241</c:v>
                </c:pt>
                <c:pt idx="11430">
                  <c:v>0.284</c:v>
                </c:pt>
                <c:pt idx="11431">
                  <c:v>0.293</c:v>
                </c:pt>
                <c:pt idx="11432">
                  <c:v>0.268</c:v>
                </c:pt>
                <c:pt idx="11433">
                  <c:v>0.243</c:v>
                </c:pt>
                <c:pt idx="11434">
                  <c:v>0.227</c:v>
                </c:pt>
                <c:pt idx="11435">
                  <c:v>0.21</c:v>
                </c:pt>
                <c:pt idx="11436">
                  <c:v>0.229</c:v>
                </c:pt>
                <c:pt idx="11437">
                  <c:v>0.221</c:v>
                </c:pt>
                <c:pt idx="11438">
                  <c:v>0.214</c:v>
                </c:pt>
                <c:pt idx="11439">
                  <c:v>0.226</c:v>
                </c:pt>
                <c:pt idx="11440">
                  <c:v>0.222</c:v>
                </c:pt>
                <c:pt idx="11441">
                  <c:v>0.213</c:v>
                </c:pt>
                <c:pt idx="11442">
                  <c:v>0.19</c:v>
                </c:pt>
                <c:pt idx="11443">
                  <c:v>0.185</c:v>
                </c:pt>
                <c:pt idx="11444">
                  <c:v>0.191</c:v>
                </c:pt>
                <c:pt idx="11445">
                  <c:v>0.188</c:v>
                </c:pt>
                <c:pt idx="11446">
                  <c:v>0.164</c:v>
                </c:pt>
                <c:pt idx="11447">
                  <c:v>0.135</c:v>
                </c:pt>
                <c:pt idx="11448">
                  <c:v>0.121</c:v>
                </c:pt>
                <c:pt idx="11449">
                  <c:v>0.115</c:v>
                </c:pt>
                <c:pt idx="11450">
                  <c:v>0.089</c:v>
                </c:pt>
                <c:pt idx="11451">
                  <c:v>0.081</c:v>
                </c:pt>
                <c:pt idx="11452">
                  <c:v>0.08</c:v>
                </c:pt>
                <c:pt idx="11453">
                  <c:v>0.086</c:v>
                </c:pt>
                <c:pt idx="11454">
                  <c:v>0.089</c:v>
                </c:pt>
                <c:pt idx="11455">
                  <c:v>0.098</c:v>
                </c:pt>
                <c:pt idx="11456">
                  <c:v>0.097</c:v>
                </c:pt>
                <c:pt idx="11457">
                  <c:v>0.129</c:v>
                </c:pt>
                <c:pt idx="11458">
                  <c:v>0.125</c:v>
                </c:pt>
                <c:pt idx="11459">
                  <c:v>0.133</c:v>
                </c:pt>
                <c:pt idx="11460">
                  <c:v>0.136</c:v>
                </c:pt>
                <c:pt idx="11461">
                  <c:v>0.141</c:v>
                </c:pt>
                <c:pt idx="11462">
                  <c:v>0.184</c:v>
                </c:pt>
                <c:pt idx="11463">
                  <c:v>0.168</c:v>
                </c:pt>
                <c:pt idx="11464">
                  <c:v>0.132</c:v>
                </c:pt>
                <c:pt idx="11465">
                  <c:v>0.147</c:v>
                </c:pt>
                <c:pt idx="11466">
                  <c:v>0.154</c:v>
                </c:pt>
                <c:pt idx="11467">
                  <c:v>0.233</c:v>
                </c:pt>
                <c:pt idx="11468">
                  <c:v>0.211</c:v>
                </c:pt>
                <c:pt idx="11469">
                  <c:v>0.196</c:v>
                </c:pt>
                <c:pt idx="11470">
                  <c:v>0.164</c:v>
                </c:pt>
                <c:pt idx="11471">
                  <c:v>0.15</c:v>
                </c:pt>
                <c:pt idx="11472">
                  <c:v>0.134</c:v>
                </c:pt>
                <c:pt idx="11473">
                  <c:v>0.124</c:v>
                </c:pt>
                <c:pt idx="11474">
                  <c:v>0.135</c:v>
                </c:pt>
                <c:pt idx="11475">
                  <c:v>0.132</c:v>
                </c:pt>
                <c:pt idx="11476">
                  <c:v>0.131</c:v>
                </c:pt>
                <c:pt idx="11477">
                  <c:v>0.135</c:v>
                </c:pt>
                <c:pt idx="11478">
                  <c:v>0.134</c:v>
                </c:pt>
                <c:pt idx="11479">
                  <c:v>0.279</c:v>
                </c:pt>
                <c:pt idx="11480">
                  <c:v>0.247</c:v>
                </c:pt>
                <c:pt idx="11481">
                  <c:v>0.194</c:v>
                </c:pt>
                <c:pt idx="11482">
                  <c:v>0.219</c:v>
                </c:pt>
                <c:pt idx="11483">
                  <c:v>0.199</c:v>
                </c:pt>
                <c:pt idx="11484">
                  <c:v>0.196</c:v>
                </c:pt>
                <c:pt idx="11485">
                  <c:v>0.147</c:v>
                </c:pt>
                <c:pt idx="11486">
                  <c:v>0.117</c:v>
                </c:pt>
                <c:pt idx="11487">
                  <c:v>0.139</c:v>
                </c:pt>
                <c:pt idx="11488">
                  <c:v>0.215</c:v>
                </c:pt>
                <c:pt idx="11489">
                  <c:v>0.186</c:v>
                </c:pt>
                <c:pt idx="11490">
                  <c:v>0.403</c:v>
                </c:pt>
                <c:pt idx="11491">
                  <c:v>0.296</c:v>
                </c:pt>
                <c:pt idx="11492">
                  <c:v>0.125</c:v>
                </c:pt>
                <c:pt idx="11493">
                  <c:v>0.081</c:v>
                </c:pt>
                <c:pt idx="11494">
                  <c:v>0.072</c:v>
                </c:pt>
                <c:pt idx="11495">
                  <c:v>0.072</c:v>
                </c:pt>
                <c:pt idx="11496">
                  <c:v>0.058</c:v>
                </c:pt>
                <c:pt idx="11497">
                  <c:v>0.05</c:v>
                </c:pt>
                <c:pt idx="11498">
                  <c:v>0.056</c:v>
                </c:pt>
                <c:pt idx="11499">
                  <c:v>0.129</c:v>
                </c:pt>
                <c:pt idx="11500">
                  <c:v>0.073</c:v>
                </c:pt>
                <c:pt idx="11501">
                  <c:v>0.053</c:v>
                </c:pt>
                <c:pt idx="11502">
                  <c:v>0.031</c:v>
                </c:pt>
                <c:pt idx="11503">
                  <c:v>0.059</c:v>
                </c:pt>
                <c:pt idx="11504">
                  <c:v>0.059</c:v>
                </c:pt>
                <c:pt idx="11505">
                  <c:v>0.034</c:v>
                </c:pt>
                <c:pt idx="11506">
                  <c:v>0.049</c:v>
                </c:pt>
                <c:pt idx="11507">
                  <c:v>0.163</c:v>
                </c:pt>
                <c:pt idx="11508">
                  <c:v>0.092</c:v>
                </c:pt>
                <c:pt idx="11509">
                  <c:v>0.08</c:v>
                </c:pt>
                <c:pt idx="11510">
                  <c:v>0.075</c:v>
                </c:pt>
                <c:pt idx="11511">
                  <c:v>0.061</c:v>
                </c:pt>
                <c:pt idx="11512">
                  <c:v>0.177</c:v>
                </c:pt>
                <c:pt idx="11513">
                  <c:v>0.081</c:v>
                </c:pt>
                <c:pt idx="11514">
                  <c:v>0.202</c:v>
                </c:pt>
                <c:pt idx="11515">
                  <c:v>0.443</c:v>
                </c:pt>
                <c:pt idx="11516">
                  <c:v>0.386</c:v>
                </c:pt>
                <c:pt idx="11517">
                  <c:v>0.495</c:v>
                </c:pt>
                <c:pt idx="11518">
                  <c:v>0.198</c:v>
                </c:pt>
                <c:pt idx="11519">
                  <c:v>0.138</c:v>
                </c:pt>
                <c:pt idx="11520">
                  <c:v>0.121</c:v>
                </c:pt>
                <c:pt idx="11521">
                  <c:v>0.387</c:v>
                </c:pt>
                <c:pt idx="11522">
                  <c:v>0.187</c:v>
                </c:pt>
                <c:pt idx="11523">
                  <c:v>0.114</c:v>
                </c:pt>
                <c:pt idx="11524">
                  <c:v>0.042</c:v>
                </c:pt>
                <c:pt idx="11525">
                  <c:v>0.344</c:v>
                </c:pt>
                <c:pt idx="11526">
                  <c:v>0.315</c:v>
                </c:pt>
                <c:pt idx="11527">
                  <c:v>0.126</c:v>
                </c:pt>
                <c:pt idx="11528">
                  <c:v>0.056</c:v>
                </c:pt>
                <c:pt idx="11529">
                  <c:v>0.054</c:v>
                </c:pt>
                <c:pt idx="11530">
                  <c:v>0.049</c:v>
                </c:pt>
                <c:pt idx="11531">
                  <c:v>0.227</c:v>
                </c:pt>
                <c:pt idx="11532">
                  <c:v>0.237</c:v>
                </c:pt>
                <c:pt idx="11533">
                  <c:v>0.123</c:v>
                </c:pt>
                <c:pt idx="11534">
                  <c:v>0.2</c:v>
                </c:pt>
                <c:pt idx="11535">
                  <c:v>0.126</c:v>
                </c:pt>
                <c:pt idx="11536">
                  <c:v>0.108</c:v>
                </c:pt>
                <c:pt idx="11537">
                  <c:v>0.207</c:v>
                </c:pt>
                <c:pt idx="11538">
                  <c:v>0.127</c:v>
                </c:pt>
                <c:pt idx="11539">
                  <c:v>0.095</c:v>
                </c:pt>
                <c:pt idx="11540">
                  <c:v>0.041</c:v>
                </c:pt>
                <c:pt idx="11541">
                  <c:v>0.043</c:v>
                </c:pt>
                <c:pt idx="11542">
                  <c:v>0.052</c:v>
                </c:pt>
                <c:pt idx="11543">
                  <c:v>0.243</c:v>
                </c:pt>
                <c:pt idx="11544">
                  <c:v>0.152</c:v>
                </c:pt>
                <c:pt idx="11545">
                  <c:v>0.068</c:v>
                </c:pt>
                <c:pt idx="11546">
                  <c:v>0.052</c:v>
                </c:pt>
                <c:pt idx="11547">
                  <c:v>0.06</c:v>
                </c:pt>
                <c:pt idx="11548">
                  <c:v>0.054</c:v>
                </c:pt>
                <c:pt idx="11549">
                  <c:v>0.039</c:v>
                </c:pt>
                <c:pt idx="11550">
                  <c:v>0.203</c:v>
                </c:pt>
                <c:pt idx="11551">
                  <c:v>0.097</c:v>
                </c:pt>
                <c:pt idx="11552">
                  <c:v>0.053</c:v>
                </c:pt>
                <c:pt idx="11553">
                  <c:v>0.128</c:v>
                </c:pt>
                <c:pt idx="11554">
                  <c:v>0.193</c:v>
                </c:pt>
                <c:pt idx="11555">
                  <c:v>0.073</c:v>
                </c:pt>
                <c:pt idx="11556">
                  <c:v>0.053</c:v>
                </c:pt>
                <c:pt idx="11557">
                  <c:v>0.1</c:v>
                </c:pt>
                <c:pt idx="11558">
                  <c:v>0.092</c:v>
                </c:pt>
                <c:pt idx="11559">
                  <c:v>0.051</c:v>
                </c:pt>
                <c:pt idx="11560">
                  <c:v>0.06</c:v>
                </c:pt>
                <c:pt idx="11561">
                  <c:v>0.113</c:v>
                </c:pt>
                <c:pt idx="11562">
                  <c:v>0.055</c:v>
                </c:pt>
                <c:pt idx="11563">
                  <c:v>0.086</c:v>
                </c:pt>
                <c:pt idx="11564">
                  <c:v>0.085</c:v>
                </c:pt>
                <c:pt idx="11565">
                  <c:v>0.049</c:v>
                </c:pt>
                <c:pt idx="11566">
                  <c:v>0.069</c:v>
                </c:pt>
                <c:pt idx="11567">
                  <c:v>0.07</c:v>
                </c:pt>
                <c:pt idx="11568">
                  <c:v>0.084</c:v>
                </c:pt>
                <c:pt idx="11569">
                  <c:v>0.091</c:v>
                </c:pt>
                <c:pt idx="11570">
                  <c:v>0.107</c:v>
                </c:pt>
                <c:pt idx="11571">
                  <c:v>0.112</c:v>
                </c:pt>
                <c:pt idx="11572">
                  <c:v>0.161</c:v>
                </c:pt>
                <c:pt idx="11573">
                  <c:v>0.149</c:v>
                </c:pt>
                <c:pt idx="11574">
                  <c:v>0.166</c:v>
                </c:pt>
                <c:pt idx="11575">
                  <c:v>0.148</c:v>
                </c:pt>
                <c:pt idx="11576">
                  <c:v>0.143</c:v>
                </c:pt>
                <c:pt idx="11577">
                  <c:v>0.182</c:v>
                </c:pt>
                <c:pt idx="11578">
                  <c:v>0.176</c:v>
                </c:pt>
                <c:pt idx="11579">
                  <c:v>0.15</c:v>
                </c:pt>
                <c:pt idx="11580">
                  <c:v>0.148</c:v>
                </c:pt>
                <c:pt idx="11581">
                  <c:v>0.154</c:v>
                </c:pt>
                <c:pt idx="11582">
                  <c:v>0.171</c:v>
                </c:pt>
                <c:pt idx="11583">
                  <c:v>0.18</c:v>
                </c:pt>
                <c:pt idx="11584">
                  <c:v>0.175</c:v>
                </c:pt>
                <c:pt idx="11585">
                  <c:v>0.191</c:v>
                </c:pt>
                <c:pt idx="11586">
                  <c:v>0.166</c:v>
                </c:pt>
                <c:pt idx="11587">
                  <c:v>0.141</c:v>
                </c:pt>
                <c:pt idx="11588">
                  <c:v>0.191</c:v>
                </c:pt>
                <c:pt idx="11589">
                  <c:v>0.206</c:v>
                </c:pt>
                <c:pt idx="11590">
                  <c:v>0.213</c:v>
                </c:pt>
                <c:pt idx="11591">
                  <c:v>0.173</c:v>
                </c:pt>
                <c:pt idx="11592">
                  <c:v>0.173</c:v>
                </c:pt>
                <c:pt idx="11593">
                  <c:v>0.175</c:v>
                </c:pt>
                <c:pt idx="11594">
                  <c:v>0.15</c:v>
                </c:pt>
                <c:pt idx="11595">
                  <c:v>0.134</c:v>
                </c:pt>
                <c:pt idx="11596">
                  <c:v>0.132</c:v>
                </c:pt>
                <c:pt idx="11597">
                  <c:v>0.123</c:v>
                </c:pt>
                <c:pt idx="11598">
                  <c:v>0.137</c:v>
                </c:pt>
                <c:pt idx="11599">
                  <c:v>0.16</c:v>
                </c:pt>
                <c:pt idx="11600">
                  <c:v>0.191</c:v>
                </c:pt>
                <c:pt idx="11601">
                  <c:v>0.165</c:v>
                </c:pt>
                <c:pt idx="11602">
                  <c:v>0.154</c:v>
                </c:pt>
                <c:pt idx="11603">
                  <c:v>0.235</c:v>
                </c:pt>
                <c:pt idx="11604">
                  <c:v>0.259</c:v>
                </c:pt>
                <c:pt idx="11605">
                  <c:v>0.192</c:v>
                </c:pt>
                <c:pt idx="11606">
                  <c:v>0.202</c:v>
                </c:pt>
                <c:pt idx="11607">
                  <c:v>0.172</c:v>
                </c:pt>
                <c:pt idx="11608">
                  <c:v>0.148</c:v>
                </c:pt>
                <c:pt idx="11609">
                  <c:v>0.151</c:v>
                </c:pt>
                <c:pt idx="11610">
                  <c:v>0.208</c:v>
                </c:pt>
                <c:pt idx="11611">
                  <c:v>0.258</c:v>
                </c:pt>
                <c:pt idx="11612">
                  <c:v>0.209</c:v>
                </c:pt>
                <c:pt idx="11613">
                  <c:v>0.189</c:v>
                </c:pt>
                <c:pt idx="11614">
                  <c:v>0.174</c:v>
                </c:pt>
                <c:pt idx="11615">
                  <c:v>0.164</c:v>
                </c:pt>
                <c:pt idx="11616">
                  <c:v>0.175</c:v>
                </c:pt>
                <c:pt idx="11617">
                  <c:v>0.161</c:v>
                </c:pt>
                <c:pt idx="11618">
                  <c:v>0.15</c:v>
                </c:pt>
                <c:pt idx="11619">
                  <c:v>0.127</c:v>
                </c:pt>
                <c:pt idx="11620">
                  <c:v>0.113</c:v>
                </c:pt>
                <c:pt idx="11621">
                  <c:v>0.105</c:v>
                </c:pt>
                <c:pt idx="11622">
                  <c:v>0.102</c:v>
                </c:pt>
                <c:pt idx="11623">
                  <c:v>0.087</c:v>
                </c:pt>
                <c:pt idx="11624">
                  <c:v>0.089</c:v>
                </c:pt>
                <c:pt idx="11625">
                  <c:v>0.088</c:v>
                </c:pt>
                <c:pt idx="11626">
                  <c:v>0.091</c:v>
                </c:pt>
                <c:pt idx="11627">
                  <c:v>0.113</c:v>
                </c:pt>
                <c:pt idx="11628">
                  <c:v>0.129</c:v>
                </c:pt>
                <c:pt idx="11629">
                  <c:v>0.13</c:v>
                </c:pt>
                <c:pt idx="11630">
                  <c:v>0.114</c:v>
                </c:pt>
                <c:pt idx="11631">
                  <c:v>0.111</c:v>
                </c:pt>
                <c:pt idx="11632">
                  <c:v>0.111</c:v>
                </c:pt>
                <c:pt idx="11633">
                  <c:v>0.105</c:v>
                </c:pt>
                <c:pt idx="11634">
                  <c:v>0.112</c:v>
                </c:pt>
                <c:pt idx="11635">
                  <c:v>0.14</c:v>
                </c:pt>
                <c:pt idx="11636">
                  <c:v>0.158</c:v>
                </c:pt>
                <c:pt idx="11637">
                  <c:v>0.165</c:v>
                </c:pt>
                <c:pt idx="11638">
                  <c:v>0.147</c:v>
                </c:pt>
                <c:pt idx="11639">
                  <c:v>0.146</c:v>
                </c:pt>
                <c:pt idx="11640">
                  <c:v>0.148</c:v>
                </c:pt>
                <c:pt idx="11641">
                  <c:v>0.171</c:v>
                </c:pt>
                <c:pt idx="11642">
                  <c:v>0.149</c:v>
                </c:pt>
                <c:pt idx="11643">
                  <c:v>0.152</c:v>
                </c:pt>
                <c:pt idx="11644">
                  <c:v>0.138</c:v>
                </c:pt>
                <c:pt idx="11645">
                  <c:v>0.167</c:v>
                </c:pt>
                <c:pt idx="11646">
                  <c:v>0.129</c:v>
                </c:pt>
                <c:pt idx="11647">
                  <c:v>0.102</c:v>
                </c:pt>
                <c:pt idx="11648">
                  <c:v>0.101</c:v>
                </c:pt>
                <c:pt idx="11649">
                  <c:v>0.131</c:v>
                </c:pt>
                <c:pt idx="11650">
                  <c:v>0.131</c:v>
                </c:pt>
                <c:pt idx="11651">
                  <c:v>0.091</c:v>
                </c:pt>
                <c:pt idx="11652">
                  <c:v>0.097</c:v>
                </c:pt>
                <c:pt idx="11653">
                  <c:v>0.113</c:v>
                </c:pt>
                <c:pt idx="11654">
                  <c:v>0.094</c:v>
                </c:pt>
                <c:pt idx="11655">
                  <c:v>0.093</c:v>
                </c:pt>
                <c:pt idx="11656">
                  <c:v>0.076</c:v>
                </c:pt>
                <c:pt idx="11657">
                  <c:v>0.068</c:v>
                </c:pt>
                <c:pt idx="11658">
                  <c:v>0.065</c:v>
                </c:pt>
                <c:pt idx="11659">
                  <c:v>0.073</c:v>
                </c:pt>
                <c:pt idx="11660">
                  <c:v>0.074</c:v>
                </c:pt>
                <c:pt idx="11661">
                  <c:v>0.08</c:v>
                </c:pt>
                <c:pt idx="11662">
                  <c:v>0.094</c:v>
                </c:pt>
                <c:pt idx="11663">
                  <c:v>0.105</c:v>
                </c:pt>
                <c:pt idx="11664">
                  <c:v>0.05</c:v>
                </c:pt>
                <c:pt idx="11665">
                  <c:v>0.059</c:v>
                </c:pt>
                <c:pt idx="11666">
                  <c:v>0.079</c:v>
                </c:pt>
                <c:pt idx="11667">
                  <c:v>0.141</c:v>
                </c:pt>
                <c:pt idx="11668">
                  <c:v>0.144</c:v>
                </c:pt>
                <c:pt idx="11669">
                  <c:v>0.154</c:v>
                </c:pt>
                <c:pt idx="11670">
                  <c:v>0.152</c:v>
                </c:pt>
                <c:pt idx="11671">
                  <c:v>0.177</c:v>
                </c:pt>
                <c:pt idx="11672">
                  <c:v>0.147</c:v>
                </c:pt>
                <c:pt idx="11673">
                  <c:v>0.142</c:v>
                </c:pt>
                <c:pt idx="11674">
                  <c:v>0.164</c:v>
                </c:pt>
                <c:pt idx="11675">
                  <c:v>0.158</c:v>
                </c:pt>
                <c:pt idx="11676">
                  <c:v>0.11</c:v>
                </c:pt>
                <c:pt idx="11677">
                  <c:v>0.133</c:v>
                </c:pt>
                <c:pt idx="11678">
                  <c:v>0.131</c:v>
                </c:pt>
                <c:pt idx="11679">
                  <c:v>0.153</c:v>
                </c:pt>
                <c:pt idx="11680">
                  <c:v>0.169</c:v>
                </c:pt>
                <c:pt idx="11681">
                  <c:v>0.15</c:v>
                </c:pt>
                <c:pt idx="11682">
                  <c:v>0.149</c:v>
                </c:pt>
                <c:pt idx="11683">
                  <c:v>0.147</c:v>
                </c:pt>
                <c:pt idx="11684">
                  <c:v>0.134</c:v>
                </c:pt>
                <c:pt idx="11685">
                  <c:v>0.134</c:v>
                </c:pt>
                <c:pt idx="11686">
                  <c:v>0.16</c:v>
                </c:pt>
                <c:pt idx="11687">
                  <c:v>0.137</c:v>
                </c:pt>
                <c:pt idx="11688">
                  <c:v>0.153</c:v>
                </c:pt>
                <c:pt idx="11689">
                  <c:v>0.159</c:v>
                </c:pt>
                <c:pt idx="11690">
                  <c:v>0.113</c:v>
                </c:pt>
                <c:pt idx="11691">
                  <c:v>0.124</c:v>
                </c:pt>
                <c:pt idx="11692">
                  <c:v>0.112</c:v>
                </c:pt>
                <c:pt idx="11693">
                  <c:v>0.119</c:v>
                </c:pt>
                <c:pt idx="11694">
                  <c:v>0.093</c:v>
                </c:pt>
                <c:pt idx="11695">
                  <c:v>0.073</c:v>
                </c:pt>
                <c:pt idx="11696">
                  <c:v>0.104</c:v>
                </c:pt>
                <c:pt idx="11697">
                  <c:v>0.075</c:v>
                </c:pt>
                <c:pt idx="11698">
                  <c:v>0.089</c:v>
                </c:pt>
                <c:pt idx="11699">
                  <c:v>0.103</c:v>
                </c:pt>
                <c:pt idx="11700">
                  <c:v>0.078</c:v>
                </c:pt>
                <c:pt idx="11701">
                  <c:v>0.07</c:v>
                </c:pt>
                <c:pt idx="11702">
                  <c:v>0.092</c:v>
                </c:pt>
                <c:pt idx="11703">
                  <c:v>0.099</c:v>
                </c:pt>
                <c:pt idx="11704">
                  <c:v>0.109</c:v>
                </c:pt>
                <c:pt idx="11705">
                  <c:v>0.151</c:v>
                </c:pt>
                <c:pt idx="11706">
                  <c:v>0.108</c:v>
                </c:pt>
                <c:pt idx="11707">
                  <c:v>0.085</c:v>
                </c:pt>
                <c:pt idx="11708">
                  <c:v>0.089</c:v>
                </c:pt>
                <c:pt idx="11709">
                  <c:v>0.1</c:v>
                </c:pt>
                <c:pt idx="11710">
                  <c:v>0.156</c:v>
                </c:pt>
                <c:pt idx="11711">
                  <c:v>0.12</c:v>
                </c:pt>
                <c:pt idx="11712">
                  <c:v>0.101</c:v>
                </c:pt>
                <c:pt idx="11713">
                  <c:v>0.077</c:v>
                </c:pt>
                <c:pt idx="11714">
                  <c:v>0.075</c:v>
                </c:pt>
                <c:pt idx="11715">
                  <c:v>0.1</c:v>
                </c:pt>
                <c:pt idx="11716">
                  <c:v>0.071</c:v>
                </c:pt>
                <c:pt idx="11717">
                  <c:v>0.079</c:v>
                </c:pt>
                <c:pt idx="11718">
                  <c:v>0.065</c:v>
                </c:pt>
                <c:pt idx="11719">
                  <c:v>0.041</c:v>
                </c:pt>
                <c:pt idx="11720">
                  <c:v>0.037</c:v>
                </c:pt>
                <c:pt idx="11721">
                  <c:v>0.06</c:v>
                </c:pt>
                <c:pt idx="11722">
                  <c:v>0.107</c:v>
                </c:pt>
                <c:pt idx="11723">
                  <c:v>0.038</c:v>
                </c:pt>
                <c:pt idx="11724">
                  <c:v>0.03</c:v>
                </c:pt>
                <c:pt idx="11725">
                  <c:v>0.039</c:v>
                </c:pt>
                <c:pt idx="11726">
                  <c:v>0.039</c:v>
                </c:pt>
                <c:pt idx="11727">
                  <c:v>0.038</c:v>
                </c:pt>
                <c:pt idx="11728">
                  <c:v>0.034</c:v>
                </c:pt>
                <c:pt idx="11729">
                  <c:v>0.042</c:v>
                </c:pt>
                <c:pt idx="11730">
                  <c:v>0.044</c:v>
                </c:pt>
                <c:pt idx="11731">
                  <c:v>0.028</c:v>
                </c:pt>
                <c:pt idx="11732">
                  <c:v>0.038</c:v>
                </c:pt>
                <c:pt idx="11733">
                  <c:v>0.069</c:v>
                </c:pt>
                <c:pt idx="11734">
                  <c:v>0.033</c:v>
                </c:pt>
                <c:pt idx="11735">
                  <c:v>0.032</c:v>
                </c:pt>
                <c:pt idx="11736">
                  <c:v>0.025</c:v>
                </c:pt>
                <c:pt idx="11737">
                  <c:v>0.03</c:v>
                </c:pt>
                <c:pt idx="11738">
                  <c:v>0.04</c:v>
                </c:pt>
                <c:pt idx="11739">
                  <c:v>0.04</c:v>
                </c:pt>
                <c:pt idx="11740">
                  <c:v>0.055</c:v>
                </c:pt>
                <c:pt idx="11741">
                  <c:v>0.077</c:v>
                </c:pt>
                <c:pt idx="11742">
                  <c:v>0.062</c:v>
                </c:pt>
                <c:pt idx="11743">
                  <c:v>0.026</c:v>
                </c:pt>
                <c:pt idx="11744">
                  <c:v>0.022</c:v>
                </c:pt>
                <c:pt idx="11745">
                  <c:v>0.013</c:v>
                </c:pt>
                <c:pt idx="11746">
                  <c:v>0.02</c:v>
                </c:pt>
                <c:pt idx="11747">
                  <c:v>0.036</c:v>
                </c:pt>
                <c:pt idx="11748">
                  <c:v>0.04</c:v>
                </c:pt>
                <c:pt idx="11749">
                  <c:v>0.041</c:v>
                </c:pt>
                <c:pt idx="11750">
                  <c:v>0.062</c:v>
                </c:pt>
                <c:pt idx="11751">
                  <c:v>0.11</c:v>
                </c:pt>
                <c:pt idx="11752">
                  <c:v>0.08</c:v>
                </c:pt>
                <c:pt idx="11753">
                  <c:v>0.118</c:v>
                </c:pt>
                <c:pt idx="11754">
                  <c:v>0.108</c:v>
                </c:pt>
                <c:pt idx="11755">
                  <c:v>0.125</c:v>
                </c:pt>
                <c:pt idx="11756">
                  <c:v>0.116</c:v>
                </c:pt>
                <c:pt idx="11757">
                  <c:v>0.103</c:v>
                </c:pt>
                <c:pt idx="11758">
                  <c:v>0.115</c:v>
                </c:pt>
                <c:pt idx="11759">
                  <c:v>0.131</c:v>
                </c:pt>
                <c:pt idx="11760">
                  <c:v>0.1</c:v>
                </c:pt>
                <c:pt idx="11761">
                  <c:v>0.038</c:v>
                </c:pt>
                <c:pt idx="11762">
                  <c:v>0.056</c:v>
                </c:pt>
                <c:pt idx="11763">
                  <c:v>0.125</c:v>
                </c:pt>
                <c:pt idx="11764">
                  <c:v>0.069</c:v>
                </c:pt>
                <c:pt idx="11765">
                  <c:v>0.044</c:v>
                </c:pt>
                <c:pt idx="11766">
                  <c:v>0.029</c:v>
                </c:pt>
                <c:pt idx="11767">
                  <c:v>0.013</c:v>
                </c:pt>
                <c:pt idx="11768">
                  <c:v>0.008</c:v>
                </c:pt>
                <c:pt idx="11769">
                  <c:v>0.006</c:v>
                </c:pt>
                <c:pt idx="11770">
                  <c:v>0.031</c:v>
                </c:pt>
                <c:pt idx="11771">
                  <c:v>0.091</c:v>
                </c:pt>
                <c:pt idx="11772">
                  <c:v>0.067</c:v>
                </c:pt>
                <c:pt idx="11773">
                  <c:v>0.029</c:v>
                </c:pt>
                <c:pt idx="11774">
                  <c:v>0.031</c:v>
                </c:pt>
                <c:pt idx="11775">
                  <c:v>0.06</c:v>
                </c:pt>
                <c:pt idx="11776">
                  <c:v>0.068</c:v>
                </c:pt>
                <c:pt idx="11777">
                  <c:v>0.037</c:v>
                </c:pt>
                <c:pt idx="11778">
                  <c:v>0.079</c:v>
                </c:pt>
                <c:pt idx="11779">
                  <c:v>0.158</c:v>
                </c:pt>
                <c:pt idx="11780">
                  <c:v>0.166</c:v>
                </c:pt>
                <c:pt idx="11781">
                  <c:v>0.143</c:v>
                </c:pt>
                <c:pt idx="11782">
                  <c:v>0.127</c:v>
                </c:pt>
                <c:pt idx="11783">
                  <c:v>0.138</c:v>
                </c:pt>
                <c:pt idx="11784">
                  <c:v>0.128</c:v>
                </c:pt>
                <c:pt idx="11785">
                  <c:v>0.129</c:v>
                </c:pt>
                <c:pt idx="11786">
                  <c:v>0.126</c:v>
                </c:pt>
                <c:pt idx="11787">
                  <c:v>0.131</c:v>
                </c:pt>
                <c:pt idx="11788">
                  <c:v>0.132</c:v>
                </c:pt>
                <c:pt idx="11789">
                  <c:v>0.134</c:v>
                </c:pt>
                <c:pt idx="11790">
                  <c:v>0.138</c:v>
                </c:pt>
                <c:pt idx="11791">
                  <c:v>0.146</c:v>
                </c:pt>
                <c:pt idx="11792">
                  <c:v>0.14</c:v>
                </c:pt>
                <c:pt idx="11793">
                  <c:v>0.129</c:v>
                </c:pt>
                <c:pt idx="11794">
                  <c:v>0.09</c:v>
                </c:pt>
                <c:pt idx="11795">
                  <c:v>0.108</c:v>
                </c:pt>
                <c:pt idx="11796">
                  <c:v>0.083</c:v>
                </c:pt>
                <c:pt idx="11797">
                  <c:v>0.079</c:v>
                </c:pt>
                <c:pt idx="11798">
                  <c:v>0.119</c:v>
                </c:pt>
                <c:pt idx="11799">
                  <c:v>0.139</c:v>
                </c:pt>
                <c:pt idx="11800">
                  <c:v>0.112</c:v>
                </c:pt>
                <c:pt idx="11801">
                  <c:v>0.072</c:v>
                </c:pt>
                <c:pt idx="11802">
                  <c:v>0.09</c:v>
                </c:pt>
                <c:pt idx="11803">
                  <c:v>0.062</c:v>
                </c:pt>
                <c:pt idx="11804">
                  <c:v>0.051</c:v>
                </c:pt>
                <c:pt idx="11805">
                  <c:v>0.054</c:v>
                </c:pt>
                <c:pt idx="11806">
                  <c:v>0.065</c:v>
                </c:pt>
                <c:pt idx="11807">
                  <c:v>0.036</c:v>
                </c:pt>
                <c:pt idx="11808">
                  <c:v>0.077</c:v>
                </c:pt>
                <c:pt idx="11809">
                  <c:v>0.125</c:v>
                </c:pt>
                <c:pt idx="11810">
                  <c:v>0.155</c:v>
                </c:pt>
                <c:pt idx="11811">
                  <c:v>0.184</c:v>
                </c:pt>
                <c:pt idx="11812">
                  <c:v>0.21</c:v>
                </c:pt>
                <c:pt idx="11813">
                  <c:v>0.245</c:v>
                </c:pt>
                <c:pt idx="11814">
                  <c:v>0.255</c:v>
                </c:pt>
                <c:pt idx="11815">
                  <c:v>0.254</c:v>
                </c:pt>
                <c:pt idx="11816">
                  <c:v>0.233</c:v>
                </c:pt>
                <c:pt idx="11817">
                  <c:v>0.224</c:v>
                </c:pt>
                <c:pt idx="11818">
                  <c:v>0.221</c:v>
                </c:pt>
                <c:pt idx="11819">
                  <c:v>0.197</c:v>
                </c:pt>
                <c:pt idx="11820">
                  <c:v>0.204</c:v>
                </c:pt>
                <c:pt idx="11821">
                  <c:v>0.195</c:v>
                </c:pt>
                <c:pt idx="11822">
                  <c:v>0.175</c:v>
                </c:pt>
                <c:pt idx="11823">
                  <c:v>0.157</c:v>
                </c:pt>
                <c:pt idx="11824">
                  <c:v>0.173</c:v>
                </c:pt>
                <c:pt idx="11825">
                  <c:v>0.186</c:v>
                </c:pt>
                <c:pt idx="11826">
                  <c:v>0.202</c:v>
                </c:pt>
                <c:pt idx="11827">
                  <c:v>0.205</c:v>
                </c:pt>
                <c:pt idx="11828">
                  <c:v>0.222</c:v>
                </c:pt>
                <c:pt idx="11829">
                  <c:v>0.217</c:v>
                </c:pt>
                <c:pt idx="11830">
                  <c:v>0.216</c:v>
                </c:pt>
                <c:pt idx="11831">
                  <c:v>0.222</c:v>
                </c:pt>
                <c:pt idx="11832">
                  <c:v>0.212</c:v>
                </c:pt>
                <c:pt idx="11833">
                  <c:v>0.225</c:v>
                </c:pt>
                <c:pt idx="11834">
                  <c:v>0.255</c:v>
                </c:pt>
                <c:pt idx="11835">
                  <c:v>0.24</c:v>
                </c:pt>
                <c:pt idx="11836">
                  <c:v>0.213</c:v>
                </c:pt>
                <c:pt idx="11837">
                  <c:v>0.238</c:v>
                </c:pt>
                <c:pt idx="11838">
                  <c:v>0.247</c:v>
                </c:pt>
                <c:pt idx="11839">
                  <c:v>0.23</c:v>
                </c:pt>
                <c:pt idx="11840">
                  <c:v>0.199</c:v>
                </c:pt>
                <c:pt idx="11841">
                  <c:v>0.184</c:v>
                </c:pt>
                <c:pt idx="11842">
                  <c:v>0.161</c:v>
                </c:pt>
                <c:pt idx="11843">
                  <c:v>0.179</c:v>
                </c:pt>
                <c:pt idx="11844">
                  <c:v>0.208</c:v>
                </c:pt>
                <c:pt idx="11845">
                  <c:v>0.176</c:v>
                </c:pt>
                <c:pt idx="11846">
                  <c:v>0.161</c:v>
                </c:pt>
                <c:pt idx="11847">
                  <c:v>0.169</c:v>
                </c:pt>
                <c:pt idx="11848">
                  <c:v>0.18</c:v>
                </c:pt>
                <c:pt idx="11849">
                  <c:v>0.157</c:v>
                </c:pt>
                <c:pt idx="11850">
                  <c:v>0.143</c:v>
                </c:pt>
                <c:pt idx="11851">
                  <c:v>0.15</c:v>
                </c:pt>
                <c:pt idx="11852">
                  <c:v>0.159</c:v>
                </c:pt>
                <c:pt idx="11853">
                  <c:v>0.164</c:v>
                </c:pt>
                <c:pt idx="11854">
                  <c:v>0.147</c:v>
                </c:pt>
                <c:pt idx="11855">
                  <c:v>0.154</c:v>
                </c:pt>
                <c:pt idx="11856">
                  <c:v>0.189</c:v>
                </c:pt>
                <c:pt idx="11857">
                  <c:v>0.184</c:v>
                </c:pt>
                <c:pt idx="11858">
                  <c:v>0.2</c:v>
                </c:pt>
                <c:pt idx="11859">
                  <c:v>0.21</c:v>
                </c:pt>
                <c:pt idx="11860">
                  <c:v>0.215</c:v>
                </c:pt>
                <c:pt idx="11861">
                  <c:v>0.214</c:v>
                </c:pt>
                <c:pt idx="11862">
                  <c:v>0.189</c:v>
                </c:pt>
                <c:pt idx="11863">
                  <c:v>0.192</c:v>
                </c:pt>
                <c:pt idx="11864">
                  <c:v>0.211</c:v>
                </c:pt>
                <c:pt idx="11865">
                  <c:v>0.246</c:v>
                </c:pt>
                <c:pt idx="11866">
                  <c:v>0.219</c:v>
                </c:pt>
                <c:pt idx="11867">
                  <c:v>0.21</c:v>
                </c:pt>
                <c:pt idx="11868">
                  <c:v>0.227</c:v>
                </c:pt>
                <c:pt idx="11869">
                  <c:v>0.181</c:v>
                </c:pt>
                <c:pt idx="11870">
                  <c:v>0.134</c:v>
                </c:pt>
                <c:pt idx="11871">
                  <c:v>0.123</c:v>
                </c:pt>
                <c:pt idx="11872">
                  <c:v>0.152</c:v>
                </c:pt>
                <c:pt idx="11873">
                  <c:v>0.159</c:v>
                </c:pt>
                <c:pt idx="11874">
                  <c:v>0.133</c:v>
                </c:pt>
                <c:pt idx="11875">
                  <c:v>0.139</c:v>
                </c:pt>
                <c:pt idx="11876">
                  <c:v>0.155</c:v>
                </c:pt>
                <c:pt idx="11877">
                  <c:v>0.142</c:v>
                </c:pt>
                <c:pt idx="11878">
                  <c:v>0.092</c:v>
                </c:pt>
                <c:pt idx="11879">
                  <c:v>0.094</c:v>
                </c:pt>
                <c:pt idx="11880">
                  <c:v>0.103</c:v>
                </c:pt>
                <c:pt idx="11881">
                  <c:v>0.119</c:v>
                </c:pt>
                <c:pt idx="11882">
                  <c:v>0.102</c:v>
                </c:pt>
                <c:pt idx="11883">
                  <c:v>0.09</c:v>
                </c:pt>
                <c:pt idx="11884">
                  <c:v>0.09</c:v>
                </c:pt>
                <c:pt idx="11885">
                  <c:v>0.074</c:v>
                </c:pt>
                <c:pt idx="11886">
                  <c:v>0.036</c:v>
                </c:pt>
                <c:pt idx="11887">
                  <c:v>0.028</c:v>
                </c:pt>
                <c:pt idx="11888">
                  <c:v>0.023</c:v>
                </c:pt>
                <c:pt idx="11889">
                  <c:v>0.012</c:v>
                </c:pt>
                <c:pt idx="11890">
                  <c:v>0.008</c:v>
                </c:pt>
                <c:pt idx="11891">
                  <c:v>0.008</c:v>
                </c:pt>
                <c:pt idx="11892">
                  <c:v>0.018</c:v>
                </c:pt>
                <c:pt idx="11893">
                  <c:v>0.009</c:v>
                </c:pt>
                <c:pt idx="11894">
                  <c:v>0.011</c:v>
                </c:pt>
                <c:pt idx="11895">
                  <c:v>0.003</c:v>
                </c:pt>
                <c:pt idx="11896">
                  <c:v>0.001</c:v>
                </c:pt>
                <c:pt idx="11897">
                  <c:v>0.005</c:v>
                </c:pt>
                <c:pt idx="11898">
                  <c:v>0.012</c:v>
                </c:pt>
                <c:pt idx="11899">
                  <c:v>0.016</c:v>
                </c:pt>
                <c:pt idx="11900">
                  <c:v>0.028</c:v>
                </c:pt>
                <c:pt idx="11901">
                  <c:v>0.01</c:v>
                </c:pt>
                <c:pt idx="11902">
                  <c:v>0.024</c:v>
                </c:pt>
                <c:pt idx="11903">
                  <c:v>0.021</c:v>
                </c:pt>
                <c:pt idx="11904">
                  <c:v>0.011</c:v>
                </c:pt>
                <c:pt idx="11905">
                  <c:v>0.005</c:v>
                </c:pt>
                <c:pt idx="11906">
                  <c:v>0.005</c:v>
                </c:pt>
                <c:pt idx="11907">
                  <c:v>0.017</c:v>
                </c:pt>
                <c:pt idx="11908">
                  <c:v>0.017</c:v>
                </c:pt>
                <c:pt idx="11909">
                  <c:v>0.001</c:v>
                </c:pt>
                <c:pt idx="11910">
                  <c:v>0.001</c:v>
                </c:pt>
                <c:pt idx="11911">
                  <c:v>0.001</c:v>
                </c:pt>
                <c:pt idx="11912">
                  <c:v>0.001</c:v>
                </c:pt>
                <c:pt idx="11913">
                  <c:v>0.003</c:v>
                </c:pt>
                <c:pt idx="11914">
                  <c:v>0.001</c:v>
                </c:pt>
                <c:pt idx="11915">
                  <c:v>0.001</c:v>
                </c:pt>
                <c:pt idx="11916">
                  <c:v>0.002</c:v>
                </c:pt>
                <c:pt idx="11917">
                  <c:v>0.001</c:v>
                </c:pt>
                <c:pt idx="11918">
                  <c:v>0.002</c:v>
                </c:pt>
                <c:pt idx="11919">
                  <c:v>0.004</c:v>
                </c:pt>
                <c:pt idx="11920">
                  <c:v>0.004</c:v>
                </c:pt>
                <c:pt idx="11921">
                  <c:v>0.011</c:v>
                </c:pt>
                <c:pt idx="11922">
                  <c:v>0.008</c:v>
                </c:pt>
                <c:pt idx="11923">
                  <c:v>0.017</c:v>
                </c:pt>
                <c:pt idx="11924">
                  <c:v>0.045</c:v>
                </c:pt>
                <c:pt idx="11925">
                  <c:v>0.031</c:v>
                </c:pt>
                <c:pt idx="11926">
                  <c:v>0.039</c:v>
                </c:pt>
                <c:pt idx="11927">
                  <c:v>0.039</c:v>
                </c:pt>
                <c:pt idx="11928">
                  <c:v>0.036</c:v>
                </c:pt>
                <c:pt idx="11929">
                  <c:v>0.013</c:v>
                </c:pt>
                <c:pt idx="11930">
                  <c:v>0.012</c:v>
                </c:pt>
                <c:pt idx="11931">
                  <c:v>0.005</c:v>
                </c:pt>
                <c:pt idx="11932">
                  <c:v>0.001</c:v>
                </c:pt>
                <c:pt idx="11933">
                  <c:v>0.004</c:v>
                </c:pt>
                <c:pt idx="11934">
                  <c:v>0.01</c:v>
                </c:pt>
                <c:pt idx="11935">
                  <c:v>0.011</c:v>
                </c:pt>
                <c:pt idx="11936">
                  <c:v>0.013</c:v>
                </c:pt>
                <c:pt idx="11937">
                  <c:v>0.018</c:v>
                </c:pt>
                <c:pt idx="11938">
                  <c:v>0.013</c:v>
                </c:pt>
                <c:pt idx="11939">
                  <c:v>0.011</c:v>
                </c:pt>
                <c:pt idx="11940">
                  <c:v>0.007</c:v>
                </c:pt>
                <c:pt idx="11941">
                  <c:v>0.008</c:v>
                </c:pt>
                <c:pt idx="11942">
                  <c:v>0.009</c:v>
                </c:pt>
                <c:pt idx="11943">
                  <c:v>0.025</c:v>
                </c:pt>
                <c:pt idx="11944">
                  <c:v>0.023</c:v>
                </c:pt>
                <c:pt idx="11945">
                  <c:v>0.034</c:v>
                </c:pt>
                <c:pt idx="11946">
                  <c:v>0.014</c:v>
                </c:pt>
                <c:pt idx="11947">
                  <c:v>0.011</c:v>
                </c:pt>
                <c:pt idx="11948">
                  <c:v>0.008</c:v>
                </c:pt>
                <c:pt idx="11949">
                  <c:v>0.005</c:v>
                </c:pt>
                <c:pt idx="11950">
                  <c:v>0.004</c:v>
                </c:pt>
                <c:pt idx="11951">
                  <c:v>0.011</c:v>
                </c:pt>
                <c:pt idx="11952">
                  <c:v>0.006</c:v>
                </c:pt>
                <c:pt idx="11953">
                  <c:v>0.006</c:v>
                </c:pt>
                <c:pt idx="11954">
                  <c:v>0.003</c:v>
                </c:pt>
                <c:pt idx="11955">
                  <c:v>0.0</c:v>
                </c:pt>
                <c:pt idx="11956">
                  <c:v>0.0</c:v>
                </c:pt>
                <c:pt idx="11957">
                  <c:v>0.006</c:v>
                </c:pt>
                <c:pt idx="11958">
                  <c:v>0.049</c:v>
                </c:pt>
                <c:pt idx="11959">
                  <c:v>0.043</c:v>
                </c:pt>
                <c:pt idx="11960">
                  <c:v>0.019</c:v>
                </c:pt>
                <c:pt idx="11961">
                  <c:v>0.041</c:v>
                </c:pt>
                <c:pt idx="11962">
                  <c:v>0.063</c:v>
                </c:pt>
                <c:pt idx="11963">
                  <c:v>0.055</c:v>
                </c:pt>
                <c:pt idx="11964">
                  <c:v>0.047</c:v>
                </c:pt>
                <c:pt idx="11965">
                  <c:v>0.027</c:v>
                </c:pt>
                <c:pt idx="11966">
                  <c:v>0.016</c:v>
                </c:pt>
                <c:pt idx="11967">
                  <c:v>0.008</c:v>
                </c:pt>
                <c:pt idx="11968">
                  <c:v>0.021</c:v>
                </c:pt>
                <c:pt idx="11969">
                  <c:v>0.034</c:v>
                </c:pt>
                <c:pt idx="11970">
                  <c:v>0.032</c:v>
                </c:pt>
                <c:pt idx="11971">
                  <c:v>0.042</c:v>
                </c:pt>
                <c:pt idx="11972">
                  <c:v>0.042</c:v>
                </c:pt>
                <c:pt idx="11973">
                  <c:v>0.05</c:v>
                </c:pt>
                <c:pt idx="11974">
                  <c:v>0.073</c:v>
                </c:pt>
                <c:pt idx="11975">
                  <c:v>0.059</c:v>
                </c:pt>
                <c:pt idx="11976">
                  <c:v>0.073</c:v>
                </c:pt>
                <c:pt idx="11977">
                  <c:v>0.045</c:v>
                </c:pt>
                <c:pt idx="11978">
                  <c:v>0.04</c:v>
                </c:pt>
                <c:pt idx="11979">
                  <c:v>0.044</c:v>
                </c:pt>
                <c:pt idx="11980">
                  <c:v>0.038</c:v>
                </c:pt>
                <c:pt idx="11981">
                  <c:v>0.05</c:v>
                </c:pt>
                <c:pt idx="11982">
                  <c:v>0.084</c:v>
                </c:pt>
                <c:pt idx="11983">
                  <c:v>0.086</c:v>
                </c:pt>
                <c:pt idx="11984">
                  <c:v>0.093</c:v>
                </c:pt>
                <c:pt idx="11985">
                  <c:v>0.06</c:v>
                </c:pt>
                <c:pt idx="11986">
                  <c:v>0.077</c:v>
                </c:pt>
                <c:pt idx="11987">
                  <c:v>0.084</c:v>
                </c:pt>
                <c:pt idx="11988">
                  <c:v>0.103</c:v>
                </c:pt>
                <c:pt idx="11989">
                  <c:v>0.104</c:v>
                </c:pt>
                <c:pt idx="11990">
                  <c:v>0.108</c:v>
                </c:pt>
                <c:pt idx="11991">
                  <c:v>0.126</c:v>
                </c:pt>
                <c:pt idx="11992">
                  <c:v>0.132</c:v>
                </c:pt>
                <c:pt idx="11993">
                  <c:v>0.142</c:v>
                </c:pt>
                <c:pt idx="11994">
                  <c:v>0.174</c:v>
                </c:pt>
                <c:pt idx="11995">
                  <c:v>0.227</c:v>
                </c:pt>
                <c:pt idx="11996">
                  <c:v>0.21</c:v>
                </c:pt>
                <c:pt idx="11997">
                  <c:v>0.221</c:v>
                </c:pt>
                <c:pt idx="11998">
                  <c:v>0.28</c:v>
                </c:pt>
                <c:pt idx="11999">
                  <c:v>0.276</c:v>
                </c:pt>
                <c:pt idx="12000">
                  <c:v>0.317</c:v>
                </c:pt>
                <c:pt idx="12001">
                  <c:v>0.314</c:v>
                </c:pt>
                <c:pt idx="12002">
                  <c:v>0.33</c:v>
                </c:pt>
                <c:pt idx="12003">
                  <c:v>0.328</c:v>
                </c:pt>
                <c:pt idx="12004">
                  <c:v>0.259</c:v>
                </c:pt>
                <c:pt idx="12005">
                  <c:v>0.266</c:v>
                </c:pt>
                <c:pt idx="12006">
                  <c:v>0.169</c:v>
                </c:pt>
                <c:pt idx="12007">
                  <c:v>0.063</c:v>
                </c:pt>
                <c:pt idx="12008">
                  <c:v>0.041</c:v>
                </c:pt>
                <c:pt idx="12009">
                  <c:v>0.092</c:v>
                </c:pt>
                <c:pt idx="12010">
                  <c:v>0.176</c:v>
                </c:pt>
                <c:pt idx="12011">
                  <c:v>0.183</c:v>
                </c:pt>
                <c:pt idx="12012">
                  <c:v>0.168</c:v>
                </c:pt>
                <c:pt idx="12013">
                  <c:v>0.19</c:v>
                </c:pt>
                <c:pt idx="12014">
                  <c:v>0.218</c:v>
                </c:pt>
                <c:pt idx="12015">
                  <c:v>0.192</c:v>
                </c:pt>
                <c:pt idx="12016">
                  <c:v>0.22</c:v>
                </c:pt>
                <c:pt idx="12017">
                  <c:v>0.174</c:v>
                </c:pt>
                <c:pt idx="12018">
                  <c:v>0.163</c:v>
                </c:pt>
                <c:pt idx="12019">
                  <c:v>0.201</c:v>
                </c:pt>
                <c:pt idx="12020">
                  <c:v>0.151</c:v>
                </c:pt>
                <c:pt idx="12021">
                  <c:v>0.102</c:v>
                </c:pt>
                <c:pt idx="12022">
                  <c:v>0.185</c:v>
                </c:pt>
                <c:pt idx="12023">
                  <c:v>0.273</c:v>
                </c:pt>
                <c:pt idx="12024">
                  <c:v>0.305</c:v>
                </c:pt>
                <c:pt idx="12025">
                  <c:v>0.326</c:v>
                </c:pt>
                <c:pt idx="12026">
                  <c:v>0.215</c:v>
                </c:pt>
                <c:pt idx="12027">
                  <c:v>0.146</c:v>
                </c:pt>
                <c:pt idx="12028">
                  <c:v>0.048</c:v>
                </c:pt>
                <c:pt idx="12029">
                  <c:v>0.027</c:v>
                </c:pt>
                <c:pt idx="12030">
                  <c:v>0.012</c:v>
                </c:pt>
                <c:pt idx="12031">
                  <c:v>0.005</c:v>
                </c:pt>
                <c:pt idx="12032">
                  <c:v>0.001</c:v>
                </c:pt>
                <c:pt idx="12033">
                  <c:v>0.004</c:v>
                </c:pt>
                <c:pt idx="12034">
                  <c:v>0.007</c:v>
                </c:pt>
                <c:pt idx="12035">
                  <c:v>0.01</c:v>
                </c:pt>
                <c:pt idx="12036">
                  <c:v>0.002</c:v>
                </c:pt>
                <c:pt idx="12037">
                  <c:v>0.0</c:v>
                </c:pt>
                <c:pt idx="12038">
                  <c:v>0.003</c:v>
                </c:pt>
                <c:pt idx="12039">
                  <c:v>0.006</c:v>
                </c:pt>
                <c:pt idx="12040">
                  <c:v>0.013</c:v>
                </c:pt>
                <c:pt idx="12041">
                  <c:v>0.017</c:v>
                </c:pt>
                <c:pt idx="12042">
                  <c:v>0.001</c:v>
                </c:pt>
                <c:pt idx="12043">
                  <c:v>0.007</c:v>
                </c:pt>
                <c:pt idx="12044">
                  <c:v>0.035</c:v>
                </c:pt>
                <c:pt idx="12045">
                  <c:v>0.006</c:v>
                </c:pt>
                <c:pt idx="12046">
                  <c:v>0.014</c:v>
                </c:pt>
                <c:pt idx="12047">
                  <c:v>0.038</c:v>
                </c:pt>
                <c:pt idx="12048">
                  <c:v>0.053</c:v>
                </c:pt>
                <c:pt idx="12049">
                  <c:v>0.049</c:v>
                </c:pt>
                <c:pt idx="12050">
                  <c:v>0.061</c:v>
                </c:pt>
                <c:pt idx="12051">
                  <c:v>0.075</c:v>
                </c:pt>
                <c:pt idx="12052">
                  <c:v>0.064</c:v>
                </c:pt>
                <c:pt idx="12053">
                  <c:v>0.099</c:v>
                </c:pt>
                <c:pt idx="12054">
                  <c:v>0.143</c:v>
                </c:pt>
                <c:pt idx="12055">
                  <c:v>0.191</c:v>
                </c:pt>
                <c:pt idx="12056">
                  <c:v>0.233</c:v>
                </c:pt>
                <c:pt idx="12057">
                  <c:v>0.203</c:v>
                </c:pt>
                <c:pt idx="12058">
                  <c:v>0.162</c:v>
                </c:pt>
                <c:pt idx="12059">
                  <c:v>0.201</c:v>
                </c:pt>
                <c:pt idx="12060">
                  <c:v>0.163</c:v>
                </c:pt>
                <c:pt idx="12061">
                  <c:v>0.234</c:v>
                </c:pt>
                <c:pt idx="12062">
                  <c:v>0.269</c:v>
                </c:pt>
                <c:pt idx="12063">
                  <c:v>0.214</c:v>
                </c:pt>
                <c:pt idx="12064">
                  <c:v>0.135</c:v>
                </c:pt>
                <c:pt idx="12065">
                  <c:v>0.136</c:v>
                </c:pt>
                <c:pt idx="12066">
                  <c:v>0.168</c:v>
                </c:pt>
                <c:pt idx="12067">
                  <c:v>0.205</c:v>
                </c:pt>
                <c:pt idx="12068">
                  <c:v>0.102</c:v>
                </c:pt>
                <c:pt idx="12069">
                  <c:v>0.064</c:v>
                </c:pt>
                <c:pt idx="12070">
                  <c:v>0.067</c:v>
                </c:pt>
                <c:pt idx="12071">
                  <c:v>0.124</c:v>
                </c:pt>
                <c:pt idx="12072">
                  <c:v>0.18</c:v>
                </c:pt>
                <c:pt idx="12073">
                  <c:v>0.159</c:v>
                </c:pt>
                <c:pt idx="12074">
                  <c:v>0.058</c:v>
                </c:pt>
                <c:pt idx="12075">
                  <c:v>0.036</c:v>
                </c:pt>
                <c:pt idx="12076">
                  <c:v>0.278</c:v>
                </c:pt>
                <c:pt idx="12077">
                  <c:v>0.419</c:v>
                </c:pt>
                <c:pt idx="12078">
                  <c:v>0.279</c:v>
                </c:pt>
                <c:pt idx="12079">
                  <c:v>0.147</c:v>
                </c:pt>
                <c:pt idx="12080">
                  <c:v>0.086</c:v>
                </c:pt>
                <c:pt idx="12081">
                  <c:v>0.047</c:v>
                </c:pt>
                <c:pt idx="12082">
                  <c:v>0.025</c:v>
                </c:pt>
                <c:pt idx="12083">
                  <c:v>0.015</c:v>
                </c:pt>
                <c:pt idx="12084">
                  <c:v>0.036</c:v>
                </c:pt>
                <c:pt idx="12085">
                  <c:v>0.048</c:v>
                </c:pt>
                <c:pt idx="12086">
                  <c:v>0.069</c:v>
                </c:pt>
                <c:pt idx="12087">
                  <c:v>0.083</c:v>
                </c:pt>
                <c:pt idx="12088">
                  <c:v>0.171</c:v>
                </c:pt>
                <c:pt idx="12089">
                  <c:v>0.185</c:v>
                </c:pt>
                <c:pt idx="12090">
                  <c:v>0.081</c:v>
                </c:pt>
                <c:pt idx="12091">
                  <c:v>0.048</c:v>
                </c:pt>
                <c:pt idx="12092">
                  <c:v>0.043</c:v>
                </c:pt>
                <c:pt idx="12093">
                  <c:v>0.029</c:v>
                </c:pt>
                <c:pt idx="12094">
                  <c:v>0.006</c:v>
                </c:pt>
                <c:pt idx="12095">
                  <c:v>0.017</c:v>
                </c:pt>
                <c:pt idx="12096">
                  <c:v>0.003</c:v>
                </c:pt>
                <c:pt idx="12097">
                  <c:v>0.004</c:v>
                </c:pt>
                <c:pt idx="12098">
                  <c:v>0.049</c:v>
                </c:pt>
                <c:pt idx="12099">
                  <c:v>0.001</c:v>
                </c:pt>
                <c:pt idx="12100">
                  <c:v>0.001</c:v>
                </c:pt>
                <c:pt idx="12101">
                  <c:v>0.003</c:v>
                </c:pt>
                <c:pt idx="12102">
                  <c:v>0.003</c:v>
                </c:pt>
                <c:pt idx="12103">
                  <c:v>0.003</c:v>
                </c:pt>
                <c:pt idx="12104">
                  <c:v>0.002</c:v>
                </c:pt>
                <c:pt idx="12105">
                  <c:v>0.004</c:v>
                </c:pt>
                <c:pt idx="12106">
                  <c:v>0.002</c:v>
                </c:pt>
                <c:pt idx="12107">
                  <c:v>0.003</c:v>
                </c:pt>
                <c:pt idx="12108">
                  <c:v>0.002</c:v>
                </c:pt>
                <c:pt idx="12109">
                  <c:v>0.003</c:v>
                </c:pt>
                <c:pt idx="12110">
                  <c:v>0.005</c:v>
                </c:pt>
                <c:pt idx="12111">
                  <c:v>0.004</c:v>
                </c:pt>
                <c:pt idx="12112">
                  <c:v>0.003</c:v>
                </c:pt>
                <c:pt idx="12113">
                  <c:v>0.003</c:v>
                </c:pt>
                <c:pt idx="12114">
                  <c:v>0.003</c:v>
                </c:pt>
                <c:pt idx="12115">
                  <c:v>0.004</c:v>
                </c:pt>
                <c:pt idx="12116">
                  <c:v>0.004</c:v>
                </c:pt>
                <c:pt idx="12117">
                  <c:v>0.003</c:v>
                </c:pt>
                <c:pt idx="12118">
                  <c:v>0.003</c:v>
                </c:pt>
                <c:pt idx="12119">
                  <c:v>0.001</c:v>
                </c:pt>
                <c:pt idx="12120">
                  <c:v>0.004</c:v>
                </c:pt>
                <c:pt idx="12121">
                  <c:v>0.002</c:v>
                </c:pt>
                <c:pt idx="12122">
                  <c:v>0.006</c:v>
                </c:pt>
                <c:pt idx="12123">
                  <c:v>0.003</c:v>
                </c:pt>
                <c:pt idx="12124">
                  <c:v>0.004</c:v>
                </c:pt>
                <c:pt idx="12125">
                  <c:v>0.003</c:v>
                </c:pt>
                <c:pt idx="12126">
                  <c:v>0.004</c:v>
                </c:pt>
                <c:pt idx="12127">
                  <c:v>0.003</c:v>
                </c:pt>
                <c:pt idx="12128">
                  <c:v>0.004</c:v>
                </c:pt>
                <c:pt idx="12129">
                  <c:v>0.004</c:v>
                </c:pt>
                <c:pt idx="12130">
                  <c:v>0.005</c:v>
                </c:pt>
                <c:pt idx="12131">
                  <c:v>0.004</c:v>
                </c:pt>
                <c:pt idx="12132">
                  <c:v>0.004</c:v>
                </c:pt>
                <c:pt idx="12133">
                  <c:v>0.004</c:v>
                </c:pt>
                <c:pt idx="12134">
                  <c:v>0.004</c:v>
                </c:pt>
                <c:pt idx="12135">
                  <c:v>0.004</c:v>
                </c:pt>
                <c:pt idx="12136">
                  <c:v>0.003</c:v>
                </c:pt>
                <c:pt idx="12137">
                  <c:v>0.003</c:v>
                </c:pt>
                <c:pt idx="12138">
                  <c:v>0.004</c:v>
                </c:pt>
                <c:pt idx="12139">
                  <c:v>0.003</c:v>
                </c:pt>
                <c:pt idx="12140">
                  <c:v>0.005</c:v>
                </c:pt>
                <c:pt idx="12141">
                  <c:v>0.004</c:v>
                </c:pt>
                <c:pt idx="12142">
                  <c:v>0.004</c:v>
                </c:pt>
                <c:pt idx="12143">
                  <c:v>0.005</c:v>
                </c:pt>
                <c:pt idx="12144">
                  <c:v>0.004</c:v>
                </c:pt>
                <c:pt idx="12145">
                  <c:v>0.004</c:v>
                </c:pt>
                <c:pt idx="12146">
                  <c:v>0.003</c:v>
                </c:pt>
                <c:pt idx="12147">
                  <c:v>0.002</c:v>
                </c:pt>
                <c:pt idx="12148">
                  <c:v>0.004</c:v>
                </c:pt>
                <c:pt idx="12149">
                  <c:v>0.003</c:v>
                </c:pt>
                <c:pt idx="12150">
                  <c:v>0.003</c:v>
                </c:pt>
                <c:pt idx="12151">
                  <c:v>0.003</c:v>
                </c:pt>
                <c:pt idx="12152">
                  <c:v>0.003</c:v>
                </c:pt>
                <c:pt idx="12153">
                  <c:v>0.002</c:v>
                </c:pt>
                <c:pt idx="12154">
                  <c:v>0.005</c:v>
                </c:pt>
                <c:pt idx="12155">
                  <c:v>0.004</c:v>
                </c:pt>
                <c:pt idx="12156">
                  <c:v>0.005</c:v>
                </c:pt>
                <c:pt idx="12157">
                  <c:v>0.003</c:v>
                </c:pt>
                <c:pt idx="12158">
                  <c:v>0.004</c:v>
                </c:pt>
                <c:pt idx="12159">
                  <c:v>0.004</c:v>
                </c:pt>
                <c:pt idx="12160">
                  <c:v>0.004</c:v>
                </c:pt>
                <c:pt idx="12161">
                  <c:v>0.004</c:v>
                </c:pt>
                <c:pt idx="12162">
                  <c:v>0.003</c:v>
                </c:pt>
                <c:pt idx="12163">
                  <c:v>0.004</c:v>
                </c:pt>
                <c:pt idx="12164">
                  <c:v>0.003</c:v>
                </c:pt>
                <c:pt idx="12165">
                  <c:v>0.003</c:v>
                </c:pt>
                <c:pt idx="12166">
                  <c:v>0.003</c:v>
                </c:pt>
                <c:pt idx="12167">
                  <c:v>0.003</c:v>
                </c:pt>
                <c:pt idx="12168">
                  <c:v>0.003</c:v>
                </c:pt>
                <c:pt idx="12169">
                  <c:v>0.002</c:v>
                </c:pt>
                <c:pt idx="12170">
                  <c:v>0.003</c:v>
                </c:pt>
                <c:pt idx="12171">
                  <c:v>0.002</c:v>
                </c:pt>
                <c:pt idx="12172">
                  <c:v>0.002</c:v>
                </c:pt>
                <c:pt idx="12173">
                  <c:v>0.003</c:v>
                </c:pt>
                <c:pt idx="12174">
                  <c:v>0.003</c:v>
                </c:pt>
                <c:pt idx="12175">
                  <c:v>0.003</c:v>
                </c:pt>
                <c:pt idx="12176">
                  <c:v>0.002</c:v>
                </c:pt>
                <c:pt idx="12177">
                  <c:v>0.004</c:v>
                </c:pt>
                <c:pt idx="12178">
                  <c:v>0.002</c:v>
                </c:pt>
                <c:pt idx="12179">
                  <c:v>0.003</c:v>
                </c:pt>
                <c:pt idx="12180">
                  <c:v>0.001</c:v>
                </c:pt>
                <c:pt idx="12181">
                  <c:v>0.001</c:v>
                </c:pt>
                <c:pt idx="12182">
                  <c:v>0.002</c:v>
                </c:pt>
                <c:pt idx="12183">
                  <c:v>0.003</c:v>
                </c:pt>
                <c:pt idx="12184">
                  <c:v>0.002</c:v>
                </c:pt>
                <c:pt idx="12185">
                  <c:v>0.003</c:v>
                </c:pt>
                <c:pt idx="12186">
                  <c:v>0.002</c:v>
                </c:pt>
                <c:pt idx="12187">
                  <c:v>0.002</c:v>
                </c:pt>
                <c:pt idx="12188">
                  <c:v>0.001</c:v>
                </c:pt>
                <c:pt idx="12189">
                  <c:v>0.002</c:v>
                </c:pt>
                <c:pt idx="12190">
                  <c:v>0.003</c:v>
                </c:pt>
                <c:pt idx="12191">
                  <c:v>0.002</c:v>
                </c:pt>
                <c:pt idx="12192">
                  <c:v>0.002</c:v>
                </c:pt>
                <c:pt idx="12193">
                  <c:v>0.001</c:v>
                </c:pt>
                <c:pt idx="12194">
                  <c:v>0.003</c:v>
                </c:pt>
                <c:pt idx="12195">
                  <c:v>0.003</c:v>
                </c:pt>
                <c:pt idx="12196">
                  <c:v>0.003</c:v>
                </c:pt>
                <c:pt idx="12197">
                  <c:v>0.003</c:v>
                </c:pt>
                <c:pt idx="12198">
                  <c:v>0.003</c:v>
                </c:pt>
                <c:pt idx="12199">
                  <c:v>0.004</c:v>
                </c:pt>
                <c:pt idx="12200">
                  <c:v>0.004</c:v>
                </c:pt>
                <c:pt idx="12201">
                  <c:v>0.003</c:v>
                </c:pt>
                <c:pt idx="12202">
                  <c:v>0.003</c:v>
                </c:pt>
                <c:pt idx="12203">
                  <c:v>0.002</c:v>
                </c:pt>
                <c:pt idx="12204">
                  <c:v>0.002</c:v>
                </c:pt>
                <c:pt idx="12205">
                  <c:v>0.003</c:v>
                </c:pt>
                <c:pt idx="12206">
                  <c:v>0.0</c:v>
                </c:pt>
                <c:pt idx="12207">
                  <c:v>0.002</c:v>
                </c:pt>
                <c:pt idx="12208">
                  <c:v>0.002</c:v>
                </c:pt>
                <c:pt idx="12209">
                  <c:v>0.002</c:v>
                </c:pt>
                <c:pt idx="12210">
                  <c:v>0.001</c:v>
                </c:pt>
                <c:pt idx="12211">
                  <c:v>0.002</c:v>
                </c:pt>
                <c:pt idx="12212">
                  <c:v>0.002</c:v>
                </c:pt>
                <c:pt idx="12213">
                  <c:v>0.003</c:v>
                </c:pt>
                <c:pt idx="12214">
                  <c:v>0.003</c:v>
                </c:pt>
                <c:pt idx="12215">
                  <c:v>0.003</c:v>
                </c:pt>
                <c:pt idx="12216">
                  <c:v>0.003</c:v>
                </c:pt>
                <c:pt idx="12217">
                  <c:v>0.002</c:v>
                </c:pt>
                <c:pt idx="12218">
                  <c:v>0.003</c:v>
                </c:pt>
                <c:pt idx="12219">
                  <c:v>0.0</c:v>
                </c:pt>
                <c:pt idx="12220">
                  <c:v>0.002</c:v>
                </c:pt>
                <c:pt idx="12221">
                  <c:v>0.004</c:v>
                </c:pt>
                <c:pt idx="12222">
                  <c:v>0.001</c:v>
                </c:pt>
                <c:pt idx="12223">
                  <c:v>0.004</c:v>
                </c:pt>
                <c:pt idx="12224">
                  <c:v>0.005</c:v>
                </c:pt>
                <c:pt idx="12225">
                  <c:v>0.006</c:v>
                </c:pt>
                <c:pt idx="12226">
                  <c:v>0.003</c:v>
                </c:pt>
                <c:pt idx="12227">
                  <c:v>0.002</c:v>
                </c:pt>
                <c:pt idx="12228">
                  <c:v>0.001</c:v>
                </c:pt>
                <c:pt idx="12229">
                  <c:v>0.003</c:v>
                </c:pt>
                <c:pt idx="12230">
                  <c:v>0.005</c:v>
                </c:pt>
                <c:pt idx="12231">
                  <c:v>0.006</c:v>
                </c:pt>
                <c:pt idx="12232">
                  <c:v>0.003</c:v>
                </c:pt>
                <c:pt idx="12233">
                  <c:v>0.002</c:v>
                </c:pt>
                <c:pt idx="12234">
                  <c:v>0.003</c:v>
                </c:pt>
                <c:pt idx="12235">
                  <c:v>0.005</c:v>
                </c:pt>
                <c:pt idx="12236">
                  <c:v>0.002</c:v>
                </c:pt>
                <c:pt idx="12237">
                  <c:v>0.004</c:v>
                </c:pt>
                <c:pt idx="12238">
                  <c:v>0.003</c:v>
                </c:pt>
                <c:pt idx="12239">
                  <c:v>0.004</c:v>
                </c:pt>
                <c:pt idx="12240">
                  <c:v>0.002</c:v>
                </c:pt>
                <c:pt idx="12241">
                  <c:v>0.007</c:v>
                </c:pt>
                <c:pt idx="12242">
                  <c:v>0.005</c:v>
                </c:pt>
                <c:pt idx="12243">
                  <c:v>0.003</c:v>
                </c:pt>
                <c:pt idx="12244">
                  <c:v>0.006</c:v>
                </c:pt>
                <c:pt idx="12245">
                  <c:v>0.004</c:v>
                </c:pt>
                <c:pt idx="12246">
                  <c:v>0.005</c:v>
                </c:pt>
                <c:pt idx="12247">
                  <c:v>0.007</c:v>
                </c:pt>
                <c:pt idx="12248">
                  <c:v>0.006</c:v>
                </c:pt>
                <c:pt idx="12249">
                  <c:v>0.008</c:v>
                </c:pt>
                <c:pt idx="12250">
                  <c:v>0.007</c:v>
                </c:pt>
                <c:pt idx="12251">
                  <c:v>0.006</c:v>
                </c:pt>
                <c:pt idx="12252">
                  <c:v>0.006</c:v>
                </c:pt>
                <c:pt idx="12253">
                  <c:v>0.006</c:v>
                </c:pt>
                <c:pt idx="12254">
                  <c:v>0.005</c:v>
                </c:pt>
                <c:pt idx="12255">
                  <c:v>0.004</c:v>
                </c:pt>
                <c:pt idx="12256">
                  <c:v>0.005</c:v>
                </c:pt>
                <c:pt idx="12257">
                  <c:v>0.004</c:v>
                </c:pt>
                <c:pt idx="12258">
                  <c:v>0.004</c:v>
                </c:pt>
                <c:pt idx="12259">
                  <c:v>0.007</c:v>
                </c:pt>
                <c:pt idx="12260">
                  <c:v>0.006</c:v>
                </c:pt>
                <c:pt idx="12261">
                  <c:v>0.004</c:v>
                </c:pt>
                <c:pt idx="12262">
                  <c:v>0.003</c:v>
                </c:pt>
                <c:pt idx="12263">
                  <c:v>0.005</c:v>
                </c:pt>
                <c:pt idx="12264">
                  <c:v>0.005</c:v>
                </c:pt>
                <c:pt idx="12265">
                  <c:v>0.003</c:v>
                </c:pt>
                <c:pt idx="12266">
                  <c:v>0.004</c:v>
                </c:pt>
                <c:pt idx="12267">
                  <c:v>0.004</c:v>
                </c:pt>
                <c:pt idx="12268">
                  <c:v>0.004</c:v>
                </c:pt>
                <c:pt idx="12269">
                  <c:v>0.006</c:v>
                </c:pt>
                <c:pt idx="12270">
                  <c:v>0.004</c:v>
                </c:pt>
                <c:pt idx="12271">
                  <c:v>0.007</c:v>
                </c:pt>
                <c:pt idx="12272">
                  <c:v>0.007</c:v>
                </c:pt>
                <c:pt idx="12273">
                  <c:v>0.005</c:v>
                </c:pt>
                <c:pt idx="12274">
                  <c:v>0.005</c:v>
                </c:pt>
                <c:pt idx="12275">
                  <c:v>0.011</c:v>
                </c:pt>
                <c:pt idx="12276">
                  <c:v>0.003</c:v>
                </c:pt>
                <c:pt idx="12277">
                  <c:v>0.01</c:v>
                </c:pt>
                <c:pt idx="12278">
                  <c:v>0.008</c:v>
                </c:pt>
                <c:pt idx="12279">
                  <c:v>0.004</c:v>
                </c:pt>
                <c:pt idx="12280">
                  <c:v>0.003</c:v>
                </c:pt>
                <c:pt idx="12281">
                  <c:v>0.006</c:v>
                </c:pt>
                <c:pt idx="12282">
                  <c:v>0.003</c:v>
                </c:pt>
                <c:pt idx="12283">
                  <c:v>0.001</c:v>
                </c:pt>
                <c:pt idx="12284">
                  <c:v>0.006</c:v>
                </c:pt>
                <c:pt idx="12285">
                  <c:v>0.003</c:v>
                </c:pt>
                <c:pt idx="12286">
                  <c:v>0.005</c:v>
                </c:pt>
                <c:pt idx="12287">
                  <c:v>0.003</c:v>
                </c:pt>
                <c:pt idx="12288">
                  <c:v>0.001</c:v>
                </c:pt>
                <c:pt idx="12289">
                  <c:v>0.002</c:v>
                </c:pt>
                <c:pt idx="12290">
                  <c:v>0.003</c:v>
                </c:pt>
                <c:pt idx="12291">
                  <c:v>0.007</c:v>
                </c:pt>
                <c:pt idx="12292">
                  <c:v>0.011</c:v>
                </c:pt>
                <c:pt idx="12293">
                  <c:v>0.006</c:v>
                </c:pt>
                <c:pt idx="12294">
                  <c:v>0.004</c:v>
                </c:pt>
                <c:pt idx="12295">
                  <c:v>0.002</c:v>
                </c:pt>
                <c:pt idx="12296">
                  <c:v>0.004</c:v>
                </c:pt>
                <c:pt idx="12297">
                  <c:v>0.005</c:v>
                </c:pt>
                <c:pt idx="12298">
                  <c:v>0.006</c:v>
                </c:pt>
                <c:pt idx="12299">
                  <c:v>0.006</c:v>
                </c:pt>
                <c:pt idx="12300">
                  <c:v>0.005</c:v>
                </c:pt>
                <c:pt idx="12301">
                  <c:v>0.005</c:v>
                </c:pt>
                <c:pt idx="12302">
                  <c:v>0.005</c:v>
                </c:pt>
                <c:pt idx="12303">
                  <c:v>0.002</c:v>
                </c:pt>
                <c:pt idx="12304">
                  <c:v>0.006</c:v>
                </c:pt>
                <c:pt idx="12305">
                  <c:v>0.019</c:v>
                </c:pt>
                <c:pt idx="12306">
                  <c:v>0.036</c:v>
                </c:pt>
                <c:pt idx="12307">
                  <c:v>0.035</c:v>
                </c:pt>
                <c:pt idx="12308">
                  <c:v>0.037</c:v>
                </c:pt>
                <c:pt idx="12309">
                  <c:v>0.023</c:v>
                </c:pt>
                <c:pt idx="12310">
                  <c:v>0.016</c:v>
                </c:pt>
                <c:pt idx="12311">
                  <c:v>0.015</c:v>
                </c:pt>
                <c:pt idx="12312">
                  <c:v>0.001</c:v>
                </c:pt>
                <c:pt idx="12313">
                  <c:v>0.001</c:v>
                </c:pt>
                <c:pt idx="12314">
                  <c:v>0.003</c:v>
                </c:pt>
                <c:pt idx="12315">
                  <c:v>0.006</c:v>
                </c:pt>
                <c:pt idx="12316">
                  <c:v>0.005</c:v>
                </c:pt>
                <c:pt idx="12317">
                  <c:v>0.005</c:v>
                </c:pt>
                <c:pt idx="12318">
                  <c:v>0.005</c:v>
                </c:pt>
                <c:pt idx="12319">
                  <c:v>0.006</c:v>
                </c:pt>
                <c:pt idx="12320">
                  <c:v>0.005</c:v>
                </c:pt>
                <c:pt idx="12321">
                  <c:v>0.007</c:v>
                </c:pt>
                <c:pt idx="12322">
                  <c:v>0.006</c:v>
                </c:pt>
                <c:pt idx="12323">
                  <c:v>0.007</c:v>
                </c:pt>
                <c:pt idx="12324">
                  <c:v>0.008</c:v>
                </c:pt>
                <c:pt idx="12325">
                  <c:v>0.009</c:v>
                </c:pt>
                <c:pt idx="12326">
                  <c:v>0.007</c:v>
                </c:pt>
                <c:pt idx="12327">
                  <c:v>0.007</c:v>
                </c:pt>
                <c:pt idx="12328">
                  <c:v>0.009</c:v>
                </c:pt>
                <c:pt idx="12329">
                  <c:v>0.008</c:v>
                </c:pt>
                <c:pt idx="12330">
                  <c:v>0.008</c:v>
                </c:pt>
                <c:pt idx="12331">
                  <c:v>0.007</c:v>
                </c:pt>
                <c:pt idx="12332">
                  <c:v>0.008</c:v>
                </c:pt>
                <c:pt idx="12333">
                  <c:v>0.009</c:v>
                </c:pt>
                <c:pt idx="12334">
                  <c:v>0.008</c:v>
                </c:pt>
                <c:pt idx="12335">
                  <c:v>0.009</c:v>
                </c:pt>
                <c:pt idx="12336">
                  <c:v>0.008</c:v>
                </c:pt>
                <c:pt idx="12337">
                  <c:v>0.008</c:v>
                </c:pt>
                <c:pt idx="12338">
                  <c:v>0.006</c:v>
                </c:pt>
                <c:pt idx="12339">
                  <c:v>0.007</c:v>
                </c:pt>
                <c:pt idx="12340">
                  <c:v>0.009</c:v>
                </c:pt>
                <c:pt idx="12341">
                  <c:v>0.011</c:v>
                </c:pt>
                <c:pt idx="12342">
                  <c:v>0.01</c:v>
                </c:pt>
                <c:pt idx="12343">
                  <c:v>0.009</c:v>
                </c:pt>
                <c:pt idx="12344">
                  <c:v>0.01</c:v>
                </c:pt>
                <c:pt idx="12345">
                  <c:v>0.01</c:v>
                </c:pt>
                <c:pt idx="12346">
                  <c:v>0.01</c:v>
                </c:pt>
                <c:pt idx="12347">
                  <c:v>0.008</c:v>
                </c:pt>
                <c:pt idx="12348">
                  <c:v>0.008</c:v>
                </c:pt>
                <c:pt idx="12349">
                  <c:v>0.009</c:v>
                </c:pt>
                <c:pt idx="12350">
                  <c:v>0.009</c:v>
                </c:pt>
                <c:pt idx="12351">
                  <c:v>0.008</c:v>
                </c:pt>
                <c:pt idx="12352">
                  <c:v>0.009</c:v>
                </c:pt>
                <c:pt idx="12353">
                  <c:v>0.01</c:v>
                </c:pt>
                <c:pt idx="12354">
                  <c:v>0.01</c:v>
                </c:pt>
                <c:pt idx="12355">
                  <c:v>0.01</c:v>
                </c:pt>
                <c:pt idx="12356">
                  <c:v>0.009</c:v>
                </c:pt>
                <c:pt idx="12357">
                  <c:v>0.009</c:v>
                </c:pt>
                <c:pt idx="12358">
                  <c:v>0.008</c:v>
                </c:pt>
                <c:pt idx="12359">
                  <c:v>0.009</c:v>
                </c:pt>
                <c:pt idx="12360">
                  <c:v>0.008</c:v>
                </c:pt>
                <c:pt idx="12361">
                  <c:v>0.008</c:v>
                </c:pt>
                <c:pt idx="12362">
                  <c:v>0.009</c:v>
                </c:pt>
                <c:pt idx="12363">
                  <c:v>0.009</c:v>
                </c:pt>
                <c:pt idx="12364">
                  <c:v>0.008</c:v>
                </c:pt>
                <c:pt idx="12365">
                  <c:v>0.009</c:v>
                </c:pt>
                <c:pt idx="12366">
                  <c:v>0.006</c:v>
                </c:pt>
                <c:pt idx="12367">
                  <c:v>0.007</c:v>
                </c:pt>
                <c:pt idx="12368">
                  <c:v>0.008</c:v>
                </c:pt>
                <c:pt idx="12369">
                  <c:v>0.007</c:v>
                </c:pt>
                <c:pt idx="12370">
                  <c:v>0.007</c:v>
                </c:pt>
                <c:pt idx="12371">
                  <c:v>0.007</c:v>
                </c:pt>
                <c:pt idx="12372">
                  <c:v>0.005</c:v>
                </c:pt>
                <c:pt idx="12373">
                  <c:v>0.005</c:v>
                </c:pt>
                <c:pt idx="12374">
                  <c:v>0.006</c:v>
                </c:pt>
                <c:pt idx="12375">
                  <c:v>0.005</c:v>
                </c:pt>
                <c:pt idx="12376">
                  <c:v>0.006</c:v>
                </c:pt>
                <c:pt idx="12377">
                  <c:v>0.005</c:v>
                </c:pt>
                <c:pt idx="12378">
                  <c:v>0.003</c:v>
                </c:pt>
                <c:pt idx="12379">
                  <c:v>0.005</c:v>
                </c:pt>
                <c:pt idx="12380">
                  <c:v>0.005</c:v>
                </c:pt>
                <c:pt idx="12381">
                  <c:v>0.003</c:v>
                </c:pt>
                <c:pt idx="12382">
                  <c:v>0.003</c:v>
                </c:pt>
                <c:pt idx="12383">
                  <c:v>0.004</c:v>
                </c:pt>
                <c:pt idx="12384">
                  <c:v>0.004</c:v>
                </c:pt>
                <c:pt idx="12385">
                  <c:v>0.004</c:v>
                </c:pt>
                <c:pt idx="12386">
                  <c:v>0.003</c:v>
                </c:pt>
                <c:pt idx="12387">
                  <c:v>0.003</c:v>
                </c:pt>
                <c:pt idx="12388">
                  <c:v>0.004</c:v>
                </c:pt>
                <c:pt idx="12389">
                  <c:v>0.005</c:v>
                </c:pt>
                <c:pt idx="12390">
                  <c:v>0.005</c:v>
                </c:pt>
                <c:pt idx="12391">
                  <c:v>0.006</c:v>
                </c:pt>
                <c:pt idx="12392">
                  <c:v>0.005</c:v>
                </c:pt>
                <c:pt idx="12393">
                  <c:v>0.006</c:v>
                </c:pt>
                <c:pt idx="12394">
                  <c:v>0.006</c:v>
                </c:pt>
                <c:pt idx="12395">
                  <c:v>0.008</c:v>
                </c:pt>
                <c:pt idx="12396">
                  <c:v>0.008</c:v>
                </c:pt>
                <c:pt idx="12397">
                  <c:v>0.005</c:v>
                </c:pt>
                <c:pt idx="12398">
                  <c:v>0.014</c:v>
                </c:pt>
                <c:pt idx="12399">
                  <c:v>0.042</c:v>
                </c:pt>
                <c:pt idx="12400">
                  <c:v>0.05</c:v>
                </c:pt>
                <c:pt idx="12401">
                  <c:v>0.004</c:v>
                </c:pt>
                <c:pt idx="12402">
                  <c:v>0.006</c:v>
                </c:pt>
                <c:pt idx="12403">
                  <c:v>0.008</c:v>
                </c:pt>
                <c:pt idx="12404">
                  <c:v>0.007</c:v>
                </c:pt>
                <c:pt idx="12405">
                  <c:v>0.006</c:v>
                </c:pt>
                <c:pt idx="12406">
                  <c:v>0.005</c:v>
                </c:pt>
                <c:pt idx="12407">
                  <c:v>0.01</c:v>
                </c:pt>
                <c:pt idx="12408">
                  <c:v>0.08</c:v>
                </c:pt>
                <c:pt idx="12409">
                  <c:v>0.161</c:v>
                </c:pt>
                <c:pt idx="12410">
                  <c:v>0.174</c:v>
                </c:pt>
                <c:pt idx="12411">
                  <c:v>0.164</c:v>
                </c:pt>
                <c:pt idx="12412">
                  <c:v>0.165</c:v>
                </c:pt>
                <c:pt idx="12413">
                  <c:v>0.161</c:v>
                </c:pt>
                <c:pt idx="12414">
                  <c:v>0.158</c:v>
                </c:pt>
                <c:pt idx="12415">
                  <c:v>0.161</c:v>
                </c:pt>
                <c:pt idx="12416">
                  <c:v>0.158</c:v>
                </c:pt>
                <c:pt idx="12417">
                  <c:v>0.152</c:v>
                </c:pt>
                <c:pt idx="12418">
                  <c:v>0.15</c:v>
                </c:pt>
                <c:pt idx="12419">
                  <c:v>0.143</c:v>
                </c:pt>
                <c:pt idx="12420">
                  <c:v>0.153</c:v>
                </c:pt>
                <c:pt idx="12421">
                  <c:v>0.15</c:v>
                </c:pt>
                <c:pt idx="12422">
                  <c:v>0.134</c:v>
                </c:pt>
                <c:pt idx="12423">
                  <c:v>0.11</c:v>
                </c:pt>
                <c:pt idx="12424">
                  <c:v>0.088</c:v>
                </c:pt>
                <c:pt idx="12425">
                  <c:v>0.122</c:v>
                </c:pt>
                <c:pt idx="12426">
                  <c:v>0.127</c:v>
                </c:pt>
                <c:pt idx="12427">
                  <c:v>0.126</c:v>
                </c:pt>
                <c:pt idx="12428">
                  <c:v>0.126</c:v>
                </c:pt>
                <c:pt idx="12429">
                  <c:v>0.135</c:v>
                </c:pt>
                <c:pt idx="12430">
                  <c:v>0.133</c:v>
                </c:pt>
                <c:pt idx="12431">
                  <c:v>0.124</c:v>
                </c:pt>
                <c:pt idx="12432">
                  <c:v>0.128</c:v>
                </c:pt>
                <c:pt idx="12433">
                  <c:v>0.127</c:v>
                </c:pt>
                <c:pt idx="12434">
                  <c:v>0.121</c:v>
                </c:pt>
                <c:pt idx="12435">
                  <c:v>0.122</c:v>
                </c:pt>
                <c:pt idx="12436">
                  <c:v>0.121</c:v>
                </c:pt>
                <c:pt idx="12437">
                  <c:v>0.124</c:v>
                </c:pt>
                <c:pt idx="12438">
                  <c:v>0.123</c:v>
                </c:pt>
                <c:pt idx="12439">
                  <c:v>0.129</c:v>
                </c:pt>
                <c:pt idx="12440">
                  <c:v>0.128</c:v>
                </c:pt>
                <c:pt idx="12441">
                  <c:v>0.123</c:v>
                </c:pt>
                <c:pt idx="12442">
                  <c:v>0.115</c:v>
                </c:pt>
                <c:pt idx="12443">
                  <c:v>0.109</c:v>
                </c:pt>
                <c:pt idx="12444">
                  <c:v>0.109</c:v>
                </c:pt>
                <c:pt idx="12445">
                  <c:v>0.113</c:v>
                </c:pt>
                <c:pt idx="12446">
                  <c:v>0.113</c:v>
                </c:pt>
                <c:pt idx="12447">
                  <c:v>0.114</c:v>
                </c:pt>
                <c:pt idx="12448">
                  <c:v>0.113</c:v>
                </c:pt>
                <c:pt idx="12449">
                  <c:v>0.113</c:v>
                </c:pt>
                <c:pt idx="12450">
                  <c:v>0.103</c:v>
                </c:pt>
                <c:pt idx="12451">
                  <c:v>0.103</c:v>
                </c:pt>
                <c:pt idx="12452">
                  <c:v>0.126</c:v>
                </c:pt>
                <c:pt idx="12453">
                  <c:v>0.142</c:v>
                </c:pt>
                <c:pt idx="12454">
                  <c:v>0.142</c:v>
                </c:pt>
                <c:pt idx="12455">
                  <c:v>0.148</c:v>
                </c:pt>
                <c:pt idx="12456">
                  <c:v>0.165</c:v>
                </c:pt>
                <c:pt idx="12457">
                  <c:v>0.171</c:v>
                </c:pt>
                <c:pt idx="12458">
                  <c:v>0.167</c:v>
                </c:pt>
                <c:pt idx="12459">
                  <c:v>0.173</c:v>
                </c:pt>
                <c:pt idx="12460">
                  <c:v>0.166</c:v>
                </c:pt>
                <c:pt idx="12461">
                  <c:v>0.17</c:v>
                </c:pt>
                <c:pt idx="12462">
                  <c:v>0.172</c:v>
                </c:pt>
                <c:pt idx="12463">
                  <c:v>0.175</c:v>
                </c:pt>
                <c:pt idx="12464">
                  <c:v>0.178</c:v>
                </c:pt>
                <c:pt idx="12465">
                  <c:v>0.176</c:v>
                </c:pt>
                <c:pt idx="12466">
                  <c:v>0.187</c:v>
                </c:pt>
                <c:pt idx="12467">
                  <c:v>0.2</c:v>
                </c:pt>
                <c:pt idx="12468">
                  <c:v>0.21</c:v>
                </c:pt>
                <c:pt idx="12469">
                  <c:v>0.204</c:v>
                </c:pt>
                <c:pt idx="12470">
                  <c:v>0.183</c:v>
                </c:pt>
                <c:pt idx="12471">
                  <c:v>0.119</c:v>
                </c:pt>
                <c:pt idx="12472">
                  <c:v>0.178</c:v>
                </c:pt>
                <c:pt idx="12473">
                  <c:v>0.192</c:v>
                </c:pt>
                <c:pt idx="12474">
                  <c:v>0.183</c:v>
                </c:pt>
                <c:pt idx="12475">
                  <c:v>0.139</c:v>
                </c:pt>
                <c:pt idx="12476">
                  <c:v>0.188</c:v>
                </c:pt>
                <c:pt idx="12477">
                  <c:v>0.228</c:v>
                </c:pt>
                <c:pt idx="12478">
                  <c:v>0.224</c:v>
                </c:pt>
                <c:pt idx="12479">
                  <c:v>0.229</c:v>
                </c:pt>
                <c:pt idx="12480">
                  <c:v>0.204</c:v>
                </c:pt>
                <c:pt idx="12481">
                  <c:v>0.223</c:v>
                </c:pt>
                <c:pt idx="12482">
                  <c:v>0.19</c:v>
                </c:pt>
                <c:pt idx="12483">
                  <c:v>0.146</c:v>
                </c:pt>
                <c:pt idx="12484">
                  <c:v>0.177</c:v>
                </c:pt>
                <c:pt idx="12485">
                  <c:v>0.217</c:v>
                </c:pt>
                <c:pt idx="12486">
                  <c:v>0.229</c:v>
                </c:pt>
                <c:pt idx="12487">
                  <c:v>0.239</c:v>
                </c:pt>
                <c:pt idx="12488">
                  <c:v>0.233</c:v>
                </c:pt>
                <c:pt idx="12489">
                  <c:v>0.23</c:v>
                </c:pt>
                <c:pt idx="12490">
                  <c:v>0.215</c:v>
                </c:pt>
                <c:pt idx="12491">
                  <c:v>0.24</c:v>
                </c:pt>
                <c:pt idx="12492">
                  <c:v>0.197</c:v>
                </c:pt>
                <c:pt idx="12493">
                  <c:v>0.171</c:v>
                </c:pt>
                <c:pt idx="12494">
                  <c:v>0.208</c:v>
                </c:pt>
                <c:pt idx="12495">
                  <c:v>0.223</c:v>
                </c:pt>
                <c:pt idx="12496">
                  <c:v>0.238</c:v>
                </c:pt>
                <c:pt idx="12497">
                  <c:v>0.22</c:v>
                </c:pt>
                <c:pt idx="12498">
                  <c:v>0.123</c:v>
                </c:pt>
                <c:pt idx="12499">
                  <c:v>0.131</c:v>
                </c:pt>
                <c:pt idx="12500">
                  <c:v>0.164</c:v>
                </c:pt>
                <c:pt idx="12501">
                  <c:v>0.193</c:v>
                </c:pt>
                <c:pt idx="12502">
                  <c:v>0.191</c:v>
                </c:pt>
                <c:pt idx="12503">
                  <c:v>0.224</c:v>
                </c:pt>
                <c:pt idx="12504">
                  <c:v>0.23</c:v>
                </c:pt>
                <c:pt idx="12505">
                  <c:v>0.239</c:v>
                </c:pt>
                <c:pt idx="12506">
                  <c:v>0.254</c:v>
                </c:pt>
                <c:pt idx="12507">
                  <c:v>0.201</c:v>
                </c:pt>
                <c:pt idx="12508">
                  <c:v>0.125</c:v>
                </c:pt>
                <c:pt idx="12509">
                  <c:v>0.098</c:v>
                </c:pt>
                <c:pt idx="12510">
                  <c:v>0.181</c:v>
                </c:pt>
                <c:pt idx="12511">
                  <c:v>0.242</c:v>
                </c:pt>
                <c:pt idx="12512">
                  <c:v>0.249</c:v>
                </c:pt>
                <c:pt idx="12513">
                  <c:v>0.255</c:v>
                </c:pt>
                <c:pt idx="12514">
                  <c:v>0.151</c:v>
                </c:pt>
                <c:pt idx="12515">
                  <c:v>0.077</c:v>
                </c:pt>
                <c:pt idx="12516">
                  <c:v>0.084</c:v>
                </c:pt>
                <c:pt idx="12517">
                  <c:v>0.068</c:v>
                </c:pt>
                <c:pt idx="12518">
                  <c:v>0.062</c:v>
                </c:pt>
                <c:pt idx="12519">
                  <c:v>0.053</c:v>
                </c:pt>
                <c:pt idx="12520">
                  <c:v>0.048</c:v>
                </c:pt>
                <c:pt idx="12521">
                  <c:v>0.048</c:v>
                </c:pt>
                <c:pt idx="12522">
                  <c:v>0.059</c:v>
                </c:pt>
                <c:pt idx="12523">
                  <c:v>0.073</c:v>
                </c:pt>
                <c:pt idx="12524">
                  <c:v>0.065</c:v>
                </c:pt>
                <c:pt idx="12525">
                  <c:v>0.06</c:v>
                </c:pt>
                <c:pt idx="12526">
                  <c:v>0.068</c:v>
                </c:pt>
                <c:pt idx="12527">
                  <c:v>0.055</c:v>
                </c:pt>
                <c:pt idx="12528">
                  <c:v>0.053</c:v>
                </c:pt>
                <c:pt idx="12529">
                  <c:v>0.051</c:v>
                </c:pt>
                <c:pt idx="12530">
                  <c:v>0.046</c:v>
                </c:pt>
                <c:pt idx="12531">
                  <c:v>0.046</c:v>
                </c:pt>
                <c:pt idx="12532">
                  <c:v>0.047</c:v>
                </c:pt>
                <c:pt idx="12533">
                  <c:v>0.051</c:v>
                </c:pt>
                <c:pt idx="12534">
                  <c:v>0.056</c:v>
                </c:pt>
                <c:pt idx="12535">
                  <c:v>0.06</c:v>
                </c:pt>
                <c:pt idx="12536">
                  <c:v>0.057</c:v>
                </c:pt>
                <c:pt idx="12537">
                  <c:v>0.054</c:v>
                </c:pt>
                <c:pt idx="12538">
                  <c:v>0.054</c:v>
                </c:pt>
                <c:pt idx="12539">
                  <c:v>0.05</c:v>
                </c:pt>
                <c:pt idx="12540">
                  <c:v>0.046</c:v>
                </c:pt>
                <c:pt idx="12541">
                  <c:v>0.043</c:v>
                </c:pt>
                <c:pt idx="12542">
                  <c:v>0.041</c:v>
                </c:pt>
                <c:pt idx="12543">
                  <c:v>0.04</c:v>
                </c:pt>
                <c:pt idx="12544">
                  <c:v>0.045</c:v>
                </c:pt>
                <c:pt idx="12545">
                  <c:v>0.049</c:v>
                </c:pt>
                <c:pt idx="12546">
                  <c:v>0.053</c:v>
                </c:pt>
                <c:pt idx="12547">
                  <c:v>0.053</c:v>
                </c:pt>
                <c:pt idx="12548">
                  <c:v>0.051</c:v>
                </c:pt>
                <c:pt idx="12549">
                  <c:v>0.047</c:v>
                </c:pt>
                <c:pt idx="12550">
                  <c:v>0.046</c:v>
                </c:pt>
                <c:pt idx="12551">
                  <c:v>0.042</c:v>
                </c:pt>
                <c:pt idx="12552">
                  <c:v>0.039</c:v>
                </c:pt>
                <c:pt idx="12553">
                  <c:v>0.035</c:v>
                </c:pt>
                <c:pt idx="12554">
                  <c:v>0.034</c:v>
                </c:pt>
                <c:pt idx="12555">
                  <c:v>0.04</c:v>
                </c:pt>
                <c:pt idx="12556">
                  <c:v>0.042</c:v>
                </c:pt>
                <c:pt idx="12557">
                  <c:v>0.047</c:v>
                </c:pt>
                <c:pt idx="12558">
                  <c:v>0.049</c:v>
                </c:pt>
                <c:pt idx="12559">
                  <c:v>0.044</c:v>
                </c:pt>
                <c:pt idx="12560">
                  <c:v>0.043</c:v>
                </c:pt>
                <c:pt idx="12561">
                  <c:v>0.038</c:v>
                </c:pt>
                <c:pt idx="12562">
                  <c:v>0.036</c:v>
                </c:pt>
                <c:pt idx="12563">
                  <c:v>0.034</c:v>
                </c:pt>
                <c:pt idx="12564">
                  <c:v>0.03</c:v>
                </c:pt>
                <c:pt idx="12565">
                  <c:v>0.028</c:v>
                </c:pt>
                <c:pt idx="12566">
                  <c:v>0.031</c:v>
                </c:pt>
                <c:pt idx="12567">
                  <c:v>0.033</c:v>
                </c:pt>
                <c:pt idx="12568">
                  <c:v>0.039</c:v>
                </c:pt>
                <c:pt idx="12569">
                  <c:v>0.041</c:v>
                </c:pt>
                <c:pt idx="12570">
                  <c:v>0.039</c:v>
                </c:pt>
                <c:pt idx="12571">
                  <c:v>0.037</c:v>
                </c:pt>
                <c:pt idx="12572">
                  <c:v>0.033</c:v>
                </c:pt>
                <c:pt idx="12573">
                  <c:v>0.032</c:v>
                </c:pt>
                <c:pt idx="12574">
                  <c:v>0.028</c:v>
                </c:pt>
                <c:pt idx="12575">
                  <c:v>0.024</c:v>
                </c:pt>
                <c:pt idx="12576">
                  <c:v>0.023</c:v>
                </c:pt>
                <c:pt idx="12577">
                  <c:v>0.022</c:v>
                </c:pt>
                <c:pt idx="12578">
                  <c:v>0.026</c:v>
                </c:pt>
                <c:pt idx="12579">
                  <c:v>0.029</c:v>
                </c:pt>
                <c:pt idx="12580">
                  <c:v>0.032</c:v>
                </c:pt>
                <c:pt idx="12581">
                  <c:v>0.031</c:v>
                </c:pt>
                <c:pt idx="12582">
                  <c:v>0.029</c:v>
                </c:pt>
                <c:pt idx="12583">
                  <c:v>0.026</c:v>
                </c:pt>
                <c:pt idx="12584">
                  <c:v>0.022</c:v>
                </c:pt>
                <c:pt idx="12585">
                  <c:v>0.021</c:v>
                </c:pt>
                <c:pt idx="12586">
                  <c:v>0.018</c:v>
                </c:pt>
                <c:pt idx="12587">
                  <c:v>0.017</c:v>
                </c:pt>
                <c:pt idx="12588">
                  <c:v>0.018</c:v>
                </c:pt>
                <c:pt idx="12589">
                  <c:v>0.019</c:v>
                </c:pt>
                <c:pt idx="12590">
                  <c:v>0.022</c:v>
                </c:pt>
                <c:pt idx="12591">
                  <c:v>0.024</c:v>
                </c:pt>
                <c:pt idx="12592">
                  <c:v>0.023</c:v>
                </c:pt>
                <c:pt idx="12593">
                  <c:v>0.021</c:v>
                </c:pt>
                <c:pt idx="12594">
                  <c:v>0.02</c:v>
                </c:pt>
                <c:pt idx="12595">
                  <c:v>0.017</c:v>
                </c:pt>
                <c:pt idx="12596">
                  <c:v>0.019</c:v>
                </c:pt>
                <c:pt idx="12597">
                  <c:v>0.015</c:v>
                </c:pt>
                <c:pt idx="12598">
                  <c:v>0.013</c:v>
                </c:pt>
                <c:pt idx="12599">
                  <c:v>0.013</c:v>
                </c:pt>
                <c:pt idx="12600">
                  <c:v>0.014</c:v>
                </c:pt>
                <c:pt idx="12601">
                  <c:v>0.018</c:v>
                </c:pt>
                <c:pt idx="12602">
                  <c:v>0.029</c:v>
                </c:pt>
                <c:pt idx="12603">
                  <c:v>0.023</c:v>
                </c:pt>
                <c:pt idx="12604">
                  <c:v>0.018</c:v>
                </c:pt>
                <c:pt idx="12605">
                  <c:v>0.015</c:v>
                </c:pt>
                <c:pt idx="12606">
                  <c:v>0.013</c:v>
                </c:pt>
                <c:pt idx="12607">
                  <c:v>0.01</c:v>
                </c:pt>
                <c:pt idx="12608">
                  <c:v>0.027</c:v>
                </c:pt>
                <c:pt idx="12609">
                  <c:v>0.011</c:v>
                </c:pt>
                <c:pt idx="12610">
                  <c:v>0.036</c:v>
                </c:pt>
                <c:pt idx="12611">
                  <c:v>0.128</c:v>
                </c:pt>
                <c:pt idx="12612">
                  <c:v>0.159</c:v>
                </c:pt>
                <c:pt idx="12613">
                  <c:v>0.212</c:v>
                </c:pt>
                <c:pt idx="12614">
                  <c:v>0.143</c:v>
                </c:pt>
                <c:pt idx="12615">
                  <c:v>0.125</c:v>
                </c:pt>
                <c:pt idx="12616">
                  <c:v>0.101</c:v>
                </c:pt>
                <c:pt idx="12617">
                  <c:v>0.06</c:v>
                </c:pt>
                <c:pt idx="12618">
                  <c:v>0.058</c:v>
                </c:pt>
                <c:pt idx="12619">
                  <c:v>0.098</c:v>
                </c:pt>
                <c:pt idx="12620">
                  <c:v>0.108</c:v>
                </c:pt>
                <c:pt idx="12621">
                  <c:v>0.18</c:v>
                </c:pt>
                <c:pt idx="12622">
                  <c:v>0.193</c:v>
                </c:pt>
                <c:pt idx="12623">
                  <c:v>0.183</c:v>
                </c:pt>
                <c:pt idx="12624">
                  <c:v>0.208</c:v>
                </c:pt>
                <c:pt idx="12625">
                  <c:v>0.214</c:v>
                </c:pt>
                <c:pt idx="12626">
                  <c:v>0.16</c:v>
                </c:pt>
                <c:pt idx="12627">
                  <c:v>0.146</c:v>
                </c:pt>
                <c:pt idx="12628">
                  <c:v>0.069</c:v>
                </c:pt>
                <c:pt idx="12629">
                  <c:v>0.064</c:v>
                </c:pt>
                <c:pt idx="12630">
                  <c:v>0.059</c:v>
                </c:pt>
                <c:pt idx="12631">
                  <c:v>0.048</c:v>
                </c:pt>
                <c:pt idx="12632">
                  <c:v>0.077</c:v>
                </c:pt>
                <c:pt idx="12633">
                  <c:v>0.189</c:v>
                </c:pt>
                <c:pt idx="12634">
                  <c:v>0.183</c:v>
                </c:pt>
                <c:pt idx="12635">
                  <c:v>0.158</c:v>
                </c:pt>
                <c:pt idx="12636">
                  <c:v>0.049</c:v>
                </c:pt>
                <c:pt idx="12637">
                  <c:v>0.041</c:v>
                </c:pt>
                <c:pt idx="12638">
                  <c:v>0.047</c:v>
                </c:pt>
                <c:pt idx="12639">
                  <c:v>0.057</c:v>
                </c:pt>
                <c:pt idx="12640">
                  <c:v>0.134</c:v>
                </c:pt>
                <c:pt idx="12641">
                  <c:v>0.063</c:v>
                </c:pt>
                <c:pt idx="12642">
                  <c:v>0.064</c:v>
                </c:pt>
                <c:pt idx="12643">
                  <c:v>0.04</c:v>
                </c:pt>
                <c:pt idx="12644">
                  <c:v>0.087</c:v>
                </c:pt>
                <c:pt idx="12645">
                  <c:v>0.084</c:v>
                </c:pt>
                <c:pt idx="12646">
                  <c:v>0.047</c:v>
                </c:pt>
                <c:pt idx="12647">
                  <c:v>0.124</c:v>
                </c:pt>
                <c:pt idx="12648">
                  <c:v>0.179</c:v>
                </c:pt>
                <c:pt idx="12649">
                  <c:v>0.205</c:v>
                </c:pt>
                <c:pt idx="12650">
                  <c:v>0.126</c:v>
                </c:pt>
                <c:pt idx="12651">
                  <c:v>0.05</c:v>
                </c:pt>
                <c:pt idx="12652">
                  <c:v>0.039</c:v>
                </c:pt>
                <c:pt idx="12653">
                  <c:v>0.036</c:v>
                </c:pt>
                <c:pt idx="12654">
                  <c:v>0.035</c:v>
                </c:pt>
                <c:pt idx="12655">
                  <c:v>0.039</c:v>
                </c:pt>
                <c:pt idx="12656">
                  <c:v>0.039</c:v>
                </c:pt>
                <c:pt idx="12657">
                  <c:v>0.021</c:v>
                </c:pt>
                <c:pt idx="12658">
                  <c:v>0.035</c:v>
                </c:pt>
                <c:pt idx="12659">
                  <c:v>0.018</c:v>
                </c:pt>
                <c:pt idx="12660">
                  <c:v>0.014</c:v>
                </c:pt>
                <c:pt idx="12661">
                  <c:v>0.016</c:v>
                </c:pt>
                <c:pt idx="12662">
                  <c:v>0.017</c:v>
                </c:pt>
                <c:pt idx="12663">
                  <c:v>0.021</c:v>
                </c:pt>
                <c:pt idx="12664">
                  <c:v>0.021</c:v>
                </c:pt>
                <c:pt idx="12665">
                  <c:v>0.02</c:v>
                </c:pt>
                <c:pt idx="12666">
                  <c:v>0.019</c:v>
                </c:pt>
                <c:pt idx="12667">
                  <c:v>0.018</c:v>
                </c:pt>
                <c:pt idx="12668">
                  <c:v>0.015</c:v>
                </c:pt>
                <c:pt idx="12669">
                  <c:v>0.013</c:v>
                </c:pt>
                <c:pt idx="12670">
                  <c:v>0.011</c:v>
                </c:pt>
                <c:pt idx="12671">
                  <c:v>0.011</c:v>
                </c:pt>
                <c:pt idx="12672">
                  <c:v>0.011</c:v>
                </c:pt>
                <c:pt idx="12673">
                  <c:v>0.012</c:v>
                </c:pt>
                <c:pt idx="12674">
                  <c:v>0.015</c:v>
                </c:pt>
                <c:pt idx="12675">
                  <c:v>0.015</c:v>
                </c:pt>
                <c:pt idx="12676">
                  <c:v>0.015</c:v>
                </c:pt>
                <c:pt idx="12677">
                  <c:v>0.014</c:v>
                </c:pt>
                <c:pt idx="12678">
                  <c:v>0.013</c:v>
                </c:pt>
                <c:pt idx="12679">
                  <c:v>0.012</c:v>
                </c:pt>
                <c:pt idx="12680">
                  <c:v>0.01</c:v>
                </c:pt>
                <c:pt idx="12681">
                  <c:v>0.009</c:v>
                </c:pt>
                <c:pt idx="12682">
                  <c:v>0.009</c:v>
                </c:pt>
                <c:pt idx="12683">
                  <c:v>0.009</c:v>
                </c:pt>
                <c:pt idx="12684">
                  <c:v>0.007</c:v>
                </c:pt>
                <c:pt idx="12685">
                  <c:v>0.011</c:v>
                </c:pt>
                <c:pt idx="12686">
                  <c:v>0.013</c:v>
                </c:pt>
                <c:pt idx="12687">
                  <c:v>0.013</c:v>
                </c:pt>
                <c:pt idx="12688">
                  <c:v>0.015</c:v>
                </c:pt>
                <c:pt idx="12689">
                  <c:v>0.012</c:v>
                </c:pt>
                <c:pt idx="12690">
                  <c:v>0.008</c:v>
                </c:pt>
                <c:pt idx="12691">
                  <c:v>0.01</c:v>
                </c:pt>
                <c:pt idx="12692">
                  <c:v>0.007</c:v>
                </c:pt>
                <c:pt idx="12693">
                  <c:v>0.005</c:v>
                </c:pt>
                <c:pt idx="12694">
                  <c:v>0.003</c:v>
                </c:pt>
                <c:pt idx="12695">
                  <c:v>0.004</c:v>
                </c:pt>
                <c:pt idx="12696">
                  <c:v>0.006</c:v>
                </c:pt>
                <c:pt idx="12697">
                  <c:v>0.007</c:v>
                </c:pt>
                <c:pt idx="12698">
                  <c:v>0.01</c:v>
                </c:pt>
                <c:pt idx="12699">
                  <c:v>0.009</c:v>
                </c:pt>
                <c:pt idx="12700">
                  <c:v>0.008</c:v>
                </c:pt>
                <c:pt idx="12701">
                  <c:v>0.006</c:v>
                </c:pt>
                <c:pt idx="12702">
                  <c:v>0.005</c:v>
                </c:pt>
                <c:pt idx="12703">
                  <c:v>0.004</c:v>
                </c:pt>
                <c:pt idx="12704">
                  <c:v>0.003</c:v>
                </c:pt>
                <c:pt idx="12705">
                  <c:v>0.003</c:v>
                </c:pt>
                <c:pt idx="12706">
                  <c:v>0.003</c:v>
                </c:pt>
                <c:pt idx="12707">
                  <c:v>0.003</c:v>
                </c:pt>
                <c:pt idx="12708">
                  <c:v>0.005</c:v>
                </c:pt>
                <c:pt idx="12709">
                  <c:v>0.007</c:v>
                </c:pt>
                <c:pt idx="12710">
                  <c:v>0.006</c:v>
                </c:pt>
                <c:pt idx="12711">
                  <c:v>0.004</c:v>
                </c:pt>
                <c:pt idx="12712">
                  <c:v>0.004</c:v>
                </c:pt>
                <c:pt idx="12713">
                  <c:v>0.003</c:v>
                </c:pt>
                <c:pt idx="12714">
                  <c:v>0.004</c:v>
                </c:pt>
                <c:pt idx="12715">
                  <c:v>0.006</c:v>
                </c:pt>
                <c:pt idx="12716">
                  <c:v>0.004</c:v>
                </c:pt>
                <c:pt idx="12717">
                  <c:v>0.001</c:v>
                </c:pt>
                <c:pt idx="12718">
                  <c:v>0.001</c:v>
                </c:pt>
                <c:pt idx="12719">
                  <c:v>0.001</c:v>
                </c:pt>
                <c:pt idx="12720">
                  <c:v>0.002</c:v>
                </c:pt>
                <c:pt idx="12721">
                  <c:v>0.001</c:v>
                </c:pt>
                <c:pt idx="12722">
                  <c:v>0.0</c:v>
                </c:pt>
                <c:pt idx="12723">
                  <c:v>0.001</c:v>
                </c:pt>
                <c:pt idx="12724">
                  <c:v>0.002</c:v>
                </c:pt>
                <c:pt idx="12725">
                  <c:v>0.003</c:v>
                </c:pt>
                <c:pt idx="12726">
                  <c:v>0.003</c:v>
                </c:pt>
                <c:pt idx="12727">
                  <c:v>0.003</c:v>
                </c:pt>
                <c:pt idx="12728">
                  <c:v>0.004</c:v>
                </c:pt>
                <c:pt idx="12729">
                  <c:v>0.004</c:v>
                </c:pt>
                <c:pt idx="12730">
                  <c:v>0.003</c:v>
                </c:pt>
                <c:pt idx="12731">
                  <c:v>0.003</c:v>
                </c:pt>
                <c:pt idx="12732">
                  <c:v>0.002</c:v>
                </c:pt>
                <c:pt idx="12733">
                  <c:v>0.001</c:v>
                </c:pt>
                <c:pt idx="12734">
                  <c:v>0.004</c:v>
                </c:pt>
                <c:pt idx="12735">
                  <c:v>0.004</c:v>
                </c:pt>
                <c:pt idx="12736">
                  <c:v>0.003</c:v>
                </c:pt>
                <c:pt idx="12737">
                  <c:v>0.002</c:v>
                </c:pt>
                <c:pt idx="12738">
                  <c:v>0.004</c:v>
                </c:pt>
                <c:pt idx="12739">
                  <c:v>0.003</c:v>
                </c:pt>
                <c:pt idx="12740">
                  <c:v>0.003</c:v>
                </c:pt>
                <c:pt idx="12741">
                  <c:v>0.002</c:v>
                </c:pt>
                <c:pt idx="12742">
                  <c:v>0.003</c:v>
                </c:pt>
                <c:pt idx="12743">
                  <c:v>0.004</c:v>
                </c:pt>
                <c:pt idx="12744">
                  <c:v>0.003</c:v>
                </c:pt>
                <c:pt idx="12745">
                  <c:v>0.003</c:v>
                </c:pt>
                <c:pt idx="12746">
                  <c:v>0.002</c:v>
                </c:pt>
                <c:pt idx="12747">
                  <c:v>0.002</c:v>
                </c:pt>
                <c:pt idx="12748">
                  <c:v>0.003</c:v>
                </c:pt>
                <c:pt idx="12749">
                  <c:v>0.004</c:v>
                </c:pt>
                <c:pt idx="12750">
                  <c:v>0.002</c:v>
                </c:pt>
                <c:pt idx="12751">
                  <c:v>0.005</c:v>
                </c:pt>
                <c:pt idx="12752">
                  <c:v>0.004</c:v>
                </c:pt>
                <c:pt idx="12753">
                  <c:v>0.004</c:v>
                </c:pt>
                <c:pt idx="12754">
                  <c:v>0.003</c:v>
                </c:pt>
                <c:pt idx="12755">
                  <c:v>0.003</c:v>
                </c:pt>
                <c:pt idx="12756">
                  <c:v>0.003</c:v>
                </c:pt>
                <c:pt idx="12757">
                  <c:v>0.003</c:v>
                </c:pt>
                <c:pt idx="12758">
                  <c:v>0.004</c:v>
                </c:pt>
                <c:pt idx="12759">
                  <c:v>0.006</c:v>
                </c:pt>
                <c:pt idx="12760">
                  <c:v>0.004</c:v>
                </c:pt>
                <c:pt idx="12761">
                  <c:v>0.005</c:v>
                </c:pt>
                <c:pt idx="12762">
                  <c:v>0.004</c:v>
                </c:pt>
                <c:pt idx="12763">
                  <c:v>0.003</c:v>
                </c:pt>
                <c:pt idx="12764">
                  <c:v>0.002</c:v>
                </c:pt>
                <c:pt idx="12765">
                  <c:v>0.002</c:v>
                </c:pt>
                <c:pt idx="12766">
                  <c:v>0.003</c:v>
                </c:pt>
                <c:pt idx="12767">
                  <c:v>0.003</c:v>
                </c:pt>
                <c:pt idx="12768">
                  <c:v>0.004</c:v>
                </c:pt>
                <c:pt idx="12769">
                  <c:v>0.005</c:v>
                </c:pt>
                <c:pt idx="12770">
                  <c:v>0.004</c:v>
                </c:pt>
                <c:pt idx="12771">
                  <c:v>0.004</c:v>
                </c:pt>
                <c:pt idx="12772">
                  <c:v>0.004</c:v>
                </c:pt>
                <c:pt idx="12773">
                  <c:v>0.003</c:v>
                </c:pt>
                <c:pt idx="12774">
                  <c:v>0.003</c:v>
                </c:pt>
                <c:pt idx="12775">
                  <c:v>0.003</c:v>
                </c:pt>
                <c:pt idx="12776">
                  <c:v>0.003</c:v>
                </c:pt>
                <c:pt idx="12777">
                  <c:v>0.004</c:v>
                </c:pt>
                <c:pt idx="12778">
                  <c:v>0.002</c:v>
                </c:pt>
                <c:pt idx="12779">
                  <c:v>0.003</c:v>
                </c:pt>
                <c:pt idx="12780">
                  <c:v>0.003</c:v>
                </c:pt>
                <c:pt idx="12781">
                  <c:v>0.003</c:v>
                </c:pt>
                <c:pt idx="12782">
                  <c:v>0.002</c:v>
                </c:pt>
                <c:pt idx="12783">
                  <c:v>0.001</c:v>
                </c:pt>
                <c:pt idx="12784">
                  <c:v>0.0</c:v>
                </c:pt>
                <c:pt idx="12785">
                  <c:v>0.002</c:v>
                </c:pt>
                <c:pt idx="12786">
                  <c:v>0.001</c:v>
                </c:pt>
                <c:pt idx="12787">
                  <c:v>0.001</c:v>
                </c:pt>
                <c:pt idx="12788">
                  <c:v>0.001</c:v>
                </c:pt>
                <c:pt idx="12789">
                  <c:v>0.002</c:v>
                </c:pt>
                <c:pt idx="12790">
                  <c:v>0.003</c:v>
                </c:pt>
                <c:pt idx="12791">
                  <c:v>0.002</c:v>
                </c:pt>
                <c:pt idx="12792">
                  <c:v>0.002</c:v>
                </c:pt>
                <c:pt idx="12793">
                  <c:v>0.001</c:v>
                </c:pt>
                <c:pt idx="12794">
                  <c:v>0.002</c:v>
                </c:pt>
                <c:pt idx="12795">
                  <c:v>0.001</c:v>
                </c:pt>
                <c:pt idx="12796">
                  <c:v>0.001</c:v>
                </c:pt>
                <c:pt idx="12797">
                  <c:v>0.002</c:v>
                </c:pt>
                <c:pt idx="12798">
                  <c:v>0.001</c:v>
                </c:pt>
                <c:pt idx="12799">
                  <c:v>0.0</c:v>
                </c:pt>
                <c:pt idx="12800">
                  <c:v>0.001</c:v>
                </c:pt>
                <c:pt idx="12801">
                  <c:v>0.0</c:v>
                </c:pt>
                <c:pt idx="12802">
                  <c:v>0.001</c:v>
                </c:pt>
                <c:pt idx="12803">
                  <c:v>0.001</c:v>
                </c:pt>
                <c:pt idx="12804">
                  <c:v>0.001</c:v>
                </c:pt>
                <c:pt idx="12805">
                  <c:v>0.001</c:v>
                </c:pt>
                <c:pt idx="12806">
                  <c:v>0.0</c:v>
                </c:pt>
                <c:pt idx="12807">
                  <c:v>0.0</c:v>
                </c:pt>
                <c:pt idx="12808">
                  <c:v>0.0</c:v>
                </c:pt>
                <c:pt idx="12809">
                  <c:v>0.0</c:v>
                </c:pt>
                <c:pt idx="12810">
                  <c:v>0.001</c:v>
                </c:pt>
                <c:pt idx="12811">
                  <c:v>0.001</c:v>
                </c:pt>
                <c:pt idx="12812">
                  <c:v>0.002</c:v>
                </c:pt>
                <c:pt idx="12813">
                  <c:v>0.002</c:v>
                </c:pt>
                <c:pt idx="12814">
                  <c:v>0.001</c:v>
                </c:pt>
                <c:pt idx="12815">
                  <c:v>0.001</c:v>
                </c:pt>
                <c:pt idx="12816">
                  <c:v>0.0</c:v>
                </c:pt>
                <c:pt idx="12817">
                  <c:v>0.002</c:v>
                </c:pt>
                <c:pt idx="12818">
                  <c:v>0.003</c:v>
                </c:pt>
                <c:pt idx="12819">
                  <c:v>0.002</c:v>
                </c:pt>
                <c:pt idx="12820">
                  <c:v>0.004</c:v>
                </c:pt>
                <c:pt idx="12821">
                  <c:v>0.003</c:v>
                </c:pt>
                <c:pt idx="12822">
                  <c:v>0.003</c:v>
                </c:pt>
                <c:pt idx="12823">
                  <c:v>0.002</c:v>
                </c:pt>
                <c:pt idx="12824">
                  <c:v>0.003</c:v>
                </c:pt>
                <c:pt idx="12825">
                  <c:v>0.004</c:v>
                </c:pt>
                <c:pt idx="12826">
                  <c:v>0.006</c:v>
                </c:pt>
                <c:pt idx="12827">
                  <c:v>0.006</c:v>
                </c:pt>
                <c:pt idx="12828">
                  <c:v>0.006</c:v>
                </c:pt>
                <c:pt idx="12829">
                  <c:v>0.004</c:v>
                </c:pt>
                <c:pt idx="12830">
                  <c:v>0.003</c:v>
                </c:pt>
                <c:pt idx="12831">
                  <c:v>0.004</c:v>
                </c:pt>
                <c:pt idx="12832">
                  <c:v>0.005</c:v>
                </c:pt>
                <c:pt idx="12833">
                  <c:v>0.171</c:v>
                </c:pt>
                <c:pt idx="12834">
                  <c:v>0.059</c:v>
                </c:pt>
                <c:pt idx="12835">
                  <c:v>0.001</c:v>
                </c:pt>
                <c:pt idx="12836">
                  <c:v>0.004</c:v>
                </c:pt>
                <c:pt idx="12837">
                  <c:v>0.004</c:v>
                </c:pt>
                <c:pt idx="12838">
                  <c:v>0.005</c:v>
                </c:pt>
                <c:pt idx="12839">
                  <c:v>0.005</c:v>
                </c:pt>
                <c:pt idx="12840">
                  <c:v>0.003</c:v>
                </c:pt>
                <c:pt idx="12841">
                  <c:v>0.003</c:v>
                </c:pt>
                <c:pt idx="12842">
                  <c:v>0.001</c:v>
                </c:pt>
                <c:pt idx="12843">
                  <c:v>0.004</c:v>
                </c:pt>
                <c:pt idx="12844">
                  <c:v>0.005</c:v>
                </c:pt>
                <c:pt idx="12845">
                  <c:v>0.003</c:v>
                </c:pt>
                <c:pt idx="12846">
                  <c:v>0.003</c:v>
                </c:pt>
                <c:pt idx="12847">
                  <c:v>0.001</c:v>
                </c:pt>
                <c:pt idx="12848">
                  <c:v>0.001</c:v>
                </c:pt>
                <c:pt idx="12849">
                  <c:v>0.003</c:v>
                </c:pt>
                <c:pt idx="12850">
                  <c:v>0.003</c:v>
                </c:pt>
                <c:pt idx="12851">
                  <c:v>0.002</c:v>
                </c:pt>
                <c:pt idx="12852">
                  <c:v>0.0</c:v>
                </c:pt>
                <c:pt idx="12853">
                  <c:v>0.001</c:v>
                </c:pt>
                <c:pt idx="12854">
                  <c:v>0.001</c:v>
                </c:pt>
                <c:pt idx="12855">
                  <c:v>0.001</c:v>
                </c:pt>
                <c:pt idx="12856">
                  <c:v>0.001</c:v>
                </c:pt>
                <c:pt idx="12857">
                  <c:v>0.002</c:v>
                </c:pt>
                <c:pt idx="12858">
                  <c:v>0.0</c:v>
                </c:pt>
                <c:pt idx="12859">
                  <c:v>0.001</c:v>
                </c:pt>
                <c:pt idx="12860">
                  <c:v>0.001</c:v>
                </c:pt>
                <c:pt idx="12861">
                  <c:v>0.001</c:v>
                </c:pt>
                <c:pt idx="12862">
                  <c:v>0.001</c:v>
                </c:pt>
                <c:pt idx="12863">
                  <c:v>0.001</c:v>
                </c:pt>
                <c:pt idx="12864">
                  <c:v>0.001</c:v>
                </c:pt>
                <c:pt idx="12865">
                  <c:v>0.002</c:v>
                </c:pt>
                <c:pt idx="12866">
                  <c:v>0.001</c:v>
                </c:pt>
                <c:pt idx="12867">
                  <c:v>0.004</c:v>
                </c:pt>
                <c:pt idx="12868">
                  <c:v>0.001</c:v>
                </c:pt>
                <c:pt idx="12869">
                  <c:v>0.001</c:v>
                </c:pt>
                <c:pt idx="12870">
                  <c:v>0.002</c:v>
                </c:pt>
                <c:pt idx="12871">
                  <c:v>0.0</c:v>
                </c:pt>
                <c:pt idx="12872">
                  <c:v>0.001</c:v>
                </c:pt>
                <c:pt idx="12873">
                  <c:v>0.0</c:v>
                </c:pt>
                <c:pt idx="12874">
                  <c:v>0.004</c:v>
                </c:pt>
                <c:pt idx="12875">
                  <c:v>0.003</c:v>
                </c:pt>
                <c:pt idx="12876">
                  <c:v>0.001</c:v>
                </c:pt>
                <c:pt idx="12877">
                  <c:v>0.003</c:v>
                </c:pt>
                <c:pt idx="12878">
                  <c:v>0.004</c:v>
                </c:pt>
                <c:pt idx="12879">
                  <c:v>0.002</c:v>
                </c:pt>
                <c:pt idx="12880">
                  <c:v>0.003</c:v>
                </c:pt>
                <c:pt idx="12881">
                  <c:v>0.0</c:v>
                </c:pt>
                <c:pt idx="12882">
                  <c:v>0.003</c:v>
                </c:pt>
                <c:pt idx="12883">
                  <c:v>0.005</c:v>
                </c:pt>
                <c:pt idx="12884">
                  <c:v>0.003</c:v>
                </c:pt>
                <c:pt idx="12885">
                  <c:v>0.003</c:v>
                </c:pt>
                <c:pt idx="12886">
                  <c:v>0.003</c:v>
                </c:pt>
                <c:pt idx="12887">
                  <c:v>0.005</c:v>
                </c:pt>
                <c:pt idx="12888">
                  <c:v>0.004</c:v>
                </c:pt>
                <c:pt idx="12889">
                  <c:v>0.002</c:v>
                </c:pt>
                <c:pt idx="12890">
                  <c:v>0.006</c:v>
                </c:pt>
                <c:pt idx="12891">
                  <c:v>0.006</c:v>
                </c:pt>
                <c:pt idx="12892">
                  <c:v>0.003</c:v>
                </c:pt>
                <c:pt idx="12893">
                  <c:v>0.002</c:v>
                </c:pt>
                <c:pt idx="12894">
                  <c:v>0.003</c:v>
                </c:pt>
                <c:pt idx="12895">
                  <c:v>0.003</c:v>
                </c:pt>
                <c:pt idx="12896">
                  <c:v>0.001</c:v>
                </c:pt>
                <c:pt idx="12897">
                  <c:v>0.0</c:v>
                </c:pt>
                <c:pt idx="12898">
                  <c:v>0.002</c:v>
                </c:pt>
                <c:pt idx="12899">
                  <c:v>0.003</c:v>
                </c:pt>
                <c:pt idx="12900">
                  <c:v>0.002</c:v>
                </c:pt>
                <c:pt idx="12901">
                  <c:v>0.0</c:v>
                </c:pt>
                <c:pt idx="12902">
                  <c:v>0.005</c:v>
                </c:pt>
                <c:pt idx="12903">
                  <c:v>0.003</c:v>
                </c:pt>
                <c:pt idx="12904">
                  <c:v>0.004</c:v>
                </c:pt>
                <c:pt idx="12905">
                  <c:v>0.001</c:v>
                </c:pt>
                <c:pt idx="12906">
                  <c:v>0.003</c:v>
                </c:pt>
                <c:pt idx="12907">
                  <c:v>0.001</c:v>
                </c:pt>
                <c:pt idx="12908">
                  <c:v>0.003</c:v>
                </c:pt>
                <c:pt idx="12909">
                  <c:v>0.002</c:v>
                </c:pt>
                <c:pt idx="12910">
                  <c:v>0.001</c:v>
                </c:pt>
                <c:pt idx="12911">
                  <c:v>0.006</c:v>
                </c:pt>
                <c:pt idx="12912">
                  <c:v>0.001</c:v>
                </c:pt>
                <c:pt idx="12913">
                  <c:v>0.003</c:v>
                </c:pt>
                <c:pt idx="12914">
                  <c:v>0.001</c:v>
                </c:pt>
                <c:pt idx="12915">
                  <c:v>0.007</c:v>
                </c:pt>
                <c:pt idx="12916">
                  <c:v>0.003</c:v>
                </c:pt>
                <c:pt idx="12917">
                  <c:v>0.001</c:v>
                </c:pt>
                <c:pt idx="12918">
                  <c:v>0.003</c:v>
                </c:pt>
                <c:pt idx="12919">
                  <c:v>0.0</c:v>
                </c:pt>
                <c:pt idx="12920">
                  <c:v>0.001</c:v>
                </c:pt>
                <c:pt idx="12921">
                  <c:v>0.002</c:v>
                </c:pt>
                <c:pt idx="12922">
                  <c:v>0.001</c:v>
                </c:pt>
                <c:pt idx="12923">
                  <c:v>0.002</c:v>
                </c:pt>
                <c:pt idx="12924">
                  <c:v>0.02</c:v>
                </c:pt>
                <c:pt idx="12925">
                  <c:v>0.021</c:v>
                </c:pt>
                <c:pt idx="12926">
                  <c:v>0.029</c:v>
                </c:pt>
                <c:pt idx="12927">
                  <c:v>0.035</c:v>
                </c:pt>
                <c:pt idx="12928">
                  <c:v>0.026</c:v>
                </c:pt>
                <c:pt idx="12929">
                  <c:v>0.018</c:v>
                </c:pt>
                <c:pt idx="12930">
                  <c:v>0.026</c:v>
                </c:pt>
                <c:pt idx="12931">
                  <c:v>0.024</c:v>
                </c:pt>
                <c:pt idx="12932">
                  <c:v>0.033</c:v>
                </c:pt>
                <c:pt idx="12933">
                  <c:v>0.047</c:v>
                </c:pt>
                <c:pt idx="12934">
                  <c:v>0.048</c:v>
                </c:pt>
                <c:pt idx="12935">
                  <c:v>0.051</c:v>
                </c:pt>
                <c:pt idx="12936">
                  <c:v>0.054</c:v>
                </c:pt>
                <c:pt idx="12937">
                  <c:v>0.057</c:v>
                </c:pt>
                <c:pt idx="12938">
                  <c:v>0.067</c:v>
                </c:pt>
                <c:pt idx="12939">
                  <c:v>0.073</c:v>
                </c:pt>
                <c:pt idx="12940">
                  <c:v>0.076</c:v>
                </c:pt>
                <c:pt idx="12941">
                  <c:v>0.077</c:v>
                </c:pt>
                <c:pt idx="12942">
                  <c:v>0.072</c:v>
                </c:pt>
                <c:pt idx="12943">
                  <c:v>0.084</c:v>
                </c:pt>
                <c:pt idx="12944">
                  <c:v>0.091</c:v>
                </c:pt>
                <c:pt idx="12945">
                  <c:v>0.1</c:v>
                </c:pt>
                <c:pt idx="12946">
                  <c:v>0.094</c:v>
                </c:pt>
                <c:pt idx="12947">
                  <c:v>0.087</c:v>
                </c:pt>
                <c:pt idx="12948">
                  <c:v>0.123</c:v>
                </c:pt>
                <c:pt idx="12949">
                  <c:v>0.124</c:v>
                </c:pt>
                <c:pt idx="12950">
                  <c:v>0.139</c:v>
                </c:pt>
                <c:pt idx="12951">
                  <c:v>0.131</c:v>
                </c:pt>
                <c:pt idx="12952">
                  <c:v>0.146</c:v>
                </c:pt>
                <c:pt idx="12953">
                  <c:v>0.147</c:v>
                </c:pt>
                <c:pt idx="12954">
                  <c:v>0.153</c:v>
                </c:pt>
                <c:pt idx="12955">
                  <c:v>0.171</c:v>
                </c:pt>
                <c:pt idx="12956">
                  <c:v>0.176</c:v>
                </c:pt>
                <c:pt idx="12957">
                  <c:v>0.178</c:v>
                </c:pt>
                <c:pt idx="12958">
                  <c:v>0.175</c:v>
                </c:pt>
                <c:pt idx="12959">
                  <c:v>0.169</c:v>
                </c:pt>
                <c:pt idx="12960">
                  <c:v>0.184</c:v>
                </c:pt>
                <c:pt idx="12961">
                  <c:v>0.191</c:v>
                </c:pt>
                <c:pt idx="12962">
                  <c:v>0.192</c:v>
                </c:pt>
                <c:pt idx="12963">
                  <c:v>0.154</c:v>
                </c:pt>
                <c:pt idx="12964">
                  <c:v>0.06</c:v>
                </c:pt>
                <c:pt idx="12965">
                  <c:v>0.036</c:v>
                </c:pt>
                <c:pt idx="12966">
                  <c:v>0.028</c:v>
                </c:pt>
                <c:pt idx="12967">
                  <c:v>0.025</c:v>
                </c:pt>
                <c:pt idx="12968">
                  <c:v>0.017</c:v>
                </c:pt>
                <c:pt idx="12969">
                  <c:v>0.008</c:v>
                </c:pt>
                <c:pt idx="12970">
                  <c:v>0.005</c:v>
                </c:pt>
                <c:pt idx="12971">
                  <c:v>0.001</c:v>
                </c:pt>
                <c:pt idx="12972">
                  <c:v>0.001</c:v>
                </c:pt>
                <c:pt idx="12973">
                  <c:v>0.009</c:v>
                </c:pt>
                <c:pt idx="12974">
                  <c:v>0.0</c:v>
                </c:pt>
                <c:pt idx="12975">
                  <c:v>0.002</c:v>
                </c:pt>
                <c:pt idx="12976">
                  <c:v>0.003</c:v>
                </c:pt>
                <c:pt idx="12977">
                  <c:v>0.0</c:v>
                </c:pt>
                <c:pt idx="12978">
                  <c:v>0.003</c:v>
                </c:pt>
                <c:pt idx="12979">
                  <c:v>0.001</c:v>
                </c:pt>
                <c:pt idx="12980">
                  <c:v>0.006</c:v>
                </c:pt>
                <c:pt idx="12981">
                  <c:v>0.002</c:v>
                </c:pt>
                <c:pt idx="12982">
                  <c:v>0.003</c:v>
                </c:pt>
                <c:pt idx="12983">
                  <c:v>0.001</c:v>
                </c:pt>
                <c:pt idx="12984">
                  <c:v>0.0</c:v>
                </c:pt>
                <c:pt idx="12985">
                  <c:v>0.006</c:v>
                </c:pt>
                <c:pt idx="12986">
                  <c:v>0.002</c:v>
                </c:pt>
                <c:pt idx="12987">
                  <c:v>0.002</c:v>
                </c:pt>
                <c:pt idx="12988">
                  <c:v>0.003</c:v>
                </c:pt>
                <c:pt idx="12989">
                  <c:v>0.003</c:v>
                </c:pt>
                <c:pt idx="12990">
                  <c:v>0.001</c:v>
                </c:pt>
                <c:pt idx="12991">
                  <c:v>0.004</c:v>
                </c:pt>
                <c:pt idx="12992">
                  <c:v>0.004</c:v>
                </c:pt>
                <c:pt idx="12993">
                  <c:v>0.002</c:v>
                </c:pt>
                <c:pt idx="12994">
                  <c:v>0.0</c:v>
                </c:pt>
                <c:pt idx="12995">
                  <c:v>0.001</c:v>
                </c:pt>
                <c:pt idx="12996">
                  <c:v>0.003</c:v>
                </c:pt>
                <c:pt idx="12997">
                  <c:v>0.001</c:v>
                </c:pt>
                <c:pt idx="12998">
                  <c:v>0.0</c:v>
                </c:pt>
                <c:pt idx="12999">
                  <c:v>0.001</c:v>
                </c:pt>
                <c:pt idx="13000">
                  <c:v>0.005</c:v>
                </c:pt>
                <c:pt idx="13001">
                  <c:v>0.005</c:v>
                </c:pt>
                <c:pt idx="13002">
                  <c:v>0.003</c:v>
                </c:pt>
                <c:pt idx="13003">
                  <c:v>0.002</c:v>
                </c:pt>
                <c:pt idx="13004">
                  <c:v>0.001</c:v>
                </c:pt>
                <c:pt idx="13005">
                  <c:v>0.001</c:v>
                </c:pt>
                <c:pt idx="13006">
                  <c:v>0.002</c:v>
                </c:pt>
                <c:pt idx="13007">
                  <c:v>0.003</c:v>
                </c:pt>
                <c:pt idx="13008">
                  <c:v>0.002</c:v>
                </c:pt>
                <c:pt idx="13009">
                  <c:v>0.0</c:v>
                </c:pt>
                <c:pt idx="13010">
                  <c:v>0.004</c:v>
                </c:pt>
                <c:pt idx="13011">
                  <c:v>0.0</c:v>
                </c:pt>
                <c:pt idx="13012">
                  <c:v>0.003</c:v>
                </c:pt>
                <c:pt idx="13013">
                  <c:v>0.003</c:v>
                </c:pt>
                <c:pt idx="13014">
                  <c:v>0.004</c:v>
                </c:pt>
                <c:pt idx="13015">
                  <c:v>0.008</c:v>
                </c:pt>
                <c:pt idx="13016">
                  <c:v>0.007</c:v>
                </c:pt>
                <c:pt idx="13017">
                  <c:v>0.003</c:v>
                </c:pt>
                <c:pt idx="13018">
                  <c:v>0.002</c:v>
                </c:pt>
                <c:pt idx="13019">
                  <c:v>0.001</c:v>
                </c:pt>
                <c:pt idx="13020">
                  <c:v>0.003</c:v>
                </c:pt>
                <c:pt idx="13021">
                  <c:v>0.001</c:v>
                </c:pt>
                <c:pt idx="13022">
                  <c:v>0.002</c:v>
                </c:pt>
                <c:pt idx="13023">
                  <c:v>0.0</c:v>
                </c:pt>
                <c:pt idx="13024">
                  <c:v>0.001</c:v>
                </c:pt>
                <c:pt idx="13025">
                  <c:v>0.001</c:v>
                </c:pt>
                <c:pt idx="13026">
                  <c:v>0.0</c:v>
                </c:pt>
                <c:pt idx="13027">
                  <c:v>-9999.0</c:v>
                </c:pt>
                <c:pt idx="13028">
                  <c:v>0.002</c:v>
                </c:pt>
                <c:pt idx="13029">
                  <c:v>0.001</c:v>
                </c:pt>
                <c:pt idx="13030">
                  <c:v>0.001</c:v>
                </c:pt>
                <c:pt idx="13031">
                  <c:v>0.0</c:v>
                </c:pt>
                <c:pt idx="13032">
                  <c:v>0.0</c:v>
                </c:pt>
                <c:pt idx="13033">
                  <c:v>0.001</c:v>
                </c:pt>
                <c:pt idx="13034">
                  <c:v>0.0</c:v>
                </c:pt>
                <c:pt idx="13035">
                  <c:v>0.003</c:v>
                </c:pt>
                <c:pt idx="13036">
                  <c:v>0.002</c:v>
                </c:pt>
                <c:pt idx="13037">
                  <c:v>0.001</c:v>
                </c:pt>
                <c:pt idx="13038">
                  <c:v>0.0</c:v>
                </c:pt>
                <c:pt idx="13039">
                  <c:v>0.001</c:v>
                </c:pt>
                <c:pt idx="13040">
                  <c:v>0.002</c:v>
                </c:pt>
                <c:pt idx="13041">
                  <c:v>0.001</c:v>
                </c:pt>
                <c:pt idx="13042">
                  <c:v>0.002</c:v>
                </c:pt>
                <c:pt idx="13043">
                  <c:v>0.002</c:v>
                </c:pt>
                <c:pt idx="13044">
                  <c:v>0.001</c:v>
                </c:pt>
                <c:pt idx="13045">
                  <c:v>0.004</c:v>
                </c:pt>
                <c:pt idx="13046">
                  <c:v>0.011</c:v>
                </c:pt>
                <c:pt idx="13047">
                  <c:v>0.009</c:v>
                </c:pt>
                <c:pt idx="13048">
                  <c:v>0.001</c:v>
                </c:pt>
                <c:pt idx="13049">
                  <c:v>0.001</c:v>
                </c:pt>
                <c:pt idx="13050">
                  <c:v>0.001</c:v>
                </c:pt>
                <c:pt idx="13051">
                  <c:v>0.001</c:v>
                </c:pt>
                <c:pt idx="13052">
                  <c:v>0.002</c:v>
                </c:pt>
                <c:pt idx="13053">
                  <c:v>0.003</c:v>
                </c:pt>
                <c:pt idx="13054">
                  <c:v>0.003</c:v>
                </c:pt>
                <c:pt idx="13055">
                  <c:v>0.001</c:v>
                </c:pt>
                <c:pt idx="13056">
                  <c:v>0.003</c:v>
                </c:pt>
                <c:pt idx="13057">
                  <c:v>0.006</c:v>
                </c:pt>
                <c:pt idx="13058">
                  <c:v>0.001</c:v>
                </c:pt>
                <c:pt idx="13059">
                  <c:v>0.001</c:v>
                </c:pt>
                <c:pt idx="13060">
                  <c:v>0.001</c:v>
                </c:pt>
                <c:pt idx="13061">
                  <c:v>0.002</c:v>
                </c:pt>
                <c:pt idx="13062">
                  <c:v>0.001</c:v>
                </c:pt>
                <c:pt idx="13063">
                  <c:v>0.0</c:v>
                </c:pt>
                <c:pt idx="13064">
                  <c:v>0.001</c:v>
                </c:pt>
                <c:pt idx="13065">
                  <c:v>0.008</c:v>
                </c:pt>
                <c:pt idx="13066">
                  <c:v>0.003</c:v>
                </c:pt>
                <c:pt idx="13067">
                  <c:v>0.002</c:v>
                </c:pt>
                <c:pt idx="13068">
                  <c:v>0.001</c:v>
                </c:pt>
                <c:pt idx="13069">
                  <c:v>0.004</c:v>
                </c:pt>
                <c:pt idx="13070">
                  <c:v>0.003</c:v>
                </c:pt>
                <c:pt idx="13071">
                  <c:v>0.002</c:v>
                </c:pt>
                <c:pt idx="13072">
                  <c:v>0.003</c:v>
                </c:pt>
                <c:pt idx="13073">
                  <c:v>0.002</c:v>
                </c:pt>
                <c:pt idx="13074">
                  <c:v>0.005</c:v>
                </c:pt>
                <c:pt idx="13075">
                  <c:v>0.005</c:v>
                </c:pt>
                <c:pt idx="13076">
                  <c:v>0.003</c:v>
                </c:pt>
                <c:pt idx="13077">
                  <c:v>0.003</c:v>
                </c:pt>
                <c:pt idx="13078">
                  <c:v>0.003</c:v>
                </c:pt>
                <c:pt idx="13079">
                  <c:v>0.001</c:v>
                </c:pt>
                <c:pt idx="13080">
                  <c:v>0.001</c:v>
                </c:pt>
                <c:pt idx="13081">
                  <c:v>0.003</c:v>
                </c:pt>
                <c:pt idx="13082">
                  <c:v>0.004</c:v>
                </c:pt>
                <c:pt idx="13083">
                  <c:v>0.004</c:v>
                </c:pt>
                <c:pt idx="13084">
                  <c:v>0.003</c:v>
                </c:pt>
                <c:pt idx="13085">
                  <c:v>0.002</c:v>
                </c:pt>
                <c:pt idx="13086">
                  <c:v>0.003</c:v>
                </c:pt>
                <c:pt idx="13087">
                  <c:v>0.004</c:v>
                </c:pt>
                <c:pt idx="13088">
                  <c:v>0.003</c:v>
                </c:pt>
                <c:pt idx="13089">
                  <c:v>0.001</c:v>
                </c:pt>
                <c:pt idx="13090">
                  <c:v>0.002</c:v>
                </c:pt>
                <c:pt idx="13091">
                  <c:v>0.001</c:v>
                </c:pt>
                <c:pt idx="13092">
                  <c:v>0.001</c:v>
                </c:pt>
                <c:pt idx="13093">
                  <c:v>0.002</c:v>
                </c:pt>
                <c:pt idx="13094">
                  <c:v>0.001</c:v>
                </c:pt>
                <c:pt idx="13095">
                  <c:v>0.002</c:v>
                </c:pt>
                <c:pt idx="13096">
                  <c:v>0.0</c:v>
                </c:pt>
                <c:pt idx="13097">
                  <c:v>0.001</c:v>
                </c:pt>
                <c:pt idx="13098">
                  <c:v>0.002</c:v>
                </c:pt>
                <c:pt idx="13099">
                  <c:v>0.001</c:v>
                </c:pt>
                <c:pt idx="13100">
                  <c:v>0.001</c:v>
                </c:pt>
                <c:pt idx="13101">
                  <c:v>0.003</c:v>
                </c:pt>
                <c:pt idx="13102">
                  <c:v>0.013</c:v>
                </c:pt>
                <c:pt idx="13103">
                  <c:v>0.014</c:v>
                </c:pt>
                <c:pt idx="13104">
                  <c:v>0.006</c:v>
                </c:pt>
                <c:pt idx="13105">
                  <c:v>0.002</c:v>
                </c:pt>
                <c:pt idx="13106">
                  <c:v>0.001</c:v>
                </c:pt>
                <c:pt idx="13107">
                  <c:v>0.001</c:v>
                </c:pt>
                <c:pt idx="13108">
                  <c:v>0.003</c:v>
                </c:pt>
                <c:pt idx="13109">
                  <c:v>0.002</c:v>
                </c:pt>
                <c:pt idx="13110">
                  <c:v>0.001</c:v>
                </c:pt>
                <c:pt idx="13111">
                  <c:v>0.002</c:v>
                </c:pt>
                <c:pt idx="13112">
                  <c:v>0.001</c:v>
                </c:pt>
                <c:pt idx="13113">
                  <c:v>0.001</c:v>
                </c:pt>
                <c:pt idx="13114">
                  <c:v>0.002</c:v>
                </c:pt>
                <c:pt idx="13115">
                  <c:v>0.002</c:v>
                </c:pt>
                <c:pt idx="13116">
                  <c:v>0.001</c:v>
                </c:pt>
                <c:pt idx="13117">
                  <c:v>0.002</c:v>
                </c:pt>
                <c:pt idx="13118">
                  <c:v>0.001</c:v>
                </c:pt>
                <c:pt idx="13119">
                  <c:v>0.001</c:v>
                </c:pt>
                <c:pt idx="13120">
                  <c:v>0.001</c:v>
                </c:pt>
                <c:pt idx="13121">
                  <c:v>0.002</c:v>
                </c:pt>
                <c:pt idx="13122">
                  <c:v>0.001</c:v>
                </c:pt>
                <c:pt idx="13123">
                  <c:v>0.002</c:v>
                </c:pt>
                <c:pt idx="13124">
                  <c:v>0.0</c:v>
                </c:pt>
                <c:pt idx="13125">
                  <c:v>0.001</c:v>
                </c:pt>
                <c:pt idx="13126">
                  <c:v>0.002</c:v>
                </c:pt>
                <c:pt idx="13127">
                  <c:v>0.002</c:v>
                </c:pt>
                <c:pt idx="13128">
                  <c:v>0.002</c:v>
                </c:pt>
                <c:pt idx="13129">
                  <c:v>0.001</c:v>
                </c:pt>
                <c:pt idx="13130">
                  <c:v>0.002</c:v>
                </c:pt>
                <c:pt idx="13131">
                  <c:v>0.002</c:v>
                </c:pt>
                <c:pt idx="13132">
                  <c:v>0.002</c:v>
                </c:pt>
                <c:pt idx="13133">
                  <c:v>0.003</c:v>
                </c:pt>
                <c:pt idx="13134">
                  <c:v>0.001</c:v>
                </c:pt>
                <c:pt idx="13135">
                  <c:v>0.001</c:v>
                </c:pt>
                <c:pt idx="13136">
                  <c:v>0.001</c:v>
                </c:pt>
                <c:pt idx="13137">
                  <c:v>0.001</c:v>
                </c:pt>
                <c:pt idx="13138">
                  <c:v>0.002</c:v>
                </c:pt>
                <c:pt idx="13139">
                  <c:v>0.002</c:v>
                </c:pt>
                <c:pt idx="13140">
                  <c:v>0.001</c:v>
                </c:pt>
                <c:pt idx="13141">
                  <c:v>0.002</c:v>
                </c:pt>
                <c:pt idx="13142">
                  <c:v>0.001</c:v>
                </c:pt>
                <c:pt idx="13143">
                  <c:v>0.002</c:v>
                </c:pt>
                <c:pt idx="13144">
                  <c:v>0.001</c:v>
                </c:pt>
                <c:pt idx="13145">
                  <c:v>0.001</c:v>
                </c:pt>
                <c:pt idx="13146">
                  <c:v>0.0</c:v>
                </c:pt>
                <c:pt idx="13147">
                  <c:v>0.001</c:v>
                </c:pt>
                <c:pt idx="13148">
                  <c:v>0.001</c:v>
                </c:pt>
                <c:pt idx="13149">
                  <c:v>0.0</c:v>
                </c:pt>
                <c:pt idx="13150">
                  <c:v>0.002</c:v>
                </c:pt>
                <c:pt idx="13151">
                  <c:v>0.001</c:v>
                </c:pt>
                <c:pt idx="13152">
                  <c:v>0.001</c:v>
                </c:pt>
                <c:pt idx="13153">
                  <c:v>0.001</c:v>
                </c:pt>
                <c:pt idx="13154">
                  <c:v>0.001</c:v>
                </c:pt>
                <c:pt idx="13155">
                  <c:v>0.001</c:v>
                </c:pt>
                <c:pt idx="13156">
                  <c:v>0.001</c:v>
                </c:pt>
                <c:pt idx="13157">
                  <c:v>0.002</c:v>
                </c:pt>
                <c:pt idx="13158">
                  <c:v>0.001</c:v>
                </c:pt>
                <c:pt idx="13159">
                  <c:v>0.001</c:v>
                </c:pt>
                <c:pt idx="13160">
                  <c:v>0.001</c:v>
                </c:pt>
                <c:pt idx="13161">
                  <c:v>0.002</c:v>
                </c:pt>
                <c:pt idx="13162">
                  <c:v>0.001</c:v>
                </c:pt>
                <c:pt idx="13163">
                  <c:v>0.001</c:v>
                </c:pt>
                <c:pt idx="13164">
                  <c:v>0.002</c:v>
                </c:pt>
                <c:pt idx="13165">
                  <c:v>0.001</c:v>
                </c:pt>
                <c:pt idx="13166">
                  <c:v>0.001</c:v>
                </c:pt>
                <c:pt idx="13167">
                  <c:v>0.001</c:v>
                </c:pt>
                <c:pt idx="13168">
                  <c:v>0.001</c:v>
                </c:pt>
                <c:pt idx="13169">
                  <c:v>0.002</c:v>
                </c:pt>
                <c:pt idx="13170">
                  <c:v>0.001</c:v>
                </c:pt>
                <c:pt idx="13171">
                  <c:v>0.001</c:v>
                </c:pt>
                <c:pt idx="13172">
                  <c:v>0.002</c:v>
                </c:pt>
                <c:pt idx="13173">
                  <c:v>0.001</c:v>
                </c:pt>
                <c:pt idx="13174">
                  <c:v>0.002</c:v>
                </c:pt>
                <c:pt idx="13175">
                  <c:v>0.001</c:v>
                </c:pt>
                <c:pt idx="13176">
                  <c:v>0.001</c:v>
                </c:pt>
                <c:pt idx="13177">
                  <c:v>0.0</c:v>
                </c:pt>
                <c:pt idx="13178">
                  <c:v>0.003</c:v>
                </c:pt>
                <c:pt idx="13179">
                  <c:v>0.002</c:v>
                </c:pt>
                <c:pt idx="13180">
                  <c:v>0.001</c:v>
                </c:pt>
                <c:pt idx="13181">
                  <c:v>0.001</c:v>
                </c:pt>
                <c:pt idx="13182">
                  <c:v>0.001</c:v>
                </c:pt>
                <c:pt idx="13183">
                  <c:v>0.001</c:v>
                </c:pt>
                <c:pt idx="13184">
                  <c:v>0.001</c:v>
                </c:pt>
                <c:pt idx="13185">
                  <c:v>0.001</c:v>
                </c:pt>
                <c:pt idx="13186">
                  <c:v>0.001</c:v>
                </c:pt>
                <c:pt idx="13187">
                  <c:v>0.001</c:v>
                </c:pt>
                <c:pt idx="13188">
                  <c:v>0.0</c:v>
                </c:pt>
                <c:pt idx="13189">
                  <c:v>0.002</c:v>
                </c:pt>
                <c:pt idx="13190">
                  <c:v>0.002</c:v>
                </c:pt>
                <c:pt idx="13191">
                  <c:v>0.002</c:v>
                </c:pt>
                <c:pt idx="13192">
                  <c:v>0.002</c:v>
                </c:pt>
                <c:pt idx="13193">
                  <c:v>0.002</c:v>
                </c:pt>
                <c:pt idx="13194">
                  <c:v>0.003</c:v>
                </c:pt>
                <c:pt idx="13195">
                  <c:v>0.002</c:v>
                </c:pt>
                <c:pt idx="13196">
                  <c:v>0.001</c:v>
                </c:pt>
                <c:pt idx="13197">
                  <c:v>0.002</c:v>
                </c:pt>
                <c:pt idx="13198">
                  <c:v>0.002</c:v>
                </c:pt>
                <c:pt idx="13199">
                  <c:v>0.002</c:v>
                </c:pt>
                <c:pt idx="13200">
                  <c:v>0.002</c:v>
                </c:pt>
                <c:pt idx="13201">
                  <c:v>0.001</c:v>
                </c:pt>
                <c:pt idx="13202">
                  <c:v>0.003</c:v>
                </c:pt>
                <c:pt idx="13203">
                  <c:v>0.002</c:v>
                </c:pt>
                <c:pt idx="13204">
                  <c:v>0.001</c:v>
                </c:pt>
                <c:pt idx="13205">
                  <c:v>0.001</c:v>
                </c:pt>
                <c:pt idx="13206">
                  <c:v>0.002</c:v>
                </c:pt>
                <c:pt idx="13207">
                  <c:v>0.001</c:v>
                </c:pt>
                <c:pt idx="13208">
                  <c:v>0.001</c:v>
                </c:pt>
                <c:pt idx="13209">
                  <c:v>0.001</c:v>
                </c:pt>
                <c:pt idx="13210">
                  <c:v>0.001</c:v>
                </c:pt>
                <c:pt idx="13211">
                  <c:v>0.002</c:v>
                </c:pt>
                <c:pt idx="13212">
                  <c:v>0.001</c:v>
                </c:pt>
                <c:pt idx="13213">
                  <c:v>0.002</c:v>
                </c:pt>
                <c:pt idx="13214">
                  <c:v>0.001</c:v>
                </c:pt>
                <c:pt idx="13215">
                  <c:v>0.001</c:v>
                </c:pt>
                <c:pt idx="13216">
                  <c:v>0.001</c:v>
                </c:pt>
                <c:pt idx="13217">
                  <c:v>0.001</c:v>
                </c:pt>
                <c:pt idx="13218">
                  <c:v>0.004</c:v>
                </c:pt>
                <c:pt idx="13219">
                  <c:v>0.002</c:v>
                </c:pt>
                <c:pt idx="13220">
                  <c:v>0.003</c:v>
                </c:pt>
                <c:pt idx="13221">
                  <c:v>0.002</c:v>
                </c:pt>
                <c:pt idx="13222">
                  <c:v>0.001</c:v>
                </c:pt>
                <c:pt idx="13223">
                  <c:v>0.003</c:v>
                </c:pt>
                <c:pt idx="13224">
                  <c:v>0.002</c:v>
                </c:pt>
                <c:pt idx="13225">
                  <c:v>0.0</c:v>
                </c:pt>
                <c:pt idx="13226">
                  <c:v>0.001</c:v>
                </c:pt>
                <c:pt idx="13227">
                  <c:v>0.002</c:v>
                </c:pt>
                <c:pt idx="13228">
                  <c:v>0.003</c:v>
                </c:pt>
                <c:pt idx="13229">
                  <c:v>0.002</c:v>
                </c:pt>
                <c:pt idx="13230">
                  <c:v>0.002</c:v>
                </c:pt>
                <c:pt idx="13231">
                  <c:v>0.003</c:v>
                </c:pt>
                <c:pt idx="13232">
                  <c:v>0.001</c:v>
                </c:pt>
                <c:pt idx="13233">
                  <c:v>0.001</c:v>
                </c:pt>
                <c:pt idx="13234">
                  <c:v>0.001</c:v>
                </c:pt>
                <c:pt idx="13235">
                  <c:v>0.003</c:v>
                </c:pt>
                <c:pt idx="13236">
                  <c:v>0.001</c:v>
                </c:pt>
                <c:pt idx="13237">
                  <c:v>0.001</c:v>
                </c:pt>
                <c:pt idx="13238">
                  <c:v>0.001</c:v>
                </c:pt>
                <c:pt idx="13239">
                  <c:v>0.002</c:v>
                </c:pt>
                <c:pt idx="13240">
                  <c:v>0.001</c:v>
                </c:pt>
                <c:pt idx="13241">
                  <c:v>0.001</c:v>
                </c:pt>
                <c:pt idx="13242">
                  <c:v>0.001</c:v>
                </c:pt>
                <c:pt idx="13243">
                  <c:v>0.0</c:v>
                </c:pt>
                <c:pt idx="13244">
                  <c:v>0.001</c:v>
                </c:pt>
                <c:pt idx="13245">
                  <c:v>0.002</c:v>
                </c:pt>
                <c:pt idx="13246">
                  <c:v>0.001</c:v>
                </c:pt>
                <c:pt idx="13247">
                  <c:v>0.0</c:v>
                </c:pt>
                <c:pt idx="13248">
                  <c:v>0.003</c:v>
                </c:pt>
                <c:pt idx="13249">
                  <c:v>0.0</c:v>
                </c:pt>
                <c:pt idx="13250">
                  <c:v>0.001</c:v>
                </c:pt>
                <c:pt idx="13251">
                  <c:v>0.001</c:v>
                </c:pt>
                <c:pt idx="13252">
                  <c:v>0.001</c:v>
                </c:pt>
                <c:pt idx="13253">
                  <c:v>0.001</c:v>
                </c:pt>
                <c:pt idx="13254">
                  <c:v>0.001</c:v>
                </c:pt>
                <c:pt idx="13255">
                  <c:v>0.001</c:v>
                </c:pt>
                <c:pt idx="13256">
                  <c:v>0.0</c:v>
                </c:pt>
                <c:pt idx="13257">
                  <c:v>0.001</c:v>
                </c:pt>
                <c:pt idx="13258">
                  <c:v>0.001</c:v>
                </c:pt>
                <c:pt idx="13259">
                  <c:v>0.0</c:v>
                </c:pt>
                <c:pt idx="13260">
                  <c:v>0.001</c:v>
                </c:pt>
                <c:pt idx="13261">
                  <c:v>0.001</c:v>
                </c:pt>
                <c:pt idx="13262">
                  <c:v>0.001</c:v>
                </c:pt>
                <c:pt idx="13263">
                  <c:v>0.001</c:v>
                </c:pt>
                <c:pt idx="13264">
                  <c:v>0.002</c:v>
                </c:pt>
                <c:pt idx="13265">
                  <c:v>0.001</c:v>
                </c:pt>
                <c:pt idx="13266">
                  <c:v>0.001</c:v>
                </c:pt>
                <c:pt idx="13267">
                  <c:v>0.001</c:v>
                </c:pt>
                <c:pt idx="13268">
                  <c:v>0.001</c:v>
                </c:pt>
                <c:pt idx="13269">
                  <c:v>0.001</c:v>
                </c:pt>
                <c:pt idx="13270">
                  <c:v>0.001</c:v>
                </c:pt>
                <c:pt idx="13271">
                  <c:v>0.001</c:v>
                </c:pt>
                <c:pt idx="13272">
                  <c:v>0.0</c:v>
                </c:pt>
                <c:pt idx="13273">
                  <c:v>0.001</c:v>
                </c:pt>
                <c:pt idx="13274">
                  <c:v>0.001</c:v>
                </c:pt>
                <c:pt idx="13275">
                  <c:v>0.001</c:v>
                </c:pt>
                <c:pt idx="13276">
                  <c:v>0.002</c:v>
                </c:pt>
                <c:pt idx="13277">
                  <c:v>0.002</c:v>
                </c:pt>
                <c:pt idx="13278">
                  <c:v>0.001</c:v>
                </c:pt>
                <c:pt idx="13279">
                  <c:v>0.002</c:v>
                </c:pt>
                <c:pt idx="13280">
                  <c:v>0.001</c:v>
                </c:pt>
                <c:pt idx="13281">
                  <c:v>0.001</c:v>
                </c:pt>
                <c:pt idx="13282">
                  <c:v>0.001</c:v>
                </c:pt>
                <c:pt idx="13283">
                  <c:v>0.002</c:v>
                </c:pt>
                <c:pt idx="13284">
                  <c:v>0.002</c:v>
                </c:pt>
                <c:pt idx="13285">
                  <c:v>0.001</c:v>
                </c:pt>
                <c:pt idx="13286">
                  <c:v>0.001</c:v>
                </c:pt>
                <c:pt idx="13287">
                  <c:v>0.001</c:v>
                </c:pt>
                <c:pt idx="13288">
                  <c:v>0.001</c:v>
                </c:pt>
                <c:pt idx="13289">
                  <c:v>0.0</c:v>
                </c:pt>
                <c:pt idx="13290">
                  <c:v>0.0</c:v>
                </c:pt>
                <c:pt idx="13291">
                  <c:v>0.001</c:v>
                </c:pt>
                <c:pt idx="13292">
                  <c:v>0.001</c:v>
                </c:pt>
                <c:pt idx="13293">
                  <c:v>0.001</c:v>
                </c:pt>
                <c:pt idx="13294">
                  <c:v>0.0</c:v>
                </c:pt>
                <c:pt idx="13295">
                  <c:v>0.001</c:v>
                </c:pt>
                <c:pt idx="13296">
                  <c:v>0.002</c:v>
                </c:pt>
                <c:pt idx="13297">
                  <c:v>0.001</c:v>
                </c:pt>
                <c:pt idx="13298">
                  <c:v>0.0</c:v>
                </c:pt>
                <c:pt idx="13299">
                  <c:v>0.0</c:v>
                </c:pt>
                <c:pt idx="13300">
                  <c:v>0.001</c:v>
                </c:pt>
                <c:pt idx="13301">
                  <c:v>0.001</c:v>
                </c:pt>
                <c:pt idx="13302">
                  <c:v>0.001</c:v>
                </c:pt>
                <c:pt idx="13303">
                  <c:v>0.001</c:v>
                </c:pt>
                <c:pt idx="13304">
                  <c:v>0.001</c:v>
                </c:pt>
                <c:pt idx="13305">
                  <c:v>0.002</c:v>
                </c:pt>
                <c:pt idx="13306">
                  <c:v>0.001</c:v>
                </c:pt>
                <c:pt idx="13307">
                  <c:v>0.001</c:v>
                </c:pt>
                <c:pt idx="13308">
                  <c:v>0.001</c:v>
                </c:pt>
                <c:pt idx="13309">
                  <c:v>0.002</c:v>
                </c:pt>
                <c:pt idx="13310">
                  <c:v>0.002</c:v>
                </c:pt>
                <c:pt idx="13311">
                  <c:v>0.001</c:v>
                </c:pt>
                <c:pt idx="13312">
                  <c:v>0.002</c:v>
                </c:pt>
                <c:pt idx="13313">
                  <c:v>0.001</c:v>
                </c:pt>
                <c:pt idx="13314">
                  <c:v>0.001</c:v>
                </c:pt>
                <c:pt idx="13315">
                  <c:v>0.001</c:v>
                </c:pt>
                <c:pt idx="13316">
                  <c:v>0.001</c:v>
                </c:pt>
                <c:pt idx="13317">
                  <c:v>0.001</c:v>
                </c:pt>
                <c:pt idx="13318">
                  <c:v>0.002</c:v>
                </c:pt>
                <c:pt idx="13319">
                  <c:v>0.001</c:v>
                </c:pt>
                <c:pt idx="13320">
                  <c:v>0.001</c:v>
                </c:pt>
                <c:pt idx="13321">
                  <c:v>0.001</c:v>
                </c:pt>
                <c:pt idx="13322">
                  <c:v>0.001</c:v>
                </c:pt>
                <c:pt idx="13323">
                  <c:v>0.001</c:v>
                </c:pt>
                <c:pt idx="13324">
                  <c:v>0.001</c:v>
                </c:pt>
                <c:pt idx="13325">
                  <c:v>0.001</c:v>
                </c:pt>
                <c:pt idx="13326">
                  <c:v>0.001</c:v>
                </c:pt>
                <c:pt idx="13327">
                  <c:v>0.001</c:v>
                </c:pt>
                <c:pt idx="13328">
                  <c:v>0.001</c:v>
                </c:pt>
                <c:pt idx="13329">
                  <c:v>0.001</c:v>
                </c:pt>
                <c:pt idx="13330">
                  <c:v>0.001</c:v>
                </c:pt>
                <c:pt idx="13331">
                  <c:v>0.001</c:v>
                </c:pt>
                <c:pt idx="13332">
                  <c:v>0.0</c:v>
                </c:pt>
                <c:pt idx="13333">
                  <c:v>0.0</c:v>
                </c:pt>
                <c:pt idx="13334">
                  <c:v>0.001</c:v>
                </c:pt>
                <c:pt idx="13335">
                  <c:v>0.001</c:v>
                </c:pt>
                <c:pt idx="13336">
                  <c:v>0.0</c:v>
                </c:pt>
                <c:pt idx="13337">
                  <c:v>0.001</c:v>
                </c:pt>
                <c:pt idx="13338">
                  <c:v>0.001</c:v>
                </c:pt>
                <c:pt idx="13339">
                  <c:v>0.001</c:v>
                </c:pt>
                <c:pt idx="13340">
                  <c:v>0.001</c:v>
                </c:pt>
                <c:pt idx="13341">
                  <c:v>0.001</c:v>
                </c:pt>
                <c:pt idx="13342">
                  <c:v>0.0</c:v>
                </c:pt>
                <c:pt idx="13343">
                  <c:v>0.001</c:v>
                </c:pt>
                <c:pt idx="13344">
                  <c:v>0.001</c:v>
                </c:pt>
                <c:pt idx="13345">
                  <c:v>0.001</c:v>
                </c:pt>
                <c:pt idx="13346">
                  <c:v>0.0</c:v>
                </c:pt>
                <c:pt idx="13347">
                  <c:v>0.001</c:v>
                </c:pt>
                <c:pt idx="13348">
                  <c:v>0.0</c:v>
                </c:pt>
                <c:pt idx="13349">
                  <c:v>0.001</c:v>
                </c:pt>
                <c:pt idx="13350">
                  <c:v>0.001</c:v>
                </c:pt>
                <c:pt idx="13351">
                  <c:v>0.001</c:v>
                </c:pt>
                <c:pt idx="13352">
                  <c:v>0.001</c:v>
                </c:pt>
                <c:pt idx="13353">
                  <c:v>0.001</c:v>
                </c:pt>
                <c:pt idx="13354">
                  <c:v>0.0</c:v>
                </c:pt>
                <c:pt idx="13355">
                  <c:v>0.001</c:v>
                </c:pt>
                <c:pt idx="13356">
                  <c:v>0.001</c:v>
                </c:pt>
                <c:pt idx="13357">
                  <c:v>0.001</c:v>
                </c:pt>
                <c:pt idx="13358">
                  <c:v>0.001</c:v>
                </c:pt>
                <c:pt idx="13359">
                  <c:v>0.001</c:v>
                </c:pt>
                <c:pt idx="13360">
                  <c:v>0.001</c:v>
                </c:pt>
                <c:pt idx="13361">
                  <c:v>0.001</c:v>
                </c:pt>
                <c:pt idx="13362">
                  <c:v>0.001</c:v>
                </c:pt>
                <c:pt idx="13363">
                  <c:v>0.001</c:v>
                </c:pt>
                <c:pt idx="13364">
                  <c:v>0.001</c:v>
                </c:pt>
                <c:pt idx="13365">
                  <c:v>0.0</c:v>
                </c:pt>
                <c:pt idx="13366">
                  <c:v>0.0</c:v>
                </c:pt>
                <c:pt idx="13367">
                  <c:v>0.001</c:v>
                </c:pt>
                <c:pt idx="13368">
                  <c:v>0.001</c:v>
                </c:pt>
                <c:pt idx="13369">
                  <c:v>0.001</c:v>
                </c:pt>
                <c:pt idx="13370">
                  <c:v>0.001</c:v>
                </c:pt>
                <c:pt idx="13371">
                  <c:v>0.001</c:v>
                </c:pt>
                <c:pt idx="13372">
                  <c:v>0.001</c:v>
                </c:pt>
                <c:pt idx="13373">
                  <c:v>0.001</c:v>
                </c:pt>
                <c:pt idx="13374">
                  <c:v>0.001</c:v>
                </c:pt>
                <c:pt idx="13375">
                  <c:v>0.0</c:v>
                </c:pt>
                <c:pt idx="13376">
                  <c:v>0.001</c:v>
                </c:pt>
                <c:pt idx="13377">
                  <c:v>0.001</c:v>
                </c:pt>
                <c:pt idx="13378">
                  <c:v>0.001</c:v>
                </c:pt>
                <c:pt idx="13379">
                  <c:v>0.001</c:v>
                </c:pt>
                <c:pt idx="13380">
                  <c:v>0.0</c:v>
                </c:pt>
                <c:pt idx="13381">
                  <c:v>0.0</c:v>
                </c:pt>
                <c:pt idx="13382">
                  <c:v>0.001</c:v>
                </c:pt>
                <c:pt idx="13383">
                  <c:v>0.002</c:v>
                </c:pt>
                <c:pt idx="13384">
                  <c:v>0.0</c:v>
                </c:pt>
                <c:pt idx="13385">
                  <c:v>0.001</c:v>
                </c:pt>
                <c:pt idx="13386">
                  <c:v>0.002</c:v>
                </c:pt>
                <c:pt idx="13387">
                  <c:v>0.001</c:v>
                </c:pt>
                <c:pt idx="13388">
                  <c:v>0.0</c:v>
                </c:pt>
                <c:pt idx="13389">
                  <c:v>0.001</c:v>
                </c:pt>
                <c:pt idx="13390">
                  <c:v>0.001</c:v>
                </c:pt>
                <c:pt idx="13391">
                  <c:v>0.001</c:v>
                </c:pt>
                <c:pt idx="13392">
                  <c:v>0.0</c:v>
                </c:pt>
                <c:pt idx="13393">
                  <c:v>0.0</c:v>
                </c:pt>
                <c:pt idx="13394">
                  <c:v>0.002</c:v>
                </c:pt>
                <c:pt idx="13395">
                  <c:v>0.001</c:v>
                </c:pt>
                <c:pt idx="13396">
                  <c:v>0.001</c:v>
                </c:pt>
                <c:pt idx="13397">
                  <c:v>0.0</c:v>
                </c:pt>
                <c:pt idx="13398">
                  <c:v>0.001</c:v>
                </c:pt>
                <c:pt idx="13399">
                  <c:v>0.0</c:v>
                </c:pt>
                <c:pt idx="13400">
                  <c:v>0.001</c:v>
                </c:pt>
                <c:pt idx="13401">
                  <c:v>0.0</c:v>
                </c:pt>
                <c:pt idx="13402">
                  <c:v>0.0</c:v>
                </c:pt>
                <c:pt idx="13403">
                  <c:v>0.0</c:v>
                </c:pt>
                <c:pt idx="13404">
                  <c:v>0.001</c:v>
                </c:pt>
                <c:pt idx="13405">
                  <c:v>0.001</c:v>
                </c:pt>
                <c:pt idx="13406">
                  <c:v>0.0</c:v>
                </c:pt>
                <c:pt idx="13407">
                  <c:v>0.0</c:v>
                </c:pt>
                <c:pt idx="13408">
                  <c:v>0.0</c:v>
                </c:pt>
                <c:pt idx="13409">
                  <c:v>0.0</c:v>
                </c:pt>
                <c:pt idx="13410">
                  <c:v>0.0</c:v>
                </c:pt>
                <c:pt idx="13411">
                  <c:v>0.001</c:v>
                </c:pt>
                <c:pt idx="13412">
                  <c:v>0.0</c:v>
                </c:pt>
                <c:pt idx="13413">
                  <c:v>0.001</c:v>
                </c:pt>
                <c:pt idx="13414">
                  <c:v>0.0</c:v>
                </c:pt>
                <c:pt idx="13415">
                  <c:v>0.0</c:v>
                </c:pt>
                <c:pt idx="13416">
                  <c:v>0.0</c:v>
                </c:pt>
                <c:pt idx="13417">
                  <c:v>0.0</c:v>
                </c:pt>
                <c:pt idx="13418">
                  <c:v>0.0</c:v>
                </c:pt>
                <c:pt idx="13419">
                  <c:v>0.0</c:v>
                </c:pt>
                <c:pt idx="13420">
                  <c:v>0.001</c:v>
                </c:pt>
                <c:pt idx="13421">
                  <c:v>0.0</c:v>
                </c:pt>
                <c:pt idx="13422">
                  <c:v>0.001</c:v>
                </c:pt>
                <c:pt idx="13423">
                  <c:v>0.0</c:v>
                </c:pt>
                <c:pt idx="13424">
                  <c:v>0.0</c:v>
                </c:pt>
                <c:pt idx="13425">
                  <c:v>0.0</c:v>
                </c:pt>
                <c:pt idx="13426">
                  <c:v>0.0</c:v>
                </c:pt>
                <c:pt idx="13427">
                  <c:v>0.0</c:v>
                </c:pt>
                <c:pt idx="13428">
                  <c:v>0.0</c:v>
                </c:pt>
                <c:pt idx="13429">
                  <c:v>0.001</c:v>
                </c:pt>
                <c:pt idx="13430">
                  <c:v>0.001</c:v>
                </c:pt>
                <c:pt idx="13431">
                  <c:v>0.0</c:v>
                </c:pt>
                <c:pt idx="13432">
                  <c:v>0.001</c:v>
                </c:pt>
                <c:pt idx="13433">
                  <c:v>0.001</c:v>
                </c:pt>
                <c:pt idx="13434">
                  <c:v>0.0</c:v>
                </c:pt>
                <c:pt idx="13435">
                  <c:v>0.001</c:v>
                </c:pt>
                <c:pt idx="13436">
                  <c:v>0.0</c:v>
                </c:pt>
                <c:pt idx="13437">
                  <c:v>0.001</c:v>
                </c:pt>
                <c:pt idx="13438">
                  <c:v>0.0</c:v>
                </c:pt>
                <c:pt idx="13439">
                  <c:v>0.002</c:v>
                </c:pt>
                <c:pt idx="13440">
                  <c:v>0.0</c:v>
                </c:pt>
                <c:pt idx="13441">
                  <c:v>0.0</c:v>
                </c:pt>
                <c:pt idx="13442">
                  <c:v>0.001</c:v>
                </c:pt>
                <c:pt idx="13443">
                  <c:v>0.0</c:v>
                </c:pt>
                <c:pt idx="13444">
                  <c:v>0.0</c:v>
                </c:pt>
                <c:pt idx="13445">
                  <c:v>0.0</c:v>
                </c:pt>
                <c:pt idx="13446">
                  <c:v>0.0</c:v>
                </c:pt>
                <c:pt idx="13447">
                  <c:v>0.0</c:v>
                </c:pt>
                <c:pt idx="13448">
                  <c:v>0.0</c:v>
                </c:pt>
                <c:pt idx="13449">
                  <c:v>0.0</c:v>
                </c:pt>
                <c:pt idx="13450">
                  <c:v>0.001</c:v>
                </c:pt>
                <c:pt idx="13451">
                  <c:v>0.001</c:v>
                </c:pt>
                <c:pt idx="13452">
                  <c:v>0.0</c:v>
                </c:pt>
                <c:pt idx="13453">
                  <c:v>0.001</c:v>
                </c:pt>
                <c:pt idx="13454">
                  <c:v>0.001</c:v>
                </c:pt>
                <c:pt idx="13455">
                  <c:v>0.001</c:v>
                </c:pt>
                <c:pt idx="13456">
                  <c:v>0.0</c:v>
                </c:pt>
                <c:pt idx="13457">
                  <c:v>0.0</c:v>
                </c:pt>
                <c:pt idx="13458">
                  <c:v>0.0</c:v>
                </c:pt>
                <c:pt idx="13459">
                  <c:v>0.0</c:v>
                </c:pt>
                <c:pt idx="13460">
                  <c:v>0.001</c:v>
                </c:pt>
                <c:pt idx="13461">
                  <c:v>0.0</c:v>
                </c:pt>
                <c:pt idx="13462">
                  <c:v>0.0</c:v>
                </c:pt>
                <c:pt idx="13463">
                  <c:v>0.0</c:v>
                </c:pt>
                <c:pt idx="13464">
                  <c:v>0.001</c:v>
                </c:pt>
                <c:pt idx="13465">
                  <c:v>0.001</c:v>
                </c:pt>
                <c:pt idx="13466">
                  <c:v>0.001</c:v>
                </c:pt>
                <c:pt idx="13467">
                  <c:v>0.001</c:v>
                </c:pt>
                <c:pt idx="13468">
                  <c:v>0.0</c:v>
                </c:pt>
                <c:pt idx="13469">
                  <c:v>0.001</c:v>
                </c:pt>
                <c:pt idx="13470">
                  <c:v>0.0</c:v>
                </c:pt>
                <c:pt idx="13471">
                  <c:v>0.001</c:v>
                </c:pt>
                <c:pt idx="13472">
                  <c:v>0.001</c:v>
                </c:pt>
                <c:pt idx="13473">
                  <c:v>0.0</c:v>
                </c:pt>
                <c:pt idx="13474">
                  <c:v>0.0</c:v>
                </c:pt>
                <c:pt idx="13475">
                  <c:v>0.0</c:v>
                </c:pt>
                <c:pt idx="13476">
                  <c:v>0.0</c:v>
                </c:pt>
                <c:pt idx="13477">
                  <c:v>0.0</c:v>
                </c:pt>
                <c:pt idx="13478">
                  <c:v>0.001</c:v>
                </c:pt>
                <c:pt idx="13479">
                  <c:v>0.0</c:v>
                </c:pt>
                <c:pt idx="13480">
                  <c:v>0.0</c:v>
                </c:pt>
                <c:pt idx="13481">
                  <c:v>0.0</c:v>
                </c:pt>
                <c:pt idx="13482">
                  <c:v>0.001</c:v>
                </c:pt>
                <c:pt idx="13483">
                  <c:v>0.001</c:v>
                </c:pt>
                <c:pt idx="13484">
                  <c:v>0.001</c:v>
                </c:pt>
                <c:pt idx="13485">
                  <c:v>0.001</c:v>
                </c:pt>
                <c:pt idx="13486">
                  <c:v>0.001</c:v>
                </c:pt>
                <c:pt idx="13487">
                  <c:v>0.0</c:v>
                </c:pt>
                <c:pt idx="13488">
                  <c:v>0.0</c:v>
                </c:pt>
                <c:pt idx="13489">
                  <c:v>0.001</c:v>
                </c:pt>
                <c:pt idx="13490">
                  <c:v>0.0</c:v>
                </c:pt>
                <c:pt idx="13491">
                  <c:v>0.0</c:v>
                </c:pt>
                <c:pt idx="13492">
                  <c:v>0.0</c:v>
                </c:pt>
                <c:pt idx="13493">
                  <c:v>0.0</c:v>
                </c:pt>
                <c:pt idx="13494">
                  <c:v>0.0</c:v>
                </c:pt>
                <c:pt idx="13495">
                  <c:v>0.001</c:v>
                </c:pt>
                <c:pt idx="13496">
                  <c:v>0.0</c:v>
                </c:pt>
                <c:pt idx="13497">
                  <c:v>0.0</c:v>
                </c:pt>
                <c:pt idx="13498">
                  <c:v>0.0</c:v>
                </c:pt>
                <c:pt idx="13499">
                  <c:v>0.0</c:v>
                </c:pt>
                <c:pt idx="13500">
                  <c:v>0.0</c:v>
                </c:pt>
                <c:pt idx="13501">
                  <c:v>0.0</c:v>
                </c:pt>
                <c:pt idx="13502">
                  <c:v>0.001</c:v>
                </c:pt>
                <c:pt idx="13503">
                  <c:v>0.001</c:v>
                </c:pt>
                <c:pt idx="13504">
                  <c:v>0.0</c:v>
                </c:pt>
                <c:pt idx="13505">
                  <c:v>0.001</c:v>
                </c:pt>
                <c:pt idx="13506">
                  <c:v>0.001</c:v>
                </c:pt>
                <c:pt idx="13507">
                  <c:v>0.0</c:v>
                </c:pt>
                <c:pt idx="13508">
                  <c:v>0.0</c:v>
                </c:pt>
                <c:pt idx="13509">
                  <c:v>0.001</c:v>
                </c:pt>
                <c:pt idx="13510">
                  <c:v>0.0</c:v>
                </c:pt>
                <c:pt idx="13511">
                  <c:v>0.0</c:v>
                </c:pt>
                <c:pt idx="13512">
                  <c:v>0.001</c:v>
                </c:pt>
                <c:pt idx="13513">
                  <c:v>0.0</c:v>
                </c:pt>
                <c:pt idx="13514">
                  <c:v>0.0</c:v>
                </c:pt>
                <c:pt idx="13515">
                  <c:v>0.0</c:v>
                </c:pt>
                <c:pt idx="13516">
                  <c:v>0.001</c:v>
                </c:pt>
                <c:pt idx="13517">
                  <c:v>0.0</c:v>
                </c:pt>
                <c:pt idx="13518">
                  <c:v>0.0</c:v>
                </c:pt>
                <c:pt idx="13519">
                  <c:v>0.001</c:v>
                </c:pt>
                <c:pt idx="13520">
                  <c:v>0.001</c:v>
                </c:pt>
                <c:pt idx="13521">
                  <c:v>0.001</c:v>
                </c:pt>
                <c:pt idx="13522">
                  <c:v>0.001</c:v>
                </c:pt>
                <c:pt idx="13523">
                  <c:v>0.001</c:v>
                </c:pt>
                <c:pt idx="13524">
                  <c:v>0.001</c:v>
                </c:pt>
                <c:pt idx="13525">
                  <c:v>0.0</c:v>
                </c:pt>
                <c:pt idx="13526">
                  <c:v>0.001</c:v>
                </c:pt>
                <c:pt idx="13527">
                  <c:v>0.001</c:v>
                </c:pt>
                <c:pt idx="13528">
                  <c:v>0.0</c:v>
                </c:pt>
                <c:pt idx="13529">
                  <c:v>0.001</c:v>
                </c:pt>
                <c:pt idx="13530">
                  <c:v>0.001</c:v>
                </c:pt>
                <c:pt idx="13531">
                  <c:v>0.0</c:v>
                </c:pt>
                <c:pt idx="13532">
                  <c:v>0.0</c:v>
                </c:pt>
                <c:pt idx="13533">
                  <c:v>0.0</c:v>
                </c:pt>
                <c:pt idx="13534">
                  <c:v>0.0</c:v>
                </c:pt>
                <c:pt idx="13535">
                  <c:v>0.0</c:v>
                </c:pt>
                <c:pt idx="13536">
                  <c:v>0.0</c:v>
                </c:pt>
                <c:pt idx="13537">
                  <c:v>0.0</c:v>
                </c:pt>
                <c:pt idx="13538">
                  <c:v>0.0</c:v>
                </c:pt>
                <c:pt idx="13539">
                  <c:v>0.001</c:v>
                </c:pt>
                <c:pt idx="13540">
                  <c:v>0.001</c:v>
                </c:pt>
                <c:pt idx="13541">
                  <c:v>0.0</c:v>
                </c:pt>
                <c:pt idx="13542">
                  <c:v>0.0</c:v>
                </c:pt>
                <c:pt idx="13543">
                  <c:v>0.0</c:v>
                </c:pt>
                <c:pt idx="13544">
                  <c:v>0.0</c:v>
                </c:pt>
                <c:pt idx="13545">
                  <c:v>0.001</c:v>
                </c:pt>
                <c:pt idx="13546">
                  <c:v>0.0</c:v>
                </c:pt>
                <c:pt idx="13547">
                  <c:v>0.0</c:v>
                </c:pt>
                <c:pt idx="13548">
                  <c:v>0.001</c:v>
                </c:pt>
                <c:pt idx="13549">
                  <c:v>0.0</c:v>
                </c:pt>
                <c:pt idx="13550">
                  <c:v>0.0</c:v>
                </c:pt>
                <c:pt idx="13551">
                  <c:v>0.001</c:v>
                </c:pt>
                <c:pt idx="13552">
                  <c:v>0.0</c:v>
                </c:pt>
                <c:pt idx="13553">
                  <c:v>0.0</c:v>
                </c:pt>
                <c:pt idx="13554">
                  <c:v>0.0</c:v>
                </c:pt>
                <c:pt idx="13555">
                  <c:v>0.001</c:v>
                </c:pt>
                <c:pt idx="13556">
                  <c:v>0.0</c:v>
                </c:pt>
                <c:pt idx="13557">
                  <c:v>0.0</c:v>
                </c:pt>
                <c:pt idx="13558">
                  <c:v>0.0</c:v>
                </c:pt>
                <c:pt idx="13559">
                  <c:v>0.0</c:v>
                </c:pt>
                <c:pt idx="13560">
                  <c:v>0.001</c:v>
                </c:pt>
                <c:pt idx="13561">
                  <c:v>0.0</c:v>
                </c:pt>
                <c:pt idx="13562">
                  <c:v>0.001</c:v>
                </c:pt>
                <c:pt idx="13563">
                  <c:v>0.0</c:v>
                </c:pt>
                <c:pt idx="13564">
                  <c:v>0.0</c:v>
                </c:pt>
                <c:pt idx="13565">
                  <c:v>0.0</c:v>
                </c:pt>
                <c:pt idx="13566">
                  <c:v>0.001</c:v>
                </c:pt>
                <c:pt idx="13567">
                  <c:v>0.002</c:v>
                </c:pt>
                <c:pt idx="13568">
                  <c:v>0.001</c:v>
                </c:pt>
                <c:pt idx="13569">
                  <c:v>0.0</c:v>
                </c:pt>
                <c:pt idx="13570">
                  <c:v>0.0</c:v>
                </c:pt>
                <c:pt idx="13571">
                  <c:v>0.001</c:v>
                </c:pt>
                <c:pt idx="13572">
                  <c:v>0.0</c:v>
                </c:pt>
                <c:pt idx="13573">
                  <c:v>0.001</c:v>
                </c:pt>
                <c:pt idx="13574">
                  <c:v>0.0</c:v>
                </c:pt>
                <c:pt idx="13575">
                  <c:v>0.0</c:v>
                </c:pt>
                <c:pt idx="13576">
                  <c:v>0.0</c:v>
                </c:pt>
                <c:pt idx="13577">
                  <c:v>0.0</c:v>
                </c:pt>
                <c:pt idx="13578">
                  <c:v>0.0</c:v>
                </c:pt>
                <c:pt idx="13579">
                  <c:v>0.001</c:v>
                </c:pt>
                <c:pt idx="13580">
                  <c:v>0.0</c:v>
                </c:pt>
                <c:pt idx="13581">
                  <c:v>0.001</c:v>
                </c:pt>
                <c:pt idx="13582">
                  <c:v>0.001</c:v>
                </c:pt>
                <c:pt idx="13583">
                  <c:v>0.0</c:v>
                </c:pt>
                <c:pt idx="13584">
                  <c:v>0.001</c:v>
                </c:pt>
                <c:pt idx="13585">
                  <c:v>0.001</c:v>
                </c:pt>
                <c:pt idx="13586">
                  <c:v>0.001</c:v>
                </c:pt>
                <c:pt idx="13587">
                  <c:v>0.0</c:v>
                </c:pt>
                <c:pt idx="13588">
                  <c:v>0.0</c:v>
                </c:pt>
                <c:pt idx="13589">
                  <c:v>0.001</c:v>
                </c:pt>
                <c:pt idx="13590">
                  <c:v>0.001</c:v>
                </c:pt>
                <c:pt idx="13591">
                  <c:v>0.0</c:v>
                </c:pt>
                <c:pt idx="13592">
                  <c:v>0.0</c:v>
                </c:pt>
                <c:pt idx="13593">
                  <c:v>0.0</c:v>
                </c:pt>
                <c:pt idx="13594">
                  <c:v>0.001</c:v>
                </c:pt>
                <c:pt idx="13595">
                  <c:v>0.0</c:v>
                </c:pt>
                <c:pt idx="13596">
                  <c:v>0.001</c:v>
                </c:pt>
                <c:pt idx="13597">
                  <c:v>0.0</c:v>
                </c:pt>
                <c:pt idx="13598">
                  <c:v>0.0</c:v>
                </c:pt>
                <c:pt idx="13599">
                  <c:v>0.0</c:v>
                </c:pt>
                <c:pt idx="13600">
                  <c:v>0.0</c:v>
                </c:pt>
                <c:pt idx="13601">
                  <c:v>0.0</c:v>
                </c:pt>
                <c:pt idx="13602">
                  <c:v>0.0</c:v>
                </c:pt>
                <c:pt idx="13603">
                  <c:v>0.001</c:v>
                </c:pt>
                <c:pt idx="13604">
                  <c:v>0.0</c:v>
                </c:pt>
                <c:pt idx="13605">
                  <c:v>0.0</c:v>
                </c:pt>
                <c:pt idx="13606">
                  <c:v>0.001</c:v>
                </c:pt>
                <c:pt idx="13607">
                  <c:v>0.0</c:v>
                </c:pt>
                <c:pt idx="13608">
                  <c:v>0.0</c:v>
                </c:pt>
                <c:pt idx="13609">
                  <c:v>0.0</c:v>
                </c:pt>
                <c:pt idx="13610">
                  <c:v>0.0</c:v>
                </c:pt>
                <c:pt idx="13611">
                  <c:v>0.0</c:v>
                </c:pt>
                <c:pt idx="13612">
                  <c:v>0.0</c:v>
                </c:pt>
                <c:pt idx="13613">
                  <c:v>0.0</c:v>
                </c:pt>
                <c:pt idx="13614">
                  <c:v>0.001</c:v>
                </c:pt>
                <c:pt idx="13615">
                  <c:v>0.0</c:v>
                </c:pt>
                <c:pt idx="13616">
                  <c:v>0.0</c:v>
                </c:pt>
                <c:pt idx="13617">
                  <c:v>0.0</c:v>
                </c:pt>
                <c:pt idx="13618">
                  <c:v>0.001</c:v>
                </c:pt>
                <c:pt idx="13619">
                  <c:v>0.0</c:v>
                </c:pt>
                <c:pt idx="13620">
                  <c:v>0.001</c:v>
                </c:pt>
                <c:pt idx="13621">
                  <c:v>0.0</c:v>
                </c:pt>
                <c:pt idx="13622">
                  <c:v>0.0</c:v>
                </c:pt>
                <c:pt idx="13623">
                  <c:v>0.001</c:v>
                </c:pt>
                <c:pt idx="13624">
                  <c:v>0.0</c:v>
                </c:pt>
                <c:pt idx="13625">
                  <c:v>0.001</c:v>
                </c:pt>
                <c:pt idx="13626">
                  <c:v>0.0</c:v>
                </c:pt>
                <c:pt idx="13627">
                  <c:v>0.0</c:v>
                </c:pt>
                <c:pt idx="13628">
                  <c:v>0.0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0.001</c:v>
                </c:pt>
                <c:pt idx="13648">
                  <c:v>0.0</c:v>
                </c:pt>
                <c:pt idx="13649">
                  <c:v>0.0</c:v>
                </c:pt>
                <c:pt idx="13650">
                  <c:v>0.001</c:v>
                </c:pt>
                <c:pt idx="13651">
                  <c:v>0.001</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c:v>
                </c:pt>
                <c:pt idx="13666">
                  <c:v>0.001</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0.002</c:v>
                </c:pt>
                <c:pt idx="13685">
                  <c:v>0.0</c:v>
                </c:pt>
                <c:pt idx="13686">
                  <c:v>0.0</c:v>
                </c:pt>
                <c:pt idx="13687">
                  <c:v>0.0</c:v>
                </c:pt>
                <c:pt idx="13688">
                  <c:v>0.0</c:v>
                </c:pt>
                <c:pt idx="13689">
                  <c:v>0.0</c:v>
                </c:pt>
                <c:pt idx="13690">
                  <c:v>0.0</c:v>
                </c:pt>
                <c:pt idx="13691">
                  <c:v>0.001</c:v>
                </c:pt>
                <c:pt idx="13692">
                  <c:v>0.0</c:v>
                </c:pt>
                <c:pt idx="13693">
                  <c:v>0.0</c:v>
                </c:pt>
                <c:pt idx="13694">
                  <c:v>0.0</c:v>
                </c:pt>
                <c:pt idx="13695">
                  <c:v>0.0</c:v>
                </c:pt>
                <c:pt idx="13696">
                  <c:v>0.0</c:v>
                </c:pt>
                <c:pt idx="13697">
                  <c:v>0.0</c:v>
                </c:pt>
                <c:pt idx="13698">
                  <c:v>0.0</c:v>
                </c:pt>
                <c:pt idx="13699">
                  <c:v>0.0</c:v>
                </c:pt>
                <c:pt idx="13700">
                  <c:v>0.0</c:v>
                </c:pt>
                <c:pt idx="13701">
                  <c:v>0.0</c:v>
                </c:pt>
                <c:pt idx="13702">
                  <c:v>0.001</c:v>
                </c:pt>
                <c:pt idx="13703">
                  <c:v>0.001</c:v>
                </c:pt>
                <c:pt idx="13704">
                  <c:v>0.0</c:v>
                </c:pt>
                <c:pt idx="13705">
                  <c:v>0.001</c:v>
                </c:pt>
                <c:pt idx="13706">
                  <c:v>0.0</c:v>
                </c:pt>
                <c:pt idx="13707">
                  <c:v>0.0</c:v>
                </c:pt>
                <c:pt idx="13708">
                  <c:v>0.0</c:v>
                </c:pt>
                <c:pt idx="13709">
                  <c:v>0.001</c:v>
                </c:pt>
                <c:pt idx="13710">
                  <c:v>0.0</c:v>
                </c:pt>
                <c:pt idx="13711">
                  <c:v>0.0</c:v>
                </c:pt>
                <c:pt idx="13712">
                  <c:v>0.0</c:v>
                </c:pt>
                <c:pt idx="13713">
                  <c:v>0.0</c:v>
                </c:pt>
                <c:pt idx="13714">
                  <c:v>0.001</c:v>
                </c:pt>
                <c:pt idx="13715">
                  <c:v>0.0</c:v>
                </c:pt>
                <c:pt idx="13716">
                  <c:v>0.001</c:v>
                </c:pt>
                <c:pt idx="13717">
                  <c:v>0.0</c:v>
                </c:pt>
                <c:pt idx="13718">
                  <c:v>0.001</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0.001</c:v>
                </c:pt>
                <c:pt idx="13738">
                  <c:v>0.0</c:v>
                </c:pt>
                <c:pt idx="13739">
                  <c:v>0.0</c:v>
                </c:pt>
                <c:pt idx="13740">
                  <c:v>0.0</c:v>
                </c:pt>
                <c:pt idx="13741">
                  <c:v>0.001</c:v>
                </c:pt>
                <c:pt idx="13742">
                  <c:v>0.0</c:v>
                </c:pt>
                <c:pt idx="13743">
                  <c:v>0.0</c:v>
                </c:pt>
                <c:pt idx="13744">
                  <c:v>0.0</c:v>
                </c:pt>
                <c:pt idx="13745">
                  <c:v>0.001</c:v>
                </c:pt>
                <c:pt idx="13746">
                  <c:v>0.0</c:v>
                </c:pt>
                <c:pt idx="13747">
                  <c:v>0.0</c:v>
                </c:pt>
                <c:pt idx="13748">
                  <c:v>0.0</c:v>
                </c:pt>
                <c:pt idx="13749">
                  <c:v>0.0</c:v>
                </c:pt>
                <c:pt idx="13750">
                  <c:v>0.0</c:v>
                </c:pt>
                <c:pt idx="13751">
                  <c:v>0.001</c:v>
                </c:pt>
                <c:pt idx="13752">
                  <c:v>0.001</c:v>
                </c:pt>
                <c:pt idx="13753">
                  <c:v>0.0</c:v>
                </c:pt>
                <c:pt idx="13754">
                  <c:v>0.0</c:v>
                </c:pt>
                <c:pt idx="13755">
                  <c:v>0.0</c:v>
                </c:pt>
                <c:pt idx="13756">
                  <c:v>0.0</c:v>
                </c:pt>
                <c:pt idx="13757">
                  <c:v>0.001</c:v>
                </c:pt>
                <c:pt idx="13758">
                  <c:v>0.0</c:v>
                </c:pt>
                <c:pt idx="13759">
                  <c:v>0.0</c:v>
                </c:pt>
                <c:pt idx="13760">
                  <c:v>0.0</c:v>
                </c:pt>
                <c:pt idx="13761">
                  <c:v>0.001</c:v>
                </c:pt>
                <c:pt idx="13762">
                  <c:v>0.0</c:v>
                </c:pt>
                <c:pt idx="13763">
                  <c:v>0.001</c:v>
                </c:pt>
                <c:pt idx="13764">
                  <c:v>0.001</c:v>
                </c:pt>
                <c:pt idx="13765">
                  <c:v>0.0</c:v>
                </c:pt>
                <c:pt idx="13766">
                  <c:v>0.0</c:v>
                </c:pt>
                <c:pt idx="13767">
                  <c:v>0.0</c:v>
                </c:pt>
                <c:pt idx="13768">
                  <c:v>0.001</c:v>
                </c:pt>
                <c:pt idx="13769">
                  <c:v>0.0</c:v>
                </c:pt>
                <c:pt idx="13770">
                  <c:v>0.0</c:v>
                </c:pt>
                <c:pt idx="13771">
                  <c:v>0.0</c:v>
                </c:pt>
                <c:pt idx="13772">
                  <c:v>0.0</c:v>
                </c:pt>
                <c:pt idx="13773">
                  <c:v>0.0</c:v>
                </c:pt>
                <c:pt idx="13774">
                  <c:v>0.0</c:v>
                </c:pt>
                <c:pt idx="13775">
                  <c:v>0.001</c:v>
                </c:pt>
                <c:pt idx="13776">
                  <c:v>0.001</c:v>
                </c:pt>
                <c:pt idx="13777">
                  <c:v>0.0</c:v>
                </c:pt>
                <c:pt idx="13778">
                  <c:v>0.001</c:v>
                </c:pt>
                <c:pt idx="13779">
                  <c:v>0.0</c:v>
                </c:pt>
                <c:pt idx="13780">
                  <c:v>0.001</c:v>
                </c:pt>
                <c:pt idx="13781">
                  <c:v>0.0</c:v>
                </c:pt>
                <c:pt idx="13782">
                  <c:v>0.0</c:v>
                </c:pt>
                <c:pt idx="13783">
                  <c:v>0.0</c:v>
                </c:pt>
                <c:pt idx="13784">
                  <c:v>0.001</c:v>
                </c:pt>
                <c:pt idx="13785">
                  <c:v>0.001</c:v>
                </c:pt>
                <c:pt idx="13786">
                  <c:v>0.0</c:v>
                </c:pt>
                <c:pt idx="13787">
                  <c:v>0.0</c:v>
                </c:pt>
                <c:pt idx="13788">
                  <c:v>0.0</c:v>
                </c:pt>
                <c:pt idx="13789">
                  <c:v>0.001</c:v>
                </c:pt>
                <c:pt idx="13790">
                  <c:v>0.0</c:v>
                </c:pt>
                <c:pt idx="13791">
                  <c:v>0.0</c:v>
                </c:pt>
                <c:pt idx="13792">
                  <c:v>0.001</c:v>
                </c:pt>
                <c:pt idx="13793">
                  <c:v>0.0</c:v>
                </c:pt>
                <c:pt idx="13794">
                  <c:v>0.0</c:v>
                </c:pt>
                <c:pt idx="13795">
                  <c:v>0.001</c:v>
                </c:pt>
                <c:pt idx="13796">
                  <c:v>0.0</c:v>
                </c:pt>
                <c:pt idx="13797">
                  <c:v>0.0</c:v>
                </c:pt>
                <c:pt idx="13798">
                  <c:v>0.0</c:v>
                </c:pt>
                <c:pt idx="13799">
                  <c:v>0.001</c:v>
                </c:pt>
                <c:pt idx="13800">
                  <c:v>0.001</c:v>
                </c:pt>
                <c:pt idx="13801">
                  <c:v>0.0</c:v>
                </c:pt>
                <c:pt idx="13802">
                  <c:v>0.001</c:v>
                </c:pt>
                <c:pt idx="13803">
                  <c:v>0.001</c:v>
                </c:pt>
                <c:pt idx="13804">
                  <c:v>0.0</c:v>
                </c:pt>
                <c:pt idx="13805">
                  <c:v>0.001</c:v>
                </c:pt>
                <c:pt idx="13806">
                  <c:v>0.0</c:v>
                </c:pt>
                <c:pt idx="13807">
                  <c:v>0.0</c:v>
                </c:pt>
                <c:pt idx="13808">
                  <c:v>0.0</c:v>
                </c:pt>
                <c:pt idx="13809">
                  <c:v>0.0</c:v>
                </c:pt>
                <c:pt idx="13810">
                  <c:v>0.0</c:v>
                </c:pt>
                <c:pt idx="13811">
                  <c:v>0.0</c:v>
                </c:pt>
                <c:pt idx="13812">
                  <c:v>0.001</c:v>
                </c:pt>
                <c:pt idx="13813">
                  <c:v>0.001</c:v>
                </c:pt>
                <c:pt idx="13814">
                  <c:v>0.0</c:v>
                </c:pt>
                <c:pt idx="13815">
                  <c:v>0.001</c:v>
                </c:pt>
                <c:pt idx="13816">
                  <c:v>0.0</c:v>
                </c:pt>
                <c:pt idx="13817">
                  <c:v>0.0</c:v>
                </c:pt>
                <c:pt idx="13818">
                  <c:v>0.0</c:v>
                </c:pt>
                <c:pt idx="13819">
                  <c:v>0.0</c:v>
                </c:pt>
                <c:pt idx="13820">
                  <c:v>0.0</c:v>
                </c:pt>
                <c:pt idx="13821">
                  <c:v>0.0</c:v>
                </c:pt>
                <c:pt idx="13822">
                  <c:v>0.0</c:v>
                </c:pt>
                <c:pt idx="13823">
                  <c:v>0.001</c:v>
                </c:pt>
                <c:pt idx="13824">
                  <c:v>0.001</c:v>
                </c:pt>
                <c:pt idx="13825">
                  <c:v>0.001</c:v>
                </c:pt>
                <c:pt idx="13826">
                  <c:v>0.001</c:v>
                </c:pt>
                <c:pt idx="13827">
                  <c:v>0.0</c:v>
                </c:pt>
                <c:pt idx="13828">
                  <c:v>0.0</c:v>
                </c:pt>
                <c:pt idx="13829">
                  <c:v>0.0</c:v>
                </c:pt>
                <c:pt idx="13830">
                  <c:v>0.0</c:v>
                </c:pt>
                <c:pt idx="13831">
                  <c:v>0.001</c:v>
                </c:pt>
                <c:pt idx="13832">
                  <c:v>0.0</c:v>
                </c:pt>
                <c:pt idx="13833">
                  <c:v>0.0</c:v>
                </c:pt>
                <c:pt idx="13834">
                  <c:v>0.0</c:v>
                </c:pt>
                <c:pt idx="13835">
                  <c:v>0.0</c:v>
                </c:pt>
                <c:pt idx="13836">
                  <c:v>0.0</c:v>
                </c:pt>
                <c:pt idx="13837">
                  <c:v>0.0</c:v>
                </c:pt>
                <c:pt idx="13838">
                  <c:v>0.0</c:v>
                </c:pt>
                <c:pt idx="13839">
                  <c:v>0.0</c:v>
                </c:pt>
                <c:pt idx="13840">
                  <c:v>0.001</c:v>
                </c:pt>
                <c:pt idx="13841">
                  <c:v>0.001</c:v>
                </c:pt>
                <c:pt idx="13842">
                  <c:v>0.0</c:v>
                </c:pt>
                <c:pt idx="13843">
                  <c:v>0.0</c:v>
                </c:pt>
                <c:pt idx="13844">
                  <c:v>0.0</c:v>
                </c:pt>
                <c:pt idx="13845">
                  <c:v>0.001</c:v>
                </c:pt>
                <c:pt idx="13846">
                  <c:v>0.0</c:v>
                </c:pt>
                <c:pt idx="13847">
                  <c:v>0.0</c:v>
                </c:pt>
                <c:pt idx="13848">
                  <c:v>0.0</c:v>
                </c:pt>
                <c:pt idx="13849">
                  <c:v>0.0</c:v>
                </c:pt>
                <c:pt idx="13850">
                  <c:v>0.001</c:v>
                </c:pt>
                <c:pt idx="13851">
                  <c:v>0.0</c:v>
                </c:pt>
                <c:pt idx="13852">
                  <c:v>0.0</c:v>
                </c:pt>
                <c:pt idx="13853">
                  <c:v>0.0</c:v>
                </c:pt>
                <c:pt idx="13854">
                  <c:v>0.0</c:v>
                </c:pt>
                <c:pt idx="13855">
                  <c:v>0.0</c:v>
                </c:pt>
                <c:pt idx="13856">
                  <c:v>0.0</c:v>
                </c:pt>
                <c:pt idx="13857">
                  <c:v>0.0</c:v>
                </c:pt>
                <c:pt idx="13858">
                  <c:v>0.001</c:v>
                </c:pt>
                <c:pt idx="13859">
                  <c:v>0.0</c:v>
                </c:pt>
                <c:pt idx="13860">
                  <c:v>0.0</c:v>
                </c:pt>
                <c:pt idx="13861">
                  <c:v>0.0</c:v>
                </c:pt>
                <c:pt idx="13862">
                  <c:v>0.0</c:v>
                </c:pt>
                <c:pt idx="13863">
                  <c:v>0.0</c:v>
                </c:pt>
                <c:pt idx="13864">
                  <c:v>0.001</c:v>
                </c:pt>
                <c:pt idx="13865">
                  <c:v>0.001</c:v>
                </c:pt>
                <c:pt idx="13866">
                  <c:v>0.0</c:v>
                </c:pt>
                <c:pt idx="13867">
                  <c:v>0.0</c:v>
                </c:pt>
                <c:pt idx="13868">
                  <c:v>0.0</c:v>
                </c:pt>
                <c:pt idx="13869">
                  <c:v>0.0</c:v>
                </c:pt>
                <c:pt idx="13870">
                  <c:v>0.0</c:v>
                </c:pt>
                <c:pt idx="13871">
                  <c:v>0.0</c:v>
                </c:pt>
                <c:pt idx="13872">
                  <c:v>0.0</c:v>
                </c:pt>
                <c:pt idx="13873">
                  <c:v>0.0</c:v>
                </c:pt>
                <c:pt idx="13874">
                  <c:v>0.0</c:v>
                </c:pt>
                <c:pt idx="13875">
                  <c:v>0.0</c:v>
                </c:pt>
                <c:pt idx="13876">
                  <c:v>0.001</c:v>
                </c:pt>
                <c:pt idx="13877">
                  <c:v>0.0</c:v>
                </c:pt>
                <c:pt idx="13878">
                  <c:v>0.0</c:v>
                </c:pt>
                <c:pt idx="13879">
                  <c:v>0.0</c:v>
                </c:pt>
                <c:pt idx="13880">
                  <c:v>0.0</c:v>
                </c:pt>
                <c:pt idx="13881">
                  <c:v>0.0</c:v>
                </c:pt>
                <c:pt idx="13882">
                  <c:v>0.001</c:v>
                </c:pt>
                <c:pt idx="13883">
                  <c:v>0.0</c:v>
                </c:pt>
                <c:pt idx="13884">
                  <c:v>0.001</c:v>
                </c:pt>
                <c:pt idx="13885">
                  <c:v>0.001</c:v>
                </c:pt>
                <c:pt idx="13886">
                  <c:v>0.0</c:v>
                </c:pt>
                <c:pt idx="13887">
                  <c:v>0.001</c:v>
                </c:pt>
                <c:pt idx="13888">
                  <c:v>0.001</c:v>
                </c:pt>
                <c:pt idx="13889">
                  <c:v>0.002</c:v>
                </c:pt>
                <c:pt idx="13890">
                  <c:v>0.0</c:v>
                </c:pt>
                <c:pt idx="13891">
                  <c:v>0.0</c:v>
                </c:pt>
                <c:pt idx="13892">
                  <c:v>0.0</c:v>
                </c:pt>
                <c:pt idx="13893">
                  <c:v>0.001</c:v>
                </c:pt>
                <c:pt idx="13894">
                  <c:v>0.0</c:v>
                </c:pt>
                <c:pt idx="13895">
                  <c:v>0.0</c:v>
                </c:pt>
                <c:pt idx="13896">
                  <c:v>0.001</c:v>
                </c:pt>
                <c:pt idx="13897">
                  <c:v>0.0</c:v>
                </c:pt>
                <c:pt idx="13898">
                  <c:v>0.0</c:v>
                </c:pt>
                <c:pt idx="13899">
                  <c:v>0.0</c:v>
                </c:pt>
                <c:pt idx="13900">
                  <c:v>0.001</c:v>
                </c:pt>
                <c:pt idx="13901">
                  <c:v>0.002</c:v>
                </c:pt>
                <c:pt idx="13902">
                  <c:v>0.001</c:v>
                </c:pt>
                <c:pt idx="13903">
                  <c:v>0.0</c:v>
                </c:pt>
                <c:pt idx="13904">
                  <c:v>0.0</c:v>
                </c:pt>
                <c:pt idx="13905">
                  <c:v>0.0</c:v>
                </c:pt>
                <c:pt idx="13906">
                  <c:v>0.0</c:v>
                </c:pt>
                <c:pt idx="13907">
                  <c:v>0.0</c:v>
                </c:pt>
                <c:pt idx="13908">
                  <c:v>0.0</c:v>
                </c:pt>
                <c:pt idx="13909">
                  <c:v>0.0</c:v>
                </c:pt>
                <c:pt idx="13910">
                  <c:v>0.0</c:v>
                </c:pt>
                <c:pt idx="13911">
                  <c:v>0.0</c:v>
                </c:pt>
                <c:pt idx="13912">
                  <c:v>0.0</c:v>
                </c:pt>
                <c:pt idx="13913">
                  <c:v>0.001</c:v>
                </c:pt>
                <c:pt idx="13914">
                  <c:v>0.0</c:v>
                </c:pt>
                <c:pt idx="13915">
                  <c:v>0.002</c:v>
                </c:pt>
                <c:pt idx="13916">
                  <c:v>0.0</c:v>
                </c:pt>
                <c:pt idx="13917">
                  <c:v>0.0</c:v>
                </c:pt>
                <c:pt idx="13918">
                  <c:v>0.001</c:v>
                </c:pt>
                <c:pt idx="13919">
                  <c:v>0.001</c:v>
                </c:pt>
                <c:pt idx="13920">
                  <c:v>0.0</c:v>
                </c:pt>
                <c:pt idx="13921">
                  <c:v>0.0</c:v>
                </c:pt>
                <c:pt idx="13922">
                  <c:v>0.0</c:v>
                </c:pt>
                <c:pt idx="13923">
                  <c:v>0.0</c:v>
                </c:pt>
                <c:pt idx="13924">
                  <c:v>0.001</c:v>
                </c:pt>
                <c:pt idx="13925">
                  <c:v>0.0</c:v>
                </c:pt>
                <c:pt idx="13926">
                  <c:v>0.001</c:v>
                </c:pt>
                <c:pt idx="13927">
                  <c:v>0.0</c:v>
                </c:pt>
                <c:pt idx="13928">
                  <c:v>0.001</c:v>
                </c:pt>
                <c:pt idx="13929">
                  <c:v>0.0</c:v>
                </c:pt>
                <c:pt idx="13930">
                  <c:v>0.001</c:v>
                </c:pt>
                <c:pt idx="13931">
                  <c:v>0.001</c:v>
                </c:pt>
                <c:pt idx="13932">
                  <c:v>0.001</c:v>
                </c:pt>
                <c:pt idx="13933">
                  <c:v>0.001</c:v>
                </c:pt>
                <c:pt idx="13934">
                  <c:v>0.0</c:v>
                </c:pt>
                <c:pt idx="13935">
                  <c:v>0.0</c:v>
                </c:pt>
                <c:pt idx="13936">
                  <c:v>0.001</c:v>
                </c:pt>
                <c:pt idx="13937">
                  <c:v>0.0</c:v>
                </c:pt>
                <c:pt idx="13938">
                  <c:v>0.001</c:v>
                </c:pt>
                <c:pt idx="13939">
                  <c:v>0.001</c:v>
                </c:pt>
                <c:pt idx="13940">
                  <c:v>0.0</c:v>
                </c:pt>
                <c:pt idx="13941">
                  <c:v>0.0</c:v>
                </c:pt>
                <c:pt idx="13942">
                  <c:v>0.0</c:v>
                </c:pt>
                <c:pt idx="13943">
                  <c:v>0.0</c:v>
                </c:pt>
                <c:pt idx="13944">
                  <c:v>0.0</c:v>
                </c:pt>
                <c:pt idx="13945">
                  <c:v>0.0</c:v>
                </c:pt>
                <c:pt idx="13946">
                  <c:v>0.0</c:v>
                </c:pt>
                <c:pt idx="13947">
                  <c:v>0.0</c:v>
                </c:pt>
                <c:pt idx="13948">
                  <c:v>0.001</c:v>
                </c:pt>
                <c:pt idx="13949">
                  <c:v>0.001</c:v>
                </c:pt>
                <c:pt idx="13950">
                  <c:v>0.0</c:v>
                </c:pt>
                <c:pt idx="13951">
                  <c:v>0.0</c:v>
                </c:pt>
                <c:pt idx="13952">
                  <c:v>0.001</c:v>
                </c:pt>
                <c:pt idx="13953">
                  <c:v>0.0</c:v>
                </c:pt>
                <c:pt idx="13954">
                  <c:v>0.0</c:v>
                </c:pt>
                <c:pt idx="13955">
                  <c:v>0.0</c:v>
                </c:pt>
                <c:pt idx="13956">
                  <c:v>0.001</c:v>
                </c:pt>
                <c:pt idx="13957">
                  <c:v>0.001</c:v>
                </c:pt>
                <c:pt idx="13958">
                  <c:v>0.001</c:v>
                </c:pt>
                <c:pt idx="13959">
                  <c:v>0.001</c:v>
                </c:pt>
                <c:pt idx="13960">
                  <c:v>0.0</c:v>
                </c:pt>
                <c:pt idx="13961">
                  <c:v>0.001</c:v>
                </c:pt>
                <c:pt idx="13962">
                  <c:v>0.001</c:v>
                </c:pt>
                <c:pt idx="13963">
                  <c:v>0.0</c:v>
                </c:pt>
                <c:pt idx="13964">
                  <c:v>0.001</c:v>
                </c:pt>
                <c:pt idx="13965">
                  <c:v>0.0</c:v>
                </c:pt>
                <c:pt idx="13966">
                  <c:v>0.0</c:v>
                </c:pt>
                <c:pt idx="13967">
                  <c:v>0.0</c:v>
                </c:pt>
                <c:pt idx="13968">
                  <c:v>0.0</c:v>
                </c:pt>
                <c:pt idx="13969">
                  <c:v>0.0</c:v>
                </c:pt>
                <c:pt idx="13970">
                  <c:v>0.0</c:v>
                </c:pt>
                <c:pt idx="13971">
                  <c:v>0.0</c:v>
                </c:pt>
                <c:pt idx="13972">
                  <c:v>0.001</c:v>
                </c:pt>
                <c:pt idx="13973">
                  <c:v>0.001</c:v>
                </c:pt>
                <c:pt idx="13974">
                  <c:v>0.0</c:v>
                </c:pt>
                <c:pt idx="13975">
                  <c:v>0.0</c:v>
                </c:pt>
                <c:pt idx="13976">
                  <c:v>0.0</c:v>
                </c:pt>
                <c:pt idx="13977">
                  <c:v>0.001</c:v>
                </c:pt>
                <c:pt idx="13978">
                  <c:v>0.0</c:v>
                </c:pt>
                <c:pt idx="13979">
                  <c:v>0.0</c:v>
                </c:pt>
                <c:pt idx="13980">
                  <c:v>0.002</c:v>
                </c:pt>
                <c:pt idx="13981">
                  <c:v>0.0</c:v>
                </c:pt>
                <c:pt idx="13982">
                  <c:v>0.0</c:v>
                </c:pt>
                <c:pt idx="13983">
                  <c:v>0.001</c:v>
                </c:pt>
                <c:pt idx="13984">
                  <c:v>0.0</c:v>
                </c:pt>
                <c:pt idx="13985">
                  <c:v>0.0</c:v>
                </c:pt>
                <c:pt idx="13986">
                  <c:v>0.001</c:v>
                </c:pt>
                <c:pt idx="13987">
                  <c:v>0.001</c:v>
                </c:pt>
                <c:pt idx="13988">
                  <c:v>0.0</c:v>
                </c:pt>
                <c:pt idx="13989">
                  <c:v>0.0</c:v>
                </c:pt>
                <c:pt idx="13990">
                  <c:v>0.001</c:v>
                </c:pt>
                <c:pt idx="13991">
                  <c:v>0.0</c:v>
                </c:pt>
                <c:pt idx="13992">
                  <c:v>0.0</c:v>
                </c:pt>
                <c:pt idx="13993">
                  <c:v>0.001</c:v>
                </c:pt>
                <c:pt idx="13994">
                  <c:v>0.001</c:v>
                </c:pt>
                <c:pt idx="13995">
                  <c:v>0.001</c:v>
                </c:pt>
                <c:pt idx="13996">
                  <c:v>0.0</c:v>
                </c:pt>
                <c:pt idx="13997">
                  <c:v>0.001</c:v>
                </c:pt>
                <c:pt idx="13998">
                  <c:v>0.0</c:v>
                </c:pt>
                <c:pt idx="13999">
                  <c:v>0.0</c:v>
                </c:pt>
                <c:pt idx="14000">
                  <c:v>0.0</c:v>
                </c:pt>
                <c:pt idx="14001">
                  <c:v>0.0</c:v>
                </c:pt>
                <c:pt idx="14002">
                  <c:v>0.0</c:v>
                </c:pt>
                <c:pt idx="14003">
                  <c:v>0.0</c:v>
                </c:pt>
                <c:pt idx="14004">
                  <c:v>0.0</c:v>
                </c:pt>
                <c:pt idx="14005">
                  <c:v>0.0</c:v>
                </c:pt>
                <c:pt idx="14006">
                  <c:v>0.0</c:v>
                </c:pt>
                <c:pt idx="14007">
                  <c:v>0.001</c:v>
                </c:pt>
                <c:pt idx="14008">
                  <c:v>0.0</c:v>
                </c:pt>
                <c:pt idx="14009">
                  <c:v>0.001</c:v>
                </c:pt>
                <c:pt idx="14010">
                  <c:v>0.0</c:v>
                </c:pt>
                <c:pt idx="14011">
                  <c:v>0.001</c:v>
                </c:pt>
                <c:pt idx="14012">
                  <c:v>0.001</c:v>
                </c:pt>
                <c:pt idx="14013">
                  <c:v>0.0</c:v>
                </c:pt>
                <c:pt idx="14014">
                  <c:v>0.0</c:v>
                </c:pt>
                <c:pt idx="14015">
                  <c:v>0.0</c:v>
                </c:pt>
                <c:pt idx="14016">
                  <c:v>0.001</c:v>
                </c:pt>
                <c:pt idx="14017">
                  <c:v>0.0</c:v>
                </c:pt>
                <c:pt idx="14018">
                  <c:v>0.0</c:v>
                </c:pt>
                <c:pt idx="14019">
                  <c:v>0.001</c:v>
                </c:pt>
                <c:pt idx="14020">
                  <c:v>0.001</c:v>
                </c:pt>
                <c:pt idx="14021">
                  <c:v>0.0</c:v>
                </c:pt>
                <c:pt idx="14022">
                  <c:v>0.001</c:v>
                </c:pt>
                <c:pt idx="14023">
                  <c:v>0.0</c:v>
                </c:pt>
                <c:pt idx="14024">
                  <c:v>0.001</c:v>
                </c:pt>
                <c:pt idx="14025">
                  <c:v>0.0</c:v>
                </c:pt>
                <c:pt idx="14026">
                  <c:v>0.001</c:v>
                </c:pt>
                <c:pt idx="14027">
                  <c:v>0.0</c:v>
                </c:pt>
                <c:pt idx="14028">
                  <c:v>0.001</c:v>
                </c:pt>
                <c:pt idx="14029">
                  <c:v>0.0</c:v>
                </c:pt>
                <c:pt idx="14030">
                  <c:v>0.001</c:v>
                </c:pt>
                <c:pt idx="14031">
                  <c:v>0.0</c:v>
                </c:pt>
                <c:pt idx="14032">
                  <c:v>0.0</c:v>
                </c:pt>
                <c:pt idx="14033">
                  <c:v>0.0</c:v>
                </c:pt>
                <c:pt idx="14034">
                  <c:v>0.001</c:v>
                </c:pt>
                <c:pt idx="14035">
                  <c:v>0.001</c:v>
                </c:pt>
                <c:pt idx="14036">
                  <c:v>0.0</c:v>
                </c:pt>
                <c:pt idx="14037">
                  <c:v>0.001</c:v>
                </c:pt>
                <c:pt idx="14038">
                  <c:v>0.0</c:v>
                </c:pt>
                <c:pt idx="14039">
                  <c:v>0.0</c:v>
                </c:pt>
                <c:pt idx="14040">
                  <c:v>0.0</c:v>
                </c:pt>
                <c:pt idx="14041">
                  <c:v>0.0</c:v>
                </c:pt>
                <c:pt idx="14042">
                  <c:v>0.001</c:v>
                </c:pt>
                <c:pt idx="14043">
                  <c:v>0.0</c:v>
                </c:pt>
                <c:pt idx="14044">
                  <c:v>0.001</c:v>
                </c:pt>
                <c:pt idx="14045">
                  <c:v>0.001</c:v>
                </c:pt>
                <c:pt idx="14046">
                  <c:v>0.0</c:v>
                </c:pt>
                <c:pt idx="14047">
                  <c:v>0.0</c:v>
                </c:pt>
                <c:pt idx="14048">
                  <c:v>0.001</c:v>
                </c:pt>
                <c:pt idx="14049">
                  <c:v>0.001</c:v>
                </c:pt>
                <c:pt idx="14050">
                  <c:v>0.0</c:v>
                </c:pt>
                <c:pt idx="14051">
                  <c:v>0.001</c:v>
                </c:pt>
                <c:pt idx="14052">
                  <c:v>0.001</c:v>
                </c:pt>
                <c:pt idx="14053">
                  <c:v>0.0</c:v>
                </c:pt>
                <c:pt idx="14054">
                  <c:v>0.001</c:v>
                </c:pt>
                <c:pt idx="14055">
                  <c:v>0.001</c:v>
                </c:pt>
                <c:pt idx="14056">
                  <c:v>0.0</c:v>
                </c:pt>
                <c:pt idx="14057">
                  <c:v>0.001</c:v>
                </c:pt>
                <c:pt idx="14058">
                  <c:v>0.001</c:v>
                </c:pt>
                <c:pt idx="14059">
                  <c:v>0.001</c:v>
                </c:pt>
                <c:pt idx="14060">
                  <c:v>0.001</c:v>
                </c:pt>
                <c:pt idx="14061">
                  <c:v>0.001</c:v>
                </c:pt>
                <c:pt idx="14062">
                  <c:v>0.0</c:v>
                </c:pt>
                <c:pt idx="14063">
                  <c:v>0.0</c:v>
                </c:pt>
                <c:pt idx="14064">
                  <c:v>0.0</c:v>
                </c:pt>
                <c:pt idx="14065">
                  <c:v>0.001</c:v>
                </c:pt>
                <c:pt idx="14066">
                  <c:v>0.0</c:v>
                </c:pt>
                <c:pt idx="14067">
                  <c:v>0.001</c:v>
                </c:pt>
                <c:pt idx="14068">
                  <c:v>0.0</c:v>
                </c:pt>
                <c:pt idx="14069">
                  <c:v>0.0</c:v>
                </c:pt>
                <c:pt idx="14070">
                  <c:v>0.001</c:v>
                </c:pt>
                <c:pt idx="14071">
                  <c:v>0.001</c:v>
                </c:pt>
                <c:pt idx="14072">
                  <c:v>0.001</c:v>
                </c:pt>
                <c:pt idx="14073">
                  <c:v>0.0</c:v>
                </c:pt>
                <c:pt idx="14074">
                  <c:v>0.0</c:v>
                </c:pt>
                <c:pt idx="14075">
                  <c:v>0.001</c:v>
                </c:pt>
                <c:pt idx="14076">
                  <c:v>0.0</c:v>
                </c:pt>
                <c:pt idx="14077">
                  <c:v>0.001</c:v>
                </c:pt>
                <c:pt idx="14078">
                  <c:v>0.0</c:v>
                </c:pt>
                <c:pt idx="14079">
                  <c:v>0.001</c:v>
                </c:pt>
                <c:pt idx="14080">
                  <c:v>0.001</c:v>
                </c:pt>
                <c:pt idx="14081">
                  <c:v>0.0</c:v>
                </c:pt>
                <c:pt idx="14082">
                  <c:v>0.0</c:v>
                </c:pt>
                <c:pt idx="14083">
                  <c:v>0.0</c:v>
                </c:pt>
                <c:pt idx="14084">
                  <c:v>0.0</c:v>
                </c:pt>
                <c:pt idx="14085">
                  <c:v>0.001</c:v>
                </c:pt>
                <c:pt idx="14086">
                  <c:v>0.001</c:v>
                </c:pt>
                <c:pt idx="14087">
                  <c:v>0.0</c:v>
                </c:pt>
                <c:pt idx="14088">
                  <c:v>0.0</c:v>
                </c:pt>
                <c:pt idx="14089">
                  <c:v>0.0</c:v>
                </c:pt>
                <c:pt idx="14090">
                  <c:v>0.001</c:v>
                </c:pt>
                <c:pt idx="14091">
                  <c:v>0.0</c:v>
                </c:pt>
                <c:pt idx="14092">
                  <c:v>0.0</c:v>
                </c:pt>
                <c:pt idx="14093">
                  <c:v>0.0</c:v>
                </c:pt>
                <c:pt idx="14094">
                  <c:v>0.0</c:v>
                </c:pt>
                <c:pt idx="14095">
                  <c:v>0.0</c:v>
                </c:pt>
                <c:pt idx="14096">
                  <c:v>0.0</c:v>
                </c:pt>
                <c:pt idx="14097">
                  <c:v>0.0</c:v>
                </c:pt>
                <c:pt idx="14098">
                  <c:v>0.0</c:v>
                </c:pt>
                <c:pt idx="14099">
                  <c:v>0.001</c:v>
                </c:pt>
                <c:pt idx="14100">
                  <c:v>0.0</c:v>
                </c:pt>
                <c:pt idx="14101">
                  <c:v>0.0</c:v>
                </c:pt>
                <c:pt idx="14102">
                  <c:v>0.0</c:v>
                </c:pt>
                <c:pt idx="14103">
                  <c:v>0.0</c:v>
                </c:pt>
                <c:pt idx="14104">
                  <c:v>0.0</c:v>
                </c:pt>
                <c:pt idx="14105">
                  <c:v>0.0</c:v>
                </c:pt>
                <c:pt idx="14106">
                  <c:v>0.001</c:v>
                </c:pt>
                <c:pt idx="14107">
                  <c:v>0.0</c:v>
                </c:pt>
                <c:pt idx="14108">
                  <c:v>0.001</c:v>
                </c:pt>
                <c:pt idx="14109">
                  <c:v>0.0</c:v>
                </c:pt>
                <c:pt idx="14110">
                  <c:v>0.001</c:v>
                </c:pt>
                <c:pt idx="14111">
                  <c:v>0.0</c:v>
                </c:pt>
                <c:pt idx="14112">
                  <c:v>0.0</c:v>
                </c:pt>
                <c:pt idx="14113">
                  <c:v>0.0</c:v>
                </c:pt>
                <c:pt idx="14114">
                  <c:v>0.0</c:v>
                </c:pt>
                <c:pt idx="14115">
                  <c:v>0.0</c:v>
                </c:pt>
                <c:pt idx="14116">
                  <c:v>0.0</c:v>
                </c:pt>
                <c:pt idx="14117">
                  <c:v>0.0</c:v>
                </c:pt>
                <c:pt idx="14118">
                  <c:v>0.0</c:v>
                </c:pt>
                <c:pt idx="14119">
                  <c:v>0.001</c:v>
                </c:pt>
                <c:pt idx="14120">
                  <c:v>0.0</c:v>
                </c:pt>
                <c:pt idx="14121">
                  <c:v>0.0</c:v>
                </c:pt>
                <c:pt idx="14122">
                  <c:v>0.0</c:v>
                </c:pt>
                <c:pt idx="14123">
                  <c:v>0.0</c:v>
                </c:pt>
                <c:pt idx="14124">
                  <c:v>0.001</c:v>
                </c:pt>
                <c:pt idx="14125">
                  <c:v>0.0</c:v>
                </c:pt>
                <c:pt idx="14126">
                  <c:v>0.0</c:v>
                </c:pt>
                <c:pt idx="14127">
                  <c:v>0.0</c:v>
                </c:pt>
                <c:pt idx="14128">
                  <c:v>0.0</c:v>
                </c:pt>
                <c:pt idx="14129">
                  <c:v>0.001</c:v>
                </c:pt>
                <c:pt idx="14130">
                  <c:v>0.0</c:v>
                </c:pt>
                <c:pt idx="14131">
                  <c:v>0.0</c:v>
                </c:pt>
                <c:pt idx="14132">
                  <c:v>0.0</c:v>
                </c:pt>
                <c:pt idx="14133">
                  <c:v>0.0</c:v>
                </c:pt>
                <c:pt idx="14134">
                  <c:v>0.0</c:v>
                </c:pt>
                <c:pt idx="14135">
                  <c:v>0.001</c:v>
                </c:pt>
                <c:pt idx="14136">
                  <c:v>0.001</c:v>
                </c:pt>
                <c:pt idx="14137">
                  <c:v>0.001</c:v>
                </c:pt>
                <c:pt idx="14138">
                  <c:v>0.001</c:v>
                </c:pt>
                <c:pt idx="14139">
                  <c:v>0.001</c:v>
                </c:pt>
                <c:pt idx="14140">
                  <c:v>0.0</c:v>
                </c:pt>
                <c:pt idx="14141">
                  <c:v>0.0</c:v>
                </c:pt>
                <c:pt idx="14142">
                  <c:v>0.001</c:v>
                </c:pt>
                <c:pt idx="14143">
                  <c:v>0.0</c:v>
                </c:pt>
                <c:pt idx="14144">
                  <c:v>0.001</c:v>
                </c:pt>
                <c:pt idx="14145">
                  <c:v>0.002</c:v>
                </c:pt>
                <c:pt idx="14146">
                  <c:v>0.0</c:v>
                </c:pt>
                <c:pt idx="14147">
                  <c:v>0.0</c:v>
                </c:pt>
                <c:pt idx="14148">
                  <c:v>0.0</c:v>
                </c:pt>
                <c:pt idx="14149">
                  <c:v>0.0</c:v>
                </c:pt>
                <c:pt idx="14150">
                  <c:v>0.0</c:v>
                </c:pt>
                <c:pt idx="14151">
                  <c:v>0.0</c:v>
                </c:pt>
                <c:pt idx="14152">
                  <c:v>0.0</c:v>
                </c:pt>
                <c:pt idx="14153">
                  <c:v>0.001</c:v>
                </c:pt>
                <c:pt idx="14154">
                  <c:v>0.0</c:v>
                </c:pt>
                <c:pt idx="14155">
                  <c:v>0.0</c:v>
                </c:pt>
                <c:pt idx="14156">
                  <c:v>0.001</c:v>
                </c:pt>
                <c:pt idx="14157">
                  <c:v>0.001</c:v>
                </c:pt>
                <c:pt idx="14158">
                  <c:v>0.0</c:v>
                </c:pt>
                <c:pt idx="14159">
                  <c:v>0.0</c:v>
                </c:pt>
                <c:pt idx="14160">
                  <c:v>0.0</c:v>
                </c:pt>
                <c:pt idx="14161">
                  <c:v>0.001</c:v>
                </c:pt>
                <c:pt idx="14162">
                  <c:v>0.0</c:v>
                </c:pt>
                <c:pt idx="14163">
                  <c:v>0.0</c:v>
                </c:pt>
                <c:pt idx="14164">
                  <c:v>0.0</c:v>
                </c:pt>
                <c:pt idx="14165">
                  <c:v>0.0</c:v>
                </c:pt>
                <c:pt idx="14166">
                  <c:v>0.0</c:v>
                </c:pt>
                <c:pt idx="14167">
                  <c:v>0.001</c:v>
                </c:pt>
                <c:pt idx="14168">
                  <c:v>0.0</c:v>
                </c:pt>
                <c:pt idx="14169">
                  <c:v>0.0</c:v>
                </c:pt>
                <c:pt idx="14170">
                  <c:v>0.0</c:v>
                </c:pt>
                <c:pt idx="14171">
                  <c:v>0.0</c:v>
                </c:pt>
                <c:pt idx="14172">
                  <c:v>0.001</c:v>
                </c:pt>
                <c:pt idx="14173">
                  <c:v>0.0</c:v>
                </c:pt>
                <c:pt idx="14174">
                  <c:v>0.0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c:v>
                </c:pt>
                <c:pt idx="14187">
                  <c:v>0.001</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c:v>
                </c:pt>
                <c:pt idx="14205">
                  <c:v>0.001</c:v>
                </c:pt>
                <c:pt idx="14206">
                  <c:v>0.0</c:v>
                </c:pt>
                <c:pt idx="14207">
                  <c:v>0.0</c:v>
                </c:pt>
                <c:pt idx="14208">
                  <c:v>0.001</c:v>
                </c:pt>
                <c:pt idx="14209">
                  <c:v>0.0</c:v>
                </c:pt>
                <c:pt idx="14210">
                  <c:v>0.001</c:v>
                </c:pt>
                <c:pt idx="14211">
                  <c:v>0.0</c:v>
                </c:pt>
                <c:pt idx="14212">
                  <c:v>0.0</c:v>
                </c:pt>
                <c:pt idx="14213">
                  <c:v>0.0</c:v>
                </c:pt>
                <c:pt idx="14214">
                  <c:v>0.001</c:v>
                </c:pt>
                <c:pt idx="14215">
                  <c:v>0.0</c:v>
                </c:pt>
                <c:pt idx="14216">
                  <c:v>0.0</c:v>
                </c:pt>
                <c:pt idx="14217">
                  <c:v>0.0</c:v>
                </c:pt>
                <c:pt idx="14218">
                  <c:v>0.0</c:v>
                </c:pt>
                <c:pt idx="14219">
                  <c:v>0.0</c:v>
                </c:pt>
                <c:pt idx="14220">
                  <c:v>0.0</c:v>
                </c:pt>
                <c:pt idx="14221">
                  <c:v>0.001</c:v>
                </c:pt>
                <c:pt idx="14222">
                  <c:v>0.0</c:v>
                </c:pt>
                <c:pt idx="14223">
                  <c:v>0.0</c:v>
                </c:pt>
                <c:pt idx="14224">
                  <c:v>0.0</c:v>
                </c:pt>
                <c:pt idx="14225">
                  <c:v>0.001</c:v>
                </c:pt>
                <c:pt idx="14226">
                  <c:v>0.0</c:v>
                </c:pt>
                <c:pt idx="14227">
                  <c:v>0.001</c:v>
                </c:pt>
                <c:pt idx="14228">
                  <c:v>0.0</c:v>
                </c:pt>
                <c:pt idx="14229">
                  <c:v>0.001</c:v>
                </c:pt>
                <c:pt idx="14230">
                  <c:v>0.001</c:v>
                </c:pt>
                <c:pt idx="14231">
                  <c:v>0.0</c:v>
                </c:pt>
                <c:pt idx="14232">
                  <c:v>0.0</c:v>
                </c:pt>
                <c:pt idx="14233">
                  <c:v>0.0</c:v>
                </c:pt>
                <c:pt idx="14234">
                  <c:v>0.0</c:v>
                </c:pt>
                <c:pt idx="14235">
                  <c:v>0.0</c:v>
                </c:pt>
                <c:pt idx="14236">
                  <c:v>0.0</c:v>
                </c:pt>
                <c:pt idx="14237">
                  <c:v>0.001</c:v>
                </c:pt>
                <c:pt idx="14238">
                  <c:v>0.001</c:v>
                </c:pt>
                <c:pt idx="14239">
                  <c:v>0.0</c:v>
                </c:pt>
                <c:pt idx="14240">
                  <c:v>0.001</c:v>
                </c:pt>
                <c:pt idx="14241">
                  <c:v>0.001</c:v>
                </c:pt>
                <c:pt idx="14242">
                  <c:v>0.0</c:v>
                </c:pt>
                <c:pt idx="14243">
                  <c:v>0.001</c:v>
                </c:pt>
                <c:pt idx="14244">
                  <c:v>0.0</c:v>
                </c:pt>
                <c:pt idx="14245">
                  <c:v>0.0</c:v>
                </c:pt>
                <c:pt idx="14246">
                  <c:v>0.0</c:v>
                </c:pt>
                <c:pt idx="14247">
                  <c:v>0.001</c:v>
                </c:pt>
                <c:pt idx="14248">
                  <c:v>0.001</c:v>
                </c:pt>
                <c:pt idx="14249">
                  <c:v>0.0</c:v>
                </c:pt>
                <c:pt idx="14250">
                  <c:v>0.001</c:v>
                </c:pt>
                <c:pt idx="14251">
                  <c:v>0.001</c:v>
                </c:pt>
                <c:pt idx="14252">
                  <c:v>0.0</c:v>
                </c:pt>
                <c:pt idx="14253">
                  <c:v>0.001</c:v>
                </c:pt>
                <c:pt idx="14254">
                  <c:v>0.0</c:v>
                </c:pt>
                <c:pt idx="14255">
                  <c:v>0.001</c:v>
                </c:pt>
                <c:pt idx="14256">
                  <c:v>0.0</c:v>
                </c:pt>
                <c:pt idx="14257">
                  <c:v>0.0</c:v>
                </c:pt>
                <c:pt idx="14258">
                  <c:v>0.001</c:v>
                </c:pt>
                <c:pt idx="14259">
                  <c:v>0.0</c:v>
                </c:pt>
                <c:pt idx="14260">
                  <c:v>0.001</c:v>
                </c:pt>
                <c:pt idx="14261">
                  <c:v>0.001</c:v>
                </c:pt>
                <c:pt idx="14262">
                  <c:v>0.0</c:v>
                </c:pt>
                <c:pt idx="14263">
                  <c:v>0.0</c:v>
                </c:pt>
                <c:pt idx="14264">
                  <c:v>0.0</c:v>
                </c:pt>
                <c:pt idx="14265">
                  <c:v>0.0</c:v>
                </c:pt>
                <c:pt idx="14266">
                  <c:v>0.0</c:v>
                </c:pt>
                <c:pt idx="14267">
                  <c:v>0.0</c:v>
                </c:pt>
                <c:pt idx="14268">
                  <c:v>0.0</c:v>
                </c:pt>
                <c:pt idx="14269">
                  <c:v>0.001</c:v>
                </c:pt>
                <c:pt idx="14270">
                  <c:v>0.0</c:v>
                </c:pt>
                <c:pt idx="14271">
                  <c:v>0.001</c:v>
                </c:pt>
                <c:pt idx="14272">
                  <c:v>0.0</c:v>
                </c:pt>
                <c:pt idx="14273">
                  <c:v>0.0</c:v>
                </c:pt>
                <c:pt idx="14274">
                  <c:v>0.001</c:v>
                </c:pt>
                <c:pt idx="14275">
                  <c:v>0.001</c:v>
                </c:pt>
                <c:pt idx="14276">
                  <c:v>0.0</c:v>
                </c:pt>
                <c:pt idx="14277">
                  <c:v>0.001</c:v>
                </c:pt>
                <c:pt idx="14278">
                  <c:v>0.0</c:v>
                </c:pt>
                <c:pt idx="14279">
                  <c:v>0.001</c:v>
                </c:pt>
                <c:pt idx="14280">
                  <c:v>0.001</c:v>
                </c:pt>
                <c:pt idx="14281">
                  <c:v>0.001</c:v>
                </c:pt>
                <c:pt idx="14282">
                  <c:v>0.0</c:v>
                </c:pt>
                <c:pt idx="14283">
                  <c:v>0.0</c:v>
                </c:pt>
                <c:pt idx="14284">
                  <c:v>0.001</c:v>
                </c:pt>
                <c:pt idx="14285">
                  <c:v>0.0</c:v>
                </c:pt>
                <c:pt idx="14286">
                  <c:v>0.0</c:v>
                </c:pt>
                <c:pt idx="14287">
                  <c:v>0.0</c:v>
                </c:pt>
                <c:pt idx="14288">
                  <c:v>0.0</c:v>
                </c:pt>
                <c:pt idx="14289">
                  <c:v>0.0</c:v>
                </c:pt>
                <c:pt idx="14290">
                  <c:v>0.0</c:v>
                </c:pt>
                <c:pt idx="14291">
                  <c:v>0.001</c:v>
                </c:pt>
                <c:pt idx="14292">
                  <c:v>0.0</c:v>
                </c:pt>
                <c:pt idx="14293">
                  <c:v>0.0</c:v>
                </c:pt>
                <c:pt idx="14294">
                  <c:v>0.0</c:v>
                </c:pt>
                <c:pt idx="14295">
                  <c:v>0.001</c:v>
                </c:pt>
                <c:pt idx="14296">
                  <c:v>0.0</c:v>
                </c:pt>
                <c:pt idx="14297">
                  <c:v>0.001</c:v>
                </c:pt>
                <c:pt idx="14298">
                  <c:v>0.0</c:v>
                </c:pt>
                <c:pt idx="14299">
                  <c:v>0.0</c:v>
                </c:pt>
                <c:pt idx="14300">
                  <c:v>0.001</c:v>
                </c:pt>
                <c:pt idx="14301">
                  <c:v>0.0</c:v>
                </c:pt>
                <c:pt idx="14302">
                  <c:v>0.0</c:v>
                </c:pt>
                <c:pt idx="14303">
                  <c:v>0.001</c:v>
                </c:pt>
                <c:pt idx="14304">
                  <c:v>0.0</c:v>
                </c:pt>
                <c:pt idx="14305">
                  <c:v>0.001</c:v>
                </c:pt>
                <c:pt idx="14306">
                  <c:v>0.001</c:v>
                </c:pt>
                <c:pt idx="14307">
                  <c:v>0.0</c:v>
                </c:pt>
                <c:pt idx="14308">
                  <c:v>0.001</c:v>
                </c:pt>
                <c:pt idx="14309">
                  <c:v>0.0</c:v>
                </c:pt>
                <c:pt idx="14310">
                  <c:v>0.0</c:v>
                </c:pt>
                <c:pt idx="14311">
                  <c:v>0.0</c:v>
                </c:pt>
                <c:pt idx="14312">
                  <c:v>0.0</c:v>
                </c:pt>
                <c:pt idx="14313">
                  <c:v>0.001</c:v>
                </c:pt>
                <c:pt idx="14314">
                  <c:v>0.001</c:v>
                </c:pt>
                <c:pt idx="14315">
                  <c:v>0.001</c:v>
                </c:pt>
                <c:pt idx="14316">
                  <c:v>0.0</c:v>
                </c:pt>
                <c:pt idx="14317">
                  <c:v>0.001</c:v>
                </c:pt>
                <c:pt idx="14318">
                  <c:v>0.001</c:v>
                </c:pt>
                <c:pt idx="14319">
                  <c:v>0.001</c:v>
                </c:pt>
                <c:pt idx="14320">
                  <c:v>0.0</c:v>
                </c:pt>
                <c:pt idx="14321">
                  <c:v>0.001</c:v>
                </c:pt>
                <c:pt idx="14322">
                  <c:v>0.0</c:v>
                </c:pt>
                <c:pt idx="14323">
                  <c:v>0.001</c:v>
                </c:pt>
                <c:pt idx="14324">
                  <c:v>0.0</c:v>
                </c:pt>
                <c:pt idx="14325">
                  <c:v>0.0</c:v>
                </c:pt>
                <c:pt idx="14326">
                  <c:v>0.0</c:v>
                </c:pt>
                <c:pt idx="14327">
                  <c:v>0.001</c:v>
                </c:pt>
                <c:pt idx="14328">
                  <c:v>0.001</c:v>
                </c:pt>
                <c:pt idx="14329">
                  <c:v>0.0</c:v>
                </c:pt>
                <c:pt idx="14330">
                  <c:v>0.0</c:v>
                </c:pt>
                <c:pt idx="14331">
                  <c:v>0.0</c:v>
                </c:pt>
                <c:pt idx="14332">
                  <c:v>0.001</c:v>
                </c:pt>
                <c:pt idx="14333">
                  <c:v>0.001</c:v>
                </c:pt>
                <c:pt idx="14334">
                  <c:v>0.001</c:v>
                </c:pt>
                <c:pt idx="14335">
                  <c:v>0.0</c:v>
                </c:pt>
                <c:pt idx="14336">
                  <c:v>0.0</c:v>
                </c:pt>
                <c:pt idx="14337">
                  <c:v>0.0</c:v>
                </c:pt>
                <c:pt idx="14338">
                  <c:v>0.0</c:v>
                </c:pt>
                <c:pt idx="14339">
                  <c:v>0.001</c:v>
                </c:pt>
                <c:pt idx="14340">
                  <c:v>0.001</c:v>
                </c:pt>
                <c:pt idx="14341">
                  <c:v>0.002</c:v>
                </c:pt>
                <c:pt idx="14342">
                  <c:v>0.0</c:v>
                </c:pt>
                <c:pt idx="14343">
                  <c:v>0.0</c:v>
                </c:pt>
                <c:pt idx="14344">
                  <c:v>0.0</c:v>
                </c:pt>
                <c:pt idx="14345">
                  <c:v>0.0</c:v>
                </c:pt>
                <c:pt idx="14346">
                  <c:v>0.001</c:v>
                </c:pt>
                <c:pt idx="14347">
                  <c:v>0.001</c:v>
                </c:pt>
                <c:pt idx="14348">
                  <c:v>0.0</c:v>
                </c:pt>
                <c:pt idx="14349">
                  <c:v>0.001</c:v>
                </c:pt>
                <c:pt idx="14350">
                  <c:v>0.0</c:v>
                </c:pt>
                <c:pt idx="14351">
                  <c:v>0.001</c:v>
                </c:pt>
                <c:pt idx="14352">
                  <c:v>0.0</c:v>
                </c:pt>
                <c:pt idx="14353">
                  <c:v>0.0</c:v>
                </c:pt>
                <c:pt idx="14354">
                  <c:v>0.001</c:v>
                </c:pt>
                <c:pt idx="14355">
                  <c:v>0.002</c:v>
                </c:pt>
                <c:pt idx="14356">
                  <c:v>0.001</c:v>
                </c:pt>
                <c:pt idx="14357">
                  <c:v>0.001</c:v>
                </c:pt>
                <c:pt idx="14358">
                  <c:v>0.001</c:v>
                </c:pt>
                <c:pt idx="14359">
                  <c:v>0.0</c:v>
                </c:pt>
                <c:pt idx="14360">
                  <c:v>0.0</c:v>
                </c:pt>
                <c:pt idx="14361">
                  <c:v>0.001</c:v>
                </c:pt>
                <c:pt idx="14362">
                  <c:v>0.001</c:v>
                </c:pt>
                <c:pt idx="14363">
                  <c:v>0.001</c:v>
                </c:pt>
                <c:pt idx="14364">
                  <c:v>0.001</c:v>
                </c:pt>
                <c:pt idx="14365">
                  <c:v>0.0</c:v>
                </c:pt>
                <c:pt idx="14366">
                  <c:v>0.001</c:v>
                </c:pt>
                <c:pt idx="14367">
                  <c:v>0.001</c:v>
                </c:pt>
                <c:pt idx="14368">
                  <c:v>0.001</c:v>
                </c:pt>
                <c:pt idx="14369">
                  <c:v>0.001</c:v>
                </c:pt>
                <c:pt idx="14370">
                  <c:v>0.0</c:v>
                </c:pt>
                <c:pt idx="14371">
                  <c:v>0.001</c:v>
                </c:pt>
                <c:pt idx="14372">
                  <c:v>0.0</c:v>
                </c:pt>
                <c:pt idx="14373">
                  <c:v>0.0</c:v>
                </c:pt>
                <c:pt idx="14374">
                  <c:v>0.0</c:v>
                </c:pt>
                <c:pt idx="14375">
                  <c:v>0.0</c:v>
                </c:pt>
                <c:pt idx="14376">
                  <c:v>0.0</c:v>
                </c:pt>
                <c:pt idx="14377">
                  <c:v>0.0</c:v>
                </c:pt>
                <c:pt idx="14378">
                  <c:v>0.001</c:v>
                </c:pt>
                <c:pt idx="14379">
                  <c:v>0.001</c:v>
                </c:pt>
                <c:pt idx="14380">
                  <c:v>0.001</c:v>
                </c:pt>
                <c:pt idx="14381">
                  <c:v>0.0</c:v>
                </c:pt>
                <c:pt idx="14382">
                  <c:v>0.0</c:v>
                </c:pt>
                <c:pt idx="14383">
                  <c:v>0.0</c:v>
                </c:pt>
                <c:pt idx="14384">
                  <c:v>0.001</c:v>
                </c:pt>
                <c:pt idx="14385">
                  <c:v>0.001</c:v>
                </c:pt>
                <c:pt idx="14386">
                  <c:v>0.001</c:v>
                </c:pt>
                <c:pt idx="14387">
                  <c:v>0.001</c:v>
                </c:pt>
                <c:pt idx="14388">
                  <c:v>0.001</c:v>
                </c:pt>
                <c:pt idx="14389">
                  <c:v>0.001</c:v>
                </c:pt>
                <c:pt idx="14390">
                  <c:v>0.001</c:v>
                </c:pt>
                <c:pt idx="14391">
                  <c:v>0.001</c:v>
                </c:pt>
                <c:pt idx="14392">
                  <c:v>0.001</c:v>
                </c:pt>
                <c:pt idx="14393">
                  <c:v>0.003</c:v>
                </c:pt>
                <c:pt idx="14394">
                  <c:v>0.0</c:v>
                </c:pt>
                <c:pt idx="14395">
                  <c:v>0.001</c:v>
                </c:pt>
                <c:pt idx="14396">
                  <c:v>0.001</c:v>
                </c:pt>
                <c:pt idx="14397">
                  <c:v>0.0</c:v>
                </c:pt>
                <c:pt idx="14398">
                  <c:v>0.001</c:v>
                </c:pt>
                <c:pt idx="14399">
                  <c:v>0.001</c:v>
                </c:pt>
                <c:pt idx="14400">
                  <c:v>0.001</c:v>
                </c:pt>
                <c:pt idx="14401">
                  <c:v>0.0</c:v>
                </c:pt>
                <c:pt idx="14402">
                  <c:v>0.0</c:v>
                </c:pt>
                <c:pt idx="14403">
                  <c:v>0.001</c:v>
                </c:pt>
                <c:pt idx="14404">
                  <c:v>0.001</c:v>
                </c:pt>
                <c:pt idx="14405">
                  <c:v>0.0</c:v>
                </c:pt>
                <c:pt idx="14406">
                  <c:v>0.001</c:v>
                </c:pt>
                <c:pt idx="14407">
                  <c:v>0.0</c:v>
                </c:pt>
                <c:pt idx="14408">
                  <c:v>0.001</c:v>
                </c:pt>
                <c:pt idx="14409">
                  <c:v>0.001</c:v>
                </c:pt>
                <c:pt idx="14410">
                  <c:v>0.001</c:v>
                </c:pt>
                <c:pt idx="14411">
                  <c:v>0.001</c:v>
                </c:pt>
                <c:pt idx="14412">
                  <c:v>0.002</c:v>
                </c:pt>
                <c:pt idx="14413">
                  <c:v>0.0</c:v>
                </c:pt>
                <c:pt idx="14414">
                  <c:v>0.001</c:v>
                </c:pt>
                <c:pt idx="14415">
                  <c:v>0.001</c:v>
                </c:pt>
                <c:pt idx="14416">
                  <c:v>0.001</c:v>
                </c:pt>
                <c:pt idx="14417">
                  <c:v>0.001</c:v>
                </c:pt>
                <c:pt idx="14418">
                  <c:v>0.0</c:v>
                </c:pt>
                <c:pt idx="14419">
                  <c:v>0.001</c:v>
                </c:pt>
                <c:pt idx="14420">
                  <c:v>0.001</c:v>
                </c:pt>
                <c:pt idx="14421">
                  <c:v>0.0</c:v>
                </c:pt>
                <c:pt idx="14422">
                  <c:v>0.0</c:v>
                </c:pt>
                <c:pt idx="14423">
                  <c:v>0.001</c:v>
                </c:pt>
                <c:pt idx="14424">
                  <c:v>0.001</c:v>
                </c:pt>
                <c:pt idx="14425">
                  <c:v>0.0</c:v>
                </c:pt>
                <c:pt idx="14426">
                  <c:v>0.001</c:v>
                </c:pt>
                <c:pt idx="14427">
                  <c:v>0.0</c:v>
                </c:pt>
                <c:pt idx="14428">
                  <c:v>0.0</c:v>
                </c:pt>
                <c:pt idx="14429">
                  <c:v>0.0</c:v>
                </c:pt>
                <c:pt idx="14430">
                  <c:v>0.0</c:v>
                </c:pt>
                <c:pt idx="14431">
                  <c:v>0.0</c:v>
                </c:pt>
                <c:pt idx="14432">
                  <c:v>0.0</c:v>
                </c:pt>
                <c:pt idx="14433">
                  <c:v>0.001</c:v>
                </c:pt>
                <c:pt idx="14434">
                  <c:v>0.002</c:v>
                </c:pt>
                <c:pt idx="14435">
                  <c:v>0.001</c:v>
                </c:pt>
                <c:pt idx="14436">
                  <c:v>0.0</c:v>
                </c:pt>
                <c:pt idx="14437">
                  <c:v>0.0</c:v>
                </c:pt>
                <c:pt idx="14438">
                  <c:v>0.001</c:v>
                </c:pt>
                <c:pt idx="14439">
                  <c:v>0.0</c:v>
                </c:pt>
                <c:pt idx="14440">
                  <c:v>0.0</c:v>
                </c:pt>
                <c:pt idx="14441">
                  <c:v>0.001</c:v>
                </c:pt>
                <c:pt idx="14442">
                  <c:v>0.001</c:v>
                </c:pt>
                <c:pt idx="14443">
                  <c:v>0.001</c:v>
                </c:pt>
                <c:pt idx="14444">
                  <c:v>0.001</c:v>
                </c:pt>
                <c:pt idx="14445">
                  <c:v>0.001</c:v>
                </c:pt>
                <c:pt idx="14446">
                  <c:v>0.001</c:v>
                </c:pt>
                <c:pt idx="14447">
                  <c:v>0.0</c:v>
                </c:pt>
                <c:pt idx="14448">
                  <c:v>0.0</c:v>
                </c:pt>
                <c:pt idx="14449">
                  <c:v>0.001</c:v>
                </c:pt>
                <c:pt idx="14450">
                  <c:v>0.0</c:v>
                </c:pt>
                <c:pt idx="14451">
                  <c:v>0.001</c:v>
                </c:pt>
                <c:pt idx="14452">
                  <c:v>0.001</c:v>
                </c:pt>
                <c:pt idx="14453">
                  <c:v>0.001</c:v>
                </c:pt>
                <c:pt idx="14454">
                  <c:v>0.001</c:v>
                </c:pt>
                <c:pt idx="14455">
                  <c:v>0.001</c:v>
                </c:pt>
                <c:pt idx="14456">
                  <c:v>0.0</c:v>
                </c:pt>
                <c:pt idx="14457">
                  <c:v>0.001</c:v>
                </c:pt>
                <c:pt idx="14458">
                  <c:v>0.001</c:v>
                </c:pt>
                <c:pt idx="14459">
                  <c:v>0.0</c:v>
                </c:pt>
                <c:pt idx="14460">
                  <c:v>0.0</c:v>
                </c:pt>
                <c:pt idx="14461">
                  <c:v>0.001</c:v>
                </c:pt>
                <c:pt idx="14462">
                  <c:v>0.0</c:v>
                </c:pt>
                <c:pt idx="14463">
                  <c:v>0.001</c:v>
                </c:pt>
                <c:pt idx="14464">
                  <c:v>0.001</c:v>
                </c:pt>
                <c:pt idx="14465">
                  <c:v>0.0</c:v>
                </c:pt>
                <c:pt idx="14466">
                  <c:v>0.001</c:v>
                </c:pt>
                <c:pt idx="14467">
                  <c:v>0.001</c:v>
                </c:pt>
                <c:pt idx="14468">
                  <c:v>0.001</c:v>
                </c:pt>
                <c:pt idx="14469">
                  <c:v>0.001</c:v>
                </c:pt>
                <c:pt idx="14470">
                  <c:v>0.001</c:v>
                </c:pt>
                <c:pt idx="14471">
                  <c:v>0.0</c:v>
                </c:pt>
                <c:pt idx="14472">
                  <c:v>0.0</c:v>
                </c:pt>
                <c:pt idx="14473">
                  <c:v>0.001</c:v>
                </c:pt>
                <c:pt idx="14474">
                  <c:v>0.001</c:v>
                </c:pt>
                <c:pt idx="14475">
                  <c:v>0.001</c:v>
                </c:pt>
                <c:pt idx="14476">
                  <c:v>0.001</c:v>
                </c:pt>
                <c:pt idx="14477">
                  <c:v>0.001</c:v>
                </c:pt>
                <c:pt idx="14478">
                  <c:v>0.001</c:v>
                </c:pt>
                <c:pt idx="14479">
                  <c:v>0.0</c:v>
                </c:pt>
                <c:pt idx="14480">
                  <c:v>0.0</c:v>
                </c:pt>
                <c:pt idx="14481">
                  <c:v>0.001</c:v>
                </c:pt>
                <c:pt idx="14482">
                  <c:v>0.001</c:v>
                </c:pt>
                <c:pt idx="14483">
                  <c:v>0.001</c:v>
                </c:pt>
                <c:pt idx="14484">
                  <c:v>0.001</c:v>
                </c:pt>
                <c:pt idx="14485">
                  <c:v>-9999.0</c:v>
                </c:pt>
                <c:pt idx="14486">
                  <c:v>0.005</c:v>
                </c:pt>
                <c:pt idx="14487">
                  <c:v>0.004</c:v>
                </c:pt>
                <c:pt idx="14488">
                  <c:v>0.004</c:v>
                </c:pt>
                <c:pt idx="14489">
                  <c:v>0.004</c:v>
                </c:pt>
                <c:pt idx="14490">
                  <c:v>0.002</c:v>
                </c:pt>
                <c:pt idx="14491">
                  <c:v>0.005</c:v>
                </c:pt>
                <c:pt idx="14492">
                  <c:v>0.004</c:v>
                </c:pt>
                <c:pt idx="14493">
                  <c:v>0.005</c:v>
                </c:pt>
                <c:pt idx="14494">
                  <c:v>0.004</c:v>
                </c:pt>
                <c:pt idx="14495">
                  <c:v>0.004</c:v>
                </c:pt>
                <c:pt idx="14496">
                  <c:v>0.007</c:v>
                </c:pt>
                <c:pt idx="14497">
                  <c:v>0.003</c:v>
                </c:pt>
                <c:pt idx="14498">
                  <c:v>0.004</c:v>
                </c:pt>
                <c:pt idx="14499">
                  <c:v>0.005</c:v>
                </c:pt>
                <c:pt idx="14500">
                  <c:v>0.005</c:v>
                </c:pt>
                <c:pt idx="14501">
                  <c:v>0.006</c:v>
                </c:pt>
                <c:pt idx="14502">
                  <c:v>0.004</c:v>
                </c:pt>
                <c:pt idx="14503">
                  <c:v>0.004</c:v>
                </c:pt>
                <c:pt idx="14504">
                  <c:v>0.005</c:v>
                </c:pt>
                <c:pt idx="14505">
                  <c:v>0.006</c:v>
                </c:pt>
                <c:pt idx="14506">
                  <c:v>0.006</c:v>
                </c:pt>
                <c:pt idx="14507">
                  <c:v>0.005</c:v>
                </c:pt>
                <c:pt idx="14508">
                  <c:v>0.006</c:v>
                </c:pt>
                <c:pt idx="14509">
                  <c:v>0.004</c:v>
                </c:pt>
                <c:pt idx="14510">
                  <c:v>0.005</c:v>
                </c:pt>
                <c:pt idx="14511">
                  <c:v>0.006</c:v>
                </c:pt>
                <c:pt idx="14512">
                  <c:v>0.005</c:v>
                </c:pt>
                <c:pt idx="14513">
                  <c:v>0.005</c:v>
                </c:pt>
                <c:pt idx="14514">
                  <c:v>0.004</c:v>
                </c:pt>
                <c:pt idx="14515">
                  <c:v>0.006</c:v>
                </c:pt>
                <c:pt idx="14516">
                  <c:v>0.005</c:v>
                </c:pt>
                <c:pt idx="14517">
                  <c:v>0.005</c:v>
                </c:pt>
                <c:pt idx="14518">
                  <c:v>0.005</c:v>
                </c:pt>
                <c:pt idx="14519">
                  <c:v>0.003</c:v>
                </c:pt>
                <c:pt idx="14520">
                  <c:v>0.003</c:v>
                </c:pt>
                <c:pt idx="14521">
                  <c:v>0.004</c:v>
                </c:pt>
                <c:pt idx="14522">
                  <c:v>0.004</c:v>
                </c:pt>
                <c:pt idx="14523">
                  <c:v>0.005</c:v>
                </c:pt>
                <c:pt idx="14524">
                  <c:v>0.004</c:v>
                </c:pt>
                <c:pt idx="14525">
                  <c:v>0.003</c:v>
                </c:pt>
                <c:pt idx="14526">
                  <c:v>0.005</c:v>
                </c:pt>
                <c:pt idx="14527">
                  <c:v>0.005</c:v>
                </c:pt>
                <c:pt idx="14528">
                  <c:v>0.002</c:v>
                </c:pt>
                <c:pt idx="14529">
                  <c:v>0.001</c:v>
                </c:pt>
                <c:pt idx="14530">
                  <c:v>0.001</c:v>
                </c:pt>
                <c:pt idx="14531">
                  <c:v>0.002</c:v>
                </c:pt>
                <c:pt idx="14532">
                  <c:v>0.001</c:v>
                </c:pt>
                <c:pt idx="14533">
                  <c:v>0.002</c:v>
                </c:pt>
                <c:pt idx="14534">
                  <c:v>0.001</c:v>
                </c:pt>
                <c:pt idx="14535">
                  <c:v>0.002</c:v>
                </c:pt>
                <c:pt idx="14536">
                  <c:v>0.0</c:v>
                </c:pt>
                <c:pt idx="14537">
                  <c:v>0.002</c:v>
                </c:pt>
                <c:pt idx="14538">
                  <c:v>0.001</c:v>
                </c:pt>
                <c:pt idx="14539">
                  <c:v>0.003</c:v>
                </c:pt>
                <c:pt idx="14540">
                  <c:v>0.002</c:v>
                </c:pt>
                <c:pt idx="14541">
                  <c:v>0.001</c:v>
                </c:pt>
                <c:pt idx="14542">
                  <c:v>0.002</c:v>
                </c:pt>
                <c:pt idx="14543">
                  <c:v>0.0</c:v>
                </c:pt>
                <c:pt idx="14544">
                  <c:v>0.001</c:v>
                </c:pt>
                <c:pt idx="14545">
                  <c:v>0.002</c:v>
                </c:pt>
                <c:pt idx="14546">
                  <c:v>0.002</c:v>
                </c:pt>
                <c:pt idx="14547">
                  <c:v>0.001</c:v>
                </c:pt>
                <c:pt idx="14548">
                  <c:v>0.002</c:v>
                </c:pt>
                <c:pt idx="14549">
                  <c:v>0.0</c:v>
                </c:pt>
                <c:pt idx="14550">
                  <c:v>0.0</c:v>
                </c:pt>
                <c:pt idx="14551">
                  <c:v>0.003</c:v>
                </c:pt>
                <c:pt idx="14552">
                  <c:v>0.003</c:v>
                </c:pt>
                <c:pt idx="14553">
                  <c:v>0.005</c:v>
                </c:pt>
                <c:pt idx="14554">
                  <c:v>0.003</c:v>
                </c:pt>
                <c:pt idx="14555">
                  <c:v>0.003</c:v>
                </c:pt>
                <c:pt idx="14556">
                  <c:v>0.005</c:v>
                </c:pt>
                <c:pt idx="14557">
                  <c:v>0.005</c:v>
                </c:pt>
                <c:pt idx="14558">
                  <c:v>0.005</c:v>
                </c:pt>
                <c:pt idx="14559">
                  <c:v>0.005</c:v>
                </c:pt>
                <c:pt idx="14560">
                  <c:v>0.005</c:v>
                </c:pt>
                <c:pt idx="14561">
                  <c:v>0.006</c:v>
                </c:pt>
                <c:pt idx="14562">
                  <c:v>0.002</c:v>
                </c:pt>
                <c:pt idx="14563">
                  <c:v>0.006</c:v>
                </c:pt>
                <c:pt idx="14564">
                  <c:v>0.006</c:v>
                </c:pt>
                <c:pt idx="14565">
                  <c:v>0.006</c:v>
                </c:pt>
                <c:pt idx="14566">
                  <c:v>0.006</c:v>
                </c:pt>
                <c:pt idx="14567">
                  <c:v>0.005</c:v>
                </c:pt>
                <c:pt idx="14568">
                  <c:v>0.006</c:v>
                </c:pt>
                <c:pt idx="14569">
                  <c:v>0.006</c:v>
                </c:pt>
                <c:pt idx="14570">
                  <c:v>0.006</c:v>
                </c:pt>
                <c:pt idx="14571">
                  <c:v>0.005</c:v>
                </c:pt>
                <c:pt idx="14572">
                  <c:v>0.005</c:v>
                </c:pt>
                <c:pt idx="14573">
                  <c:v>0.003</c:v>
                </c:pt>
                <c:pt idx="14574">
                  <c:v>0.002</c:v>
                </c:pt>
                <c:pt idx="14575">
                  <c:v>0.003</c:v>
                </c:pt>
                <c:pt idx="14576">
                  <c:v>0.004</c:v>
                </c:pt>
                <c:pt idx="14577">
                  <c:v>0.004</c:v>
                </c:pt>
                <c:pt idx="14578">
                  <c:v>0.004</c:v>
                </c:pt>
                <c:pt idx="14579">
                  <c:v>0.004</c:v>
                </c:pt>
                <c:pt idx="14580">
                  <c:v>0.005</c:v>
                </c:pt>
                <c:pt idx="14581">
                  <c:v>0.004</c:v>
                </c:pt>
                <c:pt idx="14582">
                  <c:v>0.005</c:v>
                </c:pt>
                <c:pt idx="14583">
                  <c:v>0.004</c:v>
                </c:pt>
                <c:pt idx="14584">
                  <c:v>0.004</c:v>
                </c:pt>
                <c:pt idx="14585">
                  <c:v>0.003</c:v>
                </c:pt>
                <c:pt idx="14586">
                  <c:v>0.002</c:v>
                </c:pt>
                <c:pt idx="14587">
                  <c:v>0.002</c:v>
                </c:pt>
                <c:pt idx="14588">
                  <c:v>0.003</c:v>
                </c:pt>
                <c:pt idx="14589">
                  <c:v>0.002</c:v>
                </c:pt>
                <c:pt idx="14590">
                  <c:v>0.003</c:v>
                </c:pt>
                <c:pt idx="14591">
                  <c:v>0.002</c:v>
                </c:pt>
                <c:pt idx="14592">
                  <c:v>0.003</c:v>
                </c:pt>
                <c:pt idx="14593">
                  <c:v>0.002</c:v>
                </c:pt>
                <c:pt idx="14594">
                  <c:v>0.001</c:v>
                </c:pt>
                <c:pt idx="14595">
                  <c:v>0.001</c:v>
                </c:pt>
                <c:pt idx="14596">
                  <c:v>0.002</c:v>
                </c:pt>
                <c:pt idx="14597">
                  <c:v>0.001</c:v>
                </c:pt>
                <c:pt idx="14598">
                  <c:v>0.001</c:v>
                </c:pt>
                <c:pt idx="14599">
                  <c:v>0.001</c:v>
                </c:pt>
                <c:pt idx="14600">
                  <c:v>0.002</c:v>
                </c:pt>
                <c:pt idx="14601">
                  <c:v>0.0</c:v>
                </c:pt>
                <c:pt idx="14602">
                  <c:v>0.005</c:v>
                </c:pt>
                <c:pt idx="14603">
                  <c:v>0.001</c:v>
                </c:pt>
                <c:pt idx="14604">
                  <c:v>0.004</c:v>
                </c:pt>
                <c:pt idx="14605">
                  <c:v>0.003</c:v>
                </c:pt>
                <c:pt idx="14606">
                  <c:v>0.003</c:v>
                </c:pt>
                <c:pt idx="14607">
                  <c:v>0.002</c:v>
                </c:pt>
                <c:pt idx="14608">
                  <c:v>0.006</c:v>
                </c:pt>
                <c:pt idx="14609">
                  <c:v>0.007</c:v>
                </c:pt>
                <c:pt idx="14610">
                  <c:v>0.004</c:v>
                </c:pt>
                <c:pt idx="14611">
                  <c:v>0.004</c:v>
                </c:pt>
                <c:pt idx="14612">
                  <c:v>0.004</c:v>
                </c:pt>
                <c:pt idx="14613">
                  <c:v>0.006</c:v>
                </c:pt>
                <c:pt idx="14614">
                  <c:v>0.009</c:v>
                </c:pt>
                <c:pt idx="14615">
                  <c:v>0.007</c:v>
                </c:pt>
                <c:pt idx="14616">
                  <c:v>0.007</c:v>
                </c:pt>
                <c:pt idx="14617">
                  <c:v>0.007</c:v>
                </c:pt>
                <c:pt idx="14618">
                  <c:v>0.007</c:v>
                </c:pt>
                <c:pt idx="14619">
                  <c:v>0.007</c:v>
                </c:pt>
                <c:pt idx="14620">
                  <c:v>0.008</c:v>
                </c:pt>
                <c:pt idx="14621">
                  <c:v>0.008</c:v>
                </c:pt>
                <c:pt idx="14622">
                  <c:v>0.007</c:v>
                </c:pt>
                <c:pt idx="14623">
                  <c:v>0.007</c:v>
                </c:pt>
                <c:pt idx="14624">
                  <c:v>0.007</c:v>
                </c:pt>
                <c:pt idx="14625">
                  <c:v>0.007</c:v>
                </c:pt>
                <c:pt idx="14626">
                  <c:v>0.008</c:v>
                </c:pt>
                <c:pt idx="14627">
                  <c:v>0.007</c:v>
                </c:pt>
                <c:pt idx="14628">
                  <c:v>0.008</c:v>
                </c:pt>
                <c:pt idx="14629">
                  <c:v>0.007</c:v>
                </c:pt>
                <c:pt idx="14630">
                  <c:v>0.008</c:v>
                </c:pt>
                <c:pt idx="14631">
                  <c:v>0.007</c:v>
                </c:pt>
                <c:pt idx="14632">
                  <c:v>0.006</c:v>
                </c:pt>
                <c:pt idx="14633">
                  <c:v>0.006</c:v>
                </c:pt>
                <c:pt idx="14634">
                  <c:v>0.007</c:v>
                </c:pt>
                <c:pt idx="14635">
                  <c:v>0.006</c:v>
                </c:pt>
                <c:pt idx="14636">
                  <c:v>0.005</c:v>
                </c:pt>
                <c:pt idx="14637">
                  <c:v>0.003</c:v>
                </c:pt>
                <c:pt idx="14638">
                  <c:v>0.03</c:v>
                </c:pt>
                <c:pt idx="14639">
                  <c:v>0.069</c:v>
                </c:pt>
                <c:pt idx="14640">
                  <c:v>0.055</c:v>
                </c:pt>
                <c:pt idx="14641">
                  <c:v>0.035</c:v>
                </c:pt>
                <c:pt idx="14642">
                  <c:v>0.001</c:v>
                </c:pt>
                <c:pt idx="14643">
                  <c:v>0.005</c:v>
                </c:pt>
                <c:pt idx="14644">
                  <c:v>0.003</c:v>
                </c:pt>
                <c:pt idx="14645">
                  <c:v>0.005</c:v>
                </c:pt>
                <c:pt idx="14646">
                  <c:v>0.003</c:v>
                </c:pt>
                <c:pt idx="14647">
                  <c:v>0.0</c:v>
                </c:pt>
                <c:pt idx="14648">
                  <c:v>0.004</c:v>
                </c:pt>
                <c:pt idx="14649">
                  <c:v>0.017</c:v>
                </c:pt>
                <c:pt idx="14650">
                  <c:v>0.02</c:v>
                </c:pt>
                <c:pt idx="14651">
                  <c:v>0.009</c:v>
                </c:pt>
                <c:pt idx="14652">
                  <c:v>0.004</c:v>
                </c:pt>
                <c:pt idx="14653">
                  <c:v>0.005</c:v>
                </c:pt>
                <c:pt idx="14654">
                  <c:v>0.004</c:v>
                </c:pt>
                <c:pt idx="14655">
                  <c:v>0.006</c:v>
                </c:pt>
                <c:pt idx="14656">
                  <c:v>0.004</c:v>
                </c:pt>
                <c:pt idx="14657">
                  <c:v>0.005</c:v>
                </c:pt>
                <c:pt idx="14658">
                  <c:v>0.005</c:v>
                </c:pt>
                <c:pt idx="14659">
                  <c:v>0.005</c:v>
                </c:pt>
                <c:pt idx="14660">
                  <c:v>0.005</c:v>
                </c:pt>
                <c:pt idx="14661">
                  <c:v>0.004</c:v>
                </c:pt>
                <c:pt idx="14662">
                  <c:v>0.005</c:v>
                </c:pt>
                <c:pt idx="14663">
                  <c:v>0.006</c:v>
                </c:pt>
                <c:pt idx="14664">
                  <c:v>0.006</c:v>
                </c:pt>
                <c:pt idx="14665">
                  <c:v>0.006</c:v>
                </c:pt>
                <c:pt idx="14666">
                  <c:v>0.006</c:v>
                </c:pt>
                <c:pt idx="14667">
                  <c:v>0.006</c:v>
                </c:pt>
                <c:pt idx="14668">
                  <c:v>0.004</c:v>
                </c:pt>
                <c:pt idx="14669">
                  <c:v>0.007</c:v>
                </c:pt>
                <c:pt idx="14670">
                  <c:v>0.007</c:v>
                </c:pt>
                <c:pt idx="14671">
                  <c:v>0.006</c:v>
                </c:pt>
                <c:pt idx="14672">
                  <c:v>0.007</c:v>
                </c:pt>
                <c:pt idx="14673">
                  <c:v>0.007</c:v>
                </c:pt>
                <c:pt idx="14674">
                  <c:v>0.008</c:v>
                </c:pt>
                <c:pt idx="14675">
                  <c:v>0.006</c:v>
                </c:pt>
                <c:pt idx="14676">
                  <c:v>0.008</c:v>
                </c:pt>
                <c:pt idx="14677">
                  <c:v>0.008</c:v>
                </c:pt>
                <c:pt idx="14678">
                  <c:v>0.008</c:v>
                </c:pt>
                <c:pt idx="14679">
                  <c:v>0.009</c:v>
                </c:pt>
                <c:pt idx="14680">
                  <c:v>0.008</c:v>
                </c:pt>
                <c:pt idx="14681">
                  <c:v>0.009</c:v>
                </c:pt>
                <c:pt idx="14682">
                  <c:v>0.008</c:v>
                </c:pt>
                <c:pt idx="14683">
                  <c:v>0.008</c:v>
                </c:pt>
                <c:pt idx="14684">
                  <c:v>0.008</c:v>
                </c:pt>
                <c:pt idx="14685">
                  <c:v>0.009</c:v>
                </c:pt>
                <c:pt idx="14686">
                  <c:v>0.008</c:v>
                </c:pt>
                <c:pt idx="14687">
                  <c:v>0.008</c:v>
                </c:pt>
                <c:pt idx="14688">
                  <c:v>0.009</c:v>
                </c:pt>
                <c:pt idx="14689">
                  <c:v>0.009</c:v>
                </c:pt>
                <c:pt idx="14690">
                  <c:v>0.008</c:v>
                </c:pt>
                <c:pt idx="14691">
                  <c:v>0.009</c:v>
                </c:pt>
                <c:pt idx="14692">
                  <c:v>0.009</c:v>
                </c:pt>
                <c:pt idx="14693">
                  <c:v>0.009</c:v>
                </c:pt>
                <c:pt idx="14694">
                  <c:v>0.009</c:v>
                </c:pt>
                <c:pt idx="14695">
                  <c:v>0.008</c:v>
                </c:pt>
                <c:pt idx="14696">
                  <c:v>0.008</c:v>
                </c:pt>
                <c:pt idx="14697">
                  <c:v>0.007</c:v>
                </c:pt>
                <c:pt idx="14698">
                  <c:v>0.008</c:v>
                </c:pt>
                <c:pt idx="14699">
                  <c:v>0.008</c:v>
                </c:pt>
                <c:pt idx="14700">
                  <c:v>0.008</c:v>
                </c:pt>
                <c:pt idx="14701">
                  <c:v>0.006</c:v>
                </c:pt>
                <c:pt idx="14702">
                  <c:v>0.005</c:v>
                </c:pt>
                <c:pt idx="14703">
                  <c:v>0.006</c:v>
                </c:pt>
                <c:pt idx="14704">
                  <c:v>0.007</c:v>
                </c:pt>
                <c:pt idx="14705">
                  <c:v>0.005</c:v>
                </c:pt>
                <c:pt idx="14706">
                  <c:v>0.005</c:v>
                </c:pt>
                <c:pt idx="14707">
                  <c:v>0.006</c:v>
                </c:pt>
                <c:pt idx="14708">
                  <c:v>0.006</c:v>
                </c:pt>
                <c:pt idx="14709">
                  <c:v>0.005</c:v>
                </c:pt>
                <c:pt idx="14710">
                  <c:v>0.005</c:v>
                </c:pt>
                <c:pt idx="14711">
                  <c:v>0.004</c:v>
                </c:pt>
                <c:pt idx="14712">
                  <c:v>0.004</c:v>
                </c:pt>
                <c:pt idx="14713">
                  <c:v>0.005</c:v>
                </c:pt>
                <c:pt idx="14714">
                  <c:v>0.005</c:v>
                </c:pt>
                <c:pt idx="14715">
                  <c:v>0.006</c:v>
                </c:pt>
                <c:pt idx="14716">
                  <c:v>0.004</c:v>
                </c:pt>
                <c:pt idx="14717">
                  <c:v>0.006</c:v>
                </c:pt>
                <c:pt idx="14718">
                  <c:v>0.005</c:v>
                </c:pt>
                <c:pt idx="14719">
                  <c:v>0.005</c:v>
                </c:pt>
                <c:pt idx="14720">
                  <c:v>0.005</c:v>
                </c:pt>
                <c:pt idx="14721">
                  <c:v>0.007</c:v>
                </c:pt>
                <c:pt idx="14722">
                  <c:v>0.008</c:v>
                </c:pt>
                <c:pt idx="14723">
                  <c:v>0.008</c:v>
                </c:pt>
                <c:pt idx="14724">
                  <c:v>0.005</c:v>
                </c:pt>
                <c:pt idx="14725">
                  <c:v>0.006</c:v>
                </c:pt>
                <c:pt idx="14726">
                  <c:v>0.006</c:v>
                </c:pt>
                <c:pt idx="14727">
                  <c:v>0.005</c:v>
                </c:pt>
                <c:pt idx="14728">
                  <c:v>0.007</c:v>
                </c:pt>
                <c:pt idx="14729">
                  <c:v>0.006</c:v>
                </c:pt>
                <c:pt idx="14730">
                  <c:v>0.008</c:v>
                </c:pt>
                <c:pt idx="14731">
                  <c:v>0.008</c:v>
                </c:pt>
                <c:pt idx="14732">
                  <c:v>0.007</c:v>
                </c:pt>
                <c:pt idx="14733">
                  <c:v>0.007</c:v>
                </c:pt>
                <c:pt idx="14734">
                  <c:v>0.007</c:v>
                </c:pt>
                <c:pt idx="14735">
                  <c:v>0.007</c:v>
                </c:pt>
                <c:pt idx="14736">
                  <c:v>0.007</c:v>
                </c:pt>
                <c:pt idx="14737">
                  <c:v>0.008</c:v>
                </c:pt>
                <c:pt idx="14738">
                  <c:v>0.007</c:v>
                </c:pt>
                <c:pt idx="14739">
                  <c:v>0.009</c:v>
                </c:pt>
                <c:pt idx="14740">
                  <c:v>0.007</c:v>
                </c:pt>
                <c:pt idx="14741">
                  <c:v>0.007</c:v>
                </c:pt>
                <c:pt idx="14742">
                  <c:v>0.008</c:v>
                </c:pt>
                <c:pt idx="14743">
                  <c:v>0.007</c:v>
                </c:pt>
                <c:pt idx="14744">
                  <c:v>0.007</c:v>
                </c:pt>
                <c:pt idx="14745">
                  <c:v>0.009</c:v>
                </c:pt>
                <c:pt idx="14746">
                  <c:v>0.007</c:v>
                </c:pt>
                <c:pt idx="14747">
                  <c:v>0.005</c:v>
                </c:pt>
                <c:pt idx="14748">
                  <c:v>0.006</c:v>
                </c:pt>
                <c:pt idx="14749">
                  <c:v>0.006</c:v>
                </c:pt>
                <c:pt idx="14750">
                  <c:v>0.005</c:v>
                </c:pt>
                <c:pt idx="14751">
                  <c:v>0.007</c:v>
                </c:pt>
                <c:pt idx="14752">
                  <c:v>0.007</c:v>
                </c:pt>
                <c:pt idx="14753">
                  <c:v>0.006</c:v>
                </c:pt>
                <c:pt idx="14754">
                  <c:v>0.007</c:v>
                </c:pt>
                <c:pt idx="14755">
                  <c:v>0.006</c:v>
                </c:pt>
                <c:pt idx="14756">
                  <c:v>0.006</c:v>
                </c:pt>
                <c:pt idx="14757">
                  <c:v>0.006</c:v>
                </c:pt>
                <c:pt idx="14758">
                  <c:v>0.006</c:v>
                </c:pt>
                <c:pt idx="14759">
                  <c:v>0.007</c:v>
                </c:pt>
                <c:pt idx="14760">
                  <c:v>0.005</c:v>
                </c:pt>
                <c:pt idx="14761">
                  <c:v>0.006</c:v>
                </c:pt>
                <c:pt idx="14762">
                  <c:v>0.006</c:v>
                </c:pt>
                <c:pt idx="14763">
                  <c:v>0.008</c:v>
                </c:pt>
                <c:pt idx="14764">
                  <c:v>0.006</c:v>
                </c:pt>
                <c:pt idx="14765">
                  <c:v>0.008</c:v>
                </c:pt>
                <c:pt idx="14766">
                  <c:v>0.007</c:v>
                </c:pt>
                <c:pt idx="14767">
                  <c:v>0.007</c:v>
                </c:pt>
                <c:pt idx="14768">
                  <c:v>0.008</c:v>
                </c:pt>
                <c:pt idx="14769">
                  <c:v>0.008</c:v>
                </c:pt>
                <c:pt idx="14770">
                  <c:v>0.006</c:v>
                </c:pt>
                <c:pt idx="14771">
                  <c:v>0.006</c:v>
                </c:pt>
                <c:pt idx="14772">
                  <c:v>0.007</c:v>
                </c:pt>
                <c:pt idx="14773">
                  <c:v>0.008</c:v>
                </c:pt>
                <c:pt idx="14774">
                  <c:v>0.007</c:v>
                </c:pt>
                <c:pt idx="14775">
                  <c:v>0.006</c:v>
                </c:pt>
                <c:pt idx="14776">
                  <c:v>0.006</c:v>
                </c:pt>
                <c:pt idx="14777">
                  <c:v>0.009</c:v>
                </c:pt>
                <c:pt idx="14778">
                  <c:v>0.007</c:v>
                </c:pt>
                <c:pt idx="14779">
                  <c:v>0.006</c:v>
                </c:pt>
                <c:pt idx="14780">
                  <c:v>0.006</c:v>
                </c:pt>
                <c:pt idx="14781">
                  <c:v>0.008</c:v>
                </c:pt>
                <c:pt idx="14782">
                  <c:v>0.008</c:v>
                </c:pt>
                <c:pt idx="14783">
                  <c:v>0.009</c:v>
                </c:pt>
                <c:pt idx="14784">
                  <c:v>0.008</c:v>
                </c:pt>
                <c:pt idx="14785">
                  <c:v>0.008</c:v>
                </c:pt>
                <c:pt idx="14786">
                  <c:v>0.009</c:v>
                </c:pt>
                <c:pt idx="14787">
                  <c:v>0.01</c:v>
                </c:pt>
                <c:pt idx="14788">
                  <c:v>0.01</c:v>
                </c:pt>
                <c:pt idx="14789">
                  <c:v>0.006</c:v>
                </c:pt>
                <c:pt idx="14790">
                  <c:v>0.009</c:v>
                </c:pt>
                <c:pt idx="14791">
                  <c:v>0.008</c:v>
                </c:pt>
                <c:pt idx="14792">
                  <c:v>0.008</c:v>
                </c:pt>
                <c:pt idx="14793">
                  <c:v>0.008</c:v>
                </c:pt>
                <c:pt idx="14794">
                  <c:v>0.008</c:v>
                </c:pt>
                <c:pt idx="14795">
                  <c:v>0.009</c:v>
                </c:pt>
                <c:pt idx="14796">
                  <c:v>0.009</c:v>
                </c:pt>
                <c:pt idx="14797">
                  <c:v>0.009</c:v>
                </c:pt>
                <c:pt idx="14798">
                  <c:v>0.008</c:v>
                </c:pt>
                <c:pt idx="14799">
                  <c:v>0.009</c:v>
                </c:pt>
                <c:pt idx="14800">
                  <c:v>0.008</c:v>
                </c:pt>
                <c:pt idx="14801">
                  <c:v>0.011</c:v>
                </c:pt>
                <c:pt idx="14802">
                  <c:v>0.008</c:v>
                </c:pt>
                <c:pt idx="14803">
                  <c:v>0.009</c:v>
                </c:pt>
                <c:pt idx="14804">
                  <c:v>0.009</c:v>
                </c:pt>
                <c:pt idx="14805">
                  <c:v>0.009</c:v>
                </c:pt>
                <c:pt idx="14806">
                  <c:v>0.009</c:v>
                </c:pt>
                <c:pt idx="14807">
                  <c:v>0.009</c:v>
                </c:pt>
                <c:pt idx="14808">
                  <c:v>0.008</c:v>
                </c:pt>
                <c:pt idx="14809">
                  <c:v>0.009</c:v>
                </c:pt>
                <c:pt idx="14810">
                  <c:v>0.009</c:v>
                </c:pt>
                <c:pt idx="14811">
                  <c:v>0.01</c:v>
                </c:pt>
                <c:pt idx="14812">
                  <c:v>0.01</c:v>
                </c:pt>
                <c:pt idx="14813">
                  <c:v>0.009</c:v>
                </c:pt>
                <c:pt idx="14814">
                  <c:v>0.009</c:v>
                </c:pt>
                <c:pt idx="14815">
                  <c:v>0.009</c:v>
                </c:pt>
                <c:pt idx="14816">
                  <c:v>0.01</c:v>
                </c:pt>
                <c:pt idx="14817">
                  <c:v>0.01</c:v>
                </c:pt>
                <c:pt idx="14818">
                  <c:v>0.009</c:v>
                </c:pt>
                <c:pt idx="14819">
                  <c:v>0.009</c:v>
                </c:pt>
                <c:pt idx="14820">
                  <c:v>0.01</c:v>
                </c:pt>
                <c:pt idx="14821">
                  <c:v>0.009</c:v>
                </c:pt>
                <c:pt idx="14822">
                  <c:v>0.008</c:v>
                </c:pt>
                <c:pt idx="14823">
                  <c:v>0.009</c:v>
                </c:pt>
                <c:pt idx="14824">
                  <c:v>0.01</c:v>
                </c:pt>
                <c:pt idx="14825">
                  <c:v>0.008</c:v>
                </c:pt>
                <c:pt idx="14826">
                  <c:v>0.009</c:v>
                </c:pt>
                <c:pt idx="14827">
                  <c:v>0.007</c:v>
                </c:pt>
                <c:pt idx="14828">
                  <c:v>0.007</c:v>
                </c:pt>
                <c:pt idx="14829">
                  <c:v>0.008</c:v>
                </c:pt>
                <c:pt idx="14830">
                  <c:v>0.008</c:v>
                </c:pt>
                <c:pt idx="14831">
                  <c:v>0.009</c:v>
                </c:pt>
                <c:pt idx="14832">
                  <c:v>0.007</c:v>
                </c:pt>
                <c:pt idx="14833">
                  <c:v>0.008</c:v>
                </c:pt>
                <c:pt idx="14834">
                  <c:v>0.008</c:v>
                </c:pt>
                <c:pt idx="14835">
                  <c:v>0.008</c:v>
                </c:pt>
                <c:pt idx="14836">
                  <c:v>0.006</c:v>
                </c:pt>
                <c:pt idx="14837">
                  <c:v>0.01</c:v>
                </c:pt>
                <c:pt idx="14838">
                  <c:v>0.008</c:v>
                </c:pt>
                <c:pt idx="14839">
                  <c:v>0.007</c:v>
                </c:pt>
                <c:pt idx="14840">
                  <c:v>0.007</c:v>
                </c:pt>
                <c:pt idx="14841">
                  <c:v>0.008</c:v>
                </c:pt>
                <c:pt idx="14842">
                  <c:v>0.007</c:v>
                </c:pt>
                <c:pt idx="14843">
                  <c:v>0.008</c:v>
                </c:pt>
                <c:pt idx="14844">
                  <c:v>0.007</c:v>
                </c:pt>
                <c:pt idx="14845">
                  <c:v>0.007</c:v>
                </c:pt>
                <c:pt idx="14846">
                  <c:v>0.008</c:v>
                </c:pt>
                <c:pt idx="14847">
                  <c:v>0.007</c:v>
                </c:pt>
                <c:pt idx="14848">
                  <c:v>0.006</c:v>
                </c:pt>
                <c:pt idx="14849">
                  <c:v>0.006</c:v>
                </c:pt>
                <c:pt idx="14850">
                  <c:v>0.007</c:v>
                </c:pt>
                <c:pt idx="14851">
                  <c:v>0.005</c:v>
                </c:pt>
                <c:pt idx="14852">
                  <c:v>0.006</c:v>
                </c:pt>
                <c:pt idx="14853">
                  <c:v>0.007</c:v>
                </c:pt>
                <c:pt idx="14854">
                  <c:v>0.005</c:v>
                </c:pt>
                <c:pt idx="14855">
                  <c:v>0.007</c:v>
                </c:pt>
                <c:pt idx="14856">
                  <c:v>0.007</c:v>
                </c:pt>
                <c:pt idx="14857">
                  <c:v>0.007</c:v>
                </c:pt>
                <c:pt idx="14858">
                  <c:v>0.008</c:v>
                </c:pt>
                <c:pt idx="14859">
                  <c:v>0.008</c:v>
                </c:pt>
                <c:pt idx="14860">
                  <c:v>0.008</c:v>
                </c:pt>
                <c:pt idx="14861">
                  <c:v>0.007</c:v>
                </c:pt>
                <c:pt idx="14862">
                  <c:v>0.008</c:v>
                </c:pt>
                <c:pt idx="14863">
                  <c:v>0.008</c:v>
                </c:pt>
                <c:pt idx="14864">
                  <c:v>0.007</c:v>
                </c:pt>
                <c:pt idx="14865">
                  <c:v>0.008</c:v>
                </c:pt>
                <c:pt idx="14866">
                  <c:v>0.008</c:v>
                </c:pt>
                <c:pt idx="14867">
                  <c:v>0.008</c:v>
                </c:pt>
                <c:pt idx="14868">
                  <c:v>0.008</c:v>
                </c:pt>
                <c:pt idx="14869">
                  <c:v>0.007</c:v>
                </c:pt>
                <c:pt idx="14870">
                  <c:v>0.007</c:v>
                </c:pt>
                <c:pt idx="14871">
                  <c:v>0.007</c:v>
                </c:pt>
                <c:pt idx="14872">
                  <c:v>0.008</c:v>
                </c:pt>
                <c:pt idx="14873">
                  <c:v>0.006</c:v>
                </c:pt>
                <c:pt idx="14874">
                  <c:v>0.008</c:v>
                </c:pt>
                <c:pt idx="14875">
                  <c:v>0.009</c:v>
                </c:pt>
                <c:pt idx="14876">
                  <c:v>0.006</c:v>
                </c:pt>
                <c:pt idx="14877">
                  <c:v>0.007</c:v>
                </c:pt>
                <c:pt idx="14878">
                  <c:v>0.007</c:v>
                </c:pt>
                <c:pt idx="14879">
                  <c:v>0.007</c:v>
                </c:pt>
                <c:pt idx="14880">
                  <c:v>0.007</c:v>
                </c:pt>
                <c:pt idx="14881">
                  <c:v>0.007</c:v>
                </c:pt>
                <c:pt idx="14882">
                  <c:v>0.007</c:v>
                </c:pt>
                <c:pt idx="14883">
                  <c:v>0.007</c:v>
                </c:pt>
                <c:pt idx="14884">
                  <c:v>0.006</c:v>
                </c:pt>
                <c:pt idx="14885">
                  <c:v>0.007</c:v>
                </c:pt>
                <c:pt idx="14886">
                  <c:v>0.007</c:v>
                </c:pt>
                <c:pt idx="14887">
                  <c:v>0.006</c:v>
                </c:pt>
                <c:pt idx="14888">
                  <c:v>0.004</c:v>
                </c:pt>
                <c:pt idx="14889">
                  <c:v>0.006</c:v>
                </c:pt>
                <c:pt idx="14890">
                  <c:v>0.007</c:v>
                </c:pt>
                <c:pt idx="14891">
                  <c:v>0.006</c:v>
                </c:pt>
                <c:pt idx="14892">
                  <c:v>0.008</c:v>
                </c:pt>
                <c:pt idx="14893">
                  <c:v>0.007</c:v>
                </c:pt>
                <c:pt idx="14894">
                  <c:v>0.007</c:v>
                </c:pt>
                <c:pt idx="14895">
                  <c:v>0.006</c:v>
                </c:pt>
                <c:pt idx="14896">
                  <c:v>0.008</c:v>
                </c:pt>
                <c:pt idx="14897">
                  <c:v>0.006</c:v>
                </c:pt>
                <c:pt idx="14898">
                  <c:v>0.007</c:v>
                </c:pt>
                <c:pt idx="14899">
                  <c:v>0.006</c:v>
                </c:pt>
                <c:pt idx="14900">
                  <c:v>0.007</c:v>
                </c:pt>
                <c:pt idx="14901">
                  <c:v>0.007</c:v>
                </c:pt>
                <c:pt idx="14902">
                  <c:v>0.007</c:v>
                </c:pt>
                <c:pt idx="14903">
                  <c:v>0.007</c:v>
                </c:pt>
                <c:pt idx="14904">
                  <c:v>0.006</c:v>
                </c:pt>
                <c:pt idx="14905">
                  <c:v>0.007</c:v>
                </c:pt>
                <c:pt idx="14906">
                  <c:v>0.007</c:v>
                </c:pt>
                <c:pt idx="14907">
                  <c:v>0.007</c:v>
                </c:pt>
                <c:pt idx="14908">
                  <c:v>0.006</c:v>
                </c:pt>
                <c:pt idx="14909">
                  <c:v>0.005</c:v>
                </c:pt>
                <c:pt idx="14910">
                  <c:v>0.005</c:v>
                </c:pt>
                <c:pt idx="14911">
                  <c:v>0.006</c:v>
                </c:pt>
                <c:pt idx="14912">
                  <c:v>0.006</c:v>
                </c:pt>
                <c:pt idx="14913">
                  <c:v>0.006</c:v>
                </c:pt>
                <c:pt idx="14914">
                  <c:v>0.005</c:v>
                </c:pt>
                <c:pt idx="14915">
                  <c:v>0.005</c:v>
                </c:pt>
                <c:pt idx="14916">
                  <c:v>0.005</c:v>
                </c:pt>
                <c:pt idx="14917">
                  <c:v>0.005</c:v>
                </c:pt>
                <c:pt idx="14918">
                  <c:v>0.005</c:v>
                </c:pt>
                <c:pt idx="14919">
                  <c:v>0.005</c:v>
                </c:pt>
                <c:pt idx="14920">
                  <c:v>0.005</c:v>
                </c:pt>
                <c:pt idx="14921">
                  <c:v>0.005</c:v>
                </c:pt>
                <c:pt idx="14922">
                  <c:v>0.005</c:v>
                </c:pt>
                <c:pt idx="14923">
                  <c:v>0.004</c:v>
                </c:pt>
                <c:pt idx="14924">
                  <c:v>0.006</c:v>
                </c:pt>
                <c:pt idx="14925">
                  <c:v>0.006</c:v>
                </c:pt>
                <c:pt idx="14926">
                  <c:v>0.006</c:v>
                </c:pt>
                <c:pt idx="14927">
                  <c:v>0.005</c:v>
                </c:pt>
                <c:pt idx="14928">
                  <c:v>0.006</c:v>
                </c:pt>
                <c:pt idx="14929">
                  <c:v>0.004</c:v>
                </c:pt>
                <c:pt idx="14930">
                  <c:v>0.006</c:v>
                </c:pt>
                <c:pt idx="14931">
                  <c:v>0.005</c:v>
                </c:pt>
                <c:pt idx="14932">
                  <c:v>0.006</c:v>
                </c:pt>
                <c:pt idx="14933">
                  <c:v>0.005</c:v>
                </c:pt>
                <c:pt idx="14934">
                  <c:v>0.006</c:v>
                </c:pt>
                <c:pt idx="14935">
                  <c:v>0.004</c:v>
                </c:pt>
                <c:pt idx="14936">
                  <c:v>0.004</c:v>
                </c:pt>
                <c:pt idx="14937">
                  <c:v>0.005</c:v>
                </c:pt>
                <c:pt idx="14938">
                  <c:v>0.007</c:v>
                </c:pt>
                <c:pt idx="14939">
                  <c:v>0.006</c:v>
                </c:pt>
                <c:pt idx="14940">
                  <c:v>0.006</c:v>
                </c:pt>
                <c:pt idx="14941">
                  <c:v>0.005</c:v>
                </c:pt>
                <c:pt idx="14942">
                  <c:v>0.006</c:v>
                </c:pt>
                <c:pt idx="14943">
                  <c:v>0.006</c:v>
                </c:pt>
                <c:pt idx="14944">
                  <c:v>0.005</c:v>
                </c:pt>
                <c:pt idx="14945">
                  <c:v>0.005</c:v>
                </c:pt>
                <c:pt idx="14946">
                  <c:v>0.006</c:v>
                </c:pt>
                <c:pt idx="14947">
                  <c:v>0.005</c:v>
                </c:pt>
                <c:pt idx="14948">
                  <c:v>0.006</c:v>
                </c:pt>
                <c:pt idx="14949">
                  <c:v>0.006</c:v>
                </c:pt>
                <c:pt idx="14950">
                  <c:v>0.006</c:v>
                </c:pt>
                <c:pt idx="14951">
                  <c:v>0.006</c:v>
                </c:pt>
                <c:pt idx="14952">
                  <c:v>0.005</c:v>
                </c:pt>
                <c:pt idx="14953">
                  <c:v>0.005</c:v>
                </c:pt>
                <c:pt idx="14954">
                  <c:v>0.005</c:v>
                </c:pt>
                <c:pt idx="14955">
                  <c:v>0.005</c:v>
                </c:pt>
                <c:pt idx="14956">
                  <c:v>0.005</c:v>
                </c:pt>
                <c:pt idx="14957">
                  <c:v>0.007</c:v>
                </c:pt>
                <c:pt idx="14958">
                  <c:v>0.006</c:v>
                </c:pt>
                <c:pt idx="14959">
                  <c:v>0.006</c:v>
                </c:pt>
                <c:pt idx="14960">
                  <c:v>0.005</c:v>
                </c:pt>
                <c:pt idx="14961">
                  <c:v>0.005</c:v>
                </c:pt>
                <c:pt idx="14962">
                  <c:v>0.006</c:v>
                </c:pt>
                <c:pt idx="14963">
                  <c:v>0.006</c:v>
                </c:pt>
                <c:pt idx="14964">
                  <c:v>0.002</c:v>
                </c:pt>
                <c:pt idx="14965">
                  <c:v>0.003</c:v>
                </c:pt>
                <c:pt idx="14966">
                  <c:v>0.003</c:v>
                </c:pt>
                <c:pt idx="14967">
                  <c:v>0.004</c:v>
                </c:pt>
                <c:pt idx="14968">
                  <c:v>0.004</c:v>
                </c:pt>
                <c:pt idx="14969">
                  <c:v>0.006</c:v>
                </c:pt>
                <c:pt idx="14970">
                  <c:v>0.003</c:v>
                </c:pt>
                <c:pt idx="14971">
                  <c:v>0.005</c:v>
                </c:pt>
                <c:pt idx="14972">
                  <c:v>0.005</c:v>
                </c:pt>
                <c:pt idx="14973">
                  <c:v>0.006</c:v>
                </c:pt>
                <c:pt idx="14974">
                  <c:v>0.004</c:v>
                </c:pt>
                <c:pt idx="14975">
                  <c:v>0.004</c:v>
                </c:pt>
                <c:pt idx="14976">
                  <c:v>0.005</c:v>
                </c:pt>
                <c:pt idx="14977">
                  <c:v>0.006</c:v>
                </c:pt>
                <c:pt idx="14978">
                  <c:v>0.003</c:v>
                </c:pt>
                <c:pt idx="14979">
                  <c:v>0.002</c:v>
                </c:pt>
                <c:pt idx="14980">
                  <c:v>0.004</c:v>
                </c:pt>
                <c:pt idx="14981">
                  <c:v>0.003</c:v>
                </c:pt>
                <c:pt idx="14982">
                  <c:v>0.004</c:v>
                </c:pt>
                <c:pt idx="14983">
                  <c:v>0.002</c:v>
                </c:pt>
                <c:pt idx="14984">
                  <c:v>0.003</c:v>
                </c:pt>
                <c:pt idx="14985">
                  <c:v>0.005</c:v>
                </c:pt>
                <c:pt idx="14986">
                  <c:v>0.003</c:v>
                </c:pt>
                <c:pt idx="14987">
                  <c:v>0.003</c:v>
                </c:pt>
                <c:pt idx="14988">
                  <c:v>0.003</c:v>
                </c:pt>
                <c:pt idx="14989">
                  <c:v>0.004</c:v>
                </c:pt>
                <c:pt idx="14990">
                  <c:v>0.003</c:v>
                </c:pt>
                <c:pt idx="14991">
                  <c:v>0.002</c:v>
                </c:pt>
                <c:pt idx="14992">
                  <c:v>0.004</c:v>
                </c:pt>
                <c:pt idx="14993">
                  <c:v>0.002</c:v>
                </c:pt>
                <c:pt idx="14994">
                  <c:v>0.002</c:v>
                </c:pt>
                <c:pt idx="14995">
                  <c:v>0.003</c:v>
                </c:pt>
                <c:pt idx="14996">
                  <c:v>0.005</c:v>
                </c:pt>
                <c:pt idx="14997">
                  <c:v>0.002</c:v>
                </c:pt>
                <c:pt idx="14998">
                  <c:v>0.004</c:v>
                </c:pt>
                <c:pt idx="14999">
                  <c:v>0.003</c:v>
                </c:pt>
                <c:pt idx="15000">
                  <c:v>0.004</c:v>
                </c:pt>
                <c:pt idx="15001">
                  <c:v>0.002</c:v>
                </c:pt>
                <c:pt idx="15002">
                  <c:v>0.002</c:v>
                </c:pt>
                <c:pt idx="15003">
                  <c:v>0.003</c:v>
                </c:pt>
                <c:pt idx="15004">
                  <c:v>0.002</c:v>
                </c:pt>
                <c:pt idx="15005">
                  <c:v>0.001</c:v>
                </c:pt>
                <c:pt idx="15006">
                  <c:v>0.003</c:v>
                </c:pt>
                <c:pt idx="15007">
                  <c:v>0.004</c:v>
                </c:pt>
                <c:pt idx="15008">
                  <c:v>0.004</c:v>
                </c:pt>
                <c:pt idx="15009">
                  <c:v>0.005</c:v>
                </c:pt>
                <c:pt idx="15010">
                  <c:v>0.005</c:v>
                </c:pt>
                <c:pt idx="15011">
                  <c:v>0.005</c:v>
                </c:pt>
                <c:pt idx="15012">
                  <c:v>0.005</c:v>
                </c:pt>
                <c:pt idx="15013">
                  <c:v>0.003</c:v>
                </c:pt>
                <c:pt idx="15014">
                  <c:v>0.005</c:v>
                </c:pt>
                <c:pt idx="15015">
                  <c:v>0.005</c:v>
                </c:pt>
                <c:pt idx="15016">
                  <c:v>0.003</c:v>
                </c:pt>
                <c:pt idx="15017">
                  <c:v>0.003</c:v>
                </c:pt>
                <c:pt idx="15018">
                  <c:v>0.006</c:v>
                </c:pt>
                <c:pt idx="15019">
                  <c:v>0.01</c:v>
                </c:pt>
                <c:pt idx="15020">
                  <c:v>0.003</c:v>
                </c:pt>
                <c:pt idx="15021">
                  <c:v>0.005</c:v>
                </c:pt>
                <c:pt idx="15022">
                  <c:v>0.005</c:v>
                </c:pt>
                <c:pt idx="15023">
                  <c:v>0.001</c:v>
                </c:pt>
                <c:pt idx="15024">
                  <c:v>0.007</c:v>
                </c:pt>
                <c:pt idx="15025">
                  <c:v>0.001</c:v>
                </c:pt>
                <c:pt idx="15026">
                  <c:v>0.005</c:v>
                </c:pt>
                <c:pt idx="15027">
                  <c:v>0.005</c:v>
                </c:pt>
                <c:pt idx="15028">
                  <c:v>0.005</c:v>
                </c:pt>
                <c:pt idx="15029">
                  <c:v>0.002</c:v>
                </c:pt>
                <c:pt idx="15030">
                  <c:v>0.004</c:v>
                </c:pt>
                <c:pt idx="15031">
                  <c:v>0.007</c:v>
                </c:pt>
                <c:pt idx="15032">
                  <c:v>0.005</c:v>
                </c:pt>
                <c:pt idx="15033">
                  <c:v>0.006</c:v>
                </c:pt>
                <c:pt idx="15034">
                  <c:v>0.005</c:v>
                </c:pt>
                <c:pt idx="15035">
                  <c:v>0.005</c:v>
                </c:pt>
                <c:pt idx="15036">
                  <c:v>0.005</c:v>
                </c:pt>
                <c:pt idx="15037">
                  <c:v>0.004</c:v>
                </c:pt>
                <c:pt idx="15038">
                  <c:v>0.006</c:v>
                </c:pt>
                <c:pt idx="15039">
                  <c:v>0.005</c:v>
                </c:pt>
                <c:pt idx="15040">
                  <c:v>0.005</c:v>
                </c:pt>
                <c:pt idx="15041">
                  <c:v>0.007</c:v>
                </c:pt>
                <c:pt idx="15042">
                  <c:v>0.004</c:v>
                </c:pt>
                <c:pt idx="15043">
                  <c:v>0.005</c:v>
                </c:pt>
                <c:pt idx="15044">
                  <c:v>0.004</c:v>
                </c:pt>
                <c:pt idx="15045">
                  <c:v>0.006</c:v>
                </c:pt>
                <c:pt idx="15046">
                  <c:v>0.002</c:v>
                </c:pt>
                <c:pt idx="15047">
                  <c:v>0.003</c:v>
                </c:pt>
                <c:pt idx="15048">
                  <c:v>0.004</c:v>
                </c:pt>
                <c:pt idx="15049">
                  <c:v>0.003</c:v>
                </c:pt>
                <c:pt idx="15050">
                  <c:v>0.003</c:v>
                </c:pt>
                <c:pt idx="15051">
                  <c:v>0.003</c:v>
                </c:pt>
                <c:pt idx="15052">
                  <c:v>0.004</c:v>
                </c:pt>
                <c:pt idx="15053">
                  <c:v>0.004</c:v>
                </c:pt>
                <c:pt idx="15054">
                  <c:v>0.006</c:v>
                </c:pt>
                <c:pt idx="15055">
                  <c:v>0.005</c:v>
                </c:pt>
                <c:pt idx="15056">
                  <c:v>0.003</c:v>
                </c:pt>
                <c:pt idx="15057">
                  <c:v>0.041</c:v>
                </c:pt>
                <c:pt idx="15058">
                  <c:v>0.013</c:v>
                </c:pt>
                <c:pt idx="15059">
                  <c:v>0.035</c:v>
                </c:pt>
                <c:pt idx="15060">
                  <c:v>0.032</c:v>
                </c:pt>
                <c:pt idx="15061">
                  <c:v>0.014</c:v>
                </c:pt>
                <c:pt idx="15062">
                  <c:v>0.029</c:v>
                </c:pt>
                <c:pt idx="15063">
                  <c:v>0.021</c:v>
                </c:pt>
                <c:pt idx="15064">
                  <c:v>0.021</c:v>
                </c:pt>
                <c:pt idx="15065">
                  <c:v>0.0</c:v>
                </c:pt>
                <c:pt idx="15066">
                  <c:v>0.003</c:v>
                </c:pt>
                <c:pt idx="15067">
                  <c:v>0.004</c:v>
                </c:pt>
                <c:pt idx="15068">
                  <c:v>0.001</c:v>
                </c:pt>
                <c:pt idx="15069">
                  <c:v>0.003</c:v>
                </c:pt>
                <c:pt idx="15070">
                  <c:v>0.005</c:v>
                </c:pt>
                <c:pt idx="15071">
                  <c:v>0.004</c:v>
                </c:pt>
                <c:pt idx="15072">
                  <c:v>0.004</c:v>
                </c:pt>
                <c:pt idx="15073">
                  <c:v>0.005</c:v>
                </c:pt>
                <c:pt idx="15074">
                  <c:v>0.004</c:v>
                </c:pt>
                <c:pt idx="15075">
                  <c:v>0.005</c:v>
                </c:pt>
                <c:pt idx="15076">
                  <c:v>0.005</c:v>
                </c:pt>
                <c:pt idx="15077">
                  <c:v>0.006</c:v>
                </c:pt>
                <c:pt idx="15078">
                  <c:v>0.005</c:v>
                </c:pt>
                <c:pt idx="15079">
                  <c:v>0.005</c:v>
                </c:pt>
                <c:pt idx="15080">
                  <c:v>0.005</c:v>
                </c:pt>
                <c:pt idx="15081">
                  <c:v>0.006</c:v>
                </c:pt>
                <c:pt idx="15082">
                  <c:v>0.005</c:v>
                </c:pt>
                <c:pt idx="15083">
                  <c:v>0.006</c:v>
                </c:pt>
                <c:pt idx="15084">
                  <c:v>0.006</c:v>
                </c:pt>
                <c:pt idx="15085">
                  <c:v>0.006</c:v>
                </c:pt>
                <c:pt idx="15086">
                  <c:v>0.005</c:v>
                </c:pt>
                <c:pt idx="15087">
                  <c:v>0.003</c:v>
                </c:pt>
                <c:pt idx="15088">
                  <c:v>0.004</c:v>
                </c:pt>
                <c:pt idx="15089">
                  <c:v>0.005</c:v>
                </c:pt>
                <c:pt idx="15090">
                  <c:v>0.005</c:v>
                </c:pt>
                <c:pt idx="15091">
                  <c:v>0.002</c:v>
                </c:pt>
                <c:pt idx="15092">
                  <c:v>0.002</c:v>
                </c:pt>
                <c:pt idx="15093">
                  <c:v>0.002</c:v>
                </c:pt>
                <c:pt idx="15094">
                  <c:v>0.005</c:v>
                </c:pt>
                <c:pt idx="15095">
                  <c:v>0.011</c:v>
                </c:pt>
                <c:pt idx="15096">
                  <c:v>0.007</c:v>
                </c:pt>
                <c:pt idx="15097">
                  <c:v>0.002</c:v>
                </c:pt>
                <c:pt idx="15098">
                  <c:v>0.01</c:v>
                </c:pt>
                <c:pt idx="15099">
                  <c:v>0.003</c:v>
                </c:pt>
                <c:pt idx="15100">
                  <c:v>0.007</c:v>
                </c:pt>
                <c:pt idx="15101">
                  <c:v>0.007</c:v>
                </c:pt>
                <c:pt idx="15102">
                  <c:v>0.008</c:v>
                </c:pt>
                <c:pt idx="15103">
                  <c:v>0.007</c:v>
                </c:pt>
                <c:pt idx="15104">
                  <c:v>0.005</c:v>
                </c:pt>
                <c:pt idx="15105">
                  <c:v>0.004</c:v>
                </c:pt>
                <c:pt idx="15106">
                  <c:v>0.004</c:v>
                </c:pt>
                <c:pt idx="15107">
                  <c:v>0.003</c:v>
                </c:pt>
                <c:pt idx="15108">
                  <c:v>0.002</c:v>
                </c:pt>
                <c:pt idx="15109">
                  <c:v>0.003</c:v>
                </c:pt>
                <c:pt idx="15110">
                  <c:v>0.002</c:v>
                </c:pt>
                <c:pt idx="15111">
                  <c:v>0.004</c:v>
                </c:pt>
                <c:pt idx="15112">
                  <c:v>0.002</c:v>
                </c:pt>
                <c:pt idx="15113">
                  <c:v>0.003</c:v>
                </c:pt>
                <c:pt idx="15114">
                  <c:v>0.001</c:v>
                </c:pt>
                <c:pt idx="15115">
                  <c:v>0.003</c:v>
                </c:pt>
                <c:pt idx="15116">
                  <c:v>0.003</c:v>
                </c:pt>
                <c:pt idx="15117">
                  <c:v>0.003</c:v>
                </c:pt>
                <c:pt idx="15118">
                  <c:v>0.002</c:v>
                </c:pt>
                <c:pt idx="15119">
                  <c:v>0.003</c:v>
                </c:pt>
                <c:pt idx="15120">
                  <c:v>0.001</c:v>
                </c:pt>
                <c:pt idx="15121">
                  <c:v>0.003</c:v>
                </c:pt>
                <c:pt idx="15122">
                  <c:v>0.003</c:v>
                </c:pt>
                <c:pt idx="15123">
                  <c:v>0.003</c:v>
                </c:pt>
                <c:pt idx="15124">
                  <c:v>0.003</c:v>
                </c:pt>
                <c:pt idx="15125">
                  <c:v>0.003</c:v>
                </c:pt>
                <c:pt idx="15126">
                  <c:v>0.004</c:v>
                </c:pt>
                <c:pt idx="15127">
                  <c:v>0.003</c:v>
                </c:pt>
                <c:pt idx="15128">
                  <c:v>0.004</c:v>
                </c:pt>
                <c:pt idx="15129">
                  <c:v>0.003</c:v>
                </c:pt>
                <c:pt idx="15130">
                  <c:v>0.004</c:v>
                </c:pt>
                <c:pt idx="15131">
                  <c:v>0.004</c:v>
                </c:pt>
                <c:pt idx="15132">
                  <c:v>0.004</c:v>
                </c:pt>
                <c:pt idx="15133">
                  <c:v>0.005</c:v>
                </c:pt>
                <c:pt idx="15134">
                  <c:v>0.005</c:v>
                </c:pt>
                <c:pt idx="15135">
                  <c:v>0.004</c:v>
                </c:pt>
                <c:pt idx="15136">
                  <c:v>0.004</c:v>
                </c:pt>
                <c:pt idx="15137">
                  <c:v>0.003</c:v>
                </c:pt>
                <c:pt idx="15138">
                  <c:v>0.004</c:v>
                </c:pt>
                <c:pt idx="15139">
                  <c:v>0.005</c:v>
                </c:pt>
                <c:pt idx="15140">
                  <c:v>0.006</c:v>
                </c:pt>
                <c:pt idx="15141">
                  <c:v>0.005</c:v>
                </c:pt>
                <c:pt idx="15142">
                  <c:v>0.005</c:v>
                </c:pt>
                <c:pt idx="15143">
                  <c:v>0.005</c:v>
                </c:pt>
                <c:pt idx="15144">
                  <c:v>0.005</c:v>
                </c:pt>
                <c:pt idx="15145">
                  <c:v>0.003</c:v>
                </c:pt>
                <c:pt idx="15146">
                  <c:v>0.005</c:v>
                </c:pt>
                <c:pt idx="15147">
                  <c:v>0.006</c:v>
                </c:pt>
                <c:pt idx="15148">
                  <c:v>0.006</c:v>
                </c:pt>
                <c:pt idx="15149">
                  <c:v>0.006</c:v>
                </c:pt>
                <c:pt idx="15150">
                  <c:v>0.004</c:v>
                </c:pt>
                <c:pt idx="15151">
                  <c:v>0.004</c:v>
                </c:pt>
                <c:pt idx="15152">
                  <c:v>0.006</c:v>
                </c:pt>
                <c:pt idx="15153">
                  <c:v>0.007</c:v>
                </c:pt>
                <c:pt idx="15154">
                  <c:v>0.007</c:v>
                </c:pt>
                <c:pt idx="15155">
                  <c:v>0.004</c:v>
                </c:pt>
                <c:pt idx="15156">
                  <c:v>0.004</c:v>
                </c:pt>
                <c:pt idx="15157">
                  <c:v>0.006</c:v>
                </c:pt>
                <c:pt idx="15158">
                  <c:v>0.005</c:v>
                </c:pt>
                <c:pt idx="15159">
                  <c:v>0.006</c:v>
                </c:pt>
                <c:pt idx="15160">
                  <c:v>0.006</c:v>
                </c:pt>
                <c:pt idx="15161">
                  <c:v>0.005</c:v>
                </c:pt>
                <c:pt idx="15162">
                  <c:v>0.004</c:v>
                </c:pt>
                <c:pt idx="15163">
                  <c:v>0.006</c:v>
                </c:pt>
                <c:pt idx="15164">
                  <c:v>0.005</c:v>
                </c:pt>
                <c:pt idx="15165">
                  <c:v>0.007</c:v>
                </c:pt>
                <c:pt idx="15166">
                  <c:v>0.004</c:v>
                </c:pt>
                <c:pt idx="15167">
                  <c:v>0.005</c:v>
                </c:pt>
                <c:pt idx="15168">
                  <c:v>0.005</c:v>
                </c:pt>
                <c:pt idx="15169">
                  <c:v>0.007</c:v>
                </c:pt>
                <c:pt idx="15170">
                  <c:v>0.005</c:v>
                </c:pt>
                <c:pt idx="15171">
                  <c:v>0.004</c:v>
                </c:pt>
                <c:pt idx="15172">
                  <c:v>0.004</c:v>
                </c:pt>
                <c:pt idx="15173">
                  <c:v>0.005</c:v>
                </c:pt>
                <c:pt idx="15174">
                  <c:v>0.004</c:v>
                </c:pt>
                <c:pt idx="15175">
                  <c:v>0.005</c:v>
                </c:pt>
                <c:pt idx="15176">
                  <c:v>0.004</c:v>
                </c:pt>
                <c:pt idx="15177">
                  <c:v>0.004</c:v>
                </c:pt>
                <c:pt idx="15178">
                  <c:v>0.004</c:v>
                </c:pt>
                <c:pt idx="15179">
                  <c:v>0.004</c:v>
                </c:pt>
                <c:pt idx="15180">
                  <c:v>0.004</c:v>
                </c:pt>
                <c:pt idx="15181">
                  <c:v>0.003</c:v>
                </c:pt>
                <c:pt idx="15182">
                  <c:v>0.005</c:v>
                </c:pt>
                <c:pt idx="15183">
                  <c:v>0.005</c:v>
                </c:pt>
                <c:pt idx="15184">
                  <c:v>0.006</c:v>
                </c:pt>
                <c:pt idx="15185">
                  <c:v>0.005</c:v>
                </c:pt>
                <c:pt idx="15186">
                  <c:v>0.004</c:v>
                </c:pt>
                <c:pt idx="15187">
                  <c:v>0.003</c:v>
                </c:pt>
                <c:pt idx="15188">
                  <c:v>0.005</c:v>
                </c:pt>
                <c:pt idx="15189">
                  <c:v>0.002</c:v>
                </c:pt>
                <c:pt idx="15190">
                  <c:v>0.004</c:v>
                </c:pt>
                <c:pt idx="15191">
                  <c:v>0.003</c:v>
                </c:pt>
                <c:pt idx="15192">
                  <c:v>0.004</c:v>
                </c:pt>
                <c:pt idx="15193">
                  <c:v>0.006</c:v>
                </c:pt>
                <c:pt idx="15194">
                  <c:v>0.005</c:v>
                </c:pt>
                <c:pt idx="15195">
                  <c:v>0.005</c:v>
                </c:pt>
                <c:pt idx="15196">
                  <c:v>0.0</c:v>
                </c:pt>
                <c:pt idx="15197">
                  <c:v>0.01</c:v>
                </c:pt>
                <c:pt idx="15198">
                  <c:v>0.004</c:v>
                </c:pt>
                <c:pt idx="15199">
                  <c:v>0.006</c:v>
                </c:pt>
                <c:pt idx="15200">
                  <c:v>0.006</c:v>
                </c:pt>
                <c:pt idx="15201">
                  <c:v>0.004</c:v>
                </c:pt>
                <c:pt idx="15202">
                  <c:v>0.005</c:v>
                </c:pt>
                <c:pt idx="15203">
                  <c:v>0.005</c:v>
                </c:pt>
                <c:pt idx="15204">
                  <c:v>0.007</c:v>
                </c:pt>
                <c:pt idx="15205">
                  <c:v>0.007</c:v>
                </c:pt>
                <c:pt idx="15206">
                  <c:v>0.006</c:v>
                </c:pt>
                <c:pt idx="15207">
                  <c:v>0.002</c:v>
                </c:pt>
                <c:pt idx="15208">
                  <c:v>0.007</c:v>
                </c:pt>
                <c:pt idx="15209">
                  <c:v>0.004</c:v>
                </c:pt>
                <c:pt idx="15210">
                  <c:v>0.005</c:v>
                </c:pt>
                <c:pt idx="15211">
                  <c:v>0.005</c:v>
                </c:pt>
                <c:pt idx="15212">
                  <c:v>0.0</c:v>
                </c:pt>
                <c:pt idx="15213">
                  <c:v>0.015</c:v>
                </c:pt>
                <c:pt idx="15214">
                  <c:v>0.007</c:v>
                </c:pt>
                <c:pt idx="15215">
                  <c:v>0.005</c:v>
                </c:pt>
                <c:pt idx="15216">
                  <c:v>0.009</c:v>
                </c:pt>
                <c:pt idx="15217">
                  <c:v>0.0</c:v>
                </c:pt>
                <c:pt idx="15218">
                  <c:v>0.003</c:v>
                </c:pt>
                <c:pt idx="15219">
                  <c:v>0.005</c:v>
                </c:pt>
                <c:pt idx="15220">
                  <c:v>0.005</c:v>
                </c:pt>
                <c:pt idx="15221">
                  <c:v>0.005</c:v>
                </c:pt>
                <c:pt idx="15222">
                  <c:v>0.004</c:v>
                </c:pt>
                <c:pt idx="15223">
                  <c:v>0.005</c:v>
                </c:pt>
                <c:pt idx="15224">
                  <c:v>0.005</c:v>
                </c:pt>
                <c:pt idx="15225">
                  <c:v>0.004</c:v>
                </c:pt>
                <c:pt idx="15226">
                  <c:v>0.006</c:v>
                </c:pt>
                <c:pt idx="15227">
                  <c:v>0.004</c:v>
                </c:pt>
                <c:pt idx="15228">
                  <c:v>0.002</c:v>
                </c:pt>
                <c:pt idx="15229">
                  <c:v>0.003</c:v>
                </c:pt>
                <c:pt idx="15230">
                  <c:v>0.006</c:v>
                </c:pt>
                <c:pt idx="15231">
                  <c:v>0.005</c:v>
                </c:pt>
                <c:pt idx="15232">
                  <c:v>0.003</c:v>
                </c:pt>
                <c:pt idx="15233">
                  <c:v>0.003</c:v>
                </c:pt>
                <c:pt idx="15234">
                  <c:v>0.004</c:v>
                </c:pt>
                <c:pt idx="15235">
                  <c:v>0.005</c:v>
                </c:pt>
                <c:pt idx="15236">
                  <c:v>0.003</c:v>
                </c:pt>
                <c:pt idx="15237">
                  <c:v>0.002</c:v>
                </c:pt>
                <c:pt idx="15238">
                  <c:v>0.004</c:v>
                </c:pt>
                <c:pt idx="15239">
                  <c:v>0.005</c:v>
                </c:pt>
                <c:pt idx="15240">
                  <c:v>0.005</c:v>
                </c:pt>
                <c:pt idx="15241">
                  <c:v>0.005</c:v>
                </c:pt>
                <c:pt idx="15242">
                  <c:v>0.003</c:v>
                </c:pt>
                <c:pt idx="15243">
                  <c:v>0.001</c:v>
                </c:pt>
                <c:pt idx="15244">
                  <c:v>0.004</c:v>
                </c:pt>
                <c:pt idx="15245">
                  <c:v>0.006</c:v>
                </c:pt>
                <c:pt idx="15246">
                  <c:v>0.006</c:v>
                </c:pt>
                <c:pt idx="15247">
                  <c:v>0.005</c:v>
                </c:pt>
                <c:pt idx="15248">
                  <c:v>0.003</c:v>
                </c:pt>
                <c:pt idx="15249">
                  <c:v>0.002</c:v>
                </c:pt>
                <c:pt idx="15250">
                  <c:v>0.004</c:v>
                </c:pt>
                <c:pt idx="15251">
                  <c:v>0.008</c:v>
                </c:pt>
                <c:pt idx="15252">
                  <c:v>0.004</c:v>
                </c:pt>
                <c:pt idx="15253">
                  <c:v>0.014</c:v>
                </c:pt>
                <c:pt idx="15254">
                  <c:v>0.051</c:v>
                </c:pt>
                <c:pt idx="15255">
                  <c:v>0.024</c:v>
                </c:pt>
                <c:pt idx="15256">
                  <c:v>0.029</c:v>
                </c:pt>
                <c:pt idx="15257">
                  <c:v>0.095</c:v>
                </c:pt>
                <c:pt idx="15258">
                  <c:v>0.139</c:v>
                </c:pt>
                <c:pt idx="15259">
                  <c:v>0.064</c:v>
                </c:pt>
                <c:pt idx="15260">
                  <c:v>0.007</c:v>
                </c:pt>
                <c:pt idx="15261">
                  <c:v>0.044</c:v>
                </c:pt>
                <c:pt idx="15262">
                  <c:v>0.095</c:v>
                </c:pt>
                <c:pt idx="15263">
                  <c:v>0.106</c:v>
                </c:pt>
                <c:pt idx="15264">
                  <c:v>0.059</c:v>
                </c:pt>
                <c:pt idx="15265">
                  <c:v>0.092</c:v>
                </c:pt>
                <c:pt idx="15266">
                  <c:v>0.068</c:v>
                </c:pt>
                <c:pt idx="15267">
                  <c:v>0.022</c:v>
                </c:pt>
                <c:pt idx="15268">
                  <c:v>0.028</c:v>
                </c:pt>
                <c:pt idx="15269">
                  <c:v>0.109</c:v>
                </c:pt>
                <c:pt idx="15270">
                  <c:v>0.046</c:v>
                </c:pt>
                <c:pt idx="15271">
                  <c:v>0.136</c:v>
                </c:pt>
                <c:pt idx="15272">
                  <c:v>0.067</c:v>
                </c:pt>
                <c:pt idx="15273">
                  <c:v>0.143</c:v>
                </c:pt>
                <c:pt idx="15274">
                  <c:v>0.06</c:v>
                </c:pt>
                <c:pt idx="15275">
                  <c:v>0.098</c:v>
                </c:pt>
                <c:pt idx="15276">
                  <c:v>0.092</c:v>
                </c:pt>
                <c:pt idx="15277">
                  <c:v>0.072</c:v>
                </c:pt>
                <c:pt idx="15278">
                  <c:v>0.048</c:v>
                </c:pt>
                <c:pt idx="15279">
                  <c:v>0.086</c:v>
                </c:pt>
                <c:pt idx="15280">
                  <c:v>0.105</c:v>
                </c:pt>
                <c:pt idx="15281">
                  <c:v>0.365</c:v>
                </c:pt>
                <c:pt idx="15282">
                  <c:v>0.458</c:v>
                </c:pt>
                <c:pt idx="15283">
                  <c:v>0.585</c:v>
                </c:pt>
                <c:pt idx="15284">
                  <c:v>0.606</c:v>
                </c:pt>
                <c:pt idx="15285">
                  <c:v>0.336</c:v>
                </c:pt>
                <c:pt idx="15286">
                  <c:v>0.501</c:v>
                </c:pt>
                <c:pt idx="15287">
                  <c:v>0.697</c:v>
                </c:pt>
                <c:pt idx="15288">
                  <c:v>0.391</c:v>
                </c:pt>
                <c:pt idx="15289">
                  <c:v>0.251</c:v>
                </c:pt>
                <c:pt idx="15290">
                  <c:v>0.265</c:v>
                </c:pt>
                <c:pt idx="15291">
                  <c:v>0.341</c:v>
                </c:pt>
                <c:pt idx="15292">
                  <c:v>0.192</c:v>
                </c:pt>
                <c:pt idx="15293">
                  <c:v>0.15</c:v>
                </c:pt>
                <c:pt idx="15294">
                  <c:v>0.124</c:v>
                </c:pt>
                <c:pt idx="15295">
                  <c:v>0.112</c:v>
                </c:pt>
                <c:pt idx="15296">
                  <c:v>0.191</c:v>
                </c:pt>
                <c:pt idx="15297">
                  <c:v>0.125</c:v>
                </c:pt>
                <c:pt idx="15298">
                  <c:v>0.063</c:v>
                </c:pt>
                <c:pt idx="15299">
                  <c:v>0.053</c:v>
                </c:pt>
                <c:pt idx="15300">
                  <c:v>0.051</c:v>
                </c:pt>
                <c:pt idx="15301">
                  <c:v>0.054</c:v>
                </c:pt>
                <c:pt idx="15302">
                  <c:v>0.046</c:v>
                </c:pt>
                <c:pt idx="15303">
                  <c:v>0.04</c:v>
                </c:pt>
                <c:pt idx="15304">
                  <c:v>0.02</c:v>
                </c:pt>
                <c:pt idx="15305">
                  <c:v>0.008</c:v>
                </c:pt>
                <c:pt idx="15306">
                  <c:v>0.001</c:v>
                </c:pt>
                <c:pt idx="15307">
                  <c:v>0.003</c:v>
                </c:pt>
                <c:pt idx="15308">
                  <c:v>0.002</c:v>
                </c:pt>
                <c:pt idx="15309">
                  <c:v>0.004</c:v>
                </c:pt>
                <c:pt idx="15310">
                  <c:v>0.003</c:v>
                </c:pt>
                <c:pt idx="15311">
                  <c:v>0.003</c:v>
                </c:pt>
                <c:pt idx="15312">
                  <c:v>0.002</c:v>
                </c:pt>
                <c:pt idx="15313">
                  <c:v>0.003</c:v>
                </c:pt>
                <c:pt idx="15314">
                  <c:v>0.002</c:v>
                </c:pt>
                <c:pt idx="15315">
                  <c:v>0.004</c:v>
                </c:pt>
                <c:pt idx="15316">
                  <c:v>0.002</c:v>
                </c:pt>
                <c:pt idx="15317">
                  <c:v>0.001</c:v>
                </c:pt>
                <c:pt idx="15318">
                  <c:v>0.0</c:v>
                </c:pt>
                <c:pt idx="15319">
                  <c:v>0.003</c:v>
                </c:pt>
                <c:pt idx="15320">
                  <c:v>0.005</c:v>
                </c:pt>
                <c:pt idx="15321">
                  <c:v>0.004</c:v>
                </c:pt>
                <c:pt idx="15322">
                  <c:v>0.003</c:v>
                </c:pt>
                <c:pt idx="15323">
                  <c:v>0.003</c:v>
                </c:pt>
                <c:pt idx="15324">
                  <c:v>0.005</c:v>
                </c:pt>
                <c:pt idx="15325">
                  <c:v>0.006</c:v>
                </c:pt>
                <c:pt idx="15326">
                  <c:v>0.004</c:v>
                </c:pt>
                <c:pt idx="15327">
                  <c:v>0.001</c:v>
                </c:pt>
                <c:pt idx="15328">
                  <c:v>0.004</c:v>
                </c:pt>
                <c:pt idx="15329">
                  <c:v>0.006</c:v>
                </c:pt>
                <c:pt idx="15330">
                  <c:v>0.006</c:v>
                </c:pt>
                <c:pt idx="15331">
                  <c:v>0.004</c:v>
                </c:pt>
                <c:pt idx="15332">
                  <c:v>0.001</c:v>
                </c:pt>
                <c:pt idx="15333">
                  <c:v>0.004</c:v>
                </c:pt>
                <c:pt idx="15334">
                  <c:v>0.005</c:v>
                </c:pt>
                <c:pt idx="15335">
                  <c:v>0.005</c:v>
                </c:pt>
                <c:pt idx="15336">
                  <c:v>0.001</c:v>
                </c:pt>
                <c:pt idx="15337">
                  <c:v>0.006</c:v>
                </c:pt>
                <c:pt idx="15338">
                  <c:v>0.003</c:v>
                </c:pt>
                <c:pt idx="15339">
                  <c:v>0.004</c:v>
                </c:pt>
                <c:pt idx="15340">
                  <c:v>0.002</c:v>
                </c:pt>
                <c:pt idx="15341">
                  <c:v>0.001</c:v>
                </c:pt>
                <c:pt idx="15342">
                  <c:v>0.003</c:v>
                </c:pt>
                <c:pt idx="15343">
                  <c:v>0.002</c:v>
                </c:pt>
                <c:pt idx="15344">
                  <c:v>0.004</c:v>
                </c:pt>
                <c:pt idx="15345">
                  <c:v>0.004</c:v>
                </c:pt>
                <c:pt idx="15346">
                  <c:v>0.001</c:v>
                </c:pt>
                <c:pt idx="15347">
                  <c:v>0.001</c:v>
                </c:pt>
                <c:pt idx="15348">
                  <c:v>0.004</c:v>
                </c:pt>
                <c:pt idx="15349">
                  <c:v>0.004</c:v>
                </c:pt>
                <c:pt idx="15350">
                  <c:v>0.003</c:v>
                </c:pt>
                <c:pt idx="15351">
                  <c:v>0.002</c:v>
                </c:pt>
                <c:pt idx="15352">
                  <c:v>0.023</c:v>
                </c:pt>
                <c:pt idx="15353">
                  <c:v>0.035</c:v>
                </c:pt>
                <c:pt idx="15354">
                  <c:v>0.008</c:v>
                </c:pt>
                <c:pt idx="15355">
                  <c:v>0.0</c:v>
                </c:pt>
                <c:pt idx="15356">
                  <c:v>0.006</c:v>
                </c:pt>
                <c:pt idx="15357">
                  <c:v>0.005</c:v>
                </c:pt>
                <c:pt idx="15358">
                  <c:v>0.003</c:v>
                </c:pt>
                <c:pt idx="15359">
                  <c:v>0.045</c:v>
                </c:pt>
                <c:pt idx="15360">
                  <c:v>0.011</c:v>
                </c:pt>
                <c:pt idx="15361">
                  <c:v>0.009</c:v>
                </c:pt>
                <c:pt idx="15362">
                  <c:v>0.005</c:v>
                </c:pt>
                <c:pt idx="15363">
                  <c:v>0.005</c:v>
                </c:pt>
                <c:pt idx="15364">
                  <c:v>0.004</c:v>
                </c:pt>
                <c:pt idx="15365">
                  <c:v>0.001</c:v>
                </c:pt>
                <c:pt idx="15366">
                  <c:v>0.005</c:v>
                </c:pt>
                <c:pt idx="15367">
                  <c:v>0.0</c:v>
                </c:pt>
                <c:pt idx="15368">
                  <c:v>0.007</c:v>
                </c:pt>
                <c:pt idx="15369">
                  <c:v>0.006</c:v>
                </c:pt>
                <c:pt idx="15370">
                  <c:v>0.002</c:v>
                </c:pt>
                <c:pt idx="15371">
                  <c:v>0.006</c:v>
                </c:pt>
                <c:pt idx="15372">
                  <c:v>0.006</c:v>
                </c:pt>
                <c:pt idx="15373">
                  <c:v>0.005</c:v>
                </c:pt>
                <c:pt idx="15374">
                  <c:v>0.005</c:v>
                </c:pt>
                <c:pt idx="15375">
                  <c:v>0.001</c:v>
                </c:pt>
                <c:pt idx="15376">
                  <c:v>0.001</c:v>
                </c:pt>
                <c:pt idx="15377">
                  <c:v>0.001</c:v>
                </c:pt>
                <c:pt idx="15378">
                  <c:v>0.003</c:v>
                </c:pt>
                <c:pt idx="15379">
                  <c:v>0.001</c:v>
                </c:pt>
                <c:pt idx="15380">
                  <c:v>0.004</c:v>
                </c:pt>
                <c:pt idx="15381">
                  <c:v>0.001</c:v>
                </c:pt>
                <c:pt idx="15382">
                  <c:v>0.022</c:v>
                </c:pt>
                <c:pt idx="15383">
                  <c:v>0.008</c:v>
                </c:pt>
                <c:pt idx="15384">
                  <c:v>0.002</c:v>
                </c:pt>
                <c:pt idx="15385">
                  <c:v>0.002</c:v>
                </c:pt>
                <c:pt idx="15386">
                  <c:v>0.002</c:v>
                </c:pt>
                <c:pt idx="15387">
                  <c:v>0.001</c:v>
                </c:pt>
                <c:pt idx="15388">
                  <c:v>0.001</c:v>
                </c:pt>
                <c:pt idx="15389">
                  <c:v>0.0</c:v>
                </c:pt>
                <c:pt idx="15390">
                  <c:v>0.0</c:v>
                </c:pt>
                <c:pt idx="15391">
                  <c:v>0.003</c:v>
                </c:pt>
                <c:pt idx="15392">
                  <c:v>0.003</c:v>
                </c:pt>
                <c:pt idx="15393">
                  <c:v>0.003</c:v>
                </c:pt>
                <c:pt idx="15394">
                  <c:v>0.002</c:v>
                </c:pt>
                <c:pt idx="15395">
                  <c:v>0.001</c:v>
                </c:pt>
                <c:pt idx="15396">
                  <c:v>0.001</c:v>
                </c:pt>
                <c:pt idx="15397">
                  <c:v>0.001</c:v>
                </c:pt>
                <c:pt idx="15398">
                  <c:v>0.002</c:v>
                </c:pt>
                <c:pt idx="15399">
                  <c:v>0.001</c:v>
                </c:pt>
                <c:pt idx="15400">
                  <c:v>0.001</c:v>
                </c:pt>
                <c:pt idx="15401">
                  <c:v>0.001</c:v>
                </c:pt>
                <c:pt idx="15402">
                  <c:v>0.001</c:v>
                </c:pt>
                <c:pt idx="15403">
                  <c:v>0.001</c:v>
                </c:pt>
                <c:pt idx="15404">
                  <c:v>0.001</c:v>
                </c:pt>
                <c:pt idx="15405">
                  <c:v>0.001</c:v>
                </c:pt>
                <c:pt idx="15406">
                  <c:v>0.001</c:v>
                </c:pt>
                <c:pt idx="15407">
                  <c:v>0.001</c:v>
                </c:pt>
                <c:pt idx="15408">
                  <c:v>0.001</c:v>
                </c:pt>
                <c:pt idx="15409">
                  <c:v>0.001</c:v>
                </c:pt>
                <c:pt idx="15410">
                  <c:v>0.001</c:v>
                </c:pt>
                <c:pt idx="15411">
                  <c:v>0.002</c:v>
                </c:pt>
                <c:pt idx="15412">
                  <c:v>0.001</c:v>
                </c:pt>
                <c:pt idx="15413">
                  <c:v>0.001</c:v>
                </c:pt>
                <c:pt idx="15414">
                  <c:v>0.001</c:v>
                </c:pt>
                <c:pt idx="15415">
                  <c:v>0.001</c:v>
                </c:pt>
                <c:pt idx="15416">
                  <c:v>0.001</c:v>
                </c:pt>
                <c:pt idx="15417">
                  <c:v>0.001</c:v>
                </c:pt>
                <c:pt idx="15418">
                  <c:v>0.001</c:v>
                </c:pt>
                <c:pt idx="15419">
                  <c:v>0.001</c:v>
                </c:pt>
                <c:pt idx="15420">
                  <c:v>0.001</c:v>
                </c:pt>
                <c:pt idx="15421">
                  <c:v>0.003</c:v>
                </c:pt>
                <c:pt idx="15422">
                  <c:v>0.001</c:v>
                </c:pt>
                <c:pt idx="15423">
                  <c:v>0.001</c:v>
                </c:pt>
                <c:pt idx="15424">
                  <c:v>0.001</c:v>
                </c:pt>
                <c:pt idx="15425">
                  <c:v>0.001</c:v>
                </c:pt>
                <c:pt idx="15426">
                  <c:v>0.001</c:v>
                </c:pt>
                <c:pt idx="15427">
                  <c:v>0.001</c:v>
                </c:pt>
                <c:pt idx="15428">
                  <c:v>0.001</c:v>
                </c:pt>
                <c:pt idx="15429">
                  <c:v>0.001</c:v>
                </c:pt>
                <c:pt idx="15430">
                  <c:v>0.001</c:v>
                </c:pt>
                <c:pt idx="15431">
                  <c:v>0.001</c:v>
                </c:pt>
                <c:pt idx="15432">
                  <c:v>0.0</c:v>
                </c:pt>
                <c:pt idx="15433">
                  <c:v>0.001</c:v>
                </c:pt>
                <c:pt idx="15434">
                  <c:v>0.002</c:v>
                </c:pt>
                <c:pt idx="15435">
                  <c:v>0.001</c:v>
                </c:pt>
                <c:pt idx="15436">
                  <c:v>0.001</c:v>
                </c:pt>
                <c:pt idx="15437">
                  <c:v>0.001</c:v>
                </c:pt>
                <c:pt idx="15438">
                  <c:v>0.002</c:v>
                </c:pt>
                <c:pt idx="15439">
                  <c:v>0.001</c:v>
                </c:pt>
                <c:pt idx="15440">
                  <c:v>0.001</c:v>
                </c:pt>
                <c:pt idx="15441">
                  <c:v>0.0</c:v>
                </c:pt>
                <c:pt idx="15442">
                  <c:v>0.001</c:v>
                </c:pt>
                <c:pt idx="15443">
                  <c:v>0.0</c:v>
                </c:pt>
                <c:pt idx="15444">
                  <c:v>0.0</c:v>
                </c:pt>
                <c:pt idx="15445">
                  <c:v>0.001</c:v>
                </c:pt>
                <c:pt idx="15446">
                  <c:v>0.0</c:v>
                </c:pt>
                <c:pt idx="15447">
                  <c:v>0.0</c:v>
                </c:pt>
                <c:pt idx="15448">
                  <c:v>0.0</c:v>
                </c:pt>
                <c:pt idx="15449">
                  <c:v>0.0</c:v>
                </c:pt>
                <c:pt idx="15450">
                  <c:v>0.0</c:v>
                </c:pt>
                <c:pt idx="15451">
                  <c:v>0.001</c:v>
                </c:pt>
                <c:pt idx="15452">
                  <c:v>0.0</c:v>
                </c:pt>
                <c:pt idx="15453">
                  <c:v>0.001</c:v>
                </c:pt>
                <c:pt idx="15454">
                  <c:v>0.002</c:v>
                </c:pt>
                <c:pt idx="15455">
                  <c:v>0.001</c:v>
                </c:pt>
                <c:pt idx="15456">
                  <c:v>0.0</c:v>
                </c:pt>
                <c:pt idx="15457">
                  <c:v>0.001</c:v>
                </c:pt>
                <c:pt idx="15458">
                  <c:v>0.0</c:v>
                </c:pt>
                <c:pt idx="15459">
                  <c:v>0.0</c:v>
                </c:pt>
                <c:pt idx="15460">
                  <c:v>0.0</c:v>
                </c:pt>
                <c:pt idx="15461">
                  <c:v>0.0</c:v>
                </c:pt>
                <c:pt idx="15462">
                  <c:v>0.0</c:v>
                </c:pt>
                <c:pt idx="15463">
                  <c:v>0.001</c:v>
                </c:pt>
                <c:pt idx="15464">
                  <c:v>0.001</c:v>
                </c:pt>
                <c:pt idx="15465">
                  <c:v>0.0</c:v>
                </c:pt>
                <c:pt idx="15466">
                  <c:v>0.0</c:v>
                </c:pt>
                <c:pt idx="15467">
                  <c:v>0.001</c:v>
                </c:pt>
                <c:pt idx="15468">
                  <c:v>0.0</c:v>
                </c:pt>
                <c:pt idx="15469">
                  <c:v>0.001</c:v>
                </c:pt>
                <c:pt idx="15470">
                  <c:v>0.0</c:v>
                </c:pt>
                <c:pt idx="15471">
                  <c:v>0.0</c:v>
                </c:pt>
                <c:pt idx="15472">
                  <c:v>0.0</c:v>
                </c:pt>
                <c:pt idx="15473">
                  <c:v>0.0</c:v>
                </c:pt>
                <c:pt idx="15474">
                  <c:v>0.0</c:v>
                </c:pt>
                <c:pt idx="15475">
                  <c:v>0.0</c:v>
                </c:pt>
                <c:pt idx="15476">
                  <c:v>0.0</c:v>
                </c:pt>
                <c:pt idx="15477">
                  <c:v>0.0</c:v>
                </c:pt>
                <c:pt idx="15478">
                  <c:v>0.001</c:v>
                </c:pt>
                <c:pt idx="15479">
                  <c:v>0.001</c:v>
                </c:pt>
                <c:pt idx="15480">
                  <c:v>0.0</c:v>
                </c:pt>
                <c:pt idx="15481">
                  <c:v>0.0</c:v>
                </c:pt>
                <c:pt idx="15482">
                  <c:v>0.0</c:v>
                </c:pt>
                <c:pt idx="15483">
                  <c:v>0.0</c:v>
                </c:pt>
                <c:pt idx="15484">
                  <c:v>0.0</c:v>
                </c:pt>
                <c:pt idx="15485">
                  <c:v>0.0</c:v>
                </c:pt>
                <c:pt idx="15486">
                  <c:v>0.0</c:v>
                </c:pt>
                <c:pt idx="15487">
                  <c:v>0.0</c:v>
                </c:pt>
                <c:pt idx="15488">
                  <c:v>0.0</c:v>
                </c:pt>
                <c:pt idx="15489">
                  <c:v>0.0</c:v>
                </c:pt>
                <c:pt idx="15490">
                  <c:v>0.0</c:v>
                </c:pt>
                <c:pt idx="15491">
                  <c:v>0.001</c:v>
                </c:pt>
                <c:pt idx="15492">
                  <c:v>0.001</c:v>
                </c:pt>
                <c:pt idx="15493">
                  <c:v>0.001</c:v>
                </c:pt>
                <c:pt idx="15494">
                  <c:v>0.001</c:v>
                </c:pt>
                <c:pt idx="15495">
                  <c:v>0.0</c:v>
                </c:pt>
                <c:pt idx="15496">
                  <c:v>0.001</c:v>
                </c:pt>
                <c:pt idx="15497">
                  <c:v>0.001</c:v>
                </c:pt>
                <c:pt idx="15498">
                  <c:v>0.0</c:v>
                </c:pt>
                <c:pt idx="15499">
                  <c:v>0.0</c:v>
                </c:pt>
                <c:pt idx="15500">
                  <c:v>0.0</c:v>
                </c:pt>
                <c:pt idx="15501">
                  <c:v>0.0</c:v>
                </c:pt>
                <c:pt idx="15502">
                  <c:v>0.0</c:v>
                </c:pt>
                <c:pt idx="15503">
                  <c:v>0.001</c:v>
                </c:pt>
                <c:pt idx="15504">
                  <c:v>0.0</c:v>
                </c:pt>
                <c:pt idx="15505">
                  <c:v>0.0</c:v>
                </c:pt>
                <c:pt idx="15506">
                  <c:v>0.001</c:v>
                </c:pt>
                <c:pt idx="15507">
                  <c:v>0.0</c:v>
                </c:pt>
                <c:pt idx="15508">
                  <c:v>0.0</c:v>
                </c:pt>
                <c:pt idx="15509">
                  <c:v>0.0</c:v>
                </c:pt>
                <c:pt idx="15510">
                  <c:v>0.0</c:v>
                </c:pt>
                <c:pt idx="15511">
                  <c:v>0.001</c:v>
                </c:pt>
                <c:pt idx="15512">
                  <c:v>0.001</c:v>
                </c:pt>
                <c:pt idx="15513">
                  <c:v>0.0</c:v>
                </c:pt>
                <c:pt idx="15514">
                  <c:v>0.0</c:v>
                </c:pt>
                <c:pt idx="15515">
                  <c:v>0.001</c:v>
                </c:pt>
                <c:pt idx="15516">
                  <c:v>0.001</c:v>
                </c:pt>
                <c:pt idx="15517">
                  <c:v>0.0</c:v>
                </c:pt>
                <c:pt idx="15518">
                  <c:v>0.001</c:v>
                </c:pt>
                <c:pt idx="15519">
                  <c:v>0.001</c:v>
                </c:pt>
                <c:pt idx="15520">
                  <c:v>0.001</c:v>
                </c:pt>
                <c:pt idx="15521">
                  <c:v>0.0</c:v>
                </c:pt>
                <c:pt idx="15522">
                  <c:v>0.001</c:v>
                </c:pt>
                <c:pt idx="15523">
                  <c:v>0.001</c:v>
                </c:pt>
                <c:pt idx="15524">
                  <c:v>0.0</c:v>
                </c:pt>
                <c:pt idx="15525">
                  <c:v>0.0</c:v>
                </c:pt>
                <c:pt idx="15526">
                  <c:v>0.0</c:v>
                </c:pt>
                <c:pt idx="15527">
                  <c:v>0.001</c:v>
                </c:pt>
                <c:pt idx="15528">
                  <c:v>0.0</c:v>
                </c:pt>
                <c:pt idx="15529">
                  <c:v>0.0</c:v>
                </c:pt>
                <c:pt idx="15530">
                  <c:v>0.0</c:v>
                </c:pt>
                <c:pt idx="15531">
                  <c:v>0.001</c:v>
                </c:pt>
                <c:pt idx="15532">
                  <c:v>0.001</c:v>
                </c:pt>
                <c:pt idx="15533">
                  <c:v>0.0</c:v>
                </c:pt>
                <c:pt idx="15534">
                  <c:v>0.001</c:v>
                </c:pt>
                <c:pt idx="15535">
                  <c:v>0.0</c:v>
                </c:pt>
                <c:pt idx="15536">
                  <c:v>0.0</c:v>
                </c:pt>
                <c:pt idx="15537">
                  <c:v>0.001</c:v>
                </c:pt>
                <c:pt idx="15538">
                  <c:v>0.0</c:v>
                </c:pt>
                <c:pt idx="15539">
                  <c:v>0.001</c:v>
                </c:pt>
                <c:pt idx="15540">
                  <c:v>0.0</c:v>
                </c:pt>
                <c:pt idx="15541">
                  <c:v>0.001</c:v>
                </c:pt>
                <c:pt idx="15542">
                  <c:v>0.0</c:v>
                </c:pt>
                <c:pt idx="15543">
                  <c:v>0.0</c:v>
                </c:pt>
                <c:pt idx="15544">
                  <c:v>0.0</c:v>
                </c:pt>
                <c:pt idx="15545">
                  <c:v>0.0</c:v>
                </c:pt>
                <c:pt idx="15546">
                  <c:v>0.0</c:v>
                </c:pt>
                <c:pt idx="15547">
                  <c:v>0.001</c:v>
                </c:pt>
                <c:pt idx="15548">
                  <c:v>0.0</c:v>
                </c:pt>
                <c:pt idx="15549">
                  <c:v>0.0</c:v>
                </c:pt>
                <c:pt idx="15550">
                  <c:v>0.0</c:v>
                </c:pt>
                <c:pt idx="15551">
                  <c:v>0.0</c:v>
                </c:pt>
                <c:pt idx="15552">
                  <c:v>0.0</c:v>
                </c:pt>
                <c:pt idx="15553">
                  <c:v>0.001</c:v>
                </c:pt>
                <c:pt idx="15554">
                  <c:v>0.001</c:v>
                </c:pt>
                <c:pt idx="15555">
                  <c:v>0.0</c:v>
                </c:pt>
                <c:pt idx="15556">
                  <c:v>0.0</c:v>
                </c:pt>
                <c:pt idx="15557">
                  <c:v>0.0</c:v>
                </c:pt>
                <c:pt idx="15558">
                  <c:v>0.0</c:v>
                </c:pt>
                <c:pt idx="15559">
                  <c:v>0.001</c:v>
                </c:pt>
                <c:pt idx="15560">
                  <c:v>0.001</c:v>
                </c:pt>
                <c:pt idx="15561">
                  <c:v>0.0</c:v>
                </c:pt>
                <c:pt idx="15562">
                  <c:v>0.001</c:v>
                </c:pt>
                <c:pt idx="15563">
                  <c:v>0.0</c:v>
                </c:pt>
                <c:pt idx="15564">
                  <c:v>0.0</c:v>
                </c:pt>
                <c:pt idx="15565">
                  <c:v>0.0</c:v>
                </c:pt>
                <c:pt idx="15566">
                  <c:v>0.0</c:v>
                </c:pt>
                <c:pt idx="15567">
                  <c:v>0.0</c:v>
                </c:pt>
                <c:pt idx="15568">
                  <c:v>0.0</c:v>
                </c:pt>
                <c:pt idx="15569">
                  <c:v>0.001</c:v>
                </c:pt>
                <c:pt idx="15570">
                  <c:v>0.0</c:v>
                </c:pt>
                <c:pt idx="15571">
                  <c:v>0.002</c:v>
                </c:pt>
                <c:pt idx="15572">
                  <c:v>0.0</c:v>
                </c:pt>
                <c:pt idx="15573">
                  <c:v>0.001</c:v>
                </c:pt>
                <c:pt idx="15574">
                  <c:v>0.001</c:v>
                </c:pt>
                <c:pt idx="15575">
                  <c:v>0.0</c:v>
                </c:pt>
                <c:pt idx="15576">
                  <c:v>0.001</c:v>
                </c:pt>
                <c:pt idx="15577">
                  <c:v>0.0</c:v>
                </c:pt>
                <c:pt idx="15578">
                  <c:v>0.0</c:v>
                </c:pt>
                <c:pt idx="15579">
                  <c:v>0.0</c:v>
                </c:pt>
                <c:pt idx="15580">
                  <c:v>0.0</c:v>
                </c:pt>
                <c:pt idx="15581">
                  <c:v>0.0</c:v>
                </c:pt>
                <c:pt idx="15582">
                  <c:v>0.0</c:v>
                </c:pt>
                <c:pt idx="15583">
                  <c:v>0.0</c:v>
                </c:pt>
                <c:pt idx="15584">
                  <c:v>0.001</c:v>
                </c:pt>
                <c:pt idx="15585">
                  <c:v>0.0</c:v>
                </c:pt>
                <c:pt idx="15586">
                  <c:v>0.0</c:v>
                </c:pt>
                <c:pt idx="15587">
                  <c:v>0.0</c:v>
                </c:pt>
                <c:pt idx="15588">
                  <c:v>0.001</c:v>
                </c:pt>
                <c:pt idx="15589">
                  <c:v>0.0</c:v>
                </c:pt>
                <c:pt idx="15590">
                  <c:v>0.001</c:v>
                </c:pt>
                <c:pt idx="15591">
                  <c:v>0.0</c:v>
                </c:pt>
                <c:pt idx="15592">
                  <c:v>0.001</c:v>
                </c:pt>
                <c:pt idx="15593">
                  <c:v>0.001</c:v>
                </c:pt>
                <c:pt idx="15594">
                  <c:v>0.0</c:v>
                </c:pt>
                <c:pt idx="15595">
                  <c:v>0.001</c:v>
                </c:pt>
                <c:pt idx="15596">
                  <c:v>0.0</c:v>
                </c:pt>
                <c:pt idx="15597">
                  <c:v>0.0</c:v>
                </c:pt>
                <c:pt idx="15598">
                  <c:v>0.001</c:v>
                </c:pt>
                <c:pt idx="15599">
                  <c:v>0.0</c:v>
                </c:pt>
                <c:pt idx="15600">
                  <c:v>0.0</c:v>
                </c:pt>
                <c:pt idx="15601">
                  <c:v>0.0</c:v>
                </c:pt>
                <c:pt idx="15602">
                  <c:v>0.0</c:v>
                </c:pt>
                <c:pt idx="15603">
                  <c:v>0.0</c:v>
                </c:pt>
                <c:pt idx="15604">
                  <c:v>0.0</c:v>
                </c:pt>
                <c:pt idx="15605">
                  <c:v>0.0</c:v>
                </c:pt>
                <c:pt idx="15606">
                  <c:v>0.0</c:v>
                </c:pt>
                <c:pt idx="15607">
                  <c:v>0.0</c:v>
                </c:pt>
                <c:pt idx="15608">
                  <c:v>0.0</c:v>
                </c:pt>
                <c:pt idx="15609">
                  <c:v>0.0</c:v>
                </c:pt>
                <c:pt idx="15610">
                  <c:v>0.0</c:v>
                </c:pt>
                <c:pt idx="15611">
                  <c:v>0.001</c:v>
                </c:pt>
                <c:pt idx="15612">
                  <c:v>0.0</c:v>
                </c:pt>
                <c:pt idx="15613">
                  <c:v>0.0</c:v>
                </c:pt>
                <c:pt idx="15614">
                  <c:v>0.0</c:v>
                </c:pt>
                <c:pt idx="15615">
                  <c:v>0.0</c:v>
                </c:pt>
                <c:pt idx="15616">
                  <c:v>0.0</c:v>
                </c:pt>
                <c:pt idx="15617">
                  <c:v>0.0</c:v>
                </c:pt>
                <c:pt idx="15618">
                  <c:v>0.0</c:v>
                </c:pt>
                <c:pt idx="15619">
                  <c:v>0.0</c:v>
                </c:pt>
                <c:pt idx="15620">
                  <c:v>0.001</c:v>
                </c:pt>
                <c:pt idx="15621">
                  <c:v>0.0</c:v>
                </c:pt>
                <c:pt idx="15622">
                  <c:v>0.0</c:v>
                </c:pt>
                <c:pt idx="15623">
                  <c:v>0.0</c:v>
                </c:pt>
                <c:pt idx="15624">
                  <c:v>0.001</c:v>
                </c:pt>
                <c:pt idx="15625">
                  <c:v>0.0</c:v>
                </c:pt>
                <c:pt idx="15626">
                  <c:v>0.001</c:v>
                </c:pt>
                <c:pt idx="15627">
                  <c:v>0.001</c:v>
                </c:pt>
                <c:pt idx="15628">
                  <c:v>0.001</c:v>
                </c:pt>
                <c:pt idx="15629">
                  <c:v>0.001</c:v>
                </c:pt>
                <c:pt idx="15630">
                  <c:v>0.001</c:v>
                </c:pt>
                <c:pt idx="15631">
                  <c:v>0.0</c:v>
                </c:pt>
                <c:pt idx="15632">
                  <c:v>0.0</c:v>
                </c:pt>
                <c:pt idx="15633">
                  <c:v>0.001</c:v>
                </c:pt>
                <c:pt idx="15634">
                  <c:v>0.0</c:v>
                </c:pt>
                <c:pt idx="15635">
                  <c:v>0.0</c:v>
                </c:pt>
                <c:pt idx="15636">
                  <c:v>0.0</c:v>
                </c:pt>
                <c:pt idx="15637">
                  <c:v>0.001</c:v>
                </c:pt>
                <c:pt idx="15638">
                  <c:v>0.001</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c:v>
                </c:pt>
                <c:pt idx="15651">
                  <c:v>0.001</c:v>
                </c:pt>
                <c:pt idx="15652">
                  <c:v>0.0</c:v>
                </c:pt>
                <c:pt idx="15653">
                  <c:v>0.001</c:v>
                </c:pt>
                <c:pt idx="15654">
                  <c:v>0.0</c:v>
                </c:pt>
                <c:pt idx="15655">
                  <c:v>0.0</c:v>
                </c:pt>
                <c:pt idx="15656">
                  <c:v>0.0</c:v>
                </c:pt>
                <c:pt idx="15657">
                  <c:v>0.001</c:v>
                </c:pt>
                <c:pt idx="15658">
                  <c:v>0.0</c:v>
                </c:pt>
                <c:pt idx="15659">
                  <c:v>0.0</c:v>
                </c:pt>
                <c:pt idx="15660">
                  <c:v>0.0</c:v>
                </c:pt>
                <c:pt idx="15661">
                  <c:v>0.0</c:v>
                </c:pt>
                <c:pt idx="15662">
                  <c:v>0.0</c:v>
                </c:pt>
                <c:pt idx="15663">
                  <c:v>0.0</c:v>
                </c:pt>
                <c:pt idx="15664">
                  <c:v>0.001</c:v>
                </c:pt>
                <c:pt idx="15665">
                  <c:v>0.0</c:v>
                </c:pt>
                <c:pt idx="15666">
                  <c:v>0.0</c:v>
                </c:pt>
                <c:pt idx="15667">
                  <c:v>0.0</c:v>
                </c:pt>
                <c:pt idx="15668">
                  <c:v>0.001</c:v>
                </c:pt>
                <c:pt idx="15669">
                  <c:v>0.001</c:v>
                </c:pt>
                <c:pt idx="15670">
                  <c:v>0.0</c:v>
                </c:pt>
                <c:pt idx="15671">
                  <c:v>0.0</c:v>
                </c:pt>
                <c:pt idx="15672">
                  <c:v>0.0</c:v>
                </c:pt>
                <c:pt idx="15673">
                  <c:v>0.001</c:v>
                </c:pt>
                <c:pt idx="15674">
                  <c:v>0.0</c:v>
                </c:pt>
                <c:pt idx="15675">
                  <c:v>0.001</c:v>
                </c:pt>
                <c:pt idx="15676">
                  <c:v>0.002</c:v>
                </c:pt>
                <c:pt idx="15677">
                  <c:v>0.0</c:v>
                </c:pt>
                <c:pt idx="15678">
                  <c:v>0.0</c:v>
                </c:pt>
                <c:pt idx="15679">
                  <c:v>0.0</c:v>
                </c:pt>
                <c:pt idx="15680">
                  <c:v>0.001</c:v>
                </c:pt>
                <c:pt idx="15681">
                  <c:v>0.0</c:v>
                </c:pt>
                <c:pt idx="15682">
                  <c:v>0.0</c:v>
                </c:pt>
                <c:pt idx="15683">
                  <c:v>0.0</c:v>
                </c:pt>
                <c:pt idx="15684">
                  <c:v>0.0</c:v>
                </c:pt>
                <c:pt idx="15685">
                  <c:v>0.0</c:v>
                </c:pt>
                <c:pt idx="15686">
                  <c:v>0.0</c:v>
                </c:pt>
                <c:pt idx="15687">
                  <c:v>0.0</c:v>
                </c:pt>
                <c:pt idx="15688">
                  <c:v>0.001</c:v>
                </c:pt>
                <c:pt idx="15689">
                  <c:v>0.001</c:v>
                </c:pt>
                <c:pt idx="15690">
                  <c:v>0.001</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c:v>
                </c:pt>
                <c:pt idx="15706">
                  <c:v>0.001</c:v>
                </c:pt>
                <c:pt idx="15707">
                  <c:v>0.0</c:v>
                </c:pt>
                <c:pt idx="15708">
                  <c:v>0.0</c:v>
                </c:pt>
                <c:pt idx="15709">
                  <c:v>0.0</c:v>
                </c:pt>
                <c:pt idx="15710">
                  <c:v>0.001</c:v>
                </c:pt>
                <c:pt idx="15711">
                  <c:v>0.0</c:v>
                </c:pt>
                <c:pt idx="15712">
                  <c:v>0.001</c:v>
                </c:pt>
                <c:pt idx="15713">
                  <c:v>0.0</c:v>
                </c:pt>
                <c:pt idx="15714">
                  <c:v>0.0</c:v>
                </c:pt>
                <c:pt idx="15715">
                  <c:v>0.001</c:v>
                </c:pt>
                <c:pt idx="15716">
                  <c:v>0.001</c:v>
                </c:pt>
                <c:pt idx="15717">
                  <c:v>0.0</c:v>
                </c:pt>
                <c:pt idx="15718">
                  <c:v>0.0</c:v>
                </c:pt>
                <c:pt idx="15719">
                  <c:v>0.001</c:v>
                </c:pt>
                <c:pt idx="15720">
                  <c:v>0.001</c:v>
                </c:pt>
                <c:pt idx="15721">
                  <c:v>0.001</c:v>
                </c:pt>
                <c:pt idx="15722">
                  <c:v>0.0</c:v>
                </c:pt>
                <c:pt idx="15723">
                  <c:v>0.0</c:v>
                </c:pt>
                <c:pt idx="15724">
                  <c:v>0.0</c:v>
                </c:pt>
                <c:pt idx="15725">
                  <c:v>0.0</c:v>
                </c:pt>
                <c:pt idx="15726">
                  <c:v>0.0</c:v>
                </c:pt>
                <c:pt idx="15727">
                  <c:v>0.001</c:v>
                </c:pt>
                <c:pt idx="15728">
                  <c:v>0.001</c:v>
                </c:pt>
                <c:pt idx="15729">
                  <c:v>0.001</c:v>
                </c:pt>
                <c:pt idx="15730">
                  <c:v>0.0</c:v>
                </c:pt>
                <c:pt idx="15731">
                  <c:v>0.0</c:v>
                </c:pt>
                <c:pt idx="15732">
                  <c:v>0.0</c:v>
                </c:pt>
                <c:pt idx="15733">
                  <c:v>0.0</c:v>
                </c:pt>
                <c:pt idx="15734">
                  <c:v>0.001</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0.001</c:v>
                </c:pt>
                <c:pt idx="15754">
                  <c:v>0.0</c:v>
                </c:pt>
                <c:pt idx="15755">
                  <c:v>0.0</c:v>
                </c:pt>
                <c:pt idx="15756">
                  <c:v>0.0</c:v>
                </c:pt>
                <c:pt idx="15757">
                  <c:v>0.0</c:v>
                </c:pt>
                <c:pt idx="15758">
                  <c:v>0.001</c:v>
                </c:pt>
                <c:pt idx="15759">
                  <c:v>0.001</c:v>
                </c:pt>
                <c:pt idx="15760">
                  <c:v>0.0</c:v>
                </c:pt>
                <c:pt idx="15761">
                  <c:v>0.001</c:v>
                </c:pt>
                <c:pt idx="15762">
                  <c:v>0.0</c:v>
                </c:pt>
                <c:pt idx="15763">
                  <c:v>0.0</c:v>
                </c:pt>
                <c:pt idx="15764">
                  <c:v>0.0</c:v>
                </c:pt>
                <c:pt idx="15765">
                  <c:v>0.001</c:v>
                </c:pt>
                <c:pt idx="15766">
                  <c:v>0.001</c:v>
                </c:pt>
                <c:pt idx="15767">
                  <c:v>0.0</c:v>
                </c:pt>
                <c:pt idx="15768">
                  <c:v>0.0</c:v>
                </c:pt>
                <c:pt idx="15769">
                  <c:v>0.0</c:v>
                </c:pt>
                <c:pt idx="15770">
                  <c:v>0.0</c:v>
                </c:pt>
                <c:pt idx="15771">
                  <c:v>0.0</c:v>
                </c:pt>
                <c:pt idx="15772">
                  <c:v>0.0</c:v>
                </c:pt>
                <c:pt idx="15773">
                  <c:v>0.0</c:v>
                </c:pt>
                <c:pt idx="15774">
                  <c:v>0.001</c:v>
                </c:pt>
                <c:pt idx="15775">
                  <c:v>0.0</c:v>
                </c:pt>
                <c:pt idx="15776">
                  <c:v>0.0</c:v>
                </c:pt>
                <c:pt idx="15777">
                  <c:v>0.001</c:v>
                </c:pt>
                <c:pt idx="15778">
                  <c:v>0.0</c:v>
                </c:pt>
                <c:pt idx="15779">
                  <c:v>0.0</c:v>
                </c:pt>
                <c:pt idx="15780">
                  <c:v>0.0</c:v>
                </c:pt>
                <c:pt idx="15781">
                  <c:v>0.0</c:v>
                </c:pt>
                <c:pt idx="15782">
                  <c:v>0.0</c:v>
                </c:pt>
                <c:pt idx="15783">
                  <c:v>0.0</c:v>
                </c:pt>
                <c:pt idx="15784">
                  <c:v>0.0</c:v>
                </c:pt>
                <c:pt idx="15785">
                  <c:v>0.001</c:v>
                </c:pt>
                <c:pt idx="15786">
                  <c:v>0.001</c:v>
                </c:pt>
                <c:pt idx="15787">
                  <c:v>0.0</c:v>
                </c:pt>
                <c:pt idx="15788">
                  <c:v>0.0</c:v>
                </c:pt>
                <c:pt idx="15789">
                  <c:v>0.0</c:v>
                </c:pt>
                <c:pt idx="15790">
                  <c:v>0.0</c:v>
                </c:pt>
                <c:pt idx="15791">
                  <c:v>0.0</c:v>
                </c:pt>
                <c:pt idx="15792">
                  <c:v>0.0</c:v>
                </c:pt>
                <c:pt idx="15793">
                  <c:v>0.001</c:v>
                </c:pt>
                <c:pt idx="15794">
                  <c:v>0.0</c:v>
                </c:pt>
                <c:pt idx="15795">
                  <c:v>0.0</c:v>
                </c:pt>
                <c:pt idx="15796">
                  <c:v>0.001</c:v>
                </c:pt>
                <c:pt idx="15797">
                  <c:v>0.0</c:v>
                </c:pt>
                <c:pt idx="15798">
                  <c:v>0.0</c:v>
                </c:pt>
                <c:pt idx="15799">
                  <c:v>0.0</c:v>
                </c:pt>
                <c:pt idx="15800">
                  <c:v>0.0</c:v>
                </c:pt>
                <c:pt idx="15801">
                  <c:v>0.0</c:v>
                </c:pt>
                <c:pt idx="15802">
                  <c:v>0.0</c:v>
                </c:pt>
                <c:pt idx="15803">
                  <c:v>0.001</c:v>
                </c:pt>
                <c:pt idx="15804">
                  <c:v>0.001</c:v>
                </c:pt>
                <c:pt idx="15805">
                  <c:v>0.001</c:v>
                </c:pt>
                <c:pt idx="15806">
                  <c:v>0.0</c:v>
                </c:pt>
                <c:pt idx="15807">
                  <c:v>0.0</c:v>
                </c:pt>
                <c:pt idx="15808">
                  <c:v>0.0</c:v>
                </c:pt>
                <c:pt idx="15809">
                  <c:v>0.001</c:v>
                </c:pt>
                <c:pt idx="15810">
                  <c:v>0.0</c:v>
                </c:pt>
                <c:pt idx="15811">
                  <c:v>0.0</c:v>
                </c:pt>
                <c:pt idx="15812">
                  <c:v>0.0</c:v>
                </c:pt>
                <c:pt idx="15813">
                  <c:v>0.0</c:v>
                </c:pt>
                <c:pt idx="15814">
                  <c:v>0.0</c:v>
                </c:pt>
                <c:pt idx="15815">
                  <c:v>0.0</c:v>
                </c:pt>
                <c:pt idx="15816">
                  <c:v>0.0</c:v>
                </c:pt>
                <c:pt idx="15817">
                  <c:v>0.0</c:v>
                </c:pt>
                <c:pt idx="15818">
                  <c:v>0.001</c:v>
                </c:pt>
                <c:pt idx="15819">
                  <c:v>0.0</c:v>
                </c:pt>
                <c:pt idx="15820">
                  <c:v>0.001</c:v>
                </c:pt>
                <c:pt idx="15821">
                  <c:v>0.0</c:v>
                </c:pt>
                <c:pt idx="15822">
                  <c:v>0.0</c:v>
                </c:pt>
                <c:pt idx="15823">
                  <c:v>0.001</c:v>
                </c:pt>
                <c:pt idx="15824">
                  <c:v>0.001</c:v>
                </c:pt>
                <c:pt idx="15825">
                  <c:v>0.0</c:v>
                </c:pt>
                <c:pt idx="15826">
                  <c:v>0.0</c:v>
                </c:pt>
                <c:pt idx="15827">
                  <c:v>0.0</c:v>
                </c:pt>
                <c:pt idx="15828">
                  <c:v>0.0</c:v>
                </c:pt>
                <c:pt idx="15829">
                  <c:v>0.001</c:v>
                </c:pt>
                <c:pt idx="15830">
                  <c:v>0.0</c:v>
                </c:pt>
                <c:pt idx="15831">
                  <c:v>0.0</c:v>
                </c:pt>
                <c:pt idx="15832">
                  <c:v>0.0</c:v>
                </c:pt>
                <c:pt idx="15833">
                  <c:v>0.0</c:v>
                </c:pt>
                <c:pt idx="15834">
                  <c:v>0.001</c:v>
                </c:pt>
                <c:pt idx="15835">
                  <c:v>0.0</c:v>
                </c:pt>
                <c:pt idx="15836">
                  <c:v>0.0</c:v>
                </c:pt>
                <c:pt idx="15837">
                  <c:v>0.0</c:v>
                </c:pt>
                <c:pt idx="15838">
                  <c:v>0.0</c:v>
                </c:pt>
                <c:pt idx="15839">
                  <c:v>0.0</c:v>
                </c:pt>
                <c:pt idx="15840">
                  <c:v>0.0</c:v>
                </c:pt>
                <c:pt idx="15841">
                  <c:v>0.0</c:v>
                </c:pt>
                <c:pt idx="15842">
                  <c:v>0.0</c:v>
                </c:pt>
                <c:pt idx="15843">
                  <c:v>0.0</c:v>
                </c:pt>
                <c:pt idx="15844">
                  <c:v>0.001</c:v>
                </c:pt>
                <c:pt idx="15845">
                  <c:v>0.001</c:v>
                </c:pt>
                <c:pt idx="15846">
                  <c:v>0.0</c:v>
                </c:pt>
                <c:pt idx="15847">
                  <c:v>0.0</c:v>
                </c:pt>
                <c:pt idx="15848">
                  <c:v>0.0</c:v>
                </c:pt>
                <c:pt idx="15849">
                  <c:v>0.0</c:v>
                </c:pt>
                <c:pt idx="15850">
                  <c:v>0.0</c:v>
                </c:pt>
                <c:pt idx="15851">
                  <c:v>0.0</c:v>
                </c:pt>
                <c:pt idx="15852">
                  <c:v>0.0</c:v>
                </c:pt>
                <c:pt idx="15853">
                  <c:v>0.0</c:v>
                </c:pt>
                <c:pt idx="15854">
                  <c:v>0.0</c:v>
                </c:pt>
                <c:pt idx="15855">
                  <c:v>0.0</c:v>
                </c:pt>
                <c:pt idx="15856">
                  <c:v>0.001</c:v>
                </c:pt>
                <c:pt idx="15857">
                  <c:v>0.0</c:v>
                </c:pt>
                <c:pt idx="15858">
                  <c:v>0.0</c:v>
                </c:pt>
                <c:pt idx="15859">
                  <c:v>0.0</c:v>
                </c:pt>
                <c:pt idx="15860">
                  <c:v>0.001</c:v>
                </c:pt>
                <c:pt idx="15861">
                  <c:v>0.0</c:v>
                </c:pt>
                <c:pt idx="15862">
                  <c:v>0.0</c:v>
                </c:pt>
                <c:pt idx="15863">
                  <c:v>0.0</c:v>
                </c:pt>
                <c:pt idx="15864">
                  <c:v>0.0</c:v>
                </c:pt>
                <c:pt idx="15865">
                  <c:v>0.0</c:v>
                </c:pt>
                <c:pt idx="15866">
                  <c:v>0.0</c:v>
                </c:pt>
                <c:pt idx="15867">
                  <c:v>0.001</c:v>
                </c:pt>
                <c:pt idx="15868">
                  <c:v>0.001</c:v>
                </c:pt>
                <c:pt idx="15869">
                  <c:v>0.0</c:v>
                </c:pt>
                <c:pt idx="15870">
                  <c:v>0.0</c:v>
                </c:pt>
                <c:pt idx="15871">
                  <c:v>0.0</c:v>
                </c:pt>
                <c:pt idx="15872">
                  <c:v>0.0</c:v>
                </c:pt>
                <c:pt idx="15873">
                  <c:v>0.001</c:v>
                </c:pt>
                <c:pt idx="15874">
                  <c:v>0.0</c:v>
                </c:pt>
                <c:pt idx="15875">
                  <c:v>0.001</c:v>
                </c:pt>
                <c:pt idx="15876">
                  <c:v>0.0</c:v>
                </c:pt>
                <c:pt idx="15877">
                  <c:v>0.001</c:v>
                </c:pt>
                <c:pt idx="15878">
                  <c:v>0.001</c:v>
                </c:pt>
                <c:pt idx="15879">
                  <c:v>0.0</c:v>
                </c:pt>
                <c:pt idx="15880">
                  <c:v>0.0</c:v>
                </c:pt>
                <c:pt idx="15881">
                  <c:v>0.001</c:v>
                </c:pt>
                <c:pt idx="15882">
                  <c:v>0.0</c:v>
                </c:pt>
                <c:pt idx="15883">
                  <c:v>0.0</c:v>
                </c:pt>
                <c:pt idx="15884">
                  <c:v>0.0</c:v>
                </c:pt>
                <c:pt idx="15885">
                  <c:v>0.0</c:v>
                </c:pt>
                <c:pt idx="15886">
                  <c:v>0.0</c:v>
                </c:pt>
                <c:pt idx="15887">
                  <c:v>0.0</c:v>
                </c:pt>
                <c:pt idx="15888">
                  <c:v>0.0</c:v>
                </c:pt>
                <c:pt idx="15889">
                  <c:v>0.0</c:v>
                </c:pt>
                <c:pt idx="15890">
                  <c:v>0.0</c:v>
                </c:pt>
                <c:pt idx="15891">
                  <c:v>0.001</c:v>
                </c:pt>
                <c:pt idx="15892">
                  <c:v>0.001</c:v>
                </c:pt>
                <c:pt idx="15893">
                  <c:v>0.0</c:v>
                </c:pt>
                <c:pt idx="15894">
                  <c:v>0.001</c:v>
                </c:pt>
                <c:pt idx="15895">
                  <c:v>0.0</c:v>
                </c:pt>
                <c:pt idx="15896">
                  <c:v>0.0</c:v>
                </c:pt>
                <c:pt idx="15897">
                  <c:v>0.0</c:v>
                </c:pt>
                <c:pt idx="15898">
                  <c:v>0.0</c:v>
                </c:pt>
                <c:pt idx="15899">
                  <c:v>0.0</c:v>
                </c:pt>
                <c:pt idx="15900">
                  <c:v>0.001</c:v>
                </c:pt>
                <c:pt idx="15901">
                  <c:v>0.001</c:v>
                </c:pt>
                <c:pt idx="15902">
                  <c:v>0.0</c:v>
                </c:pt>
                <c:pt idx="15903">
                  <c:v>0.0</c:v>
                </c:pt>
                <c:pt idx="15904">
                  <c:v>0.0</c:v>
                </c:pt>
                <c:pt idx="15905">
                  <c:v>0.002</c:v>
                </c:pt>
                <c:pt idx="15906">
                  <c:v>0.001</c:v>
                </c:pt>
                <c:pt idx="15907">
                  <c:v>0.0</c:v>
                </c:pt>
                <c:pt idx="15908">
                  <c:v>0.0</c:v>
                </c:pt>
                <c:pt idx="15909">
                  <c:v>0.0</c:v>
                </c:pt>
                <c:pt idx="15910">
                  <c:v>0.001</c:v>
                </c:pt>
                <c:pt idx="15911">
                  <c:v>0.001</c:v>
                </c:pt>
                <c:pt idx="15912">
                  <c:v>0.001</c:v>
                </c:pt>
                <c:pt idx="15913">
                  <c:v>0.0</c:v>
                </c:pt>
                <c:pt idx="15914">
                  <c:v>0.0</c:v>
                </c:pt>
                <c:pt idx="15915">
                  <c:v>0.0</c:v>
                </c:pt>
                <c:pt idx="15916">
                  <c:v>0.0</c:v>
                </c:pt>
                <c:pt idx="15917">
                  <c:v>0.0</c:v>
                </c:pt>
                <c:pt idx="15918">
                  <c:v>0.001</c:v>
                </c:pt>
                <c:pt idx="15919">
                  <c:v>0.001</c:v>
                </c:pt>
                <c:pt idx="15920">
                  <c:v>0.0</c:v>
                </c:pt>
                <c:pt idx="15921">
                  <c:v>0.0</c:v>
                </c:pt>
                <c:pt idx="15922">
                  <c:v>0.0</c:v>
                </c:pt>
                <c:pt idx="15923">
                  <c:v>0.001</c:v>
                </c:pt>
                <c:pt idx="15924">
                  <c:v>0.0</c:v>
                </c:pt>
                <c:pt idx="15925">
                  <c:v>0.0</c:v>
                </c:pt>
                <c:pt idx="15926">
                  <c:v>0.0</c:v>
                </c:pt>
                <c:pt idx="15927">
                  <c:v>0.0</c:v>
                </c:pt>
                <c:pt idx="15928">
                  <c:v>0.0</c:v>
                </c:pt>
                <c:pt idx="15929">
                  <c:v>0.0</c:v>
                </c:pt>
                <c:pt idx="15930">
                  <c:v>0.001</c:v>
                </c:pt>
                <c:pt idx="15931">
                  <c:v>0.0</c:v>
                </c:pt>
                <c:pt idx="15932">
                  <c:v>0.0</c:v>
                </c:pt>
                <c:pt idx="15933">
                  <c:v>0.001</c:v>
                </c:pt>
                <c:pt idx="15934">
                  <c:v>0.002</c:v>
                </c:pt>
                <c:pt idx="15935">
                  <c:v>0.0</c:v>
                </c:pt>
                <c:pt idx="15936">
                  <c:v>0.0</c:v>
                </c:pt>
                <c:pt idx="15937">
                  <c:v>0.0</c:v>
                </c:pt>
                <c:pt idx="15938">
                  <c:v>0.0</c:v>
                </c:pt>
                <c:pt idx="15939">
                  <c:v>0.001</c:v>
                </c:pt>
                <c:pt idx="15940">
                  <c:v>0.0</c:v>
                </c:pt>
                <c:pt idx="15941">
                  <c:v>0.0</c:v>
                </c:pt>
                <c:pt idx="15942">
                  <c:v>0.0</c:v>
                </c:pt>
                <c:pt idx="15943">
                  <c:v>0.001</c:v>
                </c:pt>
                <c:pt idx="15944">
                  <c:v>0.0</c:v>
                </c:pt>
                <c:pt idx="15945">
                  <c:v>0.001</c:v>
                </c:pt>
                <c:pt idx="15946">
                  <c:v>0.0</c:v>
                </c:pt>
                <c:pt idx="15947">
                  <c:v>0.0</c:v>
                </c:pt>
                <c:pt idx="15948">
                  <c:v>0.0</c:v>
                </c:pt>
                <c:pt idx="15949">
                  <c:v>0.001</c:v>
                </c:pt>
                <c:pt idx="15950">
                  <c:v>0.001</c:v>
                </c:pt>
                <c:pt idx="15951">
                  <c:v>0.001</c:v>
                </c:pt>
                <c:pt idx="15952">
                  <c:v>0.0</c:v>
                </c:pt>
                <c:pt idx="15953">
                  <c:v>0.0</c:v>
                </c:pt>
                <c:pt idx="15954">
                  <c:v>0.0</c:v>
                </c:pt>
                <c:pt idx="15955">
                  <c:v>0.0</c:v>
                </c:pt>
                <c:pt idx="15956">
                  <c:v>0.0</c:v>
                </c:pt>
                <c:pt idx="15957">
                  <c:v>0.0</c:v>
                </c:pt>
                <c:pt idx="15958">
                  <c:v>0.0</c:v>
                </c:pt>
                <c:pt idx="15959">
                  <c:v>0.0</c:v>
                </c:pt>
                <c:pt idx="15960">
                  <c:v>0.0</c:v>
                </c:pt>
                <c:pt idx="15961">
                  <c:v>0.0</c:v>
                </c:pt>
                <c:pt idx="15962">
                  <c:v>0.001</c:v>
                </c:pt>
                <c:pt idx="15963">
                  <c:v>0.0</c:v>
                </c:pt>
                <c:pt idx="15964">
                  <c:v>0.001</c:v>
                </c:pt>
                <c:pt idx="15965">
                  <c:v>0.0</c:v>
                </c:pt>
                <c:pt idx="15966">
                  <c:v>0.001</c:v>
                </c:pt>
                <c:pt idx="15967">
                  <c:v>0.0</c:v>
                </c:pt>
                <c:pt idx="15968">
                  <c:v>0.001</c:v>
                </c:pt>
                <c:pt idx="15969">
                  <c:v>0.001</c:v>
                </c:pt>
                <c:pt idx="15970">
                  <c:v>0.001</c:v>
                </c:pt>
                <c:pt idx="15971">
                  <c:v>0.001</c:v>
                </c:pt>
                <c:pt idx="15972">
                  <c:v>0.0</c:v>
                </c:pt>
                <c:pt idx="15973">
                  <c:v>0.0</c:v>
                </c:pt>
                <c:pt idx="15974">
                  <c:v>0.0</c:v>
                </c:pt>
                <c:pt idx="15975">
                  <c:v>0.0</c:v>
                </c:pt>
                <c:pt idx="15976">
                  <c:v>0.001</c:v>
                </c:pt>
                <c:pt idx="15977">
                  <c:v>0.001</c:v>
                </c:pt>
                <c:pt idx="15978">
                  <c:v>0.0</c:v>
                </c:pt>
                <c:pt idx="15979">
                  <c:v>0.0</c:v>
                </c:pt>
                <c:pt idx="15980">
                  <c:v>0.001</c:v>
                </c:pt>
                <c:pt idx="15981">
                  <c:v>0.0</c:v>
                </c:pt>
                <c:pt idx="15982">
                  <c:v>0.0</c:v>
                </c:pt>
                <c:pt idx="15983">
                  <c:v>0.001</c:v>
                </c:pt>
                <c:pt idx="15984">
                  <c:v>0.001</c:v>
                </c:pt>
                <c:pt idx="15985">
                  <c:v>0.0</c:v>
                </c:pt>
                <c:pt idx="15986">
                  <c:v>0.001</c:v>
                </c:pt>
                <c:pt idx="15987">
                  <c:v>0.0</c:v>
                </c:pt>
                <c:pt idx="15988">
                  <c:v>0.0</c:v>
                </c:pt>
                <c:pt idx="15989">
                  <c:v>0.0</c:v>
                </c:pt>
                <c:pt idx="15990">
                  <c:v>0.0</c:v>
                </c:pt>
                <c:pt idx="15991">
                  <c:v>0.0</c:v>
                </c:pt>
                <c:pt idx="15992">
                  <c:v>0.0</c:v>
                </c:pt>
                <c:pt idx="15993">
                  <c:v>0.0</c:v>
                </c:pt>
                <c:pt idx="15994">
                  <c:v>0.0</c:v>
                </c:pt>
                <c:pt idx="15995">
                  <c:v>0.0</c:v>
                </c:pt>
                <c:pt idx="15996">
                  <c:v>0.0</c:v>
                </c:pt>
                <c:pt idx="15997">
                  <c:v>0.0</c:v>
                </c:pt>
                <c:pt idx="15998">
                  <c:v>0.001</c:v>
                </c:pt>
                <c:pt idx="15999">
                  <c:v>0.001</c:v>
                </c:pt>
                <c:pt idx="16000">
                  <c:v>0.001</c:v>
                </c:pt>
                <c:pt idx="16001">
                  <c:v>0.001</c:v>
                </c:pt>
                <c:pt idx="16002">
                  <c:v>0.001</c:v>
                </c:pt>
                <c:pt idx="16003">
                  <c:v>0.001</c:v>
                </c:pt>
                <c:pt idx="16004">
                  <c:v>0.0</c:v>
                </c:pt>
                <c:pt idx="16005">
                  <c:v>0.0</c:v>
                </c:pt>
                <c:pt idx="16006">
                  <c:v>0.0</c:v>
                </c:pt>
                <c:pt idx="16007">
                  <c:v>0.0</c:v>
                </c:pt>
                <c:pt idx="16008">
                  <c:v>0.001</c:v>
                </c:pt>
                <c:pt idx="16009">
                  <c:v>0.0</c:v>
                </c:pt>
                <c:pt idx="16010">
                  <c:v>0.001</c:v>
                </c:pt>
                <c:pt idx="16011">
                  <c:v>0.001</c:v>
                </c:pt>
                <c:pt idx="16012">
                  <c:v>0.001</c:v>
                </c:pt>
                <c:pt idx="16013">
                  <c:v>0.0</c:v>
                </c:pt>
                <c:pt idx="16014">
                  <c:v>0.0</c:v>
                </c:pt>
                <c:pt idx="16015">
                  <c:v>0.001</c:v>
                </c:pt>
                <c:pt idx="16016">
                  <c:v>0.0</c:v>
                </c:pt>
                <c:pt idx="16017">
                  <c:v>0.0</c:v>
                </c:pt>
                <c:pt idx="16018">
                  <c:v>0.0</c:v>
                </c:pt>
                <c:pt idx="16019">
                  <c:v>0.0</c:v>
                </c:pt>
                <c:pt idx="16020">
                  <c:v>0.001</c:v>
                </c:pt>
                <c:pt idx="16021">
                  <c:v>0.0</c:v>
                </c:pt>
                <c:pt idx="16022">
                  <c:v>0.0</c:v>
                </c:pt>
                <c:pt idx="16023">
                  <c:v>0.001</c:v>
                </c:pt>
                <c:pt idx="16024">
                  <c:v>0.001</c:v>
                </c:pt>
                <c:pt idx="16025">
                  <c:v>0.0</c:v>
                </c:pt>
                <c:pt idx="16026">
                  <c:v>0.002</c:v>
                </c:pt>
                <c:pt idx="16027">
                  <c:v>0.0</c:v>
                </c:pt>
                <c:pt idx="16028">
                  <c:v>0.0</c:v>
                </c:pt>
                <c:pt idx="16029">
                  <c:v>0.001</c:v>
                </c:pt>
                <c:pt idx="16030">
                  <c:v>0.0</c:v>
                </c:pt>
                <c:pt idx="16031">
                  <c:v>0.0</c:v>
                </c:pt>
                <c:pt idx="16032">
                  <c:v>0.001</c:v>
                </c:pt>
                <c:pt idx="16033">
                  <c:v>0.0</c:v>
                </c:pt>
                <c:pt idx="16034">
                  <c:v>0.0</c:v>
                </c:pt>
                <c:pt idx="16035">
                  <c:v>0.0</c:v>
                </c:pt>
                <c:pt idx="16036">
                  <c:v>0.0</c:v>
                </c:pt>
                <c:pt idx="16037">
                  <c:v>0.001</c:v>
                </c:pt>
                <c:pt idx="16038">
                  <c:v>0.001</c:v>
                </c:pt>
                <c:pt idx="16039">
                  <c:v>0.0</c:v>
                </c:pt>
                <c:pt idx="16040">
                  <c:v>0.0</c:v>
                </c:pt>
                <c:pt idx="16041">
                  <c:v>0.002</c:v>
                </c:pt>
                <c:pt idx="16042">
                  <c:v>0.001</c:v>
                </c:pt>
                <c:pt idx="16043">
                  <c:v>0.0</c:v>
                </c:pt>
                <c:pt idx="16044">
                  <c:v>0.0</c:v>
                </c:pt>
                <c:pt idx="16045">
                  <c:v>0.0</c:v>
                </c:pt>
                <c:pt idx="16046">
                  <c:v>0.001</c:v>
                </c:pt>
                <c:pt idx="16047">
                  <c:v>0.0</c:v>
                </c:pt>
                <c:pt idx="16048">
                  <c:v>0.0</c:v>
                </c:pt>
                <c:pt idx="16049">
                  <c:v>0.001</c:v>
                </c:pt>
                <c:pt idx="16050">
                  <c:v>0.0</c:v>
                </c:pt>
                <c:pt idx="16051">
                  <c:v>0.001</c:v>
                </c:pt>
                <c:pt idx="16052">
                  <c:v>0.0</c:v>
                </c:pt>
                <c:pt idx="16053">
                  <c:v>0.0</c:v>
                </c:pt>
                <c:pt idx="16054">
                  <c:v>0.001</c:v>
                </c:pt>
                <c:pt idx="16055">
                  <c:v>0.0</c:v>
                </c:pt>
                <c:pt idx="16056">
                  <c:v>0.0</c:v>
                </c:pt>
                <c:pt idx="16057">
                  <c:v>0.0</c:v>
                </c:pt>
                <c:pt idx="16058">
                  <c:v>0.0</c:v>
                </c:pt>
                <c:pt idx="16059">
                  <c:v>0.0</c:v>
                </c:pt>
                <c:pt idx="16060">
                  <c:v>0.0</c:v>
                </c:pt>
                <c:pt idx="16061">
                  <c:v>0.001</c:v>
                </c:pt>
                <c:pt idx="16062">
                  <c:v>0.0</c:v>
                </c:pt>
                <c:pt idx="16063">
                  <c:v>0.0</c:v>
                </c:pt>
                <c:pt idx="16064">
                  <c:v>0.001</c:v>
                </c:pt>
                <c:pt idx="16065">
                  <c:v>0.0</c:v>
                </c:pt>
                <c:pt idx="16066">
                  <c:v>0.0</c:v>
                </c:pt>
                <c:pt idx="16067">
                  <c:v>0.0</c:v>
                </c:pt>
                <c:pt idx="16068">
                  <c:v>0.001</c:v>
                </c:pt>
                <c:pt idx="16069">
                  <c:v>0.0</c:v>
                </c:pt>
                <c:pt idx="16070">
                  <c:v>0.0</c:v>
                </c:pt>
                <c:pt idx="16071">
                  <c:v>0.0</c:v>
                </c:pt>
                <c:pt idx="16072">
                  <c:v>0.001</c:v>
                </c:pt>
                <c:pt idx="16073">
                  <c:v>0.0</c:v>
                </c:pt>
                <c:pt idx="16074">
                  <c:v>0.0</c:v>
                </c:pt>
                <c:pt idx="16075">
                  <c:v>0.0</c:v>
                </c:pt>
                <c:pt idx="16076">
                  <c:v>0.001</c:v>
                </c:pt>
                <c:pt idx="16077">
                  <c:v>0.0</c:v>
                </c:pt>
                <c:pt idx="16078">
                  <c:v>0.0</c:v>
                </c:pt>
                <c:pt idx="16079">
                  <c:v>0.0</c:v>
                </c:pt>
                <c:pt idx="16080">
                  <c:v>0.0</c:v>
                </c:pt>
                <c:pt idx="16081">
                  <c:v>0.001</c:v>
                </c:pt>
                <c:pt idx="16082">
                  <c:v>0.0</c:v>
                </c:pt>
                <c:pt idx="16083">
                  <c:v>0.0</c:v>
                </c:pt>
                <c:pt idx="16084">
                  <c:v>0.0</c:v>
                </c:pt>
                <c:pt idx="16085">
                  <c:v>0.0</c:v>
                </c:pt>
                <c:pt idx="16086">
                  <c:v>0.0</c:v>
                </c:pt>
                <c:pt idx="16087">
                  <c:v>0.001</c:v>
                </c:pt>
                <c:pt idx="16088">
                  <c:v>0.001</c:v>
                </c:pt>
                <c:pt idx="16089">
                  <c:v>0.0</c:v>
                </c:pt>
                <c:pt idx="16090">
                  <c:v>0.0</c:v>
                </c:pt>
                <c:pt idx="16091">
                  <c:v>0.001</c:v>
                </c:pt>
                <c:pt idx="16092">
                  <c:v>0.001</c:v>
                </c:pt>
                <c:pt idx="16093">
                  <c:v>0.0</c:v>
                </c:pt>
                <c:pt idx="16094">
                  <c:v>0.0</c:v>
                </c:pt>
                <c:pt idx="16095">
                  <c:v>0.0</c:v>
                </c:pt>
                <c:pt idx="16096">
                  <c:v>0.0</c:v>
                </c:pt>
                <c:pt idx="16097">
                  <c:v>0.001</c:v>
                </c:pt>
                <c:pt idx="16098">
                  <c:v>0.0</c:v>
                </c:pt>
                <c:pt idx="16099">
                  <c:v>0.0</c:v>
                </c:pt>
                <c:pt idx="16100">
                  <c:v>0.0</c:v>
                </c:pt>
                <c:pt idx="16101">
                  <c:v>0.0</c:v>
                </c:pt>
                <c:pt idx="16102">
                  <c:v>0.001</c:v>
                </c:pt>
                <c:pt idx="16103">
                  <c:v>0.0</c:v>
                </c:pt>
                <c:pt idx="16104">
                  <c:v>0.0</c:v>
                </c:pt>
                <c:pt idx="16105">
                  <c:v>0.001</c:v>
                </c:pt>
                <c:pt idx="16106">
                  <c:v>0.0</c:v>
                </c:pt>
                <c:pt idx="16107">
                  <c:v>0.0</c:v>
                </c:pt>
                <c:pt idx="16108">
                  <c:v>0.0</c:v>
                </c:pt>
                <c:pt idx="16109">
                  <c:v>0.0</c:v>
                </c:pt>
                <c:pt idx="16110">
                  <c:v>0.0</c:v>
                </c:pt>
                <c:pt idx="16111">
                  <c:v>0.0</c:v>
                </c:pt>
                <c:pt idx="16112">
                  <c:v>0.001</c:v>
                </c:pt>
                <c:pt idx="16113">
                  <c:v>0.0</c:v>
                </c:pt>
                <c:pt idx="16114">
                  <c:v>0.0</c:v>
                </c:pt>
                <c:pt idx="16115">
                  <c:v>0.0</c:v>
                </c:pt>
                <c:pt idx="16116">
                  <c:v>0.0</c:v>
                </c:pt>
                <c:pt idx="16117">
                  <c:v>0.0</c:v>
                </c:pt>
                <c:pt idx="16118">
                  <c:v>0.0</c:v>
                </c:pt>
                <c:pt idx="16119">
                  <c:v>0.001</c:v>
                </c:pt>
                <c:pt idx="16120">
                  <c:v>0.001</c:v>
                </c:pt>
                <c:pt idx="16121">
                  <c:v>0.001</c:v>
                </c:pt>
                <c:pt idx="16122">
                  <c:v>0.0</c:v>
                </c:pt>
                <c:pt idx="16123">
                  <c:v>0.001</c:v>
                </c:pt>
                <c:pt idx="16124">
                  <c:v>0.0</c:v>
                </c:pt>
                <c:pt idx="16125">
                  <c:v>0.0</c:v>
                </c:pt>
                <c:pt idx="16126">
                  <c:v>0.0</c:v>
                </c:pt>
                <c:pt idx="16127">
                  <c:v>0.001</c:v>
                </c:pt>
                <c:pt idx="16128">
                  <c:v>0.001</c:v>
                </c:pt>
                <c:pt idx="16129">
                  <c:v>0.001</c:v>
                </c:pt>
                <c:pt idx="16130">
                  <c:v>0.0</c:v>
                </c:pt>
                <c:pt idx="16131">
                  <c:v>0.0</c:v>
                </c:pt>
                <c:pt idx="16132">
                  <c:v>0.0</c:v>
                </c:pt>
                <c:pt idx="16133">
                  <c:v>0.0</c:v>
                </c:pt>
                <c:pt idx="16134">
                  <c:v>0.0</c:v>
                </c:pt>
                <c:pt idx="16135">
                  <c:v>0.002</c:v>
                </c:pt>
                <c:pt idx="16136">
                  <c:v>0.0</c:v>
                </c:pt>
                <c:pt idx="16137">
                  <c:v>0.0</c:v>
                </c:pt>
                <c:pt idx="16138">
                  <c:v>0.0</c:v>
                </c:pt>
                <c:pt idx="16139">
                  <c:v>0.0</c:v>
                </c:pt>
                <c:pt idx="16140">
                  <c:v>0.0</c:v>
                </c:pt>
                <c:pt idx="16141">
                  <c:v>0.0</c:v>
                </c:pt>
                <c:pt idx="16142">
                  <c:v>0.0</c:v>
                </c:pt>
                <c:pt idx="16143">
                  <c:v>0.0</c:v>
                </c:pt>
                <c:pt idx="16144">
                  <c:v>0.0</c:v>
                </c:pt>
                <c:pt idx="16145">
                  <c:v>0.0</c:v>
                </c:pt>
                <c:pt idx="16146">
                  <c:v>0.0</c:v>
                </c:pt>
                <c:pt idx="16147">
                  <c:v>0.001</c:v>
                </c:pt>
                <c:pt idx="16148">
                  <c:v>0.0</c:v>
                </c:pt>
                <c:pt idx="16149">
                  <c:v>0.0</c:v>
                </c:pt>
                <c:pt idx="16150">
                  <c:v>0.0</c:v>
                </c:pt>
                <c:pt idx="16151">
                  <c:v>0.0</c:v>
                </c:pt>
                <c:pt idx="16152">
                  <c:v>0.0</c:v>
                </c:pt>
                <c:pt idx="16153">
                  <c:v>0.0</c:v>
                </c:pt>
                <c:pt idx="16154">
                  <c:v>0.0</c:v>
                </c:pt>
                <c:pt idx="16155">
                  <c:v>0.001</c:v>
                </c:pt>
                <c:pt idx="16156">
                  <c:v>0.0</c:v>
                </c:pt>
                <c:pt idx="16157">
                  <c:v>0.0</c:v>
                </c:pt>
                <c:pt idx="16158">
                  <c:v>0.0</c:v>
                </c:pt>
                <c:pt idx="16159">
                  <c:v>0.0</c:v>
                </c:pt>
                <c:pt idx="16160">
                  <c:v>0.002</c:v>
                </c:pt>
                <c:pt idx="16161">
                  <c:v>0.0</c:v>
                </c:pt>
                <c:pt idx="16162">
                  <c:v>0.001</c:v>
                </c:pt>
                <c:pt idx="16163">
                  <c:v>0.0</c:v>
                </c:pt>
                <c:pt idx="16164">
                  <c:v>0.0</c:v>
                </c:pt>
                <c:pt idx="16165">
                  <c:v>0.0</c:v>
                </c:pt>
                <c:pt idx="16166">
                  <c:v>0.001</c:v>
                </c:pt>
                <c:pt idx="16167">
                  <c:v>0.0</c:v>
                </c:pt>
                <c:pt idx="16168">
                  <c:v>0.0</c:v>
                </c:pt>
                <c:pt idx="16169">
                  <c:v>0.001</c:v>
                </c:pt>
                <c:pt idx="16170">
                  <c:v>0.0</c:v>
                </c:pt>
                <c:pt idx="16171">
                  <c:v>0.0</c:v>
                </c:pt>
                <c:pt idx="16172">
                  <c:v>0.001</c:v>
                </c:pt>
                <c:pt idx="16173">
                  <c:v>0.001</c:v>
                </c:pt>
                <c:pt idx="16174">
                  <c:v>0.0</c:v>
                </c:pt>
                <c:pt idx="16175">
                  <c:v>0.0</c:v>
                </c:pt>
                <c:pt idx="16176">
                  <c:v>0.0</c:v>
                </c:pt>
                <c:pt idx="16177">
                  <c:v>0.0</c:v>
                </c:pt>
                <c:pt idx="16178">
                  <c:v>0.0</c:v>
                </c:pt>
                <c:pt idx="16179">
                  <c:v>0.001</c:v>
                </c:pt>
                <c:pt idx="16180">
                  <c:v>0.0</c:v>
                </c:pt>
                <c:pt idx="16181">
                  <c:v>0.001</c:v>
                </c:pt>
                <c:pt idx="16182">
                  <c:v>0.0</c:v>
                </c:pt>
                <c:pt idx="16183">
                  <c:v>0.0</c:v>
                </c:pt>
                <c:pt idx="16184">
                  <c:v>0.0</c:v>
                </c:pt>
                <c:pt idx="16185">
                  <c:v>0.001</c:v>
                </c:pt>
                <c:pt idx="16186">
                  <c:v>0.0</c:v>
                </c:pt>
                <c:pt idx="16187">
                  <c:v>0.0</c:v>
                </c:pt>
                <c:pt idx="16188">
                  <c:v>0.0</c:v>
                </c:pt>
                <c:pt idx="16189">
                  <c:v>0.0</c:v>
                </c:pt>
                <c:pt idx="16190">
                  <c:v>0.0</c:v>
                </c:pt>
                <c:pt idx="16191">
                  <c:v>0.0</c:v>
                </c:pt>
                <c:pt idx="16192">
                  <c:v>0.0</c:v>
                </c:pt>
                <c:pt idx="16193">
                  <c:v>0.001</c:v>
                </c:pt>
                <c:pt idx="16194">
                  <c:v>0.0</c:v>
                </c:pt>
                <c:pt idx="16195">
                  <c:v>0.001</c:v>
                </c:pt>
                <c:pt idx="16196">
                  <c:v>0.001</c:v>
                </c:pt>
                <c:pt idx="16197">
                  <c:v>0.001</c:v>
                </c:pt>
                <c:pt idx="16198">
                  <c:v>0.001</c:v>
                </c:pt>
                <c:pt idx="16199">
                  <c:v>0.001</c:v>
                </c:pt>
                <c:pt idx="16200">
                  <c:v>0.0</c:v>
                </c:pt>
                <c:pt idx="16201">
                  <c:v>0.0</c:v>
                </c:pt>
                <c:pt idx="16202">
                  <c:v>0.0</c:v>
                </c:pt>
                <c:pt idx="16203">
                  <c:v>0.0</c:v>
                </c:pt>
                <c:pt idx="16204">
                  <c:v>0.0</c:v>
                </c:pt>
                <c:pt idx="16205">
                  <c:v>0.001</c:v>
                </c:pt>
                <c:pt idx="16206">
                  <c:v>0.001</c:v>
                </c:pt>
                <c:pt idx="16207">
                  <c:v>0.001</c:v>
                </c:pt>
                <c:pt idx="16208">
                  <c:v>0.0</c:v>
                </c:pt>
                <c:pt idx="16209">
                  <c:v>0.001</c:v>
                </c:pt>
                <c:pt idx="16210">
                  <c:v>0.0</c:v>
                </c:pt>
                <c:pt idx="16211">
                  <c:v>0.0</c:v>
                </c:pt>
                <c:pt idx="16212">
                  <c:v>0.001</c:v>
                </c:pt>
                <c:pt idx="16213">
                  <c:v>0.001</c:v>
                </c:pt>
                <c:pt idx="16214">
                  <c:v>0.002</c:v>
                </c:pt>
                <c:pt idx="16215">
                  <c:v>0.002</c:v>
                </c:pt>
                <c:pt idx="16216">
                  <c:v>0.002</c:v>
                </c:pt>
                <c:pt idx="16217">
                  <c:v>0.004</c:v>
                </c:pt>
                <c:pt idx="16218">
                  <c:v>0.001</c:v>
                </c:pt>
                <c:pt idx="16219">
                  <c:v>0.001</c:v>
                </c:pt>
                <c:pt idx="16220">
                  <c:v>0.0</c:v>
                </c:pt>
                <c:pt idx="16221">
                  <c:v>0.001</c:v>
                </c:pt>
                <c:pt idx="16222">
                  <c:v>0.002</c:v>
                </c:pt>
                <c:pt idx="16223">
                  <c:v>0.001</c:v>
                </c:pt>
                <c:pt idx="16224">
                  <c:v>0.001</c:v>
                </c:pt>
                <c:pt idx="16225">
                  <c:v>0.001</c:v>
                </c:pt>
                <c:pt idx="16226">
                  <c:v>0.0</c:v>
                </c:pt>
                <c:pt idx="16227">
                  <c:v>0.0</c:v>
                </c:pt>
                <c:pt idx="16228">
                  <c:v>0.001</c:v>
                </c:pt>
                <c:pt idx="16229">
                  <c:v>0.0</c:v>
                </c:pt>
                <c:pt idx="16230">
                  <c:v>0.0</c:v>
                </c:pt>
                <c:pt idx="16231">
                  <c:v>0.001</c:v>
                </c:pt>
                <c:pt idx="16232">
                  <c:v>0.001</c:v>
                </c:pt>
                <c:pt idx="16233">
                  <c:v>0.002</c:v>
                </c:pt>
                <c:pt idx="16234">
                  <c:v>0.0</c:v>
                </c:pt>
                <c:pt idx="16235">
                  <c:v>0.001</c:v>
                </c:pt>
                <c:pt idx="16236">
                  <c:v>0.001</c:v>
                </c:pt>
                <c:pt idx="16237">
                  <c:v>0.001</c:v>
                </c:pt>
                <c:pt idx="16238">
                  <c:v>0.0</c:v>
                </c:pt>
                <c:pt idx="16239">
                  <c:v>0.001</c:v>
                </c:pt>
                <c:pt idx="16240">
                  <c:v>0.001</c:v>
                </c:pt>
                <c:pt idx="16241">
                  <c:v>0.0</c:v>
                </c:pt>
                <c:pt idx="16242">
                  <c:v>0.001</c:v>
                </c:pt>
                <c:pt idx="16243">
                  <c:v>0.001</c:v>
                </c:pt>
                <c:pt idx="16244">
                  <c:v>0.001</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c:v>
                </c:pt>
                <c:pt idx="16261">
                  <c:v>0.002</c:v>
                </c:pt>
                <c:pt idx="16262">
                  <c:v>0.0</c:v>
                </c:pt>
                <c:pt idx="16263">
                  <c:v>0.0</c:v>
                </c:pt>
                <c:pt idx="16264">
                  <c:v>0.001</c:v>
                </c:pt>
                <c:pt idx="16265">
                  <c:v>0.001</c:v>
                </c:pt>
                <c:pt idx="16266">
                  <c:v>0.0</c:v>
                </c:pt>
                <c:pt idx="16267">
                  <c:v>0.001</c:v>
                </c:pt>
                <c:pt idx="16268">
                  <c:v>0.0</c:v>
                </c:pt>
                <c:pt idx="16269">
                  <c:v>0.0</c:v>
                </c:pt>
                <c:pt idx="16270">
                  <c:v>0.0</c:v>
                </c:pt>
                <c:pt idx="16271">
                  <c:v>0.001</c:v>
                </c:pt>
                <c:pt idx="16272">
                  <c:v>0.001</c:v>
                </c:pt>
                <c:pt idx="16273">
                  <c:v>0.001</c:v>
                </c:pt>
                <c:pt idx="16274">
                  <c:v>0.0</c:v>
                </c:pt>
                <c:pt idx="16275">
                  <c:v>0.001</c:v>
                </c:pt>
                <c:pt idx="16276">
                  <c:v>0.0</c:v>
                </c:pt>
                <c:pt idx="16277">
                  <c:v>0.001</c:v>
                </c:pt>
                <c:pt idx="16278">
                  <c:v>0.001</c:v>
                </c:pt>
                <c:pt idx="16279">
                  <c:v>0.001</c:v>
                </c:pt>
                <c:pt idx="16280">
                  <c:v>0.0</c:v>
                </c:pt>
                <c:pt idx="16281">
                  <c:v>0.001</c:v>
                </c:pt>
                <c:pt idx="16282">
                  <c:v>0.001</c:v>
                </c:pt>
                <c:pt idx="16283">
                  <c:v>0.001</c:v>
                </c:pt>
                <c:pt idx="16284">
                  <c:v>0.0</c:v>
                </c:pt>
                <c:pt idx="16285">
                  <c:v>0.0</c:v>
                </c:pt>
                <c:pt idx="16286">
                  <c:v>0.001</c:v>
                </c:pt>
                <c:pt idx="16287">
                  <c:v>0.001</c:v>
                </c:pt>
                <c:pt idx="16288">
                  <c:v>0.001</c:v>
                </c:pt>
                <c:pt idx="16289">
                  <c:v>0.001</c:v>
                </c:pt>
                <c:pt idx="16290">
                  <c:v>0.001</c:v>
                </c:pt>
                <c:pt idx="16291">
                  <c:v>0.001</c:v>
                </c:pt>
                <c:pt idx="16292">
                  <c:v>0.001</c:v>
                </c:pt>
                <c:pt idx="16293">
                  <c:v>0.001</c:v>
                </c:pt>
                <c:pt idx="16294">
                  <c:v>0.001</c:v>
                </c:pt>
                <c:pt idx="16295">
                  <c:v>0.001</c:v>
                </c:pt>
                <c:pt idx="16296">
                  <c:v>0.001</c:v>
                </c:pt>
                <c:pt idx="16297">
                  <c:v>0.001</c:v>
                </c:pt>
                <c:pt idx="16298">
                  <c:v>0.001</c:v>
                </c:pt>
                <c:pt idx="16299">
                  <c:v>0.0</c:v>
                </c:pt>
                <c:pt idx="16300">
                  <c:v>0.0</c:v>
                </c:pt>
                <c:pt idx="16301">
                  <c:v>0.002</c:v>
                </c:pt>
                <c:pt idx="16302">
                  <c:v>0.001</c:v>
                </c:pt>
                <c:pt idx="16303">
                  <c:v>0.0</c:v>
                </c:pt>
                <c:pt idx="16304">
                  <c:v>0.001</c:v>
                </c:pt>
                <c:pt idx="16305">
                  <c:v>0.002</c:v>
                </c:pt>
                <c:pt idx="16306">
                  <c:v>0.001</c:v>
                </c:pt>
                <c:pt idx="16307">
                  <c:v>0.002</c:v>
                </c:pt>
                <c:pt idx="16308">
                  <c:v>0.001</c:v>
                </c:pt>
                <c:pt idx="16309">
                  <c:v>0.001</c:v>
                </c:pt>
                <c:pt idx="16310">
                  <c:v>0.001</c:v>
                </c:pt>
                <c:pt idx="16311">
                  <c:v>0.001</c:v>
                </c:pt>
                <c:pt idx="16312">
                  <c:v>0.001</c:v>
                </c:pt>
                <c:pt idx="16313">
                  <c:v>0.001</c:v>
                </c:pt>
                <c:pt idx="16314">
                  <c:v>0.001</c:v>
                </c:pt>
                <c:pt idx="16315">
                  <c:v>0.001</c:v>
                </c:pt>
                <c:pt idx="16316">
                  <c:v>0.001</c:v>
                </c:pt>
                <c:pt idx="16317">
                  <c:v>0.0</c:v>
                </c:pt>
                <c:pt idx="16318">
                  <c:v>0.001</c:v>
                </c:pt>
                <c:pt idx="16319">
                  <c:v>0.001</c:v>
                </c:pt>
                <c:pt idx="16320">
                  <c:v>0.001</c:v>
                </c:pt>
                <c:pt idx="16321">
                  <c:v>0.0</c:v>
                </c:pt>
                <c:pt idx="16322">
                  <c:v>0.001</c:v>
                </c:pt>
                <c:pt idx="16323">
                  <c:v>0.001</c:v>
                </c:pt>
                <c:pt idx="16324">
                  <c:v>0.002</c:v>
                </c:pt>
                <c:pt idx="16325">
                  <c:v>0.001</c:v>
                </c:pt>
                <c:pt idx="16326">
                  <c:v>0.001</c:v>
                </c:pt>
                <c:pt idx="16327">
                  <c:v>0.001</c:v>
                </c:pt>
                <c:pt idx="16328">
                  <c:v>0.0</c:v>
                </c:pt>
                <c:pt idx="16329">
                  <c:v>0.001</c:v>
                </c:pt>
                <c:pt idx="16330">
                  <c:v>0.0</c:v>
                </c:pt>
                <c:pt idx="16331">
                  <c:v>0.001</c:v>
                </c:pt>
                <c:pt idx="16332">
                  <c:v>0.0</c:v>
                </c:pt>
                <c:pt idx="16333">
                  <c:v>0.002</c:v>
                </c:pt>
                <c:pt idx="16334">
                  <c:v>0.001</c:v>
                </c:pt>
                <c:pt idx="16335">
                  <c:v>0.0</c:v>
                </c:pt>
                <c:pt idx="16336">
                  <c:v>0.0</c:v>
                </c:pt>
                <c:pt idx="16337">
                  <c:v>0.001</c:v>
                </c:pt>
                <c:pt idx="16338">
                  <c:v>0.001</c:v>
                </c:pt>
                <c:pt idx="16339">
                  <c:v>0.001</c:v>
                </c:pt>
                <c:pt idx="16340">
                  <c:v>0.001</c:v>
                </c:pt>
                <c:pt idx="16341">
                  <c:v>0.0</c:v>
                </c:pt>
                <c:pt idx="16342">
                  <c:v>0.001</c:v>
                </c:pt>
                <c:pt idx="16343">
                  <c:v>0.0</c:v>
                </c:pt>
                <c:pt idx="16344">
                  <c:v>0.002</c:v>
                </c:pt>
                <c:pt idx="16345">
                  <c:v>0.001</c:v>
                </c:pt>
                <c:pt idx="16346">
                  <c:v>0.001</c:v>
                </c:pt>
                <c:pt idx="16347">
                  <c:v>0.0</c:v>
                </c:pt>
                <c:pt idx="16348">
                  <c:v>0.001</c:v>
                </c:pt>
                <c:pt idx="16349">
                  <c:v>0.001</c:v>
                </c:pt>
                <c:pt idx="16350">
                  <c:v>0.002</c:v>
                </c:pt>
                <c:pt idx="16351">
                  <c:v>0.001</c:v>
                </c:pt>
                <c:pt idx="16352">
                  <c:v>0.0</c:v>
                </c:pt>
                <c:pt idx="16353">
                  <c:v>0.001</c:v>
                </c:pt>
                <c:pt idx="16354">
                  <c:v>0.0</c:v>
                </c:pt>
                <c:pt idx="16355">
                  <c:v>0.002</c:v>
                </c:pt>
                <c:pt idx="16356">
                  <c:v>0.002</c:v>
                </c:pt>
                <c:pt idx="16357">
                  <c:v>0.001</c:v>
                </c:pt>
                <c:pt idx="16358">
                  <c:v>0.001</c:v>
                </c:pt>
                <c:pt idx="16359">
                  <c:v>0.0</c:v>
                </c:pt>
                <c:pt idx="16360">
                  <c:v>0.001</c:v>
                </c:pt>
                <c:pt idx="16361">
                  <c:v>0.001</c:v>
                </c:pt>
                <c:pt idx="16362">
                  <c:v>0.0</c:v>
                </c:pt>
                <c:pt idx="16363">
                  <c:v>0.001</c:v>
                </c:pt>
                <c:pt idx="16364">
                  <c:v>0.0</c:v>
                </c:pt>
                <c:pt idx="16365">
                  <c:v>0.0</c:v>
                </c:pt>
                <c:pt idx="16366">
                  <c:v>0.001</c:v>
                </c:pt>
                <c:pt idx="16367">
                  <c:v>0.001</c:v>
                </c:pt>
                <c:pt idx="16368">
                  <c:v>0.001</c:v>
                </c:pt>
                <c:pt idx="16369">
                  <c:v>0.0</c:v>
                </c:pt>
                <c:pt idx="16370">
                  <c:v>0.0</c:v>
                </c:pt>
                <c:pt idx="16371">
                  <c:v>0.0</c:v>
                </c:pt>
                <c:pt idx="16372">
                  <c:v>0.001</c:v>
                </c:pt>
                <c:pt idx="16373">
                  <c:v>0.0</c:v>
                </c:pt>
                <c:pt idx="16374">
                  <c:v>0.001</c:v>
                </c:pt>
                <c:pt idx="16375">
                  <c:v>0.001</c:v>
                </c:pt>
                <c:pt idx="16376">
                  <c:v>0.001</c:v>
                </c:pt>
                <c:pt idx="16377">
                  <c:v>0.001</c:v>
                </c:pt>
                <c:pt idx="16378">
                  <c:v>0.0</c:v>
                </c:pt>
                <c:pt idx="16379">
                  <c:v>0.002</c:v>
                </c:pt>
                <c:pt idx="16380">
                  <c:v>0.001</c:v>
                </c:pt>
                <c:pt idx="16381">
                  <c:v>0.001</c:v>
                </c:pt>
                <c:pt idx="16382">
                  <c:v>0.001</c:v>
                </c:pt>
                <c:pt idx="16383">
                  <c:v>0.001</c:v>
                </c:pt>
                <c:pt idx="16384">
                  <c:v>0.001</c:v>
                </c:pt>
                <c:pt idx="16385">
                  <c:v>0.001</c:v>
                </c:pt>
                <c:pt idx="16386">
                  <c:v>0.001</c:v>
                </c:pt>
                <c:pt idx="16387">
                  <c:v>0.001</c:v>
                </c:pt>
                <c:pt idx="16388">
                  <c:v>0.0</c:v>
                </c:pt>
                <c:pt idx="16389">
                  <c:v>0.0</c:v>
                </c:pt>
                <c:pt idx="16390">
                  <c:v>0.0</c:v>
                </c:pt>
                <c:pt idx="16391">
                  <c:v>0.001</c:v>
                </c:pt>
                <c:pt idx="16392">
                  <c:v>0.001</c:v>
                </c:pt>
                <c:pt idx="16393">
                  <c:v>0.001</c:v>
                </c:pt>
                <c:pt idx="16394">
                  <c:v>0.001</c:v>
                </c:pt>
                <c:pt idx="16395">
                  <c:v>0.001</c:v>
                </c:pt>
                <c:pt idx="16396">
                  <c:v>0.0</c:v>
                </c:pt>
                <c:pt idx="16397">
                  <c:v>0.001</c:v>
                </c:pt>
                <c:pt idx="16398">
                  <c:v>0.001</c:v>
                </c:pt>
                <c:pt idx="16399">
                  <c:v>0.002</c:v>
                </c:pt>
                <c:pt idx="16400">
                  <c:v>0.001</c:v>
                </c:pt>
                <c:pt idx="16401">
                  <c:v>0.001</c:v>
                </c:pt>
                <c:pt idx="16402">
                  <c:v>0.002</c:v>
                </c:pt>
                <c:pt idx="16403">
                  <c:v>0.001</c:v>
                </c:pt>
                <c:pt idx="16404">
                  <c:v>0.002</c:v>
                </c:pt>
                <c:pt idx="16405">
                  <c:v>0.001</c:v>
                </c:pt>
                <c:pt idx="16406">
                  <c:v>0.001</c:v>
                </c:pt>
                <c:pt idx="16407">
                  <c:v>0.001</c:v>
                </c:pt>
                <c:pt idx="16408">
                  <c:v>0.001</c:v>
                </c:pt>
                <c:pt idx="16409">
                  <c:v>0.0</c:v>
                </c:pt>
                <c:pt idx="16410">
                  <c:v>0.001</c:v>
                </c:pt>
                <c:pt idx="16411">
                  <c:v>0.001</c:v>
                </c:pt>
                <c:pt idx="16412">
                  <c:v>0.001</c:v>
                </c:pt>
                <c:pt idx="16413">
                  <c:v>0.001</c:v>
                </c:pt>
                <c:pt idx="16414">
                  <c:v>0.001</c:v>
                </c:pt>
                <c:pt idx="16415">
                  <c:v>0.001</c:v>
                </c:pt>
                <c:pt idx="16416">
                  <c:v>0.001</c:v>
                </c:pt>
                <c:pt idx="16417">
                  <c:v>0.001</c:v>
                </c:pt>
                <c:pt idx="16418">
                  <c:v>0.001</c:v>
                </c:pt>
                <c:pt idx="16419">
                  <c:v>0.0</c:v>
                </c:pt>
                <c:pt idx="16420">
                  <c:v>0.0</c:v>
                </c:pt>
                <c:pt idx="16421">
                  <c:v>0.0</c:v>
                </c:pt>
                <c:pt idx="16422">
                  <c:v>0.0</c:v>
                </c:pt>
                <c:pt idx="16423">
                  <c:v>0.001</c:v>
                </c:pt>
                <c:pt idx="16424">
                  <c:v>0.001</c:v>
                </c:pt>
                <c:pt idx="16425">
                  <c:v>0.0</c:v>
                </c:pt>
                <c:pt idx="16426">
                  <c:v>0.001</c:v>
                </c:pt>
                <c:pt idx="16427">
                  <c:v>0.0</c:v>
                </c:pt>
                <c:pt idx="16428">
                  <c:v>0.001</c:v>
                </c:pt>
                <c:pt idx="16429">
                  <c:v>0.001</c:v>
                </c:pt>
                <c:pt idx="16430">
                  <c:v>0.001</c:v>
                </c:pt>
                <c:pt idx="16431">
                  <c:v>0.0</c:v>
                </c:pt>
                <c:pt idx="16432">
                  <c:v>0.0</c:v>
                </c:pt>
                <c:pt idx="16433">
                  <c:v>0.001</c:v>
                </c:pt>
                <c:pt idx="16434">
                  <c:v>0.001</c:v>
                </c:pt>
                <c:pt idx="16435">
                  <c:v>0.001</c:v>
                </c:pt>
                <c:pt idx="16436">
                  <c:v>0.0</c:v>
                </c:pt>
                <c:pt idx="16437">
                  <c:v>0.002</c:v>
                </c:pt>
                <c:pt idx="16438">
                  <c:v>0.001</c:v>
                </c:pt>
                <c:pt idx="16439">
                  <c:v>0.001</c:v>
                </c:pt>
                <c:pt idx="16440">
                  <c:v>0.001</c:v>
                </c:pt>
                <c:pt idx="16441">
                  <c:v>0.002</c:v>
                </c:pt>
                <c:pt idx="16442">
                  <c:v>0.0</c:v>
                </c:pt>
                <c:pt idx="16443">
                  <c:v>0.001</c:v>
                </c:pt>
                <c:pt idx="16444">
                  <c:v>0.0</c:v>
                </c:pt>
                <c:pt idx="16445">
                  <c:v>0.0</c:v>
                </c:pt>
                <c:pt idx="16446">
                  <c:v>0.0</c:v>
                </c:pt>
                <c:pt idx="16447">
                  <c:v>0.001</c:v>
                </c:pt>
                <c:pt idx="16448">
                  <c:v>0.0</c:v>
                </c:pt>
                <c:pt idx="16449">
                  <c:v>0.001</c:v>
                </c:pt>
                <c:pt idx="16450">
                  <c:v>0.001</c:v>
                </c:pt>
                <c:pt idx="16451">
                  <c:v>-9999.0</c:v>
                </c:pt>
                <c:pt idx="16452">
                  <c:v>0.002</c:v>
                </c:pt>
                <c:pt idx="16453">
                  <c:v>0.002</c:v>
                </c:pt>
                <c:pt idx="16454">
                  <c:v>0.002</c:v>
                </c:pt>
                <c:pt idx="16455">
                  <c:v>0.003</c:v>
                </c:pt>
                <c:pt idx="16456">
                  <c:v>0.002</c:v>
                </c:pt>
                <c:pt idx="16457">
                  <c:v>0.006</c:v>
                </c:pt>
                <c:pt idx="16458">
                  <c:v>0.003</c:v>
                </c:pt>
                <c:pt idx="16459">
                  <c:v>0.005</c:v>
                </c:pt>
                <c:pt idx="16460">
                  <c:v>0.002</c:v>
                </c:pt>
                <c:pt idx="16461">
                  <c:v>0.005</c:v>
                </c:pt>
                <c:pt idx="16462">
                  <c:v>0.005</c:v>
                </c:pt>
                <c:pt idx="16463">
                  <c:v>0.004</c:v>
                </c:pt>
                <c:pt idx="16464">
                  <c:v>0.003</c:v>
                </c:pt>
                <c:pt idx="16465">
                  <c:v>0.003</c:v>
                </c:pt>
                <c:pt idx="16466">
                  <c:v>0.004</c:v>
                </c:pt>
                <c:pt idx="16467">
                  <c:v>0.003</c:v>
                </c:pt>
                <c:pt idx="16468">
                  <c:v>0.001</c:v>
                </c:pt>
                <c:pt idx="16469">
                  <c:v>0.001</c:v>
                </c:pt>
                <c:pt idx="16470">
                  <c:v>0.003</c:v>
                </c:pt>
                <c:pt idx="16471">
                  <c:v>0.018</c:v>
                </c:pt>
                <c:pt idx="16472">
                  <c:v>0.005</c:v>
                </c:pt>
                <c:pt idx="16473">
                  <c:v>0.003</c:v>
                </c:pt>
                <c:pt idx="16474">
                  <c:v>0.003</c:v>
                </c:pt>
                <c:pt idx="16475">
                  <c:v>0.0</c:v>
                </c:pt>
                <c:pt idx="16476">
                  <c:v>0.001</c:v>
                </c:pt>
                <c:pt idx="16477">
                  <c:v>0.002</c:v>
                </c:pt>
                <c:pt idx="16478">
                  <c:v>0.003</c:v>
                </c:pt>
                <c:pt idx="16479">
                  <c:v>0.0</c:v>
                </c:pt>
                <c:pt idx="16480">
                  <c:v>0.0</c:v>
                </c:pt>
                <c:pt idx="16481">
                  <c:v>0.002</c:v>
                </c:pt>
                <c:pt idx="16482">
                  <c:v>0.001</c:v>
                </c:pt>
                <c:pt idx="16483">
                  <c:v>0.002</c:v>
                </c:pt>
                <c:pt idx="16484">
                  <c:v>0.001</c:v>
                </c:pt>
                <c:pt idx="16485">
                  <c:v>0.0</c:v>
                </c:pt>
                <c:pt idx="16486">
                  <c:v>0.003</c:v>
                </c:pt>
                <c:pt idx="16487">
                  <c:v>0.003</c:v>
                </c:pt>
                <c:pt idx="16488">
                  <c:v>0.002</c:v>
                </c:pt>
                <c:pt idx="16489">
                  <c:v>0.0</c:v>
                </c:pt>
                <c:pt idx="16490">
                  <c:v>0.0</c:v>
                </c:pt>
                <c:pt idx="16491">
                  <c:v>0.001</c:v>
                </c:pt>
                <c:pt idx="16492">
                  <c:v>0.002</c:v>
                </c:pt>
                <c:pt idx="16493">
                  <c:v>0.003</c:v>
                </c:pt>
                <c:pt idx="16494">
                  <c:v>0.002</c:v>
                </c:pt>
                <c:pt idx="16495">
                  <c:v>0.002</c:v>
                </c:pt>
                <c:pt idx="16496">
                  <c:v>0.003</c:v>
                </c:pt>
                <c:pt idx="16497">
                  <c:v>0.001</c:v>
                </c:pt>
                <c:pt idx="16498">
                  <c:v>0.004</c:v>
                </c:pt>
                <c:pt idx="16499">
                  <c:v>0.0</c:v>
                </c:pt>
                <c:pt idx="16500">
                  <c:v>0.001</c:v>
                </c:pt>
                <c:pt idx="16501">
                  <c:v>0.003</c:v>
                </c:pt>
                <c:pt idx="16502">
                  <c:v>0.003</c:v>
                </c:pt>
                <c:pt idx="16503">
                  <c:v>0.004</c:v>
                </c:pt>
                <c:pt idx="16504">
                  <c:v>0.0</c:v>
                </c:pt>
                <c:pt idx="16505">
                  <c:v>0.002</c:v>
                </c:pt>
                <c:pt idx="16506">
                  <c:v>0.002</c:v>
                </c:pt>
                <c:pt idx="16507">
                  <c:v>0.002</c:v>
                </c:pt>
                <c:pt idx="16508">
                  <c:v>0.001</c:v>
                </c:pt>
                <c:pt idx="16509">
                  <c:v>0.002</c:v>
                </c:pt>
                <c:pt idx="16510">
                  <c:v>0.003</c:v>
                </c:pt>
                <c:pt idx="16511">
                  <c:v>0.002</c:v>
                </c:pt>
                <c:pt idx="16512">
                  <c:v>0.003</c:v>
                </c:pt>
                <c:pt idx="16513">
                  <c:v>0.003</c:v>
                </c:pt>
                <c:pt idx="16514">
                  <c:v>0.002</c:v>
                </c:pt>
                <c:pt idx="16515">
                  <c:v>0.002</c:v>
                </c:pt>
                <c:pt idx="16516">
                  <c:v>0.001</c:v>
                </c:pt>
                <c:pt idx="16517">
                  <c:v>0.003</c:v>
                </c:pt>
                <c:pt idx="16518">
                  <c:v>0.002</c:v>
                </c:pt>
                <c:pt idx="16519">
                  <c:v>0.003</c:v>
                </c:pt>
                <c:pt idx="16520">
                  <c:v>0.004</c:v>
                </c:pt>
                <c:pt idx="16521">
                  <c:v>0.003</c:v>
                </c:pt>
                <c:pt idx="16522">
                  <c:v>0.003</c:v>
                </c:pt>
                <c:pt idx="16523">
                  <c:v>0.002</c:v>
                </c:pt>
                <c:pt idx="16524">
                  <c:v>0.003</c:v>
                </c:pt>
                <c:pt idx="16525">
                  <c:v>0.002</c:v>
                </c:pt>
                <c:pt idx="16526">
                  <c:v>0.0</c:v>
                </c:pt>
                <c:pt idx="16527">
                  <c:v>0.003</c:v>
                </c:pt>
                <c:pt idx="16528">
                  <c:v>0.003</c:v>
                </c:pt>
                <c:pt idx="16529">
                  <c:v>0.003</c:v>
                </c:pt>
                <c:pt idx="16530">
                  <c:v>0.002</c:v>
                </c:pt>
                <c:pt idx="16531">
                  <c:v>0.002</c:v>
                </c:pt>
                <c:pt idx="16532">
                  <c:v>0.002</c:v>
                </c:pt>
                <c:pt idx="16533">
                  <c:v>0.002</c:v>
                </c:pt>
                <c:pt idx="16534">
                  <c:v>0.001</c:v>
                </c:pt>
                <c:pt idx="16535">
                  <c:v>0.003</c:v>
                </c:pt>
                <c:pt idx="16536">
                  <c:v>0.003</c:v>
                </c:pt>
                <c:pt idx="16537">
                  <c:v>0.002</c:v>
                </c:pt>
                <c:pt idx="16538">
                  <c:v>0.002</c:v>
                </c:pt>
                <c:pt idx="16539">
                  <c:v>0.0</c:v>
                </c:pt>
                <c:pt idx="16540">
                  <c:v>0.001</c:v>
                </c:pt>
                <c:pt idx="16541">
                  <c:v>0.0</c:v>
                </c:pt>
                <c:pt idx="16542">
                  <c:v>0.001</c:v>
                </c:pt>
                <c:pt idx="16543">
                  <c:v>0.001</c:v>
                </c:pt>
                <c:pt idx="16544">
                  <c:v>0.0</c:v>
                </c:pt>
                <c:pt idx="16545">
                  <c:v>0.0</c:v>
                </c:pt>
                <c:pt idx="16546">
                  <c:v>0.002</c:v>
                </c:pt>
                <c:pt idx="16547">
                  <c:v>0.002</c:v>
                </c:pt>
                <c:pt idx="16548">
                  <c:v>0.002</c:v>
                </c:pt>
                <c:pt idx="16549">
                  <c:v>0.002</c:v>
                </c:pt>
                <c:pt idx="16550">
                  <c:v>0.001</c:v>
                </c:pt>
                <c:pt idx="16551">
                  <c:v>0.0</c:v>
                </c:pt>
                <c:pt idx="16552">
                  <c:v>0.004</c:v>
                </c:pt>
                <c:pt idx="16553">
                  <c:v>0.001</c:v>
                </c:pt>
                <c:pt idx="16554">
                  <c:v>0.002</c:v>
                </c:pt>
                <c:pt idx="16555">
                  <c:v>0.002</c:v>
                </c:pt>
                <c:pt idx="16556">
                  <c:v>0.002</c:v>
                </c:pt>
                <c:pt idx="16557">
                  <c:v>0.001</c:v>
                </c:pt>
                <c:pt idx="16558">
                  <c:v>0.002</c:v>
                </c:pt>
                <c:pt idx="16559">
                  <c:v>0.001</c:v>
                </c:pt>
                <c:pt idx="16560">
                  <c:v>0.002</c:v>
                </c:pt>
                <c:pt idx="16561">
                  <c:v>0.002</c:v>
                </c:pt>
                <c:pt idx="16562">
                  <c:v>0.001</c:v>
                </c:pt>
                <c:pt idx="16563">
                  <c:v>0.002</c:v>
                </c:pt>
                <c:pt idx="16564">
                  <c:v>0.0</c:v>
                </c:pt>
                <c:pt idx="16565">
                  <c:v>0.0</c:v>
                </c:pt>
                <c:pt idx="16566">
                  <c:v>0.002</c:v>
                </c:pt>
                <c:pt idx="16567">
                  <c:v>0.003</c:v>
                </c:pt>
                <c:pt idx="16568">
                  <c:v>0.001</c:v>
                </c:pt>
                <c:pt idx="16569">
                  <c:v>0.001</c:v>
                </c:pt>
                <c:pt idx="16570">
                  <c:v>0.002</c:v>
                </c:pt>
                <c:pt idx="16571">
                  <c:v>0.003</c:v>
                </c:pt>
                <c:pt idx="16572">
                  <c:v>0.0</c:v>
                </c:pt>
                <c:pt idx="16573">
                  <c:v>0.002</c:v>
                </c:pt>
                <c:pt idx="16574">
                  <c:v>0.003</c:v>
                </c:pt>
                <c:pt idx="16575">
                  <c:v>0.002</c:v>
                </c:pt>
                <c:pt idx="16576">
                  <c:v>0.004</c:v>
                </c:pt>
                <c:pt idx="16577">
                  <c:v>0.001</c:v>
                </c:pt>
                <c:pt idx="16578">
                  <c:v>0.003</c:v>
                </c:pt>
                <c:pt idx="16579">
                  <c:v>0.003</c:v>
                </c:pt>
                <c:pt idx="16580">
                  <c:v>0.002</c:v>
                </c:pt>
                <c:pt idx="16581">
                  <c:v>0.003</c:v>
                </c:pt>
                <c:pt idx="16582">
                  <c:v>0.0</c:v>
                </c:pt>
                <c:pt idx="16583">
                  <c:v>0.002</c:v>
                </c:pt>
                <c:pt idx="16584">
                  <c:v>0.002</c:v>
                </c:pt>
                <c:pt idx="16585">
                  <c:v>0.0</c:v>
                </c:pt>
                <c:pt idx="16586">
                  <c:v>0.001</c:v>
                </c:pt>
                <c:pt idx="16587">
                  <c:v>0.001</c:v>
                </c:pt>
                <c:pt idx="16588">
                  <c:v>0.002</c:v>
                </c:pt>
                <c:pt idx="16589">
                  <c:v>0.0</c:v>
                </c:pt>
                <c:pt idx="16590">
                  <c:v>0.0</c:v>
                </c:pt>
                <c:pt idx="16591">
                  <c:v>0.001</c:v>
                </c:pt>
                <c:pt idx="16592">
                  <c:v>0.001</c:v>
                </c:pt>
                <c:pt idx="16593">
                  <c:v>0.001</c:v>
                </c:pt>
                <c:pt idx="16594">
                  <c:v>0.002</c:v>
                </c:pt>
                <c:pt idx="16595">
                  <c:v>0.0</c:v>
                </c:pt>
                <c:pt idx="16596">
                  <c:v>0.001</c:v>
                </c:pt>
                <c:pt idx="16597">
                  <c:v>0.002</c:v>
                </c:pt>
                <c:pt idx="16598">
                  <c:v>0.002</c:v>
                </c:pt>
                <c:pt idx="16599">
                  <c:v>0.002</c:v>
                </c:pt>
                <c:pt idx="16600">
                  <c:v>0.0</c:v>
                </c:pt>
                <c:pt idx="16601">
                  <c:v>0.0</c:v>
                </c:pt>
                <c:pt idx="16602">
                  <c:v>0.001</c:v>
                </c:pt>
                <c:pt idx="16603">
                  <c:v>0.001</c:v>
                </c:pt>
                <c:pt idx="16604">
                  <c:v>0.001</c:v>
                </c:pt>
                <c:pt idx="16605">
                  <c:v>0.001</c:v>
                </c:pt>
                <c:pt idx="16606">
                  <c:v>0.003</c:v>
                </c:pt>
                <c:pt idx="16607">
                  <c:v>0.002</c:v>
                </c:pt>
                <c:pt idx="16608">
                  <c:v>0.002</c:v>
                </c:pt>
                <c:pt idx="16609">
                  <c:v>0.001</c:v>
                </c:pt>
                <c:pt idx="16610">
                  <c:v>0.001</c:v>
                </c:pt>
                <c:pt idx="16611">
                  <c:v>0.0</c:v>
                </c:pt>
                <c:pt idx="16612">
                  <c:v>0.0</c:v>
                </c:pt>
                <c:pt idx="16613">
                  <c:v>0.004</c:v>
                </c:pt>
                <c:pt idx="16614">
                  <c:v>0.001</c:v>
                </c:pt>
                <c:pt idx="16615">
                  <c:v>0.002</c:v>
                </c:pt>
                <c:pt idx="16616">
                  <c:v>0.001</c:v>
                </c:pt>
                <c:pt idx="16617">
                  <c:v>0.002</c:v>
                </c:pt>
                <c:pt idx="16618">
                  <c:v>0.004</c:v>
                </c:pt>
                <c:pt idx="16619">
                  <c:v>0.003</c:v>
                </c:pt>
                <c:pt idx="16620">
                  <c:v>0.004</c:v>
                </c:pt>
                <c:pt idx="16621">
                  <c:v>0.004</c:v>
                </c:pt>
                <c:pt idx="16622">
                  <c:v>0.002</c:v>
                </c:pt>
                <c:pt idx="16623">
                  <c:v>0.001</c:v>
                </c:pt>
                <c:pt idx="16624">
                  <c:v>0.003</c:v>
                </c:pt>
                <c:pt idx="16625">
                  <c:v>0.005</c:v>
                </c:pt>
                <c:pt idx="16626">
                  <c:v>0.005</c:v>
                </c:pt>
                <c:pt idx="16627">
                  <c:v>0.005</c:v>
                </c:pt>
                <c:pt idx="16628">
                  <c:v>0.005</c:v>
                </c:pt>
                <c:pt idx="16629">
                  <c:v>0.003</c:v>
                </c:pt>
                <c:pt idx="16630">
                  <c:v>0.003</c:v>
                </c:pt>
                <c:pt idx="16631">
                  <c:v>0.004</c:v>
                </c:pt>
                <c:pt idx="16632">
                  <c:v>0.005</c:v>
                </c:pt>
                <c:pt idx="16633">
                  <c:v>0.005</c:v>
                </c:pt>
                <c:pt idx="16634">
                  <c:v>0.006</c:v>
                </c:pt>
                <c:pt idx="16635">
                  <c:v>0.006</c:v>
                </c:pt>
                <c:pt idx="16636">
                  <c:v>0.002</c:v>
                </c:pt>
                <c:pt idx="16637">
                  <c:v>0.002</c:v>
                </c:pt>
                <c:pt idx="16638">
                  <c:v>0.006</c:v>
                </c:pt>
                <c:pt idx="16639">
                  <c:v>0.005</c:v>
                </c:pt>
                <c:pt idx="16640">
                  <c:v>0.005</c:v>
                </c:pt>
                <c:pt idx="16641">
                  <c:v>0.003</c:v>
                </c:pt>
                <c:pt idx="16642">
                  <c:v>0.0</c:v>
                </c:pt>
                <c:pt idx="16643">
                  <c:v>0.002</c:v>
                </c:pt>
                <c:pt idx="16644">
                  <c:v>0.056</c:v>
                </c:pt>
                <c:pt idx="16645">
                  <c:v>0.019</c:v>
                </c:pt>
                <c:pt idx="16646">
                  <c:v>0.001</c:v>
                </c:pt>
                <c:pt idx="16647">
                  <c:v>0.001</c:v>
                </c:pt>
                <c:pt idx="16648">
                  <c:v>0.002</c:v>
                </c:pt>
                <c:pt idx="16649">
                  <c:v>0.006</c:v>
                </c:pt>
                <c:pt idx="16650">
                  <c:v>0.005</c:v>
                </c:pt>
                <c:pt idx="16651">
                  <c:v>0.002</c:v>
                </c:pt>
                <c:pt idx="16652">
                  <c:v>0.004</c:v>
                </c:pt>
                <c:pt idx="16653">
                  <c:v>0.002</c:v>
                </c:pt>
                <c:pt idx="16654">
                  <c:v>0.0</c:v>
                </c:pt>
                <c:pt idx="16655">
                  <c:v>0.004</c:v>
                </c:pt>
                <c:pt idx="16656">
                  <c:v>0.001</c:v>
                </c:pt>
                <c:pt idx="16657">
                  <c:v>0.003</c:v>
                </c:pt>
                <c:pt idx="16658">
                  <c:v>0.001</c:v>
                </c:pt>
                <c:pt idx="16659">
                  <c:v>0.007</c:v>
                </c:pt>
                <c:pt idx="16660">
                  <c:v>0.006</c:v>
                </c:pt>
                <c:pt idx="16661">
                  <c:v>0.002</c:v>
                </c:pt>
                <c:pt idx="16662">
                  <c:v>0.006</c:v>
                </c:pt>
                <c:pt idx="16663">
                  <c:v>0.006</c:v>
                </c:pt>
                <c:pt idx="16664">
                  <c:v>0.007</c:v>
                </c:pt>
                <c:pt idx="16665">
                  <c:v>0.004</c:v>
                </c:pt>
                <c:pt idx="16666">
                  <c:v>0.011</c:v>
                </c:pt>
                <c:pt idx="16667">
                  <c:v>0.004</c:v>
                </c:pt>
                <c:pt idx="16668">
                  <c:v>0.001</c:v>
                </c:pt>
                <c:pt idx="16669">
                  <c:v>0.005</c:v>
                </c:pt>
                <c:pt idx="16670">
                  <c:v>0.009</c:v>
                </c:pt>
                <c:pt idx="16671">
                  <c:v>0.005</c:v>
                </c:pt>
                <c:pt idx="16672">
                  <c:v>0.001</c:v>
                </c:pt>
                <c:pt idx="16673">
                  <c:v>0.005</c:v>
                </c:pt>
                <c:pt idx="16674">
                  <c:v>0.005</c:v>
                </c:pt>
                <c:pt idx="16675">
                  <c:v>0.004</c:v>
                </c:pt>
                <c:pt idx="16676">
                  <c:v>0.003</c:v>
                </c:pt>
                <c:pt idx="16677">
                  <c:v>0.005</c:v>
                </c:pt>
                <c:pt idx="16678">
                  <c:v>0.007</c:v>
                </c:pt>
                <c:pt idx="16679">
                  <c:v>0.01</c:v>
                </c:pt>
                <c:pt idx="16680">
                  <c:v>0.007</c:v>
                </c:pt>
                <c:pt idx="16681">
                  <c:v>0.004</c:v>
                </c:pt>
                <c:pt idx="16682">
                  <c:v>0.005</c:v>
                </c:pt>
                <c:pt idx="16683">
                  <c:v>0.005</c:v>
                </c:pt>
                <c:pt idx="16684">
                  <c:v>0.004</c:v>
                </c:pt>
                <c:pt idx="16685">
                  <c:v>0.007</c:v>
                </c:pt>
                <c:pt idx="16686">
                  <c:v>0.007</c:v>
                </c:pt>
                <c:pt idx="16687">
                  <c:v>0.007</c:v>
                </c:pt>
                <c:pt idx="16688">
                  <c:v>0.007</c:v>
                </c:pt>
                <c:pt idx="16689">
                  <c:v>0.0</c:v>
                </c:pt>
                <c:pt idx="16690">
                  <c:v>0.008</c:v>
                </c:pt>
                <c:pt idx="16691">
                  <c:v>0.006</c:v>
                </c:pt>
                <c:pt idx="16692">
                  <c:v>0.002</c:v>
                </c:pt>
                <c:pt idx="16693">
                  <c:v>0.007</c:v>
                </c:pt>
                <c:pt idx="16694">
                  <c:v>0.003</c:v>
                </c:pt>
                <c:pt idx="16695">
                  <c:v>0.008</c:v>
                </c:pt>
                <c:pt idx="16696">
                  <c:v>0.005</c:v>
                </c:pt>
                <c:pt idx="16697">
                  <c:v>0.002</c:v>
                </c:pt>
                <c:pt idx="16698">
                  <c:v>0.004</c:v>
                </c:pt>
                <c:pt idx="16699">
                  <c:v>0.004</c:v>
                </c:pt>
                <c:pt idx="16700">
                  <c:v>0.01</c:v>
                </c:pt>
                <c:pt idx="16701">
                  <c:v>0.009</c:v>
                </c:pt>
                <c:pt idx="16702">
                  <c:v>0.004</c:v>
                </c:pt>
                <c:pt idx="16703">
                  <c:v>0.002</c:v>
                </c:pt>
                <c:pt idx="16704">
                  <c:v>0.004</c:v>
                </c:pt>
                <c:pt idx="16705">
                  <c:v>0.005</c:v>
                </c:pt>
                <c:pt idx="16706">
                  <c:v>0.003</c:v>
                </c:pt>
                <c:pt idx="16707">
                  <c:v>0.004</c:v>
                </c:pt>
                <c:pt idx="16708">
                  <c:v>0.002</c:v>
                </c:pt>
                <c:pt idx="16709">
                  <c:v>0.0</c:v>
                </c:pt>
                <c:pt idx="16710">
                  <c:v>0.003</c:v>
                </c:pt>
                <c:pt idx="16711">
                  <c:v>0.005</c:v>
                </c:pt>
                <c:pt idx="16712">
                  <c:v>0.004</c:v>
                </c:pt>
                <c:pt idx="16713">
                  <c:v>0.001</c:v>
                </c:pt>
                <c:pt idx="16714">
                  <c:v>0.001</c:v>
                </c:pt>
                <c:pt idx="16715">
                  <c:v>0.003</c:v>
                </c:pt>
                <c:pt idx="16716">
                  <c:v>0.003</c:v>
                </c:pt>
                <c:pt idx="16717">
                  <c:v>0.002</c:v>
                </c:pt>
                <c:pt idx="16718">
                  <c:v>0.003</c:v>
                </c:pt>
                <c:pt idx="16719">
                  <c:v>0.003</c:v>
                </c:pt>
                <c:pt idx="16720">
                  <c:v>0.003</c:v>
                </c:pt>
                <c:pt idx="16721">
                  <c:v>0.007</c:v>
                </c:pt>
                <c:pt idx="16722">
                  <c:v>0.003</c:v>
                </c:pt>
                <c:pt idx="16723">
                  <c:v>0.005</c:v>
                </c:pt>
                <c:pt idx="16724">
                  <c:v>0.005</c:v>
                </c:pt>
                <c:pt idx="16725">
                  <c:v>0.005</c:v>
                </c:pt>
                <c:pt idx="16726">
                  <c:v>0.004</c:v>
                </c:pt>
                <c:pt idx="16727">
                  <c:v>0.005</c:v>
                </c:pt>
                <c:pt idx="16728">
                  <c:v>0.003</c:v>
                </c:pt>
                <c:pt idx="16729">
                  <c:v>0.005</c:v>
                </c:pt>
                <c:pt idx="16730">
                  <c:v>0.004</c:v>
                </c:pt>
                <c:pt idx="16731">
                  <c:v>0.003</c:v>
                </c:pt>
                <c:pt idx="16732">
                  <c:v>0.004</c:v>
                </c:pt>
                <c:pt idx="16733">
                  <c:v>0.002</c:v>
                </c:pt>
                <c:pt idx="16734">
                  <c:v>0.002</c:v>
                </c:pt>
                <c:pt idx="16735">
                  <c:v>0.005</c:v>
                </c:pt>
                <c:pt idx="16736">
                  <c:v>0.004</c:v>
                </c:pt>
                <c:pt idx="16737">
                  <c:v>0.004</c:v>
                </c:pt>
                <c:pt idx="16738">
                  <c:v>0.004</c:v>
                </c:pt>
                <c:pt idx="16739">
                  <c:v>0.001</c:v>
                </c:pt>
                <c:pt idx="16740">
                  <c:v>0.003</c:v>
                </c:pt>
                <c:pt idx="16741">
                  <c:v>0.005</c:v>
                </c:pt>
                <c:pt idx="16742">
                  <c:v>0.002</c:v>
                </c:pt>
                <c:pt idx="16743">
                  <c:v>0.006</c:v>
                </c:pt>
                <c:pt idx="16744">
                  <c:v>0.002</c:v>
                </c:pt>
                <c:pt idx="16745">
                  <c:v>0.002</c:v>
                </c:pt>
                <c:pt idx="16746">
                  <c:v>0.002</c:v>
                </c:pt>
                <c:pt idx="16747">
                  <c:v>0.001</c:v>
                </c:pt>
                <c:pt idx="16748">
                  <c:v>0.0</c:v>
                </c:pt>
                <c:pt idx="16749">
                  <c:v>0.003</c:v>
                </c:pt>
                <c:pt idx="16750">
                  <c:v>0.003</c:v>
                </c:pt>
                <c:pt idx="16751">
                  <c:v>0.002</c:v>
                </c:pt>
                <c:pt idx="16752">
                  <c:v>0.0</c:v>
                </c:pt>
                <c:pt idx="16753">
                  <c:v>0.001</c:v>
                </c:pt>
                <c:pt idx="16754">
                  <c:v>0.0</c:v>
                </c:pt>
                <c:pt idx="16755">
                  <c:v>0.003</c:v>
                </c:pt>
                <c:pt idx="16756">
                  <c:v>0.004</c:v>
                </c:pt>
                <c:pt idx="16757">
                  <c:v>0.003</c:v>
                </c:pt>
                <c:pt idx="16758">
                  <c:v>0.003</c:v>
                </c:pt>
                <c:pt idx="16759">
                  <c:v>0.002</c:v>
                </c:pt>
                <c:pt idx="16760">
                  <c:v>0.003</c:v>
                </c:pt>
                <c:pt idx="16761">
                  <c:v>0.004</c:v>
                </c:pt>
                <c:pt idx="16762">
                  <c:v>0.002</c:v>
                </c:pt>
                <c:pt idx="16763">
                  <c:v>0.003</c:v>
                </c:pt>
                <c:pt idx="16764">
                  <c:v>0.001</c:v>
                </c:pt>
                <c:pt idx="16765">
                  <c:v>0.003</c:v>
                </c:pt>
                <c:pt idx="16766">
                  <c:v>0.001</c:v>
                </c:pt>
                <c:pt idx="16767">
                  <c:v>0.002</c:v>
                </c:pt>
                <c:pt idx="16768">
                  <c:v>0.004</c:v>
                </c:pt>
                <c:pt idx="16769">
                  <c:v>0.002</c:v>
                </c:pt>
                <c:pt idx="16770">
                  <c:v>0.002</c:v>
                </c:pt>
                <c:pt idx="16771">
                  <c:v>0.005</c:v>
                </c:pt>
                <c:pt idx="16772">
                  <c:v>0.002</c:v>
                </c:pt>
                <c:pt idx="16773">
                  <c:v>0.003</c:v>
                </c:pt>
                <c:pt idx="16774">
                  <c:v>0.0</c:v>
                </c:pt>
                <c:pt idx="16775">
                  <c:v>0.0</c:v>
                </c:pt>
                <c:pt idx="16776">
                  <c:v>0.009</c:v>
                </c:pt>
                <c:pt idx="16777">
                  <c:v>0.005</c:v>
                </c:pt>
                <c:pt idx="16778">
                  <c:v>0.002</c:v>
                </c:pt>
                <c:pt idx="16779">
                  <c:v>0.0</c:v>
                </c:pt>
                <c:pt idx="16780">
                  <c:v>0.004</c:v>
                </c:pt>
                <c:pt idx="16781">
                  <c:v>0.001</c:v>
                </c:pt>
                <c:pt idx="16782">
                  <c:v>0.003</c:v>
                </c:pt>
                <c:pt idx="16783">
                  <c:v>0.003</c:v>
                </c:pt>
                <c:pt idx="16784">
                  <c:v>0.004</c:v>
                </c:pt>
                <c:pt idx="16785">
                  <c:v>0.002</c:v>
                </c:pt>
                <c:pt idx="16786">
                  <c:v>0.004</c:v>
                </c:pt>
                <c:pt idx="16787">
                  <c:v>0.005</c:v>
                </c:pt>
                <c:pt idx="16788">
                  <c:v>0.004</c:v>
                </c:pt>
                <c:pt idx="16789">
                  <c:v>0.003</c:v>
                </c:pt>
                <c:pt idx="16790">
                  <c:v>0.005</c:v>
                </c:pt>
                <c:pt idx="16791">
                  <c:v>0.002</c:v>
                </c:pt>
                <c:pt idx="16792">
                  <c:v>0.005</c:v>
                </c:pt>
                <c:pt idx="16793">
                  <c:v>0.004</c:v>
                </c:pt>
                <c:pt idx="16794">
                  <c:v>0.004</c:v>
                </c:pt>
                <c:pt idx="16795">
                  <c:v>0.003</c:v>
                </c:pt>
                <c:pt idx="16796">
                  <c:v>0.004</c:v>
                </c:pt>
                <c:pt idx="16797">
                  <c:v>0.005</c:v>
                </c:pt>
                <c:pt idx="16798">
                  <c:v>0.005</c:v>
                </c:pt>
                <c:pt idx="16799">
                  <c:v>0.006</c:v>
                </c:pt>
                <c:pt idx="16800">
                  <c:v>0.005</c:v>
                </c:pt>
                <c:pt idx="16801">
                  <c:v>0.003</c:v>
                </c:pt>
                <c:pt idx="16802">
                  <c:v>0.003</c:v>
                </c:pt>
                <c:pt idx="16803">
                  <c:v>0.008</c:v>
                </c:pt>
                <c:pt idx="16804">
                  <c:v>0.006</c:v>
                </c:pt>
                <c:pt idx="16805">
                  <c:v>0.003</c:v>
                </c:pt>
                <c:pt idx="16806">
                  <c:v>0.005</c:v>
                </c:pt>
                <c:pt idx="16807">
                  <c:v>0.001</c:v>
                </c:pt>
                <c:pt idx="16808">
                  <c:v>0.004</c:v>
                </c:pt>
                <c:pt idx="16809">
                  <c:v>0.004</c:v>
                </c:pt>
                <c:pt idx="16810">
                  <c:v>0.002</c:v>
                </c:pt>
                <c:pt idx="16811">
                  <c:v>0.002</c:v>
                </c:pt>
                <c:pt idx="16812">
                  <c:v>0.004</c:v>
                </c:pt>
                <c:pt idx="16813">
                  <c:v>0.003</c:v>
                </c:pt>
                <c:pt idx="16814">
                  <c:v>0.005</c:v>
                </c:pt>
                <c:pt idx="16815">
                  <c:v>0.004</c:v>
                </c:pt>
                <c:pt idx="16816">
                  <c:v>0.005</c:v>
                </c:pt>
                <c:pt idx="16817">
                  <c:v>0.002</c:v>
                </c:pt>
                <c:pt idx="16818">
                  <c:v>0.005</c:v>
                </c:pt>
                <c:pt idx="16819">
                  <c:v>0.007</c:v>
                </c:pt>
                <c:pt idx="16820">
                  <c:v>0.004</c:v>
                </c:pt>
                <c:pt idx="16821">
                  <c:v>0.005</c:v>
                </c:pt>
                <c:pt idx="16822">
                  <c:v>0.005</c:v>
                </c:pt>
                <c:pt idx="16823">
                  <c:v>0.006</c:v>
                </c:pt>
                <c:pt idx="16824">
                  <c:v>0.005</c:v>
                </c:pt>
                <c:pt idx="16825">
                  <c:v>0.004</c:v>
                </c:pt>
                <c:pt idx="16826">
                  <c:v>0.005</c:v>
                </c:pt>
                <c:pt idx="16827">
                  <c:v>0.005</c:v>
                </c:pt>
                <c:pt idx="16828">
                  <c:v>0.004</c:v>
                </c:pt>
                <c:pt idx="16829">
                  <c:v>0.005</c:v>
                </c:pt>
                <c:pt idx="16830">
                  <c:v>0.004</c:v>
                </c:pt>
                <c:pt idx="16831">
                  <c:v>0.006</c:v>
                </c:pt>
                <c:pt idx="16832">
                  <c:v>0.004</c:v>
                </c:pt>
                <c:pt idx="16833">
                  <c:v>0.004</c:v>
                </c:pt>
                <c:pt idx="16834">
                  <c:v>0.004</c:v>
                </c:pt>
                <c:pt idx="16835">
                  <c:v>0.004</c:v>
                </c:pt>
                <c:pt idx="16836">
                  <c:v>0.002</c:v>
                </c:pt>
                <c:pt idx="16837">
                  <c:v>0.003</c:v>
                </c:pt>
                <c:pt idx="16838">
                  <c:v>0.002</c:v>
                </c:pt>
                <c:pt idx="16839">
                  <c:v>0.0</c:v>
                </c:pt>
                <c:pt idx="16840">
                  <c:v>0.003</c:v>
                </c:pt>
                <c:pt idx="16841">
                  <c:v>0.004</c:v>
                </c:pt>
                <c:pt idx="16842">
                  <c:v>0.002</c:v>
                </c:pt>
                <c:pt idx="16843">
                  <c:v>0.004</c:v>
                </c:pt>
                <c:pt idx="16844">
                  <c:v>0.004</c:v>
                </c:pt>
                <c:pt idx="16845">
                  <c:v>0.003</c:v>
                </c:pt>
                <c:pt idx="16846">
                  <c:v>0.003</c:v>
                </c:pt>
                <c:pt idx="16847">
                  <c:v>0.003</c:v>
                </c:pt>
                <c:pt idx="16848">
                  <c:v>0.005</c:v>
                </c:pt>
                <c:pt idx="16849">
                  <c:v>0.004</c:v>
                </c:pt>
                <c:pt idx="16850">
                  <c:v>0.005</c:v>
                </c:pt>
                <c:pt idx="16851">
                  <c:v>0.005</c:v>
                </c:pt>
                <c:pt idx="16852">
                  <c:v>0.004</c:v>
                </c:pt>
                <c:pt idx="16853">
                  <c:v>0.003</c:v>
                </c:pt>
                <c:pt idx="16854">
                  <c:v>0.004</c:v>
                </c:pt>
                <c:pt idx="16855">
                  <c:v>0.007</c:v>
                </c:pt>
                <c:pt idx="16856">
                  <c:v>0.004</c:v>
                </c:pt>
                <c:pt idx="16857">
                  <c:v>0.004</c:v>
                </c:pt>
                <c:pt idx="16858">
                  <c:v>0.004</c:v>
                </c:pt>
                <c:pt idx="16859">
                  <c:v>0.006</c:v>
                </c:pt>
                <c:pt idx="16860">
                  <c:v>0.004</c:v>
                </c:pt>
                <c:pt idx="16861">
                  <c:v>0.005</c:v>
                </c:pt>
                <c:pt idx="16862">
                  <c:v>0.004</c:v>
                </c:pt>
                <c:pt idx="16863">
                  <c:v>0.005</c:v>
                </c:pt>
                <c:pt idx="16864">
                  <c:v>0.006</c:v>
                </c:pt>
                <c:pt idx="16865">
                  <c:v>0.003</c:v>
                </c:pt>
                <c:pt idx="16866">
                  <c:v>0.001</c:v>
                </c:pt>
                <c:pt idx="16867">
                  <c:v>0.004</c:v>
                </c:pt>
                <c:pt idx="16868">
                  <c:v>0.005</c:v>
                </c:pt>
                <c:pt idx="16869">
                  <c:v>0.005</c:v>
                </c:pt>
                <c:pt idx="16870">
                  <c:v>0.002</c:v>
                </c:pt>
                <c:pt idx="16871">
                  <c:v>0.001</c:v>
                </c:pt>
                <c:pt idx="16872">
                  <c:v>0.004</c:v>
                </c:pt>
                <c:pt idx="16873">
                  <c:v>0.002</c:v>
                </c:pt>
                <c:pt idx="16874">
                  <c:v>0.002</c:v>
                </c:pt>
                <c:pt idx="16875">
                  <c:v>0.003</c:v>
                </c:pt>
                <c:pt idx="16876">
                  <c:v>0.001</c:v>
                </c:pt>
                <c:pt idx="16877">
                  <c:v>0.004</c:v>
                </c:pt>
                <c:pt idx="16878">
                  <c:v>0.007</c:v>
                </c:pt>
                <c:pt idx="16879">
                  <c:v>0.005</c:v>
                </c:pt>
                <c:pt idx="16880">
                  <c:v>0.008</c:v>
                </c:pt>
                <c:pt idx="16881">
                  <c:v>0.003</c:v>
                </c:pt>
                <c:pt idx="16882">
                  <c:v>0.004</c:v>
                </c:pt>
                <c:pt idx="16883">
                  <c:v>0.002</c:v>
                </c:pt>
                <c:pt idx="16884">
                  <c:v>0.002</c:v>
                </c:pt>
                <c:pt idx="16885">
                  <c:v>0.005</c:v>
                </c:pt>
                <c:pt idx="16886">
                  <c:v>0.003</c:v>
                </c:pt>
                <c:pt idx="16887">
                  <c:v>0.004</c:v>
                </c:pt>
                <c:pt idx="16888">
                  <c:v>0.002</c:v>
                </c:pt>
                <c:pt idx="16889">
                  <c:v>0.005</c:v>
                </c:pt>
                <c:pt idx="16890">
                  <c:v>0.004</c:v>
                </c:pt>
                <c:pt idx="16891">
                  <c:v>0.002</c:v>
                </c:pt>
                <c:pt idx="16892">
                  <c:v>0.002</c:v>
                </c:pt>
                <c:pt idx="16893">
                  <c:v>0.004</c:v>
                </c:pt>
                <c:pt idx="16894">
                  <c:v>0.003</c:v>
                </c:pt>
                <c:pt idx="16895">
                  <c:v>0.004</c:v>
                </c:pt>
                <c:pt idx="16896">
                  <c:v>0.005</c:v>
                </c:pt>
                <c:pt idx="16897">
                  <c:v>0.004</c:v>
                </c:pt>
                <c:pt idx="16898">
                  <c:v>0.003</c:v>
                </c:pt>
                <c:pt idx="16899">
                  <c:v>0.003</c:v>
                </c:pt>
                <c:pt idx="16900">
                  <c:v>0.004</c:v>
                </c:pt>
                <c:pt idx="16901">
                  <c:v>0.003</c:v>
                </c:pt>
                <c:pt idx="16902">
                  <c:v>0.004</c:v>
                </c:pt>
                <c:pt idx="16903">
                  <c:v>0.005</c:v>
                </c:pt>
                <c:pt idx="16904">
                  <c:v>0.003</c:v>
                </c:pt>
                <c:pt idx="16905">
                  <c:v>0.004</c:v>
                </c:pt>
                <c:pt idx="16906">
                  <c:v>0.004</c:v>
                </c:pt>
                <c:pt idx="16907">
                  <c:v>0.002</c:v>
                </c:pt>
                <c:pt idx="16908">
                  <c:v>0.003</c:v>
                </c:pt>
                <c:pt idx="16909">
                  <c:v>0.003</c:v>
                </c:pt>
                <c:pt idx="16910">
                  <c:v>0.0</c:v>
                </c:pt>
                <c:pt idx="16911">
                  <c:v>0.005</c:v>
                </c:pt>
                <c:pt idx="16912">
                  <c:v>0.001</c:v>
                </c:pt>
                <c:pt idx="16913">
                  <c:v>0.001</c:v>
                </c:pt>
                <c:pt idx="16914">
                  <c:v>0.002</c:v>
                </c:pt>
                <c:pt idx="16915">
                  <c:v>0.0</c:v>
                </c:pt>
                <c:pt idx="16916">
                  <c:v>0.002</c:v>
                </c:pt>
                <c:pt idx="16917">
                  <c:v>0.002</c:v>
                </c:pt>
                <c:pt idx="16918">
                  <c:v>0.002</c:v>
                </c:pt>
                <c:pt idx="16919">
                  <c:v>0.001</c:v>
                </c:pt>
                <c:pt idx="16920">
                  <c:v>0.003</c:v>
                </c:pt>
                <c:pt idx="16921">
                  <c:v>0.003</c:v>
                </c:pt>
                <c:pt idx="16922">
                  <c:v>0.003</c:v>
                </c:pt>
                <c:pt idx="16923">
                  <c:v>0.002</c:v>
                </c:pt>
                <c:pt idx="16924">
                  <c:v>0.002</c:v>
                </c:pt>
                <c:pt idx="16925">
                  <c:v>0.002</c:v>
                </c:pt>
                <c:pt idx="16926">
                  <c:v>0.0</c:v>
                </c:pt>
                <c:pt idx="16927">
                  <c:v>0.002</c:v>
                </c:pt>
                <c:pt idx="16928">
                  <c:v>0.001</c:v>
                </c:pt>
                <c:pt idx="16929">
                  <c:v>0.001</c:v>
                </c:pt>
                <c:pt idx="16930">
                  <c:v>0.002</c:v>
                </c:pt>
                <c:pt idx="16931">
                  <c:v>0.002</c:v>
                </c:pt>
                <c:pt idx="16932">
                  <c:v>0.004</c:v>
                </c:pt>
                <c:pt idx="16933">
                  <c:v>0.001</c:v>
                </c:pt>
                <c:pt idx="16934">
                  <c:v>0.003</c:v>
                </c:pt>
                <c:pt idx="16935">
                  <c:v>0.003</c:v>
                </c:pt>
                <c:pt idx="16936">
                  <c:v>0.0</c:v>
                </c:pt>
                <c:pt idx="16937">
                  <c:v>0.003</c:v>
                </c:pt>
                <c:pt idx="16938">
                  <c:v>0.001</c:v>
                </c:pt>
                <c:pt idx="16939">
                  <c:v>0.001</c:v>
                </c:pt>
                <c:pt idx="16940">
                  <c:v>0.002</c:v>
                </c:pt>
                <c:pt idx="16941">
                  <c:v>0.0</c:v>
                </c:pt>
                <c:pt idx="16942">
                  <c:v>0.001</c:v>
                </c:pt>
                <c:pt idx="16943">
                  <c:v>0.002</c:v>
                </c:pt>
                <c:pt idx="16944">
                  <c:v>0.001</c:v>
                </c:pt>
                <c:pt idx="16945">
                  <c:v>0.007</c:v>
                </c:pt>
                <c:pt idx="16946">
                  <c:v>0.002</c:v>
                </c:pt>
                <c:pt idx="16947">
                  <c:v>0.001</c:v>
                </c:pt>
                <c:pt idx="16948">
                  <c:v>0.001</c:v>
                </c:pt>
                <c:pt idx="16949">
                  <c:v>0.003</c:v>
                </c:pt>
                <c:pt idx="16950">
                  <c:v>0.001</c:v>
                </c:pt>
                <c:pt idx="16951">
                  <c:v>0.002</c:v>
                </c:pt>
                <c:pt idx="16952">
                  <c:v>0.003</c:v>
                </c:pt>
                <c:pt idx="16953">
                  <c:v>0.006</c:v>
                </c:pt>
                <c:pt idx="16954">
                  <c:v>0.002</c:v>
                </c:pt>
                <c:pt idx="16955">
                  <c:v>0.001</c:v>
                </c:pt>
                <c:pt idx="16956">
                  <c:v>0.003</c:v>
                </c:pt>
                <c:pt idx="16957">
                  <c:v>0.0</c:v>
                </c:pt>
                <c:pt idx="16958">
                  <c:v>0.0</c:v>
                </c:pt>
                <c:pt idx="16959">
                  <c:v>0.0</c:v>
                </c:pt>
                <c:pt idx="16960">
                  <c:v>0.001</c:v>
                </c:pt>
                <c:pt idx="16961">
                  <c:v>0.001</c:v>
                </c:pt>
                <c:pt idx="16962">
                  <c:v>0.001</c:v>
                </c:pt>
                <c:pt idx="16963">
                  <c:v>0.002</c:v>
                </c:pt>
                <c:pt idx="16964">
                  <c:v>0.001</c:v>
                </c:pt>
                <c:pt idx="16965">
                  <c:v>0.001</c:v>
                </c:pt>
                <c:pt idx="16966">
                  <c:v>0.004</c:v>
                </c:pt>
                <c:pt idx="16967">
                  <c:v>0.002</c:v>
                </c:pt>
                <c:pt idx="16968">
                  <c:v>0.0</c:v>
                </c:pt>
                <c:pt idx="16969">
                  <c:v>0.003</c:v>
                </c:pt>
                <c:pt idx="16970">
                  <c:v>0.002</c:v>
                </c:pt>
                <c:pt idx="16971">
                  <c:v>0.003</c:v>
                </c:pt>
                <c:pt idx="16972">
                  <c:v>0.002</c:v>
                </c:pt>
                <c:pt idx="16973">
                  <c:v>0.001</c:v>
                </c:pt>
                <c:pt idx="16974">
                  <c:v>0.003</c:v>
                </c:pt>
                <c:pt idx="16975">
                  <c:v>0.001</c:v>
                </c:pt>
                <c:pt idx="16976">
                  <c:v>0.002</c:v>
                </c:pt>
                <c:pt idx="16977">
                  <c:v>0.002</c:v>
                </c:pt>
                <c:pt idx="16978">
                  <c:v>0.003</c:v>
                </c:pt>
                <c:pt idx="16979">
                  <c:v>0.002</c:v>
                </c:pt>
                <c:pt idx="16980">
                  <c:v>0.001</c:v>
                </c:pt>
                <c:pt idx="16981">
                  <c:v>0.004</c:v>
                </c:pt>
                <c:pt idx="16982">
                  <c:v>0.003</c:v>
                </c:pt>
                <c:pt idx="16983">
                  <c:v>0.002</c:v>
                </c:pt>
                <c:pt idx="16984">
                  <c:v>0.008</c:v>
                </c:pt>
                <c:pt idx="16985">
                  <c:v>0.006</c:v>
                </c:pt>
                <c:pt idx="16986">
                  <c:v>0.002</c:v>
                </c:pt>
                <c:pt idx="16987">
                  <c:v>0.009</c:v>
                </c:pt>
                <c:pt idx="16988">
                  <c:v>0.003</c:v>
                </c:pt>
                <c:pt idx="16989">
                  <c:v>0.004</c:v>
                </c:pt>
                <c:pt idx="16990">
                  <c:v>0.002</c:v>
                </c:pt>
                <c:pt idx="16991">
                  <c:v>0.001</c:v>
                </c:pt>
                <c:pt idx="16992">
                  <c:v>0.002</c:v>
                </c:pt>
                <c:pt idx="16993">
                  <c:v>0.001</c:v>
                </c:pt>
                <c:pt idx="16994">
                  <c:v>0.001</c:v>
                </c:pt>
                <c:pt idx="16995">
                  <c:v>0.001</c:v>
                </c:pt>
                <c:pt idx="16996">
                  <c:v>0.0</c:v>
                </c:pt>
                <c:pt idx="16997">
                  <c:v>0.002</c:v>
                </c:pt>
                <c:pt idx="16998">
                  <c:v>0.001</c:v>
                </c:pt>
                <c:pt idx="16999">
                  <c:v>0.002</c:v>
                </c:pt>
                <c:pt idx="17000">
                  <c:v>0.002</c:v>
                </c:pt>
                <c:pt idx="17001">
                  <c:v>0.002</c:v>
                </c:pt>
                <c:pt idx="17002">
                  <c:v>0.001</c:v>
                </c:pt>
                <c:pt idx="17003">
                  <c:v>0.002</c:v>
                </c:pt>
                <c:pt idx="17004">
                  <c:v>0.003</c:v>
                </c:pt>
                <c:pt idx="17005">
                  <c:v>0.0</c:v>
                </c:pt>
                <c:pt idx="17006">
                  <c:v>0.002</c:v>
                </c:pt>
                <c:pt idx="17007">
                  <c:v>0.002</c:v>
                </c:pt>
                <c:pt idx="17008">
                  <c:v>0.003</c:v>
                </c:pt>
                <c:pt idx="17009">
                  <c:v>0.005</c:v>
                </c:pt>
                <c:pt idx="17010">
                  <c:v>0.004</c:v>
                </c:pt>
                <c:pt idx="17011">
                  <c:v>0.001</c:v>
                </c:pt>
                <c:pt idx="17012">
                  <c:v>0.0</c:v>
                </c:pt>
                <c:pt idx="17013">
                  <c:v>0.005</c:v>
                </c:pt>
                <c:pt idx="17014">
                  <c:v>0.003</c:v>
                </c:pt>
                <c:pt idx="17015">
                  <c:v>0.002</c:v>
                </c:pt>
                <c:pt idx="17016">
                  <c:v>0.002</c:v>
                </c:pt>
                <c:pt idx="17017">
                  <c:v>0.0</c:v>
                </c:pt>
                <c:pt idx="17018">
                  <c:v>0.001</c:v>
                </c:pt>
                <c:pt idx="17019">
                  <c:v>0.008</c:v>
                </c:pt>
                <c:pt idx="17020">
                  <c:v>0.003</c:v>
                </c:pt>
                <c:pt idx="17021">
                  <c:v>0.001</c:v>
                </c:pt>
                <c:pt idx="17022">
                  <c:v>0.0</c:v>
                </c:pt>
                <c:pt idx="17023">
                  <c:v>0.002</c:v>
                </c:pt>
                <c:pt idx="17024">
                  <c:v>0.0</c:v>
                </c:pt>
                <c:pt idx="17025">
                  <c:v>0.001</c:v>
                </c:pt>
                <c:pt idx="17026">
                  <c:v>0.0</c:v>
                </c:pt>
                <c:pt idx="17027">
                  <c:v>0.001</c:v>
                </c:pt>
                <c:pt idx="17028">
                  <c:v>0.002</c:v>
                </c:pt>
                <c:pt idx="17029">
                  <c:v>0.001</c:v>
                </c:pt>
                <c:pt idx="17030">
                  <c:v>0.003</c:v>
                </c:pt>
                <c:pt idx="17031">
                  <c:v>0.003</c:v>
                </c:pt>
                <c:pt idx="17032">
                  <c:v>0.004</c:v>
                </c:pt>
                <c:pt idx="17033">
                  <c:v>0.001</c:v>
                </c:pt>
                <c:pt idx="17034">
                  <c:v>0.002</c:v>
                </c:pt>
                <c:pt idx="17035">
                  <c:v>0.002</c:v>
                </c:pt>
                <c:pt idx="17036">
                  <c:v>0.001</c:v>
                </c:pt>
                <c:pt idx="17037">
                  <c:v>0.002</c:v>
                </c:pt>
                <c:pt idx="17038">
                  <c:v>0.002</c:v>
                </c:pt>
                <c:pt idx="17039">
                  <c:v>0.002</c:v>
                </c:pt>
                <c:pt idx="17040">
                  <c:v>0.002</c:v>
                </c:pt>
                <c:pt idx="17041">
                  <c:v>0.001</c:v>
                </c:pt>
                <c:pt idx="17042">
                  <c:v>0.001</c:v>
                </c:pt>
                <c:pt idx="17043">
                  <c:v>0.0</c:v>
                </c:pt>
                <c:pt idx="17044">
                  <c:v>0.0</c:v>
                </c:pt>
                <c:pt idx="17045">
                  <c:v>0.001</c:v>
                </c:pt>
                <c:pt idx="17046">
                  <c:v>0.001</c:v>
                </c:pt>
                <c:pt idx="17047">
                  <c:v>0.003</c:v>
                </c:pt>
                <c:pt idx="17048">
                  <c:v>0.001</c:v>
                </c:pt>
                <c:pt idx="17049">
                  <c:v>0.002</c:v>
                </c:pt>
                <c:pt idx="17050">
                  <c:v>0.001</c:v>
                </c:pt>
                <c:pt idx="17051">
                  <c:v>0.0</c:v>
                </c:pt>
                <c:pt idx="17052">
                  <c:v>0.002</c:v>
                </c:pt>
                <c:pt idx="17053">
                  <c:v>0.003</c:v>
                </c:pt>
                <c:pt idx="17054">
                  <c:v>0.003</c:v>
                </c:pt>
                <c:pt idx="17055">
                  <c:v>0.001</c:v>
                </c:pt>
                <c:pt idx="17056">
                  <c:v>0.002</c:v>
                </c:pt>
                <c:pt idx="17057">
                  <c:v>0.001</c:v>
                </c:pt>
                <c:pt idx="17058">
                  <c:v>0.002</c:v>
                </c:pt>
                <c:pt idx="17059">
                  <c:v>0.002</c:v>
                </c:pt>
                <c:pt idx="17060">
                  <c:v>0.002</c:v>
                </c:pt>
                <c:pt idx="17061">
                  <c:v>0.002</c:v>
                </c:pt>
                <c:pt idx="17062">
                  <c:v>0.001</c:v>
                </c:pt>
                <c:pt idx="17063">
                  <c:v>0.002</c:v>
                </c:pt>
                <c:pt idx="17064">
                  <c:v>0.003</c:v>
                </c:pt>
                <c:pt idx="17065">
                  <c:v>0.002</c:v>
                </c:pt>
                <c:pt idx="17066">
                  <c:v>0.004</c:v>
                </c:pt>
                <c:pt idx="17067">
                  <c:v>0.002</c:v>
                </c:pt>
                <c:pt idx="17068">
                  <c:v>0.009</c:v>
                </c:pt>
                <c:pt idx="17069">
                  <c:v>0.003</c:v>
                </c:pt>
                <c:pt idx="17070">
                  <c:v>0.004</c:v>
                </c:pt>
                <c:pt idx="17071">
                  <c:v>0.001</c:v>
                </c:pt>
                <c:pt idx="17072">
                  <c:v>0.003</c:v>
                </c:pt>
                <c:pt idx="17073">
                  <c:v>0.008</c:v>
                </c:pt>
                <c:pt idx="17074">
                  <c:v>0.002</c:v>
                </c:pt>
                <c:pt idx="17075">
                  <c:v>0.0</c:v>
                </c:pt>
                <c:pt idx="17076">
                  <c:v>0.004</c:v>
                </c:pt>
                <c:pt idx="17077">
                  <c:v>0.003</c:v>
                </c:pt>
                <c:pt idx="17078">
                  <c:v>0.003</c:v>
                </c:pt>
                <c:pt idx="17079">
                  <c:v>0.001</c:v>
                </c:pt>
                <c:pt idx="17080">
                  <c:v>0.002</c:v>
                </c:pt>
                <c:pt idx="17081">
                  <c:v>0.002</c:v>
                </c:pt>
                <c:pt idx="17082">
                  <c:v>0.003</c:v>
                </c:pt>
                <c:pt idx="17083">
                  <c:v>0.003</c:v>
                </c:pt>
                <c:pt idx="17084">
                  <c:v>0.001</c:v>
                </c:pt>
                <c:pt idx="17085">
                  <c:v>0.001</c:v>
                </c:pt>
                <c:pt idx="17086">
                  <c:v>0.003</c:v>
                </c:pt>
                <c:pt idx="17087">
                  <c:v>0.004</c:v>
                </c:pt>
                <c:pt idx="17088">
                  <c:v>0.003</c:v>
                </c:pt>
                <c:pt idx="17089">
                  <c:v>0.003</c:v>
                </c:pt>
                <c:pt idx="17090">
                  <c:v>0.001</c:v>
                </c:pt>
                <c:pt idx="17091">
                  <c:v>0.001</c:v>
                </c:pt>
                <c:pt idx="17092">
                  <c:v>0.003</c:v>
                </c:pt>
                <c:pt idx="17093">
                  <c:v>0.003</c:v>
                </c:pt>
                <c:pt idx="17094">
                  <c:v>0.003</c:v>
                </c:pt>
                <c:pt idx="17095">
                  <c:v>0.003</c:v>
                </c:pt>
                <c:pt idx="17096">
                  <c:v>0.003</c:v>
                </c:pt>
                <c:pt idx="17097">
                  <c:v>0.001</c:v>
                </c:pt>
                <c:pt idx="17098">
                  <c:v>0.003</c:v>
                </c:pt>
                <c:pt idx="17099">
                  <c:v>0.001</c:v>
                </c:pt>
                <c:pt idx="17100">
                  <c:v>0.002</c:v>
                </c:pt>
                <c:pt idx="17101">
                  <c:v>0.002</c:v>
                </c:pt>
                <c:pt idx="17102">
                  <c:v>0.002</c:v>
                </c:pt>
                <c:pt idx="17103">
                  <c:v>0.002</c:v>
                </c:pt>
                <c:pt idx="17104">
                  <c:v>0.0</c:v>
                </c:pt>
                <c:pt idx="17105">
                  <c:v>0.003</c:v>
                </c:pt>
                <c:pt idx="17106">
                  <c:v>0.002</c:v>
                </c:pt>
                <c:pt idx="17107">
                  <c:v>0.001</c:v>
                </c:pt>
                <c:pt idx="17108">
                  <c:v>0.002</c:v>
                </c:pt>
                <c:pt idx="17109">
                  <c:v>0.0</c:v>
                </c:pt>
                <c:pt idx="17110">
                  <c:v>0.001</c:v>
                </c:pt>
                <c:pt idx="17111">
                  <c:v>0.001</c:v>
                </c:pt>
                <c:pt idx="17112">
                  <c:v>0.002</c:v>
                </c:pt>
                <c:pt idx="17113">
                  <c:v>0.001</c:v>
                </c:pt>
                <c:pt idx="17114">
                  <c:v>0.002</c:v>
                </c:pt>
                <c:pt idx="17115">
                  <c:v>0.003</c:v>
                </c:pt>
                <c:pt idx="17116">
                  <c:v>0.002</c:v>
                </c:pt>
                <c:pt idx="17117">
                  <c:v>0.0</c:v>
                </c:pt>
                <c:pt idx="17118">
                  <c:v>0.002</c:v>
                </c:pt>
                <c:pt idx="17119">
                  <c:v>0.003</c:v>
                </c:pt>
                <c:pt idx="17120">
                  <c:v>0.002</c:v>
                </c:pt>
                <c:pt idx="17121">
                  <c:v>0.002</c:v>
                </c:pt>
                <c:pt idx="17122">
                  <c:v>0.0</c:v>
                </c:pt>
                <c:pt idx="17123">
                  <c:v>0.002</c:v>
                </c:pt>
                <c:pt idx="17124">
                  <c:v>0.003</c:v>
                </c:pt>
                <c:pt idx="17125">
                  <c:v>0.001</c:v>
                </c:pt>
                <c:pt idx="17126">
                  <c:v>0.001</c:v>
                </c:pt>
                <c:pt idx="17127">
                  <c:v>0.0</c:v>
                </c:pt>
                <c:pt idx="17128">
                  <c:v>0.001</c:v>
                </c:pt>
                <c:pt idx="17129">
                  <c:v>0.003</c:v>
                </c:pt>
                <c:pt idx="17130">
                  <c:v>0.001</c:v>
                </c:pt>
                <c:pt idx="17131">
                  <c:v>0.001</c:v>
                </c:pt>
                <c:pt idx="17132">
                  <c:v>0.0</c:v>
                </c:pt>
                <c:pt idx="17133">
                  <c:v>0.001</c:v>
                </c:pt>
                <c:pt idx="17134">
                  <c:v>0.001</c:v>
                </c:pt>
                <c:pt idx="17135">
                  <c:v>0.001</c:v>
                </c:pt>
                <c:pt idx="17136">
                  <c:v>0.0</c:v>
                </c:pt>
                <c:pt idx="17137">
                  <c:v>0.0</c:v>
                </c:pt>
                <c:pt idx="17138">
                  <c:v>0.003</c:v>
                </c:pt>
                <c:pt idx="17139">
                  <c:v>0.004</c:v>
                </c:pt>
                <c:pt idx="17140">
                  <c:v>0.002</c:v>
                </c:pt>
                <c:pt idx="17141">
                  <c:v>0.001</c:v>
                </c:pt>
                <c:pt idx="17142">
                  <c:v>0.001</c:v>
                </c:pt>
                <c:pt idx="17143">
                  <c:v>0.002</c:v>
                </c:pt>
                <c:pt idx="17144">
                  <c:v>0.002</c:v>
                </c:pt>
                <c:pt idx="17145">
                  <c:v>0.001</c:v>
                </c:pt>
                <c:pt idx="17146">
                  <c:v>0.001</c:v>
                </c:pt>
                <c:pt idx="17147">
                  <c:v>0.006</c:v>
                </c:pt>
                <c:pt idx="17148">
                  <c:v>0.001</c:v>
                </c:pt>
                <c:pt idx="17149">
                  <c:v>0.002</c:v>
                </c:pt>
                <c:pt idx="17150">
                  <c:v>0.003</c:v>
                </c:pt>
                <c:pt idx="17151">
                  <c:v>0.0</c:v>
                </c:pt>
                <c:pt idx="17152">
                  <c:v>0.001</c:v>
                </c:pt>
                <c:pt idx="17153">
                  <c:v>0.001</c:v>
                </c:pt>
                <c:pt idx="17154">
                  <c:v>0.003</c:v>
                </c:pt>
                <c:pt idx="17155">
                  <c:v>0.002</c:v>
                </c:pt>
                <c:pt idx="17156">
                  <c:v>0.0</c:v>
                </c:pt>
                <c:pt idx="17157">
                  <c:v>0.0</c:v>
                </c:pt>
                <c:pt idx="17158">
                  <c:v>0.002</c:v>
                </c:pt>
                <c:pt idx="17159">
                  <c:v>0.002</c:v>
                </c:pt>
                <c:pt idx="17160">
                  <c:v>0.003</c:v>
                </c:pt>
                <c:pt idx="17161">
                  <c:v>0.001</c:v>
                </c:pt>
                <c:pt idx="17162">
                  <c:v>0.001</c:v>
                </c:pt>
                <c:pt idx="17163">
                  <c:v>0.0</c:v>
                </c:pt>
                <c:pt idx="17164">
                  <c:v>0.003</c:v>
                </c:pt>
                <c:pt idx="17165">
                  <c:v>0.003</c:v>
                </c:pt>
                <c:pt idx="17166">
                  <c:v>0.001</c:v>
                </c:pt>
                <c:pt idx="17167">
                  <c:v>0.0</c:v>
                </c:pt>
                <c:pt idx="17168">
                  <c:v>0.002</c:v>
                </c:pt>
                <c:pt idx="17169">
                  <c:v>0.002</c:v>
                </c:pt>
                <c:pt idx="17170">
                  <c:v>0.002</c:v>
                </c:pt>
                <c:pt idx="17171">
                  <c:v>0.007</c:v>
                </c:pt>
                <c:pt idx="17172">
                  <c:v>0.001</c:v>
                </c:pt>
                <c:pt idx="17173">
                  <c:v>0.002</c:v>
                </c:pt>
                <c:pt idx="17174">
                  <c:v>0.002</c:v>
                </c:pt>
                <c:pt idx="17175">
                  <c:v>0.001</c:v>
                </c:pt>
                <c:pt idx="17176">
                  <c:v>0.002</c:v>
                </c:pt>
                <c:pt idx="17177">
                  <c:v>0.001</c:v>
                </c:pt>
                <c:pt idx="17178">
                  <c:v>0.002</c:v>
                </c:pt>
                <c:pt idx="17179">
                  <c:v>0.001</c:v>
                </c:pt>
                <c:pt idx="17180">
                  <c:v>0.003</c:v>
                </c:pt>
                <c:pt idx="17181">
                  <c:v>0.001</c:v>
                </c:pt>
                <c:pt idx="17182">
                  <c:v>0.0</c:v>
                </c:pt>
                <c:pt idx="17183">
                  <c:v>0.001</c:v>
                </c:pt>
                <c:pt idx="17184">
                  <c:v>0.002</c:v>
                </c:pt>
                <c:pt idx="17185">
                  <c:v>0.004</c:v>
                </c:pt>
                <c:pt idx="17186">
                  <c:v>0.0</c:v>
                </c:pt>
                <c:pt idx="17187">
                  <c:v>0.002</c:v>
                </c:pt>
                <c:pt idx="17188">
                  <c:v>0.001</c:v>
                </c:pt>
                <c:pt idx="17189">
                  <c:v>0.0</c:v>
                </c:pt>
                <c:pt idx="17190">
                  <c:v>0.0</c:v>
                </c:pt>
                <c:pt idx="17191">
                  <c:v>0.001</c:v>
                </c:pt>
                <c:pt idx="17192">
                  <c:v>0.001</c:v>
                </c:pt>
                <c:pt idx="17193">
                  <c:v>0.001</c:v>
                </c:pt>
                <c:pt idx="17194">
                  <c:v>0.002</c:v>
                </c:pt>
                <c:pt idx="17195">
                  <c:v>0.002</c:v>
                </c:pt>
                <c:pt idx="17196">
                  <c:v>0.002</c:v>
                </c:pt>
                <c:pt idx="17197">
                  <c:v>0.0</c:v>
                </c:pt>
                <c:pt idx="17198">
                  <c:v>0.005</c:v>
                </c:pt>
                <c:pt idx="17199">
                  <c:v>0.0</c:v>
                </c:pt>
                <c:pt idx="17200">
                  <c:v>0.001</c:v>
                </c:pt>
                <c:pt idx="17201">
                  <c:v>0.001</c:v>
                </c:pt>
                <c:pt idx="17202">
                  <c:v>0.002</c:v>
                </c:pt>
                <c:pt idx="17203">
                  <c:v>0.0</c:v>
                </c:pt>
                <c:pt idx="17204">
                  <c:v>0.001</c:v>
                </c:pt>
                <c:pt idx="17205">
                  <c:v>0.001</c:v>
                </c:pt>
                <c:pt idx="17206">
                  <c:v>0.001</c:v>
                </c:pt>
                <c:pt idx="17207">
                  <c:v>0.001</c:v>
                </c:pt>
                <c:pt idx="17208">
                  <c:v>0.002</c:v>
                </c:pt>
                <c:pt idx="17209">
                  <c:v>0.002</c:v>
                </c:pt>
                <c:pt idx="17210">
                  <c:v>0.001</c:v>
                </c:pt>
                <c:pt idx="17211">
                  <c:v>0.0</c:v>
                </c:pt>
                <c:pt idx="17212">
                  <c:v>0.002</c:v>
                </c:pt>
                <c:pt idx="17213">
                  <c:v>0.002</c:v>
                </c:pt>
                <c:pt idx="17214">
                  <c:v>0.002</c:v>
                </c:pt>
                <c:pt idx="17215">
                  <c:v>0.001</c:v>
                </c:pt>
                <c:pt idx="17216">
                  <c:v>0.002</c:v>
                </c:pt>
                <c:pt idx="17217">
                  <c:v>0.001</c:v>
                </c:pt>
                <c:pt idx="17218">
                  <c:v>0.001</c:v>
                </c:pt>
                <c:pt idx="17219">
                  <c:v>0.003</c:v>
                </c:pt>
                <c:pt idx="17220">
                  <c:v>0.001</c:v>
                </c:pt>
                <c:pt idx="17221">
                  <c:v>0.0</c:v>
                </c:pt>
                <c:pt idx="17222">
                  <c:v>0.001</c:v>
                </c:pt>
                <c:pt idx="17223">
                  <c:v>0.0</c:v>
                </c:pt>
                <c:pt idx="17224">
                  <c:v>0.004</c:v>
                </c:pt>
                <c:pt idx="17225">
                  <c:v>0.001</c:v>
                </c:pt>
                <c:pt idx="17226">
                  <c:v>0.001</c:v>
                </c:pt>
                <c:pt idx="17227">
                  <c:v>0.002</c:v>
                </c:pt>
                <c:pt idx="17228">
                  <c:v>0.001</c:v>
                </c:pt>
                <c:pt idx="17229">
                  <c:v>0.0</c:v>
                </c:pt>
                <c:pt idx="17230">
                  <c:v>0.0</c:v>
                </c:pt>
                <c:pt idx="17231">
                  <c:v>0.001</c:v>
                </c:pt>
                <c:pt idx="17232">
                  <c:v>0.001</c:v>
                </c:pt>
                <c:pt idx="17233">
                  <c:v>0.0</c:v>
                </c:pt>
                <c:pt idx="17234">
                  <c:v>0.004</c:v>
                </c:pt>
                <c:pt idx="17235">
                  <c:v>0.003</c:v>
                </c:pt>
                <c:pt idx="17236">
                  <c:v>0.0</c:v>
                </c:pt>
                <c:pt idx="17237">
                  <c:v>0.001</c:v>
                </c:pt>
                <c:pt idx="17238">
                  <c:v>0.002</c:v>
                </c:pt>
                <c:pt idx="17239">
                  <c:v>0.001</c:v>
                </c:pt>
                <c:pt idx="17240">
                  <c:v>0.002</c:v>
                </c:pt>
                <c:pt idx="17241">
                  <c:v>0.003</c:v>
                </c:pt>
                <c:pt idx="17242">
                  <c:v>0.002</c:v>
                </c:pt>
                <c:pt idx="17243">
                  <c:v>0.003</c:v>
                </c:pt>
                <c:pt idx="17244">
                  <c:v>0.003</c:v>
                </c:pt>
                <c:pt idx="17245">
                  <c:v>0.001</c:v>
                </c:pt>
                <c:pt idx="17246">
                  <c:v>0.001</c:v>
                </c:pt>
                <c:pt idx="17247">
                  <c:v>0.001</c:v>
                </c:pt>
                <c:pt idx="17248">
                  <c:v>0.001</c:v>
                </c:pt>
                <c:pt idx="17249">
                  <c:v>0.001</c:v>
                </c:pt>
                <c:pt idx="17250">
                  <c:v>0.001</c:v>
                </c:pt>
                <c:pt idx="17251">
                  <c:v>0.0</c:v>
                </c:pt>
                <c:pt idx="17252">
                  <c:v>0.003</c:v>
                </c:pt>
                <c:pt idx="17253">
                  <c:v>0.002</c:v>
                </c:pt>
                <c:pt idx="17254">
                  <c:v>0.002</c:v>
                </c:pt>
                <c:pt idx="17255">
                  <c:v>0.001</c:v>
                </c:pt>
                <c:pt idx="17256">
                  <c:v>0.001</c:v>
                </c:pt>
                <c:pt idx="17257">
                  <c:v>0.001</c:v>
                </c:pt>
                <c:pt idx="17258">
                  <c:v>0.002</c:v>
                </c:pt>
                <c:pt idx="17259">
                  <c:v>0.002</c:v>
                </c:pt>
                <c:pt idx="17260">
                  <c:v>0.002</c:v>
                </c:pt>
                <c:pt idx="17261">
                  <c:v>0.002</c:v>
                </c:pt>
                <c:pt idx="17262">
                  <c:v>0.001</c:v>
                </c:pt>
                <c:pt idx="17263">
                  <c:v>0.004</c:v>
                </c:pt>
                <c:pt idx="17264">
                  <c:v>0.003</c:v>
                </c:pt>
                <c:pt idx="17265">
                  <c:v>0.002</c:v>
                </c:pt>
                <c:pt idx="17266">
                  <c:v>0.001</c:v>
                </c:pt>
                <c:pt idx="17267">
                  <c:v>0.002</c:v>
                </c:pt>
                <c:pt idx="17268">
                  <c:v>0.0</c:v>
                </c:pt>
                <c:pt idx="17269">
                  <c:v>0.003</c:v>
                </c:pt>
                <c:pt idx="17270">
                  <c:v>0.001</c:v>
                </c:pt>
                <c:pt idx="17271">
                  <c:v>0.001</c:v>
                </c:pt>
                <c:pt idx="17272">
                  <c:v>0.002</c:v>
                </c:pt>
                <c:pt idx="17273">
                  <c:v>0.001</c:v>
                </c:pt>
                <c:pt idx="17274">
                  <c:v>0.001</c:v>
                </c:pt>
                <c:pt idx="17275">
                  <c:v>0.001</c:v>
                </c:pt>
                <c:pt idx="17276">
                  <c:v>0.001</c:v>
                </c:pt>
                <c:pt idx="17277">
                  <c:v>0.002</c:v>
                </c:pt>
                <c:pt idx="17278">
                  <c:v>0.0</c:v>
                </c:pt>
                <c:pt idx="17279">
                  <c:v>0.0</c:v>
                </c:pt>
                <c:pt idx="17280">
                  <c:v>0.0</c:v>
                </c:pt>
                <c:pt idx="17281">
                  <c:v>0.001</c:v>
                </c:pt>
                <c:pt idx="17282">
                  <c:v>0.001</c:v>
                </c:pt>
                <c:pt idx="17283">
                  <c:v>0.002</c:v>
                </c:pt>
                <c:pt idx="17284">
                  <c:v>0.001</c:v>
                </c:pt>
                <c:pt idx="17285">
                  <c:v>0.001</c:v>
                </c:pt>
                <c:pt idx="17286">
                  <c:v>0.002</c:v>
                </c:pt>
                <c:pt idx="17287">
                  <c:v>0.002</c:v>
                </c:pt>
                <c:pt idx="17288">
                  <c:v>0.002</c:v>
                </c:pt>
                <c:pt idx="17289">
                  <c:v>0.001</c:v>
                </c:pt>
                <c:pt idx="17290">
                  <c:v>0.001</c:v>
                </c:pt>
                <c:pt idx="17291">
                  <c:v>0.0</c:v>
                </c:pt>
                <c:pt idx="17292">
                  <c:v>0.0</c:v>
                </c:pt>
                <c:pt idx="17293">
                  <c:v>0.001</c:v>
                </c:pt>
                <c:pt idx="17294">
                  <c:v>0.001</c:v>
                </c:pt>
                <c:pt idx="17295">
                  <c:v>0.001</c:v>
                </c:pt>
                <c:pt idx="17296">
                  <c:v>0.0</c:v>
                </c:pt>
                <c:pt idx="17297">
                  <c:v>0.0</c:v>
                </c:pt>
                <c:pt idx="17298">
                  <c:v>0.0</c:v>
                </c:pt>
                <c:pt idx="17299">
                  <c:v>0.0</c:v>
                </c:pt>
                <c:pt idx="17300">
                  <c:v>0.002</c:v>
                </c:pt>
                <c:pt idx="17301">
                  <c:v>0.001</c:v>
                </c:pt>
                <c:pt idx="17302">
                  <c:v>0.0</c:v>
                </c:pt>
                <c:pt idx="17303">
                  <c:v>0.0</c:v>
                </c:pt>
                <c:pt idx="17304">
                  <c:v>0.0</c:v>
                </c:pt>
                <c:pt idx="17305">
                  <c:v>0.001</c:v>
                </c:pt>
                <c:pt idx="17306">
                  <c:v>0.0</c:v>
                </c:pt>
                <c:pt idx="17307">
                  <c:v>0.002</c:v>
                </c:pt>
                <c:pt idx="17308">
                  <c:v>0.001</c:v>
                </c:pt>
                <c:pt idx="17309">
                  <c:v>0.0</c:v>
                </c:pt>
                <c:pt idx="17310">
                  <c:v>0.001</c:v>
                </c:pt>
                <c:pt idx="17311">
                  <c:v>0.0</c:v>
                </c:pt>
                <c:pt idx="17312">
                  <c:v>0.001</c:v>
                </c:pt>
                <c:pt idx="17313">
                  <c:v>0.0</c:v>
                </c:pt>
                <c:pt idx="17314">
                  <c:v>0.002</c:v>
                </c:pt>
                <c:pt idx="17315">
                  <c:v>0.002</c:v>
                </c:pt>
                <c:pt idx="17316">
                  <c:v>0.0</c:v>
                </c:pt>
                <c:pt idx="17317">
                  <c:v>0.0</c:v>
                </c:pt>
                <c:pt idx="17318">
                  <c:v>0.0</c:v>
                </c:pt>
                <c:pt idx="17319">
                  <c:v>0.001</c:v>
                </c:pt>
                <c:pt idx="17320">
                  <c:v>0.002</c:v>
                </c:pt>
                <c:pt idx="17321">
                  <c:v>0.001</c:v>
                </c:pt>
                <c:pt idx="17322">
                  <c:v>0.001</c:v>
                </c:pt>
                <c:pt idx="17323">
                  <c:v>0.002</c:v>
                </c:pt>
                <c:pt idx="17324">
                  <c:v>0.001</c:v>
                </c:pt>
                <c:pt idx="17325">
                  <c:v>0.0</c:v>
                </c:pt>
                <c:pt idx="17326">
                  <c:v>0.002</c:v>
                </c:pt>
                <c:pt idx="17327">
                  <c:v>0.001</c:v>
                </c:pt>
                <c:pt idx="17328">
                  <c:v>0.003</c:v>
                </c:pt>
                <c:pt idx="17329">
                  <c:v>0.002</c:v>
                </c:pt>
                <c:pt idx="17330">
                  <c:v>0.002</c:v>
                </c:pt>
                <c:pt idx="17331">
                  <c:v>0.002</c:v>
                </c:pt>
                <c:pt idx="17332">
                  <c:v>0.002</c:v>
                </c:pt>
                <c:pt idx="17333">
                  <c:v>0.0</c:v>
                </c:pt>
                <c:pt idx="17334">
                  <c:v>0.002</c:v>
                </c:pt>
                <c:pt idx="17335">
                  <c:v>0.001</c:v>
                </c:pt>
                <c:pt idx="17336">
                  <c:v>0.001</c:v>
                </c:pt>
                <c:pt idx="17337">
                  <c:v>0.001</c:v>
                </c:pt>
                <c:pt idx="17338">
                  <c:v>0.0</c:v>
                </c:pt>
                <c:pt idx="17339">
                  <c:v>0.002</c:v>
                </c:pt>
                <c:pt idx="17340">
                  <c:v>0.003</c:v>
                </c:pt>
                <c:pt idx="17341">
                  <c:v>0.002</c:v>
                </c:pt>
                <c:pt idx="17342">
                  <c:v>0.001</c:v>
                </c:pt>
                <c:pt idx="17343">
                  <c:v>0.001</c:v>
                </c:pt>
                <c:pt idx="17344">
                  <c:v>0.002</c:v>
                </c:pt>
                <c:pt idx="17345">
                  <c:v>0.003</c:v>
                </c:pt>
                <c:pt idx="17346">
                  <c:v>0.003</c:v>
                </c:pt>
                <c:pt idx="17347">
                  <c:v>0.003</c:v>
                </c:pt>
                <c:pt idx="17348">
                  <c:v>0.002</c:v>
                </c:pt>
                <c:pt idx="17349">
                  <c:v>0.001</c:v>
                </c:pt>
                <c:pt idx="17350">
                  <c:v>0.003</c:v>
                </c:pt>
                <c:pt idx="17351">
                  <c:v>0.002</c:v>
                </c:pt>
                <c:pt idx="17352">
                  <c:v>0.004</c:v>
                </c:pt>
                <c:pt idx="17353">
                  <c:v>0.002</c:v>
                </c:pt>
                <c:pt idx="17354">
                  <c:v>0.002</c:v>
                </c:pt>
                <c:pt idx="17355">
                  <c:v>0.003</c:v>
                </c:pt>
                <c:pt idx="17356">
                  <c:v>0.001</c:v>
                </c:pt>
                <c:pt idx="17357">
                  <c:v>0.002</c:v>
                </c:pt>
                <c:pt idx="17358">
                  <c:v>0.002</c:v>
                </c:pt>
                <c:pt idx="17359">
                  <c:v>0.003</c:v>
                </c:pt>
                <c:pt idx="17360">
                  <c:v>0.002</c:v>
                </c:pt>
                <c:pt idx="17361">
                  <c:v>0.0</c:v>
                </c:pt>
                <c:pt idx="17362">
                  <c:v>0.001</c:v>
                </c:pt>
                <c:pt idx="17363">
                  <c:v>0.0</c:v>
                </c:pt>
                <c:pt idx="17364">
                  <c:v>0.001</c:v>
                </c:pt>
                <c:pt idx="17365">
                  <c:v>0.0</c:v>
                </c:pt>
                <c:pt idx="17366">
                  <c:v>0.004</c:v>
                </c:pt>
                <c:pt idx="17367">
                  <c:v>0.006</c:v>
                </c:pt>
                <c:pt idx="17368">
                  <c:v>0.004</c:v>
                </c:pt>
                <c:pt idx="17369">
                  <c:v>0.003</c:v>
                </c:pt>
                <c:pt idx="17370">
                  <c:v>0.0</c:v>
                </c:pt>
                <c:pt idx="17371">
                  <c:v>0.001</c:v>
                </c:pt>
                <c:pt idx="17372">
                  <c:v>0.002</c:v>
                </c:pt>
                <c:pt idx="17373">
                  <c:v>0.001</c:v>
                </c:pt>
                <c:pt idx="17374">
                  <c:v>0.0</c:v>
                </c:pt>
                <c:pt idx="17375">
                  <c:v>0.001</c:v>
                </c:pt>
                <c:pt idx="17376">
                  <c:v>0.002</c:v>
                </c:pt>
                <c:pt idx="17377">
                  <c:v>0.001</c:v>
                </c:pt>
                <c:pt idx="17378">
                  <c:v>0.001</c:v>
                </c:pt>
                <c:pt idx="17379">
                  <c:v>0.001</c:v>
                </c:pt>
                <c:pt idx="17380">
                  <c:v>0.001</c:v>
                </c:pt>
                <c:pt idx="17381">
                  <c:v>0.001</c:v>
                </c:pt>
                <c:pt idx="17382">
                  <c:v>0.001</c:v>
                </c:pt>
                <c:pt idx="17383">
                  <c:v>0.002</c:v>
                </c:pt>
                <c:pt idx="17384">
                  <c:v>0.001</c:v>
                </c:pt>
                <c:pt idx="17385">
                  <c:v>0.002</c:v>
                </c:pt>
                <c:pt idx="17386">
                  <c:v>0.002</c:v>
                </c:pt>
                <c:pt idx="17387">
                  <c:v>0.002</c:v>
                </c:pt>
                <c:pt idx="17388">
                  <c:v>0.002</c:v>
                </c:pt>
                <c:pt idx="17389">
                  <c:v>0.001</c:v>
                </c:pt>
                <c:pt idx="17390">
                  <c:v>0.001</c:v>
                </c:pt>
                <c:pt idx="17391">
                  <c:v>0.002</c:v>
                </c:pt>
                <c:pt idx="17392">
                  <c:v>0.001</c:v>
                </c:pt>
                <c:pt idx="17393">
                  <c:v>0.001</c:v>
                </c:pt>
                <c:pt idx="17394">
                  <c:v>0.002</c:v>
                </c:pt>
                <c:pt idx="17395">
                  <c:v>0.001</c:v>
                </c:pt>
                <c:pt idx="17396">
                  <c:v>0.001</c:v>
                </c:pt>
                <c:pt idx="17397">
                  <c:v>0.001</c:v>
                </c:pt>
                <c:pt idx="17398">
                  <c:v>0.001</c:v>
                </c:pt>
                <c:pt idx="17399">
                  <c:v>0.002</c:v>
                </c:pt>
                <c:pt idx="17400">
                  <c:v>0.0</c:v>
                </c:pt>
                <c:pt idx="17401">
                  <c:v>0.001</c:v>
                </c:pt>
                <c:pt idx="17402">
                  <c:v>0.002</c:v>
                </c:pt>
                <c:pt idx="17403">
                  <c:v>0.002</c:v>
                </c:pt>
                <c:pt idx="17404">
                  <c:v>0.002</c:v>
                </c:pt>
                <c:pt idx="17405">
                  <c:v>0.001</c:v>
                </c:pt>
                <c:pt idx="17406">
                  <c:v>0.001</c:v>
                </c:pt>
                <c:pt idx="17407">
                  <c:v>0.001</c:v>
                </c:pt>
                <c:pt idx="17408">
                  <c:v>0.001</c:v>
                </c:pt>
                <c:pt idx="17409">
                  <c:v>0.002</c:v>
                </c:pt>
                <c:pt idx="17410">
                  <c:v>0.001</c:v>
                </c:pt>
                <c:pt idx="17411">
                  <c:v>0.001</c:v>
                </c:pt>
                <c:pt idx="17412">
                  <c:v>0.001</c:v>
                </c:pt>
                <c:pt idx="17413">
                  <c:v>0.001</c:v>
                </c:pt>
                <c:pt idx="17414">
                  <c:v>0.001</c:v>
                </c:pt>
                <c:pt idx="17415">
                  <c:v>0.002</c:v>
                </c:pt>
                <c:pt idx="17416">
                  <c:v>0.001</c:v>
                </c:pt>
                <c:pt idx="17417">
                  <c:v>0.001</c:v>
                </c:pt>
                <c:pt idx="17418">
                  <c:v>0.001</c:v>
                </c:pt>
                <c:pt idx="17419">
                  <c:v>0.001</c:v>
                </c:pt>
                <c:pt idx="17420">
                  <c:v>0.001</c:v>
                </c:pt>
                <c:pt idx="17421">
                  <c:v>0.002</c:v>
                </c:pt>
                <c:pt idx="17422">
                  <c:v>0.0</c:v>
                </c:pt>
                <c:pt idx="17423">
                  <c:v>0.001</c:v>
                </c:pt>
                <c:pt idx="17424">
                  <c:v>0.001</c:v>
                </c:pt>
                <c:pt idx="17425">
                  <c:v>0.001</c:v>
                </c:pt>
                <c:pt idx="17426">
                  <c:v>0.001</c:v>
                </c:pt>
                <c:pt idx="17427">
                  <c:v>0.0</c:v>
                </c:pt>
                <c:pt idx="17428">
                  <c:v>0.0</c:v>
                </c:pt>
                <c:pt idx="17429">
                  <c:v>0.001</c:v>
                </c:pt>
                <c:pt idx="17430">
                  <c:v>0.001</c:v>
                </c:pt>
                <c:pt idx="17431">
                  <c:v>0.0</c:v>
                </c:pt>
                <c:pt idx="17432">
                  <c:v>0.0</c:v>
                </c:pt>
                <c:pt idx="17433">
                  <c:v>0.001</c:v>
                </c:pt>
                <c:pt idx="17434">
                  <c:v>0.001</c:v>
                </c:pt>
                <c:pt idx="17435">
                  <c:v>0.001</c:v>
                </c:pt>
                <c:pt idx="17436">
                  <c:v>0.001</c:v>
                </c:pt>
                <c:pt idx="17437">
                  <c:v>0.001</c:v>
                </c:pt>
                <c:pt idx="17438">
                  <c:v>0.001</c:v>
                </c:pt>
                <c:pt idx="17439">
                  <c:v>0.001</c:v>
                </c:pt>
                <c:pt idx="17440">
                  <c:v>0.001</c:v>
                </c:pt>
                <c:pt idx="17441">
                  <c:v>0.001</c:v>
                </c:pt>
                <c:pt idx="17442">
                  <c:v>0.001</c:v>
                </c:pt>
                <c:pt idx="17443">
                  <c:v>0.001</c:v>
                </c:pt>
                <c:pt idx="17444">
                  <c:v>0.001</c:v>
                </c:pt>
                <c:pt idx="17445">
                  <c:v>0.001</c:v>
                </c:pt>
                <c:pt idx="17446">
                  <c:v>0.0</c:v>
                </c:pt>
                <c:pt idx="17447">
                  <c:v>0.0</c:v>
                </c:pt>
                <c:pt idx="17448">
                  <c:v>0.0</c:v>
                </c:pt>
                <c:pt idx="17449">
                  <c:v>0.001</c:v>
                </c:pt>
                <c:pt idx="17450">
                  <c:v>0.001</c:v>
                </c:pt>
                <c:pt idx="17451">
                  <c:v>0.002</c:v>
                </c:pt>
                <c:pt idx="17452">
                  <c:v>0.0</c:v>
                </c:pt>
                <c:pt idx="17453">
                  <c:v>0.001</c:v>
                </c:pt>
                <c:pt idx="17454">
                  <c:v>0.002</c:v>
                </c:pt>
                <c:pt idx="17455">
                  <c:v>0.001</c:v>
                </c:pt>
                <c:pt idx="17456">
                  <c:v>0.0</c:v>
                </c:pt>
                <c:pt idx="17457">
                  <c:v>0.001</c:v>
                </c:pt>
                <c:pt idx="17458">
                  <c:v>0.0</c:v>
                </c:pt>
                <c:pt idx="17459">
                  <c:v>0.0</c:v>
                </c:pt>
                <c:pt idx="17460">
                  <c:v>0.0</c:v>
                </c:pt>
                <c:pt idx="17461">
                  <c:v>0.001</c:v>
                </c:pt>
                <c:pt idx="17462">
                  <c:v>0.0</c:v>
                </c:pt>
                <c:pt idx="17463">
                  <c:v>0.002</c:v>
                </c:pt>
                <c:pt idx="17464">
                  <c:v>0.001</c:v>
                </c:pt>
                <c:pt idx="17465">
                  <c:v>0.001</c:v>
                </c:pt>
                <c:pt idx="17466">
                  <c:v>0.001</c:v>
                </c:pt>
                <c:pt idx="17467">
                  <c:v>0.001</c:v>
                </c:pt>
                <c:pt idx="17468">
                  <c:v>0.0</c:v>
                </c:pt>
                <c:pt idx="17469">
                  <c:v>0.003</c:v>
                </c:pt>
                <c:pt idx="17470">
                  <c:v>0.001</c:v>
                </c:pt>
                <c:pt idx="17471">
                  <c:v>0.0</c:v>
                </c:pt>
                <c:pt idx="17472">
                  <c:v>0.001</c:v>
                </c:pt>
                <c:pt idx="17473">
                  <c:v>0.001</c:v>
                </c:pt>
                <c:pt idx="17474">
                  <c:v>0.0</c:v>
                </c:pt>
                <c:pt idx="17475">
                  <c:v>0.0</c:v>
                </c:pt>
                <c:pt idx="17476">
                  <c:v>0.001</c:v>
                </c:pt>
                <c:pt idx="17477">
                  <c:v>0.001</c:v>
                </c:pt>
                <c:pt idx="17478">
                  <c:v>0.001</c:v>
                </c:pt>
                <c:pt idx="17479">
                  <c:v>0.004</c:v>
                </c:pt>
                <c:pt idx="17480">
                  <c:v>0.004</c:v>
                </c:pt>
                <c:pt idx="17481">
                  <c:v>0.006</c:v>
                </c:pt>
                <c:pt idx="17482">
                  <c:v>0.005</c:v>
                </c:pt>
                <c:pt idx="17483">
                  <c:v>0.014</c:v>
                </c:pt>
                <c:pt idx="17484">
                  <c:v>0.003</c:v>
                </c:pt>
                <c:pt idx="17485">
                  <c:v>0.002</c:v>
                </c:pt>
                <c:pt idx="17486">
                  <c:v>0.004</c:v>
                </c:pt>
                <c:pt idx="17487">
                  <c:v>0.002</c:v>
                </c:pt>
                <c:pt idx="17488">
                  <c:v>0.002</c:v>
                </c:pt>
                <c:pt idx="17489">
                  <c:v>0.002</c:v>
                </c:pt>
                <c:pt idx="17490">
                  <c:v>0.004</c:v>
                </c:pt>
                <c:pt idx="17491">
                  <c:v>0.007</c:v>
                </c:pt>
                <c:pt idx="17492">
                  <c:v>0.012</c:v>
                </c:pt>
                <c:pt idx="17493">
                  <c:v>0.007</c:v>
                </c:pt>
                <c:pt idx="17494">
                  <c:v>0.003</c:v>
                </c:pt>
                <c:pt idx="17495">
                  <c:v>0.002</c:v>
                </c:pt>
                <c:pt idx="17496">
                  <c:v>0.001</c:v>
                </c:pt>
                <c:pt idx="17497">
                  <c:v>0.002</c:v>
                </c:pt>
                <c:pt idx="17498">
                  <c:v>0.006</c:v>
                </c:pt>
                <c:pt idx="17499">
                  <c:v>0.004</c:v>
                </c:pt>
                <c:pt idx="17500">
                  <c:v>0.004</c:v>
                </c:pt>
                <c:pt idx="17501">
                  <c:v>0.003</c:v>
                </c:pt>
                <c:pt idx="17502">
                  <c:v>0.006</c:v>
                </c:pt>
                <c:pt idx="17503">
                  <c:v>0.003</c:v>
                </c:pt>
                <c:pt idx="17504">
                  <c:v>0.003</c:v>
                </c:pt>
                <c:pt idx="17505">
                  <c:v>0.003</c:v>
                </c:pt>
                <c:pt idx="17506">
                  <c:v>0.001</c:v>
                </c:pt>
                <c:pt idx="17507">
                  <c:v>0.002</c:v>
                </c:pt>
                <c:pt idx="17508">
                  <c:v>0.002</c:v>
                </c:pt>
                <c:pt idx="17509">
                  <c:v>0.001</c:v>
                </c:pt>
                <c:pt idx="17510">
                  <c:v>0.001</c:v>
                </c:pt>
                <c:pt idx="17511">
                  <c:v>0.0</c:v>
                </c:pt>
                <c:pt idx="17512">
                  <c:v>0.001</c:v>
                </c:pt>
                <c:pt idx="17513">
                  <c:v>0.001</c:v>
                </c:pt>
                <c:pt idx="17514">
                  <c:v>0.005</c:v>
                </c:pt>
                <c:pt idx="17515">
                  <c:v>0.004</c:v>
                </c:pt>
                <c:pt idx="17516">
                  <c:v>0.008</c:v>
                </c:pt>
                <c:pt idx="17517">
                  <c:v>0.006</c:v>
                </c:pt>
                <c:pt idx="17518">
                  <c:v>0.005</c:v>
                </c:pt>
                <c:pt idx="17519">
                  <c:v>0.005</c:v>
                </c:pt>
                <c:pt idx="17520">
                  <c:v>0.005</c:v>
                </c:pt>
                <c:pt idx="17521">
                  <c:v>0.01</c:v>
                </c:pt>
                <c:pt idx="17522">
                  <c:v>0.004</c:v>
                </c:pt>
                <c:pt idx="17523">
                  <c:v>0.003</c:v>
                </c:pt>
                <c:pt idx="17524">
                  <c:v>0.005</c:v>
                </c:pt>
                <c:pt idx="17525">
                  <c:v>0.002</c:v>
                </c:pt>
                <c:pt idx="17526">
                  <c:v>0.004</c:v>
                </c:pt>
                <c:pt idx="17527">
                  <c:v>0.001</c:v>
                </c:pt>
                <c:pt idx="17528">
                  <c:v>0.001</c:v>
                </c:pt>
                <c:pt idx="17529">
                  <c:v>0.001</c:v>
                </c:pt>
                <c:pt idx="17530">
                  <c:v>0.002</c:v>
                </c:pt>
                <c:pt idx="17531">
                  <c:v>0.0</c:v>
                </c:pt>
                <c:pt idx="17532">
                  <c:v>0.001</c:v>
                </c:pt>
                <c:pt idx="17533">
                  <c:v>0.001</c:v>
                </c:pt>
                <c:pt idx="17534">
                  <c:v>0.001</c:v>
                </c:pt>
                <c:pt idx="17535">
                  <c:v>0.0</c:v>
                </c:pt>
                <c:pt idx="17536">
                  <c:v>0.002</c:v>
                </c:pt>
                <c:pt idx="17537">
                  <c:v>0.0</c:v>
                </c:pt>
                <c:pt idx="17538">
                  <c:v>0.001</c:v>
                </c:pt>
                <c:pt idx="17539">
                  <c:v>0.001</c:v>
                </c:pt>
                <c:pt idx="17540">
                  <c:v>0.001</c:v>
                </c:pt>
                <c:pt idx="17541">
                  <c:v>0.002</c:v>
                </c:pt>
                <c:pt idx="17542">
                  <c:v>0.003</c:v>
                </c:pt>
                <c:pt idx="17543">
                  <c:v>0.002</c:v>
                </c:pt>
                <c:pt idx="17544">
                  <c:v>0.0</c:v>
                </c:pt>
                <c:pt idx="17545">
                  <c:v>0.002</c:v>
                </c:pt>
                <c:pt idx="17546">
                  <c:v>0.0</c:v>
                </c:pt>
                <c:pt idx="17547">
                  <c:v>0.0</c:v>
                </c:pt>
                <c:pt idx="17548">
                  <c:v>0.001</c:v>
                </c:pt>
                <c:pt idx="17549">
                  <c:v>0.002</c:v>
                </c:pt>
                <c:pt idx="17550">
                  <c:v>0.003</c:v>
                </c:pt>
                <c:pt idx="17551">
                  <c:v>0.003</c:v>
                </c:pt>
                <c:pt idx="17552">
                  <c:v>0.004</c:v>
                </c:pt>
                <c:pt idx="17553">
                  <c:v>0.014</c:v>
                </c:pt>
                <c:pt idx="17554">
                  <c:v>0.019</c:v>
                </c:pt>
                <c:pt idx="17555">
                  <c:v>0.018</c:v>
                </c:pt>
                <c:pt idx="17556">
                  <c:v>0.012</c:v>
                </c:pt>
                <c:pt idx="17557">
                  <c:v>0.007</c:v>
                </c:pt>
                <c:pt idx="17558">
                  <c:v>0.002</c:v>
                </c:pt>
                <c:pt idx="17559">
                  <c:v>0.001</c:v>
                </c:pt>
                <c:pt idx="17560">
                  <c:v>0.003</c:v>
                </c:pt>
                <c:pt idx="17561">
                  <c:v>0.001</c:v>
                </c:pt>
                <c:pt idx="17562">
                  <c:v>0.0</c:v>
                </c:pt>
                <c:pt idx="17563">
                  <c:v>0.0</c:v>
                </c:pt>
                <c:pt idx="17564">
                  <c:v>0.001</c:v>
                </c:pt>
                <c:pt idx="17565">
                  <c:v>0.001</c:v>
                </c:pt>
                <c:pt idx="17566">
                  <c:v>0.001</c:v>
                </c:pt>
                <c:pt idx="17567">
                  <c:v>0.0</c:v>
                </c:pt>
                <c:pt idx="17568">
                  <c:v>0.001</c:v>
                </c:pt>
                <c:pt idx="17569">
                  <c:v>0.002</c:v>
                </c:pt>
                <c:pt idx="17570">
                  <c:v>0.0</c:v>
                </c:pt>
                <c:pt idx="17571">
                  <c:v>0.001</c:v>
                </c:pt>
                <c:pt idx="17572">
                  <c:v>0.001</c:v>
                </c:pt>
                <c:pt idx="17573">
                  <c:v>0.002</c:v>
                </c:pt>
                <c:pt idx="17574">
                  <c:v>0.002</c:v>
                </c:pt>
                <c:pt idx="17575">
                  <c:v>0.005</c:v>
                </c:pt>
                <c:pt idx="17576">
                  <c:v>0.001</c:v>
                </c:pt>
                <c:pt idx="17577">
                  <c:v>0.001</c:v>
                </c:pt>
                <c:pt idx="17578">
                  <c:v>0.001</c:v>
                </c:pt>
                <c:pt idx="17579">
                  <c:v>0.002</c:v>
                </c:pt>
                <c:pt idx="17580">
                  <c:v>0.001</c:v>
                </c:pt>
                <c:pt idx="17581">
                  <c:v>0.001</c:v>
                </c:pt>
                <c:pt idx="17582">
                  <c:v>0.001</c:v>
                </c:pt>
                <c:pt idx="17583">
                  <c:v>0.001</c:v>
                </c:pt>
                <c:pt idx="17584">
                  <c:v>0.001</c:v>
                </c:pt>
                <c:pt idx="17585">
                  <c:v>0.001</c:v>
                </c:pt>
                <c:pt idx="17586">
                  <c:v>0.0</c:v>
                </c:pt>
                <c:pt idx="17587">
                  <c:v>0.0</c:v>
                </c:pt>
                <c:pt idx="17588">
                  <c:v>0.001</c:v>
                </c:pt>
                <c:pt idx="17589">
                  <c:v>0.0</c:v>
                </c:pt>
                <c:pt idx="17590">
                  <c:v>0.001</c:v>
                </c:pt>
                <c:pt idx="17591">
                  <c:v>0.001</c:v>
                </c:pt>
                <c:pt idx="17592">
                  <c:v>0.001</c:v>
                </c:pt>
                <c:pt idx="17593">
                  <c:v>0.001</c:v>
                </c:pt>
                <c:pt idx="17594">
                  <c:v>0.001</c:v>
                </c:pt>
                <c:pt idx="17595">
                  <c:v>0.002</c:v>
                </c:pt>
                <c:pt idx="17596">
                  <c:v>0.001</c:v>
                </c:pt>
                <c:pt idx="17597">
                  <c:v>0.001</c:v>
                </c:pt>
                <c:pt idx="17598">
                  <c:v>0.001</c:v>
                </c:pt>
                <c:pt idx="17599">
                  <c:v>0.001</c:v>
                </c:pt>
                <c:pt idx="17600">
                  <c:v>0.0</c:v>
                </c:pt>
                <c:pt idx="17601">
                  <c:v>0.001</c:v>
                </c:pt>
                <c:pt idx="17602">
                  <c:v>0.001</c:v>
                </c:pt>
                <c:pt idx="17603">
                  <c:v>0.001</c:v>
                </c:pt>
                <c:pt idx="17604">
                  <c:v>0.0</c:v>
                </c:pt>
                <c:pt idx="17605">
                  <c:v>0.001</c:v>
                </c:pt>
                <c:pt idx="17606">
                  <c:v>0.001</c:v>
                </c:pt>
                <c:pt idx="17607">
                  <c:v>0.001</c:v>
                </c:pt>
                <c:pt idx="17608">
                  <c:v>0.0</c:v>
                </c:pt>
                <c:pt idx="17609">
                  <c:v>0.0</c:v>
                </c:pt>
                <c:pt idx="17610">
                  <c:v>0.001</c:v>
                </c:pt>
                <c:pt idx="17611">
                  <c:v>0.0</c:v>
                </c:pt>
                <c:pt idx="17612">
                  <c:v>0.001</c:v>
                </c:pt>
                <c:pt idx="17613">
                  <c:v>0.0</c:v>
                </c:pt>
                <c:pt idx="17614">
                  <c:v>0.0</c:v>
                </c:pt>
                <c:pt idx="17615">
                  <c:v>0.001</c:v>
                </c:pt>
                <c:pt idx="17616">
                  <c:v>0.001</c:v>
                </c:pt>
                <c:pt idx="17617">
                  <c:v>0.002</c:v>
                </c:pt>
                <c:pt idx="17618">
                  <c:v>0.001</c:v>
                </c:pt>
                <c:pt idx="17619">
                  <c:v>0.0</c:v>
                </c:pt>
                <c:pt idx="17620">
                  <c:v>0.001</c:v>
                </c:pt>
                <c:pt idx="17621">
                  <c:v>0.0</c:v>
                </c:pt>
                <c:pt idx="17622">
                  <c:v>0.001</c:v>
                </c:pt>
                <c:pt idx="17623">
                  <c:v>0.001</c:v>
                </c:pt>
                <c:pt idx="17624">
                  <c:v>0.001</c:v>
                </c:pt>
                <c:pt idx="17625">
                  <c:v>0.001</c:v>
                </c:pt>
                <c:pt idx="17626">
                  <c:v>0.001</c:v>
                </c:pt>
                <c:pt idx="17627">
                  <c:v>0.001</c:v>
                </c:pt>
                <c:pt idx="17628">
                  <c:v>0.002</c:v>
                </c:pt>
                <c:pt idx="17629">
                  <c:v>0.001</c:v>
                </c:pt>
                <c:pt idx="17630">
                  <c:v>0.001</c:v>
                </c:pt>
                <c:pt idx="17631">
                  <c:v>0.0</c:v>
                </c:pt>
                <c:pt idx="17632">
                  <c:v>0.001</c:v>
                </c:pt>
                <c:pt idx="17633">
                  <c:v>0.001</c:v>
                </c:pt>
                <c:pt idx="17634">
                  <c:v>0.0</c:v>
                </c:pt>
                <c:pt idx="17635">
                  <c:v>0.001</c:v>
                </c:pt>
                <c:pt idx="17636">
                  <c:v>0.001</c:v>
                </c:pt>
                <c:pt idx="17637">
                  <c:v>0.0</c:v>
                </c:pt>
                <c:pt idx="17638">
                  <c:v>0.001</c:v>
                </c:pt>
                <c:pt idx="17639">
                  <c:v>0.0</c:v>
                </c:pt>
                <c:pt idx="17640">
                  <c:v>0.0</c:v>
                </c:pt>
                <c:pt idx="17641">
                  <c:v>0.001</c:v>
                </c:pt>
                <c:pt idx="17642">
                  <c:v>0.0</c:v>
                </c:pt>
                <c:pt idx="17643">
                  <c:v>0.0</c:v>
                </c:pt>
                <c:pt idx="17644">
                  <c:v>0.001</c:v>
                </c:pt>
                <c:pt idx="17645">
                  <c:v>0.0</c:v>
                </c:pt>
                <c:pt idx="17646">
                  <c:v>0.001</c:v>
                </c:pt>
                <c:pt idx="17647">
                  <c:v>0.0</c:v>
                </c:pt>
                <c:pt idx="17648">
                  <c:v>0.0</c:v>
                </c:pt>
                <c:pt idx="17649">
                  <c:v>0.001</c:v>
                </c:pt>
                <c:pt idx="17650">
                  <c:v>0.001</c:v>
                </c:pt>
                <c:pt idx="17651">
                  <c:v>0.0</c:v>
                </c:pt>
                <c:pt idx="17652">
                  <c:v>0.001</c:v>
                </c:pt>
                <c:pt idx="17653">
                  <c:v>0.001</c:v>
                </c:pt>
                <c:pt idx="17654">
                  <c:v>0.0</c:v>
                </c:pt>
                <c:pt idx="17655">
                  <c:v>0.0</c:v>
                </c:pt>
                <c:pt idx="17656">
                  <c:v>0.0</c:v>
                </c:pt>
                <c:pt idx="17657">
                  <c:v>0.001</c:v>
                </c:pt>
                <c:pt idx="17658">
                  <c:v>0.0</c:v>
                </c:pt>
                <c:pt idx="17659">
                  <c:v>0.0</c:v>
                </c:pt>
                <c:pt idx="17660">
                  <c:v>0.0</c:v>
                </c:pt>
                <c:pt idx="17661">
                  <c:v>0.0</c:v>
                </c:pt>
                <c:pt idx="17662">
                  <c:v>0.0</c:v>
                </c:pt>
                <c:pt idx="17663">
                  <c:v>0.001</c:v>
                </c:pt>
                <c:pt idx="17664">
                  <c:v>0.0</c:v>
                </c:pt>
                <c:pt idx="17665">
                  <c:v>0.001</c:v>
                </c:pt>
                <c:pt idx="17666">
                  <c:v>0.001</c:v>
                </c:pt>
                <c:pt idx="17667">
                  <c:v>0.0</c:v>
                </c:pt>
                <c:pt idx="17668">
                  <c:v>0.001</c:v>
                </c:pt>
                <c:pt idx="17669">
                  <c:v>0.002</c:v>
                </c:pt>
                <c:pt idx="17670">
                  <c:v>0.0</c:v>
                </c:pt>
                <c:pt idx="17671">
                  <c:v>0.0</c:v>
                </c:pt>
                <c:pt idx="17672">
                  <c:v>0.001</c:v>
                </c:pt>
                <c:pt idx="17673">
                  <c:v>0.001</c:v>
                </c:pt>
                <c:pt idx="17674">
                  <c:v>0.002</c:v>
                </c:pt>
                <c:pt idx="17675">
                  <c:v>0.0</c:v>
                </c:pt>
                <c:pt idx="17676">
                  <c:v>0.002</c:v>
                </c:pt>
                <c:pt idx="17677">
                  <c:v>0.0</c:v>
                </c:pt>
                <c:pt idx="17678">
                  <c:v>0.001</c:v>
                </c:pt>
                <c:pt idx="17679">
                  <c:v>0.002</c:v>
                </c:pt>
                <c:pt idx="17680">
                  <c:v>0.0</c:v>
                </c:pt>
                <c:pt idx="17681">
                  <c:v>0.0</c:v>
                </c:pt>
                <c:pt idx="17682">
                  <c:v>0.0</c:v>
                </c:pt>
                <c:pt idx="17683">
                  <c:v>0.001</c:v>
                </c:pt>
                <c:pt idx="17684">
                  <c:v>0.0</c:v>
                </c:pt>
                <c:pt idx="17685">
                  <c:v>0.0</c:v>
                </c:pt>
                <c:pt idx="17686">
                  <c:v>0.001</c:v>
                </c:pt>
                <c:pt idx="17687">
                  <c:v>0.001</c:v>
                </c:pt>
                <c:pt idx="17688">
                  <c:v>0.0</c:v>
                </c:pt>
                <c:pt idx="17689">
                  <c:v>0.001</c:v>
                </c:pt>
                <c:pt idx="17690">
                  <c:v>0.001</c:v>
                </c:pt>
                <c:pt idx="17691">
                  <c:v>0.002</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0.001</c:v>
                </c:pt>
                <c:pt idx="17707">
                  <c:v>0.0</c:v>
                </c:pt>
                <c:pt idx="17708">
                  <c:v>0.001</c:v>
                </c:pt>
                <c:pt idx="17709">
                  <c:v>0.0</c:v>
                </c:pt>
                <c:pt idx="17710">
                  <c:v>0.0</c:v>
                </c:pt>
                <c:pt idx="17711">
                  <c:v>0.0</c:v>
                </c:pt>
                <c:pt idx="17712">
                  <c:v>0.001</c:v>
                </c:pt>
                <c:pt idx="17713">
                  <c:v>0.0</c:v>
                </c:pt>
                <c:pt idx="17714">
                  <c:v>0.0</c:v>
                </c:pt>
                <c:pt idx="17715">
                  <c:v>0.002</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0.001</c:v>
                </c:pt>
                <c:pt idx="17732">
                  <c:v>0.0</c:v>
                </c:pt>
                <c:pt idx="17733">
                  <c:v>0.0</c:v>
                </c:pt>
                <c:pt idx="17734">
                  <c:v>0.0</c:v>
                </c:pt>
                <c:pt idx="17735">
                  <c:v>0.0</c:v>
                </c:pt>
                <c:pt idx="17736">
                  <c:v>0.0</c:v>
                </c:pt>
                <c:pt idx="17737">
                  <c:v>0.0</c:v>
                </c:pt>
                <c:pt idx="17738">
                  <c:v>0.0</c:v>
                </c:pt>
                <c:pt idx="17739">
                  <c:v>0.001</c:v>
                </c:pt>
                <c:pt idx="17740">
                  <c:v>0.001</c:v>
                </c:pt>
                <c:pt idx="17741">
                  <c:v>0.0</c:v>
                </c:pt>
                <c:pt idx="17742">
                  <c:v>0.0</c:v>
                </c:pt>
                <c:pt idx="17743">
                  <c:v>0.001</c:v>
                </c:pt>
                <c:pt idx="17744">
                  <c:v>0.0</c:v>
                </c:pt>
                <c:pt idx="17745">
                  <c:v>0.0</c:v>
                </c:pt>
                <c:pt idx="17746">
                  <c:v>0.0</c:v>
                </c:pt>
                <c:pt idx="17747">
                  <c:v>0.001</c:v>
                </c:pt>
                <c:pt idx="17748">
                  <c:v>0.0</c:v>
                </c:pt>
                <c:pt idx="17749">
                  <c:v>0.0</c:v>
                </c:pt>
                <c:pt idx="17750">
                  <c:v>0.0</c:v>
                </c:pt>
                <c:pt idx="17751">
                  <c:v>0.0</c:v>
                </c:pt>
                <c:pt idx="17752">
                  <c:v>0.0</c:v>
                </c:pt>
                <c:pt idx="17753">
                  <c:v>0.0</c:v>
                </c:pt>
                <c:pt idx="17754">
                  <c:v>0.0</c:v>
                </c:pt>
                <c:pt idx="17755">
                  <c:v>0.0</c:v>
                </c:pt>
                <c:pt idx="17756">
                  <c:v>0.0</c:v>
                </c:pt>
                <c:pt idx="17757">
                  <c:v>0.0</c:v>
                </c:pt>
                <c:pt idx="17758">
                  <c:v>0.0</c:v>
                </c:pt>
                <c:pt idx="17759">
                  <c:v>0.0</c:v>
                </c:pt>
                <c:pt idx="17760">
                  <c:v>0.0</c:v>
                </c:pt>
                <c:pt idx="17761">
                  <c:v>0.001</c:v>
                </c:pt>
                <c:pt idx="17762">
                  <c:v>0.001</c:v>
                </c:pt>
                <c:pt idx="17763">
                  <c:v>0.0</c:v>
                </c:pt>
                <c:pt idx="17764">
                  <c:v>0.0</c:v>
                </c:pt>
                <c:pt idx="17765">
                  <c:v>0.001</c:v>
                </c:pt>
                <c:pt idx="17766">
                  <c:v>0.0</c:v>
                </c:pt>
                <c:pt idx="17767">
                  <c:v>0.0</c:v>
                </c:pt>
                <c:pt idx="17768">
                  <c:v>0.001</c:v>
                </c:pt>
                <c:pt idx="17769">
                  <c:v>0.0</c:v>
                </c:pt>
                <c:pt idx="17770">
                  <c:v>0.001</c:v>
                </c:pt>
                <c:pt idx="17771">
                  <c:v>0.0</c:v>
                </c:pt>
                <c:pt idx="17772">
                  <c:v>0.0</c:v>
                </c:pt>
                <c:pt idx="17773">
                  <c:v>0.001</c:v>
                </c:pt>
                <c:pt idx="17774">
                  <c:v>0.0</c:v>
                </c:pt>
                <c:pt idx="17775">
                  <c:v>0.0</c:v>
                </c:pt>
                <c:pt idx="17776">
                  <c:v>0.0</c:v>
                </c:pt>
                <c:pt idx="17777">
                  <c:v>0.001</c:v>
                </c:pt>
                <c:pt idx="17778">
                  <c:v>0.0</c:v>
                </c:pt>
                <c:pt idx="17779">
                  <c:v>0.001</c:v>
                </c:pt>
                <c:pt idx="17780">
                  <c:v>0.001</c:v>
                </c:pt>
                <c:pt idx="17781">
                  <c:v>0.0</c:v>
                </c:pt>
                <c:pt idx="17782">
                  <c:v>0.001</c:v>
                </c:pt>
                <c:pt idx="17783">
                  <c:v>0.0</c:v>
                </c:pt>
                <c:pt idx="17784">
                  <c:v>0.0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c:v>
                </c:pt>
                <c:pt idx="17797">
                  <c:v>0.001</c:v>
                </c:pt>
                <c:pt idx="17798">
                  <c:v>0.0</c:v>
                </c:pt>
                <c:pt idx="17799">
                  <c:v>0.0</c:v>
                </c:pt>
                <c:pt idx="17800">
                  <c:v>0.0</c:v>
                </c:pt>
                <c:pt idx="17801">
                  <c:v>0.0</c:v>
                </c:pt>
                <c:pt idx="17802">
                  <c:v>0.0</c:v>
                </c:pt>
                <c:pt idx="17803">
                  <c:v>0.0</c:v>
                </c:pt>
                <c:pt idx="17804">
                  <c:v>0.0</c:v>
                </c:pt>
                <c:pt idx="17805">
                  <c:v>0.0</c:v>
                </c:pt>
                <c:pt idx="17806">
                  <c:v>0.0</c:v>
                </c:pt>
                <c:pt idx="17807">
                  <c:v>0.001</c:v>
                </c:pt>
                <c:pt idx="17808">
                  <c:v>0.0</c:v>
                </c:pt>
                <c:pt idx="17809">
                  <c:v>0.0</c:v>
                </c:pt>
                <c:pt idx="17810">
                  <c:v>0.0</c:v>
                </c:pt>
                <c:pt idx="17811">
                  <c:v>0.0</c:v>
                </c:pt>
                <c:pt idx="17812">
                  <c:v>0.0</c:v>
                </c:pt>
                <c:pt idx="17813">
                  <c:v>0.001</c:v>
                </c:pt>
                <c:pt idx="17814">
                  <c:v>0.001</c:v>
                </c:pt>
                <c:pt idx="17815">
                  <c:v>0.0</c:v>
                </c:pt>
                <c:pt idx="17816">
                  <c:v>0.0</c:v>
                </c:pt>
                <c:pt idx="17817">
                  <c:v>0.001</c:v>
                </c:pt>
                <c:pt idx="17818">
                  <c:v>0.001</c:v>
                </c:pt>
                <c:pt idx="17819">
                  <c:v>0.0</c:v>
                </c:pt>
                <c:pt idx="17820">
                  <c:v>0.0</c:v>
                </c:pt>
                <c:pt idx="17821">
                  <c:v>0.001</c:v>
                </c:pt>
                <c:pt idx="17822">
                  <c:v>0.001</c:v>
                </c:pt>
                <c:pt idx="17823">
                  <c:v>0.0</c:v>
                </c:pt>
                <c:pt idx="17824">
                  <c:v>0.0</c:v>
                </c:pt>
                <c:pt idx="17825">
                  <c:v>0.0</c:v>
                </c:pt>
                <c:pt idx="17826">
                  <c:v>0.0</c:v>
                </c:pt>
                <c:pt idx="17827">
                  <c:v>0.0</c:v>
                </c:pt>
                <c:pt idx="17828">
                  <c:v>0.0</c:v>
                </c:pt>
                <c:pt idx="17829">
                  <c:v>0.0</c:v>
                </c:pt>
                <c:pt idx="17830">
                  <c:v>0.0</c:v>
                </c:pt>
                <c:pt idx="17831">
                  <c:v>-9999.0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0.001</c:v>
                </c:pt>
                <c:pt idx="17845">
                  <c:v>0.001</c:v>
                </c:pt>
                <c:pt idx="17846">
                  <c:v>0.0</c:v>
                </c:pt>
                <c:pt idx="17847">
                  <c:v>0.0</c:v>
                </c:pt>
                <c:pt idx="17848">
                  <c:v>0.0</c:v>
                </c:pt>
                <c:pt idx="17849">
                  <c:v>0.0</c:v>
                </c:pt>
                <c:pt idx="17850">
                  <c:v>0.0</c:v>
                </c:pt>
                <c:pt idx="17851">
                  <c:v>0.0</c:v>
                </c:pt>
                <c:pt idx="17852">
                  <c:v>0.0</c:v>
                </c:pt>
                <c:pt idx="17853">
                  <c:v>0.0</c:v>
                </c:pt>
                <c:pt idx="17854">
                  <c:v>0.0</c:v>
                </c:pt>
                <c:pt idx="17855">
                  <c:v>0.0</c:v>
                </c:pt>
                <c:pt idx="17856">
                  <c:v>0.001</c:v>
                </c:pt>
                <c:pt idx="17857">
                  <c:v>0.0</c:v>
                </c:pt>
                <c:pt idx="17858">
                  <c:v>0.001</c:v>
                </c:pt>
                <c:pt idx="17859">
                  <c:v>0.001</c:v>
                </c:pt>
                <c:pt idx="17860">
                  <c:v>0.0</c:v>
                </c:pt>
                <c:pt idx="17861">
                  <c:v>0.001</c:v>
                </c:pt>
                <c:pt idx="17862">
                  <c:v>0.0</c:v>
                </c:pt>
                <c:pt idx="17863">
                  <c:v>0.0</c:v>
                </c:pt>
                <c:pt idx="17864">
                  <c:v>0.0</c:v>
                </c:pt>
                <c:pt idx="17865">
                  <c:v>0.0</c:v>
                </c:pt>
                <c:pt idx="17866">
                  <c:v>0.0</c:v>
                </c:pt>
                <c:pt idx="17867">
                  <c:v>0.0</c:v>
                </c:pt>
                <c:pt idx="17868">
                  <c:v>0.0</c:v>
                </c:pt>
                <c:pt idx="17869">
                  <c:v>0.0</c:v>
                </c:pt>
                <c:pt idx="17870">
                  <c:v>0.0</c:v>
                </c:pt>
                <c:pt idx="17871">
                  <c:v>0.0</c:v>
                </c:pt>
                <c:pt idx="17872">
                  <c:v>0.0</c:v>
                </c:pt>
                <c:pt idx="17873">
                  <c:v>0.0</c:v>
                </c:pt>
                <c:pt idx="17874">
                  <c:v>0.0</c:v>
                </c:pt>
                <c:pt idx="17875">
                  <c:v>0.0</c:v>
                </c:pt>
                <c:pt idx="17876">
                  <c:v>0.0</c:v>
                </c:pt>
                <c:pt idx="17877">
                  <c:v>0.0</c:v>
                </c:pt>
                <c:pt idx="17878">
                  <c:v>0.0</c:v>
                </c:pt>
                <c:pt idx="17879">
                  <c:v>0.0</c:v>
                </c:pt>
                <c:pt idx="17880">
                  <c:v>0.0</c:v>
                </c:pt>
                <c:pt idx="17881">
                  <c:v>0.001</c:v>
                </c:pt>
                <c:pt idx="17882">
                  <c:v>0.001</c:v>
                </c:pt>
                <c:pt idx="17883">
                  <c:v>0.0</c:v>
                </c:pt>
                <c:pt idx="17884">
                  <c:v>0.001</c:v>
                </c:pt>
                <c:pt idx="17885">
                  <c:v>0.0</c:v>
                </c:pt>
                <c:pt idx="17886">
                  <c:v>0.001</c:v>
                </c:pt>
                <c:pt idx="17887">
                  <c:v>0.0</c:v>
                </c:pt>
                <c:pt idx="17888">
                  <c:v>0.0</c:v>
                </c:pt>
                <c:pt idx="17889">
                  <c:v>0.001</c:v>
                </c:pt>
                <c:pt idx="17890">
                  <c:v>0.001</c:v>
                </c:pt>
                <c:pt idx="17891">
                  <c:v>0.0</c:v>
                </c:pt>
                <c:pt idx="17892">
                  <c:v>0.0</c:v>
                </c:pt>
                <c:pt idx="17893">
                  <c:v>0.0</c:v>
                </c:pt>
                <c:pt idx="17894">
                  <c:v>0.0</c:v>
                </c:pt>
                <c:pt idx="17895">
                  <c:v>0.0</c:v>
                </c:pt>
                <c:pt idx="17896">
                  <c:v>0.001</c:v>
                </c:pt>
                <c:pt idx="17897">
                  <c:v>0.0</c:v>
                </c:pt>
                <c:pt idx="17898">
                  <c:v>0.0</c:v>
                </c:pt>
                <c:pt idx="17899">
                  <c:v>0.001</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c:v>
                </c:pt>
                <c:pt idx="17924">
                  <c:v>0.001</c:v>
                </c:pt>
                <c:pt idx="17925">
                  <c:v>0.0</c:v>
                </c:pt>
                <c:pt idx="17926">
                  <c:v>0.0</c:v>
                </c:pt>
                <c:pt idx="17927">
                  <c:v>0.0</c:v>
                </c:pt>
                <c:pt idx="17928">
                  <c:v>0.0</c:v>
                </c:pt>
                <c:pt idx="17929">
                  <c:v>0.001</c:v>
                </c:pt>
                <c:pt idx="17930">
                  <c:v>0.0</c:v>
                </c:pt>
                <c:pt idx="17931">
                  <c:v>0.0</c:v>
                </c:pt>
                <c:pt idx="17932">
                  <c:v>0.001</c:v>
                </c:pt>
                <c:pt idx="17933">
                  <c:v>0.0</c:v>
                </c:pt>
                <c:pt idx="17934">
                  <c:v>0.001</c:v>
                </c:pt>
                <c:pt idx="17935">
                  <c:v>0.001</c:v>
                </c:pt>
                <c:pt idx="17936">
                  <c:v>0.0</c:v>
                </c:pt>
                <c:pt idx="17937">
                  <c:v>0.0</c:v>
                </c:pt>
                <c:pt idx="17938">
                  <c:v>0.0</c:v>
                </c:pt>
                <c:pt idx="17939">
                  <c:v>0.001</c:v>
                </c:pt>
                <c:pt idx="17940">
                  <c:v>0.0</c:v>
                </c:pt>
                <c:pt idx="17941">
                  <c:v>0.001</c:v>
                </c:pt>
                <c:pt idx="17942">
                  <c:v>0.0</c:v>
                </c:pt>
                <c:pt idx="17943">
                  <c:v>0.0</c:v>
                </c:pt>
                <c:pt idx="17944">
                  <c:v>0.0</c:v>
                </c:pt>
                <c:pt idx="17945">
                  <c:v>0.0</c:v>
                </c:pt>
                <c:pt idx="17946">
                  <c:v>0.0</c:v>
                </c:pt>
                <c:pt idx="17947">
                  <c:v>0.001</c:v>
                </c:pt>
                <c:pt idx="17948">
                  <c:v>0.0</c:v>
                </c:pt>
                <c:pt idx="17949">
                  <c:v>0.0</c:v>
                </c:pt>
                <c:pt idx="17950">
                  <c:v>0.0</c:v>
                </c:pt>
                <c:pt idx="17951">
                  <c:v>0.0</c:v>
                </c:pt>
                <c:pt idx="17952">
                  <c:v>0.0</c:v>
                </c:pt>
                <c:pt idx="17953">
                  <c:v>0.0</c:v>
                </c:pt>
                <c:pt idx="17954">
                  <c:v>0.001</c:v>
                </c:pt>
                <c:pt idx="17955">
                  <c:v>0.0</c:v>
                </c:pt>
                <c:pt idx="17956">
                  <c:v>0.001</c:v>
                </c:pt>
                <c:pt idx="17957">
                  <c:v>0.0</c:v>
                </c:pt>
                <c:pt idx="17958">
                  <c:v>0.0</c:v>
                </c:pt>
                <c:pt idx="17959">
                  <c:v>0.0</c:v>
                </c:pt>
                <c:pt idx="17960">
                  <c:v>0.0</c:v>
                </c:pt>
                <c:pt idx="17961">
                  <c:v>0.0</c:v>
                </c:pt>
                <c:pt idx="17962">
                  <c:v>0.0</c:v>
                </c:pt>
                <c:pt idx="17963">
                  <c:v>0.0</c:v>
                </c:pt>
                <c:pt idx="17964">
                  <c:v>0.0</c:v>
                </c:pt>
                <c:pt idx="17965">
                  <c:v>0.001</c:v>
                </c:pt>
                <c:pt idx="17966">
                  <c:v>0.0</c:v>
                </c:pt>
                <c:pt idx="17967">
                  <c:v>0.0</c:v>
                </c:pt>
                <c:pt idx="17968">
                  <c:v>0.0</c:v>
                </c:pt>
                <c:pt idx="17969">
                  <c:v>0.0</c:v>
                </c:pt>
                <c:pt idx="17970">
                  <c:v>0.0</c:v>
                </c:pt>
                <c:pt idx="17971">
                  <c:v>0.0</c:v>
                </c:pt>
                <c:pt idx="17972">
                  <c:v>0.0</c:v>
                </c:pt>
                <c:pt idx="17973">
                  <c:v>0.001</c:v>
                </c:pt>
                <c:pt idx="17974">
                  <c:v>0.001</c:v>
                </c:pt>
                <c:pt idx="17975">
                  <c:v>0.001</c:v>
                </c:pt>
                <c:pt idx="17976">
                  <c:v>0.0</c:v>
                </c:pt>
                <c:pt idx="17977">
                  <c:v>0.001</c:v>
                </c:pt>
                <c:pt idx="17978">
                  <c:v>0.001</c:v>
                </c:pt>
                <c:pt idx="17979">
                  <c:v>0.0</c:v>
                </c:pt>
                <c:pt idx="17980">
                  <c:v>0.0</c:v>
                </c:pt>
                <c:pt idx="17981">
                  <c:v>0.001</c:v>
                </c:pt>
                <c:pt idx="17982">
                  <c:v>0.001</c:v>
                </c:pt>
                <c:pt idx="17983">
                  <c:v>0.0</c:v>
                </c:pt>
                <c:pt idx="17984">
                  <c:v>0.0</c:v>
                </c:pt>
                <c:pt idx="17985">
                  <c:v>0.001</c:v>
                </c:pt>
                <c:pt idx="17986">
                  <c:v>0.0</c:v>
                </c:pt>
                <c:pt idx="17987">
                  <c:v>0.001</c:v>
                </c:pt>
                <c:pt idx="17988">
                  <c:v>0.001</c:v>
                </c:pt>
                <c:pt idx="17989">
                  <c:v>0.001</c:v>
                </c:pt>
                <c:pt idx="17990">
                  <c:v>0.0</c:v>
                </c:pt>
                <c:pt idx="17991">
                  <c:v>0.002</c:v>
                </c:pt>
                <c:pt idx="17992">
                  <c:v>0.0</c:v>
                </c:pt>
                <c:pt idx="17993">
                  <c:v>0.0</c:v>
                </c:pt>
                <c:pt idx="17994">
                  <c:v>0.001</c:v>
                </c:pt>
                <c:pt idx="17995">
                  <c:v>0.0</c:v>
                </c:pt>
                <c:pt idx="17996">
                  <c:v>0.0</c:v>
                </c:pt>
                <c:pt idx="17997">
                  <c:v>0.0</c:v>
                </c:pt>
                <c:pt idx="17998">
                  <c:v>0.001</c:v>
                </c:pt>
                <c:pt idx="17999">
                  <c:v>0.002</c:v>
                </c:pt>
                <c:pt idx="18000">
                  <c:v>0.001</c:v>
                </c:pt>
                <c:pt idx="18001">
                  <c:v>0.0</c:v>
                </c:pt>
                <c:pt idx="18002">
                  <c:v>0.0</c:v>
                </c:pt>
                <c:pt idx="18003">
                  <c:v>0.0</c:v>
                </c:pt>
                <c:pt idx="18004">
                  <c:v>0.0</c:v>
                </c:pt>
                <c:pt idx="18005">
                  <c:v>0.0</c:v>
                </c:pt>
                <c:pt idx="18006">
                  <c:v>0.001</c:v>
                </c:pt>
                <c:pt idx="18007">
                  <c:v>0.001</c:v>
                </c:pt>
                <c:pt idx="18008">
                  <c:v>0.0</c:v>
                </c:pt>
                <c:pt idx="18009">
                  <c:v>0.0</c:v>
                </c:pt>
                <c:pt idx="18010">
                  <c:v>0.001</c:v>
                </c:pt>
                <c:pt idx="18011">
                  <c:v>0.0</c:v>
                </c:pt>
                <c:pt idx="18012">
                  <c:v>0.0</c:v>
                </c:pt>
                <c:pt idx="18013">
                  <c:v>0.001</c:v>
                </c:pt>
                <c:pt idx="18014">
                  <c:v>0.0</c:v>
                </c:pt>
                <c:pt idx="18015">
                  <c:v>0.0</c:v>
                </c:pt>
                <c:pt idx="18016">
                  <c:v>0.0</c:v>
                </c:pt>
                <c:pt idx="18017">
                  <c:v>0.001</c:v>
                </c:pt>
                <c:pt idx="18018">
                  <c:v>0.001</c:v>
                </c:pt>
                <c:pt idx="18019">
                  <c:v>0.001</c:v>
                </c:pt>
                <c:pt idx="18020">
                  <c:v>0.0</c:v>
                </c:pt>
                <c:pt idx="18021">
                  <c:v>0.001</c:v>
                </c:pt>
                <c:pt idx="18022">
                  <c:v>0.0</c:v>
                </c:pt>
                <c:pt idx="18023">
                  <c:v>0.0</c:v>
                </c:pt>
                <c:pt idx="18024">
                  <c:v>0.0</c:v>
                </c:pt>
                <c:pt idx="18025">
                  <c:v>0.0</c:v>
                </c:pt>
                <c:pt idx="18026">
                  <c:v>0.0</c:v>
                </c:pt>
                <c:pt idx="18027">
                  <c:v>0.001</c:v>
                </c:pt>
                <c:pt idx="18028">
                  <c:v>0.0</c:v>
                </c:pt>
                <c:pt idx="18029">
                  <c:v>0.001</c:v>
                </c:pt>
                <c:pt idx="18030">
                  <c:v>0.0</c:v>
                </c:pt>
                <c:pt idx="18031">
                  <c:v>0.0</c:v>
                </c:pt>
                <c:pt idx="18032">
                  <c:v>0.0</c:v>
                </c:pt>
                <c:pt idx="18033">
                  <c:v>0.001</c:v>
                </c:pt>
                <c:pt idx="18034">
                  <c:v>0.001</c:v>
                </c:pt>
                <c:pt idx="18035">
                  <c:v>0.0</c:v>
                </c:pt>
                <c:pt idx="18036">
                  <c:v>0.0</c:v>
                </c:pt>
                <c:pt idx="18037">
                  <c:v>0.0</c:v>
                </c:pt>
                <c:pt idx="18038">
                  <c:v>0.0</c:v>
                </c:pt>
                <c:pt idx="18039">
                  <c:v>0.0</c:v>
                </c:pt>
                <c:pt idx="18040">
                  <c:v>0.0</c:v>
                </c:pt>
                <c:pt idx="18041">
                  <c:v>0.0</c:v>
                </c:pt>
                <c:pt idx="18042">
                  <c:v>0.0</c:v>
                </c:pt>
                <c:pt idx="18043">
                  <c:v>0.001</c:v>
                </c:pt>
                <c:pt idx="18044">
                  <c:v>0.0</c:v>
                </c:pt>
                <c:pt idx="18045">
                  <c:v>0.001</c:v>
                </c:pt>
                <c:pt idx="18046">
                  <c:v>0.001</c:v>
                </c:pt>
                <c:pt idx="18047">
                  <c:v>0.001</c:v>
                </c:pt>
                <c:pt idx="18048">
                  <c:v>0.0</c:v>
                </c:pt>
                <c:pt idx="18049">
                  <c:v>0.0</c:v>
                </c:pt>
                <c:pt idx="18050">
                  <c:v>0.0</c:v>
                </c:pt>
                <c:pt idx="18051">
                  <c:v>0.0</c:v>
                </c:pt>
                <c:pt idx="18052">
                  <c:v>0.0</c:v>
                </c:pt>
                <c:pt idx="18053">
                  <c:v>0.0</c:v>
                </c:pt>
                <c:pt idx="18054">
                  <c:v>0.0</c:v>
                </c:pt>
                <c:pt idx="18055">
                  <c:v>0.0</c:v>
                </c:pt>
                <c:pt idx="18056">
                  <c:v>0.0</c:v>
                </c:pt>
                <c:pt idx="18057">
                  <c:v>0.0</c:v>
                </c:pt>
                <c:pt idx="18058">
                  <c:v>0.001</c:v>
                </c:pt>
                <c:pt idx="18059">
                  <c:v>0.0</c:v>
                </c:pt>
                <c:pt idx="18060">
                  <c:v>0.0</c:v>
                </c:pt>
                <c:pt idx="18061">
                  <c:v>0.0</c:v>
                </c:pt>
                <c:pt idx="18062">
                  <c:v>0.0</c:v>
                </c:pt>
                <c:pt idx="18063">
                  <c:v>0.0</c:v>
                </c:pt>
                <c:pt idx="18064">
                  <c:v>0.0</c:v>
                </c:pt>
                <c:pt idx="18065">
                  <c:v>0.001</c:v>
                </c:pt>
                <c:pt idx="18066">
                  <c:v>0.0</c:v>
                </c:pt>
                <c:pt idx="18067">
                  <c:v>0.001</c:v>
                </c:pt>
                <c:pt idx="18068">
                  <c:v>0.0</c:v>
                </c:pt>
                <c:pt idx="18069">
                  <c:v>0.0</c:v>
                </c:pt>
                <c:pt idx="18070">
                  <c:v>0.0</c:v>
                </c:pt>
                <c:pt idx="18071">
                  <c:v>0.0</c:v>
                </c:pt>
                <c:pt idx="18072">
                  <c:v>0.001</c:v>
                </c:pt>
                <c:pt idx="18073">
                  <c:v>0.001</c:v>
                </c:pt>
                <c:pt idx="18074">
                  <c:v>0.0</c:v>
                </c:pt>
                <c:pt idx="18075">
                  <c:v>0.001</c:v>
                </c:pt>
                <c:pt idx="18076">
                  <c:v>0.0</c:v>
                </c:pt>
                <c:pt idx="18077">
                  <c:v>0.001</c:v>
                </c:pt>
                <c:pt idx="18078">
                  <c:v>0.0</c:v>
                </c:pt>
                <c:pt idx="18079">
                  <c:v>0.001</c:v>
                </c:pt>
                <c:pt idx="18080">
                  <c:v>0.0</c:v>
                </c:pt>
                <c:pt idx="18081">
                  <c:v>0.0</c:v>
                </c:pt>
                <c:pt idx="18082">
                  <c:v>0.001</c:v>
                </c:pt>
                <c:pt idx="18083">
                  <c:v>0.0</c:v>
                </c:pt>
                <c:pt idx="18084">
                  <c:v>0.0</c:v>
                </c:pt>
                <c:pt idx="18085">
                  <c:v>0.0</c:v>
                </c:pt>
                <c:pt idx="18086">
                  <c:v>0.001</c:v>
                </c:pt>
                <c:pt idx="18087">
                  <c:v>0.0</c:v>
                </c:pt>
                <c:pt idx="18088">
                  <c:v>0.0</c:v>
                </c:pt>
                <c:pt idx="18089">
                  <c:v>0.001</c:v>
                </c:pt>
                <c:pt idx="18090">
                  <c:v>0.001</c:v>
                </c:pt>
                <c:pt idx="18091">
                  <c:v>0.0</c:v>
                </c:pt>
                <c:pt idx="18092">
                  <c:v>0.0</c:v>
                </c:pt>
                <c:pt idx="18093">
                  <c:v>0.001</c:v>
                </c:pt>
                <c:pt idx="18094">
                  <c:v>0.0</c:v>
                </c:pt>
                <c:pt idx="18095">
                  <c:v>0.001</c:v>
                </c:pt>
                <c:pt idx="18096">
                  <c:v>0.001</c:v>
                </c:pt>
                <c:pt idx="18097">
                  <c:v>0.0</c:v>
                </c:pt>
                <c:pt idx="18098">
                  <c:v>0.0</c:v>
                </c:pt>
                <c:pt idx="18099">
                  <c:v>0.0</c:v>
                </c:pt>
                <c:pt idx="18100">
                  <c:v>0.0</c:v>
                </c:pt>
                <c:pt idx="18101">
                  <c:v>0.0</c:v>
                </c:pt>
                <c:pt idx="18102">
                  <c:v>0.001</c:v>
                </c:pt>
                <c:pt idx="18103">
                  <c:v>0.0</c:v>
                </c:pt>
                <c:pt idx="18104">
                  <c:v>0.001</c:v>
                </c:pt>
                <c:pt idx="18105">
                  <c:v>0.0</c:v>
                </c:pt>
                <c:pt idx="18106">
                  <c:v>0.0</c:v>
                </c:pt>
                <c:pt idx="18107">
                  <c:v>0.0</c:v>
                </c:pt>
                <c:pt idx="18108">
                  <c:v>0.001</c:v>
                </c:pt>
                <c:pt idx="18109">
                  <c:v>0.0</c:v>
                </c:pt>
                <c:pt idx="18110">
                  <c:v>0.001</c:v>
                </c:pt>
                <c:pt idx="18111">
                  <c:v>0.001</c:v>
                </c:pt>
                <c:pt idx="18112">
                  <c:v>0.0</c:v>
                </c:pt>
                <c:pt idx="18113">
                  <c:v>0.001</c:v>
                </c:pt>
                <c:pt idx="18114">
                  <c:v>0.0</c:v>
                </c:pt>
                <c:pt idx="18115">
                  <c:v>0.001</c:v>
                </c:pt>
                <c:pt idx="18116">
                  <c:v>0.0</c:v>
                </c:pt>
                <c:pt idx="18117">
                  <c:v>0.001</c:v>
                </c:pt>
                <c:pt idx="18118">
                  <c:v>0.0</c:v>
                </c:pt>
                <c:pt idx="18119">
                  <c:v>0.0</c:v>
                </c:pt>
                <c:pt idx="18120">
                  <c:v>0.001</c:v>
                </c:pt>
                <c:pt idx="18121">
                  <c:v>0.001</c:v>
                </c:pt>
                <c:pt idx="18122">
                  <c:v>0.0</c:v>
                </c:pt>
                <c:pt idx="18123">
                  <c:v>0.001</c:v>
                </c:pt>
                <c:pt idx="18124">
                  <c:v>0.0</c:v>
                </c:pt>
                <c:pt idx="18125">
                  <c:v>0.0</c:v>
                </c:pt>
                <c:pt idx="18126">
                  <c:v>0.0</c:v>
                </c:pt>
                <c:pt idx="18127">
                  <c:v>0.0</c:v>
                </c:pt>
                <c:pt idx="18128">
                  <c:v>0.0</c:v>
                </c:pt>
                <c:pt idx="18129">
                  <c:v>0.001</c:v>
                </c:pt>
                <c:pt idx="18130">
                  <c:v>0.0</c:v>
                </c:pt>
                <c:pt idx="18131">
                  <c:v>0.001</c:v>
                </c:pt>
                <c:pt idx="18132">
                  <c:v>0.0</c:v>
                </c:pt>
                <c:pt idx="18133">
                  <c:v>0.001</c:v>
                </c:pt>
                <c:pt idx="18134">
                  <c:v>0.001</c:v>
                </c:pt>
                <c:pt idx="18135">
                  <c:v>0.0</c:v>
                </c:pt>
                <c:pt idx="18136">
                  <c:v>0.0</c:v>
                </c:pt>
                <c:pt idx="18137">
                  <c:v>0.001</c:v>
                </c:pt>
                <c:pt idx="18138">
                  <c:v>0.001</c:v>
                </c:pt>
                <c:pt idx="18139">
                  <c:v>0.001</c:v>
                </c:pt>
                <c:pt idx="18140">
                  <c:v>0.001</c:v>
                </c:pt>
                <c:pt idx="18141">
                  <c:v>0.0</c:v>
                </c:pt>
                <c:pt idx="18142">
                  <c:v>0.0</c:v>
                </c:pt>
                <c:pt idx="18143">
                  <c:v>0.001</c:v>
                </c:pt>
                <c:pt idx="18144">
                  <c:v>0.001</c:v>
                </c:pt>
                <c:pt idx="18145">
                  <c:v>0.001</c:v>
                </c:pt>
                <c:pt idx="18146">
                  <c:v>0.0</c:v>
                </c:pt>
                <c:pt idx="18147">
                  <c:v>0.001</c:v>
                </c:pt>
                <c:pt idx="18148">
                  <c:v>0.0</c:v>
                </c:pt>
                <c:pt idx="18149">
                  <c:v>0.001</c:v>
                </c:pt>
                <c:pt idx="18150">
                  <c:v>0.001</c:v>
                </c:pt>
                <c:pt idx="18151">
                  <c:v>0.0</c:v>
                </c:pt>
                <c:pt idx="18152">
                  <c:v>0.0</c:v>
                </c:pt>
                <c:pt idx="18153">
                  <c:v>0.001</c:v>
                </c:pt>
                <c:pt idx="18154">
                  <c:v>0.0</c:v>
                </c:pt>
                <c:pt idx="18155">
                  <c:v>0.001</c:v>
                </c:pt>
                <c:pt idx="18156">
                  <c:v>0.0</c:v>
                </c:pt>
                <c:pt idx="18157">
                  <c:v>0.0</c:v>
                </c:pt>
                <c:pt idx="18158">
                  <c:v>0.0</c:v>
                </c:pt>
                <c:pt idx="18159">
                  <c:v>0.001</c:v>
                </c:pt>
                <c:pt idx="18160">
                  <c:v>0.0</c:v>
                </c:pt>
                <c:pt idx="18161">
                  <c:v>0.0</c:v>
                </c:pt>
                <c:pt idx="18162">
                  <c:v>0.001</c:v>
                </c:pt>
                <c:pt idx="18163">
                  <c:v>0.001</c:v>
                </c:pt>
                <c:pt idx="18164">
                  <c:v>0.001</c:v>
                </c:pt>
                <c:pt idx="18165">
                  <c:v>0.001</c:v>
                </c:pt>
                <c:pt idx="18166">
                  <c:v>0.0</c:v>
                </c:pt>
                <c:pt idx="18167">
                  <c:v>0.0</c:v>
                </c:pt>
                <c:pt idx="18168">
                  <c:v>0.0</c:v>
                </c:pt>
                <c:pt idx="18169">
                  <c:v>0.001</c:v>
                </c:pt>
                <c:pt idx="18170">
                  <c:v>0.001</c:v>
                </c:pt>
                <c:pt idx="18171">
                  <c:v>0.002</c:v>
                </c:pt>
                <c:pt idx="18172">
                  <c:v>0.001</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0.001</c:v>
                </c:pt>
                <c:pt idx="18185">
                  <c:v>0.001</c:v>
                </c:pt>
                <c:pt idx="18186">
                  <c:v>0.001</c:v>
                </c:pt>
                <c:pt idx="18187">
                  <c:v>0.0</c:v>
                </c:pt>
                <c:pt idx="18188">
                  <c:v>0.0</c:v>
                </c:pt>
                <c:pt idx="18189">
                  <c:v>0.0</c:v>
                </c:pt>
                <c:pt idx="18190">
                  <c:v>0.0</c:v>
                </c:pt>
                <c:pt idx="18191">
                  <c:v>0.0</c:v>
                </c:pt>
                <c:pt idx="18192">
                  <c:v>0.0</c:v>
                </c:pt>
                <c:pt idx="18193">
                  <c:v>0.001</c:v>
                </c:pt>
                <c:pt idx="18194">
                  <c:v>0.0</c:v>
                </c:pt>
                <c:pt idx="18195">
                  <c:v>0.0</c:v>
                </c:pt>
                <c:pt idx="18196">
                  <c:v>0.0</c:v>
                </c:pt>
                <c:pt idx="18197">
                  <c:v>0.001</c:v>
                </c:pt>
                <c:pt idx="18198">
                  <c:v>0.0</c:v>
                </c:pt>
                <c:pt idx="18199">
                  <c:v>0.001</c:v>
                </c:pt>
                <c:pt idx="18200">
                  <c:v>0.0</c:v>
                </c:pt>
                <c:pt idx="18201">
                  <c:v>0.001</c:v>
                </c:pt>
                <c:pt idx="18202">
                  <c:v>0.0</c:v>
                </c:pt>
                <c:pt idx="18203">
                  <c:v>0.001</c:v>
                </c:pt>
                <c:pt idx="18204">
                  <c:v>0.0</c:v>
                </c:pt>
                <c:pt idx="18205">
                  <c:v>0.001</c:v>
                </c:pt>
                <c:pt idx="18206">
                  <c:v>0.001</c:v>
                </c:pt>
                <c:pt idx="18207">
                  <c:v>0.001</c:v>
                </c:pt>
                <c:pt idx="18208">
                  <c:v>0.001</c:v>
                </c:pt>
                <c:pt idx="18209">
                  <c:v>0.001</c:v>
                </c:pt>
                <c:pt idx="18210">
                  <c:v>0.001</c:v>
                </c:pt>
                <c:pt idx="18211">
                  <c:v>0.0</c:v>
                </c:pt>
                <c:pt idx="18212">
                  <c:v>0.0</c:v>
                </c:pt>
                <c:pt idx="18213">
                  <c:v>0.001</c:v>
                </c:pt>
                <c:pt idx="18214">
                  <c:v>0.001</c:v>
                </c:pt>
                <c:pt idx="18215">
                  <c:v>0.0</c:v>
                </c:pt>
                <c:pt idx="18216">
                  <c:v>0.0</c:v>
                </c:pt>
                <c:pt idx="18217">
                  <c:v>0.001</c:v>
                </c:pt>
                <c:pt idx="18218">
                  <c:v>0.0</c:v>
                </c:pt>
                <c:pt idx="18219">
                  <c:v>0.0</c:v>
                </c:pt>
                <c:pt idx="18220">
                  <c:v>0.0</c:v>
                </c:pt>
                <c:pt idx="18221">
                  <c:v>0.0</c:v>
                </c:pt>
                <c:pt idx="18222">
                  <c:v>0.001</c:v>
                </c:pt>
                <c:pt idx="18223">
                  <c:v>0.0</c:v>
                </c:pt>
                <c:pt idx="18224">
                  <c:v>0.0</c:v>
                </c:pt>
                <c:pt idx="18225">
                  <c:v>0.0</c:v>
                </c:pt>
                <c:pt idx="18226">
                  <c:v>0.0</c:v>
                </c:pt>
                <c:pt idx="18227">
                  <c:v>0.002</c:v>
                </c:pt>
                <c:pt idx="18228">
                  <c:v>0.0</c:v>
                </c:pt>
                <c:pt idx="18229">
                  <c:v>0.0</c:v>
                </c:pt>
                <c:pt idx="18230">
                  <c:v>0.001</c:v>
                </c:pt>
                <c:pt idx="18231">
                  <c:v>0.001</c:v>
                </c:pt>
                <c:pt idx="18232">
                  <c:v>0.0</c:v>
                </c:pt>
                <c:pt idx="18233">
                  <c:v>0.001</c:v>
                </c:pt>
                <c:pt idx="18234">
                  <c:v>0.001</c:v>
                </c:pt>
                <c:pt idx="18235">
                  <c:v>0.0</c:v>
                </c:pt>
                <c:pt idx="18236">
                  <c:v>0.0</c:v>
                </c:pt>
                <c:pt idx="18237">
                  <c:v>0.0</c:v>
                </c:pt>
                <c:pt idx="18238">
                  <c:v>0.001</c:v>
                </c:pt>
                <c:pt idx="18239">
                  <c:v>0.0</c:v>
                </c:pt>
                <c:pt idx="18240">
                  <c:v>0.0</c:v>
                </c:pt>
                <c:pt idx="18241">
                  <c:v>0.001</c:v>
                </c:pt>
                <c:pt idx="18242">
                  <c:v>0.0</c:v>
                </c:pt>
                <c:pt idx="18243">
                  <c:v>0.001</c:v>
                </c:pt>
                <c:pt idx="18244">
                  <c:v>0.001</c:v>
                </c:pt>
                <c:pt idx="18245">
                  <c:v>0.0</c:v>
                </c:pt>
                <c:pt idx="18246">
                  <c:v>0.0</c:v>
                </c:pt>
                <c:pt idx="18247">
                  <c:v>0.001</c:v>
                </c:pt>
                <c:pt idx="18248">
                  <c:v>0.001</c:v>
                </c:pt>
                <c:pt idx="18249">
                  <c:v>0.001</c:v>
                </c:pt>
                <c:pt idx="18250">
                  <c:v>0.0</c:v>
                </c:pt>
                <c:pt idx="18251">
                  <c:v>0.0</c:v>
                </c:pt>
                <c:pt idx="18252">
                  <c:v>0.0</c:v>
                </c:pt>
                <c:pt idx="18253">
                  <c:v>0.0</c:v>
                </c:pt>
                <c:pt idx="18254">
                  <c:v>0.001</c:v>
                </c:pt>
                <c:pt idx="18255">
                  <c:v>0.001</c:v>
                </c:pt>
                <c:pt idx="18256">
                  <c:v>0.001</c:v>
                </c:pt>
                <c:pt idx="18257">
                  <c:v>0.002</c:v>
                </c:pt>
                <c:pt idx="18258">
                  <c:v>0.0</c:v>
                </c:pt>
                <c:pt idx="18259">
                  <c:v>0.0</c:v>
                </c:pt>
                <c:pt idx="18260">
                  <c:v>0.0</c:v>
                </c:pt>
                <c:pt idx="18261">
                  <c:v>0.0</c:v>
                </c:pt>
                <c:pt idx="18262">
                  <c:v>0.0</c:v>
                </c:pt>
                <c:pt idx="18263">
                  <c:v>0.001</c:v>
                </c:pt>
                <c:pt idx="18264">
                  <c:v>0.001</c:v>
                </c:pt>
                <c:pt idx="18265">
                  <c:v>0.001</c:v>
                </c:pt>
                <c:pt idx="18266">
                  <c:v>0.001</c:v>
                </c:pt>
                <c:pt idx="18267">
                  <c:v>0.0</c:v>
                </c:pt>
                <c:pt idx="18268">
                  <c:v>0.0</c:v>
                </c:pt>
                <c:pt idx="18269">
                  <c:v>0.0</c:v>
                </c:pt>
                <c:pt idx="18270">
                  <c:v>0.001</c:v>
                </c:pt>
                <c:pt idx="18271">
                  <c:v>0.0</c:v>
                </c:pt>
                <c:pt idx="18272">
                  <c:v>0.0</c:v>
                </c:pt>
                <c:pt idx="18273">
                  <c:v>0.001</c:v>
                </c:pt>
                <c:pt idx="18274">
                  <c:v>0.0</c:v>
                </c:pt>
                <c:pt idx="18275">
                  <c:v>0.0</c:v>
                </c:pt>
                <c:pt idx="18276">
                  <c:v>0.001</c:v>
                </c:pt>
                <c:pt idx="18277">
                  <c:v>0.001</c:v>
                </c:pt>
                <c:pt idx="18278">
                  <c:v>0.0</c:v>
                </c:pt>
                <c:pt idx="18279">
                  <c:v>0.0</c:v>
                </c:pt>
                <c:pt idx="18280">
                  <c:v>0.0</c:v>
                </c:pt>
                <c:pt idx="18281">
                  <c:v>0.0</c:v>
                </c:pt>
                <c:pt idx="18282">
                  <c:v>0.001</c:v>
                </c:pt>
                <c:pt idx="18283">
                  <c:v>0.0</c:v>
                </c:pt>
                <c:pt idx="18284">
                  <c:v>0.0</c:v>
                </c:pt>
                <c:pt idx="18285">
                  <c:v>0.0</c:v>
                </c:pt>
                <c:pt idx="18286">
                  <c:v>0.0</c:v>
                </c:pt>
                <c:pt idx="18287">
                  <c:v>0.001</c:v>
                </c:pt>
                <c:pt idx="18288">
                  <c:v>0.001</c:v>
                </c:pt>
                <c:pt idx="18289">
                  <c:v>0.0</c:v>
                </c:pt>
                <c:pt idx="18290">
                  <c:v>0.0</c:v>
                </c:pt>
                <c:pt idx="18291">
                  <c:v>0.0</c:v>
                </c:pt>
                <c:pt idx="18292">
                  <c:v>0.0</c:v>
                </c:pt>
                <c:pt idx="18293">
                  <c:v>0.0</c:v>
                </c:pt>
                <c:pt idx="18294">
                  <c:v>0.001</c:v>
                </c:pt>
                <c:pt idx="18295">
                  <c:v>0.0</c:v>
                </c:pt>
                <c:pt idx="18296">
                  <c:v>0.001</c:v>
                </c:pt>
                <c:pt idx="18297">
                  <c:v>0.0</c:v>
                </c:pt>
                <c:pt idx="18298">
                  <c:v>0.0</c:v>
                </c:pt>
                <c:pt idx="18299">
                  <c:v>0.001</c:v>
                </c:pt>
                <c:pt idx="18300">
                  <c:v>0.0</c:v>
                </c:pt>
                <c:pt idx="18301">
                  <c:v>0.0</c:v>
                </c:pt>
                <c:pt idx="18302">
                  <c:v>0.0</c:v>
                </c:pt>
                <c:pt idx="18303">
                  <c:v>0.0</c:v>
                </c:pt>
                <c:pt idx="18304">
                  <c:v>0.001</c:v>
                </c:pt>
                <c:pt idx="18305">
                  <c:v>0.0</c:v>
                </c:pt>
                <c:pt idx="18306">
                  <c:v>0.001</c:v>
                </c:pt>
                <c:pt idx="18307">
                  <c:v>0.001</c:v>
                </c:pt>
                <c:pt idx="18308">
                  <c:v>0.0</c:v>
                </c:pt>
                <c:pt idx="18309">
                  <c:v>0.0</c:v>
                </c:pt>
                <c:pt idx="18310">
                  <c:v>0.001</c:v>
                </c:pt>
                <c:pt idx="18311">
                  <c:v>0.001</c:v>
                </c:pt>
                <c:pt idx="18312">
                  <c:v>0.0</c:v>
                </c:pt>
                <c:pt idx="18313">
                  <c:v>0.001</c:v>
                </c:pt>
                <c:pt idx="18314">
                  <c:v>0.001</c:v>
                </c:pt>
                <c:pt idx="18315">
                  <c:v>0.001</c:v>
                </c:pt>
                <c:pt idx="18316">
                  <c:v>0.001</c:v>
                </c:pt>
                <c:pt idx="18317">
                  <c:v>0.0</c:v>
                </c:pt>
                <c:pt idx="18318">
                  <c:v>0.001</c:v>
                </c:pt>
                <c:pt idx="18319">
                  <c:v>0.001</c:v>
                </c:pt>
                <c:pt idx="18320">
                  <c:v>0.001</c:v>
                </c:pt>
                <c:pt idx="18321">
                  <c:v>0.001</c:v>
                </c:pt>
                <c:pt idx="18322">
                  <c:v>0.001</c:v>
                </c:pt>
                <c:pt idx="18323">
                  <c:v>0.001</c:v>
                </c:pt>
                <c:pt idx="18324">
                  <c:v>0.0</c:v>
                </c:pt>
                <c:pt idx="18325">
                  <c:v>0.002</c:v>
                </c:pt>
                <c:pt idx="18326">
                  <c:v>0.001</c:v>
                </c:pt>
                <c:pt idx="18327">
                  <c:v>0.001</c:v>
                </c:pt>
                <c:pt idx="18328">
                  <c:v>0.001</c:v>
                </c:pt>
                <c:pt idx="18329">
                  <c:v>0.001</c:v>
                </c:pt>
                <c:pt idx="18330">
                  <c:v>0.001</c:v>
                </c:pt>
                <c:pt idx="18331">
                  <c:v>0.001</c:v>
                </c:pt>
                <c:pt idx="18332">
                  <c:v>0.0</c:v>
                </c:pt>
                <c:pt idx="18333">
                  <c:v>0.0</c:v>
                </c:pt>
                <c:pt idx="18334">
                  <c:v>0.0</c:v>
                </c:pt>
                <c:pt idx="18335">
                  <c:v>0.0</c:v>
                </c:pt>
                <c:pt idx="18336">
                  <c:v>0.001</c:v>
                </c:pt>
                <c:pt idx="18337">
                  <c:v>0.0</c:v>
                </c:pt>
                <c:pt idx="18338">
                  <c:v>0.0</c:v>
                </c:pt>
                <c:pt idx="18339">
                  <c:v>0.0</c:v>
                </c:pt>
                <c:pt idx="18340">
                  <c:v>0.0</c:v>
                </c:pt>
                <c:pt idx="18341">
                  <c:v>0.001</c:v>
                </c:pt>
                <c:pt idx="18342">
                  <c:v>0.0</c:v>
                </c:pt>
                <c:pt idx="18343">
                  <c:v>0.0</c:v>
                </c:pt>
                <c:pt idx="18344">
                  <c:v>0.0</c:v>
                </c:pt>
                <c:pt idx="18345">
                  <c:v>0.001</c:v>
                </c:pt>
                <c:pt idx="18346">
                  <c:v>0.001</c:v>
                </c:pt>
                <c:pt idx="18347">
                  <c:v>0.001</c:v>
                </c:pt>
                <c:pt idx="18348">
                  <c:v>0.001</c:v>
                </c:pt>
                <c:pt idx="18349">
                  <c:v>0.0</c:v>
                </c:pt>
                <c:pt idx="18350">
                  <c:v>0.001</c:v>
                </c:pt>
                <c:pt idx="18351">
                  <c:v>0.001</c:v>
                </c:pt>
                <c:pt idx="18352">
                  <c:v>0.001</c:v>
                </c:pt>
                <c:pt idx="18353">
                  <c:v>0.001</c:v>
                </c:pt>
                <c:pt idx="18354">
                  <c:v>0.0</c:v>
                </c:pt>
                <c:pt idx="18355">
                  <c:v>0.001</c:v>
                </c:pt>
                <c:pt idx="18356">
                  <c:v>0.0</c:v>
                </c:pt>
                <c:pt idx="18357">
                  <c:v>0.0</c:v>
                </c:pt>
                <c:pt idx="18358">
                  <c:v>0.0</c:v>
                </c:pt>
                <c:pt idx="18359">
                  <c:v>0.0</c:v>
                </c:pt>
                <c:pt idx="18360">
                  <c:v>0.001</c:v>
                </c:pt>
                <c:pt idx="18361">
                  <c:v>0.001</c:v>
                </c:pt>
                <c:pt idx="18362">
                  <c:v>0.0</c:v>
                </c:pt>
                <c:pt idx="18363">
                  <c:v>0.0</c:v>
                </c:pt>
                <c:pt idx="18364">
                  <c:v>0.0</c:v>
                </c:pt>
                <c:pt idx="18365">
                  <c:v>0.001</c:v>
                </c:pt>
                <c:pt idx="18366">
                  <c:v>0.001</c:v>
                </c:pt>
                <c:pt idx="18367">
                  <c:v>0.0</c:v>
                </c:pt>
                <c:pt idx="18368">
                  <c:v>0.001</c:v>
                </c:pt>
                <c:pt idx="18369">
                  <c:v>0.0</c:v>
                </c:pt>
                <c:pt idx="18370">
                  <c:v>0.0</c:v>
                </c:pt>
                <c:pt idx="18371">
                  <c:v>0.0</c:v>
                </c:pt>
                <c:pt idx="18372">
                  <c:v>0.001</c:v>
                </c:pt>
                <c:pt idx="18373">
                  <c:v>0.001</c:v>
                </c:pt>
                <c:pt idx="18374">
                  <c:v>0.0</c:v>
                </c:pt>
                <c:pt idx="18375">
                  <c:v>0.0</c:v>
                </c:pt>
                <c:pt idx="18376">
                  <c:v>0.0</c:v>
                </c:pt>
                <c:pt idx="18377">
                  <c:v>0.001</c:v>
                </c:pt>
                <c:pt idx="18378">
                  <c:v>0.0</c:v>
                </c:pt>
                <c:pt idx="18379">
                  <c:v>0.0</c:v>
                </c:pt>
                <c:pt idx="18380">
                  <c:v>0.001</c:v>
                </c:pt>
                <c:pt idx="18381">
                  <c:v>0.0</c:v>
                </c:pt>
                <c:pt idx="18382">
                  <c:v>0.0</c:v>
                </c:pt>
                <c:pt idx="18383">
                  <c:v>0.001</c:v>
                </c:pt>
                <c:pt idx="18384">
                  <c:v>0.0</c:v>
                </c:pt>
                <c:pt idx="18385">
                  <c:v>0.0</c:v>
                </c:pt>
                <c:pt idx="18386">
                  <c:v>0.0</c:v>
                </c:pt>
                <c:pt idx="18387">
                  <c:v>0.001</c:v>
                </c:pt>
                <c:pt idx="18388">
                  <c:v>0.001</c:v>
                </c:pt>
                <c:pt idx="18389">
                  <c:v>-9999.0</c:v>
                </c:pt>
                <c:pt idx="18390">
                  <c:v>-9999.0</c:v>
                </c:pt>
                <c:pt idx="18391">
                  <c:v>-9999.0</c:v>
                </c:pt>
                <c:pt idx="18392">
                  <c:v>-9999.0</c:v>
                </c:pt>
                <c:pt idx="18393">
                  <c:v>-9999.0</c:v>
                </c:pt>
                <c:pt idx="18394">
                  <c:v>-9999.0</c:v>
                </c:pt>
                <c:pt idx="18395">
                  <c:v>-9999.0</c:v>
                </c:pt>
                <c:pt idx="18396">
                  <c:v>-9999.0</c:v>
                </c:pt>
                <c:pt idx="18397">
                  <c:v>-9999.0</c:v>
                </c:pt>
                <c:pt idx="18398">
                  <c:v>-9999.0</c:v>
                </c:pt>
                <c:pt idx="18399">
                  <c:v>-9999.0</c:v>
                </c:pt>
                <c:pt idx="18400">
                  <c:v>-9999.0</c:v>
                </c:pt>
                <c:pt idx="18401">
                  <c:v>-9999.0</c:v>
                </c:pt>
                <c:pt idx="18402">
                  <c:v>-9999.0</c:v>
                </c:pt>
                <c:pt idx="18403">
                  <c:v>-9999.0</c:v>
                </c:pt>
                <c:pt idx="18404">
                  <c:v>-9999.0</c:v>
                </c:pt>
                <c:pt idx="18405">
                  <c:v>-9999.0</c:v>
                </c:pt>
                <c:pt idx="18406">
                  <c:v>-9999.0</c:v>
                </c:pt>
                <c:pt idx="18407">
                  <c:v>-9999.0</c:v>
                </c:pt>
                <c:pt idx="18408">
                  <c:v>-9999.0</c:v>
                </c:pt>
                <c:pt idx="18409">
                  <c:v>-9999.0</c:v>
                </c:pt>
                <c:pt idx="18410">
                  <c:v>-9999.0</c:v>
                </c:pt>
                <c:pt idx="18411">
                  <c:v>-9999.0</c:v>
                </c:pt>
                <c:pt idx="18412">
                  <c:v>-9999.0</c:v>
                </c:pt>
                <c:pt idx="18413">
                  <c:v>-9999.0</c:v>
                </c:pt>
                <c:pt idx="18414">
                  <c:v>-9999.0</c:v>
                </c:pt>
                <c:pt idx="18415">
                  <c:v>-9999.0</c:v>
                </c:pt>
                <c:pt idx="18416">
                  <c:v>-9999.0</c:v>
                </c:pt>
                <c:pt idx="18417">
                  <c:v>-9999.0</c:v>
                </c:pt>
                <c:pt idx="18418">
                  <c:v>-9999.0</c:v>
                </c:pt>
                <c:pt idx="18419">
                  <c:v>-9999.0</c:v>
                </c:pt>
                <c:pt idx="18420">
                  <c:v>-9999.0</c:v>
                </c:pt>
                <c:pt idx="18421">
                  <c:v>-9999.0</c:v>
                </c:pt>
                <c:pt idx="18422">
                  <c:v>-9999.0</c:v>
                </c:pt>
                <c:pt idx="18423">
                  <c:v>-9999.0</c:v>
                </c:pt>
                <c:pt idx="18424">
                  <c:v>-9999.0</c:v>
                </c:pt>
                <c:pt idx="18425">
                  <c:v>-9999.0</c:v>
                </c:pt>
                <c:pt idx="18426">
                  <c:v>-9999.0</c:v>
                </c:pt>
                <c:pt idx="18427">
                  <c:v>-9999.0</c:v>
                </c:pt>
                <c:pt idx="18428">
                  <c:v>-9999.0</c:v>
                </c:pt>
                <c:pt idx="18429">
                  <c:v>-9999.0</c:v>
                </c:pt>
                <c:pt idx="18430">
                  <c:v>-9999.0</c:v>
                </c:pt>
                <c:pt idx="18431">
                  <c:v>-9999.0</c:v>
                </c:pt>
                <c:pt idx="18432">
                  <c:v>-9999.0</c:v>
                </c:pt>
                <c:pt idx="18433">
                  <c:v>-9999.0</c:v>
                </c:pt>
                <c:pt idx="18434">
                  <c:v>-9999.0</c:v>
                </c:pt>
                <c:pt idx="18435">
                  <c:v>-9999.0</c:v>
                </c:pt>
                <c:pt idx="18436">
                  <c:v>-9999.0</c:v>
                </c:pt>
                <c:pt idx="18437">
                  <c:v>-9999.0</c:v>
                </c:pt>
                <c:pt idx="18438">
                  <c:v>-9999.0</c:v>
                </c:pt>
                <c:pt idx="18439">
                  <c:v>-9999.0</c:v>
                </c:pt>
                <c:pt idx="18440">
                  <c:v>-9999.0</c:v>
                </c:pt>
                <c:pt idx="18441">
                  <c:v>-9999.0</c:v>
                </c:pt>
                <c:pt idx="18442">
                  <c:v>-9999.0</c:v>
                </c:pt>
                <c:pt idx="18443">
                  <c:v>-9999.0</c:v>
                </c:pt>
                <c:pt idx="18444">
                  <c:v>-9999.0</c:v>
                </c:pt>
                <c:pt idx="18445">
                  <c:v>-9999.0</c:v>
                </c:pt>
                <c:pt idx="18446">
                  <c:v>-9999.0</c:v>
                </c:pt>
                <c:pt idx="18447">
                  <c:v>-9999.0</c:v>
                </c:pt>
                <c:pt idx="18448">
                  <c:v>-9999.0</c:v>
                </c:pt>
                <c:pt idx="18449">
                  <c:v>-9999.0</c:v>
                </c:pt>
                <c:pt idx="18450">
                  <c:v>-9999.0</c:v>
                </c:pt>
                <c:pt idx="18451">
                  <c:v>-9999.0</c:v>
                </c:pt>
                <c:pt idx="18452">
                  <c:v>-9999.0</c:v>
                </c:pt>
                <c:pt idx="18453">
                  <c:v>-9999.0</c:v>
                </c:pt>
                <c:pt idx="18454">
                  <c:v>-9999.0</c:v>
                </c:pt>
                <c:pt idx="18455">
                  <c:v>-9999.0</c:v>
                </c:pt>
                <c:pt idx="18456">
                  <c:v>-9999.0</c:v>
                </c:pt>
                <c:pt idx="18457">
                  <c:v>-9999.0</c:v>
                </c:pt>
                <c:pt idx="18458">
                  <c:v>-9999.0</c:v>
                </c:pt>
                <c:pt idx="18459">
                  <c:v>-9999.0</c:v>
                </c:pt>
                <c:pt idx="18460">
                  <c:v>-9999.0</c:v>
                </c:pt>
                <c:pt idx="18461">
                  <c:v>-9999.0</c:v>
                </c:pt>
                <c:pt idx="18462">
                  <c:v>-9999.0</c:v>
                </c:pt>
                <c:pt idx="18463">
                  <c:v>-9999.0</c:v>
                </c:pt>
                <c:pt idx="18464">
                  <c:v>-9999.0</c:v>
                </c:pt>
                <c:pt idx="18465">
                  <c:v>-9999.0</c:v>
                </c:pt>
                <c:pt idx="18466">
                  <c:v>-9999.0</c:v>
                </c:pt>
                <c:pt idx="18467">
                  <c:v>-9999.0</c:v>
                </c:pt>
                <c:pt idx="18468">
                  <c:v>-9999.0</c:v>
                </c:pt>
                <c:pt idx="18469">
                  <c:v>-9999.0</c:v>
                </c:pt>
                <c:pt idx="18470">
                  <c:v>-9999.0</c:v>
                </c:pt>
                <c:pt idx="18471">
                  <c:v>-9999.0</c:v>
                </c:pt>
                <c:pt idx="18472">
                  <c:v>-9999.0</c:v>
                </c:pt>
                <c:pt idx="18473">
                  <c:v>-9999.0</c:v>
                </c:pt>
                <c:pt idx="18474">
                  <c:v>-9999.0</c:v>
                </c:pt>
                <c:pt idx="18475">
                  <c:v>-9999.0</c:v>
                </c:pt>
                <c:pt idx="18476">
                  <c:v>-9999.0</c:v>
                </c:pt>
                <c:pt idx="18477">
                  <c:v>-9999.0</c:v>
                </c:pt>
                <c:pt idx="18478">
                  <c:v>-9999.0</c:v>
                </c:pt>
                <c:pt idx="18479">
                  <c:v>-9999.0</c:v>
                </c:pt>
                <c:pt idx="18480">
                  <c:v>-9999.0</c:v>
                </c:pt>
                <c:pt idx="18481">
                  <c:v>-9999.0</c:v>
                </c:pt>
                <c:pt idx="18482">
                  <c:v>-9999.0</c:v>
                </c:pt>
                <c:pt idx="18483">
                  <c:v>-9999.0</c:v>
                </c:pt>
                <c:pt idx="18484">
                  <c:v>-9999.0</c:v>
                </c:pt>
                <c:pt idx="18485">
                  <c:v>-9999.0</c:v>
                </c:pt>
                <c:pt idx="18486">
                  <c:v>-9999.0</c:v>
                </c:pt>
                <c:pt idx="18487">
                  <c:v>-9999.0</c:v>
                </c:pt>
                <c:pt idx="18488">
                  <c:v>-9999.0</c:v>
                </c:pt>
                <c:pt idx="18489">
                  <c:v>-9999.0</c:v>
                </c:pt>
                <c:pt idx="18490">
                  <c:v>-9999.0</c:v>
                </c:pt>
                <c:pt idx="18491">
                  <c:v>-9999.0</c:v>
                </c:pt>
                <c:pt idx="18492">
                  <c:v>-9999.0</c:v>
                </c:pt>
                <c:pt idx="18493">
                  <c:v>-9999.0</c:v>
                </c:pt>
                <c:pt idx="18494">
                  <c:v>-9999.0</c:v>
                </c:pt>
                <c:pt idx="18495">
                  <c:v>-9999.0</c:v>
                </c:pt>
                <c:pt idx="18496">
                  <c:v>-9999.0</c:v>
                </c:pt>
                <c:pt idx="18497">
                  <c:v>-9999.0</c:v>
                </c:pt>
                <c:pt idx="18498">
                  <c:v>-9999.0</c:v>
                </c:pt>
                <c:pt idx="18499">
                  <c:v>-9999.0</c:v>
                </c:pt>
                <c:pt idx="18500">
                  <c:v>-9999.0</c:v>
                </c:pt>
                <c:pt idx="18501">
                  <c:v>-9999.0</c:v>
                </c:pt>
                <c:pt idx="18502">
                  <c:v>-9999.0</c:v>
                </c:pt>
                <c:pt idx="18503">
                  <c:v>-9999.0</c:v>
                </c:pt>
                <c:pt idx="18504">
                  <c:v>-9999.0</c:v>
                </c:pt>
                <c:pt idx="18505">
                  <c:v>-9999.0</c:v>
                </c:pt>
                <c:pt idx="18506">
                  <c:v>-9999.0</c:v>
                </c:pt>
                <c:pt idx="18507">
                  <c:v>-9999.0</c:v>
                </c:pt>
                <c:pt idx="18508">
                  <c:v>-9999.0</c:v>
                </c:pt>
                <c:pt idx="18509">
                  <c:v>-9999.0</c:v>
                </c:pt>
                <c:pt idx="18510">
                  <c:v>-9999.0</c:v>
                </c:pt>
                <c:pt idx="18511">
                  <c:v>-9999.0</c:v>
                </c:pt>
                <c:pt idx="18512">
                  <c:v>-9999.0</c:v>
                </c:pt>
                <c:pt idx="18513">
                  <c:v>-9999.0</c:v>
                </c:pt>
                <c:pt idx="18514">
                  <c:v>-9999.0</c:v>
                </c:pt>
                <c:pt idx="18515">
                  <c:v>-9999.0</c:v>
                </c:pt>
                <c:pt idx="18516">
                  <c:v>-9999.0</c:v>
                </c:pt>
                <c:pt idx="18517">
                  <c:v>-9999.0</c:v>
                </c:pt>
                <c:pt idx="18518">
                  <c:v>-9999.0</c:v>
                </c:pt>
                <c:pt idx="18519">
                  <c:v>-9999.0</c:v>
                </c:pt>
                <c:pt idx="18520">
                  <c:v>-9999.0</c:v>
                </c:pt>
                <c:pt idx="18521">
                  <c:v>-9999.0</c:v>
                </c:pt>
                <c:pt idx="18522">
                  <c:v>-9999.0</c:v>
                </c:pt>
                <c:pt idx="18523">
                  <c:v>-9999.0</c:v>
                </c:pt>
                <c:pt idx="18524">
                  <c:v>-9999.0</c:v>
                </c:pt>
                <c:pt idx="18525">
                  <c:v>-9999.0</c:v>
                </c:pt>
                <c:pt idx="18526">
                  <c:v>-9999.0</c:v>
                </c:pt>
                <c:pt idx="18527">
                  <c:v>-9999.0</c:v>
                </c:pt>
                <c:pt idx="18528">
                  <c:v>-9999.0</c:v>
                </c:pt>
                <c:pt idx="18529">
                  <c:v>-9999.0</c:v>
                </c:pt>
                <c:pt idx="18530">
                  <c:v>-9999.0</c:v>
                </c:pt>
                <c:pt idx="18531">
                  <c:v>-9999.0</c:v>
                </c:pt>
                <c:pt idx="18532">
                  <c:v>-9999.0</c:v>
                </c:pt>
                <c:pt idx="18533">
                  <c:v>-9999.0</c:v>
                </c:pt>
                <c:pt idx="18534">
                  <c:v>-9999.0</c:v>
                </c:pt>
                <c:pt idx="18535">
                  <c:v>-9999.0</c:v>
                </c:pt>
                <c:pt idx="18536">
                  <c:v>-9999.0</c:v>
                </c:pt>
                <c:pt idx="18537">
                  <c:v>-9999.0</c:v>
                </c:pt>
                <c:pt idx="18538">
                  <c:v>-9999.0</c:v>
                </c:pt>
                <c:pt idx="18539">
                  <c:v>-9999.0</c:v>
                </c:pt>
                <c:pt idx="18540">
                  <c:v>-9999.0</c:v>
                </c:pt>
                <c:pt idx="18541">
                  <c:v>-9999.0</c:v>
                </c:pt>
                <c:pt idx="18542">
                  <c:v>-9999.0</c:v>
                </c:pt>
                <c:pt idx="18543">
                  <c:v>-9999.0</c:v>
                </c:pt>
                <c:pt idx="18544">
                  <c:v>-9999.0</c:v>
                </c:pt>
                <c:pt idx="18545">
                  <c:v>-9999.0</c:v>
                </c:pt>
                <c:pt idx="18546">
                  <c:v>-9999.0</c:v>
                </c:pt>
                <c:pt idx="18547">
                  <c:v>-9999.0</c:v>
                </c:pt>
                <c:pt idx="18548">
                  <c:v>-9999.0</c:v>
                </c:pt>
                <c:pt idx="18549">
                  <c:v>-9999.0</c:v>
                </c:pt>
                <c:pt idx="18550">
                  <c:v>-9999.0</c:v>
                </c:pt>
                <c:pt idx="18551">
                  <c:v>-9999.0</c:v>
                </c:pt>
                <c:pt idx="18552">
                  <c:v>-9999.0</c:v>
                </c:pt>
                <c:pt idx="18553">
                  <c:v>-9999.0</c:v>
                </c:pt>
                <c:pt idx="18554">
                  <c:v>-9999.0</c:v>
                </c:pt>
                <c:pt idx="18555">
                  <c:v>-9999.0</c:v>
                </c:pt>
                <c:pt idx="18556">
                  <c:v>-9999.0</c:v>
                </c:pt>
                <c:pt idx="18557">
                  <c:v>-9999.0</c:v>
                </c:pt>
                <c:pt idx="18558">
                  <c:v>-9999.0</c:v>
                </c:pt>
                <c:pt idx="18559">
                  <c:v>-9999.0</c:v>
                </c:pt>
                <c:pt idx="18560">
                  <c:v>-9999.0</c:v>
                </c:pt>
                <c:pt idx="18561">
                  <c:v>-9999.0</c:v>
                </c:pt>
                <c:pt idx="18562">
                  <c:v>-9999.0</c:v>
                </c:pt>
                <c:pt idx="18563">
                  <c:v>-9999.0</c:v>
                </c:pt>
                <c:pt idx="18564">
                  <c:v>-9999.0</c:v>
                </c:pt>
                <c:pt idx="18565">
                  <c:v>-9999.0</c:v>
                </c:pt>
                <c:pt idx="18566">
                  <c:v>-9999.0</c:v>
                </c:pt>
                <c:pt idx="18567">
                  <c:v>-9999.0</c:v>
                </c:pt>
                <c:pt idx="18568">
                  <c:v>-9999.0</c:v>
                </c:pt>
                <c:pt idx="18569">
                  <c:v>-9999.0</c:v>
                </c:pt>
                <c:pt idx="18570">
                  <c:v>-9999.0</c:v>
                </c:pt>
                <c:pt idx="18571">
                  <c:v>-9999.0</c:v>
                </c:pt>
                <c:pt idx="18572">
                  <c:v>-9999.0</c:v>
                </c:pt>
                <c:pt idx="18573">
                  <c:v>-9999.0</c:v>
                </c:pt>
                <c:pt idx="18574">
                  <c:v>-9999.0</c:v>
                </c:pt>
                <c:pt idx="18575">
                  <c:v>-9999.0</c:v>
                </c:pt>
                <c:pt idx="18576">
                  <c:v>-9999.0</c:v>
                </c:pt>
                <c:pt idx="18577">
                  <c:v>-9999.0</c:v>
                </c:pt>
                <c:pt idx="18578">
                  <c:v>-9999.0</c:v>
                </c:pt>
                <c:pt idx="18579">
                  <c:v>-9999.0</c:v>
                </c:pt>
                <c:pt idx="18580">
                  <c:v>-9999.0</c:v>
                </c:pt>
                <c:pt idx="18581">
                  <c:v>-9999.0</c:v>
                </c:pt>
                <c:pt idx="18582">
                  <c:v>-9999.0</c:v>
                </c:pt>
                <c:pt idx="18583">
                  <c:v>-9999.0</c:v>
                </c:pt>
                <c:pt idx="18584">
                  <c:v>-9999.0</c:v>
                </c:pt>
                <c:pt idx="18585">
                  <c:v>-9999.0</c:v>
                </c:pt>
                <c:pt idx="18586">
                  <c:v>-9999.0</c:v>
                </c:pt>
                <c:pt idx="18587">
                  <c:v>-9999.0</c:v>
                </c:pt>
                <c:pt idx="18588">
                  <c:v>-9999.0</c:v>
                </c:pt>
                <c:pt idx="18589">
                  <c:v>-9999.0</c:v>
                </c:pt>
                <c:pt idx="18590">
                  <c:v>-9999.0</c:v>
                </c:pt>
                <c:pt idx="18591">
                  <c:v>-9999.0</c:v>
                </c:pt>
                <c:pt idx="18592">
                  <c:v>-9999.0</c:v>
                </c:pt>
                <c:pt idx="18593">
                  <c:v>-9999.0</c:v>
                </c:pt>
                <c:pt idx="18594">
                  <c:v>-9999.0</c:v>
                </c:pt>
                <c:pt idx="18595">
                  <c:v>-9999.0</c:v>
                </c:pt>
                <c:pt idx="18596">
                  <c:v>-9999.0</c:v>
                </c:pt>
                <c:pt idx="18597">
                  <c:v>-9999.0</c:v>
                </c:pt>
                <c:pt idx="18598">
                  <c:v>-9999.0</c:v>
                </c:pt>
                <c:pt idx="18599">
                  <c:v>-9999.0</c:v>
                </c:pt>
                <c:pt idx="18600">
                  <c:v>-9999.0</c:v>
                </c:pt>
                <c:pt idx="18601">
                  <c:v>-9999.0</c:v>
                </c:pt>
                <c:pt idx="18602">
                  <c:v>-9999.0</c:v>
                </c:pt>
                <c:pt idx="18603">
                  <c:v>-9999.0</c:v>
                </c:pt>
                <c:pt idx="18604">
                  <c:v>-9999.0</c:v>
                </c:pt>
                <c:pt idx="18605">
                  <c:v>-9999.0</c:v>
                </c:pt>
                <c:pt idx="18606">
                  <c:v>-9999.0</c:v>
                </c:pt>
                <c:pt idx="18607">
                  <c:v>-9999.0</c:v>
                </c:pt>
                <c:pt idx="18608">
                  <c:v>-9999.0</c:v>
                </c:pt>
                <c:pt idx="18609">
                  <c:v>-9999.0</c:v>
                </c:pt>
                <c:pt idx="18610">
                  <c:v>-9999.0</c:v>
                </c:pt>
                <c:pt idx="18611">
                  <c:v>-9999.0</c:v>
                </c:pt>
                <c:pt idx="18612">
                  <c:v>-9999.0</c:v>
                </c:pt>
                <c:pt idx="18613">
                  <c:v>-9999.0</c:v>
                </c:pt>
                <c:pt idx="18614">
                  <c:v>-9999.0</c:v>
                </c:pt>
                <c:pt idx="18615">
                  <c:v>-9999.0</c:v>
                </c:pt>
                <c:pt idx="18616">
                  <c:v>-9999.0</c:v>
                </c:pt>
                <c:pt idx="18617">
                  <c:v>-9999.0</c:v>
                </c:pt>
                <c:pt idx="18618">
                  <c:v>-9999.0</c:v>
                </c:pt>
                <c:pt idx="18619">
                  <c:v>-9999.0</c:v>
                </c:pt>
                <c:pt idx="18620">
                  <c:v>-9999.0</c:v>
                </c:pt>
                <c:pt idx="18621">
                  <c:v>-9999.0</c:v>
                </c:pt>
                <c:pt idx="18622">
                  <c:v>-9999.0</c:v>
                </c:pt>
                <c:pt idx="18623">
                  <c:v>-9999.0</c:v>
                </c:pt>
                <c:pt idx="18624">
                  <c:v>-9999.0</c:v>
                </c:pt>
                <c:pt idx="18625">
                  <c:v>-9999.0</c:v>
                </c:pt>
                <c:pt idx="18626">
                  <c:v>-9999.0</c:v>
                </c:pt>
                <c:pt idx="18627">
                  <c:v>-9999.0</c:v>
                </c:pt>
                <c:pt idx="18628">
                  <c:v>-9999.0</c:v>
                </c:pt>
                <c:pt idx="18629">
                  <c:v>-9999.0</c:v>
                </c:pt>
                <c:pt idx="18630">
                  <c:v>-9999.0</c:v>
                </c:pt>
                <c:pt idx="18631">
                  <c:v>-9999.0</c:v>
                </c:pt>
                <c:pt idx="18632">
                  <c:v>-9999.0</c:v>
                </c:pt>
                <c:pt idx="18633">
                  <c:v>-9999.0</c:v>
                </c:pt>
                <c:pt idx="18634">
                  <c:v>-9999.0</c:v>
                </c:pt>
                <c:pt idx="18635">
                  <c:v>-9999.0</c:v>
                </c:pt>
                <c:pt idx="18636">
                  <c:v>-9999.0</c:v>
                </c:pt>
                <c:pt idx="18637">
                  <c:v>-9999.0</c:v>
                </c:pt>
                <c:pt idx="18638">
                  <c:v>-9999.0</c:v>
                </c:pt>
                <c:pt idx="18639">
                  <c:v>-9999.0</c:v>
                </c:pt>
                <c:pt idx="18640">
                  <c:v>-9999.0</c:v>
                </c:pt>
                <c:pt idx="18641">
                  <c:v>-9999.0</c:v>
                </c:pt>
                <c:pt idx="18642">
                  <c:v>-9999.0</c:v>
                </c:pt>
                <c:pt idx="18643">
                  <c:v>-9999.0</c:v>
                </c:pt>
                <c:pt idx="18644">
                  <c:v>-9999.0</c:v>
                </c:pt>
                <c:pt idx="18645">
                  <c:v>-9999.0</c:v>
                </c:pt>
                <c:pt idx="18646">
                  <c:v>-9999.0</c:v>
                </c:pt>
                <c:pt idx="18647">
                  <c:v>-9999.0</c:v>
                </c:pt>
                <c:pt idx="18648">
                  <c:v>-9999.0</c:v>
                </c:pt>
                <c:pt idx="18649">
                  <c:v>-9999.0</c:v>
                </c:pt>
                <c:pt idx="18650">
                  <c:v>-9999.0</c:v>
                </c:pt>
                <c:pt idx="18651">
                  <c:v>-9999.0</c:v>
                </c:pt>
                <c:pt idx="18652">
                  <c:v>-9999.0</c:v>
                </c:pt>
                <c:pt idx="18653">
                  <c:v>-9999.0</c:v>
                </c:pt>
                <c:pt idx="18654">
                  <c:v>-9999.0</c:v>
                </c:pt>
                <c:pt idx="18655">
                  <c:v>-9999.0</c:v>
                </c:pt>
                <c:pt idx="18656">
                  <c:v>-9999.0</c:v>
                </c:pt>
                <c:pt idx="18657">
                  <c:v>-9999.0</c:v>
                </c:pt>
                <c:pt idx="18658">
                  <c:v>-9999.0</c:v>
                </c:pt>
                <c:pt idx="18659">
                  <c:v>-9999.0</c:v>
                </c:pt>
                <c:pt idx="18660">
                  <c:v>-9999.0</c:v>
                </c:pt>
                <c:pt idx="18661">
                  <c:v>-9999.0</c:v>
                </c:pt>
                <c:pt idx="18662">
                  <c:v>-9999.0</c:v>
                </c:pt>
                <c:pt idx="18663">
                  <c:v>-9999.0</c:v>
                </c:pt>
                <c:pt idx="18664">
                  <c:v>-9999.0</c:v>
                </c:pt>
                <c:pt idx="18665">
                  <c:v>-9999.0</c:v>
                </c:pt>
                <c:pt idx="18666">
                  <c:v>-9999.0</c:v>
                </c:pt>
                <c:pt idx="18667">
                  <c:v>-9999.0</c:v>
                </c:pt>
                <c:pt idx="18668">
                  <c:v>-9999.0</c:v>
                </c:pt>
                <c:pt idx="18669">
                  <c:v>-9999.0</c:v>
                </c:pt>
                <c:pt idx="18670">
                  <c:v>-9999.0</c:v>
                </c:pt>
                <c:pt idx="18671">
                  <c:v>-9999.0</c:v>
                </c:pt>
                <c:pt idx="18672">
                  <c:v>-9999.0</c:v>
                </c:pt>
                <c:pt idx="18673">
                  <c:v>-9999.0</c:v>
                </c:pt>
                <c:pt idx="18674">
                  <c:v>-9999.0</c:v>
                </c:pt>
                <c:pt idx="18675">
                  <c:v>-9999.0</c:v>
                </c:pt>
                <c:pt idx="18676">
                  <c:v>-9999.0</c:v>
                </c:pt>
                <c:pt idx="18677">
                  <c:v>-9999.0</c:v>
                </c:pt>
                <c:pt idx="18678">
                  <c:v>-9999.0</c:v>
                </c:pt>
                <c:pt idx="18679">
                  <c:v>-9999.0</c:v>
                </c:pt>
                <c:pt idx="18680">
                  <c:v>-9999.0</c:v>
                </c:pt>
                <c:pt idx="18681">
                  <c:v>-9999.0</c:v>
                </c:pt>
                <c:pt idx="18682">
                  <c:v>-9999.0</c:v>
                </c:pt>
                <c:pt idx="18683">
                  <c:v>-9999.0</c:v>
                </c:pt>
                <c:pt idx="18684">
                  <c:v>-9999.0</c:v>
                </c:pt>
                <c:pt idx="18685">
                  <c:v>-9999.0</c:v>
                </c:pt>
                <c:pt idx="18686">
                  <c:v>-9999.0</c:v>
                </c:pt>
                <c:pt idx="18687">
                  <c:v>-9999.0</c:v>
                </c:pt>
                <c:pt idx="18688">
                  <c:v>-9999.0</c:v>
                </c:pt>
                <c:pt idx="18689">
                  <c:v>-9999.0</c:v>
                </c:pt>
                <c:pt idx="18690">
                  <c:v>-9999.0</c:v>
                </c:pt>
                <c:pt idx="18691">
                  <c:v>-9999.0</c:v>
                </c:pt>
                <c:pt idx="18692">
                  <c:v>-9999.0</c:v>
                </c:pt>
                <c:pt idx="18693">
                  <c:v>-9999.0</c:v>
                </c:pt>
                <c:pt idx="18694">
                  <c:v>-9999.0</c:v>
                </c:pt>
                <c:pt idx="18695">
                  <c:v>-9999.0</c:v>
                </c:pt>
                <c:pt idx="18696">
                  <c:v>-9999.0</c:v>
                </c:pt>
                <c:pt idx="18697">
                  <c:v>-9999.0</c:v>
                </c:pt>
                <c:pt idx="18698">
                  <c:v>-9999.0</c:v>
                </c:pt>
                <c:pt idx="18699">
                  <c:v>-9999.0</c:v>
                </c:pt>
                <c:pt idx="18700">
                  <c:v>-9999.0</c:v>
                </c:pt>
                <c:pt idx="18701">
                  <c:v>-9999.0</c:v>
                </c:pt>
                <c:pt idx="18702">
                  <c:v>-9999.0</c:v>
                </c:pt>
                <c:pt idx="18703">
                  <c:v>-9999.0</c:v>
                </c:pt>
                <c:pt idx="18704">
                  <c:v>-9999.0</c:v>
                </c:pt>
                <c:pt idx="18705">
                  <c:v>-9999.0</c:v>
                </c:pt>
                <c:pt idx="18706">
                  <c:v>-9999.0</c:v>
                </c:pt>
                <c:pt idx="18707">
                  <c:v>-9999.0</c:v>
                </c:pt>
                <c:pt idx="18708">
                  <c:v>-9999.0</c:v>
                </c:pt>
                <c:pt idx="18709">
                  <c:v>-9999.0</c:v>
                </c:pt>
                <c:pt idx="18710">
                  <c:v>-9999.0</c:v>
                </c:pt>
                <c:pt idx="18711">
                  <c:v>-9999.0</c:v>
                </c:pt>
                <c:pt idx="18712">
                  <c:v>-9999.0</c:v>
                </c:pt>
                <c:pt idx="18713">
                  <c:v>-9999.0</c:v>
                </c:pt>
                <c:pt idx="18714">
                  <c:v>-9999.0</c:v>
                </c:pt>
                <c:pt idx="18715">
                  <c:v>-9999.0</c:v>
                </c:pt>
                <c:pt idx="18716">
                  <c:v>-9999.0</c:v>
                </c:pt>
                <c:pt idx="18717">
                  <c:v>-9999.0</c:v>
                </c:pt>
                <c:pt idx="18718">
                  <c:v>-9999.0</c:v>
                </c:pt>
                <c:pt idx="18719">
                  <c:v>-9999.0</c:v>
                </c:pt>
                <c:pt idx="18720">
                  <c:v>-9999.0</c:v>
                </c:pt>
                <c:pt idx="18721">
                  <c:v>-9999.0</c:v>
                </c:pt>
                <c:pt idx="18722">
                  <c:v>-9999.0</c:v>
                </c:pt>
                <c:pt idx="18723">
                  <c:v>-9999.0</c:v>
                </c:pt>
                <c:pt idx="18724">
                  <c:v>-9999.0</c:v>
                </c:pt>
                <c:pt idx="18725">
                  <c:v>-9999.0</c:v>
                </c:pt>
                <c:pt idx="18726">
                  <c:v>-9999.0</c:v>
                </c:pt>
                <c:pt idx="18727">
                  <c:v>-9999.0</c:v>
                </c:pt>
                <c:pt idx="18728">
                  <c:v>-9999.0</c:v>
                </c:pt>
                <c:pt idx="18729">
                  <c:v>-9999.0</c:v>
                </c:pt>
                <c:pt idx="18730">
                  <c:v>-9999.0</c:v>
                </c:pt>
                <c:pt idx="18731">
                  <c:v>-9999.0</c:v>
                </c:pt>
                <c:pt idx="18732">
                  <c:v>-9999.0</c:v>
                </c:pt>
                <c:pt idx="18733">
                  <c:v>-9999.0</c:v>
                </c:pt>
                <c:pt idx="18734">
                  <c:v>-9999.0</c:v>
                </c:pt>
                <c:pt idx="18735">
                  <c:v>-9999.0</c:v>
                </c:pt>
                <c:pt idx="18736">
                  <c:v>-9999.0</c:v>
                </c:pt>
                <c:pt idx="18737">
                  <c:v>-9999.0</c:v>
                </c:pt>
                <c:pt idx="18738">
                  <c:v>-9999.0</c:v>
                </c:pt>
                <c:pt idx="18739">
                  <c:v>-9999.0</c:v>
                </c:pt>
                <c:pt idx="18740">
                  <c:v>-9999.0</c:v>
                </c:pt>
                <c:pt idx="18741">
                  <c:v>-9999.0</c:v>
                </c:pt>
                <c:pt idx="18742">
                  <c:v>-9999.0</c:v>
                </c:pt>
                <c:pt idx="18743">
                  <c:v>-9999.0</c:v>
                </c:pt>
                <c:pt idx="18744">
                  <c:v>-9999.0</c:v>
                </c:pt>
                <c:pt idx="18745">
                  <c:v>-9999.0</c:v>
                </c:pt>
                <c:pt idx="18746">
                  <c:v>-9999.0</c:v>
                </c:pt>
                <c:pt idx="18747">
                  <c:v>-9999.0</c:v>
                </c:pt>
                <c:pt idx="18748">
                  <c:v>-9999.0</c:v>
                </c:pt>
                <c:pt idx="18749">
                  <c:v>-9999.0</c:v>
                </c:pt>
                <c:pt idx="18750">
                  <c:v>-9999.0</c:v>
                </c:pt>
                <c:pt idx="18751">
                  <c:v>-9999.0</c:v>
                </c:pt>
                <c:pt idx="18752">
                  <c:v>-9999.0</c:v>
                </c:pt>
                <c:pt idx="18753">
                  <c:v>-9999.0</c:v>
                </c:pt>
                <c:pt idx="18754">
                  <c:v>-9999.0</c:v>
                </c:pt>
                <c:pt idx="18755">
                  <c:v>-9999.0</c:v>
                </c:pt>
                <c:pt idx="18756">
                  <c:v>-9999.0</c:v>
                </c:pt>
                <c:pt idx="18757">
                  <c:v>-9999.0</c:v>
                </c:pt>
                <c:pt idx="18758">
                  <c:v>-9999.0</c:v>
                </c:pt>
                <c:pt idx="18759">
                  <c:v>-9999.0</c:v>
                </c:pt>
                <c:pt idx="18760">
                  <c:v>-9999.0</c:v>
                </c:pt>
                <c:pt idx="18761">
                  <c:v>-9999.0</c:v>
                </c:pt>
                <c:pt idx="18762">
                  <c:v>-9999.0</c:v>
                </c:pt>
                <c:pt idx="18763">
                  <c:v>-9999.0</c:v>
                </c:pt>
                <c:pt idx="18764">
                  <c:v>-9999.0</c:v>
                </c:pt>
                <c:pt idx="18765">
                  <c:v>-9999.0</c:v>
                </c:pt>
                <c:pt idx="18766">
                  <c:v>-9999.0</c:v>
                </c:pt>
                <c:pt idx="18767">
                  <c:v>-9999.0</c:v>
                </c:pt>
                <c:pt idx="18768">
                  <c:v>-9999.0</c:v>
                </c:pt>
                <c:pt idx="18769">
                  <c:v>-9999.0</c:v>
                </c:pt>
                <c:pt idx="18770">
                  <c:v>-9999.0</c:v>
                </c:pt>
                <c:pt idx="18771">
                  <c:v>-9999.0</c:v>
                </c:pt>
                <c:pt idx="18772">
                  <c:v>-9999.0</c:v>
                </c:pt>
                <c:pt idx="18773">
                  <c:v>-9999.0</c:v>
                </c:pt>
                <c:pt idx="18774">
                  <c:v>-9999.0</c:v>
                </c:pt>
                <c:pt idx="18775">
                  <c:v>-9999.0</c:v>
                </c:pt>
                <c:pt idx="18776">
                  <c:v>-9999.0</c:v>
                </c:pt>
                <c:pt idx="18777">
                  <c:v>-9999.0</c:v>
                </c:pt>
                <c:pt idx="18778">
                  <c:v>-9999.0</c:v>
                </c:pt>
                <c:pt idx="18779">
                  <c:v>-9999.0</c:v>
                </c:pt>
                <c:pt idx="18780">
                  <c:v>-9999.0</c:v>
                </c:pt>
                <c:pt idx="18781">
                  <c:v>-9999.0</c:v>
                </c:pt>
                <c:pt idx="18782">
                  <c:v>-9999.0</c:v>
                </c:pt>
                <c:pt idx="18783">
                  <c:v>-9999.0</c:v>
                </c:pt>
                <c:pt idx="18784">
                  <c:v>-9999.0</c:v>
                </c:pt>
                <c:pt idx="18785">
                  <c:v>-9999.0</c:v>
                </c:pt>
                <c:pt idx="18786">
                  <c:v>-9999.0</c:v>
                </c:pt>
                <c:pt idx="18787">
                  <c:v>-9999.0</c:v>
                </c:pt>
                <c:pt idx="18788">
                  <c:v>-9999.0</c:v>
                </c:pt>
                <c:pt idx="18789">
                  <c:v>-9999.0</c:v>
                </c:pt>
                <c:pt idx="18790">
                  <c:v>-9999.0</c:v>
                </c:pt>
                <c:pt idx="18791">
                  <c:v>-9999.0</c:v>
                </c:pt>
                <c:pt idx="18792">
                  <c:v>-9999.0</c:v>
                </c:pt>
                <c:pt idx="18793">
                  <c:v>-9999.0</c:v>
                </c:pt>
                <c:pt idx="18794">
                  <c:v>-9999.0</c:v>
                </c:pt>
                <c:pt idx="18795">
                  <c:v>-9999.0</c:v>
                </c:pt>
                <c:pt idx="18796">
                  <c:v>-9999.0</c:v>
                </c:pt>
                <c:pt idx="18797">
                  <c:v>-9999.0</c:v>
                </c:pt>
                <c:pt idx="18798">
                  <c:v>-9999.0</c:v>
                </c:pt>
                <c:pt idx="18799">
                  <c:v>-9999.0</c:v>
                </c:pt>
                <c:pt idx="18800">
                  <c:v>-9999.0</c:v>
                </c:pt>
                <c:pt idx="18801">
                  <c:v>-9999.0</c:v>
                </c:pt>
                <c:pt idx="18802">
                  <c:v>-9999.0</c:v>
                </c:pt>
                <c:pt idx="18803">
                  <c:v>-9999.0</c:v>
                </c:pt>
                <c:pt idx="18804">
                  <c:v>-9999.0</c:v>
                </c:pt>
                <c:pt idx="18805">
                  <c:v>-9999.0</c:v>
                </c:pt>
                <c:pt idx="18806">
                  <c:v>-9999.0</c:v>
                </c:pt>
                <c:pt idx="18807">
                  <c:v>-9999.0</c:v>
                </c:pt>
                <c:pt idx="18808">
                  <c:v>-9999.0</c:v>
                </c:pt>
                <c:pt idx="18809">
                  <c:v>-9999.0</c:v>
                </c:pt>
                <c:pt idx="18810">
                  <c:v>-9999.0</c:v>
                </c:pt>
                <c:pt idx="18811">
                  <c:v>-9999.0</c:v>
                </c:pt>
                <c:pt idx="18812">
                  <c:v>-9999.0</c:v>
                </c:pt>
                <c:pt idx="18813">
                  <c:v>-9999.0</c:v>
                </c:pt>
                <c:pt idx="18814">
                  <c:v>-9999.0</c:v>
                </c:pt>
                <c:pt idx="18815">
                  <c:v>-9999.0</c:v>
                </c:pt>
                <c:pt idx="18816">
                  <c:v>-9999.0</c:v>
                </c:pt>
                <c:pt idx="18817">
                  <c:v>-9999.0</c:v>
                </c:pt>
                <c:pt idx="18818">
                  <c:v>-9999.0</c:v>
                </c:pt>
                <c:pt idx="18819">
                  <c:v>-9999.0</c:v>
                </c:pt>
                <c:pt idx="18820">
                  <c:v>-9999.0</c:v>
                </c:pt>
                <c:pt idx="18821">
                  <c:v>-9999.0</c:v>
                </c:pt>
                <c:pt idx="18822">
                  <c:v>-9999.0</c:v>
                </c:pt>
                <c:pt idx="18823">
                  <c:v>-9999.0</c:v>
                </c:pt>
                <c:pt idx="18824">
                  <c:v>-9999.0</c:v>
                </c:pt>
                <c:pt idx="18825">
                  <c:v>-9999.0</c:v>
                </c:pt>
                <c:pt idx="18826">
                  <c:v>-9999.0</c:v>
                </c:pt>
                <c:pt idx="18827">
                  <c:v>-9999.0</c:v>
                </c:pt>
                <c:pt idx="18828">
                  <c:v>-9999.0</c:v>
                </c:pt>
                <c:pt idx="18829">
                  <c:v>-9999.0</c:v>
                </c:pt>
                <c:pt idx="18830">
                  <c:v>-9999.0</c:v>
                </c:pt>
                <c:pt idx="18831">
                  <c:v>-9999.0</c:v>
                </c:pt>
                <c:pt idx="18832">
                  <c:v>-9999.0</c:v>
                </c:pt>
                <c:pt idx="18833">
                  <c:v>-9999.0</c:v>
                </c:pt>
                <c:pt idx="18834">
                  <c:v>-9999.0</c:v>
                </c:pt>
                <c:pt idx="18835">
                  <c:v>-9999.0</c:v>
                </c:pt>
                <c:pt idx="18836">
                  <c:v>-9999.0</c:v>
                </c:pt>
                <c:pt idx="18837">
                  <c:v>-9999.0</c:v>
                </c:pt>
                <c:pt idx="18838">
                  <c:v>-9999.0</c:v>
                </c:pt>
                <c:pt idx="18839">
                  <c:v>-9999.0</c:v>
                </c:pt>
                <c:pt idx="18840">
                  <c:v>-9999.0</c:v>
                </c:pt>
                <c:pt idx="18841">
                  <c:v>-9999.0</c:v>
                </c:pt>
                <c:pt idx="18842">
                  <c:v>-9999.0</c:v>
                </c:pt>
                <c:pt idx="18843">
                  <c:v>-9999.0</c:v>
                </c:pt>
                <c:pt idx="18844">
                  <c:v>-9999.0</c:v>
                </c:pt>
                <c:pt idx="18845">
                  <c:v>-9999.0</c:v>
                </c:pt>
                <c:pt idx="18846">
                  <c:v>-9999.0</c:v>
                </c:pt>
                <c:pt idx="18847">
                  <c:v>-9999.0</c:v>
                </c:pt>
                <c:pt idx="18848">
                  <c:v>-9999.0</c:v>
                </c:pt>
                <c:pt idx="18849">
                  <c:v>-9999.0</c:v>
                </c:pt>
                <c:pt idx="18850">
                  <c:v>-9999.0</c:v>
                </c:pt>
                <c:pt idx="18851">
                  <c:v>-9999.0</c:v>
                </c:pt>
                <c:pt idx="18852">
                  <c:v>-9999.0</c:v>
                </c:pt>
                <c:pt idx="18853">
                  <c:v>-9999.0</c:v>
                </c:pt>
                <c:pt idx="18854">
                  <c:v>-9999.0</c:v>
                </c:pt>
                <c:pt idx="18855">
                  <c:v>-9999.0</c:v>
                </c:pt>
                <c:pt idx="18856">
                  <c:v>-9999.0</c:v>
                </c:pt>
                <c:pt idx="18857">
                  <c:v>-9999.0</c:v>
                </c:pt>
                <c:pt idx="18858">
                  <c:v>-9999.0</c:v>
                </c:pt>
                <c:pt idx="18859">
                  <c:v>-9999.0</c:v>
                </c:pt>
                <c:pt idx="18860">
                  <c:v>-9999.0</c:v>
                </c:pt>
                <c:pt idx="18861">
                  <c:v>-9999.0</c:v>
                </c:pt>
                <c:pt idx="18862">
                  <c:v>-9999.0</c:v>
                </c:pt>
                <c:pt idx="18863">
                  <c:v>-9999.0</c:v>
                </c:pt>
                <c:pt idx="18864">
                  <c:v>-9999.0</c:v>
                </c:pt>
                <c:pt idx="18865">
                  <c:v>-9999.0</c:v>
                </c:pt>
                <c:pt idx="18866">
                  <c:v>-9999.0</c:v>
                </c:pt>
                <c:pt idx="18867">
                  <c:v>-9999.0</c:v>
                </c:pt>
                <c:pt idx="18868">
                  <c:v>-9999.0</c:v>
                </c:pt>
                <c:pt idx="18869">
                  <c:v>-9999.0</c:v>
                </c:pt>
                <c:pt idx="18870">
                  <c:v>-9999.0</c:v>
                </c:pt>
                <c:pt idx="18871">
                  <c:v>-9999.0</c:v>
                </c:pt>
                <c:pt idx="18872">
                  <c:v>-9999.0</c:v>
                </c:pt>
                <c:pt idx="18873">
                  <c:v>-9999.0</c:v>
                </c:pt>
                <c:pt idx="18874">
                  <c:v>-9999.0</c:v>
                </c:pt>
                <c:pt idx="18875">
                  <c:v>-9999.0</c:v>
                </c:pt>
                <c:pt idx="18876">
                  <c:v>-9999.0</c:v>
                </c:pt>
                <c:pt idx="18877">
                  <c:v>-9999.0</c:v>
                </c:pt>
                <c:pt idx="18878">
                  <c:v>-9999.0</c:v>
                </c:pt>
                <c:pt idx="18879">
                  <c:v>-9999.0</c:v>
                </c:pt>
                <c:pt idx="18880">
                  <c:v>-9999.0</c:v>
                </c:pt>
                <c:pt idx="18881">
                  <c:v>-9999.0</c:v>
                </c:pt>
                <c:pt idx="18882">
                  <c:v>-9999.0</c:v>
                </c:pt>
                <c:pt idx="18883">
                  <c:v>-9999.0</c:v>
                </c:pt>
                <c:pt idx="18884">
                  <c:v>-9999.0</c:v>
                </c:pt>
                <c:pt idx="18885">
                  <c:v>-9999.0</c:v>
                </c:pt>
                <c:pt idx="18886">
                  <c:v>-9999.0</c:v>
                </c:pt>
                <c:pt idx="18887">
                  <c:v>-9999.0</c:v>
                </c:pt>
                <c:pt idx="18888">
                  <c:v>-9999.0</c:v>
                </c:pt>
                <c:pt idx="18889">
                  <c:v>-9999.0</c:v>
                </c:pt>
                <c:pt idx="18890">
                  <c:v>-9999.0</c:v>
                </c:pt>
                <c:pt idx="18891">
                  <c:v>-9999.0</c:v>
                </c:pt>
                <c:pt idx="18892">
                  <c:v>-9999.0</c:v>
                </c:pt>
                <c:pt idx="18893">
                  <c:v>-9999.0</c:v>
                </c:pt>
                <c:pt idx="18894">
                  <c:v>-9999.0</c:v>
                </c:pt>
                <c:pt idx="18895">
                  <c:v>-9999.0</c:v>
                </c:pt>
                <c:pt idx="18896">
                  <c:v>-9999.0</c:v>
                </c:pt>
                <c:pt idx="18897">
                  <c:v>-9999.0</c:v>
                </c:pt>
                <c:pt idx="18898">
                  <c:v>-9999.0</c:v>
                </c:pt>
                <c:pt idx="18899">
                  <c:v>-9999.0</c:v>
                </c:pt>
                <c:pt idx="18900">
                  <c:v>-9999.0</c:v>
                </c:pt>
                <c:pt idx="18901">
                  <c:v>-9999.0</c:v>
                </c:pt>
                <c:pt idx="18902">
                  <c:v>-9999.0</c:v>
                </c:pt>
                <c:pt idx="18903">
                  <c:v>-9999.0</c:v>
                </c:pt>
                <c:pt idx="18904">
                  <c:v>-9999.0</c:v>
                </c:pt>
                <c:pt idx="18905">
                  <c:v>-9999.0</c:v>
                </c:pt>
                <c:pt idx="18906">
                  <c:v>-9999.0</c:v>
                </c:pt>
                <c:pt idx="18907">
                  <c:v>-9999.0</c:v>
                </c:pt>
                <c:pt idx="18908">
                  <c:v>-9999.0</c:v>
                </c:pt>
                <c:pt idx="18909">
                  <c:v>-9999.0</c:v>
                </c:pt>
                <c:pt idx="18910">
                  <c:v>-9999.0</c:v>
                </c:pt>
                <c:pt idx="18911">
                  <c:v>-9999.0</c:v>
                </c:pt>
                <c:pt idx="18912">
                  <c:v>-9999.0</c:v>
                </c:pt>
                <c:pt idx="18913">
                  <c:v>-9999.0</c:v>
                </c:pt>
                <c:pt idx="18914">
                  <c:v>-9999.0</c:v>
                </c:pt>
                <c:pt idx="18915">
                  <c:v>-9999.0</c:v>
                </c:pt>
                <c:pt idx="18916">
                  <c:v>-9999.0</c:v>
                </c:pt>
                <c:pt idx="18917">
                  <c:v>-9999.0</c:v>
                </c:pt>
                <c:pt idx="18918">
                  <c:v>-9999.0</c:v>
                </c:pt>
                <c:pt idx="18919">
                  <c:v>-9999.0</c:v>
                </c:pt>
                <c:pt idx="18920">
                  <c:v>-9999.0</c:v>
                </c:pt>
                <c:pt idx="18921">
                  <c:v>-9999.0</c:v>
                </c:pt>
                <c:pt idx="18922">
                  <c:v>-9999.0</c:v>
                </c:pt>
                <c:pt idx="18923">
                  <c:v>-9999.0</c:v>
                </c:pt>
                <c:pt idx="18924">
                  <c:v>-9999.0</c:v>
                </c:pt>
                <c:pt idx="18925">
                  <c:v>-9999.0</c:v>
                </c:pt>
                <c:pt idx="18926">
                  <c:v>-9999.0</c:v>
                </c:pt>
                <c:pt idx="18927">
                  <c:v>-9999.0</c:v>
                </c:pt>
                <c:pt idx="18928">
                  <c:v>-9999.0</c:v>
                </c:pt>
                <c:pt idx="18929">
                  <c:v>-9999.0</c:v>
                </c:pt>
                <c:pt idx="18930">
                  <c:v>-9999.0</c:v>
                </c:pt>
                <c:pt idx="18931">
                  <c:v>-9999.0</c:v>
                </c:pt>
                <c:pt idx="18932">
                  <c:v>-9999.0</c:v>
                </c:pt>
                <c:pt idx="18933">
                  <c:v>-9999.0</c:v>
                </c:pt>
                <c:pt idx="18934">
                  <c:v>-9999.0</c:v>
                </c:pt>
                <c:pt idx="18935">
                  <c:v>-9999.0</c:v>
                </c:pt>
                <c:pt idx="18936">
                  <c:v>-9999.0</c:v>
                </c:pt>
                <c:pt idx="18937">
                  <c:v>-9999.0</c:v>
                </c:pt>
                <c:pt idx="18938">
                  <c:v>-9999.0</c:v>
                </c:pt>
                <c:pt idx="18939">
                  <c:v>-9999.0</c:v>
                </c:pt>
                <c:pt idx="18940">
                  <c:v>-9999.0</c:v>
                </c:pt>
                <c:pt idx="18941">
                  <c:v>-9999.0</c:v>
                </c:pt>
                <c:pt idx="18942">
                  <c:v>-9999.0</c:v>
                </c:pt>
                <c:pt idx="18943">
                  <c:v>-9999.0</c:v>
                </c:pt>
                <c:pt idx="18944">
                  <c:v>-9999.0</c:v>
                </c:pt>
                <c:pt idx="18945">
                  <c:v>-9999.0</c:v>
                </c:pt>
                <c:pt idx="18946">
                  <c:v>-9999.0</c:v>
                </c:pt>
                <c:pt idx="18947">
                  <c:v>-9999.0</c:v>
                </c:pt>
                <c:pt idx="18948">
                  <c:v>-9999.0</c:v>
                </c:pt>
                <c:pt idx="18949">
                  <c:v>-9999.0</c:v>
                </c:pt>
                <c:pt idx="18950">
                  <c:v>-9999.0</c:v>
                </c:pt>
                <c:pt idx="18951">
                  <c:v>-9999.0</c:v>
                </c:pt>
                <c:pt idx="18952">
                  <c:v>-9999.0</c:v>
                </c:pt>
                <c:pt idx="18953">
                  <c:v>-9999.0</c:v>
                </c:pt>
                <c:pt idx="18954">
                  <c:v>-9999.0</c:v>
                </c:pt>
                <c:pt idx="18955">
                  <c:v>-9999.0</c:v>
                </c:pt>
                <c:pt idx="18956">
                  <c:v>-9999.0</c:v>
                </c:pt>
                <c:pt idx="18957">
                  <c:v>-9999.0</c:v>
                </c:pt>
                <c:pt idx="18958">
                  <c:v>-9999.0</c:v>
                </c:pt>
                <c:pt idx="18959">
                  <c:v>-9999.0</c:v>
                </c:pt>
                <c:pt idx="18960">
                  <c:v>-9999.0</c:v>
                </c:pt>
                <c:pt idx="18961">
                  <c:v>-9999.0</c:v>
                </c:pt>
                <c:pt idx="18962">
                  <c:v>-9999.0</c:v>
                </c:pt>
                <c:pt idx="18963">
                  <c:v>-9999.0</c:v>
                </c:pt>
                <c:pt idx="18964">
                  <c:v>-9999.0</c:v>
                </c:pt>
                <c:pt idx="18965">
                  <c:v>-9999.0</c:v>
                </c:pt>
                <c:pt idx="18966">
                  <c:v>-9999.0</c:v>
                </c:pt>
                <c:pt idx="18967">
                  <c:v>-9999.0</c:v>
                </c:pt>
                <c:pt idx="18968">
                  <c:v>-9999.0</c:v>
                </c:pt>
                <c:pt idx="18969">
                  <c:v>-9999.0</c:v>
                </c:pt>
                <c:pt idx="18970">
                  <c:v>-9999.0</c:v>
                </c:pt>
                <c:pt idx="18971">
                  <c:v>-9999.0</c:v>
                </c:pt>
                <c:pt idx="18972">
                  <c:v>-9999.0</c:v>
                </c:pt>
                <c:pt idx="18973">
                  <c:v>-9999.0</c:v>
                </c:pt>
                <c:pt idx="18974">
                  <c:v>-9999.0</c:v>
                </c:pt>
                <c:pt idx="18975">
                  <c:v>-9999.0</c:v>
                </c:pt>
                <c:pt idx="18976">
                  <c:v>-9999.0</c:v>
                </c:pt>
                <c:pt idx="18977">
                  <c:v>-9999.0</c:v>
                </c:pt>
                <c:pt idx="18978">
                  <c:v>-9999.0</c:v>
                </c:pt>
                <c:pt idx="18979">
                  <c:v>-9999.0</c:v>
                </c:pt>
                <c:pt idx="18980">
                  <c:v>-9999.0</c:v>
                </c:pt>
                <c:pt idx="18981">
                  <c:v>-9999.0</c:v>
                </c:pt>
                <c:pt idx="18982">
                  <c:v>-9999.0</c:v>
                </c:pt>
                <c:pt idx="18983">
                  <c:v>-9999.0</c:v>
                </c:pt>
                <c:pt idx="18984">
                  <c:v>-9999.0</c:v>
                </c:pt>
                <c:pt idx="18985">
                  <c:v>-9999.0</c:v>
                </c:pt>
                <c:pt idx="18986">
                  <c:v>-9999.0</c:v>
                </c:pt>
                <c:pt idx="18987">
                  <c:v>-9999.0</c:v>
                </c:pt>
                <c:pt idx="18988">
                  <c:v>-9999.0</c:v>
                </c:pt>
                <c:pt idx="18989">
                  <c:v>-9999.0</c:v>
                </c:pt>
                <c:pt idx="18990">
                  <c:v>-9999.0</c:v>
                </c:pt>
                <c:pt idx="18991">
                  <c:v>-9999.0</c:v>
                </c:pt>
                <c:pt idx="18992">
                  <c:v>-9999.0</c:v>
                </c:pt>
                <c:pt idx="18993">
                  <c:v>-9999.0</c:v>
                </c:pt>
                <c:pt idx="18994">
                  <c:v>-9999.0</c:v>
                </c:pt>
                <c:pt idx="18995">
                  <c:v>-9999.0</c:v>
                </c:pt>
                <c:pt idx="18996">
                  <c:v>-9999.0</c:v>
                </c:pt>
                <c:pt idx="18997">
                  <c:v>-9999.0</c:v>
                </c:pt>
                <c:pt idx="18998">
                  <c:v>-9999.0</c:v>
                </c:pt>
                <c:pt idx="18999">
                  <c:v>-9999.0</c:v>
                </c:pt>
                <c:pt idx="19000">
                  <c:v>-9999.0</c:v>
                </c:pt>
                <c:pt idx="19001">
                  <c:v>-9999.0</c:v>
                </c:pt>
                <c:pt idx="19002">
                  <c:v>-9999.0</c:v>
                </c:pt>
                <c:pt idx="19003">
                  <c:v>-9999.0</c:v>
                </c:pt>
                <c:pt idx="19004">
                  <c:v>-9999.0</c:v>
                </c:pt>
                <c:pt idx="19005">
                  <c:v>-9999.0</c:v>
                </c:pt>
                <c:pt idx="19006">
                  <c:v>-9999.0</c:v>
                </c:pt>
                <c:pt idx="19007">
                  <c:v>-9999.0</c:v>
                </c:pt>
                <c:pt idx="19008">
                  <c:v>-9999.0</c:v>
                </c:pt>
                <c:pt idx="19009">
                  <c:v>-9999.0</c:v>
                </c:pt>
                <c:pt idx="19010">
                  <c:v>-9999.0</c:v>
                </c:pt>
                <c:pt idx="19011">
                  <c:v>-9999.0</c:v>
                </c:pt>
                <c:pt idx="19012">
                  <c:v>-9999.0</c:v>
                </c:pt>
                <c:pt idx="19013">
                  <c:v>-9999.0</c:v>
                </c:pt>
                <c:pt idx="19014">
                  <c:v>-9999.0</c:v>
                </c:pt>
                <c:pt idx="19015">
                  <c:v>-9999.0</c:v>
                </c:pt>
                <c:pt idx="19016">
                  <c:v>-9999.0</c:v>
                </c:pt>
                <c:pt idx="19017">
                  <c:v>-9999.0</c:v>
                </c:pt>
                <c:pt idx="19018">
                  <c:v>-9999.0</c:v>
                </c:pt>
                <c:pt idx="19019">
                  <c:v>-9999.0</c:v>
                </c:pt>
                <c:pt idx="19020">
                  <c:v>-9999.0</c:v>
                </c:pt>
                <c:pt idx="19021">
                  <c:v>-9999.0</c:v>
                </c:pt>
                <c:pt idx="19022">
                  <c:v>-9999.0</c:v>
                </c:pt>
                <c:pt idx="19023">
                  <c:v>-9999.0</c:v>
                </c:pt>
                <c:pt idx="19024">
                  <c:v>-9999.0</c:v>
                </c:pt>
                <c:pt idx="19025">
                  <c:v>-9999.0</c:v>
                </c:pt>
                <c:pt idx="19026">
                  <c:v>-9999.0</c:v>
                </c:pt>
                <c:pt idx="19027">
                  <c:v>-9999.0</c:v>
                </c:pt>
                <c:pt idx="19028">
                  <c:v>-9999.0</c:v>
                </c:pt>
                <c:pt idx="19029">
                  <c:v>-9999.0</c:v>
                </c:pt>
                <c:pt idx="19030">
                  <c:v>-9999.0</c:v>
                </c:pt>
                <c:pt idx="19031">
                  <c:v>-9999.0</c:v>
                </c:pt>
                <c:pt idx="19032">
                  <c:v>-9999.0</c:v>
                </c:pt>
                <c:pt idx="19033">
                  <c:v>-9999.0</c:v>
                </c:pt>
                <c:pt idx="19034">
                  <c:v>-9999.0</c:v>
                </c:pt>
                <c:pt idx="19035">
                  <c:v>-9999.0</c:v>
                </c:pt>
                <c:pt idx="19036">
                  <c:v>-9999.0</c:v>
                </c:pt>
                <c:pt idx="19037">
                  <c:v>-9999.0</c:v>
                </c:pt>
                <c:pt idx="19038">
                  <c:v>-9999.0</c:v>
                </c:pt>
                <c:pt idx="19039">
                  <c:v>-9999.0</c:v>
                </c:pt>
                <c:pt idx="19040">
                  <c:v>-9999.0</c:v>
                </c:pt>
                <c:pt idx="19041">
                  <c:v>-9999.0</c:v>
                </c:pt>
                <c:pt idx="19042">
                  <c:v>-9999.0</c:v>
                </c:pt>
                <c:pt idx="19043">
                  <c:v>-9999.0</c:v>
                </c:pt>
                <c:pt idx="19044">
                  <c:v>-9999.0</c:v>
                </c:pt>
                <c:pt idx="19045">
                  <c:v>-9999.0</c:v>
                </c:pt>
                <c:pt idx="19046">
                  <c:v>-9999.0</c:v>
                </c:pt>
                <c:pt idx="19047">
                  <c:v>-9999.0</c:v>
                </c:pt>
                <c:pt idx="19048">
                  <c:v>-9999.0</c:v>
                </c:pt>
                <c:pt idx="19049">
                  <c:v>-9999.0</c:v>
                </c:pt>
                <c:pt idx="19050">
                  <c:v>-9999.0</c:v>
                </c:pt>
                <c:pt idx="19051">
                  <c:v>-9999.0</c:v>
                </c:pt>
                <c:pt idx="19052">
                  <c:v>-9999.0</c:v>
                </c:pt>
                <c:pt idx="19053">
                  <c:v>-9999.0</c:v>
                </c:pt>
                <c:pt idx="19054">
                  <c:v>-9999.0</c:v>
                </c:pt>
                <c:pt idx="19055">
                  <c:v>-9999.0</c:v>
                </c:pt>
                <c:pt idx="19056">
                  <c:v>-9999.0</c:v>
                </c:pt>
                <c:pt idx="19057">
                  <c:v>-9999.0</c:v>
                </c:pt>
                <c:pt idx="19058">
                  <c:v>-9999.0</c:v>
                </c:pt>
                <c:pt idx="19059">
                  <c:v>-9999.0</c:v>
                </c:pt>
                <c:pt idx="19060">
                  <c:v>-9999.0</c:v>
                </c:pt>
                <c:pt idx="19061">
                  <c:v>-9999.0</c:v>
                </c:pt>
                <c:pt idx="19062">
                  <c:v>-9999.0</c:v>
                </c:pt>
                <c:pt idx="19063">
                  <c:v>-9999.0</c:v>
                </c:pt>
                <c:pt idx="19064">
                  <c:v>-9999.0</c:v>
                </c:pt>
                <c:pt idx="19065">
                  <c:v>-9999.0</c:v>
                </c:pt>
                <c:pt idx="19066">
                  <c:v>-9999.0</c:v>
                </c:pt>
                <c:pt idx="19067">
                  <c:v>-9999.0</c:v>
                </c:pt>
                <c:pt idx="19068">
                  <c:v>-9999.0</c:v>
                </c:pt>
                <c:pt idx="19069">
                  <c:v>-9999.0</c:v>
                </c:pt>
                <c:pt idx="19070">
                  <c:v>-9999.0</c:v>
                </c:pt>
                <c:pt idx="19071">
                  <c:v>-9999.0</c:v>
                </c:pt>
                <c:pt idx="19072">
                  <c:v>-9999.0</c:v>
                </c:pt>
                <c:pt idx="19073">
                  <c:v>-9999.0</c:v>
                </c:pt>
                <c:pt idx="19074">
                  <c:v>-9999.0</c:v>
                </c:pt>
                <c:pt idx="19075">
                  <c:v>-9999.0</c:v>
                </c:pt>
                <c:pt idx="19076">
                  <c:v>-9999.0</c:v>
                </c:pt>
                <c:pt idx="19077">
                  <c:v>-9999.0</c:v>
                </c:pt>
                <c:pt idx="19078">
                  <c:v>-9999.0</c:v>
                </c:pt>
                <c:pt idx="19079">
                  <c:v>-9999.0</c:v>
                </c:pt>
                <c:pt idx="19080">
                  <c:v>-9999.0</c:v>
                </c:pt>
                <c:pt idx="19081">
                  <c:v>-9999.0</c:v>
                </c:pt>
                <c:pt idx="19082">
                  <c:v>-9999.0</c:v>
                </c:pt>
                <c:pt idx="19083">
                  <c:v>-9999.0</c:v>
                </c:pt>
                <c:pt idx="19084">
                  <c:v>-9999.0</c:v>
                </c:pt>
                <c:pt idx="19085">
                  <c:v>-9999.0</c:v>
                </c:pt>
                <c:pt idx="19086">
                  <c:v>-9999.0</c:v>
                </c:pt>
                <c:pt idx="19087">
                  <c:v>-9999.0</c:v>
                </c:pt>
                <c:pt idx="19088">
                  <c:v>-9999.0</c:v>
                </c:pt>
                <c:pt idx="19089">
                  <c:v>-9999.0</c:v>
                </c:pt>
                <c:pt idx="19090">
                  <c:v>-9999.0</c:v>
                </c:pt>
                <c:pt idx="19091">
                  <c:v>-9999.0</c:v>
                </c:pt>
                <c:pt idx="19092">
                  <c:v>-9999.0</c:v>
                </c:pt>
                <c:pt idx="19093">
                  <c:v>-9999.0</c:v>
                </c:pt>
                <c:pt idx="19094">
                  <c:v>-9999.0</c:v>
                </c:pt>
                <c:pt idx="19095">
                  <c:v>-9999.0</c:v>
                </c:pt>
                <c:pt idx="19096">
                  <c:v>-9999.0</c:v>
                </c:pt>
                <c:pt idx="19097">
                  <c:v>-9999.0</c:v>
                </c:pt>
                <c:pt idx="19098">
                  <c:v>-9999.0</c:v>
                </c:pt>
                <c:pt idx="19099">
                  <c:v>-9999.0</c:v>
                </c:pt>
                <c:pt idx="19100">
                  <c:v>-9999.0</c:v>
                </c:pt>
                <c:pt idx="19101">
                  <c:v>-9999.0</c:v>
                </c:pt>
                <c:pt idx="19102">
                  <c:v>-9999.0</c:v>
                </c:pt>
                <c:pt idx="19103">
                  <c:v>-9999.0</c:v>
                </c:pt>
                <c:pt idx="19104">
                  <c:v>-9999.0</c:v>
                </c:pt>
                <c:pt idx="19105">
                  <c:v>-9999.0</c:v>
                </c:pt>
                <c:pt idx="19106">
                  <c:v>-9999.0</c:v>
                </c:pt>
                <c:pt idx="19107">
                  <c:v>-9999.0</c:v>
                </c:pt>
                <c:pt idx="19108">
                  <c:v>-9999.0</c:v>
                </c:pt>
                <c:pt idx="19109">
                  <c:v>-9999.0</c:v>
                </c:pt>
                <c:pt idx="19110">
                  <c:v>-9999.0</c:v>
                </c:pt>
                <c:pt idx="19111">
                  <c:v>-9999.0</c:v>
                </c:pt>
                <c:pt idx="19112">
                  <c:v>-9999.0</c:v>
                </c:pt>
                <c:pt idx="19113">
                  <c:v>-9999.0</c:v>
                </c:pt>
                <c:pt idx="19114">
                  <c:v>-9999.0</c:v>
                </c:pt>
                <c:pt idx="19115">
                  <c:v>-9999.0</c:v>
                </c:pt>
                <c:pt idx="19116">
                  <c:v>-9999.0</c:v>
                </c:pt>
                <c:pt idx="19117">
                  <c:v>-9999.0</c:v>
                </c:pt>
                <c:pt idx="19118">
                  <c:v>-9999.0</c:v>
                </c:pt>
                <c:pt idx="19119">
                  <c:v>-9999.0</c:v>
                </c:pt>
                <c:pt idx="19120">
                  <c:v>-9999.0</c:v>
                </c:pt>
                <c:pt idx="19121">
                  <c:v>-9999.0</c:v>
                </c:pt>
                <c:pt idx="19122">
                  <c:v>-9999.0</c:v>
                </c:pt>
                <c:pt idx="19123">
                  <c:v>-9999.0</c:v>
                </c:pt>
                <c:pt idx="19124">
                  <c:v>-9999.0</c:v>
                </c:pt>
                <c:pt idx="19125">
                  <c:v>-9999.0</c:v>
                </c:pt>
                <c:pt idx="19126">
                  <c:v>-9999.0</c:v>
                </c:pt>
                <c:pt idx="19127">
                  <c:v>-9999.0</c:v>
                </c:pt>
                <c:pt idx="19128">
                  <c:v>-9999.0</c:v>
                </c:pt>
                <c:pt idx="19129">
                  <c:v>-9999.0</c:v>
                </c:pt>
                <c:pt idx="19130">
                  <c:v>-9999.0</c:v>
                </c:pt>
                <c:pt idx="19131">
                  <c:v>-9999.0</c:v>
                </c:pt>
                <c:pt idx="19132">
                  <c:v>-9999.0</c:v>
                </c:pt>
                <c:pt idx="19133">
                  <c:v>-9999.0</c:v>
                </c:pt>
                <c:pt idx="19134">
                  <c:v>-9999.0</c:v>
                </c:pt>
                <c:pt idx="19135">
                  <c:v>-9999.0</c:v>
                </c:pt>
                <c:pt idx="19136">
                  <c:v>-9999.0</c:v>
                </c:pt>
                <c:pt idx="19137">
                  <c:v>-9999.0</c:v>
                </c:pt>
                <c:pt idx="19138">
                  <c:v>-9999.0</c:v>
                </c:pt>
                <c:pt idx="19139">
                  <c:v>-9999.0</c:v>
                </c:pt>
                <c:pt idx="19140">
                  <c:v>-9999.0</c:v>
                </c:pt>
                <c:pt idx="19141">
                  <c:v>-9999.0</c:v>
                </c:pt>
                <c:pt idx="19142">
                  <c:v>-9999.0</c:v>
                </c:pt>
                <c:pt idx="19143">
                  <c:v>-9999.0</c:v>
                </c:pt>
                <c:pt idx="19144">
                  <c:v>-9999.0</c:v>
                </c:pt>
                <c:pt idx="19145">
                  <c:v>-9999.0</c:v>
                </c:pt>
                <c:pt idx="19146">
                  <c:v>-9999.0</c:v>
                </c:pt>
                <c:pt idx="19147">
                  <c:v>-9999.0</c:v>
                </c:pt>
                <c:pt idx="19148">
                  <c:v>-9999.0</c:v>
                </c:pt>
                <c:pt idx="19149">
                  <c:v>-9999.0</c:v>
                </c:pt>
                <c:pt idx="19150">
                  <c:v>-9999.0</c:v>
                </c:pt>
                <c:pt idx="19151">
                  <c:v>-9999.0</c:v>
                </c:pt>
                <c:pt idx="19152">
                  <c:v>-9999.0</c:v>
                </c:pt>
                <c:pt idx="19153">
                  <c:v>-9999.0</c:v>
                </c:pt>
                <c:pt idx="19154">
                  <c:v>-9999.0</c:v>
                </c:pt>
                <c:pt idx="19155">
                  <c:v>-9999.0</c:v>
                </c:pt>
                <c:pt idx="19156">
                  <c:v>-9999.0</c:v>
                </c:pt>
                <c:pt idx="19157">
                  <c:v>-9999.0</c:v>
                </c:pt>
                <c:pt idx="19158">
                  <c:v>-9999.0</c:v>
                </c:pt>
                <c:pt idx="19159">
                  <c:v>-9999.0</c:v>
                </c:pt>
                <c:pt idx="19160">
                  <c:v>-9999.0</c:v>
                </c:pt>
                <c:pt idx="19161">
                  <c:v>-9999.0</c:v>
                </c:pt>
                <c:pt idx="19162">
                  <c:v>-9999.0</c:v>
                </c:pt>
                <c:pt idx="19163">
                  <c:v>-9999.0</c:v>
                </c:pt>
                <c:pt idx="19164">
                  <c:v>-9999.0</c:v>
                </c:pt>
                <c:pt idx="19165">
                  <c:v>-9999.0</c:v>
                </c:pt>
                <c:pt idx="19166">
                  <c:v>-9999.0</c:v>
                </c:pt>
                <c:pt idx="19167">
                  <c:v>-9999.0</c:v>
                </c:pt>
                <c:pt idx="19168">
                  <c:v>-9999.0</c:v>
                </c:pt>
                <c:pt idx="19169">
                  <c:v>-9999.0</c:v>
                </c:pt>
                <c:pt idx="19170">
                  <c:v>-9999.0</c:v>
                </c:pt>
                <c:pt idx="19171">
                  <c:v>-9999.0</c:v>
                </c:pt>
                <c:pt idx="19172">
                  <c:v>-9999.0</c:v>
                </c:pt>
                <c:pt idx="19173">
                  <c:v>-9999.0</c:v>
                </c:pt>
                <c:pt idx="19174">
                  <c:v>-9999.0</c:v>
                </c:pt>
                <c:pt idx="19175">
                  <c:v>-9999.0</c:v>
                </c:pt>
                <c:pt idx="19176">
                  <c:v>-9999.0</c:v>
                </c:pt>
                <c:pt idx="19177">
                  <c:v>-9999.0</c:v>
                </c:pt>
                <c:pt idx="19178">
                  <c:v>-9999.0</c:v>
                </c:pt>
                <c:pt idx="19179">
                  <c:v>-9999.0</c:v>
                </c:pt>
                <c:pt idx="19180">
                  <c:v>-9999.0</c:v>
                </c:pt>
                <c:pt idx="19181">
                  <c:v>-9999.0</c:v>
                </c:pt>
                <c:pt idx="19182">
                  <c:v>-9999.0</c:v>
                </c:pt>
                <c:pt idx="19183">
                  <c:v>-9999.0</c:v>
                </c:pt>
                <c:pt idx="19184">
                  <c:v>-9999.0</c:v>
                </c:pt>
                <c:pt idx="19185">
                  <c:v>-9999.0</c:v>
                </c:pt>
                <c:pt idx="19186">
                  <c:v>-9999.0</c:v>
                </c:pt>
                <c:pt idx="19187">
                  <c:v>-9999.0</c:v>
                </c:pt>
                <c:pt idx="19188">
                  <c:v>-9999.0</c:v>
                </c:pt>
                <c:pt idx="19189">
                  <c:v>-9999.0</c:v>
                </c:pt>
                <c:pt idx="19190">
                  <c:v>-9999.0</c:v>
                </c:pt>
                <c:pt idx="19191">
                  <c:v>-9999.0</c:v>
                </c:pt>
                <c:pt idx="19192">
                  <c:v>-9999.0</c:v>
                </c:pt>
                <c:pt idx="19193">
                  <c:v>-9999.0</c:v>
                </c:pt>
                <c:pt idx="19194">
                  <c:v>-9999.0</c:v>
                </c:pt>
                <c:pt idx="19195">
                  <c:v>-9999.0</c:v>
                </c:pt>
                <c:pt idx="19196">
                  <c:v>-9999.0</c:v>
                </c:pt>
                <c:pt idx="19197">
                  <c:v>-9999.0</c:v>
                </c:pt>
                <c:pt idx="19198">
                  <c:v>-9999.0</c:v>
                </c:pt>
                <c:pt idx="19199">
                  <c:v>-9999.0</c:v>
                </c:pt>
                <c:pt idx="19200">
                  <c:v>-9999.0</c:v>
                </c:pt>
                <c:pt idx="19201">
                  <c:v>-9999.0</c:v>
                </c:pt>
                <c:pt idx="19202">
                  <c:v>-9999.0</c:v>
                </c:pt>
                <c:pt idx="19203">
                  <c:v>-9999.0</c:v>
                </c:pt>
                <c:pt idx="19204">
                  <c:v>-9999.0</c:v>
                </c:pt>
                <c:pt idx="19205">
                  <c:v>-9999.0</c:v>
                </c:pt>
                <c:pt idx="19206">
                  <c:v>-9999.0</c:v>
                </c:pt>
                <c:pt idx="19207">
                  <c:v>-9999.0</c:v>
                </c:pt>
                <c:pt idx="19208">
                  <c:v>-9999.0</c:v>
                </c:pt>
                <c:pt idx="19209">
                  <c:v>-9999.0</c:v>
                </c:pt>
                <c:pt idx="19210">
                  <c:v>-9999.0</c:v>
                </c:pt>
                <c:pt idx="19211">
                  <c:v>-9999.0</c:v>
                </c:pt>
                <c:pt idx="19212">
                  <c:v>-9999.0</c:v>
                </c:pt>
                <c:pt idx="19213">
                  <c:v>-9999.0</c:v>
                </c:pt>
                <c:pt idx="19214">
                  <c:v>-9999.0</c:v>
                </c:pt>
                <c:pt idx="19215">
                  <c:v>-9999.0</c:v>
                </c:pt>
                <c:pt idx="19216">
                  <c:v>-9999.0</c:v>
                </c:pt>
                <c:pt idx="19217">
                  <c:v>-9999.0</c:v>
                </c:pt>
                <c:pt idx="19218">
                  <c:v>-9999.0</c:v>
                </c:pt>
                <c:pt idx="19219">
                  <c:v>-9999.0</c:v>
                </c:pt>
                <c:pt idx="19220">
                  <c:v>-9999.0</c:v>
                </c:pt>
                <c:pt idx="19221">
                  <c:v>-9999.0</c:v>
                </c:pt>
                <c:pt idx="19222">
                  <c:v>-9999.0</c:v>
                </c:pt>
                <c:pt idx="19223">
                  <c:v>-9999.0</c:v>
                </c:pt>
                <c:pt idx="19224">
                  <c:v>-9999.0</c:v>
                </c:pt>
                <c:pt idx="19225">
                  <c:v>-9999.0</c:v>
                </c:pt>
                <c:pt idx="19226">
                  <c:v>-9999.0</c:v>
                </c:pt>
                <c:pt idx="19227">
                  <c:v>-9999.0</c:v>
                </c:pt>
                <c:pt idx="19228">
                  <c:v>-9999.0</c:v>
                </c:pt>
                <c:pt idx="19229">
                  <c:v>-9999.0</c:v>
                </c:pt>
                <c:pt idx="19230">
                  <c:v>-9999.0</c:v>
                </c:pt>
                <c:pt idx="19231">
                  <c:v>-9999.0</c:v>
                </c:pt>
                <c:pt idx="19232">
                  <c:v>-9999.0</c:v>
                </c:pt>
                <c:pt idx="19233">
                  <c:v>-9999.0</c:v>
                </c:pt>
                <c:pt idx="19234">
                  <c:v>-9999.0</c:v>
                </c:pt>
                <c:pt idx="19235">
                  <c:v>-9999.0</c:v>
                </c:pt>
                <c:pt idx="19236">
                  <c:v>-9999.0</c:v>
                </c:pt>
                <c:pt idx="19237">
                  <c:v>-9999.0</c:v>
                </c:pt>
                <c:pt idx="19238">
                  <c:v>-9999.0</c:v>
                </c:pt>
                <c:pt idx="19239">
                  <c:v>-9999.0</c:v>
                </c:pt>
                <c:pt idx="19240">
                  <c:v>-9999.0</c:v>
                </c:pt>
                <c:pt idx="19241">
                  <c:v>-9999.0</c:v>
                </c:pt>
                <c:pt idx="19242">
                  <c:v>-9999.0</c:v>
                </c:pt>
                <c:pt idx="19243">
                  <c:v>-9999.0</c:v>
                </c:pt>
                <c:pt idx="19244">
                  <c:v>-9999.0</c:v>
                </c:pt>
                <c:pt idx="19245">
                  <c:v>-9999.0</c:v>
                </c:pt>
                <c:pt idx="19246">
                  <c:v>-9999.0</c:v>
                </c:pt>
                <c:pt idx="19247">
                  <c:v>-9999.0</c:v>
                </c:pt>
                <c:pt idx="19248">
                  <c:v>-9999.0</c:v>
                </c:pt>
                <c:pt idx="19249">
                  <c:v>-9999.0</c:v>
                </c:pt>
                <c:pt idx="19250">
                  <c:v>-9999.0</c:v>
                </c:pt>
                <c:pt idx="19251">
                  <c:v>-9999.0</c:v>
                </c:pt>
                <c:pt idx="19252">
                  <c:v>-9999.0</c:v>
                </c:pt>
                <c:pt idx="19253">
                  <c:v>-9999.0</c:v>
                </c:pt>
                <c:pt idx="19254">
                  <c:v>-9999.0</c:v>
                </c:pt>
                <c:pt idx="19255">
                  <c:v>-9999.0</c:v>
                </c:pt>
                <c:pt idx="19256">
                  <c:v>-9999.0</c:v>
                </c:pt>
                <c:pt idx="19257">
                  <c:v>-9999.0</c:v>
                </c:pt>
                <c:pt idx="19258">
                  <c:v>-9999.0</c:v>
                </c:pt>
                <c:pt idx="19259">
                  <c:v>-9999.0</c:v>
                </c:pt>
                <c:pt idx="19260">
                  <c:v>-9999.0</c:v>
                </c:pt>
                <c:pt idx="19261">
                  <c:v>-9999.0</c:v>
                </c:pt>
                <c:pt idx="19262">
                  <c:v>-9999.0</c:v>
                </c:pt>
                <c:pt idx="19263">
                  <c:v>-9999.0</c:v>
                </c:pt>
                <c:pt idx="19264">
                  <c:v>-9999.0</c:v>
                </c:pt>
                <c:pt idx="19265">
                  <c:v>-9999.0</c:v>
                </c:pt>
                <c:pt idx="19266">
                  <c:v>-9999.0</c:v>
                </c:pt>
                <c:pt idx="19267">
                  <c:v>-9999.0</c:v>
                </c:pt>
                <c:pt idx="19268">
                  <c:v>-9999.0</c:v>
                </c:pt>
                <c:pt idx="19269">
                  <c:v>-9999.0</c:v>
                </c:pt>
                <c:pt idx="19270">
                  <c:v>-9999.0</c:v>
                </c:pt>
                <c:pt idx="19271">
                  <c:v>-9999.0</c:v>
                </c:pt>
                <c:pt idx="19272">
                  <c:v>-9999.0</c:v>
                </c:pt>
                <c:pt idx="19273">
                  <c:v>-9999.0</c:v>
                </c:pt>
                <c:pt idx="19274">
                  <c:v>-9999.0</c:v>
                </c:pt>
                <c:pt idx="19275">
                  <c:v>-9999.0</c:v>
                </c:pt>
                <c:pt idx="19276">
                  <c:v>-9999.0</c:v>
                </c:pt>
                <c:pt idx="19277">
                  <c:v>-9999.0</c:v>
                </c:pt>
                <c:pt idx="19278">
                  <c:v>-9999.0</c:v>
                </c:pt>
                <c:pt idx="19279">
                  <c:v>-9999.0</c:v>
                </c:pt>
                <c:pt idx="19280">
                  <c:v>-9999.0</c:v>
                </c:pt>
                <c:pt idx="19281">
                  <c:v>-9999.0</c:v>
                </c:pt>
                <c:pt idx="19282">
                  <c:v>-9999.0</c:v>
                </c:pt>
                <c:pt idx="19283">
                  <c:v>-9999.0</c:v>
                </c:pt>
                <c:pt idx="19284">
                  <c:v>-9999.0</c:v>
                </c:pt>
                <c:pt idx="19285">
                  <c:v>-9999.0</c:v>
                </c:pt>
                <c:pt idx="19286">
                  <c:v>-9999.0</c:v>
                </c:pt>
                <c:pt idx="19287">
                  <c:v>-9999.0</c:v>
                </c:pt>
                <c:pt idx="19288">
                  <c:v>-9999.0</c:v>
                </c:pt>
                <c:pt idx="19289">
                  <c:v>-9999.0</c:v>
                </c:pt>
                <c:pt idx="19290">
                  <c:v>-9999.0</c:v>
                </c:pt>
                <c:pt idx="19291">
                  <c:v>-9999.0</c:v>
                </c:pt>
                <c:pt idx="19292">
                  <c:v>-9999.0</c:v>
                </c:pt>
                <c:pt idx="19293">
                  <c:v>-9999.0</c:v>
                </c:pt>
                <c:pt idx="19294">
                  <c:v>-9999.0</c:v>
                </c:pt>
                <c:pt idx="19295">
                  <c:v>-9999.0</c:v>
                </c:pt>
                <c:pt idx="19296">
                  <c:v>-9999.0</c:v>
                </c:pt>
                <c:pt idx="19297">
                  <c:v>-9999.0</c:v>
                </c:pt>
                <c:pt idx="19298">
                  <c:v>-9999.0</c:v>
                </c:pt>
                <c:pt idx="19299">
                  <c:v>-9999.0</c:v>
                </c:pt>
                <c:pt idx="19300">
                  <c:v>-9999.0</c:v>
                </c:pt>
                <c:pt idx="19301">
                  <c:v>-9999.0</c:v>
                </c:pt>
                <c:pt idx="19302">
                  <c:v>-9999.0</c:v>
                </c:pt>
                <c:pt idx="19303">
                  <c:v>-9999.0</c:v>
                </c:pt>
                <c:pt idx="19304">
                  <c:v>-9999.0</c:v>
                </c:pt>
                <c:pt idx="19305">
                  <c:v>-9999.0</c:v>
                </c:pt>
                <c:pt idx="19306">
                  <c:v>-9999.0</c:v>
                </c:pt>
                <c:pt idx="19307">
                  <c:v>-9999.0</c:v>
                </c:pt>
                <c:pt idx="19308">
                  <c:v>-9999.0</c:v>
                </c:pt>
                <c:pt idx="19309">
                  <c:v>-9999.0</c:v>
                </c:pt>
                <c:pt idx="19310">
                  <c:v>-9999.0</c:v>
                </c:pt>
                <c:pt idx="19311">
                  <c:v>-9999.0</c:v>
                </c:pt>
                <c:pt idx="19312">
                  <c:v>-9999.0</c:v>
                </c:pt>
                <c:pt idx="19313">
                  <c:v>-9999.0</c:v>
                </c:pt>
                <c:pt idx="19314">
                  <c:v>-9999.0</c:v>
                </c:pt>
                <c:pt idx="19315">
                  <c:v>-9999.0</c:v>
                </c:pt>
                <c:pt idx="19316">
                  <c:v>-9999.0</c:v>
                </c:pt>
                <c:pt idx="19317">
                  <c:v>-9999.0</c:v>
                </c:pt>
                <c:pt idx="19318">
                  <c:v>-9999.0</c:v>
                </c:pt>
                <c:pt idx="19319">
                  <c:v>-9999.0</c:v>
                </c:pt>
                <c:pt idx="19320">
                  <c:v>-9999.0</c:v>
                </c:pt>
                <c:pt idx="19321">
                  <c:v>-9999.0</c:v>
                </c:pt>
                <c:pt idx="19322">
                  <c:v>-9999.0</c:v>
                </c:pt>
                <c:pt idx="19323">
                  <c:v>-9999.0</c:v>
                </c:pt>
                <c:pt idx="19324">
                  <c:v>-9999.0</c:v>
                </c:pt>
                <c:pt idx="19325">
                  <c:v>-9999.0</c:v>
                </c:pt>
                <c:pt idx="19326">
                  <c:v>-9999.0</c:v>
                </c:pt>
                <c:pt idx="19327">
                  <c:v>-9999.0</c:v>
                </c:pt>
                <c:pt idx="19328">
                  <c:v>-9999.0</c:v>
                </c:pt>
                <c:pt idx="19329">
                  <c:v>-9999.0</c:v>
                </c:pt>
                <c:pt idx="19330">
                  <c:v>-9999.0</c:v>
                </c:pt>
                <c:pt idx="19331">
                  <c:v>-9999.0</c:v>
                </c:pt>
                <c:pt idx="19332">
                  <c:v>-9999.0</c:v>
                </c:pt>
                <c:pt idx="19333">
                  <c:v>-9999.0</c:v>
                </c:pt>
                <c:pt idx="19334">
                  <c:v>-9999.0</c:v>
                </c:pt>
                <c:pt idx="19335">
                  <c:v>-9999.0</c:v>
                </c:pt>
                <c:pt idx="19336">
                  <c:v>-9999.0</c:v>
                </c:pt>
                <c:pt idx="19337">
                  <c:v>-9999.0</c:v>
                </c:pt>
                <c:pt idx="19338">
                  <c:v>-9999.0</c:v>
                </c:pt>
                <c:pt idx="19339">
                  <c:v>-9999.0</c:v>
                </c:pt>
                <c:pt idx="19340">
                  <c:v>-9999.0</c:v>
                </c:pt>
                <c:pt idx="19341">
                  <c:v>-9999.0</c:v>
                </c:pt>
                <c:pt idx="19342">
                  <c:v>-9999.0</c:v>
                </c:pt>
                <c:pt idx="19343">
                  <c:v>-9999.0</c:v>
                </c:pt>
                <c:pt idx="19344">
                  <c:v>-9999.0</c:v>
                </c:pt>
                <c:pt idx="19345">
                  <c:v>-9999.0</c:v>
                </c:pt>
                <c:pt idx="19346">
                  <c:v>-9999.0</c:v>
                </c:pt>
                <c:pt idx="19347">
                  <c:v>-9999.0</c:v>
                </c:pt>
                <c:pt idx="19348">
                  <c:v>-9999.0</c:v>
                </c:pt>
                <c:pt idx="19349">
                  <c:v>-9999.0</c:v>
                </c:pt>
                <c:pt idx="19350">
                  <c:v>-9999.0</c:v>
                </c:pt>
                <c:pt idx="19351">
                  <c:v>-9999.0</c:v>
                </c:pt>
                <c:pt idx="19352">
                  <c:v>-9999.0</c:v>
                </c:pt>
                <c:pt idx="19353">
                  <c:v>-9999.0</c:v>
                </c:pt>
                <c:pt idx="19354">
                  <c:v>-9999.0</c:v>
                </c:pt>
                <c:pt idx="19355">
                  <c:v>-9999.0</c:v>
                </c:pt>
                <c:pt idx="19356">
                  <c:v>-9999.0</c:v>
                </c:pt>
                <c:pt idx="19357">
                  <c:v>-9999.0</c:v>
                </c:pt>
                <c:pt idx="19358">
                  <c:v>-9999.0</c:v>
                </c:pt>
                <c:pt idx="19359">
                  <c:v>-9999.0</c:v>
                </c:pt>
                <c:pt idx="19360">
                  <c:v>-9999.0</c:v>
                </c:pt>
                <c:pt idx="19361">
                  <c:v>-9999.0</c:v>
                </c:pt>
                <c:pt idx="19362">
                  <c:v>-9999.0</c:v>
                </c:pt>
                <c:pt idx="19363">
                  <c:v>-9999.0</c:v>
                </c:pt>
                <c:pt idx="19364">
                  <c:v>-9999.0</c:v>
                </c:pt>
                <c:pt idx="19365">
                  <c:v>-9999.0</c:v>
                </c:pt>
                <c:pt idx="19366">
                  <c:v>-9999.0</c:v>
                </c:pt>
                <c:pt idx="19367">
                  <c:v>-9999.0</c:v>
                </c:pt>
                <c:pt idx="19368">
                  <c:v>-9999.0</c:v>
                </c:pt>
                <c:pt idx="19369">
                  <c:v>-9999.0</c:v>
                </c:pt>
                <c:pt idx="19370">
                  <c:v>-9999.0</c:v>
                </c:pt>
                <c:pt idx="19371">
                  <c:v>-9999.0</c:v>
                </c:pt>
                <c:pt idx="19372">
                  <c:v>-9999.0</c:v>
                </c:pt>
                <c:pt idx="19373">
                  <c:v>-9999.0</c:v>
                </c:pt>
                <c:pt idx="19374">
                  <c:v>-9999.0</c:v>
                </c:pt>
                <c:pt idx="19375">
                  <c:v>-9999.0</c:v>
                </c:pt>
                <c:pt idx="19376">
                  <c:v>-9999.0</c:v>
                </c:pt>
                <c:pt idx="19377">
                  <c:v>-9999.0</c:v>
                </c:pt>
                <c:pt idx="19378">
                  <c:v>-9999.0</c:v>
                </c:pt>
                <c:pt idx="19379">
                  <c:v>-9999.0</c:v>
                </c:pt>
                <c:pt idx="19380">
                  <c:v>-9999.0</c:v>
                </c:pt>
                <c:pt idx="19381">
                  <c:v>-9999.0</c:v>
                </c:pt>
                <c:pt idx="19382">
                  <c:v>-9999.0</c:v>
                </c:pt>
                <c:pt idx="19383">
                  <c:v>-9999.0</c:v>
                </c:pt>
                <c:pt idx="19384">
                  <c:v>-9999.0</c:v>
                </c:pt>
                <c:pt idx="19385">
                  <c:v>-9999.0</c:v>
                </c:pt>
                <c:pt idx="19386">
                  <c:v>-9999.0</c:v>
                </c:pt>
                <c:pt idx="19387">
                  <c:v>-9999.0</c:v>
                </c:pt>
                <c:pt idx="19388">
                  <c:v>-9999.0</c:v>
                </c:pt>
                <c:pt idx="19389">
                  <c:v>-9999.0</c:v>
                </c:pt>
                <c:pt idx="19390">
                  <c:v>-9999.0</c:v>
                </c:pt>
                <c:pt idx="19391">
                  <c:v>-9999.0</c:v>
                </c:pt>
                <c:pt idx="19392">
                  <c:v>-9999.0</c:v>
                </c:pt>
                <c:pt idx="19393">
                  <c:v>-9999.0</c:v>
                </c:pt>
                <c:pt idx="19394">
                  <c:v>-9999.0</c:v>
                </c:pt>
                <c:pt idx="19395">
                  <c:v>-9999.0</c:v>
                </c:pt>
                <c:pt idx="19396">
                  <c:v>-9999.0</c:v>
                </c:pt>
                <c:pt idx="19397">
                  <c:v>-9999.0</c:v>
                </c:pt>
                <c:pt idx="19398">
                  <c:v>-9999.0</c:v>
                </c:pt>
                <c:pt idx="19399">
                  <c:v>-9999.0</c:v>
                </c:pt>
                <c:pt idx="19400">
                  <c:v>-9999.0</c:v>
                </c:pt>
                <c:pt idx="19401">
                  <c:v>-9999.0</c:v>
                </c:pt>
                <c:pt idx="19402">
                  <c:v>-9999.0</c:v>
                </c:pt>
                <c:pt idx="19403">
                  <c:v>-9999.0</c:v>
                </c:pt>
                <c:pt idx="19404">
                  <c:v>-9999.0</c:v>
                </c:pt>
                <c:pt idx="19405">
                  <c:v>-9999.0</c:v>
                </c:pt>
                <c:pt idx="19406">
                  <c:v>-9999.0</c:v>
                </c:pt>
                <c:pt idx="19407">
                  <c:v>-9999.0</c:v>
                </c:pt>
                <c:pt idx="19408">
                  <c:v>-9999.0</c:v>
                </c:pt>
                <c:pt idx="19409">
                  <c:v>-9999.0</c:v>
                </c:pt>
                <c:pt idx="19410">
                  <c:v>-9999.0</c:v>
                </c:pt>
                <c:pt idx="19411">
                  <c:v>-9999.0</c:v>
                </c:pt>
                <c:pt idx="19412">
                  <c:v>-9999.0</c:v>
                </c:pt>
                <c:pt idx="19413">
                  <c:v>-9999.0</c:v>
                </c:pt>
                <c:pt idx="19414">
                  <c:v>-9999.0</c:v>
                </c:pt>
                <c:pt idx="19415">
                  <c:v>-9999.0</c:v>
                </c:pt>
                <c:pt idx="19416">
                  <c:v>-9999.0</c:v>
                </c:pt>
                <c:pt idx="19417">
                  <c:v>-9999.0</c:v>
                </c:pt>
                <c:pt idx="19418">
                  <c:v>-9999.0</c:v>
                </c:pt>
                <c:pt idx="19419">
                  <c:v>-9999.0</c:v>
                </c:pt>
                <c:pt idx="19420">
                  <c:v>-9999.0</c:v>
                </c:pt>
                <c:pt idx="19421">
                  <c:v>-9999.0</c:v>
                </c:pt>
                <c:pt idx="19422">
                  <c:v>-9999.0</c:v>
                </c:pt>
                <c:pt idx="19423">
                  <c:v>-9999.0</c:v>
                </c:pt>
                <c:pt idx="19424">
                  <c:v>-9999.0</c:v>
                </c:pt>
                <c:pt idx="19425">
                  <c:v>-9999.0</c:v>
                </c:pt>
                <c:pt idx="19426">
                  <c:v>-9999.0</c:v>
                </c:pt>
                <c:pt idx="19427">
                  <c:v>-9999.0</c:v>
                </c:pt>
                <c:pt idx="19428">
                  <c:v>-9999.0</c:v>
                </c:pt>
                <c:pt idx="19429">
                  <c:v>-9999.0</c:v>
                </c:pt>
                <c:pt idx="19430">
                  <c:v>-9999.0</c:v>
                </c:pt>
                <c:pt idx="19431">
                  <c:v>-9999.0</c:v>
                </c:pt>
                <c:pt idx="19432">
                  <c:v>-9999.0</c:v>
                </c:pt>
                <c:pt idx="19433">
                  <c:v>-9999.0</c:v>
                </c:pt>
                <c:pt idx="19434">
                  <c:v>-9999.0</c:v>
                </c:pt>
                <c:pt idx="19435">
                  <c:v>-9999.0</c:v>
                </c:pt>
                <c:pt idx="19436">
                  <c:v>-9999.0</c:v>
                </c:pt>
                <c:pt idx="19437">
                  <c:v>-9999.0</c:v>
                </c:pt>
                <c:pt idx="19438">
                  <c:v>-9999.0</c:v>
                </c:pt>
                <c:pt idx="19439">
                  <c:v>-9999.0</c:v>
                </c:pt>
                <c:pt idx="19440">
                  <c:v>-9999.0</c:v>
                </c:pt>
                <c:pt idx="19441">
                  <c:v>-9999.0</c:v>
                </c:pt>
                <c:pt idx="19442">
                  <c:v>-9999.0</c:v>
                </c:pt>
                <c:pt idx="19443">
                  <c:v>-9999.0</c:v>
                </c:pt>
                <c:pt idx="19444">
                  <c:v>-9999.0</c:v>
                </c:pt>
                <c:pt idx="19445">
                  <c:v>-9999.0</c:v>
                </c:pt>
                <c:pt idx="19446">
                  <c:v>-9999.0</c:v>
                </c:pt>
                <c:pt idx="19447">
                  <c:v>-9999.0</c:v>
                </c:pt>
                <c:pt idx="19448">
                  <c:v>-9999.0</c:v>
                </c:pt>
                <c:pt idx="19449">
                  <c:v>-9999.0</c:v>
                </c:pt>
                <c:pt idx="19450">
                  <c:v>-9999.0</c:v>
                </c:pt>
                <c:pt idx="19451">
                  <c:v>-9999.0</c:v>
                </c:pt>
                <c:pt idx="19452">
                  <c:v>-9999.0</c:v>
                </c:pt>
                <c:pt idx="19453">
                  <c:v>-9999.0</c:v>
                </c:pt>
                <c:pt idx="19454">
                  <c:v>-9999.0</c:v>
                </c:pt>
                <c:pt idx="19455">
                  <c:v>-9999.0</c:v>
                </c:pt>
                <c:pt idx="19456">
                  <c:v>-9999.0</c:v>
                </c:pt>
                <c:pt idx="19457">
                  <c:v>-9999.0</c:v>
                </c:pt>
                <c:pt idx="19458">
                  <c:v>-9999.0</c:v>
                </c:pt>
                <c:pt idx="19459">
                  <c:v>-9999.0</c:v>
                </c:pt>
                <c:pt idx="19460">
                  <c:v>-9999.0</c:v>
                </c:pt>
                <c:pt idx="19461">
                  <c:v>-9999.0</c:v>
                </c:pt>
                <c:pt idx="19462">
                  <c:v>-9999.0</c:v>
                </c:pt>
                <c:pt idx="19463">
                  <c:v>-9999.0</c:v>
                </c:pt>
                <c:pt idx="19464">
                  <c:v>-9999.0</c:v>
                </c:pt>
                <c:pt idx="19465">
                  <c:v>-9999.0</c:v>
                </c:pt>
                <c:pt idx="19466">
                  <c:v>-9999.0</c:v>
                </c:pt>
                <c:pt idx="19467">
                  <c:v>-9999.0</c:v>
                </c:pt>
                <c:pt idx="19468">
                  <c:v>-9999.0</c:v>
                </c:pt>
                <c:pt idx="19469">
                  <c:v>-9999.0</c:v>
                </c:pt>
                <c:pt idx="19470">
                  <c:v>-9999.0</c:v>
                </c:pt>
                <c:pt idx="19471">
                  <c:v>-9999.0</c:v>
                </c:pt>
                <c:pt idx="19472">
                  <c:v>-9999.0</c:v>
                </c:pt>
                <c:pt idx="19473">
                  <c:v>-9999.0</c:v>
                </c:pt>
                <c:pt idx="19474">
                  <c:v>-9999.0</c:v>
                </c:pt>
                <c:pt idx="19475">
                  <c:v>-9999.0</c:v>
                </c:pt>
                <c:pt idx="19476">
                  <c:v>-9999.0</c:v>
                </c:pt>
                <c:pt idx="19477">
                  <c:v>-9999.0</c:v>
                </c:pt>
                <c:pt idx="19478">
                  <c:v>-9999.0</c:v>
                </c:pt>
                <c:pt idx="19479">
                  <c:v>-9999.0</c:v>
                </c:pt>
                <c:pt idx="19480">
                  <c:v>-9999.0</c:v>
                </c:pt>
                <c:pt idx="19481">
                  <c:v>-9999.0</c:v>
                </c:pt>
                <c:pt idx="19482">
                  <c:v>-9999.0</c:v>
                </c:pt>
                <c:pt idx="19483">
                  <c:v>-9999.0</c:v>
                </c:pt>
                <c:pt idx="19484">
                  <c:v>-9999.0</c:v>
                </c:pt>
                <c:pt idx="19485">
                  <c:v>-9999.0</c:v>
                </c:pt>
                <c:pt idx="19486">
                  <c:v>-9999.0</c:v>
                </c:pt>
                <c:pt idx="19487">
                  <c:v>-9999.0</c:v>
                </c:pt>
                <c:pt idx="19488">
                  <c:v>-9999.0</c:v>
                </c:pt>
                <c:pt idx="19489">
                  <c:v>-9999.0</c:v>
                </c:pt>
                <c:pt idx="19490">
                  <c:v>-9999.0</c:v>
                </c:pt>
                <c:pt idx="19491">
                  <c:v>-9999.0</c:v>
                </c:pt>
                <c:pt idx="19492">
                  <c:v>-9999.0</c:v>
                </c:pt>
                <c:pt idx="19493">
                  <c:v>-9999.0</c:v>
                </c:pt>
                <c:pt idx="19494">
                  <c:v>-9999.0</c:v>
                </c:pt>
                <c:pt idx="19495">
                  <c:v>-9999.0</c:v>
                </c:pt>
                <c:pt idx="19496">
                  <c:v>-9999.0</c:v>
                </c:pt>
                <c:pt idx="19497">
                  <c:v>-9999.0</c:v>
                </c:pt>
                <c:pt idx="19498">
                  <c:v>-9999.0</c:v>
                </c:pt>
                <c:pt idx="19499">
                  <c:v>-9999.0</c:v>
                </c:pt>
                <c:pt idx="19500">
                  <c:v>-9999.0</c:v>
                </c:pt>
                <c:pt idx="19501">
                  <c:v>-9999.0</c:v>
                </c:pt>
                <c:pt idx="19502">
                  <c:v>-9999.0</c:v>
                </c:pt>
                <c:pt idx="19503">
                  <c:v>-9999.0</c:v>
                </c:pt>
                <c:pt idx="19504">
                  <c:v>-9999.0</c:v>
                </c:pt>
                <c:pt idx="19505">
                  <c:v>-9999.0</c:v>
                </c:pt>
                <c:pt idx="19506">
                  <c:v>-9999.0</c:v>
                </c:pt>
                <c:pt idx="19507">
                  <c:v>-9999.0</c:v>
                </c:pt>
                <c:pt idx="19508">
                  <c:v>-9999.0</c:v>
                </c:pt>
                <c:pt idx="19509">
                  <c:v>-9999.0</c:v>
                </c:pt>
                <c:pt idx="19510">
                  <c:v>-9999.0</c:v>
                </c:pt>
                <c:pt idx="19511">
                  <c:v>-9999.0</c:v>
                </c:pt>
                <c:pt idx="19512">
                  <c:v>-9999.0</c:v>
                </c:pt>
                <c:pt idx="19513">
                  <c:v>-9999.0</c:v>
                </c:pt>
                <c:pt idx="19514">
                  <c:v>-9999.0</c:v>
                </c:pt>
                <c:pt idx="19515">
                  <c:v>-9999.0</c:v>
                </c:pt>
                <c:pt idx="19516">
                  <c:v>-9999.0</c:v>
                </c:pt>
                <c:pt idx="19517">
                  <c:v>-9999.0</c:v>
                </c:pt>
                <c:pt idx="19518">
                  <c:v>-9999.0</c:v>
                </c:pt>
                <c:pt idx="19519">
                  <c:v>-9999.0</c:v>
                </c:pt>
                <c:pt idx="19520">
                  <c:v>-9999.0</c:v>
                </c:pt>
                <c:pt idx="19521">
                  <c:v>-9999.0</c:v>
                </c:pt>
                <c:pt idx="19522">
                  <c:v>-9999.0</c:v>
                </c:pt>
                <c:pt idx="19523">
                  <c:v>-9999.0</c:v>
                </c:pt>
                <c:pt idx="19524">
                  <c:v>-9999.0</c:v>
                </c:pt>
                <c:pt idx="19525">
                  <c:v>-9999.0</c:v>
                </c:pt>
                <c:pt idx="19526">
                  <c:v>-9999.0</c:v>
                </c:pt>
                <c:pt idx="19527">
                  <c:v>-9999.0</c:v>
                </c:pt>
                <c:pt idx="19528">
                  <c:v>-9999.0</c:v>
                </c:pt>
                <c:pt idx="19529">
                  <c:v>-9999.0</c:v>
                </c:pt>
                <c:pt idx="19530">
                  <c:v>-9999.0</c:v>
                </c:pt>
                <c:pt idx="19531">
                  <c:v>-9999.0</c:v>
                </c:pt>
                <c:pt idx="19532">
                  <c:v>-9999.0</c:v>
                </c:pt>
                <c:pt idx="19533">
                  <c:v>-9999.0</c:v>
                </c:pt>
                <c:pt idx="19534">
                  <c:v>-9999.0</c:v>
                </c:pt>
                <c:pt idx="19535">
                  <c:v>-9999.0</c:v>
                </c:pt>
                <c:pt idx="19536">
                  <c:v>-9999.0</c:v>
                </c:pt>
                <c:pt idx="19537">
                  <c:v>-9999.0</c:v>
                </c:pt>
                <c:pt idx="19538">
                  <c:v>-9999.0</c:v>
                </c:pt>
                <c:pt idx="19539">
                  <c:v>-9999.0</c:v>
                </c:pt>
                <c:pt idx="19540">
                  <c:v>-9999.0</c:v>
                </c:pt>
                <c:pt idx="19541">
                  <c:v>-9999.0</c:v>
                </c:pt>
                <c:pt idx="19542">
                  <c:v>-9999.0</c:v>
                </c:pt>
                <c:pt idx="19543">
                  <c:v>-9999.0</c:v>
                </c:pt>
                <c:pt idx="19544">
                  <c:v>-9999.0</c:v>
                </c:pt>
                <c:pt idx="19545">
                  <c:v>-9999.0</c:v>
                </c:pt>
                <c:pt idx="19546">
                  <c:v>-9999.0</c:v>
                </c:pt>
                <c:pt idx="19547">
                  <c:v>-9999.0</c:v>
                </c:pt>
                <c:pt idx="19548">
                  <c:v>-9999.0</c:v>
                </c:pt>
                <c:pt idx="19549">
                  <c:v>-9999.0</c:v>
                </c:pt>
                <c:pt idx="19550">
                  <c:v>-9999.0</c:v>
                </c:pt>
                <c:pt idx="19551">
                  <c:v>-9999.0</c:v>
                </c:pt>
                <c:pt idx="19552">
                  <c:v>-9999.0</c:v>
                </c:pt>
                <c:pt idx="19553">
                  <c:v>-9999.0</c:v>
                </c:pt>
                <c:pt idx="19554">
                  <c:v>-9999.0</c:v>
                </c:pt>
                <c:pt idx="19555">
                  <c:v>-9999.0</c:v>
                </c:pt>
                <c:pt idx="19556">
                  <c:v>-9999.0</c:v>
                </c:pt>
                <c:pt idx="19557">
                  <c:v>-9999.0</c:v>
                </c:pt>
                <c:pt idx="19558">
                  <c:v>-9999.0</c:v>
                </c:pt>
                <c:pt idx="19559">
                  <c:v>-9999.0</c:v>
                </c:pt>
                <c:pt idx="19560">
                  <c:v>-9999.0</c:v>
                </c:pt>
                <c:pt idx="19561">
                  <c:v>-9999.0</c:v>
                </c:pt>
                <c:pt idx="19562">
                  <c:v>-9999.0</c:v>
                </c:pt>
                <c:pt idx="19563">
                  <c:v>-9999.0</c:v>
                </c:pt>
                <c:pt idx="19564">
                  <c:v>-9999.0</c:v>
                </c:pt>
                <c:pt idx="19565">
                  <c:v>-9999.0</c:v>
                </c:pt>
                <c:pt idx="19566">
                  <c:v>-9999.0</c:v>
                </c:pt>
                <c:pt idx="19567">
                  <c:v>-9999.0</c:v>
                </c:pt>
                <c:pt idx="19568">
                  <c:v>-9999.0</c:v>
                </c:pt>
                <c:pt idx="19569">
                  <c:v>-9999.0</c:v>
                </c:pt>
                <c:pt idx="19570">
                  <c:v>-9999.0</c:v>
                </c:pt>
                <c:pt idx="19571">
                  <c:v>-9999.0</c:v>
                </c:pt>
                <c:pt idx="19572">
                  <c:v>-9999.0</c:v>
                </c:pt>
                <c:pt idx="19573">
                  <c:v>-9999.0</c:v>
                </c:pt>
                <c:pt idx="19574">
                  <c:v>-9999.0</c:v>
                </c:pt>
                <c:pt idx="19575">
                  <c:v>-9999.0</c:v>
                </c:pt>
                <c:pt idx="19576">
                  <c:v>-9999.0</c:v>
                </c:pt>
                <c:pt idx="19577">
                  <c:v>-9999.0</c:v>
                </c:pt>
                <c:pt idx="19578">
                  <c:v>-9999.0</c:v>
                </c:pt>
                <c:pt idx="19579">
                  <c:v>-9999.0</c:v>
                </c:pt>
                <c:pt idx="19580">
                  <c:v>-9999.0</c:v>
                </c:pt>
                <c:pt idx="19581">
                  <c:v>-9999.0</c:v>
                </c:pt>
                <c:pt idx="19582">
                  <c:v>-9999.0</c:v>
                </c:pt>
                <c:pt idx="19583">
                  <c:v>-9999.0</c:v>
                </c:pt>
                <c:pt idx="19584">
                  <c:v>-9999.0</c:v>
                </c:pt>
                <c:pt idx="19585">
                  <c:v>-9999.0</c:v>
                </c:pt>
                <c:pt idx="19586">
                  <c:v>-9999.0</c:v>
                </c:pt>
                <c:pt idx="19587">
                  <c:v>-9999.0</c:v>
                </c:pt>
                <c:pt idx="19588">
                  <c:v>-9999.0</c:v>
                </c:pt>
                <c:pt idx="19589">
                  <c:v>-9999.0</c:v>
                </c:pt>
                <c:pt idx="19590">
                  <c:v>-9999.0</c:v>
                </c:pt>
                <c:pt idx="19591">
                  <c:v>-9999.0</c:v>
                </c:pt>
                <c:pt idx="19592">
                  <c:v>-9999.0</c:v>
                </c:pt>
                <c:pt idx="19593">
                  <c:v>-9999.0</c:v>
                </c:pt>
                <c:pt idx="19594">
                  <c:v>-9999.0</c:v>
                </c:pt>
                <c:pt idx="19595">
                  <c:v>-9999.0</c:v>
                </c:pt>
                <c:pt idx="19596">
                  <c:v>-9999.0</c:v>
                </c:pt>
                <c:pt idx="19597">
                  <c:v>-9999.0</c:v>
                </c:pt>
                <c:pt idx="19598">
                  <c:v>-9999.0</c:v>
                </c:pt>
                <c:pt idx="19599">
                  <c:v>-9999.0</c:v>
                </c:pt>
                <c:pt idx="19600">
                  <c:v>-9999.0</c:v>
                </c:pt>
                <c:pt idx="19601">
                  <c:v>-9999.0</c:v>
                </c:pt>
                <c:pt idx="19602">
                  <c:v>-9999.0</c:v>
                </c:pt>
                <c:pt idx="19603">
                  <c:v>-9999.0</c:v>
                </c:pt>
                <c:pt idx="19604">
                  <c:v>-9999.0</c:v>
                </c:pt>
                <c:pt idx="19605">
                  <c:v>-9999.0</c:v>
                </c:pt>
                <c:pt idx="19606">
                  <c:v>-9999.0</c:v>
                </c:pt>
                <c:pt idx="19607">
                  <c:v>-9999.0</c:v>
                </c:pt>
                <c:pt idx="19608">
                  <c:v>-9999.0</c:v>
                </c:pt>
                <c:pt idx="19609">
                  <c:v>-9999.0</c:v>
                </c:pt>
                <c:pt idx="19610">
                  <c:v>-9999.0</c:v>
                </c:pt>
                <c:pt idx="19611">
                  <c:v>-9999.0</c:v>
                </c:pt>
                <c:pt idx="19612">
                  <c:v>-9999.0</c:v>
                </c:pt>
                <c:pt idx="19613">
                  <c:v>-9999.0</c:v>
                </c:pt>
                <c:pt idx="19614">
                  <c:v>-9999.0</c:v>
                </c:pt>
                <c:pt idx="19615">
                  <c:v>-9999.0</c:v>
                </c:pt>
                <c:pt idx="19616">
                  <c:v>-9999.0</c:v>
                </c:pt>
                <c:pt idx="19617">
                  <c:v>-9999.0</c:v>
                </c:pt>
                <c:pt idx="19618">
                  <c:v>-9999.0</c:v>
                </c:pt>
                <c:pt idx="19619">
                  <c:v>-9999.0</c:v>
                </c:pt>
                <c:pt idx="19620">
                  <c:v>-9999.0</c:v>
                </c:pt>
                <c:pt idx="19621">
                  <c:v>-9999.0</c:v>
                </c:pt>
                <c:pt idx="19622">
                  <c:v>-9999.0</c:v>
                </c:pt>
                <c:pt idx="19623">
                  <c:v>-9999.0</c:v>
                </c:pt>
                <c:pt idx="19624">
                  <c:v>-9999.0</c:v>
                </c:pt>
                <c:pt idx="19625">
                  <c:v>-9999.0</c:v>
                </c:pt>
                <c:pt idx="19626">
                  <c:v>-9999.0</c:v>
                </c:pt>
                <c:pt idx="19627">
                  <c:v>-9999.0</c:v>
                </c:pt>
                <c:pt idx="19628">
                  <c:v>-9999.0</c:v>
                </c:pt>
                <c:pt idx="19629">
                  <c:v>-9999.0</c:v>
                </c:pt>
                <c:pt idx="19630">
                  <c:v>-9999.0</c:v>
                </c:pt>
                <c:pt idx="19631">
                  <c:v>-9999.0</c:v>
                </c:pt>
                <c:pt idx="19632">
                  <c:v>-9999.0</c:v>
                </c:pt>
                <c:pt idx="19633">
                  <c:v>-9999.0</c:v>
                </c:pt>
                <c:pt idx="19634">
                  <c:v>-9999.0</c:v>
                </c:pt>
                <c:pt idx="19635">
                  <c:v>-9999.0</c:v>
                </c:pt>
                <c:pt idx="19636">
                  <c:v>-9999.0</c:v>
                </c:pt>
                <c:pt idx="19637">
                  <c:v>-9999.0</c:v>
                </c:pt>
                <c:pt idx="19638">
                  <c:v>-9999.0</c:v>
                </c:pt>
                <c:pt idx="19639">
                  <c:v>-9999.0</c:v>
                </c:pt>
                <c:pt idx="19640">
                  <c:v>-9999.0</c:v>
                </c:pt>
                <c:pt idx="19641">
                  <c:v>-9999.0</c:v>
                </c:pt>
                <c:pt idx="19642">
                  <c:v>-9999.0</c:v>
                </c:pt>
                <c:pt idx="19643">
                  <c:v>-9999.0</c:v>
                </c:pt>
                <c:pt idx="19644">
                  <c:v>-9999.0</c:v>
                </c:pt>
                <c:pt idx="19645">
                  <c:v>-9999.0</c:v>
                </c:pt>
                <c:pt idx="19646">
                  <c:v>-9999.0</c:v>
                </c:pt>
                <c:pt idx="19647">
                  <c:v>-9999.0</c:v>
                </c:pt>
                <c:pt idx="19648">
                  <c:v>-9999.0</c:v>
                </c:pt>
                <c:pt idx="19649">
                  <c:v>-9999.0</c:v>
                </c:pt>
                <c:pt idx="19650">
                  <c:v>-9999.0</c:v>
                </c:pt>
                <c:pt idx="19651">
                  <c:v>-9999.0</c:v>
                </c:pt>
                <c:pt idx="19652">
                  <c:v>-9999.0</c:v>
                </c:pt>
                <c:pt idx="19653">
                  <c:v>-9999.0</c:v>
                </c:pt>
                <c:pt idx="19654">
                  <c:v>-9999.0</c:v>
                </c:pt>
                <c:pt idx="19655">
                  <c:v>-9999.0</c:v>
                </c:pt>
                <c:pt idx="19656">
                  <c:v>-9999.0</c:v>
                </c:pt>
                <c:pt idx="19657">
                  <c:v>-9999.0</c:v>
                </c:pt>
                <c:pt idx="19658">
                  <c:v>-9999.0</c:v>
                </c:pt>
                <c:pt idx="19659">
                  <c:v>-9999.0</c:v>
                </c:pt>
                <c:pt idx="19660">
                  <c:v>-9999.0</c:v>
                </c:pt>
                <c:pt idx="19661">
                  <c:v>-9999.0</c:v>
                </c:pt>
                <c:pt idx="19662">
                  <c:v>-9999.0</c:v>
                </c:pt>
                <c:pt idx="19663">
                  <c:v>-9999.0</c:v>
                </c:pt>
                <c:pt idx="19664">
                  <c:v>-9999.0</c:v>
                </c:pt>
                <c:pt idx="19665">
                  <c:v>-9999.0</c:v>
                </c:pt>
                <c:pt idx="19666">
                  <c:v>-9999.0</c:v>
                </c:pt>
                <c:pt idx="19667">
                  <c:v>-9999.0</c:v>
                </c:pt>
                <c:pt idx="19668">
                  <c:v>-9999.0</c:v>
                </c:pt>
                <c:pt idx="19669">
                  <c:v>-9999.0</c:v>
                </c:pt>
                <c:pt idx="19670">
                  <c:v>-9999.0</c:v>
                </c:pt>
                <c:pt idx="19671">
                  <c:v>-9999.0</c:v>
                </c:pt>
                <c:pt idx="19672">
                  <c:v>-9999.0</c:v>
                </c:pt>
                <c:pt idx="19673">
                  <c:v>-9999.0</c:v>
                </c:pt>
                <c:pt idx="19674">
                  <c:v>-9999.0</c:v>
                </c:pt>
                <c:pt idx="19675">
                  <c:v>-9999.0</c:v>
                </c:pt>
                <c:pt idx="19676">
                  <c:v>-9999.0</c:v>
                </c:pt>
                <c:pt idx="19677">
                  <c:v>-9999.0</c:v>
                </c:pt>
                <c:pt idx="19678">
                  <c:v>-9999.0</c:v>
                </c:pt>
                <c:pt idx="19679">
                  <c:v>-9999.0</c:v>
                </c:pt>
                <c:pt idx="19680">
                  <c:v>-9999.0</c:v>
                </c:pt>
                <c:pt idx="19681">
                  <c:v>-9999.0</c:v>
                </c:pt>
                <c:pt idx="19682">
                  <c:v>-9999.0</c:v>
                </c:pt>
                <c:pt idx="19683">
                  <c:v>-9999.0</c:v>
                </c:pt>
                <c:pt idx="19684">
                  <c:v>-9999.0</c:v>
                </c:pt>
                <c:pt idx="19685">
                  <c:v>-9999.0</c:v>
                </c:pt>
                <c:pt idx="19686">
                  <c:v>-9999.0</c:v>
                </c:pt>
                <c:pt idx="19687">
                  <c:v>-9999.0</c:v>
                </c:pt>
                <c:pt idx="19688">
                  <c:v>-9999.0</c:v>
                </c:pt>
                <c:pt idx="19689">
                  <c:v>-9999.0</c:v>
                </c:pt>
                <c:pt idx="19690">
                  <c:v>-9999.0</c:v>
                </c:pt>
                <c:pt idx="19691">
                  <c:v>-9999.0</c:v>
                </c:pt>
                <c:pt idx="19692">
                  <c:v>-9999.0</c:v>
                </c:pt>
                <c:pt idx="19693">
                  <c:v>-9999.0</c:v>
                </c:pt>
                <c:pt idx="19694">
                  <c:v>-9999.0</c:v>
                </c:pt>
                <c:pt idx="19695">
                  <c:v>-9999.0</c:v>
                </c:pt>
                <c:pt idx="19696">
                  <c:v>-9999.0</c:v>
                </c:pt>
                <c:pt idx="19697">
                  <c:v>-9999.0</c:v>
                </c:pt>
                <c:pt idx="19698">
                  <c:v>-9999.0</c:v>
                </c:pt>
                <c:pt idx="19699">
                  <c:v>-9999.0</c:v>
                </c:pt>
                <c:pt idx="19700">
                  <c:v>-9999.0</c:v>
                </c:pt>
                <c:pt idx="19701">
                  <c:v>-9999.0</c:v>
                </c:pt>
                <c:pt idx="19702">
                  <c:v>-9999.0</c:v>
                </c:pt>
                <c:pt idx="19703">
                  <c:v>-9999.0</c:v>
                </c:pt>
                <c:pt idx="19704">
                  <c:v>-9999.0</c:v>
                </c:pt>
                <c:pt idx="19705">
                  <c:v>-9999.0</c:v>
                </c:pt>
                <c:pt idx="19706">
                  <c:v>-9999.0</c:v>
                </c:pt>
                <c:pt idx="19707">
                  <c:v>-9999.0</c:v>
                </c:pt>
                <c:pt idx="19708">
                  <c:v>-9999.0</c:v>
                </c:pt>
                <c:pt idx="19709">
                  <c:v>-9999.0</c:v>
                </c:pt>
                <c:pt idx="19710">
                  <c:v>-9999.0</c:v>
                </c:pt>
                <c:pt idx="19711">
                  <c:v>-9999.0</c:v>
                </c:pt>
                <c:pt idx="19712">
                  <c:v>-9999.0</c:v>
                </c:pt>
                <c:pt idx="19713">
                  <c:v>-9999.0</c:v>
                </c:pt>
                <c:pt idx="19714">
                  <c:v>-9999.0</c:v>
                </c:pt>
                <c:pt idx="19715">
                  <c:v>-9999.0</c:v>
                </c:pt>
                <c:pt idx="19716">
                  <c:v>-9999.0</c:v>
                </c:pt>
                <c:pt idx="19717">
                  <c:v>-9999.0</c:v>
                </c:pt>
                <c:pt idx="19718">
                  <c:v>-9999.0</c:v>
                </c:pt>
                <c:pt idx="19719">
                  <c:v>-9999.0</c:v>
                </c:pt>
                <c:pt idx="19720">
                  <c:v>-9999.0</c:v>
                </c:pt>
                <c:pt idx="19721">
                  <c:v>-9999.0</c:v>
                </c:pt>
                <c:pt idx="19722">
                  <c:v>0.001</c:v>
                </c:pt>
                <c:pt idx="19723">
                  <c:v>0.001</c:v>
                </c:pt>
                <c:pt idx="19724">
                  <c:v>0.002</c:v>
                </c:pt>
                <c:pt idx="19725">
                  <c:v>0.001</c:v>
                </c:pt>
                <c:pt idx="19726">
                  <c:v>0.0</c:v>
                </c:pt>
                <c:pt idx="19727">
                  <c:v>0.001</c:v>
                </c:pt>
                <c:pt idx="19728">
                  <c:v>0.001</c:v>
                </c:pt>
                <c:pt idx="19729">
                  <c:v>0.002</c:v>
                </c:pt>
                <c:pt idx="19730">
                  <c:v>0.002</c:v>
                </c:pt>
                <c:pt idx="19731">
                  <c:v>0.001</c:v>
                </c:pt>
                <c:pt idx="19732">
                  <c:v>0.0</c:v>
                </c:pt>
                <c:pt idx="19733">
                  <c:v>0.001</c:v>
                </c:pt>
                <c:pt idx="19734">
                  <c:v>0.001</c:v>
                </c:pt>
                <c:pt idx="19735">
                  <c:v>0.001</c:v>
                </c:pt>
                <c:pt idx="19736">
                  <c:v>0.002</c:v>
                </c:pt>
                <c:pt idx="19737">
                  <c:v>0.001</c:v>
                </c:pt>
                <c:pt idx="19738">
                  <c:v>0.002</c:v>
                </c:pt>
                <c:pt idx="19739">
                  <c:v>0.001</c:v>
                </c:pt>
                <c:pt idx="19740">
                  <c:v>0.002</c:v>
                </c:pt>
                <c:pt idx="19741">
                  <c:v>0.001</c:v>
                </c:pt>
                <c:pt idx="19742">
                  <c:v>0.001</c:v>
                </c:pt>
                <c:pt idx="19743">
                  <c:v>0.001</c:v>
                </c:pt>
                <c:pt idx="19744">
                  <c:v>0.002</c:v>
                </c:pt>
                <c:pt idx="19745">
                  <c:v>0.001</c:v>
                </c:pt>
                <c:pt idx="19746">
                  <c:v>0.002</c:v>
                </c:pt>
                <c:pt idx="19747">
                  <c:v>0.0</c:v>
                </c:pt>
                <c:pt idx="19748">
                  <c:v>0.001</c:v>
                </c:pt>
                <c:pt idx="19749">
                  <c:v>0.001</c:v>
                </c:pt>
                <c:pt idx="19750">
                  <c:v>0.001</c:v>
                </c:pt>
                <c:pt idx="19751">
                  <c:v>0.001</c:v>
                </c:pt>
                <c:pt idx="19752">
                  <c:v>0.002</c:v>
                </c:pt>
                <c:pt idx="19753">
                  <c:v>0.001</c:v>
                </c:pt>
                <c:pt idx="19754">
                  <c:v>0.001</c:v>
                </c:pt>
                <c:pt idx="19755">
                  <c:v>0.001</c:v>
                </c:pt>
                <c:pt idx="19756">
                  <c:v>0.002</c:v>
                </c:pt>
                <c:pt idx="19757">
                  <c:v>0.001</c:v>
                </c:pt>
                <c:pt idx="19758">
                  <c:v>0.001</c:v>
                </c:pt>
                <c:pt idx="19759">
                  <c:v>0.002</c:v>
                </c:pt>
                <c:pt idx="19760">
                  <c:v>0.001</c:v>
                </c:pt>
                <c:pt idx="19761">
                  <c:v>0.001</c:v>
                </c:pt>
                <c:pt idx="19762">
                  <c:v>0.001</c:v>
                </c:pt>
                <c:pt idx="19763">
                  <c:v>0.001</c:v>
                </c:pt>
                <c:pt idx="19764">
                  <c:v>0.001</c:v>
                </c:pt>
                <c:pt idx="19765">
                  <c:v>0.001</c:v>
                </c:pt>
                <c:pt idx="19766">
                  <c:v>0.001</c:v>
                </c:pt>
                <c:pt idx="19767">
                  <c:v>0.001</c:v>
                </c:pt>
                <c:pt idx="19768">
                  <c:v>0.002</c:v>
                </c:pt>
                <c:pt idx="19769">
                  <c:v>0.001</c:v>
                </c:pt>
                <c:pt idx="19770">
                  <c:v>0.002</c:v>
                </c:pt>
                <c:pt idx="19771">
                  <c:v>0.001</c:v>
                </c:pt>
                <c:pt idx="19772">
                  <c:v>0.001</c:v>
                </c:pt>
                <c:pt idx="19773">
                  <c:v>0.0</c:v>
                </c:pt>
                <c:pt idx="19774">
                  <c:v>0.001</c:v>
                </c:pt>
                <c:pt idx="19775">
                  <c:v>0.002</c:v>
                </c:pt>
                <c:pt idx="19776">
                  <c:v>0.002</c:v>
                </c:pt>
                <c:pt idx="19777">
                  <c:v>0.001</c:v>
                </c:pt>
                <c:pt idx="19778">
                  <c:v>0.001</c:v>
                </c:pt>
                <c:pt idx="19779">
                  <c:v>0.001</c:v>
                </c:pt>
                <c:pt idx="19780">
                  <c:v>0.001</c:v>
                </c:pt>
                <c:pt idx="19781">
                  <c:v>0.001</c:v>
                </c:pt>
                <c:pt idx="19782">
                  <c:v>0.001</c:v>
                </c:pt>
                <c:pt idx="19783">
                  <c:v>0.001</c:v>
                </c:pt>
                <c:pt idx="19784">
                  <c:v>0.001</c:v>
                </c:pt>
                <c:pt idx="19785">
                  <c:v>0.001</c:v>
                </c:pt>
                <c:pt idx="19786">
                  <c:v>0.001</c:v>
                </c:pt>
                <c:pt idx="19787">
                  <c:v>0.0</c:v>
                </c:pt>
                <c:pt idx="19788">
                  <c:v>0.002</c:v>
                </c:pt>
                <c:pt idx="19789">
                  <c:v>0.002</c:v>
                </c:pt>
                <c:pt idx="19790">
                  <c:v>0.002</c:v>
                </c:pt>
                <c:pt idx="19791">
                  <c:v>0.002</c:v>
                </c:pt>
                <c:pt idx="19792">
                  <c:v>0.001</c:v>
                </c:pt>
                <c:pt idx="19793">
                  <c:v>0.002</c:v>
                </c:pt>
                <c:pt idx="19794">
                  <c:v>0.002</c:v>
                </c:pt>
                <c:pt idx="19795">
                  <c:v>0.002</c:v>
                </c:pt>
                <c:pt idx="19796">
                  <c:v>0.001</c:v>
                </c:pt>
                <c:pt idx="19797">
                  <c:v>0.002</c:v>
                </c:pt>
                <c:pt idx="19798">
                  <c:v>0.001</c:v>
                </c:pt>
                <c:pt idx="19799">
                  <c:v>0.002</c:v>
                </c:pt>
                <c:pt idx="19800">
                  <c:v>0.002</c:v>
                </c:pt>
                <c:pt idx="19801">
                  <c:v>0.003</c:v>
                </c:pt>
                <c:pt idx="19802">
                  <c:v>0.001</c:v>
                </c:pt>
                <c:pt idx="19803">
                  <c:v>0.002</c:v>
                </c:pt>
                <c:pt idx="19804">
                  <c:v>0.001</c:v>
                </c:pt>
                <c:pt idx="19805">
                  <c:v>0.002</c:v>
                </c:pt>
                <c:pt idx="19806">
                  <c:v>0.002</c:v>
                </c:pt>
                <c:pt idx="19807">
                  <c:v>0.003</c:v>
                </c:pt>
                <c:pt idx="19808">
                  <c:v>0.002</c:v>
                </c:pt>
                <c:pt idx="19809">
                  <c:v>0.001</c:v>
                </c:pt>
                <c:pt idx="19810">
                  <c:v>0.001</c:v>
                </c:pt>
                <c:pt idx="19811">
                  <c:v>0.004</c:v>
                </c:pt>
                <c:pt idx="19812">
                  <c:v>0.002</c:v>
                </c:pt>
                <c:pt idx="19813">
                  <c:v>0.002</c:v>
                </c:pt>
                <c:pt idx="19814">
                  <c:v>0.003</c:v>
                </c:pt>
                <c:pt idx="19815">
                  <c:v>0.0</c:v>
                </c:pt>
                <c:pt idx="19816">
                  <c:v>0.002</c:v>
                </c:pt>
                <c:pt idx="19817">
                  <c:v>0.0</c:v>
                </c:pt>
                <c:pt idx="19818">
                  <c:v>0.005</c:v>
                </c:pt>
                <c:pt idx="19819">
                  <c:v>0.003</c:v>
                </c:pt>
                <c:pt idx="19820">
                  <c:v>0.0</c:v>
                </c:pt>
                <c:pt idx="19821">
                  <c:v>0.001</c:v>
                </c:pt>
                <c:pt idx="19822">
                  <c:v>0.001</c:v>
                </c:pt>
                <c:pt idx="19823">
                  <c:v>0.001</c:v>
                </c:pt>
                <c:pt idx="19824">
                  <c:v>0.003</c:v>
                </c:pt>
                <c:pt idx="19825">
                  <c:v>0.002</c:v>
                </c:pt>
                <c:pt idx="19826">
                  <c:v>0.002</c:v>
                </c:pt>
                <c:pt idx="19827">
                  <c:v>0.002</c:v>
                </c:pt>
                <c:pt idx="19828">
                  <c:v>0.002</c:v>
                </c:pt>
                <c:pt idx="19829">
                  <c:v>0.002</c:v>
                </c:pt>
                <c:pt idx="19830">
                  <c:v>0.001</c:v>
                </c:pt>
                <c:pt idx="19831">
                  <c:v>0.002</c:v>
                </c:pt>
                <c:pt idx="19832">
                  <c:v>0.002</c:v>
                </c:pt>
                <c:pt idx="19833">
                  <c:v>0.001</c:v>
                </c:pt>
                <c:pt idx="19834">
                  <c:v>0.002</c:v>
                </c:pt>
                <c:pt idx="19835">
                  <c:v>0.001</c:v>
                </c:pt>
                <c:pt idx="19836">
                  <c:v>0.001</c:v>
                </c:pt>
                <c:pt idx="19837">
                  <c:v>0.002</c:v>
                </c:pt>
                <c:pt idx="19838">
                  <c:v>0.002</c:v>
                </c:pt>
                <c:pt idx="19839">
                  <c:v>0.001</c:v>
                </c:pt>
                <c:pt idx="19840">
                  <c:v>0.001</c:v>
                </c:pt>
                <c:pt idx="19841">
                  <c:v>0.002</c:v>
                </c:pt>
                <c:pt idx="19842">
                  <c:v>0.002</c:v>
                </c:pt>
                <c:pt idx="19843">
                  <c:v>0.002</c:v>
                </c:pt>
                <c:pt idx="19844">
                  <c:v>0.001</c:v>
                </c:pt>
                <c:pt idx="19845">
                  <c:v>0.001</c:v>
                </c:pt>
                <c:pt idx="19846">
                  <c:v>0.002</c:v>
                </c:pt>
                <c:pt idx="19847">
                  <c:v>0.001</c:v>
                </c:pt>
                <c:pt idx="19848">
                  <c:v>0.002</c:v>
                </c:pt>
                <c:pt idx="19849">
                  <c:v>0.002</c:v>
                </c:pt>
                <c:pt idx="19850">
                  <c:v>0.002</c:v>
                </c:pt>
                <c:pt idx="19851">
                  <c:v>0.003</c:v>
                </c:pt>
                <c:pt idx="19852">
                  <c:v>0.001</c:v>
                </c:pt>
                <c:pt idx="19853">
                  <c:v>0.002</c:v>
                </c:pt>
                <c:pt idx="19854">
                  <c:v>0.003</c:v>
                </c:pt>
                <c:pt idx="19855">
                  <c:v>0.003</c:v>
                </c:pt>
                <c:pt idx="19856">
                  <c:v>0.002</c:v>
                </c:pt>
                <c:pt idx="19857">
                  <c:v>0.002</c:v>
                </c:pt>
                <c:pt idx="19858">
                  <c:v>0.002</c:v>
                </c:pt>
                <c:pt idx="19859">
                  <c:v>0.002</c:v>
                </c:pt>
                <c:pt idx="19860">
                  <c:v>0.001</c:v>
                </c:pt>
                <c:pt idx="19861">
                  <c:v>0.002</c:v>
                </c:pt>
                <c:pt idx="19862">
                  <c:v>0.002</c:v>
                </c:pt>
                <c:pt idx="19863">
                  <c:v>0.001</c:v>
                </c:pt>
                <c:pt idx="19864">
                  <c:v>0.002</c:v>
                </c:pt>
                <c:pt idx="19865">
                  <c:v>0.002</c:v>
                </c:pt>
                <c:pt idx="19866">
                  <c:v>0.002</c:v>
                </c:pt>
                <c:pt idx="19867">
                  <c:v>0.002</c:v>
                </c:pt>
                <c:pt idx="19868">
                  <c:v>0.002</c:v>
                </c:pt>
                <c:pt idx="19869">
                  <c:v>0.001</c:v>
                </c:pt>
                <c:pt idx="19870">
                  <c:v>0.002</c:v>
                </c:pt>
                <c:pt idx="19871">
                  <c:v>0.002</c:v>
                </c:pt>
                <c:pt idx="19872">
                  <c:v>0.002</c:v>
                </c:pt>
                <c:pt idx="19873">
                  <c:v>0.002</c:v>
                </c:pt>
                <c:pt idx="19874">
                  <c:v>0.002</c:v>
                </c:pt>
                <c:pt idx="19875">
                  <c:v>0.002</c:v>
                </c:pt>
                <c:pt idx="19876">
                  <c:v>0.002</c:v>
                </c:pt>
                <c:pt idx="19877">
                  <c:v>0.002</c:v>
                </c:pt>
                <c:pt idx="19878">
                  <c:v>0.001</c:v>
                </c:pt>
                <c:pt idx="19879">
                  <c:v>0.001</c:v>
                </c:pt>
                <c:pt idx="19880">
                  <c:v>0.002</c:v>
                </c:pt>
                <c:pt idx="19881">
                  <c:v>0.002</c:v>
                </c:pt>
                <c:pt idx="19882">
                  <c:v>0.001</c:v>
                </c:pt>
                <c:pt idx="19883">
                  <c:v>0.002</c:v>
                </c:pt>
                <c:pt idx="19884">
                  <c:v>0.003</c:v>
                </c:pt>
                <c:pt idx="19885">
                  <c:v>0.002</c:v>
                </c:pt>
                <c:pt idx="19886">
                  <c:v>0.002</c:v>
                </c:pt>
                <c:pt idx="19887">
                  <c:v>0.003</c:v>
                </c:pt>
                <c:pt idx="19888">
                  <c:v>0.002</c:v>
                </c:pt>
                <c:pt idx="19889">
                  <c:v>0.002</c:v>
                </c:pt>
                <c:pt idx="19890">
                  <c:v>0.002</c:v>
                </c:pt>
                <c:pt idx="19891">
                  <c:v>0.001</c:v>
                </c:pt>
                <c:pt idx="19892">
                  <c:v>0.002</c:v>
                </c:pt>
                <c:pt idx="19893">
                  <c:v>0.002</c:v>
                </c:pt>
                <c:pt idx="19894">
                  <c:v>0.002</c:v>
                </c:pt>
                <c:pt idx="19895">
                  <c:v>0.002</c:v>
                </c:pt>
                <c:pt idx="19896">
                  <c:v>0.002</c:v>
                </c:pt>
                <c:pt idx="19897">
                  <c:v>0.001</c:v>
                </c:pt>
                <c:pt idx="19898">
                  <c:v>0.003</c:v>
                </c:pt>
                <c:pt idx="19899">
                  <c:v>0.002</c:v>
                </c:pt>
                <c:pt idx="19900">
                  <c:v>0.002</c:v>
                </c:pt>
                <c:pt idx="19901">
                  <c:v>0.003</c:v>
                </c:pt>
                <c:pt idx="19902">
                  <c:v>0.002</c:v>
                </c:pt>
                <c:pt idx="19903">
                  <c:v>0.002</c:v>
                </c:pt>
                <c:pt idx="19904">
                  <c:v>0.001</c:v>
                </c:pt>
                <c:pt idx="19905">
                  <c:v>0.002</c:v>
                </c:pt>
                <c:pt idx="19906">
                  <c:v>0.002</c:v>
                </c:pt>
                <c:pt idx="19907">
                  <c:v>0.002</c:v>
                </c:pt>
                <c:pt idx="19908">
                  <c:v>0.002</c:v>
                </c:pt>
                <c:pt idx="19909">
                  <c:v>0.002</c:v>
                </c:pt>
                <c:pt idx="19910">
                  <c:v>0.002</c:v>
                </c:pt>
                <c:pt idx="19911">
                  <c:v>0.003</c:v>
                </c:pt>
                <c:pt idx="19912">
                  <c:v>0.002</c:v>
                </c:pt>
                <c:pt idx="19913">
                  <c:v>0.002</c:v>
                </c:pt>
                <c:pt idx="19914">
                  <c:v>0.002</c:v>
                </c:pt>
                <c:pt idx="19915">
                  <c:v>0.002</c:v>
                </c:pt>
                <c:pt idx="19916">
                  <c:v>0.002</c:v>
                </c:pt>
                <c:pt idx="19917">
                  <c:v>0.003</c:v>
                </c:pt>
                <c:pt idx="19918">
                  <c:v>0.003</c:v>
                </c:pt>
                <c:pt idx="19919">
                  <c:v>0.002</c:v>
                </c:pt>
                <c:pt idx="19920">
                  <c:v>0.002</c:v>
                </c:pt>
                <c:pt idx="19921">
                  <c:v>0.002</c:v>
                </c:pt>
                <c:pt idx="19922">
                  <c:v>0.002</c:v>
                </c:pt>
                <c:pt idx="19923">
                  <c:v>0.002</c:v>
                </c:pt>
                <c:pt idx="19924">
                  <c:v>0.002</c:v>
                </c:pt>
                <c:pt idx="19925">
                  <c:v>0.003</c:v>
                </c:pt>
                <c:pt idx="19926">
                  <c:v>0.003</c:v>
                </c:pt>
                <c:pt idx="19927">
                  <c:v>0.002</c:v>
                </c:pt>
                <c:pt idx="19928">
                  <c:v>0.002</c:v>
                </c:pt>
                <c:pt idx="19929">
                  <c:v>0.003</c:v>
                </c:pt>
                <c:pt idx="19930">
                  <c:v>0.001</c:v>
                </c:pt>
                <c:pt idx="19931">
                  <c:v>0.002</c:v>
                </c:pt>
                <c:pt idx="19932">
                  <c:v>0.002</c:v>
                </c:pt>
                <c:pt idx="19933">
                  <c:v>0.002</c:v>
                </c:pt>
                <c:pt idx="19934">
                  <c:v>0.002</c:v>
                </c:pt>
                <c:pt idx="19935">
                  <c:v>0.001</c:v>
                </c:pt>
                <c:pt idx="19936">
                  <c:v>0.002</c:v>
                </c:pt>
                <c:pt idx="19937">
                  <c:v>0.002</c:v>
                </c:pt>
                <c:pt idx="19938">
                  <c:v>0.002</c:v>
                </c:pt>
                <c:pt idx="19939">
                  <c:v>0.003</c:v>
                </c:pt>
                <c:pt idx="19940">
                  <c:v>0.002</c:v>
                </c:pt>
                <c:pt idx="19941">
                  <c:v>0.002</c:v>
                </c:pt>
                <c:pt idx="19942">
                  <c:v>0.001</c:v>
                </c:pt>
                <c:pt idx="19943">
                  <c:v>0.002</c:v>
                </c:pt>
                <c:pt idx="19944">
                  <c:v>0.003</c:v>
                </c:pt>
                <c:pt idx="19945">
                  <c:v>0.001</c:v>
                </c:pt>
                <c:pt idx="19946">
                  <c:v>0.002</c:v>
                </c:pt>
                <c:pt idx="19947">
                  <c:v>0.001</c:v>
                </c:pt>
                <c:pt idx="19948">
                  <c:v>0.003</c:v>
                </c:pt>
                <c:pt idx="19949">
                  <c:v>0.002</c:v>
                </c:pt>
                <c:pt idx="19950">
                  <c:v>0.002</c:v>
                </c:pt>
                <c:pt idx="19951">
                  <c:v>0.002</c:v>
                </c:pt>
                <c:pt idx="19952">
                  <c:v>0.002</c:v>
                </c:pt>
                <c:pt idx="19953">
                  <c:v>0.002</c:v>
                </c:pt>
                <c:pt idx="19954">
                  <c:v>0.002</c:v>
                </c:pt>
                <c:pt idx="19955">
                  <c:v>0.002</c:v>
                </c:pt>
                <c:pt idx="19956">
                  <c:v>0.001</c:v>
                </c:pt>
                <c:pt idx="19957">
                  <c:v>0.002</c:v>
                </c:pt>
                <c:pt idx="19958">
                  <c:v>0.002</c:v>
                </c:pt>
                <c:pt idx="19959">
                  <c:v>0.003</c:v>
                </c:pt>
                <c:pt idx="19960">
                  <c:v>0.004</c:v>
                </c:pt>
                <c:pt idx="19961">
                  <c:v>0.003</c:v>
                </c:pt>
                <c:pt idx="19962">
                  <c:v>0.002</c:v>
                </c:pt>
                <c:pt idx="19963">
                  <c:v>0.002</c:v>
                </c:pt>
                <c:pt idx="19964">
                  <c:v>0.001</c:v>
                </c:pt>
                <c:pt idx="19965">
                  <c:v>0.001</c:v>
                </c:pt>
                <c:pt idx="19966">
                  <c:v>0.003</c:v>
                </c:pt>
                <c:pt idx="19967">
                  <c:v>0.002</c:v>
                </c:pt>
                <c:pt idx="19968">
                  <c:v>0.002</c:v>
                </c:pt>
                <c:pt idx="19969">
                  <c:v>0.002</c:v>
                </c:pt>
                <c:pt idx="19970">
                  <c:v>0.002</c:v>
                </c:pt>
                <c:pt idx="19971">
                  <c:v>0.001</c:v>
                </c:pt>
                <c:pt idx="19972">
                  <c:v>0.003</c:v>
                </c:pt>
                <c:pt idx="19973">
                  <c:v>0.002</c:v>
                </c:pt>
                <c:pt idx="19974">
                  <c:v>0.002</c:v>
                </c:pt>
                <c:pt idx="19975">
                  <c:v>0.003</c:v>
                </c:pt>
                <c:pt idx="19976">
                  <c:v>0.002</c:v>
                </c:pt>
                <c:pt idx="19977">
                  <c:v>0.002</c:v>
                </c:pt>
                <c:pt idx="19978">
                  <c:v>0.002</c:v>
                </c:pt>
                <c:pt idx="19979">
                  <c:v>0.002</c:v>
                </c:pt>
                <c:pt idx="19980">
                  <c:v>0.002</c:v>
                </c:pt>
                <c:pt idx="19981">
                  <c:v>0.002</c:v>
                </c:pt>
                <c:pt idx="19982">
                  <c:v>0.002</c:v>
                </c:pt>
                <c:pt idx="19983">
                  <c:v>0.002</c:v>
                </c:pt>
                <c:pt idx="19984">
                  <c:v>0.002</c:v>
                </c:pt>
                <c:pt idx="19985">
                  <c:v>0.003</c:v>
                </c:pt>
                <c:pt idx="19986">
                  <c:v>0.002</c:v>
                </c:pt>
                <c:pt idx="19987">
                  <c:v>0.002</c:v>
                </c:pt>
                <c:pt idx="19988">
                  <c:v>0.002</c:v>
                </c:pt>
                <c:pt idx="19989">
                  <c:v>0.002</c:v>
                </c:pt>
                <c:pt idx="19990">
                  <c:v>0.002</c:v>
                </c:pt>
                <c:pt idx="19991">
                  <c:v>0.004</c:v>
                </c:pt>
                <c:pt idx="19992">
                  <c:v>0.004</c:v>
                </c:pt>
                <c:pt idx="19993">
                  <c:v>0.005</c:v>
                </c:pt>
                <c:pt idx="19994">
                  <c:v>0.005</c:v>
                </c:pt>
                <c:pt idx="19995">
                  <c:v>0.003</c:v>
                </c:pt>
                <c:pt idx="19996">
                  <c:v>0.003</c:v>
                </c:pt>
                <c:pt idx="19997">
                  <c:v>0.004</c:v>
                </c:pt>
                <c:pt idx="19998">
                  <c:v>0.004</c:v>
                </c:pt>
                <c:pt idx="19999">
                  <c:v>0.004</c:v>
                </c:pt>
                <c:pt idx="20000">
                  <c:v>0.003</c:v>
                </c:pt>
                <c:pt idx="20001">
                  <c:v>0.003</c:v>
                </c:pt>
                <c:pt idx="20002">
                  <c:v>0.004</c:v>
                </c:pt>
                <c:pt idx="20003">
                  <c:v>0.003</c:v>
                </c:pt>
                <c:pt idx="20004">
                  <c:v>0.003</c:v>
                </c:pt>
                <c:pt idx="20005">
                  <c:v>0.003</c:v>
                </c:pt>
                <c:pt idx="20006">
                  <c:v>0.003</c:v>
                </c:pt>
                <c:pt idx="20007">
                  <c:v>0.004</c:v>
                </c:pt>
                <c:pt idx="20008">
                  <c:v>0.003</c:v>
                </c:pt>
                <c:pt idx="20009">
                  <c:v>-9999.0</c:v>
                </c:pt>
                <c:pt idx="20010">
                  <c:v>-9999.0</c:v>
                </c:pt>
                <c:pt idx="20011">
                  <c:v>-9999.0</c:v>
                </c:pt>
                <c:pt idx="20012">
                  <c:v>-9999.0</c:v>
                </c:pt>
                <c:pt idx="20013">
                  <c:v>-9999.0</c:v>
                </c:pt>
                <c:pt idx="20014">
                  <c:v>-9999.0</c:v>
                </c:pt>
                <c:pt idx="20015">
                  <c:v>-9999.0</c:v>
                </c:pt>
                <c:pt idx="20016">
                  <c:v>-9999.0</c:v>
                </c:pt>
                <c:pt idx="20017">
                  <c:v>-9999.0</c:v>
                </c:pt>
                <c:pt idx="20018">
                  <c:v>-9999.0</c:v>
                </c:pt>
                <c:pt idx="20019">
                  <c:v>0.003</c:v>
                </c:pt>
                <c:pt idx="20020">
                  <c:v>0.001</c:v>
                </c:pt>
                <c:pt idx="20021">
                  <c:v>0.003</c:v>
                </c:pt>
                <c:pt idx="20022">
                  <c:v>0.003</c:v>
                </c:pt>
                <c:pt idx="20023">
                  <c:v>0.001</c:v>
                </c:pt>
                <c:pt idx="20024">
                  <c:v>0.002</c:v>
                </c:pt>
                <c:pt idx="20025">
                  <c:v>0.002</c:v>
                </c:pt>
                <c:pt idx="20026">
                  <c:v>0.001</c:v>
                </c:pt>
                <c:pt idx="20027">
                  <c:v>0.005</c:v>
                </c:pt>
                <c:pt idx="20028">
                  <c:v>0.001</c:v>
                </c:pt>
                <c:pt idx="20029">
                  <c:v>0.0</c:v>
                </c:pt>
                <c:pt idx="20030">
                  <c:v>0.004</c:v>
                </c:pt>
                <c:pt idx="20031">
                  <c:v>0.001</c:v>
                </c:pt>
                <c:pt idx="20032">
                  <c:v>0.003</c:v>
                </c:pt>
                <c:pt idx="20033">
                  <c:v>0.005</c:v>
                </c:pt>
                <c:pt idx="20034">
                  <c:v>0.003</c:v>
                </c:pt>
                <c:pt idx="20035">
                  <c:v>0.002</c:v>
                </c:pt>
                <c:pt idx="20036">
                  <c:v>0.009</c:v>
                </c:pt>
                <c:pt idx="20037">
                  <c:v>0.01</c:v>
                </c:pt>
                <c:pt idx="20038">
                  <c:v>0.004</c:v>
                </c:pt>
                <c:pt idx="20039">
                  <c:v>0.002</c:v>
                </c:pt>
                <c:pt idx="20040">
                  <c:v>0.001</c:v>
                </c:pt>
                <c:pt idx="20041">
                  <c:v>0.001</c:v>
                </c:pt>
                <c:pt idx="20042">
                  <c:v>0.002</c:v>
                </c:pt>
                <c:pt idx="20043">
                  <c:v>0.001</c:v>
                </c:pt>
                <c:pt idx="20044">
                  <c:v>0.001</c:v>
                </c:pt>
                <c:pt idx="20045">
                  <c:v>0.002</c:v>
                </c:pt>
                <c:pt idx="20046">
                  <c:v>0.002</c:v>
                </c:pt>
                <c:pt idx="20047">
                  <c:v>0.0</c:v>
                </c:pt>
                <c:pt idx="20048">
                  <c:v>0.002</c:v>
                </c:pt>
                <c:pt idx="20049">
                  <c:v>0.002</c:v>
                </c:pt>
                <c:pt idx="20050">
                  <c:v>0.001</c:v>
                </c:pt>
                <c:pt idx="20051">
                  <c:v>0.001</c:v>
                </c:pt>
                <c:pt idx="20052">
                  <c:v>0.0</c:v>
                </c:pt>
                <c:pt idx="20053">
                  <c:v>0.001</c:v>
                </c:pt>
                <c:pt idx="20054">
                  <c:v>0.002</c:v>
                </c:pt>
                <c:pt idx="20055">
                  <c:v>0.001</c:v>
                </c:pt>
                <c:pt idx="20056">
                  <c:v>0.002</c:v>
                </c:pt>
                <c:pt idx="20057">
                  <c:v>0.001</c:v>
                </c:pt>
                <c:pt idx="20058">
                  <c:v>0.001</c:v>
                </c:pt>
                <c:pt idx="20059">
                  <c:v>0.001</c:v>
                </c:pt>
                <c:pt idx="20060">
                  <c:v>0.0</c:v>
                </c:pt>
                <c:pt idx="20061">
                  <c:v>0.0</c:v>
                </c:pt>
                <c:pt idx="20062">
                  <c:v>0.001</c:v>
                </c:pt>
                <c:pt idx="20063">
                  <c:v>0.003</c:v>
                </c:pt>
                <c:pt idx="20064">
                  <c:v>0.003</c:v>
                </c:pt>
                <c:pt idx="20065">
                  <c:v>0.0</c:v>
                </c:pt>
                <c:pt idx="20066">
                  <c:v>0.0</c:v>
                </c:pt>
                <c:pt idx="20067">
                  <c:v>0.001</c:v>
                </c:pt>
                <c:pt idx="20068">
                  <c:v>0.0</c:v>
                </c:pt>
                <c:pt idx="20069">
                  <c:v>0.0</c:v>
                </c:pt>
                <c:pt idx="20070">
                  <c:v>0.002</c:v>
                </c:pt>
                <c:pt idx="20071">
                  <c:v>0.0</c:v>
                </c:pt>
                <c:pt idx="20072">
                  <c:v>0.0</c:v>
                </c:pt>
                <c:pt idx="20073">
                  <c:v>0.0</c:v>
                </c:pt>
                <c:pt idx="20074">
                  <c:v>0.002</c:v>
                </c:pt>
                <c:pt idx="20075">
                  <c:v>0.001</c:v>
                </c:pt>
                <c:pt idx="20076">
                  <c:v>0.001</c:v>
                </c:pt>
                <c:pt idx="20077">
                  <c:v>0.0</c:v>
                </c:pt>
                <c:pt idx="20078">
                  <c:v>0.0</c:v>
                </c:pt>
                <c:pt idx="20079">
                  <c:v>-9999.0</c:v>
                </c:pt>
                <c:pt idx="20080">
                  <c:v>0.02</c:v>
                </c:pt>
                <c:pt idx="20081">
                  <c:v>0.037</c:v>
                </c:pt>
                <c:pt idx="20082">
                  <c:v>0.0</c:v>
                </c:pt>
                <c:pt idx="20083">
                  <c:v>0.003</c:v>
                </c:pt>
                <c:pt idx="20084">
                  <c:v>0.002</c:v>
                </c:pt>
                <c:pt idx="20085">
                  <c:v>0.002</c:v>
                </c:pt>
                <c:pt idx="20086">
                  <c:v>0.0</c:v>
                </c:pt>
                <c:pt idx="20087">
                  <c:v>0.002</c:v>
                </c:pt>
                <c:pt idx="20088">
                  <c:v>0.001</c:v>
                </c:pt>
                <c:pt idx="20089">
                  <c:v>0.004</c:v>
                </c:pt>
                <c:pt idx="20090">
                  <c:v>0.004</c:v>
                </c:pt>
                <c:pt idx="20091">
                  <c:v>0.004</c:v>
                </c:pt>
                <c:pt idx="20092">
                  <c:v>0.002</c:v>
                </c:pt>
                <c:pt idx="20093">
                  <c:v>0.004</c:v>
                </c:pt>
                <c:pt idx="20094">
                  <c:v>0.005</c:v>
                </c:pt>
                <c:pt idx="20095">
                  <c:v>0.004</c:v>
                </c:pt>
                <c:pt idx="20096">
                  <c:v>0.004</c:v>
                </c:pt>
                <c:pt idx="20097">
                  <c:v>0.003</c:v>
                </c:pt>
                <c:pt idx="20098">
                  <c:v>0.001</c:v>
                </c:pt>
                <c:pt idx="20099">
                  <c:v>0.0</c:v>
                </c:pt>
                <c:pt idx="20100">
                  <c:v>0.004</c:v>
                </c:pt>
                <c:pt idx="20101">
                  <c:v>0.004</c:v>
                </c:pt>
                <c:pt idx="20102">
                  <c:v>0.004</c:v>
                </c:pt>
                <c:pt idx="20103">
                  <c:v>0.005</c:v>
                </c:pt>
                <c:pt idx="20104">
                  <c:v>0.006</c:v>
                </c:pt>
                <c:pt idx="20105">
                  <c:v>0.005</c:v>
                </c:pt>
                <c:pt idx="20106">
                  <c:v>0.005</c:v>
                </c:pt>
                <c:pt idx="20107">
                  <c:v>0.005</c:v>
                </c:pt>
                <c:pt idx="20108">
                  <c:v>0.005</c:v>
                </c:pt>
                <c:pt idx="20109">
                  <c:v>0.006</c:v>
                </c:pt>
                <c:pt idx="20110">
                  <c:v>0.002</c:v>
                </c:pt>
                <c:pt idx="20111">
                  <c:v>0.004</c:v>
                </c:pt>
                <c:pt idx="20112">
                  <c:v>0.005</c:v>
                </c:pt>
                <c:pt idx="20113">
                  <c:v>0.005</c:v>
                </c:pt>
                <c:pt idx="20114">
                  <c:v>0.005</c:v>
                </c:pt>
                <c:pt idx="20115">
                  <c:v>0.006</c:v>
                </c:pt>
                <c:pt idx="20116">
                  <c:v>0.006</c:v>
                </c:pt>
                <c:pt idx="20117">
                  <c:v>0.004</c:v>
                </c:pt>
                <c:pt idx="20118">
                  <c:v>0.005</c:v>
                </c:pt>
                <c:pt idx="20119">
                  <c:v>0.005</c:v>
                </c:pt>
                <c:pt idx="20120">
                  <c:v>0.004</c:v>
                </c:pt>
                <c:pt idx="20121">
                  <c:v>0.005</c:v>
                </c:pt>
                <c:pt idx="20122">
                  <c:v>0.003</c:v>
                </c:pt>
                <c:pt idx="20123">
                  <c:v>0.003</c:v>
                </c:pt>
                <c:pt idx="20124">
                  <c:v>0.005</c:v>
                </c:pt>
                <c:pt idx="20125">
                  <c:v>0.005</c:v>
                </c:pt>
                <c:pt idx="20126">
                  <c:v>0.003</c:v>
                </c:pt>
                <c:pt idx="20127">
                  <c:v>0.005</c:v>
                </c:pt>
                <c:pt idx="20128">
                  <c:v>0.004</c:v>
                </c:pt>
                <c:pt idx="20129">
                  <c:v>0.004</c:v>
                </c:pt>
                <c:pt idx="20130">
                  <c:v>0.002</c:v>
                </c:pt>
                <c:pt idx="20131">
                  <c:v>0.002</c:v>
                </c:pt>
                <c:pt idx="20132">
                  <c:v>0.003</c:v>
                </c:pt>
                <c:pt idx="20133">
                  <c:v>0.003</c:v>
                </c:pt>
                <c:pt idx="20134">
                  <c:v>0.005</c:v>
                </c:pt>
                <c:pt idx="20135">
                  <c:v>0.002</c:v>
                </c:pt>
                <c:pt idx="20136">
                  <c:v>0.005</c:v>
                </c:pt>
                <c:pt idx="20137">
                  <c:v>0.004</c:v>
                </c:pt>
                <c:pt idx="20138">
                  <c:v>0.005</c:v>
                </c:pt>
                <c:pt idx="20139">
                  <c:v>0.003</c:v>
                </c:pt>
                <c:pt idx="20140">
                  <c:v>0.003</c:v>
                </c:pt>
                <c:pt idx="20141">
                  <c:v>0.003</c:v>
                </c:pt>
                <c:pt idx="20142">
                  <c:v>0.003</c:v>
                </c:pt>
                <c:pt idx="20143">
                  <c:v>0.003</c:v>
                </c:pt>
                <c:pt idx="20144">
                  <c:v>0.003</c:v>
                </c:pt>
                <c:pt idx="20145">
                  <c:v>0.003</c:v>
                </c:pt>
                <c:pt idx="20146">
                  <c:v>0.002</c:v>
                </c:pt>
                <c:pt idx="20147">
                  <c:v>0.002</c:v>
                </c:pt>
                <c:pt idx="20148">
                  <c:v>0.002</c:v>
                </c:pt>
                <c:pt idx="20149">
                  <c:v>0.002</c:v>
                </c:pt>
                <c:pt idx="20150">
                  <c:v>0.002</c:v>
                </c:pt>
                <c:pt idx="20151">
                  <c:v>0.002</c:v>
                </c:pt>
                <c:pt idx="20152">
                  <c:v>0.004</c:v>
                </c:pt>
                <c:pt idx="20153">
                  <c:v>0.006</c:v>
                </c:pt>
                <c:pt idx="20154">
                  <c:v>0.005</c:v>
                </c:pt>
                <c:pt idx="20155">
                  <c:v>0.007</c:v>
                </c:pt>
                <c:pt idx="20156">
                  <c:v>0.002</c:v>
                </c:pt>
                <c:pt idx="20157">
                  <c:v>0.002</c:v>
                </c:pt>
                <c:pt idx="20158">
                  <c:v>0.002</c:v>
                </c:pt>
                <c:pt idx="20159">
                  <c:v>0.002</c:v>
                </c:pt>
                <c:pt idx="20160">
                  <c:v>0.001</c:v>
                </c:pt>
                <c:pt idx="20161">
                  <c:v>0.001</c:v>
                </c:pt>
                <c:pt idx="20162">
                  <c:v>0.004</c:v>
                </c:pt>
                <c:pt idx="20163">
                  <c:v>0.003</c:v>
                </c:pt>
                <c:pt idx="20164">
                  <c:v>0.001</c:v>
                </c:pt>
                <c:pt idx="20165">
                  <c:v>0.004</c:v>
                </c:pt>
                <c:pt idx="20166">
                  <c:v>0.005</c:v>
                </c:pt>
                <c:pt idx="20167">
                  <c:v>0.003</c:v>
                </c:pt>
                <c:pt idx="20168">
                  <c:v>0.004</c:v>
                </c:pt>
                <c:pt idx="20169">
                  <c:v>0.001</c:v>
                </c:pt>
                <c:pt idx="20170">
                  <c:v>0.003</c:v>
                </c:pt>
                <c:pt idx="20171">
                  <c:v>0.003</c:v>
                </c:pt>
                <c:pt idx="20172">
                  <c:v>0.003</c:v>
                </c:pt>
                <c:pt idx="20173">
                  <c:v>0.003</c:v>
                </c:pt>
                <c:pt idx="20174">
                  <c:v>0.003</c:v>
                </c:pt>
                <c:pt idx="20175">
                  <c:v>0.003</c:v>
                </c:pt>
                <c:pt idx="20176">
                  <c:v>0.003</c:v>
                </c:pt>
                <c:pt idx="20177">
                  <c:v>0.003</c:v>
                </c:pt>
                <c:pt idx="20178">
                  <c:v>0.003</c:v>
                </c:pt>
                <c:pt idx="20179">
                  <c:v>0.003</c:v>
                </c:pt>
                <c:pt idx="20180">
                  <c:v>0.003</c:v>
                </c:pt>
                <c:pt idx="20181">
                  <c:v>0.002</c:v>
                </c:pt>
                <c:pt idx="20182">
                  <c:v>0.004</c:v>
                </c:pt>
                <c:pt idx="20183">
                  <c:v>0.002</c:v>
                </c:pt>
                <c:pt idx="20184">
                  <c:v>0.003</c:v>
                </c:pt>
                <c:pt idx="20185">
                  <c:v>0.003</c:v>
                </c:pt>
                <c:pt idx="20186">
                  <c:v>0.003</c:v>
                </c:pt>
                <c:pt idx="20187">
                  <c:v>0.004</c:v>
                </c:pt>
                <c:pt idx="20188">
                  <c:v>0.003</c:v>
                </c:pt>
                <c:pt idx="20189">
                  <c:v>0.003</c:v>
                </c:pt>
                <c:pt idx="20190">
                  <c:v>0.003</c:v>
                </c:pt>
                <c:pt idx="20191">
                  <c:v>0.003</c:v>
                </c:pt>
                <c:pt idx="20192">
                  <c:v>0.002</c:v>
                </c:pt>
                <c:pt idx="20193">
                  <c:v>0.002</c:v>
                </c:pt>
                <c:pt idx="20194">
                  <c:v>0.002</c:v>
                </c:pt>
                <c:pt idx="20195">
                  <c:v>0.003</c:v>
                </c:pt>
                <c:pt idx="20196">
                  <c:v>0.003</c:v>
                </c:pt>
                <c:pt idx="20197">
                  <c:v>0.003</c:v>
                </c:pt>
                <c:pt idx="20198">
                  <c:v>0.002</c:v>
                </c:pt>
                <c:pt idx="20199">
                  <c:v>0.001</c:v>
                </c:pt>
                <c:pt idx="20200">
                  <c:v>0.003</c:v>
                </c:pt>
                <c:pt idx="20201">
                  <c:v>0.002</c:v>
                </c:pt>
                <c:pt idx="20202">
                  <c:v>0.007</c:v>
                </c:pt>
                <c:pt idx="20203">
                  <c:v>0.007</c:v>
                </c:pt>
                <c:pt idx="20204">
                  <c:v>0.003</c:v>
                </c:pt>
                <c:pt idx="20205">
                  <c:v>0.004</c:v>
                </c:pt>
                <c:pt idx="20206">
                  <c:v>0.002</c:v>
                </c:pt>
                <c:pt idx="20207">
                  <c:v>0.004</c:v>
                </c:pt>
                <c:pt idx="20208">
                  <c:v>0.005</c:v>
                </c:pt>
                <c:pt idx="20209">
                  <c:v>0.006</c:v>
                </c:pt>
                <c:pt idx="20210">
                  <c:v>0.005</c:v>
                </c:pt>
                <c:pt idx="20211">
                  <c:v>0.004</c:v>
                </c:pt>
                <c:pt idx="20212">
                  <c:v>0.005</c:v>
                </c:pt>
                <c:pt idx="20213">
                  <c:v>0.006</c:v>
                </c:pt>
                <c:pt idx="20214">
                  <c:v>0.005</c:v>
                </c:pt>
                <c:pt idx="20215">
                  <c:v>0.005</c:v>
                </c:pt>
                <c:pt idx="20216">
                  <c:v>0.005</c:v>
                </c:pt>
                <c:pt idx="20217">
                  <c:v>0.007</c:v>
                </c:pt>
                <c:pt idx="20218">
                  <c:v>0.006</c:v>
                </c:pt>
                <c:pt idx="20219">
                  <c:v>0.007</c:v>
                </c:pt>
                <c:pt idx="20220">
                  <c:v>0.005</c:v>
                </c:pt>
                <c:pt idx="20221">
                  <c:v>0.005</c:v>
                </c:pt>
                <c:pt idx="20222">
                  <c:v>0.005</c:v>
                </c:pt>
                <c:pt idx="20223">
                  <c:v>0.005</c:v>
                </c:pt>
                <c:pt idx="20224">
                  <c:v>0.005</c:v>
                </c:pt>
                <c:pt idx="20225">
                  <c:v>0.006</c:v>
                </c:pt>
                <c:pt idx="20226">
                  <c:v>0.005</c:v>
                </c:pt>
                <c:pt idx="20227">
                  <c:v>0.005</c:v>
                </c:pt>
                <c:pt idx="20228">
                  <c:v>0.006</c:v>
                </c:pt>
                <c:pt idx="20229">
                  <c:v>0.005</c:v>
                </c:pt>
                <c:pt idx="20230">
                  <c:v>0.004</c:v>
                </c:pt>
                <c:pt idx="20231">
                  <c:v>0.002</c:v>
                </c:pt>
                <c:pt idx="20232">
                  <c:v>0.003</c:v>
                </c:pt>
                <c:pt idx="20233">
                  <c:v>0.003</c:v>
                </c:pt>
                <c:pt idx="20234">
                  <c:v>0.002</c:v>
                </c:pt>
                <c:pt idx="20235">
                  <c:v>0.004</c:v>
                </c:pt>
                <c:pt idx="20236">
                  <c:v>0.003</c:v>
                </c:pt>
                <c:pt idx="20237">
                  <c:v>0.003</c:v>
                </c:pt>
                <c:pt idx="20238">
                  <c:v>0.002</c:v>
                </c:pt>
                <c:pt idx="20239">
                  <c:v>0.005</c:v>
                </c:pt>
                <c:pt idx="20240">
                  <c:v>0.006</c:v>
                </c:pt>
                <c:pt idx="20241">
                  <c:v>0.004</c:v>
                </c:pt>
                <c:pt idx="20242">
                  <c:v>0.003</c:v>
                </c:pt>
                <c:pt idx="20243">
                  <c:v>0.01</c:v>
                </c:pt>
                <c:pt idx="20244">
                  <c:v>0.012</c:v>
                </c:pt>
                <c:pt idx="20245">
                  <c:v>0.001</c:v>
                </c:pt>
                <c:pt idx="20246">
                  <c:v>0.004</c:v>
                </c:pt>
                <c:pt idx="20247">
                  <c:v>0.005</c:v>
                </c:pt>
                <c:pt idx="20248">
                  <c:v>0.007</c:v>
                </c:pt>
                <c:pt idx="20249">
                  <c:v>0.005</c:v>
                </c:pt>
                <c:pt idx="20250">
                  <c:v>0.005</c:v>
                </c:pt>
                <c:pt idx="20251">
                  <c:v>0.002</c:v>
                </c:pt>
                <c:pt idx="20252">
                  <c:v>0.005</c:v>
                </c:pt>
                <c:pt idx="20253">
                  <c:v>0.008</c:v>
                </c:pt>
                <c:pt idx="20254">
                  <c:v>0.004</c:v>
                </c:pt>
                <c:pt idx="20255">
                  <c:v>0.002</c:v>
                </c:pt>
                <c:pt idx="20256">
                  <c:v>0.004</c:v>
                </c:pt>
                <c:pt idx="20257">
                  <c:v>0.003</c:v>
                </c:pt>
                <c:pt idx="20258">
                  <c:v>0.005</c:v>
                </c:pt>
                <c:pt idx="20259">
                  <c:v>0.003</c:v>
                </c:pt>
                <c:pt idx="20260">
                  <c:v>0.003</c:v>
                </c:pt>
                <c:pt idx="20261">
                  <c:v>0.004</c:v>
                </c:pt>
                <c:pt idx="20262">
                  <c:v>0.006</c:v>
                </c:pt>
                <c:pt idx="20263">
                  <c:v>0.005</c:v>
                </c:pt>
                <c:pt idx="20264">
                  <c:v>0.004</c:v>
                </c:pt>
                <c:pt idx="20265">
                  <c:v>0.002</c:v>
                </c:pt>
                <c:pt idx="20266">
                  <c:v>0.005</c:v>
                </c:pt>
                <c:pt idx="20267">
                  <c:v>0.005</c:v>
                </c:pt>
                <c:pt idx="20268">
                  <c:v>0.005</c:v>
                </c:pt>
                <c:pt idx="20269">
                  <c:v>0.006</c:v>
                </c:pt>
                <c:pt idx="20270">
                  <c:v>0.004</c:v>
                </c:pt>
                <c:pt idx="20271">
                  <c:v>0.008</c:v>
                </c:pt>
                <c:pt idx="20272">
                  <c:v>0.006</c:v>
                </c:pt>
                <c:pt idx="20273">
                  <c:v>0.004</c:v>
                </c:pt>
                <c:pt idx="20274">
                  <c:v>0.009</c:v>
                </c:pt>
                <c:pt idx="20275">
                  <c:v>0.007</c:v>
                </c:pt>
                <c:pt idx="20276">
                  <c:v>0.005</c:v>
                </c:pt>
                <c:pt idx="20277">
                  <c:v>0.009</c:v>
                </c:pt>
                <c:pt idx="20278">
                  <c:v>0.007</c:v>
                </c:pt>
                <c:pt idx="20279">
                  <c:v>0.008</c:v>
                </c:pt>
                <c:pt idx="20280">
                  <c:v>0.006</c:v>
                </c:pt>
                <c:pt idx="20281">
                  <c:v>0.008</c:v>
                </c:pt>
                <c:pt idx="20282">
                  <c:v>0.006</c:v>
                </c:pt>
                <c:pt idx="20283">
                  <c:v>0.005</c:v>
                </c:pt>
                <c:pt idx="20284">
                  <c:v>0.005</c:v>
                </c:pt>
                <c:pt idx="20285">
                  <c:v>0.006</c:v>
                </c:pt>
                <c:pt idx="20286">
                  <c:v>0.006</c:v>
                </c:pt>
                <c:pt idx="20287">
                  <c:v>0.005</c:v>
                </c:pt>
                <c:pt idx="20288">
                  <c:v>0.006</c:v>
                </c:pt>
                <c:pt idx="20289">
                  <c:v>0.007</c:v>
                </c:pt>
                <c:pt idx="20290">
                  <c:v>0.008</c:v>
                </c:pt>
                <c:pt idx="20291">
                  <c:v>0.008</c:v>
                </c:pt>
                <c:pt idx="20292">
                  <c:v>0.006</c:v>
                </c:pt>
                <c:pt idx="20293">
                  <c:v>0.007</c:v>
                </c:pt>
                <c:pt idx="20294">
                  <c:v>0.006</c:v>
                </c:pt>
                <c:pt idx="20295">
                  <c:v>0.007</c:v>
                </c:pt>
                <c:pt idx="20296">
                  <c:v>0.006</c:v>
                </c:pt>
                <c:pt idx="20297">
                  <c:v>0.007</c:v>
                </c:pt>
                <c:pt idx="20298">
                  <c:v>0.006</c:v>
                </c:pt>
                <c:pt idx="20299">
                  <c:v>0.007</c:v>
                </c:pt>
                <c:pt idx="20300">
                  <c:v>0.007</c:v>
                </c:pt>
                <c:pt idx="20301">
                  <c:v>0.008</c:v>
                </c:pt>
                <c:pt idx="20302">
                  <c:v>0.007</c:v>
                </c:pt>
                <c:pt idx="20303">
                  <c:v>0.008</c:v>
                </c:pt>
                <c:pt idx="20304">
                  <c:v>0.004</c:v>
                </c:pt>
                <c:pt idx="20305">
                  <c:v>0.005</c:v>
                </c:pt>
                <c:pt idx="20306">
                  <c:v>0.006</c:v>
                </c:pt>
                <c:pt idx="20307">
                  <c:v>0.007</c:v>
                </c:pt>
                <c:pt idx="20308">
                  <c:v>0.007</c:v>
                </c:pt>
                <c:pt idx="20309">
                  <c:v>0.006</c:v>
                </c:pt>
                <c:pt idx="20310">
                  <c:v>0.007</c:v>
                </c:pt>
                <c:pt idx="20311">
                  <c:v>0.005</c:v>
                </c:pt>
                <c:pt idx="20312">
                  <c:v>0.006</c:v>
                </c:pt>
                <c:pt idx="20313">
                  <c:v>0.005</c:v>
                </c:pt>
                <c:pt idx="20314">
                  <c:v>0.007</c:v>
                </c:pt>
                <c:pt idx="20315">
                  <c:v>0.004</c:v>
                </c:pt>
                <c:pt idx="20316">
                  <c:v>0.005</c:v>
                </c:pt>
                <c:pt idx="20317">
                  <c:v>0.005</c:v>
                </c:pt>
                <c:pt idx="20318">
                  <c:v>0.004</c:v>
                </c:pt>
                <c:pt idx="20319">
                  <c:v>0.005</c:v>
                </c:pt>
                <c:pt idx="20320">
                  <c:v>0.004</c:v>
                </c:pt>
                <c:pt idx="20321">
                  <c:v>0.004</c:v>
                </c:pt>
                <c:pt idx="20322">
                  <c:v>0.004</c:v>
                </c:pt>
                <c:pt idx="20323">
                  <c:v>0.002</c:v>
                </c:pt>
                <c:pt idx="20324">
                  <c:v>0.004</c:v>
                </c:pt>
                <c:pt idx="20325">
                  <c:v>0.004</c:v>
                </c:pt>
                <c:pt idx="20326">
                  <c:v>0.004</c:v>
                </c:pt>
                <c:pt idx="20327">
                  <c:v>0.004</c:v>
                </c:pt>
                <c:pt idx="20328">
                  <c:v>0.002</c:v>
                </c:pt>
                <c:pt idx="20329">
                  <c:v>0.004</c:v>
                </c:pt>
                <c:pt idx="20330">
                  <c:v>0.004</c:v>
                </c:pt>
                <c:pt idx="20331">
                  <c:v>0.005</c:v>
                </c:pt>
                <c:pt idx="20332">
                  <c:v>0.005</c:v>
                </c:pt>
                <c:pt idx="20333">
                  <c:v>0.006</c:v>
                </c:pt>
                <c:pt idx="20334">
                  <c:v>0.006</c:v>
                </c:pt>
                <c:pt idx="20335">
                  <c:v>0.007</c:v>
                </c:pt>
                <c:pt idx="20336">
                  <c:v>0.007</c:v>
                </c:pt>
                <c:pt idx="20337">
                  <c:v>0.006</c:v>
                </c:pt>
                <c:pt idx="20338">
                  <c:v>0.005</c:v>
                </c:pt>
                <c:pt idx="20339">
                  <c:v>0.006</c:v>
                </c:pt>
                <c:pt idx="20340">
                  <c:v>0.005</c:v>
                </c:pt>
                <c:pt idx="20341">
                  <c:v>0.005</c:v>
                </c:pt>
                <c:pt idx="20342">
                  <c:v>0.005</c:v>
                </c:pt>
                <c:pt idx="20343">
                  <c:v>0.007</c:v>
                </c:pt>
                <c:pt idx="20344">
                  <c:v>0.005</c:v>
                </c:pt>
                <c:pt idx="20345">
                  <c:v>0.005</c:v>
                </c:pt>
                <c:pt idx="20346">
                  <c:v>0.005</c:v>
                </c:pt>
                <c:pt idx="20347">
                  <c:v>0.005</c:v>
                </c:pt>
                <c:pt idx="20348">
                  <c:v>0.003</c:v>
                </c:pt>
                <c:pt idx="20349">
                  <c:v>0.001</c:v>
                </c:pt>
                <c:pt idx="20350">
                  <c:v>0.003</c:v>
                </c:pt>
                <c:pt idx="20351">
                  <c:v>0.004</c:v>
                </c:pt>
                <c:pt idx="20352">
                  <c:v>0.005</c:v>
                </c:pt>
                <c:pt idx="20353">
                  <c:v>0.003</c:v>
                </c:pt>
                <c:pt idx="20354">
                  <c:v>0.003</c:v>
                </c:pt>
                <c:pt idx="20355">
                  <c:v>0.003</c:v>
                </c:pt>
                <c:pt idx="20356">
                  <c:v>0.002</c:v>
                </c:pt>
                <c:pt idx="20357">
                  <c:v>0.003</c:v>
                </c:pt>
                <c:pt idx="20358">
                  <c:v>0.004</c:v>
                </c:pt>
                <c:pt idx="20359">
                  <c:v>0.004</c:v>
                </c:pt>
                <c:pt idx="20360">
                  <c:v>0.003</c:v>
                </c:pt>
                <c:pt idx="20361">
                  <c:v>0.002</c:v>
                </c:pt>
                <c:pt idx="20362">
                  <c:v>0.002</c:v>
                </c:pt>
                <c:pt idx="20363">
                  <c:v>0.003</c:v>
                </c:pt>
                <c:pt idx="20364">
                  <c:v>0.001</c:v>
                </c:pt>
                <c:pt idx="20365">
                  <c:v>0.003</c:v>
                </c:pt>
                <c:pt idx="20366">
                  <c:v>0.002</c:v>
                </c:pt>
                <c:pt idx="20367">
                  <c:v>0.003</c:v>
                </c:pt>
                <c:pt idx="20368">
                  <c:v>0.001</c:v>
                </c:pt>
                <c:pt idx="20369">
                  <c:v>0.003</c:v>
                </c:pt>
                <c:pt idx="20370">
                  <c:v>0.003</c:v>
                </c:pt>
                <c:pt idx="20371">
                  <c:v>0.002</c:v>
                </c:pt>
                <c:pt idx="20372">
                  <c:v>0.001</c:v>
                </c:pt>
                <c:pt idx="20373">
                  <c:v>0.001</c:v>
                </c:pt>
                <c:pt idx="20374">
                  <c:v>0.002</c:v>
                </c:pt>
                <c:pt idx="20375">
                  <c:v>0.005</c:v>
                </c:pt>
                <c:pt idx="20376">
                  <c:v>0.006</c:v>
                </c:pt>
                <c:pt idx="20377">
                  <c:v>0.004</c:v>
                </c:pt>
                <c:pt idx="20378">
                  <c:v>0.004</c:v>
                </c:pt>
                <c:pt idx="20379">
                  <c:v>0.003</c:v>
                </c:pt>
                <c:pt idx="20380">
                  <c:v>0.002</c:v>
                </c:pt>
                <c:pt idx="20381">
                  <c:v>0.003</c:v>
                </c:pt>
                <c:pt idx="20382">
                  <c:v>0.001</c:v>
                </c:pt>
                <c:pt idx="20383">
                  <c:v>0.006</c:v>
                </c:pt>
                <c:pt idx="20384">
                  <c:v>0.002</c:v>
                </c:pt>
                <c:pt idx="20385">
                  <c:v>0.001</c:v>
                </c:pt>
                <c:pt idx="20386">
                  <c:v>0.003</c:v>
                </c:pt>
                <c:pt idx="20387">
                  <c:v>0.002</c:v>
                </c:pt>
                <c:pt idx="20388">
                  <c:v>0.004</c:v>
                </c:pt>
                <c:pt idx="20389">
                  <c:v>0.002</c:v>
                </c:pt>
                <c:pt idx="20390">
                  <c:v>0.004</c:v>
                </c:pt>
                <c:pt idx="20391">
                  <c:v>0.002</c:v>
                </c:pt>
                <c:pt idx="20392">
                  <c:v>0.005</c:v>
                </c:pt>
                <c:pt idx="20393">
                  <c:v>0.003</c:v>
                </c:pt>
                <c:pt idx="20394">
                  <c:v>0.002</c:v>
                </c:pt>
                <c:pt idx="20395">
                  <c:v>0.002</c:v>
                </c:pt>
                <c:pt idx="20396">
                  <c:v>0.005</c:v>
                </c:pt>
                <c:pt idx="20397">
                  <c:v>0.006</c:v>
                </c:pt>
                <c:pt idx="20398">
                  <c:v>0.001</c:v>
                </c:pt>
                <c:pt idx="20399">
                  <c:v>0.002</c:v>
                </c:pt>
                <c:pt idx="20400">
                  <c:v>0.006</c:v>
                </c:pt>
                <c:pt idx="20401">
                  <c:v>0.005</c:v>
                </c:pt>
                <c:pt idx="20402">
                  <c:v>0.003</c:v>
                </c:pt>
                <c:pt idx="20403">
                  <c:v>0.002</c:v>
                </c:pt>
                <c:pt idx="20404">
                  <c:v>0.002</c:v>
                </c:pt>
                <c:pt idx="20405">
                  <c:v>0.006</c:v>
                </c:pt>
                <c:pt idx="20406">
                  <c:v>0.004</c:v>
                </c:pt>
                <c:pt idx="20407">
                  <c:v>0.001</c:v>
                </c:pt>
                <c:pt idx="20408">
                  <c:v>0.003</c:v>
                </c:pt>
                <c:pt idx="20409">
                  <c:v>0.002</c:v>
                </c:pt>
                <c:pt idx="20410">
                  <c:v>0.001</c:v>
                </c:pt>
                <c:pt idx="20411">
                  <c:v>0.004</c:v>
                </c:pt>
                <c:pt idx="20412">
                  <c:v>0.003</c:v>
                </c:pt>
                <c:pt idx="20413">
                  <c:v>0.002</c:v>
                </c:pt>
                <c:pt idx="20414">
                  <c:v>0.002</c:v>
                </c:pt>
                <c:pt idx="20415">
                  <c:v>0.004</c:v>
                </c:pt>
                <c:pt idx="20416">
                  <c:v>0.005</c:v>
                </c:pt>
                <c:pt idx="20417">
                  <c:v>0.002</c:v>
                </c:pt>
                <c:pt idx="20418">
                  <c:v>0.004</c:v>
                </c:pt>
                <c:pt idx="20419">
                  <c:v>0.003</c:v>
                </c:pt>
                <c:pt idx="20420">
                  <c:v>0.004</c:v>
                </c:pt>
                <c:pt idx="20421">
                  <c:v>0.005</c:v>
                </c:pt>
                <c:pt idx="20422">
                  <c:v>0.004</c:v>
                </c:pt>
                <c:pt idx="20423">
                  <c:v>0.002</c:v>
                </c:pt>
                <c:pt idx="20424">
                  <c:v>0.004</c:v>
                </c:pt>
                <c:pt idx="20425">
                  <c:v>0.003</c:v>
                </c:pt>
                <c:pt idx="20426">
                  <c:v>0.002</c:v>
                </c:pt>
                <c:pt idx="20427">
                  <c:v>0.003</c:v>
                </c:pt>
                <c:pt idx="20428">
                  <c:v>0.004</c:v>
                </c:pt>
                <c:pt idx="20429">
                  <c:v>0.004</c:v>
                </c:pt>
                <c:pt idx="20430">
                  <c:v>0.003</c:v>
                </c:pt>
                <c:pt idx="20431">
                  <c:v>0.003</c:v>
                </c:pt>
                <c:pt idx="20432">
                  <c:v>0.004</c:v>
                </c:pt>
                <c:pt idx="20433">
                  <c:v>0.004</c:v>
                </c:pt>
                <c:pt idx="20434">
                  <c:v>0.003</c:v>
                </c:pt>
                <c:pt idx="20435">
                  <c:v>0.001</c:v>
                </c:pt>
                <c:pt idx="20436">
                  <c:v>0.002</c:v>
                </c:pt>
                <c:pt idx="20437">
                  <c:v>0.005</c:v>
                </c:pt>
                <c:pt idx="20438">
                  <c:v>0.005</c:v>
                </c:pt>
                <c:pt idx="20439">
                  <c:v>0.003</c:v>
                </c:pt>
                <c:pt idx="20440">
                  <c:v>0.003</c:v>
                </c:pt>
                <c:pt idx="20441">
                  <c:v>0.003</c:v>
                </c:pt>
                <c:pt idx="20442">
                  <c:v>0.006</c:v>
                </c:pt>
                <c:pt idx="20443">
                  <c:v>0.003</c:v>
                </c:pt>
                <c:pt idx="20444">
                  <c:v>0.004</c:v>
                </c:pt>
                <c:pt idx="20445">
                  <c:v>0.006</c:v>
                </c:pt>
                <c:pt idx="20446">
                  <c:v>0.003</c:v>
                </c:pt>
                <c:pt idx="20447">
                  <c:v>0.003</c:v>
                </c:pt>
                <c:pt idx="20448">
                  <c:v>0.004</c:v>
                </c:pt>
                <c:pt idx="20449">
                  <c:v>0.001</c:v>
                </c:pt>
                <c:pt idx="20450">
                  <c:v>0.004</c:v>
                </c:pt>
                <c:pt idx="20451">
                  <c:v>0.004</c:v>
                </c:pt>
                <c:pt idx="20452">
                  <c:v>0.005</c:v>
                </c:pt>
                <c:pt idx="20453">
                  <c:v>0.004</c:v>
                </c:pt>
                <c:pt idx="20454">
                  <c:v>0.006</c:v>
                </c:pt>
                <c:pt idx="20455">
                  <c:v>0.002</c:v>
                </c:pt>
                <c:pt idx="20456">
                  <c:v>0.004</c:v>
                </c:pt>
                <c:pt idx="20457">
                  <c:v>0.006</c:v>
                </c:pt>
                <c:pt idx="20458">
                  <c:v>0.004</c:v>
                </c:pt>
                <c:pt idx="20459">
                  <c:v>0.004</c:v>
                </c:pt>
                <c:pt idx="20460">
                  <c:v>0.002</c:v>
                </c:pt>
                <c:pt idx="20461">
                  <c:v>0.004</c:v>
                </c:pt>
                <c:pt idx="20462">
                  <c:v>0.005</c:v>
                </c:pt>
                <c:pt idx="20463">
                  <c:v>0.0</c:v>
                </c:pt>
                <c:pt idx="20464">
                  <c:v>0.003</c:v>
                </c:pt>
                <c:pt idx="20465">
                  <c:v>0.005</c:v>
                </c:pt>
                <c:pt idx="20466">
                  <c:v>0.002</c:v>
                </c:pt>
                <c:pt idx="20467">
                  <c:v>0.003</c:v>
                </c:pt>
                <c:pt idx="20468">
                  <c:v>0.006</c:v>
                </c:pt>
                <c:pt idx="20469">
                  <c:v>0.007</c:v>
                </c:pt>
                <c:pt idx="20470">
                  <c:v>0.005</c:v>
                </c:pt>
                <c:pt idx="20471">
                  <c:v>0.004</c:v>
                </c:pt>
                <c:pt idx="20472">
                  <c:v>0.003</c:v>
                </c:pt>
                <c:pt idx="20473">
                  <c:v>0.005</c:v>
                </c:pt>
                <c:pt idx="20474">
                  <c:v>0.007</c:v>
                </c:pt>
                <c:pt idx="20475">
                  <c:v>0.003</c:v>
                </c:pt>
                <c:pt idx="20476">
                  <c:v>0.005</c:v>
                </c:pt>
                <c:pt idx="20477">
                  <c:v>0.004</c:v>
                </c:pt>
                <c:pt idx="20478">
                  <c:v>0.007</c:v>
                </c:pt>
                <c:pt idx="20479">
                  <c:v>0.004</c:v>
                </c:pt>
                <c:pt idx="20480">
                  <c:v>0.004</c:v>
                </c:pt>
                <c:pt idx="20481">
                  <c:v>0.005</c:v>
                </c:pt>
                <c:pt idx="20482">
                  <c:v>0.006</c:v>
                </c:pt>
                <c:pt idx="20483">
                  <c:v>0.003</c:v>
                </c:pt>
                <c:pt idx="20484">
                  <c:v>0.005</c:v>
                </c:pt>
                <c:pt idx="20485">
                  <c:v>0.006</c:v>
                </c:pt>
                <c:pt idx="20486">
                  <c:v>0.005</c:v>
                </c:pt>
                <c:pt idx="20487">
                  <c:v>0.006</c:v>
                </c:pt>
                <c:pt idx="20488">
                  <c:v>0.002</c:v>
                </c:pt>
                <c:pt idx="20489">
                  <c:v>0.005</c:v>
                </c:pt>
                <c:pt idx="20490">
                  <c:v>0.008</c:v>
                </c:pt>
                <c:pt idx="20491">
                  <c:v>0.004</c:v>
                </c:pt>
                <c:pt idx="20492">
                  <c:v>0.005</c:v>
                </c:pt>
                <c:pt idx="20493">
                  <c:v>0.005</c:v>
                </c:pt>
                <c:pt idx="20494">
                  <c:v>0.005</c:v>
                </c:pt>
                <c:pt idx="20495">
                  <c:v>0.005</c:v>
                </c:pt>
                <c:pt idx="20496">
                  <c:v>0.003</c:v>
                </c:pt>
                <c:pt idx="20497">
                  <c:v>0.004</c:v>
                </c:pt>
                <c:pt idx="20498">
                  <c:v>0.004</c:v>
                </c:pt>
                <c:pt idx="20499">
                  <c:v>0.005</c:v>
                </c:pt>
                <c:pt idx="20500">
                  <c:v>0.003</c:v>
                </c:pt>
                <c:pt idx="20501">
                  <c:v>0.003</c:v>
                </c:pt>
                <c:pt idx="20502">
                  <c:v>0.004</c:v>
                </c:pt>
                <c:pt idx="20503">
                  <c:v>0.005</c:v>
                </c:pt>
                <c:pt idx="20504">
                  <c:v>0.004</c:v>
                </c:pt>
                <c:pt idx="20505">
                  <c:v>0.005</c:v>
                </c:pt>
                <c:pt idx="20506">
                  <c:v>0.004</c:v>
                </c:pt>
                <c:pt idx="20507">
                  <c:v>0.003</c:v>
                </c:pt>
                <c:pt idx="20508">
                  <c:v>0.004</c:v>
                </c:pt>
                <c:pt idx="20509">
                  <c:v>0.004</c:v>
                </c:pt>
                <c:pt idx="20510">
                  <c:v>0.001</c:v>
                </c:pt>
                <c:pt idx="20511">
                  <c:v>0.002</c:v>
                </c:pt>
                <c:pt idx="20512">
                  <c:v>0.001</c:v>
                </c:pt>
                <c:pt idx="20513">
                  <c:v>0.002</c:v>
                </c:pt>
                <c:pt idx="20514">
                  <c:v>0.001</c:v>
                </c:pt>
                <c:pt idx="20515">
                  <c:v>0.004</c:v>
                </c:pt>
                <c:pt idx="20516">
                  <c:v>0.001</c:v>
                </c:pt>
                <c:pt idx="20517">
                  <c:v>0.004</c:v>
                </c:pt>
                <c:pt idx="20518">
                  <c:v>0.002</c:v>
                </c:pt>
                <c:pt idx="20519">
                  <c:v>0.004</c:v>
                </c:pt>
                <c:pt idx="20520">
                  <c:v>0.0</c:v>
                </c:pt>
                <c:pt idx="20521">
                  <c:v>0.001</c:v>
                </c:pt>
                <c:pt idx="20522">
                  <c:v>0.003</c:v>
                </c:pt>
                <c:pt idx="20523">
                  <c:v>0.001</c:v>
                </c:pt>
                <c:pt idx="20524">
                  <c:v>0.001</c:v>
                </c:pt>
                <c:pt idx="20525">
                  <c:v>0.0</c:v>
                </c:pt>
                <c:pt idx="20526">
                  <c:v>0.0</c:v>
                </c:pt>
                <c:pt idx="20527">
                  <c:v>0.001</c:v>
                </c:pt>
                <c:pt idx="20528">
                  <c:v>0.002</c:v>
                </c:pt>
                <c:pt idx="20529">
                  <c:v>0.001</c:v>
                </c:pt>
                <c:pt idx="20530">
                  <c:v>0.001</c:v>
                </c:pt>
                <c:pt idx="20531">
                  <c:v>0.002</c:v>
                </c:pt>
                <c:pt idx="20532">
                  <c:v>0.003</c:v>
                </c:pt>
                <c:pt idx="20533">
                  <c:v>0.004</c:v>
                </c:pt>
                <c:pt idx="20534">
                  <c:v>0.004</c:v>
                </c:pt>
                <c:pt idx="20535">
                  <c:v>0.001</c:v>
                </c:pt>
                <c:pt idx="20536">
                  <c:v>0.001</c:v>
                </c:pt>
                <c:pt idx="20537">
                  <c:v>0.004</c:v>
                </c:pt>
                <c:pt idx="20538">
                  <c:v>0.009</c:v>
                </c:pt>
                <c:pt idx="20539">
                  <c:v>0.011</c:v>
                </c:pt>
                <c:pt idx="20540">
                  <c:v>0.001</c:v>
                </c:pt>
                <c:pt idx="20541">
                  <c:v>0.0</c:v>
                </c:pt>
                <c:pt idx="20542">
                  <c:v>0.0</c:v>
                </c:pt>
                <c:pt idx="20543">
                  <c:v>0.0</c:v>
                </c:pt>
                <c:pt idx="20544">
                  <c:v>0.002</c:v>
                </c:pt>
                <c:pt idx="20545">
                  <c:v>0.0</c:v>
                </c:pt>
                <c:pt idx="20546">
                  <c:v>0.002</c:v>
                </c:pt>
                <c:pt idx="20547">
                  <c:v>0.001</c:v>
                </c:pt>
                <c:pt idx="20548">
                  <c:v>0.0</c:v>
                </c:pt>
                <c:pt idx="20549">
                  <c:v>0.007</c:v>
                </c:pt>
                <c:pt idx="20550">
                  <c:v>0.001</c:v>
                </c:pt>
                <c:pt idx="20551">
                  <c:v>0.003</c:v>
                </c:pt>
                <c:pt idx="20552">
                  <c:v>0.003</c:v>
                </c:pt>
                <c:pt idx="20553">
                  <c:v>0.002</c:v>
                </c:pt>
                <c:pt idx="20554">
                  <c:v>0.085</c:v>
                </c:pt>
                <c:pt idx="20555">
                  <c:v>0.023</c:v>
                </c:pt>
                <c:pt idx="20556">
                  <c:v>0.001</c:v>
                </c:pt>
                <c:pt idx="20557">
                  <c:v>0.002</c:v>
                </c:pt>
                <c:pt idx="20558">
                  <c:v>0.002</c:v>
                </c:pt>
                <c:pt idx="20559">
                  <c:v>0.0</c:v>
                </c:pt>
                <c:pt idx="20560">
                  <c:v>0.0</c:v>
                </c:pt>
                <c:pt idx="20561">
                  <c:v>0.001</c:v>
                </c:pt>
                <c:pt idx="20562">
                  <c:v>0.002</c:v>
                </c:pt>
                <c:pt idx="20563">
                  <c:v>0.004</c:v>
                </c:pt>
                <c:pt idx="20564">
                  <c:v>0.032</c:v>
                </c:pt>
                <c:pt idx="20565">
                  <c:v>0.155</c:v>
                </c:pt>
                <c:pt idx="20566">
                  <c:v>0.079</c:v>
                </c:pt>
                <c:pt idx="20567">
                  <c:v>0.062</c:v>
                </c:pt>
                <c:pt idx="20568">
                  <c:v>0.029</c:v>
                </c:pt>
                <c:pt idx="20569">
                  <c:v>0.009</c:v>
                </c:pt>
                <c:pt idx="20570">
                  <c:v>0.001</c:v>
                </c:pt>
                <c:pt idx="20571">
                  <c:v>0.002</c:v>
                </c:pt>
                <c:pt idx="20572">
                  <c:v>0.002</c:v>
                </c:pt>
                <c:pt idx="20573">
                  <c:v>0.004</c:v>
                </c:pt>
                <c:pt idx="20574">
                  <c:v>0.005</c:v>
                </c:pt>
                <c:pt idx="20575">
                  <c:v>0.001</c:v>
                </c:pt>
                <c:pt idx="20576">
                  <c:v>0.004</c:v>
                </c:pt>
                <c:pt idx="20577">
                  <c:v>0.004</c:v>
                </c:pt>
                <c:pt idx="20578">
                  <c:v>0.005</c:v>
                </c:pt>
                <c:pt idx="20579">
                  <c:v>0.093</c:v>
                </c:pt>
                <c:pt idx="20580">
                  <c:v>0.086</c:v>
                </c:pt>
                <c:pt idx="20581">
                  <c:v>0.022</c:v>
                </c:pt>
                <c:pt idx="20582">
                  <c:v>0.002</c:v>
                </c:pt>
                <c:pt idx="20583">
                  <c:v>0.032</c:v>
                </c:pt>
                <c:pt idx="20584">
                  <c:v>0.021</c:v>
                </c:pt>
                <c:pt idx="20585">
                  <c:v>0.002</c:v>
                </c:pt>
                <c:pt idx="20586">
                  <c:v>0.007</c:v>
                </c:pt>
                <c:pt idx="20587">
                  <c:v>0.008</c:v>
                </c:pt>
                <c:pt idx="20588">
                  <c:v>0.062</c:v>
                </c:pt>
                <c:pt idx="20589">
                  <c:v>0.002</c:v>
                </c:pt>
                <c:pt idx="20590">
                  <c:v>0.002</c:v>
                </c:pt>
                <c:pt idx="20591">
                  <c:v>0.0</c:v>
                </c:pt>
                <c:pt idx="20592">
                  <c:v>0.012</c:v>
                </c:pt>
                <c:pt idx="20593">
                  <c:v>0.088</c:v>
                </c:pt>
                <c:pt idx="20594">
                  <c:v>0.229</c:v>
                </c:pt>
                <c:pt idx="20595">
                  <c:v>0.309</c:v>
                </c:pt>
                <c:pt idx="20596">
                  <c:v>0.166</c:v>
                </c:pt>
                <c:pt idx="20597">
                  <c:v>0.068</c:v>
                </c:pt>
                <c:pt idx="20598">
                  <c:v>0.058</c:v>
                </c:pt>
                <c:pt idx="20599">
                  <c:v>0.05</c:v>
                </c:pt>
                <c:pt idx="20600">
                  <c:v>0.042</c:v>
                </c:pt>
                <c:pt idx="20601">
                  <c:v>0.032</c:v>
                </c:pt>
                <c:pt idx="20602">
                  <c:v>0.023</c:v>
                </c:pt>
                <c:pt idx="20603">
                  <c:v>0.016</c:v>
                </c:pt>
                <c:pt idx="20604">
                  <c:v>0.008</c:v>
                </c:pt>
                <c:pt idx="20605">
                  <c:v>0.004</c:v>
                </c:pt>
                <c:pt idx="20606">
                  <c:v>0.002</c:v>
                </c:pt>
                <c:pt idx="20607">
                  <c:v>0.0</c:v>
                </c:pt>
                <c:pt idx="20608">
                  <c:v>0.001</c:v>
                </c:pt>
                <c:pt idx="20609">
                  <c:v>0.0</c:v>
                </c:pt>
                <c:pt idx="20610">
                  <c:v>0.0</c:v>
                </c:pt>
                <c:pt idx="20611">
                  <c:v>0.001</c:v>
                </c:pt>
                <c:pt idx="20612">
                  <c:v>0.002</c:v>
                </c:pt>
                <c:pt idx="20613">
                  <c:v>0.001</c:v>
                </c:pt>
                <c:pt idx="20614">
                  <c:v>0.001</c:v>
                </c:pt>
                <c:pt idx="20615">
                  <c:v>0.001</c:v>
                </c:pt>
                <c:pt idx="20616">
                  <c:v>0.002</c:v>
                </c:pt>
                <c:pt idx="20617">
                  <c:v>0.003</c:v>
                </c:pt>
                <c:pt idx="20618">
                  <c:v>0.003</c:v>
                </c:pt>
                <c:pt idx="20619">
                  <c:v>0.002</c:v>
                </c:pt>
                <c:pt idx="20620">
                  <c:v>0.001</c:v>
                </c:pt>
                <c:pt idx="20621">
                  <c:v>0.002</c:v>
                </c:pt>
                <c:pt idx="20622">
                  <c:v>0.003</c:v>
                </c:pt>
                <c:pt idx="20623">
                  <c:v>0.002</c:v>
                </c:pt>
                <c:pt idx="20624">
                  <c:v>0.002</c:v>
                </c:pt>
                <c:pt idx="20625">
                  <c:v>0.002</c:v>
                </c:pt>
                <c:pt idx="20626">
                  <c:v>0.002</c:v>
                </c:pt>
                <c:pt idx="20627">
                  <c:v>0.002</c:v>
                </c:pt>
                <c:pt idx="20628">
                  <c:v>0.002</c:v>
                </c:pt>
                <c:pt idx="20629">
                  <c:v>0.002</c:v>
                </c:pt>
                <c:pt idx="20630">
                  <c:v>0.002</c:v>
                </c:pt>
                <c:pt idx="20631">
                  <c:v>0.003</c:v>
                </c:pt>
                <c:pt idx="20632">
                  <c:v>0.004</c:v>
                </c:pt>
                <c:pt idx="20633">
                  <c:v>0.004</c:v>
                </c:pt>
                <c:pt idx="20634">
                  <c:v>0.003</c:v>
                </c:pt>
                <c:pt idx="20635">
                  <c:v>0.004</c:v>
                </c:pt>
                <c:pt idx="20636">
                  <c:v>0.003</c:v>
                </c:pt>
                <c:pt idx="20637">
                  <c:v>0.003</c:v>
                </c:pt>
                <c:pt idx="20638">
                  <c:v>0.004</c:v>
                </c:pt>
                <c:pt idx="20639">
                  <c:v>0.004</c:v>
                </c:pt>
                <c:pt idx="20640">
                  <c:v>0.003</c:v>
                </c:pt>
                <c:pt idx="20641">
                  <c:v>0.004</c:v>
                </c:pt>
                <c:pt idx="20642">
                  <c:v>0.003</c:v>
                </c:pt>
                <c:pt idx="20643">
                  <c:v>0.004</c:v>
                </c:pt>
                <c:pt idx="20644">
                  <c:v>0.003</c:v>
                </c:pt>
                <c:pt idx="20645">
                  <c:v>0.004</c:v>
                </c:pt>
                <c:pt idx="20646">
                  <c:v>0.005</c:v>
                </c:pt>
                <c:pt idx="20647">
                  <c:v>0.002</c:v>
                </c:pt>
                <c:pt idx="20648">
                  <c:v>0.002</c:v>
                </c:pt>
                <c:pt idx="20649">
                  <c:v>0.002</c:v>
                </c:pt>
                <c:pt idx="20650">
                  <c:v>0.006</c:v>
                </c:pt>
                <c:pt idx="20651">
                  <c:v>0.006</c:v>
                </c:pt>
                <c:pt idx="20652">
                  <c:v>0.005</c:v>
                </c:pt>
                <c:pt idx="20653">
                  <c:v>0.004</c:v>
                </c:pt>
                <c:pt idx="20654">
                  <c:v>0.002</c:v>
                </c:pt>
                <c:pt idx="20655">
                  <c:v>0.0</c:v>
                </c:pt>
                <c:pt idx="20656">
                  <c:v>0.002</c:v>
                </c:pt>
                <c:pt idx="20657">
                  <c:v>0.002</c:v>
                </c:pt>
                <c:pt idx="20658">
                  <c:v>0.003</c:v>
                </c:pt>
                <c:pt idx="20659">
                  <c:v>0.004</c:v>
                </c:pt>
                <c:pt idx="20660">
                  <c:v>0.004</c:v>
                </c:pt>
                <c:pt idx="20661">
                  <c:v>0.005</c:v>
                </c:pt>
                <c:pt idx="20662">
                  <c:v>0.005</c:v>
                </c:pt>
                <c:pt idx="20663">
                  <c:v>0.008</c:v>
                </c:pt>
                <c:pt idx="20664">
                  <c:v>0.002</c:v>
                </c:pt>
                <c:pt idx="20665">
                  <c:v>0.004</c:v>
                </c:pt>
                <c:pt idx="20666">
                  <c:v>0.002</c:v>
                </c:pt>
                <c:pt idx="20667">
                  <c:v>0.003</c:v>
                </c:pt>
                <c:pt idx="20668">
                  <c:v>0.003</c:v>
                </c:pt>
                <c:pt idx="20669">
                  <c:v>0.003</c:v>
                </c:pt>
                <c:pt idx="20670">
                  <c:v>0.002</c:v>
                </c:pt>
                <c:pt idx="20671">
                  <c:v>0.004</c:v>
                </c:pt>
                <c:pt idx="20672">
                  <c:v>0.004</c:v>
                </c:pt>
                <c:pt idx="20673">
                  <c:v>0.006</c:v>
                </c:pt>
                <c:pt idx="20674">
                  <c:v>0.004</c:v>
                </c:pt>
                <c:pt idx="20675">
                  <c:v>0.005</c:v>
                </c:pt>
                <c:pt idx="20676">
                  <c:v>0.005</c:v>
                </c:pt>
                <c:pt idx="20677">
                  <c:v>0.004</c:v>
                </c:pt>
                <c:pt idx="20678">
                  <c:v>0.002</c:v>
                </c:pt>
                <c:pt idx="20679">
                  <c:v>0.003</c:v>
                </c:pt>
                <c:pt idx="20680">
                  <c:v>0.003</c:v>
                </c:pt>
                <c:pt idx="20681">
                  <c:v>0.001</c:v>
                </c:pt>
                <c:pt idx="20682">
                  <c:v>0.003</c:v>
                </c:pt>
                <c:pt idx="20683">
                  <c:v>0.002</c:v>
                </c:pt>
                <c:pt idx="20684">
                  <c:v>0.001</c:v>
                </c:pt>
                <c:pt idx="20685">
                  <c:v>0.003</c:v>
                </c:pt>
                <c:pt idx="20686">
                  <c:v>0.003</c:v>
                </c:pt>
                <c:pt idx="20687">
                  <c:v>0.003</c:v>
                </c:pt>
                <c:pt idx="20688">
                  <c:v>0.001</c:v>
                </c:pt>
                <c:pt idx="20689">
                  <c:v>0.001</c:v>
                </c:pt>
                <c:pt idx="20690">
                  <c:v>0.003</c:v>
                </c:pt>
                <c:pt idx="20691">
                  <c:v>0.003</c:v>
                </c:pt>
                <c:pt idx="20692">
                  <c:v>0.002</c:v>
                </c:pt>
                <c:pt idx="20693">
                  <c:v>0.003</c:v>
                </c:pt>
                <c:pt idx="20694">
                  <c:v>0.002</c:v>
                </c:pt>
                <c:pt idx="20695">
                  <c:v>0.0</c:v>
                </c:pt>
                <c:pt idx="20696">
                  <c:v>0.0</c:v>
                </c:pt>
                <c:pt idx="20697">
                  <c:v>0.002</c:v>
                </c:pt>
                <c:pt idx="20698">
                  <c:v>0.001</c:v>
                </c:pt>
                <c:pt idx="20699">
                  <c:v>0.001</c:v>
                </c:pt>
                <c:pt idx="20700">
                  <c:v>0.001</c:v>
                </c:pt>
                <c:pt idx="20701">
                  <c:v>0.002</c:v>
                </c:pt>
                <c:pt idx="20702">
                  <c:v>0.002</c:v>
                </c:pt>
                <c:pt idx="20703">
                  <c:v>0.003</c:v>
                </c:pt>
                <c:pt idx="20704">
                  <c:v>0.002</c:v>
                </c:pt>
                <c:pt idx="20705">
                  <c:v>0.002</c:v>
                </c:pt>
                <c:pt idx="20706">
                  <c:v>0.003</c:v>
                </c:pt>
                <c:pt idx="20707">
                  <c:v>0.002</c:v>
                </c:pt>
                <c:pt idx="20708">
                  <c:v>0.002</c:v>
                </c:pt>
                <c:pt idx="20709">
                  <c:v>0.001</c:v>
                </c:pt>
                <c:pt idx="20710">
                  <c:v>0.002</c:v>
                </c:pt>
                <c:pt idx="20711">
                  <c:v>0.001</c:v>
                </c:pt>
                <c:pt idx="20712">
                  <c:v>0.0</c:v>
                </c:pt>
                <c:pt idx="20713">
                  <c:v>0.001</c:v>
                </c:pt>
                <c:pt idx="20714">
                  <c:v>0.002</c:v>
                </c:pt>
                <c:pt idx="20715">
                  <c:v>0.002</c:v>
                </c:pt>
                <c:pt idx="20716">
                  <c:v>0.002</c:v>
                </c:pt>
                <c:pt idx="20717">
                  <c:v>0.003</c:v>
                </c:pt>
                <c:pt idx="20718">
                  <c:v>0.003</c:v>
                </c:pt>
                <c:pt idx="20719">
                  <c:v>0.003</c:v>
                </c:pt>
                <c:pt idx="20720">
                  <c:v>0.001</c:v>
                </c:pt>
                <c:pt idx="20721">
                  <c:v>0.003</c:v>
                </c:pt>
                <c:pt idx="20722">
                  <c:v>0.001</c:v>
                </c:pt>
                <c:pt idx="20723">
                  <c:v>0.001</c:v>
                </c:pt>
                <c:pt idx="20724">
                  <c:v>0.003</c:v>
                </c:pt>
                <c:pt idx="20725">
                  <c:v>0.003</c:v>
                </c:pt>
                <c:pt idx="20726">
                  <c:v>0.003</c:v>
                </c:pt>
                <c:pt idx="20727">
                  <c:v>0.002</c:v>
                </c:pt>
                <c:pt idx="20728">
                  <c:v>0.003</c:v>
                </c:pt>
                <c:pt idx="20729">
                  <c:v>0.003</c:v>
                </c:pt>
                <c:pt idx="20730">
                  <c:v>0.004</c:v>
                </c:pt>
                <c:pt idx="20731">
                  <c:v>0.003</c:v>
                </c:pt>
                <c:pt idx="20732">
                  <c:v>0.002</c:v>
                </c:pt>
                <c:pt idx="20733">
                  <c:v>0.003</c:v>
                </c:pt>
                <c:pt idx="20734">
                  <c:v>0.002</c:v>
                </c:pt>
                <c:pt idx="20735">
                  <c:v>0.0</c:v>
                </c:pt>
                <c:pt idx="20736">
                  <c:v>0.002</c:v>
                </c:pt>
                <c:pt idx="20737">
                  <c:v>0.003</c:v>
                </c:pt>
                <c:pt idx="20738">
                  <c:v>0.002</c:v>
                </c:pt>
                <c:pt idx="20739">
                  <c:v>0.003</c:v>
                </c:pt>
                <c:pt idx="20740">
                  <c:v>0.001</c:v>
                </c:pt>
                <c:pt idx="20741">
                  <c:v>0.002</c:v>
                </c:pt>
                <c:pt idx="20742">
                  <c:v>0.002</c:v>
                </c:pt>
                <c:pt idx="20743">
                  <c:v>0.0</c:v>
                </c:pt>
                <c:pt idx="20744">
                  <c:v>0.001</c:v>
                </c:pt>
                <c:pt idx="20745">
                  <c:v>0.002</c:v>
                </c:pt>
                <c:pt idx="20746">
                  <c:v>0.004</c:v>
                </c:pt>
                <c:pt idx="20747">
                  <c:v>0.003</c:v>
                </c:pt>
                <c:pt idx="20748">
                  <c:v>0.004</c:v>
                </c:pt>
                <c:pt idx="20749">
                  <c:v>0.004</c:v>
                </c:pt>
                <c:pt idx="20750">
                  <c:v>0.004</c:v>
                </c:pt>
                <c:pt idx="20751">
                  <c:v>0.004</c:v>
                </c:pt>
                <c:pt idx="20752">
                  <c:v>0.004</c:v>
                </c:pt>
                <c:pt idx="20753">
                  <c:v>0.003</c:v>
                </c:pt>
                <c:pt idx="20754">
                  <c:v>0.003</c:v>
                </c:pt>
                <c:pt idx="20755">
                  <c:v>0.003</c:v>
                </c:pt>
                <c:pt idx="20756">
                  <c:v>0.002</c:v>
                </c:pt>
                <c:pt idx="20757">
                  <c:v>0.003</c:v>
                </c:pt>
                <c:pt idx="20758">
                  <c:v>0.002</c:v>
                </c:pt>
                <c:pt idx="20759">
                  <c:v>0.003</c:v>
                </c:pt>
                <c:pt idx="20760">
                  <c:v>0.003</c:v>
                </c:pt>
                <c:pt idx="20761">
                  <c:v>0.001</c:v>
                </c:pt>
                <c:pt idx="20762">
                  <c:v>0.002</c:v>
                </c:pt>
                <c:pt idx="20763">
                  <c:v>0.001</c:v>
                </c:pt>
                <c:pt idx="20764">
                  <c:v>0.002</c:v>
                </c:pt>
                <c:pt idx="20765">
                  <c:v>0.0</c:v>
                </c:pt>
                <c:pt idx="20766">
                  <c:v>0.002</c:v>
                </c:pt>
                <c:pt idx="20767">
                  <c:v>0.001</c:v>
                </c:pt>
                <c:pt idx="20768">
                  <c:v>0.004</c:v>
                </c:pt>
                <c:pt idx="20769">
                  <c:v>0.002</c:v>
                </c:pt>
                <c:pt idx="20770">
                  <c:v>0.001</c:v>
                </c:pt>
                <c:pt idx="20771">
                  <c:v>0.0</c:v>
                </c:pt>
                <c:pt idx="20772">
                  <c:v>0.001</c:v>
                </c:pt>
                <c:pt idx="20773">
                  <c:v>0.001</c:v>
                </c:pt>
                <c:pt idx="20774">
                  <c:v>0.001</c:v>
                </c:pt>
                <c:pt idx="20775">
                  <c:v>0.001</c:v>
                </c:pt>
                <c:pt idx="20776">
                  <c:v>0.003</c:v>
                </c:pt>
                <c:pt idx="20777">
                  <c:v>0.001</c:v>
                </c:pt>
                <c:pt idx="20778">
                  <c:v>0.002</c:v>
                </c:pt>
                <c:pt idx="20779">
                  <c:v>0.002</c:v>
                </c:pt>
                <c:pt idx="20780">
                  <c:v>0.002</c:v>
                </c:pt>
                <c:pt idx="20781">
                  <c:v>0.003</c:v>
                </c:pt>
                <c:pt idx="20782">
                  <c:v>0.0</c:v>
                </c:pt>
                <c:pt idx="20783">
                  <c:v>0.002</c:v>
                </c:pt>
                <c:pt idx="20784">
                  <c:v>0.003</c:v>
                </c:pt>
                <c:pt idx="20785">
                  <c:v>0.003</c:v>
                </c:pt>
                <c:pt idx="20786">
                  <c:v>0.002</c:v>
                </c:pt>
                <c:pt idx="20787">
                  <c:v>0.002</c:v>
                </c:pt>
                <c:pt idx="20788">
                  <c:v>0.002</c:v>
                </c:pt>
                <c:pt idx="20789">
                  <c:v>0.001</c:v>
                </c:pt>
                <c:pt idx="20790">
                  <c:v>0.001</c:v>
                </c:pt>
                <c:pt idx="20791">
                  <c:v>0.001</c:v>
                </c:pt>
                <c:pt idx="20792">
                  <c:v>0.002</c:v>
                </c:pt>
                <c:pt idx="20793">
                  <c:v>0.002</c:v>
                </c:pt>
                <c:pt idx="20794">
                  <c:v>0.001</c:v>
                </c:pt>
                <c:pt idx="20795">
                  <c:v>0.001</c:v>
                </c:pt>
                <c:pt idx="20796">
                  <c:v>0.001</c:v>
                </c:pt>
                <c:pt idx="20797">
                  <c:v>0.002</c:v>
                </c:pt>
                <c:pt idx="20798">
                  <c:v>0.003</c:v>
                </c:pt>
                <c:pt idx="20799">
                  <c:v>0.003</c:v>
                </c:pt>
                <c:pt idx="20800">
                  <c:v>0.002</c:v>
                </c:pt>
                <c:pt idx="20801">
                  <c:v>0.003</c:v>
                </c:pt>
                <c:pt idx="20802">
                  <c:v>0.003</c:v>
                </c:pt>
                <c:pt idx="20803">
                  <c:v>0.001</c:v>
                </c:pt>
                <c:pt idx="20804">
                  <c:v>0.002</c:v>
                </c:pt>
                <c:pt idx="20805">
                  <c:v>0.001</c:v>
                </c:pt>
                <c:pt idx="20806">
                  <c:v>0.001</c:v>
                </c:pt>
                <c:pt idx="20807">
                  <c:v>0.003</c:v>
                </c:pt>
                <c:pt idx="20808">
                  <c:v>0.004</c:v>
                </c:pt>
                <c:pt idx="20809">
                  <c:v>0.002</c:v>
                </c:pt>
                <c:pt idx="20810">
                  <c:v>0.001</c:v>
                </c:pt>
                <c:pt idx="20811">
                  <c:v>0.001</c:v>
                </c:pt>
                <c:pt idx="20812">
                  <c:v>0.002</c:v>
                </c:pt>
                <c:pt idx="20813">
                  <c:v>0.001</c:v>
                </c:pt>
                <c:pt idx="20814">
                  <c:v>0.0</c:v>
                </c:pt>
                <c:pt idx="20815">
                  <c:v>0.003</c:v>
                </c:pt>
                <c:pt idx="20816">
                  <c:v>0.001</c:v>
                </c:pt>
                <c:pt idx="20817">
                  <c:v>0.002</c:v>
                </c:pt>
                <c:pt idx="20818">
                  <c:v>0.003</c:v>
                </c:pt>
                <c:pt idx="20819">
                  <c:v>0.001</c:v>
                </c:pt>
                <c:pt idx="20820">
                  <c:v>0.002</c:v>
                </c:pt>
                <c:pt idx="20821">
                  <c:v>0.002</c:v>
                </c:pt>
                <c:pt idx="20822">
                  <c:v>0.001</c:v>
                </c:pt>
                <c:pt idx="20823">
                  <c:v>0.002</c:v>
                </c:pt>
                <c:pt idx="20824">
                  <c:v>0.002</c:v>
                </c:pt>
                <c:pt idx="20825">
                  <c:v>0.003</c:v>
                </c:pt>
                <c:pt idx="20826">
                  <c:v>0.001</c:v>
                </c:pt>
                <c:pt idx="20827">
                  <c:v>0.002</c:v>
                </c:pt>
                <c:pt idx="20828">
                  <c:v>0.002</c:v>
                </c:pt>
                <c:pt idx="20829">
                  <c:v>0.002</c:v>
                </c:pt>
                <c:pt idx="20830">
                  <c:v>0.002</c:v>
                </c:pt>
                <c:pt idx="20831">
                  <c:v>0.002</c:v>
                </c:pt>
                <c:pt idx="20832">
                  <c:v>0.0</c:v>
                </c:pt>
                <c:pt idx="20833">
                  <c:v>0.002</c:v>
                </c:pt>
                <c:pt idx="20834">
                  <c:v>0.003</c:v>
                </c:pt>
                <c:pt idx="20835">
                  <c:v>0.002</c:v>
                </c:pt>
                <c:pt idx="20836">
                  <c:v>0.003</c:v>
                </c:pt>
                <c:pt idx="20837">
                  <c:v>0.003</c:v>
                </c:pt>
                <c:pt idx="20838">
                  <c:v>0.002</c:v>
                </c:pt>
                <c:pt idx="20839">
                  <c:v>0.003</c:v>
                </c:pt>
                <c:pt idx="20840">
                  <c:v>0.002</c:v>
                </c:pt>
                <c:pt idx="20841">
                  <c:v>0.004</c:v>
                </c:pt>
                <c:pt idx="20842">
                  <c:v>0.003</c:v>
                </c:pt>
                <c:pt idx="20843">
                  <c:v>0.003</c:v>
                </c:pt>
                <c:pt idx="20844">
                  <c:v>0.003</c:v>
                </c:pt>
                <c:pt idx="20845">
                  <c:v>0.006</c:v>
                </c:pt>
                <c:pt idx="20846">
                  <c:v>0.006</c:v>
                </c:pt>
                <c:pt idx="20847">
                  <c:v>0.004</c:v>
                </c:pt>
                <c:pt idx="20848">
                  <c:v>0.003</c:v>
                </c:pt>
                <c:pt idx="20849">
                  <c:v>0.0</c:v>
                </c:pt>
                <c:pt idx="20850">
                  <c:v>0.002</c:v>
                </c:pt>
                <c:pt idx="20851">
                  <c:v>0.002</c:v>
                </c:pt>
                <c:pt idx="20852">
                  <c:v>0.003</c:v>
                </c:pt>
                <c:pt idx="20853">
                  <c:v>0.003</c:v>
                </c:pt>
                <c:pt idx="20854">
                  <c:v>0.003</c:v>
                </c:pt>
                <c:pt idx="20855">
                  <c:v>0.002</c:v>
                </c:pt>
                <c:pt idx="20856">
                  <c:v>0.002</c:v>
                </c:pt>
                <c:pt idx="20857">
                  <c:v>0.002</c:v>
                </c:pt>
                <c:pt idx="20858">
                  <c:v>0.003</c:v>
                </c:pt>
                <c:pt idx="20859">
                  <c:v>0.003</c:v>
                </c:pt>
                <c:pt idx="20860">
                  <c:v>0.003</c:v>
                </c:pt>
                <c:pt idx="20861">
                  <c:v>0.002</c:v>
                </c:pt>
                <c:pt idx="20862">
                  <c:v>0.001</c:v>
                </c:pt>
                <c:pt idx="20863">
                  <c:v>0.001</c:v>
                </c:pt>
                <c:pt idx="20864">
                  <c:v>0.001</c:v>
                </c:pt>
                <c:pt idx="20865">
                  <c:v>0.001</c:v>
                </c:pt>
                <c:pt idx="20866">
                  <c:v>0.001</c:v>
                </c:pt>
                <c:pt idx="20867">
                  <c:v>0.0</c:v>
                </c:pt>
                <c:pt idx="20868">
                  <c:v>0.0</c:v>
                </c:pt>
                <c:pt idx="20869">
                  <c:v>0.002</c:v>
                </c:pt>
                <c:pt idx="20870">
                  <c:v>0.002</c:v>
                </c:pt>
                <c:pt idx="20871">
                  <c:v>0.001</c:v>
                </c:pt>
                <c:pt idx="20872">
                  <c:v>0.001</c:v>
                </c:pt>
                <c:pt idx="20873">
                  <c:v>0.001</c:v>
                </c:pt>
                <c:pt idx="20874">
                  <c:v>0.002</c:v>
                </c:pt>
                <c:pt idx="20875">
                  <c:v>0.001</c:v>
                </c:pt>
                <c:pt idx="20876">
                  <c:v>0.002</c:v>
                </c:pt>
                <c:pt idx="20877">
                  <c:v>0.001</c:v>
                </c:pt>
                <c:pt idx="20878">
                  <c:v>0.001</c:v>
                </c:pt>
                <c:pt idx="20879">
                  <c:v>0.0</c:v>
                </c:pt>
                <c:pt idx="20880">
                  <c:v>0.002</c:v>
                </c:pt>
                <c:pt idx="20881">
                  <c:v>0.0</c:v>
                </c:pt>
                <c:pt idx="20882">
                  <c:v>0.002</c:v>
                </c:pt>
                <c:pt idx="20883">
                  <c:v>0.003</c:v>
                </c:pt>
                <c:pt idx="20884">
                  <c:v>0.002</c:v>
                </c:pt>
                <c:pt idx="20885">
                  <c:v>0.001</c:v>
                </c:pt>
                <c:pt idx="20886">
                  <c:v>0.0</c:v>
                </c:pt>
                <c:pt idx="20887">
                  <c:v>0.006</c:v>
                </c:pt>
                <c:pt idx="20888">
                  <c:v>0.002</c:v>
                </c:pt>
                <c:pt idx="20889">
                  <c:v>0.002</c:v>
                </c:pt>
                <c:pt idx="20890">
                  <c:v>0.002</c:v>
                </c:pt>
                <c:pt idx="20891">
                  <c:v>0.001</c:v>
                </c:pt>
                <c:pt idx="20892">
                  <c:v>0.002</c:v>
                </c:pt>
                <c:pt idx="20893">
                  <c:v>0.004</c:v>
                </c:pt>
                <c:pt idx="20894">
                  <c:v>0.002</c:v>
                </c:pt>
                <c:pt idx="20895">
                  <c:v>0.0</c:v>
                </c:pt>
                <c:pt idx="20896">
                  <c:v>0.005</c:v>
                </c:pt>
                <c:pt idx="20897">
                  <c:v>0.001</c:v>
                </c:pt>
                <c:pt idx="20898">
                  <c:v>0.0</c:v>
                </c:pt>
                <c:pt idx="20899">
                  <c:v>0.0</c:v>
                </c:pt>
                <c:pt idx="20900">
                  <c:v>0.003</c:v>
                </c:pt>
                <c:pt idx="20901">
                  <c:v>0.003</c:v>
                </c:pt>
                <c:pt idx="20902">
                  <c:v>0.003</c:v>
                </c:pt>
                <c:pt idx="20903">
                  <c:v>0.003</c:v>
                </c:pt>
                <c:pt idx="20904">
                  <c:v>0.001</c:v>
                </c:pt>
                <c:pt idx="20905">
                  <c:v>0.001</c:v>
                </c:pt>
                <c:pt idx="20906">
                  <c:v>0.0</c:v>
                </c:pt>
                <c:pt idx="20907">
                  <c:v>0.005</c:v>
                </c:pt>
                <c:pt idx="20908">
                  <c:v>0.007</c:v>
                </c:pt>
                <c:pt idx="20909">
                  <c:v>0.003</c:v>
                </c:pt>
                <c:pt idx="20910">
                  <c:v>0.004</c:v>
                </c:pt>
                <c:pt idx="20911">
                  <c:v>0.002</c:v>
                </c:pt>
                <c:pt idx="20912">
                  <c:v>0.002</c:v>
                </c:pt>
                <c:pt idx="20913">
                  <c:v>0.002</c:v>
                </c:pt>
                <c:pt idx="20914">
                  <c:v>0.002</c:v>
                </c:pt>
                <c:pt idx="20915">
                  <c:v>0.002</c:v>
                </c:pt>
                <c:pt idx="20916">
                  <c:v>0.002</c:v>
                </c:pt>
                <c:pt idx="20917">
                  <c:v>0.002</c:v>
                </c:pt>
                <c:pt idx="20918">
                  <c:v>0.002</c:v>
                </c:pt>
                <c:pt idx="20919">
                  <c:v>0.005</c:v>
                </c:pt>
                <c:pt idx="20920">
                  <c:v>0.002</c:v>
                </c:pt>
                <c:pt idx="20921">
                  <c:v>0.002</c:v>
                </c:pt>
                <c:pt idx="20922">
                  <c:v>0.001</c:v>
                </c:pt>
                <c:pt idx="20923">
                  <c:v>0.002</c:v>
                </c:pt>
                <c:pt idx="20924">
                  <c:v>0.004</c:v>
                </c:pt>
                <c:pt idx="20925">
                  <c:v>0.002</c:v>
                </c:pt>
                <c:pt idx="20926">
                  <c:v>0.0</c:v>
                </c:pt>
                <c:pt idx="20927">
                  <c:v>0.001</c:v>
                </c:pt>
                <c:pt idx="20928">
                  <c:v>0.002</c:v>
                </c:pt>
                <c:pt idx="20929">
                  <c:v>0.001</c:v>
                </c:pt>
                <c:pt idx="20930">
                  <c:v>0.001</c:v>
                </c:pt>
                <c:pt idx="20931">
                  <c:v>0.002</c:v>
                </c:pt>
                <c:pt idx="20932">
                  <c:v>0.001</c:v>
                </c:pt>
                <c:pt idx="20933">
                  <c:v>0.001</c:v>
                </c:pt>
                <c:pt idx="20934">
                  <c:v>0.001</c:v>
                </c:pt>
                <c:pt idx="20935">
                  <c:v>0.0</c:v>
                </c:pt>
                <c:pt idx="20936">
                  <c:v>0.001</c:v>
                </c:pt>
                <c:pt idx="20937">
                  <c:v>0.001</c:v>
                </c:pt>
                <c:pt idx="20938">
                  <c:v>0.001</c:v>
                </c:pt>
                <c:pt idx="20939">
                  <c:v>0.0</c:v>
                </c:pt>
                <c:pt idx="20940">
                  <c:v>0.0</c:v>
                </c:pt>
                <c:pt idx="20941">
                  <c:v>0.001</c:v>
                </c:pt>
                <c:pt idx="20942">
                  <c:v>0.0</c:v>
                </c:pt>
                <c:pt idx="20943">
                  <c:v>0.001</c:v>
                </c:pt>
                <c:pt idx="20944">
                  <c:v>0.0</c:v>
                </c:pt>
                <c:pt idx="20945">
                  <c:v>0.002</c:v>
                </c:pt>
                <c:pt idx="20946">
                  <c:v>0.001</c:v>
                </c:pt>
                <c:pt idx="20947">
                  <c:v>0.001</c:v>
                </c:pt>
                <c:pt idx="20948">
                  <c:v>0.0</c:v>
                </c:pt>
                <c:pt idx="20949">
                  <c:v>0.001</c:v>
                </c:pt>
                <c:pt idx="20950">
                  <c:v>0.005</c:v>
                </c:pt>
                <c:pt idx="20951">
                  <c:v>0.003</c:v>
                </c:pt>
                <c:pt idx="20952">
                  <c:v>0.002</c:v>
                </c:pt>
                <c:pt idx="20953">
                  <c:v>0.001</c:v>
                </c:pt>
                <c:pt idx="20954">
                  <c:v>0.002</c:v>
                </c:pt>
                <c:pt idx="20955">
                  <c:v>0.002</c:v>
                </c:pt>
                <c:pt idx="20956">
                  <c:v>0.003</c:v>
                </c:pt>
                <c:pt idx="20957">
                  <c:v>0.0</c:v>
                </c:pt>
                <c:pt idx="20958">
                  <c:v>0.009</c:v>
                </c:pt>
                <c:pt idx="20959">
                  <c:v>0.001</c:v>
                </c:pt>
                <c:pt idx="20960">
                  <c:v>0.002</c:v>
                </c:pt>
                <c:pt idx="20961">
                  <c:v>0.003</c:v>
                </c:pt>
                <c:pt idx="20962">
                  <c:v>0.001</c:v>
                </c:pt>
                <c:pt idx="20963">
                  <c:v>0.002</c:v>
                </c:pt>
                <c:pt idx="20964">
                  <c:v>0.002</c:v>
                </c:pt>
                <c:pt idx="20965">
                  <c:v>0.002</c:v>
                </c:pt>
                <c:pt idx="20966">
                  <c:v>0.003</c:v>
                </c:pt>
                <c:pt idx="20967">
                  <c:v>0.002</c:v>
                </c:pt>
                <c:pt idx="20968">
                  <c:v>0.001</c:v>
                </c:pt>
                <c:pt idx="20969">
                  <c:v>0.001</c:v>
                </c:pt>
                <c:pt idx="20970">
                  <c:v>0.0</c:v>
                </c:pt>
                <c:pt idx="20971">
                  <c:v>0.001</c:v>
                </c:pt>
                <c:pt idx="20972">
                  <c:v>0.0</c:v>
                </c:pt>
                <c:pt idx="20973">
                  <c:v>0.001</c:v>
                </c:pt>
                <c:pt idx="20974">
                  <c:v>0.003</c:v>
                </c:pt>
                <c:pt idx="20975">
                  <c:v>0.003</c:v>
                </c:pt>
                <c:pt idx="20976">
                  <c:v>0.002</c:v>
                </c:pt>
                <c:pt idx="20977">
                  <c:v>0.002</c:v>
                </c:pt>
                <c:pt idx="20978">
                  <c:v>0.002</c:v>
                </c:pt>
                <c:pt idx="20979">
                  <c:v>0.001</c:v>
                </c:pt>
                <c:pt idx="20980">
                  <c:v>0.002</c:v>
                </c:pt>
                <c:pt idx="20981">
                  <c:v>0.002</c:v>
                </c:pt>
                <c:pt idx="20982">
                  <c:v>0.003</c:v>
                </c:pt>
                <c:pt idx="20983">
                  <c:v>0.001</c:v>
                </c:pt>
                <c:pt idx="20984">
                  <c:v>0.0</c:v>
                </c:pt>
                <c:pt idx="20985">
                  <c:v>0.001</c:v>
                </c:pt>
                <c:pt idx="20986">
                  <c:v>0.003</c:v>
                </c:pt>
                <c:pt idx="20987">
                  <c:v>0.003</c:v>
                </c:pt>
                <c:pt idx="20988">
                  <c:v>0.002</c:v>
                </c:pt>
                <c:pt idx="20989">
                  <c:v>0.001</c:v>
                </c:pt>
                <c:pt idx="20990">
                  <c:v>0.001</c:v>
                </c:pt>
                <c:pt idx="20991">
                  <c:v>0.001</c:v>
                </c:pt>
                <c:pt idx="20992">
                  <c:v>0.0</c:v>
                </c:pt>
                <c:pt idx="20993">
                  <c:v>0.0</c:v>
                </c:pt>
                <c:pt idx="20994">
                  <c:v>0.001</c:v>
                </c:pt>
                <c:pt idx="20995">
                  <c:v>0.001</c:v>
                </c:pt>
                <c:pt idx="20996">
                  <c:v>0.001</c:v>
                </c:pt>
                <c:pt idx="20997">
                  <c:v>0.004</c:v>
                </c:pt>
                <c:pt idx="20998">
                  <c:v>0.001</c:v>
                </c:pt>
                <c:pt idx="20999">
                  <c:v>0.005</c:v>
                </c:pt>
                <c:pt idx="21000">
                  <c:v>0.002</c:v>
                </c:pt>
                <c:pt idx="21001">
                  <c:v>0.003</c:v>
                </c:pt>
                <c:pt idx="21002">
                  <c:v>0.003</c:v>
                </c:pt>
                <c:pt idx="21003">
                  <c:v>0.003</c:v>
                </c:pt>
                <c:pt idx="21004">
                  <c:v>0.001</c:v>
                </c:pt>
                <c:pt idx="21005">
                  <c:v>0.003</c:v>
                </c:pt>
                <c:pt idx="21006">
                  <c:v>0.002</c:v>
                </c:pt>
                <c:pt idx="21007">
                  <c:v>0.001</c:v>
                </c:pt>
                <c:pt idx="21008">
                  <c:v>0.001</c:v>
                </c:pt>
                <c:pt idx="21009">
                  <c:v>0.001</c:v>
                </c:pt>
                <c:pt idx="21010">
                  <c:v>0.001</c:v>
                </c:pt>
                <c:pt idx="21011">
                  <c:v>0.002</c:v>
                </c:pt>
                <c:pt idx="21012">
                  <c:v>0.002</c:v>
                </c:pt>
                <c:pt idx="21013">
                  <c:v>0.001</c:v>
                </c:pt>
                <c:pt idx="21014">
                  <c:v>0.002</c:v>
                </c:pt>
                <c:pt idx="21015">
                  <c:v>0.002</c:v>
                </c:pt>
                <c:pt idx="21016">
                  <c:v>0.002</c:v>
                </c:pt>
                <c:pt idx="21017">
                  <c:v>0.0</c:v>
                </c:pt>
                <c:pt idx="21018">
                  <c:v>0.003</c:v>
                </c:pt>
                <c:pt idx="21019">
                  <c:v>0.002</c:v>
                </c:pt>
                <c:pt idx="21020">
                  <c:v>0.003</c:v>
                </c:pt>
                <c:pt idx="21021">
                  <c:v>0.002</c:v>
                </c:pt>
                <c:pt idx="21022">
                  <c:v>0.001</c:v>
                </c:pt>
                <c:pt idx="21023">
                  <c:v>0.001</c:v>
                </c:pt>
                <c:pt idx="21024">
                  <c:v>0.002</c:v>
                </c:pt>
                <c:pt idx="21025">
                  <c:v>0.002</c:v>
                </c:pt>
                <c:pt idx="21026">
                  <c:v>0.004</c:v>
                </c:pt>
                <c:pt idx="21027">
                  <c:v>0.001</c:v>
                </c:pt>
                <c:pt idx="21028">
                  <c:v>0.002</c:v>
                </c:pt>
                <c:pt idx="21029">
                  <c:v>0.002</c:v>
                </c:pt>
                <c:pt idx="21030">
                  <c:v>0.0</c:v>
                </c:pt>
                <c:pt idx="21031">
                  <c:v>0.0</c:v>
                </c:pt>
                <c:pt idx="21032">
                  <c:v>0.001</c:v>
                </c:pt>
                <c:pt idx="21033">
                  <c:v>0.003</c:v>
                </c:pt>
                <c:pt idx="21034">
                  <c:v>0.002</c:v>
                </c:pt>
                <c:pt idx="21035">
                  <c:v>0.002</c:v>
                </c:pt>
                <c:pt idx="21036">
                  <c:v>0.001</c:v>
                </c:pt>
                <c:pt idx="21037">
                  <c:v>0.002</c:v>
                </c:pt>
                <c:pt idx="21038">
                  <c:v>0.002</c:v>
                </c:pt>
                <c:pt idx="21039">
                  <c:v>0.0</c:v>
                </c:pt>
                <c:pt idx="21040">
                  <c:v>0.004</c:v>
                </c:pt>
                <c:pt idx="21041">
                  <c:v>0.0</c:v>
                </c:pt>
                <c:pt idx="21042">
                  <c:v>0.0</c:v>
                </c:pt>
                <c:pt idx="21043">
                  <c:v>0.001</c:v>
                </c:pt>
                <c:pt idx="21044">
                  <c:v>0.005</c:v>
                </c:pt>
                <c:pt idx="21045">
                  <c:v>0.003</c:v>
                </c:pt>
                <c:pt idx="21046">
                  <c:v>0.0</c:v>
                </c:pt>
                <c:pt idx="21047">
                  <c:v>0.0</c:v>
                </c:pt>
                <c:pt idx="21048">
                  <c:v>0.002</c:v>
                </c:pt>
                <c:pt idx="21049">
                  <c:v>0.006</c:v>
                </c:pt>
                <c:pt idx="21050">
                  <c:v>0.009</c:v>
                </c:pt>
                <c:pt idx="21051">
                  <c:v>0.005</c:v>
                </c:pt>
                <c:pt idx="21052">
                  <c:v>0.003</c:v>
                </c:pt>
                <c:pt idx="21053">
                  <c:v>0.005</c:v>
                </c:pt>
                <c:pt idx="21054">
                  <c:v>0.002</c:v>
                </c:pt>
                <c:pt idx="21055">
                  <c:v>0.001</c:v>
                </c:pt>
                <c:pt idx="21056">
                  <c:v>0.003</c:v>
                </c:pt>
                <c:pt idx="21057">
                  <c:v>0.001</c:v>
                </c:pt>
                <c:pt idx="21058">
                  <c:v>0.0</c:v>
                </c:pt>
                <c:pt idx="21059">
                  <c:v>0.002</c:v>
                </c:pt>
                <c:pt idx="21060">
                  <c:v>0.004</c:v>
                </c:pt>
                <c:pt idx="21061">
                  <c:v>0.001</c:v>
                </c:pt>
                <c:pt idx="21062">
                  <c:v>0.001</c:v>
                </c:pt>
                <c:pt idx="21063">
                  <c:v>0.001</c:v>
                </c:pt>
                <c:pt idx="21064">
                  <c:v>0.002</c:v>
                </c:pt>
                <c:pt idx="21065">
                  <c:v>0.002</c:v>
                </c:pt>
                <c:pt idx="21066">
                  <c:v>0.002</c:v>
                </c:pt>
                <c:pt idx="21067">
                  <c:v>0.002</c:v>
                </c:pt>
                <c:pt idx="21068">
                  <c:v>0.001</c:v>
                </c:pt>
                <c:pt idx="21069">
                  <c:v>0.001</c:v>
                </c:pt>
                <c:pt idx="21070">
                  <c:v>0.002</c:v>
                </c:pt>
                <c:pt idx="21071">
                  <c:v>0.002</c:v>
                </c:pt>
                <c:pt idx="21072">
                  <c:v>0.001</c:v>
                </c:pt>
                <c:pt idx="21073">
                  <c:v>0.001</c:v>
                </c:pt>
                <c:pt idx="21074">
                  <c:v>0.001</c:v>
                </c:pt>
                <c:pt idx="21075">
                  <c:v>0.001</c:v>
                </c:pt>
                <c:pt idx="21076">
                  <c:v>0.001</c:v>
                </c:pt>
                <c:pt idx="21077">
                  <c:v>0.001</c:v>
                </c:pt>
                <c:pt idx="21078">
                  <c:v>0.001</c:v>
                </c:pt>
                <c:pt idx="21079">
                  <c:v>0.001</c:v>
                </c:pt>
                <c:pt idx="21080">
                  <c:v>0.0</c:v>
                </c:pt>
                <c:pt idx="21081">
                  <c:v>0.001</c:v>
                </c:pt>
                <c:pt idx="21082">
                  <c:v>0.001</c:v>
                </c:pt>
                <c:pt idx="21083">
                  <c:v>0.001</c:v>
                </c:pt>
                <c:pt idx="21084">
                  <c:v>0.001</c:v>
                </c:pt>
                <c:pt idx="21085">
                  <c:v>0.001</c:v>
                </c:pt>
                <c:pt idx="21086">
                  <c:v>0.001</c:v>
                </c:pt>
                <c:pt idx="21087">
                  <c:v>0.002</c:v>
                </c:pt>
                <c:pt idx="21088">
                  <c:v>0.001</c:v>
                </c:pt>
                <c:pt idx="21089">
                  <c:v>0.003</c:v>
                </c:pt>
                <c:pt idx="21090">
                  <c:v>0.001</c:v>
                </c:pt>
                <c:pt idx="21091">
                  <c:v>0.001</c:v>
                </c:pt>
                <c:pt idx="21092">
                  <c:v>0.001</c:v>
                </c:pt>
                <c:pt idx="21093">
                  <c:v>0.003</c:v>
                </c:pt>
                <c:pt idx="21094">
                  <c:v>0.001</c:v>
                </c:pt>
                <c:pt idx="21095">
                  <c:v>0.001</c:v>
                </c:pt>
                <c:pt idx="21096">
                  <c:v>0.001</c:v>
                </c:pt>
                <c:pt idx="21097">
                  <c:v>0.001</c:v>
                </c:pt>
                <c:pt idx="21098">
                  <c:v>0.003</c:v>
                </c:pt>
                <c:pt idx="21099">
                  <c:v>0.001</c:v>
                </c:pt>
                <c:pt idx="21100">
                  <c:v>0.001</c:v>
                </c:pt>
                <c:pt idx="21101">
                  <c:v>0.002</c:v>
                </c:pt>
                <c:pt idx="21102">
                  <c:v>0.002</c:v>
                </c:pt>
                <c:pt idx="21103">
                  <c:v>0.002</c:v>
                </c:pt>
                <c:pt idx="21104">
                  <c:v>0.001</c:v>
                </c:pt>
                <c:pt idx="21105">
                  <c:v>0.003</c:v>
                </c:pt>
                <c:pt idx="21106">
                  <c:v>0.002</c:v>
                </c:pt>
                <c:pt idx="21107">
                  <c:v>0.002</c:v>
                </c:pt>
                <c:pt idx="21108">
                  <c:v>0.0</c:v>
                </c:pt>
                <c:pt idx="21109">
                  <c:v>0.002</c:v>
                </c:pt>
                <c:pt idx="21110">
                  <c:v>0.002</c:v>
                </c:pt>
                <c:pt idx="21111">
                  <c:v>0.004</c:v>
                </c:pt>
                <c:pt idx="21112">
                  <c:v>0.002</c:v>
                </c:pt>
                <c:pt idx="21113">
                  <c:v>0.001</c:v>
                </c:pt>
                <c:pt idx="21114">
                  <c:v>0.0</c:v>
                </c:pt>
                <c:pt idx="21115">
                  <c:v>0.001</c:v>
                </c:pt>
                <c:pt idx="21116">
                  <c:v>0.0</c:v>
                </c:pt>
                <c:pt idx="21117">
                  <c:v>0.0</c:v>
                </c:pt>
                <c:pt idx="21118">
                  <c:v>0.001</c:v>
                </c:pt>
                <c:pt idx="21119">
                  <c:v>0.001</c:v>
                </c:pt>
                <c:pt idx="21120">
                  <c:v>0.002</c:v>
                </c:pt>
                <c:pt idx="21121">
                  <c:v>0.002</c:v>
                </c:pt>
                <c:pt idx="21122">
                  <c:v>0.002</c:v>
                </c:pt>
                <c:pt idx="21123">
                  <c:v>0.0</c:v>
                </c:pt>
                <c:pt idx="21124">
                  <c:v>0.001</c:v>
                </c:pt>
                <c:pt idx="21125">
                  <c:v>0.001</c:v>
                </c:pt>
                <c:pt idx="21126">
                  <c:v>0.001</c:v>
                </c:pt>
                <c:pt idx="21127">
                  <c:v>0.001</c:v>
                </c:pt>
                <c:pt idx="21128">
                  <c:v>0.001</c:v>
                </c:pt>
                <c:pt idx="21129">
                  <c:v>0.001</c:v>
                </c:pt>
                <c:pt idx="21130">
                  <c:v>0.0</c:v>
                </c:pt>
                <c:pt idx="21131">
                  <c:v>0.001</c:v>
                </c:pt>
                <c:pt idx="21132">
                  <c:v>0.002</c:v>
                </c:pt>
                <c:pt idx="21133">
                  <c:v>0.001</c:v>
                </c:pt>
                <c:pt idx="21134">
                  <c:v>0.001</c:v>
                </c:pt>
                <c:pt idx="21135">
                  <c:v>0.001</c:v>
                </c:pt>
                <c:pt idx="21136">
                  <c:v>0.002</c:v>
                </c:pt>
                <c:pt idx="21137">
                  <c:v>0.001</c:v>
                </c:pt>
                <c:pt idx="21138">
                  <c:v>0.002</c:v>
                </c:pt>
                <c:pt idx="21139">
                  <c:v>0.001</c:v>
                </c:pt>
                <c:pt idx="21140">
                  <c:v>0.001</c:v>
                </c:pt>
                <c:pt idx="21141">
                  <c:v>0.001</c:v>
                </c:pt>
                <c:pt idx="21142">
                  <c:v>0.001</c:v>
                </c:pt>
                <c:pt idx="21143">
                  <c:v>0.001</c:v>
                </c:pt>
                <c:pt idx="21144">
                  <c:v>0.001</c:v>
                </c:pt>
                <c:pt idx="21145">
                  <c:v>0.001</c:v>
                </c:pt>
                <c:pt idx="21146">
                  <c:v>0.001</c:v>
                </c:pt>
                <c:pt idx="21147">
                  <c:v>0.001</c:v>
                </c:pt>
                <c:pt idx="21148">
                  <c:v>0.001</c:v>
                </c:pt>
                <c:pt idx="21149">
                  <c:v>0.001</c:v>
                </c:pt>
                <c:pt idx="21150">
                  <c:v>0.001</c:v>
                </c:pt>
                <c:pt idx="21151">
                  <c:v>0.001</c:v>
                </c:pt>
                <c:pt idx="21152">
                  <c:v>0.001</c:v>
                </c:pt>
                <c:pt idx="21153">
                  <c:v>0.001</c:v>
                </c:pt>
                <c:pt idx="21154">
                  <c:v>0.001</c:v>
                </c:pt>
                <c:pt idx="21155">
                  <c:v>0.001</c:v>
                </c:pt>
                <c:pt idx="21156">
                  <c:v>0.0</c:v>
                </c:pt>
                <c:pt idx="21157">
                  <c:v>0.001</c:v>
                </c:pt>
                <c:pt idx="21158">
                  <c:v>0.0</c:v>
                </c:pt>
                <c:pt idx="21159">
                  <c:v>0.001</c:v>
                </c:pt>
                <c:pt idx="21160">
                  <c:v>0.001</c:v>
                </c:pt>
                <c:pt idx="21161">
                  <c:v>0.0</c:v>
                </c:pt>
                <c:pt idx="21162">
                  <c:v>0.0</c:v>
                </c:pt>
                <c:pt idx="21163">
                  <c:v>0.001</c:v>
                </c:pt>
                <c:pt idx="21164">
                  <c:v>0.001</c:v>
                </c:pt>
                <c:pt idx="21165">
                  <c:v>0.001</c:v>
                </c:pt>
                <c:pt idx="21166">
                  <c:v>0.0</c:v>
                </c:pt>
                <c:pt idx="21167">
                  <c:v>0.0</c:v>
                </c:pt>
                <c:pt idx="21168">
                  <c:v>0.001</c:v>
                </c:pt>
                <c:pt idx="21169">
                  <c:v>0.0</c:v>
                </c:pt>
                <c:pt idx="21170">
                  <c:v>0.0</c:v>
                </c:pt>
                <c:pt idx="21171">
                  <c:v>0.001</c:v>
                </c:pt>
                <c:pt idx="21172">
                  <c:v>0.001</c:v>
                </c:pt>
                <c:pt idx="21173">
                  <c:v>0.001</c:v>
                </c:pt>
                <c:pt idx="21174">
                  <c:v>0.0</c:v>
                </c:pt>
                <c:pt idx="21175">
                  <c:v>0.001</c:v>
                </c:pt>
                <c:pt idx="21176">
                  <c:v>0.0</c:v>
                </c:pt>
                <c:pt idx="21177">
                  <c:v>0.001</c:v>
                </c:pt>
                <c:pt idx="21178">
                  <c:v>0.001</c:v>
                </c:pt>
                <c:pt idx="21179">
                  <c:v>0.001</c:v>
                </c:pt>
                <c:pt idx="21180">
                  <c:v>0.001</c:v>
                </c:pt>
                <c:pt idx="21181">
                  <c:v>0.0</c:v>
                </c:pt>
                <c:pt idx="21182">
                  <c:v>0.001</c:v>
                </c:pt>
                <c:pt idx="21183">
                  <c:v>0.0</c:v>
                </c:pt>
                <c:pt idx="21184">
                  <c:v>0.001</c:v>
                </c:pt>
                <c:pt idx="21185">
                  <c:v>0.001</c:v>
                </c:pt>
                <c:pt idx="21186">
                  <c:v>0.0</c:v>
                </c:pt>
                <c:pt idx="21187">
                  <c:v>0.0</c:v>
                </c:pt>
                <c:pt idx="21188">
                  <c:v>0.0</c:v>
                </c:pt>
                <c:pt idx="21189">
                  <c:v>0.001</c:v>
                </c:pt>
                <c:pt idx="21190">
                  <c:v>0.001</c:v>
                </c:pt>
                <c:pt idx="21191">
                  <c:v>0.001</c:v>
                </c:pt>
                <c:pt idx="21192">
                  <c:v>0.001</c:v>
                </c:pt>
                <c:pt idx="21193">
                  <c:v>0.001</c:v>
                </c:pt>
                <c:pt idx="21194">
                  <c:v>0.001</c:v>
                </c:pt>
                <c:pt idx="21195">
                  <c:v>0.0</c:v>
                </c:pt>
                <c:pt idx="21196">
                  <c:v>0.001</c:v>
                </c:pt>
                <c:pt idx="21197">
                  <c:v>0.001</c:v>
                </c:pt>
                <c:pt idx="21198">
                  <c:v>0.001</c:v>
                </c:pt>
                <c:pt idx="21199">
                  <c:v>0.0</c:v>
                </c:pt>
                <c:pt idx="21200">
                  <c:v>0.001</c:v>
                </c:pt>
                <c:pt idx="21201">
                  <c:v>0.001</c:v>
                </c:pt>
                <c:pt idx="21202">
                  <c:v>0.0</c:v>
                </c:pt>
                <c:pt idx="21203">
                  <c:v>0.001</c:v>
                </c:pt>
                <c:pt idx="21204">
                  <c:v>0.001</c:v>
                </c:pt>
                <c:pt idx="21205">
                  <c:v>0.0</c:v>
                </c:pt>
                <c:pt idx="21206">
                  <c:v>0.003</c:v>
                </c:pt>
                <c:pt idx="21207">
                  <c:v>0.0</c:v>
                </c:pt>
                <c:pt idx="21208">
                  <c:v>0.001</c:v>
                </c:pt>
                <c:pt idx="21209">
                  <c:v>0.0</c:v>
                </c:pt>
                <c:pt idx="21210">
                  <c:v>0.0</c:v>
                </c:pt>
                <c:pt idx="21211">
                  <c:v>0.0</c:v>
                </c:pt>
                <c:pt idx="21212">
                  <c:v>0.001</c:v>
                </c:pt>
                <c:pt idx="21213">
                  <c:v>0.0</c:v>
                </c:pt>
                <c:pt idx="21214">
                  <c:v>0.001</c:v>
                </c:pt>
                <c:pt idx="21215">
                  <c:v>0.0</c:v>
                </c:pt>
                <c:pt idx="21216">
                  <c:v>0.0</c:v>
                </c:pt>
                <c:pt idx="21217">
                  <c:v>0.001</c:v>
                </c:pt>
                <c:pt idx="21218">
                  <c:v>0.0</c:v>
                </c:pt>
                <c:pt idx="21219">
                  <c:v>0.0</c:v>
                </c:pt>
                <c:pt idx="21220">
                  <c:v>0.0</c:v>
                </c:pt>
                <c:pt idx="21221">
                  <c:v>0.001</c:v>
                </c:pt>
                <c:pt idx="21222">
                  <c:v>0.001</c:v>
                </c:pt>
                <c:pt idx="21223">
                  <c:v>0.0</c:v>
                </c:pt>
                <c:pt idx="21224">
                  <c:v>0.0</c:v>
                </c:pt>
                <c:pt idx="21225">
                  <c:v>0.0</c:v>
                </c:pt>
                <c:pt idx="21226">
                  <c:v>0.0</c:v>
                </c:pt>
                <c:pt idx="21227">
                  <c:v>0.0</c:v>
                </c:pt>
                <c:pt idx="21228">
                  <c:v>0.001</c:v>
                </c:pt>
                <c:pt idx="21229">
                  <c:v>0.0</c:v>
                </c:pt>
                <c:pt idx="21230">
                  <c:v>0.0</c:v>
                </c:pt>
                <c:pt idx="21231">
                  <c:v>0.0</c:v>
                </c:pt>
                <c:pt idx="21232">
                  <c:v>0.001</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0.0</c:v>
                </c:pt>
                <c:pt idx="21249">
                  <c:v>0.0</c:v>
                </c:pt>
                <c:pt idx="21250">
                  <c:v>0.002</c:v>
                </c:pt>
                <c:pt idx="21251">
                  <c:v>0.0</c:v>
                </c:pt>
                <c:pt idx="21252">
                  <c:v>0.0</c:v>
                </c:pt>
                <c:pt idx="21253">
                  <c:v>0.0</c:v>
                </c:pt>
                <c:pt idx="21254">
                  <c:v>0.001</c:v>
                </c:pt>
                <c:pt idx="21255">
                  <c:v>0.001</c:v>
                </c:pt>
                <c:pt idx="21256">
                  <c:v>0.0</c:v>
                </c:pt>
                <c:pt idx="21257">
                  <c:v>0.001</c:v>
                </c:pt>
                <c:pt idx="21258">
                  <c:v>0.0</c:v>
                </c:pt>
                <c:pt idx="21259">
                  <c:v>0.0</c:v>
                </c:pt>
                <c:pt idx="21260">
                  <c:v>0.001</c:v>
                </c:pt>
                <c:pt idx="21261">
                  <c:v>0.0</c:v>
                </c:pt>
                <c:pt idx="21262">
                  <c:v>0.0</c:v>
                </c:pt>
                <c:pt idx="21263">
                  <c:v>0.0</c:v>
                </c:pt>
                <c:pt idx="21264">
                  <c:v>0.0</c:v>
                </c:pt>
                <c:pt idx="21265">
                  <c:v>0.001</c:v>
                </c:pt>
                <c:pt idx="21266">
                  <c:v>0.001</c:v>
                </c:pt>
                <c:pt idx="21267">
                  <c:v>0.0</c:v>
                </c:pt>
                <c:pt idx="21268">
                  <c:v>0.0</c:v>
                </c:pt>
                <c:pt idx="21269">
                  <c:v>0.0</c:v>
                </c:pt>
                <c:pt idx="21270">
                  <c:v>0.0</c:v>
                </c:pt>
                <c:pt idx="21271">
                  <c:v>0.0</c:v>
                </c:pt>
                <c:pt idx="21272">
                  <c:v>0.0</c:v>
                </c:pt>
                <c:pt idx="21273">
                  <c:v>0.0</c:v>
                </c:pt>
                <c:pt idx="21274">
                  <c:v>0.0</c:v>
                </c:pt>
                <c:pt idx="21275">
                  <c:v>0.001</c:v>
                </c:pt>
                <c:pt idx="21276">
                  <c:v>0.001</c:v>
                </c:pt>
                <c:pt idx="21277">
                  <c:v>0.0</c:v>
                </c:pt>
                <c:pt idx="21278">
                  <c:v>0.0</c:v>
                </c:pt>
                <c:pt idx="21279">
                  <c:v>0.002</c:v>
                </c:pt>
                <c:pt idx="21280">
                  <c:v>0.0</c:v>
                </c:pt>
                <c:pt idx="21281">
                  <c:v>0.0</c:v>
                </c:pt>
                <c:pt idx="21282">
                  <c:v>0.001</c:v>
                </c:pt>
                <c:pt idx="21283">
                  <c:v>0.0</c:v>
                </c:pt>
                <c:pt idx="21284">
                  <c:v>0.001</c:v>
                </c:pt>
                <c:pt idx="21285">
                  <c:v>0.001</c:v>
                </c:pt>
                <c:pt idx="21286">
                  <c:v>0.0</c:v>
                </c:pt>
                <c:pt idx="21287">
                  <c:v>0.001</c:v>
                </c:pt>
                <c:pt idx="21288">
                  <c:v>0.001</c:v>
                </c:pt>
                <c:pt idx="21289">
                  <c:v>0.0</c:v>
                </c:pt>
                <c:pt idx="21290">
                  <c:v>0.0</c:v>
                </c:pt>
                <c:pt idx="21291">
                  <c:v>0.0</c:v>
                </c:pt>
                <c:pt idx="21292">
                  <c:v>0.001</c:v>
                </c:pt>
                <c:pt idx="21293">
                  <c:v>0.0</c:v>
                </c:pt>
                <c:pt idx="21294">
                  <c:v>0.0</c:v>
                </c:pt>
                <c:pt idx="21295">
                  <c:v>0.0</c:v>
                </c:pt>
                <c:pt idx="21296">
                  <c:v>0.0</c:v>
                </c:pt>
                <c:pt idx="21297">
                  <c:v>0.001</c:v>
                </c:pt>
                <c:pt idx="21298">
                  <c:v>0.0</c:v>
                </c:pt>
                <c:pt idx="21299">
                  <c:v>0.0</c:v>
                </c:pt>
                <c:pt idx="21300">
                  <c:v>0.001</c:v>
                </c:pt>
                <c:pt idx="21301">
                  <c:v>0.0</c:v>
                </c:pt>
                <c:pt idx="21302">
                  <c:v>0.001</c:v>
                </c:pt>
                <c:pt idx="21303">
                  <c:v>0.0</c:v>
                </c:pt>
                <c:pt idx="21304">
                  <c:v>0.0</c:v>
                </c:pt>
                <c:pt idx="21305">
                  <c:v>0.0</c:v>
                </c:pt>
                <c:pt idx="21306">
                  <c:v>0.0</c:v>
                </c:pt>
                <c:pt idx="21307">
                  <c:v>0.0</c:v>
                </c:pt>
                <c:pt idx="21308">
                  <c:v>0.0</c:v>
                </c:pt>
                <c:pt idx="21309">
                  <c:v>0.0</c:v>
                </c:pt>
                <c:pt idx="21310">
                  <c:v>0.001</c:v>
                </c:pt>
                <c:pt idx="21311">
                  <c:v>0.0</c:v>
                </c:pt>
                <c:pt idx="21312">
                  <c:v>0.0</c:v>
                </c:pt>
                <c:pt idx="21313">
                  <c:v>0.0</c:v>
                </c:pt>
                <c:pt idx="21314">
                  <c:v>0.0</c:v>
                </c:pt>
                <c:pt idx="21315">
                  <c:v>0.0</c:v>
                </c:pt>
                <c:pt idx="21316">
                  <c:v>0.001</c:v>
                </c:pt>
                <c:pt idx="21317">
                  <c:v>0.001</c:v>
                </c:pt>
                <c:pt idx="21318">
                  <c:v>0.0</c:v>
                </c:pt>
                <c:pt idx="21319">
                  <c:v>0.001</c:v>
                </c:pt>
                <c:pt idx="21320">
                  <c:v>0.001</c:v>
                </c:pt>
                <c:pt idx="21321">
                  <c:v>0.0</c:v>
                </c:pt>
                <c:pt idx="21322">
                  <c:v>0.0</c:v>
                </c:pt>
                <c:pt idx="21323">
                  <c:v>0.001</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0.0</c:v>
                </c:pt>
                <c:pt idx="21363">
                  <c:v>0.0</c:v>
                </c:pt>
                <c:pt idx="21364">
                  <c:v>0.0</c:v>
                </c:pt>
                <c:pt idx="21365">
                  <c:v>0.001</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0.001</c:v>
                </c:pt>
                <c:pt idx="21380">
                  <c:v>0.0</c:v>
                </c:pt>
                <c:pt idx="21381">
                  <c:v>0.001</c:v>
                </c:pt>
                <c:pt idx="21382">
                  <c:v>0.0</c:v>
                </c:pt>
                <c:pt idx="21383">
                  <c:v>0.001</c:v>
                </c:pt>
                <c:pt idx="21384">
                  <c:v>0.0</c:v>
                </c:pt>
                <c:pt idx="21385">
                  <c:v>0.0</c:v>
                </c:pt>
                <c:pt idx="21386">
                  <c:v>0.0</c:v>
                </c:pt>
                <c:pt idx="21387">
                  <c:v>0.0</c:v>
                </c:pt>
                <c:pt idx="21388">
                  <c:v>0.001</c:v>
                </c:pt>
                <c:pt idx="21389">
                  <c:v>0.0</c:v>
                </c:pt>
                <c:pt idx="21390">
                  <c:v>0.0</c:v>
                </c:pt>
                <c:pt idx="21391">
                  <c:v>0.0</c:v>
                </c:pt>
                <c:pt idx="21392">
                  <c:v>0.001</c:v>
                </c:pt>
                <c:pt idx="21393">
                  <c:v>0.0</c:v>
                </c:pt>
                <c:pt idx="21394">
                  <c:v>0.0</c:v>
                </c:pt>
                <c:pt idx="21395">
                  <c:v>0.0</c:v>
                </c:pt>
                <c:pt idx="21396">
                  <c:v>0.0</c:v>
                </c:pt>
                <c:pt idx="21397">
                  <c:v>0.0</c:v>
                </c:pt>
                <c:pt idx="21398">
                  <c:v>0.0</c:v>
                </c:pt>
                <c:pt idx="21399">
                  <c:v>0.0</c:v>
                </c:pt>
                <c:pt idx="21400">
                  <c:v>0.0</c:v>
                </c:pt>
                <c:pt idx="21401">
                  <c:v>0.0</c:v>
                </c:pt>
                <c:pt idx="21402">
                  <c:v>0.0</c:v>
                </c:pt>
                <c:pt idx="21403">
                  <c:v>0.0</c:v>
                </c:pt>
                <c:pt idx="21404">
                  <c:v>0.0</c:v>
                </c:pt>
                <c:pt idx="21405">
                  <c:v>0.0</c:v>
                </c:pt>
                <c:pt idx="21406">
                  <c:v>0.0</c:v>
                </c:pt>
                <c:pt idx="21407">
                  <c:v>0.0</c:v>
                </c:pt>
                <c:pt idx="21408">
                  <c:v>0.0</c:v>
                </c:pt>
                <c:pt idx="21409">
                  <c:v>0.001</c:v>
                </c:pt>
                <c:pt idx="21410">
                  <c:v>0.0</c:v>
                </c:pt>
                <c:pt idx="21411">
                  <c:v>0.0</c:v>
                </c:pt>
                <c:pt idx="21412">
                  <c:v>0.0</c:v>
                </c:pt>
                <c:pt idx="21413">
                  <c:v>0.0</c:v>
                </c:pt>
                <c:pt idx="21414">
                  <c:v>0.0</c:v>
                </c:pt>
                <c:pt idx="21415">
                  <c:v>-9999.0</c:v>
                </c:pt>
                <c:pt idx="21416">
                  <c:v>-9999.0</c:v>
                </c:pt>
                <c:pt idx="21417">
                  <c:v>-9999.0</c:v>
                </c:pt>
                <c:pt idx="21418">
                  <c:v>-9999.0</c:v>
                </c:pt>
                <c:pt idx="21419">
                  <c:v>-9999.0</c:v>
                </c:pt>
                <c:pt idx="21420">
                  <c:v>-9999.0</c:v>
                </c:pt>
                <c:pt idx="21421">
                  <c:v>-9999.0</c:v>
                </c:pt>
                <c:pt idx="21422">
                  <c:v>-9999.0</c:v>
                </c:pt>
                <c:pt idx="21423">
                  <c:v>-9999.0</c:v>
                </c:pt>
                <c:pt idx="21424">
                  <c:v>-9999.0</c:v>
                </c:pt>
                <c:pt idx="21425">
                  <c:v>-9999.0</c:v>
                </c:pt>
                <c:pt idx="21426">
                  <c:v>-9999.0</c:v>
                </c:pt>
                <c:pt idx="21427">
                  <c:v>-9999.0</c:v>
                </c:pt>
                <c:pt idx="21428">
                  <c:v>-9999.0</c:v>
                </c:pt>
                <c:pt idx="21429">
                  <c:v>-9999.0</c:v>
                </c:pt>
                <c:pt idx="21430">
                  <c:v>-9999.0</c:v>
                </c:pt>
                <c:pt idx="21431">
                  <c:v>-9999.0</c:v>
                </c:pt>
                <c:pt idx="21432">
                  <c:v>-9999.0</c:v>
                </c:pt>
                <c:pt idx="21433">
                  <c:v>-9999.0</c:v>
                </c:pt>
                <c:pt idx="21434">
                  <c:v>-9999.0</c:v>
                </c:pt>
                <c:pt idx="21435">
                  <c:v>-9999.0</c:v>
                </c:pt>
                <c:pt idx="21436">
                  <c:v>-9999.0</c:v>
                </c:pt>
                <c:pt idx="21437">
                  <c:v>-9999.0</c:v>
                </c:pt>
                <c:pt idx="21438">
                  <c:v>-9999.0</c:v>
                </c:pt>
                <c:pt idx="21439">
                  <c:v>-9999.0</c:v>
                </c:pt>
                <c:pt idx="21440">
                  <c:v>-9999.0</c:v>
                </c:pt>
                <c:pt idx="21441">
                  <c:v>-9999.0</c:v>
                </c:pt>
                <c:pt idx="21442">
                  <c:v>-9999.0</c:v>
                </c:pt>
                <c:pt idx="21443">
                  <c:v>-9999.0</c:v>
                </c:pt>
                <c:pt idx="21444">
                  <c:v>-9999.0</c:v>
                </c:pt>
                <c:pt idx="21445">
                  <c:v>0.0</c:v>
                </c:pt>
                <c:pt idx="21446">
                  <c:v>0.0</c:v>
                </c:pt>
                <c:pt idx="21447">
                  <c:v>0.0</c:v>
                </c:pt>
                <c:pt idx="21448">
                  <c:v>0.0</c:v>
                </c:pt>
                <c:pt idx="21449">
                  <c:v>0.0</c:v>
                </c:pt>
                <c:pt idx="21450">
                  <c:v>0.0</c:v>
                </c:pt>
                <c:pt idx="21451">
                  <c:v>0.0</c:v>
                </c:pt>
                <c:pt idx="21452">
                  <c:v>0.0</c:v>
                </c:pt>
                <c:pt idx="21453">
                  <c:v>0.0</c:v>
                </c:pt>
                <c:pt idx="21454">
                  <c:v>0.0</c:v>
                </c:pt>
                <c:pt idx="21455">
                  <c:v>0.001</c:v>
                </c:pt>
                <c:pt idx="21456">
                  <c:v>0.0</c:v>
                </c:pt>
                <c:pt idx="21457">
                  <c:v>0.0</c:v>
                </c:pt>
                <c:pt idx="21458">
                  <c:v>0.0</c:v>
                </c:pt>
                <c:pt idx="21459">
                  <c:v>0.0</c:v>
                </c:pt>
                <c:pt idx="21460">
                  <c:v>0.0</c:v>
                </c:pt>
                <c:pt idx="21461">
                  <c:v>0.0</c:v>
                </c:pt>
                <c:pt idx="21462">
                  <c:v>0.0</c:v>
                </c:pt>
                <c:pt idx="21463">
                  <c:v>0.0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c:v>
                </c:pt>
                <c:pt idx="21489">
                  <c:v>0.001</c:v>
                </c:pt>
                <c:pt idx="21490">
                  <c:v>0.0</c:v>
                </c:pt>
                <c:pt idx="21491">
                  <c:v>0.0</c:v>
                </c:pt>
                <c:pt idx="21492">
                  <c:v>0.0</c:v>
                </c:pt>
                <c:pt idx="21493">
                  <c:v>0.0</c:v>
                </c:pt>
                <c:pt idx="21494">
                  <c:v>0.001</c:v>
                </c:pt>
                <c:pt idx="21495">
                  <c:v>0.0</c:v>
                </c:pt>
                <c:pt idx="21496">
                  <c:v>0.001</c:v>
                </c:pt>
                <c:pt idx="21497">
                  <c:v>0.0</c:v>
                </c:pt>
                <c:pt idx="21498">
                  <c:v>0.0</c:v>
                </c:pt>
                <c:pt idx="21499">
                  <c:v>0.0</c:v>
                </c:pt>
                <c:pt idx="21500">
                  <c:v>0.001</c:v>
                </c:pt>
                <c:pt idx="21501">
                  <c:v>0.0</c:v>
                </c:pt>
                <c:pt idx="21502">
                  <c:v>0.0</c:v>
                </c:pt>
                <c:pt idx="21503">
                  <c:v>0.001</c:v>
                </c:pt>
                <c:pt idx="21504">
                  <c:v>0.001</c:v>
                </c:pt>
                <c:pt idx="21505">
                  <c:v>0.0</c:v>
                </c:pt>
                <c:pt idx="21506">
                  <c:v>0.0</c:v>
                </c:pt>
                <c:pt idx="21507">
                  <c:v>0.0</c:v>
                </c:pt>
                <c:pt idx="21508">
                  <c:v>0.0</c:v>
                </c:pt>
                <c:pt idx="21509">
                  <c:v>0.0</c:v>
                </c:pt>
                <c:pt idx="21510">
                  <c:v>0.0</c:v>
                </c:pt>
                <c:pt idx="21511">
                  <c:v>0.0</c:v>
                </c:pt>
                <c:pt idx="21512">
                  <c:v>0.0</c:v>
                </c:pt>
                <c:pt idx="21513">
                  <c:v>0.0</c:v>
                </c:pt>
                <c:pt idx="21514">
                  <c:v>0.001</c:v>
                </c:pt>
                <c:pt idx="21515">
                  <c:v>0.001</c:v>
                </c:pt>
                <c:pt idx="21516">
                  <c:v>0.0</c:v>
                </c:pt>
                <c:pt idx="21517">
                  <c:v>0.0</c:v>
                </c:pt>
                <c:pt idx="21518">
                  <c:v>0.0</c:v>
                </c:pt>
                <c:pt idx="21519">
                  <c:v>0.001</c:v>
                </c:pt>
                <c:pt idx="21520">
                  <c:v>0.0</c:v>
                </c:pt>
                <c:pt idx="21521">
                  <c:v>0.001</c:v>
                </c:pt>
                <c:pt idx="21522">
                  <c:v>0.001</c:v>
                </c:pt>
                <c:pt idx="21523">
                  <c:v>0.001</c:v>
                </c:pt>
                <c:pt idx="21524">
                  <c:v>0.0</c:v>
                </c:pt>
                <c:pt idx="21525">
                  <c:v>0.0</c:v>
                </c:pt>
                <c:pt idx="21526">
                  <c:v>0.0</c:v>
                </c:pt>
                <c:pt idx="21527">
                  <c:v>0.001</c:v>
                </c:pt>
                <c:pt idx="21528">
                  <c:v>0.0</c:v>
                </c:pt>
                <c:pt idx="21529">
                  <c:v>0.0</c:v>
                </c:pt>
                <c:pt idx="21530">
                  <c:v>0.001</c:v>
                </c:pt>
                <c:pt idx="21531">
                  <c:v>0.001</c:v>
                </c:pt>
                <c:pt idx="21532">
                  <c:v>0.001</c:v>
                </c:pt>
                <c:pt idx="21533">
                  <c:v>0.001</c:v>
                </c:pt>
                <c:pt idx="21534">
                  <c:v>0.001</c:v>
                </c:pt>
                <c:pt idx="21535">
                  <c:v>0.0</c:v>
                </c:pt>
                <c:pt idx="21536">
                  <c:v>0.0</c:v>
                </c:pt>
                <c:pt idx="21537">
                  <c:v>0.0</c:v>
                </c:pt>
                <c:pt idx="21538">
                  <c:v>0.0</c:v>
                </c:pt>
                <c:pt idx="21539">
                  <c:v>0.0</c:v>
                </c:pt>
                <c:pt idx="21540">
                  <c:v>0.0</c:v>
                </c:pt>
                <c:pt idx="21541">
                  <c:v>0.001</c:v>
                </c:pt>
                <c:pt idx="21542">
                  <c:v>0.0</c:v>
                </c:pt>
                <c:pt idx="21543">
                  <c:v>0.0</c:v>
                </c:pt>
                <c:pt idx="21544">
                  <c:v>0.0</c:v>
                </c:pt>
                <c:pt idx="21545">
                  <c:v>0.0</c:v>
                </c:pt>
                <c:pt idx="21546">
                  <c:v>0.0</c:v>
                </c:pt>
                <c:pt idx="21547">
                  <c:v>0.0</c:v>
                </c:pt>
                <c:pt idx="21548">
                  <c:v>0.001</c:v>
                </c:pt>
                <c:pt idx="21549">
                  <c:v>0.0</c:v>
                </c:pt>
                <c:pt idx="21550">
                  <c:v>0.0</c:v>
                </c:pt>
                <c:pt idx="21551">
                  <c:v>0.0</c:v>
                </c:pt>
                <c:pt idx="21552">
                  <c:v>0.0</c:v>
                </c:pt>
                <c:pt idx="21553">
                  <c:v>0.0</c:v>
                </c:pt>
                <c:pt idx="21554">
                  <c:v>0.0</c:v>
                </c:pt>
                <c:pt idx="21555">
                  <c:v>0.0</c:v>
                </c:pt>
                <c:pt idx="21556">
                  <c:v>0.0</c:v>
                </c:pt>
                <c:pt idx="21557">
                  <c:v>0.0</c:v>
                </c:pt>
                <c:pt idx="21558">
                  <c:v>0.0</c:v>
                </c:pt>
                <c:pt idx="21559">
                  <c:v>0.0</c:v>
                </c:pt>
                <c:pt idx="21560">
                  <c:v>0.0</c:v>
                </c:pt>
                <c:pt idx="21561">
                  <c:v>0.0</c:v>
                </c:pt>
                <c:pt idx="21562">
                  <c:v>0.0</c:v>
                </c:pt>
                <c:pt idx="21563">
                  <c:v>0.001</c:v>
                </c:pt>
                <c:pt idx="21564">
                  <c:v>0.0</c:v>
                </c:pt>
                <c:pt idx="21565">
                  <c:v>0.0</c:v>
                </c:pt>
                <c:pt idx="21566">
                  <c:v>0.0</c:v>
                </c:pt>
                <c:pt idx="21567">
                  <c:v>0.001</c:v>
                </c:pt>
                <c:pt idx="21568">
                  <c:v>0.001</c:v>
                </c:pt>
                <c:pt idx="21569">
                  <c:v>0.0</c:v>
                </c:pt>
                <c:pt idx="21570">
                  <c:v>0.0</c:v>
                </c:pt>
                <c:pt idx="21571">
                  <c:v>0.0</c:v>
                </c:pt>
                <c:pt idx="21572">
                  <c:v>0.0</c:v>
                </c:pt>
                <c:pt idx="21573">
                  <c:v>0.0</c:v>
                </c:pt>
                <c:pt idx="21574">
                  <c:v>0.0</c:v>
                </c:pt>
                <c:pt idx="21575">
                  <c:v>0.0</c:v>
                </c:pt>
                <c:pt idx="21576">
                  <c:v>0.001</c:v>
                </c:pt>
                <c:pt idx="21577">
                  <c:v>0.001</c:v>
                </c:pt>
                <c:pt idx="21578">
                  <c:v>0.0</c:v>
                </c:pt>
                <c:pt idx="21579">
                  <c:v>0.001</c:v>
                </c:pt>
                <c:pt idx="21580">
                  <c:v>0.0</c:v>
                </c:pt>
                <c:pt idx="21581">
                  <c:v>0.0</c:v>
                </c:pt>
                <c:pt idx="21582">
                  <c:v>0.001</c:v>
                </c:pt>
                <c:pt idx="21583">
                  <c:v>0.0</c:v>
                </c:pt>
                <c:pt idx="21584">
                  <c:v>0.0</c:v>
                </c:pt>
                <c:pt idx="21585">
                  <c:v>0.0</c:v>
                </c:pt>
                <c:pt idx="21586">
                  <c:v>0.0</c:v>
                </c:pt>
                <c:pt idx="21587">
                  <c:v>0.0</c:v>
                </c:pt>
                <c:pt idx="21588">
                  <c:v>0.001</c:v>
                </c:pt>
                <c:pt idx="21589">
                  <c:v>0.0</c:v>
                </c:pt>
                <c:pt idx="21590">
                  <c:v>0.0</c:v>
                </c:pt>
                <c:pt idx="21591">
                  <c:v>0.0</c:v>
                </c:pt>
                <c:pt idx="21592">
                  <c:v>0.0</c:v>
                </c:pt>
                <c:pt idx="21593">
                  <c:v>0.001</c:v>
                </c:pt>
                <c:pt idx="21594">
                  <c:v>0.0</c:v>
                </c:pt>
                <c:pt idx="21595">
                  <c:v>0.0</c:v>
                </c:pt>
                <c:pt idx="21596">
                  <c:v>0.001</c:v>
                </c:pt>
                <c:pt idx="21597">
                  <c:v>0.0</c:v>
                </c:pt>
                <c:pt idx="21598">
                  <c:v>0.0</c:v>
                </c:pt>
                <c:pt idx="21599">
                  <c:v>0.0</c:v>
                </c:pt>
                <c:pt idx="21600">
                  <c:v>0.001</c:v>
                </c:pt>
                <c:pt idx="21601">
                  <c:v>0.0</c:v>
                </c:pt>
                <c:pt idx="21602">
                  <c:v>0.0</c:v>
                </c:pt>
                <c:pt idx="21603">
                  <c:v>0.0</c:v>
                </c:pt>
                <c:pt idx="21604">
                  <c:v>0.002</c:v>
                </c:pt>
                <c:pt idx="21605">
                  <c:v>0.001</c:v>
                </c:pt>
                <c:pt idx="21606">
                  <c:v>0.0</c:v>
                </c:pt>
                <c:pt idx="21607">
                  <c:v>0.001</c:v>
                </c:pt>
                <c:pt idx="21608">
                  <c:v>0.001</c:v>
                </c:pt>
                <c:pt idx="21609">
                  <c:v>0.001</c:v>
                </c:pt>
                <c:pt idx="21610">
                  <c:v>0.0</c:v>
                </c:pt>
                <c:pt idx="21611">
                  <c:v>0.001</c:v>
                </c:pt>
                <c:pt idx="21612">
                  <c:v>0.001</c:v>
                </c:pt>
                <c:pt idx="21613">
                  <c:v>0.002</c:v>
                </c:pt>
                <c:pt idx="21614">
                  <c:v>0.001</c:v>
                </c:pt>
                <c:pt idx="21615">
                  <c:v>0.0</c:v>
                </c:pt>
                <c:pt idx="21616">
                  <c:v>0.0</c:v>
                </c:pt>
                <c:pt idx="21617">
                  <c:v>0.0</c:v>
                </c:pt>
                <c:pt idx="21618">
                  <c:v>0.0</c:v>
                </c:pt>
                <c:pt idx="21619">
                  <c:v>0.001</c:v>
                </c:pt>
                <c:pt idx="21620">
                  <c:v>0.0</c:v>
                </c:pt>
                <c:pt idx="21621">
                  <c:v>0.0</c:v>
                </c:pt>
                <c:pt idx="21622">
                  <c:v>0.0</c:v>
                </c:pt>
                <c:pt idx="21623">
                  <c:v>0.0</c:v>
                </c:pt>
                <c:pt idx="21624">
                  <c:v>0.0</c:v>
                </c:pt>
                <c:pt idx="21625">
                  <c:v>0.0</c:v>
                </c:pt>
                <c:pt idx="21626">
                  <c:v>0.0</c:v>
                </c:pt>
                <c:pt idx="21627">
                  <c:v>0.0</c:v>
                </c:pt>
                <c:pt idx="21628">
                  <c:v>0.0</c:v>
                </c:pt>
                <c:pt idx="21629">
                  <c:v>0.0</c:v>
                </c:pt>
                <c:pt idx="21630">
                  <c:v>0.001</c:v>
                </c:pt>
                <c:pt idx="21631">
                  <c:v>0.0</c:v>
                </c:pt>
                <c:pt idx="21632">
                  <c:v>0.0</c:v>
                </c:pt>
                <c:pt idx="21633">
                  <c:v>0.0</c:v>
                </c:pt>
                <c:pt idx="21634">
                  <c:v>0.0</c:v>
                </c:pt>
                <c:pt idx="21635">
                  <c:v>0.0</c:v>
                </c:pt>
                <c:pt idx="21636">
                  <c:v>0.001</c:v>
                </c:pt>
                <c:pt idx="21637">
                  <c:v>0.0</c:v>
                </c:pt>
                <c:pt idx="21638">
                  <c:v>0.001</c:v>
                </c:pt>
                <c:pt idx="21639">
                  <c:v>0.0</c:v>
                </c:pt>
                <c:pt idx="21640">
                  <c:v>0.0</c:v>
                </c:pt>
                <c:pt idx="21641">
                  <c:v>0.001</c:v>
                </c:pt>
                <c:pt idx="21642">
                  <c:v>0.0</c:v>
                </c:pt>
                <c:pt idx="21643">
                  <c:v>0.0</c:v>
                </c:pt>
                <c:pt idx="21644">
                  <c:v>0.0</c:v>
                </c:pt>
                <c:pt idx="21645">
                  <c:v>0.0</c:v>
                </c:pt>
                <c:pt idx="21646">
                  <c:v>0.0</c:v>
                </c:pt>
                <c:pt idx="21647">
                  <c:v>0.0</c:v>
                </c:pt>
                <c:pt idx="21648">
                  <c:v>0.001</c:v>
                </c:pt>
                <c:pt idx="21649">
                  <c:v>0.0</c:v>
                </c:pt>
                <c:pt idx="21650">
                  <c:v>0.0</c:v>
                </c:pt>
                <c:pt idx="21651">
                  <c:v>0.0</c:v>
                </c:pt>
                <c:pt idx="21652">
                  <c:v>0.001</c:v>
                </c:pt>
                <c:pt idx="21653">
                  <c:v>0.0</c:v>
                </c:pt>
                <c:pt idx="21654">
                  <c:v>0.0</c:v>
                </c:pt>
                <c:pt idx="21655">
                  <c:v>0.001</c:v>
                </c:pt>
                <c:pt idx="21656">
                  <c:v>0.001</c:v>
                </c:pt>
                <c:pt idx="21657">
                  <c:v>0.0</c:v>
                </c:pt>
                <c:pt idx="21658">
                  <c:v>0.001</c:v>
                </c:pt>
                <c:pt idx="21659">
                  <c:v>0.001</c:v>
                </c:pt>
                <c:pt idx="21660">
                  <c:v>0.0</c:v>
                </c:pt>
                <c:pt idx="21661">
                  <c:v>0.0</c:v>
                </c:pt>
                <c:pt idx="21662">
                  <c:v>0.001</c:v>
                </c:pt>
                <c:pt idx="21663">
                  <c:v>0.001</c:v>
                </c:pt>
                <c:pt idx="21664">
                  <c:v>0.001</c:v>
                </c:pt>
                <c:pt idx="21665">
                  <c:v>0.0</c:v>
                </c:pt>
                <c:pt idx="21666">
                  <c:v>0.001</c:v>
                </c:pt>
                <c:pt idx="21667">
                  <c:v>0.0</c:v>
                </c:pt>
                <c:pt idx="21668">
                  <c:v>0.0</c:v>
                </c:pt>
                <c:pt idx="21669">
                  <c:v>0.0</c:v>
                </c:pt>
                <c:pt idx="21670">
                  <c:v>0.001</c:v>
                </c:pt>
                <c:pt idx="21671">
                  <c:v>0.0</c:v>
                </c:pt>
                <c:pt idx="21672">
                  <c:v>0.001</c:v>
                </c:pt>
                <c:pt idx="21673">
                  <c:v>0.001</c:v>
                </c:pt>
                <c:pt idx="21674">
                  <c:v>0.0</c:v>
                </c:pt>
                <c:pt idx="21675">
                  <c:v>0.001</c:v>
                </c:pt>
                <c:pt idx="21676">
                  <c:v>0.0</c:v>
                </c:pt>
                <c:pt idx="21677">
                  <c:v>0.0</c:v>
                </c:pt>
                <c:pt idx="21678">
                  <c:v>0.0</c:v>
                </c:pt>
                <c:pt idx="21679">
                  <c:v>0.001</c:v>
                </c:pt>
                <c:pt idx="21680">
                  <c:v>0.001</c:v>
                </c:pt>
                <c:pt idx="21681">
                  <c:v>0.001</c:v>
                </c:pt>
                <c:pt idx="21682">
                  <c:v>0.0</c:v>
                </c:pt>
                <c:pt idx="21683">
                  <c:v>0.0</c:v>
                </c:pt>
                <c:pt idx="21684">
                  <c:v>0.0</c:v>
                </c:pt>
                <c:pt idx="21685">
                  <c:v>0.001</c:v>
                </c:pt>
                <c:pt idx="21686">
                  <c:v>0.0</c:v>
                </c:pt>
                <c:pt idx="21687">
                  <c:v>0.001</c:v>
                </c:pt>
                <c:pt idx="21688">
                  <c:v>0.001</c:v>
                </c:pt>
                <c:pt idx="21689">
                  <c:v>0.001</c:v>
                </c:pt>
                <c:pt idx="21690">
                  <c:v>0.0</c:v>
                </c:pt>
                <c:pt idx="21691">
                  <c:v>0.001</c:v>
                </c:pt>
                <c:pt idx="21692">
                  <c:v>0.001</c:v>
                </c:pt>
                <c:pt idx="21693">
                  <c:v>0.0</c:v>
                </c:pt>
                <c:pt idx="21694">
                  <c:v>0.0</c:v>
                </c:pt>
                <c:pt idx="21695">
                  <c:v>0.0</c:v>
                </c:pt>
                <c:pt idx="21696">
                  <c:v>0.0</c:v>
                </c:pt>
                <c:pt idx="21697">
                  <c:v>0.0</c:v>
                </c:pt>
                <c:pt idx="21698">
                  <c:v>0.0</c:v>
                </c:pt>
                <c:pt idx="21699">
                  <c:v>0.0</c:v>
                </c:pt>
                <c:pt idx="21700">
                  <c:v>0.001</c:v>
                </c:pt>
                <c:pt idx="21701">
                  <c:v>0.0</c:v>
                </c:pt>
                <c:pt idx="21702">
                  <c:v>0.001</c:v>
                </c:pt>
                <c:pt idx="21703">
                  <c:v>0.001</c:v>
                </c:pt>
                <c:pt idx="21704">
                  <c:v>0.0</c:v>
                </c:pt>
                <c:pt idx="21705">
                  <c:v>0.0</c:v>
                </c:pt>
                <c:pt idx="21706">
                  <c:v>0.0</c:v>
                </c:pt>
                <c:pt idx="21707">
                  <c:v>0.001</c:v>
                </c:pt>
                <c:pt idx="21708">
                  <c:v>0.001</c:v>
                </c:pt>
                <c:pt idx="21709">
                  <c:v>0.001</c:v>
                </c:pt>
                <c:pt idx="21710">
                  <c:v>0.0</c:v>
                </c:pt>
                <c:pt idx="21711">
                  <c:v>0.001</c:v>
                </c:pt>
                <c:pt idx="21712">
                  <c:v>0.0</c:v>
                </c:pt>
                <c:pt idx="21713">
                  <c:v>0.0</c:v>
                </c:pt>
                <c:pt idx="21714">
                  <c:v>0.0</c:v>
                </c:pt>
                <c:pt idx="21715">
                  <c:v>0.001</c:v>
                </c:pt>
                <c:pt idx="21716">
                  <c:v>0.002</c:v>
                </c:pt>
                <c:pt idx="21717">
                  <c:v>0.001</c:v>
                </c:pt>
                <c:pt idx="21718">
                  <c:v>0.0</c:v>
                </c:pt>
                <c:pt idx="21719">
                  <c:v>0.0</c:v>
                </c:pt>
                <c:pt idx="21720">
                  <c:v>0.0</c:v>
                </c:pt>
                <c:pt idx="21721">
                  <c:v>0.001</c:v>
                </c:pt>
                <c:pt idx="21722">
                  <c:v>0.0</c:v>
                </c:pt>
                <c:pt idx="21723">
                  <c:v>0.0</c:v>
                </c:pt>
                <c:pt idx="21724">
                  <c:v>0.0</c:v>
                </c:pt>
                <c:pt idx="21725">
                  <c:v>0.001</c:v>
                </c:pt>
                <c:pt idx="21726">
                  <c:v>0.0</c:v>
                </c:pt>
                <c:pt idx="21727">
                  <c:v>0.0</c:v>
                </c:pt>
                <c:pt idx="21728">
                  <c:v>0.001</c:v>
                </c:pt>
                <c:pt idx="21729">
                  <c:v>0.001</c:v>
                </c:pt>
                <c:pt idx="21730">
                  <c:v>0.0</c:v>
                </c:pt>
                <c:pt idx="21731">
                  <c:v>0.001</c:v>
                </c:pt>
                <c:pt idx="21732">
                  <c:v>0.0</c:v>
                </c:pt>
                <c:pt idx="21733">
                  <c:v>0.0</c:v>
                </c:pt>
                <c:pt idx="21734">
                  <c:v>0.001</c:v>
                </c:pt>
                <c:pt idx="21735">
                  <c:v>0.001</c:v>
                </c:pt>
                <c:pt idx="21736">
                  <c:v>0.0</c:v>
                </c:pt>
                <c:pt idx="21737">
                  <c:v>0.001</c:v>
                </c:pt>
                <c:pt idx="21738">
                  <c:v>0.0</c:v>
                </c:pt>
                <c:pt idx="21739">
                  <c:v>0.001</c:v>
                </c:pt>
                <c:pt idx="21740">
                  <c:v>0.0</c:v>
                </c:pt>
                <c:pt idx="21741">
                  <c:v>0.001</c:v>
                </c:pt>
                <c:pt idx="21742">
                  <c:v>0.0</c:v>
                </c:pt>
                <c:pt idx="21743">
                  <c:v>0.0</c:v>
                </c:pt>
                <c:pt idx="21744">
                  <c:v>0.0</c:v>
                </c:pt>
                <c:pt idx="21745">
                  <c:v>0.0</c:v>
                </c:pt>
                <c:pt idx="21746">
                  <c:v>0.0</c:v>
                </c:pt>
                <c:pt idx="21747">
                  <c:v>0.001</c:v>
                </c:pt>
                <c:pt idx="21748">
                  <c:v>0.0</c:v>
                </c:pt>
                <c:pt idx="21749">
                  <c:v>0.0</c:v>
                </c:pt>
                <c:pt idx="21750">
                  <c:v>0.0</c:v>
                </c:pt>
                <c:pt idx="21751">
                  <c:v>0.002</c:v>
                </c:pt>
                <c:pt idx="21752">
                  <c:v>0.0</c:v>
                </c:pt>
                <c:pt idx="21753">
                  <c:v>0.001</c:v>
                </c:pt>
                <c:pt idx="21754">
                  <c:v>0.001</c:v>
                </c:pt>
                <c:pt idx="21755">
                  <c:v>0.001</c:v>
                </c:pt>
                <c:pt idx="21756">
                  <c:v>0.001</c:v>
                </c:pt>
                <c:pt idx="21757">
                  <c:v>0.001</c:v>
                </c:pt>
                <c:pt idx="21758">
                  <c:v>0.001</c:v>
                </c:pt>
                <c:pt idx="21759">
                  <c:v>0.001</c:v>
                </c:pt>
                <c:pt idx="21760">
                  <c:v>0.001</c:v>
                </c:pt>
                <c:pt idx="21761">
                  <c:v>0.0</c:v>
                </c:pt>
                <c:pt idx="21762">
                  <c:v>0.001</c:v>
                </c:pt>
                <c:pt idx="21763">
                  <c:v>0.0</c:v>
                </c:pt>
                <c:pt idx="21764">
                  <c:v>0.001</c:v>
                </c:pt>
                <c:pt idx="21765">
                  <c:v>0.0</c:v>
                </c:pt>
                <c:pt idx="21766">
                  <c:v>0.001</c:v>
                </c:pt>
                <c:pt idx="21767">
                  <c:v>0.0</c:v>
                </c:pt>
                <c:pt idx="21768">
                  <c:v>0.001</c:v>
                </c:pt>
                <c:pt idx="21769">
                  <c:v>0.001</c:v>
                </c:pt>
                <c:pt idx="21770">
                  <c:v>0.0</c:v>
                </c:pt>
                <c:pt idx="21771">
                  <c:v>0.001</c:v>
                </c:pt>
                <c:pt idx="21772">
                  <c:v>0.0</c:v>
                </c:pt>
                <c:pt idx="21773">
                  <c:v>0.0</c:v>
                </c:pt>
                <c:pt idx="21774">
                  <c:v>0.001</c:v>
                </c:pt>
                <c:pt idx="21775">
                  <c:v>0.0</c:v>
                </c:pt>
                <c:pt idx="21776">
                  <c:v>0.001</c:v>
                </c:pt>
                <c:pt idx="21777">
                  <c:v>0.001</c:v>
                </c:pt>
                <c:pt idx="21778">
                  <c:v>0.0</c:v>
                </c:pt>
                <c:pt idx="21779">
                  <c:v>0.001</c:v>
                </c:pt>
                <c:pt idx="21780">
                  <c:v>0.0</c:v>
                </c:pt>
                <c:pt idx="21781">
                  <c:v>0.001</c:v>
                </c:pt>
                <c:pt idx="21782">
                  <c:v>0.001</c:v>
                </c:pt>
                <c:pt idx="21783">
                  <c:v>0.0</c:v>
                </c:pt>
                <c:pt idx="21784">
                  <c:v>0.0</c:v>
                </c:pt>
                <c:pt idx="21785">
                  <c:v>0.001</c:v>
                </c:pt>
                <c:pt idx="21786">
                  <c:v>0.0</c:v>
                </c:pt>
                <c:pt idx="21787">
                  <c:v>0.0</c:v>
                </c:pt>
                <c:pt idx="21788">
                  <c:v>0.0</c:v>
                </c:pt>
                <c:pt idx="21789">
                  <c:v>0.0</c:v>
                </c:pt>
                <c:pt idx="21790">
                  <c:v>0.001</c:v>
                </c:pt>
                <c:pt idx="21791">
                  <c:v>0.0</c:v>
                </c:pt>
                <c:pt idx="21792">
                  <c:v>0.0</c:v>
                </c:pt>
                <c:pt idx="21793">
                  <c:v>0.001</c:v>
                </c:pt>
                <c:pt idx="21794">
                  <c:v>0.0</c:v>
                </c:pt>
                <c:pt idx="21795">
                  <c:v>0.001</c:v>
                </c:pt>
                <c:pt idx="21796">
                  <c:v>0.0</c:v>
                </c:pt>
                <c:pt idx="21797">
                  <c:v>0.0</c:v>
                </c:pt>
                <c:pt idx="21798">
                  <c:v>0.001</c:v>
                </c:pt>
                <c:pt idx="21799">
                  <c:v>0.0</c:v>
                </c:pt>
                <c:pt idx="21800">
                  <c:v>0.001</c:v>
                </c:pt>
                <c:pt idx="21801">
                  <c:v>0.0</c:v>
                </c:pt>
                <c:pt idx="21802">
                  <c:v>0.001</c:v>
                </c:pt>
                <c:pt idx="21803">
                  <c:v>0.0</c:v>
                </c:pt>
                <c:pt idx="21804">
                  <c:v>0.001</c:v>
                </c:pt>
                <c:pt idx="21805">
                  <c:v>0.0</c:v>
                </c:pt>
                <c:pt idx="21806">
                  <c:v>0.0</c:v>
                </c:pt>
                <c:pt idx="21807">
                  <c:v>0.001</c:v>
                </c:pt>
                <c:pt idx="21808">
                  <c:v>0.0</c:v>
                </c:pt>
                <c:pt idx="21809">
                  <c:v>0.0</c:v>
                </c:pt>
                <c:pt idx="21810">
                  <c:v>0.001</c:v>
                </c:pt>
                <c:pt idx="21811">
                  <c:v>0.001</c:v>
                </c:pt>
                <c:pt idx="21812">
                  <c:v>0.0</c:v>
                </c:pt>
                <c:pt idx="21813">
                  <c:v>0.001</c:v>
                </c:pt>
                <c:pt idx="21814">
                  <c:v>0.001</c:v>
                </c:pt>
                <c:pt idx="21815">
                  <c:v>0.0</c:v>
                </c:pt>
                <c:pt idx="21816">
                  <c:v>0.001</c:v>
                </c:pt>
                <c:pt idx="21817">
                  <c:v>0.001</c:v>
                </c:pt>
                <c:pt idx="21818">
                  <c:v>0.0</c:v>
                </c:pt>
                <c:pt idx="21819">
                  <c:v>0.0</c:v>
                </c:pt>
                <c:pt idx="21820">
                  <c:v>0.002</c:v>
                </c:pt>
                <c:pt idx="21821">
                  <c:v>0.0</c:v>
                </c:pt>
                <c:pt idx="21822">
                  <c:v>0.0</c:v>
                </c:pt>
                <c:pt idx="21823">
                  <c:v>0.001</c:v>
                </c:pt>
                <c:pt idx="21824">
                  <c:v>0.001</c:v>
                </c:pt>
                <c:pt idx="21825">
                  <c:v>0.0</c:v>
                </c:pt>
                <c:pt idx="21826">
                  <c:v>0.0</c:v>
                </c:pt>
                <c:pt idx="21827">
                  <c:v>0.0</c:v>
                </c:pt>
                <c:pt idx="21828">
                  <c:v>0.0</c:v>
                </c:pt>
                <c:pt idx="21829">
                  <c:v>0.0</c:v>
                </c:pt>
                <c:pt idx="21830">
                  <c:v>0.0</c:v>
                </c:pt>
                <c:pt idx="21831">
                  <c:v>0.001</c:v>
                </c:pt>
                <c:pt idx="21832">
                  <c:v>0.0</c:v>
                </c:pt>
                <c:pt idx="21833">
                  <c:v>0.0</c:v>
                </c:pt>
                <c:pt idx="21834">
                  <c:v>0.0</c:v>
                </c:pt>
                <c:pt idx="21835">
                  <c:v>0.001</c:v>
                </c:pt>
                <c:pt idx="21836">
                  <c:v>0.001</c:v>
                </c:pt>
                <c:pt idx="21837">
                  <c:v>0.0</c:v>
                </c:pt>
                <c:pt idx="21838">
                  <c:v>0.001</c:v>
                </c:pt>
                <c:pt idx="21839">
                  <c:v>0.0</c:v>
                </c:pt>
                <c:pt idx="21840">
                  <c:v>0.001</c:v>
                </c:pt>
                <c:pt idx="21841">
                  <c:v>0.001</c:v>
                </c:pt>
                <c:pt idx="21842">
                  <c:v>0.001</c:v>
                </c:pt>
                <c:pt idx="21843">
                  <c:v>0.001</c:v>
                </c:pt>
                <c:pt idx="21844">
                  <c:v>0.0</c:v>
                </c:pt>
                <c:pt idx="21845">
                  <c:v>0.0</c:v>
                </c:pt>
                <c:pt idx="21846">
                  <c:v>0.001</c:v>
                </c:pt>
                <c:pt idx="21847">
                  <c:v>0.001</c:v>
                </c:pt>
                <c:pt idx="21848">
                  <c:v>0.001</c:v>
                </c:pt>
                <c:pt idx="21849">
                  <c:v>0.001</c:v>
                </c:pt>
                <c:pt idx="21850">
                  <c:v>0.001</c:v>
                </c:pt>
                <c:pt idx="21851">
                  <c:v>0.001</c:v>
                </c:pt>
                <c:pt idx="21852">
                  <c:v>0.0</c:v>
                </c:pt>
                <c:pt idx="21853">
                  <c:v>0.001</c:v>
                </c:pt>
                <c:pt idx="21854">
                  <c:v>0.0</c:v>
                </c:pt>
                <c:pt idx="21855">
                  <c:v>0.0</c:v>
                </c:pt>
                <c:pt idx="21856">
                  <c:v>0.002</c:v>
                </c:pt>
                <c:pt idx="21857">
                  <c:v>0.0</c:v>
                </c:pt>
                <c:pt idx="21858">
                  <c:v>0.001</c:v>
                </c:pt>
                <c:pt idx="21859">
                  <c:v>0.001</c:v>
                </c:pt>
                <c:pt idx="21860">
                  <c:v>0.0</c:v>
                </c:pt>
                <c:pt idx="21861">
                  <c:v>0.0</c:v>
                </c:pt>
                <c:pt idx="21862">
                  <c:v>0.002</c:v>
                </c:pt>
                <c:pt idx="21863">
                  <c:v>0.0</c:v>
                </c:pt>
                <c:pt idx="21864">
                  <c:v>0.001</c:v>
                </c:pt>
                <c:pt idx="21865">
                  <c:v>0.002</c:v>
                </c:pt>
                <c:pt idx="21866">
                  <c:v>0.001</c:v>
                </c:pt>
                <c:pt idx="21867">
                  <c:v>0.001</c:v>
                </c:pt>
                <c:pt idx="21868">
                  <c:v>0.0</c:v>
                </c:pt>
                <c:pt idx="21869">
                  <c:v>0.001</c:v>
                </c:pt>
                <c:pt idx="21870">
                  <c:v>0.001</c:v>
                </c:pt>
                <c:pt idx="21871">
                  <c:v>0.001</c:v>
                </c:pt>
                <c:pt idx="21872">
                  <c:v>0.001</c:v>
                </c:pt>
                <c:pt idx="21873">
                  <c:v>0.0</c:v>
                </c:pt>
                <c:pt idx="21874">
                  <c:v>0.0</c:v>
                </c:pt>
                <c:pt idx="21875">
                  <c:v>0.001</c:v>
                </c:pt>
                <c:pt idx="21876">
                  <c:v>0.001</c:v>
                </c:pt>
                <c:pt idx="21877">
                  <c:v>0.0</c:v>
                </c:pt>
                <c:pt idx="21878">
                  <c:v>0.001</c:v>
                </c:pt>
                <c:pt idx="21879">
                  <c:v>0.0</c:v>
                </c:pt>
                <c:pt idx="21880">
                  <c:v>0.002</c:v>
                </c:pt>
                <c:pt idx="21881">
                  <c:v>0.0</c:v>
                </c:pt>
                <c:pt idx="21882">
                  <c:v>0.0</c:v>
                </c:pt>
                <c:pt idx="21883">
                  <c:v>0.0</c:v>
                </c:pt>
                <c:pt idx="21884">
                  <c:v>0.0</c:v>
                </c:pt>
                <c:pt idx="21885">
                  <c:v>0.001</c:v>
                </c:pt>
                <c:pt idx="21886">
                  <c:v>0.001</c:v>
                </c:pt>
                <c:pt idx="21887">
                  <c:v>0.001</c:v>
                </c:pt>
                <c:pt idx="21888">
                  <c:v>0.001</c:v>
                </c:pt>
                <c:pt idx="21889">
                  <c:v>0.0</c:v>
                </c:pt>
                <c:pt idx="21890">
                  <c:v>0.001</c:v>
                </c:pt>
                <c:pt idx="21891">
                  <c:v>0.001</c:v>
                </c:pt>
                <c:pt idx="21892">
                  <c:v>0.001</c:v>
                </c:pt>
                <c:pt idx="21893">
                  <c:v>0.001</c:v>
                </c:pt>
                <c:pt idx="21894">
                  <c:v>0.002</c:v>
                </c:pt>
                <c:pt idx="21895">
                  <c:v>0.001</c:v>
                </c:pt>
                <c:pt idx="21896">
                  <c:v>0.0</c:v>
                </c:pt>
                <c:pt idx="21897">
                  <c:v>0.001</c:v>
                </c:pt>
                <c:pt idx="21898">
                  <c:v>0.002</c:v>
                </c:pt>
                <c:pt idx="21899">
                  <c:v>0.0</c:v>
                </c:pt>
                <c:pt idx="21900">
                  <c:v>0.0</c:v>
                </c:pt>
                <c:pt idx="21901">
                  <c:v>0.001</c:v>
                </c:pt>
                <c:pt idx="21902">
                  <c:v>0.001</c:v>
                </c:pt>
                <c:pt idx="21903">
                  <c:v>0.0</c:v>
                </c:pt>
                <c:pt idx="21904">
                  <c:v>0.001</c:v>
                </c:pt>
                <c:pt idx="21905">
                  <c:v>-9999.0</c:v>
                </c:pt>
                <c:pt idx="21906">
                  <c:v>0.0</c:v>
                </c:pt>
                <c:pt idx="21907">
                  <c:v>0.001</c:v>
                </c:pt>
                <c:pt idx="21908">
                  <c:v>0.0</c:v>
                </c:pt>
                <c:pt idx="21909">
                  <c:v>0.001</c:v>
                </c:pt>
                <c:pt idx="21910">
                  <c:v>0.0</c:v>
                </c:pt>
                <c:pt idx="21911">
                  <c:v>0.001</c:v>
                </c:pt>
                <c:pt idx="21912">
                  <c:v>0.0</c:v>
                </c:pt>
                <c:pt idx="21913">
                  <c:v>0.001</c:v>
                </c:pt>
                <c:pt idx="21914">
                  <c:v>0.0</c:v>
                </c:pt>
                <c:pt idx="21915">
                  <c:v>0.001</c:v>
                </c:pt>
                <c:pt idx="21916">
                  <c:v>0.0</c:v>
                </c:pt>
                <c:pt idx="21917">
                  <c:v>0.0</c:v>
                </c:pt>
                <c:pt idx="21918">
                  <c:v>0.001</c:v>
                </c:pt>
                <c:pt idx="21919">
                  <c:v>0.0</c:v>
                </c:pt>
                <c:pt idx="21920">
                  <c:v>0.001</c:v>
                </c:pt>
                <c:pt idx="21921">
                  <c:v>0.001</c:v>
                </c:pt>
                <c:pt idx="21922">
                  <c:v>0.001</c:v>
                </c:pt>
                <c:pt idx="21923">
                  <c:v>0.001</c:v>
                </c:pt>
                <c:pt idx="21924">
                  <c:v>0.0</c:v>
                </c:pt>
                <c:pt idx="21925">
                  <c:v>0.001</c:v>
                </c:pt>
                <c:pt idx="21926">
                  <c:v>0.001</c:v>
                </c:pt>
                <c:pt idx="21927">
                  <c:v>0.001</c:v>
                </c:pt>
                <c:pt idx="21928">
                  <c:v>0.001</c:v>
                </c:pt>
                <c:pt idx="21929">
                  <c:v>0.001</c:v>
                </c:pt>
                <c:pt idx="21930">
                  <c:v>0.0</c:v>
                </c:pt>
                <c:pt idx="21931">
                  <c:v>0.0</c:v>
                </c:pt>
                <c:pt idx="21932">
                  <c:v>0.0</c:v>
                </c:pt>
                <c:pt idx="21933">
                  <c:v>0.0</c:v>
                </c:pt>
                <c:pt idx="21934">
                  <c:v>0.001</c:v>
                </c:pt>
                <c:pt idx="21935">
                  <c:v>0.001</c:v>
                </c:pt>
                <c:pt idx="21936">
                  <c:v>0.001</c:v>
                </c:pt>
                <c:pt idx="21937">
                  <c:v>0.001</c:v>
                </c:pt>
                <c:pt idx="21938">
                  <c:v>0.0</c:v>
                </c:pt>
                <c:pt idx="21939">
                  <c:v>0.0</c:v>
                </c:pt>
                <c:pt idx="21940">
                  <c:v>0.001</c:v>
                </c:pt>
                <c:pt idx="21941">
                  <c:v>0.001</c:v>
                </c:pt>
                <c:pt idx="21942">
                  <c:v>0.001</c:v>
                </c:pt>
                <c:pt idx="21943">
                  <c:v>0.001</c:v>
                </c:pt>
                <c:pt idx="21944">
                  <c:v>0.0</c:v>
                </c:pt>
                <c:pt idx="21945">
                  <c:v>0.002</c:v>
                </c:pt>
                <c:pt idx="21946">
                  <c:v>0.001</c:v>
                </c:pt>
                <c:pt idx="21947">
                  <c:v>0.001</c:v>
                </c:pt>
                <c:pt idx="21948">
                  <c:v>0.0</c:v>
                </c:pt>
                <c:pt idx="21949">
                  <c:v>0.001</c:v>
                </c:pt>
                <c:pt idx="21950">
                  <c:v>0.0</c:v>
                </c:pt>
                <c:pt idx="21951">
                  <c:v>0.001</c:v>
                </c:pt>
                <c:pt idx="21952">
                  <c:v>0.0</c:v>
                </c:pt>
                <c:pt idx="21953">
                  <c:v>0.0</c:v>
                </c:pt>
                <c:pt idx="21954">
                  <c:v>0.0</c:v>
                </c:pt>
                <c:pt idx="21955">
                  <c:v>0.001</c:v>
                </c:pt>
                <c:pt idx="21956">
                  <c:v>0.0</c:v>
                </c:pt>
                <c:pt idx="21957">
                  <c:v>0.001</c:v>
                </c:pt>
                <c:pt idx="21958">
                  <c:v>0.0</c:v>
                </c:pt>
                <c:pt idx="21959">
                  <c:v>0.001</c:v>
                </c:pt>
                <c:pt idx="21960">
                  <c:v>0.001</c:v>
                </c:pt>
                <c:pt idx="21961">
                  <c:v>0.0</c:v>
                </c:pt>
                <c:pt idx="21962">
                  <c:v>0.002</c:v>
                </c:pt>
                <c:pt idx="21963">
                  <c:v>0.001</c:v>
                </c:pt>
                <c:pt idx="21964">
                  <c:v>0.0</c:v>
                </c:pt>
                <c:pt idx="21965">
                  <c:v>0.001</c:v>
                </c:pt>
                <c:pt idx="21966">
                  <c:v>0.0</c:v>
                </c:pt>
                <c:pt idx="21967">
                  <c:v>0.0</c:v>
                </c:pt>
                <c:pt idx="21968">
                  <c:v>0.0</c:v>
                </c:pt>
                <c:pt idx="21969">
                  <c:v>0.001</c:v>
                </c:pt>
                <c:pt idx="21970">
                  <c:v>0.001</c:v>
                </c:pt>
                <c:pt idx="21971">
                  <c:v>0.003</c:v>
                </c:pt>
                <c:pt idx="21972">
                  <c:v>0.002</c:v>
                </c:pt>
                <c:pt idx="21973">
                  <c:v>0.001</c:v>
                </c:pt>
                <c:pt idx="21974">
                  <c:v>0.002</c:v>
                </c:pt>
                <c:pt idx="21975">
                  <c:v>0.0</c:v>
                </c:pt>
                <c:pt idx="21976">
                  <c:v>0.001</c:v>
                </c:pt>
                <c:pt idx="21977">
                  <c:v>0.001</c:v>
                </c:pt>
                <c:pt idx="21978">
                  <c:v>0.004</c:v>
                </c:pt>
                <c:pt idx="21979">
                  <c:v>0.001</c:v>
                </c:pt>
                <c:pt idx="21980">
                  <c:v>0.001</c:v>
                </c:pt>
                <c:pt idx="21981">
                  <c:v>0.001</c:v>
                </c:pt>
                <c:pt idx="21982">
                  <c:v>0.001</c:v>
                </c:pt>
                <c:pt idx="21983">
                  <c:v>0.0</c:v>
                </c:pt>
                <c:pt idx="21984">
                  <c:v>0.001</c:v>
                </c:pt>
                <c:pt idx="21985">
                  <c:v>0.001</c:v>
                </c:pt>
                <c:pt idx="21986">
                  <c:v>0.0</c:v>
                </c:pt>
                <c:pt idx="21987">
                  <c:v>0.0</c:v>
                </c:pt>
                <c:pt idx="21988">
                  <c:v>0.0</c:v>
                </c:pt>
                <c:pt idx="21989">
                  <c:v>0.001</c:v>
                </c:pt>
                <c:pt idx="21990">
                  <c:v>0.0</c:v>
                </c:pt>
                <c:pt idx="21991">
                  <c:v>0.002</c:v>
                </c:pt>
                <c:pt idx="21992">
                  <c:v>0.0</c:v>
                </c:pt>
                <c:pt idx="21993">
                  <c:v>0.0</c:v>
                </c:pt>
                <c:pt idx="21994">
                  <c:v>0.001</c:v>
                </c:pt>
                <c:pt idx="21995">
                  <c:v>0.001</c:v>
                </c:pt>
                <c:pt idx="21996">
                  <c:v>0.0</c:v>
                </c:pt>
                <c:pt idx="21997">
                  <c:v>0.0</c:v>
                </c:pt>
                <c:pt idx="21998">
                  <c:v>0.0</c:v>
                </c:pt>
                <c:pt idx="21999">
                  <c:v>0.0</c:v>
                </c:pt>
                <c:pt idx="22000">
                  <c:v>0.001</c:v>
                </c:pt>
                <c:pt idx="22001">
                  <c:v>0.0</c:v>
                </c:pt>
                <c:pt idx="22002">
                  <c:v>0.001</c:v>
                </c:pt>
                <c:pt idx="22003">
                  <c:v>0.0</c:v>
                </c:pt>
                <c:pt idx="22004">
                  <c:v>0.0</c:v>
                </c:pt>
                <c:pt idx="22005">
                  <c:v>0.001</c:v>
                </c:pt>
                <c:pt idx="22006">
                  <c:v>0.002</c:v>
                </c:pt>
                <c:pt idx="22007">
                  <c:v>0.001</c:v>
                </c:pt>
                <c:pt idx="22008">
                  <c:v>0.001</c:v>
                </c:pt>
                <c:pt idx="22009">
                  <c:v>0.0</c:v>
                </c:pt>
                <c:pt idx="22010">
                  <c:v>0.001</c:v>
                </c:pt>
                <c:pt idx="22011">
                  <c:v>0.0</c:v>
                </c:pt>
                <c:pt idx="22012">
                  <c:v>0.0</c:v>
                </c:pt>
                <c:pt idx="22013">
                  <c:v>0.0</c:v>
                </c:pt>
                <c:pt idx="22014">
                  <c:v>0.001</c:v>
                </c:pt>
                <c:pt idx="22015">
                  <c:v>0.001</c:v>
                </c:pt>
                <c:pt idx="22016">
                  <c:v>0.0</c:v>
                </c:pt>
                <c:pt idx="22017">
                  <c:v>0.002</c:v>
                </c:pt>
                <c:pt idx="22018">
                  <c:v>0.001</c:v>
                </c:pt>
                <c:pt idx="22019">
                  <c:v>0.0</c:v>
                </c:pt>
                <c:pt idx="22020">
                  <c:v>0.001</c:v>
                </c:pt>
                <c:pt idx="22021">
                  <c:v>0.0</c:v>
                </c:pt>
                <c:pt idx="22022">
                  <c:v>0.0</c:v>
                </c:pt>
                <c:pt idx="22023">
                  <c:v>0.0</c:v>
                </c:pt>
                <c:pt idx="22024">
                  <c:v>0.0</c:v>
                </c:pt>
                <c:pt idx="22025">
                  <c:v>0.0</c:v>
                </c:pt>
                <c:pt idx="22026">
                  <c:v>0.0</c:v>
                </c:pt>
                <c:pt idx="22027">
                  <c:v>0.001</c:v>
                </c:pt>
                <c:pt idx="22028">
                  <c:v>0.002</c:v>
                </c:pt>
                <c:pt idx="22029">
                  <c:v>0.001</c:v>
                </c:pt>
                <c:pt idx="22030">
                  <c:v>0.001</c:v>
                </c:pt>
                <c:pt idx="22031">
                  <c:v>0.0</c:v>
                </c:pt>
                <c:pt idx="22032">
                  <c:v>0.001</c:v>
                </c:pt>
                <c:pt idx="22033">
                  <c:v>0.001</c:v>
                </c:pt>
                <c:pt idx="22034">
                  <c:v>0.0</c:v>
                </c:pt>
                <c:pt idx="22035">
                  <c:v>0.0</c:v>
                </c:pt>
                <c:pt idx="22036">
                  <c:v>0.0</c:v>
                </c:pt>
                <c:pt idx="22037">
                  <c:v>0.001</c:v>
                </c:pt>
                <c:pt idx="22038">
                  <c:v>0.0</c:v>
                </c:pt>
                <c:pt idx="22039">
                  <c:v>0.001</c:v>
                </c:pt>
                <c:pt idx="22040">
                  <c:v>0.0</c:v>
                </c:pt>
                <c:pt idx="22041">
                  <c:v>0.001</c:v>
                </c:pt>
                <c:pt idx="22042">
                  <c:v>0.001</c:v>
                </c:pt>
                <c:pt idx="22043">
                  <c:v>0.0</c:v>
                </c:pt>
                <c:pt idx="22044">
                  <c:v>0.002</c:v>
                </c:pt>
                <c:pt idx="22045">
                  <c:v>0.001</c:v>
                </c:pt>
                <c:pt idx="22046">
                  <c:v>0.0</c:v>
                </c:pt>
                <c:pt idx="22047">
                  <c:v>0.0</c:v>
                </c:pt>
                <c:pt idx="22048">
                  <c:v>0.001</c:v>
                </c:pt>
                <c:pt idx="22049">
                  <c:v>0.001</c:v>
                </c:pt>
                <c:pt idx="22050">
                  <c:v>0.001</c:v>
                </c:pt>
                <c:pt idx="22051">
                  <c:v>0.002</c:v>
                </c:pt>
                <c:pt idx="22052">
                  <c:v>0.001</c:v>
                </c:pt>
                <c:pt idx="22053">
                  <c:v>0.0</c:v>
                </c:pt>
                <c:pt idx="22054">
                  <c:v>0.001</c:v>
                </c:pt>
                <c:pt idx="22055">
                  <c:v>0.0</c:v>
                </c:pt>
                <c:pt idx="22056">
                  <c:v>0.002</c:v>
                </c:pt>
                <c:pt idx="22057">
                  <c:v>0.0</c:v>
                </c:pt>
                <c:pt idx="22058">
                  <c:v>0.001</c:v>
                </c:pt>
                <c:pt idx="22059">
                  <c:v>0.002</c:v>
                </c:pt>
                <c:pt idx="22060">
                  <c:v>0.0</c:v>
                </c:pt>
                <c:pt idx="22061">
                  <c:v>0.001</c:v>
                </c:pt>
                <c:pt idx="22062">
                  <c:v>0.0</c:v>
                </c:pt>
                <c:pt idx="22063">
                  <c:v>0.0</c:v>
                </c:pt>
                <c:pt idx="22064">
                  <c:v>0.001</c:v>
                </c:pt>
                <c:pt idx="22065">
                  <c:v>0.0</c:v>
                </c:pt>
                <c:pt idx="22066">
                  <c:v>0.0</c:v>
                </c:pt>
                <c:pt idx="22067">
                  <c:v>0.001</c:v>
                </c:pt>
                <c:pt idx="22068">
                  <c:v>0.0</c:v>
                </c:pt>
                <c:pt idx="22069">
                  <c:v>0.001</c:v>
                </c:pt>
                <c:pt idx="22070">
                  <c:v>0.001</c:v>
                </c:pt>
                <c:pt idx="22071">
                  <c:v>0.0</c:v>
                </c:pt>
                <c:pt idx="22072">
                  <c:v>0.0</c:v>
                </c:pt>
                <c:pt idx="22073">
                  <c:v>0.001</c:v>
                </c:pt>
                <c:pt idx="22074">
                  <c:v>0.002</c:v>
                </c:pt>
                <c:pt idx="22075">
                  <c:v>0.0</c:v>
                </c:pt>
                <c:pt idx="22076">
                  <c:v>0.003</c:v>
                </c:pt>
                <c:pt idx="22077">
                  <c:v>0.001</c:v>
                </c:pt>
                <c:pt idx="22078">
                  <c:v>0.0</c:v>
                </c:pt>
                <c:pt idx="22079">
                  <c:v>0.001</c:v>
                </c:pt>
                <c:pt idx="22080">
                  <c:v>0.0</c:v>
                </c:pt>
                <c:pt idx="22081">
                  <c:v>0.001</c:v>
                </c:pt>
                <c:pt idx="22082">
                  <c:v>0.001</c:v>
                </c:pt>
                <c:pt idx="22083">
                  <c:v>0.003</c:v>
                </c:pt>
                <c:pt idx="22084">
                  <c:v>0.0</c:v>
                </c:pt>
                <c:pt idx="22085">
                  <c:v>0.0</c:v>
                </c:pt>
                <c:pt idx="22086">
                  <c:v>0.001</c:v>
                </c:pt>
                <c:pt idx="22087">
                  <c:v>0.0</c:v>
                </c:pt>
                <c:pt idx="22088">
                  <c:v>0.0</c:v>
                </c:pt>
                <c:pt idx="22089">
                  <c:v>0.001</c:v>
                </c:pt>
                <c:pt idx="22090">
                  <c:v>0.0</c:v>
                </c:pt>
                <c:pt idx="22091">
                  <c:v>0.001</c:v>
                </c:pt>
                <c:pt idx="22092">
                  <c:v>0.001</c:v>
                </c:pt>
                <c:pt idx="22093">
                  <c:v>0.001</c:v>
                </c:pt>
                <c:pt idx="22094">
                  <c:v>0.0</c:v>
                </c:pt>
                <c:pt idx="22095">
                  <c:v>0.001</c:v>
                </c:pt>
                <c:pt idx="22096">
                  <c:v>0.0</c:v>
                </c:pt>
                <c:pt idx="22097">
                  <c:v>0.001</c:v>
                </c:pt>
                <c:pt idx="22098">
                  <c:v>0.001</c:v>
                </c:pt>
                <c:pt idx="22099">
                  <c:v>0.001</c:v>
                </c:pt>
                <c:pt idx="22100">
                  <c:v>0.001</c:v>
                </c:pt>
                <c:pt idx="22101">
                  <c:v>0.0</c:v>
                </c:pt>
                <c:pt idx="22102">
                  <c:v>0.001</c:v>
                </c:pt>
                <c:pt idx="22103">
                  <c:v>0.001</c:v>
                </c:pt>
                <c:pt idx="22104">
                  <c:v>0.0</c:v>
                </c:pt>
                <c:pt idx="22105">
                  <c:v>0.001</c:v>
                </c:pt>
                <c:pt idx="22106">
                  <c:v>0.001</c:v>
                </c:pt>
                <c:pt idx="22107">
                  <c:v>0.0</c:v>
                </c:pt>
                <c:pt idx="22108">
                  <c:v>0.001</c:v>
                </c:pt>
                <c:pt idx="22109">
                  <c:v>0.001</c:v>
                </c:pt>
                <c:pt idx="22110">
                  <c:v>0.003</c:v>
                </c:pt>
                <c:pt idx="22111">
                  <c:v>0.001</c:v>
                </c:pt>
                <c:pt idx="22112">
                  <c:v>0.002</c:v>
                </c:pt>
                <c:pt idx="22113">
                  <c:v>0.001</c:v>
                </c:pt>
                <c:pt idx="22114">
                  <c:v>0.001</c:v>
                </c:pt>
                <c:pt idx="22115">
                  <c:v>0.001</c:v>
                </c:pt>
                <c:pt idx="22116">
                  <c:v>0.0</c:v>
                </c:pt>
                <c:pt idx="22117">
                  <c:v>0.0</c:v>
                </c:pt>
                <c:pt idx="22118">
                  <c:v>0.002</c:v>
                </c:pt>
                <c:pt idx="22119">
                  <c:v>0.0</c:v>
                </c:pt>
                <c:pt idx="22120">
                  <c:v>0.001</c:v>
                </c:pt>
                <c:pt idx="22121">
                  <c:v>0.002</c:v>
                </c:pt>
                <c:pt idx="22122">
                  <c:v>0.0</c:v>
                </c:pt>
                <c:pt idx="22123">
                  <c:v>0.0</c:v>
                </c:pt>
                <c:pt idx="22124">
                  <c:v>0.001</c:v>
                </c:pt>
                <c:pt idx="22125">
                  <c:v>0.001</c:v>
                </c:pt>
                <c:pt idx="22126">
                  <c:v>0.001</c:v>
                </c:pt>
                <c:pt idx="22127">
                  <c:v>0.0</c:v>
                </c:pt>
                <c:pt idx="22128">
                  <c:v>0.0</c:v>
                </c:pt>
                <c:pt idx="22129">
                  <c:v>0.001</c:v>
                </c:pt>
                <c:pt idx="22130">
                  <c:v>0.001</c:v>
                </c:pt>
                <c:pt idx="22131">
                  <c:v>0.001</c:v>
                </c:pt>
                <c:pt idx="22132">
                  <c:v>0.001</c:v>
                </c:pt>
                <c:pt idx="22133">
                  <c:v>0.0</c:v>
                </c:pt>
                <c:pt idx="22134">
                  <c:v>0.0</c:v>
                </c:pt>
                <c:pt idx="22135">
                  <c:v>0.0</c:v>
                </c:pt>
                <c:pt idx="22136">
                  <c:v>0.0</c:v>
                </c:pt>
                <c:pt idx="22137">
                  <c:v>0.001</c:v>
                </c:pt>
                <c:pt idx="22138">
                  <c:v>0.001</c:v>
                </c:pt>
                <c:pt idx="22139">
                  <c:v>0.001</c:v>
                </c:pt>
                <c:pt idx="22140">
                  <c:v>0.0</c:v>
                </c:pt>
                <c:pt idx="22141">
                  <c:v>0.0</c:v>
                </c:pt>
                <c:pt idx="22142">
                  <c:v>0.001</c:v>
                </c:pt>
                <c:pt idx="22143">
                  <c:v>0.001</c:v>
                </c:pt>
                <c:pt idx="22144">
                  <c:v>0.0</c:v>
                </c:pt>
                <c:pt idx="22145">
                  <c:v>0.001</c:v>
                </c:pt>
                <c:pt idx="22146">
                  <c:v>0.002</c:v>
                </c:pt>
                <c:pt idx="22147">
                  <c:v>0.002</c:v>
                </c:pt>
                <c:pt idx="22148">
                  <c:v>0.0</c:v>
                </c:pt>
                <c:pt idx="22149">
                  <c:v>0.001</c:v>
                </c:pt>
                <c:pt idx="22150">
                  <c:v>0.001</c:v>
                </c:pt>
                <c:pt idx="22151">
                  <c:v>0.002</c:v>
                </c:pt>
                <c:pt idx="22152">
                  <c:v>0.0</c:v>
                </c:pt>
                <c:pt idx="22153">
                  <c:v>0.0</c:v>
                </c:pt>
                <c:pt idx="22154">
                  <c:v>0.0</c:v>
                </c:pt>
                <c:pt idx="22155">
                  <c:v>0.001</c:v>
                </c:pt>
                <c:pt idx="22156">
                  <c:v>0.0</c:v>
                </c:pt>
                <c:pt idx="22157">
                  <c:v>0.0</c:v>
                </c:pt>
                <c:pt idx="22158">
                  <c:v>0.001</c:v>
                </c:pt>
                <c:pt idx="22159">
                  <c:v>0.0</c:v>
                </c:pt>
                <c:pt idx="22160">
                  <c:v>0.001</c:v>
                </c:pt>
                <c:pt idx="22161">
                  <c:v>0.0</c:v>
                </c:pt>
                <c:pt idx="22162">
                  <c:v>0.001</c:v>
                </c:pt>
                <c:pt idx="22163">
                  <c:v>0.0</c:v>
                </c:pt>
                <c:pt idx="22164">
                  <c:v>0.0</c:v>
                </c:pt>
                <c:pt idx="22165">
                  <c:v>0.001</c:v>
                </c:pt>
                <c:pt idx="22166">
                  <c:v>0.0</c:v>
                </c:pt>
                <c:pt idx="22167">
                  <c:v>0.001</c:v>
                </c:pt>
                <c:pt idx="22168">
                  <c:v>0.002</c:v>
                </c:pt>
                <c:pt idx="22169">
                  <c:v>0.001</c:v>
                </c:pt>
                <c:pt idx="22170">
                  <c:v>0.001</c:v>
                </c:pt>
                <c:pt idx="22171">
                  <c:v>0.0</c:v>
                </c:pt>
                <c:pt idx="22172">
                  <c:v>0.001</c:v>
                </c:pt>
                <c:pt idx="22173">
                  <c:v>0.001</c:v>
                </c:pt>
                <c:pt idx="22174">
                  <c:v>0.001</c:v>
                </c:pt>
                <c:pt idx="22175">
                  <c:v>0.0</c:v>
                </c:pt>
                <c:pt idx="22176">
                  <c:v>0.0</c:v>
                </c:pt>
                <c:pt idx="22177">
                  <c:v>0.002</c:v>
                </c:pt>
                <c:pt idx="22178">
                  <c:v>0.001</c:v>
                </c:pt>
                <c:pt idx="22179">
                  <c:v>0.0</c:v>
                </c:pt>
                <c:pt idx="22180">
                  <c:v>0.0</c:v>
                </c:pt>
                <c:pt idx="22181">
                  <c:v>0.0</c:v>
                </c:pt>
                <c:pt idx="22182">
                  <c:v>0.0</c:v>
                </c:pt>
                <c:pt idx="22183">
                  <c:v>0.0</c:v>
                </c:pt>
                <c:pt idx="22184">
                  <c:v>0.001</c:v>
                </c:pt>
                <c:pt idx="22185">
                  <c:v>0.001</c:v>
                </c:pt>
                <c:pt idx="22186">
                  <c:v>0.001</c:v>
                </c:pt>
                <c:pt idx="22187">
                  <c:v>0.001</c:v>
                </c:pt>
                <c:pt idx="22188">
                  <c:v>0.001</c:v>
                </c:pt>
                <c:pt idx="22189">
                  <c:v>0.0</c:v>
                </c:pt>
                <c:pt idx="22190">
                  <c:v>0.001</c:v>
                </c:pt>
                <c:pt idx="22191">
                  <c:v>0.0</c:v>
                </c:pt>
                <c:pt idx="22192">
                  <c:v>0.0</c:v>
                </c:pt>
                <c:pt idx="22193">
                  <c:v>0.0</c:v>
                </c:pt>
                <c:pt idx="22194">
                  <c:v>0.0</c:v>
                </c:pt>
                <c:pt idx="22195">
                  <c:v>0.001</c:v>
                </c:pt>
                <c:pt idx="22196">
                  <c:v>0.001</c:v>
                </c:pt>
                <c:pt idx="22197">
                  <c:v>0.001</c:v>
                </c:pt>
                <c:pt idx="22198">
                  <c:v>0.0</c:v>
                </c:pt>
                <c:pt idx="22199">
                  <c:v>0.001</c:v>
                </c:pt>
                <c:pt idx="22200">
                  <c:v>0.001</c:v>
                </c:pt>
                <c:pt idx="22201">
                  <c:v>0.001</c:v>
                </c:pt>
                <c:pt idx="22202">
                  <c:v>0.0</c:v>
                </c:pt>
                <c:pt idx="22203">
                  <c:v>0.0</c:v>
                </c:pt>
                <c:pt idx="22204">
                  <c:v>0.001</c:v>
                </c:pt>
                <c:pt idx="22205">
                  <c:v>0.001</c:v>
                </c:pt>
                <c:pt idx="22206">
                  <c:v>0.001</c:v>
                </c:pt>
                <c:pt idx="22207">
                  <c:v>0.001</c:v>
                </c:pt>
                <c:pt idx="22208">
                  <c:v>0.0</c:v>
                </c:pt>
                <c:pt idx="22209">
                  <c:v>0.001</c:v>
                </c:pt>
                <c:pt idx="22210">
                  <c:v>0.0</c:v>
                </c:pt>
                <c:pt idx="22211">
                  <c:v>0.0</c:v>
                </c:pt>
                <c:pt idx="22212">
                  <c:v>0.0</c:v>
                </c:pt>
                <c:pt idx="22213">
                  <c:v>0.001</c:v>
                </c:pt>
                <c:pt idx="22214">
                  <c:v>0.001</c:v>
                </c:pt>
                <c:pt idx="22215">
                  <c:v>0.0</c:v>
                </c:pt>
                <c:pt idx="22216">
                  <c:v>0.001</c:v>
                </c:pt>
                <c:pt idx="22217">
                  <c:v>0.001</c:v>
                </c:pt>
                <c:pt idx="22218">
                  <c:v>0.0</c:v>
                </c:pt>
                <c:pt idx="22219">
                  <c:v>0.0</c:v>
                </c:pt>
                <c:pt idx="22220">
                  <c:v>0.0</c:v>
                </c:pt>
                <c:pt idx="22221">
                  <c:v>0.0</c:v>
                </c:pt>
                <c:pt idx="22222">
                  <c:v>0.001</c:v>
                </c:pt>
                <c:pt idx="22223">
                  <c:v>0.001</c:v>
                </c:pt>
                <c:pt idx="22224">
                  <c:v>0.0</c:v>
                </c:pt>
                <c:pt idx="22225">
                  <c:v>0.0</c:v>
                </c:pt>
                <c:pt idx="22226">
                  <c:v>0.001</c:v>
                </c:pt>
                <c:pt idx="22227">
                  <c:v>0.0</c:v>
                </c:pt>
                <c:pt idx="22228">
                  <c:v>0.002</c:v>
                </c:pt>
                <c:pt idx="22229">
                  <c:v>0.0</c:v>
                </c:pt>
                <c:pt idx="22230">
                  <c:v>0.0</c:v>
                </c:pt>
                <c:pt idx="22231">
                  <c:v>0.001</c:v>
                </c:pt>
                <c:pt idx="22232">
                  <c:v>0.0</c:v>
                </c:pt>
                <c:pt idx="22233">
                  <c:v>0.0</c:v>
                </c:pt>
                <c:pt idx="22234">
                  <c:v>0.0</c:v>
                </c:pt>
                <c:pt idx="22235">
                  <c:v>0.0</c:v>
                </c:pt>
                <c:pt idx="22236">
                  <c:v>0.0</c:v>
                </c:pt>
                <c:pt idx="22237">
                  <c:v>0.0</c:v>
                </c:pt>
                <c:pt idx="22238">
                  <c:v>0.0</c:v>
                </c:pt>
                <c:pt idx="22239">
                  <c:v>0.001</c:v>
                </c:pt>
                <c:pt idx="22240">
                  <c:v>0.0</c:v>
                </c:pt>
                <c:pt idx="22241">
                  <c:v>0.0</c:v>
                </c:pt>
                <c:pt idx="22242">
                  <c:v>0.0</c:v>
                </c:pt>
                <c:pt idx="22243">
                  <c:v>0.0</c:v>
                </c:pt>
                <c:pt idx="22244">
                  <c:v>0.0</c:v>
                </c:pt>
                <c:pt idx="22245">
                  <c:v>0.001</c:v>
                </c:pt>
                <c:pt idx="22246">
                  <c:v>0.0</c:v>
                </c:pt>
                <c:pt idx="22247">
                  <c:v>0.0</c:v>
                </c:pt>
                <c:pt idx="22248">
                  <c:v>0.001</c:v>
                </c:pt>
                <c:pt idx="22249">
                  <c:v>0.0</c:v>
                </c:pt>
                <c:pt idx="22250">
                  <c:v>0.001</c:v>
                </c:pt>
                <c:pt idx="22251">
                  <c:v>0.0</c:v>
                </c:pt>
                <c:pt idx="22252">
                  <c:v>0.0</c:v>
                </c:pt>
                <c:pt idx="22253">
                  <c:v>0.0</c:v>
                </c:pt>
                <c:pt idx="22254">
                  <c:v>0.001</c:v>
                </c:pt>
                <c:pt idx="22255">
                  <c:v>0.001</c:v>
                </c:pt>
                <c:pt idx="22256">
                  <c:v>0.0</c:v>
                </c:pt>
                <c:pt idx="22257">
                  <c:v>0.001</c:v>
                </c:pt>
                <c:pt idx="22258">
                  <c:v>0.001</c:v>
                </c:pt>
                <c:pt idx="22259">
                  <c:v>0.0</c:v>
                </c:pt>
                <c:pt idx="22260">
                  <c:v>0.0</c:v>
                </c:pt>
                <c:pt idx="22261">
                  <c:v>0.002</c:v>
                </c:pt>
                <c:pt idx="22262">
                  <c:v>0.001</c:v>
                </c:pt>
                <c:pt idx="22263">
                  <c:v>0.0</c:v>
                </c:pt>
                <c:pt idx="22264">
                  <c:v>0.0</c:v>
                </c:pt>
                <c:pt idx="22265">
                  <c:v>0.002</c:v>
                </c:pt>
                <c:pt idx="22266">
                  <c:v>0.001</c:v>
                </c:pt>
                <c:pt idx="22267">
                  <c:v>0.001</c:v>
                </c:pt>
                <c:pt idx="22268">
                  <c:v>0.0</c:v>
                </c:pt>
                <c:pt idx="22269">
                  <c:v>0.0</c:v>
                </c:pt>
                <c:pt idx="22270">
                  <c:v>0.0</c:v>
                </c:pt>
                <c:pt idx="22271">
                  <c:v>0.0</c:v>
                </c:pt>
                <c:pt idx="22272">
                  <c:v>0.001</c:v>
                </c:pt>
                <c:pt idx="22273">
                  <c:v>0.001</c:v>
                </c:pt>
                <c:pt idx="22274">
                  <c:v>0.0</c:v>
                </c:pt>
                <c:pt idx="22275">
                  <c:v>0.0</c:v>
                </c:pt>
                <c:pt idx="22276">
                  <c:v>0.001</c:v>
                </c:pt>
                <c:pt idx="22277">
                  <c:v>0.0</c:v>
                </c:pt>
                <c:pt idx="22278">
                  <c:v>0.001</c:v>
                </c:pt>
                <c:pt idx="22279">
                  <c:v>0.001</c:v>
                </c:pt>
                <c:pt idx="22280">
                  <c:v>0.0</c:v>
                </c:pt>
                <c:pt idx="22281">
                  <c:v>0.0</c:v>
                </c:pt>
                <c:pt idx="22282">
                  <c:v>0.001</c:v>
                </c:pt>
                <c:pt idx="22283">
                  <c:v>0.0</c:v>
                </c:pt>
                <c:pt idx="22284">
                  <c:v>0.001</c:v>
                </c:pt>
                <c:pt idx="22285">
                  <c:v>0.0</c:v>
                </c:pt>
                <c:pt idx="22286">
                  <c:v>0.0</c:v>
                </c:pt>
                <c:pt idx="22287">
                  <c:v>0.0</c:v>
                </c:pt>
                <c:pt idx="22288">
                  <c:v>0.0</c:v>
                </c:pt>
                <c:pt idx="22289">
                  <c:v>0.0</c:v>
                </c:pt>
                <c:pt idx="22290">
                  <c:v>0.001</c:v>
                </c:pt>
                <c:pt idx="22291">
                  <c:v>0.0</c:v>
                </c:pt>
                <c:pt idx="22292">
                  <c:v>0.002</c:v>
                </c:pt>
                <c:pt idx="22293">
                  <c:v>0.001</c:v>
                </c:pt>
                <c:pt idx="22294">
                  <c:v>0.001</c:v>
                </c:pt>
                <c:pt idx="22295">
                  <c:v>0.0</c:v>
                </c:pt>
                <c:pt idx="22296">
                  <c:v>0.001</c:v>
                </c:pt>
                <c:pt idx="22297">
                  <c:v>0.001</c:v>
                </c:pt>
                <c:pt idx="22298">
                  <c:v>0.001</c:v>
                </c:pt>
                <c:pt idx="22299">
                  <c:v>0.001</c:v>
                </c:pt>
                <c:pt idx="22300">
                  <c:v>0.001</c:v>
                </c:pt>
                <c:pt idx="22301">
                  <c:v>0.001</c:v>
                </c:pt>
                <c:pt idx="22302">
                  <c:v>0.001</c:v>
                </c:pt>
                <c:pt idx="22303">
                  <c:v>0.001</c:v>
                </c:pt>
                <c:pt idx="22304">
                  <c:v>0.0</c:v>
                </c:pt>
                <c:pt idx="22305">
                  <c:v>0.001</c:v>
                </c:pt>
                <c:pt idx="22306">
                  <c:v>0.001</c:v>
                </c:pt>
                <c:pt idx="22307">
                  <c:v>0.001</c:v>
                </c:pt>
                <c:pt idx="22308">
                  <c:v>0.0</c:v>
                </c:pt>
                <c:pt idx="22309">
                  <c:v>0.001</c:v>
                </c:pt>
                <c:pt idx="22310">
                  <c:v>0.001</c:v>
                </c:pt>
                <c:pt idx="22311">
                  <c:v>0.001</c:v>
                </c:pt>
                <c:pt idx="22312">
                  <c:v>0.001</c:v>
                </c:pt>
                <c:pt idx="22313">
                  <c:v>0.001</c:v>
                </c:pt>
                <c:pt idx="22314">
                  <c:v>0.0</c:v>
                </c:pt>
                <c:pt idx="22315">
                  <c:v>0.001</c:v>
                </c:pt>
                <c:pt idx="22316">
                  <c:v>0.002</c:v>
                </c:pt>
                <c:pt idx="22317">
                  <c:v>0.0</c:v>
                </c:pt>
                <c:pt idx="22318">
                  <c:v>0.001</c:v>
                </c:pt>
                <c:pt idx="22319">
                  <c:v>0.0</c:v>
                </c:pt>
                <c:pt idx="22320">
                  <c:v>0.001</c:v>
                </c:pt>
                <c:pt idx="22321">
                  <c:v>0.001</c:v>
                </c:pt>
                <c:pt idx="22322">
                  <c:v>0.001</c:v>
                </c:pt>
                <c:pt idx="22323">
                  <c:v>0.0</c:v>
                </c:pt>
                <c:pt idx="22324">
                  <c:v>0.002</c:v>
                </c:pt>
                <c:pt idx="22325">
                  <c:v>0.001</c:v>
                </c:pt>
                <c:pt idx="22326">
                  <c:v>0.002</c:v>
                </c:pt>
                <c:pt idx="22327">
                  <c:v>0.001</c:v>
                </c:pt>
                <c:pt idx="22328">
                  <c:v>0.002</c:v>
                </c:pt>
                <c:pt idx="22329">
                  <c:v>0.0</c:v>
                </c:pt>
                <c:pt idx="22330">
                  <c:v>0.001</c:v>
                </c:pt>
                <c:pt idx="22331">
                  <c:v>0.0</c:v>
                </c:pt>
                <c:pt idx="22332">
                  <c:v>0.0</c:v>
                </c:pt>
                <c:pt idx="22333">
                  <c:v>0.0</c:v>
                </c:pt>
                <c:pt idx="22334">
                  <c:v>0.001</c:v>
                </c:pt>
                <c:pt idx="22335">
                  <c:v>0.002</c:v>
                </c:pt>
                <c:pt idx="22336">
                  <c:v>0.001</c:v>
                </c:pt>
                <c:pt idx="22337">
                  <c:v>0.001</c:v>
                </c:pt>
                <c:pt idx="22338">
                  <c:v>0.0</c:v>
                </c:pt>
                <c:pt idx="22339">
                  <c:v>0.001</c:v>
                </c:pt>
                <c:pt idx="22340">
                  <c:v>0.0</c:v>
                </c:pt>
                <c:pt idx="22341">
                  <c:v>0.001</c:v>
                </c:pt>
                <c:pt idx="22342">
                  <c:v>0.001</c:v>
                </c:pt>
                <c:pt idx="22343">
                  <c:v>0.001</c:v>
                </c:pt>
                <c:pt idx="22344">
                  <c:v>0.0</c:v>
                </c:pt>
                <c:pt idx="22345">
                  <c:v>0.0</c:v>
                </c:pt>
                <c:pt idx="22346">
                  <c:v>0.001</c:v>
                </c:pt>
                <c:pt idx="22347">
                  <c:v>0.001</c:v>
                </c:pt>
                <c:pt idx="22348">
                  <c:v>0.001</c:v>
                </c:pt>
                <c:pt idx="22349">
                  <c:v>0.001</c:v>
                </c:pt>
                <c:pt idx="22350">
                  <c:v>0.0</c:v>
                </c:pt>
                <c:pt idx="22351">
                  <c:v>0.0</c:v>
                </c:pt>
                <c:pt idx="22352">
                  <c:v>0.001</c:v>
                </c:pt>
                <c:pt idx="22353">
                  <c:v>0.001</c:v>
                </c:pt>
                <c:pt idx="22354">
                  <c:v>0.001</c:v>
                </c:pt>
                <c:pt idx="22355">
                  <c:v>0.001</c:v>
                </c:pt>
                <c:pt idx="22356">
                  <c:v>0.0</c:v>
                </c:pt>
                <c:pt idx="22357">
                  <c:v>0.0</c:v>
                </c:pt>
                <c:pt idx="22358">
                  <c:v>0.0</c:v>
                </c:pt>
                <c:pt idx="22359">
                  <c:v>0.0</c:v>
                </c:pt>
                <c:pt idx="22360">
                  <c:v>0.001</c:v>
                </c:pt>
                <c:pt idx="22361">
                  <c:v>0.0</c:v>
                </c:pt>
                <c:pt idx="22362">
                  <c:v>0.0</c:v>
                </c:pt>
                <c:pt idx="22363">
                  <c:v>0.001</c:v>
                </c:pt>
                <c:pt idx="22364">
                  <c:v>0.001</c:v>
                </c:pt>
                <c:pt idx="22365">
                  <c:v>0.001</c:v>
                </c:pt>
                <c:pt idx="22366">
                  <c:v>0.001</c:v>
                </c:pt>
                <c:pt idx="22367">
                  <c:v>0.001</c:v>
                </c:pt>
                <c:pt idx="22368">
                  <c:v>0.001</c:v>
                </c:pt>
                <c:pt idx="22369">
                  <c:v>0.0</c:v>
                </c:pt>
                <c:pt idx="22370">
                  <c:v>0.001</c:v>
                </c:pt>
                <c:pt idx="22371">
                  <c:v>0.0</c:v>
                </c:pt>
                <c:pt idx="22372">
                  <c:v>0.001</c:v>
                </c:pt>
                <c:pt idx="22373">
                  <c:v>0.0</c:v>
                </c:pt>
                <c:pt idx="22374">
                  <c:v>0.001</c:v>
                </c:pt>
                <c:pt idx="22375">
                  <c:v>0.0</c:v>
                </c:pt>
                <c:pt idx="22376">
                  <c:v>0.001</c:v>
                </c:pt>
                <c:pt idx="22377">
                  <c:v>0.0</c:v>
                </c:pt>
                <c:pt idx="22378">
                  <c:v>0.001</c:v>
                </c:pt>
                <c:pt idx="22379">
                  <c:v>0.002</c:v>
                </c:pt>
                <c:pt idx="22380">
                  <c:v>0.001</c:v>
                </c:pt>
                <c:pt idx="22381">
                  <c:v>0.001</c:v>
                </c:pt>
                <c:pt idx="22382">
                  <c:v>0.001</c:v>
                </c:pt>
                <c:pt idx="22383">
                  <c:v>0.001</c:v>
                </c:pt>
                <c:pt idx="22384">
                  <c:v>0.001</c:v>
                </c:pt>
                <c:pt idx="22385">
                  <c:v>0.0</c:v>
                </c:pt>
                <c:pt idx="22386">
                  <c:v>0.001</c:v>
                </c:pt>
                <c:pt idx="22387">
                  <c:v>0.0</c:v>
                </c:pt>
                <c:pt idx="22388">
                  <c:v>0.001</c:v>
                </c:pt>
                <c:pt idx="22389">
                  <c:v>0.0</c:v>
                </c:pt>
                <c:pt idx="22390">
                  <c:v>0.0</c:v>
                </c:pt>
                <c:pt idx="22391">
                  <c:v>0.0</c:v>
                </c:pt>
                <c:pt idx="22392">
                  <c:v>0.0</c:v>
                </c:pt>
                <c:pt idx="22393">
                  <c:v>0.001</c:v>
                </c:pt>
                <c:pt idx="22394">
                  <c:v>0.0</c:v>
                </c:pt>
                <c:pt idx="22395">
                  <c:v>0.0</c:v>
                </c:pt>
                <c:pt idx="22396">
                  <c:v>0.0</c:v>
                </c:pt>
                <c:pt idx="22397">
                  <c:v>0.001</c:v>
                </c:pt>
                <c:pt idx="22398">
                  <c:v>0.0</c:v>
                </c:pt>
                <c:pt idx="22399">
                  <c:v>0.0</c:v>
                </c:pt>
                <c:pt idx="22400">
                  <c:v>0.001</c:v>
                </c:pt>
                <c:pt idx="22401">
                  <c:v>0.002</c:v>
                </c:pt>
                <c:pt idx="22402">
                  <c:v>0.0</c:v>
                </c:pt>
                <c:pt idx="22403">
                  <c:v>0.001</c:v>
                </c:pt>
                <c:pt idx="22404">
                  <c:v>0.0</c:v>
                </c:pt>
                <c:pt idx="22405">
                  <c:v>0.0</c:v>
                </c:pt>
                <c:pt idx="22406">
                  <c:v>0.001</c:v>
                </c:pt>
                <c:pt idx="22407">
                  <c:v>0.0</c:v>
                </c:pt>
                <c:pt idx="22408">
                  <c:v>0.0</c:v>
                </c:pt>
                <c:pt idx="22409">
                  <c:v>0.0</c:v>
                </c:pt>
                <c:pt idx="22410">
                  <c:v>0.0</c:v>
                </c:pt>
                <c:pt idx="22411">
                  <c:v>0.001</c:v>
                </c:pt>
                <c:pt idx="22412">
                  <c:v>0.0</c:v>
                </c:pt>
                <c:pt idx="22413">
                  <c:v>0.001</c:v>
                </c:pt>
                <c:pt idx="22414">
                  <c:v>0.001</c:v>
                </c:pt>
                <c:pt idx="22415">
                  <c:v>0.0</c:v>
                </c:pt>
                <c:pt idx="22416">
                  <c:v>0.001</c:v>
                </c:pt>
                <c:pt idx="22417">
                  <c:v>0.001</c:v>
                </c:pt>
                <c:pt idx="22418">
                  <c:v>0.0</c:v>
                </c:pt>
                <c:pt idx="22419">
                  <c:v>0.001</c:v>
                </c:pt>
                <c:pt idx="22420">
                  <c:v>0.0</c:v>
                </c:pt>
                <c:pt idx="22421">
                  <c:v>0.001</c:v>
                </c:pt>
                <c:pt idx="22422">
                  <c:v>0.001</c:v>
                </c:pt>
                <c:pt idx="22423">
                  <c:v>0.0</c:v>
                </c:pt>
                <c:pt idx="22424">
                  <c:v>0.001</c:v>
                </c:pt>
                <c:pt idx="22425">
                  <c:v>0.001</c:v>
                </c:pt>
                <c:pt idx="22426">
                  <c:v>0.001</c:v>
                </c:pt>
                <c:pt idx="22427">
                  <c:v>0.0</c:v>
                </c:pt>
                <c:pt idx="22428">
                  <c:v>0.0</c:v>
                </c:pt>
                <c:pt idx="22429">
                  <c:v>0.0</c:v>
                </c:pt>
                <c:pt idx="22430">
                  <c:v>0.0</c:v>
                </c:pt>
                <c:pt idx="22431">
                  <c:v>0.001</c:v>
                </c:pt>
                <c:pt idx="22432">
                  <c:v>0.0</c:v>
                </c:pt>
                <c:pt idx="22433">
                  <c:v>0.0</c:v>
                </c:pt>
                <c:pt idx="22434">
                  <c:v>0.001</c:v>
                </c:pt>
                <c:pt idx="22435">
                  <c:v>0.0</c:v>
                </c:pt>
                <c:pt idx="22436">
                  <c:v>0.0</c:v>
                </c:pt>
                <c:pt idx="22437">
                  <c:v>0.001</c:v>
                </c:pt>
                <c:pt idx="22438">
                  <c:v>0.001</c:v>
                </c:pt>
                <c:pt idx="22439">
                  <c:v>0.0</c:v>
                </c:pt>
                <c:pt idx="22440">
                  <c:v>0.001</c:v>
                </c:pt>
                <c:pt idx="22441">
                  <c:v>0.001</c:v>
                </c:pt>
                <c:pt idx="22442">
                  <c:v>0.001</c:v>
                </c:pt>
                <c:pt idx="22443">
                  <c:v>0.001</c:v>
                </c:pt>
                <c:pt idx="22444">
                  <c:v>0.0</c:v>
                </c:pt>
                <c:pt idx="22445">
                  <c:v>0.0</c:v>
                </c:pt>
                <c:pt idx="22446">
                  <c:v>0.001</c:v>
                </c:pt>
                <c:pt idx="22447">
                  <c:v>0.0</c:v>
                </c:pt>
                <c:pt idx="22448">
                  <c:v>0.001</c:v>
                </c:pt>
                <c:pt idx="22449">
                  <c:v>0.001</c:v>
                </c:pt>
                <c:pt idx="22450">
                  <c:v>0.0</c:v>
                </c:pt>
                <c:pt idx="22451">
                  <c:v>0.0</c:v>
                </c:pt>
                <c:pt idx="22452">
                  <c:v>0.0</c:v>
                </c:pt>
                <c:pt idx="22453">
                  <c:v>0.0</c:v>
                </c:pt>
                <c:pt idx="22454">
                  <c:v>0.001</c:v>
                </c:pt>
                <c:pt idx="22455">
                  <c:v>0.0</c:v>
                </c:pt>
                <c:pt idx="22456">
                  <c:v>0.0</c:v>
                </c:pt>
                <c:pt idx="22457">
                  <c:v>0.001</c:v>
                </c:pt>
                <c:pt idx="22458">
                  <c:v>0.0</c:v>
                </c:pt>
                <c:pt idx="22459">
                  <c:v>0.0</c:v>
                </c:pt>
                <c:pt idx="22460">
                  <c:v>0.0</c:v>
                </c:pt>
                <c:pt idx="22461">
                  <c:v>0.001</c:v>
                </c:pt>
                <c:pt idx="22462">
                  <c:v>0.0</c:v>
                </c:pt>
                <c:pt idx="22463">
                  <c:v>0.001</c:v>
                </c:pt>
                <c:pt idx="22464">
                  <c:v>0.0</c:v>
                </c:pt>
                <c:pt idx="22465">
                  <c:v>0.001</c:v>
                </c:pt>
                <c:pt idx="22466">
                  <c:v>0.001</c:v>
                </c:pt>
                <c:pt idx="22467">
                  <c:v>0.001</c:v>
                </c:pt>
                <c:pt idx="22468">
                  <c:v>0.0</c:v>
                </c:pt>
                <c:pt idx="22469">
                  <c:v>0.0</c:v>
                </c:pt>
                <c:pt idx="22470">
                  <c:v>0.001</c:v>
                </c:pt>
                <c:pt idx="22471">
                  <c:v>0.0</c:v>
                </c:pt>
                <c:pt idx="22472">
                  <c:v>0.001</c:v>
                </c:pt>
                <c:pt idx="22473">
                  <c:v>0.001</c:v>
                </c:pt>
                <c:pt idx="22474">
                  <c:v>0.001</c:v>
                </c:pt>
                <c:pt idx="22475">
                  <c:v>0.0</c:v>
                </c:pt>
                <c:pt idx="22476">
                  <c:v>0.0</c:v>
                </c:pt>
                <c:pt idx="22477">
                  <c:v>0.001</c:v>
                </c:pt>
                <c:pt idx="22478">
                  <c:v>0.001</c:v>
                </c:pt>
                <c:pt idx="22479">
                  <c:v>0.002</c:v>
                </c:pt>
                <c:pt idx="22480">
                  <c:v>0.0</c:v>
                </c:pt>
                <c:pt idx="22481">
                  <c:v>0.0</c:v>
                </c:pt>
                <c:pt idx="22482">
                  <c:v>0.001</c:v>
                </c:pt>
                <c:pt idx="22483">
                  <c:v>0.0</c:v>
                </c:pt>
                <c:pt idx="22484">
                  <c:v>0.001</c:v>
                </c:pt>
                <c:pt idx="22485">
                  <c:v>0.0</c:v>
                </c:pt>
                <c:pt idx="22486">
                  <c:v>0.002</c:v>
                </c:pt>
                <c:pt idx="22487">
                  <c:v>0.001</c:v>
                </c:pt>
                <c:pt idx="22488">
                  <c:v>0.0</c:v>
                </c:pt>
                <c:pt idx="22489">
                  <c:v>0.0</c:v>
                </c:pt>
                <c:pt idx="22490">
                  <c:v>0.001</c:v>
                </c:pt>
                <c:pt idx="22491">
                  <c:v>0.001</c:v>
                </c:pt>
                <c:pt idx="22492">
                  <c:v>0.0</c:v>
                </c:pt>
                <c:pt idx="22493">
                  <c:v>0.001</c:v>
                </c:pt>
                <c:pt idx="22494">
                  <c:v>0.001</c:v>
                </c:pt>
                <c:pt idx="22495">
                  <c:v>0.001</c:v>
                </c:pt>
                <c:pt idx="22496">
                  <c:v>0.0</c:v>
                </c:pt>
                <c:pt idx="22497">
                  <c:v>0.0</c:v>
                </c:pt>
                <c:pt idx="22498">
                  <c:v>0.001</c:v>
                </c:pt>
                <c:pt idx="22499">
                  <c:v>0.001</c:v>
                </c:pt>
                <c:pt idx="22500">
                  <c:v>0.001</c:v>
                </c:pt>
                <c:pt idx="22501">
                  <c:v>0.0</c:v>
                </c:pt>
                <c:pt idx="22502">
                  <c:v>0.002</c:v>
                </c:pt>
                <c:pt idx="22503">
                  <c:v>0.0</c:v>
                </c:pt>
                <c:pt idx="22504">
                  <c:v>0.0</c:v>
                </c:pt>
                <c:pt idx="22505">
                  <c:v>0.0</c:v>
                </c:pt>
                <c:pt idx="22506">
                  <c:v>0.001</c:v>
                </c:pt>
                <c:pt idx="22507">
                  <c:v>0.001</c:v>
                </c:pt>
                <c:pt idx="22508">
                  <c:v>0.0</c:v>
                </c:pt>
                <c:pt idx="22509">
                  <c:v>0.001</c:v>
                </c:pt>
                <c:pt idx="22510">
                  <c:v>0.0</c:v>
                </c:pt>
                <c:pt idx="22511">
                  <c:v>0.001</c:v>
                </c:pt>
                <c:pt idx="22512">
                  <c:v>0.002</c:v>
                </c:pt>
                <c:pt idx="22513">
                  <c:v>0.001</c:v>
                </c:pt>
                <c:pt idx="22514">
                  <c:v>0.0</c:v>
                </c:pt>
                <c:pt idx="22515">
                  <c:v>0.0</c:v>
                </c:pt>
                <c:pt idx="22516">
                  <c:v>0.001</c:v>
                </c:pt>
                <c:pt idx="22517">
                  <c:v>0.0</c:v>
                </c:pt>
                <c:pt idx="22518">
                  <c:v>0.0</c:v>
                </c:pt>
                <c:pt idx="22519">
                  <c:v>0.001</c:v>
                </c:pt>
                <c:pt idx="22520">
                  <c:v>0.0</c:v>
                </c:pt>
                <c:pt idx="22521">
                  <c:v>0.0</c:v>
                </c:pt>
                <c:pt idx="22522">
                  <c:v>0.001</c:v>
                </c:pt>
                <c:pt idx="22523">
                  <c:v>0.001</c:v>
                </c:pt>
                <c:pt idx="22524">
                  <c:v>0.0</c:v>
                </c:pt>
                <c:pt idx="22525">
                  <c:v>0.001</c:v>
                </c:pt>
                <c:pt idx="22526">
                  <c:v>0.0</c:v>
                </c:pt>
                <c:pt idx="22527">
                  <c:v>0.0</c:v>
                </c:pt>
                <c:pt idx="22528">
                  <c:v>0.0</c:v>
                </c:pt>
                <c:pt idx="22529">
                  <c:v>0.0</c:v>
                </c:pt>
                <c:pt idx="22530">
                  <c:v>0.001</c:v>
                </c:pt>
                <c:pt idx="22531">
                  <c:v>0.0</c:v>
                </c:pt>
                <c:pt idx="22532">
                  <c:v>0.001</c:v>
                </c:pt>
                <c:pt idx="22533">
                  <c:v>0.0</c:v>
                </c:pt>
                <c:pt idx="22534">
                  <c:v>0.0</c:v>
                </c:pt>
                <c:pt idx="22535">
                  <c:v>0.0</c:v>
                </c:pt>
                <c:pt idx="22536">
                  <c:v>0.001</c:v>
                </c:pt>
                <c:pt idx="22537">
                  <c:v>0.001</c:v>
                </c:pt>
                <c:pt idx="22538">
                  <c:v>0.0</c:v>
                </c:pt>
                <c:pt idx="22539">
                  <c:v>0.0</c:v>
                </c:pt>
                <c:pt idx="22540">
                  <c:v>0.0</c:v>
                </c:pt>
                <c:pt idx="22541">
                  <c:v>0.001</c:v>
                </c:pt>
                <c:pt idx="22542">
                  <c:v>0.0</c:v>
                </c:pt>
                <c:pt idx="22543">
                  <c:v>0.001</c:v>
                </c:pt>
                <c:pt idx="22544">
                  <c:v>0.0</c:v>
                </c:pt>
                <c:pt idx="22545">
                  <c:v>0.0</c:v>
                </c:pt>
                <c:pt idx="22546">
                  <c:v>0.0</c:v>
                </c:pt>
                <c:pt idx="22547">
                  <c:v>0.001</c:v>
                </c:pt>
                <c:pt idx="22548">
                  <c:v>0.0</c:v>
                </c:pt>
                <c:pt idx="22549">
                  <c:v>0.001</c:v>
                </c:pt>
                <c:pt idx="22550">
                  <c:v>0.0</c:v>
                </c:pt>
                <c:pt idx="22551">
                  <c:v>0.001</c:v>
                </c:pt>
                <c:pt idx="22552">
                  <c:v>0.001</c:v>
                </c:pt>
                <c:pt idx="22553">
                  <c:v>0.0</c:v>
                </c:pt>
                <c:pt idx="22554">
                  <c:v>0.001</c:v>
                </c:pt>
                <c:pt idx="22555">
                  <c:v>0.0</c:v>
                </c:pt>
                <c:pt idx="22556">
                  <c:v>0.001</c:v>
                </c:pt>
                <c:pt idx="22557">
                  <c:v>0.0</c:v>
                </c:pt>
                <c:pt idx="22558">
                  <c:v>0.0</c:v>
                </c:pt>
                <c:pt idx="22559">
                  <c:v>0.0</c:v>
                </c:pt>
                <c:pt idx="22560">
                  <c:v>0.0</c:v>
                </c:pt>
                <c:pt idx="22561">
                  <c:v>0.0</c:v>
                </c:pt>
                <c:pt idx="22562">
                  <c:v>0.0</c:v>
                </c:pt>
                <c:pt idx="22563">
                  <c:v>0.0</c:v>
                </c:pt>
                <c:pt idx="22564">
                  <c:v>0.001</c:v>
                </c:pt>
                <c:pt idx="22565">
                  <c:v>0.0</c:v>
                </c:pt>
                <c:pt idx="22566">
                  <c:v>0.001</c:v>
                </c:pt>
                <c:pt idx="22567">
                  <c:v>0.0</c:v>
                </c:pt>
                <c:pt idx="22568">
                  <c:v>0.001</c:v>
                </c:pt>
                <c:pt idx="22569">
                  <c:v>0.0</c:v>
                </c:pt>
                <c:pt idx="22570">
                  <c:v>0.0</c:v>
                </c:pt>
                <c:pt idx="22571">
                  <c:v>0.0</c:v>
                </c:pt>
                <c:pt idx="22572">
                  <c:v>0.0</c:v>
                </c:pt>
                <c:pt idx="22573">
                  <c:v>0.002</c:v>
                </c:pt>
                <c:pt idx="22574">
                  <c:v>0.001</c:v>
                </c:pt>
                <c:pt idx="22575">
                  <c:v>0.0</c:v>
                </c:pt>
                <c:pt idx="22576">
                  <c:v>0.0</c:v>
                </c:pt>
                <c:pt idx="22577">
                  <c:v>0.0</c:v>
                </c:pt>
                <c:pt idx="22578">
                  <c:v>0.001</c:v>
                </c:pt>
                <c:pt idx="22579">
                  <c:v>0.001</c:v>
                </c:pt>
                <c:pt idx="22580">
                  <c:v>0.0</c:v>
                </c:pt>
                <c:pt idx="22581">
                  <c:v>0.0</c:v>
                </c:pt>
                <c:pt idx="22582">
                  <c:v>0.001</c:v>
                </c:pt>
                <c:pt idx="22583">
                  <c:v>0.001</c:v>
                </c:pt>
                <c:pt idx="22584">
                  <c:v>0.001</c:v>
                </c:pt>
                <c:pt idx="22585">
                  <c:v>0.0</c:v>
                </c:pt>
                <c:pt idx="22586">
                  <c:v>0.0</c:v>
                </c:pt>
                <c:pt idx="22587">
                  <c:v>0.001</c:v>
                </c:pt>
                <c:pt idx="22588">
                  <c:v>0.0</c:v>
                </c:pt>
                <c:pt idx="22589">
                  <c:v>0.001</c:v>
                </c:pt>
                <c:pt idx="22590">
                  <c:v>0.002</c:v>
                </c:pt>
                <c:pt idx="22591">
                  <c:v>0.0</c:v>
                </c:pt>
                <c:pt idx="22592">
                  <c:v>0.0</c:v>
                </c:pt>
                <c:pt idx="22593">
                  <c:v>0.001</c:v>
                </c:pt>
                <c:pt idx="22594">
                  <c:v>0.001</c:v>
                </c:pt>
                <c:pt idx="22595">
                  <c:v>0.0</c:v>
                </c:pt>
                <c:pt idx="22596">
                  <c:v>0.002</c:v>
                </c:pt>
                <c:pt idx="22597">
                  <c:v>0.001</c:v>
                </c:pt>
                <c:pt idx="22598">
                  <c:v>0.001</c:v>
                </c:pt>
                <c:pt idx="22599">
                  <c:v>0.001</c:v>
                </c:pt>
                <c:pt idx="22600">
                  <c:v>0.001</c:v>
                </c:pt>
                <c:pt idx="22601">
                  <c:v>0.0</c:v>
                </c:pt>
                <c:pt idx="22602">
                  <c:v>0.001</c:v>
                </c:pt>
                <c:pt idx="22603">
                  <c:v>0.002</c:v>
                </c:pt>
                <c:pt idx="22604">
                  <c:v>0.0</c:v>
                </c:pt>
                <c:pt idx="22605">
                  <c:v>0.001</c:v>
                </c:pt>
                <c:pt idx="22606">
                  <c:v>0.0</c:v>
                </c:pt>
                <c:pt idx="22607">
                  <c:v>0.0</c:v>
                </c:pt>
                <c:pt idx="22608">
                  <c:v>0.001</c:v>
                </c:pt>
                <c:pt idx="22609">
                  <c:v>0.0</c:v>
                </c:pt>
                <c:pt idx="22610">
                  <c:v>0.0</c:v>
                </c:pt>
                <c:pt idx="22611">
                  <c:v>0.001</c:v>
                </c:pt>
                <c:pt idx="22612">
                  <c:v>0.001</c:v>
                </c:pt>
                <c:pt idx="22613">
                  <c:v>0.0</c:v>
                </c:pt>
                <c:pt idx="22614">
                  <c:v>0.001</c:v>
                </c:pt>
                <c:pt idx="22615">
                  <c:v>0.001</c:v>
                </c:pt>
                <c:pt idx="22616">
                  <c:v>0.0</c:v>
                </c:pt>
                <c:pt idx="22617">
                  <c:v>0.001</c:v>
                </c:pt>
                <c:pt idx="22618">
                  <c:v>0.001</c:v>
                </c:pt>
                <c:pt idx="22619">
                  <c:v>0.002</c:v>
                </c:pt>
                <c:pt idx="22620">
                  <c:v>0.0</c:v>
                </c:pt>
                <c:pt idx="22621">
                  <c:v>0.001</c:v>
                </c:pt>
                <c:pt idx="22622">
                  <c:v>0.001</c:v>
                </c:pt>
                <c:pt idx="22623">
                  <c:v>0.0</c:v>
                </c:pt>
                <c:pt idx="22624">
                  <c:v>0.0</c:v>
                </c:pt>
                <c:pt idx="22625">
                  <c:v>0.001</c:v>
                </c:pt>
                <c:pt idx="22626">
                  <c:v>0.001</c:v>
                </c:pt>
                <c:pt idx="22627">
                  <c:v>0.001</c:v>
                </c:pt>
                <c:pt idx="22628">
                  <c:v>0.001</c:v>
                </c:pt>
                <c:pt idx="22629">
                  <c:v>0.002</c:v>
                </c:pt>
                <c:pt idx="22630">
                  <c:v>0.0</c:v>
                </c:pt>
                <c:pt idx="22631">
                  <c:v>0.001</c:v>
                </c:pt>
                <c:pt idx="22632">
                  <c:v>0.001</c:v>
                </c:pt>
                <c:pt idx="22633">
                  <c:v>0.0</c:v>
                </c:pt>
                <c:pt idx="22634">
                  <c:v>0.001</c:v>
                </c:pt>
                <c:pt idx="22635">
                  <c:v>0.0</c:v>
                </c:pt>
                <c:pt idx="22636">
                  <c:v>0.0</c:v>
                </c:pt>
                <c:pt idx="22637">
                  <c:v>0.0</c:v>
                </c:pt>
                <c:pt idx="22638">
                  <c:v>0.0</c:v>
                </c:pt>
                <c:pt idx="22639">
                  <c:v>0.0</c:v>
                </c:pt>
                <c:pt idx="22640">
                  <c:v>0.001</c:v>
                </c:pt>
                <c:pt idx="22641">
                  <c:v>0.0</c:v>
                </c:pt>
                <c:pt idx="22642">
                  <c:v>0.001</c:v>
                </c:pt>
                <c:pt idx="22643">
                  <c:v>0.0</c:v>
                </c:pt>
                <c:pt idx="22644">
                  <c:v>0.001</c:v>
                </c:pt>
                <c:pt idx="22645">
                  <c:v>0.0</c:v>
                </c:pt>
                <c:pt idx="22646">
                  <c:v>0.001</c:v>
                </c:pt>
                <c:pt idx="22647">
                  <c:v>0.0</c:v>
                </c:pt>
                <c:pt idx="22648">
                  <c:v>0.001</c:v>
                </c:pt>
                <c:pt idx="22649">
                  <c:v>0.001</c:v>
                </c:pt>
                <c:pt idx="22650">
                  <c:v>0.001</c:v>
                </c:pt>
                <c:pt idx="22651">
                  <c:v>0.003</c:v>
                </c:pt>
                <c:pt idx="22652">
                  <c:v>0.001</c:v>
                </c:pt>
                <c:pt idx="22653">
                  <c:v>0.001</c:v>
                </c:pt>
                <c:pt idx="22654">
                  <c:v>0.002</c:v>
                </c:pt>
                <c:pt idx="22655">
                  <c:v>0.002</c:v>
                </c:pt>
                <c:pt idx="22656">
                  <c:v>0.0</c:v>
                </c:pt>
                <c:pt idx="22657">
                  <c:v>0.0</c:v>
                </c:pt>
                <c:pt idx="22658">
                  <c:v>0.001</c:v>
                </c:pt>
                <c:pt idx="22659">
                  <c:v>0.0</c:v>
                </c:pt>
                <c:pt idx="22660">
                  <c:v>0.0</c:v>
                </c:pt>
                <c:pt idx="22661">
                  <c:v>0.001</c:v>
                </c:pt>
                <c:pt idx="22662">
                  <c:v>0.001</c:v>
                </c:pt>
                <c:pt idx="22663">
                  <c:v>0.001</c:v>
                </c:pt>
                <c:pt idx="22664">
                  <c:v>0.0</c:v>
                </c:pt>
                <c:pt idx="22665">
                  <c:v>0.0</c:v>
                </c:pt>
                <c:pt idx="22666">
                  <c:v>0.0</c:v>
                </c:pt>
                <c:pt idx="22667">
                  <c:v>0.0</c:v>
                </c:pt>
                <c:pt idx="22668">
                  <c:v>0.001</c:v>
                </c:pt>
                <c:pt idx="22669">
                  <c:v>0.001</c:v>
                </c:pt>
                <c:pt idx="22670">
                  <c:v>0.0</c:v>
                </c:pt>
                <c:pt idx="22671">
                  <c:v>0.0</c:v>
                </c:pt>
                <c:pt idx="22672">
                  <c:v>0.0</c:v>
                </c:pt>
                <c:pt idx="22673">
                  <c:v>0.001</c:v>
                </c:pt>
                <c:pt idx="22674">
                  <c:v>0.001</c:v>
                </c:pt>
                <c:pt idx="22675">
                  <c:v>0.001</c:v>
                </c:pt>
                <c:pt idx="22676">
                  <c:v>0.001</c:v>
                </c:pt>
                <c:pt idx="22677">
                  <c:v>0.001</c:v>
                </c:pt>
                <c:pt idx="22678">
                  <c:v>0.002</c:v>
                </c:pt>
                <c:pt idx="22679">
                  <c:v>0.0</c:v>
                </c:pt>
                <c:pt idx="22680">
                  <c:v>0.0</c:v>
                </c:pt>
                <c:pt idx="22681">
                  <c:v>0.001</c:v>
                </c:pt>
                <c:pt idx="22682">
                  <c:v>0.0</c:v>
                </c:pt>
                <c:pt idx="22683">
                  <c:v>0.002</c:v>
                </c:pt>
                <c:pt idx="22684">
                  <c:v>0.0</c:v>
                </c:pt>
                <c:pt idx="22685">
                  <c:v>0.0</c:v>
                </c:pt>
                <c:pt idx="22686">
                  <c:v>0.001</c:v>
                </c:pt>
                <c:pt idx="22687">
                  <c:v>0.0</c:v>
                </c:pt>
                <c:pt idx="22688">
                  <c:v>0.0</c:v>
                </c:pt>
                <c:pt idx="22689">
                  <c:v>0.0</c:v>
                </c:pt>
                <c:pt idx="22690">
                  <c:v>0.001</c:v>
                </c:pt>
                <c:pt idx="22691">
                  <c:v>0.001</c:v>
                </c:pt>
                <c:pt idx="22692">
                  <c:v>0.001</c:v>
                </c:pt>
                <c:pt idx="22693">
                  <c:v>0.001</c:v>
                </c:pt>
                <c:pt idx="22694">
                  <c:v>0.001</c:v>
                </c:pt>
                <c:pt idx="22695">
                  <c:v>0.001</c:v>
                </c:pt>
                <c:pt idx="22696">
                  <c:v>0.0</c:v>
                </c:pt>
                <c:pt idx="22697">
                  <c:v>0.001</c:v>
                </c:pt>
                <c:pt idx="22698">
                  <c:v>0.001</c:v>
                </c:pt>
                <c:pt idx="22699">
                  <c:v>0.0</c:v>
                </c:pt>
                <c:pt idx="22700">
                  <c:v>0.0</c:v>
                </c:pt>
                <c:pt idx="22701">
                  <c:v>0.001</c:v>
                </c:pt>
                <c:pt idx="22702">
                  <c:v>0.001</c:v>
                </c:pt>
                <c:pt idx="22703">
                  <c:v>0.001</c:v>
                </c:pt>
                <c:pt idx="22704">
                  <c:v>0.0</c:v>
                </c:pt>
                <c:pt idx="22705">
                  <c:v>0.0</c:v>
                </c:pt>
                <c:pt idx="22706">
                  <c:v>0.0</c:v>
                </c:pt>
                <c:pt idx="22707">
                  <c:v>0.0</c:v>
                </c:pt>
                <c:pt idx="22708">
                  <c:v>0.001</c:v>
                </c:pt>
                <c:pt idx="22709">
                  <c:v>0.001</c:v>
                </c:pt>
                <c:pt idx="22710">
                  <c:v>0.0</c:v>
                </c:pt>
                <c:pt idx="22711">
                  <c:v>0.0</c:v>
                </c:pt>
                <c:pt idx="22712">
                  <c:v>0.001</c:v>
                </c:pt>
                <c:pt idx="22713">
                  <c:v>0.001</c:v>
                </c:pt>
                <c:pt idx="22714">
                  <c:v>0.001</c:v>
                </c:pt>
                <c:pt idx="22715">
                  <c:v>0.0</c:v>
                </c:pt>
                <c:pt idx="22716">
                  <c:v>0.001</c:v>
                </c:pt>
                <c:pt idx="22717">
                  <c:v>0.0</c:v>
                </c:pt>
                <c:pt idx="22718">
                  <c:v>0.001</c:v>
                </c:pt>
                <c:pt idx="22719">
                  <c:v>0.001</c:v>
                </c:pt>
                <c:pt idx="22720">
                  <c:v>0.001</c:v>
                </c:pt>
                <c:pt idx="22721">
                  <c:v>0.0</c:v>
                </c:pt>
                <c:pt idx="22722">
                  <c:v>0.0</c:v>
                </c:pt>
                <c:pt idx="22723">
                  <c:v>0.0</c:v>
                </c:pt>
                <c:pt idx="22724">
                  <c:v>0.002</c:v>
                </c:pt>
                <c:pt idx="22725">
                  <c:v>0.001</c:v>
                </c:pt>
                <c:pt idx="22726">
                  <c:v>0.0</c:v>
                </c:pt>
                <c:pt idx="22727">
                  <c:v>0.0</c:v>
                </c:pt>
                <c:pt idx="22728">
                  <c:v>0.0</c:v>
                </c:pt>
                <c:pt idx="22729">
                  <c:v>0.0</c:v>
                </c:pt>
                <c:pt idx="22730">
                  <c:v>0.0</c:v>
                </c:pt>
                <c:pt idx="22731">
                  <c:v>0.001</c:v>
                </c:pt>
                <c:pt idx="22732">
                  <c:v>0.001</c:v>
                </c:pt>
                <c:pt idx="22733">
                  <c:v>0.002</c:v>
                </c:pt>
                <c:pt idx="22734">
                  <c:v>0.001</c:v>
                </c:pt>
                <c:pt idx="22735">
                  <c:v>0.001</c:v>
                </c:pt>
                <c:pt idx="22736">
                  <c:v>0.0</c:v>
                </c:pt>
                <c:pt idx="22737">
                  <c:v>0.001</c:v>
                </c:pt>
                <c:pt idx="22738">
                  <c:v>0.0</c:v>
                </c:pt>
                <c:pt idx="22739">
                  <c:v>0.0</c:v>
                </c:pt>
                <c:pt idx="22740">
                  <c:v>0.001</c:v>
                </c:pt>
                <c:pt idx="22741">
                  <c:v>0.0</c:v>
                </c:pt>
                <c:pt idx="22742">
                  <c:v>0.002</c:v>
                </c:pt>
                <c:pt idx="22743">
                  <c:v>0.0</c:v>
                </c:pt>
                <c:pt idx="22744">
                  <c:v>0.0</c:v>
                </c:pt>
                <c:pt idx="22745">
                  <c:v>0.0</c:v>
                </c:pt>
                <c:pt idx="22746">
                  <c:v>0.0</c:v>
                </c:pt>
                <c:pt idx="22747">
                  <c:v>0.0</c:v>
                </c:pt>
                <c:pt idx="22748">
                  <c:v>0.0</c:v>
                </c:pt>
                <c:pt idx="22749">
                  <c:v>0.0</c:v>
                </c:pt>
                <c:pt idx="22750">
                  <c:v>0.001</c:v>
                </c:pt>
                <c:pt idx="22751">
                  <c:v>0.001</c:v>
                </c:pt>
                <c:pt idx="22752">
                  <c:v>0.001</c:v>
                </c:pt>
                <c:pt idx="22753">
                  <c:v>0.0</c:v>
                </c:pt>
                <c:pt idx="22754">
                  <c:v>0.002</c:v>
                </c:pt>
                <c:pt idx="22755">
                  <c:v>0.0</c:v>
                </c:pt>
                <c:pt idx="22756">
                  <c:v>0.0</c:v>
                </c:pt>
                <c:pt idx="22757">
                  <c:v>0.0</c:v>
                </c:pt>
                <c:pt idx="22758">
                  <c:v>0.0</c:v>
                </c:pt>
                <c:pt idx="22759">
                  <c:v>0.001</c:v>
                </c:pt>
                <c:pt idx="22760">
                  <c:v>0.002</c:v>
                </c:pt>
                <c:pt idx="22761">
                  <c:v>0.001</c:v>
                </c:pt>
                <c:pt idx="22762">
                  <c:v>0.001</c:v>
                </c:pt>
                <c:pt idx="22763">
                  <c:v>0.0</c:v>
                </c:pt>
                <c:pt idx="22764">
                  <c:v>0.001</c:v>
                </c:pt>
                <c:pt idx="22765">
                  <c:v>0.001</c:v>
                </c:pt>
                <c:pt idx="22766">
                  <c:v>0.0</c:v>
                </c:pt>
                <c:pt idx="22767">
                  <c:v>0.001</c:v>
                </c:pt>
                <c:pt idx="22768">
                  <c:v>0.0</c:v>
                </c:pt>
                <c:pt idx="22769">
                  <c:v>0.001</c:v>
                </c:pt>
                <c:pt idx="22770">
                  <c:v>0.001</c:v>
                </c:pt>
                <c:pt idx="22771">
                  <c:v>0.0</c:v>
                </c:pt>
                <c:pt idx="22772">
                  <c:v>0.001</c:v>
                </c:pt>
                <c:pt idx="22773">
                  <c:v>0.0</c:v>
                </c:pt>
                <c:pt idx="22774">
                  <c:v>0.0</c:v>
                </c:pt>
                <c:pt idx="22775">
                  <c:v>0.0</c:v>
                </c:pt>
                <c:pt idx="22776">
                  <c:v>0.0</c:v>
                </c:pt>
                <c:pt idx="22777">
                  <c:v>0.0</c:v>
                </c:pt>
                <c:pt idx="22778">
                  <c:v>0.001</c:v>
                </c:pt>
                <c:pt idx="22779">
                  <c:v>0.0</c:v>
                </c:pt>
                <c:pt idx="22780">
                  <c:v>0.001</c:v>
                </c:pt>
                <c:pt idx="22781">
                  <c:v>0.0</c:v>
                </c:pt>
                <c:pt idx="22782">
                  <c:v>0.0</c:v>
                </c:pt>
                <c:pt idx="22783">
                  <c:v>0.001</c:v>
                </c:pt>
                <c:pt idx="22784">
                  <c:v>0.001</c:v>
                </c:pt>
                <c:pt idx="22785">
                  <c:v>0.0</c:v>
                </c:pt>
                <c:pt idx="22786">
                  <c:v>0.0</c:v>
                </c:pt>
                <c:pt idx="22787">
                  <c:v>0.0</c:v>
                </c:pt>
                <c:pt idx="22788">
                  <c:v>0.0</c:v>
                </c:pt>
                <c:pt idx="22789">
                  <c:v>0.001</c:v>
                </c:pt>
                <c:pt idx="22790">
                  <c:v>0.001</c:v>
                </c:pt>
                <c:pt idx="22791">
                  <c:v>0.001</c:v>
                </c:pt>
                <c:pt idx="22792">
                  <c:v>0.0</c:v>
                </c:pt>
                <c:pt idx="22793">
                  <c:v>0.001</c:v>
                </c:pt>
                <c:pt idx="22794">
                  <c:v>0.0</c:v>
                </c:pt>
                <c:pt idx="22795">
                  <c:v>0.001</c:v>
                </c:pt>
                <c:pt idx="22796">
                  <c:v>0.002</c:v>
                </c:pt>
                <c:pt idx="22797">
                  <c:v>0.0</c:v>
                </c:pt>
                <c:pt idx="22798">
                  <c:v>0.0</c:v>
                </c:pt>
                <c:pt idx="22799">
                  <c:v>0.001</c:v>
                </c:pt>
                <c:pt idx="22800">
                  <c:v>0.001</c:v>
                </c:pt>
                <c:pt idx="22801">
                  <c:v>0.0</c:v>
                </c:pt>
                <c:pt idx="22802">
                  <c:v>0.001</c:v>
                </c:pt>
                <c:pt idx="22803">
                  <c:v>0.002</c:v>
                </c:pt>
                <c:pt idx="22804">
                  <c:v>0.0</c:v>
                </c:pt>
                <c:pt idx="22805">
                  <c:v>0.001</c:v>
                </c:pt>
                <c:pt idx="22806">
                  <c:v>0.001</c:v>
                </c:pt>
                <c:pt idx="22807">
                  <c:v>0.001</c:v>
                </c:pt>
                <c:pt idx="22808">
                  <c:v>0.0</c:v>
                </c:pt>
                <c:pt idx="22809">
                  <c:v>0.001</c:v>
                </c:pt>
                <c:pt idx="22810">
                  <c:v>0.001</c:v>
                </c:pt>
                <c:pt idx="22811">
                  <c:v>0.0</c:v>
                </c:pt>
                <c:pt idx="22812">
                  <c:v>0.0</c:v>
                </c:pt>
                <c:pt idx="22813">
                  <c:v>0.001</c:v>
                </c:pt>
                <c:pt idx="22814">
                  <c:v>0.0</c:v>
                </c:pt>
                <c:pt idx="22815">
                  <c:v>0.0</c:v>
                </c:pt>
                <c:pt idx="22816">
                  <c:v>0.001</c:v>
                </c:pt>
                <c:pt idx="22817">
                  <c:v>0.0</c:v>
                </c:pt>
                <c:pt idx="22818">
                  <c:v>0.001</c:v>
                </c:pt>
                <c:pt idx="22819">
                  <c:v>0.0</c:v>
                </c:pt>
                <c:pt idx="22820">
                  <c:v>0.001</c:v>
                </c:pt>
                <c:pt idx="22821">
                  <c:v>0.0</c:v>
                </c:pt>
                <c:pt idx="22822">
                  <c:v>0.0</c:v>
                </c:pt>
                <c:pt idx="22823">
                  <c:v>0.001</c:v>
                </c:pt>
                <c:pt idx="22824">
                  <c:v>0.0</c:v>
                </c:pt>
                <c:pt idx="22825">
                  <c:v>0.0</c:v>
                </c:pt>
                <c:pt idx="22826">
                  <c:v>0.0</c:v>
                </c:pt>
                <c:pt idx="22827">
                  <c:v>0.0</c:v>
                </c:pt>
                <c:pt idx="22828">
                  <c:v>0.0</c:v>
                </c:pt>
                <c:pt idx="22829">
                  <c:v>0.0</c:v>
                </c:pt>
                <c:pt idx="22830">
                  <c:v>0.001</c:v>
                </c:pt>
                <c:pt idx="22831">
                  <c:v>0.0</c:v>
                </c:pt>
                <c:pt idx="22832">
                  <c:v>0.001</c:v>
                </c:pt>
                <c:pt idx="22833">
                  <c:v>0.0</c:v>
                </c:pt>
                <c:pt idx="22834">
                  <c:v>0.001</c:v>
                </c:pt>
                <c:pt idx="22835">
                  <c:v>0.001</c:v>
                </c:pt>
                <c:pt idx="22836">
                  <c:v>0.001</c:v>
                </c:pt>
                <c:pt idx="22837">
                  <c:v>0.002</c:v>
                </c:pt>
                <c:pt idx="22838">
                  <c:v>0.001</c:v>
                </c:pt>
                <c:pt idx="22839">
                  <c:v>0.0</c:v>
                </c:pt>
                <c:pt idx="22840">
                  <c:v>0.001</c:v>
                </c:pt>
                <c:pt idx="22841">
                  <c:v>0.0</c:v>
                </c:pt>
                <c:pt idx="22842">
                  <c:v>0.002</c:v>
                </c:pt>
                <c:pt idx="22843">
                  <c:v>0.001</c:v>
                </c:pt>
                <c:pt idx="22844">
                  <c:v>0.0</c:v>
                </c:pt>
                <c:pt idx="22845">
                  <c:v>0.001</c:v>
                </c:pt>
                <c:pt idx="22846">
                  <c:v>0.003</c:v>
                </c:pt>
                <c:pt idx="22847">
                  <c:v>0.001</c:v>
                </c:pt>
                <c:pt idx="22848">
                  <c:v>0.001</c:v>
                </c:pt>
                <c:pt idx="22849">
                  <c:v>0.001</c:v>
                </c:pt>
                <c:pt idx="22850">
                  <c:v>0.001</c:v>
                </c:pt>
                <c:pt idx="22851">
                  <c:v>0.0</c:v>
                </c:pt>
                <c:pt idx="22852">
                  <c:v>0.001</c:v>
                </c:pt>
                <c:pt idx="22853">
                  <c:v>0.0</c:v>
                </c:pt>
                <c:pt idx="22854">
                  <c:v>0.0</c:v>
                </c:pt>
                <c:pt idx="22855">
                  <c:v>0.0</c:v>
                </c:pt>
                <c:pt idx="22856">
                  <c:v>0.0</c:v>
                </c:pt>
                <c:pt idx="22857">
                  <c:v>0.0</c:v>
                </c:pt>
                <c:pt idx="22858">
                  <c:v>0.0</c:v>
                </c:pt>
                <c:pt idx="22859">
                  <c:v>0.001</c:v>
                </c:pt>
                <c:pt idx="22860">
                  <c:v>0.0</c:v>
                </c:pt>
                <c:pt idx="22861">
                  <c:v>0.001</c:v>
                </c:pt>
                <c:pt idx="22862">
                  <c:v>0.001</c:v>
                </c:pt>
                <c:pt idx="22863">
                  <c:v>0.0</c:v>
                </c:pt>
                <c:pt idx="22864">
                  <c:v>0.001</c:v>
                </c:pt>
                <c:pt idx="22865">
                  <c:v>0.001</c:v>
                </c:pt>
                <c:pt idx="22866">
                  <c:v>0.001</c:v>
                </c:pt>
                <c:pt idx="22867">
                  <c:v>0.001</c:v>
                </c:pt>
                <c:pt idx="22868">
                  <c:v>0.001</c:v>
                </c:pt>
                <c:pt idx="22869">
                  <c:v>0.001</c:v>
                </c:pt>
                <c:pt idx="22870">
                  <c:v>0.001</c:v>
                </c:pt>
                <c:pt idx="22871">
                  <c:v>0.0</c:v>
                </c:pt>
                <c:pt idx="22872">
                  <c:v>0.0</c:v>
                </c:pt>
                <c:pt idx="22873">
                  <c:v>0.001</c:v>
                </c:pt>
                <c:pt idx="22874">
                  <c:v>0.0</c:v>
                </c:pt>
                <c:pt idx="22875">
                  <c:v>0.001</c:v>
                </c:pt>
                <c:pt idx="22876">
                  <c:v>0.002</c:v>
                </c:pt>
                <c:pt idx="22877">
                  <c:v>0.001</c:v>
                </c:pt>
                <c:pt idx="22878">
                  <c:v>0.0</c:v>
                </c:pt>
                <c:pt idx="22879">
                  <c:v>0.001</c:v>
                </c:pt>
                <c:pt idx="22880">
                  <c:v>0.001</c:v>
                </c:pt>
                <c:pt idx="22881">
                  <c:v>0.0</c:v>
                </c:pt>
                <c:pt idx="22882">
                  <c:v>0.001</c:v>
                </c:pt>
                <c:pt idx="22883">
                  <c:v>0.001</c:v>
                </c:pt>
                <c:pt idx="22884">
                  <c:v>0.001</c:v>
                </c:pt>
                <c:pt idx="22885">
                  <c:v>0.001</c:v>
                </c:pt>
                <c:pt idx="22886">
                  <c:v>0.001</c:v>
                </c:pt>
                <c:pt idx="22887">
                  <c:v>0.0</c:v>
                </c:pt>
                <c:pt idx="22888">
                  <c:v>0.001</c:v>
                </c:pt>
                <c:pt idx="22889">
                  <c:v>0.0</c:v>
                </c:pt>
                <c:pt idx="22890">
                  <c:v>0.001</c:v>
                </c:pt>
                <c:pt idx="22891">
                  <c:v>0.0</c:v>
                </c:pt>
                <c:pt idx="22892">
                  <c:v>0.001</c:v>
                </c:pt>
                <c:pt idx="22893">
                  <c:v>0.001</c:v>
                </c:pt>
                <c:pt idx="22894">
                  <c:v>0.0</c:v>
                </c:pt>
                <c:pt idx="22895">
                  <c:v>0.001</c:v>
                </c:pt>
                <c:pt idx="22896">
                  <c:v>0.001</c:v>
                </c:pt>
                <c:pt idx="22897">
                  <c:v>0.001</c:v>
                </c:pt>
                <c:pt idx="22898">
                  <c:v>0.001</c:v>
                </c:pt>
                <c:pt idx="22899">
                  <c:v>0.001</c:v>
                </c:pt>
                <c:pt idx="22900">
                  <c:v>0.001</c:v>
                </c:pt>
                <c:pt idx="22901">
                  <c:v>0.0</c:v>
                </c:pt>
                <c:pt idx="22902">
                  <c:v>0.001</c:v>
                </c:pt>
                <c:pt idx="22903">
                  <c:v>0.0</c:v>
                </c:pt>
                <c:pt idx="22904">
                  <c:v>0.001</c:v>
                </c:pt>
                <c:pt idx="22905">
                  <c:v>0.002</c:v>
                </c:pt>
                <c:pt idx="22906">
                  <c:v>0.002</c:v>
                </c:pt>
                <c:pt idx="22907">
                  <c:v>0.0</c:v>
                </c:pt>
                <c:pt idx="22908">
                  <c:v>0.002</c:v>
                </c:pt>
                <c:pt idx="22909">
                  <c:v>0.0</c:v>
                </c:pt>
                <c:pt idx="22910">
                  <c:v>0.0</c:v>
                </c:pt>
                <c:pt idx="22911">
                  <c:v>0.001</c:v>
                </c:pt>
                <c:pt idx="22912">
                  <c:v>0.0</c:v>
                </c:pt>
                <c:pt idx="22913">
                  <c:v>0.001</c:v>
                </c:pt>
                <c:pt idx="22914">
                  <c:v>0.0</c:v>
                </c:pt>
                <c:pt idx="22915">
                  <c:v>0.0</c:v>
                </c:pt>
                <c:pt idx="22916">
                  <c:v>0.0</c:v>
                </c:pt>
                <c:pt idx="22917">
                  <c:v>0.0</c:v>
                </c:pt>
                <c:pt idx="22918">
                  <c:v>0.0</c:v>
                </c:pt>
                <c:pt idx="22919">
                  <c:v>0.001</c:v>
                </c:pt>
                <c:pt idx="22920">
                  <c:v>0.0</c:v>
                </c:pt>
                <c:pt idx="22921">
                  <c:v>0.001</c:v>
                </c:pt>
                <c:pt idx="22922">
                  <c:v>0.001</c:v>
                </c:pt>
                <c:pt idx="22923">
                  <c:v>0.001</c:v>
                </c:pt>
                <c:pt idx="22924">
                  <c:v>0.0</c:v>
                </c:pt>
                <c:pt idx="22925">
                  <c:v>0.001</c:v>
                </c:pt>
                <c:pt idx="22926">
                  <c:v>0.0</c:v>
                </c:pt>
                <c:pt idx="22927">
                  <c:v>0.001</c:v>
                </c:pt>
                <c:pt idx="22928">
                  <c:v>0.0</c:v>
                </c:pt>
                <c:pt idx="22929">
                  <c:v>0.0</c:v>
                </c:pt>
                <c:pt idx="22930">
                  <c:v>0.0</c:v>
                </c:pt>
                <c:pt idx="22931">
                  <c:v>0.001</c:v>
                </c:pt>
                <c:pt idx="22932">
                  <c:v>0.0</c:v>
                </c:pt>
                <c:pt idx="22933">
                  <c:v>0.001</c:v>
                </c:pt>
                <c:pt idx="22934">
                  <c:v>0.0</c:v>
                </c:pt>
                <c:pt idx="22935">
                  <c:v>0.001</c:v>
                </c:pt>
                <c:pt idx="22936">
                  <c:v>0.0</c:v>
                </c:pt>
                <c:pt idx="22937">
                  <c:v>0.0</c:v>
                </c:pt>
                <c:pt idx="22938">
                  <c:v>0.001</c:v>
                </c:pt>
                <c:pt idx="22939">
                  <c:v>0.001</c:v>
                </c:pt>
                <c:pt idx="22940">
                  <c:v>0.0</c:v>
                </c:pt>
                <c:pt idx="22941">
                  <c:v>0.001</c:v>
                </c:pt>
                <c:pt idx="22942">
                  <c:v>0.002</c:v>
                </c:pt>
                <c:pt idx="22943">
                  <c:v>0.001</c:v>
                </c:pt>
                <c:pt idx="22944">
                  <c:v>0.001</c:v>
                </c:pt>
                <c:pt idx="22945">
                  <c:v>0.0</c:v>
                </c:pt>
                <c:pt idx="22946">
                  <c:v>0.001</c:v>
                </c:pt>
                <c:pt idx="22947">
                  <c:v>0.001</c:v>
                </c:pt>
                <c:pt idx="22948">
                  <c:v>0.0</c:v>
                </c:pt>
                <c:pt idx="22949">
                  <c:v>0.0</c:v>
                </c:pt>
                <c:pt idx="22950">
                  <c:v>0.001</c:v>
                </c:pt>
                <c:pt idx="22951">
                  <c:v>0.0</c:v>
                </c:pt>
                <c:pt idx="22952">
                  <c:v>0.001</c:v>
                </c:pt>
                <c:pt idx="22953">
                  <c:v>0.001</c:v>
                </c:pt>
                <c:pt idx="22954">
                  <c:v>0.001</c:v>
                </c:pt>
                <c:pt idx="22955">
                  <c:v>0.0</c:v>
                </c:pt>
                <c:pt idx="22956">
                  <c:v>0.0</c:v>
                </c:pt>
                <c:pt idx="22957">
                  <c:v>0.002</c:v>
                </c:pt>
                <c:pt idx="22958">
                  <c:v>0.0</c:v>
                </c:pt>
                <c:pt idx="22959">
                  <c:v>0.001</c:v>
                </c:pt>
                <c:pt idx="22960">
                  <c:v>0.001</c:v>
                </c:pt>
                <c:pt idx="22961">
                  <c:v>0.001</c:v>
                </c:pt>
                <c:pt idx="22962">
                  <c:v>0.002</c:v>
                </c:pt>
                <c:pt idx="22963">
                  <c:v>0.0</c:v>
                </c:pt>
                <c:pt idx="22964">
                  <c:v>0.001</c:v>
                </c:pt>
                <c:pt idx="22965">
                  <c:v>0.0</c:v>
                </c:pt>
                <c:pt idx="22966">
                  <c:v>0.0</c:v>
                </c:pt>
                <c:pt idx="22967">
                  <c:v>0.0</c:v>
                </c:pt>
                <c:pt idx="22968">
                  <c:v>0.0</c:v>
                </c:pt>
                <c:pt idx="22969">
                  <c:v>0.0</c:v>
                </c:pt>
                <c:pt idx="22970">
                  <c:v>0.001</c:v>
                </c:pt>
                <c:pt idx="22971">
                  <c:v>0.0</c:v>
                </c:pt>
                <c:pt idx="22972">
                  <c:v>0.0</c:v>
                </c:pt>
                <c:pt idx="22973">
                  <c:v>0.001</c:v>
                </c:pt>
                <c:pt idx="22974">
                  <c:v>0.0</c:v>
                </c:pt>
                <c:pt idx="22975">
                  <c:v>0.001</c:v>
                </c:pt>
                <c:pt idx="22976">
                  <c:v>0.001</c:v>
                </c:pt>
                <c:pt idx="22977">
                  <c:v>0.001</c:v>
                </c:pt>
                <c:pt idx="22978">
                  <c:v>0.0</c:v>
                </c:pt>
                <c:pt idx="22979">
                  <c:v>0.0</c:v>
                </c:pt>
                <c:pt idx="22980">
                  <c:v>0.001</c:v>
                </c:pt>
                <c:pt idx="22981">
                  <c:v>0.002</c:v>
                </c:pt>
                <c:pt idx="22982">
                  <c:v>0.0</c:v>
                </c:pt>
                <c:pt idx="22983">
                  <c:v>0.0</c:v>
                </c:pt>
                <c:pt idx="22984">
                  <c:v>0.001</c:v>
                </c:pt>
                <c:pt idx="22985">
                  <c:v>0.0</c:v>
                </c:pt>
                <c:pt idx="22986">
                  <c:v>0.0</c:v>
                </c:pt>
                <c:pt idx="22987">
                  <c:v>0.002</c:v>
                </c:pt>
                <c:pt idx="22988">
                  <c:v>0.002</c:v>
                </c:pt>
                <c:pt idx="22989">
                  <c:v>0.001</c:v>
                </c:pt>
                <c:pt idx="22990">
                  <c:v>0.0</c:v>
                </c:pt>
                <c:pt idx="22991">
                  <c:v>0.0</c:v>
                </c:pt>
                <c:pt idx="22992">
                  <c:v>0.0</c:v>
                </c:pt>
                <c:pt idx="22993">
                  <c:v>0.001</c:v>
                </c:pt>
                <c:pt idx="22994">
                  <c:v>0.002</c:v>
                </c:pt>
                <c:pt idx="22995">
                  <c:v>0.001</c:v>
                </c:pt>
                <c:pt idx="22996">
                  <c:v>0.001</c:v>
                </c:pt>
                <c:pt idx="22997">
                  <c:v>0.001</c:v>
                </c:pt>
                <c:pt idx="22998">
                  <c:v>0.001</c:v>
                </c:pt>
                <c:pt idx="22999">
                  <c:v>0.0</c:v>
                </c:pt>
                <c:pt idx="23000">
                  <c:v>0.001</c:v>
                </c:pt>
                <c:pt idx="23001">
                  <c:v>0.0</c:v>
                </c:pt>
                <c:pt idx="23002">
                  <c:v>0.001</c:v>
                </c:pt>
                <c:pt idx="23003">
                  <c:v>0.0</c:v>
                </c:pt>
                <c:pt idx="23004">
                  <c:v>0.0</c:v>
                </c:pt>
                <c:pt idx="23005">
                  <c:v>0.0</c:v>
                </c:pt>
                <c:pt idx="23006">
                  <c:v>0.0</c:v>
                </c:pt>
                <c:pt idx="23007">
                  <c:v>0.0</c:v>
                </c:pt>
                <c:pt idx="23008">
                  <c:v>0.001</c:v>
                </c:pt>
                <c:pt idx="23009">
                  <c:v>0.001</c:v>
                </c:pt>
                <c:pt idx="23010">
                  <c:v>0.0</c:v>
                </c:pt>
                <c:pt idx="23011">
                  <c:v>0.001</c:v>
                </c:pt>
                <c:pt idx="23012">
                  <c:v>0.001</c:v>
                </c:pt>
                <c:pt idx="23013">
                  <c:v>0.001</c:v>
                </c:pt>
                <c:pt idx="23014">
                  <c:v>0.001</c:v>
                </c:pt>
                <c:pt idx="23015">
                  <c:v>0.0</c:v>
                </c:pt>
                <c:pt idx="23016">
                  <c:v>0.001</c:v>
                </c:pt>
                <c:pt idx="23017">
                  <c:v>0.0</c:v>
                </c:pt>
                <c:pt idx="23018">
                  <c:v>0.001</c:v>
                </c:pt>
                <c:pt idx="23019">
                  <c:v>0.002</c:v>
                </c:pt>
                <c:pt idx="23020">
                  <c:v>0.0</c:v>
                </c:pt>
                <c:pt idx="23021">
                  <c:v>0.001</c:v>
                </c:pt>
                <c:pt idx="23022">
                  <c:v>0.0</c:v>
                </c:pt>
                <c:pt idx="23023">
                  <c:v>0.002</c:v>
                </c:pt>
                <c:pt idx="23024">
                  <c:v>0.001</c:v>
                </c:pt>
                <c:pt idx="23025">
                  <c:v>0.001</c:v>
                </c:pt>
                <c:pt idx="23026">
                  <c:v>0.001</c:v>
                </c:pt>
                <c:pt idx="23027">
                  <c:v>0.0</c:v>
                </c:pt>
                <c:pt idx="23028">
                  <c:v>0.0</c:v>
                </c:pt>
                <c:pt idx="23029">
                  <c:v>0.001</c:v>
                </c:pt>
                <c:pt idx="23030">
                  <c:v>0.001</c:v>
                </c:pt>
                <c:pt idx="23031">
                  <c:v>0.0</c:v>
                </c:pt>
                <c:pt idx="23032">
                  <c:v>0.002</c:v>
                </c:pt>
                <c:pt idx="23033">
                  <c:v>0.0</c:v>
                </c:pt>
                <c:pt idx="23034">
                  <c:v>0.0</c:v>
                </c:pt>
                <c:pt idx="23035">
                  <c:v>0.0</c:v>
                </c:pt>
                <c:pt idx="23036">
                  <c:v>0.0</c:v>
                </c:pt>
                <c:pt idx="23037">
                  <c:v>0.001</c:v>
                </c:pt>
                <c:pt idx="23038">
                  <c:v>0.001</c:v>
                </c:pt>
                <c:pt idx="23039">
                  <c:v>0.001</c:v>
                </c:pt>
                <c:pt idx="23040">
                  <c:v>0.001</c:v>
                </c:pt>
                <c:pt idx="23041">
                  <c:v>0.001</c:v>
                </c:pt>
                <c:pt idx="23042">
                  <c:v>0.0</c:v>
                </c:pt>
                <c:pt idx="23043">
                  <c:v>0.0</c:v>
                </c:pt>
                <c:pt idx="23044">
                  <c:v>0.001</c:v>
                </c:pt>
                <c:pt idx="23045">
                  <c:v>0.001</c:v>
                </c:pt>
                <c:pt idx="23046">
                  <c:v>0.001</c:v>
                </c:pt>
                <c:pt idx="23047">
                  <c:v>0.0</c:v>
                </c:pt>
                <c:pt idx="23048">
                  <c:v>0.0</c:v>
                </c:pt>
                <c:pt idx="23049">
                  <c:v>0.001</c:v>
                </c:pt>
                <c:pt idx="23050">
                  <c:v>0.0</c:v>
                </c:pt>
                <c:pt idx="23051">
                  <c:v>0.001</c:v>
                </c:pt>
                <c:pt idx="23052">
                  <c:v>0.001</c:v>
                </c:pt>
                <c:pt idx="23053">
                  <c:v>0.002</c:v>
                </c:pt>
                <c:pt idx="23054">
                  <c:v>0.001</c:v>
                </c:pt>
                <c:pt idx="23055">
                  <c:v>0.001</c:v>
                </c:pt>
                <c:pt idx="23056">
                  <c:v>0.001</c:v>
                </c:pt>
                <c:pt idx="23057">
                  <c:v>0.0</c:v>
                </c:pt>
                <c:pt idx="23058">
                  <c:v>0.001</c:v>
                </c:pt>
                <c:pt idx="23059">
                  <c:v>0.0</c:v>
                </c:pt>
                <c:pt idx="23060">
                  <c:v>0.0</c:v>
                </c:pt>
                <c:pt idx="23061">
                  <c:v>0.001</c:v>
                </c:pt>
                <c:pt idx="23062">
                  <c:v>0.0</c:v>
                </c:pt>
                <c:pt idx="23063">
                  <c:v>0.0</c:v>
                </c:pt>
                <c:pt idx="23064">
                  <c:v>0.0</c:v>
                </c:pt>
                <c:pt idx="23065">
                  <c:v>0.001</c:v>
                </c:pt>
                <c:pt idx="23066">
                  <c:v>0.001</c:v>
                </c:pt>
                <c:pt idx="23067">
                  <c:v>0.001</c:v>
                </c:pt>
                <c:pt idx="23068">
                  <c:v>0.0</c:v>
                </c:pt>
                <c:pt idx="23069">
                  <c:v>0.0</c:v>
                </c:pt>
                <c:pt idx="23070">
                  <c:v>0.002</c:v>
                </c:pt>
                <c:pt idx="23071">
                  <c:v>0.0</c:v>
                </c:pt>
                <c:pt idx="23072">
                  <c:v>0.002</c:v>
                </c:pt>
                <c:pt idx="23073">
                  <c:v>0.001</c:v>
                </c:pt>
                <c:pt idx="23074">
                  <c:v>0.0</c:v>
                </c:pt>
                <c:pt idx="23075">
                  <c:v>0.0</c:v>
                </c:pt>
                <c:pt idx="23076">
                  <c:v>0.0</c:v>
                </c:pt>
                <c:pt idx="23077">
                  <c:v>0.001</c:v>
                </c:pt>
                <c:pt idx="23078">
                  <c:v>0.0</c:v>
                </c:pt>
                <c:pt idx="23079">
                  <c:v>0.0</c:v>
                </c:pt>
                <c:pt idx="23080">
                  <c:v>0.002</c:v>
                </c:pt>
                <c:pt idx="23081">
                  <c:v>0.0</c:v>
                </c:pt>
                <c:pt idx="23082">
                  <c:v>0.001</c:v>
                </c:pt>
                <c:pt idx="23083">
                  <c:v>0.001</c:v>
                </c:pt>
                <c:pt idx="23084">
                  <c:v>0.0</c:v>
                </c:pt>
                <c:pt idx="23085">
                  <c:v>0.001</c:v>
                </c:pt>
                <c:pt idx="23086">
                  <c:v>0.0</c:v>
                </c:pt>
                <c:pt idx="23087">
                  <c:v>0.0</c:v>
                </c:pt>
                <c:pt idx="23088">
                  <c:v>0.0</c:v>
                </c:pt>
                <c:pt idx="23089">
                  <c:v>0.0</c:v>
                </c:pt>
                <c:pt idx="23090">
                  <c:v>0.0</c:v>
                </c:pt>
                <c:pt idx="23091">
                  <c:v>0.0</c:v>
                </c:pt>
                <c:pt idx="23092">
                  <c:v>0.0</c:v>
                </c:pt>
                <c:pt idx="23093">
                  <c:v>0.001</c:v>
                </c:pt>
                <c:pt idx="23094">
                  <c:v>0.0</c:v>
                </c:pt>
                <c:pt idx="23095">
                  <c:v>0.0</c:v>
                </c:pt>
                <c:pt idx="23096">
                  <c:v>0.0</c:v>
                </c:pt>
                <c:pt idx="23097">
                  <c:v>0.0</c:v>
                </c:pt>
                <c:pt idx="23098">
                  <c:v>0.0</c:v>
                </c:pt>
                <c:pt idx="23099">
                  <c:v>0.001</c:v>
                </c:pt>
                <c:pt idx="23100">
                  <c:v>0.001</c:v>
                </c:pt>
                <c:pt idx="23101">
                  <c:v>0.001</c:v>
                </c:pt>
                <c:pt idx="23102">
                  <c:v>0.001</c:v>
                </c:pt>
                <c:pt idx="23103">
                  <c:v>0.001</c:v>
                </c:pt>
                <c:pt idx="23104">
                  <c:v>0.002</c:v>
                </c:pt>
                <c:pt idx="23105">
                  <c:v>0.001</c:v>
                </c:pt>
                <c:pt idx="23106">
                  <c:v>0.0</c:v>
                </c:pt>
                <c:pt idx="23107">
                  <c:v>0.001</c:v>
                </c:pt>
                <c:pt idx="23108">
                  <c:v>0.002</c:v>
                </c:pt>
                <c:pt idx="23109">
                  <c:v>0.0</c:v>
                </c:pt>
                <c:pt idx="23110">
                  <c:v>0.001</c:v>
                </c:pt>
                <c:pt idx="23111">
                  <c:v>0.0</c:v>
                </c:pt>
                <c:pt idx="23112">
                  <c:v>0.001</c:v>
                </c:pt>
                <c:pt idx="23113">
                  <c:v>0.001</c:v>
                </c:pt>
                <c:pt idx="23114">
                  <c:v>0.0</c:v>
                </c:pt>
                <c:pt idx="23115">
                  <c:v>0.0</c:v>
                </c:pt>
                <c:pt idx="23116">
                  <c:v>0.0</c:v>
                </c:pt>
                <c:pt idx="23117">
                  <c:v>0.001</c:v>
                </c:pt>
                <c:pt idx="23118">
                  <c:v>0.0</c:v>
                </c:pt>
                <c:pt idx="23119">
                  <c:v>0.0</c:v>
                </c:pt>
                <c:pt idx="23120">
                  <c:v>0.0</c:v>
                </c:pt>
                <c:pt idx="23121">
                  <c:v>0.0</c:v>
                </c:pt>
                <c:pt idx="23122">
                  <c:v>0.0</c:v>
                </c:pt>
                <c:pt idx="23123">
                  <c:v>0.0</c:v>
                </c:pt>
                <c:pt idx="23124">
                  <c:v>0.001</c:v>
                </c:pt>
                <c:pt idx="23125">
                  <c:v>0.0</c:v>
                </c:pt>
                <c:pt idx="23126">
                  <c:v>0.001</c:v>
                </c:pt>
                <c:pt idx="23127">
                  <c:v>0.0</c:v>
                </c:pt>
                <c:pt idx="23128">
                  <c:v>0.001</c:v>
                </c:pt>
                <c:pt idx="23129">
                  <c:v>0.001</c:v>
                </c:pt>
                <c:pt idx="23130">
                  <c:v>0.0</c:v>
                </c:pt>
                <c:pt idx="23131">
                  <c:v>0.0</c:v>
                </c:pt>
                <c:pt idx="23132">
                  <c:v>0.0</c:v>
                </c:pt>
                <c:pt idx="23133">
                  <c:v>0.0</c:v>
                </c:pt>
                <c:pt idx="23134">
                  <c:v>0.001</c:v>
                </c:pt>
                <c:pt idx="23135">
                  <c:v>0.0</c:v>
                </c:pt>
                <c:pt idx="23136">
                  <c:v>0.0</c:v>
                </c:pt>
                <c:pt idx="23137">
                  <c:v>0.001</c:v>
                </c:pt>
                <c:pt idx="23138">
                  <c:v>0.001</c:v>
                </c:pt>
                <c:pt idx="23139">
                  <c:v>0.0</c:v>
                </c:pt>
                <c:pt idx="23140">
                  <c:v>0.0</c:v>
                </c:pt>
                <c:pt idx="23141">
                  <c:v>0.001</c:v>
                </c:pt>
                <c:pt idx="23142">
                  <c:v>0.001</c:v>
                </c:pt>
                <c:pt idx="23143">
                  <c:v>0.0</c:v>
                </c:pt>
                <c:pt idx="23144">
                  <c:v>0.0</c:v>
                </c:pt>
                <c:pt idx="23145">
                  <c:v>0.0</c:v>
                </c:pt>
                <c:pt idx="23146">
                  <c:v>0.0</c:v>
                </c:pt>
                <c:pt idx="23147">
                  <c:v>0.0</c:v>
                </c:pt>
                <c:pt idx="23148">
                  <c:v>0.0</c:v>
                </c:pt>
                <c:pt idx="23149">
                  <c:v>0.001</c:v>
                </c:pt>
                <c:pt idx="23150">
                  <c:v>0.001</c:v>
                </c:pt>
                <c:pt idx="23151">
                  <c:v>0.0</c:v>
                </c:pt>
                <c:pt idx="23152">
                  <c:v>0.0</c:v>
                </c:pt>
                <c:pt idx="23153">
                  <c:v>0.0</c:v>
                </c:pt>
                <c:pt idx="23154">
                  <c:v>0.0</c:v>
                </c:pt>
                <c:pt idx="23155">
                  <c:v>0.0</c:v>
                </c:pt>
                <c:pt idx="23156">
                  <c:v>0.0</c:v>
                </c:pt>
                <c:pt idx="23157">
                  <c:v>0.0</c:v>
                </c:pt>
                <c:pt idx="23158">
                  <c:v>0.0</c:v>
                </c:pt>
                <c:pt idx="23159">
                  <c:v>0.0</c:v>
                </c:pt>
                <c:pt idx="23160">
                  <c:v>0.0</c:v>
                </c:pt>
                <c:pt idx="23161">
                  <c:v>0.0</c:v>
                </c:pt>
                <c:pt idx="23162">
                  <c:v>0.0</c:v>
                </c:pt>
                <c:pt idx="23163">
                  <c:v>0.0</c:v>
                </c:pt>
                <c:pt idx="23164">
                  <c:v>0.001</c:v>
                </c:pt>
                <c:pt idx="23165">
                  <c:v>0.0</c:v>
                </c:pt>
                <c:pt idx="23166">
                  <c:v>0.001</c:v>
                </c:pt>
                <c:pt idx="23167">
                  <c:v>0.001</c:v>
                </c:pt>
                <c:pt idx="23168">
                  <c:v>0.001</c:v>
                </c:pt>
                <c:pt idx="23169">
                  <c:v>0.0</c:v>
                </c:pt>
                <c:pt idx="23170">
                  <c:v>0.001</c:v>
                </c:pt>
                <c:pt idx="23171">
                  <c:v>0.001</c:v>
                </c:pt>
                <c:pt idx="23172">
                  <c:v>0.0</c:v>
                </c:pt>
                <c:pt idx="23173">
                  <c:v>0.001</c:v>
                </c:pt>
                <c:pt idx="23174">
                  <c:v>0.0</c:v>
                </c:pt>
                <c:pt idx="23175">
                  <c:v>0.0</c:v>
                </c:pt>
                <c:pt idx="23176">
                  <c:v>0.0</c:v>
                </c:pt>
                <c:pt idx="23177">
                  <c:v>0.0</c:v>
                </c:pt>
                <c:pt idx="23178">
                  <c:v>0.0</c:v>
                </c:pt>
                <c:pt idx="23179">
                  <c:v>0.0</c:v>
                </c:pt>
                <c:pt idx="23180">
                  <c:v>0.0</c:v>
                </c:pt>
                <c:pt idx="23181">
                  <c:v>0.001</c:v>
                </c:pt>
                <c:pt idx="23182">
                  <c:v>0.001</c:v>
                </c:pt>
                <c:pt idx="23183">
                  <c:v>0.001</c:v>
                </c:pt>
                <c:pt idx="23184">
                  <c:v>0.0</c:v>
                </c:pt>
                <c:pt idx="23185">
                  <c:v>0.001</c:v>
                </c:pt>
                <c:pt idx="23186">
                  <c:v>0.001</c:v>
                </c:pt>
                <c:pt idx="23187">
                  <c:v>0.0</c:v>
                </c:pt>
                <c:pt idx="23188">
                  <c:v>0.001</c:v>
                </c:pt>
                <c:pt idx="23189">
                  <c:v>0.0</c:v>
                </c:pt>
                <c:pt idx="23190">
                  <c:v>0.001</c:v>
                </c:pt>
                <c:pt idx="23191">
                  <c:v>0.0</c:v>
                </c:pt>
                <c:pt idx="23192">
                  <c:v>0.001</c:v>
                </c:pt>
                <c:pt idx="23193">
                  <c:v>0.0</c:v>
                </c:pt>
                <c:pt idx="23194">
                  <c:v>0.001</c:v>
                </c:pt>
                <c:pt idx="23195">
                  <c:v>0.0</c:v>
                </c:pt>
                <c:pt idx="23196">
                  <c:v>0.001</c:v>
                </c:pt>
                <c:pt idx="23197">
                  <c:v>0.001</c:v>
                </c:pt>
                <c:pt idx="23198">
                  <c:v>0.0</c:v>
                </c:pt>
                <c:pt idx="23199">
                  <c:v>0.0</c:v>
                </c:pt>
                <c:pt idx="23200">
                  <c:v>0.001</c:v>
                </c:pt>
                <c:pt idx="23201">
                  <c:v>0.001</c:v>
                </c:pt>
                <c:pt idx="23202">
                  <c:v>0.001</c:v>
                </c:pt>
                <c:pt idx="23203">
                  <c:v>0.001</c:v>
                </c:pt>
                <c:pt idx="23204">
                  <c:v>0.0</c:v>
                </c:pt>
                <c:pt idx="23205">
                  <c:v>0.001</c:v>
                </c:pt>
                <c:pt idx="23206">
                  <c:v>0.001</c:v>
                </c:pt>
                <c:pt idx="23207">
                  <c:v>0.001</c:v>
                </c:pt>
                <c:pt idx="23208">
                  <c:v>0.001</c:v>
                </c:pt>
                <c:pt idx="23209">
                  <c:v>0.0</c:v>
                </c:pt>
                <c:pt idx="23210">
                  <c:v>0.001</c:v>
                </c:pt>
                <c:pt idx="23211">
                  <c:v>0.0</c:v>
                </c:pt>
                <c:pt idx="23212">
                  <c:v>0.0</c:v>
                </c:pt>
                <c:pt idx="23213">
                  <c:v>0.0</c:v>
                </c:pt>
                <c:pt idx="23214">
                  <c:v>0.0</c:v>
                </c:pt>
                <c:pt idx="23215">
                  <c:v>0.0</c:v>
                </c:pt>
                <c:pt idx="23216">
                  <c:v>0.0</c:v>
                </c:pt>
                <c:pt idx="23217">
                  <c:v>0.002</c:v>
                </c:pt>
                <c:pt idx="23218">
                  <c:v>0.0</c:v>
                </c:pt>
                <c:pt idx="23219">
                  <c:v>0.0</c:v>
                </c:pt>
                <c:pt idx="23220">
                  <c:v>0.001</c:v>
                </c:pt>
                <c:pt idx="23221">
                  <c:v>0.0</c:v>
                </c:pt>
                <c:pt idx="23222">
                  <c:v>0.0</c:v>
                </c:pt>
                <c:pt idx="23223">
                  <c:v>0.001</c:v>
                </c:pt>
                <c:pt idx="23224">
                  <c:v>0.0</c:v>
                </c:pt>
                <c:pt idx="23225">
                  <c:v>0.0</c:v>
                </c:pt>
                <c:pt idx="23226">
                  <c:v>0.002</c:v>
                </c:pt>
                <c:pt idx="23227">
                  <c:v>0.0</c:v>
                </c:pt>
                <c:pt idx="23228">
                  <c:v>0.002</c:v>
                </c:pt>
                <c:pt idx="23229">
                  <c:v>0.0</c:v>
                </c:pt>
                <c:pt idx="23230">
                  <c:v>0.0</c:v>
                </c:pt>
                <c:pt idx="23231">
                  <c:v>0.001</c:v>
                </c:pt>
                <c:pt idx="23232">
                  <c:v>0.0</c:v>
                </c:pt>
                <c:pt idx="23233">
                  <c:v>0.001</c:v>
                </c:pt>
                <c:pt idx="23234">
                  <c:v>0.001</c:v>
                </c:pt>
                <c:pt idx="23235">
                  <c:v>0.001</c:v>
                </c:pt>
                <c:pt idx="23236">
                  <c:v>0.0</c:v>
                </c:pt>
                <c:pt idx="23237">
                  <c:v>0.002</c:v>
                </c:pt>
                <c:pt idx="23238">
                  <c:v>0.001</c:v>
                </c:pt>
                <c:pt idx="23239">
                  <c:v>0.001</c:v>
                </c:pt>
                <c:pt idx="23240">
                  <c:v>0.0</c:v>
                </c:pt>
                <c:pt idx="23241">
                  <c:v>0.0</c:v>
                </c:pt>
                <c:pt idx="23242">
                  <c:v>0.001</c:v>
                </c:pt>
                <c:pt idx="23243">
                  <c:v>0.002</c:v>
                </c:pt>
                <c:pt idx="23244">
                  <c:v>0.0</c:v>
                </c:pt>
                <c:pt idx="23245">
                  <c:v>0.0</c:v>
                </c:pt>
                <c:pt idx="23246">
                  <c:v>0.002</c:v>
                </c:pt>
                <c:pt idx="23247">
                  <c:v>0.001</c:v>
                </c:pt>
                <c:pt idx="23248">
                  <c:v>0.0</c:v>
                </c:pt>
                <c:pt idx="23249">
                  <c:v>0.001</c:v>
                </c:pt>
                <c:pt idx="23250">
                  <c:v>0.001</c:v>
                </c:pt>
                <c:pt idx="23251">
                  <c:v>0.001</c:v>
                </c:pt>
                <c:pt idx="23252">
                  <c:v>0.0</c:v>
                </c:pt>
                <c:pt idx="23253">
                  <c:v>0.001</c:v>
                </c:pt>
                <c:pt idx="23254">
                  <c:v>0.0</c:v>
                </c:pt>
                <c:pt idx="23255">
                  <c:v>0.0</c:v>
                </c:pt>
                <c:pt idx="23256">
                  <c:v>0.001</c:v>
                </c:pt>
                <c:pt idx="23257">
                  <c:v>0.001</c:v>
                </c:pt>
                <c:pt idx="23258">
                  <c:v>0.0</c:v>
                </c:pt>
                <c:pt idx="23259">
                  <c:v>0.001</c:v>
                </c:pt>
                <c:pt idx="23260">
                  <c:v>0.0</c:v>
                </c:pt>
                <c:pt idx="23261">
                  <c:v>0.0</c:v>
                </c:pt>
                <c:pt idx="23262">
                  <c:v>0.001</c:v>
                </c:pt>
                <c:pt idx="23263">
                  <c:v>0.001</c:v>
                </c:pt>
                <c:pt idx="23264">
                  <c:v>0.002</c:v>
                </c:pt>
                <c:pt idx="23265">
                  <c:v>0.001</c:v>
                </c:pt>
                <c:pt idx="23266">
                  <c:v>0.001</c:v>
                </c:pt>
                <c:pt idx="23267">
                  <c:v>0.0</c:v>
                </c:pt>
                <c:pt idx="23268">
                  <c:v>0.001</c:v>
                </c:pt>
                <c:pt idx="23269">
                  <c:v>0.001</c:v>
                </c:pt>
                <c:pt idx="23270">
                  <c:v>0.002</c:v>
                </c:pt>
                <c:pt idx="23271">
                  <c:v>0.0</c:v>
                </c:pt>
                <c:pt idx="23272">
                  <c:v>0.001</c:v>
                </c:pt>
                <c:pt idx="23273">
                  <c:v>0.001</c:v>
                </c:pt>
                <c:pt idx="23274">
                  <c:v>0.0</c:v>
                </c:pt>
                <c:pt idx="23275">
                  <c:v>0.0</c:v>
                </c:pt>
                <c:pt idx="23276">
                  <c:v>0.0</c:v>
                </c:pt>
                <c:pt idx="23277">
                  <c:v>0.0</c:v>
                </c:pt>
                <c:pt idx="23278">
                  <c:v>0.0</c:v>
                </c:pt>
                <c:pt idx="23279">
                  <c:v>0.0</c:v>
                </c:pt>
                <c:pt idx="23280">
                  <c:v>0.0</c:v>
                </c:pt>
                <c:pt idx="23281">
                  <c:v>0.0</c:v>
                </c:pt>
                <c:pt idx="23282">
                  <c:v>0.0</c:v>
                </c:pt>
                <c:pt idx="23283">
                  <c:v>0.0</c:v>
                </c:pt>
                <c:pt idx="23284">
                  <c:v>0.0</c:v>
                </c:pt>
                <c:pt idx="23285">
                  <c:v>0.001</c:v>
                </c:pt>
                <c:pt idx="23286">
                  <c:v>0.003</c:v>
                </c:pt>
                <c:pt idx="23287">
                  <c:v>0.0</c:v>
                </c:pt>
                <c:pt idx="23288">
                  <c:v>0.001</c:v>
                </c:pt>
                <c:pt idx="23289">
                  <c:v>0.0</c:v>
                </c:pt>
                <c:pt idx="23290">
                  <c:v>0.001</c:v>
                </c:pt>
                <c:pt idx="23291">
                  <c:v>0.0</c:v>
                </c:pt>
                <c:pt idx="23292">
                  <c:v>0.0</c:v>
                </c:pt>
                <c:pt idx="23293">
                  <c:v>0.0</c:v>
                </c:pt>
                <c:pt idx="23294">
                  <c:v>0.001</c:v>
                </c:pt>
                <c:pt idx="23295">
                  <c:v>0.0</c:v>
                </c:pt>
                <c:pt idx="23296">
                  <c:v>0.001</c:v>
                </c:pt>
                <c:pt idx="23297">
                  <c:v>0.001</c:v>
                </c:pt>
                <c:pt idx="23298">
                  <c:v>0.0</c:v>
                </c:pt>
                <c:pt idx="23299">
                  <c:v>0.001</c:v>
                </c:pt>
                <c:pt idx="23300">
                  <c:v>0.0</c:v>
                </c:pt>
                <c:pt idx="23301">
                  <c:v>0.001</c:v>
                </c:pt>
                <c:pt idx="23302">
                  <c:v>0.0</c:v>
                </c:pt>
                <c:pt idx="23303">
                  <c:v>0.0</c:v>
                </c:pt>
                <c:pt idx="23304">
                  <c:v>0.001</c:v>
                </c:pt>
                <c:pt idx="23305">
                  <c:v>0.0</c:v>
                </c:pt>
                <c:pt idx="23306">
                  <c:v>0.001</c:v>
                </c:pt>
                <c:pt idx="23307">
                  <c:v>0.001</c:v>
                </c:pt>
                <c:pt idx="23308">
                  <c:v>0.001</c:v>
                </c:pt>
                <c:pt idx="23309">
                  <c:v>0.0</c:v>
                </c:pt>
                <c:pt idx="23310">
                  <c:v>0.0</c:v>
                </c:pt>
                <c:pt idx="23311">
                  <c:v>0.0</c:v>
                </c:pt>
                <c:pt idx="23312">
                  <c:v>0.0</c:v>
                </c:pt>
                <c:pt idx="23313">
                  <c:v>0.001</c:v>
                </c:pt>
                <c:pt idx="23314">
                  <c:v>0.001</c:v>
                </c:pt>
                <c:pt idx="23315">
                  <c:v>0.001</c:v>
                </c:pt>
                <c:pt idx="23316">
                  <c:v>0.0</c:v>
                </c:pt>
                <c:pt idx="23317">
                  <c:v>0.001</c:v>
                </c:pt>
                <c:pt idx="23318">
                  <c:v>0.001</c:v>
                </c:pt>
                <c:pt idx="23319">
                  <c:v>0.001</c:v>
                </c:pt>
                <c:pt idx="23320">
                  <c:v>0.0</c:v>
                </c:pt>
                <c:pt idx="23321">
                  <c:v>0.0</c:v>
                </c:pt>
                <c:pt idx="23322">
                  <c:v>0.001</c:v>
                </c:pt>
                <c:pt idx="23323">
                  <c:v>0.001</c:v>
                </c:pt>
                <c:pt idx="23324">
                  <c:v>0.002</c:v>
                </c:pt>
                <c:pt idx="23325">
                  <c:v>0.001</c:v>
                </c:pt>
                <c:pt idx="23326">
                  <c:v>0.0</c:v>
                </c:pt>
                <c:pt idx="23327">
                  <c:v>0.001</c:v>
                </c:pt>
                <c:pt idx="23328">
                  <c:v>0.001</c:v>
                </c:pt>
                <c:pt idx="23329">
                  <c:v>0.001</c:v>
                </c:pt>
                <c:pt idx="23330">
                  <c:v>0.0</c:v>
                </c:pt>
                <c:pt idx="23331">
                  <c:v>0.0</c:v>
                </c:pt>
                <c:pt idx="23332">
                  <c:v>0.0</c:v>
                </c:pt>
                <c:pt idx="23333">
                  <c:v>0.002</c:v>
                </c:pt>
                <c:pt idx="23334">
                  <c:v>0.0</c:v>
                </c:pt>
                <c:pt idx="23335">
                  <c:v>0.001</c:v>
                </c:pt>
                <c:pt idx="23336">
                  <c:v>0.001</c:v>
                </c:pt>
                <c:pt idx="23337">
                  <c:v>0.001</c:v>
                </c:pt>
                <c:pt idx="23338">
                  <c:v>0.002</c:v>
                </c:pt>
                <c:pt idx="23339">
                  <c:v>0.0</c:v>
                </c:pt>
                <c:pt idx="23340">
                  <c:v>0.001</c:v>
                </c:pt>
                <c:pt idx="23341">
                  <c:v>0.0</c:v>
                </c:pt>
                <c:pt idx="23342">
                  <c:v>0.001</c:v>
                </c:pt>
                <c:pt idx="23343">
                  <c:v>0.001</c:v>
                </c:pt>
                <c:pt idx="23344">
                  <c:v>0.0</c:v>
                </c:pt>
                <c:pt idx="23345">
                  <c:v>0.0</c:v>
                </c:pt>
                <c:pt idx="23346">
                  <c:v>0.001</c:v>
                </c:pt>
                <c:pt idx="23347">
                  <c:v>0.001</c:v>
                </c:pt>
                <c:pt idx="23348">
                  <c:v>0.002</c:v>
                </c:pt>
                <c:pt idx="23349">
                  <c:v>0.0</c:v>
                </c:pt>
                <c:pt idx="23350">
                  <c:v>0.001</c:v>
                </c:pt>
                <c:pt idx="23351">
                  <c:v>0.0</c:v>
                </c:pt>
                <c:pt idx="23352">
                  <c:v>0.0</c:v>
                </c:pt>
                <c:pt idx="23353">
                  <c:v>0.0</c:v>
                </c:pt>
                <c:pt idx="23354">
                  <c:v>0.001</c:v>
                </c:pt>
                <c:pt idx="23355">
                  <c:v>0.001</c:v>
                </c:pt>
                <c:pt idx="23356">
                  <c:v>0.001</c:v>
                </c:pt>
                <c:pt idx="23357">
                  <c:v>0.0</c:v>
                </c:pt>
                <c:pt idx="23358">
                  <c:v>0.0</c:v>
                </c:pt>
                <c:pt idx="23359">
                  <c:v>0.0</c:v>
                </c:pt>
                <c:pt idx="23360">
                  <c:v>0.0</c:v>
                </c:pt>
                <c:pt idx="23361">
                  <c:v>0.0</c:v>
                </c:pt>
                <c:pt idx="23362">
                  <c:v>0.0</c:v>
                </c:pt>
                <c:pt idx="23363">
                  <c:v>0.001</c:v>
                </c:pt>
                <c:pt idx="23364">
                  <c:v>0.001</c:v>
                </c:pt>
                <c:pt idx="23365">
                  <c:v>0.0</c:v>
                </c:pt>
                <c:pt idx="23366">
                  <c:v>0.001</c:v>
                </c:pt>
                <c:pt idx="23367">
                  <c:v>0.0</c:v>
                </c:pt>
                <c:pt idx="23368">
                  <c:v>0.0</c:v>
                </c:pt>
                <c:pt idx="23369">
                  <c:v>0.0</c:v>
                </c:pt>
                <c:pt idx="23370">
                  <c:v>0.001</c:v>
                </c:pt>
                <c:pt idx="23371">
                  <c:v>0.001</c:v>
                </c:pt>
                <c:pt idx="23372">
                  <c:v>0.0</c:v>
                </c:pt>
                <c:pt idx="23373">
                  <c:v>0.0</c:v>
                </c:pt>
                <c:pt idx="23374">
                  <c:v>0.0</c:v>
                </c:pt>
                <c:pt idx="23375">
                  <c:v>0.0</c:v>
                </c:pt>
                <c:pt idx="23376">
                  <c:v>0.0</c:v>
                </c:pt>
                <c:pt idx="23377">
                  <c:v>0.0</c:v>
                </c:pt>
                <c:pt idx="23378">
                  <c:v>0.001</c:v>
                </c:pt>
                <c:pt idx="23379">
                  <c:v>0.0</c:v>
                </c:pt>
                <c:pt idx="23380">
                  <c:v>0.0</c:v>
                </c:pt>
                <c:pt idx="23381">
                  <c:v>0.001</c:v>
                </c:pt>
                <c:pt idx="23382">
                  <c:v>0.001</c:v>
                </c:pt>
                <c:pt idx="23383">
                  <c:v>0.001</c:v>
                </c:pt>
                <c:pt idx="23384">
                  <c:v>0.001</c:v>
                </c:pt>
                <c:pt idx="23385">
                  <c:v>0.001</c:v>
                </c:pt>
                <c:pt idx="23386">
                  <c:v>0.001</c:v>
                </c:pt>
                <c:pt idx="23387">
                  <c:v>0.001</c:v>
                </c:pt>
                <c:pt idx="23388">
                  <c:v>0.001</c:v>
                </c:pt>
                <c:pt idx="23389">
                  <c:v>0.0</c:v>
                </c:pt>
                <c:pt idx="23390">
                  <c:v>0.001</c:v>
                </c:pt>
                <c:pt idx="23391">
                  <c:v>0.001</c:v>
                </c:pt>
                <c:pt idx="23392">
                  <c:v>0.0</c:v>
                </c:pt>
                <c:pt idx="23393">
                  <c:v>0.0</c:v>
                </c:pt>
                <c:pt idx="23394">
                  <c:v>0.0</c:v>
                </c:pt>
                <c:pt idx="23395">
                  <c:v>0.001</c:v>
                </c:pt>
                <c:pt idx="23396">
                  <c:v>0.0</c:v>
                </c:pt>
                <c:pt idx="23397">
                  <c:v>0.0</c:v>
                </c:pt>
                <c:pt idx="23398">
                  <c:v>0.001</c:v>
                </c:pt>
                <c:pt idx="23399">
                  <c:v>0.001</c:v>
                </c:pt>
                <c:pt idx="23400">
                  <c:v>0.0</c:v>
                </c:pt>
                <c:pt idx="23401">
                  <c:v>0.002</c:v>
                </c:pt>
                <c:pt idx="23402">
                  <c:v>0.001</c:v>
                </c:pt>
                <c:pt idx="23403">
                  <c:v>0.001</c:v>
                </c:pt>
                <c:pt idx="23404">
                  <c:v>0.001</c:v>
                </c:pt>
                <c:pt idx="23405">
                  <c:v>0.001</c:v>
                </c:pt>
                <c:pt idx="23406">
                  <c:v>0.001</c:v>
                </c:pt>
                <c:pt idx="23407">
                  <c:v>0.0</c:v>
                </c:pt>
                <c:pt idx="23408">
                  <c:v>0.0</c:v>
                </c:pt>
                <c:pt idx="23409">
                  <c:v>0.001</c:v>
                </c:pt>
                <c:pt idx="23410">
                  <c:v>0.001</c:v>
                </c:pt>
                <c:pt idx="23411">
                  <c:v>0.0</c:v>
                </c:pt>
                <c:pt idx="23412">
                  <c:v>0.0</c:v>
                </c:pt>
                <c:pt idx="23413">
                  <c:v>0.001</c:v>
                </c:pt>
                <c:pt idx="23414">
                  <c:v>0.0</c:v>
                </c:pt>
                <c:pt idx="23415">
                  <c:v>0.0</c:v>
                </c:pt>
                <c:pt idx="23416">
                  <c:v>0.001</c:v>
                </c:pt>
                <c:pt idx="23417">
                  <c:v>0.001</c:v>
                </c:pt>
                <c:pt idx="23418">
                  <c:v>0.0</c:v>
                </c:pt>
                <c:pt idx="23419">
                  <c:v>0.001</c:v>
                </c:pt>
                <c:pt idx="23420">
                  <c:v>0.001</c:v>
                </c:pt>
                <c:pt idx="23421">
                  <c:v>0.001</c:v>
                </c:pt>
                <c:pt idx="23422">
                  <c:v>0.0</c:v>
                </c:pt>
                <c:pt idx="23423">
                  <c:v>0.001</c:v>
                </c:pt>
                <c:pt idx="23424">
                  <c:v>0.001</c:v>
                </c:pt>
                <c:pt idx="23425">
                  <c:v>0.002</c:v>
                </c:pt>
                <c:pt idx="23426">
                  <c:v>0.0</c:v>
                </c:pt>
                <c:pt idx="23427">
                  <c:v>0.001</c:v>
                </c:pt>
                <c:pt idx="23428">
                  <c:v>0.001</c:v>
                </c:pt>
                <c:pt idx="23429">
                  <c:v>0.0</c:v>
                </c:pt>
                <c:pt idx="23430">
                  <c:v>0.001</c:v>
                </c:pt>
                <c:pt idx="23431">
                  <c:v>0.001</c:v>
                </c:pt>
                <c:pt idx="23432">
                  <c:v>0.001</c:v>
                </c:pt>
                <c:pt idx="23433">
                  <c:v>0.0</c:v>
                </c:pt>
                <c:pt idx="23434">
                  <c:v>0.001</c:v>
                </c:pt>
                <c:pt idx="23435">
                  <c:v>0.001</c:v>
                </c:pt>
                <c:pt idx="23436">
                  <c:v>0.0</c:v>
                </c:pt>
                <c:pt idx="23437">
                  <c:v>0.0</c:v>
                </c:pt>
                <c:pt idx="23438">
                  <c:v>0.0</c:v>
                </c:pt>
                <c:pt idx="23439">
                  <c:v>0.0</c:v>
                </c:pt>
                <c:pt idx="23440">
                  <c:v>0.002</c:v>
                </c:pt>
                <c:pt idx="23441">
                  <c:v>0.001</c:v>
                </c:pt>
                <c:pt idx="23442">
                  <c:v>0.0</c:v>
                </c:pt>
                <c:pt idx="23443">
                  <c:v>0.0</c:v>
                </c:pt>
                <c:pt idx="23444">
                  <c:v>0.001</c:v>
                </c:pt>
                <c:pt idx="23445">
                  <c:v>0.0</c:v>
                </c:pt>
                <c:pt idx="23446">
                  <c:v>0.002</c:v>
                </c:pt>
                <c:pt idx="23447">
                  <c:v>0.0</c:v>
                </c:pt>
                <c:pt idx="23448">
                  <c:v>0.0</c:v>
                </c:pt>
                <c:pt idx="23449">
                  <c:v>0.001</c:v>
                </c:pt>
                <c:pt idx="23450">
                  <c:v>0.0</c:v>
                </c:pt>
                <c:pt idx="23451">
                  <c:v>0.0</c:v>
                </c:pt>
                <c:pt idx="23452">
                  <c:v>0.0</c:v>
                </c:pt>
                <c:pt idx="23453">
                  <c:v>0.002</c:v>
                </c:pt>
                <c:pt idx="23454">
                  <c:v>0.001</c:v>
                </c:pt>
                <c:pt idx="23455">
                  <c:v>0.001</c:v>
                </c:pt>
                <c:pt idx="23456">
                  <c:v>0.0</c:v>
                </c:pt>
                <c:pt idx="23457">
                  <c:v>0.002</c:v>
                </c:pt>
                <c:pt idx="23458">
                  <c:v>0.0</c:v>
                </c:pt>
                <c:pt idx="23459">
                  <c:v>0.001</c:v>
                </c:pt>
                <c:pt idx="23460">
                  <c:v>0.0</c:v>
                </c:pt>
                <c:pt idx="23461">
                  <c:v>0.001</c:v>
                </c:pt>
                <c:pt idx="23462">
                  <c:v>0.001</c:v>
                </c:pt>
                <c:pt idx="23463">
                  <c:v>0.0</c:v>
                </c:pt>
                <c:pt idx="23464">
                  <c:v>0.001</c:v>
                </c:pt>
                <c:pt idx="23465">
                  <c:v>0.0</c:v>
                </c:pt>
                <c:pt idx="23466">
                  <c:v>0.0</c:v>
                </c:pt>
                <c:pt idx="23467">
                  <c:v>0.0</c:v>
                </c:pt>
                <c:pt idx="23468">
                  <c:v>0.001</c:v>
                </c:pt>
                <c:pt idx="23469">
                  <c:v>0.0</c:v>
                </c:pt>
                <c:pt idx="23470">
                  <c:v>0.001</c:v>
                </c:pt>
                <c:pt idx="23471">
                  <c:v>0.0</c:v>
                </c:pt>
                <c:pt idx="23472">
                  <c:v>0.001</c:v>
                </c:pt>
                <c:pt idx="23473">
                  <c:v>0.0</c:v>
                </c:pt>
                <c:pt idx="23474">
                  <c:v>0.001</c:v>
                </c:pt>
                <c:pt idx="23475">
                  <c:v>0.0</c:v>
                </c:pt>
                <c:pt idx="23476">
                  <c:v>0.001</c:v>
                </c:pt>
                <c:pt idx="23477">
                  <c:v>0.0</c:v>
                </c:pt>
                <c:pt idx="23478">
                  <c:v>0.0</c:v>
                </c:pt>
                <c:pt idx="23479">
                  <c:v>0.0</c:v>
                </c:pt>
                <c:pt idx="23480">
                  <c:v>0.0</c:v>
                </c:pt>
                <c:pt idx="23481">
                  <c:v>0.001</c:v>
                </c:pt>
                <c:pt idx="23482">
                  <c:v>0.0</c:v>
                </c:pt>
                <c:pt idx="23483">
                  <c:v>0.001</c:v>
                </c:pt>
                <c:pt idx="23484">
                  <c:v>0.0</c:v>
                </c:pt>
                <c:pt idx="23485">
                  <c:v>0.0</c:v>
                </c:pt>
                <c:pt idx="23486">
                  <c:v>0.0</c:v>
                </c:pt>
                <c:pt idx="23487">
                  <c:v>0.001</c:v>
                </c:pt>
                <c:pt idx="23488">
                  <c:v>0.001</c:v>
                </c:pt>
                <c:pt idx="23489">
                  <c:v>0.0</c:v>
                </c:pt>
                <c:pt idx="23490">
                  <c:v>0.001</c:v>
                </c:pt>
                <c:pt idx="23491">
                  <c:v>0.0</c:v>
                </c:pt>
                <c:pt idx="23492">
                  <c:v>0.0</c:v>
                </c:pt>
                <c:pt idx="23493">
                  <c:v>0.001</c:v>
                </c:pt>
                <c:pt idx="23494">
                  <c:v>0.001</c:v>
                </c:pt>
                <c:pt idx="23495">
                  <c:v>0.001</c:v>
                </c:pt>
                <c:pt idx="23496">
                  <c:v>0.0</c:v>
                </c:pt>
                <c:pt idx="23497">
                  <c:v>0.0</c:v>
                </c:pt>
                <c:pt idx="23498">
                  <c:v>0.0</c:v>
                </c:pt>
                <c:pt idx="23499">
                  <c:v>0.001</c:v>
                </c:pt>
                <c:pt idx="23500">
                  <c:v>0.002</c:v>
                </c:pt>
                <c:pt idx="23501">
                  <c:v>0.001</c:v>
                </c:pt>
                <c:pt idx="23502">
                  <c:v>0.001</c:v>
                </c:pt>
                <c:pt idx="23503">
                  <c:v>0.002</c:v>
                </c:pt>
                <c:pt idx="23504">
                  <c:v>0.002</c:v>
                </c:pt>
                <c:pt idx="23505">
                  <c:v>0.0</c:v>
                </c:pt>
                <c:pt idx="23506">
                  <c:v>0.001</c:v>
                </c:pt>
                <c:pt idx="23507">
                  <c:v>0.001</c:v>
                </c:pt>
                <c:pt idx="23508">
                  <c:v>0.001</c:v>
                </c:pt>
                <c:pt idx="23509">
                  <c:v>0.0</c:v>
                </c:pt>
                <c:pt idx="23510">
                  <c:v>0.0</c:v>
                </c:pt>
                <c:pt idx="23511">
                  <c:v>0.002</c:v>
                </c:pt>
                <c:pt idx="23512">
                  <c:v>0.002</c:v>
                </c:pt>
                <c:pt idx="23513">
                  <c:v>0.001</c:v>
                </c:pt>
                <c:pt idx="23514">
                  <c:v>0.0</c:v>
                </c:pt>
                <c:pt idx="23515">
                  <c:v>0.002</c:v>
                </c:pt>
                <c:pt idx="23516">
                  <c:v>0.001</c:v>
                </c:pt>
                <c:pt idx="23517">
                  <c:v>0.001</c:v>
                </c:pt>
                <c:pt idx="23518">
                  <c:v>0.001</c:v>
                </c:pt>
                <c:pt idx="23519">
                  <c:v>0.0</c:v>
                </c:pt>
                <c:pt idx="23520">
                  <c:v>0.001</c:v>
                </c:pt>
                <c:pt idx="23521">
                  <c:v>0.001</c:v>
                </c:pt>
                <c:pt idx="23522">
                  <c:v>0.0</c:v>
                </c:pt>
                <c:pt idx="23523">
                  <c:v>0.001</c:v>
                </c:pt>
                <c:pt idx="23524">
                  <c:v>0.001</c:v>
                </c:pt>
                <c:pt idx="23525">
                  <c:v>0.0</c:v>
                </c:pt>
                <c:pt idx="23526">
                  <c:v>0.002</c:v>
                </c:pt>
                <c:pt idx="23527">
                  <c:v>0.001</c:v>
                </c:pt>
                <c:pt idx="23528">
                  <c:v>0.0</c:v>
                </c:pt>
                <c:pt idx="23529">
                  <c:v>0.0</c:v>
                </c:pt>
                <c:pt idx="23530">
                  <c:v>0.0</c:v>
                </c:pt>
                <c:pt idx="23531">
                  <c:v>0.0</c:v>
                </c:pt>
                <c:pt idx="23532">
                  <c:v>0.0</c:v>
                </c:pt>
                <c:pt idx="23533">
                  <c:v>0.0</c:v>
                </c:pt>
                <c:pt idx="23534">
                  <c:v>0.0</c:v>
                </c:pt>
                <c:pt idx="23535">
                  <c:v>0.0</c:v>
                </c:pt>
                <c:pt idx="23536">
                  <c:v>0.001</c:v>
                </c:pt>
                <c:pt idx="23537">
                  <c:v>0.0</c:v>
                </c:pt>
                <c:pt idx="23538">
                  <c:v>0.0</c:v>
                </c:pt>
                <c:pt idx="23539">
                  <c:v>0.0</c:v>
                </c:pt>
                <c:pt idx="23540">
                  <c:v>0.001</c:v>
                </c:pt>
                <c:pt idx="23541">
                  <c:v>0.001</c:v>
                </c:pt>
                <c:pt idx="23542">
                  <c:v>0.001</c:v>
                </c:pt>
                <c:pt idx="23543">
                  <c:v>0.001</c:v>
                </c:pt>
                <c:pt idx="23544">
                  <c:v>0.001</c:v>
                </c:pt>
                <c:pt idx="23545">
                  <c:v>0.001</c:v>
                </c:pt>
                <c:pt idx="23546">
                  <c:v>0.0</c:v>
                </c:pt>
                <c:pt idx="23547">
                  <c:v>0.001</c:v>
                </c:pt>
                <c:pt idx="23548">
                  <c:v>0.002</c:v>
                </c:pt>
                <c:pt idx="23549">
                  <c:v>0.0</c:v>
                </c:pt>
                <c:pt idx="23550">
                  <c:v>0.0</c:v>
                </c:pt>
                <c:pt idx="23551">
                  <c:v>0.001</c:v>
                </c:pt>
                <c:pt idx="23552">
                  <c:v>0.0</c:v>
                </c:pt>
                <c:pt idx="23553">
                  <c:v>0.001</c:v>
                </c:pt>
                <c:pt idx="23554">
                  <c:v>0.0</c:v>
                </c:pt>
                <c:pt idx="23555">
                  <c:v>0.0</c:v>
                </c:pt>
                <c:pt idx="23556">
                  <c:v>0.0</c:v>
                </c:pt>
                <c:pt idx="23557">
                  <c:v>0.0</c:v>
                </c:pt>
                <c:pt idx="23558">
                  <c:v>0.001</c:v>
                </c:pt>
                <c:pt idx="23559">
                  <c:v>0.001</c:v>
                </c:pt>
                <c:pt idx="23560">
                  <c:v>0.0</c:v>
                </c:pt>
                <c:pt idx="23561">
                  <c:v>0.001</c:v>
                </c:pt>
                <c:pt idx="23562">
                  <c:v>0.001</c:v>
                </c:pt>
                <c:pt idx="23563">
                  <c:v>0.001</c:v>
                </c:pt>
                <c:pt idx="23564">
                  <c:v>0.0</c:v>
                </c:pt>
                <c:pt idx="23565">
                  <c:v>0.001</c:v>
                </c:pt>
                <c:pt idx="23566">
                  <c:v>0.001</c:v>
                </c:pt>
                <c:pt idx="23567">
                  <c:v>0.0</c:v>
                </c:pt>
                <c:pt idx="23568">
                  <c:v>0.0</c:v>
                </c:pt>
                <c:pt idx="23569">
                  <c:v>0.0</c:v>
                </c:pt>
                <c:pt idx="23570">
                  <c:v>0.001</c:v>
                </c:pt>
                <c:pt idx="23571">
                  <c:v>0.001</c:v>
                </c:pt>
                <c:pt idx="23572">
                  <c:v>0.0</c:v>
                </c:pt>
                <c:pt idx="23573">
                  <c:v>0.0</c:v>
                </c:pt>
                <c:pt idx="23574">
                  <c:v>0.0</c:v>
                </c:pt>
                <c:pt idx="23575">
                  <c:v>0.001</c:v>
                </c:pt>
                <c:pt idx="23576">
                  <c:v>0.001</c:v>
                </c:pt>
                <c:pt idx="23577">
                  <c:v>0.001</c:v>
                </c:pt>
                <c:pt idx="23578">
                  <c:v>0.0</c:v>
                </c:pt>
                <c:pt idx="23579">
                  <c:v>0.001</c:v>
                </c:pt>
                <c:pt idx="23580">
                  <c:v>0.001</c:v>
                </c:pt>
                <c:pt idx="23581">
                  <c:v>0.001</c:v>
                </c:pt>
                <c:pt idx="23582">
                  <c:v>0.001</c:v>
                </c:pt>
                <c:pt idx="23583">
                  <c:v>0.001</c:v>
                </c:pt>
                <c:pt idx="23584">
                  <c:v>0.001</c:v>
                </c:pt>
                <c:pt idx="23585">
                  <c:v>0.001</c:v>
                </c:pt>
                <c:pt idx="23586">
                  <c:v>0.001</c:v>
                </c:pt>
                <c:pt idx="23587">
                  <c:v>0.001</c:v>
                </c:pt>
                <c:pt idx="23588">
                  <c:v>0.002</c:v>
                </c:pt>
                <c:pt idx="23589">
                  <c:v>0.001</c:v>
                </c:pt>
                <c:pt idx="23590">
                  <c:v>0.0</c:v>
                </c:pt>
                <c:pt idx="23591">
                  <c:v>0.001</c:v>
                </c:pt>
                <c:pt idx="23592">
                  <c:v>0.001</c:v>
                </c:pt>
                <c:pt idx="23593">
                  <c:v>0.0</c:v>
                </c:pt>
                <c:pt idx="23594">
                  <c:v>0.0</c:v>
                </c:pt>
                <c:pt idx="23595">
                  <c:v>0.0</c:v>
                </c:pt>
                <c:pt idx="23596">
                  <c:v>0.001</c:v>
                </c:pt>
                <c:pt idx="23597">
                  <c:v>0.0</c:v>
                </c:pt>
                <c:pt idx="23598">
                  <c:v>0.001</c:v>
                </c:pt>
                <c:pt idx="23599">
                  <c:v>0.0</c:v>
                </c:pt>
                <c:pt idx="23600">
                  <c:v>0.001</c:v>
                </c:pt>
                <c:pt idx="23601">
                  <c:v>0.0</c:v>
                </c:pt>
                <c:pt idx="23602">
                  <c:v>0.0</c:v>
                </c:pt>
                <c:pt idx="23603">
                  <c:v>0.002</c:v>
                </c:pt>
                <c:pt idx="23604">
                  <c:v>0.0</c:v>
                </c:pt>
                <c:pt idx="23605">
                  <c:v>0.002</c:v>
                </c:pt>
                <c:pt idx="23606">
                  <c:v>0.0</c:v>
                </c:pt>
                <c:pt idx="23607">
                  <c:v>0.001</c:v>
                </c:pt>
                <c:pt idx="23608">
                  <c:v>0.001</c:v>
                </c:pt>
                <c:pt idx="23609">
                  <c:v>0.001</c:v>
                </c:pt>
                <c:pt idx="23610">
                  <c:v>0.001</c:v>
                </c:pt>
                <c:pt idx="23611">
                  <c:v>0.001</c:v>
                </c:pt>
                <c:pt idx="23612">
                  <c:v>0.001</c:v>
                </c:pt>
                <c:pt idx="23613">
                  <c:v>0.0</c:v>
                </c:pt>
                <c:pt idx="23614">
                  <c:v>0.001</c:v>
                </c:pt>
                <c:pt idx="23615">
                  <c:v>0.001</c:v>
                </c:pt>
                <c:pt idx="23616">
                  <c:v>0.001</c:v>
                </c:pt>
                <c:pt idx="23617">
                  <c:v>0.001</c:v>
                </c:pt>
                <c:pt idx="23618">
                  <c:v>0.001</c:v>
                </c:pt>
                <c:pt idx="23619">
                  <c:v>0.001</c:v>
                </c:pt>
                <c:pt idx="23620">
                  <c:v>0.0</c:v>
                </c:pt>
                <c:pt idx="23621">
                  <c:v>0.0</c:v>
                </c:pt>
                <c:pt idx="23622">
                  <c:v>0.001</c:v>
                </c:pt>
                <c:pt idx="23623">
                  <c:v>0.001</c:v>
                </c:pt>
                <c:pt idx="23624">
                  <c:v>0.001</c:v>
                </c:pt>
                <c:pt idx="23625">
                  <c:v>0.0</c:v>
                </c:pt>
                <c:pt idx="23626">
                  <c:v>0.001</c:v>
                </c:pt>
                <c:pt idx="23627">
                  <c:v>0.001</c:v>
                </c:pt>
                <c:pt idx="23628">
                  <c:v>0.001</c:v>
                </c:pt>
                <c:pt idx="23629">
                  <c:v>0.0</c:v>
                </c:pt>
                <c:pt idx="23630">
                  <c:v>0.0</c:v>
                </c:pt>
                <c:pt idx="23631">
                  <c:v>0.0</c:v>
                </c:pt>
                <c:pt idx="23632">
                  <c:v>0.0</c:v>
                </c:pt>
                <c:pt idx="23633">
                  <c:v>0.0</c:v>
                </c:pt>
                <c:pt idx="23634">
                  <c:v>0.001</c:v>
                </c:pt>
                <c:pt idx="23635">
                  <c:v>0.0</c:v>
                </c:pt>
                <c:pt idx="23636">
                  <c:v>0.0</c:v>
                </c:pt>
                <c:pt idx="23637">
                  <c:v>0.0</c:v>
                </c:pt>
                <c:pt idx="23638">
                  <c:v>0.001</c:v>
                </c:pt>
                <c:pt idx="23639">
                  <c:v>0.001</c:v>
                </c:pt>
                <c:pt idx="23640">
                  <c:v>0.0</c:v>
                </c:pt>
                <c:pt idx="23641">
                  <c:v>0.0</c:v>
                </c:pt>
                <c:pt idx="23642">
                  <c:v>0.001</c:v>
                </c:pt>
                <c:pt idx="23643">
                  <c:v>0.0</c:v>
                </c:pt>
                <c:pt idx="23644">
                  <c:v>0.001</c:v>
                </c:pt>
                <c:pt idx="23645">
                  <c:v>0.0</c:v>
                </c:pt>
                <c:pt idx="23646">
                  <c:v>0.0</c:v>
                </c:pt>
                <c:pt idx="23647">
                  <c:v>0.002</c:v>
                </c:pt>
                <c:pt idx="23648">
                  <c:v>0.001</c:v>
                </c:pt>
                <c:pt idx="23649">
                  <c:v>0.001</c:v>
                </c:pt>
                <c:pt idx="23650">
                  <c:v>0.001</c:v>
                </c:pt>
                <c:pt idx="23651">
                  <c:v>0.001</c:v>
                </c:pt>
                <c:pt idx="23652">
                  <c:v>0.002</c:v>
                </c:pt>
                <c:pt idx="23653">
                  <c:v>0.001</c:v>
                </c:pt>
                <c:pt idx="23654">
                  <c:v>0.001</c:v>
                </c:pt>
                <c:pt idx="23655">
                  <c:v>0.0</c:v>
                </c:pt>
                <c:pt idx="23656">
                  <c:v>0.001</c:v>
                </c:pt>
                <c:pt idx="23657">
                  <c:v>0.0</c:v>
                </c:pt>
                <c:pt idx="23658">
                  <c:v>0.0</c:v>
                </c:pt>
                <c:pt idx="23659">
                  <c:v>0.001</c:v>
                </c:pt>
                <c:pt idx="23660">
                  <c:v>0.001</c:v>
                </c:pt>
                <c:pt idx="23661">
                  <c:v>0.0</c:v>
                </c:pt>
                <c:pt idx="23662">
                  <c:v>0.001</c:v>
                </c:pt>
                <c:pt idx="23663">
                  <c:v>0.001</c:v>
                </c:pt>
                <c:pt idx="23664">
                  <c:v>0.001</c:v>
                </c:pt>
                <c:pt idx="23665">
                  <c:v>0.0</c:v>
                </c:pt>
                <c:pt idx="23666">
                  <c:v>0.001</c:v>
                </c:pt>
                <c:pt idx="23667">
                  <c:v>0.0</c:v>
                </c:pt>
                <c:pt idx="23668">
                  <c:v>0.001</c:v>
                </c:pt>
                <c:pt idx="23669">
                  <c:v>0.001</c:v>
                </c:pt>
                <c:pt idx="23670">
                  <c:v>0.0</c:v>
                </c:pt>
                <c:pt idx="23671">
                  <c:v>0.001</c:v>
                </c:pt>
                <c:pt idx="23672">
                  <c:v>0.002</c:v>
                </c:pt>
                <c:pt idx="23673">
                  <c:v>0.001</c:v>
                </c:pt>
                <c:pt idx="23674">
                  <c:v>0.001</c:v>
                </c:pt>
                <c:pt idx="23675">
                  <c:v>0.0</c:v>
                </c:pt>
                <c:pt idx="23676">
                  <c:v>0.001</c:v>
                </c:pt>
                <c:pt idx="23677">
                  <c:v>0.001</c:v>
                </c:pt>
                <c:pt idx="23678">
                  <c:v>0.001</c:v>
                </c:pt>
                <c:pt idx="23679">
                  <c:v>0.0</c:v>
                </c:pt>
                <c:pt idx="23680">
                  <c:v>0.001</c:v>
                </c:pt>
                <c:pt idx="23681">
                  <c:v>0.001</c:v>
                </c:pt>
                <c:pt idx="23682">
                  <c:v>0.001</c:v>
                </c:pt>
                <c:pt idx="23683">
                  <c:v>0.001</c:v>
                </c:pt>
                <c:pt idx="23684">
                  <c:v>0.0</c:v>
                </c:pt>
                <c:pt idx="23685">
                  <c:v>0.001</c:v>
                </c:pt>
                <c:pt idx="23686">
                  <c:v>0.001</c:v>
                </c:pt>
                <c:pt idx="23687">
                  <c:v>0.0</c:v>
                </c:pt>
                <c:pt idx="23688">
                  <c:v>0.001</c:v>
                </c:pt>
                <c:pt idx="23689">
                  <c:v>0.001</c:v>
                </c:pt>
                <c:pt idx="23690">
                  <c:v>0.0</c:v>
                </c:pt>
                <c:pt idx="23691">
                  <c:v>0.001</c:v>
                </c:pt>
                <c:pt idx="23692">
                  <c:v>0.002</c:v>
                </c:pt>
                <c:pt idx="23693">
                  <c:v>0.0</c:v>
                </c:pt>
                <c:pt idx="23694">
                  <c:v>0.0</c:v>
                </c:pt>
                <c:pt idx="23695">
                  <c:v>0.0</c:v>
                </c:pt>
                <c:pt idx="23696">
                  <c:v>0.001</c:v>
                </c:pt>
                <c:pt idx="23697">
                  <c:v>0.0</c:v>
                </c:pt>
                <c:pt idx="23698">
                  <c:v>0.001</c:v>
                </c:pt>
                <c:pt idx="23699">
                  <c:v>0.0</c:v>
                </c:pt>
                <c:pt idx="23700">
                  <c:v>0.0</c:v>
                </c:pt>
                <c:pt idx="23701">
                  <c:v>0.0</c:v>
                </c:pt>
                <c:pt idx="23702">
                  <c:v>0.001</c:v>
                </c:pt>
                <c:pt idx="23703">
                  <c:v>0.001</c:v>
                </c:pt>
                <c:pt idx="23704">
                  <c:v>0.001</c:v>
                </c:pt>
                <c:pt idx="23705">
                  <c:v>0.001</c:v>
                </c:pt>
                <c:pt idx="23706">
                  <c:v>0.001</c:v>
                </c:pt>
                <c:pt idx="23707">
                  <c:v>0.0</c:v>
                </c:pt>
                <c:pt idx="23708">
                  <c:v>0.001</c:v>
                </c:pt>
                <c:pt idx="23709">
                  <c:v>0.001</c:v>
                </c:pt>
                <c:pt idx="23710">
                  <c:v>0.0</c:v>
                </c:pt>
                <c:pt idx="23711">
                  <c:v>0.001</c:v>
                </c:pt>
                <c:pt idx="23712">
                  <c:v>0.0</c:v>
                </c:pt>
                <c:pt idx="23713">
                  <c:v>0.001</c:v>
                </c:pt>
                <c:pt idx="23714">
                  <c:v>0.0</c:v>
                </c:pt>
                <c:pt idx="23715">
                  <c:v>0.001</c:v>
                </c:pt>
                <c:pt idx="23716">
                  <c:v>0.0</c:v>
                </c:pt>
                <c:pt idx="23717">
                  <c:v>0.0</c:v>
                </c:pt>
                <c:pt idx="23718">
                  <c:v>0.001</c:v>
                </c:pt>
                <c:pt idx="23719">
                  <c:v>0.002</c:v>
                </c:pt>
                <c:pt idx="23720">
                  <c:v>0.001</c:v>
                </c:pt>
                <c:pt idx="23721">
                  <c:v>0.0</c:v>
                </c:pt>
                <c:pt idx="23722">
                  <c:v>0.001</c:v>
                </c:pt>
                <c:pt idx="23723">
                  <c:v>0.0</c:v>
                </c:pt>
                <c:pt idx="23724">
                  <c:v>0.001</c:v>
                </c:pt>
                <c:pt idx="23725">
                  <c:v>0.001</c:v>
                </c:pt>
                <c:pt idx="23726">
                  <c:v>0.001</c:v>
                </c:pt>
                <c:pt idx="23727">
                  <c:v>0.0</c:v>
                </c:pt>
                <c:pt idx="23728">
                  <c:v>0.0</c:v>
                </c:pt>
                <c:pt idx="23729">
                  <c:v>0.0</c:v>
                </c:pt>
                <c:pt idx="23730">
                  <c:v>0.001</c:v>
                </c:pt>
                <c:pt idx="23731">
                  <c:v>0.0</c:v>
                </c:pt>
                <c:pt idx="23732">
                  <c:v>0.001</c:v>
                </c:pt>
                <c:pt idx="23733">
                  <c:v>0.001</c:v>
                </c:pt>
                <c:pt idx="23734">
                  <c:v>0.0</c:v>
                </c:pt>
                <c:pt idx="23735">
                  <c:v>0.001</c:v>
                </c:pt>
                <c:pt idx="23736">
                  <c:v>0.0</c:v>
                </c:pt>
                <c:pt idx="23737">
                  <c:v>0.001</c:v>
                </c:pt>
                <c:pt idx="23738">
                  <c:v>0.001</c:v>
                </c:pt>
                <c:pt idx="23739">
                  <c:v>0.0</c:v>
                </c:pt>
                <c:pt idx="23740">
                  <c:v>0.001</c:v>
                </c:pt>
                <c:pt idx="23741">
                  <c:v>0.001</c:v>
                </c:pt>
                <c:pt idx="23742">
                  <c:v>0.0</c:v>
                </c:pt>
                <c:pt idx="23743">
                  <c:v>0.0</c:v>
                </c:pt>
                <c:pt idx="23744">
                  <c:v>0.001</c:v>
                </c:pt>
                <c:pt idx="23745">
                  <c:v>0.0</c:v>
                </c:pt>
                <c:pt idx="23746">
                  <c:v>0.001</c:v>
                </c:pt>
                <c:pt idx="23747">
                  <c:v>0.001</c:v>
                </c:pt>
                <c:pt idx="23748">
                  <c:v>0.001</c:v>
                </c:pt>
                <c:pt idx="23749">
                  <c:v>0.001</c:v>
                </c:pt>
                <c:pt idx="23750">
                  <c:v>0.002</c:v>
                </c:pt>
                <c:pt idx="23751">
                  <c:v>0.001</c:v>
                </c:pt>
                <c:pt idx="23752">
                  <c:v>0.001</c:v>
                </c:pt>
                <c:pt idx="23753">
                  <c:v>0.002</c:v>
                </c:pt>
                <c:pt idx="23754">
                  <c:v>0.0</c:v>
                </c:pt>
                <c:pt idx="23755">
                  <c:v>0.0</c:v>
                </c:pt>
                <c:pt idx="23756">
                  <c:v>0.002</c:v>
                </c:pt>
                <c:pt idx="23757">
                  <c:v>0.0</c:v>
                </c:pt>
                <c:pt idx="23758">
                  <c:v>0.003</c:v>
                </c:pt>
                <c:pt idx="23759">
                  <c:v>0.001</c:v>
                </c:pt>
                <c:pt idx="23760">
                  <c:v>0.001</c:v>
                </c:pt>
                <c:pt idx="23761">
                  <c:v>0.0</c:v>
                </c:pt>
                <c:pt idx="23762">
                  <c:v>0.001</c:v>
                </c:pt>
                <c:pt idx="23763">
                  <c:v>0.001</c:v>
                </c:pt>
                <c:pt idx="23764">
                  <c:v>0.0</c:v>
                </c:pt>
                <c:pt idx="23765">
                  <c:v>0.0</c:v>
                </c:pt>
                <c:pt idx="23766">
                  <c:v>0.0</c:v>
                </c:pt>
                <c:pt idx="23767">
                  <c:v>0.001</c:v>
                </c:pt>
                <c:pt idx="23768">
                  <c:v>0.0</c:v>
                </c:pt>
                <c:pt idx="23769">
                  <c:v>0.001</c:v>
                </c:pt>
                <c:pt idx="23770">
                  <c:v>0.001</c:v>
                </c:pt>
                <c:pt idx="23771">
                  <c:v>0.0</c:v>
                </c:pt>
                <c:pt idx="23772">
                  <c:v>0.002</c:v>
                </c:pt>
                <c:pt idx="23773">
                  <c:v>0.002</c:v>
                </c:pt>
                <c:pt idx="23774">
                  <c:v>0.0</c:v>
                </c:pt>
                <c:pt idx="23775">
                  <c:v>0.002</c:v>
                </c:pt>
                <c:pt idx="23776">
                  <c:v>0.003</c:v>
                </c:pt>
                <c:pt idx="23777">
                  <c:v>0.0</c:v>
                </c:pt>
                <c:pt idx="23778">
                  <c:v>0.0</c:v>
                </c:pt>
                <c:pt idx="23779">
                  <c:v>0.001</c:v>
                </c:pt>
                <c:pt idx="23780">
                  <c:v>0.001</c:v>
                </c:pt>
                <c:pt idx="23781">
                  <c:v>0.0</c:v>
                </c:pt>
                <c:pt idx="23782">
                  <c:v>0.0</c:v>
                </c:pt>
                <c:pt idx="23783">
                  <c:v>0.001</c:v>
                </c:pt>
                <c:pt idx="23784">
                  <c:v>0.0</c:v>
                </c:pt>
                <c:pt idx="23785">
                  <c:v>0.001</c:v>
                </c:pt>
                <c:pt idx="23786">
                  <c:v>0.001</c:v>
                </c:pt>
                <c:pt idx="23787">
                  <c:v>0.0</c:v>
                </c:pt>
                <c:pt idx="23788">
                  <c:v>0.0</c:v>
                </c:pt>
                <c:pt idx="23789">
                  <c:v>0.001</c:v>
                </c:pt>
                <c:pt idx="23790">
                  <c:v>0.001</c:v>
                </c:pt>
                <c:pt idx="23791">
                  <c:v>0.0</c:v>
                </c:pt>
                <c:pt idx="23792">
                  <c:v>0.0</c:v>
                </c:pt>
                <c:pt idx="23793">
                  <c:v>0.001</c:v>
                </c:pt>
                <c:pt idx="23794">
                  <c:v>0.0</c:v>
                </c:pt>
                <c:pt idx="23795">
                  <c:v>0.001</c:v>
                </c:pt>
                <c:pt idx="23796">
                  <c:v>0.0</c:v>
                </c:pt>
                <c:pt idx="23797">
                  <c:v>0.0</c:v>
                </c:pt>
                <c:pt idx="23798">
                  <c:v>0.0</c:v>
                </c:pt>
                <c:pt idx="23799">
                  <c:v>0.0</c:v>
                </c:pt>
                <c:pt idx="23800">
                  <c:v>0.0</c:v>
                </c:pt>
                <c:pt idx="23801">
                  <c:v>0.0</c:v>
                </c:pt>
                <c:pt idx="23802">
                  <c:v>0.0</c:v>
                </c:pt>
                <c:pt idx="23803">
                  <c:v>0.0</c:v>
                </c:pt>
                <c:pt idx="23804">
                  <c:v>0.001</c:v>
                </c:pt>
                <c:pt idx="23805">
                  <c:v>0.0</c:v>
                </c:pt>
                <c:pt idx="23806">
                  <c:v>0.001</c:v>
                </c:pt>
                <c:pt idx="23807">
                  <c:v>0.0</c:v>
                </c:pt>
                <c:pt idx="23808">
                  <c:v>0.0</c:v>
                </c:pt>
                <c:pt idx="23809">
                  <c:v>0.001</c:v>
                </c:pt>
                <c:pt idx="23810">
                  <c:v>0.002</c:v>
                </c:pt>
                <c:pt idx="23811">
                  <c:v>0.001</c:v>
                </c:pt>
                <c:pt idx="23812">
                  <c:v>0.0</c:v>
                </c:pt>
                <c:pt idx="23813">
                  <c:v>0.001</c:v>
                </c:pt>
                <c:pt idx="23814">
                  <c:v>0.001</c:v>
                </c:pt>
                <c:pt idx="23815">
                  <c:v>0.002</c:v>
                </c:pt>
                <c:pt idx="23816">
                  <c:v>0.0</c:v>
                </c:pt>
                <c:pt idx="23817">
                  <c:v>0.002</c:v>
                </c:pt>
                <c:pt idx="23818">
                  <c:v>0.001</c:v>
                </c:pt>
                <c:pt idx="23819">
                  <c:v>0.001</c:v>
                </c:pt>
                <c:pt idx="23820">
                  <c:v>0.0</c:v>
                </c:pt>
                <c:pt idx="23821">
                  <c:v>0.001</c:v>
                </c:pt>
                <c:pt idx="23822">
                  <c:v>0.0</c:v>
                </c:pt>
                <c:pt idx="23823">
                  <c:v>0.001</c:v>
                </c:pt>
                <c:pt idx="23824">
                  <c:v>0.001</c:v>
                </c:pt>
                <c:pt idx="23825">
                  <c:v>0.001</c:v>
                </c:pt>
                <c:pt idx="23826">
                  <c:v>0.0</c:v>
                </c:pt>
                <c:pt idx="23827">
                  <c:v>0.002</c:v>
                </c:pt>
                <c:pt idx="23828">
                  <c:v>0.0</c:v>
                </c:pt>
                <c:pt idx="23829">
                  <c:v>0.0</c:v>
                </c:pt>
                <c:pt idx="23830">
                  <c:v>0.001</c:v>
                </c:pt>
                <c:pt idx="23831">
                  <c:v>0.0</c:v>
                </c:pt>
                <c:pt idx="23832">
                  <c:v>0.001</c:v>
                </c:pt>
                <c:pt idx="23833">
                  <c:v>0.001</c:v>
                </c:pt>
                <c:pt idx="23834">
                  <c:v>0.001</c:v>
                </c:pt>
                <c:pt idx="23835">
                  <c:v>0.0</c:v>
                </c:pt>
                <c:pt idx="23836">
                  <c:v>0.001</c:v>
                </c:pt>
                <c:pt idx="23837">
                  <c:v>0.0</c:v>
                </c:pt>
                <c:pt idx="23838">
                  <c:v>0.001</c:v>
                </c:pt>
                <c:pt idx="23839">
                  <c:v>0.001</c:v>
                </c:pt>
                <c:pt idx="23840">
                  <c:v>0.0</c:v>
                </c:pt>
                <c:pt idx="23841">
                  <c:v>0.001</c:v>
                </c:pt>
                <c:pt idx="23842">
                  <c:v>0.001</c:v>
                </c:pt>
                <c:pt idx="23843">
                  <c:v>0.0</c:v>
                </c:pt>
                <c:pt idx="23844">
                  <c:v>0.0</c:v>
                </c:pt>
                <c:pt idx="23845">
                  <c:v>0.0</c:v>
                </c:pt>
                <c:pt idx="23846">
                  <c:v>0.001</c:v>
                </c:pt>
                <c:pt idx="23847">
                  <c:v>0.001</c:v>
                </c:pt>
                <c:pt idx="23848">
                  <c:v>0.001</c:v>
                </c:pt>
                <c:pt idx="23849">
                  <c:v>0.001</c:v>
                </c:pt>
                <c:pt idx="23850">
                  <c:v>0.0</c:v>
                </c:pt>
                <c:pt idx="23851">
                  <c:v>0.0</c:v>
                </c:pt>
                <c:pt idx="23852">
                  <c:v>0.001</c:v>
                </c:pt>
                <c:pt idx="23853">
                  <c:v>0.002</c:v>
                </c:pt>
                <c:pt idx="23854">
                  <c:v>0.0</c:v>
                </c:pt>
                <c:pt idx="23855">
                  <c:v>0.0</c:v>
                </c:pt>
                <c:pt idx="23856">
                  <c:v>0.001</c:v>
                </c:pt>
                <c:pt idx="23857">
                  <c:v>0.001</c:v>
                </c:pt>
                <c:pt idx="23858">
                  <c:v>0.001</c:v>
                </c:pt>
                <c:pt idx="23859">
                  <c:v>0.0</c:v>
                </c:pt>
                <c:pt idx="23860">
                  <c:v>0.0</c:v>
                </c:pt>
                <c:pt idx="23861">
                  <c:v>0.0</c:v>
                </c:pt>
                <c:pt idx="23862">
                  <c:v>0.0</c:v>
                </c:pt>
                <c:pt idx="23863">
                  <c:v>0.0</c:v>
                </c:pt>
                <c:pt idx="23864">
                  <c:v>0.001</c:v>
                </c:pt>
                <c:pt idx="23865">
                  <c:v>0.0</c:v>
                </c:pt>
                <c:pt idx="23866">
                  <c:v>0.001</c:v>
                </c:pt>
                <c:pt idx="23867">
                  <c:v>0.002</c:v>
                </c:pt>
                <c:pt idx="23868">
                  <c:v>0.0</c:v>
                </c:pt>
                <c:pt idx="23869">
                  <c:v>0.0</c:v>
                </c:pt>
                <c:pt idx="23870">
                  <c:v>0.001</c:v>
                </c:pt>
                <c:pt idx="23871">
                  <c:v>0.0</c:v>
                </c:pt>
                <c:pt idx="23872">
                  <c:v>0.0</c:v>
                </c:pt>
                <c:pt idx="23873">
                  <c:v>0.001</c:v>
                </c:pt>
                <c:pt idx="23874">
                  <c:v>0.001</c:v>
                </c:pt>
                <c:pt idx="23875">
                  <c:v>0.001</c:v>
                </c:pt>
                <c:pt idx="23876">
                  <c:v>0.001</c:v>
                </c:pt>
                <c:pt idx="23877">
                  <c:v>0.0</c:v>
                </c:pt>
                <c:pt idx="23878">
                  <c:v>0.0</c:v>
                </c:pt>
                <c:pt idx="23879">
                  <c:v>0.001</c:v>
                </c:pt>
                <c:pt idx="23880">
                  <c:v>0.001</c:v>
                </c:pt>
                <c:pt idx="23881">
                  <c:v>0.001</c:v>
                </c:pt>
                <c:pt idx="23882">
                  <c:v>0.001</c:v>
                </c:pt>
                <c:pt idx="23883">
                  <c:v>0.0</c:v>
                </c:pt>
                <c:pt idx="23884">
                  <c:v>0.0</c:v>
                </c:pt>
                <c:pt idx="23885">
                  <c:v>0.003</c:v>
                </c:pt>
                <c:pt idx="23886">
                  <c:v>0.001</c:v>
                </c:pt>
                <c:pt idx="23887">
                  <c:v>0.002</c:v>
                </c:pt>
                <c:pt idx="23888">
                  <c:v>0.0</c:v>
                </c:pt>
                <c:pt idx="23889">
                  <c:v>0.001</c:v>
                </c:pt>
                <c:pt idx="23890">
                  <c:v>0.0</c:v>
                </c:pt>
                <c:pt idx="23891">
                  <c:v>0.0</c:v>
                </c:pt>
                <c:pt idx="23892">
                  <c:v>0.001</c:v>
                </c:pt>
                <c:pt idx="23893">
                  <c:v>0.001</c:v>
                </c:pt>
                <c:pt idx="23894">
                  <c:v>0.001</c:v>
                </c:pt>
                <c:pt idx="23895">
                  <c:v>0.001</c:v>
                </c:pt>
                <c:pt idx="23896">
                  <c:v>0.001</c:v>
                </c:pt>
                <c:pt idx="23897">
                  <c:v>0.001</c:v>
                </c:pt>
                <c:pt idx="23898">
                  <c:v>0.001</c:v>
                </c:pt>
                <c:pt idx="23899">
                  <c:v>0.0</c:v>
                </c:pt>
                <c:pt idx="23900">
                  <c:v>0.001</c:v>
                </c:pt>
                <c:pt idx="23901">
                  <c:v>0.0</c:v>
                </c:pt>
                <c:pt idx="23902">
                  <c:v>0.0</c:v>
                </c:pt>
                <c:pt idx="23903">
                  <c:v>0.001</c:v>
                </c:pt>
                <c:pt idx="23904">
                  <c:v>0.0</c:v>
                </c:pt>
                <c:pt idx="23905">
                  <c:v>0.002</c:v>
                </c:pt>
                <c:pt idx="23906">
                  <c:v>0.002</c:v>
                </c:pt>
                <c:pt idx="23907">
                  <c:v>0.001</c:v>
                </c:pt>
                <c:pt idx="23908">
                  <c:v>0.001</c:v>
                </c:pt>
                <c:pt idx="23909">
                  <c:v>0.001</c:v>
                </c:pt>
                <c:pt idx="23910">
                  <c:v>0.0</c:v>
                </c:pt>
                <c:pt idx="23911">
                  <c:v>0.001</c:v>
                </c:pt>
                <c:pt idx="23912">
                  <c:v>0.0</c:v>
                </c:pt>
                <c:pt idx="23913">
                  <c:v>0.0</c:v>
                </c:pt>
                <c:pt idx="23914">
                  <c:v>0.0</c:v>
                </c:pt>
                <c:pt idx="23915">
                  <c:v>0.002</c:v>
                </c:pt>
                <c:pt idx="23916">
                  <c:v>0.001</c:v>
                </c:pt>
                <c:pt idx="23917">
                  <c:v>0.001</c:v>
                </c:pt>
                <c:pt idx="23918">
                  <c:v>0.001</c:v>
                </c:pt>
                <c:pt idx="23919">
                  <c:v>0.002</c:v>
                </c:pt>
                <c:pt idx="23920">
                  <c:v>0.001</c:v>
                </c:pt>
                <c:pt idx="23921">
                  <c:v>0.0</c:v>
                </c:pt>
                <c:pt idx="23922">
                  <c:v>0.001</c:v>
                </c:pt>
                <c:pt idx="23923">
                  <c:v>0.0</c:v>
                </c:pt>
                <c:pt idx="23924">
                  <c:v>0.0</c:v>
                </c:pt>
                <c:pt idx="23925">
                  <c:v>0.0</c:v>
                </c:pt>
                <c:pt idx="23926">
                  <c:v>0.0</c:v>
                </c:pt>
                <c:pt idx="23927">
                  <c:v>0.0</c:v>
                </c:pt>
                <c:pt idx="23928">
                  <c:v>0.001</c:v>
                </c:pt>
                <c:pt idx="23929">
                  <c:v>0.001</c:v>
                </c:pt>
                <c:pt idx="23930">
                  <c:v>0.001</c:v>
                </c:pt>
                <c:pt idx="23931">
                  <c:v>0.001</c:v>
                </c:pt>
                <c:pt idx="23932">
                  <c:v>0.0</c:v>
                </c:pt>
                <c:pt idx="23933">
                  <c:v>0.0</c:v>
                </c:pt>
                <c:pt idx="23934">
                  <c:v>0.0</c:v>
                </c:pt>
                <c:pt idx="23935">
                  <c:v>0.001</c:v>
                </c:pt>
                <c:pt idx="23936">
                  <c:v>0.001</c:v>
                </c:pt>
                <c:pt idx="23937">
                  <c:v>0.0</c:v>
                </c:pt>
                <c:pt idx="23938">
                  <c:v>0.001</c:v>
                </c:pt>
                <c:pt idx="23939">
                  <c:v>0.003</c:v>
                </c:pt>
                <c:pt idx="23940">
                  <c:v>0.0</c:v>
                </c:pt>
                <c:pt idx="23941">
                  <c:v>0.0</c:v>
                </c:pt>
                <c:pt idx="23942">
                  <c:v>0.0</c:v>
                </c:pt>
                <c:pt idx="23943">
                  <c:v>0.0</c:v>
                </c:pt>
                <c:pt idx="23944">
                  <c:v>0.001</c:v>
                </c:pt>
                <c:pt idx="23945">
                  <c:v>0.0</c:v>
                </c:pt>
                <c:pt idx="23946">
                  <c:v>0.001</c:v>
                </c:pt>
                <c:pt idx="23947">
                  <c:v>0.001</c:v>
                </c:pt>
                <c:pt idx="23948">
                  <c:v>0.001</c:v>
                </c:pt>
                <c:pt idx="23949">
                  <c:v>0.0</c:v>
                </c:pt>
                <c:pt idx="23950">
                  <c:v>0.001</c:v>
                </c:pt>
                <c:pt idx="23951">
                  <c:v>0.0</c:v>
                </c:pt>
                <c:pt idx="23952">
                  <c:v>0.0</c:v>
                </c:pt>
                <c:pt idx="23953">
                  <c:v>0.001</c:v>
                </c:pt>
                <c:pt idx="23954">
                  <c:v>0.0</c:v>
                </c:pt>
                <c:pt idx="23955">
                  <c:v>0.0</c:v>
                </c:pt>
                <c:pt idx="23956">
                  <c:v>0.0</c:v>
                </c:pt>
                <c:pt idx="23957">
                  <c:v>0.003</c:v>
                </c:pt>
                <c:pt idx="23958">
                  <c:v>0.001</c:v>
                </c:pt>
                <c:pt idx="23959">
                  <c:v>0.0</c:v>
                </c:pt>
                <c:pt idx="23960">
                  <c:v>0.0</c:v>
                </c:pt>
                <c:pt idx="23961">
                  <c:v>0.001</c:v>
                </c:pt>
                <c:pt idx="23962">
                  <c:v>0.001</c:v>
                </c:pt>
                <c:pt idx="23963">
                  <c:v>0.0</c:v>
                </c:pt>
                <c:pt idx="23964">
                  <c:v>0.001</c:v>
                </c:pt>
                <c:pt idx="23965">
                  <c:v>0.0</c:v>
                </c:pt>
                <c:pt idx="23966">
                  <c:v>0.0</c:v>
                </c:pt>
                <c:pt idx="23967">
                  <c:v>0.0</c:v>
                </c:pt>
                <c:pt idx="23968">
                  <c:v>0.0</c:v>
                </c:pt>
                <c:pt idx="23969">
                  <c:v>0.0</c:v>
                </c:pt>
                <c:pt idx="23970">
                  <c:v>0.001</c:v>
                </c:pt>
                <c:pt idx="23971">
                  <c:v>0.0</c:v>
                </c:pt>
                <c:pt idx="23972">
                  <c:v>0.001</c:v>
                </c:pt>
                <c:pt idx="23973">
                  <c:v>0.0</c:v>
                </c:pt>
                <c:pt idx="23974">
                  <c:v>0.0</c:v>
                </c:pt>
                <c:pt idx="23975">
                  <c:v>0.0</c:v>
                </c:pt>
                <c:pt idx="23976">
                  <c:v>0.0</c:v>
                </c:pt>
                <c:pt idx="23977">
                  <c:v>0.0</c:v>
                </c:pt>
                <c:pt idx="23978">
                  <c:v>0.001</c:v>
                </c:pt>
                <c:pt idx="23979">
                  <c:v>0.0</c:v>
                </c:pt>
                <c:pt idx="23980">
                  <c:v>0.001</c:v>
                </c:pt>
                <c:pt idx="23981">
                  <c:v>0.001</c:v>
                </c:pt>
                <c:pt idx="23982">
                  <c:v>0.0</c:v>
                </c:pt>
                <c:pt idx="23983">
                  <c:v>0.0</c:v>
                </c:pt>
                <c:pt idx="23984">
                  <c:v>0.001</c:v>
                </c:pt>
                <c:pt idx="23985">
                  <c:v>0.0</c:v>
                </c:pt>
                <c:pt idx="23986">
                  <c:v>0.0</c:v>
                </c:pt>
                <c:pt idx="23987">
                  <c:v>0.0</c:v>
                </c:pt>
                <c:pt idx="23988">
                  <c:v>0.0</c:v>
                </c:pt>
                <c:pt idx="23989">
                  <c:v>0.0</c:v>
                </c:pt>
                <c:pt idx="23990">
                  <c:v>0.001</c:v>
                </c:pt>
                <c:pt idx="23991">
                  <c:v>0.001</c:v>
                </c:pt>
                <c:pt idx="23992">
                  <c:v>0.001</c:v>
                </c:pt>
                <c:pt idx="23993">
                  <c:v>0.0</c:v>
                </c:pt>
                <c:pt idx="23994">
                  <c:v>0.0</c:v>
                </c:pt>
                <c:pt idx="23995">
                  <c:v>0.001</c:v>
                </c:pt>
                <c:pt idx="23996">
                  <c:v>0.0</c:v>
                </c:pt>
                <c:pt idx="23997">
                  <c:v>0.001</c:v>
                </c:pt>
                <c:pt idx="23998">
                  <c:v>0.001</c:v>
                </c:pt>
                <c:pt idx="23999">
                  <c:v>0.001</c:v>
                </c:pt>
                <c:pt idx="24000">
                  <c:v>0.001</c:v>
                </c:pt>
                <c:pt idx="24001">
                  <c:v>0.0</c:v>
                </c:pt>
                <c:pt idx="24002">
                  <c:v>0.001</c:v>
                </c:pt>
                <c:pt idx="24003">
                  <c:v>0.0</c:v>
                </c:pt>
                <c:pt idx="24004">
                  <c:v>0.001</c:v>
                </c:pt>
                <c:pt idx="24005">
                  <c:v>0.001</c:v>
                </c:pt>
                <c:pt idx="24006">
                  <c:v>0.0</c:v>
                </c:pt>
                <c:pt idx="24007">
                  <c:v>0.001</c:v>
                </c:pt>
                <c:pt idx="24008">
                  <c:v>0.001</c:v>
                </c:pt>
                <c:pt idx="24009">
                  <c:v>0.001</c:v>
                </c:pt>
                <c:pt idx="24010">
                  <c:v>0.0</c:v>
                </c:pt>
                <c:pt idx="24011">
                  <c:v>0.0</c:v>
                </c:pt>
                <c:pt idx="24012">
                  <c:v>0.0</c:v>
                </c:pt>
                <c:pt idx="24013">
                  <c:v>0.0</c:v>
                </c:pt>
                <c:pt idx="24014">
                  <c:v>0.001</c:v>
                </c:pt>
                <c:pt idx="24015">
                  <c:v>0.001</c:v>
                </c:pt>
                <c:pt idx="24016">
                  <c:v>0.001</c:v>
                </c:pt>
                <c:pt idx="24017">
                  <c:v>0.0</c:v>
                </c:pt>
                <c:pt idx="24018">
                  <c:v>0.001</c:v>
                </c:pt>
                <c:pt idx="24019">
                  <c:v>0.0</c:v>
                </c:pt>
                <c:pt idx="24020">
                  <c:v>0.0</c:v>
                </c:pt>
                <c:pt idx="24021">
                  <c:v>0.0</c:v>
                </c:pt>
                <c:pt idx="24022">
                  <c:v>0.0</c:v>
                </c:pt>
                <c:pt idx="24023">
                  <c:v>0.001</c:v>
                </c:pt>
                <c:pt idx="24024">
                  <c:v>0.001</c:v>
                </c:pt>
                <c:pt idx="24025">
                  <c:v>0.001</c:v>
                </c:pt>
                <c:pt idx="24026">
                  <c:v>0.0</c:v>
                </c:pt>
                <c:pt idx="24027">
                  <c:v>0.0</c:v>
                </c:pt>
                <c:pt idx="24028">
                  <c:v>0.001</c:v>
                </c:pt>
                <c:pt idx="24029">
                  <c:v>0.0</c:v>
                </c:pt>
                <c:pt idx="24030">
                  <c:v>0.001</c:v>
                </c:pt>
                <c:pt idx="24031">
                  <c:v>0.0</c:v>
                </c:pt>
                <c:pt idx="24032">
                  <c:v>0.002</c:v>
                </c:pt>
                <c:pt idx="24033">
                  <c:v>0.002</c:v>
                </c:pt>
                <c:pt idx="24034">
                  <c:v>0.001</c:v>
                </c:pt>
                <c:pt idx="24035">
                  <c:v>0.001</c:v>
                </c:pt>
                <c:pt idx="24036">
                  <c:v>0.0</c:v>
                </c:pt>
                <c:pt idx="24037">
                  <c:v>0.0</c:v>
                </c:pt>
                <c:pt idx="24038">
                  <c:v>0.0</c:v>
                </c:pt>
                <c:pt idx="24039">
                  <c:v>0.001</c:v>
                </c:pt>
                <c:pt idx="24040">
                  <c:v>0.001</c:v>
                </c:pt>
                <c:pt idx="24041">
                  <c:v>0.001</c:v>
                </c:pt>
                <c:pt idx="24042">
                  <c:v>0.001</c:v>
                </c:pt>
                <c:pt idx="24043">
                  <c:v>0.0</c:v>
                </c:pt>
                <c:pt idx="24044">
                  <c:v>0.001</c:v>
                </c:pt>
                <c:pt idx="24045">
                  <c:v>0.001</c:v>
                </c:pt>
                <c:pt idx="24046">
                  <c:v>0.0</c:v>
                </c:pt>
                <c:pt idx="24047">
                  <c:v>0.0</c:v>
                </c:pt>
                <c:pt idx="24048">
                  <c:v>0.0</c:v>
                </c:pt>
                <c:pt idx="24049">
                  <c:v>0.001</c:v>
                </c:pt>
                <c:pt idx="24050">
                  <c:v>0.0</c:v>
                </c:pt>
                <c:pt idx="24051">
                  <c:v>0.0</c:v>
                </c:pt>
                <c:pt idx="24052">
                  <c:v>0.001</c:v>
                </c:pt>
                <c:pt idx="24053">
                  <c:v>0.0</c:v>
                </c:pt>
                <c:pt idx="24054">
                  <c:v>0.0</c:v>
                </c:pt>
                <c:pt idx="24055">
                  <c:v>0.001</c:v>
                </c:pt>
                <c:pt idx="24056">
                  <c:v>0.001</c:v>
                </c:pt>
                <c:pt idx="24057">
                  <c:v>0.0</c:v>
                </c:pt>
                <c:pt idx="24058">
                  <c:v>0.001</c:v>
                </c:pt>
                <c:pt idx="24059">
                  <c:v>0.0</c:v>
                </c:pt>
                <c:pt idx="24060">
                  <c:v>0.0</c:v>
                </c:pt>
                <c:pt idx="24061">
                  <c:v>0.0</c:v>
                </c:pt>
                <c:pt idx="24062">
                  <c:v>0.0</c:v>
                </c:pt>
                <c:pt idx="24063">
                  <c:v>0.001</c:v>
                </c:pt>
                <c:pt idx="24064">
                  <c:v>0.001</c:v>
                </c:pt>
                <c:pt idx="24065">
                  <c:v>0.0</c:v>
                </c:pt>
                <c:pt idx="24066">
                  <c:v>0.001</c:v>
                </c:pt>
                <c:pt idx="24067">
                  <c:v>0.0</c:v>
                </c:pt>
                <c:pt idx="24068">
                  <c:v>0.001</c:v>
                </c:pt>
                <c:pt idx="24069">
                  <c:v>0.001</c:v>
                </c:pt>
                <c:pt idx="24070">
                  <c:v>0.001</c:v>
                </c:pt>
                <c:pt idx="24071">
                  <c:v>0.0</c:v>
                </c:pt>
                <c:pt idx="24072">
                  <c:v>0.001</c:v>
                </c:pt>
                <c:pt idx="24073">
                  <c:v>0.0</c:v>
                </c:pt>
                <c:pt idx="24074">
                  <c:v>0.001</c:v>
                </c:pt>
                <c:pt idx="24075">
                  <c:v>0.0</c:v>
                </c:pt>
                <c:pt idx="24076">
                  <c:v>0.001</c:v>
                </c:pt>
                <c:pt idx="24077">
                  <c:v>0.001</c:v>
                </c:pt>
                <c:pt idx="24078">
                  <c:v>0.0</c:v>
                </c:pt>
                <c:pt idx="24079">
                  <c:v>0.0</c:v>
                </c:pt>
                <c:pt idx="24080">
                  <c:v>0.0</c:v>
                </c:pt>
                <c:pt idx="24081">
                  <c:v>0.0</c:v>
                </c:pt>
                <c:pt idx="24082">
                  <c:v>0.0</c:v>
                </c:pt>
                <c:pt idx="24083">
                  <c:v>0.0</c:v>
                </c:pt>
                <c:pt idx="24084">
                  <c:v>0.0</c:v>
                </c:pt>
                <c:pt idx="24085">
                  <c:v>0.0</c:v>
                </c:pt>
                <c:pt idx="24086">
                  <c:v>0.0</c:v>
                </c:pt>
                <c:pt idx="24087">
                  <c:v>0.0</c:v>
                </c:pt>
                <c:pt idx="24088">
                  <c:v>0.001</c:v>
                </c:pt>
                <c:pt idx="24089">
                  <c:v>0.0</c:v>
                </c:pt>
                <c:pt idx="24090">
                  <c:v>0.0</c:v>
                </c:pt>
                <c:pt idx="24091">
                  <c:v>0.0</c:v>
                </c:pt>
                <c:pt idx="24092">
                  <c:v>0.001</c:v>
                </c:pt>
                <c:pt idx="24093">
                  <c:v>0.001</c:v>
                </c:pt>
                <c:pt idx="24094">
                  <c:v>0.0</c:v>
                </c:pt>
                <c:pt idx="24095">
                  <c:v>0.001</c:v>
                </c:pt>
                <c:pt idx="24096">
                  <c:v>0.001</c:v>
                </c:pt>
                <c:pt idx="24097">
                  <c:v>0.0</c:v>
                </c:pt>
                <c:pt idx="24098">
                  <c:v>0.001</c:v>
                </c:pt>
                <c:pt idx="24099">
                  <c:v>0.0</c:v>
                </c:pt>
                <c:pt idx="24100">
                  <c:v>0.0</c:v>
                </c:pt>
                <c:pt idx="24101">
                  <c:v>0.0</c:v>
                </c:pt>
                <c:pt idx="24102">
                  <c:v>0.001</c:v>
                </c:pt>
                <c:pt idx="24103">
                  <c:v>0.0</c:v>
                </c:pt>
                <c:pt idx="24104">
                  <c:v>0.0</c:v>
                </c:pt>
                <c:pt idx="24105">
                  <c:v>0.001</c:v>
                </c:pt>
                <c:pt idx="24106">
                  <c:v>0.0</c:v>
                </c:pt>
                <c:pt idx="24107">
                  <c:v>0.0</c:v>
                </c:pt>
                <c:pt idx="24108">
                  <c:v>0.0</c:v>
                </c:pt>
                <c:pt idx="24109">
                  <c:v>0.0</c:v>
                </c:pt>
                <c:pt idx="24110">
                  <c:v>0.001</c:v>
                </c:pt>
                <c:pt idx="24111">
                  <c:v>0.0</c:v>
                </c:pt>
                <c:pt idx="24112">
                  <c:v>0.0</c:v>
                </c:pt>
                <c:pt idx="24113">
                  <c:v>0.001</c:v>
                </c:pt>
                <c:pt idx="24114">
                  <c:v>0.0</c:v>
                </c:pt>
                <c:pt idx="24115">
                  <c:v>0.001</c:v>
                </c:pt>
                <c:pt idx="24116">
                  <c:v>0.002</c:v>
                </c:pt>
                <c:pt idx="24117">
                  <c:v>0.0</c:v>
                </c:pt>
                <c:pt idx="24118">
                  <c:v>0.0</c:v>
                </c:pt>
                <c:pt idx="24119">
                  <c:v>0.0</c:v>
                </c:pt>
                <c:pt idx="24120">
                  <c:v>0.0</c:v>
                </c:pt>
                <c:pt idx="24121">
                  <c:v>0.0</c:v>
                </c:pt>
                <c:pt idx="24122">
                  <c:v>0.0</c:v>
                </c:pt>
                <c:pt idx="24123">
                  <c:v>0.001</c:v>
                </c:pt>
                <c:pt idx="24124">
                  <c:v>0.0</c:v>
                </c:pt>
                <c:pt idx="24125">
                  <c:v>0.001</c:v>
                </c:pt>
                <c:pt idx="24126">
                  <c:v>0.0</c:v>
                </c:pt>
                <c:pt idx="24127">
                  <c:v>0.0</c:v>
                </c:pt>
                <c:pt idx="24128">
                  <c:v>0.0</c:v>
                </c:pt>
                <c:pt idx="24129">
                  <c:v>0.0</c:v>
                </c:pt>
                <c:pt idx="24130">
                  <c:v>0.001</c:v>
                </c:pt>
                <c:pt idx="24131">
                  <c:v>0.002</c:v>
                </c:pt>
                <c:pt idx="24132">
                  <c:v>0.001</c:v>
                </c:pt>
                <c:pt idx="24133">
                  <c:v>0.001</c:v>
                </c:pt>
                <c:pt idx="24134">
                  <c:v>0.0</c:v>
                </c:pt>
                <c:pt idx="24135">
                  <c:v>0.0</c:v>
                </c:pt>
                <c:pt idx="24136">
                  <c:v>0.0</c:v>
                </c:pt>
                <c:pt idx="24137">
                  <c:v>0.0</c:v>
                </c:pt>
                <c:pt idx="24138">
                  <c:v>0.001</c:v>
                </c:pt>
                <c:pt idx="24139">
                  <c:v>0.001</c:v>
                </c:pt>
                <c:pt idx="24140">
                  <c:v>0.0</c:v>
                </c:pt>
                <c:pt idx="24141">
                  <c:v>0.0</c:v>
                </c:pt>
                <c:pt idx="24142">
                  <c:v>0.0</c:v>
                </c:pt>
                <c:pt idx="24143">
                  <c:v>0.001</c:v>
                </c:pt>
                <c:pt idx="24144">
                  <c:v>0.001</c:v>
                </c:pt>
                <c:pt idx="24145">
                  <c:v>0.0</c:v>
                </c:pt>
                <c:pt idx="24146">
                  <c:v>0.0</c:v>
                </c:pt>
                <c:pt idx="24147">
                  <c:v>0.0</c:v>
                </c:pt>
                <c:pt idx="24148">
                  <c:v>0.001</c:v>
                </c:pt>
                <c:pt idx="24149">
                  <c:v>0.0</c:v>
                </c:pt>
                <c:pt idx="24150">
                  <c:v>0.001</c:v>
                </c:pt>
                <c:pt idx="24151">
                  <c:v>0.0</c:v>
                </c:pt>
                <c:pt idx="24152">
                  <c:v>0.0</c:v>
                </c:pt>
                <c:pt idx="24153">
                  <c:v>0.001</c:v>
                </c:pt>
                <c:pt idx="24154">
                  <c:v>0.0</c:v>
                </c:pt>
                <c:pt idx="24155">
                  <c:v>0.001</c:v>
                </c:pt>
                <c:pt idx="24156">
                  <c:v>0.0</c:v>
                </c:pt>
                <c:pt idx="24157">
                  <c:v>0.0</c:v>
                </c:pt>
                <c:pt idx="24158">
                  <c:v>0.0</c:v>
                </c:pt>
                <c:pt idx="24159">
                  <c:v>0.0</c:v>
                </c:pt>
                <c:pt idx="24160">
                  <c:v>0.0</c:v>
                </c:pt>
                <c:pt idx="24161">
                  <c:v>0.0</c:v>
                </c:pt>
                <c:pt idx="24162">
                  <c:v>0.0</c:v>
                </c:pt>
                <c:pt idx="24163">
                  <c:v>0.0</c:v>
                </c:pt>
                <c:pt idx="24164">
                  <c:v>0.0</c:v>
                </c:pt>
                <c:pt idx="24165">
                  <c:v>0.001</c:v>
                </c:pt>
                <c:pt idx="24166">
                  <c:v>0.0</c:v>
                </c:pt>
                <c:pt idx="24167">
                  <c:v>0.0</c:v>
                </c:pt>
                <c:pt idx="24168">
                  <c:v>0.001</c:v>
                </c:pt>
                <c:pt idx="24169">
                  <c:v>0.0</c:v>
                </c:pt>
                <c:pt idx="24170">
                  <c:v>0.001</c:v>
                </c:pt>
                <c:pt idx="24171">
                  <c:v>0.001</c:v>
                </c:pt>
                <c:pt idx="24172">
                  <c:v>0.0</c:v>
                </c:pt>
                <c:pt idx="24173">
                  <c:v>0.001</c:v>
                </c:pt>
                <c:pt idx="24174">
                  <c:v>0.001</c:v>
                </c:pt>
                <c:pt idx="24175">
                  <c:v>0.0</c:v>
                </c:pt>
                <c:pt idx="24176">
                  <c:v>0.0</c:v>
                </c:pt>
                <c:pt idx="24177">
                  <c:v>0.0</c:v>
                </c:pt>
                <c:pt idx="24178">
                  <c:v>0.0</c:v>
                </c:pt>
                <c:pt idx="24179">
                  <c:v>0.0</c:v>
                </c:pt>
                <c:pt idx="24180">
                  <c:v>0.0</c:v>
                </c:pt>
                <c:pt idx="24181">
                  <c:v>0.0</c:v>
                </c:pt>
                <c:pt idx="24182">
                  <c:v>0.0</c:v>
                </c:pt>
                <c:pt idx="24183">
                  <c:v>0.001</c:v>
                </c:pt>
                <c:pt idx="24184">
                  <c:v>0.0</c:v>
                </c:pt>
                <c:pt idx="24185">
                  <c:v>0.0</c:v>
                </c:pt>
                <c:pt idx="24186">
                  <c:v>0.0</c:v>
                </c:pt>
                <c:pt idx="24187">
                  <c:v>0.001</c:v>
                </c:pt>
                <c:pt idx="24188">
                  <c:v>0.001</c:v>
                </c:pt>
                <c:pt idx="24189">
                  <c:v>0.001</c:v>
                </c:pt>
                <c:pt idx="24190">
                  <c:v>0.001</c:v>
                </c:pt>
                <c:pt idx="24191">
                  <c:v>0.0</c:v>
                </c:pt>
                <c:pt idx="24192">
                  <c:v>0.001</c:v>
                </c:pt>
                <c:pt idx="24193">
                  <c:v>0.001</c:v>
                </c:pt>
                <c:pt idx="24194">
                  <c:v>0.0</c:v>
                </c:pt>
                <c:pt idx="24195">
                  <c:v>0.001</c:v>
                </c:pt>
                <c:pt idx="24196">
                  <c:v>0.0</c:v>
                </c:pt>
                <c:pt idx="24197">
                  <c:v>0.0</c:v>
                </c:pt>
                <c:pt idx="24198">
                  <c:v>0.001</c:v>
                </c:pt>
                <c:pt idx="24199">
                  <c:v>0.0</c:v>
                </c:pt>
                <c:pt idx="24200">
                  <c:v>0.001</c:v>
                </c:pt>
                <c:pt idx="24201">
                  <c:v>0.001</c:v>
                </c:pt>
                <c:pt idx="24202">
                  <c:v>0.001</c:v>
                </c:pt>
                <c:pt idx="24203">
                  <c:v>0.0</c:v>
                </c:pt>
                <c:pt idx="24204">
                  <c:v>0.0</c:v>
                </c:pt>
                <c:pt idx="24205">
                  <c:v>0.0</c:v>
                </c:pt>
                <c:pt idx="24206">
                  <c:v>0.0</c:v>
                </c:pt>
                <c:pt idx="24207">
                  <c:v>0.0</c:v>
                </c:pt>
                <c:pt idx="24208">
                  <c:v>0.002</c:v>
                </c:pt>
                <c:pt idx="24209">
                  <c:v>0.0</c:v>
                </c:pt>
                <c:pt idx="24210">
                  <c:v>0.0</c:v>
                </c:pt>
                <c:pt idx="24211">
                  <c:v>0.001</c:v>
                </c:pt>
                <c:pt idx="24212">
                  <c:v>0.0</c:v>
                </c:pt>
                <c:pt idx="24213">
                  <c:v>0.0</c:v>
                </c:pt>
                <c:pt idx="24214">
                  <c:v>0.0</c:v>
                </c:pt>
                <c:pt idx="24215">
                  <c:v>0.001</c:v>
                </c:pt>
                <c:pt idx="24216">
                  <c:v>0.001</c:v>
                </c:pt>
                <c:pt idx="24217">
                  <c:v>0.001</c:v>
                </c:pt>
                <c:pt idx="24218">
                  <c:v>0.0</c:v>
                </c:pt>
                <c:pt idx="24219">
                  <c:v>0.001</c:v>
                </c:pt>
                <c:pt idx="24220">
                  <c:v>0.0</c:v>
                </c:pt>
                <c:pt idx="24221">
                  <c:v>0.001</c:v>
                </c:pt>
                <c:pt idx="24222">
                  <c:v>0.001</c:v>
                </c:pt>
                <c:pt idx="24223">
                  <c:v>0.001</c:v>
                </c:pt>
                <c:pt idx="24224">
                  <c:v>0.001</c:v>
                </c:pt>
                <c:pt idx="24225">
                  <c:v>0.0</c:v>
                </c:pt>
                <c:pt idx="24226">
                  <c:v>0.0</c:v>
                </c:pt>
                <c:pt idx="24227">
                  <c:v>0.0</c:v>
                </c:pt>
                <c:pt idx="24228">
                  <c:v>0.001</c:v>
                </c:pt>
                <c:pt idx="24229">
                  <c:v>0.001</c:v>
                </c:pt>
                <c:pt idx="24230">
                  <c:v>0.0</c:v>
                </c:pt>
                <c:pt idx="24231">
                  <c:v>0.001</c:v>
                </c:pt>
                <c:pt idx="24232">
                  <c:v>0.0</c:v>
                </c:pt>
                <c:pt idx="24233">
                  <c:v>0.001</c:v>
                </c:pt>
                <c:pt idx="24234">
                  <c:v>0.0</c:v>
                </c:pt>
                <c:pt idx="24235">
                  <c:v>0.001</c:v>
                </c:pt>
                <c:pt idx="24236">
                  <c:v>0.0</c:v>
                </c:pt>
                <c:pt idx="24237">
                  <c:v>0.001</c:v>
                </c:pt>
                <c:pt idx="24238">
                  <c:v>0.001</c:v>
                </c:pt>
                <c:pt idx="24239">
                  <c:v>0.0</c:v>
                </c:pt>
                <c:pt idx="24240">
                  <c:v>0.001</c:v>
                </c:pt>
                <c:pt idx="24241">
                  <c:v>0.001</c:v>
                </c:pt>
                <c:pt idx="24242">
                  <c:v>0.0</c:v>
                </c:pt>
                <c:pt idx="24243">
                  <c:v>0.001</c:v>
                </c:pt>
                <c:pt idx="24244">
                  <c:v>0.0</c:v>
                </c:pt>
                <c:pt idx="24245">
                  <c:v>0.001</c:v>
                </c:pt>
                <c:pt idx="24246">
                  <c:v>0.0</c:v>
                </c:pt>
                <c:pt idx="24247">
                  <c:v>0.0</c:v>
                </c:pt>
                <c:pt idx="24248">
                  <c:v>0.0</c:v>
                </c:pt>
                <c:pt idx="24249">
                  <c:v>0.001</c:v>
                </c:pt>
                <c:pt idx="24250">
                  <c:v>0.0</c:v>
                </c:pt>
                <c:pt idx="24251">
                  <c:v>0.002</c:v>
                </c:pt>
                <c:pt idx="24252">
                  <c:v>0.0</c:v>
                </c:pt>
                <c:pt idx="24253">
                  <c:v>0.001</c:v>
                </c:pt>
                <c:pt idx="24254">
                  <c:v>0.0</c:v>
                </c:pt>
                <c:pt idx="24255">
                  <c:v>0.0</c:v>
                </c:pt>
                <c:pt idx="24256">
                  <c:v>0.0</c:v>
                </c:pt>
                <c:pt idx="24257">
                  <c:v>0.0</c:v>
                </c:pt>
                <c:pt idx="24258">
                  <c:v>0.001</c:v>
                </c:pt>
                <c:pt idx="24259">
                  <c:v>0.0</c:v>
                </c:pt>
                <c:pt idx="24260">
                  <c:v>0.0</c:v>
                </c:pt>
                <c:pt idx="24261">
                  <c:v>0.0</c:v>
                </c:pt>
                <c:pt idx="24262">
                  <c:v>0.001</c:v>
                </c:pt>
                <c:pt idx="24263">
                  <c:v>0.0</c:v>
                </c:pt>
                <c:pt idx="24264">
                  <c:v>0.0</c:v>
                </c:pt>
                <c:pt idx="24265">
                  <c:v>0.0</c:v>
                </c:pt>
                <c:pt idx="24266">
                  <c:v>0.0</c:v>
                </c:pt>
                <c:pt idx="24267">
                  <c:v>0.001</c:v>
                </c:pt>
                <c:pt idx="24268">
                  <c:v>0.0</c:v>
                </c:pt>
                <c:pt idx="24269">
                  <c:v>0.0</c:v>
                </c:pt>
                <c:pt idx="24270">
                  <c:v>0.0</c:v>
                </c:pt>
                <c:pt idx="24271">
                  <c:v>0.0</c:v>
                </c:pt>
                <c:pt idx="24272">
                  <c:v>0.001</c:v>
                </c:pt>
                <c:pt idx="24273">
                  <c:v>0.0</c:v>
                </c:pt>
                <c:pt idx="24274">
                  <c:v>0.0</c:v>
                </c:pt>
                <c:pt idx="24275">
                  <c:v>0.0</c:v>
                </c:pt>
                <c:pt idx="24276">
                  <c:v>0.0</c:v>
                </c:pt>
                <c:pt idx="24277">
                  <c:v>0.0</c:v>
                </c:pt>
                <c:pt idx="24278">
                  <c:v>0.001</c:v>
                </c:pt>
                <c:pt idx="24279">
                  <c:v>0.0</c:v>
                </c:pt>
                <c:pt idx="24280">
                  <c:v>0.001</c:v>
                </c:pt>
                <c:pt idx="24281">
                  <c:v>0.002</c:v>
                </c:pt>
                <c:pt idx="24282">
                  <c:v>0.0</c:v>
                </c:pt>
                <c:pt idx="24283">
                  <c:v>0.0</c:v>
                </c:pt>
                <c:pt idx="24284">
                  <c:v>0.001</c:v>
                </c:pt>
                <c:pt idx="24285">
                  <c:v>0.0</c:v>
                </c:pt>
                <c:pt idx="24286">
                  <c:v>0.001</c:v>
                </c:pt>
                <c:pt idx="24287">
                  <c:v>0.0</c:v>
                </c:pt>
                <c:pt idx="24288">
                  <c:v>0.001</c:v>
                </c:pt>
                <c:pt idx="24289">
                  <c:v>0.001</c:v>
                </c:pt>
                <c:pt idx="24290">
                  <c:v>0.0</c:v>
                </c:pt>
                <c:pt idx="24291">
                  <c:v>0.001</c:v>
                </c:pt>
                <c:pt idx="24292">
                  <c:v>0.0</c:v>
                </c:pt>
                <c:pt idx="24293">
                  <c:v>0.001</c:v>
                </c:pt>
                <c:pt idx="24294">
                  <c:v>0.0</c:v>
                </c:pt>
                <c:pt idx="24295">
                  <c:v>0.0</c:v>
                </c:pt>
                <c:pt idx="24296">
                  <c:v>0.0</c:v>
                </c:pt>
                <c:pt idx="24297">
                  <c:v>0.001</c:v>
                </c:pt>
                <c:pt idx="24298">
                  <c:v>0.001</c:v>
                </c:pt>
                <c:pt idx="24299">
                  <c:v>0.001</c:v>
                </c:pt>
                <c:pt idx="24300">
                  <c:v>0.001</c:v>
                </c:pt>
                <c:pt idx="24301">
                  <c:v>0.0</c:v>
                </c:pt>
                <c:pt idx="24302">
                  <c:v>0.001</c:v>
                </c:pt>
                <c:pt idx="24303">
                  <c:v>0.0</c:v>
                </c:pt>
                <c:pt idx="24304">
                  <c:v>0.0</c:v>
                </c:pt>
                <c:pt idx="24305">
                  <c:v>0.001</c:v>
                </c:pt>
                <c:pt idx="24306">
                  <c:v>0.001</c:v>
                </c:pt>
                <c:pt idx="24307">
                  <c:v>0.001</c:v>
                </c:pt>
                <c:pt idx="24308">
                  <c:v>0.0</c:v>
                </c:pt>
                <c:pt idx="24309">
                  <c:v>0.001</c:v>
                </c:pt>
                <c:pt idx="24310">
                  <c:v>0.001</c:v>
                </c:pt>
                <c:pt idx="24311">
                  <c:v>0.0</c:v>
                </c:pt>
                <c:pt idx="24312">
                  <c:v>0.001</c:v>
                </c:pt>
                <c:pt idx="24313">
                  <c:v>0.001</c:v>
                </c:pt>
                <c:pt idx="24314">
                  <c:v>0.001</c:v>
                </c:pt>
                <c:pt idx="24315">
                  <c:v>0.0</c:v>
                </c:pt>
                <c:pt idx="24316">
                  <c:v>0.001</c:v>
                </c:pt>
                <c:pt idx="24317">
                  <c:v>0.0</c:v>
                </c:pt>
                <c:pt idx="24318">
                  <c:v>0.0</c:v>
                </c:pt>
                <c:pt idx="24319">
                  <c:v>0.001</c:v>
                </c:pt>
                <c:pt idx="24320">
                  <c:v>0.001</c:v>
                </c:pt>
                <c:pt idx="24321">
                  <c:v>0.0</c:v>
                </c:pt>
                <c:pt idx="24322">
                  <c:v>0.0</c:v>
                </c:pt>
                <c:pt idx="24323">
                  <c:v>0.001</c:v>
                </c:pt>
                <c:pt idx="24324">
                  <c:v>0.001</c:v>
                </c:pt>
                <c:pt idx="24325">
                  <c:v>0.001</c:v>
                </c:pt>
                <c:pt idx="24326">
                  <c:v>0.0</c:v>
                </c:pt>
                <c:pt idx="24327">
                  <c:v>0.0</c:v>
                </c:pt>
                <c:pt idx="24328">
                  <c:v>0.002</c:v>
                </c:pt>
                <c:pt idx="24329">
                  <c:v>0.001</c:v>
                </c:pt>
                <c:pt idx="24330">
                  <c:v>0.001</c:v>
                </c:pt>
                <c:pt idx="24331">
                  <c:v>0.001</c:v>
                </c:pt>
                <c:pt idx="24332">
                  <c:v>0.0</c:v>
                </c:pt>
                <c:pt idx="24333">
                  <c:v>0.001</c:v>
                </c:pt>
                <c:pt idx="24334">
                  <c:v>0.0</c:v>
                </c:pt>
                <c:pt idx="24335">
                  <c:v>0.001</c:v>
                </c:pt>
                <c:pt idx="24336">
                  <c:v>0.0</c:v>
                </c:pt>
                <c:pt idx="24337">
                  <c:v>0.0</c:v>
                </c:pt>
                <c:pt idx="24338">
                  <c:v>0.0</c:v>
                </c:pt>
                <c:pt idx="24339">
                  <c:v>0.0</c:v>
                </c:pt>
                <c:pt idx="24340">
                  <c:v>0.0</c:v>
                </c:pt>
                <c:pt idx="24341">
                  <c:v>0.0</c:v>
                </c:pt>
                <c:pt idx="24342">
                  <c:v>0.001</c:v>
                </c:pt>
                <c:pt idx="24343">
                  <c:v>0.001</c:v>
                </c:pt>
                <c:pt idx="24344">
                  <c:v>0.0</c:v>
                </c:pt>
                <c:pt idx="24345">
                  <c:v>0.0</c:v>
                </c:pt>
                <c:pt idx="24346">
                  <c:v>0.0</c:v>
                </c:pt>
                <c:pt idx="24347">
                  <c:v>0.001</c:v>
                </c:pt>
                <c:pt idx="24348">
                  <c:v>0.001</c:v>
                </c:pt>
                <c:pt idx="24349">
                  <c:v>0.001</c:v>
                </c:pt>
                <c:pt idx="24350">
                  <c:v>0.001</c:v>
                </c:pt>
                <c:pt idx="24351">
                  <c:v>0.001</c:v>
                </c:pt>
                <c:pt idx="24352">
                  <c:v>0.0</c:v>
                </c:pt>
                <c:pt idx="24353">
                  <c:v>0.0</c:v>
                </c:pt>
                <c:pt idx="24354">
                  <c:v>0.001</c:v>
                </c:pt>
                <c:pt idx="24355">
                  <c:v>0.0</c:v>
                </c:pt>
                <c:pt idx="24356">
                  <c:v>0.0</c:v>
                </c:pt>
                <c:pt idx="24357">
                  <c:v>0.002</c:v>
                </c:pt>
                <c:pt idx="24358">
                  <c:v>0.001</c:v>
                </c:pt>
                <c:pt idx="24359">
                  <c:v>0.0</c:v>
                </c:pt>
                <c:pt idx="24360">
                  <c:v>0.0</c:v>
                </c:pt>
                <c:pt idx="24361">
                  <c:v>0.0</c:v>
                </c:pt>
                <c:pt idx="24362">
                  <c:v>0.0</c:v>
                </c:pt>
                <c:pt idx="24363">
                  <c:v>0.0</c:v>
                </c:pt>
                <c:pt idx="24364">
                  <c:v>0.0</c:v>
                </c:pt>
                <c:pt idx="24365">
                  <c:v>0.001</c:v>
                </c:pt>
                <c:pt idx="24366">
                  <c:v>0.0</c:v>
                </c:pt>
                <c:pt idx="24367">
                  <c:v>0.0</c:v>
                </c:pt>
                <c:pt idx="24368">
                  <c:v>0.0</c:v>
                </c:pt>
                <c:pt idx="24369">
                  <c:v>0.001</c:v>
                </c:pt>
                <c:pt idx="24370">
                  <c:v>0.001</c:v>
                </c:pt>
                <c:pt idx="24371">
                  <c:v>0.002</c:v>
                </c:pt>
                <c:pt idx="24372">
                  <c:v>0.0</c:v>
                </c:pt>
                <c:pt idx="24373">
                  <c:v>0.001</c:v>
                </c:pt>
                <c:pt idx="24374">
                  <c:v>0.001</c:v>
                </c:pt>
                <c:pt idx="24375">
                  <c:v>0.0</c:v>
                </c:pt>
                <c:pt idx="24376">
                  <c:v>0.0</c:v>
                </c:pt>
                <c:pt idx="24377">
                  <c:v>0.0</c:v>
                </c:pt>
                <c:pt idx="24378">
                  <c:v>0.001</c:v>
                </c:pt>
                <c:pt idx="24379">
                  <c:v>0.0</c:v>
                </c:pt>
                <c:pt idx="24380">
                  <c:v>0.0</c:v>
                </c:pt>
                <c:pt idx="24381">
                  <c:v>0.001</c:v>
                </c:pt>
                <c:pt idx="24382">
                  <c:v>0.0</c:v>
                </c:pt>
                <c:pt idx="24383">
                  <c:v>0.001</c:v>
                </c:pt>
                <c:pt idx="24384">
                  <c:v>0.001</c:v>
                </c:pt>
                <c:pt idx="24385">
                  <c:v>0.0</c:v>
                </c:pt>
                <c:pt idx="24386">
                  <c:v>0.001</c:v>
                </c:pt>
                <c:pt idx="24387">
                  <c:v>0.0</c:v>
                </c:pt>
                <c:pt idx="24388">
                  <c:v>0.001</c:v>
                </c:pt>
                <c:pt idx="24389">
                  <c:v>0.002</c:v>
                </c:pt>
                <c:pt idx="24390">
                  <c:v>0.0</c:v>
                </c:pt>
                <c:pt idx="24391">
                  <c:v>0.0</c:v>
                </c:pt>
                <c:pt idx="24392">
                  <c:v>0.0</c:v>
                </c:pt>
                <c:pt idx="24393">
                  <c:v>0.0</c:v>
                </c:pt>
                <c:pt idx="24394">
                  <c:v>0.0</c:v>
                </c:pt>
                <c:pt idx="24395">
                  <c:v>0.001</c:v>
                </c:pt>
                <c:pt idx="24396">
                  <c:v>0.001</c:v>
                </c:pt>
                <c:pt idx="24397">
                  <c:v>0.001</c:v>
                </c:pt>
                <c:pt idx="24398">
                  <c:v>0.0</c:v>
                </c:pt>
                <c:pt idx="24399">
                  <c:v>0.001</c:v>
                </c:pt>
                <c:pt idx="24400">
                  <c:v>0.0</c:v>
                </c:pt>
                <c:pt idx="24401">
                  <c:v>0.0</c:v>
                </c:pt>
                <c:pt idx="24402">
                  <c:v>0.001</c:v>
                </c:pt>
                <c:pt idx="24403">
                  <c:v>0.0</c:v>
                </c:pt>
                <c:pt idx="24404">
                  <c:v>0.0</c:v>
                </c:pt>
                <c:pt idx="24405">
                  <c:v>0.0</c:v>
                </c:pt>
                <c:pt idx="24406">
                  <c:v>0.001</c:v>
                </c:pt>
                <c:pt idx="24407">
                  <c:v>0.0</c:v>
                </c:pt>
                <c:pt idx="24408">
                  <c:v>0.001</c:v>
                </c:pt>
                <c:pt idx="24409">
                  <c:v>0.001</c:v>
                </c:pt>
                <c:pt idx="24410">
                  <c:v>0.0</c:v>
                </c:pt>
                <c:pt idx="24411">
                  <c:v>0.0</c:v>
                </c:pt>
                <c:pt idx="24412">
                  <c:v>0.001</c:v>
                </c:pt>
                <c:pt idx="24413">
                  <c:v>0.002</c:v>
                </c:pt>
                <c:pt idx="24414">
                  <c:v>0.001</c:v>
                </c:pt>
                <c:pt idx="24415">
                  <c:v>0.0</c:v>
                </c:pt>
                <c:pt idx="24416">
                  <c:v>0.001</c:v>
                </c:pt>
                <c:pt idx="24417">
                  <c:v>0.0</c:v>
                </c:pt>
                <c:pt idx="24418">
                  <c:v>0.0</c:v>
                </c:pt>
                <c:pt idx="24419">
                  <c:v>0.0</c:v>
                </c:pt>
                <c:pt idx="24420">
                  <c:v>0.001</c:v>
                </c:pt>
                <c:pt idx="24421">
                  <c:v>0.0</c:v>
                </c:pt>
                <c:pt idx="24422">
                  <c:v>0.001</c:v>
                </c:pt>
                <c:pt idx="24423">
                  <c:v>0.0</c:v>
                </c:pt>
                <c:pt idx="24424">
                  <c:v>0.0</c:v>
                </c:pt>
                <c:pt idx="24425">
                  <c:v>0.001</c:v>
                </c:pt>
                <c:pt idx="24426">
                  <c:v>0.001</c:v>
                </c:pt>
                <c:pt idx="24427">
                  <c:v>0.001</c:v>
                </c:pt>
                <c:pt idx="24428">
                  <c:v>0.001</c:v>
                </c:pt>
                <c:pt idx="24429">
                  <c:v>0.0</c:v>
                </c:pt>
                <c:pt idx="24430">
                  <c:v>0.0</c:v>
                </c:pt>
                <c:pt idx="24431">
                  <c:v>0.001</c:v>
                </c:pt>
                <c:pt idx="24432">
                  <c:v>0.001</c:v>
                </c:pt>
                <c:pt idx="24433">
                  <c:v>0.0</c:v>
                </c:pt>
                <c:pt idx="24434">
                  <c:v>0.001</c:v>
                </c:pt>
                <c:pt idx="24435">
                  <c:v>0.0</c:v>
                </c:pt>
                <c:pt idx="24436">
                  <c:v>0.001</c:v>
                </c:pt>
                <c:pt idx="24437">
                  <c:v>0.0</c:v>
                </c:pt>
                <c:pt idx="24438">
                  <c:v>0.001</c:v>
                </c:pt>
                <c:pt idx="24439">
                  <c:v>0.0</c:v>
                </c:pt>
                <c:pt idx="24440">
                  <c:v>0.0</c:v>
                </c:pt>
                <c:pt idx="24441">
                  <c:v>0.001</c:v>
                </c:pt>
                <c:pt idx="24442">
                  <c:v>0.001</c:v>
                </c:pt>
                <c:pt idx="24443">
                  <c:v>0.002</c:v>
                </c:pt>
                <c:pt idx="24444">
                  <c:v>0.0</c:v>
                </c:pt>
                <c:pt idx="24445">
                  <c:v>0.0</c:v>
                </c:pt>
                <c:pt idx="24446">
                  <c:v>0.001</c:v>
                </c:pt>
                <c:pt idx="24447">
                  <c:v>0.0</c:v>
                </c:pt>
                <c:pt idx="24448">
                  <c:v>0.002</c:v>
                </c:pt>
                <c:pt idx="24449">
                  <c:v>0.0</c:v>
                </c:pt>
                <c:pt idx="24450">
                  <c:v>0.0</c:v>
                </c:pt>
                <c:pt idx="24451">
                  <c:v>0.0</c:v>
                </c:pt>
                <c:pt idx="24452">
                  <c:v>0.0</c:v>
                </c:pt>
                <c:pt idx="24453">
                  <c:v>0.001</c:v>
                </c:pt>
                <c:pt idx="24454">
                  <c:v>0.0</c:v>
                </c:pt>
                <c:pt idx="24455">
                  <c:v>0.0</c:v>
                </c:pt>
                <c:pt idx="24456">
                  <c:v>0.001</c:v>
                </c:pt>
                <c:pt idx="24457">
                  <c:v>0.0</c:v>
                </c:pt>
                <c:pt idx="24458">
                  <c:v>0.0</c:v>
                </c:pt>
                <c:pt idx="24459">
                  <c:v>0.0</c:v>
                </c:pt>
                <c:pt idx="24460">
                  <c:v>0.001</c:v>
                </c:pt>
                <c:pt idx="24461">
                  <c:v>0.0</c:v>
                </c:pt>
                <c:pt idx="24462">
                  <c:v>0.001</c:v>
                </c:pt>
                <c:pt idx="24463">
                  <c:v>0.0</c:v>
                </c:pt>
                <c:pt idx="24464">
                  <c:v>0.001</c:v>
                </c:pt>
                <c:pt idx="24465">
                  <c:v>0.0</c:v>
                </c:pt>
                <c:pt idx="24466">
                  <c:v>0.0</c:v>
                </c:pt>
                <c:pt idx="24467">
                  <c:v>0.0</c:v>
                </c:pt>
                <c:pt idx="24468">
                  <c:v>0.0</c:v>
                </c:pt>
                <c:pt idx="24469">
                  <c:v>0.0</c:v>
                </c:pt>
                <c:pt idx="24470">
                  <c:v>0.001</c:v>
                </c:pt>
                <c:pt idx="24471">
                  <c:v>0.0</c:v>
                </c:pt>
                <c:pt idx="24472">
                  <c:v>0.0</c:v>
                </c:pt>
                <c:pt idx="24473">
                  <c:v>0.0</c:v>
                </c:pt>
                <c:pt idx="24474">
                  <c:v>0.0</c:v>
                </c:pt>
                <c:pt idx="24475">
                  <c:v>0.0</c:v>
                </c:pt>
                <c:pt idx="24476">
                  <c:v>0.001</c:v>
                </c:pt>
                <c:pt idx="24477">
                  <c:v>0.0</c:v>
                </c:pt>
                <c:pt idx="24478">
                  <c:v>0.0</c:v>
                </c:pt>
                <c:pt idx="24479">
                  <c:v>0.001</c:v>
                </c:pt>
                <c:pt idx="24480">
                  <c:v>0.0</c:v>
                </c:pt>
                <c:pt idx="24481">
                  <c:v>0.0</c:v>
                </c:pt>
                <c:pt idx="24482">
                  <c:v>0.001</c:v>
                </c:pt>
                <c:pt idx="24483">
                  <c:v>0.0</c:v>
                </c:pt>
                <c:pt idx="24484">
                  <c:v>0.001</c:v>
                </c:pt>
                <c:pt idx="24485">
                  <c:v>0.0</c:v>
                </c:pt>
                <c:pt idx="24486">
                  <c:v>0.001</c:v>
                </c:pt>
                <c:pt idx="24487">
                  <c:v>0.002</c:v>
                </c:pt>
                <c:pt idx="24488">
                  <c:v>0.0</c:v>
                </c:pt>
                <c:pt idx="24489">
                  <c:v>0.001</c:v>
                </c:pt>
                <c:pt idx="24490">
                  <c:v>0.0</c:v>
                </c:pt>
                <c:pt idx="24491">
                  <c:v>0.001</c:v>
                </c:pt>
                <c:pt idx="24492">
                  <c:v>0.0</c:v>
                </c:pt>
                <c:pt idx="24493">
                  <c:v>0.0</c:v>
                </c:pt>
                <c:pt idx="24494">
                  <c:v>0.0</c:v>
                </c:pt>
                <c:pt idx="24495">
                  <c:v>0.001</c:v>
                </c:pt>
                <c:pt idx="24496">
                  <c:v>0.0</c:v>
                </c:pt>
                <c:pt idx="24497">
                  <c:v>0.0</c:v>
                </c:pt>
                <c:pt idx="24498">
                  <c:v>0.001</c:v>
                </c:pt>
                <c:pt idx="24499">
                  <c:v>0.0</c:v>
                </c:pt>
                <c:pt idx="24500">
                  <c:v>0.001</c:v>
                </c:pt>
                <c:pt idx="24501">
                  <c:v>0.001</c:v>
                </c:pt>
                <c:pt idx="24502">
                  <c:v>0.001</c:v>
                </c:pt>
                <c:pt idx="24503">
                  <c:v>0.001</c:v>
                </c:pt>
                <c:pt idx="24504">
                  <c:v>0.001</c:v>
                </c:pt>
                <c:pt idx="24505">
                  <c:v>0.001</c:v>
                </c:pt>
                <c:pt idx="24506">
                  <c:v>0.001</c:v>
                </c:pt>
                <c:pt idx="24507">
                  <c:v>0.0</c:v>
                </c:pt>
                <c:pt idx="24508">
                  <c:v>0.0</c:v>
                </c:pt>
                <c:pt idx="24509">
                  <c:v>0.001</c:v>
                </c:pt>
                <c:pt idx="24510">
                  <c:v>0.001</c:v>
                </c:pt>
                <c:pt idx="24511">
                  <c:v>0.001</c:v>
                </c:pt>
                <c:pt idx="24512">
                  <c:v>0.001</c:v>
                </c:pt>
                <c:pt idx="24513">
                  <c:v>0.0</c:v>
                </c:pt>
                <c:pt idx="24514">
                  <c:v>0.001</c:v>
                </c:pt>
                <c:pt idx="24515">
                  <c:v>0.0</c:v>
                </c:pt>
                <c:pt idx="24516">
                  <c:v>0.001</c:v>
                </c:pt>
                <c:pt idx="24517">
                  <c:v>0.0</c:v>
                </c:pt>
                <c:pt idx="24518">
                  <c:v>0.001</c:v>
                </c:pt>
                <c:pt idx="24519">
                  <c:v>0.001</c:v>
                </c:pt>
                <c:pt idx="24520">
                  <c:v>0.0</c:v>
                </c:pt>
                <c:pt idx="24521">
                  <c:v>0.002</c:v>
                </c:pt>
                <c:pt idx="24522">
                  <c:v>0.0</c:v>
                </c:pt>
                <c:pt idx="24523">
                  <c:v>0.0</c:v>
                </c:pt>
                <c:pt idx="24524">
                  <c:v>0.0</c:v>
                </c:pt>
                <c:pt idx="24525">
                  <c:v>0.001</c:v>
                </c:pt>
                <c:pt idx="24526">
                  <c:v>0.0</c:v>
                </c:pt>
                <c:pt idx="24527">
                  <c:v>0.001</c:v>
                </c:pt>
                <c:pt idx="24528">
                  <c:v>0.001</c:v>
                </c:pt>
                <c:pt idx="24529">
                  <c:v>0.0</c:v>
                </c:pt>
                <c:pt idx="24530">
                  <c:v>0.0</c:v>
                </c:pt>
                <c:pt idx="24531">
                  <c:v>0.001</c:v>
                </c:pt>
                <c:pt idx="24532">
                  <c:v>0.0</c:v>
                </c:pt>
                <c:pt idx="24533">
                  <c:v>0.001</c:v>
                </c:pt>
                <c:pt idx="24534">
                  <c:v>0.001</c:v>
                </c:pt>
                <c:pt idx="24535">
                  <c:v>0.001</c:v>
                </c:pt>
                <c:pt idx="24536">
                  <c:v>0.001</c:v>
                </c:pt>
                <c:pt idx="24537">
                  <c:v>0.001</c:v>
                </c:pt>
                <c:pt idx="24538">
                  <c:v>0.001</c:v>
                </c:pt>
                <c:pt idx="24539">
                  <c:v>0.0</c:v>
                </c:pt>
                <c:pt idx="24540">
                  <c:v>0.0</c:v>
                </c:pt>
                <c:pt idx="24541">
                  <c:v>0.001</c:v>
                </c:pt>
                <c:pt idx="24542">
                  <c:v>0.001</c:v>
                </c:pt>
                <c:pt idx="24543">
                  <c:v>0.001</c:v>
                </c:pt>
                <c:pt idx="24544">
                  <c:v>0.002</c:v>
                </c:pt>
                <c:pt idx="24545">
                  <c:v>0.0</c:v>
                </c:pt>
                <c:pt idx="24546">
                  <c:v>0.0</c:v>
                </c:pt>
                <c:pt idx="24547">
                  <c:v>0.001</c:v>
                </c:pt>
                <c:pt idx="24548">
                  <c:v>0.002</c:v>
                </c:pt>
                <c:pt idx="24549">
                  <c:v>0.001</c:v>
                </c:pt>
                <c:pt idx="24550">
                  <c:v>0.0</c:v>
                </c:pt>
                <c:pt idx="24551">
                  <c:v>0.001</c:v>
                </c:pt>
                <c:pt idx="24552">
                  <c:v>0.0</c:v>
                </c:pt>
                <c:pt idx="24553">
                  <c:v>0.0</c:v>
                </c:pt>
                <c:pt idx="24554">
                  <c:v>0.001</c:v>
                </c:pt>
                <c:pt idx="24555">
                  <c:v>0.001</c:v>
                </c:pt>
                <c:pt idx="24556">
                  <c:v>0.001</c:v>
                </c:pt>
                <c:pt idx="24557">
                  <c:v>0.001</c:v>
                </c:pt>
                <c:pt idx="24558">
                  <c:v>0.0</c:v>
                </c:pt>
                <c:pt idx="24559">
                  <c:v>0.001</c:v>
                </c:pt>
                <c:pt idx="24560">
                  <c:v>0.001</c:v>
                </c:pt>
                <c:pt idx="24561">
                  <c:v>0.0</c:v>
                </c:pt>
                <c:pt idx="24562">
                  <c:v>0.0</c:v>
                </c:pt>
                <c:pt idx="24563">
                  <c:v>0.001</c:v>
                </c:pt>
                <c:pt idx="24564">
                  <c:v>0.001</c:v>
                </c:pt>
                <c:pt idx="24565">
                  <c:v>0.0</c:v>
                </c:pt>
                <c:pt idx="24566">
                  <c:v>0.001</c:v>
                </c:pt>
                <c:pt idx="24567">
                  <c:v>0.0</c:v>
                </c:pt>
                <c:pt idx="24568">
                  <c:v>0.001</c:v>
                </c:pt>
                <c:pt idx="24569">
                  <c:v>0.001</c:v>
                </c:pt>
                <c:pt idx="24570">
                  <c:v>0.001</c:v>
                </c:pt>
                <c:pt idx="24571">
                  <c:v>0.0</c:v>
                </c:pt>
                <c:pt idx="24572">
                  <c:v>0.0</c:v>
                </c:pt>
                <c:pt idx="24573">
                  <c:v>0.0</c:v>
                </c:pt>
                <c:pt idx="24574">
                  <c:v>0.0</c:v>
                </c:pt>
                <c:pt idx="24575">
                  <c:v>0.001</c:v>
                </c:pt>
                <c:pt idx="24576">
                  <c:v>0.001</c:v>
                </c:pt>
                <c:pt idx="24577">
                  <c:v>0.0</c:v>
                </c:pt>
                <c:pt idx="24578">
                  <c:v>0.001</c:v>
                </c:pt>
                <c:pt idx="24579">
                  <c:v>0.0</c:v>
                </c:pt>
                <c:pt idx="24580">
                  <c:v>0.0</c:v>
                </c:pt>
                <c:pt idx="24581">
                  <c:v>0.001</c:v>
                </c:pt>
                <c:pt idx="24582">
                  <c:v>0.001</c:v>
                </c:pt>
                <c:pt idx="24583">
                  <c:v>0.001</c:v>
                </c:pt>
                <c:pt idx="24584">
                  <c:v>0.0</c:v>
                </c:pt>
                <c:pt idx="24585">
                  <c:v>0.0</c:v>
                </c:pt>
                <c:pt idx="24586">
                  <c:v>0.0</c:v>
                </c:pt>
                <c:pt idx="24587">
                  <c:v>0.001</c:v>
                </c:pt>
                <c:pt idx="24588">
                  <c:v>0.001</c:v>
                </c:pt>
                <c:pt idx="24589">
                  <c:v>0.001</c:v>
                </c:pt>
                <c:pt idx="24590">
                  <c:v>0.0</c:v>
                </c:pt>
                <c:pt idx="24591">
                  <c:v>0.0</c:v>
                </c:pt>
                <c:pt idx="24592">
                  <c:v>0.001</c:v>
                </c:pt>
                <c:pt idx="24593">
                  <c:v>0.001</c:v>
                </c:pt>
                <c:pt idx="24594">
                  <c:v>0.001</c:v>
                </c:pt>
                <c:pt idx="24595">
                  <c:v>0.001</c:v>
                </c:pt>
                <c:pt idx="24596">
                  <c:v>0.0</c:v>
                </c:pt>
                <c:pt idx="24597">
                  <c:v>0.001</c:v>
                </c:pt>
                <c:pt idx="24598">
                  <c:v>0.0</c:v>
                </c:pt>
                <c:pt idx="24599">
                  <c:v>0.0</c:v>
                </c:pt>
                <c:pt idx="24600">
                  <c:v>0.001</c:v>
                </c:pt>
                <c:pt idx="24601">
                  <c:v>0.002</c:v>
                </c:pt>
                <c:pt idx="24602">
                  <c:v>0.001</c:v>
                </c:pt>
                <c:pt idx="24603">
                  <c:v>0.0</c:v>
                </c:pt>
                <c:pt idx="24604">
                  <c:v>0.0</c:v>
                </c:pt>
                <c:pt idx="24605">
                  <c:v>0.001</c:v>
                </c:pt>
                <c:pt idx="24606">
                  <c:v>0.0</c:v>
                </c:pt>
                <c:pt idx="24607">
                  <c:v>0.0</c:v>
                </c:pt>
                <c:pt idx="24608">
                  <c:v>0.001</c:v>
                </c:pt>
                <c:pt idx="24609">
                  <c:v>0.0</c:v>
                </c:pt>
                <c:pt idx="24610">
                  <c:v>0.0</c:v>
                </c:pt>
                <c:pt idx="24611">
                  <c:v>0.002</c:v>
                </c:pt>
                <c:pt idx="24612">
                  <c:v>0.001</c:v>
                </c:pt>
                <c:pt idx="24613">
                  <c:v>0.0</c:v>
                </c:pt>
                <c:pt idx="24614">
                  <c:v>0.001</c:v>
                </c:pt>
                <c:pt idx="24615">
                  <c:v>0.0</c:v>
                </c:pt>
                <c:pt idx="24616">
                  <c:v>0.0</c:v>
                </c:pt>
                <c:pt idx="24617">
                  <c:v>0.0</c:v>
                </c:pt>
                <c:pt idx="24618">
                  <c:v>0.001</c:v>
                </c:pt>
                <c:pt idx="24619">
                  <c:v>0.0</c:v>
                </c:pt>
                <c:pt idx="24620">
                  <c:v>0.0</c:v>
                </c:pt>
                <c:pt idx="24621">
                  <c:v>0.001</c:v>
                </c:pt>
                <c:pt idx="24622">
                  <c:v>0.0</c:v>
                </c:pt>
                <c:pt idx="24623">
                  <c:v>0.001</c:v>
                </c:pt>
                <c:pt idx="24624">
                  <c:v>0.0</c:v>
                </c:pt>
                <c:pt idx="24625">
                  <c:v>0.0</c:v>
                </c:pt>
                <c:pt idx="24626">
                  <c:v>0.0</c:v>
                </c:pt>
                <c:pt idx="24627">
                  <c:v>0.001</c:v>
                </c:pt>
                <c:pt idx="24628">
                  <c:v>0.0</c:v>
                </c:pt>
                <c:pt idx="24629">
                  <c:v>0.0</c:v>
                </c:pt>
                <c:pt idx="24630">
                  <c:v>0.001</c:v>
                </c:pt>
                <c:pt idx="24631">
                  <c:v>0.001</c:v>
                </c:pt>
                <c:pt idx="24632">
                  <c:v>0.001</c:v>
                </c:pt>
                <c:pt idx="24633">
                  <c:v>0.0</c:v>
                </c:pt>
                <c:pt idx="24634">
                  <c:v>0.0</c:v>
                </c:pt>
                <c:pt idx="24635">
                  <c:v>0.001</c:v>
                </c:pt>
                <c:pt idx="24636">
                  <c:v>0.001</c:v>
                </c:pt>
                <c:pt idx="24637">
                  <c:v>0.001</c:v>
                </c:pt>
                <c:pt idx="24638">
                  <c:v>0.002</c:v>
                </c:pt>
                <c:pt idx="24639">
                  <c:v>0.001</c:v>
                </c:pt>
                <c:pt idx="24640">
                  <c:v>0.0</c:v>
                </c:pt>
                <c:pt idx="24641">
                  <c:v>0.001</c:v>
                </c:pt>
                <c:pt idx="24642">
                  <c:v>0.002</c:v>
                </c:pt>
                <c:pt idx="24643">
                  <c:v>0.0</c:v>
                </c:pt>
                <c:pt idx="24644">
                  <c:v>0.001</c:v>
                </c:pt>
                <c:pt idx="24645">
                  <c:v>0.001</c:v>
                </c:pt>
                <c:pt idx="24646">
                  <c:v>0.002</c:v>
                </c:pt>
                <c:pt idx="24647">
                  <c:v>0.0</c:v>
                </c:pt>
                <c:pt idx="24648">
                  <c:v>0.001</c:v>
                </c:pt>
                <c:pt idx="24649">
                  <c:v>0.001</c:v>
                </c:pt>
                <c:pt idx="24650">
                  <c:v>0.001</c:v>
                </c:pt>
                <c:pt idx="24651">
                  <c:v>0.0</c:v>
                </c:pt>
                <c:pt idx="24652">
                  <c:v>0.0</c:v>
                </c:pt>
                <c:pt idx="24653">
                  <c:v>0.0</c:v>
                </c:pt>
                <c:pt idx="24654">
                  <c:v>0.001</c:v>
                </c:pt>
                <c:pt idx="24655">
                  <c:v>0.0</c:v>
                </c:pt>
                <c:pt idx="24656">
                  <c:v>0.0</c:v>
                </c:pt>
                <c:pt idx="24657">
                  <c:v>0.0</c:v>
                </c:pt>
                <c:pt idx="24658">
                  <c:v>0.0</c:v>
                </c:pt>
                <c:pt idx="24659">
                  <c:v>0.0</c:v>
                </c:pt>
                <c:pt idx="24660">
                  <c:v>0.0</c:v>
                </c:pt>
                <c:pt idx="24661">
                  <c:v>0.001</c:v>
                </c:pt>
                <c:pt idx="24662">
                  <c:v>0.0</c:v>
                </c:pt>
                <c:pt idx="24663">
                  <c:v>0.001</c:v>
                </c:pt>
                <c:pt idx="24664">
                  <c:v>0.0</c:v>
                </c:pt>
                <c:pt idx="24665">
                  <c:v>0.001</c:v>
                </c:pt>
                <c:pt idx="24666">
                  <c:v>0.001</c:v>
                </c:pt>
                <c:pt idx="24667">
                  <c:v>0.0</c:v>
                </c:pt>
                <c:pt idx="24668">
                  <c:v>0.0</c:v>
                </c:pt>
                <c:pt idx="24669">
                  <c:v>0.001</c:v>
                </c:pt>
                <c:pt idx="24670">
                  <c:v>0.001</c:v>
                </c:pt>
                <c:pt idx="24671">
                  <c:v>0.0</c:v>
                </c:pt>
                <c:pt idx="24672">
                  <c:v>0.002</c:v>
                </c:pt>
                <c:pt idx="24673">
                  <c:v>0.001</c:v>
                </c:pt>
                <c:pt idx="24674">
                  <c:v>0.001</c:v>
                </c:pt>
                <c:pt idx="24675">
                  <c:v>0.0</c:v>
                </c:pt>
                <c:pt idx="24676">
                  <c:v>0.001</c:v>
                </c:pt>
                <c:pt idx="24677">
                  <c:v>0.0</c:v>
                </c:pt>
                <c:pt idx="24678">
                  <c:v>0.001</c:v>
                </c:pt>
                <c:pt idx="24679">
                  <c:v>0.001</c:v>
                </c:pt>
                <c:pt idx="24680">
                  <c:v>0.001</c:v>
                </c:pt>
                <c:pt idx="24681">
                  <c:v>0.002</c:v>
                </c:pt>
                <c:pt idx="24682">
                  <c:v>0.001</c:v>
                </c:pt>
                <c:pt idx="24683">
                  <c:v>0.002</c:v>
                </c:pt>
                <c:pt idx="24684">
                  <c:v>0.0</c:v>
                </c:pt>
                <c:pt idx="24685">
                  <c:v>0.001</c:v>
                </c:pt>
                <c:pt idx="24686">
                  <c:v>0.0</c:v>
                </c:pt>
                <c:pt idx="24687">
                  <c:v>0.0</c:v>
                </c:pt>
                <c:pt idx="24688">
                  <c:v>0.001</c:v>
                </c:pt>
                <c:pt idx="24689">
                  <c:v>0.0</c:v>
                </c:pt>
                <c:pt idx="24690">
                  <c:v>0.001</c:v>
                </c:pt>
                <c:pt idx="24691">
                  <c:v>0.002</c:v>
                </c:pt>
                <c:pt idx="24692">
                  <c:v>0.001</c:v>
                </c:pt>
                <c:pt idx="24693">
                  <c:v>0.0</c:v>
                </c:pt>
                <c:pt idx="24694">
                  <c:v>0.002</c:v>
                </c:pt>
                <c:pt idx="24695">
                  <c:v>0.0</c:v>
                </c:pt>
                <c:pt idx="24696">
                  <c:v>0.001</c:v>
                </c:pt>
                <c:pt idx="24697">
                  <c:v>0.0</c:v>
                </c:pt>
                <c:pt idx="24698">
                  <c:v>0.0</c:v>
                </c:pt>
                <c:pt idx="24699">
                  <c:v>0.001</c:v>
                </c:pt>
                <c:pt idx="24700">
                  <c:v>0.001</c:v>
                </c:pt>
                <c:pt idx="24701">
                  <c:v>0.0</c:v>
                </c:pt>
                <c:pt idx="24702">
                  <c:v>0.0</c:v>
                </c:pt>
                <c:pt idx="24703">
                  <c:v>0.001</c:v>
                </c:pt>
                <c:pt idx="24704">
                  <c:v>0.0</c:v>
                </c:pt>
                <c:pt idx="24705">
                  <c:v>0.002</c:v>
                </c:pt>
                <c:pt idx="24706">
                  <c:v>0.0</c:v>
                </c:pt>
                <c:pt idx="24707">
                  <c:v>0.0</c:v>
                </c:pt>
                <c:pt idx="24708">
                  <c:v>0.001</c:v>
                </c:pt>
                <c:pt idx="24709">
                  <c:v>0.0</c:v>
                </c:pt>
                <c:pt idx="24710">
                  <c:v>0.001</c:v>
                </c:pt>
                <c:pt idx="24711">
                  <c:v>0.0</c:v>
                </c:pt>
                <c:pt idx="24712">
                  <c:v>0.001</c:v>
                </c:pt>
                <c:pt idx="24713">
                  <c:v>0.001</c:v>
                </c:pt>
                <c:pt idx="24714">
                  <c:v>0.0</c:v>
                </c:pt>
                <c:pt idx="24715">
                  <c:v>0.001</c:v>
                </c:pt>
                <c:pt idx="24716">
                  <c:v>0.0</c:v>
                </c:pt>
                <c:pt idx="24717">
                  <c:v>0.0</c:v>
                </c:pt>
                <c:pt idx="24718">
                  <c:v>0.0</c:v>
                </c:pt>
                <c:pt idx="24719">
                  <c:v>0.0</c:v>
                </c:pt>
                <c:pt idx="24720">
                  <c:v>0.0</c:v>
                </c:pt>
                <c:pt idx="24721">
                  <c:v>0.001</c:v>
                </c:pt>
                <c:pt idx="24722">
                  <c:v>0.0</c:v>
                </c:pt>
                <c:pt idx="24723">
                  <c:v>0.001</c:v>
                </c:pt>
                <c:pt idx="24724">
                  <c:v>0.0</c:v>
                </c:pt>
                <c:pt idx="24725">
                  <c:v>0.001</c:v>
                </c:pt>
                <c:pt idx="24726">
                  <c:v>0.001</c:v>
                </c:pt>
                <c:pt idx="24727">
                  <c:v>0.0</c:v>
                </c:pt>
                <c:pt idx="24728">
                  <c:v>0.0</c:v>
                </c:pt>
                <c:pt idx="24729">
                  <c:v>0.0</c:v>
                </c:pt>
                <c:pt idx="24730">
                  <c:v>0.0</c:v>
                </c:pt>
                <c:pt idx="24731">
                  <c:v>0.0</c:v>
                </c:pt>
                <c:pt idx="24732">
                  <c:v>0.0</c:v>
                </c:pt>
                <c:pt idx="24733">
                  <c:v>0.001</c:v>
                </c:pt>
                <c:pt idx="24734">
                  <c:v>0.001</c:v>
                </c:pt>
                <c:pt idx="24735">
                  <c:v>0.001</c:v>
                </c:pt>
                <c:pt idx="24736">
                  <c:v>0.0</c:v>
                </c:pt>
                <c:pt idx="24737">
                  <c:v>0.001</c:v>
                </c:pt>
                <c:pt idx="24738">
                  <c:v>0.001</c:v>
                </c:pt>
                <c:pt idx="24739">
                  <c:v>0.0</c:v>
                </c:pt>
                <c:pt idx="24740">
                  <c:v>0.001</c:v>
                </c:pt>
                <c:pt idx="24741">
                  <c:v>0.001</c:v>
                </c:pt>
                <c:pt idx="24742">
                  <c:v>0.0</c:v>
                </c:pt>
                <c:pt idx="24743">
                  <c:v>0.0</c:v>
                </c:pt>
                <c:pt idx="24744">
                  <c:v>0.002</c:v>
                </c:pt>
                <c:pt idx="24745">
                  <c:v>0.0</c:v>
                </c:pt>
                <c:pt idx="24746">
                  <c:v>0.0</c:v>
                </c:pt>
                <c:pt idx="24747">
                  <c:v>0.001</c:v>
                </c:pt>
                <c:pt idx="24748">
                  <c:v>0.0</c:v>
                </c:pt>
                <c:pt idx="24749">
                  <c:v>0.0</c:v>
                </c:pt>
                <c:pt idx="24750">
                  <c:v>0.001</c:v>
                </c:pt>
                <c:pt idx="24751">
                  <c:v>0.001</c:v>
                </c:pt>
                <c:pt idx="24752">
                  <c:v>0.001</c:v>
                </c:pt>
                <c:pt idx="24753">
                  <c:v>0.0</c:v>
                </c:pt>
                <c:pt idx="24754">
                  <c:v>0.0</c:v>
                </c:pt>
                <c:pt idx="24755">
                  <c:v>0.0</c:v>
                </c:pt>
                <c:pt idx="24756">
                  <c:v>0.001</c:v>
                </c:pt>
                <c:pt idx="24757">
                  <c:v>0.001</c:v>
                </c:pt>
                <c:pt idx="24758">
                  <c:v>0.0</c:v>
                </c:pt>
                <c:pt idx="24759">
                  <c:v>0.0</c:v>
                </c:pt>
                <c:pt idx="24760">
                  <c:v>0.001</c:v>
                </c:pt>
                <c:pt idx="24761">
                  <c:v>0.001</c:v>
                </c:pt>
                <c:pt idx="24762">
                  <c:v>0.0</c:v>
                </c:pt>
                <c:pt idx="24763">
                  <c:v>0.0</c:v>
                </c:pt>
                <c:pt idx="24764">
                  <c:v>0.0</c:v>
                </c:pt>
                <c:pt idx="24765">
                  <c:v>0.001</c:v>
                </c:pt>
                <c:pt idx="24766">
                  <c:v>0.0</c:v>
                </c:pt>
                <c:pt idx="24767">
                  <c:v>0.0</c:v>
                </c:pt>
                <c:pt idx="24768">
                  <c:v>0.002</c:v>
                </c:pt>
                <c:pt idx="24769">
                  <c:v>0.0</c:v>
                </c:pt>
                <c:pt idx="24770">
                  <c:v>0.0</c:v>
                </c:pt>
                <c:pt idx="24771">
                  <c:v>0.002</c:v>
                </c:pt>
                <c:pt idx="24772">
                  <c:v>0.0</c:v>
                </c:pt>
                <c:pt idx="24773">
                  <c:v>0.0</c:v>
                </c:pt>
                <c:pt idx="24774">
                  <c:v>0.0</c:v>
                </c:pt>
                <c:pt idx="24775">
                  <c:v>0.001</c:v>
                </c:pt>
                <c:pt idx="24776">
                  <c:v>0.001</c:v>
                </c:pt>
                <c:pt idx="24777">
                  <c:v>0.0</c:v>
                </c:pt>
                <c:pt idx="24778">
                  <c:v>0.001</c:v>
                </c:pt>
                <c:pt idx="24779">
                  <c:v>0.001</c:v>
                </c:pt>
                <c:pt idx="24780">
                  <c:v>0.001</c:v>
                </c:pt>
                <c:pt idx="24781">
                  <c:v>0.0</c:v>
                </c:pt>
                <c:pt idx="24782">
                  <c:v>0.0</c:v>
                </c:pt>
                <c:pt idx="24783">
                  <c:v>0.001</c:v>
                </c:pt>
                <c:pt idx="24784">
                  <c:v>0.001</c:v>
                </c:pt>
                <c:pt idx="24785">
                  <c:v>0.0</c:v>
                </c:pt>
                <c:pt idx="24786">
                  <c:v>0.0</c:v>
                </c:pt>
                <c:pt idx="24787">
                  <c:v>0.0</c:v>
                </c:pt>
                <c:pt idx="24788">
                  <c:v>0.001</c:v>
                </c:pt>
                <c:pt idx="24789">
                  <c:v>0.0</c:v>
                </c:pt>
                <c:pt idx="24790">
                  <c:v>0.001</c:v>
                </c:pt>
                <c:pt idx="24791">
                  <c:v>0.001</c:v>
                </c:pt>
                <c:pt idx="24792">
                  <c:v>0.002</c:v>
                </c:pt>
                <c:pt idx="24793">
                  <c:v>0.0</c:v>
                </c:pt>
                <c:pt idx="24794">
                  <c:v>0.0</c:v>
                </c:pt>
                <c:pt idx="24795">
                  <c:v>0.002</c:v>
                </c:pt>
                <c:pt idx="24796">
                  <c:v>0.0</c:v>
                </c:pt>
                <c:pt idx="24797">
                  <c:v>0.0</c:v>
                </c:pt>
                <c:pt idx="24798">
                  <c:v>0.0</c:v>
                </c:pt>
                <c:pt idx="24799">
                  <c:v>0.0</c:v>
                </c:pt>
                <c:pt idx="24800">
                  <c:v>0.0</c:v>
                </c:pt>
                <c:pt idx="24801">
                  <c:v>0.0</c:v>
                </c:pt>
                <c:pt idx="24802">
                  <c:v>0.001</c:v>
                </c:pt>
                <c:pt idx="24803">
                  <c:v>0.0</c:v>
                </c:pt>
                <c:pt idx="24804">
                  <c:v>0.0</c:v>
                </c:pt>
                <c:pt idx="24805">
                  <c:v>0.0</c:v>
                </c:pt>
                <c:pt idx="24806">
                  <c:v>0.001</c:v>
                </c:pt>
                <c:pt idx="24807">
                  <c:v>0.001</c:v>
                </c:pt>
                <c:pt idx="24808">
                  <c:v>0.002</c:v>
                </c:pt>
                <c:pt idx="24809">
                  <c:v>0.001</c:v>
                </c:pt>
                <c:pt idx="24810">
                  <c:v>0.001</c:v>
                </c:pt>
                <c:pt idx="24811">
                  <c:v>0.001</c:v>
                </c:pt>
                <c:pt idx="24812">
                  <c:v>0.001</c:v>
                </c:pt>
                <c:pt idx="24813">
                  <c:v>0.0</c:v>
                </c:pt>
                <c:pt idx="24814">
                  <c:v>0.001</c:v>
                </c:pt>
                <c:pt idx="24815">
                  <c:v>0.001</c:v>
                </c:pt>
                <c:pt idx="24816">
                  <c:v>0.0</c:v>
                </c:pt>
                <c:pt idx="24817">
                  <c:v>0.0</c:v>
                </c:pt>
                <c:pt idx="24818">
                  <c:v>0.001</c:v>
                </c:pt>
                <c:pt idx="24819">
                  <c:v>0.0</c:v>
                </c:pt>
                <c:pt idx="24820">
                  <c:v>0.0</c:v>
                </c:pt>
                <c:pt idx="24821">
                  <c:v>0.0</c:v>
                </c:pt>
                <c:pt idx="24822">
                  <c:v>0.001</c:v>
                </c:pt>
                <c:pt idx="24823">
                  <c:v>0.001</c:v>
                </c:pt>
                <c:pt idx="24824">
                  <c:v>0.0</c:v>
                </c:pt>
                <c:pt idx="24825">
                  <c:v>0.001</c:v>
                </c:pt>
                <c:pt idx="24826">
                  <c:v>0.0</c:v>
                </c:pt>
                <c:pt idx="24827">
                  <c:v>0.001</c:v>
                </c:pt>
                <c:pt idx="24828">
                  <c:v>0.001</c:v>
                </c:pt>
                <c:pt idx="24829">
                  <c:v>0.001</c:v>
                </c:pt>
                <c:pt idx="24830">
                  <c:v>0.0</c:v>
                </c:pt>
                <c:pt idx="24831">
                  <c:v>0.001</c:v>
                </c:pt>
                <c:pt idx="24832">
                  <c:v>0.001</c:v>
                </c:pt>
                <c:pt idx="24833">
                  <c:v>0.001</c:v>
                </c:pt>
                <c:pt idx="24834">
                  <c:v>0.0</c:v>
                </c:pt>
                <c:pt idx="24835">
                  <c:v>0.0</c:v>
                </c:pt>
                <c:pt idx="24836">
                  <c:v>0.0</c:v>
                </c:pt>
                <c:pt idx="24837">
                  <c:v>0.0</c:v>
                </c:pt>
                <c:pt idx="24838">
                  <c:v>0.001</c:v>
                </c:pt>
                <c:pt idx="24839">
                  <c:v>0.0</c:v>
                </c:pt>
                <c:pt idx="24840">
                  <c:v>0.0</c:v>
                </c:pt>
                <c:pt idx="24841">
                  <c:v>0.0</c:v>
                </c:pt>
                <c:pt idx="24842">
                  <c:v>0.001</c:v>
                </c:pt>
                <c:pt idx="24843">
                  <c:v>0.001</c:v>
                </c:pt>
                <c:pt idx="24844">
                  <c:v>0.001</c:v>
                </c:pt>
                <c:pt idx="24845">
                  <c:v>0.0</c:v>
                </c:pt>
                <c:pt idx="24846">
                  <c:v>0.0</c:v>
                </c:pt>
                <c:pt idx="24847">
                  <c:v>0.0</c:v>
                </c:pt>
                <c:pt idx="24848">
                  <c:v>0.001</c:v>
                </c:pt>
                <c:pt idx="24849">
                  <c:v>0.001</c:v>
                </c:pt>
                <c:pt idx="24850">
                  <c:v>0.0</c:v>
                </c:pt>
                <c:pt idx="24851">
                  <c:v>0.001</c:v>
                </c:pt>
                <c:pt idx="24852">
                  <c:v>0.0</c:v>
                </c:pt>
                <c:pt idx="24853">
                  <c:v>0.0</c:v>
                </c:pt>
                <c:pt idx="24854">
                  <c:v>0.0</c:v>
                </c:pt>
                <c:pt idx="24855">
                  <c:v>0.001</c:v>
                </c:pt>
                <c:pt idx="24856">
                  <c:v>0.001</c:v>
                </c:pt>
                <c:pt idx="24857">
                  <c:v>0.0</c:v>
                </c:pt>
                <c:pt idx="24858">
                  <c:v>0.0</c:v>
                </c:pt>
                <c:pt idx="24859">
                  <c:v>0.0</c:v>
                </c:pt>
                <c:pt idx="24860">
                  <c:v>0.001</c:v>
                </c:pt>
                <c:pt idx="24861">
                  <c:v>0.001</c:v>
                </c:pt>
                <c:pt idx="24862">
                  <c:v>0.001</c:v>
                </c:pt>
                <c:pt idx="24863">
                  <c:v>0.001</c:v>
                </c:pt>
                <c:pt idx="24864">
                  <c:v>0.001</c:v>
                </c:pt>
                <c:pt idx="24865">
                  <c:v>0.001</c:v>
                </c:pt>
                <c:pt idx="24866">
                  <c:v>0.0</c:v>
                </c:pt>
                <c:pt idx="24867">
                  <c:v>0.0</c:v>
                </c:pt>
                <c:pt idx="24868">
                  <c:v>0.0</c:v>
                </c:pt>
                <c:pt idx="24869">
                  <c:v>0.001</c:v>
                </c:pt>
                <c:pt idx="24870">
                  <c:v>0.001</c:v>
                </c:pt>
                <c:pt idx="24871">
                  <c:v>0.001</c:v>
                </c:pt>
                <c:pt idx="24872">
                  <c:v>0.0</c:v>
                </c:pt>
                <c:pt idx="24873">
                  <c:v>0.002</c:v>
                </c:pt>
                <c:pt idx="24874">
                  <c:v>0.0</c:v>
                </c:pt>
                <c:pt idx="24875">
                  <c:v>0.001</c:v>
                </c:pt>
                <c:pt idx="24876">
                  <c:v>0.0</c:v>
                </c:pt>
                <c:pt idx="24877">
                  <c:v>0.0</c:v>
                </c:pt>
                <c:pt idx="24878">
                  <c:v>0.002</c:v>
                </c:pt>
                <c:pt idx="24879">
                  <c:v>0.001</c:v>
                </c:pt>
                <c:pt idx="24880">
                  <c:v>0.001</c:v>
                </c:pt>
                <c:pt idx="24881">
                  <c:v>0.0</c:v>
                </c:pt>
                <c:pt idx="24882">
                  <c:v>0.001</c:v>
                </c:pt>
                <c:pt idx="24883">
                  <c:v>0.0</c:v>
                </c:pt>
                <c:pt idx="24884">
                  <c:v>0.0</c:v>
                </c:pt>
                <c:pt idx="24885">
                  <c:v>0.001</c:v>
                </c:pt>
                <c:pt idx="24886">
                  <c:v>0.0</c:v>
                </c:pt>
                <c:pt idx="24887">
                  <c:v>0.0</c:v>
                </c:pt>
                <c:pt idx="24888">
                  <c:v>0.0</c:v>
                </c:pt>
                <c:pt idx="24889">
                  <c:v>0.001</c:v>
                </c:pt>
                <c:pt idx="24890">
                  <c:v>0.001</c:v>
                </c:pt>
                <c:pt idx="24891">
                  <c:v>0.001</c:v>
                </c:pt>
                <c:pt idx="24892">
                  <c:v>0.001</c:v>
                </c:pt>
                <c:pt idx="24893">
                  <c:v>0.0</c:v>
                </c:pt>
                <c:pt idx="24894">
                  <c:v>0.001</c:v>
                </c:pt>
                <c:pt idx="24895">
                  <c:v>0.001</c:v>
                </c:pt>
                <c:pt idx="24896">
                  <c:v>0.0</c:v>
                </c:pt>
                <c:pt idx="24897">
                  <c:v>0.002</c:v>
                </c:pt>
                <c:pt idx="24898">
                  <c:v>0.001</c:v>
                </c:pt>
                <c:pt idx="24899">
                  <c:v>0.0</c:v>
                </c:pt>
                <c:pt idx="24900">
                  <c:v>0.001</c:v>
                </c:pt>
                <c:pt idx="24901">
                  <c:v>0.0</c:v>
                </c:pt>
                <c:pt idx="24902">
                  <c:v>0.001</c:v>
                </c:pt>
                <c:pt idx="24903">
                  <c:v>0.0</c:v>
                </c:pt>
                <c:pt idx="24904">
                  <c:v>0.0</c:v>
                </c:pt>
                <c:pt idx="24905">
                  <c:v>0.0</c:v>
                </c:pt>
                <c:pt idx="24906">
                  <c:v>0.001</c:v>
                </c:pt>
                <c:pt idx="24907">
                  <c:v>0.0</c:v>
                </c:pt>
                <c:pt idx="24908">
                  <c:v>0.0</c:v>
                </c:pt>
                <c:pt idx="24909">
                  <c:v>0.0</c:v>
                </c:pt>
                <c:pt idx="24910">
                  <c:v>0.001</c:v>
                </c:pt>
                <c:pt idx="24911">
                  <c:v>0.0</c:v>
                </c:pt>
                <c:pt idx="24912">
                  <c:v>0.0</c:v>
                </c:pt>
                <c:pt idx="24913">
                  <c:v>0.0</c:v>
                </c:pt>
                <c:pt idx="24914">
                  <c:v>0.001</c:v>
                </c:pt>
                <c:pt idx="24915">
                  <c:v>0.001</c:v>
                </c:pt>
                <c:pt idx="24916">
                  <c:v>0.001</c:v>
                </c:pt>
                <c:pt idx="24917">
                  <c:v>0.0</c:v>
                </c:pt>
                <c:pt idx="24918">
                  <c:v>0.0</c:v>
                </c:pt>
                <c:pt idx="24919">
                  <c:v>0.0</c:v>
                </c:pt>
                <c:pt idx="24920">
                  <c:v>0.001</c:v>
                </c:pt>
                <c:pt idx="24921">
                  <c:v>0.0</c:v>
                </c:pt>
                <c:pt idx="24922">
                  <c:v>0.0</c:v>
                </c:pt>
                <c:pt idx="24923">
                  <c:v>0.0</c:v>
                </c:pt>
                <c:pt idx="24924">
                  <c:v>0.0</c:v>
                </c:pt>
                <c:pt idx="24925">
                  <c:v>0.001</c:v>
                </c:pt>
                <c:pt idx="24926">
                  <c:v>0.001</c:v>
                </c:pt>
                <c:pt idx="24927">
                  <c:v>0.001</c:v>
                </c:pt>
                <c:pt idx="24928">
                  <c:v>0.001</c:v>
                </c:pt>
                <c:pt idx="24929">
                  <c:v>0.0</c:v>
                </c:pt>
                <c:pt idx="24930">
                  <c:v>0.0</c:v>
                </c:pt>
                <c:pt idx="24931">
                  <c:v>0.001</c:v>
                </c:pt>
                <c:pt idx="24932">
                  <c:v>0.0</c:v>
                </c:pt>
                <c:pt idx="24933">
                  <c:v>0.001</c:v>
                </c:pt>
                <c:pt idx="24934">
                  <c:v>0.002</c:v>
                </c:pt>
                <c:pt idx="24935">
                  <c:v>0.0</c:v>
                </c:pt>
                <c:pt idx="24936">
                  <c:v>0.0</c:v>
                </c:pt>
                <c:pt idx="24937">
                  <c:v>0.0</c:v>
                </c:pt>
                <c:pt idx="24938">
                  <c:v>0.0</c:v>
                </c:pt>
                <c:pt idx="24939">
                  <c:v>0.0</c:v>
                </c:pt>
                <c:pt idx="24940">
                  <c:v>0.0</c:v>
                </c:pt>
                <c:pt idx="24941">
                  <c:v>0.001</c:v>
                </c:pt>
                <c:pt idx="24942">
                  <c:v>0.001</c:v>
                </c:pt>
                <c:pt idx="24943">
                  <c:v>0.0</c:v>
                </c:pt>
                <c:pt idx="24944">
                  <c:v>0.003</c:v>
                </c:pt>
                <c:pt idx="24945">
                  <c:v>0.0</c:v>
                </c:pt>
                <c:pt idx="24946">
                  <c:v>0.001</c:v>
                </c:pt>
                <c:pt idx="24947">
                  <c:v>0.001</c:v>
                </c:pt>
                <c:pt idx="24948">
                  <c:v>0.0</c:v>
                </c:pt>
                <c:pt idx="24949">
                  <c:v>0.0</c:v>
                </c:pt>
                <c:pt idx="24950">
                  <c:v>0.003</c:v>
                </c:pt>
                <c:pt idx="24951">
                  <c:v>0.0</c:v>
                </c:pt>
                <c:pt idx="24952">
                  <c:v>0.001</c:v>
                </c:pt>
                <c:pt idx="24953">
                  <c:v>0.0</c:v>
                </c:pt>
                <c:pt idx="24954">
                  <c:v>0.001</c:v>
                </c:pt>
                <c:pt idx="24955">
                  <c:v>0.0</c:v>
                </c:pt>
                <c:pt idx="24956">
                  <c:v>0.0</c:v>
                </c:pt>
                <c:pt idx="24957">
                  <c:v>0.002</c:v>
                </c:pt>
                <c:pt idx="24958">
                  <c:v>0.0</c:v>
                </c:pt>
                <c:pt idx="24959">
                  <c:v>0.001</c:v>
                </c:pt>
                <c:pt idx="24960">
                  <c:v>0.0</c:v>
                </c:pt>
                <c:pt idx="24961">
                  <c:v>0.0</c:v>
                </c:pt>
                <c:pt idx="24962">
                  <c:v>0.0</c:v>
                </c:pt>
                <c:pt idx="24963">
                  <c:v>0.0</c:v>
                </c:pt>
                <c:pt idx="24964">
                  <c:v>0.0</c:v>
                </c:pt>
                <c:pt idx="24965">
                  <c:v>0.004</c:v>
                </c:pt>
                <c:pt idx="24966">
                  <c:v>0.0</c:v>
                </c:pt>
                <c:pt idx="24967">
                  <c:v>0.0</c:v>
                </c:pt>
                <c:pt idx="24968">
                  <c:v>0.001</c:v>
                </c:pt>
                <c:pt idx="24969">
                  <c:v>0.0</c:v>
                </c:pt>
                <c:pt idx="24970">
                  <c:v>0.001</c:v>
                </c:pt>
                <c:pt idx="24971">
                  <c:v>0.0</c:v>
                </c:pt>
                <c:pt idx="24972">
                  <c:v>0.001</c:v>
                </c:pt>
                <c:pt idx="24973">
                  <c:v>0.001</c:v>
                </c:pt>
                <c:pt idx="24974">
                  <c:v>0.001</c:v>
                </c:pt>
                <c:pt idx="24975">
                  <c:v>0.0</c:v>
                </c:pt>
                <c:pt idx="24976">
                  <c:v>0.0</c:v>
                </c:pt>
                <c:pt idx="24977">
                  <c:v>0.001</c:v>
                </c:pt>
                <c:pt idx="24978">
                  <c:v>0.001</c:v>
                </c:pt>
                <c:pt idx="24979">
                  <c:v>0.0</c:v>
                </c:pt>
                <c:pt idx="24980">
                  <c:v>0.001</c:v>
                </c:pt>
                <c:pt idx="24981">
                  <c:v>0.0</c:v>
                </c:pt>
                <c:pt idx="24982">
                  <c:v>0.001</c:v>
                </c:pt>
                <c:pt idx="24983">
                  <c:v>0.001</c:v>
                </c:pt>
                <c:pt idx="24984">
                  <c:v>0.002</c:v>
                </c:pt>
                <c:pt idx="24985">
                  <c:v>0.0</c:v>
                </c:pt>
                <c:pt idx="24986">
                  <c:v>0.0</c:v>
                </c:pt>
                <c:pt idx="24987">
                  <c:v>0.001</c:v>
                </c:pt>
                <c:pt idx="24988">
                  <c:v>0.001</c:v>
                </c:pt>
                <c:pt idx="24989">
                  <c:v>0.0</c:v>
                </c:pt>
                <c:pt idx="24990">
                  <c:v>0.001</c:v>
                </c:pt>
                <c:pt idx="24991">
                  <c:v>0.0</c:v>
                </c:pt>
                <c:pt idx="24992">
                  <c:v>0.0</c:v>
                </c:pt>
                <c:pt idx="24993">
                  <c:v>0.0</c:v>
                </c:pt>
                <c:pt idx="24994">
                  <c:v>0.001</c:v>
                </c:pt>
                <c:pt idx="24995">
                  <c:v>0.0</c:v>
                </c:pt>
                <c:pt idx="24996">
                  <c:v>0.0</c:v>
                </c:pt>
                <c:pt idx="24997">
                  <c:v>0.001</c:v>
                </c:pt>
                <c:pt idx="24998">
                  <c:v>0.0</c:v>
                </c:pt>
                <c:pt idx="24999">
                  <c:v>0.0</c:v>
                </c:pt>
                <c:pt idx="25000">
                  <c:v>0.001</c:v>
                </c:pt>
                <c:pt idx="25001">
                  <c:v>0.0</c:v>
                </c:pt>
                <c:pt idx="25002">
                  <c:v>0.0</c:v>
                </c:pt>
                <c:pt idx="25003">
                  <c:v>0.0</c:v>
                </c:pt>
                <c:pt idx="25004">
                  <c:v>0.0</c:v>
                </c:pt>
                <c:pt idx="25005">
                  <c:v>0.0</c:v>
                </c:pt>
                <c:pt idx="25006">
                  <c:v>0.001</c:v>
                </c:pt>
                <c:pt idx="25007">
                  <c:v>0.001</c:v>
                </c:pt>
                <c:pt idx="25008">
                  <c:v>0.0</c:v>
                </c:pt>
                <c:pt idx="25009">
                  <c:v>0.0</c:v>
                </c:pt>
                <c:pt idx="25010">
                  <c:v>0.0</c:v>
                </c:pt>
                <c:pt idx="25011">
                  <c:v>0.001</c:v>
                </c:pt>
                <c:pt idx="25012">
                  <c:v>0.0</c:v>
                </c:pt>
                <c:pt idx="25013">
                  <c:v>0.001</c:v>
                </c:pt>
                <c:pt idx="25014">
                  <c:v>0.0</c:v>
                </c:pt>
                <c:pt idx="25015">
                  <c:v>0.001</c:v>
                </c:pt>
                <c:pt idx="25016">
                  <c:v>0.001</c:v>
                </c:pt>
                <c:pt idx="25017">
                  <c:v>0.0</c:v>
                </c:pt>
                <c:pt idx="25018">
                  <c:v>0.0</c:v>
                </c:pt>
                <c:pt idx="25019">
                  <c:v>0.001</c:v>
                </c:pt>
                <c:pt idx="25020">
                  <c:v>0.0</c:v>
                </c:pt>
                <c:pt idx="25021">
                  <c:v>0.001</c:v>
                </c:pt>
                <c:pt idx="25022">
                  <c:v>0.0</c:v>
                </c:pt>
                <c:pt idx="25023">
                  <c:v>0.0</c:v>
                </c:pt>
                <c:pt idx="25024">
                  <c:v>0.001</c:v>
                </c:pt>
                <c:pt idx="25025">
                  <c:v>0.001</c:v>
                </c:pt>
                <c:pt idx="25026">
                  <c:v>0.001</c:v>
                </c:pt>
                <c:pt idx="25027">
                  <c:v>0.001</c:v>
                </c:pt>
                <c:pt idx="25028">
                  <c:v>0.001</c:v>
                </c:pt>
                <c:pt idx="25029">
                  <c:v>0.001</c:v>
                </c:pt>
                <c:pt idx="25030">
                  <c:v>0.001</c:v>
                </c:pt>
                <c:pt idx="25031">
                  <c:v>0.0</c:v>
                </c:pt>
                <c:pt idx="25032">
                  <c:v>0.001</c:v>
                </c:pt>
                <c:pt idx="25033">
                  <c:v>0.0</c:v>
                </c:pt>
                <c:pt idx="25034">
                  <c:v>0.001</c:v>
                </c:pt>
                <c:pt idx="25035">
                  <c:v>0.001</c:v>
                </c:pt>
                <c:pt idx="25036">
                  <c:v>0.002</c:v>
                </c:pt>
                <c:pt idx="25037">
                  <c:v>0.0</c:v>
                </c:pt>
                <c:pt idx="25038">
                  <c:v>0.001</c:v>
                </c:pt>
                <c:pt idx="25039">
                  <c:v>0.0</c:v>
                </c:pt>
                <c:pt idx="25040">
                  <c:v>0.001</c:v>
                </c:pt>
                <c:pt idx="25041">
                  <c:v>0.0</c:v>
                </c:pt>
                <c:pt idx="25042">
                  <c:v>0.0</c:v>
                </c:pt>
                <c:pt idx="25043">
                  <c:v>0.001</c:v>
                </c:pt>
                <c:pt idx="25044">
                  <c:v>0.001</c:v>
                </c:pt>
                <c:pt idx="25045">
                  <c:v>0.0</c:v>
                </c:pt>
                <c:pt idx="25046">
                  <c:v>0.0</c:v>
                </c:pt>
                <c:pt idx="25047">
                  <c:v>0.0</c:v>
                </c:pt>
                <c:pt idx="25048">
                  <c:v>0.001</c:v>
                </c:pt>
                <c:pt idx="25049">
                  <c:v>0.001</c:v>
                </c:pt>
                <c:pt idx="25050">
                  <c:v>0.001</c:v>
                </c:pt>
                <c:pt idx="25051">
                  <c:v>0.0</c:v>
                </c:pt>
                <c:pt idx="25052">
                  <c:v>0.001</c:v>
                </c:pt>
                <c:pt idx="25053">
                  <c:v>0.001</c:v>
                </c:pt>
                <c:pt idx="25054">
                  <c:v>0.001</c:v>
                </c:pt>
                <c:pt idx="25055">
                  <c:v>0.001</c:v>
                </c:pt>
                <c:pt idx="25056">
                  <c:v>0.002</c:v>
                </c:pt>
                <c:pt idx="25057">
                  <c:v>0.001</c:v>
                </c:pt>
                <c:pt idx="25058">
                  <c:v>0.0</c:v>
                </c:pt>
                <c:pt idx="25059">
                  <c:v>0.001</c:v>
                </c:pt>
                <c:pt idx="25060">
                  <c:v>0.0</c:v>
                </c:pt>
                <c:pt idx="25061">
                  <c:v>0.001</c:v>
                </c:pt>
                <c:pt idx="25062">
                  <c:v>0.0</c:v>
                </c:pt>
                <c:pt idx="25063">
                  <c:v>0.0</c:v>
                </c:pt>
                <c:pt idx="25064">
                  <c:v>0.001</c:v>
                </c:pt>
                <c:pt idx="25065">
                  <c:v>0.001</c:v>
                </c:pt>
                <c:pt idx="25066">
                  <c:v>0.0</c:v>
                </c:pt>
                <c:pt idx="25067">
                  <c:v>0.001</c:v>
                </c:pt>
                <c:pt idx="25068">
                  <c:v>0.0</c:v>
                </c:pt>
                <c:pt idx="25069">
                  <c:v>0.0</c:v>
                </c:pt>
                <c:pt idx="25070">
                  <c:v>0.001</c:v>
                </c:pt>
                <c:pt idx="25071">
                  <c:v>0.001</c:v>
                </c:pt>
                <c:pt idx="25072">
                  <c:v>0.001</c:v>
                </c:pt>
                <c:pt idx="25073">
                  <c:v>0.0</c:v>
                </c:pt>
                <c:pt idx="25074">
                  <c:v>0.001</c:v>
                </c:pt>
                <c:pt idx="25075">
                  <c:v>0.001</c:v>
                </c:pt>
                <c:pt idx="25076">
                  <c:v>0.001</c:v>
                </c:pt>
                <c:pt idx="25077">
                  <c:v>0.001</c:v>
                </c:pt>
                <c:pt idx="25078">
                  <c:v>0.0</c:v>
                </c:pt>
                <c:pt idx="25079">
                  <c:v>0.0</c:v>
                </c:pt>
                <c:pt idx="25080">
                  <c:v>0.0</c:v>
                </c:pt>
                <c:pt idx="25081">
                  <c:v>0.0</c:v>
                </c:pt>
                <c:pt idx="25082">
                  <c:v>0.0</c:v>
                </c:pt>
                <c:pt idx="25083">
                  <c:v>0.0</c:v>
                </c:pt>
                <c:pt idx="25084">
                  <c:v>0.0</c:v>
                </c:pt>
                <c:pt idx="25085">
                  <c:v>0.0</c:v>
                </c:pt>
                <c:pt idx="25086">
                  <c:v>0.0</c:v>
                </c:pt>
                <c:pt idx="25087">
                  <c:v>0.0</c:v>
                </c:pt>
                <c:pt idx="25088">
                  <c:v>0.001</c:v>
                </c:pt>
                <c:pt idx="25089">
                  <c:v>0.0</c:v>
                </c:pt>
                <c:pt idx="25090">
                  <c:v>0.0</c:v>
                </c:pt>
                <c:pt idx="25091">
                  <c:v>0.001</c:v>
                </c:pt>
                <c:pt idx="25092">
                  <c:v>0.0</c:v>
                </c:pt>
                <c:pt idx="25093">
                  <c:v>0.0</c:v>
                </c:pt>
                <c:pt idx="25094">
                  <c:v>0.001</c:v>
                </c:pt>
                <c:pt idx="25095">
                  <c:v>0.0</c:v>
                </c:pt>
                <c:pt idx="25096">
                  <c:v>0.0</c:v>
                </c:pt>
                <c:pt idx="25097">
                  <c:v>0.0</c:v>
                </c:pt>
                <c:pt idx="25098">
                  <c:v>0.001</c:v>
                </c:pt>
                <c:pt idx="25099">
                  <c:v>0.001</c:v>
                </c:pt>
                <c:pt idx="25100">
                  <c:v>0.0</c:v>
                </c:pt>
                <c:pt idx="25101">
                  <c:v>0.0</c:v>
                </c:pt>
                <c:pt idx="25102">
                  <c:v>0.001</c:v>
                </c:pt>
                <c:pt idx="25103">
                  <c:v>0.001</c:v>
                </c:pt>
                <c:pt idx="25104">
                  <c:v>0.0</c:v>
                </c:pt>
                <c:pt idx="25105">
                  <c:v>0.0</c:v>
                </c:pt>
                <c:pt idx="25106">
                  <c:v>0.001</c:v>
                </c:pt>
                <c:pt idx="25107">
                  <c:v>0.001</c:v>
                </c:pt>
                <c:pt idx="25108">
                  <c:v>0.001</c:v>
                </c:pt>
                <c:pt idx="25109">
                  <c:v>0.0</c:v>
                </c:pt>
                <c:pt idx="25110">
                  <c:v>0.0</c:v>
                </c:pt>
                <c:pt idx="25111">
                  <c:v>0.0</c:v>
                </c:pt>
                <c:pt idx="25112">
                  <c:v>0.0</c:v>
                </c:pt>
                <c:pt idx="25113">
                  <c:v>0.0</c:v>
                </c:pt>
                <c:pt idx="25114">
                  <c:v>0.001</c:v>
                </c:pt>
                <c:pt idx="25115">
                  <c:v>0.0</c:v>
                </c:pt>
                <c:pt idx="25116">
                  <c:v>0.0</c:v>
                </c:pt>
                <c:pt idx="25117">
                  <c:v>0.001</c:v>
                </c:pt>
                <c:pt idx="25118">
                  <c:v>0.001</c:v>
                </c:pt>
                <c:pt idx="25119">
                  <c:v>0.001</c:v>
                </c:pt>
                <c:pt idx="25120">
                  <c:v>0.0</c:v>
                </c:pt>
                <c:pt idx="25121">
                  <c:v>0.001</c:v>
                </c:pt>
                <c:pt idx="25122">
                  <c:v>0.0</c:v>
                </c:pt>
                <c:pt idx="25123">
                  <c:v>0.001</c:v>
                </c:pt>
                <c:pt idx="25124">
                  <c:v>0.0</c:v>
                </c:pt>
                <c:pt idx="25125">
                  <c:v>0.0</c:v>
                </c:pt>
                <c:pt idx="25126">
                  <c:v>0.0</c:v>
                </c:pt>
                <c:pt idx="25127">
                  <c:v>0.0</c:v>
                </c:pt>
                <c:pt idx="25128">
                  <c:v>0.0</c:v>
                </c:pt>
                <c:pt idx="25129">
                  <c:v>0.001</c:v>
                </c:pt>
                <c:pt idx="25130">
                  <c:v>0.0</c:v>
                </c:pt>
                <c:pt idx="25131">
                  <c:v>0.0</c:v>
                </c:pt>
                <c:pt idx="25132">
                  <c:v>0.001</c:v>
                </c:pt>
                <c:pt idx="25133">
                  <c:v>0.001</c:v>
                </c:pt>
                <c:pt idx="25134">
                  <c:v>0.0</c:v>
                </c:pt>
                <c:pt idx="25135">
                  <c:v>0.001</c:v>
                </c:pt>
                <c:pt idx="25136">
                  <c:v>0.0</c:v>
                </c:pt>
                <c:pt idx="25137">
                  <c:v>0.001</c:v>
                </c:pt>
                <c:pt idx="25138">
                  <c:v>0.0</c:v>
                </c:pt>
                <c:pt idx="25139">
                  <c:v>0.001</c:v>
                </c:pt>
                <c:pt idx="25140">
                  <c:v>0.001</c:v>
                </c:pt>
                <c:pt idx="25141">
                  <c:v>0.001</c:v>
                </c:pt>
                <c:pt idx="25142">
                  <c:v>0.001</c:v>
                </c:pt>
                <c:pt idx="25143">
                  <c:v>0.0</c:v>
                </c:pt>
                <c:pt idx="25144">
                  <c:v>0.001</c:v>
                </c:pt>
                <c:pt idx="25145">
                  <c:v>0.001</c:v>
                </c:pt>
                <c:pt idx="25146">
                  <c:v>0.0</c:v>
                </c:pt>
                <c:pt idx="25147">
                  <c:v>0.001</c:v>
                </c:pt>
                <c:pt idx="25148">
                  <c:v>0.001</c:v>
                </c:pt>
                <c:pt idx="25149">
                  <c:v>0.0</c:v>
                </c:pt>
                <c:pt idx="25150">
                  <c:v>0.001</c:v>
                </c:pt>
                <c:pt idx="25151">
                  <c:v>0.001</c:v>
                </c:pt>
                <c:pt idx="25152">
                  <c:v>0.0</c:v>
                </c:pt>
                <c:pt idx="25153">
                  <c:v>0.001</c:v>
                </c:pt>
                <c:pt idx="25154">
                  <c:v>0.0</c:v>
                </c:pt>
                <c:pt idx="25155">
                  <c:v>0.001</c:v>
                </c:pt>
                <c:pt idx="25156">
                  <c:v>0.001</c:v>
                </c:pt>
                <c:pt idx="25157">
                  <c:v>0.0</c:v>
                </c:pt>
                <c:pt idx="25158">
                  <c:v>0.0</c:v>
                </c:pt>
                <c:pt idx="25159">
                  <c:v>0.001</c:v>
                </c:pt>
                <c:pt idx="25160">
                  <c:v>0.001</c:v>
                </c:pt>
                <c:pt idx="25161">
                  <c:v>0.0</c:v>
                </c:pt>
                <c:pt idx="25162">
                  <c:v>0.001</c:v>
                </c:pt>
                <c:pt idx="25163">
                  <c:v>0.001</c:v>
                </c:pt>
                <c:pt idx="25164">
                  <c:v>0.001</c:v>
                </c:pt>
                <c:pt idx="25165">
                  <c:v>0.001</c:v>
                </c:pt>
                <c:pt idx="25166">
                  <c:v>0.001</c:v>
                </c:pt>
                <c:pt idx="25167">
                  <c:v>0.001</c:v>
                </c:pt>
                <c:pt idx="25168">
                  <c:v>0.0</c:v>
                </c:pt>
                <c:pt idx="25169">
                  <c:v>0.001</c:v>
                </c:pt>
                <c:pt idx="25170">
                  <c:v>0.0</c:v>
                </c:pt>
                <c:pt idx="25171">
                  <c:v>0.001</c:v>
                </c:pt>
                <c:pt idx="25172">
                  <c:v>0.0</c:v>
                </c:pt>
                <c:pt idx="25173">
                  <c:v>0.001</c:v>
                </c:pt>
                <c:pt idx="25174">
                  <c:v>0.0</c:v>
                </c:pt>
                <c:pt idx="25175">
                  <c:v>0.001</c:v>
                </c:pt>
                <c:pt idx="25176">
                  <c:v>0.0</c:v>
                </c:pt>
                <c:pt idx="25177">
                  <c:v>0.001</c:v>
                </c:pt>
                <c:pt idx="25178">
                  <c:v>0.0</c:v>
                </c:pt>
                <c:pt idx="25179">
                  <c:v>0.0</c:v>
                </c:pt>
                <c:pt idx="25180">
                  <c:v>0.0</c:v>
                </c:pt>
                <c:pt idx="25181">
                  <c:v>0.001</c:v>
                </c:pt>
                <c:pt idx="25182">
                  <c:v>0.002</c:v>
                </c:pt>
                <c:pt idx="25183">
                  <c:v>0.001</c:v>
                </c:pt>
                <c:pt idx="25184">
                  <c:v>0.001</c:v>
                </c:pt>
                <c:pt idx="25185">
                  <c:v>0.001</c:v>
                </c:pt>
                <c:pt idx="25186">
                  <c:v>0.001</c:v>
                </c:pt>
                <c:pt idx="25187">
                  <c:v>0.001</c:v>
                </c:pt>
                <c:pt idx="25188">
                  <c:v>0.0</c:v>
                </c:pt>
                <c:pt idx="25189">
                  <c:v>0.001</c:v>
                </c:pt>
                <c:pt idx="25190">
                  <c:v>0.0</c:v>
                </c:pt>
                <c:pt idx="25191">
                  <c:v>0.0</c:v>
                </c:pt>
                <c:pt idx="25192">
                  <c:v>0.001</c:v>
                </c:pt>
                <c:pt idx="25193">
                  <c:v>0.001</c:v>
                </c:pt>
                <c:pt idx="25194">
                  <c:v>0.0</c:v>
                </c:pt>
                <c:pt idx="25195">
                  <c:v>0.0</c:v>
                </c:pt>
                <c:pt idx="25196">
                  <c:v>0.001</c:v>
                </c:pt>
                <c:pt idx="25197">
                  <c:v>0.0</c:v>
                </c:pt>
                <c:pt idx="25198">
                  <c:v>0.0</c:v>
                </c:pt>
                <c:pt idx="25199">
                  <c:v>0.0</c:v>
                </c:pt>
                <c:pt idx="25200">
                  <c:v>0.001</c:v>
                </c:pt>
                <c:pt idx="25201">
                  <c:v>0.001</c:v>
                </c:pt>
                <c:pt idx="25202">
                  <c:v>0.001</c:v>
                </c:pt>
                <c:pt idx="25203">
                  <c:v>0.001</c:v>
                </c:pt>
                <c:pt idx="25204">
                  <c:v>0.0</c:v>
                </c:pt>
                <c:pt idx="25205">
                  <c:v>0.0</c:v>
                </c:pt>
                <c:pt idx="25206">
                  <c:v>0.0</c:v>
                </c:pt>
                <c:pt idx="25207">
                  <c:v>0.001</c:v>
                </c:pt>
                <c:pt idx="25208">
                  <c:v>0.0</c:v>
                </c:pt>
                <c:pt idx="25209">
                  <c:v>0.001</c:v>
                </c:pt>
                <c:pt idx="25210">
                  <c:v>0.0</c:v>
                </c:pt>
                <c:pt idx="25211">
                  <c:v>0.001</c:v>
                </c:pt>
                <c:pt idx="25212">
                  <c:v>0.0</c:v>
                </c:pt>
                <c:pt idx="25213">
                  <c:v>0.0</c:v>
                </c:pt>
                <c:pt idx="25214">
                  <c:v>0.001</c:v>
                </c:pt>
                <c:pt idx="25215">
                  <c:v>0.002</c:v>
                </c:pt>
                <c:pt idx="25216">
                  <c:v>0.001</c:v>
                </c:pt>
                <c:pt idx="25217">
                  <c:v>0.001</c:v>
                </c:pt>
                <c:pt idx="25218">
                  <c:v>0.0</c:v>
                </c:pt>
                <c:pt idx="25219">
                  <c:v>0.0</c:v>
                </c:pt>
                <c:pt idx="25220">
                  <c:v>0.001</c:v>
                </c:pt>
                <c:pt idx="25221">
                  <c:v>0.0</c:v>
                </c:pt>
                <c:pt idx="25222">
                  <c:v>0.002</c:v>
                </c:pt>
                <c:pt idx="25223">
                  <c:v>0.001</c:v>
                </c:pt>
                <c:pt idx="25224">
                  <c:v>0.0</c:v>
                </c:pt>
                <c:pt idx="25225">
                  <c:v>0.0</c:v>
                </c:pt>
                <c:pt idx="25226">
                  <c:v>0.0</c:v>
                </c:pt>
                <c:pt idx="25227">
                  <c:v>0.0</c:v>
                </c:pt>
                <c:pt idx="25228">
                  <c:v>0.0</c:v>
                </c:pt>
                <c:pt idx="25229">
                  <c:v>0.0</c:v>
                </c:pt>
                <c:pt idx="25230">
                  <c:v>0.0</c:v>
                </c:pt>
                <c:pt idx="25231">
                  <c:v>0.0</c:v>
                </c:pt>
                <c:pt idx="25232">
                  <c:v>0.001</c:v>
                </c:pt>
                <c:pt idx="25233">
                  <c:v>0.001</c:v>
                </c:pt>
                <c:pt idx="25234">
                  <c:v>0.001</c:v>
                </c:pt>
                <c:pt idx="25235">
                  <c:v>0.002</c:v>
                </c:pt>
                <c:pt idx="25236">
                  <c:v>0.001</c:v>
                </c:pt>
                <c:pt idx="25237">
                  <c:v>0.0</c:v>
                </c:pt>
                <c:pt idx="25238">
                  <c:v>0.001</c:v>
                </c:pt>
                <c:pt idx="25239">
                  <c:v>0.001</c:v>
                </c:pt>
                <c:pt idx="25240">
                  <c:v>0.001</c:v>
                </c:pt>
                <c:pt idx="25241">
                  <c:v>0.001</c:v>
                </c:pt>
                <c:pt idx="25242">
                  <c:v>0.0</c:v>
                </c:pt>
                <c:pt idx="25243">
                  <c:v>0.001</c:v>
                </c:pt>
                <c:pt idx="25244">
                  <c:v>0.001</c:v>
                </c:pt>
                <c:pt idx="25245">
                  <c:v>0.001</c:v>
                </c:pt>
                <c:pt idx="25246">
                  <c:v>0.001</c:v>
                </c:pt>
                <c:pt idx="25247">
                  <c:v>0.002</c:v>
                </c:pt>
                <c:pt idx="25248">
                  <c:v>0.0</c:v>
                </c:pt>
                <c:pt idx="25249">
                  <c:v>0.001</c:v>
                </c:pt>
                <c:pt idx="25250">
                  <c:v>0.001</c:v>
                </c:pt>
                <c:pt idx="25251">
                  <c:v>0.0</c:v>
                </c:pt>
                <c:pt idx="25252">
                  <c:v>0.0</c:v>
                </c:pt>
                <c:pt idx="25253">
                  <c:v>0.001</c:v>
                </c:pt>
                <c:pt idx="25254">
                  <c:v>0.001</c:v>
                </c:pt>
                <c:pt idx="25255">
                  <c:v>0.001</c:v>
                </c:pt>
                <c:pt idx="25256">
                  <c:v>0.0</c:v>
                </c:pt>
                <c:pt idx="25257">
                  <c:v>0.0</c:v>
                </c:pt>
                <c:pt idx="25258">
                  <c:v>0.0</c:v>
                </c:pt>
                <c:pt idx="25259">
                  <c:v>0.0</c:v>
                </c:pt>
                <c:pt idx="25260">
                  <c:v>0.001</c:v>
                </c:pt>
                <c:pt idx="25261">
                  <c:v>0.0</c:v>
                </c:pt>
                <c:pt idx="25262">
                  <c:v>0.0</c:v>
                </c:pt>
                <c:pt idx="25263">
                  <c:v>0.001</c:v>
                </c:pt>
                <c:pt idx="25264">
                  <c:v>0.001</c:v>
                </c:pt>
                <c:pt idx="25265">
                  <c:v>0.001</c:v>
                </c:pt>
                <c:pt idx="25266">
                  <c:v>0.0</c:v>
                </c:pt>
                <c:pt idx="25267">
                  <c:v>0.001</c:v>
                </c:pt>
                <c:pt idx="25268">
                  <c:v>0.0</c:v>
                </c:pt>
                <c:pt idx="25269">
                  <c:v>0.001</c:v>
                </c:pt>
                <c:pt idx="25270">
                  <c:v>0.0</c:v>
                </c:pt>
                <c:pt idx="25271">
                  <c:v>0.0</c:v>
                </c:pt>
                <c:pt idx="25272">
                  <c:v>0.0</c:v>
                </c:pt>
                <c:pt idx="25273">
                  <c:v>0.0</c:v>
                </c:pt>
                <c:pt idx="25274">
                  <c:v>0.0</c:v>
                </c:pt>
                <c:pt idx="25275">
                  <c:v>0.001</c:v>
                </c:pt>
                <c:pt idx="25276">
                  <c:v>0.001</c:v>
                </c:pt>
                <c:pt idx="25277">
                  <c:v>0.0</c:v>
                </c:pt>
                <c:pt idx="25278">
                  <c:v>0.001</c:v>
                </c:pt>
                <c:pt idx="25279">
                  <c:v>0.001</c:v>
                </c:pt>
                <c:pt idx="25280">
                  <c:v>0.002</c:v>
                </c:pt>
                <c:pt idx="25281">
                  <c:v>0.001</c:v>
                </c:pt>
                <c:pt idx="25282">
                  <c:v>0.001</c:v>
                </c:pt>
                <c:pt idx="25283">
                  <c:v>0.0</c:v>
                </c:pt>
                <c:pt idx="25284">
                  <c:v>0.0</c:v>
                </c:pt>
                <c:pt idx="25285">
                  <c:v>0.002</c:v>
                </c:pt>
                <c:pt idx="25286">
                  <c:v>0.001</c:v>
                </c:pt>
                <c:pt idx="25287">
                  <c:v>0.0</c:v>
                </c:pt>
                <c:pt idx="25288">
                  <c:v>0.001</c:v>
                </c:pt>
                <c:pt idx="25289">
                  <c:v>0.0</c:v>
                </c:pt>
                <c:pt idx="25290">
                  <c:v>0.0</c:v>
                </c:pt>
                <c:pt idx="25291">
                  <c:v>0.0</c:v>
                </c:pt>
                <c:pt idx="25292">
                  <c:v>0.001</c:v>
                </c:pt>
                <c:pt idx="25293">
                  <c:v>0.0</c:v>
                </c:pt>
                <c:pt idx="25294">
                  <c:v>0.001</c:v>
                </c:pt>
                <c:pt idx="25295">
                  <c:v>0.0</c:v>
                </c:pt>
                <c:pt idx="25296">
                  <c:v>0.001</c:v>
                </c:pt>
                <c:pt idx="25297">
                  <c:v>0.0</c:v>
                </c:pt>
                <c:pt idx="25298">
                  <c:v>0.0</c:v>
                </c:pt>
                <c:pt idx="25299">
                  <c:v>0.0</c:v>
                </c:pt>
                <c:pt idx="25300">
                  <c:v>0.0</c:v>
                </c:pt>
                <c:pt idx="25301">
                  <c:v>0.0</c:v>
                </c:pt>
                <c:pt idx="25302">
                  <c:v>0.001</c:v>
                </c:pt>
                <c:pt idx="25303">
                  <c:v>0.0</c:v>
                </c:pt>
                <c:pt idx="25304">
                  <c:v>0.001</c:v>
                </c:pt>
                <c:pt idx="25305">
                  <c:v>0.0</c:v>
                </c:pt>
                <c:pt idx="25306">
                  <c:v>0.0</c:v>
                </c:pt>
                <c:pt idx="25307">
                  <c:v>0.001</c:v>
                </c:pt>
                <c:pt idx="25308">
                  <c:v>0.0</c:v>
                </c:pt>
                <c:pt idx="25309">
                  <c:v>0.001</c:v>
                </c:pt>
                <c:pt idx="25310">
                  <c:v>0.001</c:v>
                </c:pt>
                <c:pt idx="25311">
                  <c:v>0.0</c:v>
                </c:pt>
                <c:pt idx="25312">
                  <c:v>0.001</c:v>
                </c:pt>
                <c:pt idx="25313">
                  <c:v>0.001</c:v>
                </c:pt>
                <c:pt idx="25314">
                  <c:v>0.001</c:v>
                </c:pt>
                <c:pt idx="25315">
                  <c:v>0.001</c:v>
                </c:pt>
                <c:pt idx="25316">
                  <c:v>0.001</c:v>
                </c:pt>
                <c:pt idx="25317">
                  <c:v>0.0</c:v>
                </c:pt>
                <c:pt idx="25318">
                  <c:v>0.001</c:v>
                </c:pt>
                <c:pt idx="25319">
                  <c:v>0.0</c:v>
                </c:pt>
                <c:pt idx="25320">
                  <c:v>0.001</c:v>
                </c:pt>
                <c:pt idx="25321">
                  <c:v>0.0</c:v>
                </c:pt>
                <c:pt idx="25322">
                  <c:v>0.0</c:v>
                </c:pt>
                <c:pt idx="25323">
                  <c:v>0.001</c:v>
                </c:pt>
                <c:pt idx="25324">
                  <c:v>0.0</c:v>
                </c:pt>
                <c:pt idx="25325">
                  <c:v>0.001</c:v>
                </c:pt>
                <c:pt idx="25326">
                  <c:v>0.001</c:v>
                </c:pt>
                <c:pt idx="25327">
                  <c:v>0.0</c:v>
                </c:pt>
                <c:pt idx="25328">
                  <c:v>0.002</c:v>
                </c:pt>
                <c:pt idx="25329">
                  <c:v>0.0</c:v>
                </c:pt>
                <c:pt idx="25330">
                  <c:v>0.002</c:v>
                </c:pt>
                <c:pt idx="25331">
                  <c:v>0.001</c:v>
                </c:pt>
                <c:pt idx="25332">
                  <c:v>0.001</c:v>
                </c:pt>
                <c:pt idx="25333">
                  <c:v>0.001</c:v>
                </c:pt>
                <c:pt idx="25334">
                  <c:v>0.0</c:v>
                </c:pt>
                <c:pt idx="25335">
                  <c:v>0.0</c:v>
                </c:pt>
                <c:pt idx="25336">
                  <c:v>0.0</c:v>
                </c:pt>
                <c:pt idx="25337">
                  <c:v>0.0</c:v>
                </c:pt>
                <c:pt idx="25338">
                  <c:v>0.001</c:v>
                </c:pt>
                <c:pt idx="25339">
                  <c:v>0.001</c:v>
                </c:pt>
                <c:pt idx="25340">
                  <c:v>0.0</c:v>
                </c:pt>
                <c:pt idx="25341">
                  <c:v>0.001</c:v>
                </c:pt>
                <c:pt idx="25342">
                  <c:v>0.001</c:v>
                </c:pt>
                <c:pt idx="25343">
                  <c:v>0.0</c:v>
                </c:pt>
                <c:pt idx="25344">
                  <c:v>0.002</c:v>
                </c:pt>
                <c:pt idx="25345">
                  <c:v>0.0</c:v>
                </c:pt>
                <c:pt idx="25346">
                  <c:v>0.001</c:v>
                </c:pt>
                <c:pt idx="25347">
                  <c:v>0.001</c:v>
                </c:pt>
                <c:pt idx="25348">
                  <c:v>0.001</c:v>
                </c:pt>
                <c:pt idx="25349">
                  <c:v>0.0</c:v>
                </c:pt>
                <c:pt idx="25350">
                  <c:v>0.0</c:v>
                </c:pt>
                <c:pt idx="25351">
                  <c:v>0.0</c:v>
                </c:pt>
                <c:pt idx="25352">
                  <c:v>0.0</c:v>
                </c:pt>
                <c:pt idx="25353">
                  <c:v>0.001</c:v>
                </c:pt>
                <c:pt idx="25354">
                  <c:v>0.0</c:v>
                </c:pt>
                <c:pt idx="25355">
                  <c:v>0.0</c:v>
                </c:pt>
                <c:pt idx="25356">
                  <c:v>0.0</c:v>
                </c:pt>
                <c:pt idx="25357">
                  <c:v>0.0</c:v>
                </c:pt>
                <c:pt idx="25358">
                  <c:v>0.001</c:v>
                </c:pt>
                <c:pt idx="25359">
                  <c:v>0.0</c:v>
                </c:pt>
                <c:pt idx="25360">
                  <c:v>0.001</c:v>
                </c:pt>
                <c:pt idx="25361">
                  <c:v>0.0</c:v>
                </c:pt>
                <c:pt idx="25362">
                  <c:v>0.001</c:v>
                </c:pt>
                <c:pt idx="25363">
                  <c:v>0.001</c:v>
                </c:pt>
                <c:pt idx="25364">
                  <c:v>0.0</c:v>
                </c:pt>
                <c:pt idx="25365">
                  <c:v>0.002</c:v>
                </c:pt>
                <c:pt idx="25366">
                  <c:v>0.001</c:v>
                </c:pt>
                <c:pt idx="25367">
                  <c:v>0.0</c:v>
                </c:pt>
                <c:pt idx="25368">
                  <c:v>0.001</c:v>
                </c:pt>
                <c:pt idx="25369">
                  <c:v>0.001</c:v>
                </c:pt>
                <c:pt idx="25370">
                  <c:v>0.001</c:v>
                </c:pt>
                <c:pt idx="25371">
                  <c:v>0.0</c:v>
                </c:pt>
                <c:pt idx="25372">
                  <c:v>0.001</c:v>
                </c:pt>
                <c:pt idx="25373">
                  <c:v>0.0</c:v>
                </c:pt>
                <c:pt idx="25374">
                  <c:v>0.001</c:v>
                </c:pt>
                <c:pt idx="25375">
                  <c:v>0.0</c:v>
                </c:pt>
                <c:pt idx="25376">
                  <c:v>0.0</c:v>
                </c:pt>
                <c:pt idx="25377">
                  <c:v>0.001</c:v>
                </c:pt>
                <c:pt idx="25378">
                  <c:v>0.001</c:v>
                </c:pt>
                <c:pt idx="25379">
                  <c:v>0.002</c:v>
                </c:pt>
                <c:pt idx="25380">
                  <c:v>0.0</c:v>
                </c:pt>
                <c:pt idx="25381">
                  <c:v>0.0</c:v>
                </c:pt>
                <c:pt idx="25382">
                  <c:v>0.0</c:v>
                </c:pt>
                <c:pt idx="25383">
                  <c:v>0.0</c:v>
                </c:pt>
                <c:pt idx="25384">
                  <c:v>0.0</c:v>
                </c:pt>
                <c:pt idx="25385">
                  <c:v>0.001</c:v>
                </c:pt>
                <c:pt idx="25386">
                  <c:v>0.001</c:v>
                </c:pt>
                <c:pt idx="25387">
                  <c:v>0.0</c:v>
                </c:pt>
                <c:pt idx="25388">
                  <c:v>0.001</c:v>
                </c:pt>
                <c:pt idx="25389">
                  <c:v>0.0</c:v>
                </c:pt>
                <c:pt idx="25390">
                  <c:v>0.0</c:v>
                </c:pt>
                <c:pt idx="25391">
                  <c:v>0.001</c:v>
                </c:pt>
                <c:pt idx="25392">
                  <c:v>0.0</c:v>
                </c:pt>
                <c:pt idx="25393">
                  <c:v>0.002</c:v>
                </c:pt>
                <c:pt idx="25394">
                  <c:v>0.0</c:v>
                </c:pt>
                <c:pt idx="25395">
                  <c:v>0.0</c:v>
                </c:pt>
                <c:pt idx="25396">
                  <c:v>0.001</c:v>
                </c:pt>
                <c:pt idx="25397">
                  <c:v>0.0</c:v>
                </c:pt>
                <c:pt idx="25398">
                  <c:v>0.0</c:v>
                </c:pt>
                <c:pt idx="25399">
                  <c:v>0.001</c:v>
                </c:pt>
                <c:pt idx="25400">
                  <c:v>0.0</c:v>
                </c:pt>
                <c:pt idx="25401">
                  <c:v>0.0</c:v>
                </c:pt>
                <c:pt idx="25402">
                  <c:v>0.001</c:v>
                </c:pt>
                <c:pt idx="25403">
                  <c:v>0.001</c:v>
                </c:pt>
                <c:pt idx="25404">
                  <c:v>0.001</c:v>
                </c:pt>
                <c:pt idx="25405">
                  <c:v>0.001</c:v>
                </c:pt>
                <c:pt idx="25406">
                  <c:v>0.001</c:v>
                </c:pt>
                <c:pt idx="25407">
                  <c:v>0.0</c:v>
                </c:pt>
                <c:pt idx="25408">
                  <c:v>0.001</c:v>
                </c:pt>
                <c:pt idx="25409">
                  <c:v>0.001</c:v>
                </c:pt>
                <c:pt idx="25410">
                  <c:v>0.0</c:v>
                </c:pt>
                <c:pt idx="25411">
                  <c:v>0.002</c:v>
                </c:pt>
                <c:pt idx="25412">
                  <c:v>0.0</c:v>
                </c:pt>
                <c:pt idx="25413">
                  <c:v>0.0</c:v>
                </c:pt>
                <c:pt idx="25414">
                  <c:v>0.0</c:v>
                </c:pt>
                <c:pt idx="25415">
                  <c:v>0.001</c:v>
                </c:pt>
                <c:pt idx="25416">
                  <c:v>0.0</c:v>
                </c:pt>
                <c:pt idx="25417">
                  <c:v>0.002</c:v>
                </c:pt>
                <c:pt idx="25418">
                  <c:v>0.001</c:v>
                </c:pt>
                <c:pt idx="25419">
                  <c:v>0.001</c:v>
                </c:pt>
                <c:pt idx="25420">
                  <c:v>0.0</c:v>
                </c:pt>
                <c:pt idx="25421">
                  <c:v>0.0</c:v>
                </c:pt>
                <c:pt idx="25422">
                  <c:v>0.0</c:v>
                </c:pt>
                <c:pt idx="25423">
                  <c:v>0.002</c:v>
                </c:pt>
                <c:pt idx="25424">
                  <c:v>0.0</c:v>
                </c:pt>
                <c:pt idx="25425">
                  <c:v>0.002</c:v>
                </c:pt>
                <c:pt idx="25426">
                  <c:v>0.001</c:v>
                </c:pt>
                <c:pt idx="25427">
                  <c:v>0.002</c:v>
                </c:pt>
                <c:pt idx="25428">
                  <c:v>0.0</c:v>
                </c:pt>
                <c:pt idx="25429">
                  <c:v>0.001</c:v>
                </c:pt>
                <c:pt idx="25430">
                  <c:v>0.001</c:v>
                </c:pt>
                <c:pt idx="25431">
                  <c:v>0.001</c:v>
                </c:pt>
                <c:pt idx="25432">
                  <c:v>0.0</c:v>
                </c:pt>
                <c:pt idx="25433">
                  <c:v>0.001</c:v>
                </c:pt>
                <c:pt idx="25434">
                  <c:v>0.001</c:v>
                </c:pt>
                <c:pt idx="25435">
                  <c:v>0.0</c:v>
                </c:pt>
                <c:pt idx="25436">
                  <c:v>0.0</c:v>
                </c:pt>
                <c:pt idx="25437">
                  <c:v>0.001</c:v>
                </c:pt>
                <c:pt idx="25438">
                  <c:v>0.001</c:v>
                </c:pt>
                <c:pt idx="25439">
                  <c:v>0.0</c:v>
                </c:pt>
                <c:pt idx="25440">
                  <c:v>0.0</c:v>
                </c:pt>
                <c:pt idx="25441">
                  <c:v>0.001</c:v>
                </c:pt>
                <c:pt idx="25442">
                  <c:v>0.001</c:v>
                </c:pt>
                <c:pt idx="25443">
                  <c:v>0.001</c:v>
                </c:pt>
                <c:pt idx="25444">
                  <c:v>0.001</c:v>
                </c:pt>
                <c:pt idx="25445">
                  <c:v>0.001</c:v>
                </c:pt>
                <c:pt idx="25446">
                  <c:v>0.001</c:v>
                </c:pt>
                <c:pt idx="25447">
                  <c:v>0.0</c:v>
                </c:pt>
                <c:pt idx="25448">
                  <c:v>0.0</c:v>
                </c:pt>
                <c:pt idx="25449">
                  <c:v>0.0</c:v>
                </c:pt>
                <c:pt idx="25450">
                  <c:v>0.001</c:v>
                </c:pt>
                <c:pt idx="25451">
                  <c:v>0.002</c:v>
                </c:pt>
                <c:pt idx="25452">
                  <c:v>0.001</c:v>
                </c:pt>
                <c:pt idx="25453">
                  <c:v>0.001</c:v>
                </c:pt>
                <c:pt idx="25454">
                  <c:v>0.0</c:v>
                </c:pt>
                <c:pt idx="25455">
                  <c:v>0.001</c:v>
                </c:pt>
                <c:pt idx="25456">
                  <c:v>0.002</c:v>
                </c:pt>
                <c:pt idx="25457">
                  <c:v>0.001</c:v>
                </c:pt>
                <c:pt idx="25458">
                  <c:v>0.0</c:v>
                </c:pt>
                <c:pt idx="25459">
                  <c:v>0.0</c:v>
                </c:pt>
                <c:pt idx="25460">
                  <c:v>0.0</c:v>
                </c:pt>
                <c:pt idx="25461">
                  <c:v>0.001</c:v>
                </c:pt>
                <c:pt idx="25462">
                  <c:v>0.001</c:v>
                </c:pt>
                <c:pt idx="25463">
                  <c:v>0.002</c:v>
                </c:pt>
                <c:pt idx="25464">
                  <c:v>0.001</c:v>
                </c:pt>
                <c:pt idx="25465">
                  <c:v>0.001</c:v>
                </c:pt>
                <c:pt idx="25466">
                  <c:v>0.001</c:v>
                </c:pt>
                <c:pt idx="25467">
                  <c:v>0.0</c:v>
                </c:pt>
                <c:pt idx="25468">
                  <c:v>0.0</c:v>
                </c:pt>
                <c:pt idx="25469">
                  <c:v>0.0</c:v>
                </c:pt>
                <c:pt idx="25470">
                  <c:v>0.0</c:v>
                </c:pt>
                <c:pt idx="25471">
                  <c:v>0.001</c:v>
                </c:pt>
                <c:pt idx="25472">
                  <c:v>0.0</c:v>
                </c:pt>
                <c:pt idx="25473">
                  <c:v>0.0</c:v>
                </c:pt>
                <c:pt idx="25474">
                  <c:v>0.001</c:v>
                </c:pt>
                <c:pt idx="25475">
                  <c:v>0.002</c:v>
                </c:pt>
                <c:pt idx="25476">
                  <c:v>0.0</c:v>
                </c:pt>
                <c:pt idx="25477">
                  <c:v>0.0</c:v>
                </c:pt>
                <c:pt idx="25478">
                  <c:v>0.001</c:v>
                </c:pt>
                <c:pt idx="25479">
                  <c:v>0.001</c:v>
                </c:pt>
                <c:pt idx="25480">
                  <c:v>0.0</c:v>
                </c:pt>
                <c:pt idx="25481">
                  <c:v>0.0</c:v>
                </c:pt>
                <c:pt idx="25482">
                  <c:v>0.001</c:v>
                </c:pt>
                <c:pt idx="25483">
                  <c:v>0.0</c:v>
                </c:pt>
                <c:pt idx="25484">
                  <c:v>0.001</c:v>
                </c:pt>
                <c:pt idx="25485">
                  <c:v>0.001</c:v>
                </c:pt>
                <c:pt idx="25486">
                  <c:v>0.001</c:v>
                </c:pt>
                <c:pt idx="25487">
                  <c:v>0.0</c:v>
                </c:pt>
                <c:pt idx="25488">
                  <c:v>0.001</c:v>
                </c:pt>
                <c:pt idx="25489">
                  <c:v>0.002</c:v>
                </c:pt>
                <c:pt idx="25490">
                  <c:v>0.0</c:v>
                </c:pt>
                <c:pt idx="25491">
                  <c:v>0.001</c:v>
                </c:pt>
                <c:pt idx="25492">
                  <c:v>0.0</c:v>
                </c:pt>
                <c:pt idx="25493">
                  <c:v>0.0</c:v>
                </c:pt>
                <c:pt idx="25494">
                  <c:v>0.001</c:v>
                </c:pt>
                <c:pt idx="25495">
                  <c:v>0.0</c:v>
                </c:pt>
                <c:pt idx="25496">
                  <c:v>0.001</c:v>
                </c:pt>
                <c:pt idx="25497">
                  <c:v>0.0</c:v>
                </c:pt>
                <c:pt idx="25498">
                  <c:v>0.001</c:v>
                </c:pt>
                <c:pt idx="25499">
                  <c:v>0.001</c:v>
                </c:pt>
                <c:pt idx="25500">
                  <c:v>0.0</c:v>
                </c:pt>
                <c:pt idx="25501">
                  <c:v>0.0</c:v>
                </c:pt>
                <c:pt idx="25502">
                  <c:v>0.001</c:v>
                </c:pt>
                <c:pt idx="25503">
                  <c:v>0.0</c:v>
                </c:pt>
                <c:pt idx="25504">
                  <c:v>0.0</c:v>
                </c:pt>
                <c:pt idx="25505">
                  <c:v>0.0</c:v>
                </c:pt>
                <c:pt idx="25506">
                  <c:v>0.002</c:v>
                </c:pt>
                <c:pt idx="25507">
                  <c:v>0.0</c:v>
                </c:pt>
                <c:pt idx="25508">
                  <c:v>0.0</c:v>
                </c:pt>
                <c:pt idx="25509">
                  <c:v>0.0</c:v>
                </c:pt>
                <c:pt idx="25510">
                  <c:v>0.0</c:v>
                </c:pt>
                <c:pt idx="25511">
                  <c:v>0.0</c:v>
                </c:pt>
                <c:pt idx="25512">
                  <c:v>0.0</c:v>
                </c:pt>
                <c:pt idx="25513">
                  <c:v>0.001</c:v>
                </c:pt>
                <c:pt idx="25514">
                  <c:v>0.0</c:v>
                </c:pt>
                <c:pt idx="25515">
                  <c:v>0.001</c:v>
                </c:pt>
                <c:pt idx="25516">
                  <c:v>0.001</c:v>
                </c:pt>
                <c:pt idx="25517">
                  <c:v>0.001</c:v>
                </c:pt>
                <c:pt idx="25518">
                  <c:v>0.0</c:v>
                </c:pt>
                <c:pt idx="25519">
                  <c:v>0.001</c:v>
                </c:pt>
                <c:pt idx="25520">
                  <c:v>0.0</c:v>
                </c:pt>
                <c:pt idx="25521">
                  <c:v>0.002</c:v>
                </c:pt>
                <c:pt idx="25522">
                  <c:v>0.001</c:v>
                </c:pt>
                <c:pt idx="25523">
                  <c:v>0.002</c:v>
                </c:pt>
                <c:pt idx="25524">
                  <c:v>0.002</c:v>
                </c:pt>
                <c:pt idx="25525">
                  <c:v>0.001</c:v>
                </c:pt>
                <c:pt idx="25526">
                  <c:v>0.0</c:v>
                </c:pt>
                <c:pt idx="25527">
                  <c:v>0.0</c:v>
                </c:pt>
                <c:pt idx="25528">
                  <c:v>0.002</c:v>
                </c:pt>
                <c:pt idx="25529">
                  <c:v>0.001</c:v>
                </c:pt>
                <c:pt idx="25530">
                  <c:v>0.002</c:v>
                </c:pt>
                <c:pt idx="25531">
                  <c:v>0.002</c:v>
                </c:pt>
                <c:pt idx="25532">
                  <c:v>0.001</c:v>
                </c:pt>
                <c:pt idx="25533">
                  <c:v>0.001</c:v>
                </c:pt>
                <c:pt idx="25534">
                  <c:v>0.001</c:v>
                </c:pt>
                <c:pt idx="25535">
                  <c:v>0.0</c:v>
                </c:pt>
                <c:pt idx="25536">
                  <c:v>0.0</c:v>
                </c:pt>
                <c:pt idx="25537">
                  <c:v>0.0</c:v>
                </c:pt>
                <c:pt idx="25538">
                  <c:v>0.001</c:v>
                </c:pt>
                <c:pt idx="25539">
                  <c:v>0.001</c:v>
                </c:pt>
                <c:pt idx="25540">
                  <c:v>0.0</c:v>
                </c:pt>
                <c:pt idx="25541">
                  <c:v>0.0</c:v>
                </c:pt>
                <c:pt idx="25542">
                  <c:v>0.001</c:v>
                </c:pt>
                <c:pt idx="25543">
                  <c:v>0.001</c:v>
                </c:pt>
                <c:pt idx="25544">
                  <c:v>0.0</c:v>
                </c:pt>
                <c:pt idx="25545">
                  <c:v>0.001</c:v>
                </c:pt>
                <c:pt idx="25546">
                  <c:v>0.001</c:v>
                </c:pt>
                <c:pt idx="25547">
                  <c:v>0.001</c:v>
                </c:pt>
                <c:pt idx="25548">
                  <c:v>0.0</c:v>
                </c:pt>
                <c:pt idx="25549">
                  <c:v>0.0</c:v>
                </c:pt>
                <c:pt idx="25550">
                  <c:v>0.001</c:v>
                </c:pt>
                <c:pt idx="25551">
                  <c:v>0.0</c:v>
                </c:pt>
                <c:pt idx="25552">
                  <c:v>0.001</c:v>
                </c:pt>
                <c:pt idx="25553">
                  <c:v>0.0</c:v>
                </c:pt>
                <c:pt idx="25554">
                  <c:v>0.0</c:v>
                </c:pt>
                <c:pt idx="25555">
                  <c:v>0.001</c:v>
                </c:pt>
                <c:pt idx="25556">
                  <c:v>0.0</c:v>
                </c:pt>
                <c:pt idx="25557">
                  <c:v>0.0</c:v>
                </c:pt>
                <c:pt idx="25558">
                  <c:v>0.0</c:v>
                </c:pt>
                <c:pt idx="25559">
                  <c:v>0.0</c:v>
                </c:pt>
                <c:pt idx="25560">
                  <c:v>0.0</c:v>
                </c:pt>
                <c:pt idx="25561">
                  <c:v>0.0</c:v>
                </c:pt>
                <c:pt idx="25562">
                  <c:v>0.0</c:v>
                </c:pt>
                <c:pt idx="25563">
                  <c:v>0.001</c:v>
                </c:pt>
                <c:pt idx="25564">
                  <c:v>0.001</c:v>
                </c:pt>
                <c:pt idx="25565">
                  <c:v>0.0</c:v>
                </c:pt>
                <c:pt idx="25566">
                  <c:v>0.001</c:v>
                </c:pt>
                <c:pt idx="25567">
                  <c:v>0.001</c:v>
                </c:pt>
                <c:pt idx="25568">
                  <c:v>0.001</c:v>
                </c:pt>
                <c:pt idx="25569">
                  <c:v>0.0</c:v>
                </c:pt>
                <c:pt idx="25570">
                  <c:v>0.001</c:v>
                </c:pt>
                <c:pt idx="25571">
                  <c:v>0.001</c:v>
                </c:pt>
                <c:pt idx="25572">
                  <c:v>0.0</c:v>
                </c:pt>
                <c:pt idx="25573">
                  <c:v>0.001</c:v>
                </c:pt>
                <c:pt idx="25574">
                  <c:v>0.001</c:v>
                </c:pt>
                <c:pt idx="25575">
                  <c:v>0.001</c:v>
                </c:pt>
                <c:pt idx="25576">
                  <c:v>0.0</c:v>
                </c:pt>
                <c:pt idx="25577">
                  <c:v>0.0</c:v>
                </c:pt>
                <c:pt idx="25578">
                  <c:v>0.0</c:v>
                </c:pt>
                <c:pt idx="25579">
                  <c:v>0.0</c:v>
                </c:pt>
                <c:pt idx="25580">
                  <c:v>0.0</c:v>
                </c:pt>
                <c:pt idx="25581">
                  <c:v>0.0</c:v>
                </c:pt>
                <c:pt idx="25582">
                  <c:v>0.001</c:v>
                </c:pt>
                <c:pt idx="25583">
                  <c:v>0.002</c:v>
                </c:pt>
                <c:pt idx="25584">
                  <c:v>0.0</c:v>
                </c:pt>
                <c:pt idx="25585">
                  <c:v>0.001</c:v>
                </c:pt>
                <c:pt idx="25586">
                  <c:v>0.002</c:v>
                </c:pt>
                <c:pt idx="25587">
                  <c:v>0.001</c:v>
                </c:pt>
                <c:pt idx="25588">
                  <c:v>0.0</c:v>
                </c:pt>
                <c:pt idx="25589">
                  <c:v>0.001</c:v>
                </c:pt>
                <c:pt idx="25590">
                  <c:v>0.0</c:v>
                </c:pt>
                <c:pt idx="25591">
                  <c:v>0.0</c:v>
                </c:pt>
                <c:pt idx="25592">
                  <c:v>0.001</c:v>
                </c:pt>
                <c:pt idx="25593">
                  <c:v>0.0</c:v>
                </c:pt>
                <c:pt idx="25594">
                  <c:v>0.0</c:v>
                </c:pt>
                <c:pt idx="25595">
                  <c:v>0.001</c:v>
                </c:pt>
                <c:pt idx="25596">
                  <c:v>0.0</c:v>
                </c:pt>
                <c:pt idx="25597">
                  <c:v>0.002</c:v>
                </c:pt>
                <c:pt idx="25598">
                  <c:v>0.0</c:v>
                </c:pt>
                <c:pt idx="25599">
                  <c:v>0.001</c:v>
                </c:pt>
                <c:pt idx="25600">
                  <c:v>0.001</c:v>
                </c:pt>
                <c:pt idx="25601">
                  <c:v>0.001</c:v>
                </c:pt>
                <c:pt idx="25602">
                  <c:v>0.0</c:v>
                </c:pt>
                <c:pt idx="25603">
                  <c:v>0.001</c:v>
                </c:pt>
                <c:pt idx="25604">
                  <c:v>0.001</c:v>
                </c:pt>
                <c:pt idx="25605">
                  <c:v>0.0</c:v>
                </c:pt>
                <c:pt idx="25606">
                  <c:v>0.0</c:v>
                </c:pt>
                <c:pt idx="25607">
                  <c:v>0.002</c:v>
                </c:pt>
                <c:pt idx="25608">
                  <c:v>0.0</c:v>
                </c:pt>
                <c:pt idx="25609">
                  <c:v>0.001</c:v>
                </c:pt>
                <c:pt idx="25610">
                  <c:v>0.0</c:v>
                </c:pt>
                <c:pt idx="25611">
                  <c:v>0.0</c:v>
                </c:pt>
                <c:pt idx="25612">
                  <c:v>0.0</c:v>
                </c:pt>
                <c:pt idx="25613">
                  <c:v>0.001</c:v>
                </c:pt>
                <c:pt idx="25614">
                  <c:v>0.0</c:v>
                </c:pt>
                <c:pt idx="25615">
                  <c:v>0.0</c:v>
                </c:pt>
                <c:pt idx="25616">
                  <c:v>0.001</c:v>
                </c:pt>
                <c:pt idx="25617">
                  <c:v>0.0</c:v>
                </c:pt>
                <c:pt idx="25618">
                  <c:v>0.0</c:v>
                </c:pt>
                <c:pt idx="25619">
                  <c:v>0.001</c:v>
                </c:pt>
                <c:pt idx="25620">
                  <c:v>0.001</c:v>
                </c:pt>
                <c:pt idx="25621">
                  <c:v>0.002</c:v>
                </c:pt>
                <c:pt idx="25622">
                  <c:v>0.001</c:v>
                </c:pt>
                <c:pt idx="25623">
                  <c:v>0.001</c:v>
                </c:pt>
                <c:pt idx="25624">
                  <c:v>0.0</c:v>
                </c:pt>
                <c:pt idx="25625">
                  <c:v>0.0</c:v>
                </c:pt>
                <c:pt idx="25626">
                  <c:v>0.0</c:v>
                </c:pt>
                <c:pt idx="25627">
                  <c:v>0.001</c:v>
                </c:pt>
                <c:pt idx="25628">
                  <c:v>0.0</c:v>
                </c:pt>
                <c:pt idx="25629">
                  <c:v>0.001</c:v>
                </c:pt>
                <c:pt idx="25630">
                  <c:v>0.001</c:v>
                </c:pt>
                <c:pt idx="25631">
                  <c:v>0.0</c:v>
                </c:pt>
                <c:pt idx="25632">
                  <c:v>0.0</c:v>
                </c:pt>
                <c:pt idx="25633">
                  <c:v>0.0</c:v>
                </c:pt>
                <c:pt idx="25634">
                  <c:v>0.001</c:v>
                </c:pt>
                <c:pt idx="25635">
                  <c:v>0.001</c:v>
                </c:pt>
                <c:pt idx="25636">
                  <c:v>0.0</c:v>
                </c:pt>
                <c:pt idx="25637">
                  <c:v>0.001</c:v>
                </c:pt>
                <c:pt idx="25638">
                  <c:v>0.001</c:v>
                </c:pt>
                <c:pt idx="25639">
                  <c:v>0.001</c:v>
                </c:pt>
                <c:pt idx="25640">
                  <c:v>0.0</c:v>
                </c:pt>
                <c:pt idx="25641">
                  <c:v>0.0</c:v>
                </c:pt>
                <c:pt idx="25642">
                  <c:v>0.001</c:v>
                </c:pt>
                <c:pt idx="25643">
                  <c:v>0.0</c:v>
                </c:pt>
                <c:pt idx="25644">
                  <c:v>0.0</c:v>
                </c:pt>
                <c:pt idx="25645">
                  <c:v>0.0</c:v>
                </c:pt>
                <c:pt idx="25646">
                  <c:v>0.001</c:v>
                </c:pt>
                <c:pt idx="25647">
                  <c:v>0.0</c:v>
                </c:pt>
                <c:pt idx="25648">
                  <c:v>0.0</c:v>
                </c:pt>
                <c:pt idx="25649">
                  <c:v>0.001</c:v>
                </c:pt>
                <c:pt idx="25650">
                  <c:v>0.001</c:v>
                </c:pt>
                <c:pt idx="25651">
                  <c:v>0.001</c:v>
                </c:pt>
                <c:pt idx="25652">
                  <c:v>0.0</c:v>
                </c:pt>
                <c:pt idx="25653">
                  <c:v>0.0</c:v>
                </c:pt>
                <c:pt idx="25654">
                  <c:v>0.001</c:v>
                </c:pt>
                <c:pt idx="25655">
                  <c:v>0.0</c:v>
                </c:pt>
                <c:pt idx="25656">
                  <c:v>0.0</c:v>
                </c:pt>
                <c:pt idx="25657">
                  <c:v>0.001</c:v>
                </c:pt>
                <c:pt idx="25658">
                  <c:v>0.001</c:v>
                </c:pt>
                <c:pt idx="25659">
                  <c:v>0.0</c:v>
                </c:pt>
                <c:pt idx="25660">
                  <c:v>0.001</c:v>
                </c:pt>
                <c:pt idx="25661">
                  <c:v>0.0</c:v>
                </c:pt>
                <c:pt idx="25662">
                  <c:v>0.0</c:v>
                </c:pt>
                <c:pt idx="25663">
                  <c:v>0.0</c:v>
                </c:pt>
                <c:pt idx="25664">
                  <c:v>0.001</c:v>
                </c:pt>
                <c:pt idx="25665">
                  <c:v>0.0</c:v>
                </c:pt>
                <c:pt idx="25666">
                  <c:v>0.0</c:v>
                </c:pt>
                <c:pt idx="25667">
                  <c:v>0.001</c:v>
                </c:pt>
                <c:pt idx="25668">
                  <c:v>0.0</c:v>
                </c:pt>
                <c:pt idx="25669">
                  <c:v>0.0</c:v>
                </c:pt>
                <c:pt idx="25670">
                  <c:v>0.0</c:v>
                </c:pt>
                <c:pt idx="25671">
                  <c:v>0.001</c:v>
                </c:pt>
                <c:pt idx="25672">
                  <c:v>0.0</c:v>
                </c:pt>
                <c:pt idx="25673">
                  <c:v>0.0</c:v>
                </c:pt>
                <c:pt idx="25674">
                  <c:v>0.0</c:v>
                </c:pt>
                <c:pt idx="25675">
                  <c:v>0.001</c:v>
                </c:pt>
                <c:pt idx="25676">
                  <c:v>0.001</c:v>
                </c:pt>
                <c:pt idx="25677">
                  <c:v>0.0</c:v>
                </c:pt>
                <c:pt idx="25678">
                  <c:v>0.001</c:v>
                </c:pt>
                <c:pt idx="25679">
                  <c:v>0.001</c:v>
                </c:pt>
                <c:pt idx="25680">
                  <c:v>0.0</c:v>
                </c:pt>
                <c:pt idx="25681">
                  <c:v>0.0</c:v>
                </c:pt>
                <c:pt idx="25682">
                  <c:v>0.0</c:v>
                </c:pt>
                <c:pt idx="25683">
                  <c:v>0.001</c:v>
                </c:pt>
                <c:pt idx="25684">
                  <c:v>0.001</c:v>
                </c:pt>
                <c:pt idx="25685">
                  <c:v>0.001</c:v>
                </c:pt>
                <c:pt idx="25686">
                  <c:v>0.0</c:v>
                </c:pt>
                <c:pt idx="25687">
                  <c:v>0.001</c:v>
                </c:pt>
                <c:pt idx="25688">
                  <c:v>0.001</c:v>
                </c:pt>
                <c:pt idx="25689">
                  <c:v>0.0</c:v>
                </c:pt>
                <c:pt idx="25690">
                  <c:v>0.0</c:v>
                </c:pt>
                <c:pt idx="25691">
                  <c:v>0.0</c:v>
                </c:pt>
                <c:pt idx="25692">
                  <c:v>0.0</c:v>
                </c:pt>
                <c:pt idx="25693">
                  <c:v>0.002</c:v>
                </c:pt>
                <c:pt idx="25694">
                  <c:v>0.001</c:v>
                </c:pt>
                <c:pt idx="25695">
                  <c:v>0.002</c:v>
                </c:pt>
                <c:pt idx="25696">
                  <c:v>0.002</c:v>
                </c:pt>
                <c:pt idx="25697">
                  <c:v>0.0</c:v>
                </c:pt>
                <c:pt idx="25698">
                  <c:v>0.0</c:v>
                </c:pt>
                <c:pt idx="25699">
                  <c:v>0.0</c:v>
                </c:pt>
                <c:pt idx="25700">
                  <c:v>0.001</c:v>
                </c:pt>
                <c:pt idx="25701">
                  <c:v>0.0</c:v>
                </c:pt>
                <c:pt idx="25702">
                  <c:v>0.0</c:v>
                </c:pt>
                <c:pt idx="25703">
                  <c:v>0.0</c:v>
                </c:pt>
                <c:pt idx="25704">
                  <c:v>0.001</c:v>
                </c:pt>
                <c:pt idx="25705">
                  <c:v>0.0</c:v>
                </c:pt>
                <c:pt idx="25706">
                  <c:v>0.001</c:v>
                </c:pt>
                <c:pt idx="25707">
                  <c:v>0.0</c:v>
                </c:pt>
                <c:pt idx="25708">
                  <c:v>0.001</c:v>
                </c:pt>
                <c:pt idx="25709">
                  <c:v>0.0</c:v>
                </c:pt>
                <c:pt idx="25710">
                  <c:v>0.001</c:v>
                </c:pt>
                <c:pt idx="25711">
                  <c:v>0.0</c:v>
                </c:pt>
                <c:pt idx="25712">
                  <c:v>0.0</c:v>
                </c:pt>
                <c:pt idx="25713">
                  <c:v>0.0</c:v>
                </c:pt>
                <c:pt idx="25714">
                  <c:v>0.001</c:v>
                </c:pt>
                <c:pt idx="25715">
                  <c:v>0.001</c:v>
                </c:pt>
                <c:pt idx="25716">
                  <c:v>0.0</c:v>
                </c:pt>
                <c:pt idx="25717">
                  <c:v>0.0</c:v>
                </c:pt>
                <c:pt idx="25718">
                  <c:v>0.001</c:v>
                </c:pt>
                <c:pt idx="25719">
                  <c:v>0.0</c:v>
                </c:pt>
                <c:pt idx="25720">
                  <c:v>0.001</c:v>
                </c:pt>
                <c:pt idx="25721">
                  <c:v>0.0</c:v>
                </c:pt>
                <c:pt idx="25722">
                  <c:v>0.001</c:v>
                </c:pt>
                <c:pt idx="25723">
                  <c:v>0.001</c:v>
                </c:pt>
                <c:pt idx="25724">
                  <c:v>0.0</c:v>
                </c:pt>
                <c:pt idx="25725">
                  <c:v>0.0</c:v>
                </c:pt>
                <c:pt idx="25726">
                  <c:v>0.0</c:v>
                </c:pt>
                <c:pt idx="25727">
                  <c:v>0.001</c:v>
                </c:pt>
                <c:pt idx="25728">
                  <c:v>0.001</c:v>
                </c:pt>
                <c:pt idx="25729">
                  <c:v>0.0</c:v>
                </c:pt>
                <c:pt idx="25730">
                  <c:v>0.001</c:v>
                </c:pt>
                <c:pt idx="25731">
                  <c:v>0.002</c:v>
                </c:pt>
                <c:pt idx="25732">
                  <c:v>0.0</c:v>
                </c:pt>
                <c:pt idx="25733">
                  <c:v>0.001</c:v>
                </c:pt>
                <c:pt idx="25734">
                  <c:v>0.001</c:v>
                </c:pt>
                <c:pt idx="25735">
                  <c:v>0.0</c:v>
                </c:pt>
                <c:pt idx="25736">
                  <c:v>0.001</c:v>
                </c:pt>
                <c:pt idx="25737">
                  <c:v>0.001</c:v>
                </c:pt>
                <c:pt idx="25738">
                  <c:v>0.0</c:v>
                </c:pt>
                <c:pt idx="25739">
                  <c:v>0.001</c:v>
                </c:pt>
                <c:pt idx="25740">
                  <c:v>0.0</c:v>
                </c:pt>
                <c:pt idx="25741">
                  <c:v>0.0</c:v>
                </c:pt>
                <c:pt idx="25742">
                  <c:v>0.0</c:v>
                </c:pt>
                <c:pt idx="25743">
                  <c:v>0.001</c:v>
                </c:pt>
                <c:pt idx="25744">
                  <c:v>0.001</c:v>
                </c:pt>
                <c:pt idx="25745">
                  <c:v>0.0</c:v>
                </c:pt>
                <c:pt idx="25746">
                  <c:v>0.0</c:v>
                </c:pt>
                <c:pt idx="25747">
                  <c:v>0.0</c:v>
                </c:pt>
                <c:pt idx="25748">
                  <c:v>0.001</c:v>
                </c:pt>
                <c:pt idx="25749">
                  <c:v>0.001</c:v>
                </c:pt>
                <c:pt idx="25750">
                  <c:v>0.001</c:v>
                </c:pt>
                <c:pt idx="25751">
                  <c:v>0.001</c:v>
                </c:pt>
                <c:pt idx="25752">
                  <c:v>0.001</c:v>
                </c:pt>
                <c:pt idx="25753">
                  <c:v>0.0</c:v>
                </c:pt>
                <c:pt idx="25754">
                  <c:v>0.0</c:v>
                </c:pt>
                <c:pt idx="25755">
                  <c:v>0.0</c:v>
                </c:pt>
                <c:pt idx="25756">
                  <c:v>0.001</c:v>
                </c:pt>
                <c:pt idx="25757">
                  <c:v>0.0</c:v>
                </c:pt>
                <c:pt idx="25758">
                  <c:v>0.001</c:v>
                </c:pt>
                <c:pt idx="25759">
                  <c:v>0.001</c:v>
                </c:pt>
                <c:pt idx="25760">
                  <c:v>0.001</c:v>
                </c:pt>
                <c:pt idx="25761">
                  <c:v>0.001</c:v>
                </c:pt>
                <c:pt idx="25762">
                  <c:v>0.001</c:v>
                </c:pt>
                <c:pt idx="25763">
                  <c:v>0.002</c:v>
                </c:pt>
                <c:pt idx="25764">
                  <c:v>0.0</c:v>
                </c:pt>
                <c:pt idx="25765">
                  <c:v>0.001</c:v>
                </c:pt>
                <c:pt idx="25766">
                  <c:v>0.001</c:v>
                </c:pt>
                <c:pt idx="25767">
                  <c:v>0.001</c:v>
                </c:pt>
                <c:pt idx="25768">
                  <c:v>0.001</c:v>
                </c:pt>
                <c:pt idx="25769">
                  <c:v>0.0</c:v>
                </c:pt>
                <c:pt idx="25770">
                  <c:v>0.001</c:v>
                </c:pt>
                <c:pt idx="25771">
                  <c:v>0.0</c:v>
                </c:pt>
                <c:pt idx="25772">
                  <c:v>0.0</c:v>
                </c:pt>
                <c:pt idx="25773">
                  <c:v>0.001</c:v>
                </c:pt>
                <c:pt idx="25774">
                  <c:v>0.001</c:v>
                </c:pt>
                <c:pt idx="25775">
                  <c:v>0.001</c:v>
                </c:pt>
                <c:pt idx="25776">
                  <c:v>0.0</c:v>
                </c:pt>
                <c:pt idx="25777">
                  <c:v>0.001</c:v>
                </c:pt>
                <c:pt idx="25778">
                  <c:v>0.0</c:v>
                </c:pt>
                <c:pt idx="25779">
                  <c:v>0.0</c:v>
                </c:pt>
                <c:pt idx="25780">
                  <c:v>0.0</c:v>
                </c:pt>
                <c:pt idx="25781">
                  <c:v>0.0</c:v>
                </c:pt>
                <c:pt idx="25782">
                  <c:v>0.0</c:v>
                </c:pt>
                <c:pt idx="25783">
                  <c:v>0.0</c:v>
                </c:pt>
                <c:pt idx="25784">
                  <c:v>0.0</c:v>
                </c:pt>
                <c:pt idx="25785">
                  <c:v>0.0</c:v>
                </c:pt>
                <c:pt idx="25786">
                  <c:v>0.0</c:v>
                </c:pt>
                <c:pt idx="25787">
                  <c:v>0.0</c:v>
                </c:pt>
                <c:pt idx="25788">
                  <c:v>0.001</c:v>
                </c:pt>
                <c:pt idx="25789">
                  <c:v>0.0</c:v>
                </c:pt>
                <c:pt idx="25790">
                  <c:v>0.0</c:v>
                </c:pt>
                <c:pt idx="25791">
                  <c:v>0.0</c:v>
                </c:pt>
                <c:pt idx="25792">
                  <c:v>0.0</c:v>
                </c:pt>
                <c:pt idx="25793">
                  <c:v>0.0</c:v>
                </c:pt>
                <c:pt idx="25794">
                  <c:v>0.0</c:v>
                </c:pt>
                <c:pt idx="25795">
                  <c:v>0.0</c:v>
                </c:pt>
                <c:pt idx="25796">
                  <c:v>0.0</c:v>
                </c:pt>
                <c:pt idx="25797">
                  <c:v>0.001</c:v>
                </c:pt>
                <c:pt idx="25798">
                  <c:v>0.003</c:v>
                </c:pt>
                <c:pt idx="25799">
                  <c:v>0.0</c:v>
                </c:pt>
                <c:pt idx="25800">
                  <c:v>0.001</c:v>
                </c:pt>
                <c:pt idx="25801">
                  <c:v>0.0</c:v>
                </c:pt>
                <c:pt idx="25802">
                  <c:v>0.0</c:v>
                </c:pt>
                <c:pt idx="25803">
                  <c:v>0.001</c:v>
                </c:pt>
                <c:pt idx="25804">
                  <c:v>0.0</c:v>
                </c:pt>
                <c:pt idx="25805">
                  <c:v>0.001</c:v>
                </c:pt>
                <c:pt idx="25806">
                  <c:v>0.0</c:v>
                </c:pt>
                <c:pt idx="25807">
                  <c:v>0.0</c:v>
                </c:pt>
                <c:pt idx="25808">
                  <c:v>0.001</c:v>
                </c:pt>
                <c:pt idx="25809">
                  <c:v>0.001</c:v>
                </c:pt>
                <c:pt idx="25810">
                  <c:v>0.0</c:v>
                </c:pt>
                <c:pt idx="25811">
                  <c:v>0.0</c:v>
                </c:pt>
                <c:pt idx="25812">
                  <c:v>0.001</c:v>
                </c:pt>
                <c:pt idx="25813">
                  <c:v>0.0</c:v>
                </c:pt>
                <c:pt idx="25814">
                  <c:v>0.0</c:v>
                </c:pt>
                <c:pt idx="25815">
                  <c:v>0.0</c:v>
                </c:pt>
                <c:pt idx="25816">
                  <c:v>0.001</c:v>
                </c:pt>
                <c:pt idx="25817">
                  <c:v>0.001</c:v>
                </c:pt>
                <c:pt idx="25818">
                  <c:v>0.0</c:v>
                </c:pt>
                <c:pt idx="25819">
                  <c:v>0.0</c:v>
                </c:pt>
                <c:pt idx="25820">
                  <c:v>0.0</c:v>
                </c:pt>
                <c:pt idx="25821">
                  <c:v>0.001</c:v>
                </c:pt>
                <c:pt idx="25822">
                  <c:v>0.001</c:v>
                </c:pt>
                <c:pt idx="25823">
                  <c:v>0.001</c:v>
                </c:pt>
                <c:pt idx="25824">
                  <c:v>0.0</c:v>
                </c:pt>
                <c:pt idx="25825">
                  <c:v>0.0</c:v>
                </c:pt>
                <c:pt idx="25826">
                  <c:v>0.0</c:v>
                </c:pt>
                <c:pt idx="25827">
                  <c:v>0.001</c:v>
                </c:pt>
                <c:pt idx="25828">
                  <c:v>0.0</c:v>
                </c:pt>
                <c:pt idx="25829">
                  <c:v>0.001</c:v>
                </c:pt>
                <c:pt idx="25830">
                  <c:v>0.001</c:v>
                </c:pt>
                <c:pt idx="25831">
                  <c:v>0.0</c:v>
                </c:pt>
                <c:pt idx="25832">
                  <c:v>0.001</c:v>
                </c:pt>
                <c:pt idx="25833">
                  <c:v>0.0</c:v>
                </c:pt>
                <c:pt idx="25834">
                  <c:v>0.001</c:v>
                </c:pt>
                <c:pt idx="25835">
                  <c:v>0.0</c:v>
                </c:pt>
                <c:pt idx="25836">
                  <c:v>0.001</c:v>
                </c:pt>
                <c:pt idx="25837">
                  <c:v>0.0</c:v>
                </c:pt>
                <c:pt idx="25838">
                  <c:v>0.001</c:v>
                </c:pt>
                <c:pt idx="25839">
                  <c:v>0.0</c:v>
                </c:pt>
                <c:pt idx="25840">
                  <c:v>0.0</c:v>
                </c:pt>
                <c:pt idx="25841">
                  <c:v>0.001</c:v>
                </c:pt>
                <c:pt idx="25842">
                  <c:v>0.001</c:v>
                </c:pt>
                <c:pt idx="25843">
                  <c:v>0.0</c:v>
                </c:pt>
                <c:pt idx="25844">
                  <c:v>0.001</c:v>
                </c:pt>
                <c:pt idx="25845">
                  <c:v>0.001</c:v>
                </c:pt>
                <c:pt idx="25846">
                  <c:v>0.001</c:v>
                </c:pt>
                <c:pt idx="25847">
                  <c:v>0.001</c:v>
                </c:pt>
                <c:pt idx="25848">
                  <c:v>0.002</c:v>
                </c:pt>
                <c:pt idx="25849">
                  <c:v>0.0</c:v>
                </c:pt>
                <c:pt idx="25850">
                  <c:v>0.002</c:v>
                </c:pt>
                <c:pt idx="25851">
                  <c:v>0.001</c:v>
                </c:pt>
                <c:pt idx="25852">
                  <c:v>0.001</c:v>
                </c:pt>
                <c:pt idx="25853">
                  <c:v>0.0</c:v>
                </c:pt>
                <c:pt idx="25854">
                  <c:v>0.0</c:v>
                </c:pt>
                <c:pt idx="25855">
                  <c:v>0.001</c:v>
                </c:pt>
                <c:pt idx="25856">
                  <c:v>0.0</c:v>
                </c:pt>
                <c:pt idx="25857">
                  <c:v>0.001</c:v>
                </c:pt>
                <c:pt idx="25858">
                  <c:v>0.0</c:v>
                </c:pt>
                <c:pt idx="25859">
                  <c:v>0.001</c:v>
                </c:pt>
                <c:pt idx="25860">
                  <c:v>0.0</c:v>
                </c:pt>
                <c:pt idx="25861">
                  <c:v>0.001</c:v>
                </c:pt>
                <c:pt idx="25862">
                  <c:v>0.0</c:v>
                </c:pt>
                <c:pt idx="25863">
                  <c:v>0.0</c:v>
                </c:pt>
                <c:pt idx="25864">
                  <c:v>0.0</c:v>
                </c:pt>
                <c:pt idx="25865">
                  <c:v>0.001</c:v>
                </c:pt>
                <c:pt idx="25866">
                  <c:v>0.001</c:v>
                </c:pt>
                <c:pt idx="25867">
                  <c:v>0.001</c:v>
                </c:pt>
                <c:pt idx="25868">
                  <c:v>0.0</c:v>
                </c:pt>
                <c:pt idx="25869">
                  <c:v>0.002</c:v>
                </c:pt>
                <c:pt idx="25870">
                  <c:v>0.0</c:v>
                </c:pt>
                <c:pt idx="25871">
                  <c:v>0.0</c:v>
                </c:pt>
                <c:pt idx="25872">
                  <c:v>0.0</c:v>
                </c:pt>
                <c:pt idx="25873">
                  <c:v>0.001</c:v>
                </c:pt>
                <c:pt idx="25874">
                  <c:v>0.0</c:v>
                </c:pt>
                <c:pt idx="25875">
                  <c:v>0.001</c:v>
                </c:pt>
                <c:pt idx="25876">
                  <c:v>0.001</c:v>
                </c:pt>
                <c:pt idx="25877">
                  <c:v>0.001</c:v>
                </c:pt>
                <c:pt idx="25878">
                  <c:v>0.0</c:v>
                </c:pt>
                <c:pt idx="25879">
                  <c:v>0.0</c:v>
                </c:pt>
                <c:pt idx="25880">
                  <c:v>0.0</c:v>
                </c:pt>
                <c:pt idx="25881">
                  <c:v>0.0</c:v>
                </c:pt>
                <c:pt idx="25882">
                  <c:v>0.0</c:v>
                </c:pt>
                <c:pt idx="25883">
                  <c:v>0.001</c:v>
                </c:pt>
                <c:pt idx="25884">
                  <c:v>0.001</c:v>
                </c:pt>
                <c:pt idx="25885">
                  <c:v>0.001</c:v>
                </c:pt>
                <c:pt idx="25886">
                  <c:v>0.001</c:v>
                </c:pt>
                <c:pt idx="25887">
                  <c:v>0.001</c:v>
                </c:pt>
                <c:pt idx="25888">
                  <c:v>0.001</c:v>
                </c:pt>
                <c:pt idx="25889">
                  <c:v>0.0</c:v>
                </c:pt>
                <c:pt idx="25890">
                  <c:v>0.0</c:v>
                </c:pt>
                <c:pt idx="25891">
                  <c:v>0.0</c:v>
                </c:pt>
                <c:pt idx="25892">
                  <c:v>0.0</c:v>
                </c:pt>
                <c:pt idx="25893">
                  <c:v>0.001</c:v>
                </c:pt>
                <c:pt idx="25894">
                  <c:v>0.0</c:v>
                </c:pt>
                <c:pt idx="25895">
                  <c:v>0.001</c:v>
                </c:pt>
                <c:pt idx="25896">
                  <c:v>0.0</c:v>
                </c:pt>
                <c:pt idx="25897">
                  <c:v>0.001</c:v>
                </c:pt>
                <c:pt idx="25898">
                  <c:v>0.001</c:v>
                </c:pt>
                <c:pt idx="25899">
                  <c:v>0.0</c:v>
                </c:pt>
                <c:pt idx="25900">
                  <c:v>0.0</c:v>
                </c:pt>
                <c:pt idx="25901">
                  <c:v>0.0</c:v>
                </c:pt>
                <c:pt idx="25902">
                  <c:v>0.001</c:v>
                </c:pt>
                <c:pt idx="25903">
                  <c:v>0.001</c:v>
                </c:pt>
                <c:pt idx="25904">
                  <c:v>0.0</c:v>
                </c:pt>
                <c:pt idx="25905">
                  <c:v>0.0</c:v>
                </c:pt>
                <c:pt idx="25906">
                  <c:v>0.0</c:v>
                </c:pt>
                <c:pt idx="25907">
                  <c:v>0.001</c:v>
                </c:pt>
                <c:pt idx="25908">
                  <c:v>0.002</c:v>
                </c:pt>
                <c:pt idx="25909">
                  <c:v>0.0</c:v>
                </c:pt>
                <c:pt idx="25910">
                  <c:v>0.0</c:v>
                </c:pt>
                <c:pt idx="25911">
                  <c:v>0.0</c:v>
                </c:pt>
                <c:pt idx="25912">
                  <c:v>0.001</c:v>
                </c:pt>
                <c:pt idx="25913">
                  <c:v>0.001</c:v>
                </c:pt>
                <c:pt idx="25914">
                  <c:v>0.001</c:v>
                </c:pt>
                <c:pt idx="25915">
                  <c:v>0.001</c:v>
                </c:pt>
                <c:pt idx="25916">
                  <c:v>0.001</c:v>
                </c:pt>
                <c:pt idx="25917">
                  <c:v>0.001</c:v>
                </c:pt>
                <c:pt idx="25918">
                  <c:v>0.0</c:v>
                </c:pt>
                <c:pt idx="25919">
                  <c:v>0.0</c:v>
                </c:pt>
                <c:pt idx="25920">
                  <c:v>0.0</c:v>
                </c:pt>
                <c:pt idx="25921">
                  <c:v>0.0</c:v>
                </c:pt>
                <c:pt idx="25922">
                  <c:v>0.001</c:v>
                </c:pt>
                <c:pt idx="25923">
                  <c:v>0.001</c:v>
                </c:pt>
                <c:pt idx="25924">
                  <c:v>0.001</c:v>
                </c:pt>
                <c:pt idx="25925">
                  <c:v>0.0</c:v>
                </c:pt>
                <c:pt idx="25926">
                  <c:v>0.001</c:v>
                </c:pt>
                <c:pt idx="25927">
                  <c:v>0.0</c:v>
                </c:pt>
                <c:pt idx="25928">
                  <c:v>0.001</c:v>
                </c:pt>
                <c:pt idx="25929">
                  <c:v>0.0</c:v>
                </c:pt>
                <c:pt idx="25930">
                  <c:v>0.0</c:v>
                </c:pt>
                <c:pt idx="25931">
                  <c:v>0.0</c:v>
                </c:pt>
                <c:pt idx="25932">
                  <c:v>0.001</c:v>
                </c:pt>
                <c:pt idx="25933">
                  <c:v>0.002</c:v>
                </c:pt>
                <c:pt idx="25934">
                  <c:v>0.001</c:v>
                </c:pt>
                <c:pt idx="25935">
                  <c:v>0.0</c:v>
                </c:pt>
                <c:pt idx="25936">
                  <c:v>0.001</c:v>
                </c:pt>
                <c:pt idx="25937">
                  <c:v>0.0</c:v>
                </c:pt>
                <c:pt idx="25938">
                  <c:v>0.001</c:v>
                </c:pt>
                <c:pt idx="25939">
                  <c:v>0.0</c:v>
                </c:pt>
                <c:pt idx="25940">
                  <c:v>0.001</c:v>
                </c:pt>
                <c:pt idx="25941">
                  <c:v>0.001</c:v>
                </c:pt>
                <c:pt idx="25942">
                  <c:v>0.001</c:v>
                </c:pt>
                <c:pt idx="25943">
                  <c:v>0.001</c:v>
                </c:pt>
                <c:pt idx="25944">
                  <c:v>0.001</c:v>
                </c:pt>
                <c:pt idx="25945">
                  <c:v>0.0</c:v>
                </c:pt>
                <c:pt idx="25946">
                  <c:v>0.001</c:v>
                </c:pt>
                <c:pt idx="25947">
                  <c:v>0.001</c:v>
                </c:pt>
                <c:pt idx="25948">
                  <c:v>0.002</c:v>
                </c:pt>
                <c:pt idx="25949">
                  <c:v>0.001</c:v>
                </c:pt>
                <c:pt idx="25950">
                  <c:v>0.0</c:v>
                </c:pt>
                <c:pt idx="25951">
                  <c:v>0.0</c:v>
                </c:pt>
                <c:pt idx="25952">
                  <c:v>0.001</c:v>
                </c:pt>
                <c:pt idx="25953">
                  <c:v>0.0</c:v>
                </c:pt>
                <c:pt idx="25954">
                  <c:v>0.0</c:v>
                </c:pt>
                <c:pt idx="25955">
                  <c:v>0.001</c:v>
                </c:pt>
                <c:pt idx="25956">
                  <c:v>0.0</c:v>
                </c:pt>
                <c:pt idx="25957">
                  <c:v>0.001</c:v>
                </c:pt>
                <c:pt idx="25958">
                  <c:v>0.001</c:v>
                </c:pt>
                <c:pt idx="25959">
                  <c:v>0.0</c:v>
                </c:pt>
                <c:pt idx="25960">
                  <c:v>0.001</c:v>
                </c:pt>
                <c:pt idx="25961">
                  <c:v>0.0</c:v>
                </c:pt>
                <c:pt idx="25962">
                  <c:v>0.001</c:v>
                </c:pt>
                <c:pt idx="25963">
                  <c:v>0.0</c:v>
                </c:pt>
                <c:pt idx="25964">
                  <c:v>0.0</c:v>
                </c:pt>
                <c:pt idx="25965">
                  <c:v>0.0</c:v>
                </c:pt>
                <c:pt idx="25966">
                  <c:v>0.002</c:v>
                </c:pt>
                <c:pt idx="25967">
                  <c:v>0.001</c:v>
                </c:pt>
                <c:pt idx="25968">
                  <c:v>0.0</c:v>
                </c:pt>
                <c:pt idx="25969">
                  <c:v>0.001</c:v>
                </c:pt>
                <c:pt idx="25970">
                  <c:v>0.001</c:v>
                </c:pt>
                <c:pt idx="25971">
                  <c:v>0.002</c:v>
                </c:pt>
                <c:pt idx="25972">
                  <c:v>0.001</c:v>
                </c:pt>
                <c:pt idx="25973">
                  <c:v>0.0</c:v>
                </c:pt>
                <c:pt idx="25974">
                  <c:v>0.0</c:v>
                </c:pt>
                <c:pt idx="25975">
                  <c:v>0.001</c:v>
                </c:pt>
                <c:pt idx="25976">
                  <c:v>0.0</c:v>
                </c:pt>
                <c:pt idx="25977">
                  <c:v>0.001</c:v>
                </c:pt>
                <c:pt idx="25978">
                  <c:v>0.001</c:v>
                </c:pt>
                <c:pt idx="25979">
                  <c:v>0.001</c:v>
                </c:pt>
                <c:pt idx="25980">
                  <c:v>0.0</c:v>
                </c:pt>
                <c:pt idx="25981">
                  <c:v>0.001</c:v>
                </c:pt>
                <c:pt idx="25982">
                  <c:v>0.001</c:v>
                </c:pt>
                <c:pt idx="25983">
                  <c:v>0.001</c:v>
                </c:pt>
                <c:pt idx="25984">
                  <c:v>0.001</c:v>
                </c:pt>
                <c:pt idx="25985">
                  <c:v>0.001</c:v>
                </c:pt>
                <c:pt idx="25986">
                  <c:v>0.002</c:v>
                </c:pt>
                <c:pt idx="25987">
                  <c:v>0.001</c:v>
                </c:pt>
                <c:pt idx="25988">
                  <c:v>0.001</c:v>
                </c:pt>
                <c:pt idx="25989">
                  <c:v>0.0</c:v>
                </c:pt>
                <c:pt idx="25990">
                  <c:v>0.001</c:v>
                </c:pt>
                <c:pt idx="25991">
                  <c:v>0.0</c:v>
                </c:pt>
                <c:pt idx="25992">
                  <c:v>0.001</c:v>
                </c:pt>
                <c:pt idx="25993">
                  <c:v>0.0</c:v>
                </c:pt>
                <c:pt idx="25994">
                  <c:v>0.0</c:v>
                </c:pt>
                <c:pt idx="25995">
                  <c:v>0.001</c:v>
                </c:pt>
                <c:pt idx="25996">
                  <c:v>0.0</c:v>
                </c:pt>
                <c:pt idx="25997">
                  <c:v>0.002</c:v>
                </c:pt>
                <c:pt idx="25998">
                  <c:v>0.001</c:v>
                </c:pt>
                <c:pt idx="25999">
                  <c:v>0.002</c:v>
                </c:pt>
                <c:pt idx="26000">
                  <c:v>0.0</c:v>
                </c:pt>
                <c:pt idx="26001">
                  <c:v>0.001</c:v>
                </c:pt>
                <c:pt idx="26002">
                  <c:v>0.0</c:v>
                </c:pt>
                <c:pt idx="26003">
                  <c:v>0.0</c:v>
                </c:pt>
                <c:pt idx="26004">
                  <c:v>0.0</c:v>
                </c:pt>
                <c:pt idx="26005">
                  <c:v>0.0</c:v>
                </c:pt>
                <c:pt idx="26006">
                  <c:v>0.001</c:v>
                </c:pt>
                <c:pt idx="26007">
                  <c:v>0.001</c:v>
                </c:pt>
                <c:pt idx="26008">
                  <c:v>0.001</c:v>
                </c:pt>
                <c:pt idx="26009">
                  <c:v>0.001</c:v>
                </c:pt>
                <c:pt idx="26010">
                  <c:v>0.0</c:v>
                </c:pt>
                <c:pt idx="26011">
                  <c:v>0.001</c:v>
                </c:pt>
                <c:pt idx="26012">
                  <c:v>0.0</c:v>
                </c:pt>
                <c:pt idx="26013">
                  <c:v>0.001</c:v>
                </c:pt>
                <c:pt idx="26014">
                  <c:v>0.0</c:v>
                </c:pt>
                <c:pt idx="26015">
                  <c:v>0.0</c:v>
                </c:pt>
                <c:pt idx="26016">
                  <c:v>0.001</c:v>
                </c:pt>
                <c:pt idx="26017">
                  <c:v>0.001</c:v>
                </c:pt>
                <c:pt idx="26018">
                  <c:v>0.0</c:v>
                </c:pt>
                <c:pt idx="26019">
                  <c:v>0.001</c:v>
                </c:pt>
                <c:pt idx="26020">
                  <c:v>0.0</c:v>
                </c:pt>
                <c:pt idx="26021">
                  <c:v>0.0</c:v>
                </c:pt>
                <c:pt idx="26022">
                  <c:v>0.0</c:v>
                </c:pt>
                <c:pt idx="26023">
                  <c:v>0.0</c:v>
                </c:pt>
                <c:pt idx="26024">
                  <c:v>0.0</c:v>
                </c:pt>
                <c:pt idx="26025">
                  <c:v>0.0</c:v>
                </c:pt>
                <c:pt idx="26026">
                  <c:v>0.0</c:v>
                </c:pt>
                <c:pt idx="26027">
                  <c:v>0.0</c:v>
                </c:pt>
                <c:pt idx="26028">
                  <c:v>0.0</c:v>
                </c:pt>
                <c:pt idx="26029">
                  <c:v>0.001</c:v>
                </c:pt>
                <c:pt idx="26030">
                  <c:v>0.001</c:v>
                </c:pt>
                <c:pt idx="26031">
                  <c:v>0.001</c:v>
                </c:pt>
                <c:pt idx="26032">
                  <c:v>0.001</c:v>
                </c:pt>
                <c:pt idx="26033">
                  <c:v>0.001</c:v>
                </c:pt>
                <c:pt idx="26034">
                  <c:v>0.0</c:v>
                </c:pt>
                <c:pt idx="26035">
                  <c:v>0.0</c:v>
                </c:pt>
                <c:pt idx="26036">
                  <c:v>0.001</c:v>
                </c:pt>
                <c:pt idx="26037">
                  <c:v>0.002</c:v>
                </c:pt>
                <c:pt idx="26038">
                  <c:v>0.0</c:v>
                </c:pt>
                <c:pt idx="26039">
                  <c:v>0.0</c:v>
                </c:pt>
                <c:pt idx="26040">
                  <c:v>0.002</c:v>
                </c:pt>
                <c:pt idx="26041">
                  <c:v>0.0</c:v>
                </c:pt>
                <c:pt idx="26042">
                  <c:v>0.002</c:v>
                </c:pt>
                <c:pt idx="26043">
                  <c:v>0.0</c:v>
                </c:pt>
                <c:pt idx="26044">
                  <c:v>0.0</c:v>
                </c:pt>
                <c:pt idx="26045">
                  <c:v>0.001</c:v>
                </c:pt>
                <c:pt idx="26046">
                  <c:v>0.001</c:v>
                </c:pt>
                <c:pt idx="26047">
                  <c:v>0.001</c:v>
                </c:pt>
                <c:pt idx="26048">
                  <c:v>0.001</c:v>
                </c:pt>
                <c:pt idx="26049">
                  <c:v>0.0</c:v>
                </c:pt>
                <c:pt idx="26050">
                  <c:v>0.001</c:v>
                </c:pt>
                <c:pt idx="26051">
                  <c:v>0.001</c:v>
                </c:pt>
                <c:pt idx="26052">
                  <c:v>0.0</c:v>
                </c:pt>
                <c:pt idx="26053">
                  <c:v>0.001</c:v>
                </c:pt>
                <c:pt idx="26054">
                  <c:v>0.001</c:v>
                </c:pt>
                <c:pt idx="26055">
                  <c:v>0.0</c:v>
                </c:pt>
                <c:pt idx="26056">
                  <c:v>0.002</c:v>
                </c:pt>
                <c:pt idx="26057">
                  <c:v>0.001</c:v>
                </c:pt>
                <c:pt idx="26058">
                  <c:v>0.0</c:v>
                </c:pt>
                <c:pt idx="26059">
                  <c:v>0.0</c:v>
                </c:pt>
                <c:pt idx="26060">
                  <c:v>0.0</c:v>
                </c:pt>
                <c:pt idx="26061">
                  <c:v>0.001</c:v>
                </c:pt>
                <c:pt idx="26062">
                  <c:v>0.001</c:v>
                </c:pt>
                <c:pt idx="26063">
                  <c:v>0.0</c:v>
                </c:pt>
                <c:pt idx="26064">
                  <c:v>0.002</c:v>
                </c:pt>
                <c:pt idx="26065">
                  <c:v>0.0</c:v>
                </c:pt>
                <c:pt idx="26066">
                  <c:v>0.001</c:v>
                </c:pt>
                <c:pt idx="26067">
                  <c:v>0.001</c:v>
                </c:pt>
                <c:pt idx="26068">
                  <c:v>0.001</c:v>
                </c:pt>
                <c:pt idx="26069">
                  <c:v>0.001</c:v>
                </c:pt>
                <c:pt idx="26070">
                  <c:v>0.001</c:v>
                </c:pt>
                <c:pt idx="26071">
                  <c:v>0.0</c:v>
                </c:pt>
                <c:pt idx="26072">
                  <c:v>0.0</c:v>
                </c:pt>
                <c:pt idx="26073">
                  <c:v>0.001</c:v>
                </c:pt>
                <c:pt idx="26074">
                  <c:v>0.002</c:v>
                </c:pt>
                <c:pt idx="26075">
                  <c:v>0.001</c:v>
                </c:pt>
                <c:pt idx="26076">
                  <c:v>0.0</c:v>
                </c:pt>
                <c:pt idx="26077">
                  <c:v>0.001</c:v>
                </c:pt>
                <c:pt idx="26078">
                  <c:v>0.0</c:v>
                </c:pt>
                <c:pt idx="26079">
                  <c:v>0.001</c:v>
                </c:pt>
                <c:pt idx="26080">
                  <c:v>0.0</c:v>
                </c:pt>
                <c:pt idx="26081">
                  <c:v>0.001</c:v>
                </c:pt>
                <c:pt idx="26082">
                  <c:v>0.001</c:v>
                </c:pt>
                <c:pt idx="26083">
                  <c:v>0.001</c:v>
                </c:pt>
                <c:pt idx="26084">
                  <c:v>0.001</c:v>
                </c:pt>
                <c:pt idx="26085">
                  <c:v>0.0</c:v>
                </c:pt>
                <c:pt idx="26086">
                  <c:v>0.001</c:v>
                </c:pt>
                <c:pt idx="26087">
                  <c:v>0.001</c:v>
                </c:pt>
                <c:pt idx="26088">
                  <c:v>0.001</c:v>
                </c:pt>
                <c:pt idx="26089">
                  <c:v>0.001</c:v>
                </c:pt>
                <c:pt idx="26090">
                  <c:v>0.001</c:v>
                </c:pt>
                <c:pt idx="26091">
                  <c:v>0.001</c:v>
                </c:pt>
                <c:pt idx="26092">
                  <c:v>0.0</c:v>
                </c:pt>
                <c:pt idx="26093">
                  <c:v>0.0</c:v>
                </c:pt>
                <c:pt idx="26094">
                  <c:v>0.001</c:v>
                </c:pt>
                <c:pt idx="26095">
                  <c:v>0.0</c:v>
                </c:pt>
                <c:pt idx="26096">
                  <c:v>0.0</c:v>
                </c:pt>
                <c:pt idx="26097">
                  <c:v>0.001</c:v>
                </c:pt>
                <c:pt idx="26098">
                  <c:v>0.001</c:v>
                </c:pt>
                <c:pt idx="26099">
                  <c:v>0.0</c:v>
                </c:pt>
                <c:pt idx="26100">
                  <c:v>0.0</c:v>
                </c:pt>
                <c:pt idx="26101">
                  <c:v>0.001</c:v>
                </c:pt>
                <c:pt idx="26102">
                  <c:v>0.001</c:v>
                </c:pt>
                <c:pt idx="26103">
                  <c:v>0.0</c:v>
                </c:pt>
                <c:pt idx="26104">
                  <c:v>0.0</c:v>
                </c:pt>
                <c:pt idx="26105">
                  <c:v>0.0</c:v>
                </c:pt>
                <c:pt idx="26106">
                  <c:v>0.001</c:v>
                </c:pt>
                <c:pt idx="26107">
                  <c:v>0.001</c:v>
                </c:pt>
                <c:pt idx="26108">
                  <c:v>0.001</c:v>
                </c:pt>
                <c:pt idx="26109">
                  <c:v>0.0</c:v>
                </c:pt>
                <c:pt idx="26110">
                  <c:v>0.001</c:v>
                </c:pt>
                <c:pt idx="26111">
                  <c:v>0.002</c:v>
                </c:pt>
                <c:pt idx="26112">
                  <c:v>0.0</c:v>
                </c:pt>
                <c:pt idx="26113">
                  <c:v>0.001</c:v>
                </c:pt>
                <c:pt idx="26114">
                  <c:v>0.001</c:v>
                </c:pt>
                <c:pt idx="26115">
                  <c:v>0.0</c:v>
                </c:pt>
                <c:pt idx="26116">
                  <c:v>0.001</c:v>
                </c:pt>
                <c:pt idx="26117">
                  <c:v>0.0</c:v>
                </c:pt>
                <c:pt idx="26118">
                  <c:v>0.0</c:v>
                </c:pt>
                <c:pt idx="26119">
                  <c:v>0.0</c:v>
                </c:pt>
                <c:pt idx="26120">
                  <c:v>0.001</c:v>
                </c:pt>
                <c:pt idx="26121">
                  <c:v>0.0</c:v>
                </c:pt>
                <c:pt idx="26122">
                  <c:v>0.0</c:v>
                </c:pt>
                <c:pt idx="26123">
                  <c:v>0.002</c:v>
                </c:pt>
                <c:pt idx="26124">
                  <c:v>0.001</c:v>
                </c:pt>
                <c:pt idx="26125">
                  <c:v>0.001</c:v>
                </c:pt>
                <c:pt idx="26126">
                  <c:v>0.001</c:v>
                </c:pt>
                <c:pt idx="26127">
                  <c:v>0.001</c:v>
                </c:pt>
                <c:pt idx="26128">
                  <c:v>0.0</c:v>
                </c:pt>
                <c:pt idx="26129">
                  <c:v>0.0</c:v>
                </c:pt>
                <c:pt idx="26130">
                  <c:v>0.001</c:v>
                </c:pt>
                <c:pt idx="26131">
                  <c:v>0.001</c:v>
                </c:pt>
                <c:pt idx="26132">
                  <c:v>0.002</c:v>
                </c:pt>
                <c:pt idx="26133">
                  <c:v>0.001</c:v>
                </c:pt>
                <c:pt idx="26134">
                  <c:v>0.001</c:v>
                </c:pt>
                <c:pt idx="26135">
                  <c:v>0.0</c:v>
                </c:pt>
                <c:pt idx="26136">
                  <c:v>0.001</c:v>
                </c:pt>
                <c:pt idx="26137">
                  <c:v>0.001</c:v>
                </c:pt>
                <c:pt idx="26138">
                  <c:v>0.0</c:v>
                </c:pt>
                <c:pt idx="26139">
                  <c:v>0.0</c:v>
                </c:pt>
                <c:pt idx="26140">
                  <c:v>0.001</c:v>
                </c:pt>
                <c:pt idx="26141">
                  <c:v>0.001</c:v>
                </c:pt>
                <c:pt idx="26142">
                  <c:v>0.001</c:v>
                </c:pt>
                <c:pt idx="26143">
                  <c:v>0.0</c:v>
                </c:pt>
                <c:pt idx="26144">
                  <c:v>0.0</c:v>
                </c:pt>
                <c:pt idx="26145">
                  <c:v>0.001</c:v>
                </c:pt>
                <c:pt idx="26146">
                  <c:v>0.001</c:v>
                </c:pt>
                <c:pt idx="26147">
                  <c:v>0.0</c:v>
                </c:pt>
                <c:pt idx="26148">
                  <c:v>0.001</c:v>
                </c:pt>
                <c:pt idx="26149">
                  <c:v>0.002</c:v>
                </c:pt>
                <c:pt idx="26150">
                  <c:v>0.0</c:v>
                </c:pt>
                <c:pt idx="26151">
                  <c:v>0.002</c:v>
                </c:pt>
                <c:pt idx="26152">
                  <c:v>0.001</c:v>
                </c:pt>
                <c:pt idx="26153">
                  <c:v>0.001</c:v>
                </c:pt>
                <c:pt idx="26154">
                  <c:v>0.001</c:v>
                </c:pt>
                <c:pt idx="26155">
                  <c:v>0.001</c:v>
                </c:pt>
                <c:pt idx="26156">
                  <c:v>0.0</c:v>
                </c:pt>
                <c:pt idx="26157">
                  <c:v>0.0</c:v>
                </c:pt>
                <c:pt idx="26158">
                  <c:v>0.001</c:v>
                </c:pt>
                <c:pt idx="26159">
                  <c:v>0.001</c:v>
                </c:pt>
                <c:pt idx="26160">
                  <c:v>0.001</c:v>
                </c:pt>
                <c:pt idx="26161">
                  <c:v>0.001</c:v>
                </c:pt>
                <c:pt idx="26162">
                  <c:v>0.0</c:v>
                </c:pt>
                <c:pt idx="26163">
                  <c:v>0.0</c:v>
                </c:pt>
                <c:pt idx="26164">
                  <c:v>0.0</c:v>
                </c:pt>
                <c:pt idx="26165">
                  <c:v>0.0</c:v>
                </c:pt>
                <c:pt idx="26166">
                  <c:v>0.0</c:v>
                </c:pt>
                <c:pt idx="26167">
                  <c:v>0.001</c:v>
                </c:pt>
                <c:pt idx="26168">
                  <c:v>0.001</c:v>
                </c:pt>
                <c:pt idx="26169">
                  <c:v>0.0</c:v>
                </c:pt>
                <c:pt idx="26170">
                  <c:v>0.0</c:v>
                </c:pt>
                <c:pt idx="26171">
                  <c:v>0.001</c:v>
                </c:pt>
                <c:pt idx="26172">
                  <c:v>0.0</c:v>
                </c:pt>
                <c:pt idx="26173">
                  <c:v>0.001</c:v>
                </c:pt>
                <c:pt idx="26174">
                  <c:v>0.001</c:v>
                </c:pt>
                <c:pt idx="26175">
                  <c:v>0.0</c:v>
                </c:pt>
                <c:pt idx="26176">
                  <c:v>0.0</c:v>
                </c:pt>
                <c:pt idx="26177">
                  <c:v>0.001</c:v>
                </c:pt>
                <c:pt idx="26178">
                  <c:v>0.0</c:v>
                </c:pt>
                <c:pt idx="26179">
                  <c:v>0.001</c:v>
                </c:pt>
                <c:pt idx="26180">
                  <c:v>0.002</c:v>
                </c:pt>
                <c:pt idx="26181">
                  <c:v>0.001</c:v>
                </c:pt>
                <c:pt idx="26182">
                  <c:v>0.0</c:v>
                </c:pt>
                <c:pt idx="26183">
                  <c:v>0.0</c:v>
                </c:pt>
                <c:pt idx="26184">
                  <c:v>0.0</c:v>
                </c:pt>
                <c:pt idx="26185">
                  <c:v>0.001</c:v>
                </c:pt>
                <c:pt idx="26186">
                  <c:v>0.0</c:v>
                </c:pt>
                <c:pt idx="26187">
                  <c:v>0.0</c:v>
                </c:pt>
                <c:pt idx="26188">
                  <c:v>0.002</c:v>
                </c:pt>
                <c:pt idx="26189">
                  <c:v>0.0</c:v>
                </c:pt>
                <c:pt idx="26190">
                  <c:v>0.002</c:v>
                </c:pt>
                <c:pt idx="26191">
                  <c:v>0.001</c:v>
                </c:pt>
                <c:pt idx="26192">
                  <c:v>0.0</c:v>
                </c:pt>
                <c:pt idx="26193">
                  <c:v>0.0</c:v>
                </c:pt>
                <c:pt idx="26194">
                  <c:v>0.001</c:v>
                </c:pt>
                <c:pt idx="26195">
                  <c:v>0.001</c:v>
                </c:pt>
                <c:pt idx="26196">
                  <c:v>0.0</c:v>
                </c:pt>
                <c:pt idx="26197">
                  <c:v>0.0</c:v>
                </c:pt>
                <c:pt idx="26198">
                  <c:v>0.002</c:v>
                </c:pt>
                <c:pt idx="26199">
                  <c:v>0.0</c:v>
                </c:pt>
                <c:pt idx="26200">
                  <c:v>0.0</c:v>
                </c:pt>
                <c:pt idx="26201">
                  <c:v>0.002</c:v>
                </c:pt>
                <c:pt idx="26202">
                  <c:v>0.0</c:v>
                </c:pt>
                <c:pt idx="26203">
                  <c:v>0.001</c:v>
                </c:pt>
                <c:pt idx="26204">
                  <c:v>0.001</c:v>
                </c:pt>
                <c:pt idx="26205">
                  <c:v>0.0</c:v>
                </c:pt>
                <c:pt idx="26206">
                  <c:v>0.001</c:v>
                </c:pt>
                <c:pt idx="26207">
                  <c:v>0.001</c:v>
                </c:pt>
                <c:pt idx="26208">
                  <c:v>0.002</c:v>
                </c:pt>
                <c:pt idx="26209">
                  <c:v>0.0</c:v>
                </c:pt>
                <c:pt idx="26210">
                  <c:v>0.0</c:v>
                </c:pt>
                <c:pt idx="26211">
                  <c:v>0.001</c:v>
                </c:pt>
                <c:pt idx="26212">
                  <c:v>0.002</c:v>
                </c:pt>
                <c:pt idx="26213">
                  <c:v>0.002</c:v>
                </c:pt>
                <c:pt idx="26214">
                  <c:v>0.001</c:v>
                </c:pt>
                <c:pt idx="26215">
                  <c:v>0.001</c:v>
                </c:pt>
                <c:pt idx="26216">
                  <c:v>0.0</c:v>
                </c:pt>
                <c:pt idx="26217">
                  <c:v>0.001</c:v>
                </c:pt>
                <c:pt idx="26218">
                  <c:v>0.001</c:v>
                </c:pt>
                <c:pt idx="26219">
                  <c:v>0.0</c:v>
                </c:pt>
                <c:pt idx="26220">
                  <c:v>0.0</c:v>
                </c:pt>
                <c:pt idx="26221">
                  <c:v>0.001</c:v>
                </c:pt>
                <c:pt idx="26222">
                  <c:v>0.001</c:v>
                </c:pt>
                <c:pt idx="26223">
                  <c:v>0.0</c:v>
                </c:pt>
                <c:pt idx="26224">
                  <c:v>0.0</c:v>
                </c:pt>
                <c:pt idx="26225">
                  <c:v>0.001</c:v>
                </c:pt>
                <c:pt idx="26226">
                  <c:v>0.001</c:v>
                </c:pt>
                <c:pt idx="26227">
                  <c:v>0.0</c:v>
                </c:pt>
                <c:pt idx="26228">
                  <c:v>0.0</c:v>
                </c:pt>
                <c:pt idx="26229">
                  <c:v>0.001</c:v>
                </c:pt>
                <c:pt idx="26230">
                  <c:v>0.001</c:v>
                </c:pt>
                <c:pt idx="26231">
                  <c:v>0.002</c:v>
                </c:pt>
                <c:pt idx="26232">
                  <c:v>0.001</c:v>
                </c:pt>
                <c:pt idx="26233">
                  <c:v>0.001</c:v>
                </c:pt>
                <c:pt idx="26234">
                  <c:v>0.001</c:v>
                </c:pt>
                <c:pt idx="26235">
                  <c:v>0.001</c:v>
                </c:pt>
                <c:pt idx="26236">
                  <c:v>0.001</c:v>
                </c:pt>
                <c:pt idx="26237">
                  <c:v>0.001</c:v>
                </c:pt>
                <c:pt idx="26238">
                  <c:v>0.0</c:v>
                </c:pt>
                <c:pt idx="26239">
                  <c:v>0.001</c:v>
                </c:pt>
                <c:pt idx="26240">
                  <c:v>0.0</c:v>
                </c:pt>
                <c:pt idx="26241">
                  <c:v>0.001</c:v>
                </c:pt>
                <c:pt idx="26242">
                  <c:v>0.002</c:v>
                </c:pt>
                <c:pt idx="26243">
                  <c:v>0.0</c:v>
                </c:pt>
                <c:pt idx="26244">
                  <c:v>0.0</c:v>
                </c:pt>
                <c:pt idx="26245">
                  <c:v>0.0</c:v>
                </c:pt>
                <c:pt idx="26246">
                  <c:v>0.001</c:v>
                </c:pt>
                <c:pt idx="26247">
                  <c:v>0.001</c:v>
                </c:pt>
                <c:pt idx="26248">
                  <c:v>0.0</c:v>
                </c:pt>
                <c:pt idx="26249">
                  <c:v>0.001</c:v>
                </c:pt>
                <c:pt idx="26250">
                  <c:v>0.0</c:v>
                </c:pt>
                <c:pt idx="26251">
                  <c:v>0.001</c:v>
                </c:pt>
                <c:pt idx="26252">
                  <c:v>0.001</c:v>
                </c:pt>
                <c:pt idx="26253">
                  <c:v>0.002</c:v>
                </c:pt>
                <c:pt idx="26254">
                  <c:v>0.0</c:v>
                </c:pt>
                <c:pt idx="26255">
                  <c:v>0.0</c:v>
                </c:pt>
                <c:pt idx="26256">
                  <c:v>0.0</c:v>
                </c:pt>
                <c:pt idx="26257">
                  <c:v>0.001</c:v>
                </c:pt>
                <c:pt idx="26258">
                  <c:v>0.001</c:v>
                </c:pt>
                <c:pt idx="26259">
                  <c:v>0.001</c:v>
                </c:pt>
                <c:pt idx="26260">
                  <c:v>0.0</c:v>
                </c:pt>
                <c:pt idx="26261">
                  <c:v>0.001</c:v>
                </c:pt>
                <c:pt idx="26262">
                  <c:v>0.0</c:v>
                </c:pt>
                <c:pt idx="26263">
                  <c:v>0.0</c:v>
                </c:pt>
                <c:pt idx="26264">
                  <c:v>0.001</c:v>
                </c:pt>
                <c:pt idx="26265">
                  <c:v>0.001</c:v>
                </c:pt>
                <c:pt idx="26266">
                  <c:v>0.001</c:v>
                </c:pt>
                <c:pt idx="26267">
                  <c:v>0.001</c:v>
                </c:pt>
                <c:pt idx="26268">
                  <c:v>0.001</c:v>
                </c:pt>
                <c:pt idx="26269">
                  <c:v>0.001</c:v>
                </c:pt>
                <c:pt idx="26270">
                  <c:v>0.002</c:v>
                </c:pt>
                <c:pt idx="26271">
                  <c:v>0.001</c:v>
                </c:pt>
                <c:pt idx="26272">
                  <c:v>0.001</c:v>
                </c:pt>
                <c:pt idx="26273">
                  <c:v>0.001</c:v>
                </c:pt>
                <c:pt idx="26274">
                  <c:v>0.001</c:v>
                </c:pt>
                <c:pt idx="26275">
                  <c:v>0.0</c:v>
                </c:pt>
                <c:pt idx="26276">
                  <c:v>0.001</c:v>
                </c:pt>
                <c:pt idx="26277">
                  <c:v>0.001</c:v>
                </c:pt>
                <c:pt idx="26278">
                  <c:v>0.0</c:v>
                </c:pt>
                <c:pt idx="26279">
                  <c:v>0.002</c:v>
                </c:pt>
                <c:pt idx="26280">
                  <c:v>0.0</c:v>
                </c:pt>
                <c:pt idx="26281">
                  <c:v>0.0</c:v>
                </c:pt>
                <c:pt idx="26282">
                  <c:v>0.002</c:v>
                </c:pt>
                <c:pt idx="26283">
                  <c:v>0.001</c:v>
                </c:pt>
                <c:pt idx="26284">
                  <c:v>0.001</c:v>
                </c:pt>
                <c:pt idx="26285">
                  <c:v>0.0</c:v>
                </c:pt>
                <c:pt idx="26286">
                  <c:v>0.0</c:v>
                </c:pt>
                <c:pt idx="26287">
                  <c:v>0.001</c:v>
                </c:pt>
                <c:pt idx="26288">
                  <c:v>0.001</c:v>
                </c:pt>
                <c:pt idx="26289">
                  <c:v>0.0</c:v>
                </c:pt>
                <c:pt idx="26290">
                  <c:v>0.0</c:v>
                </c:pt>
                <c:pt idx="26291">
                  <c:v>0.0</c:v>
                </c:pt>
                <c:pt idx="26292">
                  <c:v>0.0</c:v>
                </c:pt>
                <c:pt idx="26293">
                  <c:v>0.002</c:v>
                </c:pt>
                <c:pt idx="26294">
                  <c:v>0.002</c:v>
                </c:pt>
                <c:pt idx="26295">
                  <c:v>0.0</c:v>
                </c:pt>
                <c:pt idx="26296">
                  <c:v>0.002</c:v>
                </c:pt>
                <c:pt idx="26297">
                  <c:v>0.001</c:v>
                </c:pt>
                <c:pt idx="26298">
                  <c:v>0.001</c:v>
                </c:pt>
                <c:pt idx="26299">
                  <c:v>0.001</c:v>
                </c:pt>
                <c:pt idx="26300">
                  <c:v>0.001</c:v>
                </c:pt>
                <c:pt idx="26301">
                  <c:v>0.0</c:v>
                </c:pt>
                <c:pt idx="26302">
                  <c:v>0.001</c:v>
                </c:pt>
                <c:pt idx="26303">
                  <c:v>0.002</c:v>
                </c:pt>
                <c:pt idx="26304">
                  <c:v>0.0</c:v>
                </c:pt>
                <c:pt idx="26305">
                  <c:v>0.002</c:v>
                </c:pt>
                <c:pt idx="26306">
                  <c:v>0.0</c:v>
                </c:pt>
                <c:pt idx="26307">
                  <c:v>0.0</c:v>
                </c:pt>
                <c:pt idx="26308">
                  <c:v>0.001</c:v>
                </c:pt>
                <c:pt idx="26309">
                  <c:v>0.001</c:v>
                </c:pt>
                <c:pt idx="26310">
                  <c:v>0.001</c:v>
                </c:pt>
                <c:pt idx="26311">
                  <c:v>0.001</c:v>
                </c:pt>
                <c:pt idx="26312">
                  <c:v>0.002</c:v>
                </c:pt>
                <c:pt idx="26313">
                  <c:v>0.002</c:v>
                </c:pt>
                <c:pt idx="26314">
                  <c:v>0.001</c:v>
                </c:pt>
                <c:pt idx="26315">
                  <c:v>0.001</c:v>
                </c:pt>
                <c:pt idx="26316">
                  <c:v>0.001</c:v>
                </c:pt>
                <c:pt idx="26317">
                  <c:v>0.001</c:v>
                </c:pt>
                <c:pt idx="26318">
                  <c:v>0.001</c:v>
                </c:pt>
                <c:pt idx="26319">
                  <c:v>0.001</c:v>
                </c:pt>
                <c:pt idx="26320">
                  <c:v>0.001</c:v>
                </c:pt>
                <c:pt idx="26321">
                  <c:v>0.0</c:v>
                </c:pt>
                <c:pt idx="26322">
                  <c:v>0.001</c:v>
                </c:pt>
                <c:pt idx="26323">
                  <c:v>0.002</c:v>
                </c:pt>
                <c:pt idx="26324">
                  <c:v>0.0</c:v>
                </c:pt>
                <c:pt idx="26325">
                  <c:v>0.0</c:v>
                </c:pt>
                <c:pt idx="26326">
                  <c:v>0.0</c:v>
                </c:pt>
                <c:pt idx="26327">
                  <c:v>0.001</c:v>
                </c:pt>
                <c:pt idx="26328">
                  <c:v>0.0</c:v>
                </c:pt>
                <c:pt idx="26329">
                  <c:v>0.003</c:v>
                </c:pt>
                <c:pt idx="26330">
                  <c:v>0.0</c:v>
                </c:pt>
                <c:pt idx="26331">
                  <c:v>0.003</c:v>
                </c:pt>
                <c:pt idx="26332">
                  <c:v>0.0</c:v>
                </c:pt>
                <c:pt idx="26333">
                  <c:v>0.001</c:v>
                </c:pt>
                <c:pt idx="26334">
                  <c:v>0.001</c:v>
                </c:pt>
                <c:pt idx="26335">
                  <c:v>0.0</c:v>
                </c:pt>
                <c:pt idx="26336">
                  <c:v>0.0</c:v>
                </c:pt>
                <c:pt idx="26337">
                  <c:v>0.001</c:v>
                </c:pt>
                <c:pt idx="26338">
                  <c:v>0.001</c:v>
                </c:pt>
                <c:pt idx="26339">
                  <c:v>0.001</c:v>
                </c:pt>
                <c:pt idx="26340">
                  <c:v>0.0</c:v>
                </c:pt>
                <c:pt idx="26341">
                  <c:v>0.0</c:v>
                </c:pt>
                <c:pt idx="26342">
                  <c:v>0.0</c:v>
                </c:pt>
                <c:pt idx="26343">
                  <c:v>0.001</c:v>
                </c:pt>
                <c:pt idx="26344">
                  <c:v>0.001</c:v>
                </c:pt>
                <c:pt idx="26345">
                  <c:v>0.001</c:v>
                </c:pt>
                <c:pt idx="26346">
                  <c:v>0.002</c:v>
                </c:pt>
                <c:pt idx="26347">
                  <c:v>0.001</c:v>
                </c:pt>
                <c:pt idx="26348">
                  <c:v>0.001</c:v>
                </c:pt>
                <c:pt idx="26349">
                  <c:v>0.0</c:v>
                </c:pt>
                <c:pt idx="26350">
                  <c:v>0.0</c:v>
                </c:pt>
                <c:pt idx="26351">
                  <c:v>0.0</c:v>
                </c:pt>
                <c:pt idx="26352">
                  <c:v>0.001</c:v>
                </c:pt>
                <c:pt idx="26353">
                  <c:v>0.001</c:v>
                </c:pt>
                <c:pt idx="26354">
                  <c:v>0.002</c:v>
                </c:pt>
                <c:pt idx="26355">
                  <c:v>0.0</c:v>
                </c:pt>
                <c:pt idx="26356">
                  <c:v>0.001</c:v>
                </c:pt>
                <c:pt idx="26357">
                  <c:v>0.001</c:v>
                </c:pt>
                <c:pt idx="26358">
                  <c:v>0.001</c:v>
                </c:pt>
                <c:pt idx="26359">
                  <c:v>0.001</c:v>
                </c:pt>
                <c:pt idx="26360">
                  <c:v>0.001</c:v>
                </c:pt>
                <c:pt idx="26361">
                  <c:v>0.0</c:v>
                </c:pt>
                <c:pt idx="26362">
                  <c:v>0.0</c:v>
                </c:pt>
                <c:pt idx="26363">
                  <c:v>0.0</c:v>
                </c:pt>
                <c:pt idx="26364">
                  <c:v>0.0</c:v>
                </c:pt>
                <c:pt idx="26365">
                  <c:v>0.001</c:v>
                </c:pt>
                <c:pt idx="26366">
                  <c:v>0.0</c:v>
                </c:pt>
                <c:pt idx="26367">
                  <c:v>0.0</c:v>
                </c:pt>
                <c:pt idx="26368">
                  <c:v>0.001</c:v>
                </c:pt>
                <c:pt idx="26369">
                  <c:v>0.0</c:v>
                </c:pt>
                <c:pt idx="26370">
                  <c:v>0.001</c:v>
                </c:pt>
                <c:pt idx="26371">
                  <c:v>0.001</c:v>
                </c:pt>
                <c:pt idx="26372">
                  <c:v>0.001</c:v>
                </c:pt>
                <c:pt idx="26373">
                  <c:v>0.0</c:v>
                </c:pt>
                <c:pt idx="26374">
                  <c:v>0.001</c:v>
                </c:pt>
                <c:pt idx="26375">
                  <c:v>0.0</c:v>
                </c:pt>
                <c:pt idx="26376">
                  <c:v>0.001</c:v>
                </c:pt>
                <c:pt idx="26377">
                  <c:v>0.0</c:v>
                </c:pt>
                <c:pt idx="26378">
                  <c:v>0.001</c:v>
                </c:pt>
                <c:pt idx="26379">
                  <c:v>0.001</c:v>
                </c:pt>
                <c:pt idx="26380">
                  <c:v>0.001</c:v>
                </c:pt>
                <c:pt idx="26381">
                  <c:v>0.0</c:v>
                </c:pt>
                <c:pt idx="26382">
                  <c:v>0.0</c:v>
                </c:pt>
                <c:pt idx="26383">
                  <c:v>0.0</c:v>
                </c:pt>
                <c:pt idx="26384">
                  <c:v>0.0</c:v>
                </c:pt>
                <c:pt idx="26385">
                  <c:v>0.001</c:v>
                </c:pt>
                <c:pt idx="26386">
                  <c:v>0.0</c:v>
                </c:pt>
                <c:pt idx="26387">
                  <c:v>0.0</c:v>
                </c:pt>
                <c:pt idx="26388">
                  <c:v>0.0</c:v>
                </c:pt>
                <c:pt idx="26389">
                  <c:v>0.0</c:v>
                </c:pt>
                <c:pt idx="26390">
                  <c:v>0.001</c:v>
                </c:pt>
                <c:pt idx="26391">
                  <c:v>0.0</c:v>
                </c:pt>
                <c:pt idx="26392">
                  <c:v>0.001</c:v>
                </c:pt>
                <c:pt idx="26393">
                  <c:v>0.0</c:v>
                </c:pt>
                <c:pt idx="26394">
                  <c:v>0.0</c:v>
                </c:pt>
                <c:pt idx="26395">
                  <c:v>0.001</c:v>
                </c:pt>
                <c:pt idx="26396">
                  <c:v>0.0</c:v>
                </c:pt>
                <c:pt idx="26397">
                  <c:v>0.001</c:v>
                </c:pt>
                <c:pt idx="26398">
                  <c:v>0.0</c:v>
                </c:pt>
                <c:pt idx="26399">
                  <c:v>0.0</c:v>
                </c:pt>
                <c:pt idx="26400">
                  <c:v>0.001</c:v>
                </c:pt>
                <c:pt idx="26401">
                  <c:v>0.0</c:v>
                </c:pt>
                <c:pt idx="26402">
                  <c:v>0.0</c:v>
                </c:pt>
                <c:pt idx="26403">
                  <c:v>0.001</c:v>
                </c:pt>
                <c:pt idx="26404">
                  <c:v>0.001</c:v>
                </c:pt>
                <c:pt idx="26405">
                  <c:v>0.001</c:v>
                </c:pt>
                <c:pt idx="26406">
                  <c:v>0.0</c:v>
                </c:pt>
                <c:pt idx="26407">
                  <c:v>0.0</c:v>
                </c:pt>
                <c:pt idx="26408">
                  <c:v>0.0</c:v>
                </c:pt>
                <c:pt idx="26409">
                  <c:v>0.001</c:v>
                </c:pt>
                <c:pt idx="26410">
                  <c:v>0.001</c:v>
                </c:pt>
                <c:pt idx="26411">
                  <c:v>0.0</c:v>
                </c:pt>
                <c:pt idx="26412">
                  <c:v>0.0</c:v>
                </c:pt>
                <c:pt idx="26413">
                  <c:v>0.0</c:v>
                </c:pt>
                <c:pt idx="26414">
                  <c:v>0.001</c:v>
                </c:pt>
                <c:pt idx="26415">
                  <c:v>0.001</c:v>
                </c:pt>
                <c:pt idx="26416">
                  <c:v>0.001</c:v>
                </c:pt>
                <c:pt idx="26417">
                  <c:v>0.0</c:v>
                </c:pt>
                <c:pt idx="26418">
                  <c:v>0.0</c:v>
                </c:pt>
                <c:pt idx="26419">
                  <c:v>0.0</c:v>
                </c:pt>
                <c:pt idx="26420">
                  <c:v>0.0</c:v>
                </c:pt>
                <c:pt idx="26421">
                  <c:v>0.001</c:v>
                </c:pt>
                <c:pt idx="26422">
                  <c:v>0.002</c:v>
                </c:pt>
                <c:pt idx="26423">
                  <c:v>0.0</c:v>
                </c:pt>
                <c:pt idx="26424">
                  <c:v>0.0</c:v>
                </c:pt>
                <c:pt idx="26425">
                  <c:v>0.001</c:v>
                </c:pt>
                <c:pt idx="26426">
                  <c:v>0.001</c:v>
                </c:pt>
                <c:pt idx="26427">
                  <c:v>0.001</c:v>
                </c:pt>
                <c:pt idx="26428">
                  <c:v>0.001</c:v>
                </c:pt>
                <c:pt idx="26429">
                  <c:v>0.0</c:v>
                </c:pt>
                <c:pt idx="26430">
                  <c:v>0.002</c:v>
                </c:pt>
                <c:pt idx="26431">
                  <c:v>0.0</c:v>
                </c:pt>
                <c:pt idx="26432">
                  <c:v>0.0</c:v>
                </c:pt>
                <c:pt idx="26433">
                  <c:v>0.0</c:v>
                </c:pt>
                <c:pt idx="26434">
                  <c:v>0.0</c:v>
                </c:pt>
                <c:pt idx="26435">
                  <c:v>0.001</c:v>
                </c:pt>
                <c:pt idx="26436">
                  <c:v>0.0</c:v>
                </c:pt>
                <c:pt idx="26437">
                  <c:v>0.0</c:v>
                </c:pt>
                <c:pt idx="26438">
                  <c:v>0.002</c:v>
                </c:pt>
                <c:pt idx="26439">
                  <c:v>0.001</c:v>
                </c:pt>
                <c:pt idx="26440">
                  <c:v>0.001</c:v>
                </c:pt>
                <c:pt idx="26441">
                  <c:v>0.001</c:v>
                </c:pt>
                <c:pt idx="26442">
                  <c:v>0.001</c:v>
                </c:pt>
                <c:pt idx="26443">
                  <c:v>0.001</c:v>
                </c:pt>
                <c:pt idx="26444">
                  <c:v>0.0</c:v>
                </c:pt>
                <c:pt idx="26445">
                  <c:v>0.002</c:v>
                </c:pt>
                <c:pt idx="26446">
                  <c:v>0.0</c:v>
                </c:pt>
                <c:pt idx="26447">
                  <c:v>0.0</c:v>
                </c:pt>
                <c:pt idx="26448">
                  <c:v>0.0</c:v>
                </c:pt>
                <c:pt idx="26449">
                  <c:v>0.001</c:v>
                </c:pt>
                <c:pt idx="26450">
                  <c:v>0.001</c:v>
                </c:pt>
                <c:pt idx="26451">
                  <c:v>0.0</c:v>
                </c:pt>
                <c:pt idx="26452">
                  <c:v>0.0</c:v>
                </c:pt>
                <c:pt idx="26453">
                  <c:v>0.001</c:v>
                </c:pt>
                <c:pt idx="26454">
                  <c:v>0.0</c:v>
                </c:pt>
                <c:pt idx="26455">
                  <c:v>0.0</c:v>
                </c:pt>
                <c:pt idx="26456">
                  <c:v>0.001</c:v>
                </c:pt>
                <c:pt idx="26457">
                  <c:v>0.001</c:v>
                </c:pt>
                <c:pt idx="26458">
                  <c:v>0.0</c:v>
                </c:pt>
                <c:pt idx="26459">
                  <c:v>0.0</c:v>
                </c:pt>
                <c:pt idx="26460">
                  <c:v>0.0</c:v>
                </c:pt>
                <c:pt idx="26461">
                  <c:v>0.0</c:v>
                </c:pt>
                <c:pt idx="26462">
                  <c:v>0.0</c:v>
                </c:pt>
                <c:pt idx="26463">
                  <c:v>0.0</c:v>
                </c:pt>
                <c:pt idx="26464">
                  <c:v>0.0</c:v>
                </c:pt>
                <c:pt idx="26465">
                  <c:v>0.0</c:v>
                </c:pt>
                <c:pt idx="26466">
                  <c:v>0.0</c:v>
                </c:pt>
                <c:pt idx="26467">
                  <c:v>0.001</c:v>
                </c:pt>
                <c:pt idx="26468">
                  <c:v>0.0</c:v>
                </c:pt>
                <c:pt idx="26469">
                  <c:v>0.001</c:v>
                </c:pt>
                <c:pt idx="26470">
                  <c:v>0.0</c:v>
                </c:pt>
                <c:pt idx="26471">
                  <c:v>0.002</c:v>
                </c:pt>
                <c:pt idx="26472">
                  <c:v>0.0</c:v>
                </c:pt>
                <c:pt idx="26473">
                  <c:v>0.0</c:v>
                </c:pt>
                <c:pt idx="26474">
                  <c:v>0.0</c:v>
                </c:pt>
                <c:pt idx="26475">
                  <c:v>0.001</c:v>
                </c:pt>
                <c:pt idx="26476">
                  <c:v>0.001</c:v>
                </c:pt>
                <c:pt idx="26477">
                  <c:v>0.0</c:v>
                </c:pt>
                <c:pt idx="26478">
                  <c:v>0.0</c:v>
                </c:pt>
                <c:pt idx="26479">
                  <c:v>0.001</c:v>
                </c:pt>
                <c:pt idx="26480">
                  <c:v>0.0</c:v>
                </c:pt>
                <c:pt idx="26481">
                  <c:v>0.0</c:v>
                </c:pt>
                <c:pt idx="26482">
                  <c:v>0.001</c:v>
                </c:pt>
                <c:pt idx="26483">
                  <c:v>0.0</c:v>
                </c:pt>
                <c:pt idx="26484">
                  <c:v>0.0</c:v>
                </c:pt>
                <c:pt idx="26485">
                  <c:v>0.001</c:v>
                </c:pt>
                <c:pt idx="26486">
                  <c:v>0.001</c:v>
                </c:pt>
                <c:pt idx="26487">
                  <c:v>0.0</c:v>
                </c:pt>
                <c:pt idx="26488">
                  <c:v>0.0</c:v>
                </c:pt>
                <c:pt idx="26489">
                  <c:v>0.0</c:v>
                </c:pt>
                <c:pt idx="26490">
                  <c:v>0.0</c:v>
                </c:pt>
                <c:pt idx="26491">
                  <c:v>0.002</c:v>
                </c:pt>
                <c:pt idx="26492">
                  <c:v>0.0</c:v>
                </c:pt>
                <c:pt idx="26493">
                  <c:v>0.001</c:v>
                </c:pt>
                <c:pt idx="26494">
                  <c:v>0.001</c:v>
                </c:pt>
                <c:pt idx="26495">
                  <c:v>0.001</c:v>
                </c:pt>
                <c:pt idx="26496">
                  <c:v>0.0</c:v>
                </c:pt>
                <c:pt idx="26497">
                  <c:v>0.001</c:v>
                </c:pt>
                <c:pt idx="26498">
                  <c:v>0.001</c:v>
                </c:pt>
                <c:pt idx="26499">
                  <c:v>0.001</c:v>
                </c:pt>
                <c:pt idx="26500">
                  <c:v>0.001</c:v>
                </c:pt>
                <c:pt idx="26501">
                  <c:v>0.001</c:v>
                </c:pt>
                <c:pt idx="26502">
                  <c:v>0.0</c:v>
                </c:pt>
                <c:pt idx="26503">
                  <c:v>0.001</c:v>
                </c:pt>
                <c:pt idx="26504">
                  <c:v>0.0</c:v>
                </c:pt>
                <c:pt idx="26505">
                  <c:v>0.001</c:v>
                </c:pt>
                <c:pt idx="26506">
                  <c:v>0.0</c:v>
                </c:pt>
                <c:pt idx="26507">
                  <c:v>0.0</c:v>
                </c:pt>
                <c:pt idx="26508">
                  <c:v>0.001</c:v>
                </c:pt>
                <c:pt idx="26509">
                  <c:v>0.0</c:v>
                </c:pt>
                <c:pt idx="26510">
                  <c:v>0.0</c:v>
                </c:pt>
                <c:pt idx="26511">
                  <c:v>0.002</c:v>
                </c:pt>
                <c:pt idx="26512">
                  <c:v>0.001</c:v>
                </c:pt>
                <c:pt idx="26513">
                  <c:v>0.001</c:v>
                </c:pt>
                <c:pt idx="26514">
                  <c:v>0.001</c:v>
                </c:pt>
                <c:pt idx="26515">
                  <c:v>0.0</c:v>
                </c:pt>
                <c:pt idx="26516">
                  <c:v>0.0</c:v>
                </c:pt>
                <c:pt idx="26517">
                  <c:v>0.001</c:v>
                </c:pt>
                <c:pt idx="26518">
                  <c:v>0.001</c:v>
                </c:pt>
                <c:pt idx="26519">
                  <c:v>0.002</c:v>
                </c:pt>
                <c:pt idx="26520">
                  <c:v>0.0</c:v>
                </c:pt>
                <c:pt idx="26521">
                  <c:v>0.001</c:v>
                </c:pt>
                <c:pt idx="26522">
                  <c:v>0.0</c:v>
                </c:pt>
                <c:pt idx="26523">
                  <c:v>0.001</c:v>
                </c:pt>
                <c:pt idx="26524">
                  <c:v>0.001</c:v>
                </c:pt>
                <c:pt idx="26525">
                  <c:v>0.001</c:v>
                </c:pt>
                <c:pt idx="26526">
                  <c:v>0.001</c:v>
                </c:pt>
                <c:pt idx="26527">
                  <c:v>0.001</c:v>
                </c:pt>
                <c:pt idx="26528">
                  <c:v>0.0</c:v>
                </c:pt>
                <c:pt idx="26529">
                  <c:v>0.001</c:v>
                </c:pt>
                <c:pt idx="26530">
                  <c:v>0.0</c:v>
                </c:pt>
                <c:pt idx="26531">
                  <c:v>0.001</c:v>
                </c:pt>
                <c:pt idx="26532">
                  <c:v>0.001</c:v>
                </c:pt>
                <c:pt idx="26533">
                  <c:v>0.001</c:v>
                </c:pt>
                <c:pt idx="26534">
                  <c:v>0.0</c:v>
                </c:pt>
                <c:pt idx="26535">
                  <c:v>0.0</c:v>
                </c:pt>
                <c:pt idx="26536">
                  <c:v>0.001</c:v>
                </c:pt>
                <c:pt idx="26537">
                  <c:v>0.001</c:v>
                </c:pt>
                <c:pt idx="26538">
                  <c:v>0.001</c:v>
                </c:pt>
                <c:pt idx="26539">
                  <c:v>0.001</c:v>
                </c:pt>
                <c:pt idx="26540">
                  <c:v>0.001</c:v>
                </c:pt>
                <c:pt idx="26541">
                  <c:v>0.0</c:v>
                </c:pt>
                <c:pt idx="26542">
                  <c:v>0.0</c:v>
                </c:pt>
                <c:pt idx="26543">
                  <c:v>0.001</c:v>
                </c:pt>
                <c:pt idx="26544">
                  <c:v>0.0</c:v>
                </c:pt>
                <c:pt idx="26545">
                  <c:v>0.001</c:v>
                </c:pt>
                <c:pt idx="26546">
                  <c:v>0.0</c:v>
                </c:pt>
                <c:pt idx="26547">
                  <c:v>0.0</c:v>
                </c:pt>
                <c:pt idx="26548">
                  <c:v>0.0</c:v>
                </c:pt>
                <c:pt idx="26549">
                  <c:v>0.0</c:v>
                </c:pt>
                <c:pt idx="26550">
                  <c:v>0.001</c:v>
                </c:pt>
                <c:pt idx="26551">
                  <c:v>0.0</c:v>
                </c:pt>
                <c:pt idx="26552">
                  <c:v>0.001</c:v>
                </c:pt>
                <c:pt idx="26553">
                  <c:v>0.001</c:v>
                </c:pt>
                <c:pt idx="26554">
                  <c:v>0.0</c:v>
                </c:pt>
                <c:pt idx="26555">
                  <c:v>0.0</c:v>
                </c:pt>
                <c:pt idx="26556">
                  <c:v>0.002</c:v>
                </c:pt>
                <c:pt idx="26557">
                  <c:v>0.0</c:v>
                </c:pt>
                <c:pt idx="26558">
                  <c:v>0.0</c:v>
                </c:pt>
                <c:pt idx="26559">
                  <c:v>0.0</c:v>
                </c:pt>
                <c:pt idx="26560">
                  <c:v>0.0</c:v>
                </c:pt>
                <c:pt idx="26561">
                  <c:v>0.0</c:v>
                </c:pt>
                <c:pt idx="26562">
                  <c:v>0.001</c:v>
                </c:pt>
                <c:pt idx="26563">
                  <c:v>0.0</c:v>
                </c:pt>
                <c:pt idx="26564">
                  <c:v>0.0</c:v>
                </c:pt>
                <c:pt idx="26565">
                  <c:v>0.0</c:v>
                </c:pt>
                <c:pt idx="26566">
                  <c:v>0.001</c:v>
                </c:pt>
                <c:pt idx="26567">
                  <c:v>0.0</c:v>
                </c:pt>
                <c:pt idx="26568">
                  <c:v>0.0</c:v>
                </c:pt>
                <c:pt idx="26569">
                  <c:v>0.001</c:v>
                </c:pt>
                <c:pt idx="26570">
                  <c:v>0.0</c:v>
                </c:pt>
                <c:pt idx="26571">
                  <c:v>0.0</c:v>
                </c:pt>
                <c:pt idx="26572">
                  <c:v>0.002</c:v>
                </c:pt>
                <c:pt idx="26573">
                  <c:v>0.001</c:v>
                </c:pt>
                <c:pt idx="26574">
                  <c:v>0.0</c:v>
                </c:pt>
                <c:pt idx="26575">
                  <c:v>0.001</c:v>
                </c:pt>
                <c:pt idx="26576">
                  <c:v>0.001</c:v>
                </c:pt>
                <c:pt idx="26577">
                  <c:v>0.001</c:v>
                </c:pt>
                <c:pt idx="26578">
                  <c:v>0.0</c:v>
                </c:pt>
                <c:pt idx="26579">
                  <c:v>0.0</c:v>
                </c:pt>
                <c:pt idx="26580">
                  <c:v>0.0</c:v>
                </c:pt>
                <c:pt idx="26581">
                  <c:v>0.001</c:v>
                </c:pt>
                <c:pt idx="26582">
                  <c:v>0.0</c:v>
                </c:pt>
                <c:pt idx="26583">
                  <c:v>0.001</c:v>
                </c:pt>
                <c:pt idx="26584">
                  <c:v>0.002</c:v>
                </c:pt>
                <c:pt idx="26585">
                  <c:v>0.0</c:v>
                </c:pt>
                <c:pt idx="26586">
                  <c:v>0.001</c:v>
                </c:pt>
                <c:pt idx="26587">
                  <c:v>0.0</c:v>
                </c:pt>
                <c:pt idx="26588">
                  <c:v>0.001</c:v>
                </c:pt>
                <c:pt idx="26589">
                  <c:v>0.001</c:v>
                </c:pt>
                <c:pt idx="26590">
                  <c:v>0.001</c:v>
                </c:pt>
                <c:pt idx="26591">
                  <c:v>0.001</c:v>
                </c:pt>
                <c:pt idx="26592">
                  <c:v>0.001</c:v>
                </c:pt>
                <c:pt idx="26593">
                  <c:v>0.0</c:v>
                </c:pt>
                <c:pt idx="26594">
                  <c:v>0.001</c:v>
                </c:pt>
                <c:pt idx="26595">
                  <c:v>0.001</c:v>
                </c:pt>
                <c:pt idx="26596">
                  <c:v>0.001</c:v>
                </c:pt>
                <c:pt idx="26597">
                  <c:v>0.001</c:v>
                </c:pt>
                <c:pt idx="26598">
                  <c:v>0.0</c:v>
                </c:pt>
                <c:pt idx="26599">
                  <c:v>0.0</c:v>
                </c:pt>
                <c:pt idx="26600">
                  <c:v>0.002</c:v>
                </c:pt>
                <c:pt idx="26601">
                  <c:v>0.001</c:v>
                </c:pt>
                <c:pt idx="26602">
                  <c:v>0.0</c:v>
                </c:pt>
                <c:pt idx="26603">
                  <c:v>0.0</c:v>
                </c:pt>
                <c:pt idx="26604">
                  <c:v>0.0</c:v>
                </c:pt>
                <c:pt idx="26605">
                  <c:v>0.0</c:v>
                </c:pt>
                <c:pt idx="26606">
                  <c:v>0.0</c:v>
                </c:pt>
                <c:pt idx="26607">
                  <c:v>0.001</c:v>
                </c:pt>
                <c:pt idx="26608">
                  <c:v>0.001</c:v>
                </c:pt>
                <c:pt idx="26609">
                  <c:v>0.0</c:v>
                </c:pt>
                <c:pt idx="26610">
                  <c:v>0.003</c:v>
                </c:pt>
                <c:pt idx="26611">
                  <c:v>0.002</c:v>
                </c:pt>
                <c:pt idx="26612">
                  <c:v>0.0</c:v>
                </c:pt>
                <c:pt idx="26613">
                  <c:v>0.0</c:v>
                </c:pt>
                <c:pt idx="26614">
                  <c:v>0.0</c:v>
                </c:pt>
                <c:pt idx="26615">
                  <c:v>0.0</c:v>
                </c:pt>
                <c:pt idx="26616">
                  <c:v>0.001</c:v>
                </c:pt>
                <c:pt idx="26617">
                  <c:v>0.001</c:v>
                </c:pt>
                <c:pt idx="26618">
                  <c:v>0.0</c:v>
                </c:pt>
                <c:pt idx="26619">
                  <c:v>0.0</c:v>
                </c:pt>
                <c:pt idx="26620">
                  <c:v>0.002</c:v>
                </c:pt>
                <c:pt idx="26621">
                  <c:v>0.0</c:v>
                </c:pt>
                <c:pt idx="26622">
                  <c:v>0.001</c:v>
                </c:pt>
                <c:pt idx="26623">
                  <c:v>0.002</c:v>
                </c:pt>
                <c:pt idx="26624">
                  <c:v>0.001</c:v>
                </c:pt>
                <c:pt idx="26625">
                  <c:v>0.0</c:v>
                </c:pt>
                <c:pt idx="26626">
                  <c:v>0.0</c:v>
                </c:pt>
                <c:pt idx="26627">
                  <c:v>0.001</c:v>
                </c:pt>
                <c:pt idx="26628">
                  <c:v>0.001</c:v>
                </c:pt>
                <c:pt idx="26629">
                  <c:v>0.0</c:v>
                </c:pt>
                <c:pt idx="26630">
                  <c:v>0.0</c:v>
                </c:pt>
                <c:pt idx="26631">
                  <c:v>0.0</c:v>
                </c:pt>
                <c:pt idx="26632">
                  <c:v>0.0</c:v>
                </c:pt>
                <c:pt idx="26633">
                  <c:v>0.0</c:v>
                </c:pt>
                <c:pt idx="26634">
                  <c:v>0.001</c:v>
                </c:pt>
                <c:pt idx="26635">
                  <c:v>0.0</c:v>
                </c:pt>
                <c:pt idx="26636">
                  <c:v>0.001</c:v>
                </c:pt>
                <c:pt idx="26637">
                  <c:v>0.0</c:v>
                </c:pt>
                <c:pt idx="26638">
                  <c:v>0.002</c:v>
                </c:pt>
                <c:pt idx="26639">
                  <c:v>0.001</c:v>
                </c:pt>
                <c:pt idx="26640">
                  <c:v>0.001</c:v>
                </c:pt>
                <c:pt idx="26641">
                  <c:v>0.0</c:v>
                </c:pt>
                <c:pt idx="26642">
                  <c:v>0.0</c:v>
                </c:pt>
                <c:pt idx="26643">
                  <c:v>0.0</c:v>
                </c:pt>
                <c:pt idx="26644">
                  <c:v>0.0</c:v>
                </c:pt>
                <c:pt idx="26645">
                  <c:v>0.0</c:v>
                </c:pt>
                <c:pt idx="26646">
                  <c:v>0.0</c:v>
                </c:pt>
                <c:pt idx="26647">
                  <c:v>0.0</c:v>
                </c:pt>
                <c:pt idx="26648">
                  <c:v>0.001</c:v>
                </c:pt>
                <c:pt idx="26649">
                  <c:v>0.0</c:v>
                </c:pt>
                <c:pt idx="26650">
                  <c:v>0.001</c:v>
                </c:pt>
                <c:pt idx="26651">
                  <c:v>0.0</c:v>
                </c:pt>
                <c:pt idx="26652">
                  <c:v>0.001</c:v>
                </c:pt>
                <c:pt idx="26653">
                  <c:v>0.0</c:v>
                </c:pt>
                <c:pt idx="26654">
                  <c:v>0.001</c:v>
                </c:pt>
                <c:pt idx="26655">
                  <c:v>0.0</c:v>
                </c:pt>
                <c:pt idx="26656">
                  <c:v>0.001</c:v>
                </c:pt>
                <c:pt idx="26657">
                  <c:v>0.0</c:v>
                </c:pt>
                <c:pt idx="26658">
                  <c:v>0.001</c:v>
                </c:pt>
                <c:pt idx="26659">
                  <c:v>0.0</c:v>
                </c:pt>
                <c:pt idx="26660">
                  <c:v>0.0</c:v>
                </c:pt>
                <c:pt idx="26661">
                  <c:v>0.0</c:v>
                </c:pt>
                <c:pt idx="26662">
                  <c:v>0.0</c:v>
                </c:pt>
                <c:pt idx="26663">
                  <c:v>0.001</c:v>
                </c:pt>
                <c:pt idx="26664">
                  <c:v>0.0</c:v>
                </c:pt>
                <c:pt idx="26665">
                  <c:v>0.001</c:v>
                </c:pt>
                <c:pt idx="26666">
                  <c:v>0.0</c:v>
                </c:pt>
                <c:pt idx="26667">
                  <c:v>0.001</c:v>
                </c:pt>
                <c:pt idx="26668">
                  <c:v>0.001</c:v>
                </c:pt>
                <c:pt idx="26669">
                  <c:v>0.0</c:v>
                </c:pt>
                <c:pt idx="26670">
                  <c:v>0.0</c:v>
                </c:pt>
                <c:pt idx="26671">
                  <c:v>0.0</c:v>
                </c:pt>
                <c:pt idx="26672">
                  <c:v>0.001</c:v>
                </c:pt>
                <c:pt idx="26673">
                  <c:v>0.0</c:v>
                </c:pt>
                <c:pt idx="26674">
                  <c:v>0.0</c:v>
                </c:pt>
                <c:pt idx="26675">
                  <c:v>0.0</c:v>
                </c:pt>
                <c:pt idx="26676">
                  <c:v>0.001</c:v>
                </c:pt>
                <c:pt idx="26677">
                  <c:v>0.001</c:v>
                </c:pt>
                <c:pt idx="26678">
                  <c:v>0.0</c:v>
                </c:pt>
                <c:pt idx="26679">
                  <c:v>0.001</c:v>
                </c:pt>
                <c:pt idx="26680">
                  <c:v>0.0</c:v>
                </c:pt>
                <c:pt idx="26681">
                  <c:v>0.001</c:v>
                </c:pt>
                <c:pt idx="26682">
                  <c:v>0.001</c:v>
                </c:pt>
                <c:pt idx="26683">
                  <c:v>0.0</c:v>
                </c:pt>
                <c:pt idx="26684">
                  <c:v>0.001</c:v>
                </c:pt>
                <c:pt idx="26685">
                  <c:v>0.001</c:v>
                </c:pt>
                <c:pt idx="26686">
                  <c:v>0.002</c:v>
                </c:pt>
                <c:pt idx="26687">
                  <c:v>0.001</c:v>
                </c:pt>
                <c:pt idx="26688">
                  <c:v>0.001</c:v>
                </c:pt>
                <c:pt idx="26689">
                  <c:v>0.002</c:v>
                </c:pt>
                <c:pt idx="26690">
                  <c:v>0.0</c:v>
                </c:pt>
                <c:pt idx="26691">
                  <c:v>0.0</c:v>
                </c:pt>
                <c:pt idx="26692">
                  <c:v>0.0</c:v>
                </c:pt>
                <c:pt idx="26693">
                  <c:v>0.0</c:v>
                </c:pt>
                <c:pt idx="26694">
                  <c:v>0.001</c:v>
                </c:pt>
                <c:pt idx="26695">
                  <c:v>0.0</c:v>
                </c:pt>
                <c:pt idx="26696">
                  <c:v>0.0</c:v>
                </c:pt>
                <c:pt idx="26697">
                  <c:v>0.0</c:v>
                </c:pt>
                <c:pt idx="26698">
                  <c:v>0.001</c:v>
                </c:pt>
                <c:pt idx="26699">
                  <c:v>0.0</c:v>
                </c:pt>
                <c:pt idx="26700">
                  <c:v>0.0</c:v>
                </c:pt>
                <c:pt idx="26701">
                  <c:v>0.001</c:v>
                </c:pt>
                <c:pt idx="26702">
                  <c:v>0.0</c:v>
                </c:pt>
                <c:pt idx="26703">
                  <c:v>0.001</c:v>
                </c:pt>
                <c:pt idx="26704">
                  <c:v>0.002</c:v>
                </c:pt>
                <c:pt idx="26705">
                  <c:v>0.001</c:v>
                </c:pt>
                <c:pt idx="26706">
                  <c:v>0.001</c:v>
                </c:pt>
                <c:pt idx="26707">
                  <c:v>0.001</c:v>
                </c:pt>
                <c:pt idx="26708">
                  <c:v>0.0</c:v>
                </c:pt>
                <c:pt idx="26709">
                  <c:v>0.001</c:v>
                </c:pt>
                <c:pt idx="26710">
                  <c:v>0.001</c:v>
                </c:pt>
                <c:pt idx="26711">
                  <c:v>0.0</c:v>
                </c:pt>
                <c:pt idx="26712">
                  <c:v>0.002</c:v>
                </c:pt>
                <c:pt idx="26713">
                  <c:v>0.0</c:v>
                </c:pt>
                <c:pt idx="26714">
                  <c:v>0.0</c:v>
                </c:pt>
                <c:pt idx="26715">
                  <c:v>0.0</c:v>
                </c:pt>
                <c:pt idx="26716">
                  <c:v>0.001</c:v>
                </c:pt>
                <c:pt idx="26717">
                  <c:v>0.001</c:v>
                </c:pt>
                <c:pt idx="26718">
                  <c:v>0.0</c:v>
                </c:pt>
                <c:pt idx="26719">
                  <c:v>0.001</c:v>
                </c:pt>
                <c:pt idx="26720">
                  <c:v>0.001</c:v>
                </c:pt>
                <c:pt idx="26721">
                  <c:v>0.001</c:v>
                </c:pt>
                <c:pt idx="26722">
                  <c:v>0.001</c:v>
                </c:pt>
                <c:pt idx="26723">
                  <c:v>0.001</c:v>
                </c:pt>
                <c:pt idx="26724">
                  <c:v>0.0</c:v>
                </c:pt>
                <c:pt idx="26725">
                  <c:v>0.0</c:v>
                </c:pt>
                <c:pt idx="26726">
                  <c:v>0.0</c:v>
                </c:pt>
                <c:pt idx="26727">
                  <c:v>0.0</c:v>
                </c:pt>
                <c:pt idx="26728">
                  <c:v>0.0</c:v>
                </c:pt>
                <c:pt idx="26729">
                  <c:v>0.001</c:v>
                </c:pt>
                <c:pt idx="26730">
                  <c:v>0.0</c:v>
                </c:pt>
                <c:pt idx="26731">
                  <c:v>0.001</c:v>
                </c:pt>
                <c:pt idx="26732">
                  <c:v>0.001</c:v>
                </c:pt>
                <c:pt idx="26733">
                  <c:v>0.0</c:v>
                </c:pt>
                <c:pt idx="26734">
                  <c:v>0.0</c:v>
                </c:pt>
                <c:pt idx="26735">
                  <c:v>0.001</c:v>
                </c:pt>
                <c:pt idx="26736">
                  <c:v>0.0</c:v>
                </c:pt>
                <c:pt idx="26737">
                  <c:v>0.0</c:v>
                </c:pt>
                <c:pt idx="26738">
                  <c:v>0.001</c:v>
                </c:pt>
                <c:pt idx="26739">
                  <c:v>0.0</c:v>
                </c:pt>
                <c:pt idx="26740">
                  <c:v>0.0</c:v>
                </c:pt>
                <c:pt idx="26741">
                  <c:v>0.0</c:v>
                </c:pt>
                <c:pt idx="26742">
                  <c:v>0.0</c:v>
                </c:pt>
                <c:pt idx="26743">
                  <c:v>0.0</c:v>
                </c:pt>
                <c:pt idx="26744">
                  <c:v>0.001</c:v>
                </c:pt>
                <c:pt idx="26745">
                  <c:v>0.0</c:v>
                </c:pt>
                <c:pt idx="26746">
                  <c:v>0.0</c:v>
                </c:pt>
                <c:pt idx="26747">
                  <c:v>0.0</c:v>
                </c:pt>
                <c:pt idx="26748">
                  <c:v>0.0</c:v>
                </c:pt>
                <c:pt idx="26749">
                  <c:v>0.0</c:v>
                </c:pt>
                <c:pt idx="26750">
                  <c:v>0.0</c:v>
                </c:pt>
                <c:pt idx="26751">
                  <c:v>0.001</c:v>
                </c:pt>
                <c:pt idx="26752">
                  <c:v>0.0</c:v>
                </c:pt>
                <c:pt idx="26753">
                  <c:v>0.0</c:v>
                </c:pt>
                <c:pt idx="26754">
                  <c:v>0.0</c:v>
                </c:pt>
                <c:pt idx="26755">
                  <c:v>0.001</c:v>
                </c:pt>
                <c:pt idx="26756">
                  <c:v>0.0</c:v>
                </c:pt>
                <c:pt idx="26757">
                  <c:v>0.0</c:v>
                </c:pt>
                <c:pt idx="26758">
                  <c:v>0.001</c:v>
                </c:pt>
                <c:pt idx="26759">
                  <c:v>0.001</c:v>
                </c:pt>
                <c:pt idx="26760">
                  <c:v>0.001</c:v>
                </c:pt>
                <c:pt idx="26761">
                  <c:v>0.001</c:v>
                </c:pt>
                <c:pt idx="26762">
                  <c:v>0.001</c:v>
                </c:pt>
                <c:pt idx="26763">
                  <c:v>0.001</c:v>
                </c:pt>
                <c:pt idx="26764">
                  <c:v>0.001</c:v>
                </c:pt>
                <c:pt idx="26765">
                  <c:v>0.002</c:v>
                </c:pt>
                <c:pt idx="26766">
                  <c:v>0.001</c:v>
                </c:pt>
                <c:pt idx="26767">
                  <c:v>0.0</c:v>
                </c:pt>
                <c:pt idx="26768">
                  <c:v>0.0</c:v>
                </c:pt>
                <c:pt idx="26769">
                  <c:v>0.0</c:v>
                </c:pt>
                <c:pt idx="26770">
                  <c:v>0.001</c:v>
                </c:pt>
                <c:pt idx="26771">
                  <c:v>0.0</c:v>
                </c:pt>
                <c:pt idx="26772">
                  <c:v>0.002</c:v>
                </c:pt>
                <c:pt idx="26773">
                  <c:v>0.001</c:v>
                </c:pt>
                <c:pt idx="26774">
                  <c:v>0.001</c:v>
                </c:pt>
                <c:pt idx="26775">
                  <c:v>0.0</c:v>
                </c:pt>
                <c:pt idx="26776">
                  <c:v>0.0</c:v>
                </c:pt>
                <c:pt idx="26777">
                  <c:v>0.002</c:v>
                </c:pt>
                <c:pt idx="26778">
                  <c:v>0.0</c:v>
                </c:pt>
                <c:pt idx="26779">
                  <c:v>0.0</c:v>
                </c:pt>
                <c:pt idx="26780">
                  <c:v>0.0</c:v>
                </c:pt>
                <c:pt idx="26781">
                  <c:v>0.001</c:v>
                </c:pt>
                <c:pt idx="26782">
                  <c:v>0.001</c:v>
                </c:pt>
                <c:pt idx="26783">
                  <c:v>0.001</c:v>
                </c:pt>
                <c:pt idx="26784">
                  <c:v>0.0</c:v>
                </c:pt>
                <c:pt idx="26785">
                  <c:v>0.0</c:v>
                </c:pt>
                <c:pt idx="26786">
                  <c:v>0.0</c:v>
                </c:pt>
                <c:pt idx="26787">
                  <c:v>0.0</c:v>
                </c:pt>
                <c:pt idx="26788">
                  <c:v>0.001</c:v>
                </c:pt>
                <c:pt idx="26789">
                  <c:v>0.001</c:v>
                </c:pt>
                <c:pt idx="26790">
                  <c:v>0.001</c:v>
                </c:pt>
                <c:pt idx="26791">
                  <c:v>0.001</c:v>
                </c:pt>
                <c:pt idx="26792">
                  <c:v>0.001</c:v>
                </c:pt>
                <c:pt idx="26793">
                  <c:v>0.0</c:v>
                </c:pt>
                <c:pt idx="26794">
                  <c:v>0.001</c:v>
                </c:pt>
                <c:pt idx="26795">
                  <c:v>0.0</c:v>
                </c:pt>
                <c:pt idx="26796">
                  <c:v>0.0</c:v>
                </c:pt>
                <c:pt idx="26797">
                  <c:v>0.0</c:v>
                </c:pt>
                <c:pt idx="26798">
                  <c:v>0.002</c:v>
                </c:pt>
                <c:pt idx="26799">
                  <c:v>0.0</c:v>
                </c:pt>
                <c:pt idx="26800">
                  <c:v>0.001</c:v>
                </c:pt>
                <c:pt idx="26801">
                  <c:v>0.001</c:v>
                </c:pt>
                <c:pt idx="26802">
                  <c:v>0.001</c:v>
                </c:pt>
                <c:pt idx="26803">
                  <c:v>0.0</c:v>
                </c:pt>
                <c:pt idx="26804">
                  <c:v>0.001</c:v>
                </c:pt>
                <c:pt idx="26805">
                  <c:v>0.001</c:v>
                </c:pt>
                <c:pt idx="26806">
                  <c:v>0.0</c:v>
                </c:pt>
                <c:pt idx="26807">
                  <c:v>0.002</c:v>
                </c:pt>
                <c:pt idx="26808">
                  <c:v>0.0</c:v>
                </c:pt>
                <c:pt idx="26809">
                  <c:v>0.001</c:v>
                </c:pt>
                <c:pt idx="26810">
                  <c:v>0.001</c:v>
                </c:pt>
                <c:pt idx="26811">
                  <c:v>0.001</c:v>
                </c:pt>
                <c:pt idx="26812">
                  <c:v>0.001</c:v>
                </c:pt>
                <c:pt idx="26813">
                  <c:v>0.0</c:v>
                </c:pt>
                <c:pt idx="26814">
                  <c:v>0.0</c:v>
                </c:pt>
                <c:pt idx="26815">
                  <c:v>0.001</c:v>
                </c:pt>
                <c:pt idx="26816">
                  <c:v>0.001</c:v>
                </c:pt>
                <c:pt idx="26817">
                  <c:v>0.001</c:v>
                </c:pt>
                <c:pt idx="26818">
                  <c:v>0.0</c:v>
                </c:pt>
                <c:pt idx="26819">
                  <c:v>0.0</c:v>
                </c:pt>
                <c:pt idx="26820">
                  <c:v>0.0</c:v>
                </c:pt>
                <c:pt idx="26821">
                  <c:v>0.0</c:v>
                </c:pt>
                <c:pt idx="26822">
                  <c:v>0.001</c:v>
                </c:pt>
                <c:pt idx="26823">
                  <c:v>0.0</c:v>
                </c:pt>
                <c:pt idx="26824">
                  <c:v>0.001</c:v>
                </c:pt>
                <c:pt idx="26825">
                  <c:v>0.001</c:v>
                </c:pt>
                <c:pt idx="26826">
                  <c:v>0.001</c:v>
                </c:pt>
                <c:pt idx="26827">
                  <c:v>0.0</c:v>
                </c:pt>
                <c:pt idx="26828">
                  <c:v>0.001</c:v>
                </c:pt>
                <c:pt idx="26829">
                  <c:v>0.0</c:v>
                </c:pt>
                <c:pt idx="26830">
                  <c:v>0.0</c:v>
                </c:pt>
                <c:pt idx="26831">
                  <c:v>0.001</c:v>
                </c:pt>
                <c:pt idx="26832">
                  <c:v>0.001</c:v>
                </c:pt>
                <c:pt idx="26833">
                  <c:v>0.001</c:v>
                </c:pt>
                <c:pt idx="26834">
                  <c:v>0.0</c:v>
                </c:pt>
                <c:pt idx="26835">
                  <c:v>0.001</c:v>
                </c:pt>
                <c:pt idx="26836">
                  <c:v>0.0</c:v>
                </c:pt>
                <c:pt idx="26837">
                  <c:v>0.001</c:v>
                </c:pt>
                <c:pt idx="26838">
                  <c:v>0.001</c:v>
                </c:pt>
                <c:pt idx="26839">
                  <c:v>0.001</c:v>
                </c:pt>
                <c:pt idx="26840">
                  <c:v>0.0</c:v>
                </c:pt>
                <c:pt idx="26841">
                  <c:v>0.0</c:v>
                </c:pt>
                <c:pt idx="26842">
                  <c:v>0.0</c:v>
                </c:pt>
                <c:pt idx="26843">
                  <c:v>0.001</c:v>
                </c:pt>
                <c:pt idx="26844">
                  <c:v>0.0</c:v>
                </c:pt>
                <c:pt idx="26845">
                  <c:v>0.001</c:v>
                </c:pt>
                <c:pt idx="26846">
                  <c:v>0.001</c:v>
                </c:pt>
                <c:pt idx="26847">
                  <c:v>0.0</c:v>
                </c:pt>
                <c:pt idx="26848">
                  <c:v>0.001</c:v>
                </c:pt>
                <c:pt idx="26849">
                  <c:v>0.001</c:v>
                </c:pt>
                <c:pt idx="26850">
                  <c:v>0.001</c:v>
                </c:pt>
                <c:pt idx="26851">
                  <c:v>0.001</c:v>
                </c:pt>
                <c:pt idx="26852">
                  <c:v>0.001</c:v>
                </c:pt>
                <c:pt idx="26853">
                  <c:v>0.001</c:v>
                </c:pt>
                <c:pt idx="26854">
                  <c:v>0.001</c:v>
                </c:pt>
                <c:pt idx="26855">
                  <c:v>0.0</c:v>
                </c:pt>
                <c:pt idx="26856">
                  <c:v>0.002</c:v>
                </c:pt>
                <c:pt idx="26857">
                  <c:v>0.001</c:v>
                </c:pt>
                <c:pt idx="26858">
                  <c:v>0.001</c:v>
                </c:pt>
                <c:pt idx="26859">
                  <c:v>0.001</c:v>
                </c:pt>
                <c:pt idx="26860">
                  <c:v>0.001</c:v>
                </c:pt>
                <c:pt idx="26861">
                  <c:v>0.0</c:v>
                </c:pt>
                <c:pt idx="26862">
                  <c:v>0.0</c:v>
                </c:pt>
                <c:pt idx="26863">
                  <c:v>0.0</c:v>
                </c:pt>
                <c:pt idx="26864">
                  <c:v>0.001</c:v>
                </c:pt>
                <c:pt idx="26865">
                  <c:v>0.001</c:v>
                </c:pt>
                <c:pt idx="26866">
                  <c:v>0.002</c:v>
                </c:pt>
                <c:pt idx="26867">
                  <c:v>0.002</c:v>
                </c:pt>
                <c:pt idx="26868">
                  <c:v>0.0</c:v>
                </c:pt>
                <c:pt idx="26869">
                  <c:v>0.001</c:v>
                </c:pt>
                <c:pt idx="26870">
                  <c:v>0.001</c:v>
                </c:pt>
                <c:pt idx="26871">
                  <c:v>0.001</c:v>
                </c:pt>
                <c:pt idx="26872">
                  <c:v>0.0</c:v>
                </c:pt>
                <c:pt idx="26873">
                  <c:v>0.0</c:v>
                </c:pt>
                <c:pt idx="26874">
                  <c:v>0.0</c:v>
                </c:pt>
                <c:pt idx="26875">
                  <c:v>0.0</c:v>
                </c:pt>
                <c:pt idx="26876">
                  <c:v>0.002</c:v>
                </c:pt>
                <c:pt idx="26877">
                  <c:v>0.001</c:v>
                </c:pt>
                <c:pt idx="26878">
                  <c:v>0.001</c:v>
                </c:pt>
                <c:pt idx="26879">
                  <c:v>0.0</c:v>
                </c:pt>
                <c:pt idx="26880">
                  <c:v>0.002</c:v>
                </c:pt>
                <c:pt idx="26881">
                  <c:v>0.001</c:v>
                </c:pt>
                <c:pt idx="26882">
                  <c:v>0.0</c:v>
                </c:pt>
                <c:pt idx="26883">
                  <c:v>0.001</c:v>
                </c:pt>
                <c:pt idx="26884">
                  <c:v>0.001</c:v>
                </c:pt>
                <c:pt idx="26885">
                  <c:v>0.001</c:v>
                </c:pt>
                <c:pt idx="26886">
                  <c:v>0.0</c:v>
                </c:pt>
                <c:pt idx="26887">
                  <c:v>0.0</c:v>
                </c:pt>
                <c:pt idx="26888">
                  <c:v>0.001</c:v>
                </c:pt>
                <c:pt idx="26889">
                  <c:v>0.0</c:v>
                </c:pt>
                <c:pt idx="26890">
                  <c:v>0.001</c:v>
                </c:pt>
                <c:pt idx="26891">
                  <c:v>0.001</c:v>
                </c:pt>
                <c:pt idx="26892">
                  <c:v>0.001</c:v>
                </c:pt>
                <c:pt idx="26893">
                  <c:v>0.0</c:v>
                </c:pt>
                <c:pt idx="26894">
                  <c:v>0.001</c:v>
                </c:pt>
                <c:pt idx="26895">
                  <c:v>0.001</c:v>
                </c:pt>
                <c:pt idx="26896">
                  <c:v>0.002</c:v>
                </c:pt>
                <c:pt idx="26897">
                  <c:v>0.0</c:v>
                </c:pt>
                <c:pt idx="26898">
                  <c:v>0.0</c:v>
                </c:pt>
                <c:pt idx="26899">
                  <c:v>0.0</c:v>
                </c:pt>
                <c:pt idx="26900">
                  <c:v>0.001</c:v>
                </c:pt>
                <c:pt idx="26901">
                  <c:v>0.001</c:v>
                </c:pt>
                <c:pt idx="26902">
                  <c:v>0.001</c:v>
                </c:pt>
                <c:pt idx="26903">
                  <c:v>0.002</c:v>
                </c:pt>
                <c:pt idx="26904">
                  <c:v>0.0</c:v>
                </c:pt>
                <c:pt idx="26905">
                  <c:v>0.001</c:v>
                </c:pt>
                <c:pt idx="26906">
                  <c:v>0.001</c:v>
                </c:pt>
                <c:pt idx="26907">
                  <c:v>0.0</c:v>
                </c:pt>
                <c:pt idx="26908">
                  <c:v>0.001</c:v>
                </c:pt>
                <c:pt idx="26909">
                  <c:v>0.002</c:v>
                </c:pt>
                <c:pt idx="26910">
                  <c:v>0.002</c:v>
                </c:pt>
                <c:pt idx="26911">
                  <c:v>0.001</c:v>
                </c:pt>
                <c:pt idx="26912">
                  <c:v>0.0</c:v>
                </c:pt>
                <c:pt idx="26913">
                  <c:v>0.0</c:v>
                </c:pt>
                <c:pt idx="26914">
                  <c:v>0.0</c:v>
                </c:pt>
                <c:pt idx="26915">
                  <c:v>0.001</c:v>
                </c:pt>
                <c:pt idx="26916">
                  <c:v>0.001</c:v>
                </c:pt>
                <c:pt idx="26917">
                  <c:v>0.001</c:v>
                </c:pt>
                <c:pt idx="26918">
                  <c:v>0.001</c:v>
                </c:pt>
                <c:pt idx="26919">
                  <c:v>0.0</c:v>
                </c:pt>
                <c:pt idx="26920">
                  <c:v>0.0</c:v>
                </c:pt>
                <c:pt idx="26921">
                  <c:v>0.001</c:v>
                </c:pt>
                <c:pt idx="26922">
                  <c:v>0.001</c:v>
                </c:pt>
                <c:pt idx="26923">
                  <c:v>0.001</c:v>
                </c:pt>
                <c:pt idx="26924">
                  <c:v>0.001</c:v>
                </c:pt>
                <c:pt idx="26925">
                  <c:v>0.001</c:v>
                </c:pt>
                <c:pt idx="26926">
                  <c:v>0.0</c:v>
                </c:pt>
                <c:pt idx="26927">
                  <c:v>0.002</c:v>
                </c:pt>
                <c:pt idx="26928">
                  <c:v>0.0</c:v>
                </c:pt>
                <c:pt idx="26929">
                  <c:v>0.0</c:v>
                </c:pt>
                <c:pt idx="26930">
                  <c:v>0.001</c:v>
                </c:pt>
                <c:pt idx="26931">
                  <c:v>0.0</c:v>
                </c:pt>
                <c:pt idx="26932">
                  <c:v>0.0</c:v>
                </c:pt>
                <c:pt idx="26933">
                  <c:v>0.001</c:v>
                </c:pt>
                <c:pt idx="26934">
                  <c:v>0.0</c:v>
                </c:pt>
                <c:pt idx="26935">
                  <c:v>0.001</c:v>
                </c:pt>
                <c:pt idx="26936">
                  <c:v>0.002</c:v>
                </c:pt>
                <c:pt idx="26937">
                  <c:v>0.0</c:v>
                </c:pt>
                <c:pt idx="26938">
                  <c:v>0.001</c:v>
                </c:pt>
                <c:pt idx="26939">
                  <c:v>0.0</c:v>
                </c:pt>
                <c:pt idx="26940">
                  <c:v>0.001</c:v>
                </c:pt>
                <c:pt idx="26941">
                  <c:v>0.001</c:v>
                </c:pt>
                <c:pt idx="26942">
                  <c:v>0.0</c:v>
                </c:pt>
                <c:pt idx="26943">
                  <c:v>0.001</c:v>
                </c:pt>
                <c:pt idx="26944">
                  <c:v>0.001</c:v>
                </c:pt>
                <c:pt idx="26945">
                  <c:v>0.001</c:v>
                </c:pt>
                <c:pt idx="26946">
                  <c:v>0.0</c:v>
                </c:pt>
                <c:pt idx="26947">
                  <c:v>0.0</c:v>
                </c:pt>
                <c:pt idx="26948">
                  <c:v>0.001</c:v>
                </c:pt>
                <c:pt idx="26949">
                  <c:v>0.0</c:v>
                </c:pt>
                <c:pt idx="26950">
                  <c:v>0.0</c:v>
                </c:pt>
                <c:pt idx="26951">
                  <c:v>0.0</c:v>
                </c:pt>
                <c:pt idx="26952">
                  <c:v>0.0</c:v>
                </c:pt>
                <c:pt idx="26953">
                  <c:v>0.001</c:v>
                </c:pt>
                <c:pt idx="26954">
                  <c:v>0.0</c:v>
                </c:pt>
                <c:pt idx="26955">
                  <c:v>0.001</c:v>
                </c:pt>
                <c:pt idx="26956">
                  <c:v>0.001</c:v>
                </c:pt>
                <c:pt idx="26957">
                  <c:v>0.001</c:v>
                </c:pt>
                <c:pt idx="26958">
                  <c:v>0.001</c:v>
                </c:pt>
                <c:pt idx="26959">
                  <c:v>0.0</c:v>
                </c:pt>
                <c:pt idx="26960">
                  <c:v>0.001</c:v>
                </c:pt>
                <c:pt idx="26961">
                  <c:v>0.0</c:v>
                </c:pt>
                <c:pt idx="26962">
                  <c:v>0.001</c:v>
                </c:pt>
                <c:pt idx="26963">
                  <c:v>0.002</c:v>
                </c:pt>
                <c:pt idx="26964">
                  <c:v>0.002</c:v>
                </c:pt>
                <c:pt idx="26965">
                  <c:v>0.001</c:v>
                </c:pt>
                <c:pt idx="26966">
                  <c:v>0.002</c:v>
                </c:pt>
                <c:pt idx="26967">
                  <c:v>0.001</c:v>
                </c:pt>
                <c:pt idx="26968">
                  <c:v>0.0</c:v>
                </c:pt>
                <c:pt idx="26969">
                  <c:v>0.0</c:v>
                </c:pt>
                <c:pt idx="26970">
                  <c:v>0.0</c:v>
                </c:pt>
                <c:pt idx="26971">
                  <c:v>0.0</c:v>
                </c:pt>
                <c:pt idx="26972">
                  <c:v>0.001</c:v>
                </c:pt>
                <c:pt idx="26973">
                  <c:v>0.0</c:v>
                </c:pt>
                <c:pt idx="26974">
                  <c:v>0.002</c:v>
                </c:pt>
                <c:pt idx="26975">
                  <c:v>0.001</c:v>
                </c:pt>
                <c:pt idx="26976">
                  <c:v>0.001</c:v>
                </c:pt>
                <c:pt idx="26977">
                  <c:v>0.001</c:v>
                </c:pt>
                <c:pt idx="26978">
                  <c:v>0.0</c:v>
                </c:pt>
                <c:pt idx="26979">
                  <c:v>0.001</c:v>
                </c:pt>
                <c:pt idx="26980">
                  <c:v>0.001</c:v>
                </c:pt>
                <c:pt idx="26981">
                  <c:v>0.002</c:v>
                </c:pt>
                <c:pt idx="26982">
                  <c:v>0.002</c:v>
                </c:pt>
                <c:pt idx="26983">
                  <c:v>0.001</c:v>
                </c:pt>
                <c:pt idx="26984">
                  <c:v>0.001</c:v>
                </c:pt>
                <c:pt idx="26985">
                  <c:v>0.0</c:v>
                </c:pt>
                <c:pt idx="26986">
                  <c:v>0.001</c:v>
                </c:pt>
                <c:pt idx="26987">
                  <c:v>0.001</c:v>
                </c:pt>
                <c:pt idx="26988">
                  <c:v>0.001</c:v>
                </c:pt>
                <c:pt idx="26989">
                  <c:v>0.001</c:v>
                </c:pt>
                <c:pt idx="26990">
                  <c:v>0.001</c:v>
                </c:pt>
                <c:pt idx="26991">
                  <c:v>0.001</c:v>
                </c:pt>
                <c:pt idx="26992">
                  <c:v>0.002</c:v>
                </c:pt>
                <c:pt idx="26993">
                  <c:v>0.001</c:v>
                </c:pt>
                <c:pt idx="26994">
                  <c:v>0.001</c:v>
                </c:pt>
                <c:pt idx="26995">
                  <c:v>0.001</c:v>
                </c:pt>
                <c:pt idx="26996">
                  <c:v>0.001</c:v>
                </c:pt>
                <c:pt idx="26997">
                  <c:v>0.001</c:v>
                </c:pt>
                <c:pt idx="26998">
                  <c:v>0.002</c:v>
                </c:pt>
                <c:pt idx="26999">
                  <c:v>0.001</c:v>
                </c:pt>
                <c:pt idx="27000">
                  <c:v>0.001</c:v>
                </c:pt>
                <c:pt idx="27001">
                  <c:v>0.001</c:v>
                </c:pt>
                <c:pt idx="27002">
                  <c:v>0.0</c:v>
                </c:pt>
                <c:pt idx="27003">
                  <c:v>0.001</c:v>
                </c:pt>
                <c:pt idx="27004">
                  <c:v>0.001</c:v>
                </c:pt>
                <c:pt idx="27005">
                  <c:v>0.001</c:v>
                </c:pt>
                <c:pt idx="27006">
                  <c:v>0.001</c:v>
                </c:pt>
                <c:pt idx="27007">
                  <c:v>0.001</c:v>
                </c:pt>
                <c:pt idx="27008">
                  <c:v>0.001</c:v>
                </c:pt>
                <c:pt idx="27009">
                  <c:v>0.001</c:v>
                </c:pt>
                <c:pt idx="27010">
                  <c:v>0.001</c:v>
                </c:pt>
                <c:pt idx="27011">
                  <c:v>0.0</c:v>
                </c:pt>
                <c:pt idx="27012">
                  <c:v>0.0</c:v>
                </c:pt>
                <c:pt idx="27013">
                  <c:v>0.002</c:v>
                </c:pt>
                <c:pt idx="27014">
                  <c:v>0.002</c:v>
                </c:pt>
                <c:pt idx="27015">
                  <c:v>0.0</c:v>
                </c:pt>
                <c:pt idx="27016">
                  <c:v>0.001</c:v>
                </c:pt>
                <c:pt idx="27017">
                  <c:v>0.002</c:v>
                </c:pt>
                <c:pt idx="27018">
                  <c:v>0.001</c:v>
                </c:pt>
                <c:pt idx="27019">
                  <c:v>0.001</c:v>
                </c:pt>
                <c:pt idx="27020">
                  <c:v>0.001</c:v>
                </c:pt>
                <c:pt idx="27021">
                  <c:v>0.0</c:v>
                </c:pt>
                <c:pt idx="27022">
                  <c:v>0.001</c:v>
                </c:pt>
                <c:pt idx="27023">
                  <c:v>0.002</c:v>
                </c:pt>
                <c:pt idx="27024">
                  <c:v>0.0</c:v>
                </c:pt>
                <c:pt idx="27025">
                  <c:v>0.001</c:v>
                </c:pt>
                <c:pt idx="27026">
                  <c:v>0.0</c:v>
                </c:pt>
                <c:pt idx="27027">
                  <c:v>0.002</c:v>
                </c:pt>
                <c:pt idx="27028">
                  <c:v>0.001</c:v>
                </c:pt>
                <c:pt idx="27029">
                  <c:v>0.0</c:v>
                </c:pt>
                <c:pt idx="27030">
                  <c:v>0.001</c:v>
                </c:pt>
                <c:pt idx="27031">
                  <c:v>0.0</c:v>
                </c:pt>
                <c:pt idx="27032">
                  <c:v>0.001</c:v>
                </c:pt>
                <c:pt idx="27033">
                  <c:v>0.0</c:v>
                </c:pt>
                <c:pt idx="27034">
                  <c:v>0.001</c:v>
                </c:pt>
                <c:pt idx="27035">
                  <c:v>0.002</c:v>
                </c:pt>
                <c:pt idx="27036">
                  <c:v>0.001</c:v>
                </c:pt>
                <c:pt idx="27037">
                  <c:v>0.0</c:v>
                </c:pt>
                <c:pt idx="27038">
                  <c:v>0.0</c:v>
                </c:pt>
                <c:pt idx="27039">
                  <c:v>0.0</c:v>
                </c:pt>
                <c:pt idx="27040">
                  <c:v>0.001</c:v>
                </c:pt>
                <c:pt idx="27041">
                  <c:v>0.001</c:v>
                </c:pt>
                <c:pt idx="27042">
                  <c:v>0.0</c:v>
                </c:pt>
                <c:pt idx="27043">
                  <c:v>0.002</c:v>
                </c:pt>
                <c:pt idx="27044">
                  <c:v>0.001</c:v>
                </c:pt>
                <c:pt idx="27045">
                  <c:v>0.002</c:v>
                </c:pt>
                <c:pt idx="27046">
                  <c:v>0.001</c:v>
                </c:pt>
                <c:pt idx="27047">
                  <c:v>0.0</c:v>
                </c:pt>
                <c:pt idx="27048">
                  <c:v>0.001</c:v>
                </c:pt>
                <c:pt idx="27049">
                  <c:v>0.0</c:v>
                </c:pt>
                <c:pt idx="27050">
                  <c:v>0.001</c:v>
                </c:pt>
                <c:pt idx="27051">
                  <c:v>0.001</c:v>
                </c:pt>
                <c:pt idx="27052">
                  <c:v>0.001</c:v>
                </c:pt>
                <c:pt idx="27053">
                  <c:v>0.001</c:v>
                </c:pt>
                <c:pt idx="27054">
                  <c:v>0.001</c:v>
                </c:pt>
                <c:pt idx="27055">
                  <c:v>0.0</c:v>
                </c:pt>
                <c:pt idx="27056">
                  <c:v>0.001</c:v>
                </c:pt>
                <c:pt idx="27057">
                  <c:v>0.001</c:v>
                </c:pt>
                <c:pt idx="27058">
                  <c:v>0.0</c:v>
                </c:pt>
                <c:pt idx="27059">
                  <c:v>0.002</c:v>
                </c:pt>
                <c:pt idx="27060">
                  <c:v>0.001</c:v>
                </c:pt>
                <c:pt idx="27061">
                  <c:v>0.001</c:v>
                </c:pt>
                <c:pt idx="27062">
                  <c:v>0.001</c:v>
                </c:pt>
                <c:pt idx="27063">
                  <c:v>0.001</c:v>
                </c:pt>
                <c:pt idx="27064">
                  <c:v>0.001</c:v>
                </c:pt>
                <c:pt idx="27065">
                  <c:v>0.001</c:v>
                </c:pt>
                <c:pt idx="27066">
                  <c:v>0.0</c:v>
                </c:pt>
                <c:pt idx="27067">
                  <c:v>0.002</c:v>
                </c:pt>
                <c:pt idx="27068">
                  <c:v>0.0</c:v>
                </c:pt>
                <c:pt idx="27069">
                  <c:v>0.001</c:v>
                </c:pt>
                <c:pt idx="27070">
                  <c:v>0.0</c:v>
                </c:pt>
                <c:pt idx="27071">
                  <c:v>0.001</c:v>
                </c:pt>
                <c:pt idx="27072">
                  <c:v>0.0</c:v>
                </c:pt>
                <c:pt idx="27073">
                  <c:v>0.0</c:v>
                </c:pt>
                <c:pt idx="27074">
                  <c:v>0.0</c:v>
                </c:pt>
                <c:pt idx="27075">
                  <c:v>0.001</c:v>
                </c:pt>
                <c:pt idx="27076">
                  <c:v>0.001</c:v>
                </c:pt>
                <c:pt idx="27077">
                  <c:v>0.0</c:v>
                </c:pt>
                <c:pt idx="27078">
                  <c:v>0.001</c:v>
                </c:pt>
                <c:pt idx="27079">
                  <c:v>0.001</c:v>
                </c:pt>
                <c:pt idx="27080">
                  <c:v>0.0</c:v>
                </c:pt>
                <c:pt idx="27081">
                  <c:v>0.001</c:v>
                </c:pt>
                <c:pt idx="27082">
                  <c:v>0.001</c:v>
                </c:pt>
                <c:pt idx="27083">
                  <c:v>0.001</c:v>
                </c:pt>
                <c:pt idx="27084">
                  <c:v>0.0</c:v>
                </c:pt>
                <c:pt idx="27085">
                  <c:v>0.001</c:v>
                </c:pt>
                <c:pt idx="27086">
                  <c:v>0.001</c:v>
                </c:pt>
                <c:pt idx="27087">
                  <c:v>0.0</c:v>
                </c:pt>
                <c:pt idx="27088">
                  <c:v>0.001</c:v>
                </c:pt>
                <c:pt idx="27089">
                  <c:v>0.0</c:v>
                </c:pt>
                <c:pt idx="27090">
                  <c:v>0.001</c:v>
                </c:pt>
                <c:pt idx="27091">
                  <c:v>0.0</c:v>
                </c:pt>
                <c:pt idx="27092">
                  <c:v>0.001</c:v>
                </c:pt>
                <c:pt idx="27093">
                  <c:v>0.0</c:v>
                </c:pt>
                <c:pt idx="27094">
                  <c:v>0.001</c:v>
                </c:pt>
                <c:pt idx="27095">
                  <c:v>0.001</c:v>
                </c:pt>
                <c:pt idx="27096">
                  <c:v>0.001</c:v>
                </c:pt>
                <c:pt idx="27097">
                  <c:v>0.001</c:v>
                </c:pt>
                <c:pt idx="27098">
                  <c:v>0.001</c:v>
                </c:pt>
                <c:pt idx="27099">
                  <c:v>0.001</c:v>
                </c:pt>
                <c:pt idx="27100">
                  <c:v>0.001</c:v>
                </c:pt>
                <c:pt idx="27101">
                  <c:v>0.0</c:v>
                </c:pt>
                <c:pt idx="27102">
                  <c:v>0.001</c:v>
                </c:pt>
                <c:pt idx="27103">
                  <c:v>0.0</c:v>
                </c:pt>
                <c:pt idx="27104">
                  <c:v>0.0</c:v>
                </c:pt>
                <c:pt idx="27105">
                  <c:v>0.001</c:v>
                </c:pt>
                <c:pt idx="27106">
                  <c:v>0.0</c:v>
                </c:pt>
                <c:pt idx="27107">
                  <c:v>0.0</c:v>
                </c:pt>
                <c:pt idx="27108">
                  <c:v>0.0</c:v>
                </c:pt>
                <c:pt idx="27109">
                  <c:v>0.001</c:v>
                </c:pt>
                <c:pt idx="27110">
                  <c:v>0.002</c:v>
                </c:pt>
                <c:pt idx="27111">
                  <c:v>0.0</c:v>
                </c:pt>
                <c:pt idx="27112">
                  <c:v>0.001</c:v>
                </c:pt>
                <c:pt idx="27113">
                  <c:v>0.0</c:v>
                </c:pt>
                <c:pt idx="27114">
                  <c:v>0.0</c:v>
                </c:pt>
                <c:pt idx="27115">
                  <c:v>0.0</c:v>
                </c:pt>
                <c:pt idx="27116">
                  <c:v>0.001</c:v>
                </c:pt>
                <c:pt idx="27117">
                  <c:v>0.0</c:v>
                </c:pt>
                <c:pt idx="27118">
                  <c:v>0.0</c:v>
                </c:pt>
                <c:pt idx="27119">
                  <c:v>0.0</c:v>
                </c:pt>
                <c:pt idx="27120">
                  <c:v>0.001</c:v>
                </c:pt>
                <c:pt idx="27121">
                  <c:v>0.0</c:v>
                </c:pt>
                <c:pt idx="27122">
                  <c:v>0.001</c:v>
                </c:pt>
                <c:pt idx="27123">
                  <c:v>0.001</c:v>
                </c:pt>
                <c:pt idx="27124">
                  <c:v>0.001</c:v>
                </c:pt>
                <c:pt idx="27125">
                  <c:v>0.0</c:v>
                </c:pt>
                <c:pt idx="27126">
                  <c:v>0.001</c:v>
                </c:pt>
                <c:pt idx="27127">
                  <c:v>0.0</c:v>
                </c:pt>
                <c:pt idx="27128">
                  <c:v>0.0</c:v>
                </c:pt>
                <c:pt idx="27129">
                  <c:v>0.001</c:v>
                </c:pt>
                <c:pt idx="27130">
                  <c:v>0.001</c:v>
                </c:pt>
                <c:pt idx="27131">
                  <c:v>0.001</c:v>
                </c:pt>
                <c:pt idx="27132">
                  <c:v>0.001</c:v>
                </c:pt>
                <c:pt idx="27133">
                  <c:v>0.001</c:v>
                </c:pt>
                <c:pt idx="27134">
                  <c:v>0.0</c:v>
                </c:pt>
                <c:pt idx="27135">
                  <c:v>0.001</c:v>
                </c:pt>
                <c:pt idx="27136">
                  <c:v>0.001</c:v>
                </c:pt>
                <c:pt idx="27137">
                  <c:v>0.001</c:v>
                </c:pt>
                <c:pt idx="27138">
                  <c:v>0.0</c:v>
                </c:pt>
                <c:pt idx="27139">
                  <c:v>0.0</c:v>
                </c:pt>
                <c:pt idx="27140">
                  <c:v>0.001</c:v>
                </c:pt>
                <c:pt idx="27141">
                  <c:v>0.0</c:v>
                </c:pt>
                <c:pt idx="27142">
                  <c:v>0.0</c:v>
                </c:pt>
                <c:pt idx="27143">
                  <c:v>0.002</c:v>
                </c:pt>
                <c:pt idx="27144">
                  <c:v>0.002</c:v>
                </c:pt>
                <c:pt idx="27145">
                  <c:v>0.001</c:v>
                </c:pt>
                <c:pt idx="27146">
                  <c:v>0.0</c:v>
                </c:pt>
                <c:pt idx="27147">
                  <c:v>0.002</c:v>
                </c:pt>
                <c:pt idx="27148">
                  <c:v>0.0</c:v>
                </c:pt>
                <c:pt idx="27149">
                  <c:v>0.002</c:v>
                </c:pt>
                <c:pt idx="27150">
                  <c:v>0.001</c:v>
                </c:pt>
                <c:pt idx="27151">
                  <c:v>0.0</c:v>
                </c:pt>
                <c:pt idx="27152">
                  <c:v>0.0</c:v>
                </c:pt>
                <c:pt idx="27153">
                  <c:v>0.002</c:v>
                </c:pt>
                <c:pt idx="27154">
                  <c:v>0.0</c:v>
                </c:pt>
                <c:pt idx="27155">
                  <c:v>0.002</c:v>
                </c:pt>
                <c:pt idx="27156">
                  <c:v>0.001</c:v>
                </c:pt>
                <c:pt idx="27157">
                  <c:v>0.002</c:v>
                </c:pt>
                <c:pt idx="27158">
                  <c:v>0.0</c:v>
                </c:pt>
                <c:pt idx="27159">
                  <c:v>0.002</c:v>
                </c:pt>
                <c:pt idx="27160">
                  <c:v>0.001</c:v>
                </c:pt>
                <c:pt idx="27161">
                  <c:v>0.0</c:v>
                </c:pt>
                <c:pt idx="27162">
                  <c:v>0.001</c:v>
                </c:pt>
                <c:pt idx="27163">
                  <c:v>0.0</c:v>
                </c:pt>
                <c:pt idx="27164">
                  <c:v>0.001</c:v>
                </c:pt>
                <c:pt idx="27165">
                  <c:v>0.0</c:v>
                </c:pt>
                <c:pt idx="27166">
                  <c:v>0.001</c:v>
                </c:pt>
                <c:pt idx="27167">
                  <c:v>0.0</c:v>
                </c:pt>
                <c:pt idx="27168">
                  <c:v>0.002</c:v>
                </c:pt>
                <c:pt idx="27169">
                  <c:v>0.001</c:v>
                </c:pt>
                <c:pt idx="27170">
                  <c:v>0.0</c:v>
                </c:pt>
                <c:pt idx="27171">
                  <c:v>0.0</c:v>
                </c:pt>
                <c:pt idx="27172">
                  <c:v>0.0</c:v>
                </c:pt>
                <c:pt idx="27173">
                  <c:v>0.001</c:v>
                </c:pt>
                <c:pt idx="27174">
                  <c:v>0.0</c:v>
                </c:pt>
                <c:pt idx="27175">
                  <c:v>0.0</c:v>
                </c:pt>
                <c:pt idx="27176">
                  <c:v>0.001</c:v>
                </c:pt>
                <c:pt idx="27177">
                  <c:v>0.001</c:v>
                </c:pt>
                <c:pt idx="27178">
                  <c:v>0.001</c:v>
                </c:pt>
                <c:pt idx="27179">
                  <c:v>0.001</c:v>
                </c:pt>
                <c:pt idx="27180">
                  <c:v>0.0</c:v>
                </c:pt>
                <c:pt idx="27181">
                  <c:v>0.001</c:v>
                </c:pt>
                <c:pt idx="27182">
                  <c:v>0.0</c:v>
                </c:pt>
                <c:pt idx="27183">
                  <c:v>0.0</c:v>
                </c:pt>
                <c:pt idx="27184">
                  <c:v>0.002</c:v>
                </c:pt>
                <c:pt idx="27185">
                  <c:v>0.001</c:v>
                </c:pt>
                <c:pt idx="27186">
                  <c:v>0.001</c:v>
                </c:pt>
                <c:pt idx="27187">
                  <c:v>0.002</c:v>
                </c:pt>
                <c:pt idx="27188">
                  <c:v>0.0</c:v>
                </c:pt>
                <c:pt idx="27189">
                  <c:v>0.002</c:v>
                </c:pt>
                <c:pt idx="27190">
                  <c:v>0.001</c:v>
                </c:pt>
                <c:pt idx="27191">
                  <c:v>0.0</c:v>
                </c:pt>
                <c:pt idx="27192">
                  <c:v>0.001</c:v>
                </c:pt>
                <c:pt idx="27193">
                  <c:v>0.001</c:v>
                </c:pt>
                <c:pt idx="27194">
                  <c:v>0.0</c:v>
                </c:pt>
                <c:pt idx="27195">
                  <c:v>0.0</c:v>
                </c:pt>
                <c:pt idx="27196">
                  <c:v>0.001</c:v>
                </c:pt>
                <c:pt idx="27197">
                  <c:v>0.002</c:v>
                </c:pt>
                <c:pt idx="27198">
                  <c:v>0.0</c:v>
                </c:pt>
                <c:pt idx="27199">
                  <c:v>0.001</c:v>
                </c:pt>
                <c:pt idx="27200">
                  <c:v>0.001</c:v>
                </c:pt>
                <c:pt idx="27201">
                  <c:v>0.0</c:v>
                </c:pt>
                <c:pt idx="27202">
                  <c:v>0.0</c:v>
                </c:pt>
                <c:pt idx="27203">
                  <c:v>0.001</c:v>
                </c:pt>
                <c:pt idx="27204">
                  <c:v>0.002</c:v>
                </c:pt>
                <c:pt idx="27205">
                  <c:v>0.0</c:v>
                </c:pt>
                <c:pt idx="27206">
                  <c:v>0.001</c:v>
                </c:pt>
                <c:pt idx="27207">
                  <c:v>0.0</c:v>
                </c:pt>
                <c:pt idx="27208">
                  <c:v>0.0</c:v>
                </c:pt>
                <c:pt idx="27209">
                  <c:v>0.0</c:v>
                </c:pt>
                <c:pt idx="27210">
                  <c:v>0.001</c:v>
                </c:pt>
                <c:pt idx="27211">
                  <c:v>0.001</c:v>
                </c:pt>
                <c:pt idx="27212">
                  <c:v>0.0</c:v>
                </c:pt>
                <c:pt idx="27213">
                  <c:v>0.0</c:v>
                </c:pt>
                <c:pt idx="27214">
                  <c:v>0.0</c:v>
                </c:pt>
                <c:pt idx="27215">
                  <c:v>0.001</c:v>
                </c:pt>
                <c:pt idx="27216">
                  <c:v>0.001</c:v>
                </c:pt>
                <c:pt idx="27217">
                  <c:v>0.001</c:v>
                </c:pt>
                <c:pt idx="27218">
                  <c:v>0.0</c:v>
                </c:pt>
                <c:pt idx="27219">
                  <c:v>0.0</c:v>
                </c:pt>
                <c:pt idx="27220">
                  <c:v>0.0</c:v>
                </c:pt>
                <c:pt idx="27221">
                  <c:v>0.001</c:v>
                </c:pt>
                <c:pt idx="27222">
                  <c:v>0.001</c:v>
                </c:pt>
                <c:pt idx="27223">
                  <c:v>0.0</c:v>
                </c:pt>
                <c:pt idx="27224">
                  <c:v>0.0</c:v>
                </c:pt>
                <c:pt idx="27225">
                  <c:v>0.002</c:v>
                </c:pt>
                <c:pt idx="27226">
                  <c:v>0.0</c:v>
                </c:pt>
                <c:pt idx="27227">
                  <c:v>0.001</c:v>
                </c:pt>
                <c:pt idx="27228">
                  <c:v>0.0</c:v>
                </c:pt>
                <c:pt idx="27229">
                  <c:v>0.0</c:v>
                </c:pt>
                <c:pt idx="27230">
                  <c:v>0.0</c:v>
                </c:pt>
                <c:pt idx="27231">
                  <c:v>0.0</c:v>
                </c:pt>
                <c:pt idx="27232">
                  <c:v>0.0</c:v>
                </c:pt>
                <c:pt idx="27233">
                  <c:v>0.0</c:v>
                </c:pt>
                <c:pt idx="27234">
                  <c:v>0.0</c:v>
                </c:pt>
                <c:pt idx="27235">
                  <c:v>0.001</c:v>
                </c:pt>
                <c:pt idx="27236">
                  <c:v>0.001</c:v>
                </c:pt>
                <c:pt idx="27237">
                  <c:v>0.0</c:v>
                </c:pt>
                <c:pt idx="27238">
                  <c:v>0.0</c:v>
                </c:pt>
                <c:pt idx="27239">
                  <c:v>0.0</c:v>
                </c:pt>
                <c:pt idx="27240">
                  <c:v>0.001</c:v>
                </c:pt>
                <c:pt idx="27241">
                  <c:v>0.0</c:v>
                </c:pt>
                <c:pt idx="27242">
                  <c:v>0.002</c:v>
                </c:pt>
                <c:pt idx="27243">
                  <c:v>0.0</c:v>
                </c:pt>
                <c:pt idx="27244">
                  <c:v>0.002</c:v>
                </c:pt>
                <c:pt idx="27245">
                  <c:v>0.001</c:v>
                </c:pt>
                <c:pt idx="27246">
                  <c:v>0.0</c:v>
                </c:pt>
                <c:pt idx="27247">
                  <c:v>0.0</c:v>
                </c:pt>
                <c:pt idx="27248">
                  <c:v>0.001</c:v>
                </c:pt>
                <c:pt idx="27249">
                  <c:v>0.001</c:v>
                </c:pt>
                <c:pt idx="27250">
                  <c:v>0.001</c:v>
                </c:pt>
                <c:pt idx="27251">
                  <c:v>0.001</c:v>
                </c:pt>
                <c:pt idx="27252">
                  <c:v>0.002</c:v>
                </c:pt>
                <c:pt idx="27253">
                  <c:v>0.001</c:v>
                </c:pt>
                <c:pt idx="27254">
                  <c:v>0.001</c:v>
                </c:pt>
                <c:pt idx="27255">
                  <c:v>0.001</c:v>
                </c:pt>
                <c:pt idx="27256">
                  <c:v>0.001</c:v>
                </c:pt>
                <c:pt idx="27257">
                  <c:v>0.001</c:v>
                </c:pt>
                <c:pt idx="27258">
                  <c:v>0.001</c:v>
                </c:pt>
                <c:pt idx="27259">
                  <c:v>0.002</c:v>
                </c:pt>
                <c:pt idx="27260">
                  <c:v>0.001</c:v>
                </c:pt>
                <c:pt idx="27261">
                  <c:v>0.0</c:v>
                </c:pt>
                <c:pt idx="27262">
                  <c:v>0.001</c:v>
                </c:pt>
                <c:pt idx="27263">
                  <c:v>0.001</c:v>
                </c:pt>
                <c:pt idx="27264">
                  <c:v>0.001</c:v>
                </c:pt>
                <c:pt idx="27265">
                  <c:v>0.001</c:v>
                </c:pt>
                <c:pt idx="27266">
                  <c:v>0.001</c:v>
                </c:pt>
                <c:pt idx="27267">
                  <c:v>0.001</c:v>
                </c:pt>
                <c:pt idx="27268">
                  <c:v>0.0</c:v>
                </c:pt>
                <c:pt idx="27269">
                  <c:v>0.0</c:v>
                </c:pt>
                <c:pt idx="27270">
                  <c:v>0.001</c:v>
                </c:pt>
                <c:pt idx="27271">
                  <c:v>0.0</c:v>
                </c:pt>
                <c:pt idx="27272">
                  <c:v>0.001</c:v>
                </c:pt>
                <c:pt idx="27273">
                  <c:v>0.001</c:v>
                </c:pt>
                <c:pt idx="27274">
                  <c:v>0.0</c:v>
                </c:pt>
                <c:pt idx="27275">
                  <c:v>0.0</c:v>
                </c:pt>
                <c:pt idx="27276">
                  <c:v>0.0</c:v>
                </c:pt>
                <c:pt idx="27277">
                  <c:v>0.0</c:v>
                </c:pt>
                <c:pt idx="27278">
                  <c:v>0.0</c:v>
                </c:pt>
                <c:pt idx="27279">
                  <c:v>0.001</c:v>
                </c:pt>
                <c:pt idx="27280">
                  <c:v>0.0</c:v>
                </c:pt>
                <c:pt idx="27281">
                  <c:v>0.0</c:v>
                </c:pt>
                <c:pt idx="27282">
                  <c:v>0.001</c:v>
                </c:pt>
                <c:pt idx="27283">
                  <c:v>0.0</c:v>
                </c:pt>
                <c:pt idx="27284">
                  <c:v>0.001</c:v>
                </c:pt>
                <c:pt idx="27285">
                  <c:v>0.0</c:v>
                </c:pt>
                <c:pt idx="27286">
                  <c:v>0.001</c:v>
                </c:pt>
                <c:pt idx="27287">
                  <c:v>0.001</c:v>
                </c:pt>
                <c:pt idx="27288">
                  <c:v>0.001</c:v>
                </c:pt>
                <c:pt idx="27289">
                  <c:v>0.001</c:v>
                </c:pt>
                <c:pt idx="27290">
                  <c:v>0.001</c:v>
                </c:pt>
                <c:pt idx="27291">
                  <c:v>0.001</c:v>
                </c:pt>
                <c:pt idx="27292">
                  <c:v>0.0</c:v>
                </c:pt>
                <c:pt idx="27293">
                  <c:v>0.001</c:v>
                </c:pt>
                <c:pt idx="27294">
                  <c:v>0.001</c:v>
                </c:pt>
                <c:pt idx="27295">
                  <c:v>0.0</c:v>
                </c:pt>
                <c:pt idx="27296">
                  <c:v>0.001</c:v>
                </c:pt>
                <c:pt idx="27297">
                  <c:v>0.002</c:v>
                </c:pt>
                <c:pt idx="27298">
                  <c:v>0.001</c:v>
                </c:pt>
                <c:pt idx="27299">
                  <c:v>0.001</c:v>
                </c:pt>
                <c:pt idx="27300">
                  <c:v>0.001</c:v>
                </c:pt>
                <c:pt idx="27301">
                  <c:v>0.001</c:v>
                </c:pt>
                <c:pt idx="27302">
                  <c:v>0.001</c:v>
                </c:pt>
                <c:pt idx="27303">
                  <c:v>0.001</c:v>
                </c:pt>
                <c:pt idx="27304">
                  <c:v>0.0</c:v>
                </c:pt>
                <c:pt idx="27305">
                  <c:v>0.001</c:v>
                </c:pt>
                <c:pt idx="27306">
                  <c:v>0.001</c:v>
                </c:pt>
                <c:pt idx="27307">
                  <c:v>0.0</c:v>
                </c:pt>
                <c:pt idx="27308">
                  <c:v>0.0</c:v>
                </c:pt>
                <c:pt idx="27309">
                  <c:v>0.0</c:v>
                </c:pt>
                <c:pt idx="27310">
                  <c:v>0.001</c:v>
                </c:pt>
                <c:pt idx="27311">
                  <c:v>0.001</c:v>
                </c:pt>
                <c:pt idx="27312">
                  <c:v>0.0</c:v>
                </c:pt>
                <c:pt idx="27313">
                  <c:v>0.001</c:v>
                </c:pt>
                <c:pt idx="27314">
                  <c:v>0.001</c:v>
                </c:pt>
                <c:pt idx="27315">
                  <c:v>0.0</c:v>
                </c:pt>
                <c:pt idx="27316">
                  <c:v>0.0</c:v>
                </c:pt>
                <c:pt idx="27317">
                  <c:v>0.002</c:v>
                </c:pt>
                <c:pt idx="27318">
                  <c:v>0.001</c:v>
                </c:pt>
                <c:pt idx="27319">
                  <c:v>0.0</c:v>
                </c:pt>
                <c:pt idx="27320">
                  <c:v>0.001</c:v>
                </c:pt>
                <c:pt idx="27321">
                  <c:v>0.0</c:v>
                </c:pt>
                <c:pt idx="27322">
                  <c:v>0.001</c:v>
                </c:pt>
                <c:pt idx="27323">
                  <c:v>0.001</c:v>
                </c:pt>
                <c:pt idx="27324">
                  <c:v>0.0</c:v>
                </c:pt>
                <c:pt idx="27325">
                  <c:v>0.001</c:v>
                </c:pt>
                <c:pt idx="27326">
                  <c:v>0.001</c:v>
                </c:pt>
                <c:pt idx="27327">
                  <c:v>0.001</c:v>
                </c:pt>
                <c:pt idx="27328">
                  <c:v>0.001</c:v>
                </c:pt>
                <c:pt idx="27329">
                  <c:v>0.001</c:v>
                </c:pt>
                <c:pt idx="27330">
                  <c:v>0.001</c:v>
                </c:pt>
                <c:pt idx="27331">
                  <c:v>0.0</c:v>
                </c:pt>
                <c:pt idx="27332">
                  <c:v>0.001</c:v>
                </c:pt>
                <c:pt idx="27333">
                  <c:v>0.0</c:v>
                </c:pt>
                <c:pt idx="27334">
                  <c:v>0.001</c:v>
                </c:pt>
                <c:pt idx="27335">
                  <c:v>0.001</c:v>
                </c:pt>
                <c:pt idx="27336">
                  <c:v>0.002</c:v>
                </c:pt>
                <c:pt idx="27337">
                  <c:v>0.001</c:v>
                </c:pt>
                <c:pt idx="27338">
                  <c:v>0.0</c:v>
                </c:pt>
                <c:pt idx="27339">
                  <c:v>0.002</c:v>
                </c:pt>
                <c:pt idx="27340">
                  <c:v>0.001</c:v>
                </c:pt>
                <c:pt idx="27341">
                  <c:v>0.001</c:v>
                </c:pt>
                <c:pt idx="27342">
                  <c:v>0.001</c:v>
                </c:pt>
                <c:pt idx="27343">
                  <c:v>0.0</c:v>
                </c:pt>
                <c:pt idx="27344">
                  <c:v>0.0</c:v>
                </c:pt>
                <c:pt idx="27345">
                  <c:v>0.0</c:v>
                </c:pt>
                <c:pt idx="27346">
                  <c:v>0.001</c:v>
                </c:pt>
                <c:pt idx="27347">
                  <c:v>0.001</c:v>
                </c:pt>
                <c:pt idx="27348">
                  <c:v>0.001</c:v>
                </c:pt>
                <c:pt idx="27349">
                  <c:v>0.001</c:v>
                </c:pt>
                <c:pt idx="27350">
                  <c:v>0.001</c:v>
                </c:pt>
                <c:pt idx="27351">
                  <c:v>0.002</c:v>
                </c:pt>
                <c:pt idx="27352">
                  <c:v>0.001</c:v>
                </c:pt>
                <c:pt idx="27353">
                  <c:v>0.001</c:v>
                </c:pt>
                <c:pt idx="27354">
                  <c:v>0.002</c:v>
                </c:pt>
                <c:pt idx="27355">
                  <c:v>0.001</c:v>
                </c:pt>
                <c:pt idx="27356">
                  <c:v>0.001</c:v>
                </c:pt>
                <c:pt idx="27357">
                  <c:v>0.001</c:v>
                </c:pt>
                <c:pt idx="27358">
                  <c:v>0.0</c:v>
                </c:pt>
                <c:pt idx="27359">
                  <c:v>0.001</c:v>
                </c:pt>
                <c:pt idx="27360">
                  <c:v>0.0</c:v>
                </c:pt>
                <c:pt idx="27361">
                  <c:v>0.002</c:v>
                </c:pt>
                <c:pt idx="27362">
                  <c:v>0.0</c:v>
                </c:pt>
                <c:pt idx="27363">
                  <c:v>0.001</c:v>
                </c:pt>
                <c:pt idx="27364">
                  <c:v>0.001</c:v>
                </c:pt>
                <c:pt idx="27365">
                  <c:v>0.0</c:v>
                </c:pt>
                <c:pt idx="27366">
                  <c:v>0.001</c:v>
                </c:pt>
                <c:pt idx="27367">
                  <c:v>0.0</c:v>
                </c:pt>
                <c:pt idx="27368">
                  <c:v>0.0</c:v>
                </c:pt>
                <c:pt idx="27369">
                  <c:v>0.001</c:v>
                </c:pt>
                <c:pt idx="27370">
                  <c:v>0.001</c:v>
                </c:pt>
                <c:pt idx="27371">
                  <c:v>0.0</c:v>
                </c:pt>
                <c:pt idx="27372">
                  <c:v>0.001</c:v>
                </c:pt>
                <c:pt idx="27373">
                  <c:v>0.001</c:v>
                </c:pt>
                <c:pt idx="27374">
                  <c:v>0.0</c:v>
                </c:pt>
                <c:pt idx="27375">
                  <c:v>0.001</c:v>
                </c:pt>
                <c:pt idx="27376">
                  <c:v>0.002</c:v>
                </c:pt>
                <c:pt idx="27377">
                  <c:v>0.0</c:v>
                </c:pt>
                <c:pt idx="27378">
                  <c:v>0.001</c:v>
                </c:pt>
                <c:pt idx="27379">
                  <c:v>0.001</c:v>
                </c:pt>
                <c:pt idx="27380">
                  <c:v>0.0</c:v>
                </c:pt>
                <c:pt idx="27381">
                  <c:v>0.0</c:v>
                </c:pt>
                <c:pt idx="27382">
                  <c:v>0.0</c:v>
                </c:pt>
                <c:pt idx="27383">
                  <c:v>0.0</c:v>
                </c:pt>
                <c:pt idx="27384">
                  <c:v>0.0</c:v>
                </c:pt>
                <c:pt idx="27385">
                  <c:v>0.0</c:v>
                </c:pt>
                <c:pt idx="27386">
                  <c:v>0.0</c:v>
                </c:pt>
                <c:pt idx="27387">
                  <c:v>0.001</c:v>
                </c:pt>
                <c:pt idx="27388">
                  <c:v>0.001</c:v>
                </c:pt>
                <c:pt idx="27389">
                  <c:v>0.0</c:v>
                </c:pt>
                <c:pt idx="27390">
                  <c:v>0.0</c:v>
                </c:pt>
                <c:pt idx="27391">
                  <c:v>0.001</c:v>
                </c:pt>
                <c:pt idx="27392">
                  <c:v>0.0</c:v>
                </c:pt>
                <c:pt idx="27393">
                  <c:v>0.001</c:v>
                </c:pt>
                <c:pt idx="27394">
                  <c:v>0.0</c:v>
                </c:pt>
                <c:pt idx="27395">
                  <c:v>0.0</c:v>
                </c:pt>
                <c:pt idx="27396">
                  <c:v>0.001</c:v>
                </c:pt>
                <c:pt idx="27397">
                  <c:v>0.001</c:v>
                </c:pt>
                <c:pt idx="27398">
                  <c:v>0.0</c:v>
                </c:pt>
                <c:pt idx="27399">
                  <c:v>0.0</c:v>
                </c:pt>
                <c:pt idx="27400">
                  <c:v>0.001</c:v>
                </c:pt>
                <c:pt idx="27401">
                  <c:v>0.0</c:v>
                </c:pt>
                <c:pt idx="27402">
                  <c:v>0.001</c:v>
                </c:pt>
                <c:pt idx="27403">
                  <c:v>0.0</c:v>
                </c:pt>
                <c:pt idx="27404">
                  <c:v>0.0</c:v>
                </c:pt>
                <c:pt idx="27405">
                  <c:v>0.001</c:v>
                </c:pt>
                <c:pt idx="27406">
                  <c:v>0.001</c:v>
                </c:pt>
                <c:pt idx="27407">
                  <c:v>0.0</c:v>
                </c:pt>
                <c:pt idx="27408">
                  <c:v>0.002</c:v>
                </c:pt>
                <c:pt idx="27409">
                  <c:v>0.0</c:v>
                </c:pt>
                <c:pt idx="27410">
                  <c:v>0.0</c:v>
                </c:pt>
                <c:pt idx="27411">
                  <c:v>0.001</c:v>
                </c:pt>
                <c:pt idx="27412">
                  <c:v>0.0</c:v>
                </c:pt>
                <c:pt idx="27413">
                  <c:v>0.001</c:v>
                </c:pt>
                <c:pt idx="27414">
                  <c:v>0.001</c:v>
                </c:pt>
                <c:pt idx="27415">
                  <c:v>0.001</c:v>
                </c:pt>
                <c:pt idx="27416">
                  <c:v>0.0</c:v>
                </c:pt>
                <c:pt idx="27417">
                  <c:v>0.001</c:v>
                </c:pt>
                <c:pt idx="27418">
                  <c:v>0.002</c:v>
                </c:pt>
                <c:pt idx="27419">
                  <c:v>0.001</c:v>
                </c:pt>
                <c:pt idx="27420">
                  <c:v>0.002</c:v>
                </c:pt>
                <c:pt idx="27421">
                  <c:v>0.0</c:v>
                </c:pt>
                <c:pt idx="27422">
                  <c:v>0.001</c:v>
                </c:pt>
                <c:pt idx="27423">
                  <c:v>0.0</c:v>
                </c:pt>
                <c:pt idx="27424">
                  <c:v>0.001</c:v>
                </c:pt>
                <c:pt idx="27425">
                  <c:v>0.001</c:v>
                </c:pt>
                <c:pt idx="27426">
                  <c:v>0.001</c:v>
                </c:pt>
                <c:pt idx="27427">
                  <c:v>0.001</c:v>
                </c:pt>
                <c:pt idx="27428">
                  <c:v>0.0</c:v>
                </c:pt>
                <c:pt idx="27429">
                  <c:v>0.001</c:v>
                </c:pt>
                <c:pt idx="27430">
                  <c:v>0.002</c:v>
                </c:pt>
                <c:pt idx="27431">
                  <c:v>0.001</c:v>
                </c:pt>
                <c:pt idx="27432">
                  <c:v>0.001</c:v>
                </c:pt>
                <c:pt idx="27433">
                  <c:v>0.0</c:v>
                </c:pt>
                <c:pt idx="27434">
                  <c:v>0.002</c:v>
                </c:pt>
                <c:pt idx="27435">
                  <c:v>0.001</c:v>
                </c:pt>
                <c:pt idx="27436">
                  <c:v>0.002</c:v>
                </c:pt>
                <c:pt idx="27437">
                  <c:v>0.0</c:v>
                </c:pt>
                <c:pt idx="27438">
                  <c:v>0.001</c:v>
                </c:pt>
                <c:pt idx="27439">
                  <c:v>0.0</c:v>
                </c:pt>
                <c:pt idx="27440">
                  <c:v>0.001</c:v>
                </c:pt>
                <c:pt idx="27441">
                  <c:v>0.001</c:v>
                </c:pt>
                <c:pt idx="27442">
                  <c:v>0.001</c:v>
                </c:pt>
                <c:pt idx="27443">
                  <c:v>0.0</c:v>
                </c:pt>
                <c:pt idx="27444">
                  <c:v>0.0</c:v>
                </c:pt>
                <c:pt idx="27445">
                  <c:v>0.0</c:v>
                </c:pt>
                <c:pt idx="27446">
                  <c:v>0.001</c:v>
                </c:pt>
                <c:pt idx="27447">
                  <c:v>0.001</c:v>
                </c:pt>
                <c:pt idx="27448">
                  <c:v>0.0</c:v>
                </c:pt>
                <c:pt idx="27449">
                  <c:v>0.001</c:v>
                </c:pt>
                <c:pt idx="27450">
                  <c:v>0.0</c:v>
                </c:pt>
                <c:pt idx="27451">
                  <c:v>0.001</c:v>
                </c:pt>
                <c:pt idx="27452">
                  <c:v>0.0</c:v>
                </c:pt>
                <c:pt idx="27453">
                  <c:v>0.0</c:v>
                </c:pt>
                <c:pt idx="27454">
                  <c:v>0.0</c:v>
                </c:pt>
                <c:pt idx="27455">
                  <c:v>0.001</c:v>
                </c:pt>
                <c:pt idx="27456">
                  <c:v>0.001</c:v>
                </c:pt>
                <c:pt idx="27457">
                  <c:v>0.0</c:v>
                </c:pt>
                <c:pt idx="27458">
                  <c:v>0.001</c:v>
                </c:pt>
                <c:pt idx="27459">
                  <c:v>0.0</c:v>
                </c:pt>
                <c:pt idx="27460">
                  <c:v>0.001</c:v>
                </c:pt>
                <c:pt idx="27461">
                  <c:v>0.0</c:v>
                </c:pt>
                <c:pt idx="27462">
                  <c:v>0.0</c:v>
                </c:pt>
                <c:pt idx="27463">
                  <c:v>0.001</c:v>
                </c:pt>
                <c:pt idx="27464">
                  <c:v>0.001</c:v>
                </c:pt>
                <c:pt idx="27465">
                  <c:v>0.0</c:v>
                </c:pt>
                <c:pt idx="27466">
                  <c:v>0.001</c:v>
                </c:pt>
                <c:pt idx="27467">
                  <c:v>0.0</c:v>
                </c:pt>
                <c:pt idx="27468">
                  <c:v>0.001</c:v>
                </c:pt>
                <c:pt idx="27469">
                  <c:v>0.001</c:v>
                </c:pt>
                <c:pt idx="27470">
                  <c:v>0.001</c:v>
                </c:pt>
                <c:pt idx="27471">
                  <c:v>0.0</c:v>
                </c:pt>
                <c:pt idx="27472">
                  <c:v>0.0</c:v>
                </c:pt>
                <c:pt idx="27473">
                  <c:v>0.001</c:v>
                </c:pt>
                <c:pt idx="27474">
                  <c:v>0.0</c:v>
                </c:pt>
                <c:pt idx="27475">
                  <c:v>0.001</c:v>
                </c:pt>
                <c:pt idx="27476">
                  <c:v>0.0</c:v>
                </c:pt>
                <c:pt idx="27477">
                  <c:v>0.0</c:v>
                </c:pt>
                <c:pt idx="27478">
                  <c:v>0.0</c:v>
                </c:pt>
                <c:pt idx="27479">
                  <c:v>0.001</c:v>
                </c:pt>
                <c:pt idx="27480">
                  <c:v>0.0</c:v>
                </c:pt>
                <c:pt idx="27481">
                  <c:v>0.002</c:v>
                </c:pt>
                <c:pt idx="27482">
                  <c:v>0.002</c:v>
                </c:pt>
                <c:pt idx="27483">
                  <c:v>0.0</c:v>
                </c:pt>
                <c:pt idx="27484">
                  <c:v>0.001</c:v>
                </c:pt>
                <c:pt idx="27485">
                  <c:v>0.001</c:v>
                </c:pt>
                <c:pt idx="27486">
                  <c:v>0.002</c:v>
                </c:pt>
                <c:pt idx="27487">
                  <c:v>0.0</c:v>
                </c:pt>
                <c:pt idx="27488">
                  <c:v>0.0</c:v>
                </c:pt>
                <c:pt idx="27489">
                  <c:v>0.001</c:v>
                </c:pt>
                <c:pt idx="27490">
                  <c:v>0.0</c:v>
                </c:pt>
                <c:pt idx="27491">
                  <c:v>0.001</c:v>
                </c:pt>
                <c:pt idx="27492">
                  <c:v>0.001</c:v>
                </c:pt>
                <c:pt idx="27493">
                  <c:v>0.001</c:v>
                </c:pt>
                <c:pt idx="27494">
                  <c:v>0.0</c:v>
                </c:pt>
                <c:pt idx="27495">
                  <c:v>0.001</c:v>
                </c:pt>
                <c:pt idx="27496">
                  <c:v>0.001</c:v>
                </c:pt>
                <c:pt idx="27497">
                  <c:v>0.002</c:v>
                </c:pt>
                <c:pt idx="27498">
                  <c:v>0.001</c:v>
                </c:pt>
                <c:pt idx="27499">
                  <c:v>0.0</c:v>
                </c:pt>
                <c:pt idx="27500">
                  <c:v>0.0</c:v>
                </c:pt>
                <c:pt idx="27501">
                  <c:v>0.001</c:v>
                </c:pt>
                <c:pt idx="27502">
                  <c:v>0.001</c:v>
                </c:pt>
                <c:pt idx="27503">
                  <c:v>0.0</c:v>
                </c:pt>
                <c:pt idx="27504">
                  <c:v>0.001</c:v>
                </c:pt>
                <c:pt idx="27505">
                  <c:v>0.002</c:v>
                </c:pt>
                <c:pt idx="27506">
                  <c:v>0.0</c:v>
                </c:pt>
                <c:pt idx="27507">
                  <c:v>0.002</c:v>
                </c:pt>
                <c:pt idx="27508">
                  <c:v>0.001</c:v>
                </c:pt>
                <c:pt idx="27509">
                  <c:v>0.001</c:v>
                </c:pt>
                <c:pt idx="27510">
                  <c:v>0.001</c:v>
                </c:pt>
                <c:pt idx="27511">
                  <c:v>0.001</c:v>
                </c:pt>
                <c:pt idx="27512">
                  <c:v>0.001</c:v>
                </c:pt>
                <c:pt idx="27513">
                  <c:v>0.001</c:v>
                </c:pt>
                <c:pt idx="27514">
                  <c:v>0.0</c:v>
                </c:pt>
                <c:pt idx="27515">
                  <c:v>0.001</c:v>
                </c:pt>
                <c:pt idx="27516">
                  <c:v>0.001</c:v>
                </c:pt>
                <c:pt idx="27517">
                  <c:v>0.001</c:v>
                </c:pt>
                <c:pt idx="27518">
                  <c:v>0.0</c:v>
                </c:pt>
                <c:pt idx="27519">
                  <c:v>0.001</c:v>
                </c:pt>
                <c:pt idx="27520">
                  <c:v>0.0</c:v>
                </c:pt>
                <c:pt idx="27521">
                  <c:v>0.001</c:v>
                </c:pt>
                <c:pt idx="27522">
                  <c:v>0.001</c:v>
                </c:pt>
                <c:pt idx="27523">
                  <c:v>0.0</c:v>
                </c:pt>
                <c:pt idx="27524">
                  <c:v>0.0</c:v>
                </c:pt>
                <c:pt idx="27525">
                  <c:v>0.001</c:v>
                </c:pt>
                <c:pt idx="27526">
                  <c:v>0.0</c:v>
                </c:pt>
                <c:pt idx="27527">
                  <c:v>0.0</c:v>
                </c:pt>
                <c:pt idx="27528">
                  <c:v>0.001</c:v>
                </c:pt>
                <c:pt idx="27529">
                  <c:v>0.002</c:v>
                </c:pt>
                <c:pt idx="27530">
                  <c:v>0.0</c:v>
                </c:pt>
                <c:pt idx="27531">
                  <c:v>0.001</c:v>
                </c:pt>
                <c:pt idx="27532">
                  <c:v>0.0</c:v>
                </c:pt>
                <c:pt idx="27533">
                  <c:v>0.001</c:v>
                </c:pt>
                <c:pt idx="27534">
                  <c:v>0.001</c:v>
                </c:pt>
                <c:pt idx="27535">
                  <c:v>0.0</c:v>
                </c:pt>
                <c:pt idx="27536">
                  <c:v>0.002</c:v>
                </c:pt>
                <c:pt idx="27537">
                  <c:v>0.0</c:v>
                </c:pt>
                <c:pt idx="27538">
                  <c:v>0.0</c:v>
                </c:pt>
                <c:pt idx="27539">
                  <c:v>0.001</c:v>
                </c:pt>
                <c:pt idx="27540">
                  <c:v>0.001</c:v>
                </c:pt>
                <c:pt idx="27541">
                  <c:v>0.0</c:v>
                </c:pt>
                <c:pt idx="27542">
                  <c:v>0.001</c:v>
                </c:pt>
                <c:pt idx="27543">
                  <c:v>0.001</c:v>
                </c:pt>
                <c:pt idx="27544">
                  <c:v>0.002</c:v>
                </c:pt>
                <c:pt idx="27545">
                  <c:v>0.001</c:v>
                </c:pt>
                <c:pt idx="27546">
                  <c:v>0.0</c:v>
                </c:pt>
                <c:pt idx="27547">
                  <c:v>0.0</c:v>
                </c:pt>
                <c:pt idx="27548">
                  <c:v>0.001</c:v>
                </c:pt>
                <c:pt idx="27549">
                  <c:v>0.001</c:v>
                </c:pt>
                <c:pt idx="27550">
                  <c:v>0.001</c:v>
                </c:pt>
                <c:pt idx="27551">
                  <c:v>0.002</c:v>
                </c:pt>
                <c:pt idx="27552">
                  <c:v>0.001</c:v>
                </c:pt>
                <c:pt idx="27553">
                  <c:v>0.001</c:v>
                </c:pt>
                <c:pt idx="27554">
                  <c:v>0.001</c:v>
                </c:pt>
                <c:pt idx="27555">
                  <c:v>0.001</c:v>
                </c:pt>
                <c:pt idx="27556">
                  <c:v>0.001</c:v>
                </c:pt>
                <c:pt idx="27557">
                  <c:v>0.001</c:v>
                </c:pt>
                <c:pt idx="27558">
                  <c:v>0.0</c:v>
                </c:pt>
                <c:pt idx="27559">
                  <c:v>0.0</c:v>
                </c:pt>
                <c:pt idx="27560">
                  <c:v>0.0</c:v>
                </c:pt>
                <c:pt idx="27561">
                  <c:v>0.0</c:v>
                </c:pt>
                <c:pt idx="27562">
                  <c:v>0.0</c:v>
                </c:pt>
                <c:pt idx="27563">
                  <c:v>0.001</c:v>
                </c:pt>
                <c:pt idx="27564">
                  <c:v>0.001</c:v>
                </c:pt>
                <c:pt idx="27565">
                  <c:v>0.001</c:v>
                </c:pt>
                <c:pt idx="27566">
                  <c:v>0.0</c:v>
                </c:pt>
                <c:pt idx="27567">
                  <c:v>0.0</c:v>
                </c:pt>
                <c:pt idx="27568">
                  <c:v>0.001</c:v>
                </c:pt>
                <c:pt idx="27569">
                  <c:v>0.0</c:v>
                </c:pt>
                <c:pt idx="27570">
                  <c:v>0.001</c:v>
                </c:pt>
                <c:pt idx="27571">
                  <c:v>0.0</c:v>
                </c:pt>
                <c:pt idx="27572">
                  <c:v>0.001</c:v>
                </c:pt>
                <c:pt idx="27573">
                  <c:v>0.001</c:v>
                </c:pt>
                <c:pt idx="27574">
                  <c:v>0.0</c:v>
                </c:pt>
                <c:pt idx="27575">
                  <c:v>0.001</c:v>
                </c:pt>
                <c:pt idx="27576">
                  <c:v>0.001</c:v>
                </c:pt>
                <c:pt idx="27577">
                  <c:v>0.001</c:v>
                </c:pt>
                <c:pt idx="27578">
                  <c:v>0.001</c:v>
                </c:pt>
                <c:pt idx="27579">
                  <c:v>0.001</c:v>
                </c:pt>
                <c:pt idx="27580">
                  <c:v>0.002</c:v>
                </c:pt>
                <c:pt idx="27581">
                  <c:v>0.0</c:v>
                </c:pt>
                <c:pt idx="27582">
                  <c:v>0.002</c:v>
                </c:pt>
                <c:pt idx="27583">
                  <c:v>0.0</c:v>
                </c:pt>
                <c:pt idx="27584">
                  <c:v>0.0</c:v>
                </c:pt>
                <c:pt idx="27585">
                  <c:v>0.001</c:v>
                </c:pt>
                <c:pt idx="27586">
                  <c:v>0.001</c:v>
                </c:pt>
                <c:pt idx="27587">
                  <c:v>0.0</c:v>
                </c:pt>
                <c:pt idx="27588">
                  <c:v>0.001</c:v>
                </c:pt>
                <c:pt idx="27589">
                  <c:v>0.001</c:v>
                </c:pt>
                <c:pt idx="27590">
                  <c:v>0.0</c:v>
                </c:pt>
                <c:pt idx="27591">
                  <c:v>0.002</c:v>
                </c:pt>
                <c:pt idx="27592">
                  <c:v>0.0</c:v>
                </c:pt>
                <c:pt idx="27593">
                  <c:v>0.001</c:v>
                </c:pt>
                <c:pt idx="27594">
                  <c:v>0.0</c:v>
                </c:pt>
                <c:pt idx="27595">
                  <c:v>0.003</c:v>
                </c:pt>
                <c:pt idx="27596">
                  <c:v>0.002</c:v>
                </c:pt>
                <c:pt idx="27597">
                  <c:v>0.001</c:v>
                </c:pt>
                <c:pt idx="27598">
                  <c:v>0.001</c:v>
                </c:pt>
                <c:pt idx="27599">
                  <c:v>0.0</c:v>
                </c:pt>
                <c:pt idx="27600">
                  <c:v>0.0</c:v>
                </c:pt>
                <c:pt idx="27601">
                  <c:v>0.001</c:v>
                </c:pt>
                <c:pt idx="27602">
                  <c:v>0.001</c:v>
                </c:pt>
                <c:pt idx="27603">
                  <c:v>0.0</c:v>
                </c:pt>
                <c:pt idx="27604">
                  <c:v>0.001</c:v>
                </c:pt>
                <c:pt idx="27605">
                  <c:v>0.0</c:v>
                </c:pt>
                <c:pt idx="27606">
                  <c:v>0.0</c:v>
                </c:pt>
                <c:pt idx="27607">
                  <c:v>0.0</c:v>
                </c:pt>
                <c:pt idx="27608">
                  <c:v>0.0</c:v>
                </c:pt>
                <c:pt idx="27609">
                  <c:v>0.0</c:v>
                </c:pt>
                <c:pt idx="27610">
                  <c:v>0.001</c:v>
                </c:pt>
                <c:pt idx="27611">
                  <c:v>0.002</c:v>
                </c:pt>
                <c:pt idx="27612">
                  <c:v>0.001</c:v>
                </c:pt>
                <c:pt idx="27613">
                  <c:v>0.001</c:v>
                </c:pt>
                <c:pt idx="27614">
                  <c:v>0.0</c:v>
                </c:pt>
                <c:pt idx="27615">
                  <c:v>0.002</c:v>
                </c:pt>
                <c:pt idx="27616">
                  <c:v>0.001</c:v>
                </c:pt>
                <c:pt idx="27617">
                  <c:v>0.001</c:v>
                </c:pt>
                <c:pt idx="27618">
                  <c:v>0.002</c:v>
                </c:pt>
                <c:pt idx="27619">
                  <c:v>0.001</c:v>
                </c:pt>
                <c:pt idx="27620">
                  <c:v>0.001</c:v>
                </c:pt>
                <c:pt idx="27621">
                  <c:v>0.0</c:v>
                </c:pt>
                <c:pt idx="27622">
                  <c:v>0.001</c:v>
                </c:pt>
                <c:pt idx="27623">
                  <c:v>0.001</c:v>
                </c:pt>
                <c:pt idx="27624">
                  <c:v>0.001</c:v>
                </c:pt>
                <c:pt idx="27625">
                  <c:v>0.002</c:v>
                </c:pt>
                <c:pt idx="27626">
                  <c:v>0.002</c:v>
                </c:pt>
                <c:pt idx="27627">
                  <c:v>0.002</c:v>
                </c:pt>
                <c:pt idx="27628">
                  <c:v>0.001</c:v>
                </c:pt>
                <c:pt idx="27629">
                  <c:v>0.002</c:v>
                </c:pt>
                <c:pt idx="27630">
                  <c:v>0.001</c:v>
                </c:pt>
                <c:pt idx="27631">
                  <c:v>0.001</c:v>
                </c:pt>
                <c:pt idx="27632">
                  <c:v>0.001</c:v>
                </c:pt>
                <c:pt idx="27633">
                  <c:v>0.001</c:v>
                </c:pt>
                <c:pt idx="27634">
                  <c:v>0.001</c:v>
                </c:pt>
                <c:pt idx="27635">
                  <c:v>0.001</c:v>
                </c:pt>
                <c:pt idx="27636">
                  <c:v>0.001</c:v>
                </c:pt>
                <c:pt idx="27637">
                  <c:v>0.0</c:v>
                </c:pt>
                <c:pt idx="27638">
                  <c:v>0.0</c:v>
                </c:pt>
                <c:pt idx="27639">
                  <c:v>0.001</c:v>
                </c:pt>
                <c:pt idx="27640">
                  <c:v>0.002</c:v>
                </c:pt>
                <c:pt idx="27641">
                  <c:v>0.001</c:v>
                </c:pt>
                <c:pt idx="27642">
                  <c:v>0.0</c:v>
                </c:pt>
                <c:pt idx="27643">
                  <c:v>0.001</c:v>
                </c:pt>
                <c:pt idx="27644">
                  <c:v>0.0</c:v>
                </c:pt>
                <c:pt idx="27645">
                  <c:v>0.0</c:v>
                </c:pt>
                <c:pt idx="27646">
                  <c:v>0.001</c:v>
                </c:pt>
                <c:pt idx="27647">
                  <c:v>0.002</c:v>
                </c:pt>
                <c:pt idx="27648">
                  <c:v>0.001</c:v>
                </c:pt>
                <c:pt idx="27649">
                  <c:v>0.002</c:v>
                </c:pt>
                <c:pt idx="27650">
                  <c:v>0.001</c:v>
                </c:pt>
                <c:pt idx="27651">
                  <c:v>0.002</c:v>
                </c:pt>
                <c:pt idx="27652">
                  <c:v>0.001</c:v>
                </c:pt>
                <c:pt idx="27653">
                  <c:v>0.001</c:v>
                </c:pt>
                <c:pt idx="27654">
                  <c:v>0.0</c:v>
                </c:pt>
                <c:pt idx="27655">
                  <c:v>0.001</c:v>
                </c:pt>
                <c:pt idx="27656">
                  <c:v>0.0</c:v>
                </c:pt>
                <c:pt idx="27657">
                  <c:v>0.001</c:v>
                </c:pt>
                <c:pt idx="27658">
                  <c:v>0.002</c:v>
                </c:pt>
                <c:pt idx="27659">
                  <c:v>0.0</c:v>
                </c:pt>
                <c:pt idx="27660">
                  <c:v>0.0</c:v>
                </c:pt>
                <c:pt idx="27661">
                  <c:v>0.001</c:v>
                </c:pt>
                <c:pt idx="27662">
                  <c:v>0.001</c:v>
                </c:pt>
                <c:pt idx="27663">
                  <c:v>0.0</c:v>
                </c:pt>
                <c:pt idx="27664">
                  <c:v>0.001</c:v>
                </c:pt>
                <c:pt idx="27665">
                  <c:v>0.002</c:v>
                </c:pt>
                <c:pt idx="27666">
                  <c:v>0.001</c:v>
                </c:pt>
                <c:pt idx="27667">
                  <c:v>0.001</c:v>
                </c:pt>
                <c:pt idx="27668">
                  <c:v>0.0</c:v>
                </c:pt>
                <c:pt idx="27669">
                  <c:v>0.0</c:v>
                </c:pt>
                <c:pt idx="27670">
                  <c:v>0.001</c:v>
                </c:pt>
                <c:pt idx="27671">
                  <c:v>0.001</c:v>
                </c:pt>
                <c:pt idx="27672">
                  <c:v>0.001</c:v>
                </c:pt>
                <c:pt idx="27673">
                  <c:v>0.002</c:v>
                </c:pt>
                <c:pt idx="27674">
                  <c:v>0.002</c:v>
                </c:pt>
                <c:pt idx="27675">
                  <c:v>0.0</c:v>
                </c:pt>
                <c:pt idx="27676">
                  <c:v>0.002</c:v>
                </c:pt>
                <c:pt idx="27677">
                  <c:v>0.0</c:v>
                </c:pt>
                <c:pt idx="27678">
                  <c:v>0.001</c:v>
                </c:pt>
                <c:pt idx="27679">
                  <c:v>0.001</c:v>
                </c:pt>
                <c:pt idx="27680">
                  <c:v>0.001</c:v>
                </c:pt>
                <c:pt idx="27681">
                  <c:v>0.001</c:v>
                </c:pt>
                <c:pt idx="27682">
                  <c:v>0.002</c:v>
                </c:pt>
                <c:pt idx="27683">
                  <c:v>0.001</c:v>
                </c:pt>
                <c:pt idx="27684">
                  <c:v>0.0</c:v>
                </c:pt>
                <c:pt idx="27685">
                  <c:v>0.0</c:v>
                </c:pt>
                <c:pt idx="27686">
                  <c:v>0.001</c:v>
                </c:pt>
                <c:pt idx="27687">
                  <c:v>0.0</c:v>
                </c:pt>
                <c:pt idx="27688">
                  <c:v>0.001</c:v>
                </c:pt>
                <c:pt idx="27689">
                  <c:v>0.001</c:v>
                </c:pt>
                <c:pt idx="27690">
                  <c:v>0.0</c:v>
                </c:pt>
                <c:pt idx="27691">
                  <c:v>0.003</c:v>
                </c:pt>
                <c:pt idx="27692">
                  <c:v>0.001</c:v>
                </c:pt>
                <c:pt idx="27693">
                  <c:v>0.001</c:v>
                </c:pt>
                <c:pt idx="27694">
                  <c:v>0.001</c:v>
                </c:pt>
                <c:pt idx="27695">
                  <c:v>0.001</c:v>
                </c:pt>
                <c:pt idx="27696">
                  <c:v>0.001</c:v>
                </c:pt>
                <c:pt idx="27697">
                  <c:v>0.001</c:v>
                </c:pt>
                <c:pt idx="27698">
                  <c:v>0.0</c:v>
                </c:pt>
                <c:pt idx="27699">
                  <c:v>0.001</c:v>
                </c:pt>
                <c:pt idx="27700">
                  <c:v>0.002</c:v>
                </c:pt>
                <c:pt idx="27701">
                  <c:v>0.0</c:v>
                </c:pt>
                <c:pt idx="27702">
                  <c:v>0.001</c:v>
                </c:pt>
                <c:pt idx="27703">
                  <c:v>0.001</c:v>
                </c:pt>
                <c:pt idx="27704">
                  <c:v>0.002</c:v>
                </c:pt>
                <c:pt idx="27705">
                  <c:v>0.0</c:v>
                </c:pt>
                <c:pt idx="27706">
                  <c:v>0.002</c:v>
                </c:pt>
                <c:pt idx="27707">
                  <c:v>0.0</c:v>
                </c:pt>
                <c:pt idx="27708">
                  <c:v>0.001</c:v>
                </c:pt>
                <c:pt idx="27709">
                  <c:v>0.002</c:v>
                </c:pt>
                <c:pt idx="27710">
                  <c:v>0.002</c:v>
                </c:pt>
                <c:pt idx="27711">
                  <c:v>0.002</c:v>
                </c:pt>
                <c:pt idx="27712">
                  <c:v>0.0</c:v>
                </c:pt>
                <c:pt idx="27713">
                  <c:v>0.001</c:v>
                </c:pt>
                <c:pt idx="27714">
                  <c:v>0.0</c:v>
                </c:pt>
                <c:pt idx="27715">
                  <c:v>0.001</c:v>
                </c:pt>
                <c:pt idx="27716">
                  <c:v>0.001</c:v>
                </c:pt>
                <c:pt idx="27717">
                  <c:v>0.001</c:v>
                </c:pt>
                <c:pt idx="27718">
                  <c:v>0.002</c:v>
                </c:pt>
                <c:pt idx="27719">
                  <c:v>0.002</c:v>
                </c:pt>
                <c:pt idx="27720">
                  <c:v>0.001</c:v>
                </c:pt>
                <c:pt idx="27721">
                  <c:v>0.0</c:v>
                </c:pt>
                <c:pt idx="27722">
                  <c:v>0.0</c:v>
                </c:pt>
                <c:pt idx="27723">
                  <c:v>0.0</c:v>
                </c:pt>
                <c:pt idx="27724">
                  <c:v>0.002</c:v>
                </c:pt>
                <c:pt idx="27725">
                  <c:v>0.001</c:v>
                </c:pt>
                <c:pt idx="27726">
                  <c:v>0.0</c:v>
                </c:pt>
                <c:pt idx="27727">
                  <c:v>0.002</c:v>
                </c:pt>
                <c:pt idx="27728">
                  <c:v>0.001</c:v>
                </c:pt>
                <c:pt idx="27729">
                  <c:v>0.0</c:v>
                </c:pt>
                <c:pt idx="27730">
                  <c:v>0.001</c:v>
                </c:pt>
                <c:pt idx="27731">
                  <c:v>0.0</c:v>
                </c:pt>
                <c:pt idx="27732">
                  <c:v>0.001</c:v>
                </c:pt>
                <c:pt idx="27733">
                  <c:v>0.0</c:v>
                </c:pt>
                <c:pt idx="27734">
                  <c:v>0.001</c:v>
                </c:pt>
                <c:pt idx="27735">
                  <c:v>0.0</c:v>
                </c:pt>
                <c:pt idx="27736">
                  <c:v>0.0</c:v>
                </c:pt>
                <c:pt idx="27737">
                  <c:v>0.001</c:v>
                </c:pt>
                <c:pt idx="27738">
                  <c:v>0.001</c:v>
                </c:pt>
                <c:pt idx="27739">
                  <c:v>0.001</c:v>
                </c:pt>
                <c:pt idx="27740">
                  <c:v>0.001</c:v>
                </c:pt>
                <c:pt idx="27741">
                  <c:v>0.001</c:v>
                </c:pt>
                <c:pt idx="27742">
                  <c:v>0.001</c:v>
                </c:pt>
                <c:pt idx="27743">
                  <c:v>0.001</c:v>
                </c:pt>
                <c:pt idx="27744">
                  <c:v>0.0</c:v>
                </c:pt>
                <c:pt idx="27745">
                  <c:v>0.002</c:v>
                </c:pt>
                <c:pt idx="27746">
                  <c:v>0.001</c:v>
                </c:pt>
                <c:pt idx="27747">
                  <c:v>0.002</c:v>
                </c:pt>
                <c:pt idx="27748">
                  <c:v>0.0</c:v>
                </c:pt>
                <c:pt idx="27749">
                  <c:v>0.0</c:v>
                </c:pt>
                <c:pt idx="27750">
                  <c:v>0.0</c:v>
                </c:pt>
                <c:pt idx="27751">
                  <c:v>0.0</c:v>
                </c:pt>
                <c:pt idx="27752">
                  <c:v>0.001</c:v>
                </c:pt>
                <c:pt idx="27753">
                  <c:v>0.001</c:v>
                </c:pt>
                <c:pt idx="27754">
                  <c:v>0.003</c:v>
                </c:pt>
                <c:pt idx="27755">
                  <c:v>0.009</c:v>
                </c:pt>
                <c:pt idx="27756">
                  <c:v>0.011</c:v>
                </c:pt>
                <c:pt idx="27757">
                  <c:v>0.013</c:v>
                </c:pt>
                <c:pt idx="27758">
                  <c:v>0.012</c:v>
                </c:pt>
                <c:pt idx="27759">
                  <c:v>0.011</c:v>
                </c:pt>
                <c:pt idx="27760">
                  <c:v>0.011</c:v>
                </c:pt>
                <c:pt idx="27761">
                  <c:v>0.012</c:v>
                </c:pt>
                <c:pt idx="27762">
                  <c:v>0.011</c:v>
                </c:pt>
                <c:pt idx="27763">
                  <c:v>0.006</c:v>
                </c:pt>
                <c:pt idx="27764">
                  <c:v>0.004</c:v>
                </c:pt>
                <c:pt idx="27765">
                  <c:v>0.008</c:v>
                </c:pt>
                <c:pt idx="27766">
                  <c:v>0.012</c:v>
                </c:pt>
                <c:pt idx="27767">
                  <c:v>0.014</c:v>
                </c:pt>
                <c:pt idx="27768">
                  <c:v>0.012</c:v>
                </c:pt>
                <c:pt idx="27769">
                  <c:v>0.011</c:v>
                </c:pt>
                <c:pt idx="27770">
                  <c:v>0.011</c:v>
                </c:pt>
                <c:pt idx="27771">
                  <c:v>0.006</c:v>
                </c:pt>
                <c:pt idx="27772">
                  <c:v>0.004</c:v>
                </c:pt>
                <c:pt idx="27773">
                  <c:v>0.005</c:v>
                </c:pt>
                <c:pt idx="27774">
                  <c:v>0.009</c:v>
                </c:pt>
                <c:pt idx="27775">
                  <c:v>0.006</c:v>
                </c:pt>
                <c:pt idx="27776">
                  <c:v>0.01</c:v>
                </c:pt>
                <c:pt idx="27777">
                  <c:v>0.013</c:v>
                </c:pt>
                <c:pt idx="27778">
                  <c:v>0.011</c:v>
                </c:pt>
                <c:pt idx="27779">
                  <c:v>0.009</c:v>
                </c:pt>
                <c:pt idx="27780">
                  <c:v>0.013</c:v>
                </c:pt>
                <c:pt idx="27781">
                  <c:v>0.009</c:v>
                </c:pt>
                <c:pt idx="27782">
                  <c:v>0.011</c:v>
                </c:pt>
                <c:pt idx="27783">
                  <c:v>0.012</c:v>
                </c:pt>
                <c:pt idx="27784">
                  <c:v>0.008</c:v>
                </c:pt>
                <c:pt idx="27785">
                  <c:v>0.009</c:v>
                </c:pt>
                <c:pt idx="27786">
                  <c:v>0.007</c:v>
                </c:pt>
                <c:pt idx="27787">
                  <c:v>0.008</c:v>
                </c:pt>
                <c:pt idx="27788">
                  <c:v>0.008</c:v>
                </c:pt>
                <c:pt idx="27789">
                  <c:v>0.01</c:v>
                </c:pt>
                <c:pt idx="27790">
                  <c:v>0.012</c:v>
                </c:pt>
                <c:pt idx="27791">
                  <c:v>0.014</c:v>
                </c:pt>
                <c:pt idx="27792">
                  <c:v>0.014</c:v>
                </c:pt>
                <c:pt idx="27793">
                  <c:v>0.009</c:v>
                </c:pt>
                <c:pt idx="27794">
                  <c:v>0.008</c:v>
                </c:pt>
                <c:pt idx="27795">
                  <c:v>0.008</c:v>
                </c:pt>
                <c:pt idx="27796">
                  <c:v>0.007</c:v>
                </c:pt>
                <c:pt idx="27797">
                  <c:v>0.008</c:v>
                </c:pt>
                <c:pt idx="27798">
                  <c:v>0.005</c:v>
                </c:pt>
                <c:pt idx="27799">
                  <c:v>0.005</c:v>
                </c:pt>
                <c:pt idx="27800">
                  <c:v>0.006</c:v>
                </c:pt>
                <c:pt idx="27801">
                  <c:v>0.006</c:v>
                </c:pt>
                <c:pt idx="27802">
                  <c:v>0.005</c:v>
                </c:pt>
                <c:pt idx="27803">
                  <c:v>0.002</c:v>
                </c:pt>
                <c:pt idx="27804">
                  <c:v>0.001</c:v>
                </c:pt>
                <c:pt idx="27805">
                  <c:v>0.003</c:v>
                </c:pt>
                <c:pt idx="27806">
                  <c:v>0.005</c:v>
                </c:pt>
                <c:pt idx="27807">
                  <c:v>0.003</c:v>
                </c:pt>
                <c:pt idx="27808">
                  <c:v>0.005</c:v>
                </c:pt>
                <c:pt idx="27809">
                  <c:v>0.0</c:v>
                </c:pt>
                <c:pt idx="27810">
                  <c:v>0.003</c:v>
                </c:pt>
                <c:pt idx="27811">
                  <c:v>0.001</c:v>
                </c:pt>
                <c:pt idx="27812">
                  <c:v>0.003</c:v>
                </c:pt>
                <c:pt idx="27813">
                  <c:v>0.004</c:v>
                </c:pt>
                <c:pt idx="27814">
                  <c:v>0.007</c:v>
                </c:pt>
                <c:pt idx="27815">
                  <c:v>0.006</c:v>
                </c:pt>
                <c:pt idx="27816">
                  <c:v>0.006</c:v>
                </c:pt>
                <c:pt idx="27817">
                  <c:v>0.005</c:v>
                </c:pt>
                <c:pt idx="27818">
                  <c:v>0.008</c:v>
                </c:pt>
                <c:pt idx="27819">
                  <c:v>0.006</c:v>
                </c:pt>
                <c:pt idx="27820">
                  <c:v>0.011</c:v>
                </c:pt>
                <c:pt idx="27821">
                  <c:v>0.011</c:v>
                </c:pt>
                <c:pt idx="27822">
                  <c:v>0.003</c:v>
                </c:pt>
                <c:pt idx="27823">
                  <c:v>0.0</c:v>
                </c:pt>
                <c:pt idx="27824">
                  <c:v>0.0</c:v>
                </c:pt>
                <c:pt idx="27825">
                  <c:v>0.001</c:v>
                </c:pt>
                <c:pt idx="27826">
                  <c:v>0.001</c:v>
                </c:pt>
                <c:pt idx="27827">
                  <c:v>0.001</c:v>
                </c:pt>
                <c:pt idx="27828">
                  <c:v>0.003</c:v>
                </c:pt>
                <c:pt idx="27829">
                  <c:v>0.0</c:v>
                </c:pt>
                <c:pt idx="27830">
                  <c:v>0.0</c:v>
                </c:pt>
                <c:pt idx="27831">
                  <c:v>0.002</c:v>
                </c:pt>
                <c:pt idx="27832">
                  <c:v>0.001</c:v>
                </c:pt>
                <c:pt idx="27833">
                  <c:v>0.001</c:v>
                </c:pt>
                <c:pt idx="27834">
                  <c:v>0.0</c:v>
                </c:pt>
                <c:pt idx="27835">
                  <c:v>0.001</c:v>
                </c:pt>
                <c:pt idx="27836">
                  <c:v>0.001</c:v>
                </c:pt>
                <c:pt idx="27837">
                  <c:v>0.001</c:v>
                </c:pt>
                <c:pt idx="27838">
                  <c:v>0.004</c:v>
                </c:pt>
                <c:pt idx="27839">
                  <c:v>0.003</c:v>
                </c:pt>
                <c:pt idx="27840">
                  <c:v>0.001</c:v>
                </c:pt>
                <c:pt idx="27841">
                  <c:v>0.0</c:v>
                </c:pt>
                <c:pt idx="27842">
                  <c:v>0.001</c:v>
                </c:pt>
                <c:pt idx="27843">
                  <c:v>0.001</c:v>
                </c:pt>
                <c:pt idx="27844">
                  <c:v>0.0</c:v>
                </c:pt>
                <c:pt idx="27845">
                  <c:v>0.0</c:v>
                </c:pt>
                <c:pt idx="27846">
                  <c:v>0.0</c:v>
                </c:pt>
                <c:pt idx="27847">
                  <c:v>0.001</c:v>
                </c:pt>
                <c:pt idx="27848">
                  <c:v>0.003</c:v>
                </c:pt>
                <c:pt idx="27849">
                  <c:v>0.0</c:v>
                </c:pt>
                <c:pt idx="27850">
                  <c:v>0.003</c:v>
                </c:pt>
                <c:pt idx="27851">
                  <c:v>0.002</c:v>
                </c:pt>
                <c:pt idx="27852">
                  <c:v>0.001</c:v>
                </c:pt>
                <c:pt idx="27853">
                  <c:v>0.002</c:v>
                </c:pt>
                <c:pt idx="27854">
                  <c:v>0.001</c:v>
                </c:pt>
                <c:pt idx="27855">
                  <c:v>0.0</c:v>
                </c:pt>
                <c:pt idx="27856">
                  <c:v>0.0</c:v>
                </c:pt>
                <c:pt idx="27857">
                  <c:v>0.001</c:v>
                </c:pt>
                <c:pt idx="27858">
                  <c:v>0.002</c:v>
                </c:pt>
                <c:pt idx="27859">
                  <c:v>0.003</c:v>
                </c:pt>
                <c:pt idx="27860">
                  <c:v>0.002</c:v>
                </c:pt>
                <c:pt idx="27861">
                  <c:v>0.001</c:v>
                </c:pt>
                <c:pt idx="27862">
                  <c:v>0.0</c:v>
                </c:pt>
                <c:pt idx="27863">
                  <c:v>0.001</c:v>
                </c:pt>
                <c:pt idx="27864">
                  <c:v>0.001</c:v>
                </c:pt>
                <c:pt idx="27865">
                  <c:v>0.0</c:v>
                </c:pt>
                <c:pt idx="27866">
                  <c:v>0.001</c:v>
                </c:pt>
                <c:pt idx="27867">
                  <c:v>0.0</c:v>
                </c:pt>
                <c:pt idx="27868">
                  <c:v>0.001</c:v>
                </c:pt>
                <c:pt idx="27869">
                  <c:v>0.001</c:v>
                </c:pt>
                <c:pt idx="27870">
                  <c:v>0.001</c:v>
                </c:pt>
                <c:pt idx="27871">
                  <c:v>0.001</c:v>
                </c:pt>
                <c:pt idx="27872">
                  <c:v>0.0</c:v>
                </c:pt>
                <c:pt idx="27873">
                  <c:v>0.001</c:v>
                </c:pt>
                <c:pt idx="27874">
                  <c:v>0.001</c:v>
                </c:pt>
                <c:pt idx="27875">
                  <c:v>0.0</c:v>
                </c:pt>
                <c:pt idx="27876">
                  <c:v>0.0</c:v>
                </c:pt>
                <c:pt idx="27877">
                  <c:v>0.001</c:v>
                </c:pt>
                <c:pt idx="27878">
                  <c:v>0.0</c:v>
                </c:pt>
                <c:pt idx="27879">
                  <c:v>0.0</c:v>
                </c:pt>
                <c:pt idx="27880">
                  <c:v>0.001</c:v>
                </c:pt>
                <c:pt idx="27881">
                  <c:v>0.0</c:v>
                </c:pt>
                <c:pt idx="27882">
                  <c:v>0.0</c:v>
                </c:pt>
                <c:pt idx="27883">
                  <c:v>0.001</c:v>
                </c:pt>
                <c:pt idx="27884">
                  <c:v>0.001</c:v>
                </c:pt>
                <c:pt idx="27885">
                  <c:v>0.001</c:v>
                </c:pt>
                <c:pt idx="27886">
                  <c:v>0.0</c:v>
                </c:pt>
                <c:pt idx="27887">
                  <c:v>0.001</c:v>
                </c:pt>
                <c:pt idx="27888">
                  <c:v>0.0</c:v>
                </c:pt>
                <c:pt idx="27889">
                  <c:v>0.0</c:v>
                </c:pt>
                <c:pt idx="27890">
                  <c:v>0.0</c:v>
                </c:pt>
                <c:pt idx="27891">
                  <c:v>0.001</c:v>
                </c:pt>
                <c:pt idx="27892">
                  <c:v>0.001</c:v>
                </c:pt>
                <c:pt idx="27893">
                  <c:v>0.0</c:v>
                </c:pt>
                <c:pt idx="27894">
                  <c:v>0.0</c:v>
                </c:pt>
                <c:pt idx="27895">
                  <c:v>0.0</c:v>
                </c:pt>
                <c:pt idx="27896">
                  <c:v>0.001</c:v>
                </c:pt>
                <c:pt idx="27897">
                  <c:v>0.002</c:v>
                </c:pt>
                <c:pt idx="27898">
                  <c:v>0.0</c:v>
                </c:pt>
                <c:pt idx="27899">
                  <c:v>0.002</c:v>
                </c:pt>
                <c:pt idx="27900">
                  <c:v>0.002</c:v>
                </c:pt>
                <c:pt idx="27901">
                  <c:v>0.005</c:v>
                </c:pt>
                <c:pt idx="27902">
                  <c:v>0.005</c:v>
                </c:pt>
                <c:pt idx="27903">
                  <c:v>0.005</c:v>
                </c:pt>
                <c:pt idx="27904">
                  <c:v>0.003</c:v>
                </c:pt>
                <c:pt idx="27905">
                  <c:v>0.006</c:v>
                </c:pt>
                <c:pt idx="27906">
                  <c:v>0.003</c:v>
                </c:pt>
                <c:pt idx="27907">
                  <c:v>0.004</c:v>
                </c:pt>
                <c:pt idx="27908">
                  <c:v>0.001</c:v>
                </c:pt>
                <c:pt idx="27909">
                  <c:v>0.005</c:v>
                </c:pt>
                <c:pt idx="27910">
                  <c:v>0.009</c:v>
                </c:pt>
                <c:pt idx="27911">
                  <c:v>0.006</c:v>
                </c:pt>
                <c:pt idx="27912">
                  <c:v>0.005</c:v>
                </c:pt>
                <c:pt idx="27913">
                  <c:v>0.008</c:v>
                </c:pt>
                <c:pt idx="27914">
                  <c:v>0.009</c:v>
                </c:pt>
                <c:pt idx="27915">
                  <c:v>0.008</c:v>
                </c:pt>
                <c:pt idx="27916">
                  <c:v>0.009</c:v>
                </c:pt>
                <c:pt idx="27917">
                  <c:v>0.013</c:v>
                </c:pt>
                <c:pt idx="27918">
                  <c:v>0.012</c:v>
                </c:pt>
                <c:pt idx="27919">
                  <c:v>0.011</c:v>
                </c:pt>
                <c:pt idx="27920">
                  <c:v>0.006</c:v>
                </c:pt>
                <c:pt idx="27921">
                  <c:v>0.009</c:v>
                </c:pt>
                <c:pt idx="27922">
                  <c:v>0.01</c:v>
                </c:pt>
                <c:pt idx="27923">
                  <c:v>0.015</c:v>
                </c:pt>
                <c:pt idx="27924">
                  <c:v>0.009</c:v>
                </c:pt>
                <c:pt idx="27925">
                  <c:v>0.003</c:v>
                </c:pt>
                <c:pt idx="27926">
                  <c:v>0.002</c:v>
                </c:pt>
                <c:pt idx="27927">
                  <c:v>0.002</c:v>
                </c:pt>
                <c:pt idx="27928">
                  <c:v>0.001</c:v>
                </c:pt>
                <c:pt idx="27929">
                  <c:v>0.005</c:v>
                </c:pt>
                <c:pt idx="27930">
                  <c:v>0.006</c:v>
                </c:pt>
                <c:pt idx="27931">
                  <c:v>0.004</c:v>
                </c:pt>
                <c:pt idx="27932">
                  <c:v>0.005</c:v>
                </c:pt>
                <c:pt idx="27933">
                  <c:v>0.007</c:v>
                </c:pt>
                <c:pt idx="27934">
                  <c:v>0.003</c:v>
                </c:pt>
                <c:pt idx="27935">
                  <c:v>0.009</c:v>
                </c:pt>
                <c:pt idx="27936">
                  <c:v>0.01</c:v>
                </c:pt>
                <c:pt idx="27937">
                  <c:v>0.012</c:v>
                </c:pt>
                <c:pt idx="27938">
                  <c:v>0.01</c:v>
                </c:pt>
                <c:pt idx="27939">
                  <c:v>0.01</c:v>
                </c:pt>
                <c:pt idx="27940">
                  <c:v>0.019</c:v>
                </c:pt>
                <c:pt idx="27941">
                  <c:v>0.016</c:v>
                </c:pt>
                <c:pt idx="27942">
                  <c:v>0.015</c:v>
                </c:pt>
                <c:pt idx="27943">
                  <c:v>0.016</c:v>
                </c:pt>
                <c:pt idx="27944">
                  <c:v>0.013</c:v>
                </c:pt>
                <c:pt idx="27945">
                  <c:v>0.006</c:v>
                </c:pt>
                <c:pt idx="27946">
                  <c:v>0.01</c:v>
                </c:pt>
                <c:pt idx="27947">
                  <c:v>0.008</c:v>
                </c:pt>
                <c:pt idx="27948">
                  <c:v>0.001</c:v>
                </c:pt>
                <c:pt idx="27949">
                  <c:v>0.0</c:v>
                </c:pt>
                <c:pt idx="27950">
                  <c:v>0.0</c:v>
                </c:pt>
                <c:pt idx="27951">
                  <c:v>0.003</c:v>
                </c:pt>
                <c:pt idx="27952">
                  <c:v>0.004</c:v>
                </c:pt>
                <c:pt idx="27953">
                  <c:v>0.008</c:v>
                </c:pt>
                <c:pt idx="27954">
                  <c:v>0.023</c:v>
                </c:pt>
                <c:pt idx="27955">
                  <c:v>0.025</c:v>
                </c:pt>
                <c:pt idx="27956">
                  <c:v>0.022</c:v>
                </c:pt>
                <c:pt idx="27957">
                  <c:v>0.017</c:v>
                </c:pt>
                <c:pt idx="27958">
                  <c:v>0.02</c:v>
                </c:pt>
                <c:pt idx="27959">
                  <c:v>0.019</c:v>
                </c:pt>
                <c:pt idx="27960">
                  <c:v>0.016</c:v>
                </c:pt>
                <c:pt idx="27961">
                  <c:v>0.015</c:v>
                </c:pt>
                <c:pt idx="27962">
                  <c:v>0.007</c:v>
                </c:pt>
                <c:pt idx="27963">
                  <c:v>0.014</c:v>
                </c:pt>
                <c:pt idx="27964">
                  <c:v>0.013</c:v>
                </c:pt>
                <c:pt idx="27965">
                  <c:v>0.02</c:v>
                </c:pt>
                <c:pt idx="27966">
                  <c:v>0.004</c:v>
                </c:pt>
                <c:pt idx="27967">
                  <c:v>0.003</c:v>
                </c:pt>
                <c:pt idx="27968">
                  <c:v>0.004</c:v>
                </c:pt>
                <c:pt idx="27969">
                  <c:v>0.004</c:v>
                </c:pt>
                <c:pt idx="27970">
                  <c:v>0.005</c:v>
                </c:pt>
                <c:pt idx="27971">
                  <c:v>0.003</c:v>
                </c:pt>
                <c:pt idx="27972">
                  <c:v>0.003</c:v>
                </c:pt>
                <c:pt idx="27973">
                  <c:v>0.001</c:v>
                </c:pt>
                <c:pt idx="27974">
                  <c:v>0.0</c:v>
                </c:pt>
                <c:pt idx="27975">
                  <c:v>0.005</c:v>
                </c:pt>
                <c:pt idx="27976">
                  <c:v>0.005</c:v>
                </c:pt>
                <c:pt idx="27977">
                  <c:v>0.004</c:v>
                </c:pt>
                <c:pt idx="27978">
                  <c:v>0.003</c:v>
                </c:pt>
                <c:pt idx="27979">
                  <c:v>0.003</c:v>
                </c:pt>
                <c:pt idx="27980">
                  <c:v>0.023</c:v>
                </c:pt>
                <c:pt idx="27981">
                  <c:v>0.02</c:v>
                </c:pt>
                <c:pt idx="27982">
                  <c:v>0.013</c:v>
                </c:pt>
                <c:pt idx="27983">
                  <c:v>0.01</c:v>
                </c:pt>
                <c:pt idx="27984">
                  <c:v>0.013</c:v>
                </c:pt>
                <c:pt idx="27985">
                  <c:v>0.008</c:v>
                </c:pt>
                <c:pt idx="27986">
                  <c:v>0.026</c:v>
                </c:pt>
                <c:pt idx="27987">
                  <c:v>0.019</c:v>
                </c:pt>
                <c:pt idx="27988">
                  <c:v>0.053</c:v>
                </c:pt>
                <c:pt idx="27989">
                  <c:v>0.06</c:v>
                </c:pt>
                <c:pt idx="27990">
                  <c:v>0.05</c:v>
                </c:pt>
                <c:pt idx="27991">
                  <c:v>0.046</c:v>
                </c:pt>
                <c:pt idx="27992">
                  <c:v>0.052</c:v>
                </c:pt>
                <c:pt idx="27993">
                  <c:v>0.058</c:v>
                </c:pt>
                <c:pt idx="27994">
                  <c:v>0.053</c:v>
                </c:pt>
                <c:pt idx="27995">
                  <c:v>0.029</c:v>
                </c:pt>
                <c:pt idx="27996">
                  <c:v>0.037</c:v>
                </c:pt>
                <c:pt idx="27997">
                  <c:v>0.034</c:v>
                </c:pt>
                <c:pt idx="27998">
                  <c:v>0.036</c:v>
                </c:pt>
                <c:pt idx="27999">
                  <c:v>0.041</c:v>
                </c:pt>
                <c:pt idx="28000">
                  <c:v>0.047</c:v>
                </c:pt>
                <c:pt idx="28001">
                  <c:v>0.049</c:v>
                </c:pt>
                <c:pt idx="28002">
                  <c:v>0.04</c:v>
                </c:pt>
                <c:pt idx="28003">
                  <c:v>0.052</c:v>
                </c:pt>
                <c:pt idx="28004">
                  <c:v>0.038</c:v>
                </c:pt>
                <c:pt idx="28005">
                  <c:v>0.037</c:v>
                </c:pt>
                <c:pt idx="28006">
                  <c:v>0.039</c:v>
                </c:pt>
                <c:pt idx="28007">
                  <c:v>0.035</c:v>
                </c:pt>
                <c:pt idx="28008">
                  <c:v>0.028</c:v>
                </c:pt>
                <c:pt idx="28009">
                  <c:v>0.024</c:v>
                </c:pt>
                <c:pt idx="28010">
                  <c:v>0.014</c:v>
                </c:pt>
                <c:pt idx="28011">
                  <c:v>0.013</c:v>
                </c:pt>
                <c:pt idx="28012">
                  <c:v>0.013</c:v>
                </c:pt>
                <c:pt idx="28013">
                  <c:v>0.015</c:v>
                </c:pt>
                <c:pt idx="28014">
                  <c:v>0.015</c:v>
                </c:pt>
                <c:pt idx="28015">
                  <c:v>0.01</c:v>
                </c:pt>
                <c:pt idx="28016">
                  <c:v>0.009</c:v>
                </c:pt>
                <c:pt idx="28017">
                  <c:v>0.014</c:v>
                </c:pt>
                <c:pt idx="28018">
                  <c:v>0.028</c:v>
                </c:pt>
                <c:pt idx="28019">
                  <c:v>0.03</c:v>
                </c:pt>
                <c:pt idx="28020">
                  <c:v>0.036</c:v>
                </c:pt>
                <c:pt idx="28021">
                  <c:v>0.036</c:v>
                </c:pt>
                <c:pt idx="28022">
                  <c:v>0.03</c:v>
                </c:pt>
                <c:pt idx="28023">
                  <c:v>0.02</c:v>
                </c:pt>
                <c:pt idx="28024">
                  <c:v>0.02</c:v>
                </c:pt>
                <c:pt idx="28025">
                  <c:v>0.029</c:v>
                </c:pt>
                <c:pt idx="28026">
                  <c:v>0.035</c:v>
                </c:pt>
                <c:pt idx="28027">
                  <c:v>0.034</c:v>
                </c:pt>
                <c:pt idx="28028">
                  <c:v>0.028</c:v>
                </c:pt>
                <c:pt idx="28029">
                  <c:v>0.042</c:v>
                </c:pt>
                <c:pt idx="28030">
                  <c:v>0.048</c:v>
                </c:pt>
                <c:pt idx="28031">
                  <c:v>0.043</c:v>
                </c:pt>
                <c:pt idx="28032">
                  <c:v>0.044</c:v>
                </c:pt>
                <c:pt idx="28033">
                  <c:v>0.044</c:v>
                </c:pt>
                <c:pt idx="28034">
                  <c:v>0.047</c:v>
                </c:pt>
                <c:pt idx="28035">
                  <c:v>0.04</c:v>
                </c:pt>
                <c:pt idx="28036">
                  <c:v>0.041</c:v>
                </c:pt>
                <c:pt idx="28037">
                  <c:v>0.031</c:v>
                </c:pt>
                <c:pt idx="28038">
                  <c:v>0.038</c:v>
                </c:pt>
                <c:pt idx="28039">
                  <c:v>0.032</c:v>
                </c:pt>
                <c:pt idx="28040">
                  <c:v>0.04</c:v>
                </c:pt>
                <c:pt idx="28041">
                  <c:v>0.042</c:v>
                </c:pt>
                <c:pt idx="28042">
                  <c:v>0.041</c:v>
                </c:pt>
                <c:pt idx="28043">
                  <c:v>0.037</c:v>
                </c:pt>
                <c:pt idx="28044">
                  <c:v>0.052</c:v>
                </c:pt>
                <c:pt idx="28045">
                  <c:v>0.056</c:v>
                </c:pt>
                <c:pt idx="28046">
                  <c:v>0.056</c:v>
                </c:pt>
                <c:pt idx="28047">
                  <c:v>0.036</c:v>
                </c:pt>
                <c:pt idx="28048">
                  <c:v>0.05</c:v>
                </c:pt>
                <c:pt idx="28049">
                  <c:v>0.024</c:v>
                </c:pt>
                <c:pt idx="28050">
                  <c:v>0.007</c:v>
                </c:pt>
                <c:pt idx="28051">
                  <c:v>0.002</c:v>
                </c:pt>
                <c:pt idx="28052">
                  <c:v>0.003</c:v>
                </c:pt>
                <c:pt idx="28053">
                  <c:v>0.004</c:v>
                </c:pt>
                <c:pt idx="28054">
                  <c:v>0.013</c:v>
                </c:pt>
                <c:pt idx="28055">
                  <c:v>0.018</c:v>
                </c:pt>
                <c:pt idx="28056">
                  <c:v>0.018</c:v>
                </c:pt>
                <c:pt idx="28057">
                  <c:v>0.016</c:v>
                </c:pt>
                <c:pt idx="28058">
                  <c:v>0.017</c:v>
                </c:pt>
                <c:pt idx="28059">
                  <c:v>0.014</c:v>
                </c:pt>
                <c:pt idx="28060">
                  <c:v>0.02</c:v>
                </c:pt>
                <c:pt idx="28061">
                  <c:v>0.019</c:v>
                </c:pt>
                <c:pt idx="28062">
                  <c:v>0.023</c:v>
                </c:pt>
                <c:pt idx="28063">
                  <c:v>0.022</c:v>
                </c:pt>
                <c:pt idx="28064">
                  <c:v>0.022</c:v>
                </c:pt>
                <c:pt idx="28065">
                  <c:v>0.022</c:v>
                </c:pt>
                <c:pt idx="28066">
                  <c:v>0.029</c:v>
                </c:pt>
                <c:pt idx="28067">
                  <c:v>0.036</c:v>
                </c:pt>
                <c:pt idx="28068">
                  <c:v>0.046</c:v>
                </c:pt>
                <c:pt idx="28069">
                  <c:v>0.059</c:v>
                </c:pt>
                <c:pt idx="28070">
                  <c:v>0.058</c:v>
                </c:pt>
                <c:pt idx="28071">
                  <c:v>0.072</c:v>
                </c:pt>
                <c:pt idx="28072">
                  <c:v>0.082</c:v>
                </c:pt>
                <c:pt idx="28073">
                  <c:v>0.085</c:v>
                </c:pt>
                <c:pt idx="28074">
                  <c:v>0.084</c:v>
                </c:pt>
                <c:pt idx="28075">
                  <c:v>0.077</c:v>
                </c:pt>
                <c:pt idx="28076">
                  <c:v>0.081</c:v>
                </c:pt>
                <c:pt idx="28077">
                  <c:v>0.076</c:v>
                </c:pt>
                <c:pt idx="28078">
                  <c:v>0.057</c:v>
                </c:pt>
                <c:pt idx="28079">
                  <c:v>0.057</c:v>
                </c:pt>
                <c:pt idx="28080">
                  <c:v>0.053</c:v>
                </c:pt>
                <c:pt idx="28081">
                  <c:v>0.047</c:v>
                </c:pt>
                <c:pt idx="28082">
                  <c:v>0.057</c:v>
                </c:pt>
                <c:pt idx="28083">
                  <c:v>0.075</c:v>
                </c:pt>
                <c:pt idx="28084">
                  <c:v>0.064</c:v>
                </c:pt>
                <c:pt idx="28085">
                  <c:v>0.052</c:v>
                </c:pt>
                <c:pt idx="28086">
                  <c:v>0.044</c:v>
                </c:pt>
                <c:pt idx="28087">
                  <c:v>0.051</c:v>
                </c:pt>
                <c:pt idx="28088">
                  <c:v>0.052</c:v>
                </c:pt>
                <c:pt idx="28089">
                  <c:v>0.048</c:v>
                </c:pt>
                <c:pt idx="28090">
                  <c:v>0.075</c:v>
                </c:pt>
                <c:pt idx="28091">
                  <c:v>0.056</c:v>
                </c:pt>
                <c:pt idx="28092">
                  <c:v>0.062</c:v>
                </c:pt>
                <c:pt idx="28093">
                  <c:v>0.063</c:v>
                </c:pt>
                <c:pt idx="28094">
                  <c:v>0.055</c:v>
                </c:pt>
                <c:pt idx="28095">
                  <c:v>0.045</c:v>
                </c:pt>
                <c:pt idx="28096">
                  <c:v>0.023</c:v>
                </c:pt>
                <c:pt idx="28097">
                  <c:v>0.024</c:v>
                </c:pt>
                <c:pt idx="28098">
                  <c:v>0.02</c:v>
                </c:pt>
                <c:pt idx="28099">
                  <c:v>0.025</c:v>
                </c:pt>
                <c:pt idx="28100">
                  <c:v>0.02</c:v>
                </c:pt>
                <c:pt idx="28101">
                  <c:v>0.023</c:v>
                </c:pt>
                <c:pt idx="28102">
                  <c:v>0.028</c:v>
                </c:pt>
                <c:pt idx="28103">
                  <c:v>0.03</c:v>
                </c:pt>
                <c:pt idx="28104">
                  <c:v>0.031</c:v>
                </c:pt>
                <c:pt idx="28105">
                  <c:v>0.033</c:v>
                </c:pt>
                <c:pt idx="28106">
                  <c:v>0.032</c:v>
                </c:pt>
                <c:pt idx="28107">
                  <c:v>0.033</c:v>
                </c:pt>
                <c:pt idx="28108">
                  <c:v>0.031</c:v>
                </c:pt>
                <c:pt idx="28109">
                  <c:v>0.027</c:v>
                </c:pt>
                <c:pt idx="28110">
                  <c:v>0.024</c:v>
                </c:pt>
                <c:pt idx="28111">
                  <c:v>0.028</c:v>
                </c:pt>
                <c:pt idx="28112">
                  <c:v>0.024</c:v>
                </c:pt>
                <c:pt idx="28113">
                  <c:v>0.025</c:v>
                </c:pt>
                <c:pt idx="28114">
                  <c:v>0.025</c:v>
                </c:pt>
                <c:pt idx="28115">
                  <c:v>0.022</c:v>
                </c:pt>
                <c:pt idx="28116">
                  <c:v>0.017</c:v>
                </c:pt>
                <c:pt idx="28117">
                  <c:v>0.015</c:v>
                </c:pt>
                <c:pt idx="28118">
                  <c:v>0.011</c:v>
                </c:pt>
                <c:pt idx="28119">
                  <c:v>0.016</c:v>
                </c:pt>
                <c:pt idx="28120">
                  <c:v>0.014</c:v>
                </c:pt>
                <c:pt idx="28121">
                  <c:v>0.019</c:v>
                </c:pt>
                <c:pt idx="28122">
                  <c:v>0.014</c:v>
                </c:pt>
                <c:pt idx="28123">
                  <c:v>0.01</c:v>
                </c:pt>
                <c:pt idx="28124">
                  <c:v>0.009</c:v>
                </c:pt>
                <c:pt idx="28125">
                  <c:v>0.01</c:v>
                </c:pt>
                <c:pt idx="28126">
                  <c:v>0.007</c:v>
                </c:pt>
                <c:pt idx="28127">
                  <c:v>0.011</c:v>
                </c:pt>
                <c:pt idx="28128">
                  <c:v>0.007</c:v>
                </c:pt>
                <c:pt idx="28129">
                  <c:v>0.006</c:v>
                </c:pt>
                <c:pt idx="28130">
                  <c:v>0.004</c:v>
                </c:pt>
                <c:pt idx="28131">
                  <c:v>0.003</c:v>
                </c:pt>
                <c:pt idx="28132">
                  <c:v>0.002</c:v>
                </c:pt>
                <c:pt idx="28133">
                  <c:v>0.001</c:v>
                </c:pt>
                <c:pt idx="28134">
                  <c:v>0.002</c:v>
                </c:pt>
                <c:pt idx="28135">
                  <c:v>0.001</c:v>
                </c:pt>
                <c:pt idx="28136">
                  <c:v>0.001</c:v>
                </c:pt>
                <c:pt idx="28137">
                  <c:v>0.006</c:v>
                </c:pt>
                <c:pt idx="28138">
                  <c:v>0.008</c:v>
                </c:pt>
                <c:pt idx="28139">
                  <c:v>0.005</c:v>
                </c:pt>
                <c:pt idx="28140">
                  <c:v>0.004</c:v>
                </c:pt>
                <c:pt idx="28141">
                  <c:v>0.005</c:v>
                </c:pt>
                <c:pt idx="28142">
                  <c:v>0.004</c:v>
                </c:pt>
                <c:pt idx="28143">
                  <c:v>0.004</c:v>
                </c:pt>
                <c:pt idx="28144">
                  <c:v>0.003</c:v>
                </c:pt>
                <c:pt idx="28145">
                  <c:v>0.004</c:v>
                </c:pt>
                <c:pt idx="28146">
                  <c:v>0.006</c:v>
                </c:pt>
                <c:pt idx="28147">
                  <c:v>0.004</c:v>
                </c:pt>
                <c:pt idx="28148">
                  <c:v>0.006</c:v>
                </c:pt>
                <c:pt idx="28149">
                  <c:v>0.008</c:v>
                </c:pt>
                <c:pt idx="28150">
                  <c:v>0.01</c:v>
                </c:pt>
                <c:pt idx="28151">
                  <c:v>0.008</c:v>
                </c:pt>
                <c:pt idx="28152">
                  <c:v>0.011</c:v>
                </c:pt>
                <c:pt idx="28153">
                  <c:v>0.013</c:v>
                </c:pt>
                <c:pt idx="28154">
                  <c:v>0.014</c:v>
                </c:pt>
                <c:pt idx="28155">
                  <c:v>0.013</c:v>
                </c:pt>
                <c:pt idx="28156">
                  <c:v>0.018</c:v>
                </c:pt>
                <c:pt idx="28157">
                  <c:v>0.015</c:v>
                </c:pt>
                <c:pt idx="28158">
                  <c:v>0.015</c:v>
                </c:pt>
                <c:pt idx="28159">
                  <c:v>0.018</c:v>
                </c:pt>
                <c:pt idx="28160">
                  <c:v>0.012</c:v>
                </c:pt>
                <c:pt idx="28161">
                  <c:v>0.005</c:v>
                </c:pt>
                <c:pt idx="28162">
                  <c:v>0.011</c:v>
                </c:pt>
                <c:pt idx="28163">
                  <c:v>0.007</c:v>
                </c:pt>
                <c:pt idx="28164">
                  <c:v>0.005</c:v>
                </c:pt>
                <c:pt idx="28165">
                  <c:v>0.01</c:v>
                </c:pt>
                <c:pt idx="28166">
                  <c:v>0.007</c:v>
                </c:pt>
                <c:pt idx="28167">
                  <c:v>0.018</c:v>
                </c:pt>
                <c:pt idx="28168">
                  <c:v>0.012</c:v>
                </c:pt>
                <c:pt idx="28169">
                  <c:v>0.012</c:v>
                </c:pt>
                <c:pt idx="28170">
                  <c:v>0.016</c:v>
                </c:pt>
                <c:pt idx="28171">
                  <c:v>0.013</c:v>
                </c:pt>
                <c:pt idx="28172">
                  <c:v>0.011</c:v>
                </c:pt>
                <c:pt idx="28173">
                  <c:v>0.011</c:v>
                </c:pt>
                <c:pt idx="28174">
                  <c:v>0.014</c:v>
                </c:pt>
                <c:pt idx="28175">
                  <c:v>0.028</c:v>
                </c:pt>
                <c:pt idx="28176">
                  <c:v>0.028</c:v>
                </c:pt>
                <c:pt idx="28177">
                  <c:v>0.014</c:v>
                </c:pt>
                <c:pt idx="28178">
                  <c:v>0.018</c:v>
                </c:pt>
                <c:pt idx="28179">
                  <c:v>0.013</c:v>
                </c:pt>
                <c:pt idx="28180">
                  <c:v>0.014</c:v>
                </c:pt>
                <c:pt idx="28181">
                  <c:v>0.011</c:v>
                </c:pt>
                <c:pt idx="28182">
                  <c:v>0.009</c:v>
                </c:pt>
                <c:pt idx="28183">
                  <c:v>0.01</c:v>
                </c:pt>
                <c:pt idx="28184">
                  <c:v>0.019</c:v>
                </c:pt>
                <c:pt idx="28185">
                  <c:v>0.019</c:v>
                </c:pt>
                <c:pt idx="28186">
                  <c:v>0.012</c:v>
                </c:pt>
                <c:pt idx="28187">
                  <c:v>0.004</c:v>
                </c:pt>
                <c:pt idx="28188">
                  <c:v>0.015</c:v>
                </c:pt>
                <c:pt idx="28189">
                  <c:v>0.016</c:v>
                </c:pt>
                <c:pt idx="28190">
                  <c:v>0.006</c:v>
                </c:pt>
                <c:pt idx="28191">
                  <c:v>0.003</c:v>
                </c:pt>
                <c:pt idx="28192">
                  <c:v>0.013</c:v>
                </c:pt>
                <c:pt idx="28193">
                  <c:v>0.014</c:v>
                </c:pt>
                <c:pt idx="28194">
                  <c:v>0.009</c:v>
                </c:pt>
                <c:pt idx="28195">
                  <c:v>0.014</c:v>
                </c:pt>
                <c:pt idx="28196">
                  <c:v>0.009</c:v>
                </c:pt>
                <c:pt idx="28197">
                  <c:v>0.012</c:v>
                </c:pt>
                <c:pt idx="28198">
                  <c:v>0.025</c:v>
                </c:pt>
                <c:pt idx="28199">
                  <c:v>0.012</c:v>
                </c:pt>
                <c:pt idx="28200">
                  <c:v>0.01</c:v>
                </c:pt>
                <c:pt idx="28201">
                  <c:v>0.005</c:v>
                </c:pt>
                <c:pt idx="28202">
                  <c:v>0.0</c:v>
                </c:pt>
                <c:pt idx="28203">
                  <c:v>0.0</c:v>
                </c:pt>
                <c:pt idx="28204">
                  <c:v>0.0</c:v>
                </c:pt>
                <c:pt idx="28205">
                  <c:v>0.001</c:v>
                </c:pt>
                <c:pt idx="28206">
                  <c:v>0.0</c:v>
                </c:pt>
                <c:pt idx="28207">
                  <c:v>0.002</c:v>
                </c:pt>
                <c:pt idx="28208">
                  <c:v>0.006</c:v>
                </c:pt>
                <c:pt idx="28209">
                  <c:v>0.006</c:v>
                </c:pt>
                <c:pt idx="28210">
                  <c:v>0.01</c:v>
                </c:pt>
                <c:pt idx="28211">
                  <c:v>0.011</c:v>
                </c:pt>
                <c:pt idx="28212">
                  <c:v>0.007</c:v>
                </c:pt>
                <c:pt idx="28213">
                  <c:v>0.008</c:v>
                </c:pt>
                <c:pt idx="28214">
                  <c:v>0.009</c:v>
                </c:pt>
                <c:pt idx="28215">
                  <c:v>0.003</c:v>
                </c:pt>
                <c:pt idx="28216">
                  <c:v>0.005</c:v>
                </c:pt>
                <c:pt idx="28217">
                  <c:v>0.006</c:v>
                </c:pt>
                <c:pt idx="28218">
                  <c:v>0.01</c:v>
                </c:pt>
                <c:pt idx="28219">
                  <c:v>0.01</c:v>
                </c:pt>
                <c:pt idx="28220">
                  <c:v>0.007</c:v>
                </c:pt>
                <c:pt idx="28221">
                  <c:v>0.007</c:v>
                </c:pt>
                <c:pt idx="28222">
                  <c:v>0.009</c:v>
                </c:pt>
                <c:pt idx="28223">
                  <c:v>0.005</c:v>
                </c:pt>
                <c:pt idx="28224">
                  <c:v>0.007</c:v>
                </c:pt>
                <c:pt idx="28225">
                  <c:v>0.007</c:v>
                </c:pt>
                <c:pt idx="28226">
                  <c:v>0.01</c:v>
                </c:pt>
                <c:pt idx="28227">
                  <c:v>0.003</c:v>
                </c:pt>
                <c:pt idx="28228">
                  <c:v>0.027</c:v>
                </c:pt>
                <c:pt idx="28229">
                  <c:v>0.01</c:v>
                </c:pt>
                <c:pt idx="28230">
                  <c:v>0.011</c:v>
                </c:pt>
                <c:pt idx="28231">
                  <c:v>0.017</c:v>
                </c:pt>
                <c:pt idx="28232">
                  <c:v>0.007</c:v>
                </c:pt>
                <c:pt idx="28233">
                  <c:v>0.011</c:v>
                </c:pt>
                <c:pt idx="28234">
                  <c:v>0.013</c:v>
                </c:pt>
                <c:pt idx="28235">
                  <c:v>0.006</c:v>
                </c:pt>
                <c:pt idx="28236">
                  <c:v>0.004</c:v>
                </c:pt>
                <c:pt idx="28237">
                  <c:v>0.001</c:v>
                </c:pt>
                <c:pt idx="28238">
                  <c:v>0.0</c:v>
                </c:pt>
                <c:pt idx="28239">
                  <c:v>0.0</c:v>
                </c:pt>
                <c:pt idx="28240">
                  <c:v>0.0</c:v>
                </c:pt>
                <c:pt idx="28241">
                  <c:v>0.001</c:v>
                </c:pt>
                <c:pt idx="28242">
                  <c:v>0.003</c:v>
                </c:pt>
                <c:pt idx="28243">
                  <c:v>0.0</c:v>
                </c:pt>
                <c:pt idx="28244">
                  <c:v>0.006</c:v>
                </c:pt>
                <c:pt idx="28245">
                  <c:v>0.019</c:v>
                </c:pt>
                <c:pt idx="28246">
                  <c:v>0.019</c:v>
                </c:pt>
                <c:pt idx="28247">
                  <c:v>0.027</c:v>
                </c:pt>
                <c:pt idx="28248">
                  <c:v>0.02</c:v>
                </c:pt>
                <c:pt idx="28249">
                  <c:v>0.016</c:v>
                </c:pt>
                <c:pt idx="28250">
                  <c:v>0.02</c:v>
                </c:pt>
                <c:pt idx="28251">
                  <c:v>0.023</c:v>
                </c:pt>
                <c:pt idx="28252">
                  <c:v>0.028</c:v>
                </c:pt>
                <c:pt idx="28253">
                  <c:v>0.019</c:v>
                </c:pt>
                <c:pt idx="28254">
                  <c:v>0.011</c:v>
                </c:pt>
                <c:pt idx="28255">
                  <c:v>0.008</c:v>
                </c:pt>
                <c:pt idx="28256">
                  <c:v>0.008</c:v>
                </c:pt>
                <c:pt idx="28257">
                  <c:v>0.003</c:v>
                </c:pt>
                <c:pt idx="28258">
                  <c:v>0.003</c:v>
                </c:pt>
                <c:pt idx="28259">
                  <c:v>0.002</c:v>
                </c:pt>
                <c:pt idx="28260">
                  <c:v>0.002</c:v>
                </c:pt>
                <c:pt idx="28261">
                  <c:v>0.001</c:v>
                </c:pt>
                <c:pt idx="28262">
                  <c:v>0.004</c:v>
                </c:pt>
                <c:pt idx="28263">
                  <c:v>0.006</c:v>
                </c:pt>
                <c:pt idx="28264">
                  <c:v>0.0</c:v>
                </c:pt>
                <c:pt idx="28265">
                  <c:v>0.0</c:v>
                </c:pt>
                <c:pt idx="28266">
                  <c:v>0.001</c:v>
                </c:pt>
                <c:pt idx="28267">
                  <c:v>0.001</c:v>
                </c:pt>
                <c:pt idx="28268">
                  <c:v>0.001</c:v>
                </c:pt>
                <c:pt idx="28269">
                  <c:v>0.0</c:v>
                </c:pt>
                <c:pt idx="28270">
                  <c:v>0.001</c:v>
                </c:pt>
                <c:pt idx="28271">
                  <c:v>0.001</c:v>
                </c:pt>
                <c:pt idx="28272">
                  <c:v>0.0</c:v>
                </c:pt>
                <c:pt idx="28273">
                  <c:v>0.001</c:v>
                </c:pt>
                <c:pt idx="28274">
                  <c:v>0.001</c:v>
                </c:pt>
                <c:pt idx="28275">
                  <c:v>0.001</c:v>
                </c:pt>
                <c:pt idx="28276">
                  <c:v>0.001</c:v>
                </c:pt>
                <c:pt idx="28277">
                  <c:v>0.0</c:v>
                </c:pt>
                <c:pt idx="28278">
                  <c:v>0.0</c:v>
                </c:pt>
                <c:pt idx="28279">
                  <c:v>0.001</c:v>
                </c:pt>
                <c:pt idx="28280">
                  <c:v>0.0</c:v>
                </c:pt>
                <c:pt idx="28281">
                  <c:v>0.0</c:v>
                </c:pt>
                <c:pt idx="28282">
                  <c:v>0.002</c:v>
                </c:pt>
                <c:pt idx="28283">
                  <c:v>0.0</c:v>
                </c:pt>
                <c:pt idx="28284">
                  <c:v>0.001</c:v>
                </c:pt>
                <c:pt idx="28285">
                  <c:v>0.001</c:v>
                </c:pt>
                <c:pt idx="28286">
                  <c:v>0.001</c:v>
                </c:pt>
                <c:pt idx="28287">
                  <c:v>0.0</c:v>
                </c:pt>
                <c:pt idx="28288">
                  <c:v>0.0</c:v>
                </c:pt>
                <c:pt idx="28289">
                  <c:v>0.0</c:v>
                </c:pt>
                <c:pt idx="28290">
                  <c:v>0.0</c:v>
                </c:pt>
                <c:pt idx="28291">
                  <c:v>0.0</c:v>
                </c:pt>
                <c:pt idx="28292">
                  <c:v>0.0</c:v>
                </c:pt>
                <c:pt idx="28293">
                  <c:v>0.0</c:v>
                </c:pt>
                <c:pt idx="28294">
                  <c:v>0.0</c:v>
                </c:pt>
                <c:pt idx="28295">
                  <c:v>0.001</c:v>
                </c:pt>
                <c:pt idx="28296">
                  <c:v>0.0</c:v>
                </c:pt>
                <c:pt idx="28297">
                  <c:v>0.001</c:v>
                </c:pt>
                <c:pt idx="28298">
                  <c:v>0.0</c:v>
                </c:pt>
                <c:pt idx="28299">
                  <c:v>0.002</c:v>
                </c:pt>
                <c:pt idx="28300">
                  <c:v>0.0</c:v>
                </c:pt>
                <c:pt idx="28301">
                  <c:v>0.0</c:v>
                </c:pt>
                <c:pt idx="28302">
                  <c:v>0.0</c:v>
                </c:pt>
                <c:pt idx="28303">
                  <c:v>0.001</c:v>
                </c:pt>
                <c:pt idx="28304">
                  <c:v>0.0</c:v>
                </c:pt>
                <c:pt idx="28305">
                  <c:v>0.001</c:v>
                </c:pt>
                <c:pt idx="28306">
                  <c:v>0.003</c:v>
                </c:pt>
                <c:pt idx="28307">
                  <c:v>0.003</c:v>
                </c:pt>
                <c:pt idx="28308">
                  <c:v>-9999.0</c:v>
                </c:pt>
                <c:pt idx="28309">
                  <c:v>0.007</c:v>
                </c:pt>
                <c:pt idx="28310">
                  <c:v>0.005</c:v>
                </c:pt>
                <c:pt idx="28311">
                  <c:v>0.004</c:v>
                </c:pt>
                <c:pt idx="28312">
                  <c:v>0.0</c:v>
                </c:pt>
                <c:pt idx="28313">
                  <c:v>0.001</c:v>
                </c:pt>
                <c:pt idx="28314">
                  <c:v>0.002</c:v>
                </c:pt>
                <c:pt idx="28315">
                  <c:v>0.001</c:v>
                </c:pt>
                <c:pt idx="28316">
                  <c:v>0.001</c:v>
                </c:pt>
                <c:pt idx="28317">
                  <c:v>0.027</c:v>
                </c:pt>
                <c:pt idx="28318">
                  <c:v>0.081</c:v>
                </c:pt>
                <c:pt idx="28319">
                  <c:v>0.086</c:v>
                </c:pt>
                <c:pt idx="28320">
                  <c:v>0.075</c:v>
                </c:pt>
                <c:pt idx="28321">
                  <c:v>0.086</c:v>
                </c:pt>
                <c:pt idx="28322">
                  <c:v>0.089</c:v>
                </c:pt>
                <c:pt idx="28323">
                  <c:v>-9999.0</c:v>
                </c:pt>
                <c:pt idx="28324">
                  <c:v>-9999.0</c:v>
                </c:pt>
                <c:pt idx="28325">
                  <c:v>-9999.0</c:v>
                </c:pt>
                <c:pt idx="28326">
                  <c:v>-9999.0</c:v>
                </c:pt>
                <c:pt idx="28327">
                  <c:v>-9999.0</c:v>
                </c:pt>
                <c:pt idx="28328">
                  <c:v>-9999.0</c:v>
                </c:pt>
                <c:pt idx="28329">
                  <c:v>0.151</c:v>
                </c:pt>
                <c:pt idx="28330">
                  <c:v>0.148</c:v>
                </c:pt>
                <c:pt idx="28331">
                  <c:v>0.165</c:v>
                </c:pt>
                <c:pt idx="28332">
                  <c:v>0.156</c:v>
                </c:pt>
                <c:pt idx="28333">
                  <c:v>0.144</c:v>
                </c:pt>
                <c:pt idx="28334">
                  <c:v>0.125</c:v>
                </c:pt>
                <c:pt idx="28335">
                  <c:v>0.111</c:v>
                </c:pt>
                <c:pt idx="28336">
                  <c:v>0.059</c:v>
                </c:pt>
                <c:pt idx="28337">
                  <c:v>0.044</c:v>
                </c:pt>
                <c:pt idx="28338">
                  <c:v>0.044</c:v>
                </c:pt>
                <c:pt idx="28339">
                  <c:v>0.042</c:v>
                </c:pt>
                <c:pt idx="28340">
                  <c:v>0.026</c:v>
                </c:pt>
                <c:pt idx="28341">
                  <c:v>0.017</c:v>
                </c:pt>
                <c:pt idx="28342">
                  <c:v>0.021</c:v>
                </c:pt>
                <c:pt idx="28343">
                  <c:v>0.025</c:v>
                </c:pt>
                <c:pt idx="28344">
                  <c:v>0.016</c:v>
                </c:pt>
                <c:pt idx="28345">
                  <c:v>0.017</c:v>
                </c:pt>
                <c:pt idx="28346">
                  <c:v>0.018</c:v>
                </c:pt>
                <c:pt idx="28347">
                  <c:v>0.015</c:v>
                </c:pt>
                <c:pt idx="28348">
                  <c:v>0.007</c:v>
                </c:pt>
                <c:pt idx="28349">
                  <c:v>0.009</c:v>
                </c:pt>
                <c:pt idx="28350">
                  <c:v>0.009</c:v>
                </c:pt>
                <c:pt idx="28351">
                  <c:v>0.008</c:v>
                </c:pt>
                <c:pt idx="28352">
                  <c:v>0.003</c:v>
                </c:pt>
                <c:pt idx="28353">
                  <c:v>0.005</c:v>
                </c:pt>
                <c:pt idx="28354">
                  <c:v>0.004</c:v>
                </c:pt>
                <c:pt idx="28355">
                  <c:v>0.004</c:v>
                </c:pt>
                <c:pt idx="28356">
                  <c:v>0.013</c:v>
                </c:pt>
                <c:pt idx="28357">
                  <c:v>0.006</c:v>
                </c:pt>
                <c:pt idx="28358">
                  <c:v>0.0</c:v>
                </c:pt>
                <c:pt idx="28359">
                  <c:v>0.004</c:v>
                </c:pt>
                <c:pt idx="28360">
                  <c:v>0.003</c:v>
                </c:pt>
                <c:pt idx="28361">
                  <c:v>0.002</c:v>
                </c:pt>
                <c:pt idx="28362">
                  <c:v>0.007</c:v>
                </c:pt>
                <c:pt idx="28363">
                  <c:v>0.011</c:v>
                </c:pt>
                <c:pt idx="28364">
                  <c:v>0.004</c:v>
                </c:pt>
                <c:pt idx="28365">
                  <c:v>0.008</c:v>
                </c:pt>
                <c:pt idx="28366">
                  <c:v>0.005</c:v>
                </c:pt>
                <c:pt idx="28367">
                  <c:v>0.005</c:v>
                </c:pt>
                <c:pt idx="28368">
                  <c:v>0.006</c:v>
                </c:pt>
                <c:pt idx="28369">
                  <c:v>0.006</c:v>
                </c:pt>
                <c:pt idx="28370">
                  <c:v>0.003</c:v>
                </c:pt>
                <c:pt idx="28371">
                  <c:v>0.004</c:v>
                </c:pt>
                <c:pt idx="28372">
                  <c:v>0.001</c:v>
                </c:pt>
                <c:pt idx="28373">
                  <c:v>0.003</c:v>
                </c:pt>
                <c:pt idx="28374">
                  <c:v>0.006</c:v>
                </c:pt>
                <c:pt idx="28375">
                  <c:v>0.028</c:v>
                </c:pt>
                <c:pt idx="28376">
                  <c:v>0.041</c:v>
                </c:pt>
                <c:pt idx="28377">
                  <c:v>0.042</c:v>
                </c:pt>
                <c:pt idx="28378">
                  <c:v>0.024</c:v>
                </c:pt>
                <c:pt idx="28379">
                  <c:v>0.013</c:v>
                </c:pt>
                <c:pt idx="28380">
                  <c:v>0.006</c:v>
                </c:pt>
                <c:pt idx="28381">
                  <c:v>0.007</c:v>
                </c:pt>
                <c:pt idx="28382">
                  <c:v>0.006</c:v>
                </c:pt>
                <c:pt idx="28383">
                  <c:v>0.007</c:v>
                </c:pt>
                <c:pt idx="28384">
                  <c:v>0.017</c:v>
                </c:pt>
                <c:pt idx="28385">
                  <c:v>0.011</c:v>
                </c:pt>
                <c:pt idx="28386">
                  <c:v>0.021</c:v>
                </c:pt>
                <c:pt idx="28387">
                  <c:v>0.018</c:v>
                </c:pt>
                <c:pt idx="28388">
                  <c:v>0.004</c:v>
                </c:pt>
                <c:pt idx="28389">
                  <c:v>0.003</c:v>
                </c:pt>
                <c:pt idx="28390">
                  <c:v>0.002</c:v>
                </c:pt>
                <c:pt idx="28391">
                  <c:v>0.0</c:v>
                </c:pt>
                <c:pt idx="28392">
                  <c:v>0.001</c:v>
                </c:pt>
                <c:pt idx="28393">
                  <c:v>0.005</c:v>
                </c:pt>
                <c:pt idx="28394">
                  <c:v>0.002</c:v>
                </c:pt>
                <c:pt idx="28395">
                  <c:v>0.005</c:v>
                </c:pt>
                <c:pt idx="28396">
                  <c:v>0.002</c:v>
                </c:pt>
                <c:pt idx="28397">
                  <c:v>0.002</c:v>
                </c:pt>
                <c:pt idx="28398">
                  <c:v>0.001</c:v>
                </c:pt>
                <c:pt idx="28399">
                  <c:v>0.003</c:v>
                </c:pt>
                <c:pt idx="28400">
                  <c:v>0.006</c:v>
                </c:pt>
                <c:pt idx="28401">
                  <c:v>0.007</c:v>
                </c:pt>
                <c:pt idx="28402">
                  <c:v>0.002</c:v>
                </c:pt>
                <c:pt idx="28403">
                  <c:v>0.006</c:v>
                </c:pt>
                <c:pt idx="28404">
                  <c:v>0.0</c:v>
                </c:pt>
                <c:pt idx="28405">
                  <c:v>0.001</c:v>
                </c:pt>
                <c:pt idx="28406">
                  <c:v>0.003</c:v>
                </c:pt>
                <c:pt idx="28407">
                  <c:v>0.007</c:v>
                </c:pt>
                <c:pt idx="28408">
                  <c:v>0.004</c:v>
                </c:pt>
                <c:pt idx="28409">
                  <c:v>0.003</c:v>
                </c:pt>
                <c:pt idx="28410">
                  <c:v>0.0</c:v>
                </c:pt>
                <c:pt idx="28411">
                  <c:v>0.002</c:v>
                </c:pt>
                <c:pt idx="28412">
                  <c:v>0.003</c:v>
                </c:pt>
                <c:pt idx="28413">
                  <c:v>0.002</c:v>
                </c:pt>
                <c:pt idx="28414">
                  <c:v>0.0</c:v>
                </c:pt>
                <c:pt idx="28415">
                  <c:v>0.002</c:v>
                </c:pt>
                <c:pt idx="28416">
                  <c:v>0.003</c:v>
                </c:pt>
                <c:pt idx="28417">
                  <c:v>0.003</c:v>
                </c:pt>
                <c:pt idx="28418">
                  <c:v>0.002</c:v>
                </c:pt>
                <c:pt idx="28419">
                  <c:v>0.003</c:v>
                </c:pt>
                <c:pt idx="28420">
                  <c:v>0.003</c:v>
                </c:pt>
                <c:pt idx="28421">
                  <c:v>0.001</c:v>
                </c:pt>
                <c:pt idx="28422">
                  <c:v>0.001</c:v>
                </c:pt>
                <c:pt idx="28423">
                  <c:v>0.002</c:v>
                </c:pt>
                <c:pt idx="28424">
                  <c:v>0.0</c:v>
                </c:pt>
                <c:pt idx="28425">
                  <c:v>0.001</c:v>
                </c:pt>
                <c:pt idx="28426">
                  <c:v>0.002</c:v>
                </c:pt>
                <c:pt idx="28427">
                  <c:v>0.002</c:v>
                </c:pt>
                <c:pt idx="28428">
                  <c:v>0.003</c:v>
                </c:pt>
                <c:pt idx="28429">
                  <c:v>0.0</c:v>
                </c:pt>
                <c:pt idx="28430">
                  <c:v>0.002</c:v>
                </c:pt>
                <c:pt idx="28431">
                  <c:v>0.002</c:v>
                </c:pt>
                <c:pt idx="28432">
                  <c:v>0.001</c:v>
                </c:pt>
                <c:pt idx="28433">
                  <c:v>0.002</c:v>
                </c:pt>
                <c:pt idx="28434">
                  <c:v>0.002</c:v>
                </c:pt>
                <c:pt idx="28435">
                  <c:v>0.001</c:v>
                </c:pt>
                <c:pt idx="28436">
                  <c:v>0.001</c:v>
                </c:pt>
                <c:pt idx="28437">
                  <c:v>0.001</c:v>
                </c:pt>
                <c:pt idx="28438">
                  <c:v>0.002</c:v>
                </c:pt>
                <c:pt idx="28439">
                  <c:v>0.001</c:v>
                </c:pt>
                <c:pt idx="28440">
                  <c:v>0.002</c:v>
                </c:pt>
                <c:pt idx="28441">
                  <c:v>0.001</c:v>
                </c:pt>
                <c:pt idx="28442">
                  <c:v>0.002</c:v>
                </c:pt>
                <c:pt idx="28443">
                  <c:v>0.001</c:v>
                </c:pt>
                <c:pt idx="28444">
                  <c:v>0.003</c:v>
                </c:pt>
                <c:pt idx="28445">
                  <c:v>0.0</c:v>
                </c:pt>
                <c:pt idx="28446">
                  <c:v>0.001</c:v>
                </c:pt>
                <c:pt idx="28447">
                  <c:v>0.002</c:v>
                </c:pt>
                <c:pt idx="28448">
                  <c:v>0.0</c:v>
                </c:pt>
                <c:pt idx="28449">
                  <c:v>0.001</c:v>
                </c:pt>
                <c:pt idx="28450">
                  <c:v>0.002</c:v>
                </c:pt>
                <c:pt idx="28451">
                  <c:v>0.003</c:v>
                </c:pt>
                <c:pt idx="28452">
                  <c:v>0.002</c:v>
                </c:pt>
                <c:pt idx="28453">
                  <c:v>0.001</c:v>
                </c:pt>
                <c:pt idx="28454">
                  <c:v>0.003</c:v>
                </c:pt>
                <c:pt idx="28455">
                  <c:v>0.001</c:v>
                </c:pt>
                <c:pt idx="28456">
                  <c:v>0.002</c:v>
                </c:pt>
                <c:pt idx="28457">
                  <c:v>0.002</c:v>
                </c:pt>
                <c:pt idx="28458">
                  <c:v>0.001</c:v>
                </c:pt>
                <c:pt idx="28459">
                  <c:v>0.001</c:v>
                </c:pt>
                <c:pt idx="28460">
                  <c:v>0.004</c:v>
                </c:pt>
                <c:pt idx="28461">
                  <c:v>0.005</c:v>
                </c:pt>
                <c:pt idx="28462">
                  <c:v>0.004</c:v>
                </c:pt>
                <c:pt idx="28463">
                  <c:v>0.003</c:v>
                </c:pt>
                <c:pt idx="28464">
                  <c:v>0.001</c:v>
                </c:pt>
                <c:pt idx="28465">
                  <c:v>0.0</c:v>
                </c:pt>
                <c:pt idx="28466">
                  <c:v>0.009</c:v>
                </c:pt>
                <c:pt idx="28467">
                  <c:v>0.006</c:v>
                </c:pt>
                <c:pt idx="28468">
                  <c:v>0.002</c:v>
                </c:pt>
                <c:pt idx="28469">
                  <c:v>0.005</c:v>
                </c:pt>
                <c:pt idx="28470">
                  <c:v>0.003</c:v>
                </c:pt>
                <c:pt idx="28471">
                  <c:v>0.001</c:v>
                </c:pt>
                <c:pt idx="28472">
                  <c:v>0.004</c:v>
                </c:pt>
                <c:pt idx="28473">
                  <c:v>0.004</c:v>
                </c:pt>
                <c:pt idx="28474">
                  <c:v>0.001</c:v>
                </c:pt>
                <c:pt idx="28475">
                  <c:v>0.0</c:v>
                </c:pt>
                <c:pt idx="28476">
                  <c:v>0.017</c:v>
                </c:pt>
                <c:pt idx="28477">
                  <c:v>0.094</c:v>
                </c:pt>
                <c:pt idx="28478">
                  <c:v>0.088</c:v>
                </c:pt>
                <c:pt idx="28479">
                  <c:v>0.046</c:v>
                </c:pt>
                <c:pt idx="28480">
                  <c:v>0.013</c:v>
                </c:pt>
                <c:pt idx="28481">
                  <c:v>0.004</c:v>
                </c:pt>
                <c:pt idx="28482">
                  <c:v>0.001</c:v>
                </c:pt>
                <c:pt idx="28483">
                  <c:v>0.003</c:v>
                </c:pt>
                <c:pt idx="28484">
                  <c:v>0.004</c:v>
                </c:pt>
                <c:pt idx="28485">
                  <c:v>0.005</c:v>
                </c:pt>
                <c:pt idx="28486">
                  <c:v>0.003</c:v>
                </c:pt>
                <c:pt idx="28487">
                  <c:v>0.002</c:v>
                </c:pt>
                <c:pt idx="28488">
                  <c:v>0.002</c:v>
                </c:pt>
                <c:pt idx="28489">
                  <c:v>0.001</c:v>
                </c:pt>
                <c:pt idx="28490">
                  <c:v>0.002</c:v>
                </c:pt>
                <c:pt idx="28491">
                  <c:v>0.0</c:v>
                </c:pt>
                <c:pt idx="28492">
                  <c:v>0.001</c:v>
                </c:pt>
                <c:pt idx="28493">
                  <c:v>0.001</c:v>
                </c:pt>
                <c:pt idx="28494">
                  <c:v>0.0</c:v>
                </c:pt>
                <c:pt idx="28495">
                  <c:v>0.001</c:v>
                </c:pt>
                <c:pt idx="28496">
                  <c:v>0.001</c:v>
                </c:pt>
                <c:pt idx="28497">
                  <c:v>0.0</c:v>
                </c:pt>
                <c:pt idx="28498">
                  <c:v>0.001</c:v>
                </c:pt>
                <c:pt idx="28499">
                  <c:v>0.0</c:v>
                </c:pt>
                <c:pt idx="28500">
                  <c:v>0.0</c:v>
                </c:pt>
                <c:pt idx="28501">
                  <c:v>0.002</c:v>
                </c:pt>
                <c:pt idx="28502">
                  <c:v>0.004</c:v>
                </c:pt>
                <c:pt idx="28503">
                  <c:v>0.002</c:v>
                </c:pt>
                <c:pt idx="28504">
                  <c:v>0.0</c:v>
                </c:pt>
                <c:pt idx="28505">
                  <c:v>0.002</c:v>
                </c:pt>
                <c:pt idx="28506">
                  <c:v>0.004</c:v>
                </c:pt>
                <c:pt idx="28507">
                  <c:v>0.001</c:v>
                </c:pt>
                <c:pt idx="28508">
                  <c:v>0.012</c:v>
                </c:pt>
                <c:pt idx="28509">
                  <c:v>0.009</c:v>
                </c:pt>
                <c:pt idx="28510">
                  <c:v>0.005</c:v>
                </c:pt>
                <c:pt idx="28511">
                  <c:v>0.002</c:v>
                </c:pt>
                <c:pt idx="28512">
                  <c:v>0.002</c:v>
                </c:pt>
                <c:pt idx="28513">
                  <c:v>0.004</c:v>
                </c:pt>
                <c:pt idx="28514">
                  <c:v>0.002</c:v>
                </c:pt>
                <c:pt idx="28515">
                  <c:v>0.001</c:v>
                </c:pt>
                <c:pt idx="28516">
                  <c:v>0.003</c:v>
                </c:pt>
                <c:pt idx="28517">
                  <c:v>0.001</c:v>
                </c:pt>
                <c:pt idx="28518">
                  <c:v>0.012</c:v>
                </c:pt>
                <c:pt idx="28519">
                  <c:v>0.008</c:v>
                </c:pt>
                <c:pt idx="28520">
                  <c:v>0.001</c:v>
                </c:pt>
                <c:pt idx="28521">
                  <c:v>0.001</c:v>
                </c:pt>
                <c:pt idx="28522">
                  <c:v>0.003</c:v>
                </c:pt>
                <c:pt idx="28523">
                  <c:v>0.002</c:v>
                </c:pt>
                <c:pt idx="28524">
                  <c:v>0.001</c:v>
                </c:pt>
                <c:pt idx="28525">
                  <c:v>0.001</c:v>
                </c:pt>
                <c:pt idx="28526">
                  <c:v>0.0</c:v>
                </c:pt>
                <c:pt idx="28527">
                  <c:v>0.001</c:v>
                </c:pt>
                <c:pt idx="28528">
                  <c:v>0.002</c:v>
                </c:pt>
                <c:pt idx="28529">
                  <c:v>0.002</c:v>
                </c:pt>
                <c:pt idx="28530">
                  <c:v>0.003</c:v>
                </c:pt>
                <c:pt idx="28531">
                  <c:v>0.002</c:v>
                </c:pt>
                <c:pt idx="28532">
                  <c:v>0.002</c:v>
                </c:pt>
                <c:pt idx="28533">
                  <c:v>0.001</c:v>
                </c:pt>
                <c:pt idx="28534">
                  <c:v>0.003</c:v>
                </c:pt>
                <c:pt idx="28535">
                  <c:v>0.002</c:v>
                </c:pt>
                <c:pt idx="28536">
                  <c:v>0.0</c:v>
                </c:pt>
                <c:pt idx="28537">
                  <c:v>0.003</c:v>
                </c:pt>
                <c:pt idx="28538">
                  <c:v>0.004</c:v>
                </c:pt>
                <c:pt idx="28539">
                  <c:v>0.004</c:v>
                </c:pt>
                <c:pt idx="28540">
                  <c:v>0.006</c:v>
                </c:pt>
                <c:pt idx="28541">
                  <c:v>0.005</c:v>
                </c:pt>
                <c:pt idx="28542">
                  <c:v>0.006</c:v>
                </c:pt>
                <c:pt idx="28543">
                  <c:v>0.002</c:v>
                </c:pt>
                <c:pt idx="28544">
                  <c:v>0.003</c:v>
                </c:pt>
                <c:pt idx="28545">
                  <c:v>0.002</c:v>
                </c:pt>
                <c:pt idx="28546">
                  <c:v>0.004</c:v>
                </c:pt>
                <c:pt idx="28547">
                  <c:v>0.004</c:v>
                </c:pt>
                <c:pt idx="28548">
                  <c:v>0.048</c:v>
                </c:pt>
                <c:pt idx="28549">
                  <c:v>0.087</c:v>
                </c:pt>
                <c:pt idx="28550">
                  <c:v>0.052</c:v>
                </c:pt>
                <c:pt idx="28551">
                  <c:v>0.057</c:v>
                </c:pt>
                <c:pt idx="28552">
                  <c:v>0.1</c:v>
                </c:pt>
                <c:pt idx="28553">
                  <c:v>0.105</c:v>
                </c:pt>
                <c:pt idx="28554">
                  <c:v>0.094</c:v>
                </c:pt>
                <c:pt idx="28555">
                  <c:v>0.091</c:v>
                </c:pt>
                <c:pt idx="28556">
                  <c:v>0.1</c:v>
                </c:pt>
                <c:pt idx="28557">
                  <c:v>0.123</c:v>
                </c:pt>
                <c:pt idx="28558">
                  <c:v>0.129</c:v>
                </c:pt>
                <c:pt idx="28559">
                  <c:v>0.117</c:v>
                </c:pt>
                <c:pt idx="28560">
                  <c:v>0.099</c:v>
                </c:pt>
                <c:pt idx="28561">
                  <c:v>0.087</c:v>
                </c:pt>
                <c:pt idx="28562">
                  <c:v>0.086</c:v>
                </c:pt>
                <c:pt idx="28563">
                  <c:v>0.105</c:v>
                </c:pt>
                <c:pt idx="28564">
                  <c:v>0.048</c:v>
                </c:pt>
                <c:pt idx="28565">
                  <c:v>0.117</c:v>
                </c:pt>
                <c:pt idx="28566">
                  <c:v>0.121</c:v>
                </c:pt>
                <c:pt idx="28567">
                  <c:v>0.052</c:v>
                </c:pt>
                <c:pt idx="28568">
                  <c:v>0.024</c:v>
                </c:pt>
                <c:pt idx="28569">
                  <c:v>0.003</c:v>
                </c:pt>
                <c:pt idx="28570">
                  <c:v>0.031</c:v>
                </c:pt>
                <c:pt idx="28571">
                  <c:v>0.12</c:v>
                </c:pt>
                <c:pt idx="28572">
                  <c:v>0.124</c:v>
                </c:pt>
                <c:pt idx="28573">
                  <c:v>0.067</c:v>
                </c:pt>
                <c:pt idx="28574">
                  <c:v>0.012</c:v>
                </c:pt>
                <c:pt idx="28575">
                  <c:v>0.015</c:v>
                </c:pt>
                <c:pt idx="28576">
                  <c:v>0.21</c:v>
                </c:pt>
                <c:pt idx="28577">
                  <c:v>0.248</c:v>
                </c:pt>
                <c:pt idx="28578">
                  <c:v>0.233</c:v>
                </c:pt>
                <c:pt idx="28579">
                  <c:v>0.215</c:v>
                </c:pt>
                <c:pt idx="28580">
                  <c:v>0.215</c:v>
                </c:pt>
                <c:pt idx="28581">
                  <c:v>0.19</c:v>
                </c:pt>
                <c:pt idx="28582">
                  <c:v>0.081</c:v>
                </c:pt>
                <c:pt idx="28583">
                  <c:v>0.112</c:v>
                </c:pt>
                <c:pt idx="28584">
                  <c:v>0.167</c:v>
                </c:pt>
                <c:pt idx="28585">
                  <c:v>0.162</c:v>
                </c:pt>
                <c:pt idx="28586">
                  <c:v>0.134</c:v>
                </c:pt>
                <c:pt idx="28587">
                  <c:v>0.069</c:v>
                </c:pt>
                <c:pt idx="28588">
                  <c:v>0.073</c:v>
                </c:pt>
                <c:pt idx="28589">
                  <c:v>0.058</c:v>
                </c:pt>
                <c:pt idx="28590">
                  <c:v>0.041</c:v>
                </c:pt>
                <c:pt idx="28591">
                  <c:v>0.052</c:v>
                </c:pt>
                <c:pt idx="28592">
                  <c:v>0.032</c:v>
                </c:pt>
                <c:pt idx="28593">
                  <c:v>0.08</c:v>
                </c:pt>
                <c:pt idx="28594">
                  <c:v>0.082</c:v>
                </c:pt>
                <c:pt idx="28595">
                  <c:v>0.093</c:v>
                </c:pt>
                <c:pt idx="28596">
                  <c:v>0.062</c:v>
                </c:pt>
                <c:pt idx="28597">
                  <c:v>0.118</c:v>
                </c:pt>
                <c:pt idx="28598">
                  <c:v>0.096</c:v>
                </c:pt>
                <c:pt idx="28599">
                  <c:v>0.093</c:v>
                </c:pt>
                <c:pt idx="28600">
                  <c:v>0.095</c:v>
                </c:pt>
                <c:pt idx="28601">
                  <c:v>0.121</c:v>
                </c:pt>
                <c:pt idx="28602">
                  <c:v>0.13</c:v>
                </c:pt>
                <c:pt idx="28603">
                  <c:v>0.067</c:v>
                </c:pt>
                <c:pt idx="28604">
                  <c:v>0.067</c:v>
                </c:pt>
                <c:pt idx="28605">
                  <c:v>0.062</c:v>
                </c:pt>
                <c:pt idx="28606">
                  <c:v>0.021</c:v>
                </c:pt>
                <c:pt idx="28607">
                  <c:v>0.034</c:v>
                </c:pt>
                <c:pt idx="28608">
                  <c:v>0.117</c:v>
                </c:pt>
                <c:pt idx="28609">
                  <c:v>0.112</c:v>
                </c:pt>
                <c:pt idx="28610">
                  <c:v>0.084</c:v>
                </c:pt>
                <c:pt idx="28611">
                  <c:v>0.06</c:v>
                </c:pt>
                <c:pt idx="28612">
                  <c:v>0.002</c:v>
                </c:pt>
                <c:pt idx="28613">
                  <c:v>0.012</c:v>
                </c:pt>
                <c:pt idx="28614">
                  <c:v>0.0</c:v>
                </c:pt>
                <c:pt idx="28615">
                  <c:v>0.001</c:v>
                </c:pt>
                <c:pt idx="28616">
                  <c:v>0.038</c:v>
                </c:pt>
                <c:pt idx="28617">
                  <c:v>0.002</c:v>
                </c:pt>
                <c:pt idx="28618">
                  <c:v>0.003</c:v>
                </c:pt>
                <c:pt idx="28619">
                  <c:v>0.006</c:v>
                </c:pt>
                <c:pt idx="28620">
                  <c:v>0.033</c:v>
                </c:pt>
                <c:pt idx="28621">
                  <c:v>0.052</c:v>
                </c:pt>
                <c:pt idx="28622">
                  <c:v>0.047</c:v>
                </c:pt>
                <c:pt idx="28623">
                  <c:v>0.057</c:v>
                </c:pt>
                <c:pt idx="28624">
                  <c:v>0.047</c:v>
                </c:pt>
                <c:pt idx="28625">
                  <c:v>0.032</c:v>
                </c:pt>
                <c:pt idx="28626">
                  <c:v>0.031</c:v>
                </c:pt>
                <c:pt idx="28627">
                  <c:v>0.03</c:v>
                </c:pt>
                <c:pt idx="28628">
                  <c:v>0.025</c:v>
                </c:pt>
                <c:pt idx="28629">
                  <c:v>0.02</c:v>
                </c:pt>
                <c:pt idx="28630">
                  <c:v>0.018</c:v>
                </c:pt>
                <c:pt idx="28631">
                  <c:v>0.017</c:v>
                </c:pt>
                <c:pt idx="28632">
                  <c:v>0.013</c:v>
                </c:pt>
                <c:pt idx="28633">
                  <c:v>0.011</c:v>
                </c:pt>
                <c:pt idx="28634">
                  <c:v>0.004</c:v>
                </c:pt>
                <c:pt idx="28635">
                  <c:v>0.002</c:v>
                </c:pt>
                <c:pt idx="28636">
                  <c:v>0.003</c:v>
                </c:pt>
                <c:pt idx="28637">
                  <c:v>0.003</c:v>
                </c:pt>
                <c:pt idx="28638">
                  <c:v>0.025</c:v>
                </c:pt>
                <c:pt idx="28639">
                  <c:v>0.107</c:v>
                </c:pt>
                <c:pt idx="28640">
                  <c:v>0.027</c:v>
                </c:pt>
                <c:pt idx="28641">
                  <c:v>0.003</c:v>
                </c:pt>
                <c:pt idx="28642">
                  <c:v>0.003</c:v>
                </c:pt>
                <c:pt idx="28643">
                  <c:v>0.002</c:v>
                </c:pt>
                <c:pt idx="28644">
                  <c:v>0.002</c:v>
                </c:pt>
                <c:pt idx="28645">
                  <c:v>0.004</c:v>
                </c:pt>
                <c:pt idx="28646">
                  <c:v>0.022</c:v>
                </c:pt>
                <c:pt idx="28647">
                  <c:v>0.019</c:v>
                </c:pt>
                <c:pt idx="28648">
                  <c:v>0.013</c:v>
                </c:pt>
                <c:pt idx="28649">
                  <c:v>0.0</c:v>
                </c:pt>
                <c:pt idx="28650">
                  <c:v>0.001</c:v>
                </c:pt>
                <c:pt idx="28651">
                  <c:v>0.002</c:v>
                </c:pt>
                <c:pt idx="28652">
                  <c:v>0.002</c:v>
                </c:pt>
                <c:pt idx="28653">
                  <c:v>0.005</c:v>
                </c:pt>
                <c:pt idx="28654">
                  <c:v>0.004</c:v>
                </c:pt>
                <c:pt idx="28655">
                  <c:v>0.005</c:v>
                </c:pt>
                <c:pt idx="28656">
                  <c:v>0.001</c:v>
                </c:pt>
                <c:pt idx="28657">
                  <c:v>0.004</c:v>
                </c:pt>
                <c:pt idx="28658">
                  <c:v>0.002</c:v>
                </c:pt>
                <c:pt idx="28659">
                  <c:v>0.004</c:v>
                </c:pt>
                <c:pt idx="28660">
                  <c:v>0.006</c:v>
                </c:pt>
                <c:pt idx="28661">
                  <c:v>0.006</c:v>
                </c:pt>
                <c:pt idx="28662">
                  <c:v>0.006</c:v>
                </c:pt>
                <c:pt idx="28663">
                  <c:v>0.005</c:v>
                </c:pt>
                <c:pt idx="28664">
                  <c:v>0.005</c:v>
                </c:pt>
                <c:pt idx="28665">
                  <c:v>0.005</c:v>
                </c:pt>
                <c:pt idx="28666">
                  <c:v>0.005</c:v>
                </c:pt>
                <c:pt idx="28667">
                  <c:v>0.005</c:v>
                </c:pt>
                <c:pt idx="28668">
                  <c:v>0.004</c:v>
                </c:pt>
                <c:pt idx="28669">
                  <c:v>0.003</c:v>
                </c:pt>
                <c:pt idx="28670">
                  <c:v>0.003</c:v>
                </c:pt>
                <c:pt idx="28671">
                  <c:v>0.002</c:v>
                </c:pt>
                <c:pt idx="28672">
                  <c:v>0.001</c:v>
                </c:pt>
                <c:pt idx="28673">
                  <c:v>0.002</c:v>
                </c:pt>
                <c:pt idx="28674">
                  <c:v>0.003</c:v>
                </c:pt>
                <c:pt idx="28675">
                  <c:v>0.003</c:v>
                </c:pt>
                <c:pt idx="28676">
                  <c:v>0.003</c:v>
                </c:pt>
                <c:pt idx="28677">
                  <c:v>0.001</c:v>
                </c:pt>
                <c:pt idx="28678">
                  <c:v>0.001</c:v>
                </c:pt>
                <c:pt idx="28679">
                  <c:v>0.003</c:v>
                </c:pt>
                <c:pt idx="28680">
                  <c:v>0.001</c:v>
                </c:pt>
                <c:pt idx="28681">
                  <c:v>0.002</c:v>
                </c:pt>
                <c:pt idx="28682">
                  <c:v>0.001</c:v>
                </c:pt>
                <c:pt idx="28683">
                  <c:v>0.002</c:v>
                </c:pt>
                <c:pt idx="28684">
                  <c:v>0.001</c:v>
                </c:pt>
                <c:pt idx="28685">
                  <c:v>0.003</c:v>
                </c:pt>
                <c:pt idx="28686">
                  <c:v>0.002</c:v>
                </c:pt>
                <c:pt idx="28687">
                  <c:v>0.001</c:v>
                </c:pt>
                <c:pt idx="28688">
                  <c:v>0.001</c:v>
                </c:pt>
                <c:pt idx="28689">
                  <c:v>0.002</c:v>
                </c:pt>
                <c:pt idx="28690">
                  <c:v>0.002</c:v>
                </c:pt>
                <c:pt idx="28691">
                  <c:v>0.002</c:v>
                </c:pt>
                <c:pt idx="28692">
                  <c:v>0.001</c:v>
                </c:pt>
                <c:pt idx="28693">
                  <c:v>0.003</c:v>
                </c:pt>
                <c:pt idx="28694">
                  <c:v>0.003</c:v>
                </c:pt>
                <c:pt idx="28695">
                  <c:v>0.002</c:v>
                </c:pt>
                <c:pt idx="28696">
                  <c:v>0.003</c:v>
                </c:pt>
                <c:pt idx="28697">
                  <c:v>0.003</c:v>
                </c:pt>
                <c:pt idx="28698">
                  <c:v>0.004</c:v>
                </c:pt>
                <c:pt idx="28699">
                  <c:v>0.004</c:v>
                </c:pt>
                <c:pt idx="28700">
                  <c:v>0.002</c:v>
                </c:pt>
                <c:pt idx="28701">
                  <c:v>0.003</c:v>
                </c:pt>
                <c:pt idx="28702">
                  <c:v>0.003</c:v>
                </c:pt>
                <c:pt idx="28703">
                  <c:v>0.004</c:v>
                </c:pt>
                <c:pt idx="28704">
                  <c:v>0.004</c:v>
                </c:pt>
                <c:pt idx="28705">
                  <c:v>0.004</c:v>
                </c:pt>
                <c:pt idx="28706">
                  <c:v>0.004</c:v>
                </c:pt>
                <c:pt idx="28707">
                  <c:v>0.001</c:v>
                </c:pt>
                <c:pt idx="28708">
                  <c:v>0.001</c:v>
                </c:pt>
                <c:pt idx="28709">
                  <c:v>0.001</c:v>
                </c:pt>
                <c:pt idx="28710">
                  <c:v>0.001</c:v>
                </c:pt>
                <c:pt idx="28711">
                  <c:v>0.001</c:v>
                </c:pt>
                <c:pt idx="28712">
                  <c:v>0.004</c:v>
                </c:pt>
                <c:pt idx="28713">
                  <c:v>0.022</c:v>
                </c:pt>
                <c:pt idx="28714">
                  <c:v>0.025</c:v>
                </c:pt>
                <c:pt idx="28715">
                  <c:v>0.024</c:v>
                </c:pt>
                <c:pt idx="28716">
                  <c:v>0.009</c:v>
                </c:pt>
                <c:pt idx="28717">
                  <c:v>0.001</c:v>
                </c:pt>
                <c:pt idx="28718">
                  <c:v>0.0</c:v>
                </c:pt>
                <c:pt idx="28719">
                  <c:v>0.001</c:v>
                </c:pt>
                <c:pt idx="28720">
                  <c:v>0.001</c:v>
                </c:pt>
                <c:pt idx="28721">
                  <c:v>0.002</c:v>
                </c:pt>
                <c:pt idx="28722">
                  <c:v>0.004</c:v>
                </c:pt>
                <c:pt idx="28723">
                  <c:v>0.001</c:v>
                </c:pt>
                <c:pt idx="28724">
                  <c:v>0.002</c:v>
                </c:pt>
                <c:pt idx="28725">
                  <c:v>0.003</c:v>
                </c:pt>
                <c:pt idx="28726">
                  <c:v>0.0</c:v>
                </c:pt>
                <c:pt idx="28727">
                  <c:v>0.0</c:v>
                </c:pt>
                <c:pt idx="28728">
                  <c:v>0.002</c:v>
                </c:pt>
                <c:pt idx="28729">
                  <c:v>0.003</c:v>
                </c:pt>
                <c:pt idx="28730">
                  <c:v>0.003</c:v>
                </c:pt>
                <c:pt idx="28731">
                  <c:v>0.003</c:v>
                </c:pt>
                <c:pt idx="28732">
                  <c:v>0.004</c:v>
                </c:pt>
                <c:pt idx="28733">
                  <c:v>0.002</c:v>
                </c:pt>
                <c:pt idx="28734">
                  <c:v>0.003</c:v>
                </c:pt>
                <c:pt idx="28735">
                  <c:v>0.002</c:v>
                </c:pt>
                <c:pt idx="28736">
                  <c:v>0.001</c:v>
                </c:pt>
                <c:pt idx="28737">
                  <c:v>0.002</c:v>
                </c:pt>
                <c:pt idx="28738">
                  <c:v>0.003</c:v>
                </c:pt>
                <c:pt idx="28739">
                  <c:v>0.002</c:v>
                </c:pt>
                <c:pt idx="28740">
                  <c:v>0.003</c:v>
                </c:pt>
                <c:pt idx="28741">
                  <c:v>0.003</c:v>
                </c:pt>
                <c:pt idx="28742">
                  <c:v>0.002</c:v>
                </c:pt>
                <c:pt idx="28743">
                  <c:v>0.003</c:v>
                </c:pt>
                <c:pt idx="28744">
                  <c:v>0.002</c:v>
                </c:pt>
                <c:pt idx="28745">
                  <c:v>0.002</c:v>
                </c:pt>
                <c:pt idx="28746">
                  <c:v>0.002</c:v>
                </c:pt>
                <c:pt idx="28747">
                  <c:v>0.002</c:v>
                </c:pt>
                <c:pt idx="28748">
                  <c:v>0.003</c:v>
                </c:pt>
                <c:pt idx="28749">
                  <c:v>0.004</c:v>
                </c:pt>
                <c:pt idx="28750">
                  <c:v>0.002</c:v>
                </c:pt>
                <c:pt idx="28751">
                  <c:v>0.002</c:v>
                </c:pt>
                <c:pt idx="28752">
                  <c:v>0.001</c:v>
                </c:pt>
                <c:pt idx="28753">
                  <c:v>0.001</c:v>
                </c:pt>
                <c:pt idx="28754">
                  <c:v>0.0</c:v>
                </c:pt>
                <c:pt idx="28755">
                  <c:v>0.001</c:v>
                </c:pt>
                <c:pt idx="28756">
                  <c:v>0.0</c:v>
                </c:pt>
                <c:pt idx="28757">
                  <c:v>0.0</c:v>
                </c:pt>
                <c:pt idx="28758">
                  <c:v>0.0</c:v>
                </c:pt>
                <c:pt idx="28759">
                  <c:v>0.002</c:v>
                </c:pt>
                <c:pt idx="28760">
                  <c:v>0.001</c:v>
                </c:pt>
                <c:pt idx="28761">
                  <c:v>0.001</c:v>
                </c:pt>
                <c:pt idx="28762">
                  <c:v>0.002</c:v>
                </c:pt>
                <c:pt idx="28763">
                  <c:v>0.002</c:v>
                </c:pt>
                <c:pt idx="28764">
                  <c:v>0.003</c:v>
                </c:pt>
                <c:pt idx="28765">
                  <c:v>0.002</c:v>
                </c:pt>
                <c:pt idx="28766">
                  <c:v>0.003</c:v>
                </c:pt>
                <c:pt idx="28767">
                  <c:v>0.003</c:v>
                </c:pt>
                <c:pt idx="28768">
                  <c:v>0.005</c:v>
                </c:pt>
                <c:pt idx="28769">
                  <c:v>0.006</c:v>
                </c:pt>
                <c:pt idx="28770">
                  <c:v>0.006</c:v>
                </c:pt>
                <c:pt idx="28771">
                  <c:v>0.008</c:v>
                </c:pt>
                <c:pt idx="28772">
                  <c:v>0.007</c:v>
                </c:pt>
                <c:pt idx="28773">
                  <c:v>0.005</c:v>
                </c:pt>
                <c:pt idx="28774">
                  <c:v>0.005</c:v>
                </c:pt>
                <c:pt idx="28775">
                  <c:v>0.005</c:v>
                </c:pt>
                <c:pt idx="28776">
                  <c:v>0.004</c:v>
                </c:pt>
                <c:pt idx="28777">
                  <c:v>0.003</c:v>
                </c:pt>
                <c:pt idx="28778">
                  <c:v>0.004</c:v>
                </c:pt>
                <c:pt idx="28779">
                  <c:v>0.003</c:v>
                </c:pt>
                <c:pt idx="28780">
                  <c:v>0.002</c:v>
                </c:pt>
                <c:pt idx="28781">
                  <c:v>0.004</c:v>
                </c:pt>
                <c:pt idx="28782">
                  <c:v>0.005</c:v>
                </c:pt>
                <c:pt idx="28783">
                  <c:v>0.003</c:v>
                </c:pt>
                <c:pt idx="28784">
                  <c:v>0.003</c:v>
                </c:pt>
                <c:pt idx="28785">
                  <c:v>0.002</c:v>
                </c:pt>
                <c:pt idx="28786">
                  <c:v>0.001</c:v>
                </c:pt>
                <c:pt idx="28787">
                  <c:v>0.001</c:v>
                </c:pt>
                <c:pt idx="28788">
                  <c:v>0.002</c:v>
                </c:pt>
                <c:pt idx="28789">
                  <c:v>0.001</c:v>
                </c:pt>
                <c:pt idx="28790">
                  <c:v>0.0</c:v>
                </c:pt>
                <c:pt idx="28791">
                  <c:v>0.0</c:v>
                </c:pt>
                <c:pt idx="28792">
                  <c:v>0.001</c:v>
                </c:pt>
                <c:pt idx="28793">
                  <c:v>0.0</c:v>
                </c:pt>
                <c:pt idx="28794">
                  <c:v>0.001</c:v>
                </c:pt>
                <c:pt idx="28795">
                  <c:v>0.0</c:v>
                </c:pt>
                <c:pt idx="28796">
                  <c:v>0.0</c:v>
                </c:pt>
                <c:pt idx="28797">
                  <c:v>0.0</c:v>
                </c:pt>
                <c:pt idx="28798">
                  <c:v>0.0</c:v>
                </c:pt>
                <c:pt idx="28799">
                  <c:v>0.001</c:v>
                </c:pt>
                <c:pt idx="28800">
                  <c:v>0.0</c:v>
                </c:pt>
                <c:pt idx="28801">
                  <c:v>0.001</c:v>
                </c:pt>
                <c:pt idx="28802">
                  <c:v>0.003</c:v>
                </c:pt>
                <c:pt idx="28803">
                  <c:v>0.002</c:v>
                </c:pt>
                <c:pt idx="28804">
                  <c:v>0.002</c:v>
                </c:pt>
                <c:pt idx="28805">
                  <c:v>0.001</c:v>
                </c:pt>
                <c:pt idx="28806">
                  <c:v>0.002</c:v>
                </c:pt>
                <c:pt idx="28807">
                  <c:v>0.001</c:v>
                </c:pt>
                <c:pt idx="28808">
                  <c:v>0.001</c:v>
                </c:pt>
                <c:pt idx="28809">
                  <c:v>0.0</c:v>
                </c:pt>
                <c:pt idx="28810">
                  <c:v>0.004</c:v>
                </c:pt>
                <c:pt idx="28811">
                  <c:v>0.003</c:v>
                </c:pt>
                <c:pt idx="28812">
                  <c:v>0.003</c:v>
                </c:pt>
                <c:pt idx="28813">
                  <c:v>0.001</c:v>
                </c:pt>
                <c:pt idx="28814">
                  <c:v>0.001</c:v>
                </c:pt>
                <c:pt idx="28815">
                  <c:v>0.001</c:v>
                </c:pt>
                <c:pt idx="28816">
                  <c:v>0.0</c:v>
                </c:pt>
                <c:pt idx="28817">
                  <c:v>0.0</c:v>
                </c:pt>
                <c:pt idx="28818">
                  <c:v>0.001</c:v>
                </c:pt>
                <c:pt idx="28819">
                  <c:v>0.001</c:v>
                </c:pt>
                <c:pt idx="28820">
                  <c:v>0.002</c:v>
                </c:pt>
                <c:pt idx="28821">
                  <c:v>0.001</c:v>
                </c:pt>
                <c:pt idx="28822">
                  <c:v>0.0</c:v>
                </c:pt>
                <c:pt idx="28823">
                  <c:v>0.002</c:v>
                </c:pt>
                <c:pt idx="28824">
                  <c:v>0.001</c:v>
                </c:pt>
                <c:pt idx="28825">
                  <c:v>0.003</c:v>
                </c:pt>
                <c:pt idx="28826">
                  <c:v>0.003</c:v>
                </c:pt>
                <c:pt idx="28827">
                  <c:v>0.002</c:v>
                </c:pt>
                <c:pt idx="28828">
                  <c:v>0.001</c:v>
                </c:pt>
                <c:pt idx="28829">
                  <c:v>0.0</c:v>
                </c:pt>
                <c:pt idx="28830">
                  <c:v>0.0</c:v>
                </c:pt>
                <c:pt idx="28831">
                  <c:v>0.001</c:v>
                </c:pt>
                <c:pt idx="28832">
                  <c:v>0.001</c:v>
                </c:pt>
                <c:pt idx="28833">
                  <c:v>0.002</c:v>
                </c:pt>
                <c:pt idx="28834">
                  <c:v>0.049</c:v>
                </c:pt>
                <c:pt idx="28835">
                  <c:v>0.119</c:v>
                </c:pt>
                <c:pt idx="28836">
                  <c:v>0.104</c:v>
                </c:pt>
                <c:pt idx="28837">
                  <c:v>0.108</c:v>
                </c:pt>
                <c:pt idx="28838">
                  <c:v>0.122</c:v>
                </c:pt>
                <c:pt idx="28839">
                  <c:v>0.171</c:v>
                </c:pt>
                <c:pt idx="28840">
                  <c:v>0.151</c:v>
                </c:pt>
                <c:pt idx="28841">
                  <c:v>0.127</c:v>
                </c:pt>
                <c:pt idx="28842">
                  <c:v>0.109</c:v>
                </c:pt>
                <c:pt idx="28843">
                  <c:v>0.107</c:v>
                </c:pt>
                <c:pt idx="28844">
                  <c:v>0.119</c:v>
                </c:pt>
                <c:pt idx="28845">
                  <c:v>0.165</c:v>
                </c:pt>
                <c:pt idx="28846">
                  <c:v>0.186</c:v>
                </c:pt>
                <c:pt idx="28847">
                  <c:v>0.214</c:v>
                </c:pt>
                <c:pt idx="28848">
                  <c:v>0.199</c:v>
                </c:pt>
                <c:pt idx="28849">
                  <c:v>0.197</c:v>
                </c:pt>
                <c:pt idx="28850">
                  <c:v>0.189</c:v>
                </c:pt>
                <c:pt idx="28851">
                  <c:v>0.159</c:v>
                </c:pt>
                <c:pt idx="28852">
                  <c:v>0.144</c:v>
                </c:pt>
                <c:pt idx="28853">
                  <c:v>0.147</c:v>
                </c:pt>
                <c:pt idx="28854">
                  <c:v>0.145</c:v>
                </c:pt>
                <c:pt idx="28855">
                  <c:v>0.129</c:v>
                </c:pt>
                <c:pt idx="28856">
                  <c:v>0.127</c:v>
                </c:pt>
                <c:pt idx="28857">
                  <c:v>0.141</c:v>
                </c:pt>
                <c:pt idx="28858">
                  <c:v>0.145</c:v>
                </c:pt>
                <c:pt idx="28859">
                  <c:v>0.152</c:v>
                </c:pt>
                <c:pt idx="28860">
                  <c:v>0.241</c:v>
                </c:pt>
                <c:pt idx="28861">
                  <c:v>0.259</c:v>
                </c:pt>
                <c:pt idx="28862">
                  <c:v>0.248</c:v>
                </c:pt>
                <c:pt idx="28863">
                  <c:v>0.235</c:v>
                </c:pt>
                <c:pt idx="28864">
                  <c:v>0.279</c:v>
                </c:pt>
                <c:pt idx="28865">
                  <c:v>0.382</c:v>
                </c:pt>
                <c:pt idx="28866">
                  <c:v>0.505</c:v>
                </c:pt>
                <c:pt idx="28867">
                  <c:v>0.487</c:v>
                </c:pt>
                <c:pt idx="28868">
                  <c:v>0.446</c:v>
                </c:pt>
                <c:pt idx="28869">
                  <c:v>0.466</c:v>
                </c:pt>
                <c:pt idx="28870">
                  <c:v>0.391</c:v>
                </c:pt>
                <c:pt idx="28871">
                  <c:v>0.286</c:v>
                </c:pt>
                <c:pt idx="28872">
                  <c:v>0.283</c:v>
                </c:pt>
                <c:pt idx="28873">
                  <c:v>0.467</c:v>
                </c:pt>
                <c:pt idx="28874">
                  <c:v>0.319</c:v>
                </c:pt>
                <c:pt idx="28875">
                  <c:v>0.199</c:v>
                </c:pt>
                <c:pt idx="28876">
                  <c:v>0.127</c:v>
                </c:pt>
                <c:pt idx="28877">
                  <c:v>0.068</c:v>
                </c:pt>
                <c:pt idx="28878">
                  <c:v>0.02</c:v>
                </c:pt>
                <c:pt idx="28879">
                  <c:v>0.021</c:v>
                </c:pt>
                <c:pt idx="28880">
                  <c:v>0.036</c:v>
                </c:pt>
                <c:pt idx="28881">
                  <c:v>0.029</c:v>
                </c:pt>
                <c:pt idx="28882">
                  <c:v>0.001</c:v>
                </c:pt>
                <c:pt idx="28883">
                  <c:v>0.003</c:v>
                </c:pt>
                <c:pt idx="28884">
                  <c:v>0.001</c:v>
                </c:pt>
                <c:pt idx="28885">
                  <c:v>0.0</c:v>
                </c:pt>
                <c:pt idx="28886">
                  <c:v>0.0</c:v>
                </c:pt>
                <c:pt idx="28887">
                  <c:v>0.001</c:v>
                </c:pt>
                <c:pt idx="28888">
                  <c:v>0.003</c:v>
                </c:pt>
                <c:pt idx="28889">
                  <c:v>0.004</c:v>
                </c:pt>
                <c:pt idx="28890">
                  <c:v>0.003</c:v>
                </c:pt>
                <c:pt idx="28891">
                  <c:v>0.004</c:v>
                </c:pt>
                <c:pt idx="28892">
                  <c:v>0.002</c:v>
                </c:pt>
                <c:pt idx="28893">
                  <c:v>0.004</c:v>
                </c:pt>
                <c:pt idx="28894">
                  <c:v>0.004</c:v>
                </c:pt>
                <c:pt idx="28895">
                  <c:v>0.003</c:v>
                </c:pt>
                <c:pt idx="28896">
                  <c:v>0.003</c:v>
                </c:pt>
                <c:pt idx="28897">
                  <c:v>0.001</c:v>
                </c:pt>
                <c:pt idx="28898">
                  <c:v>0.0</c:v>
                </c:pt>
                <c:pt idx="28899">
                  <c:v>0.002</c:v>
                </c:pt>
                <c:pt idx="28900">
                  <c:v>0.001</c:v>
                </c:pt>
                <c:pt idx="28901">
                  <c:v>0.002</c:v>
                </c:pt>
                <c:pt idx="28902">
                  <c:v>0.009</c:v>
                </c:pt>
                <c:pt idx="28903">
                  <c:v>0.006</c:v>
                </c:pt>
                <c:pt idx="28904">
                  <c:v>0.01</c:v>
                </c:pt>
                <c:pt idx="28905">
                  <c:v>0.015</c:v>
                </c:pt>
                <c:pt idx="28906">
                  <c:v>0.008</c:v>
                </c:pt>
                <c:pt idx="28907">
                  <c:v>0.003</c:v>
                </c:pt>
                <c:pt idx="28908">
                  <c:v>0.011</c:v>
                </c:pt>
                <c:pt idx="28909">
                  <c:v>0.015</c:v>
                </c:pt>
                <c:pt idx="28910">
                  <c:v>0.014</c:v>
                </c:pt>
                <c:pt idx="28911">
                  <c:v>0.001</c:v>
                </c:pt>
                <c:pt idx="28912">
                  <c:v>0.001</c:v>
                </c:pt>
                <c:pt idx="28913">
                  <c:v>0.002</c:v>
                </c:pt>
                <c:pt idx="28914">
                  <c:v>0.002</c:v>
                </c:pt>
                <c:pt idx="28915">
                  <c:v>0.001</c:v>
                </c:pt>
                <c:pt idx="28916">
                  <c:v>0.001</c:v>
                </c:pt>
                <c:pt idx="28917">
                  <c:v>0.0</c:v>
                </c:pt>
                <c:pt idx="28918">
                  <c:v>0.0</c:v>
                </c:pt>
                <c:pt idx="28919">
                  <c:v>0.0</c:v>
                </c:pt>
                <c:pt idx="28920">
                  <c:v>0.001</c:v>
                </c:pt>
                <c:pt idx="28921">
                  <c:v>0.001</c:v>
                </c:pt>
                <c:pt idx="28922">
                  <c:v>0.007</c:v>
                </c:pt>
                <c:pt idx="28923">
                  <c:v>0.073</c:v>
                </c:pt>
                <c:pt idx="28924">
                  <c:v>0.06</c:v>
                </c:pt>
                <c:pt idx="28925">
                  <c:v>0.034</c:v>
                </c:pt>
                <c:pt idx="28926">
                  <c:v>0.005</c:v>
                </c:pt>
                <c:pt idx="28927">
                  <c:v>0.006</c:v>
                </c:pt>
                <c:pt idx="28928">
                  <c:v>0.001</c:v>
                </c:pt>
                <c:pt idx="28929">
                  <c:v>0.0</c:v>
                </c:pt>
                <c:pt idx="28930">
                  <c:v>0.001</c:v>
                </c:pt>
                <c:pt idx="28931">
                  <c:v>0.001</c:v>
                </c:pt>
                <c:pt idx="28932">
                  <c:v>0.001</c:v>
                </c:pt>
                <c:pt idx="28933">
                  <c:v>0.001</c:v>
                </c:pt>
                <c:pt idx="28934">
                  <c:v>0.001</c:v>
                </c:pt>
                <c:pt idx="28935">
                  <c:v>0.0</c:v>
                </c:pt>
                <c:pt idx="28936">
                  <c:v>0.001</c:v>
                </c:pt>
                <c:pt idx="28937">
                  <c:v>0.002</c:v>
                </c:pt>
                <c:pt idx="28938">
                  <c:v>0.001</c:v>
                </c:pt>
                <c:pt idx="28939">
                  <c:v>0.02</c:v>
                </c:pt>
                <c:pt idx="28940">
                  <c:v>0.062</c:v>
                </c:pt>
                <c:pt idx="28941">
                  <c:v>0.067</c:v>
                </c:pt>
                <c:pt idx="28942">
                  <c:v>0.039</c:v>
                </c:pt>
                <c:pt idx="28943">
                  <c:v>0.066</c:v>
                </c:pt>
                <c:pt idx="28944">
                  <c:v>0.066</c:v>
                </c:pt>
                <c:pt idx="28945">
                  <c:v>0.054</c:v>
                </c:pt>
                <c:pt idx="28946">
                  <c:v>0.08</c:v>
                </c:pt>
                <c:pt idx="28947">
                  <c:v>0.071</c:v>
                </c:pt>
                <c:pt idx="28948">
                  <c:v>0.068</c:v>
                </c:pt>
                <c:pt idx="28949">
                  <c:v>0.081</c:v>
                </c:pt>
                <c:pt idx="28950">
                  <c:v>0.073</c:v>
                </c:pt>
                <c:pt idx="28951">
                  <c:v>0.074</c:v>
                </c:pt>
                <c:pt idx="28952">
                  <c:v>0.059</c:v>
                </c:pt>
                <c:pt idx="28953">
                  <c:v>0.06</c:v>
                </c:pt>
                <c:pt idx="28954">
                  <c:v>0.046</c:v>
                </c:pt>
                <c:pt idx="28955">
                  <c:v>0.037</c:v>
                </c:pt>
                <c:pt idx="28956">
                  <c:v>0.05</c:v>
                </c:pt>
                <c:pt idx="28957">
                  <c:v>0.087</c:v>
                </c:pt>
                <c:pt idx="28958">
                  <c:v>0.077</c:v>
                </c:pt>
                <c:pt idx="28959">
                  <c:v>0.073</c:v>
                </c:pt>
                <c:pt idx="28960">
                  <c:v>0.037</c:v>
                </c:pt>
                <c:pt idx="28961">
                  <c:v>0.01</c:v>
                </c:pt>
                <c:pt idx="28962">
                  <c:v>0.001</c:v>
                </c:pt>
                <c:pt idx="28963">
                  <c:v>0.0</c:v>
                </c:pt>
                <c:pt idx="28964">
                  <c:v>0.001</c:v>
                </c:pt>
                <c:pt idx="28965">
                  <c:v>0.001</c:v>
                </c:pt>
                <c:pt idx="28966">
                  <c:v>0.001</c:v>
                </c:pt>
                <c:pt idx="28967">
                  <c:v>0.0</c:v>
                </c:pt>
                <c:pt idx="28968">
                  <c:v>0.001</c:v>
                </c:pt>
                <c:pt idx="28969">
                  <c:v>0.0</c:v>
                </c:pt>
                <c:pt idx="28970">
                  <c:v>0.0</c:v>
                </c:pt>
                <c:pt idx="28971">
                  <c:v>0.001</c:v>
                </c:pt>
                <c:pt idx="28972">
                  <c:v>0.003</c:v>
                </c:pt>
                <c:pt idx="28973">
                  <c:v>0.0</c:v>
                </c:pt>
                <c:pt idx="28974">
                  <c:v>0.001</c:v>
                </c:pt>
                <c:pt idx="28975">
                  <c:v>0.002</c:v>
                </c:pt>
                <c:pt idx="28976">
                  <c:v>0.004</c:v>
                </c:pt>
                <c:pt idx="28977">
                  <c:v>0.002</c:v>
                </c:pt>
                <c:pt idx="28978">
                  <c:v>0.0</c:v>
                </c:pt>
                <c:pt idx="28979">
                  <c:v>0.003</c:v>
                </c:pt>
                <c:pt idx="28980">
                  <c:v>0.002</c:v>
                </c:pt>
                <c:pt idx="28981">
                  <c:v>0.003</c:v>
                </c:pt>
                <c:pt idx="28982">
                  <c:v>0.002</c:v>
                </c:pt>
                <c:pt idx="28983">
                  <c:v>0.001</c:v>
                </c:pt>
                <c:pt idx="28984">
                  <c:v>0.002</c:v>
                </c:pt>
                <c:pt idx="28985">
                  <c:v>0.001</c:v>
                </c:pt>
                <c:pt idx="28986">
                  <c:v>0.002</c:v>
                </c:pt>
                <c:pt idx="28987">
                  <c:v>0.003</c:v>
                </c:pt>
                <c:pt idx="28988">
                  <c:v>0.002</c:v>
                </c:pt>
                <c:pt idx="28989">
                  <c:v>0.003</c:v>
                </c:pt>
                <c:pt idx="28990">
                  <c:v>0.004</c:v>
                </c:pt>
                <c:pt idx="28991">
                  <c:v>0.003</c:v>
                </c:pt>
                <c:pt idx="28992">
                  <c:v>0.002</c:v>
                </c:pt>
                <c:pt idx="28993">
                  <c:v>0.003</c:v>
                </c:pt>
                <c:pt idx="28994">
                  <c:v>0.003</c:v>
                </c:pt>
                <c:pt idx="28995">
                  <c:v>0.002</c:v>
                </c:pt>
                <c:pt idx="28996">
                  <c:v>0.002</c:v>
                </c:pt>
                <c:pt idx="28997">
                  <c:v>0.002</c:v>
                </c:pt>
                <c:pt idx="28998">
                  <c:v>0.003</c:v>
                </c:pt>
                <c:pt idx="28999">
                  <c:v>0.001</c:v>
                </c:pt>
                <c:pt idx="29000">
                  <c:v>0.002</c:v>
                </c:pt>
                <c:pt idx="29001">
                  <c:v>0.002</c:v>
                </c:pt>
                <c:pt idx="29002">
                  <c:v>0.001</c:v>
                </c:pt>
                <c:pt idx="29003">
                  <c:v>0.002</c:v>
                </c:pt>
                <c:pt idx="29004">
                  <c:v>0.004</c:v>
                </c:pt>
                <c:pt idx="29005">
                  <c:v>0.004</c:v>
                </c:pt>
                <c:pt idx="29006">
                  <c:v>0.003</c:v>
                </c:pt>
                <c:pt idx="29007">
                  <c:v>0.004</c:v>
                </c:pt>
                <c:pt idx="29008">
                  <c:v>0.003</c:v>
                </c:pt>
                <c:pt idx="29009">
                  <c:v>0.004</c:v>
                </c:pt>
                <c:pt idx="29010">
                  <c:v>0.002</c:v>
                </c:pt>
                <c:pt idx="29011">
                  <c:v>0.002</c:v>
                </c:pt>
                <c:pt idx="29012">
                  <c:v>0.002</c:v>
                </c:pt>
                <c:pt idx="29013">
                  <c:v>0.0</c:v>
                </c:pt>
                <c:pt idx="29014">
                  <c:v>0.001</c:v>
                </c:pt>
                <c:pt idx="29015">
                  <c:v>0.001</c:v>
                </c:pt>
                <c:pt idx="29016">
                  <c:v>0.001</c:v>
                </c:pt>
                <c:pt idx="29017">
                  <c:v>0.0</c:v>
                </c:pt>
                <c:pt idx="29018">
                  <c:v>0.0</c:v>
                </c:pt>
                <c:pt idx="29019">
                  <c:v>0.002</c:v>
                </c:pt>
                <c:pt idx="29020">
                  <c:v>0.001</c:v>
                </c:pt>
                <c:pt idx="29021">
                  <c:v>0.001</c:v>
                </c:pt>
                <c:pt idx="29022">
                  <c:v>0.002</c:v>
                </c:pt>
                <c:pt idx="29023">
                  <c:v>0.002</c:v>
                </c:pt>
                <c:pt idx="29024">
                  <c:v>0.002</c:v>
                </c:pt>
                <c:pt idx="29025">
                  <c:v>0.002</c:v>
                </c:pt>
                <c:pt idx="29026">
                  <c:v>0.002</c:v>
                </c:pt>
                <c:pt idx="29027">
                  <c:v>0.003</c:v>
                </c:pt>
                <c:pt idx="29028">
                  <c:v>0.001</c:v>
                </c:pt>
                <c:pt idx="29029">
                  <c:v>0.0</c:v>
                </c:pt>
                <c:pt idx="29030">
                  <c:v>0.0</c:v>
                </c:pt>
                <c:pt idx="29031">
                  <c:v>0.001</c:v>
                </c:pt>
                <c:pt idx="29032">
                  <c:v>0.0</c:v>
                </c:pt>
                <c:pt idx="29033">
                  <c:v>0.0</c:v>
                </c:pt>
                <c:pt idx="29034">
                  <c:v>0.001</c:v>
                </c:pt>
                <c:pt idx="29035">
                  <c:v>0.001</c:v>
                </c:pt>
                <c:pt idx="29036">
                  <c:v>0.001</c:v>
                </c:pt>
                <c:pt idx="29037">
                  <c:v>0.002</c:v>
                </c:pt>
                <c:pt idx="29038">
                  <c:v>0.0</c:v>
                </c:pt>
                <c:pt idx="29039">
                  <c:v>0.001</c:v>
                </c:pt>
                <c:pt idx="29040">
                  <c:v>0.003</c:v>
                </c:pt>
                <c:pt idx="29041">
                  <c:v>0.004</c:v>
                </c:pt>
                <c:pt idx="29042">
                  <c:v>0.004</c:v>
                </c:pt>
                <c:pt idx="29043">
                  <c:v>0.002</c:v>
                </c:pt>
                <c:pt idx="29044">
                  <c:v>0.001</c:v>
                </c:pt>
                <c:pt idx="29045">
                  <c:v>0.001</c:v>
                </c:pt>
                <c:pt idx="29046">
                  <c:v>0.0</c:v>
                </c:pt>
                <c:pt idx="29047">
                  <c:v>0.001</c:v>
                </c:pt>
                <c:pt idx="29048">
                  <c:v>0.001</c:v>
                </c:pt>
                <c:pt idx="29049">
                  <c:v>0.001</c:v>
                </c:pt>
                <c:pt idx="29050">
                  <c:v>0.001</c:v>
                </c:pt>
                <c:pt idx="29051">
                  <c:v>0.001</c:v>
                </c:pt>
                <c:pt idx="29052">
                  <c:v>0.002</c:v>
                </c:pt>
                <c:pt idx="29053">
                  <c:v>0.002</c:v>
                </c:pt>
                <c:pt idx="29054">
                  <c:v>0.001</c:v>
                </c:pt>
                <c:pt idx="29055">
                  <c:v>0.001</c:v>
                </c:pt>
                <c:pt idx="29056">
                  <c:v>0.002</c:v>
                </c:pt>
                <c:pt idx="29057">
                  <c:v>0.001</c:v>
                </c:pt>
                <c:pt idx="29058">
                  <c:v>0.0</c:v>
                </c:pt>
                <c:pt idx="29059">
                  <c:v>0.001</c:v>
                </c:pt>
                <c:pt idx="29060">
                  <c:v>0.0</c:v>
                </c:pt>
                <c:pt idx="29061">
                  <c:v>0.001</c:v>
                </c:pt>
                <c:pt idx="29062">
                  <c:v>0.003</c:v>
                </c:pt>
                <c:pt idx="29063">
                  <c:v>0.0</c:v>
                </c:pt>
                <c:pt idx="29064">
                  <c:v>0.002</c:v>
                </c:pt>
                <c:pt idx="29065">
                  <c:v>0.002</c:v>
                </c:pt>
                <c:pt idx="29066">
                  <c:v>0.002</c:v>
                </c:pt>
                <c:pt idx="29067">
                  <c:v>0.003</c:v>
                </c:pt>
                <c:pt idx="29068">
                  <c:v>0.003</c:v>
                </c:pt>
                <c:pt idx="29069">
                  <c:v>0.002</c:v>
                </c:pt>
                <c:pt idx="29070">
                  <c:v>0.002</c:v>
                </c:pt>
                <c:pt idx="29071">
                  <c:v>0.002</c:v>
                </c:pt>
                <c:pt idx="29072">
                  <c:v>0.002</c:v>
                </c:pt>
                <c:pt idx="29073">
                  <c:v>0.001</c:v>
                </c:pt>
                <c:pt idx="29074">
                  <c:v>0.0</c:v>
                </c:pt>
                <c:pt idx="29075">
                  <c:v>0.001</c:v>
                </c:pt>
                <c:pt idx="29076">
                  <c:v>0.0</c:v>
                </c:pt>
                <c:pt idx="29077">
                  <c:v>0.001</c:v>
                </c:pt>
                <c:pt idx="29078">
                  <c:v>0.001</c:v>
                </c:pt>
                <c:pt idx="29079">
                  <c:v>0.0</c:v>
                </c:pt>
                <c:pt idx="29080">
                  <c:v>0.001</c:v>
                </c:pt>
                <c:pt idx="29081">
                  <c:v>0.0</c:v>
                </c:pt>
                <c:pt idx="29082">
                  <c:v>0.001</c:v>
                </c:pt>
                <c:pt idx="29083">
                  <c:v>0.0</c:v>
                </c:pt>
                <c:pt idx="29084">
                  <c:v>0.001</c:v>
                </c:pt>
                <c:pt idx="29085">
                  <c:v>0.0</c:v>
                </c:pt>
                <c:pt idx="29086">
                  <c:v>0.0</c:v>
                </c:pt>
                <c:pt idx="29087">
                  <c:v>0.003</c:v>
                </c:pt>
                <c:pt idx="29088">
                  <c:v>0.004</c:v>
                </c:pt>
                <c:pt idx="29089">
                  <c:v>0.005</c:v>
                </c:pt>
                <c:pt idx="29090">
                  <c:v>0.003</c:v>
                </c:pt>
                <c:pt idx="29091">
                  <c:v>0.003</c:v>
                </c:pt>
                <c:pt idx="29092">
                  <c:v>0.001</c:v>
                </c:pt>
                <c:pt idx="29093">
                  <c:v>0.001</c:v>
                </c:pt>
                <c:pt idx="29094">
                  <c:v>0.002</c:v>
                </c:pt>
                <c:pt idx="29095">
                  <c:v>0.001</c:v>
                </c:pt>
                <c:pt idx="29096">
                  <c:v>0.0</c:v>
                </c:pt>
                <c:pt idx="29097">
                  <c:v>0.003</c:v>
                </c:pt>
                <c:pt idx="29098">
                  <c:v>0.0</c:v>
                </c:pt>
                <c:pt idx="29099">
                  <c:v>0.0</c:v>
                </c:pt>
                <c:pt idx="29100">
                  <c:v>0.002</c:v>
                </c:pt>
                <c:pt idx="29101">
                  <c:v>0.002</c:v>
                </c:pt>
                <c:pt idx="29102">
                  <c:v>0.002</c:v>
                </c:pt>
                <c:pt idx="29103">
                  <c:v>0.003</c:v>
                </c:pt>
                <c:pt idx="29104">
                  <c:v>0.003</c:v>
                </c:pt>
                <c:pt idx="29105">
                  <c:v>0.002</c:v>
                </c:pt>
                <c:pt idx="29106">
                  <c:v>0.002</c:v>
                </c:pt>
                <c:pt idx="29107">
                  <c:v>0.003</c:v>
                </c:pt>
                <c:pt idx="29108">
                  <c:v>0.003</c:v>
                </c:pt>
                <c:pt idx="29109">
                  <c:v>0.001</c:v>
                </c:pt>
                <c:pt idx="29110">
                  <c:v>0.001</c:v>
                </c:pt>
                <c:pt idx="29111">
                  <c:v>0.0</c:v>
                </c:pt>
                <c:pt idx="29112">
                  <c:v>0.003</c:v>
                </c:pt>
                <c:pt idx="29113">
                  <c:v>0.002</c:v>
                </c:pt>
                <c:pt idx="29114">
                  <c:v>0.003</c:v>
                </c:pt>
                <c:pt idx="29115">
                  <c:v>0.002</c:v>
                </c:pt>
                <c:pt idx="29116">
                  <c:v>0.001</c:v>
                </c:pt>
                <c:pt idx="29117">
                  <c:v>0.001</c:v>
                </c:pt>
                <c:pt idx="29118">
                  <c:v>0.003</c:v>
                </c:pt>
                <c:pt idx="29119">
                  <c:v>0.002</c:v>
                </c:pt>
                <c:pt idx="29120">
                  <c:v>0.002</c:v>
                </c:pt>
                <c:pt idx="29121">
                  <c:v>0.002</c:v>
                </c:pt>
                <c:pt idx="29122">
                  <c:v>0.001</c:v>
                </c:pt>
                <c:pt idx="29123">
                  <c:v>0.001</c:v>
                </c:pt>
                <c:pt idx="29124">
                  <c:v>0.002</c:v>
                </c:pt>
                <c:pt idx="29125">
                  <c:v>0.002</c:v>
                </c:pt>
                <c:pt idx="29126">
                  <c:v>0.002</c:v>
                </c:pt>
                <c:pt idx="29127">
                  <c:v>0.0</c:v>
                </c:pt>
                <c:pt idx="29128">
                  <c:v>0.001</c:v>
                </c:pt>
                <c:pt idx="29129">
                  <c:v>0.004</c:v>
                </c:pt>
                <c:pt idx="29130">
                  <c:v>0.001</c:v>
                </c:pt>
                <c:pt idx="29131">
                  <c:v>0.002</c:v>
                </c:pt>
                <c:pt idx="29132">
                  <c:v>0.001</c:v>
                </c:pt>
                <c:pt idx="29133">
                  <c:v>0.003</c:v>
                </c:pt>
                <c:pt idx="29134">
                  <c:v>0.003</c:v>
                </c:pt>
                <c:pt idx="29135">
                  <c:v>0.001</c:v>
                </c:pt>
                <c:pt idx="29136">
                  <c:v>0.002</c:v>
                </c:pt>
                <c:pt idx="29137">
                  <c:v>0.002</c:v>
                </c:pt>
                <c:pt idx="29138">
                  <c:v>0.005</c:v>
                </c:pt>
                <c:pt idx="29139">
                  <c:v>0.001</c:v>
                </c:pt>
                <c:pt idx="29140">
                  <c:v>0.0</c:v>
                </c:pt>
                <c:pt idx="29141">
                  <c:v>0.0</c:v>
                </c:pt>
                <c:pt idx="29142">
                  <c:v>0.002</c:v>
                </c:pt>
                <c:pt idx="29143">
                  <c:v>0.003</c:v>
                </c:pt>
                <c:pt idx="29144">
                  <c:v>0.002</c:v>
                </c:pt>
                <c:pt idx="29145">
                  <c:v>0.001</c:v>
                </c:pt>
                <c:pt idx="29146">
                  <c:v>0.001</c:v>
                </c:pt>
                <c:pt idx="29147">
                  <c:v>0.002</c:v>
                </c:pt>
                <c:pt idx="29148">
                  <c:v>0.0</c:v>
                </c:pt>
                <c:pt idx="29149">
                  <c:v>0.001</c:v>
                </c:pt>
                <c:pt idx="29150">
                  <c:v>0.0</c:v>
                </c:pt>
                <c:pt idx="29151">
                  <c:v>0.0</c:v>
                </c:pt>
                <c:pt idx="29152">
                  <c:v>0.001</c:v>
                </c:pt>
                <c:pt idx="29153">
                  <c:v>0.002</c:v>
                </c:pt>
                <c:pt idx="29154">
                  <c:v>0.001</c:v>
                </c:pt>
                <c:pt idx="29155">
                  <c:v>0.001</c:v>
                </c:pt>
                <c:pt idx="29156">
                  <c:v>0.0</c:v>
                </c:pt>
                <c:pt idx="29157">
                  <c:v>0.002</c:v>
                </c:pt>
                <c:pt idx="29158">
                  <c:v>0.002</c:v>
                </c:pt>
                <c:pt idx="29159">
                  <c:v>0.0</c:v>
                </c:pt>
                <c:pt idx="29160">
                  <c:v>0.003</c:v>
                </c:pt>
                <c:pt idx="29161">
                  <c:v>0.0</c:v>
                </c:pt>
                <c:pt idx="29162">
                  <c:v>0.001</c:v>
                </c:pt>
                <c:pt idx="29163">
                  <c:v>0.0</c:v>
                </c:pt>
                <c:pt idx="29164">
                  <c:v>0.001</c:v>
                </c:pt>
                <c:pt idx="29165">
                  <c:v>0.0</c:v>
                </c:pt>
                <c:pt idx="29166">
                  <c:v>0.0</c:v>
                </c:pt>
                <c:pt idx="29167">
                  <c:v>0.0</c:v>
                </c:pt>
                <c:pt idx="29168">
                  <c:v>0.0</c:v>
                </c:pt>
                <c:pt idx="29169">
                  <c:v>0.0</c:v>
                </c:pt>
                <c:pt idx="29170">
                  <c:v>0.0</c:v>
                </c:pt>
                <c:pt idx="29171">
                  <c:v>0.002</c:v>
                </c:pt>
                <c:pt idx="29172">
                  <c:v>0.001</c:v>
                </c:pt>
                <c:pt idx="29173">
                  <c:v>0.001</c:v>
                </c:pt>
                <c:pt idx="29174">
                  <c:v>0.001</c:v>
                </c:pt>
                <c:pt idx="29175">
                  <c:v>0.003</c:v>
                </c:pt>
                <c:pt idx="29176">
                  <c:v>0.001</c:v>
                </c:pt>
                <c:pt idx="29177">
                  <c:v>0.002</c:v>
                </c:pt>
                <c:pt idx="29178">
                  <c:v>0.001</c:v>
                </c:pt>
                <c:pt idx="29179">
                  <c:v>0.003</c:v>
                </c:pt>
                <c:pt idx="29180">
                  <c:v>0.001</c:v>
                </c:pt>
                <c:pt idx="29181">
                  <c:v>0.002</c:v>
                </c:pt>
                <c:pt idx="29182">
                  <c:v>0.002</c:v>
                </c:pt>
                <c:pt idx="29183">
                  <c:v>0.0</c:v>
                </c:pt>
                <c:pt idx="29184">
                  <c:v>0.0</c:v>
                </c:pt>
                <c:pt idx="29185">
                  <c:v>0.0</c:v>
                </c:pt>
                <c:pt idx="29186">
                  <c:v>0.0</c:v>
                </c:pt>
                <c:pt idx="29187">
                  <c:v>0.001</c:v>
                </c:pt>
                <c:pt idx="29188">
                  <c:v>0.001</c:v>
                </c:pt>
                <c:pt idx="29189">
                  <c:v>0.001</c:v>
                </c:pt>
                <c:pt idx="29190">
                  <c:v>0.003</c:v>
                </c:pt>
                <c:pt idx="29191">
                  <c:v>0.001</c:v>
                </c:pt>
                <c:pt idx="29192">
                  <c:v>0.003</c:v>
                </c:pt>
                <c:pt idx="29193">
                  <c:v>0.0</c:v>
                </c:pt>
                <c:pt idx="29194">
                  <c:v>0.001</c:v>
                </c:pt>
                <c:pt idx="29195">
                  <c:v>0.002</c:v>
                </c:pt>
                <c:pt idx="29196">
                  <c:v>0.002</c:v>
                </c:pt>
                <c:pt idx="29197">
                  <c:v>0.004</c:v>
                </c:pt>
                <c:pt idx="29198">
                  <c:v>0.003</c:v>
                </c:pt>
                <c:pt idx="29199">
                  <c:v>0.003</c:v>
                </c:pt>
                <c:pt idx="29200">
                  <c:v>0.004</c:v>
                </c:pt>
                <c:pt idx="29201">
                  <c:v>0.003</c:v>
                </c:pt>
                <c:pt idx="29202">
                  <c:v>0.005</c:v>
                </c:pt>
                <c:pt idx="29203">
                  <c:v>0.003</c:v>
                </c:pt>
                <c:pt idx="29204">
                  <c:v>0.004</c:v>
                </c:pt>
                <c:pt idx="29205">
                  <c:v>0.007</c:v>
                </c:pt>
                <c:pt idx="29206">
                  <c:v>0.007</c:v>
                </c:pt>
                <c:pt idx="29207">
                  <c:v>0.006</c:v>
                </c:pt>
                <c:pt idx="29208">
                  <c:v>0.004</c:v>
                </c:pt>
                <c:pt idx="29209">
                  <c:v>0.005</c:v>
                </c:pt>
                <c:pt idx="29210">
                  <c:v>0.004</c:v>
                </c:pt>
                <c:pt idx="29211">
                  <c:v>0.001</c:v>
                </c:pt>
                <c:pt idx="29212">
                  <c:v>0.003</c:v>
                </c:pt>
                <c:pt idx="29213">
                  <c:v>0.002</c:v>
                </c:pt>
                <c:pt idx="29214">
                  <c:v>0.004</c:v>
                </c:pt>
                <c:pt idx="29215">
                  <c:v>0.005</c:v>
                </c:pt>
                <c:pt idx="29216">
                  <c:v>0.002</c:v>
                </c:pt>
                <c:pt idx="29217">
                  <c:v>0.006</c:v>
                </c:pt>
                <c:pt idx="29218">
                  <c:v>0.005</c:v>
                </c:pt>
                <c:pt idx="29219">
                  <c:v>0.002</c:v>
                </c:pt>
                <c:pt idx="29220">
                  <c:v>0.003</c:v>
                </c:pt>
                <c:pt idx="29221">
                  <c:v>0.004</c:v>
                </c:pt>
                <c:pt idx="29222">
                  <c:v>0.001</c:v>
                </c:pt>
                <c:pt idx="29223">
                  <c:v>0.0</c:v>
                </c:pt>
                <c:pt idx="29224">
                  <c:v>0.002</c:v>
                </c:pt>
                <c:pt idx="29225">
                  <c:v>0.001</c:v>
                </c:pt>
                <c:pt idx="29226">
                  <c:v>0.0</c:v>
                </c:pt>
                <c:pt idx="29227">
                  <c:v>0.001</c:v>
                </c:pt>
                <c:pt idx="29228">
                  <c:v>0.0</c:v>
                </c:pt>
                <c:pt idx="29229">
                  <c:v>0.0</c:v>
                </c:pt>
                <c:pt idx="29230">
                  <c:v>0.006</c:v>
                </c:pt>
                <c:pt idx="29231">
                  <c:v>0.002</c:v>
                </c:pt>
                <c:pt idx="29232">
                  <c:v>0.004</c:v>
                </c:pt>
                <c:pt idx="29233">
                  <c:v>0.003</c:v>
                </c:pt>
                <c:pt idx="29234">
                  <c:v>0.005</c:v>
                </c:pt>
                <c:pt idx="29235">
                  <c:v>0.001</c:v>
                </c:pt>
                <c:pt idx="29236">
                  <c:v>0.004</c:v>
                </c:pt>
                <c:pt idx="29237">
                  <c:v>0.0</c:v>
                </c:pt>
                <c:pt idx="29238">
                  <c:v>0.003</c:v>
                </c:pt>
                <c:pt idx="29239">
                  <c:v>0.0</c:v>
                </c:pt>
                <c:pt idx="29240">
                  <c:v>0.001</c:v>
                </c:pt>
                <c:pt idx="29241">
                  <c:v>0.001</c:v>
                </c:pt>
                <c:pt idx="29242">
                  <c:v>0.002</c:v>
                </c:pt>
                <c:pt idx="29243">
                  <c:v>0.005</c:v>
                </c:pt>
                <c:pt idx="29244">
                  <c:v>0.004</c:v>
                </c:pt>
                <c:pt idx="29245">
                  <c:v>0.008</c:v>
                </c:pt>
                <c:pt idx="29246">
                  <c:v>0.001</c:v>
                </c:pt>
                <c:pt idx="29247">
                  <c:v>0.002</c:v>
                </c:pt>
                <c:pt idx="29248">
                  <c:v>0.002</c:v>
                </c:pt>
                <c:pt idx="29249">
                  <c:v>0.003</c:v>
                </c:pt>
                <c:pt idx="29250">
                  <c:v>0.001</c:v>
                </c:pt>
                <c:pt idx="29251">
                  <c:v>0.001</c:v>
                </c:pt>
                <c:pt idx="29252">
                  <c:v>0.0</c:v>
                </c:pt>
                <c:pt idx="29253">
                  <c:v>0.001</c:v>
                </c:pt>
                <c:pt idx="29254">
                  <c:v>0.004</c:v>
                </c:pt>
                <c:pt idx="29255">
                  <c:v>0.0</c:v>
                </c:pt>
                <c:pt idx="29256">
                  <c:v>0.0</c:v>
                </c:pt>
                <c:pt idx="29257">
                  <c:v>0.001</c:v>
                </c:pt>
                <c:pt idx="29258">
                  <c:v>0.001</c:v>
                </c:pt>
                <c:pt idx="29259">
                  <c:v>0.006</c:v>
                </c:pt>
                <c:pt idx="29260">
                  <c:v>0.006</c:v>
                </c:pt>
                <c:pt idx="29261">
                  <c:v>0.008</c:v>
                </c:pt>
                <c:pt idx="29262">
                  <c:v>0.006</c:v>
                </c:pt>
                <c:pt idx="29263">
                  <c:v>0.005</c:v>
                </c:pt>
                <c:pt idx="29264">
                  <c:v>0.006</c:v>
                </c:pt>
                <c:pt idx="29265">
                  <c:v>0.005</c:v>
                </c:pt>
                <c:pt idx="29266">
                  <c:v>0.004</c:v>
                </c:pt>
                <c:pt idx="29267">
                  <c:v>0.005</c:v>
                </c:pt>
                <c:pt idx="29268">
                  <c:v>0.006</c:v>
                </c:pt>
                <c:pt idx="29269">
                  <c:v>0.006</c:v>
                </c:pt>
                <c:pt idx="29270">
                  <c:v>0.008</c:v>
                </c:pt>
                <c:pt idx="29271">
                  <c:v>0.01</c:v>
                </c:pt>
                <c:pt idx="29272">
                  <c:v>0.01</c:v>
                </c:pt>
                <c:pt idx="29273">
                  <c:v>0.009</c:v>
                </c:pt>
                <c:pt idx="29274">
                  <c:v>0.009</c:v>
                </c:pt>
                <c:pt idx="29275">
                  <c:v>0.01</c:v>
                </c:pt>
                <c:pt idx="29276">
                  <c:v>0.01</c:v>
                </c:pt>
                <c:pt idx="29277">
                  <c:v>0.009</c:v>
                </c:pt>
                <c:pt idx="29278">
                  <c:v>0.007</c:v>
                </c:pt>
                <c:pt idx="29279">
                  <c:v>0.008</c:v>
                </c:pt>
                <c:pt idx="29280">
                  <c:v>0.009</c:v>
                </c:pt>
                <c:pt idx="29281">
                  <c:v>0.006</c:v>
                </c:pt>
                <c:pt idx="29282">
                  <c:v>0.009</c:v>
                </c:pt>
                <c:pt idx="29283">
                  <c:v>0.006</c:v>
                </c:pt>
                <c:pt idx="29284">
                  <c:v>0.006</c:v>
                </c:pt>
                <c:pt idx="29285">
                  <c:v>0.008</c:v>
                </c:pt>
                <c:pt idx="29286">
                  <c:v>0.01</c:v>
                </c:pt>
                <c:pt idx="29287">
                  <c:v>0.011</c:v>
                </c:pt>
                <c:pt idx="29288">
                  <c:v>0.01</c:v>
                </c:pt>
                <c:pt idx="29289">
                  <c:v>0.011</c:v>
                </c:pt>
                <c:pt idx="29290">
                  <c:v>0.008</c:v>
                </c:pt>
                <c:pt idx="29291">
                  <c:v>0.008</c:v>
                </c:pt>
                <c:pt idx="29292">
                  <c:v>0.01</c:v>
                </c:pt>
                <c:pt idx="29293">
                  <c:v>0.009</c:v>
                </c:pt>
                <c:pt idx="29294">
                  <c:v>0.009</c:v>
                </c:pt>
                <c:pt idx="29295">
                  <c:v>0.007</c:v>
                </c:pt>
                <c:pt idx="29296">
                  <c:v>0.011</c:v>
                </c:pt>
                <c:pt idx="29297">
                  <c:v>0.01</c:v>
                </c:pt>
                <c:pt idx="29298">
                  <c:v>0.009</c:v>
                </c:pt>
                <c:pt idx="29299">
                  <c:v>0.009</c:v>
                </c:pt>
                <c:pt idx="29300">
                  <c:v>0.008</c:v>
                </c:pt>
                <c:pt idx="29301">
                  <c:v>0.005</c:v>
                </c:pt>
                <c:pt idx="29302">
                  <c:v>0.007</c:v>
                </c:pt>
                <c:pt idx="29303">
                  <c:v>0.006</c:v>
                </c:pt>
                <c:pt idx="29304">
                  <c:v>0.007</c:v>
                </c:pt>
                <c:pt idx="29305">
                  <c:v>0.007</c:v>
                </c:pt>
                <c:pt idx="29306">
                  <c:v>0.007</c:v>
                </c:pt>
                <c:pt idx="29307">
                  <c:v>0.006</c:v>
                </c:pt>
                <c:pt idx="29308">
                  <c:v>0.007</c:v>
                </c:pt>
                <c:pt idx="29309">
                  <c:v>0.007</c:v>
                </c:pt>
                <c:pt idx="29310">
                  <c:v>0.008</c:v>
                </c:pt>
                <c:pt idx="29311">
                  <c:v>0.009</c:v>
                </c:pt>
                <c:pt idx="29312">
                  <c:v>0.007</c:v>
                </c:pt>
                <c:pt idx="29313">
                  <c:v>0.008</c:v>
                </c:pt>
                <c:pt idx="29314">
                  <c:v>0.008</c:v>
                </c:pt>
                <c:pt idx="29315">
                  <c:v>0.01</c:v>
                </c:pt>
                <c:pt idx="29316">
                  <c:v>0.009</c:v>
                </c:pt>
                <c:pt idx="29317">
                  <c:v>0.012</c:v>
                </c:pt>
                <c:pt idx="29318">
                  <c:v>0.006</c:v>
                </c:pt>
                <c:pt idx="29319">
                  <c:v>0.004</c:v>
                </c:pt>
                <c:pt idx="29320">
                  <c:v>0.007</c:v>
                </c:pt>
                <c:pt idx="29321">
                  <c:v>0.004</c:v>
                </c:pt>
                <c:pt idx="29322">
                  <c:v>0.006</c:v>
                </c:pt>
                <c:pt idx="29323">
                  <c:v>0.007</c:v>
                </c:pt>
                <c:pt idx="29324">
                  <c:v>0.006</c:v>
                </c:pt>
                <c:pt idx="29325">
                  <c:v>0.003</c:v>
                </c:pt>
                <c:pt idx="29326">
                  <c:v>0.006</c:v>
                </c:pt>
                <c:pt idx="29327">
                  <c:v>0.006</c:v>
                </c:pt>
                <c:pt idx="29328">
                  <c:v>0.003</c:v>
                </c:pt>
                <c:pt idx="29329">
                  <c:v>0.007</c:v>
                </c:pt>
                <c:pt idx="29330">
                  <c:v>0.005</c:v>
                </c:pt>
                <c:pt idx="29331">
                  <c:v>0.006</c:v>
                </c:pt>
                <c:pt idx="29332">
                  <c:v>0.004</c:v>
                </c:pt>
                <c:pt idx="29333">
                  <c:v>0.004</c:v>
                </c:pt>
                <c:pt idx="29334">
                  <c:v>0.01</c:v>
                </c:pt>
                <c:pt idx="29335">
                  <c:v>0.004</c:v>
                </c:pt>
                <c:pt idx="29336">
                  <c:v>0.006</c:v>
                </c:pt>
                <c:pt idx="29337">
                  <c:v>0.008</c:v>
                </c:pt>
                <c:pt idx="29338">
                  <c:v>0.006</c:v>
                </c:pt>
                <c:pt idx="29339">
                  <c:v>0.009</c:v>
                </c:pt>
                <c:pt idx="29340">
                  <c:v>0.006</c:v>
                </c:pt>
                <c:pt idx="29341">
                  <c:v>0.007</c:v>
                </c:pt>
                <c:pt idx="29342">
                  <c:v>0.006</c:v>
                </c:pt>
                <c:pt idx="29343">
                  <c:v>0.003</c:v>
                </c:pt>
                <c:pt idx="29344">
                  <c:v>0.003</c:v>
                </c:pt>
                <c:pt idx="29345">
                  <c:v>0.003</c:v>
                </c:pt>
                <c:pt idx="29346">
                  <c:v>0.009</c:v>
                </c:pt>
                <c:pt idx="29347">
                  <c:v>0.003</c:v>
                </c:pt>
                <c:pt idx="29348">
                  <c:v>0.001</c:v>
                </c:pt>
                <c:pt idx="29349">
                  <c:v>0.001</c:v>
                </c:pt>
                <c:pt idx="29350">
                  <c:v>0.003</c:v>
                </c:pt>
                <c:pt idx="29351">
                  <c:v>0.001</c:v>
                </c:pt>
                <c:pt idx="29352">
                  <c:v>0.0</c:v>
                </c:pt>
                <c:pt idx="29353">
                  <c:v>0.001</c:v>
                </c:pt>
                <c:pt idx="29354">
                  <c:v>0.003</c:v>
                </c:pt>
                <c:pt idx="29355">
                  <c:v>0.001</c:v>
                </c:pt>
                <c:pt idx="29356">
                  <c:v>0.003</c:v>
                </c:pt>
                <c:pt idx="29357">
                  <c:v>0.004</c:v>
                </c:pt>
                <c:pt idx="29358">
                  <c:v>0.001</c:v>
                </c:pt>
                <c:pt idx="29359">
                  <c:v>0.006</c:v>
                </c:pt>
                <c:pt idx="29360">
                  <c:v>0.001</c:v>
                </c:pt>
                <c:pt idx="29361">
                  <c:v>0.0</c:v>
                </c:pt>
                <c:pt idx="29362">
                  <c:v>0.0</c:v>
                </c:pt>
                <c:pt idx="29363">
                  <c:v>0.004</c:v>
                </c:pt>
                <c:pt idx="29364">
                  <c:v>0.001</c:v>
                </c:pt>
                <c:pt idx="29365">
                  <c:v>0.004</c:v>
                </c:pt>
                <c:pt idx="29366">
                  <c:v>0.005</c:v>
                </c:pt>
                <c:pt idx="29367">
                  <c:v>0.0</c:v>
                </c:pt>
                <c:pt idx="29368">
                  <c:v>0.002</c:v>
                </c:pt>
                <c:pt idx="29369">
                  <c:v>0.004</c:v>
                </c:pt>
                <c:pt idx="29370">
                  <c:v>0.004</c:v>
                </c:pt>
                <c:pt idx="29371">
                  <c:v>0.006</c:v>
                </c:pt>
                <c:pt idx="29372">
                  <c:v>0.003</c:v>
                </c:pt>
                <c:pt idx="29373">
                  <c:v>0.007</c:v>
                </c:pt>
                <c:pt idx="29374">
                  <c:v>0.003</c:v>
                </c:pt>
                <c:pt idx="29375">
                  <c:v>0.004</c:v>
                </c:pt>
                <c:pt idx="29376">
                  <c:v>0.003</c:v>
                </c:pt>
                <c:pt idx="29377">
                  <c:v>0.006</c:v>
                </c:pt>
                <c:pt idx="29378">
                  <c:v>0.003</c:v>
                </c:pt>
                <c:pt idx="29379">
                  <c:v>0.004</c:v>
                </c:pt>
                <c:pt idx="29380">
                  <c:v>0.005</c:v>
                </c:pt>
                <c:pt idx="29381">
                  <c:v>0.003</c:v>
                </c:pt>
                <c:pt idx="29382">
                  <c:v>0.004</c:v>
                </c:pt>
                <c:pt idx="29383">
                  <c:v>0.004</c:v>
                </c:pt>
                <c:pt idx="29384">
                  <c:v>0.006</c:v>
                </c:pt>
                <c:pt idx="29385">
                  <c:v>0.006</c:v>
                </c:pt>
                <c:pt idx="29386">
                  <c:v>0.001</c:v>
                </c:pt>
                <c:pt idx="29387">
                  <c:v>0.003</c:v>
                </c:pt>
                <c:pt idx="29388">
                  <c:v>0.005</c:v>
                </c:pt>
                <c:pt idx="29389">
                  <c:v>0.002</c:v>
                </c:pt>
                <c:pt idx="29390">
                  <c:v>0.004</c:v>
                </c:pt>
                <c:pt idx="29391">
                  <c:v>0.002</c:v>
                </c:pt>
                <c:pt idx="29392">
                  <c:v>0.002</c:v>
                </c:pt>
                <c:pt idx="29393">
                  <c:v>0.006</c:v>
                </c:pt>
                <c:pt idx="29394">
                  <c:v>0.007</c:v>
                </c:pt>
                <c:pt idx="29395">
                  <c:v>0.001</c:v>
                </c:pt>
                <c:pt idx="29396">
                  <c:v>0.001</c:v>
                </c:pt>
                <c:pt idx="29397">
                  <c:v>0.002</c:v>
                </c:pt>
                <c:pt idx="29398">
                  <c:v>0.006</c:v>
                </c:pt>
                <c:pt idx="29399">
                  <c:v>0.003</c:v>
                </c:pt>
                <c:pt idx="29400">
                  <c:v>0.002</c:v>
                </c:pt>
                <c:pt idx="29401">
                  <c:v>0.003</c:v>
                </c:pt>
                <c:pt idx="29402">
                  <c:v>0.004</c:v>
                </c:pt>
                <c:pt idx="29403">
                  <c:v>0.005</c:v>
                </c:pt>
                <c:pt idx="29404">
                  <c:v>0.002</c:v>
                </c:pt>
                <c:pt idx="29405">
                  <c:v>0.003</c:v>
                </c:pt>
                <c:pt idx="29406">
                  <c:v>0.0</c:v>
                </c:pt>
                <c:pt idx="29407">
                  <c:v>0.001</c:v>
                </c:pt>
                <c:pt idx="29408">
                  <c:v>0.004</c:v>
                </c:pt>
                <c:pt idx="29409">
                  <c:v>0.004</c:v>
                </c:pt>
                <c:pt idx="29410">
                  <c:v>0.001</c:v>
                </c:pt>
                <c:pt idx="29411">
                  <c:v>0.001</c:v>
                </c:pt>
                <c:pt idx="29412">
                  <c:v>0.001</c:v>
                </c:pt>
                <c:pt idx="29413">
                  <c:v>0.0</c:v>
                </c:pt>
                <c:pt idx="29414">
                  <c:v>0.003</c:v>
                </c:pt>
                <c:pt idx="29415">
                  <c:v>0.001</c:v>
                </c:pt>
                <c:pt idx="29416">
                  <c:v>0.0</c:v>
                </c:pt>
                <c:pt idx="29417">
                  <c:v>0.003</c:v>
                </c:pt>
                <c:pt idx="29418">
                  <c:v>0.004</c:v>
                </c:pt>
                <c:pt idx="29419">
                  <c:v>0.0</c:v>
                </c:pt>
                <c:pt idx="29420">
                  <c:v>0.001</c:v>
                </c:pt>
                <c:pt idx="29421">
                  <c:v>0.003</c:v>
                </c:pt>
                <c:pt idx="29422">
                  <c:v>0.002</c:v>
                </c:pt>
                <c:pt idx="29423">
                  <c:v>0.0</c:v>
                </c:pt>
                <c:pt idx="29424">
                  <c:v>0.001</c:v>
                </c:pt>
                <c:pt idx="29425">
                  <c:v>0.002</c:v>
                </c:pt>
                <c:pt idx="29426">
                  <c:v>0.002</c:v>
                </c:pt>
                <c:pt idx="29427">
                  <c:v>0.002</c:v>
                </c:pt>
                <c:pt idx="29428">
                  <c:v>0.01</c:v>
                </c:pt>
                <c:pt idx="29429">
                  <c:v>0.001</c:v>
                </c:pt>
                <c:pt idx="29430">
                  <c:v>0.001</c:v>
                </c:pt>
                <c:pt idx="29431">
                  <c:v>0.009</c:v>
                </c:pt>
                <c:pt idx="29432">
                  <c:v>0.004</c:v>
                </c:pt>
                <c:pt idx="29433">
                  <c:v>0.002</c:v>
                </c:pt>
                <c:pt idx="29434">
                  <c:v>0.001</c:v>
                </c:pt>
                <c:pt idx="29435">
                  <c:v>0.005</c:v>
                </c:pt>
                <c:pt idx="29436">
                  <c:v>0.0</c:v>
                </c:pt>
                <c:pt idx="29437">
                  <c:v>0.002</c:v>
                </c:pt>
                <c:pt idx="29438">
                  <c:v>0.004</c:v>
                </c:pt>
                <c:pt idx="29439">
                  <c:v>0.003</c:v>
                </c:pt>
                <c:pt idx="29440">
                  <c:v>0.003</c:v>
                </c:pt>
                <c:pt idx="29441">
                  <c:v>0.003</c:v>
                </c:pt>
                <c:pt idx="29442">
                  <c:v>0.004</c:v>
                </c:pt>
                <c:pt idx="29443">
                  <c:v>0.002</c:v>
                </c:pt>
                <c:pt idx="29444">
                  <c:v>0.001</c:v>
                </c:pt>
                <c:pt idx="29445">
                  <c:v>0.007</c:v>
                </c:pt>
                <c:pt idx="29446">
                  <c:v>0.005</c:v>
                </c:pt>
                <c:pt idx="29447">
                  <c:v>0.005</c:v>
                </c:pt>
                <c:pt idx="29448">
                  <c:v>0.003</c:v>
                </c:pt>
                <c:pt idx="29449">
                  <c:v>0.006</c:v>
                </c:pt>
                <c:pt idx="29450">
                  <c:v>0.002</c:v>
                </c:pt>
                <c:pt idx="29451">
                  <c:v>0.003</c:v>
                </c:pt>
                <c:pt idx="29452">
                  <c:v>0.001</c:v>
                </c:pt>
                <c:pt idx="29453">
                  <c:v>0.007</c:v>
                </c:pt>
                <c:pt idx="29454">
                  <c:v>0.002</c:v>
                </c:pt>
                <c:pt idx="29455">
                  <c:v>0.002</c:v>
                </c:pt>
                <c:pt idx="29456">
                  <c:v>0.005</c:v>
                </c:pt>
                <c:pt idx="29457">
                  <c:v>0.007</c:v>
                </c:pt>
                <c:pt idx="29458">
                  <c:v>0.003</c:v>
                </c:pt>
                <c:pt idx="29459">
                  <c:v>0.002</c:v>
                </c:pt>
                <c:pt idx="29460">
                  <c:v>0.004</c:v>
                </c:pt>
                <c:pt idx="29461">
                  <c:v>0.001</c:v>
                </c:pt>
                <c:pt idx="29462">
                  <c:v>0.003</c:v>
                </c:pt>
                <c:pt idx="29463">
                  <c:v>0.004</c:v>
                </c:pt>
                <c:pt idx="29464">
                  <c:v>0.004</c:v>
                </c:pt>
                <c:pt idx="29465">
                  <c:v>0.004</c:v>
                </c:pt>
                <c:pt idx="29466">
                  <c:v>0.008</c:v>
                </c:pt>
                <c:pt idx="29467">
                  <c:v>0.003</c:v>
                </c:pt>
                <c:pt idx="29468">
                  <c:v>0.001</c:v>
                </c:pt>
                <c:pt idx="29469">
                  <c:v>0.001</c:v>
                </c:pt>
                <c:pt idx="29470">
                  <c:v>0.002</c:v>
                </c:pt>
                <c:pt idx="29471">
                  <c:v>0.003</c:v>
                </c:pt>
                <c:pt idx="29472">
                  <c:v>0.003</c:v>
                </c:pt>
                <c:pt idx="29473">
                  <c:v>0.005</c:v>
                </c:pt>
                <c:pt idx="29474">
                  <c:v>0.003</c:v>
                </c:pt>
                <c:pt idx="29475">
                  <c:v>0.01</c:v>
                </c:pt>
                <c:pt idx="29476">
                  <c:v>0.002</c:v>
                </c:pt>
                <c:pt idx="29477">
                  <c:v>0.003</c:v>
                </c:pt>
                <c:pt idx="29478">
                  <c:v>0.013</c:v>
                </c:pt>
                <c:pt idx="29479">
                  <c:v>0.005</c:v>
                </c:pt>
                <c:pt idx="29480">
                  <c:v>0.001</c:v>
                </c:pt>
                <c:pt idx="29481">
                  <c:v>0.004</c:v>
                </c:pt>
                <c:pt idx="29482">
                  <c:v>0.004</c:v>
                </c:pt>
                <c:pt idx="29483">
                  <c:v>0.005</c:v>
                </c:pt>
                <c:pt idx="29484">
                  <c:v>0.001</c:v>
                </c:pt>
                <c:pt idx="29485">
                  <c:v>0.001</c:v>
                </c:pt>
                <c:pt idx="29486">
                  <c:v>0.004</c:v>
                </c:pt>
                <c:pt idx="29487">
                  <c:v>0.005</c:v>
                </c:pt>
                <c:pt idx="29488">
                  <c:v>0.003</c:v>
                </c:pt>
                <c:pt idx="29489">
                  <c:v>0.0</c:v>
                </c:pt>
                <c:pt idx="29490">
                  <c:v>0.002</c:v>
                </c:pt>
                <c:pt idx="29491">
                  <c:v>0.008</c:v>
                </c:pt>
                <c:pt idx="29492">
                  <c:v>0.007</c:v>
                </c:pt>
                <c:pt idx="29493">
                  <c:v>0.005</c:v>
                </c:pt>
                <c:pt idx="29494">
                  <c:v>0.01</c:v>
                </c:pt>
                <c:pt idx="29495">
                  <c:v>0.007</c:v>
                </c:pt>
                <c:pt idx="29496">
                  <c:v>0.004</c:v>
                </c:pt>
                <c:pt idx="29497">
                  <c:v>0.004</c:v>
                </c:pt>
                <c:pt idx="29498">
                  <c:v>0.005</c:v>
                </c:pt>
                <c:pt idx="29499">
                  <c:v>0.016</c:v>
                </c:pt>
                <c:pt idx="29500">
                  <c:v>0.009</c:v>
                </c:pt>
                <c:pt idx="29501">
                  <c:v>0.014</c:v>
                </c:pt>
                <c:pt idx="29502">
                  <c:v>0.018</c:v>
                </c:pt>
                <c:pt idx="29503">
                  <c:v>0.016</c:v>
                </c:pt>
                <c:pt idx="29504">
                  <c:v>0.017</c:v>
                </c:pt>
                <c:pt idx="29505">
                  <c:v>0.015</c:v>
                </c:pt>
                <c:pt idx="29506">
                  <c:v>0.017</c:v>
                </c:pt>
                <c:pt idx="29507">
                  <c:v>0.015</c:v>
                </c:pt>
                <c:pt idx="29508">
                  <c:v>0.023</c:v>
                </c:pt>
                <c:pt idx="29509">
                  <c:v>0.016</c:v>
                </c:pt>
                <c:pt idx="29510">
                  <c:v>0.014</c:v>
                </c:pt>
                <c:pt idx="29511">
                  <c:v>0.014</c:v>
                </c:pt>
                <c:pt idx="29512">
                  <c:v>0.008</c:v>
                </c:pt>
                <c:pt idx="29513">
                  <c:v>0.01</c:v>
                </c:pt>
                <c:pt idx="29514">
                  <c:v>0.005</c:v>
                </c:pt>
                <c:pt idx="29515">
                  <c:v>0.008</c:v>
                </c:pt>
                <c:pt idx="29516">
                  <c:v>0.012</c:v>
                </c:pt>
                <c:pt idx="29517">
                  <c:v>0.013</c:v>
                </c:pt>
                <c:pt idx="29518">
                  <c:v>0.003</c:v>
                </c:pt>
                <c:pt idx="29519">
                  <c:v>0.004</c:v>
                </c:pt>
                <c:pt idx="29520">
                  <c:v>0.008</c:v>
                </c:pt>
                <c:pt idx="29521">
                  <c:v>0.005</c:v>
                </c:pt>
                <c:pt idx="29522">
                  <c:v>0.012</c:v>
                </c:pt>
                <c:pt idx="29523">
                  <c:v>0.025</c:v>
                </c:pt>
                <c:pt idx="29524">
                  <c:v>0.014</c:v>
                </c:pt>
                <c:pt idx="29525">
                  <c:v>0.019</c:v>
                </c:pt>
                <c:pt idx="29526">
                  <c:v>0.017</c:v>
                </c:pt>
                <c:pt idx="29527">
                  <c:v>0.014</c:v>
                </c:pt>
                <c:pt idx="29528">
                  <c:v>0.003</c:v>
                </c:pt>
                <c:pt idx="29529">
                  <c:v>0.004</c:v>
                </c:pt>
                <c:pt idx="29530">
                  <c:v>0.011</c:v>
                </c:pt>
                <c:pt idx="29531">
                  <c:v>0.013</c:v>
                </c:pt>
                <c:pt idx="29532">
                  <c:v>0.011</c:v>
                </c:pt>
                <c:pt idx="29533">
                  <c:v>0.011</c:v>
                </c:pt>
                <c:pt idx="29534">
                  <c:v>0.01</c:v>
                </c:pt>
                <c:pt idx="29535">
                  <c:v>0.008</c:v>
                </c:pt>
                <c:pt idx="29536">
                  <c:v>0.009</c:v>
                </c:pt>
                <c:pt idx="29537">
                  <c:v>0.009</c:v>
                </c:pt>
                <c:pt idx="29538">
                  <c:v>0.014</c:v>
                </c:pt>
                <c:pt idx="29539">
                  <c:v>0.013</c:v>
                </c:pt>
                <c:pt idx="29540">
                  <c:v>0.016</c:v>
                </c:pt>
                <c:pt idx="29541">
                  <c:v>0.016</c:v>
                </c:pt>
                <c:pt idx="29542">
                  <c:v>0.009</c:v>
                </c:pt>
                <c:pt idx="29543">
                  <c:v>0.012</c:v>
                </c:pt>
                <c:pt idx="29544">
                  <c:v>0.011</c:v>
                </c:pt>
                <c:pt idx="29545">
                  <c:v>0.012</c:v>
                </c:pt>
                <c:pt idx="29546">
                  <c:v>0.01</c:v>
                </c:pt>
                <c:pt idx="29547">
                  <c:v>0.003</c:v>
                </c:pt>
                <c:pt idx="29548">
                  <c:v>0.0</c:v>
                </c:pt>
                <c:pt idx="29549">
                  <c:v>0.005</c:v>
                </c:pt>
                <c:pt idx="29550">
                  <c:v>0.003</c:v>
                </c:pt>
                <c:pt idx="29551">
                  <c:v>0.011</c:v>
                </c:pt>
                <c:pt idx="29552">
                  <c:v>0.009</c:v>
                </c:pt>
                <c:pt idx="29553">
                  <c:v>0.004</c:v>
                </c:pt>
                <c:pt idx="29554">
                  <c:v>0.001</c:v>
                </c:pt>
                <c:pt idx="29555">
                  <c:v>0.002</c:v>
                </c:pt>
                <c:pt idx="29556">
                  <c:v>0.003</c:v>
                </c:pt>
                <c:pt idx="29557">
                  <c:v>0.005</c:v>
                </c:pt>
                <c:pt idx="29558">
                  <c:v>0.003</c:v>
                </c:pt>
                <c:pt idx="29559">
                  <c:v>0.006</c:v>
                </c:pt>
                <c:pt idx="29560">
                  <c:v>0.003</c:v>
                </c:pt>
                <c:pt idx="29561">
                  <c:v>0.006</c:v>
                </c:pt>
                <c:pt idx="29562">
                  <c:v>0.007</c:v>
                </c:pt>
                <c:pt idx="29563">
                  <c:v>0.005</c:v>
                </c:pt>
                <c:pt idx="29564">
                  <c:v>0.011</c:v>
                </c:pt>
                <c:pt idx="29565">
                  <c:v>0.012</c:v>
                </c:pt>
                <c:pt idx="29566">
                  <c:v>0.012</c:v>
                </c:pt>
                <c:pt idx="29567">
                  <c:v>0.009</c:v>
                </c:pt>
                <c:pt idx="29568">
                  <c:v>0.011</c:v>
                </c:pt>
                <c:pt idx="29569">
                  <c:v>0.012</c:v>
                </c:pt>
                <c:pt idx="29570">
                  <c:v>0.008</c:v>
                </c:pt>
                <c:pt idx="29571">
                  <c:v>0.01</c:v>
                </c:pt>
                <c:pt idx="29572">
                  <c:v>0.007</c:v>
                </c:pt>
                <c:pt idx="29573">
                  <c:v>0.007</c:v>
                </c:pt>
                <c:pt idx="29574">
                  <c:v>0.007</c:v>
                </c:pt>
                <c:pt idx="29575">
                  <c:v>0.007</c:v>
                </c:pt>
                <c:pt idx="29576">
                  <c:v>0.007</c:v>
                </c:pt>
                <c:pt idx="29577">
                  <c:v>0.002</c:v>
                </c:pt>
                <c:pt idx="29578">
                  <c:v>0.007</c:v>
                </c:pt>
                <c:pt idx="29579">
                  <c:v>0.002</c:v>
                </c:pt>
              </c:numCache>
            </c:numRef>
          </c:xVal>
          <c:yVal>
            <c:numRef>
              <c:f>Sheet2!$D$2:$D$29581</c:f>
              <c:numCache>
                <c:formatCode>0.00E+00</c:formatCode>
                <c:ptCount val="29580"/>
                <c:pt idx="0">
                  <c:v>0.0</c:v>
                </c:pt>
                <c:pt idx="1">
                  <c:v>0.0</c:v>
                </c:pt>
                <c:pt idx="2">
                  <c:v>0.0</c:v>
                </c:pt>
                <c:pt idx="3">
                  <c:v>0.0</c:v>
                </c:pt>
                <c:pt idx="4">
                  <c:v>0.0</c:v>
                </c:pt>
                <c:pt idx="5">
                  <c:v>0.0</c:v>
                </c:pt>
                <c:pt idx="6">
                  <c:v>0.0</c:v>
                </c:pt>
                <c:pt idx="7">
                  <c:v>0.0</c:v>
                </c:pt>
                <c:pt idx="8">
                  <c:v>0.0</c:v>
                </c:pt>
                <c:pt idx="9">
                  <c:v>0.0</c:v>
                </c:pt>
                <c:pt idx="10">
                  <c:v>0.0</c:v>
                </c:pt>
                <c:pt idx="11">
                  <c:v>0.0</c:v>
                </c:pt>
                <c:pt idx="12">
                  <c:v>0.0</c:v>
                </c:pt>
                <c:pt idx="13">
                  <c:v>9.71979100000001E-7</c:v>
                </c:pt>
                <c:pt idx="14">
                  <c:v>9.140902E-7</c:v>
                </c:pt>
                <c:pt idx="15">
                  <c:v>1.090681E-5</c:v>
                </c:pt>
                <c:pt idx="16">
                  <c:v>4.660358E-6</c:v>
                </c:pt>
                <c:pt idx="17">
                  <c:v>4.384072E-6</c:v>
                </c:pt>
                <c:pt idx="18">
                  <c:v>7.124049E-7</c:v>
                </c:pt>
                <c:pt idx="19">
                  <c:v>6.838466E-7</c:v>
                </c:pt>
                <c:pt idx="20">
                  <c:v>0.0</c:v>
                </c:pt>
                <c:pt idx="21">
                  <c:v>0.0</c:v>
                </c:pt>
                <c:pt idx="22">
                  <c:v>8.07348100000001E-6</c:v>
                </c:pt>
                <c:pt idx="23">
                  <c:v>6.034875E-6</c:v>
                </c:pt>
                <c:pt idx="24">
                  <c:v>0.0</c:v>
                </c:pt>
                <c:pt idx="25">
                  <c:v>0.002643904</c:v>
                </c:pt>
                <c:pt idx="26">
                  <c:v>4.881927E-5</c:v>
                </c:pt>
                <c:pt idx="27">
                  <c:v>1.173891E-5</c:v>
                </c:pt>
                <c:pt idx="28">
                  <c:v>0.0</c:v>
                </c:pt>
                <c:pt idx="29">
                  <c:v>0.0005508722</c:v>
                </c:pt>
                <c:pt idx="30">
                  <c:v>3.316305E-5</c:v>
                </c:pt>
                <c:pt idx="31">
                  <c:v>0.0</c:v>
                </c:pt>
                <c:pt idx="32">
                  <c:v>8.434778E-7</c:v>
                </c:pt>
                <c:pt idx="33">
                  <c:v>0.0004425051</c:v>
                </c:pt>
                <c:pt idx="34">
                  <c:v>0.001056639</c:v>
                </c:pt>
                <c:pt idx="35">
                  <c:v>0.0</c:v>
                </c:pt>
                <c:pt idx="36">
                  <c:v>6.728462E-6</c:v>
                </c:pt>
                <c:pt idx="37">
                  <c:v>4.095117E-7</c:v>
                </c:pt>
                <c:pt idx="38">
                  <c:v>0.0</c:v>
                </c:pt>
                <c:pt idx="39">
                  <c:v>3.804884E-6</c:v>
                </c:pt>
                <c:pt idx="40">
                  <c:v>7.841595E-7</c:v>
                </c:pt>
                <c:pt idx="41">
                  <c:v>1.076098E-6</c:v>
                </c:pt>
                <c:pt idx="42">
                  <c:v>7.698607E-7</c:v>
                </c:pt>
                <c:pt idx="43">
                  <c:v>0.0</c:v>
                </c:pt>
                <c:pt idx="44">
                  <c:v>8.331364E-5</c:v>
                </c:pt>
                <c:pt idx="45">
                  <c:v>0.0</c:v>
                </c:pt>
                <c:pt idx="46">
                  <c:v>2.494696E-6</c:v>
                </c:pt>
                <c:pt idx="47">
                  <c:v>3.818735E-6</c:v>
                </c:pt>
                <c:pt idx="48">
                  <c:v>2.674102E-6</c:v>
                </c:pt>
                <c:pt idx="49">
                  <c:v>0.01002608</c:v>
                </c:pt>
                <c:pt idx="50">
                  <c:v>0.0003548531</c:v>
                </c:pt>
                <c:pt idx="51">
                  <c:v>3.533291E-7</c:v>
                </c:pt>
                <c:pt idx="52">
                  <c:v>1.431241E-6</c:v>
                </c:pt>
                <c:pt idx="53">
                  <c:v>7.783031E-6</c:v>
                </c:pt>
                <c:pt idx="54">
                  <c:v>5.688373E-6</c:v>
                </c:pt>
                <c:pt idx="55">
                  <c:v>0.0</c:v>
                </c:pt>
                <c:pt idx="56">
                  <c:v>3.646609E-7</c:v>
                </c:pt>
                <c:pt idx="57">
                  <c:v>0.0</c:v>
                </c:pt>
                <c:pt idx="58">
                  <c:v>9.90455500000001E-7</c:v>
                </c:pt>
                <c:pt idx="59">
                  <c:v>0.0009965079</c:v>
                </c:pt>
                <c:pt idx="60">
                  <c:v>3.101162E-6</c:v>
                </c:pt>
                <c:pt idx="61">
                  <c:v>0.00105509</c:v>
                </c:pt>
                <c:pt idx="62">
                  <c:v>2.085987E-6</c:v>
                </c:pt>
                <c:pt idx="63">
                  <c:v>9.90037500000001E-7</c:v>
                </c:pt>
                <c:pt idx="64">
                  <c:v>0.0009824628</c:v>
                </c:pt>
                <c:pt idx="65">
                  <c:v>0.0</c:v>
                </c:pt>
                <c:pt idx="66">
                  <c:v>3.581943E-7</c:v>
                </c:pt>
                <c:pt idx="67">
                  <c:v>3.543945E-7</c:v>
                </c:pt>
                <c:pt idx="68">
                  <c:v>6.207119E-6</c:v>
                </c:pt>
                <c:pt idx="69">
                  <c:v>0.0001576791</c:v>
                </c:pt>
                <c:pt idx="70">
                  <c:v>0.0</c:v>
                </c:pt>
                <c:pt idx="71">
                  <c:v>0.0</c:v>
                </c:pt>
                <c:pt idx="72">
                  <c:v>0.0</c:v>
                </c:pt>
                <c:pt idx="73">
                  <c:v>0.0</c:v>
                </c:pt>
                <c:pt idx="74">
                  <c:v>0.000885931600000001</c:v>
                </c:pt>
                <c:pt idx="75">
                  <c:v>5.988598E-6</c:v>
                </c:pt>
                <c:pt idx="76">
                  <c:v>0.0</c:v>
                </c:pt>
                <c:pt idx="77">
                  <c:v>9.212361E-6</c:v>
                </c:pt>
                <c:pt idx="78">
                  <c:v>0.0</c:v>
                </c:pt>
                <c:pt idx="79">
                  <c:v>9.240242E-7</c:v>
                </c:pt>
                <c:pt idx="80">
                  <c:v>0.0</c:v>
                </c:pt>
                <c:pt idx="81">
                  <c:v>0.0001986515</c:v>
                </c:pt>
                <c:pt idx="82">
                  <c:v>4.18282E-6</c:v>
                </c:pt>
                <c:pt idx="83">
                  <c:v>0.0005132568</c:v>
                </c:pt>
                <c:pt idx="84">
                  <c:v>0.0</c:v>
                </c:pt>
                <c:pt idx="85">
                  <c:v>0.0</c:v>
                </c:pt>
                <c:pt idx="86">
                  <c:v>0.0</c:v>
                </c:pt>
                <c:pt idx="87">
                  <c:v>3.250067E-7</c:v>
                </c:pt>
                <c:pt idx="88">
                  <c:v>0.0008884544</c:v>
                </c:pt>
                <c:pt idx="89">
                  <c:v>1.884726E-6</c:v>
                </c:pt>
                <c:pt idx="90">
                  <c:v>0.0</c:v>
                </c:pt>
                <c:pt idx="91">
                  <c:v>3.425633E-6</c:v>
                </c:pt>
                <c:pt idx="92">
                  <c:v>0.0</c:v>
                </c:pt>
                <c:pt idx="93">
                  <c:v>3.240375E-7</c:v>
                </c:pt>
                <c:pt idx="94">
                  <c:v>0.0</c:v>
                </c:pt>
                <c:pt idx="95">
                  <c:v>3.207161E-7</c:v>
                </c:pt>
                <c:pt idx="96">
                  <c:v>1.865816E-6</c:v>
                </c:pt>
                <c:pt idx="97">
                  <c:v>1.755121E-5</c:v>
                </c:pt>
                <c:pt idx="98">
                  <c:v>0.0</c:v>
                </c:pt>
                <c:pt idx="99">
                  <c:v>0.0</c:v>
                </c:pt>
                <c:pt idx="100">
                  <c:v>0.0</c:v>
                </c:pt>
                <c:pt idx="101">
                  <c:v>8.76059300000001E-7</c:v>
                </c:pt>
                <c:pt idx="102">
                  <c:v>1.863683E-6</c:v>
                </c:pt>
                <c:pt idx="103">
                  <c:v>0.0</c:v>
                </c:pt>
                <c:pt idx="104">
                  <c:v>3.185531E-7</c:v>
                </c:pt>
                <c:pt idx="105">
                  <c:v>0.0</c:v>
                </c:pt>
                <c:pt idx="106">
                  <c:v>0.0</c:v>
                </c:pt>
                <c:pt idx="107">
                  <c:v>0.0</c:v>
                </c:pt>
                <c:pt idx="108">
                  <c:v>0.002063649</c:v>
                </c:pt>
                <c:pt idx="109">
                  <c:v>0.0007108618</c:v>
                </c:pt>
                <c:pt idx="110">
                  <c:v>0.0</c:v>
                </c:pt>
                <c:pt idx="111">
                  <c:v>0.0</c:v>
                </c:pt>
                <c:pt idx="112">
                  <c:v>3.043742E-7</c:v>
                </c:pt>
                <c:pt idx="113">
                  <c:v>0.0</c:v>
                </c:pt>
                <c:pt idx="114">
                  <c:v>0.0</c:v>
                </c:pt>
                <c:pt idx="115">
                  <c:v>0.0</c:v>
                </c:pt>
                <c:pt idx="116">
                  <c:v>3.155719E-6</c:v>
                </c:pt>
                <c:pt idx="117">
                  <c:v>0.0004582446</c:v>
                </c:pt>
                <c:pt idx="118">
                  <c:v>5.01865E-5</c:v>
                </c:pt>
                <c:pt idx="119">
                  <c:v>0.006440963</c:v>
                </c:pt>
                <c:pt idx="120">
                  <c:v>0.001512701</c:v>
                </c:pt>
                <c:pt idx="121">
                  <c:v>0.0</c:v>
                </c:pt>
                <c:pt idx="122">
                  <c:v>0.0</c:v>
                </c:pt>
                <c:pt idx="123">
                  <c:v>0.0</c:v>
                </c:pt>
                <c:pt idx="124">
                  <c:v>0.0</c:v>
                </c:pt>
                <c:pt idx="125">
                  <c:v>3.498487E-5</c:v>
                </c:pt>
                <c:pt idx="126">
                  <c:v>-32767.0</c:v>
                </c:pt>
                <c:pt idx="127">
                  <c:v>0.0</c:v>
                </c:pt>
                <c:pt idx="128">
                  <c:v>8.60741000000001E-5</c:v>
                </c:pt>
                <c:pt idx="129">
                  <c:v>0.0</c:v>
                </c:pt>
                <c:pt idx="130">
                  <c:v>5.906785E-5</c:v>
                </c:pt>
                <c:pt idx="131">
                  <c:v>0.0</c:v>
                </c:pt>
                <c:pt idx="132">
                  <c:v>0.0</c:v>
                </c:pt>
                <c:pt idx="133">
                  <c:v>0.0</c:v>
                </c:pt>
                <c:pt idx="134">
                  <c:v>0.0</c:v>
                </c:pt>
                <c:pt idx="135">
                  <c:v>0.0</c:v>
                </c:pt>
                <c:pt idx="136">
                  <c:v>0.0002626645</c:v>
                </c:pt>
                <c:pt idx="137">
                  <c:v>0.0</c:v>
                </c:pt>
                <c:pt idx="138">
                  <c:v>0.0</c:v>
                </c:pt>
                <c:pt idx="139">
                  <c:v>0.0002016136</c:v>
                </c:pt>
                <c:pt idx="140">
                  <c:v>0.0</c:v>
                </c:pt>
                <c:pt idx="141">
                  <c:v>0.0</c:v>
                </c:pt>
                <c:pt idx="142">
                  <c:v>0.0</c:v>
                </c:pt>
                <c:pt idx="143">
                  <c:v>0.0</c:v>
                </c:pt>
                <c:pt idx="144">
                  <c:v>0.0</c:v>
                </c:pt>
                <c:pt idx="145">
                  <c:v>7.040577E-7</c:v>
                </c:pt>
                <c:pt idx="146">
                  <c:v>0.000657104</c:v>
                </c:pt>
                <c:pt idx="147">
                  <c:v>0.0002578537</c:v>
                </c:pt>
                <c:pt idx="148">
                  <c:v>0.0</c:v>
                </c:pt>
                <c:pt idx="149">
                  <c:v>0.0</c:v>
                </c:pt>
                <c:pt idx="150">
                  <c:v>2.58008E-7</c:v>
                </c:pt>
                <c:pt idx="151">
                  <c:v>0.0</c:v>
                </c:pt>
                <c:pt idx="152">
                  <c:v>0.0</c:v>
                </c:pt>
                <c:pt idx="153">
                  <c:v>1.501799E-6</c:v>
                </c:pt>
                <c:pt idx="154">
                  <c:v>0.0</c:v>
                </c:pt>
                <c:pt idx="155">
                  <c:v>0.001508554</c:v>
                </c:pt>
                <c:pt idx="156">
                  <c:v>0.0</c:v>
                </c:pt>
                <c:pt idx="157">
                  <c:v>0.0</c:v>
                </c:pt>
                <c:pt idx="158">
                  <c:v>0.00311416</c:v>
                </c:pt>
                <c:pt idx="159">
                  <c:v>0.0</c:v>
                </c:pt>
                <c:pt idx="160">
                  <c:v>0.0</c:v>
                </c:pt>
                <c:pt idx="161">
                  <c:v>1.518111E-6</c:v>
                </c:pt>
                <c:pt idx="162">
                  <c:v>1.171881E-5</c:v>
                </c:pt>
                <c:pt idx="163">
                  <c:v>0.0007174739</c:v>
                </c:pt>
                <c:pt idx="164">
                  <c:v>0.001520374</c:v>
                </c:pt>
                <c:pt idx="165">
                  <c:v>0.02060558</c:v>
                </c:pt>
                <c:pt idx="166">
                  <c:v>0.03382209</c:v>
                </c:pt>
                <c:pt idx="167">
                  <c:v>0.03222338</c:v>
                </c:pt>
                <c:pt idx="168">
                  <c:v>0.01221196</c:v>
                </c:pt>
                <c:pt idx="169">
                  <c:v>0.0002586524</c:v>
                </c:pt>
                <c:pt idx="170">
                  <c:v>0.0</c:v>
                </c:pt>
                <c:pt idx="171">
                  <c:v>7.037991E-7</c:v>
                </c:pt>
                <c:pt idx="172">
                  <c:v>0.0</c:v>
                </c:pt>
                <c:pt idx="173">
                  <c:v>0.0</c:v>
                </c:pt>
                <c:pt idx="174">
                  <c:v>0.0</c:v>
                </c:pt>
                <c:pt idx="175">
                  <c:v>0.001405025</c:v>
                </c:pt>
                <c:pt idx="176">
                  <c:v>0.0</c:v>
                </c:pt>
                <c:pt idx="177">
                  <c:v>2.533053E-7</c:v>
                </c:pt>
                <c:pt idx="178">
                  <c:v>0.0</c:v>
                </c:pt>
                <c:pt idx="179">
                  <c:v>0.0</c:v>
                </c:pt>
                <c:pt idx="180">
                  <c:v>0.0</c:v>
                </c:pt>
                <c:pt idx="181">
                  <c:v>0.0</c:v>
                </c:pt>
                <c:pt idx="182">
                  <c:v>0.0</c:v>
                </c:pt>
                <c:pt idx="183">
                  <c:v>0.0</c:v>
                </c:pt>
                <c:pt idx="184">
                  <c:v>0.0</c:v>
                </c:pt>
                <c:pt idx="185">
                  <c:v>0.0</c:v>
                </c:pt>
                <c:pt idx="186">
                  <c:v>2.477178E-7</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-32767.0</c:v>
                </c:pt>
                <c:pt idx="216">
                  <c:v>0.0</c:v>
                </c:pt>
                <c:pt idx="217">
                  <c:v>0.0</c:v>
                </c:pt>
                <c:pt idx="218">
                  <c:v>0.0</c:v>
                </c:pt>
                <c:pt idx="219">
                  <c:v>0.0</c:v>
                </c:pt>
                <c:pt idx="220">
                  <c:v>0.0</c:v>
                </c:pt>
                <c:pt idx="221">
                  <c:v>0.0</c:v>
                </c:pt>
                <c:pt idx="222">
                  <c:v>6.507839E-7</c:v>
                </c:pt>
                <c:pt idx="223">
                  <c:v>0.0</c:v>
                </c:pt>
                <c:pt idx="224">
                  <c:v>0.0</c:v>
                </c:pt>
                <c:pt idx="225">
                  <c:v>1.383494E-6</c:v>
                </c:pt>
                <c:pt idx="226">
                  <c:v>0.0</c:v>
                </c:pt>
                <c:pt idx="227">
                  <c:v>0.001783158</c:v>
                </c:pt>
                <c:pt idx="228">
                  <c:v>0.0</c:v>
                </c:pt>
                <c:pt idx="229">
                  <c:v>0.0005428944</c:v>
                </c:pt>
                <c:pt idx="230">
                  <c:v>0.0</c:v>
                </c:pt>
                <c:pt idx="231">
                  <c:v>-32767.0</c:v>
                </c:pt>
                <c:pt idx="232">
                  <c:v>0.0</c:v>
                </c:pt>
                <c:pt idx="233">
                  <c:v>0.00175838</c:v>
                </c:pt>
                <c:pt idx="234">
                  <c:v>0.0</c:v>
                </c:pt>
                <c:pt idx="235">
                  <c:v>0.0</c:v>
                </c:pt>
                <c:pt idx="236">
                  <c:v>0.001743619</c:v>
                </c:pt>
                <c:pt idx="237">
                  <c:v>0.0</c:v>
                </c:pt>
                <c:pt idx="238">
                  <c:v>0.0</c:v>
                </c:pt>
                <c:pt idx="239">
                  <c:v>0.0</c:v>
                </c:pt>
                <c:pt idx="240">
                  <c:v>0.0</c:v>
                </c:pt>
                <c:pt idx="241">
                  <c:v>0.0006279455</c:v>
                </c:pt>
                <c:pt idx="242">
                  <c:v>0.002072054</c:v>
                </c:pt>
                <c:pt idx="243">
                  <c:v>0.001720241</c:v>
                </c:pt>
                <c:pt idx="244">
                  <c:v>0.0</c:v>
                </c:pt>
                <c:pt idx="245">
                  <c:v>0.0</c:v>
                </c:pt>
                <c:pt idx="246">
                  <c:v>0.0</c:v>
                </c:pt>
                <c:pt idx="247">
                  <c:v>0.0</c:v>
                </c:pt>
                <c:pt idx="248">
                  <c:v>0.0</c:v>
                </c:pt>
                <c:pt idx="249">
                  <c:v>0.001726405</c:v>
                </c:pt>
                <c:pt idx="250">
                  <c:v>0.0004366327</c:v>
                </c:pt>
                <c:pt idx="251">
                  <c:v>-32767.0</c:v>
                </c:pt>
                <c:pt idx="252">
                  <c:v>0.0004371768</c:v>
                </c:pt>
                <c:pt idx="253">
                  <c:v>0.0</c:v>
                </c:pt>
                <c:pt idx="254">
                  <c:v>0.0001360561</c:v>
                </c:pt>
                <c:pt idx="255">
                  <c:v>0.0</c:v>
                </c:pt>
                <c:pt idx="256">
                  <c:v>0.0</c:v>
                </c:pt>
                <c:pt idx="257">
                  <c:v>0.002612151</c:v>
                </c:pt>
                <c:pt idx="258">
                  <c:v>0.0</c:v>
                </c:pt>
                <c:pt idx="259">
                  <c:v>0.003461437</c:v>
                </c:pt>
                <c:pt idx="260">
                  <c:v>0.003472749</c:v>
                </c:pt>
                <c:pt idx="261">
                  <c:v>0.0</c:v>
                </c:pt>
                <c:pt idx="262">
                  <c:v>0.0008792343</c:v>
                </c:pt>
                <c:pt idx="263">
                  <c:v>0.0</c:v>
                </c:pt>
                <c:pt idx="264">
                  <c:v>0.0</c:v>
                </c:pt>
                <c:pt idx="265">
                  <c:v>0.0</c:v>
                </c:pt>
                <c:pt idx="266">
                  <c:v>0.0002314406</c:v>
                </c:pt>
                <c:pt idx="267">
                  <c:v>0.0</c:v>
                </c:pt>
                <c:pt idx="268">
                  <c:v>0.0</c:v>
                </c:pt>
                <c:pt idx="269">
                  <c:v>2.457563E-6</c:v>
                </c:pt>
                <c:pt idx="270">
                  <c:v>0.0</c:v>
                </c:pt>
                <c:pt idx="271">
                  <c:v>0.0</c:v>
                </c:pt>
                <c:pt idx="272">
                  <c:v>0.0</c:v>
                </c:pt>
                <c:pt idx="273">
                  <c:v>0.001728969</c:v>
                </c:pt>
                <c:pt idx="274">
                  <c:v>0.0</c:v>
                </c:pt>
                <c:pt idx="275">
                  <c:v>0.0</c:v>
                </c:pt>
                <c:pt idx="276">
                  <c:v>0.0</c:v>
                </c:pt>
                <c:pt idx="277">
                  <c:v>0.0</c:v>
                </c:pt>
                <c:pt idx="278">
                  <c:v>0.00150486</c:v>
                </c:pt>
                <c:pt idx="279">
                  <c:v>0.003441659</c:v>
                </c:pt>
                <c:pt idx="280">
                  <c:v>0.002843722</c:v>
                </c:pt>
                <c:pt idx="281">
                  <c:v>0.001344527</c:v>
                </c:pt>
                <c:pt idx="282">
                  <c:v>5.480393E-6</c:v>
                </c:pt>
                <c:pt idx="283">
                  <c:v>-32767.0</c:v>
                </c:pt>
                <c:pt idx="284">
                  <c:v>0.007529804</c:v>
                </c:pt>
                <c:pt idx="285">
                  <c:v>0.001864991</c:v>
                </c:pt>
                <c:pt idx="286">
                  <c:v>0.001697906</c:v>
                </c:pt>
                <c:pt idx="287">
                  <c:v>0.006272307</c:v>
                </c:pt>
                <c:pt idx="288">
                  <c:v>0.02456028</c:v>
                </c:pt>
                <c:pt idx="289">
                  <c:v>0.04591133</c:v>
                </c:pt>
                <c:pt idx="290">
                  <c:v>0.03337677</c:v>
                </c:pt>
                <c:pt idx="291">
                  <c:v>0.02632723</c:v>
                </c:pt>
                <c:pt idx="292">
                  <c:v>0.02796379</c:v>
                </c:pt>
                <c:pt idx="293">
                  <c:v>0.007093454</c:v>
                </c:pt>
                <c:pt idx="294">
                  <c:v>0.01060221</c:v>
                </c:pt>
                <c:pt idx="295">
                  <c:v>0.0108806</c:v>
                </c:pt>
                <c:pt idx="296">
                  <c:v>0.005030756</c:v>
                </c:pt>
                <c:pt idx="297">
                  <c:v>0.0003924169</c:v>
                </c:pt>
                <c:pt idx="298">
                  <c:v>0.0003735896</c:v>
                </c:pt>
                <c:pt idx="299">
                  <c:v>0.0</c:v>
                </c:pt>
                <c:pt idx="300">
                  <c:v>0.001780825</c:v>
                </c:pt>
                <c:pt idx="301">
                  <c:v>0.0007895062</c:v>
                </c:pt>
                <c:pt idx="302">
                  <c:v>3.263655E-5</c:v>
                </c:pt>
                <c:pt idx="303">
                  <c:v>0.001554134</c:v>
                </c:pt>
                <c:pt idx="304">
                  <c:v>0.0</c:v>
                </c:pt>
                <c:pt idx="305">
                  <c:v>1.513393E-5</c:v>
                </c:pt>
                <c:pt idx="306">
                  <c:v>0.0</c:v>
                </c:pt>
                <c:pt idx="307">
                  <c:v>0.0</c:v>
                </c:pt>
                <c:pt idx="308">
                  <c:v>0.0</c:v>
                </c:pt>
                <c:pt idx="309">
                  <c:v>0.001095773</c:v>
                </c:pt>
                <c:pt idx="310">
                  <c:v>0.002243508</c:v>
                </c:pt>
                <c:pt idx="311">
                  <c:v>1.163207E-6</c:v>
                </c:pt>
                <c:pt idx="312">
                  <c:v>0.0</c:v>
                </c:pt>
                <c:pt idx="313">
                  <c:v>0.001378302</c:v>
                </c:pt>
                <c:pt idx="314">
                  <c:v>0.003365903</c:v>
                </c:pt>
                <c:pt idx="315">
                  <c:v>-32767.0</c:v>
                </c:pt>
                <c:pt idx="316">
                  <c:v>0.03982446</c:v>
                </c:pt>
                <c:pt idx="317">
                  <c:v>0.03988091</c:v>
                </c:pt>
                <c:pt idx="318">
                  <c:v>0.02467309</c:v>
                </c:pt>
                <c:pt idx="319">
                  <c:v>0.01934989</c:v>
                </c:pt>
                <c:pt idx="320">
                  <c:v>0.004137572</c:v>
                </c:pt>
                <c:pt idx="321">
                  <c:v>0.003832191</c:v>
                </c:pt>
                <c:pt idx="322">
                  <c:v>0.001308341</c:v>
                </c:pt>
                <c:pt idx="323">
                  <c:v>-32767.0</c:v>
                </c:pt>
                <c:pt idx="324">
                  <c:v>0.007702467</c:v>
                </c:pt>
                <c:pt idx="325">
                  <c:v>0.01787608</c:v>
                </c:pt>
                <c:pt idx="326">
                  <c:v>0.02132524</c:v>
                </c:pt>
                <c:pt idx="327">
                  <c:v>0.03097372</c:v>
                </c:pt>
                <c:pt idx="328">
                  <c:v>0.03443922</c:v>
                </c:pt>
                <c:pt idx="329">
                  <c:v>0.02157552</c:v>
                </c:pt>
                <c:pt idx="330">
                  <c:v>0.01639269</c:v>
                </c:pt>
                <c:pt idx="331">
                  <c:v>0.009032619</c:v>
                </c:pt>
                <c:pt idx="332">
                  <c:v>0.008741071</c:v>
                </c:pt>
                <c:pt idx="333">
                  <c:v>0.02617545</c:v>
                </c:pt>
                <c:pt idx="334">
                  <c:v>0.04224836</c:v>
                </c:pt>
                <c:pt idx="335">
                  <c:v>0.05583379</c:v>
                </c:pt>
                <c:pt idx="336">
                  <c:v>0.0499987</c:v>
                </c:pt>
                <c:pt idx="337">
                  <c:v>0.0450161</c:v>
                </c:pt>
                <c:pt idx="338">
                  <c:v>0.03171027</c:v>
                </c:pt>
                <c:pt idx="339">
                  <c:v>0.03037847</c:v>
                </c:pt>
                <c:pt idx="340">
                  <c:v>-32767.0</c:v>
                </c:pt>
                <c:pt idx="341">
                  <c:v>0.04719615</c:v>
                </c:pt>
                <c:pt idx="342">
                  <c:v>0.05298128</c:v>
                </c:pt>
                <c:pt idx="343">
                  <c:v>0.04371658</c:v>
                </c:pt>
                <c:pt idx="344">
                  <c:v>0.03989072</c:v>
                </c:pt>
                <c:pt idx="345">
                  <c:v>0.0433454</c:v>
                </c:pt>
                <c:pt idx="346">
                  <c:v>0.04732987</c:v>
                </c:pt>
                <c:pt idx="347">
                  <c:v>0.03405725</c:v>
                </c:pt>
                <c:pt idx="348">
                  <c:v>-32767.0</c:v>
                </c:pt>
                <c:pt idx="349">
                  <c:v>0.02596466</c:v>
                </c:pt>
                <c:pt idx="350">
                  <c:v>0.03414677</c:v>
                </c:pt>
                <c:pt idx="351">
                  <c:v>0.01986974</c:v>
                </c:pt>
                <c:pt idx="352">
                  <c:v>0.02421315</c:v>
                </c:pt>
                <c:pt idx="353">
                  <c:v>0.02964316</c:v>
                </c:pt>
                <c:pt idx="354">
                  <c:v>0.0270321</c:v>
                </c:pt>
                <c:pt idx="355">
                  <c:v>0.03814789</c:v>
                </c:pt>
                <c:pt idx="356">
                  <c:v>0.01860061</c:v>
                </c:pt>
                <c:pt idx="357">
                  <c:v>0.009458428</c:v>
                </c:pt>
                <c:pt idx="358">
                  <c:v>0.01453902</c:v>
                </c:pt>
                <c:pt idx="359">
                  <c:v>0.008003983</c:v>
                </c:pt>
                <c:pt idx="360">
                  <c:v>0.00879402</c:v>
                </c:pt>
                <c:pt idx="361">
                  <c:v>0.00841648800000001</c:v>
                </c:pt>
                <c:pt idx="362">
                  <c:v>0.009252816</c:v>
                </c:pt>
                <c:pt idx="363">
                  <c:v>0.007474267</c:v>
                </c:pt>
                <c:pt idx="364">
                  <c:v>0.0109443</c:v>
                </c:pt>
                <c:pt idx="365">
                  <c:v>0.008596433</c:v>
                </c:pt>
                <c:pt idx="366">
                  <c:v>0.007339444</c:v>
                </c:pt>
                <c:pt idx="367">
                  <c:v>0.008212412</c:v>
                </c:pt>
                <c:pt idx="368">
                  <c:v>0.005744441</c:v>
                </c:pt>
                <c:pt idx="369">
                  <c:v>0.01099184</c:v>
                </c:pt>
                <c:pt idx="370">
                  <c:v>0.005053526</c:v>
                </c:pt>
                <c:pt idx="371">
                  <c:v>0.01111619</c:v>
                </c:pt>
                <c:pt idx="372">
                  <c:v>0.007029545</c:v>
                </c:pt>
                <c:pt idx="373">
                  <c:v>0.001163095</c:v>
                </c:pt>
                <c:pt idx="374">
                  <c:v>0.001540431</c:v>
                </c:pt>
                <c:pt idx="375">
                  <c:v>0.005747159</c:v>
                </c:pt>
                <c:pt idx="376">
                  <c:v>0.00430908</c:v>
                </c:pt>
                <c:pt idx="377">
                  <c:v>0.001496554</c:v>
                </c:pt>
                <c:pt idx="378">
                  <c:v>0.001222552</c:v>
                </c:pt>
                <c:pt idx="379">
                  <c:v>0.003104603</c:v>
                </c:pt>
                <c:pt idx="380">
                  <c:v>0.002521013</c:v>
                </c:pt>
                <c:pt idx="381">
                  <c:v>0.002154625</c:v>
                </c:pt>
                <c:pt idx="382">
                  <c:v>0.002787292</c:v>
                </c:pt>
                <c:pt idx="383">
                  <c:v>0.001379851</c:v>
                </c:pt>
                <c:pt idx="384">
                  <c:v>0.001487366</c:v>
                </c:pt>
                <c:pt idx="385">
                  <c:v>0.001627643</c:v>
                </c:pt>
                <c:pt idx="386">
                  <c:v>0.001353543</c:v>
                </c:pt>
                <c:pt idx="387">
                  <c:v>5.74666900000001E-5</c:v>
                </c:pt>
                <c:pt idx="388">
                  <c:v>0.0</c:v>
                </c:pt>
                <c:pt idx="389">
                  <c:v>0.0</c:v>
                </c:pt>
                <c:pt idx="390">
                  <c:v>0.0005986344</c:v>
                </c:pt>
                <c:pt idx="391">
                  <c:v>0.0</c:v>
                </c:pt>
                <c:pt idx="392">
                  <c:v>0.0</c:v>
                </c:pt>
                <c:pt idx="393">
                  <c:v>0.002419891</c:v>
                </c:pt>
                <c:pt idx="394">
                  <c:v>0.0</c:v>
                </c:pt>
                <c:pt idx="395">
                  <c:v>0.00140828</c:v>
                </c:pt>
                <c:pt idx="396">
                  <c:v>-32767.0</c:v>
                </c:pt>
                <c:pt idx="397">
                  <c:v>0.0001367642</c:v>
                </c:pt>
                <c:pt idx="398">
                  <c:v>0.001711675</c:v>
                </c:pt>
                <c:pt idx="399">
                  <c:v>0.002054075</c:v>
                </c:pt>
                <c:pt idx="400">
                  <c:v>0.0</c:v>
                </c:pt>
                <c:pt idx="401">
                  <c:v>0.0</c:v>
                </c:pt>
                <c:pt idx="402">
                  <c:v>0.0</c:v>
                </c:pt>
                <c:pt idx="403">
                  <c:v>0.0</c:v>
                </c:pt>
                <c:pt idx="404">
                  <c:v>-32767.0</c:v>
                </c:pt>
                <c:pt idx="405">
                  <c:v>0.0003093173</c:v>
                </c:pt>
                <c:pt idx="406">
                  <c:v>0.0001798387</c:v>
                </c:pt>
                <c:pt idx="407">
                  <c:v>0.0</c:v>
                </c:pt>
                <c:pt idx="408">
                  <c:v>0.001352688</c:v>
                </c:pt>
                <c:pt idx="409">
                  <c:v>0.0008482277</c:v>
                </c:pt>
                <c:pt idx="410">
                  <c:v>0.002772534</c:v>
                </c:pt>
                <c:pt idx="411">
                  <c:v>0.0</c:v>
                </c:pt>
                <c:pt idx="412">
                  <c:v>-32767.0</c:v>
                </c:pt>
                <c:pt idx="413">
                  <c:v>0.0004681396</c:v>
                </c:pt>
                <c:pt idx="414">
                  <c:v>0.0</c:v>
                </c:pt>
                <c:pt idx="415">
                  <c:v>0.0</c:v>
                </c:pt>
                <c:pt idx="416">
                  <c:v>0.0004110695</c:v>
                </c:pt>
                <c:pt idx="417">
                  <c:v>0.001186396</c:v>
                </c:pt>
                <c:pt idx="418">
                  <c:v>0.002059487</c:v>
                </c:pt>
                <c:pt idx="419">
                  <c:v>4.814518E-6</c:v>
                </c:pt>
                <c:pt idx="420">
                  <c:v>0.0</c:v>
                </c:pt>
                <c:pt idx="421">
                  <c:v>0.0</c:v>
                </c:pt>
                <c:pt idx="422">
                  <c:v>0.0001781696</c:v>
                </c:pt>
                <c:pt idx="423">
                  <c:v>0.0001388039</c:v>
                </c:pt>
                <c:pt idx="424">
                  <c:v>4.806886E-6</c:v>
                </c:pt>
                <c:pt idx="425">
                  <c:v>0.000339001</c:v>
                </c:pt>
                <c:pt idx="426">
                  <c:v>0.001346731</c:v>
                </c:pt>
                <c:pt idx="427">
                  <c:v>0.0001775036</c:v>
                </c:pt>
                <c:pt idx="428">
                  <c:v>0.0007117682</c:v>
                </c:pt>
                <c:pt idx="429">
                  <c:v>0.002236507</c:v>
                </c:pt>
                <c:pt idx="430">
                  <c:v>0.003121864</c:v>
                </c:pt>
                <c:pt idx="431">
                  <c:v>2.283997E-5</c:v>
                </c:pt>
                <c:pt idx="432">
                  <c:v>0.0006293972</c:v>
                </c:pt>
                <c:pt idx="433">
                  <c:v>0.004598641</c:v>
                </c:pt>
                <c:pt idx="434">
                  <c:v>3.823198E-5</c:v>
                </c:pt>
                <c:pt idx="435">
                  <c:v>0.002575384</c:v>
                </c:pt>
                <c:pt idx="436">
                  <c:v>0.001610351</c:v>
                </c:pt>
                <c:pt idx="437">
                  <c:v>-32767.0</c:v>
                </c:pt>
                <c:pt idx="438">
                  <c:v>0.002691355</c:v>
                </c:pt>
                <c:pt idx="439">
                  <c:v>0.0</c:v>
                </c:pt>
                <c:pt idx="440">
                  <c:v>0.001685109</c:v>
                </c:pt>
                <c:pt idx="441">
                  <c:v>0.001385606</c:v>
                </c:pt>
                <c:pt idx="442">
                  <c:v>0.001035112</c:v>
                </c:pt>
                <c:pt idx="443">
                  <c:v>0.0003410927</c:v>
                </c:pt>
                <c:pt idx="444">
                  <c:v>0.0002751031</c:v>
                </c:pt>
                <c:pt idx="445">
                  <c:v>-32767.0</c:v>
                </c:pt>
                <c:pt idx="446">
                  <c:v>0.001174784</c:v>
                </c:pt>
                <c:pt idx="447">
                  <c:v>1.710728E-5</c:v>
                </c:pt>
                <c:pt idx="448">
                  <c:v>0.003682176</c:v>
                </c:pt>
                <c:pt idx="449">
                  <c:v>0.001000359</c:v>
                </c:pt>
                <c:pt idx="450">
                  <c:v>0.0002206974</c:v>
                </c:pt>
                <c:pt idx="451">
                  <c:v>0.0005679059</c:v>
                </c:pt>
                <c:pt idx="452">
                  <c:v>9.609805E-6</c:v>
                </c:pt>
                <c:pt idx="453">
                  <c:v>0.001163052</c:v>
                </c:pt>
                <c:pt idx="454">
                  <c:v>0.0006758194</c:v>
                </c:pt>
                <c:pt idx="455">
                  <c:v>0.001982669</c:v>
                </c:pt>
                <c:pt idx="456">
                  <c:v>0.001492333</c:v>
                </c:pt>
                <c:pt idx="457">
                  <c:v>0.001162298</c:v>
                </c:pt>
                <c:pt idx="458">
                  <c:v>7.675391E-5</c:v>
                </c:pt>
                <c:pt idx="459">
                  <c:v>0.00131601</c:v>
                </c:pt>
                <c:pt idx="460">
                  <c:v>0.002628804</c:v>
                </c:pt>
                <c:pt idx="461">
                  <c:v>-32767.0</c:v>
                </c:pt>
                <c:pt idx="462">
                  <c:v>0.0</c:v>
                </c:pt>
                <c:pt idx="463">
                  <c:v>0.001584242</c:v>
                </c:pt>
                <c:pt idx="464">
                  <c:v>0.00131545</c:v>
                </c:pt>
                <c:pt idx="465">
                  <c:v>0.0</c:v>
                </c:pt>
                <c:pt idx="466">
                  <c:v>1.293336E-5</c:v>
                </c:pt>
                <c:pt idx="467">
                  <c:v>0.0009445924</c:v>
                </c:pt>
                <c:pt idx="468">
                  <c:v>0.003038712</c:v>
                </c:pt>
                <c:pt idx="469">
                  <c:v>-32767.0</c:v>
                </c:pt>
                <c:pt idx="470">
                  <c:v>0.0</c:v>
                </c:pt>
                <c:pt idx="471">
                  <c:v>0.0006610167</c:v>
                </c:pt>
                <c:pt idx="472">
                  <c:v>0.0</c:v>
                </c:pt>
                <c:pt idx="473">
                  <c:v>0.0003545374</c:v>
                </c:pt>
                <c:pt idx="474">
                  <c:v>0.002030666</c:v>
                </c:pt>
                <c:pt idx="475">
                  <c:v>0.000766238</c:v>
                </c:pt>
                <c:pt idx="476">
                  <c:v>0.0006970895</c:v>
                </c:pt>
                <c:pt idx="477">
                  <c:v>0.0</c:v>
                </c:pt>
                <c:pt idx="478">
                  <c:v>1.011258E-6</c:v>
                </c:pt>
                <c:pt idx="479">
                  <c:v>0.00130546</c:v>
                </c:pt>
                <c:pt idx="480">
                  <c:v>0.0</c:v>
                </c:pt>
                <c:pt idx="481">
                  <c:v>7.600952E-5</c:v>
                </c:pt>
                <c:pt idx="482">
                  <c:v>0.0</c:v>
                </c:pt>
                <c:pt idx="483">
                  <c:v>0.0</c:v>
                </c:pt>
                <c:pt idx="484">
                  <c:v>0.004305686</c:v>
                </c:pt>
                <c:pt idx="485">
                  <c:v>0.0004742319</c:v>
                </c:pt>
                <c:pt idx="486">
                  <c:v>0.001303319</c:v>
                </c:pt>
                <c:pt idx="487">
                  <c:v>0.0005608526</c:v>
                </c:pt>
                <c:pt idx="488">
                  <c:v>0.001712024</c:v>
                </c:pt>
                <c:pt idx="489">
                  <c:v>0.001150544</c:v>
                </c:pt>
                <c:pt idx="490">
                  <c:v>7.582944E-5</c:v>
                </c:pt>
                <c:pt idx="491">
                  <c:v>0.001299757</c:v>
                </c:pt>
                <c:pt idx="492">
                  <c:v>0.001147731</c:v>
                </c:pt>
                <c:pt idx="493">
                  <c:v>5.42477E-5</c:v>
                </c:pt>
                <c:pt idx="494">
                  <c:v>0.0</c:v>
                </c:pt>
                <c:pt idx="495">
                  <c:v>0.0</c:v>
                </c:pt>
                <c:pt idx="496">
                  <c:v>0.0009754202</c:v>
                </c:pt>
                <c:pt idx="497">
                  <c:v>0.002434541</c:v>
                </c:pt>
                <c:pt idx="498">
                  <c:v>0.0</c:v>
                </c:pt>
                <c:pt idx="499">
                  <c:v>0.0006512114</c:v>
                </c:pt>
                <c:pt idx="500">
                  <c:v>0.002581159</c:v>
                </c:pt>
                <c:pt idx="501">
                  <c:v>-32767.0</c:v>
                </c:pt>
                <c:pt idx="502">
                  <c:v>0.002654711</c:v>
                </c:pt>
                <c:pt idx="503">
                  <c:v>0.0003937683</c:v>
                </c:pt>
                <c:pt idx="504">
                  <c:v>0.001363541</c:v>
                </c:pt>
                <c:pt idx="505">
                  <c:v>0.001554796</c:v>
                </c:pt>
                <c:pt idx="506">
                  <c:v>3.974952E-5</c:v>
                </c:pt>
                <c:pt idx="507">
                  <c:v>0.001136288</c:v>
                </c:pt>
                <c:pt idx="508">
                  <c:v>5.353323E-5</c:v>
                </c:pt>
                <c:pt idx="509">
                  <c:v>0.001285429</c:v>
                </c:pt>
                <c:pt idx="510">
                  <c:v>0.001284352</c:v>
                </c:pt>
                <c:pt idx="511">
                  <c:v>0.001283672</c:v>
                </c:pt>
                <c:pt idx="512">
                  <c:v>0.001929622</c:v>
                </c:pt>
                <c:pt idx="513">
                  <c:v>3.676605E-5</c:v>
                </c:pt>
                <c:pt idx="514">
                  <c:v>6.68139300000001E-6</c:v>
                </c:pt>
                <c:pt idx="515">
                  <c:v>3.669992E-5</c:v>
                </c:pt>
                <c:pt idx="516">
                  <c:v>0.001277859</c:v>
                </c:pt>
                <c:pt idx="517">
                  <c:v>0.0005501173</c:v>
                </c:pt>
                <c:pt idx="518">
                  <c:v>0.001275753</c:v>
                </c:pt>
                <c:pt idx="519">
                  <c:v>0.0002644054</c:v>
                </c:pt>
                <c:pt idx="520">
                  <c:v>0.0</c:v>
                </c:pt>
                <c:pt idx="521">
                  <c:v>0.003017829</c:v>
                </c:pt>
                <c:pt idx="522">
                  <c:v>0.001601098</c:v>
                </c:pt>
                <c:pt idx="523">
                  <c:v>0.00357422</c:v>
                </c:pt>
                <c:pt idx="524">
                  <c:v>0.001325917</c:v>
                </c:pt>
                <c:pt idx="525">
                  <c:v>0.0001009507</c:v>
                </c:pt>
                <c:pt idx="526">
                  <c:v>0.0</c:v>
                </c:pt>
                <c:pt idx="527">
                  <c:v>0.0</c:v>
                </c:pt>
                <c:pt idx="528">
                  <c:v>0.0</c:v>
                </c:pt>
                <c:pt idx="529">
                  <c:v>0.0006457469</c:v>
                </c:pt>
                <c:pt idx="530">
                  <c:v>0.0</c:v>
                </c:pt>
                <c:pt idx="531">
                  <c:v>0.001250693</c:v>
                </c:pt>
                <c:pt idx="532">
                  <c:v>0.001292535</c:v>
                </c:pt>
                <c:pt idx="533">
                  <c:v>0.002548429</c:v>
                </c:pt>
                <c:pt idx="534">
                  <c:v>0.002396642</c:v>
                </c:pt>
                <c:pt idx="535">
                  <c:v>3.65033E-5</c:v>
                </c:pt>
                <c:pt idx="536">
                  <c:v>0.001271029</c:v>
                </c:pt>
                <c:pt idx="537">
                  <c:v>0.0001685482</c:v>
                </c:pt>
                <c:pt idx="538">
                  <c:v>0.0</c:v>
                </c:pt>
                <c:pt idx="539">
                  <c:v>0.0</c:v>
                </c:pt>
                <c:pt idx="540">
                  <c:v>0.00126987</c:v>
                </c:pt>
                <c:pt idx="541">
                  <c:v>0.0</c:v>
                </c:pt>
                <c:pt idx="542">
                  <c:v>0.003177087</c:v>
                </c:pt>
                <c:pt idx="543">
                  <c:v>0.0</c:v>
                </c:pt>
                <c:pt idx="544">
                  <c:v>0.0003874575</c:v>
                </c:pt>
                <c:pt idx="545">
                  <c:v>0.0</c:v>
                </c:pt>
                <c:pt idx="546">
                  <c:v>0.0006383762</c:v>
                </c:pt>
                <c:pt idx="547">
                  <c:v>0.001266528</c:v>
                </c:pt>
                <c:pt idx="548">
                  <c:v>0.000168131</c:v>
                </c:pt>
                <c:pt idx="549">
                  <c:v>0.0</c:v>
                </c:pt>
                <c:pt idx="550">
                  <c:v>-32767.0</c:v>
                </c:pt>
                <c:pt idx="551">
                  <c:v>0.0</c:v>
                </c:pt>
                <c:pt idx="552">
                  <c:v>0.001433845</c:v>
                </c:pt>
                <c:pt idx="553">
                  <c:v>0.002530513</c:v>
                </c:pt>
                <c:pt idx="554">
                  <c:v>0.0001680125</c:v>
                </c:pt>
                <c:pt idx="555">
                  <c:v>0.001113801</c:v>
                </c:pt>
                <c:pt idx="556">
                  <c:v>0.0</c:v>
                </c:pt>
                <c:pt idx="557">
                  <c:v>0.001112729</c:v>
                </c:pt>
                <c:pt idx="558">
                  <c:v>-32767.0</c:v>
                </c:pt>
                <c:pt idx="559">
                  <c:v>0.001261839</c:v>
                </c:pt>
                <c:pt idx="560">
                  <c:v>0.001261913</c:v>
                </c:pt>
                <c:pt idx="561">
                  <c:v>0.001392991</c:v>
                </c:pt>
                <c:pt idx="562">
                  <c:v>3.626849E-5</c:v>
                </c:pt>
                <c:pt idx="563">
                  <c:v>9.81791900000001E-7</c:v>
                </c:pt>
                <c:pt idx="564">
                  <c:v>0.0</c:v>
                </c:pt>
                <c:pt idx="565">
                  <c:v>0.001273578</c:v>
                </c:pt>
                <c:pt idx="566">
                  <c:v>0.0</c:v>
                </c:pt>
                <c:pt idx="567">
                  <c:v>0.001702064</c:v>
                </c:pt>
                <c:pt idx="568">
                  <c:v>0.001281718</c:v>
                </c:pt>
                <c:pt idx="569">
                  <c:v>0.003330208</c:v>
                </c:pt>
                <c:pt idx="570">
                  <c:v>0.0</c:v>
                </c:pt>
                <c:pt idx="571">
                  <c:v>0.0003986186</c:v>
                </c:pt>
                <c:pt idx="572">
                  <c:v>0.002012753</c:v>
                </c:pt>
                <c:pt idx="573">
                  <c:v>0.0</c:v>
                </c:pt>
                <c:pt idx="574">
                  <c:v>-32767.0</c:v>
                </c:pt>
                <c:pt idx="575">
                  <c:v>0.0</c:v>
                </c:pt>
                <c:pt idx="576">
                  <c:v>0.0009040532</c:v>
                </c:pt>
                <c:pt idx="577">
                  <c:v>0.0</c:v>
                </c:pt>
                <c:pt idx="578">
                  <c:v>0.000577982</c:v>
                </c:pt>
                <c:pt idx="579">
                  <c:v>0.0</c:v>
                </c:pt>
                <c:pt idx="580">
                  <c:v>0.001350251</c:v>
                </c:pt>
                <c:pt idx="581">
                  <c:v>7.885836E-5</c:v>
                </c:pt>
                <c:pt idx="582">
                  <c:v>-32767.0</c:v>
                </c:pt>
                <c:pt idx="583">
                  <c:v>0.0005837143</c:v>
                </c:pt>
                <c:pt idx="584">
                  <c:v>0.0</c:v>
                </c:pt>
                <c:pt idx="585">
                  <c:v>0.001461215</c:v>
                </c:pt>
                <c:pt idx="586">
                  <c:v>0.0</c:v>
                </c:pt>
                <c:pt idx="587">
                  <c:v>0.001353629</c:v>
                </c:pt>
                <c:pt idx="588">
                  <c:v>0.001437019</c:v>
                </c:pt>
                <c:pt idx="589">
                  <c:v>0.001931224</c:v>
                </c:pt>
                <c:pt idx="590">
                  <c:v>-32767.0</c:v>
                </c:pt>
                <c:pt idx="591">
                  <c:v>-32767.0</c:v>
                </c:pt>
                <c:pt idx="592">
                  <c:v>0.0</c:v>
                </c:pt>
                <c:pt idx="593">
                  <c:v>0.001366924</c:v>
                </c:pt>
                <c:pt idx="594">
                  <c:v>0.0</c:v>
                </c:pt>
                <c:pt idx="595">
                  <c:v>0.0</c:v>
                </c:pt>
                <c:pt idx="596">
                  <c:v>0.001604674</c:v>
                </c:pt>
                <c:pt idx="597">
                  <c:v>0.002651603</c:v>
                </c:pt>
                <c:pt idx="598">
                  <c:v>0.00189215</c:v>
                </c:pt>
                <c:pt idx="599">
                  <c:v>-32767.0</c:v>
                </c:pt>
                <c:pt idx="600">
                  <c:v>0.001239631</c:v>
                </c:pt>
                <c:pt idx="601">
                  <c:v>0.000439084</c:v>
                </c:pt>
                <c:pt idx="602">
                  <c:v>0.0</c:v>
                </c:pt>
                <c:pt idx="603">
                  <c:v>5.464362E-5</c:v>
                </c:pt>
                <c:pt idx="604">
                  <c:v>0.002304439</c:v>
                </c:pt>
                <c:pt idx="605">
                  <c:v>0.0</c:v>
                </c:pt>
                <c:pt idx="606">
                  <c:v>0.0001726826</c:v>
                </c:pt>
                <c:pt idx="607">
                  <c:v>0.001668273</c:v>
                </c:pt>
                <c:pt idx="608">
                  <c:v>0.001143076</c:v>
                </c:pt>
                <c:pt idx="609">
                  <c:v>0.002605865</c:v>
                </c:pt>
                <c:pt idx="610">
                  <c:v>0.003452962</c:v>
                </c:pt>
                <c:pt idx="611">
                  <c:v>0.0004859601</c:v>
                </c:pt>
                <c:pt idx="612">
                  <c:v>0.002447791</c:v>
                </c:pt>
                <c:pt idx="613">
                  <c:v>0.0002653248</c:v>
                </c:pt>
                <c:pt idx="614">
                  <c:v>0.001279762</c:v>
                </c:pt>
                <c:pt idx="615">
                  <c:v>0.002607578</c:v>
                </c:pt>
                <c:pt idx="616">
                  <c:v>0.004372681</c:v>
                </c:pt>
                <c:pt idx="617">
                  <c:v>0.0017359</c:v>
                </c:pt>
                <c:pt idx="618">
                  <c:v>0.001481605</c:v>
                </c:pt>
                <c:pt idx="619">
                  <c:v>0.001265072</c:v>
                </c:pt>
                <c:pt idx="620">
                  <c:v>0.003787176</c:v>
                </c:pt>
                <c:pt idx="621">
                  <c:v>0.003485939</c:v>
                </c:pt>
                <c:pt idx="622">
                  <c:v>0.00304093</c:v>
                </c:pt>
                <c:pt idx="623">
                  <c:v>-32767.0</c:v>
                </c:pt>
                <c:pt idx="624">
                  <c:v>5.237151E-5</c:v>
                </c:pt>
                <c:pt idx="625">
                  <c:v>0.003861284</c:v>
                </c:pt>
                <c:pt idx="626">
                  <c:v>0.0</c:v>
                </c:pt>
                <c:pt idx="627">
                  <c:v>0.00170275</c:v>
                </c:pt>
                <c:pt idx="628">
                  <c:v>0.00261949</c:v>
                </c:pt>
                <c:pt idx="629">
                  <c:v>0.003585194</c:v>
                </c:pt>
                <c:pt idx="630">
                  <c:v>0.001184856</c:v>
                </c:pt>
                <c:pt idx="631">
                  <c:v>0.001606509</c:v>
                </c:pt>
                <c:pt idx="632">
                  <c:v>0.002750691</c:v>
                </c:pt>
                <c:pt idx="633">
                  <c:v>0.001090601</c:v>
                </c:pt>
                <c:pt idx="634">
                  <c:v>0.003476485</c:v>
                </c:pt>
                <c:pt idx="635">
                  <c:v>0.001543358</c:v>
                </c:pt>
                <c:pt idx="636">
                  <c:v>0.001625791</c:v>
                </c:pt>
                <c:pt idx="637">
                  <c:v>8.945026E-6</c:v>
                </c:pt>
                <c:pt idx="638">
                  <c:v>0.00330679</c:v>
                </c:pt>
                <c:pt idx="639">
                  <c:v>0.0004462301</c:v>
                </c:pt>
                <c:pt idx="640">
                  <c:v>0.001223395</c:v>
                </c:pt>
                <c:pt idx="641">
                  <c:v>0.0002532055</c:v>
                </c:pt>
                <c:pt idx="642">
                  <c:v>6.053741E-5</c:v>
                </c:pt>
                <c:pt idx="643">
                  <c:v>0.0008241894</c:v>
                </c:pt>
                <c:pt idx="644">
                  <c:v>0.002163047</c:v>
                </c:pt>
                <c:pt idx="645">
                  <c:v>0.001219028</c:v>
                </c:pt>
                <c:pt idx="646">
                  <c:v>0.0005246978</c:v>
                </c:pt>
                <c:pt idx="647">
                  <c:v>0.002435949</c:v>
                </c:pt>
                <c:pt idx="648">
                  <c:v>0.002433629</c:v>
                </c:pt>
                <c:pt idx="649">
                  <c:v>0.001215995</c:v>
                </c:pt>
                <c:pt idx="650">
                  <c:v>3.487167E-5</c:v>
                </c:pt>
                <c:pt idx="651">
                  <c:v>0.0</c:v>
                </c:pt>
                <c:pt idx="652">
                  <c:v>0.0</c:v>
                </c:pt>
                <c:pt idx="653">
                  <c:v>0.001465073</c:v>
                </c:pt>
                <c:pt idx="654">
                  <c:v>0.001247364</c:v>
                </c:pt>
                <c:pt idx="655">
                  <c:v>0.000373088</c:v>
                </c:pt>
                <c:pt idx="656">
                  <c:v>0.000160999</c:v>
                </c:pt>
                <c:pt idx="657">
                  <c:v>0.0003068179</c:v>
                </c:pt>
                <c:pt idx="658">
                  <c:v>0.001211373</c:v>
                </c:pt>
                <c:pt idx="659">
                  <c:v>-32767.0</c:v>
                </c:pt>
                <c:pt idx="660">
                  <c:v>0.0005217459</c:v>
                </c:pt>
                <c:pt idx="661">
                  <c:v>0.002708657</c:v>
                </c:pt>
                <c:pt idx="662">
                  <c:v>0.0</c:v>
                </c:pt>
                <c:pt idx="663">
                  <c:v>7.05242100000001E-5</c:v>
                </c:pt>
                <c:pt idx="664">
                  <c:v>0.002453181</c:v>
                </c:pt>
                <c:pt idx="665">
                  <c:v>0.0006429955</c:v>
                </c:pt>
                <c:pt idx="666">
                  <c:v>0.0007232893</c:v>
                </c:pt>
                <c:pt idx="667">
                  <c:v>-32767.0</c:v>
                </c:pt>
                <c:pt idx="668">
                  <c:v>9.51742300000001E-5</c:v>
                </c:pt>
                <c:pt idx="669">
                  <c:v>0.001887415</c:v>
                </c:pt>
                <c:pt idx="670">
                  <c:v>9.50076500000001E-5</c:v>
                </c:pt>
                <c:pt idx="671">
                  <c:v>0.002411434</c:v>
                </c:pt>
                <c:pt idx="672">
                  <c:v>0.00181119</c:v>
                </c:pt>
                <c:pt idx="673">
                  <c:v>0.002096994</c:v>
                </c:pt>
                <c:pt idx="674">
                  <c:v>0.001060941</c:v>
                </c:pt>
                <c:pt idx="675">
                  <c:v>0.002900139</c:v>
                </c:pt>
                <c:pt idx="676">
                  <c:v>0.001059222</c:v>
                </c:pt>
                <c:pt idx="677">
                  <c:v>3.441056E-5</c:v>
                </c:pt>
                <c:pt idx="678">
                  <c:v>0.001306979</c:v>
                </c:pt>
                <c:pt idx="679">
                  <c:v>0.001198585</c:v>
                </c:pt>
                <c:pt idx="680">
                  <c:v>0.001197895</c:v>
                </c:pt>
                <c:pt idx="681">
                  <c:v>0.00166964</c:v>
                </c:pt>
                <c:pt idx="682">
                  <c:v>0.000317666</c:v>
                </c:pt>
                <c:pt idx="683">
                  <c:v>-32767.0</c:v>
                </c:pt>
                <c:pt idx="684">
                  <c:v>0.001054717</c:v>
                </c:pt>
                <c:pt idx="685">
                  <c:v>0.0009259413</c:v>
                </c:pt>
                <c:pt idx="686">
                  <c:v>0.002119733</c:v>
                </c:pt>
                <c:pt idx="687">
                  <c:v>0.003462083</c:v>
                </c:pt>
                <c:pt idx="688">
                  <c:v>0.0002473159</c:v>
                </c:pt>
                <c:pt idx="689">
                  <c:v>0.001730723</c:v>
                </c:pt>
                <c:pt idx="690">
                  <c:v>0.0001831761</c:v>
                </c:pt>
                <c:pt idx="691">
                  <c:v>0.001191067</c:v>
                </c:pt>
                <c:pt idx="692">
                  <c:v>0.00114473</c:v>
                </c:pt>
                <c:pt idx="693">
                  <c:v>0.0</c:v>
                </c:pt>
                <c:pt idx="694">
                  <c:v>0.001232639</c:v>
                </c:pt>
                <c:pt idx="695">
                  <c:v>0.0</c:v>
                </c:pt>
                <c:pt idx="696">
                  <c:v>3.409011E-5</c:v>
                </c:pt>
                <c:pt idx="697">
                  <c:v>0.0</c:v>
                </c:pt>
                <c:pt idx="698">
                  <c:v>0.002377935</c:v>
                </c:pt>
                <c:pt idx="699">
                  <c:v>-32767.0</c:v>
                </c:pt>
                <c:pt idx="700">
                  <c:v>0.0</c:v>
                </c:pt>
                <c:pt idx="701">
                  <c:v>0.003564091</c:v>
                </c:pt>
                <c:pt idx="702">
                  <c:v>0.002855826</c:v>
                </c:pt>
                <c:pt idx="703">
                  <c:v>0.000535575</c:v>
                </c:pt>
                <c:pt idx="704">
                  <c:v>6.914992E-5</c:v>
                </c:pt>
                <c:pt idx="705">
                  <c:v>0.0004441414</c:v>
                </c:pt>
                <c:pt idx="706">
                  <c:v>0.002255726</c:v>
                </c:pt>
                <c:pt idx="707">
                  <c:v>0.000299997</c:v>
                </c:pt>
                <c:pt idx="708">
                  <c:v>-32767.0</c:v>
                </c:pt>
                <c:pt idx="709">
                  <c:v>0.001642057</c:v>
                </c:pt>
                <c:pt idx="710">
                  <c:v>0.001104693</c:v>
                </c:pt>
                <c:pt idx="711">
                  <c:v>0.0001572929</c:v>
                </c:pt>
                <c:pt idx="712">
                  <c:v>0.003577712</c:v>
                </c:pt>
                <c:pt idx="713">
                  <c:v>0.002739464</c:v>
                </c:pt>
                <c:pt idx="714">
                  <c:v>3.397011E-5</c:v>
                </c:pt>
                <c:pt idx="715">
                  <c:v>0.0005095627</c:v>
                </c:pt>
                <c:pt idx="716">
                  <c:v>0.002366647</c:v>
                </c:pt>
                <c:pt idx="717">
                  <c:v>0.0001375788</c:v>
                </c:pt>
                <c:pt idx="718">
                  <c:v>0.001612777</c:v>
                </c:pt>
                <c:pt idx="719">
                  <c:v>0.000298988</c:v>
                </c:pt>
                <c:pt idx="720">
                  <c:v>0.0004545143</c:v>
                </c:pt>
                <c:pt idx="721">
                  <c:v>0.001413095</c:v>
                </c:pt>
                <c:pt idx="722">
                  <c:v>0.003962368</c:v>
                </c:pt>
                <c:pt idx="723">
                  <c:v>0.0004898979</c:v>
                </c:pt>
                <c:pt idx="724">
                  <c:v>0.002606821</c:v>
                </c:pt>
                <c:pt idx="725">
                  <c:v>0.0</c:v>
                </c:pt>
                <c:pt idx="726">
                  <c:v>0.0</c:v>
                </c:pt>
                <c:pt idx="727">
                  <c:v>0.0003372009</c:v>
                </c:pt>
                <c:pt idx="728">
                  <c:v>0.001539569</c:v>
                </c:pt>
                <c:pt idx="729">
                  <c:v>0.0001214014</c:v>
                </c:pt>
                <c:pt idx="730">
                  <c:v>0.0001961789</c:v>
                </c:pt>
                <c:pt idx="731">
                  <c:v>4.891658E-5</c:v>
                </c:pt>
                <c:pt idx="732">
                  <c:v>0.0</c:v>
                </c:pt>
                <c:pt idx="733">
                  <c:v>0.0009276936</c:v>
                </c:pt>
                <c:pt idx="734">
                  <c:v>0.002212086</c:v>
                </c:pt>
                <c:pt idx="735">
                  <c:v>0.00122177</c:v>
                </c:pt>
                <c:pt idx="736">
                  <c:v>0.0006207199</c:v>
                </c:pt>
                <c:pt idx="737">
                  <c:v>0.002401917</c:v>
                </c:pt>
                <c:pt idx="738">
                  <c:v>0.002232776</c:v>
                </c:pt>
                <c:pt idx="739">
                  <c:v>0.0002425101</c:v>
                </c:pt>
                <c:pt idx="740">
                  <c:v>-32767.0</c:v>
                </c:pt>
                <c:pt idx="741">
                  <c:v>0.00236019</c:v>
                </c:pt>
                <c:pt idx="742">
                  <c:v>0.0</c:v>
                </c:pt>
                <c:pt idx="743">
                  <c:v>0.001474202</c:v>
                </c:pt>
                <c:pt idx="744">
                  <c:v>0.002357511</c:v>
                </c:pt>
                <c:pt idx="745">
                  <c:v>0.0</c:v>
                </c:pt>
                <c:pt idx="746">
                  <c:v>0.003808065</c:v>
                </c:pt>
                <c:pt idx="747">
                  <c:v>0.00307387</c:v>
                </c:pt>
                <c:pt idx="748">
                  <c:v>-32767.0</c:v>
                </c:pt>
                <c:pt idx="749">
                  <c:v>0.001786605</c:v>
                </c:pt>
                <c:pt idx="750">
                  <c:v>0.002812735</c:v>
                </c:pt>
                <c:pt idx="751">
                  <c:v>0.004671354</c:v>
                </c:pt>
                <c:pt idx="752">
                  <c:v>0.003160295</c:v>
                </c:pt>
                <c:pt idx="753">
                  <c:v>0.002542585</c:v>
                </c:pt>
                <c:pt idx="754">
                  <c:v>0.0001608185</c:v>
                </c:pt>
                <c:pt idx="755">
                  <c:v>0.004806694</c:v>
                </c:pt>
                <c:pt idx="756">
                  <c:v>-32767.0</c:v>
                </c:pt>
                <c:pt idx="757">
                  <c:v>0.005258662</c:v>
                </c:pt>
                <c:pt idx="758">
                  <c:v>0.005090612</c:v>
                </c:pt>
                <c:pt idx="759">
                  <c:v>0.001696664</c:v>
                </c:pt>
                <c:pt idx="760">
                  <c:v>0.003881651</c:v>
                </c:pt>
                <c:pt idx="761">
                  <c:v>0.001860392</c:v>
                </c:pt>
                <c:pt idx="762">
                  <c:v>0.002932619</c:v>
                </c:pt>
                <c:pt idx="763">
                  <c:v>0.004694366</c:v>
                </c:pt>
                <c:pt idx="764">
                  <c:v>0.001369276</c:v>
                </c:pt>
                <c:pt idx="765">
                  <c:v>0.001173909</c:v>
                </c:pt>
                <c:pt idx="766">
                  <c:v>0.00406311</c:v>
                </c:pt>
                <c:pt idx="767">
                  <c:v>0.004719269</c:v>
                </c:pt>
                <c:pt idx="768">
                  <c:v>0.001265671</c:v>
                </c:pt>
                <c:pt idx="769">
                  <c:v>0.004175963</c:v>
                </c:pt>
                <c:pt idx="770">
                  <c:v>0.000168948</c:v>
                </c:pt>
                <c:pt idx="771">
                  <c:v>0.007226625</c:v>
                </c:pt>
                <c:pt idx="772">
                  <c:v>0.001302259</c:v>
                </c:pt>
                <c:pt idx="773">
                  <c:v>0.002806646</c:v>
                </c:pt>
                <c:pt idx="774">
                  <c:v>0.004612807</c:v>
                </c:pt>
                <c:pt idx="775">
                  <c:v>0.001543849</c:v>
                </c:pt>
                <c:pt idx="776">
                  <c:v>0.001320137</c:v>
                </c:pt>
                <c:pt idx="777">
                  <c:v>0.003072854</c:v>
                </c:pt>
                <c:pt idx="778">
                  <c:v>0.005802618</c:v>
                </c:pt>
                <c:pt idx="779">
                  <c:v>0.006070179</c:v>
                </c:pt>
                <c:pt idx="780">
                  <c:v>-32767.0</c:v>
                </c:pt>
                <c:pt idx="781">
                  <c:v>0.003209044</c:v>
                </c:pt>
                <c:pt idx="782">
                  <c:v>0.001306192</c:v>
                </c:pt>
                <c:pt idx="783">
                  <c:v>0.00311722</c:v>
                </c:pt>
                <c:pt idx="784">
                  <c:v>0.002536488</c:v>
                </c:pt>
                <c:pt idx="785">
                  <c:v>0.003137717</c:v>
                </c:pt>
                <c:pt idx="786">
                  <c:v>0.005505349</c:v>
                </c:pt>
                <c:pt idx="787">
                  <c:v>0.003041848</c:v>
                </c:pt>
                <c:pt idx="788">
                  <c:v>-32767.0</c:v>
                </c:pt>
                <c:pt idx="789">
                  <c:v>0.005313288</c:v>
                </c:pt>
                <c:pt idx="790">
                  <c:v>0.001275263</c:v>
                </c:pt>
                <c:pt idx="791">
                  <c:v>0.002262405</c:v>
                </c:pt>
                <c:pt idx="792">
                  <c:v>0.002244092</c:v>
                </c:pt>
                <c:pt idx="793">
                  <c:v>0.002590952</c:v>
                </c:pt>
                <c:pt idx="794">
                  <c:v>0.001549394</c:v>
                </c:pt>
                <c:pt idx="795">
                  <c:v>6.610352E-6</c:v>
                </c:pt>
                <c:pt idx="796">
                  <c:v>0.004770408</c:v>
                </c:pt>
                <c:pt idx="797">
                  <c:v>0.003786441</c:v>
                </c:pt>
                <c:pt idx="798">
                  <c:v>0.0009197927</c:v>
                </c:pt>
                <c:pt idx="799">
                  <c:v>0.001458255</c:v>
                </c:pt>
                <c:pt idx="800">
                  <c:v>0.00273174</c:v>
                </c:pt>
                <c:pt idx="801">
                  <c:v>0.002544447</c:v>
                </c:pt>
                <c:pt idx="802">
                  <c:v>0.0</c:v>
                </c:pt>
                <c:pt idx="803">
                  <c:v>0.002604889</c:v>
                </c:pt>
                <c:pt idx="804">
                  <c:v>0.002500403</c:v>
                </c:pt>
                <c:pt idx="805">
                  <c:v>0.005026041</c:v>
                </c:pt>
                <c:pt idx="806">
                  <c:v>0.001970131</c:v>
                </c:pt>
                <c:pt idx="807">
                  <c:v>0.001830089</c:v>
                </c:pt>
                <c:pt idx="808">
                  <c:v>0.002360675</c:v>
                </c:pt>
                <c:pt idx="809">
                  <c:v>0.00983789</c:v>
                </c:pt>
                <c:pt idx="810">
                  <c:v>0.00101391</c:v>
                </c:pt>
                <c:pt idx="811">
                  <c:v>0.0</c:v>
                </c:pt>
                <c:pt idx="812">
                  <c:v>0.0</c:v>
                </c:pt>
                <c:pt idx="813">
                  <c:v>-32767.0</c:v>
                </c:pt>
                <c:pt idx="814">
                  <c:v>0.004262464</c:v>
                </c:pt>
                <c:pt idx="815">
                  <c:v>0.00171208</c:v>
                </c:pt>
                <c:pt idx="816">
                  <c:v>0.003823107</c:v>
                </c:pt>
                <c:pt idx="817">
                  <c:v>0.001866607</c:v>
                </c:pt>
                <c:pt idx="818">
                  <c:v>0.001080143</c:v>
                </c:pt>
                <c:pt idx="819">
                  <c:v>0.001624925</c:v>
                </c:pt>
                <c:pt idx="820">
                  <c:v>0.0</c:v>
                </c:pt>
                <c:pt idx="821">
                  <c:v>0.001707808</c:v>
                </c:pt>
                <c:pt idx="822">
                  <c:v>0.002409341</c:v>
                </c:pt>
                <c:pt idx="823">
                  <c:v>0.0</c:v>
                </c:pt>
                <c:pt idx="824">
                  <c:v>0.005480987</c:v>
                </c:pt>
                <c:pt idx="825">
                  <c:v>0.003760557</c:v>
                </c:pt>
                <c:pt idx="826">
                  <c:v>0.00119766</c:v>
                </c:pt>
                <c:pt idx="827">
                  <c:v>0.002122059</c:v>
                </c:pt>
                <c:pt idx="828">
                  <c:v>0.001194198</c:v>
                </c:pt>
                <c:pt idx="829">
                  <c:v>0.00499896</c:v>
                </c:pt>
                <c:pt idx="830">
                  <c:v>0.001240249</c:v>
                </c:pt>
                <c:pt idx="831">
                  <c:v>0.001298011</c:v>
                </c:pt>
                <c:pt idx="832">
                  <c:v>0.001375934</c:v>
                </c:pt>
                <c:pt idx="833">
                  <c:v>0.001700263</c:v>
                </c:pt>
                <c:pt idx="834">
                  <c:v>0.001037745</c:v>
                </c:pt>
                <c:pt idx="835">
                  <c:v>0.002371385</c:v>
                </c:pt>
                <c:pt idx="836">
                  <c:v>0.002248385</c:v>
                </c:pt>
                <c:pt idx="837">
                  <c:v>0.00025067</c:v>
                </c:pt>
                <c:pt idx="838">
                  <c:v>0.002033622</c:v>
                </c:pt>
                <c:pt idx="839">
                  <c:v>0.0002694784</c:v>
                </c:pt>
                <c:pt idx="840">
                  <c:v>0.002618678</c:v>
                </c:pt>
                <c:pt idx="841">
                  <c:v>0.0005165721</c:v>
                </c:pt>
                <c:pt idx="842">
                  <c:v>0.001177488</c:v>
                </c:pt>
                <c:pt idx="843">
                  <c:v>0.0005063792</c:v>
                </c:pt>
                <c:pt idx="844">
                  <c:v>0.001175241</c:v>
                </c:pt>
                <c:pt idx="845">
                  <c:v>0.002346392</c:v>
                </c:pt>
                <c:pt idx="846">
                  <c:v>0.002709759</c:v>
                </c:pt>
                <c:pt idx="847">
                  <c:v>0.004098392</c:v>
                </c:pt>
                <c:pt idx="848">
                  <c:v>0.0</c:v>
                </c:pt>
                <c:pt idx="849">
                  <c:v>0.0001949495</c:v>
                </c:pt>
                <c:pt idx="850">
                  <c:v>0.00232833</c:v>
                </c:pt>
                <c:pt idx="851">
                  <c:v>0.003350455</c:v>
                </c:pt>
                <c:pt idx="852">
                  <c:v>0.002321899</c:v>
                </c:pt>
                <c:pt idx="853">
                  <c:v>-32767.0</c:v>
                </c:pt>
                <c:pt idx="854">
                  <c:v>0.00102207</c:v>
                </c:pt>
                <c:pt idx="855">
                  <c:v>0.001429765</c:v>
                </c:pt>
                <c:pt idx="856">
                  <c:v>0.002174008</c:v>
                </c:pt>
                <c:pt idx="857">
                  <c:v>0.0</c:v>
                </c:pt>
                <c:pt idx="858">
                  <c:v>0.001152552</c:v>
                </c:pt>
                <c:pt idx="859">
                  <c:v>0.003613304</c:v>
                </c:pt>
                <c:pt idx="860">
                  <c:v>0.006895332</c:v>
                </c:pt>
                <c:pt idx="861">
                  <c:v>0.003803754</c:v>
                </c:pt>
                <c:pt idx="862">
                  <c:v>0.0007895947</c:v>
                </c:pt>
                <c:pt idx="863">
                  <c:v>0.0025474</c:v>
                </c:pt>
                <c:pt idx="864">
                  <c:v>0.005260419</c:v>
                </c:pt>
                <c:pt idx="865">
                  <c:v>0.00513065</c:v>
                </c:pt>
                <c:pt idx="866">
                  <c:v>0.003273005</c:v>
                </c:pt>
                <c:pt idx="867">
                  <c:v>0.002458559</c:v>
                </c:pt>
                <c:pt idx="868">
                  <c:v>0.006800258</c:v>
                </c:pt>
                <c:pt idx="869">
                  <c:v>0.002672765</c:v>
                </c:pt>
                <c:pt idx="870">
                  <c:v>8.93952300000001E-5</c:v>
                </c:pt>
                <c:pt idx="871">
                  <c:v>3.254227E-5</c:v>
                </c:pt>
                <c:pt idx="872">
                  <c:v>0.0</c:v>
                </c:pt>
                <c:pt idx="873">
                  <c:v>0.001544618</c:v>
                </c:pt>
                <c:pt idx="874">
                  <c:v>0.00113119</c:v>
                </c:pt>
                <c:pt idx="875">
                  <c:v>0.001495922</c:v>
                </c:pt>
                <c:pt idx="876">
                  <c:v>0.003503563</c:v>
                </c:pt>
                <c:pt idx="877">
                  <c:v>0.0002854951</c:v>
                </c:pt>
                <c:pt idx="878">
                  <c:v>0.0009939373</c:v>
                </c:pt>
                <c:pt idx="879">
                  <c:v>0.002233021</c:v>
                </c:pt>
                <c:pt idx="880">
                  <c:v>0.003386905</c:v>
                </c:pt>
                <c:pt idx="881">
                  <c:v>0.00323154</c:v>
                </c:pt>
                <c:pt idx="882">
                  <c:v>8.81770000000001E-5</c:v>
                </c:pt>
                <c:pt idx="883">
                  <c:v>0.003338607</c:v>
                </c:pt>
                <c:pt idx="884">
                  <c:v>0.001554231</c:v>
                </c:pt>
                <c:pt idx="885">
                  <c:v>0.0009875358</c:v>
                </c:pt>
                <c:pt idx="886">
                  <c:v>-32767.0</c:v>
                </c:pt>
                <c:pt idx="887">
                  <c:v>0.0009652641</c:v>
                </c:pt>
                <c:pt idx="888">
                  <c:v>0.0005579573</c:v>
                </c:pt>
                <c:pt idx="889">
                  <c:v>0.003370667</c:v>
                </c:pt>
                <c:pt idx="890">
                  <c:v>0.001190425</c:v>
                </c:pt>
                <c:pt idx="891">
                  <c:v>0.002119832</c:v>
                </c:pt>
                <c:pt idx="892">
                  <c:v>1.456994E-5</c:v>
                </c:pt>
                <c:pt idx="893">
                  <c:v>0.0</c:v>
                </c:pt>
                <c:pt idx="894">
                  <c:v>-32767.0</c:v>
                </c:pt>
                <c:pt idx="895">
                  <c:v>0.0</c:v>
                </c:pt>
                <c:pt idx="896">
                  <c:v>0.001127574</c:v>
                </c:pt>
                <c:pt idx="897">
                  <c:v>0.001128171</c:v>
                </c:pt>
                <c:pt idx="898">
                  <c:v>0.0003449016</c:v>
                </c:pt>
                <c:pt idx="899">
                  <c:v>0.0</c:v>
                </c:pt>
                <c:pt idx="900">
                  <c:v>0.002879694</c:v>
                </c:pt>
                <c:pt idx="901">
                  <c:v>0.002742692</c:v>
                </c:pt>
                <c:pt idx="902">
                  <c:v>0.0009970263</c:v>
                </c:pt>
                <c:pt idx="903">
                  <c:v>0.001568468</c:v>
                </c:pt>
                <c:pt idx="904">
                  <c:v>0.001769778</c:v>
                </c:pt>
                <c:pt idx="905">
                  <c:v>0.0004454125</c:v>
                </c:pt>
                <c:pt idx="906">
                  <c:v>0.002900591</c:v>
                </c:pt>
                <c:pt idx="907">
                  <c:v>0.004975762</c:v>
                </c:pt>
                <c:pt idx="908">
                  <c:v>0.002023377</c:v>
                </c:pt>
                <c:pt idx="909">
                  <c:v>0.0009773672</c:v>
                </c:pt>
                <c:pt idx="910">
                  <c:v>0.001135689</c:v>
                </c:pt>
                <c:pt idx="911">
                  <c:v>0.0004181335</c:v>
                </c:pt>
                <c:pt idx="912">
                  <c:v>0.0</c:v>
                </c:pt>
                <c:pt idx="913">
                  <c:v>0.0004143904</c:v>
                </c:pt>
                <c:pt idx="914">
                  <c:v>0.001074568</c:v>
                </c:pt>
                <c:pt idx="915">
                  <c:v>0.001136123</c:v>
                </c:pt>
                <c:pt idx="916">
                  <c:v>0.0004639734</c:v>
                </c:pt>
                <c:pt idx="917">
                  <c:v>0.003869382</c:v>
                </c:pt>
                <c:pt idx="918">
                  <c:v>0.002270925</c:v>
                </c:pt>
                <c:pt idx="919">
                  <c:v>0.001710778</c:v>
                </c:pt>
                <c:pt idx="920">
                  <c:v>0.003139828</c:v>
                </c:pt>
                <c:pt idx="921">
                  <c:v>0.0008849464</c:v>
                </c:pt>
                <c:pt idx="922">
                  <c:v>0.001276498</c:v>
                </c:pt>
                <c:pt idx="923">
                  <c:v>0.0001181415</c:v>
                </c:pt>
                <c:pt idx="924">
                  <c:v>0.004472479</c:v>
                </c:pt>
                <c:pt idx="925">
                  <c:v>0.006869826</c:v>
                </c:pt>
                <c:pt idx="926">
                  <c:v>0.00382484</c:v>
                </c:pt>
                <c:pt idx="927">
                  <c:v>0.002854038</c:v>
                </c:pt>
                <c:pt idx="928">
                  <c:v>0.002685317</c:v>
                </c:pt>
                <c:pt idx="929">
                  <c:v>0.005676525</c:v>
                </c:pt>
                <c:pt idx="930">
                  <c:v>0.00723506</c:v>
                </c:pt>
                <c:pt idx="931">
                  <c:v>0.004052102</c:v>
                </c:pt>
                <c:pt idx="932">
                  <c:v>0.003149036</c:v>
                </c:pt>
                <c:pt idx="933">
                  <c:v>0.008651298</c:v>
                </c:pt>
                <c:pt idx="934">
                  <c:v>0.005072493</c:v>
                </c:pt>
                <c:pt idx="935">
                  <c:v>0.004547365</c:v>
                </c:pt>
                <c:pt idx="936">
                  <c:v>0.002559355</c:v>
                </c:pt>
                <c:pt idx="937">
                  <c:v>0.002254141</c:v>
                </c:pt>
                <c:pt idx="938">
                  <c:v>0.002103369</c:v>
                </c:pt>
                <c:pt idx="939">
                  <c:v>0.002734238</c:v>
                </c:pt>
                <c:pt idx="940">
                  <c:v>0.003307537</c:v>
                </c:pt>
                <c:pt idx="941">
                  <c:v>0.004672086</c:v>
                </c:pt>
                <c:pt idx="942">
                  <c:v>0.002150045</c:v>
                </c:pt>
                <c:pt idx="943">
                  <c:v>0.001124803</c:v>
                </c:pt>
                <c:pt idx="944">
                  <c:v>0.005082306</c:v>
                </c:pt>
                <c:pt idx="945">
                  <c:v>0.002361287</c:v>
                </c:pt>
                <c:pt idx="946">
                  <c:v>0.005441619</c:v>
                </c:pt>
                <c:pt idx="947">
                  <c:v>0.002252114</c:v>
                </c:pt>
                <c:pt idx="948">
                  <c:v>0.002718737</c:v>
                </c:pt>
                <c:pt idx="949">
                  <c:v>0.002406565</c:v>
                </c:pt>
                <c:pt idx="950">
                  <c:v>0.004135661</c:v>
                </c:pt>
                <c:pt idx="951">
                  <c:v>0.0002310647</c:v>
                </c:pt>
                <c:pt idx="952">
                  <c:v>0.002053129</c:v>
                </c:pt>
                <c:pt idx="953">
                  <c:v>0.003124035</c:v>
                </c:pt>
                <c:pt idx="954">
                  <c:v>0.0011206</c:v>
                </c:pt>
                <c:pt idx="955">
                  <c:v>0.001112054</c:v>
                </c:pt>
                <c:pt idx="956">
                  <c:v>0.0</c:v>
                </c:pt>
                <c:pt idx="957">
                  <c:v>0.0001230194</c:v>
                </c:pt>
                <c:pt idx="958">
                  <c:v>0.0</c:v>
                </c:pt>
                <c:pt idx="959">
                  <c:v>0.0</c:v>
                </c:pt>
                <c:pt idx="960">
                  <c:v>0.0</c:v>
                </c:pt>
                <c:pt idx="961">
                  <c:v>8.064561E-6</c:v>
                </c:pt>
                <c:pt idx="962">
                  <c:v>0.002750281</c:v>
                </c:pt>
                <c:pt idx="963">
                  <c:v>0.003062573</c:v>
                </c:pt>
                <c:pt idx="964">
                  <c:v>0.00402664</c:v>
                </c:pt>
                <c:pt idx="965">
                  <c:v>0.008367823</c:v>
                </c:pt>
                <c:pt idx="966">
                  <c:v>-32767.0</c:v>
                </c:pt>
                <c:pt idx="967">
                  <c:v>0.002065323</c:v>
                </c:pt>
                <c:pt idx="968">
                  <c:v>0.002303461</c:v>
                </c:pt>
                <c:pt idx="969">
                  <c:v>0.004361291</c:v>
                </c:pt>
                <c:pt idx="970">
                  <c:v>0.002865155</c:v>
                </c:pt>
                <c:pt idx="971">
                  <c:v>0.004540299</c:v>
                </c:pt>
                <c:pt idx="972">
                  <c:v>0.001506275</c:v>
                </c:pt>
                <c:pt idx="973">
                  <c:v>0.008358531</c:v>
                </c:pt>
                <c:pt idx="974">
                  <c:v>0.01399091</c:v>
                </c:pt>
                <c:pt idx="975">
                  <c:v>0.01639386</c:v>
                </c:pt>
                <c:pt idx="976">
                  <c:v>0.02411082</c:v>
                </c:pt>
                <c:pt idx="977">
                  <c:v>0.01748376</c:v>
                </c:pt>
                <c:pt idx="978">
                  <c:v>0.02264614</c:v>
                </c:pt>
                <c:pt idx="979">
                  <c:v>0.02452644</c:v>
                </c:pt>
                <c:pt idx="980">
                  <c:v>0.02430736</c:v>
                </c:pt>
                <c:pt idx="981">
                  <c:v>0.01797714</c:v>
                </c:pt>
                <c:pt idx="982">
                  <c:v>0.01758544</c:v>
                </c:pt>
                <c:pt idx="983">
                  <c:v>0.01328593</c:v>
                </c:pt>
                <c:pt idx="984">
                  <c:v>0.01562338</c:v>
                </c:pt>
                <c:pt idx="985">
                  <c:v>0.02486933</c:v>
                </c:pt>
                <c:pt idx="986">
                  <c:v>0.01522195</c:v>
                </c:pt>
                <c:pt idx="987">
                  <c:v>0.01751301</c:v>
                </c:pt>
                <c:pt idx="988">
                  <c:v>0.01630203</c:v>
                </c:pt>
                <c:pt idx="989">
                  <c:v>0.01837932</c:v>
                </c:pt>
                <c:pt idx="990">
                  <c:v>0.0149469</c:v>
                </c:pt>
                <c:pt idx="991">
                  <c:v>-32767.0</c:v>
                </c:pt>
                <c:pt idx="992">
                  <c:v>0.0231164</c:v>
                </c:pt>
                <c:pt idx="993">
                  <c:v>0.01796652</c:v>
                </c:pt>
                <c:pt idx="994">
                  <c:v>0.01236855</c:v>
                </c:pt>
                <c:pt idx="995">
                  <c:v>0.008192138</c:v>
                </c:pt>
                <c:pt idx="996">
                  <c:v>0.01001175</c:v>
                </c:pt>
                <c:pt idx="997">
                  <c:v>0.007343262</c:v>
                </c:pt>
                <c:pt idx="998">
                  <c:v>0.006285725</c:v>
                </c:pt>
                <c:pt idx="999">
                  <c:v>0.01186756</c:v>
                </c:pt>
                <c:pt idx="1000">
                  <c:v>0.008383918</c:v>
                </c:pt>
                <c:pt idx="1001">
                  <c:v>0.008010554</c:v>
                </c:pt>
                <c:pt idx="1002">
                  <c:v>0.008698479</c:v>
                </c:pt>
                <c:pt idx="1003">
                  <c:v>0.007711798</c:v>
                </c:pt>
                <c:pt idx="1004">
                  <c:v>0.004837559</c:v>
                </c:pt>
                <c:pt idx="1005">
                  <c:v>0.01044387</c:v>
                </c:pt>
                <c:pt idx="1006">
                  <c:v>0.01151746</c:v>
                </c:pt>
                <c:pt idx="1007">
                  <c:v>0.01691904</c:v>
                </c:pt>
                <c:pt idx="1008">
                  <c:v>0.01965358</c:v>
                </c:pt>
                <c:pt idx="1009">
                  <c:v>0.01439894</c:v>
                </c:pt>
                <c:pt idx="1010">
                  <c:v>0.01865534</c:v>
                </c:pt>
                <c:pt idx="1011">
                  <c:v>0.01779084</c:v>
                </c:pt>
                <c:pt idx="1012">
                  <c:v>0.01288026</c:v>
                </c:pt>
                <c:pt idx="1013">
                  <c:v>0.01630148</c:v>
                </c:pt>
                <c:pt idx="1014">
                  <c:v>0.01033105</c:v>
                </c:pt>
                <c:pt idx="1015">
                  <c:v>0.01166925</c:v>
                </c:pt>
                <c:pt idx="1016">
                  <c:v>0.02047409</c:v>
                </c:pt>
                <c:pt idx="1017">
                  <c:v>0.01993495</c:v>
                </c:pt>
                <c:pt idx="1018">
                  <c:v>0.01677059</c:v>
                </c:pt>
                <c:pt idx="1019">
                  <c:v>0.02643633</c:v>
                </c:pt>
                <c:pt idx="1020">
                  <c:v>0.02106904</c:v>
                </c:pt>
                <c:pt idx="1021">
                  <c:v>0.0197578</c:v>
                </c:pt>
                <c:pt idx="1022">
                  <c:v>0.01404027</c:v>
                </c:pt>
                <c:pt idx="1023">
                  <c:v>0.008870949</c:v>
                </c:pt>
                <c:pt idx="1024">
                  <c:v>0.007520989</c:v>
                </c:pt>
                <c:pt idx="1025">
                  <c:v>0.01498797</c:v>
                </c:pt>
                <c:pt idx="1026">
                  <c:v>0.01392459</c:v>
                </c:pt>
                <c:pt idx="1027">
                  <c:v>0.01969052</c:v>
                </c:pt>
                <c:pt idx="1028">
                  <c:v>0.01764232</c:v>
                </c:pt>
                <c:pt idx="1029">
                  <c:v>0.0179247</c:v>
                </c:pt>
                <c:pt idx="1030">
                  <c:v>0.01057161</c:v>
                </c:pt>
                <c:pt idx="1031">
                  <c:v>0.01185644</c:v>
                </c:pt>
                <c:pt idx="1032">
                  <c:v>0.02420969</c:v>
                </c:pt>
                <c:pt idx="1033">
                  <c:v>0.01517769</c:v>
                </c:pt>
                <c:pt idx="1034">
                  <c:v>0.03032977</c:v>
                </c:pt>
                <c:pt idx="1035">
                  <c:v>-32767.0</c:v>
                </c:pt>
                <c:pt idx="1036">
                  <c:v>0.01724718</c:v>
                </c:pt>
                <c:pt idx="1037">
                  <c:v>0.01152362</c:v>
                </c:pt>
                <c:pt idx="1038">
                  <c:v>0.004795897</c:v>
                </c:pt>
                <c:pt idx="1039">
                  <c:v>0.007728025</c:v>
                </c:pt>
                <c:pt idx="1040">
                  <c:v>0.00175029</c:v>
                </c:pt>
                <c:pt idx="1041">
                  <c:v>0.0</c:v>
                </c:pt>
                <c:pt idx="1042">
                  <c:v>0.0</c:v>
                </c:pt>
                <c:pt idx="1043">
                  <c:v>-32767.0</c:v>
                </c:pt>
                <c:pt idx="1044">
                  <c:v>0.0001414457</c:v>
                </c:pt>
                <c:pt idx="1045">
                  <c:v>0.0</c:v>
                </c:pt>
                <c:pt idx="1046">
                  <c:v>0.0</c:v>
                </c:pt>
                <c:pt idx="1047">
                  <c:v>0.0001779211</c:v>
                </c:pt>
                <c:pt idx="1048">
                  <c:v>0.0003985769</c:v>
                </c:pt>
                <c:pt idx="1049">
                  <c:v>0.0006840525</c:v>
                </c:pt>
                <c:pt idx="1050">
                  <c:v>0.0</c:v>
                </c:pt>
                <c:pt idx="1051">
                  <c:v>0.002785328</c:v>
                </c:pt>
                <c:pt idx="1052">
                  <c:v>0.0</c:v>
                </c:pt>
                <c:pt idx="1053">
                  <c:v>0.0</c:v>
                </c:pt>
                <c:pt idx="1054">
                  <c:v>0.0</c:v>
                </c:pt>
                <c:pt idx="1055">
                  <c:v>0.0006238266</c:v>
                </c:pt>
                <c:pt idx="1056">
                  <c:v>0.0</c:v>
                </c:pt>
                <c:pt idx="1057">
                  <c:v>0.0</c:v>
                </c:pt>
                <c:pt idx="1058">
                  <c:v>0.0</c:v>
                </c:pt>
                <c:pt idx="1059">
                  <c:v>0.0</c:v>
                </c:pt>
                <c:pt idx="1060">
                  <c:v>0.0</c:v>
                </c:pt>
                <c:pt idx="1061">
                  <c:v>0.0</c:v>
                </c:pt>
                <c:pt idx="1062">
                  <c:v>0.0</c:v>
                </c:pt>
                <c:pt idx="1063">
                  <c:v>0.0</c:v>
                </c:pt>
                <c:pt idx="1064">
                  <c:v>0.0</c:v>
                </c:pt>
                <c:pt idx="1065">
                  <c:v>0.0</c:v>
                </c:pt>
                <c:pt idx="1066">
                  <c:v>0.0</c:v>
                </c:pt>
                <c:pt idx="1067">
                  <c:v>-32767.0</c:v>
                </c:pt>
                <c:pt idx="1068">
                  <c:v>4.425488E-5</c:v>
                </c:pt>
                <c:pt idx="1069">
                  <c:v>0.0</c:v>
                </c:pt>
                <c:pt idx="1070">
                  <c:v>0.0</c:v>
                </c:pt>
                <c:pt idx="1071">
                  <c:v>0.0</c:v>
                </c:pt>
                <c:pt idx="1072">
                  <c:v>0.001057653</c:v>
                </c:pt>
                <c:pt idx="1073">
                  <c:v>0.0</c:v>
                </c:pt>
                <c:pt idx="1074">
                  <c:v>0.0</c:v>
                </c:pt>
                <c:pt idx="1075">
                  <c:v>2.20543E-5</c:v>
                </c:pt>
                <c:pt idx="1076">
                  <c:v>0.0</c:v>
                </c:pt>
                <c:pt idx="1077">
                  <c:v>0.001054684</c:v>
                </c:pt>
                <c:pt idx="1078">
                  <c:v>0.0</c:v>
                </c:pt>
                <c:pt idx="1079">
                  <c:v>0.0</c:v>
                </c:pt>
                <c:pt idx="1080">
                  <c:v>1.364492E-5</c:v>
                </c:pt>
                <c:pt idx="1081">
                  <c:v>0.0001765784</c:v>
                </c:pt>
                <c:pt idx="1082">
                  <c:v>0.0</c:v>
                </c:pt>
                <c:pt idx="1083">
                  <c:v>0.0</c:v>
                </c:pt>
                <c:pt idx="1084">
                  <c:v>0.0</c:v>
                </c:pt>
                <c:pt idx="1085">
                  <c:v>0.0</c:v>
                </c:pt>
                <c:pt idx="1086">
                  <c:v>0.0</c:v>
                </c:pt>
                <c:pt idx="1087">
                  <c:v>0.0</c:v>
                </c:pt>
                <c:pt idx="1088">
                  <c:v>0.0002678637</c:v>
                </c:pt>
                <c:pt idx="1089">
                  <c:v>0.0</c:v>
                </c:pt>
                <c:pt idx="1090">
                  <c:v>0.0</c:v>
                </c:pt>
                <c:pt idx="1091">
                  <c:v>0.0</c:v>
                </c:pt>
                <c:pt idx="1092">
                  <c:v>0.0</c:v>
                </c:pt>
                <c:pt idx="1093">
                  <c:v>0.0</c:v>
                </c:pt>
                <c:pt idx="1094">
                  <c:v>0.0007167016</c:v>
                </c:pt>
                <c:pt idx="1095">
                  <c:v>0.0</c:v>
                </c:pt>
                <c:pt idx="1096">
                  <c:v>0.0</c:v>
                </c:pt>
                <c:pt idx="1097">
                  <c:v>0.0</c:v>
                </c:pt>
                <c:pt idx="1098">
                  <c:v>0.0</c:v>
                </c:pt>
                <c:pt idx="1099">
                  <c:v>0.0</c:v>
                </c:pt>
                <c:pt idx="1100">
                  <c:v>-32767.0</c:v>
                </c:pt>
                <c:pt idx="1101">
                  <c:v>0.0</c:v>
                </c:pt>
                <c:pt idx="1102">
                  <c:v>0.0002684066</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0.001074798</c:v>
                </c:pt>
                <c:pt idx="1129">
                  <c:v>0.0</c:v>
                </c:pt>
                <c:pt idx="1130">
                  <c:v>0.0</c:v>
                </c:pt>
                <c:pt idx="1131">
                  <c:v>0.0006213185</c:v>
                </c:pt>
                <c:pt idx="1132">
                  <c:v>-32767.0</c:v>
                </c:pt>
                <c:pt idx="1133">
                  <c:v>0.002141488</c:v>
                </c:pt>
                <c:pt idx="1134">
                  <c:v>1.374234E-5</c:v>
                </c:pt>
                <c:pt idx="1135">
                  <c:v>0.0</c:v>
                </c:pt>
                <c:pt idx="1136">
                  <c:v>0.0</c:v>
                </c:pt>
                <c:pt idx="1137">
                  <c:v>0.0</c:v>
                </c:pt>
                <c:pt idx="1138">
                  <c:v>0.0</c:v>
                </c:pt>
                <c:pt idx="1139">
                  <c:v>0.0</c:v>
                </c:pt>
                <c:pt idx="1140">
                  <c:v>-32767.0</c:v>
                </c:pt>
                <c:pt idx="1141">
                  <c:v>0.0</c:v>
                </c:pt>
                <c:pt idx="1142">
                  <c:v>0.0</c:v>
                </c:pt>
                <c:pt idx="1143">
                  <c:v>0.0</c:v>
                </c:pt>
                <c:pt idx="1144">
                  <c:v>0.0</c:v>
                </c:pt>
                <c:pt idx="1145">
                  <c:v>0.0</c:v>
                </c:pt>
                <c:pt idx="1146">
                  <c:v>0.002088518</c:v>
                </c:pt>
                <c:pt idx="1147">
                  <c:v>0.001071331</c:v>
                </c:pt>
                <c:pt idx="1148">
                  <c:v>0.0</c:v>
                </c:pt>
                <c:pt idx="1149">
                  <c:v>0.001073051</c:v>
                </c:pt>
                <c:pt idx="1150">
                  <c:v>0.0</c:v>
                </c:pt>
                <c:pt idx="1151">
                  <c:v>0.0</c:v>
                </c:pt>
                <c:pt idx="1152">
                  <c:v>0.002129722</c:v>
                </c:pt>
                <c:pt idx="1153">
                  <c:v>0.001073345</c:v>
                </c:pt>
                <c:pt idx="1154">
                  <c:v>0.001117787</c:v>
                </c:pt>
                <c:pt idx="1155">
                  <c:v>0.0007249489</c:v>
                </c:pt>
                <c:pt idx="1156">
                  <c:v>0.00130872</c:v>
                </c:pt>
                <c:pt idx="1157">
                  <c:v>0.001071704</c:v>
                </c:pt>
                <c:pt idx="1158">
                  <c:v>0.0009453232</c:v>
                </c:pt>
                <c:pt idx="1159">
                  <c:v>0.002141575</c:v>
                </c:pt>
                <c:pt idx="1160">
                  <c:v>0.0009446242</c:v>
                </c:pt>
                <c:pt idx="1161">
                  <c:v>0.000221751</c:v>
                </c:pt>
                <c:pt idx="1162">
                  <c:v>0.0</c:v>
                </c:pt>
                <c:pt idx="1163">
                  <c:v>0.0001419003</c:v>
                </c:pt>
                <c:pt idx="1164">
                  <c:v>-32767.0</c:v>
                </c:pt>
                <c:pt idx="1165">
                  <c:v>0.001067846</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0.0009447674</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-32767.0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-32767.0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-32767.0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-32767.0</c:v>
                </c:pt>
                <c:pt idx="1376">
                  <c:v>0.0</c:v>
                </c:pt>
                <c:pt idx="1377">
                  <c:v>0.0</c:v>
                </c:pt>
                <c:pt idx="1378">
                  <c:v>0.0</c:v>
                </c:pt>
                <c:pt idx="1379">
                  <c:v>0.0</c:v>
                </c:pt>
                <c:pt idx="1380">
                  <c:v>0.0</c:v>
                </c:pt>
                <c:pt idx="1381">
                  <c:v>0.0</c:v>
                </c:pt>
                <c:pt idx="1382">
                  <c:v>0.0</c:v>
                </c:pt>
                <c:pt idx="1383">
                  <c:v>-32767.0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-32767.0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-32767.0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-32767.0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-32767.0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-32767.0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-32767.0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-32767.0</c:v>
                </c:pt>
                <c:pt idx="1788">
                  <c:v>0.0</c:v>
                </c:pt>
                <c:pt idx="1789">
                  <c:v>0.0</c:v>
                </c:pt>
                <c:pt idx="1790">
                  <c:v>0.0</c:v>
                </c:pt>
                <c:pt idx="1791">
                  <c:v>0.0</c:v>
                </c:pt>
                <c:pt idx="1792">
                  <c:v>0.0</c:v>
                </c:pt>
                <c:pt idx="1793">
                  <c:v>0.0</c:v>
                </c:pt>
                <c:pt idx="1794">
                  <c:v>0.0</c:v>
                </c:pt>
                <c:pt idx="1795">
                  <c:v>-32767.0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-32767.0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-32767.0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-32767.0</c:v>
                </c:pt>
                <c:pt idx="1966">
                  <c:v>0.0</c:v>
                </c:pt>
                <c:pt idx="1967">
                  <c:v>0.0</c:v>
                </c:pt>
                <c:pt idx="1968">
                  <c:v>0.0</c:v>
                </c:pt>
                <c:pt idx="1969">
                  <c:v>0.0</c:v>
                </c:pt>
                <c:pt idx="1970">
                  <c:v>0.0</c:v>
                </c:pt>
                <c:pt idx="1971">
                  <c:v>0.0</c:v>
                </c:pt>
                <c:pt idx="1972">
                  <c:v>0.0</c:v>
                </c:pt>
                <c:pt idx="1973">
                  <c:v>-32767.0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-32767.0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-32767.0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-32767.0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-32767.0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-32767.0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-32767.0</c:v>
                </c:pt>
                <c:pt idx="2221">
                  <c:v>0.0</c:v>
                </c:pt>
                <c:pt idx="2222">
                  <c:v>0.0</c:v>
                </c:pt>
                <c:pt idx="2223">
                  <c:v>0.0</c:v>
                </c:pt>
                <c:pt idx="2224">
                  <c:v>0.0</c:v>
                </c:pt>
                <c:pt idx="2225">
                  <c:v>0.0</c:v>
                </c:pt>
                <c:pt idx="2226">
                  <c:v>0.0</c:v>
                </c:pt>
                <c:pt idx="2227">
                  <c:v>0.0</c:v>
                </c:pt>
                <c:pt idx="2228">
                  <c:v>-32767.0</c:v>
                </c:pt>
                <c:pt idx="2229">
                  <c:v>0.0</c:v>
                </c:pt>
                <c:pt idx="2230">
                  <c:v>0.0</c:v>
                </c:pt>
                <c:pt idx="2231">
                  <c:v>0.0</c:v>
                </c:pt>
                <c:pt idx="2232">
                  <c:v>0.0</c:v>
                </c:pt>
                <c:pt idx="2233">
                  <c:v>0.0</c:v>
                </c:pt>
                <c:pt idx="2234">
                  <c:v>0.0</c:v>
                </c:pt>
                <c:pt idx="2235">
                  <c:v>0.0</c:v>
                </c:pt>
                <c:pt idx="2236">
                  <c:v>-32767.0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-32767.0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-32767.0</c:v>
                </c:pt>
                <c:pt idx="2334">
                  <c:v>0.0</c:v>
                </c:pt>
                <c:pt idx="2335">
                  <c:v>0.0</c:v>
                </c:pt>
                <c:pt idx="2336">
                  <c:v>0.0</c:v>
                </c:pt>
                <c:pt idx="2337">
                  <c:v>0.0</c:v>
                </c:pt>
                <c:pt idx="2338">
                  <c:v>0.0</c:v>
                </c:pt>
                <c:pt idx="2339">
                  <c:v>0.0</c:v>
                </c:pt>
                <c:pt idx="2340">
                  <c:v>0.0</c:v>
                </c:pt>
                <c:pt idx="2341">
                  <c:v>-32767.0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-32767.0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-32767.0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-32767.0</c:v>
                </c:pt>
                <c:pt idx="2447">
                  <c:v>0.0</c:v>
                </c:pt>
                <c:pt idx="2448">
                  <c:v>0.0</c:v>
                </c:pt>
                <c:pt idx="2449">
                  <c:v>0.0</c:v>
                </c:pt>
                <c:pt idx="2450">
                  <c:v>0.0</c:v>
                </c:pt>
                <c:pt idx="2451">
                  <c:v>0.0</c:v>
                </c:pt>
                <c:pt idx="2452">
                  <c:v>0.0</c:v>
                </c:pt>
                <c:pt idx="2453">
                  <c:v>0.0</c:v>
                </c:pt>
                <c:pt idx="2454">
                  <c:v>-32767.0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-32767.0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-32767.0</c:v>
                </c:pt>
                <c:pt idx="2504">
                  <c:v>0.0</c:v>
                </c:pt>
                <c:pt idx="2505">
                  <c:v>0.0</c:v>
                </c:pt>
                <c:pt idx="2506">
                  <c:v>0.0</c:v>
                </c:pt>
                <c:pt idx="2507">
                  <c:v>0.0</c:v>
                </c:pt>
                <c:pt idx="2508">
                  <c:v>0.0</c:v>
                </c:pt>
                <c:pt idx="2509">
                  <c:v>0.0</c:v>
                </c:pt>
                <c:pt idx="2510">
                  <c:v>0.0</c:v>
                </c:pt>
                <c:pt idx="2511">
                  <c:v>-32767.0</c:v>
                </c:pt>
                <c:pt idx="2512">
                  <c:v>0.0</c:v>
                </c:pt>
                <c:pt idx="2513">
                  <c:v>0.0</c:v>
                </c:pt>
                <c:pt idx="2514">
                  <c:v>0.0</c:v>
                </c:pt>
                <c:pt idx="2515">
                  <c:v>0.0</c:v>
                </c:pt>
                <c:pt idx="2516">
                  <c:v>0.0</c:v>
                </c:pt>
                <c:pt idx="2517">
                  <c:v>0.0</c:v>
                </c:pt>
                <c:pt idx="2518">
                  <c:v>0.0</c:v>
                </c:pt>
                <c:pt idx="2519">
                  <c:v>-32767.0</c:v>
                </c:pt>
                <c:pt idx="2520">
                  <c:v>0.0</c:v>
                </c:pt>
                <c:pt idx="2521">
                  <c:v>0.0</c:v>
                </c:pt>
                <c:pt idx="2522">
                  <c:v>0.0</c:v>
                </c:pt>
                <c:pt idx="2523">
                  <c:v>0.0</c:v>
                </c:pt>
                <c:pt idx="2524">
                  <c:v>0.0</c:v>
                </c:pt>
                <c:pt idx="2525">
                  <c:v>0.0</c:v>
                </c:pt>
                <c:pt idx="2526">
                  <c:v>0.0</c:v>
                </c:pt>
                <c:pt idx="2527">
                  <c:v>-32767.0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-32767.0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-32767.0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-32767.0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-32767.0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-32767.0</c:v>
                </c:pt>
                <c:pt idx="2726">
                  <c:v>0.0</c:v>
                </c:pt>
                <c:pt idx="2727">
                  <c:v>0.0</c:v>
                </c:pt>
                <c:pt idx="2728">
                  <c:v>0.0</c:v>
                </c:pt>
                <c:pt idx="2729">
                  <c:v>0.0</c:v>
                </c:pt>
                <c:pt idx="2730">
                  <c:v>0.0</c:v>
                </c:pt>
                <c:pt idx="2731">
                  <c:v>0.0</c:v>
                </c:pt>
                <c:pt idx="2732">
                  <c:v>0.0</c:v>
                </c:pt>
                <c:pt idx="2733">
                  <c:v>-32767.0</c:v>
                </c:pt>
                <c:pt idx="2734">
                  <c:v>0.0</c:v>
                </c:pt>
                <c:pt idx="2735">
                  <c:v>0.0</c:v>
                </c:pt>
                <c:pt idx="2736">
                  <c:v>0.0</c:v>
                </c:pt>
                <c:pt idx="2737">
                  <c:v>0.0</c:v>
                </c:pt>
                <c:pt idx="2738">
                  <c:v>0.0</c:v>
                </c:pt>
                <c:pt idx="2739">
                  <c:v>0.0</c:v>
                </c:pt>
                <c:pt idx="2740">
                  <c:v>0.0</c:v>
                </c:pt>
                <c:pt idx="2741">
                  <c:v>-32767.0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-32767.0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-32767.0</c:v>
                </c:pt>
                <c:pt idx="2815">
                  <c:v>0.0</c:v>
                </c:pt>
                <c:pt idx="2816">
                  <c:v>0.0</c:v>
                </c:pt>
                <c:pt idx="2817">
                  <c:v>0.0</c:v>
                </c:pt>
                <c:pt idx="2818">
                  <c:v>0.0</c:v>
                </c:pt>
                <c:pt idx="2819">
                  <c:v>0.0</c:v>
                </c:pt>
                <c:pt idx="2820">
                  <c:v>0.0</c:v>
                </c:pt>
                <c:pt idx="2821">
                  <c:v>0.0</c:v>
                </c:pt>
                <c:pt idx="2822">
                  <c:v>-32767.0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-32767.0</c:v>
                </c:pt>
                <c:pt idx="2839">
                  <c:v>0.0</c:v>
                </c:pt>
                <c:pt idx="2840">
                  <c:v>0.0</c:v>
                </c:pt>
                <c:pt idx="2841">
                  <c:v>0.0</c:v>
                </c:pt>
                <c:pt idx="2842">
                  <c:v>0.0</c:v>
                </c:pt>
                <c:pt idx="2843">
                  <c:v>0.0</c:v>
                </c:pt>
                <c:pt idx="2844">
                  <c:v>0.0</c:v>
                </c:pt>
                <c:pt idx="2845">
                  <c:v>0.0</c:v>
                </c:pt>
                <c:pt idx="2846">
                  <c:v>-32767.0</c:v>
                </c:pt>
                <c:pt idx="2847">
                  <c:v>0.0</c:v>
                </c:pt>
                <c:pt idx="2848">
                  <c:v>0.0</c:v>
                </c:pt>
                <c:pt idx="2849">
                  <c:v>0.0</c:v>
                </c:pt>
                <c:pt idx="2850">
                  <c:v>0.0</c:v>
                </c:pt>
                <c:pt idx="2851">
                  <c:v>0.0</c:v>
                </c:pt>
                <c:pt idx="2852">
                  <c:v>0.0</c:v>
                </c:pt>
                <c:pt idx="2853">
                  <c:v>0.0</c:v>
                </c:pt>
                <c:pt idx="2854">
                  <c:v>0.0</c:v>
                </c:pt>
                <c:pt idx="2855">
                  <c:v>-32767.0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-32767.0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-32767.0</c:v>
                </c:pt>
                <c:pt idx="2940">
                  <c:v>0.0</c:v>
                </c:pt>
                <c:pt idx="2941">
                  <c:v>0.0</c:v>
                </c:pt>
                <c:pt idx="2942">
                  <c:v>0.0</c:v>
                </c:pt>
                <c:pt idx="2943">
                  <c:v>0.0</c:v>
                </c:pt>
                <c:pt idx="2944">
                  <c:v>0.0</c:v>
                </c:pt>
                <c:pt idx="2945">
                  <c:v>0.0</c:v>
                </c:pt>
                <c:pt idx="2946">
                  <c:v>0.0</c:v>
                </c:pt>
                <c:pt idx="2947">
                  <c:v>-32767.0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-32767.0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0.0</c:v>
                </c:pt>
                <c:pt idx="2997">
                  <c:v>0.0</c:v>
                </c:pt>
                <c:pt idx="2998">
                  <c:v>0.0</c:v>
                </c:pt>
                <c:pt idx="2999">
                  <c:v>0.0</c:v>
                </c:pt>
                <c:pt idx="3000">
                  <c:v>0.0</c:v>
                </c:pt>
                <c:pt idx="3001">
                  <c:v>0.0</c:v>
                </c:pt>
                <c:pt idx="3002">
                  <c:v>0.0</c:v>
                </c:pt>
                <c:pt idx="3003">
                  <c:v>0.0</c:v>
                </c:pt>
                <c:pt idx="3004">
                  <c:v>0.0</c:v>
                </c:pt>
                <c:pt idx="3005">
                  <c:v>0.0</c:v>
                </c:pt>
                <c:pt idx="3006">
                  <c:v>0.0</c:v>
                </c:pt>
                <c:pt idx="3007">
                  <c:v>0.0</c:v>
                </c:pt>
                <c:pt idx="3008">
                  <c:v>0.0</c:v>
                </c:pt>
                <c:pt idx="3009">
                  <c:v>0.0</c:v>
                </c:pt>
                <c:pt idx="3010">
                  <c:v>0.0</c:v>
                </c:pt>
                <c:pt idx="3011">
                  <c:v>0.0</c:v>
                </c:pt>
                <c:pt idx="3012">
                  <c:v>0.0</c:v>
                </c:pt>
                <c:pt idx="3013">
                  <c:v>0.0</c:v>
                </c:pt>
                <c:pt idx="3014">
                  <c:v>0.0</c:v>
                </c:pt>
                <c:pt idx="3015">
                  <c:v>0.0</c:v>
                </c:pt>
                <c:pt idx="3016">
                  <c:v>0.0</c:v>
                </c:pt>
                <c:pt idx="3017">
                  <c:v>0.0</c:v>
                </c:pt>
                <c:pt idx="3018">
                  <c:v>0.0</c:v>
                </c:pt>
                <c:pt idx="3019">
                  <c:v>0.0</c:v>
                </c:pt>
                <c:pt idx="3020">
                  <c:v>0.0</c:v>
                </c:pt>
                <c:pt idx="3021">
                  <c:v>0.0</c:v>
                </c:pt>
                <c:pt idx="3022">
                  <c:v>0.0</c:v>
                </c:pt>
                <c:pt idx="3023">
                  <c:v>0.0</c:v>
                </c:pt>
                <c:pt idx="3024">
                  <c:v>0.0</c:v>
                </c:pt>
                <c:pt idx="3025">
                  <c:v>0.0</c:v>
                </c:pt>
                <c:pt idx="3026">
                  <c:v>0.0</c:v>
                </c:pt>
                <c:pt idx="3027">
                  <c:v>0.0</c:v>
                </c:pt>
                <c:pt idx="3028">
                  <c:v>0.0</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-32767.0</c:v>
                </c:pt>
                <c:pt idx="3045">
                  <c:v>0.0</c:v>
                </c:pt>
                <c:pt idx="3046">
                  <c:v>0.0</c:v>
                </c:pt>
                <c:pt idx="3047">
                  <c:v>0.0</c:v>
                </c:pt>
                <c:pt idx="3048">
                  <c:v>0.0</c:v>
                </c:pt>
                <c:pt idx="3049">
                  <c:v>0.0</c:v>
                </c:pt>
                <c:pt idx="3050">
                  <c:v>0.0</c:v>
                </c:pt>
                <c:pt idx="3051">
                  <c:v>0.0</c:v>
                </c:pt>
                <c:pt idx="3052">
                  <c:v>0.0</c:v>
                </c:pt>
                <c:pt idx="3053">
                  <c:v>0.0</c:v>
                </c:pt>
                <c:pt idx="3054">
                  <c:v>0.0</c:v>
                </c:pt>
                <c:pt idx="3055">
                  <c:v>0.0</c:v>
                </c:pt>
                <c:pt idx="3056">
                  <c:v>0.0</c:v>
                </c:pt>
                <c:pt idx="3057">
                  <c:v>0.0</c:v>
                </c:pt>
                <c:pt idx="3058">
                  <c:v>0.0</c:v>
                </c:pt>
                <c:pt idx="3059">
                  <c:v>0.0</c:v>
                </c:pt>
                <c:pt idx="3060">
                  <c:v>-32767.0</c:v>
                </c:pt>
                <c:pt idx="3061">
                  <c:v>0.0</c:v>
                </c:pt>
                <c:pt idx="3062">
                  <c:v>0.0</c:v>
                </c:pt>
                <c:pt idx="3063">
                  <c:v>0.0</c:v>
                </c:pt>
                <c:pt idx="3064">
                  <c:v>0.0</c:v>
                </c:pt>
                <c:pt idx="3065">
                  <c:v>0.0</c:v>
                </c:pt>
                <c:pt idx="3066">
                  <c:v>0.0</c:v>
                </c:pt>
                <c:pt idx="3067">
                  <c:v>0.0</c:v>
                </c:pt>
                <c:pt idx="3068">
                  <c:v>0.0</c:v>
                </c:pt>
                <c:pt idx="3069">
                  <c:v>0.0</c:v>
                </c:pt>
                <c:pt idx="3070">
                  <c:v>0.0</c:v>
                </c:pt>
                <c:pt idx="3071">
                  <c:v>0.0</c:v>
                </c:pt>
                <c:pt idx="3072">
                  <c:v>0.0</c:v>
                </c:pt>
                <c:pt idx="3073">
                  <c:v>0.0</c:v>
                </c:pt>
                <c:pt idx="3074">
                  <c:v>0.0</c:v>
                </c:pt>
                <c:pt idx="3075">
                  <c:v>0.0</c:v>
                </c:pt>
                <c:pt idx="3076">
                  <c:v>0.0</c:v>
                </c:pt>
                <c:pt idx="3077">
                  <c:v>0.0</c:v>
                </c:pt>
                <c:pt idx="3078">
                  <c:v>0.0</c:v>
                </c:pt>
                <c:pt idx="3079">
                  <c:v>0.0</c:v>
                </c:pt>
                <c:pt idx="3080">
                  <c:v>0.0</c:v>
                </c:pt>
                <c:pt idx="3081">
                  <c:v>0.0</c:v>
                </c:pt>
                <c:pt idx="3082">
                  <c:v>0.0</c:v>
                </c:pt>
                <c:pt idx="3083">
                  <c:v>0.0</c:v>
                </c:pt>
                <c:pt idx="3084">
                  <c:v>0.0</c:v>
                </c:pt>
                <c:pt idx="3085">
                  <c:v>-32767.0</c:v>
                </c:pt>
                <c:pt idx="3086">
                  <c:v>0.0</c:v>
                </c:pt>
                <c:pt idx="3087">
                  <c:v>0.0</c:v>
                </c:pt>
                <c:pt idx="3088">
                  <c:v>0.0</c:v>
                </c:pt>
                <c:pt idx="3089">
                  <c:v>0.0</c:v>
                </c:pt>
                <c:pt idx="3090">
                  <c:v>0.0</c:v>
                </c:pt>
                <c:pt idx="3091">
                  <c:v>0.0</c:v>
                </c:pt>
                <c:pt idx="3092">
                  <c:v>0.0</c:v>
                </c:pt>
                <c:pt idx="3093">
                  <c:v>-32767.0</c:v>
                </c:pt>
                <c:pt idx="3094">
                  <c:v>0.0</c:v>
                </c:pt>
                <c:pt idx="3095">
                  <c:v>0.0</c:v>
                </c:pt>
                <c:pt idx="3096">
                  <c:v>0.0</c:v>
                </c:pt>
                <c:pt idx="3097">
                  <c:v>0.0</c:v>
                </c:pt>
                <c:pt idx="3098">
                  <c:v>0.0</c:v>
                </c:pt>
                <c:pt idx="3099">
                  <c:v>0.0</c:v>
                </c:pt>
                <c:pt idx="3100">
                  <c:v>0.0</c:v>
                </c:pt>
                <c:pt idx="3101">
                  <c:v>0.0</c:v>
                </c:pt>
                <c:pt idx="3102">
                  <c:v>0.0</c:v>
                </c:pt>
                <c:pt idx="3103">
                  <c:v>0.0</c:v>
                </c:pt>
                <c:pt idx="3104">
                  <c:v>0.0</c:v>
                </c:pt>
                <c:pt idx="3105">
                  <c:v>0.0</c:v>
                </c:pt>
                <c:pt idx="3106">
                  <c:v>0.0</c:v>
                </c:pt>
                <c:pt idx="3107">
                  <c:v>0.0</c:v>
                </c:pt>
                <c:pt idx="3108">
                  <c:v>0.0</c:v>
                </c:pt>
                <c:pt idx="3109">
                  <c:v>0.0</c:v>
                </c:pt>
                <c:pt idx="3110">
                  <c:v>0.0</c:v>
                </c:pt>
                <c:pt idx="3111">
                  <c:v>0.0</c:v>
                </c:pt>
                <c:pt idx="3112">
                  <c:v>0.0</c:v>
                </c:pt>
                <c:pt idx="3113">
                  <c:v>0.0</c:v>
                </c:pt>
                <c:pt idx="3114">
                  <c:v>0.0</c:v>
                </c:pt>
                <c:pt idx="3115">
                  <c:v>0.0</c:v>
                </c:pt>
                <c:pt idx="3116">
                  <c:v>0.0</c:v>
                </c:pt>
                <c:pt idx="3117">
                  <c:v>0.0</c:v>
                </c:pt>
                <c:pt idx="3118">
                  <c:v>0.0</c:v>
                </c:pt>
                <c:pt idx="3119">
                  <c:v>0.0</c:v>
                </c:pt>
                <c:pt idx="3120">
                  <c:v>0.0</c:v>
                </c:pt>
                <c:pt idx="3121">
                  <c:v>0.0</c:v>
                </c:pt>
                <c:pt idx="3122">
                  <c:v>0.0</c:v>
                </c:pt>
                <c:pt idx="3123">
                  <c:v>0.0</c:v>
                </c:pt>
                <c:pt idx="3124">
                  <c:v>0.0</c:v>
                </c:pt>
                <c:pt idx="3125">
                  <c:v>0.0</c:v>
                </c:pt>
                <c:pt idx="3126">
                  <c:v>0.0</c:v>
                </c:pt>
                <c:pt idx="3127">
                  <c:v>0.0</c:v>
                </c:pt>
                <c:pt idx="3128">
                  <c:v>0.0</c:v>
                </c:pt>
                <c:pt idx="3129">
                  <c:v>0.0</c:v>
                </c:pt>
                <c:pt idx="3130">
                  <c:v>0.0</c:v>
                </c:pt>
                <c:pt idx="3131">
                  <c:v>0.0</c:v>
                </c:pt>
                <c:pt idx="3132">
                  <c:v>0.0</c:v>
                </c:pt>
                <c:pt idx="3133">
                  <c:v>0.0</c:v>
                </c:pt>
                <c:pt idx="3134">
                  <c:v>0.0</c:v>
                </c:pt>
                <c:pt idx="3135">
                  <c:v>0.0</c:v>
                </c:pt>
                <c:pt idx="3136">
                  <c:v>0.0</c:v>
                </c:pt>
                <c:pt idx="3137">
                  <c:v>0.0</c:v>
                </c:pt>
                <c:pt idx="3138">
                  <c:v>0.0</c:v>
                </c:pt>
                <c:pt idx="3139">
                  <c:v>0.0</c:v>
                </c:pt>
                <c:pt idx="3140">
                  <c:v>0.0</c:v>
                </c:pt>
                <c:pt idx="3141">
                  <c:v>0.0</c:v>
                </c:pt>
                <c:pt idx="3142">
                  <c:v>0.0</c:v>
                </c:pt>
                <c:pt idx="3143">
                  <c:v>0.0</c:v>
                </c:pt>
                <c:pt idx="3144">
                  <c:v>0.0</c:v>
                </c:pt>
                <c:pt idx="3145">
                  <c:v>0.0</c:v>
                </c:pt>
                <c:pt idx="3146">
                  <c:v>0.0</c:v>
                </c:pt>
                <c:pt idx="3147">
                  <c:v>0.0</c:v>
                </c:pt>
                <c:pt idx="3148">
                  <c:v>0.0</c:v>
                </c:pt>
                <c:pt idx="3149">
                  <c:v>0.0</c:v>
                </c:pt>
                <c:pt idx="3150">
                  <c:v>0.0</c:v>
                </c:pt>
                <c:pt idx="3151">
                  <c:v>0.0</c:v>
                </c:pt>
                <c:pt idx="3152">
                  <c:v>0.0</c:v>
                </c:pt>
                <c:pt idx="3153">
                  <c:v>0.0</c:v>
                </c:pt>
                <c:pt idx="3154">
                  <c:v>0.0</c:v>
                </c:pt>
                <c:pt idx="3155">
                  <c:v>0.0</c:v>
                </c:pt>
                <c:pt idx="3156">
                  <c:v>0.0</c:v>
                </c:pt>
                <c:pt idx="3157">
                  <c:v>0.0</c:v>
                </c:pt>
                <c:pt idx="3158">
                  <c:v>0.0</c:v>
                </c:pt>
                <c:pt idx="3159">
                  <c:v>0.0</c:v>
                </c:pt>
                <c:pt idx="3160">
                  <c:v>0.0</c:v>
                </c:pt>
                <c:pt idx="3161">
                  <c:v>0.0</c:v>
                </c:pt>
                <c:pt idx="3162">
                  <c:v>0.0</c:v>
                </c:pt>
                <c:pt idx="3163">
                  <c:v>0.0</c:v>
                </c:pt>
                <c:pt idx="3164">
                  <c:v>0.0</c:v>
                </c:pt>
                <c:pt idx="3165">
                  <c:v>0.0</c:v>
                </c:pt>
                <c:pt idx="3166">
                  <c:v>0.0</c:v>
                </c:pt>
                <c:pt idx="3167">
                  <c:v>1.54618E-7</c:v>
                </c:pt>
                <c:pt idx="3168">
                  <c:v>0.0</c:v>
                </c:pt>
                <c:pt idx="3169">
                  <c:v>0.0</c:v>
                </c:pt>
                <c:pt idx="3170">
                  <c:v>0.0</c:v>
                </c:pt>
                <c:pt idx="3171">
                  <c:v>0.0</c:v>
                </c:pt>
                <c:pt idx="3172">
                  <c:v>0.0</c:v>
                </c:pt>
                <c:pt idx="3173">
                  <c:v>0.0</c:v>
                </c:pt>
                <c:pt idx="3174">
                  <c:v>0.0</c:v>
                </c:pt>
                <c:pt idx="3175">
                  <c:v>0.0</c:v>
                </c:pt>
                <c:pt idx="3176">
                  <c:v>0.0</c:v>
                </c:pt>
                <c:pt idx="3177">
                  <c:v>0.0</c:v>
                </c:pt>
                <c:pt idx="3178">
                  <c:v>0.0</c:v>
                </c:pt>
                <c:pt idx="3179">
                  <c:v>0.0</c:v>
                </c:pt>
                <c:pt idx="3180">
                  <c:v>0.0</c:v>
                </c:pt>
                <c:pt idx="3181">
                  <c:v>0.0</c:v>
                </c:pt>
                <c:pt idx="3182">
                  <c:v>-32767.0</c:v>
                </c:pt>
                <c:pt idx="3183">
                  <c:v>0.0</c:v>
                </c:pt>
                <c:pt idx="3184">
                  <c:v>0.0</c:v>
                </c:pt>
                <c:pt idx="3185">
                  <c:v>0.0</c:v>
                </c:pt>
                <c:pt idx="3186">
                  <c:v>0.0</c:v>
                </c:pt>
                <c:pt idx="3187">
                  <c:v>0.0</c:v>
                </c:pt>
                <c:pt idx="3188">
                  <c:v>0.0</c:v>
                </c:pt>
                <c:pt idx="3189">
                  <c:v>0.0</c:v>
                </c:pt>
                <c:pt idx="3190">
                  <c:v>-32767.0</c:v>
                </c:pt>
                <c:pt idx="3191">
                  <c:v>0.0</c:v>
                </c:pt>
                <c:pt idx="3192">
                  <c:v>0.0</c:v>
                </c:pt>
                <c:pt idx="3193">
                  <c:v>0.0</c:v>
                </c:pt>
                <c:pt idx="3194">
                  <c:v>0.0</c:v>
                </c:pt>
                <c:pt idx="3195">
                  <c:v>0.0</c:v>
                </c:pt>
                <c:pt idx="3196">
                  <c:v>0.0</c:v>
                </c:pt>
                <c:pt idx="3197">
                  <c:v>0.0</c:v>
                </c:pt>
                <c:pt idx="3198">
                  <c:v>0.0</c:v>
                </c:pt>
                <c:pt idx="3199">
                  <c:v>0.0</c:v>
                </c:pt>
                <c:pt idx="3200">
                  <c:v>0.0</c:v>
                </c:pt>
                <c:pt idx="3201">
                  <c:v>0.0</c:v>
                </c:pt>
                <c:pt idx="3202">
                  <c:v>0.0</c:v>
                </c:pt>
                <c:pt idx="3203">
                  <c:v>0.0</c:v>
                </c:pt>
                <c:pt idx="3204">
                  <c:v>0.0</c:v>
                </c:pt>
                <c:pt idx="3205">
                  <c:v>0.0</c:v>
                </c:pt>
                <c:pt idx="3206">
                  <c:v>0.0</c:v>
                </c:pt>
                <c:pt idx="3207">
                  <c:v>0.0</c:v>
                </c:pt>
                <c:pt idx="3208">
                  <c:v>0.0</c:v>
                </c:pt>
                <c:pt idx="3209">
                  <c:v>0.0</c:v>
                </c:pt>
                <c:pt idx="3210">
                  <c:v>0.0</c:v>
                </c:pt>
                <c:pt idx="3211">
                  <c:v>0.0</c:v>
                </c:pt>
                <c:pt idx="3212">
                  <c:v>0.0</c:v>
                </c:pt>
                <c:pt idx="3213">
                  <c:v>0.0</c:v>
                </c:pt>
                <c:pt idx="3214">
                  <c:v>0.0</c:v>
                </c:pt>
                <c:pt idx="3215">
                  <c:v>0.0</c:v>
                </c:pt>
                <c:pt idx="3216">
                  <c:v>0.0</c:v>
                </c:pt>
                <c:pt idx="3217">
                  <c:v>0.0</c:v>
                </c:pt>
                <c:pt idx="3218">
                  <c:v>0.0</c:v>
                </c:pt>
                <c:pt idx="3219">
                  <c:v>0.0</c:v>
                </c:pt>
                <c:pt idx="3220">
                  <c:v>0.0</c:v>
                </c:pt>
                <c:pt idx="3221">
                  <c:v>0.0</c:v>
                </c:pt>
                <c:pt idx="3222">
                  <c:v>0.0</c:v>
                </c:pt>
                <c:pt idx="3223">
                  <c:v>0.0</c:v>
                </c:pt>
                <c:pt idx="3224">
                  <c:v>0.0</c:v>
                </c:pt>
                <c:pt idx="3225">
                  <c:v>0.0</c:v>
                </c:pt>
                <c:pt idx="3226">
                  <c:v>0.0</c:v>
                </c:pt>
                <c:pt idx="3227">
                  <c:v>0.0</c:v>
                </c:pt>
                <c:pt idx="3228">
                  <c:v>0.0</c:v>
                </c:pt>
                <c:pt idx="3229">
                  <c:v>0.0</c:v>
                </c:pt>
                <c:pt idx="3230">
                  <c:v>0.0</c:v>
                </c:pt>
                <c:pt idx="3231">
                  <c:v>0.0</c:v>
                </c:pt>
                <c:pt idx="3232">
                  <c:v>0.0</c:v>
                </c:pt>
                <c:pt idx="3233">
                  <c:v>0.0</c:v>
                </c:pt>
                <c:pt idx="3234">
                  <c:v>0.0</c:v>
                </c:pt>
                <c:pt idx="3235">
                  <c:v>0.0</c:v>
                </c:pt>
                <c:pt idx="3236">
                  <c:v>0.0</c:v>
                </c:pt>
                <c:pt idx="3237">
                  <c:v>0.0</c:v>
                </c:pt>
                <c:pt idx="3238">
                  <c:v>0.0</c:v>
                </c:pt>
                <c:pt idx="3239">
                  <c:v>0.0</c:v>
                </c:pt>
                <c:pt idx="3240">
                  <c:v>0.0</c:v>
                </c:pt>
                <c:pt idx="3241">
                  <c:v>0.0</c:v>
                </c:pt>
                <c:pt idx="3242">
                  <c:v>0.0</c:v>
                </c:pt>
                <c:pt idx="3243">
                  <c:v>0.0</c:v>
                </c:pt>
                <c:pt idx="3244">
                  <c:v>0.0</c:v>
                </c:pt>
                <c:pt idx="3245">
                  <c:v>0.0</c:v>
                </c:pt>
                <c:pt idx="3246">
                  <c:v>0.0</c:v>
                </c:pt>
                <c:pt idx="3247">
                  <c:v>0.0</c:v>
                </c:pt>
                <c:pt idx="3248">
                  <c:v>0.0</c:v>
                </c:pt>
                <c:pt idx="3249">
                  <c:v>0.0</c:v>
                </c:pt>
                <c:pt idx="3250">
                  <c:v>0.0</c:v>
                </c:pt>
                <c:pt idx="3251">
                  <c:v>0.0</c:v>
                </c:pt>
                <c:pt idx="3252">
                  <c:v>0.0</c:v>
                </c:pt>
                <c:pt idx="3253">
                  <c:v>0.0</c:v>
                </c:pt>
                <c:pt idx="3254">
                  <c:v>0.0</c:v>
                </c:pt>
                <c:pt idx="3255">
                  <c:v>-32767.0</c:v>
                </c:pt>
                <c:pt idx="3256">
                  <c:v>0.0</c:v>
                </c:pt>
                <c:pt idx="3257">
                  <c:v>0.0</c:v>
                </c:pt>
                <c:pt idx="3258">
                  <c:v>0.0</c:v>
                </c:pt>
                <c:pt idx="3259">
                  <c:v>0.0</c:v>
                </c:pt>
                <c:pt idx="3260">
                  <c:v>0.0</c:v>
                </c:pt>
                <c:pt idx="3261">
                  <c:v>0.0</c:v>
                </c:pt>
                <c:pt idx="3262">
                  <c:v>0.0</c:v>
                </c:pt>
                <c:pt idx="3263">
                  <c:v>-32767.0</c:v>
                </c:pt>
                <c:pt idx="3264">
                  <c:v>0.0</c:v>
                </c:pt>
                <c:pt idx="3265">
                  <c:v>0.0</c:v>
                </c:pt>
                <c:pt idx="3266">
                  <c:v>0.0</c:v>
                </c:pt>
                <c:pt idx="3267">
                  <c:v>0.0</c:v>
                </c:pt>
                <c:pt idx="3268">
                  <c:v>0.0</c:v>
                </c:pt>
                <c:pt idx="3269">
                  <c:v>0.0</c:v>
                </c:pt>
                <c:pt idx="3270">
                  <c:v>0.0</c:v>
                </c:pt>
                <c:pt idx="3271">
                  <c:v>-32767.0</c:v>
                </c:pt>
                <c:pt idx="3272">
                  <c:v>0.0</c:v>
                </c:pt>
                <c:pt idx="3273">
                  <c:v>0.0</c:v>
                </c:pt>
                <c:pt idx="3274">
                  <c:v>0.0</c:v>
                </c:pt>
                <c:pt idx="3275">
                  <c:v>0.0</c:v>
                </c:pt>
                <c:pt idx="3276">
                  <c:v>0.0</c:v>
                </c:pt>
                <c:pt idx="3277">
                  <c:v>0.0</c:v>
                </c:pt>
                <c:pt idx="3278">
                  <c:v>0.0</c:v>
                </c:pt>
                <c:pt idx="3279">
                  <c:v>0.0</c:v>
                </c:pt>
                <c:pt idx="3280">
                  <c:v>0.0</c:v>
                </c:pt>
                <c:pt idx="3281">
                  <c:v>0.0</c:v>
                </c:pt>
                <c:pt idx="3282">
                  <c:v>0.0</c:v>
                </c:pt>
                <c:pt idx="3283">
                  <c:v>0.0</c:v>
                </c:pt>
                <c:pt idx="3284">
                  <c:v>0.0</c:v>
                </c:pt>
                <c:pt idx="3285">
                  <c:v>0.0</c:v>
                </c:pt>
                <c:pt idx="3286">
                  <c:v>0.0</c:v>
                </c:pt>
                <c:pt idx="3287">
                  <c:v>0.0</c:v>
                </c:pt>
                <c:pt idx="3288">
                  <c:v>0.0</c:v>
                </c:pt>
                <c:pt idx="3289">
                  <c:v>0.0</c:v>
                </c:pt>
                <c:pt idx="3290">
                  <c:v>0.0</c:v>
                </c:pt>
                <c:pt idx="3291">
                  <c:v>0.0</c:v>
                </c:pt>
                <c:pt idx="3292">
                  <c:v>0.0</c:v>
                </c:pt>
                <c:pt idx="3293">
                  <c:v>0.0</c:v>
                </c:pt>
                <c:pt idx="3294">
                  <c:v>0.0</c:v>
                </c:pt>
                <c:pt idx="3295">
                  <c:v>0.0</c:v>
                </c:pt>
                <c:pt idx="3296">
                  <c:v>0.0</c:v>
                </c:pt>
                <c:pt idx="3297">
                  <c:v>0.0</c:v>
                </c:pt>
                <c:pt idx="3298">
                  <c:v>0.0</c:v>
                </c:pt>
                <c:pt idx="3299">
                  <c:v>0.0</c:v>
                </c:pt>
                <c:pt idx="3300">
                  <c:v>0.0</c:v>
                </c:pt>
                <c:pt idx="3301">
                  <c:v>0.0</c:v>
                </c:pt>
                <c:pt idx="3302">
                  <c:v>0.0</c:v>
                </c:pt>
                <c:pt idx="3303">
                  <c:v>0.0</c:v>
                </c:pt>
                <c:pt idx="3304">
                  <c:v>0.0</c:v>
                </c:pt>
                <c:pt idx="3305">
                  <c:v>0.0</c:v>
                </c:pt>
                <c:pt idx="3306">
                  <c:v>0.0</c:v>
                </c:pt>
                <c:pt idx="3307">
                  <c:v>0.0</c:v>
                </c:pt>
                <c:pt idx="3308">
                  <c:v>0.0</c:v>
                </c:pt>
                <c:pt idx="3309">
                  <c:v>0.0</c:v>
                </c:pt>
                <c:pt idx="3310">
                  <c:v>0.0</c:v>
                </c:pt>
                <c:pt idx="3311">
                  <c:v>0.0</c:v>
                </c:pt>
                <c:pt idx="3312">
                  <c:v>0.0</c:v>
                </c:pt>
                <c:pt idx="3313">
                  <c:v>0.0</c:v>
                </c:pt>
                <c:pt idx="3314">
                  <c:v>0.0</c:v>
                </c:pt>
                <c:pt idx="3315">
                  <c:v>0.0</c:v>
                </c:pt>
                <c:pt idx="3316">
                  <c:v>0.0</c:v>
                </c:pt>
                <c:pt idx="3317">
                  <c:v>0.0</c:v>
                </c:pt>
                <c:pt idx="3318">
                  <c:v>0.0</c:v>
                </c:pt>
                <c:pt idx="3319">
                  <c:v>0.0</c:v>
                </c:pt>
                <c:pt idx="3320">
                  <c:v>0.0</c:v>
                </c:pt>
                <c:pt idx="3321">
                  <c:v>0.0</c:v>
                </c:pt>
                <c:pt idx="3322">
                  <c:v>0.0</c:v>
                </c:pt>
                <c:pt idx="3323">
                  <c:v>0.0</c:v>
                </c:pt>
                <c:pt idx="3324">
                  <c:v>0.0</c:v>
                </c:pt>
                <c:pt idx="3325">
                  <c:v>0.0</c:v>
                </c:pt>
                <c:pt idx="3326">
                  <c:v>0.0</c:v>
                </c:pt>
                <c:pt idx="3327">
                  <c:v>0.0</c:v>
                </c:pt>
                <c:pt idx="3328">
                  <c:v>0.0</c:v>
                </c:pt>
                <c:pt idx="3329">
                  <c:v>0.0</c:v>
                </c:pt>
                <c:pt idx="3330">
                  <c:v>0.0</c:v>
                </c:pt>
                <c:pt idx="3331">
                  <c:v>-32767.0</c:v>
                </c:pt>
                <c:pt idx="3332">
                  <c:v>0.0</c:v>
                </c:pt>
                <c:pt idx="3333">
                  <c:v>0.0</c:v>
                </c:pt>
                <c:pt idx="3334">
                  <c:v>0.0</c:v>
                </c:pt>
                <c:pt idx="3335">
                  <c:v>0.0</c:v>
                </c:pt>
                <c:pt idx="3336">
                  <c:v>0.0</c:v>
                </c:pt>
                <c:pt idx="3337">
                  <c:v>0.0</c:v>
                </c:pt>
                <c:pt idx="3338">
                  <c:v>0.0</c:v>
                </c:pt>
                <c:pt idx="3339">
                  <c:v>0.0</c:v>
                </c:pt>
                <c:pt idx="3340">
                  <c:v>0.0</c:v>
                </c:pt>
                <c:pt idx="3341">
                  <c:v>0.0</c:v>
                </c:pt>
                <c:pt idx="3342">
                  <c:v>0.0</c:v>
                </c:pt>
                <c:pt idx="3343">
                  <c:v>0.0</c:v>
                </c:pt>
                <c:pt idx="3344">
                  <c:v>0.0</c:v>
                </c:pt>
                <c:pt idx="3345">
                  <c:v>0.0</c:v>
                </c:pt>
                <c:pt idx="3346">
                  <c:v>0.0</c:v>
                </c:pt>
                <c:pt idx="3347">
                  <c:v>-32767.0</c:v>
                </c:pt>
                <c:pt idx="3348">
                  <c:v>0.0</c:v>
                </c:pt>
                <c:pt idx="3349">
                  <c:v>0.0</c:v>
                </c:pt>
                <c:pt idx="3350">
                  <c:v>0.0</c:v>
                </c:pt>
                <c:pt idx="3351">
                  <c:v>0.0</c:v>
                </c:pt>
                <c:pt idx="3352">
                  <c:v>0.0</c:v>
                </c:pt>
                <c:pt idx="3353">
                  <c:v>0.0</c:v>
                </c:pt>
                <c:pt idx="3354">
                  <c:v>0.0</c:v>
                </c:pt>
                <c:pt idx="3355">
                  <c:v>0.0</c:v>
                </c:pt>
                <c:pt idx="3356">
                  <c:v>0.0</c:v>
                </c:pt>
                <c:pt idx="3357">
                  <c:v>0.0</c:v>
                </c:pt>
                <c:pt idx="3358">
                  <c:v>0.0</c:v>
                </c:pt>
                <c:pt idx="3359">
                  <c:v>0.0</c:v>
                </c:pt>
                <c:pt idx="3360">
                  <c:v>0.0</c:v>
                </c:pt>
                <c:pt idx="3361">
                  <c:v>0.0</c:v>
                </c:pt>
                <c:pt idx="3362">
                  <c:v>0.0</c:v>
                </c:pt>
                <c:pt idx="3363">
                  <c:v>0.0</c:v>
                </c:pt>
                <c:pt idx="3364">
                  <c:v>-32767.0</c:v>
                </c:pt>
                <c:pt idx="3365">
                  <c:v>0.0</c:v>
                </c:pt>
                <c:pt idx="3366">
                  <c:v>0.0</c:v>
                </c:pt>
                <c:pt idx="3367">
                  <c:v>0.0</c:v>
                </c:pt>
                <c:pt idx="3368">
                  <c:v>0.0</c:v>
                </c:pt>
                <c:pt idx="3369">
                  <c:v>0.0</c:v>
                </c:pt>
                <c:pt idx="3370">
                  <c:v>0.0</c:v>
                </c:pt>
                <c:pt idx="3371">
                  <c:v>0.0</c:v>
                </c:pt>
                <c:pt idx="3372">
                  <c:v>0.0</c:v>
                </c:pt>
                <c:pt idx="3373">
                  <c:v>0.0</c:v>
                </c:pt>
                <c:pt idx="3374">
                  <c:v>0.0</c:v>
                </c:pt>
                <c:pt idx="3375">
                  <c:v>0.0</c:v>
                </c:pt>
                <c:pt idx="3376">
                  <c:v>0.0</c:v>
                </c:pt>
                <c:pt idx="3377">
                  <c:v>0.0</c:v>
                </c:pt>
                <c:pt idx="3378">
                  <c:v>0.0</c:v>
                </c:pt>
                <c:pt idx="3379">
                  <c:v>0.0</c:v>
                </c:pt>
                <c:pt idx="3380">
                  <c:v>-32767.0</c:v>
                </c:pt>
                <c:pt idx="3381">
                  <c:v>0.0</c:v>
                </c:pt>
                <c:pt idx="3382">
                  <c:v>0.0</c:v>
                </c:pt>
                <c:pt idx="3383">
                  <c:v>0.0</c:v>
                </c:pt>
                <c:pt idx="3384">
                  <c:v>0.0</c:v>
                </c:pt>
                <c:pt idx="3385">
                  <c:v>0.0</c:v>
                </c:pt>
                <c:pt idx="3386">
                  <c:v>0.0</c:v>
                </c:pt>
                <c:pt idx="3387">
                  <c:v>0.0</c:v>
                </c:pt>
                <c:pt idx="3388">
                  <c:v>0.0</c:v>
                </c:pt>
                <c:pt idx="3389">
                  <c:v>0.0</c:v>
                </c:pt>
                <c:pt idx="3390">
                  <c:v>0.0</c:v>
                </c:pt>
                <c:pt idx="3391">
                  <c:v>0.0</c:v>
                </c:pt>
                <c:pt idx="3392">
                  <c:v>0.0</c:v>
                </c:pt>
                <c:pt idx="3393">
                  <c:v>0.0</c:v>
                </c:pt>
                <c:pt idx="3394">
                  <c:v>0.0</c:v>
                </c:pt>
                <c:pt idx="3395">
                  <c:v>0.0</c:v>
                </c:pt>
                <c:pt idx="3396">
                  <c:v>0.0</c:v>
                </c:pt>
                <c:pt idx="3397">
                  <c:v>0.0</c:v>
                </c:pt>
                <c:pt idx="3398">
                  <c:v>0.0</c:v>
                </c:pt>
                <c:pt idx="3399">
                  <c:v>0.0</c:v>
                </c:pt>
                <c:pt idx="3400">
                  <c:v>0.0</c:v>
                </c:pt>
                <c:pt idx="3401">
                  <c:v>0.0</c:v>
                </c:pt>
                <c:pt idx="3402">
                  <c:v>0.0</c:v>
                </c:pt>
                <c:pt idx="3403">
                  <c:v>0.0</c:v>
                </c:pt>
                <c:pt idx="3404">
                  <c:v>-32767.0</c:v>
                </c:pt>
                <c:pt idx="3405">
                  <c:v>0.0</c:v>
                </c:pt>
                <c:pt idx="3406">
                  <c:v>0.0</c:v>
                </c:pt>
                <c:pt idx="3407">
                  <c:v>0.0</c:v>
                </c:pt>
                <c:pt idx="3408">
                  <c:v>0.0</c:v>
                </c:pt>
                <c:pt idx="3409">
                  <c:v>0.0</c:v>
                </c:pt>
                <c:pt idx="3410">
                  <c:v>0.0</c:v>
                </c:pt>
                <c:pt idx="3411">
                  <c:v>0.0</c:v>
                </c:pt>
                <c:pt idx="3412">
                  <c:v>0.0</c:v>
                </c:pt>
                <c:pt idx="3413">
                  <c:v>0.0</c:v>
                </c:pt>
                <c:pt idx="3414">
                  <c:v>0.0</c:v>
                </c:pt>
                <c:pt idx="3415">
                  <c:v>0.0</c:v>
                </c:pt>
                <c:pt idx="3416">
                  <c:v>0.0</c:v>
                </c:pt>
                <c:pt idx="3417">
                  <c:v>0.0</c:v>
                </c:pt>
                <c:pt idx="3418">
                  <c:v>0.0</c:v>
                </c:pt>
                <c:pt idx="3419">
                  <c:v>0.0</c:v>
                </c:pt>
                <c:pt idx="3420">
                  <c:v>0.0</c:v>
                </c:pt>
                <c:pt idx="3421">
                  <c:v>0.0</c:v>
                </c:pt>
                <c:pt idx="3422">
                  <c:v>0.0</c:v>
                </c:pt>
                <c:pt idx="3423">
                  <c:v>0.0</c:v>
                </c:pt>
                <c:pt idx="3424">
                  <c:v>0.0</c:v>
                </c:pt>
                <c:pt idx="3425">
                  <c:v>0.0</c:v>
                </c:pt>
                <c:pt idx="3426">
                  <c:v>0.0</c:v>
                </c:pt>
                <c:pt idx="3427">
                  <c:v>0.0</c:v>
                </c:pt>
                <c:pt idx="3428">
                  <c:v>0.0</c:v>
                </c:pt>
                <c:pt idx="3429">
                  <c:v>0.0</c:v>
                </c:pt>
                <c:pt idx="3430">
                  <c:v>0.0</c:v>
                </c:pt>
                <c:pt idx="3431">
                  <c:v>0.0</c:v>
                </c:pt>
                <c:pt idx="3432">
                  <c:v>0.0</c:v>
                </c:pt>
                <c:pt idx="3433">
                  <c:v>0.0</c:v>
                </c:pt>
                <c:pt idx="3434">
                  <c:v>0.0</c:v>
                </c:pt>
                <c:pt idx="3435">
                  <c:v>0.0</c:v>
                </c:pt>
                <c:pt idx="3436">
                  <c:v>-32767.0</c:v>
                </c:pt>
                <c:pt idx="3437">
                  <c:v>0.0</c:v>
                </c:pt>
                <c:pt idx="3438">
                  <c:v>0.0</c:v>
                </c:pt>
                <c:pt idx="3439">
                  <c:v>0.0</c:v>
                </c:pt>
                <c:pt idx="3440">
                  <c:v>0.0</c:v>
                </c:pt>
                <c:pt idx="3441">
                  <c:v>0.0</c:v>
                </c:pt>
                <c:pt idx="3442">
                  <c:v>0.0</c:v>
                </c:pt>
                <c:pt idx="3443">
                  <c:v>0.0</c:v>
                </c:pt>
                <c:pt idx="3444">
                  <c:v>0.0</c:v>
                </c:pt>
                <c:pt idx="3445">
                  <c:v>0.0</c:v>
                </c:pt>
                <c:pt idx="3446">
                  <c:v>0.0</c:v>
                </c:pt>
                <c:pt idx="3447">
                  <c:v>0.0</c:v>
                </c:pt>
                <c:pt idx="3448">
                  <c:v>0.0</c:v>
                </c:pt>
                <c:pt idx="3449">
                  <c:v>0.0</c:v>
                </c:pt>
                <c:pt idx="3450">
                  <c:v>0.0</c:v>
                </c:pt>
                <c:pt idx="3451">
                  <c:v>0.0</c:v>
                </c:pt>
                <c:pt idx="3452">
                  <c:v>0.0</c:v>
                </c:pt>
                <c:pt idx="3453">
                  <c:v>-32767.0</c:v>
                </c:pt>
                <c:pt idx="3454">
                  <c:v>0.0</c:v>
                </c:pt>
                <c:pt idx="3455">
                  <c:v>0.0</c:v>
                </c:pt>
                <c:pt idx="3456">
                  <c:v>0.0</c:v>
                </c:pt>
                <c:pt idx="3457">
                  <c:v>0.0</c:v>
                </c:pt>
                <c:pt idx="3458">
                  <c:v>0.0</c:v>
                </c:pt>
                <c:pt idx="3459">
                  <c:v>0.0</c:v>
                </c:pt>
                <c:pt idx="3460">
                  <c:v>0.0</c:v>
                </c:pt>
                <c:pt idx="3461">
                  <c:v>-32767.0</c:v>
                </c:pt>
                <c:pt idx="3462">
                  <c:v>0.0</c:v>
                </c:pt>
                <c:pt idx="3463">
                  <c:v>0.0</c:v>
                </c:pt>
                <c:pt idx="3464">
                  <c:v>0.0</c:v>
                </c:pt>
                <c:pt idx="3465">
                  <c:v>0.0</c:v>
                </c:pt>
                <c:pt idx="3466">
                  <c:v>0.0</c:v>
                </c:pt>
                <c:pt idx="3467">
                  <c:v>0.0</c:v>
                </c:pt>
                <c:pt idx="3468">
                  <c:v>0.0</c:v>
                </c:pt>
                <c:pt idx="3469">
                  <c:v>0.0</c:v>
                </c:pt>
                <c:pt idx="3470">
                  <c:v>0.0</c:v>
                </c:pt>
                <c:pt idx="3471">
                  <c:v>0.0</c:v>
                </c:pt>
                <c:pt idx="3472">
                  <c:v>0.0</c:v>
                </c:pt>
                <c:pt idx="3473">
                  <c:v>0.0</c:v>
                </c:pt>
                <c:pt idx="3474">
                  <c:v>0.0</c:v>
                </c:pt>
                <c:pt idx="3475">
                  <c:v>0.0</c:v>
                </c:pt>
                <c:pt idx="3476">
                  <c:v>0.0</c:v>
                </c:pt>
                <c:pt idx="3477">
                  <c:v>0.0</c:v>
                </c:pt>
                <c:pt idx="3478">
                  <c:v>0.0</c:v>
                </c:pt>
                <c:pt idx="3479">
                  <c:v>0.0</c:v>
                </c:pt>
                <c:pt idx="3480">
                  <c:v>0.0</c:v>
                </c:pt>
                <c:pt idx="3481">
                  <c:v>0.0</c:v>
                </c:pt>
                <c:pt idx="3482">
                  <c:v>0.0</c:v>
                </c:pt>
                <c:pt idx="3483">
                  <c:v>0.0</c:v>
                </c:pt>
                <c:pt idx="3484">
                  <c:v>0.0</c:v>
                </c:pt>
                <c:pt idx="3485">
                  <c:v>0.0</c:v>
                </c:pt>
                <c:pt idx="3486">
                  <c:v>0.0</c:v>
                </c:pt>
                <c:pt idx="3487">
                  <c:v>0.0</c:v>
                </c:pt>
                <c:pt idx="3488">
                  <c:v>0.0</c:v>
                </c:pt>
                <c:pt idx="3489">
                  <c:v>0.0</c:v>
                </c:pt>
                <c:pt idx="3490">
                  <c:v>0.0</c:v>
                </c:pt>
                <c:pt idx="3491">
                  <c:v>0.0</c:v>
                </c:pt>
                <c:pt idx="3492">
                  <c:v>0.0</c:v>
                </c:pt>
                <c:pt idx="3493">
                  <c:v>-32767.0</c:v>
                </c:pt>
                <c:pt idx="3494">
                  <c:v>0.0</c:v>
                </c:pt>
                <c:pt idx="3495">
                  <c:v>0.0</c:v>
                </c:pt>
                <c:pt idx="3496">
                  <c:v>0.0</c:v>
                </c:pt>
                <c:pt idx="3497">
                  <c:v>0.0</c:v>
                </c:pt>
                <c:pt idx="3498">
                  <c:v>0.0</c:v>
                </c:pt>
                <c:pt idx="3499">
                  <c:v>0.0</c:v>
                </c:pt>
                <c:pt idx="3500">
                  <c:v>0.0</c:v>
                </c:pt>
                <c:pt idx="3501">
                  <c:v>0.0</c:v>
                </c:pt>
                <c:pt idx="3502">
                  <c:v>0.0</c:v>
                </c:pt>
                <c:pt idx="3503">
                  <c:v>0.0</c:v>
                </c:pt>
                <c:pt idx="3504">
                  <c:v>0.0</c:v>
                </c:pt>
                <c:pt idx="3505">
                  <c:v>0.0</c:v>
                </c:pt>
                <c:pt idx="3506">
                  <c:v>0.0</c:v>
                </c:pt>
                <c:pt idx="3507">
                  <c:v>0.0</c:v>
                </c:pt>
                <c:pt idx="3508">
                  <c:v>0.0</c:v>
                </c:pt>
                <c:pt idx="3509">
                  <c:v>-32767.0</c:v>
                </c:pt>
                <c:pt idx="3510">
                  <c:v>0.0</c:v>
                </c:pt>
                <c:pt idx="3511">
                  <c:v>0.0</c:v>
                </c:pt>
                <c:pt idx="3512">
                  <c:v>0.0</c:v>
                </c:pt>
                <c:pt idx="3513">
                  <c:v>0.0</c:v>
                </c:pt>
                <c:pt idx="3514">
                  <c:v>0.0</c:v>
                </c:pt>
                <c:pt idx="3515">
                  <c:v>0.0</c:v>
                </c:pt>
                <c:pt idx="3516">
                  <c:v>0.0</c:v>
                </c:pt>
                <c:pt idx="3517">
                  <c:v>0.0</c:v>
                </c:pt>
                <c:pt idx="3518">
                  <c:v>0.0</c:v>
                </c:pt>
                <c:pt idx="3519">
                  <c:v>0.0</c:v>
                </c:pt>
                <c:pt idx="3520">
                  <c:v>0.0</c:v>
                </c:pt>
                <c:pt idx="3521">
                  <c:v>0.0</c:v>
                </c:pt>
                <c:pt idx="3522">
                  <c:v>0.0</c:v>
                </c:pt>
                <c:pt idx="3523">
                  <c:v>0.0</c:v>
                </c:pt>
                <c:pt idx="3524">
                  <c:v>0.0</c:v>
                </c:pt>
                <c:pt idx="3525">
                  <c:v>0.0</c:v>
                </c:pt>
                <c:pt idx="3526">
                  <c:v>-32767.0</c:v>
                </c:pt>
                <c:pt idx="3527">
                  <c:v>0.0</c:v>
                </c:pt>
                <c:pt idx="3528">
                  <c:v>0.0</c:v>
                </c:pt>
                <c:pt idx="3529">
                  <c:v>0.0</c:v>
                </c:pt>
                <c:pt idx="3530">
                  <c:v>0.0</c:v>
                </c:pt>
                <c:pt idx="3531">
                  <c:v>0.0</c:v>
                </c:pt>
                <c:pt idx="3532">
                  <c:v>0.0</c:v>
                </c:pt>
                <c:pt idx="3533">
                  <c:v>0.0</c:v>
                </c:pt>
                <c:pt idx="3534">
                  <c:v>-32767.0</c:v>
                </c:pt>
                <c:pt idx="3535">
                  <c:v>0.0</c:v>
                </c:pt>
                <c:pt idx="3536">
                  <c:v>0.0</c:v>
                </c:pt>
                <c:pt idx="3537">
                  <c:v>0.0</c:v>
                </c:pt>
                <c:pt idx="3538">
                  <c:v>0.0</c:v>
                </c:pt>
                <c:pt idx="3539">
                  <c:v>0.0</c:v>
                </c:pt>
                <c:pt idx="3540">
                  <c:v>0.0</c:v>
                </c:pt>
                <c:pt idx="3541">
                  <c:v>0.0</c:v>
                </c:pt>
                <c:pt idx="3542">
                  <c:v>0.0</c:v>
                </c:pt>
                <c:pt idx="3543">
                  <c:v>0.0</c:v>
                </c:pt>
                <c:pt idx="3544">
                  <c:v>0.0</c:v>
                </c:pt>
                <c:pt idx="3545">
                  <c:v>0.0</c:v>
                </c:pt>
                <c:pt idx="3546">
                  <c:v>0.0</c:v>
                </c:pt>
                <c:pt idx="3547">
                  <c:v>0.0</c:v>
                </c:pt>
                <c:pt idx="3548">
                  <c:v>0.0</c:v>
                </c:pt>
                <c:pt idx="3549">
                  <c:v>0.0</c:v>
                </c:pt>
                <c:pt idx="3550">
                  <c:v>0.0</c:v>
                </c:pt>
                <c:pt idx="3551">
                  <c:v>0.0</c:v>
                </c:pt>
                <c:pt idx="3552">
                  <c:v>0.0</c:v>
                </c:pt>
                <c:pt idx="3553">
                  <c:v>0.0</c:v>
                </c:pt>
                <c:pt idx="3554">
                  <c:v>0.0</c:v>
                </c:pt>
                <c:pt idx="3555">
                  <c:v>0.0</c:v>
                </c:pt>
                <c:pt idx="3556">
                  <c:v>0.0</c:v>
                </c:pt>
                <c:pt idx="3557">
                  <c:v>0.0</c:v>
                </c:pt>
                <c:pt idx="3558">
                  <c:v>0.0</c:v>
                </c:pt>
                <c:pt idx="3559">
                  <c:v>0.0</c:v>
                </c:pt>
                <c:pt idx="3560">
                  <c:v>0.0</c:v>
                </c:pt>
                <c:pt idx="3561">
                  <c:v>0.0</c:v>
                </c:pt>
                <c:pt idx="3562">
                  <c:v>0.0</c:v>
                </c:pt>
                <c:pt idx="3563">
                  <c:v>0.0</c:v>
                </c:pt>
                <c:pt idx="3564">
                  <c:v>0.0</c:v>
                </c:pt>
                <c:pt idx="3565">
                  <c:v>0.0</c:v>
                </c:pt>
                <c:pt idx="3566">
                  <c:v>-32767.0</c:v>
                </c:pt>
                <c:pt idx="3567">
                  <c:v>0.0</c:v>
                </c:pt>
                <c:pt idx="3568">
                  <c:v>0.0</c:v>
                </c:pt>
                <c:pt idx="3569">
                  <c:v>0.0</c:v>
                </c:pt>
                <c:pt idx="3570">
                  <c:v>0.0</c:v>
                </c:pt>
                <c:pt idx="3571">
                  <c:v>0.0</c:v>
                </c:pt>
                <c:pt idx="3572">
                  <c:v>0.0</c:v>
                </c:pt>
                <c:pt idx="3573">
                  <c:v>0.0</c:v>
                </c:pt>
                <c:pt idx="3574">
                  <c:v>-32767.0</c:v>
                </c:pt>
                <c:pt idx="3575">
                  <c:v>0.0</c:v>
                </c:pt>
                <c:pt idx="3576">
                  <c:v>0.0</c:v>
                </c:pt>
                <c:pt idx="3577">
                  <c:v>0.0</c:v>
                </c:pt>
                <c:pt idx="3578">
                  <c:v>0.0</c:v>
                </c:pt>
                <c:pt idx="3579">
                  <c:v>0.0</c:v>
                </c:pt>
                <c:pt idx="3580">
                  <c:v>0.0</c:v>
                </c:pt>
                <c:pt idx="3581">
                  <c:v>0.0</c:v>
                </c:pt>
                <c:pt idx="3582">
                  <c:v>0.0</c:v>
                </c:pt>
                <c:pt idx="3583">
                  <c:v>0.0</c:v>
                </c:pt>
                <c:pt idx="3584">
                  <c:v>0.0</c:v>
                </c:pt>
                <c:pt idx="3585">
                  <c:v>0.0</c:v>
                </c:pt>
                <c:pt idx="3586">
                  <c:v>0.0</c:v>
                </c:pt>
                <c:pt idx="3587">
                  <c:v>0.0</c:v>
                </c:pt>
                <c:pt idx="3588">
                  <c:v>0.0</c:v>
                </c:pt>
                <c:pt idx="3589">
                  <c:v>0.0</c:v>
                </c:pt>
                <c:pt idx="3590">
                  <c:v>0.0</c:v>
                </c:pt>
                <c:pt idx="3591">
                  <c:v>0.0</c:v>
                </c:pt>
                <c:pt idx="3592">
                  <c:v>0.0</c:v>
                </c:pt>
                <c:pt idx="3593">
                  <c:v>0.0</c:v>
                </c:pt>
                <c:pt idx="3594">
                  <c:v>0.0</c:v>
                </c:pt>
                <c:pt idx="3595">
                  <c:v>0.0</c:v>
                </c:pt>
                <c:pt idx="3596">
                  <c:v>0.0</c:v>
                </c:pt>
                <c:pt idx="3597">
                  <c:v>0.0</c:v>
                </c:pt>
                <c:pt idx="3598">
                  <c:v>0.0</c:v>
                </c:pt>
                <c:pt idx="3599">
                  <c:v>0.0</c:v>
                </c:pt>
                <c:pt idx="3600">
                  <c:v>0.0</c:v>
                </c:pt>
                <c:pt idx="3601">
                  <c:v>0.0</c:v>
                </c:pt>
                <c:pt idx="3602">
                  <c:v>0.0</c:v>
                </c:pt>
                <c:pt idx="3603">
                  <c:v>0.0</c:v>
                </c:pt>
                <c:pt idx="3604">
                  <c:v>0.0</c:v>
                </c:pt>
                <c:pt idx="3605">
                  <c:v>0.0</c:v>
                </c:pt>
                <c:pt idx="3606">
                  <c:v>0.0</c:v>
                </c:pt>
                <c:pt idx="3607">
                  <c:v>0.0</c:v>
                </c:pt>
                <c:pt idx="3608">
                  <c:v>0.0</c:v>
                </c:pt>
                <c:pt idx="3609">
                  <c:v>0.0</c:v>
                </c:pt>
                <c:pt idx="3610">
                  <c:v>0.0</c:v>
                </c:pt>
                <c:pt idx="3611">
                  <c:v>0.0</c:v>
                </c:pt>
                <c:pt idx="3612">
                  <c:v>0.0</c:v>
                </c:pt>
                <c:pt idx="3613">
                  <c:v>0.0</c:v>
                </c:pt>
                <c:pt idx="3614">
                  <c:v>0.0</c:v>
                </c:pt>
                <c:pt idx="3615">
                  <c:v>-32767.0</c:v>
                </c:pt>
                <c:pt idx="3616">
                  <c:v>0.0</c:v>
                </c:pt>
                <c:pt idx="3617">
                  <c:v>0.0</c:v>
                </c:pt>
                <c:pt idx="3618">
                  <c:v>0.0</c:v>
                </c:pt>
                <c:pt idx="3619">
                  <c:v>0.0</c:v>
                </c:pt>
                <c:pt idx="3620">
                  <c:v>0.0</c:v>
                </c:pt>
                <c:pt idx="3621">
                  <c:v>0.0</c:v>
                </c:pt>
                <c:pt idx="3622">
                  <c:v>0.0</c:v>
                </c:pt>
                <c:pt idx="3623">
                  <c:v>-32767.0</c:v>
                </c:pt>
                <c:pt idx="3624">
                  <c:v>0.0</c:v>
                </c:pt>
                <c:pt idx="3625">
                  <c:v>0.0</c:v>
                </c:pt>
                <c:pt idx="3626">
                  <c:v>0.0</c:v>
                </c:pt>
                <c:pt idx="3627">
                  <c:v>0.0</c:v>
                </c:pt>
                <c:pt idx="3628">
                  <c:v>0.0</c:v>
                </c:pt>
                <c:pt idx="3629">
                  <c:v>0.0</c:v>
                </c:pt>
                <c:pt idx="3630">
                  <c:v>0.0</c:v>
                </c:pt>
                <c:pt idx="3631">
                  <c:v>0.0</c:v>
                </c:pt>
                <c:pt idx="3632">
                  <c:v>0.0</c:v>
                </c:pt>
                <c:pt idx="3633">
                  <c:v>0.0</c:v>
                </c:pt>
                <c:pt idx="3634">
                  <c:v>0.0</c:v>
                </c:pt>
                <c:pt idx="3635">
                  <c:v>0.0</c:v>
                </c:pt>
                <c:pt idx="3636">
                  <c:v>0.0</c:v>
                </c:pt>
                <c:pt idx="3637">
                  <c:v>0.0</c:v>
                </c:pt>
                <c:pt idx="3638">
                  <c:v>0.0</c:v>
                </c:pt>
                <c:pt idx="3639">
                  <c:v>-32767.0</c:v>
                </c:pt>
                <c:pt idx="3640">
                  <c:v>0.0</c:v>
                </c:pt>
                <c:pt idx="3641">
                  <c:v>0.0</c:v>
                </c:pt>
                <c:pt idx="3642">
                  <c:v>0.0</c:v>
                </c:pt>
                <c:pt idx="3643">
                  <c:v>0.0</c:v>
                </c:pt>
                <c:pt idx="3644">
                  <c:v>0.0</c:v>
                </c:pt>
                <c:pt idx="3645">
                  <c:v>0.0</c:v>
                </c:pt>
                <c:pt idx="3646">
                  <c:v>0.0</c:v>
                </c:pt>
                <c:pt idx="3647">
                  <c:v>0.0</c:v>
                </c:pt>
                <c:pt idx="3648">
                  <c:v>0.0</c:v>
                </c:pt>
                <c:pt idx="3649">
                  <c:v>0.0</c:v>
                </c:pt>
                <c:pt idx="3650">
                  <c:v>0.0</c:v>
                </c:pt>
                <c:pt idx="3651">
                  <c:v>0.0</c:v>
                </c:pt>
                <c:pt idx="3652">
                  <c:v>0.0</c:v>
                </c:pt>
                <c:pt idx="3653">
                  <c:v>0.0</c:v>
                </c:pt>
                <c:pt idx="3654">
                  <c:v>0.0</c:v>
                </c:pt>
                <c:pt idx="3655">
                  <c:v>0.0</c:v>
                </c:pt>
                <c:pt idx="3656">
                  <c:v>0.0</c:v>
                </c:pt>
                <c:pt idx="3657">
                  <c:v>0.0</c:v>
                </c:pt>
                <c:pt idx="3658">
                  <c:v>0.0</c:v>
                </c:pt>
                <c:pt idx="3659">
                  <c:v>0.0</c:v>
                </c:pt>
                <c:pt idx="3660">
                  <c:v>0.0</c:v>
                </c:pt>
                <c:pt idx="3661">
                  <c:v>0.0</c:v>
                </c:pt>
                <c:pt idx="3662">
                  <c:v>0.0</c:v>
                </c:pt>
                <c:pt idx="3663">
                  <c:v>0.0</c:v>
                </c:pt>
                <c:pt idx="3664">
                  <c:v>0.0</c:v>
                </c:pt>
                <c:pt idx="3665">
                  <c:v>0.0</c:v>
                </c:pt>
                <c:pt idx="3666">
                  <c:v>0.0</c:v>
                </c:pt>
                <c:pt idx="3667">
                  <c:v>0.0</c:v>
                </c:pt>
                <c:pt idx="3668">
                  <c:v>0.0</c:v>
                </c:pt>
                <c:pt idx="3669">
                  <c:v>0.0</c:v>
                </c:pt>
                <c:pt idx="3670">
                  <c:v>0.0</c:v>
                </c:pt>
                <c:pt idx="3671">
                  <c:v>0.0</c:v>
                </c:pt>
                <c:pt idx="3672">
                  <c:v>0.0</c:v>
                </c:pt>
                <c:pt idx="3673">
                  <c:v>0.0</c:v>
                </c:pt>
                <c:pt idx="3674">
                  <c:v>0.0</c:v>
                </c:pt>
                <c:pt idx="3675">
                  <c:v>0.0</c:v>
                </c:pt>
                <c:pt idx="3676">
                  <c:v>0.0</c:v>
                </c:pt>
                <c:pt idx="3677">
                  <c:v>0.0</c:v>
                </c:pt>
                <c:pt idx="3678">
                  <c:v>0.0</c:v>
                </c:pt>
                <c:pt idx="3679">
                  <c:v>0.0</c:v>
                </c:pt>
                <c:pt idx="3680">
                  <c:v>0.0</c:v>
                </c:pt>
                <c:pt idx="3681">
                  <c:v>0.0</c:v>
                </c:pt>
                <c:pt idx="3682">
                  <c:v>0.0</c:v>
                </c:pt>
                <c:pt idx="3683">
                  <c:v>0.0</c:v>
                </c:pt>
                <c:pt idx="3684">
                  <c:v>0.0</c:v>
                </c:pt>
                <c:pt idx="3685">
                  <c:v>0.0</c:v>
                </c:pt>
                <c:pt idx="3686">
                  <c:v>0.0</c:v>
                </c:pt>
                <c:pt idx="3687">
                  <c:v>0.0</c:v>
                </c:pt>
                <c:pt idx="3688">
                  <c:v>0.0</c:v>
                </c:pt>
                <c:pt idx="3689">
                  <c:v>0.0</c:v>
                </c:pt>
                <c:pt idx="3690">
                  <c:v>0.0</c:v>
                </c:pt>
                <c:pt idx="3691">
                  <c:v>0.0</c:v>
                </c:pt>
                <c:pt idx="3692">
                  <c:v>0.0</c:v>
                </c:pt>
                <c:pt idx="3693">
                  <c:v>0.0</c:v>
                </c:pt>
                <c:pt idx="3694">
                  <c:v>0.0</c:v>
                </c:pt>
                <c:pt idx="3695">
                  <c:v>0.0</c:v>
                </c:pt>
                <c:pt idx="3696">
                  <c:v>0.0</c:v>
                </c:pt>
                <c:pt idx="3697">
                  <c:v>0.0</c:v>
                </c:pt>
                <c:pt idx="3698">
                  <c:v>0.0</c:v>
                </c:pt>
                <c:pt idx="3699">
                  <c:v>0.0</c:v>
                </c:pt>
                <c:pt idx="3700">
                  <c:v>0.0</c:v>
                </c:pt>
                <c:pt idx="3701">
                  <c:v>0.0</c:v>
                </c:pt>
                <c:pt idx="3702">
                  <c:v>0.0</c:v>
                </c:pt>
                <c:pt idx="3703">
                  <c:v>0.0</c:v>
                </c:pt>
                <c:pt idx="3704">
                  <c:v>0.0</c:v>
                </c:pt>
                <c:pt idx="3705">
                  <c:v>0.0</c:v>
                </c:pt>
                <c:pt idx="3706">
                  <c:v>0.0</c:v>
                </c:pt>
                <c:pt idx="3707">
                  <c:v>0.0</c:v>
                </c:pt>
                <c:pt idx="3708">
                  <c:v>0.0</c:v>
                </c:pt>
                <c:pt idx="3709">
                  <c:v>0.0</c:v>
                </c:pt>
                <c:pt idx="3710">
                  <c:v>0.0</c:v>
                </c:pt>
                <c:pt idx="3711">
                  <c:v>0.0</c:v>
                </c:pt>
                <c:pt idx="3712">
                  <c:v>0.0</c:v>
                </c:pt>
                <c:pt idx="3713">
                  <c:v>0.0</c:v>
                </c:pt>
                <c:pt idx="3714">
                  <c:v>0.0</c:v>
                </c:pt>
                <c:pt idx="3715">
                  <c:v>0.0</c:v>
                </c:pt>
                <c:pt idx="3716">
                  <c:v>0.0</c:v>
                </c:pt>
                <c:pt idx="3717">
                  <c:v>0.0</c:v>
                </c:pt>
                <c:pt idx="3718">
                  <c:v>0.0</c:v>
                </c:pt>
                <c:pt idx="3719">
                  <c:v>0.0</c:v>
                </c:pt>
                <c:pt idx="3720">
                  <c:v>0.0</c:v>
                </c:pt>
                <c:pt idx="3721">
                  <c:v>0.0</c:v>
                </c:pt>
                <c:pt idx="3722">
                  <c:v>0.0</c:v>
                </c:pt>
                <c:pt idx="3723">
                  <c:v>0.0</c:v>
                </c:pt>
                <c:pt idx="3724">
                  <c:v>0.0</c:v>
                </c:pt>
                <c:pt idx="3725">
                  <c:v>0.0</c:v>
                </c:pt>
                <c:pt idx="3726">
                  <c:v>0.0</c:v>
                </c:pt>
                <c:pt idx="3727">
                  <c:v>0.0</c:v>
                </c:pt>
                <c:pt idx="3728">
                  <c:v>0.0</c:v>
                </c:pt>
                <c:pt idx="3729">
                  <c:v>0.0</c:v>
                </c:pt>
                <c:pt idx="3730">
                  <c:v>0.0</c:v>
                </c:pt>
                <c:pt idx="3731">
                  <c:v>0.0</c:v>
                </c:pt>
                <c:pt idx="3732">
                  <c:v>0.0</c:v>
                </c:pt>
                <c:pt idx="3733">
                  <c:v>0.0</c:v>
                </c:pt>
                <c:pt idx="3734">
                  <c:v>0.0</c:v>
                </c:pt>
                <c:pt idx="3735">
                  <c:v>0.0</c:v>
                </c:pt>
                <c:pt idx="3736">
                  <c:v>0.0</c:v>
                </c:pt>
                <c:pt idx="3737">
                  <c:v>0.0</c:v>
                </c:pt>
                <c:pt idx="3738">
                  <c:v>0.0</c:v>
                </c:pt>
                <c:pt idx="3739">
                  <c:v>0.0</c:v>
                </c:pt>
                <c:pt idx="3740">
                  <c:v>0.0</c:v>
                </c:pt>
                <c:pt idx="3741">
                  <c:v>0.0</c:v>
                </c:pt>
                <c:pt idx="3742">
                  <c:v>0.0</c:v>
                </c:pt>
                <c:pt idx="3743">
                  <c:v>0.0</c:v>
                </c:pt>
                <c:pt idx="3744">
                  <c:v>-32767.0</c:v>
                </c:pt>
                <c:pt idx="3745">
                  <c:v>0.0</c:v>
                </c:pt>
                <c:pt idx="3746">
                  <c:v>0.0</c:v>
                </c:pt>
                <c:pt idx="3747">
                  <c:v>0.0</c:v>
                </c:pt>
                <c:pt idx="3748">
                  <c:v>0.0</c:v>
                </c:pt>
                <c:pt idx="3749">
                  <c:v>0.0</c:v>
                </c:pt>
                <c:pt idx="3750">
                  <c:v>0.0</c:v>
                </c:pt>
                <c:pt idx="3751">
                  <c:v>0.0</c:v>
                </c:pt>
                <c:pt idx="3752">
                  <c:v>0.0</c:v>
                </c:pt>
                <c:pt idx="3753">
                  <c:v>0.0</c:v>
                </c:pt>
                <c:pt idx="3754">
                  <c:v>0.0</c:v>
                </c:pt>
                <c:pt idx="3755">
                  <c:v>0.0</c:v>
                </c:pt>
                <c:pt idx="3756">
                  <c:v>0.0</c:v>
                </c:pt>
                <c:pt idx="3757">
                  <c:v>0.0</c:v>
                </c:pt>
                <c:pt idx="3758">
                  <c:v>0.0</c:v>
                </c:pt>
                <c:pt idx="3759">
                  <c:v>0.0</c:v>
                </c:pt>
                <c:pt idx="3760">
                  <c:v>-32767.0</c:v>
                </c:pt>
                <c:pt idx="3761">
                  <c:v>0.0</c:v>
                </c:pt>
                <c:pt idx="3762">
                  <c:v>0.0</c:v>
                </c:pt>
                <c:pt idx="3763">
                  <c:v>0.0</c:v>
                </c:pt>
                <c:pt idx="3764">
                  <c:v>0.0</c:v>
                </c:pt>
                <c:pt idx="3765">
                  <c:v>0.0</c:v>
                </c:pt>
                <c:pt idx="3766">
                  <c:v>0.0</c:v>
                </c:pt>
                <c:pt idx="3767">
                  <c:v>0.0</c:v>
                </c:pt>
                <c:pt idx="3768">
                  <c:v>0.0</c:v>
                </c:pt>
                <c:pt idx="3769">
                  <c:v>0.0</c:v>
                </c:pt>
                <c:pt idx="3770">
                  <c:v>0.0</c:v>
                </c:pt>
                <c:pt idx="3771">
                  <c:v>-32767.0</c:v>
                </c:pt>
                <c:pt idx="3772">
                  <c:v>0.0</c:v>
                </c:pt>
                <c:pt idx="3773">
                  <c:v>0.0</c:v>
                </c:pt>
                <c:pt idx="3774">
                  <c:v>0.0</c:v>
                </c:pt>
                <c:pt idx="3775">
                  <c:v>0.0</c:v>
                </c:pt>
                <c:pt idx="3776">
                  <c:v>0.0</c:v>
                </c:pt>
                <c:pt idx="3777">
                  <c:v>0.0</c:v>
                </c:pt>
                <c:pt idx="3778">
                  <c:v>0.0</c:v>
                </c:pt>
                <c:pt idx="3779">
                  <c:v>0.0</c:v>
                </c:pt>
                <c:pt idx="3780">
                  <c:v>0.0</c:v>
                </c:pt>
                <c:pt idx="3781">
                  <c:v>0.0</c:v>
                </c:pt>
                <c:pt idx="3782">
                  <c:v>0.0</c:v>
                </c:pt>
                <c:pt idx="3783">
                  <c:v>0.0</c:v>
                </c:pt>
                <c:pt idx="3784">
                  <c:v>0.0</c:v>
                </c:pt>
                <c:pt idx="3785">
                  <c:v>0.0</c:v>
                </c:pt>
                <c:pt idx="3786">
                  <c:v>0.0</c:v>
                </c:pt>
                <c:pt idx="3787">
                  <c:v>0.0</c:v>
                </c:pt>
                <c:pt idx="3788">
                  <c:v>0.0</c:v>
                </c:pt>
                <c:pt idx="3789">
                  <c:v>0.0</c:v>
                </c:pt>
                <c:pt idx="3790">
                  <c:v>0.0</c:v>
                </c:pt>
                <c:pt idx="3791">
                  <c:v>0.0</c:v>
                </c:pt>
                <c:pt idx="3792">
                  <c:v>0.0</c:v>
                </c:pt>
                <c:pt idx="3793">
                  <c:v>0.0</c:v>
                </c:pt>
                <c:pt idx="3794">
                  <c:v>0.0</c:v>
                </c:pt>
                <c:pt idx="3795">
                  <c:v>0.0</c:v>
                </c:pt>
                <c:pt idx="3796">
                  <c:v>0.0</c:v>
                </c:pt>
                <c:pt idx="3797">
                  <c:v>0.0</c:v>
                </c:pt>
                <c:pt idx="3798">
                  <c:v>0.0</c:v>
                </c:pt>
                <c:pt idx="3799">
                  <c:v>0.0</c:v>
                </c:pt>
                <c:pt idx="3800">
                  <c:v>0.0</c:v>
                </c:pt>
                <c:pt idx="3801">
                  <c:v>0.0</c:v>
                </c:pt>
                <c:pt idx="3802">
                  <c:v>0.0</c:v>
                </c:pt>
                <c:pt idx="3803">
                  <c:v>0.0</c:v>
                </c:pt>
                <c:pt idx="3804">
                  <c:v>0.0</c:v>
                </c:pt>
                <c:pt idx="3805">
                  <c:v>0.0</c:v>
                </c:pt>
                <c:pt idx="3806">
                  <c:v>0.0</c:v>
                </c:pt>
                <c:pt idx="3807">
                  <c:v>0.0</c:v>
                </c:pt>
                <c:pt idx="3808">
                  <c:v>0.0</c:v>
                </c:pt>
                <c:pt idx="3809">
                  <c:v>0.0</c:v>
                </c:pt>
                <c:pt idx="3810">
                  <c:v>0.0</c:v>
                </c:pt>
                <c:pt idx="3811">
                  <c:v>0.0</c:v>
                </c:pt>
                <c:pt idx="3812">
                  <c:v>0.0</c:v>
                </c:pt>
                <c:pt idx="3813">
                  <c:v>0.0</c:v>
                </c:pt>
                <c:pt idx="3814">
                  <c:v>0.0</c:v>
                </c:pt>
                <c:pt idx="3815">
                  <c:v>0.0</c:v>
                </c:pt>
                <c:pt idx="3816">
                  <c:v>0.0</c:v>
                </c:pt>
                <c:pt idx="3817">
                  <c:v>0.0</c:v>
                </c:pt>
                <c:pt idx="3818">
                  <c:v>0.0</c:v>
                </c:pt>
                <c:pt idx="3819">
                  <c:v>0.0</c:v>
                </c:pt>
                <c:pt idx="3820">
                  <c:v>0.0</c:v>
                </c:pt>
                <c:pt idx="3821">
                  <c:v>0.0</c:v>
                </c:pt>
                <c:pt idx="3822">
                  <c:v>0.0</c:v>
                </c:pt>
                <c:pt idx="3823">
                  <c:v>0.0</c:v>
                </c:pt>
                <c:pt idx="3824">
                  <c:v>0.0</c:v>
                </c:pt>
                <c:pt idx="3825">
                  <c:v>0.0</c:v>
                </c:pt>
                <c:pt idx="3826">
                  <c:v>0.0</c:v>
                </c:pt>
                <c:pt idx="3827">
                  <c:v>0.0</c:v>
                </c:pt>
                <c:pt idx="3828">
                  <c:v>0.0</c:v>
                </c:pt>
                <c:pt idx="3829">
                  <c:v>0.0</c:v>
                </c:pt>
                <c:pt idx="3830">
                  <c:v>0.0</c:v>
                </c:pt>
                <c:pt idx="3831">
                  <c:v>0.0</c:v>
                </c:pt>
                <c:pt idx="3832">
                  <c:v>0.0</c:v>
                </c:pt>
                <c:pt idx="3833">
                  <c:v>0.0</c:v>
                </c:pt>
                <c:pt idx="3834">
                  <c:v>0.0</c:v>
                </c:pt>
                <c:pt idx="3835">
                  <c:v>0.0</c:v>
                </c:pt>
                <c:pt idx="3836">
                  <c:v>0.0</c:v>
                </c:pt>
                <c:pt idx="3837">
                  <c:v>0.0</c:v>
                </c:pt>
                <c:pt idx="3838">
                  <c:v>0.0</c:v>
                </c:pt>
                <c:pt idx="3839">
                  <c:v>0.0</c:v>
                </c:pt>
                <c:pt idx="3840">
                  <c:v>0.0</c:v>
                </c:pt>
                <c:pt idx="3841">
                  <c:v>0.0</c:v>
                </c:pt>
                <c:pt idx="3842">
                  <c:v>0.0</c:v>
                </c:pt>
                <c:pt idx="3843">
                  <c:v>0.0</c:v>
                </c:pt>
                <c:pt idx="3844">
                  <c:v>-32767.0</c:v>
                </c:pt>
                <c:pt idx="3845">
                  <c:v>0.0</c:v>
                </c:pt>
                <c:pt idx="3846">
                  <c:v>0.0</c:v>
                </c:pt>
                <c:pt idx="3847">
                  <c:v>0.0</c:v>
                </c:pt>
                <c:pt idx="3848">
                  <c:v>0.0</c:v>
                </c:pt>
                <c:pt idx="3849">
                  <c:v>0.0</c:v>
                </c:pt>
                <c:pt idx="3850">
                  <c:v>0.0</c:v>
                </c:pt>
                <c:pt idx="3851">
                  <c:v>0.0</c:v>
                </c:pt>
                <c:pt idx="3852">
                  <c:v>-32767.0</c:v>
                </c:pt>
                <c:pt idx="3853">
                  <c:v>0.0</c:v>
                </c:pt>
                <c:pt idx="3854">
                  <c:v>0.0</c:v>
                </c:pt>
                <c:pt idx="3855">
                  <c:v>0.0</c:v>
                </c:pt>
                <c:pt idx="3856">
                  <c:v>0.0</c:v>
                </c:pt>
                <c:pt idx="3857">
                  <c:v>0.0</c:v>
                </c:pt>
                <c:pt idx="3858">
                  <c:v>0.0</c:v>
                </c:pt>
                <c:pt idx="3859">
                  <c:v>0.0</c:v>
                </c:pt>
                <c:pt idx="3860">
                  <c:v>-32767.0</c:v>
                </c:pt>
                <c:pt idx="3861">
                  <c:v>0.0</c:v>
                </c:pt>
                <c:pt idx="3862">
                  <c:v>0.0</c:v>
                </c:pt>
                <c:pt idx="3863">
                  <c:v>0.0</c:v>
                </c:pt>
                <c:pt idx="3864">
                  <c:v>0.0</c:v>
                </c:pt>
                <c:pt idx="3865">
                  <c:v>0.0</c:v>
                </c:pt>
                <c:pt idx="3866">
                  <c:v>0.0</c:v>
                </c:pt>
                <c:pt idx="3867">
                  <c:v>0.0</c:v>
                </c:pt>
                <c:pt idx="3868">
                  <c:v>-32767.0</c:v>
                </c:pt>
                <c:pt idx="3869">
                  <c:v>0.0</c:v>
                </c:pt>
                <c:pt idx="3870">
                  <c:v>0.0</c:v>
                </c:pt>
                <c:pt idx="3871">
                  <c:v>0.0</c:v>
                </c:pt>
                <c:pt idx="3872">
                  <c:v>0.0</c:v>
                </c:pt>
                <c:pt idx="3873">
                  <c:v>0.0</c:v>
                </c:pt>
                <c:pt idx="3874">
                  <c:v>0.0</c:v>
                </c:pt>
                <c:pt idx="3875">
                  <c:v>0.0</c:v>
                </c:pt>
                <c:pt idx="3876">
                  <c:v>0.0</c:v>
                </c:pt>
                <c:pt idx="3877">
                  <c:v>0.0</c:v>
                </c:pt>
                <c:pt idx="3878">
                  <c:v>0.0</c:v>
                </c:pt>
                <c:pt idx="3879">
                  <c:v>0.0</c:v>
                </c:pt>
                <c:pt idx="3880">
                  <c:v>0.0</c:v>
                </c:pt>
                <c:pt idx="3881">
                  <c:v>0.0</c:v>
                </c:pt>
                <c:pt idx="3882">
                  <c:v>0.0</c:v>
                </c:pt>
                <c:pt idx="3883">
                  <c:v>0.0</c:v>
                </c:pt>
                <c:pt idx="3884">
                  <c:v>0.0</c:v>
                </c:pt>
                <c:pt idx="3885">
                  <c:v>0.0</c:v>
                </c:pt>
                <c:pt idx="3886">
                  <c:v>0.0</c:v>
                </c:pt>
                <c:pt idx="3887">
                  <c:v>0.0</c:v>
                </c:pt>
                <c:pt idx="3888">
                  <c:v>0.0</c:v>
                </c:pt>
                <c:pt idx="3889">
                  <c:v>0.0</c:v>
                </c:pt>
                <c:pt idx="3890">
                  <c:v>0.0</c:v>
                </c:pt>
                <c:pt idx="3891">
                  <c:v>0.0</c:v>
                </c:pt>
                <c:pt idx="3892">
                  <c:v>0.0</c:v>
                </c:pt>
                <c:pt idx="3893">
                  <c:v>0.0</c:v>
                </c:pt>
                <c:pt idx="3894">
                  <c:v>0.0</c:v>
                </c:pt>
                <c:pt idx="3895">
                  <c:v>0.0</c:v>
                </c:pt>
                <c:pt idx="3896">
                  <c:v>0.0</c:v>
                </c:pt>
                <c:pt idx="3897">
                  <c:v>0.0</c:v>
                </c:pt>
                <c:pt idx="3898">
                  <c:v>0.0</c:v>
                </c:pt>
                <c:pt idx="3899">
                  <c:v>0.0</c:v>
                </c:pt>
                <c:pt idx="3900">
                  <c:v>0.0</c:v>
                </c:pt>
                <c:pt idx="3901">
                  <c:v>0.0</c:v>
                </c:pt>
                <c:pt idx="3902">
                  <c:v>0.0</c:v>
                </c:pt>
                <c:pt idx="3903">
                  <c:v>0.0</c:v>
                </c:pt>
                <c:pt idx="3904">
                  <c:v>0.0</c:v>
                </c:pt>
                <c:pt idx="3905">
                  <c:v>0.0</c:v>
                </c:pt>
                <c:pt idx="3906">
                  <c:v>0.0</c:v>
                </c:pt>
                <c:pt idx="3907">
                  <c:v>0.0</c:v>
                </c:pt>
                <c:pt idx="3908">
                  <c:v>0.0</c:v>
                </c:pt>
                <c:pt idx="3909">
                  <c:v>0.0</c:v>
                </c:pt>
                <c:pt idx="3910">
                  <c:v>0.0</c:v>
                </c:pt>
                <c:pt idx="3911">
                  <c:v>0.0</c:v>
                </c:pt>
                <c:pt idx="3912">
                  <c:v>0.0</c:v>
                </c:pt>
                <c:pt idx="3913">
                  <c:v>0.0</c:v>
                </c:pt>
                <c:pt idx="3914">
                  <c:v>0.0</c:v>
                </c:pt>
                <c:pt idx="3915">
                  <c:v>0.0</c:v>
                </c:pt>
                <c:pt idx="3916">
                  <c:v>0.0</c:v>
                </c:pt>
                <c:pt idx="3917">
                  <c:v>-32767.0</c:v>
                </c:pt>
                <c:pt idx="3918">
                  <c:v>0.0</c:v>
                </c:pt>
                <c:pt idx="3919">
                  <c:v>0.0</c:v>
                </c:pt>
                <c:pt idx="3920">
                  <c:v>0.0</c:v>
                </c:pt>
                <c:pt idx="3921">
                  <c:v>0.0</c:v>
                </c:pt>
                <c:pt idx="3922">
                  <c:v>0.0</c:v>
                </c:pt>
                <c:pt idx="3923">
                  <c:v>0.0</c:v>
                </c:pt>
                <c:pt idx="3924">
                  <c:v>0.0</c:v>
                </c:pt>
                <c:pt idx="3925">
                  <c:v>-32767.0</c:v>
                </c:pt>
                <c:pt idx="3926">
                  <c:v>0.0</c:v>
                </c:pt>
                <c:pt idx="3927">
                  <c:v>0.0</c:v>
                </c:pt>
                <c:pt idx="3928">
                  <c:v>0.0</c:v>
                </c:pt>
                <c:pt idx="3929">
                  <c:v>0.0</c:v>
                </c:pt>
                <c:pt idx="3930">
                  <c:v>0.0</c:v>
                </c:pt>
                <c:pt idx="3931">
                  <c:v>0.0</c:v>
                </c:pt>
                <c:pt idx="3932">
                  <c:v>0.0</c:v>
                </c:pt>
                <c:pt idx="3933">
                  <c:v>-32767.0</c:v>
                </c:pt>
                <c:pt idx="3934">
                  <c:v>0.0</c:v>
                </c:pt>
                <c:pt idx="3935">
                  <c:v>0.0</c:v>
                </c:pt>
                <c:pt idx="3936">
                  <c:v>0.0</c:v>
                </c:pt>
                <c:pt idx="3937">
                  <c:v>0.0</c:v>
                </c:pt>
                <c:pt idx="3938">
                  <c:v>0.0</c:v>
                </c:pt>
                <c:pt idx="3939">
                  <c:v>0.0</c:v>
                </c:pt>
                <c:pt idx="3940">
                  <c:v>0.0</c:v>
                </c:pt>
                <c:pt idx="3941">
                  <c:v>-32767.0</c:v>
                </c:pt>
                <c:pt idx="3942">
                  <c:v>0.0</c:v>
                </c:pt>
                <c:pt idx="3943">
                  <c:v>0.0</c:v>
                </c:pt>
                <c:pt idx="3944">
                  <c:v>0.0</c:v>
                </c:pt>
                <c:pt idx="3945">
                  <c:v>0.0</c:v>
                </c:pt>
                <c:pt idx="3946">
                  <c:v>0.0</c:v>
                </c:pt>
                <c:pt idx="3947">
                  <c:v>0.0</c:v>
                </c:pt>
                <c:pt idx="3948">
                  <c:v>0.0</c:v>
                </c:pt>
                <c:pt idx="3949">
                  <c:v>0.0</c:v>
                </c:pt>
                <c:pt idx="3950">
                  <c:v>0.0</c:v>
                </c:pt>
                <c:pt idx="3951">
                  <c:v>0.0</c:v>
                </c:pt>
                <c:pt idx="3952">
                  <c:v>0.0</c:v>
                </c:pt>
                <c:pt idx="3953">
                  <c:v>0.0</c:v>
                </c:pt>
                <c:pt idx="3954">
                  <c:v>0.0</c:v>
                </c:pt>
                <c:pt idx="3955">
                  <c:v>0.0</c:v>
                </c:pt>
                <c:pt idx="3956">
                  <c:v>0.0</c:v>
                </c:pt>
                <c:pt idx="3957">
                  <c:v>-32767.0</c:v>
                </c:pt>
                <c:pt idx="3958">
                  <c:v>0.0</c:v>
                </c:pt>
                <c:pt idx="3959">
                  <c:v>0.0</c:v>
                </c:pt>
                <c:pt idx="3960">
                  <c:v>0.0</c:v>
                </c:pt>
                <c:pt idx="3961">
                  <c:v>0.0</c:v>
                </c:pt>
                <c:pt idx="3962">
                  <c:v>0.0</c:v>
                </c:pt>
                <c:pt idx="3963">
                  <c:v>0.0</c:v>
                </c:pt>
                <c:pt idx="3964">
                  <c:v>0.0</c:v>
                </c:pt>
                <c:pt idx="3965">
                  <c:v>-32767.0</c:v>
                </c:pt>
                <c:pt idx="3966">
                  <c:v>0.0</c:v>
                </c:pt>
                <c:pt idx="3967">
                  <c:v>0.0</c:v>
                </c:pt>
                <c:pt idx="3968">
                  <c:v>0.0</c:v>
                </c:pt>
                <c:pt idx="3969">
                  <c:v>0.0</c:v>
                </c:pt>
                <c:pt idx="3970">
                  <c:v>0.0</c:v>
                </c:pt>
                <c:pt idx="3971">
                  <c:v>0.0</c:v>
                </c:pt>
                <c:pt idx="3972">
                  <c:v>0.0</c:v>
                </c:pt>
                <c:pt idx="3973">
                  <c:v>0.0</c:v>
                </c:pt>
                <c:pt idx="3974">
                  <c:v>0.0</c:v>
                </c:pt>
                <c:pt idx="3975">
                  <c:v>0.0</c:v>
                </c:pt>
                <c:pt idx="3976">
                  <c:v>0.0</c:v>
                </c:pt>
                <c:pt idx="3977">
                  <c:v>0.0</c:v>
                </c:pt>
                <c:pt idx="3978">
                  <c:v>0.0</c:v>
                </c:pt>
                <c:pt idx="3979">
                  <c:v>0.0</c:v>
                </c:pt>
                <c:pt idx="3980">
                  <c:v>0.0</c:v>
                </c:pt>
                <c:pt idx="3981">
                  <c:v>0.0</c:v>
                </c:pt>
                <c:pt idx="3982">
                  <c:v>0.0</c:v>
                </c:pt>
                <c:pt idx="3983">
                  <c:v>0.0</c:v>
                </c:pt>
                <c:pt idx="3984">
                  <c:v>0.0</c:v>
                </c:pt>
                <c:pt idx="3985">
                  <c:v>0.0</c:v>
                </c:pt>
                <c:pt idx="3986">
                  <c:v>0.0</c:v>
                </c:pt>
                <c:pt idx="3987">
                  <c:v>0.0</c:v>
                </c:pt>
                <c:pt idx="3988">
                  <c:v>0.0</c:v>
                </c:pt>
                <c:pt idx="3989">
                  <c:v>0.0</c:v>
                </c:pt>
                <c:pt idx="3990">
                  <c:v>0.0</c:v>
                </c:pt>
                <c:pt idx="3991">
                  <c:v>0.0</c:v>
                </c:pt>
                <c:pt idx="3992">
                  <c:v>0.0</c:v>
                </c:pt>
                <c:pt idx="3993">
                  <c:v>0.0</c:v>
                </c:pt>
                <c:pt idx="3994">
                  <c:v>0.0</c:v>
                </c:pt>
                <c:pt idx="3995">
                  <c:v>0.0</c:v>
                </c:pt>
                <c:pt idx="3996">
                  <c:v>0.0</c:v>
                </c:pt>
                <c:pt idx="3997">
                  <c:v>0.0</c:v>
                </c:pt>
                <c:pt idx="3998">
                  <c:v>0.0</c:v>
                </c:pt>
                <c:pt idx="3999">
                  <c:v>0.0</c:v>
                </c:pt>
                <c:pt idx="4000">
                  <c:v>0.0</c:v>
                </c:pt>
                <c:pt idx="4001">
                  <c:v>0.0</c:v>
                </c:pt>
                <c:pt idx="4002">
                  <c:v>0.0</c:v>
                </c:pt>
                <c:pt idx="4003">
                  <c:v>0.0</c:v>
                </c:pt>
                <c:pt idx="4004">
                  <c:v>0.0</c:v>
                </c:pt>
                <c:pt idx="4005">
                  <c:v>0.0</c:v>
                </c:pt>
                <c:pt idx="4006">
                  <c:v>0.0</c:v>
                </c:pt>
                <c:pt idx="4007">
                  <c:v>0.0</c:v>
                </c:pt>
                <c:pt idx="4008">
                  <c:v>0.0</c:v>
                </c:pt>
                <c:pt idx="4009">
                  <c:v>0.0</c:v>
                </c:pt>
                <c:pt idx="4010">
                  <c:v>0.0</c:v>
                </c:pt>
                <c:pt idx="4011">
                  <c:v>0.0</c:v>
                </c:pt>
                <c:pt idx="4012">
                  <c:v>0.0</c:v>
                </c:pt>
                <c:pt idx="4013">
                  <c:v>0.0</c:v>
                </c:pt>
                <c:pt idx="4014">
                  <c:v>0.0</c:v>
                </c:pt>
                <c:pt idx="4015">
                  <c:v>0.0</c:v>
                </c:pt>
                <c:pt idx="4016">
                  <c:v>0.0</c:v>
                </c:pt>
                <c:pt idx="4017">
                  <c:v>0.0</c:v>
                </c:pt>
                <c:pt idx="4018">
                  <c:v>0.0</c:v>
                </c:pt>
                <c:pt idx="4019">
                  <c:v>0.0</c:v>
                </c:pt>
                <c:pt idx="4020">
                  <c:v>0.0</c:v>
                </c:pt>
                <c:pt idx="4021">
                  <c:v>0.0</c:v>
                </c:pt>
                <c:pt idx="4022">
                  <c:v>0.0</c:v>
                </c:pt>
                <c:pt idx="4023">
                  <c:v>0.0</c:v>
                </c:pt>
                <c:pt idx="4024">
                  <c:v>0.0</c:v>
                </c:pt>
                <c:pt idx="4025">
                  <c:v>0.0</c:v>
                </c:pt>
                <c:pt idx="4026">
                  <c:v>0.0</c:v>
                </c:pt>
                <c:pt idx="4027">
                  <c:v>0.0</c:v>
                </c:pt>
                <c:pt idx="4028">
                  <c:v>0.0</c:v>
                </c:pt>
                <c:pt idx="4029">
                  <c:v>0.0</c:v>
                </c:pt>
                <c:pt idx="4030">
                  <c:v>0.0</c:v>
                </c:pt>
                <c:pt idx="4031">
                  <c:v>0.0</c:v>
                </c:pt>
                <c:pt idx="4032">
                  <c:v>0.0</c:v>
                </c:pt>
                <c:pt idx="4033">
                  <c:v>0.0</c:v>
                </c:pt>
                <c:pt idx="4034">
                  <c:v>0.0</c:v>
                </c:pt>
                <c:pt idx="4035">
                  <c:v>0.0</c:v>
                </c:pt>
                <c:pt idx="4036">
                  <c:v>0.0</c:v>
                </c:pt>
                <c:pt idx="4037">
                  <c:v>0.0</c:v>
                </c:pt>
                <c:pt idx="4038">
                  <c:v>-32767.0</c:v>
                </c:pt>
                <c:pt idx="4039">
                  <c:v>0.0</c:v>
                </c:pt>
                <c:pt idx="4040">
                  <c:v>0.0</c:v>
                </c:pt>
                <c:pt idx="4041">
                  <c:v>0.0</c:v>
                </c:pt>
                <c:pt idx="4042">
                  <c:v>0.0</c:v>
                </c:pt>
                <c:pt idx="4043">
                  <c:v>0.0</c:v>
                </c:pt>
                <c:pt idx="4044">
                  <c:v>0.0</c:v>
                </c:pt>
                <c:pt idx="4045">
                  <c:v>0.0</c:v>
                </c:pt>
                <c:pt idx="4046">
                  <c:v>0.0</c:v>
                </c:pt>
                <c:pt idx="4047">
                  <c:v>0.0</c:v>
                </c:pt>
                <c:pt idx="4048">
                  <c:v>0.0</c:v>
                </c:pt>
                <c:pt idx="4049">
                  <c:v>0.0</c:v>
                </c:pt>
                <c:pt idx="4050">
                  <c:v>0.0</c:v>
                </c:pt>
                <c:pt idx="4051">
                  <c:v>0.0</c:v>
                </c:pt>
                <c:pt idx="4052">
                  <c:v>0.0</c:v>
                </c:pt>
                <c:pt idx="4053">
                  <c:v>0.0</c:v>
                </c:pt>
                <c:pt idx="4054">
                  <c:v>0.0</c:v>
                </c:pt>
                <c:pt idx="4055">
                  <c:v>0.0</c:v>
                </c:pt>
                <c:pt idx="4056">
                  <c:v>0.0</c:v>
                </c:pt>
                <c:pt idx="4057">
                  <c:v>0.0</c:v>
                </c:pt>
                <c:pt idx="4058">
                  <c:v>0.0</c:v>
                </c:pt>
                <c:pt idx="4059">
                  <c:v>0.0</c:v>
                </c:pt>
                <c:pt idx="4060">
                  <c:v>0.0</c:v>
                </c:pt>
                <c:pt idx="4061">
                  <c:v>0.0</c:v>
                </c:pt>
                <c:pt idx="4062">
                  <c:v>0.0</c:v>
                </c:pt>
                <c:pt idx="4063">
                  <c:v>0.0</c:v>
                </c:pt>
                <c:pt idx="4064">
                  <c:v>0.0</c:v>
                </c:pt>
                <c:pt idx="4065">
                  <c:v>0.0</c:v>
                </c:pt>
                <c:pt idx="4066">
                  <c:v>0.0</c:v>
                </c:pt>
                <c:pt idx="4067">
                  <c:v>0.0</c:v>
                </c:pt>
                <c:pt idx="4068">
                  <c:v>0.0</c:v>
                </c:pt>
                <c:pt idx="4069">
                  <c:v>0.0</c:v>
                </c:pt>
                <c:pt idx="4070">
                  <c:v>0.0</c:v>
                </c:pt>
                <c:pt idx="4071">
                  <c:v>-32767.0</c:v>
                </c:pt>
                <c:pt idx="4072">
                  <c:v>0.0</c:v>
                </c:pt>
                <c:pt idx="4073">
                  <c:v>0.0</c:v>
                </c:pt>
                <c:pt idx="4074">
                  <c:v>0.0</c:v>
                </c:pt>
                <c:pt idx="4075">
                  <c:v>0.0</c:v>
                </c:pt>
                <c:pt idx="4076">
                  <c:v>0.0</c:v>
                </c:pt>
                <c:pt idx="4077">
                  <c:v>0.0</c:v>
                </c:pt>
                <c:pt idx="4078">
                  <c:v>0.0</c:v>
                </c:pt>
                <c:pt idx="4079">
                  <c:v>-32767.0</c:v>
                </c:pt>
                <c:pt idx="4080">
                  <c:v>0.0</c:v>
                </c:pt>
                <c:pt idx="4081">
                  <c:v>0.0</c:v>
                </c:pt>
                <c:pt idx="4082">
                  <c:v>0.0</c:v>
                </c:pt>
                <c:pt idx="4083">
                  <c:v>0.0</c:v>
                </c:pt>
                <c:pt idx="4084">
                  <c:v>0.0</c:v>
                </c:pt>
                <c:pt idx="4085">
                  <c:v>0.0</c:v>
                </c:pt>
                <c:pt idx="4086">
                  <c:v>0.0</c:v>
                </c:pt>
                <c:pt idx="4087">
                  <c:v>-32767.0</c:v>
                </c:pt>
                <c:pt idx="4088">
                  <c:v>0.0</c:v>
                </c:pt>
                <c:pt idx="4089">
                  <c:v>0.0</c:v>
                </c:pt>
                <c:pt idx="4090">
                  <c:v>0.0</c:v>
                </c:pt>
                <c:pt idx="4091">
                  <c:v>0.0</c:v>
                </c:pt>
                <c:pt idx="4092">
                  <c:v>0.0</c:v>
                </c:pt>
                <c:pt idx="4093">
                  <c:v>0.0</c:v>
                </c:pt>
                <c:pt idx="4094">
                  <c:v>0.0</c:v>
                </c:pt>
                <c:pt idx="4095">
                  <c:v>0.0</c:v>
                </c:pt>
                <c:pt idx="4096">
                  <c:v>0.0</c:v>
                </c:pt>
                <c:pt idx="4097">
                  <c:v>0.0</c:v>
                </c:pt>
                <c:pt idx="4098">
                  <c:v>0.0</c:v>
                </c:pt>
                <c:pt idx="4099">
                  <c:v>0.0</c:v>
                </c:pt>
                <c:pt idx="4100">
                  <c:v>0.0</c:v>
                </c:pt>
                <c:pt idx="4101">
                  <c:v>0.0</c:v>
                </c:pt>
                <c:pt idx="4102">
                  <c:v>0.0</c:v>
                </c:pt>
                <c:pt idx="4103">
                  <c:v>0.0</c:v>
                </c:pt>
                <c:pt idx="4104">
                  <c:v>0.0</c:v>
                </c:pt>
                <c:pt idx="4105">
                  <c:v>0.0</c:v>
                </c:pt>
                <c:pt idx="4106">
                  <c:v>0.0</c:v>
                </c:pt>
                <c:pt idx="4107">
                  <c:v>0.0</c:v>
                </c:pt>
                <c:pt idx="4108">
                  <c:v>0.0</c:v>
                </c:pt>
                <c:pt idx="4109">
                  <c:v>0.0</c:v>
                </c:pt>
                <c:pt idx="4110">
                  <c:v>0.0</c:v>
                </c:pt>
                <c:pt idx="4111">
                  <c:v>0.0</c:v>
                </c:pt>
                <c:pt idx="4112">
                  <c:v>0.0</c:v>
                </c:pt>
                <c:pt idx="4113">
                  <c:v>0.0</c:v>
                </c:pt>
                <c:pt idx="4114">
                  <c:v>0.0</c:v>
                </c:pt>
                <c:pt idx="4115">
                  <c:v>0.0</c:v>
                </c:pt>
                <c:pt idx="4116">
                  <c:v>0.0</c:v>
                </c:pt>
                <c:pt idx="4117">
                  <c:v>0.0</c:v>
                </c:pt>
                <c:pt idx="4118">
                  <c:v>0.0</c:v>
                </c:pt>
                <c:pt idx="4119">
                  <c:v>0.0</c:v>
                </c:pt>
                <c:pt idx="4120">
                  <c:v>0.0</c:v>
                </c:pt>
                <c:pt idx="4121">
                  <c:v>0.0</c:v>
                </c:pt>
                <c:pt idx="4122">
                  <c:v>0.0</c:v>
                </c:pt>
                <c:pt idx="4123">
                  <c:v>0.0</c:v>
                </c:pt>
                <c:pt idx="4124">
                  <c:v>0.0</c:v>
                </c:pt>
                <c:pt idx="4125">
                  <c:v>0.0</c:v>
                </c:pt>
                <c:pt idx="4126">
                  <c:v>0.0</c:v>
                </c:pt>
                <c:pt idx="4127">
                  <c:v>0.0</c:v>
                </c:pt>
                <c:pt idx="4128">
                  <c:v>0.0</c:v>
                </c:pt>
                <c:pt idx="4129">
                  <c:v>0.0</c:v>
                </c:pt>
                <c:pt idx="4130">
                  <c:v>0.0</c:v>
                </c:pt>
                <c:pt idx="4131">
                  <c:v>0.0</c:v>
                </c:pt>
                <c:pt idx="4132">
                  <c:v>0.0</c:v>
                </c:pt>
                <c:pt idx="4133">
                  <c:v>0.0</c:v>
                </c:pt>
                <c:pt idx="4134">
                  <c:v>0.0</c:v>
                </c:pt>
                <c:pt idx="4135">
                  <c:v>0.0</c:v>
                </c:pt>
                <c:pt idx="4136">
                  <c:v>0.0</c:v>
                </c:pt>
                <c:pt idx="4137">
                  <c:v>0.0</c:v>
                </c:pt>
                <c:pt idx="4138">
                  <c:v>0.0</c:v>
                </c:pt>
                <c:pt idx="4139">
                  <c:v>0.0</c:v>
                </c:pt>
                <c:pt idx="4140">
                  <c:v>0.0</c:v>
                </c:pt>
                <c:pt idx="4141">
                  <c:v>0.0</c:v>
                </c:pt>
                <c:pt idx="4142">
                  <c:v>0.0</c:v>
                </c:pt>
                <c:pt idx="4143">
                  <c:v>0.0</c:v>
                </c:pt>
                <c:pt idx="4144">
                  <c:v>-32767.0</c:v>
                </c:pt>
                <c:pt idx="4145">
                  <c:v>0.0</c:v>
                </c:pt>
                <c:pt idx="4146">
                  <c:v>0.0</c:v>
                </c:pt>
                <c:pt idx="4147">
                  <c:v>0.0</c:v>
                </c:pt>
                <c:pt idx="4148">
                  <c:v>0.0</c:v>
                </c:pt>
                <c:pt idx="4149">
                  <c:v>0.0</c:v>
                </c:pt>
                <c:pt idx="4150">
                  <c:v>0.0</c:v>
                </c:pt>
                <c:pt idx="4151">
                  <c:v>0.0</c:v>
                </c:pt>
                <c:pt idx="4152">
                  <c:v>0.0</c:v>
                </c:pt>
                <c:pt idx="4153">
                  <c:v>0.0</c:v>
                </c:pt>
                <c:pt idx="4154">
                  <c:v>0.0</c:v>
                </c:pt>
                <c:pt idx="4155">
                  <c:v>0.0</c:v>
                </c:pt>
                <c:pt idx="4156">
                  <c:v>0.0</c:v>
                </c:pt>
                <c:pt idx="4157">
                  <c:v>0.0</c:v>
                </c:pt>
                <c:pt idx="4158">
                  <c:v>0.0</c:v>
                </c:pt>
                <c:pt idx="4159">
                  <c:v>0.0</c:v>
                </c:pt>
                <c:pt idx="4160">
                  <c:v>0.0</c:v>
                </c:pt>
                <c:pt idx="4161">
                  <c:v>0.0</c:v>
                </c:pt>
                <c:pt idx="4162">
                  <c:v>0.0</c:v>
                </c:pt>
                <c:pt idx="4163">
                  <c:v>0.0</c:v>
                </c:pt>
                <c:pt idx="4164">
                  <c:v>0.0</c:v>
                </c:pt>
                <c:pt idx="4165">
                  <c:v>0.0</c:v>
                </c:pt>
                <c:pt idx="4166">
                  <c:v>0.0</c:v>
                </c:pt>
                <c:pt idx="4167">
                  <c:v>0.0</c:v>
                </c:pt>
                <c:pt idx="4168">
                  <c:v>0.0</c:v>
                </c:pt>
                <c:pt idx="4169">
                  <c:v>0.0</c:v>
                </c:pt>
                <c:pt idx="4170">
                  <c:v>0.0</c:v>
                </c:pt>
                <c:pt idx="4171">
                  <c:v>-32767.0</c:v>
                </c:pt>
                <c:pt idx="4172">
                  <c:v>0.0</c:v>
                </c:pt>
                <c:pt idx="4173">
                  <c:v>0.0</c:v>
                </c:pt>
                <c:pt idx="4174">
                  <c:v>0.0</c:v>
                </c:pt>
                <c:pt idx="4175">
                  <c:v>0.0</c:v>
                </c:pt>
                <c:pt idx="4176">
                  <c:v>0.0</c:v>
                </c:pt>
                <c:pt idx="4177">
                  <c:v>0.0</c:v>
                </c:pt>
                <c:pt idx="4178">
                  <c:v>0.0</c:v>
                </c:pt>
                <c:pt idx="4179">
                  <c:v>-32767.0</c:v>
                </c:pt>
                <c:pt idx="4180">
                  <c:v>0.0</c:v>
                </c:pt>
                <c:pt idx="4181">
                  <c:v>0.0</c:v>
                </c:pt>
                <c:pt idx="4182">
                  <c:v>0.0</c:v>
                </c:pt>
                <c:pt idx="4183">
                  <c:v>0.0</c:v>
                </c:pt>
                <c:pt idx="4184">
                  <c:v>0.0</c:v>
                </c:pt>
                <c:pt idx="4185">
                  <c:v>0.0</c:v>
                </c:pt>
                <c:pt idx="4186">
                  <c:v>0.0</c:v>
                </c:pt>
                <c:pt idx="4187">
                  <c:v>0.0</c:v>
                </c:pt>
                <c:pt idx="4188">
                  <c:v>-32767.0</c:v>
                </c:pt>
                <c:pt idx="4189">
                  <c:v>0.0</c:v>
                </c:pt>
                <c:pt idx="4190">
                  <c:v>0.0</c:v>
                </c:pt>
                <c:pt idx="4191">
                  <c:v>0.0</c:v>
                </c:pt>
                <c:pt idx="4192">
                  <c:v>0.0</c:v>
                </c:pt>
                <c:pt idx="4193">
                  <c:v>0.0</c:v>
                </c:pt>
                <c:pt idx="4194">
                  <c:v>0.0</c:v>
                </c:pt>
                <c:pt idx="4195">
                  <c:v>0.0</c:v>
                </c:pt>
                <c:pt idx="4196">
                  <c:v>-32767.0</c:v>
                </c:pt>
                <c:pt idx="4197">
                  <c:v>0.0</c:v>
                </c:pt>
                <c:pt idx="4198">
                  <c:v>0.0</c:v>
                </c:pt>
                <c:pt idx="4199">
                  <c:v>0.0</c:v>
                </c:pt>
                <c:pt idx="4200">
                  <c:v>0.0</c:v>
                </c:pt>
                <c:pt idx="4201">
                  <c:v>0.0</c:v>
                </c:pt>
                <c:pt idx="4202">
                  <c:v>0.0</c:v>
                </c:pt>
                <c:pt idx="4203">
                  <c:v>0.0</c:v>
                </c:pt>
                <c:pt idx="4204">
                  <c:v>0.0</c:v>
                </c:pt>
                <c:pt idx="4205">
                  <c:v>0.0</c:v>
                </c:pt>
                <c:pt idx="4206">
                  <c:v>0.0</c:v>
                </c:pt>
                <c:pt idx="4207">
                  <c:v>0.0</c:v>
                </c:pt>
                <c:pt idx="4208">
                  <c:v>0.0</c:v>
                </c:pt>
                <c:pt idx="4209">
                  <c:v>0.0</c:v>
                </c:pt>
                <c:pt idx="4210">
                  <c:v>0.0</c:v>
                </c:pt>
                <c:pt idx="4211">
                  <c:v>0.0</c:v>
                </c:pt>
                <c:pt idx="4212">
                  <c:v>0.0</c:v>
                </c:pt>
                <c:pt idx="4213">
                  <c:v>0.0</c:v>
                </c:pt>
                <c:pt idx="4214">
                  <c:v>0.0</c:v>
                </c:pt>
                <c:pt idx="4215">
                  <c:v>0.0</c:v>
                </c:pt>
                <c:pt idx="4216">
                  <c:v>0.0</c:v>
                </c:pt>
                <c:pt idx="4217">
                  <c:v>0.0</c:v>
                </c:pt>
                <c:pt idx="4218">
                  <c:v>0.0</c:v>
                </c:pt>
                <c:pt idx="4219">
                  <c:v>0.0</c:v>
                </c:pt>
                <c:pt idx="4220">
                  <c:v>0.0</c:v>
                </c:pt>
                <c:pt idx="4221">
                  <c:v>0.0</c:v>
                </c:pt>
                <c:pt idx="4222">
                  <c:v>0.0</c:v>
                </c:pt>
                <c:pt idx="4223">
                  <c:v>0.0</c:v>
                </c:pt>
                <c:pt idx="4224">
                  <c:v>0.0</c:v>
                </c:pt>
                <c:pt idx="4225">
                  <c:v>0.0</c:v>
                </c:pt>
                <c:pt idx="4226">
                  <c:v>0.0</c:v>
                </c:pt>
                <c:pt idx="4227">
                  <c:v>0.0</c:v>
                </c:pt>
                <c:pt idx="4228">
                  <c:v>0.0</c:v>
                </c:pt>
                <c:pt idx="4229">
                  <c:v>0.0</c:v>
                </c:pt>
                <c:pt idx="4230">
                  <c:v>0.0</c:v>
                </c:pt>
                <c:pt idx="4231">
                  <c:v>0.0</c:v>
                </c:pt>
                <c:pt idx="4232">
                  <c:v>0.0</c:v>
                </c:pt>
                <c:pt idx="4233">
                  <c:v>0.0</c:v>
                </c:pt>
                <c:pt idx="4234">
                  <c:v>0.0</c:v>
                </c:pt>
                <c:pt idx="4235">
                  <c:v>0.0</c:v>
                </c:pt>
                <c:pt idx="4236">
                  <c:v>-32767.0</c:v>
                </c:pt>
                <c:pt idx="4237">
                  <c:v>0.0</c:v>
                </c:pt>
                <c:pt idx="4238">
                  <c:v>0.0</c:v>
                </c:pt>
                <c:pt idx="4239">
                  <c:v>0.0</c:v>
                </c:pt>
                <c:pt idx="4240">
                  <c:v>0.0</c:v>
                </c:pt>
                <c:pt idx="4241">
                  <c:v>0.0</c:v>
                </c:pt>
                <c:pt idx="4242">
                  <c:v>0.0</c:v>
                </c:pt>
                <c:pt idx="4243">
                  <c:v>0.0</c:v>
                </c:pt>
                <c:pt idx="4244">
                  <c:v>0.0</c:v>
                </c:pt>
                <c:pt idx="4245">
                  <c:v>0.0</c:v>
                </c:pt>
                <c:pt idx="4246">
                  <c:v>0.0</c:v>
                </c:pt>
                <c:pt idx="4247">
                  <c:v>0.0</c:v>
                </c:pt>
                <c:pt idx="4248">
                  <c:v>0.0</c:v>
                </c:pt>
                <c:pt idx="4249">
                  <c:v>0.0</c:v>
                </c:pt>
                <c:pt idx="4250">
                  <c:v>0.0</c:v>
                </c:pt>
                <c:pt idx="4251">
                  <c:v>0.0</c:v>
                </c:pt>
                <c:pt idx="4252">
                  <c:v>0.0</c:v>
                </c:pt>
                <c:pt idx="4253">
                  <c:v>0.0</c:v>
                </c:pt>
                <c:pt idx="4254">
                  <c:v>0.0</c:v>
                </c:pt>
                <c:pt idx="4255">
                  <c:v>0.0</c:v>
                </c:pt>
                <c:pt idx="4256">
                  <c:v>0.0</c:v>
                </c:pt>
                <c:pt idx="4257">
                  <c:v>0.0</c:v>
                </c:pt>
                <c:pt idx="4258">
                  <c:v>0.0</c:v>
                </c:pt>
                <c:pt idx="4259">
                  <c:v>0.0</c:v>
                </c:pt>
                <c:pt idx="4260">
                  <c:v>0.0</c:v>
                </c:pt>
                <c:pt idx="4261">
                  <c:v>0.0</c:v>
                </c:pt>
                <c:pt idx="4262">
                  <c:v>0.0</c:v>
                </c:pt>
                <c:pt idx="4263">
                  <c:v>0.0</c:v>
                </c:pt>
                <c:pt idx="4264">
                  <c:v>0.0</c:v>
                </c:pt>
                <c:pt idx="4265">
                  <c:v>0.0</c:v>
                </c:pt>
                <c:pt idx="4266">
                  <c:v>0.0</c:v>
                </c:pt>
                <c:pt idx="4267">
                  <c:v>0.0</c:v>
                </c:pt>
                <c:pt idx="4268">
                  <c:v>0.0</c:v>
                </c:pt>
                <c:pt idx="4269">
                  <c:v>0.0</c:v>
                </c:pt>
                <c:pt idx="4270">
                  <c:v>0.0</c:v>
                </c:pt>
                <c:pt idx="4271">
                  <c:v>0.0</c:v>
                </c:pt>
                <c:pt idx="4272">
                  <c:v>0.0</c:v>
                </c:pt>
                <c:pt idx="4273">
                  <c:v>0.0</c:v>
                </c:pt>
                <c:pt idx="4274">
                  <c:v>0.0</c:v>
                </c:pt>
                <c:pt idx="4275">
                  <c:v>0.0</c:v>
                </c:pt>
                <c:pt idx="4276">
                  <c:v>0.0</c:v>
                </c:pt>
                <c:pt idx="4277">
                  <c:v>0.0</c:v>
                </c:pt>
                <c:pt idx="4278">
                  <c:v>0.0</c:v>
                </c:pt>
                <c:pt idx="4279">
                  <c:v>0.0</c:v>
                </c:pt>
                <c:pt idx="4280">
                  <c:v>0.0</c:v>
                </c:pt>
                <c:pt idx="4281">
                  <c:v>0.0</c:v>
                </c:pt>
                <c:pt idx="4282">
                  <c:v>0.0</c:v>
                </c:pt>
                <c:pt idx="4283">
                  <c:v>0.0</c:v>
                </c:pt>
                <c:pt idx="4284">
                  <c:v>0.0</c:v>
                </c:pt>
                <c:pt idx="4285">
                  <c:v>0.0</c:v>
                </c:pt>
                <c:pt idx="4286">
                  <c:v>0.0</c:v>
                </c:pt>
                <c:pt idx="4287">
                  <c:v>0.0</c:v>
                </c:pt>
                <c:pt idx="4288">
                  <c:v>0.0</c:v>
                </c:pt>
                <c:pt idx="4289">
                  <c:v>0.0</c:v>
                </c:pt>
                <c:pt idx="4290">
                  <c:v>0.0</c:v>
                </c:pt>
                <c:pt idx="4291">
                  <c:v>0.0</c:v>
                </c:pt>
                <c:pt idx="4292">
                  <c:v>0.0</c:v>
                </c:pt>
                <c:pt idx="4293">
                  <c:v>0.0</c:v>
                </c:pt>
                <c:pt idx="4294">
                  <c:v>0.0</c:v>
                </c:pt>
                <c:pt idx="4295">
                  <c:v>0.0</c:v>
                </c:pt>
                <c:pt idx="4296">
                  <c:v>0.0</c:v>
                </c:pt>
                <c:pt idx="4297">
                  <c:v>0.0</c:v>
                </c:pt>
                <c:pt idx="4298">
                  <c:v>0.0</c:v>
                </c:pt>
                <c:pt idx="4299">
                  <c:v>0.0</c:v>
                </c:pt>
                <c:pt idx="4300">
                  <c:v>0.0</c:v>
                </c:pt>
                <c:pt idx="4301">
                  <c:v>-32767.0</c:v>
                </c:pt>
                <c:pt idx="4302">
                  <c:v>0.0</c:v>
                </c:pt>
                <c:pt idx="4303">
                  <c:v>0.0</c:v>
                </c:pt>
                <c:pt idx="4304">
                  <c:v>0.0</c:v>
                </c:pt>
                <c:pt idx="4305">
                  <c:v>0.0</c:v>
                </c:pt>
                <c:pt idx="4306">
                  <c:v>0.0</c:v>
                </c:pt>
                <c:pt idx="4307">
                  <c:v>0.0</c:v>
                </c:pt>
                <c:pt idx="4308">
                  <c:v>0.0</c:v>
                </c:pt>
                <c:pt idx="4309">
                  <c:v>-32767.0</c:v>
                </c:pt>
                <c:pt idx="4310">
                  <c:v>0.0</c:v>
                </c:pt>
                <c:pt idx="4311">
                  <c:v>0.0</c:v>
                </c:pt>
                <c:pt idx="4312">
                  <c:v>0.0</c:v>
                </c:pt>
                <c:pt idx="4313">
                  <c:v>0.0</c:v>
                </c:pt>
                <c:pt idx="4314">
                  <c:v>0.0</c:v>
                </c:pt>
                <c:pt idx="4315">
                  <c:v>0.0</c:v>
                </c:pt>
                <c:pt idx="4316">
                  <c:v>0.0</c:v>
                </c:pt>
                <c:pt idx="4317">
                  <c:v>0.0</c:v>
                </c:pt>
                <c:pt idx="4318">
                  <c:v>0.0</c:v>
                </c:pt>
                <c:pt idx="4319">
                  <c:v>0.0</c:v>
                </c:pt>
                <c:pt idx="4320">
                  <c:v>0.0</c:v>
                </c:pt>
                <c:pt idx="4321">
                  <c:v>0.0</c:v>
                </c:pt>
                <c:pt idx="4322">
                  <c:v>0.0</c:v>
                </c:pt>
                <c:pt idx="4323">
                  <c:v>0.0</c:v>
                </c:pt>
                <c:pt idx="4324">
                  <c:v>0.0</c:v>
                </c:pt>
                <c:pt idx="4325">
                  <c:v>0.0</c:v>
                </c:pt>
                <c:pt idx="4326">
                  <c:v>0.0</c:v>
                </c:pt>
                <c:pt idx="4327">
                  <c:v>0.0</c:v>
                </c:pt>
                <c:pt idx="4328">
                  <c:v>0.0</c:v>
                </c:pt>
                <c:pt idx="4329">
                  <c:v>0.0</c:v>
                </c:pt>
                <c:pt idx="4330">
                  <c:v>0.0</c:v>
                </c:pt>
                <c:pt idx="4331">
                  <c:v>0.0</c:v>
                </c:pt>
                <c:pt idx="4332">
                  <c:v>0.0</c:v>
                </c:pt>
                <c:pt idx="4333">
                  <c:v>0.0</c:v>
                </c:pt>
                <c:pt idx="4334">
                  <c:v>0.0</c:v>
                </c:pt>
                <c:pt idx="4335">
                  <c:v>0.0</c:v>
                </c:pt>
                <c:pt idx="4336">
                  <c:v>0.0</c:v>
                </c:pt>
                <c:pt idx="4337">
                  <c:v>0.0</c:v>
                </c:pt>
                <c:pt idx="4338">
                  <c:v>0.0</c:v>
                </c:pt>
                <c:pt idx="4339">
                  <c:v>0.0</c:v>
                </c:pt>
                <c:pt idx="4340">
                  <c:v>0.0</c:v>
                </c:pt>
                <c:pt idx="4341">
                  <c:v>0.0</c:v>
                </c:pt>
                <c:pt idx="4342">
                  <c:v>0.0</c:v>
                </c:pt>
                <c:pt idx="4343">
                  <c:v>0.0</c:v>
                </c:pt>
                <c:pt idx="4344">
                  <c:v>0.0</c:v>
                </c:pt>
                <c:pt idx="4345">
                  <c:v>0.0</c:v>
                </c:pt>
                <c:pt idx="4346">
                  <c:v>0.0</c:v>
                </c:pt>
                <c:pt idx="4347">
                  <c:v>0.0</c:v>
                </c:pt>
                <c:pt idx="4348">
                  <c:v>0.0</c:v>
                </c:pt>
                <c:pt idx="4349">
                  <c:v>-32767.0</c:v>
                </c:pt>
                <c:pt idx="4350">
                  <c:v>0.0</c:v>
                </c:pt>
                <c:pt idx="4351">
                  <c:v>0.0</c:v>
                </c:pt>
                <c:pt idx="4352">
                  <c:v>0.0</c:v>
                </c:pt>
                <c:pt idx="4353">
                  <c:v>0.0</c:v>
                </c:pt>
                <c:pt idx="4354">
                  <c:v>0.0</c:v>
                </c:pt>
                <c:pt idx="4355">
                  <c:v>0.0</c:v>
                </c:pt>
                <c:pt idx="4356">
                  <c:v>0.0</c:v>
                </c:pt>
                <c:pt idx="4357">
                  <c:v>0.0</c:v>
                </c:pt>
                <c:pt idx="4358">
                  <c:v>-32767.0</c:v>
                </c:pt>
                <c:pt idx="4359">
                  <c:v>0.0</c:v>
                </c:pt>
                <c:pt idx="4360">
                  <c:v>0.0</c:v>
                </c:pt>
                <c:pt idx="4361">
                  <c:v>0.0</c:v>
                </c:pt>
                <c:pt idx="4362">
                  <c:v>0.0</c:v>
                </c:pt>
                <c:pt idx="4363">
                  <c:v>0.0</c:v>
                </c:pt>
                <c:pt idx="4364">
                  <c:v>0.0</c:v>
                </c:pt>
                <c:pt idx="4365">
                  <c:v>0.0</c:v>
                </c:pt>
                <c:pt idx="4366">
                  <c:v>-32767.0</c:v>
                </c:pt>
                <c:pt idx="4367">
                  <c:v>0.0</c:v>
                </c:pt>
                <c:pt idx="4368">
                  <c:v>0.0</c:v>
                </c:pt>
                <c:pt idx="4369">
                  <c:v>0.0</c:v>
                </c:pt>
                <c:pt idx="4370">
                  <c:v>0.0</c:v>
                </c:pt>
                <c:pt idx="4371">
                  <c:v>0.0</c:v>
                </c:pt>
                <c:pt idx="4372">
                  <c:v>0.0</c:v>
                </c:pt>
                <c:pt idx="4373">
                  <c:v>0.0</c:v>
                </c:pt>
                <c:pt idx="4374">
                  <c:v>0.0</c:v>
                </c:pt>
                <c:pt idx="4375">
                  <c:v>0.0</c:v>
                </c:pt>
                <c:pt idx="4376">
                  <c:v>0.0</c:v>
                </c:pt>
                <c:pt idx="4377">
                  <c:v>0.0</c:v>
                </c:pt>
                <c:pt idx="4378">
                  <c:v>0.0</c:v>
                </c:pt>
                <c:pt idx="4379">
                  <c:v>0.0</c:v>
                </c:pt>
                <c:pt idx="4380">
                  <c:v>0.0</c:v>
                </c:pt>
                <c:pt idx="4381">
                  <c:v>0.0</c:v>
                </c:pt>
                <c:pt idx="4382">
                  <c:v>0.0</c:v>
                </c:pt>
                <c:pt idx="4383">
                  <c:v>0.0</c:v>
                </c:pt>
                <c:pt idx="4384">
                  <c:v>0.0</c:v>
                </c:pt>
                <c:pt idx="4385">
                  <c:v>0.0</c:v>
                </c:pt>
                <c:pt idx="4386">
                  <c:v>0.0</c:v>
                </c:pt>
                <c:pt idx="4387">
                  <c:v>0.0</c:v>
                </c:pt>
                <c:pt idx="4388">
                  <c:v>0.0</c:v>
                </c:pt>
                <c:pt idx="4389">
                  <c:v>0.0</c:v>
                </c:pt>
                <c:pt idx="4390">
                  <c:v>0.0</c:v>
                </c:pt>
                <c:pt idx="4391">
                  <c:v>0.0</c:v>
                </c:pt>
                <c:pt idx="4392">
                  <c:v>0.0</c:v>
                </c:pt>
                <c:pt idx="4393">
                  <c:v>0.0</c:v>
                </c:pt>
                <c:pt idx="4394">
                  <c:v>0.0</c:v>
                </c:pt>
                <c:pt idx="4395">
                  <c:v>0.0</c:v>
                </c:pt>
                <c:pt idx="4396">
                  <c:v>0.0</c:v>
                </c:pt>
                <c:pt idx="4397">
                  <c:v>0.0</c:v>
                </c:pt>
                <c:pt idx="4398">
                  <c:v>0.0</c:v>
                </c:pt>
                <c:pt idx="4399">
                  <c:v>0.0</c:v>
                </c:pt>
                <c:pt idx="4400">
                  <c:v>0.0</c:v>
                </c:pt>
                <c:pt idx="4401">
                  <c:v>0.0</c:v>
                </c:pt>
                <c:pt idx="4402">
                  <c:v>0.0</c:v>
                </c:pt>
                <c:pt idx="4403">
                  <c:v>0.0</c:v>
                </c:pt>
                <c:pt idx="4404">
                  <c:v>0.0</c:v>
                </c:pt>
                <c:pt idx="4405">
                  <c:v>0.0</c:v>
                </c:pt>
                <c:pt idx="4406">
                  <c:v>0.0</c:v>
                </c:pt>
                <c:pt idx="4407">
                  <c:v>0.0</c:v>
                </c:pt>
                <c:pt idx="4408">
                  <c:v>0.0</c:v>
                </c:pt>
                <c:pt idx="4409">
                  <c:v>0.0</c:v>
                </c:pt>
                <c:pt idx="4410">
                  <c:v>0.0</c:v>
                </c:pt>
                <c:pt idx="4411">
                  <c:v>0.0</c:v>
                </c:pt>
                <c:pt idx="4412">
                  <c:v>0.0</c:v>
                </c:pt>
                <c:pt idx="4413">
                  <c:v>0.0</c:v>
                </c:pt>
                <c:pt idx="4414">
                  <c:v>0.0</c:v>
                </c:pt>
                <c:pt idx="4415">
                  <c:v>0.0</c:v>
                </c:pt>
                <c:pt idx="4416">
                  <c:v>0.0</c:v>
                </c:pt>
                <c:pt idx="4417">
                  <c:v>0.0</c:v>
                </c:pt>
                <c:pt idx="4418">
                  <c:v>0.0</c:v>
                </c:pt>
                <c:pt idx="4419">
                  <c:v>0.0</c:v>
                </c:pt>
                <c:pt idx="4420">
                  <c:v>0.0</c:v>
                </c:pt>
                <c:pt idx="4421">
                  <c:v>0.0</c:v>
                </c:pt>
                <c:pt idx="4422">
                  <c:v>0.0</c:v>
                </c:pt>
                <c:pt idx="4423">
                  <c:v>0.0</c:v>
                </c:pt>
                <c:pt idx="4424">
                  <c:v>0.0</c:v>
                </c:pt>
                <c:pt idx="4425">
                  <c:v>0.0</c:v>
                </c:pt>
                <c:pt idx="4426">
                  <c:v>0.0</c:v>
                </c:pt>
                <c:pt idx="4427">
                  <c:v>0.0</c:v>
                </c:pt>
                <c:pt idx="4428">
                  <c:v>0.0</c:v>
                </c:pt>
                <c:pt idx="4429">
                  <c:v>0.0</c:v>
                </c:pt>
                <c:pt idx="4430">
                  <c:v>0.0</c:v>
                </c:pt>
                <c:pt idx="4431">
                  <c:v>0.0</c:v>
                </c:pt>
                <c:pt idx="4432">
                  <c:v>0.0</c:v>
                </c:pt>
                <c:pt idx="4433">
                  <c:v>0.0</c:v>
                </c:pt>
                <c:pt idx="4434">
                  <c:v>0.0</c:v>
                </c:pt>
                <c:pt idx="4435">
                  <c:v>0.0</c:v>
                </c:pt>
                <c:pt idx="4436">
                  <c:v>0.0</c:v>
                </c:pt>
                <c:pt idx="4437">
                  <c:v>0.0</c:v>
                </c:pt>
                <c:pt idx="4438">
                  <c:v>-32767.0</c:v>
                </c:pt>
                <c:pt idx="4439">
                  <c:v>0.0</c:v>
                </c:pt>
                <c:pt idx="4440">
                  <c:v>0.0</c:v>
                </c:pt>
                <c:pt idx="4441">
                  <c:v>0.0</c:v>
                </c:pt>
                <c:pt idx="4442">
                  <c:v>0.0</c:v>
                </c:pt>
                <c:pt idx="4443">
                  <c:v>0.0</c:v>
                </c:pt>
                <c:pt idx="4444">
                  <c:v>0.0</c:v>
                </c:pt>
                <c:pt idx="4445">
                  <c:v>0.0</c:v>
                </c:pt>
                <c:pt idx="4446">
                  <c:v>0.0</c:v>
                </c:pt>
                <c:pt idx="4447">
                  <c:v>0.0</c:v>
                </c:pt>
                <c:pt idx="4448">
                  <c:v>0.0</c:v>
                </c:pt>
                <c:pt idx="4449">
                  <c:v>0.0</c:v>
                </c:pt>
                <c:pt idx="4450">
                  <c:v>0.0</c:v>
                </c:pt>
                <c:pt idx="4451">
                  <c:v>0.0</c:v>
                </c:pt>
                <c:pt idx="4452">
                  <c:v>0.0</c:v>
                </c:pt>
                <c:pt idx="4453">
                  <c:v>0.0</c:v>
                </c:pt>
                <c:pt idx="4454">
                  <c:v>0.0</c:v>
                </c:pt>
                <c:pt idx="4455">
                  <c:v>-32767.0</c:v>
                </c:pt>
                <c:pt idx="4456">
                  <c:v>0.0</c:v>
                </c:pt>
                <c:pt idx="4457">
                  <c:v>0.0</c:v>
                </c:pt>
                <c:pt idx="4458">
                  <c:v>0.0</c:v>
                </c:pt>
                <c:pt idx="4459">
                  <c:v>0.0</c:v>
                </c:pt>
                <c:pt idx="4460">
                  <c:v>0.0</c:v>
                </c:pt>
                <c:pt idx="4461">
                  <c:v>0.0</c:v>
                </c:pt>
                <c:pt idx="4462">
                  <c:v>0.0</c:v>
                </c:pt>
                <c:pt idx="4463">
                  <c:v>-32767.0</c:v>
                </c:pt>
                <c:pt idx="4464">
                  <c:v>0.0</c:v>
                </c:pt>
                <c:pt idx="4465">
                  <c:v>0.0</c:v>
                </c:pt>
                <c:pt idx="4466">
                  <c:v>0.0</c:v>
                </c:pt>
                <c:pt idx="4467">
                  <c:v>0.0</c:v>
                </c:pt>
                <c:pt idx="4468">
                  <c:v>0.0</c:v>
                </c:pt>
                <c:pt idx="4469">
                  <c:v>0.0</c:v>
                </c:pt>
                <c:pt idx="4470">
                  <c:v>0.0</c:v>
                </c:pt>
                <c:pt idx="4471">
                  <c:v>-32767.0</c:v>
                </c:pt>
                <c:pt idx="4472">
                  <c:v>0.0</c:v>
                </c:pt>
                <c:pt idx="4473">
                  <c:v>0.0</c:v>
                </c:pt>
                <c:pt idx="4474">
                  <c:v>0.0</c:v>
                </c:pt>
                <c:pt idx="4475">
                  <c:v>0.0</c:v>
                </c:pt>
                <c:pt idx="4476">
                  <c:v>0.0</c:v>
                </c:pt>
                <c:pt idx="4477">
                  <c:v>0.0</c:v>
                </c:pt>
                <c:pt idx="4478">
                  <c:v>0.0</c:v>
                </c:pt>
                <c:pt idx="4479">
                  <c:v>0.0</c:v>
                </c:pt>
                <c:pt idx="4480">
                  <c:v>0.0</c:v>
                </c:pt>
                <c:pt idx="4481">
                  <c:v>0.0</c:v>
                </c:pt>
                <c:pt idx="4482">
                  <c:v>0.0</c:v>
                </c:pt>
                <c:pt idx="4483">
                  <c:v>0.0</c:v>
                </c:pt>
                <c:pt idx="4484">
                  <c:v>0.0</c:v>
                </c:pt>
                <c:pt idx="4485">
                  <c:v>0.0</c:v>
                </c:pt>
                <c:pt idx="4486">
                  <c:v>0.0</c:v>
                </c:pt>
                <c:pt idx="4487">
                  <c:v>0.0</c:v>
                </c:pt>
                <c:pt idx="4488">
                  <c:v>0.0</c:v>
                </c:pt>
                <c:pt idx="4489">
                  <c:v>0.0</c:v>
                </c:pt>
                <c:pt idx="4490">
                  <c:v>0.0</c:v>
                </c:pt>
                <c:pt idx="4491">
                  <c:v>0.0</c:v>
                </c:pt>
                <c:pt idx="4492">
                  <c:v>0.0</c:v>
                </c:pt>
                <c:pt idx="4493">
                  <c:v>0.0</c:v>
                </c:pt>
                <c:pt idx="4494">
                  <c:v>0.0</c:v>
                </c:pt>
                <c:pt idx="4495">
                  <c:v>0.0</c:v>
                </c:pt>
                <c:pt idx="4496">
                  <c:v>0.0</c:v>
                </c:pt>
                <c:pt idx="4497">
                  <c:v>0.0</c:v>
                </c:pt>
                <c:pt idx="4498">
                  <c:v>0.0</c:v>
                </c:pt>
                <c:pt idx="4499">
                  <c:v>0.0</c:v>
                </c:pt>
                <c:pt idx="4500">
                  <c:v>0.0</c:v>
                </c:pt>
                <c:pt idx="4501">
                  <c:v>0.0</c:v>
                </c:pt>
                <c:pt idx="4502">
                  <c:v>0.0</c:v>
                </c:pt>
                <c:pt idx="4503">
                  <c:v>0.0</c:v>
                </c:pt>
                <c:pt idx="4504">
                  <c:v>0.0</c:v>
                </c:pt>
                <c:pt idx="4505">
                  <c:v>0.0</c:v>
                </c:pt>
                <c:pt idx="4506">
                  <c:v>0.0</c:v>
                </c:pt>
                <c:pt idx="4507">
                  <c:v>0.0</c:v>
                </c:pt>
                <c:pt idx="4508">
                  <c:v>0.0</c:v>
                </c:pt>
                <c:pt idx="4509">
                  <c:v>0.0</c:v>
                </c:pt>
                <c:pt idx="4510">
                  <c:v>0.0</c:v>
                </c:pt>
                <c:pt idx="4511">
                  <c:v>0.0</c:v>
                </c:pt>
                <c:pt idx="4512">
                  <c:v>0.0</c:v>
                </c:pt>
                <c:pt idx="4513">
                  <c:v>0.0</c:v>
                </c:pt>
                <c:pt idx="4514">
                  <c:v>0.0</c:v>
                </c:pt>
                <c:pt idx="4515">
                  <c:v>0.0</c:v>
                </c:pt>
                <c:pt idx="4516">
                  <c:v>0.0</c:v>
                </c:pt>
                <c:pt idx="4517">
                  <c:v>0.0</c:v>
                </c:pt>
                <c:pt idx="4518">
                  <c:v>0.0</c:v>
                </c:pt>
                <c:pt idx="4519">
                  <c:v>0.0</c:v>
                </c:pt>
                <c:pt idx="4520">
                  <c:v>0.0</c:v>
                </c:pt>
                <c:pt idx="4521">
                  <c:v>0.0</c:v>
                </c:pt>
                <c:pt idx="4522">
                  <c:v>0.0</c:v>
                </c:pt>
                <c:pt idx="4523">
                  <c:v>0.0</c:v>
                </c:pt>
                <c:pt idx="4524">
                  <c:v>0.0</c:v>
                </c:pt>
                <c:pt idx="4525">
                  <c:v>0.0</c:v>
                </c:pt>
                <c:pt idx="4526">
                  <c:v>0.0</c:v>
                </c:pt>
                <c:pt idx="4527">
                  <c:v>0.0</c:v>
                </c:pt>
                <c:pt idx="4528">
                  <c:v>0.0</c:v>
                </c:pt>
                <c:pt idx="4529">
                  <c:v>0.0</c:v>
                </c:pt>
                <c:pt idx="4530">
                  <c:v>0.0</c:v>
                </c:pt>
                <c:pt idx="4531">
                  <c:v>0.0</c:v>
                </c:pt>
                <c:pt idx="4532">
                  <c:v>0.0</c:v>
                </c:pt>
                <c:pt idx="4533">
                  <c:v>0.0</c:v>
                </c:pt>
                <c:pt idx="4534">
                  <c:v>0.0</c:v>
                </c:pt>
                <c:pt idx="4535">
                  <c:v>0.0</c:v>
                </c:pt>
                <c:pt idx="4536">
                  <c:v>-32767.0</c:v>
                </c:pt>
                <c:pt idx="4537">
                  <c:v>0.0</c:v>
                </c:pt>
                <c:pt idx="4538">
                  <c:v>0.0</c:v>
                </c:pt>
                <c:pt idx="4539">
                  <c:v>0.0</c:v>
                </c:pt>
                <c:pt idx="4540">
                  <c:v>0.0</c:v>
                </c:pt>
                <c:pt idx="4541">
                  <c:v>0.0</c:v>
                </c:pt>
                <c:pt idx="4542">
                  <c:v>0.0</c:v>
                </c:pt>
                <c:pt idx="4543">
                  <c:v>0.0</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0.0</c:v>
                </c:pt>
                <c:pt idx="4557">
                  <c:v>0.0</c:v>
                </c:pt>
                <c:pt idx="4558">
                  <c:v>0.0</c:v>
                </c:pt>
                <c:pt idx="4559">
                  <c:v>0.0</c:v>
                </c:pt>
                <c:pt idx="4560">
                  <c:v>0.0</c:v>
                </c:pt>
                <c:pt idx="4561">
                  <c:v>0.0</c:v>
                </c:pt>
                <c:pt idx="4562">
                  <c:v>0.0</c:v>
                </c:pt>
                <c:pt idx="4563">
                  <c:v>0.0</c:v>
                </c:pt>
                <c:pt idx="4564">
                  <c:v>0.0</c:v>
                </c:pt>
                <c:pt idx="4565">
                  <c:v>0.0</c:v>
                </c:pt>
                <c:pt idx="4566">
                  <c:v>0.0</c:v>
                </c:pt>
                <c:pt idx="4567">
                  <c:v>0.0</c:v>
                </c:pt>
                <c:pt idx="4568">
                  <c:v>-32767.0</c:v>
                </c:pt>
                <c:pt idx="4569">
                  <c:v>0.0</c:v>
                </c:pt>
                <c:pt idx="4570">
                  <c:v>0.0</c:v>
                </c:pt>
                <c:pt idx="4571">
                  <c:v>0.0</c:v>
                </c:pt>
                <c:pt idx="4572">
                  <c:v>0.0</c:v>
                </c:pt>
                <c:pt idx="4573">
                  <c:v>0.0</c:v>
                </c:pt>
                <c:pt idx="4574">
                  <c:v>0.0</c:v>
                </c:pt>
                <c:pt idx="4575">
                  <c:v>0.0</c:v>
                </c:pt>
                <c:pt idx="4576">
                  <c:v>0.0</c:v>
                </c:pt>
                <c:pt idx="4577">
                  <c:v>0.0</c:v>
                </c:pt>
                <c:pt idx="4578">
                  <c:v>0.0</c:v>
                </c:pt>
                <c:pt idx="4579">
                  <c:v>0.0</c:v>
                </c:pt>
                <c:pt idx="4580">
                  <c:v>0.0</c:v>
                </c:pt>
                <c:pt idx="4581">
                  <c:v>0.0</c:v>
                </c:pt>
                <c:pt idx="4582">
                  <c:v>0.0</c:v>
                </c:pt>
                <c:pt idx="4583">
                  <c:v>0.0</c:v>
                </c:pt>
                <c:pt idx="4584">
                  <c:v>0.0</c:v>
                </c:pt>
                <c:pt idx="4585">
                  <c:v>0.0</c:v>
                </c:pt>
                <c:pt idx="4586">
                  <c:v>0.0</c:v>
                </c:pt>
                <c:pt idx="4587">
                  <c:v>0.0</c:v>
                </c:pt>
                <c:pt idx="4588">
                  <c:v>0.0</c:v>
                </c:pt>
                <c:pt idx="4589">
                  <c:v>0.0</c:v>
                </c:pt>
                <c:pt idx="4590">
                  <c:v>0.0</c:v>
                </c:pt>
                <c:pt idx="4591">
                  <c:v>0.0</c:v>
                </c:pt>
                <c:pt idx="4592">
                  <c:v>0.0</c:v>
                </c:pt>
                <c:pt idx="4593">
                  <c:v>0.0</c:v>
                </c:pt>
                <c:pt idx="4594">
                  <c:v>0.0</c:v>
                </c:pt>
                <c:pt idx="4595">
                  <c:v>0.0</c:v>
                </c:pt>
                <c:pt idx="4596">
                  <c:v>0.0</c:v>
                </c:pt>
                <c:pt idx="4597">
                  <c:v>0.0</c:v>
                </c:pt>
                <c:pt idx="4598">
                  <c:v>0.0</c:v>
                </c:pt>
                <c:pt idx="4599">
                  <c:v>0.0</c:v>
                </c:pt>
                <c:pt idx="4600">
                  <c:v>0.0</c:v>
                </c:pt>
                <c:pt idx="4601">
                  <c:v>0.0</c:v>
                </c:pt>
                <c:pt idx="4602">
                  <c:v>0.0</c:v>
                </c:pt>
                <c:pt idx="4603">
                  <c:v>0.0</c:v>
                </c:pt>
                <c:pt idx="4604">
                  <c:v>0.0</c:v>
                </c:pt>
                <c:pt idx="4605">
                  <c:v>0.0</c:v>
                </c:pt>
                <c:pt idx="4606">
                  <c:v>0.0</c:v>
                </c:pt>
                <c:pt idx="4607">
                  <c:v>0.0</c:v>
                </c:pt>
                <c:pt idx="4608">
                  <c:v>0.0</c:v>
                </c:pt>
                <c:pt idx="4609">
                  <c:v>0.0</c:v>
                </c:pt>
                <c:pt idx="4610">
                  <c:v>0.0</c:v>
                </c:pt>
                <c:pt idx="4611">
                  <c:v>0.0</c:v>
                </c:pt>
                <c:pt idx="4612">
                  <c:v>0.0</c:v>
                </c:pt>
                <c:pt idx="4613">
                  <c:v>0.0</c:v>
                </c:pt>
                <c:pt idx="4614">
                  <c:v>0.0</c:v>
                </c:pt>
                <c:pt idx="4615">
                  <c:v>0.0</c:v>
                </c:pt>
                <c:pt idx="4616">
                  <c:v>0.0</c:v>
                </c:pt>
                <c:pt idx="4617">
                  <c:v>0.0</c:v>
                </c:pt>
                <c:pt idx="4618">
                  <c:v>0.0</c:v>
                </c:pt>
                <c:pt idx="4619">
                  <c:v>0.0</c:v>
                </c:pt>
                <c:pt idx="4620">
                  <c:v>0.0</c:v>
                </c:pt>
                <c:pt idx="4621">
                  <c:v>0.0</c:v>
                </c:pt>
                <c:pt idx="4622">
                  <c:v>0.0</c:v>
                </c:pt>
                <c:pt idx="4623">
                  <c:v>0.0</c:v>
                </c:pt>
                <c:pt idx="4624">
                  <c:v>0.0</c:v>
                </c:pt>
                <c:pt idx="4625">
                  <c:v>0.0</c:v>
                </c:pt>
                <c:pt idx="4626">
                  <c:v>0.0</c:v>
                </c:pt>
                <c:pt idx="4627">
                  <c:v>0.0</c:v>
                </c:pt>
                <c:pt idx="4628">
                  <c:v>0.0</c:v>
                </c:pt>
                <c:pt idx="4629">
                  <c:v>0.0</c:v>
                </c:pt>
                <c:pt idx="4630">
                  <c:v>0.0</c:v>
                </c:pt>
                <c:pt idx="4631">
                  <c:v>0.0</c:v>
                </c:pt>
                <c:pt idx="4632">
                  <c:v>0.0</c:v>
                </c:pt>
                <c:pt idx="4633">
                  <c:v>0.0</c:v>
                </c:pt>
                <c:pt idx="4634">
                  <c:v>0.0</c:v>
                </c:pt>
                <c:pt idx="4635">
                  <c:v>0.0</c:v>
                </c:pt>
                <c:pt idx="4636">
                  <c:v>0.0</c:v>
                </c:pt>
                <c:pt idx="4637">
                  <c:v>0.0</c:v>
                </c:pt>
                <c:pt idx="4638">
                  <c:v>0.0</c:v>
                </c:pt>
                <c:pt idx="4639">
                  <c:v>0.0</c:v>
                </c:pt>
                <c:pt idx="4640">
                  <c:v>0.0</c:v>
                </c:pt>
                <c:pt idx="4641">
                  <c:v>0.0</c:v>
                </c:pt>
                <c:pt idx="4642">
                  <c:v>0.0</c:v>
                </c:pt>
                <c:pt idx="4643">
                  <c:v>0.0</c:v>
                </c:pt>
                <c:pt idx="4644">
                  <c:v>0.0</c:v>
                </c:pt>
                <c:pt idx="4645">
                  <c:v>0.0</c:v>
                </c:pt>
                <c:pt idx="4646">
                  <c:v>0.0</c:v>
                </c:pt>
                <c:pt idx="4647">
                  <c:v>0.0</c:v>
                </c:pt>
                <c:pt idx="4648">
                  <c:v>0.0</c:v>
                </c:pt>
                <c:pt idx="4649">
                  <c:v>0.0</c:v>
                </c:pt>
                <c:pt idx="4650">
                  <c:v>0.0</c:v>
                </c:pt>
                <c:pt idx="4651">
                  <c:v>0.0</c:v>
                </c:pt>
                <c:pt idx="4652">
                  <c:v>0.0</c:v>
                </c:pt>
                <c:pt idx="4653">
                  <c:v>0.0</c:v>
                </c:pt>
                <c:pt idx="4654">
                  <c:v>0.0</c:v>
                </c:pt>
                <c:pt idx="4655">
                  <c:v>0.0</c:v>
                </c:pt>
                <c:pt idx="4656">
                  <c:v>0.0</c:v>
                </c:pt>
                <c:pt idx="4657">
                  <c:v>0.0</c:v>
                </c:pt>
                <c:pt idx="4658">
                  <c:v>0.0</c:v>
                </c:pt>
                <c:pt idx="4659">
                  <c:v>0.0</c:v>
                </c:pt>
                <c:pt idx="4660">
                  <c:v>0.0</c:v>
                </c:pt>
                <c:pt idx="4661">
                  <c:v>0.0</c:v>
                </c:pt>
                <c:pt idx="4662">
                  <c:v>0.0</c:v>
                </c:pt>
                <c:pt idx="4663">
                  <c:v>0.0</c:v>
                </c:pt>
                <c:pt idx="4664">
                  <c:v>0.0</c:v>
                </c:pt>
                <c:pt idx="4665">
                  <c:v>0.0</c:v>
                </c:pt>
                <c:pt idx="4666">
                  <c:v>0.0</c:v>
                </c:pt>
                <c:pt idx="4667">
                  <c:v>-32767.0</c:v>
                </c:pt>
                <c:pt idx="4668">
                  <c:v>0.0</c:v>
                </c:pt>
                <c:pt idx="4669">
                  <c:v>0.0</c:v>
                </c:pt>
                <c:pt idx="4670">
                  <c:v>0.0</c:v>
                </c:pt>
                <c:pt idx="4671">
                  <c:v>0.0</c:v>
                </c:pt>
                <c:pt idx="4672">
                  <c:v>0.0</c:v>
                </c:pt>
                <c:pt idx="4673">
                  <c:v>0.0</c:v>
                </c:pt>
                <c:pt idx="4674">
                  <c:v>0.0</c:v>
                </c:pt>
                <c:pt idx="4675">
                  <c:v>0.0</c:v>
                </c:pt>
                <c:pt idx="4676">
                  <c:v>0.0</c:v>
                </c:pt>
                <c:pt idx="4677">
                  <c:v>0.0</c:v>
                </c:pt>
                <c:pt idx="4678">
                  <c:v>0.0</c:v>
                </c:pt>
                <c:pt idx="4679">
                  <c:v>0.0</c:v>
                </c:pt>
                <c:pt idx="4680">
                  <c:v>0.0</c:v>
                </c:pt>
                <c:pt idx="4681">
                  <c:v>0.0</c:v>
                </c:pt>
                <c:pt idx="4682">
                  <c:v>0.0</c:v>
                </c:pt>
                <c:pt idx="4683">
                  <c:v>-32767.0</c:v>
                </c:pt>
                <c:pt idx="4684">
                  <c:v>0.0</c:v>
                </c:pt>
                <c:pt idx="4685">
                  <c:v>0.0</c:v>
                </c:pt>
                <c:pt idx="4686">
                  <c:v>0.0</c:v>
                </c:pt>
                <c:pt idx="4687">
                  <c:v>0.0</c:v>
                </c:pt>
                <c:pt idx="4688">
                  <c:v>0.0</c:v>
                </c:pt>
                <c:pt idx="4689">
                  <c:v>0.0</c:v>
                </c:pt>
                <c:pt idx="4690">
                  <c:v>0.0</c:v>
                </c:pt>
                <c:pt idx="4691">
                  <c:v>0.0</c:v>
                </c:pt>
                <c:pt idx="4692">
                  <c:v>0.0</c:v>
                </c:pt>
                <c:pt idx="4693">
                  <c:v>0.0</c:v>
                </c:pt>
                <c:pt idx="4694">
                  <c:v>0.0</c:v>
                </c:pt>
                <c:pt idx="4695">
                  <c:v>0.0</c:v>
                </c:pt>
                <c:pt idx="4696">
                  <c:v>0.0</c:v>
                </c:pt>
                <c:pt idx="4697">
                  <c:v>0.0</c:v>
                </c:pt>
                <c:pt idx="4698">
                  <c:v>0.0</c:v>
                </c:pt>
                <c:pt idx="4699">
                  <c:v>0.0</c:v>
                </c:pt>
                <c:pt idx="4700">
                  <c:v>0.0</c:v>
                </c:pt>
                <c:pt idx="4701">
                  <c:v>0.0</c:v>
                </c:pt>
                <c:pt idx="4702">
                  <c:v>0.0</c:v>
                </c:pt>
                <c:pt idx="4703">
                  <c:v>0.0</c:v>
                </c:pt>
                <c:pt idx="4704">
                  <c:v>0.0</c:v>
                </c:pt>
                <c:pt idx="4705">
                  <c:v>0.0</c:v>
                </c:pt>
                <c:pt idx="4706">
                  <c:v>0.0</c:v>
                </c:pt>
                <c:pt idx="4707">
                  <c:v>0.0</c:v>
                </c:pt>
                <c:pt idx="4708">
                  <c:v>0.0</c:v>
                </c:pt>
                <c:pt idx="4709">
                  <c:v>0.0</c:v>
                </c:pt>
                <c:pt idx="4710">
                  <c:v>0.0</c:v>
                </c:pt>
                <c:pt idx="4711">
                  <c:v>0.0</c:v>
                </c:pt>
                <c:pt idx="4712">
                  <c:v>0.0</c:v>
                </c:pt>
                <c:pt idx="4713">
                  <c:v>0.0</c:v>
                </c:pt>
                <c:pt idx="4714">
                  <c:v>0.0</c:v>
                </c:pt>
                <c:pt idx="4715">
                  <c:v>0.0</c:v>
                </c:pt>
                <c:pt idx="4716">
                  <c:v>0.0</c:v>
                </c:pt>
                <c:pt idx="4717">
                  <c:v>0.0</c:v>
                </c:pt>
                <c:pt idx="4718">
                  <c:v>0.0</c:v>
                </c:pt>
                <c:pt idx="4719">
                  <c:v>0.0</c:v>
                </c:pt>
                <c:pt idx="4720">
                  <c:v>0.0</c:v>
                </c:pt>
                <c:pt idx="4721">
                  <c:v>0.0</c:v>
                </c:pt>
                <c:pt idx="4722">
                  <c:v>0.0</c:v>
                </c:pt>
                <c:pt idx="4723">
                  <c:v>0.0</c:v>
                </c:pt>
                <c:pt idx="4724">
                  <c:v>0.0</c:v>
                </c:pt>
                <c:pt idx="4725">
                  <c:v>0.0</c:v>
                </c:pt>
                <c:pt idx="4726">
                  <c:v>0.0</c:v>
                </c:pt>
                <c:pt idx="4727">
                  <c:v>0.0</c:v>
                </c:pt>
                <c:pt idx="4728">
                  <c:v>0.0</c:v>
                </c:pt>
                <c:pt idx="4729">
                  <c:v>0.0</c:v>
                </c:pt>
                <c:pt idx="4730">
                  <c:v>0.0</c:v>
                </c:pt>
                <c:pt idx="4731">
                  <c:v>0.0</c:v>
                </c:pt>
                <c:pt idx="4732">
                  <c:v>0.0</c:v>
                </c:pt>
                <c:pt idx="4733">
                  <c:v>0.0</c:v>
                </c:pt>
                <c:pt idx="4734">
                  <c:v>0.0</c:v>
                </c:pt>
                <c:pt idx="4735">
                  <c:v>0.0</c:v>
                </c:pt>
                <c:pt idx="4736">
                  <c:v>0.0</c:v>
                </c:pt>
                <c:pt idx="4737">
                  <c:v>0.0</c:v>
                </c:pt>
                <c:pt idx="4738">
                  <c:v>0.0</c:v>
                </c:pt>
                <c:pt idx="4739">
                  <c:v>0.0</c:v>
                </c:pt>
                <c:pt idx="4740">
                  <c:v>-32767.0</c:v>
                </c:pt>
                <c:pt idx="4741">
                  <c:v>0.0</c:v>
                </c:pt>
                <c:pt idx="4742">
                  <c:v>0.0</c:v>
                </c:pt>
                <c:pt idx="4743">
                  <c:v>0.0</c:v>
                </c:pt>
                <c:pt idx="4744">
                  <c:v>0.0</c:v>
                </c:pt>
                <c:pt idx="4745">
                  <c:v>0.0</c:v>
                </c:pt>
                <c:pt idx="4746">
                  <c:v>0.0</c:v>
                </c:pt>
                <c:pt idx="4747">
                  <c:v>0.0</c:v>
                </c:pt>
                <c:pt idx="4748">
                  <c:v>-32767.0</c:v>
                </c:pt>
                <c:pt idx="4749">
                  <c:v>0.0</c:v>
                </c:pt>
                <c:pt idx="4750">
                  <c:v>0.0</c:v>
                </c:pt>
                <c:pt idx="4751">
                  <c:v>0.0</c:v>
                </c:pt>
                <c:pt idx="4752">
                  <c:v>0.0</c:v>
                </c:pt>
                <c:pt idx="4753">
                  <c:v>0.0</c:v>
                </c:pt>
                <c:pt idx="4754">
                  <c:v>0.0</c:v>
                </c:pt>
                <c:pt idx="4755">
                  <c:v>0.0</c:v>
                </c:pt>
                <c:pt idx="4756">
                  <c:v>0.0</c:v>
                </c:pt>
                <c:pt idx="4757">
                  <c:v>0.0</c:v>
                </c:pt>
                <c:pt idx="4758">
                  <c:v>0.0</c:v>
                </c:pt>
                <c:pt idx="4759">
                  <c:v>0.0</c:v>
                </c:pt>
                <c:pt idx="4760">
                  <c:v>0.0</c:v>
                </c:pt>
                <c:pt idx="4761">
                  <c:v>0.0</c:v>
                </c:pt>
                <c:pt idx="4762">
                  <c:v>0.0</c:v>
                </c:pt>
                <c:pt idx="4763">
                  <c:v>0.0</c:v>
                </c:pt>
                <c:pt idx="4764">
                  <c:v>0.0</c:v>
                </c:pt>
                <c:pt idx="4765">
                  <c:v>0.0</c:v>
                </c:pt>
                <c:pt idx="4766">
                  <c:v>0.0</c:v>
                </c:pt>
                <c:pt idx="4767">
                  <c:v>0.0</c:v>
                </c:pt>
                <c:pt idx="4768">
                  <c:v>0.0</c:v>
                </c:pt>
                <c:pt idx="4769">
                  <c:v>0.0</c:v>
                </c:pt>
                <c:pt idx="4770">
                  <c:v>0.0</c:v>
                </c:pt>
                <c:pt idx="4771">
                  <c:v>0.0</c:v>
                </c:pt>
                <c:pt idx="4772">
                  <c:v>-32767.0</c:v>
                </c:pt>
                <c:pt idx="4773">
                  <c:v>0.0</c:v>
                </c:pt>
                <c:pt idx="4774">
                  <c:v>0.0</c:v>
                </c:pt>
                <c:pt idx="4775">
                  <c:v>0.0</c:v>
                </c:pt>
                <c:pt idx="4776">
                  <c:v>0.0</c:v>
                </c:pt>
                <c:pt idx="4777">
                  <c:v>0.0</c:v>
                </c:pt>
                <c:pt idx="4778">
                  <c:v>0.0</c:v>
                </c:pt>
                <c:pt idx="4779">
                  <c:v>0.0</c:v>
                </c:pt>
                <c:pt idx="4780">
                  <c:v>0.0</c:v>
                </c:pt>
                <c:pt idx="4781">
                  <c:v>-32767.0</c:v>
                </c:pt>
                <c:pt idx="4782">
                  <c:v>0.0</c:v>
                </c:pt>
                <c:pt idx="4783">
                  <c:v>0.0</c:v>
                </c:pt>
                <c:pt idx="4784">
                  <c:v>0.0</c:v>
                </c:pt>
                <c:pt idx="4785">
                  <c:v>0.0</c:v>
                </c:pt>
                <c:pt idx="4786">
                  <c:v>0.0</c:v>
                </c:pt>
                <c:pt idx="4787">
                  <c:v>0.0</c:v>
                </c:pt>
                <c:pt idx="4788">
                  <c:v>0.0</c:v>
                </c:pt>
                <c:pt idx="4789">
                  <c:v>-32767.0</c:v>
                </c:pt>
                <c:pt idx="4790">
                  <c:v>0.0</c:v>
                </c:pt>
                <c:pt idx="4791">
                  <c:v>0.0</c:v>
                </c:pt>
                <c:pt idx="4792">
                  <c:v>0.0</c:v>
                </c:pt>
                <c:pt idx="4793">
                  <c:v>0.0</c:v>
                </c:pt>
                <c:pt idx="4794">
                  <c:v>0.0</c:v>
                </c:pt>
                <c:pt idx="4795">
                  <c:v>0.0</c:v>
                </c:pt>
                <c:pt idx="4796">
                  <c:v>0.0</c:v>
                </c:pt>
                <c:pt idx="4797">
                  <c:v>-32767.0</c:v>
                </c:pt>
                <c:pt idx="4798">
                  <c:v>0.0</c:v>
                </c:pt>
                <c:pt idx="4799">
                  <c:v>0.0</c:v>
                </c:pt>
                <c:pt idx="4800">
                  <c:v>0.0</c:v>
                </c:pt>
                <c:pt idx="4801">
                  <c:v>0.0</c:v>
                </c:pt>
                <c:pt idx="4802">
                  <c:v>0.0</c:v>
                </c:pt>
                <c:pt idx="4803">
                  <c:v>0.0</c:v>
                </c:pt>
                <c:pt idx="4804">
                  <c:v>0.0</c:v>
                </c:pt>
                <c:pt idx="4805">
                  <c:v>0.0</c:v>
                </c:pt>
                <c:pt idx="4806">
                  <c:v>0.0</c:v>
                </c:pt>
                <c:pt idx="4807">
                  <c:v>0.0</c:v>
                </c:pt>
                <c:pt idx="4808">
                  <c:v>0.0</c:v>
                </c:pt>
                <c:pt idx="4809">
                  <c:v>0.0</c:v>
                </c:pt>
                <c:pt idx="4810">
                  <c:v>0.0</c:v>
                </c:pt>
                <c:pt idx="4811">
                  <c:v>0.0</c:v>
                </c:pt>
                <c:pt idx="4812">
                  <c:v>0.0</c:v>
                </c:pt>
                <c:pt idx="4813">
                  <c:v>-32767.0</c:v>
                </c:pt>
                <c:pt idx="4814">
                  <c:v>0.0</c:v>
                </c:pt>
                <c:pt idx="4815">
                  <c:v>0.0</c:v>
                </c:pt>
                <c:pt idx="4816">
                  <c:v>0.0</c:v>
                </c:pt>
                <c:pt idx="4817">
                  <c:v>0.0</c:v>
                </c:pt>
                <c:pt idx="4818">
                  <c:v>0.0</c:v>
                </c:pt>
                <c:pt idx="4819">
                  <c:v>0.0</c:v>
                </c:pt>
                <c:pt idx="4820">
                  <c:v>0.0</c:v>
                </c:pt>
                <c:pt idx="4821">
                  <c:v>-32767.0</c:v>
                </c:pt>
                <c:pt idx="4822">
                  <c:v>0.0</c:v>
                </c:pt>
                <c:pt idx="4823">
                  <c:v>0.0</c:v>
                </c:pt>
                <c:pt idx="4824">
                  <c:v>0.0</c:v>
                </c:pt>
                <c:pt idx="4825">
                  <c:v>0.0</c:v>
                </c:pt>
                <c:pt idx="4826">
                  <c:v>0.0</c:v>
                </c:pt>
                <c:pt idx="4827">
                  <c:v>0.0</c:v>
                </c:pt>
                <c:pt idx="4828">
                  <c:v>0.0</c:v>
                </c:pt>
                <c:pt idx="4829">
                  <c:v>-32767.0</c:v>
                </c:pt>
                <c:pt idx="4830">
                  <c:v>0.0</c:v>
                </c:pt>
                <c:pt idx="4831">
                  <c:v>0.0</c:v>
                </c:pt>
                <c:pt idx="4832">
                  <c:v>0.0</c:v>
                </c:pt>
                <c:pt idx="4833">
                  <c:v>0.0</c:v>
                </c:pt>
                <c:pt idx="4834">
                  <c:v>0.0</c:v>
                </c:pt>
                <c:pt idx="4835">
                  <c:v>0.0</c:v>
                </c:pt>
                <c:pt idx="4836">
                  <c:v>0.0</c:v>
                </c:pt>
                <c:pt idx="4837">
                  <c:v>0.0</c:v>
                </c:pt>
                <c:pt idx="4838">
                  <c:v>0.0</c:v>
                </c:pt>
                <c:pt idx="4839">
                  <c:v>0.0</c:v>
                </c:pt>
                <c:pt idx="4840">
                  <c:v>0.0</c:v>
                </c:pt>
                <c:pt idx="4841">
                  <c:v>0.0</c:v>
                </c:pt>
                <c:pt idx="4842">
                  <c:v>0.0</c:v>
                </c:pt>
                <c:pt idx="4843">
                  <c:v>0.0</c:v>
                </c:pt>
                <c:pt idx="4844">
                  <c:v>0.0</c:v>
                </c:pt>
                <c:pt idx="4845">
                  <c:v>0.0</c:v>
                </c:pt>
                <c:pt idx="4846">
                  <c:v>0.0</c:v>
                </c:pt>
                <c:pt idx="4847">
                  <c:v>0.0</c:v>
                </c:pt>
                <c:pt idx="4848">
                  <c:v>0.0</c:v>
                </c:pt>
                <c:pt idx="4849">
                  <c:v>0.0</c:v>
                </c:pt>
                <c:pt idx="4850">
                  <c:v>0.0</c:v>
                </c:pt>
                <c:pt idx="4851">
                  <c:v>0.0</c:v>
                </c:pt>
                <c:pt idx="4852">
                  <c:v>0.0</c:v>
                </c:pt>
                <c:pt idx="4853">
                  <c:v>0.0</c:v>
                </c:pt>
                <c:pt idx="4854">
                  <c:v>0.0</c:v>
                </c:pt>
                <c:pt idx="4855">
                  <c:v>0.0</c:v>
                </c:pt>
                <c:pt idx="4856">
                  <c:v>0.0</c:v>
                </c:pt>
                <c:pt idx="4857">
                  <c:v>0.0</c:v>
                </c:pt>
                <c:pt idx="4858">
                  <c:v>0.0</c:v>
                </c:pt>
                <c:pt idx="4859">
                  <c:v>0.0</c:v>
                </c:pt>
                <c:pt idx="4860">
                  <c:v>0.0</c:v>
                </c:pt>
                <c:pt idx="4861">
                  <c:v>0.0</c:v>
                </c:pt>
                <c:pt idx="4862">
                  <c:v>-32767.0</c:v>
                </c:pt>
                <c:pt idx="4863">
                  <c:v>0.0</c:v>
                </c:pt>
                <c:pt idx="4864">
                  <c:v>0.0</c:v>
                </c:pt>
                <c:pt idx="4865">
                  <c:v>0.0</c:v>
                </c:pt>
                <c:pt idx="4866">
                  <c:v>0.0</c:v>
                </c:pt>
                <c:pt idx="4867">
                  <c:v>0.0</c:v>
                </c:pt>
                <c:pt idx="4868">
                  <c:v>0.0</c:v>
                </c:pt>
                <c:pt idx="4869">
                  <c:v>0.0</c:v>
                </c:pt>
                <c:pt idx="4870">
                  <c:v>0.0</c:v>
                </c:pt>
                <c:pt idx="4871">
                  <c:v>0.0</c:v>
                </c:pt>
                <c:pt idx="4872">
                  <c:v>0.0</c:v>
                </c:pt>
                <c:pt idx="4873">
                  <c:v>0.0</c:v>
                </c:pt>
                <c:pt idx="4874">
                  <c:v>0.0</c:v>
                </c:pt>
                <c:pt idx="4875">
                  <c:v>0.0</c:v>
                </c:pt>
                <c:pt idx="4876">
                  <c:v>0.0</c:v>
                </c:pt>
                <c:pt idx="4877">
                  <c:v>0.0</c:v>
                </c:pt>
                <c:pt idx="4878">
                  <c:v>-32767.0</c:v>
                </c:pt>
                <c:pt idx="4879">
                  <c:v>0.0</c:v>
                </c:pt>
                <c:pt idx="4880">
                  <c:v>0.0</c:v>
                </c:pt>
                <c:pt idx="4881">
                  <c:v>0.0</c:v>
                </c:pt>
                <c:pt idx="4882">
                  <c:v>0.0</c:v>
                </c:pt>
                <c:pt idx="4883">
                  <c:v>0.0</c:v>
                </c:pt>
                <c:pt idx="4884">
                  <c:v>0.0</c:v>
                </c:pt>
                <c:pt idx="4885">
                  <c:v>0.0</c:v>
                </c:pt>
                <c:pt idx="4886">
                  <c:v>-32767.0</c:v>
                </c:pt>
                <c:pt idx="4887">
                  <c:v>0.0</c:v>
                </c:pt>
                <c:pt idx="4888">
                  <c:v>0.0</c:v>
                </c:pt>
                <c:pt idx="4889">
                  <c:v>0.0</c:v>
                </c:pt>
                <c:pt idx="4890">
                  <c:v>0.0</c:v>
                </c:pt>
                <c:pt idx="4891">
                  <c:v>0.0</c:v>
                </c:pt>
                <c:pt idx="4892">
                  <c:v>0.0</c:v>
                </c:pt>
                <c:pt idx="4893">
                  <c:v>0.0</c:v>
                </c:pt>
                <c:pt idx="4894">
                  <c:v>0.0</c:v>
                </c:pt>
                <c:pt idx="4895">
                  <c:v>0.0</c:v>
                </c:pt>
                <c:pt idx="4896">
                  <c:v>0.0</c:v>
                </c:pt>
                <c:pt idx="4897">
                  <c:v>0.0</c:v>
                </c:pt>
                <c:pt idx="4898">
                  <c:v>0.0</c:v>
                </c:pt>
                <c:pt idx="4899">
                  <c:v>0.0</c:v>
                </c:pt>
                <c:pt idx="4900">
                  <c:v>0.0</c:v>
                </c:pt>
                <c:pt idx="4901">
                  <c:v>0.0</c:v>
                </c:pt>
                <c:pt idx="4902">
                  <c:v>0.0</c:v>
                </c:pt>
                <c:pt idx="4903">
                  <c:v>0.0</c:v>
                </c:pt>
                <c:pt idx="4904">
                  <c:v>0.0</c:v>
                </c:pt>
                <c:pt idx="4905">
                  <c:v>0.0</c:v>
                </c:pt>
                <c:pt idx="4906">
                  <c:v>0.0</c:v>
                </c:pt>
                <c:pt idx="4907">
                  <c:v>0.0</c:v>
                </c:pt>
                <c:pt idx="4908">
                  <c:v>0.0</c:v>
                </c:pt>
                <c:pt idx="4909">
                  <c:v>0.0</c:v>
                </c:pt>
                <c:pt idx="4910">
                  <c:v>0.0</c:v>
                </c:pt>
                <c:pt idx="4911">
                  <c:v>0.0</c:v>
                </c:pt>
                <c:pt idx="4912">
                  <c:v>0.0</c:v>
                </c:pt>
                <c:pt idx="4913">
                  <c:v>0.0</c:v>
                </c:pt>
                <c:pt idx="4914">
                  <c:v>0.0</c:v>
                </c:pt>
                <c:pt idx="4915">
                  <c:v>0.0</c:v>
                </c:pt>
                <c:pt idx="4916">
                  <c:v>0.0</c:v>
                </c:pt>
                <c:pt idx="4917">
                  <c:v>0.0</c:v>
                </c:pt>
                <c:pt idx="4918">
                  <c:v>-32767.0</c:v>
                </c:pt>
                <c:pt idx="4919">
                  <c:v>0.0</c:v>
                </c:pt>
                <c:pt idx="4920">
                  <c:v>0.0</c:v>
                </c:pt>
                <c:pt idx="4921">
                  <c:v>0.0</c:v>
                </c:pt>
                <c:pt idx="4922">
                  <c:v>0.0</c:v>
                </c:pt>
                <c:pt idx="4923">
                  <c:v>0.0</c:v>
                </c:pt>
                <c:pt idx="4924">
                  <c:v>0.0</c:v>
                </c:pt>
                <c:pt idx="4925">
                  <c:v>0.0</c:v>
                </c:pt>
                <c:pt idx="4926">
                  <c:v>0.0</c:v>
                </c:pt>
                <c:pt idx="4927">
                  <c:v>0.0</c:v>
                </c:pt>
                <c:pt idx="4928">
                  <c:v>0.0</c:v>
                </c:pt>
                <c:pt idx="4929">
                  <c:v>0.0</c:v>
                </c:pt>
                <c:pt idx="4930">
                  <c:v>0.0</c:v>
                </c:pt>
                <c:pt idx="4931">
                  <c:v>0.0</c:v>
                </c:pt>
                <c:pt idx="4932">
                  <c:v>0.0</c:v>
                </c:pt>
                <c:pt idx="4933">
                  <c:v>0.0</c:v>
                </c:pt>
                <c:pt idx="4934">
                  <c:v>0.0</c:v>
                </c:pt>
                <c:pt idx="4935">
                  <c:v>0.0</c:v>
                </c:pt>
                <c:pt idx="4936">
                  <c:v>0.0</c:v>
                </c:pt>
                <c:pt idx="4937">
                  <c:v>0.0</c:v>
                </c:pt>
                <c:pt idx="4938">
                  <c:v>0.0</c:v>
                </c:pt>
                <c:pt idx="4939">
                  <c:v>0.0</c:v>
                </c:pt>
                <c:pt idx="4940">
                  <c:v>0.0</c:v>
                </c:pt>
                <c:pt idx="4941">
                  <c:v>0.0</c:v>
                </c:pt>
                <c:pt idx="4942">
                  <c:v>-32767.0</c:v>
                </c:pt>
                <c:pt idx="4943">
                  <c:v>0.0</c:v>
                </c:pt>
                <c:pt idx="4944">
                  <c:v>0.0</c:v>
                </c:pt>
                <c:pt idx="4945">
                  <c:v>0.0</c:v>
                </c:pt>
                <c:pt idx="4946">
                  <c:v>0.0</c:v>
                </c:pt>
                <c:pt idx="4947">
                  <c:v>0.0</c:v>
                </c:pt>
                <c:pt idx="4948">
                  <c:v>0.0</c:v>
                </c:pt>
                <c:pt idx="4949">
                  <c:v>0.0</c:v>
                </c:pt>
                <c:pt idx="4950">
                  <c:v>0.0</c:v>
                </c:pt>
                <c:pt idx="4951">
                  <c:v>0.0</c:v>
                </c:pt>
                <c:pt idx="4952">
                  <c:v>0.0</c:v>
                </c:pt>
                <c:pt idx="4953">
                  <c:v>0.0</c:v>
                </c:pt>
                <c:pt idx="4954">
                  <c:v>0.0</c:v>
                </c:pt>
                <c:pt idx="4955">
                  <c:v>0.0</c:v>
                </c:pt>
                <c:pt idx="4956">
                  <c:v>0.0</c:v>
                </c:pt>
                <c:pt idx="4957">
                  <c:v>0.0</c:v>
                </c:pt>
                <c:pt idx="4958">
                  <c:v>0.0</c:v>
                </c:pt>
                <c:pt idx="4959">
                  <c:v>0.0</c:v>
                </c:pt>
                <c:pt idx="4960">
                  <c:v>0.0</c:v>
                </c:pt>
                <c:pt idx="4961">
                  <c:v>0.0</c:v>
                </c:pt>
                <c:pt idx="4962">
                  <c:v>0.0</c:v>
                </c:pt>
                <c:pt idx="4963">
                  <c:v>0.0</c:v>
                </c:pt>
                <c:pt idx="4964">
                  <c:v>0.0</c:v>
                </c:pt>
                <c:pt idx="4965">
                  <c:v>0.0</c:v>
                </c:pt>
                <c:pt idx="4966">
                  <c:v>0.0</c:v>
                </c:pt>
                <c:pt idx="4967">
                  <c:v>-32767.0</c:v>
                </c:pt>
                <c:pt idx="4968">
                  <c:v>0.0</c:v>
                </c:pt>
                <c:pt idx="4969">
                  <c:v>0.0</c:v>
                </c:pt>
                <c:pt idx="4970">
                  <c:v>0.0</c:v>
                </c:pt>
                <c:pt idx="4971">
                  <c:v>0.0</c:v>
                </c:pt>
                <c:pt idx="4972">
                  <c:v>0.0</c:v>
                </c:pt>
                <c:pt idx="4973">
                  <c:v>0.0</c:v>
                </c:pt>
                <c:pt idx="4974">
                  <c:v>0.0</c:v>
                </c:pt>
                <c:pt idx="4975">
                  <c:v>-32767.0</c:v>
                </c:pt>
                <c:pt idx="4976">
                  <c:v>0.0</c:v>
                </c:pt>
                <c:pt idx="4977">
                  <c:v>0.0</c:v>
                </c:pt>
                <c:pt idx="4978">
                  <c:v>0.0</c:v>
                </c:pt>
                <c:pt idx="4979">
                  <c:v>0.0</c:v>
                </c:pt>
                <c:pt idx="4980">
                  <c:v>0.0</c:v>
                </c:pt>
                <c:pt idx="4981">
                  <c:v>0.0</c:v>
                </c:pt>
                <c:pt idx="4982">
                  <c:v>0.0</c:v>
                </c:pt>
                <c:pt idx="4983">
                  <c:v>0.0</c:v>
                </c:pt>
                <c:pt idx="4984">
                  <c:v>0.0</c:v>
                </c:pt>
                <c:pt idx="4985">
                  <c:v>0.0</c:v>
                </c:pt>
                <c:pt idx="4986">
                  <c:v>0.0</c:v>
                </c:pt>
                <c:pt idx="4987">
                  <c:v>0.0</c:v>
                </c:pt>
                <c:pt idx="4988">
                  <c:v>0.0</c:v>
                </c:pt>
                <c:pt idx="4989">
                  <c:v>0.0</c:v>
                </c:pt>
                <c:pt idx="4990">
                  <c:v>0.0</c:v>
                </c:pt>
                <c:pt idx="4991">
                  <c:v>0.0</c:v>
                </c:pt>
                <c:pt idx="4992">
                  <c:v>0.0</c:v>
                </c:pt>
                <c:pt idx="4993">
                  <c:v>0.0</c:v>
                </c:pt>
                <c:pt idx="4994">
                  <c:v>0.0</c:v>
                </c:pt>
                <c:pt idx="4995">
                  <c:v>0.0</c:v>
                </c:pt>
                <c:pt idx="4996">
                  <c:v>0.0</c:v>
                </c:pt>
                <c:pt idx="4997">
                  <c:v>0.0</c:v>
                </c:pt>
                <c:pt idx="4998">
                  <c:v>0.0</c:v>
                </c:pt>
                <c:pt idx="4999">
                  <c:v>-32767.0</c:v>
                </c:pt>
                <c:pt idx="5000">
                  <c:v>0.0</c:v>
                </c:pt>
                <c:pt idx="5001">
                  <c:v>0.0</c:v>
                </c:pt>
                <c:pt idx="5002">
                  <c:v>0.0</c:v>
                </c:pt>
                <c:pt idx="5003">
                  <c:v>0.0</c:v>
                </c:pt>
                <c:pt idx="5004">
                  <c:v>0.0</c:v>
                </c:pt>
                <c:pt idx="5005">
                  <c:v>0.0</c:v>
                </c:pt>
                <c:pt idx="5006">
                  <c:v>0.0</c:v>
                </c:pt>
                <c:pt idx="5007">
                  <c:v>-32767.0</c:v>
                </c:pt>
                <c:pt idx="5008">
                  <c:v>0.0</c:v>
                </c:pt>
                <c:pt idx="5009">
                  <c:v>0.0</c:v>
                </c:pt>
                <c:pt idx="5010">
                  <c:v>0.0</c:v>
                </c:pt>
                <c:pt idx="5011">
                  <c:v>0.0</c:v>
                </c:pt>
                <c:pt idx="5012">
                  <c:v>0.0</c:v>
                </c:pt>
                <c:pt idx="5013">
                  <c:v>0.0</c:v>
                </c:pt>
                <c:pt idx="5014">
                  <c:v>0.0</c:v>
                </c:pt>
                <c:pt idx="5015">
                  <c:v>0.0</c:v>
                </c:pt>
                <c:pt idx="5016">
                  <c:v>0.0</c:v>
                </c:pt>
                <c:pt idx="5017">
                  <c:v>0.0</c:v>
                </c:pt>
                <c:pt idx="5018">
                  <c:v>0.0</c:v>
                </c:pt>
                <c:pt idx="5019">
                  <c:v>0.0</c:v>
                </c:pt>
                <c:pt idx="5020">
                  <c:v>0.0</c:v>
                </c:pt>
                <c:pt idx="5021">
                  <c:v>0.0</c:v>
                </c:pt>
                <c:pt idx="5022">
                  <c:v>0.0</c:v>
                </c:pt>
                <c:pt idx="5023">
                  <c:v>0.0</c:v>
                </c:pt>
                <c:pt idx="5024">
                  <c:v>0.0</c:v>
                </c:pt>
                <c:pt idx="5025">
                  <c:v>0.0</c:v>
                </c:pt>
                <c:pt idx="5026">
                  <c:v>0.0</c:v>
                </c:pt>
                <c:pt idx="5027">
                  <c:v>0.0</c:v>
                </c:pt>
                <c:pt idx="5028">
                  <c:v>0.0</c:v>
                </c:pt>
                <c:pt idx="5029">
                  <c:v>0.0</c:v>
                </c:pt>
                <c:pt idx="5030">
                  <c:v>0.0</c:v>
                </c:pt>
                <c:pt idx="5031">
                  <c:v>0.0</c:v>
                </c:pt>
                <c:pt idx="5032">
                  <c:v>0.0</c:v>
                </c:pt>
                <c:pt idx="5033">
                  <c:v>0.0</c:v>
                </c:pt>
                <c:pt idx="5034">
                  <c:v>0.0</c:v>
                </c:pt>
                <c:pt idx="5035">
                  <c:v>0.0</c:v>
                </c:pt>
                <c:pt idx="5036">
                  <c:v>0.0</c:v>
                </c:pt>
                <c:pt idx="5037">
                  <c:v>0.0</c:v>
                </c:pt>
                <c:pt idx="5038">
                  <c:v>0.0</c:v>
                </c:pt>
                <c:pt idx="5039">
                  <c:v>0.0</c:v>
                </c:pt>
                <c:pt idx="5040">
                  <c:v>0.0</c:v>
                </c:pt>
                <c:pt idx="5041">
                  <c:v>0.0</c:v>
                </c:pt>
                <c:pt idx="5042">
                  <c:v>0.0</c:v>
                </c:pt>
                <c:pt idx="5043">
                  <c:v>0.0</c:v>
                </c:pt>
                <c:pt idx="5044">
                  <c:v>0.0</c:v>
                </c:pt>
                <c:pt idx="5045">
                  <c:v>0.0</c:v>
                </c:pt>
                <c:pt idx="5046">
                  <c:v>0.0</c:v>
                </c:pt>
                <c:pt idx="5047">
                  <c:v>0.0</c:v>
                </c:pt>
                <c:pt idx="5048">
                  <c:v>0.0</c:v>
                </c:pt>
                <c:pt idx="5049">
                  <c:v>0.0</c:v>
                </c:pt>
                <c:pt idx="5050">
                  <c:v>0.0</c:v>
                </c:pt>
                <c:pt idx="5051">
                  <c:v>0.0</c:v>
                </c:pt>
                <c:pt idx="5052">
                  <c:v>0.0</c:v>
                </c:pt>
                <c:pt idx="5053">
                  <c:v>0.0</c:v>
                </c:pt>
                <c:pt idx="5054">
                  <c:v>0.0</c:v>
                </c:pt>
                <c:pt idx="5055">
                  <c:v>0.0</c:v>
                </c:pt>
                <c:pt idx="5056">
                  <c:v>0.0</c:v>
                </c:pt>
                <c:pt idx="5057">
                  <c:v>0.0</c:v>
                </c:pt>
                <c:pt idx="5058">
                  <c:v>0.0</c:v>
                </c:pt>
                <c:pt idx="5059">
                  <c:v>0.0</c:v>
                </c:pt>
                <c:pt idx="5060">
                  <c:v>0.0</c:v>
                </c:pt>
                <c:pt idx="5061">
                  <c:v>0.0</c:v>
                </c:pt>
                <c:pt idx="5062">
                  <c:v>0.0</c:v>
                </c:pt>
                <c:pt idx="5063">
                  <c:v>0.0</c:v>
                </c:pt>
                <c:pt idx="5064">
                  <c:v>0.0</c:v>
                </c:pt>
                <c:pt idx="5065">
                  <c:v>0.0</c:v>
                </c:pt>
                <c:pt idx="5066">
                  <c:v>0.0</c:v>
                </c:pt>
                <c:pt idx="5067">
                  <c:v>0.0</c:v>
                </c:pt>
                <c:pt idx="5068">
                  <c:v>0.0</c:v>
                </c:pt>
                <c:pt idx="5069">
                  <c:v>0.0</c:v>
                </c:pt>
                <c:pt idx="5070">
                  <c:v>0.0</c:v>
                </c:pt>
                <c:pt idx="5071">
                  <c:v>0.0</c:v>
                </c:pt>
                <c:pt idx="5072">
                  <c:v>0.0</c:v>
                </c:pt>
                <c:pt idx="5073">
                  <c:v>0.0</c:v>
                </c:pt>
                <c:pt idx="5074">
                  <c:v>0.0</c:v>
                </c:pt>
                <c:pt idx="5075">
                  <c:v>0.0</c:v>
                </c:pt>
                <c:pt idx="5076">
                  <c:v>0.0</c:v>
                </c:pt>
                <c:pt idx="5077">
                  <c:v>0.0</c:v>
                </c:pt>
                <c:pt idx="5078">
                  <c:v>0.0</c:v>
                </c:pt>
                <c:pt idx="5079">
                  <c:v>0.0</c:v>
                </c:pt>
                <c:pt idx="5080">
                  <c:v>0.0</c:v>
                </c:pt>
                <c:pt idx="5081">
                  <c:v>0.0</c:v>
                </c:pt>
                <c:pt idx="5082">
                  <c:v>0.0</c:v>
                </c:pt>
                <c:pt idx="5083">
                  <c:v>0.0</c:v>
                </c:pt>
                <c:pt idx="5084">
                  <c:v>-32767.0</c:v>
                </c:pt>
                <c:pt idx="5085">
                  <c:v>0.0</c:v>
                </c:pt>
                <c:pt idx="5086">
                  <c:v>0.0</c:v>
                </c:pt>
                <c:pt idx="5087">
                  <c:v>0.0</c:v>
                </c:pt>
                <c:pt idx="5088">
                  <c:v>0.0</c:v>
                </c:pt>
                <c:pt idx="5089">
                  <c:v>0.0</c:v>
                </c:pt>
                <c:pt idx="5090">
                  <c:v>0.0</c:v>
                </c:pt>
                <c:pt idx="5091">
                  <c:v>0.0</c:v>
                </c:pt>
                <c:pt idx="5092">
                  <c:v>0.0</c:v>
                </c:pt>
                <c:pt idx="5093">
                  <c:v>0.0</c:v>
                </c:pt>
                <c:pt idx="5094">
                  <c:v>0.0</c:v>
                </c:pt>
                <c:pt idx="5095">
                  <c:v>0.0</c:v>
                </c:pt>
                <c:pt idx="5096">
                  <c:v>0.0</c:v>
                </c:pt>
                <c:pt idx="5097">
                  <c:v>0.0</c:v>
                </c:pt>
                <c:pt idx="5098">
                  <c:v>0.0</c:v>
                </c:pt>
                <c:pt idx="5099">
                  <c:v>0.0</c:v>
                </c:pt>
                <c:pt idx="5100">
                  <c:v>-32767.0</c:v>
                </c:pt>
                <c:pt idx="5101">
                  <c:v>0.0</c:v>
                </c:pt>
                <c:pt idx="5102">
                  <c:v>0.0</c:v>
                </c:pt>
                <c:pt idx="5103">
                  <c:v>0.0</c:v>
                </c:pt>
                <c:pt idx="5104">
                  <c:v>0.0</c:v>
                </c:pt>
                <c:pt idx="5105">
                  <c:v>0.0</c:v>
                </c:pt>
                <c:pt idx="5106">
                  <c:v>0.0</c:v>
                </c:pt>
                <c:pt idx="5107">
                  <c:v>0.0</c:v>
                </c:pt>
                <c:pt idx="5108">
                  <c:v>0.0</c:v>
                </c:pt>
                <c:pt idx="5109">
                  <c:v>0.0</c:v>
                </c:pt>
                <c:pt idx="5110">
                  <c:v>0.0</c:v>
                </c:pt>
                <c:pt idx="5111">
                  <c:v>0.0</c:v>
                </c:pt>
                <c:pt idx="5112">
                  <c:v>0.0</c:v>
                </c:pt>
                <c:pt idx="5113">
                  <c:v>0.0</c:v>
                </c:pt>
                <c:pt idx="5114">
                  <c:v>0.0</c:v>
                </c:pt>
                <c:pt idx="5115">
                  <c:v>0.0</c:v>
                </c:pt>
                <c:pt idx="5116">
                  <c:v>0.0</c:v>
                </c:pt>
                <c:pt idx="5117">
                  <c:v>0.0</c:v>
                </c:pt>
                <c:pt idx="5118">
                  <c:v>0.0</c:v>
                </c:pt>
                <c:pt idx="5119">
                  <c:v>0.0</c:v>
                </c:pt>
                <c:pt idx="5120">
                  <c:v>0.0</c:v>
                </c:pt>
                <c:pt idx="5121">
                  <c:v>0.0</c:v>
                </c:pt>
                <c:pt idx="5122">
                  <c:v>0.0</c:v>
                </c:pt>
                <c:pt idx="5123">
                  <c:v>0.0</c:v>
                </c:pt>
                <c:pt idx="5124">
                  <c:v>0.0</c:v>
                </c:pt>
                <c:pt idx="5125">
                  <c:v>0.0</c:v>
                </c:pt>
                <c:pt idx="5126">
                  <c:v>0.0</c:v>
                </c:pt>
                <c:pt idx="5127">
                  <c:v>0.0</c:v>
                </c:pt>
                <c:pt idx="5128">
                  <c:v>0.0</c:v>
                </c:pt>
                <c:pt idx="5129">
                  <c:v>0.0</c:v>
                </c:pt>
                <c:pt idx="5130">
                  <c:v>0.0</c:v>
                </c:pt>
                <c:pt idx="5131">
                  <c:v>0.0</c:v>
                </c:pt>
                <c:pt idx="5132">
                  <c:v>0.0</c:v>
                </c:pt>
                <c:pt idx="5133">
                  <c:v>0.0</c:v>
                </c:pt>
                <c:pt idx="5134">
                  <c:v>0.0</c:v>
                </c:pt>
                <c:pt idx="5135">
                  <c:v>0.0</c:v>
                </c:pt>
                <c:pt idx="5136">
                  <c:v>0.0</c:v>
                </c:pt>
                <c:pt idx="5137">
                  <c:v>0.0</c:v>
                </c:pt>
                <c:pt idx="5138">
                  <c:v>0.0</c:v>
                </c:pt>
                <c:pt idx="5139">
                  <c:v>0.0</c:v>
                </c:pt>
                <c:pt idx="5140">
                  <c:v>0.0</c:v>
                </c:pt>
                <c:pt idx="5141">
                  <c:v>0.0</c:v>
                </c:pt>
                <c:pt idx="5142">
                  <c:v>0.0</c:v>
                </c:pt>
                <c:pt idx="5143">
                  <c:v>0.0</c:v>
                </c:pt>
                <c:pt idx="5144">
                  <c:v>0.0</c:v>
                </c:pt>
                <c:pt idx="5145">
                  <c:v>0.0</c:v>
                </c:pt>
                <c:pt idx="5146">
                  <c:v>0.0</c:v>
                </c:pt>
                <c:pt idx="5147">
                  <c:v>0.0</c:v>
                </c:pt>
                <c:pt idx="5148">
                  <c:v>-32767.0</c:v>
                </c:pt>
                <c:pt idx="5149">
                  <c:v>0.0</c:v>
                </c:pt>
                <c:pt idx="5150">
                  <c:v>0.0</c:v>
                </c:pt>
                <c:pt idx="5151">
                  <c:v>0.0</c:v>
                </c:pt>
                <c:pt idx="5152">
                  <c:v>0.0</c:v>
                </c:pt>
                <c:pt idx="5153">
                  <c:v>0.0</c:v>
                </c:pt>
                <c:pt idx="5154">
                  <c:v>0.0</c:v>
                </c:pt>
                <c:pt idx="5155">
                  <c:v>0.0</c:v>
                </c:pt>
                <c:pt idx="5156">
                  <c:v>0.0</c:v>
                </c:pt>
                <c:pt idx="5157">
                  <c:v>0.0</c:v>
                </c:pt>
                <c:pt idx="5158">
                  <c:v>0.0</c:v>
                </c:pt>
                <c:pt idx="5159">
                  <c:v>0.0</c:v>
                </c:pt>
                <c:pt idx="5160">
                  <c:v>0.0</c:v>
                </c:pt>
                <c:pt idx="5161">
                  <c:v>0.0</c:v>
                </c:pt>
                <c:pt idx="5162">
                  <c:v>0.0</c:v>
                </c:pt>
                <c:pt idx="5163">
                  <c:v>0.0</c:v>
                </c:pt>
                <c:pt idx="5164">
                  <c:v>0.0</c:v>
                </c:pt>
                <c:pt idx="5165">
                  <c:v>-32767.0</c:v>
                </c:pt>
                <c:pt idx="5166">
                  <c:v>0.0</c:v>
                </c:pt>
                <c:pt idx="5167">
                  <c:v>0.0</c:v>
                </c:pt>
                <c:pt idx="5168">
                  <c:v>0.0</c:v>
                </c:pt>
                <c:pt idx="5169">
                  <c:v>0.0</c:v>
                </c:pt>
                <c:pt idx="5170">
                  <c:v>0.0</c:v>
                </c:pt>
                <c:pt idx="5171">
                  <c:v>0.0</c:v>
                </c:pt>
                <c:pt idx="5172">
                  <c:v>0.0</c:v>
                </c:pt>
                <c:pt idx="5173">
                  <c:v>0.0</c:v>
                </c:pt>
                <c:pt idx="5174">
                  <c:v>0.0</c:v>
                </c:pt>
                <c:pt idx="5175">
                  <c:v>0.0</c:v>
                </c:pt>
                <c:pt idx="5176">
                  <c:v>0.0</c:v>
                </c:pt>
                <c:pt idx="5177">
                  <c:v>0.0</c:v>
                </c:pt>
                <c:pt idx="5178">
                  <c:v>0.0</c:v>
                </c:pt>
                <c:pt idx="5179">
                  <c:v>0.0</c:v>
                </c:pt>
                <c:pt idx="5180">
                  <c:v>0.0</c:v>
                </c:pt>
                <c:pt idx="5181">
                  <c:v>0.0</c:v>
                </c:pt>
                <c:pt idx="5182">
                  <c:v>0.0</c:v>
                </c:pt>
                <c:pt idx="5183">
                  <c:v>0.0</c:v>
                </c:pt>
                <c:pt idx="5184">
                  <c:v>0.0</c:v>
                </c:pt>
                <c:pt idx="5185">
                  <c:v>0.0</c:v>
                </c:pt>
                <c:pt idx="5186">
                  <c:v>0.0</c:v>
                </c:pt>
                <c:pt idx="5187">
                  <c:v>0.0</c:v>
                </c:pt>
                <c:pt idx="5188">
                  <c:v>0.0</c:v>
                </c:pt>
                <c:pt idx="5189">
                  <c:v>0.0</c:v>
                </c:pt>
                <c:pt idx="5190">
                  <c:v>0.0</c:v>
                </c:pt>
                <c:pt idx="5191">
                  <c:v>0.0</c:v>
                </c:pt>
                <c:pt idx="5192">
                  <c:v>0.0</c:v>
                </c:pt>
                <c:pt idx="5193">
                  <c:v>0.0</c:v>
                </c:pt>
                <c:pt idx="5194">
                  <c:v>0.0</c:v>
                </c:pt>
                <c:pt idx="5195">
                  <c:v>0.0</c:v>
                </c:pt>
                <c:pt idx="5196">
                  <c:v>0.0</c:v>
                </c:pt>
                <c:pt idx="5197">
                  <c:v>-32767.0</c:v>
                </c:pt>
                <c:pt idx="5198">
                  <c:v>0.0</c:v>
                </c:pt>
                <c:pt idx="5199">
                  <c:v>0.0</c:v>
                </c:pt>
                <c:pt idx="5200">
                  <c:v>0.0</c:v>
                </c:pt>
                <c:pt idx="5201">
                  <c:v>0.0</c:v>
                </c:pt>
                <c:pt idx="5202">
                  <c:v>0.0</c:v>
                </c:pt>
                <c:pt idx="5203">
                  <c:v>0.0</c:v>
                </c:pt>
                <c:pt idx="5204">
                  <c:v>0.0</c:v>
                </c:pt>
                <c:pt idx="5205">
                  <c:v>0.0</c:v>
                </c:pt>
                <c:pt idx="5206">
                  <c:v>0.0</c:v>
                </c:pt>
                <c:pt idx="5207">
                  <c:v>0.0</c:v>
                </c:pt>
                <c:pt idx="5208">
                  <c:v>0.0</c:v>
                </c:pt>
                <c:pt idx="5209">
                  <c:v>0.0</c:v>
                </c:pt>
                <c:pt idx="5210">
                  <c:v>0.0</c:v>
                </c:pt>
                <c:pt idx="5211">
                  <c:v>0.0</c:v>
                </c:pt>
                <c:pt idx="5212">
                  <c:v>0.0</c:v>
                </c:pt>
                <c:pt idx="5213">
                  <c:v>0.0</c:v>
                </c:pt>
                <c:pt idx="5214">
                  <c:v>0.0</c:v>
                </c:pt>
                <c:pt idx="5215">
                  <c:v>0.0</c:v>
                </c:pt>
                <c:pt idx="5216">
                  <c:v>0.0</c:v>
                </c:pt>
                <c:pt idx="5217">
                  <c:v>0.0</c:v>
                </c:pt>
                <c:pt idx="5218">
                  <c:v>0.0</c:v>
                </c:pt>
                <c:pt idx="5219">
                  <c:v>0.0</c:v>
                </c:pt>
                <c:pt idx="5220">
                  <c:v>0.0</c:v>
                </c:pt>
                <c:pt idx="5221">
                  <c:v>-32767.0</c:v>
                </c:pt>
                <c:pt idx="5222">
                  <c:v>0.0</c:v>
                </c:pt>
                <c:pt idx="5223">
                  <c:v>0.0</c:v>
                </c:pt>
                <c:pt idx="5224">
                  <c:v>0.0</c:v>
                </c:pt>
                <c:pt idx="5225">
                  <c:v>0.0</c:v>
                </c:pt>
                <c:pt idx="5226">
                  <c:v>0.0</c:v>
                </c:pt>
                <c:pt idx="5227">
                  <c:v>0.0</c:v>
                </c:pt>
                <c:pt idx="5228">
                  <c:v>0.0</c:v>
                </c:pt>
                <c:pt idx="5229">
                  <c:v>-32767.0</c:v>
                </c:pt>
                <c:pt idx="5230">
                  <c:v>0.0</c:v>
                </c:pt>
                <c:pt idx="5231">
                  <c:v>0.0</c:v>
                </c:pt>
                <c:pt idx="5232">
                  <c:v>0.0</c:v>
                </c:pt>
                <c:pt idx="5233">
                  <c:v>0.0</c:v>
                </c:pt>
                <c:pt idx="5234">
                  <c:v>0.0</c:v>
                </c:pt>
                <c:pt idx="5235">
                  <c:v>0.0</c:v>
                </c:pt>
                <c:pt idx="5236">
                  <c:v>0.0</c:v>
                </c:pt>
                <c:pt idx="5237">
                  <c:v>0.0</c:v>
                </c:pt>
                <c:pt idx="5238">
                  <c:v>0.0</c:v>
                </c:pt>
                <c:pt idx="5239">
                  <c:v>0.0</c:v>
                </c:pt>
                <c:pt idx="5240">
                  <c:v>0.0</c:v>
                </c:pt>
                <c:pt idx="5241">
                  <c:v>0.0</c:v>
                </c:pt>
                <c:pt idx="5242">
                  <c:v>0.0</c:v>
                </c:pt>
                <c:pt idx="5243">
                  <c:v>0.0</c:v>
                </c:pt>
                <c:pt idx="5244">
                  <c:v>0.0</c:v>
                </c:pt>
                <c:pt idx="5245">
                  <c:v>-32767.0</c:v>
                </c:pt>
                <c:pt idx="5246">
                  <c:v>0.0</c:v>
                </c:pt>
                <c:pt idx="5247">
                  <c:v>0.0</c:v>
                </c:pt>
                <c:pt idx="5248">
                  <c:v>0.0</c:v>
                </c:pt>
                <c:pt idx="5249">
                  <c:v>0.0</c:v>
                </c:pt>
                <c:pt idx="5250">
                  <c:v>0.0</c:v>
                </c:pt>
                <c:pt idx="5251">
                  <c:v>0.0</c:v>
                </c:pt>
                <c:pt idx="5252">
                  <c:v>0.0</c:v>
                </c:pt>
                <c:pt idx="5253">
                  <c:v>-32767.0</c:v>
                </c:pt>
                <c:pt idx="5254">
                  <c:v>0.0</c:v>
                </c:pt>
                <c:pt idx="5255">
                  <c:v>0.0</c:v>
                </c:pt>
                <c:pt idx="5256">
                  <c:v>0.0</c:v>
                </c:pt>
                <c:pt idx="5257">
                  <c:v>0.0</c:v>
                </c:pt>
                <c:pt idx="5258">
                  <c:v>0.0</c:v>
                </c:pt>
                <c:pt idx="5259">
                  <c:v>0.0</c:v>
                </c:pt>
                <c:pt idx="5260">
                  <c:v>0.0</c:v>
                </c:pt>
                <c:pt idx="5261">
                  <c:v>0.0</c:v>
                </c:pt>
                <c:pt idx="5262">
                  <c:v>0.0</c:v>
                </c:pt>
                <c:pt idx="5263">
                  <c:v>0.0</c:v>
                </c:pt>
                <c:pt idx="5264">
                  <c:v>0.0</c:v>
                </c:pt>
                <c:pt idx="5265">
                  <c:v>0.0</c:v>
                </c:pt>
                <c:pt idx="5266">
                  <c:v>0.0</c:v>
                </c:pt>
                <c:pt idx="5267">
                  <c:v>0.0</c:v>
                </c:pt>
                <c:pt idx="5268">
                  <c:v>0.0</c:v>
                </c:pt>
                <c:pt idx="5269">
                  <c:v>0.0</c:v>
                </c:pt>
                <c:pt idx="5270">
                  <c:v>-32767.0</c:v>
                </c:pt>
                <c:pt idx="5271">
                  <c:v>0.0</c:v>
                </c:pt>
                <c:pt idx="5272">
                  <c:v>0.0</c:v>
                </c:pt>
                <c:pt idx="5273">
                  <c:v>0.0</c:v>
                </c:pt>
                <c:pt idx="5274">
                  <c:v>0.0</c:v>
                </c:pt>
                <c:pt idx="5275">
                  <c:v>0.0</c:v>
                </c:pt>
                <c:pt idx="5276">
                  <c:v>0.0</c:v>
                </c:pt>
                <c:pt idx="5277">
                  <c:v>0.0</c:v>
                </c:pt>
                <c:pt idx="5278">
                  <c:v>-32767.0</c:v>
                </c:pt>
                <c:pt idx="5279">
                  <c:v>0.0</c:v>
                </c:pt>
                <c:pt idx="5280">
                  <c:v>0.0</c:v>
                </c:pt>
                <c:pt idx="5281">
                  <c:v>0.0</c:v>
                </c:pt>
                <c:pt idx="5282">
                  <c:v>0.0</c:v>
                </c:pt>
                <c:pt idx="5283">
                  <c:v>0.0</c:v>
                </c:pt>
                <c:pt idx="5284">
                  <c:v>0.0</c:v>
                </c:pt>
                <c:pt idx="5285">
                  <c:v>0.0</c:v>
                </c:pt>
                <c:pt idx="5286">
                  <c:v>0.0</c:v>
                </c:pt>
                <c:pt idx="5287">
                  <c:v>0.0</c:v>
                </c:pt>
                <c:pt idx="5288">
                  <c:v>0.0</c:v>
                </c:pt>
                <c:pt idx="5289">
                  <c:v>0.0</c:v>
                </c:pt>
                <c:pt idx="5290">
                  <c:v>0.0</c:v>
                </c:pt>
                <c:pt idx="5291">
                  <c:v>0.0</c:v>
                </c:pt>
                <c:pt idx="5292">
                  <c:v>0.0</c:v>
                </c:pt>
                <c:pt idx="5293">
                  <c:v>0.0</c:v>
                </c:pt>
                <c:pt idx="5294">
                  <c:v>0.0</c:v>
                </c:pt>
                <c:pt idx="5295">
                  <c:v>0.0</c:v>
                </c:pt>
                <c:pt idx="5296">
                  <c:v>0.0</c:v>
                </c:pt>
                <c:pt idx="5297">
                  <c:v>0.0</c:v>
                </c:pt>
                <c:pt idx="5298">
                  <c:v>0.0</c:v>
                </c:pt>
                <c:pt idx="5299">
                  <c:v>0.0</c:v>
                </c:pt>
                <c:pt idx="5300">
                  <c:v>0.0</c:v>
                </c:pt>
                <c:pt idx="5301">
                  <c:v>0.0</c:v>
                </c:pt>
                <c:pt idx="5302">
                  <c:v>0.0</c:v>
                </c:pt>
                <c:pt idx="5303">
                  <c:v>0.0</c:v>
                </c:pt>
                <c:pt idx="5304">
                  <c:v>0.0</c:v>
                </c:pt>
                <c:pt idx="5305">
                  <c:v>0.0</c:v>
                </c:pt>
                <c:pt idx="5306">
                  <c:v>0.0</c:v>
                </c:pt>
                <c:pt idx="5307">
                  <c:v>0.0</c:v>
                </c:pt>
                <c:pt idx="5308">
                  <c:v>0.0</c:v>
                </c:pt>
                <c:pt idx="5309">
                  <c:v>0.0</c:v>
                </c:pt>
                <c:pt idx="5310">
                  <c:v>-32767.0</c:v>
                </c:pt>
                <c:pt idx="5311">
                  <c:v>0.0</c:v>
                </c:pt>
                <c:pt idx="5312">
                  <c:v>0.0</c:v>
                </c:pt>
                <c:pt idx="5313">
                  <c:v>0.0</c:v>
                </c:pt>
                <c:pt idx="5314">
                  <c:v>0.0</c:v>
                </c:pt>
                <c:pt idx="5315">
                  <c:v>0.0</c:v>
                </c:pt>
                <c:pt idx="5316">
                  <c:v>0.0</c:v>
                </c:pt>
                <c:pt idx="5317">
                  <c:v>0.0</c:v>
                </c:pt>
                <c:pt idx="5318">
                  <c:v>0.0</c:v>
                </c:pt>
                <c:pt idx="5319">
                  <c:v>0.0</c:v>
                </c:pt>
                <c:pt idx="5320">
                  <c:v>0.0</c:v>
                </c:pt>
                <c:pt idx="5321">
                  <c:v>0.0</c:v>
                </c:pt>
                <c:pt idx="5322">
                  <c:v>0.0</c:v>
                </c:pt>
                <c:pt idx="5323">
                  <c:v>0.0</c:v>
                </c:pt>
                <c:pt idx="5324">
                  <c:v>0.0</c:v>
                </c:pt>
                <c:pt idx="5325">
                  <c:v>0.0</c:v>
                </c:pt>
                <c:pt idx="5326">
                  <c:v>-32767.0</c:v>
                </c:pt>
                <c:pt idx="5327">
                  <c:v>0.0</c:v>
                </c:pt>
                <c:pt idx="5328">
                  <c:v>0.0</c:v>
                </c:pt>
                <c:pt idx="5329">
                  <c:v>0.0</c:v>
                </c:pt>
                <c:pt idx="5330">
                  <c:v>0.0</c:v>
                </c:pt>
                <c:pt idx="5331">
                  <c:v>0.0</c:v>
                </c:pt>
                <c:pt idx="5332">
                  <c:v>0.0</c:v>
                </c:pt>
                <c:pt idx="5333">
                  <c:v>0.0</c:v>
                </c:pt>
                <c:pt idx="5334">
                  <c:v>-32767.0</c:v>
                </c:pt>
                <c:pt idx="5335">
                  <c:v>0.0</c:v>
                </c:pt>
                <c:pt idx="5336">
                  <c:v>0.0</c:v>
                </c:pt>
                <c:pt idx="5337">
                  <c:v>0.0</c:v>
                </c:pt>
                <c:pt idx="5338">
                  <c:v>0.0</c:v>
                </c:pt>
                <c:pt idx="5339">
                  <c:v>0.0</c:v>
                </c:pt>
                <c:pt idx="5340">
                  <c:v>0.0</c:v>
                </c:pt>
                <c:pt idx="5341">
                  <c:v>0.0</c:v>
                </c:pt>
                <c:pt idx="5342">
                  <c:v>-32767.0</c:v>
                </c:pt>
                <c:pt idx="5343">
                  <c:v>0.0</c:v>
                </c:pt>
                <c:pt idx="5344">
                  <c:v>0.0</c:v>
                </c:pt>
                <c:pt idx="5345">
                  <c:v>0.0</c:v>
                </c:pt>
                <c:pt idx="5346">
                  <c:v>0.0</c:v>
                </c:pt>
                <c:pt idx="5347">
                  <c:v>0.0</c:v>
                </c:pt>
                <c:pt idx="5348">
                  <c:v>0.0</c:v>
                </c:pt>
                <c:pt idx="5349">
                  <c:v>0.0</c:v>
                </c:pt>
                <c:pt idx="5350">
                  <c:v>0.0</c:v>
                </c:pt>
                <c:pt idx="5351">
                  <c:v>0.0</c:v>
                </c:pt>
                <c:pt idx="5352">
                  <c:v>0.0</c:v>
                </c:pt>
                <c:pt idx="5353">
                  <c:v>0.0</c:v>
                </c:pt>
                <c:pt idx="5354">
                  <c:v>0.0</c:v>
                </c:pt>
                <c:pt idx="5355">
                  <c:v>0.0</c:v>
                </c:pt>
                <c:pt idx="5356">
                  <c:v>0.0</c:v>
                </c:pt>
                <c:pt idx="5357">
                  <c:v>0.0</c:v>
                </c:pt>
                <c:pt idx="5358">
                  <c:v>0.0</c:v>
                </c:pt>
                <c:pt idx="5359">
                  <c:v>0.0</c:v>
                </c:pt>
                <c:pt idx="5360">
                  <c:v>0.0</c:v>
                </c:pt>
                <c:pt idx="5361">
                  <c:v>0.0</c:v>
                </c:pt>
                <c:pt idx="5362">
                  <c:v>0.0</c:v>
                </c:pt>
                <c:pt idx="5363">
                  <c:v>0.0</c:v>
                </c:pt>
                <c:pt idx="5364">
                  <c:v>0.0</c:v>
                </c:pt>
                <c:pt idx="5365">
                  <c:v>0.0</c:v>
                </c:pt>
                <c:pt idx="5366">
                  <c:v>0.0</c:v>
                </c:pt>
                <c:pt idx="5367">
                  <c:v>0.0</c:v>
                </c:pt>
                <c:pt idx="5368">
                  <c:v>0.0</c:v>
                </c:pt>
                <c:pt idx="5369">
                  <c:v>0.0</c:v>
                </c:pt>
                <c:pt idx="5370">
                  <c:v>0.0</c:v>
                </c:pt>
                <c:pt idx="5371">
                  <c:v>0.0</c:v>
                </c:pt>
                <c:pt idx="5372">
                  <c:v>0.0</c:v>
                </c:pt>
                <c:pt idx="5373">
                  <c:v>0.0</c:v>
                </c:pt>
                <c:pt idx="5374">
                  <c:v>0.0</c:v>
                </c:pt>
                <c:pt idx="5375">
                  <c:v>0.0</c:v>
                </c:pt>
                <c:pt idx="5376">
                  <c:v>0.0</c:v>
                </c:pt>
                <c:pt idx="5377">
                  <c:v>0.0</c:v>
                </c:pt>
                <c:pt idx="5378">
                  <c:v>0.0</c:v>
                </c:pt>
                <c:pt idx="5379">
                  <c:v>0.0</c:v>
                </c:pt>
                <c:pt idx="5380">
                  <c:v>0.0</c:v>
                </c:pt>
                <c:pt idx="5381">
                  <c:v>0.0</c:v>
                </c:pt>
                <c:pt idx="5382">
                  <c:v>0.0</c:v>
                </c:pt>
                <c:pt idx="5383">
                  <c:v>0.0</c:v>
                </c:pt>
                <c:pt idx="5384">
                  <c:v>0.0</c:v>
                </c:pt>
                <c:pt idx="5385">
                  <c:v>0.0</c:v>
                </c:pt>
                <c:pt idx="5386">
                  <c:v>0.0</c:v>
                </c:pt>
                <c:pt idx="5387">
                  <c:v>0.0</c:v>
                </c:pt>
                <c:pt idx="5388">
                  <c:v>0.0</c:v>
                </c:pt>
                <c:pt idx="5389">
                  <c:v>0.0</c:v>
                </c:pt>
                <c:pt idx="5390">
                  <c:v>0.0</c:v>
                </c:pt>
                <c:pt idx="5391">
                  <c:v>-32767.0</c:v>
                </c:pt>
                <c:pt idx="5392">
                  <c:v>0.0</c:v>
                </c:pt>
                <c:pt idx="5393">
                  <c:v>0.0</c:v>
                </c:pt>
                <c:pt idx="5394">
                  <c:v>0.0</c:v>
                </c:pt>
                <c:pt idx="5395">
                  <c:v>0.0</c:v>
                </c:pt>
                <c:pt idx="5396">
                  <c:v>0.0</c:v>
                </c:pt>
                <c:pt idx="5397">
                  <c:v>0.0</c:v>
                </c:pt>
                <c:pt idx="5398">
                  <c:v>0.0</c:v>
                </c:pt>
                <c:pt idx="5399">
                  <c:v>0.0</c:v>
                </c:pt>
                <c:pt idx="5400">
                  <c:v>0.0</c:v>
                </c:pt>
                <c:pt idx="5401">
                  <c:v>0.0</c:v>
                </c:pt>
                <c:pt idx="5402">
                  <c:v>0.0</c:v>
                </c:pt>
                <c:pt idx="5403">
                  <c:v>0.0</c:v>
                </c:pt>
                <c:pt idx="5404">
                  <c:v>0.0</c:v>
                </c:pt>
                <c:pt idx="5405">
                  <c:v>0.0</c:v>
                </c:pt>
                <c:pt idx="5406">
                  <c:v>0.0</c:v>
                </c:pt>
                <c:pt idx="5407">
                  <c:v>0.0</c:v>
                </c:pt>
                <c:pt idx="5408">
                  <c:v>0.0</c:v>
                </c:pt>
                <c:pt idx="5409">
                  <c:v>0.0</c:v>
                </c:pt>
                <c:pt idx="5410">
                  <c:v>0.0</c:v>
                </c:pt>
                <c:pt idx="5411">
                  <c:v>0.0</c:v>
                </c:pt>
                <c:pt idx="5412">
                  <c:v>0.0</c:v>
                </c:pt>
                <c:pt idx="5413">
                  <c:v>0.0</c:v>
                </c:pt>
                <c:pt idx="5414">
                  <c:v>0.0</c:v>
                </c:pt>
                <c:pt idx="5415">
                  <c:v>-32767.0</c:v>
                </c:pt>
                <c:pt idx="5416">
                  <c:v>0.0</c:v>
                </c:pt>
                <c:pt idx="5417">
                  <c:v>0.0</c:v>
                </c:pt>
                <c:pt idx="5418">
                  <c:v>0.0</c:v>
                </c:pt>
                <c:pt idx="5419">
                  <c:v>0.0</c:v>
                </c:pt>
                <c:pt idx="5420">
                  <c:v>0.0</c:v>
                </c:pt>
                <c:pt idx="5421">
                  <c:v>0.0</c:v>
                </c:pt>
                <c:pt idx="5422">
                  <c:v>0.0</c:v>
                </c:pt>
                <c:pt idx="5423">
                  <c:v>0.0</c:v>
                </c:pt>
                <c:pt idx="5424">
                  <c:v>0.0</c:v>
                </c:pt>
                <c:pt idx="5425">
                  <c:v>0.0</c:v>
                </c:pt>
                <c:pt idx="5426">
                  <c:v>0.0</c:v>
                </c:pt>
                <c:pt idx="5427">
                  <c:v>0.0</c:v>
                </c:pt>
                <c:pt idx="5428">
                  <c:v>0.0</c:v>
                </c:pt>
                <c:pt idx="5429">
                  <c:v>0.0</c:v>
                </c:pt>
                <c:pt idx="5430">
                  <c:v>0.0</c:v>
                </c:pt>
                <c:pt idx="5431">
                  <c:v>0.0</c:v>
                </c:pt>
                <c:pt idx="5432">
                  <c:v>0.0</c:v>
                </c:pt>
                <c:pt idx="5433">
                  <c:v>0.0</c:v>
                </c:pt>
                <c:pt idx="5434">
                  <c:v>0.0</c:v>
                </c:pt>
                <c:pt idx="5435">
                  <c:v>0.0</c:v>
                </c:pt>
                <c:pt idx="5436">
                  <c:v>0.0</c:v>
                </c:pt>
                <c:pt idx="5437">
                  <c:v>0.0</c:v>
                </c:pt>
                <c:pt idx="5438">
                  <c:v>0.0</c:v>
                </c:pt>
                <c:pt idx="5439">
                  <c:v>0.0</c:v>
                </c:pt>
                <c:pt idx="5440">
                  <c:v>0.0</c:v>
                </c:pt>
                <c:pt idx="5441">
                  <c:v>0.0</c:v>
                </c:pt>
                <c:pt idx="5442">
                  <c:v>0.0</c:v>
                </c:pt>
                <c:pt idx="5443">
                  <c:v>0.0</c:v>
                </c:pt>
                <c:pt idx="5444">
                  <c:v>0.0</c:v>
                </c:pt>
                <c:pt idx="5445">
                  <c:v>0.0</c:v>
                </c:pt>
                <c:pt idx="5446">
                  <c:v>0.0</c:v>
                </c:pt>
                <c:pt idx="5447">
                  <c:v>0.0</c:v>
                </c:pt>
                <c:pt idx="5448">
                  <c:v>0.0</c:v>
                </c:pt>
                <c:pt idx="5449">
                  <c:v>0.0</c:v>
                </c:pt>
                <c:pt idx="5450">
                  <c:v>0.0</c:v>
                </c:pt>
                <c:pt idx="5451">
                  <c:v>0.0</c:v>
                </c:pt>
                <c:pt idx="5452">
                  <c:v>-32767.0</c:v>
                </c:pt>
                <c:pt idx="5453">
                  <c:v>0.0</c:v>
                </c:pt>
                <c:pt idx="5454">
                  <c:v>0.0</c:v>
                </c:pt>
                <c:pt idx="5455">
                  <c:v>0.0</c:v>
                </c:pt>
                <c:pt idx="5456">
                  <c:v>0.0</c:v>
                </c:pt>
                <c:pt idx="5457">
                  <c:v>0.0</c:v>
                </c:pt>
                <c:pt idx="5458">
                  <c:v>0.0</c:v>
                </c:pt>
                <c:pt idx="5459">
                  <c:v>0.0</c:v>
                </c:pt>
                <c:pt idx="5460">
                  <c:v>0.0</c:v>
                </c:pt>
                <c:pt idx="5461">
                  <c:v>0.0</c:v>
                </c:pt>
                <c:pt idx="5462">
                  <c:v>0.0</c:v>
                </c:pt>
                <c:pt idx="5463">
                  <c:v>0.0</c:v>
                </c:pt>
                <c:pt idx="5464">
                  <c:v>0.0</c:v>
                </c:pt>
                <c:pt idx="5465">
                  <c:v>0.0</c:v>
                </c:pt>
                <c:pt idx="5466">
                  <c:v>0.0</c:v>
                </c:pt>
                <c:pt idx="5467">
                  <c:v>0.0</c:v>
                </c:pt>
                <c:pt idx="5468">
                  <c:v>0.0</c:v>
                </c:pt>
                <c:pt idx="5469">
                  <c:v>0.0</c:v>
                </c:pt>
                <c:pt idx="5470">
                  <c:v>0.0</c:v>
                </c:pt>
                <c:pt idx="5471">
                  <c:v>0.0</c:v>
                </c:pt>
                <c:pt idx="5472">
                  <c:v>0.0</c:v>
                </c:pt>
                <c:pt idx="5473">
                  <c:v>0.0</c:v>
                </c:pt>
                <c:pt idx="5474">
                  <c:v>0.0</c:v>
                </c:pt>
                <c:pt idx="5475">
                  <c:v>0.0</c:v>
                </c:pt>
                <c:pt idx="5476">
                  <c:v>0.0</c:v>
                </c:pt>
                <c:pt idx="5477">
                  <c:v>0.0</c:v>
                </c:pt>
                <c:pt idx="5478">
                  <c:v>0.0</c:v>
                </c:pt>
                <c:pt idx="5479">
                  <c:v>0.0</c:v>
                </c:pt>
                <c:pt idx="5480">
                  <c:v>0.0</c:v>
                </c:pt>
                <c:pt idx="5481">
                  <c:v>0.0</c:v>
                </c:pt>
                <c:pt idx="5482">
                  <c:v>0.0</c:v>
                </c:pt>
                <c:pt idx="5483">
                  <c:v>0.0</c:v>
                </c:pt>
                <c:pt idx="5484">
                  <c:v>0.0</c:v>
                </c:pt>
                <c:pt idx="5485">
                  <c:v>0.0</c:v>
                </c:pt>
                <c:pt idx="5486">
                  <c:v>0.0</c:v>
                </c:pt>
                <c:pt idx="5487">
                  <c:v>0.0</c:v>
                </c:pt>
                <c:pt idx="5488">
                  <c:v>0.0</c:v>
                </c:pt>
                <c:pt idx="5489">
                  <c:v>0.0</c:v>
                </c:pt>
                <c:pt idx="5490">
                  <c:v>0.0</c:v>
                </c:pt>
                <c:pt idx="5491">
                  <c:v>0.0</c:v>
                </c:pt>
                <c:pt idx="5492">
                  <c:v>-32767.0</c:v>
                </c:pt>
                <c:pt idx="5493">
                  <c:v>0.0</c:v>
                </c:pt>
                <c:pt idx="5494">
                  <c:v>0.0</c:v>
                </c:pt>
                <c:pt idx="5495">
                  <c:v>0.0</c:v>
                </c:pt>
                <c:pt idx="5496">
                  <c:v>0.0</c:v>
                </c:pt>
                <c:pt idx="5497">
                  <c:v>0.0</c:v>
                </c:pt>
                <c:pt idx="5498">
                  <c:v>0.0</c:v>
                </c:pt>
                <c:pt idx="5499">
                  <c:v>0.0</c:v>
                </c:pt>
                <c:pt idx="5500">
                  <c:v>0.0</c:v>
                </c:pt>
                <c:pt idx="5501">
                  <c:v>0.0</c:v>
                </c:pt>
                <c:pt idx="5502">
                  <c:v>0.0</c:v>
                </c:pt>
                <c:pt idx="5503">
                  <c:v>0.0</c:v>
                </c:pt>
                <c:pt idx="5504">
                  <c:v>0.0</c:v>
                </c:pt>
                <c:pt idx="5505">
                  <c:v>0.0</c:v>
                </c:pt>
                <c:pt idx="5506">
                  <c:v>0.0</c:v>
                </c:pt>
                <c:pt idx="5507">
                  <c:v>0.0</c:v>
                </c:pt>
                <c:pt idx="5508">
                  <c:v>0.0</c:v>
                </c:pt>
                <c:pt idx="5509">
                  <c:v>0.0</c:v>
                </c:pt>
                <c:pt idx="5510">
                  <c:v>0.0</c:v>
                </c:pt>
                <c:pt idx="5511">
                  <c:v>0.0</c:v>
                </c:pt>
                <c:pt idx="5512">
                  <c:v>0.0</c:v>
                </c:pt>
                <c:pt idx="5513">
                  <c:v>0.0</c:v>
                </c:pt>
                <c:pt idx="5514">
                  <c:v>0.0</c:v>
                </c:pt>
                <c:pt idx="5515">
                  <c:v>0.0</c:v>
                </c:pt>
                <c:pt idx="5516">
                  <c:v>0.0</c:v>
                </c:pt>
                <c:pt idx="5517">
                  <c:v>0.0</c:v>
                </c:pt>
                <c:pt idx="5518">
                  <c:v>0.0</c:v>
                </c:pt>
                <c:pt idx="5519">
                  <c:v>0.0</c:v>
                </c:pt>
                <c:pt idx="5520">
                  <c:v>0.0</c:v>
                </c:pt>
                <c:pt idx="5521">
                  <c:v>0.0</c:v>
                </c:pt>
                <c:pt idx="5522">
                  <c:v>0.0</c:v>
                </c:pt>
                <c:pt idx="5523">
                  <c:v>0.0</c:v>
                </c:pt>
                <c:pt idx="5524">
                  <c:v>-32767.0</c:v>
                </c:pt>
                <c:pt idx="5525">
                  <c:v>0.0</c:v>
                </c:pt>
                <c:pt idx="5526">
                  <c:v>0.0</c:v>
                </c:pt>
                <c:pt idx="5527">
                  <c:v>0.0</c:v>
                </c:pt>
                <c:pt idx="5528">
                  <c:v>0.0</c:v>
                </c:pt>
                <c:pt idx="5529">
                  <c:v>0.0</c:v>
                </c:pt>
                <c:pt idx="5530">
                  <c:v>0.0</c:v>
                </c:pt>
                <c:pt idx="5531">
                  <c:v>0.0</c:v>
                </c:pt>
                <c:pt idx="5532">
                  <c:v>-32767.0</c:v>
                </c:pt>
                <c:pt idx="5533">
                  <c:v>0.0</c:v>
                </c:pt>
                <c:pt idx="5534">
                  <c:v>0.0</c:v>
                </c:pt>
                <c:pt idx="5535">
                  <c:v>0.0</c:v>
                </c:pt>
                <c:pt idx="5536">
                  <c:v>0.0</c:v>
                </c:pt>
                <c:pt idx="5537">
                  <c:v>0.0</c:v>
                </c:pt>
                <c:pt idx="5538">
                  <c:v>0.0</c:v>
                </c:pt>
                <c:pt idx="5539">
                  <c:v>0.0</c:v>
                </c:pt>
                <c:pt idx="5540">
                  <c:v>0.0</c:v>
                </c:pt>
                <c:pt idx="5541">
                  <c:v>0.0</c:v>
                </c:pt>
                <c:pt idx="5542">
                  <c:v>0.0</c:v>
                </c:pt>
                <c:pt idx="5543">
                  <c:v>0.0</c:v>
                </c:pt>
                <c:pt idx="5544">
                  <c:v>0.0</c:v>
                </c:pt>
                <c:pt idx="5545">
                  <c:v>0.0</c:v>
                </c:pt>
                <c:pt idx="5546">
                  <c:v>0.0</c:v>
                </c:pt>
                <c:pt idx="5547">
                  <c:v>0.0</c:v>
                </c:pt>
                <c:pt idx="5548">
                  <c:v>0.0</c:v>
                </c:pt>
                <c:pt idx="5549">
                  <c:v>0.0</c:v>
                </c:pt>
                <c:pt idx="5550">
                  <c:v>0.0</c:v>
                </c:pt>
                <c:pt idx="5551">
                  <c:v>0.0</c:v>
                </c:pt>
                <c:pt idx="5552">
                  <c:v>0.0</c:v>
                </c:pt>
                <c:pt idx="5553">
                  <c:v>0.0</c:v>
                </c:pt>
                <c:pt idx="5554">
                  <c:v>0.0</c:v>
                </c:pt>
                <c:pt idx="5555">
                  <c:v>0.0</c:v>
                </c:pt>
                <c:pt idx="5556">
                  <c:v>0.0</c:v>
                </c:pt>
                <c:pt idx="5557">
                  <c:v>0.0</c:v>
                </c:pt>
                <c:pt idx="5558">
                  <c:v>0.0</c:v>
                </c:pt>
                <c:pt idx="5559">
                  <c:v>0.0</c:v>
                </c:pt>
                <c:pt idx="5560">
                  <c:v>0.0</c:v>
                </c:pt>
                <c:pt idx="5561">
                  <c:v>0.0</c:v>
                </c:pt>
                <c:pt idx="5562">
                  <c:v>0.0</c:v>
                </c:pt>
                <c:pt idx="5563">
                  <c:v>0.0</c:v>
                </c:pt>
                <c:pt idx="5564">
                  <c:v>0.0</c:v>
                </c:pt>
                <c:pt idx="5565">
                  <c:v>0.0</c:v>
                </c:pt>
                <c:pt idx="5566">
                  <c:v>0.0</c:v>
                </c:pt>
                <c:pt idx="5567">
                  <c:v>0.0</c:v>
                </c:pt>
                <c:pt idx="5568">
                  <c:v>0.0</c:v>
                </c:pt>
                <c:pt idx="5569">
                  <c:v>0.0</c:v>
                </c:pt>
                <c:pt idx="5570">
                  <c:v>0.0</c:v>
                </c:pt>
                <c:pt idx="5571">
                  <c:v>0.0</c:v>
                </c:pt>
                <c:pt idx="5572">
                  <c:v>0.0</c:v>
                </c:pt>
                <c:pt idx="5573">
                  <c:v>0.0</c:v>
                </c:pt>
                <c:pt idx="5574">
                  <c:v>0.0</c:v>
                </c:pt>
                <c:pt idx="5575">
                  <c:v>0.0</c:v>
                </c:pt>
                <c:pt idx="5576">
                  <c:v>0.0</c:v>
                </c:pt>
                <c:pt idx="5577">
                  <c:v>0.0</c:v>
                </c:pt>
                <c:pt idx="5578">
                  <c:v>0.0</c:v>
                </c:pt>
                <c:pt idx="5579">
                  <c:v>0.0</c:v>
                </c:pt>
                <c:pt idx="5580">
                  <c:v>0.0</c:v>
                </c:pt>
                <c:pt idx="5581">
                  <c:v>0.0</c:v>
                </c:pt>
                <c:pt idx="5582">
                  <c:v>0.0</c:v>
                </c:pt>
                <c:pt idx="5583">
                  <c:v>0.0</c:v>
                </c:pt>
                <c:pt idx="5584">
                  <c:v>0.0</c:v>
                </c:pt>
                <c:pt idx="5585">
                  <c:v>0.0</c:v>
                </c:pt>
                <c:pt idx="5586">
                  <c:v>0.0</c:v>
                </c:pt>
                <c:pt idx="5587">
                  <c:v>0.0</c:v>
                </c:pt>
                <c:pt idx="5588">
                  <c:v>0.0</c:v>
                </c:pt>
                <c:pt idx="5589">
                  <c:v>0.0</c:v>
                </c:pt>
                <c:pt idx="5590">
                  <c:v>0.0</c:v>
                </c:pt>
                <c:pt idx="5591">
                  <c:v>0.0</c:v>
                </c:pt>
                <c:pt idx="5592">
                  <c:v>0.0</c:v>
                </c:pt>
                <c:pt idx="5593">
                  <c:v>0.0</c:v>
                </c:pt>
                <c:pt idx="5594">
                  <c:v>0.0</c:v>
                </c:pt>
                <c:pt idx="5595">
                  <c:v>0.0</c:v>
                </c:pt>
                <c:pt idx="5596">
                  <c:v>0.0</c:v>
                </c:pt>
                <c:pt idx="5597">
                  <c:v>0.0</c:v>
                </c:pt>
                <c:pt idx="5598">
                  <c:v>0.0</c:v>
                </c:pt>
                <c:pt idx="5599">
                  <c:v>0.0</c:v>
                </c:pt>
                <c:pt idx="5600">
                  <c:v>0.0</c:v>
                </c:pt>
                <c:pt idx="5601">
                  <c:v>0.0</c:v>
                </c:pt>
                <c:pt idx="5602">
                  <c:v>0.0</c:v>
                </c:pt>
                <c:pt idx="5603">
                  <c:v>0.0</c:v>
                </c:pt>
                <c:pt idx="5604">
                  <c:v>0.0</c:v>
                </c:pt>
                <c:pt idx="5605">
                  <c:v>0.0</c:v>
                </c:pt>
                <c:pt idx="5606">
                  <c:v>0.0</c:v>
                </c:pt>
                <c:pt idx="5607">
                  <c:v>0.0</c:v>
                </c:pt>
                <c:pt idx="5608">
                  <c:v>0.0</c:v>
                </c:pt>
                <c:pt idx="5609">
                  <c:v>0.0</c:v>
                </c:pt>
                <c:pt idx="5610">
                  <c:v>0.0</c:v>
                </c:pt>
                <c:pt idx="5611">
                  <c:v>0.0</c:v>
                </c:pt>
                <c:pt idx="5612">
                  <c:v>0.0</c:v>
                </c:pt>
                <c:pt idx="5613">
                  <c:v>0.0</c:v>
                </c:pt>
                <c:pt idx="5614">
                  <c:v>0.0</c:v>
                </c:pt>
                <c:pt idx="5615">
                  <c:v>0.0</c:v>
                </c:pt>
                <c:pt idx="5616">
                  <c:v>0.0</c:v>
                </c:pt>
                <c:pt idx="5617">
                  <c:v>0.0</c:v>
                </c:pt>
                <c:pt idx="5618">
                  <c:v>0.0</c:v>
                </c:pt>
                <c:pt idx="5619">
                  <c:v>0.0</c:v>
                </c:pt>
                <c:pt idx="5620">
                  <c:v>0.0</c:v>
                </c:pt>
                <c:pt idx="5621">
                  <c:v>0.0</c:v>
                </c:pt>
                <c:pt idx="5622">
                  <c:v>0.0</c:v>
                </c:pt>
                <c:pt idx="5623">
                  <c:v>0.0</c:v>
                </c:pt>
                <c:pt idx="5624">
                  <c:v>0.0</c:v>
                </c:pt>
                <c:pt idx="5625">
                  <c:v>0.0</c:v>
                </c:pt>
                <c:pt idx="5626">
                  <c:v>0.0</c:v>
                </c:pt>
                <c:pt idx="5627">
                  <c:v>0.0</c:v>
                </c:pt>
                <c:pt idx="5628">
                  <c:v>0.0</c:v>
                </c:pt>
                <c:pt idx="5629">
                  <c:v>0.0</c:v>
                </c:pt>
                <c:pt idx="5630">
                  <c:v>0.0</c:v>
                </c:pt>
                <c:pt idx="5631">
                  <c:v>0.0</c:v>
                </c:pt>
                <c:pt idx="5632">
                  <c:v>0.0</c:v>
                </c:pt>
                <c:pt idx="5633">
                  <c:v>0.0</c:v>
                </c:pt>
                <c:pt idx="5634">
                  <c:v>0.0</c:v>
                </c:pt>
                <c:pt idx="5635">
                  <c:v>0.0</c:v>
                </c:pt>
                <c:pt idx="5636">
                  <c:v>0.0</c:v>
                </c:pt>
                <c:pt idx="5637">
                  <c:v>0.0</c:v>
                </c:pt>
                <c:pt idx="5638">
                  <c:v>0.0</c:v>
                </c:pt>
                <c:pt idx="5639">
                  <c:v>0.0</c:v>
                </c:pt>
                <c:pt idx="5640">
                  <c:v>0.0</c:v>
                </c:pt>
                <c:pt idx="5641">
                  <c:v>0.0</c:v>
                </c:pt>
                <c:pt idx="5642">
                  <c:v>0.0</c:v>
                </c:pt>
                <c:pt idx="5643">
                  <c:v>0.0</c:v>
                </c:pt>
                <c:pt idx="5644">
                  <c:v>0.0</c:v>
                </c:pt>
                <c:pt idx="5645">
                  <c:v>0.0</c:v>
                </c:pt>
                <c:pt idx="5646">
                  <c:v>0.0</c:v>
                </c:pt>
                <c:pt idx="5647">
                  <c:v>0.0</c:v>
                </c:pt>
                <c:pt idx="5648">
                  <c:v>0.0</c:v>
                </c:pt>
                <c:pt idx="5649">
                  <c:v>0.0</c:v>
                </c:pt>
                <c:pt idx="5650">
                  <c:v>0.0</c:v>
                </c:pt>
                <c:pt idx="5651">
                  <c:v>0.0</c:v>
                </c:pt>
                <c:pt idx="5652">
                  <c:v>0.0</c:v>
                </c:pt>
                <c:pt idx="5653">
                  <c:v>0.0</c:v>
                </c:pt>
                <c:pt idx="5654">
                  <c:v>0.0</c:v>
                </c:pt>
                <c:pt idx="5655">
                  <c:v>0.0</c:v>
                </c:pt>
                <c:pt idx="5656">
                  <c:v>0.0</c:v>
                </c:pt>
                <c:pt idx="5657">
                  <c:v>0.0</c:v>
                </c:pt>
                <c:pt idx="5658">
                  <c:v>0.0</c:v>
                </c:pt>
                <c:pt idx="5659">
                  <c:v>0.0</c:v>
                </c:pt>
                <c:pt idx="5660">
                  <c:v>0.0</c:v>
                </c:pt>
                <c:pt idx="5661">
                  <c:v>0.0</c:v>
                </c:pt>
                <c:pt idx="5662">
                  <c:v>0.0</c:v>
                </c:pt>
                <c:pt idx="5663">
                  <c:v>0.0</c:v>
                </c:pt>
                <c:pt idx="5664">
                  <c:v>0.0</c:v>
                </c:pt>
                <c:pt idx="5665">
                  <c:v>0.0</c:v>
                </c:pt>
                <c:pt idx="5666">
                  <c:v>0.0</c:v>
                </c:pt>
                <c:pt idx="5667">
                  <c:v>0.0</c:v>
                </c:pt>
                <c:pt idx="5668">
                  <c:v>0.0</c:v>
                </c:pt>
                <c:pt idx="5669">
                  <c:v>0.0</c:v>
                </c:pt>
                <c:pt idx="5670">
                  <c:v>-32767.0</c:v>
                </c:pt>
                <c:pt idx="5671">
                  <c:v>0.0</c:v>
                </c:pt>
                <c:pt idx="5672">
                  <c:v>0.0</c:v>
                </c:pt>
                <c:pt idx="5673">
                  <c:v>0.0</c:v>
                </c:pt>
                <c:pt idx="5674">
                  <c:v>0.0</c:v>
                </c:pt>
                <c:pt idx="5675">
                  <c:v>0.0</c:v>
                </c:pt>
                <c:pt idx="5676">
                  <c:v>0.0</c:v>
                </c:pt>
                <c:pt idx="5677">
                  <c:v>0.0</c:v>
                </c:pt>
                <c:pt idx="5678">
                  <c:v>0.0</c:v>
                </c:pt>
                <c:pt idx="5679">
                  <c:v>0.0</c:v>
                </c:pt>
                <c:pt idx="5680">
                  <c:v>0.0</c:v>
                </c:pt>
                <c:pt idx="5681">
                  <c:v>0.0</c:v>
                </c:pt>
                <c:pt idx="5682">
                  <c:v>0.0</c:v>
                </c:pt>
                <c:pt idx="5683">
                  <c:v>0.0</c:v>
                </c:pt>
                <c:pt idx="5684">
                  <c:v>0.0</c:v>
                </c:pt>
                <c:pt idx="5685">
                  <c:v>0.0</c:v>
                </c:pt>
                <c:pt idx="5686">
                  <c:v>0.0</c:v>
                </c:pt>
                <c:pt idx="5687">
                  <c:v>0.0</c:v>
                </c:pt>
                <c:pt idx="5688">
                  <c:v>0.0</c:v>
                </c:pt>
                <c:pt idx="5689">
                  <c:v>0.0</c:v>
                </c:pt>
                <c:pt idx="5690">
                  <c:v>0.0</c:v>
                </c:pt>
                <c:pt idx="5691">
                  <c:v>0.0</c:v>
                </c:pt>
                <c:pt idx="5692">
                  <c:v>0.0</c:v>
                </c:pt>
                <c:pt idx="5693">
                  <c:v>0.0</c:v>
                </c:pt>
                <c:pt idx="5694">
                  <c:v>0.0</c:v>
                </c:pt>
                <c:pt idx="5695">
                  <c:v>0.0</c:v>
                </c:pt>
                <c:pt idx="5696">
                  <c:v>0.0</c:v>
                </c:pt>
                <c:pt idx="5697">
                  <c:v>0.0</c:v>
                </c:pt>
                <c:pt idx="5698">
                  <c:v>0.0</c:v>
                </c:pt>
                <c:pt idx="5699">
                  <c:v>0.0</c:v>
                </c:pt>
                <c:pt idx="5700">
                  <c:v>0.0</c:v>
                </c:pt>
                <c:pt idx="5701">
                  <c:v>0.0</c:v>
                </c:pt>
                <c:pt idx="5702">
                  <c:v>-32767.0</c:v>
                </c:pt>
                <c:pt idx="5703">
                  <c:v>0.0</c:v>
                </c:pt>
                <c:pt idx="5704">
                  <c:v>0.0</c:v>
                </c:pt>
                <c:pt idx="5705">
                  <c:v>0.0</c:v>
                </c:pt>
                <c:pt idx="5706">
                  <c:v>0.0</c:v>
                </c:pt>
                <c:pt idx="5707">
                  <c:v>0.0</c:v>
                </c:pt>
                <c:pt idx="5708">
                  <c:v>0.0</c:v>
                </c:pt>
                <c:pt idx="5709">
                  <c:v>0.0</c:v>
                </c:pt>
                <c:pt idx="5710">
                  <c:v>0.0</c:v>
                </c:pt>
                <c:pt idx="5711">
                  <c:v>-32767.0</c:v>
                </c:pt>
                <c:pt idx="5712">
                  <c:v>0.0</c:v>
                </c:pt>
                <c:pt idx="5713">
                  <c:v>0.0</c:v>
                </c:pt>
                <c:pt idx="5714">
                  <c:v>0.0</c:v>
                </c:pt>
                <c:pt idx="5715">
                  <c:v>0.0</c:v>
                </c:pt>
                <c:pt idx="5716">
                  <c:v>0.0</c:v>
                </c:pt>
                <c:pt idx="5717">
                  <c:v>0.0</c:v>
                </c:pt>
                <c:pt idx="5718">
                  <c:v>0.0</c:v>
                </c:pt>
                <c:pt idx="5719">
                  <c:v>0.0</c:v>
                </c:pt>
                <c:pt idx="5720">
                  <c:v>0.0</c:v>
                </c:pt>
                <c:pt idx="5721">
                  <c:v>0.0</c:v>
                </c:pt>
                <c:pt idx="5722">
                  <c:v>0.0</c:v>
                </c:pt>
                <c:pt idx="5723">
                  <c:v>0.0</c:v>
                </c:pt>
                <c:pt idx="5724">
                  <c:v>0.0</c:v>
                </c:pt>
                <c:pt idx="5725">
                  <c:v>0.0</c:v>
                </c:pt>
                <c:pt idx="5726">
                  <c:v>0.0</c:v>
                </c:pt>
                <c:pt idx="5727">
                  <c:v>-32767.0</c:v>
                </c:pt>
                <c:pt idx="5728">
                  <c:v>0.0</c:v>
                </c:pt>
                <c:pt idx="5729">
                  <c:v>0.0</c:v>
                </c:pt>
                <c:pt idx="5730">
                  <c:v>0.0</c:v>
                </c:pt>
                <c:pt idx="5731">
                  <c:v>0.0</c:v>
                </c:pt>
                <c:pt idx="5732">
                  <c:v>0.0</c:v>
                </c:pt>
                <c:pt idx="5733">
                  <c:v>0.0</c:v>
                </c:pt>
                <c:pt idx="5734">
                  <c:v>0.0</c:v>
                </c:pt>
                <c:pt idx="5735">
                  <c:v>0.0</c:v>
                </c:pt>
                <c:pt idx="5736">
                  <c:v>0.0</c:v>
                </c:pt>
                <c:pt idx="5737">
                  <c:v>0.0</c:v>
                </c:pt>
                <c:pt idx="5738">
                  <c:v>0.0</c:v>
                </c:pt>
                <c:pt idx="5739">
                  <c:v>0.0</c:v>
                </c:pt>
                <c:pt idx="5740">
                  <c:v>0.0</c:v>
                </c:pt>
                <c:pt idx="5741">
                  <c:v>0.0</c:v>
                </c:pt>
                <c:pt idx="5742">
                  <c:v>0.0</c:v>
                </c:pt>
                <c:pt idx="5743">
                  <c:v>-32767.0</c:v>
                </c:pt>
                <c:pt idx="5744">
                  <c:v>0.0</c:v>
                </c:pt>
                <c:pt idx="5745">
                  <c:v>0.0</c:v>
                </c:pt>
                <c:pt idx="5746">
                  <c:v>0.0</c:v>
                </c:pt>
                <c:pt idx="5747">
                  <c:v>0.0</c:v>
                </c:pt>
                <c:pt idx="5748">
                  <c:v>0.0</c:v>
                </c:pt>
                <c:pt idx="5749">
                  <c:v>0.0</c:v>
                </c:pt>
                <c:pt idx="5750">
                  <c:v>0.0</c:v>
                </c:pt>
                <c:pt idx="5751">
                  <c:v>0.0</c:v>
                </c:pt>
                <c:pt idx="5752">
                  <c:v>0.0</c:v>
                </c:pt>
                <c:pt idx="5753">
                  <c:v>0.0</c:v>
                </c:pt>
                <c:pt idx="5754">
                  <c:v>0.0</c:v>
                </c:pt>
                <c:pt idx="5755">
                  <c:v>0.0</c:v>
                </c:pt>
                <c:pt idx="5756">
                  <c:v>0.0</c:v>
                </c:pt>
                <c:pt idx="5757">
                  <c:v>0.0</c:v>
                </c:pt>
                <c:pt idx="5758">
                  <c:v>0.0</c:v>
                </c:pt>
                <c:pt idx="5759">
                  <c:v>-32767.0</c:v>
                </c:pt>
                <c:pt idx="5760">
                  <c:v>0.0</c:v>
                </c:pt>
                <c:pt idx="5761">
                  <c:v>0.0</c:v>
                </c:pt>
                <c:pt idx="5762">
                  <c:v>0.0</c:v>
                </c:pt>
                <c:pt idx="5763">
                  <c:v>0.0</c:v>
                </c:pt>
                <c:pt idx="5764">
                  <c:v>0.0</c:v>
                </c:pt>
                <c:pt idx="5765">
                  <c:v>0.0</c:v>
                </c:pt>
                <c:pt idx="5766">
                  <c:v>0.0</c:v>
                </c:pt>
                <c:pt idx="5767">
                  <c:v>0.0</c:v>
                </c:pt>
                <c:pt idx="5768">
                  <c:v>0.0</c:v>
                </c:pt>
                <c:pt idx="5769">
                  <c:v>0.0</c:v>
                </c:pt>
                <c:pt idx="5770">
                  <c:v>0.0</c:v>
                </c:pt>
                <c:pt idx="5771">
                  <c:v>0.0</c:v>
                </c:pt>
                <c:pt idx="5772">
                  <c:v>0.0</c:v>
                </c:pt>
                <c:pt idx="5773">
                  <c:v>0.0</c:v>
                </c:pt>
                <c:pt idx="5774">
                  <c:v>0.0</c:v>
                </c:pt>
                <c:pt idx="5775">
                  <c:v>0.0</c:v>
                </c:pt>
                <c:pt idx="5776">
                  <c:v>0.0</c:v>
                </c:pt>
                <c:pt idx="5777">
                  <c:v>0.0</c:v>
                </c:pt>
                <c:pt idx="5778">
                  <c:v>0.0</c:v>
                </c:pt>
                <c:pt idx="5779">
                  <c:v>0.0</c:v>
                </c:pt>
                <c:pt idx="5780">
                  <c:v>0.0</c:v>
                </c:pt>
                <c:pt idx="5781">
                  <c:v>0.0</c:v>
                </c:pt>
                <c:pt idx="5782">
                  <c:v>0.0</c:v>
                </c:pt>
                <c:pt idx="5783">
                  <c:v>0.0</c:v>
                </c:pt>
                <c:pt idx="5784">
                  <c:v>0.0</c:v>
                </c:pt>
                <c:pt idx="5785">
                  <c:v>0.0</c:v>
                </c:pt>
                <c:pt idx="5786">
                  <c:v>0.0</c:v>
                </c:pt>
                <c:pt idx="5787">
                  <c:v>0.0</c:v>
                </c:pt>
                <c:pt idx="5788">
                  <c:v>0.0</c:v>
                </c:pt>
                <c:pt idx="5789">
                  <c:v>0.0</c:v>
                </c:pt>
                <c:pt idx="5790">
                  <c:v>0.0</c:v>
                </c:pt>
                <c:pt idx="5791">
                  <c:v>0.0</c:v>
                </c:pt>
                <c:pt idx="5792">
                  <c:v>0.0</c:v>
                </c:pt>
                <c:pt idx="5793">
                  <c:v>0.0</c:v>
                </c:pt>
                <c:pt idx="5794">
                  <c:v>0.0</c:v>
                </c:pt>
                <c:pt idx="5795">
                  <c:v>0.0</c:v>
                </c:pt>
                <c:pt idx="5796">
                  <c:v>0.0</c:v>
                </c:pt>
                <c:pt idx="5797">
                  <c:v>0.0</c:v>
                </c:pt>
                <c:pt idx="5798">
                  <c:v>0.0</c:v>
                </c:pt>
                <c:pt idx="5799">
                  <c:v>0.0</c:v>
                </c:pt>
                <c:pt idx="5800">
                  <c:v>0.0</c:v>
                </c:pt>
                <c:pt idx="5801">
                  <c:v>0.0</c:v>
                </c:pt>
                <c:pt idx="5802">
                  <c:v>0.0</c:v>
                </c:pt>
                <c:pt idx="5803">
                  <c:v>0.0</c:v>
                </c:pt>
                <c:pt idx="5804">
                  <c:v>0.0</c:v>
                </c:pt>
                <c:pt idx="5805">
                  <c:v>0.0</c:v>
                </c:pt>
                <c:pt idx="5806">
                  <c:v>0.0</c:v>
                </c:pt>
                <c:pt idx="5807">
                  <c:v>0.0</c:v>
                </c:pt>
                <c:pt idx="5808">
                  <c:v>0.0</c:v>
                </c:pt>
                <c:pt idx="5809">
                  <c:v>0.0</c:v>
                </c:pt>
                <c:pt idx="5810">
                  <c:v>0.0</c:v>
                </c:pt>
                <c:pt idx="5811">
                  <c:v>0.0</c:v>
                </c:pt>
                <c:pt idx="5812">
                  <c:v>0.0</c:v>
                </c:pt>
                <c:pt idx="5813">
                  <c:v>0.0</c:v>
                </c:pt>
                <c:pt idx="5814">
                  <c:v>0.0</c:v>
                </c:pt>
                <c:pt idx="5815">
                  <c:v>0.0</c:v>
                </c:pt>
                <c:pt idx="5816">
                  <c:v>-32767.0</c:v>
                </c:pt>
                <c:pt idx="5817">
                  <c:v>0.0</c:v>
                </c:pt>
                <c:pt idx="5818">
                  <c:v>0.0</c:v>
                </c:pt>
                <c:pt idx="5819">
                  <c:v>0.0</c:v>
                </c:pt>
                <c:pt idx="5820">
                  <c:v>0.0</c:v>
                </c:pt>
                <c:pt idx="5821">
                  <c:v>0.0</c:v>
                </c:pt>
                <c:pt idx="5822">
                  <c:v>0.0</c:v>
                </c:pt>
                <c:pt idx="5823">
                  <c:v>0.0</c:v>
                </c:pt>
                <c:pt idx="5824">
                  <c:v>0.0</c:v>
                </c:pt>
                <c:pt idx="5825">
                  <c:v>0.0</c:v>
                </c:pt>
                <c:pt idx="5826">
                  <c:v>0.0</c:v>
                </c:pt>
                <c:pt idx="5827">
                  <c:v>0.0</c:v>
                </c:pt>
                <c:pt idx="5828">
                  <c:v>0.0</c:v>
                </c:pt>
                <c:pt idx="5829">
                  <c:v>0.0</c:v>
                </c:pt>
                <c:pt idx="5830">
                  <c:v>0.0</c:v>
                </c:pt>
                <c:pt idx="5831">
                  <c:v>0.0</c:v>
                </c:pt>
                <c:pt idx="5832">
                  <c:v>0.0</c:v>
                </c:pt>
                <c:pt idx="5833">
                  <c:v>0.0</c:v>
                </c:pt>
                <c:pt idx="5834">
                  <c:v>0.0</c:v>
                </c:pt>
                <c:pt idx="5835">
                  <c:v>0.0</c:v>
                </c:pt>
                <c:pt idx="5836">
                  <c:v>0.0</c:v>
                </c:pt>
                <c:pt idx="5837">
                  <c:v>0.0</c:v>
                </c:pt>
                <c:pt idx="5838">
                  <c:v>0.0</c:v>
                </c:pt>
                <c:pt idx="5839">
                  <c:v>0.0</c:v>
                </c:pt>
                <c:pt idx="5840">
                  <c:v>0.0</c:v>
                </c:pt>
                <c:pt idx="5841">
                  <c:v>0.0</c:v>
                </c:pt>
                <c:pt idx="5842">
                  <c:v>0.0</c:v>
                </c:pt>
                <c:pt idx="5843">
                  <c:v>0.0</c:v>
                </c:pt>
                <c:pt idx="5844">
                  <c:v>0.0</c:v>
                </c:pt>
                <c:pt idx="5845">
                  <c:v>0.0</c:v>
                </c:pt>
                <c:pt idx="5846">
                  <c:v>0.0</c:v>
                </c:pt>
                <c:pt idx="5847">
                  <c:v>0.0</c:v>
                </c:pt>
                <c:pt idx="5848">
                  <c:v>0.0</c:v>
                </c:pt>
                <c:pt idx="5849">
                  <c:v>0.0</c:v>
                </c:pt>
                <c:pt idx="5850">
                  <c:v>0.0</c:v>
                </c:pt>
                <c:pt idx="5851">
                  <c:v>0.0</c:v>
                </c:pt>
                <c:pt idx="5852">
                  <c:v>0.0</c:v>
                </c:pt>
                <c:pt idx="5853">
                  <c:v>0.0</c:v>
                </c:pt>
                <c:pt idx="5854">
                  <c:v>0.0</c:v>
                </c:pt>
                <c:pt idx="5855">
                  <c:v>0.0</c:v>
                </c:pt>
                <c:pt idx="5856">
                  <c:v>0.0</c:v>
                </c:pt>
                <c:pt idx="5857">
                  <c:v>0.0</c:v>
                </c:pt>
                <c:pt idx="5858">
                  <c:v>0.0</c:v>
                </c:pt>
                <c:pt idx="5859">
                  <c:v>0.0</c:v>
                </c:pt>
                <c:pt idx="5860">
                  <c:v>0.0</c:v>
                </c:pt>
                <c:pt idx="5861">
                  <c:v>0.0</c:v>
                </c:pt>
                <c:pt idx="5862">
                  <c:v>0.0</c:v>
                </c:pt>
                <c:pt idx="5863">
                  <c:v>0.0</c:v>
                </c:pt>
                <c:pt idx="5864">
                  <c:v>0.0</c:v>
                </c:pt>
                <c:pt idx="5865">
                  <c:v>0.0</c:v>
                </c:pt>
                <c:pt idx="5866">
                  <c:v>0.0</c:v>
                </c:pt>
                <c:pt idx="5867">
                  <c:v>0.0</c:v>
                </c:pt>
                <c:pt idx="5868">
                  <c:v>0.0</c:v>
                </c:pt>
                <c:pt idx="5869">
                  <c:v>0.0</c:v>
                </c:pt>
                <c:pt idx="5870">
                  <c:v>0.0</c:v>
                </c:pt>
                <c:pt idx="5871">
                  <c:v>0.0</c:v>
                </c:pt>
                <c:pt idx="5872">
                  <c:v>0.0</c:v>
                </c:pt>
                <c:pt idx="5873">
                  <c:v>0.0</c:v>
                </c:pt>
                <c:pt idx="5874">
                  <c:v>0.0</c:v>
                </c:pt>
                <c:pt idx="5875">
                  <c:v>0.0</c:v>
                </c:pt>
                <c:pt idx="5876">
                  <c:v>0.0</c:v>
                </c:pt>
                <c:pt idx="5877">
                  <c:v>0.0</c:v>
                </c:pt>
                <c:pt idx="5878">
                  <c:v>0.0</c:v>
                </c:pt>
                <c:pt idx="5879">
                  <c:v>0.0</c:v>
                </c:pt>
                <c:pt idx="5880">
                  <c:v>0.0</c:v>
                </c:pt>
                <c:pt idx="5881">
                  <c:v>0.0</c:v>
                </c:pt>
                <c:pt idx="5882">
                  <c:v>0.0</c:v>
                </c:pt>
                <c:pt idx="5883">
                  <c:v>0.0</c:v>
                </c:pt>
                <c:pt idx="5884">
                  <c:v>0.0</c:v>
                </c:pt>
                <c:pt idx="5885">
                  <c:v>0.0</c:v>
                </c:pt>
                <c:pt idx="5886">
                  <c:v>0.0</c:v>
                </c:pt>
                <c:pt idx="5887">
                  <c:v>0.0</c:v>
                </c:pt>
                <c:pt idx="5888">
                  <c:v>0.0</c:v>
                </c:pt>
                <c:pt idx="5889">
                  <c:v>0.0</c:v>
                </c:pt>
                <c:pt idx="5890">
                  <c:v>0.0</c:v>
                </c:pt>
                <c:pt idx="5891">
                  <c:v>0.0</c:v>
                </c:pt>
                <c:pt idx="5892">
                  <c:v>0.0</c:v>
                </c:pt>
                <c:pt idx="5893">
                  <c:v>0.0</c:v>
                </c:pt>
                <c:pt idx="5894">
                  <c:v>0.0</c:v>
                </c:pt>
                <c:pt idx="5895">
                  <c:v>0.0</c:v>
                </c:pt>
                <c:pt idx="5896">
                  <c:v>0.0</c:v>
                </c:pt>
                <c:pt idx="5897">
                  <c:v>0.0</c:v>
                </c:pt>
                <c:pt idx="5898">
                  <c:v>0.0</c:v>
                </c:pt>
                <c:pt idx="5899">
                  <c:v>0.0</c:v>
                </c:pt>
                <c:pt idx="5900">
                  <c:v>0.0</c:v>
                </c:pt>
                <c:pt idx="5901">
                  <c:v>0.0</c:v>
                </c:pt>
                <c:pt idx="5902">
                  <c:v>0.0</c:v>
                </c:pt>
                <c:pt idx="5903">
                  <c:v>0.0</c:v>
                </c:pt>
                <c:pt idx="5904">
                  <c:v>0.0</c:v>
                </c:pt>
                <c:pt idx="5905">
                  <c:v>0.0</c:v>
                </c:pt>
                <c:pt idx="5906">
                  <c:v>0.0</c:v>
                </c:pt>
                <c:pt idx="5907">
                  <c:v>0.0</c:v>
                </c:pt>
                <c:pt idx="5908">
                  <c:v>0.0</c:v>
                </c:pt>
                <c:pt idx="5909">
                  <c:v>0.0</c:v>
                </c:pt>
                <c:pt idx="5910">
                  <c:v>0.0</c:v>
                </c:pt>
                <c:pt idx="5911">
                  <c:v>0.0</c:v>
                </c:pt>
                <c:pt idx="5912">
                  <c:v>0.0</c:v>
                </c:pt>
                <c:pt idx="5913">
                  <c:v>0.0</c:v>
                </c:pt>
                <c:pt idx="5914">
                  <c:v>0.0</c:v>
                </c:pt>
                <c:pt idx="5915">
                  <c:v>0.0</c:v>
                </c:pt>
                <c:pt idx="5916">
                  <c:v>-32767.0</c:v>
                </c:pt>
                <c:pt idx="5917">
                  <c:v>0.0</c:v>
                </c:pt>
                <c:pt idx="5918">
                  <c:v>0.0</c:v>
                </c:pt>
                <c:pt idx="5919">
                  <c:v>0.0</c:v>
                </c:pt>
                <c:pt idx="5920">
                  <c:v>0.0</c:v>
                </c:pt>
                <c:pt idx="5921">
                  <c:v>0.0</c:v>
                </c:pt>
                <c:pt idx="5922">
                  <c:v>0.0</c:v>
                </c:pt>
                <c:pt idx="5923">
                  <c:v>0.0</c:v>
                </c:pt>
                <c:pt idx="5924">
                  <c:v>-32767.0</c:v>
                </c:pt>
                <c:pt idx="5925">
                  <c:v>0.0</c:v>
                </c:pt>
                <c:pt idx="5926">
                  <c:v>0.0</c:v>
                </c:pt>
                <c:pt idx="5927">
                  <c:v>0.0</c:v>
                </c:pt>
                <c:pt idx="5928">
                  <c:v>0.0</c:v>
                </c:pt>
                <c:pt idx="5929">
                  <c:v>0.0</c:v>
                </c:pt>
                <c:pt idx="5930">
                  <c:v>0.0</c:v>
                </c:pt>
                <c:pt idx="5931">
                  <c:v>0.0</c:v>
                </c:pt>
                <c:pt idx="5932">
                  <c:v>-32767.0</c:v>
                </c:pt>
                <c:pt idx="5933">
                  <c:v>0.0</c:v>
                </c:pt>
                <c:pt idx="5934">
                  <c:v>0.0</c:v>
                </c:pt>
                <c:pt idx="5935">
                  <c:v>0.0</c:v>
                </c:pt>
                <c:pt idx="5936">
                  <c:v>0.0</c:v>
                </c:pt>
                <c:pt idx="5937">
                  <c:v>0.0</c:v>
                </c:pt>
                <c:pt idx="5938">
                  <c:v>0.0</c:v>
                </c:pt>
                <c:pt idx="5939">
                  <c:v>0.0</c:v>
                </c:pt>
                <c:pt idx="5940">
                  <c:v>-32767.0</c:v>
                </c:pt>
                <c:pt idx="5941">
                  <c:v>0.0</c:v>
                </c:pt>
                <c:pt idx="5942">
                  <c:v>0.0</c:v>
                </c:pt>
                <c:pt idx="5943">
                  <c:v>0.0</c:v>
                </c:pt>
                <c:pt idx="5944">
                  <c:v>0.0</c:v>
                </c:pt>
                <c:pt idx="5945">
                  <c:v>0.0</c:v>
                </c:pt>
                <c:pt idx="5946">
                  <c:v>0.0</c:v>
                </c:pt>
                <c:pt idx="5947">
                  <c:v>0.0</c:v>
                </c:pt>
                <c:pt idx="5948">
                  <c:v>-32767.0</c:v>
                </c:pt>
                <c:pt idx="5949">
                  <c:v>0.0</c:v>
                </c:pt>
                <c:pt idx="5950">
                  <c:v>0.0</c:v>
                </c:pt>
                <c:pt idx="5951">
                  <c:v>0.0</c:v>
                </c:pt>
                <c:pt idx="5952">
                  <c:v>0.0</c:v>
                </c:pt>
                <c:pt idx="5953">
                  <c:v>0.0</c:v>
                </c:pt>
                <c:pt idx="5954">
                  <c:v>0.0</c:v>
                </c:pt>
                <c:pt idx="5955">
                  <c:v>0.0</c:v>
                </c:pt>
                <c:pt idx="5956">
                  <c:v>-32767.0</c:v>
                </c:pt>
                <c:pt idx="5957">
                  <c:v>0.0</c:v>
                </c:pt>
                <c:pt idx="5958">
                  <c:v>0.0</c:v>
                </c:pt>
                <c:pt idx="5959">
                  <c:v>0.0</c:v>
                </c:pt>
                <c:pt idx="5960">
                  <c:v>0.0</c:v>
                </c:pt>
                <c:pt idx="5961">
                  <c:v>0.0</c:v>
                </c:pt>
                <c:pt idx="5962">
                  <c:v>0.0</c:v>
                </c:pt>
                <c:pt idx="5963">
                  <c:v>0.0</c:v>
                </c:pt>
                <c:pt idx="5964">
                  <c:v>-32767.0</c:v>
                </c:pt>
                <c:pt idx="5965">
                  <c:v>0.0</c:v>
                </c:pt>
                <c:pt idx="5966">
                  <c:v>0.0</c:v>
                </c:pt>
                <c:pt idx="5967">
                  <c:v>0.0</c:v>
                </c:pt>
                <c:pt idx="5968">
                  <c:v>0.0</c:v>
                </c:pt>
                <c:pt idx="5969">
                  <c:v>0.0</c:v>
                </c:pt>
                <c:pt idx="5970">
                  <c:v>0.0</c:v>
                </c:pt>
                <c:pt idx="5971">
                  <c:v>0.0</c:v>
                </c:pt>
                <c:pt idx="5972">
                  <c:v>-32767.0</c:v>
                </c:pt>
                <c:pt idx="5973">
                  <c:v>0.0</c:v>
                </c:pt>
                <c:pt idx="5974">
                  <c:v>0.0</c:v>
                </c:pt>
                <c:pt idx="5975">
                  <c:v>0.0</c:v>
                </c:pt>
                <c:pt idx="5976">
                  <c:v>0.0</c:v>
                </c:pt>
                <c:pt idx="5977">
                  <c:v>0.0</c:v>
                </c:pt>
                <c:pt idx="5978">
                  <c:v>0.0</c:v>
                </c:pt>
                <c:pt idx="5979">
                  <c:v>0.0</c:v>
                </c:pt>
                <c:pt idx="5980">
                  <c:v>0.0</c:v>
                </c:pt>
                <c:pt idx="5981">
                  <c:v>0.0</c:v>
                </c:pt>
                <c:pt idx="5982">
                  <c:v>0.0</c:v>
                </c:pt>
                <c:pt idx="5983">
                  <c:v>0.0</c:v>
                </c:pt>
                <c:pt idx="5984">
                  <c:v>0.0</c:v>
                </c:pt>
                <c:pt idx="5985">
                  <c:v>0.0</c:v>
                </c:pt>
                <c:pt idx="5986">
                  <c:v>0.0</c:v>
                </c:pt>
                <c:pt idx="5987">
                  <c:v>0.0</c:v>
                </c:pt>
                <c:pt idx="5988">
                  <c:v>0.0</c:v>
                </c:pt>
                <c:pt idx="5989">
                  <c:v>0.0</c:v>
                </c:pt>
                <c:pt idx="5990">
                  <c:v>0.0</c:v>
                </c:pt>
                <c:pt idx="5991">
                  <c:v>0.0</c:v>
                </c:pt>
                <c:pt idx="5992">
                  <c:v>0.0</c:v>
                </c:pt>
                <c:pt idx="5993">
                  <c:v>0.0</c:v>
                </c:pt>
                <c:pt idx="5994">
                  <c:v>0.0</c:v>
                </c:pt>
                <c:pt idx="5995">
                  <c:v>0.0</c:v>
                </c:pt>
                <c:pt idx="5996">
                  <c:v>0.0</c:v>
                </c:pt>
                <c:pt idx="5997">
                  <c:v>0.0</c:v>
                </c:pt>
                <c:pt idx="5998">
                  <c:v>0.0</c:v>
                </c:pt>
                <c:pt idx="5999">
                  <c:v>0.0</c:v>
                </c:pt>
                <c:pt idx="6000">
                  <c:v>0.0</c:v>
                </c:pt>
                <c:pt idx="6001">
                  <c:v>0.0</c:v>
                </c:pt>
                <c:pt idx="6002">
                  <c:v>0.0</c:v>
                </c:pt>
                <c:pt idx="6003">
                  <c:v>0.0</c:v>
                </c:pt>
                <c:pt idx="6004">
                  <c:v>0.0</c:v>
                </c:pt>
                <c:pt idx="6005">
                  <c:v>0.0</c:v>
                </c:pt>
                <c:pt idx="6006">
                  <c:v>0.0</c:v>
                </c:pt>
                <c:pt idx="6007">
                  <c:v>0.0</c:v>
                </c:pt>
                <c:pt idx="6008">
                  <c:v>0.0</c:v>
                </c:pt>
                <c:pt idx="6009">
                  <c:v>0.0</c:v>
                </c:pt>
                <c:pt idx="6010">
                  <c:v>0.0</c:v>
                </c:pt>
                <c:pt idx="6011">
                  <c:v>0.0</c:v>
                </c:pt>
                <c:pt idx="6012">
                  <c:v>0.0</c:v>
                </c:pt>
                <c:pt idx="6013">
                  <c:v>0.0</c:v>
                </c:pt>
                <c:pt idx="6014">
                  <c:v>0.0</c:v>
                </c:pt>
                <c:pt idx="6015">
                  <c:v>0.0</c:v>
                </c:pt>
                <c:pt idx="6016">
                  <c:v>0.0</c:v>
                </c:pt>
                <c:pt idx="6017">
                  <c:v>0.0</c:v>
                </c:pt>
                <c:pt idx="6018">
                  <c:v>0.0</c:v>
                </c:pt>
                <c:pt idx="6019">
                  <c:v>0.0</c:v>
                </c:pt>
                <c:pt idx="6020">
                  <c:v>0.0</c:v>
                </c:pt>
                <c:pt idx="6021">
                  <c:v>0.0</c:v>
                </c:pt>
                <c:pt idx="6022">
                  <c:v>0.0</c:v>
                </c:pt>
                <c:pt idx="6023">
                  <c:v>0.0</c:v>
                </c:pt>
                <c:pt idx="6024">
                  <c:v>0.0</c:v>
                </c:pt>
                <c:pt idx="6025">
                  <c:v>0.0</c:v>
                </c:pt>
                <c:pt idx="6026">
                  <c:v>0.0</c:v>
                </c:pt>
                <c:pt idx="6027">
                  <c:v>0.0</c:v>
                </c:pt>
                <c:pt idx="6028">
                  <c:v>0.0</c:v>
                </c:pt>
                <c:pt idx="6029">
                  <c:v>-32767.0</c:v>
                </c:pt>
                <c:pt idx="6030">
                  <c:v>0.0</c:v>
                </c:pt>
                <c:pt idx="6031">
                  <c:v>0.0</c:v>
                </c:pt>
                <c:pt idx="6032">
                  <c:v>0.0</c:v>
                </c:pt>
                <c:pt idx="6033">
                  <c:v>0.0</c:v>
                </c:pt>
                <c:pt idx="6034">
                  <c:v>0.0</c:v>
                </c:pt>
                <c:pt idx="6035">
                  <c:v>0.0</c:v>
                </c:pt>
                <c:pt idx="6036">
                  <c:v>0.0</c:v>
                </c:pt>
                <c:pt idx="6037">
                  <c:v>-32767.0</c:v>
                </c:pt>
                <c:pt idx="6038">
                  <c:v>0.0</c:v>
                </c:pt>
                <c:pt idx="6039">
                  <c:v>0.0</c:v>
                </c:pt>
                <c:pt idx="6040">
                  <c:v>0.0</c:v>
                </c:pt>
                <c:pt idx="6041">
                  <c:v>0.0</c:v>
                </c:pt>
                <c:pt idx="6042">
                  <c:v>0.0</c:v>
                </c:pt>
                <c:pt idx="6043">
                  <c:v>0.0</c:v>
                </c:pt>
                <c:pt idx="6044">
                  <c:v>0.0</c:v>
                </c:pt>
                <c:pt idx="6045">
                  <c:v>-32767.0</c:v>
                </c:pt>
                <c:pt idx="6046">
                  <c:v>0.0</c:v>
                </c:pt>
                <c:pt idx="6047">
                  <c:v>0.0</c:v>
                </c:pt>
                <c:pt idx="6048">
                  <c:v>0.0</c:v>
                </c:pt>
                <c:pt idx="6049">
                  <c:v>0.0</c:v>
                </c:pt>
                <c:pt idx="6050">
                  <c:v>0.0</c:v>
                </c:pt>
                <c:pt idx="6051">
                  <c:v>0.0</c:v>
                </c:pt>
                <c:pt idx="6052">
                  <c:v>0.0</c:v>
                </c:pt>
                <c:pt idx="6053">
                  <c:v>0.0</c:v>
                </c:pt>
                <c:pt idx="6054">
                  <c:v>0.0</c:v>
                </c:pt>
                <c:pt idx="6055">
                  <c:v>0.0</c:v>
                </c:pt>
                <c:pt idx="6056">
                  <c:v>0.0</c:v>
                </c:pt>
                <c:pt idx="6057">
                  <c:v>0.0</c:v>
                </c:pt>
                <c:pt idx="6058">
                  <c:v>0.0</c:v>
                </c:pt>
                <c:pt idx="6059">
                  <c:v>0.0</c:v>
                </c:pt>
                <c:pt idx="6060">
                  <c:v>0.0</c:v>
                </c:pt>
                <c:pt idx="6061">
                  <c:v>-32767.0</c:v>
                </c:pt>
                <c:pt idx="6062">
                  <c:v>0.0</c:v>
                </c:pt>
                <c:pt idx="6063">
                  <c:v>0.0</c:v>
                </c:pt>
                <c:pt idx="6064">
                  <c:v>0.0</c:v>
                </c:pt>
                <c:pt idx="6065">
                  <c:v>0.0</c:v>
                </c:pt>
                <c:pt idx="6066">
                  <c:v>0.0</c:v>
                </c:pt>
                <c:pt idx="6067">
                  <c:v>0.0</c:v>
                </c:pt>
                <c:pt idx="6068">
                  <c:v>0.0</c:v>
                </c:pt>
                <c:pt idx="6069">
                  <c:v>0.0</c:v>
                </c:pt>
                <c:pt idx="6070">
                  <c:v>-32767.0</c:v>
                </c:pt>
                <c:pt idx="6071">
                  <c:v>0.0</c:v>
                </c:pt>
                <c:pt idx="6072">
                  <c:v>0.0</c:v>
                </c:pt>
                <c:pt idx="6073">
                  <c:v>0.0</c:v>
                </c:pt>
                <c:pt idx="6074">
                  <c:v>0.0</c:v>
                </c:pt>
                <c:pt idx="6075">
                  <c:v>0.0</c:v>
                </c:pt>
                <c:pt idx="6076">
                  <c:v>0.0</c:v>
                </c:pt>
                <c:pt idx="6077">
                  <c:v>0.0</c:v>
                </c:pt>
                <c:pt idx="6078">
                  <c:v>0.0</c:v>
                </c:pt>
                <c:pt idx="6079">
                  <c:v>0.0</c:v>
                </c:pt>
                <c:pt idx="6080">
                  <c:v>0.0</c:v>
                </c:pt>
                <c:pt idx="6081">
                  <c:v>0.0</c:v>
                </c:pt>
                <c:pt idx="6082">
                  <c:v>0.0</c:v>
                </c:pt>
                <c:pt idx="6083">
                  <c:v>0.0</c:v>
                </c:pt>
                <c:pt idx="6084">
                  <c:v>0.0</c:v>
                </c:pt>
                <c:pt idx="6085">
                  <c:v>0.0</c:v>
                </c:pt>
                <c:pt idx="6086">
                  <c:v>0.0</c:v>
                </c:pt>
                <c:pt idx="6087">
                  <c:v>0.0</c:v>
                </c:pt>
                <c:pt idx="6088">
                  <c:v>0.0</c:v>
                </c:pt>
                <c:pt idx="6089">
                  <c:v>0.0</c:v>
                </c:pt>
                <c:pt idx="6090">
                  <c:v>0.0</c:v>
                </c:pt>
                <c:pt idx="6091">
                  <c:v>0.0</c:v>
                </c:pt>
                <c:pt idx="6092">
                  <c:v>0.0</c:v>
                </c:pt>
                <c:pt idx="6093">
                  <c:v>0.0</c:v>
                </c:pt>
                <c:pt idx="6094">
                  <c:v>0.0</c:v>
                </c:pt>
                <c:pt idx="6095">
                  <c:v>0.0</c:v>
                </c:pt>
                <c:pt idx="6096">
                  <c:v>0.0</c:v>
                </c:pt>
                <c:pt idx="6097">
                  <c:v>0.0</c:v>
                </c:pt>
                <c:pt idx="6098">
                  <c:v>0.0</c:v>
                </c:pt>
                <c:pt idx="6099">
                  <c:v>0.0</c:v>
                </c:pt>
                <c:pt idx="6100">
                  <c:v>0.0</c:v>
                </c:pt>
                <c:pt idx="6101">
                  <c:v>0.0</c:v>
                </c:pt>
                <c:pt idx="6102">
                  <c:v>-32767.0</c:v>
                </c:pt>
                <c:pt idx="6103">
                  <c:v>0.0</c:v>
                </c:pt>
                <c:pt idx="6104">
                  <c:v>0.0</c:v>
                </c:pt>
                <c:pt idx="6105">
                  <c:v>0.0</c:v>
                </c:pt>
                <c:pt idx="6106">
                  <c:v>0.0</c:v>
                </c:pt>
                <c:pt idx="6107">
                  <c:v>0.0</c:v>
                </c:pt>
                <c:pt idx="6108">
                  <c:v>0.0</c:v>
                </c:pt>
                <c:pt idx="6109">
                  <c:v>0.0</c:v>
                </c:pt>
                <c:pt idx="6110">
                  <c:v>0.0</c:v>
                </c:pt>
                <c:pt idx="6111">
                  <c:v>0.0</c:v>
                </c:pt>
                <c:pt idx="6112">
                  <c:v>0.0</c:v>
                </c:pt>
                <c:pt idx="6113">
                  <c:v>0.0</c:v>
                </c:pt>
                <c:pt idx="6114">
                  <c:v>0.0</c:v>
                </c:pt>
                <c:pt idx="6115">
                  <c:v>0.0</c:v>
                </c:pt>
                <c:pt idx="6116">
                  <c:v>0.0</c:v>
                </c:pt>
                <c:pt idx="6117">
                  <c:v>0.0</c:v>
                </c:pt>
                <c:pt idx="6118">
                  <c:v>0.0</c:v>
                </c:pt>
                <c:pt idx="6119">
                  <c:v>0.0</c:v>
                </c:pt>
                <c:pt idx="6120">
                  <c:v>0.0</c:v>
                </c:pt>
                <c:pt idx="6121">
                  <c:v>0.0</c:v>
                </c:pt>
                <c:pt idx="6122">
                  <c:v>0.0</c:v>
                </c:pt>
                <c:pt idx="6123">
                  <c:v>0.0</c:v>
                </c:pt>
                <c:pt idx="6124">
                  <c:v>0.0</c:v>
                </c:pt>
                <c:pt idx="6125">
                  <c:v>0.0</c:v>
                </c:pt>
                <c:pt idx="6126">
                  <c:v>0.0</c:v>
                </c:pt>
                <c:pt idx="6127">
                  <c:v>0.0</c:v>
                </c:pt>
                <c:pt idx="6128">
                  <c:v>0.0</c:v>
                </c:pt>
                <c:pt idx="6129">
                  <c:v>0.0</c:v>
                </c:pt>
                <c:pt idx="6130">
                  <c:v>0.0</c:v>
                </c:pt>
                <c:pt idx="6131">
                  <c:v>0.0</c:v>
                </c:pt>
                <c:pt idx="6132">
                  <c:v>0.0</c:v>
                </c:pt>
                <c:pt idx="6133">
                  <c:v>0.0</c:v>
                </c:pt>
                <c:pt idx="6134">
                  <c:v>0.0</c:v>
                </c:pt>
                <c:pt idx="6135">
                  <c:v>0.0</c:v>
                </c:pt>
                <c:pt idx="6136">
                  <c:v>0.0</c:v>
                </c:pt>
                <c:pt idx="6137">
                  <c:v>0.0</c:v>
                </c:pt>
                <c:pt idx="6138">
                  <c:v>0.0</c:v>
                </c:pt>
                <c:pt idx="6139">
                  <c:v>0.0</c:v>
                </c:pt>
                <c:pt idx="6140">
                  <c:v>0.0</c:v>
                </c:pt>
                <c:pt idx="6141">
                  <c:v>0.0</c:v>
                </c:pt>
                <c:pt idx="6142">
                  <c:v>0.0</c:v>
                </c:pt>
                <c:pt idx="6143">
                  <c:v>0.0</c:v>
                </c:pt>
                <c:pt idx="6144">
                  <c:v>0.0</c:v>
                </c:pt>
                <c:pt idx="6145">
                  <c:v>0.0</c:v>
                </c:pt>
                <c:pt idx="6146">
                  <c:v>0.0</c:v>
                </c:pt>
                <c:pt idx="6147">
                  <c:v>0.0</c:v>
                </c:pt>
                <c:pt idx="6148">
                  <c:v>0.0</c:v>
                </c:pt>
                <c:pt idx="6149">
                  <c:v>0.0</c:v>
                </c:pt>
                <c:pt idx="6150">
                  <c:v>0.0</c:v>
                </c:pt>
                <c:pt idx="6151">
                  <c:v>0.0</c:v>
                </c:pt>
                <c:pt idx="6152">
                  <c:v>0.0</c:v>
                </c:pt>
                <c:pt idx="6153">
                  <c:v>0.0</c:v>
                </c:pt>
                <c:pt idx="6154">
                  <c:v>0.0</c:v>
                </c:pt>
                <c:pt idx="6155">
                  <c:v>0.0</c:v>
                </c:pt>
                <c:pt idx="6156">
                  <c:v>0.0</c:v>
                </c:pt>
                <c:pt idx="6157">
                  <c:v>0.0</c:v>
                </c:pt>
                <c:pt idx="6158">
                  <c:v>0.0</c:v>
                </c:pt>
                <c:pt idx="6159">
                  <c:v>0.0</c:v>
                </c:pt>
                <c:pt idx="6160">
                  <c:v>0.0</c:v>
                </c:pt>
                <c:pt idx="6161">
                  <c:v>0.0</c:v>
                </c:pt>
                <c:pt idx="6162">
                  <c:v>0.0</c:v>
                </c:pt>
                <c:pt idx="6163">
                  <c:v>0.0</c:v>
                </c:pt>
                <c:pt idx="6164">
                  <c:v>0.0</c:v>
                </c:pt>
                <c:pt idx="6165">
                  <c:v>0.0</c:v>
                </c:pt>
                <c:pt idx="6166">
                  <c:v>0.0</c:v>
                </c:pt>
                <c:pt idx="6167">
                  <c:v>0.0</c:v>
                </c:pt>
                <c:pt idx="6168">
                  <c:v>0.0</c:v>
                </c:pt>
                <c:pt idx="6169">
                  <c:v>0.0</c:v>
                </c:pt>
                <c:pt idx="6170">
                  <c:v>0.0</c:v>
                </c:pt>
                <c:pt idx="6171">
                  <c:v>0.0</c:v>
                </c:pt>
                <c:pt idx="6172">
                  <c:v>0.0</c:v>
                </c:pt>
                <c:pt idx="6173">
                  <c:v>0.0</c:v>
                </c:pt>
                <c:pt idx="6174">
                  <c:v>0.0</c:v>
                </c:pt>
                <c:pt idx="6175">
                  <c:v>0.0</c:v>
                </c:pt>
                <c:pt idx="6176">
                  <c:v>0.0</c:v>
                </c:pt>
                <c:pt idx="6177">
                  <c:v>0.0</c:v>
                </c:pt>
                <c:pt idx="6178">
                  <c:v>0.0</c:v>
                </c:pt>
                <c:pt idx="6179">
                  <c:v>0.0</c:v>
                </c:pt>
                <c:pt idx="6180">
                  <c:v>0.0</c:v>
                </c:pt>
                <c:pt idx="6181">
                  <c:v>0.0</c:v>
                </c:pt>
                <c:pt idx="6182">
                  <c:v>0.0</c:v>
                </c:pt>
                <c:pt idx="6183">
                  <c:v>0.0</c:v>
                </c:pt>
                <c:pt idx="6184">
                  <c:v>0.0</c:v>
                </c:pt>
                <c:pt idx="6185">
                  <c:v>0.0</c:v>
                </c:pt>
                <c:pt idx="6186">
                  <c:v>0.0</c:v>
                </c:pt>
                <c:pt idx="6187">
                  <c:v>0.0</c:v>
                </c:pt>
                <c:pt idx="6188">
                  <c:v>0.0</c:v>
                </c:pt>
                <c:pt idx="6189">
                  <c:v>0.0</c:v>
                </c:pt>
                <c:pt idx="6190">
                  <c:v>0.0</c:v>
                </c:pt>
                <c:pt idx="6191">
                  <c:v>0.0</c:v>
                </c:pt>
                <c:pt idx="6192">
                  <c:v>0.0</c:v>
                </c:pt>
                <c:pt idx="6193">
                  <c:v>0.0</c:v>
                </c:pt>
                <c:pt idx="6194">
                  <c:v>0.0</c:v>
                </c:pt>
                <c:pt idx="6195">
                  <c:v>0.0</c:v>
                </c:pt>
                <c:pt idx="6196">
                  <c:v>0.0</c:v>
                </c:pt>
                <c:pt idx="6197">
                  <c:v>0.0</c:v>
                </c:pt>
                <c:pt idx="6198">
                  <c:v>0.0</c:v>
                </c:pt>
                <c:pt idx="6199">
                  <c:v>0.0</c:v>
                </c:pt>
                <c:pt idx="6200">
                  <c:v>0.0</c:v>
                </c:pt>
                <c:pt idx="6201">
                  <c:v>0.0</c:v>
                </c:pt>
                <c:pt idx="6202">
                  <c:v>0.0</c:v>
                </c:pt>
                <c:pt idx="6203">
                  <c:v>0.0</c:v>
                </c:pt>
                <c:pt idx="6204">
                  <c:v>0.0</c:v>
                </c:pt>
                <c:pt idx="6205">
                  <c:v>0.0</c:v>
                </c:pt>
                <c:pt idx="6206">
                  <c:v>0.0</c:v>
                </c:pt>
                <c:pt idx="6207">
                  <c:v>-32767.0</c:v>
                </c:pt>
                <c:pt idx="6208">
                  <c:v>0.0</c:v>
                </c:pt>
                <c:pt idx="6209">
                  <c:v>0.0</c:v>
                </c:pt>
                <c:pt idx="6210">
                  <c:v>0.0</c:v>
                </c:pt>
                <c:pt idx="6211">
                  <c:v>0.0</c:v>
                </c:pt>
                <c:pt idx="6212">
                  <c:v>0.0</c:v>
                </c:pt>
                <c:pt idx="6213">
                  <c:v>0.0</c:v>
                </c:pt>
                <c:pt idx="6214">
                  <c:v>0.0</c:v>
                </c:pt>
                <c:pt idx="6215">
                  <c:v>0.0</c:v>
                </c:pt>
                <c:pt idx="6216">
                  <c:v>0.0</c:v>
                </c:pt>
                <c:pt idx="6217">
                  <c:v>0.0</c:v>
                </c:pt>
                <c:pt idx="6218">
                  <c:v>0.0</c:v>
                </c:pt>
                <c:pt idx="6219">
                  <c:v>0.0</c:v>
                </c:pt>
                <c:pt idx="6220">
                  <c:v>0.0</c:v>
                </c:pt>
                <c:pt idx="6221">
                  <c:v>0.0</c:v>
                </c:pt>
                <c:pt idx="6222">
                  <c:v>0.0</c:v>
                </c:pt>
                <c:pt idx="6223">
                  <c:v>0.0</c:v>
                </c:pt>
                <c:pt idx="6224">
                  <c:v>0.0</c:v>
                </c:pt>
                <c:pt idx="6225">
                  <c:v>0.0</c:v>
                </c:pt>
                <c:pt idx="6226">
                  <c:v>0.0</c:v>
                </c:pt>
                <c:pt idx="6227">
                  <c:v>0.0</c:v>
                </c:pt>
                <c:pt idx="6228">
                  <c:v>0.0</c:v>
                </c:pt>
                <c:pt idx="6229">
                  <c:v>0.0</c:v>
                </c:pt>
                <c:pt idx="6230">
                  <c:v>0.0</c:v>
                </c:pt>
                <c:pt idx="6231">
                  <c:v>0.0</c:v>
                </c:pt>
                <c:pt idx="6232">
                  <c:v>0.0</c:v>
                </c:pt>
                <c:pt idx="6233">
                  <c:v>0.0</c:v>
                </c:pt>
                <c:pt idx="6234">
                  <c:v>0.0</c:v>
                </c:pt>
                <c:pt idx="6235">
                  <c:v>0.0</c:v>
                </c:pt>
                <c:pt idx="6236">
                  <c:v>0.0</c:v>
                </c:pt>
                <c:pt idx="6237">
                  <c:v>0.0</c:v>
                </c:pt>
                <c:pt idx="6238">
                  <c:v>0.0</c:v>
                </c:pt>
                <c:pt idx="6239">
                  <c:v>0.0</c:v>
                </c:pt>
                <c:pt idx="6240">
                  <c:v>0.0</c:v>
                </c:pt>
                <c:pt idx="6241">
                  <c:v>0.0</c:v>
                </c:pt>
                <c:pt idx="6242">
                  <c:v>0.0</c:v>
                </c:pt>
                <c:pt idx="6243">
                  <c:v>0.0</c:v>
                </c:pt>
                <c:pt idx="6244">
                  <c:v>0.0</c:v>
                </c:pt>
                <c:pt idx="6245">
                  <c:v>0.0</c:v>
                </c:pt>
                <c:pt idx="6246">
                  <c:v>0.0</c:v>
                </c:pt>
                <c:pt idx="6247">
                  <c:v>0.0</c:v>
                </c:pt>
                <c:pt idx="6248">
                  <c:v>0.0</c:v>
                </c:pt>
                <c:pt idx="6249">
                  <c:v>0.0</c:v>
                </c:pt>
                <c:pt idx="6250">
                  <c:v>0.0</c:v>
                </c:pt>
                <c:pt idx="6251">
                  <c:v>0.0</c:v>
                </c:pt>
                <c:pt idx="6252">
                  <c:v>0.0</c:v>
                </c:pt>
                <c:pt idx="6253">
                  <c:v>0.0</c:v>
                </c:pt>
                <c:pt idx="6254">
                  <c:v>0.0</c:v>
                </c:pt>
                <c:pt idx="6255">
                  <c:v>0.0</c:v>
                </c:pt>
                <c:pt idx="6256">
                  <c:v>0.0</c:v>
                </c:pt>
                <c:pt idx="6257">
                  <c:v>0.0</c:v>
                </c:pt>
                <c:pt idx="6258">
                  <c:v>0.0</c:v>
                </c:pt>
                <c:pt idx="6259">
                  <c:v>0.0</c:v>
                </c:pt>
                <c:pt idx="6260">
                  <c:v>0.0</c:v>
                </c:pt>
                <c:pt idx="6261">
                  <c:v>0.0</c:v>
                </c:pt>
                <c:pt idx="6262">
                  <c:v>0.0</c:v>
                </c:pt>
                <c:pt idx="6263">
                  <c:v>0.0</c:v>
                </c:pt>
                <c:pt idx="6264">
                  <c:v>0.0</c:v>
                </c:pt>
                <c:pt idx="6265">
                  <c:v>0.0</c:v>
                </c:pt>
                <c:pt idx="6266">
                  <c:v>0.0</c:v>
                </c:pt>
                <c:pt idx="6267">
                  <c:v>0.0</c:v>
                </c:pt>
                <c:pt idx="6268">
                  <c:v>0.0</c:v>
                </c:pt>
                <c:pt idx="6269">
                  <c:v>0.0</c:v>
                </c:pt>
                <c:pt idx="6270">
                  <c:v>0.0</c:v>
                </c:pt>
                <c:pt idx="6271">
                  <c:v>0.0</c:v>
                </c:pt>
                <c:pt idx="6272">
                  <c:v>0.0</c:v>
                </c:pt>
                <c:pt idx="6273">
                  <c:v>0.0</c:v>
                </c:pt>
                <c:pt idx="6274">
                  <c:v>0.0</c:v>
                </c:pt>
                <c:pt idx="6275">
                  <c:v>0.0</c:v>
                </c:pt>
                <c:pt idx="6276">
                  <c:v>0.0</c:v>
                </c:pt>
                <c:pt idx="6277">
                  <c:v>0.0</c:v>
                </c:pt>
                <c:pt idx="6278">
                  <c:v>0.0</c:v>
                </c:pt>
                <c:pt idx="6279">
                  <c:v>0.0</c:v>
                </c:pt>
                <c:pt idx="6280">
                  <c:v>0.0</c:v>
                </c:pt>
                <c:pt idx="6281">
                  <c:v>0.0</c:v>
                </c:pt>
                <c:pt idx="6282">
                  <c:v>0.0</c:v>
                </c:pt>
                <c:pt idx="6283">
                  <c:v>0.0</c:v>
                </c:pt>
                <c:pt idx="6284">
                  <c:v>0.0</c:v>
                </c:pt>
                <c:pt idx="6285">
                  <c:v>0.0</c:v>
                </c:pt>
                <c:pt idx="6286">
                  <c:v>0.0</c:v>
                </c:pt>
                <c:pt idx="6287">
                  <c:v>0.0</c:v>
                </c:pt>
                <c:pt idx="6288">
                  <c:v>0.0</c:v>
                </c:pt>
                <c:pt idx="6289">
                  <c:v>0.0</c:v>
                </c:pt>
                <c:pt idx="6290">
                  <c:v>0.0</c:v>
                </c:pt>
                <c:pt idx="6291">
                  <c:v>0.0</c:v>
                </c:pt>
                <c:pt idx="6292">
                  <c:v>-32767.0</c:v>
                </c:pt>
                <c:pt idx="6293">
                  <c:v>0.0</c:v>
                </c:pt>
                <c:pt idx="6294">
                  <c:v>0.0</c:v>
                </c:pt>
                <c:pt idx="6295">
                  <c:v>0.0</c:v>
                </c:pt>
                <c:pt idx="6296">
                  <c:v>0.0</c:v>
                </c:pt>
                <c:pt idx="6297">
                  <c:v>0.0</c:v>
                </c:pt>
                <c:pt idx="6298">
                  <c:v>0.0</c:v>
                </c:pt>
                <c:pt idx="6299">
                  <c:v>0.0</c:v>
                </c:pt>
                <c:pt idx="6300">
                  <c:v>-32767.0</c:v>
                </c:pt>
                <c:pt idx="6301">
                  <c:v>0.0</c:v>
                </c:pt>
                <c:pt idx="6302">
                  <c:v>0.0</c:v>
                </c:pt>
                <c:pt idx="6303">
                  <c:v>0.0</c:v>
                </c:pt>
                <c:pt idx="6304">
                  <c:v>0.0</c:v>
                </c:pt>
                <c:pt idx="6305">
                  <c:v>0.0</c:v>
                </c:pt>
                <c:pt idx="6306">
                  <c:v>0.0</c:v>
                </c:pt>
                <c:pt idx="6307">
                  <c:v>0.0</c:v>
                </c:pt>
                <c:pt idx="6308">
                  <c:v>0.0</c:v>
                </c:pt>
                <c:pt idx="6309">
                  <c:v>0.0</c:v>
                </c:pt>
                <c:pt idx="6310">
                  <c:v>0.0</c:v>
                </c:pt>
                <c:pt idx="6311">
                  <c:v>0.0</c:v>
                </c:pt>
                <c:pt idx="6312">
                  <c:v>0.0</c:v>
                </c:pt>
                <c:pt idx="6313">
                  <c:v>0.0</c:v>
                </c:pt>
                <c:pt idx="6314">
                  <c:v>0.0</c:v>
                </c:pt>
                <c:pt idx="6315">
                  <c:v>0.0</c:v>
                </c:pt>
                <c:pt idx="6316">
                  <c:v>-32767.0</c:v>
                </c:pt>
                <c:pt idx="6317">
                  <c:v>0.0</c:v>
                </c:pt>
                <c:pt idx="6318">
                  <c:v>0.0</c:v>
                </c:pt>
                <c:pt idx="6319">
                  <c:v>0.0</c:v>
                </c:pt>
                <c:pt idx="6320">
                  <c:v>0.0</c:v>
                </c:pt>
                <c:pt idx="6321">
                  <c:v>0.0</c:v>
                </c:pt>
                <c:pt idx="6322">
                  <c:v>0.0</c:v>
                </c:pt>
                <c:pt idx="6323">
                  <c:v>0.0</c:v>
                </c:pt>
                <c:pt idx="6324">
                  <c:v>0.0</c:v>
                </c:pt>
                <c:pt idx="6325">
                  <c:v>0.0</c:v>
                </c:pt>
                <c:pt idx="6326">
                  <c:v>0.0</c:v>
                </c:pt>
                <c:pt idx="6327">
                  <c:v>0.0</c:v>
                </c:pt>
                <c:pt idx="6328">
                  <c:v>0.0</c:v>
                </c:pt>
                <c:pt idx="6329">
                  <c:v>0.0</c:v>
                </c:pt>
                <c:pt idx="6330">
                  <c:v>0.0</c:v>
                </c:pt>
                <c:pt idx="6331">
                  <c:v>0.0</c:v>
                </c:pt>
                <c:pt idx="6332">
                  <c:v>0.0</c:v>
                </c:pt>
                <c:pt idx="6333">
                  <c:v>0.0</c:v>
                </c:pt>
                <c:pt idx="6334">
                  <c:v>0.0</c:v>
                </c:pt>
                <c:pt idx="6335">
                  <c:v>0.0</c:v>
                </c:pt>
                <c:pt idx="6336">
                  <c:v>0.0</c:v>
                </c:pt>
                <c:pt idx="6337">
                  <c:v>0.0</c:v>
                </c:pt>
                <c:pt idx="6338">
                  <c:v>0.0</c:v>
                </c:pt>
                <c:pt idx="6339">
                  <c:v>0.0</c:v>
                </c:pt>
                <c:pt idx="6340">
                  <c:v>0.0</c:v>
                </c:pt>
                <c:pt idx="6341">
                  <c:v>0.0</c:v>
                </c:pt>
                <c:pt idx="6342">
                  <c:v>0.0</c:v>
                </c:pt>
                <c:pt idx="6343">
                  <c:v>0.0</c:v>
                </c:pt>
                <c:pt idx="6344">
                  <c:v>0.0</c:v>
                </c:pt>
                <c:pt idx="6345">
                  <c:v>0.0</c:v>
                </c:pt>
                <c:pt idx="6346">
                  <c:v>0.0</c:v>
                </c:pt>
                <c:pt idx="6347">
                  <c:v>0.0</c:v>
                </c:pt>
                <c:pt idx="6348">
                  <c:v>0.0</c:v>
                </c:pt>
                <c:pt idx="6349">
                  <c:v>0.0</c:v>
                </c:pt>
                <c:pt idx="6350">
                  <c:v>0.0</c:v>
                </c:pt>
                <c:pt idx="6351">
                  <c:v>0.0</c:v>
                </c:pt>
                <c:pt idx="6352">
                  <c:v>0.0</c:v>
                </c:pt>
                <c:pt idx="6353">
                  <c:v>0.0</c:v>
                </c:pt>
                <c:pt idx="6354">
                  <c:v>0.0</c:v>
                </c:pt>
                <c:pt idx="6355">
                  <c:v>0.0</c:v>
                </c:pt>
                <c:pt idx="6356">
                  <c:v>0.0</c:v>
                </c:pt>
                <c:pt idx="6357">
                  <c:v>0.0</c:v>
                </c:pt>
                <c:pt idx="6358">
                  <c:v>0.0</c:v>
                </c:pt>
                <c:pt idx="6359">
                  <c:v>0.0</c:v>
                </c:pt>
                <c:pt idx="6360">
                  <c:v>0.0</c:v>
                </c:pt>
                <c:pt idx="6361">
                  <c:v>0.0</c:v>
                </c:pt>
                <c:pt idx="6362">
                  <c:v>0.0</c:v>
                </c:pt>
                <c:pt idx="6363">
                  <c:v>0.0</c:v>
                </c:pt>
                <c:pt idx="6364">
                  <c:v>0.0</c:v>
                </c:pt>
                <c:pt idx="6365">
                  <c:v>0.0</c:v>
                </c:pt>
                <c:pt idx="6366">
                  <c:v>0.0</c:v>
                </c:pt>
                <c:pt idx="6367">
                  <c:v>0.0</c:v>
                </c:pt>
                <c:pt idx="6368">
                  <c:v>0.0</c:v>
                </c:pt>
                <c:pt idx="6369">
                  <c:v>0.0</c:v>
                </c:pt>
                <c:pt idx="6370">
                  <c:v>0.0</c:v>
                </c:pt>
                <c:pt idx="6371">
                  <c:v>0.0</c:v>
                </c:pt>
                <c:pt idx="6372">
                  <c:v>0.0</c:v>
                </c:pt>
                <c:pt idx="6373">
                  <c:v>0.0</c:v>
                </c:pt>
                <c:pt idx="6374">
                  <c:v>0.0</c:v>
                </c:pt>
                <c:pt idx="6375">
                  <c:v>0.0</c:v>
                </c:pt>
                <c:pt idx="6376">
                  <c:v>0.0</c:v>
                </c:pt>
                <c:pt idx="6377">
                  <c:v>0.0</c:v>
                </c:pt>
                <c:pt idx="6378">
                  <c:v>0.0</c:v>
                </c:pt>
                <c:pt idx="6379">
                  <c:v>0.0</c:v>
                </c:pt>
                <c:pt idx="6380">
                  <c:v>0.0</c:v>
                </c:pt>
                <c:pt idx="6381">
                  <c:v>0.0</c:v>
                </c:pt>
                <c:pt idx="6382">
                  <c:v>0.0</c:v>
                </c:pt>
                <c:pt idx="6383">
                  <c:v>0.0</c:v>
                </c:pt>
                <c:pt idx="6384">
                  <c:v>0.0</c:v>
                </c:pt>
                <c:pt idx="6385">
                  <c:v>0.0</c:v>
                </c:pt>
                <c:pt idx="6386">
                  <c:v>0.0</c:v>
                </c:pt>
                <c:pt idx="6387">
                  <c:v>0.0</c:v>
                </c:pt>
                <c:pt idx="6388">
                  <c:v>0.0</c:v>
                </c:pt>
                <c:pt idx="6389">
                  <c:v>0.0</c:v>
                </c:pt>
                <c:pt idx="6390">
                  <c:v>0.0</c:v>
                </c:pt>
                <c:pt idx="6391">
                  <c:v>0.0</c:v>
                </c:pt>
                <c:pt idx="6392">
                  <c:v>0.0</c:v>
                </c:pt>
                <c:pt idx="6393">
                  <c:v>0.0</c:v>
                </c:pt>
                <c:pt idx="6394">
                  <c:v>0.0</c:v>
                </c:pt>
                <c:pt idx="6395">
                  <c:v>0.0</c:v>
                </c:pt>
                <c:pt idx="6396">
                  <c:v>0.0</c:v>
                </c:pt>
                <c:pt idx="6397">
                  <c:v>0.0</c:v>
                </c:pt>
                <c:pt idx="6398">
                  <c:v>0.0</c:v>
                </c:pt>
                <c:pt idx="6399">
                  <c:v>0.0</c:v>
                </c:pt>
                <c:pt idx="6400">
                  <c:v>0.0</c:v>
                </c:pt>
                <c:pt idx="6401">
                  <c:v>0.0</c:v>
                </c:pt>
                <c:pt idx="6402">
                  <c:v>0.0</c:v>
                </c:pt>
                <c:pt idx="6403">
                  <c:v>0.0</c:v>
                </c:pt>
                <c:pt idx="6404">
                  <c:v>0.0</c:v>
                </c:pt>
                <c:pt idx="6405">
                  <c:v>0.0</c:v>
                </c:pt>
                <c:pt idx="6406">
                  <c:v>0.0</c:v>
                </c:pt>
                <c:pt idx="6407">
                  <c:v>0.0</c:v>
                </c:pt>
                <c:pt idx="6408">
                  <c:v>0.0</c:v>
                </c:pt>
                <c:pt idx="6409">
                  <c:v>0.0</c:v>
                </c:pt>
                <c:pt idx="6410">
                  <c:v>0.0</c:v>
                </c:pt>
                <c:pt idx="6411">
                  <c:v>0.0</c:v>
                </c:pt>
                <c:pt idx="6412">
                  <c:v>0.0</c:v>
                </c:pt>
                <c:pt idx="6413">
                  <c:v>0.0</c:v>
                </c:pt>
                <c:pt idx="6414">
                  <c:v>0.0</c:v>
                </c:pt>
                <c:pt idx="6415">
                  <c:v>0.0</c:v>
                </c:pt>
                <c:pt idx="6416">
                  <c:v>0.0</c:v>
                </c:pt>
                <c:pt idx="6417">
                  <c:v>0.0</c:v>
                </c:pt>
                <c:pt idx="6418">
                  <c:v>0.0</c:v>
                </c:pt>
                <c:pt idx="6419">
                  <c:v>0.0</c:v>
                </c:pt>
                <c:pt idx="6420">
                  <c:v>0.0</c:v>
                </c:pt>
                <c:pt idx="6421">
                  <c:v>0.0</c:v>
                </c:pt>
                <c:pt idx="6422">
                  <c:v>0.0</c:v>
                </c:pt>
                <c:pt idx="6423">
                  <c:v>0.0</c:v>
                </c:pt>
                <c:pt idx="6424">
                  <c:v>0.0</c:v>
                </c:pt>
                <c:pt idx="6425">
                  <c:v>0.0</c:v>
                </c:pt>
                <c:pt idx="6426">
                  <c:v>0.0</c:v>
                </c:pt>
                <c:pt idx="6427">
                  <c:v>0.0</c:v>
                </c:pt>
                <c:pt idx="6428">
                  <c:v>0.0</c:v>
                </c:pt>
                <c:pt idx="6429">
                  <c:v>0.0</c:v>
                </c:pt>
                <c:pt idx="6430">
                  <c:v>0.0</c:v>
                </c:pt>
                <c:pt idx="6431">
                  <c:v>0.0</c:v>
                </c:pt>
                <c:pt idx="6432">
                  <c:v>0.0</c:v>
                </c:pt>
                <c:pt idx="6433">
                  <c:v>0.0</c:v>
                </c:pt>
                <c:pt idx="6434">
                  <c:v>0.0</c:v>
                </c:pt>
                <c:pt idx="6435">
                  <c:v>0.0</c:v>
                </c:pt>
                <c:pt idx="6436">
                  <c:v>0.0</c:v>
                </c:pt>
                <c:pt idx="6437">
                  <c:v>0.0</c:v>
                </c:pt>
                <c:pt idx="6438">
                  <c:v>0.0</c:v>
                </c:pt>
                <c:pt idx="6439">
                  <c:v>0.0</c:v>
                </c:pt>
                <c:pt idx="6440">
                  <c:v>0.0</c:v>
                </c:pt>
                <c:pt idx="6441">
                  <c:v>0.0</c:v>
                </c:pt>
                <c:pt idx="6442">
                  <c:v>0.0</c:v>
                </c:pt>
                <c:pt idx="6443">
                  <c:v>0.0</c:v>
                </c:pt>
                <c:pt idx="6444">
                  <c:v>0.0</c:v>
                </c:pt>
                <c:pt idx="6445">
                  <c:v>0.0</c:v>
                </c:pt>
                <c:pt idx="6446">
                  <c:v>-32767.0</c:v>
                </c:pt>
                <c:pt idx="6447">
                  <c:v>0.0</c:v>
                </c:pt>
                <c:pt idx="6448">
                  <c:v>0.0</c:v>
                </c:pt>
                <c:pt idx="6449">
                  <c:v>0.0</c:v>
                </c:pt>
                <c:pt idx="6450">
                  <c:v>0.0</c:v>
                </c:pt>
                <c:pt idx="6451">
                  <c:v>0.0</c:v>
                </c:pt>
                <c:pt idx="6452">
                  <c:v>0.0</c:v>
                </c:pt>
                <c:pt idx="6453">
                  <c:v>0.0</c:v>
                </c:pt>
                <c:pt idx="6454">
                  <c:v>-32767.0</c:v>
                </c:pt>
                <c:pt idx="6455">
                  <c:v>0.0</c:v>
                </c:pt>
                <c:pt idx="6456">
                  <c:v>0.0</c:v>
                </c:pt>
                <c:pt idx="6457">
                  <c:v>0.0</c:v>
                </c:pt>
                <c:pt idx="6458">
                  <c:v>0.0</c:v>
                </c:pt>
                <c:pt idx="6459">
                  <c:v>0.0</c:v>
                </c:pt>
                <c:pt idx="6460">
                  <c:v>0.0</c:v>
                </c:pt>
                <c:pt idx="6461">
                  <c:v>0.0</c:v>
                </c:pt>
                <c:pt idx="6462">
                  <c:v>0.0</c:v>
                </c:pt>
                <c:pt idx="6463">
                  <c:v>0.0</c:v>
                </c:pt>
                <c:pt idx="6464">
                  <c:v>0.0</c:v>
                </c:pt>
                <c:pt idx="6465">
                  <c:v>0.0</c:v>
                </c:pt>
                <c:pt idx="6466">
                  <c:v>0.0</c:v>
                </c:pt>
                <c:pt idx="6467">
                  <c:v>0.0</c:v>
                </c:pt>
                <c:pt idx="6468">
                  <c:v>0.0</c:v>
                </c:pt>
                <c:pt idx="6469">
                  <c:v>0.0</c:v>
                </c:pt>
                <c:pt idx="6470">
                  <c:v>0.0</c:v>
                </c:pt>
                <c:pt idx="6471">
                  <c:v>0.0</c:v>
                </c:pt>
                <c:pt idx="6472">
                  <c:v>0.0</c:v>
                </c:pt>
                <c:pt idx="6473">
                  <c:v>0.0</c:v>
                </c:pt>
                <c:pt idx="6474">
                  <c:v>0.0</c:v>
                </c:pt>
                <c:pt idx="6475">
                  <c:v>0.0</c:v>
                </c:pt>
                <c:pt idx="6476">
                  <c:v>0.0</c:v>
                </c:pt>
                <c:pt idx="6477">
                  <c:v>0.0</c:v>
                </c:pt>
                <c:pt idx="6478">
                  <c:v>0.0</c:v>
                </c:pt>
                <c:pt idx="6479">
                  <c:v>0.0</c:v>
                </c:pt>
                <c:pt idx="6480">
                  <c:v>0.0</c:v>
                </c:pt>
                <c:pt idx="6481">
                  <c:v>0.0</c:v>
                </c:pt>
                <c:pt idx="6482">
                  <c:v>0.0</c:v>
                </c:pt>
                <c:pt idx="6483">
                  <c:v>0.0</c:v>
                </c:pt>
                <c:pt idx="6484">
                  <c:v>0.0</c:v>
                </c:pt>
                <c:pt idx="6485">
                  <c:v>0.0</c:v>
                </c:pt>
                <c:pt idx="6486">
                  <c:v>-32767.0</c:v>
                </c:pt>
                <c:pt idx="6487">
                  <c:v>0.0</c:v>
                </c:pt>
                <c:pt idx="6488">
                  <c:v>0.0</c:v>
                </c:pt>
                <c:pt idx="6489">
                  <c:v>0.0</c:v>
                </c:pt>
                <c:pt idx="6490">
                  <c:v>0.0</c:v>
                </c:pt>
                <c:pt idx="6491">
                  <c:v>0.0</c:v>
                </c:pt>
                <c:pt idx="6492">
                  <c:v>0.0</c:v>
                </c:pt>
                <c:pt idx="6493">
                  <c:v>0.0</c:v>
                </c:pt>
                <c:pt idx="6494">
                  <c:v>0.0</c:v>
                </c:pt>
                <c:pt idx="6495">
                  <c:v>0.0</c:v>
                </c:pt>
                <c:pt idx="6496">
                  <c:v>0.0</c:v>
                </c:pt>
                <c:pt idx="6497">
                  <c:v>0.0</c:v>
                </c:pt>
                <c:pt idx="6498">
                  <c:v>0.0</c:v>
                </c:pt>
                <c:pt idx="6499">
                  <c:v>0.0</c:v>
                </c:pt>
                <c:pt idx="6500">
                  <c:v>0.0</c:v>
                </c:pt>
                <c:pt idx="6501">
                  <c:v>0.0</c:v>
                </c:pt>
                <c:pt idx="6502">
                  <c:v>0.0</c:v>
                </c:pt>
                <c:pt idx="6503">
                  <c:v>0.0</c:v>
                </c:pt>
                <c:pt idx="6504">
                  <c:v>0.0</c:v>
                </c:pt>
                <c:pt idx="6505">
                  <c:v>0.0</c:v>
                </c:pt>
                <c:pt idx="6506">
                  <c:v>0.0</c:v>
                </c:pt>
                <c:pt idx="6507">
                  <c:v>0.0</c:v>
                </c:pt>
                <c:pt idx="6508">
                  <c:v>0.0</c:v>
                </c:pt>
                <c:pt idx="6509">
                  <c:v>0.0</c:v>
                </c:pt>
                <c:pt idx="6510">
                  <c:v>0.0</c:v>
                </c:pt>
                <c:pt idx="6511">
                  <c:v>0.0</c:v>
                </c:pt>
                <c:pt idx="6512">
                  <c:v>0.0</c:v>
                </c:pt>
                <c:pt idx="6513">
                  <c:v>0.0</c:v>
                </c:pt>
                <c:pt idx="6514">
                  <c:v>0.0</c:v>
                </c:pt>
                <c:pt idx="6515">
                  <c:v>0.0</c:v>
                </c:pt>
                <c:pt idx="6516">
                  <c:v>0.0</c:v>
                </c:pt>
                <c:pt idx="6517">
                  <c:v>0.0</c:v>
                </c:pt>
                <c:pt idx="6518">
                  <c:v>-32767.0</c:v>
                </c:pt>
                <c:pt idx="6519">
                  <c:v>0.0</c:v>
                </c:pt>
                <c:pt idx="6520">
                  <c:v>0.0</c:v>
                </c:pt>
                <c:pt idx="6521">
                  <c:v>0.0</c:v>
                </c:pt>
                <c:pt idx="6522">
                  <c:v>0.0</c:v>
                </c:pt>
                <c:pt idx="6523">
                  <c:v>0.0</c:v>
                </c:pt>
                <c:pt idx="6524">
                  <c:v>0.0</c:v>
                </c:pt>
                <c:pt idx="6525">
                  <c:v>0.0</c:v>
                </c:pt>
                <c:pt idx="6526">
                  <c:v>0.0</c:v>
                </c:pt>
                <c:pt idx="6527">
                  <c:v>0.0</c:v>
                </c:pt>
                <c:pt idx="6528">
                  <c:v>0.0</c:v>
                </c:pt>
                <c:pt idx="6529">
                  <c:v>0.0</c:v>
                </c:pt>
                <c:pt idx="6530">
                  <c:v>0.0</c:v>
                </c:pt>
                <c:pt idx="6531">
                  <c:v>0.0</c:v>
                </c:pt>
                <c:pt idx="6532">
                  <c:v>0.0</c:v>
                </c:pt>
                <c:pt idx="6533">
                  <c:v>0.0</c:v>
                </c:pt>
                <c:pt idx="6534">
                  <c:v>0.0</c:v>
                </c:pt>
                <c:pt idx="6535">
                  <c:v>0.0</c:v>
                </c:pt>
                <c:pt idx="6536">
                  <c:v>0.0</c:v>
                </c:pt>
                <c:pt idx="6537">
                  <c:v>0.0</c:v>
                </c:pt>
                <c:pt idx="6538">
                  <c:v>0.0</c:v>
                </c:pt>
                <c:pt idx="6539">
                  <c:v>0.0</c:v>
                </c:pt>
                <c:pt idx="6540">
                  <c:v>0.0</c:v>
                </c:pt>
                <c:pt idx="6541">
                  <c:v>0.0</c:v>
                </c:pt>
                <c:pt idx="6542">
                  <c:v>0.0</c:v>
                </c:pt>
                <c:pt idx="6543">
                  <c:v>-32767.0</c:v>
                </c:pt>
                <c:pt idx="6544">
                  <c:v>0.0</c:v>
                </c:pt>
                <c:pt idx="6545">
                  <c:v>0.0</c:v>
                </c:pt>
                <c:pt idx="6546">
                  <c:v>0.0</c:v>
                </c:pt>
                <c:pt idx="6547">
                  <c:v>0.0</c:v>
                </c:pt>
                <c:pt idx="6548">
                  <c:v>0.0</c:v>
                </c:pt>
                <c:pt idx="6549">
                  <c:v>0.0</c:v>
                </c:pt>
                <c:pt idx="6550">
                  <c:v>0.0</c:v>
                </c:pt>
                <c:pt idx="6551">
                  <c:v>0.0</c:v>
                </c:pt>
                <c:pt idx="6552">
                  <c:v>0.0</c:v>
                </c:pt>
                <c:pt idx="6553">
                  <c:v>0.0</c:v>
                </c:pt>
                <c:pt idx="6554">
                  <c:v>0.0</c:v>
                </c:pt>
                <c:pt idx="6555">
                  <c:v>0.0</c:v>
                </c:pt>
                <c:pt idx="6556">
                  <c:v>0.0</c:v>
                </c:pt>
                <c:pt idx="6557">
                  <c:v>0.0</c:v>
                </c:pt>
                <c:pt idx="6558">
                  <c:v>0.0</c:v>
                </c:pt>
                <c:pt idx="6559">
                  <c:v>0.0</c:v>
                </c:pt>
                <c:pt idx="6560">
                  <c:v>0.0</c:v>
                </c:pt>
                <c:pt idx="6561">
                  <c:v>0.0</c:v>
                </c:pt>
                <c:pt idx="6562">
                  <c:v>0.0</c:v>
                </c:pt>
                <c:pt idx="6563">
                  <c:v>0.0</c:v>
                </c:pt>
                <c:pt idx="6564">
                  <c:v>0.0</c:v>
                </c:pt>
                <c:pt idx="6565">
                  <c:v>0.0</c:v>
                </c:pt>
                <c:pt idx="6566">
                  <c:v>0.0</c:v>
                </c:pt>
                <c:pt idx="6567">
                  <c:v>0.0</c:v>
                </c:pt>
                <c:pt idx="6568">
                  <c:v>0.0</c:v>
                </c:pt>
                <c:pt idx="6569">
                  <c:v>0.0</c:v>
                </c:pt>
                <c:pt idx="6570">
                  <c:v>0.0</c:v>
                </c:pt>
                <c:pt idx="6571">
                  <c:v>0.0</c:v>
                </c:pt>
                <c:pt idx="6572">
                  <c:v>0.0</c:v>
                </c:pt>
                <c:pt idx="6573">
                  <c:v>0.0</c:v>
                </c:pt>
                <c:pt idx="6574">
                  <c:v>0.0</c:v>
                </c:pt>
                <c:pt idx="6575">
                  <c:v>0.0</c:v>
                </c:pt>
                <c:pt idx="6576">
                  <c:v>0.0</c:v>
                </c:pt>
                <c:pt idx="6577">
                  <c:v>0.0</c:v>
                </c:pt>
                <c:pt idx="6578">
                  <c:v>0.0</c:v>
                </c:pt>
                <c:pt idx="6579">
                  <c:v>0.0</c:v>
                </c:pt>
                <c:pt idx="6580">
                  <c:v>0.0</c:v>
                </c:pt>
                <c:pt idx="6581">
                  <c:v>0.0</c:v>
                </c:pt>
                <c:pt idx="6582">
                  <c:v>0.0</c:v>
                </c:pt>
                <c:pt idx="6583">
                  <c:v>0.0</c:v>
                </c:pt>
                <c:pt idx="6584">
                  <c:v>0.0</c:v>
                </c:pt>
                <c:pt idx="6585">
                  <c:v>0.0</c:v>
                </c:pt>
                <c:pt idx="6586">
                  <c:v>0.0</c:v>
                </c:pt>
                <c:pt idx="6587">
                  <c:v>0.0</c:v>
                </c:pt>
                <c:pt idx="6588">
                  <c:v>0.0</c:v>
                </c:pt>
                <c:pt idx="6589">
                  <c:v>0.0</c:v>
                </c:pt>
                <c:pt idx="6590">
                  <c:v>0.0</c:v>
                </c:pt>
                <c:pt idx="6591">
                  <c:v>0.0</c:v>
                </c:pt>
                <c:pt idx="6592">
                  <c:v>0.0</c:v>
                </c:pt>
                <c:pt idx="6593">
                  <c:v>0.0</c:v>
                </c:pt>
                <c:pt idx="6594">
                  <c:v>0.0</c:v>
                </c:pt>
                <c:pt idx="6595">
                  <c:v>0.0</c:v>
                </c:pt>
                <c:pt idx="6596">
                  <c:v>0.0</c:v>
                </c:pt>
                <c:pt idx="6597">
                  <c:v>0.0</c:v>
                </c:pt>
                <c:pt idx="6598">
                  <c:v>0.0</c:v>
                </c:pt>
                <c:pt idx="6599">
                  <c:v>0.0</c:v>
                </c:pt>
                <c:pt idx="6600">
                  <c:v>0.0</c:v>
                </c:pt>
                <c:pt idx="6601">
                  <c:v>0.0</c:v>
                </c:pt>
                <c:pt idx="6602">
                  <c:v>0.0</c:v>
                </c:pt>
                <c:pt idx="6603">
                  <c:v>0.0</c:v>
                </c:pt>
                <c:pt idx="6604">
                  <c:v>0.0</c:v>
                </c:pt>
                <c:pt idx="6605">
                  <c:v>0.0</c:v>
                </c:pt>
                <c:pt idx="6606">
                  <c:v>0.0</c:v>
                </c:pt>
                <c:pt idx="6607">
                  <c:v>0.0</c:v>
                </c:pt>
                <c:pt idx="6608">
                  <c:v>0.0</c:v>
                </c:pt>
                <c:pt idx="6609">
                  <c:v>0.0</c:v>
                </c:pt>
                <c:pt idx="6610">
                  <c:v>0.0</c:v>
                </c:pt>
                <c:pt idx="6611">
                  <c:v>0.0</c:v>
                </c:pt>
                <c:pt idx="6612">
                  <c:v>0.0</c:v>
                </c:pt>
                <c:pt idx="6613">
                  <c:v>0.0</c:v>
                </c:pt>
                <c:pt idx="6614">
                  <c:v>0.0</c:v>
                </c:pt>
                <c:pt idx="6615">
                  <c:v>0.0</c:v>
                </c:pt>
                <c:pt idx="6616">
                  <c:v>-32767.0</c:v>
                </c:pt>
                <c:pt idx="6617">
                  <c:v>0.0</c:v>
                </c:pt>
                <c:pt idx="6618">
                  <c:v>0.0</c:v>
                </c:pt>
                <c:pt idx="6619">
                  <c:v>0.0</c:v>
                </c:pt>
                <c:pt idx="6620">
                  <c:v>0.0</c:v>
                </c:pt>
                <c:pt idx="6621">
                  <c:v>0.0</c:v>
                </c:pt>
                <c:pt idx="6622">
                  <c:v>0.0</c:v>
                </c:pt>
                <c:pt idx="6623">
                  <c:v>0.0</c:v>
                </c:pt>
                <c:pt idx="6624">
                  <c:v>0.0</c:v>
                </c:pt>
                <c:pt idx="6625">
                  <c:v>0.0</c:v>
                </c:pt>
                <c:pt idx="6626">
                  <c:v>0.0</c:v>
                </c:pt>
                <c:pt idx="6627">
                  <c:v>0.0</c:v>
                </c:pt>
                <c:pt idx="6628">
                  <c:v>0.0</c:v>
                </c:pt>
                <c:pt idx="6629">
                  <c:v>0.0</c:v>
                </c:pt>
                <c:pt idx="6630">
                  <c:v>0.0</c:v>
                </c:pt>
                <c:pt idx="6631">
                  <c:v>0.0</c:v>
                </c:pt>
                <c:pt idx="6632">
                  <c:v>0.0</c:v>
                </c:pt>
                <c:pt idx="6633">
                  <c:v>0.0</c:v>
                </c:pt>
                <c:pt idx="6634">
                  <c:v>0.0</c:v>
                </c:pt>
                <c:pt idx="6635">
                  <c:v>0.0</c:v>
                </c:pt>
                <c:pt idx="6636">
                  <c:v>0.0</c:v>
                </c:pt>
                <c:pt idx="6637">
                  <c:v>0.0</c:v>
                </c:pt>
                <c:pt idx="6638">
                  <c:v>0.0</c:v>
                </c:pt>
                <c:pt idx="6639">
                  <c:v>0.0</c:v>
                </c:pt>
                <c:pt idx="6640">
                  <c:v>0.0</c:v>
                </c:pt>
                <c:pt idx="6641">
                  <c:v>0.0</c:v>
                </c:pt>
                <c:pt idx="6642">
                  <c:v>0.0</c:v>
                </c:pt>
                <c:pt idx="6643">
                  <c:v>0.0</c:v>
                </c:pt>
                <c:pt idx="6644">
                  <c:v>0.0</c:v>
                </c:pt>
                <c:pt idx="6645">
                  <c:v>0.0</c:v>
                </c:pt>
                <c:pt idx="6646">
                  <c:v>0.0</c:v>
                </c:pt>
                <c:pt idx="6647">
                  <c:v>0.0</c:v>
                </c:pt>
                <c:pt idx="6648">
                  <c:v>0.0</c:v>
                </c:pt>
                <c:pt idx="6649">
                  <c:v>0.0</c:v>
                </c:pt>
                <c:pt idx="6650">
                  <c:v>0.0</c:v>
                </c:pt>
                <c:pt idx="6651">
                  <c:v>0.0</c:v>
                </c:pt>
                <c:pt idx="6652">
                  <c:v>0.0</c:v>
                </c:pt>
                <c:pt idx="6653">
                  <c:v>0.0</c:v>
                </c:pt>
                <c:pt idx="6654">
                  <c:v>0.0</c:v>
                </c:pt>
                <c:pt idx="6655">
                  <c:v>0.0</c:v>
                </c:pt>
                <c:pt idx="6656">
                  <c:v>0.0</c:v>
                </c:pt>
                <c:pt idx="6657">
                  <c:v>0.0</c:v>
                </c:pt>
                <c:pt idx="6658">
                  <c:v>0.0</c:v>
                </c:pt>
                <c:pt idx="6659">
                  <c:v>0.0</c:v>
                </c:pt>
                <c:pt idx="6660">
                  <c:v>0.0</c:v>
                </c:pt>
                <c:pt idx="6661">
                  <c:v>0.0</c:v>
                </c:pt>
                <c:pt idx="6662">
                  <c:v>0.0</c:v>
                </c:pt>
                <c:pt idx="6663">
                  <c:v>0.0</c:v>
                </c:pt>
                <c:pt idx="6664">
                  <c:v>0.0</c:v>
                </c:pt>
                <c:pt idx="6665">
                  <c:v>0.0</c:v>
                </c:pt>
                <c:pt idx="6666">
                  <c:v>0.0</c:v>
                </c:pt>
                <c:pt idx="6667">
                  <c:v>0.0</c:v>
                </c:pt>
                <c:pt idx="6668">
                  <c:v>-32767.0</c:v>
                </c:pt>
                <c:pt idx="6669">
                  <c:v>0.0</c:v>
                </c:pt>
                <c:pt idx="6670">
                  <c:v>0.0</c:v>
                </c:pt>
                <c:pt idx="6671">
                  <c:v>0.0</c:v>
                </c:pt>
                <c:pt idx="6672">
                  <c:v>0.0</c:v>
                </c:pt>
                <c:pt idx="6673">
                  <c:v>0.0</c:v>
                </c:pt>
                <c:pt idx="6674">
                  <c:v>0.0</c:v>
                </c:pt>
                <c:pt idx="6675">
                  <c:v>0.0</c:v>
                </c:pt>
                <c:pt idx="6676">
                  <c:v>0.0</c:v>
                </c:pt>
                <c:pt idx="6677">
                  <c:v>0.0</c:v>
                </c:pt>
                <c:pt idx="6678">
                  <c:v>0.0</c:v>
                </c:pt>
                <c:pt idx="6679">
                  <c:v>0.0</c:v>
                </c:pt>
                <c:pt idx="6680">
                  <c:v>0.0</c:v>
                </c:pt>
                <c:pt idx="6681">
                  <c:v>0.0</c:v>
                </c:pt>
                <c:pt idx="6682">
                  <c:v>0.0</c:v>
                </c:pt>
                <c:pt idx="6683">
                  <c:v>0.0</c:v>
                </c:pt>
                <c:pt idx="6684">
                  <c:v>0.0</c:v>
                </c:pt>
                <c:pt idx="6685">
                  <c:v>0.0</c:v>
                </c:pt>
                <c:pt idx="6686">
                  <c:v>0.0</c:v>
                </c:pt>
                <c:pt idx="6687">
                  <c:v>0.0</c:v>
                </c:pt>
                <c:pt idx="6688">
                  <c:v>0.0</c:v>
                </c:pt>
                <c:pt idx="6689">
                  <c:v>0.0</c:v>
                </c:pt>
                <c:pt idx="6690">
                  <c:v>0.0</c:v>
                </c:pt>
                <c:pt idx="6691">
                  <c:v>0.0</c:v>
                </c:pt>
                <c:pt idx="6692">
                  <c:v>-32767.0</c:v>
                </c:pt>
                <c:pt idx="6693">
                  <c:v>0.0</c:v>
                </c:pt>
                <c:pt idx="6694">
                  <c:v>0.0</c:v>
                </c:pt>
                <c:pt idx="6695">
                  <c:v>0.0</c:v>
                </c:pt>
                <c:pt idx="6696">
                  <c:v>0.0</c:v>
                </c:pt>
                <c:pt idx="6697">
                  <c:v>0.0</c:v>
                </c:pt>
                <c:pt idx="6698">
                  <c:v>0.0</c:v>
                </c:pt>
                <c:pt idx="6699">
                  <c:v>0.0</c:v>
                </c:pt>
                <c:pt idx="6700">
                  <c:v>0.0</c:v>
                </c:pt>
                <c:pt idx="6701">
                  <c:v>0.0</c:v>
                </c:pt>
                <c:pt idx="6702">
                  <c:v>0.0</c:v>
                </c:pt>
                <c:pt idx="6703">
                  <c:v>0.0</c:v>
                </c:pt>
                <c:pt idx="6704">
                  <c:v>0.0</c:v>
                </c:pt>
                <c:pt idx="6705">
                  <c:v>0.0</c:v>
                </c:pt>
                <c:pt idx="6706">
                  <c:v>0.0</c:v>
                </c:pt>
                <c:pt idx="6707">
                  <c:v>0.0</c:v>
                </c:pt>
                <c:pt idx="6708">
                  <c:v>0.0</c:v>
                </c:pt>
                <c:pt idx="6709">
                  <c:v>0.0</c:v>
                </c:pt>
                <c:pt idx="6710">
                  <c:v>0.0</c:v>
                </c:pt>
                <c:pt idx="6711">
                  <c:v>0.0</c:v>
                </c:pt>
                <c:pt idx="6712">
                  <c:v>0.0</c:v>
                </c:pt>
                <c:pt idx="6713">
                  <c:v>0.0</c:v>
                </c:pt>
                <c:pt idx="6714">
                  <c:v>0.0</c:v>
                </c:pt>
                <c:pt idx="6715">
                  <c:v>0.0</c:v>
                </c:pt>
                <c:pt idx="6716">
                  <c:v>-32767.0</c:v>
                </c:pt>
                <c:pt idx="6717">
                  <c:v>0.0</c:v>
                </c:pt>
                <c:pt idx="6718">
                  <c:v>0.0</c:v>
                </c:pt>
                <c:pt idx="6719">
                  <c:v>0.0</c:v>
                </c:pt>
                <c:pt idx="6720">
                  <c:v>0.0</c:v>
                </c:pt>
                <c:pt idx="6721">
                  <c:v>0.0</c:v>
                </c:pt>
                <c:pt idx="6722">
                  <c:v>0.0</c:v>
                </c:pt>
                <c:pt idx="6723">
                  <c:v>0.0</c:v>
                </c:pt>
                <c:pt idx="6724">
                  <c:v>0.0</c:v>
                </c:pt>
                <c:pt idx="6725">
                  <c:v>0.0</c:v>
                </c:pt>
                <c:pt idx="6726">
                  <c:v>0.0</c:v>
                </c:pt>
                <c:pt idx="6727">
                  <c:v>0.0</c:v>
                </c:pt>
                <c:pt idx="6728">
                  <c:v>0.0</c:v>
                </c:pt>
                <c:pt idx="6729">
                  <c:v>0.0</c:v>
                </c:pt>
                <c:pt idx="6730">
                  <c:v>0.0</c:v>
                </c:pt>
                <c:pt idx="6731">
                  <c:v>0.0</c:v>
                </c:pt>
                <c:pt idx="6732">
                  <c:v>0.0</c:v>
                </c:pt>
                <c:pt idx="6733">
                  <c:v>0.0</c:v>
                </c:pt>
                <c:pt idx="6734">
                  <c:v>0.0</c:v>
                </c:pt>
                <c:pt idx="6735">
                  <c:v>0.0</c:v>
                </c:pt>
                <c:pt idx="6736">
                  <c:v>0.0</c:v>
                </c:pt>
                <c:pt idx="6737">
                  <c:v>0.0</c:v>
                </c:pt>
                <c:pt idx="6738">
                  <c:v>0.0</c:v>
                </c:pt>
                <c:pt idx="6739">
                  <c:v>0.0</c:v>
                </c:pt>
                <c:pt idx="6740">
                  <c:v>0.0</c:v>
                </c:pt>
                <c:pt idx="6741">
                  <c:v>0.0</c:v>
                </c:pt>
                <c:pt idx="6742">
                  <c:v>0.0</c:v>
                </c:pt>
                <c:pt idx="6743">
                  <c:v>0.0</c:v>
                </c:pt>
                <c:pt idx="6744">
                  <c:v>0.0</c:v>
                </c:pt>
                <c:pt idx="6745">
                  <c:v>0.0</c:v>
                </c:pt>
                <c:pt idx="6746">
                  <c:v>0.0</c:v>
                </c:pt>
                <c:pt idx="6747">
                  <c:v>0.0</c:v>
                </c:pt>
                <c:pt idx="6748">
                  <c:v>0.0</c:v>
                </c:pt>
                <c:pt idx="6749">
                  <c:v>0.0</c:v>
                </c:pt>
                <c:pt idx="6750">
                  <c:v>0.0</c:v>
                </c:pt>
                <c:pt idx="6751">
                  <c:v>0.0</c:v>
                </c:pt>
                <c:pt idx="6752">
                  <c:v>0.0</c:v>
                </c:pt>
                <c:pt idx="6753">
                  <c:v>0.0</c:v>
                </c:pt>
                <c:pt idx="6754">
                  <c:v>0.0</c:v>
                </c:pt>
                <c:pt idx="6755">
                  <c:v>0.0</c:v>
                </c:pt>
                <c:pt idx="6756">
                  <c:v>0.0</c:v>
                </c:pt>
                <c:pt idx="6757">
                  <c:v>0.0</c:v>
                </c:pt>
                <c:pt idx="6758">
                  <c:v>0.0</c:v>
                </c:pt>
                <c:pt idx="6759">
                  <c:v>0.0</c:v>
                </c:pt>
                <c:pt idx="6760">
                  <c:v>0.0</c:v>
                </c:pt>
                <c:pt idx="6761">
                  <c:v>0.0</c:v>
                </c:pt>
                <c:pt idx="6762">
                  <c:v>0.0</c:v>
                </c:pt>
                <c:pt idx="6763">
                  <c:v>0.0</c:v>
                </c:pt>
                <c:pt idx="6764">
                  <c:v>0.0</c:v>
                </c:pt>
                <c:pt idx="6765">
                  <c:v>-32767.0</c:v>
                </c:pt>
                <c:pt idx="6766">
                  <c:v>0.0</c:v>
                </c:pt>
                <c:pt idx="6767">
                  <c:v>0.0</c:v>
                </c:pt>
                <c:pt idx="6768">
                  <c:v>0.0</c:v>
                </c:pt>
                <c:pt idx="6769">
                  <c:v>0.0</c:v>
                </c:pt>
                <c:pt idx="6770">
                  <c:v>0.0</c:v>
                </c:pt>
                <c:pt idx="6771">
                  <c:v>0.0</c:v>
                </c:pt>
                <c:pt idx="6772">
                  <c:v>0.0</c:v>
                </c:pt>
                <c:pt idx="6773">
                  <c:v>0.0</c:v>
                </c:pt>
                <c:pt idx="6774">
                  <c:v>0.0</c:v>
                </c:pt>
                <c:pt idx="6775">
                  <c:v>0.0</c:v>
                </c:pt>
                <c:pt idx="6776">
                  <c:v>0.0</c:v>
                </c:pt>
                <c:pt idx="6777">
                  <c:v>0.0</c:v>
                </c:pt>
                <c:pt idx="6778">
                  <c:v>0.0</c:v>
                </c:pt>
                <c:pt idx="6779">
                  <c:v>0.0</c:v>
                </c:pt>
                <c:pt idx="6780">
                  <c:v>0.0</c:v>
                </c:pt>
                <c:pt idx="6781">
                  <c:v>0.0</c:v>
                </c:pt>
                <c:pt idx="6782">
                  <c:v>0.0</c:v>
                </c:pt>
                <c:pt idx="6783">
                  <c:v>0.0</c:v>
                </c:pt>
                <c:pt idx="6784">
                  <c:v>0.0</c:v>
                </c:pt>
                <c:pt idx="6785">
                  <c:v>0.0</c:v>
                </c:pt>
                <c:pt idx="6786">
                  <c:v>0.0</c:v>
                </c:pt>
                <c:pt idx="6787">
                  <c:v>0.0</c:v>
                </c:pt>
                <c:pt idx="6788">
                  <c:v>0.0</c:v>
                </c:pt>
                <c:pt idx="6789">
                  <c:v>0.0</c:v>
                </c:pt>
                <c:pt idx="6790">
                  <c:v>0.0</c:v>
                </c:pt>
                <c:pt idx="6791">
                  <c:v>0.0</c:v>
                </c:pt>
                <c:pt idx="6792">
                  <c:v>0.0</c:v>
                </c:pt>
                <c:pt idx="6793">
                  <c:v>0.0</c:v>
                </c:pt>
                <c:pt idx="6794">
                  <c:v>0.0</c:v>
                </c:pt>
                <c:pt idx="6795">
                  <c:v>0.0</c:v>
                </c:pt>
                <c:pt idx="6796">
                  <c:v>0.0</c:v>
                </c:pt>
                <c:pt idx="6797">
                  <c:v>0.0</c:v>
                </c:pt>
                <c:pt idx="6798">
                  <c:v>0.0</c:v>
                </c:pt>
                <c:pt idx="6799">
                  <c:v>0.0</c:v>
                </c:pt>
                <c:pt idx="6800">
                  <c:v>0.0</c:v>
                </c:pt>
                <c:pt idx="6801">
                  <c:v>0.0</c:v>
                </c:pt>
                <c:pt idx="6802">
                  <c:v>0.0</c:v>
                </c:pt>
                <c:pt idx="6803">
                  <c:v>0.0</c:v>
                </c:pt>
                <c:pt idx="6804">
                  <c:v>0.0</c:v>
                </c:pt>
                <c:pt idx="6805">
                  <c:v>0.0</c:v>
                </c:pt>
                <c:pt idx="6806">
                  <c:v>0.0</c:v>
                </c:pt>
                <c:pt idx="6807">
                  <c:v>0.0</c:v>
                </c:pt>
                <c:pt idx="6808">
                  <c:v>0.0</c:v>
                </c:pt>
                <c:pt idx="6809">
                  <c:v>0.0</c:v>
                </c:pt>
                <c:pt idx="6810">
                  <c:v>0.0</c:v>
                </c:pt>
                <c:pt idx="6811">
                  <c:v>0.0</c:v>
                </c:pt>
                <c:pt idx="6812">
                  <c:v>0.0</c:v>
                </c:pt>
                <c:pt idx="6813">
                  <c:v>0.0</c:v>
                </c:pt>
                <c:pt idx="6814">
                  <c:v>0.0</c:v>
                </c:pt>
                <c:pt idx="6815">
                  <c:v>0.0</c:v>
                </c:pt>
                <c:pt idx="6816">
                  <c:v>0.0</c:v>
                </c:pt>
                <c:pt idx="6817">
                  <c:v>0.0</c:v>
                </c:pt>
                <c:pt idx="6818">
                  <c:v>0.0</c:v>
                </c:pt>
                <c:pt idx="6819">
                  <c:v>0.0</c:v>
                </c:pt>
                <c:pt idx="6820">
                  <c:v>0.0</c:v>
                </c:pt>
                <c:pt idx="6821">
                  <c:v>0.0</c:v>
                </c:pt>
                <c:pt idx="6822">
                  <c:v>0.0</c:v>
                </c:pt>
                <c:pt idx="6823">
                  <c:v>0.0</c:v>
                </c:pt>
                <c:pt idx="6824">
                  <c:v>0.0</c:v>
                </c:pt>
                <c:pt idx="6825">
                  <c:v>0.0</c:v>
                </c:pt>
                <c:pt idx="6826">
                  <c:v>0.0</c:v>
                </c:pt>
                <c:pt idx="6827">
                  <c:v>0.0</c:v>
                </c:pt>
                <c:pt idx="6828">
                  <c:v>0.0</c:v>
                </c:pt>
                <c:pt idx="6829">
                  <c:v>0.0</c:v>
                </c:pt>
                <c:pt idx="6830">
                  <c:v>0.0</c:v>
                </c:pt>
                <c:pt idx="6831">
                  <c:v>0.0</c:v>
                </c:pt>
                <c:pt idx="6832">
                  <c:v>0.0</c:v>
                </c:pt>
                <c:pt idx="6833">
                  <c:v>0.0</c:v>
                </c:pt>
                <c:pt idx="6834">
                  <c:v>0.0</c:v>
                </c:pt>
                <c:pt idx="6835">
                  <c:v>0.0</c:v>
                </c:pt>
                <c:pt idx="6836">
                  <c:v>0.0</c:v>
                </c:pt>
                <c:pt idx="6837">
                  <c:v>0.0</c:v>
                </c:pt>
                <c:pt idx="6838">
                  <c:v>-32767.0</c:v>
                </c:pt>
                <c:pt idx="6839">
                  <c:v>0.0</c:v>
                </c:pt>
                <c:pt idx="6840">
                  <c:v>0.0</c:v>
                </c:pt>
                <c:pt idx="6841">
                  <c:v>0.0</c:v>
                </c:pt>
                <c:pt idx="6842">
                  <c:v>0.0</c:v>
                </c:pt>
                <c:pt idx="6843">
                  <c:v>0.0</c:v>
                </c:pt>
                <c:pt idx="6844">
                  <c:v>0.0</c:v>
                </c:pt>
                <c:pt idx="6845">
                  <c:v>0.0</c:v>
                </c:pt>
                <c:pt idx="6846">
                  <c:v>0.0</c:v>
                </c:pt>
                <c:pt idx="6847">
                  <c:v>0.0</c:v>
                </c:pt>
                <c:pt idx="6848">
                  <c:v>0.0</c:v>
                </c:pt>
                <c:pt idx="6849">
                  <c:v>0.0</c:v>
                </c:pt>
                <c:pt idx="6850">
                  <c:v>0.0</c:v>
                </c:pt>
                <c:pt idx="6851">
                  <c:v>0.0</c:v>
                </c:pt>
                <c:pt idx="6852">
                  <c:v>0.0</c:v>
                </c:pt>
                <c:pt idx="6853">
                  <c:v>0.0</c:v>
                </c:pt>
                <c:pt idx="6854">
                  <c:v>0.0</c:v>
                </c:pt>
                <c:pt idx="6855">
                  <c:v>0.0</c:v>
                </c:pt>
                <c:pt idx="6856">
                  <c:v>0.0</c:v>
                </c:pt>
                <c:pt idx="6857">
                  <c:v>0.0</c:v>
                </c:pt>
                <c:pt idx="6858">
                  <c:v>0.0</c:v>
                </c:pt>
                <c:pt idx="6859">
                  <c:v>0.0</c:v>
                </c:pt>
                <c:pt idx="6860">
                  <c:v>0.0</c:v>
                </c:pt>
                <c:pt idx="6861">
                  <c:v>0.0</c:v>
                </c:pt>
                <c:pt idx="6862">
                  <c:v>0.0</c:v>
                </c:pt>
                <c:pt idx="6863">
                  <c:v>0.0</c:v>
                </c:pt>
                <c:pt idx="6864">
                  <c:v>0.0</c:v>
                </c:pt>
                <c:pt idx="6865">
                  <c:v>0.0</c:v>
                </c:pt>
                <c:pt idx="6866">
                  <c:v>0.0</c:v>
                </c:pt>
                <c:pt idx="6867">
                  <c:v>0.0</c:v>
                </c:pt>
                <c:pt idx="6868">
                  <c:v>0.0</c:v>
                </c:pt>
                <c:pt idx="6869">
                  <c:v>0.0</c:v>
                </c:pt>
                <c:pt idx="6870">
                  <c:v>0.0</c:v>
                </c:pt>
                <c:pt idx="6871">
                  <c:v>0.0</c:v>
                </c:pt>
                <c:pt idx="6872">
                  <c:v>0.0</c:v>
                </c:pt>
                <c:pt idx="6873">
                  <c:v>0.0</c:v>
                </c:pt>
                <c:pt idx="6874">
                  <c:v>0.0</c:v>
                </c:pt>
                <c:pt idx="6875">
                  <c:v>0.0</c:v>
                </c:pt>
                <c:pt idx="6876">
                  <c:v>0.0</c:v>
                </c:pt>
                <c:pt idx="6877">
                  <c:v>0.0</c:v>
                </c:pt>
                <c:pt idx="6878">
                  <c:v>-32767.0</c:v>
                </c:pt>
                <c:pt idx="6879">
                  <c:v>0.0</c:v>
                </c:pt>
                <c:pt idx="6880">
                  <c:v>0.0</c:v>
                </c:pt>
                <c:pt idx="6881">
                  <c:v>0.0</c:v>
                </c:pt>
                <c:pt idx="6882">
                  <c:v>0.0</c:v>
                </c:pt>
                <c:pt idx="6883">
                  <c:v>0.0</c:v>
                </c:pt>
                <c:pt idx="6884">
                  <c:v>0.0</c:v>
                </c:pt>
                <c:pt idx="6885">
                  <c:v>0.0</c:v>
                </c:pt>
                <c:pt idx="6886">
                  <c:v>-32767.0</c:v>
                </c:pt>
                <c:pt idx="6887">
                  <c:v>0.0</c:v>
                </c:pt>
                <c:pt idx="6888">
                  <c:v>0.0</c:v>
                </c:pt>
                <c:pt idx="6889">
                  <c:v>0.0</c:v>
                </c:pt>
                <c:pt idx="6890">
                  <c:v>0.0</c:v>
                </c:pt>
                <c:pt idx="6891">
                  <c:v>0.0</c:v>
                </c:pt>
                <c:pt idx="6892">
                  <c:v>0.0</c:v>
                </c:pt>
                <c:pt idx="6893">
                  <c:v>0.0</c:v>
                </c:pt>
                <c:pt idx="6894">
                  <c:v>0.0</c:v>
                </c:pt>
                <c:pt idx="6895">
                  <c:v>0.0</c:v>
                </c:pt>
                <c:pt idx="6896">
                  <c:v>0.0</c:v>
                </c:pt>
                <c:pt idx="6897">
                  <c:v>0.0</c:v>
                </c:pt>
                <c:pt idx="6898">
                  <c:v>0.0</c:v>
                </c:pt>
                <c:pt idx="6899">
                  <c:v>0.0</c:v>
                </c:pt>
                <c:pt idx="6900">
                  <c:v>0.0</c:v>
                </c:pt>
                <c:pt idx="6901">
                  <c:v>0.0</c:v>
                </c:pt>
                <c:pt idx="6902">
                  <c:v>-32767.0</c:v>
                </c:pt>
                <c:pt idx="6903">
                  <c:v>0.0</c:v>
                </c:pt>
                <c:pt idx="6904">
                  <c:v>0.0</c:v>
                </c:pt>
                <c:pt idx="6905">
                  <c:v>0.0</c:v>
                </c:pt>
                <c:pt idx="6906">
                  <c:v>0.0</c:v>
                </c:pt>
                <c:pt idx="6907">
                  <c:v>0.0</c:v>
                </c:pt>
                <c:pt idx="6908">
                  <c:v>0.0</c:v>
                </c:pt>
                <c:pt idx="6909">
                  <c:v>0.0</c:v>
                </c:pt>
                <c:pt idx="6910">
                  <c:v>-32767.0</c:v>
                </c:pt>
                <c:pt idx="6911">
                  <c:v>0.0</c:v>
                </c:pt>
                <c:pt idx="6912">
                  <c:v>0.0</c:v>
                </c:pt>
                <c:pt idx="6913">
                  <c:v>0.0</c:v>
                </c:pt>
                <c:pt idx="6914">
                  <c:v>0.0</c:v>
                </c:pt>
                <c:pt idx="6915">
                  <c:v>0.0</c:v>
                </c:pt>
                <c:pt idx="6916">
                  <c:v>0.0</c:v>
                </c:pt>
                <c:pt idx="6917">
                  <c:v>0.0</c:v>
                </c:pt>
                <c:pt idx="6918">
                  <c:v>0.0</c:v>
                </c:pt>
                <c:pt idx="6919">
                  <c:v>-32767.0</c:v>
                </c:pt>
                <c:pt idx="6920">
                  <c:v>0.0</c:v>
                </c:pt>
                <c:pt idx="6921">
                  <c:v>0.0</c:v>
                </c:pt>
                <c:pt idx="6922">
                  <c:v>0.0</c:v>
                </c:pt>
                <c:pt idx="6923">
                  <c:v>0.0</c:v>
                </c:pt>
                <c:pt idx="6924">
                  <c:v>0.0</c:v>
                </c:pt>
                <c:pt idx="6925">
                  <c:v>0.0</c:v>
                </c:pt>
                <c:pt idx="6926">
                  <c:v>0.0</c:v>
                </c:pt>
                <c:pt idx="6927">
                  <c:v>0.0</c:v>
                </c:pt>
                <c:pt idx="6928">
                  <c:v>0.0</c:v>
                </c:pt>
                <c:pt idx="6929">
                  <c:v>0.0</c:v>
                </c:pt>
                <c:pt idx="6930">
                  <c:v>0.0</c:v>
                </c:pt>
                <c:pt idx="6931">
                  <c:v>0.0</c:v>
                </c:pt>
                <c:pt idx="6932">
                  <c:v>0.0</c:v>
                </c:pt>
                <c:pt idx="6933">
                  <c:v>0.0</c:v>
                </c:pt>
                <c:pt idx="6934">
                  <c:v>0.0</c:v>
                </c:pt>
                <c:pt idx="6935">
                  <c:v>0.0</c:v>
                </c:pt>
                <c:pt idx="6936">
                  <c:v>0.0</c:v>
                </c:pt>
                <c:pt idx="6937">
                  <c:v>0.0</c:v>
                </c:pt>
                <c:pt idx="6938">
                  <c:v>0.0</c:v>
                </c:pt>
                <c:pt idx="6939">
                  <c:v>0.0</c:v>
                </c:pt>
                <c:pt idx="6940">
                  <c:v>0.0</c:v>
                </c:pt>
                <c:pt idx="6941">
                  <c:v>0.0</c:v>
                </c:pt>
                <c:pt idx="6942">
                  <c:v>0.0</c:v>
                </c:pt>
                <c:pt idx="6943">
                  <c:v>0.0</c:v>
                </c:pt>
                <c:pt idx="6944">
                  <c:v>0.0</c:v>
                </c:pt>
                <c:pt idx="6945">
                  <c:v>0.0</c:v>
                </c:pt>
                <c:pt idx="6946">
                  <c:v>0.0</c:v>
                </c:pt>
                <c:pt idx="6947">
                  <c:v>0.0</c:v>
                </c:pt>
                <c:pt idx="6948">
                  <c:v>0.0</c:v>
                </c:pt>
                <c:pt idx="6949">
                  <c:v>0.0</c:v>
                </c:pt>
                <c:pt idx="6950">
                  <c:v>0.0</c:v>
                </c:pt>
                <c:pt idx="6951">
                  <c:v>0.0</c:v>
                </c:pt>
                <c:pt idx="6952">
                  <c:v>0.0</c:v>
                </c:pt>
                <c:pt idx="6953">
                  <c:v>0.0</c:v>
                </c:pt>
                <c:pt idx="6954">
                  <c:v>0.0</c:v>
                </c:pt>
                <c:pt idx="6955">
                  <c:v>0.0</c:v>
                </c:pt>
                <c:pt idx="6956">
                  <c:v>0.0</c:v>
                </c:pt>
                <c:pt idx="6957">
                  <c:v>0.0</c:v>
                </c:pt>
                <c:pt idx="6958">
                  <c:v>0.0</c:v>
                </c:pt>
                <c:pt idx="6959">
                  <c:v>0.0</c:v>
                </c:pt>
                <c:pt idx="6960">
                  <c:v>0.0</c:v>
                </c:pt>
                <c:pt idx="6961">
                  <c:v>0.0</c:v>
                </c:pt>
                <c:pt idx="6962">
                  <c:v>0.0</c:v>
                </c:pt>
                <c:pt idx="6963">
                  <c:v>0.0</c:v>
                </c:pt>
                <c:pt idx="6964">
                  <c:v>0.0</c:v>
                </c:pt>
                <c:pt idx="6965">
                  <c:v>0.0</c:v>
                </c:pt>
                <c:pt idx="6966">
                  <c:v>0.0</c:v>
                </c:pt>
                <c:pt idx="6967">
                  <c:v>0.0</c:v>
                </c:pt>
                <c:pt idx="6968">
                  <c:v>0.0</c:v>
                </c:pt>
                <c:pt idx="6969">
                  <c:v>0.0</c:v>
                </c:pt>
                <c:pt idx="6970">
                  <c:v>0.0</c:v>
                </c:pt>
                <c:pt idx="6971">
                  <c:v>0.0</c:v>
                </c:pt>
                <c:pt idx="6972">
                  <c:v>0.0</c:v>
                </c:pt>
                <c:pt idx="6973">
                  <c:v>0.0</c:v>
                </c:pt>
                <c:pt idx="6974">
                  <c:v>0.0</c:v>
                </c:pt>
                <c:pt idx="6975">
                  <c:v>0.0</c:v>
                </c:pt>
                <c:pt idx="6976">
                  <c:v>0.0</c:v>
                </c:pt>
                <c:pt idx="6977">
                  <c:v>0.0</c:v>
                </c:pt>
                <c:pt idx="6978">
                  <c:v>0.0</c:v>
                </c:pt>
                <c:pt idx="6979">
                  <c:v>0.0</c:v>
                </c:pt>
                <c:pt idx="6980">
                  <c:v>0.0</c:v>
                </c:pt>
                <c:pt idx="6981">
                  <c:v>0.0</c:v>
                </c:pt>
                <c:pt idx="6982">
                  <c:v>0.0</c:v>
                </c:pt>
                <c:pt idx="6983">
                  <c:v>-32767.0</c:v>
                </c:pt>
                <c:pt idx="6984">
                  <c:v>0.0</c:v>
                </c:pt>
                <c:pt idx="6985">
                  <c:v>0.0</c:v>
                </c:pt>
                <c:pt idx="6986">
                  <c:v>0.0</c:v>
                </c:pt>
                <c:pt idx="6987">
                  <c:v>0.0</c:v>
                </c:pt>
                <c:pt idx="6988">
                  <c:v>0.0</c:v>
                </c:pt>
                <c:pt idx="6989">
                  <c:v>0.0</c:v>
                </c:pt>
                <c:pt idx="6990">
                  <c:v>0.0</c:v>
                </c:pt>
                <c:pt idx="6991">
                  <c:v>0.0</c:v>
                </c:pt>
                <c:pt idx="6992">
                  <c:v>0.0</c:v>
                </c:pt>
                <c:pt idx="6993">
                  <c:v>0.0</c:v>
                </c:pt>
                <c:pt idx="6994">
                  <c:v>0.0</c:v>
                </c:pt>
                <c:pt idx="6995">
                  <c:v>0.0</c:v>
                </c:pt>
                <c:pt idx="6996">
                  <c:v>0.0</c:v>
                </c:pt>
                <c:pt idx="6997">
                  <c:v>0.0</c:v>
                </c:pt>
                <c:pt idx="6998">
                  <c:v>0.0</c:v>
                </c:pt>
                <c:pt idx="6999">
                  <c:v>0.0</c:v>
                </c:pt>
                <c:pt idx="7000">
                  <c:v>0.0</c:v>
                </c:pt>
                <c:pt idx="7001">
                  <c:v>0.0</c:v>
                </c:pt>
                <c:pt idx="7002">
                  <c:v>0.0</c:v>
                </c:pt>
                <c:pt idx="7003">
                  <c:v>0.0</c:v>
                </c:pt>
                <c:pt idx="7004">
                  <c:v>0.0</c:v>
                </c:pt>
                <c:pt idx="7005">
                  <c:v>0.0</c:v>
                </c:pt>
                <c:pt idx="7006">
                  <c:v>0.0</c:v>
                </c:pt>
                <c:pt idx="7007">
                  <c:v>0.0</c:v>
                </c:pt>
                <c:pt idx="7008">
                  <c:v>-32767.0</c:v>
                </c:pt>
                <c:pt idx="7009">
                  <c:v>0.0</c:v>
                </c:pt>
                <c:pt idx="7010">
                  <c:v>0.0</c:v>
                </c:pt>
                <c:pt idx="7011">
                  <c:v>0.0</c:v>
                </c:pt>
                <c:pt idx="7012">
                  <c:v>0.0</c:v>
                </c:pt>
                <c:pt idx="7013">
                  <c:v>0.0</c:v>
                </c:pt>
                <c:pt idx="7014">
                  <c:v>0.0</c:v>
                </c:pt>
                <c:pt idx="7015">
                  <c:v>0.0</c:v>
                </c:pt>
                <c:pt idx="7016">
                  <c:v>-32767.0</c:v>
                </c:pt>
                <c:pt idx="7017">
                  <c:v>0.0</c:v>
                </c:pt>
                <c:pt idx="7018">
                  <c:v>0.0</c:v>
                </c:pt>
                <c:pt idx="7019">
                  <c:v>0.0</c:v>
                </c:pt>
                <c:pt idx="7020">
                  <c:v>0.0</c:v>
                </c:pt>
                <c:pt idx="7021">
                  <c:v>0.0</c:v>
                </c:pt>
                <c:pt idx="7022">
                  <c:v>0.0</c:v>
                </c:pt>
                <c:pt idx="7023">
                  <c:v>0.0</c:v>
                </c:pt>
                <c:pt idx="7024">
                  <c:v>0.0</c:v>
                </c:pt>
                <c:pt idx="7025">
                  <c:v>0.0</c:v>
                </c:pt>
                <c:pt idx="7026">
                  <c:v>0.0</c:v>
                </c:pt>
                <c:pt idx="7027">
                  <c:v>0.0</c:v>
                </c:pt>
                <c:pt idx="7028">
                  <c:v>0.0</c:v>
                </c:pt>
                <c:pt idx="7029">
                  <c:v>0.0</c:v>
                </c:pt>
                <c:pt idx="7030">
                  <c:v>0.0</c:v>
                </c:pt>
                <c:pt idx="7031">
                  <c:v>0.0</c:v>
                </c:pt>
                <c:pt idx="7032">
                  <c:v>0.0</c:v>
                </c:pt>
                <c:pt idx="7033">
                  <c:v>0.0</c:v>
                </c:pt>
                <c:pt idx="7034">
                  <c:v>0.0</c:v>
                </c:pt>
                <c:pt idx="7035">
                  <c:v>0.0</c:v>
                </c:pt>
                <c:pt idx="7036">
                  <c:v>-32767.0</c:v>
                </c:pt>
                <c:pt idx="7037">
                  <c:v>0.0</c:v>
                </c:pt>
                <c:pt idx="7038">
                  <c:v>0.0</c:v>
                </c:pt>
                <c:pt idx="7039">
                  <c:v>0.0</c:v>
                </c:pt>
                <c:pt idx="7040">
                  <c:v>0.0</c:v>
                </c:pt>
                <c:pt idx="7041">
                  <c:v>0.0</c:v>
                </c:pt>
                <c:pt idx="7042">
                  <c:v>0.0</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c:v>
                </c:pt>
                <c:pt idx="7056">
                  <c:v>0.0</c:v>
                </c:pt>
                <c:pt idx="7057">
                  <c:v>0.0</c:v>
                </c:pt>
                <c:pt idx="7058">
                  <c:v>0.0</c:v>
                </c:pt>
                <c:pt idx="7059">
                  <c:v>0.0</c:v>
                </c:pt>
                <c:pt idx="7060">
                  <c:v>0.0</c:v>
                </c:pt>
                <c:pt idx="7061">
                  <c:v>0.0</c:v>
                </c:pt>
                <c:pt idx="7062">
                  <c:v>0.0</c:v>
                </c:pt>
                <c:pt idx="7063">
                  <c:v>0.0</c:v>
                </c:pt>
                <c:pt idx="7064">
                  <c:v>0.0</c:v>
                </c:pt>
                <c:pt idx="7065">
                  <c:v>0.0</c:v>
                </c:pt>
                <c:pt idx="7066">
                  <c:v>0.0</c:v>
                </c:pt>
                <c:pt idx="7067">
                  <c:v>0.0</c:v>
                </c:pt>
                <c:pt idx="7068">
                  <c:v>0.0</c:v>
                </c:pt>
                <c:pt idx="7069">
                  <c:v>0.0</c:v>
                </c:pt>
                <c:pt idx="7070">
                  <c:v>0.0</c:v>
                </c:pt>
                <c:pt idx="7071">
                  <c:v>0.0</c:v>
                </c:pt>
                <c:pt idx="7072">
                  <c:v>0.0</c:v>
                </c:pt>
                <c:pt idx="7073">
                  <c:v>0.0</c:v>
                </c:pt>
                <c:pt idx="7074">
                  <c:v>0.0</c:v>
                </c:pt>
                <c:pt idx="7075">
                  <c:v>0.0</c:v>
                </c:pt>
                <c:pt idx="7076">
                  <c:v>0.0</c:v>
                </c:pt>
                <c:pt idx="7077">
                  <c:v>0.0</c:v>
                </c:pt>
                <c:pt idx="7078">
                  <c:v>0.0</c:v>
                </c:pt>
                <c:pt idx="7079">
                  <c:v>0.0</c:v>
                </c:pt>
                <c:pt idx="7080">
                  <c:v>0.0</c:v>
                </c:pt>
                <c:pt idx="7081">
                  <c:v>0.0</c:v>
                </c:pt>
                <c:pt idx="7082">
                  <c:v>0.0</c:v>
                </c:pt>
                <c:pt idx="7083">
                  <c:v>0.0</c:v>
                </c:pt>
                <c:pt idx="7084">
                  <c:v>0.0</c:v>
                </c:pt>
                <c:pt idx="7085">
                  <c:v>0.0</c:v>
                </c:pt>
                <c:pt idx="7086">
                  <c:v>0.0</c:v>
                </c:pt>
                <c:pt idx="7087">
                  <c:v>0.0</c:v>
                </c:pt>
                <c:pt idx="7088">
                  <c:v>0.0</c:v>
                </c:pt>
                <c:pt idx="7089">
                  <c:v>0.0</c:v>
                </c:pt>
                <c:pt idx="7090">
                  <c:v>0.0</c:v>
                </c:pt>
                <c:pt idx="7091">
                  <c:v>0.0</c:v>
                </c:pt>
                <c:pt idx="7092">
                  <c:v>0.0</c:v>
                </c:pt>
                <c:pt idx="7093">
                  <c:v>0.0</c:v>
                </c:pt>
                <c:pt idx="7094">
                  <c:v>0.0</c:v>
                </c:pt>
                <c:pt idx="7095">
                  <c:v>0.0</c:v>
                </c:pt>
                <c:pt idx="7096">
                  <c:v>0.0</c:v>
                </c:pt>
                <c:pt idx="7097">
                  <c:v>0.0</c:v>
                </c:pt>
                <c:pt idx="7098">
                  <c:v>0.0</c:v>
                </c:pt>
                <c:pt idx="7099">
                  <c:v>0.0</c:v>
                </c:pt>
                <c:pt idx="7100">
                  <c:v>-32767.0</c:v>
                </c:pt>
                <c:pt idx="7101">
                  <c:v>0.0</c:v>
                </c:pt>
                <c:pt idx="7102">
                  <c:v>0.0</c:v>
                </c:pt>
                <c:pt idx="7103">
                  <c:v>0.0</c:v>
                </c:pt>
                <c:pt idx="7104">
                  <c:v>0.0</c:v>
                </c:pt>
                <c:pt idx="7105">
                  <c:v>0.0</c:v>
                </c:pt>
                <c:pt idx="7106">
                  <c:v>0.0</c:v>
                </c:pt>
                <c:pt idx="7107">
                  <c:v>0.0</c:v>
                </c:pt>
                <c:pt idx="7108">
                  <c:v>0.0</c:v>
                </c:pt>
                <c:pt idx="7109">
                  <c:v>0.0</c:v>
                </c:pt>
                <c:pt idx="7110">
                  <c:v>0.0</c:v>
                </c:pt>
                <c:pt idx="7111">
                  <c:v>0.0</c:v>
                </c:pt>
                <c:pt idx="7112">
                  <c:v>0.0</c:v>
                </c:pt>
                <c:pt idx="7113">
                  <c:v>0.0</c:v>
                </c:pt>
                <c:pt idx="7114">
                  <c:v>0.0</c:v>
                </c:pt>
                <c:pt idx="7115">
                  <c:v>0.0</c:v>
                </c:pt>
                <c:pt idx="7116">
                  <c:v>0.0</c:v>
                </c:pt>
                <c:pt idx="7117">
                  <c:v>0.0</c:v>
                </c:pt>
                <c:pt idx="7118">
                  <c:v>0.0</c:v>
                </c:pt>
                <c:pt idx="7119">
                  <c:v>0.0</c:v>
                </c:pt>
                <c:pt idx="7120">
                  <c:v>0.0</c:v>
                </c:pt>
                <c:pt idx="7121">
                  <c:v>0.0</c:v>
                </c:pt>
                <c:pt idx="7122">
                  <c:v>0.0</c:v>
                </c:pt>
                <c:pt idx="7123">
                  <c:v>0.0</c:v>
                </c:pt>
                <c:pt idx="7124">
                  <c:v>0.0</c:v>
                </c:pt>
                <c:pt idx="7125">
                  <c:v>-32767.0</c:v>
                </c:pt>
                <c:pt idx="7126">
                  <c:v>0.0</c:v>
                </c:pt>
                <c:pt idx="7127">
                  <c:v>0.0</c:v>
                </c:pt>
                <c:pt idx="7128">
                  <c:v>0.0</c:v>
                </c:pt>
                <c:pt idx="7129">
                  <c:v>0.0</c:v>
                </c:pt>
                <c:pt idx="7130">
                  <c:v>0.0</c:v>
                </c:pt>
                <c:pt idx="7131">
                  <c:v>0.0</c:v>
                </c:pt>
                <c:pt idx="7132">
                  <c:v>0.0</c:v>
                </c:pt>
                <c:pt idx="7133">
                  <c:v>-32767.0</c:v>
                </c:pt>
                <c:pt idx="7134">
                  <c:v>0.0</c:v>
                </c:pt>
                <c:pt idx="7135">
                  <c:v>0.0</c:v>
                </c:pt>
                <c:pt idx="7136">
                  <c:v>0.0</c:v>
                </c:pt>
                <c:pt idx="7137">
                  <c:v>0.0</c:v>
                </c:pt>
                <c:pt idx="7138">
                  <c:v>0.0</c:v>
                </c:pt>
                <c:pt idx="7139">
                  <c:v>0.0</c:v>
                </c:pt>
                <c:pt idx="7140">
                  <c:v>0.0</c:v>
                </c:pt>
                <c:pt idx="7141">
                  <c:v>-32767.0</c:v>
                </c:pt>
                <c:pt idx="7142">
                  <c:v>0.0</c:v>
                </c:pt>
                <c:pt idx="7143">
                  <c:v>0.0</c:v>
                </c:pt>
                <c:pt idx="7144">
                  <c:v>0.0</c:v>
                </c:pt>
                <c:pt idx="7145">
                  <c:v>0.0</c:v>
                </c:pt>
                <c:pt idx="7146">
                  <c:v>0.0</c:v>
                </c:pt>
                <c:pt idx="7147">
                  <c:v>0.0</c:v>
                </c:pt>
                <c:pt idx="7148">
                  <c:v>0.0</c:v>
                </c:pt>
                <c:pt idx="7149">
                  <c:v>0.0</c:v>
                </c:pt>
                <c:pt idx="7150">
                  <c:v>0.0</c:v>
                </c:pt>
                <c:pt idx="7151">
                  <c:v>0.0</c:v>
                </c:pt>
                <c:pt idx="7152">
                  <c:v>0.0</c:v>
                </c:pt>
                <c:pt idx="7153">
                  <c:v>0.0</c:v>
                </c:pt>
                <c:pt idx="7154">
                  <c:v>0.0</c:v>
                </c:pt>
                <c:pt idx="7155">
                  <c:v>0.0</c:v>
                </c:pt>
                <c:pt idx="7156">
                  <c:v>0.0</c:v>
                </c:pt>
                <c:pt idx="7157">
                  <c:v>0.0</c:v>
                </c:pt>
                <c:pt idx="7158">
                  <c:v>0.0</c:v>
                </c:pt>
                <c:pt idx="7159">
                  <c:v>0.0</c:v>
                </c:pt>
                <c:pt idx="7160">
                  <c:v>0.0</c:v>
                </c:pt>
                <c:pt idx="7161">
                  <c:v>0.0</c:v>
                </c:pt>
                <c:pt idx="7162">
                  <c:v>0.0</c:v>
                </c:pt>
                <c:pt idx="7163">
                  <c:v>0.0</c:v>
                </c:pt>
                <c:pt idx="7164">
                  <c:v>0.0</c:v>
                </c:pt>
                <c:pt idx="7165">
                  <c:v>-32767.0</c:v>
                </c:pt>
                <c:pt idx="7166">
                  <c:v>0.0</c:v>
                </c:pt>
                <c:pt idx="7167">
                  <c:v>0.0</c:v>
                </c:pt>
                <c:pt idx="7168">
                  <c:v>0.0</c:v>
                </c:pt>
                <c:pt idx="7169">
                  <c:v>0.0</c:v>
                </c:pt>
                <c:pt idx="7170">
                  <c:v>0.0</c:v>
                </c:pt>
                <c:pt idx="7171">
                  <c:v>0.0</c:v>
                </c:pt>
                <c:pt idx="7172">
                  <c:v>0.0</c:v>
                </c:pt>
                <c:pt idx="7173">
                  <c:v>0.0</c:v>
                </c:pt>
                <c:pt idx="7174">
                  <c:v>0.0</c:v>
                </c:pt>
                <c:pt idx="7175">
                  <c:v>0.0</c:v>
                </c:pt>
                <c:pt idx="7176">
                  <c:v>0.0</c:v>
                </c:pt>
                <c:pt idx="7177">
                  <c:v>0.0</c:v>
                </c:pt>
                <c:pt idx="7178">
                  <c:v>0.0</c:v>
                </c:pt>
                <c:pt idx="7179">
                  <c:v>0.0</c:v>
                </c:pt>
                <c:pt idx="7180">
                  <c:v>0.0</c:v>
                </c:pt>
                <c:pt idx="7181">
                  <c:v>0.0</c:v>
                </c:pt>
                <c:pt idx="7182">
                  <c:v>0.0</c:v>
                </c:pt>
                <c:pt idx="7183">
                  <c:v>0.0</c:v>
                </c:pt>
                <c:pt idx="7184">
                  <c:v>0.0</c:v>
                </c:pt>
                <c:pt idx="7185">
                  <c:v>0.0</c:v>
                </c:pt>
                <c:pt idx="7186">
                  <c:v>0.0</c:v>
                </c:pt>
                <c:pt idx="7187">
                  <c:v>0.0</c:v>
                </c:pt>
                <c:pt idx="7188">
                  <c:v>0.0</c:v>
                </c:pt>
                <c:pt idx="7189">
                  <c:v>0.0</c:v>
                </c:pt>
                <c:pt idx="7190">
                  <c:v>0.0</c:v>
                </c:pt>
                <c:pt idx="7191">
                  <c:v>0.0</c:v>
                </c:pt>
                <c:pt idx="7192">
                  <c:v>0.0</c:v>
                </c:pt>
                <c:pt idx="7193">
                  <c:v>0.0</c:v>
                </c:pt>
                <c:pt idx="7194">
                  <c:v>0.0</c:v>
                </c:pt>
                <c:pt idx="7195">
                  <c:v>0.0</c:v>
                </c:pt>
                <c:pt idx="7196">
                  <c:v>0.0</c:v>
                </c:pt>
                <c:pt idx="7197">
                  <c:v>0.0</c:v>
                </c:pt>
                <c:pt idx="7198">
                  <c:v>0.0</c:v>
                </c:pt>
                <c:pt idx="7199">
                  <c:v>0.0</c:v>
                </c:pt>
                <c:pt idx="7200">
                  <c:v>0.0</c:v>
                </c:pt>
                <c:pt idx="7201">
                  <c:v>0.0</c:v>
                </c:pt>
                <c:pt idx="7202">
                  <c:v>0.0</c:v>
                </c:pt>
                <c:pt idx="7203">
                  <c:v>0.0</c:v>
                </c:pt>
                <c:pt idx="7204">
                  <c:v>0.0</c:v>
                </c:pt>
                <c:pt idx="7205">
                  <c:v>0.0</c:v>
                </c:pt>
                <c:pt idx="7206">
                  <c:v>0.0</c:v>
                </c:pt>
                <c:pt idx="7207">
                  <c:v>0.0</c:v>
                </c:pt>
                <c:pt idx="7208">
                  <c:v>0.0</c:v>
                </c:pt>
                <c:pt idx="7209">
                  <c:v>0.0</c:v>
                </c:pt>
                <c:pt idx="7210">
                  <c:v>0.0</c:v>
                </c:pt>
                <c:pt idx="7211">
                  <c:v>0.0</c:v>
                </c:pt>
                <c:pt idx="7212">
                  <c:v>0.0</c:v>
                </c:pt>
                <c:pt idx="7213">
                  <c:v>0.0</c:v>
                </c:pt>
                <c:pt idx="7214">
                  <c:v>0.0</c:v>
                </c:pt>
                <c:pt idx="7215">
                  <c:v>0.0</c:v>
                </c:pt>
                <c:pt idx="7216">
                  <c:v>0.0</c:v>
                </c:pt>
                <c:pt idx="7217">
                  <c:v>0.0</c:v>
                </c:pt>
                <c:pt idx="7218">
                  <c:v>0.0</c:v>
                </c:pt>
                <c:pt idx="7219">
                  <c:v>0.0</c:v>
                </c:pt>
                <c:pt idx="7220">
                  <c:v>0.0</c:v>
                </c:pt>
                <c:pt idx="7221">
                  <c:v>0.0</c:v>
                </c:pt>
                <c:pt idx="7222">
                  <c:v>0.0</c:v>
                </c:pt>
                <c:pt idx="7223">
                  <c:v>0.0</c:v>
                </c:pt>
                <c:pt idx="7224">
                  <c:v>0.0</c:v>
                </c:pt>
                <c:pt idx="7225">
                  <c:v>0.0</c:v>
                </c:pt>
                <c:pt idx="7226">
                  <c:v>0.0</c:v>
                </c:pt>
                <c:pt idx="7227">
                  <c:v>0.0</c:v>
                </c:pt>
                <c:pt idx="7228">
                  <c:v>0.0</c:v>
                </c:pt>
                <c:pt idx="7229">
                  <c:v>0.0</c:v>
                </c:pt>
                <c:pt idx="7230">
                  <c:v>-32767.0</c:v>
                </c:pt>
                <c:pt idx="7231">
                  <c:v>0.0</c:v>
                </c:pt>
                <c:pt idx="7232">
                  <c:v>0.0</c:v>
                </c:pt>
                <c:pt idx="7233">
                  <c:v>0.0</c:v>
                </c:pt>
                <c:pt idx="7234">
                  <c:v>0.0</c:v>
                </c:pt>
                <c:pt idx="7235">
                  <c:v>0.0</c:v>
                </c:pt>
                <c:pt idx="7236">
                  <c:v>0.0</c:v>
                </c:pt>
                <c:pt idx="7237">
                  <c:v>0.0</c:v>
                </c:pt>
                <c:pt idx="7238">
                  <c:v>0.0</c:v>
                </c:pt>
                <c:pt idx="7239">
                  <c:v>0.0</c:v>
                </c:pt>
                <c:pt idx="7240">
                  <c:v>0.0</c:v>
                </c:pt>
                <c:pt idx="7241">
                  <c:v>0.0</c:v>
                </c:pt>
                <c:pt idx="7242">
                  <c:v>0.0</c:v>
                </c:pt>
                <c:pt idx="7243">
                  <c:v>0.0</c:v>
                </c:pt>
                <c:pt idx="7244">
                  <c:v>0.0</c:v>
                </c:pt>
                <c:pt idx="7245">
                  <c:v>0.0</c:v>
                </c:pt>
                <c:pt idx="7246">
                  <c:v>0.0</c:v>
                </c:pt>
                <c:pt idx="7247">
                  <c:v>0.0</c:v>
                </c:pt>
                <c:pt idx="7248">
                  <c:v>0.0</c:v>
                </c:pt>
                <c:pt idx="7249">
                  <c:v>0.0</c:v>
                </c:pt>
                <c:pt idx="7250">
                  <c:v>0.0</c:v>
                </c:pt>
                <c:pt idx="7251">
                  <c:v>0.0</c:v>
                </c:pt>
                <c:pt idx="7252">
                  <c:v>0.0</c:v>
                </c:pt>
                <c:pt idx="7253">
                  <c:v>0.0</c:v>
                </c:pt>
                <c:pt idx="7254">
                  <c:v>-32767.0</c:v>
                </c:pt>
                <c:pt idx="7255">
                  <c:v>0.0</c:v>
                </c:pt>
                <c:pt idx="7256">
                  <c:v>0.0</c:v>
                </c:pt>
                <c:pt idx="7257">
                  <c:v>0.0</c:v>
                </c:pt>
                <c:pt idx="7258">
                  <c:v>0.0</c:v>
                </c:pt>
                <c:pt idx="7259">
                  <c:v>0.0</c:v>
                </c:pt>
                <c:pt idx="7260">
                  <c:v>0.0</c:v>
                </c:pt>
                <c:pt idx="7261">
                  <c:v>0.0</c:v>
                </c:pt>
                <c:pt idx="7262">
                  <c:v>-32767.0</c:v>
                </c:pt>
                <c:pt idx="7263">
                  <c:v>0.0</c:v>
                </c:pt>
                <c:pt idx="7264">
                  <c:v>0.0</c:v>
                </c:pt>
                <c:pt idx="7265">
                  <c:v>0.0</c:v>
                </c:pt>
                <c:pt idx="7266">
                  <c:v>0.0</c:v>
                </c:pt>
                <c:pt idx="7267">
                  <c:v>0.0</c:v>
                </c:pt>
                <c:pt idx="7268">
                  <c:v>0.0</c:v>
                </c:pt>
                <c:pt idx="7269">
                  <c:v>0.0</c:v>
                </c:pt>
                <c:pt idx="7270">
                  <c:v>-32767.0</c:v>
                </c:pt>
                <c:pt idx="7271">
                  <c:v>0.0</c:v>
                </c:pt>
                <c:pt idx="7272">
                  <c:v>0.0</c:v>
                </c:pt>
                <c:pt idx="7273">
                  <c:v>0.0</c:v>
                </c:pt>
                <c:pt idx="7274">
                  <c:v>0.0</c:v>
                </c:pt>
                <c:pt idx="7275">
                  <c:v>0.0</c:v>
                </c:pt>
                <c:pt idx="7276">
                  <c:v>0.0</c:v>
                </c:pt>
                <c:pt idx="7277">
                  <c:v>0.0</c:v>
                </c:pt>
                <c:pt idx="7278">
                  <c:v>-32767.0</c:v>
                </c:pt>
                <c:pt idx="7279">
                  <c:v>0.0</c:v>
                </c:pt>
                <c:pt idx="7280">
                  <c:v>0.0</c:v>
                </c:pt>
                <c:pt idx="7281">
                  <c:v>0.0</c:v>
                </c:pt>
                <c:pt idx="7282">
                  <c:v>0.0</c:v>
                </c:pt>
                <c:pt idx="7283">
                  <c:v>0.0</c:v>
                </c:pt>
                <c:pt idx="7284">
                  <c:v>0.0</c:v>
                </c:pt>
                <c:pt idx="7285">
                  <c:v>0.0</c:v>
                </c:pt>
                <c:pt idx="7286">
                  <c:v>0.0</c:v>
                </c:pt>
                <c:pt idx="7287">
                  <c:v>0.0</c:v>
                </c:pt>
                <c:pt idx="7288">
                  <c:v>0.0</c:v>
                </c:pt>
                <c:pt idx="7289">
                  <c:v>0.0</c:v>
                </c:pt>
                <c:pt idx="7290">
                  <c:v>0.0</c:v>
                </c:pt>
                <c:pt idx="7291">
                  <c:v>0.0</c:v>
                </c:pt>
                <c:pt idx="7292">
                  <c:v>0.0</c:v>
                </c:pt>
                <c:pt idx="7293">
                  <c:v>0.0</c:v>
                </c:pt>
                <c:pt idx="7294">
                  <c:v>0.0</c:v>
                </c:pt>
                <c:pt idx="7295">
                  <c:v>-32767.0</c:v>
                </c:pt>
                <c:pt idx="7296">
                  <c:v>0.0</c:v>
                </c:pt>
                <c:pt idx="7297">
                  <c:v>0.0</c:v>
                </c:pt>
                <c:pt idx="7298">
                  <c:v>0.0</c:v>
                </c:pt>
                <c:pt idx="7299">
                  <c:v>0.0</c:v>
                </c:pt>
                <c:pt idx="7300">
                  <c:v>0.0</c:v>
                </c:pt>
                <c:pt idx="7301">
                  <c:v>0.0</c:v>
                </c:pt>
                <c:pt idx="7302">
                  <c:v>0.0</c:v>
                </c:pt>
                <c:pt idx="7303">
                  <c:v>0.0</c:v>
                </c:pt>
                <c:pt idx="7304">
                  <c:v>0.0</c:v>
                </c:pt>
                <c:pt idx="7305">
                  <c:v>0.0</c:v>
                </c:pt>
                <c:pt idx="7306">
                  <c:v>0.0</c:v>
                </c:pt>
                <c:pt idx="7307">
                  <c:v>0.0</c:v>
                </c:pt>
                <c:pt idx="7308">
                  <c:v>0.0</c:v>
                </c:pt>
                <c:pt idx="7309">
                  <c:v>0.0</c:v>
                </c:pt>
                <c:pt idx="7310">
                  <c:v>0.0</c:v>
                </c:pt>
                <c:pt idx="7311">
                  <c:v>0.0</c:v>
                </c:pt>
                <c:pt idx="7312">
                  <c:v>0.0</c:v>
                </c:pt>
                <c:pt idx="7313">
                  <c:v>0.0</c:v>
                </c:pt>
                <c:pt idx="7314">
                  <c:v>0.0</c:v>
                </c:pt>
                <c:pt idx="7315">
                  <c:v>0.0</c:v>
                </c:pt>
                <c:pt idx="7316">
                  <c:v>0.0</c:v>
                </c:pt>
                <c:pt idx="7317">
                  <c:v>0.0</c:v>
                </c:pt>
                <c:pt idx="7318">
                  <c:v>0.0</c:v>
                </c:pt>
                <c:pt idx="7319">
                  <c:v>0.0</c:v>
                </c:pt>
                <c:pt idx="7320">
                  <c:v>0.0</c:v>
                </c:pt>
                <c:pt idx="7321">
                  <c:v>0.0</c:v>
                </c:pt>
                <c:pt idx="7322">
                  <c:v>0.0</c:v>
                </c:pt>
                <c:pt idx="7323">
                  <c:v>0.0</c:v>
                </c:pt>
                <c:pt idx="7324">
                  <c:v>0.0</c:v>
                </c:pt>
                <c:pt idx="7325">
                  <c:v>0.0</c:v>
                </c:pt>
                <c:pt idx="7326">
                  <c:v>0.0</c:v>
                </c:pt>
                <c:pt idx="7327">
                  <c:v>0.0</c:v>
                </c:pt>
                <c:pt idx="7328">
                  <c:v>0.0</c:v>
                </c:pt>
                <c:pt idx="7329">
                  <c:v>0.0</c:v>
                </c:pt>
                <c:pt idx="7330">
                  <c:v>0.0</c:v>
                </c:pt>
                <c:pt idx="7331">
                  <c:v>0.0</c:v>
                </c:pt>
                <c:pt idx="7332">
                  <c:v>0.0</c:v>
                </c:pt>
                <c:pt idx="7333">
                  <c:v>0.0</c:v>
                </c:pt>
                <c:pt idx="7334">
                  <c:v>0.0</c:v>
                </c:pt>
                <c:pt idx="7335">
                  <c:v>-32767.0</c:v>
                </c:pt>
                <c:pt idx="7336">
                  <c:v>0.0</c:v>
                </c:pt>
                <c:pt idx="7337">
                  <c:v>0.0</c:v>
                </c:pt>
                <c:pt idx="7338">
                  <c:v>0.0</c:v>
                </c:pt>
                <c:pt idx="7339">
                  <c:v>0.0</c:v>
                </c:pt>
                <c:pt idx="7340">
                  <c:v>0.0</c:v>
                </c:pt>
                <c:pt idx="7341">
                  <c:v>0.0</c:v>
                </c:pt>
                <c:pt idx="7342">
                  <c:v>0.0</c:v>
                </c:pt>
                <c:pt idx="7343">
                  <c:v>-32767.0</c:v>
                </c:pt>
                <c:pt idx="7344">
                  <c:v>0.0</c:v>
                </c:pt>
                <c:pt idx="7345">
                  <c:v>0.0</c:v>
                </c:pt>
                <c:pt idx="7346">
                  <c:v>0.0</c:v>
                </c:pt>
                <c:pt idx="7347">
                  <c:v>0.0</c:v>
                </c:pt>
                <c:pt idx="7348">
                  <c:v>0.0</c:v>
                </c:pt>
                <c:pt idx="7349">
                  <c:v>0.0</c:v>
                </c:pt>
                <c:pt idx="7350">
                  <c:v>0.0</c:v>
                </c:pt>
                <c:pt idx="7351">
                  <c:v>-32767.0</c:v>
                </c:pt>
                <c:pt idx="7352">
                  <c:v>0.0</c:v>
                </c:pt>
                <c:pt idx="7353">
                  <c:v>0.0</c:v>
                </c:pt>
                <c:pt idx="7354">
                  <c:v>0.0</c:v>
                </c:pt>
                <c:pt idx="7355">
                  <c:v>0.0</c:v>
                </c:pt>
                <c:pt idx="7356">
                  <c:v>0.0</c:v>
                </c:pt>
                <c:pt idx="7357">
                  <c:v>0.0</c:v>
                </c:pt>
                <c:pt idx="7358">
                  <c:v>0.0</c:v>
                </c:pt>
                <c:pt idx="7359">
                  <c:v>0.0</c:v>
                </c:pt>
                <c:pt idx="7360">
                  <c:v>0.0</c:v>
                </c:pt>
                <c:pt idx="7361">
                  <c:v>0.0</c:v>
                </c:pt>
                <c:pt idx="7362">
                  <c:v>0.0</c:v>
                </c:pt>
                <c:pt idx="7363">
                  <c:v>0.0</c:v>
                </c:pt>
                <c:pt idx="7364">
                  <c:v>0.0</c:v>
                </c:pt>
                <c:pt idx="7365">
                  <c:v>0.0</c:v>
                </c:pt>
                <c:pt idx="7366">
                  <c:v>0.0</c:v>
                </c:pt>
                <c:pt idx="7367">
                  <c:v>-32767.0</c:v>
                </c:pt>
                <c:pt idx="7368">
                  <c:v>0.0</c:v>
                </c:pt>
                <c:pt idx="7369">
                  <c:v>0.0</c:v>
                </c:pt>
                <c:pt idx="7370">
                  <c:v>0.0</c:v>
                </c:pt>
                <c:pt idx="7371">
                  <c:v>0.0</c:v>
                </c:pt>
                <c:pt idx="7372">
                  <c:v>0.0</c:v>
                </c:pt>
                <c:pt idx="7373">
                  <c:v>0.0</c:v>
                </c:pt>
                <c:pt idx="7374">
                  <c:v>0.0</c:v>
                </c:pt>
                <c:pt idx="7375">
                  <c:v>-32767.0</c:v>
                </c:pt>
                <c:pt idx="7376">
                  <c:v>0.0</c:v>
                </c:pt>
                <c:pt idx="7377">
                  <c:v>0.0</c:v>
                </c:pt>
                <c:pt idx="7378">
                  <c:v>0.0</c:v>
                </c:pt>
                <c:pt idx="7379">
                  <c:v>0.0</c:v>
                </c:pt>
                <c:pt idx="7380">
                  <c:v>0.0</c:v>
                </c:pt>
                <c:pt idx="7381">
                  <c:v>0.0</c:v>
                </c:pt>
                <c:pt idx="7382">
                  <c:v>0.0</c:v>
                </c:pt>
                <c:pt idx="7383">
                  <c:v>0.0</c:v>
                </c:pt>
                <c:pt idx="7384">
                  <c:v>0.0</c:v>
                </c:pt>
                <c:pt idx="7385">
                  <c:v>0.0</c:v>
                </c:pt>
                <c:pt idx="7386">
                  <c:v>0.0</c:v>
                </c:pt>
                <c:pt idx="7387">
                  <c:v>0.0</c:v>
                </c:pt>
                <c:pt idx="7388">
                  <c:v>0.0</c:v>
                </c:pt>
                <c:pt idx="7389">
                  <c:v>0.0</c:v>
                </c:pt>
                <c:pt idx="7390">
                  <c:v>0.0</c:v>
                </c:pt>
                <c:pt idx="7391">
                  <c:v>0.0</c:v>
                </c:pt>
                <c:pt idx="7392">
                  <c:v>0.0</c:v>
                </c:pt>
                <c:pt idx="7393">
                  <c:v>0.0</c:v>
                </c:pt>
                <c:pt idx="7394">
                  <c:v>0.0</c:v>
                </c:pt>
                <c:pt idx="7395">
                  <c:v>0.0</c:v>
                </c:pt>
                <c:pt idx="7396">
                  <c:v>0.0</c:v>
                </c:pt>
                <c:pt idx="7397">
                  <c:v>0.0</c:v>
                </c:pt>
                <c:pt idx="7398">
                  <c:v>0.0</c:v>
                </c:pt>
                <c:pt idx="7399">
                  <c:v>0.0</c:v>
                </c:pt>
                <c:pt idx="7400">
                  <c:v>0.0</c:v>
                </c:pt>
                <c:pt idx="7401">
                  <c:v>0.0</c:v>
                </c:pt>
                <c:pt idx="7402">
                  <c:v>0.0</c:v>
                </c:pt>
                <c:pt idx="7403">
                  <c:v>0.0</c:v>
                </c:pt>
                <c:pt idx="7404">
                  <c:v>0.0</c:v>
                </c:pt>
                <c:pt idx="7405">
                  <c:v>0.0</c:v>
                </c:pt>
                <c:pt idx="7406">
                  <c:v>0.0</c:v>
                </c:pt>
                <c:pt idx="7407">
                  <c:v>0.0</c:v>
                </c:pt>
                <c:pt idx="7408">
                  <c:v>0.0</c:v>
                </c:pt>
                <c:pt idx="7409">
                  <c:v>0.0</c:v>
                </c:pt>
                <c:pt idx="7410">
                  <c:v>0.0</c:v>
                </c:pt>
                <c:pt idx="7411">
                  <c:v>0.0</c:v>
                </c:pt>
                <c:pt idx="7412">
                  <c:v>0.0</c:v>
                </c:pt>
                <c:pt idx="7413">
                  <c:v>0.0</c:v>
                </c:pt>
                <c:pt idx="7414">
                  <c:v>0.0</c:v>
                </c:pt>
                <c:pt idx="7415">
                  <c:v>0.0</c:v>
                </c:pt>
                <c:pt idx="7416">
                  <c:v>0.0</c:v>
                </c:pt>
                <c:pt idx="7417">
                  <c:v>0.0</c:v>
                </c:pt>
                <c:pt idx="7418">
                  <c:v>0.0</c:v>
                </c:pt>
                <c:pt idx="7419">
                  <c:v>0.0</c:v>
                </c:pt>
                <c:pt idx="7420">
                  <c:v>0.0</c:v>
                </c:pt>
                <c:pt idx="7421">
                  <c:v>0.0</c:v>
                </c:pt>
                <c:pt idx="7422">
                  <c:v>0.0</c:v>
                </c:pt>
                <c:pt idx="7423">
                  <c:v>0.0</c:v>
                </c:pt>
                <c:pt idx="7424">
                  <c:v>0.0</c:v>
                </c:pt>
                <c:pt idx="7425">
                  <c:v>0.0</c:v>
                </c:pt>
                <c:pt idx="7426">
                  <c:v>0.0</c:v>
                </c:pt>
                <c:pt idx="7427">
                  <c:v>0.0</c:v>
                </c:pt>
                <c:pt idx="7428">
                  <c:v>-32767.0</c:v>
                </c:pt>
                <c:pt idx="7429">
                  <c:v>0.0</c:v>
                </c:pt>
                <c:pt idx="7430">
                  <c:v>0.0</c:v>
                </c:pt>
                <c:pt idx="7431">
                  <c:v>0.0</c:v>
                </c:pt>
                <c:pt idx="7432">
                  <c:v>0.0</c:v>
                </c:pt>
                <c:pt idx="7433">
                  <c:v>0.0</c:v>
                </c:pt>
                <c:pt idx="7434">
                  <c:v>0.0</c:v>
                </c:pt>
                <c:pt idx="7435">
                  <c:v>0.0</c:v>
                </c:pt>
                <c:pt idx="7436">
                  <c:v>0.0</c:v>
                </c:pt>
                <c:pt idx="7437">
                  <c:v>0.0</c:v>
                </c:pt>
                <c:pt idx="7438">
                  <c:v>0.0</c:v>
                </c:pt>
                <c:pt idx="7439">
                  <c:v>0.0</c:v>
                </c:pt>
                <c:pt idx="7440">
                  <c:v>0.0</c:v>
                </c:pt>
                <c:pt idx="7441">
                  <c:v>0.0</c:v>
                </c:pt>
                <c:pt idx="7442">
                  <c:v>0.0</c:v>
                </c:pt>
                <c:pt idx="7443">
                  <c:v>0.0</c:v>
                </c:pt>
                <c:pt idx="7444">
                  <c:v>-32767.0</c:v>
                </c:pt>
                <c:pt idx="7445">
                  <c:v>0.0</c:v>
                </c:pt>
                <c:pt idx="7446">
                  <c:v>0.0</c:v>
                </c:pt>
                <c:pt idx="7447">
                  <c:v>0.0</c:v>
                </c:pt>
                <c:pt idx="7448">
                  <c:v>0.0</c:v>
                </c:pt>
                <c:pt idx="7449">
                  <c:v>0.0</c:v>
                </c:pt>
                <c:pt idx="7450">
                  <c:v>0.0</c:v>
                </c:pt>
                <c:pt idx="7451">
                  <c:v>0.0</c:v>
                </c:pt>
                <c:pt idx="7452">
                  <c:v>-32767.0</c:v>
                </c:pt>
                <c:pt idx="7453">
                  <c:v>0.0</c:v>
                </c:pt>
                <c:pt idx="7454">
                  <c:v>0.0</c:v>
                </c:pt>
                <c:pt idx="7455">
                  <c:v>0.0</c:v>
                </c:pt>
                <c:pt idx="7456">
                  <c:v>0.0</c:v>
                </c:pt>
                <c:pt idx="7457">
                  <c:v>0.0</c:v>
                </c:pt>
                <c:pt idx="7458">
                  <c:v>0.0</c:v>
                </c:pt>
                <c:pt idx="7459">
                  <c:v>0.0</c:v>
                </c:pt>
                <c:pt idx="7460">
                  <c:v>0.0</c:v>
                </c:pt>
                <c:pt idx="7461">
                  <c:v>0.0</c:v>
                </c:pt>
                <c:pt idx="7462">
                  <c:v>0.0</c:v>
                </c:pt>
                <c:pt idx="7463">
                  <c:v>0.0</c:v>
                </c:pt>
                <c:pt idx="7464">
                  <c:v>0.0</c:v>
                </c:pt>
                <c:pt idx="7465">
                  <c:v>0.0</c:v>
                </c:pt>
                <c:pt idx="7466">
                  <c:v>0.0</c:v>
                </c:pt>
                <c:pt idx="7467">
                  <c:v>0.0</c:v>
                </c:pt>
                <c:pt idx="7468">
                  <c:v>0.0</c:v>
                </c:pt>
                <c:pt idx="7469">
                  <c:v>0.0</c:v>
                </c:pt>
                <c:pt idx="7470">
                  <c:v>0.0</c:v>
                </c:pt>
                <c:pt idx="7471">
                  <c:v>0.0</c:v>
                </c:pt>
                <c:pt idx="7472">
                  <c:v>0.0</c:v>
                </c:pt>
                <c:pt idx="7473">
                  <c:v>0.0</c:v>
                </c:pt>
                <c:pt idx="7474">
                  <c:v>0.0</c:v>
                </c:pt>
                <c:pt idx="7475">
                  <c:v>0.0</c:v>
                </c:pt>
                <c:pt idx="7476">
                  <c:v>0.0</c:v>
                </c:pt>
                <c:pt idx="7477">
                  <c:v>0.0</c:v>
                </c:pt>
                <c:pt idx="7478">
                  <c:v>0.0</c:v>
                </c:pt>
                <c:pt idx="7479">
                  <c:v>0.0</c:v>
                </c:pt>
                <c:pt idx="7480">
                  <c:v>0.0</c:v>
                </c:pt>
                <c:pt idx="7481">
                  <c:v>0.0</c:v>
                </c:pt>
                <c:pt idx="7482">
                  <c:v>0.0</c:v>
                </c:pt>
                <c:pt idx="7483">
                  <c:v>0.0</c:v>
                </c:pt>
                <c:pt idx="7484">
                  <c:v>0.0</c:v>
                </c:pt>
                <c:pt idx="7485">
                  <c:v>0.0</c:v>
                </c:pt>
                <c:pt idx="7486">
                  <c:v>0.0</c:v>
                </c:pt>
                <c:pt idx="7487">
                  <c:v>0.0</c:v>
                </c:pt>
                <c:pt idx="7488">
                  <c:v>0.0</c:v>
                </c:pt>
                <c:pt idx="7489">
                  <c:v>0.0</c:v>
                </c:pt>
                <c:pt idx="7490">
                  <c:v>0.0</c:v>
                </c:pt>
                <c:pt idx="7491">
                  <c:v>0.0</c:v>
                </c:pt>
                <c:pt idx="7492">
                  <c:v>0.0</c:v>
                </c:pt>
                <c:pt idx="7493">
                  <c:v>0.0</c:v>
                </c:pt>
                <c:pt idx="7494">
                  <c:v>0.0</c:v>
                </c:pt>
                <c:pt idx="7495">
                  <c:v>0.0</c:v>
                </c:pt>
                <c:pt idx="7496">
                  <c:v>0.0</c:v>
                </c:pt>
                <c:pt idx="7497">
                  <c:v>0.0</c:v>
                </c:pt>
                <c:pt idx="7498">
                  <c:v>0.0</c:v>
                </c:pt>
                <c:pt idx="7499">
                  <c:v>0.0</c:v>
                </c:pt>
                <c:pt idx="7500">
                  <c:v>0.0</c:v>
                </c:pt>
                <c:pt idx="7501">
                  <c:v>0.0</c:v>
                </c:pt>
                <c:pt idx="7502">
                  <c:v>0.0</c:v>
                </c:pt>
                <c:pt idx="7503">
                  <c:v>0.0</c:v>
                </c:pt>
                <c:pt idx="7504">
                  <c:v>0.0</c:v>
                </c:pt>
                <c:pt idx="7505">
                  <c:v>0.0</c:v>
                </c:pt>
                <c:pt idx="7506">
                  <c:v>0.0</c:v>
                </c:pt>
                <c:pt idx="7507">
                  <c:v>0.0</c:v>
                </c:pt>
                <c:pt idx="7508">
                  <c:v>0.0</c:v>
                </c:pt>
                <c:pt idx="7509">
                  <c:v>0.0</c:v>
                </c:pt>
                <c:pt idx="7510">
                  <c:v>0.0</c:v>
                </c:pt>
                <c:pt idx="7511">
                  <c:v>0.0</c:v>
                </c:pt>
                <c:pt idx="7512">
                  <c:v>0.0</c:v>
                </c:pt>
                <c:pt idx="7513">
                  <c:v>0.0</c:v>
                </c:pt>
                <c:pt idx="7514">
                  <c:v>0.0</c:v>
                </c:pt>
                <c:pt idx="7515">
                  <c:v>0.0</c:v>
                </c:pt>
                <c:pt idx="7516">
                  <c:v>0.0</c:v>
                </c:pt>
                <c:pt idx="7517">
                  <c:v>-32767.0</c:v>
                </c:pt>
                <c:pt idx="7518">
                  <c:v>0.0</c:v>
                </c:pt>
                <c:pt idx="7519">
                  <c:v>0.0</c:v>
                </c:pt>
                <c:pt idx="7520">
                  <c:v>0.0</c:v>
                </c:pt>
                <c:pt idx="7521">
                  <c:v>0.0</c:v>
                </c:pt>
                <c:pt idx="7522">
                  <c:v>0.0</c:v>
                </c:pt>
                <c:pt idx="7523">
                  <c:v>0.0</c:v>
                </c:pt>
                <c:pt idx="7524">
                  <c:v>0.0</c:v>
                </c:pt>
                <c:pt idx="7525">
                  <c:v>-32767.0</c:v>
                </c:pt>
                <c:pt idx="7526">
                  <c:v>0.0</c:v>
                </c:pt>
                <c:pt idx="7527">
                  <c:v>0.0</c:v>
                </c:pt>
                <c:pt idx="7528">
                  <c:v>0.0</c:v>
                </c:pt>
                <c:pt idx="7529">
                  <c:v>0.0</c:v>
                </c:pt>
                <c:pt idx="7530">
                  <c:v>0.0</c:v>
                </c:pt>
                <c:pt idx="7531">
                  <c:v>0.0</c:v>
                </c:pt>
                <c:pt idx="7532">
                  <c:v>0.0</c:v>
                </c:pt>
                <c:pt idx="7533">
                  <c:v>-32767.0</c:v>
                </c:pt>
                <c:pt idx="7534">
                  <c:v>0.0</c:v>
                </c:pt>
                <c:pt idx="7535">
                  <c:v>0.0</c:v>
                </c:pt>
                <c:pt idx="7536">
                  <c:v>0.0</c:v>
                </c:pt>
                <c:pt idx="7537">
                  <c:v>0.0</c:v>
                </c:pt>
                <c:pt idx="7538">
                  <c:v>0.0</c:v>
                </c:pt>
                <c:pt idx="7539">
                  <c:v>0.0</c:v>
                </c:pt>
                <c:pt idx="7540">
                  <c:v>0.0</c:v>
                </c:pt>
                <c:pt idx="7541">
                  <c:v>-32767.0</c:v>
                </c:pt>
                <c:pt idx="7542">
                  <c:v>0.0</c:v>
                </c:pt>
                <c:pt idx="7543">
                  <c:v>0.0</c:v>
                </c:pt>
                <c:pt idx="7544">
                  <c:v>0.0</c:v>
                </c:pt>
                <c:pt idx="7545">
                  <c:v>0.0</c:v>
                </c:pt>
                <c:pt idx="7546">
                  <c:v>0.0</c:v>
                </c:pt>
                <c:pt idx="7547">
                  <c:v>0.0</c:v>
                </c:pt>
                <c:pt idx="7548">
                  <c:v>0.0</c:v>
                </c:pt>
                <c:pt idx="7549">
                  <c:v>-32767.0</c:v>
                </c:pt>
                <c:pt idx="7550">
                  <c:v>0.0</c:v>
                </c:pt>
                <c:pt idx="7551">
                  <c:v>0.0</c:v>
                </c:pt>
                <c:pt idx="7552">
                  <c:v>0.0</c:v>
                </c:pt>
                <c:pt idx="7553">
                  <c:v>0.0</c:v>
                </c:pt>
                <c:pt idx="7554">
                  <c:v>0.0</c:v>
                </c:pt>
                <c:pt idx="7555">
                  <c:v>0.0</c:v>
                </c:pt>
                <c:pt idx="7556">
                  <c:v>0.0</c:v>
                </c:pt>
                <c:pt idx="7557">
                  <c:v>-32767.0</c:v>
                </c:pt>
                <c:pt idx="7558">
                  <c:v>0.0</c:v>
                </c:pt>
                <c:pt idx="7559">
                  <c:v>0.0</c:v>
                </c:pt>
                <c:pt idx="7560">
                  <c:v>0.0</c:v>
                </c:pt>
                <c:pt idx="7561">
                  <c:v>0.0</c:v>
                </c:pt>
                <c:pt idx="7562">
                  <c:v>0.0</c:v>
                </c:pt>
                <c:pt idx="7563">
                  <c:v>0.0</c:v>
                </c:pt>
                <c:pt idx="7564">
                  <c:v>0.0</c:v>
                </c:pt>
                <c:pt idx="7565">
                  <c:v>0.0</c:v>
                </c:pt>
                <c:pt idx="7566">
                  <c:v>0.0</c:v>
                </c:pt>
                <c:pt idx="7567">
                  <c:v>0.0</c:v>
                </c:pt>
                <c:pt idx="7568">
                  <c:v>0.0</c:v>
                </c:pt>
                <c:pt idx="7569">
                  <c:v>0.0</c:v>
                </c:pt>
                <c:pt idx="7570">
                  <c:v>0.0</c:v>
                </c:pt>
                <c:pt idx="7571">
                  <c:v>0.0</c:v>
                </c:pt>
                <c:pt idx="7572">
                  <c:v>0.0</c:v>
                </c:pt>
                <c:pt idx="7573">
                  <c:v>0.0</c:v>
                </c:pt>
                <c:pt idx="7574">
                  <c:v>0.0</c:v>
                </c:pt>
                <c:pt idx="7575">
                  <c:v>0.0</c:v>
                </c:pt>
                <c:pt idx="7576">
                  <c:v>0.0</c:v>
                </c:pt>
                <c:pt idx="7577">
                  <c:v>0.0</c:v>
                </c:pt>
                <c:pt idx="7578">
                  <c:v>0.0</c:v>
                </c:pt>
                <c:pt idx="7579">
                  <c:v>0.0</c:v>
                </c:pt>
                <c:pt idx="7580">
                  <c:v>0.0</c:v>
                </c:pt>
                <c:pt idx="7581">
                  <c:v>-32767.0</c:v>
                </c:pt>
                <c:pt idx="7582">
                  <c:v>0.0</c:v>
                </c:pt>
                <c:pt idx="7583">
                  <c:v>0.0</c:v>
                </c:pt>
                <c:pt idx="7584">
                  <c:v>0.0</c:v>
                </c:pt>
                <c:pt idx="7585">
                  <c:v>0.0</c:v>
                </c:pt>
                <c:pt idx="7586">
                  <c:v>0.0</c:v>
                </c:pt>
                <c:pt idx="7587">
                  <c:v>0.0</c:v>
                </c:pt>
                <c:pt idx="7588">
                  <c:v>0.0</c:v>
                </c:pt>
                <c:pt idx="7589">
                  <c:v>0.0</c:v>
                </c:pt>
                <c:pt idx="7590">
                  <c:v>0.0</c:v>
                </c:pt>
                <c:pt idx="7591">
                  <c:v>0.0</c:v>
                </c:pt>
                <c:pt idx="7592">
                  <c:v>0.0</c:v>
                </c:pt>
                <c:pt idx="7593">
                  <c:v>0.0</c:v>
                </c:pt>
                <c:pt idx="7594">
                  <c:v>0.0</c:v>
                </c:pt>
                <c:pt idx="7595">
                  <c:v>0.0</c:v>
                </c:pt>
                <c:pt idx="7596">
                  <c:v>0.0</c:v>
                </c:pt>
                <c:pt idx="7597">
                  <c:v>0.0</c:v>
                </c:pt>
                <c:pt idx="7598">
                  <c:v>0.0</c:v>
                </c:pt>
                <c:pt idx="7599">
                  <c:v>0.0</c:v>
                </c:pt>
                <c:pt idx="7600">
                  <c:v>0.0</c:v>
                </c:pt>
                <c:pt idx="7601">
                  <c:v>0.0</c:v>
                </c:pt>
                <c:pt idx="7602">
                  <c:v>0.0</c:v>
                </c:pt>
                <c:pt idx="7603">
                  <c:v>0.0</c:v>
                </c:pt>
                <c:pt idx="7604">
                  <c:v>0.0</c:v>
                </c:pt>
                <c:pt idx="7605">
                  <c:v>0.0</c:v>
                </c:pt>
                <c:pt idx="7606">
                  <c:v>0.0</c:v>
                </c:pt>
                <c:pt idx="7607">
                  <c:v>0.0</c:v>
                </c:pt>
                <c:pt idx="7608">
                  <c:v>0.0</c:v>
                </c:pt>
                <c:pt idx="7609">
                  <c:v>0.0</c:v>
                </c:pt>
                <c:pt idx="7610">
                  <c:v>0.0</c:v>
                </c:pt>
                <c:pt idx="7611">
                  <c:v>0.0</c:v>
                </c:pt>
                <c:pt idx="7612">
                  <c:v>0.0</c:v>
                </c:pt>
                <c:pt idx="7613">
                  <c:v>0.0</c:v>
                </c:pt>
                <c:pt idx="7614">
                  <c:v>-32767.0</c:v>
                </c:pt>
                <c:pt idx="7615">
                  <c:v>0.0</c:v>
                </c:pt>
                <c:pt idx="7616">
                  <c:v>0.0</c:v>
                </c:pt>
                <c:pt idx="7617">
                  <c:v>0.0</c:v>
                </c:pt>
                <c:pt idx="7618">
                  <c:v>0.0</c:v>
                </c:pt>
                <c:pt idx="7619">
                  <c:v>0.0</c:v>
                </c:pt>
                <c:pt idx="7620">
                  <c:v>0.0</c:v>
                </c:pt>
                <c:pt idx="7621">
                  <c:v>0.0</c:v>
                </c:pt>
                <c:pt idx="7622">
                  <c:v>-32767.0</c:v>
                </c:pt>
                <c:pt idx="7623">
                  <c:v>0.0</c:v>
                </c:pt>
                <c:pt idx="7624">
                  <c:v>0.0</c:v>
                </c:pt>
                <c:pt idx="7625">
                  <c:v>0.0</c:v>
                </c:pt>
                <c:pt idx="7626">
                  <c:v>0.0</c:v>
                </c:pt>
                <c:pt idx="7627">
                  <c:v>0.0</c:v>
                </c:pt>
                <c:pt idx="7628">
                  <c:v>0.0</c:v>
                </c:pt>
                <c:pt idx="7629">
                  <c:v>0.0</c:v>
                </c:pt>
                <c:pt idx="7630">
                  <c:v>-32767.0</c:v>
                </c:pt>
                <c:pt idx="7631">
                  <c:v>0.0</c:v>
                </c:pt>
                <c:pt idx="7632">
                  <c:v>0.0</c:v>
                </c:pt>
                <c:pt idx="7633">
                  <c:v>0.0</c:v>
                </c:pt>
                <c:pt idx="7634">
                  <c:v>0.0</c:v>
                </c:pt>
                <c:pt idx="7635">
                  <c:v>0.0</c:v>
                </c:pt>
                <c:pt idx="7636">
                  <c:v>0.0</c:v>
                </c:pt>
                <c:pt idx="7637">
                  <c:v>0.0</c:v>
                </c:pt>
                <c:pt idx="7638">
                  <c:v>0.0</c:v>
                </c:pt>
                <c:pt idx="7639">
                  <c:v>0.0</c:v>
                </c:pt>
                <c:pt idx="7640">
                  <c:v>0.0</c:v>
                </c:pt>
                <c:pt idx="7641">
                  <c:v>0.0</c:v>
                </c:pt>
                <c:pt idx="7642">
                  <c:v>0.0</c:v>
                </c:pt>
                <c:pt idx="7643">
                  <c:v>0.0</c:v>
                </c:pt>
                <c:pt idx="7644">
                  <c:v>0.0</c:v>
                </c:pt>
                <c:pt idx="7645">
                  <c:v>0.0</c:v>
                </c:pt>
                <c:pt idx="7646">
                  <c:v>-32767.0</c:v>
                </c:pt>
                <c:pt idx="7647">
                  <c:v>0.0</c:v>
                </c:pt>
                <c:pt idx="7648">
                  <c:v>0.0</c:v>
                </c:pt>
                <c:pt idx="7649">
                  <c:v>0.0</c:v>
                </c:pt>
                <c:pt idx="7650">
                  <c:v>0.0</c:v>
                </c:pt>
                <c:pt idx="7651">
                  <c:v>0.0</c:v>
                </c:pt>
                <c:pt idx="7652">
                  <c:v>0.0</c:v>
                </c:pt>
                <c:pt idx="7653">
                  <c:v>0.0</c:v>
                </c:pt>
                <c:pt idx="7654">
                  <c:v>-32767.0</c:v>
                </c:pt>
                <c:pt idx="7655">
                  <c:v>0.0</c:v>
                </c:pt>
                <c:pt idx="7656">
                  <c:v>0.0</c:v>
                </c:pt>
                <c:pt idx="7657">
                  <c:v>0.0</c:v>
                </c:pt>
                <c:pt idx="7658">
                  <c:v>0.0</c:v>
                </c:pt>
                <c:pt idx="7659">
                  <c:v>0.0</c:v>
                </c:pt>
                <c:pt idx="7660">
                  <c:v>0.0</c:v>
                </c:pt>
                <c:pt idx="7661">
                  <c:v>0.0</c:v>
                </c:pt>
                <c:pt idx="7662">
                  <c:v>0.0</c:v>
                </c:pt>
                <c:pt idx="7663">
                  <c:v>0.0</c:v>
                </c:pt>
                <c:pt idx="7664">
                  <c:v>0.0</c:v>
                </c:pt>
                <c:pt idx="7665">
                  <c:v>0.0</c:v>
                </c:pt>
                <c:pt idx="7666">
                  <c:v>0.0</c:v>
                </c:pt>
                <c:pt idx="7667">
                  <c:v>0.0</c:v>
                </c:pt>
                <c:pt idx="7668">
                  <c:v>0.0</c:v>
                </c:pt>
                <c:pt idx="7669">
                  <c:v>0.0</c:v>
                </c:pt>
                <c:pt idx="7670">
                  <c:v>-32767.0</c:v>
                </c:pt>
                <c:pt idx="7671">
                  <c:v>0.0</c:v>
                </c:pt>
                <c:pt idx="7672">
                  <c:v>0.0</c:v>
                </c:pt>
                <c:pt idx="7673">
                  <c:v>0.0</c:v>
                </c:pt>
                <c:pt idx="7674">
                  <c:v>0.0</c:v>
                </c:pt>
                <c:pt idx="7675">
                  <c:v>0.0</c:v>
                </c:pt>
                <c:pt idx="7676">
                  <c:v>0.0</c:v>
                </c:pt>
                <c:pt idx="7677">
                  <c:v>0.0</c:v>
                </c:pt>
                <c:pt idx="7678">
                  <c:v>0.0</c:v>
                </c:pt>
                <c:pt idx="7679">
                  <c:v>-32767.0</c:v>
                </c:pt>
                <c:pt idx="7680">
                  <c:v>0.0</c:v>
                </c:pt>
                <c:pt idx="7681">
                  <c:v>0.0</c:v>
                </c:pt>
                <c:pt idx="7682">
                  <c:v>0.0</c:v>
                </c:pt>
                <c:pt idx="7683">
                  <c:v>0.0</c:v>
                </c:pt>
                <c:pt idx="7684">
                  <c:v>0.0</c:v>
                </c:pt>
                <c:pt idx="7685">
                  <c:v>0.0</c:v>
                </c:pt>
                <c:pt idx="7686">
                  <c:v>0.0</c:v>
                </c:pt>
                <c:pt idx="7687">
                  <c:v>0.0</c:v>
                </c:pt>
                <c:pt idx="7688">
                  <c:v>0.0</c:v>
                </c:pt>
                <c:pt idx="7689">
                  <c:v>0.0</c:v>
                </c:pt>
                <c:pt idx="7690">
                  <c:v>0.0</c:v>
                </c:pt>
                <c:pt idx="7691">
                  <c:v>0.0</c:v>
                </c:pt>
                <c:pt idx="7692">
                  <c:v>0.0</c:v>
                </c:pt>
                <c:pt idx="7693">
                  <c:v>0.0</c:v>
                </c:pt>
                <c:pt idx="7694">
                  <c:v>0.0</c:v>
                </c:pt>
                <c:pt idx="7695">
                  <c:v>0.0</c:v>
                </c:pt>
                <c:pt idx="7696">
                  <c:v>0.0</c:v>
                </c:pt>
                <c:pt idx="7697">
                  <c:v>0.0</c:v>
                </c:pt>
                <c:pt idx="7698">
                  <c:v>0.0</c:v>
                </c:pt>
                <c:pt idx="7699">
                  <c:v>0.0</c:v>
                </c:pt>
                <c:pt idx="7700">
                  <c:v>0.0</c:v>
                </c:pt>
                <c:pt idx="7701">
                  <c:v>0.0</c:v>
                </c:pt>
                <c:pt idx="7702">
                  <c:v>0.0</c:v>
                </c:pt>
                <c:pt idx="7703">
                  <c:v>-32767.0</c:v>
                </c:pt>
                <c:pt idx="7704">
                  <c:v>0.0</c:v>
                </c:pt>
                <c:pt idx="7705">
                  <c:v>0.0</c:v>
                </c:pt>
                <c:pt idx="7706">
                  <c:v>0.0</c:v>
                </c:pt>
                <c:pt idx="7707">
                  <c:v>0.0</c:v>
                </c:pt>
                <c:pt idx="7708">
                  <c:v>0.0</c:v>
                </c:pt>
                <c:pt idx="7709">
                  <c:v>0.0</c:v>
                </c:pt>
                <c:pt idx="7710">
                  <c:v>0.0</c:v>
                </c:pt>
                <c:pt idx="7711">
                  <c:v>0.0</c:v>
                </c:pt>
                <c:pt idx="7712">
                  <c:v>0.0</c:v>
                </c:pt>
                <c:pt idx="7713">
                  <c:v>0.0</c:v>
                </c:pt>
                <c:pt idx="7714">
                  <c:v>0.0</c:v>
                </c:pt>
                <c:pt idx="7715">
                  <c:v>0.0</c:v>
                </c:pt>
                <c:pt idx="7716">
                  <c:v>0.0</c:v>
                </c:pt>
                <c:pt idx="7717">
                  <c:v>0.0</c:v>
                </c:pt>
                <c:pt idx="7718">
                  <c:v>0.0</c:v>
                </c:pt>
                <c:pt idx="7719">
                  <c:v>0.0</c:v>
                </c:pt>
                <c:pt idx="7720">
                  <c:v>0.0</c:v>
                </c:pt>
                <c:pt idx="7721">
                  <c:v>0.0</c:v>
                </c:pt>
                <c:pt idx="7722">
                  <c:v>0.0</c:v>
                </c:pt>
                <c:pt idx="7723">
                  <c:v>0.0</c:v>
                </c:pt>
                <c:pt idx="7724">
                  <c:v>0.0</c:v>
                </c:pt>
                <c:pt idx="7725">
                  <c:v>0.0</c:v>
                </c:pt>
                <c:pt idx="7726">
                  <c:v>0.0</c:v>
                </c:pt>
                <c:pt idx="7727">
                  <c:v>0.0</c:v>
                </c:pt>
                <c:pt idx="7728">
                  <c:v>0.0</c:v>
                </c:pt>
                <c:pt idx="7729">
                  <c:v>0.0</c:v>
                </c:pt>
                <c:pt idx="7730">
                  <c:v>0.0</c:v>
                </c:pt>
                <c:pt idx="7731">
                  <c:v>0.0</c:v>
                </c:pt>
                <c:pt idx="7732">
                  <c:v>0.0</c:v>
                </c:pt>
                <c:pt idx="7733">
                  <c:v>0.0</c:v>
                </c:pt>
                <c:pt idx="7734">
                  <c:v>0.0</c:v>
                </c:pt>
                <c:pt idx="7735">
                  <c:v>0.0</c:v>
                </c:pt>
                <c:pt idx="7736">
                  <c:v>0.0</c:v>
                </c:pt>
                <c:pt idx="7737">
                  <c:v>0.0</c:v>
                </c:pt>
                <c:pt idx="7738">
                  <c:v>0.0</c:v>
                </c:pt>
                <c:pt idx="7739">
                  <c:v>0.0</c:v>
                </c:pt>
                <c:pt idx="7740">
                  <c:v>0.0</c:v>
                </c:pt>
                <c:pt idx="7741">
                  <c:v>0.0</c:v>
                </c:pt>
                <c:pt idx="7742">
                  <c:v>0.0</c:v>
                </c:pt>
                <c:pt idx="7743">
                  <c:v>0.0</c:v>
                </c:pt>
                <c:pt idx="7744">
                  <c:v>0.0</c:v>
                </c:pt>
                <c:pt idx="7745">
                  <c:v>0.0</c:v>
                </c:pt>
                <c:pt idx="7746">
                  <c:v>0.0</c:v>
                </c:pt>
                <c:pt idx="7747">
                  <c:v>0.0</c:v>
                </c:pt>
                <c:pt idx="7748">
                  <c:v>0.0</c:v>
                </c:pt>
                <c:pt idx="7749">
                  <c:v>0.0</c:v>
                </c:pt>
                <c:pt idx="7750">
                  <c:v>0.0</c:v>
                </c:pt>
                <c:pt idx="7751">
                  <c:v>0.0</c:v>
                </c:pt>
                <c:pt idx="7752">
                  <c:v>0.0</c:v>
                </c:pt>
                <c:pt idx="7753">
                  <c:v>0.0</c:v>
                </c:pt>
                <c:pt idx="7754">
                  <c:v>0.0</c:v>
                </c:pt>
                <c:pt idx="7755">
                  <c:v>0.0</c:v>
                </c:pt>
                <c:pt idx="7756">
                  <c:v>0.0</c:v>
                </c:pt>
                <c:pt idx="7757">
                  <c:v>0.0</c:v>
                </c:pt>
                <c:pt idx="7758">
                  <c:v>0.0</c:v>
                </c:pt>
                <c:pt idx="7759">
                  <c:v>-32767.0</c:v>
                </c:pt>
                <c:pt idx="7760">
                  <c:v>0.0</c:v>
                </c:pt>
                <c:pt idx="7761">
                  <c:v>0.0</c:v>
                </c:pt>
                <c:pt idx="7762">
                  <c:v>0.0</c:v>
                </c:pt>
                <c:pt idx="7763">
                  <c:v>0.0</c:v>
                </c:pt>
                <c:pt idx="7764">
                  <c:v>0.0</c:v>
                </c:pt>
                <c:pt idx="7765">
                  <c:v>0.0</c:v>
                </c:pt>
                <c:pt idx="7766">
                  <c:v>0.0</c:v>
                </c:pt>
                <c:pt idx="7767">
                  <c:v>0.0</c:v>
                </c:pt>
                <c:pt idx="7768">
                  <c:v>-32767.0</c:v>
                </c:pt>
                <c:pt idx="7769">
                  <c:v>0.0</c:v>
                </c:pt>
                <c:pt idx="7770">
                  <c:v>0.0</c:v>
                </c:pt>
                <c:pt idx="7771">
                  <c:v>0.0</c:v>
                </c:pt>
                <c:pt idx="7772">
                  <c:v>0.0</c:v>
                </c:pt>
                <c:pt idx="7773">
                  <c:v>0.0</c:v>
                </c:pt>
                <c:pt idx="7774">
                  <c:v>0.0</c:v>
                </c:pt>
                <c:pt idx="7775">
                  <c:v>0.0</c:v>
                </c:pt>
                <c:pt idx="7776">
                  <c:v>-32767.0</c:v>
                </c:pt>
                <c:pt idx="7777">
                  <c:v>0.0</c:v>
                </c:pt>
                <c:pt idx="7778">
                  <c:v>0.0</c:v>
                </c:pt>
                <c:pt idx="7779">
                  <c:v>0.0</c:v>
                </c:pt>
                <c:pt idx="7780">
                  <c:v>0.0</c:v>
                </c:pt>
                <c:pt idx="7781">
                  <c:v>0.0</c:v>
                </c:pt>
                <c:pt idx="7782">
                  <c:v>0.0</c:v>
                </c:pt>
                <c:pt idx="7783">
                  <c:v>0.0</c:v>
                </c:pt>
                <c:pt idx="7784">
                  <c:v>0.0</c:v>
                </c:pt>
                <c:pt idx="7785">
                  <c:v>0.0</c:v>
                </c:pt>
                <c:pt idx="7786">
                  <c:v>0.0</c:v>
                </c:pt>
                <c:pt idx="7787">
                  <c:v>0.0</c:v>
                </c:pt>
                <c:pt idx="7788">
                  <c:v>0.0</c:v>
                </c:pt>
                <c:pt idx="7789">
                  <c:v>0.0</c:v>
                </c:pt>
                <c:pt idx="7790">
                  <c:v>0.0</c:v>
                </c:pt>
                <c:pt idx="7791">
                  <c:v>0.0</c:v>
                </c:pt>
                <c:pt idx="7792">
                  <c:v>0.0</c:v>
                </c:pt>
                <c:pt idx="7793">
                  <c:v>0.0</c:v>
                </c:pt>
                <c:pt idx="7794">
                  <c:v>0.0</c:v>
                </c:pt>
                <c:pt idx="7795">
                  <c:v>0.0</c:v>
                </c:pt>
                <c:pt idx="7796">
                  <c:v>0.0</c:v>
                </c:pt>
                <c:pt idx="7797">
                  <c:v>0.0</c:v>
                </c:pt>
                <c:pt idx="7798">
                  <c:v>0.0</c:v>
                </c:pt>
                <c:pt idx="7799">
                  <c:v>0.0</c:v>
                </c:pt>
                <c:pt idx="7800">
                  <c:v>0.0</c:v>
                </c:pt>
                <c:pt idx="7801">
                  <c:v>0.0</c:v>
                </c:pt>
                <c:pt idx="7802">
                  <c:v>0.0</c:v>
                </c:pt>
                <c:pt idx="7803">
                  <c:v>0.0</c:v>
                </c:pt>
                <c:pt idx="7804">
                  <c:v>-32767.0</c:v>
                </c:pt>
                <c:pt idx="7805">
                  <c:v>0.0</c:v>
                </c:pt>
                <c:pt idx="7806">
                  <c:v>0.0</c:v>
                </c:pt>
                <c:pt idx="7807">
                  <c:v>0.0</c:v>
                </c:pt>
                <c:pt idx="7808">
                  <c:v>0.0</c:v>
                </c:pt>
                <c:pt idx="7809">
                  <c:v>0.0</c:v>
                </c:pt>
                <c:pt idx="7810">
                  <c:v>0.0</c:v>
                </c:pt>
                <c:pt idx="7811">
                  <c:v>0.0</c:v>
                </c:pt>
                <c:pt idx="7812">
                  <c:v>-32767.0</c:v>
                </c:pt>
                <c:pt idx="7813">
                  <c:v>0.0</c:v>
                </c:pt>
                <c:pt idx="7814">
                  <c:v>0.0</c:v>
                </c:pt>
                <c:pt idx="7815">
                  <c:v>0.0</c:v>
                </c:pt>
                <c:pt idx="7816">
                  <c:v>0.0</c:v>
                </c:pt>
                <c:pt idx="7817">
                  <c:v>0.0</c:v>
                </c:pt>
                <c:pt idx="7818">
                  <c:v>0.0</c:v>
                </c:pt>
                <c:pt idx="7819">
                  <c:v>0.0</c:v>
                </c:pt>
                <c:pt idx="7820">
                  <c:v>-32767.0</c:v>
                </c:pt>
                <c:pt idx="7821">
                  <c:v>0.0</c:v>
                </c:pt>
                <c:pt idx="7822">
                  <c:v>0.0</c:v>
                </c:pt>
                <c:pt idx="7823">
                  <c:v>0.0</c:v>
                </c:pt>
                <c:pt idx="7824">
                  <c:v>0.0</c:v>
                </c:pt>
                <c:pt idx="7825">
                  <c:v>0.0</c:v>
                </c:pt>
                <c:pt idx="7826">
                  <c:v>0.0</c:v>
                </c:pt>
                <c:pt idx="7827">
                  <c:v>0.0</c:v>
                </c:pt>
                <c:pt idx="7828">
                  <c:v>0.0</c:v>
                </c:pt>
                <c:pt idx="7829">
                  <c:v>0.0</c:v>
                </c:pt>
                <c:pt idx="7830">
                  <c:v>0.0</c:v>
                </c:pt>
                <c:pt idx="7831">
                  <c:v>0.0</c:v>
                </c:pt>
                <c:pt idx="7832">
                  <c:v>0.0</c:v>
                </c:pt>
                <c:pt idx="7833">
                  <c:v>0.0</c:v>
                </c:pt>
                <c:pt idx="7834">
                  <c:v>0.0</c:v>
                </c:pt>
                <c:pt idx="7835">
                  <c:v>0.0</c:v>
                </c:pt>
                <c:pt idx="7836">
                  <c:v>0.0</c:v>
                </c:pt>
                <c:pt idx="7837">
                  <c:v>0.0</c:v>
                </c:pt>
                <c:pt idx="7838">
                  <c:v>0.0</c:v>
                </c:pt>
                <c:pt idx="7839">
                  <c:v>0.0</c:v>
                </c:pt>
                <c:pt idx="7840">
                  <c:v>0.0</c:v>
                </c:pt>
                <c:pt idx="7841">
                  <c:v>0.0</c:v>
                </c:pt>
                <c:pt idx="7842">
                  <c:v>0.0</c:v>
                </c:pt>
                <c:pt idx="7843">
                  <c:v>0.0</c:v>
                </c:pt>
                <c:pt idx="7844">
                  <c:v>0.0</c:v>
                </c:pt>
                <c:pt idx="7845">
                  <c:v>0.0</c:v>
                </c:pt>
                <c:pt idx="7846">
                  <c:v>0.0</c:v>
                </c:pt>
                <c:pt idx="7847">
                  <c:v>0.0</c:v>
                </c:pt>
                <c:pt idx="7848">
                  <c:v>0.0</c:v>
                </c:pt>
                <c:pt idx="7849">
                  <c:v>0.0</c:v>
                </c:pt>
                <c:pt idx="7850">
                  <c:v>0.0</c:v>
                </c:pt>
                <c:pt idx="7851">
                  <c:v>0.0</c:v>
                </c:pt>
                <c:pt idx="7852">
                  <c:v>-32767.0</c:v>
                </c:pt>
                <c:pt idx="7853">
                  <c:v>0.0</c:v>
                </c:pt>
                <c:pt idx="7854">
                  <c:v>0.0</c:v>
                </c:pt>
                <c:pt idx="7855">
                  <c:v>0.0</c:v>
                </c:pt>
                <c:pt idx="7856">
                  <c:v>0.0</c:v>
                </c:pt>
                <c:pt idx="7857">
                  <c:v>0.0</c:v>
                </c:pt>
                <c:pt idx="7858">
                  <c:v>0.0</c:v>
                </c:pt>
                <c:pt idx="7859">
                  <c:v>0.0</c:v>
                </c:pt>
                <c:pt idx="7860">
                  <c:v>-32767.0</c:v>
                </c:pt>
                <c:pt idx="7861">
                  <c:v>0.0</c:v>
                </c:pt>
                <c:pt idx="7862">
                  <c:v>0.0</c:v>
                </c:pt>
                <c:pt idx="7863">
                  <c:v>0.0</c:v>
                </c:pt>
                <c:pt idx="7864">
                  <c:v>0.0</c:v>
                </c:pt>
                <c:pt idx="7865">
                  <c:v>0.0</c:v>
                </c:pt>
                <c:pt idx="7866">
                  <c:v>0.0</c:v>
                </c:pt>
                <c:pt idx="7867">
                  <c:v>0.0</c:v>
                </c:pt>
                <c:pt idx="7868">
                  <c:v>0.0</c:v>
                </c:pt>
                <c:pt idx="7869">
                  <c:v>0.0</c:v>
                </c:pt>
                <c:pt idx="7870">
                  <c:v>0.0</c:v>
                </c:pt>
                <c:pt idx="7871">
                  <c:v>0.0</c:v>
                </c:pt>
                <c:pt idx="7872">
                  <c:v>0.0</c:v>
                </c:pt>
                <c:pt idx="7873">
                  <c:v>0.0</c:v>
                </c:pt>
                <c:pt idx="7874">
                  <c:v>0.0</c:v>
                </c:pt>
                <c:pt idx="7875">
                  <c:v>0.0</c:v>
                </c:pt>
                <c:pt idx="7876">
                  <c:v>0.0</c:v>
                </c:pt>
                <c:pt idx="7877">
                  <c:v>0.0</c:v>
                </c:pt>
                <c:pt idx="7878">
                  <c:v>0.0</c:v>
                </c:pt>
                <c:pt idx="7879">
                  <c:v>0.0</c:v>
                </c:pt>
                <c:pt idx="7880">
                  <c:v>0.0</c:v>
                </c:pt>
                <c:pt idx="7881">
                  <c:v>0.0</c:v>
                </c:pt>
                <c:pt idx="7882">
                  <c:v>0.0</c:v>
                </c:pt>
                <c:pt idx="7883">
                  <c:v>0.0</c:v>
                </c:pt>
                <c:pt idx="7884">
                  <c:v>0.0</c:v>
                </c:pt>
                <c:pt idx="7885">
                  <c:v>0.0</c:v>
                </c:pt>
                <c:pt idx="7886">
                  <c:v>0.0</c:v>
                </c:pt>
                <c:pt idx="7887">
                  <c:v>0.0</c:v>
                </c:pt>
                <c:pt idx="7888">
                  <c:v>0.0</c:v>
                </c:pt>
                <c:pt idx="7889">
                  <c:v>0.0</c:v>
                </c:pt>
                <c:pt idx="7890">
                  <c:v>0.0</c:v>
                </c:pt>
                <c:pt idx="7891">
                  <c:v>0.0</c:v>
                </c:pt>
                <c:pt idx="7892">
                  <c:v>0.0</c:v>
                </c:pt>
                <c:pt idx="7893">
                  <c:v>0.0</c:v>
                </c:pt>
                <c:pt idx="7894">
                  <c:v>0.0</c:v>
                </c:pt>
                <c:pt idx="7895">
                  <c:v>0.0</c:v>
                </c:pt>
                <c:pt idx="7896">
                  <c:v>0.0</c:v>
                </c:pt>
                <c:pt idx="7897">
                  <c:v>0.0</c:v>
                </c:pt>
                <c:pt idx="7898">
                  <c:v>0.0</c:v>
                </c:pt>
                <c:pt idx="7899">
                  <c:v>0.0</c:v>
                </c:pt>
                <c:pt idx="7900">
                  <c:v>0.0</c:v>
                </c:pt>
                <c:pt idx="7901">
                  <c:v>0.0</c:v>
                </c:pt>
                <c:pt idx="7902">
                  <c:v>0.0</c:v>
                </c:pt>
                <c:pt idx="7903">
                  <c:v>0.0</c:v>
                </c:pt>
                <c:pt idx="7904">
                  <c:v>0.0</c:v>
                </c:pt>
                <c:pt idx="7905">
                  <c:v>0.0</c:v>
                </c:pt>
                <c:pt idx="7906">
                  <c:v>0.0</c:v>
                </c:pt>
                <c:pt idx="7907">
                  <c:v>0.0</c:v>
                </c:pt>
                <c:pt idx="7908">
                  <c:v>0.0</c:v>
                </c:pt>
                <c:pt idx="7909">
                  <c:v>-32767.0</c:v>
                </c:pt>
                <c:pt idx="7910">
                  <c:v>0.0</c:v>
                </c:pt>
                <c:pt idx="7911">
                  <c:v>0.0</c:v>
                </c:pt>
                <c:pt idx="7912">
                  <c:v>0.0</c:v>
                </c:pt>
                <c:pt idx="7913">
                  <c:v>0.0</c:v>
                </c:pt>
                <c:pt idx="7914">
                  <c:v>0.0</c:v>
                </c:pt>
                <c:pt idx="7915">
                  <c:v>0.0</c:v>
                </c:pt>
                <c:pt idx="7916">
                  <c:v>0.0</c:v>
                </c:pt>
                <c:pt idx="7917">
                  <c:v>-32767.0</c:v>
                </c:pt>
                <c:pt idx="7918">
                  <c:v>0.0</c:v>
                </c:pt>
                <c:pt idx="7919">
                  <c:v>0.0</c:v>
                </c:pt>
                <c:pt idx="7920">
                  <c:v>0.0</c:v>
                </c:pt>
                <c:pt idx="7921">
                  <c:v>0.0</c:v>
                </c:pt>
                <c:pt idx="7922">
                  <c:v>0.0</c:v>
                </c:pt>
                <c:pt idx="7923">
                  <c:v>0.0</c:v>
                </c:pt>
                <c:pt idx="7924">
                  <c:v>0.0</c:v>
                </c:pt>
                <c:pt idx="7925">
                  <c:v>-32767.0</c:v>
                </c:pt>
                <c:pt idx="7926">
                  <c:v>0.0</c:v>
                </c:pt>
                <c:pt idx="7927">
                  <c:v>0.0</c:v>
                </c:pt>
                <c:pt idx="7928">
                  <c:v>0.0</c:v>
                </c:pt>
                <c:pt idx="7929">
                  <c:v>0.0</c:v>
                </c:pt>
                <c:pt idx="7930">
                  <c:v>0.0</c:v>
                </c:pt>
                <c:pt idx="7931">
                  <c:v>0.0</c:v>
                </c:pt>
                <c:pt idx="7932">
                  <c:v>0.0</c:v>
                </c:pt>
                <c:pt idx="7933">
                  <c:v>-32767.0</c:v>
                </c:pt>
                <c:pt idx="7934">
                  <c:v>0.0</c:v>
                </c:pt>
                <c:pt idx="7935">
                  <c:v>0.0</c:v>
                </c:pt>
                <c:pt idx="7936">
                  <c:v>0.0</c:v>
                </c:pt>
                <c:pt idx="7937">
                  <c:v>0.0</c:v>
                </c:pt>
                <c:pt idx="7938">
                  <c:v>0.0</c:v>
                </c:pt>
                <c:pt idx="7939">
                  <c:v>0.0</c:v>
                </c:pt>
                <c:pt idx="7940">
                  <c:v>0.0</c:v>
                </c:pt>
                <c:pt idx="7941">
                  <c:v>0.0</c:v>
                </c:pt>
                <c:pt idx="7942">
                  <c:v>0.0</c:v>
                </c:pt>
                <c:pt idx="7943">
                  <c:v>0.0</c:v>
                </c:pt>
                <c:pt idx="7944">
                  <c:v>0.0</c:v>
                </c:pt>
                <c:pt idx="7945">
                  <c:v>0.0</c:v>
                </c:pt>
                <c:pt idx="7946">
                  <c:v>0.0</c:v>
                </c:pt>
                <c:pt idx="7947">
                  <c:v>0.0</c:v>
                </c:pt>
                <c:pt idx="7948">
                  <c:v>0.0</c:v>
                </c:pt>
                <c:pt idx="7949">
                  <c:v>-32767.0</c:v>
                </c:pt>
                <c:pt idx="7950">
                  <c:v>0.0</c:v>
                </c:pt>
                <c:pt idx="7951">
                  <c:v>0.0</c:v>
                </c:pt>
                <c:pt idx="7952">
                  <c:v>0.0</c:v>
                </c:pt>
                <c:pt idx="7953">
                  <c:v>0.0</c:v>
                </c:pt>
                <c:pt idx="7954">
                  <c:v>0.0</c:v>
                </c:pt>
                <c:pt idx="7955">
                  <c:v>0.0</c:v>
                </c:pt>
                <c:pt idx="7956">
                  <c:v>0.0</c:v>
                </c:pt>
                <c:pt idx="7957">
                  <c:v>-32767.0</c:v>
                </c:pt>
                <c:pt idx="7958">
                  <c:v>0.0</c:v>
                </c:pt>
                <c:pt idx="7959">
                  <c:v>0.0</c:v>
                </c:pt>
                <c:pt idx="7960">
                  <c:v>0.0</c:v>
                </c:pt>
                <c:pt idx="7961">
                  <c:v>0.0</c:v>
                </c:pt>
                <c:pt idx="7962">
                  <c:v>0.0</c:v>
                </c:pt>
                <c:pt idx="7963">
                  <c:v>0.0</c:v>
                </c:pt>
                <c:pt idx="7964">
                  <c:v>0.0</c:v>
                </c:pt>
                <c:pt idx="7965">
                  <c:v>-32767.0</c:v>
                </c:pt>
                <c:pt idx="7966">
                  <c:v>0.0</c:v>
                </c:pt>
                <c:pt idx="7967">
                  <c:v>0.0</c:v>
                </c:pt>
                <c:pt idx="7968">
                  <c:v>0.0</c:v>
                </c:pt>
                <c:pt idx="7969">
                  <c:v>0.0</c:v>
                </c:pt>
                <c:pt idx="7970">
                  <c:v>0.0</c:v>
                </c:pt>
                <c:pt idx="7971">
                  <c:v>0.0</c:v>
                </c:pt>
                <c:pt idx="7972">
                  <c:v>0.0</c:v>
                </c:pt>
                <c:pt idx="7973">
                  <c:v>0.0</c:v>
                </c:pt>
                <c:pt idx="7974">
                  <c:v>-32767.0</c:v>
                </c:pt>
                <c:pt idx="7975">
                  <c:v>0.0</c:v>
                </c:pt>
                <c:pt idx="7976">
                  <c:v>0.0</c:v>
                </c:pt>
                <c:pt idx="7977">
                  <c:v>0.0</c:v>
                </c:pt>
                <c:pt idx="7978">
                  <c:v>0.0</c:v>
                </c:pt>
                <c:pt idx="7979">
                  <c:v>0.0</c:v>
                </c:pt>
                <c:pt idx="7980">
                  <c:v>0.0</c:v>
                </c:pt>
                <c:pt idx="7981">
                  <c:v>0.0</c:v>
                </c:pt>
                <c:pt idx="7982">
                  <c:v>-32767.0</c:v>
                </c:pt>
                <c:pt idx="7983">
                  <c:v>0.0</c:v>
                </c:pt>
                <c:pt idx="7984">
                  <c:v>0.0</c:v>
                </c:pt>
                <c:pt idx="7985">
                  <c:v>0.0</c:v>
                </c:pt>
                <c:pt idx="7986">
                  <c:v>0.0</c:v>
                </c:pt>
                <c:pt idx="7987">
                  <c:v>0.0</c:v>
                </c:pt>
                <c:pt idx="7988">
                  <c:v>0.0</c:v>
                </c:pt>
                <c:pt idx="7989">
                  <c:v>0.0</c:v>
                </c:pt>
                <c:pt idx="7990">
                  <c:v>0.0</c:v>
                </c:pt>
                <c:pt idx="7991">
                  <c:v>0.0</c:v>
                </c:pt>
                <c:pt idx="7992">
                  <c:v>0.0</c:v>
                </c:pt>
                <c:pt idx="7993">
                  <c:v>0.0</c:v>
                </c:pt>
                <c:pt idx="7994">
                  <c:v>0.0</c:v>
                </c:pt>
                <c:pt idx="7995">
                  <c:v>0.0</c:v>
                </c:pt>
                <c:pt idx="7996">
                  <c:v>0.0</c:v>
                </c:pt>
                <c:pt idx="7997">
                  <c:v>0.0</c:v>
                </c:pt>
                <c:pt idx="7998">
                  <c:v>0.0</c:v>
                </c:pt>
                <c:pt idx="7999">
                  <c:v>0.0</c:v>
                </c:pt>
                <c:pt idx="8000">
                  <c:v>0.0</c:v>
                </c:pt>
                <c:pt idx="8001">
                  <c:v>0.0</c:v>
                </c:pt>
                <c:pt idx="8002">
                  <c:v>0.0</c:v>
                </c:pt>
                <c:pt idx="8003">
                  <c:v>0.0</c:v>
                </c:pt>
                <c:pt idx="8004">
                  <c:v>0.0</c:v>
                </c:pt>
                <c:pt idx="8005">
                  <c:v>0.0</c:v>
                </c:pt>
                <c:pt idx="8006">
                  <c:v>-32767.0</c:v>
                </c:pt>
                <c:pt idx="8007">
                  <c:v>0.0</c:v>
                </c:pt>
                <c:pt idx="8008">
                  <c:v>0.0</c:v>
                </c:pt>
                <c:pt idx="8009">
                  <c:v>0.0</c:v>
                </c:pt>
                <c:pt idx="8010">
                  <c:v>0.0</c:v>
                </c:pt>
                <c:pt idx="8011">
                  <c:v>0.0</c:v>
                </c:pt>
                <c:pt idx="8012">
                  <c:v>0.0</c:v>
                </c:pt>
                <c:pt idx="8013">
                  <c:v>0.0</c:v>
                </c:pt>
                <c:pt idx="8014">
                  <c:v>0.0</c:v>
                </c:pt>
                <c:pt idx="8015">
                  <c:v>0.0</c:v>
                </c:pt>
                <c:pt idx="8016">
                  <c:v>0.0</c:v>
                </c:pt>
                <c:pt idx="8017">
                  <c:v>0.0</c:v>
                </c:pt>
                <c:pt idx="8018">
                  <c:v>0.0</c:v>
                </c:pt>
                <c:pt idx="8019">
                  <c:v>0.0</c:v>
                </c:pt>
                <c:pt idx="8020">
                  <c:v>0.0</c:v>
                </c:pt>
                <c:pt idx="8021">
                  <c:v>0.0</c:v>
                </c:pt>
                <c:pt idx="8022">
                  <c:v>0.0</c:v>
                </c:pt>
                <c:pt idx="8023">
                  <c:v>0.0</c:v>
                </c:pt>
                <c:pt idx="8024">
                  <c:v>0.0</c:v>
                </c:pt>
                <c:pt idx="8025">
                  <c:v>0.0</c:v>
                </c:pt>
                <c:pt idx="8026">
                  <c:v>0.0</c:v>
                </c:pt>
                <c:pt idx="8027">
                  <c:v>0.0</c:v>
                </c:pt>
                <c:pt idx="8028">
                  <c:v>0.0</c:v>
                </c:pt>
                <c:pt idx="8029">
                  <c:v>0.0</c:v>
                </c:pt>
                <c:pt idx="8030">
                  <c:v>0.0</c:v>
                </c:pt>
                <c:pt idx="8031">
                  <c:v>0.0</c:v>
                </c:pt>
                <c:pt idx="8032">
                  <c:v>0.0</c:v>
                </c:pt>
                <c:pt idx="8033">
                  <c:v>0.0</c:v>
                </c:pt>
                <c:pt idx="8034">
                  <c:v>0.0</c:v>
                </c:pt>
                <c:pt idx="8035">
                  <c:v>0.0</c:v>
                </c:pt>
                <c:pt idx="8036">
                  <c:v>0.0</c:v>
                </c:pt>
                <c:pt idx="8037">
                  <c:v>0.0</c:v>
                </c:pt>
                <c:pt idx="8038">
                  <c:v>0.0</c:v>
                </c:pt>
                <c:pt idx="8039">
                  <c:v>0.0</c:v>
                </c:pt>
                <c:pt idx="8040">
                  <c:v>0.0</c:v>
                </c:pt>
                <c:pt idx="8041">
                  <c:v>0.0</c:v>
                </c:pt>
                <c:pt idx="8042">
                  <c:v>0.0</c:v>
                </c:pt>
                <c:pt idx="8043">
                  <c:v>0.0</c:v>
                </c:pt>
                <c:pt idx="8044">
                  <c:v>0.0</c:v>
                </c:pt>
                <c:pt idx="8045">
                  <c:v>0.0</c:v>
                </c:pt>
                <c:pt idx="8046">
                  <c:v>0.0</c:v>
                </c:pt>
                <c:pt idx="8047">
                  <c:v>0.0</c:v>
                </c:pt>
                <c:pt idx="8048">
                  <c:v>0.0</c:v>
                </c:pt>
                <c:pt idx="8049">
                  <c:v>0.0</c:v>
                </c:pt>
                <c:pt idx="8050">
                  <c:v>0.0</c:v>
                </c:pt>
                <c:pt idx="8051">
                  <c:v>0.0</c:v>
                </c:pt>
                <c:pt idx="8052">
                  <c:v>0.0</c:v>
                </c:pt>
                <c:pt idx="8053">
                  <c:v>0.0</c:v>
                </c:pt>
                <c:pt idx="8054">
                  <c:v>-32767.0</c:v>
                </c:pt>
                <c:pt idx="8055">
                  <c:v>0.0</c:v>
                </c:pt>
                <c:pt idx="8056">
                  <c:v>0.0</c:v>
                </c:pt>
                <c:pt idx="8057">
                  <c:v>0.0</c:v>
                </c:pt>
                <c:pt idx="8058">
                  <c:v>0.0</c:v>
                </c:pt>
                <c:pt idx="8059">
                  <c:v>0.0</c:v>
                </c:pt>
                <c:pt idx="8060">
                  <c:v>0.0</c:v>
                </c:pt>
                <c:pt idx="8061">
                  <c:v>0.0</c:v>
                </c:pt>
                <c:pt idx="8062">
                  <c:v>0.0</c:v>
                </c:pt>
                <c:pt idx="8063">
                  <c:v>-32767.0</c:v>
                </c:pt>
                <c:pt idx="8064">
                  <c:v>0.0</c:v>
                </c:pt>
                <c:pt idx="8065">
                  <c:v>0.0</c:v>
                </c:pt>
                <c:pt idx="8066">
                  <c:v>0.0</c:v>
                </c:pt>
                <c:pt idx="8067">
                  <c:v>0.0</c:v>
                </c:pt>
                <c:pt idx="8068">
                  <c:v>0.0</c:v>
                </c:pt>
                <c:pt idx="8069">
                  <c:v>0.0</c:v>
                </c:pt>
                <c:pt idx="8070">
                  <c:v>0.0</c:v>
                </c:pt>
                <c:pt idx="8071">
                  <c:v>0.0</c:v>
                </c:pt>
                <c:pt idx="8072">
                  <c:v>0.0</c:v>
                </c:pt>
                <c:pt idx="8073">
                  <c:v>0.0</c:v>
                </c:pt>
                <c:pt idx="8074">
                  <c:v>0.0</c:v>
                </c:pt>
                <c:pt idx="8075">
                  <c:v>0.0</c:v>
                </c:pt>
                <c:pt idx="8076">
                  <c:v>0.0</c:v>
                </c:pt>
                <c:pt idx="8077">
                  <c:v>0.0</c:v>
                </c:pt>
                <c:pt idx="8078">
                  <c:v>0.0</c:v>
                </c:pt>
                <c:pt idx="8079">
                  <c:v>0.0</c:v>
                </c:pt>
                <c:pt idx="8080">
                  <c:v>0.0</c:v>
                </c:pt>
                <c:pt idx="8081">
                  <c:v>0.0</c:v>
                </c:pt>
                <c:pt idx="8082">
                  <c:v>0.0</c:v>
                </c:pt>
                <c:pt idx="8083">
                  <c:v>0.0</c:v>
                </c:pt>
                <c:pt idx="8084">
                  <c:v>0.0</c:v>
                </c:pt>
                <c:pt idx="8085">
                  <c:v>0.0</c:v>
                </c:pt>
                <c:pt idx="8086">
                  <c:v>0.0</c:v>
                </c:pt>
                <c:pt idx="8087">
                  <c:v>0.0</c:v>
                </c:pt>
                <c:pt idx="8088">
                  <c:v>0.0</c:v>
                </c:pt>
                <c:pt idx="8089">
                  <c:v>0.0</c:v>
                </c:pt>
                <c:pt idx="8090">
                  <c:v>0.0</c:v>
                </c:pt>
                <c:pt idx="8091">
                  <c:v>0.0</c:v>
                </c:pt>
                <c:pt idx="8092">
                  <c:v>0.0</c:v>
                </c:pt>
                <c:pt idx="8093">
                  <c:v>0.0</c:v>
                </c:pt>
                <c:pt idx="8094">
                  <c:v>0.0</c:v>
                </c:pt>
                <c:pt idx="8095">
                  <c:v>0.0</c:v>
                </c:pt>
                <c:pt idx="8096">
                  <c:v>0.0</c:v>
                </c:pt>
                <c:pt idx="8097">
                  <c:v>0.0</c:v>
                </c:pt>
                <c:pt idx="8098">
                  <c:v>0.0</c:v>
                </c:pt>
                <c:pt idx="8099">
                  <c:v>0.0</c:v>
                </c:pt>
                <c:pt idx="8100">
                  <c:v>0.0</c:v>
                </c:pt>
                <c:pt idx="8101">
                  <c:v>0.0</c:v>
                </c:pt>
                <c:pt idx="8102">
                  <c:v>0.0</c:v>
                </c:pt>
                <c:pt idx="8103">
                  <c:v>-32767.0</c:v>
                </c:pt>
                <c:pt idx="8104">
                  <c:v>0.0</c:v>
                </c:pt>
                <c:pt idx="8105">
                  <c:v>0.0</c:v>
                </c:pt>
                <c:pt idx="8106">
                  <c:v>0.0</c:v>
                </c:pt>
                <c:pt idx="8107">
                  <c:v>0.0</c:v>
                </c:pt>
                <c:pt idx="8108">
                  <c:v>0.0</c:v>
                </c:pt>
                <c:pt idx="8109">
                  <c:v>0.0</c:v>
                </c:pt>
                <c:pt idx="8110">
                  <c:v>0.0</c:v>
                </c:pt>
                <c:pt idx="8111">
                  <c:v>0.0</c:v>
                </c:pt>
                <c:pt idx="8112">
                  <c:v>0.0</c:v>
                </c:pt>
                <c:pt idx="8113">
                  <c:v>0.0</c:v>
                </c:pt>
                <c:pt idx="8114">
                  <c:v>0.0</c:v>
                </c:pt>
                <c:pt idx="8115">
                  <c:v>0.0</c:v>
                </c:pt>
                <c:pt idx="8116">
                  <c:v>0.0</c:v>
                </c:pt>
                <c:pt idx="8117">
                  <c:v>0.0</c:v>
                </c:pt>
                <c:pt idx="8118">
                  <c:v>0.0</c:v>
                </c:pt>
                <c:pt idx="8119">
                  <c:v>0.0</c:v>
                </c:pt>
                <c:pt idx="8120">
                  <c:v>0.0</c:v>
                </c:pt>
                <c:pt idx="8121">
                  <c:v>0.0</c:v>
                </c:pt>
                <c:pt idx="8122">
                  <c:v>0.0</c:v>
                </c:pt>
                <c:pt idx="8123">
                  <c:v>0.0</c:v>
                </c:pt>
                <c:pt idx="8124">
                  <c:v>0.0</c:v>
                </c:pt>
                <c:pt idx="8125">
                  <c:v>0.0</c:v>
                </c:pt>
                <c:pt idx="8126">
                  <c:v>0.0</c:v>
                </c:pt>
                <c:pt idx="8127">
                  <c:v>0.0</c:v>
                </c:pt>
                <c:pt idx="8128">
                  <c:v>0.0</c:v>
                </c:pt>
                <c:pt idx="8129">
                  <c:v>0.0</c:v>
                </c:pt>
                <c:pt idx="8130">
                  <c:v>0.0</c:v>
                </c:pt>
                <c:pt idx="8131">
                  <c:v>0.0</c:v>
                </c:pt>
                <c:pt idx="8132">
                  <c:v>0.0</c:v>
                </c:pt>
                <c:pt idx="8133">
                  <c:v>0.0</c:v>
                </c:pt>
                <c:pt idx="8134">
                  <c:v>0.0</c:v>
                </c:pt>
                <c:pt idx="8135">
                  <c:v>0.0</c:v>
                </c:pt>
                <c:pt idx="8136">
                  <c:v>0.0</c:v>
                </c:pt>
                <c:pt idx="8137">
                  <c:v>0.0</c:v>
                </c:pt>
                <c:pt idx="8138">
                  <c:v>0.0</c:v>
                </c:pt>
                <c:pt idx="8139">
                  <c:v>0.0</c:v>
                </c:pt>
                <c:pt idx="8140">
                  <c:v>0.0</c:v>
                </c:pt>
                <c:pt idx="8141">
                  <c:v>0.0</c:v>
                </c:pt>
                <c:pt idx="8142">
                  <c:v>0.0</c:v>
                </c:pt>
                <c:pt idx="8143">
                  <c:v>0.0</c:v>
                </c:pt>
                <c:pt idx="8144">
                  <c:v>-32767.0</c:v>
                </c:pt>
                <c:pt idx="8145">
                  <c:v>0.0</c:v>
                </c:pt>
                <c:pt idx="8146">
                  <c:v>0.0</c:v>
                </c:pt>
                <c:pt idx="8147">
                  <c:v>0.0</c:v>
                </c:pt>
                <c:pt idx="8148">
                  <c:v>0.0</c:v>
                </c:pt>
                <c:pt idx="8149">
                  <c:v>0.0</c:v>
                </c:pt>
                <c:pt idx="8150">
                  <c:v>0.0</c:v>
                </c:pt>
                <c:pt idx="8151">
                  <c:v>0.0</c:v>
                </c:pt>
                <c:pt idx="8152">
                  <c:v>-32767.0</c:v>
                </c:pt>
                <c:pt idx="8153">
                  <c:v>0.0</c:v>
                </c:pt>
                <c:pt idx="8154">
                  <c:v>0.0</c:v>
                </c:pt>
                <c:pt idx="8155">
                  <c:v>0.0</c:v>
                </c:pt>
                <c:pt idx="8156">
                  <c:v>0.0</c:v>
                </c:pt>
                <c:pt idx="8157">
                  <c:v>0.0</c:v>
                </c:pt>
                <c:pt idx="8158">
                  <c:v>0.0</c:v>
                </c:pt>
                <c:pt idx="8159">
                  <c:v>0.0</c:v>
                </c:pt>
                <c:pt idx="8160">
                  <c:v>0.0</c:v>
                </c:pt>
                <c:pt idx="8161">
                  <c:v>0.0</c:v>
                </c:pt>
                <c:pt idx="8162">
                  <c:v>0.0</c:v>
                </c:pt>
                <c:pt idx="8163">
                  <c:v>0.0</c:v>
                </c:pt>
                <c:pt idx="8164">
                  <c:v>0.0</c:v>
                </c:pt>
                <c:pt idx="8165">
                  <c:v>0.0</c:v>
                </c:pt>
                <c:pt idx="8166">
                  <c:v>0.0</c:v>
                </c:pt>
                <c:pt idx="8167">
                  <c:v>0.0</c:v>
                </c:pt>
                <c:pt idx="8168">
                  <c:v>-32767.0</c:v>
                </c:pt>
                <c:pt idx="8169">
                  <c:v>0.0</c:v>
                </c:pt>
                <c:pt idx="8170">
                  <c:v>0.0</c:v>
                </c:pt>
                <c:pt idx="8171">
                  <c:v>0.0</c:v>
                </c:pt>
                <c:pt idx="8172">
                  <c:v>0.0</c:v>
                </c:pt>
                <c:pt idx="8173">
                  <c:v>0.0</c:v>
                </c:pt>
                <c:pt idx="8174">
                  <c:v>0.0</c:v>
                </c:pt>
                <c:pt idx="8175">
                  <c:v>0.0</c:v>
                </c:pt>
                <c:pt idx="8176">
                  <c:v>0.0</c:v>
                </c:pt>
                <c:pt idx="8177">
                  <c:v>0.0</c:v>
                </c:pt>
                <c:pt idx="8178">
                  <c:v>0.0</c:v>
                </c:pt>
                <c:pt idx="8179">
                  <c:v>0.0</c:v>
                </c:pt>
                <c:pt idx="8180">
                  <c:v>0.0</c:v>
                </c:pt>
                <c:pt idx="8181">
                  <c:v>0.0</c:v>
                </c:pt>
                <c:pt idx="8182">
                  <c:v>0.0</c:v>
                </c:pt>
                <c:pt idx="8183">
                  <c:v>0.0</c:v>
                </c:pt>
                <c:pt idx="8184">
                  <c:v>-32767.0</c:v>
                </c:pt>
                <c:pt idx="8185">
                  <c:v>0.0</c:v>
                </c:pt>
                <c:pt idx="8186">
                  <c:v>0.0</c:v>
                </c:pt>
                <c:pt idx="8187">
                  <c:v>0.0</c:v>
                </c:pt>
                <c:pt idx="8188">
                  <c:v>0.0</c:v>
                </c:pt>
                <c:pt idx="8189">
                  <c:v>0.0</c:v>
                </c:pt>
                <c:pt idx="8190">
                  <c:v>0.0</c:v>
                </c:pt>
                <c:pt idx="8191">
                  <c:v>0.0</c:v>
                </c:pt>
                <c:pt idx="8192">
                  <c:v>0.0</c:v>
                </c:pt>
                <c:pt idx="8193">
                  <c:v>0.0</c:v>
                </c:pt>
                <c:pt idx="8194">
                  <c:v>0.0</c:v>
                </c:pt>
                <c:pt idx="8195">
                  <c:v>0.0</c:v>
                </c:pt>
                <c:pt idx="8196">
                  <c:v>0.0</c:v>
                </c:pt>
                <c:pt idx="8197">
                  <c:v>0.0</c:v>
                </c:pt>
                <c:pt idx="8198">
                  <c:v>0.0</c:v>
                </c:pt>
                <c:pt idx="8199">
                  <c:v>0.0</c:v>
                </c:pt>
                <c:pt idx="8200">
                  <c:v>-32767.0</c:v>
                </c:pt>
                <c:pt idx="8201">
                  <c:v>0.0</c:v>
                </c:pt>
                <c:pt idx="8202">
                  <c:v>0.0</c:v>
                </c:pt>
                <c:pt idx="8203">
                  <c:v>0.0</c:v>
                </c:pt>
                <c:pt idx="8204">
                  <c:v>0.0</c:v>
                </c:pt>
                <c:pt idx="8205">
                  <c:v>0.0</c:v>
                </c:pt>
                <c:pt idx="8206">
                  <c:v>0.0</c:v>
                </c:pt>
                <c:pt idx="8207">
                  <c:v>0.0</c:v>
                </c:pt>
                <c:pt idx="8208">
                  <c:v>-32767.0</c:v>
                </c:pt>
                <c:pt idx="8209">
                  <c:v>0.0</c:v>
                </c:pt>
                <c:pt idx="8210">
                  <c:v>0.0</c:v>
                </c:pt>
                <c:pt idx="8211">
                  <c:v>0.0</c:v>
                </c:pt>
                <c:pt idx="8212">
                  <c:v>0.0</c:v>
                </c:pt>
                <c:pt idx="8213">
                  <c:v>0.0</c:v>
                </c:pt>
                <c:pt idx="8214">
                  <c:v>0.0</c:v>
                </c:pt>
                <c:pt idx="8215">
                  <c:v>0.0</c:v>
                </c:pt>
                <c:pt idx="8216">
                  <c:v>0.0</c:v>
                </c:pt>
                <c:pt idx="8217">
                  <c:v>0.0</c:v>
                </c:pt>
                <c:pt idx="8218">
                  <c:v>0.0</c:v>
                </c:pt>
                <c:pt idx="8219">
                  <c:v>0.0</c:v>
                </c:pt>
                <c:pt idx="8220">
                  <c:v>0.0</c:v>
                </c:pt>
                <c:pt idx="8221">
                  <c:v>0.0</c:v>
                </c:pt>
                <c:pt idx="8222">
                  <c:v>0.0</c:v>
                </c:pt>
                <c:pt idx="8223">
                  <c:v>0.0</c:v>
                </c:pt>
                <c:pt idx="8224">
                  <c:v>0.0</c:v>
                </c:pt>
                <c:pt idx="8225">
                  <c:v>0.0</c:v>
                </c:pt>
                <c:pt idx="8226">
                  <c:v>0.0</c:v>
                </c:pt>
                <c:pt idx="8227">
                  <c:v>0.0</c:v>
                </c:pt>
                <c:pt idx="8228">
                  <c:v>0.0</c:v>
                </c:pt>
                <c:pt idx="8229">
                  <c:v>0.0</c:v>
                </c:pt>
                <c:pt idx="8230">
                  <c:v>0.0</c:v>
                </c:pt>
                <c:pt idx="8231">
                  <c:v>0.0</c:v>
                </c:pt>
                <c:pt idx="8232">
                  <c:v>0.0</c:v>
                </c:pt>
                <c:pt idx="8233">
                  <c:v>0.0</c:v>
                </c:pt>
                <c:pt idx="8234">
                  <c:v>0.0</c:v>
                </c:pt>
                <c:pt idx="8235">
                  <c:v>0.0</c:v>
                </c:pt>
                <c:pt idx="8236">
                  <c:v>0.0</c:v>
                </c:pt>
                <c:pt idx="8237">
                  <c:v>0.0</c:v>
                </c:pt>
                <c:pt idx="8238">
                  <c:v>0.0</c:v>
                </c:pt>
                <c:pt idx="8239">
                  <c:v>0.0</c:v>
                </c:pt>
                <c:pt idx="8240">
                  <c:v>0.0</c:v>
                </c:pt>
                <c:pt idx="8241">
                  <c:v>0.0</c:v>
                </c:pt>
                <c:pt idx="8242">
                  <c:v>0.0</c:v>
                </c:pt>
                <c:pt idx="8243">
                  <c:v>0.0</c:v>
                </c:pt>
                <c:pt idx="8244">
                  <c:v>0.0</c:v>
                </c:pt>
                <c:pt idx="8245">
                  <c:v>0.0</c:v>
                </c:pt>
                <c:pt idx="8246">
                  <c:v>0.0</c:v>
                </c:pt>
                <c:pt idx="8247">
                  <c:v>0.0</c:v>
                </c:pt>
                <c:pt idx="8248">
                  <c:v>0.0</c:v>
                </c:pt>
                <c:pt idx="8249">
                  <c:v>0.0</c:v>
                </c:pt>
                <c:pt idx="8250">
                  <c:v>0.0</c:v>
                </c:pt>
                <c:pt idx="8251">
                  <c:v>0.0</c:v>
                </c:pt>
                <c:pt idx="8252">
                  <c:v>0.0</c:v>
                </c:pt>
                <c:pt idx="8253">
                  <c:v>0.0</c:v>
                </c:pt>
                <c:pt idx="8254">
                  <c:v>0.0</c:v>
                </c:pt>
                <c:pt idx="8255">
                  <c:v>0.0</c:v>
                </c:pt>
                <c:pt idx="8256">
                  <c:v>0.0</c:v>
                </c:pt>
                <c:pt idx="8257">
                  <c:v>-32767.0</c:v>
                </c:pt>
                <c:pt idx="8258">
                  <c:v>0.0</c:v>
                </c:pt>
                <c:pt idx="8259">
                  <c:v>0.0</c:v>
                </c:pt>
                <c:pt idx="8260">
                  <c:v>0.0</c:v>
                </c:pt>
                <c:pt idx="8261">
                  <c:v>0.0</c:v>
                </c:pt>
                <c:pt idx="8262">
                  <c:v>0.0</c:v>
                </c:pt>
                <c:pt idx="8263">
                  <c:v>0.0</c:v>
                </c:pt>
                <c:pt idx="8264">
                  <c:v>0.0</c:v>
                </c:pt>
                <c:pt idx="8265">
                  <c:v>-32767.0</c:v>
                </c:pt>
                <c:pt idx="8266">
                  <c:v>0.0</c:v>
                </c:pt>
                <c:pt idx="8267">
                  <c:v>0.0</c:v>
                </c:pt>
                <c:pt idx="8268">
                  <c:v>0.0</c:v>
                </c:pt>
                <c:pt idx="8269">
                  <c:v>0.0</c:v>
                </c:pt>
                <c:pt idx="8270">
                  <c:v>0.0</c:v>
                </c:pt>
                <c:pt idx="8271">
                  <c:v>0.0</c:v>
                </c:pt>
                <c:pt idx="8272">
                  <c:v>0.0</c:v>
                </c:pt>
                <c:pt idx="8273">
                  <c:v>-32767.0</c:v>
                </c:pt>
                <c:pt idx="8274">
                  <c:v>0.0</c:v>
                </c:pt>
                <c:pt idx="8275">
                  <c:v>0.0</c:v>
                </c:pt>
                <c:pt idx="8276">
                  <c:v>0.0</c:v>
                </c:pt>
                <c:pt idx="8277">
                  <c:v>0.0</c:v>
                </c:pt>
                <c:pt idx="8278">
                  <c:v>0.0</c:v>
                </c:pt>
                <c:pt idx="8279">
                  <c:v>0.0</c:v>
                </c:pt>
                <c:pt idx="8280">
                  <c:v>0.0</c:v>
                </c:pt>
                <c:pt idx="8281">
                  <c:v>-32767.0</c:v>
                </c:pt>
                <c:pt idx="8282">
                  <c:v>0.0</c:v>
                </c:pt>
                <c:pt idx="8283">
                  <c:v>0.0</c:v>
                </c:pt>
                <c:pt idx="8284">
                  <c:v>0.0</c:v>
                </c:pt>
                <c:pt idx="8285">
                  <c:v>0.0</c:v>
                </c:pt>
                <c:pt idx="8286">
                  <c:v>0.0</c:v>
                </c:pt>
                <c:pt idx="8287">
                  <c:v>0.0</c:v>
                </c:pt>
                <c:pt idx="8288">
                  <c:v>0.0</c:v>
                </c:pt>
                <c:pt idx="8289">
                  <c:v>0.0</c:v>
                </c:pt>
                <c:pt idx="8290">
                  <c:v>0.0</c:v>
                </c:pt>
                <c:pt idx="8291">
                  <c:v>0.0</c:v>
                </c:pt>
                <c:pt idx="8292">
                  <c:v>0.0</c:v>
                </c:pt>
                <c:pt idx="8293">
                  <c:v>0.0</c:v>
                </c:pt>
                <c:pt idx="8294">
                  <c:v>0.0</c:v>
                </c:pt>
                <c:pt idx="8295">
                  <c:v>0.0</c:v>
                </c:pt>
                <c:pt idx="8296">
                  <c:v>0.0</c:v>
                </c:pt>
                <c:pt idx="8297">
                  <c:v>0.0</c:v>
                </c:pt>
                <c:pt idx="8298">
                  <c:v>0.0</c:v>
                </c:pt>
                <c:pt idx="8299">
                  <c:v>0.0</c:v>
                </c:pt>
                <c:pt idx="8300">
                  <c:v>0.0</c:v>
                </c:pt>
                <c:pt idx="8301">
                  <c:v>0.0</c:v>
                </c:pt>
                <c:pt idx="8302">
                  <c:v>0.0</c:v>
                </c:pt>
                <c:pt idx="8303">
                  <c:v>0.0</c:v>
                </c:pt>
                <c:pt idx="8304">
                  <c:v>0.0</c:v>
                </c:pt>
                <c:pt idx="8305">
                  <c:v>-32767.0</c:v>
                </c:pt>
                <c:pt idx="8306">
                  <c:v>0.0</c:v>
                </c:pt>
                <c:pt idx="8307">
                  <c:v>0.0</c:v>
                </c:pt>
                <c:pt idx="8308">
                  <c:v>0.0</c:v>
                </c:pt>
                <c:pt idx="8309">
                  <c:v>0.0</c:v>
                </c:pt>
                <c:pt idx="8310">
                  <c:v>0.0</c:v>
                </c:pt>
                <c:pt idx="8311">
                  <c:v>0.0</c:v>
                </c:pt>
                <c:pt idx="8312">
                  <c:v>0.0</c:v>
                </c:pt>
                <c:pt idx="8313">
                  <c:v>0.0</c:v>
                </c:pt>
                <c:pt idx="8314">
                  <c:v>0.0</c:v>
                </c:pt>
                <c:pt idx="8315">
                  <c:v>0.0</c:v>
                </c:pt>
                <c:pt idx="8316">
                  <c:v>0.0</c:v>
                </c:pt>
                <c:pt idx="8317">
                  <c:v>0.0</c:v>
                </c:pt>
                <c:pt idx="8318">
                  <c:v>0.0</c:v>
                </c:pt>
                <c:pt idx="8319">
                  <c:v>0.0</c:v>
                </c:pt>
                <c:pt idx="8320">
                  <c:v>0.0</c:v>
                </c:pt>
                <c:pt idx="8321">
                  <c:v>0.0</c:v>
                </c:pt>
                <c:pt idx="8322">
                  <c:v>0.0</c:v>
                </c:pt>
                <c:pt idx="8323">
                  <c:v>0.0</c:v>
                </c:pt>
                <c:pt idx="8324">
                  <c:v>-32767.0</c:v>
                </c:pt>
                <c:pt idx="8325">
                  <c:v>0.0</c:v>
                </c:pt>
                <c:pt idx="8326">
                  <c:v>0.0</c:v>
                </c:pt>
                <c:pt idx="8327">
                  <c:v>0.0</c:v>
                </c:pt>
                <c:pt idx="8328">
                  <c:v>0.0</c:v>
                </c:pt>
                <c:pt idx="8329">
                  <c:v>0.0</c:v>
                </c:pt>
                <c:pt idx="8330">
                  <c:v>0.0</c:v>
                </c:pt>
                <c:pt idx="8331">
                  <c:v>0.0</c:v>
                </c:pt>
                <c:pt idx="8332">
                  <c:v>0.0</c:v>
                </c:pt>
                <c:pt idx="8333">
                  <c:v>0.0</c:v>
                </c:pt>
                <c:pt idx="8334">
                  <c:v>0.0</c:v>
                </c:pt>
                <c:pt idx="8335">
                  <c:v>0.0</c:v>
                </c:pt>
                <c:pt idx="8336">
                  <c:v>0.0</c:v>
                </c:pt>
                <c:pt idx="8337">
                  <c:v>0.0</c:v>
                </c:pt>
                <c:pt idx="8338">
                  <c:v>0.0</c:v>
                </c:pt>
                <c:pt idx="8339">
                  <c:v>0.0</c:v>
                </c:pt>
                <c:pt idx="8340">
                  <c:v>0.0</c:v>
                </c:pt>
                <c:pt idx="8341">
                  <c:v>0.0</c:v>
                </c:pt>
                <c:pt idx="8342">
                  <c:v>0.0</c:v>
                </c:pt>
                <c:pt idx="8343">
                  <c:v>0.0</c:v>
                </c:pt>
                <c:pt idx="8344">
                  <c:v>0.0</c:v>
                </c:pt>
                <c:pt idx="8345">
                  <c:v>0.0</c:v>
                </c:pt>
                <c:pt idx="8346">
                  <c:v>0.0</c:v>
                </c:pt>
                <c:pt idx="8347">
                  <c:v>0.0</c:v>
                </c:pt>
                <c:pt idx="8348">
                  <c:v>0.0</c:v>
                </c:pt>
                <c:pt idx="8349">
                  <c:v>0.0</c:v>
                </c:pt>
                <c:pt idx="8350">
                  <c:v>0.0</c:v>
                </c:pt>
                <c:pt idx="8351">
                  <c:v>0.0</c:v>
                </c:pt>
                <c:pt idx="8352">
                  <c:v>0.0</c:v>
                </c:pt>
                <c:pt idx="8353">
                  <c:v>0.0</c:v>
                </c:pt>
                <c:pt idx="8354">
                  <c:v>0.0</c:v>
                </c:pt>
                <c:pt idx="8355">
                  <c:v>0.0</c:v>
                </c:pt>
                <c:pt idx="8356">
                  <c:v>0.0</c:v>
                </c:pt>
                <c:pt idx="8357">
                  <c:v>0.0</c:v>
                </c:pt>
                <c:pt idx="8358">
                  <c:v>0.0</c:v>
                </c:pt>
                <c:pt idx="8359">
                  <c:v>0.0</c:v>
                </c:pt>
                <c:pt idx="8360">
                  <c:v>0.0</c:v>
                </c:pt>
                <c:pt idx="8361">
                  <c:v>0.0</c:v>
                </c:pt>
                <c:pt idx="8362">
                  <c:v>0.0</c:v>
                </c:pt>
                <c:pt idx="8363">
                  <c:v>0.0</c:v>
                </c:pt>
                <c:pt idx="8364">
                  <c:v>0.0</c:v>
                </c:pt>
                <c:pt idx="8365">
                  <c:v>0.0</c:v>
                </c:pt>
                <c:pt idx="8366">
                  <c:v>0.0</c:v>
                </c:pt>
                <c:pt idx="8367">
                  <c:v>0.0</c:v>
                </c:pt>
                <c:pt idx="8368">
                  <c:v>0.0</c:v>
                </c:pt>
                <c:pt idx="8369">
                  <c:v>0.0</c:v>
                </c:pt>
                <c:pt idx="8370">
                  <c:v>0.0</c:v>
                </c:pt>
                <c:pt idx="8371">
                  <c:v>0.0</c:v>
                </c:pt>
                <c:pt idx="8372">
                  <c:v>0.0</c:v>
                </c:pt>
                <c:pt idx="8373">
                  <c:v>0.0</c:v>
                </c:pt>
                <c:pt idx="8374">
                  <c:v>0.0</c:v>
                </c:pt>
                <c:pt idx="8375">
                  <c:v>0.0</c:v>
                </c:pt>
                <c:pt idx="8376">
                  <c:v>0.0</c:v>
                </c:pt>
                <c:pt idx="8377">
                  <c:v>0.0</c:v>
                </c:pt>
                <c:pt idx="8378">
                  <c:v>0.0</c:v>
                </c:pt>
                <c:pt idx="8379">
                  <c:v>0.0</c:v>
                </c:pt>
                <c:pt idx="8380">
                  <c:v>0.0</c:v>
                </c:pt>
                <c:pt idx="8381">
                  <c:v>0.0</c:v>
                </c:pt>
                <c:pt idx="8382">
                  <c:v>0.0</c:v>
                </c:pt>
                <c:pt idx="8383">
                  <c:v>0.0</c:v>
                </c:pt>
                <c:pt idx="8384">
                  <c:v>0.0</c:v>
                </c:pt>
                <c:pt idx="8385">
                  <c:v>0.0</c:v>
                </c:pt>
                <c:pt idx="8386">
                  <c:v>0.0</c:v>
                </c:pt>
                <c:pt idx="8387">
                  <c:v>0.0</c:v>
                </c:pt>
                <c:pt idx="8388">
                  <c:v>-32767.0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c:v>
                </c:pt>
                <c:pt idx="8404">
                  <c:v>0.0</c:v>
                </c:pt>
                <c:pt idx="8405">
                  <c:v>0.0</c:v>
                </c:pt>
                <c:pt idx="8406">
                  <c:v>0.0</c:v>
                </c:pt>
                <c:pt idx="8407">
                  <c:v>0.0</c:v>
                </c:pt>
                <c:pt idx="8408">
                  <c:v>0.0</c:v>
                </c:pt>
                <c:pt idx="8409">
                  <c:v>0.0</c:v>
                </c:pt>
                <c:pt idx="8410">
                  <c:v>0.0</c:v>
                </c:pt>
                <c:pt idx="8411">
                  <c:v>0.0</c:v>
                </c:pt>
                <c:pt idx="8412">
                  <c:v>0.0</c:v>
                </c:pt>
                <c:pt idx="8413">
                  <c:v>-32767.0</c:v>
                </c:pt>
                <c:pt idx="8414">
                  <c:v>0.0</c:v>
                </c:pt>
                <c:pt idx="8415">
                  <c:v>0.0</c:v>
                </c:pt>
                <c:pt idx="8416">
                  <c:v>0.0</c:v>
                </c:pt>
                <c:pt idx="8417">
                  <c:v>0.0</c:v>
                </c:pt>
                <c:pt idx="8418">
                  <c:v>0.0</c:v>
                </c:pt>
                <c:pt idx="8419">
                  <c:v>0.0</c:v>
                </c:pt>
                <c:pt idx="8420">
                  <c:v>0.0</c:v>
                </c:pt>
                <c:pt idx="8421">
                  <c:v>-32767.0</c:v>
                </c:pt>
                <c:pt idx="8422">
                  <c:v>0.0</c:v>
                </c:pt>
                <c:pt idx="8423">
                  <c:v>0.0</c:v>
                </c:pt>
                <c:pt idx="8424">
                  <c:v>0.0</c:v>
                </c:pt>
                <c:pt idx="8425">
                  <c:v>0.0</c:v>
                </c:pt>
                <c:pt idx="8426">
                  <c:v>0.0</c:v>
                </c:pt>
                <c:pt idx="8427">
                  <c:v>0.0</c:v>
                </c:pt>
                <c:pt idx="8428">
                  <c:v>0.0</c:v>
                </c:pt>
                <c:pt idx="8429">
                  <c:v>0.0</c:v>
                </c:pt>
                <c:pt idx="8430">
                  <c:v>0.0</c:v>
                </c:pt>
                <c:pt idx="8431">
                  <c:v>0.0</c:v>
                </c:pt>
                <c:pt idx="8432">
                  <c:v>0.0</c:v>
                </c:pt>
                <c:pt idx="8433">
                  <c:v>0.0</c:v>
                </c:pt>
                <c:pt idx="8434">
                  <c:v>0.0</c:v>
                </c:pt>
                <c:pt idx="8435">
                  <c:v>0.0</c:v>
                </c:pt>
                <c:pt idx="8436">
                  <c:v>0.0</c:v>
                </c:pt>
                <c:pt idx="8437">
                  <c:v>0.0</c:v>
                </c:pt>
                <c:pt idx="8438">
                  <c:v>0.0</c:v>
                </c:pt>
                <c:pt idx="8439">
                  <c:v>0.0</c:v>
                </c:pt>
                <c:pt idx="8440">
                  <c:v>0.0</c:v>
                </c:pt>
                <c:pt idx="8441">
                  <c:v>0.0</c:v>
                </c:pt>
                <c:pt idx="8442">
                  <c:v>0.0</c:v>
                </c:pt>
                <c:pt idx="8443">
                  <c:v>0.0</c:v>
                </c:pt>
                <c:pt idx="8444">
                  <c:v>0.0</c:v>
                </c:pt>
                <c:pt idx="8445">
                  <c:v>0.0</c:v>
                </c:pt>
                <c:pt idx="8446">
                  <c:v>0.0</c:v>
                </c:pt>
                <c:pt idx="8447">
                  <c:v>0.0</c:v>
                </c:pt>
                <c:pt idx="8448">
                  <c:v>0.0</c:v>
                </c:pt>
                <c:pt idx="8449">
                  <c:v>0.0</c:v>
                </c:pt>
                <c:pt idx="8450">
                  <c:v>0.0</c:v>
                </c:pt>
                <c:pt idx="8451">
                  <c:v>0.0</c:v>
                </c:pt>
                <c:pt idx="8452">
                  <c:v>0.0</c:v>
                </c:pt>
                <c:pt idx="8453">
                  <c:v>0.0</c:v>
                </c:pt>
                <c:pt idx="8454">
                  <c:v>0.0</c:v>
                </c:pt>
                <c:pt idx="8455">
                  <c:v>0.0</c:v>
                </c:pt>
                <c:pt idx="8456">
                  <c:v>0.0</c:v>
                </c:pt>
                <c:pt idx="8457">
                  <c:v>0.0</c:v>
                </c:pt>
                <c:pt idx="8458">
                  <c:v>0.0</c:v>
                </c:pt>
                <c:pt idx="8459">
                  <c:v>0.0</c:v>
                </c:pt>
                <c:pt idx="8460">
                  <c:v>0.0</c:v>
                </c:pt>
                <c:pt idx="8461">
                  <c:v>0.0</c:v>
                </c:pt>
                <c:pt idx="8462">
                  <c:v>0.0</c:v>
                </c:pt>
                <c:pt idx="8463">
                  <c:v>0.0</c:v>
                </c:pt>
                <c:pt idx="8464">
                  <c:v>0.0</c:v>
                </c:pt>
                <c:pt idx="8465">
                  <c:v>0.0</c:v>
                </c:pt>
                <c:pt idx="8466">
                  <c:v>0.0</c:v>
                </c:pt>
                <c:pt idx="8467">
                  <c:v>0.0</c:v>
                </c:pt>
                <c:pt idx="8468">
                  <c:v>0.0</c:v>
                </c:pt>
                <c:pt idx="8469">
                  <c:v>0.0</c:v>
                </c:pt>
                <c:pt idx="8470">
                  <c:v>0.0</c:v>
                </c:pt>
                <c:pt idx="8471">
                  <c:v>0.0</c:v>
                </c:pt>
                <c:pt idx="8472">
                  <c:v>0.0</c:v>
                </c:pt>
                <c:pt idx="8473">
                  <c:v>0.0</c:v>
                </c:pt>
                <c:pt idx="8474">
                  <c:v>0.0</c:v>
                </c:pt>
                <c:pt idx="8475">
                  <c:v>0.0</c:v>
                </c:pt>
                <c:pt idx="8476">
                  <c:v>0.0</c:v>
                </c:pt>
                <c:pt idx="8477">
                  <c:v>-32767.0</c:v>
                </c:pt>
                <c:pt idx="8478">
                  <c:v>0.0</c:v>
                </c:pt>
                <c:pt idx="8479">
                  <c:v>0.0</c:v>
                </c:pt>
                <c:pt idx="8480">
                  <c:v>0.0</c:v>
                </c:pt>
                <c:pt idx="8481">
                  <c:v>0.0</c:v>
                </c:pt>
                <c:pt idx="8482">
                  <c:v>0.0</c:v>
                </c:pt>
                <c:pt idx="8483">
                  <c:v>0.0</c:v>
                </c:pt>
                <c:pt idx="8484">
                  <c:v>0.0</c:v>
                </c:pt>
                <c:pt idx="8485">
                  <c:v>-32767.0</c:v>
                </c:pt>
                <c:pt idx="8486">
                  <c:v>0.0</c:v>
                </c:pt>
                <c:pt idx="8487">
                  <c:v>0.0</c:v>
                </c:pt>
                <c:pt idx="8488">
                  <c:v>0.0</c:v>
                </c:pt>
                <c:pt idx="8489">
                  <c:v>0.0</c:v>
                </c:pt>
                <c:pt idx="8490">
                  <c:v>0.0</c:v>
                </c:pt>
                <c:pt idx="8491">
                  <c:v>0.0</c:v>
                </c:pt>
                <c:pt idx="8492">
                  <c:v>0.0</c:v>
                </c:pt>
                <c:pt idx="8493">
                  <c:v>0.0</c:v>
                </c:pt>
                <c:pt idx="8494">
                  <c:v>-32767.0</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0.0</c:v>
                </c:pt>
                <c:pt idx="8509">
                  <c:v>0.0</c:v>
                </c:pt>
                <c:pt idx="8510">
                  <c:v>0.0</c:v>
                </c:pt>
                <c:pt idx="8511">
                  <c:v>0.0</c:v>
                </c:pt>
                <c:pt idx="8512">
                  <c:v>0.0</c:v>
                </c:pt>
                <c:pt idx="8513">
                  <c:v>0.0</c:v>
                </c:pt>
                <c:pt idx="8514">
                  <c:v>0.0</c:v>
                </c:pt>
                <c:pt idx="8515">
                  <c:v>0.0</c:v>
                </c:pt>
                <c:pt idx="8516">
                  <c:v>0.0</c:v>
                </c:pt>
                <c:pt idx="8517">
                  <c:v>0.0</c:v>
                </c:pt>
                <c:pt idx="8518">
                  <c:v>0.0</c:v>
                </c:pt>
                <c:pt idx="8519">
                  <c:v>0.0</c:v>
                </c:pt>
                <c:pt idx="8520">
                  <c:v>0.0</c:v>
                </c:pt>
                <c:pt idx="8521">
                  <c:v>0.0</c:v>
                </c:pt>
                <c:pt idx="8522">
                  <c:v>0.0</c:v>
                </c:pt>
                <c:pt idx="8523">
                  <c:v>-32767.0</c:v>
                </c:pt>
                <c:pt idx="8524">
                  <c:v>0.0</c:v>
                </c:pt>
                <c:pt idx="8525">
                  <c:v>0.0</c:v>
                </c:pt>
                <c:pt idx="8526">
                  <c:v>0.0</c:v>
                </c:pt>
                <c:pt idx="8527">
                  <c:v>0.0</c:v>
                </c:pt>
                <c:pt idx="8528">
                  <c:v>0.0</c:v>
                </c:pt>
                <c:pt idx="8529">
                  <c:v>0.0</c:v>
                </c:pt>
                <c:pt idx="8530">
                  <c:v>0.0</c:v>
                </c:pt>
                <c:pt idx="8531">
                  <c:v>0.0</c:v>
                </c:pt>
                <c:pt idx="8532">
                  <c:v>0.0</c:v>
                </c:pt>
                <c:pt idx="8533">
                  <c:v>0.0</c:v>
                </c:pt>
                <c:pt idx="8534">
                  <c:v>0.0</c:v>
                </c:pt>
                <c:pt idx="8535">
                  <c:v>0.0</c:v>
                </c:pt>
                <c:pt idx="8536">
                  <c:v>0.0</c:v>
                </c:pt>
                <c:pt idx="8537">
                  <c:v>0.0</c:v>
                </c:pt>
                <c:pt idx="8538">
                  <c:v>0.0</c:v>
                </c:pt>
                <c:pt idx="8539">
                  <c:v>0.0</c:v>
                </c:pt>
                <c:pt idx="8540">
                  <c:v>0.0</c:v>
                </c:pt>
                <c:pt idx="8541">
                  <c:v>0.0</c:v>
                </c:pt>
                <c:pt idx="8542">
                  <c:v>0.0</c:v>
                </c:pt>
                <c:pt idx="8543">
                  <c:v>0.0</c:v>
                </c:pt>
                <c:pt idx="8544">
                  <c:v>0.0</c:v>
                </c:pt>
                <c:pt idx="8545">
                  <c:v>0.0</c:v>
                </c:pt>
                <c:pt idx="8546">
                  <c:v>0.0</c:v>
                </c:pt>
                <c:pt idx="8547">
                  <c:v>0.0</c:v>
                </c:pt>
                <c:pt idx="8548">
                  <c:v>0.0</c:v>
                </c:pt>
                <c:pt idx="8549">
                  <c:v>0.0</c:v>
                </c:pt>
                <c:pt idx="8550">
                  <c:v>0.0</c:v>
                </c:pt>
                <c:pt idx="8551">
                  <c:v>0.0</c:v>
                </c:pt>
                <c:pt idx="8552">
                  <c:v>0.0</c:v>
                </c:pt>
                <c:pt idx="8553">
                  <c:v>0.0</c:v>
                </c:pt>
                <c:pt idx="8554">
                  <c:v>0.0</c:v>
                </c:pt>
                <c:pt idx="8555">
                  <c:v>0.0</c:v>
                </c:pt>
                <c:pt idx="8556">
                  <c:v>0.0</c:v>
                </c:pt>
                <c:pt idx="8557">
                  <c:v>0.0</c:v>
                </c:pt>
                <c:pt idx="8558">
                  <c:v>-32767.0</c:v>
                </c:pt>
                <c:pt idx="8559">
                  <c:v>0.0</c:v>
                </c:pt>
                <c:pt idx="8560">
                  <c:v>0.0</c:v>
                </c:pt>
                <c:pt idx="8561">
                  <c:v>0.0</c:v>
                </c:pt>
                <c:pt idx="8562">
                  <c:v>0.0</c:v>
                </c:pt>
                <c:pt idx="8563">
                  <c:v>0.0</c:v>
                </c:pt>
                <c:pt idx="8564">
                  <c:v>0.0</c:v>
                </c:pt>
                <c:pt idx="8565">
                  <c:v>0.0</c:v>
                </c:pt>
                <c:pt idx="8566">
                  <c:v>0.0</c:v>
                </c:pt>
                <c:pt idx="8567">
                  <c:v>0.0</c:v>
                </c:pt>
                <c:pt idx="8568">
                  <c:v>0.0</c:v>
                </c:pt>
                <c:pt idx="8569">
                  <c:v>0.0</c:v>
                </c:pt>
                <c:pt idx="8570">
                  <c:v>0.0</c:v>
                </c:pt>
                <c:pt idx="8571">
                  <c:v>0.0</c:v>
                </c:pt>
                <c:pt idx="8572">
                  <c:v>0.0</c:v>
                </c:pt>
                <c:pt idx="8573">
                  <c:v>0.0</c:v>
                </c:pt>
                <c:pt idx="8574">
                  <c:v>0.0</c:v>
                </c:pt>
                <c:pt idx="8575">
                  <c:v>0.0</c:v>
                </c:pt>
                <c:pt idx="8576">
                  <c:v>0.0</c:v>
                </c:pt>
                <c:pt idx="8577">
                  <c:v>0.0</c:v>
                </c:pt>
                <c:pt idx="8578">
                  <c:v>0.0</c:v>
                </c:pt>
                <c:pt idx="8579">
                  <c:v>0.0</c:v>
                </c:pt>
                <c:pt idx="8580">
                  <c:v>0.0</c:v>
                </c:pt>
                <c:pt idx="8581">
                  <c:v>0.0</c:v>
                </c:pt>
                <c:pt idx="8582">
                  <c:v>0.0</c:v>
                </c:pt>
                <c:pt idx="8583">
                  <c:v>-32767.0</c:v>
                </c:pt>
                <c:pt idx="8584">
                  <c:v>0.0</c:v>
                </c:pt>
                <c:pt idx="8585">
                  <c:v>0.0</c:v>
                </c:pt>
                <c:pt idx="8586">
                  <c:v>0.0</c:v>
                </c:pt>
                <c:pt idx="8587">
                  <c:v>0.0</c:v>
                </c:pt>
                <c:pt idx="8588">
                  <c:v>0.0</c:v>
                </c:pt>
                <c:pt idx="8589">
                  <c:v>0.0</c:v>
                </c:pt>
                <c:pt idx="8590">
                  <c:v>0.0</c:v>
                </c:pt>
                <c:pt idx="8591">
                  <c:v>0.0</c:v>
                </c:pt>
                <c:pt idx="8592">
                  <c:v>0.0</c:v>
                </c:pt>
                <c:pt idx="8593">
                  <c:v>-32767.0</c:v>
                </c:pt>
                <c:pt idx="8594">
                  <c:v>0.0</c:v>
                </c:pt>
                <c:pt idx="8595">
                  <c:v>0.0</c:v>
                </c:pt>
                <c:pt idx="8596">
                  <c:v>0.0</c:v>
                </c:pt>
                <c:pt idx="8597">
                  <c:v>0.0</c:v>
                </c:pt>
                <c:pt idx="8598">
                  <c:v>0.0</c:v>
                </c:pt>
                <c:pt idx="8599">
                  <c:v>0.0</c:v>
                </c:pt>
                <c:pt idx="8600">
                  <c:v>0.0</c:v>
                </c:pt>
                <c:pt idx="8601">
                  <c:v>0.0</c:v>
                </c:pt>
                <c:pt idx="8602">
                  <c:v>0.0</c:v>
                </c:pt>
                <c:pt idx="8603">
                  <c:v>0.0</c:v>
                </c:pt>
                <c:pt idx="8604">
                  <c:v>0.0</c:v>
                </c:pt>
                <c:pt idx="8605">
                  <c:v>0.0</c:v>
                </c:pt>
                <c:pt idx="8606">
                  <c:v>0.0</c:v>
                </c:pt>
                <c:pt idx="8607">
                  <c:v>0.0</c:v>
                </c:pt>
                <c:pt idx="8608">
                  <c:v>0.0</c:v>
                </c:pt>
                <c:pt idx="8609">
                  <c:v>0.0</c:v>
                </c:pt>
                <c:pt idx="8610">
                  <c:v>0.0</c:v>
                </c:pt>
                <c:pt idx="8611">
                  <c:v>0.0</c:v>
                </c:pt>
                <c:pt idx="8612">
                  <c:v>0.0</c:v>
                </c:pt>
                <c:pt idx="8613">
                  <c:v>0.0</c:v>
                </c:pt>
                <c:pt idx="8614">
                  <c:v>0.0</c:v>
                </c:pt>
                <c:pt idx="8615">
                  <c:v>0.0</c:v>
                </c:pt>
                <c:pt idx="8616">
                  <c:v>0.0</c:v>
                </c:pt>
                <c:pt idx="8617">
                  <c:v>0.0</c:v>
                </c:pt>
                <c:pt idx="8618">
                  <c:v>0.0</c:v>
                </c:pt>
                <c:pt idx="8619">
                  <c:v>0.0</c:v>
                </c:pt>
                <c:pt idx="8620">
                  <c:v>0.0</c:v>
                </c:pt>
                <c:pt idx="8621">
                  <c:v>0.0</c:v>
                </c:pt>
                <c:pt idx="8622">
                  <c:v>0.0</c:v>
                </c:pt>
                <c:pt idx="8623">
                  <c:v>0.0</c:v>
                </c:pt>
                <c:pt idx="8624">
                  <c:v>0.0</c:v>
                </c:pt>
                <c:pt idx="8625">
                  <c:v>0.0</c:v>
                </c:pt>
                <c:pt idx="8626">
                  <c:v>0.0</c:v>
                </c:pt>
                <c:pt idx="8627">
                  <c:v>0.0</c:v>
                </c:pt>
                <c:pt idx="8628">
                  <c:v>-32767.0</c:v>
                </c:pt>
                <c:pt idx="8629">
                  <c:v>0.0</c:v>
                </c:pt>
                <c:pt idx="8630">
                  <c:v>0.0</c:v>
                </c:pt>
                <c:pt idx="8631">
                  <c:v>0.0</c:v>
                </c:pt>
                <c:pt idx="8632">
                  <c:v>0.0</c:v>
                </c:pt>
                <c:pt idx="8633">
                  <c:v>0.0</c:v>
                </c:pt>
                <c:pt idx="8634">
                  <c:v>0.0</c:v>
                </c:pt>
                <c:pt idx="8635">
                  <c:v>0.0</c:v>
                </c:pt>
                <c:pt idx="8636">
                  <c:v>0.0</c:v>
                </c:pt>
                <c:pt idx="8637">
                  <c:v>0.0</c:v>
                </c:pt>
                <c:pt idx="8638">
                  <c:v>0.0</c:v>
                </c:pt>
                <c:pt idx="8639">
                  <c:v>0.0</c:v>
                </c:pt>
                <c:pt idx="8640">
                  <c:v>0.0</c:v>
                </c:pt>
                <c:pt idx="8641">
                  <c:v>0.0</c:v>
                </c:pt>
                <c:pt idx="8642">
                  <c:v>0.0</c:v>
                </c:pt>
                <c:pt idx="8643">
                  <c:v>0.0</c:v>
                </c:pt>
                <c:pt idx="8644">
                  <c:v>0.0</c:v>
                </c:pt>
                <c:pt idx="8645">
                  <c:v>0.0</c:v>
                </c:pt>
                <c:pt idx="8646">
                  <c:v>0.0</c:v>
                </c:pt>
                <c:pt idx="8647">
                  <c:v>0.0</c:v>
                </c:pt>
                <c:pt idx="8648">
                  <c:v>0.0</c:v>
                </c:pt>
                <c:pt idx="8649">
                  <c:v>0.0</c:v>
                </c:pt>
                <c:pt idx="8650">
                  <c:v>0.0</c:v>
                </c:pt>
                <c:pt idx="8651">
                  <c:v>0.0</c:v>
                </c:pt>
                <c:pt idx="8652">
                  <c:v>0.0</c:v>
                </c:pt>
                <c:pt idx="8653">
                  <c:v>0.0</c:v>
                </c:pt>
                <c:pt idx="8654">
                  <c:v>0.0</c:v>
                </c:pt>
                <c:pt idx="8655">
                  <c:v>-32767.0</c:v>
                </c:pt>
                <c:pt idx="8656">
                  <c:v>0.0</c:v>
                </c:pt>
                <c:pt idx="8657">
                  <c:v>0.0</c:v>
                </c:pt>
                <c:pt idx="8658">
                  <c:v>0.0</c:v>
                </c:pt>
                <c:pt idx="8659">
                  <c:v>0.0</c:v>
                </c:pt>
                <c:pt idx="8660">
                  <c:v>0.0</c:v>
                </c:pt>
                <c:pt idx="8661">
                  <c:v>0.0</c:v>
                </c:pt>
                <c:pt idx="8662">
                  <c:v>0.0</c:v>
                </c:pt>
                <c:pt idx="8663">
                  <c:v>-32767.0</c:v>
                </c:pt>
                <c:pt idx="8664">
                  <c:v>0.0</c:v>
                </c:pt>
                <c:pt idx="8665">
                  <c:v>0.0</c:v>
                </c:pt>
                <c:pt idx="8666">
                  <c:v>0.0</c:v>
                </c:pt>
                <c:pt idx="8667">
                  <c:v>0.0</c:v>
                </c:pt>
                <c:pt idx="8668">
                  <c:v>0.0</c:v>
                </c:pt>
                <c:pt idx="8669">
                  <c:v>0.0</c:v>
                </c:pt>
                <c:pt idx="8670">
                  <c:v>0.0</c:v>
                </c:pt>
                <c:pt idx="8671">
                  <c:v>0.0</c:v>
                </c:pt>
                <c:pt idx="8672">
                  <c:v>0.0</c:v>
                </c:pt>
                <c:pt idx="8673">
                  <c:v>0.0</c:v>
                </c:pt>
                <c:pt idx="8674">
                  <c:v>0.0</c:v>
                </c:pt>
                <c:pt idx="8675">
                  <c:v>0.0</c:v>
                </c:pt>
                <c:pt idx="8676">
                  <c:v>0.0</c:v>
                </c:pt>
                <c:pt idx="8677">
                  <c:v>0.0</c:v>
                </c:pt>
                <c:pt idx="8678">
                  <c:v>0.0</c:v>
                </c:pt>
                <c:pt idx="8679">
                  <c:v>0.0</c:v>
                </c:pt>
                <c:pt idx="8680">
                  <c:v>0.0</c:v>
                </c:pt>
                <c:pt idx="8681">
                  <c:v>0.0</c:v>
                </c:pt>
                <c:pt idx="8682">
                  <c:v>0.0</c:v>
                </c:pt>
                <c:pt idx="8683">
                  <c:v>0.0</c:v>
                </c:pt>
                <c:pt idx="8684">
                  <c:v>0.0</c:v>
                </c:pt>
                <c:pt idx="8685">
                  <c:v>0.0</c:v>
                </c:pt>
                <c:pt idx="8686">
                  <c:v>0.0</c:v>
                </c:pt>
                <c:pt idx="8687">
                  <c:v>0.0</c:v>
                </c:pt>
                <c:pt idx="8688">
                  <c:v>-32767.0</c:v>
                </c:pt>
                <c:pt idx="8689">
                  <c:v>0.0</c:v>
                </c:pt>
                <c:pt idx="8690">
                  <c:v>0.0</c:v>
                </c:pt>
                <c:pt idx="8691">
                  <c:v>0.0</c:v>
                </c:pt>
                <c:pt idx="8692">
                  <c:v>0.0</c:v>
                </c:pt>
                <c:pt idx="8693">
                  <c:v>0.0</c:v>
                </c:pt>
                <c:pt idx="8694">
                  <c:v>0.0</c:v>
                </c:pt>
                <c:pt idx="8695">
                  <c:v>0.0</c:v>
                </c:pt>
                <c:pt idx="8696">
                  <c:v>0.0</c:v>
                </c:pt>
                <c:pt idx="8697">
                  <c:v>0.0</c:v>
                </c:pt>
                <c:pt idx="8698">
                  <c:v>-32767.0</c:v>
                </c:pt>
                <c:pt idx="8699">
                  <c:v>0.0</c:v>
                </c:pt>
                <c:pt idx="8700">
                  <c:v>0.0</c:v>
                </c:pt>
                <c:pt idx="8701">
                  <c:v>0.0</c:v>
                </c:pt>
                <c:pt idx="8702">
                  <c:v>0.0</c:v>
                </c:pt>
                <c:pt idx="8703">
                  <c:v>0.0</c:v>
                </c:pt>
                <c:pt idx="8704">
                  <c:v>0.0</c:v>
                </c:pt>
                <c:pt idx="8705">
                  <c:v>0.0</c:v>
                </c:pt>
                <c:pt idx="8706">
                  <c:v>0.0</c:v>
                </c:pt>
                <c:pt idx="8707">
                  <c:v>0.0</c:v>
                </c:pt>
                <c:pt idx="8708">
                  <c:v>-32767.0</c:v>
                </c:pt>
                <c:pt idx="8709">
                  <c:v>0.0</c:v>
                </c:pt>
                <c:pt idx="8710">
                  <c:v>0.0</c:v>
                </c:pt>
                <c:pt idx="8711">
                  <c:v>0.0</c:v>
                </c:pt>
                <c:pt idx="8712">
                  <c:v>0.0</c:v>
                </c:pt>
                <c:pt idx="8713">
                  <c:v>0.0</c:v>
                </c:pt>
                <c:pt idx="8714">
                  <c:v>0.0</c:v>
                </c:pt>
                <c:pt idx="8715">
                  <c:v>0.0</c:v>
                </c:pt>
                <c:pt idx="8716">
                  <c:v>0.0</c:v>
                </c:pt>
                <c:pt idx="8717">
                  <c:v>0.0</c:v>
                </c:pt>
                <c:pt idx="8718">
                  <c:v>0.0</c:v>
                </c:pt>
                <c:pt idx="8719">
                  <c:v>0.0</c:v>
                </c:pt>
                <c:pt idx="8720">
                  <c:v>0.0</c:v>
                </c:pt>
                <c:pt idx="8721">
                  <c:v>0.0</c:v>
                </c:pt>
                <c:pt idx="8722">
                  <c:v>0.0</c:v>
                </c:pt>
                <c:pt idx="8723">
                  <c:v>0.0</c:v>
                </c:pt>
                <c:pt idx="8724">
                  <c:v>0.0</c:v>
                </c:pt>
                <c:pt idx="8725">
                  <c:v>0.0</c:v>
                </c:pt>
                <c:pt idx="8726">
                  <c:v>0.0</c:v>
                </c:pt>
                <c:pt idx="8727">
                  <c:v>0.0</c:v>
                </c:pt>
                <c:pt idx="8728">
                  <c:v>0.0</c:v>
                </c:pt>
                <c:pt idx="8729">
                  <c:v>0.0</c:v>
                </c:pt>
                <c:pt idx="8730">
                  <c:v>0.0</c:v>
                </c:pt>
                <c:pt idx="8731">
                  <c:v>0.0</c:v>
                </c:pt>
                <c:pt idx="8732">
                  <c:v>0.0</c:v>
                </c:pt>
                <c:pt idx="8733">
                  <c:v>-32767.0</c:v>
                </c:pt>
                <c:pt idx="8734">
                  <c:v>0.0</c:v>
                </c:pt>
                <c:pt idx="8735">
                  <c:v>0.0</c:v>
                </c:pt>
                <c:pt idx="8736">
                  <c:v>0.0</c:v>
                </c:pt>
                <c:pt idx="8737">
                  <c:v>0.0</c:v>
                </c:pt>
                <c:pt idx="8738">
                  <c:v>0.0</c:v>
                </c:pt>
                <c:pt idx="8739">
                  <c:v>0.0</c:v>
                </c:pt>
                <c:pt idx="8740">
                  <c:v>0.0</c:v>
                </c:pt>
                <c:pt idx="8741">
                  <c:v>0.0</c:v>
                </c:pt>
                <c:pt idx="8742">
                  <c:v>0.0</c:v>
                </c:pt>
                <c:pt idx="8743">
                  <c:v>0.0</c:v>
                </c:pt>
                <c:pt idx="8744">
                  <c:v>0.0</c:v>
                </c:pt>
                <c:pt idx="8745">
                  <c:v>0.0</c:v>
                </c:pt>
                <c:pt idx="8746">
                  <c:v>0.0</c:v>
                </c:pt>
                <c:pt idx="8747">
                  <c:v>0.0</c:v>
                </c:pt>
                <c:pt idx="8748">
                  <c:v>0.0</c:v>
                </c:pt>
                <c:pt idx="8749">
                  <c:v>0.0</c:v>
                </c:pt>
                <c:pt idx="8750">
                  <c:v>0.0</c:v>
                </c:pt>
                <c:pt idx="8751">
                  <c:v>0.0</c:v>
                </c:pt>
                <c:pt idx="8752">
                  <c:v>0.0</c:v>
                </c:pt>
                <c:pt idx="8753">
                  <c:v>0.0</c:v>
                </c:pt>
                <c:pt idx="8754">
                  <c:v>0.0</c:v>
                </c:pt>
                <c:pt idx="8755">
                  <c:v>0.0</c:v>
                </c:pt>
                <c:pt idx="8756">
                  <c:v>0.0</c:v>
                </c:pt>
                <c:pt idx="8757">
                  <c:v>0.0</c:v>
                </c:pt>
                <c:pt idx="8758">
                  <c:v>0.0</c:v>
                </c:pt>
                <c:pt idx="8759">
                  <c:v>0.0</c:v>
                </c:pt>
                <c:pt idx="8760">
                  <c:v>0.0</c:v>
                </c:pt>
                <c:pt idx="8761">
                  <c:v>0.0</c:v>
                </c:pt>
                <c:pt idx="8762">
                  <c:v>0.0</c:v>
                </c:pt>
                <c:pt idx="8763">
                  <c:v>0.0</c:v>
                </c:pt>
                <c:pt idx="8764">
                  <c:v>-32767.0</c:v>
                </c:pt>
                <c:pt idx="8765">
                  <c:v>0.0</c:v>
                </c:pt>
                <c:pt idx="8766">
                  <c:v>0.0</c:v>
                </c:pt>
                <c:pt idx="8767">
                  <c:v>0.0</c:v>
                </c:pt>
                <c:pt idx="8768">
                  <c:v>0.0</c:v>
                </c:pt>
                <c:pt idx="8769">
                  <c:v>0.0</c:v>
                </c:pt>
                <c:pt idx="8770">
                  <c:v>0.0</c:v>
                </c:pt>
                <c:pt idx="8771">
                  <c:v>0.0</c:v>
                </c:pt>
                <c:pt idx="8772">
                  <c:v>-32767.0</c:v>
                </c:pt>
                <c:pt idx="8773">
                  <c:v>-32767.0</c:v>
                </c:pt>
                <c:pt idx="8774">
                  <c:v>0.0</c:v>
                </c:pt>
                <c:pt idx="8775">
                  <c:v>0.0</c:v>
                </c:pt>
                <c:pt idx="8776">
                  <c:v>0.0</c:v>
                </c:pt>
                <c:pt idx="8777">
                  <c:v>0.0</c:v>
                </c:pt>
                <c:pt idx="8778">
                  <c:v>0.0</c:v>
                </c:pt>
                <c:pt idx="8779">
                  <c:v>0.0</c:v>
                </c:pt>
                <c:pt idx="8780">
                  <c:v>0.0</c:v>
                </c:pt>
                <c:pt idx="8781">
                  <c:v>0.0</c:v>
                </c:pt>
                <c:pt idx="8782">
                  <c:v>0.0</c:v>
                </c:pt>
                <c:pt idx="8783">
                  <c:v>0.0</c:v>
                </c:pt>
                <c:pt idx="8784">
                  <c:v>0.0</c:v>
                </c:pt>
                <c:pt idx="8785">
                  <c:v>0.0</c:v>
                </c:pt>
                <c:pt idx="8786">
                  <c:v>0.0</c:v>
                </c:pt>
                <c:pt idx="8787">
                  <c:v>0.0</c:v>
                </c:pt>
                <c:pt idx="8788">
                  <c:v>0.0</c:v>
                </c:pt>
                <c:pt idx="8789">
                  <c:v>0.0</c:v>
                </c:pt>
                <c:pt idx="8790">
                  <c:v>0.0</c:v>
                </c:pt>
                <c:pt idx="8791">
                  <c:v>0.0</c:v>
                </c:pt>
                <c:pt idx="8792">
                  <c:v>0.0</c:v>
                </c:pt>
                <c:pt idx="8793">
                  <c:v>0.0</c:v>
                </c:pt>
                <c:pt idx="8794">
                  <c:v>0.0</c:v>
                </c:pt>
                <c:pt idx="8795">
                  <c:v>0.0</c:v>
                </c:pt>
                <c:pt idx="8796">
                  <c:v>0.04506531</c:v>
                </c:pt>
                <c:pt idx="8797">
                  <c:v>0.1575586</c:v>
                </c:pt>
                <c:pt idx="8798">
                  <c:v>0.1703095</c:v>
                </c:pt>
                <c:pt idx="8799">
                  <c:v>0.1338038</c:v>
                </c:pt>
                <c:pt idx="8800">
                  <c:v>0.1431711</c:v>
                </c:pt>
                <c:pt idx="8801">
                  <c:v>0.1592839</c:v>
                </c:pt>
                <c:pt idx="8802">
                  <c:v>0.1559905</c:v>
                </c:pt>
                <c:pt idx="8803">
                  <c:v>0.1503992</c:v>
                </c:pt>
                <c:pt idx="8804">
                  <c:v>0.1272502</c:v>
                </c:pt>
                <c:pt idx="8805">
                  <c:v>0.1145356</c:v>
                </c:pt>
                <c:pt idx="8806">
                  <c:v>0.1181247</c:v>
                </c:pt>
                <c:pt idx="8807">
                  <c:v>0.1128004</c:v>
                </c:pt>
                <c:pt idx="8808">
                  <c:v>0.1116577</c:v>
                </c:pt>
                <c:pt idx="8809">
                  <c:v>0.1179139</c:v>
                </c:pt>
                <c:pt idx="8810">
                  <c:v>0.1086581</c:v>
                </c:pt>
                <c:pt idx="8811">
                  <c:v>0.09569218</c:v>
                </c:pt>
                <c:pt idx="8812">
                  <c:v>0.09875023</c:v>
                </c:pt>
                <c:pt idx="8813">
                  <c:v>-32767.0</c:v>
                </c:pt>
                <c:pt idx="8814">
                  <c:v>0.07375614</c:v>
                </c:pt>
                <c:pt idx="8815">
                  <c:v>0.07210133</c:v>
                </c:pt>
                <c:pt idx="8816">
                  <c:v>0.06852172</c:v>
                </c:pt>
                <c:pt idx="8817">
                  <c:v>0.07182544</c:v>
                </c:pt>
                <c:pt idx="8818">
                  <c:v>0.06243856</c:v>
                </c:pt>
                <c:pt idx="8819">
                  <c:v>0.05797289</c:v>
                </c:pt>
                <c:pt idx="8820">
                  <c:v>0.06207337</c:v>
                </c:pt>
                <c:pt idx="8821">
                  <c:v>-32767.0</c:v>
                </c:pt>
                <c:pt idx="8822">
                  <c:v>0.05700484</c:v>
                </c:pt>
                <c:pt idx="8823">
                  <c:v>0.04946292</c:v>
                </c:pt>
                <c:pt idx="8824">
                  <c:v>0.03933379</c:v>
                </c:pt>
                <c:pt idx="8825">
                  <c:v>0.03989326</c:v>
                </c:pt>
                <c:pt idx="8826">
                  <c:v>0.02802112</c:v>
                </c:pt>
                <c:pt idx="8827">
                  <c:v>0.02650529</c:v>
                </c:pt>
                <c:pt idx="8828">
                  <c:v>0.0250254</c:v>
                </c:pt>
                <c:pt idx="8829">
                  <c:v>-32767.0</c:v>
                </c:pt>
                <c:pt idx="8830">
                  <c:v>0.00241784</c:v>
                </c:pt>
                <c:pt idx="8831">
                  <c:v>0.001460058</c:v>
                </c:pt>
                <c:pt idx="8832">
                  <c:v>0.0006109074</c:v>
                </c:pt>
                <c:pt idx="8833">
                  <c:v>0.0002356318</c:v>
                </c:pt>
                <c:pt idx="8834">
                  <c:v>0.004104301</c:v>
                </c:pt>
                <c:pt idx="8835">
                  <c:v>0.0002901887</c:v>
                </c:pt>
                <c:pt idx="8836">
                  <c:v>0.001546665</c:v>
                </c:pt>
                <c:pt idx="8837">
                  <c:v>0.002397266</c:v>
                </c:pt>
                <c:pt idx="8838">
                  <c:v>2.799711E-6</c:v>
                </c:pt>
                <c:pt idx="8839">
                  <c:v>0.0</c:v>
                </c:pt>
                <c:pt idx="8840">
                  <c:v>0.0</c:v>
                </c:pt>
                <c:pt idx="8841">
                  <c:v>0.0</c:v>
                </c:pt>
                <c:pt idx="8842">
                  <c:v>0.0</c:v>
                </c:pt>
                <c:pt idx="8843">
                  <c:v>0.0</c:v>
                </c:pt>
                <c:pt idx="8844">
                  <c:v>0.0</c:v>
                </c:pt>
                <c:pt idx="8845">
                  <c:v>-32767.0</c:v>
                </c:pt>
                <c:pt idx="8846">
                  <c:v>0.0</c:v>
                </c:pt>
                <c:pt idx="8847">
                  <c:v>0.0</c:v>
                </c:pt>
                <c:pt idx="8848">
                  <c:v>-32767.0</c:v>
                </c:pt>
                <c:pt idx="8849">
                  <c:v>0.0</c:v>
                </c:pt>
                <c:pt idx="8850">
                  <c:v>0.0</c:v>
                </c:pt>
                <c:pt idx="8851">
                  <c:v>0.0</c:v>
                </c:pt>
                <c:pt idx="8852">
                  <c:v>0.0</c:v>
                </c:pt>
                <c:pt idx="8853">
                  <c:v>0.0</c:v>
                </c:pt>
                <c:pt idx="8854">
                  <c:v>0.0</c:v>
                </c:pt>
                <c:pt idx="8855">
                  <c:v>0.0</c:v>
                </c:pt>
                <c:pt idx="8856">
                  <c:v>0.0</c:v>
                </c:pt>
                <c:pt idx="8857">
                  <c:v>0.0</c:v>
                </c:pt>
                <c:pt idx="8858">
                  <c:v>0.0</c:v>
                </c:pt>
                <c:pt idx="8859">
                  <c:v>0.0</c:v>
                </c:pt>
                <c:pt idx="8860">
                  <c:v>0.0</c:v>
                </c:pt>
                <c:pt idx="8861">
                  <c:v>0.0</c:v>
                </c:pt>
                <c:pt idx="8862">
                  <c:v>0.0</c:v>
                </c:pt>
                <c:pt idx="8863">
                  <c:v>0.0</c:v>
                </c:pt>
                <c:pt idx="8864">
                  <c:v>0.0</c:v>
                </c:pt>
                <c:pt idx="8865">
                  <c:v>0.0</c:v>
                </c:pt>
                <c:pt idx="8866">
                  <c:v>0.0</c:v>
                </c:pt>
                <c:pt idx="8867">
                  <c:v>0.0</c:v>
                </c:pt>
                <c:pt idx="8868">
                  <c:v>0.0</c:v>
                </c:pt>
                <c:pt idx="8869">
                  <c:v>0.0</c:v>
                </c:pt>
                <c:pt idx="8870">
                  <c:v>-32767.0</c:v>
                </c:pt>
                <c:pt idx="8871">
                  <c:v>0.0</c:v>
                </c:pt>
                <c:pt idx="8872">
                  <c:v>0.0</c:v>
                </c:pt>
                <c:pt idx="8873">
                  <c:v>0.0</c:v>
                </c:pt>
                <c:pt idx="8874">
                  <c:v>0.0</c:v>
                </c:pt>
                <c:pt idx="8875">
                  <c:v>0.0</c:v>
                </c:pt>
                <c:pt idx="8876">
                  <c:v>0.0</c:v>
                </c:pt>
                <c:pt idx="8877">
                  <c:v>0.0</c:v>
                </c:pt>
                <c:pt idx="8878">
                  <c:v>-32767.0</c:v>
                </c:pt>
                <c:pt idx="8879">
                  <c:v>0.0</c:v>
                </c:pt>
                <c:pt idx="8880">
                  <c:v>0.0</c:v>
                </c:pt>
                <c:pt idx="8881">
                  <c:v>0.0</c:v>
                </c:pt>
                <c:pt idx="8882">
                  <c:v>0.0</c:v>
                </c:pt>
                <c:pt idx="8883">
                  <c:v>0.0</c:v>
                </c:pt>
                <c:pt idx="8884">
                  <c:v>0.0</c:v>
                </c:pt>
                <c:pt idx="8885">
                  <c:v>0.0</c:v>
                </c:pt>
                <c:pt idx="8886">
                  <c:v>0.0</c:v>
                </c:pt>
                <c:pt idx="8887">
                  <c:v>0.0</c:v>
                </c:pt>
                <c:pt idx="8888">
                  <c:v>0.0</c:v>
                </c:pt>
                <c:pt idx="8889">
                  <c:v>0.0</c:v>
                </c:pt>
                <c:pt idx="8890">
                  <c:v>0.0</c:v>
                </c:pt>
                <c:pt idx="8891">
                  <c:v>0.0</c:v>
                </c:pt>
                <c:pt idx="8892">
                  <c:v>0.0</c:v>
                </c:pt>
                <c:pt idx="8893">
                  <c:v>0.0</c:v>
                </c:pt>
                <c:pt idx="8894">
                  <c:v>-32767.0</c:v>
                </c:pt>
                <c:pt idx="8895">
                  <c:v>0.0</c:v>
                </c:pt>
                <c:pt idx="8896">
                  <c:v>0.0</c:v>
                </c:pt>
                <c:pt idx="8897">
                  <c:v>0.0</c:v>
                </c:pt>
                <c:pt idx="8898">
                  <c:v>0.0</c:v>
                </c:pt>
                <c:pt idx="8899">
                  <c:v>0.0</c:v>
                </c:pt>
                <c:pt idx="8900">
                  <c:v>0.0</c:v>
                </c:pt>
                <c:pt idx="8901">
                  <c:v>0.0</c:v>
                </c:pt>
                <c:pt idx="8902">
                  <c:v>0.0</c:v>
                </c:pt>
                <c:pt idx="8903">
                  <c:v>0.0</c:v>
                </c:pt>
                <c:pt idx="8904">
                  <c:v>0.0</c:v>
                </c:pt>
                <c:pt idx="8905">
                  <c:v>0.0</c:v>
                </c:pt>
                <c:pt idx="8906">
                  <c:v>0.0</c:v>
                </c:pt>
                <c:pt idx="8907">
                  <c:v>0.0</c:v>
                </c:pt>
                <c:pt idx="8908">
                  <c:v>0.0</c:v>
                </c:pt>
                <c:pt idx="8909">
                  <c:v>0.0</c:v>
                </c:pt>
                <c:pt idx="8910">
                  <c:v>0.0</c:v>
                </c:pt>
                <c:pt idx="8911">
                  <c:v>0.0</c:v>
                </c:pt>
                <c:pt idx="8912">
                  <c:v>0.0</c:v>
                </c:pt>
                <c:pt idx="8913">
                  <c:v>0.0</c:v>
                </c:pt>
                <c:pt idx="8914">
                  <c:v>0.0</c:v>
                </c:pt>
                <c:pt idx="8915">
                  <c:v>0.0</c:v>
                </c:pt>
                <c:pt idx="8916">
                  <c:v>0.0</c:v>
                </c:pt>
                <c:pt idx="8917">
                  <c:v>0.0</c:v>
                </c:pt>
                <c:pt idx="8918">
                  <c:v>-32767.0</c:v>
                </c:pt>
                <c:pt idx="8919">
                  <c:v>0.0</c:v>
                </c:pt>
                <c:pt idx="8920">
                  <c:v>0.0</c:v>
                </c:pt>
                <c:pt idx="8921">
                  <c:v>0.0</c:v>
                </c:pt>
                <c:pt idx="8922">
                  <c:v>0.0</c:v>
                </c:pt>
                <c:pt idx="8923">
                  <c:v>0.0</c:v>
                </c:pt>
                <c:pt idx="8924">
                  <c:v>0.0</c:v>
                </c:pt>
                <c:pt idx="8925">
                  <c:v>0.0</c:v>
                </c:pt>
                <c:pt idx="8926">
                  <c:v>-32767.0</c:v>
                </c:pt>
                <c:pt idx="8927">
                  <c:v>0.0</c:v>
                </c:pt>
                <c:pt idx="8928">
                  <c:v>0.0</c:v>
                </c:pt>
                <c:pt idx="8929">
                  <c:v>0.0</c:v>
                </c:pt>
                <c:pt idx="8930">
                  <c:v>0.0</c:v>
                </c:pt>
                <c:pt idx="8931">
                  <c:v>0.0</c:v>
                </c:pt>
                <c:pt idx="8932">
                  <c:v>0.0</c:v>
                </c:pt>
                <c:pt idx="8933">
                  <c:v>0.0</c:v>
                </c:pt>
                <c:pt idx="8934">
                  <c:v>-32767.0</c:v>
                </c:pt>
                <c:pt idx="8935">
                  <c:v>0.0</c:v>
                </c:pt>
                <c:pt idx="8936">
                  <c:v>0.0</c:v>
                </c:pt>
                <c:pt idx="8937">
                  <c:v>0.0</c:v>
                </c:pt>
                <c:pt idx="8938">
                  <c:v>0.0</c:v>
                </c:pt>
                <c:pt idx="8939">
                  <c:v>0.0</c:v>
                </c:pt>
                <c:pt idx="8940">
                  <c:v>0.0</c:v>
                </c:pt>
                <c:pt idx="8941">
                  <c:v>0.0</c:v>
                </c:pt>
                <c:pt idx="8942">
                  <c:v>-32767.0</c:v>
                </c:pt>
                <c:pt idx="8943">
                  <c:v>0.0</c:v>
                </c:pt>
                <c:pt idx="8944">
                  <c:v>0.0</c:v>
                </c:pt>
                <c:pt idx="8945">
                  <c:v>0.0</c:v>
                </c:pt>
                <c:pt idx="8946">
                  <c:v>0.0</c:v>
                </c:pt>
                <c:pt idx="8947">
                  <c:v>0.0</c:v>
                </c:pt>
                <c:pt idx="8948">
                  <c:v>0.0</c:v>
                </c:pt>
                <c:pt idx="8949">
                  <c:v>0.0</c:v>
                </c:pt>
                <c:pt idx="8950">
                  <c:v>0.0</c:v>
                </c:pt>
                <c:pt idx="8951">
                  <c:v>0.0</c:v>
                </c:pt>
                <c:pt idx="8952">
                  <c:v>0.0</c:v>
                </c:pt>
                <c:pt idx="8953">
                  <c:v>-32767.0</c:v>
                </c:pt>
                <c:pt idx="8954">
                  <c:v>0.0</c:v>
                </c:pt>
                <c:pt idx="8955">
                  <c:v>0.0</c:v>
                </c:pt>
                <c:pt idx="8956">
                  <c:v>0.0</c:v>
                </c:pt>
                <c:pt idx="8957">
                  <c:v>0.0</c:v>
                </c:pt>
                <c:pt idx="8958">
                  <c:v>0.0</c:v>
                </c:pt>
                <c:pt idx="8959">
                  <c:v>0.0</c:v>
                </c:pt>
                <c:pt idx="8960">
                  <c:v>0.0</c:v>
                </c:pt>
                <c:pt idx="8961">
                  <c:v>0.0</c:v>
                </c:pt>
                <c:pt idx="8962">
                  <c:v>0.0</c:v>
                </c:pt>
                <c:pt idx="8963">
                  <c:v>0.0</c:v>
                </c:pt>
                <c:pt idx="8964">
                  <c:v>0.0</c:v>
                </c:pt>
                <c:pt idx="8965">
                  <c:v>0.0</c:v>
                </c:pt>
                <c:pt idx="8966">
                  <c:v>0.0</c:v>
                </c:pt>
                <c:pt idx="8967">
                  <c:v>-32767.0</c:v>
                </c:pt>
                <c:pt idx="8968">
                  <c:v>0.0</c:v>
                </c:pt>
                <c:pt idx="8969">
                  <c:v>0.0</c:v>
                </c:pt>
                <c:pt idx="8970">
                  <c:v>0.0</c:v>
                </c:pt>
                <c:pt idx="8971">
                  <c:v>0.0</c:v>
                </c:pt>
                <c:pt idx="8972">
                  <c:v>0.0</c:v>
                </c:pt>
                <c:pt idx="8973">
                  <c:v>0.0</c:v>
                </c:pt>
                <c:pt idx="8974">
                  <c:v>0.0</c:v>
                </c:pt>
                <c:pt idx="8975">
                  <c:v>-32767.0</c:v>
                </c:pt>
                <c:pt idx="8976">
                  <c:v>0.0</c:v>
                </c:pt>
                <c:pt idx="8977">
                  <c:v>0.0</c:v>
                </c:pt>
                <c:pt idx="8978">
                  <c:v>0.0</c:v>
                </c:pt>
                <c:pt idx="8979">
                  <c:v>0.0</c:v>
                </c:pt>
                <c:pt idx="8980">
                  <c:v>0.0</c:v>
                </c:pt>
                <c:pt idx="8981">
                  <c:v>0.0</c:v>
                </c:pt>
                <c:pt idx="8982">
                  <c:v>0.0</c:v>
                </c:pt>
                <c:pt idx="8983">
                  <c:v>0.0</c:v>
                </c:pt>
                <c:pt idx="8984">
                  <c:v>0.0</c:v>
                </c:pt>
                <c:pt idx="8985">
                  <c:v>0.0</c:v>
                </c:pt>
                <c:pt idx="8986">
                  <c:v>7.023916E-7</c:v>
                </c:pt>
                <c:pt idx="8987">
                  <c:v>0.0</c:v>
                </c:pt>
                <c:pt idx="8988">
                  <c:v>-32767.0</c:v>
                </c:pt>
                <c:pt idx="8989">
                  <c:v>0.0</c:v>
                </c:pt>
                <c:pt idx="8990">
                  <c:v>0.0</c:v>
                </c:pt>
                <c:pt idx="8991">
                  <c:v>0.0</c:v>
                </c:pt>
                <c:pt idx="8992">
                  <c:v>0.0</c:v>
                </c:pt>
                <c:pt idx="8993">
                  <c:v>0.0</c:v>
                </c:pt>
                <c:pt idx="8994">
                  <c:v>0.0</c:v>
                </c:pt>
                <c:pt idx="8995">
                  <c:v>0.0</c:v>
                </c:pt>
                <c:pt idx="8996">
                  <c:v>0.0</c:v>
                </c:pt>
                <c:pt idx="8997">
                  <c:v>0.0</c:v>
                </c:pt>
                <c:pt idx="8998">
                  <c:v>0.0</c:v>
                </c:pt>
                <c:pt idx="8999">
                  <c:v>0.0</c:v>
                </c:pt>
                <c:pt idx="9000">
                  <c:v>0.0</c:v>
                </c:pt>
                <c:pt idx="9001">
                  <c:v>0.0</c:v>
                </c:pt>
                <c:pt idx="9002">
                  <c:v>0.0</c:v>
                </c:pt>
                <c:pt idx="9003">
                  <c:v>0.0</c:v>
                </c:pt>
                <c:pt idx="9004">
                  <c:v>0.0</c:v>
                </c:pt>
                <c:pt idx="9005">
                  <c:v>0.0</c:v>
                </c:pt>
                <c:pt idx="9006">
                  <c:v>0.0</c:v>
                </c:pt>
                <c:pt idx="9007">
                  <c:v>0.0</c:v>
                </c:pt>
                <c:pt idx="9008">
                  <c:v>0.0</c:v>
                </c:pt>
                <c:pt idx="9009">
                  <c:v>0.0</c:v>
                </c:pt>
                <c:pt idx="9010">
                  <c:v>0.0002526781</c:v>
                </c:pt>
                <c:pt idx="9011">
                  <c:v>0.0</c:v>
                </c:pt>
                <c:pt idx="9012">
                  <c:v>0.0</c:v>
                </c:pt>
                <c:pt idx="9013">
                  <c:v>7.095747E-7</c:v>
                </c:pt>
                <c:pt idx="9014">
                  <c:v>0.0</c:v>
                </c:pt>
                <c:pt idx="9015">
                  <c:v>0.0</c:v>
                </c:pt>
                <c:pt idx="9016">
                  <c:v>0.0</c:v>
                </c:pt>
                <c:pt idx="9017">
                  <c:v>0.0</c:v>
                </c:pt>
                <c:pt idx="9018">
                  <c:v>0.0</c:v>
                </c:pt>
                <c:pt idx="9019">
                  <c:v>0.0</c:v>
                </c:pt>
                <c:pt idx="9020">
                  <c:v>0.0</c:v>
                </c:pt>
                <c:pt idx="9021">
                  <c:v>0.0</c:v>
                </c:pt>
                <c:pt idx="9022">
                  <c:v>0.0</c:v>
                </c:pt>
                <c:pt idx="9023">
                  <c:v>-32767.0</c:v>
                </c:pt>
                <c:pt idx="9024">
                  <c:v>0.0</c:v>
                </c:pt>
                <c:pt idx="9025">
                  <c:v>0.0</c:v>
                </c:pt>
                <c:pt idx="9026">
                  <c:v>0.0</c:v>
                </c:pt>
                <c:pt idx="9027">
                  <c:v>0.0</c:v>
                </c:pt>
                <c:pt idx="9028">
                  <c:v>0.0</c:v>
                </c:pt>
                <c:pt idx="9029">
                  <c:v>0.0</c:v>
                </c:pt>
                <c:pt idx="9030">
                  <c:v>0.0</c:v>
                </c:pt>
                <c:pt idx="9031">
                  <c:v>0.0</c:v>
                </c:pt>
                <c:pt idx="9032">
                  <c:v>0.0</c:v>
                </c:pt>
                <c:pt idx="9033">
                  <c:v>0.0</c:v>
                </c:pt>
                <c:pt idx="9034">
                  <c:v>0.0</c:v>
                </c:pt>
                <c:pt idx="9035">
                  <c:v>0.0</c:v>
                </c:pt>
                <c:pt idx="9036">
                  <c:v>0.0</c:v>
                </c:pt>
                <c:pt idx="9037">
                  <c:v>0.0</c:v>
                </c:pt>
                <c:pt idx="9038">
                  <c:v>0.0</c:v>
                </c:pt>
                <c:pt idx="9039">
                  <c:v>0.0</c:v>
                </c:pt>
                <c:pt idx="9040">
                  <c:v>0.0</c:v>
                </c:pt>
                <c:pt idx="9041">
                  <c:v>0.0</c:v>
                </c:pt>
                <c:pt idx="9042">
                  <c:v>0.0</c:v>
                </c:pt>
                <c:pt idx="9043">
                  <c:v>0.0</c:v>
                </c:pt>
                <c:pt idx="9044">
                  <c:v>0.0</c:v>
                </c:pt>
                <c:pt idx="9045">
                  <c:v>0.0</c:v>
                </c:pt>
                <c:pt idx="9046">
                  <c:v>0.0</c:v>
                </c:pt>
                <c:pt idx="9047">
                  <c:v>0.0</c:v>
                </c:pt>
                <c:pt idx="9048">
                  <c:v>-32767.0</c:v>
                </c:pt>
                <c:pt idx="9049">
                  <c:v>0.0</c:v>
                </c:pt>
                <c:pt idx="9050">
                  <c:v>0.0</c:v>
                </c:pt>
                <c:pt idx="9051">
                  <c:v>0.0</c:v>
                </c:pt>
                <c:pt idx="9052">
                  <c:v>0.0</c:v>
                </c:pt>
                <c:pt idx="9053">
                  <c:v>0.0</c:v>
                </c:pt>
                <c:pt idx="9054">
                  <c:v>0.0</c:v>
                </c:pt>
                <c:pt idx="9055">
                  <c:v>0.0</c:v>
                </c:pt>
                <c:pt idx="9056">
                  <c:v>0.0</c:v>
                </c:pt>
                <c:pt idx="9057">
                  <c:v>0.0</c:v>
                </c:pt>
                <c:pt idx="9058">
                  <c:v>-32767.0</c:v>
                </c:pt>
                <c:pt idx="9059">
                  <c:v>0.0</c:v>
                </c:pt>
                <c:pt idx="9060">
                  <c:v>0.0</c:v>
                </c:pt>
                <c:pt idx="9061">
                  <c:v>0.0</c:v>
                </c:pt>
                <c:pt idx="9062">
                  <c:v>0.0</c:v>
                </c:pt>
                <c:pt idx="9063">
                  <c:v>0.0</c:v>
                </c:pt>
                <c:pt idx="9064">
                  <c:v>0.0</c:v>
                </c:pt>
                <c:pt idx="9065">
                  <c:v>0.0</c:v>
                </c:pt>
                <c:pt idx="9066">
                  <c:v>0.0</c:v>
                </c:pt>
                <c:pt idx="9067">
                  <c:v>0.0</c:v>
                </c:pt>
                <c:pt idx="9068">
                  <c:v>0.0</c:v>
                </c:pt>
                <c:pt idx="9069">
                  <c:v>0.0</c:v>
                </c:pt>
                <c:pt idx="9070">
                  <c:v>0.0</c:v>
                </c:pt>
                <c:pt idx="9071">
                  <c:v>0.0</c:v>
                </c:pt>
                <c:pt idx="9072">
                  <c:v>0.0</c:v>
                </c:pt>
                <c:pt idx="9073">
                  <c:v>0.0</c:v>
                </c:pt>
                <c:pt idx="9074">
                  <c:v>0.0</c:v>
                </c:pt>
                <c:pt idx="9075">
                  <c:v>0.0</c:v>
                </c:pt>
                <c:pt idx="9076">
                  <c:v>0.0</c:v>
                </c:pt>
                <c:pt idx="9077">
                  <c:v>0.0</c:v>
                </c:pt>
                <c:pt idx="9078">
                  <c:v>0.0</c:v>
                </c:pt>
                <c:pt idx="9079">
                  <c:v>0.0</c:v>
                </c:pt>
                <c:pt idx="9080">
                  <c:v>0.0</c:v>
                </c:pt>
                <c:pt idx="9081">
                  <c:v>0.0</c:v>
                </c:pt>
                <c:pt idx="9082">
                  <c:v>0.0</c:v>
                </c:pt>
                <c:pt idx="9083">
                  <c:v>0.0</c:v>
                </c:pt>
                <c:pt idx="9084">
                  <c:v>0.0</c:v>
                </c:pt>
                <c:pt idx="9085">
                  <c:v>0.0</c:v>
                </c:pt>
                <c:pt idx="9086">
                  <c:v>0.0</c:v>
                </c:pt>
                <c:pt idx="9087">
                  <c:v>0.0</c:v>
                </c:pt>
                <c:pt idx="9088">
                  <c:v>0.0</c:v>
                </c:pt>
                <c:pt idx="9089">
                  <c:v>0.0</c:v>
                </c:pt>
                <c:pt idx="9090">
                  <c:v>0.0</c:v>
                </c:pt>
                <c:pt idx="9091">
                  <c:v>0.0</c:v>
                </c:pt>
                <c:pt idx="9092">
                  <c:v>0.02277583</c:v>
                </c:pt>
                <c:pt idx="9093">
                  <c:v>0.01475513</c:v>
                </c:pt>
                <c:pt idx="9094">
                  <c:v>0.01948758</c:v>
                </c:pt>
                <c:pt idx="9095">
                  <c:v>0.207944</c:v>
                </c:pt>
                <c:pt idx="9096">
                  <c:v>0.2272742</c:v>
                </c:pt>
                <c:pt idx="9097">
                  <c:v>0.2000168</c:v>
                </c:pt>
                <c:pt idx="9098">
                  <c:v>0.1807045</c:v>
                </c:pt>
                <c:pt idx="9099">
                  <c:v>0.1494523</c:v>
                </c:pt>
                <c:pt idx="9100">
                  <c:v>0.1512624</c:v>
                </c:pt>
                <c:pt idx="9101">
                  <c:v>0.09531201</c:v>
                </c:pt>
                <c:pt idx="9102">
                  <c:v>0.1078948</c:v>
                </c:pt>
                <c:pt idx="9103">
                  <c:v>0.1375995</c:v>
                </c:pt>
                <c:pt idx="9104">
                  <c:v>0.1360308</c:v>
                </c:pt>
                <c:pt idx="9105">
                  <c:v>0.08888376</c:v>
                </c:pt>
                <c:pt idx="9106">
                  <c:v>0.09037257</c:v>
                </c:pt>
                <c:pt idx="9107">
                  <c:v>0.05286922</c:v>
                </c:pt>
                <c:pt idx="9108">
                  <c:v>0.04959021</c:v>
                </c:pt>
                <c:pt idx="9109">
                  <c:v>0.04529566</c:v>
                </c:pt>
                <c:pt idx="9110">
                  <c:v>0.04621218</c:v>
                </c:pt>
                <c:pt idx="9111">
                  <c:v>0.04418445</c:v>
                </c:pt>
                <c:pt idx="9112">
                  <c:v>0.04534451</c:v>
                </c:pt>
                <c:pt idx="9113">
                  <c:v>0.03882832</c:v>
                </c:pt>
                <c:pt idx="9114">
                  <c:v>0.0300164</c:v>
                </c:pt>
                <c:pt idx="9115">
                  <c:v>0.01572825</c:v>
                </c:pt>
                <c:pt idx="9116">
                  <c:v>0.01361402</c:v>
                </c:pt>
                <c:pt idx="9117">
                  <c:v>0.01253787</c:v>
                </c:pt>
                <c:pt idx="9118">
                  <c:v>0.006846664</c:v>
                </c:pt>
                <c:pt idx="9119">
                  <c:v>0.00464469</c:v>
                </c:pt>
                <c:pt idx="9120">
                  <c:v>0.009557762</c:v>
                </c:pt>
                <c:pt idx="9121">
                  <c:v>0.0006833786</c:v>
                </c:pt>
                <c:pt idx="9122">
                  <c:v>5.536073E-7</c:v>
                </c:pt>
                <c:pt idx="9123">
                  <c:v>0.000483858</c:v>
                </c:pt>
                <c:pt idx="9124">
                  <c:v>-32767.0</c:v>
                </c:pt>
                <c:pt idx="9125">
                  <c:v>7.23332200000001E-6</c:v>
                </c:pt>
                <c:pt idx="9126">
                  <c:v>2.650481E-6</c:v>
                </c:pt>
                <c:pt idx="9127">
                  <c:v>2.682586E-5</c:v>
                </c:pt>
                <c:pt idx="9128">
                  <c:v>0.002612007</c:v>
                </c:pt>
                <c:pt idx="9129">
                  <c:v>0.001056121</c:v>
                </c:pt>
                <c:pt idx="9130">
                  <c:v>3.004693E-5</c:v>
                </c:pt>
                <c:pt idx="9131">
                  <c:v>6.825174E-6</c:v>
                </c:pt>
                <c:pt idx="9132">
                  <c:v>-32767.0</c:v>
                </c:pt>
                <c:pt idx="9133">
                  <c:v>1.14821E-5</c:v>
                </c:pt>
                <c:pt idx="9134">
                  <c:v>1.516711E-6</c:v>
                </c:pt>
                <c:pt idx="9135">
                  <c:v>1.893264E-6</c:v>
                </c:pt>
                <c:pt idx="9136">
                  <c:v>1.896244E-6</c:v>
                </c:pt>
                <c:pt idx="9137">
                  <c:v>1.335495E-5</c:v>
                </c:pt>
                <c:pt idx="9138">
                  <c:v>1.454969E-5</c:v>
                </c:pt>
                <c:pt idx="9139">
                  <c:v>5.928473E-6</c:v>
                </c:pt>
                <c:pt idx="9140">
                  <c:v>-32767.0</c:v>
                </c:pt>
                <c:pt idx="9141">
                  <c:v>5.650731E-5</c:v>
                </c:pt>
                <c:pt idx="9142">
                  <c:v>0.006552222</c:v>
                </c:pt>
                <c:pt idx="9143">
                  <c:v>0.005372323</c:v>
                </c:pt>
                <c:pt idx="9144">
                  <c:v>0.0003780257</c:v>
                </c:pt>
                <c:pt idx="9145">
                  <c:v>3.19662E-6</c:v>
                </c:pt>
                <c:pt idx="9146">
                  <c:v>2.641168E-6</c:v>
                </c:pt>
                <c:pt idx="9147">
                  <c:v>0.0</c:v>
                </c:pt>
                <c:pt idx="9148">
                  <c:v>0.0002769923</c:v>
                </c:pt>
                <c:pt idx="9149">
                  <c:v>2.758748E-7</c:v>
                </c:pt>
                <c:pt idx="9150">
                  <c:v>5.527321E-7</c:v>
                </c:pt>
                <c:pt idx="9151">
                  <c:v>1.61513E-6</c:v>
                </c:pt>
                <c:pt idx="9152">
                  <c:v>5.734701E-5</c:v>
                </c:pt>
                <c:pt idx="9153">
                  <c:v>6.26952E-6</c:v>
                </c:pt>
                <c:pt idx="9154">
                  <c:v>7.616285E-7</c:v>
                </c:pt>
                <c:pt idx="9155">
                  <c:v>0.0</c:v>
                </c:pt>
                <c:pt idx="9156">
                  <c:v>3.998034E-6</c:v>
                </c:pt>
                <c:pt idx="9157">
                  <c:v>2.960184E-6</c:v>
                </c:pt>
                <c:pt idx="9158">
                  <c:v>5.056939E-5</c:v>
                </c:pt>
                <c:pt idx="9159">
                  <c:v>0.0001384122</c:v>
                </c:pt>
                <c:pt idx="9160">
                  <c:v>0.0001111677</c:v>
                </c:pt>
                <c:pt idx="9161">
                  <c:v>0.001319173</c:v>
                </c:pt>
                <c:pt idx="9162">
                  <c:v>0.005060685</c:v>
                </c:pt>
                <c:pt idx="9163">
                  <c:v>-32767.0</c:v>
                </c:pt>
                <c:pt idx="9164">
                  <c:v>0.0009694136</c:v>
                </c:pt>
                <c:pt idx="9165">
                  <c:v>9.59408000000001E-6</c:v>
                </c:pt>
                <c:pt idx="9166">
                  <c:v>4.741837E-6</c:v>
                </c:pt>
                <c:pt idx="9167">
                  <c:v>5.025595E-6</c:v>
                </c:pt>
                <c:pt idx="9168">
                  <c:v>1.519647E-6</c:v>
                </c:pt>
                <c:pt idx="9169">
                  <c:v>1.036129E-6</c:v>
                </c:pt>
                <c:pt idx="9170">
                  <c:v>6.632402E-6</c:v>
                </c:pt>
                <c:pt idx="9171">
                  <c:v>4.546321E-6</c:v>
                </c:pt>
                <c:pt idx="9172">
                  <c:v>9.124178E-6</c:v>
                </c:pt>
                <c:pt idx="9173">
                  <c:v>-32767.0</c:v>
                </c:pt>
                <c:pt idx="9174">
                  <c:v>0.0007683777</c:v>
                </c:pt>
                <c:pt idx="9175">
                  <c:v>0.03099182</c:v>
                </c:pt>
                <c:pt idx="9176">
                  <c:v>0.02576908</c:v>
                </c:pt>
                <c:pt idx="9177">
                  <c:v>0.03695266</c:v>
                </c:pt>
                <c:pt idx="9178">
                  <c:v>0.01118233</c:v>
                </c:pt>
                <c:pt idx="9179">
                  <c:v>0.01559687</c:v>
                </c:pt>
                <c:pt idx="9180">
                  <c:v>0.008179093</c:v>
                </c:pt>
                <c:pt idx="9181">
                  <c:v>0.00267028</c:v>
                </c:pt>
                <c:pt idx="9182">
                  <c:v>0.01788208</c:v>
                </c:pt>
                <c:pt idx="9183">
                  <c:v>0.02922653</c:v>
                </c:pt>
                <c:pt idx="9184">
                  <c:v>0.009618757</c:v>
                </c:pt>
                <c:pt idx="9185">
                  <c:v>0.01863597</c:v>
                </c:pt>
                <c:pt idx="9186">
                  <c:v>0.00885642500000001</c:v>
                </c:pt>
                <c:pt idx="9187">
                  <c:v>2.655106E-5</c:v>
                </c:pt>
                <c:pt idx="9188">
                  <c:v>5.557998E-7</c:v>
                </c:pt>
                <c:pt idx="9189">
                  <c:v>3.721527E-6</c:v>
                </c:pt>
                <c:pt idx="9190">
                  <c:v>4.290313E-5</c:v>
                </c:pt>
                <c:pt idx="9191">
                  <c:v>3.52485E-6</c:v>
                </c:pt>
                <c:pt idx="9192">
                  <c:v>4.853625E-5</c:v>
                </c:pt>
                <c:pt idx="9193">
                  <c:v>0.000886198</c:v>
                </c:pt>
                <c:pt idx="9194">
                  <c:v>0.01849959</c:v>
                </c:pt>
                <c:pt idx="9195">
                  <c:v>0.02541713</c:v>
                </c:pt>
                <c:pt idx="9196">
                  <c:v>0.03986064</c:v>
                </c:pt>
                <c:pt idx="9197">
                  <c:v>0.008844353</c:v>
                </c:pt>
                <c:pt idx="9198">
                  <c:v>-32767.0</c:v>
                </c:pt>
                <c:pt idx="9199">
                  <c:v>0.002064367</c:v>
                </c:pt>
                <c:pt idx="9200">
                  <c:v>0.001581524</c:v>
                </c:pt>
                <c:pt idx="9201">
                  <c:v>0.004780423</c:v>
                </c:pt>
                <c:pt idx="9202">
                  <c:v>2.456611E-6</c:v>
                </c:pt>
                <c:pt idx="9203">
                  <c:v>6.304774E-5</c:v>
                </c:pt>
                <c:pt idx="9204">
                  <c:v>0.008285517</c:v>
                </c:pt>
                <c:pt idx="9205">
                  <c:v>1.620516E-6</c:v>
                </c:pt>
                <c:pt idx="9206">
                  <c:v>3.151979E-6</c:v>
                </c:pt>
                <c:pt idx="9207">
                  <c:v>0.0</c:v>
                </c:pt>
                <c:pt idx="9208">
                  <c:v>0.002192526</c:v>
                </c:pt>
                <c:pt idx="9209">
                  <c:v>1.621712E-6</c:v>
                </c:pt>
                <c:pt idx="9210">
                  <c:v>0.0</c:v>
                </c:pt>
                <c:pt idx="9211">
                  <c:v>1.319963E-6</c:v>
                </c:pt>
                <c:pt idx="9212">
                  <c:v>1.903625E-6</c:v>
                </c:pt>
                <c:pt idx="9213">
                  <c:v>0.0009042054</c:v>
                </c:pt>
                <c:pt idx="9214">
                  <c:v>0.0</c:v>
                </c:pt>
                <c:pt idx="9215">
                  <c:v>0.0</c:v>
                </c:pt>
                <c:pt idx="9216">
                  <c:v>1.627809E-6</c:v>
                </c:pt>
                <c:pt idx="9217">
                  <c:v>0.0</c:v>
                </c:pt>
                <c:pt idx="9218">
                  <c:v>7.673493E-7</c:v>
                </c:pt>
                <c:pt idx="9219">
                  <c:v>2.800539E-7</c:v>
                </c:pt>
                <c:pt idx="9220">
                  <c:v>2.398126E-6</c:v>
                </c:pt>
                <c:pt idx="9221">
                  <c:v>-32767.0</c:v>
                </c:pt>
                <c:pt idx="9222">
                  <c:v>1.910213E-5</c:v>
                </c:pt>
                <c:pt idx="9223">
                  <c:v>3.752228E-6</c:v>
                </c:pt>
                <c:pt idx="9224">
                  <c:v>1.387816E-5</c:v>
                </c:pt>
                <c:pt idx="9225">
                  <c:v>0.0004044625</c:v>
                </c:pt>
                <c:pt idx="9226">
                  <c:v>5.601458E-7</c:v>
                </c:pt>
                <c:pt idx="9227">
                  <c:v>5.595653E-7</c:v>
                </c:pt>
                <c:pt idx="9228">
                  <c:v>1.90836E-6</c:v>
                </c:pt>
                <c:pt idx="9229">
                  <c:v>6.819961E-6</c:v>
                </c:pt>
                <c:pt idx="9230">
                  <c:v>7.656534E-7</c:v>
                </c:pt>
                <c:pt idx="9231">
                  <c:v>0.0</c:v>
                </c:pt>
                <c:pt idx="9232">
                  <c:v>1.324947E-6</c:v>
                </c:pt>
                <c:pt idx="9233">
                  <c:v>4.579826E-6</c:v>
                </c:pt>
                <c:pt idx="9234">
                  <c:v>6.227449E-6</c:v>
                </c:pt>
                <c:pt idx="9235">
                  <c:v>8.37171400000001E-7</c:v>
                </c:pt>
                <c:pt idx="9236">
                  <c:v>1.693203E-5</c:v>
                </c:pt>
                <c:pt idx="9237">
                  <c:v>1.144205E-5</c:v>
                </c:pt>
                <c:pt idx="9238">
                  <c:v>-32767.0</c:v>
                </c:pt>
                <c:pt idx="9239">
                  <c:v>2.926113E-5</c:v>
                </c:pt>
                <c:pt idx="9240">
                  <c:v>3.253546E-6</c:v>
                </c:pt>
                <c:pt idx="9241">
                  <c:v>2.668287E-6</c:v>
                </c:pt>
                <c:pt idx="9242">
                  <c:v>1.627024E-6</c:v>
                </c:pt>
                <c:pt idx="9243">
                  <c:v>1.68382E-5</c:v>
                </c:pt>
                <c:pt idx="9244">
                  <c:v>1.630067E-6</c:v>
                </c:pt>
                <c:pt idx="9245">
                  <c:v>5.169773E-6</c:v>
                </c:pt>
                <c:pt idx="9246">
                  <c:v>4.584103E-6</c:v>
                </c:pt>
                <c:pt idx="9247">
                  <c:v>2.670718E-6</c:v>
                </c:pt>
                <c:pt idx="9248">
                  <c:v>3.42776E-6</c:v>
                </c:pt>
                <c:pt idx="9249">
                  <c:v>0.0</c:v>
                </c:pt>
                <c:pt idx="9250">
                  <c:v>0.001633891</c:v>
                </c:pt>
                <c:pt idx="9251">
                  <c:v>1.619243E-5</c:v>
                </c:pt>
                <c:pt idx="9252">
                  <c:v>8.12118800000001E-6</c:v>
                </c:pt>
                <c:pt idx="9253">
                  <c:v>5.731792E-6</c:v>
                </c:pt>
                <c:pt idx="9254">
                  <c:v>-32767.0</c:v>
                </c:pt>
                <c:pt idx="9255">
                  <c:v>1.430766E-5</c:v>
                </c:pt>
                <c:pt idx="9256">
                  <c:v>5.070977E-6</c:v>
                </c:pt>
                <c:pt idx="9257">
                  <c:v>8.24059E-6</c:v>
                </c:pt>
                <c:pt idx="9258">
                  <c:v>8.99184700000001E-6</c:v>
                </c:pt>
                <c:pt idx="9259">
                  <c:v>2.903912E-5</c:v>
                </c:pt>
                <c:pt idx="9260">
                  <c:v>6.08057E-6</c:v>
                </c:pt>
                <c:pt idx="9261">
                  <c:v>4.262606E-6</c:v>
                </c:pt>
                <c:pt idx="9262">
                  <c:v>6.413382E-5</c:v>
                </c:pt>
                <c:pt idx="9263">
                  <c:v>4.967213E-6</c:v>
                </c:pt>
                <c:pt idx="9264">
                  <c:v>3.81397E-6</c:v>
                </c:pt>
                <c:pt idx="9265">
                  <c:v>9.641804E-6</c:v>
                </c:pt>
                <c:pt idx="9266">
                  <c:v>4.868647E-6</c:v>
                </c:pt>
                <c:pt idx="9267">
                  <c:v>1.046657E-6</c:v>
                </c:pt>
                <c:pt idx="9268">
                  <c:v>6.740471E-6</c:v>
                </c:pt>
                <c:pt idx="9269">
                  <c:v>1.22243E-5</c:v>
                </c:pt>
                <c:pt idx="9270">
                  <c:v>6.70246300000001E-6</c:v>
                </c:pt>
                <c:pt idx="9271">
                  <c:v>1.540431E-5</c:v>
                </c:pt>
                <c:pt idx="9272">
                  <c:v>6.608378E-6</c:v>
                </c:pt>
                <c:pt idx="9273">
                  <c:v>3.169699E-6</c:v>
                </c:pt>
                <c:pt idx="9274">
                  <c:v>2.870059E-6</c:v>
                </c:pt>
                <c:pt idx="9275">
                  <c:v>4.039846E-6</c:v>
                </c:pt>
                <c:pt idx="9276">
                  <c:v>3.24294E-6</c:v>
                </c:pt>
                <c:pt idx="9277">
                  <c:v>1.129506E-5</c:v>
                </c:pt>
                <c:pt idx="9278">
                  <c:v>3.458027E-5</c:v>
                </c:pt>
                <c:pt idx="9279">
                  <c:v>1.011485E-5</c:v>
                </c:pt>
                <c:pt idx="9280">
                  <c:v>1.948615E-5</c:v>
                </c:pt>
                <c:pt idx="9281">
                  <c:v>2.383551E-6</c:v>
                </c:pt>
                <c:pt idx="9282">
                  <c:v>8.17844500000001E-6</c:v>
                </c:pt>
                <c:pt idx="9283">
                  <c:v>1.531873E-5</c:v>
                </c:pt>
                <c:pt idx="9284">
                  <c:v>1.051846E-6</c:v>
                </c:pt>
                <c:pt idx="9285">
                  <c:v>2.056714E-5</c:v>
                </c:pt>
                <c:pt idx="9286">
                  <c:v>5.646802E-6</c:v>
                </c:pt>
                <c:pt idx="9287">
                  <c:v>2.799549E-7</c:v>
                </c:pt>
                <c:pt idx="9288">
                  <c:v>1.742179E-5</c:v>
                </c:pt>
                <c:pt idx="9289">
                  <c:v>6.981112E-6</c:v>
                </c:pt>
                <c:pt idx="9290">
                  <c:v>8.93260500000001E-5</c:v>
                </c:pt>
                <c:pt idx="9291">
                  <c:v>3.150316E-6</c:v>
                </c:pt>
                <c:pt idx="9292">
                  <c:v>0.0</c:v>
                </c:pt>
                <c:pt idx="9293">
                  <c:v>2.785314E-7</c:v>
                </c:pt>
                <c:pt idx="9294">
                  <c:v>0.0</c:v>
                </c:pt>
                <c:pt idx="9295">
                  <c:v>2.788464E-7</c:v>
                </c:pt>
                <c:pt idx="9296">
                  <c:v>2.968342E-6</c:v>
                </c:pt>
                <c:pt idx="9297">
                  <c:v>1.627131E-6</c:v>
                </c:pt>
                <c:pt idx="9298">
                  <c:v>5.180454E-6</c:v>
                </c:pt>
                <c:pt idx="9299">
                  <c:v>2.794847E-7</c:v>
                </c:pt>
                <c:pt idx="9300">
                  <c:v>1.044411E-6</c:v>
                </c:pt>
                <c:pt idx="9301">
                  <c:v>5.582122E-7</c:v>
                </c:pt>
                <c:pt idx="9302">
                  <c:v>0.0004365585</c:v>
                </c:pt>
                <c:pt idx="9303">
                  <c:v>0.000282782</c:v>
                </c:pt>
                <c:pt idx="9304">
                  <c:v>0.0</c:v>
                </c:pt>
                <c:pt idx="9305">
                  <c:v>7.68157E-7</c:v>
                </c:pt>
                <c:pt idx="9306">
                  <c:v>2.804574E-7</c:v>
                </c:pt>
                <c:pt idx="9307">
                  <c:v>1.819405E-6</c:v>
                </c:pt>
                <c:pt idx="9308">
                  <c:v>-32767.0</c:v>
                </c:pt>
                <c:pt idx="9309">
                  <c:v>2.80602E-7</c:v>
                </c:pt>
                <c:pt idx="9310">
                  <c:v>1.914236E-6</c:v>
                </c:pt>
                <c:pt idx="9311">
                  <c:v>0.0</c:v>
                </c:pt>
                <c:pt idx="9312">
                  <c:v>1.052973E-6</c:v>
                </c:pt>
                <c:pt idx="9313">
                  <c:v>4.663195E-5</c:v>
                </c:pt>
                <c:pt idx="9314">
                  <c:v>0.002122819</c:v>
                </c:pt>
                <c:pt idx="9315">
                  <c:v>0.002157284</c:v>
                </c:pt>
                <c:pt idx="9316">
                  <c:v>6.441516E-6</c:v>
                </c:pt>
                <c:pt idx="9317">
                  <c:v>0.003176716</c:v>
                </c:pt>
                <c:pt idx="9318">
                  <c:v>-32767.0</c:v>
                </c:pt>
                <c:pt idx="9319">
                  <c:v>1.630802E-6</c:v>
                </c:pt>
                <c:pt idx="9320">
                  <c:v>0.0</c:v>
                </c:pt>
                <c:pt idx="9321">
                  <c:v>0.0005350167</c:v>
                </c:pt>
                <c:pt idx="9322">
                  <c:v>3.008712E-5</c:v>
                </c:pt>
                <c:pt idx="9323">
                  <c:v>4.049037E-6</c:v>
                </c:pt>
                <c:pt idx="9324">
                  <c:v>0.004267939</c:v>
                </c:pt>
                <c:pt idx="9325">
                  <c:v>0.0001704957</c:v>
                </c:pt>
                <c:pt idx="9326">
                  <c:v>0.0002841788</c:v>
                </c:pt>
                <c:pt idx="9327">
                  <c:v>0.00200298</c:v>
                </c:pt>
                <c:pt idx="9328">
                  <c:v>0.0002506681</c:v>
                </c:pt>
                <c:pt idx="9329">
                  <c:v>9.98588800000002E-6</c:v>
                </c:pt>
                <c:pt idx="9330">
                  <c:v>4.291088E-6</c:v>
                </c:pt>
                <c:pt idx="9331">
                  <c:v>0.001058858</c:v>
                </c:pt>
                <c:pt idx="9332">
                  <c:v>0.004485517</c:v>
                </c:pt>
                <c:pt idx="9333">
                  <c:v>0.002096376</c:v>
                </c:pt>
                <c:pt idx="9334">
                  <c:v>0.0003214695</c:v>
                </c:pt>
                <c:pt idx="9335">
                  <c:v>0.004169699</c:v>
                </c:pt>
                <c:pt idx="9336">
                  <c:v>0.0002832066</c:v>
                </c:pt>
                <c:pt idx="9337">
                  <c:v>0.002081768</c:v>
                </c:pt>
                <c:pt idx="9338">
                  <c:v>0.002825168</c:v>
                </c:pt>
                <c:pt idx="9339">
                  <c:v>0.002341249</c:v>
                </c:pt>
                <c:pt idx="9340">
                  <c:v>7.047519E-5</c:v>
                </c:pt>
                <c:pt idx="9341">
                  <c:v>0.001290715</c:v>
                </c:pt>
                <c:pt idx="9342">
                  <c:v>5.509414E-6</c:v>
                </c:pt>
                <c:pt idx="9343">
                  <c:v>-32767.0</c:v>
                </c:pt>
                <c:pt idx="9344">
                  <c:v>5.462613E-6</c:v>
                </c:pt>
                <c:pt idx="9345">
                  <c:v>1.477793E-6</c:v>
                </c:pt>
                <c:pt idx="9346">
                  <c:v>0.002625642</c:v>
                </c:pt>
                <c:pt idx="9347">
                  <c:v>5.448081E-6</c:v>
                </c:pt>
                <c:pt idx="9348">
                  <c:v>4.859301E-6</c:v>
                </c:pt>
                <c:pt idx="9349">
                  <c:v>4.311877E-6</c:v>
                </c:pt>
                <c:pt idx="9350">
                  <c:v>1.87739E-5</c:v>
                </c:pt>
                <c:pt idx="9351">
                  <c:v>-32767.0</c:v>
                </c:pt>
                <c:pt idx="9352">
                  <c:v>3.838794E-6</c:v>
                </c:pt>
                <c:pt idx="9353">
                  <c:v>5.338139E-7</c:v>
                </c:pt>
                <c:pt idx="9354">
                  <c:v>0.0006259157</c:v>
                </c:pt>
                <c:pt idx="9355">
                  <c:v>1.269237E-6</c:v>
                </c:pt>
                <c:pt idx="9356">
                  <c:v>0.0003381968</c:v>
                </c:pt>
                <c:pt idx="9357">
                  <c:v>7.52374E-6</c:v>
                </c:pt>
                <c:pt idx="9358">
                  <c:v>1.467188E-6</c:v>
                </c:pt>
                <c:pt idx="9359">
                  <c:v>-32767.0</c:v>
                </c:pt>
                <c:pt idx="9360">
                  <c:v>2.682921E-7</c:v>
                </c:pt>
                <c:pt idx="9361">
                  <c:v>1.002568E-6</c:v>
                </c:pt>
                <c:pt idx="9362">
                  <c:v>2.272597E-6</c:v>
                </c:pt>
                <c:pt idx="9363">
                  <c:v>4.125685E-6</c:v>
                </c:pt>
                <c:pt idx="9364">
                  <c:v>7.362078E-7</c:v>
                </c:pt>
                <c:pt idx="9365">
                  <c:v>0.0002794878</c:v>
                </c:pt>
                <c:pt idx="9366">
                  <c:v>6.836634E-6</c:v>
                </c:pt>
                <c:pt idx="9367">
                  <c:v>-32767.0</c:v>
                </c:pt>
                <c:pt idx="9368">
                  <c:v>1.835069E-6</c:v>
                </c:pt>
                <c:pt idx="9369">
                  <c:v>3.25512E-5</c:v>
                </c:pt>
                <c:pt idx="9370">
                  <c:v>1.141568E-5</c:v>
                </c:pt>
                <c:pt idx="9371">
                  <c:v>1.705234E-5</c:v>
                </c:pt>
                <c:pt idx="9372">
                  <c:v>0.0002979284</c:v>
                </c:pt>
                <c:pt idx="9373">
                  <c:v>2.480837E-5</c:v>
                </c:pt>
                <c:pt idx="9374">
                  <c:v>8.644814E-6</c:v>
                </c:pt>
                <c:pt idx="9375">
                  <c:v>1.215035E-5</c:v>
                </c:pt>
                <c:pt idx="9376">
                  <c:v>4.137394E-5</c:v>
                </c:pt>
                <c:pt idx="9377">
                  <c:v>1.002688E-6</c:v>
                </c:pt>
                <c:pt idx="9378">
                  <c:v>1.037659E-5</c:v>
                </c:pt>
                <c:pt idx="9379">
                  <c:v>4.949419E-6</c:v>
                </c:pt>
                <c:pt idx="9380">
                  <c:v>1.266826E-6</c:v>
                </c:pt>
                <c:pt idx="9381">
                  <c:v>1.034474E-5</c:v>
                </c:pt>
                <c:pt idx="9382">
                  <c:v>3.113173E-6</c:v>
                </c:pt>
                <c:pt idx="9383">
                  <c:v>0.0004818604</c:v>
                </c:pt>
                <c:pt idx="9384">
                  <c:v>0.0001687787</c:v>
                </c:pt>
                <c:pt idx="9385">
                  <c:v>8.72533100000001E-5</c:v>
                </c:pt>
                <c:pt idx="9386">
                  <c:v>1.753848E-5</c:v>
                </c:pt>
                <c:pt idx="9387">
                  <c:v>0.0</c:v>
                </c:pt>
                <c:pt idx="9388">
                  <c:v>3.112083E-6</c:v>
                </c:pt>
                <c:pt idx="9389">
                  <c:v>9.26299700000001E-6</c:v>
                </c:pt>
                <c:pt idx="9390">
                  <c:v>7.059921E-5</c:v>
                </c:pt>
                <c:pt idx="9391">
                  <c:v>7.815577E-6</c:v>
                </c:pt>
                <c:pt idx="9392">
                  <c:v>5.227341E-6</c:v>
                </c:pt>
                <c:pt idx="9393">
                  <c:v>2.474791E-6</c:v>
                </c:pt>
                <c:pt idx="9394">
                  <c:v>7.53344000000001E-6</c:v>
                </c:pt>
                <c:pt idx="9395">
                  <c:v>2.891079E-5</c:v>
                </c:pt>
                <c:pt idx="9396">
                  <c:v>6.634461E-6</c:v>
                </c:pt>
                <c:pt idx="9397">
                  <c:v>8.303873E-6</c:v>
                </c:pt>
                <c:pt idx="9398">
                  <c:v>7.286983E-6</c:v>
                </c:pt>
                <c:pt idx="9399">
                  <c:v>3.394526E-6</c:v>
                </c:pt>
                <c:pt idx="9400">
                  <c:v>2.571466E-6</c:v>
                </c:pt>
                <c:pt idx="9401">
                  <c:v>2.63908E-6</c:v>
                </c:pt>
                <c:pt idx="9402">
                  <c:v>7.283045E-6</c:v>
                </c:pt>
                <c:pt idx="9403">
                  <c:v>2.684671E-7</c:v>
                </c:pt>
                <c:pt idx="9404">
                  <c:v>2.856039E-6</c:v>
                </c:pt>
                <c:pt idx="9405">
                  <c:v>2.683361E-7</c:v>
                </c:pt>
                <c:pt idx="9406">
                  <c:v>1.757474E-5</c:v>
                </c:pt>
                <c:pt idx="9407">
                  <c:v>5.361427E-7</c:v>
                </c:pt>
                <c:pt idx="9408">
                  <c:v>3.304263E-6</c:v>
                </c:pt>
                <c:pt idx="9409">
                  <c:v>3.863812E-6</c:v>
                </c:pt>
                <c:pt idx="9410">
                  <c:v>9.12955000000001E-6</c:v>
                </c:pt>
                <c:pt idx="9411">
                  <c:v>0.002023722</c:v>
                </c:pt>
                <c:pt idx="9412">
                  <c:v>2.36439E-5</c:v>
                </c:pt>
                <c:pt idx="9413">
                  <c:v>2.830285E-6</c:v>
                </c:pt>
                <c:pt idx="9414">
                  <c:v>2.083865E-5</c:v>
                </c:pt>
                <c:pt idx="9415">
                  <c:v>4.923045E-6</c:v>
                </c:pt>
                <c:pt idx="9416">
                  <c:v>2.622897E-6</c:v>
                </c:pt>
                <c:pt idx="9417">
                  <c:v>3.022652E-6</c:v>
                </c:pt>
                <c:pt idx="9418">
                  <c:v>-32767.0</c:v>
                </c:pt>
                <c:pt idx="9419">
                  <c:v>0.002536059</c:v>
                </c:pt>
                <c:pt idx="9420">
                  <c:v>0.00203273</c:v>
                </c:pt>
                <c:pt idx="9421">
                  <c:v>2.590637E-5</c:v>
                </c:pt>
                <c:pt idx="9422">
                  <c:v>2.536456E-6</c:v>
                </c:pt>
                <c:pt idx="9423">
                  <c:v>-32767.0</c:v>
                </c:pt>
                <c:pt idx="9424">
                  <c:v>2.735558E-6</c:v>
                </c:pt>
                <c:pt idx="9425">
                  <c:v>8.48683300000001E-6</c:v>
                </c:pt>
                <c:pt idx="9426">
                  <c:v>8.434728E-6</c:v>
                </c:pt>
                <c:pt idx="9427">
                  <c:v>8.01747E-6</c:v>
                </c:pt>
                <c:pt idx="9428">
                  <c:v>1.228043E-5</c:v>
                </c:pt>
                <c:pt idx="9429">
                  <c:v>1.73788E-5</c:v>
                </c:pt>
                <c:pt idx="9430">
                  <c:v>3.665157E-6</c:v>
                </c:pt>
                <c:pt idx="9431">
                  <c:v>1.005805E-6</c:v>
                </c:pt>
                <c:pt idx="9432">
                  <c:v>-32767.0</c:v>
                </c:pt>
                <c:pt idx="9433">
                  <c:v>1.007436E-6</c:v>
                </c:pt>
                <c:pt idx="9434">
                  <c:v>7.393099E-7</c:v>
                </c:pt>
                <c:pt idx="9435">
                  <c:v>6.074195E-6</c:v>
                </c:pt>
                <c:pt idx="9436">
                  <c:v>9.30369300000001E-6</c:v>
                </c:pt>
                <c:pt idx="9437">
                  <c:v>1.569555E-6</c:v>
                </c:pt>
                <c:pt idx="9438">
                  <c:v>1.475785E-6</c:v>
                </c:pt>
                <c:pt idx="9439">
                  <c:v>1.148338E-5</c:v>
                </c:pt>
                <c:pt idx="9440">
                  <c:v>8.56881400000001E-6</c:v>
                </c:pt>
                <c:pt idx="9441">
                  <c:v>2.305849E-6</c:v>
                </c:pt>
                <c:pt idx="9442">
                  <c:v>3.582358E-6</c:v>
                </c:pt>
                <c:pt idx="9443">
                  <c:v>1.474966E-6</c:v>
                </c:pt>
                <c:pt idx="9444">
                  <c:v>6.98896800000001E-6</c:v>
                </c:pt>
                <c:pt idx="9445">
                  <c:v>1.186719E-5</c:v>
                </c:pt>
                <c:pt idx="9446">
                  <c:v>7.196503E-5</c:v>
                </c:pt>
                <c:pt idx="9447">
                  <c:v>1.412985E-5</c:v>
                </c:pt>
                <c:pt idx="9448">
                  <c:v>1.031783E-5</c:v>
                </c:pt>
                <c:pt idx="9449">
                  <c:v>4.878559E-5</c:v>
                </c:pt>
                <c:pt idx="9450">
                  <c:v>1.745426E-6</c:v>
                </c:pt>
                <c:pt idx="9451">
                  <c:v>5.392815E-7</c:v>
                </c:pt>
                <c:pt idx="9452">
                  <c:v>8.31231700000001E-6</c:v>
                </c:pt>
                <c:pt idx="9453">
                  <c:v>-32767.0</c:v>
                </c:pt>
                <c:pt idx="9454">
                  <c:v>4.145096E-6</c:v>
                </c:pt>
                <c:pt idx="9455">
                  <c:v>5.148153E-6</c:v>
                </c:pt>
                <c:pt idx="9456">
                  <c:v>1.005776E-6</c:v>
                </c:pt>
                <c:pt idx="9457">
                  <c:v>7.030998E-6</c:v>
                </c:pt>
                <c:pt idx="9458">
                  <c:v>9.18205700000001E-5</c:v>
                </c:pt>
                <c:pt idx="9459">
                  <c:v>1.284308E-5</c:v>
                </c:pt>
                <c:pt idx="9460">
                  <c:v>2.20827E-6</c:v>
                </c:pt>
                <c:pt idx="9461">
                  <c:v>4.417291E-6</c:v>
                </c:pt>
                <c:pt idx="9462">
                  <c:v>2.722656E-5</c:v>
                </c:pt>
                <c:pt idx="9463">
                  <c:v>4.66802E-6</c:v>
                </c:pt>
                <c:pt idx="9464">
                  <c:v>4.434063E-6</c:v>
                </c:pt>
                <c:pt idx="9465">
                  <c:v>8.58659400000001E-5</c:v>
                </c:pt>
                <c:pt idx="9466">
                  <c:v>2.859145E-6</c:v>
                </c:pt>
                <c:pt idx="9467">
                  <c:v>1.289508E-5</c:v>
                </c:pt>
                <c:pt idx="9468">
                  <c:v>-32767.0</c:v>
                </c:pt>
                <c:pt idx="9469">
                  <c:v>7.547558E-6</c:v>
                </c:pt>
                <c:pt idx="9470">
                  <c:v>0.0001618426</c:v>
                </c:pt>
                <c:pt idx="9471">
                  <c:v>9.87620200000002E-6</c:v>
                </c:pt>
                <c:pt idx="9472">
                  <c:v>6.478251E-6</c:v>
                </c:pt>
                <c:pt idx="9473">
                  <c:v>4.694371E-6</c:v>
                </c:pt>
                <c:pt idx="9474">
                  <c:v>1.246276E-5</c:v>
                </c:pt>
                <c:pt idx="9475">
                  <c:v>0.002981111</c:v>
                </c:pt>
                <c:pt idx="9476">
                  <c:v>3.70737E-5</c:v>
                </c:pt>
                <c:pt idx="9477">
                  <c:v>0.001804265</c:v>
                </c:pt>
                <c:pt idx="9478">
                  <c:v>0.002035374</c:v>
                </c:pt>
                <c:pt idx="9479">
                  <c:v>1.648385E-5</c:v>
                </c:pt>
                <c:pt idx="9480">
                  <c:v>0.0007459934</c:v>
                </c:pt>
                <c:pt idx="9481">
                  <c:v>1.488446E-5</c:v>
                </c:pt>
                <c:pt idx="9482">
                  <c:v>0.0004274665</c:v>
                </c:pt>
                <c:pt idx="9483">
                  <c:v>6.006804E-6</c:v>
                </c:pt>
                <c:pt idx="9484">
                  <c:v>-32767.0</c:v>
                </c:pt>
                <c:pt idx="9485">
                  <c:v>0.01024859</c:v>
                </c:pt>
                <c:pt idx="9486">
                  <c:v>0.002869411</c:v>
                </c:pt>
                <c:pt idx="9487">
                  <c:v>8.522769E-6</c:v>
                </c:pt>
                <c:pt idx="9488">
                  <c:v>-32767.0</c:v>
                </c:pt>
                <c:pt idx="9489">
                  <c:v>4.132959E-6</c:v>
                </c:pt>
                <c:pt idx="9490">
                  <c:v>4.657203E-6</c:v>
                </c:pt>
                <c:pt idx="9491">
                  <c:v>1.269597E-5</c:v>
                </c:pt>
                <c:pt idx="9492">
                  <c:v>-32767.0</c:v>
                </c:pt>
                <c:pt idx="9493">
                  <c:v>9.96990000000001E-7</c:v>
                </c:pt>
                <c:pt idx="9494">
                  <c:v>2.661167E-7</c:v>
                </c:pt>
                <c:pt idx="9495">
                  <c:v>0.0</c:v>
                </c:pt>
                <c:pt idx="9496">
                  <c:v>2.286583E-6</c:v>
                </c:pt>
                <c:pt idx="9497">
                  <c:v>0.0</c:v>
                </c:pt>
                <c:pt idx="9498">
                  <c:v>2.663525E-7</c:v>
                </c:pt>
                <c:pt idx="9499">
                  <c:v>0.0</c:v>
                </c:pt>
                <c:pt idx="9500">
                  <c:v>9.98933800000001E-7</c:v>
                </c:pt>
                <c:pt idx="9501">
                  <c:v>9.97885100000001E-7</c:v>
                </c:pt>
                <c:pt idx="9502">
                  <c:v>3.102613E-6</c:v>
                </c:pt>
                <c:pt idx="9503">
                  <c:v>2.661945E-7</c:v>
                </c:pt>
                <c:pt idx="9504">
                  <c:v>2.655841E-7</c:v>
                </c:pt>
                <c:pt idx="9505">
                  <c:v>1.527249E-6</c:v>
                </c:pt>
                <c:pt idx="9506">
                  <c:v>2.66598E-7</c:v>
                </c:pt>
                <c:pt idx="9507">
                  <c:v>1.816123E-6</c:v>
                </c:pt>
                <c:pt idx="9508">
                  <c:v>0.0</c:v>
                </c:pt>
                <c:pt idx="9509">
                  <c:v>3.281046E-6</c:v>
                </c:pt>
                <c:pt idx="9510">
                  <c:v>1.55715E-6</c:v>
                </c:pt>
                <c:pt idx="9511">
                  <c:v>1.464534E-6</c:v>
                </c:pt>
                <c:pt idx="9512">
                  <c:v>1.557499E-6</c:v>
                </c:pt>
                <c:pt idx="9513">
                  <c:v>0.0</c:v>
                </c:pt>
                <c:pt idx="9514">
                  <c:v>0.0</c:v>
                </c:pt>
                <c:pt idx="9515">
                  <c:v>0.0</c:v>
                </c:pt>
                <c:pt idx="9516">
                  <c:v>2.662375E-7</c:v>
                </c:pt>
                <c:pt idx="9517">
                  <c:v>2.347683E-6</c:v>
                </c:pt>
                <c:pt idx="9518">
                  <c:v>2.825153E-6</c:v>
                </c:pt>
                <c:pt idx="9519">
                  <c:v>7.28643E-7</c:v>
                </c:pt>
                <c:pt idx="9520">
                  <c:v>0.0</c:v>
                </c:pt>
                <c:pt idx="9521">
                  <c:v>1.54772E-6</c:v>
                </c:pt>
                <c:pt idx="9522">
                  <c:v>1.809883E-6</c:v>
                </c:pt>
                <c:pt idx="9523">
                  <c:v>-32767.0</c:v>
                </c:pt>
                <c:pt idx="9524">
                  <c:v>9.40546900000001E-6</c:v>
                </c:pt>
                <c:pt idx="9525">
                  <c:v>5.63027E-6</c:v>
                </c:pt>
                <c:pt idx="9526">
                  <c:v>5.174612E-6</c:v>
                </c:pt>
                <c:pt idx="9527">
                  <c:v>1.274281E-5</c:v>
                </c:pt>
                <c:pt idx="9528">
                  <c:v>6.70146900000001E-6</c:v>
                </c:pt>
                <c:pt idx="9529">
                  <c:v>9.27879600000001E-6</c:v>
                </c:pt>
                <c:pt idx="9530">
                  <c:v>0.0007235475</c:v>
                </c:pt>
                <c:pt idx="9531">
                  <c:v>0.0009462238</c:v>
                </c:pt>
                <c:pt idx="9532">
                  <c:v>1.959554E-5</c:v>
                </c:pt>
                <c:pt idx="9533">
                  <c:v>1.069332E-5</c:v>
                </c:pt>
                <c:pt idx="9534">
                  <c:v>4.025484E-6</c:v>
                </c:pt>
                <c:pt idx="9535">
                  <c:v>7.00637900000001E-5</c:v>
                </c:pt>
                <c:pt idx="9536">
                  <c:v>2.502507E-6</c:v>
                </c:pt>
                <c:pt idx="9537">
                  <c:v>1.004551E-5</c:v>
                </c:pt>
                <c:pt idx="9538">
                  <c:v>0.001268272</c:v>
                </c:pt>
                <c:pt idx="9539">
                  <c:v>0.00242607</c:v>
                </c:pt>
                <c:pt idx="9540">
                  <c:v>0.003161866</c:v>
                </c:pt>
                <c:pt idx="9541">
                  <c:v>2.012931E-5</c:v>
                </c:pt>
                <c:pt idx="9542">
                  <c:v>0.00903334</c:v>
                </c:pt>
                <c:pt idx="9543">
                  <c:v>0.008548914</c:v>
                </c:pt>
                <c:pt idx="9544">
                  <c:v>0.02700653</c:v>
                </c:pt>
                <c:pt idx="9545">
                  <c:v>0.03023462</c:v>
                </c:pt>
                <c:pt idx="9546">
                  <c:v>0.08998419</c:v>
                </c:pt>
                <c:pt idx="9547">
                  <c:v>0.0980644300000001</c:v>
                </c:pt>
                <c:pt idx="9548">
                  <c:v>0.1356807</c:v>
                </c:pt>
                <c:pt idx="9549">
                  <c:v>-32767.0</c:v>
                </c:pt>
                <c:pt idx="9550">
                  <c:v>0.2154851</c:v>
                </c:pt>
                <c:pt idx="9551">
                  <c:v>0.2006138</c:v>
                </c:pt>
                <c:pt idx="9552">
                  <c:v>0.1531575</c:v>
                </c:pt>
                <c:pt idx="9553">
                  <c:v>0.1827678</c:v>
                </c:pt>
                <c:pt idx="9554">
                  <c:v>0.02487422</c:v>
                </c:pt>
                <c:pt idx="9555">
                  <c:v>0.06520668</c:v>
                </c:pt>
                <c:pt idx="9556">
                  <c:v>0.05991525</c:v>
                </c:pt>
                <c:pt idx="9557">
                  <c:v>-32767.0</c:v>
                </c:pt>
                <c:pt idx="9558">
                  <c:v>-32767.0</c:v>
                </c:pt>
                <c:pt idx="9559">
                  <c:v>0.1135879</c:v>
                </c:pt>
                <c:pt idx="9560">
                  <c:v>0.1072354</c:v>
                </c:pt>
                <c:pt idx="9561">
                  <c:v>0.01966311</c:v>
                </c:pt>
                <c:pt idx="9562">
                  <c:v>7.56726100000001E-5</c:v>
                </c:pt>
                <c:pt idx="9563">
                  <c:v>0.05333816</c:v>
                </c:pt>
                <c:pt idx="9564">
                  <c:v>3.491556E-6</c:v>
                </c:pt>
                <c:pt idx="9565">
                  <c:v>3.026573E-6</c:v>
                </c:pt>
                <c:pt idx="9566">
                  <c:v>0.0</c:v>
                </c:pt>
                <c:pt idx="9567">
                  <c:v>0.0</c:v>
                </c:pt>
                <c:pt idx="9568">
                  <c:v>0.0</c:v>
                </c:pt>
                <c:pt idx="9569">
                  <c:v>0.0</c:v>
                </c:pt>
                <c:pt idx="9570">
                  <c:v>0.0</c:v>
                </c:pt>
                <c:pt idx="9571">
                  <c:v>0.0</c:v>
                </c:pt>
                <c:pt idx="9572">
                  <c:v>0.0</c:v>
                </c:pt>
                <c:pt idx="9573">
                  <c:v>-32767.0</c:v>
                </c:pt>
                <c:pt idx="9574">
                  <c:v>0.0</c:v>
                </c:pt>
                <c:pt idx="9575">
                  <c:v>7.156169E-7</c:v>
                </c:pt>
                <c:pt idx="9576">
                  <c:v>0.0</c:v>
                </c:pt>
                <c:pt idx="9577">
                  <c:v>0.0</c:v>
                </c:pt>
                <c:pt idx="9578">
                  <c:v>0.0</c:v>
                </c:pt>
                <c:pt idx="9579">
                  <c:v>0.0</c:v>
                </c:pt>
                <c:pt idx="9580">
                  <c:v>0.0</c:v>
                </c:pt>
                <c:pt idx="9581">
                  <c:v>0.0</c:v>
                </c:pt>
                <c:pt idx="9582">
                  <c:v>0.0</c:v>
                </c:pt>
                <c:pt idx="9583">
                  <c:v>0.0</c:v>
                </c:pt>
                <c:pt idx="9584">
                  <c:v>0.0</c:v>
                </c:pt>
                <c:pt idx="9585">
                  <c:v>2.59862E-7</c:v>
                </c:pt>
                <c:pt idx="9586">
                  <c:v>0.0</c:v>
                </c:pt>
                <c:pt idx="9587">
                  <c:v>0.0</c:v>
                </c:pt>
                <c:pt idx="9588">
                  <c:v>0.0</c:v>
                </c:pt>
                <c:pt idx="9589">
                  <c:v>0.0</c:v>
                </c:pt>
                <c:pt idx="9590">
                  <c:v>0.0</c:v>
                </c:pt>
                <c:pt idx="9591">
                  <c:v>0.0</c:v>
                </c:pt>
                <c:pt idx="9592">
                  <c:v>0.0</c:v>
                </c:pt>
                <c:pt idx="9593">
                  <c:v>-32767.0</c:v>
                </c:pt>
                <c:pt idx="9594">
                  <c:v>7.058204E-7</c:v>
                </c:pt>
                <c:pt idx="9595">
                  <c:v>0.0</c:v>
                </c:pt>
                <c:pt idx="9596">
                  <c:v>0.0</c:v>
                </c:pt>
                <c:pt idx="9597">
                  <c:v>0.0</c:v>
                </c:pt>
                <c:pt idx="9598">
                  <c:v>0.0</c:v>
                </c:pt>
                <c:pt idx="9599">
                  <c:v>0.0</c:v>
                </c:pt>
                <c:pt idx="9600">
                  <c:v>0.0</c:v>
                </c:pt>
                <c:pt idx="9601">
                  <c:v>0.0</c:v>
                </c:pt>
                <c:pt idx="9602">
                  <c:v>0.0</c:v>
                </c:pt>
                <c:pt idx="9603">
                  <c:v>0.0</c:v>
                </c:pt>
                <c:pt idx="9604">
                  <c:v>0.0</c:v>
                </c:pt>
                <c:pt idx="9605">
                  <c:v>0.0</c:v>
                </c:pt>
                <c:pt idx="9606">
                  <c:v>0.0</c:v>
                </c:pt>
                <c:pt idx="9607">
                  <c:v>0.0</c:v>
                </c:pt>
                <c:pt idx="9608">
                  <c:v>0.0</c:v>
                </c:pt>
                <c:pt idx="9609">
                  <c:v>0.0</c:v>
                </c:pt>
                <c:pt idx="9610">
                  <c:v>0.0</c:v>
                </c:pt>
                <c:pt idx="9611">
                  <c:v>0.0</c:v>
                </c:pt>
                <c:pt idx="9612">
                  <c:v>0.0</c:v>
                </c:pt>
                <c:pt idx="9613">
                  <c:v>0.0</c:v>
                </c:pt>
                <c:pt idx="9614">
                  <c:v>0.0</c:v>
                </c:pt>
                <c:pt idx="9615">
                  <c:v>0.0</c:v>
                </c:pt>
                <c:pt idx="9616">
                  <c:v>0.0</c:v>
                </c:pt>
                <c:pt idx="9617">
                  <c:v>0.0</c:v>
                </c:pt>
                <c:pt idx="9618">
                  <c:v>0.0</c:v>
                </c:pt>
                <c:pt idx="9619">
                  <c:v>0.0</c:v>
                </c:pt>
                <c:pt idx="9620">
                  <c:v>0.0</c:v>
                </c:pt>
                <c:pt idx="9621">
                  <c:v>-32767.0</c:v>
                </c:pt>
                <c:pt idx="9622">
                  <c:v>0.0</c:v>
                </c:pt>
                <c:pt idx="9623">
                  <c:v>0.0</c:v>
                </c:pt>
                <c:pt idx="9624">
                  <c:v>0.0</c:v>
                </c:pt>
                <c:pt idx="9625">
                  <c:v>0.0</c:v>
                </c:pt>
                <c:pt idx="9626">
                  <c:v>0.0</c:v>
                </c:pt>
                <c:pt idx="9627">
                  <c:v>0.0</c:v>
                </c:pt>
                <c:pt idx="9628">
                  <c:v>-32767.0</c:v>
                </c:pt>
                <c:pt idx="9629">
                  <c:v>0.0</c:v>
                </c:pt>
                <c:pt idx="9630">
                  <c:v>0.0</c:v>
                </c:pt>
                <c:pt idx="9631">
                  <c:v>0.0</c:v>
                </c:pt>
                <c:pt idx="9632">
                  <c:v>0.0</c:v>
                </c:pt>
                <c:pt idx="9633">
                  <c:v>0.0</c:v>
                </c:pt>
                <c:pt idx="9634">
                  <c:v>0.0</c:v>
                </c:pt>
                <c:pt idx="9635">
                  <c:v>0.0</c:v>
                </c:pt>
                <c:pt idx="9636">
                  <c:v>0.0</c:v>
                </c:pt>
                <c:pt idx="9637">
                  <c:v>0.0</c:v>
                </c:pt>
                <c:pt idx="9638">
                  <c:v>0.0</c:v>
                </c:pt>
                <c:pt idx="9639">
                  <c:v>0.0</c:v>
                </c:pt>
                <c:pt idx="9640">
                  <c:v>0.0</c:v>
                </c:pt>
                <c:pt idx="9641">
                  <c:v>0.0</c:v>
                </c:pt>
                <c:pt idx="9642">
                  <c:v>0.0</c:v>
                </c:pt>
                <c:pt idx="9643">
                  <c:v>0.0</c:v>
                </c:pt>
                <c:pt idx="9644">
                  <c:v>0.0</c:v>
                </c:pt>
                <c:pt idx="9645">
                  <c:v>0.0</c:v>
                </c:pt>
                <c:pt idx="9646">
                  <c:v>0.0</c:v>
                </c:pt>
                <c:pt idx="9647">
                  <c:v>0.0</c:v>
                </c:pt>
                <c:pt idx="9648">
                  <c:v>0.0</c:v>
                </c:pt>
                <c:pt idx="9649">
                  <c:v>0.0</c:v>
                </c:pt>
                <c:pt idx="9650">
                  <c:v>0.0</c:v>
                </c:pt>
                <c:pt idx="9651">
                  <c:v>0.0</c:v>
                </c:pt>
                <c:pt idx="9652">
                  <c:v>0.0</c:v>
                </c:pt>
                <c:pt idx="9653">
                  <c:v>0.0</c:v>
                </c:pt>
                <c:pt idx="9654">
                  <c:v>0.0</c:v>
                </c:pt>
                <c:pt idx="9655">
                  <c:v>0.0</c:v>
                </c:pt>
                <c:pt idx="9656">
                  <c:v>0.0</c:v>
                </c:pt>
                <c:pt idx="9657">
                  <c:v>0.0</c:v>
                </c:pt>
                <c:pt idx="9658">
                  <c:v>0.0</c:v>
                </c:pt>
                <c:pt idx="9659">
                  <c:v>0.0</c:v>
                </c:pt>
                <c:pt idx="9660">
                  <c:v>0.0</c:v>
                </c:pt>
                <c:pt idx="9661">
                  <c:v>0.0</c:v>
                </c:pt>
                <c:pt idx="9662">
                  <c:v>-32767.0</c:v>
                </c:pt>
                <c:pt idx="9663">
                  <c:v>-32767.0</c:v>
                </c:pt>
                <c:pt idx="9664">
                  <c:v>0.0</c:v>
                </c:pt>
                <c:pt idx="9665">
                  <c:v>0.0</c:v>
                </c:pt>
                <c:pt idx="9666">
                  <c:v>0.0</c:v>
                </c:pt>
                <c:pt idx="9667">
                  <c:v>0.0</c:v>
                </c:pt>
                <c:pt idx="9668">
                  <c:v>0.0</c:v>
                </c:pt>
                <c:pt idx="9669">
                  <c:v>0.0</c:v>
                </c:pt>
                <c:pt idx="9670">
                  <c:v>0.0</c:v>
                </c:pt>
                <c:pt idx="9671">
                  <c:v>0.0</c:v>
                </c:pt>
                <c:pt idx="9672">
                  <c:v>0.0</c:v>
                </c:pt>
                <c:pt idx="9673">
                  <c:v>0.0</c:v>
                </c:pt>
                <c:pt idx="9674">
                  <c:v>0.0</c:v>
                </c:pt>
                <c:pt idx="9675">
                  <c:v>0.0</c:v>
                </c:pt>
                <c:pt idx="9676">
                  <c:v>0.0</c:v>
                </c:pt>
                <c:pt idx="9677">
                  <c:v>0.0</c:v>
                </c:pt>
                <c:pt idx="9678">
                  <c:v>0.0</c:v>
                </c:pt>
                <c:pt idx="9679">
                  <c:v>0.0</c:v>
                </c:pt>
                <c:pt idx="9680">
                  <c:v>0.0</c:v>
                </c:pt>
                <c:pt idx="9681">
                  <c:v>0.0</c:v>
                </c:pt>
                <c:pt idx="9682">
                  <c:v>0.0</c:v>
                </c:pt>
                <c:pt idx="9683">
                  <c:v>0.0</c:v>
                </c:pt>
                <c:pt idx="9684">
                  <c:v>0.0</c:v>
                </c:pt>
                <c:pt idx="9685">
                  <c:v>0.0</c:v>
                </c:pt>
                <c:pt idx="9686">
                  <c:v>0.0</c:v>
                </c:pt>
                <c:pt idx="9687">
                  <c:v>0.0</c:v>
                </c:pt>
                <c:pt idx="9688">
                  <c:v>0.0</c:v>
                </c:pt>
                <c:pt idx="9689">
                  <c:v>0.0</c:v>
                </c:pt>
                <c:pt idx="9690">
                  <c:v>0.0</c:v>
                </c:pt>
                <c:pt idx="9691">
                  <c:v>0.0</c:v>
                </c:pt>
                <c:pt idx="9692">
                  <c:v>0.0</c:v>
                </c:pt>
                <c:pt idx="9693">
                  <c:v>0.0</c:v>
                </c:pt>
                <c:pt idx="9694">
                  <c:v>0.0</c:v>
                </c:pt>
                <c:pt idx="9695">
                  <c:v>0.0</c:v>
                </c:pt>
                <c:pt idx="9696">
                  <c:v>0.0</c:v>
                </c:pt>
                <c:pt idx="9697">
                  <c:v>0.0</c:v>
                </c:pt>
                <c:pt idx="9698">
                  <c:v>-32767.0</c:v>
                </c:pt>
                <c:pt idx="9699">
                  <c:v>0.0</c:v>
                </c:pt>
                <c:pt idx="9700">
                  <c:v>0.0</c:v>
                </c:pt>
                <c:pt idx="9701">
                  <c:v>0.0</c:v>
                </c:pt>
                <c:pt idx="9702">
                  <c:v>0.0</c:v>
                </c:pt>
                <c:pt idx="9703">
                  <c:v>0.0</c:v>
                </c:pt>
                <c:pt idx="9704">
                  <c:v>0.0</c:v>
                </c:pt>
                <c:pt idx="9705">
                  <c:v>0.0</c:v>
                </c:pt>
                <c:pt idx="9706">
                  <c:v>0.0</c:v>
                </c:pt>
                <c:pt idx="9707">
                  <c:v>0.0</c:v>
                </c:pt>
                <c:pt idx="9708">
                  <c:v>0.0</c:v>
                </c:pt>
                <c:pt idx="9709">
                  <c:v>0.0</c:v>
                </c:pt>
                <c:pt idx="9710">
                  <c:v>-32767.0</c:v>
                </c:pt>
                <c:pt idx="9711">
                  <c:v>0.0</c:v>
                </c:pt>
                <c:pt idx="9712">
                  <c:v>0.0</c:v>
                </c:pt>
                <c:pt idx="9713">
                  <c:v>6.881076E-7</c:v>
                </c:pt>
                <c:pt idx="9714">
                  <c:v>0.0</c:v>
                </c:pt>
                <c:pt idx="9715">
                  <c:v>0.0</c:v>
                </c:pt>
                <c:pt idx="9716">
                  <c:v>0.0</c:v>
                </c:pt>
                <c:pt idx="9717">
                  <c:v>0.0</c:v>
                </c:pt>
                <c:pt idx="9718">
                  <c:v>0.0</c:v>
                </c:pt>
                <c:pt idx="9719">
                  <c:v>0.0</c:v>
                </c:pt>
                <c:pt idx="9720">
                  <c:v>0.0</c:v>
                </c:pt>
                <c:pt idx="9721">
                  <c:v>0.0</c:v>
                </c:pt>
                <c:pt idx="9722">
                  <c:v>0.0</c:v>
                </c:pt>
                <c:pt idx="9723">
                  <c:v>0.0</c:v>
                </c:pt>
                <c:pt idx="9724">
                  <c:v>0.0</c:v>
                </c:pt>
                <c:pt idx="9725">
                  <c:v>0.0</c:v>
                </c:pt>
                <c:pt idx="9726">
                  <c:v>0.0</c:v>
                </c:pt>
                <c:pt idx="9727">
                  <c:v>0.0</c:v>
                </c:pt>
                <c:pt idx="9728">
                  <c:v>0.0</c:v>
                </c:pt>
                <c:pt idx="9729">
                  <c:v>0.0</c:v>
                </c:pt>
                <c:pt idx="9730">
                  <c:v>0.0</c:v>
                </c:pt>
                <c:pt idx="9731">
                  <c:v>0.0</c:v>
                </c:pt>
                <c:pt idx="9732">
                  <c:v>0.0</c:v>
                </c:pt>
                <c:pt idx="9733">
                  <c:v>-32767.0</c:v>
                </c:pt>
                <c:pt idx="9734">
                  <c:v>0.0</c:v>
                </c:pt>
                <c:pt idx="9735">
                  <c:v>0.0</c:v>
                </c:pt>
                <c:pt idx="9736">
                  <c:v>0.0</c:v>
                </c:pt>
                <c:pt idx="9737">
                  <c:v>0.0</c:v>
                </c:pt>
                <c:pt idx="9738">
                  <c:v>0.0</c:v>
                </c:pt>
                <c:pt idx="9739">
                  <c:v>0.0</c:v>
                </c:pt>
                <c:pt idx="9740">
                  <c:v>0.0</c:v>
                </c:pt>
                <c:pt idx="9741">
                  <c:v>0.0</c:v>
                </c:pt>
                <c:pt idx="9742">
                  <c:v>0.0</c:v>
                </c:pt>
                <c:pt idx="9743">
                  <c:v>0.0</c:v>
                </c:pt>
                <c:pt idx="9744">
                  <c:v>0.0</c:v>
                </c:pt>
                <c:pt idx="9745">
                  <c:v>0.0</c:v>
                </c:pt>
                <c:pt idx="9746">
                  <c:v>0.0</c:v>
                </c:pt>
                <c:pt idx="9747">
                  <c:v>0.0</c:v>
                </c:pt>
                <c:pt idx="9748">
                  <c:v>0.0</c:v>
                </c:pt>
                <c:pt idx="9749">
                  <c:v>0.0</c:v>
                </c:pt>
                <c:pt idx="9750">
                  <c:v>0.0</c:v>
                </c:pt>
                <c:pt idx="9751">
                  <c:v>0.0</c:v>
                </c:pt>
                <c:pt idx="9752">
                  <c:v>0.0</c:v>
                </c:pt>
                <c:pt idx="9753">
                  <c:v>0.0</c:v>
                </c:pt>
                <c:pt idx="9754">
                  <c:v>0.0</c:v>
                </c:pt>
                <c:pt idx="9755">
                  <c:v>0.0</c:v>
                </c:pt>
                <c:pt idx="9756">
                  <c:v>0.0</c:v>
                </c:pt>
                <c:pt idx="9757">
                  <c:v>0.0</c:v>
                </c:pt>
                <c:pt idx="9758">
                  <c:v>0.0</c:v>
                </c:pt>
                <c:pt idx="9759">
                  <c:v>0.0</c:v>
                </c:pt>
                <c:pt idx="9760">
                  <c:v>0.0</c:v>
                </c:pt>
                <c:pt idx="9761">
                  <c:v>0.0</c:v>
                </c:pt>
                <c:pt idx="9762">
                  <c:v>0.0</c:v>
                </c:pt>
                <c:pt idx="9763">
                  <c:v>0.0</c:v>
                </c:pt>
                <c:pt idx="9764">
                  <c:v>0.0</c:v>
                </c:pt>
                <c:pt idx="9765">
                  <c:v>0.0</c:v>
                </c:pt>
                <c:pt idx="9766">
                  <c:v>0.0</c:v>
                </c:pt>
                <c:pt idx="9767">
                  <c:v>0.0</c:v>
                </c:pt>
                <c:pt idx="9768">
                  <c:v>-32767.0</c:v>
                </c:pt>
                <c:pt idx="9769">
                  <c:v>0.0</c:v>
                </c:pt>
                <c:pt idx="9770">
                  <c:v>0.0</c:v>
                </c:pt>
                <c:pt idx="9771">
                  <c:v>0.0</c:v>
                </c:pt>
                <c:pt idx="9772">
                  <c:v>0.0</c:v>
                </c:pt>
                <c:pt idx="9773">
                  <c:v>0.0</c:v>
                </c:pt>
                <c:pt idx="9774">
                  <c:v>0.0</c:v>
                </c:pt>
                <c:pt idx="9775">
                  <c:v>-32767.0</c:v>
                </c:pt>
                <c:pt idx="9776">
                  <c:v>0.0</c:v>
                </c:pt>
                <c:pt idx="9777">
                  <c:v>0.0</c:v>
                </c:pt>
                <c:pt idx="9778">
                  <c:v>0.0</c:v>
                </c:pt>
                <c:pt idx="9779">
                  <c:v>0.0</c:v>
                </c:pt>
                <c:pt idx="9780">
                  <c:v>0.0</c:v>
                </c:pt>
                <c:pt idx="9781">
                  <c:v>0.0</c:v>
                </c:pt>
                <c:pt idx="9782">
                  <c:v>0.0</c:v>
                </c:pt>
                <c:pt idx="9783">
                  <c:v>0.0</c:v>
                </c:pt>
                <c:pt idx="9784">
                  <c:v>0.0</c:v>
                </c:pt>
                <c:pt idx="9785">
                  <c:v>0.0</c:v>
                </c:pt>
                <c:pt idx="9786">
                  <c:v>0.0</c:v>
                </c:pt>
                <c:pt idx="9787">
                  <c:v>0.0</c:v>
                </c:pt>
                <c:pt idx="9788">
                  <c:v>0.0</c:v>
                </c:pt>
                <c:pt idx="9789">
                  <c:v>0.0</c:v>
                </c:pt>
                <c:pt idx="9790">
                  <c:v>0.0</c:v>
                </c:pt>
                <c:pt idx="9791">
                  <c:v>-32767.0</c:v>
                </c:pt>
                <c:pt idx="9792">
                  <c:v>0.0</c:v>
                </c:pt>
                <c:pt idx="9793">
                  <c:v>0.0</c:v>
                </c:pt>
                <c:pt idx="9794">
                  <c:v>0.0</c:v>
                </c:pt>
                <c:pt idx="9795">
                  <c:v>0.0</c:v>
                </c:pt>
                <c:pt idx="9796">
                  <c:v>0.0</c:v>
                </c:pt>
                <c:pt idx="9797">
                  <c:v>0.0</c:v>
                </c:pt>
                <c:pt idx="9798">
                  <c:v>0.0</c:v>
                </c:pt>
                <c:pt idx="9799">
                  <c:v>0.0</c:v>
                </c:pt>
                <c:pt idx="9800">
                  <c:v>0.0</c:v>
                </c:pt>
                <c:pt idx="9801">
                  <c:v>0.0</c:v>
                </c:pt>
                <c:pt idx="9802">
                  <c:v>0.0</c:v>
                </c:pt>
                <c:pt idx="9803">
                  <c:v>0.0</c:v>
                </c:pt>
                <c:pt idx="9804">
                  <c:v>0.0</c:v>
                </c:pt>
                <c:pt idx="9805">
                  <c:v>0.0</c:v>
                </c:pt>
                <c:pt idx="9806">
                  <c:v>0.0</c:v>
                </c:pt>
                <c:pt idx="9807">
                  <c:v>0.0</c:v>
                </c:pt>
                <c:pt idx="9808">
                  <c:v>-32767.0</c:v>
                </c:pt>
                <c:pt idx="9809">
                  <c:v>0.0</c:v>
                </c:pt>
                <c:pt idx="9810">
                  <c:v>0.0</c:v>
                </c:pt>
                <c:pt idx="9811">
                  <c:v>0.0</c:v>
                </c:pt>
                <c:pt idx="9812">
                  <c:v>0.0</c:v>
                </c:pt>
                <c:pt idx="9813">
                  <c:v>0.0</c:v>
                </c:pt>
                <c:pt idx="9814">
                  <c:v>0.0</c:v>
                </c:pt>
                <c:pt idx="9815">
                  <c:v>0.0</c:v>
                </c:pt>
                <c:pt idx="9816">
                  <c:v>0.0</c:v>
                </c:pt>
                <c:pt idx="9817">
                  <c:v>0.0</c:v>
                </c:pt>
                <c:pt idx="9818">
                  <c:v>0.0</c:v>
                </c:pt>
                <c:pt idx="9819">
                  <c:v>0.0</c:v>
                </c:pt>
                <c:pt idx="9820">
                  <c:v>0.0</c:v>
                </c:pt>
                <c:pt idx="9821">
                  <c:v>0.0</c:v>
                </c:pt>
                <c:pt idx="9822">
                  <c:v>0.0</c:v>
                </c:pt>
                <c:pt idx="9823">
                  <c:v>0.0</c:v>
                </c:pt>
                <c:pt idx="9824">
                  <c:v>0.0</c:v>
                </c:pt>
                <c:pt idx="9825">
                  <c:v>0.0</c:v>
                </c:pt>
                <c:pt idx="9826">
                  <c:v>0.0</c:v>
                </c:pt>
                <c:pt idx="9827">
                  <c:v>0.0</c:v>
                </c:pt>
                <c:pt idx="9828">
                  <c:v>0.0</c:v>
                </c:pt>
                <c:pt idx="9829">
                  <c:v>0.0</c:v>
                </c:pt>
                <c:pt idx="9830">
                  <c:v>0.0</c:v>
                </c:pt>
                <c:pt idx="9831">
                  <c:v>0.0</c:v>
                </c:pt>
                <c:pt idx="9832">
                  <c:v>0.0</c:v>
                </c:pt>
                <c:pt idx="9833">
                  <c:v>0.0</c:v>
                </c:pt>
                <c:pt idx="9834">
                  <c:v>0.0</c:v>
                </c:pt>
                <c:pt idx="9835">
                  <c:v>0.0</c:v>
                </c:pt>
                <c:pt idx="9836">
                  <c:v>0.0</c:v>
                </c:pt>
                <c:pt idx="9837">
                  <c:v>0.0</c:v>
                </c:pt>
                <c:pt idx="9838">
                  <c:v>0.0</c:v>
                </c:pt>
                <c:pt idx="9839">
                  <c:v>0.0</c:v>
                </c:pt>
                <c:pt idx="9840">
                  <c:v>-32767.0</c:v>
                </c:pt>
                <c:pt idx="9841">
                  <c:v>2.499696E-7</c:v>
                </c:pt>
                <c:pt idx="9842">
                  <c:v>0.0</c:v>
                </c:pt>
                <c:pt idx="9843">
                  <c:v>0.0</c:v>
                </c:pt>
                <c:pt idx="9844">
                  <c:v>0.0</c:v>
                </c:pt>
                <c:pt idx="9845">
                  <c:v>0.0</c:v>
                </c:pt>
                <c:pt idx="9846">
                  <c:v>0.0</c:v>
                </c:pt>
                <c:pt idx="9847">
                  <c:v>0.0</c:v>
                </c:pt>
                <c:pt idx="9848">
                  <c:v>-32767.0</c:v>
                </c:pt>
                <c:pt idx="9849">
                  <c:v>0.0</c:v>
                </c:pt>
                <c:pt idx="9850">
                  <c:v>0.0</c:v>
                </c:pt>
                <c:pt idx="9851">
                  <c:v>0.0</c:v>
                </c:pt>
                <c:pt idx="9852">
                  <c:v>0.0</c:v>
                </c:pt>
                <c:pt idx="9853">
                  <c:v>0.0</c:v>
                </c:pt>
                <c:pt idx="9854">
                  <c:v>0.0</c:v>
                </c:pt>
                <c:pt idx="9855">
                  <c:v>0.0</c:v>
                </c:pt>
                <c:pt idx="9856">
                  <c:v>0.0</c:v>
                </c:pt>
                <c:pt idx="9857">
                  <c:v>0.0</c:v>
                </c:pt>
                <c:pt idx="9858">
                  <c:v>0.0</c:v>
                </c:pt>
                <c:pt idx="9859">
                  <c:v>0.0</c:v>
                </c:pt>
                <c:pt idx="9860">
                  <c:v>-32767.0</c:v>
                </c:pt>
                <c:pt idx="9861">
                  <c:v>0.0</c:v>
                </c:pt>
                <c:pt idx="9862">
                  <c:v>0.0</c:v>
                </c:pt>
                <c:pt idx="9863">
                  <c:v>0.0</c:v>
                </c:pt>
                <c:pt idx="9864">
                  <c:v>0.0</c:v>
                </c:pt>
                <c:pt idx="9865">
                  <c:v>0.0</c:v>
                </c:pt>
                <c:pt idx="9866">
                  <c:v>0.0</c:v>
                </c:pt>
                <c:pt idx="9867">
                  <c:v>0.0</c:v>
                </c:pt>
                <c:pt idx="9868">
                  <c:v>-32767.0</c:v>
                </c:pt>
                <c:pt idx="9869">
                  <c:v>0.0</c:v>
                </c:pt>
                <c:pt idx="9870">
                  <c:v>0.0</c:v>
                </c:pt>
                <c:pt idx="9871">
                  <c:v>0.0</c:v>
                </c:pt>
                <c:pt idx="9872">
                  <c:v>0.0</c:v>
                </c:pt>
                <c:pt idx="9873">
                  <c:v>0.0</c:v>
                </c:pt>
                <c:pt idx="9874">
                  <c:v>0.0</c:v>
                </c:pt>
                <c:pt idx="9875">
                  <c:v>0.0</c:v>
                </c:pt>
                <c:pt idx="9876">
                  <c:v>-32767.0</c:v>
                </c:pt>
                <c:pt idx="9877">
                  <c:v>0.0</c:v>
                </c:pt>
                <c:pt idx="9878">
                  <c:v>0.0</c:v>
                </c:pt>
                <c:pt idx="9879">
                  <c:v>0.0</c:v>
                </c:pt>
                <c:pt idx="9880">
                  <c:v>0.0</c:v>
                </c:pt>
                <c:pt idx="9881">
                  <c:v>0.0</c:v>
                </c:pt>
                <c:pt idx="9882">
                  <c:v>0.0</c:v>
                </c:pt>
                <c:pt idx="9883">
                  <c:v>-32767.0</c:v>
                </c:pt>
                <c:pt idx="9884">
                  <c:v>-32767.0</c:v>
                </c:pt>
                <c:pt idx="9885">
                  <c:v>0.0</c:v>
                </c:pt>
                <c:pt idx="9886">
                  <c:v>0.0</c:v>
                </c:pt>
                <c:pt idx="9887">
                  <c:v>0.0</c:v>
                </c:pt>
                <c:pt idx="9888">
                  <c:v>0.0</c:v>
                </c:pt>
                <c:pt idx="9889">
                  <c:v>0.0</c:v>
                </c:pt>
                <c:pt idx="9890">
                  <c:v>0.0</c:v>
                </c:pt>
                <c:pt idx="9891">
                  <c:v>0.0</c:v>
                </c:pt>
                <c:pt idx="9892">
                  <c:v>0.0</c:v>
                </c:pt>
                <c:pt idx="9893">
                  <c:v>0.0</c:v>
                </c:pt>
                <c:pt idx="9894">
                  <c:v>0.0</c:v>
                </c:pt>
                <c:pt idx="9895">
                  <c:v>0.0</c:v>
                </c:pt>
                <c:pt idx="9896">
                  <c:v>0.0</c:v>
                </c:pt>
                <c:pt idx="9897">
                  <c:v>0.0</c:v>
                </c:pt>
                <c:pt idx="9898">
                  <c:v>0.0</c:v>
                </c:pt>
                <c:pt idx="9899">
                  <c:v>0.0</c:v>
                </c:pt>
                <c:pt idx="9900">
                  <c:v>0.0</c:v>
                </c:pt>
                <c:pt idx="9901">
                  <c:v>0.0</c:v>
                </c:pt>
                <c:pt idx="9902">
                  <c:v>0.0</c:v>
                </c:pt>
                <c:pt idx="9903">
                  <c:v>0.0</c:v>
                </c:pt>
                <c:pt idx="9904">
                  <c:v>0.0</c:v>
                </c:pt>
                <c:pt idx="9905">
                  <c:v>0.0</c:v>
                </c:pt>
                <c:pt idx="9906">
                  <c:v>0.0</c:v>
                </c:pt>
                <c:pt idx="9907">
                  <c:v>0.0</c:v>
                </c:pt>
                <c:pt idx="9908">
                  <c:v>0.0</c:v>
                </c:pt>
                <c:pt idx="9909">
                  <c:v>0.0</c:v>
                </c:pt>
                <c:pt idx="9910">
                  <c:v>0.0</c:v>
                </c:pt>
                <c:pt idx="9911">
                  <c:v>0.0</c:v>
                </c:pt>
                <c:pt idx="9912">
                  <c:v>0.0</c:v>
                </c:pt>
                <c:pt idx="9913">
                  <c:v>0.0</c:v>
                </c:pt>
                <c:pt idx="9914">
                  <c:v>0.0</c:v>
                </c:pt>
                <c:pt idx="9915">
                  <c:v>0.0</c:v>
                </c:pt>
                <c:pt idx="9916">
                  <c:v>0.0</c:v>
                </c:pt>
                <c:pt idx="9917">
                  <c:v>0.0</c:v>
                </c:pt>
                <c:pt idx="9918">
                  <c:v>-32767.0</c:v>
                </c:pt>
                <c:pt idx="9919">
                  <c:v>0.0</c:v>
                </c:pt>
                <c:pt idx="9920">
                  <c:v>0.0</c:v>
                </c:pt>
                <c:pt idx="9921">
                  <c:v>0.0</c:v>
                </c:pt>
                <c:pt idx="9922">
                  <c:v>0.0</c:v>
                </c:pt>
                <c:pt idx="9923">
                  <c:v>0.0</c:v>
                </c:pt>
                <c:pt idx="9924">
                  <c:v>0.0</c:v>
                </c:pt>
                <c:pt idx="9925">
                  <c:v>0.0</c:v>
                </c:pt>
                <c:pt idx="9926">
                  <c:v>0.0</c:v>
                </c:pt>
                <c:pt idx="9927">
                  <c:v>0.0</c:v>
                </c:pt>
                <c:pt idx="9928">
                  <c:v>0.0</c:v>
                </c:pt>
                <c:pt idx="9929">
                  <c:v>0.0</c:v>
                </c:pt>
                <c:pt idx="9930">
                  <c:v>0.0</c:v>
                </c:pt>
                <c:pt idx="9931">
                  <c:v>0.0</c:v>
                </c:pt>
                <c:pt idx="9932">
                  <c:v>0.0</c:v>
                </c:pt>
                <c:pt idx="9933">
                  <c:v>0.0</c:v>
                </c:pt>
                <c:pt idx="9934">
                  <c:v>0.0</c:v>
                </c:pt>
                <c:pt idx="9935">
                  <c:v>0.0</c:v>
                </c:pt>
                <c:pt idx="9936">
                  <c:v>0.0</c:v>
                </c:pt>
                <c:pt idx="9937">
                  <c:v>0.0</c:v>
                </c:pt>
                <c:pt idx="9938">
                  <c:v>0.0</c:v>
                </c:pt>
                <c:pt idx="9939">
                  <c:v>0.0</c:v>
                </c:pt>
                <c:pt idx="9940">
                  <c:v>0.0</c:v>
                </c:pt>
                <c:pt idx="9941">
                  <c:v>-32767.0</c:v>
                </c:pt>
                <c:pt idx="9942">
                  <c:v>0.0</c:v>
                </c:pt>
                <c:pt idx="9943">
                  <c:v>0.0</c:v>
                </c:pt>
                <c:pt idx="9944">
                  <c:v>0.0</c:v>
                </c:pt>
                <c:pt idx="9945">
                  <c:v>0.0</c:v>
                </c:pt>
                <c:pt idx="9946">
                  <c:v>0.0</c:v>
                </c:pt>
                <c:pt idx="9947">
                  <c:v>0.0</c:v>
                </c:pt>
                <c:pt idx="9948">
                  <c:v>0.0</c:v>
                </c:pt>
                <c:pt idx="9949">
                  <c:v>0.0</c:v>
                </c:pt>
                <c:pt idx="9950">
                  <c:v>2.601478E-7</c:v>
                </c:pt>
                <c:pt idx="9951">
                  <c:v>0.0</c:v>
                </c:pt>
                <c:pt idx="9952">
                  <c:v>0.0</c:v>
                </c:pt>
                <c:pt idx="9953">
                  <c:v>-32767.0</c:v>
                </c:pt>
                <c:pt idx="9954">
                  <c:v>0.0</c:v>
                </c:pt>
                <c:pt idx="9955">
                  <c:v>0.0</c:v>
                </c:pt>
                <c:pt idx="9956">
                  <c:v>0.0</c:v>
                </c:pt>
                <c:pt idx="9957">
                  <c:v>0.0</c:v>
                </c:pt>
                <c:pt idx="9958">
                  <c:v>0.0</c:v>
                </c:pt>
                <c:pt idx="9959">
                  <c:v>0.0</c:v>
                </c:pt>
                <c:pt idx="9960">
                  <c:v>0.0</c:v>
                </c:pt>
                <c:pt idx="9961">
                  <c:v>0.0</c:v>
                </c:pt>
                <c:pt idx="9962">
                  <c:v>0.0</c:v>
                </c:pt>
                <c:pt idx="9963">
                  <c:v>0.0</c:v>
                </c:pt>
                <c:pt idx="9964">
                  <c:v>0.0</c:v>
                </c:pt>
                <c:pt idx="9965">
                  <c:v>0.0</c:v>
                </c:pt>
                <c:pt idx="9966">
                  <c:v>0.0</c:v>
                </c:pt>
                <c:pt idx="9967">
                  <c:v>0.0</c:v>
                </c:pt>
                <c:pt idx="9968">
                  <c:v>0.0</c:v>
                </c:pt>
                <c:pt idx="9969">
                  <c:v>0.0</c:v>
                </c:pt>
                <c:pt idx="9970">
                  <c:v>0.0</c:v>
                </c:pt>
                <c:pt idx="9971">
                  <c:v>0.0</c:v>
                </c:pt>
                <c:pt idx="9972">
                  <c:v>0.0</c:v>
                </c:pt>
                <c:pt idx="9973">
                  <c:v>-32767.0</c:v>
                </c:pt>
                <c:pt idx="9974">
                  <c:v>0.0</c:v>
                </c:pt>
                <c:pt idx="9975">
                  <c:v>0.0</c:v>
                </c:pt>
                <c:pt idx="9976">
                  <c:v>0.0</c:v>
                </c:pt>
                <c:pt idx="9977">
                  <c:v>0.0</c:v>
                </c:pt>
                <c:pt idx="9978">
                  <c:v>0.0</c:v>
                </c:pt>
                <c:pt idx="9979">
                  <c:v>0.0</c:v>
                </c:pt>
                <c:pt idx="9980">
                  <c:v>0.0</c:v>
                </c:pt>
                <c:pt idx="9981">
                  <c:v>0.0</c:v>
                </c:pt>
                <c:pt idx="9982">
                  <c:v>0.0</c:v>
                </c:pt>
                <c:pt idx="9983">
                  <c:v>0.0</c:v>
                </c:pt>
                <c:pt idx="9984">
                  <c:v>0.0</c:v>
                </c:pt>
                <c:pt idx="9985">
                  <c:v>0.0</c:v>
                </c:pt>
                <c:pt idx="9986">
                  <c:v>0.0</c:v>
                </c:pt>
                <c:pt idx="9987">
                  <c:v>0.0</c:v>
                </c:pt>
                <c:pt idx="9988">
                  <c:v>-32767.0</c:v>
                </c:pt>
                <c:pt idx="9989">
                  <c:v>0.0</c:v>
                </c:pt>
                <c:pt idx="9990">
                  <c:v>0.0</c:v>
                </c:pt>
                <c:pt idx="9991">
                  <c:v>0.0</c:v>
                </c:pt>
                <c:pt idx="9992">
                  <c:v>0.0</c:v>
                </c:pt>
                <c:pt idx="9993">
                  <c:v>0.0</c:v>
                </c:pt>
                <c:pt idx="9994">
                  <c:v>0.0</c:v>
                </c:pt>
                <c:pt idx="9995">
                  <c:v>1.792027E-6</c:v>
                </c:pt>
                <c:pt idx="9996">
                  <c:v>0.0</c:v>
                </c:pt>
                <c:pt idx="9997">
                  <c:v>0.0</c:v>
                </c:pt>
                <c:pt idx="9998">
                  <c:v>0.0</c:v>
                </c:pt>
                <c:pt idx="9999">
                  <c:v>0.0</c:v>
                </c:pt>
                <c:pt idx="10000">
                  <c:v>0.0</c:v>
                </c:pt>
                <c:pt idx="10001">
                  <c:v>0.0</c:v>
                </c:pt>
                <c:pt idx="10002">
                  <c:v>2.622272E-7</c:v>
                </c:pt>
                <c:pt idx="10003">
                  <c:v>0.0</c:v>
                </c:pt>
                <c:pt idx="10004">
                  <c:v>6.736141E-5</c:v>
                </c:pt>
                <c:pt idx="10005">
                  <c:v>0.01414214</c:v>
                </c:pt>
                <c:pt idx="10006">
                  <c:v>0.2377821</c:v>
                </c:pt>
                <c:pt idx="10007">
                  <c:v>0.3058534</c:v>
                </c:pt>
                <c:pt idx="10008">
                  <c:v>0.0</c:v>
                </c:pt>
                <c:pt idx="10009">
                  <c:v>0.1318476</c:v>
                </c:pt>
                <c:pt idx="10010">
                  <c:v>0.2462038</c:v>
                </c:pt>
                <c:pt idx="10011">
                  <c:v>0.2692923</c:v>
                </c:pt>
                <c:pt idx="10012">
                  <c:v>0.2519813</c:v>
                </c:pt>
                <c:pt idx="10013">
                  <c:v>0.2451338</c:v>
                </c:pt>
                <c:pt idx="10014">
                  <c:v>-32767.0</c:v>
                </c:pt>
                <c:pt idx="10015">
                  <c:v>0.1466429</c:v>
                </c:pt>
                <c:pt idx="10016">
                  <c:v>0.1724305</c:v>
                </c:pt>
                <c:pt idx="10017">
                  <c:v>0.1269441</c:v>
                </c:pt>
                <c:pt idx="10018">
                  <c:v>0.07210737</c:v>
                </c:pt>
                <c:pt idx="10019">
                  <c:v>0.1362068</c:v>
                </c:pt>
                <c:pt idx="10020">
                  <c:v>0.120824</c:v>
                </c:pt>
                <c:pt idx="10021">
                  <c:v>0.1160704</c:v>
                </c:pt>
                <c:pt idx="10022">
                  <c:v>0.07124198</c:v>
                </c:pt>
                <c:pt idx="10023">
                  <c:v>-32767.0</c:v>
                </c:pt>
                <c:pt idx="10024">
                  <c:v>0.1662512</c:v>
                </c:pt>
                <c:pt idx="10025">
                  <c:v>0.1212664</c:v>
                </c:pt>
                <c:pt idx="10026">
                  <c:v>0.09214889</c:v>
                </c:pt>
                <c:pt idx="10027">
                  <c:v>0.08149118</c:v>
                </c:pt>
                <c:pt idx="10028">
                  <c:v>0.04357862</c:v>
                </c:pt>
                <c:pt idx="10029">
                  <c:v>0.04600467</c:v>
                </c:pt>
                <c:pt idx="10030">
                  <c:v>-32767.0</c:v>
                </c:pt>
                <c:pt idx="10031">
                  <c:v>0.1035602</c:v>
                </c:pt>
                <c:pt idx="10032">
                  <c:v>0.04789158</c:v>
                </c:pt>
                <c:pt idx="10033">
                  <c:v>0.03090554</c:v>
                </c:pt>
                <c:pt idx="10034">
                  <c:v>0.01064456</c:v>
                </c:pt>
                <c:pt idx="10035">
                  <c:v>0.007358921</c:v>
                </c:pt>
                <c:pt idx="10036">
                  <c:v>0.001779349</c:v>
                </c:pt>
                <c:pt idx="10037">
                  <c:v>0.0008047699</c:v>
                </c:pt>
                <c:pt idx="10038">
                  <c:v>-32767.0</c:v>
                </c:pt>
                <c:pt idx="10039">
                  <c:v>0.001952153</c:v>
                </c:pt>
                <c:pt idx="10040">
                  <c:v>0.007631487</c:v>
                </c:pt>
                <c:pt idx="10041">
                  <c:v>0.0117002</c:v>
                </c:pt>
                <c:pt idx="10042">
                  <c:v>0.02831887</c:v>
                </c:pt>
                <c:pt idx="10043">
                  <c:v>0.03409107</c:v>
                </c:pt>
                <c:pt idx="10044">
                  <c:v>0.01058209</c:v>
                </c:pt>
                <c:pt idx="10045">
                  <c:v>0.001830995</c:v>
                </c:pt>
                <c:pt idx="10046">
                  <c:v>0.005800683</c:v>
                </c:pt>
                <c:pt idx="10047">
                  <c:v>0.004732958</c:v>
                </c:pt>
                <c:pt idx="10048">
                  <c:v>0.007957044</c:v>
                </c:pt>
                <c:pt idx="10049">
                  <c:v>0.02483812</c:v>
                </c:pt>
                <c:pt idx="10050">
                  <c:v>0.00052032</c:v>
                </c:pt>
                <c:pt idx="10051">
                  <c:v>0.01705824</c:v>
                </c:pt>
                <c:pt idx="10052">
                  <c:v>0.0002951566</c:v>
                </c:pt>
                <c:pt idx="10053">
                  <c:v>0.001540657</c:v>
                </c:pt>
                <c:pt idx="10054">
                  <c:v>-32767.0</c:v>
                </c:pt>
                <c:pt idx="10055">
                  <c:v>0.004366056</c:v>
                </c:pt>
                <c:pt idx="10056">
                  <c:v>0.01177998</c:v>
                </c:pt>
                <c:pt idx="10057">
                  <c:v>0.005003341</c:v>
                </c:pt>
                <c:pt idx="10058">
                  <c:v>-32767.0</c:v>
                </c:pt>
                <c:pt idx="10059">
                  <c:v>0.004933523</c:v>
                </c:pt>
                <c:pt idx="10060">
                  <c:v>0.017905</c:v>
                </c:pt>
                <c:pt idx="10061">
                  <c:v>0.0008348519</c:v>
                </c:pt>
                <c:pt idx="10062">
                  <c:v>-32767.0</c:v>
                </c:pt>
                <c:pt idx="10063">
                  <c:v>0.04068776</c:v>
                </c:pt>
                <c:pt idx="10064">
                  <c:v>0.03352989</c:v>
                </c:pt>
                <c:pt idx="10065">
                  <c:v>0.03265897</c:v>
                </c:pt>
                <c:pt idx="10066">
                  <c:v>0.04420915</c:v>
                </c:pt>
                <c:pt idx="10067">
                  <c:v>0.01412</c:v>
                </c:pt>
                <c:pt idx="10068">
                  <c:v>0.01825608</c:v>
                </c:pt>
                <c:pt idx="10069">
                  <c:v>0.0284151</c:v>
                </c:pt>
                <c:pt idx="10070">
                  <c:v>-32767.0</c:v>
                </c:pt>
                <c:pt idx="10071">
                  <c:v>0.04531315</c:v>
                </c:pt>
                <c:pt idx="10072">
                  <c:v>0.03850236</c:v>
                </c:pt>
                <c:pt idx="10073">
                  <c:v>0.03724912</c:v>
                </c:pt>
                <c:pt idx="10074">
                  <c:v>0.01507698</c:v>
                </c:pt>
                <c:pt idx="10075">
                  <c:v>0.01251447</c:v>
                </c:pt>
                <c:pt idx="10076">
                  <c:v>0.005174802</c:v>
                </c:pt>
                <c:pt idx="10077">
                  <c:v>0.002413407</c:v>
                </c:pt>
                <c:pt idx="10078">
                  <c:v>0.001120362</c:v>
                </c:pt>
                <c:pt idx="10079">
                  <c:v>0.005115872</c:v>
                </c:pt>
                <c:pt idx="10080">
                  <c:v>0.003532719</c:v>
                </c:pt>
                <c:pt idx="10081">
                  <c:v>0.01526065</c:v>
                </c:pt>
                <c:pt idx="10082">
                  <c:v>0.01289473</c:v>
                </c:pt>
                <c:pt idx="10083">
                  <c:v>0.006844074</c:v>
                </c:pt>
                <c:pt idx="10084">
                  <c:v>0.003764266</c:v>
                </c:pt>
                <c:pt idx="10085">
                  <c:v>0.0008304831</c:v>
                </c:pt>
                <c:pt idx="10086">
                  <c:v>0.000729938</c:v>
                </c:pt>
                <c:pt idx="10087">
                  <c:v>-32767.0</c:v>
                </c:pt>
                <c:pt idx="10088">
                  <c:v>0.01249585</c:v>
                </c:pt>
                <c:pt idx="10089">
                  <c:v>0.003184243</c:v>
                </c:pt>
                <c:pt idx="10090">
                  <c:v>0.004801486</c:v>
                </c:pt>
                <c:pt idx="10091">
                  <c:v>0.01088932</c:v>
                </c:pt>
                <c:pt idx="10092">
                  <c:v>0.002693567</c:v>
                </c:pt>
                <c:pt idx="10093">
                  <c:v>-32767.0</c:v>
                </c:pt>
                <c:pt idx="10094">
                  <c:v>0.005445794</c:v>
                </c:pt>
                <c:pt idx="10095">
                  <c:v>0.00652579</c:v>
                </c:pt>
                <c:pt idx="10096">
                  <c:v>0.01440558</c:v>
                </c:pt>
                <c:pt idx="10097">
                  <c:v>0.01839369</c:v>
                </c:pt>
                <c:pt idx="10098">
                  <c:v>0.01714965</c:v>
                </c:pt>
                <c:pt idx="10099">
                  <c:v>0.00283537</c:v>
                </c:pt>
                <c:pt idx="10100">
                  <c:v>0.004804694</c:v>
                </c:pt>
                <c:pt idx="10101">
                  <c:v>0.0009253942</c:v>
                </c:pt>
                <c:pt idx="10102">
                  <c:v>0.0007966266</c:v>
                </c:pt>
                <c:pt idx="10103">
                  <c:v>0.0002088492</c:v>
                </c:pt>
                <c:pt idx="10104">
                  <c:v>0.001413252</c:v>
                </c:pt>
                <c:pt idx="10105">
                  <c:v>6.50242E-6</c:v>
                </c:pt>
                <c:pt idx="10106">
                  <c:v>6.374114E-5</c:v>
                </c:pt>
                <c:pt idx="10107">
                  <c:v>0.0009335926</c:v>
                </c:pt>
                <c:pt idx="10108">
                  <c:v>0.007437621</c:v>
                </c:pt>
                <c:pt idx="10109">
                  <c:v>0.01525642</c:v>
                </c:pt>
                <c:pt idx="10110">
                  <c:v>0.006675545</c:v>
                </c:pt>
                <c:pt idx="10111">
                  <c:v>0.004816748</c:v>
                </c:pt>
                <c:pt idx="10112">
                  <c:v>0.01058745</c:v>
                </c:pt>
                <c:pt idx="10113">
                  <c:v>0.01174976</c:v>
                </c:pt>
                <c:pt idx="10114">
                  <c:v>0.002501208</c:v>
                </c:pt>
                <c:pt idx="10115">
                  <c:v>0.001916439</c:v>
                </c:pt>
                <c:pt idx="10116">
                  <c:v>0.00969542</c:v>
                </c:pt>
                <c:pt idx="10117">
                  <c:v>0.002482614</c:v>
                </c:pt>
                <c:pt idx="10118">
                  <c:v>0.001560928</c:v>
                </c:pt>
                <c:pt idx="10119">
                  <c:v>0.01411499</c:v>
                </c:pt>
                <c:pt idx="10120">
                  <c:v>0.002304561</c:v>
                </c:pt>
                <c:pt idx="10121">
                  <c:v>0.004714823</c:v>
                </c:pt>
                <c:pt idx="10122">
                  <c:v>0.006879164</c:v>
                </c:pt>
                <c:pt idx="10123">
                  <c:v>0.0003605834</c:v>
                </c:pt>
                <c:pt idx="10124">
                  <c:v>0.0004733336</c:v>
                </c:pt>
                <c:pt idx="10125">
                  <c:v>0.004689586</c:v>
                </c:pt>
                <c:pt idx="10126">
                  <c:v>0.01388887</c:v>
                </c:pt>
                <c:pt idx="10127">
                  <c:v>0.002670587</c:v>
                </c:pt>
                <c:pt idx="10128">
                  <c:v>-32767.0</c:v>
                </c:pt>
                <c:pt idx="10129">
                  <c:v>0.0003802164</c:v>
                </c:pt>
                <c:pt idx="10130">
                  <c:v>0.01105789</c:v>
                </c:pt>
                <c:pt idx="10131">
                  <c:v>0.007176571</c:v>
                </c:pt>
                <c:pt idx="10132">
                  <c:v>0.009445051</c:v>
                </c:pt>
                <c:pt idx="10133">
                  <c:v>0.002811847</c:v>
                </c:pt>
                <c:pt idx="10134">
                  <c:v>0.002077463</c:v>
                </c:pt>
                <c:pt idx="10135">
                  <c:v>0.00806381</c:v>
                </c:pt>
                <c:pt idx="10136">
                  <c:v>0.00301515</c:v>
                </c:pt>
                <c:pt idx="10137">
                  <c:v>0.004573403</c:v>
                </c:pt>
                <c:pt idx="10138">
                  <c:v>0.006277405</c:v>
                </c:pt>
                <c:pt idx="10139">
                  <c:v>0.001808773</c:v>
                </c:pt>
                <c:pt idx="10140">
                  <c:v>0.001444147</c:v>
                </c:pt>
                <c:pt idx="10141">
                  <c:v>0.001155472</c:v>
                </c:pt>
                <c:pt idx="10142">
                  <c:v>0.005203106</c:v>
                </c:pt>
                <c:pt idx="10143">
                  <c:v>0.004754903</c:v>
                </c:pt>
                <c:pt idx="10144">
                  <c:v>0.001840901</c:v>
                </c:pt>
                <c:pt idx="10145">
                  <c:v>0.003037682</c:v>
                </c:pt>
                <c:pt idx="10146">
                  <c:v>0.0005241616</c:v>
                </c:pt>
                <c:pt idx="10147">
                  <c:v>0.0002916046</c:v>
                </c:pt>
                <c:pt idx="10148">
                  <c:v>3.777699E-5</c:v>
                </c:pt>
                <c:pt idx="10149">
                  <c:v>2.515318E-5</c:v>
                </c:pt>
                <c:pt idx="10150">
                  <c:v>0.0005586591</c:v>
                </c:pt>
                <c:pt idx="10151">
                  <c:v>-32767.0</c:v>
                </c:pt>
                <c:pt idx="10152">
                  <c:v>4.861451E-5</c:v>
                </c:pt>
                <c:pt idx="10153">
                  <c:v>1.342993E-5</c:v>
                </c:pt>
                <c:pt idx="10154">
                  <c:v>0.0001027639</c:v>
                </c:pt>
                <c:pt idx="10155">
                  <c:v>0.0002585051</c:v>
                </c:pt>
                <c:pt idx="10156">
                  <c:v>0.0007442479</c:v>
                </c:pt>
                <c:pt idx="10157">
                  <c:v>0.0001005516</c:v>
                </c:pt>
                <c:pt idx="10158">
                  <c:v>0.0001723849</c:v>
                </c:pt>
                <c:pt idx="10159">
                  <c:v>0.004231861</c:v>
                </c:pt>
                <c:pt idx="10160">
                  <c:v>0.009381628</c:v>
                </c:pt>
                <c:pt idx="10161">
                  <c:v>0.007919339</c:v>
                </c:pt>
                <c:pt idx="10162">
                  <c:v>0.01326709</c:v>
                </c:pt>
                <c:pt idx="10163">
                  <c:v>0.009388197</c:v>
                </c:pt>
                <c:pt idx="10164">
                  <c:v>0.0165082</c:v>
                </c:pt>
                <c:pt idx="10165">
                  <c:v>0.009652863</c:v>
                </c:pt>
                <c:pt idx="10166">
                  <c:v>0.002181934</c:v>
                </c:pt>
                <c:pt idx="10167">
                  <c:v>-32767.0</c:v>
                </c:pt>
                <c:pt idx="10168">
                  <c:v>-32767.0</c:v>
                </c:pt>
                <c:pt idx="10169">
                  <c:v>8.53555500000001E-5</c:v>
                </c:pt>
                <c:pt idx="10170">
                  <c:v>1.738464E-5</c:v>
                </c:pt>
                <c:pt idx="10171">
                  <c:v>0.0001279519</c:v>
                </c:pt>
                <c:pt idx="10172">
                  <c:v>9.50046200000001E-5</c:v>
                </c:pt>
                <c:pt idx="10173">
                  <c:v>0.002815691</c:v>
                </c:pt>
                <c:pt idx="10174">
                  <c:v>0.002543385</c:v>
                </c:pt>
                <c:pt idx="10175">
                  <c:v>0.002268878</c:v>
                </c:pt>
                <c:pt idx="10176">
                  <c:v>3.574965E-5</c:v>
                </c:pt>
                <c:pt idx="10177">
                  <c:v>2.608641E-5</c:v>
                </c:pt>
                <c:pt idx="10178">
                  <c:v>5.465525E-5</c:v>
                </c:pt>
                <c:pt idx="10179">
                  <c:v>0.0003830273</c:v>
                </c:pt>
                <c:pt idx="10180">
                  <c:v>0.0009640423</c:v>
                </c:pt>
                <c:pt idx="10181">
                  <c:v>0.00118894</c:v>
                </c:pt>
                <c:pt idx="10182">
                  <c:v>6.42265E-5</c:v>
                </c:pt>
                <c:pt idx="10183">
                  <c:v>0.0007712394</c:v>
                </c:pt>
                <c:pt idx="10184">
                  <c:v>-32767.0</c:v>
                </c:pt>
                <c:pt idx="10185">
                  <c:v>0.003898514</c:v>
                </c:pt>
                <c:pt idx="10186">
                  <c:v>0.002064816</c:v>
                </c:pt>
                <c:pt idx="10187">
                  <c:v>0.001327621</c:v>
                </c:pt>
                <c:pt idx="10188">
                  <c:v>7.953489E-5</c:v>
                </c:pt>
                <c:pt idx="10189">
                  <c:v>8.561023E-5</c:v>
                </c:pt>
                <c:pt idx="10190">
                  <c:v>0.004845012</c:v>
                </c:pt>
                <c:pt idx="10191">
                  <c:v>0.003779207</c:v>
                </c:pt>
                <c:pt idx="10192">
                  <c:v>-32767.0</c:v>
                </c:pt>
                <c:pt idx="10193">
                  <c:v>3.742694E-5</c:v>
                </c:pt>
                <c:pt idx="10194">
                  <c:v>3.287954E-5</c:v>
                </c:pt>
                <c:pt idx="10195">
                  <c:v>0.0006082841</c:v>
                </c:pt>
                <c:pt idx="10196">
                  <c:v>0.0002809397</c:v>
                </c:pt>
                <c:pt idx="10197">
                  <c:v>0.0006008596</c:v>
                </c:pt>
                <c:pt idx="10198">
                  <c:v>5.240193E-6</c:v>
                </c:pt>
                <c:pt idx="10199">
                  <c:v>5.385866E-7</c:v>
                </c:pt>
                <c:pt idx="10200">
                  <c:v>4.991389E-6</c:v>
                </c:pt>
                <c:pt idx="10201">
                  <c:v>3.019983E-6</c:v>
                </c:pt>
                <c:pt idx="10202">
                  <c:v>1.90872E-5</c:v>
                </c:pt>
                <c:pt idx="10203">
                  <c:v>7.752114E-6</c:v>
                </c:pt>
                <c:pt idx="10204">
                  <c:v>2.264634E-5</c:v>
                </c:pt>
                <c:pt idx="10205">
                  <c:v>2.499765E-5</c:v>
                </c:pt>
                <c:pt idx="10206">
                  <c:v>5.665687E-5</c:v>
                </c:pt>
                <c:pt idx="10207">
                  <c:v>0.0007499758</c:v>
                </c:pt>
                <c:pt idx="10208">
                  <c:v>0.01228377</c:v>
                </c:pt>
                <c:pt idx="10209">
                  <c:v>0.007674012</c:v>
                </c:pt>
                <c:pt idx="10210">
                  <c:v>0.01014373</c:v>
                </c:pt>
                <c:pt idx="10211">
                  <c:v>0.005629338</c:v>
                </c:pt>
                <c:pt idx="10212">
                  <c:v>0.004160029</c:v>
                </c:pt>
                <c:pt idx="10213">
                  <c:v>0.009818712</c:v>
                </c:pt>
                <c:pt idx="10214">
                  <c:v>0.008797957</c:v>
                </c:pt>
                <c:pt idx="10215">
                  <c:v>0.01475094</c:v>
                </c:pt>
                <c:pt idx="10216">
                  <c:v>-32767.0</c:v>
                </c:pt>
                <c:pt idx="10217">
                  <c:v>0.03574949</c:v>
                </c:pt>
                <c:pt idx="10218">
                  <c:v>0.00819612</c:v>
                </c:pt>
                <c:pt idx="10219">
                  <c:v>4.827185E-5</c:v>
                </c:pt>
                <c:pt idx="10220">
                  <c:v>0.000175115</c:v>
                </c:pt>
                <c:pt idx="10221">
                  <c:v>0.02731154</c:v>
                </c:pt>
                <c:pt idx="10222">
                  <c:v>0.04462519</c:v>
                </c:pt>
                <c:pt idx="10223">
                  <c:v>0.02793729</c:v>
                </c:pt>
                <c:pt idx="10224">
                  <c:v>0.001209237</c:v>
                </c:pt>
                <c:pt idx="10225">
                  <c:v>0.003863675</c:v>
                </c:pt>
                <c:pt idx="10226">
                  <c:v>0.003915785</c:v>
                </c:pt>
                <c:pt idx="10227">
                  <c:v>0.001186609</c:v>
                </c:pt>
                <c:pt idx="10228">
                  <c:v>0.02714396</c:v>
                </c:pt>
                <c:pt idx="10229">
                  <c:v>0.01659294</c:v>
                </c:pt>
                <c:pt idx="10230">
                  <c:v>0.01471586</c:v>
                </c:pt>
                <c:pt idx="10231">
                  <c:v>0.01506472</c:v>
                </c:pt>
                <c:pt idx="10232">
                  <c:v>0.02516783</c:v>
                </c:pt>
                <c:pt idx="10233">
                  <c:v>0.03165963</c:v>
                </c:pt>
                <c:pt idx="10234">
                  <c:v>0.03942308</c:v>
                </c:pt>
                <c:pt idx="10235">
                  <c:v>0.03385224</c:v>
                </c:pt>
                <c:pt idx="10236">
                  <c:v>-32767.0</c:v>
                </c:pt>
                <c:pt idx="10237">
                  <c:v>0.01927413</c:v>
                </c:pt>
                <c:pt idx="10238">
                  <c:v>0.01520672</c:v>
                </c:pt>
                <c:pt idx="10239">
                  <c:v>0.0128726</c:v>
                </c:pt>
                <c:pt idx="10240">
                  <c:v>0.004449471</c:v>
                </c:pt>
                <c:pt idx="10241">
                  <c:v>0.0009600043</c:v>
                </c:pt>
                <c:pt idx="10242">
                  <c:v>6.463318E-5</c:v>
                </c:pt>
                <c:pt idx="10243">
                  <c:v>0.0003645067</c:v>
                </c:pt>
                <c:pt idx="10244">
                  <c:v>-32767.0</c:v>
                </c:pt>
                <c:pt idx="10245">
                  <c:v>0.0002331785</c:v>
                </c:pt>
                <c:pt idx="10246">
                  <c:v>0.0002289</c:v>
                </c:pt>
                <c:pt idx="10247">
                  <c:v>7.764083E-5</c:v>
                </c:pt>
                <c:pt idx="10248">
                  <c:v>0.0009086966</c:v>
                </c:pt>
                <c:pt idx="10249">
                  <c:v>0.0002407258</c:v>
                </c:pt>
                <c:pt idx="10250">
                  <c:v>9.627273E-5</c:v>
                </c:pt>
                <c:pt idx="10251">
                  <c:v>3.312829E-5</c:v>
                </c:pt>
                <c:pt idx="10252">
                  <c:v>5.010256E-5</c:v>
                </c:pt>
                <c:pt idx="10253">
                  <c:v>5.504839E-5</c:v>
                </c:pt>
                <c:pt idx="10254">
                  <c:v>5.0856E-5</c:v>
                </c:pt>
                <c:pt idx="10255">
                  <c:v>1.89229E-5</c:v>
                </c:pt>
                <c:pt idx="10256">
                  <c:v>3.285424E-5</c:v>
                </c:pt>
                <c:pt idx="10257">
                  <c:v>7.307198E-5</c:v>
                </c:pt>
                <c:pt idx="10258">
                  <c:v>4.104243E-5</c:v>
                </c:pt>
                <c:pt idx="10259">
                  <c:v>1.165034E-5</c:v>
                </c:pt>
                <c:pt idx="10260">
                  <c:v>-32767.0</c:v>
                </c:pt>
                <c:pt idx="10261">
                  <c:v>8.775769E-5</c:v>
                </c:pt>
                <c:pt idx="10262">
                  <c:v>5.315038E-5</c:v>
                </c:pt>
                <c:pt idx="10263">
                  <c:v>7.00924700000001E-5</c:v>
                </c:pt>
                <c:pt idx="10264">
                  <c:v>0.0003113425</c:v>
                </c:pt>
                <c:pt idx="10265">
                  <c:v>5.049944E-5</c:v>
                </c:pt>
                <c:pt idx="10266">
                  <c:v>3.298919E-5</c:v>
                </c:pt>
                <c:pt idx="10267">
                  <c:v>0.0001001695</c:v>
                </c:pt>
                <c:pt idx="10268">
                  <c:v>0.0001358788</c:v>
                </c:pt>
                <c:pt idx="10269">
                  <c:v>6.249824E-5</c:v>
                </c:pt>
                <c:pt idx="10270">
                  <c:v>5.718051E-5</c:v>
                </c:pt>
                <c:pt idx="10271">
                  <c:v>2.625042E-5</c:v>
                </c:pt>
                <c:pt idx="10272">
                  <c:v>0.0009124181</c:v>
                </c:pt>
                <c:pt idx="10273">
                  <c:v>2.751324E-6</c:v>
                </c:pt>
                <c:pt idx="10274">
                  <c:v>2.920743E-5</c:v>
                </c:pt>
                <c:pt idx="10275">
                  <c:v>1.912442E-5</c:v>
                </c:pt>
                <c:pt idx="10276">
                  <c:v>0.002756024</c:v>
                </c:pt>
                <c:pt idx="10277">
                  <c:v>0.001556824</c:v>
                </c:pt>
                <c:pt idx="10278">
                  <c:v>0.006090971</c:v>
                </c:pt>
                <c:pt idx="10279">
                  <c:v>0.0005417179</c:v>
                </c:pt>
                <c:pt idx="10280">
                  <c:v>1.555368E-5</c:v>
                </c:pt>
                <c:pt idx="10281">
                  <c:v>1.030168E-5</c:v>
                </c:pt>
                <c:pt idx="10282">
                  <c:v>2.300648E-5</c:v>
                </c:pt>
                <c:pt idx="10283">
                  <c:v>2.20177E-5</c:v>
                </c:pt>
                <c:pt idx="10284">
                  <c:v>-32767.0</c:v>
                </c:pt>
                <c:pt idx="10285">
                  <c:v>4.856748E-5</c:v>
                </c:pt>
                <c:pt idx="10286">
                  <c:v>4.814152E-6</c:v>
                </c:pt>
                <c:pt idx="10287">
                  <c:v>0.001109093</c:v>
                </c:pt>
                <c:pt idx="10288">
                  <c:v>0.002358986</c:v>
                </c:pt>
                <c:pt idx="10289">
                  <c:v>0.02109024</c:v>
                </c:pt>
                <c:pt idx="10290">
                  <c:v>0.04982154</c:v>
                </c:pt>
                <c:pt idx="10291">
                  <c:v>0.0947616</c:v>
                </c:pt>
                <c:pt idx="10292">
                  <c:v>0.09243761</c:v>
                </c:pt>
                <c:pt idx="10293">
                  <c:v>-32767.0</c:v>
                </c:pt>
                <c:pt idx="10294">
                  <c:v>0.1068674</c:v>
                </c:pt>
                <c:pt idx="10295">
                  <c:v>0.1267288</c:v>
                </c:pt>
                <c:pt idx="10296">
                  <c:v>0.1374511</c:v>
                </c:pt>
                <c:pt idx="10297">
                  <c:v>0.1464886</c:v>
                </c:pt>
                <c:pt idx="10298">
                  <c:v>0.1402485</c:v>
                </c:pt>
                <c:pt idx="10299">
                  <c:v>0.1351111</c:v>
                </c:pt>
                <c:pt idx="10300">
                  <c:v>0.1616597</c:v>
                </c:pt>
                <c:pt idx="10301">
                  <c:v>-32767.0</c:v>
                </c:pt>
                <c:pt idx="10302">
                  <c:v>0.1170237</c:v>
                </c:pt>
                <c:pt idx="10303">
                  <c:v>0.1855428</c:v>
                </c:pt>
                <c:pt idx="10304">
                  <c:v>0.2034745</c:v>
                </c:pt>
                <c:pt idx="10305">
                  <c:v>0.2077679</c:v>
                </c:pt>
                <c:pt idx="10306">
                  <c:v>0.2167653</c:v>
                </c:pt>
                <c:pt idx="10307">
                  <c:v>0.1208639</c:v>
                </c:pt>
                <c:pt idx="10308">
                  <c:v>0.00179586</c:v>
                </c:pt>
                <c:pt idx="10309">
                  <c:v>0.0002086039</c:v>
                </c:pt>
                <c:pt idx="10310">
                  <c:v>2.565902E-5</c:v>
                </c:pt>
                <c:pt idx="10311">
                  <c:v>0.0</c:v>
                </c:pt>
                <c:pt idx="10312">
                  <c:v>0.0</c:v>
                </c:pt>
                <c:pt idx="10313">
                  <c:v>0.0007853768</c:v>
                </c:pt>
                <c:pt idx="10314">
                  <c:v>0.03026148</c:v>
                </c:pt>
                <c:pt idx="10315">
                  <c:v>2.77851E-6</c:v>
                </c:pt>
                <c:pt idx="10316">
                  <c:v>0.0</c:v>
                </c:pt>
                <c:pt idx="10317">
                  <c:v>-32767.0</c:v>
                </c:pt>
                <c:pt idx="10318">
                  <c:v>0.0</c:v>
                </c:pt>
                <c:pt idx="10319">
                  <c:v>0.0</c:v>
                </c:pt>
                <c:pt idx="10320">
                  <c:v>0.0</c:v>
                </c:pt>
                <c:pt idx="10321">
                  <c:v>0.0</c:v>
                </c:pt>
                <c:pt idx="10322">
                  <c:v>0.0</c:v>
                </c:pt>
                <c:pt idx="10323">
                  <c:v>0.0</c:v>
                </c:pt>
                <c:pt idx="10324">
                  <c:v>0.0</c:v>
                </c:pt>
                <c:pt idx="10325">
                  <c:v>-32767.0</c:v>
                </c:pt>
                <c:pt idx="10326">
                  <c:v>7.153115E-7</c:v>
                </c:pt>
                <c:pt idx="10327">
                  <c:v>0.0</c:v>
                </c:pt>
                <c:pt idx="10328">
                  <c:v>0.0</c:v>
                </c:pt>
                <c:pt idx="10329">
                  <c:v>0.0</c:v>
                </c:pt>
                <c:pt idx="10330">
                  <c:v>0.0</c:v>
                </c:pt>
                <c:pt idx="10331">
                  <c:v>0.0</c:v>
                </c:pt>
                <c:pt idx="10332">
                  <c:v>0.0</c:v>
                </c:pt>
                <c:pt idx="10333">
                  <c:v>-32767.0</c:v>
                </c:pt>
                <c:pt idx="10334">
                  <c:v>0.0</c:v>
                </c:pt>
                <c:pt idx="10335">
                  <c:v>2.606489E-7</c:v>
                </c:pt>
                <c:pt idx="10336">
                  <c:v>0.0</c:v>
                </c:pt>
                <c:pt idx="10337">
                  <c:v>0.0</c:v>
                </c:pt>
                <c:pt idx="10338">
                  <c:v>2.768484E-6</c:v>
                </c:pt>
                <c:pt idx="10339">
                  <c:v>0.0</c:v>
                </c:pt>
                <c:pt idx="10340">
                  <c:v>0.0</c:v>
                </c:pt>
                <c:pt idx="10341">
                  <c:v>1.519008E-6</c:v>
                </c:pt>
                <c:pt idx="10342">
                  <c:v>0.0</c:v>
                </c:pt>
                <c:pt idx="10343">
                  <c:v>2.607875E-7</c:v>
                </c:pt>
                <c:pt idx="10344">
                  <c:v>0.0</c:v>
                </c:pt>
                <c:pt idx="10345">
                  <c:v>0.0</c:v>
                </c:pt>
                <c:pt idx="10346">
                  <c:v>0.0</c:v>
                </c:pt>
                <c:pt idx="10347">
                  <c:v>0.0</c:v>
                </c:pt>
                <c:pt idx="10348">
                  <c:v>0.0</c:v>
                </c:pt>
                <c:pt idx="10349">
                  <c:v>0.0</c:v>
                </c:pt>
                <c:pt idx="10350">
                  <c:v>0.0</c:v>
                </c:pt>
                <c:pt idx="10351">
                  <c:v>0.0</c:v>
                </c:pt>
                <c:pt idx="10352">
                  <c:v>0.0</c:v>
                </c:pt>
                <c:pt idx="10353">
                  <c:v>0.0</c:v>
                </c:pt>
                <c:pt idx="10354">
                  <c:v>0.0</c:v>
                </c:pt>
                <c:pt idx="10355">
                  <c:v>0.0</c:v>
                </c:pt>
                <c:pt idx="10356">
                  <c:v>0.0</c:v>
                </c:pt>
                <c:pt idx="10357">
                  <c:v>0.0</c:v>
                </c:pt>
                <c:pt idx="10358">
                  <c:v>0.0</c:v>
                </c:pt>
                <c:pt idx="10359">
                  <c:v>0.0</c:v>
                </c:pt>
                <c:pt idx="10360">
                  <c:v>7.092895E-7</c:v>
                </c:pt>
                <c:pt idx="10361">
                  <c:v>0.0</c:v>
                </c:pt>
                <c:pt idx="10362">
                  <c:v>0.0</c:v>
                </c:pt>
                <c:pt idx="10363">
                  <c:v>0.0</c:v>
                </c:pt>
                <c:pt idx="10364">
                  <c:v>0.0</c:v>
                </c:pt>
                <c:pt idx="10365">
                  <c:v>0.0</c:v>
                </c:pt>
                <c:pt idx="10366">
                  <c:v>0.0</c:v>
                </c:pt>
                <c:pt idx="10367">
                  <c:v>0.0</c:v>
                </c:pt>
                <c:pt idx="10368">
                  <c:v>0.0</c:v>
                </c:pt>
                <c:pt idx="10369">
                  <c:v>0.0</c:v>
                </c:pt>
                <c:pt idx="10370">
                  <c:v>0.0</c:v>
                </c:pt>
                <c:pt idx="10371">
                  <c:v>0.0</c:v>
                </c:pt>
                <c:pt idx="10372">
                  <c:v>0.0</c:v>
                </c:pt>
                <c:pt idx="10373">
                  <c:v>0.0</c:v>
                </c:pt>
                <c:pt idx="10374">
                  <c:v>0.0</c:v>
                </c:pt>
                <c:pt idx="10375">
                  <c:v>0.0</c:v>
                </c:pt>
                <c:pt idx="10376">
                  <c:v>0.0</c:v>
                </c:pt>
                <c:pt idx="10377">
                  <c:v>0.0</c:v>
                </c:pt>
                <c:pt idx="10378">
                  <c:v>0.0</c:v>
                </c:pt>
                <c:pt idx="10379">
                  <c:v>0.0</c:v>
                </c:pt>
                <c:pt idx="10380">
                  <c:v>0.001492533</c:v>
                </c:pt>
                <c:pt idx="10381">
                  <c:v>0.0</c:v>
                </c:pt>
                <c:pt idx="10382">
                  <c:v>-32767.0</c:v>
                </c:pt>
                <c:pt idx="10383">
                  <c:v>0.0</c:v>
                </c:pt>
                <c:pt idx="10384">
                  <c:v>0.0</c:v>
                </c:pt>
                <c:pt idx="10385">
                  <c:v>0.0</c:v>
                </c:pt>
                <c:pt idx="10386">
                  <c:v>0.0</c:v>
                </c:pt>
                <c:pt idx="10387">
                  <c:v>0.0</c:v>
                </c:pt>
                <c:pt idx="10388">
                  <c:v>0.0</c:v>
                </c:pt>
                <c:pt idx="10389">
                  <c:v>0.0</c:v>
                </c:pt>
                <c:pt idx="10390">
                  <c:v>0.0</c:v>
                </c:pt>
                <c:pt idx="10391">
                  <c:v>0.0</c:v>
                </c:pt>
                <c:pt idx="10392">
                  <c:v>0.0</c:v>
                </c:pt>
                <c:pt idx="10393">
                  <c:v>0.0</c:v>
                </c:pt>
                <c:pt idx="10394">
                  <c:v>0.0</c:v>
                </c:pt>
                <c:pt idx="10395">
                  <c:v>0.0</c:v>
                </c:pt>
                <c:pt idx="10396">
                  <c:v>0.0</c:v>
                </c:pt>
                <c:pt idx="10397">
                  <c:v>0.0</c:v>
                </c:pt>
                <c:pt idx="10398">
                  <c:v>-32767.0</c:v>
                </c:pt>
                <c:pt idx="10399">
                  <c:v>0.0</c:v>
                </c:pt>
                <c:pt idx="10400">
                  <c:v>0.0</c:v>
                </c:pt>
                <c:pt idx="10401">
                  <c:v>0.0</c:v>
                </c:pt>
                <c:pt idx="10402">
                  <c:v>0.0</c:v>
                </c:pt>
                <c:pt idx="10403">
                  <c:v>0.0</c:v>
                </c:pt>
                <c:pt idx="10404">
                  <c:v>0.0</c:v>
                </c:pt>
                <c:pt idx="10405">
                  <c:v>0.0</c:v>
                </c:pt>
                <c:pt idx="10406">
                  <c:v>0.0</c:v>
                </c:pt>
                <c:pt idx="10407">
                  <c:v>0.0</c:v>
                </c:pt>
                <c:pt idx="10408">
                  <c:v>0.0</c:v>
                </c:pt>
                <c:pt idx="10409">
                  <c:v>0.0</c:v>
                </c:pt>
                <c:pt idx="10410">
                  <c:v>0.0</c:v>
                </c:pt>
                <c:pt idx="10411">
                  <c:v>0.0</c:v>
                </c:pt>
                <c:pt idx="10412">
                  <c:v>0.0</c:v>
                </c:pt>
                <c:pt idx="10413">
                  <c:v>0.0</c:v>
                </c:pt>
                <c:pt idx="10414">
                  <c:v>0.0</c:v>
                </c:pt>
                <c:pt idx="10415">
                  <c:v>0.0</c:v>
                </c:pt>
                <c:pt idx="10416">
                  <c:v>0.0</c:v>
                </c:pt>
                <c:pt idx="10417">
                  <c:v>0.0</c:v>
                </c:pt>
                <c:pt idx="10418">
                  <c:v>0.0</c:v>
                </c:pt>
                <c:pt idx="10419">
                  <c:v>0.0</c:v>
                </c:pt>
                <c:pt idx="10420">
                  <c:v>0.0</c:v>
                </c:pt>
                <c:pt idx="10421">
                  <c:v>0.0</c:v>
                </c:pt>
                <c:pt idx="10422">
                  <c:v>2.540717E-7</c:v>
                </c:pt>
                <c:pt idx="10423">
                  <c:v>0.0</c:v>
                </c:pt>
                <c:pt idx="10424">
                  <c:v>0.0</c:v>
                </c:pt>
                <c:pt idx="10425">
                  <c:v>0.0</c:v>
                </c:pt>
                <c:pt idx="10426">
                  <c:v>0.0</c:v>
                </c:pt>
                <c:pt idx="10427">
                  <c:v>0.0</c:v>
                </c:pt>
                <c:pt idx="10428">
                  <c:v>0.0</c:v>
                </c:pt>
                <c:pt idx="10429">
                  <c:v>0.0</c:v>
                </c:pt>
                <c:pt idx="10430">
                  <c:v>-32767.0</c:v>
                </c:pt>
                <c:pt idx="10431">
                  <c:v>0.0</c:v>
                </c:pt>
                <c:pt idx="10432">
                  <c:v>0.0</c:v>
                </c:pt>
                <c:pt idx="10433">
                  <c:v>0.0</c:v>
                </c:pt>
                <c:pt idx="10434">
                  <c:v>0.0</c:v>
                </c:pt>
                <c:pt idx="10435">
                  <c:v>0.0</c:v>
                </c:pt>
                <c:pt idx="10436">
                  <c:v>2.518949E-7</c:v>
                </c:pt>
                <c:pt idx="10437">
                  <c:v>0.0</c:v>
                </c:pt>
                <c:pt idx="10438">
                  <c:v>-32767.0</c:v>
                </c:pt>
                <c:pt idx="10439">
                  <c:v>0.0</c:v>
                </c:pt>
                <c:pt idx="10440">
                  <c:v>0.0</c:v>
                </c:pt>
                <c:pt idx="10441">
                  <c:v>0.0</c:v>
                </c:pt>
                <c:pt idx="10442">
                  <c:v>0.0004790996</c:v>
                </c:pt>
                <c:pt idx="10443">
                  <c:v>0.0</c:v>
                </c:pt>
                <c:pt idx="10444">
                  <c:v>2.50623E-7</c:v>
                </c:pt>
                <c:pt idx="10445">
                  <c:v>0.0</c:v>
                </c:pt>
                <c:pt idx="10446">
                  <c:v>0.0</c:v>
                </c:pt>
                <c:pt idx="10447">
                  <c:v>0.0</c:v>
                </c:pt>
                <c:pt idx="10448">
                  <c:v>0.0</c:v>
                </c:pt>
                <c:pt idx="10449">
                  <c:v>0.0</c:v>
                </c:pt>
                <c:pt idx="10450">
                  <c:v>0.0</c:v>
                </c:pt>
                <c:pt idx="10451">
                  <c:v>0.0</c:v>
                </c:pt>
                <c:pt idx="10452">
                  <c:v>0.0</c:v>
                </c:pt>
                <c:pt idx="10453">
                  <c:v>0.0</c:v>
                </c:pt>
                <c:pt idx="10454">
                  <c:v>1.460913E-6</c:v>
                </c:pt>
                <c:pt idx="10455">
                  <c:v>0.0001949194</c:v>
                </c:pt>
                <c:pt idx="10456">
                  <c:v>0.0</c:v>
                </c:pt>
                <c:pt idx="10457">
                  <c:v>0.0</c:v>
                </c:pt>
                <c:pt idx="10458">
                  <c:v>1.458196E-6</c:v>
                </c:pt>
                <c:pt idx="10459">
                  <c:v>0.0</c:v>
                </c:pt>
                <c:pt idx="10460">
                  <c:v>0.0</c:v>
                </c:pt>
                <c:pt idx="10461">
                  <c:v>0.0</c:v>
                </c:pt>
                <c:pt idx="10462">
                  <c:v>-32767.0</c:v>
                </c:pt>
                <c:pt idx="10463">
                  <c:v>0.0</c:v>
                </c:pt>
                <c:pt idx="10464">
                  <c:v>0.0</c:v>
                </c:pt>
                <c:pt idx="10465">
                  <c:v>0.0</c:v>
                </c:pt>
                <c:pt idx="10466">
                  <c:v>0.0</c:v>
                </c:pt>
                <c:pt idx="10467">
                  <c:v>0.0</c:v>
                </c:pt>
                <c:pt idx="10468">
                  <c:v>0.0</c:v>
                </c:pt>
                <c:pt idx="10469">
                  <c:v>0.0</c:v>
                </c:pt>
                <c:pt idx="10470">
                  <c:v>0.0</c:v>
                </c:pt>
                <c:pt idx="10471">
                  <c:v>-32767.0</c:v>
                </c:pt>
                <c:pt idx="10472">
                  <c:v>0.0</c:v>
                </c:pt>
                <c:pt idx="10473">
                  <c:v>0.0</c:v>
                </c:pt>
                <c:pt idx="10474">
                  <c:v>0.0</c:v>
                </c:pt>
                <c:pt idx="10475">
                  <c:v>0.0</c:v>
                </c:pt>
                <c:pt idx="10476">
                  <c:v>0.0</c:v>
                </c:pt>
                <c:pt idx="10477">
                  <c:v>0.0</c:v>
                </c:pt>
                <c:pt idx="10478">
                  <c:v>0.0</c:v>
                </c:pt>
                <c:pt idx="10479">
                  <c:v>-32767.0</c:v>
                </c:pt>
                <c:pt idx="10480">
                  <c:v>0.0</c:v>
                </c:pt>
                <c:pt idx="10481">
                  <c:v>0.0</c:v>
                </c:pt>
                <c:pt idx="10482">
                  <c:v>0.0</c:v>
                </c:pt>
                <c:pt idx="10483">
                  <c:v>0.0</c:v>
                </c:pt>
                <c:pt idx="10484">
                  <c:v>0.0</c:v>
                </c:pt>
                <c:pt idx="10485">
                  <c:v>2.502433E-7</c:v>
                </c:pt>
                <c:pt idx="10486">
                  <c:v>0.0</c:v>
                </c:pt>
                <c:pt idx="10487">
                  <c:v>-32767.0</c:v>
                </c:pt>
                <c:pt idx="10488">
                  <c:v>0.0003908648</c:v>
                </c:pt>
                <c:pt idx="10489">
                  <c:v>0.0</c:v>
                </c:pt>
                <c:pt idx="10490">
                  <c:v>0.0</c:v>
                </c:pt>
                <c:pt idx="10491">
                  <c:v>0.0</c:v>
                </c:pt>
                <c:pt idx="10492">
                  <c:v>0.0</c:v>
                </c:pt>
                <c:pt idx="10493">
                  <c:v>0.0</c:v>
                </c:pt>
                <c:pt idx="10494">
                  <c:v>0.0</c:v>
                </c:pt>
                <c:pt idx="10495">
                  <c:v>0.0</c:v>
                </c:pt>
                <c:pt idx="10496">
                  <c:v>0.0</c:v>
                </c:pt>
                <c:pt idx="10497">
                  <c:v>0.0</c:v>
                </c:pt>
                <c:pt idx="10498">
                  <c:v>0.0</c:v>
                </c:pt>
                <c:pt idx="10499">
                  <c:v>6.858601E-7</c:v>
                </c:pt>
                <c:pt idx="10500">
                  <c:v>0.0</c:v>
                </c:pt>
                <c:pt idx="10501">
                  <c:v>0.0</c:v>
                </c:pt>
                <c:pt idx="10502">
                  <c:v>0.0</c:v>
                </c:pt>
                <c:pt idx="10503">
                  <c:v>0.0</c:v>
                </c:pt>
                <c:pt idx="10504">
                  <c:v>0.0</c:v>
                </c:pt>
                <c:pt idx="10505">
                  <c:v>0.0</c:v>
                </c:pt>
                <c:pt idx="10506">
                  <c:v>0.0</c:v>
                </c:pt>
                <c:pt idx="10507">
                  <c:v>0.0</c:v>
                </c:pt>
                <c:pt idx="10508">
                  <c:v>0.0</c:v>
                </c:pt>
                <c:pt idx="10509">
                  <c:v>0.0</c:v>
                </c:pt>
                <c:pt idx="10510">
                  <c:v>0.0</c:v>
                </c:pt>
                <c:pt idx="10511">
                  <c:v>0.0</c:v>
                </c:pt>
                <c:pt idx="10512">
                  <c:v>0.0</c:v>
                </c:pt>
                <c:pt idx="10513">
                  <c:v>0.0</c:v>
                </c:pt>
                <c:pt idx="10514">
                  <c:v>6.88104100000001E-7</c:v>
                </c:pt>
                <c:pt idx="10515">
                  <c:v>0.0</c:v>
                </c:pt>
                <c:pt idx="10516">
                  <c:v>0.0</c:v>
                </c:pt>
                <c:pt idx="10517">
                  <c:v>0.0</c:v>
                </c:pt>
                <c:pt idx="10518">
                  <c:v>0.0</c:v>
                </c:pt>
                <c:pt idx="10519">
                  <c:v>0.0</c:v>
                </c:pt>
                <c:pt idx="10520">
                  <c:v>0.0</c:v>
                </c:pt>
                <c:pt idx="10521">
                  <c:v>0.0</c:v>
                </c:pt>
                <c:pt idx="10522">
                  <c:v>0.0</c:v>
                </c:pt>
                <c:pt idx="10523">
                  <c:v>0.0</c:v>
                </c:pt>
                <c:pt idx="10524">
                  <c:v>0.001885425</c:v>
                </c:pt>
                <c:pt idx="10525">
                  <c:v>0.0</c:v>
                </c:pt>
                <c:pt idx="10526">
                  <c:v>0.00220106</c:v>
                </c:pt>
                <c:pt idx="10527">
                  <c:v>0.0</c:v>
                </c:pt>
                <c:pt idx="10528">
                  <c:v>0.0</c:v>
                </c:pt>
                <c:pt idx="10529">
                  <c:v>0.0</c:v>
                </c:pt>
                <c:pt idx="10530">
                  <c:v>0.0</c:v>
                </c:pt>
                <c:pt idx="10531">
                  <c:v>0.0</c:v>
                </c:pt>
                <c:pt idx="10532">
                  <c:v>0.0</c:v>
                </c:pt>
                <c:pt idx="10533">
                  <c:v>0.0</c:v>
                </c:pt>
                <c:pt idx="10534">
                  <c:v>0.0</c:v>
                </c:pt>
                <c:pt idx="10535">
                  <c:v>-32767.0</c:v>
                </c:pt>
                <c:pt idx="10536">
                  <c:v>0.0</c:v>
                </c:pt>
                <c:pt idx="10537">
                  <c:v>0.0</c:v>
                </c:pt>
                <c:pt idx="10538">
                  <c:v>0.0</c:v>
                </c:pt>
                <c:pt idx="10539">
                  <c:v>0.0</c:v>
                </c:pt>
                <c:pt idx="10540">
                  <c:v>0.0</c:v>
                </c:pt>
                <c:pt idx="10541">
                  <c:v>0.0</c:v>
                </c:pt>
                <c:pt idx="10542">
                  <c:v>0.0008122162</c:v>
                </c:pt>
                <c:pt idx="10543">
                  <c:v>-32767.0</c:v>
                </c:pt>
                <c:pt idx="10544">
                  <c:v>0.0</c:v>
                </c:pt>
                <c:pt idx="10545">
                  <c:v>0.0</c:v>
                </c:pt>
                <c:pt idx="10546">
                  <c:v>0.0</c:v>
                </c:pt>
                <c:pt idx="10547">
                  <c:v>0.0</c:v>
                </c:pt>
                <c:pt idx="10548">
                  <c:v>0.0</c:v>
                </c:pt>
                <c:pt idx="10549">
                  <c:v>0.0</c:v>
                </c:pt>
                <c:pt idx="10550">
                  <c:v>0.0</c:v>
                </c:pt>
                <c:pt idx="10551">
                  <c:v>0.0</c:v>
                </c:pt>
                <c:pt idx="10552">
                  <c:v>-32767.0</c:v>
                </c:pt>
                <c:pt idx="10553">
                  <c:v>0.001890507</c:v>
                </c:pt>
                <c:pt idx="10554">
                  <c:v>0.0</c:v>
                </c:pt>
                <c:pt idx="10555">
                  <c:v>0.0</c:v>
                </c:pt>
                <c:pt idx="10556">
                  <c:v>0.0</c:v>
                </c:pt>
                <c:pt idx="10557">
                  <c:v>0.0</c:v>
                </c:pt>
                <c:pt idx="10558">
                  <c:v>0.0</c:v>
                </c:pt>
                <c:pt idx="10559">
                  <c:v>7.89257E-5</c:v>
                </c:pt>
                <c:pt idx="10560">
                  <c:v>0.0</c:v>
                </c:pt>
                <c:pt idx="10561">
                  <c:v>0.0</c:v>
                </c:pt>
                <c:pt idx="10562">
                  <c:v>0.0</c:v>
                </c:pt>
                <c:pt idx="10563">
                  <c:v>0.0</c:v>
                </c:pt>
                <c:pt idx="10564">
                  <c:v>0.0</c:v>
                </c:pt>
                <c:pt idx="10565">
                  <c:v>0.0</c:v>
                </c:pt>
                <c:pt idx="10566">
                  <c:v>0.00188816</c:v>
                </c:pt>
                <c:pt idx="10567">
                  <c:v>0.0</c:v>
                </c:pt>
                <c:pt idx="10568">
                  <c:v>0.0</c:v>
                </c:pt>
                <c:pt idx="10569">
                  <c:v>0.0</c:v>
                </c:pt>
                <c:pt idx="10570">
                  <c:v>0.0</c:v>
                </c:pt>
                <c:pt idx="10571">
                  <c:v>0.0</c:v>
                </c:pt>
                <c:pt idx="10572">
                  <c:v>0.0</c:v>
                </c:pt>
                <c:pt idx="10573">
                  <c:v>0.0</c:v>
                </c:pt>
                <c:pt idx="10574">
                  <c:v>0.0009521691</c:v>
                </c:pt>
                <c:pt idx="10575">
                  <c:v>0.0</c:v>
                </c:pt>
                <c:pt idx="10576">
                  <c:v>-32767.0</c:v>
                </c:pt>
                <c:pt idx="10577">
                  <c:v>0.0</c:v>
                </c:pt>
                <c:pt idx="10578">
                  <c:v>0.0</c:v>
                </c:pt>
                <c:pt idx="10579">
                  <c:v>0.0</c:v>
                </c:pt>
                <c:pt idx="10580">
                  <c:v>0.0</c:v>
                </c:pt>
                <c:pt idx="10581">
                  <c:v>0.0</c:v>
                </c:pt>
                <c:pt idx="10582">
                  <c:v>0.0</c:v>
                </c:pt>
                <c:pt idx="10583">
                  <c:v>0.001889045</c:v>
                </c:pt>
                <c:pt idx="10584">
                  <c:v>0.0</c:v>
                </c:pt>
                <c:pt idx="10585">
                  <c:v>0.0006884483</c:v>
                </c:pt>
                <c:pt idx="10586">
                  <c:v>0.0</c:v>
                </c:pt>
                <c:pt idx="10587">
                  <c:v>0.0</c:v>
                </c:pt>
                <c:pt idx="10588">
                  <c:v>0.0</c:v>
                </c:pt>
                <c:pt idx="10589">
                  <c:v>0.0</c:v>
                </c:pt>
                <c:pt idx="10590">
                  <c:v>0.0</c:v>
                </c:pt>
                <c:pt idx="10591">
                  <c:v>0.0</c:v>
                </c:pt>
                <c:pt idx="10592">
                  <c:v>0.0</c:v>
                </c:pt>
                <c:pt idx="10593">
                  <c:v>0.0</c:v>
                </c:pt>
                <c:pt idx="10594">
                  <c:v>0.0</c:v>
                </c:pt>
                <c:pt idx="10595">
                  <c:v>0.0</c:v>
                </c:pt>
                <c:pt idx="10596">
                  <c:v>0.0</c:v>
                </c:pt>
                <c:pt idx="10597">
                  <c:v>0.0</c:v>
                </c:pt>
                <c:pt idx="10598">
                  <c:v>0.0</c:v>
                </c:pt>
                <c:pt idx="10599">
                  <c:v>0.0</c:v>
                </c:pt>
                <c:pt idx="10600">
                  <c:v>-32767.0</c:v>
                </c:pt>
                <c:pt idx="10601">
                  <c:v>0.0</c:v>
                </c:pt>
                <c:pt idx="10602">
                  <c:v>0.0</c:v>
                </c:pt>
                <c:pt idx="10603">
                  <c:v>0.0</c:v>
                </c:pt>
                <c:pt idx="10604">
                  <c:v>0.0</c:v>
                </c:pt>
                <c:pt idx="10605">
                  <c:v>0.0</c:v>
                </c:pt>
                <c:pt idx="10606">
                  <c:v>0.0</c:v>
                </c:pt>
                <c:pt idx="10607">
                  <c:v>0.0</c:v>
                </c:pt>
                <c:pt idx="10608">
                  <c:v>-32767.0</c:v>
                </c:pt>
                <c:pt idx="10609">
                  <c:v>0.0</c:v>
                </c:pt>
                <c:pt idx="10610">
                  <c:v>0.0</c:v>
                </c:pt>
                <c:pt idx="10611">
                  <c:v>0.0</c:v>
                </c:pt>
                <c:pt idx="10612">
                  <c:v>0.0</c:v>
                </c:pt>
                <c:pt idx="10613">
                  <c:v>0.0</c:v>
                </c:pt>
                <c:pt idx="10614">
                  <c:v>0.0</c:v>
                </c:pt>
                <c:pt idx="10615">
                  <c:v>0.0</c:v>
                </c:pt>
                <c:pt idx="10616">
                  <c:v>0.0</c:v>
                </c:pt>
                <c:pt idx="10617">
                  <c:v>0.0</c:v>
                </c:pt>
                <c:pt idx="10618">
                  <c:v>0.0</c:v>
                </c:pt>
                <c:pt idx="10619">
                  <c:v>2.780166E-6</c:v>
                </c:pt>
                <c:pt idx="10620">
                  <c:v>-32767.0</c:v>
                </c:pt>
                <c:pt idx="10621">
                  <c:v>0.0</c:v>
                </c:pt>
                <c:pt idx="10622">
                  <c:v>0.001328726</c:v>
                </c:pt>
                <c:pt idx="10623">
                  <c:v>0.0</c:v>
                </c:pt>
                <c:pt idx="10624">
                  <c:v>0.0</c:v>
                </c:pt>
                <c:pt idx="10625">
                  <c:v>0.0</c:v>
                </c:pt>
                <c:pt idx="10626">
                  <c:v>0.0</c:v>
                </c:pt>
                <c:pt idx="10627">
                  <c:v>0.0</c:v>
                </c:pt>
                <c:pt idx="10628">
                  <c:v>-32767.0</c:v>
                </c:pt>
                <c:pt idx="10629">
                  <c:v>0.0</c:v>
                </c:pt>
                <c:pt idx="10630">
                  <c:v>0.0</c:v>
                </c:pt>
                <c:pt idx="10631">
                  <c:v>0.0</c:v>
                </c:pt>
                <c:pt idx="10632">
                  <c:v>0.0</c:v>
                </c:pt>
                <c:pt idx="10633">
                  <c:v>-32767.0</c:v>
                </c:pt>
                <c:pt idx="10634">
                  <c:v>0.0</c:v>
                </c:pt>
                <c:pt idx="10635">
                  <c:v>0.0</c:v>
                </c:pt>
                <c:pt idx="10636">
                  <c:v>-32767.0</c:v>
                </c:pt>
                <c:pt idx="10637">
                  <c:v>0.0</c:v>
                </c:pt>
                <c:pt idx="10638">
                  <c:v>0.0</c:v>
                </c:pt>
                <c:pt idx="10639">
                  <c:v>0.0</c:v>
                </c:pt>
                <c:pt idx="10640">
                  <c:v>0.0</c:v>
                </c:pt>
                <c:pt idx="10641">
                  <c:v>0.0</c:v>
                </c:pt>
                <c:pt idx="10642">
                  <c:v>0.0</c:v>
                </c:pt>
                <c:pt idx="10643">
                  <c:v>0.0</c:v>
                </c:pt>
                <c:pt idx="10644">
                  <c:v>-32767.0</c:v>
                </c:pt>
                <c:pt idx="10645">
                  <c:v>0.0</c:v>
                </c:pt>
                <c:pt idx="10646">
                  <c:v>0.0</c:v>
                </c:pt>
                <c:pt idx="10647">
                  <c:v>0.0</c:v>
                </c:pt>
                <c:pt idx="10648">
                  <c:v>0.001903228</c:v>
                </c:pt>
                <c:pt idx="10649">
                  <c:v>0.001676609</c:v>
                </c:pt>
                <c:pt idx="10650">
                  <c:v>0.00128168</c:v>
                </c:pt>
                <c:pt idx="10651">
                  <c:v>0.0002515777</c:v>
                </c:pt>
                <c:pt idx="10652">
                  <c:v>0.0</c:v>
                </c:pt>
                <c:pt idx="10653">
                  <c:v>0.0</c:v>
                </c:pt>
                <c:pt idx="10654">
                  <c:v>0.0</c:v>
                </c:pt>
                <c:pt idx="10655">
                  <c:v>0.0</c:v>
                </c:pt>
                <c:pt idx="10656">
                  <c:v>0.0</c:v>
                </c:pt>
                <c:pt idx="10657">
                  <c:v>0.0</c:v>
                </c:pt>
                <c:pt idx="10658">
                  <c:v>0.0</c:v>
                </c:pt>
                <c:pt idx="10659">
                  <c:v>0.0</c:v>
                </c:pt>
                <c:pt idx="10660">
                  <c:v>0.0</c:v>
                </c:pt>
                <c:pt idx="10661">
                  <c:v>0.0</c:v>
                </c:pt>
                <c:pt idx="10662">
                  <c:v>0.0</c:v>
                </c:pt>
                <c:pt idx="10663">
                  <c:v>0.0</c:v>
                </c:pt>
                <c:pt idx="10664">
                  <c:v>0.0</c:v>
                </c:pt>
                <c:pt idx="10665">
                  <c:v>0.0</c:v>
                </c:pt>
                <c:pt idx="10666">
                  <c:v>0.0</c:v>
                </c:pt>
                <c:pt idx="10667">
                  <c:v>0.0</c:v>
                </c:pt>
                <c:pt idx="10668">
                  <c:v>-32767.0</c:v>
                </c:pt>
                <c:pt idx="10669">
                  <c:v>-32767.0</c:v>
                </c:pt>
                <c:pt idx="10670">
                  <c:v>0.0</c:v>
                </c:pt>
                <c:pt idx="10671">
                  <c:v>0.0</c:v>
                </c:pt>
                <c:pt idx="10672">
                  <c:v>0.0</c:v>
                </c:pt>
                <c:pt idx="10673">
                  <c:v>0.0</c:v>
                </c:pt>
                <c:pt idx="10674">
                  <c:v>0.0</c:v>
                </c:pt>
                <c:pt idx="10675">
                  <c:v>0.0</c:v>
                </c:pt>
                <c:pt idx="10676">
                  <c:v>2.491468E-7</c:v>
                </c:pt>
                <c:pt idx="10677">
                  <c:v>0.0</c:v>
                </c:pt>
                <c:pt idx="10678">
                  <c:v>0.0</c:v>
                </c:pt>
                <c:pt idx="10679">
                  <c:v>0.0</c:v>
                </c:pt>
                <c:pt idx="10680">
                  <c:v>0.0</c:v>
                </c:pt>
                <c:pt idx="10681">
                  <c:v>0.0</c:v>
                </c:pt>
                <c:pt idx="10682">
                  <c:v>0.0</c:v>
                </c:pt>
                <c:pt idx="10683">
                  <c:v>0.0</c:v>
                </c:pt>
                <c:pt idx="10684">
                  <c:v>0.0</c:v>
                </c:pt>
                <c:pt idx="10685">
                  <c:v>0.0</c:v>
                </c:pt>
                <c:pt idx="10686">
                  <c:v>0.0</c:v>
                </c:pt>
                <c:pt idx="10687">
                  <c:v>0.001891377</c:v>
                </c:pt>
                <c:pt idx="10688">
                  <c:v>0.0</c:v>
                </c:pt>
                <c:pt idx="10689">
                  <c:v>0.0</c:v>
                </c:pt>
                <c:pt idx="10690">
                  <c:v>0.0</c:v>
                </c:pt>
                <c:pt idx="10691">
                  <c:v>0.0</c:v>
                </c:pt>
                <c:pt idx="10692">
                  <c:v>0.0</c:v>
                </c:pt>
                <c:pt idx="10693">
                  <c:v>-32767.0</c:v>
                </c:pt>
                <c:pt idx="10694">
                  <c:v>0.0</c:v>
                </c:pt>
                <c:pt idx="10695">
                  <c:v>0.0</c:v>
                </c:pt>
                <c:pt idx="10696">
                  <c:v>0.0</c:v>
                </c:pt>
                <c:pt idx="10697">
                  <c:v>0.0</c:v>
                </c:pt>
                <c:pt idx="10698">
                  <c:v>0.0</c:v>
                </c:pt>
                <c:pt idx="10699">
                  <c:v>0.0</c:v>
                </c:pt>
                <c:pt idx="10700">
                  <c:v>0.0</c:v>
                </c:pt>
                <c:pt idx="10701">
                  <c:v>-32767.0</c:v>
                </c:pt>
                <c:pt idx="10702">
                  <c:v>0.0</c:v>
                </c:pt>
                <c:pt idx="10703">
                  <c:v>0.0</c:v>
                </c:pt>
                <c:pt idx="10704">
                  <c:v>0.0</c:v>
                </c:pt>
                <c:pt idx="10705">
                  <c:v>0.0</c:v>
                </c:pt>
                <c:pt idx="10706">
                  <c:v>0.0</c:v>
                </c:pt>
                <c:pt idx="10707">
                  <c:v>0.0</c:v>
                </c:pt>
                <c:pt idx="10708">
                  <c:v>0.0</c:v>
                </c:pt>
                <c:pt idx="10709">
                  <c:v>0.0</c:v>
                </c:pt>
                <c:pt idx="10710">
                  <c:v>0.0</c:v>
                </c:pt>
                <c:pt idx="10711">
                  <c:v>0.0</c:v>
                </c:pt>
                <c:pt idx="10712">
                  <c:v>0.0</c:v>
                </c:pt>
                <c:pt idx="10713">
                  <c:v>0.0</c:v>
                </c:pt>
                <c:pt idx="10714">
                  <c:v>0.0</c:v>
                </c:pt>
                <c:pt idx="10715">
                  <c:v>0.0</c:v>
                </c:pt>
                <c:pt idx="10716">
                  <c:v>0.0</c:v>
                </c:pt>
                <c:pt idx="10717">
                  <c:v>0.0</c:v>
                </c:pt>
                <c:pt idx="10718">
                  <c:v>0.0</c:v>
                </c:pt>
                <c:pt idx="10719">
                  <c:v>0.0</c:v>
                </c:pt>
                <c:pt idx="10720">
                  <c:v>0.0</c:v>
                </c:pt>
                <c:pt idx="10721">
                  <c:v>0.0</c:v>
                </c:pt>
                <c:pt idx="10722">
                  <c:v>0.0</c:v>
                </c:pt>
                <c:pt idx="10723">
                  <c:v>2.534302E-7</c:v>
                </c:pt>
                <c:pt idx="10724">
                  <c:v>0.0</c:v>
                </c:pt>
                <c:pt idx="10725">
                  <c:v>0.0</c:v>
                </c:pt>
                <c:pt idx="10726">
                  <c:v>0.0</c:v>
                </c:pt>
                <c:pt idx="10727">
                  <c:v>0.0</c:v>
                </c:pt>
                <c:pt idx="10728">
                  <c:v>0.0</c:v>
                </c:pt>
                <c:pt idx="10729">
                  <c:v>0.0</c:v>
                </c:pt>
                <c:pt idx="10730">
                  <c:v>0.0</c:v>
                </c:pt>
                <c:pt idx="10731">
                  <c:v>0.0</c:v>
                </c:pt>
                <c:pt idx="10732">
                  <c:v>2.5354E-7</c:v>
                </c:pt>
                <c:pt idx="10733">
                  <c:v>0.0</c:v>
                </c:pt>
                <c:pt idx="10734">
                  <c:v>0.0</c:v>
                </c:pt>
                <c:pt idx="10735">
                  <c:v>0.0</c:v>
                </c:pt>
                <c:pt idx="10736">
                  <c:v>0.0</c:v>
                </c:pt>
                <c:pt idx="10737">
                  <c:v>0.0</c:v>
                </c:pt>
                <c:pt idx="10738">
                  <c:v>0.0</c:v>
                </c:pt>
                <c:pt idx="10739">
                  <c:v>0.0</c:v>
                </c:pt>
                <c:pt idx="10740">
                  <c:v>0.0</c:v>
                </c:pt>
                <c:pt idx="10741">
                  <c:v>-32767.0</c:v>
                </c:pt>
                <c:pt idx="10742">
                  <c:v>0.0</c:v>
                </c:pt>
                <c:pt idx="10743">
                  <c:v>0.0</c:v>
                </c:pt>
                <c:pt idx="10744">
                  <c:v>2.522275E-7</c:v>
                </c:pt>
                <c:pt idx="10745">
                  <c:v>0.0</c:v>
                </c:pt>
                <c:pt idx="10746">
                  <c:v>0.0</c:v>
                </c:pt>
                <c:pt idx="10747">
                  <c:v>0.0</c:v>
                </c:pt>
                <c:pt idx="10748">
                  <c:v>0.0</c:v>
                </c:pt>
                <c:pt idx="10749">
                  <c:v>0.0</c:v>
                </c:pt>
                <c:pt idx="10750">
                  <c:v>-32767.0</c:v>
                </c:pt>
                <c:pt idx="10751">
                  <c:v>9.45198100000001E-7</c:v>
                </c:pt>
                <c:pt idx="10752">
                  <c:v>0.0</c:v>
                </c:pt>
                <c:pt idx="10753">
                  <c:v>2.52974E-7</c:v>
                </c:pt>
                <c:pt idx="10754">
                  <c:v>0.0</c:v>
                </c:pt>
                <c:pt idx="10755">
                  <c:v>0.0</c:v>
                </c:pt>
                <c:pt idx="10756">
                  <c:v>5.076178E-7</c:v>
                </c:pt>
                <c:pt idx="10757">
                  <c:v>1.482221E-6</c:v>
                </c:pt>
                <c:pt idx="10758">
                  <c:v>0.0</c:v>
                </c:pt>
                <c:pt idx="10759">
                  <c:v>6.982634E-7</c:v>
                </c:pt>
                <c:pt idx="10760">
                  <c:v>2.437161E-6</c:v>
                </c:pt>
                <c:pt idx="10761">
                  <c:v>0.001916753</c:v>
                </c:pt>
                <c:pt idx="10762">
                  <c:v>5.094067E-7</c:v>
                </c:pt>
                <c:pt idx="10763">
                  <c:v>0.0</c:v>
                </c:pt>
                <c:pt idx="10764">
                  <c:v>2.716698E-6</c:v>
                </c:pt>
                <c:pt idx="10765">
                  <c:v>2.551845E-7</c:v>
                </c:pt>
                <c:pt idx="10766">
                  <c:v>1.655952E-6</c:v>
                </c:pt>
                <c:pt idx="10767">
                  <c:v>0.0</c:v>
                </c:pt>
                <c:pt idx="10768">
                  <c:v>6.996837E-7</c:v>
                </c:pt>
                <c:pt idx="10769">
                  <c:v>2.715402E-6</c:v>
                </c:pt>
                <c:pt idx="10770">
                  <c:v>2.188957E-6</c:v>
                </c:pt>
                <c:pt idx="10771">
                  <c:v>1.744743E-6</c:v>
                </c:pt>
                <c:pt idx="10772">
                  <c:v>0.0</c:v>
                </c:pt>
                <c:pt idx="10773">
                  <c:v>7.018282E-7</c:v>
                </c:pt>
                <c:pt idx="10774">
                  <c:v>1.213866E-6</c:v>
                </c:pt>
                <c:pt idx="10775">
                  <c:v>2.560177E-7</c:v>
                </c:pt>
                <c:pt idx="10776">
                  <c:v>7.028941E-7</c:v>
                </c:pt>
                <c:pt idx="10777">
                  <c:v>2.566095E-7</c:v>
                </c:pt>
                <c:pt idx="10778">
                  <c:v>3.261714E-6</c:v>
                </c:pt>
                <c:pt idx="10779">
                  <c:v>2.581197E-7</c:v>
                </c:pt>
                <c:pt idx="10780">
                  <c:v>0.0</c:v>
                </c:pt>
                <c:pt idx="10781">
                  <c:v>7.088509E-7</c:v>
                </c:pt>
                <c:pt idx="10782">
                  <c:v>0.0</c:v>
                </c:pt>
                <c:pt idx="10783">
                  <c:v>3.460606E-6</c:v>
                </c:pt>
                <c:pt idx="10784">
                  <c:v>0.0</c:v>
                </c:pt>
                <c:pt idx="10785">
                  <c:v>2.591404E-7</c:v>
                </c:pt>
                <c:pt idx="10786">
                  <c:v>7.114975E-7</c:v>
                </c:pt>
                <c:pt idx="10787">
                  <c:v>2.594157E-7</c:v>
                </c:pt>
                <c:pt idx="10788">
                  <c:v>1.513629E-6</c:v>
                </c:pt>
                <c:pt idx="10789">
                  <c:v>0.0</c:v>
                </c:pt>
                <c:pt idx="10790">
                  <c:v>0.0</c:v>
                </c:pt>
                <c:pt idx="10791">
                  <c:v>0.0</c:v>
                </c:pt>
                <c:pt idx="10792">
                  <c:v>1.772207E-6</c:v>
                </c:pt>
                <c:pt idx="10793">
                  <c:v>0.0</c:v>
                </c:pt>
                <c:pt idx="10794">
                  <c:v>0.0</c:v>
                </c:pt>
                <c:pt idx="10795">
                  <c:v>2.595138E-7</c:v>
                </c:pt>
                <c:pt idx="10796">
                  <c:v>7.126304E-7</c:v>
                </c:pt>
                <c:pt idx="10797">
                  <c:v>7.128194E-7</c:v>
                </c:pt>
                <c:pt idx="10798">
                  <c:v>-32767.0</c:v>
                </c:pt>
                <c:pt idx="10799">
                  <c:v>5.700199E-6</c:v>
                </c:pt>
                <c:pt idx="10800">
                  <c:v>0.0</c:v>
                </c:pt>
                <c:pt idx="10801">
                  <c:v>2.224458E-6</c:v>
                </c:pt>
                <c:pt idx="10802">
                  <c:v>0.0</c:v>
                </c:pt>
                <c:pt idx="10803">
                  <c:v>0.0</c:v>
                </c:pt>
                <c:pt idx="10804">
                  <c:v>0.0</c:v>
                </c:pt>
                <c:pt idx="10805">
                  <c:v>5.198385E-7</c:v>
                </c:pt>
                <c:pt idx="10806">
                  <c:v>2.036853E-6</c:v>
                </c:pt>
                <c:pt idx="10807">
                  <c:v>7.140961E-7</c:v>
                </c:pt>
                <c:pt idx="10808">
                  <c:v>0.0</c:v>
                </c:pt>
                <c:pt idx="10809">
                  <c:v>7.150218E-7</c:v>
                </c:pt>
                <c:pt idx="10810">
                  <c:v>2.606838E-7</c:v>
                </c:pt>
                <c:pt idx="10811">
                  <c:v>0.0</c:v>
                </c:pt>
                <c:pt idx="10812">
                  <c:v>0.0</c:v>
                </c:pt>
                <c:pt idx="10813">
                  <c:v>0.0</c:v>
                </c:pt>
                <c:pt idx="10814">
                  <c:v>-32767.0</c:v>
                </c:pt>
                <c:pt idx="10815">
                  <c:v>7.169207E-7</c:v>
                </c:pt>
                <c:pt idx="10816">
                  <c:v>1.525493E-6</c:v>
                </c:pt>
                <c:pt idx="10817">
                  <c:v>2.561193E-5</c:v>
                </c:pt>
                <c:pt idx="10818">
                  <c:v>0.0004705024</c:v>
                </c:pt>
                <c:pt idx="10819">
                  <c:v>0.007951323</c:v>
                </c:pt>
                <c:pt idx="10820">
                  <c:v>6.397483E-6</c:v>
                </c:pt>
                <c:pt idx="10821">
                  <c:v>0.03819337</c:v>
                </c:pt>
                <c:pt idx="10822">
                  <c:v>-32767.0</c:v>
                </c:pt>
                <c:pt idx="10823">
                  <c:v>0.09465899</c:v>
                </c:pt>
                <c:pt idx="10824">
                  <c:v>0.2609664</c:v>
                </c:pt>
                <c:pt idx="10825">
                  <c:v>0.2833665</c:v>
                </c:pt>
                <c:pt idx="10826">
                  <c:v>0.2243023</c:v>
                </c:pt>
                <c:pt idx="10827">
                  <c:v>0.2681239</c:v>
                </c:pt>
                <c:pt idx="10828">
                  <c:v>0.2781122</c:v>
                </c:pt>
                <c:pt idx="10829">
                  <c:v>0.2735974</c:v>
                </c:pt>
                <c:pt idx="10830">
                  <c:v>0.1395063</c:v>
                </c:pt>
                <c:pt idx="10831">
                  <c:v>0.126348</c:v>
                </c:pt>
                <c:pt idx="10832">
                  <c:v>0.1421076</c:v>
                </c:pt>
                <c:pt idx="10833">
                  <c:v>0.1563372</c:v>
                </c:pt>
                <c:pt idx="10834">
                  <c:v>0.1016457</c:v>
                </c:pt>
                <c:pt idx="10835">
                  <c:v>0.08604138</c:v>
                </c:pt>
                <c:pt idx="10836">
                  <c:v>0.08231077</c:v>
                </c:pt>
                <c:pt idx="10837">
                  <c:v>0.0855360300000001</c:v>
                </c:pt>
                <c:pt idx="10838">
                  <c:v>0.1129907</c:v>
                </c:pt>
                <c:pt idx="10839">
                  <c:v>-32767.0</c:v>
                </c:pt>
                <c:pt idx="10840">
                  <c:v>0.1931218</c:v>
                </c:pt>
                <c:pt idx="10841">
                  <c:v>0.2026666</c:v>
                </c:pt>
                <c:pt idx="10842">
                  <c:v>0.1892817</c:v>
                </c:pt>
                <c:pt idx="10843">
                  <c:v>0.198349</c:v>
                </c:pt>
                <c:pt idx="10844">
                  <c:v>0.1924153</c:v>
                </c:pt>
                <c:pt idx="10845">
                  <c:v>0.1846232</c:v>
                </c:pt>
                <c:pt idx="10846">
                  <c:v>0.1695111</c:v>
                </c:pt>
                <c:pt idx="10847">
                  <c:v>0.1369041</c:v>
                </c:pt>
                <c:pt idx="10848">
                  <c:v>0.1465339</c:v>
                </c:pt>
                <c:pt idx="10849">
                  <c:v>0.1888024</c:v>
                </c:pt>
                <c:pt idx="10850">
                  <c:v>0.1766458</c:v>
                </c:pt>
                <c:pt idx="10851">
                  <c:v>0.1857444</c:v>
                </c:pt>
                <c:pt idx="10852">
                  <c:v>0.1920024</c:v>
                </c:pt>
                <c:pt idx="10853">
                  <c:v>0.2143951</c:v>
                </c:pt>
                <c:pt idx="10854">
                  <c:v>0.2127765</c:v>
                </c:pt>
                <c:pt idx="10855">
                  <c:v>0.1184194</c:v>
                </c:pt>
                <c:pt idx="10856">
                  <c:v>0.1485068</c:v>
                </c:pt>
                <c:pt idx="10857">
                  <c:v>0.1278697</c:v>
                </c:pt>
                <c:pt idx="10858">
                  <c:v>0.168067</c:v>
                </c:pt>
                <c:pt idx="10859">
                  <c:v>0.1766495</c:v>
                </c:pt>
                <c:pt idx="10860">
                  <c:v>0.1652047</c:v>
                </c:pt>
                <c:pt idx="10861">
                  <c:v>0.1473852</c:v>
                </c:pt>
                <c:pt idx="10862">
                  <c:v>0.1555986</c:v>
                </c:pt>
                <c:pt idx="10863">
                  <c:v>-32767.0</c:v>
                </c:pt>
                <c:pt idx="10864">
                  <c:v>0.148174</c:v>
                </c:pt>
                <c:pt idx="10865">
                  <c:v>0.1554078</c:v>
                </c:pt>
                <c:pt idx="10866">
                  <c:v>0.1838142</c:v>
                </c:pt>
                <c:pt idx="10867">
                  <c:v>0.184585</c:v>
                </c:pt>
                <c:pt idx="10868">
                  <c:v>0.1705024</c:v>
                </c:pt>
                <c:pt idx="10869">
                  <c:v>0.1369193</c:v>
                </c:pt>
                <c:pt idx="10870">
                  <c:v>0.1160101</c:v>
                </c:pt>
                <c:pt idx="10871">
                  <c:v>0.1302745</c:v>
                </c:pt>
                <c:pt idx="10872">
                  <c:v>0.1188194</c:v>
                </c:pt>
                <c:pt idx="10873">
                  <c:v>0.1058247</c:v>
                </c:pt>
                <c:pt idx="10874">
                  <c:v>0.1106533</c:v>
                </c:pt>
                <c:pt idx="10875">
                  <c:v>0.1098711</c:v>
                </c:pt>
                <c:pt idx="10876">
                  <c:v>0.12012</c:v>
                </c:pt>
                <c:pt idx="10877">
                  <c:v>0.1031042</c:v>
                </c:pt>
                <c:pt idx="10878">
                  <c:v>0.1214219</c:v>
                </c:pt>
                <c:pt idx="10879">
                  <c:v>0.1345102</c:v>
                </c:pt>
                <c:pt idx="10880">
                  <c:v>0.1202424</c:v>
                </c:pt>
                <c:pt idx="10881">
                  <c:v>0.1131516</c:v>
                </c:pt>
                <c:pt idx="10882">
                  <c:v>0.1280167</c:v>
                </c:pt>
                <c:pt idx="10883">
                  <c:v>0.1252574</c:v>
                </c:pt>
                <c:pt idx="10884">
                  <c:v>0.1156893</c:v>
                </c:pt>
                <c:pt idx="10885">
                  <c:v>0.1125399</c:v>
                </c:pt>
                <c:pt idx="10886">
                  <c:v>0.1025462</c:v>
                </c:pt>
                <c:pt idx="10887">
                  <c:v>0.09397655</c:v>
                </c:pt>
                <c:pt idx="10888">
                  <c:v>0.08515967</c:v>
                </c:pt>
                <c:pt idx="10889">
                  <c:v>0.09509915</c:v>
                </c:pt>
                <c:pt idx="10890">
                  <c:v>0.1163541</c:v>
                </c:pt>
                <c:pt idx="10891">
                  <c:v>0.09811972</c:v>
                </c:pt>
                <c:pt idx="10892">
                  <c:v>0.1087872</c:v>
                </c:pt>
                <c:pt idx="10893">
                  <c:v>0.106005</c:v>
                </c:pt>
                <c:pt idx="10894">
                  <c:v>0.1090985</c:v>
                </c:pt>
                <c:pt idx="10895">
                  <c:v>0.1480446</c:v>
                </c:pt>
                <c:pt idx="10896">
                  <c:v>0.1568055</c:v>
                </c:pt>
                <c:pt idx="10897">
                  <c:v>0.1969221</c:v>
                </c:pt>
                <c:pt idx="10898">
                  <c:v>0.2330714</c:v>
                </c:pt>
                <c:pt idx="10899">
                  <c:v>0.2066902</c:v>
                </c:pt>
                <c:pt idx="10900">
                  <c:v>0.2299816</c:v>
                </c:pt>
                <c:pt idx="10901">
                  <c:v>0.2575119</c:v>
                </c:pt>
                <c:pt idx="10902">
                  <c:v>0.2798154</c:v>
                </c:pt>
                <c:pt idx="10903">
                  <c:v>0.3155451</c:v>
                </c:pt>
                <c:pt idx="10904">
                  <c:v>0.3134557</c:v>
                </c:pt>
                <c:pt idx="10905">
                  <c:v>0.3167009</c:v>
                </c:pt>
                <c:pt idx="10906">
                  <c:v>0.3128034</c:v>
                </c:pt>
                <c:pt idx="10907">
                  <c:v>0.2946525</c:v>
                </c:pt>
                <c:pt idx="10908">
                  <c:v>0.2641704</c:v>
                </c:pt>
                <c:pt idx="10909">
                  <c:v>0.2442885</c:v>
                </c:pt>
                <c:pt idx="10910">
                  <c:v>0.2238841</c:v>
                </c:pt>
                <c:pt idx="10911">
                  <c:v>0.2385257</c:v>
                </c:pt>
                <c:pt idx="10912">
                  <c:v>-32767.0</c:v>
                </c:pt>
                <c:pt idx="10913">
                  <c:v>0.2746404</c:v>
                </c:pt>
                <c:pt idx="10914">
                  <c:v>0.2783492</c:v>
                </c:pt>
                <c:pt idx="10915">
                  <c:v>0.2928914</c:v>
                </c:pt>
                <c:pt idx="10916">
                  <c:v>0.3017505</c:v>
                </c:pt>
                <c:pt idx="10917">
                  <c:v>0.3011152</c:v>
                </c:pt>
                <c:pt idx="10918">
                  <c:v>0.3171865</c:v>
                </c:pt>
                <c:pt idx="10919">
                  <c:v>0.2990875</c:v>
                </c:pt>
                <c:pt idx="10920">
                  <c:v>0.2871023</c:v>
                </c:pt>
                <c:pt idx="10921">
                  <c:v>0.316321</c:v>
                </c:pt>
                <c:pt idx="10922">
                  <c:v>0.3521746</c:v>
                </c:pt>
                <c:pt idx="10923">
                  <c:v>0.3517743</c:v>
                </c:pt>
                <c:pt idx="10924">
                  <c:v>0.3886414</c:v>
                </c:pt>
                <c:pt idx="10925">
                  <c:v>0.3229415</c:v>
                </c:pt>
                <c:pt idx="10926">
                  <c:v>0.3001994</c:v>
                </c:pt>
                <c:pt idx="10927">
                  <c:v>0.2742245</c:v>
                </c:pt>
                <c:pt idx="10928">
                  <c:v>-32767.0</c:v>
                </c:pt>
                <c:pt idx="10929">
                  <c:v>0.3078038</c:v>
                </c:pt>
                <c:pt idx="10930">
                  <c:v>0.3129394</c:v>
                </c:pt>
                <c:pt idx="10931">
                  <c:v>0.3395937</c:v>
                </c:pt>
                <c:pt idx="10932">
                  <c:v>0.3294367</c:v>
                </c:pt>
                <c:pt idx="10933">
                  <c:v>0.3209309</c:v>
                </c:pt>
                <c:pt idx="10934">
                  <c:v>0.3019116</c:v>
                </c:pt>
                <c:pt idx="10935">
                  <c:v>0.310572</c:v>
                </c:pt>
                <c:pt idx="10936">
                  <c:v>-32767.0</c:v>
                </c:pt>
                <c:pt idx="10937">
                  <c:v>0.3236618</c:v>
                </c:pt>
                <c:pt idx="10938">
                  <c:v>0.3218338</c:v>
                </c:pt>
                <c:pt idx="10939">
                  <c:v>0.3376777</c:v>
                </c:pt>
                <c:pt idx="10940">
                  <c:v>0.3298042</c:v>
                </c:pt>
                <c:pt idx="10941">
                  <c:v>0.3309391</c:v>
                </c:pt>
                <c:pt idx="10942">
                  <c:v>0.341833</c:v>
                </c:pt>
                <c:pt idx="10943">
                  <c:v>0.3492433</c:v>
                </c:pt>
                <c:pt idx="10944">
                  <c:v>0.3631403</c:v>
                </c:pt>
                <c:pt idx="10945">
                  <c:v>0.3256348</c:v>
                </c:pt>
                <c:pt idx="10946">
                  <c:v>0.3135713</c:v>
                </c:pt>
                <c:pt idx="10947">
                  <c:v>0.2904857</c:v>
                </c:pt>
                <c:pt idx="10948">
                  <c:v>0.2933734</c:v>
                </c:pt>
                <c:pt idx="10949">
                  <c:v>0.3188246</c:v>
                </c:pt>
                <c:pt idx="10950">
                  <c:v>0.2730621</c:v>
                </c:pt>
                <c:pt idx="10951">
                  <c:v>0.263143</c:v>
                </c:pt>
                <c:pt idx="10952">
                  <c:v>0.2456611</c:v>
                </c:pt>
                <c:pt idx="10953">
                  <c:v>0.2132997</c:v>
                </c:pt>
                <c:pt idx="10954">
                  <c:v>0.2419053</c:v>
                </c:pt>
                <c:pt idx="10955">
                  <c:v>0.2580073</c:v>
                </c:pt>
                <c:pt idx="10956">
                  <c:v>0.253224</c:v>
                </c:pt>
                <c:pt idx="10957">
                  <c:v>0.2474275</c:v>
                </c:pt>
                <c:pt idx="10958">
                  <c:v>0.2754146</c:v>
                </c:pt>
                <c:pt idx="10959">
                  <c:v>0.2810117</c:v>
                </c:pt>
                <c:pt idx="10960">
                  <c:v>0.08108734</c:v>
                </c:pt>
                <c:pt idx="10961">
                  <c:v>0.00177558</c:v>
                </c:pt>
                <c:pt idx="10962">
                  <c:v>0.003502743</c:v>
                </c:pt>
                <c:pt idx="10963">
                  <c:v>0.07047667</c:v>
                </c:pt>
                <c:pt idx="10964">
                  <c:v>0.1342177</c:v>
                </c:pt>
                <c:pt idx="10965">
                  <c:v>0.1367058</c:v>
                </c:pt>
                <c:pt idx="10966">
                  <c:v>0.1559742</c:v>
                </c:pt>
                <c:pt idx="10967">
                  <c:v>0.1532804</c:v>
                </c:pt>
                <c:pt idx="10968">
                  <c:v>0.1687849</c:v>
                </c:pt>
                <c:pt idx="10969">
                  <c:v>0.1430678</c:v>
                </c:pt>
                <c:pt idx="10970">
                  <c:v>0.1412784</c:v>
                </c:pt>
                <c:pt idx="10971">
                  <c:v>0.1184023</c:v>
                </c:pt>
                <c:pt idx="10972">
                  <c:v>0.0377488</c:v>
                </c:pt>
                <c:pt idx="10973">
                  <c:v>0.03979171</c:v>
                </c:pt>
                <c:pt idx="10974">
                  <c:v>0.127584</c:v>
                </c:pt>
                <c:pt idx="10975">
                  <c:v>0.0930323</c:v>
                </c:pt>
                <c:pt idx="10976">
                  <c:v>-32767.0</c:v>
                </c:pt>
                <c:pt idx="10977">
                  <c:v>0.07662343</c:v>
                </c:pt>
                <c:pt idx="10978">
                  <c:v>0.04796687</c:v>
                </c:pt>
                <c:pt idx="10979">
                  <c:v>0.01387816</c:v>
                </c:pt>
                <c:pt idx="10980">
                  <c:v>0.1227195</c:v>
                </c:pt>
                <c:pt idx="10981">
                  <c:v>0.1166868</c:v>
                </c:pt>
                <c:pt idx="10982">
                  <c:v>0.1963712</c:v>
                </c:pt>
                <c:pt idx="10983">
                  <c:v>0.2267628</c:v>
                </c:pt>
                <c:pt idx="10984">
                  <c:v>0.21434</c:v>
                </c:pt>
                <c:pt idx="10985">
                  <c:v>0.1852236</c:v>
                </c:pt>
                <c:pt idx="10986">
                  <c:v>0.251247</c:v>
                </c:pt>
                <c:pt idx="10987">
                  <c:v>0.271383</c:v>
                </c:pt>
                <c:pt idx="10988">
                  <c:v>0.2285588</c:v>
                </c:pt>
                <c:pt idx="10989">
                  <c:v>0.2213452</c:v>
                </c:pt>
                <c:pt idx="10990">
                  <c:v>0.2681665</c:v>
                </c:pt>
                <c:pt idx="10991">
                  <c:v>0.2942576</c:v>
                </c:pt>
                <c:pt idx="10992">
                  <c:v>0.2727595</c:v>
                </c:pt>
                <c:pt idx="10993">
                  <c:v>0.2719418</c:v>
                </c:pt>
                <c:pt idx="10994">
                  <c:v>0.2713682</c:v>
                </c:pt>
                <c:pt idx="10995">
                  <c:v>0.2688389</c:v>
                </c:pt>
                <c:pt idx="10996">
                  <c:v>0.2429573</c:v>
                </c:pt>
                <c:pt idx="10997">
                  <c:v>0.2252921</c:v>
                </c:pt>
                <c:pt idx="10998">
                  <c:v>0.327804</c:v>
                </c:pt>
                <c:pt idx="10999">
                  <c:v>0.3049719</c:v>
                </c:pt>
                <c:pt idx="11000">
                  <c:v>0.3320894</c:v>
                </c:pt>
                <c:pt idx="11001">
                  <c:v>0.3378001</c:v>
                </c:pt>
                <c:pt idx="11002">
                  <c:v>0.2878168</c:v>
                </c:pt>
                <c:pt idx="11003">
                  <c:v>0.2654716</c:v>
                </c:pt>
                <c:pt idx="11004">
                  <c:v>0.2537405</c:v>
                </c:pt>
                <c:pt idx="11005">
                  <c:v>0.2468031</c:v>
                </c:pt>
                <c:pt idx="11006">
                  <c:v>0.1901557</c:v>
                </c:pt>
                <c:pt idx="11007">
                  <c:v>0.1763557</c:v>
                </c:pt>
                <c:pt idx="11008">
                  <c:v>0.1338396</c:v>
                </c:pt>
                <c:pt idx="11009">
                  <c:v>0.2566503</c:v>
                </c:pt>
                <c:pt idx="11010">
                  <c:v>0.1100713</c:v>
                </c:pt>
                <c:pt idx="11011">
                  <c:v>0.2480844</c:v>
                </c:pt>
                <c:pt idx="11012">
                  <c:v>0.2311894</c:v>
                </c:pt>
                <c:pt idx="11013">
                  <c:v>0.1351376</c:v>
                </c:pt>
                <c:pt idx="11014">
                  <c:v>0.2579248</c:v>
                </c:pt>
                <c:pt idx="11015">
                  <c:v>0.2101758</c:v>
                </c:pt>
                <c:pt idx="11016">
                  <c:v>0.256287</c:v>
                </c:pt>
                <c:pt idx="11017">
                  <c:v>0.2211806</c:v>
                </c:pt>
                <c:pt idx="11018">
                  <c:v>0.1884397</c:v>
                </c:pt>
                <c:pt idx="11019">
                  <c:v>0.08285002</c:v>
                </c:pt>
                <c:pt idx="11020">
                  <c:v>0.146038</c:v>
                </c:pt>
                <c:pt idx="11021">
                  <c:v>0.301902</c:v>
                </c:pt>
                <c:pt idx="11022">
                  <c:v>0.2722677</c:v>
                </c:pt>
                <c:pt idx="11023">
                  <c:v>0.2209803</c:v>
                </c:pt>
                <c:pt idx="11024">
                  <c:v>0.2782263</c:v>
                </c:pt>
                <c:pt idx="11025">
                  <c:v>0.2242376</c:v>
                </c:pt>
                <c:pt idx="11026">
                  <c:v>0.2727023</c:v>
                </c:pt>
                <c:pt idx="11027">
                  <c:v>0.1232527</c:v>
                </c:pt>
                <c:pt idx="11028">
                  <c:v>-32767.0</c:v>
                </c:pt>
                <c:pt idx="11029">
                  <c:v>0.0911893</c:v>
                </c:pt>
                <c:pt idx="11030">
                  <c:v>0.1944436</c:v>
                </c:pt>
                <c:pt idx="11031">
                  <c:v>0.214697</c:v>
                </c:pt>
                <c:pt idx="11032">
                  <c:v>0.2024308</c:v>
                </c:pt>
                <c:pt idx="11033">
                  <c:v>0.2323796</c:v>
                </c:pt>
                <c:pt idx="11034">
                  <c:v>0.2554078</c:v>
                </c:pt>
                <c:pt idx="11035">
                  <c:v>0.2379128</c:v>
                </c:pt>
                <c:pt idx="11036">
                  <c:v>-32767.0</c:v>
                </c:pt>
                <c:pt idx="11037">
                  <c:v>0.2178967</c:v>
                </c:pt>
                <c:pt idx="11038">
                  <c:v>0.217982</c:v>
                </c:pt>
                <c:pt idx="11039">
                  <c:v>0.2560625</c:v>
                </c:pt>
                <c:pt idx="11040">
                  <c:v>0.1945317</c:v>
                </c:pt>
                <c:pt idx="11041">
                  <c:v>0.1830079</c:v>
                </c:pt>
                <c:pt idx="11042">
                  <c:v>0.1578106</c:v>
                </c:pt>
                <c:pt idx="11043">
                  <c:v>0.1748691</c:v>
                </c:pt>
                <c:pt idx="11044">
                  <c:v>-32767.0</c:v>
                </c:pt>
                <c:pt idx="11045">
                  <c:v>0.1161225</c:v>
                </c:pt>
                <c:pt idx="11046">
                  <c:v>0.1101824</c:v>
                </c:pt>
                <c:pt idx="11047">
                  <c:v>0.1044413</c:v>
                </c:pt>
                <c:pt idx="11048">
                  <c:v>0.1056747</c:v>
                </c:pt>
                <c:pt idx="11049">
                  <c:v>0.07147087</c:v>
                </c:pt>
                <c:pt idx="11050">
                  <c:v>0.1459196</c:v>
                </c:pt>
                <c:pt idx="11051">
                  <c:v>0.2229239</c:v>
                </c:pt>
                <c:pt idx="11052">
                  <c:v>0.2301297</c:v>
                </c:pt>
                <c:pt idx="11053">
                  <c:v>-32767.0</c:v>
                </c:pt>
                <c:pt idx="11054">
                  <c:v>0.231983</c:v>
                </c:pt>
                <c:pt idx="11055">
                  <c:v>0.2212466</c:v>
                </c:pt>
                <c:pt idx="11056">
                  <c:v>0.1932265</c:v>
                </c:pt>
                <c:pt idx="11057">
                  <c:v>0.128081</c:v>
                </c:pt>
                <c:pt idx="11058">
                  <c:v>0.08226301</c:v>
                </c:pt>
                <c:pt idx="11059">
                  <c:v>0.112315</c:v>
                </c:pt>
                <c:pt idx="11060">
                  <c:v>0.08497392</c:v>
                </c:pt>
                <c:pt idx="11061">
                  <c:v>0.232576</c:v>
                </c:pt>
                <c:pt idx="11062">
                  <c:v>0.2073345</c:v>
                </c:pt>
                <c:pt idx="11063">
                  <c:v>0.1531412</c:v>
                </c:pt>
                <c:pt idx="11064">
                  <c:v>0.217798</c:v>
                </c:pt>
                <c:pt idx="11065">
                  <c:v>0.1591974</c:v>
                </c:pt>
                <c:pt idx="11066">
                  <c:v>0.1182639</c:v>
                </c:pt>
                <c:pt idx="11067">
                  <c:v>0.1844805</c:v>
                </c:pt>
                <c:pt idx="11068">
                  <c:v>0.2196037</c:v>
                </c:pt>
                <c:pt idx="11069">
                  <c:v>0.2189186</c:v>
                </c:pt>
                <c:pt idx="11070">
                  <c:v>0.2389874</c:v>
                </c:pt>
                <c:pt idx="11071">
                  <c:v>0.2204602</c:v>
                </c:pt>
                <c:pt idx="11072">
                  <c:v>0.2218986</c:v>
                </c:pt>
                <c:pt idx="11073">
                  <c:v>0.1927999</c:v>
                </c:pt>
                <c:pt idx="11074">
                  <c:v>0.1202547</c:v>
                </c:pt>
                <c:pt idx="11075">
                  <c:v>0.2269446</c:v>
                </c:pt>
                <c:pt idx="11076">
                  <c:v>0.2309013</c:v>
                </c:pt>
                <c:pt idx="11077">
                  <c:v>0.1516724</c:v>
                </c:pt>
                <c:pt idx="11078">
                  <c:v>0.1614151</c:v>
                </c:pt>
                <c:pt idx="11079">
                  <c:v>0.2680472</c:v>
                </c:pt>
                <c:pt idx="11080">
                  <c:v>0.2351441</c:v>
                </c:pt>
                <c:pt idx="11081">
                  <c:v>0.1917955</c:v>
                </c:pt>
                <c:pt idx="11082">
                  <c:v>0.2067896</c:v>
                </c:pt>
                <c:pt idx="11083">
                  <c:v>0.1732312</c:v>
                </c:pt>
                <c:pt idx="11084">
                  <c:v>0.1787835</c:v>
                </c:pt>
                <c:pt idx="11085">
                  <c:v>0.1804667</c:v>
                </c:pt>
                <c:pt idx="11086">
                  <c:v>0.2570584</c:v>
                </c:pt>
                <c:pt idx="11087">
                  <c:v>0.2641521</c:v>
                </c:pt>
                <c:pt idx="11088">
                  <c:v>0.1983128</c:v>
                </c:pt>
                <c:pt idx="11089">
                  <c:v>0.09340443</c:v>
                </c:pt>
                <c:pt idx="11090">
                  <c:v>0.04235211</c:v>
                </c:pt>
                <c:pt idx="11091">
                  <c:v>0.03471299</c:v>
                </c:pt>
                <c:pt idx="11092">
                  <c:v>0.02625368</c:v>
                </c:pt>
                <c:pt idx="11093">
                  <c:v>0.02416632</c:v>
                </c:pt>
                <c:pt idx="11094">
                  <c:v>0.06972254</c:v>
                </c:pt>
                <c:pt idx="11095">
                  <c:v>0.07591225</c:v>
                </c:pt>
                <c:pt idx="11096">
                  <c:v>0.08942825</c:v>
                </c:pt>
                <c:pt idx="11097">
                  <c:v>0.1376118</c:v>
                </c:pt>
                <c:pt idx="11098">
                  <c:v>0.1338286</c:v>
                </c:pt>
                <c:pt idx="11099">
                  <c:v>0.2079159</c:v>
                </c:pt>
                <c:pt idx="11100">
                  <c:v>0.1416312</c:v>
                </c:pt>
                <c:pt idx="11101">
                  <c:v>0.02839129</c:v>
                </c:pt>
                <c:pt idx="11102">
                  <c:v>0.0400387</c:v>
                </c:pt>
                <c:pt idx="11103">
                  <c:v>0.1422285</c:v>
                </c:pt>
                <c:pt idx="11104">
                  <c:v>0.1994323</c:v>
                </c:pt>
                <c:pt idx="11105">
                  <c:v>0.2903993</c:v>
                </c:pt>
                <c:pt idx="11106">
                  <c:v>0.2570539</c:v>
                </c:pt>
                <c:pt idx="11107">
                  <c:v>0.27664</c:v>
                </c:pt>
                <c:pt idx="11108">
                  <c:v>0.2882639</c:v>
                </c:pt>
                <c:pt idx="11109">
                  <c:v>-32767.0</c:v>
                </c:pt>
                <c:pt idx="11110">
                  <c:v>0.119194</c:v>
                </c:pt>
                <c:pt idx="11111">
                  <c:v>0.04161456</c:v>
                </c:pt>
                <c:pt idx="11112">
                  <c:v>0.1290372</c:v>
                </c:pt>
                <c:pt idx="11113">
                  <c:v>0.3156159</c:v>
                </c:pt>
                <c:pt idx="11114">
                  <c:v>0.2822358</c:v>
                </c:pt>
                <c:pt idx="11115">
                  <c:v>0.2459711</c:v>
                </c:pt>
                <c:pt idx="11116">
                  <c:v>0.1420875</c:v>
                </c:pt>
                <c:pt idx="11117">
                  <c:v>-32767.0</c:v>
                </c:pt>
                <c:pt idx="11118">
                  <c:v>0.09003138</c:v>
                </c:pt>
                <c:pt idx="11119">
                  <c:v>0.06628957</c:v>
                </c:pt>
                <c:pt idx="11120">
                  <c:v>0.08488341</c:v>
                </c:pt>
                <c:pt idx="11121">
                  <c:v>0.07567192</c:v>
                </c:pt>
                <c:pt idx="11122">
                  <c:v>0.0937248900000001</c:v>
                </c:pt>
                <c:pt idx="11123">
                  <c:v>0.07094227</c:v>
                </c:pt>
                <c:pt idx="11124">
                  <c:v>0.1102922</c:v>
                </c:pt>
                <c:pt idx="11125">
                  <c:v>-32767.0</c:v>
                </c:pt>
                <c:pt idx="11126">
                  <c:v>0.08294778</c:v>
                </c:pt>
                <c:pt idx="11127">
                  <c:v>0.1212524</c:v>
                </c:pt>
                <c:pt idx="11128">
                  <c:v>0.1346379</c:v>
                </c:pt>
                <c:pt idx="11129">
                  <c:v>0.1421314</c:v>
                </c:pt>
                <c:pt idx="11130">
                  <c:v>0.1394668</c:v>
                </c:pt>
                <c:pt idx="11131">
                  <c:v>0.1459903</c:v>
                </c:pt>
                <c:pt idx="11132">
                  <c:v>0.1830208</c:v>
                </c:pt>
                <c:pt idx="11133">
                  <c:v>0.2039462</c:v>
                </c:pt>
                <c:pt idx="11134">
                  <c:v>-32767.0</c:v>
                </c:pt>
                <c:pt idx="11135">
                  <c:v>0.1367318</c:v>
                </c:pt>
                <c:pt idx="11136">
                  <c:v>0.01547446</c:v>
                </c:pt>
                <c:pt idx="11137">
                  <c:v>0.000460319</c:v>
                </c:pt>
                <c:pt idx="11138">
                  <c:v>9.27335400000001E-5</c:v>
                </c:pt>
                <c:pt idx="11139">
                  <c:v>0.0</c:v>
                </c:pt>
                <c:pt idx="11140">
                  <c:v>0.0</c:v>
                </c:pt>
                <c:pt idx="11141">
                  <c:v>0.0</c:v>
                </c:pt>
                <c:pt idx="11142">
                  <c:v>0.0001602477</c:v>
                </c:pt>
                <c:pt idx="11143">
                  <c:v>0.0</c:v>
                </c:pt>
                <c:pt idx="11144">
                  <c:v>0.0</c:v>
                </c:pt>
                <c:pt idx="11145">
                  <c:v>0.0006938413</c:v>
                </c:pt>
                <c:pt idx="11146">
                  <c:v>0.01126071</c:v>
                </c:pt>
                <c:pt idx="11147">
                  <c:v>0.02249576</c:v>
                </c:pt>
                <c:pt idx="11148">
                  <c:v>0.02809275</c:v>
                </c:pt>
                <c:pt idx="11149">
                  <c:v>0.02368255</c:v>
                </c:pt>
                <c:pt idx="11150">
                  <c:v>0.0356557</c:v>
                </c:pt>
                <c:pt idx="11151">
                  <c:v>0.04523548</c:v>
                </c:pt>
                <c:pt idx="11152">
                  <c:v>0.04722939</c:v>
                </c:pt>
                <c:pt idx="11153">
                  <c:v>0.02816512</c:v>
                </c:pt>
                <c:pt idx="11154">
                  <c:v>0.02148698</c:v>
                </c:pt>
                <c:pt idx="11155">
                  <c:v>0.005478533</c:v>
                </c:pt>
                <c:pt idx="11156">
                  <c:v>0.01522448</c:v>
                </c:pt>
                <c:pt idx="11157">
                  <c:v>0.02015043</c:v>
                </c:pt>
                <c:pt idx="11158">
                  <c:v>0.01807502</c:v>
                </c:pt>
                <c:pt idx="11159">
                  <c:v>0.0100423</c:v>
                </c:pt>
                <c:pt idx="11160">
                  <c:v>0.0003058519</c:v>
                </c:pt>
                <c:pt idx="11161">
                  <c:v>0.0</c:v>
                </c:pt>
                <c:pt idx="11162">
                  <c:v>0.0</c:v>
                </c:pt>
                <c:pt idx="11163">
                  <c:v>0.0</c:v>
                </c:pt>
                <c:pt idx="11164">
                  <c:v>0.0</c:v>
                </c:pt>
                <c:pt idx="11165">
                  <c:v>0.0</c:v>
                </c:pt>
                <c:pt idx="11166">
                  <c:v>7.13718E-7</c:v>
                </c:pt>
                <c:pt idx="11167">
                  <c:v>0.0</c:v>
                </c:pt>
                <c:pt idx="11168">
                  <c:v>0.0</c:v>
                </c:pt>
                <c:pt idx="11169">
                  <c:v>0.0</c:v>
                </c:pt>
                <c:pt idx="11170">
                  <c:v>0.0</c:v>
                </c:pt>
                <c:pt idx="11171">
                  <c:v>0.0</c:v>
                </c:pt>
                <c:pt idx="11172">
                  <c:v>7.130139E-7</c:v>
                </c:pt>
                <c:pt idx="11173">
                  <c:v>0.0</c:v>
                </c:pt>
                <c:pt idx="11174">
                  <c:v>-32767.0</c:v>
                </c:pt>
                <c:pt idx="11175">
                  <c:v>2.59436E-7</c:v>
                </c:pt>
                <c:pt idx="11176">
                  <c:v>1.770109E-6</c:v>
                </c:pt>
                <c:pt idx="11177">
                  <c:v>0.0</c:v>
                </c:pt>
                <c:pt idx="11178">
                  <c:v>0.0</c:v>
                </c:pt>
                <c:pt idx="11179">
                  <c:v>0.0</c:v>
                </c:pt>
                <c:pt idx="11180">
                  <c:v>0.0</c:v>
                </c:pt>
                <c:pt idx="11181">
                  <c:v>0.0</c:v>
                </c:pt>
                <c:pt idx="11182">
                  <c:v>-32767.0</c:v>
                </c:pt>
                <c:pt idx="11183">
                  <c:v>2.585634E-7</c:v>
                </c:pt>
                <c:pt idx="11184">
                  <c:v>0.0</c:v>
                </c:pt>
                <c:pt idx="11185">
                  <c:v>0.0</c:v>
                </c:pt>
                <c:pt idx="11186">
                  <c:v>2.582826E-7</c:v>
                </c:pt>
                <c:pt idx="11187">
                  <c:v>0.0</c:v>
                </c:pt>
                <c:pt idx="11188">
                  <c:v>0.0</c:v>
                </c:pt>
                <c:pt idx="11189">
                  <c:v>0.0</c:v>
                </c:pt>
                <c:pt idx="11190">
                  <c:v>-32767.0</c:v>
                </c:pt>
                <c:pt idx="11191">
                  <c:v>1.501762E-6</c:v>
                </c:pt>
                <c:pt idx="11192">
                  <c:v>0.0</c:v>
                </c:pt>
                <c:pt idx="11193">
                  <c:v>0.0</c:v>
                </c:pt>
                <c:pt idx="11194">
                  <c:v>7.050764E-7</c:v>
                </c:pt>
                <c:pt idx="11195">
                  <c:v>0.0</c:v>
                </c:pt>
                <c:pt idx="11196">
                  <c:v>0.0</c:v>
                </c:pt>
                <c:pt idx="11197">
                  <c:v>0.0</c:v>
                </c:pt>
                <c:pt idx="11198">
                  <c:v>0.0</c:v>
                </c:pt>
                <c:pt idx="11199">
                  <c:v>0.0</c:v>
                </c:pt>
                <c:pt idx="11200">
                  <c:v>1.495383E-6</c:v>
                </c:pt>
                <c:pt idx="11201">
                  <c:v>7.035895E-7</c:v>
                </c:pt>
                <c:pt idx="11202">
                  <c:v>1.494391E-6</c:v>
                </c:pt>
                <c:pt idx="11203">
                  <c:v>2.560382E-7</c:v>
                </c:pt>
                <c:pt idx="11204">
                  <c:v>0.0</c:v>
                </c:pt>
                <c:pt idx="11205">
                  <c:v>0.0</c:v>
                </c:pt>
                <c:pt idx="11206">
                  <c:v>9.57050100000001E-7</c:v>
                </c:pt>
                <c:pt idx="11207">
                  <c:v>0.0</c:v>
                </c:pt>
                <c:pt idx="11208">
                  <c:v>0.0</c:v>
                </c:pt>
                <c:pt idx="11209">
                  <c:v>0.0001121425</c:v>
                </c:pt>
                <c:pt idx="11210">
                  <c:v>0.0004010333</c:v>
                </c:pt>
                <c:pt idx="11211">
                  <c:v>2.551715E-7</c:v>
                </c:pt>
                <c:pt idx="11212">
                  <c:v>5.798791E-5</c:v>
                </c:pt>
                <c:pt idx="11213">
                  <c:v>0.001035347</c:v>
                </c:pt>
                <c:pt idx="11214">
                  <c:v>-32767.0</c:v>
                </c:pt>
                <c:pt idx="11215">
                  <c:v>0.01000132</c:v>
                </c:pt>
                <c:pt idx="11216">
                  <c:v>0.03433449</c:v>
                </c:pt>
                <c:pt idx="11217">
                  <c:v>0.05865613</c:v>
                </c:pt>
                <c:pt idx="11218">
                  <c:v>0.06739586</c:v>
                </c:pt>
                <c:pt idx="11219">
                  <c:v>0.06945103</c:v>
                </c:pt>
                <c:pt idx="11220">
                  <c:v>0.0931974300000001</c:v>
                </c:pt>
                <c:pt idx="11221">
                  <c:v>0.1095371</c:v>
                </c:pt>
                <c:pt idx="11222">
                  <c:v>0.1014606</c:v>
                </c:pt>
                <c:pt idx="11223">
                  <c:v>0.09053865</c:v>
                </c:pt>
                <c:pt idx="11224">
                  <c:v>0.1198981</c:v>
                </c:pt>
                <c:pt idx="11225">
                  <c:v>0.1178372</c:v>
                </c:pt>
                <c:pt idx="11226">
                  <c:v>0.130791</c:v>
                </c:pt>
                <c:pt idx="11227">
                  <c:v>0.1201891</c:v>
                </c:pt>
                <c:pt idx="11228">
                  <c:v>0.125481</c:v>
                </c:pt>
                <c:pt idx="11229">
                  <c:v>0.1465783</c:v>
                </c:pt>
                <c:pt idx="11230">
                  <c:v>0.1361345</c:v>
                </c:pt>
                <c:pt idx="11231">
                  <c:v>0.1402809</c:v>
                </c:pt>
                <c:pt idx="11232">
                  <c:v>0.1383073</c:v>
                </c:pt>
                <c:pt idx="11233">
                  <c:v>0.1125571</c:v>
                </c:pt>
                <c:pt idx="11234">
                  <c:v>0.0973738</c:v>
                </c:pt>
                <c:pt idx="11235">
                  <c:v>0.1121638</c:v>
                </c:pt>
                <c:pt idx="11236">
                  <c:v>0.1495137</c:v>
                </c:pt>
                <c:pt idx="11237">
                  <c:v>0.1537258</c:v>
                </c:pt>
                <c:pt idx="11238">
                  <c:v>0.1677689</c:v>
                </c:pt>
                <c:pt idx="11239">
                  <c:v>-32767.0</c:v>
                </c:pt>
                <c:pt idx="11240">
                  <c:v>0.1177721</c:v>
                </c:pt>
                <c:pt idx="11241">
                  <c:v>0.09283</c:v>
                </c:pt>
                <c:pt idx="11242">
                  <c:v>0.04423416</c:v>
                </c:pt>
                <c:pt idx="11243">
                  <c:v>0.006602043</c:v>
                </c:pt>
                <c:pt idx="11244">
                  <c:v>0.04953923</c:v>
                </c:pt>
                <c:pt idx="11245">
                  <c:v>0.03675194</c:v>
                </c:pt>
                <c:pt idx="11246">
                  <c:v>0.008108297</c:v>
                </c:pt>
                <c:pt idx="11247">
                  <c:v>-32767.0</c:v>
                </c:pt>
                <c:pt idx="11248">
                  <c:v>0.04310417</c:v>
                </c:pt>
                <c:pt idx="11249">
                  <c:v>0.04619291</c:v>
                </c:pt>
                <c:pt idx="11250">
                  <c:v>0.005442547</c:v>
                </c:pt>
                <c:pt idx="11251">
                  <c:v>0.000158319</c:v>
                </c:pt>
                <c:pt idx="11252">
                  <c:v>0.0</c:v>
                </c:pt>
                <c:pt idx="11253">
                  <c:v>0.0005585669</c:v>
                </c:pt>
                <c:pt idx="11254">
                  <c:v>0.0006559297</c:v>
                </c:pt>
                <c:pt idx="11255">
                  <c:v>-32767.0</c:v>
                </c:pt>
                <c:pt idx="11256">
                  <c:v>0.02062506</c:v>
                </c:pt>
                <c:pt idx="11257">
                  <c:v>0.02609293</c:v>
                </c:pt>
                <c:pt idx="11258">
                  <c:v>0.02546171</c:v>
                </c:pt>
                <c:pt idx="11259">
                  <c:v>0.03216617</c:v>
                </c:pt>
                <c:pt idx="11260">
                  <c:v>0.0340736</c:v>
                </c:pt>
                <c:pt idx="11261">
                  <c:v>0.05223304</c:v>
                </c:pt>
                <c:pt idx="11262">
                  <c:v>0.03253344</c:v>
                </c:pt>
                <c:pt idx="11263">
                  <c:v>-32767.0</c:v>
                </c:pt>
                <c:pt idx="11264">
                  <c:v>0.01776254</c:v>
                </c:pt>
                <c:pt idx="11265">
                  <c:v>0.01376131</c:v>
                </c:pt>
                <c:pt idx="11266">
                  <c:v>0.0006257016</c:v>
                </c:pt>
                <c:pt idx="11267">
                  <c:v>0.001038435</c:v>
                </c:pt>
                <c:pt idx="11268">
                  <c:v>0.0007537223</c:v>
                </c:pt>
                <c:pt idx="11269">
                  <c:v>0.0008931878</c:v>
                </c:pt>
                <c:pt idx="11270">
                  <c:v>0.02361675</c:v>
                </c:pt>
                <c:pt idx="11271">
                  <c:v>0.0568429</c:v>
                </c:pt>
                <c:pt idx="11272">
                  <c:v>0.08951769</c:v>
                </c:pt>
                <c:pt idx="11273">
                  <c:v>0.1023596</c:v>
                </c:pt>
                <c:pt idx="11274">
                  <c:v>0.1187937</c:v>
                </c:pt>
                <c:pt idx="11275">
                  <c:v>0.09529915</c:v>
                </c:pt>
                <c:pt idx="11276">
                  <c:v>0.1510962</c:v>
                </c:pt>
                <c:pt idx="11277">
                  <c:v>0.1153205</c:v>
                </c:pt>
                <c:pt idx="11278">
                  <c:v>0.1662534</c:v>
                </c:pt>
                <c:pt idx="11279">
                  <c:v>0.1664489</c:v>
                </c:pt>
                <c:pt idx="11280">
                  <c:v>0.1498313</c:v>
                </c:pt>
                <c:pt idx="11281">
                  <c:v>0.1348326</c:v>
                </c:pt>
                <c:pt idx="11282">
                  <c:v>0.1096563</c:v>
                </c:pt>
                <c:pt idx="11283">
                  <c:v>0.1159202</c:v>
                </c:pt>
                <c:pt idx="11284">
                  <c:v>0.1743689</c:v>
                </c:pt>
                <c:pt idx="11285">
                  <c:v>0.1786675</c:v>
                </c:pt>
                <c:pt idx="11286">
                  <c:v>0.1671968</c:v>
                </c:pt>
                <c:pt idx="11287">
                  <c:v>0.1720041</c:v>
                </c:pt>
                <c:pt idx="11288">
                  <c:v>0.118902</c:v>
                </c:pt>
                <c:pt idx="11289">
                  <c:v>0.1240583</c:v>
                </c:pt>
                <c:pt idx="11290">
                  <c:v>0.1536624</c:v>
                </c:pt>
                <c:pt idx="11291">
                  <c:v>0.0946674600000001</c:v>
                </c:pt>
                <c:pt idx="11292">
                  <c:v>0.03398453</c:v>
                </c:pt>
                <c:pt idx="11293">
                  <c:v>0.02589284</c:v>
                </c:pt>
                <c:pt idx="11294">
                  <c:v>0.002206136</c:v>
                </c:pt>
                <c:pt idx="11295">
                  <c:v>0.008620273</c:v>
                </c:pt>
                <c:pt idx="11296">
                  <c:v>0.0203498</c:v>
                </c:pt>
                <c:pt idx="11297">
                  <c:v>0.06070766</c:v>
                </c:pt>
                <c:pt idx="11298">
                  <c:v>0.0669781</c:v>
                </c:pt>
                <c:pt idx="11299">
                  <c:v>0.03154622</c:v>
                </c:pt>
                <c:pt idx="11300">
                  <c:v>0.06424226</c:v>
                </c:pt>
                <c:pt idx="11301">
                  <c:v>0.06889014</c:v>
                </c:pt>
                <c:pt idx="11302">
                  <c:v>0.0292877</c:v>
                </c:pt>
                <c:pt idx="11303">
                  <c:v>0.006112462</c:v>
                </c:pt>
                <c:pt idx="11304">
                  <c:v>0.0</c:v>
                </c:pt>
                <c:pt idx="11305">
                  <c:v>0.0</c:v>
                </c:pt>
                <c:pt idx="11306">
                  <c:v>0.0</c:v>
                </c:pt>
                <c:pt idx="11307">
                  <c:v>2.925269E-6</c:v>
                </c:pt>
                <c:pt idx="11308">
                  <c:v>0.0</c:v>
                </c:pt>
                <c:pt idx="11309">
                  <c:v>0.0</c:v>
                </c:pt>
                <c:pt idx="11310">
                  <c:v>0.0</c:v>
                </c:pt>
                <c:pt idx="11311">
                  <c:v>-32767.0</c:v>
                </c:pt>
                <c:pt idx="11312">
                  <c:v>8.332213E-5</c:v>
                </c:pt>
                <c:pt idx="11313">
                  <c:v>2.9413E-5</c:v>
                </c:pt>
                <c:pt idx="11314">
                  <c:v>0.0</c:v>
                </c:pt>
                <c:pt idx="11315">
                  <c:v>0.0</c:v>
                </c:pt>
                <c:pt idx="11316">
                  <c:v>0.0</c:v>
                </c:pt>
                <c:pt idx="11317">
                  <c:v>0.0</c:v>
                </c:pt>
                <c:pt idx="11318">
                  <c:v>0.0</c:v>
                </c:pt>
                <c:pt idx="11319">
                  <c:v>0.0</c:v>
                </c:pt>
                <c:pt idx="11320">
                  <c:v>0.0</c:v>
                </c:pt>
                <c:pt idx="11321">
                  <c:v>0.0</c:v>
                </c:pt>
                <c:pt idx="11322">
                  <c:v>6.91135900000001E-7</c:v>
                </c:pt>
                <c:pt idx="11323">
                  <c:v>0.0</c:v>
                </c:pt>
                <c:pt idx="11324">
                  <c:v>0.0</c:v>
                </c:pt>
                <c:pt idx="11325">
                  <c:v>2.157762E-6</c:v>
                </c:pt>
                <c:pt idx="11326">
                  <c:v>2.155502E-6</c:v>
                </c:pt>
                <c:pt idx="11327">
                  <c:v>5.370264E-5</c:v>
                </c:pt>
                <c:pt idx="11328">
                  <c:v>0.008898584</c:v>
                </c:pt>
                <c:pt idx="11329">
                  <c:v>0.01370405</c:v>
                </c:pt>
                <c:pt idx="11330">
                  <c:v>0.03927967</c:v>
                </c:pt>
                <c:pt idx="11331">
                  <c:v>0.0590199</c:v>
                </c:pt>
                <c:pt idx="11332">
                  <c:v>0.03108571</c:v>
                </c:pt>
                <c:pt idx="11333">
                  <c:v>6.87666000000001E-5</c:v>
                </c:pt>
                <c:pt idx="11334">
                  <c:v>0.02255654</c:v>
                </c:pt>
                <c:pt idx="11335">
                  <c:v>0.01128667</c:v>
                </c:pt>
                <c:pt idx="11336">
                  <c:v>-32767.0</c:v>
                </c:pt>
                <c:pt idx="11337">
                  <c:v>0.04396613</c:v>
                </c:pt>
                <c:pt idx="11338">
                  <c:v>0.04199628</c:v>
                </c:pt>
                <c:pt idx="11339">
                  <c:v>0.02502458</c:v>
                </c:pt>
                <c:pt idx="11340">
                  <c:v>0.03444922</c:v>
                </c:pt>
                <c:pt idx="11341">
                  <c:v>0.05942695</c:v>
                </c:pt>
                <c:pt idx="11342">
                  <c:v>0.03481927</c:v>
                </c:pt>
                <c:pt idx="11343">
                  <c:v>0.05417716</c:v>
                </c:pt>
                <c:pt idx="11344">
                  <c:v>0.03774457</c:v>
                </c:pt>
                <c:pt idx="11345">
                  <c:v>0.04994103</c:v>
                </c:pt>
                <c:pt idx="11346">
                  <c:v>0.03139599</c:v>
                </c:pt>
                <c:pt idx="11347">
                  <c:v>0.003776695</c:v>
                </c:pt>
                <c:pt idx="11348">
                  <c:v>0.009252515</c:v>
                </c:pt>
                <c:pt idx="11349">
                  <c:v>0.030211</c:v>
                </c:pt>
                <c:pt idx="11350">
                  <c:v>0.06166302</c:v>
                </c:pt>
                <c:pt idx="11351">
                  <c:v>0.09665761</c:v>
                </c:pt>
                <c:pt idx="11352">
                  <c:v>0.01737178</c:v>
                </c:pt>
                <c:pt idx="11353">
                  <c:v>0.102756</c:v>
                </c:pt>
                <c:pt idx="11354">
                  <c:v>0.08835792</c:v>
                </c:pt>
                <c:pt idx="11355">
                  <c:v>0.09048175</c:v>
                </c:pt>
                <c:pt idx="11356">
                  <c:v>0.2044769</c:v>
                </c:pt>
                <c:pt idx="11357">
                  <c:v>0.3203597</c:v>
                </c:pt>
                <c:pt idx="11358">
                  <c:v>0.2202096</c:v>
                </c:pt>
                <c:pt idx="11359">
                  <c:v>0.2585907</c:v>
                </c:pt>
                <c:pt idx="11360">
                  <c:v>0.230524</c:v>
                </c:pt>
                <c:pt idx="11361">
                  <c:v>0.1080738</c:v>
                </c:pt>
                <c:pt idx="11362">
                  <c:v>0.1009514</c:v>
                </c:pt>
                <c:pt idx="11363">
                  <c:v>0.1597397</c:v>
                </c:pt>
                <c:pt idx="11364">
                  <c:v>0.05518759</c:v>
                </c:pt>
                <c:pt idx="11365">
                  <c:v>0.05810435</c:v>
                </c:pt>
                <c:pt idx="11366">
                  <c:v>0.15441</c:v>
                </c:pt>
                <c:pt idx="11367">
                  <c:v>0.2679169</c:v>
                </c:pt>
                <c:pt idx="11368">
                  <c:v>0.2294076</c:v>
                </c:pt>
                <c:pt idx="11369">
                  <c:v>0.2194215</c:v>
                </c:pt>
                <c:pt idx="11370">
                  <c:v>0.1651245</c:v>
                </c:pt>
                <c:pt idx="11371">
                  <c:v>0.1981359</c:v>
                </c:pt>
                <c:pt idx="11372">
                  <c:v>0.05591795</c:v>
                </c:pt>
                <c:pt idx="11373">
                  <c:v>0.06742883</c:v>
                </c:pt>
                <c:pt idx="11374">
                  <c:v>0.08699811</c:v>
                </c:pt>
                <c:pt idx="11375">
                  <c:v>0.1622095</c:v>
                </c:pt>
                <c:pt idx="11376">
                  <c:v>0.1235952</c:v>
                </c:pt>
                <c:pt idx="11377">
                  <c:v>0.08394591</c:v>
                </c:pt>
                <c:pt idx="11378">
                  <c:v>0.1084226</c:v>
                </c:pt>
                <c:pt idx="11379">
                  <c:v>0.1688459</c:v>
                </c:pt>
                <c:pt idx="11380">
                  <c:v>0.1456315</c:v>
                </c:pt>
                <c:pt idx="11381">
                  <c:v>0.1380025</c:v>
                </c:pt>
                <c:pt idx="11382">
                  <c:v>0.2185926</c:v>
                </c:pt>
                <c:pt idx="11383">
                  <c:v>0.1522683</c:v>
                </c:pt>
                <c:pt idx="11384">
                  <c:v>0.24179</c:v>
                </c:pt>
                <c:pt idx="11385">
                  <c:v>0.2568191</c:v>
                </c:pt>
                <c:pt idx="11386">
                  <c:v>0.2151322</c:v>
                </c:pt>
                <c:pt idx="11387">
                  <c:v>0.2073531</c:v>
                </c:pt>
                <c:pt idx="11388">
                  <c:v>0.2442443</c:v>
                </c:pt>
                <c:pt idx="11389">
                  <c:v>0.199773</c:v>
                </c:pt>
                <c:pt idx="11390">
                  <c:v>0.1784189</c:v>
                </c:pt>
                <c:pt idx="11391">
                  <c:v>0.243628</c:v>
                </c:pt>
                <c:pt idx="11392">
                  <c:v>0.2569578</c:v>
                </c:pt>
                <c:pt idx="11393">
                  <c:v>0.2427517</c:v>
                </c:pt>
                <c:pt idx="11394">
                  <c:v>0.2378253</c:v>
                </c:pt>
                <c:pt idx="11395">
                  <c:v>0.1829389</c:v>
                </c:pt>
                <c:pt idx="11396">
                  <c:v>0.18204</c:v>
                </c:pt>
                <c:pt idx="11397">
                  <c:v>0.1353317</c:v>
                </c:pt>
                <c:pt idx="11398">
                  <c:v>0.08500292</c:v>
                </c:pt>
                <c:pt idx="11399">
                  <c:v>0.08345081</c:v>
                </c:pt>
                <c:pt idx="11400">
                  <c:v>0.08433971</c:v>
                </c:pt>
                <c:pt idx="11401">
                  <c:v>0.1191787</c:v>
                </c:pt>
                <c:pt idx="11402">
                  <c:v>0.1201025</c:v>
                </c:pt>
                <c:pt idx="11403">
                  <c:v>0.1301718</c:v>
                </c:pt>
                <c:pt idx="11404">
                  <c:v>0.1966317</c:v>
                </c:pt>
                <c:pt idx="11405">
                  <c:v>0.179535</c:v>
                </c:pt>
                <c:pt idx="11406">
                  <c:v>0.2000618</c:v>
                </c:pt>
                <c:pt idx="11407">
                  <c:v>0.1633671</c:v>
                </c:pt>
                <c:pt idx="11408">
                  <c:v>0.1442759</c:v>
                </c:pt>
                <c:pt idx="11409">
                  <c:v>0.1249426</c:v>
                </c:pt>
                <c:pt idx="11410">
                  <c:v>0.1275133</c:v>
                </c:pt>
                <c:pt idx="11411">
                  <c:v>0.08562892</c:v>
                </c:pt>
                <c:pt idx="11412">
                  <c:v>0.163357</c:v>
                </c:pt>
                <c:pt idx="11413">
                  <c:v>0.2261752</c:v>
                </c:pt>
                <c:pt idx="11414">
                  <c:v>0.2087904</c:v>
                </c:pt>
                <c:pt idx="11415">
                  <c:v>0.1941823</c:v>
                </c:pt>
                <c:pt idx="11416">
                  <c:v>0.1939643</c:v>
                </c:pt>
                <c:pt idx="11417">
                  <c:v>0.1810452</c:v>
                </c:pt>
                <c:pt idx="11418">
                  <c:v>0.1616509</c:v>
                </c:pt>
                <c:pt idx="11419">
                  <c:v>0.1840384</c:v>
                </c:pt>
                <c:pt idx="11420">
                  <c:v>-32767.0</c:v>
                </c:pt>
                <c:pt idx="11421">
                  <c:v>0.193024</c:v>
                </c:pt>
                <c:pt idx="11422">
                  <c:v>0.1750837</c:v>
                </c:pt>
                <c:pt idx="11423">
                  <c:v>0.1767928</c:v>
                </c:pt>
                <c:pt idx="11424">
                  <c:v>0.2458533</c:v>
                </c:pt>
                <c:pt idx="11425">
                  <c:v>0.268299</c:v>
                </c:pt>
                <c:pt idx="11426">
                  <c:v>0.2078163</c:v>
                </c:pt>
                <c:pt idx="11427">
                  <c:v>0.2735992</c:v>
                </c:pt>
                <c:pt idx="11428">
                  <c:v>0.2114661</c:v>
                </c:pt>
                <c:pt idx="11429">
                  <c:v>0.3052549</c:v>
                </c:pt>
                <c:pt idx="11430">
                  <c:v>0.2947997</c:v>
                </c:pt>
                <c:pt idx="11431">
                  <c:v>0.3152677</c:v>
                </c:pt>
                <c:pt idx="11432">
                  <c:v>0.2579283</c:v>
                </c:pt>
                <c:pt idx="11433">
                  <c:v>0.2361889</c:v>
                </c:pt>
                <c:pt idx="11434">
                  <c:v>0.2039362</c:v>
                </c:pt>
                <c:pt idx="11435">
                  <c:v>0.2288164</c:v>
                </c:pt>
                <c:pt idx="11436">
                  <c:v>0.2581421</c:v>
                </c:pt>
                <c:pt idx="11437">
                  <c:v>0.2304002</c:v>
                </c:pt>
                <c:pt idx="11438">
                  <c:v>0.2400029</c:v>
                </c:pt>
                <c:pt idx="11439">
                  <c:v>0.2343342</c:v>
                </c:pt>
                <c:pt idx="11440">
                  <c:v>0.211388</c:v>
                </c:pt>
                <c:pt idx="11441">
                  <c:v>0.1941811</c:v>
                </c:pt>
                <c:pt idx="11442">
                  <c:v>0.2132312</c:v>
                </c:pt>
                <c:pt idx="11443">
                  <c:v>0.1662699</c:v>
                </c:pt>
                <c:pt idx="11444">
                  <c:v>0.200471</c:v>
                </c:pt>
                <c:pt idx="11445">
                  <c:v>-32767.0</c:v>
                </c:pt>
                <c:pt idx="11446">
                  <c:v>0.124051</c:v>
                </c:pt>
                <c:pt idx="11447">
                  <c:v>0.1068134</c:v>
                </c:pt>
                <c:pt idx="11448">
                  <c:v>0.1000065</c:v>
                </c:pt>
                <c:pt idx="11449">
                  <c:v>0.07098148</c:v>
                </c:pt>
                <c:pt idx="11450">
                  <c:v>0.04256736</c:v>
                </c:pt>
                <c:pt idx="11451">
                  <c:v>0.03837731</c:v>
                </c:pt>
                <c:pt idx="11452">
                  <c:v>0.04326661</c:v>
                </c:pt>
                <c:pt idx="11453">
                  <c:v>0.04284469</c:v>
                </c:pt>
                <c:pt idx="11454">
                  <c:v>0.0795498</c:v>
                </c:pt>
                <c:pt idx="11455">
                  <c:v>0.06454325</c:v>
                </c:pt>
                <c:pt idx="11456">
                  <c:v>0.09972775</c:v>
                </c:pt>
                <c:pt idx="11457">
                  <c:v>0.1147035</c:v>
                </c:pt>
                <c:pt idx="11458">
                  <c:v>0.1002251</c:v>
                </c:pt>
                <c:pt idx="11459">
                  <c:v>0.1195437</c:v>
                </c:pt>
                <c:pt idx="11460">
                  <c:v>0.1192026</c:v>
                </c:pt>
                <c:pt idx="11461">
                  <c:v>-32767.0</c:v>
                </c:pt>
                <c:pt idx="11462">
                  <c:v>0.1346532</c:v>
                </c:pt>
                <c:pt idx="11463">
                  <c:v>0.1309761</c:v>
                </c:pt>
                <c:pt idx="11464">
                  <c:v>0.1085499</c:v>
                </c:pt>
                <c:pt idx="11465">
                  <c:v>0.1390159</c:v>
                </c:pt>
                <c:pt idx="11466">
                  <c:v>0.1221987</c:v>
                </c:pt>
                <c:pt idx="11467">
                  <c:v>0.2233029</c:v>
                </c:pt>
                <c:pt idx="11468">
                  <c:v>0.2023561</c:v>
                </c:pt>
                <c:pt idx="11469">
                  <c:v>0.1691384</c:v>
                </c:pt>
                <c:pt idx="11470">
                  <c:v>0.1470274</c:v>
                </c:pt>
                <c:pt idx="11471">
                  <c:v>0.1176698</c:v>
                </c:pt>
                <c:pt idx="11472">
                  <c:v>0.1105259</c:v>
                </c:pt>
                <c:pt idx="11473">
                  <c:v>0.1214463</c:v>
                </c:pt>
                <c:pt idx="11474">
                  <c:v>0.1310124</c:v>
                </c:pt>
                <c:pt idx="11475">
                  <c:v>0.1040066</c:v>
                </c:pt>
                <c:pt idx="11476">
                  <c:v>0.1212115</c:v>
                </c:pt>
                <c:pt idx="11477">
                  <c:v>-32767.0</c:v>
                </c:pt>
                <c:pt idx="11478">
                  <c:v>0.1210451</c:v>
                </c:pt>
                <c:pt idx="11479">
                  <c:v>0.09317391</c:v>
                </c:pt>
                <c:pt idx="11480">
                  <c:v>0.09065376</c:v>
                </c:pt>
                <c:pt idx="11481">
                  <c:v>0.09676979</c:v>
                </c:pt>
                <c:pt idx="11482">
                  <c:v>0.09628534</c:v>
                </c:pt>
                <c:pt idx="11483">
                  <c:v>0.0892085</c:v>
                </c:pt>
                <c:pt idx="11484">
                  <c:v>0.08728044</c:v>
                </c:pt>
                <c:pt idx="11485">
                  <c:v>-32767.0</c:v>
                </c:pt>
                <c:pt idx="11486">
                  <c:v>0.08494857</c:v>
                </c:pt>
                <c:pt idx="11487">
                  <c:v>0.07809866</c:v>
                </c:pt>
                <c:pt idx="11488">
                  <c:v>0.05546243</c:v>
                </c:pt>
                <c:pt idx="11489">
                  <c:v>0.06111949</c:v>
                </c:pt>
                <c:pt idx="11490">
                  <c:v>0.07550922</c:v>
                </c:pt>
                <c:pt idx="11491">
                  <c:v>0.07819351</c:v>
                </c:pt>
                <c:pt idx="11492">
                  <c:v>0.05469197</c:v>
                </c:pt>
                <c:pt idx="11493">
                  <c:v>0.04526593</c:v>
                </c:pt>
                <c:pt idx="11494">
                  <c:v>0.04072936</c:v>
                </c:pt>
                <c:pt idx="11495">
                  <c:v>0.05256879</c:v>
                </c:pt>
                <c:pt idx="11496">
                  <c:v>0.02226899</c:v>
                </c:pt>
                <c:pt idx="11497">
                  <c:v>0.03374095</c:v>
                </c:pt>
                <c:pt idx="11498">
                  <c:v>0.0357492</c:v>
                </c:pt>
                <c:pt idx="11499">
                  <c:v>0.02151782</c:v>
                </c:pt>
                <c:pt idx="11500">
                  <c:v>0.02663418</c:v>
                </c:pt>
                <c:pt idx="11501">
                  <c:v>0.01051061</c:v>
                </c:pt>
                <c:pt idx="11502">
                  <c:v>0.002882461</c:v>
                </c:pt>
                <c:pt idx="11503">
                  <c:v>7.099731E-7</c:v>
                </c:pt>
                <c:pt idx="11504">
                  <c:v>2.756803E-6</c:v>
                </c:pt>
                <c:pt idx="11505">
                  <c:v>0.0</c:v>
                </c:pt>
                <c:pt idx="11506">
                  <c:v>0.0002593408</c:v>
                </c:pt>
                <c:pt idx="11507">
                  <c:v>0.001952594</c:v>
                </c:pt>
                <c:pt idx="11508">
                  <c:v>0.0</c:v>
                </c:pt>
                <c:pt idx="11509">
                  <c:v>0.001728616</c:v>
                </c:pt>
                <c:pt idx="11510">
                  <c:v>0.0</c:v>
                </c:pt>
                <c:pt idx="11511">
                  <c:v>0.001961769</c:v>
                </c:pt>
                <c:pt idx="11512">
                  <c:v>0.0</c:v>
                </c:pt>
                <c:pt idx="11513">
                  <c:v>0.0</c:v>
                </c:pt>
                <c:pt idx="11514">
                  <c:v>0.00202291</c:v>
                </c:pt>
                <c:pt idx="11515">
                  <c:v>0.0</c:v>
                </c:pt>
                <c:pt idx="11516">
                  <c:v>0.0002616737</c:v>
                </c:pt>
                <c:pt idx="11517">
                  <c:v>0.0</c:v>
                </c:pt>
                <c:pt idx="11518">
                  <c:v>0.001977205</c:v>
                </c:pt>
                <c:pt idx="11519">
                  <c:v>0.0</c:v>
                </c:pt>
                <c:pt idx="11520">
                  <c:v>0.001019985</c:v>
                </c:pt>
                <c:pt idx="11521">
                  <c:v>0.0</c:v>
                </c:pt>
                <c:pt idx="11522">
                  <c:v>0.0</c:v>
                </c:pt>
                <c:pt idx="11523">
                  <c:v>0.002144238</c:v>
                </c:pt>
                <c:pt idx="11524">
                  <c:v>5.70167100000001E-5</c:v>
                </c:pt>
                <c:pt idx="11525">
                  <c:v>0.0</c:v>
                </c:pt>
                <c:pt idx="11526">
                  <c:v>-32767.0</c:v>
                </c:pt>
                <c:pt idx="11527">
                  <c:v>0.001991233</c:v>
                </c:pt>
                <c:pt idx="11528">
                  <c:v>0.001994505</c:v>
                </c:pt>
                <c:pt idx="11529">
                  <c:v>0.002055466</c:v>
                </c:pt>
                <c:pt idx="11530">
                  <c:v>7.28220100000001E-7</c:v>
                </c:pt>
                <c:pt idx="11531">
                  <c:v>5.729131E-5</c:v>
                </c:pt>
                <c:pt idx="11532">
                  <c:v>5.735003E-5</c:v>
                </c:pt>
                <c:pt idx="11533">
                  <c:v>0.002000397</c:v>
                </c:pt>
                <c:pt idx="11534">
                  <c:v>0.002001369</c:v>
                </c:pt>
                <c:pt idx="11535">
                  <c:v>0.002002089</c:v>
                </c:pt>
                <c:pt idx="11536">
                  <c:v>0.0</c:v>
                </c:pt>
                <c:pt idx="11537">
                  <c:v>0.0</c:v>
                </c:pt>
                <c:pt idx="11538">
                  <c:v>0.0008561388</c:v>
                </c:pt>
                <c:pt idx="11539">
                  <c:v>0.0</c:v>
                </c:pt>
                <c:pt idx="11540">
                  <c:v>0.001951498</c:v>
                </c:pt>
                <c:pt idx="11541">
                  <c:v>0.0</c:v>
                </c:pt>
                <c:pt idx="11542">
                  <c:v>-32767.0</c:v>
                </c:pt>
                <c:pt idx="11543">
                  <c:v>1.512923E-6</c:v>
                </c:pt>
                <c:pt idx="11544">
                  <c:v>0.0</c:v>
                </c:pt>
                <c:pt idx="11545">
                  <c:v>0.0</c:v>
                </c:pt>
                <c:pt idx="11546">
                  <c:v>0.001955436</c:v>
                </c:pt>
                <c:pt idx="11547">
                  <c:v>0.0</c:v>
                </c:pt>
                <c:pt idx="11548">
                  <c:v>0.001953695</c:v>
                </c:pt>
                <c:pt idx="11549">
                  <c:v>0.002006938</c:v>
                </c:pt>
                <c:pt idx="11550">
                  <c:v>0.0</c:v>
                </c:pt>
                <c:pt idx="11551">
                  <c:v>7.114213E-7</c:v>
                </c:pt>
                <c:pt idx="11552">
                  <c:v>0.0</c:v>
                </c:pt>
                <c:pt idx="11553">
                  <c:v>0.00390802</c:v>
                </c:pt>
                <c:pt idx="11554">
                  <c:v>0.002157508</c:v>
                </c:pt>
                <c:pt idx="11555">
                  <c:v>0.0001540132</c:v>
                </c:pt>
                <c:pt idx="11556">
                  <c:v>0.0</c:v>
                </c:pt>
                <c:pt idx="11557">
                  <c:v>0.003915695</c:v>
                </c:pt>
                <c:pt idx="11558">
                  <c:v>7.54349200000001E-5</c:v>
                </c:pt>
                <c:pt idx="11559">
                  <c:v>0.001323756</c:v>
                </c:pt>
                <c:pt idx="11560">
                  <c:v>0.001959882</c:v>
                </c:pt>
                <c:pt idx="11561">
                  <c:v>0.0002106108</c:v>
                </c:pt>
                <c:pt idx="11562">
                  <c:v>0.0</c:v>
                </c:pt>
                <c:pt idx="11563">
                  <c:v>4.101491E-5</c:v>
                </c:pt>
                <c:pt idx="11564">
                  <c:v>0.001962003</c:v>
                </c:pt>
                <c:pt idx="11565">
                  <c:v>0.002232784</c:v>
                </c:pt>
                <c:pt idx="11566">
                  <c:v>-32767.0</c:v>
                </c:pt>
                <c:pt idx="11567">
                  <c:v>0.002224051</c:v>
                </c:pt>
                <c:pt idx="11568">
                  <c:v>8.20148600000001E-5</c:v>
                </c:pt>
                <c:pt idx="11569">
                  <c:v>0.005336305</c:v>
                </c:pt>
                <c:pt idx="11570">
                  <c:v>0.008635684</c:v>
                </c:pt>
                <c:pt idx="11571">
                  <c:v>0.004063113</c:v>
                </c:pt>
                <c:pt idx="11572">
                  <c:v>0.003448544</c:v>
                </c:pt>
                <c:pt idx="11573">
                  <c:v>0.006254888</c:v>
                </c:pt>
                <c:pt idx="11574">
                  <c:v>-32767.0</c:v>
                </c:pt>
                <c:pt idx="11575">
                  <c:v>0.004414318</c:v>
                </c:pt>
                <c:pt idx="11576">
                  <c:v>0.00381967</c:v>
                </c:pt>
                <c:pt idx="11577">
                  <c:v>0.005502867</c:v>
                </c:pt>
                <c:pt idx="11578">
                  <c:v>0.001400101</c:v>
                </c:pt>
                <c:pt idx="11579">
                  <c:v>0.008696264</c:v>
                </c:pt>
                <c:pt idx="11580">
                  <c:v>0.002522593</c:v>
                </c:pt>
                <c:pt idx="11581">
                  <c:v>0.01093424</c:v>
                </c:pt>
                <c:pt idx="11582">
                  <c:v>-32767.0</c:v>
                </c:pt>
                <c:pt idx="11583">
                  <c:v>0.004957305</c:v>
                </c:pt>
                <c:pt idx="11584">
                  <c:v>0.006398694</c:v>
                </c:pt>
                <c:pt idx="11585">
                  <c:v>0.002425813</c:v>
                </c:pt>
                <c:pt idx="11586">
                  <c:v>0.01251304</c:v>
                </c:pt>
                <c:pt idx="11587">
                  <c:v>0.001016967</c:v>
                </c:pt>
                <c:pt idx="11588">
                  <c:v>0.008674817</c:v>
                </c:pt>
                <c:pt idx="11589">
                  <c:v>0.004801787</c:v>
                </c:pt>
                <c:pt idx="11590">
                  <c:v>-32767.0</c:v>
                </c:pt>
                <c:pt idx="11591">
                  <c:v>0.00205335</c:v>
                </c:pt>
                <c:pt idx="11592">
                  <c:v>0.002515047</c:v>
                </c:pt>
                <c:pt idx="11593">
                  <c:v>0.001562999</c:v>
                </c:pt>
                <c:pt idx="11594">
                  <c:v>0.002224678</c:v>
                </c:pt>
                <c:pt idx="11595">
                  <c:v>0.002334671</c:v>
                </c:pt>
                <c:pt idx="11596">
                  <c:v>0.003188645</c:v>
                </c:pt>
                <c:pt idx="11597">
                  <c:v>0.002522619</c:v>
                </c:pt>
                <c:pt idx="11598">
                  <c:v>0.0005601579</c:v>
                </c:pt>
                <c:pt idx="11599">
                  <c:v>0.001259688</c:v>
                </c:pt>
                <c:pt idx="11600">
                  <c:v>0.001673671</c:v>
                </c:pt>
                <c:pt idx="11601">
                  <c:v>0.003691261</c:v>
                </c:pt>
                <c:pt idx="11602">
                  <c:v>0.003531446</c:v>
                </c:pt>
                <c:pt idx="11603">
                  <c:v>0.02661756</c:v>
                </c:pt>
                <c:pt idx="11604">
                  <c:v>0.0432317</c:v>
                </c:pt>
                <c:pt idx="11605">
                  <c:v>0.04309563</c:v>
                </c:pt>
                <c:pt idx="11606">
                  <c:v>0.04804644</c:v>
                </c:pt>
                <c:pt idx="11607">
                  <c:v>0.04707178</c:v>
                </c:pt>
                <c:pt idx="11608">
                  <c:v>0.06144597</c:v>
                </c:pt>
                <c:pt idx="11609">
                  <c:v>0.07879115</c:v>
                </c:pt>
                <c:pt idx="11610">
                  <c:v>0.08578498</c:v>
                </c:pt>
                <c:pt idx="11611">
                  <c:v>0.08735514</c:v>
                </c:pt>
                <c:pt idx="11612">
                  <c:v>0.08602775</c:v>
                </c:pt>
                <c:pt idx="11613">
                  <c:v>0.08424298</c:v>
                </c:pt>
                <c:pt idx="11614">
                  <c:v>0.07844605</c:v>
                </c:pt>
                <c:pt idx="11615">
                  <c:v>0.09556732</c:v>
                </c:pt>
                <c:pt idx="11616">
                  <c:v>0.08753115</c:v>
                </c:pt>
                <c:pt idx="11617">
                  <c:v>0.07774011</c:v>
                </c:pt>
                <c:pt idx="11618">
                  <c:v>0.06735856</c:v>
                </c:pt>
                <c:pt idx="11619">
                  <c:v>0.07455065</c:v>
                </c:pt>
                <c:pt idx="11620">
                  <c:v>0.07318904</c:v>
                </c:pt>
                <c:pt idx="11621">
                  <c:v>0.08091341</c:v>
                </c:pt>
                <c:pt idx="11622">
                  <c:v>0.06529176</c:v>
                </c:pt>
                <c:pt idx="11623">
                  <c:v>0.05937327</c:v>
                </c:pt>
                <c:pt idx="11624">
                  <c:v>0.06076312</c:v>
                </c:pt>
                <c:pt idx="11625">
                  <c:v>0.06587455</c:v>
                </c:pt>
                <c:pt idx="11626">
                  <c:v>0.0837303</c:v>
                </c:pt>
                <c:pt idx="11627">
                  <c:v>0.1011641</c:v>
                </c:pt>
                <c:pt idx="11628">
                  <c:v>0.110122</c:v>
                </c:pt>
                <c:pt idx="11629">
                  <c:v>0.09700425</c:v>
                </c:pt>
                <c:pt idx="11630">
                  <c:v>0.08515947</c:v>
                </c:pt>
                <c:pt idx="11631">
                  <c:v>-32767.0</c:v>
                </c:pt>
                <c:pt idx="11632">
                  <c:v>0.08709817</c:v>
                </c:pt>
                <c:pt idx="11633">
                  <c:v>0.06390884</c:v>
                </c:pt>
                <c:pt idx="11634">
                  <c:v>0.08381018</c:v>
                </c:pt>
                <c:pt idx="11635">
                  <c:v>0.07617687</c:v>
                </c:pt>
                <c:pt idx="11636">
                  <c:v>0.1220011</c:v>
                </c:pt>
                <c:pt idx="11637">
                  <c:v>0.1134268</c:v>
                </c:pt>
                <c:pt idx="11638">
                  <c:v>0.0903511</c:v>
                </c:pt>
                <c:pt idx="11639">
                  <c:v>0.09024586</c:v>
                </c:pt>
                <c:pt idx="11640">
                  <c:v>0.1093453</c:v>
                </c:pt>
                <c:pt idx="11641">
                  <c:v>0.08869719</c:v>
                </c:pt>
                <c:pt idx="11642">
                  <c:v>0.09440057</c:v>
                </c:pt>
                <c:pt idx="11643">
                  <c:v>0.08514214</c:v>
                </c:pt>
                <c:pt idx="11644">
                  <c:v>0.09443926</c:v>
                </c:pt>
                <c:pt idx="11645">
                  <c:v>0.05767188</c:v>
                </c:pt>
                <c:pt idx="11646">
                  <c:v>0.02020702</c:v>
                </c:pt>
                <c:pt idx="11647">
                  <c:v>0.02927852</c:v>
                </c:pt>
                <c:pt idx="11648">
                  <c:v>0.07739033</c:v>
                </c:pt>
                <c:pt idx="11649">
                  <c:v>0.0715067</c:v>
                </c:pt>
                <c:pt idx="11650">
                  <c:v>0.04895673</c:v>
                </c:pt>
                <c:pt idx="11651">
                  <c:v>0.03490036</c:v>
                </c:pt>
                <c:pt idx="11652">
                  <c:v>0.06869492</c:v>
                </c:pt>
                <c:pt idx="11653">
                  <c:v>0.06101514</c:v>
                </c:pt>
                <c:pt idx="11654">
                  <c:v>0.04763307</c:v>
                </c:pt>
                <c:pt idx="11655">
                  <c:v>0.04077487</c:v>
                </c:pt>
                <c:pt idx="11656">
                  <c:v>0.03267664</c:v>
                </c:pt>
                <c:pt idx="11657">
                  <c:v>0.01081029</c:v>
                </c:pt>
                <c:pt idx="11658">
                  <c:v>0.01647534</c:v>
                </c:pt>
                <c:pt idx="11659">
                  <c:v>0.02392193</c:v>
                </c:pt>
                <c:pt idx="11660">
                  <c:v>0.03960745</c:v>
                </c:pt>
                <c:pt idx="11661">
                  <c:v>0.03101632</c:v>
                </c:pt>
                <c:pt idx="11662">
                  <c:v>0.07978256</c:v>
                </c:pt>
                <c:pt idx="11663">
                  <c:v>0.03562639</c:v>
                </c:pt>
                <c:pt idx="11664">
                  <c:v>0.01926503</c:v>
                </c:pt>
                <c:pt idx="11665">
                  <c:v>0.01737028</c:v>
                </c:pt>
                <c:pt idx="11666">
                  <c:v>0.07724804</c:v>
                </c:pt>
                <c:pt idx="11667">
                  <c:v>0.08931039</c:v>
                </c:pt>
                <c:pt idx="11668">
                  <c:v>0.05120655</c:v>
                </c:pt>
                <c:pt idx="11669">
                  <c:v>0.03535289</c:v>
                </c:pt>
                <c:pt idx="11670">
                  <c:v>0.0611487</c:v>
                </c:pt>
                <c:pt idx="11671">
                  <c:v>0.08282442</c:v>
                </c:pt>
                <c:pt idx="11672">
                  <c:v>0.06275279</c:v>
                </c:pt>
                <c:pt idx="11673">
                  <c:v>0.06577091</c:v>
                </c:pt>
                <c:pt idx="11674">
                  <c:v>0.05172765</c:v>
                </c:pt>
                <c:pt idx="11675">
                  <c:v>0.02518624</c:v>
                </c:pt>
                <c:pt idx="11676">
                  <c:v>0.03131213</c:v>
                </c:pt>
                <c:pt idx="11677">
                  <c:v>0.07310699</c:v>
                </c:pt>
                <c:pt idx="11678">
                  <c:v>0.09357579</c:v>
                </c:pt>
                <c:pt idx="11679">
                  <c:v>0.08213846</c:v>
                </c:pt>
                <c:pt idx="11680">
                  <c:v>0.08735158</c:v>
                </c:pt>
                <c:pt idx="11681">
                  <c:v>0.06065309</c:v>
                </c:pt>
                <c:pt idx="11682">
                  <c:v>0.05008645</c:v>
                </c:pt>
                <c:pt idx="11683">
                  <c:v>0.07410812</c:v>
                </c:pt>
                <c:pt idx="11684">
                  <c:v>0.06734877</c:v>
                </c:pt>
                <c:pt idx="11685">
                  <c:v>0.07168102</c:v>
                </c:pt>
                <c:pt idx="11686">
                  <c:v>0.07733181</c:v>
                </c:pt>
                <c:pt idx="11687">
                  <c:v>0.1012505</c:v>
                </c:pt>
                <c:pt idx="11688">
                  <c:v>0.1208317</c:v>
                </c:pt>
                <c:pt idx="11689">
                  <c:v>0.09774945</c:v>
                </c:pt>
                <c:pt idx="11690">
                  <c:v>0.04868087</c:v>
                </c:pt>
                <c:pt idx="11691">
                  <c:v>0.04094126</c:v>
                </c:pt>
                <c:pt idx="11692">
                  <c:v>0.04351313</c:v>
                </c:pt>
                <c:pt idx="11693">
                  <c:v>0.050224</c:v>
                </c:pt>
                <c:pt idx="11694">
                  <c:v>0.02797059</c:v>
                </c:pt>
                <c:pt idx="11695">
                  <c:v>-32767.0</c:v>
                </c:pt>
                <c:pt idx="11696">
                  <c:v>0.03758587</c:v>
                </c:pt>
                <c:pt idx="11697">
                  <c:v>0.008784332</c:v>
                </c:pt>
                <c:pt idx="11698">
                  <c:v>0.03044675</c:v>
                </c:pt>
                <c:pt idx="11699">
                  <c:v>0.02818636</c:v>
                </c:pt>
                <c:pt idx="11700">
                  <c:v>0.02443171</c:v>
                </c:pt>
                <c:pt idx="11701">
                  <c:v>0.01820707</c:v>
                </c:pt>
                <c:pt idx="11702">
                  <c:v>0.02416231</c:v>
                </c:pt>
                <c:pt idx="11703">
                  <c:v>0.04547861</c:v>
                </c:pt>
                <c:pt idx="11704">
                  <c:v>0.1002372</c:v>
                </c:pt>
                <c:pt idx="11705">
                  <c:v>0.07893949</c:v>
                </c:pt>
                <c:pt idx="11706">
                  <c:v>0.05403939</c:v>
                </c:pt>
                <c:pt idx="11707">
                  <c:v>0.04929128</c:v>
                </c:pt>
                <c:pt idx="11708">
                  <c:v>0.05282903</c:v>
                </c:pt>
                <c:pt idx="11709">
                  <c:v>0.1405623</c:v>
                </c:pt>
                <c:pt idx="11710">
                  <c:v>0.1142062</c:v>
                </c:pt>
                <c:pt idx="11711">
                  <c:v>0.09132267</c:v>
                </c:pt>
                <c:pt idx="11712">
                  <c:v>0.06306552</c:v>
                </c:pt>
                <c:pt idx="11713">
                  <c:v>0.02946837</c:v>
                </c:pt>
                <c:pt idx="11714">
                  <c:v>0.06329171</c:v>
                </c:pt>
                <c:pt idx="11715">
                  <c:v>0.03022208</c:v>
                </c:pt>
                <c:pt idx="11716">
                  <c:v>0.01327799</c:v>
                </c:pt>
                <c:pt idx="11717">
                  <c:v>0.05724071</c:v>
                </c:pt>
                <c:pt idx="11718">
                  <c:v>0.01601338</c:v>
                </c:pt>
                <c:pt idx="11719">
                  <c:v>0.004255325</c:v>
                </c:pt>
                <c:pt idx="11720">
                  <c:v>-32767.0</c:v>
                </c:pt>
                <c:pt idx="11721">
                  <c:v>0.07195333</c:v>
                </c:pt>
                <c:pt idx="11722">
                  <c:v>0.01358225</c:v>
                </c:pt>
                <c:pt idx="11723">
                  <c:v>0.001712017</c:v>
                </c:pt>
                <c:pt idx="11724">
                  <c:v>0.003807787</c:v>
                </c:pt>
                <c:pt idx="11725">
                  <c:v>0.00695568</c:v>
                </c:pt>
                <c:pt idx="11726">
                  <c:v>0.01224187</c:v>
                </c:pt>
                <c:pt idx="11727">
                  <c:v>0.004165393</c:v>
                </c:pt>
                <c:pt idx="11728">
                  <c:v>-32767.0</c:v>
                </c:pt>
                <c:pt idx="11729">
                  <c:v>0.0005373585</c:v>
                </c:pt>
                <c:pt idx="11730">
                  <c:v>2.562495E-5</c:v>
                </c:pt>
                <c:pt idx="11731">
                  <c:v>0.006341685</c:v>
                </c:pt>
                <c:pt idx="11732">
                  <c:v>0.02521932</c:v>
                </c:pt>
                <c:pt idx="11733">
                  <c:v>0.02077356</c:v>
                </c:pt>
                <c:pt idx="11734">
                  <c:v>0.008391772</c:v>
                </c:pt>
                <c:pt idx="11735">
                  <c:v>0.008083092</c:v>
                </c:pt>
                <c:pt idx="11736">
                  <c:v>0.00399503</c:v>
                </c:pt>
                <c:pt idx="11737">
                  <c:v>0.009424619</c:v>
                </c:pt>
                <c:pt idx="11738">
                  <c:v>0.005119678</c:v>
                </c:pt>
                <c:pt idx="11739">
                  <c:v>0.02242231</c:v>
                </c:pt>
                <c:pt idx="11740">
                  <c:v>0.05689163</c:v>
                </c:pt>
                <c:pt idx="11741">
                  <c:v>0.06672104</c:v>
                </c:pt>
                <c:pt idx="11742">
                  <c:v>0.0249938</c:v>
                </c:pt>
                <c:pt idx="11743">
                  <c:v>0.01105286</c:v>
                </c:pt>
                <c:pt idx="11744">
                  <c:v>0.002122462</c:v>
                </c:pt>
                <c:pt idx="11745">
                  <c:v>0.003357261</c:v>
                </c:pt>
                <c:pt idx="11746">
                  <c:v>0.0367437</c:v>
                </c:pt>
                <c:pt idx="11747">
                  <c:v>0.01289487</c:v>
                </c:pt>
                <c:pt idx="11748">
                  <c:v>0.04256502</c:v>
                </c:pt>
                <c:pt idx="11749">
                  <c:v>0.01849569</c:v>
                </c:pt>
                <c:pt idx="11750">
                  <c:v>0.08249577</c:v>
                </c:pt>
                <c:pt idx="11751">
                  <c:v>0.08914639</c:v>
                </c:pt>
                <c:pt idx="11752">
                  <c:v>0.116861</c:v>
                </c:pt>
                <c:pt idx="11753">
                  <c:v>0.1055235</c:v>
                </c:pt>
                <c:pt idx="11754">
                  <c:v>0.0987639</c:v>
                </c:pt>
                <c:pt idx="11755">
                  <c:v>0.1526495</c:v>
                </c:pt>
                <c:pt idx="11756">
                  <c:v>0.09329697</c:v>
                </c:pt>
                <c:pt idx="11757">
                  <c:v>0.1222389</c:v>
                </c:pt>
                <c:pt idx="11758">
                  <c:v>0.1055314</c:v>
                </c:pt>
                <c:pt idx="11759">
                  <c:v>0.129516</c:v>
                </c:pt>
                <c:pt idx="11760">
                  <c:v>0.05757411</c:v>
                </c:pt>
                <c:pt idx="11761">
                  <c:v>0.03760543</c:v>
                </c:pt>
                <c:pt idx="11762">
                  <c:v>0.06871235</c:v>
                </c:pt>
                <c:pt idx="11763">
                  <c:v>0.04948843</c:v>
                </c:pt>
                <c:pt idx="11764">
                  <c:v>0.02463065</c:v>
                </c:pt>
                <c:pt idx="11765">
                  <c:v>0.01084084</c:v>
                </c:pt>
                <c:pt idx="11766">
                  <c:v>0.007911574</c:v>
                </c:pt>
                <c:pt idx="11767">
                  <c:v>0.004731689</c:v>
                </c:pt>
                <c:pt idx="11768">
                  <c:v>0.002010315</c:v>
                </c:pt>
                <c:pt idx="11769">
                  <c:v>0.00311539</c:v>
                </c:pt>
                <c:pt idx="11770">
                  <c:v>0.007795593</c:v>
                </c:pt>
                <c:pt idx="11771">
                  <c:v>0.05309116</c:v>
                </c:pt>
                <c:pt idx="11772">
                  <c:v>-32767.0</c:v>
                </c:pt>
                <c:pt idx="11773">
                  <c:v>0.009036737</c:v>
                </c:pt>
                <c:pt idx="11774">
                  <c:v>0.02413211</c:v>
                </c:pt>
                <c:pt idx="11775">
                  <c:v>0.07731078</c:v>
                </c:pt>
                <c:pt idx="11776">
                  <c:v>0.03119957</c:v>
                </c:pt>
                <c:pt idx="11777">
                  <c:v>0.03819055</c:v>
                </c:pt>
                <c:pt idx="11778">
                  <c:v>0.106197</c:v>
                </c:pt>
                <c:pt idx="11779">
                  <c:v>0.1767342</c:v>
                </c:pt>
                <c:pt idx="11780">
                  <c:v>0.1692226</c:v>
                </c:pt>
                <c:pt idx="11781">
                  <c:v>0.1376683</c:v>
                </c:pt>
                <c:pt idx="11782">
                  <c:v>0.1687282</c:v>
                </c:pt>
                <c:pt idx="11783">
                  <c:v>0.1387503</c:v>
                </c:pt>
                <c:pt idx="11784">
                  <c:v>0.1476345</c:v>
                </c:pt>
                <c:pt idx="11785">
                  <c:v>0.1362298</c:v>
                </c:pt>
                <c:pt idx="11786">
                  <c:v>0.1243087</c:v>
                </c:pt>
                <c:pt idx="11787">
                  <c:v>0.1116779</c:v>
                </c:pt>
                <c:pt idx="11788">
                  <c:v>0.1277008</c:v>
                </c:pt>
                <c:pt idx="11789">
                  <c:v>0.1439818</c:v>
                </c:pt>
                <c:pt idx="11790">
                  <c:v>0.1426283</c:v>
                </c:pt>
                <c:pt idx="11791">
                  <c:v>0.134989</c:v>
                </c:pt>
                <c:pt idx="11792">
                  <c:v>0.1337253</c:v>
                </c:pt>
                <c:pt idx="11793">
                  <c:v>0.07635643</c:v>
                </c:pt>
                <c:pt idx="11794">
                  <c:v>0.0996047</c:v>
                </c:pt>
                <c:pt idx="11795">
                  <c:v>0.07577599</c:v>
                </c:pt>
                <c:pt idx="11796">
                  <c:v>0.02089158</c:v>
                </c:pt>
                <c:pt idx="11797">
                  <c:v>0.01681031</c:v>
                </c:pt>
                <c:pt idx="11798">
                  <c:v>0.03580281</c:v>
                </c:pt>
                <c:pt idx="11799">
                  <c:v>0.02996494</c:v>
                </c:pt>
                <c:pt idx="11800">
                  <c:v>0.01690251</c:v>
                </c:pt>
                <c:pt idx="11801">
                  <c:v>0.02068919</c:v>
                </c:pt>
                <c:pt idx="11802">
                  <c:v>0.04499183</c:v>
                </c:pt>
                <c:pt idx="11803">
                  <c:v>0.03536193</c:v>
                </c:pt>
                <c:pt idx="11804">
                  <c:v>0.03491449</c:v>
                </c:pt>
                <c:pt idx="11805">
                  <c:v>0.0354897</c:v>
                </c:pt>
                <c:pt idx="11806">
                  <c:v>0.03100795</c:v>
                </c:pt>
                <c:pt idx="11807">
                  <c:v>0.03828271</c:v>
                </c:pt>
                <c:pt idx="11808">
                  <c:v>0.09752744</c:v>
                </c:pt>
                <c:pt idx="11809">
                  <c:v>0.1102009</c:v>
                </c:pt>
                <c:pt idx="11810">
                  <c:v>0.1424006</c:v>
                </c:pt>
                <c:pt idx="11811">
                  <c:v>0.1269888</c:v>
                </c:pt>
                <c:pt idx="11812">
                  <c:v>0.1525288</c:v>
                </c:pt>
                <c:pt idx="11813">
                  <c:v>0.1300847</c:v>
                </c:pt>
                <c:pt idx="11814">
                  <c:v>0.1508561</c:v>
                </c:pt>
                <c:pt idx="11815">
                  <c:v>0.1406578</c:v>
                </c:pt>
                <c:pt idx="11816">
                  <c:v>0.1925781</c:v>
                </c:pt>
                <c:pt idx="11817">
                  <c:v>0.2057364</c:v>
                </c:pt>
                <c:pt idx="11818">
                  <c:v>0.1779097</c:v>
                </c:pt>
                <c:pt idx="11819">
                  <c:v>0.1808186</c:v>
                </c:pt>
                <c:pt idx="11820">
                  <c:v>0.1908588</c:v>
                </c:pt>
                <c:pt idx="11821">
                  <c:v>0.1643489</c:v>
                </c:pt>
                <c:pt idx="11822">
                  <c:v>0.1390355</c:v>
                </c:pt>
                <c:pt idx="11823">
                  <c:v>0.1415403</c:v>
                </c:pt>
                <c:pt idx="11824">
                  <c:v>0.1850238</c:v>
                </c:pt>
                <c:pt idx="11825">
                  <c:v>0.164445</c:v>
                </c:pt>
                <c:pt idx="11826">
                  <c:v>0.1553977</c:v>
                </c:pt>
                <c:pt idx="11827">
                  <c:v>0.1742046</c:v>
                </c:pt>
                <c:pt idx="11828">
                  <c:v>0.1821728</c:v>
                </c:pt>
                <c:pt idx="11829">
                  <c:v>-32767.0</c:v>
                </c:pt>
                <c:pt idx="11830">
                  <c:v>0.1624234</c:v>
                </c:pt>
                <c:pt idx="11831">
                  <c:v>0.1824109</c:v>
                </c:pt>
                <c:pt idx="11832">
                  <c:v>0.1700311</c:v>
                </c:pt>
                <c:pt idx="11833">
                  <c:v>0.1811379</c:v>
                </c:pt>
                <c:pt idx="11834">
                  <c:v>0.1794365</c:v>
                </c:pt>
                <c:pt idx="11835">
                  <c:v>0.1654245</c:v>
                </c:pt>
                <c:pt idx="11836">
                  <c:v>0.1880675</c:v>
                </c:pt>
                <c:pt idx="11837">
                  <c:v>0.1752733</c:v>
                </c:pt>
                <c:pt idx="11838">
                  <c:v>0.1898689</c:v>
                </c:pt>
                <c:pt idx="11839">
                  <c:v>0.2110519</c:v>
                </c:pt>
                <c:pt idx="11840">
                  <c:v>0.1793232</c:v>
                </c:pt>
                <c:pt idx="11841">
                  <c:v>0.1773483</c:v>
                </c:pt>
                <c:pt idx="11842">
                  <c:v>0.1767486</c:v>
                </c:pt>
                <c:pt idx="11843">
                  <c:v>0.1641543</c:v>
                </c:pt>
                <c:pt idx="11844">
                  <c:v>0.1376348</c:v>
                </c:pt>
                <c:pt idx="11845">
                  <c:v>-32767.0</c:v>
                </c:pt>
                <c:pt idx="11846">
                  <c:v>0.13971</c:v>
                </c:pt>
                <c:pt idx="11847">
                  <c:v>0.1719952</c:v>
                </c:pt>
                <c:pt idx="11848">
                  <c:v>0.1501906</c:v>
                </c:pt>
                <c:pt idx="11849">
                  <c:v>0.1364666</c:v>
                </c:pt>
                <c:pt idx="11850">
                  <c:v>0.1113051</c:v>
                </c:pt>
                <c:pt idx="11851">
                  <c:v>0.1504072</c:v>
                </c:pt>
                <c:pt idx="11852">
                  <c:v>0.1508326</c:v>
                </c:pt>
                <c:pt idx="11853">
                  <c:v>-32767.0</c:v>
                </c:pt>
                <c:pt idx="11854">
                  <c:v>0.1546733</c:v>
                </c:pt>
                <c:pt idx="11855">
                  <c:v>0.1924468</c:v>
                </c:pt>
                <c:pt idx="11856">
                  <c:v>0.1653097</c:v>
                </c:pt>
                <c:pt idx="11857">
                  <c:v>0.1925761</c:v>
                </c:pt>
                <c:pt idx="11858">
                  <c:v>0.2071905</c:v>
                </c:pt>
                <c:pt idx="11859">
                  <c:v>0.2151628</c:v>
                </c:pt>
                <c:pt idx="11860">
                  <c:v>0.2257182</c:v>
                </c:pt>
                <c:pt idx="11861">
                  <c:v>-32767.0</c:v>
                </c:pt>
                <c:pt idx="11862">
                  <c:v>0.1741815</c:v>
                </c:pt>
                <c:pt idx="11863">
                  <c:v>0.2148114</c:v>
                </c:pt>
                <c:pt idx="11864">
                  <c:v>0.2461091</c:v>
                </c:pt>
                <c:pt idx="11865">
                  <c:v>0.2176591</c:v>
                </c:pt>
                <c:pt idx="11866">
                  <c:v>0.2022287</c:v>
                </c:pt>
                <c:pt idx="11867">
                  <c:v>0.1960963</c:v>
                </c:pt>
                <c:pt idx="11868">
                  <c:v>0.1709929</c:v>
                </c:pt>
                <c:pt idx="11869">
                  <c:v>-32767.0</c:v>
                </c:pt>
                <c:pt idx="11870">
                  <c:v>0.1067442</c:v>
                </c:pt>
                <c:pt idx="11871">
                  <c:v>0.1523001</c:v>
                </c:pt>
                <c:pt idx="11872">
                  <c:v>0.1670796</c:v>
                </c:pt>
                <c:pt idx="11873">
                  <c:v>0.1394005</c:v>
                </c:pt>
                <c:pt idx="11874">
                  <c:v>0.1308591</c:v>
                </c:pt>
                <c:pt idx="11875">
                  <c:v>0.1479922</c:v>
                </c:pt>
                <c:pt idx="11876">
                  <c:v>0.1617641</c:v>
                </c:pt>
                <c:pt idx="11877">
                  <c:v>0.08460143</c:v>
                </c:pt>
                <c:pt idx="11878">
                  <c:v>0.08690733</c:v>
                </c:pt>
                <c:pt idx="11879">
                  <c:v>0.0906713</c:v>
                </c:pt>
                <c:pt idx="11880">
                  <c:v>0.1184604</c:v>
                </c:pt>
                <c:pt idx="11881">
                  <c:v>0.1116589</c:v>
                </c:pt>
                <c:pt idx="11882">
                  <c:v>0.0932337</c:v>
                </c:pt>
                <c:pt idx="11883">
                  <c:v>0.094874</c:v>
                </c:pt>
                <c:pt idx="11884">
                  <c:v>0.08786857</c:v>
                </c:pt>
                <c:pt idx="11885">
                  <c:v>0.04053619</c:v>
                </c:pt>
                <c:pt idx="11886">
                  <c:v>0.01558741</c:v>
                </c:pt>
                <c:pt idx="11887">
                  <c:v>0.0144853</c:v>
                </c:pt>
                <c:pt idx="11888">
                  <c:v>0.0002146903</c:v>
                </c:pt>
                <c:pt idx="11889">
                  <c:v>0.0</c:v>
                </c:pt>
                <c:pt idx="11890">
                  <c:v>0.0003901993</c:v>
                </c:pt>
                <c:pt idx="11891">
                  <c:v>0.005968548</c:v>
                </c:pt>
                <c:pt idx="11892">
                  <c:v>0.009026498</c:v>
                </c:pt>
                <c:pt idx="11893">
                  <c:v>0.0</c:v>
                </c:pt>
                <c:pt idx="11894">
                  <c:v>0.0</c:v>
                </c:pt>
                <c:pt idx="11895">
                  <c:v>8.18272000000001E-5</c:v>
                </c:pt>
                <c:pt idx="11896">
                  <c:v>0.002536676</c:v>
                </c:pt>
                <c:pt idx="11897">
                  <c:v>0.01726607</c:v>
                </c:pt>
                <c:pt idx="11898">
                  <c:v>0.009513538</c:v>
                </c:pt>
                <c:pt idx="11899">
                  <c:v>0.03577008</c:v>
                </c:pt>
                <c:pt idx="11900">
                  <c:v>0.01698707</c:v>
                </c:pt>
                <c:pt idx="11901">
                  <c:v>5.617917E-5</c:v>
                </c:pt>
                <c:pt idx="11902">
                  <c:v>0.0004863477</c:v>
                </c:pt>
                <c:pt idx="11903">
                  <c:v>0.004256373</c:v>
                </c:pt>
                <c:pt idx="11904">
                  <c:v>0.002000598</c:v>
                </c:pt>
                <c:pt idx="11905">
                  <c:v>2.551179E-6</c:v>
                </c:pt>
                <c:pt idx="11906">
                  <c:v>0.01158782</c:v>
                </c:pt>
                <c:pt idx="11907">
                  <c:v>0.03630335</c:v>
                </c:pt>
                <c:pt idx="11908">
                  <c:v>0.01265408</c:v>
                </c:pt>
                <c:pt idx="11909">
                  <c:v>0.0</c:v>
                </c:pt>
                <c:pt idx="11910">
                  <c:v>9.695879E-7</c:v>
                </c:pt>
                <c:pt idx="11911">
                  <c:v>0.0</c:v>
                </c:pt>
                <c:pt idx="11912">
                  <c:v>0.0</c:v>
                </c:pt>
                <c:pt idx="11913">
                  <c:v>1.507647E-6</c:v>
                </c:pt>
                <c:pt idx="11914">
                  <c:v>2.539278E-6</c:v>
                </c:pt>
                <c:pt idx="11915">
                  <c:v>2.578671E-7</c:v>
                </c:pt>
                <c:pt idx="11916">
                  <c:v>0.0</c:v>
                </c:pt>
                <c:pt idx="11917">
                  <c:v>1.504143E-6</c:v>
                </c:pt>
                <c:pt idx="11918">
                  <c:v>0.0008358615</c:v>
                </c:pt>
                <c:pt idx="11919">
                  <c:v>0.0</c:v>
                </c:pt>
                <c:pt idx="11920">
                  <c:v>0.0</c:v>
                </c:pt>
                <c:pt idx="11921">
                  <c:v>0.0</c:v>
                </c:pt>
                <c:pt idx="11922">
                  <c:v>1.499572E-6</c:v>
                </c:pt>
                <c:pt idx="11923">
                  <c:v>0.0</c:v>
                </c:pt>
                <c:pt idx="11924">
                  <c:v>0.0</c:v>
                </c:pt>
                <c:pt idx="11925">
                  <c:v>0.001713846</c:v>
                </c:pt>
                <c:pt idx="11926">
                  <c:v>0.01590191</c:v>
                </c:pt>
                <c:pt idx="11927">
                  <c:v>0.02033767</c:v>
                </c:pt>
                <c:pt idx="11928">
                  <c:v>0.008546034</c:v>
                </c:pt>
                <c:pt idx="11929">
                  <c:v>0.009368211</c:v>
                </c:pt>
                <c:pt idx="11930">
                  <c:v>0.006883787</c:v>
                </c:pt>
                <c:pt idx="11931">
                  <c:v>0.0003898428</c:v>
                </c:pt>
                <c:pt idx="11932">
                  <c:v>0.0</c:v>
                </c:pt>
                <c:pt idx="11933">
                  <c:v>1.417231E-6</c:v>
                </c:pt>
                <c:pt idx="11934">
                  <c:v>0.001942247</c:v>
                </c:pt>
                <c:pt idx="11935">
                  <c:v>2.578042E-7</c:v>
                </c:pt>
                <c:pt idx="11936">
                  <c:v>0.0</c:v>
                </c:pt>
                <c:pt idx="11937">
                  <c:v>0.000200884</c:v>
                </c:pt>
                <c:pt idx="11938">
                  <c:v>0.0</c:v>
                </c:pt>
                <c:pt idx="11939">
                  <c:v>0.001941185</c:v>
                </c:pt>
                <c:pt idx="11940">
                  <c:v>0.0</c:v>
                </c:pt>
                <c:pt idx="11941">
                  <c:v>0.0</c:v>
                </c:pt>
                <c:pt idx="11942">
                  <c:v>7.07434200000001E-7</c:v>
                </c:pt>
                <c:pt idx="11943">
                  <c:v>2.57578E-7</c:v>
                </c:pt>
                <c:pt idx="11944">
                  <c:v>0.0002409335</c:v>
                </c:pt>
                <c:pt idx="11945">
                  <c:v>7.06078E-7</c:v>
                </c:pt>
                <c:pt idx="11946">
                  <c:v>2.571791E-7</c:v>
                </c:pt>
                <c:pt idx="11947">
                  <c:v>0.0002459258</c:v>
                </c:pt>
                <c:pt idx="11948">
                  <c:v>0.0008308978</c:v>
                </c:pt>
                <c:pt idx="11949">
                  <c:v>0.0001994789</c:v>
                </c:pt>
                <c:pt idx="11950">
                  <c:v>1.405164E-5</c:v>
                </c:pt>
                <c:pt idx="11951">
                  <c:v>0.0</c:v>
                </c:pt>
                <c:pt idx="11952">
                  <c:v>5.520545E-5</c:v>
                </c:pt>
                <c:pt idx="11953">
                  <c:v>0.0</c:v>
                </c:pt>
                <c:pt idx="11954">
                  <c:v>0.001922426</c:v>
                </c:pt>
                <c:pt idx="11955">
                  <c:v>8.019462E-5</c:v>
                </c:pt>
                <c:pt idx="11956">
                  <c:v>2.550475E-7</c:v>
                </c:pt>
                <c:pt idx="11957">
                  <c:v>0.06258495</c:v>
                </c:pt>
                <c:pt idx="11958">
                  <c:v>0.08736468</c:v>
                </c:pt>
                <c:pt idx="11959">
                  <c:v>0.01455269</c:v>
                </c:pt>
                <c:pt idx="11960">
                  <c:v>0.0</c:v>
                </c:pt>
                <c:pt idx="11961">
                  <c:v>0.0</c:v>
                </c:pt>
                <c:pt idx="11962">
                  <c:v>1.483257E-6</c:v>
                </c:pt>
                <c:pt idx="11963">
                  <c:v>5.590402E-5</c:v>
                </c:pt>
                <c:pt idx="11964">
                  <c:v>0.0005967184</c:v>
                </c:pt>
                <c:pt idx="11965">
                  <c:v>0.0</c:v>
                </c:pt>
                <c:pt idx="11966">
                  <c:v>-32767.0</c:v>
                </c:pt>
                <c:pt idx="11967">
                  <c:v>0.0007603759</c:v>
                </c:pt>
                <c:pt idx="11968">
                  <c:v>1.493982E-5</c:v>
                </c:pt>
                <c:pt idx="11969">
                  <c:v>0.0001948371</c:v>
                </c:pt>
                <c:pt idx="11970">
                  <c:v>6.98187100000001E-7</c:v>
                </c:pt>
                <c:pt idx="11971">
                  <c:v>0.002165178</c:v>
                </c:pt>
                <c:pt idx="11972">
                  <c:v>0.0003964011</c:v>
                </c:pt>
                <c:pt idx="11973">
                  <c:v>0.0006582486</c:v>
                </c:pt>
                <c:pt idx="11974">
                  <c:v>-32767.0</c:v>
                </c:pt>
                <c:pt idx="11975">
                  <c:v>0.005568419</c:v>
                </c:pt>
                <c:pt idx="11976">
                  <c:v>0.002306852</c:v>
                </c:pt>
                <c:pt idx="11977">
                  <c:v>1.215011E-5</c:v>
                </c:pt>
                <c:pt idx="11978">
                  <c:v>0.001911105</c:v>
                </c:pt>
                <c:pt idx="11979">
                  <c:v>0.001910099</c:v>
                </c:pt>
                <c:pt idx="11980">
                  <c:v>0.0006555265</c:v>
                </c:pt>
                <c:pt idx="11981">
                  <c:v>0.001062143</c:v>
                </c:pt>
                <c:pt idx="11982">
                  <c:v>0.007780781</c:v>
                </c:pt>
                <c:pt idx="11983">
                  <c:v>0.01821513</c:v>
                </c:pt>
                <c:pt idx="11984">
                  <c:v>0.01314967</c:v>
                </c:pt>
                <c:pt idx="11985">
                  <c:v>0.01023725</c:v>
                </c:pt>
                <c:pt idx="11986">
                  <c:v>0.007099965</c:v>
                </c:pt>
                <c:pt idx="11987">
                  <c:v>0.03598431</c:v>
                </c:pt>
                <c:pt idx="11988">
                  <c:v>0.02840918</c:v>
                </c:pt>
                <c:pt idx="11989">
                  <c:v>0.05122755</c:v>
                </c:pt>
                <c:pt idx="11990">
                  <c:v>0.07312995</c:v>
                </c:pt>
                <c:pt idx="11991">
                  <c:v>0.0734098</c:v>
                </c:pt>
                <c:pt idx="11992">
                  <c:v>0.1047537</c:v>
                </c:pt>
                <c:pt idx="11993">
                  <c:v>0.1212939</c:v>
                </c:pt>
                <c:pt idx="11994">
                  <c:v>0.1517553</c:v>
                </c:pt>
                <c:pt idx="11995">
                  <c:v>0.1677099</c:v>
                </c:pt>
                <c:pt idx="11996">
                  <c:v>0.1401378</c:v>
                </c:pt>
                <c:pt idx="11997">
                  <c:v>0.189321</c:v>
                </c:pt>
                <c:pt idx="11998">
                  <c:v>0.2289223</c:v>
                </c:pt>
                <c:pt idx="11999">
                  <c:v>-32767.0</c:v>
                </c:pt>
                <c:pt idx="12000">
                  <c:v>0.215007</c:v>
                </c:pt>
                <c:pt idx="12001">
                  <c:v>0.2073883</c:v>
                </c:pt>
                <c:pt idx="12002">
                  <c:v>0.2109226</c:v>
                </c:pt>
                <c:pt idx="12003">
                  <c:v>0.1768271</c:v>
                </c:pt>
                <c:pt idx="12004">
                  <c:v>0.1654634</c:v>
                </c:pt>
                <c:pt idx="12005">
                  <c:v>0.1357657</c:v>
                </c:pt>
                <c:pt idx="12006">
                  <c:v>0.01581211</c:v>
                </c:pt>
                <c:pt idx="12007">
                  <c:v>7.25904600000001E-5</c:v>
                </c:pt>
                <c:pt idx="12008">
                  <c:v>0.01903877</c:v>
                </c:pt>
                <c:pt idx="12009">
                  <c:v>0.1315268</c:v>
                </c:pt>
                <c:pt idx="12010">
                  <c:v>0.1508757</c:v>
                </c:pt>
                <c:pt idx="12011">
                  <c:v>0.1554383</c:v>
                </c:pt>
                <c:pt idx="12012">
                  <c:v>0.1409417</c:v>
                </c:pt>
                <c:pt idx="12013">
                  <c:v>0.1596892</c:v>
                </c:pt>
                <c:pt idx="12014">
                  <c:v>0.1503493</c:v>
                </c:pt>
                <c:pt idx="12015">
                  <c:v>0.1941877</c:v>
                </c:pt>
                <c:pt idx="12016">
                  <c:v>0.1609207</c:v>
                </c:pt>
                <c:pt idx="12017">
                  <c:v>0.1614417</c:v>
                </c:pt>
                <c:pt idx="12018">
                  <c:v>0.1779618</c:v>
                </c:pt>
                <c:pt idx="12019">
                  <c:v>0.214452</c:v>
                </c:pt>
                <c:pt idx="12020">
                  <c:v>0.2242377</c:v>
                </c:pt>
                <c:pt idx="12021">
                  <c:v>0.1987461</c:v>
                </c:pt>
                <c:pt idx="12022">
                  <c:v>0.2975771</c:v>
                </c:pt>
                <c:pt idx="12023">
                  <c:v>0.2898411</c:v>
                </c:pt>
                <c:pt idx="12024">
                  <c:v>0.3515118</c:v>
                </c:pt>
                <c:pt idx="12025">
                  <c:v>0.2578299</c:v>
                </c:pt>
                <c:pt idx="12026">
                  <c:v>0.1556259</c:v>
                </c:pt>
                <c:pt idx="12027">
                  <c:v>0.01738228</c:v>
                </c:pt>
                <c:pt idx="12028">
                  <c:v>0.005706265</c:v>
                </c:pt>
                <c:pt idx="12029">
                  <c:v>4.547895E-5</c:v>
                </c:pt>
                <c:pt idx="12030">
                  <c:v>0.0001155898</c:v>
                </c:pt>
                <c:pt idx="12031">
                  <c:v>-32767.0</c:v>
                </c:pt>
                <c:pt idx="12032">
                  <c:v>0.001408438</c:v>
                </c:pt>
                <c:pt idx="12033">
                  <c:v>0.003252216</c:v>
                </c:pt>
                <c:pt idx="12034">
                  <c:v>0.01198859</c:v>
                </c:pt>
                <c:pt idx="12035">
                  <c:v>0.01042187</c:v>
                </c:pt>
                <c:pt idx="12036">
                  <c:v>0.002842279</c:v>
                </c:pt>
                <c:pt idx="12037">
                  <c:v>0.0002396537</c:v>
                </c:pt>
                <c:pt idx="12038">
                  <c:v>0.002201068</c:v>
                </c:pt>
                <c:pt idx="12039">
                  <c:v>-32767.0</c:v>
                </c:pt>
                <c:pt idx="12040">
                  <c:v>0.01781104</c:v>
                </c:pt>
                <c:pt idx="12041">
                  <c:v>0.006706595</c:v>
                </c:pt>
                <c:pt idx="12042">
                  <c:v>0.004781433</c:v>
                </c:pt>
                <c:pt idx="12043">
                  <c:v>0.01983424</c:v>
                </c:pt>
                <c:pt idx="12044">
                  <c:v>0.01464915</c:v>
                </c:pt>
                <c:pt idx="12045">
                  <c:v>0.007146057</c:v>
                </c:pt>
                <c:pt idx="12046">
                  <c:v>0.03116793</c:v>
                </c:pt>
                <c:pt idx="12047">
                  <c:v>-32767.0</c:v>
                </c:pt>
                <c:pt idx="12048">
                  <c:v>0.0579857</c:v>
                </c:pt>
                <c:pt idx="12049">
                  <c:v>0.06159987</c:v>
                </c:pt>
                <c:pt idx="12050">
                  <c:v>0.0597574</c:v>
                </c:pt>
                <c:pt idx="12051">
                  <c:v>0.1081153</c:v>
                </c:pt>
                <c:pt idx="12052">
                  <c:v>0.07527548</c:v>
                </c:pt>
                <c:pt idx="12053">
                  <c:v>0.1152182</c:v>
                </c:pt>
                <c:pt idx="12054">
                  <c:v>0.1635236</c:v>
                </c:pt>
                <c:pt idx="12055">
                  <c:v>0.1786614</c:v>
                </c:pt>
                <c:pt idx="12056">
                  <c:v>0.2493386</c:v>
                </c:pt>
                <c:pt idx="12057">
                  <c:v>0.163312</c:v>
                </c:pt>
                <c:pt idx="12058">
                  <c:v>0.1682798</c:v>
                </c:pt>
                <c:pt idx="12059">
                  <c:v>0.169496</c:v>
                </c:pt>
                <c:pt idx="12060">
                  <c:v>0.2039803</c:v>
                </c:pt>
                <c:pt idx="12061">
                  <c:v>0.2938091</c:v>
                </c:pt>
                <c:pt idx="12062">
                  <c:v>0.1997451</c:v>
                </c:pt>
                <c:pt idx="12063">
                  <c:v>0.07066002</c:v>
                </c:pt>
                <c:pt idx="12064">
                  <c:v>0.1680936</c:v>
                </c:pt>
                <c:pt idx="12065">
                  <c:v>0.1532546</c:v>
                </c:pt>
                <c:pt idx="12066">
                  <c:v>0.156101</c:v>
                </c:pt>
                <c:pt idx="12067">
                  <c:v>0.149379</c:v>
                </c:pt>
                <c:pt idx="12068">
                  <c:v>0.0810249900000001</c:v>
                </c:pt>
                <c:pt idx="12069">
                  <c:v>0.0724334</c:v>
                </c:pt>
                <c:pt idx="12070">
                  <c:v>0.1895217</c:v>
                </c:pt>
                <c:pt idx="12071">
                  <c:v>0.165634</c:v>
                </c:pt>
                <c:pt idx="12072">
                  <c:v>0.2197385</c:v>
                </c:pt>
                <c:pt idx="12073">
                  <c:v>0.08436301</c:v>
                </c:pt>
                <c:pt idx="12074">
                  <c:v>0.02314648</c:v>
                </c:pt>
                <c:pt idx="12075">
                  <c:v>0.1116809</c:v>
                </c:pt>
                <c:pt idx="12076">
                  <c:v>0.4104591</c:v>
                </c:pt>
                <c:pt idx="12077">
                  <c:v>0.3304414</c:v>
                </c:pt>
                <c:pt idx="12078">
                  <c:v>0.09767737</c:v>
                </c:pt>
                <c:pt idx="12079">
                  <c:v>0.08624728</c:v>
                </c:pt>
                <c:pt idx="12080">
                  <c:v>0.01837461</c:v>
                </c:pt>
                <c:pt idx="12081">
                  <c:v>0.01287335</c:v>
                </c:pt>
                <c:pt idx="12082">
                  <c:v>0.0002982255</c:v>
                </c:pt>
                <c:pt idx="12083">
                  <c:v>0.01066781</c:v>
                </c:pt>
                <c:pt idx="12084">
                  <c:v>0.04591352</c:v>
                </c:pt>
                <c:pt idx="12085">
                  <c:v>0.03937159</c:v>
                </c:pt>
                <c:pt idx="12086">
                  <c:v>0.08157796</c:v>
                </c:pt>
                <c:pt idx="12087">
                  <c:v>0.125554</c:v>
                </c:pt>
                <c:pt idx="12088">
                  <c:v>-32767.0</c:v>
                </c:pt>
                <c:pt idx="12089">
                  <c:v>0.1277703</c:v>
                </c:pt>
                <c:pt idx="12090">
                  <c:v>0.08591885</c:v>
                </c:pt>
                <c:pt idx="12091">
                  <c:v>0.01111737</c:v>
                </c:pt>
                <c:pt idx="12092">
                  <c:v>0.02575206</c:v>
                </c:pt>
                <c:pt idx="12093">
                  <c:v>0.02289681</c:v>
                </c:pt>
                <c:pt idx="12094">
                  <c:v>0.01991498</c:v>
                </c:pt>
                <c:pt idx="12095">
                  <c:v>0.009380126</c:v>
                </c:pt>
                <c:pt idx="12096">
                  <c:v>-32767.0</c:v>
                </c:pt>
                <c:pt idx="12097">
                  <c:v>0.05025068</c:v>
                </c:pt>
                <c:pt idx="12098">
                  <c:v>0.02138188</c:v>
                </c:pt>
                <c:pt idx="12099">
                  <c:v>0.0</c:v>
                </c:pt>
                <c:pt idx="12100">
                  <c:v>0.0</c:v>
                </c:pt>
                <c:pt idx="12101">
                  <c:v>0.0</c:v>
                </c:pt>
                <c:pt idx="12102">
                  <c:v>0.0</c:v>
                </c:pt>
                <c:pt idx="12103">
                  <c:v>0.0</c:v>
                </c:pt>
                <c:pt idx="12104">
                  <c:v>0.0</c:v>
                </c:pt>
                <c:pt idx="12105">
                  <c:v>0.0</c:v>
                </c:pt>
                <c:pt idx="12106">
                  <c:v>0.0</c:v>
                </c:pt>
                <c:pt idx="12107">
                  <c:v>0.0</c:v>
                </c:pt>
                <c:pt idx="12108">
                  <c:v>0.0</c:v>
                </c:pt>
                <c:pt idx="12109">
                  <c:v>0.0</c:v>
                </c:pt>
                <c:pt idx="12110">
                  <c:v>0.0</c:v>
                </c:pt>
                <c:pt idx="12111">
                  <c:v>0.0</c:v>
                </c:pt>
                <c:pt idx="12112">
                  <c:v>0.0</c:v>
                </c:pt>
                <c:pt idx="12113">
                  <c:v>0.0</c:v>
                </c:pt>
                <c:pt idx="12114">
                  <c:v>0.0</c:v>
                </c:pt>
                <c:pt idx="12115">
                  <c:v>0.0</c:v>
                </c:pt>
                <c:pt idx="12116">
                  <c:v>0.0</c:v>
                </c:pt>
                <c:pt idx="12117">
                  <c:v>0.0</c:v>
                </c:pt>
                <c:pt idx="12118">
                  <c:v>0.0</c:v>
                </c:pt>
                <c:pt idx="12119">
                  <c:v>0.0</c:v>
                </c:pt>
                <c:pt idx="12120">
                  <c:v>0.0</c:v>
                </c:pt>
                <c:pt idx="12121">
                  <c:v>0.0</c:v>
                </c:pt>
                <c:pt idx="12122">
                  <c:v>0.0</c:v>
                </c:pt>
                <c:pt idx="12123">
                  <c:v>0.0</c:v>
                </c:pt>
                <c:pt idx="12124">
                  <c:v>0.0</c:v>
                </c:pt>
                <c:pt idx="12125">
                  <c:v>0.0</c:v>
                </c:pt>
                <c:pt idx="12126">
                  <c:v>0.0</c:v>
                </c:pt>
                <c:pt idx="12127">
                  <c:v>0.0</c:v>
                </c:pt>
                <c:pt idx="12128">
                  <c:v>-32767.0</c:v>
                </c:pt>
                <c:pt idx="12129">
                  <c:v>0.0</c:v>
                </c:pt>
                <c:pt idx="12130">
                  <c:v>0.0</c:v>
                </c:pt>
                <c:pt idx="12131">
                  <c:v>0.0</c:v>
                </c:pt>
                <c:pt idx="12132">
                  <c:v>0.0</c:v>
                </c:pt>
                <c:pt idx="12133">
                  <c:v>0.0</c:v>
                </c:pt>
                <c:pt idx="12134">
                  <c:v>0.0</c:v>
                </c:pt>
                <c:pt idx="12135">
                  <c:v>0.0</c:v>
                </c:pt>
                <c:pt idx="12136">
                  <c:v>0.0</c:v>
                </c:pt>
                <c:pt idx="12137">
                  <c:v>0.0</c:v>
                </c:pt>
                <c:pt idx="12138">
                  <c:v>0.0</c:v>
                </c:pt>
                <c:pt idx="12139">
                  <c:v>0.0</c:v>
                </c:pt>
                <c:pt idx="12140">
                  <c:v>0.0</c:v>
                </c:pt>
                <c:pt idx="12141">
                  <c:v>0.0</c:v>
                </c:pt>
                <c:pt idx="12142">
                  <c:v>0.0</c:v>
                </c:pt>
                <c:pt idx="12143">
                  <c:v>0.0</c:v>
                </c:pt>
                <c:pt idx="12144">
                  <c:v>-32767.0</c:v>
                </c:pt>
                <c:pt idx="12145">
                  <c:v>0.0</c:v>
                </c:pt>
                <c:pt idx="12146">
                  <c:v>0.0</c:v>
                </c:pt>
                <c:pt idx="12147">
                  <c:v>0.0</c:v>
                </c:pt>
                <c:pt idx="12148">
                  <c:v>0.0</c:v>
                </c:pt>
                <c:pt idx="12149">
                  <c:v>0.0</c:v>
                </c:pt>
                <c:pt idx="12150">
                  <c:v>0.0</c:v>
                </c:pt>
                <c:pt idx="12151">
                  <c:v>0.0</c:v>
                </c:pt>
                <c:pt idx="12152">
                  <c:v>0.0</c:v>
                </c:pt>
                <c:pt idx="12153">
                  <c:v>0.0</c:v>
                </c:pt>
                <c:pt idx="12154">
                  <c:v>0.0</c:v>
                </c:pt>
                <c:pt idx="12155">
                  <c:v>0.0</c:v>
                </c:pt>
                <c:pt idx="12156">
                  <c:v>-32767.0</c:v>
                </c:pt>
                <c:pt idx="12157">
                  <c:v>0.0</c:v>
                </c:pt>
                <c:pt idx="12158">
                  <c:v>0.0</c:v>
                </c:pt>
                <c:pt idx="12159">
                  <c:v>0.0</c:v>
                </c:pt>
                <c:pt idx="12160">
                  <c:v>0.0</c:v>
                </c:pt>
                <c:pt idx="12161">
                  <c:v>0.0</c:v>
                </c:pt>
                <c:pt idx="12162">
                  <c:v>0.0</c:v>
                </c:pt>
                <c:pt idx="12163">
                  <c:v>0.0</c:v>
                </c:pt>
                <c:pt idx="12164">
                  <c:v>-32767.0</c:v>
                </c:pt>
                <c:pt idx="12165">
                  <c:v>0.0</c:v>
                </c:pt>
                <c:pt idx="12166">
                  <c:v>0.0</c:v>
                </c:pt>
                <c:pt idx="12167">
                  <c:v>0.0</c:v>
                </c:pt>
                <c:pt idx="12168">
                  <c:v>0.0</c:v>
                </c:pt>
                <c:pt idx="12169">
                  <c:v>0.0</c:v>
                </c:pt>
                <c:pt idx="12170">
                  <c:v>0.0</c:v>
                </c:pt>
                <c:pt idx="12171">
                  <c:v>0.0</c:v>
                </c:pt>
                <c:pt idx="12172">
                  <c:v>-32767.0</c:v>
                </c:pt>
                <c:pt idx="12173">
                  <c:v>0.0</c:v>
                </c:pt>
                <c:pt idx="12174">
                  <c:v>0.0</c:v>
                </c:pt>
                <c:pt idx="12175">
                  <c:v>0.0</c:v>
                </c:pt>
                <c:pt idx="12176">
                  <c:v>0.0</c:v>
                </c:pt>
                <c:pt idx="12177">
                  <c:v>0.0</c:v>
                </c:pt>
                <c:pt idx="12178">
                  <c:v>0.0</c:v>
                </c:pt>
                <c:pt idx="12179">
                  <c:v>0.0</c:v>
                </c:pt>
                <c:pt idx="12180">
                  <c:v>0.0</c:v>
                </c:pt>
                <c:pt idx="12181">
                  <c:v>0.0</c:v>
                </c:pt>
                <c:pt idx="12182">
                  <c:v>0.0</c:v>
                </c:pt>
                <c:pt idx="12183">
                  <c:v>0.0</c:v>
                </c:pt>
                <c:pt idx="12184">
                  <c:v>0.0</c:v>
                </c:pt>
                <c:pt idx="12185">
                  <c:v>0.0</c:v>
                </c:pt>
                <c:pt idx="12186">
                  <c:v>0.0</c:v>
                </c:pt>
                <c:pt idx="12187">
                  <c:v>0.0</c:v>
                </c:pt>
                <c:pt idx="12188">
                  <c:v>-32767.0</c:v>
                </c:pt>
                <c:pt idx="12189">
                  <c:v>0.0</c:v>
                </c:pt>
                <c:pt idx="12190">
                  <c:v>0.0</c:v>
                </c:pt>
                <c:pt idx="12191">
                  <c:v>0.0</c:v>
                </c:pt>
                <c:pt idx="12192">
                  <c:v>0.0</c:v>
                </c:pt>
                <c:pt idx="12193">
                  <c:v>0.0</c:v>
                </c:pt>
                <c:pt idx="12194">
                  <c:v>0.0</c:v>
                </c:pt>
                <c:pt idx="12195">
                  <c:v>0.0</c:v>
                </c:pt>
                <c:pt idx="12196">
                  <c:v>0.0</c:v>
                </c:pt>
                <c:pt idx="12197">
                  <c:v>0.0</c:v>
                </c:pt>
                <c:pt idx="12198">
                  <c:v>0.0</c:v>
                </c:pt>
                <c:pt idx="12199">
                  <c:v>0.0</c:v>
                </c:pt>
                <c:pt idx="12200">
                  <c:v>0.0</c:v>
                </c:pt>
                <c:pt idx="12201">
                  <c:v>0.0</c:v>
                </c:pt>
                <c:pt idx="12202">
                  <c:v>0.0</c:v>
                </c:pt>
                <c:pt idx="12203">
                  <c:v>0.0</c:v>
                </c:pt>
                <c:pt idx="12204">
                  <c:v>0.0</c:v>
                </c:pt>
                <c:pt idx="12205">
                  <c:v>-32767.0</c:v>
                </c:pt>
                <c:pt idx="12206">
                  <c:v>0.0</c:v>
                </c:pt>
                <c:pt idx="12207">
                  <c:v>0.0</c:v>
                </c:pt>
                <c:pt idx="12208">
                  <c:v>0.0</c:v>
                </c:pt>
                <c:pt idx="12209">
                  <c:v>0.0</c:v>
                </c:pt>
                <c:pt idx="12210">
                  <c:v>0.0</c:v>
                </c:pt>
                <c:pt idx="12211">
                  <c:v>0.0</c:v>
                </c:pt>
                <c:pt idx="12212">
                  <c:v>0.0</c:v>
                </c:pt>
                <c:pt idx="12213">
                  <c:v>-32767.0</c:v>
                </c:pt>
                <c:pt idx="12214">
                  <c:v>0.0</c:v>
                </c:pt>
                <c:pt idx="12215">
                  <c:v>0.0</c:v>
                </c:pt>
                <c:pt idx="12216">
                  <c:v>0.0</c:v>
                </c:pt>
                <c:pt idx="12217">
                  <c:v>0.0</c:v>
                </c:pt>
                <c:pt idx="12218">
                  <c:v>0.0</c:v>
                </c:pt>
                <c:pt idx="12219">
                  <c:v>0.0</c:v>
                </c:pt>
                <c:pt idx="12220">
                  <c:v>0.0</c:v>
                </c:pt>
                <c:pt idx="12221">
                  <c:v>0.0</c:v>
                </c:pt>
                <c:pt idx="12222">
                  <c:v>0.0</c:v>
                </c:pt>
                <c:pt idx="12223">
                  <c:v>0.0</c:v>
                </c:pt>
                <c:pt idx="12224">
                  <c:v>0.0</c:v>
                </c:pt>
                <c:pt idx="12225">
                  <c:v>0.0</c:v>
                </c:pt>
                <c:pt idx="12226">
                  <c:v>0.0</c:v>
                </c:pt>
                <c:pt idx="12227">
                  <c:v>0.0</c:v>
                </c:pt>
                <c:pt idx="12228">
                  <c:v>0.0</c:v>
                </c:pt>
                <c:pt idx="12229">
                  <c:v>0.0</c:v>
                </c:pt>
                <c:pt idx="12230">
                  <c:v>0.0</c:v>
                </c:pt>
                <c:pt idx="12231">
                  <c:v>0.0</c:v>
                </c:pt>
                <c:pt idx="12232">
                  <c:v>0.0</c:v>
                </c:pt>
                <c:pt idx="12233">
                  <c:v>0.0</c:v>
                </c:pt>
                <c:pt idx="12234">
                  <c:v>0.0</c:v>
                </c:pt>
                <c:pt idx="12235">
                  <c:v>0.0</c:v>
                </c:pt>
                <c:pt idx="12236">
                  <c:v>0.0</c:v>
                </c:pt>
                <c:pt idx="12237">
                  <c:v>-32767.0</c:v>
                </c:pt>
                <c:pt idx="12238">
                  <c:v>0.0</c:v>
                </c:pt>
                <c:pt idx="12239">
                  <c:v>0.0</c:v>
                </c:pt>
                <c:pt idx="12240">
                  <c:v>0.0</c:v>
                </c:pt>
                <c:pt idx="12241">
                  <c:v>0.0</c:v>
                </c:pt>
                <c:pt idx="12242">
                  <c:v>0.0</c:v>
                </c:pt>
                <c:pt idx="12243">
                  <c:v>0.0</c:v>
                </c:pt>
                <c:pt idx="12244">
                  <c:v>0.0</c:v>
                </c:pt>
                <c:pt idx="12245">
                  <c:v>0.0</c:v>
                </c:pt>
                <c:pt idx="12246">
                  <c:v>0.0</c:v>
                </c:pt>
                <c:pt idx="12247">
                  <c:v>0.0</c:v>
                </c:pt>
                <c:pt idx="12248">
                  <c:v>0.0</c:v>
                </c:pt>
                <c:pt idx="12249">
                  <c:v>0.0</c:v>
                </c:pt>
                <c:pt idx="12250">
                  <c:v>0.0</c:v>
                </c:pt>
                <c:pt idx="12251">
                  <c:v>0.0</c:v>
                </c:pt>
                <c:pt idx="12252">
                  <c:v>0.0</c:v>
                </c:pt>
                <c:pt idx="12253">
                  <c:v>0.0</c:v>
                </c:pt>
                <c:pt idx="12254">
                  <c:v>0.0</c:v>
                </c:pt>
                <c:pt idx="12255">
                  <c:v>0.0</c:v>
                </c:pt>
                <c:pt idx="12256">
                  <c:v>0.0</c:v>
                </c:pt>
                <c:pt idx="12257">
                  <c:v>0.0</c:v>
                </c:pt>
                <c:pt idx="12258">
                  <c:v>0.0</c:v>
                </c:pt>
                <c:pt idx="12259">
                  <c:v>0.0</c:v>
                </c:pt>
                <c:pt idx="12260">
                  <c:v>0.0</c:v>
                </c:pt>
                <c:pt idx="12261">
                  <c:v>0.0</c:v>
                </c:pt>
                <c:pt idx="12262">
                  <c:v>0.0</c:v>
                </c:pt>
                <c:pt idx="12263">
                  <c:v>0.0</c:v>
                </c:pt>
                <c:pt idx="12264">
                  <c:v>0.0</c:v>
                </c:pt>
                <c:pt idx="12265">
                  <c:v>0.0</c:v>
                </c:pt>
                <c:pt idx="12266">
                  <c:v>0.0</c:v>
                </c:pt>
                <c:pt idx="12267">
                  <c:v>0.0</c:v>
                </c:pt>
                <c:pt idx="12268">
                  <c:v>0.0</c:v>
                </c:pt>
                <c:pt idx="12269">
                  <c:v>0.0</c:v>
                </c:pt>
                <c:pt idx="12270">
                  <c:v>0.0</c:v>
                </c:pt>
                <c:pt idx="12271">
                  <c:v>0.0</c:v>
                </c:pt>
                <c:pt idx="12272">
                  <c:v>0.002960188</c:v>
                </c:pt>
                <c:pt idx="12273">
                  <c:v>8.28468700000001E-5</c:v>
                </c:pt>
                <c:pt idx="12274">
                  <c:v>0.0</c:v>
                </c:pt>
                <c:pt idx="12275">
                  <c:v>0.006584293</c:v>
                </c:pt>
                <c:pt idx="12276">
                  <c:v>0.0006098484</c:v>
                </c:pt>
                <c:pt idx="12277">
                  <c:v>0.0</c:v>
                </c:pt>
                <c:pt idx="12278">
                  <c:v>-32767.0</c:v>
                </c:pt>
                <c:pt idx="12279">
                  <c:v>0.0</c:v>
                </c:pt>
                <c:pt idx="12280">
                  <c:v>0.0</c:v>
                </c:pt>
                <c:pt idx="12281">
                  <c:v>0.0</c:v>
                </c:pt>
                <c:pt idx="12282">
                  <c:v>0.0</c:v>
                </c:pt>
                <c:pt idx="12283">
                  <c:v>0.0</c:v>
                </c:pt>
                <c:pt idx="12284">
                  <c:v>0.0</c:v>
                </c:pt>
                <c:pt idx="12285">
                  <c:v>0.0</c:v>
                </c:pt>
                <c:pt idx="12286">
                  <c:v>-32767.0</c:v>
                </c:pt>
                <c:pt idx="12287">
                  <c:v>0.0</c:v>
                </c:pt>
                <c:pt idx="12288">
                  <c:v>0.0</c:v>
                </c:pt>
                <c:pt idx="12289">
                  <c:v>0.0</c:v>
                </c:pt>
                <c:pt idx="12290">
                  <c:v>0.0</c:v>
                </c:pt>
                <c:pt idx="12291">
                  <c:v>0.0</c:v>
                </c:pt>
                <c:pt idx="12292">
                  <c:v>0.0</c:v>
                </c:pt>
                <c:pt idx="12293">
                  <c:v>0.0</c:v>
                </c:pt>
                <c:pt idx="12294">
                  <c:v>-32767.0</c:v>
                </c:pt>
                <c:pt idx="12295">
                  <c:v>0.0</c:v>
                </c:pt>
                <c:pt idx="12296">
                  <c:v>1.50308E-6</c:v>
                </c:pt>
                <c:pt idx="12297">
                  <c:v>0.0</c:v>
                </c:pt>
                <c:pt idx="12298">
                  <c:v>0.0</c:v>
                </c:pt>
                <c:pt idx="12299">
                  <c:v>0.0</c:v>
                </c:pt>
                <c:pt idx="12300">
                  <c:v>0.0</c:v>
                </c:pt>
                <c:pt idx="12301">
                  <c:v>0.0</c:v>
                </c:pt>
                <c:pt idx="12302">
                  <c:v>0.0001630936</c:v>
                </c:pt>
                <c:pt idx="12303">
                  <c:v>0.01338526</c:v>
                </c:pt>
                <c:pt idx="12304">
                  <c:v>0.0165547</c:v>
                </c:pt>
                <c:pt idx="12305">
                  <c:v>0.03750981</c:v>
                </c:pt>
                <c:pt idx="12306">
                  <c:v>0.0178136</c:v>
                </c:pt>
                <c:pt idx="12307">
                  <c:v>0.05963243</c:v>
                </c:pt>
                <c:pt idx="12308">
                  <c:v>0.04310398</c:v>
                </c:pt>
                <c:pt idx="12309">
                  <c:v>0.03199316</c:v>
                </c:pt>
                <c:pt idx="12310">
                  <c:v>0.02724994</c:v>
                </c:pt>
                <c:pt idx="12311">
                  <c:v>0.004716387</c:v>
                </c:pt>
                <c:pt idx="12312">
                  <c:v>0.008080886</c:v>
                </c:pt>
                <c:pt idx="12313">
                  <c:v>0.006767399</c:v>
                </c:pt>
                <c:pt idx="12314">
                  <c:v>3.509567E-5</c:v>
                </c:pt>
                <c:pt idx="12315">
                  <c:v>7.632439E-6</c:v>
                </c:pt>
                <c:pt idx="12316">
                  <c:v>2.243434E-6</c:v>
                </c:pt>
                <c:pt idx="12317">
                  <c:v>7.173505E-7</c:v>
                </c:pt>
                <c:pt idx="12318">
                  <c:v>3.507289E-6</c:v>
                </c:pt>
                <c:pt idx="12319">
                  <c:v>4.313835E-6</c:v>
                </c:pt>
                <c:pt idx="12320">
                  <c:v>5.565009E-6</c:v>
                </c:pt>
                <c:pt idx="12321">
                  <c:v>4.037054E-6</c:v>
                </c:pt>
                <c:pt idx="12322">
                  <c:v>9.818701E-7</c:v>
                </c:pt>
                <c:pt idx="12323">
                  <c:v>5.242701E-7</c:v>
                </c:pt>
                <c:pt idx="12324">
                  <c:v>2.249137E-6</c:v>
                </c:pt>
                <c:pt idx="12325">
                  <c:v>0.0</c:v>
                </c:pt>
                <c:pt idx="12326">
                  <c:v>9.82577700000001E-7</c:v>
                </c:pt>
                <c:pt idx="12327">
                  <c:v>0.0</c:v>
                </c:pt>
                <c:pt idx="12328">
                  <c:v>0.0</c:v>
                </c:pt>
                <c:pt idx="12329">
                  <c:v>0.0</c:v>
                </c:pt>
                <c:pt idx="12330">
                  <c:v>7.215066E-7</c:v>
                </c:pt>
                <c:pt idx="12331">
                  <c:v>0.0</c:v>
                </c:pt>
                <c:pt idx="12332">
                  <c:v>0.0</c:v>
                </c:pt>
                <c:pt idx="12333">
                  <c:v>0.0</c:v>
                </c:pt>
                <c:pt idx="12334">
                  <c:v>0.0</c:v>
                </c:pt>
                <c:pt idx="12335">
                  <c:v>0.0</c:v>
                </c:pt>
                <c:pt idx="12336">
                  <c:v>0.0</c:v>
                </c:pt>
                <c:pt idx="12337">
                  <c:v>4.058113E-6</c:v>
                </c:pt>
                <c:pt idx="12338">
                  <c:v>0.0</c:v>
                </c:pt>
                <c:pt idx="12339">
                  <c:v>0.0</c:v>
                </c:pt>
                <c:pt idx="12340">
                  <c:v>0.0</c:v>
                </c:pt>
                <c:pt idx="12341">
                  <c:v>0.0</c:v>
                </c:pt>
                <c:pt idx="12342">
                  <c:v>7.236588E-7</c:v>
                </c:pt>
                <c:pt idx="12343">
                  <c:v>0.0</c:v>
                </c:pt>
                <c:pt idx="12344">
                  <c:v>1.537963E-6</c:v>
                </c:pt>
                <c:pt idx="12345">
                  <c:v>2.636942E-7</c:v>
                </c:pt>
                <c:pt idx="12346">
                  <c:v>0.0</c:v>
                </c:pt>
                <c:pt idx="12347">
                  <c:v>0.0</c:v>
                </c:pt>
                <c:pt idx="12348">
                  <c:v>0.0</c:v>
                </c:pt>
                <c:pt idx="12349">
                  <c:v>0.0</c:v>
                </c:pt>
                <c:pt idx="12350">
                  <c:v>0.0</c:v>
                </c:pt>
                <c:pt idx="12351">
                  <c:v>0.0</c:v>
                </c:pt>
                <c:pt idx="12352">
                  <c:v>0.0</c:v>
                </c:pt>
                <c:pt idx="12353">
                  <c:v>0.0</c:v>
                </c:pt>
                <c:pt idx="12354">
                  <c:v>0.0</c:v>
                </c:pt>
                <c:pt idx="12355">
                  <c:v>0.0</c:v>
                </c:pt>
                <c:pt idx="12356">
                  <c:v>0.0</c:v>
                </c:pt>
                <c:pt idx="12357">
                  <c:v>0.0</c:v>
                </c:pt>
                <c:pt idx="12358">
                  <c:v>2.833075E-6</c:v>
                </c:pt>
                <c:pt idx="12359">
                  <c:v>3.101847E-6</c:v>
                </c:pt>
                <c:pt idx="12360">
                  <c:v>1.554868E-6</c:v>
                </c:pt>
                <c:pt idx="12361">
                  <c:v>9.97617100000001E-7</c:v>
                </c:pt>
                <c:pt idx="12362">
                  <c:v>0.0</c:v>
                </c:pt>
                <c:pt idx="12363">
                  <c:v>2.666381E-7</c:v>
                </c:pt>
                <c:pt idx="12364">
                  <c:v>1.55621E-6</c:v>
                </c:pt>
                <c:pt idx="12365">
                  <c:v>7.330002E-7</c:v>
                </c:pt>
                <c:pt idx="12366">
                  <c:v>1.000875E-6</c:v>
                </c:pt>
                <c:pt idx="12367">
                  <c:v>-32767.0</c:v>
                </c:pt>
                <c:pt idx="12368">
                  <c:v>2.290659E-6</c:v>
                </c:pt>
                <c:pt idx="12369">
                  <c:v>0.0</c:v>
                </c:pt>
                <c:pt idx="12370">
                  <c:v>2.660269E-7</c:v>
                </c:pt>
                <c:pt idx="12371">
                  <c:v>0.0</c:v>
                </c:pt>
                <c:pt idx="12372">
                  <c:v>0.0</c:v>
                </c:pt>
                <c:pt idx="12373">
                  <c:v>0.0</c:v>
                </c:pt>
                <c:pt idx="12374">
                  <c:v>0.0</c:v>
                </c:pt>
                <c:pt idx="12375">
                  <c:v>-32767.0</c:v>
                </c:pt>
                <c:pt idx="12376">
                  <c:v>7.27685300000001E-7</c:v>
                </c:pt>
                <c:pt idx="12377">
                  <c:v>0.0</c:v>
                </c:pt>
                <c:pt idx="12378">
                  <c:v>7.284938E-7</c:v>
                </c:pt>
                <c:pt idx="12379">
                  <c:v>0.0</c:v>
                </c:pt>
                <c:pt idx="12380">
                  <c:v>0.0</c:v>
                </c:pt>
                <c:pt idx="12381">
                  <c:v>0.0</c:v>
                </c:pt>
                <c:pt idx="12382">
                  <c:v>0.0</c:v>
                </c:pt>
                <c:pt idx="12383">
                  <c:v>0.0</c:v>
                </c:pt>
                <c:pt idx="12384">
                  <c:v>0.0</c:v>
                </c:pt>
                <c:pt idx="12385">
                  <c:v>0.0</c:v>
                </c:pt>
                <c:pt idx="12386">
                  <c:v>0.0</c:v>
                </c:pt>
                <c:pt idx="12387">
                  <c:v>0.0</c:v>
                </c:pt>
                <c:pt idx="12388">
                  <c:v>1.546334E-6</c:v>
                </c:pt>
                <c:pt idx="12389">
                  <c:v>1.811903E-6</c:v>
                </c:pt>
                <c:pt idx="12390">
                  <c:v>3.811808E-6</c:v>
                </c:pt>
                <c:pt idx="12391">
                  <c:v>0.0</c:v>
                </c:pt>
                <c:pt idx="12392">
                  <c:v>0.0</c:v>
                </c:pt>
                <c:pt idx="12393">
                  <c:v>0.002367491</c:v>
                </c:pt>
                <c:pt idx="12394">
                  <c:v>0.0</c:v>
                </c:pt>
                <c:pt idx="12395">
                  <c:v>0.0</c:v>
                </c:pt>
                <c:pt idx="12396">
                  <c:v>0.0</c:v>
                </c:pt>
                <c:pt idx="12397">
                  <c:v>0.009029243</c:v>
                </c:pt>
                <c:pt idx="12398">
                  <c:v>0.02082994</c:v>
                </c:pt>
                <c:pt idx="12399">
                  <c:v>0.03617049</c:v>
                </c:pt>
                <c:pt idx="12400">
                  <c:v>0.01189918</c:v>
                </c:pt>
                <c:pt idx="12401">
                  <c:v>0.0009619764</c:v>
                </c:pt>
                <c:pt idx="12402">
                  <c:v>0.0008124246</c:v>
                </c:pt>
                <c:pt idx="12403">
                  <c:v>0.0</c:v>
                </c:pt>
                <c:pt idx="12404">
                  <c:v>0.0</c:v>
                </c:pt>
                <c:pt idx="12405">
                  <c:v>0.03476693</c:v>
                </c:pt>
                <c:pt idx="12406">
                  <c:v>0.06276904</c:v>
                </c:pt>
                <c:pt idx="12407">
                  <c:v>0.05542473</c:v>
                </c:pt>
                <c:pt idx="12408">
                  <c:v>0.172985</c:v>
                </c:pt>
                <c:pt idx="12409">
                  <c:v>0.2404713</c:v>
                </c:pt>
                <c:pt idx="12410">
                  <c:v>0.2419786</c:v>
                </c:pt>
                <c:pt idx="12411">
                  <c:v>0.2378701</c:v>
                </c:pt>
                <c:pt idx="12412">
                  <c:v>0.2236622</c:v>
                </c:pt>
                <c:pt idx="12413">
                  <c:v>0.223326</c:v>
                </c:pt>
                <c:pt idx="12414">
                  <c:v>0.2329062</c:v>
                </c:pt>
                <c:pt idx="12415">
                  <c:v>0.2226736</c:v>
                </c:pt>
                <c:pt idx="12416">
                  <c:v>0.1973432</c:v>
                </c:pt>
                <c:pt idx="12417">
                  <c:v>0.1969833</c:v>
                </c:pt>
                <c:pt idx="12418">
                  <c:v>0.1722271</c:v>
                </c:pt>
                <c:pt idx="12419">
                  <c:v>0.2069183</c:v>
                </c:pt>
                <c:pt idx="12420">
                  <c:v>0.1879541</c:v>
                </c:pt>
                <c:pt idx="12421">
                  <c:v>0.1918199</c:v>
                </c:pt>
                <c:pt idx="12422">
                  <c:v>0.1638136</c:v>
                </c:pt>
                <c:pt idx="12423">
                  <c:v>0.07612789</c:v>
                </c:pt>
                <c:pt idx="12424">
                  <c:v>0.1298595</c:v>
                </c:pt>
                <c:pt idx="12425">
                  <c:v>0.1323824</c:v>
                </c:pt>
                <c:pt idx="12426">
                  <c:v>0.1484073</c:v>
                </c:pt>
                <c:pt idx="12427">
                  <c:v>0.1530946</c:v>
                </c:pt>
                <c:pt idx="12428">
                  <c:v>0.1596908</c:v>
                </c:pt>
                <c:pt idx="12429">
                  <c:v>0.1805659</c:v>
                </c:pt>
                <c:pt idx="12430">
                  <c:v>0.1622127</c:v>
                </c:pt>
                <c:pt idx="12431">
                  <c:v>-32767.0</c:v>
                </c:pt>
                <c:pt idx="12432">
                  <c:v>0.1792727</c:v>
                </c:pt>
                <c:pt idx="12433">
                  <c:v>0.1624371</c:v>
                </c:pt>
                <c:pt idx="12434">
                  <c:v>0.1591595</c:v>
                </c:pt>
                <c:pt idx="12435">
                  <c:v>0.1582586</c:v>
                </c:pt>
                <c:pt idx="12436">
                  <c:v>0.1524965</c:v>
                </c:pt>
                <c:pt idx="12437">
                  <c:v>0.1571701</c:v>
                </c:pt>
                <c:pt idx="12438">
                  <c:v>0.1582901</c:v>
                </c:pt>
                <c:pt idx="12439">
                  <c:v>0.1725995</c:v>
                </c:pt>
                <c:pt idx="12440">
                  <c:v>0.170912</c:v>
                </c:pt>
                <c:pt idx="12441">
                  <c:v>0.1622568</c:v>
                </c:pt>
                <c:pt idx="12442">
                  <c:v>0.1561898</c:v>
                </c:pt>
                <c:pt idx="12443">
                  <c:v>0.1498974</c:v>
                </c:pt>
                <c:pt idx="12444">
                  <c:v>0.141881</c:v>
                </c:pt>
                <c:pt idx="12445">
                  <c:v>0.1377372</c:v>
                </c:pt>
                <c:pt idx="12446">
                  <c:v>0.1401867</c:v>
                </c:pt>
                <c:pt idx="12447">
                  <c:v>0.1344657</c:v>
                </c:pt>
                <c:pt idx="12448">
                  <c:v>0.116191</c:v>
                </c:pt>
                <c:pt idx="12449">
                  <c:v>0.1226406</c:v>
                </c:pt>
                <c:pt idx="12450">
                  <c:v>0.1143279</c:v>
                </c:pt>
                <c:pt idx="12451">
                  <c:v>0.1532453</c:v>
                </c:pt>
                <c:pt idx="12452">
                  <c:v>0.1926965</c:v>
                </c:pt>
                <c:pt idx="12453">
                  <c:v>0.1859838</c:v>
                </c:pt>
                <c:pt idx="12454">
                  <c:v>0.1853372</c:v>
                </c:pt>
                <c:pt idx="12455">
                  <c:v>0.2130993</c:v>
                </c:pt>
                <c:pt idx="12456">
                  <c:v>0.2178266</c:v>
                </c:pt>
                <c:pt idx="12457">
                  <c:v>0.2235812</c:v>
                </c:pt>
                <c:pt idx="12458">
                  <c:v>0.2193981</c:v>
                </c:pt>
                <c:pt idx="12459">
                  <c:v>0.1982763</c:v>
                </c:pt>
                <c:pt idx="12460">
                  <c:v>0.2454636</c:v>
                </c:pt>
                <c:pt idx="12461">
                  <c:v>0.2540117</c:v>
                </c:pt>
                <c:pt idx="12462">
                  <c:v>0.2513799</c:v>
                </c:pt>
                <c:pt idx="12463">
                  <c:v>0.2470949</c:v>
                </c:pt>
                <c:pt idx="12464">
                  <c:v>-32767.0</c:v>
                </c:pt>
                <c:pt idx="12465">
                  <c:v>0.2565629</c:v>
                </c:pt>
                <c:pt idx="12466">
                  <c:v>0.2642782</c:v>
                </c:pt>
                <c:pt idx="12467">
                  <c:v>0.2886169</c:v>
                </c:pt>
                <c:pt idx="12468">
                  <c:v>0.2916473</c:v>
                </c:pt>
                <c:pt idx="12469">
                  <c:v>0.2664395</c:v>
                </c:pt>
                <c:pt idx="12470">
                  <c:v>0.1755522</c:v>
                </c:pt>
                <c:pt idx="12471">
                  <c:v>0.2407349</c:v>
                </c:pt>
                <c:pt idx="12472">
                  <c:v>-32767.0</c:v>
                </c:pt>
                <c:pt idx="12473">
                  <c:v>0.2807631</c:v>
                </c:pt>
                <c:pt idx="12474">
                  <c:v>0.1540817</c:v>
                </c:pt>
                <c:pt idx="12475">
                  <c:v>0.2875862</c:v>
                </c:pt>
                <c:pt idx="12476">
                  <c:v>0.2809578</c:v>
                </c:pt>
                <c:pt idx="12477">
                  <c:v>0.3020058</c:v>
                </c:pt>
                <c:pt idx="12478">
                  <c:v>0.3213348</c:v>
                </c:pt>
                <c:pt idx="12479">
                  <c:v>0.2924058</c:v>
                </c:pt>
                <c:pt idx="12480">
                  <c:v>0.3296503</c:v>
                </c:pt>
                <c:pt idx="12481">
                  <c:v>0.346381</c:v>
                </c:pt>
                <c:pt idx="12482">
                  <c:v>0.1822186</c:v>
                </c:pt>
                <c:pt idx="12483">
                  <c:v>0.1762154</c:v>
                </c:pt>
                <c:pt idx="12484">
                  <c:v>0.3080416</c:v>
                </c:pt>
                <c:pt idx="12485">
                  <c:v>0.3431817</c:v>
                </c:pt>
                <c:pt idx="12486">
                  <c:v>0.332076</c:v>
                </c:pt>
                <c:pt idx="12487">
                  <c:v>0.3328135</c:v>
                </c:pt>
                <c:pt idx="12488">
                  <c:v>0.3405809</c:v>
                </c:pt>
                <c:pt idx="12489">
                  <c:v>0.3435931</c:v>
                </c:pt>
                <c:pt idx="12490">
                  <c:v>0.370437</c:v>
                </c:pt>
                <c:pt idx="12491">
                  <c:v>0.3643112</c:v>
                </c:pt>
                <c:pt idx="12492">
                  <c:v>0.2145449</c:v>
                </c:pt>
                <c:pt idx="12493">
                  <c:v>0.2425909</c:v>
                </c:pt>
                <c:pt idx="12494">
                  <c:v>0.3380612</c:v>
                </c:pt>
                <c:pt idx="12495">
                  <c:v>0.358366</c:v>
                </c:pt>
                <c:pt idx="12496">
                  <c:v>0.3431118</c:v>
                </c:pt>
                <c:pt idx="12497">
                  <c:v>0.1621919</c:v>
                </c:pt>
                <c:pt idx="12498">
                  <c:v>0.1129161</c:v>
                </c:pt>
                <c:pt idx="12499">
                  <c:v>0.2141239</c:v>
                </c:pt>
                <c:pt idx="12500">
                  <c:v>0.3184309</c:v>
                </c:pt>
                <c:pt idx="12501">
                  <c:v>0.2906047</c:v>
                </c:pt>
                <c:pt idx="12502">
                  <c:v>0.3109649</c:v>
                </c:pt>
                <c:pt idx="12503">
                  <c:v>0.3552617</c:v>
                </c:pt>
                <c:pt idx="12504">
                  <c:v>0.3649821</c:v>
                </c:pt>
                <c:pt idx="12505">
                  <c:v>0.3679165</c:v>
                </c:pt>
                <c:pt idx="12506">
                  <c:v>0.3613652</c:v>
                </c:pt>
                <c:pt idx="12507">
                  <c:v>0.1928815</c:v>
                </c:pt>
                <c:pt idx="12508">
                  <c:v>0.1012335</c:v>
                </c:pt>
                <c:pt idx="12509">
                  <c:v>0.1766759</c:v>
                </c:pt>
                <c:pt idx="12510">
                  <c:v>0.3698225</c:v>
                </c:pt>
                <c:pt idx="12511">
                  <c:v>0.3816983</c:v>
                </c:pt>
                <c:pt idx="12512">
                  <c:v>0.3520031</c:v>
                </c:pt>
                <c:pt idx="12513">
                  <c:v>0.3637534</c:v>
                </c:pt>
                <c:pt idx="12514">
                  <c:v>0.08755317</c:v>
                </c:pt>
                <c:pt idx="12515">
                  <c:v>0.02982161</c:v>
                </c:pt>
                <c:pt idx="12516">
                  <c:v>0.02630535</c:v>
                </c:pt>
                <c:pt idx="12517">
                  <c:v>0.01077097</c:v>
                </c:pt>
                <c:pt idx="12518">
                  <c:v>0.01673082</c:v>
                </c:pt>
                <c:pt idx="12519">
                  <c:v>0.0</c:v>
                </c:pt>
                <c:pt idx="12520">
                  <c:v>0.0</c:v>
                </c:pt>
                <c:pt idx="12521">
                  <c:v>0.007708709</c:v>
                </c:pt>
                <c:pt idx="12522">
                  <c:v>0.02773348</c:v>
                </c:pt>
                <c:pt idx="12523">
                  <c:v>0.02020593</c:v>
                </c:pt>
                <c:pt idx="12524">
                  <c:v>0.0005262998</c:v>
                </c:pt>
                <c:pt idx="12525">
                  <c:v>0.008699854</c:v>
                </c:pt>
                <c:pt idx="12526">
                  <c:v>0.01635438</c:v>
                </c:pt>
                <c:pt idx="12527">
                  <c:v>0.0</c:v>
                </c:pt>
                <c:pt idx="12528">
                  <c:v>-32767.0</c:v>
                </c:pt>
                <c:pt idx="12529">
                  <c:v>2.652664E-7</c:v>
                </c:pt>
                <c:pt idx="12530">
                  <c:v>0.0</c:v>
                </c:pt>
                <c:pt idx="12531">
                  <c:v>0.0</c:v>
                </c:pt>
                <c:pt idx="12532">
                  <c:v>0.0</c:v>
                </c:pt>
                <c:pt idx="12533">
                  <c:v>0.0</c:v>
                </c:pt>
                <c:pt idx="12534">
                  <c:v>0.0</c:v>
                </c:pt>
                <c:pt idx="12535">
                  <c:v>0.0</c:v>
                </c:pt>
                <c:pt idx="12536">
                  <c:v>0.0</c:v>
                </c:pt>
                <c:pt idx="12537">
                  <c:v>1.543814E-6</c:v>
                </c:pt>
                <c:pt idx="12538">
                  <c:v>0.0</c:v>
                </c:pt>
                <c:pt idx="12539">
                  <c:v>0.0</c:v>
                </c:pt>
                <c:pt idx="12540">
                  <c:v>-32767.0</c:v>
                </c:pt>
                <c:pt idx="12541">
                  <c:v>0.0</c:v>
                </c:pt>
                <c:pt idx="12542">
                  <c:v>0.0</c:v>
                </c:pt>
                <c:pt idx="12543">
                  <c:v>2.649039E-7</c:v>
                </c:pt>
                <c:pt idx="12544">
                  <c:v>0.0</c:v>
                </c:pt>
                <c:pt idx="12545">
                  <c:v>0.0</c:v>
                </c:pt>
                <c:pt idx="12546">
                  <c:v>1.544656E-6</c:v>
                </c:pt>
                <c:pt idx="12547">
                  <c:v>0.0</c:v>
                </c:pt>
                <c:pt idx="12548">
                  <c:v>0.0</c:v>
                </c:pt>
                <c:pt idx="12549">
                  <c:v>0.0</c:v>
                </c:pt>
                <c:pt idx="12550">
                  <c:v>0.0</c:v>
                </c:pt>
                <c:pt idx="12551">
                  <c:v>0.0</c:v>
                </c:pt>
                <c:pt idx="12552">
                  <c:v>0.0</c:v>
                </c:pt>
                <c:pt idx="12553">
                  <c:v>0.0</c:v>
                </c:pt>
                <c:pt idx="12554">
                  <c:v>0.0</c:v>
                </c:pt>
                <c:pt idx="12555">
                  <c:v>2.64623E-7</c:v>
                </c:pt>
                <c:pt idx="12556">
                  <c:v>0.0</c:v>
                </c:pt>
                <c:pt idx="12557">
                  <c:v>0.0</c:v>
                </c:pt>
                <c:pt idx="12558">
                  <c:v>0.0</c:v>
                </c:pt>
                <c:pt idx="12559">
                  <c:v>0.0</c:v>
                </c:pt>
                <c:pt idx="12560">
                  <c:v>0.0</c:v>
                </c:pt>
                <c:pt idx="12561">
                  <c:v>0.0001439667</c:v>
                </c:pt>
                <c:pt idx="12562">
                  <c:v>0.0001032109</c:v>
                </c:pt>
                <c:pt idx="12563">
                  <c:v>0.0</c:v>
                </c:pt>
                <c:pt idx="12564">
                  <c:v>0.0</c:v>
                </c:pt>
                <c:pt idx="12565">
                  <c:v>4.371436E-6</c:v>
                </c:pt>
                <c:pt idx="12566">
                  <c:v>2.077687E-6</c:v>
                </c:pt>
                <c:pt idx="12567">
                  <c:v>0.0004864266</c:v>
                </c:pt>
                <c:pt idx="12568">
                  <c:v>0.001098402</c:v>
                </c:pt>
                <c:pt idx="12569">
                  <c:v>0.0</c:v>
                </c:pt>
                <c:pt idx="12570">
                  <c:v>0.0</c:v>
                </c:pt>
                <c:pt idx="12571">
                  <c:v>0.0002447087</c:v>
                </c:pt>
                <c:pt idx="12572">
                  <c:v>1.54667E-6</c:v>
                </c:pt>
                <c:pt idx="12573">
                  <c:v>1.209661E-5</c:v>
                </c:pt>
                <c:pt idx="12574">
                  <c:v>0.0</c:v>
                </c:pt>
                <c:pt idx="12575">
                  <c:v>2.646176E-7</c:v>
                </c:pt>
                <c:pt idx="12576">
                  <c:v>0.0</c:v>
                </c:pt>
                <c:pt idx="12577">
                  <c:v>0.0</c:v>
                </c:pt>
                <c:pt idx="12578">
                  <c:v>0.0</c:v>
                </c:pt>
                <c:pt idx="12579">
                  <c:v>0.0</c:v>
                </c:pt>
                <c:pt idx="12580">
                  <c:v>1.265819E-5</c:v>
                </c:pt>
                <c:pt idx="12581">
                  <c:v>2.271326E-6</c:v>
                </c:pt>
                <c:pt idx="12582">
                  <c:v>0.0</c:v>
                </c:pt>
                <c:pt idx="12583">
                  <c:v>0.0</c:v>
                </c:pt>
                <c:pt idx="12584">
                  <c:v>0.0</c:v>
                </c:pt>
                <c:pt idx="12585">
                  <c:v>0.0</c:v>
                </c:pt>
                <c:pt idx="12586">
                  <c:v>0.0</c:v>
                </c:pt>
                <c:pt idx="12587">
                  <c:v>0.0</c:v>
                </c:pt>
                <c:pt idx="12588">
                  <c:v>0.0</c:v>
                </c:pt>
                <c:pt idx="12589">
                  <c:v>2.649384E-7</c:v>
                </c:pt>
                <c:pt idx="12590">
                  <c:v>0.0</c:v>
                </c:pt>
                <c:pt idx="12591">
                  <c:v>0.0</c:v>
                </c:pt>
                <c:pt idx="12592">
                  <c:v>0.0</c:v>
                </c:pt>
                <c:pt idx="12593">
                  <c:v>0.0</c:v>
                </c:pt>
                <c:pt idx="12594">
                  <c:v>0.0</c:v>
                </c:pt>
                <c:pt idx="12595">
                  <c:v>0.0</c:v>
                </c:pt>
                <c:pt idx="12596">
                  <c:v>0.0</c:v>
                </c:pt>
                <c:pt idx="12597">
                  <c:v>0.0</c:v>
                </c:pt>
                <c:pt idx="12598">
                  <c:v>0.0</c:v>
                </c:pt>
                <c:pt idx="12599">
                  <c:v>0.0</c:v>
                </c:pt>
                <c:pt idx="12600">
                  <c:v>0.0</c:v>
                </c:pt>
                <c:pt idx="12601">
                  <c:v>0.01102112</c:v>
                </c:pt>
                <c:pt idx="12602">
                  <c:v>0.005691542</c:v>
                </c:pt>
                <c:pt idx="12603">
                  <c:v>7.205892E-5</c:v>
                </c:pt>
                <c:pt idx="12604">
                  <c:v>7.28664300000001E-7</c:v>
                </c:pt>
                <c:pt idx="12605">
                  <c:v>0.0</c:v>
                </c:pt>
                <c:pt idx="12606">
                  <c:v>0.0</c:v>
                </c:pt>
                <c:pt idx="12607">
                  <c:v>0.03587276</c:v>
                </c:pt>
                <c:pt idx="12608">
                  <c:v>0.0049178</c:v>
                </c:pt>
                <c:pt idx="12609">
                  <c:v>0.0003406891</c:v>
                </c:pt>
                <c:pt idx="12610">
                  <c:v>0.1247219</c:v>
                </c:pt>
                <c:pt idx="12611">
                  <c:v>0.09321433</c:v>
                </c:pt>
                <c:pt idx="12612">
                  <c:v>0.3416918</c:v>
                </c:pt>
                <c:pt idx="12613">
                  <c:v>-32767.0</c:v>
                </c:pt>
                <c:pt idx="12614">
                  <c:v>0.2053422</c:v>
                </c:pt>
                <c:pt idx="12615">
                  <c:v>0.08547793</c:v>
                </c:pt>
                <c:pt idx="12616">
                  <c:v>0.08784132</c:v>
                </c:pt>
                <c:pt idx="12617">
                  <c:v>0.0489999</c:v>
                </c:pt>
                <c:pt idx="12618">
                  <c:v>0.1475173</c:v>
                </c:pt>
                <c:pt idx="12619">
                  <c:v>0.1181139</c:v>
                </c:pt>
                <c:pt idx="12620">
                  <c:v>0.244135</c:v>
                </c:pt>
                <c:pt idx="12621">
                  <c:v>0.2250156</c:v>
                </c:pt>
                <c:pt idx="12622">
                  <c:v>0.2519831</c:v>
                </c:pt>
                <c:pt idx="12623">
                  <c:v>0.2564516</c:v>
                </c:pt>
                <c:pt idx="12624">
                  <c:v>0.3024056</c:v>
                </c:pt>
                <c:pt idx="12625">
                  <c:v>0.3406136</c:v>
                </c:pt>
                <c:pt idx="12626">
                  <c:v>0.1060874</c:v>
                </c:pt>
                <c:pt idx="12627">
                  <c:v>0.0646511</c:v>
                </c:pt>
                <c:pt idx="12628">
                  <c:v>0.02497017</c:v>
                </c:pt>
                <c:pt idx="12629">
                  <c:v>0.05419626</c:v>
                </c:pt>
                <c:pt idx="12630">
                  <c:v>0.0172437</c:v>
                </c:pt>
                <c:pt idx="12631">
                  <c:v>0.03041824</c:v>
                </c:pt>
                <c:pt idx="12632">
                  <c:v>0.2243768</c:v>
                </c:pt>
                <c:pt idx="12633">
                  <c:v>0.3476628</c:v>
                </c:pt>
                <c:pt idx="12634">
                  <c:v>0.3248091</c:v>
                </c:pt>
                <c:pt idx="12635">
                  <c:v>0.0410126</c:v>
                </c:pt>
                <c:pt idx="12636">
                  <c:v>0.0</c:v>
                </c:pt>
                <c:pt idx="12637">
                  <c:v>0.05105207</c:v>
                </c:pt>
                <c:pt idx="12638">
                  <c:v>0.0008297122</c:v>
                </c:pt>
                <c:pt idx="12639">
                  <c:v>0.1643754</c:v>
                </c:pt>
                <c:pt idx="12640">
                  <c:v>0.09192743</c:v>
                </c:pt>
                <c:pt idx="12641">
                  <c:v>0.0378332</c:v>
                </c:pt>
                <c:pt idx="12642">
                  <c:v>0.03380296</c:v>
                </c:pt>
                <c:pt idx="12643">
                  <c:v>0.01134447</c:v>
                </c:pt>
                <c:pt idx="12644">
                  <c:v>0.1768508</c:v>
                </c:pt>
                <c:pt idx="12645">
                  <c:v>0.0452204</c:v>
                </c:pt>
                <c:pt idx="12646">
                  <c:v>0.1032814</c:v>
                </c:pt>
                <c:pt idx="12647">
                  <c:v>0.1673234</c:v>
                </c:pt>
                <c:pt idx="12648">
                  <c:v>0.2224765</c:v>
                </c:pt>
                <c:pt idx="12649">
                  <c:v>0.2419362</c:v>
                </c:pt>
                <c:pt idx="12650">
                  <c:v>0.01864158</c:v>
                </c:pt>
                <c:pt idx="12651">
                  <c:v>0.0</c:v>
                </c:pt>
                <c:pt idx="12652">
                  <c:v>0.0001001834</c:v>
                </c:pt>
                <c:pt idx="12653">
                  <c:v>0.00827953600000001</c:v>
                </c:pt>
                <c:pt idx="12654">
                  <c:v>0.01516115</c:v>
                </c:pt>
                <c:pt idx="12655">
                  <c:v>0.0241151</c:v>
                </c:pt>
                <c:pt idx="12656">
                  <c:v>0.01559555</c:v>
                </c:pt>
                <c:pt idx="12657">
                  <c:v>0.007163504</c:v>
                </c:pt>
                <c:pt idx="12658">
                  <c:v>0.01065609</c:v>
                </c:pt>
                <c:pt idx="12659">
                  <c:v>0.0</c:v>
                </c:pt>
                <c:pt idx="12660">
                  <c:v>1.559099E-6</c:v>
                </c:pt>
                <c:pt idx="12661">
                  <c:v>7.331192E-7</c:v>
                </c:pt>
                <c:pt idx="12662">
                  <c:v>-32767.0</c:v>
                </c:pt>
                <c:pt idx="12663">
                  <c:v>0.0</c:v>
                </c:pt>
                <c:pt idx="12664">
                  <c:v>0.0</c:v>
                </c:pt>
                <c:pt idx="12665">
                  <c:v>0.0</c:v>
                </c:pt>
                <c:pt idx="12666">
                  <c:v>0.0</c:v>
                </c:pt>
                <c:pt idx="12667">
                  <c:v>0.0</c:v>
                </c:pt>
                <c:pt idx="12668">
                  <c:v>-32767.0</c:v>
                </c:pt>
                <c:pt idx="12669">
                  <c:v>0.0</c:v>
                </c:pt>
                <c:pt idx="12670">
                  <c:v>0.0</c:v>
                </c:pt>
                <c:pt idx="12671">
                  <c:v>0.0</c:v>
                </c:pt>
                <c:pt idx="12672">
                  <c:v>0.0</c:v>
                </c:pt>
                <c:pt idx="12673">
                  <c:v>0.0</c:v>
                </c:pt>
                <c:pt idx="12674">
                  <c:v>2.636564E-7</c:v>
                </c:pt>
                <c:pt idx="12675">
                  <c:v>0.0</c:v>
                </c:pt>
                <c:pt idx="12676">
                  <c:v>0.0</c:v>
                </c:pt>
                <c:pt idx="12677">
                  <c:v>0.0</c:v>
                </c:pt>
                <c:pt idx="12678">
                  <c:v>0.0</c:v>
                </c:pt>
                <c:pt idx="12679">
                  <c:v>0.0</c:v>
                </c:pt>
                <c:pt idx="12680">
                  <c:v>0.0</c:v>
                </c:pt>
                <c:pt idx="12681">
                  <c:v>0.0</c:v>
                </c:pt>
                <c:pt idx="12682">
                  <c:v>0.0</c:v>
                </c:pt>
                <c:pt idx="12683">
                  <c:v>0.0</c:v>
                </c:pt>
                <c:pt idx="12684">
                  <c:v>0.0</c:v>
                </c:pt>
                <c:pt idx="12685">
                  <c:v>0.0</c:v>
                </c:pt>
                <c:pt idx="12686">
                  <c:v>-32767.0</c:v>
                </c:pt>
                <c:pt idx="12687">
                  <c:v>0.0</c:v>
                </c:pt>
                <c:pt idx="12688">
                  <c:v>0.0</c:v>
                </c:pt>
                <c:pt idx="12689">
                  <c:v>0.0</c:v>
                </c:pt>
                <c:pt idx="12690">
                  <c:v>2.624703E-7</c:v>
                </c:pt>
                <c:pt idx="12691">
                  <c:v>0.0</c:v>
                </c:pt>
                <c:pt idx="12692">
                  <c:v>2.621079E-7</c:v>
                </c:pt>
                <c:pt idx="12693">
                  <c:v>0.0</c:v>
                </c:pt>
                <c:pt idx="12694">
                  <c:v>0.0</c:v>
                </c:pt>
                <c:pt idx="12695">
                  <c:v>0.0</c:v>
                </c:pt>
                <c:pt idx="12696">
                  <c:v>0.0</c:v>
                </c:pt>
                <c:pt idx="12697">
                  <c:v>0.0</c:v>
                </c:pt>
                <c:pt idx="12698">
                  <c:v>0.0</c:v>
                </c:pt>
                <c:pt idx="12699">
                  <c:v>0.0</c:v>
                </c:pt>
                <c:pt idx="12700">
                  <c:v>0.0</c:v>
                </c:pt>
                <c:pt idx="12701">
                  <c:v>0.0</c:v>
                </c:pt>
                <c:pt idx="12702">
                  <c:v>-32767.0</c:v>
                </c:pt>
                <c:pt idx="12703">
                  <c:v>0.0</c:v>
                </c:pt>
                <c:pt idx="12704">
                  <c:v>1.511249E-6</c:v>
                </c:pt>
                <c:pt idx="12705">
                  <c:v>2.588955E-7</c:v>
                </c:pt>
                <c:pt idx="12706">
                  <c:v>2.588407E-7</c:v>
                </c:pt>
                <c:pt idx="12707">
                  <c:v>0.0</c:v>
                </c:pt>
                <c:pt idx="12708">
                  <c:v>0.0</c:v>
                </c:pt>
                <c:pt idx="12709">
                  <c:v>0.0</c:v>
                </c:pt>
                <c:pt idx="12710">
                  <c:v>0.0</c:v>
                </c:pt>
                <c:pt idx="12711">
                  <c:v>0.0</c:v>
                </c:pt>
                <c:pt idx="12712">
                  <c:v>0.0</c:v>
                </c:pt>
                <c:pt idx="12713">
                  <c:v>0.0</c:v>
                </c:pt>
                <c:pt idx="12714">
                  <c:v>0.0</c:v>
                </c:pt>
                <c:pt idx="12715">
                  <c:v>0.0</c:v>
                </c:pt>
                <c:pt idx="12716">
                  <c:v>0.0</c:v>
                </c:pt>
                <c:pt idx="12717">
                  <c:v>0.0</c:v>
                </c:pt>
                <c:pt idx="12718">
                  <c:v>-32767.0</c:v>
                </c:pt>
                <c:pt idx="12719">
                  <c:v>0.0</c:v>
                </c:pt>
                <c:pt idx="12720">
                  <c:v>0.0</c:v>
                </c:pt>
                <c:pt idx="12721">
                  <c:v>0.0</c:v>
                </c:pt>
                <c:pt idx="12722">
                  <c:v>0.0</c:v>
                </c:pt>
                <c:pt idx="12723">
                  <c:v>0.0</c:v>
                </c:pt>
                <c:pt idx="12724">
                  <c:v>0.0</c:v>
                </c:pt>
                <c:pt idx="12725">
                  <c:v>0.0</c:v>
                </c:pt>
                <c:pt idx="12726">
                  <c:v>-32767.0</c:v>
                </c:pt>
                <c:pt idx="12727">
                  <c:v>0.0</c:v>
                </c:pt>
                <c:pt idx="12728">
                  <c:v>2.576663E-7</c:v>
                </c:pt>
                <c:pt idx="12729">
                  <c:v>0.0</c:v>
                </c:pt>
                <c:pt idx="12730">
                  <c:v>0.0</c:v>
                </c:pt>
                <c:pt idx="12731">
                  <c:v>0.0</c:v>
                </c:pt>
                <c:pt idx="12732">
                  <c:v>0.0</c:v>
                </c:pt>
                <c:pt idx="12733">
                  <c:v>0.0</c:v>
                </c:pt>
                <c:pt idx="12734">
                  <c:v>0.0</c:v>
                </c:pt>
                <c:pt idx="12735">
                  <c:v>1.498167E-6</c:v>
                </c:pt>
                <c:pt idx="12736">
                  <c:v>0.0</c:v>
                </c:pt>
                <c:pt idx="12737">
                  <c:v>2.567541E-7</c:v>
                </c:pt>
                <c:pt idx="12738">
                  <c:v>2.567261E-7</c:v>
                </c:pt>
                <c:pt idx="12739">
                  <c:v>0.0</c:v>
                </c:pt>
                <c:pt idx="12740">
                  <c:v>0.0</c:v>
                </c:pt>
                <c:pt idx="12741">
                  <c:v>0.0</c:v>
                </c:pt>
                <c:pt idx="12742">
                  <c:v>0.0</c:v>
                </c:pt>
                <c:pt idx="12743">
                  <c:v>0.0</c:v>
                </c:pt>
                <c:pt idx="12744">
                  <c:v>1.493757E-6</c:v>
                </c:pt>
                <c:pt idx="12745">
                  <c:v>7.022156E-7</c:v>
                </c:pt>
                <c:pt idx="12746">
                  <c:v>0.0</c:v>
                </c:pt>
                <c:pt idx="12747">
                  <c:v>0.0</c:v>
                </c:pt>
                <c:pt idx="12748">
                  <c:v>0.0</c:v>
                </c:pt>
                <c:pt idx="12749">
                  <c:v>2.547636E-7</c:v>
                </c:pt>
                <c:pt idx="12750">
                  <c:v>2.544925E-7</c:v>
                </c:pt>
                <c:pt idx="12751">
                  <c:v>-32767.0</c:v>
                </c:pt>
                <c:pt idx="12752">
                  <c:v>4.701425E-6</c:v>
                </c:pt>
                <c:pt idx="12753">
                  <c:v>0.0</c:v>
                </c:pt>
                <c:pt idx="12754">
                  <c:v>0.0</c:v>
                </c:pt>
                <c:pt idx="12755">
                  <c:v>0.0</c:v>
                </c:pt>
                <c:pt idx="12756">
                  <c:v>0.0</c:v>
                </c:pt>
                <c:pt idx="12757">
                  <c:v>0.0</c:v>
                </c:pt>
                <c:pt idx="12758">
                  <c:v>2.171878E-6</c:v>
                </c:pt>
                <c:pt idx="12759">
                  <c:v>0.0</c:v>
                </c:pt>
                <c:pt idx="12760">
                  <c:v>0.0</c:v>
                </c:pt>
                <c:pt idx="12761">
                  <c:v>0.0</c:v>
                </c:pt>
                <c:pt idx="12762">
                  <c:v>0.0</c:v>
                </c:pt>
                <c:pt idx="12763">
                  <c:v>1.201532E-6</c:v>
                </c:pt>
                <c:pt idx="12764">
                  <c:v>6.943487E-7</c:v>
                </c:pt>
                <c:pt idx="12765">
                  <c:v>2.526274E-7</c:v>
                </c:pt>
                <c:pt idx="12766">
                  <c:v>0.0</c:v>
                </c:pt>
                <c:pt idx="12767">
                  <c:v>0.0</c:v>
                </c:pt>
                <c:pt idx="12768">
                  <c:v>0.0</c:v>
                </c:pt>
                <c:pt idx="12769">
                  <c:v>0.0</c:v>
                </c:pt>
                <c:pt idx="12770">
                  <c:v>0.0</c:v>
                </c:pt>
                <c:pt idx="12771">
                  <c:v>0.0</c:v>
                </c:pt>
                <c:pt idx="12772">
                  <c:v>2.533817E-7</c:v>
                </c:pt>
                <c:pt idx="12773">
                  <c:v>0.0</c:v>
                </c:pt>
                <c:pt idx="12774">
                  <c:v>2.537116E-7</c:v>
                </c:pt>
                <c:pt idx="12775">
                  <c:v>2.533277E-7</c:v>
                </c:pt>
                <c:pt idx="12776">
                  <c:v>5.06555E-7</c:v>
                </c:pt>
                <c:pt idx="12777">
                  <c:v>0.0</c:v>
                </c:pt>
                <c:pt idx="12778">
                  <c:v>0.0</c:v>
                </c:pt>
                <c:pt idx="12779">
                  <c:v>2.951767E-6</c:v>
                </c:pt>
                <c:pt idx="12780">
                  <c:v>0.0</c:v>
                </c:pt>
                <c:pt idx="12781">
                  <c:v>2.534855E-7</c:v>
                </c:pt>
                <c:pt idx="12782">
                  <c:v>2.534501E-7</c:v>
                </c:pt>
                <c:pt idx="12783">
                  <c:v>0.0</c:v>
                </c:pt>
                <c:pt idx="12784">
                  <c:v>0.0</c:v>
                </c:pt>
                <c:pt idx="12785">
                  <c:v>0.0</c:v>
                </c:pt>
                <c:pt idx="12786">
                  <c:v>0.0</c:v>
                </c:pt>
                <c:pt idx="12787">
                  <c:v>0.0</c:v>
                </c:pt>
                <c:pt idx="12788">
                  <c:v>0.0</c:v>
                </c:pt>
                <c:pt idx="12789">
                  <c:v>0.0</c:v>
                </c:pt>
                <c:pt idx="12790">
                  <c:v>0.0</c:v>
                </c:pt>
                <c:pt idx="12791">
                  <c:v>-32767.0</c:v>
                </c:pt>
                <c:pt idx="12792">
                  <c:v>0.0</c:v>
                </c:pt>
                <c:pt idx="12793">
                  <c:v>0.0</c:v>
                </c:pt>
                <c:pt idx="12794">
                  <c:v>0.0</c:v>
                </c:pt>
                <c:pt idx="12795">
                  <c:v>0.0</c:v>
                </c:pt>
                <c:pt idx="12796">
                  <c:v>0.0</c:v>
                </c:pt>
                <c:pt idx="12797">
                  <c:v>0.0</c:v>
                </c:pt>
                <c:pt idx="12798">
                  <c:v>0.0</c:v>
                </c:pt>
                <c:pt idx="12799">
                  <c:v>-32767.0</c:v>
                </c:pt>
                <c:pt idx="12800">
                  <c:v>0.0</c:v>
                </c:pt>
                <c:pt idx="12801">
                  <c:v>6.91566600000001E-7</c:v>
                </c:pt>
                <c:pt idx="12802">
                  <c:v>0.0</c:v>
                </c:pt>
                <c:pt idx="12803">
                  <c:v>0.0</c:v>
                </c:pt>
                <c:pt idx="12804">
                  <c:v>0.0</c:v>
                </c:pt>
                <c:pt idx="12805">
                  <c:v>0.0</c:v>
                </c:pt>
                <c:pt idx="12806">
                  <c:v>0.0</c:v>
                </c:pt>
                <c:pt idx="12807">
                  <c:v>-32767.0</c:v>
                </c:pt>
                <c:pt idx="12808">
                  <c:v>0.0</c:v>
                </c:pt>
                <c:pt idx="12809">
                  <c:v>0.0</c:v>
                </c:pt>
                <c:pt idx="12810">
                  <c:v>0.0</c:v>
                </c:pt>
                <c:pt idx="12811">
                  <c:v>0.0</c:v>
                </c:pt>
                <c:pt idx="12812">
                  <c:v>0.0</c:v>
                </c:pt>
                <c:pt idx="12813">
                  <c:v>0.0</c:v>
                </c:pt>
                <c:pt idx="12814">
                  <c:v>0.0</c:v>
                </c:pt>
                <c:pt idx="12815">
                  <c:v>-32767.0</c:v>
                </c:pt>
                <c:pt idx="12816">
                  <c:v>0.0</c:v>
                </c:pt>
                <c:pt idx="12817">
                  <c:v>0.0</c:v>
                </c:pt>
                <c:pt idx="12818">
                  <c:v>0.0</c:v>
                </c:pt>
                <c:pt idx="12819">
                  <c:v>0.0</c:v>
                </c:pt>
                <c:pt idx="12820">
                  <c:v>0.0</c:v>
                </c:pt>
                <c:pt idx="12821">
                  <c:v>0.0</c:v>
                </c:pt>
                <c:pt idx="12822">
                  <c:v>0.0</c:v>
                </c:pt>
                <c:pt idx="12823">
                  <c:v>0.0</c:v>
                </c:pt>
                <c:pt idx="12824">
                  <c:v>0.0</c:v>
                </c:pt>
                <c:pt idx="12825">
                  <c:v>0.0</c:v>
                </c:pt>
                <c:pt idx="12826">
                  <c:v>0.0</c:v>
                </c:pt>
                <c:pt idx="12827">
                  <c:v>0.0</c:v>
                </c:pt>
                <c:pt idx="12828">
                  <c:v>0.0</c:v>
                </c:pt>
                <c:pt idx="12829">
                  <c:v>0.0</c:v>
                </c:pt>
                <c:pt idx="12830">
                  <c:v>0.0</c:v>
                </c:pt>
                <c:pt idx="12831">
                  <c:v>0.0</c:v>
                </c:pt>
                <c:pt idx="12832">
                  <c:v>0.0</c:v>
                </c:pt>
                <c:pt idx="12833">
                  <c:v>2.495476E-7</c:v>
                </c:pt>
                <c:pt idx="12834">
                  <c:v>0.0</c:v>
                </c:pt>
                <c:pt idx="12835">
                  <c:v>0.0</c:v>
                </c:pt>
                <c:pt idx="12836">
                  <c:v>0.0</c:v>
                </c:pt>
                <c:pt idx="12837">
                  <c:v>0.0</c:v>
                </c:pt>
                <c:pt idx="12838">
                  <c:v>0.0</c:v>
                </c:pt>
                <c:pt idx="12839">
                  <c:v>0.0</c:v>
                </c:pt>
                <c:pt idx="12840">
                  <c:v>-32767.0</c:v>
                </c:pt>
                <c:pt idx="12841">
                  <c:v>0.0</c:v>
                </c:pt>
                <c:pt idx="12842">
                  <c:v>6.806478E-7</c:v>
                </c:pt>
                <c:pt idx="12843">
                  <c:v>0.0</c:v>
                </c:pt>
                <c:pt idx="12844">
                  <c:v>0.0</c:v>
                </c:pt>
                <c:pt idx="12845">
                  <c:v>0.0</c:v>
                </c:pt>
                <c:pt idx="12846">
                  <c:v>0.0</c:v>
                </c:pt>
                <c:pt idx="12847">
                  <c:v>2.473245E-7</c:v>
                </c:pt>
                <c:pt idx="12848">
                  <c:v>0.0</c:v>
                </c:pt>
                <c:pt idx="12849">
                  <c:v>0.0</c:v>
                </c:pt>
                <c:pt idx="12850">
                  <c:v>0.0</c:v>
                </c:pt>
                <c:pt idx="12851">
                  <c:v>0.0</c:v>
                </c:pt>
                <c:pt idx="12852">
                  <c:v>0.0</c:v>
                </c:pt>
                <c:pt idx="12853">
                  <c:v>0.0</c:v>
                </c:pt>
                <c:pt idx="12854">
                  <c:v>0.0</c:v>
                </c:pt>
                <c:pt idx="12855">
                  <c:v>0.0</c:v>
                </c:pt>
                <c:pt idx="12856">
                  <c:v>0.0</c:v>
                </c:pt>
                <c:pt idx="12857">
                  <c:v>0.0</c:v>
                </c:pt>
                <c:pt idx="12858">
                  <c:v>0.0</c:v>
                </c:pt>
                <c:pt idx="12859">
                  <c:v>0.0</c:v>
                </c:pt>
                <c:pt idx="12860">
                  <c:v>0.0</c:v>
                </c:pt>
                <c:pt idx="12861">
                  <c:v>0.0</c:v>
                </c:pt>
                <c:pt idx="12862">
                  <c:v>0.0</c:v>
                </c:pt>
                <c:pt idx="12863">
                  <c:v>0.0</c:v>
                </c:pt>
                <c:pt idx="12864">
                  <c:v>-32767.0</c:v>
                </c:pt>
                <c:pt idx="12865">
                  <c:v>0.0</c:v>
                </c:pt>
                <c:pt idx="12866">
                  <c:v>0.0</c:v>
                </c:pt>
                <c:pt idx="12867">
                  <c:v>0.0</c:v>
                </c:pt>
                <c:pt idx="12868">
                  <c:v>0.0</c:v>
                </c:pt>
                <c:pt idx="12869">
                  <c:v>0.0</c:v>
                </c:pt>
                <c:pt idx="12870">
                  <c:v>0.0</c:v>
                </c:pt>
                <c:pt idx="12871">
                  <c:v>0.0</c:v>
                </c:pt>
                <c:pt idx="12872">
                  <c:v>-32767.0</c:v>
                </c:pt>
                <c:pt idx="12873">
                  <c:v>0.0</c:v>
                </c:pt>
                <c:pt idx="12874">
                  <c:v>0.0</c:v>
                </c:pt>
                <c:pt idx="12875">
                  <c:v>0.0</c:v>
                </c:pt>
                <c:pt idx="12876">
                  <c:v>0.0</c:v>
                </c:pt>
                <c:pt idx="12877">
                  <c:v>0.0</c:v>
                </c:pt>
                <c:pt idx="12878">
                  <c:v>0.0</c:v>
                </c:pt>
                <c:pt idx="12879">
                  <c:v>0.0</c:v>
                </c:pt>
                <c:pt idx="12880">
                  <c:v>-32767.0</c:v>
                </c:pt>
                <c:pt idx="12881">
                  <c:v>0.0</c:v>
                </c:pt>
                <c:pt idx="12882">
                  <c:v>0.0</c:v>
                </c:pt>
                <c:pt idx="12883">
                  <c:v>0.0</c:v>
                </c:pt>
                <c:pt idx="12884">
                  <c:v>0.0</c:v>
                </c:pt>
                <c:pt idx="12885">
                  <c:v>0.0</c:v>
                </c:pt>
                <c:pt idx="12886">
                  <c:v>2.45225E-7</c:v>
                </c:pt>
                <c:pt idx="12887">
                  <c:v>0.0</c:v>
                </c:pt>
                <c:pt idx="12888">
                  <c:v>0.0</c:v>
                </c:pt>
                <c:pt idx="12889">
                  <c:v>0.0</c:v>
                </c:pt>
                <c:pt idx="12890">
                  <c:v>0.0</c:v>
                </c:pt>
                <c:pt idx="12891">
                  <c:v>0.0</c:v>
                </c:pt>
                <c:pt idx="12892">
                  <c:v>0.0</c:v>
                </c:pt>
                <c:pt idx="12893">
                  <c:v>0.0</c:v>
                </c:pt>
                <c:pt idx="12894">
                  <c:v>0.0</c:v>
                </c:pt>
                <c:pt idx="12895">
                  <c:v>0.0</c:v>
                </c:pt>
                <c:pt idx="12896">
                  <c:v>0.0</c:v>
                </c:pt>
                <c:pt idx="12897">
                  <c:v>2.437492E-7</c:v>
                </c:pt>
                <c:pt idx="12898">
                  <c:v>0.0</c:v>
                </c:pt>
                <c:pt idx="12899">
                  <c:v>2.428504E-7</c:v>
                </c:pt>
                <c:pt idx="12900">
                  <c:v>0.0</c:v>
                </c:pt>
                <c:pt idx="12901">
                  <c:v>0.0</c:v>
                </c:pt>
                <c:pt idx="12902">
                  <c:v>0.0</c:v>
                </c:pt>
                <c:pt idx="12903">
                  <c:v>0.0</c:v>
                </c:pt>
                <c:pt idx="12904">
                  <c:v>0.0</c:v>
                </c:pt>
                <c:pt idx="12905">
                  <c:v>0.0</c:v>
                </c:pt>
                <c:pt idx="12906">
                  <c:v>0.0</c:v>
                </c:pt>
                <c:pt idx="12907">
                  <c:v>0.0</c:v>
                </c:pt>
                <c:pt idx="12908">
                  <c:v>0.0</c:v>
                </c:pt>
                <c:pt idx="12909">
                  <c:v>0.0</c:v>
                </c:pt>
                <c:pt idx="12910">
                  <c:v>0.0</c:v>
                </c:pt>
                <c:pt idx="12911">
                  <c:v>0.0</c:v>
                </c:pt>
                <c:pt idx="12912">
                  <c:v>0.0</c:v>
                </c:pt>
                <c:pt idx="12913">
                  <c:v>2.418147E-7</c:v>
                </c:pt>
                <c:pt idx="12914">
                  <c:v>0.0</c:v>
                </c:pt>
                <c:pt idx="12915">
                  <c:v>0.0</c:v>
                </c:pt>
                <c:pt idx="12916">
                  <c:v>0.0</c:v>
                </c:pt>
                <c:pt idx="12917">
                  <c:v>6.61626300000001E-7</c:v>
                </c:pt>
                <c:pt idx="12918">
                  <c:v>1.40352E-6</c:v>
                </c:pt>
                <c:pt idx="12919">
                  <c:v>0.0001278838</c:v>
                </c:pt>
                <c:pt idx="12920">
                  <c:v>0.001660669</c:v>
                </c:pt>
                <c:pt idx="12921">
                  <c:v>0.001391882</c:v>
                </c:pt>
                <c:pt idx="12922">
                  <c:v>0.002806637</c:v>
                </c:pt>
                <c:pt idx="12923">
                  <c:v>0.0176556</c:v>
                </c:pt>
                <c:pt idx="12924">
                  <c:v>0.02646696</c:v>
                </c:pt>
                <c:pt idx="12925">
                  <c:v>0.03125724</c:v>
                </c:pt>
                <c:pt idx="12926">
                  <c:v>0.04834305</c:v>
                </c:pt>
                <c:pt idx="12927">
                  <c:v>0.0425192</c:v>
                </c:pt>
                <c:pt idx="12928">
                  <c:v>0.03849929</c:v>
                </c:pt>
                <c:pt idx="12929">
                  <c:v>0.0404679</c:v>
                </c:pt>
                <c:pt idx="12930">
                  <c:v>0.03601715</c:v>
                </c:pt>
                <c:pt idx="12931">
                  <c:v>0.04788841</c:v>
                </c:pt>
                <c:pt idx="12932">
                  <c:v>-32767.0</c:v>
                </c:pt>
                <c:pt idx="12933">
                  <c:v>0.05590729</c:v>
                </c:pt>
                <c:pt idx="12934">
                  <c:v>0.05840172</c:v>
                </c:pt>
                <c:pt idx="12935">
                  <c:v>0.05179133</c:v>
                </c:pt>
                <c:pt idx="12936">
                  <c:v>0.06112077</c:v>
                </c:pt>
                <c:pt idx="12937">
                  <c:v>0.06587645</c:v>
                </c:pt>
                <c:pt idx="12938">
                  <c:v>0.07878858</c:v>
                </c:pt>
                <c:pt idx="12939">
                  <c:v>0.0797423</c:v>
                </c:pt>
                <c:pt idx="12940">
                  <c:v>0.08338627</c:v>
                </c:pt>
                <c:pt idx="12941">
                  <c:v>0.0766308</c:v>
                </c:pt>
                <c:pt idx="12942">
                  <c:v>0.08638143</c:v>
                </c:pt>
                <c:pt idx="12943">
                  <c:v>0.08979212</c:v>
                </c:pt>
                <c:pt idx="12944">
                  <c:v>0.1012271</c:v>
                </c:pt>
                <c:pt idx="12945">
                  <c:v>0.09753462</c:v>
                </c:pt>
                <c:pt idx="12946">
                  <c:v>0.09222697</c:v>
                </c:pt>
                <c:pt idx="12947">
                  <c:v>0.113218</c:v>
                </c:pt>
                <c:pt idx="12948">
                  <c:v>0.1176799</c:v>
                </c:pt>
                <c:pt idx="12949">
                  <c:v>0.1286642</c:v>
                </c:pt>
                <c:pt idx="12950">
                  <c:v>0.1366698</c:v>
                </c:pt>
                <c:pt idx="12951">
                  <c:v>0.1552836</c:v>
                </c:pt>
                <c:pt idx="12952">
                  <c:v>0.1554954</c:v>
                </c:pt>
                <c:pt idx="12953">
                  <c:v>0.1505065</c:v>
                </c:pt>
                <c:pt idx="12954">
                  <c:v>0.1818307</c:v>
                </c:pt>
                <c:pt idx="12955">
                  <c:v>0.1794599</c:v>
                </c:pt>
                <c:pt idx="12956">
                  <c:v>0.1664864</c:v>
                </c:pt>
                <c:pt idx="12957">
                  <c:v>0.1891518</c:v>
                </c:pt>
                <c:pt idx="12958">
                  <c:v>0.1609975</c:v>
                </c:pt>
                <c:pt idx="12959">
                  <c:v>0.1912139</c:v>
                </c:pt>
                <c:pt idx="12960">
                  <c:v>0.2072196</c:v>
                </c:pt>
                <c:pt idx="12961">
                  <c:v>0.2100881</c:v>
                </c:pt>
                <c:pt idx="12962">
                  <c:v>0.2107581</c:v>
                </c:pt>
                <c:pt idx="12963">
                  <c:v>0.06464346</c:v>
                </c:pt>
                <c:pt idx="12964">
                  <c:v>0.006833028</c:v>
                </c:pt>
                <c:pt idx="12965">
                  <c:v>0.0</c:v>
                </c:pt>
                <c:pt idx="12966">
                  <c:v>0.0</c:v>
                </c:pt>
                <c:pt idx="12967">
                  <c:v>0.0</c:v>
                </c:pt>
                <c:pt idx="12968">
                  <c:v>0.0</c:v>
                </c:pt>
                <c:pt idx="12969">
                  <c:v>0.0</c:v>
                </c:pt>
                <c:pt idx="12970">
                  <c:v>0.0</c:v>
                </c:pt>
                <c:pt idx="12971">
                  <c:v>0.0</c:v>
                </c:pt>
                <c:pt idx="12972">
                  <c:v>0.0</c:v>
                </c:pt>
                <c:pt idx="12973">
                  <c:v>0.0</c:v>
                </c:pt>
                <c:pt idx="12974">
                  <c:v>0.0</c:v>
                </c:pt>
                <c:pt idx="12975">
                  <c:v>0.0</c:v>
                </c:pt>
                <c:pt idx="12976">
                  <c:v>0.0</c:v>
                </c:pt>
                <c:pt idx="12977">
                  <c:v>0.0</c:v>
                </c:pt>
                <c:pt idx="12978">
                  <c:v>0.0</c:v>
                </c:pt>
                <c:pt idx="12979">
                  <c:v>0.0</c:v>
                </c:pt>
                <c:pt idx="12980">
                  <c:v>0.0</c:v>
                </c:pt>
                <c:pt idx="12981">
                  <c:v>0.0</c:v>
                </c:pt>
                <c:pt idx="12982">
                  <c:v>0.0</c:v>
                </c:pt>
                <c:pt idx="12983">
                  <c:v>0.0</c:v>
                </c:pt>
                <c:pt idx="12984">
                  <c:v>0.0</c:v>
                </c:pt>
                <c:pt idx="12985">
                  <c:v>0.0</c:v>
                </c:pt>
                <c:pt idx="12986">
                  <c:v>0.0</c:v>
                </c:pt>
                <c:pt idx="12987">
                  <c:v>0.0</c:v>
                </c:pt>
                <c:pt idx="12988">
                  <c:v>0.0</c:v>
                </c:pt>
                <c:pt idx="12989">
                  <c:v>-32767.0</c:v>
                </c:pt>
                <c:pt idx="12990">
                  <c:v>0.0</c:v>
                </c:pt>
                <c:pt idx="12991">
                  <c:v>0.0</c:v>
                </c:pt>
                <c:pt idx="12992">
                  <c:v>0.0</c:v>
                </c:pt>
                <c:pt idx="12993">
                  <c:v>0.0</c:v>
                </c:pt>
                <c:pt idx="12994">
                  <c:v>0.0</c:v>
                </c:pt>
                <c:pt idx="12995">
                  <c:v>0.0</c:v>
                </c:pt>
                <c:pt idx="12996">
                  <c:v>0.0</c:v>
                </c:pt>
                <c:pt idx="12997">
                  <c:v>0.0</c:v>
                </c:pt>
                <c:pt idx="12998">
                  <c:v>0.0</c:v>
                </c:pt>
                <c:pt idx="12999">
                  <c:v>0.0</c:v>
                </c:pt>
                <c:pt idx="13000">
                  <c:v>0.0</c:v>
                </c:pt>
                <c:pt idx="13001">
                  <c:v>0.0</c:v>
                </c:pt>
                <c:pt idx="13002">
                  <c:v>0.0</c:v>
                </c:pt>
                <c:pt idx="13003">
                  <c:v>0.0</c:v>
                </c:pt>
                <c:pt idx="13004">
                  <c:v>0.0</c:v>
                </c:pt>
                <c:pt idx="13005">
                  <c:v>0.0</c:v>
                </c:pt>
                <c:pt idx="13006">
                  <c:v>0.0</c:v>
                </c:pt>
                <c:pt idx="13007">
                  <c:v>0.0</c:v>
                </c:pt>
                <c:pt idx="13008">
                  <c:v>0.0</c:v>
                </c:pt>
                <c:pt idx="13009">
                  <c:v>0.0</c:v>
                </c:pt>
                <c:pt idx="13010">
                  <c:v>0.0</c:v>
                </c:pt>
                <c:pt idx="13011">
                  <c:v>0.0</c:v>
                </c:pt>
                <c:pt idx="13012">
                  <c:v>0.0</c:v>
                </c:pt>
                <c:pt idx="13013">
                  <c:v>0.0</c:v>
                </c:pt>
                <c:pt idx="13014">
                  <c:v>0.0</c:v>
                </c:pt>
                <c:pt idx="13015">
                  <c:v>0.0</c:v>
                </c:pt>
                <c:pt idx="13016">
                  <c:v>0.0</c:v>
                </c:pt>
                <c:pt idx="13017">
                  <c:v>0.0</c:v>
                </c:pt>
                <c:pt idx="13018">
                  <c:v>0.0</c:v>
                </c:pt>
                <c:pt idx="13019">
                  <c:v>0.0</c:v>
                </c:pt>
                <c:pt idx="13020">
                  <c:v>0.0</c:v>
                </c:pt>
                <c:pt idx="13021">
                  <c:v>0.0</c:v>
                </c:pt>
                <c:pt idx="13022">
                  <c:v>0.0</c:v>
                </c:pt>
                <c:pt idx="13023">
                  <c:v>0.0</c:v>
                </c:pt>
                <c:pt idx="13024">
                  <c:v>0.0</c:v>
                </c:pt>
                <c:pt idx="13025">
                  <c:v>0.0</c:v>
                </c:pt>
                <c:pt idx="13026">
                  <c:v>0.0</c:v>
                </c:pt>
                <c:pt idx="13027">
                  <c:v>0.0</c:v>
                </c:pt>
                <c:pt idx="13028">
                  <c:v>0.0</c:v>
                </c:pt>
                <c:pt idx="13029">
                  <c:v>-32767.0</c:v>
                </c:pt>
                <c:pt idx="13030">
                  <c:v>0.0</c:v>
                </c:pt>
                <c:pt idx="13031">
                  <c:v>0.0</c:v>
                </c:pt>
                <c:pt idx="13032">
                  <c:v>0.0</c:v>
                </c:pt>
                <c:pt idx="13033">
                  <c:v>0.0</c:v>
                </c:pt>
                <c:pt idx="13034">
                  <c:v>0.0</c:v>
                </c:pt>
                <c:pt idx="13035">
                  <c:v>0.0</c:v>
                </c:pt>
                <c:pt idx="13036">
                  <c:v>0.0</c:v>
                </c:pt>
                <c:pt idx="13037">
                  <c:v>0.0</c:v>
                </c:pt>
                <c:pt idx="13038">
                  <c:v>0.0</c:v>
                </c:pt>
                <c:pt idx="13039">
                  <c:v>0.0</c:v>
                </c:pt>
                <c:pt idx="13040">
                  <c:v>0.0</c:v>
                </c:pt>
                <c:pt idx="13041">
                  <c:v>0.0</c:v>
                </c:pt>
                <c:pt idx="13042">
                  <c:v>0.0</c:v>
                </c:pt>
                <c:pt idx="13043">
                  <c:v>0.0</c:v>
                </c:pt>
                <c:pt idx="13044">
                  <c:v>0.0</c:v>
                </c:pt>
                <c:pt idx="13045">
                  <c:v>0.0</c:v>
                </c:pt>
                <c:pt idx="13046">
                  <c:v>0.0</c:v>
                </c:pt>
                <c:pt idx="13047">
                  <c:v>0.0</c:v>
                </c:pt>
                <c:pt idx="13048">
                  <c:v>0.0</c:v>
                </c:pt>
                <c:pt idx="13049">
                  <c:v>0.0</c:v>
                </c:pt>
                <c:pt idx="13050">
                  <c:v>2.281314E-7</c:v>
                </c:pt>
                <c:pt idx="13051">
                  <c:v>0.0</c:v>
                </c:pt>
                <c:pt idx="13052">
                  <c:v>1.327891E-6</c:v>
                </c:pt>
                <c:pt idx="13053">
                  <c:v>0.0</c:v>
                </c:pt>
                <c:pt idx="13054">
                  <c:v>-32767.0</c:v>
                </c:pt>
                <c:pt idx="13055">
                  <c:v>0.0</c:v>
                </c:pt>
                <c:pt idx="13056">
                  <c:v>0.0</c:v>
                </c:pt>
                <c:pt idx="13057">
                  <c:v>0.0</c:v>
                </c:pt>
                <c:pt idx="13058">
                  <c:v>0.0</c:v>
                </c:pt>
                <c:pt idx="13059">
                  <c:v>0.0</c:v>
                </c:pt>
                <c:pt idx="13060">
                  <c:v>0.0</c:v>
                </c:pt>
                <c:pt idx="13061">
                  <c:v>0.0</c:v>
                </c:pt>
                <c:pt idx="13062">
                  <c:v>0.0</c:v>
                </c:pt>
                <c:pt idx="13063">
                  <c:v>0.0</c:v>
                </c:pt>
                <c:pt idx="13064">
                  <c:v>0.0</c:v>
                </c:pt>
                <c:pt idx="13065">
                  <c:v>0.0</c:v>
                </c:pt>
                <c:pt idx="13066">
                  <c:v>0.0</c:v>
                </c:pt>
                <c:pt idx="13067">
                  <c:v>0.0</c:v>
                </c:pt>
                <c:pt idx="13068">
                  <c:v>0.0</c:v>
                </c:pt>
                <c:pt idx="13069">
                  <c:v>0.0</c:v>
                </c:pt>
                <c:pt idx="13070">
                  <c:v>0.0</c:v>
                </c:pt>
                <c:pt idx="13071">
                  <c:v>0.0</c:v>
                </c:pt>
                <c:pt idx="13072">
                  <c:v>0.0</c:v>
                </c:pt>
                <c:pt idx="13073">
                  <c:v>0.0</c:v>
                </c:pt>
                <c:pt idx="13074">
                  <c:v>0.0</c:v>
                </c:pt>
                <c:pt idx="13075">
                  <c:v>0.0</c:v>
                </c:pt>
                <c:pt idx="13076">
                  <c:v>0.0</c:v>
                </c:pt>
                <c:pt idx="13077">
                  <c:v>0.0</c:v>
                </c:pt>
                <c:pt idx="13078">
                  <c:v>0.0</c:v>
                </c:pt>
                <c:pt idx="13079">
                  <c:v>0.0</c:v>
                </c:pt>
                <c:pt idx="13080">
                  <c:v>0.0</c:v>
                </c:pt>
                <c:pt idx="13081">
                  <c:v>0.0</c:v>
                </c:pt>
                <c:pt idx="13082">
                  <c:v>0.0</c:v>
                </c:pt>
                <c:pt idx="13083">
                  <c:v>0.0</c:v>
                </c:pt>
                <c:pt idx="13084">
                  <c:v>0.0</c:v>
                </c:pt>
                <c:pt idx="13085">
                  <c:v>0.0</c:v>
                </c:pt>
                <c:pt idx="13086">
                  <c:v>0.0</c:v>
                </c:pt>
                <c:pt idx="13087">
                  <c:v>0.0</c:v>
                </c:pt>
                <c:pt idx="13088">
                  <c:v>0.0</c:v>
                </c:pt>
                <c:pt idx="13089">
                  <c:v>0.0</c:v>
                </c:pt>
                <c:pt idx="13090">
                  <c:v>0.0</c:v>
                </c:pt>
                <c:pt idx="13091">
                  <c:v>0.0</c:v>
                </c:pt>
                <c:pt idx="13092">
                  <c:v>0.0</c:v>
                </c:pt>
                <c:pt idx="13093">
                  <c:v>0.0</c:v>
                </c:pt>
                <c:pt idx="13094">
                  <c:v>0.0</c:v>
                </c:pt>
                <c:pt idx="13095">
                  <c:v>0.0</c:v>
                </c:pt>
                <c:pt idx="13096">
                  <c:v>0.0</c:v>
                </c:pt>
                <c:pt idx="13097">
                  <c:v>0.0</c:v>
                </c:pt>
                <c:pt idx="13098">
                  <c:v>0.0</c:v>
                </c:pt>
                <c:pt idx="13099">
                  <c:v>0.0</c:v>
                </c:pt>
                <c:pt idx="13100">
                  <c:v>0.0</c:v>
                </c:pt>
                <c:pt idx="13101">
                  <c:v>0.0</c:v>
                </c:pt>
                <c:pt idx="13102">
                  <c:v>-32767.0</c:v>
                </c:pt>
                <c:pt idx="13103">
                  <c:v>0.0</c:v>
                </c:pt>
                <c:pt idx="13104">
                  <c:v>0.0</c:v>
                </c:pt>
                <c:pt idx="13105">
                  <c:v>0.0</c:v>
                </c:pt>
                <c:pt idx="13106">
                  <c:v>0.0</c:v>
                </c:pt>
                <c:pt idx="13107">
                  <c:v>0.0</c:v>
                </c:pt>
                <c:pt idx="13108">
                  <c:v>0.0</c:v>
                </c:pt>
                <c:pt idx="13109">
                  <c:v>0.0</c:v>
                </c:pt>
                <c:pt idx="13110">
                  <c:v>0.0</c:v>
                </c:pt>
                <c:pt idx="13111">
                  <c:v>0.0</c:v>
                </c:pt>
                <c:pt idx="13112">
                  <c:v>0.0</c:v>
                </c:pt>
                <c:pt idx="13113">
                  <c:v>0.0</c:v>
                </c:pt>
                <c:pt idx="13114">
                  <c:v>0.0</c:v>
                </c:pt>
                <c:pt idx="13115">
                  <c:v>0.0</c:v>
                </c:pt>
                <c:pt idx="13116">
                  <c:v>0.0</c:v>
                </c:pt>
                <c:pt idx="13117">
                  <c:v>0.0</c:v>
                </c:pt>
                <c:pt idx="13118">
                  <c:v>0.0</c:v>
                </c:pt>
                <c:pt idx="13119">
                  <c:v>-32767.0</c:v>
                </c:pt>
                <c:pt idx="13120">
                  <c:v>0.0</c:v>
                </c:pt>
                <c:pt idx="13121">
                  <c:v>0.0</c:v>
                </c:pt>
                <c:pt idx="13122">
                  <c:v>0.0</c:v>
                </c:pt>
                <c:pt idx="13123">
                  <c:v>0.0</c:v>
                </c:pt>
                <c:pt idx="13124">
                  <c:v>0.0</c:v>
                </c:pt>
                <c:pt idx="13125">
                  <c:v>0.0</c:v>
                </c:pt>
                <c:pt idx="13126">
                  <c:v>0.0</c:v>
                </c:pt>
                <c:pt idx="13127">
                  <c:v>-32767.0</c:v>
                </c:pt>
                <c:pt idx="13128">
                  <c:v>0.0</c:v>
                </c:pt>
                <c:pt idx="13129">
                  <c:v>0.0</c:v>
                </c:pt>
                <c:pt idx="13130">
                  <c:v>0.0</c:v>
                </c:pt>
                <c:pt idx="13131">
                  <c:v>0.0</c:v>
                </c:pt>
                <c:pt idx="13132">
                  <c:v>0.0</c:v>
                </c:pt>
                <c:pt idx="13133">
                  <c:v>0.0</c:v>
                </c:pt>
                <c:pt idx="13134">
                  <c:v>0.0</c:v>
                </c:pt>
                <c:pt idx="13135">
                  <c:v>0.0</c:v>
                </c:pt>
                <c:pt idx="13136">
                  <c:v>0.0</c:v>
                </c:pt>
                <c:pt idx="13137">
                  <c:v>0.0</c:v>
                </c:pt>
                <c:pt idx="13138">
                  <c:v>0.0</c:v>
                </c:pt>
                <c:pt idx="13139">
                  <c:v>0.0</c:v>
                </c:pt>
                <c:pt idx="13140">
                  <c:v>0.0</c:v>
                </c:pt>
                <c:pt idx="13141">
                  <c:v>0.0</c:v>
                </c:pt>
                <c:pt idx="13142">
                  <c:v>0.0</c:v>
                </c:pt>
                <c:pt idx="13143">
                  <c:v>-32767.0</c:v>
                </c:pt>
                <c:pt idx="13144">
                  <c:v>0.0</c:v>
                </c:pt>
                <c:pt idx="13145">
                  <c:v>0.0</c:v>
                </c:pt>
                <c:pt idx="13146">
                  <c:v>0.0</c:v>
                </c:pt>
                <c:pt idx="13147">
                  <c:v>0.0</c:v>
                </c:pt>
                <c:pt idx="13148">
                  <c:v>-32767.0</c:v>
                </c:pt>
                <c:pt idx="13149">
                  <c:v>0.0</c:v>
                </c:pt>
                <c:pt idx="13150">
                  <c:v>0.0</c:v>
                </c:pt>
                <c:pt idx="13151">
                  <c:v>0.0</c:v>
                </c:pt>
                <c:pt idx="13152">
                  <c:v>0.0</c:v>
                </c:pt>
                <c:pt idx="13153">
                  <c:v>0.0</c:v>
                </c:pt>
                <c:pt idx="13154">
                  <c:v>0.0</c:v>
                </c:pt>
                <c:pt idx="13155">
                  <c:v>0.0</c:v>
                </c:pt>
                <c:pt idx="13156">
                  <c:v>0.0</c:v>
                </c:pt>
                <c:pt idx="13157">
                  <c:v>0.0</c:v>
                </c:pt>
                <c:pt idx="13158">
                  <c:v>0.0</c:v>
                </c:pt>
                <c:pt idx="13159">
                  <c:v>0.0</c:v>
                </c:pt>
                <c:pt idx="13160">
                  <c:v>0.0</c:v>
                </c:pt>
                <c:pt idx="13161">
                  <c:v>0.0</c:v>
                </c:pt>
                <c:pt idx="13162">
                  <c:v>0.0</c:v>
                </c:pt>
                <c:pt idx="13163">
                  <c:v>0.0</c:v>
                </c:pt>
                <c:pt idx="13164">
                  <c:v>0.0</c:v>
                </c:pt>
                <c:pt idx="13165">
                  <c:v>0.0</c:v>
                </c:pt>
                <c:pt idx="13166">
                  <c:v>0.0</c:v>
                </c:pt>
                <c:pt idx="13167">
                  <c:v>-32767.0</c:v>
                </c:pt>
                <c:pt idx="13168">
                  <c:v>0.0</c:v>
                </c:pt>
                <c:pt idx="13169">
                  <c:v>0.0</c:v>
                </c:pt>
                <c:pt idx="13170">
                  <c:v>0.0</c:v>
                </c:pt>
                <c:pt idx="13171">
                  <c:v>0.0</c:v>
                </c:pt>
                <c:pt idx="13172">
                  <c:v>0.0</c:v>
                </c:pt>
                <c:pt idx="13173">
                  <c:v>0.0</c:v>
                </c:pt>
                <c:pt idx="13174">
                  <c:v>0.0</c:v>
                </c:pt>
                <c:pt idx="13175">
                  <c:v>0.0</c:v>
                </c:pt>
                <c:pt idx="13176">
                  <c:v>0.0</c:v>
                </c:pt>
                <c:pt idx="13177">
                  <c:v>0.0</c:v>
                </c:pt>
                <c:pt idx="13178">
                  <c:v>0.0</c:v>
                </c:pt>
                <c:pt idx="13179">
                  <c:v>0.0</c:v>
                </c:pt>
                <c:pt idx="13180">
                  <c:v>0.0</c:v>
                </c:pt>
                <c:pt idx="13181">
                  <c:v>0.0</c:v>
                </c:pt>
                <c:pt idx="13182">
                  <c:v>0.0</c:v>
                </c:pt>
                <c:pt idx="13183">
                  <c:v>0.0</c:v>
                </c:pt>
                <c:pt idx="13184">
                  <c:v>0.0</c:v>
                </c:pt>
                <c:pt idx="13185">
                  <c:v>0.0</c:v>
                </c:pt>
                <c:pt idx="13186">
                  <c:v>0.0</c:v>
                </c:pt>
                <c:pt idx="13187">
                  <c:v>0.0</c:v>
                </c:pt>
                <c:pt idx="13188">
                  <c:v>0.0</c:v>
                </c:pt>
                <c:pt idx="13189">
                  <c:v>0.0</c:v>
                </c:pt>
                <c:pt idx="13190">
                  <c:v>0.0</c:v>
                </c:pt>
                <c:pt idx="13191">
                  <c:v>0.0</c:v>
                </c:pt>
                <c:pt idx="13192">
                  <c:v>0.0</c:v>
                </c:pt>
                <c:pt idx="13193">
                  <c:v>0.0</c:v>
                </c:pt>
                <c:pt idx="13194">
                  <c:v>0.0</c:v>
                </c:pt>
                <c:pt idx="13195">
                  <c:v>0.0</c:v>
                </c:pt>
                <c:pt idx="13196">
                  <c:v>0.0</c:v>
                </c:pt>
                <c:pt idx="13197">
                  <c:v>0.0</c:v>
                </c:pt>
                <c:pt idx="13198">
                  <c:v>0.0</c:v>
                </c:pt>
                <c:pt idx="13199">
                  <c:v>0.0</c:v>
                </c:pt>
                <c:pt idx="13200">
                  <c:v>0.0</c:v>
                </c:pt>
                <c:pt idx="13201">
                  <c:v>0.0</c:v>
                </c:pt>
                <c:pt idx="13202">
                  <c:v>0.0</c:v>
                </c:pt>
                <c:pt idx="13203">
                  <c:v>0.0</c:v>
                </c:pt>
                <c:pt idx="13204">
                  <c:v>0.0</c:v>
                </c:pt>
                <c:pt idx="13205">
                  <c:v>0.0</c:v>
                </c:pt>
                <c:pt idx="13206">
                  <c:v>0.0</c:v>
                </c:pt>
                <c:pt idx="13207">
                  <c:v>0.0</c:v>
                </c:pt>
                <c:pt idx="13208">
                  <c:v>-32767.0</c:v>
                </c:pt>
                <c:pt idx="13209">
                  <c:v>0.0</c:v>
                </c:pt>
                <c:pt idx="13210">
                  <c:v>0.0</c:v>
                </c:pt>
                <c:pt idx="13211">
                  <c:v>0.0</c:v>
                </c:pt>
                <c:pt idx="13212">
                  <c:v>0.0</c:v>
                </c:pt>
                <c:pt idx="13213">
                  <c:v>0.0</c:v>
                </c:pt>
                <c:pt idx="13214">
                  <c:v>0.0</c:v>
                </c:pt>
                <c:pt idx="13215">
                  <c:v>0.0</c:v>
                </c:pt>
                <c:pt idx="13216">
                  <c:v>-32767.0</c:v>
                </c:pt>
                <c:pt idx="13217">
                  <c:v>0.001624448</c:v>
                </c:pt>
                <c:pt idx="13218">
                  <c:v>0.0</c:v>
                </c:pt>
                <c:pt idx="13219">
                  <c:v>0.0</c:v>
                </c:pt>
                <c:pt idx="13220">
                  <c:v>0.0</c:v>
                </c:pt>
                <c:pt idx="13221">
                  <c:v>0.0</c:v>
                </c:pt>
                <c:pt idx="13222">
                  <c:v>0.0</c:v>
                </c:pt>
                <c:pt idx="13223">
                  <c:v>0.0</c:v>
                </c:pt>
                <c:pt idx="13224">
                  <c:v>0.0</c:v>
                </c:pt>
                <c:pt idx="13225">
                  <c:v>0.0</c:v>
                </c:pt>
                <c:pt idx="13226">
                  <c:v>0.0</c:v>
                </c:pt>
                <c:pt idx="13227">
                  <c:v>0.0</c:v>
                </c:pt>
                <c:pt idx="13228">
                  <c:v>0.0</c:v>
                </c:pt>
                <c:pt idx="13229">
                  <c:v>3.403029E-5</c:v>
                </c:pt>
                <c:pt idx="13230">
                  <c:v>0.0</c:v>
                </c:pt>
                <c:pt idx="13231">
                  <c:v>0.0</c:v>
                </c:pt>
                <c:pt idx="13232">
                  <c:v>0.0</c:v>
                </c:pt>
                <c:pt idx="13233">
                  <c:v>0.0</c:v>
                </c:pt>
                <c:pt idx="13234">
                  <c:v>0.0</c:v>
                </c:pt>
                <c:pt idx="13235">
                  <c:v>0.0</c:v>
                </c:pt>
                <c:pt idx="13236">
                  <c:v>0.0</c:v>
                </c:pt>
                <c:pt idx="13237">
                  <c:v>0.0</c:v>
                </c:pt>
                <c:pt idx="13238">
                  <c:v>0.0</c:v>
                </c:pt>
                <c:pt idx="13239">
                  <c:v>0.0</c:v>
                </c:pt>
                <c:pt idx="13240">
                  <c:v>0.0</c:v>
                </c:pt>
                <c:pt idx="13241">
                  <c:v>0.0</c:v>
                </c:pt>
                <c:pt idx="13242">
                  <c:v>0.0</c:v>
                </c:pt>
                <c:pt idx="13243">
                  <c:v>0.0</c:v>
                </c:pt>
                <c:pt idx="13244">
                  <c:v>0.0</c:v>
                </c:pt>
                <c:pt idx="13245">
                  <c:v>0.0</c:v>
                </c:pt>
                <c:pt idx="13246">
                  <c:v>0.0</c:v>
                </c:pt>
                <c:pt idx="13247">
                  <c:v>0.0</c:v>
                </c:pt>
                <c:pt idx="13248">
                  <c:v>0.0</c:v>
                </c:pt>
                <c:pt idx="13249">
                  <c:v>0.0</c:v>
                </c:pt>
                <c:pt idx="13250">
                  <c:v>0.0</c:v>
                </c:pt>
                <c:pt idx="13251">
                  <c:v>0.0</c:v>
                </c:pt>
                <c:pt idx="13252">
                  <c:v>0.0</c:v>
                </c:pt>
                <c:pt idx="13253">
                  <c:v>0.0</c:v>
                </c:pt>
                <c:pt idx="13254">
                  <c:v>0.0</c:v>
                </c:pt>
                <c:pt idx="13255">
                  <c:v>0.0</c:v>
                </c:pt>
                <c:pt idx="13256">
                  <c:v>-32767.0</c:v>
                </c:pt>
                <c:pt idx="13257">
                  <c:v>0.0</c:v>
                </c:pt>
                <c:pt idx="13258">
                  <c:v>0.0</c:v>
                </c:pt>
                <c:pt idx="13259">
                  <c:v>0.0</c:v>
                </c:pt>
                <c:pt idx="13260">
                  <c:v>0.0</c:v>
                </c:pt>
                <c:pt idx="13261">
                  <c:v>0.0</c:v>
                </c:pt>
                <c:pt idx="13262">
                  <c:v>0.0</c:v>
                </c:pt>
                <c:pt idx="13263">
                  <c:v>0.0</c:v>
                </c:pt>
                <c:pt idx="13264">
                  <c:v>0.0</c:v>
                </c:pt>
                <c:pt idx="13265">
                  <c:v>0.0</c:v>
                </c:pt>
                <c:pt idx="13266">
                  <c:v>0.0</c:v>
                </c:pt>
                <c:pt idx="13267">
                  <c:v>0.0</c:v>
                </c:pt>
                <c:pt idx="13268">
                  <c:v>0.0</c:v>
                </c:pt>
                <c:pt idx="13269">
                  <c:v>0.0</c:v>
                </c:pt>
                <c:pt idx="13270">
                  <c:v>0.0</c:v>
                </c:pt>
                <c:pt idx="13271">
                  <c:v>0.0</c:v>
                </c:pt>
                <c:pt idx="13272">
                  <c:v>0.0</c:v>
                </c:pt>
                <c:pt idx="13273">
                  <c:v>0.0</c:v>
                </c:pt>
                <c:pt idx="13274">
                  <c:v>0.0</c:v>
                </c:pt>
                <c:pt idx="13275">
                  <c:v>0.0</c:v>
                </c:pt>
                <c:pt idx="13276">
                  <c:v>0.0</c:v>
                </c:pt>
                <c:pt idx="13277">
                  <c:v>0.0</c:v>
                </c:pt>
                <c:pt idx="13278">
                  <c:v>0.0</c:v>
                </c:pt>
                <c:pt idx="13279">
                  <c:v>0.0</c:v>
                </c:pt>
                <c:pt idx="13280">
                  <c:v>0.0</c:v>
                </c:pt>
                <c:pt idx="13281">
                  <c:v>0.0</c:v>
                </c:pt>
                <c:pt idx="13282">
                  <c:v>0.0</c:v>
                </c:pt>
                <c:pt idx="13283">
                  <c:v>0.0</c:v>
                </c:pt>
                <c:pt idx="13284">
                  <c:v>0.0</c:v>
                </c:pt>
                <c:pt idx="13285">
                  <c:v>0.0</c:v>
                </c:pt>
                <c:pt idx="13286">
                  <c:v>0.0</c:v>
                </c:pt>
                <c:pt idx="13287">
                  <c:v>0.0</c:v>
                </c:pt>
                <c:pt idx="13288">
                  <c:v>0.0</c:v>
                </c:pt>
                <c:pt idx="13289">
                  <c:v>0.0</c:v>
                </c:pt>
                <c:pt idx="13290">
                  <c:v>0.0</c:v>
                </c:pt>
                <c:pt idx="13291">
                  <c:v>0.0</c:v>
                </c:pt>
                <c:pt idx="13292">
                  <c:v>0.0</c:v>
                </c:pt>
                <c:pt idx="13293">
                  <c:v>0.0</c:v>
                </c:pt>
                <c:pt idx="13294">
                  <c:v>0.0</c:v>
                </c:pt>
                <c:pt idx="13295">
                  <c:v>0.0</c:v>
                </c:pt>
                <c:pt idx="13296">
                  <c:v>0.0</c:v>
                </c:pt>
                <c:pt idx="13297">
                  <c:v>0.0</c:v>
                </c:pt>
                <c:pt idx="13298">
                  <c:v>0.0</c:v>
                </c:pt>
                <c:pt idx="13299">
                  <c:v>0.0</c:v>
                </c:pt>
                <c:pt idx="13300">
                  <c:v>0.0</c:v>
                </c:pt>
                <c:pt idx="13301">
                  <c:v>0.0</c:v>
                </c:pt>
                <c:pt idx="13302">
                  <c:v>2.109143E-7</c:v>
                </c:pt>
                <c:pt idx="13303">
                  <c:v>0.0</c:v>
                </c:pt>
                <c:pt idx="13304">
                  <c:v>0.0</c:v>
                </c:pt>
                <c:pt idx="13305">
                  <c:v>0.0</c:v>
                </c:pt>
                <c:pt idx="13306">
                  <c:v>0.0</c:v>
                </c:pt>
                <c:pt idx="13307">
                  <c:v>0.0</c:v>
                </c:pt>
                <c:pt idx="13308">
                  <c:v>0.0</c:v>
                </c:pt>
                <c:pt idx="13309">
                  <c:v>0.0</c:v>
                </c:pt>
                <c:pt idx="13310">
                  <c:v>0.0</c:v>
                </c:pt>
                <c:pt idx="13311">
                  <c:v>0.0</c:v>
                </c:pt>
                <c:pt idx="13312">
                  <c:v>0.0</c:v>
                </c:pt>
                <c:pt idx="13313">
                  <c:v>0.0</c:v>
                </c:pt>
                <c:pt idx="13314">
                  <c:v>0.0</c:v>
                </c:pt>
                <c:pt idx="13315">
                  <c:v>0.0</c:v>
                </c:pt>
                <c:pt idx="13316">
                  <c:v>0.0</c:v>
                </c:pt>
                <c:pt idx="13317">
                  <c:v>0.0</c:v>
                </c:pt>
                <c:pt idx="13318">
                  <c:v>0.0</c:v>
                </c:pt>
                <c:pt idx="13319">
                  <c:v>0.0</c:v>
                </c:pt>
                <c:pt idx="13320">
                  <c:v>0.0</c:v>
                </c:pt>
                <c:pt idx="13321">
                  <c:v>0.0</c:v>
                </c:pt>
                <c:pt idx="13322">
                  <c:v>0.0</c:v>
                </c:pt>
                <c:pt idx="13323">
                  <c:v>0.0</c:v>
                </c:pt>
                <c:pt idx="13324">
                  <c:v>0.0</c:v>
                </c:pt>
                <c:pt idx="13325">
                  <c:v>0.0</c:v>
                </c:pt>
                <c:pt idx="13326">
                  <c:v>0.0</c:v>
                </c:pt>
                <c:pt idx="13327">
                  <c:v>0.0</c:v>
                </c:pt>
                <c:pt idx="13328">
                  <c:v>0.0</c:v>
                </c:pt>
                <c:pt idx="13329">
                  <c:v>0.0</c:v>
                </c:pt>
                <c:pt idx="13330">
                  <c:v>0.0</c:v>
                </c:pt>
                <c:pt idx="13331">
                  <c:v>0.0</c:v>
                </c:pt>
                <c:pt idx="13332">
                  <c:v>0.0</c:v>
                </c:pt>
                <c:pt idx="13333">
                  <c:v>2.045846E-7</c:v>
                </c:pt>
                <c:pt idx="13334">
                  <c:v>0.0</c:v>
                </c:pt>
                <c:pt idx="13335">
                  <c:v>0.0</c:v>
                </c:pt>
                <c:pt idx="13336">
                  <c:v>0.0</c:v>
                </c:pt>
                <c:pt idx="13337">
                  <c:v>0.0</c:v>
                </c:pt>
                <c:pt idx="13338">
                  <c:v>0.0</c:v>
                </c:pt>
                <c:pt idx="13339">
                  <c:v>0.0</c:v>
                </c:pt>
                <c:pt idx="13340">
                  <c:v>0.0</c:v>
                </c:pt>
                <c:pt idx="13341">
                  <c:v>0.0</c:v>
                </c:pt>
                <c:pt idx="13342">
                  <c:v>0.0</c:v>
                </c:pt>
                <c:pt idx="13343">
                  <c:v>0.0</c:v>
                </c:pt>
                <c:pt idx="13344">
                  <c:v>0.0</c:v>
                </c:pt>
                <c:pt idx="13345">
                  <c:v>0.0</c:v>
                </c:pt>
                <c:pt idx="13346">
                  <c:v>0.0</c:v>
                </c:pt>
                <c:pt idx="13347">
                  <c:v>0.0</c:v>
                </c:pt>
                <c:pt idx="13348">
                  <c:v>0.0</c:v>
                </c:pt>
                <c:pt idx="13349">
                  <c:v>0.0</c:v>
                </c:pt>
                <c:pt idx="13350">
                  <c:v>0.0</c:v>
                </c:pt>
                <c:pt idx="13351">
                  <c:v>0.0</c:v>
                </c:pt>
                <c:pt idx="13352">
                  <c:v>0.0</c:v>
                </c:pt>
                <c:pt idx="13353">
                  <c:v>0.0</c:v>
                </c:pt>
                <c:pt idx="13354">
                  <c:v>0.0</c:v>
                </c:pt>
                <c:pt idx="13355">
                  <c:v>0.0</c:v>
                </c:pt>
                <c:pt idx="13356">
                  <c:v>0.0</c:v>
                </c:pt>
                <c:pt idx="13357">
                  <c:v>0.0</c:v>
                </c:pt>
                <c:pt idx="13358">
                  <c:v>0.0</c:v>
                </c:pt>
                <c:pt idx="13359">
                  <c:v>0.0</c:v>
                </c:pt>
                <c:pt idx="13360">
                  <c:v>0.0</c:v>
                </c:pt>
                <c:pt idx="13361">
                  <c:v>0.0</c:v>
                </c:pt>
                <c:pt idx="13362">
                  <c:v>0.0</c:v>
                </c:pt>
                <c:pt idx="13363">
                  <c:v>0.0</c:v>
                </c:pt>
                <c:pt idx="13364">
                  <c:v>0.0</c:v>
                </c:pt>
                <c:pt idx="13365">
                  <c:v>-32767.0</c:v>
                </c:pt>
                <c:pt idx="13366">
                  <c:v>0.0</c:v>
                </c:pt>
                <c:pt idx="13367">
                  <c:v>0.0</c:v>
                </c:pt>
                <c:pt idx="13368">
                  <c:v>0.0</c:v>
                </c:pt>
                <c:pt idx="13369">
                  <c:v>0.0</c:v>
                </c:pt>
                <c:pt idx="13370">
                  <c:v>0.0</c:v>
                </c:pt>
                <c:pt idx="13371">
                  <c:v>0.0</c:v>
                </c:pt>
                <c:pt idx="13372">
                  <c:v>0.0</c:v>
                </c:pt>
                <c:pt idx="13373">
                  <c:v>-32767.0</c:v>
                </c:pt>
                <c:pt idx="13374">
                  <c:v>0.0</c:v>
                </c:pt>
                <c:pt idx="13375">
                  <c:v>0.0</c:v>
                </c:pt>
                <c:pt idx="13376">
                  <c:v>0.0</c:v>
                </c:pt>
                <c:pt idx="13377">
                  <c:v>0.0</c:v>
                </c:pt>
                <c:pt idx="13378">
                  <c:v>0.0</c:v>
                </c:pt>
                <c:pt idx="13379">
                  <c:v>0.0</c:v>
                </c:pt>
                <c:pt idx="13380">
                  <c:v>0.0</c:v>
                </c:pt>
                <c:pt idx="13381">
                  <c:v>0.0</c:v>
                </c:pt>
                <c:pt idx="13382">
                  <c:v>0.0</c:v>
                </c:pt>
                <c:pt idx="13383">
                  <c:v>0.0</c:v>
                </c:pt>
                <c:pt idx="13384">
                  <c:v>0.0</c:v>
                </c:pt>
                <c:pt idx="13385">
                  <c:v>0.0</c:v>
                </c:pt>
                <c:pt idx="13386">
                  <c:v>0.0</c:v>
                </c:pt>
                <c:pt idx="13387">
                  <c:v>0.0</c:v>
                </c:pt>
                <c:pt idx="13388">
                  <c:v>0.0</c:v>
                </c:pt>
                <c:pt idx="13389">
                  <c:v>0.0</c:v>
                </c:pt>
                <c:pt idx="13390">
                  <c:v>0.0</c:v>
                </c:pt>
                <c:pt idx="13391">
                  <c:v>0.0</c:v>
                </c:pt>
                <c:pt idx="13392">
                  <c:v>0.0</c:v>
                </c:pt>
                <c:pt idx="13393">
                  <c:v>0.0</c:v>
                </c:pt>
                <c:pt idx="13394">
                  <c:v>0.0</c:v>
                </c:pt>
                <c:pt idx="13395">
                  <c:v>0.0</c:v>
                </c:pt>
                <c:pt idx="13396">
                  <c:v>0.0</c:v>
                </c:pt>
                <c:pt idx="13397">
                  <c:v>0.0</c:v>
                </c:pt>
                <c:pt idx="13398">
                  <c:v>0.0</c:v>
                </c:pt>
                <c:pt idx="13399">
                  <c:v>0.0</c:v>
                </c:pt>
                <c:pt idx="13400">
                  <c:v>0.0</c:v>
                </c:pt>
                <c:pt idx="13401">
                  <c:v>0.0</c:v>
                </c:pt>
                <c:pt idx="13402">
                  <c:v>0.0</c:v>
                </c:pt>
                <c:pt idx="13403">
                  <c:v>0.0</c:v>
                </c:pt>
                <c:pt idx="13404">
                  <c:v>0.0</c:v>
                </c:pt>
                <c:pt idx="13405">
                  <c:v>0.0</c:v>
                </c:pt>
                <c:pt idx="13406">
                  <c:v>0.0</c:v>
                </c:pt>
                <c:pt idx="13407">
                  <c:v>0.0</c:v>
                </c:pt>
                <c:pt idx="13408">
                  <c:v>0.0</c:v>
                </c:pt>
                <c:pt idx="13409">
                  <c:v>0.0</c:v>
                </c:pt>
                <c:pt idx="13410">
                  <c:v>0.0</c:v>
                </c:pt>
                <c:pt idx="13411">
                  <c:v>0.0</c:v>
                </c:pt>
                <c:pt idx="13412">
                  <c:v>0.0</c:v>
                </c:pt>
                <c:pt idx="13413">
                  <c:v>0.0</c:v>
                </c:pt>
                <c:pt idx="13414">
                  <c:v>0.0</c:v>
                </c:pt>
                <c:pt idx="13415">
                  <c:v>0.0</c:v>
                </c:pt>
                <c:pt idx="13416">
                  <c:v>0.0</c:v>
                </c:pt>
                <c:pt idx="13417">
                  <c:v>0.0</c:v>
                </c:pt>
                <c:pt idx="13418">
                  <c:v>0.0</c:v>
                </c:pt>
                <c:pt idx="13419">
                  <c:v>0.0</c:v>
                </c:pt>
                <c:pt idx="13420">
                  <c:v>0.0</c:v>
                </c:pt>
                <c:pt idx="13421">
                  <c:v>0.0</c:v>
                </c:pt>
                <c:pt idx="13422">
                  <c:v>-32767.0</c:v>
                </c:pt>
                <c:pt idx="13423">
                  <c:v>0.0</c:v>
                </c:pt>
                <c:pt idx="13424">
                  <c:v>0.0</c:v>
                </c:pt>
                <c:pt idx="13425">
                  <c:v>0.0</c:v>
                </c:pt>
                <c:pt idx="13426">
                  <c:v>0.0</c:v>
                </c:pt>
                <c:pt idx="13427">
                  <c:v>0.0</c:v>
                </c:pt>
                <c:pt idx="13428">
                  <c:v>0.0</c:v>
                </c:pt>
                <c:pt idx="13429">
                  <c:v>0.0</c:v>
                </c:pt>
                <c:pt idx="13430">
                  <c:v>-32767.0</c:v>
                </c:pt>
                <c:pt idx="13431">
                  <c:v>0.0</c:v>
                </c:pt>
                <c:pt idx="13432">
                  <c:v>0.0</c:v>
                </c:pt>
                <c:pt idx="13433">
                  <c:v>0.0</c:v>
                </c:pt>
                <c:pt idx="13434">
                  <c:v>0.0</c:v>
                </c:pt>
                <c:pt idx="13435">
                  <c:v>0.0</c:v>
                </c:pt>
                <c:pt idx="13436">
                  <c:v>0.0</c:v>
                </c:pt>
                <c:pt idx="13437">
                  <c:v>0.0</c:v>
                </c:pt>
                <c:pt idx="13438">
                  <c:v>0.0</c:v>
                </c:pt>
                <c:pt idx="13439">
                  <c:v>0.0</c:v>
                </c:pt>
                <c:pt idx="13440">
                  <c:v>0.0</c:v>
                </c:pt>
                <c:pt idx="13441">
                  <c:v>0.0</c:v>
                </c:pt>
                <c:pt idx="13442">
                  <c:v>0.0</c:v>
                </c:pt>
                <c:pt idx="13443">
                  <c:v>0.0</c:v>
                </c:pt>
                <c:pt idx="13444">
                  <c:v>0.0</c:v>
                </c:pt>
                <c:pt idx="13445">
                  <c:v>0.0</c:v>
                </c:pt>
                <c:pt idx="13446">
                  <c:v>0.0</c:v>
                </c:pt>
                <c:pt idx="13447">
                  <c:v>0.0</c:v>
                </c:pt>
                <c:pt idx="13448">
                  <c:v>0.0</c:v>
                </c:pt>
                <c:pt idx="13449">
                  <c:v>0.0</c:v>
                </c:pt>
                <c:pt idx="13450">
                  <c:v>0.0</c:v>
                </c:pt>
                <c:pt idx="13451">
                  <c:v>0.0</c:v>
                </c:pt>
                <c:pt idx="13452">
                  <c:v>0.0</c:v>
                </c:pt>
                <c:pt idx="13453">
                  <c:v>0.0</c:v>
                </c:pt>
                <c:pt idx="13454">
                  <c:v>-32767.0</c:v>
                </c:pt>
                <c:pt idx="13455">
                  <c:v>0.0</c:v>
                </c:pt>
                <c:pt idx="13456">
                  <c:v>0.0</c:v>
                </c:pt>
                <c:pt idx="13457">
                  <c:v>0.0</c:v>
                </c:pt>
                <c:pt idx="13458">
                  <c:v>0.0</c:v>
                </c:pt>
                <c:pt idx="13459">
                  <c:v>0.0</c:v>
                </c:pt>
                <c:pt idx="13460">
                  <c:v>0.0</c:v>
                </c:pt>
                <c:pt idx="13461">
                  <c:v>0.0</c:v>
                </c:pt>
                <c:pt idx="13462">
                  <c:v>-32767.0</c:v>
                </c:pt>
                <c:pt idx="13463">
                  <c:v>0.0</c:v>
                </c:pt>
                <c:pt idx="13464">
                  <c:v>0.0</c:v>
                </c:pt>
                <c:pt idx="13465">
                  <c:v>0.0</c:v>
                </c:pt>
                <c:pt idx="13466">
                  <c:v>0.0</c:v>
                </c:pt>
                <c:pt idx="13467">
                  <c:v>0.0</c:v>
                </c:pt>
                <c:pt idx="13468">
                  <c:v>0.0</c:v>
                </c:pt>
                <c:pt idx="13469">
                  <c:v>0.0</c:v>
                </c:pt>
                <c:pt idx="13470">
                  <c:v>-32767.0</c:v>
                </c:pt>
                <c:pt idx="13471">
                  <c:v>0.0</c:v>
                </c:pt>
                <c:pt idx="13472">
                  <c:v>0.0</c:v>
                </c:pt>
                <c:pt idx="13473">
                  <c:v>0.0</c:v>
                </c:pt>
                <c:pt idx="13474">
                  <c:v>0.0</c:v>
                </c:pt>
                <c:pt idx="13475">
                  <c:v>0.0</c:v>
                </c:pt>
                <c:pt idx="13476">
                  <c:v>0.0</c:v>
                </c:pt>
                <c:pt idx="13477">
                  <c:v>0.0</c:v>
                </c:pt>
                <c:pt idx="13478">
                  <c:v>-32767.0</c:v>
                </c:pt>
                <c:pt idx="13479">
                  <c:v>0.0</c:v>
                </c:pt>
                <c:pt idx="13480">
                  <c:v>0.0</c:v>
                </c:pt>
                <c:pt idx="13481">
                  <c:v>0.0</c:v>
                </c:pt>
                <c:pt idx="13482">
                  <c:v>0.0</c:v>
                </c:pt>
                <c:pt idx="13483">
                  <c:v>0.0</c:v>
                </c:pt>
                <c:pt idx="13484">
                  <c:v>0.0</c:v>
                </c:pt>
                <c:pt idx="13485">
                  <c:v>0.0</c:v>
                </c:pt>
                <c:pt idx="13486">
                  <c:v>-32767.0</c:v>
                </c:pt>
                <c:pt idx="13487">
                  <c:v>0.0</c:v>
                </c:pt>
                <c:pt idx="13488">
                  <c:v>0.0</c:v>
                </c:pt>
                <c:pt idx="13489">
                  <c:v>0.0</c:v>
                </c:pt>
                <c:pt idx="13490">
                  <c:v>0.0</c:v>
                </c:pt>
                <c:pt idx="13491">
                  <c:v>0.0</c:v>
                </c:pt>
                <c:pt idx="13492">
                  <c:v>0.0</c:v>
                </c:pt>
                <c:pt idx="13493">
                  <c:v>0.0</c:v>
                </c:pt>
                <c:pt idx="13494">
                  <c:v>0.0</c:v>
                </c:pt>
                <c:pt idx="13495">
                  <c:v>0.0</c:v>
                </c:pt>
                <c:pt idx="13496">
                  <c:v>0.0</c:v>
                </c:pt>
                <c:pt idx="13497">
                  <c:v>0.0</c:v>
                </c:pt>
                <c:pt idx="13498">
                  <c:v>0.0</c:v>
                </c:pt>
                <c:pt idx="13499">
                  <c:v>0.0</c:v>
                </c:pt>
                <c:pt idx="13500">
                  <c:v>0.0</c:v>
                </c:pt>
                <c:pt idx="13501">
                  <c:v>0.0</c:v>
                </c:pt>
                <c:pt idx="13502">
                  <c:v>0.0</c:v>
                </c:pt>
                <c:pt idx="13503">
                  <c:v>-32767.0</c:v>
                </c:pt>
                <c:pt idx="13504">
                  <c:v>0.0</c:v>
                </c:pt>
                <c:pt idx="13505">
                  <c:v>0.0</c:v>
                </c:pt>
                <c:pt idx="13506">
                  <c:v>0.0</c:v>
                </c:pt>
                <c:pt idx="13507">
                  <c:v>0.0</c:v>
                </c:pt>
                <c:pt idx="13508">
                  <c:v>0.0</c:v>
                </c:pt>
                <c:pt idx="13509">
                  <c:v>0.0</c:v>
                </c:pt>
                <c:pt idx="13510">
                  <c:v>0.0</c:v>
                </c:pt>
                <c:pt idx="13511">
                  <c:v>0.0</c:v>
                </c:pt>
                <c:pt idx="13512">
                  <c:v>0.0</c:v>
                </c:pt>
                <c:pt idx="13513">
                  <c:v>0.0</c:v>
                </c:pt>
                <c:pt idx="13514">
                  <c:v>0.0</c:v>
                </c:pt>
                <c:pt idx="13515">
                  <c:v>0.0</c:v>
                </c:pt>
                <c:pt idx="13516">
                  <c:v>0.0</c:v>
                </c:pt>
                <c:pt idx="13517">
                  <c:v>0.0</c:v>
                </c:pt>
                <c:pt idx="13518">
                  <c:v>0.0</c:v>
                </c:pt>
                <c:pt idx="13519">
                  <c:v>0.0</c:v>
                </c:pt>
                <c:pt idx="13520">
                  <c:v>0.0</c:v>
                </c:pt>
                <c:pt idx="13521">
                  <c:v>0.0</c:v>
                </c:pt>
                <c:pt idx="13522">
                  <c:v>0.0</c:v>
                </c:pt>
                <c:pt idx="13523">
                  <c:v>0.0</c:v>
                </c:pt>
                <c:pt idx="13524">
                  <c:v>0.0</c:v>
                </c:pt>
                <c:pt idx="13525">
                  <c:v>0.0</c:v>
                </c:pt>
                <c:pt idx="13526">
                  <c:v>0.0</c:v>
                </c:pt>
                <c:pt idx="13527">
                  <c:v>0.0</c:v>
                </c:pt>
                <c:pt idx="13528">
                  <c:v>0.0</c:v>
                </c:pt>
                <c:pt idx="13529">
                  <c:v>0.0</c:v>
                </c:pt>
                <c:pt idx="13530">
                  <c:v>0.0</c:v>
                </c:pt>
                <c:pt idx="13531">
                  <c:v>0.0</c:v>
                </c:pt>
                <c:pt idx="13532">
                  <c:v>0.0</c:v>
                </c:pt>
                <c:pt idx="13533">
                  <c:v>0.0</c:v>
                </c:pt>
                <c:pt idx="13534">
                  <c:v>0.0</c:v>
                </c:pt>
                <c:pt idx="13535">
                  <c:v>0.0</c:v>
                </c:pt>
                <c:pt idx="13536">
                  <c:v>0.0</c:v>
                </c:pt>
                <c:pt idx="13537">
                  <c:v>0.0</c:v>
                </c:pt>
                <c:pt idx="13538">
                  <c:v>0.0</c:v>
                </c:pt>
                <c:pt idx="13539">
                  <c:v>0.0</c:v>
                </c:pt>
                <c:pt idx="13540">
                  <c:v>0.0</c:v>
                </c:pt>
                <c:pt idx="13541">
                  <c:v>0.0</c:v>
                </c:pt>
                <c:pt idx="13542">
                  <c:v>0.0</c:v>
                </c:pt>
                <c:pt idx="13543">
                  <c:v>0.0</c:v>
                </c:pt>
                <c:pt idx="13544">
                  <c:v>0.0</c:v>
                </c:pt>
                <c:pt idx="13545">
                  <c:v>0.0</c:v>
                </c:pt>
                <c:pt idx="13546">
                  <c:v>0.0</c:v>
                </c:pt>
                <c:pt idx="13547">
                  <c:v>0.0</c:v>
                </c:pt>
                <c:pt idx="13548">
                  <c:v>0.0</c:v>
                </c:pt>
                <c:pt idx="13549">
                  <c:v>0.0</c:v>
                </c:pt>
                <c:pt idx="13550">
                  <c:v>0.0</c:v>
                </c:pt>
                <c:pt idx="13551">
                  <c:v>0.0</c:v>
                </c:pt>
                <c:pt idx="13552">
                  <c:v>0.0</c:v>
                </c:pt>
                <c:pt idx="13553">
                  <c:v>0.0</c:v>
                </c:pt>
                <c:pt idx="13554">
                  <c:v>0.0</c:v>
                </c:pt>
                <c:pt idx="13555">
                  <c:v>0.0</c:v>
                </c:pt>
                <c:pt idx="13556">
                  <c:v>0.0</c:v>
                </c:pt>
                <c:pt idx="13557">
                  <c:v>0.0</c:v>
                </c:pt>
                <c:pt idx="13558">
                  <c:v>0.0</c:v>
                </c:pt>
                <c:pt idx="13559">
                  <c:v>0.0</c:v>
                </c:pt>
                <c:pt idx="13560">
                  <c:v>0.0</c:v>
                </c:pt>
                <c:pt idx="13561">
                  <c:v>0.0</c:v>
                </c:pt>
                <c:pt idx="13562">
                  <c:v>0.0</c:v>
                </c:pt>
                <c:pt idx="13563">
                  <c:v>0.0</c:v>
                </c:pt>
                <c:pt idx="13564">
                  <c:v>0.0</c:v>
                </c:pt>
                <c:pt idx="13565">
                  <c:v>0.0</c:v>
                </c:pt>
                <c:pt idx="13566">
                  <c:v>0.0</c:v>
                </c:pt>
                <c:pt idx="13567">
                  <c:v>-32767.0</c:v>
                </c:pt>
                <c:pt idx="13568">
                  <c:v>0.0</c:v>
                </c:pt>
                <c:pt idx="13569">
                  <c:v>0.0</c:v>
                </c:pt>
                <c:pt idx="13570">
                  <c:v>0.0</c:v>
                </c:pt>
                <c:pt idx="13571">
                  <c:v>0.0</c:v>
                </c:pt>
                <c:pt idx="13572">
                  <c:v>0.0</c:v>
                </c:pt>
                <c:pt idx="13573">
                  <c:v>0.0</c:v>
                </c:pt>
                <c:pt idx="13574">
                  <c:v>0.0</c:v>
                </c:pt>
                <c:pt idx="13575">
                  <c:v>-32767.0</c:v>
                </c:pt>
                <c:pt idx="13576">
                  <c:v>0.0</c:v>
                </c:pt>
                <c:pt idx="13577">
                  <c:v>0.0</c:v>
                </c:pt>
                <c:pt idx="13578">
                  <c:v>0.0</c:v>
                </c:pt>
                <c:pt idx="13579">
                  <c:v>0.0</c:v>
                </c:pt>
                <c:pt idx="13580">
                  <c:v>0.0</c:v>
                </c:pt>
                <c:pt idx="13581">
                  <c:v>0.0</c:v>
                </c:pt>
                <c:pt idx="13582">
                  <c:v>0.0</c:v>
                </c:pt>
                <c:pt idx="13583">
                  <c:v>0.0</c:v>
                </c:pt>
                <c:pt idx="13584">
                  <c:v>0.0</c:v>
                </c:pt>
                <c:pt idx="13585">
                  <c:v>0.0</c:v>
                </c:pt>
                <c:pt idx="13586">
                  <c:v>0.0</c:v>
                </c:pt>
                <c:pt idx="13587">
                  <c:v>0.0</c:v>
                </c:pt>
                <c:pt idx="13588">
                  <c:v>0.0</c:v>
                </c:pt>
                <c:pt idx="13589">
                  <c:v>0.0</c:v>
                </c:pt>
                <c:pt idx="13590">
                  <c:v>0.0</c:v>
                </c:pt>
                <c:pt idx="13591">
                  <c:v>0.0</c:v>
                </c:pt>
                <c:pt idx="13592">
                  <c:v>0.0</c:v>
                </c:pt>
                <c:pt idx="13593">
                  <c:v>0.0</c:v>
                </c:pt>
                <c:pt idx="13594">
                  <c:v>0.0</c:v>
                </c:pt>
                <c:pt idx="13595">
                  <c:v>0.0</c:v>
                </c:pt>
                <c:pt idx="13596">
                  <c:v>0.0</c:v>
                </c:pt>
                <c:pt idx="13597">
                  <c:v>0.0</c:v>
                </c:pt>
                <c:pt idx="13598">
                  <c:v>0.0</c:v>
                </c:pt>
                <c:pt idx="13599">
                  <c:v>0.0</c:v>
                </c:pt>
                <c:pt idx="13600">
                  <c:v>-32767.0</c:v>
                </c:pt>
                <c:pt idx="13601">
                  <c:v>0.0</c:v>
                </c:pt>
                <c:pt idx="13602">
                  <c:v>0.0</c:v>
                </c:pt>
                <c:pt idx="13603">
                  <c:v>0.0</c:v>
                </c:pt>
                <c:pt idx="13604">
                  <c:v>0.0</c:v>
                </c:pt>
                <c:pt idx="13605">
                  <c:v>0.0</c:v>
                </c:pt>
                <c:pt idx="13606">
                  <c:v>0.0</c:v>
                </c:pt>
                <c:pt idx="13607">
                  <c:v>0.0</c:v>
                </c:pt>
                <c:pt idx="13608">
                  <c:v>-32767.0</c:v>
                </c:pt>
                <c:pt idx="13609">
                  <c:v>0.0</c:v>
                </c:pt>
                <c:pt idx="13610">
                  <c:v>0.0</c:v>
                </c:pt>
                <c:pt idx="13611">
                  <c:v>0.0</c:v>
                </c:pt>
                <c:pt idx="13612">
                  <c:v>0.0</c:v>
                </c:pt>
                <c:pt idx="13613">
                  <c:v>0.0</c:v>
                </c:pt>
                <c:pt idx="13614">
                  <c:v>0.0</c:v>
                </c:pt>
                <c:pt idx="13615">
                  <c:v>0.0</c:v>
                </c:pt>
                <c:pt idx="13616">
                  <c:v>0.0</c:v>
                </c:pt>
                <c:pt idx="13617">
                  <c:v>0.0</c:v>
                </c:pt>
                <c:pt idx="13618">
                  <c:v>0.0</c:v>
                </c:pt>
                <c:pt idx="13619">
                  <c:v>0.0</c:v>
                </c:pt>
                <c:pt idx="13620">
                  <c:v>0.0</c:v>
                </c:pt>
                <c:pt idx="13621">
                  <c:v>0.0</c:v>
                </c:pt>
                <c:pt idx="13622">
                  <c:v>0.0</c:v>
                </c:pt>
                <c:pt idx="13623">
                  <c:v>0.0</c:v>
                </c:pt>
                <c:pt idx="13624">
                  <c:v>0.0</c:v>
                </c:pt>
                <c:pt idx="13625">
                  <c:v>0.0</c:v>
                </c:pt>
                <c:pt idx="13626">
                  <c:v>0.0</c:v>
                </c:pt>
                <c:pt idx="13627">
                  <c:v>0.0</c:v>
                </c:pt>
                <c:pt idx="13628">
                  <c:v>0.0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c:v>
                </c:pt>
                <c:pt idx="13648">
                  <c:v>0.0</c:v>
                </c:pt>
                <c:pt idx="13649">
                  <c:v>0.0</c:v>
                </c:pt>
                <c:pt idx="13650">
                  <c:v>0.0</c:v>
                </c:pt>
                <c:pt idx="13651">
                  <c:v>0.0</c:v>
                </c:pt>
                <c:pt idx="13652">
                  <c:v>0.0</c:v>
                </c:pt>
                <c:pt idx="13653">
                  <c:v>0.0</c:v>
                </c:pt>
                <c:pt idx="13654">
                  <c:v>0.0</c:v>
                </c:pt>
                <c:pt idx="13655">
                  <c:v>0.0</c:v>
                </c:pt>
                <c:pt idx="13656">
                  <c:v>0.0</c:v>
                </c:pt>
                <c:pt idx="13657">
                  <c:v>0.0</c:v>
                </c:pt>
                <c:pt idx="13658">
                  <c:v>0.0</c:v>
                </c:pt>
                <c:pt idx="13659">
                  <c:v>0.0</c:v>
                </c:pt>
                <c:pt idx="13660">
                  <c:v>0.0</c:v>
                </c:pt>
                <c:pt idx="13661">
                  <c:v>0.0</c:v>
                </c:pt>
                <c:pt idx="13662">
                  <c:v>0.0</c:v>
                </c:pt>
                <c:pt idx="13663">
                  <c:v>0.0</c:v>
                </c:pt>
                <c:pt idx="13664">
                  <c:v>0.0</c:v>
                </c:pt>
                <c:pt idx="13665">
                  <c:v>0.0</c:v>
                </c:pt>
                <c:pt idx="13666">
                  <c:v>0.0</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c:v>
                </c:pt>
                <c:pt idx="13685">
                  <c:v>0.0</c:v>
                </c:pt>
                <c:pt idx="13686">
                  <c:v>0.0</c:v>
                </c:pt>
                <c:pt idx="13687">
                  <c:v>0.0</c:v>
                </c:pt>
                <c:pt idx="13688">
                  <c:v>0.0</c:v>
                </c:pt>
                <c:pt idx="13689">
                  <c:v>0.0</c:v>
                </c:pt>
                <c:pt idx="13690">
                  <c:v>0.0</c:v>
                </c:pt>
                <c:pt idx="13691">
                  <c:v>0.0</c:v>
                </c:pt>
                <c:pt idx="13692">
                  <c:v>-32767.0</c:v>
                </c:pt>
                <c:pt idx="13693">
                  <c:v>0.0</c:v>
                </c:pt>
                <c:pt idx="13694">
                  <c:v>0.0</c:v>
                </c:pt>
                <c:pt idx="13695">
                  <c:v>0.0</c:v>
                </c:pt>
                <c:pt idx="13696">
                  <c:v>0.0</c:v>
                </c:pt>
                <c:pt idx="13697">
                  <c:v>0.0</c:v>
                </c:pt>
                <c:pt idx="13698">
                  <c:v>0.0</c:v>
                </c:pt>
                <c:pt idx="13699">
                  <c:v>0.0</c:v>
                </c:pt>
                <c:pt idx="13700">
                  <c:v>-32767.0</c:v>
                </c:pt>
                <c:pt idx="13701">
                  <c:v>0.0</c:v>
                </c:pt>
                <c:pt idx="13702">
                  <c:v>0.0</c:v>
                </c:pt>
                <c:pt idx="13703">
                  <c:v>0.0</c:v>
                </c:pt>
                <c:pt idx="13704">
                  <c:v>0.0</c:v>
                </c:pt>
                <c:pt idx="13705">
                  <c:v>0.0</c:v>
                </c:pt>
                <c:pt idx="13706">
                  <c:v>0.0</c:v>
                </c:pt>
                <c:pt idx="13707">
                  <c:v>0.0</c:v>
                </c:pt>
                <c:pt idx="13708">
                  <c:v>0.0</c:v>
                </c:pt>
                <c:pt idx="13709">
                  <c:v>0.0</c:v>
                </c:pt>
                <c:pt idx="13710">
                  <c:v>0.0</c:v>
                </c:pt>
                <c:pt idx="13711">
                  <c:v>0.0</c:v>
                </c:pt>
                <c:pt idx="13712">
                  <c:v>0.0</c:v>
                </c:pt>
                <c:pt idx="13713">
                  <c:v>0.0</c:v>
                </c:pt>
                <c:pt idx="13714">
                  <c:v>0.0</c:v>
                </c:pt>
                <c:pt idx="13715">
                  <c:v>0.0</c:v>
                </c:pt>
                <c:pt idx="13716">
                  <c:v>0.0</c:v>
                </c:pt>
                <c:pt idx="13717">
                  <c:v>-32767.0</c:v>
                </c:pt>
                <c:pt idx="13718">
                  <c:v>0.0</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c:v>
                </c:pt>
                <c:pt idx="13738">
                  <c:v>0.0</c:v>
                </c:pt>
                <c:pt idx="13739">
                  <c:v>0.0</c:v>
                </c:pt>
                <c:pt idx="13740">
                  <c:v>0.0</c:v>
                </c:pt>
                <c:pt idx="13741">
                  <c:v>0.0</c:v>
                </c:pt>
                <c:pt idx="13742">
                  <c:v>0.0</c:v>
                </c:pt>
                <c:pt idx="13743">
                  <c:v>0.0</c:v>
                </c:pt>
                <c:pt idx="13744">
                  <c:v>0.0</c:v>
                </c:pt>
                <c:pt idx="13745">
                  <c:v>0.0</c:v>
                </c:pt>
                <c:pt idx="13746">
                  <c:v>0.0</c:v>
                </c:pt>
                <c:pt idx="13747">
                  <c:v>0.0</c:v>
                </c:pt>
                <c:pt idx="13748">
                  <c:v>0.0</c:v>
                </c:pt>
                <c:pt idx="13749">
                  <c:v>0.0</c:v>
                </c:pt>
                <c:pt idx="13750">
                  <c:v>0.0</c:v>
                </c:pt>
                <c:pt idx="13751">
                  <c:v>0.0</c:v>
                </c:pt>
                <c:pt idx="13752">
                  <c:v>0.0</c:v>
                </c:pt>
                <c:pt idx="13753">
                  <c:v>0.0</c:v>
                </c:pt>
                <c:pt idx="13754">
                  <c:v>0.0</c:v>
                </c:pt>
                <c:pt idx="13755">
                  <c:v>0.0</c:v>
                </c:pt>
                <c:pt idx="13756">
                  <c:v>0.0</c:v>
                </c:pt>
                <c:pt idx="13757">
                  <c:v>0.0</c:v>
                </c:pt>
                <c:pt idx="13758">
                  <c:v>0.0</c:v>
                </c:pt>
                <c:pt idx="13759">
                  <c:v>0.0</c:v>
                </c:pt>
                <c:pt idx="13760">
                  <c:v>0.0</c:v>
                </c:pt>
                <c:pt idx="13761">
                  <c:v>0.0</c:v>
                </c:pt>
                <c:pt idx="13762">
                  <c:v>0.0</c:v>
                </c:pt>
                <c:pt idx="13763">
                  <c:v>0.0</c:v>
                </c:pt>
                <c:pt idx="13764">
                  <c:v>0.0</c:v>
                </c:pt>
                <c:pt idx="13765">
                  <c:v>-32767.0</c:v>
                </c:pt>
                <c:pt idx="13766">
                  <c:v>0.0</c:v>
                </c:pt>
                <c:pt idx="13767">
                  <c:v>0.0</c:v>
                </c:pt>
                <c:pt idx="13768">
                  <c:v>0.0</c:v>
                </c:pt>
                <c:pt idx="13769">
                  <c:v>0.0</c:v>
                </c:pt>
                <c:pt idx="13770">
                  <c:v>0.0</c:v>
                </c:pt>
                <c:pt idx="13771">
                  <c:v>0.0</c:v>
                </c:pt>
                <c:pt idx="13772">
                  <c:v>0.0</c:v>
                </c:pt>
                <c:pt idx="13773">
                  <c:v>0.0</c:v>
                </c:pt>
                <c:pt idx="13774">
                  <c:v>0.0</c:v>
                </c:pt>
                <c:pt idx="13775">
                  <c:v>0.0</c:v>
                </c:pt>
                <c:pt idx="13776">
                  <c:v>0.0</c:v>
                </c:pt>
                <c:pt idx="13777">
                  <c:v>0.0</c:v>
                </c:pt>
                <c:pt idx="13778">
                  <c:v>0.0</c:v>
                </c:pt>
                <c:pt idx="13779">
                  <c:v>0.0</c:v>
                </c:pt>
                <c:pt idx="13780">
                  <c:v>0.0</c:v>
                </c:pt>
                <c:pt idx="13781">
                  <c:v>0.0</c:v>
                </c:pt>
                <c:pt idx="13782">
                  <c:v>0.0</c:v>
                </c:pt>
                <c:pt idx="13783">
                  <c:v>0.0</c:v>
                </c:pt>
                <c:pt idx="13784">
                  <c:v>0.0</c:v>
                </c:pt>
                <c:pt idx="13785">
                  <c:v>0.0</c:v>
                </c:pt>
                <c:pt idx="13786">
                  <c:v>0.0</c:v>
                </c:pt>
                <c:pt idx="13787">
                  <c:v>0.0</c:v>
                </c:pt>
                <c:pt idx="13788">
                  <c:v>0.0</c:v>
                </c:pt>
                <c:pt idx="13789">
                  <c:v>-32767.0</c:v>
                </c:pt>
                <c:pt idx="13790">
                  <c:v>0.0</c:v>
                </c:pt>
                <c:pt idx="13791">
                  <c:v>0.0</c:v>
                </c:pt>
                <c:pt idx="13792">
                  <c:v>0.0</c:v>
                </c:pt>
                <c:pt idx="13793">
                  <c:v>0.0</c:v>
                </c:pt>
                <c:pt idx="13794">
                  <c:v>0.0</c:v>
                </c:pt>
                <c:pt idx="13795">
                  <c:v>0.0</c:v>
                </c:pt>
                <c:pt idx="13796">
                  <c:v>0.0</c:v>
                </c:pt>
                <c:pt idx="13797">
                  <c:v>0.0</c:v>
                </c:pt>
                <c:pt idx="13798">
                  <c:v>0.0</c:v>
                </c:pt>
                <c:pt idx="13799">
                  <c:v>0.0</c:v>
                </c:pt>
                <c:pt idx="13800">
                  <c:v>0.0</c:v>
                </c:pt>
                <c:pt idx="13801">
                  <c:v>0.0</c:v>
                </c:pt>
                <c:pt idx="13802">
                  <c:v>0.0</c:v>
                </c:pt>
                <c:pt idx="13803">
                  <c:v>0.0</c:v>
                </c:pt>
                <c:pt idx="13804">
                  <c:v>0.0</c:v>
                </c:pt>
                <c:pt idx="13805">
                  <c:v>0.0</c:v>
                </c:pt>
                <c:pt idx="13806">
                  <c:v>0.0</c:v>
                </c:pt>
                <c:pt idx="13807">
                  <c:v>0.0</c:v>
                </c:pt>
                <c:pt idx="13808">
                  <c:v>0.0</c:v>
                </c:pt>
                <c:pt idx="13809">
                  <c:v>0.0</c:v>
                </c:pt>
                <c:pt idx="13810">
                  <c:v>0.0</c:v>
                </c:pt>
                <c:pt idx="13811">
                  <c:v>0.0</c:v>
                </c:pt>
                <c:pt idx="13812">
                  <c:v>0.0</c:v>
                </c:pt>
                <c:pt idx="13813">
                  <c:v>0.0</c:v>
                </c:pt>
                <c:pt idx="13814">
                  <c:v>0.0</c:v>
                </c:pt>
                <c:pt idx="13815">
                  <c:v>0.0</c:v>
                </c:pt>
                <c:pt idx="13816">
                  <c:v>0.0</c:v>
                </c:pt>
                <c:pt idx="13817">
                  <c:v>0.0</c:v>
                </c:pt>
                <c:pt idx="13818">
                  <c:v>0.0</c:v>
                </c:pt>
                <c:pt idx="13819">
                  <c:v>0.0</c:v>
                </c:pt>
                <c:pt idx="13820">
                  <c:v>0.0</c:v>
                </c:pt>
                <c:pt idx="13821">
                  <c:v>0.0</c:v>
                </c:pt>
                <c:pt idx="13822">
                  <c:v>0.0</c:v>
                </c:pt>
                <c:pt idx="13823">
                  <c:v>0.0</c:v>
                </c:pt>
                <c:pt idx="13824">
                  <c:v>0.0</c:v>
                </c:pt>
                <c:pt idx="13825">
                  <c:v>0.0</c:v>
                </c:pt>
                <c:pt idx="13826">
                  <c:v>0.0</c:v>
                </c:pt>
                <c:pt idx="13827">
                  <c:v>0.0</c:v>
                </c:pt>
                <c:pt idx="13828">
                  <c:v>0.0</c:v>
                </c:pt>
                <c:pt idx="13829">
                  <c:v>0.0</c:v>
                </c:pt>
                <c:pt idx="13830">
                  <c:v>0.0</c:v>
                </c:pt>
                <c:pt idx="13831">
                  <c:v>0.0</c:v>
                </c:pt>
                <c:pt idx="13832">
                  <c:v>0.0</c:v>
                </c:pt>
                <c:pt idx="13833">
                  <c:v>0.0</c:v>
                </c:pt>
                <c:pt idx="13834">
                  <c:v>0.0</c:v>
                </c:pt>
                <c:pt idx="13835">
                  <c:v>0.0</c:v>
                </c:pt>
                <c:pt idx="13836">
                  <c:v>0.0</c:v>
                </c:pt>
                <c:pt idx="13837">
                  <c:v>0.0</c:v>
                </c:pt>
                <c:pt idx="13838">
                  <c:v>-32767.0</c:v>
                </c:pt>
                <c:pt idx="13839">
                  <c:v>0.0</c:v>
                </c:pt>
                <c:pt idx="13840">
                  <c:v>0.0</c:v>
                </c:pt>
                <c:pt idx="13841">
                  <c:v>0.0</c:v>
                </c:pt>
                <c:pt idx="13842">
                  <c:v>0.0</c:v>
                </c:pt>
                <c:pt idx="13843">
                  <c:v>0.0</c:v>
                </c:pt>
                <c:pt idx="13844">
                  <c:v>0.0</c:v>
                </c:pt>
                <c:pt idx="13845">
                  <c:v>0.0</c:v>
                </c:pt>
                <c:pt idx="13846">
                  <c:v>-32767.0</c:v>
                </c:pt>
                <c:pt idx="13847">
                  <c:v>0.0</c:v>
                </c:pt>
                <c:pt idx="13848">
                  <c:v>0.0</c:v>
                </c:pt>
                <c:pt idx="13849">
                  <c:v>0.0</c:v>
                </c:pt>
                <c:pt idx="13850">
                  <c:v>0.0</c:v>
                </c:pt>
                <c:pt idx="13851">
                  <c:v>0.0</c:v>
                </c:pt>
                <c:pt idx="13852">
                  <c:v>0.0</c:v>
                </c:pt>
                <c:pt idx="13853">
                  <c:v>0.0</c:v>
                </c:pt>
                <c:pt idx="13854">
                  <c:v>-32767.0</c:v>
                </c:pt>
                <c:pt idx="13855">
                  <c:v>0.0</c:v>
                </c:pt>
                <c:pt idx="13856">
                  <c:v>0.0</c:v>
                </c:pt>
                <c:pt idx="13857">
                  <c:v>0.0</c:v>
                </c:pt>
                <c:pt idx="13858">
                  <c:v>0.0</c:v>
                </c:pt>
                <c:pt idx="13859">
                  <c:v>0.0</c:v>
                </c:pt>
                <c:pt idx="13860">
                  <c:v>0.0</c:v>
                </c:pt>
                <c:pt idx="13861">
                  <c:v>0.0</c:v>
                </c:pt>
                <c:pt idx="13862">
                  <c:v>-32767.0</c:v>
                </c:pt>
                <c:pt idx="13863">
                  <c:v>0.0</c:v>
                </c:pt>
                <c:pt idx="13864">
                  <c:v>0.0</c:v>
                </c:pt>
                <c:pt idx="13865">
                  <c:v>0.0</c:v>
                </c:pt>
                <c:pt idx="13866">
                  <c:v>0.0</c:v>
                </c:pt>
                <c:pt idx="13867">
                  <c:v>0.0</c:v>
                </c:pt>
                <c:pt idx="13868">
                  <c:v>0.0</c:v>
                </c:pt>
                <c:pt idx="13869">
                  <c:v>0.0</c:v>
                </c:pt>
                <c:pt idx="13870">
                  <c:v>0.0</c:v>
                </c:pt>
                <c:pt idx="13871">
                  <c:v>0.0</c:v>
                </c:pt>
                <c:pt idx="13872">
                  <c:v>0.0</c:v>
                </c:pt>
                <c:pt idx="13873">
                  <c:v>0.0</c:v>
                </c:pt>
                <c:pt idx="13874">
                  <c:v>0.0</c:v>
                </c:pt>
                <c:pt idx="13875">
                  <c:v>0.0</c:v>
                </c:pt>
                <c:pt idx="13876">
                  <c:v>0.0</c:v>
                </c:pt>
                <c:pt idx="13877">
                  <c:v>0.0</c:v>
                </c:pt>
                <c:pt idx="13878">
                  <c:v>0.0</c:v>
                </c:pt>
                <c:pt idx="13879">
                  <c:v>0.0</c:v>
                </c:pt>
                <c:pt idx="13880">
                  <c:v>0.0</c:v>
                </c:pt>
                <c:pt idx="13881">
                  <c:v>0.0</c:v>
                </c:pt>
                <c:pt idx="13882">
                  <c:v>0.0</c:v>
                </c:pt>
                <c:pt idx="13883">
                  <c:v>0.0</c:v>
                </c:pt>
                <c:pt idx="13884">
                  <c:v>0.0</c:v>
                </c:pt>
                <c:pt idx="13885">
                  <c:v>0.0</c:v>
                </c:pt>
                <c:pt idx="13886">
                  <c:v>0.0</c:v>
                </c:pt>
                <c:pt idx="13887">
                  <c:v>0.0</c:v>
                </c:pt>
                <c:pt idx="13888">
                  <c:v>0.0</c:v>
                </c:pt>
                <c:pt idx="13889">
                  <c:v>0.0</c:v>
                </c:pt>
                <c:pt idx="13890">
                  <c:v>0.0</c:v>
                </c:pt>
                <c:pt idx="13891">
                  <c:v>0.0</c:v>
                </c:pt>
                <c:pt idx="13892">
                  <c:v>0.0</c:v>
                </c:pt>
                <c:pt idx="13893">
                  <c:v>0.0</c:v>
                </c:pt>
                <c:pt idx="13894">
                  <c:v>0.0</c:v>
                </c:pt>
                <c:pt idx="13895">
                  <c:v>-32767.0</c:v>
                </c:pt>
                <c:pt idx="13896">
                  <c:v>0.0</c:v>
                </c:pt>
                <c:pt idx="13897">
                  <c:v>0.0</c:v>
                </c:pt>
                <c:pt idx="13898">
                  <c:v>0.0</c:v>
                </c:pt>
                <c:pt idx="13899">
                  <c:v>0.0</c:v>
                </c:pt>
                <c:pt idx="13900">
                  <c:v>0.0</c:v>
                </c:pt>
                <c:pt idx="13901">
                  <c:v>0.0</c:v>
                </c:pt>
                <c:pt idx="13902">
                  <c:v>0.0</c:v>
                </c:pt>
                <c:pt idx="13903">
                  <c:v>0.0</c:v>
                </c:pt>
                <c:pt idx="13904">
                  <c:v>0.0</c:v>
                </c:pt>
                <c:pt idx="13905">
                  <c:v>0.0</c:v>
                </c:pt>
                <c:pt idx="13906">
                  <c:v>0.0</c:v>
                </c:pt>
                <c:pt idx="13907">
                  <c:v>0.0</c:v>
                </c:pt>
                <c:pt idx="13908">
                  <c:v>0.0</c:v>
                </c:pt>
                <c:pt idx="13909">
                  <c:v>0.0</c:v>
                </c:pt>
                <c:pt idx="13910">
                  <c:v>0.0</c:v>
                </c:pt>
                <c:pt idx="13911">
                  <c:v>-32767.0</c:v>
                </c:pt>
                <c:pt idx="13912">
                  <c:v>0.0</c:v>
                </c:pt>
                <c:pt idx="13913">
                  <c:v>0.0</c:v>
                </c:pt>
                <c:pt idx="13914">
                  <c:v>0.0</c:v>
                </c:pt>
                <c:pt idx="13915">
                  <c:v>0.0</c:v>
                </c:pt>
                <c:pt idx="13916">
                  <c:v>0.0</c:v>
                </c:pt>
                <c:pt idx="13917">
                  <c:v>0.0</c:v>
                </c:pt>
                <c:pt idx="13918">
                  <c:v>0.0</c:v>
                </c:pt>
                <c:pt idx="13919">
                  <c:v>-32767.0</c:v>
                </c:pt>
                <c:pt idx="13920">
                  <c:v>0.0</c:v>
                </c:pt>
                <c:pt idx="13921">
                  <c:v>0.0</c:v>
                </c:pt>
                <c:pt idx="13922">
                  <c:v>0.0</c:v>
                </c:pt>
                <c:pt idx="13923">
                  <c:v>0.0</c:v>
                </c:pt>
                <c:pt idx="13924">
                  <c:v>0.0</c:v>
                </c:pt>
                <c:pt idx="13925">
                  <c:v>0.0</c:v>
                </c:pt>
                <c:pt idx="13926">
                  <c:v>0.0</c:v>
                </c:pt>
                <c:pt idx="13927">
                  <c:v>-32767.0</c:v>
                </c:pt>
                <c:pt idx="13928">
                  <c:v>0.0</c:v>
                </c:pt>
                <c:pt idx="13929">
                  <c:v>0.0</c:v>
                </c:pt>
                <c:pt idx="13930">
                  <c:v>0.0</c:v>
                </c:pt>
                <c:pt idx="13931">
                  <c:v>0.0</c:v>
                </c:pt>
                <c:pt idx="13932">
                  <c:v>0.0</c:v>
                </c:pt>
                <c:pt idx="13933">
                  <c:v>0.0</c:v>
                </c:pt>
                <c:pt idx="13934">
                  <c:v>0.0</c:v>
                </c:pt>
                <c:pt idx="13935">
                  <c:v>0.0</c:v>
                </c:pt>
                <c:pt idx="13936">
                  <c:v>0.0</c:v>
                </c:pt>
                <c:pt idx="13937">
                  <c:v>0.0</c:v>
                </c:pt>
                <c:pt idx="13938">
                  <c:v>0.0</c:v>
                </c:pt>
                <c:pt idx="13939">
                  <c:v>0.0</c:v>
                </c:pt>
                <c:pt idx="13940">
                  <c:v>0.0</c:v>
                </c:pt>
                <c:pt idx="13941">
                  <c:v>0.0</c:v>
                </c:pt>
                <c:pt idx="13942">
                  <c:v>0.0</c:v>
                </c:pt>
                <c:pt idx="13943">
                  <c:v>0.0</c:v>
                </c:pt>
                <c:pt idx="13944">
                  <c:v>0.0</c:v>
                </c:pt>
                <c:pt idx="13945">
                  <c:v>0.0</c:v>
                </c:pt>
                <c:pt idx="13946">
                  <c:v>0.0</c:v>
                </c:pt>
                <c:pt idx="13947">
                  <c:v>0.0</c:v>
                </c:pt>
                <c:pt idx="13948">
                  <c:v>0.0</c:v>
                </c:pt>
                <c:pt idx="13949">
                  <c:v>0.0</c:v>
                </c:pt>
                <c:pt idx="13950">
                  <c:v>0.0</c:v>
                </c:pt>
                <c:pt idx="13951">
                  <c:v>0.0</c:v>
                </c:pt>
                <c:pt idx="13952">
                  <c:v>0.0</c:v>
                </c:pt>
                <c:pt idx="13953">
                  <c:v>0.0</c:v>
                </c:pt>
                <c:pt idx="13954">
                  <c:v>0.0</c:v>
                </c:pt>
                <c:pt idx="13955">
                  <c:v>0.0</c:v>
                </c:pt>
                <c:pt idx="13956">
                  <c:v>0.0</c:v>
                </c:pt>
                <c:pt idx="13957">
                  <c:v>0.0</c:v>
                </c:pt>
                <c:pt idx="13958">
                  <c:v>0.0</c:v>
                </c:pt>
                <c:pt idx="13959">
                  <c:v>-32767.0</c:v>
                </c:pt>
                <c:pt idx="13960">
                  <c:v>0.0</c:v>
                </c:pt>
                <c:pt idx="13961">
                  <c:v>0.0</c:v>
                </c:pt>
                <c:pt idx="13962">
                  <c:v>0.0</c:v>
                </c:pt>
                <c:pt idx="13963">
                  <c:v>0.0</c:v>
                </c:pt>
                <c:pt idx="13964">
                  <c:v>0.0</c:v>
                </c:pt>
                <c:pt idx="13965">
                  <c:v>0.0</c:v>
                </c:pt>
                <c:pt idx="13966">
                  <c:v>0.0</c:v>
                </c:pt>
                <c:pt idx="13967">
                  <c:v>-32767.0</c:v>
                </c:pt>
                <c:pt idx="13968">
                  <c:v>0.0</c:v>
                </c:pt>
                <c:pt idx="13969">
                  <c:v>0.0</c:v>
                </c:pt>
                <c:pt idx="13970">
                  <c:v>0.0</c:v>
                </c:pt>
                <c:pt idx="13971">
                  <c:v>0.0</c:v>
                </c:pt>
                <c:pt idx="13972">
                  <c:v>0.0</c:v>
                </c:pt>
                <c:pt idx="13973">
                  <c:v>0.0</c:v>
                </c:pt>
                <c:pt idx="13974">
                  <c:v>0.0</c:v>
                </c:pt>
                <c:pt idx="13975">
                  <c:v>0.0</c:v>
                </c:pt>
                <c:pt idx="13976">
                  <c:v>0.0</c:v>
                </c:pt>
                <c:pt idx="13977">
                  <c:v>0.0</c:v>
                </c:pt>
                <c:pt idx="13978">
                  <c:v>0.0</c:v>
                </c:pt>
                <c:pt idx="13979">
                  <c:v>0.0</c:v>
                </c:pt>
                <c:pt idx="13980">
                  <c:v>0.0</c:v>
                </c:pt>
                <c:pt idx="13981">
                  <c:v>0.0</c:v>
                </c:pt>
                <c:pt idx="13982">
                  <c:v>0.0</c:v>
                </c:pt>
                <c:pt idx="13983">
                  <c:v>0.0</c:v>
                </c:pt>
                <c:pt idx="13984">
                  <c:v>-32767.0</c:v>
                </c:pt>
                <c:pt idx="13985">
                  <c:v>0.0</c:v>
                </c:pt>
                <c:pt idx="13986">
                  <c:v>0.0</c:v>
                </c:pt>
                <c:pt idx="13987">
                  <c:v>0.0</c:v>
                </c:pt>
                <c:pt idx="13988">
                  <c:v>0.0</c:v>
                </c:pt>
                <c:pt idx="13989">
                  <c:v>0.0</c:v>
                </c:pt>
                <c:pt idx="13990">
                  <c:v>0.0</c:v>
                </c:pt>
                <c:pt idx="13991">
                  <c:v>0.0</c:v>
                </c:pt>
                <c:pt idx="13992">
                  <c:v>0.0</c:v>
                </c:pt>
                <c:pt idx="13993">
                  <c:v>0.0</c:v>
                </c:pt>
                <c:pt idx="13994">
                  <c:v>0.0</c:v>
                </c:pt>
                <c:pt idx="13995">
                  <c:v>0.0</c:v>
                </c:pt>
                <c:pt idx="13996">
                  <c:v>0.0</c:v>
                </c:pt>
                <c:pt idx="13997">
                  <c:v>0.0</c:v>
                </c:pt>
                <c:pt idx="13998">
                  <c:v>0.0</c:v>
                </c:pt>
                <c:pt idx="13999">
                  <c:v>0.0</c:v>
                </c:pt>
                <c:pt idx="14000">
                  <c:v>0.0</c:v>
                </c:pt>
                <c:pt idx="14001">
                  <c:v>0.0</c:v>
                </c:pt>
                <c:pt idx="14002">
                  <c:v>0.0</c:v>
                </c:pt>
                <c:pt idx="14003">
                  <c:v>0.0</c:v>
                </c:pt>
                <c:pt idx="14004">
                  <c:v>0.0</c:v>
                </c:pt>
                <c:pt idx="14005">
                  <c:v>0.0</c:v>
                </c:pt>
                <c:pt idx="14006">
                  <c:v>0.0</c:v>
                </c:pt>
                <c:pt idx="14007">
                  <c:v>0.0</c:v>
                </c:pt>
                <c:pt idx="14008">
                  <c:v>0.0</c:v>
                </c:pt>
                <c:pt idx="14009">
                  <c:v>0.0</c:v>
                </c:pt>
                <c:pt idx="14010">
                  <c:v>0.0</c:v>
                </c:pt>
                <c:pt idx="14011">
                  <c:v>0.0</c:v>
                </c:pt>
                <c:pt idx="14012">
                  <c:v>0.0</c:v>
                </c:pt>
                <c:pt idx="14013">
                  <c:v>0.0</c:v>
                </c:pt>
                <c:pt idx="14014">
                  <c:v>0.0</c:v>
                </c:pt>
                <c:pt idx="14015">
                  <c:v>0.0</c:v>
                </c:pt>
                <c:pt idx="14016">
                  <c:v>-32767.0</c:v>
                </c:pt>
                <c:pt idx="14017">
                  <c:v>0.0</c:v>
                </c:pt>
                <c:pt idx="14018">
                  <c:v>0.0</c:v>
                </c:pt>
                <c:pt idx="14019">
                  <c:v>0.0</c:v>
                </c:pt>
                <c:pt idx="14020">
                  <c:v>0.0</c:v>
                </c:pt>
                <c:pt idx="14021">
                  <c:v>0.0</c:v>
                </c:pt>
                <c:pt idx="14022">
                  <c:v>0.0</c:v>
                </c:pt>
                <c:pt idx="14023">
                  <c:v>0.0</c:v>
                </c:pt>
                <c:pt idx="14024">
                  <c:v>-32767.0</c:v>
                </c:pt>
                <c:pt idx="14025">
                  <c:v>0.0</c:v>
                </c:pt>
                <c:pt idx="14026">
                  <c:v>0.0</c:v>
                </c:pt>
                <c:pt idx="14027">
                  <c:v>0.0</c:v>
                </c:pt>
                <c:pt idx="14028">
                  <c:v>0.0</c:v>
                </c:pt>
                <c:pt idx="14029">
                  <c:v>0.0</c:v>
                </c:pt>
                <c:pt idx="14030">
                  <c:v>0.0</c:v>
                </c:pt>
                <c:pt idx="14031">
                  <c:v>0.0</c:v>
                </c:pt>
                <c:pt idx="14032">
                  <c:v>0.0</c:v>
                </c:pt>
                <c:pt idx="14033">
                  <c:v>0.0</c:v>
                </c:pt>
                <c:pt idx="14034">
                  <c:v>0.0</c:v>
                </c:pt>
                <c:pt idx="14035">
                  <c:v>0.0</c:v>
                </c:pt>
                <c:pt idx="14036">
                  <c:v>0.0</c:v>
                </c:pt>
                <c:pt idx="14037">
                  <c:v>0.0</c:v>
                </c:pt>
                <c:pt idx="14038">
                  <c:v>0.0</c:v>
                </c:pt>
                <c:pt idx="14039">
                  <c:v>0.0</c:v>
                </c:pt>
                <c:pt idx="14040">
                  <c:v>-32767.0</c:v>
                </c:pt>
                <c:pt idx="14041">
                  <c:v>0.0</c:v>
                </c:pt>
                <c:pt idx="14042">
                  <c:v>0.0</c:v>
                </c:pt>
                <c:pt idx="14043">
                  <c:v>0.0</c:v>
                </c:pt>
                <c:pt idx="14044">
                  <c:v>0.0</c:v>
                </c:pt>
                <c:pt idx="14045">
                  <c:v>0.0</c:v>
                </c:pt>
                <c:pt idx="14046">
                  <c:v>0.0</c:v>
                </c:pt>
                <c:pt idx="14047">
                  <c:v>0.0</c:v>
                </c:pt>
                <c:pt idx="14048">
                  <c:v>-32767.0</c:v>
                </c:pt>
                <c:pt idx="14049">
                  <c:v>0.0</c:v>
                </c:pt>
                <c:pt idx="14050">
                  <c:v>0.0</c:v>
                </c:pt>
                <c:pt idx="14051">
                  <c:v>0.0</c:v>
                </c:pt>
                <c:pt idx="14052">
                  <c:v>0.0</c:v>
                </c:pt>
                <c:pt idx="14053">
                  <c:v>0.0</c:v>
                </c:pt>
                <c:pt idx="14054">
                  <c:v>0.0</c:v>
                </c:pt>
                <c:pt idx="14055">
                  <c:v>0.0</c:v>
                </c:pt>
                <c:pt idx="14056">
                  <c:v>0.0</c:v>
                </c:pt>
                <c:pt idx="14057">
                  <c:v>0.0</c:v>
                </c:pt>
                <c:pt idx="14058">
                  <c:v>0.0</c:v>
                </c:pt>
                <c:pt idx="14059">
                  <c:v>0.0</c:v>
                </c:pt>
                <c:pt idx="14060">
                  <c:v>0.0</c:v>
                </c:pt>
                <c:pt idx="14061">
                  <c:v>0.0</c:v>
                </c:pt>
                <c:pt idx="14062">
                  <c:v>0.0</c:v>
                </c:pt>
                <c:pt idx="14063">
                  <c:v>0.0</c:v>
                </c:pt>
                <c:pt idx="14064">
                  <c:v>0.0</c:v>
                </c:pt>
                <c:pt idx="14065">
                  <c:v>0.0</c:v>
                </c:pt>
                <c:pt idx="14066">
                  <c:v>0.0</c:v>
                </c:pt>
                <c:pt idx="14067">
                  <c:v>0.0</c:v>
                </c:pt>
                <c:pt idx="14068">
                  <c:v>0.0</c:v>
                </c:pt>
                <c:pt idx="14069">
                  <c:v>0.0</c:v>
                </c:pt>
                <c:pt idx="14070">
                  <c:v>0.0</c:v>
                </c:pt>
                <c:pt idx="14071">
                  <c:v>0.0</c:v>
                </c:pt>
                <c:pt idx="14072">
                  <c:v>0.0</c:v>
                </c:pt>
                <c:pt idx="14073">
                  <c:v>0.0</c:v>
                </c:pt>
                <c:pt idx="14074">
                  <c:v>0.0</c:v>
                </c:pt>
                <c:pt idx="14075">
                  <c:v>0.0</c:v>
                </c:pt>
                <c:pt idx="14076">
                  <c:v>0.0</c:v>
                </c:pt>
                <c:pt idx="14077">
                  <c:v>0.0</c:v>
                </c:pt>
                <c:pt idx="14078">
                  <c:v>0.0</c:v>
                </c:pt>
                <c:pt idx="14079">
                  <c:v>0.0</c:v>
                </c:pt>
                <c:pt idx="14080">
                  <c:v>0.0</c:v>
                </c:pt>
                <c:pt idx="14081">
                  <c:v>0.0</c:v>
                </c:pt>
                <c:pt idx="14082">
                  <c:v>0.0</c:v>
                </c:pt>
                <c:pt idx="14083">
                  <c:v>0.0</c:v>
                </c:pt>
                <c:pt idx="14084">
                  <c:v>0.0</c:v>
                </c:pt>
                <c:pt idx="14085">
                  <c:v>0.0</c:v>
                </c:pt>
                <c:pt idx="14086">
                  <c:v>0.0</c:v>
                </c:pt>
                <c:pt idx="14087">
                  <c:v>0.0</c:v>
                </c:pt>
                <c:pt idx="14088">
                  <c:v>0.0</c:v>
                </c:pt>
                <c:pt idx="14089">
                  <c:v>0.0</c:v>
                </c:pt>
                <c:pt idx="14090">
                  <c:v>0.0</c:v>
                </c:pt>
                <c:pt idx="14091">
                  <c:v>0.0</c:v>
                </c:pt>
                <c:pt idx="14092">
                  <c:v>0.0</c:v>
                </c:pt>
                <c:pt idx="14093">
                  <c:v>0.0</c:v>
                </c:pt>
                <c:pt idx="14094">
                  <c:v>0.0</c:v>
                </c:pt>
                <c:pt idx="14095">
                  <c:v>0.0</c:v>
                </c:pt>
                <c:pt idx="14096">
                  <c:v>0.0</c:v>
                </c:pt>
                <c:pt idx="14097">
                  <c:v>0.0</c:v>
                </c:pt>
                <c:pt idx="14098">
                  <c:v>0.0</c:v>
                </c:pt>
                <c:pt idx="14099">
                  <c:v>0.0</c:v>
                </c:pt>
                <c:pt idx="14100">
                  <c:v>0.0</c:v>
                </c:pt>
                <c:pt idx="14101">
                  <c:v>0.0</c:v>
                </c:pt>
                <c:pt idx="14102">
                  <c:v>0.0</c:v>
                </c:pt>
                <c:pt idx="14103">
                  <c:v>0.0</c:v>
                </c:pt>
                <c:pt idx="14104">
                  <c:v>0.0</c:v>
                </c:pt>
                <c:pt idx="14105">
                  <c:v>0.0</c:v>
                </c:pt>
                <c:pt idx="14106">
                  <c:v>0.0</c:v>
                </c:pt>
                <c:pt idx="14107">
                  <c:v>0.0</c:v>
                </c:pt>
                <c:pt idx="14108">
                  <c:v>0.0</c:v>
                </c:pt>
                <c:pt idx="14109">
                  <c:v>-32767.0</c:v>
                </c:pt>
                <c:pt idx="14110">
                  <c:v>0.0</c:v>
                </c:pt>
                <c:pt idx="14111">
                  <c:v>0.0</c:v>
                </c:pt>
                <c:pt idx="14112">
                  <c:v>0.0</c:v>
                </c:pt>
                <c:pt idx="14113">
                  <c:v>0.0</c:v>
                </c:pt>
                <c:pt idx="14114">
                  <c:v>0.0</c:v>
                </c:pt>
                <c:pt idx="14115">
                  <c:v>0.0</c:v>
                </c:pt>
                <c:pt idx="14116">
                  <c:v>0.0</c:v>
                </c:pt>
                <c:pt idx="14117">
                  <c:v>0.0</c:v>
                </c:pt>
                <c:pt idx="14118">
                  <c:v>0.0</c:v>
                </c:pt>
                <c:pt idx="14119">
                  <c:v>0.0</c:v>
                </c:pt>
                <c:pt idx="14120">
                  <c:v>0.0</c:v>
                </c:pt>
                <c:pt idx="14121">
                  <c:v>0.0</c:v>
                </c:pt>
                <c:pt idx="14122">
                  <c:v>0.0</c:v>
                </c:pt>
                <c:pt idx="14123">
                  <c:v>0.0</c:v>
                </c:pt>
                <c:pt idx="14124">
                  <c:v>0.0</c:v>
                </c:pt>
                <c:pt idx="14125">
                  <c:v>0.0</c:v>
                </c:pt>
                <c:pt idx="14126">
                  <c:v>0.0</c:v>
                </c:pt>
                <c:pt idx="14127">
                  <c:v>0.0</c:v>
                </c:pt>
                <c:pt idx="14128">
                  <c:v>0.0</c:v>
                </c:pt>
                <c:pt idx="14129">
                  <c:v>0.0</c:v>
                </c:pt>
                <c:pt idx="14130">
                  <c:v>0.0</c:v>
                </c:pt>
                <c:pt idx="14131">
                  <c:v>0.0</c:v>
                </c:pt>
                <c:pt idx="14132">
                  <c:v>0.0</c:v>
                </c:pt>
                <c:pt idx="14133">
                  <c:v>0.0</c:v>
                </c:pt>
                <c:pt idx="14134">
                  <c:v>0.0</c:v>
                </c:pt>
                <c:pt idx="14135">
                  <c:v>0.0</c:v>
                </c:pt>
                <c:pt idx="14136">
                  <c:v>0.0</c:v>
                </c:pt>
                <c:pt idx="14137">
                  <c:v>0.0</c:v>
                </c:pt>
                <c:pt idx="14138">
                  <c:v>0.0</c:v>
                </c:pt>
                <c:pt idx="14139">
                  <c:v>0.0</c:v>
                </c:pt>
                <c:pt idx="14140">
                  <c:v>0.0</c:v>
                </c:pt>
                <c:pt idx="14141">
                  <c:v>0.0</c:v>
                </c:pt>
                <c:pt idx="14142">
                  <c:v>0.0</c:v>
                </c:pt>
                <c:pt idx="14143">
                  <c:v>0.0</c:v>
                </c:pt>
                <c:pt idx="14144">
                  <c:v>0.0</c:v>
                </c:pt>
                <c:pt idx="14145">
                  <c:v>0.0</c:v>
                </c:pt>
                <c:pt idx="14146">
                  <c:v>0.0</c:v>
                </c:pt>
                <c:pt idx="14147">
                  <c:v>0.0</c:v>
                </c:pt>
                <c:pt idx="14148">
                  <c:v>0.0</c:v>
                </c:pt>
                <c:pt idx="14149">
                  <c:v>-32767.0</c:v>
                </c:pt>
                <c:pt idx="14150">
                  <c:v>0.0</c:v>
                </c:pt>
                <c:pt idx="14151">
                  <c:v>0.0</c:v>
                </c:pt>
                <c:pt idx="14152">
                  <c:v>0.0</c:v>
                </c:pt>
                <c:pt idx="14153">
                  <c:v>0.0</c:v>
                </c:pt>
                <c:pt idx="14154">
                  <c:v>0.0</c:v>
                </c:pt>
                <c:pt idx="14155">
                  <c:v>0.0</c:v>
                </c:pt>
                <c:pt idx="14156">
                  <c:v>0.0</c:v>
                </c:pt>
                <c:pt idx="14157">
                  <c:v>0.0</c:v>
                </c:pt>
                <c:pt idx="14158">
                  <c:v>0.0</c:v>
                </c:pt>
                <c:pt idx="14159">
                  <c:v>0.0</c:v>
                </c:pt>
                <c:pt idx="14160">
                  <c:v>0.0</c:v>
                </c:pt>
                <c:pt idx="14161">
                  <c:v>0.0</c:v>
                </c:pt>
                <c:pt idx="14162">
                  <c:v>0.0</c:v>
                </c:pt>
                <c:pt idx="14163">
                  <c:v>0.0</c:v>
                </c:pt>
                <c:pt idx="14164">
                  <c:v>0.0</c:v>
                </c:pt>
                <c:pt idx="14165">
                  <c:v>0.0</c:v>
                </c:pt>
                <c:pt idx="14166">
                  <c:v>0.0</c:v>
                </c:pt>
                <c:pt idx="14167">
                  <c:v>0.0</c:v>
                </c:pt>
                <c:pt idx="14168">
                  <c:v>0.0</c:v>
                </c:pt>
                <c:pt idx="14169">
                  <c:v>0.0</c:v>
                </c:pt>
                <c:pt idx="14170">
                  <c:v>0.0</c:v>
                </c:pt>
                <c:pt idx="14171">
                  <c:v>0.0</c:v>
                </c:pt>
                <c:pt idx="14172">
                  <c:v>0.0</c:v>
                </c:pt>
                <c:pt idx="14173">
                  <c:v>0.0</c:v>
                </c:pt>
                <c:pt idx="14174">
                  <c:v>0.0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c:v>
                </c:pt>
                <c:pt idx="14187">
                  <c:v>0.0</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c:v>
                </c:pt>
                <c:pt idx="14205">
                  <c:v>0.0</c:v>
                </c:pt>
                <c:pt idx="14206">
                  <c:v>0.0</c:v>
                </c:pt>
                <c:pt idx="14207">
                  <c:v>0.0</c:v>
                </c:pt>
                <c:pt idx="14208">
                  <c:v>0.0</c:v>
                </c:pt>
                <c:pt idx="14209">
                  <c:v>0.0</c:v>
                </c:pt>
                <c:pt idx="14210">
                  <c:v>0.0</c:v>
                </c:pt>
                <c:pt idx="14211">
                  <c:v>0.0</c:v>
                </c:pt>
                <c:pt idx="14212">
                  <c:v>0.0</c:v>
                </c:pt>
                <c:pt idx="14213">
                  <c:v>0.0</c:v>
                </c:pt>
                <c:pt idx="14214">
                  <c:v>0.0</c:v>
                </c:pt>
                <c:pt idx="14215">
                  <c:v>0.0</c:v>
                </c:pt>
                <c:pt idx="14216">
                  <c:v>0.0</c:v>
                </c:pt>
                <c:pt idx="14217">
                  <c:v>0.0</c:v>
                </c:pt>
                <c:pt idx="14218">
                  <c:v>0.0</c:v>
                </c:pt>
                <c:pt idx="14219">
                  <c:v>0.0</c:v>
                </c:pt>
                <c:pt idx="14220">
                  <c:v>0.0</c:v>
                </c:pt>
                <c:pt idx="14221">
                  <c:v>0.0</c:v>
                </c:pt>
                <c:pt idx="14222">
                  <c:v>-32767.0</c:v>
                </c:pt>
                <c:pt idx="14223">
                  <c:v>0.0</c:v>
                </c:pt>
                <c:pt idx="14224">
                  <c:v>0.0</c:v>
                </c:pt>
                <c:pt idx="14225">
                  <c:v>0.0</c:v>
                </c:pt>
                <c:pt idx="14226">
                  <c:v>0.0</c:v>
                </c:pt>
                <c:pt idx="14227">
                  <c:v>0.0</c:v>
                </c:pt>
                <c:pt idx="14228">
                  <c:v>0.0</c:v>
                </c:pt>
                <c:pt idx="14229">
                  <c:v>0.0</c:v>
                </c:pt>
                <c:pt idx="14230">
                  <c:v>0.0</c:v>
                </c:pt>
                <c:pt idx="14231">
                  <c:v>0.0</c:v>
                </c:pt>
                <c:pt idx="14232">
                  <c:v>0.0</c:v>
                </c:pt>
                <c:pt idx="14233">
                  <c:v>0.0</c:v>
                </c:pt>
                <c:pt idx="14234">
                  <c:v>0.0</c:v>
                </c:pt>
                <c:pt idx="14235">
                  <c:v>0.0</c:v>
                </c:pt>
                <c:pt idx="14236">
                  <c:v>0.0</c:v>
                </c:pt>
                <c:pt idx="14237">
                  <c:v>0.0</c:v>
                </c:pt>
                <c:pt idx="14238">
                  <c:v>0.0</c:v>
                </c:pt>
                <c:pt idx="14239">
                  <c:v>0.0</c:v>
                </c:pt>
                <c:pt idx="14240">
                  <c:v>0.0</c:v>
                </c:pt>
                <c:pt idx="14241">
                  <c:v>0.0</c:v>
                </c:pt>
                <c:pt idx="14242">
                  <c:v>0.0</c:v>
                </c:pt>
                <c:pt idx="14243">
                  <c:v>0.0</c:v>
                </c:pt>
                <c:pt idx="14244">
                  <c:v>0.0</c:v>
                </c:pt>
                <c:pt idx="14245">
                  <c:v>0.0</c:v>
                </c:pt>
                <c:pt idx="14246">
                  <c:v>0.0</c:v>
                </c:pt>
                <c:pt idx="14247">
                  <c:v>0.0</c:v>
                </c:pt>
                <c:pt idx="14248">
                  <c:v>0.0</c:v>
                </c:pt>
                <c:pt idx="14249">
                  <c:v>0.0</c:v>
                </c:pt>
                <c:pt idx="14250">
                  <c:v>0.0</c:v>
                </c:pt>
                <c:pt idx="14251">
                  <c:v>0.0</c:v>
                </c:pt>
                <c:pt idx="14252">
                  <c:v>0.0</c:v>
                </c:pt>
                <c:pt idx="14253">
                  <c:v>0.0</c:v>
                </c:pt>
                <c:pt idx="14254">
                  <c:v>0.0</c:v>
                </c:pt>
                <c:pt idx="14255">
                  <c:v>0.0</c:v>
                </c:pt>
                <c:pt idx="14256">
                  <c:v>0.0</c:v>
                </c:pt>
                <c:pt idx="14257">
                  <c:v>0.0</c:v>
                </c:pt>
                <c:pt idx="14258">
                  <c:v>0.0</c:v>
                </c:pt>
                <c:pt idx="14259">
                  <c:v>0.0</c:v>
                </c:pt>
                <c:pt idx="14260">
                  <c:v>0.0</c:v>
                </c:pt>
                <c:pt idx="14261">
                  <c:v>0.0</c:v>
                </c:pt>
                <c:pt idx="14262">
                  <c:v>0.0</c:v>
                </c:pt>
                <c:pt idx="14263">
                  <c:v>0.0</c:v>
                </c:pt>
                <c:pt idx="14264">
                  <c:v>0.0</c:v>
                </c:pt>
                <c:pt idx="14265">
                  <c:v>0.0</c:v>
                </c:pt>
                <c:pt idx="14266">
                  <c:v>0.0</c:v>
                </c:pt>
                <c:pt idx="14267">
                  <c:v>0.0</c:v>
                </c:pt>
                <c:pt idx="14268">
                  <c:v>0.0</c:v>
                </c:pt>
                <c:pt idx="14269">
                  <c:v>0.0</c:v>
                </c:pt>
                <c:pt idx="14270">
                  <c:v>0.0</c:v>
                </c:pt>
                <c:pt idx="14271">
                  <c:v>0.0</c:v>
                </c:pt>
                <c:pt idx="14272">
                  <c:v>0.0</c:v>
                </c:pt>
                <c:pt idx="14273">
                  <c:v>0.0</c:v>
                </c:pt>
                <c:pt idx="14274">
                  <c:v>0.0</c:v>
                </c:pt>
                <c:pt idx="14275">
                  <c:v>0.0</c:v>
                </c:pt>
                <c:pt idx="14276">
                  <c:v>0.0</c:v>
                </c:pt>
                <c:pt idx="14277">
                  <c:v>0.0</c:v>
                </c:pt>
                <c:pt idx="14278">
                  <c:v>0.0</c:v>
                </c:pt>
                <c:pt idx="14279">
                  <c:v>0.0</c:v>
                </c:pt>
                <c:pt idx="14280">
                  <c:v>0.0</c:v>
                </c:pt>
                <c:pt idx="14281">
                  <c:v>0.0</c:v>
                </c:pt>
                <c:pt idx="14282">
                  <c:v>0.0</c:v>
                </c:pt>
                <c:pt idx="14283">
                  <c:v>0.0</c:v>
                </c:pt>
                <c:pt idx="14284">
                  <c:v>0.0</c:v>
                </c:pt>
                <c:pt idx="14285">
                  <c:v>0.0</c:v>
                </c:pt>
                <c:pt idx="14286">
                  <c:v>0.0</c:v>
                </c:pt>
                <c:pt idx="14287">
                  <c:v>0.0</c:v>
                </c:pt>
                <c:pt idx="14288">
                  <c:v>0.0</c:v>
                </c:pt>
                <c:pt idx="14289">
                  <c:v>0.0</c:v>
                </c:pt>
                <c:pt idx="14290">
                  <c:v>0.0</c:v>
                </c:pt>
                <c:pt idx="14291">
                  <c:v>0.0</c:v>
                </c:pt>
                <c:pt idx="14292">
                  <c:v>0.0</c:v>
                </c:pt>
                <c:pt idx="14293">
                  <c:v>0.0</c:v>
                </c:pt>
                <c:pt idx="14294">
                  <c:v>0.0</c:v>
                </c:pt>
                <c:pt idx="14295">
                  <c:v>-32767.0</c:v>
                </c:pt>
                <c:pt idx="14296">
                  <c:v>0.0</c:v>
                </c:pt>
                <c:pt idx="14297">
                  <c:v>0.0</c:v>
                </c:pt>
                <c:pt idx="14298">
                  <c:v>0.0</c:v>
                </c:pt>
                <c:pt idx="14299">
                  <c:v>0.0</c:v>
                </c:pt>
                <c:pt idx="14300">
                  <c:v>0.0</c:v>
                </c:pt>
                <c:pt idx="14301">
                  <c:v>0.0</c:v>
                </c:pt>
                <c:pt idx="14302">
                  <c:v>0.0</c:v>
                </c:pt>
                <c:pt idx="14303">
                  <c:v>0.0</c:v>
                </c:pt>
                <c:pt idx="14304">
                  <c:v>0.0</c:v>
                </c:pt>
                <c:pt idx="14305">
                  <c:v>0.0</c:v>
                </c:pt>
                <c:pt idx="14306">
                  <c:v>0.0</c:v>
                </c:pt>
                <c:pt idx="14307">
                  <c:v>0.0</c:v>
                </c:pt>
                <c:pt idx="14308">
                  <c:v>0.0</c:v>
                </c:pt>
                <c:pt idx="14309">
                  <c:v>0.0</c:v>
                </c:pt>
                <c:pt idx="14310">
                  <c:v>0.0</c:v>
                </c:pt>
                <c:pt idx="14311">
                  <c:v>0.0</c:v>
                </c:pt>
                <c:pt idx="14312">
                  <c:v>0.0</c:v>
                </c:pt>
                <c:pt idx="14313">
                  <c:v>0.0</c:v>
                </c:pt>
                <c:pt idx="14314">
                  <c:v>0.0</c:v>
                </c:pt>
                <c:pt idx="14315">
                  <c:v>0.0</c:v>
                </c:pt>
                <c:pt idx="14316">
                  <c:v>0.0</c:v>
                </c:pt>
                <c:pt idx="14317">
                  <c:v>0.0</c:v>
                </c:pt>
                <c:pt idx="14318">
                  <c:v>0.0</c:v>
                </c:pt>
                <c:pt idx="14319">
                  <c:v>0.0</c:v>
                </c:pt>
                <c:pt idx="14320">
                  <c:v>0.0</c:v>
                </c:pt>
                <c:pt idx="14321">
                  <c:v>0.0</c:v>
                </c:pt>
                <c:pt idx="14322">
                  <c:v>0.0</c:v>
                </c:pt>
                <c:pt idx="14323">
                  <c:v>0.0</c:v>
                </c:pt>
                <c:pt idx="14324">
                  <c:v>0.0</c:v>
                </c:pt>
                <c:pt idx="14325">
                  <c:v>0.0</c:v>
                </c:pt>
                <c:pt idx="14326">
                  <c:v>0.0</c:v>
                </c:pt>
                <c:pt idx="14327">
                  <c:v>-32767.0</c:v>
                </c:pt>
                <c:pt idx="14328">
                  <c:v>0.0</c:v>
                </c:pt>
                <c:pt idx="14329">
                  <c:v>0.0</c:v>
                </c:pt>
                <c:pt idx="14330">
                  <c:v>0.0</c:v>
                </c:pt>
                <c:pt idx="14331">
                  <c:v>0.0</c:v>
                </c:pt>
                <c:pt idx="14332">
                  <c:v>0.0</c:v>
                </c:pt>
                <c:pt idx="14333">
                  <c:v>0.0</c:v>
                </c:pt>
                <c:pt idx="14334">
                  <c:v>0.0</c:v>
                </c:pt>
                <c:pt idx="14335">
                  <c:v>-32767.0</c:v>
                </c:pt>
                <c:pt idx="14336">
                  <c:v>0.0</c:v>
                </c:pt>
                <c:pt idx="14337">
                  <c:v>0.0</c:v>
                </c:pt>
                <c:pt idx="14338">
                  <c:v>0.0</c:v>
                </c:pt>
                <c:pt idx="14339">
                  <c:v>0.0</c:v>
                </c:pt>
                <c:pt idx="14340">
                  <c:v>0.0</c:v>
                </c:pt>
                <c:pt idx="14341">
                  <c:v>0.0</c:v>
                </c:pt>
                <c:pt idx="14342">
                  <c:v>0.0</c:v>
                </c:pt>
                <c:pt idx="14343">
                  <c:v>0.0</c:v>
                </c:pt>
                <c:pt idx="14344">
                  <c:v>0.0</c:v>
                </c:pt>
                <c:pt idx="14345">
                  <c:v>0.0</c:v>
                </c:pt>
                <c:pt idx="14346">
                  <c:v>0.0</c:v>
                </c:pt>
                <c:pt idx="14347">
                  <c:v>0.0</c:v>
                </c:pt>
                <c:pt idx="14348">
                  <c:v>0.0</c:v>
                </c:pt>
                <c:pt idx="14349">
                  <c:v>0.0</c:v>
                </c:pt>
                <c:pt idx="14350">
                  <c:v>0.0</c:v>
                </c:pt>
                <c:pt idx="14351">
                  <c:v>0.0</c:v>
                </c:pt>
                <c:pt idx="14352">
                  <c:v>-32767.0</c:v>
                </c:pt>
                <c:pt idx="14353">
                  <c:v>0.0</c:v>
                </c:pt>
                <c:pt idx="14354">
                  <c:v>0.0</c:v>
                </c:pt>
                <c:pt idx="14355">
                  <c:v>0.0</c:v>
                </c:pt>
                <c:pt idx="14356">
                  <c:v>0.0</c:v>
                </c:pt>
                <c:pt idx="14357">
                  <c:v>0.0</c:v>
                </c:pt>
                <c:pt idx="14358">
                  <c:v>0.0</c:v>
                </c:pt>
                <c:pt idx="14359">
                  <c:v>0.0</c:v>
                </c:pt>
                <c:pt idx="14360">
                  <c:v>0.0</c:v>
                </c:pt>
                <c:pt idx="14361">
                  <c:v>0.0</c:v>
                </c:pt>
                <c:pt idx="14362">
                  <c:v>0.0</c:v>
                </c:pt>
                <c:pt idx="14363">
                  <c:v>0.0</c:v>
                </c:pt>
                <c:pt idx="14364">
                  <c:v>0.0</c:v>
                </c:pt>
                <c:pt idx="14365">
                  <c:v>0.0</c:v>
                </c:pt>
                <c:pt idx="14366">
                  <c:v>0.0</c:v>
                </c:pt>
                <c:pt idx="14367">
                  <c:v>0.0</c:v>
                </c:pt>
                <c:pt idx="14368">
                  <c:v>0.0</c:v>
                </c:pt>
                <c:pt idx="14369">
                  <c:v>0.0</c:v>
                </c:pt>
                <c:pt idx="14370">
                  <c:v>0.0</c:v>
                </c:pt>
                <c:pt idx="14371">
                  <c:v>0.0</c:v>
                </c:pt>
                <c:pt idx="14372">
                  <c:v>0.0</c:v>
                </c:pt>
                <c:pt idx="14373">
                  <c:v>0.0</c:v>
                </c:pt>
                <c:pt idx="14374">
                  <c:v>0.0</c:v>
                </c:pt>
                <c:pt idx="14375">
                  <c:v>0.0</c:v>
                </c:pt>
                <c:pt idx="14376">
                  <c:v>-32767.0</c:v>
                </c:pt>
                <c:pt idx="14377">
                  <c:v>0.0</c:v>
                </c:pt>
                <c:pt idx="14378">
                  <c:v>0.0</c:v>
                </c:pt>
                <c:pt idx="14379">
                  <c:v>0.0</c:v>
                </c:pt>
                <c:pt idx="14380">
                  <c:v>0.0</c:v>
                </c:pt>
                <c:pt idx="14381">
                  <c:v>0.0</c:v>
                </c:pt>
                <c:pt idx="14382">
                  <c:v>0.0</c:v>
                </c:pt>
                <c:pt idx="14383">
                  <c:v>0.0</c:v>
                </c:pt>
                <c:pt idx="14384">
                  <c:v>0.0</c:v>
                </c:pt>
                <c:pt idx="14385">
                  <c:v>0.0</c:v>
                </c:pt>
                <c:pt idx="14386">
                  <c:v>0.0</c:v>
                </c:pt>
                <c:pt idx="14387">
                  <c:v>0.0</c:v>
                </c:pt>
                <c:pt idx="14388">
                  <c:v>0.0</c:v>
                </c:pt>
                <c:pt idx="14389">
                  <c:v>0.0</c:v>
                </c:pt>
                <c:pt idx="14390">
                  <c:v>0.0</c:v>
                </c:pt>
                <c:pt idx="14391">
                  <c:v>0.0</c:v>
                </c:pt>
                <c:pt idx="14392">
                  <c:v>0.0</c:v>
                </c:pt>
                <c:pt idx="14393">
                  <c:v>0.0</c:v>
                </c:pt>
                <c:pt idx="14394">
                  <c:v>0.0</c:v>
                </c:pt>
                <c:pt idx="14395">
                  <c:v>0.0</c:v>
                </c:pt>
                <c:pt idx="14396">
                  <c:v>0.0</c:v>
                </c:pt>
                <c:pt idx="14397">
                  <c:v>0.0</c:v>
                </c:pt>
                <c:pt idx="14398">
                  <c:v>0.0</c:v>
                </c:pt>
                <c:pt idx="14399">
                  <c:v>0.0</c:v>
                </c:pt>
                <c:pt idx="14400">
                  <c:v>0.0</c:v>
                </c:pt>
                <c:pt idx="14401">
                  <c:v>0.0</c:v>
                </c:pt>
                <c:pt idx="14402">
                  <c:v>0.0</c:v>
                </c:pt>
                <c:pt idx="14403">
                  <c:v>0.0</c:v>
                </c:pt>
                <c:pt idx="14404">
                  <c:v>0.0</c:v>
                </c:pt>
                <c:pt idx="14405">
                  <c:v>0.0</c:v>
                </c:pt>
                <c:pt idx="14406">
                  <c:v>0.0</c:v>
                </c:pt>
                <c:pt idx="14407">
                  <c:v>0.0</c:v>
                </c:pt>
                <c:pt idx="14408">
                  <c:v>0.0</c:v>
                </c:pt>
                <c:pt idx="14409">
                  <c:v>0.0</c:v>
                </c:pt>
                <c:pt idx="14410">
                  <c:v>0.0</c:v>
                </c:pt>
                <c:pt idx="14411">
                  <c:v>0.0</c:v>
                </c:pt>
                <c:pt idx="14412">
                  <c:v>0.0</c:v>
                </c:pt>
                <c:pt idx="14413">
                  <c:v>0.0</c:v>
                </c:pt>
                <c:pt idx="14414">
                  <c:v>0.0</c:v>
                </c:pt>
                <c:pt idx="14415">
                  <c:v>0.0</c:v>
                </c:pt>
                <c:pt idx="14416">
                  <c:v>0.0</c:v>
                </c:pt>
                <c:pt idx="14417">
                  <c:v>0.0</c:v>
                </c:pt>
                <c:pt idx="14418">
                  <c:v>0.0</c:v>
                </c:pt>
                <c:pt idx="14419">
                  <c:v>0.0</c:v>
                </c:pt>
                <c:pt idx="14420">
                  <c:v>0.0</c:v>
                </c:pt>
                <c:pt idx="14421">
                  <c:v>0.0</c:v>
                </c:pt>
                <c:pt idx="14422">
                  <c:v>2.381974E-7</c:v>
                </c:pt>
                <c:pt idx="14423">
                  <c:v>0.0</c:v>
                </c:pt>
                <c:pt idx="14424">
                  <c:v>0.0</c:v>
                </c:pt>
                <c:pt idx="14425">
                  <c:v>0.0</c:v>
                </c:pt>
                <c:pt idx="14426">
                  <c:v>0.0</c:v>
                </c:pt>
                <c:pt idx="14427">
                  <c:v>0.0</c:v>
                </c:pt>
                <c:pt idx="14428">
                  <c:v>0.0</c:v>
                </c:pt>
                <c:pt idx="14429">
                  <c:v>0.0</c:v>
                </c:pt>
                <c:pt idx="14430">
                  <c:v>0.0</c:v>
                </c:pt>
                <c:pt idx="14431">
                  <c:v>0.0</c:v>
                </c:pt>
                <c:pt idx="14432">
                  <c:v>0.0</c:v>
                </c:pt>
                <c:pt idx="14433">
                  <c:v>0.0</c:v>
                </c:pt>
                <c:pt idx="14434">
                  <c:v>0.0</c:v>
                </c:pt>
                <c:pt idx="14435">
                  <c:v>0.0</c:v>
                </c:pt>
                <c:pt idx="14436">
                  <c:v>0.0</c:v>
                </c:pt>
                <c:pt idx="14437">
                  <c:v>0.0</c:v>
                </c:pt>
                <c:pt idx="14438">
                  <c:v>0.0</c:v>
                </c:pt>
                <c:pt idx="14439">
                  <c:v>0.0</c:v>
                </c:pt>
                <c:pt idx="14440">
                  <c:v>-32767.0</c:v>
                </c:pt>
                <c:pt idx="14441">
                  <c:v>0.0</c:v>
                </c:pt>
                <c:pt idx="14442">
                  <c:v>0.0</c:v>
                </c:pt>
                <c:pt idx="14443">
                  <c:v>0.0</c:v>
                </c:pt>
                <c:pt idx="14444">
                  <c:v>0.0</c:v>
                </c:pt>
                <c:pt idx="14445">
                  <c:v>0.0</c:v>
                </c:pt>
                <c:pt idx="14446">
                  <c:v>0.0</c:v>
                </c:pt>
                <c:pt idx="14447">
                  <c:v>0.0</c:v>
                </c:pt>
                <c:pt idx="14448">
                  <c:v>-32767.0</c:v>
                </c:pt>
                <c:pt idx="14449">
                  <c:v>-32767.0</c:v>
                </c:pt>
                <c:pt idx="14450">
                  <c:v>0.0</c:v>
                </c:pt>
                <c:pt idx="14451">
                  <c:v>0.0</c:v>
                </c:pt>
                <c:pt idx="14452">
                  <c:v>0.0</c:v>
                </c:pt>
                <c:pt idx="14453">
                  <c:v>0.0</c:v>
                </c:pt>
                <c:pt idx="14454">
                  <c:v>0.0</c:v>
                </c:pt>
                <c:pt idx="14455">
                  <c:v>0.0</c:v>
                </c:pt>
                <c:pt idx="14456">
                  <c:v>0.0</c:v>
                </c:pt>
                <c:pt idx="14457">
                  <c:v>0.0</c:v>
                </c:pt>
                <c:pt idx="14458">
                  <c:v>0.0</c:v>
                </c:pt>
                <c:pt idx="14459">
                  <c:v>0.0</c:v>
                </c:pt>
                <c:pt idx="14460">
                  <c:v>0.0</c:v>
                </c:pt>
                <c:pt idx="14461">
                  <c:v>0.0</c:v>
                </c:pt>
                <c:pt idx="14462">
                  <c:v>0.0</c:v>
                </c:pt>
                <c:pt idx="14463">
                  <c:v>0.0</c:v>
                </c:pt>
                <c:pt idx="14464">
                  <c:v>1.40662E-6</c:v>
                </c:pt>
                <c:pt idx="14465">
                  <c:v>0.0</c:v>
                </c:pt>
                <c:pt idx="14466">
                  <c:v>0.0</c:v>
                </c:pt>
                <c:pt idx="14467">
                  <c:v>0.0</c:v>
                </c:pt>
                <c:pt idx="14468">
                  <c:v>0.0</c:v>
                </c:pt>
                <c:pt idx="14469">
                  <c:v>-32767.0</c:v>
                </c:pt>
                <c:pt idx="14470">
                  <c:v>0.0</c:v>
                </c:pt>
                <c:pt idx="14471">
                  <c:v>0.0</c:v>
                </c:pt>
                <c:pt idx="14472">
                  <c:v>0.0</c:v>
                </c:pt>
                <c:pt idx="14473">
                  <c:v>0.0</c:v>
                </c:pt>
                <c:pt idx="14474">
                  <c:v>0.0</c:v>
                </c:pt>
                <c:pt idx="14475">
                  <c:v>0.0</c:v>
                </c:pt>
                <c:pt idx="14476">
                  <c:v>0.0</c:v>
                </c:pt>
                <c:pt idx="14477">
                  <c:v>-32767.0</c:v>
                </c:pt>
                <c:pt idx="14478">
                  <c:v>0.0</c:v>
                </c:pt>
                <c:pt idx="14479">
                  <c:v>0.0</c:v>
                </c:pt>
                <c:pt idx="14480">
                  <c:v>0.0</c:v>
                </c:pt>
                <c:pt idx="14481">
                  <c:v>0.0</c:v>
                </c:pt>
                <c:pt idx="14482">
                  <c:v>0.0</c:v>
                </c:pt>
                <c:pt idx="14483">
                  <c:v>0.0</c:v>
                </c:pt>
                <c:pt idx="14484">
                  <c:v>0.0</c:v>
                </c:pt>
                <c:pt idx="14485">
                  <c:v>-32767.0</c:v>
                </c:pt>
                <c:pt idx="14486">
                  <c:v>0.0</c:v>
                </c:pt>
                <c:pt idx="14487">
                  <c:v>0.0</c:v>
                </c:pt>
                <c:pt idx="14488">
                  <c:v>2.436118E-7</c:v>
                </c:pt>
                <c:pt idx="14489">
                  <c:v>0.0</c:v>
                </c:pt>
                <c:pt idx="14490">
                  <c:v>0.0</c:v>
                </c:pt>
                <c:pt idx="14491">
                  <c:v>0.0</c:v>
                </c:pt>
                <c:pt idx="14492">
                  <c:v>0.0</c:v>
                </c:pt>
                <c:pt idx="14493">
                  <c:v>-32767.0</c:v>
                </c:pt>
                <c:pt idx="14494">
                  <c:v>0.0</c:v>
                </c:pt>
                <c:pt idx="14495">
                  <c:v>0.0</c:v>
                </c:pt>
                <c:pt idx="14496">
                  <c:v>0.0</c:v>
                </c:pt>
                <c:pt idx="14497">
                  <c:v>0.0</c:v>
                </c:pt>
                <c:pt idx="14498">
                  <c:v>0.0</c:v>
                </c:pt>
                <c:pt idx="14499">
                  <c:v>2.450301E-7</c:v>
                </c:pt>
                <c:pt idx="14500">
                  <c:v>0.0</c:v>
                </c:pt>
                <c:pt idx="14501">
                  <c:v>0.0</c:v>
                </c:pt>
                <c:pt idx="14502">
                  <c:v>0.0</c:v>
                </c:pt>
                <c:pt idx="14503">
                  <c:v>0.0</c:v>
                </c:pt>
                <c:pt idx="14504">
                  <c:v>0.0</c:v>
                </c:pt>
                <c:pt idx="14505">
                  <c:v>0.0</c:v>
                </c:pt>
                <c:pt idx="14506">
                  <c:v>0.0</c:v>
                </c:pt>
                <c:pt idx="14507">
                  <c:v>0.0</c:v>
                </c:pt>
                <c:pt idx="14508">
                  <c:v>0.0</c:v>
                </c:pt>
                <c:pt idx="14509">
                  <c:v>0.0</c:v>
                </c:pt>
                <c:pt idx="14510">
                  <c:v>0.0</c:v>
                </c:pt>
                <c:pt idx="14511">
                  <c:v>0.0</c:v>
                </c:pt>
                <c:pt idx="14512">
                  <c:v>0.0</c:v>
                </c:pt>
                <c:pt idx="14513">
                  <c:v>0.0</c:v>
                </c:pt>
                <c:pt idx="14514">
                  <c:v>0.0</c:v>
                </c:pt>
                <c:pt idx="14515">
                  <c:v>0.0</c:v>
                </c:pt>
                <c:pt idx="14516">
                  <c:v>0.0</c:v>
                </c:pt>
                <c:pt idx="14517">
                  <c:v>0.0</c:v>
                </c:pt>
                <c:pt idx="14518">
                  <c:v>0.0</c:v>
                </c:pt>
                <c:pt idx="14519">
                  <c:v>0.0</c:v>
                </c:pt>
                <c:pt idx="14520">
                  <c:v>0.0</c:v>
                </c:pt>
                <c:pt idx="14521">
                  <c:v>0.0</c:v>
                </c:pt>
                <c:pt idx="14522">
                  <c:v>0.0</c:v>
                </c:pt>
                <c:pt idx="14523">
                  <c:v>2.44616E-7</c:v>
                </c:pt>
                <c:pt idx="14524">
                  <c:v>0.0</c:v>
                </c:pt>
                <c:pt idx="14525">
                  <c:v>0.0</c:v>
                </c:pt>
                <c:pt idx="14526">
                  <c:v>0.0</c:v>
                </c:pt>
                <c:pt idx="14527">
                  <c:v>0.0</c:v>
                </c:pt>
                <c:pt idx="14528">
                  <c:v>0.0</c:v>
                </c:pt>
                <c:pt idx="14529">
                  <c:v>0.0</c:v>
                </c:pt>
                <c:pt idx="14530">
                  <c:v>0.0</c:v>
                </c:pt>
                <c:pt idx="14531">
                  <c:v>0.0</c:v>
                </c:pt>
                <c:pt idx="14532">
                  <c:v>0.0</c:v>
                </c:pt>
                <c:pt idx="14533">
                  <c:v>-32767.0</c:v>
                </c:pt>
                <c:pt idx="14534">
                  <c:v>0.0</c:v>
                </c:pt>
                <c:pt idx="14535">
                  <c:v>0.0</c:v>
                </c:pt>
                <c:pt idx="14536">
                  <c:v>0.0</c:v>
                </c:pt>
                <c:pt idx="14537">
                  <c:v>0.0</c:v>
                </c:pt>
                <c:pt idx="14538">
                  <c:v>0.0</c:v>
                </c:pt>
                <c:pt idx="14539">
                  <c:v>0.0</c:v>
                </c:pt>
                <c:pt idx="14540">
                  <c:v>0.0</c:v>
                </c:pt>
                <c:pt idx="14541">
                  <c:v>0.0</c:v>
                </c:pt>
                <c:pt idx="14542">
                  <c:v>0.0</c:v>
                </c:pt>
                <c:pt idx="14543">
                  <c:v>0.0</c:v>
                </c:pt>
                <c:pt idx="14544">
                  <c:v>0.0</c:v>
                </c:pt>
                <c:pt idx="14545">
                  <c:v>0.0</c:v>
                </c:pt>
                <c:pt idx="14546">
                  <c:v>0.0</c:v>
                </c:pt>
                <c:pt idx="14547">
                  <c:v>0.0</c:v>
                </c:pt>
                <c:pt idx="14548">
                  <c:v>0.0</c:v>
                </c:pt>
                <c:pt idx="14549">
                  <c:v>0.0</c:v>
                </c:pt>
                <c:pt idx="14550">
                  <c:v>0.0</c:v>
                </c:pt>
                <c:pt idx="14551">
                  <c:v>0.0</c:v>
                </c:pt>
                <c:pt idx="14552">
                  <c:v>0.0</c:v>
                </c:pt>
                <c:pt idx="14553">
                  <c:v>0.0</c:v>
                </c:pt>
                <c:pt idx="14554">
                  <c:v>0.0</c:v>
                </c:pt>
                <c:pt idx="14555">
                  <c:v>0.0</c:v>
                </c:pt>
                <c:pt idx="14556">
                  <c:v>0.0</c:v>
                </c:pt>
                <c:pt idx="14557">
                  <c:v>0.0</c:v>
                </c:pt>
                <c:pt idx="14558">
                  <c:v>0.0</c:v>
                </c:pt>
                <c:pt idx="14559">
                  <c:v>0.0</c:v>
                </c:pt>
                <c:pt idx="14560">
                  <c:v>0.0</c:v>
                </c:pt>
                <c:pt idx="14561">
                  <c:v>0.0</c:v>
                </c:pt>
                <c:pt idx="14562">
                  <c:v>0.0</c:v>
                </c:pt>
                <c:pt idx="14563">
                  <c:v>0.0</c:v>
                </c:pt>
                <c:pt idx="14564">
                  <c:v>0.0</c:v>
                </c:pt>
                <c:pt idx="14565">
                  <c:v>0.0</c:v>
                </c:pt>
                <c:pt idx="14566">
                  <c:v>0.0</c:v>
                </c:pt>
                <c:pt idx="14567">
                  <c:v>0.0</c:v>
                </c:pt>
                <c:pt idx="14568">
                  <c:v>0.0</c:v>
                </c:pt>
                <c:pt idx="14569">
                  <c:v>0.0</c:v>
                </c:pt>
                <c:pt idx="14570">
                  <c:v>0.0</c:v>
                </c:pt>
                <c:pt idx="14571">
                  <c:v>0.0</c:v>
                </c:pt>
                <c:pt idx="14572">
                  <c:v>0.0</c:v>
                </c:pt>
                <c:pt idx="14573">
                  <c:v>0.0</c:v>
                </c:pt>
                <c:pt idx="14574">
                  <c:v>0.0</c:v>
                </c:pt>
                <c:pt idx="14575">
                  <c:v>0.0</c:v>
                </c:pt>
                <c:pt idx="14576">
                  <c:v>0.0</c:v>
                </c:pt>
                <c:pt idx="14577">
                  <c:v>0.0</c:v>
                </c:pt>
                <c:pt idx="14578">
                  <c:v>0.0</c:v>
                </c:pt>
                <c:pt idx="14579">
                  <c:v>0.0</c:v>
                </c:pt>
                <c:pt idx="14580">
                  <c:v>0.0</c:v>
                </c:pt>
                <c:pt idx="14581">
                  <c:v>0.0</c:v>
                </c:pt>
                <c:pt idx="14582">
                  <c:v>0.0</c:v>
                </c:pt>
                <c:pt idx="14583">
                  <c:v>1.465244E-6</c:v>
                </c:pt>
                <c:pt idx="14584">
                  <c:v>0.0</c:v>
                </c:pt>
                <c:pt idx="14585">
                  <c:v>2.511062E-7</c:v>
                </c:pt>
                <c:pt idx="14586">
                  <c:v>0.0</c:v>
                </c:pt>
                <c:pt idx="14587">
                  <c:v>0.0</c:v>
                </c:pt>
                <c:pt idx="14588">
                  <c:v>0.0</c:v>
                </c:pt>
                <c:pt idx="14589">
                  <c:v>0.0</c:v>
                </c:pt>
                <c:pt idx="14590">
                  <c:v>0.0</c:v>
                </c:pt>
                <c:pt idx="14591">
                  <c:v>0.0</c:v>
                </c:pt>
                <c:pt idx="14592">
                  <c:v>0.0</c:v>
                </c:pt>
                <c:pt idx="14593">
                  <c:v>0.0</c:v>
                </c:pt>
                <c:pt idx="14594">
                  <c:v>0.0</c:v>
                </c:pt>
                <c:pt idx="14595">
                  <c:v>0.0</c:v>
                </c:pt>
                <c:pt idx="14596">
                  <c:v>0.0</c:v>
                </c:pt>
                <c:pt idx="14597">
                  <c:v>0.0</c:v>
                </c:pt>
                <c:pt idx="14598">
                  <c:v>0.0</c:v>
                </c:pt>
                <c:pt idx="14599">
                  <c:v>0.0</c:v>
                </c:pt>
                <c:pt idx="14600">
                  <c:v>2.528429E-7</c:v>
                </c:pt>
                <c:pt idx="14601">
                  <c:v>0.0</c:v>
                </c:pt>
                <c:pt idx="14602">
                  <c:v>0.0</c:v>
                </c:pt>
                <c:pt idx="14603">
                  <c:v>0.0</c:v>
                </c:pt>
                <c:pt idx="14604">
                  <c:v>0.0</c:v>
                </c:pt>
                <c:pt idx="14605">
                  <c:v>0.0</c:v>
                </c:pt>
                <c:pt idx="14606">
                  <c:v>1.47486E-6</c:v>
                </c:pt>
                <c:pt idx="14607">
                  <c:v>0.0</c:v>
                </c:pt>
                <c:pt idx="14608">
                  <c:v>0.0</c:v>
                </c:pt>
                <c:pt idx="14609">
                  <c:v>0.0</c:v>
                </c:pt>
                <c:pt idx="14610">
                  <c:v>2.532707E-7</c:v>
                </c:pt>
                <c:pt idx="14611">
                  <c:v>2.532004E-7</c:v>
                </c:pt>
                <c:pt idx="14612">
                  <c:v>0.0</c:v>
                </c:pt>
                <c:pt idx="14613">
                  <c:v>1.476393E-6</c:v>
                </c:pt>
                <c:pt idx="14614">
                  <c:v>6.94647600000001E-7</c:v>
                </c:pt>
                <c:pt idx="14615">
                  <c:v>0.0</c:v>
                </c:pt>
                <c:pt idx="14616">
                  <c:v>0.0</c:v>
                </c:pt>
                <c:pt idx="14617">
                  <c:v>0.0</c:v>
                </c:pt>
                <c:pt idx="14618">
                  <c:v>0.0</c:v>
                </c:pt>
                <c:pt idx="14619">
                  <c:v>3.208367E-6</c:v>
                </c:pt>
                <c:pt idx="14620">
                  <c:v>2.539028E-7</c:v>
                </c:pt>
                <c:pt idx="14621">
                  <c:v>1.20605E-6</c:v>
                </c:pt>
                <c:pt idx="14622">
                  <c:v>3.39276E-6</c:v>
                </c:pt>
                <c:pt idx="14623">
                  <c:v>2.439852E-6</c:v>
                </c:pt>
                <c:pt idx="14624">
                  <c:v>5.099197E-7</c:v>
                </c:pt>
                <c:pt idx="14625">
                  <c:v>1.744215E-6</c:v>
                </c:pt>
                <c:pt idx="14626">
                  <c:v>5.000687E-6</c:v>
                </c:pt>
                <c:pt idx="14627">
                  <c:v>3.938615E-6</c:v>
                </c:pt>
                <c:pt idx="14628">
                  <c:v>0.0</c:v>
                </c:pt>
                <c:pt idx="14629">
                  <c:v>2.557005E-7</c:v>
                </c:pt>
                <c:pt idx="14630">
                  <c:v>3.026772E-6</c:v>
                </c:pt>
                <c:pt idx="14631">
                  <c:v>5.711358E-6</c:v>
                </c:pt>
                <c:pt idx="14632">
                  <c:v>1.74837E-6</c:v>
                </c:pt>
                <c:pt idx="14633">
                  <c:v>1.405444E-6</c:v>
                </c:pt>
                <c:pt idx="14634">
                  <c:v>2.562083E-7</c:v>
                </c:pt>
                <c:pt idx="14635">
                  <c:v>3.688617E-6</c:v>
                </c:pt>
                <c:pt idx="14636">
                  <c:v>2.556497E-7</c:v>
                </c:pt>
                <c:pt idx="14637">
                  <c:v>0.007544839</c:v>
                </c:pt>
                <c:pt idx="14638">
                  <c:v>0.07277259</c:v>
                </c:pt>
                <c:pt idx="14639">
                  <c:v>0.05350069</c:v>
                </c:pt>
                <c:pt idx="14640">
                  <c:v>0.06595442</c:v>
                </c:pt>
                <c:pt idx="14641">
                  <c:v>0.03777051</c:v>
                </c:pt>
                <c:pt idx="14642">
                  <c:v>0.0006129129</c:v>
                </c:pt>
                <c:pt idx="14643">
                  <c:v>0.02084945</c:v>
                </c:pt>
                <c:pt idx="14644">
                  <c:v>0.002849262</c:v>
                </c:pt>
                <c:pt idx="14645">
                  <c:v>0.0168122</c:v>
                </c:pt>
                <c:pt idx="14646">
                  <c:v>0.0005871864</c:v>
                </c:pt>
                <c:pt idx="14647">
                  <c:v>0.001569559</c:v>
                </c:pt>
                <c:pt idx="14648">
                  <c:v>0.005240176</c:v>
                </c:pt>
                <c:pt idx="14649">
                  <c:v>0.03174987</c:v>
                </c:pt>
                <c:pt idx="14650">
                  <c:v>0.02029979</c:v>
                </c:pt>
                <c:pt idx="14651">
                  <c:v>0.002887664</c:v>
                </c:pt>
                <c:pt idx="14652">
                  <c:v>1.016292E-5</c:v>
                </c:pt>
                <c:pt idx="14653">
                  <c:v>3.297844E-5</c:v>
                </c:pt>
                <c:pt idx="14654">
                  <c:v>9.75324700000001E-6</c:v>
                </c:pt>
                <c:pt idx="14655">
                  <c:v>-32767.0</c:v>
                </c:pt>
                <c:pt idx="14656">
                  <c:v>1.570261E-5</c:v>
                </c:pt>
                <c:pt idx="14657">
                  <c:v>1.861766E-5</c:v>
                </c:pt>
                <c:pt idx="14658">
                  <c:v>4.501404E-5</c:v>
                </c:pt>
                <c:pt idx="14659">
                  <c:v>2.543306E-5</c:v>
                </c:pt>
                <c:pt idx="14660">
                  <c:v>2.480107E-5</c:v>
                </c:pt>
                <c:pt idx="14661">
                  <c:v>2.255176E-5</c:v>
                </c:pt>
                <c:pt idx="14662">
                  <c:v>3.532075E-5</c:v>
                </c:pt>
                <c:pt idx="14663">
                  <c:v>1.785596E-5</c:v>
                </c:pt>
                <c:pt idx="14664">
                  <c:v>2.71851E-5</c:v>
                </c:pt>
                <c:pt idx="14665">
                  <c:v>1.116251E-5</c:v>
                </c:pt>
                <c:pt idx="14666">
                  <c:v>2.179759E-5</c:v>
                </c:pt>
                <c:pt idx="14667">
                  <c:v>1.126391E-5</c:v>
                </c:pt>
                <c:pt idx="14668">
                  <c:v>4.354234E-5</c:v>
                </c:pt>
                <c:pt idx="14669">
                  <c:v>1.022462E-5</c:v>
                </c:pt>
                <c:pt idx="14670">
                  <c:v>1.568238E-5</c:v>
                </c:pt>
                <c:pt idx="14671">
                  <c:v>-32767.0</c:v>
                </c:pt>
                <c:pt idx="14672">
                  <c:v>1.533711E-5</c:v>
                </c:pt>
                <c:pt idx="14673">
                  <c:v>3.354442E-5</c:v>
                </c:pt>
                <c:pt idx="14674">
                  <c:v>1.059023E-5</c:v>
                </c:pt>
                <c:pt idx="14675">
                  <c:v>1.29256E-5</c:v>
                </c:pt>
                <c:pt idx="14676">
                  <c:v>1.266525E-5</c:v>
                </c:pt>
                <c:pt idx="14677">
                  <c:v>2.729025E-6</c:v>
                </c:pt>
                <c:pt idx="14678">
                  <c:v>3.817408E-6</c:v>
                </c:pt>
                <c:pt idx="14679">
                  <c:v>-32767.0</c:v>
                </c:pt>
                <c:pt idx="14680">
                  <c:v>7.521726E-6</c:v>
                </c:pt>
                <c:pt idx="14681">
                  <c:v>2.134049E-5</c:v>
                </c:pt>
                <c:pt idx="14682">
                  <c:v>9.671015E-6</c:v>
                </c:pt>
                <c:pt idx="14683">
                  <c:v>1.190927E-5</c:v>
                </c:pt>
                <c:pt idx="14684">
                  <c:v>2.767859E-6</c:v>
                </c:pt>
                <c:pt idx="14685">
                  <c:v>3.02662E-6</c:v>
                </c:pt>
                <c:pt idx="14686">
                  <c:v>7.1411E-6</c:v>
                </c:pt>
                <c:pt idx="14687">
                  <c:v>8.629704E-6</c:v>
                </c:pt>
                <c:pt idx="14688">
                  <c:v>1.503753E-6</c:v>
                </c:pt>
                <c:pt idx="14689">
                  <c:v>1.032051E-5</c:v>
                </c:pt>
                <c:pt idx="14690">
                  <c:v>1.790609E-6</c:v>
                </c:pt>
                <c:pt idx="14691">
                  <c:v>2.651098E-5</c:v>
                </c:pt>
                <c:pt idx="14692">
                  <c:v>6.826388E-6</c:v>
                </c:pt>
                <c:pt idx="14693">
                  <c:v>1.584514E-5</c:v>
                </c:pt>
                <c:pt idx="14694">
                  <c:v>1.627432E-5</c:v>
                </c:pt>
                <c:pt idx="14695">
                  <c:v>-32767.0</c:v>
                </c:pt>
                <c:pt idx="14696">
                  <c:v>3.775175E-6</c:v>
                </c:pt>
                <c:pt idx="14697">
                  <c:v>1.529592E-6</c:v>
                </c:pt>
                <c:pt idx="14698">
                  <c:v>6.64336900000001E-6</c:v>
                </c:pt>
                <c:pt idx="14699">
                  <c:v>1.499723E-5</c:v>
                </c:pt>
                <c:pt idx="14700">
                  <c:v>7.632539E-6</c:v>
                </c:pt>
                <c:pt idx="14701">
                  <c:v>1.04358E-5</c:v>
                </c:pt>
                <c:pt idx="14702">
                  <c:v>8.625993E-6</c:v>
                </c:pt>
                <c:pt idx="14703">
                  <c:v>-32767.0</c:v>
                </c:pt>
                <c:pt idx="14704">
                  <c:v>1.37525E-5</c:v>
                </c:pt>
                <c:pt idx="14705">
                  <c:v>4.052024E-6</c:v>
                </c:pt>
                <c:pt idx="14706">
                  <c:v>3.049777E-6</c:v>
                </c:pt>
                <c:pt idx="14707">
                  <c:v>1.301222E-5</c:v>
                </c:pt>
                <c:pt idx="14708">
                  <c:v>2.762043E-6</c:v>
                </c:pt>
                <c:pt idx="14709">
                  <c:v>6.768034E-6</c:v>
                </c:pt>
                <c:pt idx="14710">
                  <c:v>2.437178E-5</c:v>
                </c:pt>
                <c:pt idx="14711">
                  <c:v>2.85395E-6</c:v>
                </c:pt>
                <c:pt idx="14712">
                  <c:v>4.033464E-6</c:v>
                </c:pt>
                <c:pt idx="14713">
                  <c:v>6.110483E-6</c:v>
                </c:pt>
                <c:pt idx="14714">
                  <c:v>4.866437E-6</c:v>
                </c:pt>
                <c:pt idx="14715">
                  <c:v>8.84849500000001E-6</c:v>
                </c:pt>
                <c:pt idx="14716">
                  <c:v>7.93332800000001E-6</c:v>
                </c:pt>
                <c:pt idx="14717">
                  <c:v>4.316651E-6</c:v>
                </c:pt>
                <c:pt idx="14718">
                  <c:v>1.641591E-5</c:v>
                </c:pt>
                <c:pt idx="14719">
                  <c:v>8.927288E-6</c:v>
                </c:pt>
                <c:pt idx="14720">
                  <c:v>5.168053E-6</c:v>
                </c:pt>
                <c:pt idx="14721">
                  <c:v>6.603168E-6</c:v>
                </c:pt>
                <c:pt idx="14722">
                  <c:v>5.930888E-5</c:v>
                </c:pt>
                <c:pt idx="14723">
                  <c:v>1.260104E-5</c:v>
                </c:pt>
                <c:pt idx="14724">
                  <c:v>4.922702E-5</c:v>
                </c:pt>
                <c:pt idx="14725">
                  <c:v>2.690619E-5</c:v>
                </c:pt>
                <c:pt idx="14726">
                  <c:v>1.265121E-5</c:v>
                </c:pt>
                <c:pt idx="14727">
                  <c:v>2.533896E-5</c:v>
                </c:pt>
                <c:pt idx="14728">
                  <c:v>-32767.0</c:v>
                </c:pt>
                <c:pt idx="14729">
                  <c:v>5.095471E-5</c:v>
                </c:pt>
                <c:pt idx="14730">
                  <c:v>3.707843E-5</c:v>
                </c:pt>
                <c:pt idx="14731">
                  <c:v>4.320923E-5</c:v>
                </c:pt>
                <c:pt idx="14732">
                  <c:v>5.391312E-5</c:v>
                </c:pt>
                <c:pt idx="14733">
                  <c:v>9.50955900000002E-5</c:v>
                </c:pt>
                <c:pt idx="14734">
                  <c:v>6.659156E-5</c:v>
                </c:pt>
                <c:pt idx="14735">
                  <c:v>8.81343100000001E-5</c:v>
                </c:pt>
                <c:pt idx="14736">
                  <c:v>6.237754E-5</c:v>
                </c:pt>
                <c:pt idx="14737">
                  <c:v>4.83169E-5</c:v>
                </c:pt>
                <c:pt idx="14738">
                  <c:v>8.16474200000001E-5</c:v>
                </c:pt>
                <c:pt idx="14739">
                  <c:v>3.236162E-5</c:v>
                </c:pt>
                <c:pt idx="14740">
                  <c:v>4.668919E-5</c:v>
                </c:pt>
                <c:pt idx="14741">
                  <c:v>6.677091E-5</c:v>
                </c:pt>
                <c:pt idx="14742">
                  <c:v>1.825706E-5</c:v>
                </c:pt>
                <c:pt idx="14743">
                  <c:v>6.156741E-5</c:v>
                </c:pt>
                <c:pt idx="14744">
                  <c:v>7.150546E-5</c:v>
                </c:pt>
                <c:pt idx="14745">
                  <c:v>6.255464E-5</c:v>
                </c:pt>
                <c:pt idx="14746">
                  <c:v>5.367602E-5</c:v>
                </c:pt>
                <c:pt idx="14747">
                  <c:v>7.71321900000001E-5</c:v>
                </c:pt>
                <c:pt idx="14748">
                  <c:v>0.0001034643</c:v>
                </c:pt>
                <c:pt idx="14749">
                  <c:v>0.0001773925</c:v>
                </c:pt>
                <c:pt idx="14750">
                  <c:v>0.000104379</c:v>
                </c:pt>
                <c:pt idx="14751">
                  <c:v>0.0001510481</c:v>
                </c:pt>
                <c:pt idx="14752">
                  <c:v>4.704903E-5</c:v>
                </c:pt>
                <c:pt idx="14753">
                  <c:v>4.113761E-5</c:v>
                </c:pt>
                <c:pt idx="14754">
                  <c:v>5.75427E-5</c:v>
                </c:pt>
                <c:pt idx="14755">
                  <c:v>9.084793E-5</c:v>
                </c:pt>
                <c:pt idx="14756">
                  <c:v>0.0001013271</c:v>
                </c:pt>
                <c:pt idx="14757">
                  <c:v>0.0001137196</c:v>
                </c:pt>
                <c:pt idx="14758">
                  <c:v>4.191236E-5</c:v>
                </c:pt>
                <c:pt idx="14759">
                  <c:v>5.361049E-5</c:v>
                </c:pt>
                <c:pt idx="14760">
                  <c:v>0.000132444</c:v>
                </c:pt>
                <c:pt idx="14761">
                  <c:v>9.62598800000001E-5</c:v>
                </c:pt>
                <c:pt idx="14762">
                  <c:v>4.585167E-5</c:v>
                </c:pt>
                <c:pt idx="14763">
                  <c:v>7.370012E-5</c:v>
                </c:pt>
                <c:pt idx="14764">
                  <c:v>8.85804200000002E-5</c:v>
                </c:pt>
                <c:pt idx="14765">
                  <c:v>6.553532E-5</c:v>
                </c:pt>
                <c:pt idx="14766">
                  <c:v>0.0001706827</c:v>
                </c:pt>
                <c:pt idx="14767">
                  <c:v>5.90945E-5</c:v>
                </c:pt>
                <c:pt idx="14768">
                  <c:v>5.364234E-5</c:v>
                </c:pt>
                <c:pt idx="14769">
                  <c:v>3.147067E-5</c:v>
                </c:pt>
                <c:pt idx="14770">
                  <c:v>0.0002219557</c:v>
                </c:pt>
                <c:pt idx="14771">
                  <c:v>4.880956E-5</c:v>
                </c:pt>
                <c:pt idx="14772">
                  <c:v>3.673676E-5</c:v>
                </c:pt>
                <c:pt idx="14773">
                  <c:v>9.04241000000001E-5</c:v>
                </c:pt>
                <c:pt idx="14774">
                  <c:v>0.0001318531</c:v>
                </c:pt>
                <c:pt idx="14775">
                  <c:v>6.368438E-5</c:v>
                </c:pt>
                <c:pt idx="14776">
                  <c:v>-32767.0</c:v>
                </c:pt>
                <c:pt idx="14777">
                  <c:v>3.636793E-5</c:v>
                </c:pt>
                <c:pt idx="14778">
                  <c:v>8.46688300000001E-5</c:v>
                </c:pt>
                <c:pt idx="14779">
                  <c:v>8.438941E-5</c:v>
                </c:pt>
                <c:pt idx="14780">
                  <c:v>9.93452500000001E-5</c:v>
                </c:pt>
                <c:pt idx="14781">
                  <c:v>8.88763000000002E-5</c:v>
                </c:pt>
                <c:pt idx="14782">
                  <c:v>6.291099E-5</c:v>
                </c:pt>
                <c:pt idx="14783">
                  <c:v>0.0001296595</c:v>
                </c:pt>
                <c:pt idx="14784">
                  <c:v>9.92139500000001E-5</c:v>
                </c:pt>
                <c:pt idx="14785">
                  <c:v>5.60964E-5</c:v>
                </c:pt>
                <c:pt idx="14786">
                  <c:v>8.938571E-5</c:v>
                </c:pt>
                <c:pt idx="14787">
                  <c:v>6.49501900000001E-5</c:v>
                </c:pt>
                <c:pt idx="14788">
                  <c:v>0.000108319</c:v>
                </c:pt>
                <c:pt idx="14789">
                  <c:v>7.220908E-5</c:v>
                </c:pt>
                <c:pt idx="14790">
                  <c:v>9.47381600000002E-5</c:v>
                </c:pt>
                <c:pt idx="14791">
                  <c:v>5.268155E-5</c:v>
                </c:pt>
                <c:pt idx="14792">
                  <c:v>-32767.0</c:v>
                </c:pt>
                <c:pt idx="14793">
                  <c:v>7.184142E-5</c:v>
                </c:pt>
                <c:pt idx="14794">
                  <c:v>8.65442900000001E-5</c:v>
                </c:pt>
                <c:pt idx="14795">
                  <c:v>5.70967200000001E-5</c:v>
                </c:pt>
                <c:pt idx="14796">
                  <c:v>7.831916E-5</c:v>
                </c:pt>
                <c:pt idx="14797">
                  <c:v>0.0001218463</c:v>
                </c:pt>
                <c:pt idx="14798">
                  <c:v>0.0001879968</c:v>
                </c:pt>
                <c:pt idx="14799">
                  <c:v>4.890351E-5</c:v>
                </c:pt>
                <c:pt idx="14800">
                  <c:v>5.18669E-5</c:v>
                </c:pt>
                <c:pt idx="14801">
                  <c:v>7.8338E-5</c:v>
                </c:pt>
                <c:pt idx="14802">
                  <c:v>3.232848E-5</c:v>
                </c:pt>
                <c:pt idx="14803">
                  <c:v>7.944419E-5</c:v>
                </c:pt>
                <c:pt idx="14804">
                  <c:v>0.000114659</c:v>
                </c:pt>
                <c:pt idx="14805">
                  <c:v>8.277659E-5</c:v>
                </c:pt>
                <c:pt idx="14806">
                  <c:v>8.737738E-5</c:v>
                </c:pt>
                <c:pt idx="14807">
                  <c:v>7.03587600000001E-5</c:v>
                </c:pt>
                <c:pt idx="14808">
                  <c:v>0.0001450014</c:v>
                </c:pt>
                <c:pt idx="14809">
                  <c:v>7.86794E-5</c:v>
                </c:pt>
                <c:pt idx="14810">
                  <c:v>7.77590200000001E-5</c:v>
                </c:pt>
                <c:pt idx="14811">
                  <c:v>0.0001274114</c:v>
                </c:pt>
                <c:pt idx="14812">
                  <c:v>9.59539000000001E-5</c:v>
                </c:pt>
                <c:pt idx="14813">
                  <c:v>9.68085300000001E-5</c:v>
                </c:pt>
                <c:pt idx="14814">
                  <c:v>0.0001701532</c:v>
                </c:pt>
                <c:pt idx="14815">
                  <c:v>0.000180743</c:v>
                </c:pt>
                <c:pt idx="14816">
                  <c:v>6.064932E-5</c:v>
                </c:pt>
                <c:pt idx="14817">
                  <c:v>0.0001367463</c:v>
                </c:pt>
                <c:pt idx="14818">
                  <c:v>0.0001335043</c:v>
                </c:pt>
                <c:pt idx="14819">
                  <c:v>8.34300600000001E-5</c:v>
                </c:pt>
                <c:pt idx="14820">
                  <c:v>9.05229300000001E-5</c:v>
                </c:pt>
                <c:pt idx="14821">
                  <c:v>7.207964E-5</c:v>
                </c:pt>
                <c:pt idx="14822">
                  <c:v>0.0003584786</c:v>
                </c:pt>
                <c:pt idx="14823">
                  <c:v>5.21797E-5</c:v>
                </c:pt>
                <c:pt idx="14824">
                  <c:v>7.631256E-5</c:v>
                </c:pt>
                <c:pt idx="14825">
                  <c:v>0.0001325026</c:v>
                </c:pt>
                <c:pt idx="14826">
                  <c:v>6.886933E-5</c:v>
                </c:pt>
                <c:pt idx="14827">
                  <c:v>9.131414E-5</c:v>
                </c:pt>
                <c:pt idx="14828">
                  <c:v>0.000125897</c:v>
                </c:pt>
                <c:pt idx="14829">
                  <c:v>0.0001208988</c:v>
                </c:pt>
                <c:pt idx="14830">
                  <c:v>7.811408E-5</c:v>
                </c:pt>
                <c:pt idx="14831">
                  <c:v>0.0001313713</c:v>
                </c:pt>
                <c:pt idx="14832">
                  <c:v>0.0001070345</c:v>
                </c:pt>
                <c:pt idx="14833">
                  <c:v>-32767.0</c:v>
                </c:pt>
                <c:pt idx="14834">
                  <c:v>0.0001606692</c:v>
                </c:pt>
                <c:pt idx="14835">
                  <c:v>0.0001117087</c:v>
                </c:pt>
                <c:pt idx="14836">
                  <c:v>7.681484E-5</c:v>
                </c:pt>
                <c:pt idx="14837">
                  <c:v>8.93293100000001E-5</c:v>
                </c:pt>
                <c:pt idx="14838">
                  <c:v>0.0001614382</c:v>
                </c:pt>
                <c:pt idx="14839">
                  <c:v>0.0001646402</c:v>
                </c:pt>
                <c:pt idx="14840">
                  <c:v>0.0001821081</c:v>
                </c:pt>
                <c:pt idx="14841">
                  <c:v>7.404408E-5</c:v>
                </c:pt>
                <c:pt idx="14842">
                  <c:v>8.94313000000001E-5</c:v>
                </c:pt>
                <c:pt idx="14843">
                  <c:v>8.246073E-5</c:v>
                </c:pt>
                <c:pt idx="14844">
                  <c:v>0.0001661025</c:v>
                </c:pt>
                <c:pt idx="14845">
                  <c:v>7.07140100000001E-5</c:v>
                </c:pt>
                <c:pt idx="14846">
                  <c:v>7.000193E-5</c:v>
                </c:pt>
                <c:pt idx="14847">
                  <c:v>5.79987E-5</c:v>
                </c:pt>
                <c:pt idx="14848">
                  <c:v>6.130034E-5</c:v>
                </c:pt>
                <c:pt idx="14849">
                  <c:v>7.525265E-5</c:v>
                </c:pt>
                <c:pt idx="14850">
                  <c:v>9.96449200000002E-5</c:v>
                </c:pt>
                <c:pt idx="14851">
                  <c:v>7.769849E-5</c:v>
                </c:pt>
                <c:pt idx="14852">
                  <c:v>0.0001355838</c:v>
                </c:pt>
                <c:pt idx="14853">
                  <c:v>-32767.0</c:v>
                </c:pt>
                <c:pt idx="14854">
                  <c:v>7.415985E-5</c:v>
                </c:pt>
                <c:pt idx="14855">
                  <c:v>5.453563E-5</c:v>
                </c:pt>
                <c:pt idx="14856">
                  <c:v>8.034526E-5</c:v>
                </c:pt>
                <c:pt idx="14857">
                  <c:v>7.42469100000001E-5</c:v>
                </c:pt>
                <c:pt idx="14858">
                  <c:v>0.0001012226</c:v>
                </c:pt>
                <c:pt idx="14859">
                  <c:v>4.208562E-5</c:v>
                </c:pt>
                <c:pt idx="14860">
                  <c:v>7.6091E-5</c:v>
                </c:pt>
                <c:pt idx="14861">
                  <c:v>6.068561E-5</c:v>
                </c:pt>
                <c:pt idx="14862">
                  <c:v>3.304278E-5</c:v>
                </c:pt>
                <c:pt idx="14863">
                  <c:v>0.0001234622</c:v>
                </c:pt>
                <c:pt idx="14864">
                  <c:v>7.254897E-5</c:v>
                </c:pt>
                <c:pt idx="14865">
                  <c:v>8.33266000000001E-5</c:v>
                </c:pt>
                <c:pt idx="14866">
                  <c:v>5.651425E-5</c:v>
                </c:pt>
                <c:pt idx="14867">
                  <c:v>5.861769E-5</c:v>
                </c:pt>
                <c:pt idx="14868">
                  <c:v>8.618516E-5</c:v>
                </c:pt>
                <c:pt idx="14869">
                  <c:v>-32767.0</c:v>
                </c:pt>
                <c:pt idx="14870">
                  <c:v>4.799717E-5</c:v>
                </c:pt>
                <c:pt idx="14871">
                  <c:v>3.056727E-5</c:v>
                </c:pt>
                <c:pt idx="14872">
                  <c:v>0.0001358226</c:v>
                </c:pt>
                <c:pt idx="14873">
                  <c:v>6.591356E-5</c:v>
                </c:pt>
                <c:pt idx="14874">
                  <c:v>3.351224E-5</c:v>
                </c:pt>
                <c:pt idx="14875">
                  <c:v>8.32015900000001E-5</c:v>
                </c:pt>
                <c:pt idx="14876">
                  <c:v>7.20926500000001E-5</c:v>
                </c:pt>
                <c:pt idx="14877">
                  <c:v>-32767.0</c:v>
                </c:pt>
                <c:pt idx="14878">
                  <c:v>7.041849E-5</c:v>
                </c:pt>
                <c:pt idx="14879">
                  <c:v>5.994575E-5</c:v>
                </c:pt>
                <c:pt idx="14880">
                  <c:v>5.071325E-5</c:v>
                </c:pt>
                <c:pt idx="14881">
                  <c:v>4.042478E-5</c:v>
                </c:pt>
                <c:pt idx="14882">
                  <c:v>5.654999E-5</c:v>
                </c:pt>
                <c:pt idx="14883">
                  <c:v>7.760165E-5</c:v>
                </c:pt>
                <c:pt idx="14884">
                  <c:v>0.0001114764</c:v>
                </c:pt>
                <c:pt idx="14885">
                  <c:v>5.943919E-5</c:v>
                </c:pt>
                <c:pt idx="14886">
                  <c:v>6.219341E-5</c:v>
                </c:pt>
                <c:pt idx="14887">
                  <c:v>0.0001419926</c:v>
                </c:pt>
                <c:pt idx="14888">
                  <c:v>0.0001334838</c:v>
                </c:pt>
                <c:pt idx="14889">
                  <c:v>4.027169E-5</c:v>
                </c:pt>
                <c:pt idx="14890">
                  <c:v>0.0001098135</c:v>
                </c:pt>
                <c:pt idx="14891">
                  <c:v>0.0001370032</c:v>
                </c:pt>
                <c:pt idx="14892">
                  <c:v>0.0001347154</c:v>
                </c:pt>
                <c:pt idx="14893">
                  <c:v>0.000112145</c:v>
                </c:pt>
                <c:pt idx="14894">
                  <c:v>7.27205500000001E-5</c:v>
                </c:pt>
                <c:pt idx="14895">
                  <c:v>8.80622700000001E-5</c:v>
                </c:pt>
                <c:pt idx="14896">
                  <c:v>3.718336E-5</c:v>
                </c:pt>
                <c:pt idx="14897">
                  <c:v>6.824176E-5</c:v>
                </c:pt>
                <c:pt idx="14898">
                  <c:v>4.17712E-5</c:v>
                </c:pt>
                <c:pt idx="14899">
                  <c:v>0.0001086438</c:v>
                </c:pt>
                <c:pt idx="14900">
                  <c:v>5.839489E-5</c:v>
                </c:pt>
                <c:pt idx="14901">
                  <c:v>5.755566E-5</c:v>
                </c:pt>
                <c:pt idx="14902">
                  <c:v>7.123653E-5</c:v>
                </c:pt>
                <c:pt idx="14903">
                  <c:v>7.021283E-5</c:v>
                </c:pt>
                <c:pt idx="14904">
                  <c:v>3.096319E-5</c:v>
                </c:pt>
                <c:pt idx="14905">
                  <c:v>3.473003E-5</c:v>
                </c:pt>
                <c:pt idx="14906">
                  <c:v>4.246655E-5</c:v>
                </c:pt>
                <c:pt idx="14907">
                  <c:v>7.313866E-5</c:v>
                </c:pt>
                <c:pt idx="14908">
                  <c:v>2.329206E-5</c:v>
                </c:pt>
                <c:pt idx="14909">
                  <c:v>8.33623100000001E-5</c:v>
                </c:pt>
                <c:pt idx="14910">
                  <c:v>3.986388E-5</c:v>
                </c:pt>
                <c:pt idx="14911">
                  <c:v>0.0001498813</c:v>
                </c:pt>
                <c:pt idx="14912">
                  <c:v>5.792896E-5</c:v>
                </c:pt>
                <c:pt idx="14913">
                  <c:v>9.744182E-5</c:v>
                </c:pt>
                <c:pt idx="14914">
                  <c:v>3.497482E-5</c:v>
                </c:pt>
                <c:pt idx="14915">
                  <c:v>0.0001150038</c:v>
                </c:pt>
                <c:pt idx="14916">
                  <c:v>5.895027E-5</c:v>
                </c:pt>
                <c:pt idx="14917">
                  <c:v>5.392663E-5</c:v>
                </c:pt>
                <c:pt idx="14918">
                  <c:v>3.657104E-5</c:v>
                </c:pt>
                <c:pt idx="14919">
                  <c:v>4.541687E-5</c:v>
                </c:pt>
                <c:pt idx="14920">
                  <c:v>9.30412900000001E-5</c:v>
                </c:pt>
                <c:pt idx="14921">
                  <c:v>0.0001002786</c:v>
                </c:pt>
                <c:pt idx="14922">
                  <c:v>2.788126E-5</c:v>
                </c:pt>
                <c:pt idx="14923">
                  <c:v>4.22698E-5</c:v>
                </c:pt>
                <c:pt idx="14924">
                  <c:v>0.0001369274</c:v>
                </c:pt>
                <c:pt idx="14925">
                  <c:v>-32767.0</c:v>
                </c:pt>
                <c:pt idx="14926">
                  <c:v>5.598165E-5</c:v>
                </c:pt>
                <c:pt idx="14927">
                  <c:v>8.54048100000001E-5</c:v>
                </c:pt>
                <c:pt idx="14928">
                  <c:v>0.000168369</c:v>
                </c:pt>
                <c:pt idx="14929">
                  <c:v>6.362583E-5</c:v>
                </c:pt>
                <c:pt idx="14930">
                  <c:v>7.040714E-5</c:v>
                </c:pt>
                <c:pt idx="14931">
                  <c:v>5.076517E-5</c:v>
                </c:pt>
                <c:pt idx="14932">
                  <c:v>0.0001226096</c:v>
                </c:pt>
                <c:pt idx="14933">
                  <c:v>0.0001010368</c:v>
                </c:pt>
                <c:pt idx="14934">
                  <c:v>0.0002172358</c:v>
                </c:pt>
                <c:pt idx="14935">
                  <c:v>8.122304E-5</c:v>
                </c:pt>
                <c:pt idx="14936">
                  <c:v>4.967435E-5</c:v>
                </c:pt>
                <c:pt idx="14937">
                  <c:v>7.76979200000001E-5</c:v>
                </c:pt>
                <c:pt idx="14938">
                  <c:v>5.383196E-5</c:v>
                </c:pt>
                <c:pt idx="14939">
                  <c:v>4.901809E-5</c:v>
                </c:pt>
                <c:pt idx="14940">
                  <c:v>6.655145E-5</c:v>
                </c:pt>
                <c:pt idx="14941">
                  <c:v>0.0001083926</c:v>
                </c:pt>
                <c:pt idx="14942">
                  <c:v>0.0001171835</c:v>
                </c:pt>
                <c:pt idx="14943">
                  <c:v>0.0001045036</c:v>
                </c:pt>
                <c:pt idx="14944">
                  <c:v>6.572931E-5</c:v>
                </c:pt>
                <c:pt idx="14945">
                  <c:v>7.735884E-5</c:v>
                </c:pt>
                <c:pt idx="14946">
                  <c:v>7.573182E-5</c:v>
                </c:pt>
                <c:pt idx="14947">
                  <c:v>9.40323000000001E-5</c:v>
                </c:pt>
                <c:pt idx="14948">
                  <c:v>3.050152E-5</c:v>
                </c:pt>
                <c:pt idx="14949">
                  <c:v>7.624517E-5</c:v>
                </c:pt>
                <c:pt idx="14950">
                  <c:v>6.24084300000001E-5</c:v>
                </c:pt>
                <c:pt idx="14951">
                  <c:v>5.087917E-5</c:v>
                </c:pt>
                <c:pt idx="14952">
                  <c:v>6.154309E-5</c:v>
                </c:pt>
                <c:pt idx="14953">
                  <c:v>0.0002634868</c:v>
                </c:pt>
                <c:pt idx="14954">
                  <c:v>0.0001515258</c:v>
                </c:pt>
                <c:pt idx="14955">
                  <c:v>9.52793600000001E-5</c:v>
                </c:pt>
                <c:pt idx="14956">
                  <c:v>4.209044E-5</c:v>
                </c:pt>
                <c:pt idx="14957">
                  <c:v>5.345813E-5</c:v>
                </c:pt>
                <c:pt idx="14958">
                  <c:v>6.795266E-5</c:v>
                </c:pt>
                <c:pt idx="14959">
                  <c:v>4.93745E-5</c:v>
                </c:pt>
                <c:pt idx="14960">
                  <c:v>9.91728800000001E-5</c:v>
                </c:pt>
                <c:pt idx="14961">
                  <c:v>7.103561E-5</c:v>
                </c:pt>
                <c:pt idx="14962">
                  <c:v>2.387525E-5</c:v>
                </c:pt>
                <c:pt idx="14963">
                  <c:v>7.668506E-5</c:v>
                </c:pt>
                <c:pt idx="14964">
                  <c:v>7.115309E-5</c:v>
                </c:pt>
                <c:pt idx="14965">
                  <c:v>9.38639900000001E-5</c:v>
                </c:pt>
                <c:pt idx="14966">
                  <c:v>0.0001456213</c:v>
                </c:pt>
                <c:pt idx="14967">
                  <c:v>5.622935E-5</c:v>
                </c:pt>
                <c:pt idx="14968">
                  <c:v>7.61044300000001E-5</c:v>
                </c:pt>
                <c:pt idx="14969">
                  <c:v>4.496928E-5</c:v>
                </c:pt>
                <c:pt idx="14970">
                  <c:v>0.0001127714</c:v>
                </c:pt>
                <c:pt idx="14971">
                  <c:v>0.0001565517</c:v>
                </c:pt>
                <c:pt idx="14972">
                  <c:v>9.997383E-5</c:v>
                </c:pt>
                <c:pt idx="14973">
                  <c:v>0.0001045372</c:v>
                </c:pt>
                <c:pt idx="14974">
                  <c:v>-32767.0</c:v>
                </c:pt>
                <c:pt idx="14975">
                  <c:v>5.221302E-5</c:v>
                </c:pt>
                <c:pt idx="14976">
                  <c:v>8.04849E-5</c:v>
                </c:pt>
                <c:pt idx="14977">
                  <c:v>5.130979E-5</c:v>
                </c:pt>
                <c:pt idx="14978">
                  <c:v>3.636321E-5</c:v>
                </c:pt>
                <c:pt idx="14979">
                  <c:v>3.883005E-5</c:v>
                </c:pt>
                <c:pt idx="14980">
                  <c:v>0.0002307943</c:v>
                </c:pt>
                <c:pt idx="14981">
                  <c:v>6.98778E-5</c:v>
                </c:pt>
                <c:pt idx="14982">
                  <c:v>-32767.0</c:v>
                </c:pt>
                <c:pt idx="14983">
                  <c:v>4.668373E-5</c:v>
                </c:pt>
                <c:pt idx="14984">
                  <c:v>6.17384300000001E-5</c:v>
                </c:pt>
                <c:pt idx="14985">
                  <c:v>9.000079E-5</c:v>
                </c:pt>
                <c:pt idx="14986">
                  <c:v>4.80648E-5</c:v>
                </c:pt>
                <c:pt idx="14987">
                  <c:v>7.524162E-5</c:v>
                </c:pt>
                <c:pt idx="14988">
                  <c:v>0.0002195742</c:v>
                </c:pt>
                <c:pt idx="14989">
                  <c:v>7.86425200000001E-5</c:v>
                </c:pt>
                <c:pt idx="14990">
                  <c:v>0.0001392688</c:v>
                </c:pt>
                <c:pt idx="14991">
                  <c:v>0.0001159242</c:v>
                </c:pt>
                <c:pt idx="14992">
                  <c:v>0.0002007477</c:v>
                </c:pt>
                <c:pt idx="14993">
                  <c:v>0.0002138164</c:v>
                </c:pt>
                <c:pt idx="14994">
                  <c:v>0.0001225285</c:v>
                </c:pt>
                <c:pt idx="14995">
                  <c:v>0.0004590376</c:v>
                </c:pt>
                <c:pt idx="14996">
                  <c:v>0.000171082</c:v>
                </c:pt>
                <c:pt idx="14997">
                  <c:v>0.0002021654</c:v>
                </c:pt>
                <c:pt idx="14998">
                  <c:v>-32767.0</c:v>
                </c:pt>
                <c:pt idx="14999">
                  <c:v>0.00013834</c:v>
                </c:pt>
                <c:pt idx="15000">
                  <c:v>0.0003081976</c:v>
                </c:pt>
                <c:pt idx="15001">
                  <c:v>0.0001775724</c:v>
                </c:pt>
                <c:pt idx="15002">
                  <c:v>0.0002584843</c:v>
                </c:pt>
                <c:pt idx="15003">
                  <c:v>0.000753181</c:v>
                </c:pt>
                <c:pt idx="15004">
                  <c:v>0.0006924875</c:v>
                </c:pt>
                <c:pt idx="15005">
                  <c:v>0.0004619684</c:v>
                </c:pt>
                <c:pt idx="15006">
                  <c:v>4.272285E-5</c:v>
                </c:pt>
                <c:pt idx="15007">
                  <c:v>7.166898E-5</c:v>
                </c:pt>
                <c:pt idx="15008">
                  <c:v>5.980077E-5</c:v>
                </c:pt>
                <c:pt idx="15009">
                  <c:v>0.0001083107</c:v>
                </c:pt>
                <c:pt idx="15010">
                  <c:v>5.263255E-5</c:v>
                </c:pt>
                <c:pt idx="15011">
                  <c:v>7.53131900000001E-5</c:v>
                </c:pt>
                <c:pt idx="15012">
                  <c:v>0.0001476606</c:v>
                </c:pt>
                <c:pt idx="15013">
                  <c:v>9.10685E-5</c:v>
                </c:pt>
                <c:pt idx="15014">
                  <c:v>2.860368E-5</c:v>
                </c:pt>
                <c:pt idx="15015">
                  <c:v>0.0001074813</c:v>
                </c:pt>
                <c:pt idx="15016">
                  <c:v>0.000302735</c:v>
                </c:pt>
                <c:pt idx="15017">
                  <c:v>0.002752745</c:v>
                </c:pt>
                <c:pt idx="15018">
                  <c:v>0.01385975</c:v>
                </c:pt>
                <c:pt idx="15019">
                  <c:v>0.01375383</c:v>
                </c:pt>
                <c:pt idx="15020">
                  <c:v>0.002357379</c:v>
                </c:pt>
                <c:pt idx="15021">
                  <c:v>0.0001445891</c:v>
                </c:pt>
                <c:pt idx="15022">
                  <c:v>0.0005697261</c:v>
                </c:pt>
                <c:pt idx="15023">
                  <c:v>0.02175242</c:v>
                </c:pt>
                <c:pt idx="15024">
                  <c:v>0.003411966</c:v>
                </c:pt>
                <c:pt idx="15025">
                  <c:v>0.001604352</c:v>
                </c:pt>
                <c:pt idx="15026">
                  <c:v>0.0001397654</c:v>
                </c:pt>
                <c:pt idx="15027">
                  <c:v>9.05347800000001E-5</c:v>
                </c:pt>
                <c:pt idx="15028">
                  <c:v>8.641797E-5</c:v>
                </c:pt>
                <c:pt idx="15029">
                  <c:v>8.22964000000001E-5</c:v>
                </c:pt>
                <c:pt idx="15030">
                  <c:v>3.526281E-5</c:v>
                </c:pt>
                <c:pt idx="15031">
                  <c:v>5.767096E-5</c:v>
                </c:pt>
                <c:pt idx="15032">
                  <c:v>0.0001171747</c:v>
                </c:pt>
                <c:pt idx="15033">
                  <c:v>4.40920300000001E-5</c:v>
                </c:pt>
                <c:pt idx="15034">
                  <c:v>1.60024E-5</c:v>
                </c:pt>
                <c:pt idx="15035">
                  <c:v>0.0001594976</c:v>
                </c:pt>
                <c:pt idx="15036">
                  <c:v>3.424377E-5</c:v>
                </c:pt>
                <c:pt idx="15037">
                  <c:v>6.438125E-5</c:v>
                </c:pt>
                <c:pt idx="15038">
                  <c:v>1.531514E-5</c:v>
                </c:pt>
                <c:pt idx="15039">
                  <c:v>-32767.0</c:v>
                </c:pt>
                <c:pt idx="15040">
                  <c:v>2.032358E-5</c:v>
                </c:pt>
                <c:pt idx="15041">
                  <c:v>2.101829E-5</c:v>
                </c:pt>
                <c:pt idx="15042">
                  <c:v>0.0001033674</c:v>
                </c:pt>
                <c:pt idx="15043">
                  <c:v>1.868758E-5</c:v>
                </c:pt>
                <c:pt idx="15044">
                  <c:v>1.016779E-5</c:v>
                </c:pt>
                <c:pt idx="15045">
                  <c:v>1.922343E-5</c:v>
                </c:pt>
                <c:pt idx="15046">
                  <c:v>1.204889E-5</c:v>
                </c:pt>
                <c:pt idx="15047">
                  <c:v>-32767.0</c:v>
                </c:pt>
                <c:pt idx="15048">
                  <c:v>2.492271E-5</c:v>
                </c:pt>
                <c:pt idx="15049">
                  <c:v>1.628308E-5</c:v>
                </c:pt>
                <c:pt idx="15050">
                  <c:v>2.55684E-5</c:v>
                </c:pt>
                <c:pt idx="15051">
                  <c:v>1.599458E-5</c:v>
                </c:pt>
                <c:pt idx="15052">
                  <c:v>1.40529E-5</c:v>
                </c:pt>
                <c:pt idx="15053">
                  <c:v>7.210311E-6</c:v>
                </c:pt>
                <c:pt idx="15054">
                  <c:v>4.446771E-6</c:v>
                </c:pt>
                <c:pt idx="15055">
                  <c:v>0.001960075</c:v>
                </c:pt>
                <c:pt idx="15056">
                  <c:v>2.637302E-5</c:v>
                </c:pt>
                <c:pt idx="15057">
                  <c:v>0.0001102604</c:v>
                </c:pt>
                <c:pt idx="15058">
                  <c:v>0.001024268</c:v>
                </c:pt>
                <c:pt idx="15059">
                  <c:v>3.553868E-5</c:v>
                </c:pt>
                <c:pt idx="15060">
                  <c:v>0.0002638619</c:v>
                </c:pt>
                <c:pt idx="15061">
                  <c:v>0.0007881487</c:v>
                </c:pt>
                <c:pt idx="15062">
                  <c:v>8.67620600000001E-5</c:v>
                </c:pt>
                <c:pt idx="15063">
                  <c:v>1.569257E-5</c:v>
                </c:pt>
                <c:pt idx="15064">
                  <c:v>7.044111E-5</c:v>
                </c:pt>
                <c:pt idx="15065">
                  <c:v>2.483507E-5</c:v>
                </c:pt>
                <c:pt idx="15066">
                  <c:v>6.438937E-5</c:v>
                </c:pt>
                <c:pt idx="15067">
                  <c:v>1.554665E-5</c:v>
                </c:pt>
                <c:pt idx="15068">
                  <c:v>0.0001144829</c:v>
                </c:pt>
                <c:pt idx="15069">
                  <c:v>8.37032900000001E-5</c:v>
                </c:pt>
                <c:pt idx="15070">
                  <c:v>0.0001052756</c:v>
                </c:pt>
                <c:pt idx="15071">
                  <c:v>0.0001900564</c:v>
                </c:pt>
                <c:pt idx="15072">
                  <c:v>0.0002014975</c:v>
                </c:pt>
                <c:pt idx="15073">
                  <c:v>0.000160686</c:v>
                </c:pt>
                <c:pt idx="15074">
                  <c:v>0.0002358116</c:v>
                </c:pt>
                <c:pt idx="15075">
                  <c:v>0.0002338582</c:v>
                </c:pt>
                <c:pt idx="15076">
                  <c:v>0.0001398955</c:v>
                </c:pt>
                <c:pt idx="15077">
                  <c:v>9.83655400000002E-5</c:v>
                </c:pt>
                <c:pt idx="15078">
                  <c:v>5.525707E-5</c:v>
                </c:pt>
                <c:pt idx="15079">
                  <c:v>6.090141E-5</c:v>
                </c:pt>
                <c:pt idx="15080">
                  <c:v>2.730467E-5</c:v>
                </c:pt>
                <c:pt idx="15081">
                  <c:v>1.463034E-5</c:v>
                </c:pt>
                <c:pt idx="15082">
                  <c:v>2.870687E-5</c:v>
                </c:pt>
                <c:pt idx="15083">
                  <c:v>1.269239E-5</c:v>
                </c:pt>
                <c:pt idx="15084">
                  <c:v>1.885422E-5</c:v>
                </c:pt>
                <c:pt idx="15085">
                  <c:v>3.834915E-5</c:v>
                </c:pt>
                <c:pt idx="15086">
                  <c:v>4.09281E-5</c:v>
                </c:pt>
                <c:pt idx="15087">
                  <c:v>0.0001489556</c:v>
                </c:pt>
                <c:pt idx="15088">
                  <c:v>0.0007852712</c:v>
                </c:pt>
                <c:pt idx="15089">
                  <c:v>8.053693E-5</c:v>
                </c:pt>
                <c:pt idx="15090">
                  <c:v>0.002159174</c:v>
                </c:pt>
                <c:pt idx="15091">
                  <c:v>0.009205159</c:v>
                </c:pt>
                <c:pt idx="15092">
                  <c:v>0.007705431</c:v>
                </c:pt>
                <c:pt idx="15093">
                  <c:v>0.01332046</c:v>
                </c:pt>
                <c:pt idx="15094">
                  <c:v>0.01843219</c:v>
                </c:pt>
                <c:pt idx="15095">
                  <c:v>-32767.0</c:v>
                </c:pt>
                <c:pt idx="15096">
                  <c:v>0.0100731</c:v>
                </c:pt>
                <c:pt idx="15097">
                  <c:v>0.001890323</c:v>
                </c:pt>
                <c:pt idx="15098">
                  <c:v>0.02611554</c:v>
                </c:pt>
                <c:pt idx="15099">
                  <c:v>1.498228E-6</c:v>
                </c:pt>
                <c:pt idx="15100">
                  <c:v>2.562722E-7</c:v>
                </c:pt>
                <c:pt idx="15101">
                  <c:v>0.0</c:v>
                </c:pt>
                <c:pt idx="15102">
                  <c:v>9.56694500000001E-7</c:v>
                </c:pt>
                <c:pt idx="15103">
                  <c:v>-32767.0</c:v>
                </c:pt>
                <c:pt idx="15104">
                  <c:v>5.10127E-7</c:v>
                </c:pt>
                <c:pt idx="15105">
                  <c:v>0.0</c:v>
                </c:pt>
                <c:pt idx="15106">
                  <c:v>0.0</c:v>
                </c:pt>
                <c:pt idx="15107">
                  <c:v>0.0</c:v>
                </c:pt>
                <c:pt idx="15108">
                  <c:v>1.479561E-6</c:v>
                </c:pt>
                <c:pt idx="15109">
                  <c:v>0.0</c:v>
                </c:pt>
                <c:pt idx="15110">
                  <c:v>0.0</c:v>
                </c:pt>
                <c:pt idx="15111">
                  <c:v>-32767.0</c:v>
                </c:pt>
                <c:pt idx="15112">
                  <c:v>0.0</c:v>
                </c:pt>
                <c:pt idx="15113">
                  <c:v>0.0</c:v>
                </c:pt>
                <c:pt idx="15114">
                  <c:v>0.0</c:v>
                </c:pt>
                <c:pt idx="15115">
                  <c:v>0.0</c:v>
                </c:pt>
                <c:pt idx="15116">
                  <c:v>0.0</c:v>
                </c:pt>
                <c:pt idx="15117">
                  <c:v>0.0</c:v>
                </c:pt>
                <c:pt idx="15118">
                  <c:v>0.0</c:v>
                </c:pt>
                <c:pt idx="15119">
                  <c:v>6.904366E-7</c:v>
                </c:pt>
                <c:pt idx="15120">
                  <c:v>-32767.0</c:v>
                </c:pt>
                <c:pt idx="15121">
                  <c:v>0.0</c:v>
                </c:pt>
                <c:pt idx="15122">
                  <c:v>6.91622100000001E-7</c:v>
                </c:pt>
                <c:pt idx="15123">
                  <c:v>0.0</c:v>
                </c:pt>
                <c:pt idx="15124">
                  <c:v>0.0</c:v>
                </c:pt>
                <c:pt idx="15125">
                  <c:v>0.0</c:v>
                </c:pt>
                <c:pt idx="15126">
                  <c:v>0.0</c:v>
                </c:pt>
                <c:pt idx="15127">
                  <c:v>0.0</c:v>
                </c:pt>
                <c:pt idx="15128">
                  <c:v>0.0</c:v>
                </c:pt>
                <c:pt idx="15129">
                  <c:v>1.47581E-6</c:v>
                </c:pt>
                <c:pt idx="15130">
                  <c:v>1.475072E-6</c:v>
                </c:pt>
                <c:pt idx="15131">
                  <c:v>4.445046E-6</c:v>
                </c:pt>
                <c:pt idx="15132">
                  <c:v>0.0</c:v>
                </c:pt>
                <c:pt idx="15133">
                  <c:v>0.0</c:v>
                </c:pt>
                <c:pt idx="15134">
                  <c:v>0.0</c:v>
                </c:pt>
                <c:pt idx="15135">
                  <c:v>0.0</c:v>
                </c:pt>
                <c:pt idx="15136">
                  <c:v>0.0</c:v>
                </c:pt>
                <c:pt idx="15137">
                  <c:v>0.0</c:v>
                </c:pt>
                <c:pt idx="15138">
                  <c:v>0.0</c:v>
                </c:pt>
                <c:pt idx="15139">
                  <c:v>0.0</c:v>
                </c:pt>
                <c:pt idx="15140">
                  <c:v>0.0</c:v>
                </c:pt>
                <c:pt idx="15141">
                  <c:v>0.0</c:v>
                </c:pt>
                <c:pt idx="15142">
                  <c:v>0.0</c:v>
                </c:pt>
                <c:pt idx="15143">
                  <c:v>0.0</c:v>
                </c:pt>
                <c:pt idx="15144">
                  <c:v>0.0</c:v>
                </c:pt>
                <c:pt idx="15145">
                  <c:v>0.0</c:v>
                </c:pt>
                <c:pt idx="15146">
                  <c:v>0.0</c:v>
                </c:pt>
                <c:pt idx="15147">
                  <c:v>0.0</c:v>
                </c:pt>
                <c:pt idx="15148">
                  <c:v>0.0</c:v>
                </c:pt>
                <c:pt idx="15149">
                  <c:v>1.467497E-6</c:v>
                </c:pt>
                <c:pt idx="15150">
                  <c:v>0.0</c:v>
                </c:pt>
                <c:pt idx="15151">
                  <c:v>0.0</c:v>
                </c:pt>
                <c:pt idx="15152">
                  <c:v>0.0</c:v>
                </c:pt>
                <c:pt idx="15153">
                  <c:v>6.869802E-7</c:v>
                </c:pt>
                <c:pt idx="15154">
                  <c:v>0.0</c:v>
                </c:pt>
                <c:pt idx="15155">
                  <c:v>0.0</c:v>
                </c:pt>
                <c:pt idx="15156">
                  <c:v>0.0</c:v>
                </c:pt>
                <c:pt idx="15157">
                  <c:v>0.0</c:v>
                </c:pt>
                <c:pt idx="15158">
                  <c:v>0.0</c:v>
                </c:pt>
                <c:pt idx="15159">
                  <c:v>1.463944E-6</c:v>
                </c:pt>
                <c:pt idx="15160">
                  <c:v>-32767.0</c:v>
                </c:pt>
                <c:pt idx="15161">
                  <c:v>0.0</c:v>
                </c:pt>
                <c:pt idx="15162">
                  <c:v>0.0</c:v>
                </c:pt>
                <c:pt idx="15163">
                  <c:v>0.0</c:v>
                </c:pt>
                <c:pt idx="15164">
                  <c:v>6.88002E-7</c:v>
                </c:pt>
                <c:pt idx="15165">
                  <c:v>0.0</c:v>
                </c:pt>
                <c:pt idx="15166">
                  <c:v>0.0</c:v>
                </c:pt>
                <c:pt idx="15167">
                  <c:v>0.0</c:v>
                </c:pt>
                <c:pt idx="15168">
                  <c:v>-32767.0</c:v>
                </c:pt>
                <c:pt idx="15169">
                  <c:v>0.0</c:v>
                </c:pt>
                <c:pt idx="15170">
                  <c:v>0.0</c:v>
                </c:pt>
                <c:pt idx="15171">
                  <c:v>1.450824E-6</c:v>
                </c:pt>
                <c:pt idx="15172">
                  <c:v>0.0</c:v>
                </c:pt>
                <c:pt idx="15173">
                  <c:v>0.0</c:v>
                </c:pt>
                <c:pt idx="15174">
                  <c:v>0.0</c:v>
                </c:pt>
                <c:pt idx="15175">
                  <c:v>0.0</c:v>
                </c:pt>
                <c:pt idx="15176">
                  <c:v>6.82109E-7</c:v>
                </c:pt>
                <c:pt idx="15177">
                  <c:v>0.0</c:v>
                </c:pt>
                <c:pt idx="15178">
                  <c:v>2.483104E-7</c:v>
                </c:pt>
                <c:pt idx="15179">
                  <c:v>0.0</c:v>
                </c:pt>
                <c:pt idx="15180">
                  <c:v>2.48235E-7</c:v>
                </c:pt>
                <c:pt idx="15181">
                  <c:v>0.0</c:v>
                </c:pt>
                <c:pt idx="15182">
                  <c:v>0.0</c:v>
                </c:pt>
                <c:pt idx="15183">
                  <c:v>0.0</c:v>
                </c:pt>
                <c:pt idx="15184">
                  <c:v>0.0</c:v>
                </c:pt>
                <c:pt idx="15185">
                  <c:v>0.0</c:v>
                </c:pt>
                <c:pt idx="15186">
                  <c:v>0.0</c:v>
                </c:pt>
                <c:pt idx="15187">
                  <c:v>2.633422E-6</c:v>
                </c:pt>
                <c:pt idx="15188">
                  <c:v>0.0</c:v>
                </c:pt>
                <c:pt idx="15189">
                  <c:v>0.0</c:v>
                </c:pt>
                <c:pt idx="15190">
                  <c:v>0.0</c:v>
                </c:pt>
                <c:pt idx="15191">
                  <c:v>0.0</c:v>
                </c:pt>
                <c:pt idx="15192">
                  <c:v>0.0</c:v>
                </c:pt>
                <c:pt idx="15193">
                  <c:v>0.0</c:v>
                </c:pt>
                <c:pt idx="15194">
                  <c:v>0.0</c:v>
                </c:pt>
                <c:pt idx="15195">
                  <c:v>0.0</c:v>
                </c:pt>
                <c:pt idx="15196">
                  <c:v>0.0</c:v>
                </c:pt>
                <c:pt idx="15197">
                  <c:v>0.0</c:v>
                </c:pt>
                <c:pt idx="15198">
                  <c:v>0.0</c:v>
                </c:pt>
                <c:pt idx="15199">
                  <c:v>0.0</c:v>
                </c:pt>
                <c:pt idx="15200">
                  <c:v>0.0</c:v>
                </c:pt>
                <c:pt idx="15201">
                  <c:v>0.0</c:v>
                </c:pt>
                <c:pt idx="15202">
                  <c:v>0.0</c:v>
                </c:pt>
                <c:pt idx="15203">
                  <c:v>0.0</c:v>
                </c:pt>
                <c:pt idx="15204">
                  <c:v>0.0</c:v>
                </c:pt>
                <c:pt idx="15205">
                  <c:v>0.0</c:v>
                </c:pt>
                <c:pt idx="15206">
                  <c:v>0.0</c:v>
                </c:pt>
                <c:pt idx="15207">
                  <c:v>0.0</c:v>
                </c:pt>
                <c:pt idx="15208">
                  <c:v>0.0</c:v>
                </c:pt>
                <c:pt idx="15209">
                  <c:v>-32767.0</c:v>
                </c:pt>
                <c:pt idx="15210">
                  <c:v>0.0</c:v>
                </c:pt>
                <c:pt idx="15211">
                  <c:v>0.0</c:v>
                </c:pt>
                <c:pt idx="15212">
                  <c:v>0.0</c:v>
                </c:pt>
                <c:pt idx="15213">
                  <c:v>0.0</c:v>
                </c:pt>
                <c:pt idx="15214">
                  <c:v>0.0</c:v>
                </c:pt>
                <c:pt idx="15215">
                  <c:v>0.0</c:v>
                </c:pt>
                <c:pt idx="15216">
                  <c:v>0.0</c:v>
                </c:pt>
                <c:pt idx="15217">
                  <c:v>0.0</c:v>
                </c:pt>
                <c:pt idx="15218">
                  <c:v>4.296442E-6</c:v>
                </c:pt>
                <c:pt idx="15219">
                  <c:v>0.0</c:v>
                </c:pt>
                <c:pt idx="15220">
                  <c:v>0.0</c:v>
                </c:pt>
                <c:pt idx="15221">
                  <c:v>0.0</c:v>
                </c:pt>
                <c:pt idx="15222">
                  <c:v>0.0</c:v>
                </c:pt>
                <c:pt idx="15223">
                  <c:v>0.0</c:v>
                </c:pt>
                <c:pt idx="15224">
                  <c:v>0.0</c:v>
                </c:pt>
                <c:pt idx="15225">
                  <c:v>0.0</c:v>
                </c:pt>
                <c:pt idx="15226">
                  <c:v>0.0</c:v>
                </c:pt>
                <c:pt idx="15227">
                  <c:v>0.0</c:v>
                </c:pt>
                <c:pt idx="15228">
                  <c:v>0.0</c:v>
                </c:pt>
                <c:pt idx="15229">
                  <c:v>0.0</c:v>
                </c:pt>
                <c:pt idx="15230">
                  <c:v>0.0</c:v>
                </c:pt>
                <c:pt idx="15231">
                  <c:v>0.0</c:v>
                </c:pt>
                <c:pt idx="15232">
                  <c:v>0.0</c:v>
                </c:pt>
                <c:pt idx="15233">
                  <c:v>0.0</c:v>
                </c:pt>
                <c:pt idx="15234">
                  <c:v>0.0</c:v>
                </c:pt>
                <c:pt idx="15235">
                  <c:v>0.0</c:v>
                </c:pt>
                <c:pt idx="15236">
                  <c:v>0.0</c:v>
                </c:pt>
                <c:pt idx="15237">
                  <c:v>0.0</c:v>
                </c:pt>
                <c:pt idx="15238">
                  <c:v>0.0</c:v>
                </c:pt>
                <c:pt idx="15239">
                  <c:v>0.0</c:v>
                </c:pt>
                <c:pt idx="15240">
                  <c:v>0.0</c:v>
                </c:pt>
                <c:pt idx="15241">
                  <c:v>0.0</c:v>
                </c:pt>
                <c:pt idx="15242">
                  <c:v>0.0</c:v>
                </c:pt>
                <c:pt idx="15243">
                  <c:v>0.0</c:v>
                </c:pt>
                <c:pt idx="15244">
                  <c:v>4.882235E-7</c:v>
                </c:pt>
                <c:pt idx="15245">
                  <c:v>0.0</c:v>
                </c:pt>
                <c:pt idx="15246">
                  <c:v>0.0</c:v>
                </c:pt>
                <c:pt idx="15247">
                  <c:v>0.0</c:v>
                </c:pt>
                <c:pt idx="15248">
                  <c:v>0.0</c:v>
                </c:pt>
                <c:pt idx="15249">
                  <c:v>0.0</c:v>
                </c:pt>
                <c:pt idx="15250">
                  <c:v>0.0</c:v>
                </c:pt>
                <c:pt idx="15251">
                  <c:v>0.0</c:v>
                </c:pt>
                <c:pt idx="15252">
                  <c:v>0.0</c:v>
                </c:pt>
                <c:pt idx="15253">
                  <c:v>-32767.0</c:v>
                </c:pt>
                <c:pt idx="15254">
                  <c:v>0.0</c:v>
                </c:pt>
                <c:pt idx="15255">
                  <c:v>0.0</c:v>
                </c:pt>
                <c:pt idx="15256">
                  <c:v>0.000921532</c:v>
                </c:pt>
                <c:pt idx="15257">
                  <c:v>0.001823152</c:v>
                </c:pt>
                <c:pt idx="15258">
                  <c:v>0.0</c:v>
                </c:pt>
                <c:pt idx="15259">
                  <c:v>0.0</c:v>
                </c:pt>
                <c:pt idx="15260">
                  <c:v>0.0</c:v>
                </c:pt>
                <c:pt idx="15261">
                  <c:v>0.002887047</c:v>
                </c:pt>
                <c:pt idx="15262">
                  <c:v>0.0</c:v>
                </c:pt>
                <c:pt idx="15263">
                  <c:v>0.0</c:v>
                </c:pt>
                <c:pt idx="15264">
                  <c:v>0.001814955</c:v>
                </c:pt>
                <c:pt idx="15265">
                  <c:v>0.0</c:v>
                </c:pt>
                <c:pt idx="15266">
                  <c:v>0.0</c:v>
                </c:pt>
                <c:pt idx="15267">
                  <c:v>0.0</c:v>
                </c:pt>
                <c:pt idx="15268">
                  <c:v>0.0001420112</c:v>
                </c:pt>
                <c:pt idx="15269">
                  <c:v>-32767.0</c:v>
                </c:pt>
                <c:pt idx="15270">
                  <c:v>0.0</c:v>
                </c:pt>
                <c:pt idx="15271">
                  <c:v>0.0</c:v>
                </c:pt>
                <c:pt idx="15272">
                  <c:v>3.771859E-5</c:v>
                </c:pt>
                <c:pt idx="15273">
                  <c:v>0.002717318</c:v>
                </c:pt>
                <c:pt idx="15274">
                  <c:v>7.138458E-6</c:v>
                </c:pt>
                <c:pt idx="15275">
                  <c:v>0.001806906</c:v>
                </c:pt>
                <c:pt idx="15276">
                  <c:v>0.0</c:v>
                </c:pt>
                <c:pt idx="15277">
                  <c:v>0.0</c:v>
                </c:pt>
                <c:pt idx="15278">
                  <c:v>0.001404554</c:v>
                </c:pt>
                <c:pt idx="15279">
                  <c:v>0.0</c:v>
                </c:pt>
                <c:pt idx="15280">
                  <c:v>0.0001421591</c:v>
                </c:pt>
                <c:pt idx="15281">
                  <c:v>0.0004800524</c:v>
                </c:pt>
                <c:pt idx="15282">
                  <c:v>2.982086E-5</c:v>
                </c:pt>
                <c:pt idx="15283">
                  <c:v>0.0003722119</c:v>
                </c:pt>
                <c:pt idx="15284">
                  <c:v>0.001982787</c:v>
                </c:pt>
                <c:pt idx="15285">
                  <c:v>-32767.0</c:v>
                </c:pt>
                <c:pt idx="15286">
                  <c:v>0.000776072</c:v>
                </c:pt>
                <c:pt idx="15287">
                  <c:v>0.0</c:v>
                </c:pt>
                <c:pt idx="15288">
                  <c:v>0.0001870509</c:v>
                </c:pt>
                <c:pt idx="15289">
                  <c:v>0.002668941</c:v>
                </c:pt>
                <c:pt idx="15290">
                  <c:v>0.0193132</c:v>
                </c:pt>
                <c:pt idx="15291">
                  <c:v>0.0009528151</c:v>
                </c:pt>
                <c:pt idx="15292">
                  <c:v>0.0</c:v>
                </c:pt>
                <c:pt idx="15293">
                  <c:v>0.0001740876</c:v>
                </c:pt>
                <c:pt idx="15294">
                  <c:v>0.002036922</c:v>
                </c:pt>
                <c:pt idx="15295">
                  <c:v>0.0</c:v>
                </c:pt>
                <c:pt idx="15296">
                  <c:v>0.0</c:v>
                </c:pt>
                <c:pt idx="15297">
                  <c:v>0.0</c:v>
                </c:pt>
                <c:pt idx="15298">
                  <c:v>0.0</c:v>
                </c:pt>
                <c:pt idx="15299">
                  <c:v>0.0</c:v>
                </c:pt>
                <c:pt idx="15300">
                  <c:v>0.0</c:v>
                </c:pt>
                <c:pt idx="15301">
                  <c:v>-32767.0</c:v>
                </c:pt>
                <c:pt idx="15302">
                  <c:v>0.0</c:v>
                </c:pt>
                <c:pt idx="15303">
                  <c:v>2.395396E-7</c:v>
                </c:pt>
                <c:pt idx="15304">
                  <c:v>0.0</c:v>
                </c:pt>
                <c:pt idx="15305">
                  <c:v>0.0</c:v>
                </c:pt>
                <c:pt idx="15306">
                  <c:v>0.0</c:v>
                </c:pt>
                <c:pt idx="15307">
                  <c:v>0.0</c:v>
                </c:pt>
                <c:pt idx="15308">
                  <c:v>0.0</c:v>
                </c:pt>
                <c:pt idx="15309">
                  <c:v>0.0</c:v>
                </c:pt>
                <c:pt idx="15310">
                  <c:v>0.0</c:v>
                </c:pt>
                <c:pt idx="15311">
                  <c:v>0.0</c:v>
                </c:pt>
                <c:pt idx="15312">
                  <c:v>0.0</c:v>
                </c:pt>
                <c:pt idx="15313">
                  <c:v>0.0</c:v>
                </c:pt>
                <c:pt idx="15314">
                  <c:v>0.0</c:v>
                </c:pt>
                <c:pt idx="15315">
                  <c:v>0.0</c:v>
                </c:pt>
                <c:pt idx="15316">
                  <c:v>0.0</c:v>
                </c:pt>
                <c:pt idx="15317">
                  <c:v>0.0</c:v>
                </c:pt>
                <c:pt idx="15318">
                  <c:v>-32767.0</c:v>
                </c:pt>
                <c:pt idx="15319">
                  <c:v>0.0</c:v>
                </c:pt>
                <c:pt idx="15320">
                  <c:v>0.0</c:v>
                </c:pt>
                <c:pt idx="15321">
                  <c:v>0.0</c:v>
                </c:pt>
                <c:pt idx="15322">
                  <c:v>0.0</c:v>
                </c:pt>
                <c:pt idx="15323">
                  <c:v>0.0</c:v>
                </c:pt>
                <c:pt idx="15324">
                  <c:v>0.0</c:v>
                </c:pt>
                <c:pt idx="15325">
                  <c:v>0.0</c:v>
                </c:pt>
                <c:pt idx="15326">
                  <c:v>-32767.0</c:v>
                </c:pt>
                <c:pt idx="15327">
                  <c:v>0.0</c:v>
                </c:pt>
                <c:pt idx="15328">
                  <c:v>0.0</c:v>
                </c:pt>
                <c:pt idx="15329">
                  <c:v>0.0</c:v>
                </c:pt>
                <c:pt idx="15330">
                  <c:v>0.0</c:v>
                </c:pt>
                <c:pt idx="15331">
                  <c:v>0.0</c:v>
                </c:pt>
                <c:pt idx="15332">
                  <c:v>0.0</c:v>
                </c:pt>
                <c:pt idx="15333">
                  <c:v>0.0</c:v>
                </c:pt>
                <c:pt idx="15334">
                  <c:v>2.354577E-7</c:v>
                </c:pt>
                <c:pt idx="15335">
                  <c:v>0.0</c:v>
                </c:pt>
                <c:pt idx="15336">
                  <c:v>0.0</c:v>
                </c:pt>
                <c:pt idx="15337">
                  <c:v>0.0</c:v>
                </c:pt>
                <c:pt idx="15338">
                  <c:v>0.0</c:v>
                </c:pt>
                <c:pt idx="15339">
                  <c:v>0.0</c:v>
                </c:pt>
                <c:pt idx="15340">
                  <c:v>0.0</c:v>
                </c:pt>
                <c:pt idx="15341">
                  <c:v>0.0</c:v>
                </c:pt>
                <c:pt idx="15342">
                  <c:v>0.0</c:v>
                </c:pt>
                <c:pt idx="15343">
                  <c:v>0.0</c:v>
                </c:pt>
                <c:pt idx="15344">
                  <c:v>0.0</c:v>
                </c:pt>
                <c:pt idx="15345">
                  <c:v>1.205436E-5</c:v>
                </c:pt>
                <c:pt idx="15346">
                  <c:v>0.0</c:v>
                </c:pt>
                <c:pt idx="15347">
                  <c:v>0.0</c:v>
                </c:pt>
                <c:pt idx="15348">
                  <c:v>0.0</c:v>
                </c:pt>
                <c:pt idx="15349">
                  <c:v>0.0</c:v>
                </c:pt>
                <c:pt idx="15350">
                  <c:v>-32767.0</c:v>
                </c:pt>
                <c:pt idx="15351">
                  <c:v>0.01262701</c:v>
                </c:pt>
                <c:pt idx="15352">
                  <c:v>0.0376697</c:v>
                </c:pt>
                <c:pt idx="15353">
                  <c:v>0.02835151</c:v>
                </c:pt>
                <c:pt idx="15354">
                  <c:v>0.0006659011</c:v>
                </c:pt>
                <c:pt idx="15355">
                  <c:v>0.00310642</c:v>
                </c:pt>
                <c:pt idx="15356">
                  <c:v>0.002688158</c:v>
                </c:pt>
                <c:pt idx="15357">
                  <c:v>0.0006395018</c:v>
                </c:pt>
                <c:pt idx="15358">
                  <c:v>0.03695266</c:v>
                </c:pt>
                <c:pt idx="15359">
                  <c:v>0.04208559</c:v>
                </c:pt>
                <c:pt idx="15360">
                  <c:v>0.01244581</c:v>
                </c:pt>
                <c:pt idx="15361">
                  <c:v>0.02244061</c:v>
                </c:pt>
                <c:pt idx="15362">
                  <c:v>0.01189019</c:v>
                </c:pt>
                <c:pt idx="15363">
                  <c:v>0.006478763</c:v>
                </c:pt>
                <c:pt idx="15364">
                  <c:v>0.004552462</c:v>
                </c:pt>
                <c:pt idx="15365">
                  <c:v>6.091565E-5</c:v>
                </c:pt>
                <c:pt idx="15366">
                  <c:v>2.328652E-7</c:v>
                </c:pt>
                <c:pt idx="15367">
                  <c:v>0.0</c:v>
                </c:pt>
                <c:pt idx="15368">
                  <c:v>0.0</c:v>
                </c:pt>
                <c:pt idx="15369">
                  <c:v>0.0</c:v>
                </c:pt>
                <c:pt idx="15370">
                  <c:v>0.0</c:v>
                </c:pt>
                <c:pt idx="15371">
                  <c:v>0.0</c:v>
                </c:pt>
                <c:pt idx="15372">
                  <c:v>0.0</c:v>
                </c:pt>
                <c:pt idx="15373">
                  <c:v>0.0</c:v>
                </c:pt>
                <c:pt idx="15374">
                  <c:v>0.0</c:v>
                </c:pt>
                <c:pt idx="15375">
                  <c:v>0.00466155</c:v>
                </c:pt>
                <c:pt idx="15376">
                  <c:v>0.0004446462</c:v>
                </c:pt>
                <c:pt idx="15377">
                  <c:v>0.0</c:v>
                </c:pt>
                <c:pt idx="15378">
                  <c:v>0.007279399</c:v>
                </c:pt>
                <c:pt idx="15379">
                  <c:v>0.0002012985</c:v>
                </c:pt>
                <c:pt idx="15380">
                  <c:v>0.0</c:v>
                </c:pt>
                <c:pt idx="15381">
                  <c:v>0.0</c:v>
                </c:pt>
                <c:pt idx="15382">
                  <c:v>0.04668555</c:v>
                </c:pt>
                <c:pt idx="15383">
                  <c:v>0.0</c:v>
                </c:pt>
                <c:pt idx="15384">
                  <c:v>0.0</c:v>
                </c:pt>
                <c:pt idx="15385">
                  <c:v>0.0</c:v>
                </c:pt>
                <c:pt idx="15386">
                  <c:v>0.0</c:v>
                </c:pt>
                <c:pt idx="15387">
                  <c:v>0.0</c:v>
                </c:pt>
                <c:pt idx="15388">
                  <c:v>0.0</c:v>
                </c:pt>
                <c:pt idx="15389">
                  <c:v>0.0</c:v>
                </c:pt>
                <c:pt idx="15390">
                  <c:v>0.0</c:v>
                </c:pt>
                <c:pt idx="15391">
                  <c:v>0.0</c:v>
                </c:pt>
                <c:pt idx="15392">
                  <c:v>0.0</c:v>
                </c:pt>
                <c:pt idx="15393">
                  <c:v>0.0</c:v>
                </c:pt>
                <c:pt idx="15394">
                  <c:v>0.0</c:v>
                </c:pt>
                <c:pt idx="15395">
                  <c:v>0.0</c:v>
                </c:pt>
                <c:pt idx="15396">
                  <c:v>0.0</c:v>
                </c:pt>
                <c:pt idx="15397">
                  <c:v>0.0</c:v>
                </c:pt>
                <c:pt idx="15398">
                  <c:v>0.0</c:v>
                </c:pt>
                <c:pt idx="15399">
                  <c:v>0.0</c:v>
                </c:pt>
                <c:pt idx="15400">
                  <c:v>0.0</c:v>
                </c:pt>
                <c:pt idx="15401">
                  <c:v>0.0</c:v>
                </c:pt>
                <c:pt idx="15402">
                  <c:v>0.0</c:v>
                </c:pt>
                <c:pt idx="15403">
                  <c:v>0.0</c:v>
                </c:pt>
                <c:pt idx="15404">
                  <c:v>0.0</c:v>
                </c:pt>
                <c:pt idx="15405">
                  <c:v>0.0</c:v>
                </c:pt>
                <c:pt idx="15406">
                  <c:v>0.0</c:v>
                </c:pt>
                <c:pt idx="15407">
                  <c:v>-32767.0</c:v>
                </c:pt>
                <c:pt idx="15408">
                  <c:v>0.0</c:v>
                </c:pt>
                <c:pt idx="15409">
                  <c:v>0.0</c:v>
                </c:pt>
                <c:pt idx="15410">
                  <c:v>0.0</c:v>
                </c:pt>
                <c:pt idx="15411">
                  <c:v>0.0</c:v>
                </c:pt>
                <c:pt idx="15412">
                  <c:v>0.0</c:v>
                </c:pt>
                <c:pt idx="15413">
                  <c:v>0.0</c:v>
                </c:pt>
                <c:pt idx="15414">
                  <c:v>0.0</c:v>
                </c:pt>
                <c:pt idx="15415">
                  <c:v>0.0</c:v>
                </c:pt>
                <c:pt idx="15416">
                  <c:v>2.288783E-7</c:v>
                </c:pt>
                <c:pt idx="15417">
                  <c:v>2.293146E-7</c:v>
                </c:pt>
                <c:pt idx="15418">
                  <c:v>0.0</c:v>
                </c:pt>
                <c:pt idx="15419">
                  <c:v>0.0</c:v>
                </c:pt>
                <c:pt idx="15420">
                  <c:v>0.0</c:v>
                </c:pt>
                <c:pt idx="15421">
                  <c:v>0.0</c:v>
                </c:pt>
                <c:pt idx="15422">
                  <c:v>0.0</c:v>
                </c:pt>
                <c:pt idx="15423">
                  <c:v>0.0</c:v>
                </c:pt>
                <c:pt idx="15424">
                  <c:v>0.0</c:v>
                </c:pt>
                <c:pt idx="15425">
                  <c:v>0.0</c:v>
                </c:pt>
                <c:pt idx="15426">
                  <c:v>0.0</c:v>
                </c:pt>
                <c:pt idx="15427">
                  <c:v>0.0</c:v>
                </c:pt>
                <c:pt idx="15428">
                  <c:v>0.0</c:v>
                </c:pt>
                <c:pt idx="15429">
                  <c:v>0.0</c:v>
                </c:pt>
                <c:pt idx="15430">
                  <c:v>0.0</c:v>
                </c:pt>
                <c:pt idx="15431">
                  <c:v>0.0</c:v>
                </c:pt>
                <c:pt idx="15432">
                  <c:v>0.0</c:v>
                </c:pt>
                <c:pt idx="15433">
                  <c:v>0.0</c:v>
                </c:pt>
                <c:pt idx="15434">
                  <c:v>0.0</c:v>
                </c:pt>
                <c:pt idx="15435">
                  <c:v>0.0</c:v>
                </c:pt>
                <c:pt idx="15436">
                  <c:v>0.0</c:v>
                </c:pt>
                <c:pt idx="15437">
                  <c:v>0.0</c:v>
                </c:pt>
                <c:pt idx="15438">
                  <c:v>0.0</c:v>
                </c:pt>
                <c:pt idx="15439">
                  <c:v>-32767.0</c:v>
                </c:pt>
                <c:pt idx="15440">
                  <c:v>0.0</c:v>
                </c:pt>
                <c:pt idx="15441">
                  <c:v>0.0</c:v>
                </c:pt>
                <c:pt idx="15442">
                  <c:v>0.0</c:v>
                </c:pt>
                <c:pt idx="15443">
                  <c:v>0.0</c:v>
                </c:pt>
                <c:pt idx="15444">
                  <c:v>0.0</c:v>
                </c:pt>
                <c:pt idx="15445">
                  <c:v>0.0</c:v>
                </c:pt>
                <c:pt idx="15446">
                  <c:v>0.0</c:v>
                </c:pt>
                <c:pt idx="15447">
                  <c:v>0.0</c:v>
                </c:pt>
                <c:pt idx="15448">
                  <c:v>0.0</c:v>
                </c:pt>
                <c:pt idx="15449">
                  <c:v>0.0</c:v>
                </c:pt>
                <c:pt idx="15450">
                  <c:v>0.0</c:v>
                </c:pt>
                <c:pt idx="15451">
                  <c:v>0.0</c:v>
                </c:pt>
                <c:pt idx="15452">
                  <c:v>0.0</c:v>
                </c:pt>
                <c:pt idx="15453">
                  <c:v>0.0</c:v>
                </c:pt>
                <c:pt idx="15454">
                  <c:v>0.0</c:v>
                </c:pt>
                <c:pt idx="15455">
                  <c:v>0.0</c:v>
                </c:pt>
                <c:pt idx="15456">
                  <c:v>0.0</c:v>
                </c:pt>
                <c:pt idx="15457">
                  <c:v>0.0</c:v>
                </c:pt>
                <c:pt idx="15458">
                  <c:v>0.0</c:v>
                </c:pt>
                <c:pt idx="15459">
                  <c:v>0.0</c:v>
                </c:pt>
                <c:pt idx="15460">
                  <c:v>0.0</c:v>
                </c:pt>
                <c:pt idx="15461">
                  <c:v>0.0</c:v>
                </c:pt>
                <c:pt idx="15462">
                  <c:v>0.0</c:v>
                </c:pt>
                <c:pt idx="15463">
                  <c:v>0.0</c:v>
                </c:pt>
                <c:pt idx="15464">
                  <c:v>0.0</c:v>
                </c:pt>
                <c:pt idx="15465">
                  <c:v>0.0</c:v>
                </c:pt>
                <c:pt idx="15466">
                  <c:v>0.0</c:v>
                </c:pt>
                <c:pt idx="15467">
                  <c:v>0.0</c:v>
                </c:pt>
                <c:pt idx="15468">
                  <c:v>0.0</c:v>
                </c:pt>
                <c:pt idx="15469">
                  <c:v>0.0</c:v>
                </c:pt>
                <c:pt idx="15470">
                  <c:v>0.0</c:v>
                </c:pt>
                <c:pt idx="15471">
                  <c:v>0.0</c:v>
                </c:pt>
                <c:pt idx="15472">
                  <c:v>0.0</c:v>
                </c:pt>
                <c:pt idx="15473">
                  <c:v>0.0</c:v>
                </c:pt>
                <c:pt idx="15474">
                  <c:v>0.0</c:v>
                </c:pt>
                <c:pt idx="15475">
                  <c:v>0.0</c:v>
                </c:pt>
                <c:pt idx="15476">
                  <c:v>0.0</c:v>
                </c:pt>
                <c:pt idx="15477">
                  <c:v>0.0</c:v>
                </c:pt>
                <c:pt idx="15478">
                  <c:v>0.0</c:v>
                </c:pt>
                <c:pt idx="15479">
                  <c:v>0.0</c:v>
                </c:pt>
                <c:pt idx="15480">
                  <c:v>0.0</c:v>
                </c:pt>
                <c:pt idx="15481">
                  <c:v>0.0</c:v>
                </c:pt>
                <c:pt idx="15482">
                  <c:v>0.0</c:v>
                </c:pt>
                <c:pt idx="15483">
                  <c:v>0.0</c:v>
                </c:pt>
                <c:pt idx="15484">
                  <c:v>0.0</c:v>
                </c:pt>
                <c:pt idx="15485">
                  <c:v>0.0</c:v>
                </c:pt>
                <c:pt idx="15486">
                  <c:v>0.0</c:v>
                </c:pt>
                <c:pt idx="15487">
                  <c:v>0.0</c:v>
                </c:pt>
                <c:pt idx="15488">
                  <c:v>-32767.0</c:v>
                </c:pt>
                <c:pt idx="15489">
                  <c:v>0.0</c:v>
                </c:pt>
                <c:pt idx="15490">
                  <c:v>0.0</c:v>
                </c:pt>
                <c:pt idx="15491">
                  <c:v>0.0</c:v>
                </c:pt>
                <c:pt idx="15492">
                  <c:v>0.0</c:v>
                </c:pt>
                <c:pt idx="15493">
                  <c:v>0.0</c:v>
                </c:pt>
                <c:pt idx="15494">
                  <c:v>0.0</c:v>
                </c:pt>
                <c:pt idx="15495">
                  <c:v>0.0</c:v>
                </c:pt>
                <c:pt idx="15496">
                  <c:v>0.0</c:v>
                </c:pt>
                <c:pt idx="15497">
                  <c:v>0.0</c:v>
                </c:pt>
                <c:pt idx="15498">
                  <c:v>0.0</c:v>
                </c:pt>
                <c:pt idx="15499">
                  <c:v>0.0</c:v>
                </c:pt>
                <c:pt idx="15500">
                  <c:v>0.0</c:v>
                </c:pt>
                <c:pt idx="15501">
                  <c:v>0.0</c:v>
                </c:pt>
                <c:pt idx="15502">
                  <c:v>0.0</c:v>
                </c:pt>
                <c:pt idx="15503">
                  <c:v>0.0</c:v>
                </c:pt>
                <c:pt idx="15504">
                  <c:v>-32767.0</c:v>
                </c:pt>
                <c:pt idx="15505">
                  <c:v>0.0</c:v>
                </c:pt>
                <c:pt idx="15506">
                  <c:v>0.0</c:v>
                </c:pt>
                <c:pt idx="15507">
                  <c:v>0.0</c:v>
                </c:pt>
                <c:pt idx="15508">
                  <c:v>0.0</c:v>
                </c:pt>
                <c:pt idx="15509">
                  <c:v>0.0</c:v>
                </c:pt>
                <c:pt idx="15510">
                  <c:v>0.0</c:v>
                </c:pt>
                <c:pt idx="15511">
                  <c:v>0.0</c:v>
                </c:pt>
                <c:pt idx="15512">
                  <c:v>0.0</c:v>
                </c:pt>
                <c:pt idx="15513">
                  <c:v>0.0</c:v>
                </c:pt>
                <c:pt idx="15514">
                  <c:v>0.0</c:v>
                </c:pt>
                <c:pt idx="15515">
                  <c:v>0.0</c:v>
                </c:pt>
                <c:pt idx="15516">
                  <c:v>0.0</c:v>
                </c:pt>
                <c:pt idx="15517">
                  <c:v>0.0</c:v>
                </c:pt>
                <c:pt idx="15518">
                  <c:v>0.0</c:v>
                </c:pt>
                <c:pt idx="15519">
                  <c:v>0.0</c:v>
                </c:pt>
                <c:pt idx="15520">
                  <c:v>0.0</c:v>
                </c:pt>
                <c:pt idx="15521">
                  <c:v>0.0</c:v>
                </c:pt>
                <c:pt idx="15522">
                  <c:v>0.0</c:v>
                </c:pt>
                <c:pt idx="15523">
                  <c:v>0.0</c:v>
                </c:pt>
                <c:pt idx="15524">
                  <c:v>0.0</c:v>
                </c:pt>
                <c:pt idx="15525">
                  <c:v>0.0</c:v>
                </c:pt>
                <c:pt idx="15526">
                  <c:v>0.0</c:v>
                </c:pt>
                <c:pt idx="15527">
                  <c:v>0.0</c:v>
                </c:pt>
                <c:pt idx="15528">
                  <c:v>-32767.0</c:v>
                </c:pt>
                <c:pt idx="15529">
                  <c:v>0.0</c:v>
                </c:pt>
                <c:pt idx="15530">
                  <c:v>0.0</c:v>
                </c:pt>
                <c:pt idx="15531">
                  <c:v>0.0</c:v>
                </c:pt>
                <c:pt idx="15532">
                  <c:v>0.0</c:v>
                </c:pt>
                <c:pt idx="15533">
                  <c:v>0.0</c:v>
                </c:pt>
                <c:pt idx="15534">
                  <c:v>0.0</c:v>
                </c:pt>
                <c:pt idx="15535">
                  <c:v>0.0</c:v>
                </c:pt>
                <c:pt idx="15536">
                  <c:v>0.0</c:v>
                </c:pt>
                <c:pt idx="15537">
                  <c:v>0.0</c:v>
                </c:pt>
                <c:pt idx="15538">
                  <c:v>0.0</c:v>
                </c:pt>
                <c:pt idx="15539">
                  <c:v>0.0</c:v>
                </c:pt>
                <c:pt idx="15540">
                  <c:v>0.0</c:v>
                </c:pt>
                <c:pt idx="15541">
                  <c:v>0.0</c:v>
                </c:pt>
                <c:pt idx="15542">
                  <c:v>0.0</c:v>
                </c:pt>
                <c:pt idx="15543">
                  <c:v>0.0</c:v>
                </c:pt>
                <c:pt idx="15544">
                  <c:v>-32767.0</c:v>
                </c:pt>
                <c:pt idx="15545">
                  <c:v>0.0</c:v>
                </c:pt>
                <c:pt idx="15546">
                  <c:v>0.0</c:v>
                </c:pt>
                <c:pt idx="15547">
                  <c:v>0.0</c:v>
                </c:pt>
                <c:pt idx="15548">
                  <c:v>0.0</c:v>
                </c:pt>
                <c:pt idx="15549">
                  <c:v>0.0</c:v>
                </c:pt>
                <c:pt idx="15550">
                  <c:v>0.0</c:v>
                </c:pt>
                <c:pt idx="15551">
                  <c:v>0.0</c:v>
                </c:pt>
                <c:pt idx="15552">
                  <c:v>-32767.0</c:v>
                </c:pt>
                <c:pt idx="15553">
                  <c:v>0.0</c:v>
                </c:pt>
                <c:pt idx="15554">
                  <c:v>0.0</c:v>
                </c:pt>
                <c:pt idx="15555">
                  <c:v>0.0</c:v>
                </c:pt>
                <c:pt idx="15556">
                  <c:v>0.0</c:v>
                </c:pt>
                <c:pt idx="15557">
                  <c:v>0.0</c:v>
                </c:pt>
                <c:pt idx="15558">
                  <c:v>0.0</c:v>
                </c:pt>
                <c:pt idx="15559">
                  <c:v>0.0</c:v>
                </c:pt>
                <c:pt idx="15560">
                  <c:v>0.0</c:v>
                </c:pt>
                <c:pt idx="15561">
                  <c:v>0.0</c:v>
                </c:pt>
                <c:pt idx="15562">
                  <c:v>0.0</c:v>
                </c:pt>
                <c:pt idx="15563">
                  <c:v>0.0</c:v>
                </c:pt>
                <c:pt idx="15564">
                  <c:v>0.0</c:v>
                </c:pt>
                <c:pt idx="15565">
                  <c:v>0.0</c:v>
                </c:pt>
                <c:pt idx="15566">
                  <c:v>0.0</c:v>
                </c:pt>
                <c:pt idx="15567">
                  <c:v>0.0</c:v>
                </c:pt>
                <c:pt idx="15568">
                  <c:v>0.0</c:v>
                </c:pt>
                <c:pt idx="15569">
                  <c:v>0.0</c:v>
                </c:pt>
                <c:pt idx="15570">
                  <c:v>0.0</c:v>
                </c:pt>
                <c:pt idx="15571">
                  <c:v>0.0</c:v>
                </c:pt>
                <c:pt idx="15572">
                  <c:v>0.0</c:v>
                </c:pt>
                <c:pt idx="15573">
                  <c:v>0.0</c:v>
                </c:pt>
                <c:pt idx="15574">
                  <c:v>0.0</c:v>
                </c:pt>
                <c:pt idx="15575">
                  <c:v>0.0</c:v>
                </c:pt>
                <c:pt idx="15576">
                  <c:v>0.0</c:v>
                </c:pt>
                <c:pt idx="15577">
                  <c:v>0.0</c:v>
                </c:pt>
                <c:pt idx="15578">
                  <c:v>0.0</c:v>
                </c:pt>
                <c:pt idx="15579">
                  <c:v>0.0</c:v>
                </c:pt>
                <c:pt idx="15580">
                  <c:v>0.0</c:v>
                </c:pt>
                <c:pt idx="15581">
                  <c:v>0.0</c:v>
                </c:pt>
                <c:pt idx="15582">
                  <c:v>0.0</c:v>
                </c:pt>
                <c:pt idx="15583">
                  <c:v>0.0</c:v>
                </c:pt>
                <c:pt idx="15584">
                  <c:v>0.0</c:v>
                </c:pt>
                <c:pt idx="15585">
                  <c:v>0.0</c:v>
                </c:pt>
                <c:pt idx="15586">
                  <c:v>0.0</c:v>
                </c:pt>
                <c:pt idx="15587">
                  <c:v>0.0</c:v>
                </c:pt>
                <c:pt idx="15588">
                  <c:v>0.0</c:v>
                </c:pt>
                <c:pt idx="15589">
                  <c:v>0.0</c:v>
                </c:pt>
                <c:pt idx="15590">
                  <c:v>0.0</c:v>
                </c:pt>
                <c:pt idx="15591">
                  <c:v>0.0</c:v>
                </c:pt>
                <c:pt idx="15592">
                  <c:v>0.0</c:v>
                </c:pt>
                <c:pt idx="15593">
                  <c:v>-32767.0</c:v>
                </c:pt>
                <c:pt idx="15594">
                  <c:v>0.0</c:v>
                </c:pt>
                <c:pt idx="15595">
                  <c:v>0.0</c:v>
                </c:pt>
                <c:pt idx="15596">
                  <c:v>0.0</c:v>
                </c:pt>
                <c:pt idx="15597">
                  <c:v>0.0</c:v>
                </c:pt>
                <c:pt idx="15598">
                  <c:v>0.0</c:v>
                </c:pt>
                <c:pt idx="15599">
                  <c:v>0.0</c:v>
                </c:pt>
                <c:pt idx="15600">
                  <c:v>0.0</c:v>
                </c:pt>
                <c:pt idx="15601">
                  <c:v>-32767.0</c:v>
                </c:pt>
                <c:pt idx="15602">
                  <c:v>0.0</c:v>
                </c:pt>
                <c:pt idx="15603">
                  <c:v>0.0</c:v>
                </c:pt>
                <c:pt idx="15604">
                  <c:v>0.0</c:v>
                </c:pt>
                <c:pt idx="15605">
                  <c:v>0.0</c:v>
                </c:pt>
                <c:pt idx="15606">
                  <c:v>0.0</c:v>
                </c:pt>
                <c:pt idx="15607">
                  <c:v>0.0</c:v>
                </c:pt>
                <c:pt idx="15608">
                  <c:v>0.0</c:v>
                </c:pt>
                <c:pt idx="15609">
                  <c:v>0.0</c:v>
                </c:pt>
                <c:pt idx="15610">
                  <c:v>0.0</c:v>
                </c:pt>
                <c:pt idx="15611">
                  <c:v>0.0</c:v>
                </c:pt>
                <c:pt idx="15612">
                  <c:v>0.0</c:v>
                </c:pt>
                <c:pt idx="15613">
                  <c:v>0.0</c:v>
                </c:pt>
                <c:pt idx="15614">
                  <c:v>0.0</c:v>
                </c:pt>
                <c:pt idx="15615">
                  <c:v>0.0</c:v>
                </c:pt>
                <c:pt idx="15616">
                  <c:v>0.0</c:v>
                </c:pt>
                <c:pt idx="15617">
                  <c:v>0.0</c:v>
                </c:pt>
                <c:pt idx="15618">
                  <c:v>0.0</c:v>
                </c:pt>
                <c:pt idx="15619">
                  <c:v>0.0</c:v>
                </c:pt>
                <c:pt idx="15620">
                  <c:v>0.0</c:v>
                </c:pt>
                <c:pt idx="15621">
                  <c:v>0.0</c:v>
                </c:pt>
                <c:pt idx="15622">
                  <c:v>0.0</c:v>
                </c:pt>
                <c:pt idx="15623">
                  <c:v>0.0</c:v>
                </c:pt>
                <c:pt idx="15624">
                  <c:v>0.0</c:v>
                </c:pt>
                <c:pt idx="15625">
                  <c:v>0.0</c:v>
                </c:pt>
                <c:pt idx="15626">
                  <c:v>0.0</c:v>
                </c:pt>
                <c:pt idx="15627">
                  <c:v>0.0</c:v>
                </c:pt>
                <c:pt idx="15628">
                  <c:v>0.0</c:v>
                </c:pt>
                <c:pt idx="15629">
                  <c:v>0.0</c:v>
                </c:pt>
                <c:pt idx="15630">
                  <c:v>0.0</c:v>
                </c:pt>
                <c:pt idx="15631">
                  <c:v>0.0</c:v>
                </c:pt>
                <c:pt idx="15632">
                  <c:v>0.0</c:v>
                </c:pt>
                <c:pt idx="15633">
                  <c:v>0.0</c:v>
                </c:pt>
                <c:pt idx="15634">
                  <c:v>0.0</c:v>
                </c:pt>
                <c:pt idx="15635">
                  <c:v>0.0</c:v>
                </c:pt>
                <c:pt idx="15636">
                  <c:v>0.0</c:v>
                </c:pt>
                <c:pt idx="15637">
                  <c:v>0.0</c:v>
                </c:pt>
                <c:pt idx="15638">
                  <c:v>0.0</c:v>
                </c:pt>
                <c:pt idx="15639">
                  <c:v>0.0</c:v>
                </c:pt>
                <c:pt idx="15640">
                  <c:v>0.0</c:v>
                </c:pt>
                <c:pt idx="15641">
                  <c:v>0.0</c:v>
                </c:pt>
                <c:pt idx="15642">
                  <c:v>0.0</c:v>
                </c:pt>
                <c:pt idx="15643">
                  <c:v>0.0</c:v>
                </c:pt>
                <c:pt idx="15644">
                  <c:v>0.0</c:v>
                </c:pt>
                <c:pt idx="15645">
                  <c:v>0.0</c:v>
                </c:pt>
                <c:pt idx="15646">
                  <c:v>0.0</c:v>
                </c:pt>
                <c:pt idx="15647">
                  <c:v>0.0</c:v>
                </c:pt>
                <c:pt idx="15648">
                  <c:v>0.0</c:v>
                </c:pt>
                <c:pt idx="15649">
                  <c:v>0.0</c:v>
                </c:pt>
                <c:pt idx="15650">
                  <c:v>0.0</c:v>
                </c:pt>
                <c:pt idx="15651">
                  <c:v>0.0</c:v>
                </c:pt>
                <c:pt idx="15652">
                  <c:v>0.0</c:v>
                </c:pt>
                <c:pt idx="15653">
                  <c:v>-32767.0</c:v>
                </c:pt>
                <c:pt idx="15654">
                  <c:v>0.0</c:v>
                </c:pt>
                <c:pt idx="15655">
                  <c:v>0.0</c:v>
                </c:pt>
                <c:pt idx="15656">
                  <c:v>0.0</c:v>
                </c:pt>
                <c:pt idx="15657">
                  <c:v>0.0</c:v>
                </c:pt>
                <c:pt idx="15658">
                  <c:v>0.0</c:v>
                </c:pt>
                <c:pt idx="15659">
                  <c:v>0.0</c:v>
                </c:pt>
                <c:pt idx="15660">
                  <c:v>0.0</c:v>
                </c:pt>
                <c:pt idx="15661">
                  <c:v>-32767.0</c:v>
                </c:pt>
                <c:pt idx="15662">
                  <c:v>0.0</c:v>
                </c:pt>
                <c:pt idx="15663">
                  <c:v>0.0</c:v>
                </c:pt>
                <c:pt idx="15664">
                  <c:v>0.0</c:v>
                </c:pt>
                <c:pt idx="15665">
                  <c:v>0.0</c:v>
                </c:pt>
                <c:pt idx="15666">
                  <c:v>0.0</c:v>
                </c:pt>
                <c:pt idx="15667">
                  <c:v>0.0</c:v>
                </c:pt>
                <c:pt idx="15668">
                  <c:v>0.0</c:v>
                </c:pt>
                <c:pt idx="15669">
                  <c:v>0.0</c:v>
                </c:pt>
                <c:pt idx="15670">
                  <c:v>0.0</c:v>
                </c:pt>
                <c:pt idx="15671">
                  <c:v>0.0</c:v>
                </c:pt>
                <c:pt idx="15672">
                  <c:v>0.0</c:v>
                </c:pt>
                <c:pt idx="15673">
                  <c:v>0.0</c:v>
                </c:pt>
                <c:pt idx="15674">
                  <c:v>0.0</c:v>
                </c:pt>
                <c:pt idx="15675">
                  <c:v>0.0</c:v>
                </c:pt>
                <c:pt idx="15676">
                  <c:v>0.0</c:v>
                </c:pt>
                <c:pt idx="15677">
                  <c:v>0.0</c:v>
                </c:pt>
                <c:pt idx="15678">
                  <c:v>0.0</c:v>
                </c:pt>
                <c:pt idx="15679">
                  <c:v>0.0</c:v>
                </c:pt>
                <c:pt idx="15680">
                  <c:v>0.0</c:v>
                </c:pt>
                <c:pt idx="15681">
                  <c:v>0.0</c:v>
                </c:pt>
                <c:pt idx="15682">
                  <c:v>0.0</c:v>
                </c:pt>
                <c:pt idx="15683">
                  <c:v>0.0</c:v>
                </c:pt>
                <c:pt idx="15684">
                  <c:v>0.0</c:v>
                </c:pt>
                <c:pt idx="15685">
                  <c:v>0.0</c:v>
                </c:pt>
                <c:pt idx="15686">
                  <c:v>0.0</c:v>
                </c:pt>
                <c:pt idx="15687">
                  <c:v>0.0</c:v>
                </c:pt>
                <c:pt idx="15688">
                  <c:v>0.0</c:v>
                </c:pt>
                <c:pt idx="15689">
                  <c:v>0.0</c:v>
                </c:pt>
                <c:pt idx="15690">
                  <c:v>0.0</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0.0</c:v>
                </c:pt>
                <c:pt idx="15703">
                  <c:v>0.0</c:v>
                </c:pt>
                <c:pt idx="15704">
                  <c:v>0.0</c:v>
                </c:pt>
                <c:pt idx="15705">
                  <c:v>0.0</c:v>
                </c:pt>
                <c:pt idx="15706">
                  <c:v>0.0</c:v>
                </c:pt>
                <c:pt idx="15707">
                  <c:v>0.0</c:v>
                </c:pt>
                <c:pt idx="15708">
                  <c:v>0.0</c:v>
                </c:pt>
                <c:pt idx="15709">
                  <c:v>0.0</c:v>
                </c:pt>
                <c:pt idx="15710">
                  <c:v>0.0</c:v>
                </c:pt>
                <c:pt idx="15711">
                  <c:v>0.0</c:v>
                </c:pt>
                <c:pt idx="15712">
                  <c:v>0.0</c:v>
                </c:pt>
                <c:pt idx="15713">
                  <c:v>0.0</c:v>
                </c:pt>
                <c:pt idx="15714">
                  <c:v>0.0</c:v>
                </c:pt>
                <c:pt idx="15715">
                  <c:v>0.0</c:v>
                </c:pt>
                <c:pt idx="15716">
                  <c:v>0.0</c:v>
                </c:pt>
                <c:pt idx="15717">
                  <c:v>0.0</c:v>
                </c:pt>
                <c:pt idx="15718">
                  <c:v>0.0</c:v>
                </c:pt>
                <c:pt idx="15719">
                  <c:v>0.0</c:v>
                </c:pt>
                <c:pt idx="15720">
                  <c:v>0.0</c:v>
                </c:pt>
                <c:pt idx="15721">
                  <c:v>0.0</c:v>
                </c:pt>
                <c:pt idx="15722">
                  <c:v>0.0</c:v>
                </c:pt>
                <c:pt idx="15723">
                  <c:v>0.0</c:v>
                </c:pt>
                <c:pt idx="15724">
                  <c:v>0.0</c:v>
                </c:pt>
                <c:pt idx="15725">
                  <c:v>0.0</c:v>
                </c:pt>
                <c:pt idx="15726">
                  <c:v>-32767.0</c:v>
                </c:pt>
                <c:pt idx="15727">
                  <c:v>0.0</c:v>
                </c:pt>
                <c:pt idx="15728">
                  <c:v>0.0</c:v>
                </c:pt>
                <c:pt idx="15729">
                  <c:v>0.0</c:v>
                </c:pt>
                <c:pt idx="15730">
                  <c:v>0.0</c:v>
                </c:pt>
                <c:pt idx="15731">
                  <c:v>0.0</c:v>
                </c:pt>
                <c:pt idx="15732">
                  <c:v>0.0</c:v>
                </c:pt>
                <c:pt idx="15733">
                  <c:v>0.0</c:v>
                </c:pt>
                <c:pt idx="15734">
                  <c:v>0.0</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c:v>
                </c:pt>
                <c:pt idx="15754">
                  <c:v>0.0</c:v>
                </c:pt>
                <c:pt idx="15755">
                  <c:v>0.0</c:v>
                </c:pt>
                <c:pt idx="15756">
                  <c:v>0.0</c:v>
                </c:pt>
                <c:pt idx="15757">
                  <c:v>0.0</c:v>
                </c:pt>
                <c:pt idx="15758">
                  <c:v>0.0</c:v>
                </c:pt>
                <c:pt idx="15759">
                  <c:v>0.0</c:v>
                </c:pt>
                <c:pt idx="15760">
                  <c:v>0.0</c:v>
                </c:pt>
                <c:pt idx="15761">
                  <c:v>0.0</c:v>
                </c:pt>
                <c:pt idx="15762">
                  <c:v>0.0</c:v>
                </c:pt>
                <c:pt idx="15763">
                  <c:v>0.0</c:v>
                </c:pt>
                <c:pt idx="15764">
                  <c:v>0.0</c:v>
                </c:pt>
                <c:pt idx="15765">
                  <c:v>0.0</c:v>
                </c:pt>
                <c:pt idx="15766">
                  <c:v>0.0</c:v>
                </c:pt>
                <c:pt idx="15767">
                  <c:v>0.0</c:v>
                </c:pt>
                <c:pt idx="15768">
                  <c:v>0.0</c:v>
                </c:pt>
                <c:pt idx="15769">
                  <c:v>0.0</c:v>
                </c:pt>
                <c:pt idx="15770">
                  <c:v>0.0</c:v>
                </c:pt>
                <c:pt idx="15771">
                  <c:v>0.0</c:v>
                </c:pt>
                <c:pt idx="15772">
                  <c:v>0.0</c:v>
                </c:pt>
                <c:pt idx="15773">
                  <c:v>0.0</c:v>
                </c:pt>
                <c:pt idx="15774">
                  <c:v>-32767.0</c:v>
                </c:pt>
                <c:pt idx="15775">
                  <c:v>0.0</c:v>
                </c:pt>
                <c:pt idx="15776">
                  <c:v>0.0</c:v>
                </c:pt>
                <c:pt idx="15777">
                  <c:v>0.0</c:v>
                </c:pt>
                <c:pt idx="15778">
                  <c:v>0.0</c:v>
                </c:pt>
                <c:pt idx="15779">
                  <c:v>0.0</c:v>
                </c:pt>
                <c:pt idx="15780">
                  <c:v>0.0</c:v>
                </c:pt>
                <c:pt idx="15781">
                  <c:v>0.0</c:v>
                </c:pt>
                <c:pt idx="15782">
                  <c:v>-32767.0</c:v>
                </c:pt>
                <c:pt idx="15783">
                  <c:v>0.0</c:v>
                </c:pt>
                <c:pt idx="15784">
                  <c:v>0.0</c:v>
                </c:pt>
                <c:pt idx="15785">
                  <c:v>0.0</c:v>
                </c:pt>
                <c:pt idx="15786">
                  <c:v>0.0</c:v>
                </c:pt>
                <c:pt idx="15787">
                  <c:v>0.0</c:v>
                </c:pt>
                <c:pt idx="15788">
                  <c:v>0.0</c:v>
                </c:pt>
                <c:pt idx="15789">
                  <c:v>0.0</c:v>
                </c:pt>
                <c:pt idx="15790">
                  <c:v>0.0</c:v>
                </c:pt>
                <c:pt idx="15791">
                  <c:v>-32767.0</c:v>
                </c:pt>
                <c:pt idx="15792">
                  <c:v>0.0</c:v>
                </c:pt>
                <c:pt idx="15793">
                  <c:v>0.0</c:v>
                </c:pt>
                <c:pt idx="15794">
                  <c:v>0.0</c:v>
                </c:pt>
                <c:pt idx="15795">
                  <c:v>0.0</c:v>
                </c:pt>
                <c:pt idx="15796">
                  <c:v>0.0</c:v>
                </c:pt>
                <c:pt idx="15797">
                  <c:v>0.0</c:v>
                </c:pt>
                <c:pt idx="15798">
                  <c:v>0.0</c:v>
                </c:pt>
                <c:pt idx="15799">
                  <c:v>-32767.0</c:v>
                </c:pt>
                <c:pt idx="15800">
                  <c:v>0.0</c:v>
                </c:pt>
                <c:pt idx="15801">
                  <c:v>0.0</c:v>
                </c:pt>
                <c:pt idx="15802">
                  <c:v>0.0</c:v>
                </c:pt>
                <c:pt idx="15803">
                  <c:v>0.0</c:v>
                </c:pt>
                <c:pt idx="15804">
                  <c:v>0.0</c:v>
                </c:pt>
                <c:pt idx="15805">
                  <c:v>0.0</c:v>
                </c:pt>
                <c:pt idx="15806">
                  <c:v>0.0</c:v>
                </c:pt>
                <c:pt idx="15807">
                  <c:v>-32767.0</c:v>
                </c:pt>
                <c:pt idx="15808">
                  <c:v>0.0</c:v>
                </c:pt>
                <c:pt idx="15809">
                  <c:v>0.0</c:v>
                </c:pt>
                <c:pt idx="15810">
                  <c:v>0.0</c:v>
                </c:pt>
                <c:pt idx="15811">
                  <c:v>0.0</c:v>
                </c:pt>
                <c:pt idx="15812">
                  <c:v>0.0</c:v>
                </c:pt>
                <c:pt idx="15813">
                  <c:v>0.0</c:v>
                </c:pt>
                <c:pt idx="15814">
                  <c:v>0.0</c:v>
                </c:pt>
                <c:pt idx="15815">
                  <c:v>0.0</c:v>
                </c:pt>
                <c:pt idx="15816">
                  <c:v>0.0</c:v>
                </c:pt>
                <c:pt idx="15817">
                  <c:v>0.0</c:v>
                </c:pt>
                <c:pt idx="15818">
                  <c:v>0.0</c:v>
                </c:pt>
                <c:pt idx="15819">
                  <c:v>0.0</c:v>
                </c:pt>
                <c:pt idx="15820">
                  <c:v>0.0</c:v>
                </c:pt>
                <c:pt idx="15821">
                  <c:v>0.0</c:v>
                </c:pt>
                <c:pt idx="15822">
                  <c:v>0.0</c:v>
                </c:pt>
                <c:pt idx="15823">
                  <c:v>0.0</c:v>
                </c:pt>
                <c:pt idx="15824">
                  <c:v>0.0</c:v>
                </c:pt>
                <c:pt idx="15825">
                  <c:v>0.0</c:v>
                </c:pt>
                <c:pt idx="15826">
                  <c:v>0.0</c:v>
                </c:pt>
                <c:pt idx="15827">
                  <c:v>0.0</c:v>
                </c:pt>
                <c:pt idx="15828">
                  <c:v>0.0</c:v>
                </c:pt>
                <c:pt idx="15829">
                  <c:v>0.0</c:v>
                </c:pt>
                <c:pt idx="15830">
                  <c:v>0.0</c:v>
                </c:pt>
                <c:pt idx="15831">
                  <c:v>0.0</c:v>
                </c:pt>
                <c:pt idx="15832">
                  <c:v>0.0</c:v>
                </c:pt>
                <c:pt idx="15833">
                  <c:v>0.0</c:v>
                </c:pt>
                <c:pt idx="15834">
                  <c:v>0.0</c:v>
                </c:pt>
                <c:pt idx="15835">
                  <c:v>0.0</c:v>
                </c:pt>
                <c:pt idx="15836">
                  <c:v>0.0</c:v>
                </c:pt>
                <c:pt idx="15837">
                  <c:v>0.0</c:v>
                </c:pt>
                <c:pt idx="15838">
                  <c:v>0.0</c:v>
                </c:pt>
                <c:pt idx="15839">
                  <c:v>0.0</c:v>
                </c:pt>
                <c:pt idx="15840">
                  <c:v>0.0</c:v>
                </c:pt>
                <c:pt idx="15841">
                  <c:v>0.0</c:v>
                </c:pt>
                <c:pt idx="15842">
                  <c:v>0.0</c:v>
                </c:pt>
                <c:pt idx="15843">
                  <c:v>0.0</c:v>
                </c:pt>
                <c:pt idx="15844">
                  <c:v>0.0</c:v>
                </c:pt>
                <c:pt idx="15845">
                  <c:v>0.0</c:v>
                </c:pt>
                <c:pt idx="15846">
                  <c:v>0.0</c:v>
                </c:pt>
                <c:pt idx="15847">
                  <c:v>0.0</c:v>
                </c:pt>
                <c:pt idx="15848">
                  <c:v>0.0</c:v>
                </c:pt>
                <c:pt idx="15849">
                  <c:v>0.0</c:v>
                </c:pt>
                <c:pt idx="15850">
                  <c:v>0.0</c:v>
                </c:pt>
                <c:pt idx="15851">
                  <c:v>0.0</c:v>
                </c:pt>
                <c:pt idx="15852">
                  <c:v>0.0</c:v>
                </c:pt>
                <c:pt idx="15853">
                  <c:v>0.0</c:v>
                </c:pt>
                <c:pt idx="15854">
                  <c:v>0.0</c:v>
                </c:pt>
                <c:pt idx="15855">
                  <c:v>0.0</c:v>
                </c:pt>
                <c:pt idx="15856">
                  <c:v>0.0</c:v>
                </c:pt>
                <c:pt idx="15857">
                  <c:v>0.0</c:v>
                </c:pt>
                <c:pt idx="15858">
                  <c:v>0.0</c:v>
                </c:pt>
                <c:pt idx="15859">
                  <c:v>0.0</c:v>
                </c:pt>
                <c:pt idx="15860">
                  <c:v>0.0</c:v>
                </c:pt>
                <c:pt idx="15861">
                  <c:v>0.0</c:v>
                </c:pt>
                <c:pt idx="15862">
                  <c:v>0.0</c:v>
                </c:pt>
                <c:pt idx="15863">
                  <c:v>0.0</c:v>
                </c:pt>
                <c:pt idx="15864">
                  <c:v>0.0</c:v>
                </c:pt>
                <c:pt idx="15865">
                  <c:v>0.0</c:v>
                </c:pt>
                <c:pt idx="15866">
                  <c:v>0.0</c:v>
                </c:pt>
                <c:pt idx="15867">
                  <c:v>0.0</c:v>
                </c:pt>
                <c:pt idx="15868">
                  <c:v>0.0</c:v>
                </c:pt>
                <c:pt idx="15869">
                  <c:v>0.0</c:v>
                </c:pt>
                <c:pt idx="15870">
                  <c:v>0.0</c:v>
                </c:pt>
                <c:pt idx="15871">
                  <c:v>0.0</c:v>
                </c:pt>
                <c:pt idx="15872">
                  <c:v>0.0</c:v>
                </c:pt>
                <c:pt idx="15873">
                  <c:v>0.0</c:v>
                </c:pt>
                <c:pt idx="15874">
                  <c:v>0.0</c:v>
                </c:pt>
                <c:pt idx="15875">
                  <c:v>0.0</c:v>
                </c:pt>
                <c:pt idx="15876">
                  <c:v>0.0</c:v>
                </c:pt>
                <c:pt idx="15877">
                  <c:v>0.0</c:v>
                </c:pt>
                <c:pt idx="15878">
                  <c:v>0.0</c:v>
                </c:pt>
                <c:pt idx="15879">
                  <c:v>0.0</c:v>
                </c:pt>
                <c:pt idx="15880">
                  <c:v>0.0</c:v>
                </c:pt>
                <c:pt idx="15881">
                  <c:v>0.0</c:v>
                </c:pt>
                <c:pt idx="15882">
                  <c:v>0.0</c:v>
                </c:pt>
                <c:pt idx="15883">
                  <c:v>0.0</c:v>
                </c:pt>
                <c:pt idx="15884">
                  <c:v>0.0</c:v>
                </c:pt>
                <c:pt idx="15885">
                  <c:v>0.0</c:v>
                </c:pt>
                <c:pt idx="15886">
                  <c:v>0.0</c:v>
                </c:pt>
                <c:pt idx="15887">
                  <c:v>0.0</c:v>
                </c:pt>
                <c:pt idx="15888">
                  <c:v>-32767.0</c:v>
                </c:pt>
                <c:pt idx="15889">
                  <c:v>0.0</c:v>
                </c:pt>
                <c:pt idx="15890">
                  <c:v>0.0</c:v>
                </c:pt>
                <c:pt idx="15891">
                  <c:v>0.0</c:v>
                </c:pt>
                <c:pt idx="15892">
                  <c:v>0.0</c:v>
                </c:pt>
                <c:pt idx="15893">
                  <c:v>0.0</c:v>
                </c:pt>
                <c:pt idx="15894">
                  <c:v>0.0</c:v>
                </c:pt>
                <c:pt idx="15895">
                  <c:v>0.0</c:v>
                </c:pt>
                <c:pt idx="15896">
                  <c:v>0.0</c:v>
                </c:pt>
                <c:pt idx="15897">
                  <c:v>0.0</c:v>
                </c:pt>
                <c:pt idx="15898">
                  <c:v>0.0</c:v>
                </c:pt>
                <c:pt idx="15899">
                  <c:v>0.0</c:v>
                </c:pt>
                <c:pt idx="15900">
                  <c:v>0.0</c:v>
                </c:pt>
                <c:pt idx="15901">
                  <c:v>0.0</c:v>
                </c:pt>
                <c:pt idx="15902">
                  <c:v>0.0</c:v>
                </c:pt>
                <c:pt idx="15903">
                  <c:v>0.0</c:v>
                </c:pt>
                <c:pt idx="15904">
                  <c:v>-32767.0</c:v>
                </c:pt>
                <c:pt idx="15905">
                  <c:v>0.0</c:v>
                </c:pt>
                <c:pt idx="15906">
                  <c:v>0.0</c:v>
                </c:pt>
                <c:pt idx="15907">
                  <c:v>0.0</c:v>
                </c:pt>
                <c:pt idx="15908">
                  <c:v>0.0</c:v>
                </c:pt>
                <c:pt idx="15909">
                  <c:v>0.0</c:v>
                </c:pt>
                <c:pt idx="15910">
                  <c:v>0.0</c:v>
                </c:pt>
                <c:pt idx="15911">
                  <c:v>0.0</c:v>
                </c:pt>
                <c:pt idx="15912">
                  <c:v>0.0</c:v>
                </c:pt>
                <c:pt idx="15913">
                  <c:v>0.0</c:v>
                </c:pt>
                <c:pt idx="15914">
                  <c:v>0.0</c:v>
                </c:pt>
                <c:pt idx="15915">
                  <c:v>0.0</c:v>
                </c:pt>
                <c:pt idx="15916">
                  <c:v>0.0</c:v>
                </c:pt>
                <c:pt idx="15917">
                  <c:v>0.0</c:v>
                </c:pt>
                <c:pt idx="15918">
                  <c:v>0.0</c:v>
                </c:pt>
                <c:pt idx="15919">
                  <c:v>0.0</c:v>
                </c:pt>
                <c:pt idx="15920">
                  <c:v>-32767.0</c:v>
                </c:pt>
                <c:pt idx="15921">
                  <c:v>0.0</c:v>
                </c:pt>
                <c:pt idx="15922">
                  <c:v>0.0</c:v>
                </c:pt>
                <c:pt idx="15923">
                  <c:v>0.0</c:v>
                </c:pt>
                <c:pt idx="15924">
                  <c:v>0.0</c:v>
                </c:pt>
                <c:pt idx="15925">
                  <c:v>0.0</c:v>
                </c:pt>
                <c:pt idx="15926">
                  <c:v>0.0</c:v>
                </c:pt>
                <c:pt idx="15927">
                  <c:v>0.0</c:v>
                </c:pt>
                <c:pt idx="15928">
                  <c:v>-32767.0</c:v>
                </c:pt>
                <c:pt idx="15929">
                  <c:v>0.0</c:v>
                </c:pt>
                <c:pt idx="15930">
                  <c:v>0.0</c:v>
                </c:pt>
                <c:pt idx="15931">
                  <c:v>0.0</c:v>
                </c:pt>
                <c:pt idx="15932">
                  <c:v>0.0</c:v>
                </c:pt>
                <c:pt idx="15933">
                  <c:v>0.0</c:v>
                </c:pt>
                <c:pt idx="15934">
                  <c:v>0.0</c:v>
                </c:pt>
                <c:pt idx="15935">
                  <c:v>0.0</c:v>
                </c:pt>
                <c:pt idx="15936">
                  <c:v>-32767.0</c:v>
                </c:pt>
                <c:pt idx="15937">
                  <c:v>0.0</c:v>
                </c:pt>
                <c:pt idx="15938">
                  <c:v>0.0</c:v>
                </c:pt>
                <c:pt idx="15939">
                  <c:v>0.0</c:v>
                </c:pt>
                <c:pt idx="15940">
                  <c:v>0.0</c:v>
                </c:pt>
                <c:pt idx="15941">
                  <c:v>0.0</c:v>
                </c:pt>
                <c:pt idx="15942">
                  <c:v>0.0</c:v>
                </c:pt>
                <c:pt idx="15943">
                  <c:v>0.0</c:v>
                </c:pt>
                <c:pt idx="15944">
                  <c:v>0.0</c:v>
                </c:pt>
                <c:pt idx="15945">
                  <c:v>0.0</c:v>
                </c:pt>
                <c:pt idx="15946">
                  <c:v>0.0</c:v>
                </c:pt>
                <c:pt idx="15947">
                  <c:v>0.0</c:v>
                </c:pt>
                <c:pt idx="15948">
                  <c:v>0.0</c:v>
                </c:pt>
                <c:pt idx="15949">
                  <c:v>0.0</c:v>
                </c:pt>
                <c:pt idx="15950">
                  <c:v>0.0</c:v>
                </c:pt>
                <c:pt idx="15951">
                  <c:v>0.0</c:v>
                </c:pt>
                <c:pt idx="15952">
                  <c:v>-32767.0</c:v>
                </c:pt>
                <c:pt idx="15953">
                  <c:v>0.0</c:v>
                </c:pt>
                <c:pt idx="15954">
                  <c:v>0.0</c:v>
                </c:pt>
                <c:pt idx="15955">
                  <c:v>0.0</c:v>
                </c:pt>
                <c:pt idx="15956">
                  <c:v>0.0</c:v>
                </c:pt>
                <c:pt idx="15957">
                  <c:v>0.0</c:v>
                </c:pt>
                <c:pt idx="15958">
                  <c:v>0.0</c:v>
                </c:pt>
                <c:pt idx="15959">
                  <c:v>0.0</c:v>
                </c:pt>
                <c:pt idx="15960">
                  <c:v>0.0</c:v>
                </c:pt>
                <c:pt idx="15961">
                  <c:v>-32767.0</c:v>
                </c:pt>
                <c:pt idx="15962">
                  <c:v>0.0</c:v>
                </c:pt>
                <c:pt idx="15963">
                  <c:v>0.0</c:v>
                </c:pt>
                <c:pt idx="15964">
                  <c:v>0.0</c:v>
                </c:pt>
                <c:pt idx="15965">
                  <c:v>0.0</c:v>
                </c:pt>
                <c:pt idx="15966">
                  <c:v>0.0</c:v>
                </c:pt>
                <c:pt idx="15967">
                  <c:v>0.0</c:v>
                </c:pt>
                <c:pt idx="15968">
                  <c:v>0.0</c:v>
                </c:pt>
                <c:pt idx="15969">
                  <c:v>0.0</c:v>
                </c:pt>
                <c:pt idx="15970">
                  <c:v>0.0</c:v>
                </c:pt>
                <c:pt idx="15971">
                  <c:v>0.0</c:v>
                </c:pt>
                <c:pt idx="15972">
                  <c:v>0.0</c:v>
                </c:pt>
                <c:pt idx="15973">
                  <c:v>0.0</c:v>
                </c:pt>
                <c:pt idx="15974">
                  <c:v>0.0</c:v>
                </c:pt>
                <c:pt idx="15975">
                  <c:v>0.0</c:v>
                </c:pt>
                <c:pt idx="15976">
                  <c:v>0.0</c:v>
                </c:pt>
                <c:pt idx="15977">
                  <c:v>0.0</c:v>
                </c:pt>
                <c:pt idx="15978">
                  <c:v>0.0</c:v>
                </c:pt>
                <c:pt idx="15979">
                  <c:v>0.0</c:v>
                </c:pt>
                <c:pt idx="15980">
                  <c:v>0.0</c:v>
                </c:pt>
                <c:pt idx="15981">
                  <c:v>0.0</c:v>
                </c:pt>
                <c:pt idx="15982">
                  <c:v>0.0</c:v>
                </c:pt>
                <c:pt idx="15983">
                  <c:v>0.0</c:v>
                </c:pt>
                <c:pt idx="15984">
                  <c:v>0.0</c:v>
                </c:pt>
                <c:pt idx="15985">
                  <c:v>0.0</c:v>
                </c:pt>
                <c:pt idx="15986">
                  <c:v>0.0</c:v>
                </c:pt>
                <c:pt idx="15987">
                  <c:v>0.0</c:v>
                </c:pt>
                <c:pt idx="15988">
                  <c:v>0.0</c:v>
                </c:pt>
                <c:pt idx="15989">
                  <c:v>0.0</c:v>
                </c:pt>
                <c:pt idx="15990">
                  <c:v>0.0</c:v>
                </c:pt>
                <c:pt idx="15991">
                  <c:v>0.0</c:v>
                </c:pt>
                <c:pt idx="15992">
                  <c:v>0.0</c:v>
                </c:pt>
                <c:pt idx="15993">
                  <c:v>0.0</c:v>
                </c:pt>
                <c:pt idx="15994">
                  <c:v>0.0</c:v>
                </c:pt>
                <c:pt idx="15995">
                  <c:v>0.0</c:v>
                </c:pt>
                <c:pt idx="15996">
                  <c:v>0.0</c:v>
                </c:pt>
                <c:pt idx="15997">
                  <c:v>-32767.0</c:v>
                </c:pt>
                <c:pt idx="15998">
                  <c:v>0.0</c:v>
                </c:pt>
                <c:pt idx="15999">
                  <c:v>0.0</c:v>
                </c:pt>
                <c:pt idx="16000">
                  <c:v>0.0</c:v>
                </c:pt>
                <c:pt idx="16001">
                  <c:v>0.0</c:v>
                </c:pt>
                <c:pt idx="16002">
                  <c:v>0.0</c:v>
                </c:pt>
                <c:pt idx="16003">
                  <c:v>0.0</c:v>
                </c:pt>
                <c:pt idx="16004">
                  <c:v>0.0</c:v>
                </c:pt>
                <c:pt idx="16005">
                  <c:v>0.0</c:v>
                </c:pt>
                <c:pt idx="16006">
                  <c:v>0.0</c:v>
                </c:pt>
                <c:pt idx="16007">
                  <c:v>0.0</c:v>
                </c:pt>
                <c:pt idx="16008">
                  <c:v>0.0</c:v>
                </c:pt>
                <c:pt idx="16009">
                  <c:v>0.0</c:v>
                </c:pt>
                <c:pt idx="16010">
                  <c:v>0.0</c:v>
                </c:pt>
                <c:pt idx="16011">
                  <c:v>0.0</c:v>
                </c:pt>
                <c:pt idx="16012">
                  <c:v>0.0</c:v>
                </c:pt>
                <c:pt idx="16013">
                  <c:v>0.0</c:v>
                </c:pt>
                <c:pt idx="16014">
                  <c:v>0.0</c:v>
                </c:pt>
                <c:pt idx="16015">
                  <c:v>0.0</c:v>
                </c:pt>
                <c:pt idx="16016">
                  <c:v>0.0</c:v>
                </c:pt>
                <c:pt idx="16017">
                  <c:v>0.0</c:v>
                </c:pt>
                <c:pt idx="16018">
                  <c:v>0.0</c:v>
                </c:pt>
                <c:pt idx="16019">
                  <c:v>0.0</c:v>
                </c:pt>
                <c:pt idx="16020">
                  <c:v>0.0</c:v>
                </c:pt>
                <c:pt idx="16021">
                  <c:v>0.0</c:v>
                </c:pt>
                <c:pt idx="16022">
                  <c:v>0.0</c:v>
                </c:pt>
                <c:pt idx="16023">
                  <c:v>0.0</c:v>
                </c:pt>
                <c:pt idx="16024">
                  <c:v>0.0</c:v>
                </c:pt>
                <c:pt idx="16025">
                  <c:v>0.0</c:v>
                </c:pt>
                <c:pt idx="16026">
                  <c:v>0.0</c:v>
                </c:pt>
                <c:pt idx="16027">
                  <c:v>0.0</c:v>
                </c:pt>
                <c:pt idx="16028">
                  <c:v>0.0</c:v>
                </c:pt>
                <c:pt idx="16029">
                  <c:v>0.0</c:v>
                </c:pt>
                <c:pt idx="16030">
                  <c:v>0.0</c:v>
                </c:pt>
                <c:pt idx="16031">
                  <c:v>0.0</c:v>
                </c:pt>
                <c:pt idx="16032">
                  <c:v>0.0</c:v>
                </c:pt>
                <c:pt idx="16033">
                  <c:v>0.0</c:v>
                </c:pt>
                <c:pt idx="16034">
                  <c:v>0.0</c:v>
                </c:pt>
                <c:pt idx="16035">
                  <c:v>0.0</c:v>
                </c:pt>
                <c:pt idx="16036">
                  <c:v>0.0</c:v>
                </c:pt>
                <c:pt idx="16037">
                  <c:v>0.0</c:v>
                </c:pt>
                <c:pt idx="16038">
                  <c:v>0.0</c:v>
                </c:pt>
                <c:pt idx="16039">
                  <c:v>0.0</c:v>
                </c:pt>
                <c:pt idx="16040">
                  <c:v>0.0</c:v>
                </c:pt>
                <c:pt idx="16041">
                  <c:v>0.0</c:v>
                </c:pt>
                <c:pt idx="16042">
                  <c:v>0.0</c:v>
                </c:pt>
                <c:pt idx="16043">
                  <c:v>0.0</c:v>
                </c:pt>
                <c:pt idx="16044">
                  <c:v>0.0</c:v>
                </c:pt>
                <c:pt idx="16045">
                  <c:v>0.0</c:v>
                </c:pt>
                <c:pt idx="16046">
                  <c:v>0.0</c:v>
                </c:pt>
                <c:pt idx="16047">
                  <c:v>0.0</c:v>
                </c:pt>
                <c:pt idx="16048">
                  <c:v>0.0</c:v>
                </c:pt>
                <c:pt idx="16049">
                  <c:v>0.0</c:v>
                </c:pt>
                <c:pt idx="16050">
                  <c:v>0.0</c:v>
                </c:pt>
                <c:pt idx="16051">
                  <c:v>0.0</c:v>
                </c:pt>
                <c:pt idx="16052">
                  <c:v>0.0</c:v>
                </c:pt>
                <c:pt idx="16053">
                  <c:v>0.0</c:v>
                </c:pt>
                <c:pt idx="16054">
                  <c:v>0.0</c:v>
                </c:pt>
                <c:pt idx="16055">
                  <c:v>0.0</c:v>
                </c:pt>
                <c:pt idx="16056">
                  <c:v>0.0</c:v>
                </c:pt>
                <c:pt idx="16057">
                  <c:v>0.0</c:v>
                </c:pt>
                <c:pt idx="16058">
                  <c:v>0.0</c:v>
                </c:pt>
                <c:pt idx="16059">
                  <c:v>0.0</c:v>
                </c:pt>
                <c:pt idx="16060">
                  <c:v>0.0</c:v>
                </c:pt>
                <c:pt idx="16061">
                  <c:v>0.0</c:v>
                </c:pt>
                <c:pt idx="16062">
                  <c:v>0.0</c:v>
                </c:pt>
                <c:pt idx="16063">
                  <c:v>0.0</c:v>
                </c:pt>
                <c:pt idx="16064">
                  <c:v>0.0</c:v>
                </c:pt>
                <c:pt idx="16065">
                  <c:v>0.0</c:v>
                </c:pt>
                <c:pt idx="16066">
                  <c:v>0.0</c:v>
                </c:pt>
                <c:pt idx="16067">
                  <c:v>0.0</c:v>
                </c:pt>
                <c:pt idx="16068">
                  <c:v>0.0</c:v>
                </c:pt>
                <c:pt idx="16069">
                  <c:v>0.0</c:v>
                </c:pt>
                <c:pt idx="16070">
                  <c:v>0.0</c:v>
                </c:pt>
                <c:pt idx="16071">
                  <c:v>0.0</c:v>
                </c:pt>
                <c:pt idx="16072">
                  <c:v>0.0</c:v>
                </c:pt>
                <c:pt idx="16073">
                  <c:v>0.0</c:v>
                </c:pt>
                <c:pt idx="16074">
                  <c:v>0.0</c:v>
                </c:pt>
                <c:pt idx="16075">
                  <c:v>0.0</c:v>
                </c:pt>
                <c:pt idx="16076">
                  <c:v>0.0</c:v>
                </c:pt>
                <c:pt idx="16077">
                  <c:v>0.0</c:v>
                </c:pt>
                <c:pt idx="16078">
                  <c:v>0.0</c:v>
                </c:pt>
                <c:pt idx="16079">
                  <c:v>0.0</c:v>
                </c:pt>
                <c:pt idx="16080">
                  <c:v>0.0</c:v>
                </c:pt>
                <c:pt idx="16081">
                  <c:v>0.0</c:v>
                </c:pt>
                <c:pt idx="16082">
                  <c:v>0.0</c:v>
                </c:pt>
                <c:pt idx="16083">
                  <c:v>0.0</c:v>
                </c:pt>
                <c:pt idx="16084">
                  <c:v>0.0</c:v>
                </c:pt>
                <c:pt idx="16085">
                  <c:v>0.0</c:v>
                </c:pt>
                <c:pt idx="16086">
                  <c:v>0.0</c:v>
                </c:pt>
                <c:pt idx="16087">
                  <c:v>0.0</c:v>
                </c:pt>
                <c:pt idx="16088">
                  <c:v>0.0</c:v>
                </c:pt>
                <c:pt idx="16089">
                  <c:v>0.0</c:v>
                </c:pt>
                <c:pt idx="16090">
                  <c:v>0.0</c:v>
                </c:pt>
                <c:pt idx="16091">
                  <c:v>0.0</c:v>
                </c:pt>
                <c:pt idx="16092">
                  <c:v>0.0</c:v>
                </c:pt>
                <c:pt idx="16093">
                  <c:v>0.0</c:v>
                </c:pt>
                <c:pt idx="16094">
                  <c:v>0.0</c:v>
                </c:pt>
                <c:pt idx="16095">
                  <c:v>0.0</c:v>
                </c:pt>
                <c:pt idx="16096">
                  <c:v>0.0</c:v>
                </c:pt>
                <c:pt idx="16097">
                  <c:v>0.0</c:v>
                </c:pt>
                <c:pt idx="16098">
                  <c:v>0.0</c:v>
                </c:pt>
                <c:pt idx="16099">
                  <c:v>0.0</c:v>
                </c:pt>
                <c:pt idx="16100">
                  <c:v>0.0</c:v>
                </c:pt>
                <c:pt idx="16101">
                  <c:v>0.0</c:v>
                </c:pt>
                <c:pt idx="16102">
                  <c:v>0.0</c:v>
                </c:pt>
                <c:pt idx="16103">
                  <c:v>0.0</c:v>
                </c:pt>
                <c:pt idx="16104">
                  <c:v>0.0</c:v>
                </c:pt>
                <c:pt idx="16105">
                  <c:v>0.0</c:v>
                </c:pt>
                <c:pt idx="16106">
                  <c:v>0.0</c:v>
                </c:pt>
                <c:pt idx="16107">
                  <c:v>0.0</c:v>
                </c:pt>
                <c:pt idx="16108">
                  <c:v>0.0</c:v>
                </c:pt>
                <c:pt idx="16109">
                  <c:v>0.0</c:v>
                </c:pt>
                <c:pt idx="16110">
                  <c:v>0.0</c:v>
                </c:pt>
                <c:pt idx="16111">
                  <c:v>0.0</c:v>
                </c:pt>
                <c:pt idx="16112">
                  <c:v>0.0</c:v>
                </c:pt>
                <c:pt idx="16113">
                  <c:v>0.0</c:v>
                </c:pt>
                <c:pt idx="16114">
                  <c:v>0.0</c:v>
                </c:pt>
                <c:pt idx="16115">
                  <c:v>0.0</c:v>
                </c:pt>
                <c:pt idx="16116">
                  <c:v>0.0</c:v>
                </c:pt>
                <c:pt idx="16117">
                  <c:v>0.0</c:v>
                </c:pt>
                <c:pt idx="16118">
                  <c:v>0.0</c:v>
                </c:pt>
                <c:pt idx="16119">
                  <c:v>0.0</c:v>
                </c:pt>
                <c:pt idx="16120">
                  <c:v>0.0</c:v>
                </c:pt>
                <c:pt idx="16121">
                  <c:v>0.0</c:v>
                </c:pt>
                <c:pt idx="16122">
                  <c:v>0.0</c:v>
                </c:pt>
                <c:pt idx="16123">
                  <c:v>0.0</c:v>
                </c:pt>
                <c:pt idx="16124">
                  <c:v>0.0</c:v>
                </c:pt>
                <c:pt idx="16125">
                  <c:v>0.0</c:v>
                </c:pt>
                <c:pt idx="16126">
                  <c:v>-32767.0</c:v>
                </c:pt>
                <c:pt idx="16127">
                  <c:v>0.0</c:v>
                </c:pt>
                <c:pt idx="16128">
                  <c:v>0.0</c:v>
                </c:pt>
                <c:pt idx="16129">
                  <c:v>0.0</c:v>
                </c:pt>
                <c:pt idx="16130">
                  <c:v>0.0</c:v>
                </c:pt>
                <c:pt idx="16131">
                  <c:v>0.0</c:v>
                </c:pt>
                <c:pt idx="16132">
                  <c:v>0.0</c:v>
                </c:pt>
                <c:pt idx="16133">
                  <c:v>0.0</c:v>
                </c:pt>
                <c:pt idx="16134">
                  <c:v>-32767.0</c:v>
                </c:pt>
                <c:pt idx="16135">
                  <c:v>0.0</c:v>
                </c:pt>
                <c:pt idx="16136">
                  <c:v>0.0</c:v>
                </c:pt>
                <c:pt idx="16137">
                  <c:v>0.0</c:v>
                </c:pt>
                <c:pt idx="16138">
                  <c:v>0.0</c:v>
                </c:pt>
                <c:pt idx="16139">
                  <c:v>0.0</c:v>
                </c:pt>
                <c:pt idx="16140">
                  <c:v>0.0</c:v>
                </c:pt>
                <c:pt idx="16141">
                  <c:v>0.0</c:v>
                </c:pt>
                <c:pt idx="16142">
                  <c:v>0.0</c:v>
                </c:pt>
                <c:pt idx="16143">
                  <c:v>0.0</c:v>
                </c:pt>
                <c:pt idx="16144">
                  <c:v>0.0</c:v>
                </c:pt>
                <c:pt idx="16145">
                  <c:v>0.0</c:v>
                </c:pt>
                <c:pt idx="16146">
                  <c:v>0.0</c:v>
                </c:pt>
                <c:pt idx="16147">
                  <c:v>0.0</c:v>
                </c:pt>
                <c:pt idx="16148">
                  <c:v>0.0</c:v>
                </c:pt>
                <c:pt idx="16149">
                  <c:v>0.0</c:v>
                </c:pt>
                <c:pt idx="16150">
                  <c:v>0.0</c:v>
                </c:pt>
                <c:pt idx="16151">
                  <c:v>0.0</c:v>
                </c:pt>
                <c:pt idx="16152">
                  <c:v>0.0</c:v>
                </c:pt>
                <c:pt idx="16153">
                  <c:v>0.0</c:v>
                </c:pt>
                <c:pt idx="16154">
                  <c:v>0.0</c:v>
                </c:pt>
                <c:pt idx="16155">
                  <c:v>0.0</c:v>
                </c:pt>
                <c:pt idx="16156">
                  <c:v>0.0</c:v>
                </c:pt>
                <c:pt idx="16157">
                  <c:v>0.0</c:v>
                </c:pt>
                <c:pt idx="16158">
                  <c:v>0.0</c:v>
                </c:pt>
                <c:pt idx="16159">
                  <c:v>0.0</c:v>
                </c:pt>
                <c:pt idx="16160">
                  <c:v>0.0</c:v>
                </c:pt>
                <c:pt idx="16161">
                  <c:v>0.0</c:v>
                </c:pt>
                <c:pt idx="16162">
                  <c:v>0.0</c:v>
                </c:pt>
                <c:pt idx="16163">
                  <c:v>0.0</c:v>
                </c:pt>
                <c:pt idx="16164">
                  <c:v>0.0</c:v>
                </c:pt>
                <c:pt idx="16165">
                  <c:v>0.0</c:v>
                </c:pt>
                <c:pt idx="16166">
                  <c:v>0.0</c:v>
                </c:pt>
                <c:pt idx="16167">
                  <c:v>0.0</c:v>
                </c:pt>
                <c:pt idx="16168">
                  <c:v>0.0</c:v>
                </c:pt>
                <c:pt idx="16169">
                  <c:v>0.0</c:v>
                </c:pt>
                <c:pt idx="16170">
                  <c:v>0.0</c:v>
                </c:pt>
                <c:pt idx="16171">
                  <c:v>0.0</c:v>
                </c:pt>
                <c:pt idx="16172">
                  <c:v>0.0</c:v>
                </c:pt>
                <c:pt idx="16173">
                  <c:v>0.0</c:v>
                </c:pt>
                <c:pt idx="16174">
                  <c:v>0.0</c:v>
                </c:pt>
                <c:pt idx="16175">
                  <c:v>0.0</c:v>
                </c:pt>
                <c:pt idx="16176">
                  <c:v>0.0</c:v>
                </c:pt>
                <c:pt idx="16177">
                  <c:v>0.0</c:v>
                </c:pt>
                <c:pt idx="16178">
                  <c:v>0.0</c:v>
                </c:pt>
                <c:pt idx="16179">
                  <c:v>0.0</c:v>
                </c:pt>
                <c:pt idx="16180">
                  <c:v>0.0</c:v>
                </c:pt>
                <c:pt idx="16181">
                  <c:v>0.0</c:v>
                </c:pt>
                <c:pt idx="16182">
                  <c:v>0.0</c:v>
                </c:pt>
                <c:pt idx="16183">
                  <c:v>0.0</c:v>
                </c:pt>
                <c:pt idx="16184">
                  <c:v>0.0</c:v>
                </c:pt>
                <c:pt idx="16185">
                  <c:v>0.0</c:v>
                </c:pt>
                <c:pt idx="16186">
                  <c:v>0.0</c:v>
                </c:pt>
                <c:pt idx="16187">
                  <c:v>0.0</c:v>
                </c:pt>
                <c:pt idx="16188">
                  <c:v>0.0</c:v>
                </c:pt>
                <c:pt idx="16189">
                  <c:v>0.0</c:v>
                </c:pt>
                <c:pt idx="16190">
                  <c:v>0.0</c:v>
                </c:pt>
                <c:pt idx="16191">
                  <c:v>0.0</c:v>
                </c:pt>
                <c:pt idx="16192">
                  <c:v>0.0</c:v>
                </c:pt>
                <c:pt idx="16193">
                  <c:v>0.0</c:v>
                </c:pt>
                <c:pt idx="16194">
                  <c:v>0.0</c:v>
                </c:pt>
                <c:pt idx="16195">
                  <c:v>0.0</c:v>
                </c:pt>
                <c:pt idx="16196">
                  <c:v>0.0</c:v>
                </c:pt>
                <c:pt idx="16197">
                  <c:v>0.0</c:v>
                </c:pt>
                <c:pt idx="16198">
                  <c:v>0.0</c:v>
                </c:pt>
                <c:pt idx="16199">
                  <c:v>0.0</c:v>
                </c:pt>
                <c:pt idx="16200">
                  <c:v>0.0</c:v>
                </c:pt>
                <c:pt idx="16201">
                  <c:v>0.0</c:v>
                </c:pt>
                <c:pt idx="16202">
                  <c:v>0.0</c:v>
                </c:pt>
                <c:pt idx="16203">
                  <c:v>0.0</c:v>
                </c:pt>
                <c:pt idx="16204">
                  <c:v>0.0</c:v>
                </c:pt>
                <c:pt idx="16205">
                  <c:v>0.0</c:v>
                </c:pt>
                <c:pt idx="16206">
                  <c:v>0.0</c:v>
                </c:pt>
                <c:pt idx="16207">
                  <c:v>-32767.0</c:v>
                </c:pt>
                <c:pt idx="16208">
                  <c:v>0.0</c:v>
                </c:pt>
                <c:pt idx="16209">
                  <c:v>0.0</c:v>
                </c:pt>
                <c:pt idx="16210">
                  <c:v>0.0</c:v>
                </c:pt>
                <c:pt idx="16211">
                  <c:v>0.0</c:v>
                </c:pt>
                <c:pt idx="16212">
                  <c:v>0.0</c:v>
                </c:pt>
                <c:pt idx="16213">
                  <c:v>0.0</c:v>
                </c:pt>
                <c:pt idx="16214">
                  <c:v>0.0</c:v>
                </c:pt>
                <c:pt idx="16215">
                  <c:v>-32767.0</c:v>
                </c:pt>
                <c:pt idx="16216">
                  <c:v>0.0</c:v>
                </c:pt>
                <c:pt idx="16217">
                  <c:v>0.0</c:v>
                </c:pt>
                <c:pt idx="16218">
                  <c:v>0.0</c:v>
                </c:pt>
                <c:pt idx="16219">
                  <c:v>0.0</c:v>
                </c:pt>
                <c:pt idx="16220">
                  <c:v>0.0</c:v>
                </c:pt>
                <c:pt idx="16221">
                  <c:v>0.0</c:v>
                </c:pt>
                <c:pt idx="16222">
                  <c:v>0.0</c:v>
                </c:pt>
                <c:pt idx="16223">
                  <c:v>-32767.0</c:v>
                </c:pt>
                <c:pt idx="16224">
                  <c:v>0.0</c:v>
                </c:pt>
                <c:pt idx="16225">
                  <c:v>0.0</c:v>
                </c:pt>
                <c:pt idx="16226">
                  <c:v>0.0</c:v>
                </c:pt>
                <c:pt idx="16227">
                  <c:v>0.0</c:v>
                </c:pt>
                <c:pt idx="16228">
                  <c:v>0.0</c:v>
                </c:pt>
                <c:pt idx="16229">
                  <c:v>0.0</c:v>
                </c:pt>
                <c:pt idx="16230">
                  <c:v>0.0</c:v>
                </c:pt>
                <c:pt idx="16231">
                  <c:v>-32767.0</c:v>
                </c:pt>
                <c:pt idx="16232">
                  <c:v>0.0</c:v>
                </c:pt>
                <c:pt idx="16233">
                  <c:v>0.0</c:v>
                </c:pt>
                <c:pt idx="16234">
                  <c:v>0.0</c:v>
                </c:pt>
                <c:pt idx="16235">
                  <c:v>0.0</c:v>
                </c:pt>
                <c:pt idx="16236">
                  <c:v>0.0</c:v>
                </c:pt>
                <c:pt idx="16237">
                  <c:v>0.0</c:v>
                </c:pt>
                <c:pt idx="16238">
                  <c:v>0.0</c:v>
                </c:pt>
                <c:pt idx="16239">
                  <c:v>0.0</c:v>
                </c:pt>
                <c:pt idx="16240">
                  <c:v>-32767.0</c:v>
                </c:pt>
                <c:pt idx="16241">
                  <c:v>0.0</c:v>
                </c:pt>
                <c:pt idx="16242">
                  <c:v>0.0</c:v>
                </c:pt>
                <c:pt idx="16243">
                  <c:v>0.0</c:v>
                </c:pt>
                <c:pt idx="16244">
                  <c:v>0.0</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c:v>
                </c:pt>
                <c:pt idx="16261">
                  <c:v>0.0</c:v>
                </c:pt>
                <c:pt idx="16262">
                  <c:v>0.0</c:v>
                </c:pt>
                <c:pt idx="16263">
                  <c:v>0.0</c:v>
                </c:pt>
                <c:pt idx="16264">
                  <c:v>0.0</c:v>
                </c:pt>
                <c:pt idx="16265">
                  <c:v>0.0</c:v>
                </c:pt>
                <c:pt idx="16266">
                  <c:v>0.0</c:v>
                </c:pt>
                <c:pt idx="16267">
                  <c:v>0.0</c:v>
                </c:pt>
                <c:pt idx="16268">
                  <c:v>0.0</c:v>
                </c:pt>
                <c:pt idx="16269">
                  <c:v>0.0</c:v>
                </c:pt>
                <c:pt idx="16270">
                  <c:v>0.0</c:v>
                </c:pt>
                <c:pt idx="16271">
                  <c:v>0.0</c:v>
                </c:pt>
                <c:pt idx="16272">
                  <c:v>0.0</c:v>
                </c:pt>
                <c:pt idx="16273">
                  <c:v>0.0</c:v>
                </c:pt>
                <c:pt idx="16274">
                  <c:v>0.0</c:v>
                </c:pt>
                <c:pt idx="16275">
                  <c:v>0.0</c:v>
                </c:pt>
                <c:pt idx="16276">
                  <c:v>0.0</c:v>
                </c:pt>
                <c:pt idx="16277">
                  <c:v>0.0</c:v>
                </c:pt>
                <c:pt idx="16278">
                  <c:v>0.0</c:v>
                </c:pt>
                <c:pt idx="16279">
                  <c:v>0.0</c:v>
                </c:pt>
                <c:pt idx="16280">
                  <c:v>0.0</c:v>
                </c:pt>
                <c:pt idx="16281">
                  <c:v>0.0</c:v>
                </c:pt>
                <c:pt idx="16282">
                  <c:v>0.0</c:v>
                </c:pt>
                <c:pt idx="16283">
                  <c:v>0.0</c:v>
                </c:pt>
                <c:pt idx="16284">
                  <c:v>0.0</c:v>
                </c:pt>
                <c:pt idx="16285">
                  <c:v>0.0</c:v>
                </c:pt>
                <c:pt idx="16286">
                  <c:v>0.0</c:v>
                </c:pt>
                <c:pt idx="16287">
                  <c:v>0.0</c:v>
                </c:pt>
                <c:pt idx="16288">
                  <c:v>0.0</c:v>
                </c:pt>
                <c:pt idx="16289">
                  <c:v>0.0</c:v>
                </c:pt>
                <c:pt idx="16290">
                  <c:v>0.0</c:v>
                </c:pt>
                <c:pt idx="16291">
                  <c:v>0.0</c:v>
                </c:pt>
                <c:pt idx="16292">
                  <c:v>0.0</c:v>
                </c:pt>
                <c:pt idx="16293">
                  <c:v>0.0</c:v>
                </c:pt>
                <c:pt idx="16294">
                  <c:v>0.0</c:v>
                </c:pt>
                <c:pt idx="16295">
                  <c:v>0.0</c:v>
                </c:pt>
                <c:pt idx="16296">
                  <c:v>0.0</c:v>
                </c:pt>
                <c:pt idx="16297">
                  <c:v>0.0</c:v>
                </c:pt>
                <c:pt idx="16298">
                  <c:v>0.0</c:v>
                </c:pt>
                <c:pt idx="16299">
                  <c:v>0.0</c:v>
                </c:pt>
                <c:pt idx="16300">
                  <c:v>0.0</c:v>
                </c:pt>
                <c:pt idx="16301">
                  <c:v>0.0</c:v>
                </c:pt>
                <c:pt idx="16302">
                  <c:v>0.0</c:v>
                </c:pt>
                <c:pt idx="16303">
                  <c:v>0.0</c:v>
                </c:pt>
                <c:pt idx="16304">
                  <c:v>0.0</c:v>
                </c:pt>
                <c:pt idx="16305">
                  <c:v>0.0</c:v>
                </c:pt>
                <c:pt idx="16306">
                  <c:v>0.0</c:v>
                </c:pt>
                <c:pt idx="16307">
                  <c:v>0.0</c:v>
                </c:pt>
                <c:pt idx="16308">
                  <c:v>0.0</c:v>
                </c:pt>
                <c:pt idx="16309">
                  <c:v>0.0</c:v>
                </c:pt>
                <c:pt idx="16310">
                  <c:v>0.0</c:v>
                </c:pt>
                <c:pt idx="16311">
                  <c:v>0.0</c:v>
                </c:pt>
                <c:pt idx="16312">
                  <c:v>-32767.0</c:v>
                </c:pt>
                <c:pt idx="16313">
                  <c:v>0.0</c:v>
                </c:pt>
                <c:pt idx="16314">
                  <c:v>0.0</c:v>
                </c:pt>
                <c:pt idx="16315">
                  <c:v>0.0</c:v>
                </c:pt>
                <c:pt idx="16316">
                  <c:v>0.0</c:v>
                </c:pt>
                <c:pt idx="16317">
                  <c:v>0.0</c:v>
                </c:pt>
                <c:pt idx="16318">
                  <c:v>0.0</c:v>
                </c:pt>
                <c:pt idx="16319">
                  <c:v>0.0</c:v>
                </c:pt>
                <c:pt idx="16320">
                  <c:v>-32767.0</c:v>
                </c:pt>
                <c:pt idx="16321">
                  <c:v>0.0</c:v>
                </c:pt>
                <c:pt idx="16322">
                  <c:v>0.0</c:v>
                </c:pt>
                <c:pt idx="16323">
                  <c:v>0.0</c:v>
                </c:pt>
                <c:pt idx="16324">
                  <c:v>0.0</c:v>
                </c:pt>
                <c:pt idx="16325">
                  <c:v>0.0</c:v>
                </c:pt>
                <c:pt idx="16326">
                  <c:v>0.0</c:v>
                </c:pt>
                <c:pt idx="16327">
                  <c:v>0.0</c:v>
                </c:pt>
                <c:pt idx="16328">
                  <c:v>0.0</c:v>
                </c:pt>
                <c:pt idx="16329">
                  <c:v>0.0</c:v>
                </c:pt>
                <c:pt idx="16330">
                  <c:v>0.0</c:v>
                </c:pt>
                <c:pt idx="16331">
                  <c:v>0.0</c:v>
                </c:pt>
                <c:pt idx="16332">
                  <c:v>0.0</c:v>
                </c:pt>
                <c:pt idx="16333">
                  <c:v>0.0</c:v>
                </c:pt>
                <c:pt idx="16334">
                  <c:v>0.0</c:v>
                </c:pt>
                <c:pt idx="16335">
                  <c:v>0.0</c:v>
                </c:pt>
                <c:pt idx="16336">
                  <c:v>0.0</c:v>
                </c:pt>
                <c:pt idx="16337">
                  <c:v>0.0</c:v>
                </c:pt>
                <c:pt idx="16338">
                  <c:v>0.0</c:v>
                </c:pt>
                <c:pt idx="16339">
                  <c:v>0.0</c:v>
                </c:pt>
                <c:pt idx="16340">
                  <c:v>0.0</c:v>
                </c:pt>
                <c:pt idx="16341">
                  <c:v>0.0</c:v>
                </c:pt>
                <c:pt idx="16342">
                  <c:v>0.0</c:v>
                </c:pt>
                <c:pt idx="16343">
                  <c:v>0.0</c:v>
                </c:pt>
                <c:pt idx="16344">
                  <c:v>0.0</c:v>
                </c:pt>
                <c:pt idx="16345">
                  <c:v>0.0</c:v>
                </c:pt>
                <c:pt idx="16346">
                  <c:v>0.0</c:v>
                </c:pt>
                <c:pt idx="16347">
                  <c:v>0.0</c:v>
                </c:pt>
                <c:pt idx="16348">
                  <c:v>0.0</c:v>
                </c:pt>
                <c:pt idx="16349">
                  <c:v>0.0</c:v>
                </c:pt>
                <c:pt idx="16350">
                  <c:v>0.0</c:v>
                </c:pt>
                <c:pt idx="16351">
                  <c:v>0.0</c:v>
                </c:pt>
                <c:pt idx="16352">
                  <c:v>0.0</c:v>
                </c:pt>
                <c:pt idx="16353">
                  <c:v>0.0</c:v>
                </c:pt>
                <c:pt idx="16354">
                  <c:v>0.0</c:v>
                </c:pt>
                <c:pt idx="16355">
                  <c:v>0.0</c:v>
                </c:pt>
                <c:pt idx="16356">
                  <c:v>0.0</c:v>
                </c:pt>
                <c:pt idx="16357">
                  <c:v>0.0</c:v>
                </c:pt>
                <c:pt idx="16358">
                  <c:v>0.0</c:v>
                </c:pt>
                <c:pt idx="16359">
                  <c:v>0.0</c:v>
                </c:pt>
                <c:pt idx="16360">
                  <c:v>0.0</c:v>
                </c:pt>
                <c:pt idx="16361">
                  <c:v>0.0</c:v>
                </c:pt>
                <c:pt idx="16362">
                  <c:v>0.0</c:v>
                </c:pt>
                <c:pt idx="16363">
                  <c:v>0.0</c:v>
                </c:pt>
                <c:pt idx="16364">
                  <c:v>0.0</c:v>
                </c:pt>
                <c:pt idx="16365">
                  <c:v>0.0</c:v>
                </c:pt>
                <c:pt idx="16366">
                  <c:v>0.0</c:v>
                </c:pt>
                <c:pt idx="16367">
                  <c:v>0.0</c:v>
                </c:pt>
                <c:pt idx="16368">
                  <c:v>0.0</c:v>
                </c:pt>
                <c:pt idx="16369">
                  <c:v>0.0</c:v>
                </c:pt>
                <c:pt idx="16370">
                  <c:v>0.0</c:v>
                </c:pt>
                <c:pt idx="16371">
                  <c:v>0.0</c:v>
                </c:pt>
                <c:pt idx="16372">
                  <c:v>0.0</c:v>
                </c:pt>
                <c:pt idx="16373">
                  <c:v>0.0</c:v>
                </c:pt>
                <c:pt idx="16374">
                  <c:v>0.0</c:v>
                </c:pt>
                <c:pt idx="16375">
                  <c:v>0.0</c:v>
                </c:pt>
                <c:pt idx="16376">
                  <c:v>0.0</c:v>
                </c:pt>
                <c:pt idx="16377">
                  <c:v>0.0</c:v>
                </c:pt>
                <c:pt idx="16378">
                  <c:v>0.0</c:v>
                </c:pt>
                <c:pt idx="16379">
                  <c:v>0.0</c:v>
                </c:pt>
                <c:pt idx="16380">
                  <c:v>0.0</c:v>
                </c:pt>
                <c:pt idx="16381">
                  <c:v>-32767.0</c:v>
                </c:pt>
                <c:pt idx="16382">
                  <c:v>0.0</c:v>
                </c:pt>
                <c:pt idx="16383">
                  <c:v>0.0</c:v>
                </c:pt>
                <c:pt idx="16384">
                  <c:v>0.0</c:v>
                </c:pt>
                <c:pt idx="16385">
                  <c:v>0.0</c:v>
                </c:pt>
                <c:pt idx="16386">
                  <c:v>0.0</c:v>
                </c:pt>
                <c:pt idx="16387">
                  <c:v>0.0</c:v>
                </c:pt>
                <c:pt idx="16388">
                  <c:v>0.0</c:v>
                </c:pt>
                <c:pt idx="16389">
                  <c:v>-32767.0</c:v>
                </c:pt>
                <c:pt idx="16390">
                  <c:v>0.0</c:v>
                </c:pt>
                <c:pt idx="16391">
                  <c:v>0.0</c:v>
                </c:pt>
                <c:pt idx="16392">
                  <c:v>0.0</c:v>
                </c:pt>
                <c:pt idx="16393">
                  <c:v>0.0</c:v>
                </c:pt>
                <c:pt idx="16394">
                  <c:v>0.0</c:v>
                </c:pt>
                <c:pt idx="16395">
                  <c:v>0.0</c:v>
                </c:pt>
                <c:pt idx="16396">
                  <c:v>0.0</c:v>
                </c:pt>
                <c:pt idx="16397">
                  <c:v>0.0</c:v>
                </c:pt>
                <c:pt idx="16398">
                  <c:v>0.0</c:v>
                </c:pt>
                <c:pt idx="16399">
                  <c:v>0.0</c:v>
                </c:pt>
                <c:pt idx="16400">
                  <c:v>0.0</c:v>
                </c:pt>
                <c:pt idx="16401">
                  <c:v>0.0</c:v>
                </c:pt>
                <c:pt idx="16402">
                  <c:v>0.0</c:v>
                </c:pt>
                <c:pt idx="16403">
                  <c:v>0.0</c:v>
                </c:pt>
                <c:pt idx="16404">
                  <c:v>0.0</c:v>
                </c:pt>
                <c:pt idx="16405">
                  <c:v>0.0</c:v>
                </c:pt>
                <c:pt idx="16406">
                  <c:v>0.0</c:v>
                </c:pt>
                <c:pt idx="16407">
                  <c:v>0.0</c:v>
                </c:pt>
                <c:pt idx="16408">
                  <c:v>0.0</c:v>
                </c:pt>
                <c:pt idx="16409">
                  <c:v>0.0</c:v>
                </c:pt>
                <c:pt idx="16410">
                  <c:v>0.0</c:v>
                </c:pt>
                <c:pt idx="16411">
                  <c:v>0.0</c:v>
                </c:pt>
                <c:pt idx="16412">
                  <c:v>0.0</c:v>
                </c:pt>
                <c:pt idx="16413">
                  <c:v>0.0</c:v>
                </c:pt>
                <c:pt idx="16414">
                  <c:v>0.0</c:v>
                </c:pt>
                <c:pt idx="16415">
                  <c:v>0.0</c:v>
                </c:pt>
                <c:pt idx="16416">
                  <c:v>0.0</c:v>
                </c:pt>
                <c:pt idx="16417">
                  <c:v>0.0</c:v>
                </c:pt>
                <c:pt idx="16418">
                  <c:v>0.0</c:v>
                </c:pt>
                <c:pt idx="16419">
                  <c:v>0.0</c:v>
                </c:pt>
                <c:pt idx="16420">
                  <c:v>0.0</c:v>
                </c:pt>
                <c:pt idx="16421">
                  <c:v>0.0</c:v>
                </c:pt>
                <c:pt idx="16422">
                  <c:v>0.0</c:v>
                </c:pt>
                <c:pt idx="16423">
                  <c:v>0.0</c:v>
                </c:pt>
                <c:pt idx="16424">
                  <c:v>0.0</c:v>
                </c:pt>
                <c:pt idx="16425">
                  <c:v>0.0</c:v>
                </c:pt>
                <c:pt idx="16426">
                  <c:v>0.0</c:v>
                </c:pt>
                <c:pt idx="16427">
                  <c:v>0.0</c:v>
                </c:pt>
                <c:pt idx="16428">
                  <c:v>0.0</c:v>
                </c:pt>
                <c:pt idx="16429">
                  <c:v>0.0</c:v>
                </c:pt>
                <c:pt idx="16430">
                  <c:v>0.0</c:v>
                </c:pt>
                <c:pt idx="16431">
                  <c:v>0.0</c:v>
                </c:pt>
                <c:pt idx="16432">
                  <c:v>0.0</c:v>
                </c:pt>
                <c:pt idx="16433">
                  <c:v>0.0</c:v>
                </c:pt>
                <c:pt idx="16434">
                  <c:v>0.0</c:v>
                </c:pt>
                <c:pt idx="16435">
                  <c:v>2.422353E-7</c:v>
                </c:pt>
                <c:pt idx="16436">
                  <c:v>0.0</c:v>
                </c:pt>
                <c:pt idx="16437">
                  <c:v>0.0</c:v>
                </c:pt>
                <c:pt idx="16438">
                  <c:v>0.0</c:v>
                </c:pt>
                <c:pt idx="16439">
                  <c:v>0.0</c:v>
                </c:pt>
                <c:pt idx="16440">
                  <c:v>0.0</c:v>
                </c:pt>
                <c:pt idx="16441">
                  <c:v>0.0</c:v>
                </c:pt>
                <c:pt idx="16442">
                  <c:v>0.0</c:v>
                </c:pt>
                <c:pt idx="16443">
                  <c:v>0.0</c:v>
                </c:pt>
                <c:pt idx="16444">
                  <c:v>0.0</c:v>
                </c:pt>
                <c:pt idx="16445">
                  <c:v>0.0</c:v>
                </c:pt>
                <c:pt idx="16446">
                  <c:v>0.0</c:v>
                </c:pt>
                <c:pt idx="16447">
                  <c:v>0.0</c:v>
                </c:pt>
                <c:pt idx="16448">
                  <c:v>0.0</c:v>
                </c:pt>
                <c:pt idx="16449">
                  <c:v>0.0</c:v>
                </c:pt>
                <c:pt idx="16450">
                  <c:v>0.0</c:v>
                </c:pt>
                <c:pt idx="16451">
                  <c:v>0.0</c:v>
                </c:pt>
                <c:pt idx="16452">
                  <c:v>0.0</c:v>
                </c:pt>
                <c:pt idx="16453">
                  <c:v>0.0</c:v>
                </c:pt>
                <c:pt idx="16454">
                  <c:v>0.0</c:v>
                </c:pt>
                <c:pt idx="16455">
                  <c:v>0.0</c:v>
                </c:pt>
                <c:pt idx="16456">
                  <c:v>0.0</c:v>
                </c:pt>
                <c:pt idx="16457">
                  <c:v>0.0</c:v>
                </c:pt>
                <c:pt idx="16458">
                  <c:v>0.0</c:v>
                </c:pt>
                <c:pt idx="16459">
                  <c:v>6.75047E-7</c:v>
                </c:pt>
                <c:pt idx="16460">
                  <c:v>0.0</c:v>
                </c:pt>
                <c:pt idx="16461">
                  <c:v>0.0</c:v>
                </c:pt>
                <c:pt idx="16462">
                  <c:v>0.0</c:v>
                </c:pt>
                <c:pt idx="16463">
                  <c:v>0.0</c:v>
                </c:pt>
                <c:pt idx="16464">
                  <c:v>0.0</c:v>
                </c:pt>
                <c:pt idx="16465">
                  <c:v>0.0</c:v>
                </c:pt>
                <c:pt idx="16466">
                  <c:v>0.0</c:v>
                </c:pt>
                <c:pt idx="16467">
                  <c:v>0.0</c:v>
                </c:pt>
                <c:pt idx="16468">
                  <c:v>0.0</c:v>
                </c:pt>
                <c:pt idx="16469">
                  <c:v>0.0</c:v>
                </c:pt>
                <c:pt idx="16470">
                  <c:v>0.0</c:v>
                </c:pt>
                <c:pt idx="16471">
                  <c:v>0.0</c:v>
                </c:pt>
                <c:pt idx="16472">
                  <c:v>0.0</c:v>
                </c:pt>
                <c:pt idx="16473">
                  <c:v>0.0</c:v>
                </c:pt>
                <c:pt idx="16474">
                  <c:v>0.0</c:v>
                </c:pt>
                <c:pt idx="16475">
                  <c:v>0.0</c:v>
                </c:pt>
                <c:pt idx="16476">
                  <c:v>0.0</c:v>
                </c:pt>
                <c:pt idx="16477">
                  <c:v>0.0</c:v>
                </c:pt>
                <c:pt idx="16478">
                  <c:v>0.0</c:v>
                </c:pt>
                <c:pt idx="16479">
                  <c:v>0.0</c:v>
                </c:pt>
                <c:pt idx="16480">
                  <c:v>0.0</c:v>
                </c:pt>
                <c:pt idx="16481">
                  <c:v>0.0</c:v>
                </c:pt>
                <c:pt idx="16482">
                  <c:v>0.0</c:v>
                </c:pt>
                <c:pt idx="16483">
                  <c:v>0.0</c:v>
                </c:pt>
                <c:pt idx="16484">
                  <c:v>0.0</c:v>
                </c:pt>
                <c:pt idx="16485">
                  <c:v>0.0</c:v>
                </c:pt>
                <c:pt idx="16486">
                  <c:v>0.0</c:v>
                </c:pt>
                <c:pt idx="16487">
                  <c:v>0.0</c:v>
                </c:pt>
                <c:pt idx="16488">
                  <c:v>0.0</c:v>
                </c:pt>
                <c:pt idx="16489">
                  <c:v>0.0</c:v>
                </c:pt>
                <c:pt idx="16490">
                  <c:v>0.0</c:v>
                </c:pt>
                <c:pt idx="16491">
                  <c:v>0.0</c:v>
                </c:pt>
                <c:pt idx="16492">
                  <c:v>0.0</c:v>
                </c:pt>
                <c:pt idx="16493">
                  <c:v>0.0</c:v>
                </c:pt>
                <c:pt idx="16494">
                  <c:v>0.0</c:v>
                </c:pt>
                <c:pt idx="16495">
                  <c:v>0.0</c:v>
                </c:pt>
                <c:pt idx="16496">
                  <c:v>0.0</c:v>
                </c:pt>
                <c:pt idx="16497">
                  <c:v>0.0</c:v>
                </c:pt>
                <c:pt idx="16498">
                  <c:v>0.0</c:v>
                </c:pt>
                <c:pt idx="16499">
                  <c:v>0.0</c:v>
                </c:pt>
                <c:pt idx="16500">
                  <c:v>6.74161500000001E-7</c:v>
                </c:pt>
                <c:pt idx="16501">
                  <c:v>0.0</c:v>
                </c:pt>
                <c:pt idx="16502">
                  <c:v>0.0</c:v>
                </c:pt>
                <c:pt idx="16503">
                  <c:v>0.0</c:v>
                </c:pt>
                <c:pt idx="16504">
                  <c:v>0.0</c:v>
                </c:pt>
                <c:pt idx="16505">
                  <c:v>0.0</c:v>
                </c:pt>
                <c:pt idx="16506">
                  <c:v>0.0</c:v>
                </c:pt>
                <c:pt idx="16507">
                  <c:v>0.0</c:v>
                </c:pt>
                <c:pt idx="16508">
                  <c:v>0.0</c:v>
                </c:pt>
                <c:pt idx="16509">
                  <c:v>0.0</c:v>
                </c:pt>
                <c:pt idx="16510">
                  <c:v>0.0</c:v>
                </c:pt>
                <c:pt idx="16511">
                  <c:v>0.0</c:v>
                </c:pt>
                <c:pt idx="16512">
                  <c:v>0.0</c:v>
                </c:pt>
                <c:pt idx="16513">
                  <c:v>0.0</c:v>
                </c:pt>
                <c:pt idx="16514">
                  <c:v>0.0</c:v>
                </c:pt>
                <c:pt idx="16515">
                  <c:v>0.0</c:v>
                </c:pt>
                <c:pt idx="16516">
                  <c:v>0.0</c:v>
                </c:pt>
                <c:pt idx="16517">
                  <c:v>0.0</c:v>
                </c:pt>
                <c:pt idx="16518">
                  <c:v>0.0</c:v>
                </c:pt>
                <c:pt idx="16519">
                  <c:v>0.0</c:v>
                </c:pt>
                <c:pt idx="16520">
                  <c:v>0.0</c:v>
                </c:pt>
                <c:pt idx="16521">
                  <c:v>0.0</c:v>
                </c:pt>
                <c:pt idx="16522">
                  <c:v>0.0</c:v>
                </c:pt>
                <c:pt idx="16523">
                  <c:v>0.0</c:v>
                </c:pt>
                <c:pt idx="16524">
                  <c:v>0.0</c:v>
                </c:pt>
                <c:pt idx="16525">
                  <c:v>0.0</c:v>
                </c:pt>
                <c:pt idx="16526">
                  <c:v>0.0</c:v>
                </c:pt>
                <c:pt idx="16527">
                  <c:v>0.0</c:v>
                </c:pt>
                <c:pt idx="16528">
                  <c:v>0.0</c:v>
                </c:pt>
                <c:pt idx="16529">
                  <c:v>0.0</c:v>
                </c:pt>
                <c:pt idx="16530">
                  <c:v>0.0</c:v>
                </c:pt>
                <c:pt idx="16531">
                  <c:v>0.0</c:v>
                </c:pt>
                <c:pt idx="16532">
                  <c:v>0.0</c:v>
                </c:pt>
                <c:pt idx="16533">
                  <c:v>0.0</c:v>
                </c:pt>
                <c:pt idx="16534">
                  <c:v>0.0</c:v>
                </c:pt>
                <c:pt idx="16535">
                  <c:v>0.0</c:v>
                </c:pt>
                <c:pt idx="16536">
                  <c:v>0.0</c:v>
                </c:pt>
                <c:pt idx="16537">
                  <c:v>0.0</c:v>
                </c:pt>
                <c:pt idx="16538">
                  <c:v>0.0</c:v>
                </c:pt>
                <c:pt idx="16539">
                  <c:v>0.0</c:v>
                </c:pt>
                <c:pt idx="16540">
                  <c:v>0.0</c:v>
                </c:pt>
                <c:pt idx="16541">
                  <c:v>0.0</c:v>
                </c:pt>
                <c:pt idx="16542">
                  <c:v>0.0</c:v>
                </c:pt>
                <c:pt idx="16543">
                  <c:v>0.0</c:v>
                </c:pt>
                <c:pt idx="16544">
                  <c:v>0.0</c:v>
                </c:pt>
                <c:pt idx="16545">
                  <c:v>0.0</c:v>
                </c:pt>
                <c:pt idx="16546">
                  <c:v>0.0</c:v>
                </c:pt>
                <c:pt idx="16547">
                  <c:v>0.0</c:v>
                </c:pt>
                <c:pt idx="16548">
                  <c:v>0.0</c:v>
                </c:pt>
                <c:pt idx="16549">
                  <c:v>0.0</c:v>
                </c:pt>
                <c:pt idx="16550">
                  <c:v>0.0</c:v>
                </c:pt>
                <c:pt idx="16551">
                  <c:v>0.0</c:v>
                </c:pt>
                <c:pt idx="16552">
                  <c:v>0.0</c:v>
                </c:pt>
                <c:pt idx="16553">
                  <c:v>0.0</c:v>
                </c:pt>
                <c:pt idx="16554">
                  <c:v>0.0</c:v>
                </c:pt>
                <c:pt idx="16555">
                  <c:v>0.0</c:v>
                </c:pt>
                <c:pt idx="16556">
                  <c:v>0.0</c:v>
                </c:pt>
                <c:pt idx="16557">
                  <c:v>0.0</c:v>
                </c:pt>
                <c:pt idx="16558">
                  <c:v>0.0</c:v>
                </c:pt>
                <c:pt idx="16559">
                  <c:v>0.0</c:v>
                </c:pt>
                <c:pt idx="16560">
                  <c:v>0.0</c:v>
                </c:pt>
                <c:pt idx="16561">
                  <c:v>0.0</c:v>
                </c:pt>
                <c:pt idx="16562">
                  <c:v>0.0</c:v>
                </c:pt>
                <c:pt idx="16563">
                  <c:v>0.0</c:v>
                </c:pt>
                <c:pt idx="16564">
                  <c:v>0.0</c:v>
                </c:pt>
                <c:pt idx="16565">
                  <c:v>0.0</c:v>
                </c:pt>
                <c:pt idx="16566">
                  <c:v>0.0</c:v>
                </c:pt>
                <c:pt idx="16567">
                  <c:v>0.0</c:v>
                </c:pt>
                <c:pt idx="16568">
                  <c:v>0.0</c:v>
                </c:pt>
                <c:pt idx="16569">
                  <c:v>0.0</c:v>
                </c:pt>
                <c:pt idx="16570">
                  <c:v>0.0</c:v>
                </c:pt>
                <c:pt idx="16571">
                  <c:v>0.0</c:v>
                </c:pt>
                <c:pt idx="16572">
                  <c:v>0.0</c:v>
                </c:pt>
                <c:pt idx="16573">
                  <c:v>0.0</c:v>
                </c:pt>
                <c:pt idx="16574">
                  <c:v>0.0</c:v>
                </c:pt>
                <c:pt idx="16575">
                  <c:v>0.0</c:v>
                </c:pt>
                <c:pt idx="16576">
                  <c:v>0.0</c:v>
                </c:pt>
                <c:pt idx="16577">
                  <c:v>0.0</c:v>
                </c:pt>
                <c:pt idx="16578">
                  <c:v>0.0</c:v>
                </c:pt>
                <c:pt idx="16579">
                  <c:v>0.0</c:v>
                </c:pt>
                <c:pt idx="16580">
                  <c:v>0.0</c:v>
                </c:pt>
                <c:pt idx="16581">
                  <c:v>0.0</c:v>
                </c:pt>
                <c:pt idx="16582">
                  <c:v>0.0</c:v>
                </c:pt>
                <c:pt idx="16583">
                  <c:v>-32767.0</c:v>
                </c:pt>
                <c:pt idx="16584">
                  <c:v>0.0</c:v>
                </c:pt>
                <c:pt idx="16585">
                  <c:v>0.0</c:v>
                </c:pt>
                <c:pt idx="16586">
                  <c:v>0.0</c:v>
                </c:pt>
                <c:pt idx="16587">
                  <c:v>0.0</c:v>
                </c:pt>
                <c:pt idx="16588">
                  <c:v>0.0</c:v>
                </c:pt>
                <c:pt idx="16589">
                  <c:v>0.0</c:v>
                </c:pt>
                <c:pt idx="16590">
                  <c:v>0.0</c:v>
                </c:pt>
                <c:pt idx="16591">
                  <c:v>-32767.0</c:v>
                </c:pt>
                <c:pt idx="16592">
                  <c:v>2.560196E-7</c:v>
                </c:pt>
                <c:pt idx="16593">
                  <c:v>0.0</c:v>
                </c:pt>
                <c:pt idx="16594">
                  <c:v>0.0</c:v>
                </c:pt>
                <c:pt idx="16595">
                  <c:v>0.0</c:v>
                </c:pt>
                <c:pt idx="16596">
                  <c:v>2.555467E-7</c:v>
                </c:pt>
                <c:pt idx="16597">
                  <c:v>0.0</c:v>
                </c:pt>
                <c:pt idx="16598">
                  <c:v>7.037572E-7</c:v>
                </c:pt>
                <c:pt idx="16599">
                  <c:v>-32767.0</c:v>
                </c:pt>
                <c:pt idx="16600">
                  <c:v>0.0</c:v>
                </c:pt>
                <c:pt idx="16601">
                  <c:v>2.728056E-6</c:v>
                </c:pt>
                <c:pt idx="16602">
                  <c:v>9.608113E-7</c:v>
                </c:pt>
                <c:pt idx="16603">
                  <c:v>2.942488E-6</c:v>
                </c:pt>
                <c:pt idx="16604">
                  <c:v>2.329083E-5</c:v>
                </c:pt>
                <c:pt idx="16605">
                  <c:v>1.209108E-5</c:v>
                </c:pt>
                <c:pt idx="16606">
                  <c:v>1.38948E-5</c:v>
                </c:pt>
                <c:pt idx="16607">
                  <c:v>9.620858E-7</c:v>
                </c:pt>
                <c:pt idx="16608">
                  <c:v>5.879566E-6</c:v>
                </c:pt>
                <c:pt idx="16609">
                  <c:v>1.323732E-5</c:v>
                </c:pt>
                <c:pt idx="16610">
                  <c:v>1.018206E-5</c:v>
                </c:pt>
                <c:pt idx="16611">
                  <c:v>3.687004E-5</c:v>
                </c:pt>
                <c:pt idx="16612">
                  <c:v>9.640176E-6</c:v>
                </c:pt>
                <c:pt idx="16613">
                  <c:v>6.756708E-6</c:v>
                </c:pt>
                <c:pt idx="16614">
                  <c:v>2.52401E-6</c:v>
                </c:pt>
                <c:pt idx="16615">
                  <c:v>1.74959E-6</c:v>
                </c:pt>
                <c:pt idx="16616">
                  <c:v>1.157722E-5</c:v>
                </c:pt>
                <c:pt idx="16617">
                  <c:v>4.109463E-6</c:v>
                </c:pt>
                <c:pt idx="16618">
                  <c:v>3.485371E-6</c:v>
                </c:pt>
                <c:pt idx="16619">
                  <c:v>3.429796E-6</c:v>
                </c:pt>
                <c:pt idx="16620">
                  <c:v>1.398318E-5</c:v>
                </c:pt>
                <c:pt idx="16621">
                  <c:v>2.43054E-5</c:v>
                </c:pt>
                <c:pt idx="16622">
                  <c:v>4.668679E-5</c:v>
                </c:pt>
                <c:pt idx="16623">
                  <c:v>5.070768E-5</c:v>
                </c:pt>
                <c:pt idx="16624">
                  <c:v>1.759478E-5</c:v>
                </c:pt>
                <c:pt idx="16625">
                  <c:v>6.187583E-5</c:v>
                </c:pt>
                <c:pt idx="16626">
                  <c:v>4.696505E-5</c:v>
                </c:pt>
                <c:pt idx="16627">
                  <c:v>9.57746200000001E-5</c:v>
                </c:pt>
                <c:pt idx="16628">
                  <c:v>0.0001917988</c:v>
                </c:pt>
                <c:pt idx="16629">
                  <c:v>0.0005266701</c:v>
                </c:pt>
                <c:pt idx="16630">
                  <c:v>7.45356200000001E-5</c:v>
                </c:pt>
                <c:pt idx="16631">
                  <c:v>2.927173E-5</c:v>
                </c:pt>
                <c:pt idx="16632">
                  <c:v>4.199597E-5</c:v>
                </c:pt>
                <c:pt idx="16633">
                  <c:v>6.76096E-5</c:v>
                </c:pt>
                <c:pt idx="16634">
                  <c:v>4.258387E-5</c:v>
                </c:pt>
                <c:pt idx="16635">
                  <c:v>5.593848E-5</c:v>
                </c:pt>
                <c:pt idx="16636">
                  <c:v>4.604412E-5</c:v>
                </c:pt>
                <c:pt idx="16637">
                  <c:v>3.438551E-5</c:v>
                </c:pt>
                <c:pt idx="16638">
                  <c:v>0.0001303679</c:v>
                </c:pt>
                <c:pt idx="16639">
                  <c:v>4.288091E-5</c:v>
                </c:pt>
                <c:pt idx="16640">
                  <c:v>2.768318E-5</c:v>
                </c:pt>
                <c:pt idx="16641">
                  <c:v>1.54777E-5</c:v>
                </c:pt>
                <c:pt idx="16642">
                  <c:v>3.04186E-5</c:v>
                </c:pt>
                <c:pt idx="16643">
                  <c:v>0.05977357</c:v>
                </c:pt>
                <c:pt idx="16644">
                  <c:v>0.06886446</c:v>
                </c:pt>
                <c:pt idx="16645">
                  <c:v>2.580098E-5</c:v>
                </c:pt>
                <c:pt idx="16646">
                  <c:v>3.314443E-5</c:v>
                </c:pt>
                <c:pt idx="16647">
                  <c:v>1.445902E-5</c:v>
                </c:pt>
                <c:pt idx="16648">
                  <c:v>4.844059E-5</c:v>
                </c:pt>
                <c:pt idx="16649">
                  <c:v>6.337089E-5</c:v>
                </c:pt>
                <c:pt idx="16650">
                  <c:v>4.960866E-5</c:v>
                </c:pt>
                <c:pt idx="16651">
                  <c:v>2.995188E-5</c:v>
                </c:pt>
                <c:pt idx="16652">
                  <c:v>8.791377E-5</c:v>
                </c:pt>
                <c:pt idx="16653">
                  <c:v>0.0001017501</c:v>
                </c:pt>
                <c:pt idx="16654">
                  <c:v>4.765937E-5</c:v>
                </c:pt>
                <c:pt idx="16655">
                  <c:v>0.0002822502</c:v>
                </c:pt>
                <c:pt idx="16656">
                  <c:v>-32767.0</c:v>
                </c:pt>
                <c:pt idx="16657">
                  <c:v>3.978053E-5</c:v>
                </c:pt>
                <c:pt idx="16658">
                  <c:v>4.870497E-5</c:v>
                </c:pt>
                <c:pt idx="16659">
                  <c:v>6.196222E-5</c:v>
                </c:pt>
                <c:pt idx="16660">
                  <c:v>0.0001705916</c:v>
                </c:pt>
                <c:pt idx="16661">
                  <c:v>5.488365E-5</c:v>
                </c:pt>
                <c:pt idx="16662">
                  <c:v>0.000106971</c:v>
                </c:pt>
                <c:pt idx="16663">
                  <c:v>8.15694300000001E-5</c:v>
                </c:pt>
                <c:pt idx="16664">
                  <c:v>-32767.0</c:v>
                </c:pt>
                <c:pt idx="16665">
                  <c:v>6.333109E-5</c:v>
                </c:pt>
                <c:pt idx="16666">
                  <c:v>0.0003512202</c:v>
                </c:pt>
                <c:pt idx="16667">
                  <c:v>0.0003872255</c:v>
                </c:pt>
                <c:pt idx="16668">
                  <c:v>5.90046300000001E-5</c:v>
                </c:pt>
                <c:pt idx="16669">
                  <c:v>2.871078E-5</c:v>
                </c:pt>
                <c:pt idx="16670">
                  <c:v>2.797409E-5</c:v>
                </c:pt>
                <c:pt idx="16671">
                  <c:v>6.732507E-5</c:v>
                </c:pt>
                <c:pt idx="16672">
                  <c:v>-32767.0</c:v>
                </c:pt>
                <c:pt idx="16673">
                  <c:v>3.327127E-5</c:v>
                </c:pt>
                <c:pt idx="16674">
                  <c:v>4.340176E-5</c:v>
                </c:pt>
                <c:pt idx="16675">
                  <c:v>3.543413E-5</c:v>
                </c:pt>
                <c:pt idx="16676">
                  <c:v>4.170887E-5</c:v>
                </c:pt>
                <c:pt idx="16677">
                  <c:v>1.887534E-5</c:v>
                </c:pt>
                <c:pt idx="16678">
                  <c:v>1.149893E-5</c:v>
                </c:pt>
                <c:pt idx="16679">
                  <c:v>3.327362E-5</c:v>
                </c:pt>
                <c:pt idx="16680">
                  <c:v>3.27478E-5</c:v>
                </c:pt>
                <c:pt idx="16681">
                  <c:v>0.000102916</c:v>
                </c:pt>
                <c:pt idx="16682">
                  <c:v>2.765329E-5</c:v>
                </c:pt>
                <c:pt idx="16683">
                  <c:v>3.818993E-5</c:v>
                </c:pt>
                <c:pt idx="16684">
                  <c:v>3.179643E-5</c:v>
                </c:pt>
                <c:pt idx="16685">
                  <c:v>5.069016E-5</c:v>
                </c:pt>
                <c:pt idx="16686">
                  <c:v>2.266919E-5</c:v>
                </c:pt>
                <c:pt idx="16687">
                  <c:v>1.797291E-5</c:v>
                </c:pt>
                <c:pt idx="16688">
                  <c:v>4.850542E-5</c:v>
                </c:pt>
                <c:pt idx="16689">
                  <c:v>8.70928900000001E-5</c:v>
                </c:pt>
                <c:pt idx="16690">
                  <c:v>2.81366E-5</c:v>
                </c:pt>
                <c:pt idx="16691">
                  <c:v>0.0001204696</c:v>
                </c:pt>
                <c:pt idx="16692">
                  <c:v>0.0001578738</c:v>
                </c:pt>
                <c:pt idx="16693">
                  <c:v>3.939568E-5</c:v>
                </c:pt>
                <c:pt idx="16694">
                  <c:v>3.726857E-5</c:v>
                </c:pt>
                <c:pt idx="16695">
                  <c:v>5.13639E-5</c:v>
                </c:pt>
                <c:pt idx="16696">
                  <c:v>7.052882E-5</c:v>
                </c:pt>
                <c:pt idx="16697">
                  <c:v>5.491784E-5</c:v>
                </c:pt>
                <c:pt idx="16698">
                  <c:v>3.240453E-5</c:v>
                </c:pt>
                <c:pt idx="16699">
                  <c:v>2.533465E-5</c:v>
                </c:pt>
                <c:pt idx="16700">
                  <c:v>2.62604E-5</c:v>
                </c:pt>
                <c:pt idx="16701">
                  <c:v>0.0001344568</c:v>
                </c:pt>
                <c:pt idx="16702">
                  <c:v>5.273916E-5</c:v>
                </c:pt>
                <c:pt idx="16703">
                  <c:v>8.022999E-5</c:v>
                </c:pt>
                <c:pt idx="16704">
                  <c:v>8.01560600000002E-5</c:v>
                </c:pt>
                <c:pt idx="16705">
                  <c:v>5.297811E-5</c:v>
                </c:pt>
                <c:pt idx="16706">
                  <c:v>5.164698E-5</c:v>
                </c:pt>
                <c:pt idx="16707">
                  <c:v>4.375471E-5</c:v>
                </c:pt>
                <c:pt idx="16708">
                  <c:v>0.0001338101</c:v>
                </c:pt>
                <c:pt idx="16709">
                  <c:v>3.426445E-5</c:v>
                </c:pt>
                <c:pt idx="16710">
                  <c:v>3.658848E-5</c:v>
                </c:pt>
                <c:pt idx="16711">
                  <c:v>2.378384E-5</c:v>
                </c:pt>
                <c:pt idx="16712">
                  <c:v>9.524751E-5</c:v>
                </c:pt>
                <c:pt idx="16713">
                  <c:v>2.469724E-5</c:v>
                </c:pt>
                <c:pt idx="16714">
                  <c:v>1.642854E-5</c:v>
                </c:pt>
                <c:pt idx="16715">
                  <c:v>4.22067E-5</c:v>
                </c:pt>
                <c:pt idx="16716">
                  <c:v>3.088628E-5</c:v>
                </c:pt>
                <c:pt idx="16717">
                  <c:v>2.4732E-5</c:v>
                </c:pt>
                <c:pt idx="16718">
                  <c:v>5.682026E-5</c:v>
                </c:pt>
                <c:pt idx="16719">
                  <c:v>5.659177E-5</c:v>
                </c:pt>
                <c:pt idx="16720">
                  <c:v>3.455476E-5</c:v>
                </c:pt>
                <c:pt idx="16721">
                  <c:v>0.0001151478</c:v>
                </c:pt>
                <c:pt idx="16722">
                  <c:v>5.443034E-5</c:v>
                </c:pt>
                <c:pt idx="16723">
                  <c:v>7.55836900000001E-5</c:v>
                </c:pt>
                <c:pt idx="16724">
                  <c:v>6.468341E-5</c:v>
                </c:pt>
                <c:pt idx="16725">
                  <c:v>5.572549E-5</c:v>
                </c:pt>
                <c:pt idx="16726">
                  <c:v>8.02217E-5</c:v>
                </c:pt>
                <c:pt idx="16727">
                  <c:v>4.33948E-5</c:v>
                </c:pt>
                <c:pt idx="16728">
                  <c:v>3.633647E-5</c:v>
                </c:pt>
                <c:pt idx="16729">
                  <c:v>-32767.0</c:v>
                </c:pt>
                <c:pt idx="16730">
                  <c:v>2.6947E-5</c:v>
                </c:pt>
                <c:pt idx="16731">
                  <c:v>2.294816E-5</c:v>
                </c:pt>
                <c:pt idx="16732">
                  <c:v>1.927228E-5</c:v>
                </c:pt>
                <c:pt idx="16733">
                  <c:v>4.59874E-5</c:v>
                </c:pt>
                <c:pt idx="16734">
                  <c:v>2.495246E-5</c:v>
                </c:pt>
                <c:pt idx="16735">
                  <c:v>3.884347E-5</c:v>
                </c:pt>
                <c:pt idx="16736">
                  <c:v>5.474406E-5</c:v>
                </c:pt>
                <c:pt idx="16737">
                  <c:v>2.106127E-5</c:v>
                </c:pt>
                <c:pt idx="16738">
                  <c:v>4.254678E-5</c:v>
                </c:pt>
                <c:pt idx="16739">
                  <c:v>9.08332E-5</c:v>
                </c:pt>
                <c:pt idx="16740">
                  <c:v>2.551323E-5</c:v>
                </c:pt>
                <c:pt idx="16741">
                  <c:v>6.591937E-5</c:v>
                </c:pt>
                <c:pt idx="16742">
                  <c:v>5.528476E-5</c:v>
                </c:pt>
                <c:pt idx="16743">
                  <c:v>1.653269E-5</c:v>
                </c:pt>
                <c:pt idx="16744">
                  <c:v>0.000113274</c:v>
                </c:pt>
                <c:pt idx="16745">
                  <c:v>6.45435300000001E-5</c:v>
                </c:pt>
                <c:pt idx="16746">
                  <c:v>9.59936600000001E-5</c:v>
                </c:pt>
                <c:pt idx="16747">
                  <c:v>7.813997E-5</c:v>
                </c:pt>
                <c:pt idx="16748">
                  <c:v>3.095731E-5</c:v>
                </c:pt>
                <c:pt idx="16749">
                  <c:v>9.764067E-5</c:v>
                </c:pt>
                <c:pt idx="16750">
                  <c:v>4.253466E-5</c:v>
                </c:pt>
                <c:pt idx="16751">
                  <c:v>3.296844E-5</c:v>
                </c:pt>
                <c:pt idx="16752">
                  <c:v>5.251078E-5</c:v>
                </c:pt>
                <c:pt idx="16753">
                  <c:v>4.328164E-5</c:v>
                </c:pt>
                <c:pt idx="16754">
                  <c:v>3.004655E-5</c:v>
                </c:pt>
                <c:pt idx="16755">
                  <c:v>7.585381E-5</c:v>
                </c:pt>
                <c:pt idx="16756">
                  <c:v>6.023216E-5</c:v>
                </c:pt>
                <c:pt idx="16757">
                  <c:v>6.013224E-5</c:v>
                </c:pt>
                <c:pt idx="16758">
                  <c:v>7.822843E-5</c:v>
                </c:pt>
                <c:pt idx="16759">
                  <c:v>4.845592E-5</c:v>
                </c:pt>
                <c:pt idx="16760">
                  <c:v>0.0001905171</c:v>
                </c:pt>
                <c:pt idx="16761">
                  <c:v>0.0001145232</c:v>
                </c:pt>
                <c:pt idx="16762">
                  <c:v>1.472872E-5</c:v>
                </c:pt>
                <c:pt idx="16763">
                  <c:v>6.298288E-5</c:v>
                </c:pt>
                <c:pt idx="16764">
                  <c:v>1.325373E-5</c:v>
                </c:pt>
                <c:pt idx="16765">
                  <c:v>-32767.0</c:v>
                </c:pt>
                <c:pt idx="16766">
                  <c:v>2.598614E-5</c:v>
                </c:pt>
                <c:pt idx="16767">
                  <c:v>1.686614E-5</c:v>
                </c:pt>
                <c:pt idx="16768">
                  <c:v>3.672489E-5</c:v>
                </c:pt>
                <c:pt idx="16769">
                  <c:v>5.454604E-5</c:v>
                </c:pt>
                <c:pt idx="16770">
                  <c:v>1.232503E-5</c:v>
                </c:pt>
                <c:pt idx="16771">
                  <c:v>2.794997E-5</c:v>
                </c:pt>
                <c:pt idx="16772">
                  <c:v>5.821408E-5</c:v>
                </c:pt>
                <c:pt idx="16773">
                  <c:v>4.920202E-5</c:v>
                </c:pt>
                <c:pt idx="16774">
                  <c:v>2.047947E-5</c:v>
                </c:pt>
                <c:pt idx="16775">
                  <c:v>2.422242E-5</c:v>
                </c:pt>
                <c:pt idx="16776">
                  <c:v>3.534534E-5</c:v>
                </c:pt>
                <c:pt idx="16777">
                  <c:v>8.811162E-5</c:v>
                </c:pt>
                <c:pt idx="16778">
                  <c:v>0.0001162162</c:v>
                </c:pt>
                <c:pt idx="16779">
                  <c:v>6.14712E-5</c:v>
                </c:pt>
                <c:pt idx="16780">
                  <c:v>4.047972E-5</c:v>
                </c:pt>
                <c:pt idx="16781">
                  <c:v>3.143495E-5</c:v>
                </c:pt>
                <c:pt idx="16782">
                  <c:v>4.268908E-5</c:v>
                </c:pt>
                <c:pt idx="16783">
                  <c:v>0.0001269553</c:v>
                </c:pt>
                <c:pt idx="16784">
                  <c:v>7.813941E-5</c:v>
                </c:pt>
                <c:pt idx="16785">
                  <c:v>5.447227E-5</c:v>
                </c:pt>
                <c:pt idx="16786">
                  <c:v>7.317217E-5</c:v>
                </c:pt>
                <c:pt idx="16787">
                  <c:v>3.371442E-5</c:v>
                </c:pt>
                <c:pt idx="16788">
                  <c:v>3.267989E-5</c:v>
                </c:pt>
                <c:pt idx="16789">
                  <c:v>8.48624200000001E-5</c:v>
                </c:pt>
                <c:pt idx="16790">
                  <c:v>5.456619E-5</c:v>
                </c:pt>
                <c:pt idx="16791">
                  <c:v>3.330667E-5</c:v>
                </c:pt>
                <c:pt idx="16792">
                  <c:v>3.541245E-5</c:v>
                </c:pt>
                <c:pt idx="16793">
                  <c:v>7.082277E-5</c:v>
                </c:pt>
                <c:pt idx="16794">
                  <c:v>0.0001389101</c:v>
                </c:pt>
                <c:pt idx="16795">
                  <c:v>2.302786E-5</c:v>
                </c:pt>
                <c:pt idx="16796">
                  <c:v>3.761072E-5</c:v>
                </c:pt>
                <c:pt idx="16797">
                  <c:v>-32767.0</c:v>
                </c:pt>
                <c:pt idx="16798">
                  <c:v>3.885555E-5</c:v>
                </c:pt>
                <c:pt idx="16799">
                  <c:v>6.124242E-5</c:v>
                </c:pt>
                <c:pt idx="16800">
                  <c:v>2.951123E-5</c:v>
                </c:pt>
                <c:pt idx="16801">
                  <c:v>1.471995E-5</c:v>
                </c:pt>
                <c:pt idx="16802">
                  <c:v>8.546838E-5</c:v>
                </c:pt>
                <c:pt idx="16803">
                  <c:v>6.721143E-5</c:v>
                </c:pt>
                <c:pt idx="16804">
                  <c:v>5.896776E-5</c:v>
                </c:pt>
                <c:pt idx="16805">
                  <c:v>-32767.0</c:v>
                </c:pt>
                <c:pt idx="16806">
                  <c:v>7.138193E-5</c:v>
                </c:pt>
                <c:pt idx="16807">
                  <c:v>8.06391700000001E-5</c:v>
                </c:pt>
                <c:pt idx="16808">
                  <c:v>0.0001068329</c:v>
                </c:pt>
                <c:pt idx="16809">
                  <c:v>4.383454E-5</c:v>
                </c:pt>
                <c:pt idx="16810">
                  <c:v>9.23921000000001E-5</c:v>
                </c:pt>
                <c:pt idx="16811">
                  <c:v>1.84358E-5</c:v>
                </c:pt>
                <c:pt idx="16812">
                  <c:v>8.040241E-5</c:v>
                </c:pt>
                <c:pt idx="16813">
                  <c:v>3.209351E-5</c:v>
                </c:pt>
                <c:pt idx="16814">
                  <c:v>7.761196E-5</c:v>
                </c:pt>
                <c:pt idx="16815">
                  <c:v>5.034395E-5</c:v>
                </c:pt>
                <c:pt idx="16816">
                  <c:v>0.0002815608</c:v>
                </c:pt>
                <c:pt idx="16817">
                  <c:v>9.53073000000001E-5</c:v>
                </c:pt>
                <c:pt idx="16818">
                  <c:v>4.555943E-5</c:v>
                </c:pt>
                <c:pt idx="16819">
                  <c:v>5.963041E-5</c:v>
                </c:pt>
                <c:pt idx="16820">
                  <c:v>3.977825E-5</c:v>
                </c:pt>
                <c:pt idx="16821">
                  <c:v>3.405843E-5</c:v>
                </c:pt>
                <c:pt idx="16822">
                  <c:v>-32767.0</c:v>
                </c:pt>
                <c:pt idx="16823">
                  <c:v>0.0001166484</c:v>
                </c:pt>
                <c:pt idx="16824">
                  <c:v>8.161201E-5</c:v>
                </c:pt>
                <c:pt idx="16825">
                  <c:v>3.240311E-5</c:v>
                </c:pt>
                <c:pt idx="16826">
                  <c:v>3.472021E-5</c:v>
                </c:pt>
                <c:pt idx="16827">
                  <c:v>6.823204E-5</c:v>
                </c:pt>
                <c:pt idx="16828">
                  <c:v>3.992676E-5</c:v>
                </c:pt>
                <c:pt idx="16829">
                  <c:v>6.927022E-5</c:v>
                </c:pt>
                <c:pt idx="16830">
                  <c:v>9.48815400000001E-5</c:v>
                </c:pt>
                <c:pt idx="16831">
                  <c:v>3.482298E-5</c:v>
                </c:pt>
                <c:pt idx="16832">
                  <c:v>5.652319E-5</c:v>
                </c:pt>
                <c:pt idx="16833">
                  <c:v>3.18334E-5</c:v>
                </c:pt>
                <c:pt idx="16834">
                  <c:v>2.048315E-5</c:v>
                </c:pt>
                <c:pt idx="16835">
                  <c:v>1.741238E-5</c:v>
                </c:pt>
                <c:pt idx="16836">
                  <c:v>1.450528E-5</c:v>
                </c:pt>
                <c:pt idx="16837">
                  <c:v>2.721534E-5</c:v>
                </c:pt>
                <c:pt idx="16838">
                  <c:v>4.06956E-5</c:v>
                </c:pt>
                <c:pt idx="16839">
                  <c:v>4.047586E-5</c:v>
                </c:pt>
                <c:pt idx="16840">
                  <c:v>5.954716E-5</c:v>
                </c:pt>
                <c:pt idx="16841">
                  <c:v>0.0001158863</c:v>
                </c:pt>
                <c:pt idx="16842">
                  <c:v>0.0002434158</c:v>
                </c:pt>
                <c:pt idx="16843">
                  <c:v>8.48045700000002E-5</c:v>
                </c:pt>
                <c:pt idx="16844">
                  <c:v>3.02626E-5</c:v>
                </c:pt>
                <c:pt idx="16845">
                  <c:v>4.185053E-5</c:v>
                </c:pt>
                <c:pt idx="16846">
                  <c:v>0.0002320553</c:v>
                </c:pt>
                <c:pt idx="16847">
                  <c:v>7.22169300000001E-5</c:v>
                </c:pt>
                <c:pt idx="16848">
                  <c:v>4.805467E-5</c:v>
                </c:pt>
                <c:pt idx="16849">
                  <c:v>0.0001218159</c:v>
                </c:pt>
                <c:pt idx="16850">
                  <c:v>3.175609E-5</c:v>
                </c:pt>
                <c:pt idx="16851">
                  <c:v>7.047124E-5</c:v>
                </c:pt>
                <c:pt idx="16852">
                  <c:v>6.233118E-5</c:v>
                </c:pt>
                <c:pt idx="16853">
                  <c:v>7.795548E-5</c:v>
                </c:pt>
                <c:pt idx="16854">
                  <c:v>-32767.0</c:v>
                </c:pt>
                <c:pt idx="16855">
                  <c:v>8.65263400000001E-5</c:v>
                </c:pt>
                <c:pt idx="16856">
                  <c:v>6.658277E-5</c:v>
                </c:pt>
                <c:pt idx="16857">
                  <c:v>9.86985700000002E-5</c:v>
                </c:pt>
                <c:pt idx="16858">
                  <c:v>1.52441E-5</c:v>
                </c:pt>
                <c:pt idx="16859">
                  <c:v>6.33026200000001E-5</c:v>
                </c:pt>
                <c:pt idx="16860">
                  <c:v>7.7288E-5</c:v>
                </c:pt>
                <c:pt idx="16861">
                  <c:v>5.691389E-5</c:v>
                </c:pt>
                <c:pt idx="16862">
                  <c:v>-32767.0</c:v>
                </c:pt>
                <c:pt idx="16863">
                  <c:v>6.09471E-5</c:v>
                </c:pt>
                <c:pt idx="16864">
                  <c:v>0.0001018546</c:v>
                </c:pt>
                <c:pt idx="16865">
                  <c:v>0.0001460252</c:v>
                </c:pt>
                <c:pt idx="16866">
                  <c:v>4.70607E-5</c:v>
                </c:pt>
                <c:pt idx="16867">
                  <c:v>3.878806E-5</c:v>
                </c:pt>
                <c:pt idx="16868">
                  <c:v>2.226179E-5</c:v>
                </c:pt>
                <c:pt idx="16869">
                  <c:v>9.104321E-5</c:v>
                </c:pt>
                <c:pt idx="16870">
                  <c:v>7.011317E-5</c:v>
                </c:pt>
                <c:pt idx="16871">
                  <c:v>0.0001663314</c:v>
                </c:pt>
                <c:pt idx="16872">
                  <c:v>5.646301E-5</c:v>
                </c:pt>
                <c:pt idx="16873">
                  <c:v>0.0001065658</c:v>
                </c:pt>
                <c:pt idx="16874">
                  <c:v>9.50608500000001E-5</c:v>
                </c:pt>
                <c:pt idx="16875">
                  <c:v>4.342201E-5</c:v>
                </c:pt>
                <c:pt idx="16876">
                  <c:v>7.41839900000001E-5</c:v>
                </c:pt>
                <c:pt idx="16877">
                  <c:v>5.842161E-5</c:v>
                </c:pt>
                <c:pt idx="16878">
                  <c:v>-32767.0</c:v>
                </c:pt>
                <c:pt idx="16879">
                  <c:v>3.259084E-5</c:v>
                </c:pt>
                <c:pt idx="16880">
                  <c:v>7.73775900000001E-5</c:v>
                </c:pt>
                <c:pt idx="16881">
                  <c:v>0.0001340655</c:v>
                </c:pt>
                <c:pt idx="16882">
                  <c:v>0.0002332268</c:v>
                </c:pt>
                <c:pt idx="16883">
                  <c:v>9.708344E-5</c:v>
                </c:pt>
                <c:pt idx="16884">
                  <c:v>7.40162500000001E-5</c:v>
                </c:pt>
                <c:pt idx="16885">
                  <c:v>4.504346E-5</c:v>
                </c:pt>
                <c:pt idx="16886">
                  <c:v>-32767.0</c:v>
                </c:pt>
                <c:pt idx="16887">
                  <c:v>5.015776E-5</c:v>
                </c:pt>
                <c:pt idx="16888">
                  <c:v>5.114643E-5</c:v>
                </c:pt>
                <c:pt idx="16889">
                  <c:v>0.0001548097</c:v>
                </c:pt>
                <c:pt idx="16890">
                  <c:v>0.0001354201</c:v>
                </c:pt>
                <c:pt idx="16891">
                  <c:v>0.0003909974</c:v>
                </c:pt>
                <c:pt idx="16892">
                  <c:v>7.565934E-5</c:v>
                </c:pt>
                <c:pt idx="16893">
                  <c:v>0.00025412</c:v>
                </c:pt>
                <c:pt idx="16894">
                  <c:v>4.597345E-5</c:v>
                </c:pt>
                <c:pt idx="16895">
                  <c:v>7.90835600000001E-5</c:v>
                </c:pt>
                <c:pt idx="16896">
                  <c:v>8.43640400000002E-5</c:v>
                </c:pt>
                <c:pt idx="16897">
                  <c:v>4.292443E-5</c:v>
                </c:pt>
                <c:pt idx="16898">
                  <c:v>0.0001283779</c:v>
                </c:pt>
                <c:pt idx="16899">
                  <c:v>0.0001086109</c:v>
                </c:pt>
                <c:pt idx="16900">
                  <c:v>5.748371E-5</c:v>
                </c:pt>
                <c:pt idx="16901">
                  <c:v>4.946655E-5</c:v>
                </c:pt>
                <c:pt idx="16902">
                  <c:v>6.03622300000001E-5</c:v>
                </c:pt>
                <c:pt idx="16903">
                  <c:v>8.833678E-5</c:v>
                </c:pt>
                <c:pt idx="16904">
                  <c:v>9.25468800000001E-5</c:v>
                </c:pt>
                <c:pt idx="16905">
                  <c:v>6.288935E-5</c:v>
                </c:pt>
                <c:pt idx="16906">
                  <c:v>9.14204600000001E-5</c:v>
                </c:pt>
                <c:pt idx="16907">
                  <c:v>0.0001402612</c:v>
                </c:pt>
                <c:pt idx="16908">
                  <c:v>7.72664800000001E-5</c:v>
                </c:pt>
                <c:pt idx="16909">
                  <c:v>0.0001547068</c:v>
                </c:pt>
                <c:pt idx="16910">
                  <c:v>9.78164E-5</c:v>
                </c:pt>
                <c:pt idx="16911">
                  <c:v>6.212776E-5</c:v>
                </c:pt>
                <c:pt idx="16912">
                  <c:v>6.86339700000001E-5</c:v>
                </c:pt>
                <c:pt idx="16913">
                  <c:v>6.38389E-5</c:v>
                </c:pt>
                <c:pt idx="16914">
                  <c:v>6.992005E-5</c:v>
                </c:pt>
                <c:pt idx="16915">
                  <c:v>7.479582E-5</c:v>
                </c:pt>
                <c:pt idx="16916">
                  <c:v>0.0001309281</c:v>
                </c:pt>
                <c:pt idx="16917">
                  <c:v>0.0001178751</c:v>
                </c:pt>
                <c:pt idx="16918">
                  <c:v>9.46659500000002E-5</c:v>
                </c:pt>
                <c:pt idx="16919">
                  <c:v>6.604132E-5</c:v>
                </c:pt>
                <c:pt idx="16920">
                  <c:v>0.0001097093</c:v>
                </c:pt>
                <c:pt idx="16921">
                  <c:v>0.0001004801</c:v>
                </c:pt>
                <c:pt idx="16922">
                  <c:v>9.688463E-5</c:v>
                </c:pt>
                <c:pt idx="16923">
                  <c:v>9.627196E-5</c:v>
                </c:pt>
                <c:pt idx="16924">
                  <c:v>7.559851E-5</c:v>
                </c:pt>
                <c:pt idx="16925">
                  <c:v>0.0001127207</c:v>
                </c:pt>
                <c:pt idx="16926">
                  <c:v>6.924565E-5</c:v>
                </c:pt>
                <c:pt idx="16927">
                  <c:v>-32767.0</c:v>
                </c:pt>
                <c:pt idx="16928">
                  <c:v>9.739479E-5</c:v>
                </c:pt>
                <c:pt idx="16929">
                  <c:v>4.74629900000001E-5</c:v>
                </c:pt>
                <c:pt idx="16930">
                  <c:v>6.88449E-5</c:v>
                </c:pt>
                <c:pt idx="16931">
                  <c:v>8.07009000000001E-5</c:v>
                </c:pt>
                <c:pt idx="16932">
                  <c:v>6.941144E-5</c:v>
                </c:pt>
                <c:pt idx="16933">
                  <c:v>0.0001764568</c:v>
                </c:pt>
                <c:pt idx="16934">
                  <c:v>2.238924E-5</c:v>
                </c:pt>
                <c:pt idx="16935">
                  <c:v>-32767.0</c:v>
                </c:pt>
                <c:pt idx="16936">
                  <c:v>5.706101E-5</c:v>
                </c:pt>
                <c:pt idx="16937">
                  <c:v>0.0002070293</c:v>
                </c:pt>
                <c:pt idx="16938">
                  <c:v>0.0001319766</c:v>
                </c:pt>
                <c:pt idx="16939">
                  <c:v>7.312364E-5</c:v>
                </c:pt>
                <c:pt idx="16940">
                  <c:v>4.757052E-5</c:v>
                </c:pt>
                <c:pt idx="16941">
                  <c:v>3.859846E-5</c:v>
                </c:pt>
                <c:pt idx="16942">
                  <c:v>3.308344E-5</c:v>
                </c:pt>
                <c:pt idx="16943">
                  <c:v>0.0001066837</c:v>
                </c:pt>
                <c:pt idx="16944">
                  <c:v>8.98513000000002E-5</c:v>
                </c:pt>
                <c:pt idx="16945">
                  <c:v>1.848427E-5</c:v>
                </c:pt>
                <c:pt idx="16946">
                  <c:v>6.43644400000001E-5</c:v>
                </c:pt>
                <c:pt idx="16947">
                  <c:v>3.767665E-5</c:v>
                </c:pt>
                <c:pt idx="16948">
                  <c:v>1.51622E-5</c:v>
                </c:pt>
                <c:pt idx="16949">
                  <c:v>4.428111E-5</c:v>
                </c:pt>
                <c:pt idx="16950">
                  <c:v>1.454234E-5</c:v>
                </c:pt>
                <c:pt idx="16951">
                  <c:v>-32767.0</c:v>
                </c:pt>
                <c:pt idx="16952">
                  <c:v>3.659103E-5</c:v>
                </c:pt>
                <c:pt idx="16953">
                  <c:v>0.0001454555</c:v>
                </c:pt>
                <c:pt idx="16954">
                  <c:v>0.00022203</c:v>
                </c:pt>
                <c:pt idx="16955">
                  <c:v>0.001491822</c:v>
                </c:pt>
                <c:pt idx="16956">
                  <c:v>0.001776816</c:v>
                </c:pt>
                <c:pt idx="16957">
                  <c:v>9.76012500000001E-5</c:v>
                </c:pt>
                <c:pt idx="16958">
                  <c:v>9.31268400000002E-5</c:v>
                </c:pt>
                <c:pt idx="16959">
                  <c:v>-32767.0</c:v>
                </c:pt>
                <c:pt idx="16960">
                  <c:v>3.946131E-5</c:v>
                </c:pt>
                <c:pt idx="16961">
                  <c:v>3.071686E-5</c:v>
                </c:pt>
                <c:pt idx="16962">
                  <c:v>2.652596E-5</c:v>
                </c:pt>
                <c:pt idx="16963">
                  <c:v>3.193334E-5</c:v>
                </c:pt>
                <c:pt idx="16964">
                  <c:v>1.994227E-5</c:v>
                </c:pt>
                <c:pt idx="16965">
                  <c:v>5.014847E-6</c:v>
                </c:pt>
                <c:pt idx="16966">
                  <c:v>6.627315E-6</c:v>
                </c:pt>
                <c:pt idx="16967">
                  <c:v>1.208648E-5</c:v>
                </c:pt>
                <c:pt idx="16968">
                  <c:v>5.103402E-6</c:v>
                </c:pt>
                <c:pt idx="16969">
                  <c:v>5.011178E-6</c:v>
                </c:pt>
                <c:pt idx="16970">
                  <c:v>6.269153E-6</c:v>
                </c:pt>
                <c:pt idx="16971">
                  <c:v>1.632147E-5</c:v>
                </c:pt>
                <c:pt idx="16972">
                  <c:v>2.846945E-5</c:v>
                </c:pt>
                <c:pt idx="16973">
                  <c:v>1.236955E-6</c:v>
                </c:pt>
                <c:pt idx="16974">
                  <c:v>1.22092E-5</c:v>
                </c:pt>
                <c:pt idx="16975">
                  <c:v>9.107823E-6</c:v>
                </c:pt>
                <c:pt idx="16976">
                  <c:v>7.04949800000001E-6</c:v>
                </c:pt>
                <c:pt idx="16977">
                  <c:v>1.130234E-5</c:v>
                </c:pt>
                <c:pt idx="16978">
                  <c:v>1.887165E-5</c:v>
                </c:pt>
                <c:pt idx="16979">
                  <c:v>1.545573E-5</c:v>
                </c:pt>
                <c:pt idx="16980">
                  <c:v>2.637247E-5</c:v>
                </c:pt>
                <c:pt idx="16981">
                  <c:v>3.103572E-5</c:v>
                </c:pt>
                <c:pt idx="16982">
                  <c:v>1.41108E-5</c:v>
                </c:pt>
                <c:pt idx="16983">
                  <c:v>-32767.0</c:v>
                </c:pt>
                <c:pt idx="16984">
                  <c:v>3.737324E-6</c:v>
                </c:pt>
                <c:pt idx="16985">
                  <c:v>3.910571E-6</c:v>
                </c:pt>
                <c:pt idx="16986">
                  <c:v>0.0</c:v>
                </c:pt>
                <c:pt idx="16987">
                  <c:v>1.768848E-6</c:v>
                </c:pt>
                <c:pt idx="16988">
                  <c:v>2.587333E-7</c:v>
                </c:pt>
                <c:pt idx="16989">
                  <c:v>0.0</c:v>
                </c:pt>
                <c:pt idx="16990">
                  <c:v>0.0</c:v>
                </c:pt>
                <c:pt idx="16991">
                  <c:v>0.0</c:v>
                </c:pt>
                <c:pt idx="16992">
                  <c:v>1.505639E-6</c:v>
                </c:pt>
                <c:pt idx="16993">
                  <c:v>1.224898E-6</c:v>
                </c:pt>
                <c:pt idx="16994">
                  <c:v>7.08629100000001E-7</c:v>
                </c:pt>
                <c:pt idx="16995">
                  <c:v>5.220681E-6</c:v>
                </c:pt>
                <c:pt idx="16996">
                  <c:v>4.793065E-6</c:v>
                </c:pt>
                <c:pt idx="16997">
                  <c:v>0.0</c:v>
                </c:pt>
                <c:pt idx="16998">
                  <c:v>2.214918E-6</c:v>
                </c:pt>
                <c:pt idx="16999">
                  <c:v>5.226568E-6</c:v>
                </c:pt>
                <c:pt idx="17000">
                  <c:v>-32767.0</c:v>
                </c:pt>
                <c:pt idx="17001">
                  <c:v>2.588336E-7</c:v>
                </c:pt>
                <c:pt idx="17002">
                  <c:v>1.598795E-5</c:v>
                </c:pt>
                <c:pt idx="17003">
                  <c:v>1.51012E-6</c:v>
                </c:pt>
                <c:pt idx="17004">
                  <c:v>0.0</c:v>
                </c:pt>
                <c:pt idx="17005">
                  <c:v>2.028484E-6</c:v>
                </c:pt>
                <c:pt idx="17006">
                  <c:v>7.10935900000001E-7</c:v>
                </c:pt>
                <c:pt idx="17007">
                  <c:v>3.275841E-6</c:v>
                </c:pt>
                <c:pt idx="17008">
                  <c:v>5.177512E-7</c:v>
                </c:pt>
                <c:pt idx="17009">
                  <c:v>1.231363E-5</c:v>
                </c:pt>
                <c:pt idx="17010">
                  <c:v>1.171807E-5</c:v>
                </c:pt>
                <c:pt idx="17011">
                  <c:v>8.450173E-6</c:v>
                </c:pt>
                <c:pt idx="17012">
                  <c:v>3.777314E-6</c:v>
                </c:pt>
                <c:pt idx="17013">
                  <c:v>3.343643E-6</c:v>
                </c:pt>
                <c:pt idx="17014">
                  <c:v>1.289736E-5</c:v>
                </c:pt>
                <c:pt idx="17015">
                  <c:v>5.289502E-6</c:v>
                </c:pt>
                <c:pt idx="17016">
                  <c:v>3.766827E-6</c:v>
                </c:pt>
                <c:pt idx="17017">
                  <c:v>7.042567E-7</c:v>
                </c:pt>
                <c:pt idx="17018">
                  <c:v>1.754192E-6</c:v>
                </c:pt>
                <c:pt idx="17019">
                  <c:v>2.566575E-7</c:v>
                </c:pt>
                <c:pt idx="17020">
                  <c:v>5.465917E-6</c:v>
                </c:pt>
                <c:pt idx="17021">
                  <c:v>5.119637E-7</c:v>
                </c:pt>
                <c:pt idx="17022">
                  <c:v>2.450933E-6</c:v>
                </c:pt>
                <c:pt idx="17023">
                  <c:v>0.0</c:v>
                </c:pt>
                <c:pt idx="17024">
                  <c:v>2.451988E-6</c:v>
                </c:pt>
                <c:pt idx="17025">
                  <c:v>0.0</c:v>
                </c:pt>
                <c:pt idx="17026">
                  <c:v>0.0</c:v>
                </c:pt>
                <c:pt idx="17027">
                  <c:v>0.0</c:v>
                </c:pt>
                <c:pt idx="17028">
                  <c:v>0.0</c:v>
                </c:pt>
                <c:pt idx="17029">
                  <c:v>1.49737E-6</c:v>
                </c:pt>
                <c:pt idx="17030">
                  <c:v>3.435073E-6</c:v>
                </c:pt>
                <c:pt idx="17031">
                  <c:v>9.59216500000001E-7</c:v>
                </c:pt>
                <c:pt idx="17032">
                  <c:v>-32767.0</c:v>
                </c:pt>
                <c:pt idx="17033">
                  <c:v>9.58383000000001E-7</c:v>
                </c:pt>
                <c:pt idx="17034">
                  <c:v>6.903989E-6</c:v>
                </c:pt>
                <c:pt idx="17035">
                  <c:v>2.555783E-7</c:v>
                </c:pt>
                <c:pt idx="17036">
                  <c:v>0.0</c:v>
                </c:pt>
                <c:pt idx="17037">
                  <c:v>0.0</c:v>
                </c:pt>
                <c:pt idx="17038">
                  <c:v>0.0</c:v>
                </c:pt>
                <c:pt idx="17039">
                  <c:v>6.998998E-7</c:v>
                </c:pt>
                <c:pt idx="17040">
                  <c:v>-32767.0</c:v>
                </c:pt>
                <c:pt idx="17041">
                  <c:v>0.0</c:v>
                </c:pt>
                <c:pt idx="17042">
                  <c:v>0.0</c:v>
                </c:pt>
                <c:pt idx="17043">
                  <c:v>0.0</c:v>
                </c:pt>
                <c:pt idx="17044">
                  <c:v>0.0</c:v>
                </c:pt>
                <c:pt idx="17045">
                  <c:v>0.0</c:v>
                </c:pt>
                <c:pt idx="17046">
                  <c:v>0.0</c:v>
                </c:pt>
                <c:pt idx="17047">
                  <c:v>0.0</c:v>
                </c:pt>
                <c:pt idx="17048">
                  <c:v>-32767.0</c:v>
                </c:pt>
                <c:pt idx="17049">
                  <c:v>0.0</c:v>
                </c:pt>
                <c:pt idx="17050">
                  <c:v>0.0</c:v>
                </c:pt>
                <c:pt idx="17051">
                  <c:v>0.0</c:v>
                </c:pt>
                <c:pt idx="17052">
                  <c:v>0.0</c:v>
                </c:pt>
                <c:pt idx="17053">
                  <c:v>0.0</c:v>
                </c:pt>
                <c:pt idx="17054">
                  <c:v>0.0</c:v>
                </c:pt>
                <c:pt idx="17055">
                  <c:v>0.0</c:v>
                </c:pt>
                <c:pt idx="17056">
                  <c:v>-32767.0</c:v>
                </c:pt>
                <c:pt idx="17057">
                  <c:v>0.0</c:v>
                </c:pt>
                <c:pt idx="17058">
                  <c:v>0.0</c:v>
                </c:pt>
                <c:pt idx="17059">
                  <c:v>0.0</c:v>
                </c:pt>
                <c:pt idx="17060">
                  <c:v>0.0</c:v>
                </c:pt>
                <c:pt idx="17061">
                  <c:v>6.916487E-7</c:v>
                </c:pt>
                <c:pt idx="17062">
                  <c:v>0.0</c:v>
                </c:pt>
                <c:pt idx="17063">
                  <c:v>0.0</c:v>
                </c:pt>
                <c:pt idx="17064">
                  <c:v>-32767.0</c:v>
                </c:pt>
                <c:pt idx="17065">
                  <c:v>0.0</c:v>
                </c:pt>
                <c:pt idx="17066">
                  <c:v>0.0</c:v>
                </c:pt>
                <c:pt idx="17067">
                  <c:v>0.0</c:v>
                </c:pt>
                <c:pt idx="17068">
                  <c:v>9.40342600000001E-7</c:v>
                </c:pt>
                <c:pt idx="17069">
                  <c:v>2.509265E-7</c:v>
                </c:pt>
                <c:pt idx="17070">
                  <c:v>0.0</c:v>
                </c:pt>
                <c:pt idx="17071">
                  <c:v>2.505868E-7</c:v>
                </c:pt>
                <c:pt idx="17072">
                  <c:v>-32767.0</c:v>
                </c:pt>
                <c:pt idx="17073">
                  <c:v>0.0</c:v>
                </c:pt>
                <c:pt idx="17074">
                  <c:v>9.35191100000001E-7</c:v>
                </c:pt>
                <c:pt idx="17075">
                  <c:v>1.706177E-6</c:v>
                </c:pt>
                <c:pt idx="17076">
                  <c:v>2.490197E-7</c:v>
                </c:pt>
                <c:pt idx="17077">
                  <c:v>1.699665E-6</c:v>
                </c:pt>
                <c:pt idx="17078">
                  <c:v>0.0</c:v>
                </c:pt>
                <c:pt idx="17079">
                  <c:v>1.953593E-6</c:v>
                </c:pt>
                <c:pt idx="17080">
                  <c:v>6.791546E-6</c:v>
                </c:pt>
                <c:pt idx="17081">
                  <c:v>4.414413E-6</c:v>
                </c:pt>
                <c:pt idx="17082">
                  <c:v>0.0</c:v>
                </c:pt>
                <c:pt idx="17083">
                  <c:v>2.517346E-7</c:v>
                </c:pt>
                <c:pt idx="17084">
                  <c:v>0.0</c:v>
                </c:pt>
                <c:pt idx="17085">
                  <c:v>0.0</c:v>
                </c:pt>
                <c:pt idx="17086">
                  <c:v>0.0</c:v>
                </c:pt>
                <c:pt idx="17087">
                  <c:v>0.0</c:v>
                </c:pt>
                <c:pt idx="17088">
                  <c:v>0.0</c:v>
                </c:pt>
                <c:pt idx="17089">
                  <c:v>-32767.0</c:v>
                </c:pt>
                <c:pt idx="17090">
                  <c:v>0.0</c:v>
                </c:pt>
                <c:pt idx="17091">
                  <c:v>0.0</c:v>
                </c:pt>
                <c:pt idx="17092">
                  <c:v>0.0</c:v>
                </c:pt>
                <c:pt idx="17093">
                  <c:v>0.0</c:v>
                </c:pt>
                <c:pt idx="17094">
                  <c:v>1.718685E-6</c:v>
                </c:pt>
                <c:pt idx="17095">
                  <c:v>0.0</c:v>
                </c:pt>
                <c:pt idx="17096">
                  <c:v>6.882274E-7</c:v>
                </c:pt>
                <c:pt idx="17097">
                  <c:v>0.0</c:v>
                </c:pt>
                <c:pt idx="17098">
                  <c:v>0.0</c:v>
                </c:pt>
                <c:pt idx="17099">
                  <c:v>0.0</c:v>
                </c:pt>
                <c:pt idx="17100">
                  <c:v>0.0</c:v>
                </c:pt>
                <c:pt idx="17101">
                  <c:v>0.0</c:v>
                </c:pt>
                <c:pt idx="17102">
                  <c:v>2.492493E-7</c:v>
                </c:pt>
                <c:pt idx="17103">
                  <c:v>0.0</c:v>
                </c:pt>
                <c:pt idx="17104">
                  <c:v>0.0</c:v>
                </c:pt>
                <c:pt idx="17105">
                  <c:v>0.0</c:v>
                </c:pt>
                <c:pt idx="17106">
                  <c:v>0.0</c:v>
                </c:pt>
                <c:pt idx="17107">
                  <c:v>0.0</c:v>
                </c:pt>
                <c:pt idx="17108">
                  <c:v>2.488068E-7</c:v>
                </c:pt>
                <c:pt idx="17109">
                  <c:v>0.0</c:v>
                </c:pt>
                <c:pt idx="17110">
                  <c:v>0.0</c:v>
                </c:pt>
                <c:pt idx="17111">
                  <c:v>0.0</c:v>
                </c:pt>
                <c:pt idx="17112">
                  <c:v>0.0</c:v>
                </c:pt>
                <c:pt idx="17113">
                  <c:v>0.0</c:v>
                </c:pt>
                <c:pt idx="17114">
                  <c:v>0.0</c:v>
                </c:pt>
                <c:pt idx="17115">
                  <c:v>0.0</c:v>
                </c:pt>
                <c:pt idx="17116">
                  <c:v>0.0</c:v>
                </c:pt>
                <c:pt idx="17117">
                  <c:v>0.0</c:v>
                </c:pt>
                <c:pt idx="17118">
                  <c:v>0.0</c:v>
                </c:pt>
                <c:pt idx="17119">
                  <c:v>0.0</c:v>
                </c:pt>
                <c:pt idx="17120">
                  <c:v>0.0</c:v>
                </c:pt>
                <c:pt idx="17121">
                  <c:v>0.0</c:v>
                </c:pt>
                <c:pt idx="17122">
                  <c:v>0.0</c:v>
                </c:pt>
                <c:pt idx="17123">
                  <c:v>0.0</c:v>
                </c:pt>
                <c:pt idx="17124">
                  <c:v>0.0</c:v>
                </c:pt>
                <c:pt idx="17125">
                  <c:v>0.0</c:v>
                </c:pt>
                <c:pt idx="17126">
                  <c:v>0.0</c:v>
                </c:pt>
                <c:pt idx="17127">
                  <c:v>0.0</c:v>
                </c:pt>
                <c:pt idx="17128">
                  <c:v>0.0</c:v>
                </c:pt>
                <c:pt idx="17129">
                  <c:v>0.0</c:v>
                </c:pt>
                <c:pt idx="17130">
                  <c:v>0.0</c:v>
                </c:pt>
                <c:pt idx="17131">
                  <c:v>0.0</c:v>
                </c:pt>
                <c:pt idx="17132">
                  <c:v>1.439287E-6</c:v>
                </c:pt>
                <c:pt idx="17133">
                  <c:v>0.0</c:v>
                </c:pt>
                <c:pt idx="17134">
                  <c:v>0.0</c:v>
                </c:pt>
                <c:pt idx="17135">
                  <c:v>0.0</c:v>
                </c:pt>
                <c:pt idx="17136">
                  <c:v>0.0</c:v>
                </c:pt>
                <c:pt idx="17137">
                  <c:v>0.0</c:v>
                </c:pt>
                <c:pt idx="17138">
                  <c:v>0.0</c:v>
                </c:pt>
                <c:pt idx="17139">
                  <c:v>0.0</c:v>
                </c:pt>
                <c:pt idx="17140">
                  <c:v>0.0</c:v>
                </c:pt>
                <c:pt idx="17141">
                  <c:v>0.0</c:v>
                </c:pt>
                <c:pt idx="17142">
                  <c:v>0.0</c:v>
                </c:pt>
                <c:pt idx="17143">
                  <c:v>0.0</c:v>
                </c:pt>
                <c:pt idx="17144">
                  <c:v>0.0</c:v>
                </c:pt>
                <c:pt idx="17145">
                  <c:v>0.0</c:v>
                </c:pt>
                <c:pt idx="17146">
                  <c:v>0.0</c:v>
                </c:pt>
                <c:pt idx="17147">
                  <c:v>0.0</c:v>
                </c:pt>
                <c:pt idx="17148">
                  <c:v>0.0</c:v>
                </c:pt>
                <c:pt idx="17149">
                  <c:v>0.0</c:v>
                </c:pt>
                <c:pt idx="17150">
                  <c:v>0.0</c:v>
                </c:pt>
                <c:pt idx="17151">
                  <c:v>0.0</c:v>
                </c:pt>
                <c:pt idx="17152">
                  <c:v>0.0</c:v>
                </c:pt>
                <c:pt idx="17153">
                  <c:v>0.0</c:v>
                </c:pt>
                <c:pt idx="17154">
                  <c:v>2.455164E-7</c:v>
                </c:pt>
                <c:pt idx="17155">
                  <c:v>0.0</c:v>
                </c:pt>
                <c:pt idx="17156">
                  <c:v>0.0</c:v>
                </c:pt>
                <c:pt idx="17157">
                  <c:v>0.0</c:v>
                </c:pt>
                <c:pt idx="17158">
                  <c:v>0.0</c:v>
                </c:pt>
                <c:pt idx="17159">
                  <c:v>0.0</c:v>
                </c:pt>
                <c:pt idx="17160">
                  <c:v>0.0</c:v>
                </c:pt>
                <c:pt idx="17161">
                  <c:v>0.0</c:v>
                </c:pt>
                <c:pt idx="17162">
                  <c:v>0.0</c:v>
                </c:pt>
                <c:pt idx="17163">
                  <c:v>0.0</c:v>
                </c:pt>
                <c:pt idx="17164">
                  <c:v>0.0</c:v>
                </c:pt>
                <c:pt idx="17165">
                  <c:v>0.0</c:v>
                </c:pt>
                <c:pt idx="17166">
                  <c:v>0.0</c:v>
                </c:pt>
                <c:pt idx="17167">
                  <c:v>0.0</c:v>
                </c:pt>
                <c:pt idx="17168">
                  <c:v>0.0</c:v>
                </c:pt>
                <c:pt idx="17169">
                  <c:v>0.0</c:v>
                </c:pt>
                <c:pt idx="17170">
                  <c:v>0.0</c:v>
                </c:pt>
                <c:pt idx="17171">
                  <c:v>0.0</c:v>
                </c:pt>
                <c:pt idx="17172">
                  <c:v>0.0</c:v>
                </c:pt>
                <c:pt idx="17173">
                  <c:v>0.0</c:v>
                </c:pt>
                <c:pt idx="17174">
                  <c:v>0.0</c:v>
                </c:pt>
                <c:pt idx="17175">
                  <c:v>0.0</c:v>
                </c:pt>
                <c:pt idx="17176">
                  <c:v>0.0</c:v>
                </c:pt>
                <c:pt idx="17177">
                  <c:v>0.0</c:v>
                </c:pt>
                <c:pt idx="17178">
                  <c:v>0.0</c:v>
                </c:pt>
                <c:pt idx="17179">
                  <c:v>0.0</c:v>
                </c:pt>
                <c:pt idx="17180">
                  <c:v>0.0</c:v>
                </c:pt>
                <c:pt idx="17181">
                  <c:v>0.0</c:v>
                </c:pt>
                <c:pt idx="17182">
                  <c:v>0.0</c:v>
                </c:pt>
                <c:pt idx="17183">
                  <c:v>0.0</c:v>
                </c:pt>
                <c:pt idx="17184">
                  <c:v>0.0</c:v>
                </c:pt>
                <c:pt idx="17185">
                  <c:v>0.0</c:v>
                </c:pt>
                <c:pt idx="17186">
                  <c:v>0.0</c:v>
                </c:pt>
                <c:pt idx="17187">
                  <c:v>0.0</c:v>
                </c:pt>
                <c:pt idx="17188">
                  <c:v>0.0</c:v>
                </c:pt>
                <c:pt idx="17189">
                  <c:v>0.0</c:v>
                </c:pt>
                <c:pt idx="17190">
                  <c:v>0.0</c:v>
                </c:pt>
                <c:pt idx="17191">
                  <c:v>0.0</c:v>
                </c:pt>
                <c:pt idx="17192">
                  <c:v>0.0</c:v>
                </c:pt>
                <c:pt idx="17193">
                  <c:v>0.0</c:v>
                </c:pt>
                <c:pt idx="17194">
                  <c:v>0.0</c:v>
                </c:pt>
                <c:pt idx="17195">
                  <c:v>0.0</c:v>
                </c:pt>
                <c:pt idx="17196">
                  <c:v>0.0</c:v>
                </c:pt>
                <c:pt idx="17197">
                  <c:v>0.0</c:v>
                </c:pt>
                <c:pt idx="17198">
                  <c:v>0.0</c:v>
                </c:pt>
                <c:pt idx="17199">
                  <c:v>0.0</c:v>
                </c:pt>
                <c:pt idx="17200">
                  <c:v>2.422579E-7</c:v>
                </c:pt>
                <c:pt idx="17201">
                  <c:v>0.0</c:v>
                </c:pt>
                <c:pt idx="17202">
                  <c:v>0.0</c:v>
                </c:pt>
                <c:pt idx="17203">
                  <c:v>0.0</c:v>
                </c:pt>
                <c:pt idx="17204">
                  <c:v>0.0</c:v>
                </c:pt>
                <c:pt idx="17205">
                  <c:v>0.0</c:v>
                </c:pt>
                <c:pt idx="17206">
                  <c:v>0.0</c:v>
                </c:pt>
                <c:pt idx="17207">
                  <c:v>0.0</c:v>
                </c:pt>
                <c:pt idx="17208">
                  <c:v>0.0</c:v>
                </c:pt>
                <c:pt idx="17209">
                  <c:v>0.0</c:v>
                </c:pt>
                <c:pt idx="17210">
                  <c:v>0.0</c:v>
                </c:pt>
                <c:pt idx="17211">
                  <c:v>0.0</c:v>
                </c:pt>
                <c:pt idx="17212">
                  <c:v>0.0</c:v>
                </c:pt>
                <c:pt idx="17213">
                  <c:v>0.0</c:v>
                </c:pt>
                <c:pt idx="17214">
                  <c:v>-32767.0</c:v>
                </c:pt>
                <c:pt idx="17215">
                  <c:v>0.0</c:v>
                </c:pt>
                <c:pt idx="17216">
                  <c:v>0.0</c:v>
                </c:pt>
                <c:pt idx="17217">
                  <c:v>0.0</c:v>
                </c:pt>
                <c:pt idx="17218">
                  <c:v>0.0</c:v>
                </c:pt>
                <c:pt idx="17219">
                  <c:v>0.0</c:v>
                </c:pt>
                <c:pt idx="17220">
                  <c:v>0.0</c:v>
                </c:pt>
                <c:pt idx="17221">
                  <c:v>0.0</c:v>
                </c:pt>
                <c:pt idx="17222">
                  <c:v>0.0</c:v>
                </c:pt>
                <c:pt idx="17223">
                  <c:v>0.0</c:v>
                </c:pt>
                <c:pt idx="17224">
                  <c:v>0.0</c:v>
                </c:pt>
                <c:pt idx="17225">
                  <c:v>0.0</c:v>
                </c:pt>
                <c:pt idx="17226">
                  <c:v>0.0</c:v>
                </c:pt>
                <c:pt idx="17227">
                  <c:v>0.0</c:v>
                </c:pt>
                <c:pt idx="17228">
                  <c:v>0.0</c:v>
                </c:pt>
                <c:pt idx="17229">
                  <c:v>0.0</c:v>
                </c:pt>
                <c:pt idx="17230">
                  <c:v>0.0</c:v>
                </c:pt>
                <c:pt idx="17231">
                  <c:v>0.0</c:v>
                </c:pt>
                <c:pt idx="17232">
                  <c:v>0.0</c:v>
                </c:pt>
                <c:pt idx="17233">
                  <c:v>0.0</c:v>
                </c:pt>
                <c:pt idx="17234">
                  <c:v>0.0</c:v>
                </c:pt>
                <c:pt idx="17235">
                  <c:v>0.0</c:v>
                </c:pt>
                <c:pt idx="17236">
                  <c:v>0.0</c:v>
                </c:pt>
                <c:pt idx="17237">
                  <c:v>0.0</c:v>
                </c:pt>
                <c:pt idx="17238">
                  <c:v>0.0</c:v>
                </c:pt>
                <c:pt idx="17239">
                  <c:v>0.0</c:v>
                </c:pt>
                <c:pt idx="17240">
                  <c:v>0.0</c:v>
                </c:pt>
                <c:pt idx="17241">
                  <c:v>0.0</c:v>
                </c:pt>
                <c:pt idx="17242">
                  <c:v>0.0</c:v>
                </c:pt>
                <c:pt idx="17243">
                  <c:v>0.0</c:v>
                </c:pt>
                <c:pt idx="17244">
                  <c:v>0.0</c:v>
                </c:pt>
                <c:pt idx="17245">
                  <c:v>0.0</c:v>
                </c:pt>
                <c:pt idx="17246">
                  <c:v>0.0</c:v>
                </c:pt>
                <c:pt idx="17247">
                  <c:v>0.0</c:v>
                </c:pt>
                <c:pt idx="17248">
                  <c:v>0.0</c:v>
                </c:pt>
                <c:pt idx="17249">
                  <c:v>0.0</c:v>
                </c:pt>
                <c:pt idx="17250">
                  <c:v>0.0</c:v>
                </c:pt>
                <c:pt idx="17251">
                  <c:v>0.0</c:v>
                </c:pt>
                <c:pt idx="17252">
                  <c:v>0.0</c:v>
                </c:pt>
                <c:pt idx="17253">
                  <c:v>0.0</c:v>
                </c:pt>
                <c:pt idx="17254">
                  <c:v>0.0</c:v>
                </c:pt>
                <c:pt idx="17255">
                  <c:v>0.0</c:v>
                </c:pt>
                <c:pt idx="17256">
                  <c:v>0.0</c:v>
                </c:pt>
                <c:pt idx="17257">
                  <c:v>0.0</c:v>
                </c:pt>
                <c:pt idx="17258">
                  <c:v>0.0</c:v>
                </c:pt>
                <c:pt idx="17259">
                  <c:v>0.0</c:v>
                </c:pt>
                <c:pt idx="17260">
                  <c:v>0.0</c:v>
                </c:pt>
                <c:pt idx="17261">
                  <c:v>0.0</c:v>
                </c:pt>
                <c:pt idx="17262">
                  <c:v>0.0</c:v>
                </c:pt>
                <c:pt idx="17263">
                  <c:v>0.0</c:v>
                </c:pt>
                <c:pt idx="17264">
                  <c:v>0.0</c:v>
                </c:pt>
                <c:pt idx="17265">
                  <c:v>0.0</c:v>
                </c:pt>
                <c:pt idx="17266">
                  <c:v>0.0</c:v>
                </c:pt>
                <c:pt idx="17267">
                  <c:v>0.0</c:v>
                </c:pt>
                <c:pt idx="17268">
                  <c:v>0.0</c:v>
                </c:pt>
                <c:pt idx="17269">
                  <c:v>0.0</c:v>
                </c:pt>
                <c:pt idx="17270">
                  <c:v>0.0</c:v>
                </c:pt>
                <c:pt idx="17271">
                  <c:v>0.0</c:v>
                </c:pt>
                <c:pt idx="17272">
                  <c:v>0.0</c:v>
                </c:pt>
                <c:pt idx="17273">
                  <c:v>0.0</c:v>
                </c:pt>
                <c:pt idx="17274">
                  <c:v>0.0</c:v>
                </c:pt>
                <c:pt idx="17275">
                  <c:v>0.0</c:v>
                </c:pt>
                <c:pt idx="17276">
                  <c:v>0.0</c:v>
                </c:pt>
                <c:pt idx="17277">
                  <c:v>0.0</c:v>
                </c:pt>
                <c:pt idx="17278">
                  <c:v>0.0</c:v>
                </c:pt>
                <c:pt idx="17279">
                  <c:v>0.0</c:v>
                </c:pt>
                <c:pt idx="17280">
                  <c:v>0.0</c:v>
                </c:pt>
                <c:pt idx="17281">
                  <c:v>0.0</c:v>
                </c:pt>
                <c:pt idx="17282">
                  <c:v>0.0</c:v>
                </c:pt>
                <c:pt idx="17283">
                  <c:v>0.0</c:v>
                </c:pt>
                <c:pt idx="17284">
                  <c:v>-32767.0</c:v>
                </c:pt>
                <c:pt idx="17285">
                  <c:v>0.0</c:v>
                </c:pt>
                <c:pt idx="17286">
                  <c:v>-32767.0</c:v>
                </c:pt>
                <c:pt idx="17287">
                  <c:v>0.0</c:v>
                </c:pt>
                <c:pt idx="17288">
                  <c:v>0.0</c:v>
                </c:pt>
                <c:pt idx="17289">
                  <c:v>0.0</c:v>
                </c:pt>
                <c:pt idx="17290">
                  <c:v>0.0</c:v>
                </c:pt>
                <c:pt idx="17291">
                  <c:v>0.0</c:v>
                </c:pt>
                <c:pt idx="17292">
                  <c:v>0.0</c:v>
                </c:pt>
                <c:pt idx="17293">
                  <c:v>0.0</c:v>
                </c:pt>
                <c:pt idx="17294">
                  <c:v>0.0</c:v>
                </c:pt>
                <c:pt idx="17295">
                  <c:v>-32767.0</c:v>
                </c:pt>
                <c:pt idx="17296">
                  <c:v>0.0</c:v>
                </c:pt>
                <c:pt idx="17297">
                  <c:v>0.0</c:v>
                </c:pt>
                <c:pt idx="17298">
                  <c:v>0.0</c:v>
                </c:pt>
                <c:pt idx="17299">
                  <c:v>0.0</c:v>
                </c:pt>
                <c:pt idx="17300">
                  <c:v>0.0</c:v>
                </c:pt>
                <c:pt idx="17301">
                  <c:v>0.0</c:v>
                </c:pt>
                <c:pt idx="17302">
                  <c:v>0.0</c:v>
                </c:pt>
                <c:pt idx="17303">
                  <c:v>-32767.0</c:v>
                </c:pt>
                <c:pt idx="17304">
                  <c:v>0.0</c:v>
                </c:pt>
                <c:pt idx="17305">
                  <c:v>0.0</c:v>
                </c:pt>
                <c:pt idx="17306">
                  <c:v>0.0</c:v>
                </c:pt>
                <c:pt idx="17307">
                  <c:v>0.0</c:v>
                </c:pt>
                <c:pt idx="17308">
                  <c:v>0.0</c:v>
                </c:pt>
                <c:pt idx="17309">
                  <c:v>0.0</c:v>
                </c:pt>
                <c:pt idx="17310">
                  <c:v>0.0</c:v>
                </c:pt>
                <c:pt idx="17311">
                  <c:v>0.0</c:v>
                </c:pt>
                <c:pt idx="17312">
                  <c:v>0.0</c:v>
                </c:pt>
                <c:pt idx="17313">
                  <c:v>0.0</c:v>
                </c:pt>
                <c:pt idx="17314">
                  <c:v>0.0</c:v>
                </c:pt>
                <c:pt idx="17315">
                  <c:v>0.0</c:v>
                </c:pt>
                <c:pt idx="17316">
                  <c:v>0.0</c:v>
                </c:pt>
                <c:pt idx="17317">
                  <c:v>0.0</c:v>
                </c:pt>
                <c:pt idx="17318">
                  <c:v>0.0</c:v>
                </c:pt>
                <c:pt idx="17319">
                  <c:v>0.0</c:v>
                </c:pt>
                <c:pt idx="17320">
                  <c:v>0.0</c:v>
                </c:pt>
                <c:pt idx="17321">
                  <c:v>0.0</c:v>
                </c:pt>
                <c:pt idx="17322">
                  <c:v>0.0</c:v>
                </c:pt>
                <c:pt idx="17323">
                  <c:v>0.0</c:v>
                </c:pt>
                <c:pt idx="17324">
                  <c:v>0.0</c:v>
                </c:pt>
                <c:pt idx="17325">
                  <c:v>0.0</c:v>
                </c:pt>
                <c:pt idx="17326">
                  <c:v>0.0</c:v>
                </c:pt>
                <c:pt idx="17327">
                  <c:v>-32767.0</c:v>
                </c:pt>
                <c:pt idx="17328">
                  <c:v>0.0</c:v>
                </c:pt>
                <c:pt idx="17329">
                  <c:v>0.0</c:v>
                </c:pt>
                <c:pt idx="17330">
                  <c:v>0.0</c:v>
                </c:pt>
                <c:pt idx="17331">
                  <c:v>0.0</c:v>
                </c:pt>
                <c:pt idx="17332">
                  <c:v>0.0</c:v>
                </c:pt>
                <c:pt idx="17333">
                  <c:v>0.0</c:v>
                </c:pt>
                <c:pt idx="17334">
                  <c:v>0.0</c:v>
                </c:pt>
                <c:pt idx="17335">
                  <c:v>0.0</c:v>
                </c:pt>
                <c:pt idx="17336">
                  <c:v>0.0</c:v>
                </c:pt>
                <c:pt idx="17337">
                  <c:v>0.0</c:v>
                </c:pt>
                <c:pt idx="17338">
                  <c:v>0.0</c:v>
                </c:pt>
                <c:pt idx="17339">
                  <c:v>0.0</c:v>
                </c:pt>
                <c:pt idx="17340">
                  <c:v>0.0</c:v>
                </c:pt>
                <c:pt idx="17341">
                  <c:v>0.0</c:v>
                </c:pt>
                <c:pt idx="17342">
                  <c:v>0.0</c:v>
                </c:pt>
                <c:pt idx="17343">
                  <c:v>0.0</c:v>
                </c:pt>
                <c:pt idx="17344">
                  <c:v>0.0</c:v>
                </c:pt>
                <c:pt idx="17345">
                  <c:v>0.0</c:v>
                </c:pt>
                <c:pt idx="17346">
                  <c:v>0.0</c:v>
                </c:pt>
                <c:pt idx="17347">
                  <c:v>0.0</c:v>
                </c:pt>
                <c:pt idx="17348">
                  <c:v>0.0</c:v>
                </c:pt>
                <c:pt idx="17349">
                  <c:v>0.0</c:v>
                </c:pt>
                <c:pt idx="17350">
                  <c:v>0.0</c:v>
                </c:pt>
                <c:pt idx="17351">
                  <c:v>0.0</c:v>
                </c:pt>
                <c:pt idx="17352">
                  <c:v>0.0</c:v>
                </c:pt>
                <c:pt idx="17353">
                  <c:v>0.0</c:v>
                </c:pt>
                <c:pt idx="17354">
                  <c:v>0.0</c:v>
                </c:pt>
                <c:pt idx="17355">
                  <c:v>0.0</c:v>
                </c:pt>
                <c:pt idx="17356">
                  <c:v>0.0</c:v>
                </c:pt>
                <c:pt idx="17357">
                  <c:v>0.0</c:v>
                </c:pt>
                <c:pt idx="17358">
                  <c:v>0.0</c:v>
                </c:pt>
                <c:pt idx="17359">
                  <c:v>-32767.0</c:v>
                </c:pt>
                <c:pt idx="17360">
                  <c:v>0.0</c:v>
                </c:pt>
                <c:pt idx="17361">
                  <c:v>0.0</c:v>
                </c:pt>
                <c:pt idx="17362">
                  <c:v>0.0</c:v>
                </c:pt>
                <c:pt idx="17363">
                  <c:v>0.0</c:v>
                </c:pt>
                <c:pt idx="17364">
                  <c:v>0.0</c:v>
                </c:pt>
                <c:pt idx="17365">
                  <c:v>0.0</c:v>
                </c:pt>
                <c:pt idx="17366">
                  <c:v>0.0</c:v>
                </c:pt>
                <c:pt idx="17367">
                  <c:v>0.0</c:v>
                </c:pt>
                <c:pt idx="17368">
                  <c:v>0.0</c:v>
                </c:pt>
                <c:pt idx="17369">
                  <c:v>0.0</c:v>
                </c:pt>
                <c:pt idx="17370">
                  <c:v>0.0</c:v>
                </c:pt>
                <c:pt idx="17371">
                  <c:v>0.0</c:v>
                </c:pt>
                <c:pt idx="17372">
                  <c:v>0.0</c:v>
                </c:pt>
                <c:pt idx="17373">
                  <c:v>0.0</c:v>
                </c:pt>
                <c:pt idx="17374">
                  <c:v>0.0</c:v>
                </c:pt>
                <c:pt idx="17375">
                  <c:v>0.0</c:v>
                </c:pt>
                <c:pt idx="17376">
                  <c:v>0.0</c:v>
                </c:pt>
                <c:pt idx="17377">
                  <c:v>0.0</c:v>
                </c:pt>
                <c:pt idx="17378">
                  <c:v>0.0</c:v>
                </c:pt>
                <c:pt idx="17379">
                  <c:v>0.0</c:v>
                </c:pt>
                <c:pt idx="17380">
                  <c:v>0.0</c:v>
                </c:pt>
                <c:pt idx="17381">
                  <c:v>0.0</c:v>
                </c:pt>
                <c:pt idx="17382">
                  <c:v>0.0</c:v>
                </c:pt>
                <c:pt idx="17383">
                  <c:v>0.0</c:v>
                </c:pt>
                <c:pt idx="17384">
                  <c:v>-32767.0</c:v>
                </c:pt>
                <c:pt idx="17385">
                  <c:v>0.0</c:v>
                </c:pt>
                <c:pt idx="17386">
                  <c:v>0.0</c:v>
                </c:pt>
                <c:pt idx="17387">
                  <c:v>0.0</c:v>
                </c:pt>
                <c:pt idx="17388">
                  <c:v>0.0</c:v>
                </c:pt>
                <c:pt idx="17389">
                  <c:v>0.0</c:v>
                </c:pt>
                <c:pt idx="17390">
                  <c:v>0.0</c:v>
                </c:pt>
                <c:pt idx="17391">
                  <c:v>0.0</c:v>
                </c:pt>
                <c:pt idx="17392">
                  <c:v>0.0</c:v>
                </c:pt>
                <c:pt idx="17393">
                  <c:v>0.0</c:v>
                </c:pt>
                <c:pt idx="17394">
                  <c:v>0.0</c:v>
                </c:pt>
                <c:pt idx="17395">
                  <c:v>0.0</c:v>
                </c:pt>
                <c:pt idx="17396">
                  <c:v>0.0</c:v>
                </c:pt>
                <c:pt idx="17397">
                  <c:v>0.0</c:v>
                </c:pt>
                <c:pt idx="17398">
                  <c:v>0.0</c:v>
                </c:pt>
                <c:pt idx="17399">
                  <c:v>0.0</c:v>
                </c:pt>
                <c:pt idx="17400">
                  <c:v>0.0</c:v>
                </c:pt>
                <c:pt idx="17401">
                  <c:v>0.0</c:v>
                </c:pt>
                <c:pt idx="17402">
                  <c:v>0.0</c:v>
                </c:pt>
                <c:pt idx="17403">
                  <c:v>0.0</c:v>
                </c:pt>
                <c:pt idx="17404">
                  <c:v>0.0</c:v>
                </c:pt>
                <c:pt idx="17405">
                  <c:v>0.0</c:v>
                </c:pt>
                <c:pt idx="17406">
                  <c:v>0.0</c:v>
                </c:pt>
                <c:pt idx="17407">
                  <c:v>0.0</c:v>
                </c:pt>
                <c:pt idx="17408">
                  <c:v>0.0</c:v>
                </c:pt>
                <c:pt idx="17409">
                  <c:v>0.0</c:v>
                </c:pt>
                <c:pt idx="17410">
                  <c:v>0.0</c:v>
                </c:pt>
                <c:pt idx="17411">
                  <c:v>0.0</c:v>
                </c:pt>
                <c:pt idx="17412">
                  <c:v>0.0</c:v>
                </c:pt>
                <c:pt idx="17413">
                  <c:v>0.0</c:v>
                </c:pt>
                <c:pt idx="17414">
                  <c:v>0.0</c:v>
                </c:pt>
                <c:pt idx="17415">
                  <c:v>0.0</c:v>
                </c:pt>
                <c:pt idx="17416">
                  <c:v>-32767.0</c:v>
                </c:pt>
                <c:pt idx="17417">
                  <c:v>0.0</c:v>
                </c:pt>
                <c:pt idx="17418">
                  <c:v>0.0</c:v>
                </c:pt>
                <c:pt idx="17419">
                  <c:v>0.0</c:v>
                </c:pt>
                <c:pt idx="17420">
                  <c:v>0.0</c:v>
                </c:pt>
                <c:pt idx="17421">
                  <c:v>0.0</c:v>
                </c:pt>
                <c:pt idx="17422">
                  <c:v>0.0</c:v>
                </c:pt>
                <c:pt idx="17423">
                  <c:v>0.0</c:v>
                </c:pt>
                <c:pt idx="17424">
                  <c:v>0.0</c:v>
                </c:pt>
                <c:pt idx="17425">
                  <c:v>0.0</c:v>
                </c:pt>
                <c:pt idx="17426">
                  <c:v>0.0</c:v>
                </c:pt>
                <c:pt idx="17427">
                  <c:v>0.0</c:v>
                </c:pt>
                <c:pt idx="17428">
                  <c:v>0.0</c:v>
                </c:pt>
                <c:pt idx="17429">
                  <c:v>0.0</c:v>
                </c:pt>
                <c:pt idx="17430">
                  <c:v>0.0</c:v>
                </c:pt>
                <c:pt idx="17431">
                  <c:v>0.0</c:v>
                </c:pt>
                <c:pt idx="17432">
                  <c:v>0.0</c:v>
                </c:pt>
                <c:pt idx="17433">
                  <c:v>0.0</c:v>
                </c:pt>
                <c:pt idx="17434">
                  <c:v>0.0</c:v>
                </c:pt>
                <c:pt idx="17435">
                  <c:v>0.0</c:v>
                </c:pt>
                <c:pt idx="17436">
                  <c:v>0.0</c:v>
                </c:pt>
                <c:pt idx="17437">
                  <c:v>0.0</c:v>
                </c:pt>
                <c:pt idx="17438">
                  <c:v>0.0</c:v>
                </c:pt>
                <c:pt idx="17439">
                  <c:v>0.0</c:v>
                </c:pt>
                <c:pt idx="17440">
                  <c:v>0.0</c:v>
                </c:pt>
                <c:pt idx="17441">
                  <c:v>0.0</c:v>
                </c:pt>
                <c:pt idx="17442">
                  <c:v>0.0</c:v>
                </c:pt>
                <c:pt idx="17443">
                  <c:v>0.0</c:v>
                </c:pt>
                <c:pt idx="17444">
                  <c:v>0.0</c:v>
                </c:pt>
                <c:pt idx="17445">
                  <c:v>0.0</c:v>
                </c:pt>
                <c:pt idx="17446">
                  <c:v>0.0</c:v>
                </c:pt>
                <c:pt idx="17447">
                  <c:v>0.0</c:v>
                </c:pt>
                <c:pt idx="17448">
                  <c:v>0.0</c:v>
                </c:pt>
                <c:pt idx="17449">
                  <c:v>0.0</c:v>
                </c:pt>
                <c:pt idx="17450">
                  <c:v>0.0</c:v>
                </c:pt>
                <c:pt idx="17451">
                  <c:v>0.0</c:v>
                </c:pt>
                <c:pt idx="17452">
                  <c:v>0.0</c:v>
                </c:pt>
                <c:pt idx="17453">
                  <c:v>0.0</c:v>
                </c:pt>
                <c:pt idx="17454">
                  <c:v>0.0</c:v>
                </c:pt>
                <c:pt idx="17455">
                  <c:v>0.0</c:v>
                </c:pt>
                <c:pt idx="17456">
                  <c:v>-32767.0</c:v>
                </c:pt>
                <c:pt idx="17457">
                  <c:v>0.0</c:v>
                </c:pt>
                <c:pt idx="17458">
                  <c:v>0.0</c:v>
                </c:pt>
                <c:pt idx="17459">
                  <c:v>0.0</c:v>
                </c:pt>
                <c:pt idx="17460">
                  <c:v>0.0</c:v>
                </c:pt>
                <c:pt idx="17461">
                  <c:v>0.0</c:v>
                </c:pt>
                <c:pt idx="17462">
                  <c:v>0.0</c:v>
                </c:pt>
                <c:pt idx="17463">
                  <c:v>0.0</c:v>
                </c:pt>
                <c:pt idx="17464">
                  <c:v>0.0</c:v>
                </c:pt>
                <c:pt idx="17465">
                  <c:v>0.0</c:v>
                </c:pt>
                <c:pt idx="17466">
                  <c:v>0.0</c:v>
                </c:pt>
                <c:pt idx="17467">
                  <c:v>0.0</c:v>
                </c:pt>
                <c:pt idx="17468">
                  <c:v>0.0</c:v>
                </c:pt>
                <c:pt idx="17469">
                  <c:v>0.0</c:v>
                </c:pt>
                <c:pt idx="17470">
                  <c:v>0.0</c:v>
                </c:pt>
                <c:pt idx="17471">
                  <c:v>0.0</c:v>
                </c:pt>
                <c:pt idx="17472">
                  <c:v>0.0</c:v>
                </c:pt>
                <c:pt idx="17473">
                  <c:v>-32767.0</c:v>
                </c:pt>
                <c:pt idx="17474">
                  <c:v>0.0</c:v>
                </c:pt>
                <c:pt idx="17475">
                  <c:v>0.0</c:v>
                </c:pt>
                <c:pt idx="17476">
                  <c:v>0.0</c:v>
                </c:pt>
                <c:pt idx="17477">
                  <c:v>0.0</c:v>
                </c:pt>
                <c:pt idx="17478">
                  <c:v>0.0</c:v>
                </c:pt>
                <c:pt idx="17479">
                  <c:v>0.0</c:v>
                </c:pt>
                <c:pt idx="17480">
                  <c:v>0.0</c:v>
                </c:pt>
                <c:pt idx="17481">
                  <c:v>0.0</c:v>
                </c:pt>
                <c:pt idx="17482">
                  <c:v>0.0</c:v>
                </c:pt>
                <c:pt idx="17483">
                  <c:v>0.0</c:v>
                </c:pt>
                <c:pt idx="17484">
                  <c:v>0.0</c:v>
                </c:pt>
                <c:pt idx="17485">
                  <c:v>0.0</c:v>
                </c:pt>
                <c:pt idx="17486">
                  <c:v>0.0</c:v>
                </c:pt>
                <c:pt idx="17487">
                  <c:v>0.0</c:v>
                </c:pt>
                <c:pt idx="17488">
                  <c:v>0.0</c:v>
                </c:pt>
                <c:pt idx="17489">
                  <c:v>0.0</c:v>
                </c:pt>
                <c:pt idx="17490">
                  <c:v>0.0</c:v>
                </c:pt>
                <c:pt idx="17491">
                  <c:v>0.001635608</c:v>
                </c:pt>
                <c:pt idx="17492">
                  <c:v>0.001635242</c:v>
                </c:pt>
                <c:pt idx="17493">
                  <c:v>0.002134713</c:v>
                </c:pt>
                <c:pt idx="17494">
                  <c:v>0.0</c:v>
                </c:pt>
                <c:pt idx="17495">
                  <c:v>0.0</c:v>
                </c:pt>
                <c:pt idx="17496">
                  <c:v>0.0</c:v>
                </c:pt>
                <c:pt idx="17497">
                  <c:v>0.0</c:v>
                </c:pt>
                <c:pt idx="17498">
                  <c:v>0.001631308</c:v>
                </c:pt>
                <c:pt idx="17499">
                  <c:v>0.001631385</c:v>
                </c:pt>
                <c:pt idx="17500">
                  <c:v>9.51140500000001E-5</c:v>
                </c:pt>
                <c:pt idx="17501">
                  <c:v>0.001630974</c:v>
                </c:pt>
                <c:pt idx="17502">
                  <c:v>0.0</c:v>
                </c:pt>
                <c:pt idx="17503">
                  <c:v>0.0</c:v>
                </c:pt>
                <c:pt idx="17504">
                  <c:v>0.0</c:v>
                </c:pt>
                <c:pt idx="17505">
                  <c:v>0.0</c:v>
                </c:pt>
                <c:pt idx="17506">
                  <c:v>0.0</c:v>
                </c:pt>
                <c:pt idx="17507">
                  <c:v>0.0</c:v>
                </c:pt>
                <c:pt idx="17508">
                  <c:v>0.0003383138</c:v>
                </c:pt>
                <c:pt idx="17509">
                  <c:v>0.0</c:v>
                </c:pt>
                <c:pt idx="17510">
                  <c:v>0.0</c:v>
                </c:pt>
                <c:pt idx="17511">
                  <c:v>0.0</c:v>
                </c:pt>
                <c:pt idx="17512">
                  <c:v>0.0</c:v>
                </c:pt>
                <c:pt idx="17513">
                  <c:v>0.0</c:v>
                </c:pt>
                <c:pt idx="17514">
                  <c:v>0.0</c:v>
                </c:pt>
                <c:pt idx="17515">
                  <c:v>0.0</c:v>
                </c:pt>
                <c:pt idx="17516">
                  <c:v>4.674525E-5</c:v>
                </c:pt>
                <c:pt idx="17517">
                  <c:v>0.0</c:v>
                </c:pt>
                <c:pt idx="17518">
                  <c:v>0.0</c:v>
                </c:pt>
                <c:pt idx="17519">
                  <c:v>0.0</c:v>
                </c:pt>
                <c:pt idx="17520">
                  <c:v>0.0</c:v>
                </c:pt>
                <c:pt idx="17521">
                  <c:v>0.0001680612</c:v>
                </c:pt>
                <c:pt idx="17522">
                  <c:v>0.0</c:v>
                </c:pt>
                <c:pt idx="17523">
                  <c:v>0.0</c:v>
                </c:pt>
                <c:pt idx="17524">
                  <c:v>0.0</c:v>
                </c:pt>
                <c:pt idx="17525">
                  <c:v>0.0</c:v>
                </c:pt>
                <c:pt idx="17526">
                  <c:v>0.0</c:v>
                </c:pt>
                <c:pt idx="17527">
                  <c:v>0.0</c:v>
                </c:pt>
                <c:pt idx="17528">
                  <c:v>0.0</c:v>
                </c:pt>
                <c:pt idx="17529">
                  <c:v>0.0</c:v>
                </c:pt>
                <c:pt idx="17530">
                  <c:v>0.0</c:v>
                </c:pt>
                <c:pt idx="17531">
                  <c:v>0.0</c:v>
                </c:pt>
                <c:pt idx="17532">
                  <c:v>0.0</c:v>
                </c:pt>
                <c:pt idx="17533">
                  <c:v>0.0</c:v>
                </c:pt>
                <c:pt idx="17534">
                  <c:v>0.0</c:v>
                </c:pt>
                <c:pt idx="17535">
                  <c:v>0.0</c:v>
                </c:pt>
                <c:pt idx="17536">
                  <c:v>0.0</c:v>
                </c:pt>
                <c:pt idx="17537">
                  <c:v>0.0</c:v>
                </c:pt>
                <c:pt idx="17538">
                  <c:v>0.0</c:v>
                </c:pt>
                <c:pt idx="17539">
                  <c:v>0.0</c:v>
                </c:pt>
                <c:pt idx="17540">
                  <c:v>0.0</c:v>
                </c:pt>
                <c:pt idx="17541">
                  <c:v>-32767.0</c:v>
                </c:pt>
                <c:pt idx="17542">
                  <c:v>0.0</c:v>
                </c:pt>
                <c:pt idx="17543">
                  <c:v>0.0</c:v>
                </c:pt>
                <c:pt idx="17544">
                  <c:v>0.0</c:v>
                </c:pt>
                <c:pt idx="17545">
                  <c:v>0.0</c:v>
                </c:pt>
                <c:pt idx="17546">
                  <c:v>0.0</c:v>
                </c:pt>
                <c:pt idx="17547">
                  <c:v>0.0</c:v>
                </c:pt>
                <c:pt idx="17548">
                  <c:v>0.0</c:v>
                </c:pt>
                <c:pt idx="17549">
                  <c:v>-32767.0</c:v>
                </c:pt>
                <c:pt idx="17550">
                  <c:v>0.0</c:v>
                </c:pt>
                <c:pt idx="17551">
                  <c:v>0.0</c:v>
                </c:pt>
                <c:pt idx="17552">
                  <c:v>0.0</c:v>
                </c:pt>
                <c:pt idx="17553">
                  <c:v>0.0</c:v>
                </c:pt>
                <c:pt idx="17554">
                  <c:v>0.0</c:v>
                </c:pt>
                <c:pt idx="17555">
                  <c:v>0.0</c:v>
                </c:pt>
                <c:pt idx="17556">
                  <c:v>0.0</c:v>
                </c:pt>
                <c:pt idx="17557">
                  <c:v>-32767.0</c:v>
                </c:pt>
                <c:pt idx="17558">
                  <c:v>0.0</c:v>
                </c:pt>
                <c:pt idx="17559">
                  <c:v>0.0</c:v>
                </c:pt>
                <c:pt idx="17560">
                  <c:v>0.0</c:v>
                </c:pt>
                <c:pt idx="17561">
                  <c:v>0.0</c:v>
                </c:pt>
                <c:pt idx="17562">
                  <c:v>0.0</c:v>
                </c:pt>
                <c:pt idx="17563">
                  <c:v>0.0</c:v>
                </c:pt>
                <c:pt idx="17564">
                  <c:v>0.0</c:v>
                </c:pt>
                <c:pt idx="17565">
                  <c:v>0.0</c:v>
                </c:pt>
                <c:pt idx="17566">
                  <c:v>0.0</c:v>
                </c:pt>
                <c:pt idx="17567">
                  <c:v>0.0</c:v>
                </c:pt>
                <c:pt idx="17568">
                  <c:v>0.0</c:v>
                </c:pt>
                <c:pt idx="17569">
                  <c:v>0.0</c:v>
                </c:pt>
                <c:pt idx="17570">
                  <c:v>0.0</c:v>
                </c:pt>
                <c:pt idx="17571">
                  <c:v>0.0</c:v>
                </c:pt>
                <c:pt idx="17572">
                  <c:v>0.0</c:v>
                </c:pt>
                <c:pt idx="17573">
                  <c:v>0.0</c:v>
                </c:pt>
                <c:pt idx="17574">
                  <c:v>0.0</c:v>
                </c:pt>
                <c:pt idx="17575">
                  <c:v>0.0</c:v>
                </c:pt>
                <c:pt idx="17576">
                  <c:v>0.0</c:v>
                </c:pt>
                <c:pt idx="17577">
                  <c:v>0.0</c:v>
                </c:pt>
                <c:pt idx="17578">
                  <c:v>0.0</c:v>
                </c:pt>
                <c:pt idx="17579">
                  <c:v>0.0</c:v>
                </c:pt>
                <c:pt idx="17580">
                  <c:v>0.0</c:v>
                </c:pt>
                <c:pt idx="17581">
                  <c:v>0.0</c:v>
                </c:pt>
                <c:pt idx="17582">
                  <c:v>0.0</c:v>
                </c:pt>
                <c:pt idx="17583">
                  <c:v>0.0</c:v>
                </c:pt>
                <c:pt idx="17584">
                  <c:v>0.0</c:v>
                </c:pt>
                <c:pt idx="17585">
                  <c:v>0.0</c:v>
                </c:pt>
                <c:pt idx="17586">
                  <c:v>0.0</c:v>
                </c:pt>
                <c:pt idx="17587">
                  <c:v>0.0</c:v>
                </c:pt>
                <c:pt idx="17588">
                  <c:v>0.0</c:v>
                </c:pt>
                <c:pt idx="17589">
                  <c:v>0.0</c:v>
                </c:pt>
                <c:pt idx="17590">
                  <c:v>0.0</c:v>
                </c:pt>
                <c:pt idx="17591">
                  <c:v>0.0</c:v>
                </c:pt>
                <c:pt idx="17592">
                  <c:v>0.0</c:v>
                </c:pt>
                <c:pt idx="17593">
                  <c:v>0.0</c:v>
                </c:pt>
                <c:pt idx="17594">
                  <c:v>0.0</c:v>
                </c:pt>
                <c:pt idx="17595">
                  <c:v>4.533394E-5</c:v>
                </c:pt>
                <c:pt idx="17596">
                  <c:v>0.0</c:v>
                </c:pt>
                <c:pt idx="17597">
                  <c:v>0.0</c:v>
                </c:pt>
                <c:pt idx="17598">
                  <c:v>0.0</c:v>
                </c:pt>
                <c:pt idx="17599">
                  <c:v>0.0</c:v>
                </c:pt>
                <c:pt idx="17600">
                  <c:v>0.0</c:v>
                </c:pt>
                <c:pt idx="17601">
                  <c:v>0.0</c:v>
                </c:pt>
                <c:pt idx="17602">
                  <c:v>0.0</c:v>
                </c:pt>
                <c:pt idx="17603">
                  <c:v>0.0</c:v>
                </c:pt>
                <c:pt idx="17604">
                  <c:v>0.0</c:v>
                </c:pt>
                <c:pt idx="17605">
                  <c:v>0.0</c:v>
                </c:pt>
                <c:pt idx="17606">
                  <c:v>-32767.0</c:v>
                </c:pt>
                <c:pt idx="17607">
                  <c:v>0.0</c:v>
                </c:pt>
                <c:pt idx="17608">
                  <c:v>0.00156687</c:v>
                </c:pt>
                <c:pt idx="17609">
                  <c:v>0.0</c:v>
                </c:pt>
                <c:pt idx="17610">
                  <c:v>0.0</c:v>
                </c:pt>
                <c:pt idx="17611">
                  <c:v>0.0</c:v>
                </c:pt>
                <c:pt idx="17612">
                  <c:v>0.0</c:v>
                </c:pt>
                <c:pt idx="17613">
                  <c:v>0.0</c:v>
                </c:pt>
                <c:pt idx="17614">
                  <c:v>-32767.0</c:v>
                </c:pt>
                <c:pt idx="17615">
                  <c:v>0.0</c:v>
                </c:pt>
                <c:pt idx="17616">
                  <c:v>0.0</c:v>
                </c:pt>
                <c:pt idx="17617">
                  <c:v>0.0</c:v>
                </c:pt>
                <c:pt idx="17618">
                  <c:v>0.0</c:v>
                </c:pt>
                <c:pt idx="17619">
                  <c:v>0.0</c:v>
                </c:pt>
                <c:pt idx="17620">
                  <c:v>0.0</c:v>
                </c:pt>
                <c:pt idx="17621">
                  <c:v>1.212955E-6</c:v>
                </c:pt>
                <c:pt idx="17622">
                  <c:v>-32767.0</c:v>
                </c:pt>
                <c:pt idx="17623">
                  <c:v>0.0</c:v>
                </c:pt>
                <c:pt idx="17624">
                  <c:v>0.0</c:v>
                </c:pt>
                <c:pt idx="17625">
                  <c:v>0.0</c:v>
                </c:pt>
                <c:pt idx="17626">
                  <c:v>0.0</c:v>
                </c:pt>
                <c:pt idx="17627">
                  <c:v>0.0</c:v>
                </c:pt>
                <c:pt idx="17628">
                  <c:v>0.0</c:v>
                </c:pt>
                <c:pt idx="17629">
                  <c:v>0.0</c:v>
                </c:pt>
                <c:pt idx="17630">
                  <c:v>0.0</c:v>
                </c:pt>
                <c:pt idx="17631">
                  <c:v>0.0</c:v>
                </c:pt>
                <c:pt idx="17632">
                  <c:v>0.0</c:v>
                </c:pt>
                <c:pt idx="17633">
                  <c:v>0.0</c:v>
                </c:pt>
                <c:pt idx="17634">
                  <c:v>0.0</c:v>
                </c:pt>
                <c:pt idx="17635">
                  <c:v>0.0</c:v>
                </c:pt>
                <c:pt idx="17636">
                  <c:v>0.0</c:v>
                </c:pt>
                <c:pt idx="17637">
                  <c:v>0.0</c:v>
                </c:pt>
                <c:pt idx="17638">
                  <c:v>0.0</c:v>
                </c:pt>
                <c:pt idx="17639">
                  <c:v>0.0</c:v>
                </c:pt>
                <c:pt idx="17640">
                  <c:v>0.0</c:v>
                </c:pt>
                <c:pt idx="17641">
                  <c:v>0.0</c:v>
                </c:pt>
                <c:pt idx="17642">
                  <c:v>0.0</c:v>
                </c:pt>
                <c:pt idx="17643">
                  <c:v>0.0</c:v>
                </c:pt>
                <c:pt idx="17644">
                  <c:v>0.0</c:v>
                </c:pt>
                <c:pt idx="17645">
                  <c:v>0.0</c:v>
                </c:pt>
                <c:pt idx="17646">
                  <c:v>0.0</c:v>
                </c:pt>
                <c:pt idx="17647">
                  <c:v>0.0</c:v>
                </c:pt>
                <c:pt idx="17648">
                  <c:v>0.0</c:v>
                </c:pt>
                <c:pt idx="17649">
                  <c:v>0.0</c:v>
                </c:pt>
                <c:pt idx="17650">
                  <c:v>0.0</c:v>
                </c:pt>
                <c:pt idx="17651">
                  <c:v>0.0</c:v>
                </c:pt>
                <c:pt idx="17652">
                  <c:v>0.0</c:v>
                </c:pt>
                <c:pt idx="17653">
                  <c:v>0.0</c:v>
                </c:pt>
                <c:pt idx="17654">
                  <c:v>0.0</c:v>
                </c:pt>
                <c:pt idx="17655">
                  <c:v>0.0</c:v>
                </c:pt>
                <c:pt idx="17656">
                  <c:v>0.0</c:v>
                </c:pt>
                <c:pt idx="17657">
                  <c:v>0.0</c:v>
                </c:pt>
                <c:pt idx="17658">
                  <c:v>0.0</c:v>
                </c:pt>
                <c:pt idx="17659">
                  <c:v>0.0</c:v>
                </c:pt>
                <c:pt idx="17660">
                  <c:v>0.0</c:v>
                </c:pt>
                <c:pt idx="17661">
                  <c:v>0.0</c:v>
                </c:pt>
                <c:pt idx="17662">
                  <c:v>-32767.0</c:v>
                </c:pt>
                <c:pt idx="17663">
                  <c:v>0.0</c:v>
                </c:pt>
                <c:pt idx="17664">
                  <c:v>0.0</c:v>
                </c:pt>
                <c:pt idx="17665">
                  <c:v>0.0</c:v>
                </c:pt>
                <c:pt idx="17666">
                  <c:v>0.0</c:v>
                </c:pt>
                <c:pt idx="17667">
                  <c:v>0.0</c:v>
                </c:pt>
                <c:pt idx="17668">
                  <c:v>0.0</c:v>
                </c:pt>
                <c:pt idx="17669">
                  <c:v>0.0</c:v>
                </c:pt>
                <c:pt idx="17670">
                  <c:v>0.0</c:v>
                </c:pt>
                <c:pt idx="17671">
                  <c:v>0.0</c:v>
                </c:pt>
                <c:pt idx="17672">
                  <c:v>0.0</c:v>
                </c:pt>
                <c:pt idx="17673">
                  <c:v>0.0</c:v>
                </c:pt>
                <c:pt idx="17674">
                  <c:v>0.0</c:v>
                </c:pt>
                <c:pt idx="17675">
                  <c:v>0.0</c:v>
                </c:pt>
                <c:pt idx="17676">
                  <c:v>0.0</c:v>
                </c:pt>
                <c:pt idx="17677">
                  <c:v>0.0</c:v>
                </c:pt>
                <c:pt idx="17678">
                  <c:v>0.0</c:v>
                </c:pt>
                <c:pt idx="17679">
                  <c:v>0.0</c:v>
                </c:pt>
                <c:pt idx="17680">
                  <c:v>0.0</c:v>
                </c:pt>
                <c:pt idx="17681">
                  <c:v>0.0</c:v>
                </c:pt>
                <c:pt idx="17682">
                  <c:v>0.0</c:v>
                </c:pt>
                <c:pt idx="17683">
                  <c:v>0.0</c:v>
                </c:pt>
                <c:pt idx="17684">
                  <c:v>0.0</c:v>
                </c:pt>
                <c:pt idx="17685">
                  <c:v>0.0</c:v>
                </c:pt>
                <c:pt idx="17686">
                  <c:v>0.0</c:v>
                </c:pt>
                <c:pt idx="17687">
                  <c:v>-32767.0</c:v>
                </c:pt>
                <c:pt idx="17688">
                  <c:v>0.0</c:v>
                </c:pt>
                <c:pt idx="17689">
                  <c:v>0.0</c:v>
                </c:pt>
                <c:pt idx="17690">
                  <c:v>0.0</c:v>
                </c:pt>
                <c:pt idx="17691">
                  <c:v>0.0</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c:v>
                </c:pt>
                <c:pt idx="17707">
                  <c:v>0.0</c:v>
                </c:pt>
                <c:pt idx="17708">
                  <c:v>0.0</c:v>
                </c:pt>
                <c:pt idx="17709">
                  <c:v>0.0</c:v>
                </c:pt>
                <c:pt idx="17710">
                  <c:v>0.0</c:v>
                </c:pt>
                <c:pt idx="17711">
                  <c:v>0.0</c:v>
                </c:pt>
                <c:pt idx="17712">
                  <c:v>0.0</c:v>
                </c:pt>
                <c:pt idx="17713">
                  <c:v>0.0</c:v>
                </c:pt>
                <c:pt idx="17714">
                  <c:v>0.0</c:v>
                </c:pt>
                <c:pt idx="17715">
                  <c:v>0.0</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c:v>
                </c:pt>
                <c:pt idx="17732">
                  <c:v>0.0</c:v>
                </c:pt>
                <c:pt idx="17733">
                  <c:v>0.0</c:v>
                </c:pt>
                <c:pt idx="17734">
                  <c:v>0.0</c:v>
                </c:pt>
                <c:pt idx="17735">
                  <c:v>0.0</c:v>
                </c:pt>
                <c:pt idx="17736">
                  <c:v>0.0</c:v>
                </c:pt>
                <c:pt idx="17737">
                  <c:v>0.0</c:v>
                </c:pt>
                <c:pt idx="17738">
                  <c:v>0.0</c:v>
                </c:pt>
                <c:pt idx="17739">
                  <c:v>0.0</c:v>
                </c:pt>
                <c:pt idx="17740">
                  <c:v>0.0</c:v>
                </c:pt>
                <c:pt idx="17741">
                  <c:v>0.0</c:v>
                </c:pt>
                <c:pt idx="17742">
                  <c:v>0.0</c:v>
                </c:pt>
                <c:pt idx="17743">
                  <c:v>0.0</c:v>
                </c:pt>
                <c:pt idx="17744">
                  <c:v>0.0</c:v>
                </c:pt>
                <c:pt idx="17745">
                  <c:v>0.0</c:v>
                </c:pt>
                <c:pt idx="17746">
                  <c:v>0.0</c:v>
                </c:pt>
                <c:pt idx="17747">
                  <c:v>0.0</c:v>
                </c:pt>
                <c:pt idx="17748">
                  <c:v>0.0</c:v>
                </c:pt>
                <c:pt idx="17749">
                  <c:v>0.0</c:v>
                </c:pt>
                <c:pt idx="17750">
                  <c:v>0.0</c:v>
                </c:pt>
                <c:pt idx="17751">
                  <c:v>-32767.0</c:v>
                </c:pt>
                <c:pt idx="17752">
                  <c:v>0.0</c:v>
                </c:pt>
                <c:pt idx="17753">
                  <c:v>0.0</c:v>
                </c:pt>
                <c:pt idx="17754">
                  <c:v>0.0</c:v>
                </c:pt>
                <c:pt idx="17755">
                  <c:v>0.0</c:v>
                </c:pt>
                <c:pt idx="17756">
                  <c:v>0.0</c:v>
                </c:pt>
                <c:pt idx="17757">
                  <c:v>0.0</c:v>
                </c:pt>
                <c:pt idx="17758">
                  <c:v>0.0</c:v>
                </c:pt>
                <c:pt idx="17759">
                  <c:v>0.0</c:v>
                </c:pt>
                <c:pt idx="17760">
                  <c:v>0.0</c:v>
                </c:pt>
                <c:pt idx="17761">
                  <c:v>0.0</c:v>
                </c:pt>
                <c:pt idx="17762">
                  <c:v>0.0</c:v>
                </c:pt>
                <c:pt idx="17763">
                  <c:v>0.0</c:v>
                </c:pt>
                <c:pt idx="17764">
                  <c:v>0.0</c:v>
                </c:pt>
                <c:pt idx="17765">
                  <c:v>0.0</c:v>
                </c:pt>
                <c:pt idx="17766">
                  <c:v>0.0</c:v>
                </c:pt>
                <c:pt idx="17767">
                  <c:v>0.0</c:v>
                </c:pt>
                <c:pt idx="17768">
                  <c:v>0.0</c:v>
                </c:pt>
                <c:pt idx="17769">
                  <c:v>0.0</c:v>
                </c:pt>
                <c:pt idx="17770">
                  <c:v>0.0</c:v>
                </c:pt>
                <c:pt idx="17771">
                  <c:v>0.0</c:v>
                </c:pt>
                <c:pt idx="17772">
                  <c:v>0.0</c:v>
                </c:pt>
                <c:pt idx="17773">
                  <c:v>0.0</c:v>
                </c:pt>
                <c:pt idx="17774">
                  <c:v>0.0</c:v>
                </c:pt>
                <c:pt idx="17775">
                  <c:v>0.0</c:v>
                </c:pt>
                <c:pt idx="17776">
                  <c:v>0.0</c:v>
                </c:pt>
                <c:pt idx="17777">
                  <c:v>0.0</c:v>
                </c:pt>
                <c:pt idx="17778">
                  <c:v>0.0</c:v>
                </c:pt>
                <c:pt idx="17779">
                  <c:v>0.0</c:v>
                </c:pt>
                <c:pt idx="17780">
                  <c:v>0.0</c:v>
                </c:pt>
                <c:pt idx="17781">
                  <c:v>0.0</c:v>
                </c:pt>
                <c:pt idx="17782">
                  <c:v>0.0</c:v>
                </c:pt>
                <c:pt idx="17783">
                  <c:v>0.0</c:v>
                </c:pt>
                <c:pt idx="17784">
                  <c:v>-32767.0</c:v>
                </c:pt>
                <c:pt idx="17785">
                  <c:v>0.0</c:v>
                </c:pt>
                <c:pt idx="17786">
                  <c:v>0.0</c:v>
                </c:pt>
                <c:pt idx="17787">
                  <c:v>0.0</c:v>
                </c:pt>
                <c:pt idx="17788">
                  <c:v>0.0</c:v>
                </c:pt>
                <c:pt idx="17789">
                  <c:v>0.0</c:v>
                </c:pt>
                <c:pt idx="17790">
                  <c:v>0.0</c:v>
                </c:pt>
                <c:pt idx="17791">
                  <c:v>0.0</c:v>
                </c:pt>
                <c:pt idx="17792">
                  <c:v>0.0</c:v>
                </c:pt>
                <c:pt idx="17793">
                  <c:v>0.0</c:v>
                </c:pt>
                <c:pt idx="17794">
                  <c:v>0.0</c:v>
                </c:pt>
                <c:pt idx="17795">
                  <c:v>0.0</c:v>
                </c:pt>
                <c:pt idx="17796">
                  <c:v>0.0</c:v>
                </c:pt>
                <c:pt idx="17797">
                  <c:v>0.0</c:v>
                </c:pt>
                <c:pt idx="17798">
                  <c:v>0.0</c:v>
                </c:pt>
                <c:pt idx="17799">
                  <c:v>0.0</c:v>
                </c:pt>
                <c:pt idx="17800">
                  <c:v>0.0</c:v>
                </c:pt>
                <c:pt idx="17801">
                  <c:v>0.0</c:v>
                </c:pt>
                <c:pt idx="17802">
                  <c:v>0.0</c:v>
                </c:pt>
                <c:pt idx="17803">
                  <c:v>0.0</c:v>
                </c:pt>
                <c:pt idx="17804">
                  <c:v>0.0</c:v>
                </c:pt>
                <c:pt idx="17805">
                  <c:v>0.0</c:v>
                </c:pt>
                <c:pt idx="17806">
                  <c:v>0.0</c:v>
                </c:pt>
                <c:pt idx="17807">
                  <c:v>0.0</c:v>
                </c:pt>
                <c:pt idx="17808">
                  <c:v>0.0</c:v>
                </c:pt>
                <c:pt idx="17809">
                  <c:v>0.0</c:v>
                </c:pt>
                <c:pt idx="17810">
                  <c:v>0.0</c:v>
                </c:pt>
                <c:pt idx="17811">
                  <c:v>0.0</c:v>
                </c:pt>
                <c:pt idx="17812">
                  <c:v>0.0</c:v>
                </c:pt>
                <c:pt idx="17813">
                  <c:v>0.0</c:v>
                </c:pt>
                <c:pt idx="17814">
                  <c:v>0.0</c:v>
                </c:pt>
                <c:pt idx="17815">
                  <c:v>0.0</c:v>
                </c:pt>
                <c:pt idx="17816">
                  <c:v>0.0</c:v>
                </c:pt>
                <c:pt idx="17817">
                  <c:v>0.0</c:v>
                </c:pt>
                <c:pt idx="17818">
                  <c:v>0.0</c:v>
                </c:pt>
                <c:pt idx="17819">
                  <c:v>0.0</c:v>
                </c:pt>
                <c:pt idx="17820">
                  <c:v>0.0</c:v>
                </c:pt>
                <c:pt idx="17821">
                  <c:v>0.0</c:v>
                </c:pt>
                <c:pt idx="17822">
                  <c:v>0.0</c:v>
                </c:pt>
                <c:pt idx="17823">
                  <c:v>0.0</c:v>
                </c:pt>
                <c:pt idx="17824">
                  <c:v>-32767.0</c:v>
                </c:pt>
                <c:pt idx="17825">
                  <c:v>0.0</c:v>
                </c:pt>
                <c:pt idx="17826">
                  <c:v>0.0</c:v>
                </c:pt>
                <c:pt idx="17827">
                  <c:v>0.0</c:v>
                </c:pt>
                <c:pt idx="17828">
                  <c:v>0.0</c:v>
                </c:pt>
                <c:pt idx="17829">
                  <c:v>0.0</c:v>
                </c:pt>
                <c:pt idx="17830">
                  <c:v>0.0</c:v>
                </c:pt>
                <c:pt idx="17831">
                  <c:v>0.0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c:v>
                </c:pt>
                <c:pt idx="17845">
                  <c:v>0.0</c:v>
                </c:pt>
                <c:pt idx="17846">
                  <c:v>0.0</c:v>
                </c:pt>
                <c:pt idx="17847">
                  <c:v>0.0</c:v>
                </c:pt>
                <c:pt idx="17848">
                  <c:v>0.0</c:v>
                </c:pt>
                <c:pt idx="17849">
                  <c:v>0.0</c:v>
                </c:pt>
                <c:pt idx="17850">
                  <c:v>0.0</c:v>
                </c:pt>
                <c:pt idx="17851">
                  <c:v>0.0</c:v>
                </c:pt>
                <c:pt idx="17852">
                  <c:v>0.0</c:v>
                </c:pt>
                <c:pt idx="17853">
                  <c:v>0.0</c:v>
                </c:pt>
                <c:pt idx="17854">
                  <c:v>0.0</c:v>
                </c:pt>
                <c:pt idx="17855">
                  <c:v>0.0</c:v>
                </c:pt>
                <c:pt idx="17856">
                  <c:v>0.0</c:v>
                </c:pt>
                <c:pt idx="17857">
                  <c:v>0.0</c:v>
                </c:pt>
                <c:pt idx="17858">
                  <c:v>0.0</c:v>
                </c:pt>
                <c:pt idx="17859">
                  <c:v>0.0</c:v>
                </c:pt>
                <c:pt idx="17860">
                  <c:v>0.0</c:v>
                </c:pt>
                <c:pt idx="17861">
                  <c:v>0.0</c:v>
                </c:pt>
                <c:pt idx="17862">
                  <c:v>0.0</c:v>
                </c:pt>
                <c:pt idx="17863">
                  <c:v>0.0</c:v>
                </c:pt>
                <c:pt idx="17864">
                  <c:v>0.0</c:v>
                </c:pt>
                <c:pt idx="17865">
                  <c:v>-32767.0</c:v>
                </c:pt>
                <c:pt idx="17866">
                  <c:v>0.0</c:v>
                </c:pt>
                <c:pt idx="17867">
                  <c:v>0.0</c:v>
                </c:pt>
                <c:pt idx="17868">
                  <c:v>0.0</c:v>
                </c:pt>
                <c:pt idx="17869">
                  <c:v>0.0</c:v>
                </c:pt>
                <c:pt idx="17870">
                  <c:v>0.0</c:v>
                </c:pt>
                <c:pt idx="17871">
                  <c:v>0.0</c:v>
                </c:pt>
                <c:pt idx="17872">
                  <c:v>0.0</c:v>
                </c:pt>
                <c:pt idx="17873">
                  <c:v>-32767.0</c:v>
                </c:pt>
                <c:pt idx="17874">
                  <c:v>0.0</c:v>
                </c:pt>
                <c:pt idx="17875">
                  <c:v>0.0</c:v>
                </c:pt>
                <c:pt idx="17876">
                  <c:v>0.0</c:v>
                </c:pt>
                <c:pt idx="17877">
                  <c:v>0.0</c:v>
                </c:pt>
                <c:pt idx="17878">
                  <c:v>0.0</c:v>
                </c:pt>
                <c:pt idx="17879">
                  <c:v>0.0</c:v>
                </c:pt>
                <c:pt idx="17880">
                  <c:v>0.0</c:v>
                </c:pt>
                <c:pt idx="17881">
                  <c:v>0.0</c:v>
                </c:pt>
                <c:pt idx="17882">
                  <c:v>0.0</c:v>
                </c:pt>
                <c:pt idx="17883">
                  <c:v>0.0</c:v>
                </c:pt>
                <c:pt idx="17884">
                  <c:v>0.0</c:v>
                </c:pt>
                <c:pt idx="17885">
                  <c:v>0.0</c:v>
                </c:pt>
                <c:pt idx="17886">
                  <c:v>0.0</c:v>
                </c:pt>
                <c:pt idx="17887">
                  <c:v>0.0</c:v>
                </c:pt>
                <c:pt idx="17888">
                  <c:v>0.0</c:v>
                </c:pt>
                <c:pt idx="17889">
                  <c:v>0.0</c:v>
                </c:pt>
                <c:pt idx="17890">
                  <c:v>0.0</c:v>
                </c:pt>
                <c:pt idx="17891">
                  <c:v>0.0</c:v>
                </c:pt>
                <c:pt idx="17892">
                  <c:v>0.0</c:v>
                </c:pt>
                <c:pt idx="17893">
                  <c:v>0.0</c:v>
                </c:pt>
                <c:pt idx="17894">
                  <c:v>0.0</c:v>
                </c:pt>
                <c:pt idx="17895">
                  <c:v>0.0</c:v>
                </c:pt>
                <c:pt idx="17896">
                  <c:v>0.0</c:v>
                </c:pt>
                <c:pt idx="17897">
                  <c:v>0.0</c:v>
                </c:pt>
                <c:pt idx="17898">
                  <c:v>0.0</c:v>
                </c:pt>
                <c:pt idx="17899">
                  <c:v>0.0</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0.0</c:v>
                </c:pt>
                <c:pt idx="17921">
                  <c:v>0.0</c:v>
                </c:pt>
                <c:pt idx="17922">
                  <c:v>0.0</c:v>
                </c:pt>
                <c:pt idx="17923">
                  <c:v>0.0</c:v>
                </c:pt>
                <c:pt idx="17924">
                  <c:v>0.0</c:v>
                </c:pt>
                <c:pt idx="17925">
                  <c:v>0.0</c:v>
                </c:pt>
                <c:pt idx="17926">
                  <c:v>0.0</c:v>
                </c:pt>
                <c:pt idx="17927">
                  <c:v>0.0</c:v>
                </c:pt>
                <c:pt idx="17928">
                  <c:v>0.0</c:v>
                </c:pt>
                <c:pt idx="17929">
                  <c:v>0.0</c:v>
                </c:pt>
                <c:pt idx="17930">
                  <c:v>0.0</c:v>
                </c:pt>
                <c:pt idx="17931">
                  <c:v>0.0</c:v>
                </c:pt>
                <c:pt idx="17932">
                  <c:v>0.0</c:v>
                </c:pt>
                <c:pt idx="17933">
                  <c:v>0.0</c:v>
                </c:pt>
                <c:pt idx="17934">
                  <c:v>0.0</c:v>
                </c:pt>
                <c:pt idx="17935">
                  <c:v>0.0</c:v>
                </c:pt>
                <c:pt idx="17936">
                  <c:v>0.0</c:v>
                </c:pt>
                <c:pt idx="17937">
                  <c:v>0.0</c:v>
                </c:pt>
                <c:pt idx="17938">
                  <c:v>0.0</c:v>
                </c:pt>
                <c:pt idx="17939">
                  <c:v>0.0</c:v>
                </c:pt>
                <c:pt idx="17940">
                  <c:v>0.0</c:v>
                </c:pt>
                <c:pt idx="17941">
                  <c:v>0.0</c:v>
                </c:pt>
                <c:pt idx="17942">
                  <c:v>0.0</c:v>
                </c:pt>
                <c:pt idx="17943">
                  <c:v>0.0</c:v>
                </c:pt>
                <c:pt idx="17944">
                  <c:v>0.0</c:v>
                </c:pt>
                <c:pt idx="17945">
                  <c:v>0.0</c:v>
                </c:pt>
                <c:pt idx="17946">
                  <c:v>0.0</c:v>
                </c:pt>
                <c:pt idx="17947">
                  <c:v>0.0</c:v>
                </c:pt>
                <c:pt idx="17948">
                  <c:v>0.0</c:v>
                </c:pt>
                <c:pt idx="17949">
                  <c:v>0.0</c:v>
                </c:pt>
                <c:pt idx="17950">
                  <c:v>0.0</c:v>
                </c:pt>
                <c:pt idx="17951">
                  <c:v>0.0</c:v>
                </c:pt>
                <c:pt idx="17952">
                  <c:v>0.0</c:v>
                </c:pt>
                <c:pt idx="17953">
                  <c:v>0.0</c:v>
                </c:pt>
                <c:pt idx="17954">
                  <c:v>0.0</c:v>
                </c:pt>
                <c:pt idx="17955">
                  <c:v>0.0</c:v>
                </c:pt>
                <c:pt idx="17956">
                  <c:v>0.0</c:v>
                </c:pt>
                <c:pt idx="17957">
                  <c:v>0.0</c:v>
                </c:pt>
                <c:pt idx="17958">
                  <c:v>0.0</c:v>
                </c:pt>
                <c:pt idx="17959">
                  <c:v>0.0</c:v>
                </c:pt>
                <c:pt idx="17960">
                  <c:v>0.0</c:v>
                </c:pt>
                <c:pt idx="17961">
                  <c:v>0.0</c:v>
                </c:pt>
                <c:pt idx="17962">
                  <c:v>0.0</c:v>
                </c:pt>
                <c:pt idx="17963">
                  <c:v>0.0</c:v>
                </c:pt>
                <c:pt idx="17964">
                  <c:v>0.0</c:v>
                </c:pt>
                <c:pt idx="17965">
                  <c:v>0.0</c:v>
                </c:pt>
                <c:pt idx="17966">
                  <c:v>0.0</c:v>
                </c:pt>
                <c:pt idx="17967">
                  <c:v>0.0</c:v>
                </c:pt>
                <c:pt idx="17968">
                  <c:v>0.0</c:v>
                </c:pt>
                <c:pt idx="17969">
                  <c:v>0.0</c:v>
                </c:pt>
                <c:pt idx="17970">
                  <c:v>0.0</c:v>
                </c:pt>
                <c:pt idx="17971">
                  <c:v>0.0</c:v>
                </c:pt>
                <c:pt idx="17972">
                  <c:v>0.0</c:v>
                </c:pt>
                <c:pt idx="17973">
                  <c:v>0.0</c:v>
                </c:pt>
                <c:pt idx="17974">
                  <c:v>0.0</c:v>
                </c:pt>
                <c:pt idx="17975">
                  <c:v>0.0</c:v>
                </c:pt>
                <c:pt idx="17976">
                  <c:v>0.0</c:v>
                </c:pt>
                <c:pt idx="17977">
                  <c:v>0.0</c:v>
                </c:pt>
                <c:pt idx="17978">
                  <c:v>0.0</c:v>
                </c:pt>
                <c:pt idx="17979">
                  <c:v>0.0</c:v>
                </c:pt>
                <c:pt idx="17980">
                  <c:v>0.0</c:v>
                </c:pt>
                <c:pt idx="17981">
                  <c:v>0.0</c:v>
                </c:pt>
                <c:pt idx="17982">
                  <c:v>0.0</c:v>
                </c:pt>
                <c:pt idx="17983">
                  <c:v>0.0</c:v>
                </c:pt>
                <c:pt idx="17984">
                  <c:v>0.0</c:v>
                </c:pt>
                <c:pt idx="17985">
                  <c:v>0.0</c:v>
                </c:pt>
                <c:pt idx="17986">
                  <c:v>0.0</c:v>
                </c:pt>
                <c:pt idx="17987">
                  <c:v>0.0</c:v>
                </c:pt>
                <c:pt idx="17988">
                  <c:v>0.0</c:v>
                </c:pt>
                <c:pt idx="17989">
                  <c:v>0.0</c:v>
                </c:pt>
                <c:pt idx="17990">
                  <c:v>0.0</c:v>
                </c:pt>
                <c:pt idx="17991">
                  <c:v>0.0</c:v>
                </c:pt>
                <c:pt idx="17992">
                  <c:v>0.0</c:v>
                </c:pt>
                <c:pt idx="17993">
                  <c:v>0.0</c:v>
                </c:pt>
                <c:pt idx="17994">
                  <c:v>0.0</c:v>
                </c:pt>
                <c:pt idx="17995">
                  <c:v>0.0</c:v>
                </c:pt>
                <c:pt idx="17996">
                  <c:v>0.0</c:v>
                </c:pt>
                <c:pt idx="17997">
                  <c:v>0.0</c:v>
                </c:pt>
                <c:pt idx="17998">
                  <c:v>-32767.0</c:v>
                </c:pt>
                <c:pt idx="17999">
                  <c:v>0.0</c:v>
                </c:pt>
                <c:pt idx="18000">
                  <c:v>0.0</c:v>
                </c:pt>
                <c:pt idx="18001">
                  <c:v>0.0</c:v>
                </c:pt>
                <c:pt idx="18002">
                  <c:v>0.0</c:v>
                </c:pt>
                <c:pt idx="18003">
                  <c:v>0.0</c:v>
                </c:pt>
                <c:pt idx="18004">
                  <c:v>0.0</c:v>
                </c:pt>
                <c:pt idx="18005">
                  <c:v>0.0</c:v>
                </c:pt>
                <c:pt idx="18006">
                  <c:v>0.0</c:v>
                </c:pt>
                <c:pt idx="18007">
                  <c:v>0.0</c:v>
                </c:pt>
                <c:pt idx="18008">
                  <c:v>0.0</c:v>
                </c:pt>
                <c:pt idx="18009">
                  <c:v>0.0</c:v>
                </c:pt>
                <c:pt idx="18010">
                  <c:v>0.0</c:v>
                </c:pt>
                <c:pt idx="18011">
                  <c:v>0.0</c:v>
                </c:pt>
                <c:pt idx="18012">
                  <c:v>0.0</c:v>
                </c:pt>
                <c:pt idx="18013">
                  <c:v>0.0</c:v>
                </c:pt>
                <c:pt idx="18014">
                  <c:v>-32767.0</c:v>
                </c:pt>
                <c:pt idx="18015">
                  <c:v>0.0</c:v>
                </c:pt>
                <c:pt idx="18016">
                  <c:v>0.0</c:v>
                </c:pt>
                <c:pt idx="18017">
                  <c:v>0.0</c:v>
                </c:pt>
                <c:pt idx="18018">
                  <c:v>0.0</c:v>
                </c:pt>
                <c:pt idx="18019">
                  <c:v>0.0</c:v>
                </c:pt>
                <c:pt idx="18020">
                  <c:v>0.0</c:v>
                </c:pt>
                <c:pt idx="18021">
                  <c:v>0.0</c:v>
                </c:pt>
                <c:pt idx="18022">
                  <c:v>0.0</c:v>
                </c:pt>
                <c:pt idx="18023">
                  <c:v>0.0</c:v>
                </c:pt>
                <c:pt idx="18024">
                  <c:v>0.0</c:v>
                </c:pt>
                <c:pt idx="18025">
                  <c:v>0.0</c:v>
                </c:pt>
                <c:pt idx="18026">
                  <c:v>0.0</c:v>
                </c:pt>
                <c:pt idx="18027">
                  <c:v>0.0</c:v>
                </c:pt>
                <c:pt idx="18028">
                  <c:v>0.0</c:v>
                </c:pt>
                <c:pt idx="18029">
                  <c:v>0.0</c:v>
                </c:pt>
                <c:pt idx="18030">
                  <c:v>0.0</c:v>
                </c:pt>
                <c:pt idx="18031">
                  <c:v>0.0</c:v>
                </c:pt>
                <c:pt idx="18032">
                  <c:v>0.0</c:v>
                </c:pt>
                <c:pt idx="18033">
                  <c:v>0.0</c:v>
                </c:pt>
                <c:pt idx="18034">
                  <c:v>0.0</c:v>
                </c:pt>
                <c:pt idx="18035">
                  <c:v>0.0</c:v>
                </c:pt>
                <c:pt idx="18036">
                  <c:v>0.0</c:v>
                </c:pt>
                <c:pt idx="18037">
                  <c:v>0.0</c:v>
                </c:pt>
                <c:pt idx="18038">
                  <c:v>0.0</c:v>
                </c:pt>
                <c:pt idx="18039">
                  <c:v>0.0</c:v>
                </c:pt>
                <c:pt idx="18040">
                  <c:v>0.0</c:v>
                </c:pt>
                <c:pt idx="18041">
                  <c:v>0.0</c:v>
                </c:pt>
                <c:pt idx="18042">
                  <c:v>0.0</c:v>
                </c:pt>
                <c:pt idx="18043">
                  <c:v>0.0</c:v>
                </c:pt>
                <c:pt idx="18044">
                  <c:v>0.0</c:v>
                </c:pt>
                <c:pt idx="18045">
                  <c:v>0.0</c:v>
                </c:pt>
                <c:pt idx="18046">
                  <c:v>0.0</c:v>
                </c:pt>
                <c:pt idx="18047">
                  <c:v>0.0</c:v>
                </c:pt>
                <c:pt idx="18048">
                  <c:v>0.0</c:v>
                </c:pt>
                <c:pt idx="18049">
                  <c:v>0.0</c:v>
                </c:pt>
                <c:pt idx="18050">
                  <c:v>0.0</c:v>
                </c:pt>
                <c:pt idx="18051">
                  <c:v>0.0</c:v>
                </c:pt>
                <c:pt idx="18052">
                  <c:v>0.0</c:v>
                </c:pt>
                <c:pt idx="18053">
                  <c:v>0.0</c:v>
                </c:pt>
                <c:pt idx="18054">
                  <c:v>0.0</c:v>
                </c:pt>
                <c:pt idx="18055">
                  <c:v>0.0</c:v>
                </c:pt>
                <c:pt idx="18056">
                  <c:v>0.0</c:v>
                </c:pt>
                <c:pt idx="18057">
                  <c:v>0.0</c:v>
                </c:pt>
                <c:pt idx="18058">
                  <c:v>0.0</c:v>
                </c:pt>
                <c:pt idx="18059">
                  <c:v>0.0</c:v>
                </c:pt>
                <c:pt idx="18060">
                  <c:v>0.0</c:v>
                </c:pt>
                <c:pt idx="18061">
                  <c:v>0.0</c:v>
                </c:pt>
                <c:pt idx="18062">
                  <c:v>0.0</c:v>
                </c:pt>
                <c:pt idx="18063">
                  <c:v>0.0</c:v>
                </c:pt>
                <c:pt idx="18064">
                  <c:v>0.0</c:v>
                </c:pt>
                <c:pt idx="18065">
                  <c:v>0.0</c:v>
                </c:pt>
                <c:pt idx="18066">
                  <c:v>0.0</c:v>
                </c:pt>
                <c:pt idx="18067">
                  <c:v>0.0</c:v>
                </c:pt>
                <c:pt idx="18068">
                  <c:v>0.0</c:v>
                </c:pt>
                <c:pt idx="18069">
                  <c:v>0.0</c:v>
                </c:pt>
                <c:pt idx="18070">
                  <c:v>0.0</c:v>
                </c:pt>
                <c:pt idx="18071">
                  <c:v>-32767.0</c:v>
                </c:pt>
                <c:pt idx="18072">
                  <c:v>0.0</c:v>
                </c:pt>
                <c:pt idx="18073">
                  <c:v>0.0</c:v>
                </c:pt>
                <c:pt idx="18074">
                  <c:v>0.0</c:v>
                </c:pt>
                <c:pt idx="18075">
                  <c:v>0.0</c:v>
                </c:pt>
                <c:pt idx="18076">
                  <c:v>0.0</c:v>
                </c:pt>
                <c:pt idx="18077">
                  <c:v>0.0</c:v>
                </c:pt>
                <c:pt idx="18078">
                  <c:v>0.0</c:v>
                </c:pt>
                <c:pt idx="18079">
                  <c:v>-32767.0</c:v>
                </c:pt>
                <c:pt idx="18080">
                  <c:v>0.0</c:v>
                </c:pt>
                <c:pt idx="18081">
                  <c:v>0.0</c:v>
                </c:pt>
                <c:pt idx="18082">
                  <c:v>0.0</c:v>
                </c:pt>
                <c:pt idx="18083">
                  <c:v>0.0</c:v>
                </c:pt>
                <c:pt idx="18084">
                  <c:v>0.0</c:v>
                </c:pt>
                <c:pt idx="18085">
                  <c:v>0.0</c:v>
                </c:pt>
                <c:pt idx="18086">
                  <c:v>0.0</c:v>
                </c:pt>
                <c:pt idx="18087">
                  <c:v>-32767.0</c:v>
                </c:pt>
                <c:pt idx="18088">
                  <c:v>0.0</c:v>
                </c:pt>
                <c:pt idx="18089">
                  <c:v>0.0</c:v>
                </c:pt>
                <c:pt idx="18090">
                  <c:v>0.0</c:v>
                </c:pt>
                <c:pt idx="18091">
                  <c:v>0.0</c:v>
                </c:pt>
                <c:pt idx="18092">
                  <c:v>0.0</c:v>
                </c:pt>
                <c:pt idx="18093">
                  <c:v>0.0</c:v>
                </c:pt>
                <c:pt idx="18094">
                  <c:v>0.0</c:v>
                </c:pt>
                <c:pt idx="18095">
                  <c:v>0.0</c:v>
                </c:pt>
                <c:pt idx="18096">
                  <c:v>0.0</c:v>
                </c:pt>
                <c:pt idx="18097">
                  <c:v>0.0</c:v>
                </c:pt>
                <c:pt idx="18098">
                  <c:v>0.0</c:v>
                </c:pt>
                <c:pt idx="18099">
                  <c:v>0.0</c:v>
                </c:pt>
                <c:pt idx="18100">
                  <c:v>0.0</c:v>
                </c:pt>
                <c:pt idx="18101">
                  <c:v>0.0</c:v>
                </c:pt>
                <c:pt idx="18102">
                  <c:v>0.0</c:v>
                </c:pt>
                <c:pt idx="18103">
                  <c:v>0.0</c:v>
                </c:pt>
                <c:pt idx="18104">
                  <c:v>0.0</c:v>
                </c:pt>
                <c:pt idx="18105">
                  <c:v>0.0</c:v>
                </c:pt>
                <c:pt idx="18106">
                  <c:v>0.0</c:v>
                </c:pt>
                <c:pt idx="18107">
                  <c:v>0.0</c:v>
                </c:pt>
                <c:pt idx="18108">
                  <c:v>0.0</c:v>
                </c:pt>
                <c:pt idx="18109">
                  <c:v>0.0</c:v>
                </c:pt>
                <c:pt idx="18110">
                  <c:v>0.0</c:v>
                </c:pt>
                <c:pt idx="18111">
                  <c:v>0.0</c:v>
                </c:pt>
                <c:pt idx="18112">
                  <c:v>0.0</c:v>
                </c:pt>
                <c:pt idx="18113">
                  <c:v>0.0</c:v>
                </c:pt>
                <c:pt idx="18114">
                  <c:v>0.0</c:v>
                </c:pt>
                <c:pt idx="18115">
                  <c:v>0.0</c:v>
                </c:pt>
                <c:pt idx="18116">
                  <c:v>0.0</c:v>
                </c:pt>
                <c:pt idx="18117">
                  <c:v>0.0</c:v>
                </c:pt>
                <c:pt idx="18118">
                  <c:v>0.0</c:v>
                </c:pt>
                <c:pt idx="18119">
                  <c:v>0.0</c:v>
                </c:pt>
                <c:pt idx="18120">
                  <c:v>0.0</c:v>
                </c:pt>
                <c:pt idx="18121">
                  <c:v>0.0</c:v>
                </c:pt>
                <c:pt idx="18122">
                  <c:v>0.0</c:v>
                </c:pt>
                <c:pt idx="18123">
                  <c:v>0.0</c:v>
                </c:pt>
                <c:pt idx="18124">
                  <c:v>0.0</c:v>
                </c:pt>
                <c:pt idx="18125">
                  <c:v>0.0</c:v>
                </c:pt>
                <c:pt idx="18126">
                  <c:v>0.0</c:v>
                </c:pt>
                <c:pt idx="18127">
                  <c:v>-32767.0</c:v>
                </c:pt>
                <c:pt idx="18128">
                  <c:v>0.0</c:v>
                </c:pt>
                <c:pt idx="18129">
                  <c:v>0.0</c:v>
                </c:pt>
                <c:pt idx="18130">
                  <c:v>0.0</c:v>
                </c:pt>
                <c:pt idx="18131">
                  <c:v>0.0</c:v>
                </c:pt>
                <c:pt idx="18132">
                  <c:v>0.0</c:v>
                </c:pt>
                <c:pt idx="18133">
                  <c:v>0.0</c:v>
                </c:pt>
                <c:pt idx="18134">
                  <c:v>0.0</c:v>
                </c:pt>
                <c:pt idx="18135">
                  <c:v>-32767.0</c:v>
                </c:pt>
                <c:pt idx="18136">
                  <c:v>0.0</c:v>
                </c:pt>
                <c:pt idx="18137">
                  <c:v>0.0</c:v>
                </c:pt>
                <c:pt idx="18138">
                  <c:v>0.0</c:v>
                </c:pt>
                <c:pt idx="18139">
                  <c:v>0.0</c:v>
                </c:pt>
                <c:pt idx="18140">
                  <c:v>0.0</c:v>
                </c:pt>
                <c:pt idx="18141">
                  <c:v>0.0</c:v>
                </c:pt>
                <c:pt idx="18142">
                  <c:v>0.0</c:v>
                </c:pt>
                <c:pt idx="18143">
                  <c:v>0.0</c:v>
                </c:pt>
                <c:pt idx="18144">
                  <c:v>0.0</c:v>
                </c:pt>
                <c:pt idx="18145">
                  <c:v>0.0</c:v>
                </c:pt>
                <c:pt idx="18146">
                  <c:v>0.0</c:v>
                </c:pt>
                <c:pt idx="18147">
                  <c:v>0.0</c:v>
                </c:pt>
                <c:pt idx="18148">
                  <c:v>0.0</c:v>
                </c:pt>
                <c:pt idx="18149">
                  <c:v>0.0</c:v>
                </c:pt>
                <c:pt idx="18150">
                  <c:v>0.0</c:v>
                </c:pt>
                <c:pt idx="18151">
                  <c:v>0.0</c:v>
                </c:pt>
                <c:pt idx="18152">
                  <c:v>-32767.0</c:v>
                </c:pt>
                <c:pt idx="18153">
                  <c:v>0.0</c:v>
                </c:pt>
                <c:pt idx="18154">
                  <c:v>0.0</c:v>
                </c:pt>
                <c:pt idx="18155">
                  <c:v>0.0</c:v>
                </c:pt>
                <c:pt idx="18156">
                  <c:v>0.0</c:v>
                </c:pt>
                <c:pt idx="18157">
                  <c:v>0.0</c:v>
                </c:pt>
                <c:pt idx="18158">
                  <c:v>0.0</c:v>
                </c:pt>
                <c:pt idx="18159">
                  <c:v>0.0</c:v>
                </c:pt>
                <c:pt idx="18160">
                  <c:v>-32767.0</c:v>
                </c:pt>
                <c:pt idx="18161">
                  <c:v>0.0</c:v>
                </c:pt>
                <c:pt idx="18162">
                  <c:v>0.0</c:v>
                </c:pt>
                <c:pt idx="18163">
                  <c:v>0.0</c:v>
                </c:pt>
                <c:pt idx="18164">
                  <c:v>0.0</c:v>
                </c:pt>
                <c:pt idx="18165">
                  <c:v>0.0</c:v>
                </c:pt>
                <c:pt idx="18166">
                  <c:v>0.0</c:v>
                </c:pt>
                <c:pt idx="18167">
                  <c:v>0.0</c:v>
                </c:pt>
                <c:pt idx="18168">
                  <c:v>0.0</c:v>
                </c:pt>
                <c:pt idx="18169">
                  <c:v>0.0</c:v>
                </c:pt>
                <c:pt idx="18170">
                  <c:v>0.0</c:v>
                </c:pt>
                <c:pt idx="18171">
                  <c:v>0.0</c:v>
                </c:pt>
                <c:pt idx="18172">
                  <c:v>0.0</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c:v>
                </c:pt>
                <c:pt idx="18185">
                  <c:v>0.0</c:v>
                </c:pt>
                <c:pt idx="18186">
                  <c:v>0.0</c:v>
                </c:pt>
                <c:pt idx="18187">
                  <c:v>0.0</c:v>
                </c:pt>
                <c:pt idx="18188">
                  <c:v>0.0</c:v>
                </c:pt>
                <c:pt idx="18189">
                  <c:v>0.0</c:v>
                </c:pt>
                <c:pt idx="18190">
                  <c:v>0.0</c:v>
                </c:pt>
                <c:pt idx="18191">
                  <c:v>0.0</c:v>
                </c:pt>
                <c:pt idx="18192">
                  <c:v>0.0</c:v>
                </c:pt>
                <c:pt idx="18193">
                  <c:v>0.0</c:v>
                </c:pt>
                <c:pt idx="18194">
                  <c:v>0.0</c:v>
                </c:pt>
                <c:pt idx="18195">
                  <c:v>0.0</c:v>
                </c:pt>
                <c:pt idx="18196">
                  <c:v>0.0</c:v>
                </c:pt>
                <c:pt idx="18197">
                  <c:v>0.0</c:v>
                </c:pt>
                <c:pt idx="18198">
                  <c:v>0.0</c:v>
                </c:pt>
                <c:pt idx="18199">
                  <c:v>0.0</c:v>
                </c:pt>
                <c:pt idx="18200">
                  <c:v>0.0</c:v>
                </c:pt>
                <c:pt idx="18201">
                  <c:v>0.0</c:v>
                </c:pt>
                <c:pt idx="18202">
                  <c:v>0.0</c:v>
                </c:pt>
                <c:pt idx="18203">
                  <c:v>0.0</c:v>
                </c:pt>
                <c:pt idx="18204">
                  <c:v>0.0</c:v>
                </c:pt>
                <c:pt idx="18205">
                  <c:v>0.0</c:v>
                </c:pt>
                <c:pt idx="18206">
                  <c:v>0.0</c:v>
                </c:pt>
                <c:pt idx="18207">
                  <c:v>0.0</c:v>
                </c:pt>
                <c:pt idx="18208">
                  <c:v>-32767.0</c:v>
                </c:pt>
                <c:pt idx="18209">
                  <c:v>0.0</c:v>
                </c:pt>
                <c:pt idx="18210">
                  <c:v>0.0</c:v>
                </c:pt>
                <c:pt idx="18211">
                  <c:v>0.0</c:v>
                </c:pt>
                <c:pt idx="18212">
                  <c:v>0.0</c:v>
                </c:pt>
                <c:pt idx="18213">
                  <c:v>0.0</c:v>
                </c:pt>
                <c:pt idx="18214">
                  <c:v>0.0</c:v>
                </c:pt>
                <c:pt idx="18215">
                  <c:v>0.0</c:v>
                </c:pt>
                <c:pt idx="18216">
                  <c:v>0.0</c:v>
                </c:pt>
                <c:pt idx="18217">
                  <c:v>0.0</c:v>
                </c:pt>
                <c:pt idx="18218">
                  <c:v>0.0</c:v>
                </c:pt>
                <c:pt idx="18219">
                  <c:v>0.0</c:v>
                </c:pt>
                <c:pt idx="18220">
                  <c:v>0.0</c:v>
                </c:pt>
                <c:pt idx="18221">
                  <c:v>0.0</c:v>
                </c:pt>
                <c:pt idx="18222">
                  <c:v>0.0</c:v>
                </c:pt>
                <c:pt idx="18223">
                  <c:v>0.0</c:v>
                </c:pt>
                <c:pt idx="18224">
                  <c:v>0.0</c:v>
                </c:pt>
                <c:pt idx="18225">
                  <c:v>0.0</c:v>
                </c:pt>
                <c:pt idx="18226">
                  <c:v>0.0</c:v>
                </c:pt>
                <c:pt idx="18227">
                  <c:v>0.0</c:v>
                </c:pt>
                <c:pt idx="18228">
                  <c:v>0.0</c:v>
                </c:pt>
                <c:pt idx="18229">
                  <c:v>0.0</c:v>
                </c:pt>
                <c:pt idx="18230">
                  <c:v>0.0</c:v>
                </c:pt>
                <c:pt idx="18231">
                  <c:v>0.0</c:v>
                </c:pt>
                <c:pt idx="18232">
                  <c:v>-32767.0</c:v>
                </c:pt>
                <c:pt idx="18233">
                  <c:v>0.0</c:v>
                </c:pt>
                <c:pt idx="18234">
                  <c:v>0.0</c:v>
                </c:pt>
                <c:pt idx="18235">
                  <c:v>0.0</c:v>
                </c:pt>
                <c:pt idx="18236">
                  <c:v>0.0</c:v>
                </c:pt>
                <c:pt idx="18237">
                  <c:v>0.0</c:v>
                </c:pt>
                <c:pt idx="18238">
                  <c:v>0.0</c:v>
                </c:pt>
                <c:pt idx="18239">
                  <c:v>0.0</c:v>
                </c:pt>
                <c:pt idx="18240">
                  <c:v>0.0</c:v>
                </c:pt>
                <c:pt idx="18241">
                  <c:v>0.0</c:v>
                </c:pt>
                <c:pt idx="18242">
                  <c:v>0.0</c:v>
                </c:pt>
                <c:pt idx="18243">
                  <c:v>0.0</c:v>
                </c:pt>
                <c:pt idx="18244">
                  <c:v>0.0</c:v>
                </c:pt>
                <c:pt idx="18245">
                  <c:v>0.0</c:v>
                </c:pt>
                <c:pt idx="18246">
                  <c:v>0.0</c:v>
                </c:pt>
                <c:pt idx="18247">
                  <c:v>0.0</c:v>
                </c:pt>
                <c:pt idx="18248">
                  <c:v>0.0</c:v>
                </c:pt>
                <c:pt idx="18249">
                  <c:v>0.0</c:v>
                </c:pt>
                <c:pt idx="18250">
                  <c:v>0.0</c:v>
                </c:pt>
                <c:pt idx="18251">
                  <c:v>0.0</c:v>
                </c:pt>
                <c:pt idx="18252">
                  <c:v>0.0</c:v>
                </c:pt>
                <c:pt idx="18253">
                  <c:v>0.0</c:v>
                </c:pt>
                <c:pt idx="18254">
                  <c:v>0.0</c:v>
                </c:pt>
                <c:pt idx="18255">
                  <c:v>0.0</c:v>
                </c:pt>
                <c:pt idx="18256">
                  <c:v>0.0</c:v>
                </c:pt>
                <c:pt idx="18257">
                  <c:v>0.0</c:v>
                </c:pt>
                <c:pt idx="18258">
                  <c:v>0.0</c:v>
                </c:pt>
                <c:pt idx="18259">
                  <c:v>0.0</c:v>
                </c:pt>
                <c:pt idx="18260">
                  <c:v>0.0</c:v>
                </c:pt>
                <c:pt idx="18261">
                  <c:v>0.0</c:v>
                </c:pt>
                <c:pt idx="18262">
                  <c:v>0.0</c:v>
                </c:pt>
                <c:pt idx="18263">
                  <c:v>0.0</c:v>
                </c:pt>
                <c:pt idx="18264">
                  <c:v>0.0</c:v>
                </c:pt>
                <c:pt idx="18265">
                  <c:v>-32767.0</c:v>
                </c:pt>
                <c:pt idx="18266">
                  <c:v>0.0</c:v>
                </c:pt>
                <c:pt idx="18267">
                  <c:v>0.0</c:v>
                </c:pt>
                <c:pt idx="18268">
                  <c:v>0.0</c:v>
                </c:pt>
                <c:pt idx="18269">
                  <c:v>0.0</c:v>
                </c:pt>
                <c:pt idx="18270">
                  <c:v>0.0</c:v>
                </c:pt>
                <c:pt idx="18271">
                  <c:v>0.0</c:v>
                </c:pt>
                <c:pt idx="18272">
                  <c:v>0.0</c:v>
                </c:pt>
                <c:pt idx="18273">
                  <c:v>-32767.0</c:v>
                </c:pt>
                <c:pt idx="18274">
                  <c:v>0.0</c:v>
                </c:pt>
                <c:pt idx="18275">
                  <c:v>0.0</c:v>
                </c:pt>
                <c:pt idx="18276">
                  <c:v>0.0</c:v>
                </c:pt>
                <c:pt idx="18277">
                  <c:v>0.0</c:v>
                </c:pt>
                <c:pt idx="18278">
                  <c:v>0.0</c:v>
                </c:pt>
                <c:pt idx="18279">
                  <c:v>0.0</c:v>
                </c:pt>
                <c:pt idx="18280">
                  <c:v>0.0</c:v>
                </c:pt>
                <c:pt idx="18281">
                  <c:v>0.0</c:v>
                </c:pt>
                <c:pt idx="18282">
                  <c:v>0.0</c:v>
                </c:pt>
                <c:pt idx="18283">
                  <c:v>0.0</c:v>
                </c:pt>
                <c:pt idx="18284">
                  <c:v>0.0</c:v>
                </c:pt>
                <c:pt idx="18285">
                  <c:v>0.0</c:v>
                </c:pt>
                <c:pt idx="18286">
                  <c:v>0.0</c:v>
                </c:pt>
                <c:pt idx="18287">
                  <c:v>0.0</c:v>
                </c:pt>
                <c:pt idx="18288">
                  <c:v>0.0</c:v>
                </c:pt>
                <c:pt idx="18289">
                  <c:v>-32767.0</c:v>
                </c:pt>
                <c:pt idx="18290">
                  <c:v>0.0</c:v>
                </c:pt>
                <c:pt idx="18291">
                  <c:v>0.0</c:v>
                </c:pt>
                <c:pt idx="18292">
                  <c:v>0.0</c:v>
                </c:pt>
                <c:pt idx="18293">
                  <c:v>0.0</c:v>
                </c:pt>
                <c:pt idx="18294">
                  <c:v>0.0</c:v>
                </c:pt>
                <c:pt idx="18295">
                  <c:v>0.0</c:v>
                </c:pt>
                <c:pt idx="18296">
                  <c:v>0.0</c:v>
                </c:pt>
                <c:pt idx="18297">
                  <c:v>0.0</c:v>
                </c:pt>
                <c:pt idx="18298">
                  <c:v>0.0</c:v>
                </c:pt>
                <c:pt idx="18299">
                  <c:v>0.0</c:v>
                </c:pt>
                <c:pt idx="18300">
                  <c:v>0.0</c:v>
                </c:pt>
                <c:pt idx="18301">
                  <c:v>0.0</c:v>
                </c:pt>
                <c:pt idx="18302">
                  <c:v>0.0</c:v>
                </c:pt>
                <c:pt idx="18303">
                  <c:v>0.0</c:v>
                </c:pt>
                <c:pt idx="18304">
                  <c:v>0.0</c:v>
                </c:pt>
                <c:pt idx="18305">
                  <c:v>0.0</c:v>
                </c:pt>
                <c:pt idx="18306">
                  <c:v>0.0</c:v>
                </c:pt>
                <c:pt idx="18307">
                  <c:v>0.0</c:v>
                </c:pt>
                <c:pt idx="18308">
                  <c:v>0.0</c:v>
                </c:pt>
                <c:pt idx="18309">
                  <c:v>0.0</c:v>
                </c:pt>
                <c:pt idx="18310">
                  <c:v>0.0</c:v>
                </c:pt>
                <c:pt idx="18311">
                  <c:v>0.0</c:v>
                </c:pt>
                <c:pt idx="18312">
                  <c:v>0.0</c:v>
                </c:pt>
                <c:pt idx="18313">
                  <c:v>0.0</c:v>
                </c:pt>
                <c:pt idx="18314">
                  <c:v>0.0</c:v>
                </c:pt>
                <c:pt idx="18315">
                  <c:v>0.0</c:v>
                </c:pt>
                <c:pt idx="18316">
                  <c:v>0.0</c:v>
                </c:pt>
                <c:pt idx="18317">
                  <c:v>0.0</c:v>
                </c:pt>
                <c:pt idx="18318">
                  <c:v>0.0</c:v>
                </c:pt>
                <c:pt idx="18319">
                  <c:v>0.0</c:v>
                </c:pt>
                <c:pt idx="18320">
                  <c:v>0.0</c:v>
                </c:pt>
                <c:pt idx="18321">
                  <c:v>0.0</c:v>
                </c:pt>
                <c:pt idx="18322">
                  <c:v>0.0</c:v>
                </c:pt>
                <c:pt idx="18323">
                  <c:v>0.0</c:v>
                </c:pt>
                <c:pt idx="18324">
                  <c:v>0.0</c:v>
                </c:pt>
                <c:pt idx="18325">
                  <c:v>-32767.0</c:v>
                </c:pt>
                <c:pt idx="18326">
                  <c:v>0.0</c:v>
                </c:pt>
                <c:pt idx="18327">
                  <c:v>0.0</c:v>
                </c:pt>
                <c:pt idx="18328">
                  <c:v>0.0</c:v>
                </c:pt>
                <c:pt idx="18329">
                  <c:v>0.0</c:v>
                </c:pt>
                <c:pt idx="18330">
                  <c:v>0.0</c:v>
                </c:pt>
                <c:pt idx="18331">
                  <c:v>0.0</c:v>
                </c:pt>
                <c:pt idx="18332">
                  <c:v>0.0</c:v>
                </c:pt>
                <c:pt idx="18333">
                  <c:v>-32767.0</c:v>
                </c:pt>
                <c:pt idx="18334">
                  <c:v>0.0</c:v>
                </c:pt>
                <c:pt idx="18335">
                  <c:v>0.0</c:v>
                </c:pt>
                <c:pt idx="18336">
                  <c:v>0.0</c:v>
                </c:pt>
                <c:pt idx="18337">
                  <c:v>0.0</c:v>
                </c:pt>
                <c:pt idx="18338">
                  <c:v>0.0</c:v>
                </c:pt>
                <c:pt idx="18339">
                  <c:v>0.0</c:v>
                </c:pt>
                <c:pt idx="18340">
                  <c:v>0.0</c:v>
                </c:pt>
                <c:pt idx="18341">
                  <c:v>0.0</c:v>
                </c:pt>
                <c:pt idx="18342">
                  <c:v>-32767.0</c:v>
                </c:pt>
                <c:pt idx="18343">
                  <c:v>0.0</c:v>
                </c:pt>
                <c:pt idx="18344">
                  <c:v>0.0</c:v>
                </c:pt>
                <c:pt idx="18345">
                  <c:v>0.0</c:v>
                </c:pt>
                <c:pt idx="18346">
                  <c:v>0.0</c:v>
                </c:pt>
                <c:pt idx="18347">
                  <c:v>0.0</c:v>
                </c:pt>
                <c:pt idx="18348">
                  <c:v>0.0</c:v>
                </c:pt>
                <c:pt idx="18349">
                  <c:v>0.0</c:v>
                </c:pt>
                <c:pt idx="18350">
                  <c:v>0.0</c:v>
                </c:pt>
                <c:pt idx="18351">
                  <c:v>0.0</c:v>
                </c:pt>
                <c:pt idx="18352">
                  <c:v>0.0</c:v>
                </c:pt>
                <c:pt idx="18353">
                  <c:v>0.0</c:v>
                </c:pt>
                <c:pt idx="18354">
                  <c:v>0.0</c:v>
                </c:pt>
                <c:pt idx="18355">
                  <c:v>0.0</c:v>
                </c:pt>
                <c:pt idx="18356">
                  <c:v>0.0</c:v>
                </c:pt>
                <c:pt idx="18357">
                  <c:v>0.0</c:v>
                </c:pt>
                <c:pt idx="18358">
                  <c:v>0.0</c:v>
                </c:pt>
                <c:pt idx="18359">
                  <c:v>0.0</c:v>
                </c:pt>
                <c:pt idx="18360">
                  <c:v>0.0</c:v>
                </c:pt>
                <c:pt idx="18361">
                  <c:v>0.0</c:v>
                </c:pt>
                <c:pt idx="18362">
                  <c:v>0.0</c:v>
                </c:pt>
                <c:pt idx="18363">
                  <c:v>0.0</c:v>
                </c:pt>
                <c:pt idx="18364">
                  <c:v>0.0</c:v>
                </c:pt>
                <c:pt idx="18365">
                  <c:v>0.0</c:v>
                </c:pt>
                <c:pt idx="18366">
                  <c:v>0.0</c:v>
                </c:pt>
                <c:pt idx="18367">
                  <c:v>0.0</c:v>
                </c:pt>
                <c:pt idx="18368">
                  <c:v>0.0</c:v>
                </c:pt>
                <c:pt idx="18369">
                  <c:v>0.0</c:v>
                </c:pt>
                <c:pt idx="18370">
                  <c:v>0.0</c:v>
                </c:pt>
                <c:pt idx="18371">
                  <c:v>0.0</c:v>
                </c:pt>
                <c:pt idx="18372">
                  <c:v>0.0</c:v>
                </c:pt>
                <c:pt idx="18373">
                  <c:v>0.0</c:v>
                </c:pt>
                <c:pt idx="18374">
                  <c:v>0.0</c:v>
                </c:pt>
                <c:pt idx="18375">
                  <c:v>0.0</c:v>
                </c:pt>
                <c:pt idx="18376">
                  <c:v>0.0</c:v>
                </c:pt>
                <c:pt idx="18377">
                  <c:v>0.0</c:v>
                </c:pt>
                <c:pt idx="18378">
                  <c:v>0.0</c:v>
                </c:pt>
                <c:pt idx="18379">
                  <c:v>0.0</c:v>
                </c:pt>
                <c:pt idx="18380">
                  <c:v>0.0</c:v>
                </c:pt>
                <c:pt idx="18381">
                  <c:v>0.0</c:v>
                </c:pt>
                <c:pt idx="18382">
                  <c:v>0.0</c:v>
                </c:pt>
                <c:pt idx="18383">
                  <c:v>0.0</c:v>
                </c:pt>
                <c:pt idx="18384">
                  <c:v>0.0</c:v>
                </c:pt>
                <c:pt idx="18385">
                  <c:v>0.0</c:v>
                </c:pt>
                <c:pt idx="18386">
                  <c:v>0.0</c:v>
                </c:pt>
                <c:pt idx="18387">
                  <c:v>0.0</c:v>
                </c:pt>
                <c:pt idx="18388">
                  <c:v>0.0</c:v>
                </c:pt>
                <c:pt idx="18389">
                  <c:v>0.0</c:v>
                </c:pt>
                <c:pt idx="18390">
                  <c:v>0.0</c:v>
                </c:pt>
                <c:pt idx="18391">
                  <c:v>0.0</c:v>
                </c:pt>
                <c:pt idx="18392">
                  <c:v>0.0</c:v>
                </c:pt>
                <c:pt idx="18393">
                  <c:v>0.0</c:v>
                </c:pt>
                <c:pt idx="18394">
                  <c:v>0.0</c:v>
                </c:pt>
                <c:pt idx="18395">
                  <c:v>0.0</c:v>
                </c:pt>
                <c:pt idx="18396">
                  <c:v>0.0</c:v>
                </c:pt>
                <c:pt idx="18397">
                  <c:v>0.0</c:v>
                </c:pt>
                <c:pt idx="18398">
                  <c:v>-32767.0</c:v>
                </c:pt>
                <c:pt idx="18399">
                  <c:v>0.0</c:v>
                </c:pt>
                <c:pt idx="18400">
                  <c:v>0.0</c:v>
                </c:pt>
                <c:pt idx="18401">
                  <c:v>0.0</c:v>
                </c:pt>
                <c:pt idx="18402">
                  <c:v>0.0</c:v>
                </c:pt>
                <c:pt idx="18403">
                  <c:v>0.0</c:v>
                </c:pt>
                <c:pt idx="18404">
                  <c:v>0.0</c:v>
                </c:pt>
                <c:pt idx="18405">
                  <c:v>0.0</c:v>
                </c:pt>
                <c:pt idx="18406">
                  <c:v>-32767.0</c:v>
                </c:pt>
                <c:pt idx="18407">
                  <c:v>0.0</c:v>
                </c:pt>
                <c:pt idx="18408">
                  <c:v>0.0</c:v>
                </c:pt>
                <c:pt idx="18409">
                  <c:v>0.0</c:v>
                </c:pt>
                <c:pt idx="18410">
                  <c:v>0.0</c:v>
                </c:pt>
                <c:pt idx="18411">
                  <c:v>0.0</c:v>
                </c:pt>
                <c:pt idx="18412">
                  <c:v>0.0</c:v>
                </c:pt>
                <c:pt idx="18413">
                  <c:v>0.0</c:v>
                </c:pt>
                <c:pt idx="18414">
                  <c:v>0.0</c:v>
                </c:pt>
                <c:pt idx="18415">
                  <c:v>0.0</c:v>
                </c:pt>
                <c:pt idx="18416">
                  <c:v>0.0</c:v>
                </c:pt>
                <c:pt idx="18417">
                  <c:v>0.0</c:v>
                </c:pt>
                <c:pt idx="18418">
                  <c:v>0.0</c:v>
                </c:pt>
                <c:pt idx="18419">
                  <c:v>0.0</c:v>
                </c:pt>
                <c:pt idx="18420">
                  <c:v>0.0</c:v>
                </c:pt>
                <c:pt idx="18421">
                  <c:v>0.0</c:v>
                </c:pt>
                <c:pt idx="18422">
                  <c:v>0.0</c:v>
                </c:pt>
                <c:pt idx="18423">
                  <c:v>0.0</c:v>
                </c:pt>
                <c:pt idx="18424">
                  <c:v>0.0</c:v>
                </c:pt>
                <c:pt idx="18425">
                  <c:v>0.0</c:v>
                </c:pt>
                <c:pt idx="18426">
                  <c:v>0.0</c:v>
                </c:pt>
                <c:pt idx="18427">
                  <c:v>0.0</c:v>
                </c:pt>
                <c:pt idx="18428">
                  <c:v>0.0</c:v>
                </c:pt>
                <c:pt idx="18429">
                  <c:v>0.0</c:v>
                </c:pt>
                <c:pt idx="18430">
                  <c:v>0.0</c:v>
                </c:pt>
                <c:pt idx="18431">
                  <c:v>0.0</c:v>
                </c:pt>
                <c:pt idx="18432">
                  <c:v>0.0</c:v>
                </c:pt>
                <c:pt idx="18433">
                  <c:v>0.0</c:v>
                </c:pt>
                <c:pt idx="18434">
                  <c:v>0.0</c:v>
                </c:pt>
                <c:pt idx="18435">
                  <c:v>0.0</c:v>
                </c:pt>
                <c:pt idx="18436">
                  <c:v>0.0</c:v>
                </c:pt>
                <c:pt idx="18437">
                  <c:v>0.0</c:v>
                </c:pt>
                <c:pt idx="18438">
                  <c:v>0.0</c:v>
                </c:pt>
                <c:pt idx="18439">
                  <c:v>-32767.0</c:v>
                </c:pt>
                <c:pt idx="18440">
                  <c:v>0.0</c:v>
                </c:pt>
                <c:pt idx="18441">
                  <c:v>0.0</c:v>
                </c:pt>
                <c:pt idx="18442">
                  <c:v>0.0</c:v>
                </c:pt>
                <c:pt idx="18443">
                  <c:v>0.0</c:v>
                </c:pt>
                <c:pt idx="18444">
                  <c:v>0.0</c:v>
                </c:pt>
                <c:pt idx="18445">
                  <c:v>0.0</c:v>
                </c:pt>
                <c:pt idx="18446">
                  <c:v>0.0</c:v>
                </c:pt>
                <c:pt idx="18447">
                  <c:v>0.0</c:v>
                </c:pt>
                <c:pt idx="18448">
                  <c:v>0.0</c:v>
                </c:pt>
                <c:pt idx="18449">
                  <c:v>0.0</c:v>
                </c:pt>
                <c:pt idx="18450">
                  <c:v>0.0</c:v>
                </c:pt>
                <c:pt idx="18451">
                  <c:v>0.0</c:v>
                </c:pt>
                <c:pt idx="18452">
                  <c:v>0.0</c:v>
                </c:pt>
                <c:pt idx="18453">
                  <c:v>0.0</c:v>
                </c:pt>
                <c:pt idx="18454">
                  <c:v>0.0</c:v>
                </c:pt>
                <c:pt idx="18455">
                  <c:v>0.0</c:v>
                </c:pt>
                <c:pt idx="18456">
                  <c:v>0.0</c:v>
                </c:pt>
                <c:pt idx="18457">
                  <c:v>0.0</c:v>
                </c:pt>
                <c:pt idx="18458">
                  <c:v>0.0</c:v>
                </c:pt>
                <c:pt idx="18459">
                  <c:v>0.0</c:v>
                </c:pt>
                <c:pt idx="18460">
                  <c:v>0.0</c:v>
                </c:pt>
                <c:pt idx="18461">
                  <c:v>0.0</c:v>
                </c:pt>
                <c:pt idx="18462">
                  <c:v>0.0</c:v>
                </c:pt>
                <c:pt idx="18463">
                  <c:v>0.0</c:v>
                </c:pt>
                <c:pt idx="18464">
                  <c:v>0.0</c:v>
                </c:pt>
                <c:pt idx="18465">
                  <c:v>0.0</c:v>
                </c:pt>
                <c:pt idx="18466">
                  <c:v>0.0</c:v>
                </c:pt>
                <c:pt idx="18467">
                  <c:v>0.0</c:v>
                </c:pt>
                <c:pt idx="18468">
                  <c:v>0.0</c:v>
                </c:pt>
                <c:pt idx="18469">
                  <c:v>0.0</c:v>
                </c:pt>
                <c:pt idx="18470">
                  <c:v>0.0</c:v>
                </c:pt>
                <c:pt idx="18471">
                  <c:v>0.0</c:v>
                </c:pt>
                <c:pt idx="18472">
                  <c:v>0.0</c:v>
                </c:pt>
                <c:pt idx="18473">
                  <c:v>0.0</c:v>
                </c:pt>
                <c:pt idx="18474">
                  <c:v>0.0</c:v>
                </c:pt>
                <c:pt idx="18475">
                  <c:v>0.0</c:v>
                </c:pt>
                <c:pt idx="18476">
                  <c:v>0.0</c:v>
                </c:pt>
                <c:pt idx="18477">
                  <c:v>0.0</c:v>
                </c:pt>
                <c:pt idx="18478">
                  <c:v>0.0</c:v>
                </c:pt>
                <c:pt idx="18479">
                  <c:v>-32767.0</c:v>
                </c:pt>
                <c:pt idx="18480">
                  <c:v>0.0</c:v>
                </c:pt>
                <c:pt idx="18481">
                  <c:v>0.0</c:v>
                </c:pt>
                <c:pt idx="18482">
                  <c:v>0.0</c:v>
                </c:pt>
                <c:pt idx="18483">
                  <c:v>0.0</c:v>
                </c:pt>
                <c:pt idx="18484">
                  <c:v>0.0</c:v>
                </c:pt>
                <c:pt idx="18485">
                  <c:v>0.0</c:v>
                </c:pt>
                <c:pt idx="18486">
                  <c:v>0.0</c:v>
                </c:pt>
                <c:pt idx="18487">
                  <c:v>-32767.0</c:v>
                </c:pt>
                <c:pt idx="18488">
                  <c:v>0.0</c:v>
                </c:pt>
                <c:pt idx="18489">
                  <c:v>0.0</c:v>
                </c:pt>
                <c:pt idx="18490">
                  <c:v>0.0</c:v>
                </c:pt>
                <c:pt idx="18491">
                  <c:v>0.0</c:v>
                </c:pt>
                <c:pt idx="18492">
                  <c:v>0.0</c:v>
                </c:pt>
                <c:pt idx="18493">
                  <c:v>0.0</c:v>
                </c:pt>
                <c:pt idx="18494">
                  <c:v>0.0</c:v>
                </c:pt>
                <c:pt idx="18495">
                  <c:v>0.0</c:v>
                </c:pt>
                <c:pt idx="18496">
                  <c:v>0.0</c:v>
                </c:pt>
                <c:pt idx="18497">
                  <c:v>0.0</c:v>
                </c:pt>
                <c:pt idx="18498">
                  <c:v>0.0</c:v>
                </c:pt>
                <c:pt idx="18499">
                  <c:v>0.0</c:v>
                </c:pt>
                <c:pt idx="18500">
                  <c:v>0.0</c:v>
                </c:pt>
                <c:pt idx="18501">
                  <c:v>0.0</c:v>
                </c:pt>
                <c:pt idx="18502">
                  <c:v>0.0</c:v>
                </c:pt>
                <c:pt idx="18503">
                  <c:v>0.0</c:v>
                </c:pt>
                <c:pt idx="18504">
                  <c:v>0.0</c:v>
                </c:pt>
                <c:pt idx="18505">
                  <c:v>0.0</c:v>
                </c:pt>
                <c:pt idx="18506">
                  <c:v>0.0</c:v>
                </c:pt>
                <c:pt idx="18507">
                  <c:v>0.0</c:v>
                </c:pt>
                <c:pt idx="18508">
                  <c:v>0.0</c:v>
                </c:pt>
                <c:pt idx="18509">
                  <c:v>0.0</c:v>
                </c:pt>
                <c:pt idx="18510">
                  <c:v>0.0</c:v>
                </c:pt>
                <c:pt idx="18511">
                  <c:v>0.0</c:v>
                </c:pt>
                <c:pt idx="18512">
                  <c:v>0.0</c:v>
                </c:pt>
                <c:pt idx="18513">
                  <c:v>0.0</c:v>
                </c:pt>
                <c:pt idx="18514">
                  <c:v>0.0</c:v>
                </c:pt>
                <c:pt idx="18515">
                  <c:v>0.0</c:v>
                </c:pt>
                <c:pt idx="18516">
                  <c:v>0.0</c:v>
                </c:pt>
                <c:pt idx="18517">
                  <c:v>0.0</c:v>
                </c:pt>
                <c:pt idx="18518">
                  <c:v>0.0</c:v>
                </c:pt>
                <c:pt idx="18519">
                  <c:v>0.0</c:v>
                </c:pt>
                <c:pt idx="18520">
                  <c:v>0.0</c:v>
                </c:pt>
                <c:pt idx="18521">
                  <c:v>0.0</c:v>
                </c:pt>
                <c:pt idx="18522">
                  <c:v>0.0</c:v>
                </c:pt>
                <c:pt idx="18523">
                  <c:v>0.0</c:v>
                </c:pt>
                <c:pt idx="18524">
                  <c:v>0.0</c:v>
                </c:pt>
                <c:pt idx="18525">
                  <c:v>0.0</c:v>
                </c:pt>
                <c:pt idx="18526">
                  <c:v>0.0</c:v>
                </c:pt>
                <c:pt idx="18527">
                  <c:v>0.0</c:v>
                </c:pt>
                <c:pt idx="18528">
                  <c:v>-32767.0</c:v>
                </c:pt>
                <c:pt idx="18529">
                  <c:v>0.0</c:v>
                </c:pt>
                <c:pt idx="18530">
                  <c:v>0.0</c:v>
                </c:pt>
                <c:pt idx="18531">
                  <c:v>0.0</c:v>
                </c:pt>
                <c:pt idx="18532">
                  <c:v>0.0</c:v>
                </c:pt>
                <c:pt idx="18533">
                  <c:v>0.0</c:v>
                </c:pt>
                <c:pt idx="18534">
                  <c:v>0.0</c:v>
                </c:pt>
                <c:pt idx="18535">
                  <c:v>0.0</c:v>
                </c:pt>
                <c:pt idx="18536">
                  <c:v>-32767.0</c:v>
                </c:pt>
                <c:pt idx="18537">
                  <c:v>0.0</c:v>
                </c:pt>
                <c:pt idx="18538">
                  <c:v>0.0</c:v>
                </c:pt>
                <c:pt idx="18539">
                  <c:v>0.0</c:v>
                </c:pt>
                <c:pt idx="18540">
                  <c:v>0.0</c:v>
                </c:pt>
                <c:pt idx="18541">
                  <c:v>0.0</c:v>
                </c:pt>
                <c:pt idx="18542">
                  <c:v>0.0</c:v>
                </c:pt>
                <c:pt idx="18543">
                  <c:v>0.0</c:v>
                </c:pt>
                <c:pt idx="18544">
                  <c:v>0.0</c:v>
                </c:pt>
                <c:pt idx="18545">
                  <c:v>0.0</c:v>
                </c:pt>
                <c:pt idx="18546">
                  <c:v>0.0</c:v>
                </c:pt>
                <c:pt idx="18547">
                  <c:v>0.0</c:v>
                </c:pt>
                <c:pt idx="18548">
                  <c:v>0.0</c:v>
                </c:pt>
                <c:pt idx="18549">
                  <c:v>0.0</c:v>
                </c:pt>
                <c:pt idx="18550">
                  <c:v>0.0</c:v>
                </c:pt>
                <c:pt idx="18551">
                  <c:v>0.0</c:v>
                </c:pt>
                <c:pt idx="18552">
                  <c:v>0.0</c:v>
                </c:pt>
                <c:pt idx="18553">
                  <c:v>0.0</c:v>
                </c:pt>
                <c:pt idx="18554">
                  <c:v>0.0</c:v>
                </c:pt>
                <c:pt idx="18555">
                  <c:v>0.0</c:v>
                </c:pt>
                <c:pt idx="18556">
                  <c:v>0.0</c:v>
                </c:pt>
                <c:pt idx="18557">
                  <c:v>0.0</c:v>
                </c:pt>
                <c:pt idx="18558">
                  <c:v>0.0</c:v>
                </c:pt>
                <c:pt idx="18559">
                  <c:v>0.0</c:v>
                </c:pt>
                <c:pt idx="18560">
                  <c:v>0.0</c:v>
                </c:pt>
                <c:pt idx="18561">
                  <c:v>0.0</c:v>
                </c:pt>
                <c:pt idx="18562">
                  <c:v>0.0</c:v>
                </c:pt>
                <c:pt idx="18563">
                  <c:v>0.0</c:v>
                </c:pt>
                <c:pt idx="18564">
                  <c:v>0.0</c:v>
                </c:pt>
                <c:pt idx="18565">
                  <c:v>0.0</c:v>
                </c:pt>
                <c:pt idx="18566">
                  <c:v>0.0</c:v>
                </c:pt>
                <c:pt idx="18567">
                  <c:v>0.0</c:v>
                </c:pt>
                <c:pt idx="18568">
                  <c:v>-32767.0</c:v>
                </c:pt>
                <c:pt idx="18569">
                  <c:v>0.0</c:v>
                </c:pt>
                <c:pt idx="18570">
                  <c:v>0.0</c:v>
                </c:pt>
                <c:pt idx="18571">
                  <c:v>0.0</c:v>
                </c:pt>
                <c:pt idx="18572">
                  <c:v>0.0</c:v>
                </c:pt>
                <c:pt idx="18573">
                  <c:v>0.0</c:v>
                </c:pt>
                <c:pt idx="18574">
                  <c:v>0.0</c:v>
                </c:pt>
                <c:pt idx="18575">
                  <c:v>0.0</c:v>
                </c:pt>
                <c:pt idx="18576">
                  <c:v>0.0</c:v>
                </c:pt>
                <c:pt idx="18577">
                  <c:v>0.0</c:v>
                </c:pt>
                <c:pt idx="18578">
                  <c:v>0.0</c:v>
                </c:pt>
                <c:pt idx="18579">
                  <c:v>0.0</c:v>
                </c:pt>
                <c:pt idx="18580">
                  <c:v>0.0</c:v>
                </c:pt>
                <c:pt idx="18581">
                  <c:v>0.0</c:v>
                </c:pt>
                <c:pt idx="18582">
                  <c:v>0.0</c:v>
                </c:pt>
                <c:pt idx="18583">
                  <c:v>0.0</c:v>
                </c:pt>
                <c:pt idx="18584">
                  <c:v>0.0</c:v>
                </c:pt>
                <c:pt idx="18585">
                  <c:v>0.0</c:v>
                </c:pt>
                <c:pt idx="18586">
                  <c:v>0.0</c:v>
                </c:pt>
                <c:pt idx="18587">
                  <c:v>0.0</c:v>
                </c:pt>
                <c:pt idx="18588">
                  <c:v>0.0</c:v>
                </c:pt>
                <c:pt idx="18589">
                  <c:v>0.0</c:v>
                </c:pt>
                <c:pt idx="18590">
                  <c:v>0.0</c:v>
                </c:pt>
                <c:pt idx="18591">
                  <c:v>0.0</c:v>
                </c:pt>
                <c:pt idx="18592">
                  <c:v>0.0</c:v>
                </c:pt>
                <c:pt idx="18593">
                  <c:v>0.0</c:v>
                </c:pt>
                <c:pt idx="18594">
                  <c:v>0.0</c:v>
                </c:pt>
                <c:pt idx="18595">
                  <c:v>0.0</c:v>
                </c:pt>
                <c:pt idx="18596">
                  <c:v>0.0</c:v>
                </c:pt>
                <c:pt idx="18597">
                  <c:v>0.0</c:v>
                </c:pt>
                <c:pt idx="18598">
                  <c:v>0.0</c:v>
                </c:pt>
                <c:pt idx="18599">
                  <c:v>0.0</c:v>
                </c:pt>
                <c:pt idx="18600">
                  <c:v>0.0</c:v>
                </c:pt>
                <c:pt idx="18601">
                  <c:v>0.0</c:v>
                </c:pt>
                <c:pt idx="18602">
                  <c:v>0.0</c:v>
                </c:pt>
                <c:pt idx="18603">
                  <c:v>0.0</c:v>
                </c:pt>
                <c:pt idx="18604">
                  <c:v>0.0</c:v>
                </c:pt>
                <c:pt idx="18605">
                  <c:v>0.0</c:v>
                </c:pt>
                <c:pt idx="18606">
                  <c:v>0.0</c:v>
                </c:pt>
                <c:pt idx="18607">
                  <c:v>0.0</c:v>
                </c:pt>
                <c:pt idx="18608">
                  <c:v>-32767.0</c:v>
                </c:pt>
                <c:pt idx="18609">
                  <c:v>0.0</c:v>
                </c:pt>
                <c:pt idx="18610">
                  <c:v>0.0</c:v>
                </c:pt>
                <c:pt idx="18611">
                  <c:v>0.0</c:v>
                </c:pt>
                <c:pt idx="18612">
                  <c:v>0.0</c:v>
                </c:pt>
                <c:pt idx="18613">
                  <c:v>0.0</c:v>
                </c:pt>
                <c:pt idx="18614">
                  <c:v>0.0</c:v>
                </c:pt>
                <c:pt idx="18615">
                  <c:v>0.0</c:v>
                </c:pt>
                <c:pt idx="18616">
                  <c:v>0.0</c:v>
                </c:pt>
                <c:pt idx="18617">
                  <c:v>0.0</c:v>
                </c:pt>
                <c:pt idx="18618">
                  <c:v>0.0</c:v>
                </c:pt>
                <c:pt idx="18619">
                  <c:v>0.0</c:v>
                </c:pt>
                <c:pt idx="18620">
                  <c:v>0.0</c:v>
                </c:pt>
                <c:pt idx="18621">
                  <c:v>0.0</c:v>
                </c:pt>
                <c:pt idx="18622">
                  <c:v>0.0</c:v>
                </c:pt>
                <c:pt idx="18623">
                  <c:v>0.0</c:v>
                </c:pt>
                <c:pt idx="18624">
                  <c:v>0.0</c:v>
                </c:pt>
                <c:pt idx="18625">
                  <c:v>0.0</c:v>
                </c:pt>
                <c:pt idx="18626">
                  <c:v>0.0</c:v>
                </c:pt>
                <c:pt idx="18627">
                  <c:v>0.0</c:v>
                </c:pt>
                <c:pt idx="18628">
                  <c:v>0.0</c:v>
                </c:pt>
                <c:pt idx="18629">
                  <c:v>0.0</c:v>
                </c:pt>
                <c:pt idx="18630">
                  <c:v>0.0</c:v>
                </c:pt>
                <c:pt idx="18631">
                  <c:v>0.0</c:v>
                </c:pt>
                <c:pt idx="18632">
                  <c:v>0.0</c:v>
                </c:pt>
                <c:pt idx="18633">
                  <c:v>0.0</c:v>
                </c:pt>
                <c:pt idx="18634">
                  <c:v>0.0</c:v>
                </c:pt>
                <c:pt idx="18635">
                  <c:v>0.0</c:v>
                </c:pt>
                <c:pt idx="18636">
                  <c:v>0.0</c:v>
                </c:pt>
                <c:pt idx="18637">
                  <c:v>0.0</c:v>
                </c:pt>
                <c:pt idx="18638">
                  <c:v>0.0</c:v>
                </c:pt>
                <c:pt idx="18639">
                  <c:v>0.0</c:v>
                </c:pt>
                <c:pt idx="18640">
                  <c:v>0.0</c:v>
                </c:pt>
                <c:pt idx="18641">
                  <c:v>0.0</c:v>
                </c:pt>
                <c:pt idx="18642">
                  <c:v>0.0</c:v>
                </c:pt>
                <c:pt idx="18643">
                  <c:v>0.0</c:v>
                </c:pt>
                <c:pt idx="18644">
                  <c:v>0.0</c:v>
                </c:pt>
                <c:pt idx="18645">
                  <c:v>0.0</c:v>
                </c:pt>
                <c:pt idx="18646">
                  <c:v>0.0</c:v>
                </c:pt>
                <c:pt idx="18647">
                  <c:v>0.0</c:v>
                </c:pt>
                <c:pt idx="18648">
                  <c:v>0.0</c:v>
                </c:pt>
                <c:pt idx="18649">
                  <c:v>-32767.0</c:v>
                </c:pt>
                <c:pt idx="18650">
                  <c:v>0.0</c:v>
                </c:pt>
                <c:pt idx="18651">
                  <c:v>0.0</c:v>
                </c:pt>
                <c:pt idx="18652">
                  <c:v>0.0</c:v>
                </c:pt>
                <c:pt idx="18653">
                  <c:v>0.0</c:v>
                </c:pt>
                <c:pt idx="18654">
                  <c:v>0.0</c:v>
                </c:pt>
                <c:pt idx="18655">
                  <c:v>0.0</c:v>
                </c:pt>
                <c:pt idx="18656">
                  <c:v>0.0</c:v>
                </c:pt>
                <c:pt idx="18657">
                  <c:v>0.0</c:v>
                </c:pt>
                <c:pt idx="18658">
                  <c:v>0.0</c:v>
                </c:pt>
                <c:pt idx="18659">
                  <c:v>0.0</c:v>
                </c:pt>
                <c:pt idx="18660">
                  <c:v>0.0</c:v>
                </c:pt>
                <c:pt idx="18661">
                  <c:v>0.0</c:v>
                </c:pt>
                <c:pt idx="18662">
                  <c:v>0.0</c:v>
                </c:pt>
                <c:pt idx="18663">
                  <c:v>0.0</c:v>
                </c:pt>
                <c:pt idx="18664">
                  <c:v>0.0</c:v>
                </c:pt>
                <c:pt idx="18665">
                  <c:v>0.0</c:v>
                </c:pt>
                <c:pt idx="18666">
                  <c:v>0.0</c:v>
                </c:pt>
                <c:pt idx="18667">
                  <c:v>0.0</c:v>
                </c:pt>
                <c:pt idx="18668">
                  <c:v>0.0</c:v>
                </c:pt>
                <c:pt idx="18669">
                  <c:v>0.0</c:v>
                </c:pt>
                <c:pt idx="18670">
                  <c:v>0.0</c:v>
                </c:pt>
                <c:pt idx="18671">
                  <c:v>0.0</c:v>
                </c:pt>
                <c:pt idx="18672">
                  <c:v>0.0</c:v>
                </c:pt>
                <c:pt idx="18673">
                  <c:v>0.0</c:v>
                </c:pt>
                <c:pt idx="18674">
                  <c:v>0.0</c:v>
                </c:pt>
                <c:pt idx="18675">
                  <c:v>0.0</c:v>
                </c:pt>
                <c:pt idx="18676">
                  <c:v>0.0</c:v>
                </c:pt>
                <c:pt idx="18677">
                  <c:v>0.0</c:v>
                </c:pt>
                <c:pt idx="18678">
                  <c:v>0.0</c:v>
                </c:pt>
                <c:pt idx="18679">
                  <c:v>0.0</c:v>
                </c:pt>
                <c:pt idx="18680">
                  <c:v>0.0</c:v>
                </c:pt>
                <c:pt idx="18681">
                  <c:v>0.0</c:v>
                </c:pt>
                <c:pt idx="18682">
                  <c:v>0.0</c:v>
                </c:pt>
                <c:pt idx="18683">
                  <c:v>0.0</c:v>
                </c:pt>
                <c:pt idx="18684">
                  <c:v>0.0</c:v>
                </c:pt>
                <c:pt idx="18685">
                  <c:v>-32767.0</c:v>
                </c:pt>
                <c:pt idx="18686">
                  <c:v>0.0</c:v>
                </c:pt>
                <c:pt idx="18687">
                  <c:v>0.0</c:v>
                </c:pt>
                <c:pt idx="18688">
                  <c:v>0.0</c:v>
                </c:pt>
                <c:pt idx="18689">
                  <c:v>0.0</c:v>
                </c:pt>
                <c:pt idx="18690">
                  <c:v>0.0</c:v>
                </c:pt>
                <c:pt idx="18691">
                  <c:v>0.0</c:v>
                </c:pt>
                <c:pt idx="18692">
                  <c:v>0.0</c:v>
                </c:pt>
                <c:pt idx="18693">
                  <c:v>0.0</c:v>
                </c:pt>
                <c:pt idx="18694">
                  <c:v>0.0</c:v>
                </c:pt>
                <c:pt idx="18695">
                  <c:v>0.0</c:v>
                </c:pt>
                <c:pt idx="18696">
                  <c:v>0.0</c:v>
                </c:pt>
                <c:pt idx="18697">
                  <c:v>0.0</c:v>
                </c:pt>
                <c:pt idx="18698">
                  <c:v>0.0</c:v>
                </c:pt>
                <c:pt idx="18699">
                  <c:v>0.0</c:v>
                </c:pt>
                <c:pt idx="18700">
                  <c:v>0.0</c:v>
                </c:pt>
                <c:pt idx="18701">
                  <c:v>0.0</c:v>
                </c:pt>
                <c:pt idx="18702">
                  <c:v>0.0</c:v>
                </c:pt>
                <c:pt idx="18703">
                  <c:v>0.0</c:v>
                </c:pt>
                <c:pt idx="18704">
                  <c:v>0.0</c:v>
                </c:pt>
                <c:pt idx="18705">
                  <c:v>0.0</c:v>
                </c:pt>
                <c:pt idx="18706">
                  <c:v>0.0</c:v>
                </c:pt>
                <c:pt idx="18707">
                  <c:v>0.0</c:v>
                </c:pt>
                <c:pt idx="18708">
                  <c:v>0.0</c:v>
                </c:pt>
                <c:pt idx="18709">
                  <c:v>0.0</c:v>
                </c:pt>
                <c:pt idx="18710">
                  <c:v>0.0</c:v>
                </c:pt>
                <c:pt idx="18711">
                  <c:v>0.0</c:v>
                </c:pt>
                <c:pt idx="18712">
                  <c:v>0.0</c:v>
                </c:pt>
                <c:pt idx="18713">
                  <c:v>0.0</c:v>
                </c:pt>
                <c:pt idx="18714">
                  <c:v>0.0</c:v>
                </c:pt>
                <c:pt idx="18715">
                  <c:v>0.0</c:v>
                </c:pt>
                <c:pt idx="18716">
                  <c:v>0.0</c:v>
                </c:pt>
                <c:pt idx="18717">
                  <c:v>0.0</c:v>
                </c:pt>
                <c:pt idx="18718">
                  <c:v>0.0</c:v>
                </c:pt>
                <c:pt idx="18719">
                  <c:v>0.0</c:v>
                </c:pt>
                <c:pt idx="18720">
                  <c:v>0.0</c:v>
                </c:pt>
                <c:pt idx="18721">
                  <c:v>0.0</c:v>
                </c:pt>
                <c:pt idx="18722">
                  <c:v>0.0</c:v>
                </c:pt>
                <c:pt idx="18723">
                  <c:v>0.0</c:v>
                </c:pt>
                <c:pt idx="18724">
                  <c:v>0.0</c:v>
                </c:pt>
                <c:pt idx="18725">
                  <c:v>0.0</c:v>
                </c:pt>
                <c:pt idx="18726">
                  <c:v>0.0</c:v>
                </c:pt>
                <c:pt idx="18727">
                  <c:v>0.0</c:v>
                </c:pt>
                <c:pt idx="18728">
                  <c:v>0.0</c:v>
                </c:pt>
                <c:pt idx="18729">
                  <c:v>0.0</c:v>
                </c:pt>
                <c:pt idx="18730">
                  <c:v>0.0</c:v>
                </c:pt>
                <c:pt idx="18731">
                  <c:v>0.0</c:v>
                </c:pt>
                <c:pt idx="18732">
                  <c:v>0.0</c:v>
                </c:pt>
                <c:pt idx="18733">
                  <c:v>0.0</c:v>
                </c:pt>
                <c:pt idx="18734">
                  <c:v>-32767.0</c:v>
                </c:pt>
                <c:pt idx="18735">
                  <c:v>0.0</c:v>
                </c:pt>
                <c:pt idx="18736">
                  <c:v>0.0</c:v>
                </c:pt>
                <c:pt idx="18737">
                  <c:v>0.0</c:v>
                </c:pt>
                <c:pt idx="18738">
                  <c:v>0.0</c:v>
                </c:pt>
                <c:pt idx="18739">
                  <c:v>0.0</c:v>
                </c:pt>
                <c:pt idx="18740">
                  <c:v>0.0</c:v>
                </c:pt>
                <c:pt idx="18741">
                  <c:v>0.0</c:v>
                </c:pt>
                <c:pt idx="18742">
                  <c:v>0.0</c:v>
                </c:pt>
                <c:pt idx="18743">
                  <c:v>0.0</c:v>
                </c:pt>
                <c:pt idx="18744">
                  <c:v>0.0</c:v>
                </c:pt>
                <c:pt idx="18745">
                  <c:v>0.0</c:v>
                </c:pt>
                <c:pt idx="18746">
                  <c:v>0.0</c:v>
                </c:pt>
                <c:pt idx="18747">
                  <c:v>0.0</c:v>
                </c:pt>
                <c:pt idx="18748">
                  <c:v>0.0</c:v>
                </c:pt>
                <c:pt idx="18749">
                  <c:v>0.0</c:v>
                </c:pt>
                <c:pt idx="18750">
                  <c:v>0.0</c:v>
                </c:pt>
                <c:pt idx="18751">
                  <c:v>0.0</c:v>
                </c:pt>
                <c:pt idx="18752">
                  <c:v>0.0</c:v>
                </c:pt>
                <c:pt idx="18753">
                  <c:v>0.0</c:v>
                </c:pt>
                <c:pt idx="18754">
                  <c:v>0.0</c:v>
                </c:pt>
                <c:pt idx="18755">
                  <c:v>0.0</c:v>
                </c:pt>
                <c:pt idx="18756">
                  <c:v>0.0</c:v>
                </c:pt>
                <c:pt idx="18757">
                  <c:v>0.0</c:v>
                </c:pt>
                <c:pt idx="18758">
                  <c:v>0.0</c:v>
                </c:pt>
                <c:pt idx="18759">
                  <c:v>0.0</c:v>
                </c:pt>
                <c:pt idx="18760">
                  <c:v>0.0</c:v>
                </c:pt>
                <c:pt idx="18761">
                  <c:v>0.0</c:v>
                </c:pt>
                <c:pt idx="18762">
                  <c:v>0.0</c:v>
                </c:pt>
                <c:pt idx="18763">
                  <c:v>0.0</c:v>
                </c:pt>
                <c:pt idx="18764">
                  <c:v>0.0</c:v>
                </c:pt>
                <c:pt idx="18765">
                  <c:v>0.0</c:v>
                </c:pt>
                <c:pt idx="18766">
                  <c:v>0.0</c:v>
                </c:pt>
                <c:pt idx="18767">
                  <c:v>0.0</c:v>
                </c:pt>
                <c:pt idx="18768">
                  <c:v>0.0</c:v>
                </c:pt>
                <c:pt idx="18769">
                  <c:v>0.0</c:v>
                </c:pt>
                <c:pt idx="18770">
                  <c:v>0.0</c:v>
                </c:pt>
                <c:pt idx="18771">
                  <c:v>0.0</c:v>
                </c:pt>
                <c:pt idx="18772">
                  <c:v>0.0</c:v>
                </c:pt>
                <c:pt idx="18773">
                  <c:v>0.0</c:v>
                </c:pt>
                <c:pt idx="18774">
                  <c:v>0.0</c:v>
                </c:pt>
                <c:pt idx="18775">
                  <c:v>0.0</c:v>
                </c:pt>
                <c:pt idx="18776">
                  <c:v>0.0</c:v>
                </c:pt>
                <c:pt idx="18777">
                  <c:v>0.0</c:v>
                </c:pt>
                <c:pt idx="18778">
                  <c:v>0.0</c:v>
                </c:pt>
                <c:pt idx="18779">
                  <c:v>0.0</c:v>
                </c:pt>
                <c:pt idx="18780">
                  <c:v>0.0</c:v>
                </c:pt>
                <c:pt idx="18781">
                  <c:v>0.0</c:v>
                </c:pt>
                <c:pt idx="18782">
                  <c:v>-32767.0</c:v>
                </c:pt>
                <c:pt idx="18783">
                  <c:v>0.0</c:v>
                </c:pt>
                <c:pt idx="18784">
                  <c:v>0.0</c:v>
                </c:pt>
                <c:pt idx="18785">
                  <c:v>0.0</c:v>
                </c:pt>
                <c:pt idx="18786">
                  <c:v>0.0</c:v>
                </c:pt>
                <c:pt idx="18787">
                  <c:v>0.0</c:v>
                </c:pt>
                <c:pt idx="18788">
                  <c:v>0.0</c:v>
                </c:pt>
                <c:pt idx="18789">
                  <c:v>0.0</c:v>
                </c:pt>
                <c:pt idx="18790">
                  <c:v>0.0</c:v>
                </c:pt>
                <c:pt idx="18791">
                  <c:v>0.0</c:v>
                </c:pt>
                <c:pt idx="18792">
                  <c:v>0.0</c:v>
                </c:pt>
                <c:pt idx="18793">
                  <c:v>0.0</c:v>
                </c:pt>
                <c:pt idx="18794">
                  <c:v>0.0</c:v>
                </c:pt>
                <c:pt idx="18795">
                  <c:v>0.0</c:v>
                </c:pt>
                <c:pt idx="18796">
                  <c:v>0.0</c:v>
                </c:pt>
                <c:pt idx="18797">
                  <c:v>0.0</c:v>
                </c:pt>
                <c:pt idx="18798">
                  <c:v>-32767.0</c:v>
                </c:pt>
                <c:pt idx="18799">
                  <c:v>0.0</c:v>
                </c:pt>
                <c:pt idx="18800">
                  <c:v>0.0</c:v>
                </c:pt>
                <c:pt idx="18801">
                  <c:v>0.0</c:v>
                </c:pt>
                <c:pt idx="18802">
                  <c:v>0.0</c:v>
                </c:pt>
                <c:pt idx="18803">
                  <c:v>0.0</c:v>
                </c:pt>
                <c:pt idx="18804">
                  <c:v>0.0</c:v>
                </c:pt>
                <c:pt idx="18805">
                  <c:v>0.0</c:v>
                </c:pt>
                <c:pt idx="18806">
                  <c:v>0.0</c:v>
                </c:pt>
                <c:pt idx="18807">
                  <c:v>0.0</c:v>
                </c:pt>
                <c:pt idx="18808">
                  <c:v>0.0</c:v>
                </c:pt>
                <c:pt idx="18809">
                  <c:v>0.0</c:v>
                </c:pt>
                <c:pt idx="18810">
                  <c:v>0.0</c:v>
                </c:pt>
                <c:pt idx="18811">
                  <c:v>0.0</c:v>
                </c:pt>
                <c:pt idx="18812">
                  <c:v>0.0</c:v>
                </c:pt>
                <c:pt idx="18813">
                  <c:v>0.0</c:v>
                </c:pt>
                <c:pt idx="18814">
                  <c:v>0.0</c:v>
                </c:pt>
                <c:pt idx="18815">
                  <c:v>0.0</c:v>
                </c:pt>
                <c:pt idx="18816">
                  <c:v>0.0</c:v>
                </c:pt>
                <c:pt idx="18817">
                  <c:v>0.0</c:v>
                </c:pt>
                <c:pt idx="18818">
                  <c:v>0.0</c:v>
                </c:pt>
                <c:pt idx="18819">
                  <c:v>0.0</c:v>
                </c:pt>
                <c:pt idx="18820">
                  <c:v>0.0</c:v>
                </c:pt>
                <c:pt idx="18821">
                  <c:v>0.0</c:v>
                </c:pt>
                <c:pt idx="18822">
                  <c:v>0.0</c:v>
                </c:pt>
                <c:pt idx="18823">
                  <c:v>0.0</c:v>
                </c:pt>
                <c:pt idx="18824">
                  <c:v>0.0</c:v>
                </c:pt>
                <c:pt idx="18825">
                  <c:v>0.0</c:v>
                </c:pt>
                <c:pt idx="18826">
                  <c:v>0.0</c:v>
                </c:pt>
                <c:pt idx="18827">
                  <c:v>0.0</c:v>
                </c:pt>
                <c:pt idx="18828">
                  <c:v>0.0</c:v>
                </c:pt>
                <c:pt idx="18829">
                  <c:v>0.0</c:v>
                </c:pt>
                <c:pt idx="18830">
                  <c:v>0.0</c:v>
                </c:pt>
                <c:pt idx="18831">
                  <c:v>-32767.0</c:v>
                </c:pt>
                <c:pt idx="18832">
                  <c:v>0.0</c:v>
                </c:pt>
                <c:pt idx="18833">
                  <c:v>0.0</c:v>
                </c:pt>
                <c:pt idx="18834">
                  <c:v>0.0</c:v>
                </c:pt>
                <c:pt idx="18835">
                  <c:v>0.0</c:v>
                </c:pt>
                <c:pt idx="18836">
                  <c:v>0.0</c:v>
                </c:pt>
                <c:pt idx="18837">
                  <c:v>0.0</c:v>
                </c:pt>
                <c:pt idx="18838">
                  <c:v>0.0</c:v>
                </c:pt>
                <c:pt idx="18839">
                  <c:v>0.0</c:v>
                </c:pt>
                <c:pt idx="18840">
                  <c:v>0.0</c:v>
                </c:pt>
                <c:pt idx="18841">
                  <c:v>0.0</c:v>
                </c:pt>
                <c:pt idx="18842">
                  <c:v>0.0</c:v>
                </c:pt>
                <c:pt idx="18843">
                  <c:v>0.0</c:v>
                </c:pt>
                <c:pt idx="18844">
                  <c:v>0.0</c:v>
                </c:pt>
                <c:pt idx="18845">
                  <c:v>0.0</c:v>
                </c:pt>
                <c:pt idx="18846">
                  <c:v>0.0</c:v>
                </c:pt>
                <c:pt idx="18847">
                  <c:v>0.0</c:v>
                </c:pt>
                <c:pt idx="18848">
                  <c:v>0.0</c:v>
                </c:pt>
                <c:pt idx="18849">
                  <c:v>0.0</c:v>
                </c:pt>
                <c:pt idx="18850">
                  <c:v>0.0</c:v>
                </c:pt>
                <c:pt idx="18851">
                  <c:v>0.0</c:v>
                </c:pt>
                <c:pt idx="18852">
                  <c:v>0.0</c:v>
                </c:pt>
                <c:pt idx="18853">
                  <c:v>0.0</c:v>
                </c:pt>
                <c:pt idx="18854">
                  <c:v>0.0</c:v>
                </c:pt>
                <c:pt idx="18855">
                  <c:v>0.0</c:v>
                </c:pt>
                <c:pt idx="18856">
                  <c:v>0.0</c:v>
                </c:pt>
                <c:pt idx="18857">
                  <c:v>0.0</c:v>
                </c:pt>
                <c:pt idx="18858">
                  <c:v>0.0</c:v>
                </c:pt>
                <c:pt idx="18859">
                  <c:v>0.0</c:v>
                </c:pt>
                <c:pt idx="18860">
                  <c:v>0.0</c:v>
                </c:pt>
                <c:pt idx="18861">
                  <c:v>0.0</c:v>
                </c:pt>
                <c:pt idx="18862">
                  <c:v>0.0</c:v>
                </c:pt>
                <c:pt idx="18863">
                  <c:v>0.0</c:v>
                </c:pt>
                <c:pt idx="18864">
                  <c:v>0.0</c:v>
                </c:pt>
                <c:pt idx="18865">
                  <c:v>0.0</c:v>
                </c:pt>
                <c:pt idx="18866">
                  <c:v>0.0</c:v>
                </c:pt>
                <c:pt idx="18867">
                  <c:v>0.0</c:v>
                </c:pt>
                <c:pt idx="18868">
                  <c:v>0.0</c:v>
                </c:pt>
                <c:pt idx="18869">
                  <c:v>0.0</c:v>
                </c:pt>
                <c:pt idx="18870">
                  <c:v>0.0</c:v>
                </c:pt>
                <c:pt idx="18871">
                  <c:v>-32767.0</c:v>
                </c:pt>
                <c:pt idx="18872">
                  <c:v>0.0</c:v>
                </c:pt>
                <c:pt idx="18873">
                  <c:v>0.0</c:v>
                </c:pt>
                <c:pt idx="18874">
                  <c:v>0.0</c:v>
                </c:pt>
                <c:pt idx="18875">
                  <c:v>0.0</c:v>
                </c:pt>
                <c:pt idx="18876">
                  <c:v>0.0</c:v>
                </c:pt>
                <c:pt idx="18877">
                  <c:v>0.0</c:v>
                </c:pt>
                <c:pt idx="18878">
                  <c:v>0.0</c:v>
                </c:pt>
                <c:pt idx="18879">
                  <c:v>-32767.0</c:v>
                </c:pt>
                <c:pt idx="18880">
                  <c:v>0.0</c:v>
                </c:pt>
                <c:pt idx="18881">
                  <c:v>0.0</c:v>
                </c:pt>
                <c:pt idx="18882">
                  <c:v>0.0</c:v>
                </c:pt>
                <c:pt idx="18883">
                  <c:v>0.0</c:v>
                </c:pt>
                <c:pt idx="18884">
                  <c:v>0.0</c:v>
                </c:pt>
                <c:pt idx="18885">
                  <c:v>0.0</c:v>
                </c:pt>
                <c:pt idx="18886">
                  <c:v>0.0</c:v>
                </c:pt>
                <c:pt idx="18887">
                  <c:v>0.0</c:v>
                </c:pt>
                <c:pt idx="18888">
                  <c:v>0.0</c:v>
                </c:pt>
                <c:pt idx="18889">
                  <c:v>0.0</c:v>
                </c:pt>
                <c:pt idx="18890">
                  <c:v>0.0</c:v>
                </c:pt>
                <c:pt idx="18891">
                  <c:v>0.0</c:v>
                </c:pt>
                <c:pt idx="18892">
                  <c:v>0.0</c:v>
                </c:pt>
                <c:pt idx="18893">
                  <c:v>0.0</c:v>
                </c:pt>
                <c:pt idx="18894">
                  <c:v>0.0</c:v>
                </c:pt>
                <c:pt idx="18895">
                  <c:v>0.0</c:v>
                </c:pt>
                <c:pt idx="18896">
                  <c:v>0.0</c:v>
                </c:pt>
                <c:pt idx="18897">
                  <c:v>0.0</c:v>
                </c:pt>
                <c:pt idx="18898">
                  <c:v>0.0</c:v>
                </c:pt>
                <c:pt idx="18899">
                  <c:v>0.0</c:v>
                </c:pt>
                <c:pt idx="18900">
                  <c:v>0.0</c:v>
                </c:pt>
                <c:pt idx="18901">
                  <c:v>0.0</c:v>
                </c:pt>
                <c:pt idx="18902">
                  <c:v>0.0</c:v>
                </c:pt>
                <c:pt idx="18903">
                  <c:v>0.0</c:v>
                </c:pt>
                <c:pt idx="18904">
                  <c:v>0.0</c:v>
                </c:pt>
                <c:pt idx="18905">
                  <c:v>0.0</c:v>
                </c:pt>
                <c:pt idx="18906">
                  <c:v>0.0</c:v>
                </c:pt>
                <c:pt idx="18907">
                  <c:v>0.0</c:v>
                </c:pt>
                <c:pt idx="18908">
                  <c:v>0.0</c:v>
                </c:pt>
                <c:pt idx="18909">
                  <c:v>0.0</c:v>
                </c:pt>
                <c:pt idx="18910">
                  <c:v>0.0</c:v>
                </c:pt>
                <c:pt idx="18911">
                  <c:v>0.0</c:v>
                </c:pt>
                <c:pt idx="18912">
                  <c:v>0.0</c:v>
                </c:pt>
                <c:pt idx="18913">
                  <c:v>0.0</c:v>
                </c:pt>
                <c:pt idx="18914">
                  <c:v>0.0</c:v>
                </c:pt>
                <c:pt idx="18915">
                  <c:v>0.0</c:v>
                </c:pt>
                <c:pt idx="18916">
                  <c:v>0.0</c:v>
                </c:pt>
                <c:pt idx="18917">
                  <c:v>0.0</c:v>
                </c:pt>
                <c:pt idx="18918">
                  <c:v>0.0</c:v>
                </c:pt>
                <c:pt idx="18919">
                  <c:v>0.0</c:v>
                </c:pt>
                <c:pt idx="18920">
                  <c:v>0.0</c:v>
                </c:pt>
                <c:pt idx="18921">
                  <c:v>0.0</c:v>
                </c:pt>
                <c:pt idx="18922">
                  <c:v>0.0</c:v>
                </c:pt>
                <c:pt idx="18923">
                  <c:v>0.0</c:v>
                </c:pt>
                <c:pt idx="18924">
                  <c:v>0.0</c:v>
                </c:pt>
                <c:pt idx="18925">
                  <c:v>0.0</c:v>
                </c:pt>
                <c:pt idx="18926">
                  <c:v>0.0</c:v>
                </c:pt>
                <c:pt idx="18927">
                  <c:v>0.0</c:v>
                </c:pt>
                <c:pt idx="18928">
                  <c:v>0.0</c:v>
                </c:pt>
                <c:pt idx="18929">
                  <c:v>0.0</c:v>
                </c:pt>
                <c:pt idx="18930">
                  <c:v>0.0</c:v>
                </c:pt>
                <c:pt idx="18931">
                  <c:v>0.0</c:v>
                </c:pt>
                <c:pt idx="18932">
                  <c:v>0.0</c:v>
                </c:pt>
                <c:pt idx="18933">
                  <c:v>0.0</c:v>
                </c:pt>
                <c:pt idx="18934">
                  <c:v>0.0</c:v>
                </c:pt>
                <c:pt idx="18935">
                  <c:v>0.0</c:v>
                </c:pt>
                <c:pt idx="18936">
                  <c:v>-32767.0</c:v>
                </c:pt>
                <c:pt idx="18937">
                  <c:v>0.0</c:v>
                </c:pt>
                <c:pt idx="18938">
                  <c:v>0.0</c:v>
                </c:pt>
                <c:pt idx="18939">
                  <c:v>0.0</c:v>
                </c:pt>
                <c:pt idx="18940">
                  <c:v>0.0</c:v>
                </c:pt>
                <c:pt idx="18941">
                  <c:v>0.0</c:v>
                </c:pt>
                <c:pt idx="18942">
                  <c:v>0.0</c:v>
                </c:pt>
                <c:pt idx="18943">
                  <c:v>0.0</c:v>
                </c:pt>
                <c:pt idx="18944">
                  <c:v>0.0</c:v>
                </c:pt>
                <c:pt idx="18945">
                  <c:v>0.0</c:v>
                </c:pt>
                <c:pt idx="18946">
                  <c:v>0.0</c:v>
                </c:pt>
                <c:pt idx="18947">
                  <c:v>0.0</c:v>
                </c:pt>
                <c:pt idx="18948">
                  <c:v>0.0</c:v>
                </c:pt>
                <c:pt idx="18949">
                  <c:v>0.0</c:v>
                </c:pt>
                <c:pt idx="18950">
                  <c:v>0.0</c:v>
                </c:pt>
                <c:pt idx="18951">
                  <c:v>0.0</c:v>
                </c:pt>
                <c:pt idx="18952">
                  <c:v>0.0</c:v>
                </c:pt>
                <c:pt idx="18953">
                  <c:v>0.0</c:v>
                </c:pt>
                <c:pt idx="18954">
                  <c:v>0.0</c:v>
                </c:pt>
                <c:pt idx="18955">
                  <c:v>0.0</c:v>
                </c:pt>
                <c:pt idx="18956">
                  <c:v>0.0</c:v>
                </c:pt>
                <c:pt idx="18957">
                  <c:v>0.0</c:v>
                </c:pt>
                <c:pt idx="18958">
                  <c:v>0.0</c:v>
                </c:pt>
                <c:pt idx="18959">
                  <c:v>0.0</c:v>
                </c:pt>
                <c:pt idx="18960">
                  <c:v>0.0</c:v>
                </c:pt>
                <c:pt idx="18961">
                  <c:v>0.0</c:v>
                </c:pt>
                <c:pt idx="18962">
                  <c:v>0.0</c:v>
                </c:pt>
                <c:pt idx="18963">
                  <c:v>0.0</c:v>
                </c:pt>
                <c:pt idx="18964">
                  <c:v>0.0</c:v>
                </c:pt>
                <c:pt idx="18965">
                  <c:v>0.0</c:v>
                </c:pt>
                <c:pt idx="18966">
                  <c:v>0.0</c:v>
                </c:pt>
                <c:pt idx="18967">
                  <c:v>0.0</c:v>
                </c:pt>
                <c:pt idx="18968">
                  <c:v>0.0</c:v>
                </c:pt>
                <c:pt idx="18969">
                  <c:v>0.0</c:v>
                </c:pt>
                <c:pt idx="18970">
                  <c:v>0.0</c:v>
                </c:pt>
                <c:pt idx="18971">
                  <c:v>0.0</c:v>
                </c:pt>
                <c:pt idx="18972">
                  <c:v>0.0</c:v>
                </c:pt>
                <c:pt idx="18973">
                  <c:v>0.0</c:v>
                </c:pt>
                <c:pt idx="18974">
                  <c:v>0.0</c:v>
                </c:pt>
                <c:pt idx="18975">
                  <c:v>0.0</c:v>
                </c:pt>
                <c:pt idx="18976">
                  <c:v>0.0</c:v>
                </c:pt>
                <c:pt idx="18977">
                  <c:v>0.0</c:v>
                </c:pt>
                <c:pt idx="18978">
                  <c:v>0.0</c:v>
                </c:pt>
                <c:pt idx="18979">
                  <c:v>0.0</c:v>
                </c:pt>
                <c:pt idx="18980">
                  <c:v>0.0</c:v>
                </c:pt>
                <c:pt idx="18981">
                  <c:v>0.0</c:v>
                </c:pt>
                <c:pt idx="18982">
                  <c:v>0.0</c:v>
                </c:pt>
                <c:pt idx="18983">
                  <c:v>0.0</c:v>
                </c:pt>
                <c:pt idx="18984">
                  <c:v>0.0</c:v>
                </c:pt>
                <c:pt idx="18985">
                  <c:v>-32767.0</c:v>
                </c:pt>
                <c:pt idx="18986">
                  <c:v>0.0</c:v>
                </c:pt>
                <c:pt idx="18987">
                  <c:v>0.0</c:v>
                </c:pt>
                <c:pt idx="18988">
                  <c:v>0.0</c:v>
                </c:pt>
                <c:pt idx="18989">
                  <c:v>0.0</c:v>
                </c:pt>
                <c:pt idx="18990">
                  <c:v>0.0</c:v>
                </c:pt>
                <c:pt idx="18991">
                  <c:v>0.0</c:v>
                </c:pt>
                <c:pt idx="18992">
                  <c:v>0.0</c:v>
                </c:pt>
                <c:pt idx="18993">
                  <c:v>0.0</c:v>
                </c:pt>
                <c:pt idx="18994">
                  <c:v>0.0</c:v>
                </c:pt>
                <c:pt idx="18995">
                  <c:v>0.0</c:v>
                </c:pt>
                <c:pt idx="18996">
                  <c:v>0.0</c:v>
                </c:pt>
                <c:pt idx="18997">
                  <c:v>0.0</c:v>
                </c:pt>
                <c:pt idx="18998">
                  <c:v>0.0</c:v>
                </c:pt>
                <c:pt idx="18999">
                  <c:v>0.0</c:v>
                </c:pt>
                <c:pt idx="19000">
                  <c:v>0.0</c:v>
                </c:pt>
                <c:pt idx="19001">
                  <c:v>0.0</c:v>
                </c:pt>
                <c:pt idx="19002">
                  <c:v>0.0</c:v>
                </c:pt>
                <c:pt idx="19003">
                  <c:v>0.0</c:v>
                </c:pt>
                <c:pt idx="19004">
                  <c:v>0.0</c:v>
                </c:pt>
                <c:pt idx="19005">
                  <c:v>0.0</c:v>
                </c:pt>
                <c:pt idx="19006">
                  <c:v>0.0</c:v>
                </c:pt>
                <c:pt idx="19007">
                  <c:v>0.0</c:v>
                </c:pt>
                <c:pt idx="19008">
                  <c:v>0.0</c:v>
                </c:pt>
                <c:pt idx="19009">
                  <c:v>0.0</c:v>
                </c:pt>
                <c:pt idx="19010">
                  <c:v>0.0</c:v>
                </c:pt>
                <c:pt idx="19011">
                  <c:v>0.0</c:v>
                </c:pt>
                <c:pt idx="19012">
                  <c:v>0.0</c:v>
                </c:pt>
                <c:pt idx="19013">
                  <c:v>0.0</c:v>
                </c:pt>
                <c:pt idx="19014">
                  <c:v>0.0</c:v>
                </c:pt>
                <c:pt idx="19015">
                  <c:v>0.0</c:v>
                </c:pt>
                <c:pt idx="19016">
                  <c:v>0.0</c:v>
                </c:pt>
                <c:pt idx="19017">
                  <c:v>-32767.0</c:v>
                </c:pt>
                <c:pt idx="19018">
                  <c:v>0.0</c:v>
                </c:pt>
                <c:pt idx="19019">
                  <c:v>0.0</c:v>
                </c:pt>
                <c:pt idx="19020">
                  <c:v>0.0</c:v>
                </c:pt>
                <c:pt idx="19021">
                  <c:v>0.0</c:v>
                </c:pt>
                <c:pt idx="19022">
                  <c:v>0.0</c:v>
                </c:pt>
                <c:pt idx="19023">
                  <c:v>0.0</c:v>
                </c:pt>
                <c:pt idx="19024">
                  <c:v>0.0</c:v>
                </c:pt>
                <c:pt idx="19025">
                  <c:v>0.0</c:v>
                </c:pt>
                <c:pt idx="19026">
                  <c:v>0.0</c:v>
                </c:pt>
                <c:pt idx="19027">
                  <c:v>0.0</c:v>
                </c:pt>
                <c:pt idx="19028">
                  <c:v>0.0</c:v>
                </c:pt>
                <c:pt idx="19029">
                  <c:v>0.0</c:v>
                </c:pt>
                <c:pt idx="19030">
                  <c:v>0.0</c:v>
                </c:pt>
                <c:pt idx="19031">
                  <c:v>0.0</c:v>
                </c:pt>
                <c:pt idx="19032">
                  <c:v>0.0</c:v>
                </c:pt>
                <c:pt idx="19033">
                  <c:v>0.0</c:v>
                </c:pt>
                <c:pt idx="19034">
                  <c:v>0.0</c:v>
                </c:pt>
                <c:pt idx="19035">
                  <c:v>0.0</c:v>
                </c:pt>
                <c:pt idx="19036">
                  <c:v>0.0</c:v>
                </c:pt>
                <c:pt idx="19037">
                  <c:v>0.0</c:v>
                </c:pt>
                <c:pt idx="19038">
                  <c:v>0.0</c:v>
                </c:pt>
                <c:pt idx="19039">
                  <c:v>0.0</c:v>
                </c:pt>
                <c:pt idx="19040">
                  <c:v>0.0</c:v>
                </c:pt>
                <c:pt idx="19041">
                  <c:v>0.0</c:v>
                </c:pt>
                <c:pt idx="19042">
                  <c:v>0.0</c:v>
                </c:pt>
                <c:pt idx="19043">
                  <c:v>0.0</c:v>
                </c:pt>
                <c:pt idx="19044">
                  <c:v>0.0</c:v>
                </c:pt>
                <c:pt idx="19045">
                  <c:v>0.0</c:v>
                </c:pt>
                <c:pt idx="19046">
                  <c:v>0.0</c:v>
                </c:pt>
                <c:pt idx="19047">
                  <c:v>0.0</c:v>
                </c:pt>
                <c:pt idx="19048">
                  <c:v>0.0</c:v>
                </c:pt>
                <c:pt idx="19049">
                  <c:v>0.0</c:v>
                </c:pt>
                <c:pt idx="19050">
                  <c:v>0.0</c:v>
                </c:pt>
                <c:pt idx="19051">
                  <c:v>0.0</c:v>
                </c:pt>
                <c:pt idx="19052">
                  <c:v>0.0</c:v>
                </c:pt>
                <c:pt idx="19053">
                  <c:v>0.0</c:v>
                </c:pt>
                <c:pt idx="19054">
                  <c:v>0.0</c:v>
                </c:pt>
                <c:pt idx="19055">
                  <c:v>0.0</c:v>
                </c:pt>
                <c:pt idx="19056">
                  <c:v>0.0</c:v>
                </c:pt>
                <c:pt idx="19057">
                  <c:v>0.0</c:v>
                </c:pt>
                <c:pt idx="19058">
                  <c:v>0.0</c:v>
                </c:pt>
                <c:pt idx="19059">
                  <c:v>0.0</c:v>
                </c:pt>
                <c:pt idx="19060">
                  <c:v>0.0</c:v>
                </c:pt>
                <c:pt idx="19061">
                  <c:v>0.0</c:v>
                </c:pt>
                <c:pt idx="19062">
                  <c:v>0.0</c:v>
                </c:pt>
                <c:pt idx="19063">
                  <c:v>0.0</c:v>
                </c:pt>
                <c:pt idx="19064">
                  <c:v>0.0</c:v>
                </c:pt>
                <c:pt idx="19065">
                  <c:v>0.0</c:v>
                </c:pt>
                <c:pt idx="19066">
                  <c:v>0.0</c:v>
                </c:pt>
                <c:pt idx="19067">
                  <c:v>0.0</c:v>
                </c:pt>
                <c:pt idx="19068">
                  <c:v>0.0</c:v>
                </c:pt>
                <c:pt idx="19069">
                  <c:v>0.0</c:v>
                </c:pt>
                <c:pt idx="19070">
                  <c:v>0.0</c:v>
                </c:pt>
                <c:pt idx="19071">
                  <c:v>0.0</c:v>
                </c:pt>
                <c:pt idx="19072">
                  <c:v>0.0</c:v>
                </c:pt>
                <c:pt idx="19073">
                  <c:v>0.0</c:v>
                </c:pt>
                <c:pt idx="19074">
                  <c:v>0.0</c:v>
                </c:pt>
                <c:pt idx="19075">
                  <c:v>0.0</c:v>
                </c:pt>
                <c:pt idx="19076">
                  <c:v>0.0</c:v>
                </c:pt>
                <c:pt idx="19077">
                  <c:v>0.0</c:v>
                </c:pt>
                <c:pt idx="19078">
                  <c:v>0.0</c:v>
                </c:pt>
                <c:pt idx="19079">
                  <c:v>0.0</c:v>
                </c:pt>
                <c:pt idx="19080">
                  <c:v>0.0</c:v>
                </c:pt>
                <c:pt idx="19081">
                  <c:v>0.0</c:v>
                </c:pt>
                <c:pt idx="19082">
                  <c:v>0.0</c:v>
                </c:pt>
                <c:pt idx="19083">
                  <c:v>0.0</c:v>
                </c:pt>
                <c:pt idx="19084">
                  <c:v>0.0</c:v>
                </c:pt>
                <c:pt idx="19085">
                  <c:v>0.0</c:v>
                </c:pt>
                <c:pt idx="19086">
                  <c:v>0.0</c:v>
                </c:pt>
                <c:pt idx="19087">
                  <c:v>0.0</c:v>
                </c:pt>
                <c:pt idx="19088">
                  <c:v>0.0</c:v>
                </c:pt>
                <c:pt idx="19089">
                  <c:v>0.0</c:v>
                </c:pt>
                <c:pt idx="19090">
                  <c:v>0.0</c:v>
                </c:pt>
                <c:pt idx="19091">
                  <c:v>0.0</c:v>
                </c:pt>
                <c:pt idx="19092">
                  <c:v>0.0</c:v>
                </c:pt>
                <c:pt idx="19093">
                  <c:v>0.0</c:v>
                </c:pt>
                <c:pt idx="19094">
                  <c:v>0.0</c:v>
                </c:pt>
                <c:pt idx="19095">
                  <c:v>0.0</c:v>
                </c:pt>
                <c:pt idx="19096">
                  <c:v>0.0</c:v>
                </c:pt>
                <c:pt idx="19097">
                  <c:v>0.0</c:v>
                </c:pt>
                <c:pt idx="19098">
                  <c:v>0.0</c:v>
                </c:pt>
                <c:pt idx="19099">
                  <c:v>0.0</c:v>
                </c:pt>
                <c:pt idx="19100">
                  <c:v>0.0</c:v>
                </c:pt>
                <c:pt idx="19101">
                  <c:v>0.0</c:v>
                </c:pt>
                <c:pt idx="19102">
                  <c:v>0.0</c:v>
                </c:pt>
                <c:pt idx="19103">
                  <c:v>0.0</c:v>
                </c:pt>
                <c:pt idx="19104">
                  <c:v>0.0</c:v>
                </c:pt>
                <c:pt idx="19105">
                  <c:v>0.0</c:v>
                </c:pt>
                <c:pt idx="19106">
                  <c:v>0.0</c:v>
                </c:pt>
                <c:pt idx="19107">
                  <c:v>0.0</c:v>
                </c:pt>
                <c:pt idx="19108">
                  <c:v>0.0</c:v>
                </c:pt>
                <c:pt idx="19109">
                  <c:v>0.0</c:v>
                </c:pt>
                <c:pt idx="19110">
                  <c:v>0.0</c:v>
                </c:pt>
                <c:pt idx="19111">
                  <c:v>0.0</c:v>
                </c:pt>
                <c:pt idx="19112">
                  <c:v>0.0</c:v>
                </c:pt>
                <c:pt idx="19113">
                  <c:v>0.0</c:v>
                </c:pt>
                <c:pt idx="19114">
                  <c:v>0.0</c:v>
                </c:pt>
                <c:pt idx="19115">
                  <c:v>0.0</c:v>
                </c:pt>
                <c:pt idx="19116">
                  <c:v>0.0</c:v>
                </c:pt>
                <c:pt idx="19117">
                  <c:v>0.0</c:v>
                </c:pt>
                <c:pt idx="19118">
                  <c:v>-32767.0</c:v>
                </c:pt>
                <c:pt idx="19119">
                  <c:v>0.0</c:v>
                </c:pt>
                <c:pt idx="19120">
                  <c:v>0.0</c:v>
                </c:pt>
                <c:pt idx="19121">
                  <c:v>0.0</c:v>
                </c:pt>
                <c:pt idx="19122">
                  <c:v>0.0</c:v>
                </c:pt>
                <c:pt idx="19123">
                  <c:v>0.0</c:v>
                </c:pt>
                <c:pt idx="19124">
                  <c:v>0.0</c:v>
                </c:pt>
                <c:pt idx="19125">
                  <c:v>0.0</c:v>
                </c:pt>
                <c:pt idx="19126">
                  <c:v>0.0</c:v>
                </c:pt>
                <c:pt idx="19127">
                  <c:v>0.0</c:v>
                </c:pt>
                <c:pt idx="19128">
                  <c:v>0.0</c:v>
                </c:pt>
                <c:pt idx="19129">
                  <c:v>0.0</c:v>
                </c:pt>
                <c:pt idx="19130">
                  <c:v>0.0</c:v>
                </c:pt>
                <c:pt idx="19131">
                  <c:v>0.0</c:v>
                </c:pt>
                <c:pt idx="19132">
                  <c:v>0.0</c:v>
                </c:pt>
                <c:pt idx="19133">
                  <c:v>0.0</c:v>
                </c:pt>
                <c:pt idx="19134">
                  <c:v>-32767.0</c:v>
                </c:pt>
                <c:pt idx="19135">
                  <c:v>0.0</c:v>
                </c:pt>
                <c:pt idx="19136">
                  <c:v>0.0</c:v>
                </c:pt>
                <c:pt idx="19137">
                  <c:v>0.0</c:v>
                </c:pt>
                <c:pt idx="19138">
                  <c:v>0.0</c:v>
                </c:pt>
                <c:pt idx="19139">
                  <c:v>0.0</c:v>
                </c:pt>
                <c:pt idx="19140">
                  <c:v>0.0</c:v>
                </c:pt>
                <c:pt idx="19141">
                  <c:v>0.0</c:v>
                </c:pt>
                <c:pt idx="19142">
                  <c:v>-32767.0</c:v>
                </c:pt>
                <c:pt idx="19143">
                  <c:v>0.0</c:v>
                </c:pt>
                <c:pt idx="19144">
                  <c:v>0.0</c:v>
                </c:pt>
                <c:pt idx="19145">
                  <c:v>0.0</c:v>
                </c:pt>
                <c:pt idx="19146">
                  <c:v>0.0</c:v>
                </c:pt>
                <c:pt idx="19147">
                  <c:v>0.0</c:v>
                </c:pt>
                <c:pt idx="19148">
                  <c:v>0.0</c:v>
                </c:pt>
                <c:pt idx="19149">
                  <c:v>0.0</c:v>
                </c:pt>
                <c:pt idx="19150">
                  <c:v>0.0</c:v>
                </c:pt>
                <c:pt idx="19151">
                  <c:v>0.0</c:v>
                </c:pt>
                <c:pt idx="19152">
                  <c:v>0.0</c:v>
                </c:pt>
                <c:pt idx="19153">
                  <c:v>0.0</c:v>
                </c:pt>
                <c:pt idx="19154">
                  <c:v>0.0</c:v>
                </c:pt>
                <c:pt idx="19155">
                  <c:v>0.0</c:v>
                </c:pt>
                <c:pt idx="19156">
                  <c:v>0.0</c:v>
                </c:pt>
                <c:pt idx="19157">
                  <c:v>0.0</c:v>
                </c:pt>
                <c:pt idx="19158">
                  <c:v>0.0</c:v>
                </c:pt>
                <c:pt idx="19159">
                  <c:v>0.0</c:v>
                </c:pt>
                <c:pt idx="19160">
                  <c:v>0.0</c:v>
                </c:pt>
                <c:pt idx="19161">
                  <c:v>0.0</c:v>
                </c:pt>
                <c:pt idx="19162">
                  <c:v>0.0</c:v>
                </c:pt>
                <c:pt idx="19163">
                  <c:v>0.0</c:v>
                </c:pt>
                <c:pt idx="19164">
                  <c:v>0.0</c:v>
                </c:pt>
                <c:pt idx="19165">
                  <c:v>0.0</c:v>
                </c:pt>
                <c:pt idx="19166">
                  <c:v>0.0</c:v>
                </c:pt>
                <c:pt idx="19167">
                  <c:v>0.0</c:v>
                </c:pt>
                <c:pt idx="19168">
                  <c:v>0.0</c:v>
                </c:pt>
                <c:pt idx="19169">
                  <c:v>0.0</c:v>
                </c:pt>
                <c:pt idx="19170">
                  <c:v>0.0</c:v>
                </c:pt>
                <c:pt idx="19171">
                  <c:v>0.0</c:v>
                </c:pt>
                <c:pt idx="19172">
                  <c:v>0.0</c:v>
                </c:pt>
                <c:pt idx="19173">
                  <c:v>0.0</c:v>
                </c:pt>
                <c:pt idx="19174">
                  <c:v>-32767.0</c:v>
                </c:pt>
                <c:pt idx="19175">
                  <c:v>0.0</c:v>
                </c:pt>
                <c:pt idx="19176">
                  <c:v>0.0</c:v>
                </c:pt>
                <c:pt idx="19177">
                  <c:v>0.0</c:v>
                </c:pt>
                <c:pt idx="19178">
                  <c:v>0.0</c:v>
                </c:pt>
                <c:pt idx="19179">
                  <c:v>0.0</c:v>
                </c:pt>
                <c:pt idx="19180">
                  <c:v>0.0</c:v>
                </c:pt>
                <c:pt idx="19181">
                  <c:v>0.0</c:v>
                </c:pt>
                <c:pt idx="19182">
                  <c:v>0.0</c:v>
                </c:pt>
                <c:pt idx="19183">
                  <c:v>0.0</c:v>
                </c:pt>
                <c:pt idx="19184">
                  <c:v>0.0</c:v>
                </c:pt>
                <c:pt idx="19185">
                  <c:v>0.0</c:v>
                </c:pt>
                <c:pt idx="19186">
                  <c:v>0.0</c:v>
                </c:pt>
                <c:pt idx="19187">
                  <c:v>0.0</c:v>
                </c:pt>
                <c:pt idx="19188">
                  <c:v>0.0</c:v>
                </c:pt>
                <c:pt idx="19189">
                  <c:v>0.0</c:v>
                </c:pt>
                <c:pt idx="19190">
                  <c:v>0.0</c:v>
                </c:pt>
                <c:pt idx="19191">
                  <c:v>0.0</c:v>
                </c:pt>
                <c:pt idx="19192">
                  <c:v>0.0</c:v>
                </c:pt>
                <c:pt idx="19193">
                  <c:v>0.0</c:v>
                </c:pt>
                <c:pt idx="19194">
                  <c:v>0.0</c:v>
                </c:pt>
                <c:pt idx="19195">
                  <c:v>0.0</c:v>
                </c:pt>
                <c:pt idx="19196">
                  <c:v>0.0</c:v>
                </c:pt>
                <c:pt idx="19197">
                  <c:v>0.0</c:v>
                </c:pt>
                <c:pt idx="19198">
                  <c:v>0.0</c:v>
                </c:pt>
                <c:pt idx="19199">
                  <c:v>-32767.0</c:v>
                </c:pt>
                <c:pt idx="19200">
                  <c:v>0.0</c:v>
                </c:pt>
                <c:pt idx="19201">
                  <c:v>0.0</c:v>
                </c:pt>
                <c:pt idx="19202">
                  <c:v>0.0</c:v>
                </c:pt>
                <c:pt idx="19203">
                  <c:v>0.0</c:v>
                </c:pt>
                <c:pt idx="19204">
                  <c:v>0.0</c:v>
                </c:pt>
                <c:pt idx="19205">
                  <c:v>0.0</c:v>
                </c:pt>
                <c:pt idx="19206">
                  <c:v>0.0</c:v>
                </c:pt>
                <c:pt idx="19207">
                  <c:v>0.0</c:v>
                </c:pt>
                <c:pt idx="19208">
                  <c:v>0.0</c:v>
                </c:pt>
                <c:pt idx="19209">
                  <c:v>0.0</c:v>
                </c:pt>
                <c:pt idx="19210">
                  <c:v>0.0</c:v>
                </c:pt>
                <c:pt idx="19211">
                  <c:v>0.0</c:v>
                </c:pt>
                <c:pt idx="19212">
                  <c:v>0.0</c:v>
                </c:pt>
                <c:pt idx="19213">
                  <c:v>0.0</c:v>
                </c:pt>
                <c:pt idx="19214">
                  <c:v>0.0</c:v>
                </c:pt>
                <c:pt idx="19215">
                  <c:v>-32767.0</c:v>
                </c:pt>
                <c:pt idx="19216">
                  <c:v>0.0</c:v>
                </c:pt>
                <c:pt idx="19217">
                  <c:v>0.0</c:v>
                </c:pt>
                <c:pt idx="19218">
                  <c:v>0.0</c:v>
                </c:pt>
                <c:pt idx="19219">
                  <c:v>0.0</c:v>
                </c:pt>
                <c:pt idx="19220">
                  <c:v>0.0</c:v>
                </c:pt>
                <c:pt idx="19221">
                  <c:v>0.0</c:v>
                </c:pt>
                <c:pt idx="19222">
                  <c:v>0.0</c:v>
                </c:pt>
                <c:pt idx="19223">
                  <c:v>0.0</c:v>
                </c:pt>
                <c:pt idx="19224">
                  <c:v>0.0</c:v>
                </c:pt>
                <c:pt idx="19225">
                  <c:v>0.0</c:v>
                </c:pt>
                <c:pt idx="19226">
                  <c:v>0.0</c:v>
                </c:pt>
                <c:pt idx="19227">
                  <c:v>0.0</c:v>
                </c:pt>
                <c:pt idx="19228">
                  <c:v>0.0</c:v>
                </c:pt>
                <c:pt idx="19229">
                  <c:v>0.0</c:v>
                </c:pt>
                <c:pt idx="19230">
                  <c:v>0.0</c:v>
                </c:pt>
                <c:pt idx="19231">
                  <c:v>-32767.0</c:v>
                </c:pt>
                <c:pt idx="19232">
                  <c:v>0.0</c:v>
                </c:pt>
                <c:pt idx="19233">
                  <c:v>0.0</c:v>
                </c:pt>
                <c:pt idx="19234">
                  <c:v>0.0</c:v>
                </c:pt>
                <c:pt idx="19235">
                  <c:v>0.0</c:v>
                </c:pt>
                <c:pt idx="19236">
                  <c:v>0.0</c:v>
                </c:pt>
                <c:pt idx="19237">
                  <c:v>0.0</c:v>
                </c:pt>
                <c:pt idx="19238">
                  <c:v>0.0</c:v>
                </c:pt>
                <c:pt idx="19239">
                  <c:v>-32767.0</c:v>
                </c:pt>
                <c:pt idx="19240">
                  <c:v>0.0</c:v>
                </c:pt>
                <c:pt idx="19241">
                  <c:v>0.0</c:v>
                </c:pt>
                <c:pt idx="19242">
                  <c:v>0.0</c:v>
                </c:pt>
                <c:pt idx="19243">
                  <c:v>0.0</c:v>
                </c:pt>
                <c:pt idx="19244">
                  <c:v>0.0</c:v>
                </c:pt>
                <c:pt idx="19245">
                  <c:v>0.0</c:v>
                </c:pt>
                <c:pt idx="19246">
                  <c:v>0.0</c:v>
                </c:pt>
                <c:pt idx="19247">
                  <c:v>-32767.0</c:v>
                </c:pt>
                <c:pt idx="19248">
                  <c:v>0.0</c:v>
                </c:pt>
                <c:pt idx="19249">
                  <c:v>0.0</c:v>
                </c:pt>
                <c:pt idx="19250">
                  <c:v>0.0</c:v>
                </c:pt>
                <c:pt idx="19251">
                  <c:v>0.0</c:v>
                </c:pt>
                <c:pt idx="19252">
                  <c:v>0.0</c:v>
                </c:pt>
                <c:pt idx="19253">
                  <c:v>0.0</c:v>
                </c:pt>
                <c:pt idx="19254">
                  <c:v>0.0</c:v>
                </c:pt>
                <c:pt idx="19255">
                  <c:v>0.0</c:v>
                </c:pt>
                <c:pt idx="19256">
                  <c:v>0.0</c:v>
                </c:pt>
                <c:pt idx="19257">
                  <c:v>0.0</c:v>
                </c:pt>
                <c:pt idx="19258">
                  <c:v>0.0</c:v>
                </c:pt>
                <c:pt idx="19259">
                  <c:v>0.0</c:v>
                </c:pt>
                <c:pt idx="19260">
                  <c:v>0.0</c:v>
                </c:pt>
                <c:pt idx="19261">
                  <c:v>0.0</c:v>
                </c:pt>
                <c:pt idx="19262">
                  <c:v>0.0</c:v>
                </c:pt>
                <c:pt idx="19263">
                  <c:v>0.0</c:v>
                </c:pt>
                <c:pt idx="19264">
                  <c:v>0.0</c:v>
                </c:pt>
                <c:pt idx="19265">
                  <c:v>0.0</c:v>
                </c:pt>
                <c:pt idx="19266">
                  <c:v>0.0</c:v>
                </c:pt>
                <c:pt idx="19267">
                  <c:v>0.0</c:v>
                </c:pt>
                <c:pt idx="19268">
                  <c:v>0.0</c:v>
                </c:pt>
                <c:pt idx="19269">
                  <c:v>0.0</c:v>
                </c:pt>
                <c:pt idx="19270">
                  <c:v>0.0</c:v>
                </c:pt>
                <c:pt idx="19271">
                  <c:v>0.0</c:v>
                </c:pt>
                <c:pt idx="19272">
                  <c:v>0.0</c:v>
                </c:pt>
                <c:pt idx="19273">
                  <c:v>0.0</c:v>
                </c:pt>
                <c:pt idx="19274">
                  <c:v>0.0</c:v>
                </c:pt>
                <c:pt idx="19275">
                  <c:v>0.0</c:v>
                </c:pt>
                <c:pt idx="19276">
                  <c:v>0.0</c:v>
                </c:pt>
                <c:pt idx="19277">
                  <c:v>0.0</c:v>
                </c:pt>
                <c:pt idx="19278">
                  <c:v>0.0</c:v>
                </c:pt>
                <c:pt idx="19279">
                  <c:v>0.0</c:v>
                </c:pt>
                <c:pt idx="19280">
                  <c:v>-32767.0</c:v>
                </c:pt>
                <c:pt idx="19281">
                  <c:v>0.0</c:v>
                </c:pt>
                <c:pt idx="19282">
                  <c:v>0.0</c:v>
                </c:pt>
                <c:pt idx="19283">
                  <c:v>0.0</c:v>
                </c:pt>
                <c:pt idx="19284">
                  <c:v>0.0</c:v>
                </c:pt>
                <c:pt idx="19285">
                  <c:v>0.0</c:v>
                </c:pt>
                <c:pt idx="19286">
                  <c:v>0.0</c:v>
                </c:pt>
                <c:pt idx="19287">
                  <c:v>0.0</c:v>
                </c:pt>
                <c:pt idx="19288">
                  <c:v>0.0</c:v>
                </c:pt>
                <c:pt idx="19289">
                  <c:v>0.0</c:v>
                </c:pt>
                <c:pt idx="19290">
                  <c:v>0.0</c:v>
                </c:pt>
                <c:pt idx="19291">
                  <c:v>0.0</c:v>
                </c:pt>
                <c:pt idx="19292">
                  <c:v>0.0</c:v>
                </c:pt>
                <c:pt idx="19293">
                  <c:v>0.0</c:v>
                </c:pt>
                <c:pt idx="19294">
                  <c:v>0.0</c:v>
                </c:pt>
                <c:pt idx="19295">
                  <c:v>0.0</c:v>
                </c:pt>
                <c:pt idx="19296">
                  <c:v>0.0</c:v>
                </c:pt>
                <c:pt idx="19297">
                  <c:v>0.0</c:v>
                </c:pt>
                <c:pt idx="19298">
                  <c:v>0.0</c:v>
                </c:pt>
                <c:pt idx="19299">
                  <c:v>0.0</c:v>
                </c:pt>
                <c:pt idx="19300">
                  <c:v>0.0</c:v>
                </c:pt>
                <c:pt idx="19301">
                  <c:v>0.0</c:v>
                </c:pt>
                <c:pt idx="19302">
                  <c:v>0.0</c:v>
                </c:pt>
                <c:pt idx="19303">
                  <c:v>0.0</c:v>
                </c:pt>
                <c:pt idx="19304">
                  <c:v>-32767.0</c:v>
                </c:pt>
                <c:pt idx="19305">
                  <c:v>0.0</c:v>
                </c:pt>
                <c:pt idx="19306">
                  <c:v>0.0</c:v>
                </c:pt>
                <c:pt idx="19307">
                  <c:v>0.0</c:v>
                </c:pt>
                <c:pt idx="19308">
                  <c:v>0.0</c:v>
                </c:pt>
                <c:pt idx="19309">
                  <c:v>0.0</c:v>
                </c:pt>
                <c:pt idx="19310">
                  <c:v>0.0</c:v>
                </c:pt>
                <c:pt idx="19311">
                  <c:v>0.0</c:v>
                </c:pt>
                <c:pt idx="19312">
                  <c:v>0.0</c:v>
                </c:pt>
                <c:pt idx="19313">
                  <c:v>0.0</c:v>
                </c:pt>
                <c:pt idx="19314">
                  <c:v>0.0</c:v>
                </c:pt>
                <c:pt idx="19315">
                  <c:v>0.0</c:v>
                </c:pt>
                <c:pt idx="19316">
                  <c:v>0.0</c:v>
                </c:pt>
                <c:pt idx="19317">
                  <c:v>0.0</c:v>
                </c:pt>
                <c:pt idx="19318">
                  <c:v>0.0</c:v>
                </c:pt>
                <c:pt idx="19319">
                  <c:v>0.0</c:v>
                </c:pt>
                <c:pt idx="19320">
                  <c:v>0.0</c:v>
                </c:pt>
                <c:pt idx="19321">
                  <c:v>0.0</c:v>
                </c:pt>
                <c:pt idx="19322">
                  <c:v>0.0</c:v>
                </c:pt>
                <c:pt idx="19323">
                  <c:v>0.0</c:v>
                </c:pt>
                <c:pt idx="19324">
                  <c:v>0.0</c:v>
                </c:pt>
                <c:pt idx="19325">
                  <c:v>0.0</c:v>
                </c:pt>
                <c:pt idx="19326">
                  <c:v>0.0</c:v>
                </c:pt>
                <c:pt idx="19327">
                  <c:v>0.0</c:v>
                </c:pt>
                <c:pt idx="19328">
                  <c:v>-32767.0</c:v>
                </c:pt>
                <c:pt idx="19329">
                  <c:v>0.0</c:v>
                </c:pt>
                <c:pt idx="19330">
                  <c:v>0.0</c:v>
                </c:pt>
                <c:pt idx="19331">
                  <c:v>0.0</c:v>
                </c:pt>
                <c:pt idx="19332">
                  <c:v>0.0</c:v>
                </c:pt>
                <c:pt idx="19333">
                  <c:v>0.0</c:v>
                </c:pt>
                <c:pt idx="19334">
                  <c:v>0.0</c:v>
                </c:pt>
                <c:pt idx="19335">
                  <c:v>0.0</c:v>
                </c:pt>
                <c:pt idx="19336">
                  <c:v>0.0</c:v>
                </c:pt>
                <c:pt idx="19337">
                  <c:v>0.0</c:v>
                </c:pt>
                <c:pt idx="19338">
                  <c:v>0.0</c:v>
                </c:pt>
                <c:pt idx="19339">
                  <c:v>0.0</c:v>
                </c:pt>
                <c:pt idx="19340">
                  <c:v>0.0</c:v>
                </c:pt>
                <c:pt idx="19341">
                  <c:v>0.0</c:v>
                </c:pt>
                <c:pt idx="19342">
                  <c:v>0.0</c:v>
                </c:pt>
                <c:pt idx="19343">
                  <c:v>0.0</c:v>
                </c:pt>
                <c:pt idx="19344">
                  <c:v>-32767.0</c:v>
                </c:pt>
                <c:pt idx="19345">
                  <c:v>0.0</c:v>
                </c:pt>
                <c:pt idx="19346">
                  <c:v>0.0</c:v>
                </c:pt>
                <c:pt idx="19347">
                  <c:v>0.0</c:v>
                </c:pt>
                <c:pt idx="19348">
                  <c:v>0.0</c:v>
                </c:pt>
                <c:pt idx="19349">
                  <c:v>0.0</c:v>
                </c:pt>
                <c:pt idx="19350">
                  <c:v>0.0</c:v>
                </c:pt>
                <c:pt idx="19351">
                  <c:v>0.0</c:v>
                </c:pt>
                <c:pt idx="19352">
                  <c:v>0.0</c:v>
                </c:pt>
                <c:pt idx="19353">
                  <c:v>0.0</c:v>
                </c:pt>
                <c:pt idx="19354">
                  <c:v>0.0</c:v>
                </c:pt>
                <c:pt idx="19355">
                  <c:v>0.0</c:v>
                </c:pt>
                <c:pt idx="19356">
                  <c:v>0.0</c:v>
                </c:pt>
                <c:pt idx="19357">
                  <c:v>0.0</c:v>
                </c:pt>
                <c:pt idx="19358">
                  <c:v>0.0</c:v>
                </c:pt>
                <c:pt idx="19359">
                  <c:v>0.0</c:v>
                </c:pt>
                <c:pt idx="19360">
                  <c:v>0.0</c:v>
                </c:pt>
                <c:pt idx="19361">
                  <c:v>0.0</c:v>
                </c:pt>
                <c:pt idx="19362">
                  <c:v>0.0</c:v>
                </c:pt>
                <c:pt idx="19363">
                  <c:v>0.0</c:v>
                </c:pt>
                <c:pt idx="19364">
                  <c:v>0.0</c:v>
                </c:pt>
                <c:pt idx="19365">
                  <c:v>0.0</c:v>
                </c:pt>
                <c:pt idx="19366">
                  <c:v>0.0</c:v>
                </c:pt>
                <c:pt idx="19367">
                  <c:v>0.0</c:v>
                </c:pt>
                <c:pt idx="19368">
                  <c:v>0.0</c:v>
                </c:pt>
                <c:pt idx="19369">
                  <c:v>0.0</c:v>
                </c:pt>
                <c:pt idx="19370">
                  <c:v>0.0</c:v>
                </c:pt>
                <c:pt idx="19371">
                  <c:v>0.0</c:v>
                </c:pt>
                <c:pt idx="19372">
                  <c:v>0.0</c:v>
                </c:pt>
                <c:pt idx="19373">
                  <c:v>0.0</c:v>
                </c:pt>
                <c:pt idx="19374">
                  <c:v>0.0</c:v>
                </c:pt>
                <c:pt idx="19375">
                  <c:v>0.0</c:v>
                </c:pt>
                <c:pt idx="19376">
                  <c:v>0.0</c:v>
                </c:pt>
                <c:pt idx="19377">
                  <c:v>0.0</c:v>
                </c:pt>
                <c:pt idx="19378">
                  <c:v>0.0</c:v>
                </c:pt>
                <c:pt idx="19379">
                  <c:v>0.0</c:v>
                </c:pt>
                <c:pt idx="19380">
                  <c:v>0.0</c:v>
                </c:pt>
                <c:pt idx="19381">
                  <c:v>0.0</c:v>
                </c:pt>
                <c:pt idx="19382">
                  <c:v>0.0</c:v>
                </c:pt>
                <c:pt idx="19383">
                  <c:v>0.0</c:v>
                </c:pt>
                <c:pt idx="19384">
                  <c:v>0.0</c:v>
                </c:pt>
                <c:pt idx="19385">
                  <c:v>0.0</c:v>
                </c:pt>
                <c:pt idx="19386">
                  <c:v>0.0</c:v>
                </c:pt>
                <c:pt idx="19387">
                  <c:v>0.0</c:v>
                </c:pt>
                <c:pt idx="19388">
                  <c:v>0.0</c:v>
                </c:pt>
                <c:pt idx="19389">
                  <c:v>0.0</c:v>
                </c:pt>
                <c:pt idx="19390">
                  <c:v>0.0</c:v>
                </c:pt>
                <c:pt idx="19391">
                  <c:v>0.0</c:v>
                </c:pt>
                <c:pt idx="19392">
                  <c:v>0.0</c:v>
                </c:pt>
                <c:pt idx="19393">
                  <c:v>0.0</c:v>
                </c:pt>
                <c:pt idx="19394">
                  <c:v>0.0</c:v>
                </c:pt>
                <c:pt idx="19395">
                  <c:v>0.0</c:v>
                </c:pt>
                <c:pt idx="19396">
                  <c:v>0.0</c:v>
                </c:pt>
                <c:pt idx="19397">
                  <c:v>0.0</c:v>
                </c:pt>
                <c:pt idx="19398">
                  <c:v>0.0</c:v>
                </c:pt>
                <c:pt idx="19399">
                  <c:v>0.0</c:v>
                </c:pt>
                <c:pt idx="19400">
                  <c:v>0.0</c:v>
                </c:pt>
                <c:pt idx="19401">
                  <c:v>-32767.0</c:v>
                </c:pt>
                <c:pt idx="19402">
                  <c:v>0.0</c:v>
                </c:pt>
                <c:pt idx="19403">
                  <c:v>0.0</c:v>
                </c:pt>
                <c:pt idx="19404">
                  <c:v>0.0</c:v>
                </c:pt>
                <c:pt idx="19405">
                  <c:v>0.0</c:v>
                </c:pt>
                <c:pt idx="19406">
                  <c:v>0.0</c:v>
                </c:pt>
                <c:pt idx="19407">
                  <c:v>0.0</c:v>
                </c:pt>
                <c:pt idx="19408">
                  <c:v>0.0</c:v>
                </c:pt>
                <c:pt idx="19409">
                  <c:v>0.0</c:v>
                </c:pt>
                <c:pt idx="19410">
                  <c:v>0.0</c:v>
                </c:pt>
                <c:pt idx="19411">
                  <c:v>0.0</c:v>
                </c:pt>
                <c:pt idx="19412">
                  <c:v>0.0</c:v>
                </c:pt>
                <c:pt idx="19413">
                  <c:v>0.0</c:v>
                </c:pt>
                <c:pt idx="19414">
                  <c:v>0.0</c:v>
                </c:pt>
                <c:pt idx="19415">
                  <c:v>0.0</c:v>
                </c:pt>
                <c:pt idx="19416">
                  <c:v>0.0</c:v>
                </c:pt>
                <c:pt idx="19417">
                  <c:v>0.0</c:v>
                </c:pt>
                <c:pt idx="19418">
                  <c:v>0.0</c:v>
                </c:pt>
                <c:pt idx="19419">
                  <c:v>0.0</c:v>
                </c:pt>
                <c:pt idx="19420">
                  <c:v>0.0</c:v>
                </c:pt>
                <c:pt idx="19421">
                  <c:v>0.0</c:v>
                </c:pt>
                <c:pt idx="19422">
                  <c:v>0.0</c:v>
                </c:pt>
                <c:pt idx="19423">
                  <c:v>0.0</c:v>
                </c:pt>
                <c:pt idx="19424">
                  <c:v>0.0</c:v>
                </c:pt>
                <c:pt idx="19425">
                  <c:v>0.0</c:v>
                </c:pt>
                <c:pt idx="19426">
                  <c:v>0.0</c:v>
                </c:pt>
                <c:pt idx="19427">
                  <c:v>0.0</c:v>
                </c:pt>
                <c:pt idx="19428">
                  <c:v>0.0</c:v>
                </c:pt>
                <c:pt idx="19429">
                  <c:v>0.0</c:v>
                </c:pt>
                <c:pt idx="19430">
                  <c:v>0.0</c:v>
                </c:pt>
                <c:pt idx="19431">
                  <c:v>0.0</c:v>
                </c:pt>
                <c:pt idx="19432">
                  <c:v>0.0</c:v>
                </c:pt>
                <c:pt idx="19433">
                  <c:v>-32767.0</c:v>
                </c:pt>
                <c:pt idx="19434">
                  <c:v>0.0</c:v>
                </c:pt>
                <c:pt idx="19435">
                  <c:v>0.0</c:v>
                </c:pt>
                <c:pt idx="19436">
                  <c:v>0.0</c:v>
                </c:pt>
                <c:pt idx="19437">
                  <c:v>0.0</c:v>
                </c:pt>
                <c:pt idx="19438">
                  <c:v>0.0</c:v>
                </c:pt>
                <c:pt idx="19439">
                  <c:v>0.0</c:v>
                </c:pt>
                <c:pt idx="19440">
                  <c:v>0.0</c:v>
                </c:pt>
                <c:pt idx="19441">
                  <c:v>0.0</c:v>
                </c:pt>
                <c:pt idx="19442">
                  <c:v>0.0</c:v>
                </c:pt>
                <c:pt idx="19443">
                  <c:v>0.0</c:v>
                </c:pt>
                <c:pt idx="19444">
                  <c:v>0.0</c:v>
                </c:pt>
                <c:pt idx="19445">
                  <c:v>0.0</c:v>
                </c:pt>
                <c:pt idx="19446">
                  <c:v>0.0</c:v>
                </c:pt>
                <c:pt idx="19447">
                  <c:v>0.0</c:v>
                </c:pt>
                <c:pt idx="19448">
                  <c:v>0.0</c:v>
                </c:pt>
                <c:pt idx="19449">
                  <c:v>0.0</c:v>
                </c:pt>
                <c:pt idx="19450">
                  <c:v>0.0</c:v>
                </c:pt>
                <c:pt idx="19451">
                  <c:v>0.0</c:v>
                </c:pt>
                <c:pt idx="19452">
                  <c:v>0.0</c:v>
                </c:pt>
                <c:pt idx="19453">
                  <c:v>-32767.0</c:v>
                </c:pt>
                <c:pt idx="19454">
                  <c:v>0.0</c:v>
                </c:pt>
                <c:pt idx="19455">
                  <c:v>0.0</c:v>
                </c:pt>
                <c:pt idx="19456">
                  <c:v>0.0</c:v>
                </c:pt>
                <c:pt idx="19457">
                  <c:v>0.0</c:v>
                </c:pt>
                <c:pt idx="19458">
                  <c:v>0.0</c:v>
                </c:pt>
                <c:pt idx="19459">
                  <c:v>0.0</c:v>
                </c:pt>
                <c:pt idx="19460">
                  <c:v>0.0</c:v>
                </c:pt>
                <c:pt idx="19461">
                  <c:v>-32767.0</c:v>
                </c:pt>
                <c:pt idx="19462">
                  <c:v>0.0</c:v>
                </c:pt>
                <c:pt idx="19463">
                  <c:v>0.0</c:v>
                </c:pt>
                <c:pt idx="19464">
                  <c:v>0.0</c:v>
                </c:pt>
                <c:pt idx="19465">
                  <c:v>0.0</c:v>
                </c:pt>
                <c:pt idx="19466">
                  <c:v>0.0</c:v>
                </c:pt>
                <c:pt idx="19467">
                  <c:v>0.0</c:v>
                </c:pt>
                <c:pt idx="19468">
                  <c:v>0.0</c:v>
                </c:pt>
                <c:pt idx="19469">
                  <c:v>0.0</c:v>
                </c:pt>
                <c:pt idx="19470">
                  <c:v>0.0</c:v>
                </c:pt>
                <c:pt idx="19471">
                  <c:v>0.0</c:v>
                </c:pt>
                <c:pt idx="19472">
                  <c:v>0.0</c:v>
                </c:pt>
                <c:pt idx="19473">
                  <c:v>0.0</c:v>
                </c:pt>
                <c:pt idx="19474">
                  <c:v>0.0</c:v>
                </c:pt>
                <c:pt idx="19475">
                  <c:v>0.0</c:v>
                </c:pt>
                <c:pt idx="19476">
                  <c:v>0.0</c:v>
                </c:pt>
                <c:pt idx="19477">
                  <c:v>0.0</c:v>
                </c:pt>
                <c:pt idx="19478">
                  <c:v>0.0</c:v>
                </c:pt>
                <c:pt idx="19479">
                  <c:v>0.0</c:v>
                </c:pt>
                <c:pt idx="19480">
                  <c:v>0.0</c:v>
                </c:pt>
                <c:pt idx="19481">
                  <c:v>0.0</c:v>
                </c:pt>
                <c:pt idx="19482">
                  <c:v>0.0</c:v>
                </c:pt>
                <c:pt idx="19483">
                  <c:v>0.0</c:v>
                </c:pt>
                <c:pt idx="19484">
                  <c:v>0.0</c:v>
                </c:pt>
                <c:pt idx="19485">
                  <c:v>0.0</c:v>
                </c:pt>
                <c:pt idx="19486">
                  <c:v>0.0</c:v>
                </c:pt>
                <c:pt idx="19487">
                  <c:v>0.0</c:v>
                </c:pt>
                <c:pt idx="19488">
                  <c:v>0.0</c:v>
                </c:pt>
                <c:pt idx="19489">
                  <c:v>0.0</c:v>
                </c:pt>
                <c:pt idx="19490">
                  <c:v>0.0</c:v>
                </c:pt>
                <c:pt idx="19491">
                  <c:v>0.0</c:v>
                </c:pt>
                <c:pt idx="19492">
                  <c:v>0.0</c:v>
                </c:pt>
                <c:pt idx="19493">
                  <c:v>0.0</c:v>
                </c:pt>
                <c:pt idx="19494">
                  <c:v>0.0</c:v>
                </c:pt>
                <c:pt idx="19495">
                  <c:v>0.0</c:v>
                </c:pt>
                <c:pt idx="19496">
                  <c:v>0.0</c:v>
                </c:pt>
                <c:pt idx="19497">
                  <c:v>0.0</c:v>
                </c:pt>
                <c:pt idx="19498">
                  <c:v>0.0</c:v>
                </c:pt>
                <c:pt idx="19499">
                  <c:v>0.0</c:v>
                </c:pt>
                <c:pt idx="19500">
                  <c:v>0.0</c:v>
                </c:pt>
                <c:pt idx="19501">
                  <c:v>0.0</c:v>
                </c:pt>
                <c:pt idx="19502">
                  <c:v>0.0</c:v>
                </c:pt>
                <c:pt idx="19503">
                  <c:v>0.0</c:v>
                </c:pt>
                <c:pt idx="19504">
                  <c:v>0.0</c:v>
                </c:pt>
                <c:pt idx="19505">
                  <c:v>0.0</c:v>
                </c:pt>
                <c:pt idx="19506">
                  <c:v>0.0</c:v>
                </c:pt>
                <c:pt idx="19507">
                  <c:v>0.0</c:v>
                </c:pt>
                <c:pt idx="19508">
                  <c:v>0.0</c:v>
                </c:pt>
                <c:pt idx="19509">
                  <c:v>0.0</c:v>
                </c:pt>
                <c:pt idx="19510">
                  <c:v>0.0</c:v>
                </c:pt>
                <c:pt idx="19511">
                  <c:v>0.0</c:v>
                </c:pt>
                <c:pt idx="19512">
                  <c:v>0.0</c:v>
                </c:pt>
                <c:pt idx="19513">
                  <c:v>0.0</c:v>
                </c:pt>
                <c:pt idx="19514">
                  <c:v>0.0</c:v>
                </c:pt>
                <c:pt idx="19515">
                  <c:v>0.0</c:v>
                </c:pt>
                <c:pt idx="19516">
                  <c:v>0.0</c:v>
                </c:pt>
                <c:pt idx="19517">
                  <c:v>0.0</c:v>
                </c:pt>
                <c:pt idx="19518">
                  <c:v>0.0</c:v>
                </c:pt>
                <c:pt idx="19519">
                  <c:v>0.0</c:v>
                </c:pt>
                <c:pt idx="19520">
                  <c:v>0.0</c:v>
                </c:pt>
                <c:pt idx="19521">
                  <c:v>0.0</c:v>
                </c:pt>
                <c:pt idx="19522">
                  <c:v>0.0</c:v>
                </c:pt>
                <c:pt idx="19523">
                  <c:v>0.0</c:v>
                </c:pt>
                <c:pt idx="19524">
                  <c:v>0.0</c:v>
                </c:pt>
                <c:pt idx="19525">
                  <c:v>0.0</c:v>
                </c:pt>
                <c:pt idx="19526">
                  <c:v>0.0</c:v>
                </c:pt>
                <c:pt idx="19527">
                  <c:v>0.0</c:v>
                </c:pt>
                <c:pt idx="19528">
                  <c:v>0.0</c:v>
                </c:pt>
                <c:pt idx="19529">
                  <c:v>0.0</c:v>
                </c:pt>
                <c:pt idx="19530">
                  <c:v>0.0</c:v>
                </c:pt>
                <c:pt idx="19531">
                  <c:v>0.0</c:v>
                </c:pt>
                <c:pt idx="19532">
                  <c:v>0.0</c:v>
                </c:pt>
                <c:pt idx="19533">
                  <c:v>0.0</c:v>
                </c:pt>
                <c:pt idx="19534">
                  <c:v>0.0</c:v>
                </c:pt>
                <c:pt idx="19535">
                  <c:v>0.0</c:v>
                </c:pt>
                <c:pt idx="19536">
                  <c:v>0.0</c:v>
                </c:pt>
                <c:pt idx="19537">
                  <c:v>0.0</c:v>
                </c:pt>
                <c:pt idx="19538">
                  <c:v>0.0</c:v>
                </c:pt>
                <c:pt idx="19539">
                  <c:v>0.0</c:v>
                </c:pt>
                <c:pt idx="19540">
                  <c:v>0.0</c:v>
                </c:pt>
                <c:pt idx="19541">
                  <c:v>0.0</c:v>
                </c:pt>
                <c:pt idx="19542">
                  <c:v>0.0</c:v>
                </c:pt>
                <c:pt idx="19543">
                  <c:v>0.0</c:v>
                </c:pt>
                <c:pt idx="19544">
                  <c:v>0.0</c:v>
                </c:pt>
                <c:pt idx="19545">
                  <c:v>0.0</c:v>
                </c:pt>
                <c:pt idx="19546">
                  <c:v>0.0</c:v>
                </c:pt>
                <c:pt idx="19547">
                  <c:v>0.0</c:v>
                </c:pt>
                <c:pt idx="19548">
                  <c:v>0.0</c:v>
                </c:pt>
                <c:pt idx="19549">
                  <c:v>0.0</c:v>
                </c:pt>
                <c:pt idx="19550">
                  <c:v>0.0</c:v>
                </c:pt>
                <c:pt idx="19551">
                  <c:v>0.0</c:v>
                </c:pt>
                <c:pt idx="19552">
                  <c:v>0.0</c:v>
                </c:pt>
                <c:pt idx="19553">
                  <c:v>0.0</c:v>
                </c:pt>
                <c:pt idx="19554">
                  <c:v>0.0</c:v>
                </c:pt>
                <c:pt idx="19555">
                  <c:v>0.0</c:v>
                </c:pt>
                <c:pt idx="19556">
                  <c:v>0.0</c:v>
                </c:pt>
                <c:pt idx="19557">
                  <c:v>0.0</c:v>
                </c:pt>
                <c:pt idx="19558">
                  <c:v>0.0</c:v>
                </c:pt>
                <c:pt idx="19559">
                  <c:v>0.0</c:v>
                </c:pt>
                <c:pt idx="19560">
                  <c:v>0.0</c:v>
                </c:pt>
                <c:pt idx="19561">
                  <c:v>0.0</c:v>
                </c:pt>
                <c:pt idx="19562">
                  <c:v>0.0</c:v>
                </c:pt>
                <c:pt idx="19563">
                  <c:v>0.0</c:v>
                </c:pt>
                <c:pt idx="19564">
                  <c:v>0.0</c:v>
                </c:pt>
                <c:pt idx="19565">
                  <c:v>0.0</c:v>
                </c:pt>
                <c:pt idx="19566">
                  <c:v>0.0</c:v>
                </c:pt>
                <c:pt idx="19567">
                  <c:v>0.0</c:v>
                </c:pt>
                <c:pt idx="19568">
                  <c:v>0.0</c:v>
                </c:pt>
                <c:pt idx="19569">
                  <c:v>0.0</c:v>
                </c:pt>
                <c:pt idx="19570">
                  <c:v>0.0</c:v>
                </c:pt>
                <c:pt idx="19571">
                  <c:v>0.0</c:v>
                </c:pt>
                <c:pt idx="19572">
                  <c:v>0.0</c:v>
                </c:pt>
                <c:pt idx="19573">
                  <c:v>0.0</c:v>
                </c:pt>
                <c:pt idx="19574">
                  <c:v>0.0</c:v>
                </c:pt>
                <c:pt idx="19575">
                  <c:v>0.0</c:v>
                </c:pt>
                <c:pt idx="19576">
                  <c:v>0.0</c:v>
                </c:pt>
                <c:pt idx="19577">
                  <c:v>0.0</c:v>
                </c:pt>
                <c:pt idx="19578">
                  <c:v>0.0</c:v>
                </c:pt>
                <c:pt idx="19579">
                  <c:v>0.0</c:v>
                </c:pt>
                <c:pt idx="19580">
                  <c:v>0.0</c:v>
                </c:pt>
                <c:pt idx="19581">
                  <c:v>0.0</c:v>
                </c:pt>
                <c:pt idx="19582">
                  <c:v>0.0</c:v>
                </c:pt>
                <c:pt idx="19583">
                  <c:v>0.0</c:v>
                </c:pt>
                <c:pt idx="19584">
                  <c:v>0.0</c:v>
                </c:pt>
                <c:pt idx="19585">
                  <c:v>0.0</c:v>
                </c:pt>
                <c:pt idx="19586">
                  <c:v>0.0</c:v>
                </c:pt>
                <c:pt idx="19587">
                  <c:v>0.0</c:v>
                </c:pt>
                <c:pt idx="19588">
                  <c:v>0.0</c:v>
                </c:pt>
                <c:pt idx="19589">
                  <c:v>0.0</c:v>
                </c:pt>
                <c:pt idx="19590">
                  <c:v>0.0</c:v>
                </c:pt>
                <c:pt idx="19591">
                  <c:v>0.0</c:v>
                </c:pt>
                <c:pt idx="19592">
                  <c:v>0.0</c:v>
                </c:pt>
                <c:pt idx="19593">
                  <c:v>0.0</c:v>
                </c:pt>
                <c:pt idx="19594">
                  <c:v>0.0</c:v>
                </c:pt>
                <c:pt idx="19595">
                  <c:v>0.0</c:v>
                </c:pt>
                <c:pt idx="19596">
                  <c:v>0.0</c:v>
                </c:pt>
                <c:pt idx="19597">
                  <c:v>0.0</c:v>
                </c:pt>
                <c:pt idx="19598">
                  <c:v>0.0</c:v>
                </c:pt>
                <c:pt idx="19599">
                  <c:v>0.0</c:v>
                </c:pt>
                <c:pt idx="19600">
                  <c:v>0.0</c:v>
                </c:pt>
                <c:pt idx="19601">
                  <c:v>0.0</c:v>
                </c:pt>
                <c:pt idx="19602">
                  <c:v>0.0</c:v>
                </c:pt>
                <c:pt idx="19603">
                  <c:v>0.0</c:v>
                </c:pt>
                <c:pt idx="19604">
                  <c:v>0.0</c:v>
                </c:pt>
                <c:pt idx="19605">
                  <c:v>0.0</c:v>
                </c:pt>
                <c:pt idx="19606">
                  <c:v>0.0</c:v>
                </c:pt>
                <c:pt idx="19607">
                  <c:v>0.0</c:v>
                </c:pt>
                <c:pt idx="19608">
                  <c:v>0.0</c:v>
                </c:pt>
                <c:pt idx="19609">
                  <c:v>0.0</c:v>
                </c:pt>
                <c:pt idx="19610">
                  <c:v>0.0</c:v>
                </c:pt>
                <c:pt idx="19611">
                  <c:v>0.0</c:v>
                </c:pt>
                <c:pt idx="19612">
                  <c:v>0.0</c:v>
                </c:pt>
                <c:pt idx="19613">
                  <c:v>0.0</c:v>
                </c:pt>
                <c:pt idx="19614">
                  <c:v>0.0</c:v>
                </c:pt>
                <c:pt idx="19615">
                  <c:v>0.0</c:v>
                </c:pt>
                <c:pt idx="19616">
                  <c:v>0.0</c:v>
                </c:pt>
                <c:pt idx="19617">
                  <c:v>0.0</c:v>
                </c:pt>
                <c:pt idx="19618">
                  <c:v>0.0</c:v>
                </c:pt>
                <c:pt idx="19619">
                  <c:v>0.0</c:v>
                </c:pt>
                <c:pt idx="19620">
                  <c:v>0.0</c:v>
                </c:pt>
                <c:pt idx="19621">
                  <c:v>0.0</c:v>
                </c:pt>
                <c:pt idx="19622">
                  <c:v>0.0</c:v>
                </c:pt>
                <c:pt idx="19623">
                  <c:v>-32767.0</c:v>
                </c:pt>
                <c:pt idx="19624">
                  <c:v>0.0</c:v>
                </c:pt>
                <c:pt idx="19625">
                  <c:v>0.0</c:v>
                </c:pt>
                <c:pt idx="19626">
                  <c:v>0.0</c:v>
                </c:pt>
                <c:pt idx="19627">
                  <c:v>0.0</c:v>
                </c:pt>
                <c:pt idx="19628">
                  <c:v>0.0</c:v>
                </c:pt>
                <c:pt idx="19629">
                  <c:v>0.0</c:v>
                </c:pt>
                <c:pt idx="19630">
                  <c:v>0.0</c:v>
                </c:pt>
                <c:pt idx="19631">
                  <c:v>-32767.0</c:v>
                </c:pt>
                <c:pt idx="19632">
                  <c:v>0.0</c:v>
                </c:pt>
                <c:pt idx="19633">
                  <c:v>0.0</c:v>
                </c:pt>
                <c:pt idx="19634">
                  <c:v>0.0</c:v>
                </c:pt>
                <c:pt idx="19635">
                  <c:v>0.0</c:v>
                </c:pt>
                <c:pt idx="19636">
                  <c:v>0.0</c:v>
                </c:pt>
                <c:pt idx="19637">
                  <c:v>0.0</c:v>
                </c:pt>
                <c:pt idx="19638">
                  <c:v>0.0</c:v>
                </c:pt>
                <c:pt idx="19639">
                  <c:v>-32767.0</c:v>
                </c:pt>
                <c:pt idx="19640">
                  <c:v>0.0</c:v>
                </c:pt>
                <c:pt idx="19641">
                  <c:v>0.0</c:v>
                </c:pt>
                <c:pt idx="19642">
                  <c:v>0.0</c:v>
                </c:pt>
                <c:pt idx="19643">
                  <c:v>0.0</c:v>
                </c:pt>
                <c:pt idx="19644">
                  <c:v>0.0</c:v>
                </c:pt>
                <c:pt idx="19645">
                  <c:v>0.0</c:v>
                </c:pt>
                <c:pt idx="19646">
                  <c:v>0.0</c:v>
                </c:pt>
                <c:pt idx="19647">
                  <c:v>0.0</c:v>
                </c:pt>
                <c:pt idx="19648">
                  <c:v>0.0</c:v>
                </c:pt>
                <c:pt idx="19649">
                  <c:v>0.0</c:v>
                </c:pt>
                <c:pt idx="19650">
                  <c:v>0.0</c:v>
                </c:pt>
                <c:pt idx="19651">
                  <c:v>0.0</c:v>
                </c:pt>
                <c:pt idx="19652">
                  <c:v>0.0</c:v>
                </c:pt>
                <c:pt idx="19653">
                  <c:v>0.0</c:v>
                </c:pt>
                <c:pt idx="19654">
                  <c:v>0.0</c:v>
                </c:pt>
                <c:pt idx="19655">
                  <c:v>0.0</c:v>
                </c:pt>
                <c:pt idx="19656">
                  <c:v>-32767.0</c:v>
                </c:pt>
                <c:pt idx="19657">
                  <c:v>0.0</c:v>
                </c:pt>
                <c:pt idx="19658">
                  <c:v>0.0</c:v>
                </c:pt>
                <c:pt idx="19659">
                  <c:v>0.0</c:v>
                </c:pt>
                <c:pt idx="19660">
                  <c:v>0.0</c:v>
                </c:pt>
                <c:pt idx="19661">
                  <c:v>0.0</c:v>
                </c:pt>
                <c:pt idx="19662">
                  <c:v>0.0</c:v>
                </c:pt>
                <c:pt idx="19663">
                  <c:v>0.0</c:v>
                </c:pt>
                <c:pt idx="19664">
                  <c:v>-32767.0</c:v>
                </c:pt>
                <c:pt idx="19665">
                  <c:v>0.0</c:v>
                </c:pt>
                <c:pt idx="19666">
                  <c:v>0.0</c:v>
                </c:pt>
                <c:pt idx="19667">
                  <c:v>0.0</c:v>
                </c:pt>
                <c:pt idx="19668">
                  <c:v>0.0</c:v>
                </c:pt>
                <c:pt idx="19669">
                  <c:v>0.0</c:v>
                </c:pt>
                <c:pt idx="19670">
                  <c:v>0.0</c:v>
                </c:pt>
                <c:pt idx="19671">
                  <c:v>0.0</c:v>
                </c:pt>
                <c:pt idx="19672">
                  <c:v>0.0</c:v>
                </c:pt>
                <c:pt idx="19673">
                  <c:v>0.0</c:v>
                </c:pt>
                <c:pt idx="19674">
                  <c:v>0.0</c:v>
                </c:pt>
                <c:pt idx="19675">
                  <c:v>0.0</c:v>
                </c:pt>
                <c:pt idx="19676">
                  <c:v>0.0</c:v>
                </c:pt>
                <c:pt idx="19677">
                  <c:v>0.0</c:v>
                </c:pt>
                <c:pt idx="19678">
                  <c:v>0.0</c:v>
                </c:pt>
                <c:pt idx="19679">
                  <c:v>0.0</c:v>
                </c:pt>
                <c:pt idx="19680">
                  <c:v>0.0</c:v>
                </c:pt>
                <c:pt idx="19681">
                  <c:v>0.0</c:v>
                </c:pt>
                <c:pt idx="19682">
                  <c:v>0.0</c:v>
                </c:pt>
                <c:pt idx="19683">
                  <c:v>0.0</c:v>
                </c:pt>
                <c:pt idx="19684">
                  <c:v>0.0</c:v>
                </c:pt>
                <c:pt idx="19685">
                  <c:v>0.0</c:v>
                </c:pt>
                <c:pt idx="19686">
                  <c:v>0.0</c:v>
                </c:pt>
                <c:pt idx="19687">
                  <c:v>0.0</c:v>
                </c:pt>
                <c:pt idx="19688">
                  <c:v>0.0</c:v>
                </c:pt>
                <c:pt idx="19689">
                  <c:v>0.0</c:v>
                </c:pt>
                <c:pt idx="19690">
                  <c:v>0.0</c:v>
                </c:pt>
                <c:pt idx="19691">
                  <c:v>0.0</c:v>
                </c:pt>
                <c:pt idx="19692">
                  <c:v>0.0</c:v>
                </c:pt>
                <c:pt idx="19693">
                  <c:v>0.0</c:v>
                </c:pt>
                <c:pt idx="19694">
                  <c:v>0.0</c:v>
                </c:pt>
                <c:pt idx="19695">
                  <c:v>0.0</c:v>
                </c:pt>
                <c:pt idx="19696">
                  <c:v>0.0</c:v>
                </c:pt>
                <c:pt idx="19697">
                  <c:v>0.0</c:v>
                </c:pt>
                <c:pt idx="19698">
                  <c:v>0.0</c:v>
                </c:pt>
                <c:pt idx="19699">
                  <c:v>0.0</c:v>
                </c:pt>
                <c:pt idx="19700">
                  <c:v>0.0</c:v>
                </c:pt>
                <c:pt idx="19701">
                  <c:v>0.0</c:v>
                </c:pt>
                <c:pt idx="19702">
                  <c:v>0.0</c:v>
                </c:pt>
                <c:pt idx="19703">
                  <c:v>0.0</c:v>
                </c:pt>
                <c:pt idx="19704">
                  <c:v>-32767.0</c:v>
                </c:pt>
                <c:pt idx="19705">
                  <c:v>0.0</c:v>
                </c:pt>
                <c:pt idx="19706">
                  <c:v>0.0</c:v>
                </c:pt>
                <c:pt idx="19707">
                  <c:v>0.0</c:v>
                </c:pt>
                <c:pt idx="19708">
                  <c:v>0.0</c:v>
                </c:pt>
                <c:pt idx="19709">
                  <c:v>0.0</c:v>
                </c:pt>
                <c:pt idx="19710">
                  <c:v>0.0</c:v>
                </c:pt>
                <c:pt idx="19711">
                  <c:v>0.0</c:v>
                </c:pt>
                <c:pt idx="19712">
                  <c:v>0.0</c:v>
                </c:pt>
                <c:pt idx="19713">
                  <c:v>0.0</c:v>
                </c:pt>
                <c:pt idx="19714">
                  <c:v>0.0</c:v>
                </c:pt>
                <c:pt idx="19715">
                  <c:v>0.0</c:v>
                </c:pt>
                <c:pt idx="19716">
                  <c:v>0.0</c:v>
                </c:pt>
                <c:pt idx="19717">
                  <c:v>0.0</c:v>
                </c:pt>
                <c:pt idx="19718">
                  <c:v>0.0</c:v>
                </c:pt>
                <c:pt idx="19719">
                  <c:v>0.0</c:v>
                </c:pt>
                <c:pt idx="19720">
                  <c:v>-32767.0</c:v>
                </c:pt>
                <c:pt idx="19721">
                  <c:v>0.0</c:v>
                </c:pt>
                <c:pt idx="19722">
                  <c:v>0.0</c:v>
                </c:pt>
                <c:pt idx="19723">
                  <c:v>0.0</c:v>
                </c:pt>
                <c:pt idx="19724">
                  <c:v>0.0</c:v>
                </c:pt>
                <c:pt idx="19725">
                  <c:v>0.0</c:v>
                </c:pt>
                <c:pt idx="19726">
                  <c:v>0.0</c:v>
                </c:pt>
                <c:pt idx="19727">
                  <c:v>0.0</c:v>
                </c:pt>
                <c:pt idx="19728">
                  <c:v>0.0</c:v>
                </c:pt>
                <c:pt idx="19729">
                  <c:v>0.0</c:v>
                </c:pt>
                <c:pt idx="19730">
                  <c:v>0.0</c:v>
                </c:pt>
                <c:pt idx="19731">
                  <c:v>0.0</c:v>
                </c:pt>
                <c:pt idx="19732">
                  <c:v>0.0</c:v>
                </c:pt>
                <c:pt idx="19733">
                  <c:v>0.0</c:v>
                </c:pt>
                <c:pt idx="19734">
                  <c:v>0.0</c:v>
                </c:pt>
                <c:pt idx="19735">
                  <c:v>0.0</c:v>
                </c:pt>
                <c:pt idx="19736">
                  <c:v>0.0</c:v>
                </c:pt>
                <c:pt idx="19737">
                  <c:v>0.0</c:v>
                </c:pt>
                <c:pt idx="19738">
                  <c:v>0.0</c:v>
                </c:pt>
                <c:pt idx="19739">
                  <c:v>0.0</c:v>
                </c:pt>
                <c:pt idx="19740">
                  <c:v>0.0</c:v>
                </c:pt>
                <c:pt idx="19741">
                  <c:v>0.0</c:v>
                </c:pt>
                <c:pt idx="19742">
                  <c:v>0.0</c:v>
                </c:pt>
                <c:pt idx="19743">
                  <c:v>0.0</c:v>
                </c:pt>
                <c:pt idx="19744">
                  <c:v>0.0</c:v>
                </c:pt>
                <c:pt idx="19745">
                  <c:v>0.0</c:v>
                </c:pt>
                <c:pt idx="19746">
                  <c:v>0.0</c:v>
                </c:pt>
                <c:pt idx="19747">
                  <c:v>0.0</c:v>
                </c:pt>
                <c:pt idx="19748">
                  <c:v>0.0</c:v>
                </c:pt>
                <c:pt idx="19749">
                  <c:v>0.0</c:v>
                </c:pt>
                <c:pt idx="19750">
                  <c:v>0.0</c:v>
                </c:pt>
                <c:pt idx="19751">
                  <c:v>0.0</c:v>
                </c:pt>
                <c:pt idx="19752">
                  <c:v>0.0</c:v>
                </c:pt>
                <c:pt idx="19753">
                  <c:v>0.0</c:v>
                </c:pt>
                <c:pt idx="19754">
                  <c:v>0.0</c:v>
                </c:pt>
                <c:pt idx="19755">
                  <c:v>0.0</c:v>
                </c:pt>
                <c:pt idx="19756">
                  <c:v>0.0</c:v>
                </c:pt>
                <c:pt idx="19757">
                  <c:v>0.0</c:v>
                </c:pt>
                <c:pt idx="19758">
                  <c:v>0.0</c:v>
                </c:pt>
                <c:pt idx="19759">
                  <c:v>0.0</c:v>
                </c:pt>
                <c:pt idx="19760">
                  <c:v>0.0</c:v>
                </c:pt>
                <c:pt idx="19761">
                  <c:v>0.0</c:v>
                </c:pt>
                <c:pt idx="19762">
                  <c:v>0.0</c:v>
                </c:pt>
                <c:pt idx="19763">
                  <c:v>0.0</c:v>
                </c:pt>
                <c:pt idx="19764">
                  <c:v>0.0</c:v>
                </c:pt>
                <c:pt idx="19765">
                  <c:v>0.0</c:v>
                </c:pt>
                <c:pt idx="19766">
                  <c:v>0.0</c:v>
                </c:pt>
                <c:pt idx="19767">
                  <c:v>0.0</c:v>
                </c:pt>
                <c:pt idx="19768">
                  <c:v>0.0</c:v>
                </c:pt>
                <c:pt idx="19769">
                  <c:v>-32767.0</c:v>
                </c:pt>
                <c:pt idx="19770">
                  <c:v>0.0</c:v>
                </c:pt>
                <c:pt idx="19771">
                  <c:v>0.0</c:v>
                </c:pt>
                <c:pt idx="19772">
                  <c:v>0.0</c:v>
                </c:pt>
                <c:pt idx="19773">
                  <c:v>0.0</c:v>
                </c:pt>
                <c:pt idx="19774">
                  <c:v>0.0</c:v>
                </c:pt>
                <c:pt idx="19775">
                  <c:v>0.0</c:v>
                </c:pt>
                <c:pt idx="19776">
                  <c:v>0.0</c:v>
                </c:pt>
                <c:pt idx="19777">
                  <c:v>0.0</c:v>
                </c:pt>
                <c:pt idx="19778">
                  <c:v>0.0</c:v>
                </c:pt>
                <c:pt idx="19779">
                  <c:v>0.0</c:v>
                </c:pt>
                <c:pt idx="19780">
                  <c:v>0.0</c:v>
                </c:pt>
                <c:pt idx="19781">
                  <c:v>0.0</c:v>
                </c:pt>
                <c:pt idx="19782">
                  <c:v>0.0</c:v>
                </c:pt>
                <c:pt idx="19783">
                  <c:v>0.0</c:v>
                </c:pt>
                <c:pt idx="19784">
                  <c:v>0.0</c:v>
                </c:pt>
                <c:pt idx="19785">
                  <c:v>0.0</c:v>
                </c:pt>
                <c:pt idx="19786">
                  <c:v>0.0</c:v>
                </c:pt>
                <c:pt idx="19787">
                  <c:v>0.0</c:v>
                </c:pt>
                <c:pt idx="19788">
                  <c:v>0.0</c:v>
                </c:pt>
                <c:pt idx="19789">
                  <c:v>0.0</c:v>
                </c:pt>
                <c:pt idx="19790">
                  <c:v>0.0</c:v>
                </c:pt>
                <c:pt idx="19791">
                  <c:v>0.0</c:v>
                </c:pt>
                <c:pt idx="19792">
                  <c:v>0.0</c:v>
                </c:pt>
                <c:pt idx="19793">
                  <c:v>0.0</c:v>
                </c:pt>
                <c:pt idx="19794">
                  <c:v>0.0</c:v>
                </c:pt>
                <c:pt idx="19795">
                  <c:v>0.0</c:v>
                </c:pt>
                <c:pt idx="19796">
                  <c:v>0.0</c:v>
                </c:pt>
                <c:pt idx="19797">
                  <c:v>0.0</c:v>
                </c:pt>
                <c:pt idx="19798">
                  <c:v>0.0</c:v>
                </c:pt>
                <c:pt idx="19799">
                  <c:v>0.0</c:v>
                </c:pt>
                <c:pt idx="19800">
                  <c:v>0.0</c:v>
                </c:pt>
                <c:pt idx="19801">
                  <c:v>0.0</c:v>
                </c:pt>
                <c:pt idx="19802">
                  <c:v>0.0</c:v>
                </c:pt>
                <c:pt idx="19803">
                  <c:v>0.0</c:v>
                </c:pt>
                <c:pt idx="19804">
                  <c:v>0.0</c:v>
                </c:pt>
                <c:pt idx="19805">
                  <c:v>0.0</c:v>
                </c:pt>
                <c:pt idx="19806">
                  <c:v>0.0</c:v>
                </c:pt>
                <c:pt idx="19807">
                  <c:v>0.0</c:v>
                </c:pt>
                <c:pt idx="19808">
                  <c:v>0.0</c:v>
                </c:pt>
                <c:pt idx="19809">
                  <c:v>-32767.0</c:v>
                </c:pt>
                <c:pt idx="19810">
                  <c:v>0.0</c:v>
                </c:pt>
                <c:pt idx="19811">
                  <c:v>0.0</c:v>
                </c:pt>
                <c:pt idx="19812">
                  <c:v>0.0</c:v>
                </c:pt>
                <c:pt idx="19813">
                  <c:v>0.0</c:v>
                </c:pt>
                <c:pt idx="19814">
                  <c:v>0.0</c:v>
                </c:pt>
                <c:pt idx="19815">
                  <c:v>0.0</c:v>
                </c:pt>
                <c:pt idx="19816">
                  <c:v>0.0</c:v>
                </c:pt>
                <c:pt idx="19817">
                  <c:v>0.0</c:v>
                </c:pt>
                <c:pt idx="19818">
                  <c:v>0.0</c:v>
                </c:pt>
                <c:pt idx="19819">
                  <c:v>0.0</c:v>
                </c:pt>
                <c:pt idx="19820">
                  <c:v>0.0</c:v>
                </c:pt>
                <c:pt idx="19821">
                  <c:v>0.0</c:v>
                </c:pt>
                <c:pt idx="19822">
                  <c:v>0.0</c:v>
                </c:pt>
                <c:pt idx="19823">
                  <c:v>0.0</c:v>
                </c:pt>
                <c:pt idx="19824">
                  <c:v>0.0</c:v>
                </c:pt>
                <c:pt idx="19825">
                  <c:v>0.0</c:v>
                </c:pt>
                <c:pt idx="19826">
                  <c:v>0.0</c:v>
                </c:pt>
                <c:pt idx="19827">
                  <c:v>0.0</c:v>
                </c:pt>
                <c:pt idx="19828">
                  <c:v>0.0</c:v>
                </c:pt>
                <c:pt idx="19829">
                  <c:v>0.0</c:v>
                </c:pt>
                <c:pt idx="19830">
                  <c:v>0.0</c:v>
                </c:pt>
                <c:pt idx="19831">
                  <c:v>0.0</c:v>
                </c:pt>
                <c:pt idx="19832">
                  <c:v>0.0</c:v>
                </c:pt>
                <c:pt idx="19833">
                  <c:v>0.0</c:v>
                </c:pt>
                <c:pt idx="19834">
                  <c:v>0.0</c:v>
                </c:pt>
                <c:pt idx="19835">
                  <c:v>0.0</c:v>
                </c:pt>
                <c:pt idx="19836">
                  <c:v>0.0</c:v>
                </c:pt>
                <c:pt idx="19837">
                  <c:v>-32767.0</c:v>
                </c:pt>
                <c:pt idx="19838">
                  <c:v>0.0</c:v>
                </c:pt>
                <c:pt idx="19839">
                  <c:v>0.0</c:v>
                </c:pt>
                <c:pt idx="19840">
                  <c:v>0.0</c:v>
                </c:pt>
                <c:pt idx="19841">
                  <c:v>0.0</c:v>
                </c:pt>
                <c:pt idx="19842">
                  <c:v>0.0</c:v>
                </c:pt>
                <c:pt idx="19843">
                  <c:v>0.0</c:v>
                </c:pt>
                <c:pt idx="19844">
                  <c:v>0.0</c:v>
                </c:pt>
                <c:pt idx="19845">
                  <c:v>0.0</c:v>
                </c:pt>
                <c:pt idx="19846">
                  <c:v>0.0</c:v>
                </c:pt>
                <c:pt idx="19847">
                  <c:v>0.0</c:v>
                </c:pt>
                <c:pt idx="19848">
                  <c:v>0.0</c:v>
                </c:pt>
                <c:pt idx="19849">
                  <c:v>0.0</c:v>
                </c:pt>
                <c:pt idx="19850">
                  <c:v>0.0</c:v>
                </c:pt>
                <c:pt idx="19851">
                  <c:v>0.0</c:v>
                </c:pt>
                <c:pt idx="19852">
                  <c:v>0.0</c:v>
                </c:pt>
                <c:pt idx="19853">
                  <c:v>0.0</c:v>
                </c:pt>
                <c:pt idx="19854">
                  <c:v>0.0</c:v>
                </c:pt>
                <c:pt idx="19855">
                  <c:v>0.0</c:v>
                </c:pt>
                <c:pt idx="19856">
                  <c:v>0.0</c:v>
                </c:pt>
                <c:pt idx="19857">
                  <c:v>0.0</c:v>
                </c:pt>
                <c:pt idx="19858">
                  <c:v>0.0</c:v>
                </c:pt>
                <c:pt idx="19859">
                  <c:v>0.0</c:v>
                </c:pt>
                <c:pt idx="19860">
                  <c:v>0.0</c:v>
                </c:pt>
                <c:pt idx="19861">
                  <c:v>0.0</c:v>
                </c:pt>
                <c:pt idx="19862">
                  <c:v>0.0</c:v>
                </c:pt>
                <c:pt idx="19863">
                  <c:v>0.0</c:v>
                </c:pt>
                <c:pt idx="19864">
                  <c:v>0.0</c:v>
                </c:pt>
                <c:pt idx="19865">
                  <c:v>0.0</c:v>
                </c:pt>
                <c:pt idx="19866">
                  <c:v>0.0</c:v>
                </c:pt>
                <c:pt idx="19867">
                  <c:v>0.0</c:v>
                </c:pt>
                <c:pt idx="19868">
                  <c:v>0.0</c:v>
                </c:pt>
                <c:pt idx="19869">
                  <c:v>0.0</c:v>
                </c:pt>
                <c:pt idx="19870">
                  <c:v>-32767.0</c:v>
                </c:pt>
                <c:pt idx="19871">
                  <c:v>0.0</c:v>
                </c:pt>
                <c:pt idx="19872">
                  <c:v>0.0</c:v>
                </c:pt>
                <c:pt idx="19873">
                  <c:v>0.0</c:v>
                </c:pt>
                <c:pt idx="19874">
                  <c:v>0.0</c:v>
                </c:pt>
                <c:pt idx="19875">
                  <c:v>0.0</c:v>
                </c:pt>
                <c:pt idx="19876">
                  <c:v>0.0</c:v>
                </c:pt>
                <c:pt idx="19877">
                  <c:v>0.0</c:v>
                </c:pt>
                <c:pt idx="19878">
                  <c:v>-32767.0</c:v>
                </c:pt>
                <c:pt idx="19879">
                  <c:v>0.0</c:v>
                </c:pt>
                <c:pt idx="19880">
                  <c:v>0.0</c:v>
                </c:pt>
                <c:pt idx="19881">
                  <c:v>0.0</c:v>
                </c:pt>
                <c:pt idx="19882">
                  <c:v>0.0</c:v>
                </c:pt>
                <c:pt idx="19883">
                  <c:v>0.0</c:v>
                </c:pt>
                <c:pt idx="19884">
                  <c:v>0.0</c:v>
                </c:pt>
                <c:pt idx="19885">
                  <c:v>0.0</c:v>
                </c:pt>
                <c:pt idx="19886">
                  <c:v>-32767.0</c:v>
                </c:pt>
                <c:pt idx="19887">
                  <c:v>0.0</c:v>
                </c:pt>
                <c:pt idx="19888">
                  <c:v>0.0</c:v>
                </c:pt>
                <c:pt idx="19889">
                  <c:v>0.0</c:v>
                </c:pt>
                <c:pt idx="19890">
                  <c:v>0.0</c:v>
                </c:pt>
                <c:pt idx="19891">
                  <c:v>0.0</c:v>
                </c:pt>
                <c:pt idx="19892">
                  <c:v>0.0</c:v>
                </c:pt>
                <c:pt idx="19893">
                  <c:v>0.0</c:v>
                </c:pt>
                <c:pt idx="19894">
                  <c:v>0.0</c:v>
                </c:pt>
                <c:pt idx="19895">
                  <c:v>0.0</c:v>
                </c:pt>
                <c:pt idx="19896">
                  <c:v>0.0</c:v>
                </c:pt>
                <c:pt idx="19897">
                  <c:v>0.0</c:v>
                </c:pt>
                <c:pt idx="19898">
                  <c:v>0.0</c:v>
                </c:pt>
                <c:pt idx="19899">
                  <c:v>0.0</c:v>
                </c:pt>
                <c:pt idx="19900">
                  <c:v>0.0</c:v>
                </c:pt>
                <c:pt idx="19901">
                  <c:v>0.0</c:v>
                </c:pt>
                <c:pt idx="19902">
                  <c:v>0.0</c:v>
                </c:pt>
                <c:pt idx="19903">
                  <c:v>0.0</c:v>
                </c:pt>
                <c:pt idx="19904">
                  <c:v>0.0</c:v>
                </c:pt>
                <c:pt idx="19905">
                  <c:v>0.0</c:v>
                </c:pt>
                <c:pt idx="19906">
                  <c:v>0.0</c:v>
                </c:pt>
                <c:pt idx="19907">
                  <c:v>0.0</c:v>
                </c:pt>
                <c:pt idx="19908">
                  <c:v>0.0</c:v>
                </c:pt>
                <c:pt idx="19909">
                  <c:v>0.0</c:v>
                </c:pt>
                <c:pt idx="19910">
                  <c:v>0.0</c:v>
                </c:pt>
                <c:pt idx="19911">
                  <c:v>0.0</c:v>
                </c:pt>
                <c:pt idx="19912">
                  <c:v>0.0</c:v>
                </c:pt>
                <c:pt idx="19913">
                  <c:v>0.0</c:v>
                </c:pt>
                <c:pt idx="19914">
                  <c:v>0.0</c:v>
                </c:pt>
                <c:pt idx="19915">
                  <c:v>0.0</c:v>
                </c:pt>
                <c:pt idx="19916">
                  <c:v>0.0</c:v>
                </c:pt>
                <c:pt idx="19917">
                  <c:v>0.0</c:v>
                </c:pt>
                <c:pt idx="19918">
                  <c:v>0.0</c:v>
                </c:pt>
                <c:pt idx="19919">
                  <c:v>0.0</c:v>
                </c:pt>
                <c:pt idx="19920">
                  <c:v>0.0</c:v>
                </c:pt>
                <c:pt idx="19921">
                  <c:v>0.0</c:v>
                </c:pt>
                <c:pt idx="19922">
                  <c:v>0.0</c:v>
                </c:pt>
                <c:pt idx="19923">
                  <c:v>0.0</c:v>
                </c:pt>
                <c:pt idx="19924">
                  <c:v>0.0</c:v>
                </c:pt>
                <c:pt idx="19925">
                  <c:v>0.0</c:v>
                </c:pt>
                <c:pt idx="19926">
                  <c:v>0.0</c:v>
                </c:pt>
                <c:pt idx="19927">
                  <c:v>0.0</c:v>
                </c:pt>
                <c:pt idx="19928">
                  <c:v>0.0</c:v>
                </c:pt>
                <c:pt idx="19929">
                  <c:v>0.0</c:v>
                </c:pt>
                <c:pt idx="19930">
                  <c:v>0.0</c:v>
                </c:pt>
                <c:pt idx="19931">
                  <c:v>0.0</c:v>
                </c:pt>
                <c:pt idx="19932">
                  <c:v>0.0</c:v>
                </c:pt>
                <c:pt idx="19933">
                  <c:v>0.0</c:v>
                </c:pt>
                <c:pt idx="19934">
                  <c:v>0.0</c:v>
                </c:pt>
                <c:pt idx="19935">
                  <c:v>0.0</c:v>
                </c:pt>
                <c:pt idx="19936">
                  <c:v>0.0</c:v>
                </c:pt>
                <c:pt idx="19937">
                  <c:v>0.0</c:v>
                </c:pt>
                <c:pt idx="19938">
                  <c:v>0.0</c:v>
                </c:pt>
                <c:pt idx="19939">
                  <c:v>0.0</c:v>
                </c:pt>
                <c:pt idx="19940">
                  <c:v>0.0</c:v>
                </c:pt>
                <c:pt idx="19941">
                  <c:v>0.0</c:v>
                </c:pt>
                <c:pt idx="19942">
                  <c:v>0.0</c:v>
                </c:pt>
                <c:pt idx="19943">
                  <c:v>0.0</c:v>
                </c:pt>
                <c:pt idx="19944">
                  <c:v>0.0</c:v>
                </c:pt>
                <c:pt idx="19945">
                  <c:v>0.0</c:v>
                </c:pt>
                <c:pt idx="19946">
                  <c:v>0.0</c:v>
                </c:pt>
                <c:pt idx="19947">
                  <c:v>0.0</c:v>
                </c:pt>
                <c:pt idx="19948">
                  <c:v>0.0</c:v>
                </c:pt>
                <c:pt idx="19949">
                  <c:v>0.0</c:v>
                </c:pt>
                <c:pt idx="19950">
                  <c:v>0.0</c:v>
                </c:pt>
                <c:pt idx="19951">
                  <c:v>0.0</c:v>
                </c:pt>
                <c:pt idx="19952">
                  <c:v>0.0</c:v>
                </c:pt>
                <c:pt idx="19953">
                  <c:v>0.0</c:v>
                </c:pt>
                <c:pt idx="19954">
                  <c:v>0.0</c:v>
                </c:pt>
                <c:pt idx="19955">
                  <c:v>0.0</c:v>
                </c:pt>
                <c:pt idx="19956">
                  <c:v>0.0</c:v>
                </c:pt>
                <c:pt idx="19957">
                  <c:v>0.0</c:v>
                </c:pt>
                <c:pt idx="19958">
                  <c:v>0.0</c:v>
                </c:pt>
                <c:pt idx="19959">
                  <c:v>0.0</c:v>
                </c:pt>
                <c:pt idx="19960">
                  <c:v>0.0</c:v>
                </c:pt>
                <c:pt idx="19961">
                  <c:v>0.0</c:v>
                </c:pt>
                <c:pt idx="19962">
                  <c:v>0.0</c:v>
                </c:pt>
                <c:pt idx="19963">
                  <c:v>0.0</c:v>
                </c:pt>
                <c:pt idx="19964">
                  <c:v>0.0</c:v>
                </c:pt>
                <c:pt idx="19965">
                  <c:v>0.0</c:v>
                </c:pt>
                <c:pt idx="19966">
                  <c:v>0.0</c:v>
                </c:pt>
                <c:pt idx="19967">
                  <c:v>0.0</c:v>
                </c:pt>
                <c:pt idx="19968">
                  <c:v>0.0</c:v>
                </c:pt>
                <c:pt idx="19969">
                  <c:v>0.0</c:v>
                </c:pt>
                <c:pt idx="19970">
                  <c:v>0.0</c:v>
                </c:pt>
                <c:pt idx="19971">
                  <c:v>0.0</c:v>
                </c:pt>
                <c:pt idx="19972">
                  <c:v>0.0</c:v>
                </c:pt>
                <c:pt idx="19973">
                  <c:v>0.0</c:v>
                </c:pt>
                <c:pt idx="19974">
                  <c:v>0.0</c:v>
                </c:pt>
                <c:pt idx="19975">
                  <c:v>-32767.0</c:v>
                </c:pt>
                <c:pt idx="19976">
                  <c:v>0.0</c:v>
                </c:pt>
                <c:pt idx="19977">
                  <c:v>0.0</c:v>
                </c:pt>
                <c:pt idx="19978">
                  <c:v>0.0</c:v>
                </c:pt>
                <c:pt idx="19979">
                  <c:v>0.0</c:v>
                </c:pt>
                <c:pt idx="19980">
                  <c:v>0.0</c:v>
                </c:pt>
                <c:pt idx="19981">
                  <c:v>0.0</c:v>
                </c:pt>
                <c:pt idx="19982">
                  <c:v>0.0</c:v>
                </c:pt>
                <c:pt idx="19983">
                  <c:v>0.0</c:v>
                </c:pt>
                <c:pt idx="19984">
                  <c:v>0.0</c:v>
                </c:pt>
                <c:pt idx="19985">
                  <c:v>0.0</c:v>
                </c:pt>
                <c:pt idx="19986">
                  <c:v>0.0</c:v>
                </c:pt>
                <c:pt idx="19987">
                  <c:v>0.0</c:v>
                </c:pt>
                <c:pt idx="19988">
                  <c:v>0.0</c:v>
                </c:pt>
                <c:pt idx="19989">
                  <c:v>0.0</c:v>
                </c:pt>
                <c:pt idx="19990">
                  <c:v>0.0</c:v>
                </c:pt>
                <c:pt idx="19991">
                  <c:v>-32767.0</c:v>
                </c:pt>
                <c:pt idx="19992">
                  <c:v>0.0</c:v>
                </c:pt>
                <c:pt idx="19993">
                  <c:v>0.0</c:v>
                </c:pt>
                <c:pt idx="19994">
                  <c:v>0.0</c:v>
                </c:pt>
                <c:pt idx="19995">
                  <c:v>0.0</c:v>
                </c:pt>
                <c:pt idx="19996">
                  <c:v>0.0</c:v>
                </c:pt>
                <c:pt idx="19997">
                  <c:v>0.0</c:v>
                </c:pt>
                <c:pt idx="19998">
                  <c:v>0.0</c:v>
                </c:pt>
                <c:pt idx="19999">
                  <c:v>0.0</c:v>
                </c:pt>
                <c:pt idx="20000">
                  <c:v>0.0</c:v>
                </c:pt>
                <c:pt idx="20001">
                  <c:v>0.0</c:v>
                </c:pt>
                <c:pt idx="20002">
                  <c:v>0.0</c:v>
                </c:pt>
                <c:pt idx="20003">
                  <c:v>0.0</c:v>
                </c:pt>
                <c:pt idx="20004">
                  <c:v>0.0</c:v>
                </c:pt>
                <c:pt idx="20005">
                  <c:v>0.0</c:v>
                </c:pt>
                <c:pt idx="20006">
                  <c:v>0.0</c:v>
                </c:pt>
                <c:pt idx="20007">
                  <c:v>-32767.0</c:v>
                </c:pt>
                <c:pt idx="20008">
                  <c:v>0.0</c:v>
                </c:pt>
                <c:pt idx="20009">
                  <c:v>0.0</c:v>
                </c:pt>
                <c:pt idx="20010">
                  <c:v>2.547134E-7</c:v>
                </c:pt>
                <c:pt idx="20011">
                  <c:v>0.0</c:v>
                </c:pt>
                <c:pt idx="20012">
                  <c:v>2.545524E-7</c:v>
                </c:pt>
                <c:pt idx="20013">
                  <c:v>0.0</c:v>
                </c:pt>
                <c:pt idx="20014">
                  <c:v>2.541493E-7</c:v>
                </c:pt>
                <c:pt idx="20015">
                  <c:v>0.0</c:v>
                </c:pt>
                <c:pt idx="20016">
                  <c:v>0.0</c:v>
                </c:pt>
                <c:pt idx="20017">
                  <c:v>2.541934E-7</c:v>
                </c:pt>
                <c:pt idx="20018">
                  <c:v>0.0</c:v>
                </c:pt>
                <c:pt idx="20019">
                  <c:v>0.0</c:v>
                </c:pt>
                <c:pt idx="20020">
                  <c:v>0.0</c:v>
                </c:pt>
                <c:pt idx="20021">
                  <c:v>0.0</c:v>
                </c:pt>
                <c:pt idx="20022">
                  <c:v>0.0</c:v>
                </c:pt>
                <c:pt idx="20023">
                  <c:v>-32767.0</c:v>
                </c:pt>
                <c:pt idx="20024">
                  <c:v>0.0</c:v>
                </c:pt>
                <c:pt idx="20025">
                  <c:v>0.0</c:v>
                </c:pt>
                <c:pt idx="20026">
                  <c:v>0.0</c:v>
                </c:pt>
                <c:pt idx="20027">
                  <c:v>0.0</c:v>
                </c:pt>
                <c:pt idx="20028">
                  <c:v>0.0</c:v>
                </c:pt>
                <c:pt idx="20029">
                  <c:v>0.0</c:v>
                </c:pt>
                <c:pt idx="20030">
                  <c:v>2.549881E-7</c:v>
                </c:pt>
                <c:pt idx="20031">
                  <c:v>0.0</c:v>
                </c:pt>
                <c:pt idx="20032">
                  <c:v>0.0</c:v>
                </c:pt>
                <c:pt idx="20033">
                  <c:v>0.0</c:v>
                </c:pt>
                <c:pt idx="20034">
                  <c:v>0.0</c:v>
                </c:pt>
                <c:pt idx="20035">
                  <c:v>0.0</c:v>
                </c:pt>
                <c:pt idx="20036">
                  <c:v>0.0</c:v>
                </c:pt>
                <c:pt idx="20037">
                  <c:v>0.0</c:v>
                </c:pt>
                <c:pt idx="20038">
                  <c:v>0.0</c:v>
                </c:pt>
                <c:pt idx="20039">
                  <c:v>0.0</c:v>
                </c:pt>
                <c:pt idx="20040">
                  <c:v>0.0</c:v>
                </c:pt>
                <c:pt idx="20041">
                  <c:v>0.0</c:v>
                </c:pt>
                <c:pt idx="20042">
                  <c:v>0.0</c:v>
                </c:pt>
                <c:pt idx="20043">
                  <c:v>0.0</c:v>
                </c:pt>
                <c:pt idx="20044">
                  <c:v>0.0</c:v>
                </c:pt>
                <c:pt idx="20045">
                  <c:v>0.0</c:v>
                </c:pt>
                <c:pt idx="20046">
                  <c:v>0.0</c:v>
                </c:pt>
                <c:pt idx="20047">
                  <c:v>0.0</c:v>
                </c:pt>
                <c:pt idx="20048">
                  <c:v>0.0</c:v>
                </c:pt>
                <c:pt idx="20049">
                  <c:v>0.0</c:v>
                </c:pt>
                <c:pt idx="20050">
                  <c:v>0.0</c:v>
                </c:pt>
                <c:pt idx="20051">
                  <c:v>0.0</c:v>
                </c:pt>
                <c:pt idx="20052">
                  <c:v>0.0</c:v>
                </c:pt>
                <c:pt idx="20053">
                  <c:v>0.0</c:v>
                </c:pt>
                <c:pt idx="20054">
                  <c:v>0.0</c:v>
                </c:pt>
                <c:pt idx="20055">
                  <c:v>0.0</c:v>
                </c:pt>
                <c:pt idx="20056">
                  <c:v>0.0</c:v>
                </c:pt>
                <c:pt idx="20057">
                  <c:v>0.0</c:v>
                </c:pt>
                <c:pt idx="20058">
                  <c:v>0.0</c:v>
                </c:pt>
                <c:pt idx="20059">
                  <c:v>0.0</c:v>
                </c:pt>
                <c:pt idx="20060">
                  <c:v>0.0</c:v>
                </c:pt>
                <c:pt idx="20061">
                  <c:v>0.0</c:v>
                </c:pt>
                <c:pt idx="20062">
                  <c:v>0.0</c:v>
                </c:pt>
                <c:pt idx="20063">
                  <c:v>0.0</c:v>
                </c:pt>
                <c:pt idx="20064">
                  <c:v>0.0</c:v>
                </c:pt>
                <c:pt idx="20065">
                  <c:v>0.0</c:v>
                </c:pt>
                <c:pt idx="20066">
                  <c:v>0.0</c:v>
                </c:pt>
                <c:pt idx="20067">
                  <c:v>0.0</c:v>
                </c:pt>
                <c:pt idx="20068">
                  <c:v>0.0</c:v>
                </c:pt>
                <c:pt idx="20069">
                  <c:v>0.0</c:v>
                </c:pt>
                <c:pt idx="20070">
                  <c:v>0.0</c:v>
                </c:pt>
                <c:pt idx="20071">
                  <c:v>0.0</c:v>
                </c:pt>
                <c:pt idx="20072">
                  <c:v>-32767.0</c:v>
                </c:pt>
                <c:pt idx="20073">
                  <c:v>0.0</c:v>
                </c:pt>
                <c:pt idx="20074">
                  <c:v>0.0</c:v>
                </c:pt>
                <c:pt idx="20075">
                  <c:v>0.0</c:v>
                </c:pt>
                <c:pt idx="20076">
                  <c:v>0.0</c:v>
                </c:pt>
                <c:pt idx="20077">
                  <c:v>0.0</c:v>
                </c:pt>
                <c:pt idx="20078">
                  <c:v>0.0</c:v>
                </c:pt>
                <c:pt idx="20079">
                  <c:v>0.0</c:v>
                </c:pt>
                <c:pt idx="20080">
                  <c:v>0.0</c:v>
                </c:pt>
                <c:pt idx="20081">
                  <c:v>0.0</c:v>
                </c:pt>
                <c:pt idx="20082">
                  <c:v>0.0</c:v>
                </c:pt>
                <c:pt idx="20083">
                  <c:v>0.0</c:v>
                </c:pt>
                <c:pt idx="20084">
                  <c:v>0.0</c:v>
                </c:pt>
                <c:pt idx="20085">
                  <c:v>0.0</c:v>
                </c:pt>
                <c:pt idx="20086">
                  <c:v>0.0</c:v>
                </c:pt>
                <c:pt idx="20087">
                  <c:v>0.0</c:v>
                </c:pt>
                <c:pt idx="20088">
                  <c:v>0.0</c:v>
                </c:pt>
                <c:pt idx="20089">
                  <c:v>0.0</c:v>
                </c:pt>
                <c:pt idx="20090">
                  <c:v>0.0</c:v>
                </c:pt>
                <c:pt idx="20091">
                  <c:v>0.0</c:v>
                </c:pt>
                <c:pt idx="20092">
                  <c:v>0.0</c:v>
                </c:pt>
                <c:pt idx="20093">
                  <c:v>0.0</c:v>
                </c:pt>
                <c:pt idx="20094">
                  <c:v>0.0</c:v>
                </c:pt>
                <c:pt idx="20095">
                  <c:v>0.0</c:v>
                </c:pt>
                <c:pt idx="20096">
                  <c:v>0.0</c:v>
                </c:pt>
                <c:pt idx="20097">
                  <c:v>0.0</c:v>
                </c:pt>
                <c:pt idx="20098">
                  <c:v>0.0</c:v>
                </c:pt>
                <c:pt idx="20099">
                  <c:v>0.0</c:v>
                </c:pt>
                <c:pt idx="20100">
                  <c:v>0.0</c:v>
                </c:pt>
                <c:pt idx="20101">
                  <c:v>0.0</c:v>
                </c:pt>
                <c:pt idx="20102">
                  <c:v>0.0</c:v>
                </c:pt>
                <c:pt idx="20103">
                  <c:v>0.0</c:v>
                </c:pt>
                <c:pt idx="20104">
                  <c:v>0.0</c:v>
                </c:pt>
                <c:pt idx="20105">
                  <c:v>0.0</c:v>
                </c:pt>
                <c:pt idx="20106">
                  <c:v>0.0</c:v>
                </c:pt>
                <c:pt idx="20107">
                  <c:v>0.0</c:v>
                </c:pt>
                <c:pt idx="20108">
                  <c:v>0.0</c:v>
                </c:pt>
                <c:pt idx="20109">
                  <c:v>0.0</c:v>
                </c:pt>
                <c:pt idx="20110">
                  <c:v>0.0</c:v>
                </c:pt>
                <c:pt idx="20111">
                  <c:v>0.0</c:v>
                </c:pt>
                <c:pt idx="20112">
                  <c:v>-32767.0</c:v>
                </c:pt>
                <c:pt idx="20113">
                  <c:v>0.0</c:v>
                </c:pt>
                <c:pt idx="20114">
                  <c:v>0.0</c:v>
                </c:pt>
                <c:pt idx="20115">
                  <c:v>0.0</c:v>
                </c:pt>
                <c:pt idx="20116">
                  <c:v>0.0</c:v>
                </c:pt>
                <c:pt idx="20117">
                  <c:v>0.0</c:v>
                </c:pt>
                <c:pt idx="20118">
                  <c:v>0.0</c:v>
                </c:pt>
                <c:pt idx="20119">
                  <c:v>0.0</c:v>
                </c:pt>
                <c:pt idx="20120">
                  <c:v>2.654031E-7</c:v>
                </c:pt>
                <c:pt idx="20121">
                  <c:v>0.0</c:v>
                </c:pt>
                <c:pt idx="20122">
                  <c:v>0.0</c:v>
                </c:pt>
                <c:pt idx="20123">
                  <c:v>0.0</c:v>
                </c:pt>
                <c:pt idx="20124">
                  <c:v>0.0</c:v>
                </c:pt>
                <c:pt idx="20125">
                  <c:v>0.0</c:v>
                </c:pt>
                <c:pt idx="20126">
                  <c:v>0.0</c:v>
                </c:pt>
                <c:pt idx="20127">
                  <c:v>0.0</c:v>
                </c:pt>
                <c:pt idx="20128">
                  <c:v>0.0</c:v>
                </c:pt>
                <c:pt idx="20129">
                  <c:v>-32767.0</c:v>
                </c:pt>
                <c:pt idx="20130">
                  <c:v>0.0</c:v>
                </c:pt>
                <c:pt idx="20131">
                  <c:v>0.0</c:v>
                </c:pt>
                <c:pt idx="20132">
                  <c:v>0.0</c:v>
                </c:pt>
                <c:pt idx="20133">
                  <c:v>0.0</c:v>
                </c:pt>
                <c:pt idx="20134">
                  <c:v>0.0</c:v>
                </c:pt>
                <c:pt idx="20135">
                  <c:v>0.0</c:v>
                </c:pt>
                <c:pt idx="20136">
                  <c:v>0.0</c:v>
                </c:pt>
                <c:pt idx="20137">
                  <c:v>0.0</c:v>
                </c:pt>
                <c:pt idx="20138">
                  <c:v>4.675288E-6</c:v>
                </c:pt>
                <c:pt idx="20139">
                  <c:v>2.659113E-7</c:v>
                </c:pt>
                <c:pt idx="20140">
                  <c:v>0.0</c:v>
                </c:pt>
                <c:pt idx="20141">
                  <c:v>0.0</c:v>
                </c:pt>
                <c:pt idx="20142">
                  <c:v>0.0</c:v>
                </c:pt>
                <c:pt idx="20143">
                  <c:v>0.0</c:v>
                </c:pt>
                <c:pt idx="20144">
                  <c:v>2.666619E-7</c:v>
                </c:pt>
                <c:pt idx="20145">
                  <c:v>0.0</c:v>
                </c:pt>
                <c:pt idx="20146">
                  <c:v>1.556676E-6</c:v>
                </c:pt>
                <c:pt idx="20147">
                  <c:v>0.0</c:v>
                </c:pt>
                <c:pt idx="20148">
                  <c:v>0.0</c:v>
                </c:pt>
                <c:pt idx="20149">
                  <c:v>0.0</c:v>
                </c:pt>
                <c:pt idx="20150">
                  <c:v>0.0</c:v>
                </c:pt>
                <c:pt idx="20151">
                  <c:v>0.0</c:v>
                </c:pt>
                <c:pt idx="20152">
                  <c:v>0.0</c:v>
                </c:pt>
                <c:pt idx="20153">
                  <c:v>0.0</c:v>
                </c:pt>
                <c:pt idx="20154">
                  <c:v>0.0</c:v>
                </c:pt>
                <c:pt idx="20155">
                  <c:v>0.0</c:v>
                </c:pt>
                <c:pt idx="20156">
                  <c:v>0.0</c:v>
                </c:pt>
                <c:pt idx="20157">
                  <c:v>0.0</c:v>
                </c:pt>
                <c:pt idx="20158">
                  <c:v>0.0</c:v>
                </c:pt>
                <c:pt idx="20159">
                  <c:v>0.0</c:v>
                </c:pt>
                <c:pt idx="20160">
                  <c:v>0.0</c:v>
                </c:pt>
                <c:pt idx="20161">
                  <c:v>0.0</c:v>
                </c:pt>
                <c:pt idx="20162">
                  <c:v>0.0</c:v>
                </c:pt>
                <c:pt idx="20163">
                  <c:v>0.0</c:v>
                </c:pt>
                <c:pt idx="20164">
                  <c:v>0.0</c:v>
                </c:pt>
                <c:pt idx="20165">
                  <c:v>2.67414E-7</c:v>
                </c:pt>
                <c:pt idx="20166">
                  <c:v>0.0</c:v>
                </c:pt>
                <c:pt idx="20167">
                  <c:v>5.341578E-7</c:v>
                </c:pt>
                <c:pt idx="20168">
                  <c:v>1.557159E-6</c:v>
                </c:pt>
                <c:pt idx="20169">
                  <c:v>1.555807E-6</c:v>
                </c:pt>
                <c:pt idx="20170">
                  <c:v>0.0</c:v>
                </c:pt>
                <c:pt idx="20171">
                  <c:v>0.0</c:v>
                </c:pt>
                <c:pt idx="20172">
                  <c:v>1.822159E-6</c:v>
                </c:pt>
                <c:pt idx="20173">
                  <c:v>0.0</c:v>
                </c:pt>
                <c:pt idx="20174">
                  <c:v>3.372157E-6</c:v>
                </c:pt>
                <c:pt idx="20175">
                  <c:v>2.66682E-7</c:v>
                </c:pt>
                <c:pt idx="20176">
                  <c:v>0.0</c:v>
                </c:pt>
                <c:pt idx="20177">
                  <c:v>-32767.0</c:v>
                </c:pt>
                <c:pt idx="20178">
                  <c:v>0.0</c:v>
                </c:pt>
                <c:pt idx="20179">
                  <c:v>1.067981E-6</c:v>
                </c:pt>
                <c:pt idx="20180">
                  <c:v>7.327089E-7</c:v>
                </c:pt>
                <c:pt idx="20181">
                  <c:v>0.0</c:v>
                </c:pt>
                <c:pt idx="20182">
                  <c:v>7.325596E-7</c:v>
                </c:pt>
                <c:pt idx="20183">
                  <c:v>3.114996E-6</c:v>
                </c:pt>
                <c:pt idx="20184">
                  <c:v>2.672832E-7</c:v>
                </c:pt>
                <c:pt idx="20185">
                  <c:v>6.171208E-6</c:v>
                </c:pt>
                <c:pt idx="20186">
                  <c:v>2.678063E-7</c:v>
                </c:pt>
                <c:pt idx="20187">
                  <c:v>0.0</c:v>
                </c:pt>
                <c:pt idx="20188">
                  <c:v>2.68099E-7</c:v>
                </c:pt>
                <c:pt idx="20189">
                  <c:v>1.564035E-6</c:v>
                </c:pt>
                <c:pt idx="20190">
                  <c:v>5.368871E-7</c:v>
                </c:pt>
                <c:pt idx="20191">
                  <c:v>1.835345E-6</c:v>
                </c:pt>
                <c:pt idx="20192">
                  <c:v>1.567999E-6</c:v>
                </c:pt>
                <c:pt idx="20193">
                  <c:v>-32767.0</c:v>
                </c:pt>
                <c:pt idx="20194">
                  <c:v>1.568877E-6</c:v>
                </c:pt>
                <c:pt idx="20195">
                  <c:v>1.570441E-6</c:v>
                </c:pt>
                <c:pt idx="20196">
                  <c:v>1.572911E-6</c:v>
                </c:pt>
                <c:pt idx="20197">
                  <c:v>3.890704E-6</c:v>
                </c:pt>
                <c:pt idx="20198">
                  <c:v>3.151307E-6</c:v>
                </c:pt>
                <c:pt idx="20199">
                  <c:v>0.0</c:v>
                </c:pt>
                <c:pt idx="20200">
                  <c:v>2.697406E-7</c:v>
                </c:pt>
                <c:pt idx="20201">
                  <c:v>0.0</c:v>
                </c:pt>
                <c:pt idx="20202">
                  <c:v>5.474474E-6</c:v>
                </c:pt>
                <c:pt idx="20203">
                  <c:v>4.441466E-6</c:v>
                </c:pt>
                <c:pt idx="20204">
                  <c:v>1.415602E-5</c:v>
                </c:pt>
                <c:pt idx="20205">
                  <c:v>1.841628E-6</c:v>
                </c:pt>
                <c:pt idx="20206">
                  <c:v>5.723849E-6</c:v>
                </c:pt>
                <c:pt idx="20207">
                  <c:v>6.552692E-6</c:v>
                </c:pt>
                <c:pt idx="20208">
                  <c:v>1.566389E-5</c:v>
                </c:pt>
                <c:pt idx="20209">
                  <c:v>3.136888E-6</c:v>
                </c:pt>
                <c:pt idx="20210">
                  <c:v>1.033254E-5</c:v>
                </c:pt>
                <c:pt idx="20211">
                  <c:v>9.789713E-6</c:v>
                </c:pt>
                <c:pt idx="20212">
                  <c:v>7.818906E-6</c:v>
                </c:pt>
                <c:pt idx="20213">
                  <c:v>8.38355900000001E-6</c:v>
                </c:pt>
                <c:pt idx="20214">
                  <c:v>8.858153E-6</c:v>
                </c:pt>
                <c:pt idx="20215">
                  <c:v>5.385667E-7</c:v>
                </c:pt>
                <c:pt idx="20216">
                  <c:v>4.885836E-6</c:v>
                </c:pt>
                <c:pt idx="20217">
                  <c:v>5.44335300000001E-6</c:v>
                </c:pt>
                <c:pt idx="20218">
                  <c:v>2.845743E-6</c:v>
                </c:pt>
                <c:pt idx="20219">
                  <c:v>1.213229E-5</c:v>
                </c:pt>
                <c:pt idx="20220">
                  <c:v>1.118751E-5</c:v>
                </c:pt>
                <c:pt idx="20221">
                  <c:v>6.27787E-6</c:v>
                </c:pt>
                <c:pt idx="20222">
                  <c:v>2.626055E-6</c:v>
                </c:pt>
                <c:pt idx="20223">
                  <c:v>6.191119E-6</c:v>
                </c:pt>
                <c:pt idx="20224">
                  <c:v>7.852394E-6</c:v>
                </c:pt>
                <c:pt idx="20225">
                  <c:v>2.761554E-6</c:v>
                </c:pt>
                <c:pt idx="20226">
                  <c:v>1.88951E-5</c:v>
                </c:pt>
                <c:pt idx="20227">
                  <c:v>4.242394E-6</c:v>
                </c:pt>
                <c:pt idx="20228">
                  <c:v>6.814628E-5</c:v>
                </c:pt>
                <c:pt idx="20229">
                  <c:v>4.771341E-5</c:v>
                </c:pt>
                <c:pt idx="20230">
                  <c:v>2.402553E-6</c:v>
                </c:pt>
                <c:pt idx="20231">
                  <c:v>6.819347E-6</c:v>
                </c:pt>
                <c:pt idx="20232">
                  <c:v>4.740588E-6</c:v>
                </c:pt>
                <c:pt idx="20233">
                  <c:v>6.520404E-6</c:v>
                </c:pt>
                <c:pt idx="20234">
                  <c:v>2.893992E-6</c:v>
                </c:pt>
                <c:pt idx="20235">
                  <c:v>5.433345E-7</c:v>
                </c:pt>
                <c:pt idx="20236">
                  <c:v>0.0</c:v>
                </c:pt>
                <c:pt idx="20237">
                  <c:v>1.858023E-6</c:v>
                </c:pt>
                <c:pt idx="20238">
                  <c:v>3.715324E-6</c:v>
                </c:pt>
                <c:pt idx="20239">
                  <c:v>4.75246E-6</c:v>
                </c:pt>
                <c:pt idx="20240">
                  <c:v>1.857641E-6</c:v>
                </c:pt>
                <c:pt idx="20241">
                  <c:v>3.444641E-6</c:v>
                </c:pt>
                <c:pt idx="20242">
                  <c:v>5.445679E-7</c:v>
                </c:pt>
                <c:pt idx="20243">
                  <c:v>8.17214800000001E-7</c:v>
                </c:pt>
                <c:pt idx="20244">
                  <c:v>9.228236E-6</c:v>
                </c:pt>
                <c:pt idx="20245">
                  <c:v>2.582742E-6</c:v>
                </c:pt>
                <c:pt idx="20246">
                  <c:v>-32767.0</c:v>
                </c:pt>
                <c:pt idx="20247">
                  <c:v>1.184616E-5</c:v>
                </c:pt>
                <c:pt idx="20248">
                  <c:v>5.50205E-5</c:v>
                </c:pt>
                <c:pt idx="20249">
                  <c:v>1.064875E-5</c:v>
                </c:pt>
                <c:pt idx="20250">
                  <c:v>1.313511E-5</c:v>
                </c:pt>
                <c:pt idx="20251">
                  <c:v>1.941309E-5</c:v>
                </c:pt>
                <c:pt idx="20252">
                  <c:v>1.764282E-5</c:v>
                </c:pt>
                <c:pt idx="20253">
                  <c:v>1.812211E-5</c:v>
                </c:pt>
                <c:pt idx="20254">
                  <c:v>1.792238E-5</c:v>
                </c:pt>
                <c:pt idx="20255">
                  <c:v>3.406858E-5</c:v>
                </c:pt>
                <c:pt idx="20256">
                  <c:v>1.669187E-5</c:v>
                </c:pt>
                <c:pt idx="20257">
                  <c:v>8.12563800000001E-6</c:v>
                </c:pt>
                <c:pt idx="20258">
                  <c:v>2.283726E-5</c:v>
                </c:pt>
                <c:pt idx="20259">
                  <c:v>2.161391E-5</c:v>
                </c:pt>
                <c:pt idx="20260">
                  <c:v>2.892529E-5</c:v>
                </c:pt>
                <c:pt idx="20261">
                  <c:v>2.619608E-5</c:v>
                </c:pt>
                <c:pt idx="20262">
                  <c:v>2.854819E-5</c:v>
                </c:pt>
                <c:pt idx="20263">
                  <c:v>3.258062E-5</c:v>
                </c:pt>
                <c:pt idx="20264">
                  <c:v>6.957871E-6</c:v>
                </c:pt>
                <c:pt idx="20265">
                  <c:v>3.189905E-5</c:v>
                </c:pt>
                <c:pt idx="20266">
                  <c:v>8.76560000000001E-6</c:v>
                </c:pt>
                <c:pt idx="20267">
                  <c:v>1.483378E-5</c:v>
                </c:pt>
                <c:pt idx="20268">
                  <c:v>2.192311E-5</c:v>
                </c:pt>
                <c:pt idx="20269">
                  <c:v>2.557544E-5</c:v>
                </c:pt>
                <c:pt idx="20270">
                  <c:v>1.571863E-5</c:v>
                </c:pt>
                <c:pt idx="20271">
                  <c:v>3.053003E-5</c:v>
                </c:pt>
                <c:pt idx="20272">
                  <c:v>3.260216E-5</c:v>
                </c:pt>
                <c:pt idx="20273">
                  <c:v>1.513003E-5</c:v>
                </c:pt>
                <c:pt idx="20274">
                  <c:v>8.44999800000001E-6</c:v>
                </c:pt>
                <c:pt idx="20275">
                  <c:v>4.335293E-5</c:v>
                </c:pt>
                <c:pt idx="20276">
                  <c:v>1.761334E-5</c:v>
                </c:pt>
                <c:pt idx="20277">
                  <c:v>8.93041400000001E-6</c:v>
                </c:pt>
                <c:pt idx="20278">
                  <c:v>8.75618300000001E-6</c:v>
                </c:pt>
                <c:pt idx="20279">
                  <c:v>2.596817E-5</c:v>
                </c:pt>
                <c:pt idx="20280">
                  <c:v>2.815442E-5</c:v>
                </c:pt>
                <c:pt idx="20281">
                  <c:v>2.545706E-5</c:v>
                </c:pt>
                <c:pt idx="20282">
                  <c:v>0.0001270643</c:v>
                </c:pt>
                <c:pt idx="20283">
                  <c:v>4.956104E-5</c:v>
                </c:pt>
                <c:pt idx="20284">
                  <c:v>9.73778E-5</c:v>
                </c:pt>
                <c:pt idx="20285">
                  <c:v>5.958909E-5</c:v>
                </c:pt>
                <c:pt idx="20286">
                  <c:v>6.330807E-5</c:v>
                </c:pt>
                <c:pt idx="20287">
                  <c:v>0.0001130568</c:v>
                </c:pt>
                <c:pt idx="20288">
                  <c:v>4.738047E-5</c:v>
                </c:pt>
                <c:pt idx="20289">
                  <c:v>9.68576600000002E-5</c:v>
                </c:pt>
                <c:pt idx="20290">
                  <c:v>6.178063E-5</c:v>
                </c:pt>
                <c:pt idx="20291">
                  <c:v>6.698589E-5</c:v>
                </c:pt>
                <c:pt idx="20292">
                  <c:v>8.37486700000001E-5</c:v>
                </c:pt>
                <c:pt idx="20293">
                  <c:v>2.541943E-5</c:v>
                </c:pt>
                <c:pt idx="20294">
                  <c:v>6.34934300000001E-5</c:v>
                </c:pt>
                <c:pt idx="20295">
                  <c:v>5.758791E-5</c:v>
                </c:pt>
                <c:pt idx="20296">
                  <c:v>4.155013E-5</c:v>
                </c:pt>
                <c:pt idx="20297">
                  <c:v>7.507955E-5</c:v>
                </c:pt>
                <c:pt idx="20298">
                  <c:v>2.37097E-5</c:v>
                </c:pt>
                <c:pt idx="20299">
                  <c:v>5.123025E-5</c:v>
                </c:pt>
                <c:pt idx="20300">
                  <c:v>4.121356E-5</c:v>
                </c:pt>
                <c:pt idx="20301">
                  <c:v>6.79936200000001E-5</c:v>
                </c:pt>
                <c:pt idx="20302">
                  <c:v>0.0001209441</c:v>
                </c:pt>
                <c:pt idx="20303">
                  <c:v>0.0001646422</c:v>
                </c:pt>
                <c:pt idx="20304">
                  <c:v>0.000189336</c:v>
                </c:pt>
                <c:pt idx="20305">
                  <c:v>0.0001126363</c:v>
                </c:pt>
                <c:pt idx="20306">
                  <c:v>9.07358300000002E-5</c:v>
                </c:pt>
                <c:pt idx="20307">
                  <c:v>0.0001019738</c:v>
                </c:pt>
                <c:pt idx="20308">
                  <c:v>9.431285E-5</c:v>
                </c:pt>
                <c:pt idx="20309">
                  <c:v>5.920587E-5</c:v>
                </c:pt>
                <c:pt idx="20310">
                  <c:v>0.0001497233</c:v>
                </c:pt>
                <c:pt idx="20311">
                  <c:v>8.57974700000002E-5</c:v>
                </c:pt>
                <c:pt idx="20312">
                  <c:v>0.0001493727</c:v>
                </c:pt>
                <c:pt idx="20313">
                  <c:v>4.935185E-5</c:v>
                </c:pt>
                <c:pt idx="20314">
                  <c:v>6.60106500000001E-5</c:v>
                </c:pt>
                <c:pt idx="20315">
                  <c:v>0.0001025943</c:v>
                </c:pt>
                <c:pt idx="20316">
                  <c:v>7.098424E-5</c:v>
                </c:pt>
                <c:pt idx="20317">
                  <c:v>0.0002051477</c:v>
                </c:pt>
                <c:pt idx="20318">
                  <c:v>5.31478E-5</c:v>
                </c:pt>
                <c:pt idx="20319">
                  <c:v>0.0001511249</c:v>
                </c:pt>
                <c:pt idx="20320">
                  <c:v>0.0001216817</c:v>
                </c:pt>
                <c:pt idx="20321">
                  <c:v>0.0003197175</c:v>
                </c:pt>
                <c:pt idx="20322">
                  <c:v>5.139404E-5</c:v>
                </c:pt>
                <c:pt idx="20323">
                  <c:v>7.79185400000001E-5</c:v>
                </c:pt>
                <c:pt idx="20324">
                  <c:v>8.52635600000001E-5</c:v>
                </c:pt>
                <c:pt idx="20325">
                  <c:v>8.85006800000001E-5</c:v>
                </c:pt>
                <c:pt idx="20326">
                  <c:v>0.0001160995</c:v>
                </c:pt>
                <c:pt idx="20327">
                  <c:v>4.886524E-5</c:v>
                </c:pt>
                <c:pt idx="20328">
                  <c:v>8.726514E-5</c:v>
                </c:pt>
                <c:pt idx="20329">
                  <c:v>5.67418E-5</c:v>
                </c:pt>
                <c:pt idx="20330">
                  <c:v>7.367988E-5</c:v>
                </c:pt>
                <c:pt idx="20331">
                  <c:v>0.0001111778</c:v>
                </c:pt>
                <c:pt idx="20332">
                  <c:v>3.708558E-5</c:v>
                </c:pt>
                <c:pt idx="20333">
                  <c:v>8.196579E-5</c:v>
                </c:pt>
                <c:pt idx="20334">
                  <c:v>5.869201E-5</c:v>
                </c:pt>
                <c:pt idx="20335">
                  <c:v>5.10033E-5</c:v>
                </c:pt>
                <c:pt idx="20336">
                  <c:v>7.014258E-5</c:v>
                </c:pt>
                <c:pt idx="20337">
                  <c:v>9.533222E-5</c:v>
                </c:pt>
                <c:pt idx="20338">
                  <c:v>6.229519E-5</c:v>
                </c:pt>
                <c:pt idx="20339">
                  <c:v>4.243458E-5</c:v>
                </c:pt>
                <c:pt idx="20340">
                  <c:v>6.44909500000001E-5</c:v>
                </c:pt>
                <c:pt idx="20341">
                  <c:v>4.757937E-5</c:v>
                </c:pt>
                <c:pt idx="20342">
                  <c:v>6.449735E-5</c:v>
                </c:pt>
                <c:pt idx="20343">
                  <c:v>-32767.0</c:v>
                </c:pt>
                <c:pt idx="20344">
                  <c:v>0.0001325834</c:v>
                </c:pt>
                <c:pt idx="20345">
                  <c:v>9.546959E-5</c:v>
                </c:pt>
                <c:pt idx="20346">
                  <c:v>4.433628E-5</c:v>
                </c:pt>
                <c:pt idx="20347">
                  <c:v>7.364556E-5</c:v>
                </c:pt>
                <c:pt idx="20348">
                  <c:v>6.529377E-5</c:v>
                </c:pt>
                <c:pt idx="20349">
                  <c:v>0.0001458048</c:v>
                </c:pt>
                <c:pt idx="20350">
                  <c:v>8.238635E-5</c:v>
                </c:pt>
                <c:pt idx="20351">
                  <c:v>7.025093E-5</c:v>
                </c:pt>
                <c:pt idx="20352">
                  <c:v>0.0001174442</c:v>
                </c:pt>
                <c:pt idx="20353">
                  <c:v>3.635944E-5</c:v>
                </c:pt>
                <c:pt idx="20354">
                  <c:v>7.066971E-5</c:v>
                </c:pt>
                <c:pt idx="20355">
                  <c:v>9.39723200000001E-5</c:v>
                </c:pt>
                <c:pt idx="20356">
                  <c:v>5.531021E-5</c:v>
                </c:pt>
                <c:pt idx="20357">
                  <c:v>0.0001189977</c:v>
                </c:pt>
                <c:pt idx="20358">
                  <c:v>0.0001582315</c:v>
                </c:pt>
                <c:pt idx="20359">
                  <c:v>0.0001104065</c:v>
                </c:pt>
                <c:pt idx="20360">
                  <c:v>7.28534900000001E-5</c:v>
                </c:pt>
                <c:pt idx="20361">
                  <c:v>5.746464E-5</c:v>
                </c:pt>
                <c:pt idx="20362">
                  <c:v>0.0002050489</c:v>
                </c:pt>
                <c:pt idx="20363">
                  <c:v>8.07513200000002E-5</c:v>
                </c:pt>
                <c:pt idx="20364">
                  <c:v>0.0001047279</c:v>
                </c:pt>
                <c:pt idx="20365">
                  <c:v>5.730852E-5</c:v>
                </c:pt>
                <c:pt idx="20366">
                  <c:v>6.734301E-5</c:v>
                </c:pt>
                <c:pt idx="20367">
                  <c:v>-32767.0</c:v>
                </c:pt>
                <c:pt idx="20368">
                  <c:v>4.565662E-5</c:v>
                </c:pt>
                <c:pt idx="20369">
                  <c:v>0.0001192641</c:v>
                </c:pt>
                <c:pt idx="20370">
                  <c:v>5.295697E-5</c:v>
                </c:pt>
                <c:pt idx="20371">
                  <c:v>0.0001143321</c:v>
                </c:pt>
                <c:pt idx="20372">
                  <c:v>6.947199E-5</c:v>
                </c:pt>
                <c:pt idx="20373">
                  <c:v>7.720887E-5</c:v>
                </c:pt>
                <c:pt idx="20374">
                  <c:v>4.901255E-5</c:v>
                </c:pt>
                <c:pt idx="20375">
                  <c:v>7.082374E-5</c:v>
                </c:pt>
                <c:pt idx="20376">
                  <c:v>7.196837E-5</c:v>
                </c:pt>
                <c:pt idx="20377">
                  <c:v>4.459133E-5</c:v>
                </c:pt>
                <c:pt idx="20378">
                  <c:v>0.000107279</c:v>
                </c:pt>
                <c:pt idx="20379">
                  <c:v>4.265311E-5</c:v>
                </c:pt>
                <c:pt idx="20380">
                  <c:v>0.0001470396</c:v>
                </c:pt>
                <c:pt idx="20381">
                  <c:v>9.56902500000001E-5</c:v>
                </c:pt>
                <c:pt idx="20382">
                  <c:v>4.545966E-5</c:v>
                </c:pt>
                <c:pt idx="20383">
                  <c:v>9.97956800000001E-5</c:v>
                </c:pt>
                <c:pt idx="20384">
                  <c:v>9.86157600000002E-5</c:v>
                </c:pt>
                <c:pt idx="20385">
                  <c:v>0.0001245604</c:v>
                </c:pt>
                <c:pt idx="20386">
                  <c:v>8.15656100000001E-5</c:v>
                </c:pt>
                <c:pt idx="20387">
                  <c:v>8.62279500000001E-5</c:v>
                </c:pt>
                <c:pt idx="20388">
                  <c:v>9.29364500000001E-5</c:v>
                </c:pt>
                <c:pt idx="20389">
                  <c:v>4.535003E-5</c:v>
                </c:pt>
                <c:pt idx="20390">
                  <c:v>0.0001725053</c:v>
                </c:pt>
                <c:pt idx="20391">
                  <c:v>0.0001317787</c:v>
                </c:pt>
                <c:pt idx="20392">
                  <c:v>8.949856E-5</c:v>
                </c:pt>
                <c:pt idx="20393">
                  <c:v>8.00590400000002E-5</c:v>
                </c:pt>
                <c:pt idx="20394">
                  <c:v>0.0001020072</c:v>
                </c:pt>
                <c:pt idx="20395">
                  <c:v>4.111775E-5</c:v>
                </c:pt>
                <c:pt idx="20396">
                  <c:v>8.34376500000001E-5</c:v>
                </c:pt>
                <c:pt idx="20397">
                  <c:v>7.023674E-5</c:v>
                </c:pt>
                <c:pt idx="20398">
                  <c:v>0.0001313577</c:v>
                </c:pt>
                <c:pt idx="20399">
                  <c:v>6.90622500000001E-5</c:v>
                </c:pt>
                <c:pt idx="20400">
                  <c:v>0.0001052297</c:v>
                </c:pt>
                <c:pt idx="20401">
                  <c:v>0.0001136548</c:v>
                </c:pt>
                <c:pt idx="20402">
                  <c:v>0.0001023136</c:v>
                </c:pt>
                <c:pt idx="20403">
                  <c:v>0.000104786</c:v>
                </c:pt>
                <c:pt idx="20404">
                  <c:v>9.65139200000001E-5</c:v>
                </c:pt>
                <c:pt idx="20405">
                  <c:v>0.000136145</c:v>
                </c:pt>
                <c:pt idx="20406">
                  <c:v>0.0001482935</c:v>
                </c:pt>
                <c:pt idx="20407">
                  <c:v>0.0001450028</c:v>
                </c:pt>
                <c:pt idx="20408">
                  <c:v>8.80458400000002E-5</c:v>
                </c:pt>
                <c:pt idx="20409">
                  <c:v>0.0001631797</c:v>
                </c:pt>
                <c:pt idx="20410">
                  <c:v>0.0001301847</c:v>
                </c:pt>
                <c:pt idx="20411">
                  <c:v>9.770215E-5</c:v>
                </c:pt>
                <c:pt idx="20412">
                  <c:v>6.804943E-5</c:v>
                </c:pt>
                <c:pt idx="20413">
                  <c:v>0.000192296</c:v>
                </c:pt>
                <c:pt idx="20414">
                  <c:v>9.31006200000001E-5</c:v>
                </c:pt>
                <c:pt idx="20415">
                  <c:v>4.839152E-5</c:v>
                </c:pt>
                <c:pt idx="20416">
                  <c:v>9.81068500000001E-5</c:v>
                </c:pt>
                <c:pt idx="20417">
                  <c:v>0.0001630955</c:v>
                </c:pt>
                <c:pt idx="20418">
                  <c:v>0.0001655865</c:v>
                </c:pt>
                <c:pt idx="20419">
                  <c:v>0.0002082648</c:v>
                </c:pt>
                <c:pt idx="20420">
                  <c:v>0.0001208809</c:v>
                </c:pt>
                <c:pt idx="20421">
                  <c:v>9.90608800000001E-5</c:v>
                </c:pt>
                <c:pt idx="20422">
                  <c:v>0.0001291482</c:v>
                </c:pt>
                <c:pt idx="20423">
                  <c:v>-32767.0</c:v>
                </c:pt>
                <c:pt idx="20424">
                  <c:v>6.886265E-5</c:v>
                </c:pt>
                <c:pt idx="20425">
                  <c:v>0.0001348978</c:v>
                </c:pt>
                <c:pt idx="20426">
                  <c:v>0.0001568204</c:v>
                </c:pt>
                <c:pt idx="20427">
                  <c:v>5.575985E-5</c:v>
                </c:pt>
                <c:pt idx="20428">
                  <c:v>0.0002685098</c:v>
                </c:pt>
                <c:pt idx="20429">
                  <c:v>0.0001488587</c:v>
                </c:pt>
                <c:pt idx="20430">
                  <c:v>7.75535200000001E-5</c:v>
                </c:pt>
                <c:pt idx="20431">
                  <c:v>0.0001536647</c:v>
                </c:pt>
                <c:pt idx="20432">
                  <c:v>0.0001516619</c:v>
                </c:pt>
                <c:pt idx="20433">
                  <c:v>0.0001305757</c:v>
                </c:pt>
                <c:pt idx="20434">
                  <c:v>0.0001427093</c:v>
                </c:pt>
                <c:pt idx="20435">
                  <c:v>9.00046900000001E-5</c:v>
                </c:pt>
                <c:pt idx="20436">
                  <c:v>4.531932E-5</c:v>
                </c:pt>
                <c:pt idx="20437">
                  <c:v>9.47429400000001E-5</c:v>
                </c:pt>
                <c:pt idx="20438">
                  <c:v>7.65133E-5</c:v>
                </c:pt>
                <c:pt idx="20439">
                  <c:v>0.0001915112</c:v>
                </c:pt>
                <c:pt idx="20440">
                  <c:v>-32767.0</c:v>
                </c:pt>
                <c:pt idx="20441">
                  <c:v>8.10464000000001E-5</c:v>
                </c:pt>
                <c:pt idx="20442">
                  <c:v>6.153387E-5</c:v>
                </c:pt>
                <c:pt idx="20443">
                  <c:v>9.46148600000002E-5</c:v>
                </c:pt>
                <c:pt idx="20444">
                  <c:v>6.48162300000001E-5</c:v>
                </c:pt>
                <c:pt idx="20445">
                  <c:v>7.64416E-5</c:v>
                </c:pt>
                <c:pt idx="20446">
                  <c:v>9.634973E-5</c:v>
                </c:pt>
                <c:pt idx="20447">
                  <c:v>0.000197036</c:v>
                </c:pt>
                <c:pt idx="20448">
                  <c:v>5.260586E-5</c:v>
                </c:pt>
                <c:pt idx="20449">
                  <c:v>5.585756E-5</c:v>
                </c:pt>
                <c:pt idx="20450">
                  <c:v>0.0001058198</c:v>
                </c:pt>
                <c:pt idx="20451">
                  <c:v>9.197897E-5</c:v>
                </c:pt>
                <c:pt idx="20452">
                  <c:v>0.0001206571</c:v>
                </c:pt>
                <c:pt idx="20453">
                  <c:v>9.29131E-5</c:v>
                </c:pt>
                <c:pt idx="20454">
                  <c:v>0.0001151778</c:v>
                </c:pt>
                <c:pt idx="20455">
                  <c:v>0.0001270277</c:v>
                </c:pt>
                <c:pt idx="20456">
                  <c:v>6.235482E-5</c:v>
                </c:pt>
                <c:pt idx="20457">
                  <c:v>0.0001667515</c:v>
                </c:pt>
                <c:pt idx="20458">
                  <c:v>0.0002394467</c:v>
                </c:pt>
                <c:pt idx="20459">
                  <c:v>0.0001111318</c:v>
                </c:pt>
                <c:pt idx="20460">
                  <c:v>0.0001294869</c:v>
                </c:pt>
                <c:pt idx="20461">
                  <c:v>0.0002309732</c:v>
                </c:pt>
                <c:pt idx="20462">
                  <c:v>7.508905E-5</c:v>
                </c:pt>
                <c:pt idx="20463">
                  <c:v>6.96047500000001E-5</c:v>
                </c:pt>
                <c:pt idx="20464">
                  <c:v>6.987745E-5</c:v>
                </c:pt>
                <c:pt idx="20465">
                  <c:v>0.0001118935</c:v>
                </c:pt>
                <c:pt idx="20466">
                  <c:v>8.92740000000001E-5</c:v>
                </c:pt>
                <c:pt idx="20467">
                  <c:v>5.519208E-5</c:v>
                </c:pt>
                <c:pt idx="20468">
                  <c:v>6.62129E-5</c:v>
                </c:pt>
                <c:pt idx="20469">
                  <c:v>8.85615400000002E-5</c:v>
                </c:pt>
                <c:pt idx="20470">
                  <c:v>0.0001769888</c:v>
                </c:pt>
                <c:pt idx="20471">
                  <c:v>5.833656E-5</c:v>
                </c:pt>
                <c:pt idx="20472">
                  <c:v>0.0001844658</c:v>
                </c:pt>
                <c:pt idx="20473">
                  <c:v>9.97401100000001E-5</c:v>
                </c:pt>
                <c:pt idx="20474">
                  <c:v>0.0001288649</c:v>
                </c:pt>
                <c:pt idx="20475">
                  <c:v>0.0001395054</c:v>
                </c:pt>
                <c:pt idx="20476">
                  <c:v>5.983741E-5</c:v>
                </c:pt>
                <c:pt idx="20477">
                  <c:v>0.0001109236</c:v>
                </c:pt>
                <c:pt idx="20478">
                  <c:v>0.0001025946</c:v>
                </c:pt>
                <c:pt idx="20479">
                  <c:v>0.0001278846</c:v>
                </c:pt>
                <c:pt idx="20480">
                  <c:v>4.76002E-5</c:v>
                </c:pt>
                <c:pt idx="20481">
                  <c:v>0.0001069475</c:v>
                </c:pt>
                <c:pt idx="20482">
                  <c:v>0.0001997272</c:v>
                </c:pt>
                <c:pt idx="20483">
                  <c:v>0.0001004287</c:v>
                </c:pt>
                <c:pt idx="20484">
                  <c:v>0.0001521983</c:v>
                </c:pt>
                <c:pt idx="20485">
                  <c:v>6.77944700000001E-5</c:v>
                </c:pt>
                <c:pt idx="20486">
                  <c:v>7.046344E-5</c:v>
                </c:pt>
                <c:pt idx="20487">
                  <c:v>0.0001516536</c:v>
                </c:pt>
                <c:pt idx="20488">
                  <c:v>-32767.0</c:v>
                </c:pt>
                <c:pt idx="20489">
                  <c:v>0.0001110919</c:v>
                </c:pt>
                <c:pt idx="20490">
                  <c:v>0.0001282004</c:v>
                </c:pt>
                <c:pt idx="20491">
                  <c:v>0.0001087212</c:v>
                </c:pt>
                <c:pt idx="20492">
                  <c:v>9.032385E-5</c:v>
                </c:pt>
                <c:pt idx="20493">
                  <c:v>0.000107399</c:v>
                </c:pt>
                <c:pt idx="20494">
                  <c:v>9.086362E-5</c:v>
                </c:pt>
                <c:pt idx="20495">
                  <c:v>4.604684E-5</c:v>
                </c:pt>
                <c:pt idx="20496">
                  <c:v>-32767.0</c:v>
                </c:pt>
                <c:pt idx="20497">
                  <c:v>0.0001505918</c:v>
                </c:pt>
                <c:pt idx="20498">
                  <c:v>4.668875E-5</c:v>
                </c:pt>
                <c:pt idx="20499">
                  <c:v>0.0001064729</c:v>
                </c:pt>
                <c:pt idx="20500">
                  <c:v>0.0001187581</c:v>
                </c:pt>
                <c:pt idx="20501">
                  <c:v>0.0001162384</c:v>
                </c:pt>
                <c:pt idx="20502">
                  <c:v>7.99619700000001E-5</c:v>
                </c:pt>
                <c:pt idx="20503">
                  <c:v>0.0001619698</c:v>
                </c:pt>
                <c:pt idx="20504">
                  <c:v>-32767.0</c:v>
                </c:pt>
                <c:pt idx="20505">
                  <c:v>0.0002101347</c:v>
                </c:pt>
                <c:pt idx="20506">
                  <c:v>0.000112435</c:v>
                </c:pt>
                <c:pt idx="20507">
                  <c:v>8.454319E-5</c:v>
                </c:pt>
                <c:pt idx="20508">
                  <c:v>7.591675E-5</c:v>
                </c:pt>
                <c:pt idx="20509">
                  <c:v>0.0001150383</c:v>
                </c:pt>
                <c:pt idx="20510">
                  <c:v>0.0001188695</c:v>
                </c:pt>
                <c:pt idx="20511">
                  <c:v>7.604839E-5</c:v>
                </c:pt>
                <c:pt idx="20512">
                  <c:v>0.0001445664</c:v>
                </c:pt>
                <c:pt idx="20513">
                  <c:v>5.217943E-5</c:v>
                </c:pt>
                <c:pt idx="20514">
                  <c:v>5.644353E-5</c:v>
                </c:pt>
                <c:pt idx="20515">
                  <c:v>0.0002550305</c:v>
                </c:pt>
                <c:pt idx="20516">
                  <c:v>9.232827E-5</c:v>
                </c:pt>
                <c:pt idx="20517">
                  <c:v>7.43734100000001E-5</c:v>
                </c:pt>
                <c:pt idx="20518">
                  <c:v>0.0002394576</c:v>
                </c:pt>
                <c:pt idx="20519">
                  <c:v>0.0002883222</c:v>
                </c:pt>
                <c:pt idx="20520">
                  <c:v>9.82806500000001E-5</c:v>
                </c:pt>
                <c:pt idx="20521">
                  <c:v>0.000186362</c:v>
                </c:pt>
                <c:pt idx="20522">
                  <c:v>0.0001879714</c:v>
                </c:pt>
                <c:pt idx="20523">
                  <c:v>0.0001605662</c:v>
                </c:pt>
                <c:pt idx="20524">
                  <c:v>0.0001209474</c:v>
                </c:pt>
                <c:pt idx="20525">
                  <c:v>0.0001660272</c:v>
                </c:pt>
                <c:pt idx="20526">
                  <c:v>0.0002512044</c:v>
                </c:pt>
                <c:pt idx="20527">
                  <c:v>0.0001195916</c:v>
                </c:pt>
                <c:pt idx="20528">
                  <c:v>0.0003563232</c:v>
                </c:pt>
                <c:pt idx="20529">
                  <c:v>0.0001810602</c:v>
                </c:pt>
                <c:pt idx="20530">
                  <c:v>0.0002331701</c:v>
                </c:pt>
                <c:pt idx="20531">
                  <c:v>6.127597E-5</c:v>
                </c:pt>
                <c:pt idx="20532">
                  <c:v>0.02169909</c:v>
                </c:pt>
                <c:pt idx="20533">
                  <c:v>0.005117198</c:v>
                </c:pt>
                <c:pt idx="20534">
                  <c:v>0.002580885</c:v>
                </c:pt>
                <c:pt idx="20535">
                  <c:v>0.0002870727</c:v>
                </c:pt>
                <c:pt idx="20536">
                  <c:v>6.801912E-5</c:v>
                </c:pt>
                <c:pt idx="20537">
                  <c:v>-32767.0</c:v>
                </c:pt>
                <c:pt idx="20538">
                  <c:v>0.01999628</c:v>
                </c:pt>
                <c:pt idx="20539">
                  <c:v>0.003979126</c:v>
                </c:pt>
                <c:pt idx="20540">
                  <c:v>0.0001260666</c:v>
                </c:pt>
                <c:pt idx="20541">
                  <c:v>0.0001020665</c:v>
                </c:pt>
                <c:pt idx="20542">
                  <c:v>0.0001514107</c:v>
                </c:pt>
                <c:pt idx="20543">
                  <c:v>8.15674300000001E-5</c:v>
                </c:pt>
                <c:pt idx="20544">
                  <c:v>7.40908100000001E-5</c:v>
                </c:pt>
                <c:pt idx="20545">
                  <c:v>-32767.0</c:v>
                </c:pt>
                <c:pt idx="20546">
                  <c:v>4.029959E-5</c:v>
                </c:pt>
                <c:pt idx="20547">
                  <c:v>4.454749E-5</c:v>
                </c:pt>
                <c:pt idx="20548">
                  <c:v>0.006684348</c:v>
                </c:pt>
                <c:pt idx="20549">
                  <c:v>5.066197E-5</c:v>
                </c:pt>
                <c:pt idx="20550">
                  <c:v>1.446464E-5</c:v>
                </c:pt>
                <c:pt idx="20551">
                  <c:v>2.988951E-5</c:v>
                </c:pt>
                <c:pt idx="20552">
                  <c:v>3.553025E-5</c:v>
                </c:pt>
                <c:pt idx="20553">
                  <c:v>0.007282557</c:v>
                </c:pt>
                <c:pt idx="20554">
                  <c:v>0.00193869</c:v>
                </c:pt>
                <c:pt idx="20555">
                  <c:v>6.006E-5</c:v>
                </c:pt>
                <c:pt idx="20556">
                  <c:v>5.037032E-5</c:v>
                </c:pt>
                <c:pt idx="20557">
                  <c:v>4.83137E-5</c:v>
                </c:pt>
                <c:pt idx="20558">
                  <c:v>1.95996E-5</c:v>
                </c:pt>
                <c:pt idx="20559">
                  <c:v>6.678192E-6</c:v>
                </c:pt>
                <c:pt idx="20560">
                  <c:v>2.336176E-5</c:v>
                </c:pt>
                <c:pt idx="20561">
                  <c:v>2.676142E-5</c:v>
                </c:pt>
                <c:pt idx="20562">
                  <c:v>4.855074E-5</c:v>
                </c:pt>
                <c:pt idx="20563">
                  <c:v>1.840973E-5</c:v>
                </c:pt>
                <c:pt idx="20564">
                  <c:v>0.1119065</c:v>
                </c:pt>
                <c:pt idx="20565">
                  <c:v>0.05329657</c:v>
                </c:pt>
                <c:pt idx="20566">
                  <c:v>0.1500728</c:v>
                </c:pt>
                <c:pt idx="20567">
                  <c:v>0.09753702</c:v>
                </c:pt>
                <c:pt idx="20568">
                  <c:v>1.835253E-5</c:v>
                </c:pt>
                <c:pt idx="20569">
                  <c:v>-32767.0</c:v>
                </c:pt>
                <c:pt idx="20570">
                  <c:v>3.703608E-5</c:v>
                </c:pt>
                <c:pt idx="20571">
                  <c:v>1.920853E-5</c:v>
                </c:pt>
                <c:pt idx="20572">
                  <c:v>9.99163900000002E-6</c:v>
                </c:pt>
                <c:pt idx="20573">
                  <c:v>5.665822E-5</c:v>
                </c:pt>
                <c:pt idx="20574">
                  <c:v>3.127777E-5</c:v>
                </c:pt>
                <c:pt idx="20575">
                  <c:v>1.794096E-5</c:v>
                </c:pt>
                <c:pt idx="20576">
                  <c:v>1.028774E-5</c:v>
                </c:pt>
                <c:pt idx="20577">
                  <c:v>1.30663E-5</c:v>
                </c:pt>
                <c:pt idx="20578">
                  <c:v>0.09170458</c:v>
                </c:pt>
                <c:pt idx="20579">
                  <c:v>0.1168117</c:v>
                </c:pt>
                <c:pt idx="20580">
                  <c:v>9.130198E-5</c:v>
                </c:pt>
                <c:pt idx="20581">
                  <c:v>6.783946E-6</c:v>
                </c:pt>
                <c:pt idx="20582">
                  <c:v>5.40821E-6</c:v>
                </c:pt>
                <c:pt idx="20583">
                  <c:v>0.09500413</c:v>
                </c:pt>
                <c:pt idx="20584">
                  <c:v>1.507548E-6</c:v>
                </c:pt>
                <c:pt idx="20585">
                  <c:v>0.0</c:v>
                </c:pt>
                <c:pt idx="20586">
                  <c:v>5.196909E-6</c:v>
                </c:pt>
                <c:pt idx="20587">
                  <c:v>0.1059308</c:v>
                </c:pt>
                <c:pt idx="20588">
                  <c:v>8.33892E-6</c:v>
                </c:pt>
                <c:pt idx="20589">
                  <c:v>0.005586577</c:v>
                </c:pt>
                <c:pt idx="20590">
                  <c:v>2.747297E-6</c:v>
                </c:pt>
                <c:pt idx="20591">
                  <c:v>8.84460000000001E-6</c:v>
                </c:pt>
                <c:pt idx="20592">
                  <c:v>0.0768065</c:v>
                </c:pt>
                <c:pt idx="20593">
                  <c:v>0.424992</c:v>
                </c:pt>
                <c:pt idx="20594">
                  <c:v>0.3263902</c:v>
                </c:pt>
                <c:pt idx="20595">
                  <c:v>0.368128</c:v>
                </c:pt>
                <c:pt idx="20596">
                  <c:v>3.233926E-6</c:v>
                </c:pt>
                <c:pt idx="20597">
                  <c:v>0.0</c:v>
                </c:pt>
                <c:pt idx="20598">
                  <c:v>1.488175E-5</c:v>
                </c:pt>
                <c:pt idx="20599">
                  <c:v>5.13625E-7</c:v>
                </c:pt>
                <c:pt idx="20600">
                  <c:v>2.565212E-7</c:v>
                </c:pt>
                <c:pt idx="20601">
                  <c:v>2.992725E-6</c:v>
                </c:pt>
                <c:pt idx="20602">
                  <c:v>1.114424E-5</c:v>
                </c:pt>
                <c:pt idx="20603">
                  <c:v>4.488717E-6</c:v>
                </c:pt>
                <c:pt idx="20604">
                  <c:v>1.497094E-6</c:v>
                </c:pt>
                <c:pt idx="20605">
                  <c:v>-32767.0</c:v>
                </c:pt>
                <c:pt idx="20606">
                  <c:v>2.571038E-7</c:v>
                </c:pt>
                <c:pt idx="20607">
                  <c:v>0.0</c:v>
                </c:pt>
                <c:pt idx="20608">
                  <c:v>1.039313E-5</c:v>
                </c:pt>
                <c:pt idx="20609">
                  <c:v>0.0</c:v>
                </c:pt>
                <c:pt idx="20610">
                  <c:v>2.739482E-6</c:v>
                </c:pt>
                <c:pt idx="20611">
                  <c:v>0.0</c:v>
                </c:pt>
                <c:pt idx="20612">
                  <c:v>0.0</c:v>
                </c:pt>
                <c:pt idx="20613">
                  <c:v>2.579244E-7</c:v>
                </c:pt>
                <c:pt idx="20614">
                  <c:v>0.0</c:v>
                </c:pt>
                <c:pt idx="20615">
                  <c:v>3.524698E-6</c:v>
                </c:pt>
                <c:pt idx="20616">
                  <c:v>0.0</c:v>
                </c:pt>
                <c:pt idx="20617">
                  <c:v>2.212084E-6</c:v>
                </c:pt>
                <c:pt idx="20618">
                  <c:v>0.0</c:v>
                </c:pt>
                <c:pt idx="20619">
                  <c:v>5.162057E-7</c:v>
                </c:pt>
                <c:pt idx="20620">
                  <c:v>4.81745E-6</c:v>
                </c:pt>
                <c:pt idx="20621">
                  <c:v>2.447817E-6</c:v>
                </c:pt>
                <c:pt idx="20622">
                  <c:v>-32767.0</c:v>
                </c:pt>
                <c:pt idx="20623">
                  <c:v>9.6236E-7</c:v>
                </c:pt>
                <c:pt idx="20624">
                  <c:v>3.760247E-6</c:v>
                </c:pt>
                <c:pt idx="20625">
                  <c:v>2.261088E-6</c:v>
                </c:pt>
                <c:pt idx="20626">
                  <c:v>1.746174E-6</c:v>
                </c:pt>
                <c:pt idx="20627">
                  <c:v>6.651764E-6</c:v>
                </c:pt>
                <c:pt idx="20628">
                  <c:v>9.834842E-6</c:v>
                </c:pt>
                <c:pt idx="20629">
                  <c:v>1.485549E-6</c:v>
                </c:pt>
                <c:pt idx="20630">
                  <c:v>2.547617E-7</c:v>
                </c:pt>
                <c:pt idx="20631">
                  <c:v>2.249161E-6</c:v>
                </c:pt>
                <c:pt idx="20632">
                  <c:v>1.484775E-6</c:v>
                </c:pt>
                <c:pt idx="20633">
                  <c:v>1.740002E-6</c:v>
                </c:pt>
                <c:pt idx="20634">
                  <c:v>1.207999E-6</c:v>
                </c:pt>
                <c:pt idx="20635">
                  <c:v>3.925059E-6</c:v>
                </c:pt>
                <c:pt idx="20636">
                  <c:v>1.365528E-5</c:v>
                </c:pt>
                <c:pt idx="20637">
                  <c:v>1.425375E-5</c:v>
                </c:pt>
                <c:pt idx="20638">
                  <c:v>-32767.0</c:v>
                </c:pt>
                <c:pt idx="20639">
                  <c:v>3.591327E-6</c:v>
                </c:pt>
                <c:pt idx="20640">
                  <c:v>9.46474700000001E-6</c:v>
                </c:pt>
                <c:pt idx="20641">
                  <c:v>1.745494E-6</c:v>
                </c:pt>
                <c:pt idx="20642">
                  <c:v>2.959578E-6</c:v>
                </c:pt>
                <c:pt idx="20643">
                  <c:v>7.015984E-7</c:v>
                </c:pt>
                <c:pt idx="20644">
                  <c:v>4.917617E-6</c:v>
                </c:pt>
                <c:pt idx="20645">
                  <c:v>9.57431000000001E-7</c:v>
                </c:pt>
                <c:pt idx="20646">
                  <c:v>8.65445500000001E-6</c:v>
                </c:pt>
                <c:pt idx="20647">
                  <c:v>3.750987E-6</c:v>
                </c:pt>
                <c:pt idx="20648">
                  <c:v>6.92248E-6</c:v>
                </c:pt>
                <c:pt idx="20649">
                  <c:v>7.42262E-6</c:v>
                </c:pt>
                <c:pt idx="20650">
                  <c:v>4.263739E-6</c:v>
                </c:pt>
                <c:pt idx="20651">
                  <c:v>1.214258E-6</c:v>
                </c:pt>
                <c:pt idx="20652">
                  <c:v>2.003758E-6</c:v>
                </c:pt>
                <c:pt idx="20653">
                  <c:v>2.451234E-6</c:v>
                </c:pt>
                <c:pt idx="20654">
                  <c:v>4.053977E-5</c:v>
                </c:pt>
                <c:pt idx="20655">
                  <c:v>2.707723E-6</c:v>
                </c:pt>
                <c:pt idx="20656">
                  <c:v>1.750918E-6</c:v>
                </c:pt>
                <c:pt idx="20657">
                  <c:v>3.501885E-6</c:v>
                </c:pt>
                <c:pt idx="20658">
                  <c:v>9.60115000000001E-7</c:v>
                </c:pt>
                <c:pt idx="20659">
                  <c:v>1.077781E-5</c:v>
                </c:pt>
                <c:pt idx="20660">
                  <c:v>1.753482E-6</c:v>
                </c:pt>
                <c:pt idx="20661">
                  <c:v>1.407767E-6</c:v>
                </c:pt>
                <c:pt idx="20662">
                  <c:v>4.481812E-6</c:v>
                </c:pt>
                <c:pt idx="20663">
                  <c:v>1.238406E-5</c:v>
                </c:pt>
                <c:pt idx="20664">
                  <c:v>1.508463E-5</c:v>
                </c:pt>
                <c:pt idx="20665">
                  <c:v>1.750881E-6</c:v>
                </c:pt>
                <c:pt idx="20666">
                  <c:v>6.484779E-6</c:v>
                </c:pt>
                <c:pt idx="20667">
                  <c:v>2.561445E-7</c:v>
                </c:pt>
                <c:pt idx="20668">
                  <c:v>1.513454E-5</c:v>
                </c:pt>
                <c:pt idx="20669">
                  <c:v>5.521328E-6</c:v>
                </c:pt>
                <c:pt idx="20670">
                  <c:v>4.26141E-6</c:v>
                </c:pt>
                <c:pt idx="20671">
                  <c:v>1.515463E-5</c:v>
                </c:pt>
                <c:pt idx="20672">
                  <c:v>7.74239E-6</c:v>
                </c:pt>
                <c:pt idx="20673">
                  <c:v>2.453311E-6</c:v>
                </c:pt>
                <c:pt idx="20674">
                  <c:v>5.417658E-6</c:v>
                </c:pt>
                <c:pt idx="20675">
                  <c:v>9.58951400000001E-7</c:v>
                </c:pt>
                <c:pt idx="20676">
                  <c:v>7.216853E-6</c:v>
                </c:pt>
                <c:pt idx="20677">
                  <c:v>1.522219E-5</c:v>
                </c:pt>
                <c:pt idx="20678">
                  <c:v>2.199874E-6</c:v>
                </c:pt>
                <c:pt idx="20679">
                  <c:v>3.506824E-6</c:v>
                </c:pt>
                <c:pt idx="20680">
                  <c:v>3.506555E-6</c:v>
                </c:pt>
                <c:pt idx="20681">
                  <c:v>4.208572E-6</c:v>
                </c:pt>
                <c:pt idx="20682">
                  <c:v>1.729556E-6</c:v>
                </c:pt>
                <c:pt idx="20683">
                  <c:v>2.710192E-6</c:v>
                </c:pt>
                <c:pt idx="20684">
                  <c:v>9.89429100000001E-6</c:v>
                </c:pt>
                <c:pt idx="20685">
                  <c:v>6.694892E-6</c:v>
                </c:pt>
                <c:pt idx="20686">
                  <c:v>2.515743E-6</c:v>
                </c:pt>
                <c:pt idx="20687">
                  <c:v>7.178992E-6</c:v>
                </c:pt>
                <c:pt idx="20688">
                  <c:v>5.94586100000001E-6</c:v>
                </c:pt>
                <c:pt idx="20689">
                  <c:v>4.680046E-5</c:v>
                </c:pt>
                <c:pt idx="20690">
                  <c:v>5.954368E-6</c:v>
                </c:pt>
                <c:pt idx="20691">
                  <c:v>1.195132E-5</c:v>
                </c:pt>
                <c:pt idx="20692">
                  <c:v>2.728762E-5</c:v>
                </c:pt>
                <c:pt idx="20693">
                  <c:v>4.655744E-6</c:v>
                </c:pt>
                <c:pt idx="20694">
                  <c:v>5.254436E-6</c:v>
                </c:pt>
                <c:pt idx="20695">
                  <c:v>3.700464E-6</c:v>
                </c:pt>
                <c:pt idx="20696">
                  <c:v>6.94570300000001E-6</c:v>
                </c:pt>
                <c:pt idx="20697">
                  <c:v>6.061311E-5</c:v>
                </c:pt>
                <c:pt idx="20698">
                  <c:v>5.706168E-6</c:v>
                </c:pt>
                <c:pt idx="20699">
                  <c:v>6.93967200000001E-6</c:v>
                </c:pt>
                <c:pt idx="20700">
                  <c:v>2.374784E-5</c:v>
                </c:pt>
                <c:pt idx="20701">
                  <c:v>8.97780700000001E-6</c:v>
                </c:pt>
                <c:pt idx="20702">
                  <c:v>2.175928E-6</c:v>
                </c:pt>
                <c:pt idx="20703">
                  <c:v>7.213057E-6</c:v>
                </c:pt>
                <c:pt idx="20704">
                  <c:v>4.646146E-6</c:v>
                </c:pt>
                <c:pt idx="20705">
                  <c:v>2.87487E-6</c:v>
                </c:pt>
                <c:pt idx="20706">
                  <c:v>2.043147E-5</c:v>
                </c:pt>
                <c:pt idx="20707">
                  <c:v>1.662047E-6</c:v>
                </c:pt>
                <c:pt idx="20708">
                  <c:v>1.196856E-5</c:v>
                </c:pt>
                <c:pt idx="20709">
                  <c:v>7.102984E-6</c:v>
                </c:pt>
                <c:pt idx="20710">
                  <c:v>3.945058E-6</c:v>
                </c:pt>
                <c:pt idx="20711">
                  <c:v>-32767.0</c:v>
                </c:pt>
                <c:pt idx="20712">
                  <c:v>8.451571E-6</c:v>
                </c:pt>
                <c:pt idx="20713">
                  <c:v>1.751707E-6</c:v>
                </c:pt>
                <c:pt idx="20714">
                  <c:v>2.523777E-6</c:v>
                </c:pt>
                <c:pt idx="20715">
                  <c:v>2.138685E-5</c:v>
                </c:pt>
                <c:pt idx="20716">
                  <c:v>1.286867E-5</c:v>
                </c:pt>
                <c:pt idx="20717">
                  <c:v>9.63707E-6</c:v>
                </c:pt>
                <c:pt idx="20718">
                  <c:v>8.01059000000001E-6</c:v>
                </c:pt>
                <c:pt idx="20719">
                  <c:v>-32767.0</c:v>
                </c:pt>
                <c:pt idx="20720">
                  <c:v>2.966997E-6</c:v>
                </c:pt>
                <c:pt idx="20721">
                  <c:v>7.71622700000001E-6</c:v>
                </c:pt>
                <c:pt idx="20722">
                  <c:v>5.605716E-6</c:v>
                </c:pt>
                <c:pt idx="20723">
                  <c:v>9.032381E-6</c:v>
                </c:pt>
                <c:pt idx="20724">
                  <c:v>1.517935E-5</c:v>
                </c:pt>
                <c:pt idx="20725">
                  <c:v>4.385081E-6</c:v>
                </c:pt>
                <c:pt idx="20726">
                  <c:v>5.708689E-6</c:v>
                </c:pt>
                <c:pt idx="20727">
                  <c:v>5.069847E-6</c:v>
                </c:pt>
                <c:pt idx="20728">
                  <c:v>4.473571E-6</c:v>
                </c:pt>
                <c:pt idx="20729">
                  <c:v>3.943464E-6</c:v>
                </c:pt>
                <c:pt idx="20730">
                  <c:v>4.624622E-6</c:v>
                </c:pt>
                <c:pt idx="20731">
                  <c:v>1.579286E-5</c:v>
                </c:pt>
                <c:pt idx="20732">
                  <c:v>1.748697E-6</c:v>
                </c:pt>
                <c:pt idx="20733">
                  <c:v>5.349503E-6</c:v>
                </c:pt>
                <c:pt idx="20734">
                  <c:v>4.455005E-6</c:v>
                </c:pt>
                <c:pt idx="20735">
                  <c:v>2.709478E-6</c:v>
                </c:pt>
                <c:pt idx="20736">
                  <c:v>5.956389E-6</c:v>
                </c:pt>
                <c:pt idx="20737">
                  <c:v>1.49561E-6</c:v>
                </c:pt>
                <c:pt idx="20738">
                  <c:v>3.242881E-6</c:v>
                </c:pt>
                <c:pt idx="20739">
                  <c:v>3.76107E-6</c:v>
                </c:pt>
                <c:pt idx="20740">
                  <c:v>9.60403000000001E-7</c:v>
                </c:pt>
                <c:pt idx="20741">
                  <c:v>1.454637E-5</c:v>
                </c:pt>
                <c:pt idx="20742">
                  <c:v>5.511276E-6</c:v>
                </c:pt>
                <c:pt idx="20743">
                  <c:v>6.934042E-6</c:v>
                </c:pt>
                <c:pt idx="20744">
                  <c:v>5.126801E-7</c:v>
                </c:pt>
                <c:pt idx="20745">
                  <c:v>4.73969300000001E-6</c:v>
                </c:pt>
                <c:pt idx="20746">
                  <c:v>2.264216E-6</c:v>
                </c:pt>
                <c:pt idx="20747">
                  <c:v>1.342766E-5</c:v>
                </c:pt>
                <c:pt idx="20748">
                  <c:v>9.66785200000001E-6</c:v>
                </c:pt>
                <c:pt idx="20749">
                  <c:v>6.68218E-6</c:v>
                </c:pt>
                <c:pt idx="20750">
                  <c:v>5.611481E-6</c:v>
                </c:pt>
                <c:pt idx="20751">
                  <c:v>6.844854E-6</c:v>
                </c:pt>
                <c:pt idx="20752">
                  <c:v>5.506527E-6</c:v>
                </c:pt>
                <c:pt idx="20753">
                  <c:v>7.712713E-6</c:v>
                </c:pt>
                <c:pt idx="20754">
                  <c:v>9.66655200000001E-6</c:v>
                </c:pt>
                <c:pt idx="20755">
                  <c:v>4.982587E-6</c:v>
                </c:pt>
                <c:pt idx="20756">
                  <c:v>2.978737E-6</c:v>
                </c:pt>
                <c:pt idx="20757">
                  <c:v>1.166766E-5</c:v>
                </c:pt>
                <c:pt idx="20758">
                  <c:v>5.102443E-7</c:v>
                </c:pt>
                <c:pt idx="20759">
                  <c:v>3.229347E-6</c:v>
                </c:pt>
                <c:pt idx="20760">
                  <c:v>0.0</c:v>
                </c:pt>
                <c:pt idx="20761">
                  <c:v>0.0</c:v>
                </c:pt>
                <c:pt idx="20762">
                  <c:v>5.107087E-7</c:v>
                </c:pt>
                <c:pt idx="20763">
                  <c:v>2.554965E-7</c:v>
                </c:pt>
                <c:pt idx="20764">
                  <c:v>7.414856E-6</c:v>
                </c:pt>
                <c:pt idx="20765">
                  <c:v>2.55924E-7</c:v>
                </c:pt>
                <c:pt idx="20766">
                  <c:v>5.12371E-7</c:v>
                </c:pt>
                <c:pt idx="20767">
                  <c:v>2.562597E-7</c:v>
                </c:pt>
                <c:pt idx="20768">
                  <c:v>3.242031E-6</c:v>
                </c:pt>
                <c:pt idx="20769">
                  <c:v>2.563951E-7</c:v>
                </c:pt>
                <c:pt idx="20770">
                  <c:v>1.495801E-6</c:v>
                </c:pt>
                <c:pt idx="20771">
                  <c:v>7.03988300000001E-7</c:v>
                </c:pt>
                <c:pt idx="20772">
                  <c:v>4.479847E-6</c:v>
                </c:pt>
                <c:pt idx="20773">
                  <c:v>1.750004E-6</c:v>
                </c:pt>
                <c:pt idx="20774">
                  <c:v>2.195921E-6</c:v>
                </c:pt>
                <c:pt idx="20775">
                  <c:v>2.560517E-7</c:v>
                </c:pt>
                <c:pt idx="20776">
                  <c:v>7.024919E-7</c:v>
                </c:pt>
                <c:pt idx="20777">
                  <c:v>2.981942E-6</c:v>
                </c:pt>
                <c:pt idx="20778">
                  <c:v>0.0</c:v>
                </c:pt>
                <c:pt idx="20779">
                  <c:v>1.006096E-5</c:v>
                </c:pt>
                <c:pt idx="20780">
                  <c:v>1.49266E-6</c:v>
                </c:pt>
                <c:pt idx="20781">
                  <c:v>6.94420200000001E-6</c:v>
                </c:pt>
                <c:pt idx="20782">
                  <c:v>0.0</c:v>
                </c:pt>
                <c:pt idx="20783">
                  <c:v>0.0</c:v>
                </c:pt>
                <c:pt idx="20784">
                  <c:v>2.193994E-6</c:v>
                </c:pt>
                <c:pt idx="20785">
                  <c:v>0.0</c:v>
                </c:pt>
                <c:pt idx="20786">
                  <c:v>7.023535E-7</c:v>
                </c:pt>
                <c:pt idx="20787">
                  <c:v>2.557712E-7</c:v>
                </c:pt>
                <c:pt idx="20788">
                  <c:v>3.685023E-6</c:v>
                </c:pt>
                <c:pt idx="20789">
                  <c:v>5.987965E-6</c:v>
                </c:pt>
                <c:pt idx="20790">
                  <c:v>0.0</c:v>
                </c:pt>
                <c:pt idx="20791">
                  <c:v>3.685026E-6</c:v>
                </c:pt>
                <c:pt idx="20792">
                  <c:v>2.453075E-6</c:v>
                </c:pt>
                <c:pt idx="20793">
                  <c:v>4.22455E-6</c:v>
                </c:pt>
                <c:pt idx="20794">
                  <c:v>2.566281E-7</c:v>
                </c:pt>
                <c:pt idx="20795">
                  <c:v>2.566128E-7</c:v>
                </c:pt>
                <c:pt idx="20796">
                  <c:v>7.038811E-7</c:v>
                </c:pt>
                <c:pt idx="20797">
                  <c:v>3.500609E-6</c:v>
                </c:pt>
                <c:pt idx="20798">
                  <c:v>2.520729E-6</c:v>
                </c:pt>
                <c:pt idx="20799">
                  <c:v>2.710044E-6</c:v>
                </c:pt>
                <c:pt idx="20800">
                  <c:v>5.909958E-6</c:v>
                </c:pt>
                <c:pt idx="20801">
                  <c:v>7.022898E-7</c:v>
                </c:pt>
                <c:pt idx="20802">
                  <c:v>5.117585E-7</c:v>
                </c:pt>
                <c:pt idx="20803">
                  <c:v>2.963201E-6</c:v>
                </c:pt>
                <c:pt idx="20804">
                  <c:v>1.214292E-6</c:v>
                </c:pt>
                <c:pt idx="20805">
                  <c:v>3.234199E-6</c:v>
                </c:pt>
                <c:pt idx="20806">
                  <c:v>1.490046E-6</c:v>
                </c:pt>
                <c:pt idx="20807">
                  <c:v>2.554193E-7</c:v>
                </c:pt>
                <c:pt idx="20808">
                  <c:v>2.257183E-6</c:v>
                </c:pt>
                <c:pt idx="20809">
                  <c:v>5.110979E-7</c:v>
                </c:pt>
                <c:pt idx="20810">
                  <c:v>2.558227E-7</c:v>
                </c:pt>
                <c:pt idx="20811">
                  <c:v>2.559872E-7</c:v>
                </c:pt>
                <c:pt idx="20812">
                  <c:v>2.559809E-7</c:v>
                </c:pt>
                <c:pt idx="20813">
                  <c:v>9.58904000000001E-7</c:v>
                </c:pt>
                <c:pt idx="20814">
                  <c:v>3.241436E-6</c:v>
                </c:pt>
                <c:pt idx="20815">
                  <c:v>1.182704E-5</c:v>
                </c:pt>
                <c:pt idx="20816">
                  <c:v>-32767.0</c:v>
                </c:pt>
                <c:pt idx="20817">
                  <c:v>2.987174E-6</c:v>
                </c:pt>
                <c:pt idx="20818">
                  <c:v>2.564438E-7</c:v>
                </c:pt>
                <c:pt idx="20819">
                  <c:v>9.649826E-6</c:v>
                </c:pt>
                <c:pt idx="20820">
                  <c:v>1.49407E-6</c:v>
                </c:pt>
                <c:pt idx="20821">
                  <c:v>9.930272E-6</c:v>
                </c:pt>
                <c:pt idx="20822">
                  <c:v>0.0</c:v>
                </c:pt>
                <c:pt idx="20823">
                  <c:v>1.490676E-6</c:v>
                </c:pt>
                <c:pt idx="20824">
                  <c:v>0.0</c:v>
                </c:pt>
                <c:pt idx="20825">
                  <c:v>2.448214E-6</c:v>
                </c:pt>
                <c:pt idx="20826">
                  <c:v>7.014164E-7</c:v>
                </c:pt>
                <c:pt idx="20827">
                  <c:v>5.005909E-6</c:v>
                </c:pt>
                <c:pt idx="20828">
                  <c:v>2.724914E-6</c:v>
                </c:pt>
                <c:pt idx="20829">
                  <c:v>7.68032200000001E-6</c:v>
                </c:pt>
                <c:pt idx="20830">
                  <c:v>2.726399E-6</c:v>
                </c:pt>
                <c:pt idx="20831">
                  <c:v>2.561038E-7</c:v>
                </c:pt>
                <c:pt idx="20832">
                  <c:v>1.4938E-6</c:v>
                </c:pt>
                <c:pt idx="20833">
                  <c:v>7.725123E-6</c:v>
                </c:pt>
                <c:pt idx="20834">
                  <c:v>3.758935E-6</c:v>
                </c:pt>
                <c:pt idx="20835">
                  <c:v>3.247209E-6</c:v>
                </c:pt>
                <c:pt idx="20836">
                  <c:v>5.97122800000001E-6</c:v>
                </c:pt>
                <c:pt idx="20837">
                  <c:v>5.123468E-7</c:v>
                </c:pt>
                <c:pt idx="20838">
                  <c:v>1.749789E-6</c:v>
                </c:pt>
                <c:pt idx="20839">
                  <c:v>5.121703E-7</c:v>
                </c:pt>
                <c:pt idx="20840">
                  <c:v>2.560511E-7</c:v>
                </c:pt>
                <c:pt idx="20841">
                  <c:v>2.981328E-6</c:v>
                </c:pt>
                <c:pt idx="20842">
                  <c:v>2.984387E-6</c:v>
                </c:pt>
                <c:pt idx="20843">
                  <c:v>3.856714E-6</c:v>
                </c:pt>
                <c:pt idx="20844">
                  <c:v>1.024803E-6</c:v>
                </c:pt>
                <c:pt idx="20845">
                  <c:v>4.48144E-6</c:v>
                </c:pt>
                <c:pt idx="20846">
                  <c:v>5.963492E-6</c:v>
                </c:pt>
                <c:pt idx="20847">
                  <c:v>2.722405E-5</c:v>
                </c:pt>
                <c:pt idx="20848">
                  <c:v>5.12499E-7</c:v>
                </c:pt>
                <c:pt idx="20849">
                  <c:v>7.68162200000001E-7</c:v>
                </c:pt>
                <c:pt idx="20850">
                  <c:v>0.0</c:v>
                </c:pt>
                <c:pt idx="20851">
                  <c:v>1.491549E-6</c:v>
                </c:pt>
                <c:pt idx="20852">
                  <c:v>2.552339E-7</c:v>
                </c:pt>
                <c:pt idx="20853">
                  <c:v>1.741849E-6</c:v>
                </c:pt>
                <c:pt idx="20854">
                  <c:v>2.548709E-7</c:v>
                </c:pt>
                <c:pt idx="20855">
                  <c:v>2.548915E-7</c:v>
                </c:pt>
                <c:pt idx="20856">
                  <c:v>6.995616E-7</c:v>
                </c:pt>
                <c:pt idx="20857">
                  <c:v>0.0</c:v>
                </c:pt>
                <c:pt idx="20858">
                  <c:v>1.740398E-6</c:v>
                </c:pt>
                <c:pt idx="20859">
                  <c:v>0.0</c:v>
                </c:pt>
                <c:pt idx="20860">
                  <c:v>2.551491E-7</c:v>
                </c:pt>
                <c:pt idx="20861">
                  <c:v>9.547216E-7</c:v>
                </c:pt>
                <c:pt idx="20862">
                  <c:v>2.548778E-7</c:v>
                </c:pt>
                <c:pt idx="20863">
                  <c:v>6.98877E-7</c:v>
                </c:pt>
                <c:pt idx="20864">
                  <c:v>1.206933E-6</c:v>
                </c:pt>
                <c:pt idx="20865">
                  <c:v>7.627904E-7</c:v>
                </c:pt>
                <c:pt idx="20866">
                  <c:v>2.181206E-6</c:v>
                </c:pt>
                <c:pt idx="20867">
                  <c:v>0.0</c:v>
                </c:pt>
                <c:pt idx="20868">
                  <c:v>2.544817E-7</c:v>
                </c:pt>
                <c:pt idx="20869">
                  <c:v>0.0</c:v>
                </c:pt>
                <c:pt idx="20870">
                  <c:v>2.543531E-7</c:v>
                </c:pt>
                <c:pt idx="20871">
                  <c:v>0.0</c:v>
                </c:pt>
                <c:pt idx="20872">
                  <c:v>0.0</c:v>
                </c:pt>
                <c:pt idx="20873">
                  <c:v>0.0</c:v>
                </c:pt>
                <c:pt idx="20874">
                  <c:v>2.551283E-7</c:v>
                </c:pt>
                <c:pt idx="20875">
                  <c:v>0.0</c:v>
                </c:pt>
                <c:pt idx="20876">
                  <c:v>0.0</c:v>
                </c:pt>
                <c:pt idx="20877">
                  <c:v>0.0</c:v>
                </c:pt>
                <c:pt idx="20878">
                  <c:v>2.746989E-6</c:v>
                </c:pt>
                <c:pt idx="20879">
                  <c:v>1.768296E-6</c:v>
                </c:pt>
                <c:pt idx="20880">
                  <c:v>2.764742E-6</c:v>
                </c:pt>
                <c:pt idx="20881">
                  <c:v>7.145983E-7</c:v>
                </c:pt>
                <c:pt idx="20882">
                  <c:v>2.609139E-7</c:v>
                </c:pt>
                <c:pt idx="20883">
                  <c:v>0.0</c:v>
                </c:pt>
                <c:pt idx="20884">
                  <c:v>5.230752E-7</c:v>
                </c:pt>
                <c:pt idx="20885">
                  <c:v>1.43661E-6</c:v>
                </c:pt>
                <c:pt idx="20886">
                  <c:v>9.797888E-7</c:v>
                </c:pt>
                <c:pt idx="20887">
                  <c:v>0.0</c:v>
                </c:pt>
                <c:pt idx="20888">
                  <c:v>0.0</c:v>
                </c:pt>
                <c:pt idx="20889">
                  <c:v>0.0</c:v>
                </c:pt>
                <c:pt idx="20890">
                  <c:v>7.05606E-6</c:v>
                </c:pt>
                <c:pt idx="20891">
                  <c:v>0.0</c:v>
                </c:pt>
                <c:pt idx="20892">
                  <c:v>0.0</c:v>
                </c:pt>
                <c:pt idx="20893">
                  <c:v>0.0</c:v>
                </c:pt>
                <c:pt idx="20894">
                  <c:v>0.0</c:v>
                </c:pt>
                <c:pt idx="20895">
                  <c:v>0.0</c:v>
                </c:pt>
                <c:pt idx="20896">
                  <c:v>0.0</c:v>
                </c:pt>
                <c:pt idx="20897">
                  <c:v>0.0</c:v>
                </c:pt>
                <c:pt idx="20898">
                  <c:v>0.0</c:v>
                </c:pt>
                <c:pt idx="20899">
                  <c:v>0.0</c:v>
                </c:pt>
                <c:pt idx="20900">
                  <c:v>0.0</c:v>
                </c:pt>
                <c:pt idx="20901">
                  <c:v>0.0</c:v>
                </c:pt>
                <c:pt idx="20902">
                  <c:v>0.0</c:v>
                </c:pt>
                <c:pt idx="20903">
                  <c:v>0.0</c:v>
                </c:pt>
                <c:pt idx="20904">
                  <c:v>0.0</c:v>
                </c:pt>
                <c:pt idx="20905">
                  <c:v>0.0</c:v>
                </c:pt>
                <c:pt idx="20906">
                  <c:v>0.0</c:v>
                </c:pt>
                <c:pt idx="20907">
                  <c:v>0.0</c:v>
                </c:pt>
                <c:pt idx="20908">
                  <c:v>0.0</c:v>
                </c:pt>
                <c:pt idx="20909">
                  <c:v>0.0</c:v>
                </c:pt>
                <c:pt idx="20910">
                  <c:v>0.0</c:v>
                </c:pt>
                <c:pt idx="20911">
                  <c:v>0.0</c:v>
                </c:pt>
                <c:pt idx="20912">
                  <c:v>0.0</c:v>
                </c:pt>
                <c:pt idx="20913">
                  <c:v>0.0</c:v>
                </c:pt>
                <c:pt idx="20914">
                  <c:v>0.0</c:v>
                </c:pt>
                <c:pt idx="20915">
                  <c:v>0.0</c:v>
                </c:pt>
                <c:pt idx="20916">
                  <c:v>0.0</c:v>
                </c:pt>
                <c:pt idx="20917">
                  <c:v>0.0</c:v>
                </c:pt>
                <c:pt idx="20918">
                  <c:v>0.0</c:v>
                </c:pt>
                <c:pt idx="20919">
                  <c:v>0.0</c:v>
                </c:pt>
                <c:pt idx="20920">
                  <c:v>0.0</c:v>
                </c:pt>
                <c:pt idx="20921">
                  <c:v>0.0</c:v>
                </c:pt>
                <c:pt idx="20922">
                  <c:v>0.0</c:v>
                </c:pt>
                <c:pt idx="20923">
                  <c:v>0.0</c:v>
                </c:pt>
                <c:pt idx="20924">
                  <c:v>0.0</c:v>
                </c:pt>
                <c:pt idx="20925">
                  <c:v>0.0</c:v>
                </c:pt>
                <c:pt idx="20926">
                  <c:v>0.0</c:v>
                </c:pt>
                <c:pt idx="20927">
                  <c:v>0.0</c:v>
                </c:pt>
                <c:pt idx="20928">
                  <c:v>0.0</c:v>
                </c:pt>
                <c:pt idx="20929">
                  <c:v>0.0</c:v>
                </c:pt>
                <c:pt idx="20930">
                  <c:v>0.0</c:v>
                </c:pt>
                <c:pt idx="20931">
                  <c:v>0.0</c:v>
                </c:pt>
                <c:pt idx="20932">
                  <c:v>0.0</c:v>
                </c:pt>
                <c:pt idx="20933">
                  <c:v>0.0</c:v>
                </c:pt>
                <c:pt idx="20934">
                  <c:v>0.0</c:v>
                </c:pt>
                <c:pt idx="20935">
                  <c:v>0.0</c:v>
                </c:pt>
                <c:pt idx="20936">
                  <c:v>0.0</c:v>
                </c:pt>
                <c:pt idx="20937">
                  <c:v>0.0</c:v>
                </c:pt>
                <c:pt idx="20938">
                  <c:v>0.0</c:v>
                </c:pt>
                <c:pt idx="20939">
                  <c:v>0.0</c:v>
                </c:pt>
                <c:pt idx="20940">
                  <c:v>0.0</c:v>
                </c:pt>
                <c:pt idx="20941">
                  <c:v>0.0</c:v>
                </c:pt>
                <c:pt idx="20942">
                  <c:v>0.0</c:v>
                </c:pt>
                <c:pt idx="20943">
                  <c:v>0.0</c:v>
                </c:pt>
                <c:pt idx="20944">
                  <c:v>0.0</c:v>
                </c:pt>
                <c:pt idx="20945">
                  <c:v>0.0</c:v>
                </c:pt>
                <c:pt idx="20946">
                  <c:v>0.0</c:v>
                </c:pt>
                <c:pt idx="20947">
                  <c:v>0.0</c:v>
                </c:pt>
                <c:pt idx="20948">
                  <c:v>0.0</c:v>
                </c:pt>
                <c:pt idx="20949">
                  <c:v>0.0</c:v>
                </c:pt>
                <c:pt idx="20950">
                  <c:v>0.0</c:v>
                </c:pt>
                <c:pt idx="20951">
                  <c:v>0.0</c:v>
                </c:pt>
                <c:pt idx="20952">
                  <c:v>0.0</c:v>
                </c:pt>
                <c:pt idx="20953">
                  <c:v>-32767.0</c:v>
                </c:pt>
                <c:pt idx="20954">
                  <c:v>0.0</c:v>
                </c:pt>
                <c:pt idx="20955">
                  <c:v>0.0</c:v>
                </c:pt>
                <c:pt idx="20956">
                  <c:v>0.0</c:v>
                </c:pt>
                <c:pt idx="20957">
                  <c:v>0.0</c:v>
                </c:pt>
                <c:pt idx="20958">
                  <c:v>0.0</c:v>
                </c:pt>
                <c:pt idx="20959">
                  <c:v>0.0</c:v>
                </c:pt>
                <c:pt idx="20960">
                  <c:v>0.0</c:v>
                </c:pt>
                <c:pt idx="20961">
                  <c:v>0.0</c:v>
                </c:pt>
                <c:pt idx="20962">
                  <c:v>0.0</c:v>
                </c:pt>
                <c:pt idx="20963">
                  <c:v>0.0</c:v>
                </c:pt>
                <c:pt idx="20964">
                  <c:v>0.0</c:v>
                </c:pt>
                <c:pt idx="20965">
                  <c:v>0.0</c:v>
                </c:pt>
                <c:pt idx="20966">
                  <c:v>0.0</c:v>
                </c:pt>
                <c:pt idx="20967">
                  <c:v>0.0</c:v>
                </c:pt>
                <c:pt idx="20968">
                  <c:v>0.0</c:v>
                </c:pt>
                <c:pt idx="20969">
                  <c:v>0.0</c:v>
                </c:pt>
                <c:pt idx="20970">
                  <c:v>0.0</c:v>
                </c:pt>
                <c:pt idx="20971">
                  <c:v>0.0</c:v>
                </c:pt>
                <c:pt idx="20972">
                  <c:v>0.0</c:v>
                </c:pt>
                <c:pt idx="20973">
                  <c:v>0.0</c:v>
                </c:pt>
                <c:pt idx="20974">
                  <c:v>0.0</c:v>
                </c:pt>
                <c:pt idx="20975">
                  <c:v>0.0</c:v>
                </c:pt>
                <c:pt idx="20976">
                  <c:v>0.0</c:v>
                </c:pt>
                <c:pt idx="20977">
                  <c:v>0.0</c:v>
                </c:pt>
                <c:pt idx="20978">
                  <c:v>-32767.0</c:v>
                </c:pt>
                <c:pt idx="20979">
                  <c:v>0.0</c:v>
                </c:pt>
                <c:pt idx="20980">
                  <c:v>0.0</c:v>
                </c:pt>
                <c:pt idx="20981">
                  <c:v>0.0</c:v>
                </c:pt>
                <c:pt idx="20982">
                  <c:v>0.0</c:v>
                </c:pt>
                <c:pt idx="20983">
                  <c:v>0.0</c:v>
                </c:pt>
                <c:pt idx="20984">
                  <c:v>0.0</c:v>
                </c:pt>
                <c:pt idx="20985">
                  <c:v>0.0</c:v>
                </c:pt>
                <c:pt idx="20986">
                  <c:v>2.545135E-7</c:v>
                </c:pt>
                <c:pt idx="20987">
                  <c:v>0.0</c:v>
                </c:pt>
                <c:pt idx="20988">
                  <c:v>0.0</c:v>
                </c:pt>
                <c:pt idx="20989">
                  <c:v>-32767.0</c:v>
                </c:pt>
                <c:pt idx="20990">
                  <c:v>0.0</c:v>
                </c:pt>
                <c:pt idx="20991">
                  <c:v>0.0</c:v>
                </c:pt>
                <c:pt idx="20992">
                  <c:v>0.0</c:v>
                </c:pt>
                <c:pt idx="20993">
                  <c:v>0.0</c:v>
                </c:pt>
                <c:pt idx="20994">
                  <c:v>0.0</c:v>
                </c:pt>
                <c:pt idx="20995">
                  <c:v>0.0</c:v>
                </c:pt>
                <c:pt idx="20996">
                  <c:v>0.0</c:v>
                </c:pt>
                <c:pt idx="20997">
                  <c:v>0.0</c:v>
                </c:pt>
                <c:pt idx="20998">
                  <c:v>0.0</c:v>
                </c:pt>
                <c:pt idx="20999">
                  <c:v>0.0</c:v>
                </c:pt>
                <c:pt idx="21000">
                  <c:v>0.0</c:v>
                </c:pt>
                <c:pt idx="21001">
                  <c:v>0.0</c:v>
                </c:pt>
                <c:pt idx="21002">
                  <c:v>0.0</c:v>
                </c:pt>
                <c:pt idx="21003">
                  <c:v>0.0</c:v>
                </c:pt>
                <c:pt idx="21004">
                  <c:v>0.0</c:v>
                </c:pt>
                <c:pt idx="21005">
                  <c:v>0.0</c:v>
                </c:pt>
                <c:pt idx="21006">
                  <c:v>0.0</c:v>
                </c:pt>
                <c:pt idx="21007">
                  <c:v>0.0</c:v>
                </c:pt>
                <c:pt idx="21008">
                  <c:v>0.0</c:v>
                </c:pt>
                <c:pt idx="21009">
                  <c:v>0.0</c:v>
                </c:pt>
                <c:pt idx="21010">
                  <c:v>0.0</c:v>
                </c:pt>
                <c:pt idx="21011">
                  <c:v>1.463661E-6</c:v>
                </c:pt>
                <c:pt idx="21012">
                  <c:v>0.0</c:v>
                </c:pt>
                <c:pt idx="21013">
                  <c:v>0.0</c:v>
                </c:pt>
                <c:pt idx="21014">
                  <c:v>0.0</c:v>
                </c:pt>
                <c:pt idx="21015">
                  <c:v>0.0</c:v>
                </c:pt>
                <c:pt idx="21016">
                  <c:v>0.0</c:v>
                </c:pt>
                <c:pt idx="21017">
                  <c:v>0.0</c:v>
                </c:pt>
                <c:pt idx="21018">
                  <c:v>0.0</c:v>
                </c:pt>
                <c:pt idx="21019">
                  <c:v>0.0</c:v>
                </c:pt>
                <c:pt idx="21020">
                  <c:v>0.0</c:v>
                </c:pt>
                <c:pt idx="21021">
                  <c:v>0.0</c:v>
                </c:pt>
                <c:pt idx="21022">
                  <c:v>0.0</c:v>
                </c:pt>
                <c:pt idx="21023">
                  <c:v>0.0</c:v>
                </c:pt>
                <c:pt idx="21024">
                  <c:v>0.0</c:v>
                </c:pt>
                <c:pt idx="21025">
                  <c:v>0.0</c:v>
                </c:pt>
                <c:pt idx="21026">
                  <c:v>0.0</c:v>
                </c:pt>
                <c:pt idx="21027">
                  <c:v>0.0</c:v>
                </c:pt>
                <c:pt idx="21028">
                  <c:v>0.0</c:v>
                </c:pt>
                <c:pt idx="21029">
                  <c:v>0.0</c:v>
                </c:pt>
                <c:pt idx="21030">
                  <c:v>1.458238E-6</c:v>
                </c:pt>
                <c:pt idx="21031">
                  <c:v>0.0</c:v>
                </c:pt>
                <c:pt idx="21032">
                  <c:v>0.0</c:v>
                </c:pt>
                <c:pt idx="21033">
                  <c:v>0.0</c:v>
                </c:pt>
                <c:pt idx="21034">
                  <c:v>0.0</c:v>
                </c:pt>
                <c:pt idx="21035">
                  <c:v>0.0</c:v>
                </c:pt>
                <c:pt idx="21036">
                  <c:v>0.0</c:v>
                </c:pt>
                <c:pt idx="21037">
                  <c:v>0.0</c:v>
                </c:pt>
                <c:pt idx="21038">
                  <c:v>0.0</c:v>
                </c:pt>
                <c:pt idx="21039">
                  <c:v>0.0</c:v>
                </c:pt>
                <c:pt idx="21040">
                  <c:v>0.0</c:v>
                </c:pt>
                <c:pt idx="21041">
                  <c:v>0.0</c:v>
                </c:pt>
                <c:pt idx="21042">
                  <c:v>0.0</c:v>
                </c:pt>
                <c:pt idx="21043">
                  <c:v>0.0</c:v>
                </c:pt>
                <c:pt idx="21044">
                  <c:v>0.0</c:v>
                </c:pt>
                <c:pt idx="21045">
                  <c:v>0.0</c:v>
                </c:pt>
                <c:pt idx="21046">
                  <c:v>0.0</c:v>
                </c:pt>
                <c:pt idx="21047">
                  <c:v>0.0</c:v>
                </c:pt>
                <c:pt idx="21048">
                  <c:v>0.0</c:v>
                </c:pt>
                <c:pt idx="21049">
                  <c:v>0.0</c:v>
                </c:pt>
                <c:pt idx="21050">
                  <c:v>0.0</c:v>
                </c:pt>
                <c:pt idx="21051">
                  <c:v>0.0</c:v>
                </c:pt>
                <c:pt idx="21052">
                  <c:v>0.0</c:v>
                </c:pt>
                <c:pt idx="21053">
                  <c:v>0.0</c:v>
                </c:pt>
                <c:pt idx="21054">
                  <c:v>0.0</c:v>
                </c:pt>
                <c:pt idx="21055">
                  <c:v>0.0</c:v>
                </c:pt>
                <c:pt idx="21056">
                  <c:v>0.0</c:v>
                </c:pt>
                <c:pt idx="21057">
                  <c:v>0.0</c:v>
                </c:pt>
                <c:pt idx="21058">
                  <c:v>0.0</c:v>
                </c:pt>
                <c:pt idx="21059">
                  <c:v>0.0</c:v>
                </c:pt>
                <c:pt idx="21060">
                  <c:v>0.0</c:v>
                </c:pt>
                <c:pt idx="21061">
                  <c:v>0.0</c:v>
                </c:pt>
                <c:pt idx="21062">
                  <c:v>0.0</c:v>
                </c:pt>
                <c:pt idx="21063">
                  <c:v>0.0</c:v>
                </c:pt>
                <c:pt idx="21064">
                  <c:v>0.0</c:v>
                </c:pt>
                <c:pt idx="21065">
                  <c:v>0.0</c:v>
                </c:pt>
                <c:pt idx="21066">
                  <c:v>0.0</c:v>
                </c:pt>
                <c:pt idx="21067">
                  <c:v>0.0</c:v>
                </c:pt>
                <c:pt idx="21068">
                  <c:v>0.0</c:v>
                </c:pt>
                <c:pt idx="21069">
                  <c:v>0.0</c:v>
                </c:pt>
                <c:pt idx="21070">
                  <c:v>0.0</c:v>
                </c:pt>
                <c:pt idx="21071">
                  <c:v>0.0</c:v>
                </c:pt>
                <c:pt idx="21072">
                  <c:v>0.0</c:v>
                </c:pt>
                <c:pt idx="21073">
                  <c:v>0.0</c:v>
                </c:pt>
                <c:pt idx="21074">
                  <c:v>0.0</c:v>
                </c:pt>
                <c:pt idx="21075">
                  <c:v>1.433056E-6</c:v>
                </c:pt>
                <c:pt idx="21076">
                  <c:v>0.0</c:v>
                </c:pt>
                <c:pt idx="21077">
                  <c:v>0.0</c:v>
                </c:pt>
                <c:pt idx="21078">
                  <c:v>0.0</c:v>
                </c:pt>
                <c:pt idx="21079">
                  <c:v>0.0</c:v>
                </c:pt>
                <c:pt idx="21080">
                  <c:v>0.0</c:v>
                </c:pt>
                <c:pt idx="21081">
                  <c:v>0.0</c:v>
                </c:pt>
                <c:pt idx="21082">
                  <c:v>0.0</c:v>
                </c:pt>
                <c:pt idx="21083">
                  <c:v>0.0</c:v>
                </c:pt>
                <c:pt idx="21084">
                  <c:v>0.0</c:v>
                </c:pt>
                <c:pt idx="21085">
                  <c:v>0.0</c:v>
                </c:pt>
                <c:pt idx="21086">
                  <c:v>0.0</c:v>
                </c:pt>
                <c:pt idx="21087">
                  <c:v>0.0</c:v>
                </c:pt>
                <c:pt idx="21088">
                  <c:v>0.0</c:v>
                </c:pt>
                <c:pt idx="21089">
                  <c:v>0.0</c:v>
                </c:pt>
                <c:pt idx="21090">
                  <c:v>0.0</c:v>
                </c:pt>
                <c:pt idx="21091">
                  <c:v>0.0</c:v>
                </c:pt>
                <c:pt idx="21092">
                  <c:v>0.0</c:v>
                </c:pt>
                <c:pt idx="21093">
                  <c:v>0.0</c:v>
                </c:pt>
                <c:pt idx="21094">
                  <c:v>0.0</c:v>
                </c:pt>
                <c:pt idx="21095">
                  <c:v>0.0</c:v>
                </c:pt>
                <c:pt idx="21096">
                  <c:v>0.0</c:v>
                </c:pt>
                <c:pt idx="21097">
                  <c:v>0.0</c:v>
                </c:pt>
                <c:pt idx="21098">
                  <c:v>0.0</c:v>
                </c:pt>
                <c:pt idx="21099">
                  <c:v>0.0</c:v>
                </c:pt>
                <c:pt idx="21100">
                  <c:v>0.0</c:v>
                </c:pt>
                <c:pt idx="21101">
                  <c:v>0.0</c:v>
                </c:pt>
                <c:pt idx="21102">
                  <c:v>0.0</c:v>
                </c:pt>
                <c:pt idx="21103">
                  <c:v>0.0</c:v>
                </c:pt>
                <c:pt idx="21104">
                  <c:v>0.0</c:v>
                </c:pt>
                <c:pt idx="21105">
                  <c:v>0.0</c:v>
                </c:pt>
                <c:pt idx="21106">
                  <c:v>0.0</c:v>
                </c:pt>
                <c:pt idx="21107">
                  <c:v>0.0</c:v>
                </c:pt>
                <c:pt idx="21108">
                  <c:v>0.0</c:v>
                </c:pt>
                <c:pt idx="21109">
                  <c:v>0.0</c:v>
                </c:pt>
                <c:pt idx="21110">
                  <c:v>0.0</c:v>
                </c:pt>
                <c:pt idx="21111">
                  <c:v>0.0</c:v>
                </c:pt>
                <c:pt idx="21112">
                  <c:v>0.0</c:v>
                </c:pt>
                <c:pt idx="21113">
                  <c:v>0.0</c:v>
                </c:pt>
                <c:pt idx="21114">
                  <c:v>0.0</c:v>
                </c:pt>
                <c:pt idx="21115">
                  <c:v>0.0</c:v>
                </c:pt>
                <c:pt idx="21116">
                  <c:v>0.0</c:v>
                </c:pt>
                <c:pt idx="21117">
                  <c:v>0.0</c:v>
                </c:pt>
                <c:pt idx="21118">
                  <c:v>0.0</c:v>
                </c:pt>
                <c:pt idx="21119">
                  <c:v>0.0</c:v>
                </c:pt>
                <c:pt idx="21120">
                  <c:v>0.0</c:v>
                </c:pt>
                <c:pt idx="21121">
                  <c:v>0.0</c:v>
                </c:pt>
                <c:pt idx="21122">
                  <c:v>0.0</c:v>
                </c:pt>
                <c:pt idx="21123">
                  <c:v>0.0</c:v>
                </c:pt>
                <c:pt idx="21124">
                  <c:v>0.0</c:v>
                </c:pt>
                <c:pt idx="21125">
                  <c:v>0.0</c:v>
                </c:pt>
                <c:pt idx="21126">
                  <c:v>0.0</c:v>
                </c:pt>
                <c:pt idx="21127">
                  <c:v>0.0</c:v>
                </c:pt>
                <c:pt idx="21128">
                  <c:v>0.0</c:v>
                </c:pt>
                <c:pt idx="21129">
                  <c:v>0.0</c:v>
                </c:pt>
                <c:pt idx="21130">
                  <c:v>0.0</c:v>
                </c:pt>
                <c:pt idx="21131">
                  <c:v>0.0</c:v>
                </c:pt>
                <c:pt idx="21132">
                  <c:v>0.0</c:v>
                </c:pt>
                <c:pt idx="21133">
                  <c:v>0.0</c:v>
                </c:pt>
                <c:pt idx="21134">
                  <c:v>0.0</c:v>
                </c:pt>
                <c:pt idx="21135">
                  <c:v>0.0</c:v>
                </c:pt>
                <c:pt idx="21136">
                  <c:v>0.0</c:v>
                </c:pt>
                <c:pt idx="21137">
                  <c:v>0.0</c:v>
                </c:pt>
                <c:pt idx="21138">
                  <c:v>0.0</c:v>
                </c:pt>
                <c:pt idx="21139">
                  <c:v>0.0</c:v>
                </c:pt>
                <c:pt idx="21140">
                  <c:v>0.0</c:v>
                </c:pt>
                <c:pt idx="21141">
                  <c:v>0.0</c:v>
                </c:pt>
                <c:pt idx="21142">
                  <c:v>0.0</c:v>
                </c:pt>
                <c:pt idx="21143">
                  <c:v>-32767.0</c:v>
                </c:pt>
                <c:pt idx="21144">
                  <c:v>0.0</c:v>
                </c:pt>
                <c:pt idx="21145">
                  <c:v>0.0</c:v>
                </c:pt>
                <c:pt idx="21146">
                  <c:v>0.0</c:v>
                </c:pt>
                <c:pt idx="21147">
                  <c:v>0.0</c:v>
                </c:pt>
                <c:pt idx="21148">
                  <c:v>0.0</c:v>
                </c:pt>
                <c:pt idx="21149">
                  <c:v>0.0</c:v>
                </c:pt>
                <c:pt idx="21150">
                  <c:v>0.0</c:v>
                </c:pt>
                <c:pt idx="21151">
                  <c:v>-32767.0</c:v>
                </c:pt>
                <c:pt idx="21152">
                  <c:v>0.0</c:v>
                </c:pt>
                <c:pt idx="21153">
                  <c:v>0.0</c:v>
                </c:pt>
                <c:pt idx="21154">
                  <c:v>0.0</c:v>
                </c:pt>
                <c:pt idx="21155">
                  <c:v>0.0</c:v>
                </c:pt>
                <c:pt idx="21156">
                  <c:v>0.0</c:v>
                </c:pt>
                <c:pt idx="21157">
                  <c:v>0.0</c:v>
                </c:pt>
                <c:pt idx="21158">
                  <c:v>0.0</c:v>
                </c:pt>
                <c:pt idx="21159">
                  <c:v>0.0</c:v>
                </c:pt>
                <c:pt idx="21160">
                  <c:v>0.0</c:v>
                </c:pt>
                <c:pt idx="21161">
                  <c:v>0.0</c:v>
                </c:pt>
                <c:pt idx="21162">
                  <c:v>0.0</c:v>
                </c:pt>
                <c:pt idx="21163">
                  <c:v>0.0</c:v>
                </c:pt>
                <c:pt idx="21164">
                  <c:v>0.0</c:v>
                </c:pt>
                <c:pt idx="21165">
                  <c:v>0.0</c:v>
                </c:pt>
                <c:pt idx="21166">
                  <c:v>0.0</c:v>
                </c:pt>
                <c:pt idx="21167">
                  <c:v>-32767.0</c:v>
                </c:pt>
                <c:pt idx="21168">
                  <c:v>0.0</c:v>
                </c:pt>
                <c:pt idx="21169">
                  <c:v>0.0</c:v>
                </c:pt>
                <c:pt idx="21170">
                  <c:v>0.0</c:v>
                </c:pt>
                <c:pt idx="21171">
                  <c:v>0.0</c:v>
                </c:pt>
                <c:pt idx="21172">
                  <c:v>0.0</c:v>
                </c:pt>
                <c:pt idx="21173">
                  <c:v>0.0</c:v>
                </c:pt>
                <c:pt idx="21174">
                  <c:v>0.0</c:v>
                </c:pt>
                <c:pt idx="21175">
                  <c:v>0.0</c:v>
                </c:pt>
                <c:pt idx="21176">
                  <c:v>-32767.0</c:v>
                </c:pt>
                <c:pt idx="21177">
                  <c:v>0.0</c:v>
                </c:pt>
                <c:pt idx="21178">
                  <c:v>0.0</c:v>
                </c:pt>
                <c:pt idx="21179">
                  <c:v>0.0</c:v>
                </c:pt>
                <c:pt idx="21180">
                  <c:v>0.0</c:v>
                </c:pt>
                <c:pt idx="21181">
                  <c:v>0.0</c:v>
                </c:pt>
                <c:pt idx="21182">
                  <c:v>0.0</c:v>
                </c:pt>
                <c:pt idx="21183">
                  <c:v>0.0</c:v>
                </c:pt>
                <c:pt idx="21184">
                  <c:v>0.0</c:v>
                </c:pt>
                <c:pt idx="21185">
                  <c:v>0.0</c:v>
                </c:pt>
                <c:pt idx="21186">
                  <c:v>0.0</c:v>
                </c:pt>
                <c:pt idx="21187">
                  <c:v>0.0</c:v>
                </c:pt>
                <c:pt idx="21188">
                  <c:v>0.0</c:v>
                </c:pt>
                <c:pt idx="21189">
                  <c:v>0.0</c:v>
                </c:pt>
                <c:pt idx="21190">
                  <c:v>0.0</c:v>
                </c:pt>
                <c:pt idx="21191">
                  <c:v>0.0</c:v>
                </c:pt>
                <c:pt idx="21192">
                  <c:v>0.0</c:v>
                </c:pt>
                <c:pt idx="21193">
                  <c:v>0.0</c:v>
                </c:pt>
                <c:pt idx="21194">
                  <c:v>0.0</c:v>
                </c:pt>
                <c:pt idx="21195">
                  <c:v>0.0</c:v>
                </c:pt>
                <c:pt idx="21196">
                  <c:v>0.0</c:v>
                </c:pt>
                <c:pt idx="21197">
                  <c:v>0.0</c:v>
                </c:pt>
                <c:pt idx="21198">
                  <c:v>0.0</c:v>
                </c:pt>
                <c:pt idx="21199">
                  <c:v>0.0</c:v>
                </c:pt>
                <c:pt idx="21200">
                  <c:v>0.0</c:v>
                </c:pt>
                <c:pt idx="21201">
                  <c:v>0.0</c:v>
                </c:pt>
                <c:pt idx="21202">
                  <c:v>0.0</c:v>
                </c:pt>
                <c:pt idx="21203">
                  <c:v>0.0</c:v>
                </c:pt>
                <c:pt idx="21204">
                  <c:v>0.0</c:v>
                </c:pt>
                <c:pt idx="21205">
                  <c:v>0.0</c:v>
                </c:pt>
                <c:pt idx="21206">
                  <c:v>0.0</c:v>
                </c:pt>
                <c:pt idx="21207">
                  <c:v>0.0</c:v>
                </c:pt>
                <c:pt idx="21208">
                  <c:v>0.0</c:v>
                </c:pt>
                <c:pt idx="21209">
                  <c:v>0.0</c:v>
                </c:pt>
                <c:pt idx="21210">
                  <c:v>0.0</c:v>
                </c:pt>
                <c:pt idx="21211">
                  <c:v>0.0</c:v>
                </c:pt>
                <c:pt idx="21212">
                  <c:v>0.0</c:v>
                </c:pt>
                <c:pt idx="21213">
                  <c:v>0.0</c:v>
                </c:pt>
                <c:pt idx="21214">
                  <c:v>0.0</c:v>
                </c:pt>
                <c:pt idx="21215">
                  <c:v>0.0</c:v>
                </c:pt>
                <c:pt idx="21216">
                  <c:v>0.0</c:v>
                </c:pt>
                <c:pt idx="21217">
                  <c:v>0.0</c:v>
                </c:pt>
                <c:pt idx="21218">
                  <c:v>0.0</c:v>
                </c:pt>
                <c:pt idx="21219">
                  <c:v>0.0</c:v>
                </c:pt>
                <c:pt idx="21220">
                  <c:v>0.0</c:v>
                </c:pt>
                <c:pt idx="21221">
                  <c:v>0.0</c:v>
                </c:pt>
                <c:pt idx="21222">
                  <c:v>0.0</c:v>
                </c:pt>
                <c:pt idx="21223">
                  <c:v>0.0</c:v>
                </c:pt>
                <c:pt idx="21224">
                  <c:v>0.0</c:v>
                </c:pt>
                <c:pt idx="21225">
                  <c:v>0.0</c:v>
                </c:pt>
                <c:pt idx="21226">
                  <c:v>0.0</c:v>
                </c:pt>
                <c:pt idx="21227">
                  <c:v>0.0</c:v>
                </c:pt>
                <c:pt idx="21228">
                  <c:v>0.0</c:v>
                </c:pt>
                <c:pt idx="21229">
                  <c:v>0.0</c:v>
                </c:pt>
                <c:pt idx="21230">
                  <c:v>0.0</c:v>
                </c:pt>
                <c:pt idx="21231">
                  <c:v>0.0</c:v>
                </c:pt>
                <c:pt idx="21232">
                  <c:v>0.0</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-32767.0</c:v>
                </c:pt>
                <c:pt idx="21249">
                  <c:v>0.0</c:v>
                </c:pt>
                <c:pt idx="21250">
                  <c:v>0.0</c:v>
                </c:pt>
                <c:pt idx="21251">
                  <c:v>0.0</c:v>
                </c:pt>
                <c:pt idx="21252">
                  <c:v>0.0</c:v>
                </c:pt>
                <c:pt idx="21253">
                  <c:v>0.0</c:v>
                </c:pt>
                <c:pt idx="21254">
                  <c:v>0.0</c:v>
                </c:pt>
                <c:pt idx="21255">
                  <c:v>0.0</c:v>
                </c:pt>
                <c:pt idx="21256">
                  <c:v>-32767.0</c:v>
                </c:pt>
                <c:pt idx="21257">
                  <c:v>0.0</c:v>
                </c:pt>
                <c:pt idx="21258">
                  <c:v>0.0</c:v>
                </c:pt>
                <c:pt idx="21259">
                  <c:v>0.0</c:v>
                </c:pt>
                <c:pt idx="21260">
                  <c:v>0.0</c:v>
                </c:pt>
                <c:pt idx="21261">
                  <c:v>0.0</c:v>
                </c:pt>
                <c:pt idx="21262">
                  <c:v>0.0</c:v>
                </c:pt>
                <c:pt idx="21263">
                  <c:v>0.0</c:v>
                </c:pt>
                <c:pt idx="21264">
                  <c:v>0.0</c:v>
                </c:pt>
                <c:pt idx="21265">
                  <c:v>0.0</c:v>
                </c:pt>
                <c:pt idx="21266">
                  <c:v>0.0</c:v>
                </c:pt>
                <c:pt idx="21267">
                  <c:v>0.0</c:v>
                </c:pt>
                <c:pt idx="21268">
                  <c:v>0.0</c:v>
                </c:pt>
                <c:pt idx="21269">
                  <c:v>0.0</c:v>
                </c:pt>
                <c:pt idx="21270">
                  <c:v>0.0</c:v>
                </c:pt>
                <c:pt idx="21271">
                  <c:v>0.0</c:v>
                </c:pt>
                <c:pt idx="21272">
                  <c:v>0.0</c:v>
                </c:pt>
                <c:pt idx="21273">
                  <c:v>0.0</c:v>
                </c:pt>
                <c:pt idx="21274">
                  <c:v>0.0</c:v>
                </c:pt>
                <c:pt idx="21275">
                  <c:v>0.0</c:v>
                </c:pt>
                <c:pt idx="21276">
                  <c:v>0.0</c:v>
                </c:pt>
                <c:pt idx="21277">
                  <c:v>0.0</c:v>
                </c:pt>
                <c:pt idx="21278">
                  <c:v>0.0</c:v>
                </c:pt>
                <c:pt idx="21279">
                  <c:v>0.0</c:v>
                </c:pt>
                <c:pt idx="21280">
                  <c:v>0.0</c:v>
                </c:pt>
                <c:pt idx="21281">
                  <c:v>0.0</c:v>
                </c:pt>
                <c:pt idx="21282">
                  <c:v>0.0</c:v>
                </c:pt>
                <c:pt idx="21283">
                  <c:v>0.0</c:v>
                </c:pt>
                <c:pt idx="21284">
                  <c:v>0.0</c:v>
                </c:pt>
                <c:pt idx="21285">
                  <c:v>0.0</c:v>
                </c:pt>
                <c:pt idx="21286">
                  <c:v>0.0</c:v>
                </c:pt>
                <c:pt idx="21287">
                  <c:v>0.0</c:v>
                </c:pt>
                <c:pt idx="21288">
                  <c:v>0.0</c:v>
                </c:pt>
                <c:pt idx="21289">
                  <c:v>0.0</c:v>
                </c:pt>
                <c:pt idx="21290">
                  <c:v>0.0</c:v>
                </c:pt>
                <c:pt idx="21291">
                  <c:v>0.0</c:v>
                </c:pt>
                <c:pt idx="21292">
                  <c:v>0.0</c:v>
                </c:pt>
                <c:pt idx="21293">
                  <c:v>0.0</c:v>
                </c:pt>
                <c:pt idx="21294">
                  <c:v>0.0</c:v>
                </c:pt>
                <c:pt idx="21295">
                  <c:v>0.0</c:v>
                </c:pt>
                <c:pt idx="21296">
                  <c:v>0.0</c:v>
                </c:pt>
                <c:pt idx="21297">
                  <c:v>0.0</c:v>
                </c:pt>
                <c:pt idx="21298">
                  <c:v>0.0</c:v>
                </c:pt>
                <c:pt idx="21299">
                  <c:v>0.0</c:v>
                </c:pt>
                <c:pt idx="21300">
                  <c:v>0.0</c:v>
                </c:pt>
                <c:pt idx="21301">
                  <c:v>0.0</c:v>
                </c:pt>
                <c:pt idx="21302">
                  <c:v>0.0</c:v>
                </c:pt>
                <c:pt idx="21303">
                  <c:v>0.0</c:v>
                </c:pt>
                <c:pt idx="21304">
                  <c:v>0.0</c:v>
                </c:pt>
                <c:pt idx="21305">
                  <c:v>0.0</c:v>
                </c:pt>
                <c:pt idx="21306">
                  <c:v>0.0</c:v>
                </c:pt>
                <c:pt idx="21307">
                  <c:v>0.0</c:v>
                </c:pt>
                <c:pt idx="21308">
                  <c:v>0.0</c:v>
                </c:pt>
                <c:pt idx="21309">
                  <c:v>0.0</c:v>
                </c:pt>
                <c:pt idx="21310">
                  <c:v>0.0</c:v>
                </c:pt>
                <c:pt idx="21311">
                  <c:v>0.0</c:v>
                </c:pt>
                <c:pt idx="21312">
                  <c:v>0.0</c:v>
                </c:pt>
                <c:pt idx="21313">
                  <c:v>0.0</c:v>
                </c:pt>
                <c:pt idx="21314">
                  <c:v>0.0</c:v>
                </c:pt>
                <c:pt idx="21315">
                  <c:v>0.0</c:v>
                </c:pt>
                <c:pt idx="21316">
                  <c:v>0.0</c:v>
                </c:pt>
                <c:pt idx="21317">
                  <c:v>0.0</c:v>
                </c:pt>
                <c:pt idx="21318">
                  <c:v>0.0</c:v>
                </c:pt>
                <c:pt idx="21319">
                  <c:v>0.0</c:v>
                </c:pt>
                <c:pt idx="21320">
                  <c:v>0.0</c:v>
                </c:pt>
                <c:pt idx="21321">
                  <c:v>0.0</c:v>
                </c:pt>
                <c:pt idx="21322">
                  <c:v>0.0</c:v>
                </c:pt>
                <c:pt idx="21323">
                  <c:v>0.0</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0.0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-32767.0</c:v>
                </c:pt>
                <c:pt idx="21363">
                  <c:v>0.0</c:v>
                </c:pt>
                <c:pt idx="21364">
                  <c:v>0.0</c:v>
                </c:pt>
                <c:pt idx="21365">
                  <c:v>0.0</c:v>
                </c:pt>
                <c:pt idx="21366">
                  <c:v>0.0</c:v>
                </c:pt>
                <c:pt idx="21367">
                  <c:v>0.0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c:v>
                </c:pt>
                <c:pt idx="21380">
                  <c:v>0.0</c:v>
                </c:pt>
                <c:pt idx="21381">
                  <c:v>0.0</c:v>
                </c:pt>
                <c:pt idx="21382">
                  <c:v>0.0</c:v>
                </c:pt>
                <c:pt idx="21383">
                  <c:v>0.0</c:v>
                </c:pt>
                <c:pt idx="21384">
                  <c:v>0.0</c:v>
                </c:pt>
                <c:pt idx="21385">
                  <c:v>0.0</c:v>
                </c:pt>
                <c:pt idx="21386">
                  <c:v>0.0</c:v>
                </c:pt>
                <c:pt idx="21387">
                  <c:v>0.0</c:v>
                </c:pt>
                <c:pt idx="21388">
                  <c:v>0.0</c:v>
                </c:pt>
                <c:pt idx="21389">
                  <c:v>0.0</c:v>
                </c:pt>
                <c:pt idx="21390">
                  <c:v>0.0</c:v>
                </c:pt>
                <c:pt idx="21391">
                  <c:v>0.0</c:v>
                </c:pt>
                <c:pt idx="21392">
                  <c:v>0.0</c:v>
                </c:pt>
                <c:pt idx="21393">
                  <c:v>0.0</c:v>
                </c:pt>
                <c:pt idx="21394">
                  <c:v>0.0</c:v>
                </c:pt>
                <c:pt idx="21395">
                  <c:v>0.0</c:v>
                </c:pt>
                <c:pt idx="21396">
                  <c:v>0.0</c:v>
                </c:pt>
                <c:pt idx="21397">
                  <c:v>0.0</c:v>
                </c:pt>
                <c:pt idx="21398">
                  <c:v>-32767.0</c:v>
                </c:pt>
                <c:pt idx="21399">
                  <c:v>0.0</c:v>
                </c:pt>
                <c:pt idx="21400">
                  <c:v>0.0</c:v>
                </c:pt>
                <c:pt idx="21401">
                  <c:v>0.0</c:v>
                </c:pt>
                <c:pt idx="21402">
                  <c:v>0.0</c:v>
                </c:pt>
                <c:pt idx="21403">
                  <c:v>0.0</c:v>
                </c:pt>
                <c:pt idx="21404">
                  <c:v>0.0</c:v>
                </c:pt>
                <c:pt idx="21405">
                  <c:v>0.0</c:v>
                </c:pt>
                <c:pt idx="21406">
                  <c:v>0.0</c:v>
                </c:pt>
                <c:pt idx="21407">
                  <c:v>0.0</c:v>
                </c:pt>
                <c:pt idx="21408">
                  <c:v>0.0</c:v>
                </c:pt>
                <c:pt idx="21409">
                  <c:v>0.0</c:v>
                </c:pt>
                <c:pt idx="21410">
                  <c:v>0.0</c:v>
                </c:pt>
                <c:pt idx="21411">
                  <c:v>0.0</c:v>
                </c:pt>
                <c:pt idx="21412">
                  <c:v>0.0</c:v>
                </c:pt>
                <c:pt idx="21413">
                  <c:v>0.0</c:v>
                </c:pt>
                <c:pt idx="21414">
                  <c:v>0.0</c:v>
                </c:pt>
                <c:pt idx="21415">
                  <c:v>0.0</c:v>
                </c:pt>
                <c:pt idx="21416">
                  <c:v>0.0</c:v>
                </c:pt>
                <c:pt idx="21417">
                  <c:v>0.0</c:v>
                </c:pt>
                <c:pt idx="21418">
                  <c:v>0.0</c:v>
                </c:pt>
                <c:pt idx="21419">
                  <c:v>0.0</c:v>
                </c:pt>
                <c:pt idx="21420">
                  <c:v>0.0</c:v>
                </c:pt>
                <c:pt idx="21421">
                  <c:v>0.0</c:v>
                </c:pt>
                <c:pt idx="21422">
                  <c:v>0.0</c:v>
                </c:pt>
                <c:pt idx="21423">
                  <c:v>0.0</c:v>
                </c:pt>
                <c:pt idx="21424">
                  <c:v>0.0</c:v>
                </c:pt>
                <c:pt idx="21425">
                  <c:v>0.0</c:v>
                </c:pt>
                <c:pt idx="21426">
                  <c:v>0.0</c:v>
                </c:pt>
                <c:pt idx="21427">
                  <c:v>0.0</c:v>
                </c:pt>
                <c:pt idx="21428">
                  <c:v>0.0</c:v>
                </c:pt>
                <c:pt idx="21429">
                  <c:v>0.0</c:v>
                </c:pt>
                <c:pt idx="21430">
                  <c:v>0.0</c:v>
                </c:pt>
                <c:pt idx="21431">
                  <c:v>0.0</c:v>
                </c:pt>
                <c:pt idx="21432">
                  <c:v>0.0</c:v>
                </c:pt>
                <c:pt idx="21433">
                  <c:v>0.0</c:v>
                </c:pt>
                <c:pt idx="21434">
                  <c:v>0.0</c:v>
                </c:pt>
                <c:pt idx="21435">
                  <c:v>0.0</c:v>
                </c:pt>
                <c:pt idx="21436">
                  <c:v>0.0</c:v>
                </c:pt>
                <c:pt idx="21437">
                  <c:v>0.0</c:v>
                </c:pt>
                <c:pt idx="21438">
                  <c:v>-32767.0</c:v>
                </c:pt>
                <c:pt idx="21439">
                  <c:v>0.0</c:v>
                </c:pt>
                <c:pt idx="21440">
                  <c:v>0.0</c:v>
                </c:pt>
                <c:pt idx="21441">
                  <c:v>0.0</c:v>
                </c:pt>
                <c:pt idx="21442">
                  <c:v>0.0</c:v>
                </c:pt>
                <c:pt idx="21443">
                  <c:v>0.0</c:v>
                </c:pt>
                <c:pt idx="21444">
                  <c:v>0.0</c:v>
                </c:pt>
                <c:pt idx="21445">
                  <c:v>0.0</c:v>
                </c:pt>
                <c:pt idx="21446">
                  <c:v>0.0</c:v>
                </c:pt>
                <c:pt idx="21447">
                  <c:v>0.0</c:v>
                </c:pt>
                <c:pt idx="21448">
                  <c:v>0.0</c:v>
                </c:pt>
                <c:pt idx="21449">
                  <c:v>0.0</c:v>
                </c:pt>
                <c:pt idx="21450">
                  <c:v>0.0</c:v>
                </c:pt>
                <c:pt idx="21451">
                  <c:v>0.0</c:v>
                </c:pt>
                <c:pt idx="21452">
                  <c:v>0.0</c:v>
                </c:pt>
                <c:pt idx="21453">
                  <c:v>0.0</c:v>
                </c:pt>
                <c:pt idx="21454">
                  <c:v>0.0</c:v>
                </c:pt>
                <c:pt idx="21455">
                  <c:v>0.0</c:v>
                </c:pt>
                <c:pt idx="21456">
                  <c:v>0.0</c:v>
                </c:pt>
                <c:pt idx="21457">
                  <c:v>0.0</c:v>
                </c:pt>
                <c:pt idx="21458">
                  <c:v>0.0</c:v>
                </c:pt>
                <c:pt idx="21459">
                  <c:v>0.0</c:v>
                </c:pt>
                <c:pt idx="21460">
                  <c:v>0.0</c:v>
                </c:pt>
                <c:pt idx="21461">
                  <c:v>0.0</c:v>
                </c:pt>
                <c:pt idx="21462">
                  <c:v>0.0</c:v>
                </c:pt>
                <c:pt idx="21463">
                  <c:v>-32767.0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0.0</c:v>
                </c:pt>
                <c:pt idx="21489">
                  <c:v>0.0</c:v>
                </c:pt>
                <c:pt idx="21490">
                  <c:v>0.0</c:v>
                </c:pt>
                <c:pt idx="21491">
                  <c:v>0.0</c:v>
                </c:pt>
                <c:pt idx="21492">
                  <c:v>0.0</c:v>
                </c:pt>
                <c:pt idx="21493">
                  <c:v>0.0</c:v>
                </c:pt>
                <c:pt idx="21494">
                  <c:v>0.0</c:v>
                </c:pt>
                <c:pt idx="21495">
                  <c:v>0.0</c:v>
                </c:pt>
                <c:pt idx="21496">
                  <c:v>0.0</c:v>
                </c:pt>
                <c:pt idx="21497">
                  <c:v>0.0</c:v>
                </c:pt>
                <c:pt idx="21498">
                  <c:v>0.0</c:v>
                </c:pt>
                <c:pt idx="21499">
                  <c:v>0.0</c:v>
                </c:pt>
                <c:pt idx="21500">
                  <c:v>0.0</c:v>
                </c:pt>
                <c:pt idx="21501">
                  <c:v>0.0</c:v>
                </c:pt>
                <c:pt idx="21502">
                  <c:v>0.0</c:v>
                </c:pt>
                <c:pt idx="21503">
                  <c:v>-32767.0</c:v>
                </c:pt>
                <c:pt idx="21504">
                  <c:v>0.0</c:v>
                </c:pt>
                <c:pt idx="21505">
                  <c:v>0.0</c:v>
                </c:pt>
                <c:pt idx="21506">
                  <c:v>0.0</c:v>
                </c:pt>
                <c:pt idx="21507">
                  <c:v>0.0</c:v>
                </c:pt>
                <c:pt idx="21508">
                  <c:v>0.0</c:v>
                </c:pt>
                <c:pt idx="21509">
                  <c:v>0.0</c:v>
                </c:pt>
                <c:pt idx="21510">
                  <c:v>0.0</c:v>
                </c:pt>
                <c:pt idx="21511">
                  <c:v>0.0</c:v>
                </c:pt>
                <c:pt idx="21512">
                  <c:v>0.0</c:v>
                </c:pt>
                <c:pt idx="21513">
                  <c:v>0.0</c:v>
                </c:pt>
                <c:pt idx="21514">
                  <c:v>0.0</c:v>
                </c:pt>
                <c:pt idx="21515">
                  <c:v>0.0</c:v>
                </c:pt>
                <c:pt idx="21516">
                  <c:v>0.0</c:v>
                </c:pt>
                <c:pt idx="21517">
                  <c:v>0.0</c:v>
                </c:pt>
                <c:pt idx="21518">
                  <c:v>0.0</c:v>
                </c:pt>
                <c:pt idx="21519">
                  <c:v>0.0</c:v>
                </c:pt>
                <c:pt idx="21520">
                  <c:v>0.0</c:v>
                </c:pt>
                <c:pt idx="21521">
                  <c:v>0.0</c:v>
                </c:pt>
                <c:pt idx="21522">
                  <c:v>0.0</c:v>
                </c:pt>
                <c:pt idx="21523">
                  <c:v>0.0</c:v>
                </c:pt>
                <c:pt idx="21524">
                  <c:v>0.0</c:v>
                </c:pt>
                <c:pt idx="21525">
                  <c:v>0.0</c:v>
                </c:pt>
                <c:pt idx="21526">
                  <c:v>0.0</c:v>
                </c:pt>
                <c:pt idx="21527">
                  <c:v>-32767.0</c:v>
                </c:pt>
                <c:pt idx="21528">
                  <c:v>0.0</c:v>
                </c:pt>
                <c:pt idx="21529">
                  <c:v>0.0</c:v>
                </c:pt>
                <c:pt idx="21530">
                  <c:v>0.0</c:v>
                </c:pt>
                <c:pt idx="21531">
                  <c:v>0.0</c:v>
                </c:pt>
                <c:pt idx="21532">
                  <c:v>0.0</c:v>
                </c:pt>
                <c:pt idx="21533">
                  <c:v>0.0</c:v>
                </c:pt>
                <c:pt idx="21534">
                  <c:v>0.0</c:v>
                </c:pt>
                <c:pt idx="21535">
                  <c:v>0.0</c:v>
                </c:pt>
                <c:pt idx="21536">
                  <c:v>-32767.0</c:v>
                </c:pt>
                <c:pt idx="21537">
                  <c:v>0.0</c:v>
                </c:pt>
                <c:pt idx="21538">
                  <c:v>0.0</c:v>
                </c:pt>
                <c:pt idx="21539">
                  <c:v>0.0</c:v>
                </c:pt>
                <c:pt idx="21540">
                  <c:v>0.0</c:v>
                </c:pt>
                <c:pt idx="21541">
                  <c:v>0.0</c:v>
                </c:pt>
                <c:pt idx="21542">
                  <c:v>0.0</c:v>
                </c:pt>
                <c:pt idx="21543">
                  <c:v>0.0</c:v>
                </c:pt>
                <c:pt idx="21544">
                  <c:v>-32767.0</c:v>
                </c:pt>
                <c:pt idx="21545">
                  <c:v>0.0</c:v>
                </c:pt>
                <c:pt idx="21546">
                  <c:v>0.0</c:v>
                </c:pt>
                <c:pt idx="21547">
                  <c:v>0.0</c:v>
                </c:pt>
                <c:pt idx="21548">
                  <c:v>0.0</c:v>
                </c:pt>
                <c:pt idx="21549">
                  <c:v>0.0</c:v>
                </c:pt>
                <c:pt idx="21550">
                  <c:v>0.0</c:v>
                </c:pt>
                <c:pt idx="21551">
                  <c:v>0.0</c:v>
                </c:pt>
                <c:pt idx="21552">
                  <c:v>-32767.0</c:v>
                </c:pt>
                <c:pt idx="21553">
                  <c:v>0.0</c:v>
                </c:pt>
                <c:pt idx="21554">
                  <c:v>0.0</c:v>
                </c:pt>
                <c:pt idx="21555">
                  <c:v>0.0</c:v>
                </c:pt>
                <c:pt idx="21556">
                  <c:v>0.0</c:v>
                </c:pt>
                <c:pt idx="21557">
                  <c:v>0.0</c:v>
                </c:pt>
                <c:pt idx="21558">
                  <c:v>0.0</c:v>
                </c:pt>
                <c:pt idx="21559">
                  <c:v>0.0</c:v>
                </c:pt>
                <c:pt idx="21560">
                  <c:v>0.0</c:v>
                </c:pt>
                <c:pt idx="21561">
                  <c:v>0.0</c:v>
                </c:pt>
                <c:pt idx="21562">
                  <c:v>0.0</c:v>
                </c:pt>
                <c:pt idx="21563">
                  <c:v>0.0</c:v>
                </c:pt>
                <c:pt idx="21564">
                  <c:v>0.0</c:v>
                </c:pt>
                <c:pt idx="21565">
                  <c:v>0.0</c:v>
                </c:pt>
                <c:pt idx="21566">
                  <c:v>0.0</c:v>
                </c:pt>
                <c:pt idx="21567">
                  <c:v>0.0</c:v>
                </c:pt>
                <c:pt idx="21568">
                  <c:v>0.0</c:v>
                </c:pt>
                <c:pt idx="21569">
                  <c:v>0.0</c:v>
                </c:pt>
                <c:pt idx="21570">
                  <c:v>0.0</c:v>
                </c:pt>
                <c:pt idx="21571">
                  <c:v>0.0</c:v>
                </c:pt>
                <c:pt idx="21572">
                  <c:v>0.0</c:v>
                </c:pt>
                <c:pt idx="21573">
                  <c:v>0.0</c:v>
                </c:pt>
                <c:pt idx="21574">
                  <c:v>0.0</c:v>
                </c:pt>
                <c:pt idx="21575">
                  <c:v>0.0</c:v>
                </c:pt>
                <c:pt idx="21576">
                  <c:v>0.0</c:v>
                </c:pt>
                <c:pt idx="21577">
                  <c:v>0.0</c:v>
                </c:pt>
                <c:pt idx="21578">
                  <c:v>0.0</c:v>
                </c:pt>
                <c:pt idx="21579">
                  <c:v>0.0</c:v>
                </c:pt>
                <c:pt idx="21580">
                  <c:v>0.0</c:v>
                </c:pt>
                <c:pt idx="21581">
                  <c:v>0.0</c:v>
                </c:pt>
                <c:pt idx="21582">
                  <c:v>0.0</c:v>
                </c:pt>
                <c:pt idx="21583">
                  <c:v>0.0</c:v>
                </c:pt>
                <c:pt idx="21584">
                  <c:v>0.0</c:v>
                </c:pt>
                <c:pt idx="21585">
                  <c:v>0.0</c:v>
                </c:pt>
                <c:pt idx="21586">
                  <c:v>0.0</c:v>
                </c:pt>
                <c:pt idx="21587">
                  <c:v>0.0</c:v>
                </c:pt>
                <c:pt idx="21588">
                  <c:v>0.0</c:v>
                </c:pt>
                <c:pt idx="21589">
                  <c:v>0.0</c:v>
                </c:pt>
                <c:pt idx="21590">
                  <c:v>0.0</c:v>
                </c:pt>
                <c:pt idx="21591">
                  <c:v>0.0</c:v>
                </c:pt>
                <c:pt idx="21592">
                  <c:v>0.0</c:v>
                </c:pt>
                <c:pt idx="21593">
                  <c:v>0.0</c:v>
                </c:pt>
                <c:pt idx="21594">
                  <c:v>0.0</c:v>
                </c:pt>
                <c:pt idx="21595">
                  <c:v>0.0</c:v>
                </c:pt>
                <c:pt idx="21596">
                  <c:v>0.0</c:v>
                </c:pt>
                <c:pt idx="21597">
                  <c:v>0.0</c:v>
                </c:pt>
                <c:pt idx="21598">
                  <c:v>0.0</c:v>
                </c:pt>
                <c:pt idx="21599">
                  <c:v>0.0</c:v>
                </c:pt>
                <c:pt idx="21600">
                  <c:v>0.0</c:v>
                </c:pt>
                <c:pt idx="21601">
                  <c:v>0.0</c:v>
                </c:pt>
                <c:pt idx="21602">
                  <c:v>0.0</c:v>
                </c:pt>
                <c:pt idx="21603">
                  <c:v>0.0</c:v>
                </c:pt>
                <c:pt idx="21604">
                  <c:v>0.0</c:v>
                </c:pt>
                <c:pt idx="21605">
                  <c:v>0.0</c:v>
                </c:pt>
                <c:pt idx="21606">
                  <c:v>0.0</c:v>
                </c:pt>
                <c:pt idx="21607">
                  <c:v>0.0</c:v>
                </c:pt>
                <c:pt idx="21608">
                  <c:v>0.0</c:v>
                </c:pt>
                <c:pt idx="21609">
                  <c:v>0.0</c:v>
                </c:pt>
                <c:pt idx="21610">
                  <c:v>0.0</c:v>
                </c:pt>
                <c:pt idx="21611">
                  <c:v>0.0</c:v>
                </c:pt>
                <c:pt idx="21612">
                  <c:v>0.0</c:v>
                </c:pt>
                <c:pt idx="21613">
                  <c:v>0.0</c:v>
                </c:pt>
                <c:pt idx="21614">
                  <c:v>0.0</c:v>
                </c:pt>
                <c:pt idx="21615">
                  <c:v>0.0</c:v>
                </c:pt>
                <c:pt idx="21616">
                  <c:v>-32767.0</c:v>
                </c:pt>
                <c:pt idx="21617">
                  <c:v>0.0</c:v>
                </c:pt>
                <c:pt idx="21618">
                  <c:v>0.0</c:v>
                </c:pt>
                <c:pt idx="21619">
                  <c:v>0.0</c:v>
                </c:pt>
                <c:pt idx="21620">
                  <c:v>0.0</c:v>
                </c:pt>
                <c:pt idx="21621">
                  <c:v>0.0</c:v>
                </c:pt>
                <c:pt idx="21622">
                  <c:v>0.0</c:v>
                </c:pt>
                <c:pt idx="21623">
                  <c:v>0.0</c:v>
                </c:pt>
                <c:pt idx="21624">
                  <c:v>0.0</c:v>
                </c:pt>
                <c:pt idx="21625">
                  <c:v>-32767.0</c:v>
                </c:pt>
                <c:pt idx="21626">
                  <c:v>0.0</c:v>
                </c:pt>
                <c:pt idx="21627">
                  <c:v>0.0</c:v>
                </c:pt>
                <c:pt idx="21628">
                  <c:v>0.0</c:v>
                </c:pt>
                <c:pt idx="21629">
                  <c:v>0.0</c:v>
                </c:pt>
                <c:pt idx="21630">
                  <c:v>0.0</c:v>
                </c:pt>
                <c:pt idx="21631">
                  <c:v>0.0</c:v>
                </c:pt>
                <c:pt idx="21632">
                  <c:v>0.0</c:v>
                </c:pt>
                <c:pt idx="21633">
                  <c:v>0.0</c:v>
                </c:pt>
                <c:pt idx="21634">
                  <c:v>0.0</c:v>
                </c:pt>
                <c:pt idx="21635">
                  <c:v>0.0</c:v>
                </c:pt>
                <c:pt idx="21636">
                  <c:v>0.0</c:v>
                </c:pt>
                <c:pt idx="21637">
                  <c:v>0.0</c:v>
                </c:pt>
                <c:pt idx="21638">
                  <c:v>0.0</c:v>
                </c:pt>
                <c:pt idx="21639">
                  <c:v>0.0</c:v>
                </c:pt>
                <c:pt idx="21640">
                  <c:v>0.0</c:v>
                </c:pt>
                <c:pt idx="21641">
                  <c:v>-32767.0</c:v>
                </c:pt>
                <c:pt idx="21642">
                  <c:v>0.0</c:v>
                </c:pt>
                <c:pt idx="21643">
                  <c:v>0.0</c:v>
                </c:pt>
                <c:pt idx="21644">
                  <c:v>0.0</c:v>
                </c:pt>
                <c:pt idx="21645">
                  <c:v>0.0</c:v>
                </c:pt>
                <c:pt idx="21646">
                  <c:v>0.0</c:v>
                </c:pt>
                <c:pt idx="21647">
                  <c:v>0.0</c:v>
                </c:pt>
                <c:pt idx="21648">
                  <c:v>0.0</c:v>
                </c:pt>
                <c:pt idx="21649">
                  <c:v>-32767.0</c:v>
                </c:pt>
                <c:pt idx="21650">
                  <c:v>0.0</c:v>
                </c:pt>
                <c:pt idx="21651">
                  <c:v>0.0</c:v>
                </c:pt>
                <c:pt idx="21652">
                  <c:v>0.0</c:v>
                </c:pt>
                <c:pt idx="21653">
                  <c:v>0.0</c:v>
                </c:pt>
                <c:pt idx="21654">
                  <c:v>0.0</c:v>
                </c:pt>
                <c:pt idx="21655">
                  <c:v>0.0</c:v>
                </c:pt>
                <c:pt idx="21656">
                  <c:v>0.0</c:v>
                </c:pt>
                <c:pt idx="21657">
                  <c:v>0.0</c:v>
                </c:pt>
                <c:pt idx="21658">
                  <c:v>0.0</c:v>
                </c:pt>
                <c:pt idx="21659">
                  <c:v>0.0</c:v>
                </c:pt>
                <c:pt idx="21660">
                  <c:v>0.0</c:v>
                </c:pt>
                <c:pt idx="21661">
                  <c:v>0.0</c:v>
                </c:pt>
                <c:pt idx="21662">
                  <c:v>0.0</c:v>
                </c:pt>
                <c:pt idx="21663">
                  <c:v>0.0</c:v>
                </c:pt>
                <c:pt idx="21664">
                  <c:v>0.0</c:v>
                </c:pt>
                <c:pt idx="21665">
                  <c:v>0.0</c:v>
                </c:pt>
                <c:pt idx="21666">
                  <c:v>0.0</c:v>
                </c:pt>
                <c:pt idx="21667">
                  <c:v>0.0</c:v>
                </c:pt>
                <c:pt idx="21668">
                  <c:v>0.0</c:v>
                </c:pt>
                <c:pt idx="21669">
                  <c:v>0.0</c:v>
                </c:pt>
                <c:pt idx="21670">
                  <c:v>0.0</c:v>
                </c:pt>
                <c:pt idx="21671">
                  <c:v>0.0</c:v>
                </c:pt>
                <c:pt idx="21672">
                  <c:v>0.0</c:v>
                </c:pt>
                <c:pt idx="21673">
                  <c:v>0.0</c:v>
                </c:pt>
                <c:pt idx="21674">
                  <c:v>0.0</c:v>
                </c:pt>
                <c:pt idx="21675">
                  <c:v>0.0</c:v>
                </c:pt>
                <c:pt idx="21676">
                  <c:v>0.0</c:v>
                </c:pt>
                <c:pt idx="21677">
                  <c:v>0.0</c:v>
                </c:pt>
                <c:pt idx="21678">
                  <c:v>0.0</c:v>
                </c:pt>
                <c:pt idx="21679">
                  <c:v>0.0</c:v>
                </c:pt>
                <c:pt idx="21680">
                  <c:v>0.0</c:v>
                </c:pt>
                <c:pt idx="21681">
                  <c:v>-32767.0</c:v>
                </c:pt>
                <c:pt idx="21682">
                  <c:v>0.0</c:v>
                </c:pt>
                <c:pt idx="21683">
                  <c:v>0.0</c:v>
                </c:pt>
                <c:pt idx="21684">
                  <c:v>0.0</c:v>
                </c:pt>
                <c:pt idx="21685">
                  <c:v>0.0</c:v>
                </c:pt>
                <c:pt idx="21686">
                  <c:v>0.0</c:v>
                </c:pt>
                <c:pt idx="21687">
                  <c:v>0.0</c:v>
                </c:pt>
                <c:pt idx="21688">
                  <c:v>0.0</c:v>
                </c:pt>
                <c:pt idx="21689">
                  <c:v>0.0</c:v>
                </c:pt>
                <c:pt idx="21690">
                  <c:v>0.0</c:v>
                </c:pt>
                <c:pt idx="21691">
                  <c:v>0.0</c:v>
                </c:pt>
                <c:pt idx="21692">
                  <c:v>0.0</c:v>
                </c:pt>
                <c:pt idx="21693">
                  <c:v>0.0</c:v>
                </c:pt>
                <c:pt idx="21694">
                  <c:v>0.0</c:v>
                </c:pt>
                <c:pt idx="21695">
                  <c:v>0.0</c:v>
                </c:pt>
                <c:pt idx="21696">
                  <c:v>0.0</c:v>
                </c:pt>
                <c:pt idx="21697">
                  <c:v>0.0</c:v>
                </c:pt>
                <c:pt idx="21698">
                  <c:v>0.0</c:v>
                </c:pt>
                <c:pt idx="21699">
                  <c:v>0.0</c:v>
                </c:pt>
                <c:pt idx="21700">
                  <c:v>0.0</c:v>
                </c:pt>
                <c:pt idx="21701">
                  <c:v>0.0</c:v>
                </c:pt>
                <c:pt idx="21702">
                  <c:v>0.0</c:v>
                </c:pt>
                <c:pt idx="21703">
                  <c:v>0.0</c:v>
                </c:pt>
                <c:pt idx="21704">
                  <c:v>0.0</c:v>
                </c:pt>
                <c:pt idx="21705">
                  <c:v>0.0</c:v>
                </c:pt>
                <c:pt idx="21706">
                  <c:v>0.0</c:v>
                </c:pt>
                <c:pt idx="21707">
                  <c:v>0.0</c:v>
                </c:pt>
                <c:pt idx="21708">
                  <c:v>0.0</c:v>
                </c:pt>
                <c:pt idx="21709">
                  <c:v>0.0</c:v>
                </c:pt>
                <c:pt idx="21710">
                  <c:v>0.0</c:v>
                </c:pt>
                <c:pt idx="21711">
                  <c:v>0.0</c:v>
                </c:pt>
                <c:pt idx="21712">
                  <c:v>0.0</c:v>
                </c:pt>
                <c:pt idx="21713">
                  <c:v>0.0</c:v>
                </c:pt>
                <c:pt idx="21714">
                  <c:v>0.0</c:v>
                </c:pt>
                <c:pt idx="21715">
                  <c:v>0.0</c:v>
                </c:pt>
                <c:pt idx="21716">
                  <c:v>0.0</c:v>
                </c:pt>
                <c:pt idx="21717">
                  <c:v>0.0</c:v>
                </c:pt>
                <c:pt idx="21718">
                  <c:v>0.0</c:v>
                </c:pt>
                <c:pt idx="21719">
                  <c:v>0.0</c:v>
                </c:pt>
                <c:pt idx="21720">
                  <c:v>0.0</c:v>
                </c:pt>
                <c:pt idx="21721">
                  <c:v>0.0</c:v>
                </c:pt>
                <c:pt idx="21722">
                  <c:v>0.0</c:v>
                </c:pt>
                <c:pt idx="21723">
                  <c:v>0.0</c:v>
                </c:pt>
                <c:pt idx="21724">
                  <c:v>0.0</c:v>
                </c:pt>
                <c:pt idx="21725">
                  <c:v>0.0</c:v>
                </c:pt>
                <c:pt idx="21726">
                  <c:v>0.0</c:v>
                </c:pt>
                <c:pt idx="21727">
                  <c:v>0.0</c:v>
                </c:pt>
                <c:pt idx="21728">
                  <c:v>0.0</c:v>
                </c:pt>
                <c:pt idx="21729">
                  <c:v>0.0</c:v>
                </c:pt>
                <c:pt idx="21730">
                  <c:v>0.0</c:v>
                </c:pt>
                <c:pt idx="21731">
                  <c:v>0.0</c:v>
                </c:pt>
                <c:pt idx="21732">
                  <c:v>0.0</c:v>
                </c:pt>
                <c:pt idx="21733">
                  <c:v>0.0</c:v>
                </c:pt>
                <c:pt idx="21734">
                  <c:v>0.0</c:v>
                </c:pt>
                <c:pt idx="21735">
                  <c:v>0.0</c:v>
                </c:pt>
                <c:pt idx="21736">
                  <c:v>0.0</c:v>
                </c:pt>
                <c:pt idx="21737">
                  <c:v>0.0</c:v>
                </c:pt>
                <c:pt idx="21738">
                  <c:v>0.0</c:v>
                </c:pt>
                <c:pt idx="21739">
                  <c:v>0.0</c:v>
                </c:pt>
                <c:pt idx="21740">
                  <c:v>0.0</c:v>
                </c:pt>
                <c:pt idx="21741">
                  <c:v>0.0</c:v>
                </c:pt>
                <c:pt idx="21742">
                  <c:v>0.0</c:v>
                </c:pt>
                <c:pt idx="21743">
                  <c:v>0.0</c:v>
                </c:pt>
                <c:pt idx="21744">
                  <c:v>0.0</c:v>
                </c:pt>
                <c:pt idx="21745">
                  <c:v>0.0</c:v>
                </c:pt>
                <c:pt idx="21746">
                  <c:v>0.0</c:v>
                </c:pt>
                <c:pt idx="21747">
                  <c:v>0.0</c:v>
                </c:pt>
                <c:pt idx="21748">
                  <c:v>0.0</c:v>
                </c:pt>
                <c:pt idx="21749">
                  <c:v>0.0</c:v>
                </c:pt>
                <c:pt idx="21750">
                  <c:v>0.0</c:v>
                </c:pt>
                <c:pt idx="21751">
                  <c:v>0.0</c:v>
                </c:pt>
                <c:pt idx="21752">
                  <c:v>0.0</c:v>
                </c:pt>
                <c:pt idx="21753">
                  <c:v>0.0</c:v>
                </c:pt>
                <c:pt idx="21754">
                  <c:v>0.0</c:v>
                </c:pt>
                <c:pt idx="21755">
                  <c:v>0.0</c:v>
                </c:pt>
                <c:pt idx="21756">
                  <c:v>0.0</c:v>
                </c:pt>
                <c:pt idx="21757">
                  <c:v>0.0</c:v>
                </c:pt>
                <c:pt idx="21758">
                  <c:v>-32767.0</c:v>
                </c:pt>
                <c:pt idx="21759">
                  <c:v>0.0</c:v>
                </c:pt>
                <c:pt idx="21760">
                  <c:v>0.0</c:v>
                </c:pt>
                <c:pt idx="21761">
                  <c:v>0.0</c:v>
                </c:pt>
                <c:pt idx="21762">
                  <c:v>0.0</c:v>
                </c:pt>
                <c:pt idx="21763">
                  <c:v>0.0</c:v>
                </c:pt>
                <c:pt idx="21764">
                  <c:v>0.0</c:v>
                </c:pt>
                <c:pt idx="21765">
                  <c:v>0.0</c:v>
                </c:pt>
                <c:pt idx="21766">
                  <c:v>0.0</c:v>
                </c:pt>
                <c:pt idx="21767">
                  <c:v>0.0</c:v>
                </c:pt>
                <c:pt idx="21768">
                  <c:v>0.0</c:v>
                </c:pt>
                <c:pt idx="21769">
                  <c:v>0.0</c:v>
                </c:pt>
                <c:pt idx="21770">
                  <c:v>0.0</c:v>
                </c:pt>
                <c:pt idx="21771">
                  <c:v>0.0</c:v>
                </c:pt>
                <c:pt idx="21772">
                  <c:v>0.0</c:v>
                </c:pt>
                <c:pt idx="21773">
                  <c:v>0.0</c:v>
                </c:pt>
                <c:pt idx="21774">
                  <c:v>0.0</c:v>
                </c:pt>
                <c:pt idx="21775">
                  <c:v>0.0</c:v>
                </c:pt>
                <c:pt idx="21776">
                  <c:v>0.0</c:v>
                </c:pt>
                <c:pt idx="21777">
                  <c:v>0.0</c:v>
                </c:pt>
                <c:pt idx="21778">
                  <c:v>0.0</c:v>
                </c:pt>
                <c:pt idx="21779">
                  <c:v>0.0</c:v>
                </c:pt>
                <c:pt idx="21780">
                  <c:v>0.0</c:v>
                </c:pt>
                <c:pt idx="21781">
                  <c:v>0.0</c:v>
                </c:pt>
                <c:pt idx="21782">
                  <c:v>-32767.0</c:v>
                </c:pt>
                <c:pt idx="21783">
                  <c:v>0.0</c:v>
                </c:pt>
                <c:pt idx="21784">
                  <c:v>0.0</c:v>
                </c:pt>
                <c:pt idx="21785">
                  <c:v>0.0</c:v>
                </c:pt>
                <c:pt idx="21786">
                  <c:v>0.0</c:v>
                </c:pt>
                <c:pt idx="21787">
                  <c:v>0.0</c:v>
                </c:pt>
                <c:pt idx="21788">
                  <c:v>0.0</c:v>
                </c:pt>
                <c:pt idx="21789">
                  <c:v>0.0</c:v>
                </c:pt>
                <c:pt idx="21790">
                  <c:v>0.0</c:v>
                </c:pt>
                <c:pt idx="21791">
                  <c:v>0.0</c:v>
                </c:pt>
                <c:pt idx="21792">
                  <c:v>0.0</c:v>
                </c:pt>
                <c:pt idx="21793">
                  <c:v>0.0</c:v>
                </c:pt>
                <c:pt idx="21794">
                  <c:v>0.0</c:v>
                </c:pt>
                <c:pt idx="21795">
                  <c:v>0.0</c:v>
                </c:pt>
                <c:pt idx="21796">
                  <c:v>0.0</c:v>
                </c:pt>
                <c:pt idx="21797">
                  <c:v>0.0</c:v>
                </c:pt>
                <c:pt idx="21798">
                  <c:v>-32767.0</c:v>
                </c:pt>
                <c:pt idx="21799">
                  <c:v>0.0</c:v>
                </c:pt>
                <c:pt idx="21800">
                  <c:v>0.0</c:v>
                </c:pt>
                <c:pt idx="21801">
                  <c:v>0.0</c:v>
                </c:pt>
                <c:pt idx="21802">
                  <c:v>0.0</c:v>
                </c:pt>
                <c:pt idx="21803">
                  <c:v>0.0</c:v>
                </c:pt>
                <c:pt idx="21804">
                  <c:v>0.0</c:v>
                </c:pt>
                <c:pt idx="21805">
                  <c:v>0.0</c:v>
                </c:pt>
                <c:pt idx="21806">
                  <c:v>0.0</c:v>
                </c:pt>
                <c:pt idx="21807">
                  <c:v>0.0</c:v>
                </c:pt>
                <c:pt idx="21808">
                  <c:v>0.0</c:v>
                </c:pt>
                <c:pt idx="21809">
                  <c:v>0.0</c:v>
                </c:pt>
                <c:pt idx="21810">
                  <c:v>0.0</c:v>
                </c:pt>
                <c:pt idx="21811">
                  <c:v>0.0</c:v>
                </c:pt>
                <c:pt idx="21812">
                  <c:v>0.0</c:v>
                </c:pt>
                <c:pt idx="21813">
                  <c:v>0.0</c:v>
                </c:pt>
                <c:pt idx="21814">
                  <c:v>-32767.0</c:v>
                </c:pt>
                <c:pt idx="21815">
                  <c:v>0.0</c:v>
                </c:pt>
                <c:pt idx="21816">
                  <c:v>0.0</c:v>
                </c:pt>
                <c:pt idx="21817">
                  <c:v>0.0</c:v>
                </c:pt>
                <c:pt idx="21818">
                  <c:v>0.0</c:v>
                </c:pt>
                <c:pt idx="21819">
                  <c:v>0.0</c:v>
                </c:pt>
                <c:pt idx="21820">
                  <c:v>0.0</c:v>
                </c:pt>
                <c:pt idx="21821">
                  <c:v>0.0</c:v>
                </c:pt>
                <c:pt idx="21822">
                  <c:v>0.0</c:v>
                </c:pt>
                <c:pt idx="21823">
                  <c:v>0.0</c:v>
                </c:pt>
                <c:pt idx="21824">
                  <c:v>0.0</c:v>
                </c:pt>
                <c:pt idx="21825">
                  <c:v>0.0</c:v>
                </c:pt>
                <c:pt idx="21826">
                  <c:v>0.0</c:v>
                </c:pt>
                <c:pt idx="21827">
                  <c:v>0.0</c:v>
                </c:pt>
                <c:pt idx="21828">
                  <c:v>0.0</c:v>
                </c:pt>
                <c:pt idx="21829">
                  <c:v>0.0</c:v>
                </c:pt>
                <c:pt idx="21830">
                  <c:v>0.0</c:v>
                </c:pt>
                <c:pt idx="21831">
                  <c:v>0.0</c:v>
                </c:pt>
                <c:pt idx="21832">
                  <c:v>0.0</c:v>
                </c:pt>
                <c:pt idx="21833">
                  <c:v>0.0</c:v>
                </c:pt>
                <c:pt idx="21834">
                  <c:v>0.0</c:v>
                </c:pt>
                <c:pt idx="21835">
                  <c:v>0.0</c:v>
                </c:pt>
                <c:pt idx="21836">
                  <c:v>0.0</c:v>
                </c:pt>
                <c:pt idx="21837">
                  <c:v>0.0</c:v>
                </c:pt>
                <c:pt idx="21838">
                  <c:v>0.0</c:v>
                </c:pt>
                <c:pt idx="21839">
                  <c:v>0.0</c:v>
                </c:pt>
                <c:pt idx="21840">
                  <c:v>0.0</c:v>
                </c:pt>
                <c:pt idx="21841">
                  <c:v>0.0</c:v>
                </c:pt>
                <c:pt idx="21842">
                  <c:v>0.0</c:v>
                </c:pt>
                <c:pt idx="21843">
                  <c:v>0.0</c:v>
                </c:pt>
                <c:pt idx="21844">
                  <c:v>0.0</c:v>
                </c:pt>
                <c:pt idx="21845">
                  <c:v>0.0</c:v>
                </c:pt>
                <c:pt idx="21846">
                  <c:v>0.0</c:v>
                </c:pt>
                <c:pt idx="21847">
                  <c:v>0.0</c:v>
                </c:pt>
                <c:pt idx="21848">
                  <c:v>0.0</c:v>
                </c:pt>
                <c:pt idx="21849">
                  <c:v>0.0</c:v>
                </c:pt>
                <c:pt idx="21850">
                  <c:v>0.0</c:v>
                </c:pt>
                <c:pt idx="21851">
                  <c:v>0.0</c:v>
                </c:pt>
                <c:pt idx="21852">
                  <c:v>0.0</c:v>
                </c:pt>
                <c:pt idx="21853">
                  <c:v>0.0</c:v>
                </c:pt>
                <c:pt idx="21854">
                  <c:v>0.0</c:v>
                </c:pt>
                <c:pt idx="21855">
                  <c:v>-32767.0</c:v>
                </c:pt>
                <c:pt idx="21856">
                  <c:v>0.0</c:v>
                </c:pt>
                <c:pt idx="21857">
                  <c:v>0.0</c:v>
                </c:pt>
                <c:pt idx="21858">
                  <c:v>0.0</c:v>
                </c:pt>
                <c:pt idx="21859">
                  <c:v>0.0</c:v>
                </c:pt>
                <c:pt idx="21860">
                  <c:v>0.0</c:v>
                </c:pt>
                <c:pt idx="21861">
                  <c:v>0.0</c:v>
                </c:pt>
                <c:pt idx="21862">
                  <c:v>0.0</c:v>
                </c:pt>
                <c:pt idx="21863">
                  <c:v>-32767.0</c:v>
                </c:pt>
                <c:pt idx="21864">
                  <c:v>0.0</c:v>
                </c:pt>
                <c:pt idx="21865">
                  <c:v>0.0</c:v>
                </c:pt>
                <c:pt idx="21866">
                  <c:v>0.0</c:v>
                </c:pt>
                <c:pt idx="21867">
                  <c:v>0.0</c:v>
                </c:pt>
                <c:pt idx="21868">
                  <c:v>0.0</c:v>
                </c:pt>
                <c:pt idx="21869">
                  <c:v>0.0</c:v>
                </c:pt>
                <c:pt idx="21870">
                  <c:v>0.0</c:v>
                </c:pt>
                <c:pt idx="21871">
                  <c:v>-32767.0</c:v>
                </c:pt>
                <c:pt idx="21872">
                  <c:v>0.0</c:v>
                </c:pt>
                <c:pt idx="21873">
                  <c:v>0.0</c:v>
                </c:pt>
                <c:pt idx="21874">
                  <c:v>0.0</c:v>
                </c:pt>
                <c:pt idx="21875">
                  <c:v>0.0</c:v>
                </c:pt>
                <c:pt idx="21876">
                  <c:v>0.0</c:v>
                </c:pt>
                <c:pt idx="21877">
                  <c:v>0.0</c:v>
                </c:pt>
                <c:pt idx="21878">
                  <c:v>0.0</c:v>
                </c:pt>
                <c:pt idx="21879">
                  <c:v>0.0</c:v>
                </c:pt>
                <c:pt idx="21880">
                  <c:v>0.0</c:v>
                </c:pt>
                <c:pt idx="21881">
                  <c:v>0.0</c:v>
                </c:pt>
                <c:pt idx="21882">
                  <c:v>0.0</c:v>
                </c:pt>
                <c:pt idx="21883">
                  <c:v>0.0</c:v>
                </c:pt>
                <c:pt idx="21884">
                  <c:v>0.0</c:v>
                </c:pt>
                <c:pt idx="21885">
                  <c:v>0.0</c:v>
                </c:pt>
                <c:pt idx="21886">
                  <c:v>0.0</c:v>
                </c:pt>
                <c:pt idx="21887">
                  <c:v>0.0</c:v>
                </c:pt>
                <c:pt idx="21888">
                  <c:v>0.0</c:v>
                </c:pt>
                <c:pt idx="21889">
                  <c:v>0.0</c:v>
                </c:pt>
                <c:pt idx="21890">
                  <c:v>0.0</c:v>
                </c:pt>
                <c:pt idx="21891">
                  <c:v>0.0</c:v>
                </c:pt>
                <c:pt idx="21892">
                  <c:v>0.0</c:v>
                </c:pt>
                <c:pt idx="21893">
                  <c:v>0.0</c:v>
                </c:pt>
                <c:pt idx="21894">
                  <c:v>0.0</c:v>
                </c:pt>
                <c:pt idx="21895">
                  <c:v>0.0</c:v>
                </c:pt>
                <c:pt idx="21896">
                  <c:v>0.0</c:v>
                </c:pt>
                <c:pt idx="21897">
                  <c:v>0.0</c:v>
                </c:pt>
                <c:pt idx="21898">
                  <c:v>0.0</c:v>
                </c:pt>
                <c:pt idx="21899">
                  <c:v>0.0</c:v>
                </c:pt>
                <c:pt idx="21900">
                  <c:v>0.0</c:v>
                </c:pt>
                <c:pt idx="21901">
                  <c:v>0.0</c:v>
                </c:pt>
                <c:pt idx="21902">
                  <c:v>0.0</c:v>
                </c:pt>
                <c:pt idx="21903">
                  <c:v>-32767.0</c:v>
                </c:pt>
                <c:pt idx="21904">
                  <c:v>0.0</c:v>
                </c:pt>
                <c:pt idx="21905">
                  <c:v>0.0</c:v>
                </c:pt>
                <c:pt idx="21906">
                  <c:v>0.0</c:v>
                </c:pt>
                <c:pt idx="21907">
                  <c:v>0.0</c:v>
                </c:pt>
                <c:pt idx="21908">
                  <c:v>0.0</c:v>
                </c:pt>
                <c:pt idx="21909">
                  <c:v>0.0</c:v>
                </c:pt>
                <c:pt idx="21910">
                  <c:v>0.0</c:v>
                </c:pt>
                <c:pt idx="21911">
                  <c:v>0.0</c:v>
                </c:pt>
                <c:pt idx="21912">
                  <c:v>0.0</c:v>
                </c:pt>
                <c:pt idx="21913">
                  <c:v>0.0</c:v>
                </c:pt>
                <c:pt idx="21914">
                  <c:v>0.0</c:v>
                </c:pt>
                <c:pt idx="21915">
                  <c:v>0.0</c:v>
                </c:pt>
                <c:pt idx="21916">
                  <c:v>0.0</c:v>
                </c:pt>
                <c:pt idx="21917">
                  <c:v>0.0</c:v>
                </c:pt>
                <c:pt idx="21918">
                  <c:v>0.0</c:v>
                </c:pt>
                <c:pt idx="21919">
                  <c:v>0.0</c:v>
                </c:pt>
                <c:pt idx="21920">
                  <c:v>0.0</c:v>
                </c:pt>
                <c:pt idx="21921">
                  <c:v>0.0</c:v>
                </c:pt>
                <c:pt idx="21922">
                  <c:v>0.0</c:v>
                </c:pt>
                <c:pt idx="21923">
                  <c:v>0.0</c:v>
                </c:pt>
                <c:pt idx="21924">
                  <c:v>0.0</c:v>
                </c:pt>
                <c:pt idx="21925">
                  <c:v>0.0</c:v>
                </c:pt>
                <c:pt idx="21926">
                  <c:v>0.0</c:v>
                </c:pt>
                <c:pt idx="21927">
                  <c:v>0.0</c:v>
                </c:pt>
                <c:pt idx="21928">
                  <c:v>0.0</c:v>
                </c:pt>
                <c:pt idx="21929">
                  <c:v>0.0</c:v>
                </c:pt>
                <c:pt idx="21930">
                  <c:v>0.0</c:v>
                </c:pt>
                <c:pt idx="21931">
                  <c:v>0.0</c:v>
                </c:pt>
                <c:pt idx="21932">
                  <c:v>0.0</c:v>
                </c:pt>
                <c:pt idx="21933">
                  <c:v>0.0</c:v>
                </c:pt>
                <c:pt idx="21934">
                  <c:v>0.0</c:v>
                </c:pt>
                <c:pt idx="21935">
                  <c:v>0.0</c:v>
                </c:pt>
                <c:pt idx="21936">
                  <c:v>0.0</c:v>
                </c:pt>
                <c:pt idx="21937">
                  <c:v>0.0</c:v>
                </c:pt>
                <c:pt idx="21938">
                  <c:v>0.0</c:v>
                </c:pt>
                <c:pt idx="21939">
                  <c:v>0.0</c:v>
                </c:pt>
                <c:pt idx="21940">
                  <c:v>0.0</c:v>
                </c:pt>
                <c:pt idx="21941">
                  <c:v>0.0</c:v>
                </c:pt>
                <c:pt idx="21942">
                  <c:v>0.0</c:v>
                </c:pt>
                <c:pt idx="21943">
                  <c:v>0.0</c:v>
                </c:pt>
                <c:pt idx="21944">
                  <c:v>0.0</c:v>
                </c:pt>
                <c:pt idx="21945">
                  <c:v>0.0</c:v>
                </c:pt>
                <c:pt idx="21946">
                  <c:v>0.0</c:v>
                </c:pt>
                <c:pt idx="21947">
                  <c:v>0.0</c:v>
                </c:pt>
                <c:pt idx="21948">
                  <c:v>0.0</c:v>
                </c:pt>
                <c:pt idx="21949">
                  <c:v>0.0</c:v>
                </c:pt>
                <c:pt idx="21950">
                  <c:v>0.0</c:v>
                </c:pt>
                <c:pt idx="21951">
                  <c:v>0.0</c:v>
                </c:pt>
                <c:pt idx="21952">
                  <c:v>-32767.0</c:v>
                </c:pt>
                <c:pt idx="21953">
                  <c:v>0.0</c:v>
                </c:pt>
                <c:pt idx="21954">
                  <c:v>0.0</c:v>
                </c:pt>
                <c:pt idx="21955">
                  <c:v>0.0</c:v>
                </c:pt>
                <c:pt idx="21956">
                  <c:v>0.0</c:v>
                </c:pt>
                <c:pt idx="21957">
                  <c:v>0.0</c:v>
                </c:pt>
                <c:pt idx="21958">
                  <c:v>0.0</c:v>
                </c:pt>
                <c:pt idx="21959">
                  <c:v>0.0</c:v>
                </c:pt>
                <c:pt idx="21960">
                  <c:v>0.0</c:v>
                </c:pt>
                <c:pt idx="21961">
                  <c:v>0.0</c:v>
                </c:pt>
                <c:pt idx="21962">
                  <c:v>0.0</c:v>
                </c:pt>
                <c:pt idx="21963">
                  <c:v>0.0</c:v>
                </c:pt>
                <c:pt idx="21964">
                  <c:v>0.0</c:v>
                </c:pt>
                <c:pt idx="21965">
                  <c:v>0.0</c:v>
                </c:pt>
                <c:pt idx="21966">
                  <c:v>0.0</c:v>
                </c:pt>
                <c:pt idx="21967">
                  <c:v>0.0</c:v>
                </c:pt>
                <c:pt idx="21968">
                  <c:v>0.0</c:v>
                </c:pt>
                <c:pt idx="21969">
                  <c:v>0.0</c:v>
                </c:pt>
                <c:pt idx="21970">
                  <c:v>0.0</c:v>
                </c:pt>
                <c:pt idx="21971">
                  <c:v>0.0</c:v>
                </c:pt>
                <c:pt idx="21972">
                  <c:v>0.0</c:v>
                </c:pt>
                <c:pt idx="21973">
                  <c:v>0.0</c:v>
                </c:pt>
                <c:pt idx="21974">
                  <c:v>0.0</c:v>
                </c:pt>
                <c:pt idx="21975">
                  <c:v>0.0</c:v>
                </c:pt>
                <c:pt idx="21976">
                  <c:v>0.0</c:v>
                </c:pt>
                <c:pt idx="21977">
                  <c:v>0.0</c:v>
                </c:pt>
                <c:pt idx="21978">
                  <c:v>0.0</c:v>
                </c:pt>
                <c:pt idx="21979">
                  <c:v>0.0</c:v>
                </c:pt>
                <c:pt idx="21980">
                  <c:v>0.0</c:v>
                </c:pt>
                <c:pt idx="21981">
                  <c:v>0.0</c:v>
                </c:pt>
                <c:pt idx="21982">
                  <c:v>0.0</c:v>
                </c:pt>
                <c:pt idx="21983">
                  <c:v>0.0</c:v>
                </c:pt>
                <c:pt idx="21984">
                  <c:v>0.0</c:v>
                </c:pt>
                <c:pt idx="21985">
                  <c:v>0.0</c:v>
                </c:pt>
                <c:pt idx="21986">
                  <c:v>0.0</c:v>
                </c:pt>
                <c:pt idx="21987">
                  <c:v>0.0</c:v>
                </c:pt>
                <c:pt idx="21988">
                  <c:v>0.0</c:v>
                </c:pt>
                <c:pt idx="21989">
                  <c:v>0.0</c:v>
                </c:pt>
                <c:pt idx="21990">
                  <c:v>0.0</c:v>
                </c:pt>
                <c:pt idx="21991">
                  <c:v>0.0</c:v>
                </c:pt>
                <c:pt idx="21992">
                  <c:v>-32767.0</c:v>
                </c:pt>
                <c:pt idx="21993">
                  <c:v>0.0</c:v>
                </c:pt>
                <c:pt idx="21994">
                  <c:v>0.0</c:v>
                </c:pt>
                <c:pt idx="21995">
                  <c:v>0.0</c:v>
                </c:pt>
                <c:pt idx="21996">
                  <c:v>0.0</c:v>
                </c:pt>
                <c:pt idx="21997">
                  <c:v>0.0</c:v>
                </c:pt>
                <c:pt idx="21998">
                  <c:v>0.0</c:v>
                </c:pt>
                <c:pt idx="21999">
                  <c:v>0.0</c:v>
                </c:pt>
                <c:pt idx="22000">
                  <c:v>0.0</c:v>
                </c:pt>
                <c:pt idx="22001">
                  <c:v>0.0</c:v>
                </c:pt>
                <c:pt idx="22002">
                  <c:v>0.0</c:v>
                </c:pt>
                <c:pt idx="22003">
                  <c:v>0.0</c:v>
                </c:pt>
                <c:pt idx="22004">
                  <c:v>0.0</c:v>
                </c:pt>
                <c:pt idx="22005">
                  <c:v>0.0</c:v>
                </c:pt>
                <c:pt idx="22006">
                  <c:v>0.0</c:v>
                </c:pt>
                <c:pt idx="22007">
                  <c:v>0.0</c:v>
                </c:pt>
                <c:pt idx="22008">
                  <c:v>0.0</c:v>
                </c:pt>
                <c:pt idx="22009">
                  <c:v>0.0</c:v>
                </c:pt>
                <c:pt idx="22010">
                  <c:v>0.0</c:v>
                </c:pt>
                <c:pt idx="22011">
                  <c:v>0.0</c:v>
                </c:pt>
                <c:pt idx="22012">
                  <c:v>0.0</c:v>
                </c:pt>
                <c:pt idx="22013">
                  <c:v>0.0</c:v>
                </c:pt>
                <c:pt idx="22014">
                  <c:v>0.0</c:v>
                </c:pt>
                <c:pt idx="22015">
                  <c:v>0.0</c:v>
                </c:pt>
                <c:pt idx="22016">
                  <c:v>0.0</c:v>
                </c:pt>
                <c:pt idx="22017">
                  <c:v>0.0</c:v>
                </c:pt>
                <c:pt idx="22018">
                  <c:v>0.0</c:v>
                </c:pt>
                <c:pt idx="22019">
                  <c:v>0.0</c:v>
                </c:pt>
                <c:pt idx="22020">
                  <c:v>0.0</c:v>
                </c:pt>
                <c:pt idx="22021">
                  <c:v>0.0</c:v>
                </c:pt>
                <c:pt idx="22022">
                  <c:v>0.0</c:v>
                </c:pt>
                <c:pt idx="22023">
                  <c:v>0.0</c:v>
                </c:pt>
                <c:pt idx="22024">
                  <c:v>0.0</c:v>
                </c:pt>
                <c:pt idx="22025">
                  <c:v>0.0</c:v>
                </c:pt>
                <c:pt idx="22026">
                  <c:v>0.0</c:v>
                </c:pt>
                <c:pt idx="22027">
                  <c:v>0.0</c:v>
                </c:pt>
                <c:pt idx="22028">
                  <c:v>0.0</c:v>
                </c:pt>
                <c:pt idx="22029">
                  <c:v>0.0</c:v>
                </c:pt>
                <c:pt idx="22030">
                  <c:v>0.0</c:v>
                </c:pt>
                <c:pt idx="22031">
                  <c:v>0.0</c:v>
                </c:pt>
                <c:pt idx="22032">
                  <c:v>0.0</c:v>
                </c:pt>
                <c:pt idx="22033">
                  <c:v>-32767.0</c:v>
                </c:pt>
                <c:pt idx="22034">
                  <c:v>0.0</c:v>
                </c:pt>
                <c:pt idx="22035">
                  <c:v>0.0</c:v>
                </c:pt>
                <c:pt idx="22036">
                  <c:v>0.0</c:v>
                </c:pt>
                <c:pt idx="22037">
                  <c:v>0.0</c:v>
                </c:pt>
                <c:pt idx="22038">
                  <c:v>0.0</c:v>
                </c:pt>
                <c:pt idx="22039">
                  <c:v>0.0</c:v>
                </c:pt>
                <c:pt idx="22040">
                  <c:v>0.0</c:v>
                </c:pt>
                <c:pt idx="22041">
                  <c:v>0.0</c:v>
                </c:pt>
                <c:pt idx="22042">
                  <c:v>0.0</c:v>
                </c:pt>
                <c:pt idx="22043">
                  <c:v>0.0</c:v>
                </c:pt>
                <c:pt idx="22044">
                  <c:v>0.0</c:v>
                </c:pt>
                <c:pt idx="22045">
                  <c:v>0.0</c:v>
                </c:pt>
                <c:pt idx="22046">
                  <c:v>0.0</c:v>
                </c:pt>
                <c:pt idx="22047">
                  <c:v>0.0</c:v>
                </c:pt>
                <c:pt idx="22048">
                  <c:v>0.0</c:v>
                </c:pt>
                <c:pt idx="22049">
                  <c:v>-32767.0</c:v>
                </c:pt>
                <c:pt idx="22050">
                  <c:v>0.0</c:v>
                </c:pt>
                <c:pt idx="22051">
                  <c:v>0.0</c:v>
                </c:pt>
                <c:pt idx="22052">
                  <c:v>0.0</c:v>
                </c:pt>
                <c:pt idx="22053">
                  <c:v>0.0</c:v>
                </c:pt>
                <c:pt idx="22054">
                  <c:v>0.0</c:v>
                </c:pt>
                <c:pt idx="22055">
                  <c:v>0.0</c:v>
                </c:pt>
                <c:pt idx="22056">
                  <c:v>0.0</c:v>
                </c:pt>
                <c:pt idx="22057">
                  <c:v>-32767.0</c:v>
                </c:pt>
                <c:pt idx="22058">
                  <c:v>0.0</c:v>
                </c:pt>
                <c:pt idx="22059">
                  <c:v>0.0</c:v>
                </c:pt>
                <c:pt idx="22060">
                  <c:v>0.0</c:v>
                </c:pt>
                <c:pt idx="22061">
                  <c:v>0.0</c:v>
                </c:pt>
                <c:pt idx="22062">
                  <c:v>0.0</c:v>
                </c:pt>
                <c:pt idx="22063">
                  <c:v>0.0</c:v>
                </c:pt>
                <c:pt idx="22064">
                  <c:v>0.0</c:v>
                </c:pt>
                <c:pt idx="22065">
                  <c:v>0.0</c:v>
                </c:pt>
                <c:pt idx="22066">
                  <c:v>0.0</c:v>
                </c:pt>
                <c:pt idx="22067">
                  <c:v>0.0</c:v>
                </c:pt>
                <c:pt idx="22068">
                  <c:v>0.0</c:v>
                </c:pt>
                <c:pt idx="22069">
                  <c:v>0.0</c:v>
                </c:pt>
                <c:pt idx="22070">
                  <c:v>0.0</c:v>
                </c:pt>
                <c:pt idx="22071">
                  <c:v>0.0</c:v>
                </c:pt>
                <c:pt idx="22072">
                  <c:v>0.0</c:v>
                </c:pt>
                <c:pt idx="22073">
                  <c:v>0.0</c:v>
                </c:pt>
                <c:pt idx="22074">
                  <c:v>0.0</c:v>
                </c:pt>
                <c:pt idx="22075">
                  <c:v>0.0</c:v>
                </c:pt>
                <c:pt idx="22076">
                  <c:v>0.0</c:v>
                </c:pt>
                <c:pt idx="22077">
                  <c:v>0.0</c:v>
                </c:pt>
                <c:pt idx="22078">
                  <c:v>0.0</c:v>
                </c:pt>
                <c:pt idx="22079">
                  <c:v>0.0</c:v>
                </c:pt>
                <c:pt idx="22080">
                  <c:v>0.0</c:v>
                </c:pt>
                <c:pt idx="22081">
                  <c:v>0.0</c:v>
                </c:pt>
                <c:pt idx="22082">
                  <c:v>0.0</c:v>
                </c:pt>
                <c:pt idx="22083">
                  <c:v>0.0</c:v>
                </c:pt>
                <c:pt idx="22084">
                  <c:v>0.0</c:v>
                </c:pt>
                <c:pt idx="22085">
                  <c:v>0.0</c:v>
                </c:pt>
                <c:pt idx="22086">
                  <c:v>0.0</c:v>
                </c:pt>
                <c:pt idx="22087">
                  <c:v>0.0</c:v>
                </c:pt>
                <c:pt idx="22088">
                  <c:v>0.0</c:v>
                </c:pt>
                <c:pt idx="22089">
                  <c:v>0.0</c:v>
                </c:pt>
                <c:pt idx="22090">
                  <c:v>0.0</c:v>
                </c:pt>
                <c:pt idx="22091">
                  <c:v>0.0</c:v>
                </c:pt>
                <c:pt idx="22092">
                  <c:v>0.0</c:v>
                </c:pt>
                <c:pt idx="22093">
                  <c:v>0.0</c:v>
                </c:pt>
                <c:pt idx="22094">
                  <c:v>0.0</c:v>
                </c:pt>
                <c:pt idx="22095">
                  <c:v>0.0</c:v>
                </c:pt>
                <c:pt idx="22096">
                  <c:v>0.0</c:v>
                </c:pt>
                <c:pt idx="22097">
                  <c:v>0.0</c:v>
                </c:pt>
                <c:pt idx="22098">
                  <c:v>0.0</c:v>
                </c:pt>
                <c:pt idx="22099">
                  <c:v>0.0</c:v>
                </c:pt>
                <c:pt idx="22100">
                  <c:v>0.0</c:v>
                </c:pt>
                <c:pt idx="22101">
                  <c:v>0.0</c:v>
                </c:pt>
                <c:pt idx="22102">
                  <c:v>0.0</c:v>
                </c:pt>
                <c:pt idx="22103">
                  <c:v>0.0</c:v>
                </c:pt>
                <c:pt idx="22104">
                  <c:v>0.0</c:v>
                </c:pt>
                <c:pt idx="22105">
                  <c:v>0.0</c:v>
                </c:pt>
                <c:pt idx="22106">
                  <c:v>0.0</c:v>
                </c:pt>
                <c:pt idx="22107">
                  <c:v>0.0</c:v>
                </c:pt>
                <c:pt idx="22108">
                  <c:v>0.0</c:v>
                </c:pt>
                <c:pt idx="22109">
                  <c:v>0.0</c:v>
                </c:pt>
                <c:pt idx="22110">
                  <c:v>0.0</c:v>
                </c:pt>
                <c:pt idx="22111">
                  <c:v>0.0</c:v>
                </c:pt>
                <c:pt idx="22112">
                  <c:v>0.0</c:v>
                </c:pt>
                <c:pt idx="22113">
                  <c:v>0.0</c:v>
                </c:pt>
                <c:pt idx="22114">
                  <c:v>0.0</c:v>
                </c:pt>
                <c:pt idx="22115">
                  <c:v>0.0</c:v>
                </c:pt>
                <c:pt idx="22116">
                  <c:v>0.0</c:v>
                </c:pt>
                <c:pt idx="22117">
                  <c:v>0.0</c:v>
                </c:pt>
                <c:pt idx="22118">
                  <c:v>0.0</c:v>
                </c:pt>
                <c:pt idx="22119">
                  <c:v>0.0</c:v>
                </c:pt>
                <c:pt idx="22120">
                  <c:v>0.0</c:v>
                </c:pt>
                <c:pt idx="22121">
                  <c:v>0.0</c:v>
                </c:pt>
                <c:pt idx="22122">
                  <c:v>0.0</c:v>
                </c:pt>
                <c:pt idx="22123">
                  <c:v>0.0</c:v>
                </c:pt>
                <c:pt idx="22124">
                  <c:v>0.0</c:v>
                </c:pt>
                <c:pt idx="22125">
                  <c:v>0.0</c:v>
                </c:pt>
                <c:pt idx="22126">
                  <c:v>0.0</c:v>
                </c:pt>
                <c:pt idx="22127">
                  <c:v>0.0</c:v>
                </c:pt>
                <c:pt idx="22128">
                  <c:v>0.0</c:v>
                </c:pt>
                <c:pt idx="22129">
                  <c:v>0.0</c:v>
                </c:pt>
                <c:pt idx="22130">
                  <c:v>-32767.0</c:v>
                </c:pt>
                <c:pt idx="22131">
                  <c:v>0.0</c:v>
                </c:pt>
                <c:pt idx="22132">
                  <c:v>0.0</c:v>
                </c:pt>
                <c:pt idx="22133">
                  <c:v>0.0</c:v>
                </c:pt>
                <c:pt idx="22134">
                  <c:v>0.0</c:v>
                </c:pt>
                <c:pt idx="22135">
                  <c:v>0.0</c:v>
                </c:pt>
                <c:pt idx="22136">
                  <c:v>0.0</c:v>
                </c:pt>
                <c:pt idx="22137">
                  <c:v>0.0</c:v>
                </c:pt>
                <c:pt idx="22138">
                  <c:v>0.0</c:v>
                </c:pt>
                <c:pt idx="22139">
                  <c:v>0.0</c:v>
                </c:pt>
                <c:pt idx="22140">
                  <c:v>0.0</c:v>
                </c:pt>
                <c:pt idx="22141">
                  <c:v>0.0</c:v>
                </c:pt>
                <c:pt idx="22142">
                  <c:v>0.0</c:v>
                </c:pt>
                <c:pt idx="22143">
                  <c:v>0.0</c:v>
                </c:pt>
                <c:pt idx="22144">
                  <c:v>0.0</c:v>
                </c:pt>
                <c:pt idx="22145">
                  <c:v>0.0</c:v>
                </c:pt>
                <c:pt idx="22146">
                  <c:v>0.0</c:v>
                </c:pt>
                <c:pt idx="22147">
                  <c:v>0.0</c:v>
                </c:pt>
                <c:pt idx="22148">
                  <c:v>0.0</c:v>
                </c:pt>
                <c:pt idx="22149">
                  <c:v>0.0</c:v>
                </c:pt>
                <c:pt idx="22150">
                  <c:v>0.0</c:v>
                </c:pt>
                <c:pt idx="22151">
                  <c:v>0.0</c:v>
                </c:pt>
                <c:pt idx="22152">
                  <c:v>0.0</c:v>
                </c:pt>
                <c:pt idx="22153">
                  <c:v>0.0</c:v>
                </c:pt>
                <c:pt idx="22154">
                  <c:v>0.0</c:v>
                </c:pt>
                <c:pt idx="22155">
                  <c:v>0.0</c:v>
                </c:pt>
                <c:pt idx="22156">
                  <c:v>0.0</c:v>
                </c:pt>
                <c:pt idx="22157">
                  <c:v>0.0</c:v>
                </c:pt>
                <c:pt idx="22158">
                  <c:v>0.0</c:v>
                </c:pt>
                <c:pt idx="22159">
                  <c:v>0.0</c:v>
                </c:pt>
                <c:pt idx="22160">
                  <c:v>0.0</c:v>
                </c:pt>
                <c:pt idx="22161">
                  <c:v>0.0</c:v>
                </c:pt>
                <c:pt idx="22162">
                  <c:v>0.0</c:v>
                </c:pt>
                <c:pt idx="22163">
                  <c:v>0.0</c:v>
                </c:pt>
                <c:pt idx="22164">
                  <c:v>0.0</c:v>
                </c:pt>
                <c:pt idx="22165">
                  <c:v>0.0</c:v>
                </c:pt>
                <c:pt idx="22166">
                  <c:v>-32767.0</c:v>
                </c:pt>
                <c:pt idx="22167">
                  <c:v>0.0</c:v>
                </c:pt>
                <c:pt idx="22168">
                  <c:v>0.0</c:v>
                </c:pt>
                <c:pt idx="22169">
                  <c:v>0.0</c:v>
                </c:pt>
                <c:pt idx="22170">
                  <c:v>0.0</c:v>
                </c:pt>
                <c:pt idx="22171">
                  <c:v>0.0</c:v>
                </c:pt>
                <c:pt idx="22172">
                  <c:v>0.0</c:v>
                </c:pt>
                <c:pt idx="22173">
                  <c:v>0.0</c:v>
                </c:pt>
                <c:pt idx="22174">
                  <c:v>0.0</c:v>
                </c:pt>
                <c:pt idx="22175">
                  <c:v>0.0</c:v>
                </c:pt>
                <c:pt idx="22176">
                  <c:v>0.0</c:v>
                </c:pt>
                <c:pt idx="22177">
                  <c:v>0.0</c:v>
                </c:pt>
                <c:pt idx="22178">
                  <c:v>0.0</c:v>
                </c:pt>
                <c:pt idx="22179">
                  <c:v>0.0</c:v>
                </c:pt>
                <c:pt idx="22180">
                  <c:v>0.0</c:v>
                </c:pt>
                <c:pt idx="22181">
                  <c:v>0.0</c:v>
                </c:pt>
                <c:pt idx="22182">
                  <c:v>0.0</c:v>
                </c:pt>
                <c:pt idx="22183">
                  <c:v>0.0</c:v>
                </c:pt>
                <c:pt idx="22184">
                  <c:v>0.0</c:v>
                </c:pt>
                <c:pt idx="22185">
                  <c:v>0.0</c:v>
                </c:pt>
                <c:pt idx="22186">
                  <c:v>0.0</c:v>
                </c:pt>
                <c:pt idx="22187">
                  <c:v>0.0</c:v>
                </c:pt>
                <c:pt idx="22188">
                  <c:v>0.0</c:v>
                </c:pt>
                <c:pt idx="22189">
                  <c:v>0.0</c:v>
                </c:pt>
                <c:pt idx="22190">
                  <c:v>0.0</c:v>
                </c:pt>
                <c:pt idx="22191">
                  <c:v>0.0</c:v>
                </c:pt>
                <c:pt idx="22192">
                  <c:v>0.0</c:v>
                </c:pt>
                <c:pt idx="22193">
                  <c:v>0.0</c:v>
                </c:pt>
                <c:pt idx="22194">
                  <c:v>0.0</c:v>
                </c:pt>
                <c:pt idx="22195">
                  <c:v>0.0</c:v>
                </c:pt>
                <c:pt idx="22196">
                  <c:v>0.0</c:v>
                </c:pt>
                <c:pt idx="22197">
                  <c:v>0.0</c:v>
                </c:pt>
                <c:pt idx="22198">
                  <c:v>0.0</c:v>
                </c:pt>
                <c:pt idx="22199">
                  <c:v>0.0</c:v>
                </c:pt>
                <c:pt idx="22200">
                  <c:v>0.0</c:v>
                </c:pt>
                <c:pt idx="22201">
                  <c:v>0.0</c:v>
                </c:pt>
                <c:pt idx="22202">
                  <c:v>0.0</c:v>
                </c:pt>
                <c:pt idx="22203">
                  <c:v>0.0</c:v>
                </c:pt>
                <c:pt idx="22204">
                  <c:v>0.0</c:v>
                </c:pt>
                <c:pt idx="22205">
                  <c:v>0.0</c:v>
                </c:pt>
                <c:pt idx="22206">
                  <c:v>0.0</c:v>
                </c:pt>
                <c:pt idx="22207">
                  <c:v>-32767.0</c:v>
                </c:pt>
                <c:pt idx="22208">
                  <c:v>0.0</c:v>
                </c:pt>
                <c:pt idx="22209">
                  <c:v>0.0</c:v>
                </c:pt>
                <c:pt idx="22210">
                  <c:v>0.0</c:v>
                </c:pt>
                <c:pt idx="22211">
                  <c:v>0.0</c:v>
                </c:pt>
                <c:pt idx="22212">
                  <c:v>0.0</c:v>
                </c:pt>
                <c:pt idx="22213">
                  <c:v>0.0</c:v>
                </c:pt>
                <c:pt idx="22214">
                  <c:v>0.0</c:v>
                </c:pt>
                <c:pt idx="22215">
                  <c:v>0.0</c:v>
                </c:pt>
                <c:pt idx="22216">
                  <c:v>0.0</c:v>
                </c:pt>
                <c:pt idx="22217">
                  <c:v>0.0</c:v>
                </c:pt>
                <c:pt idx="22218">
                  <c:v>0.0</c:v>
                </c:pt>
                <c:pt idx="22219">
                  <c:v>0.0</c:v>
                </c:pt>
                <c:pt idx="22220">
                  <c:v>0.0</c:v>
                </c:pt>
                <c:pt idx="22221">
                  <c:v>0.0</c:v>
                </c:pt>
                <c:pt idx="22222">
                  <c:v>0.0</c:v>
                </c:pt>
                <c:pt idx="22223">
                  <c:v>0.0</c:v>
                </c:pt>
                <c:pt idx="22224">
                  <c:v>0.0</c:v>
                </c:pt>
                <c:pt idx="22225">
                  <c:v>0.0</c:v>
                </c:pt>
                <c:pt idx="22226">
                  <c:v>0.0</c:v>
                </c:pt>
                <c:pt idx="22227">
                  <c:v>0.0</c:v>
                </c:pt>
                <c:pt idx="22228">
                  <c:v>0.0</c:v>
                </c:pt>
                <c:pt idx="22229">
                  <c:v>0.0</c:v>
                </c:pt>
                <c:pt idx="22230">
                  <c:v>0.0</c:v>
                </c:pt>
                <c:pt idx="22231">
                  <c:v>0.0</c:v>
                </c:pt>
                <c:pt idx="22232">
                  <c:v>0.0</c:v>
                </c:pt>
                <c:pt idx="22233">
                  <c:v>0.0</c:v>
                </c:pt>
                <c:pt idx="22234">
                  <c:v>0.0</c:v>
                </c:pt>
                <c:pt idx="22235">
                  <c:v>0.0</c:v>
                </c:pt>
                <c:pt idx="22236">
                  <c:v>0.0</c:v>
                </c:pt>
                <c:pt idx="22237">
                  <c:v>0.0</c:v>
                </c:pt>
                <c:pt idx="22238">
                  <c:v>0.0</c:v>
                </c:pt>
                <c:pt idx="22239">
                  <c:v>0.0</c:v>
                </c:pt>
                <c:pt idx="22240">
                  <c:v>0.0</c:v>
                </c:pt>
                <c:pt idx="22241">
                  <c:v>0.0</c:v>
                </c:pt>
                <c:pt idx="22242">
                  <c:v>0.0</c:v>
                </c:pt>
                <c:pt idx="22243">
                  <c:v>0.0</c:v>
                </c:pt>
                <c:pt idx="22244">
                  <c:v>0.0</c:v>
                </c:pt>
                <c:pt idx="22245">
                  <c:v>0.0</c:v>
                </c:pt>
                <c:pt idx="22246">
                  <c:v>0.0</c:v>
                </c:pt>
                <c:pt idx="22247">
                  <c:v>0.0</c:v>
                </c:pt>
                <c:pt idx="22248">
                  <c:v>0.0</c:v>
                </c:pt>
                <c:pt idx="22249">
                  <c:v>0.0</c:v>
                </c:pt>
                <c:pt idx="22250">
                  <c:v>0.0</c:v>
                </c:pt>
                <c:pt idx="22251">
                  <c:v>0.0</c:v>
                </c:pt>
                <c:pt idx="22252">
                  <c:v>0.0</c:v>
                </c:pt>
                <c:pt idx="22253">
                  <c:v>0.0</c:v>
                </c:pt>
                <c:pt idx="22254">
                  <c:v>0.0</c:v>
                </c:pt>
                <c:pt idx="22255">
                  <c:v>-32767.0</c:v>
                </c:pt>
                <c:pt idx="22256">
                  <c:v>0.0</c:v>
                </c:pt>
                <c:pt idx="22257">
                  <c:v>0.0</c:v>
                </c:pt>
                <c:pt idx="22258">
                  <c:v>0.0</c:v>
                </c:pt>
                <c:pt idx="22259">
                  <c:v>0.0</c:v>
                </c:pt>
                <c:pt idx="22260">
                  <c:v>0.0</c:v>
                </c:pt>
                <c:pt idx="22261">
                  <c:v>0.0</c:v>
                </c:pt>
                <c:pt idx="22262">
                  <c:v>0.0</c:v>
                </c:pt>
                <c:pt idx="22263">
                  <c:v>-32767.0</c:v>
                </c:pt>
                <c:pt idx="22264">
                  <c:v>0.0</c:v>
                </c:pt>
                <c:pt idx="22265">
                  <c:v>0.0</c:v>
                </c:pt>
                <c:pt idx="22266">
                  <c:v>0.0</c:v>
                </c:pt>
                <c:pt idx="22267">
                  <c:v>0.0</c:v>
                </c:pt>
                <c:pt idx="22268">
                  <c:v>0.0</c:v>
                </c:pt>
                <c:pt idx="22269">
                  <c:v>0.0</c:v>
                </c:pt>
                <c:pt idx="22270">
                  <c:v>0.0</c:v>
                </c:pt>
                <c:pt idx="22271">
                  <c:v>0.0</c:v>
                </c:pt>
                <c:pt idx="22272">
                  <c:v>0.0</c:v>
                </c:pt>
                <c:pt idx="22273">
                  <c:v>0.0</c:v>
                </c:pt>
                <c:pt idx="22274">
                  <c:v>0.0</c:v>
                </c:pt>
                <c:pt idx="22275">
                  <c:v>0.0</c:v>
                </c:pt>
                <c:pt idx="22276">
                  <c:v>0.0</c:v>
                </c:pt>
                <c:pt idx="22277">
                  <c:v>0.0</c:v>
                </c:pt>
                <c:pt idx="22278">
                  <c:v>0.0</c:v>
                </c:pt>
                <c:pt idx="22279">
                  <c:v>0.0</c:v>
                </c:pt>
                <c:pt idx="22280">
                  <c:v>0.0</c:v>
                </c:pt>
                <c:pt idx="22281">
                  <c:v>0.0</c:v>
                </c:pt>
                <c:pt idx="22282">
                  <c:v>0.0</c:v>
                </c:pt>
                <c:pt idx="22283">
                  <c:v>0.0</c:v>
                </c:pt>
                <c:pt idx="22284">
                  <c:v>0.0</c:v>
                </c:pt>
                <c:pt idx="22285">
                  <c:v>0.0</c:v>
                </c:pt>
                <c:pt idx="22286">
                  <c:v>0.0</c:v>
                </c:pt>
                <c:pt idx="22287">
                  <c:v>-32767.0</c:v>
                </c:pt>
                <c:pt idx="22288">
                  <c:v>0.0</c:v>
                </c:pt>
                <c:pt idx="22289">
                  <c:v>0.0</c:v>
                </c:pt>
                <c:pt idx="22290">
                  <c:v>0.0</c:v>
                </c:pt>
                <c:pt idx="22291">
                  <c:v>0.0</c:v>
                </c:pt>
                <c:pt idx="22292">
                  <c:v>0.0</c:v>
                </c:pt>
                <c:pt idx="22293">
                  <c:v>0.0</c:v>
                </c:pt>
                <c:pt idx="22294">
                  <c:v>0.0</c:v>
                </c:pt>
                <c:pt idx="22295">
                  <c:v>0.0</c:v>
                </c:pt>
                <c:pt idx="22296">
                  <c:v>0.0</c:v>
                </c:pt>
                <c:pt idx="22297">
                  <c:v>0.0</c:v>
                </c:pt>
                <c:pt idx="22298">
                  <c:v>0.0</c:v>
                </c:pt>
                <c:pt idx="22299">
                  <c:v>0.0</c:v>
                </c:pt>
                <c:pt idx="22300">
                  <c:v>0.0</c:v>
                </c:pt>
                <c:pt idx="22301">
                  <c:v>0.0</c:v>
                </c:pt>
                <c:pt idx="22302">
                  <c:v>0.0</c:v>
                </c:pt>
                <c:pt idx="22303">
                  <c:v>0.0</c:v>
                </c:pt>
                <c:pt idx="22304">
                  <c:v>0.0</c:v>
                </c:pt>
                <c:pt idx="22305">
                  <c:v>0.0</c:v>
                </c:pt>
                <c:pt idx="22306">
                  <c:v>0.0</c:v>
                </c:pt>
                <c:pt idx="22307">
                  <c:v>0.0</c:v>
                </c:pt>
                <c:pt idx="22308">
                  <c:v>0.0</c:v>
                </c:pt>
                <c:pt idx="22309">
                  <c:v>0.0</c:v>
                </c:pt>
                <c:pt idx="22310">
                  <c:v>0.0</c:v>
                </c:pt>
                <c:pt idx="22311">
                  <c:v>0.0</c:v>
                </c:pt>
                <c:pt idx="22312">
                  <c:v>-32767.0</c:v>
                </c:pt>
                <c:pt idx="22313">
                  <c:v>0.0</c:v>
                </c:pt>
                <c:pt idx="22314">
                  <c:v>0.0</c:v>
                </c:pt>
                <c:pt idx="22315">
                  <c:v>0.0</c:v>
                </c:pt>
                <c:pt idx="22316">
                  <c:v>0.0</c:v>
                </c:pt>
                <c:pt idx="22317">
                  <c:v>0.0</c:v>
                </c:pt>
                <c:pt idx="22318">
                  <c:v>0.0</c:v>
                </c:pt>
                <c:pt idx="22319">
                  <c:v>0.0</c:v>
                </c:pt>
                <c:pt idx="22320">
                  <c:v>0.0</c:v>
                </c:pt>
                <c:pt idx="22321">
                  <c:v>0.0</c:v>
                </c:pt>
                <c:pt idx="22322">
                  <c:v>0.0</c:v>
                </c:pt>
                <c:pt idx="22323">
                  <c:v>0.0</c:v>
                </c:pt>
                <c:pt idx="22324">
                  <c:v>0.0</c:v>
                </c:pt>
                <c:pt idx="22325">
                  <c:v>0.0</c:v>
                </c:pt>
                <c:pt idx="22326">
                  <c:v>0.0</c:v>
                </c:pt>
                <c:pt idx="22327">
                  <c:v>0.0</c:v>
                </c:pt>
                <c:pt idx="22328">
                  <c:v>-32767.0</c:v>
                </c:pt>
                <c:pt idx="22329">
                  <c:v>0.0</c:v>
                </c:pt>
                <c:pt idx="22330">
                  <c:v>0.0</c:v>
                </c:pt>
                <c:pt idx="22331">
                  <c:v>0.0</c:v>
                </c:pt>
                <c:pt idx="22332">
                  <c:v>0.0</c:v>
                </c:pt>
                <c:pt idx="22333">
                  <c:v>0.0</c:v>
                </c:pt>
                <c:pt idx="22334">
                  <c:v>0.0</c:v>
                </c:pt>
                <c:pt idx="22335">
                  <c:v>0.0</c:v>
                </c:pt>
                <c:pt idx="22336">
                  <c:v>0.0</c:v>
                </c:pt>
                <c:pt idx="22337">
                  <c:v>0.0</c:v>
                </c:pt>
                <c:pt idx="22338">
                  <c:v>0.0</c:v>
                </c:pt>
                <c:pt idx="22339">
                  <c:v>0.0</c:v>
                </c:pt>
                <c:pt idx="22340">
                  <c:v>0.0</c:v>
                </c:pt>
                <c:pt idx="22341">
                  <c:v>0.0</c:v>
                </c:pt>
                <c:pt idx="22342">
                  <c:v>0.0</c:v>
                </c:pt>
                <c:pt idx="22343">
                  <c:v>0.0</c:v>
                </c:pt>
                <c:pt idx="22344">
                  <c:v>0.0</c:v>
                </c:pt>
                <c:pt idx="22345">
                  <c:v>0.0</c:v>
                </c:pt>
                <c:pt idx="22346">
                  <c:v>0.0</c:v>
                </c:pt>
                <c:pt idx="22347">
                  <c:v>0.0</c:v>
                </c:pt>
                <c:pt idx="22348">
                  <c:v>0.0</c:v>
                </c:pt>
                <c:pt idx="22349">
                  <c:v>0.0</c:v>
                </c:pt>
                <c:pt idx="22350">
                  <c:v>0.0</c:v>
                </c:pt>
                <c:pt idx="22351">
                  <c:v>0.0</c:v>
                </c:pt>
                <c:pt idx="22352">
                  <c:v>0.0</c:v>
                </c:pt>
                <c:pt idx="22353">
                  <c:v>0.0</c:v>
                </c:pt>
                <c:pt idx="22354">
                  <c:v>0.0</c:v>
                </c:pt>
                <c:pt idx="22355">
                  <c:v>0.0</c:v>
                </c:pt>
                <c:pt idx="22356">
                  <c:v>0.0</c:v>
                </c:pt>
                <c:pt idx="22357">
                  <c:v>0.0</c:v>
                </c:pt>
                <c:pt idx="22358">
                  <c:v>0.0</c:v>
                </c:pt>
                <c:pt idx="22359">
                  <c:v>0.0</c:v>
                </c:pt>
                <c:pt idx="22360">
                  <c:v>0.0</c:v>
                </c:pt>
                <c:pt idx="22361">
                  <c:v>0.0</c:v>
                </c:pt>
                <c:pt idx="22362">
                  <c:v>0.0</c:v>
                </c:pt>
                <c:pt idx="22363">
                  <c:v>0.0</c:v>
                </c:pt>
                <c:pt idx="22364">
                  <c:v>0.0</c:v>
                </c:pt>
                <c:pt idx="22365">
                  <c:v>0.0</c:v>
                </c:pt>
                <c:pt idx="22366">
                  <c:v>0.0</c:v>
                </c:pt>
                <c:pt idx="22367">
                  <c:v>0.0</c:v>
                </c:pt>
                <c:pt idx="22368">
                  <c:v>-32767.0</c:v>
                </c:pt>
                <c:pt idx="22369">
                  <c:v>0.0</c:v>
                </c:pt>
                <c:pt idx="22370">
                  <c:v>0.0</c:v>
                </c:pt>
                <c:pt idx="22371">
                  <c:v>0.0</c:v>
                </c:pt>
                <c:pt idx="22372">
                  <c:v>0.0</c:v>
                </c:pt>
                <c:pt idx="22373">
                  <c:v>0.0</c:v>
                </c:pt>
                <c:pt idx="22374">
                  <c:v>0.0</c:v>
                </c:pt>
                <c:pt idx="22375">
                  <c:v>0.0</c:v>
                </c:pt>
                <c:pt idx="22376">
                  <c:v>0.0</c:v>
                </c:pt>
                <c:pt idx="22377">
                  <c:v>0.0</c:v>
                </c:pt>
                <c:pt idx="22378">
                  <c:v>0.0</c:v>
                </c:pt>
                <c:pt idx="22379">
                  <c:v>0.0</c:v>
                </c:pt>
                <c:pt idx="22380">
                  <c:v>0.0</c:v>
                </c:pt>
                <c:pt idx="22381">
                  <c:v>0.0</c:v>
                </c:pt>
                <c:pt idx="22382">
                  <c:v>0.0</c:v>
                </c:pt>
                <c:pt idx="22383">
                  <c:v>0.0</c:v>
                </c:pt>
                <c:pt idx="22384">
                  <c:v>0.0</c:v>
                </c:pt>
                <c:pt idx="22385">
                  <c:v>-32767.0</c:v>
                </c:pt>
                <c:pt idx="22386">
                  <c:v>0.0</c:v>
                </c:pt>
                <c:pt idx="22387">
                  <c:v>0.0</c:v>
                </c:pt>
                <c:pt idx="22388">
                  <c:v>0.0</c:v>
                </c:pt>
                <c:pt idx="22389">
                  <c:v>0.0</c:v>
                </c:pt>
                <c:pt idx="22390">
                  <c:v>0.0</c:v>
                </c:pt>
                <c:pt idx="22391">
                  <c:v>0.0</c:v>
                </c:pt>
                <c:pt idx="22392">
                  <c:v>0.0</c:v>
                </c:pt>
                <c:pt idx="22393">
                  <c:v>-32767.0</c:v>
                </c:pt>
                <c:pt idx="22394">
                  <c:v>0.0</c:v>
                </c:pt>
                <c:pt idx="22395">
                  <c:v>0.0</c:v>
                </c:pt>
                <c:pt idx="22396">
                  <c:v>0.0</c:v>
                </c:pt>
                <c:pt idx="22397">
                  <c:v>0.0</c:v>
                </c:pt>
                <c:pt idx="22398">
                  <c:v>0.0</c:v>
                </c:pt>
                <c:pt idx="22399">
                  <c:v>0.0</c:v>
                </c:pt>
                <c:pt idx="22400">
                  <c:v>0.0</c:v>
                </c:pt>
                <c:pt idx="22401">
                  <c:v>0.0</c:v>
                </c:pt>
                <c:pt idx="22402">
                  <c:v>0.0</c:v>
                </c:pt>
                <c:pt idx="22403">
                  <c:v>0.0</c:v>
                </c:pt>
                <c:pt idx="22404">
                  <c:v>0.0</c:v>
                </c:pt>
                <c:pt idx="22405">
                  <c:v>0.0</c:v>
                </c:pt>
                <c:pt idx="22406">
                  <c:v>0.0</c:v>
                </c:pt>
                <c:pt idx="22407">
                  <c:v>0.0</c:v>
                </c:pt>
                <c:pt idx="22408">
                  <c:v>0.0</c:v>
                </c:pt>
                <c:pt idx="22409">
                  <c:v>-32767.0</c:v>
                </c:pt>
                <c:pt idx="22410">
                  <c:v>0.0</c:v>
                </c:pt>
                <c:pt idx="22411">
                  <c:v>0.0</c:v>
                </c:pt>
                <c:pt idx="22412">
                  <c:v>0.0</c:v>
                </c:pt>
                <c:pt idx="22413">
                  <c:v>0.0</c:v>
                </c:pt>
                <c:pt idx="22414">
                  <c:v>0.0</c:v>
                </c:pt>
                <c:pt idx="22415">
                  <c:v>0.0</c:v>
                </c:pt>
                <c:pt idx="22416">
                  <c:v>0.0</c:v>
                </c:pt>
                <c:pt idx="22417">
                  <c:v>0.0</c:v>
                </c:pt>
                <c:pt idx="22418">
                  <c:v>0.0</c:v>
                </c:pt>
                <c:pt idx="22419">
                  <c:v>0.0</c:v>
                </c:pt>
                <c:pt idx="22420">
                  <c:v>0.0</c:v>
                </c:pt>
                <c:pt idx="22421">
                  <c:v>0.0</c:v>
                </c:pt>
                <c:pt idx="22422">
                  <c:v>0.0</c:v>
                </c:pt>
                <c:pt idx="22423">
                  <c:v>0.0</c:v>
                </c:pt>
                <c:pt idx="22424">
                  <c:v>0.0</c:v>
                </c:pt>
                <c:pt idx="22425">
                  <c:v>0.0</c:v>
                </c:pt>
                <c:pt idx="22426">
                  <c:v>0.0</c:v>
                </c:pt>
                <c:pt idx="22427">
                  <c:v>0.0</c:v>
                </c:pt>
                <c:pt idx="22428">
                  <c:v>0.0</c:v>
                </c:pt>
                <c:pt idx="22429">
                  <c:v>0.0</c:v>
                </c:pt>
                <c:pt idx="22430">
                  <c:v>0.0</c:v>
                </c:pt>
                <c:pt idx="22431">
                  <c:v>0.0</c:v>
                </c:pt>
                <c:pt idx="22432">
                  <c:v>0.0</c:v>
                </c:pt>
                <c:pt idx="22433">
                  <c:v>-32767.0</c:v>
                </c:pt>
                <c:pt idx="22434">
                  <c:v>0.0</c:v>
                </c:pt>
                <c:pt idx="22435">
                  <c:v>0.0</c:v>
                </c:pt>
                <c:pt idx="22436">
                  <c:v>0.0</c:v>
                </c:pt>
                <c:pt idx="22437">
                  <c:v>0.0</c:v>
                </c:pt>
                <c:pt idx="22438">
                  <c:v>0.0</c:v>
                </c:pt>
                <c:pt idx="22439">
                  <c:v>0.0</c:v>
                </c:pt>
                <c:pt idx="22440">
                  <c:v>0.0</c:v>
                </c:pt>
                <c:pt idx="22441">
                  <c:v>-32767.0</c:v>
                </c:pt>
                <c:pt idx="22442">
                  <c:v>0.0</c:v>
                </c:pt>
                <c:pt idx="22443">
                  <c:v>0.0</c:v>
                </c:pt>
                <c:pt idx="22444">
                  <c:v>0.0</c:v>
                </c:pt>
                <c:pt idx="22445">
                  <c:v>0.0</c:v>
                </c:pt>
                <c:pt idx="22446">
                  <c:v>0.0</c:v>
                </c:pt>
                <c:pt idx="22447">
                  <c:v>0.0</c:v>
                </c:pt>
                <c:pt idx="22448">
                  <c:v>0.0</c:v>
                </c:pt>
                <c:pt idx="22449">
                  <c:v>0.0</c:v>
                </c:pt>
                <c:pt idx="22450">
                  <c:v>0.0</c:v>
                </c:pt>
                <c:pt idx="22451">
                  <c:v>0.0</c:v>
                </c:pt>
                <c:pt idx="22452">
                  <c:v>0.0</c:v>
                </c:pt>
                <c:pt idx="22453">
                  <c:v>0.0</c:v>
                </c:pt>
                <c:pt idx="22454">
                  <c:v>0.0</c:v>
                </c:pt>
                <c:pt idx="22455">
                  <c:v>0.0</c:v>
                </c:pt>
                <c:pt idx="22456">
                  <c:v>0.0</c:v>
                </c:pt>
                <c:pt idx="22457">
                  <c:v>0.0</c:v>
                </c:pt>
                <c:pt idx="22458">
                  <c:v>0.0</c:v>
                </c:pt>
                <c:pt idx="22459">
                  <c:v>0.0</c:v>
                </c:pt>
                <c:pt idx="22460">
                  <c:v>0.0</c:v>
                </c:pt>
                <c:pt idx="22461">
                  <c:v>0.0</c:v>
                </c:pt>
                <c:pt idx="22462">
                  <c:v>0.0</c:v>
                </c:pt>
                <c:pt idx="22463">
                  <c:v>0.0</c:v>
                </c:pt>
                <c:pt idx="22464">
                  <c:v>0.0</c:v>
                </c:pt>
                <c:pt idx="22465">
                  <c:v>0.0</c:v>
                </c:pt>
                <c:pt idx="22466">
                  <c:v>0.0</c:v>
                </c:pt>
                <c:pt idx="22467">
                  <c:v>0.0</c:v>
                </c:pt>
                <c:pt idx="22468">
                  <c:v>0.0</c:v>
                </c:pt>
                <c:pt idx="22469">
                  <c:v>0.0</c:v>
                </c:pt>
                <c:pt idx="22470">
                  <c:v>0.0</c:v>
                </c:pt>
                <c:pt idx="22471">
                  <c:v>0.0</c:v>
                </c:pt>
                <c:pt idx="22472">
                  <c:v>0.0</c:v>
                </c:pt>
                <c:pt idx="22473">
                  <c:v>0.0</c:v>
                </c:pt>
                <c:pt idx="22474">
                  <c:v>-32767.0</c:v>
                </c:pt>
                <c:pt idx="22475">
                  <c:v>0.0</c:v>
                </c:pt>
                <c:pt idx="22476">
                  <c:v>0.0</c:v>
                </c:pt>
                <c:pt idx="22477">
                  <c:v>0.0</c:v>
                </c:pt>
                <c:pt idx="22478">
                  <c:v>0.0</c:v>
                </c:pt>
                <c:pt idx="22479">
                  <c:v>0.0</c:v>
                </c:pt>
                <c:pt idx="22480">
                  <c:v>0.0</c:v>
                </c:pt>
                <c:pt idx="22481">
                  <c:v>0.0</c:v>
                </c:pt>
                <c:pt idx="22482">
                  <c:v>0.0</c:v>
                </c:pt>
                <c:pt idx="22483">
                  <c:v>0.0</c:v>
                </c:pt>
                <c:pt idx="22484">
                  <c:v>0.0</c:v>
                </c:pt>
                <c:pt idx="22485">
                  <c:v>0.0</c:v>
                </c:pt>
                <c:pt idx="22486">
                  <c:v>0.0</c:v>
                </c:pt>
                <c:pt idx="22487">
                  <c:v>0.0</c:v>
                </c:pt>
                <c:pt idx="22488">
                  <c:v>0.0</c:v>
                </c:pt>
                <c:pt idx="22489">
                  <c:v>0.0</c:v>
                </c:pt>
                <c:pt idx="22490">
                  <c:v>0.0</c:v>
                </c:pt>
                <c:pt idx="22491">
                  <c:v>0.0</c:v>
                </c:pt>
                <c:pt idx="22492">
                  <c:v>0.0</c:v>
                </c:pt>
                <c:pt idx="22493">
                  <c:v>0.0</c:v>
                </c:pt>
                <c:pt idx="22494">
                  <c:v>0.0</c:v>
                </c:pt>
                <c:pt idx="22495">
                  <c:v>0.0</c:v>
                </c:pt>
                <c:pt idx="22496">
                  <c:v>0.0</c:v>
                </c:pt>
                <c:pt idx="22497">
                  <c:v>0.0</c:v>
                </c:pt>
                <c:pt idx="22498">
                  <c:v>-32767.0</c:v>
                </c:pt>
                <c:pt idx="22499">
                  <c:v>0.0</c:v>
                </c:pt>
                <c:pt idx="22500">
                  <c:v>0.0</c:v>
                </c:pt>
                <c:pt idx="22501">
                  <c:v>0.0</c:v>
                </c:pt>
                <c:pt idx="22502">
                  <c:v>0.0</c:v>
                </c:pt>
                <c:pt idx="22503">
                  <c:v>0.0</c:v>
                </c:pt>
                <c:pt idx="22504">
                  <c:v>0.0</c:v>
                </c:pt>
                <c:pt idx="22505">
                  <c:v>0.0</c:v>
                </c:pt>
                <c:pt idx="22506">
                  <c:v>0.0</c:v>
                </c:pt>
                <c:pt idx="22507">
                  <c:v>0.0</c:v>
                </c:pt>
                <c:pt idx="22508">
                  <c:v>0.0</c:v>
                </c:pt>
                <c:pt idx="22509">
                  <c:v>0.0</c:v>
                </c:pt>
                <c:pt idx="22510">
                  <c:v>0.0</c:v>
                </c:pt>
                <c:pt idx="22511">
                  <c:v>0.0</c:v>
                </c:pt>
                <c:pt idx="22512">
                  <c:v>0.0</c:v>
                </c:pt>
                <c:pt idx="22513">
                  <c:v>0.0</c:v>
                </c:pt>
                <c:pt idx="22514">
                  <c:v>0.0</c:v>
                </c:pt>
                <c:pt idx="22515">
                  <c:v>0.0</c:v>
                </c:pt>
                <c:pt idx="22516">
                  <c:v>0.0</c:v>
                </c:pt>
                <c:pt idx="22517">
                  <c:v>0.0</c:v>
                </c:pt>
                <c:pt idx="22518">
                  <c:v>0.0</c:v>
                </c:pt>
                <c:pt idx="22519">
                  <c:v>0.0</c:v>
                </c:pt>
                <c:pt idx="22520">
                  <c:v>0.0</c:v>
                </c:pt>
                <c:pt idx="22521">
                  <c:v>0.0</c:v>
                </c:pt>
                <c:pt idx="22522">
                  <c:v>0.0</c:v>
                </c:pt>
                <c:pt idx="22523">
                  <c:v>0.0</c:v>
                </c:pt>
                <c:pt idx="22524">
                  <c:v>0.0</c:v>
                </c:pt>
                <c:pt idx="22525">
                  <c:v>0.0</c:v>
                </c:pt>
                <c:pt idx="22526">
                  <c:v>0.0</c:v>
                </c:pt>
                <c:pt idx="22527">
                  <c:v>0.0</c:v>
                </c:pt>
                <c:pt idx="22528">
                  <c:v>0.0</c:v>
                </c:pt>
                <c:pt idx="22529">
                  <c:v>0.0</c:v>
                </c:pt>
                <c:pt idx="22530">
                  <c:v>0.0</c:v>
                </c:pt>
                <c:pt idx="22531">
                  <c:v>0.0</c:v>
                </c:pt>
                <c:pt idx="22532">
                  <c:v>0.0</c:v>
                </c:pt>
                <c:pt idx="22533">
                  <c:v>0.0</c:v>
                </c:pt>
                <c:pt idx="22534">
                  <c:v>0.0</c:v>
                </c:pt>
                <c:pt idx="22535">
                  <c:v>0.0</c:v>
                </c:pt>
                <c:pt idx="22536">
                  <c:v>0.0</c:v>
                </c:pt>
                <c:pt idx="22537">
                  <c:v>0.0</c:v>
                </c:pt>
                <c:pt idx="22538">
                  <c:v>0.0</c:v>
                </c:pt>
                <c:pt idx="22539">
                  <c:v>0.0</c:v>
                </c:pt>
                <c:pt idx="22540">
                  <c:v>0.0</c:v>
                </c:pt>
                <c:pt idx="22541">
                  <c:v>0.0</c:v>
                </c:pt>
                <c:pt idx="22542">
                  <c:v>0.0</c:v>
                </c:pt>
                <c:pt idx="22543">
                  <c:v>0.0</c:v>
                </c:pt>
                <c:pt idx="22544">
                  <c:v>0.0</c:v>
                </c:pt>
                <c:pt idx="22545">
                  <c:v>0.0</c:v>
                </c:pt>
                <c:pt idx="22546">
                  <c:v>0.0</c:v>
                </c:pt>
                <c:pt idx="22547">
                  <c:v>0.0</c:v>
                </c:pt>
                <c:pt idx="22548">
                  <c:v>0.0</c:v>
                </c:pt>
                <c:pt idx="22549">
                  <c:v>0.0</c:v>
                </c:pt>
                <c:pt idx="22550">
                  <c:v>-32767.0</c:v>
                </c:pt>
                <c:pt idx="22551">
                  <c:v>0.0</c:v>
                </c:pt>
                <c:pt idx="22552">
                  <c:v>0.0</c:v>
                </c:pt>
                <c:pt idx="22553">
                  <c:v>0.0</c:v>
                </c:pt>
                <c:pt idx="22554">
                  <c:v>0.0</c:v>
                </c:pt>
                <c:pt idx="22555">
                  <c:v>0.0</c:v>
                </c:pt>
                <c:pt idx="22556">
                  <c:v>0.0</c:v>
                </c:pt>
                <c:pt idx="22557">
                  <c:v>0.0</c:v>
                </c:pt>
                <c:pt idx="22558">
                  <c:v>0.0</c:v>
                </c:pt>
                <c:pt idx="22559">
                  <c:v>0.0</c:v>
                </c:pt>
                <c:pt idx="22560">
                  <c:v>0.0</c:v>
                </c:pt>
                <c:pt idx="22561">
                  <c:v>0.0</c:v>
                </c:pt>
                <c:pt idx="22562">
                  <c:v>0.0</c:v>
                </c:pt>
                <c:pt idx="22563">
                  <c:v>0.0</c:v>
                </c:pt>
                <c:pt idx="22564">
                  <c:v>0.0</c:v>
                </c:pt>
                <c:pt idx="22565">
                  <c:v>0.0</c:v>
                </c:pt>
                <c:pt idx="22566">
                  <c:v>0.0</c:v>
                </c:pt>
                <c:pt idx="22567">
                  <c:v>0.0</c:v>
                </c:pt>
                <c:pt idx="22568">
                  <c:v>0.0</c:v>
                </c:pt>
                <c:pt idx="22569">
                  <c:v>0.0</c:v>
                </c:pt>
                <c:pt idx="22570">
                  <c:v>0.0</c:v>
                </c:pt>
                <c:pt idx="22571">
                  <c:v>0.0</c:v>
                </c:pt>
                <c:pt idx="22572">
                  <c:v>0.0</c:v>
                </c:pt>
                <c:pt idx="22573">
                  <c:v>0.0</c:v>
                </c:pt>
                <c:pt idx="22574">
                  <c:v>-32767.0</c:v>
                </c:pt>
                <c:pt idx="22575">
                  <c:v>0.0</c:v>
                </c:pt>
                <c:pt idx="22576">
                  <c:v>0.0</c:v>
                </c:pt>
                <c:pt idx="22577">
                  <c:v>0.0</c:v>
                </c:pt>
                <c:pt idx="22578">
                  <c:v>0.0</c:v>
                </c:pt>
                <c:pt idx="22579">
                  <c:v>0.0</c:v>
                </c:pt>
                <c:pt idx="22580">
                  <c:v>0.0</c:v>
                </c:pt>
                <c:pt idx="22581">
                  <c:v>0.0</c:v>
                </c:pt>
                <c:pt idx="22582">
                  <c:v>0.0</c:v>
                </c:pt>
                <c:pt idx="22583">
                  <c:v>0.0</c:v>
                </c:pt>
                <c:pt idx="22584">
                  <c:v>0.0</c:v>
                </c:pt>
                <c:pt idx="22585">
                  <c:v>0.0</c:v>
                </c:pt>
                <c:pt idx="22586">
                  <c:v>0.0</c:v>
                </c:pt>
                <c:pt idx="22587">
                  <c:v>0.0</c:v>
                </c:pt>
                <c:pt idx="22588">
                  <c:v>0.0</c:v>
                </c:pt>
                <c:pt idx="22589">
                  <c:v>0.0</c:v>
                </c:pt>
                <c:pt idx="22590">
                  <c:v>0.0</c:v>
                </c:pt>
                <c:pt idx="22591">
                  <c:v>0.0</c:v>
                </c:pt>
                <c:pt idx="22592">
                  <c:v>0.0</c:v>
                </c:pt>
                <c:pt idx="22593">
                  <c:v>0.0</c:v>
                </c:pt>
                <c:pt idx="22594">
                  <c:v>0.0</c:v>
                </c:pt>
                <c:pt idx="22595">
                  <c:v>0.0</c:v>
                </c:pt>
                <c:pt idx="22596">
                  <c:v>-32767.0</c:v>
                </c:pt>
                <c:pt idx="22597">
                  <c:v>0.0</c:v>
                </c:pt>
                <c:pt idx="22598">
                  <c:v>0.0</c:v>
                </c:pt>
                <c:pt idx="22599">
                  <c:v>0.0</c:v>
                </c:pt>
                <c:pt idx="22600">
                  <c:v>0.0</c:v>
                </c:pt>
                <c:pt idx="22601">
                  <c:v>0.0</c:v>
                </c:pt>
                <c:pt idx="22602">
                  <c:v>0.0</c:v>
                </c:pt>
                <c:pt idx="22603">
                  <c:v>0.0</c:v>
                </c:pt>
                <c:pt idx="22604">
                  <c:v>0.0</c:v>
                </c:pt>
                <c:pt idx="22605">
                  <c:v>0.0</c:v>
                </c:pt>
                <c:pt idx="22606">
                  <c:v>0.0</c:v>
                </c:pt>
                <c:pt idx="22607">
                  <c:v>0.0</c:v>
                </c:pt>
                <c:pt idx="22608">
                  <c:v>0.0</c:v>
                </c:pt>
                <c:pt idx="22609">
                  <c:v>0.0</c:v>
                </c:pt>
                <c:pt idx="22610">
                  <c:v>0.0</c:v>
                </c:pt>
                <c:pt idx="22611">
                  <c:v>0.0</c:v>
                </c:pt>
                <c:pt idx="22612">
                  <c:v>0.0</c:v>
                </c:pt>
                <c:pt idx="22613">
                  <c:v>0.0</c:v>
                </c:pt>
                <c:pt idx="22614">
                  <c:v>0.0</c:v>
                </c:pt>
                <c:pt idx="22615">
                  <c:v>0.0</c:v>
                </c:pt>
                <c:pt idx="22616">
                  <c:v>0.0</c:v>
                </c:pt>
                <c:pt idx="22617">
                  <c:v>0.0</c:v>
                </c:pt>
                <c:pt idx="22618">
                  <c:v>0.0</c:v>
                </c:pt>
                <c:pt idx="22619">
                  <c:v>0.0</c:v>
                </c:pt>
                <c:pt idx="22620">
                  <c:v>0.0</c:v>
                </c:pt>
                <c:pt idx="22621">
                  <c:v>0.0</c:v>
                </c:pt>
                <c:pt idx="22622">
                  <c:v>0.0</c:v>
                </c:pt>
                <c:pt idx="22623">
                  <c:v>0.0</c:v>
                </c:pt>
                <c:pt idx="22624">
                  <c:v>0.0</c:v>
                </c:pt>
                <c:pt idx="22625">
                  <c:v>0.0</c:v>
                </c:pt>
                <c:pt idx="22626">
                  <c:v>0.0</c:v>
                </c:pt>
                <c:pt idx="22627">
                  <c:v>0.0</c:v>
                </c:pt>
                <c:pt idx="22628">
                  <c:v>0.0</c:v>
                </c:pt>
                <c:pt idx="22629">
                  <c:v>0.0</c:v>
                </c:pt>
                <c:pt idx="22630">
                  <c:v>0.0</c:v>
                </c:pt>
                <c:pt idx="22631">
                  <c:v>-32767.0</c:v>
                </c:pt>
                <c:pt idx="22632">
                  <c:v>0.0</c:v>
                </c:pt>
                <c:pt idx="22633">
                  <c:v>0.0</c:v>
                </c:pt>
                <c:pt idx="22634">
                  <c:v>0.0</c:v>
                </c:pt>
                <c:pt idx="22635">
                  <c:v>0.0</c:v>
                </c:pt>
                <c:pt idx="22636">
                  <c:v>0.0</c:v>
                </c:pt>
                <c:pt idx="22637">
                  <c:v>0.0</c:v>
                </c:pt>
                <c:pt idx="22638">
                  <c:v>0.0</c:v>
                </c:pt>
                <c:pt idx="22639">
                  <c:v>-32767.0</c:v>
                </c:pt>
                <c:pt idx="22640">
                  <c:v>0.0</c:v>
                </c:pt>
                <c:pt idx="22641">
                  <c:v>0.0</c:v>
                </c:pt>
                <c:pt idx="22642">
                  <c:v>0.0</c:v>
                </c:pt>
                <c:pt idx="22643">
                  <c:v>0.0</c:v>
                </c:pt>
                <c:pt idx="22644">
                  <c:v>0.0</c:v>
                </c:pt>
                <c:pt idx="22645">
                  <c:v>0.0</c:v>
                </c:pt>
                <c:pt idx="22646">
                  <c:v>0.0</c:v>
                </c:pt>
                <c:pt idx="22647">
                  <c:v>-32767.0</c:v>
                </c:pt>
                <c:pt idx="22648">
                  <c:v>0.0</c:v>
                </c:pt>
                <c:pt idx="22649">
                  <c:v>0.0</c:v>
                </c:pt>
                <c:pt idx="22650">
                  <c:v>0.0</c:v>
                </c:pt>
                <c:pt idx="22651">
                  <c:v>0.0</c:v>
                </c:pt>
                <c:pt idx="22652">
                  <c:v>0.0</c:v>
                </c:pt>
                <c:pt idx="22653">
                  <c:v>0.0</c:v>
                </c:pt>
                <c:pt idx="22654">
                  <c:v>0.0</c:v>
                </c:pt>
                <c:pt idx="22655">
                  <c:v>0.0</c:v>
                </c:pt>
                <c:pt idx="22656">
                  <c:v>0.0</c:v>
                </c:pt>
                <c:pt idx="22657">
                  <c:v>0.0</c:v>
                </c:pt>
                <c:pt idx="22658">
                  <c:v>0.0</c:v>
                </c:pt>
                <c:pt idx="22659">
                  <c:v>0.0</c:v>
                </c:pt>
                <c:pt idx="22660">
                  <c:v>0.0</c:v>
                </c:pt>
                <c:pt idx="22661">
                  <c:v>0.0</c:v>
                </c:pt>
                <c:pt idx="22662">
                  <c:v>0.0</c:v>
                </c:pt>
                <c:pt idx="22663">
                  <c:v>0.0</c:v>
                </c:pt>
                <c:pt idx="22664">
                  <c:v>0.0</c:v>
                </c:pt>
                <c:pt idx="22665">
                  <c:v>0.0</c:v>
                </c:pt>
                <c:pt idx="22666">
                  <c:v>0.0</c:v>
                </c:pt>
                <c:pt idx="22667">
                  <c:v>0.0</c:v>
                </c:pt>
                <c:pt idx="22668">
                  <c:v>0.0</c:v>
                </c:pt>
                <c:pt idx="22669">
                  <c:v>0.0</c:v>
                </c:pt>
                <c:pt idx="22670">
                  <c:v>0.0</c:v>
                </c:pt>
                <c:pt idx="22671">
                  <c:v>0.0</c:v>
                </c:pt>
                <c:pt idx="22672">
                  <c:v>0.0</c:v>
                </c:pt>
                <c:pt idx="22673">
                  <c:v>0.0</c:v>
                </c:pt>
                <c:pt idx="22674">
                  <c:v>0.0</c:v>
                </c:pt>
                <c:pt idx="22675">
                  <c:v>0.0</c:v>
                </c:pt>
                <c:pt idx="22676">
                  <c:v>0.0</c:v>
                </c:pt>
                <c:pt idx="22677">
                  <c:v>0.0</c:v>
                </c:pt>
                <c:pt idx="22678">
                  <c:v>0.0</c:v>
                </c:pt>
                <c:pt idx="22679">
                  <c:v>0.0</c:v>
                </c:pt>
                <c:pt idx="22680">
                  <c:v>0.0</c:v>
                </c:pt>
                <c:pt idx="22681">
                  <c:v>0.0</c:v>
                </c:pt>
                <c:pt idx="22682">
                  <c:v>0.0</c:v>
                </c:pt>
                <c:pt idx="22683">
                  <c:v>0.0</c:v>
                </c:pt>
                <c:pt idx="22684">
                  <c:v>0.0</c:v>
                </c:pt>
                <c:pt idx="22685">
                  <c:v>0.0</c:v>
                </c:pt>
                <c:pt idx="22686">
                  <c:v>0.0</c:v>
                </c:pt>
                <c:pt idx="22687">
                  <c:v>0.0</c:v>
                </c:pt>
                <c:pt idx="22688">
                  <c:v>0.0</c:v>
                </c:pt>
                <c:pt idx="22689">
                  <c:v>0.0</c:v>
                </c:pt>
                <c:pt idx="22690">
                  <c:v>0.0</c:v>
                </c:pt>
                <c:pt idx="22691">
                  <c:v>0.0</c:v>
                </c:pt>
                <c:pt idx="22692">
                  <c:v>0.0</c:v>
                </c:pt>
                <c:pt idx="22693">
                  <c:v>0.0</c:v>
                </c:pt>
                <c:pt idx="22694">
                  <c:v>0.0</c:v>
                </c:pt>
                <c:pt idx="22695">
                  <c:v>0.0</c:v>
                </c:pt>
                <c:pt idx="22696">
                  <c:v>0.0</c:v>
                </c:pt>
                <c:pt idx="22697">
                  <c:v>0.0</c:v>
                </c:pt>
                <c:pt idx="22698">
                  <c:v>0.0</c:v>
                </c:pt>
                <c:pt idx="22699">
                  <c:v>0.0</c:v>
                </c:pt>
                <c:pt idx="22700">
                  <c:v>0.0</c:v>
                </c:pt>
                <c:pt idx="22701">
                  <c:v>0.0</c:v>
                </c:pt>
                <c:pt idx="22702">
                  <c:v>0.0</c:v>
                </c:pt>
                <c:pt idx="22703">
                  <c:v>0.0</c:v>
                </c:pt>
                <c:pt idx="22704">
                  <c:v>0.0</c:v>
                </c:pt>
                <c:pt idx="22705">
                  <c:v>0.0</c:v>
                </c:pt>
                <c:pt idx="22706">
                  <c:v>0.0</c:v>
                </c:pt>
                <c:pt idx="22707">
                  <c:v>0.0</c:v>
                </c:pt>
                <c:pt idx="22708">
                  <c:v>0.0</c:v>
                </c:pt>
                <c:pt idx="22709">
                  <c:v>0.0</c:v>
                </c:pt>
                <c:pt idx="22710">
                  <c:v>0.0</c:v>
                </c:pt>
                <c:pt idx="22711">
                  <c:v>0.0</c:v>
                </c:pt>
                <c:pt idx="22712">
                  <c:v>0.0</c:v>
                </c:pt>
                <c:pt idx="22713">
                  <c:v>0.0</c:v>
                </c:pt>
                <c:pt idx="22714">
                  <c:v>0.0</c:v>
                </c:pt>
                <c:pt idx="22715">
                  <c:v>0.0</c:v>
                </c:pt>
                <c:pt idx="22716">
                  <c:v>0.0</c:v>
                </c:pt>
                <c:pt idx="22717">
                  <c:v>0.0</c:v>
                </c:pt>
                <c:pt idx="22718">
                  <c:v>0.0</c:v>
                </c:pt>
                <c:pt idx="22719">
                  <c:v>0.0</c:v>
                </c:pt>
                <c:pt idx="22720">
                  <c:v>0.0</c:v>
                </c:pt>
                <c:pt idx="22721">
                  <c:v>0.0</c:v>
                </c:pt>
                <c:pt idx="22722">
                  <c:v>0.0</c:v>
                </c:pt>
                <c:pt idx="22723">
                  <c:v>0.0</c:v>
                </c:pt>
                <c:pt idx="22724">
                  <c:v>0.0</c:v>
                </c:pt>
                <c:pt idx="22725">
                  <c:v>0.0</c:v>
                </c:pt>
                <c:pt idx="22726">
                  <c:v>0.0</c:v>
                </c:pt>
                <c:pt idx="22727">
                  <c:v>0.0</c:v>
                </c:pt>
                <c:pt idx="22728">
                  <c:v>0.0</c:v>
                </c:pt>
                <c:pt idx="22729">
                  <c:v>0.0</c:v>
                </c:pt>
                <c:pt idx="22730">
                  <c:v>0.0</c:v>
                </c:pt>
                <c:pt idx="22731">
                  <c:v>0.0</c:v>
                </c:pt>
                <c:pt idx="22732">
                  <c:v>0.0</c:v>
                </c:pt>
                <c:pt idx="22733">
                  <c:v>0.0</c:v>
                </c:pt>
                <c:pt idx="22734">
                  <c:v>0.0</c:v>
                </c:pt>
                <c:pt idx="22735">
                  <c:v>0.0</c:v>
                </c:pt>
                <c:pt idx="22736">
                  <c:v>-32767.0</c:v>
                </c:pt>
                <c:pt idx="22737">
                  <c:v>0.0</c:v>
                </c:pt>
                <c:pt idx="22738">
                  <c:v>0.0</c:v>
                </c:pt>
                <c:pt idx="22739">
                  <c:v>0.0</c:v>
                </c:pt>
                <c:pt idx="22740">
                  <c:v>0.0</c:v>
                </c:pt>
                <c:pt idx="22741">
                  <c:v>0.0</c:v>
                </c:pt>
                <c:pt idx="22742">
                  <c:v>0.0</c:v>
                </c:pt>
                <c:pt idx="22743">
                  <c:v>0.0</c:v>
                </c:pt>
                <c:pt idx="22744">
                  <c:v>0.0</c:v>
                </c:pt>
                <c:pt idx="22745">
                  <c:v>0.0</c:v>
                </c:pt>
                <c:pt idx="22746">
                  <c:v>0.0</c:v>
                </c:pt>
                <c:pt idx="22747">
                  <c:v>0.0</c:v>
                </c:pt>
                <c:pt idx="22748">
                  <c:v>0.0</c:v>
                </c:pt>
                <c:pt idx="22749">
                  <c:v>0.0</c:v>
                </c:pt>
                <c:pt idx="22750">
                  <c:v>0.0</c:v>
                </c:pt>
                <c:pt idx="22751">
                  <c:v>0.0</c:v>
                </c:pt>
                <c:pt idx="22752">
                  <c:v>0.0</c:v>
                </c:pt>
                <c:pt idx="22753">
                  <c:v>0.0</c:v>
                </c:pt>
                <c:pt idx="22754">
                  <c:v>0.0</c:v>
                </c:pt>
                <c:pt idx="22755">
                  <c:v>0.0</c:v>
                </c:pt>
                <c:pt idx="22756">
                  <c:v>0.0</c:v>
                </c:pt>
                <c:pt idx="22757">
                  <c:v>0.0</c:v>
                </c:pt>
                <c:pt idx="22758">
                  <c:v>0.0</c:v>
                </c:pt>
                <c:pt idx="22759">
                  <c:v>0.0</c:v>
                </c:pt>
                <c:pt idx="22760">
                  <c:v>0.0</c:v>
                </c:pt>
                <c:pt idx="22761">
                  <c:v>0.0</c:v>
                </c:pt>
                <c:pt idx="22762">
                  <c:v>0.0</c:v>
                </c:pt>
                <c:pt idx="22763">
                  <c:v>0.0</c:v>
                </c:pt>
                <c:pt idx="22764">
                  <c:v>0.0</c:v>
                </c:pt>
                <c:pt idx="22765">
                  <c:v>0.0</c:v>
                </c:pt>
                <c:pt idx="22766">
                  <c:v>0.0</c:v>
                </c:pt>
                <c:pt idx="22767">
                  <c:v>0.0</c:v>
                </c:pt>
                <c:pt idx="22768">
                  <c:v>0.0</c:v>
                </c:pt>
                <c:pt idx="22769">
                  <c:v>0.0</c:v>
                </c:pt>
                <c:pt idx="22770">
                  <c:v>0.0</c:v>
                </c:pt>
                <c:pt idx="22771">
                  <c:v>0.0</c:v>
                </c:pt>
                <c:pt idx="22772">
                  <c:v>0.0</c:v>
                </c:pt>
                <c:pt idx="22773">
                  <c:v>0.0</c:v>
                </c:pt>
                <c:pt idx="22774">
                  <c:v>0.0</c:v>
                </c:pt>
                <c:pt idx="22775">
                  <c:v>0.0</c:v>
                </c:pt>
                <c:pt idx="22776">
                  <c:v>0.0</c:v>
                </c:pt>
                <c:pt idx="22777">
                  <c:v>0.0</c:v>
                </c:pt>
                <c:pt idx="22778">
                  <c:v>0.0</c:v>
                </c:pt>
                <c:pt idx="22779">
                  <c:v>0.0</c:v>
                </c:pt>
                <c:pt idx="22780">
                  <c:v>0.0</c:v>
                </c:pt>
                <c:pt idx="22781">
                  <c:v>0.0</c:v>
                </c:pt>
                <c:pt idx="22782">
                  <c:v>0.0</c:v>
                </c:pt>
                <c:pt idx="22783">
                  <c:v>0.0</c:v>
                </c:pt>
                <c:pt idx="22784">
                  <c:v>0.0</c:v>
                </c:pt>
                <c:pt idx="22785">
                  <c:v>-32767.0</c:v>
                </c:pt>
                <c:pt idx="22786">
                  <c:v>0.0</c:v>
                </c:pt>
                <c:pt idx="22787">
                  <c:v>0.0</c:v>
                </c:pt>
                <c:pt idx="22788">
                  <c:v>0.0</c:v>
                </c:pt>
                <c:pt idx="22789">
                  <c:v>0.0</c:v>
                </c:pt>
                <c:pt idx="22790">
                  <c:v>0.0</c:v>
                </c:pt>
                <c:pt idx="22791">
                  <c:v>0.0</c:v>
                </c:pt>
                <c:pt idx="22792">
                  <c:v>0.0</c:v>
                </c:pt>
                <c:pt idx="22793">
                  <c:v>-32767.0</c:v>
                </c:pt>
                <c:pt idx="22794">
                  <c:v>0.0</c:v>
                </c:pt>
                <c:pt idx="22795">
                  <c:v>0.0</c:v>
                </c:pt>
                <c:pt idx="22796">
                  <c:v>0.0</c:v>
                </c:pt>
                <c:pt idx="22797">
                  <c:v>0.0</c:v>
                </c:pt>
                <c:pt idx="22798">
                  <c:v>0.0</c:v>
                </c:pt>
                <c:pt idx="22799">
                  <c:v>0.0</c:v>
                </c:pt>
                <c:pt idx="22800">
                  <c:v>0.0</c:v>
                </c:pt>
                <c:pt idx="22801">
                  <c:v>-32767.0</c:v>
                </c:pt>
                <c:pt idx="22802">
                  <c:v>0.0</c:v>
                </c:pt>
                <c:pt idx="22803">
                  <c:v>0.0</c:v>
                </c:pt>
                <c:pt idx="22804">
                  <c:v>0.0</c:v>
                </c:pt>
                <c:pt idx="22805">
                  <c:v>0.0</c:v>
                </c:pt>
                <c:pt idx="22806">
                  <c:v>0.0</c:v>
                </c:pt>
                <c:pt idx="22807">
                  <c:v>0.0</c:v>
                </c:pt>
                <c:pt idx="22808">
                  <c:v>0.0</c:v>
                </c:pt>
                <c:pt idx="22809">
                  <c:v>-32767.0</c:v>
                </c:pt>
                <c:pt idx="22810">
                  <c:v>0.0</c:v>
                </c:pt>
                <c:pt idx="22811">
                  <c:v>0.0</c:v>
                </c:pt>
                <c:pt idx="22812">
                  <c:v>0.0</c:v>
                </c:pt>
                <c:pt idx="22813">
                  <c:v>0.0</c:v>
                </c:pt>
                <c:pt idx="22814">
                  <c:v>0.0</c:v>
                </c:pt>
                <c:pt idx="22815">
                  <c:v>0.0</c:v>
                </c:pt>
                <c:pt idx="22816">
                  <c:v>0.0</c:v>
                </c:pt>
                <c:pt idx="22817">
                  <c:v>-32767.0</c:v>
                </c:pt>
                <c:pt idx="22818">
                  <c:v>0.0</c:v>
                </c:pt>
                <c:pt idx="22819">
                  <c:v>0.0</c:v>
                </c:pt>
                <c:pt idx="22820">
                  <c:v>0.0</c:v>
                </c:pt>
                <c:pt idx="22821">
                  <c:v>0.0</c:v>
                </c:pt>
                <c:pt idx="22822">
                  <c:v>0.0</c:v>
                </c:pt>
                <c:pt idx="22823">
                  <c:v>0.0</c:v>
                </c:pt>
                <c:pt idx="22824">
                  <c:v>0.0</c:v>
                </c:pt>
                <c:pt idx="22825">
                  <c:v>0.0</c:v>
                </c:pt>
                <c:pt idx="22826">
                  <c:v>0.0</c:v>
                </c:pt>
                <c:pt idx="22827">
                  <c:v>0.0</c:v>
                </c:pt>
                <c:pt idx="22828">
                  <c:v>0.0</c:v>
                </c:pt>
                <c:pt idx="22829">
                  <c:v>0.0</c:v>
                </c:pt>
                <c:pt idx="22830">
                  <c:v>0.0</c:v>
                </c:pt>
                <c:pt idx="22831">
                  <c:v>0.0</c:v>
                </c:pt>
                <c:pt idx="22832">
                  <c:v>0.0</c:v>
                </c:pt>
                <c:pt idx="22833">
                  <c:v>0.0</c:v>
                </c:pt>
                <c:pt idx="22834">
                  <c:v>0.0</c:v>
                </c:pt>
                <c:pt idx="22835">
                  <c:v>0.0</c:v>
                </c:pt>
                <c:pt idx="22836">
                  <c:v>0.0</c:v>
                </c:pt>
                <c:pt idx="22837">
                  <c:v>0.0</c:v>
                </c:pt>
                <c:pt idx="22838">
                  <c:v>0.0</c:v>
                </c:pt>
                <c:pt idx="22839">
                  <c:v>0.0</c:v>
                </c:pt>
                <c:pt idx="22840">
                  <c:v>0.0</c:v>
                </c:pt>
                <c:pt idx="22841">
                  <c:v>0.0</c:v>
                </c:pt>
                <c:pt idx="22842">
                  <c:v>-32767.0</c:v>
                </c:pt>
                <c:pt idx="22843">
                  <c:v>0.0</c:v>
                </c:pt>
                <c:pt idx="22844">
                  <c:v>0.0</c:v>
                </c:pt>
                <c:pt idx="22845">
                  <c:v>0.0</c:v>
                </c:pt>
                <c:pt idx="22846">
                  <c:v>0.0</c:v>
                </c:pt>
                <c:pt idx="22847">
                  <c:v>0.0</c:v>
                </c:pt>
                <c:pt idx="22848">
                  <c:v>0.0</c:v>
                </c:pt>
                <c:pt idx="22849">
                  <c:v>0.0</c:v>
                </c:pt>
                <c:pt idx="22850">
                  <c:v>0.0</c:v>
                </c:pt>
                <c:pt idx="22851">
                  <c:v>0.0</c:v>
                </c:pt>
                <c:pt idx="22852">
                  <c:v>0.0</c:v>
                </c:pt>
                <c:pt idx="22853">
                  <c:v>0.0</c:v>
                </c:pt>
                <c:pt idx="22854">
                  <c:v>0.0</c:v>
                </c:pt>
                <c:pt idx="22855">
                  <c:v>0.0</c:v>
                </c:pt>
                <c:pt idx="22856">
                  <c:v>0.0</c:v>
                </c:pt>
                <c:pt idx="22857">
                  <c:v>0.0</c:v>
                </c:pt>
                <c:pt idx="22858">
                  <c:v>0.0</c:v>
                </c:pt>
                <c:pt idx="22859">
                  <c:v>0.0</c:v>
                </c:pt>
                <c:pt idx="22860">
                  <c:v>0.0</c:v>
                </c:pt>
                <c:pt idx="22861">
                  <c:v>0.0</c:v>
                </c:pt>
                <c:pt idx="22862">
                  <c:v>0.0</c:v>
                </c:pt>
                <c:pt idx="22863">
                  <c:v>0.0</c:v>
                </c:pt>
                <c:pt idx="22864">
                  <c:v>0.0</c:v>
                </c:pt>
                <c:pt idx="22865">
                  <c:v>0.0</c:v>
                </c:pt>
                <c:pt idx="22866">
                  <c:v>0.0</c:v>
                </c:pt>
                <c:pt idx="22867">
                  <c:v>0.0</c:v>
                </c:pt>
                <c:pt idx="22868">
                  <c:v>0.0</c:v>
                </c:pt>
                <c:pt idx="22869">
                  <c:v>0.0</c:v>
                </c:pt>
                <c:pt idx="22870">
                  <c:v>0.0</c:v>
                </c:pt>
                <c:pt idx="22871">
                  <c:v>0.0</c:v>
                </c:pt>
                <c:pt idx="22872">
                  <c:v>0.0</c:v>
                </c:pt>
                <c:pt idx="22873">
                  <c:v>0.0</c:v>
                </c:pt>
                <c:pt idx="22874">
                  <c:v>0.0</c:v>
                </c:pt>
                <c:pt idx="22875">
                  <c:v>0.0</c:v>
                </c:pt>
                <c:pt idx="22876">
                  <c:v>0.0</c:v>
                </c:pt>
                <c:pt idx="22877">
                  <c:v>0.0</c:v>
                </c:pt>
                <c:pt idx="22878">
                  <c:v>0.0</c:v>
                </c:pt>
                <c:pt idx="22879">
                  <c:v>0.0</c:v>
                </c:pt>
                <c:pt idx="22880">
                  <c:v>0.0</c:v>
                </c:pt>
                <c:pt idx="22881">
                  <c:v>0.0</c:v>
                </c:pt>
                <c:pt idx="22882">
                  <c:v>0.0</c:v>
                </c:pt>
                <c:pt idx="22883">
                  <c:v>0.0</c:v>
                </c:pt>
                <c:pt idx="22884">
                  <c:v>0.0</c:v>
                </c:pt>
                <c:pt idx="22885">
                  <c:v>0.0</c:v>
                </c:pt>
                <c:pt idx="22886">
                  <c:v>0.0</c:v>
                </c:pt>
                <c:pt idx="22887">
                  <c:v>0.0</c:v>
                </c:pt>
                <c:pt idx="22888">
                  <c:v>0.0</c:v>
                </c:pt>
                <c:pt idx="22889">
                  <c:v>0.0</c:v>
                </c:pt>
                <c:pt idx="22890">
                  <c:v>-32767.0</c:v>
                </c:pt>
                <c:pt idx="22891">
                  <c:v>0.0</c:v>
                </c:pt>
                <c:pt idx="22892">
                  <c:v>0.0</c:v>
                </c:pt>
                <c:pt idx="22893">
                  <c:v>0.0</c:v>
                </c:pt>
                <c:pt idx="22894">
                  <c:v>0.0</c:v>
                </c:pt>
                <c:pt idx="22895">
                  <c:v>0.0</c:v>
                </c:pt>
                <c:pt idx="22896">
                  <c:v>0.0</c:v>
                </c:pt>
                <c:pt idx="22897">
                  <c:v>0.0</c:v>
                </c:pt>
                <c:pt idx="22898">
                  <c:v>0.0</c:v>
                </c:pt>
                <c:pt idx="22899">
                  <c:v>0.0</c:v>
                </c:pt>
                <c:pt idx="22900">
                  <c:v>0.0</c:v>
                </c:pt>
                <c:pt idx="22901">
                  <c:v>0.0</c:v>
                </c:pt>
                <c:pt idx="22902">
                  <c:v>0.0</c:v>
                </c:pt>
                <c:pt idx="22903">
                  <c:v>0.0</c:v>
                </c:pt>
                <c:pt idx="22904">
                  <c:v>0.0</c:v>
                </c:pt>
                <c:pt idx="22905">
                  <c:v>0.0</c:v>
                </c:pt>
                <c:pt idx="22906">
                  <c:v>0.0</c:v>
                </c:pt>
                <c:pt idx="22907">
                  <c:v>0.0</c:v>
                </c:pt>
                <c:pt idx="22908">
                  <c:v>0.0</c:v>
                </c:pt>
                <c:pt idx="22909">
                  <c:v>0.0</c:v>
                </c:pt>
                <c:pt idx="22910">
                  <c:v>-32767.0</c:v>
                </c:pt>
                <c:pt idx="22911">
                  <c:v>0.0</c:v>
                </c:pt>
                <c:pt idx="22912">
                  <c:v>0.0</c:v>
                </c:pt>
                <c:pt idx="22913">
                  <c:v>0.0</c:v>
                </c:pt>
                <c:pt idx="22914">
                  <c:v>0.0</c:v>
                </c:pt>
                <c:pt idx="22915">
                  <c:v>0.0</c:v>
                </c:pt>
                <c:pt idx="22916">
                  <c:v>0.0</c:v>
                </c:pt>
                <c:pt idx="22917">
                  <c:v>0.0</c:v>
                </c:pt>
                <c:pt idx="22918">
                  <c:v>0.0</c:v>
                </c:pt>
                <c:pt idx="22919">
                  <c:v>0.0</c:v>
                </c:pt>
                <c:pt idx="22920">
                  <c:v>0.0</c:v>
                </c:pt>
                <c:pt idx="22921">
                  <c:v>0.0</c:v>
                </c:pt>
                <c:pt idx="22922">
                  <c:v>0.0</c:v>
                </c:pt>
                <c:pt idx="22923">
                  <c:v>0.0</c:v>
                </c:pt>
                <c:pt idx="22924">
                  <c:v>0.0</c:v>
                </c:pt>
                <c:pt idx="22925">
                  <c:v>0.0</c:v>
                </c:pt>
                <c:pt idx="22926">
                  <c:v>-32767.0</c:v>
                </c:pt>
                <c:pt idx="22927">
                  <c:v>0.0</c:v>
                </c:pt>
                <c:pt idx="22928">
                  <c:v>0.0</c:v>
                </c:pt>
                <c:pt idx="22929">
                  <c:v>0.0</c:v>
                </c:pt>
                <c:pt idx="22930">
                  <c:v>0.0</c:v>
                </c:pt>
                <c:pt idx="22931">
                  <c:v>0.0</c:v>
                </c:pt>
                <c:pt idx="22932">
                  <c:v>0.0</c:v>
                </c:pt>
                <c:pt idx="22933">
                  <c:v>0.0</c:v>
                </c:pt>
                <c:pt idx="22934">
                  <c:v>0.0</c:v>
                </c:pt>
                <c:pt idx="22935">
                  <c:v>0.0</c:v>
                </c:pt>
                <c:pt idx="22936">
                  <c:v>0.0</c:v>
                </c:pt>
                <c:pt idx="22937">
                  <c:v>0.0</c:v>
                </c:pt>
                <c:pt idx="22938">
                  <c:v>0.0</c:v>
                </c:pt>
                <c:pt idx="22939">
                  <c:v>0.0</c:v>
                </c:pt>
                <c:pt idx="22940">
                  <c:v>0.0</c:v>
                </c:pt>
                <c:pt idx="22941">
                  <c:v>0.0</c:v>
                </c:pt>
                <c:pt idx="22942">
                  <c:v>-32767.0</c:v>
                </c:pt>
                <c:pt idx="22943">
                  <c:v>0.0</c:v>
                </c:pt>
                <c:pt idx="22944">
                  <c:v>0.0</c:v>
                </c:pt>
                <c:pt idx="22945">
                  <c:v>0.0</c:v>
                </c:pt>
                <c:pt idx="22946">
                  <c:v>0.0</c:v>
                </c:pt>
                <c:pt idx="22947">
                  <c:v>0.0</c:v>
                </c:pt>
                <c:pt idx="22948">
                  <c:v>0.0</c:v>
                </c:pt>
                <c:pt idx="22949">
                  <c:v>0.0</c:v>
                </c:pt>
                <c:pt idx="22950">
                  <c:v>0.0</c:v>
                </c:pt>
                <c:pt idx="22951">
                  <c:v>0.0</c:v>
                </c:pt>
                <c:pt idx="22952">
                  <c:v>0.0</c:v>
                </c:pt>
                <c:pt idx="22953">
                  <c:v>0.0</c:v>
                </c:pt>
                <c:pt idx="22954">
                  <c:v>0.0</c:v>
                </c:pt>
                <c:pt idx="22955">
                  <c:v>0.0</c:v>
                </c:pt>
                <c:pt idx="22956">
                  <c:v>0.0</c:v>
                </c:pt>
                <c:pt idx="22957">
                  <c:v>0.0</c:v>
                </c:pt>
                <c:pt idx="22958">
                  <c:v>0.0</c:v>
                </c:pt>
                <c:pt idx="22959">
                  <c:v>0.0</c:v>
                </c:pt>
                <c:pt idx="22960">
                  <c:v>0.0</c:v>
                </c:pt>
                <c:pt idx="22961">
                  <c:v>0.0</c:v>
                </c:pt>
                <c:pt idx="22962">
                  <c:v>0.0</c:v>
                </c:pt>
                <c:pt idx="22963">
                  <c:v>0.0</c:v>
                </c:pt>
                <c:pt idx="22964">
                  <c:v>0.0</c:v>
                </c:pt>
                <c:pt idx="22965">
                  <c:v>0.0</c:v>
                </c:pt>
                <c:pt idx="22966">
                  <c:v>0.0</c:v>
                </c:pt>
                <c:pt idx="22967">
                  <c:v>0.0</c:v>
                </c:pt>
                <c:pt idx="22968">
                  <c:v>0.0</c:v>
                </c:pt>
                <c:pt idx="22969">
                  <c:v>0.0</c:v>
                </c:pt>
                <c:pt idx="22970">
                  <c:v>0.0</c:v>
                </c:pt>
                <c:pt idx="22971">
                  <c:v>0.0</c:v>
                </c:pt>
                <c:pt idx="22972">
                  <c:v>0.0</c:v>
                </c:pt>
                <c:pt idx="22973">
                  <c:v>0.0</c:v>
                </c:pt>
                <c:pt idx="22974">
                  <c:v>0.0</c:v>
                </c:pt>
                <c:pt idx="22975">
                  <c:v>-32767.0</c:v>
                </c:pt>
                <c:pt idx="22976">
                  <c:v>0.0</c:v>
                </c:pt>
                <c:pt idx="22977">
                  <c:v>0.0</c:v>
                </c:pt>
                <c:pt idx="22978">
                  <c:v>0.0</c:v>
                </c:pt>
                <c:pt idx="22979">
                  <c:v>0.0</c:v>
                </c:pt>
                <c:pt idx="22980">
                  <c:v>0.0</c:v>
                </c:pt>
                <c:pt idx="22981">
                  <c:v>0.0</c:v>
                </c:pt>
                <c:pt idx="22982">
                  <c:v>0.0</c:v>
                </c:pt>
                <c:pt idx="22983">
                  <c:v>0.0</c:v>
                </c:pt>
                <c:pt idx="22984">
                  <c:v>0.0</c:v>
                </c:pt>
                <c:pt idx="22985">
                  <c:v>0.0</c:v>
                </c:pt>
                <c:pt idx="22986">
                  <c:v>0.0</c:v>
                </c:pt>
                <c:pt idx="22987">
                  <c:v>0.0</c:v>
                </c:pt>
                <c:pt idx="22988">
                  <c:v>0.0</c:v>
                </c:pt>
                <c:pt idx="22989">
                  <c:v>0.0</c:v>
                </c:pt>
                <c:pt idx="22990">
                  <c:v>0.0</c:v>
                </c:pt>
                <c:pt idx="22991">
                  <c:v>-32767.0</c:v>
                </c:pt>
                <c:pt idx="22992">
                  <c:v>0.0</c:v>
                </c:pt>
                <c:pt idx="22993">
                  <c:v>0.0</c:v>
                </c:pt>
                <c:pt idx="22994">
                  <c:v>0.0</c:v>
                </c:pt>
                <c:pt idx="22995">
                  <c:v>0.0</c:v>
                </c:pt>
                <c:pt idx="22996">
                  <c:v>0.0</c:v>
                </c:pt>
                <c:pt idx="22997">
                  <c:v>0.0</c:v>
                </c:pt>
                <c:pt idx="22998">
                  <c:v>0.0</c:v>
                </c:pt>
                <c:pt idx="22999">
                  <c:v>0.0</c:v>
                </c:pt>
                <c:pt idx="23000">
                  <c:v>0.0</c:v>
                </c:pt>
                <c:pt idx="23001">
                  <c:v>0.0</c:v>
                </c:pt>
                <c:pt idx="23002">
                  <c:v>0.0</c:v>
                </c:pt>
                <c:pt idx="23003">
                  <c:v>0.0</c:v>
                </c:pt>
                <c:pt idx="23004">
                  <c:v>0.0</c:v>
                </c:pt>
                <c:pt idx="23005">
                  <c:v>0.0</c:v>
                </c:pt>
                <c:pt idx="23006">
                  <c:v>0.0</c:v>
                </c:pt>
                <c:pt idx="23007">
                  <c:v>0.0</c:v>
                </c:pt>
                <c:pt idx="23008">
                  <c:v>0.0</c:v>
                </c:pt>
                <c:pt idx="23009">
                  <c:v>0.0</c:v>
                </c:pt>
                <c:pt idx="23010">
                  <c:v>0.0</c:v>
                </c:pt>
                <c:pt idx="23011">
                  <c:v>0.0</c:v>
                </c:pt>
                <c:pt idx="23012">
                  <c:v>0.0</c:v>
                </c:pt>
                <c:pt idx="23013">
                  <c:v>0.0</c:v>
                </c:pt>
                <c:pt idx="23014">
                  <c:v>0.0</c:v>
                </c:pt>
                <c:pt idx="23015">
                  <c:v>0.0</c:v>
                </c:pt>
                <c:pt idx="23016">
                  <c:v>0.0</c:v>
                </c:pt>
                <c:pt idx="23017">
                  <c:v>0.0</c:v>
                </c:pt>
                <c:pt idx="23018">
                  <c:v>0.0</c:v>
                </c:pt>
                <c:pt idx="23019">
                  <c:v>0.0</c:v>
                </c:pt>
                <c:pt idx="23020">
                  <c:v>0.0</c:v>
                </c:pt>
                <c:pt idx="23021">
                  <c:v>0.0</c:v>
                </c:pt>
                <c:pt idx="23022">
                  <c:v>0.0</c:v>
                </c:pt>
                <c:pt idx="23023">
                  <c:v>0.0</c:v>
                </c:pt>
                <c:pt idx="23024">
                  <c:v>0.0</c:v>
                </c:pt>
                <c:pt idx="23025">
                  <c:v>0.0</c:v>
                </c:pt>
                <c:pt idx="23026">
                  <c:v>0.0</c:v>
                </c:pt>
                <c:pt idx="23027">
                  <c:v>0.0</c:v>
                </c:pt>
                <c:pt idx="23028">
                  <c:v>0.0</c:v>
                </c:pt>
                <c:pt idx="23029">
                  <c:v>0.0</c:v>
                </c:pt>
                <c:pt idx="23030">
                  <c:v>0.0</c:v>
                </c:pt>
                <c:pt idx="23031">
                  <c:v>-32767.0</c:v>
                </c:pt>
                <c:pt idx="23032">
                  <c:v>0.0</c:v>
                </c:pt>
                <c:pt idx="23033">
                  <c:v>0.0</c:v>
                </c:pt>
                <c:pt idx="23034">
                  <c:v>0.0</c:v>
                </c:pt>
                <c:pt idx="23035">
                  <c:v>0.0</c:v>
                </c:pt>
                <c:pt idx="23036">
                  <c:v>0.0</c:v>
                </c:pt>
                <c:pt idx="23037">
                  <c:v>0.0</c:v>
                </c:pt>
                <c:pt idx="23038">
                  <c:v>0.0</c:v>
                </c:pt>
                <c:pt idx="23039">
                  <c:v>0.0</c:v>
                </c:pt>
                <c:pt idx="23040">
                  <c:v>0.0</c:v>
                </c:pt>
                <c:pt idx="23041">
                  <c:v>0.0</c:v>
                </c:pt>
                <c:pt idx="23042">
                  <c:v>0.0</c:v>
                </c:pt>
                <c:pt idx="23043">
                  <c:v>0.0</c:v>
                </c:pt>
                <c:pt idx="23044">
                  <c:v>0.0</c:v>
                </c:pt>
                <c:pt idx="23045">
                  <c:v>0.0</c:v>
                </c:pt>
                <c:pt idx="23046">
                  <c:v>0.0</c:v>
                </c:pt>
                <c:pt idx="23047">
                  <c:v>0.0</c:v>
                </c:pt>
                <c:pt idx="23048">
                  <c:v>0.0</c:v>
                </c:pt>
                <c:pt idx="23049">
                  <c:v>0.0</c:v>
                </c:pt>
                <c:pt idx="23050">
                  <c:v>0.0</c:v>
                </c:pt>
                <c:pt idx="23051">
                  <c:v>0.0</c:v>
                </c:pt>
                <c:pt idx="23052">
                  <c:v>0.0</c:v>
                </c:pt>
                <c:pt idx="23053">
                  <c:v>0.0</c:v>
                </c:pt>
                <c:pt idx="23054">
                  <c:v>0.0</c:v>
                </c:pt>
                <c:pt idx="23055">
                  <c:v>0.0</c:v>
                </c:pt>
                <c:pt idx="23056">
                  <c:v>0.0</c:v>
                </c:pt>
                <c:pt idx="23057">
                  <c:v>0.0</c:v>
                </c:pt>
                <c:pt idx="23058">
                  <c:v>0.0</c:v>
                </c:pt>
                <c:pt idx="23059">
                  <c:v>0.0</c:v>
                </c:pt>
                <c:pt idx="23060">
                  <c:v>0.0</c:v>
                </c:pt>
                <c:pt idx="23061">
                  <c:v>0.0</c:v>
                </c:pt>
                <c:pt idx="23062">
                  <c:v>0.0</c:v>
                </c:pt>
                <c:pt idx="23063">
                  <c:v>0.0</c:v>
                </c:pt>
                <c:pt idx="23064">
                  <c:v>0.0</c:v>
                </c:pt>
                <c:pt idx="23065">
                  <c:v>0.0</c:v>
                </c:pt>
                <c:pt idx="23066">
                  <c:v>0.0</c:v>
                </c:pt>
                <c:pt idx="23067">
                  <c:v>0.0</c:v>
                </c:pt>
                <c:pt idx="23068">
                  <c:v>0.0</c:v>
                </c:pt>
                <c:pt idx="23069">
                  <c:v>0.0</c:v>
                </c:pt>
                <c:pt idx="23070">
                  <c:v>0.0</c:v>
                </c:pt>
                <c:pt idx="23071">
                  <c:v>0.0</c:v>
                </c:pt>
                <c:pt idx="23072">
                  <c:v>0.0</c:v>
                </c:pt>
                <c:pt idx="23073">
                  <c:v>0.0</c:v>
                </c:pt>
                <c:pt idx="23074">
                  <c:v>0.0</c:v>
                </c:pt>
                <c:pt idx="23075">
                  <c:v>0.0</c:v>
                </c:pt>
                <c:pt idx="23076">
                  <c:v>0.0</c:v>
                </c:pt>
                <c:pt idx="23077">
                  <c:v>0.0</c:v>
                </c:pt>
                <c:pt idx="23078">
                  <c:v>0.0</c:v>
                </c:pt>
                <c:pt idx="23079">
                  <c:v>0.0</c:v>
                </c:pt>
                <c:pt idx="23080">
                  <c:v>0.0</c:v>
                </c:pt>
                <c:pt idx="23081">
                  <c:v>0.0</c:v>
                </c:pt>
                <c:pt idx="23082">
                  <c:v>0.0</c:v>
                </c:pt>
                <c:pt idx="23083">
                  <c:v>0.0</c:v>
                </c:pt>
                <c:pt idx="23084">
                  <c:v>0.0</c:v>
                </c:pt>
                <c:pt idx="23085">
                  <c:v>0.0</c:v>
                </c:pt>
                <c:pt idx="23086">
                  <c:v>0.0</c:v>
                </c:pt>
                <c:pt idx="23087">
                  <c:v>0.0</c:v>
                </c:pt>
                <c:pt idx="23088">
                  <c:v>0.0</c:v>
                </c:pt>
                <c:pt idx="23089">
                  <c:v>0.0</c:v>
                </c:pt>
                <c:pt idx="23090">
                  <c:v>0.0</c:v>
                </c:pt>
                <c:pt idx="23091">
                  <c:v>0.0</c:v>
                </c:pt>
                <c:pt idx="23092">
                  <c:v>0.0</c:v>
                </c:pt>
                <c:pt idx="23093">
                  <c:v>0.0</c:v>
                </c:pt>
                <c:pt idx="23094">
                  <c:v>0.0</c:v>
                </c:pt>
                <c:pt idx="23095">
                  <c:v>0.0</c:v>
                </c:pt>
                <c:pt idx="23096">
                  <c:v>0.0</c:v>
                </c:pt>
                <c:pt idx="23097">
                  <c:v>0.0</c:v>
                </c:pt>
                <c:pt idx="23098">
                  <c:v>0.0</c:v>
                </c:pt>
                <c:pt idx="23099">
                  <c:v>0.0</c:v>
                </c:pt>
                <c:pt idx="23100">
                  <c:v>0.0</c:v>
                </c:pt>
                <c:pt idx="23101">
                  <c:v>0.0</c:v>
                </c:pt>
                <c:pt idx="23102">
                  <c:v>0.0</c:v>
                </c:pt>
                <c:pt idx="23103">
                  <c:v>0.0</c:v>
                </c:pt>
                <c:pt idx="23104">
                  <c:v>0.0</c:v>
                </c:pt>
                <c:pt idx="23105">
                  <c:v>0.0</c:v>
                </c:pt>
                <c:pt idx="23106">
                  <c:v>0.0</c:v>
                </c:pt>
                <c:pt idx="23107">
                  <c:v>0.0</c:v>
                </c:pt>
                <c:pt idx="23108">
                  <c:v>0.0</c:v>
                </c:pt>
                <c:pt idx="23109">
                  <c:v>0.0</c:v>
                </c:pt>
                <c:pt idx="23110">
                  <c:v>0.0</c:v>
                </c:pt>
                <c:pt idx="23111">
                  <c:v>0.0</c:v>
                </c:pt>
                <c:pt idx="23112">
                  <c:v>0.0</c:v>
                </c:pt>
                <c:pt idx="23113">
                  <c:v>0.0</c:v>
                </c:pt>
                <c:pt idx="23114">
                  <c:v>0.0</c:v>
                </c:pt>
                <c:pt idx="23115">
                  <c:v>0.0</c:v>
                </c:pt>
                <c:pt idx="23116">
                  <c:v>0.0</c:v>
                </c:pt>
                <c:pt idx="23117">
                  <c:v>0.0</c:v>
                </c:pt>
                <c:pt idx="23118">
                  <c:v>0.0</c:v>
                </c:pt>
                <c:pt idx="23119">
                  <c:v>0.0</c:v>
                </c:pt>
                <c:pt idx="23120">
                  <c:v>0.0</c:v>
                </c:pt>
                <c:pt idx="23121">
                  <c:v>0.0</c:v>
                </c:pt>
                <c:pt idx="23122">
                  <c:v>0.0</c:v>
                </c:pt>
                <c:pt idx="23123">
                  <c:v>0.0</c:v>
                </c:pt>
                <c:pt idx="23124">
                  <c:v>0.0</c:v>
                </c:pt>
                <c:pt idx="23125">
                  <c:v>0.0</c:v>
                </c:pt>
                <c:pt idx="23126">
                  <c:v>0.0</c:v>
                </c:pt>
                <c:pt idx="23127">
                  <c:v>0.0</c:v>
                </c:pt>
                <c:pt idx="23128">
                  <c:v>0.0</c:v>
                </c:pt>
                <c:pt idx="23129">
                  <c:v>0.0</c:v>
                </c:pt>
                <c:pt idx="23130">
                  <c:v>0.0</c:v>
                </c:pt>
                <c:pt idx="23131">
                  <c:v>0.0</c:v>
                </c:pt>
                <c:pt idx="23132">
                  <c:v>0.0</c:v>
                </c:pt>
                <c:pt idx="23133">
                  <c:v>0.0</c:v>
                </c:pt>
                <c:pt idx="23134">
                  <c:v>0.0</c:v>
                </c:pt>
                <c:pt idx="23135">
                  <c:v>0.0</c:v>
                </c:pt>
                <c:pt idx="23136">
                  <c:v>0.0</c:v>
                </c:pt>
                <c:pt idx="23137">
                  <c:v>0.0</c:v>
                </c:pt>
                <c:pt idx="23138">
                  <c:v>0.0</c:v>
                </c:pt>
                <c:pt idx="23139">
                  <c:v>0.0</c:v>
                </c:pt>
                <c:pt idx="23140">
                  <c:v>0.0</c:v>
                </c:pt>
                <c:pt idx="23141">
                  <c:v>0.0</c:v>
                </c:pt>
                <c:pt idx="23142">
                  <c:v>0.0</c:v>
                </c:pt>
                <c:pt idx="23143">
                  <c:v>0.0</c:v>
                </c:pt>
                <c:pt idx="23144">
                  <c:v>0.0</c:v>
                </c:pt>
                <c:pt idx="23145">
                  <c:v>-32767.0</c:v>
                </c:pt>
                <c:pt idx="23146">
                  <c:v>0.0</c:v>
                </c:pt>
                <c:pt idx="23147">
                  <c:v>0.0</c:v>
                </c:pt>
                <c:pt idx="23148">
                  <c:v>0.0</c:v>
                </c:pt>
                <c:pt idx="23149">
                  <c:v>0.0</c:v>
                </c:pt>
                <c:pt idx="23150">
                  <c:v>0.0</c:v>
                </c:pt>
                <c:pt idx="23151">
                  <c:v>0.0</c:v>
                </c:pt>
                <c:pt idx="23152">
                  <c:v>0.0</c:v>
                </c:pt>
                <c:pt idx="23153">
                  <c:v>-32767.0</c:v>
                </c:pt>
                <c:pt idx="23154">
                  <c:v>0.0</c:v>
                </c:pt>
                <c:pt idx="23155">
                  <c:v>0.0</c:v>
                </c:pt>
                <c:pt idx="23156">
                  <c:v>0.0</c:v>
                </c:pt>
                <c:pt idx="23157">
                  <c:v>0.0</c:v>
                </c:pt>
                <c:pt idx="23158">
                  <c:v>0.0</c:v>
                </c:pt>
                <c:pt idx="23159">
                  <c:v>0.0</c:v>
                </c:pt>
                <c:pt idx="23160">
                  <c:v>0.0</c:v>
                </c:pt>
                <c:pt idx="23161">
                  <c:v>-32767.0</c:v>
                </c:pt>
                <c:pt idx="23162">
                  <c:v>0.0</c:v>
                </c:pt>
                <c:pt idx="23163">
                  <c:v>0.0</c:v>
                </c:pt>
                <c:pt idx="23164">
                  <c:v>0.0</c:v>
                </c:pt>
                <c:pt idx="23165">
                  <c:v>0.0</c:v>
                </c:pt>
                <c:pt idx="23166">
                  <c:v>0.0</c:v>
                </c:pt>
                <c:pt idx="23167">
                  <c:v>0.0</c:v>
                </c:pt>
                <c:pt idx="23168">
                  <c:v>0.0</c:v>
                </c:pt>
                <c:pt idx="23169">
                  <c:v>0.0</c:v>
                </c:pt>
                <c:pt idx="23170">
                  <c:v>0.0</c:v>
                </c:pt>
                <c:pt idx="23171">
                  <c:v>0.0</c:v>
                </c:pt>
                <c:pt idx="23172">
                  <c:v>0.0</c:v>
                </c:pt>
                <c:pt idx="23173">
                  <c:v>0.0</c:v>
                </c:pt>
                <c:pt idx="23174">
                  <c:v>0.0</c:v>
                </c:pt>
                <c:pt idx="23175">
                  <c:v>0.0</c:v>
                </c:pt>
                <c:pt idx="23176">
                  <c:v>0.0</c:v>
                </c:pt>
                <c:pt idx="23177">
                  <c:v>-32767.0</c:v>
                </c:pt>
                <c:pt idx="23178">
                  <c:v>0.0</c:v>
                </c:pt>
                <c:pt idx="23179">
                  <c:v>0.0</c:v>
                </c:pt>
                <c:pt idx="23180">
                  <c:v>0.0</c:v>
                </c:pt>
                <c:pt idx="23181">
                  <c:v>0.0</c:v>
                </c:pt>
                <c:pt idx="23182">
                  <c:v>0.0</c:v>
                </c:pt>
                <c:pt idx="23183">
                  <c:v>0.0</c:v>
                </c:pt>
                <c:pt idx="23184">
                  <c:v>0.0</c:v>
                </c:pt>
                <c:pt idx="23185">
                  <c:v>-32767.0</c:v>
                </c:pt>
                <c:pt idx="23186">
                  <c:v>0.0</c:v>
                </c:pt>
                <c:pt idx="23187">
                  <c:v>0.0</c:v>
                </c:pt>
                <c:pt idx="23188">
                  <c:v>0.0</c:v>
                </c:pt>
                <c:pt idx="23189">
                  <c:v>0.0</c:v>
                </c:pt>
                <c:pt idx="23190">
                  <c:v>0.0</c:v>
                </c:pt>
                <c:pt idx="23191">
                  <c:v>0.0</c:v>
                </c:pt>
                <c:pt idx="23192">
                  <c:v>0.0</c:v>
                </c:pt>
                <c:pt idx="23193">
                  <c:v>-32767.0</c:v>
                </c:pt>
                <c:pt idx="23194">
                  <c:v>0.0</c:v>
                </c:pt>
                <c:pt idx="23195">
                  <c:v>0.0</c:v>
                </c:pt>
                <c:pt idx="23196">
                  <c:v>0.0</c:v>
                </c:pt>
                <c:pt idx="23197">
                  <c:v>0.0</c:v>
                </c:pt>
                <c:pt idx="23198">
                  <c:v>0.0</c:v>
                </c:pt>
                <c:pt idx="23199">
                  <c:v>0.0</c:v>
                </c:pt>
                <c:pt idx="23200">
                  <c:v>0.0</c:v>
                </c:pt>
                <c:pt idx="23201">
                  <c:v>0.0</c:v>
                </c:pt>
                <c:pt idx="23202">
                  <c:v>0.0</c:v>
                </c:pt>
                <c:pt idx="23203">
                  <c:v>0.0</c:v>
                </c:pt>
                <c:pt idx="23204">
                  <c:v>0.0</c:v>
                </c:pt>
                <c:pt idx="23205">
                  <c:v>0.0</c:v>
                </c:pt>
                <c:pt idx="23206">
                  <c:v>0.0</c:v>
                </c:pt>
                <c:pt idx="23207">
                  <c:v>0.0</c:v>
                </c:pt>
                <c:pt idx="23208">
                  <c:v>0.0</c:v>
                </c:pt>
                <c:pt idx="23209">
                  <c:v>0.0</c:v>
                </c:pt>
                <c:pt idx="23210">
                  <c:v>0.0</c:v>
                </c:pt>
                <c:pt idx="23211">
                  <c:v>0.0</c:v>
                </c:pt>
                <c:pt idx="23212">
                  <c:v>0.0</c:v>
                </c:pt>
                <c:pt idx="23213">
                  <c:v>0.0</c:v>
                </c:pt>
                <c:pt idx="23214">
                  <c:v>0.0</c:v>
                </c:pt>
                <c:pt idx="23215">
                  <c:v>0.0</c:v>
                </c:pt>
                <c:pt idx="23216">
                  <c:v>0.0</c:v>
                </c:pt>
                <c:pt idx="23217">
                  <c:v>0.0</c:v>
                </c:pt>
                <c:pt idx="23218">
                  <c:v>0.0</c:v>
                </c:pt>
                <c:pt idx="23219">
                  <c:v>0.0</c:v>
                </c:pt>
                <c:pt idx="23220">
                  <c:v>0.0</c:v>
                </c:pt>
                <c:pt idx="23221">
                  <c:v>0.0</c:v>
                </c:pt>
                <c:pt idx="23222">
                  <c:v>0.0</c:v>
                </c:pt>
                <c:pt idx="23223">
                  <c:v>0.0</c:v>
                </c:pt>
                <c:pt idx="23224">
                  <c:v>0.0</c:v>
                </c:pt>
                <c:pt idx="23225">
                  <c:v>0.0</c:v>
                </c:pt>
                <c:pt idx="23226">
                  <c:v>-32767.0</c:v>
                </c:pt>
                <c:pt idx="23227">
                  <c:v>0.0</c:v>
                </c:pt>
                <c:pt idx="23228">
                  <c:v>0.0</c:v>
                </c:pt>
                <c:pt idx="23229">
                  <c:v>0.0</c:v>
                </c:pt>
                <c:pt idx="23230">
                  <c:v>0.0</c:v>
                </c:pt>
                <c:pt idx="23231">
                  <c:v>0.0</c:v>
                </c:pt>
                <c:pt idx="23232">
                  <c:v>0.0</c:v>
                </c:pt>
                <c:pt idx="23233">
                  <c:v>0.0</c:v>
                </c:pt>
                <c:pt idx="23234">
                  <c:v>0.0</c:v>
                </c:pt>
                <c:pt idx="23235">
                  <c:v>0.0</c:v>
                </c:pt>
                <c:pt idx="23236">
                  <c:v>0.0</c:v>
                </c:pt>
                <c:pt idx="23237">
                  <c:v>0.0</c:v>
                </c:pt>
                <c:pt idx="23238">
                  <c:v>0.0</c:v>
                </c:pt>
                <c:pt idx="23239">
                  <c:v>0.0</c:v>
                </c:pt>
                <c:pt idx="23240">
                  <c:v>0.0</c:v>
                </c:pt>
                <c:pt idx="23241">
                  <c:v>0.0</c:v>
                </c:pt>
                <c:pt idx="23242">
                  <c:v>-32767.0</c:v>
                </c:pt>
                <c:pt idx="23243">
                  <c:v>0.0</c:v>
                </c:pt>
                <c:pt idx="23244">
                  <c:v>0.0</c:v>
                </c:pt>
                <c:pt idx="23245">
                  <c:v>0.0</c:v>
                </c:pt>
                <c:pt idx="23246">
                  <c:v>0.0</c:v>
                </c:pt>
                <c:pt idx="23247">
                  <c:v>0.0</c:v>
                </c:pt>
                <c:pt idx="23248">
                  <c:v>0.0</c:v>
                </c:pt>
                <c:pt idx="23249">
                  <c:v>0.0</c:v>
                </c:pt>
                <c:pt idx="23250">
                  <c:v>0.0</c:v>
                </c:pt>
                <c:pt idx="23251">
                  <c:v>0.0</c:v>
                </c:pt>
                <c:pt idx="23252">
                  <c:v>0.0</c:v>
                </c:pt>
                <c:pt idx="23253">
                  <c:v>0.0</c:v>
                </c:pt>
                <c:pt idx="23254">
                  <c:v>0.0</c:v>
                </c:pt>
                <c:pt idx="23255">
                  <c:v>0.0</c:v>
                </c:pt>
                <c:pt idx="23256">
                  <c:v>0.0</c:v>
                </c:pt>
                <c:pt idx="23257">
                  <c:v>0.0</c:v>
                </c:pt>
                <c:pt idx="23258">
                  <c:v>-32767.0</c:v>
                </c:pt>
                <c:pt idx="23259">
                  <c:v>0.0</c:v>
                </c:pt>
                <c:pt idx="23260">
                  <c:v>0.0</c:v>
                </c:pt>
                <c:pt idx="23261">
                  <c:v>0.0</c:v>
                </c:pt>
                <c:pt idx="23262">
                  <c:v>0.0</c:v>
                </c:pt>
                <c:pt idx="23263">
                  <c:v>0.0</c:v>
                </c:pt>
                <c:pt idx="23264">
                  <c:v>0.0</c:v>
                </c:pt>
                <c:pt idx="23265">
                  <c:v>0.0</c:v>
                </c:pt>
                <c:pt idx="23266">
                  <c:v>0.0</c:v>
                </c:pt>
                <c:pt idx="23267">
                  <c:v>0.0</c:v>
                </c:pt>
                <c:pt idx="23268">
                  <c:v>0.0</c:v>
                </c:pt>
                <c:pt idx="23269">
                  <c:v>0.0</c:v>
                </c:pt>
                <c:pt idx="23270">
                  <c:v>0.0</c:v>
                </c:pt>
                <c:pt idx="23271">
                  <c:v>0.0</c:v>
                </c:pt>
                <c:pt idx="23272">
                  <c:v>0.0</c:v>
                </c:pt>
                <c:pt idx="23273">
                  <c:v>0.0</c:v>
                </c:pt>
                <c:pt idx="23274">
                  <c:v>0.0</c:v>
                </c:pt>
                <c:pt idx="23275">
                  <c:v>0.0</c:v>
                </c:pt>
                <c:pt idx="23276">
                  <c:v>0.0</c:v>
                </c:pt>
                <c:pt idx="23277">
                  <c:v>0.0</c:v>
                </c:pt>
                <c:pt idx="23278">
                  <c:v>0.0</c:v>
                </c:pt>
                <c:pt idx="23279">
                  <c:v>0.0</c:v>
                </c:pt>
                <c:pt idx="23280">
                  <c:v>0.0</c:v>
                </c:pt>
                <c:pt idx="23281">
                  <c:v>0.0</c:v>
                </c:pt>
                <c:pt idx="23282">
                  <c:v>-32767.0</c:v>
                </c:pt>
                <c:pt idx="23283">
                  <c:v>0.0</c:v>
                </c:pt>
                <c:pt idx="23284">
                  <c:v>0.0</c:v>
                </c:pt>
                <c:pt idx="23285">
                  <c:v>0.0</c:v>
                </c:pt>
                <c:pt idx="23286">
                  <c:v>0.0</c:v>
                </c:pt>
                <c:pt idx="23287">
                  <c:v>0.0</c:v>
                </c:pt>
                <c:pt idx="23288">
                  <c:v>0.0</c:v>
                </c:pt>
                <c:pt idx="23289">
                  <c:v>0.0</c:v>
                </c:pt>
                <c:pt idx="23290">
                  <c:v>0.0</c:v>
                </c:pt>
                <c:pt idx="23291">
                  <c:v>0.0</c:v>
                </c:pt>
                <c:pt idx="23292">
                  <c:v>0.0</c:v>
                </c:pt>
                <c:pt idx="23293">
                  <c:v>0.0</c:v>
                </c:pt>
                <c:pt idx="23294">
                  <c:v>0.0</c:v>
                </c:pt>
                <c:pt idx="23295">
                  <c:v>0.0</c:v>
                </c:pt>
                <c:pt idx="23296">
                  <c:v>0.0</c:v>
                </c:pt>
                <c:pt idx="23297">
                  <c:v>0.0</c:v>
                </c:pt>
                <c:pt idx="23298">
                  <c:v>0.0</c:v>
                </c:pt>
                <c:pt idx="23299">
                  <c:v>0.0</c:v>
                </c:pt>
                <c:pt idx="23300">
                  <c:v>0.0</c:v>
                </c:pt>
                <c:pt idx="23301">
                  <c:v>0.0</c:v>
                </c:pt>
                <c:pt idx="23302">
                  <c:v>-32767.0</c:v>
                </c:pt>
                <c:pt idx="23303">
                  <c:v>0.0</c:v>
                </c:pt>
                <c:pt idx="23304">
                  <c:v>0.0</c:v>
                </c:pt>
                <c:pt idx="23305">
                  <c:v>0.0</c:v>
                </c:pt>
                <c:pt idx="23306">
                  <c:v>0.0</c:v>
                </c:pt>
                <c:pt idx="23307">
                  <c:v>0.0</c:v>
                </c:pt>
                <c:pt idx="23308">
                  <c:v>0.0</c:v>
                </c:pt>
                <c:pt idx="23309">
                  <c:v>0.0</c:v>
                </c:pt>
                <c:pt idx="23310">
                  <c:v>-32767.0</c:v>
                </c:pt>
                <c:pt idx="23311">
                  <c:v>0.0</c:v>
                </c:pt>
                <c:pt idx="23312">
                  <c:v>0.0</c:v>
                </c:pt>
                <c:pt idx="23313">
                  <c:v>0.0</c:v>
                </c:pt>
                <c:pt idx="23314">
                  <c:v>0.0</c:v>
                </c:pt>
                <c:pt idx="23315">
                  <c:v>0.0</c:v>
                </c:pt>
                <c:pt idx="23316">
                  <c:v>0.0</c:v>
                </c:pt>
                <c:pt idx="23317">
                  <c:v>0.0</c:v>
                </c:pt>
                <c:pt idx="23318">
                  <c:v>-32767.0</c:v>
                </c:pt>
                <c:pt idx="23319">
                  <c:v>0.0</c:v>
                </c:pt>
                <c:pt idx="23320">
                  <c:v>0.0</c:v>
                </c:pt>
                <c:pt idx="23321">
                  <c:v>0.0</c:v>
                </c:pt>
                <c:pt idx="23322">
                  <c:v>0.0</c:v>
                </c:pt>
                <c:pt idx="23323">
                  <c:v>0.0</c:v>
                </c:pt>
                <c:pt idx="23324">
                  <c:v>0.0</c:v>
                </c:pt>
                <c:pt idx="23325">
                  <c:v>0.0</c:v>
                </c:pt>
                <c:pt idx="23326">
                  <c:v>0.0</c:v>
                </c:pt>
                <c:pt idx="23327">
                  <c:v>0.0</c:v>
                </c:pt>
                <c:pt idx="23328">
                  <c:v>0.0</c:v>
                </c:pt>
                <c:pt idx="23329">
                  <c:v>0.0</c:v>
                </c:pt>
                <c:pt idx="23330">
                  <c:v>0.0</c:v>
                </c:pt>
                <c:pt idx="23331">
                  <c:v>0.0</c:v>
                </c:pt>
                <c:pt idx="23332">
                  <c:v>0.0</c:v>
                </c:pt>
                <c:pt idx="23333">
                  <c:v>0.0</c:v>
                </c:pt>
                <c:pt idx="23334">
                  <c:v>0.0</c:v>
                </c:pt>
                <c:pt idx="23335">
                  <c:v>0.0</c:v>
                </c:pt>
                <c:pt idx="23336">
                  <c:v>0.0</c:v>
                </c:pt>
                <c:pt idx="23337">
                  <c:v>0.0</c:v>
                </c:pt>
                <c:pt idx="23338">
                  <c:v>0.0</c:v>
                </c:pt>
                <c:pt idx="23339">
                  <c:v>0.0</c:v>
                </c:pt>
                <c:pt idx="23340">
                  <c:v>0.0</c:v>
                </c:pt>
                <c:pt idx="23341">
                  <c:v>0.0</c:v>
                </c:pt>
                <c:pt idx="23342">
                  <c:v>0.0</c:v>
                </c:pt>
                <c:pt idx="23343">
                  <c:v>0.0</c:v>
                </c:pt>
                <c:pt idx="23344">
                  <c:v>0.0</c:v>
                </c:pt>
                <c:pt idx="23345">
                  <c:v>0.0</c:v>
                </c:pt>
                <c:pt idx="23346">
                  <c:v>0.0</c:v>
                </c:pt>
                <c:pt idx="23347">
                  <c:v>0.0</c:v>
                </c:pt>
                <c:pt idx="23348">
                  <c:v>0.0</c:v>
                </c:pt>
                <c:pt idx="23349">
                  <c:v>0.0</c:v>
                </c:pt>
                <c:pt idx="23350">
                  <c:v>0.0</c:v>
                </c:pt>
                <c:pt idx="23351">
                  <c:v>-32767.0</c:v>
                </c:pt>
                <c:pt idx="23352">
                  <c:v>0.0</c:v>
                </c:pt>
                <c:pt idx="23353">
                  <c:v>0.0</c:v>
                </c:pt>
                <c:pt idx="23354">
                  <c:v>0.0</c:v>
                </c:pt>
                <c:pt idx="23355">
                  <c:v>0.0</c:v>
                </c:pt>
                <c:pt idx="23356">
                  <c:v>0.0</c:v>
                </c:pt>
                <c:pt idx="23357">
                  <c:v>0.0</c:v>
                </c:pt>
                <c:pt idx="23358">
                  <c:v>0.0</c:v>
                </c:pt>
                <c:pt idx="23359">
                  <c:v>-32767.0</c:v>
                </c:pt>
                <c:pt idx="23360">
                  <c:v>0.0</c:v>
                </c:pt>
                <c:pt idx="23361">
                  <c:v>0.0</c:v>
                </c:pt>
                <c:pt idx="23362">
                  <c:v>0.0</c:v>
                </c:pt>
                <c:pt idx="23363">
                  <c:v>0.0</c:v>
                </c:pt>
                <c:pt idx="23364">
                  <c:v>0.0</c:v>
                </c:pt>
                <c:pt idx="23365">
                  <c:v>0.0</c:v>
                </c:pt>
                <c:pt idx="23366">
                  <c:v>0.0</c:v>
                </c:pt>
                <c:pt idx="23367">
                  <c:v>0.0</c:v>
                </c:pt>
                <c:pt idx="23368">
                  <c:v>0.0</c:v>
                </c:pt>
                <c:pt idx="23369">
                  <c:v>0.0</c:v>
                </c:pt>
                <c:pt idx="23370">
                  <c:v>0.0</c:v>
                </c:pt>
                <c:pt idx="23371">
                  <c:v>0.0</c:v>
                </c:pt>
                <c:pt idx="23372">
                  <c:v>0.0</c:v>
                </c:pt>
                <c:pt idx="23373">
                  <c:v>0.0</c:v>
                </c:pt>
                <c:pt idx="23374">
                  <c:v>0.0</c:v>
                </c:pt>
                <c:pt idx="23375">
                  <c:v>0.0</c:v>
                </c:pt>
                <c:pt idx="23376">
                  <c:v>0.0</c:v>
                </c:pt>
                <c:pt idx="23377">
                  <c:v>0.0</c:v>
                </c:pt>
                <c:pt idx="23378">
                  <c:v>0.0</c:v>
                </c:pt>
                <c:pt idx="23379">
                  <c:v>0.0</c:v>
                </c:pt>
                <c:pt idx="23380">
                  <c:v>0.0</c:v>
                </c:pt>
                <c:pt idx="23381">
                  <c:v>0.0</c:v>
                </c:pt>
                <c:pt idx="23382">
                  <c:v>0.0</c:v>
                </c:pt>
                <c:pt idx="23383">
                  <c:v>-32767.0</c:v>
                </c:pt>
                <c:pt idx="23384">
                  <c:v>0.0</c:v>
                </c:pt>
                <c:pt idx="23385">
                  <c:v>0.0</c:v>
                </c:pt>
                <c:pt idx="23386">
                  <c:v>0.0</c:v>
                </c:pt>
                <c:pt idx="23387">
                  <c:v>0.0</c:v>
                </c:pt>
                <c:pt idx="23388">
                  <c:v>0.0</c:v>
                </c:pt>
                <c:pt idx="23389">
                  <c:v>0.0</c:v>
                </c:pt>
                <c:pt idx="23390">
                  <c:v>0.0</c:v>
                </c:pt>
                <c:pt idx="23391">
                  <c:v>0.0</c:v>
                </c:pt>
                <c:pt idx="23392">
                  <c:v>0.0</c:v>
                </c:pt>
                <c:pt idx="23393">
                  <c:v>0.0</c:v>
                </c:pt>
                <c:pt idx="23394">
                  <c:v>0.0</c:v>
                </c:pt>
                <c:pt idx="23395">
                  <c:v>0.0</c:v>
                </c:pt>
                <c:pt idx="23396">
                  <c:v>0.0</c:v>
                </c:pt>
                <c:pt idx="23397">
                  <c:v>0.0</c:v>
                </c:pt>
                <c:pt idx="23398">
                  <c:v>0.0</c:v>
                </c:pt>
                <c:pt idx="23399">
                  <c:v>0.0</c:v>
                </c:pt>
                <c:pt idx="23400">
                  <c:v>0.0</c:v>
                </c:pt>
                <c:pt idx="23401">
                  <c:v>0.0</c:v>
                </c:pt>
                <c:pt idx="23402">
                  <c:v>0.0</c:v>
                </c:pt>
                <c:pt idx="23403">
                  <c:v>0.0</c:v>
                </c:pt>
                <c:pt idx="23404">
                  <c:v>0.0</c:v>
                </c:pt>
                <c:pt idx="23405">
                  <c:v>0.0</c:v>
                </c:pt>
                <c:pt idx="23406">
                  <c:v>0.0</c:v>
                </c:pt>
                <c:pt idx="23407">
                  <c:v>0.0</c:v>
                </c:pt>
                <c:pt idx="23408">
                  <c:v>0.0</c:v>
                </c:pt>
                <c:pt idx="23409">
                  <c:v>0.0</c:v>
                </c:pt>
                <c:pt idx="23410">
                  <c:v>0.0</c:v>
                </c:pt>
                <c:pt idx="23411">
                  <c:v>0.0</c:v>
                </c:pt>
                <c:pt idx="23412">
                  <c:v>0.0</c:v>
                </c:pt>
                <c:pt idx="23413">
                  <c:v>0.0</c:v>
                </c:pt>
                <c:pt idx="23414">
                  <c:v>0.0</c:v>
                </c:pt>
                <c:pt idx="23415">
                  <c:v>0.0</c:v>
                </c:pt>
                <c:pt idx="23416">
                  <c:v>0.0</c:v>
                </c:pt>
                <c:pt idx="23417">
                  <c:v>0.0</c:v>
                </c:pt>
                <c:pt idx="23418">
                  <c:v>0.0</c:v>
                </c:pt>
                <c:pt idx="23419">
                  <c:v>0.0</c:v>
                </c:pt>
                <c:pt idx="23420">
                  <c:v>0.0</c:v>
                </c:pt>
                <c:pt idx="23421">
                  <c:v>0.0</c:v>
                </c:pt>
                <c:pt idx="23422">
                  <c:v>0.0</c:v>
                </c:pt>
                <c:pt idx="23423">
                  <c:v>0.0</c:v>
                </c:pt>
                <c:pt idx="23424">
                  <c:v>0.0</c:v>
                </c:pt>
                <c:pt idx="23425">
                  <c:v>0.0</c:v>
                </c:pt>
                <c:pt idx="23426">
                  <c:v>0.0</c:v>
                </c:pt>
                <c:pt idx="23427">
                  <c:v>0.0</c:v>
                </c:pt>
                <c:pt idx="23428">
                  <c:v>0.0</c:v>
                </c:pt>
                <c:pt idx="23429">
                  <c:v>0.0</c:v>
                </c:pt>
                <c:pt idx="23430">
                  <c:v>0.0</c:v>
                </c:pt>
                <c:pt idx="23431">
                  <c:v>0.0</c:v>
                </c:pt>
                <c:pt idx="23432">
                  <c:v>-32767.0</c:v>
                </c:pt>
                <c:pt idx="23433">
                  <c:v>0.0</c:v>
                </c:pt>
                <c:pt idx="23434">
                  <c:v>0.0</c:v>
                </c:pt>
                <c:pt idx="23435">
                  <c:v>0.0</c:v>
                </c:pt>
                <c:pt idx="23436">
                  <c:v>0.0</c:v>
                </c:pt>
                <c:pt idx="23437">
                  <c:v>0.0</c:v>
                </c:pt>
                <c:pt idx="23438">
                  <c:v>0.0</c:v>
                </c:pt>
                <c:pt idx="23439">
                  <c:v>0.0</c:v>
                </c:pt>
                <c:pt idx="23440">
                  <c:v>-32767.0</c:v>
                </c:pt>
                <c:pt idx="23441">
                  <c:v>0.0</c:v>
                </c:pt>
                <c:pt idx="23442">
                  <c:v>0.0</c:v>
                </c:pt>
                <c:pt idx="23443">
                  <c:v>0.0</c:v>
                </c:pt>
                <c:pt idx="23444">
                  <c:v>0.0</c:v>
                </c:pt>
                <c:pt idx="23445">
                  <c:v>0.0</c:v>
                </c:pt>
                <c:pt idx="23446">
                  <c:v>0.0</c:v>
                </c:pt>
                <c:pt idx="23447">
                  <c:v>0.0</c:v>
                </c:pt>
                <c:pt idx="23448">
                  <c:v>0.0</c:v>
                </c:pt>
                <c:pt idx="23449">
                  <c:v>0.0</c:v>
                </c:pt>
                <c:pt idx="23450">
                  <c:v>0.0</c:v>
                </c:pt>
                <c:pt idx="23451">
                  <c:v>0.0</c:v>
                </c:pt>
                <c:pt idx="23452">
                  <c:v>0.0</c:v>
                </c:pt>
                <c:pt idx="23453">
                  <c:v>0.0</c:v>
                </c:pt>
                <c:pt idx="23454">
                  <c:v>0.0</c:v>
                </c:pt>
                <c:pt idx="23455">
                  <c:v>0.0</c:v>
                </c:pt>
                <c:pt idx="23456">
                  <c:v>0.0</c:v>
                </c:pt>
                <c:pt idx="23457">
                  <c:v>0.0</c:v>
                </c:pt>
                <c:pt idx="23458">
                  <c:v>0.0</c:v>
                </c:pt>
                <c:pt idx="23459">
                  <c:v>0.0</c:v>
                </c:pt>
                <c:pt idx="23460">
                  <c:v>0.0</c:v>
                </c:pt>
                <c:pt idx="23461">
                  <c:v>0.0</c:v>
                </c:pt>
                <c:pt idx="23462">
                  <c:v>0.0</c:v>
                </c:pt>
                <c:pt idx="23463">
                  <c:v>0.0</c:v>
                </c:pt>
                <c:pt idx="23464">
                  <c:v>0.0</c:v>
                </c:pt>
                <c:pt idx="23465">
                  <c:v>0.0</c:v>
                </c:pt>
                <c:pt idx="23466">
                  <c:v>0.0</c:v>
                </c:pt>
                <c:pt idx="23467">
                  <c:v>0.0</c:v>
                </c:pt>
                <c:pt idx="23468">
                  <c:v>0.0</c:v>
                </c:pt>
                <c:pt idx="23469">
                  <c:v>0.0</c:v>
                </c:pt>
                <c:pt idx="23470">
                  <c:v>0.0</c:v>
                </c:pt>
                <c:pt idx="23471">
                  <c:v>0.0</c:v>
                </c:pt>
                <c:pt idx="23472">
                  <c:v>-32767.0</c:v>
                </c:pt>
                <c:pt idx="23473">
                  <c:v>0.0</c:v>
                </c:pt>
                <c:pt idx="23474">
                  <c:v>0.0</c:v>
                </c:pt>
                <c:pt idx="23475">
                  <c:v>0.0</c:v>
                </c:pt>
                <c:pt idx="23476">
                  <c:v>0.0</c:v>
                </c:pt>
                <c:pt idx="23477">
                  <c:v>0.0</c:v>
                </c:pt>
                <c:pt idx="23478">
                  <c:v>0.0</c:v>
                </c:pt>
                <c:pt idx="23479">
                  <c:v>0.0</c:v>
                </c:pt>
                <c:pt idx="23480">
                  <c:v>-32767.0</c:v>
                </c:pt>
                <c:pt idx="23481">
                  <c:v>0.0</c:v>
                </c:pt>
                <c:pt idx="23482">
                  <c:v>0.0</c:v>
                </c:pt>
                <c:pt idx="23483">
                  <c:v>0.0</c:v>
                </c:pt>
                <c:pt idx="23484">
                  <c:v>0.0</c:v>
                </c:pt>
                <c:pt idx="23485">
                  <c:v>0.0</c:v>
                </c:pt>
                <c:pt idx="23486">
                  <c:v>0.0</c:v>
                </c:pt>
                <c:pt idx="23487">
                  <c:v>0.0</c:v>
                </c:pt>
                <c:pt idx="23488">
                  <c:v>0.0</c:v>
                </c:pt>
                <c:pt idx="23489">
                  <c:v>0.0</c:v>
                </c:pt>
                <c:pt idx="23490">
                  <c:v>0.0</c:v>
                </c:pt>
                <c:pt idx="23491">
                  <c:v>0.0</c:v>
                </c:pt>
                <c:pt idx="23492">
                  <c:v>0.0</c:v>
                </c:pt>
                <c:pt idx="23493">
                  <c:v>0.0</c:v>
                </c:pt>
                <c:pt idx="23494">
                  <c:v>0.0</c:v>
                </c:pt>
                <c:pt idx="23495">
                  <c:v>0.0</c:v>
                </c:pt>
                <c:pt idx="23496">
                  <c:v>0.0</c:v>
                </c:pt>
                <c:pt idx="23497">
                  <c:v>0.0</c:v>
                </c:pt>
                <c:pt idx="23498">
                  <c:v>0.0</c:v>
                </c:pt>
                <c:pt idx="23499">
                  <c:v>0.0</c:v>
                </c:pt>
                <c:pt idx="23500">
                  <c:v>0.0</c:v>
                </c:pt>
                <c:pt idx="23501">
                  <c:v>0.0</c:v>
                </c:pt>
                <c:pt idx="23502">
                  <c:v>0.0</c:v>
                </c:pt>
                <c:pt idx="23503">
                  <c:v>0.0</c:v>
                </c:pt>
                <c:pt idx="23504">
                  <c:v>0.0</c:v>
                </c:pt>
                <c:pt idx="23505">
                  <c:v>0.0</c:v>
                </c:pt>
                <c:pt idx="23506">
                  <c:v>0.0</c:v>
                </c:pt>
                <c:pt idx="23507">
                  <c:v>0.0</c:v>
                </c:pt>
                <c:pt idx="23508">
                  <c:v>0.0</c:v>
                </c:pt>
                <c:pt idx="23509">
                  <c:v>0.0</c:v>
                </c:pt>
                <c:pt idx="23510">
                  <c:v>0.0</c:v>
                </c:pt>
                <c:pt idx="23511">
                  <c:v>0.0</c:v>
                </c:pt>
                <c:pt idx="23512">
                  <c:v>0.0</c:v>
                </c:pt>
                <c:pt idx="23513">
                  <c:v>-32767.0</c:v>
                </c:pt>
                <c:pt idx="23514">
                  <c:v>0.0</c:v>
                </c:pt>
                <c:pt idx="23515">
                  <c:v>0.0</c:v>
                </c:pt>
                <c:pt idx="23516">
                  <c:v>0.0</c:v>
                </c:pt>
                <c:pt idx="23517">
                  <c:v>0.0</c:v>
                </c:pt>
                <c:pt idx="23518">
                  <c:v>0.0</c:v>
                </c:pt>
                <c:pt idx="23519">
                  <c:v>0.0</c:v>
                </c:pt>
                <c:pt idx="23520">
                  <c:v>0.0</c:v>
                </c:pt>
                <c:pt idx="23521">
                  <c:v>0.0</c:v>
                </c:pt>
                <c:pt idx="23522">
                  <c:v>0.0</c:v>
                </c:pt>
                <c:pt idx="23523">
                  <c:v>0.0</c:v>
                </c:pt>
                <c:pt idx="23524">
                  <c:v>0.0</c:v>
                </c:pt>
                <c:pt idx="23525">
                  <c:v>0.0</c:v>
                </c:pt>
                <c:pt idx="23526">
                  <c:v>0.0</c:v>
                </c:pt>
                <c:pt idx="23527">
                  <c:v>0.0</c:v>
                </c:pt>
                <c:pt idx="23528">
                  <c:v>0.0</c:v>
                </c:pt>
                <c:pt idx="23529">
                  <c:v>-32767.0</c:v>
                </c:pt>
                <c:pt idx="23530">
                  <c:v>0.0</c:v>
                </c:pt>
                <c:pt idx="23531">
                  <c:v>0.0</c:v>
                </c:pt>
                <c:pt idx="23532">
                  <c:v>0.0</c:v>
                </c:pt>
                <c:pt idx="23533">
                  <c:v>0.0</c:v>
                </c:pt>
                <c:pt idx="23534">
                  <c:v>0.0</c:v>
                </c:pt>
                <c:pt idx="23535">
                  <c:v>0.0</c:v>
                </c:pt>
                <c:pt idx="23536">
                  <c:v>0.0</c:v>
                </c:pt>
                <c:pt idx="23537">
                  <c:v>0.0</c:v>
                </c:pt>
                <c:pt idx="23538">
                  <c:v>0.0</c:v>
                </c:pt>
                <c:pt idx="23539">
                  <c:v>0.0</c:v>
                </c:pt>
                <c:pt idx="23540">
                  <c:v>0.0</c:v>
                </c:pt>
                <c:pt idx="23541">
                  <c:v>0.0</c:v>
                </c:pt>
                <c:pt idx="23542">
                  <c:v>0.0</c:v>
                </c:pt>
                <c:pt idx="23543">
                  <c:v>0.0</c:v>
                </c:pt>
                <c:pt idx="23544">
                  <c:v>0.0</c:v>
                </c:pt>
                <c:pt idx="23545">
                  <c:v>-32767.0</c:v>
                </c:pt>
                <c:pt idx="23546">
                  <c:v>0.0</c:v>
                </c:pt>
                <c:pt idx="23547">
                  <c:v>0.0</c:v>
                </c:pt>
                <c:pt idx="23548">
                  <c:v>0.0</c:v>
                </c:pt>
                <c:pt idx="23549">
                  <c:v>0.0</c:v>
                </c:pt>
                <c:pt idx="23550">
                  <c:v>0.0</c:v>
                </c:pt>
                <c:pt idx="23551">
                  <c:v>0.0</c:v>
                </c:pt>
                <c:pt idx="23552">
                  <c:v>0.0</c:v>
                </c:pt>
                <c:pt idx="23553">
                  <c:v>-32767.0</c:v>
                </c:pt>
                <c:pt idx="23554">
                  <c:v>0.0</c:v>
                </c:pt>
                <c:pt idx="23555">
                  <c:v>0.0</c:v>
                </c:pt>
                <c:pt idx="23556">
                  <c:v>0.0</c:v>
                </c:pt>
                <c:pt idx="23557">
                  <c:v>0.0</c:v>
                </c:pt>
                <c:pt idx="23558">
                  <c:v>0.0</c:v>
                </c:pt>
                <c:pt idx="23559">
                  <c:v>0.0</c:v>
                </c:pt>
                <c:pt idx="23560">
                  <c:v>0.0</c:v>
                </c:pt>
                <c:pt idx="23561">
                  <c:v>0.0</c:v>
                </c:pt>
                <c:pt idx="23562">
                  <c:v>0.0</c:v>
                </c:pt>
                <c:pt idx="23563">
                  <c:v>0.0</c:v>
                </c:pt>
                <c:pt idx="23564">
                  <c:v>0.0</c:v>
                </c:pt>
                <c:pt idx="23565">
                  <c:v>0.0</c:v>
                </c:pt>
                <c:pt idx="23566">
                  <c:v>0.0</c:v>
                </c:pt>
                <c:pt idx="23567">
                  <c:v>0.0</c:v>
                </c:pt>
                <c:pt idx="23568">
                  <c:v>0.0</c:v>
                </c:pt>
                <c:pt idx="23569">
                  <c:v>-32767.0</c:v>
                </c:pt>
                <c:pt idx="23570">
                  <c:v>0.0</c:v>
                </c:pt>
                <c:pt idx="23571">
                  <c:v>0.0</c:v>
                </c:pt>
                <c:pt idx="23572">
                  <c:v>0.0</c:v>
                </c:pt>
                <c:pt idx="23573">
                  <c:v>0.0</c:v>
                </c:pt>
                <c:pt idx="23574">
                  <c:v>0.0</c:v>
                </c:pt>
                <c:pt idx="23575">
                  <c:v>0.0</c:v>
                </c:pt>
                <c:pt idx="23576">
                  <c:v>0.0</c:v>
                </c:pt>
                <c:pt idx="23577">
                  <c:v>-32767.0</c:v>
                </c:pt>
                <c:pt idx="23578">
                  <c:v>0.0</c:v>
                </c:pt>
                <c:pt idx="23579">
                  <c:v>0.0</c:v>
                </c:pt>
                <c:pt idx="23580">
                  <c:v>0.0</c:v>
                </c:pt>
                <c:pt idx="23581">
                  <c:v>0.0</c:v>
                </c:pt>
                <c:pt idx="23582">
                  <c:v>0.0</c:v>
                </c:pt>
                <c:pt idx="23583">
                  <c:v>0.0</c:v>
                </c:pt>
                <c:pt idx="23584">
                  <c:v>0.0</c:v>
                </c:pt>
                <c:pt idx="23585">
                  <c:v>0.0</c:v>
                </c:pt>
                <c:pt idx="23586">
                  <c:v>0.0</c:v>
                </c:pt>
                <c:pt idx="23587">
                  <c:v>0.0</c:v>
                </c:pt>
                <c:pt idx="23588">
                  <c:v>0.0</c:v>
                </c:pt>
                <c:pt idx="23589">
                  <c:v>0.0</c:v>
                </c:pt>
                <c:pt idx="23590">
                  <c:v>0.0</c:v>
                </c:pt>
                <c:pt idx="23591">
                  <c:v>0.0</c:v>
                </c:pt>
                <c:pt idx="23592">
                  <c:v>0.0</c:v>
                </c:pt>
                <c:pt idx="23593">
                  <c:v>0.0</c:v>
                </c:pt>
                <c:pt idx="23594">
                  <c:v>0.0</c:v>
                </c:pt>
                <c:pt idx="23595">
                  <c:v>0.0</c:v>
                </c:pt>
                <c:pt idx="23596">
                  <c:v>0.0</c:v>
                </c:pt>
                <c:pt idx="23597">
                  <c:v>0.0</c:v>
                </c:pt>
                <c:pt idx="23598">
                  <c:v>0.0</c:v>
                </c:pt>
                <c:pt idx="23599">
                  <c:v>0.0</c:v>
                </c:pt>
                <c:pt idx="23600">
                  <c:v>0.0</c:v>
                </c:pt>
                <c:pt idx="23601">
                  <c:v>0.0</c:v>
                </c:pt>
                <c:pt idx="23602">
                  <c:v>-32767.0</c:v>
                </c:pt>
                <c:pt idx="23603">
                  <c:v>0.0</c:v>
                </c:pt>
                <c:pt idx="23604">
                  <c:v>0.0</c:v>
                </c:pt>
                <c:pt idx="23605">
                  <c:v>0.0</c:v>
                </c:pt>
                <c:pt idx="23606">
                  <c:v>0.0</c:v>
                </c:pt>
                <c:pt idx="23607">
                  <c:v>0.0</c:v>
                </c:pt>
                <c:pt idx="23608">
                  <c:v>0.0</c:v>
                </c:pt>
                <c:pt idx="23609">
                  <c:v>0.0</c:v>
                </c:pt>
                <c:pt idx="23610">
                  <c:v>0.0</c:v>
                </c:pt>
                <c:pt idx="23611">
                  <c:v>0.0</c:v>
                </c:pt>
                <c:pt idx="23612">
                  <c:v>0.0</c:v>
                </c:pt>
                <c:pt idx="23613">
                  <c:v>0.0</c:v>
                </c:pt>
                <c:pt idx="23614">
                  <c:v>0.0</c:v>
                </c:pt>
                <c:pt idx="23615">
                  <c:v>0.0</c:v>
                </c:pt>
                <c:pt idx="23616">
                  <c:v>0.0</c:v>
                </c:pt>
                <c:pt idx="23617">
                  <c:v>0.0</c:v>
                </c:pt>
                <c:pt idx="23618">
                  <c:v>0.0</c:v>
                </c:pt>
                <c:pt idx="23619">
                  <c:v>0.0</c:v>
                </c:pt>
                <c:pt idx="23620">
                  <c:v>0.0</c:v>
                </c:pt>
                <c:pt idx="23621">
                  <c:v>0.0</c:v>
                </c:pt>
                <c:pt idx="23622">
                  <c:v>0.0</c:v>
                </c:pt>
                <c:pt idx="23623">
                  <c:v>0.0</c:v>
                </c:pt>
                <c:pt idx="23624">
                  <c:v>0.0</c:v>
                </c:pt>
                <c:pt idx="23625">
                  <c:v>0.0</c:v>
                </c:pt>
                <c:pt idx="23626">
                  <c:v>0.0</c:v>
                </c:pt>
                <c:pt idx="23627">
                  <c:v>0.0</c:v>
                </c:pt>
                <c:pt idx="23628">
                  <c:v>0.0</c:v>
                </c:pt>
                <c:pt idx="23629">
                  <c:v>0.0</c:v>
                </c:pt>
                <c:pt idx="23630">
                  <c:v>0.0</c:v>
                </c:pt>
                <c:pt idx="23631">
                  <c:v>0.0</c:v>
                </c:pt>
                <c:pt idx="23632">
                  <c:v>0.0</c:v>
                </c:pt>
                <c:pt idx="23633">
                  <c:v>0.0</c:v>
                </c:pt>
                <c:pt idx="23634">
                  <c:v>0.0</c:v>
                </c:pt>
                <c:pt idx="23635">
                  <c:v>0.0</c:v>
                </c:pt>
                <c:pt idx="23636">
                  <c:v>0.0</c:v>
                </c:pt>
                <c:pt idx="23637">
                  <c:v>0.0</c:v>
                </c:pt>
                <c:pt idx="23638">
                  <c:v>0.0</c:v>
                </c:pt>
                <c:pt idx="23639">
                  <c:v>0.0</c:v>
                </c:pt>
                <c:pt idx="23640">
                  <c:v>0.0</c:v>
                </c:pt>
                <c:pt idx="23641">
                  <c:v>0.0</c:v>
                </c:pt>
                <c:pt idx="23642">
                  <c:v>-32767.0</c:v>
                </c:pt>
                <c:pt idx="23643">
                  <c:v>0.0</c:v>
                </c:pt>
                <c:pt idx="23644">
                  <c:v>0.0</c:v>
                </c:pt>
                <c:pt idx="23645">
                  <c:v>0.0</c:v>
                </c:pt>
                <c:pt idx="23646">
                  <c:v>0.0</c:v>
                </c:pt>
                <c:pt idx="23647">
                  <c:v>0.0</c:v>
                </c:pt>
                <c:pt idx="23648">
                  <c:v>0.0</c:v>
                </c:pt>
                <c:pt idx="23649">
                  <c:v>0.0</c:v>
                </c:pt>
                <c:pt idx="23650">
                  <c:v>-32767.0</c:v>
                </c:pt>
                <c:pt idx="23651">
                  <c:v>0.0</c:v>
                </c:pt>
                <c:pt idx="23652">
                  <c:v>0.0</c:v>
                </c:pt>
                <c:pt idx="23653">
                  <c:v>0.0</c:v>
                </c:pt>
                <c:pt idx="23654">
                  <c:v>0.0</c:v>
                </c:pt>
                <c:pt idx="23655">
                  <c:v>0.0</c:v>
                </c:pt>
                <c:pt idx="23656">
                  <c:v>0.0</c:v>
                </c:pt>
                <c:pt idx="23657">
                  <c:v>0.0</c:v>
                </c:pt>
                <c:pt idx="23658">
                  <c:v>0.0</c:v>
                </c:pt>
                <c:pt idx="23659">
                  <c:v>0.0</c:v>
                </c:pt>
                <c:pt idx="23660">
                  <c:v>0.0</c:v>
                </c:pt>
                <c:pt idx="23661">
                  <c:v>0.0</c:v>
                </c:pt>
                <c:pt idx="23662">
                  <c:v>0.0</c:v>
                </c:pt>
                <c:pt idx="23663">
                  <c:v>0.0</c:v>
                </c:pt>
                <c:pt idx="23664">
                  <c:v>0.0</c:v>
                </c:pt>
                <c:pt idx="23665">
                  <c:v>0.0</c:v>
                </c:pt>
                <c:pt idx="23666">
                  <c:v>0.0</c:v>
                </c:pt>
                <c:pt idx="23667">
                  <c:v>0.0</c:v>
                </c:pt>
                <c:pt idx="23668">
                  <c:v>0.0</c:v>
                </c:pt>
                <c:pt idx="23669">
                  <c:v>0.0</c:v>
                </c:pt>
                <c:pt idx="23670">
                  <c:v>0.0</c:v>
                </c:pt>
                <c:pt idx="23671">
                  <c:v>0.0</c:v>
                </c:pt>
                <c:pt idx="23672">
                  <c:v>0.0</c:v>
                </c:pt>
                <c:pt idx="23673">
                  <c:v>0.0</c:v>
                </c:pt>
                <c:pt idx="23674">
                  <c:v>0.0</c:v>
                </c:pt>
                <c:pt idx="23675">
                  <c:v>0.0</c:v>
                </c:pt>
                <c:pt idx="23676">
                  <c:v>0.0</c:v>
                </c:pt>
                <c:pt idx="23677">
                  <c:v>0.0</c:v>
                </c:pt>
                <c:pt idx="23678">
                  <c:v>-32767.0</c:v>
                </c:pt>
                <c:pt idx="23679">
                  <c:v>0.0</c:v>
                </c:pt>
                <c:pt idx="23680">
                  <c:v>0.0</c:v>
                </c:pt>
                <c:pt idx="23681">
                  <c:v>0.0</c:v>
                </c:pt>
                <c:pt idx="23682">
                  <c:v>0.0</c:v>
                </c:pt>
                <c:pt idx="23683">
                  <c:v>0.0</c:v>
                </c:pt>
                <c:pt idx="23684">
                  <c:v>0.0</c:v>
                </c:pt>
                <c:pt idx="23685">
                  <c:v>0.0</c:v>
                </c:pt>
                <c:pt idx="23686">
                  <c:v>-32767.0</c:v>
                </c:pt>
                <c:pt idx="23687">
                  <c:v>0.0</c:v>
                </c:pt>
                <c:pt idx="23688">
                  <c:v>0.0</c:v>
                </c:pt>
                <c:pt idx="23689">
                  <c:v>0.0</c:v>
                </c:pt>
                <c:pt idx="23690">
                  <c:v>0.0</c:v>
                </c:pt>
                <c:pt idx="23691">
                  <c:v>0.0</c:v>
                </c:pt>
                <c:pt idx="23692">
                  <c:v>0.0</c:v>
                </c:pt>
                <c:pt idx="23693">
                  <c:v>0.0</c:v>
                </c:pt>
                <c:pt idx="23694">
                  <c:v>-32767.0</c:v>
                </c:pt>
                <c:pt idx="23695">
                  <c:v>0.0</c:v>
                </c:pt>
                <c:pt idx="23696">
                  <c:v>0.0</c:v>
                </c:pt>
                <c:pt idx="23697">
                  <c:v>0.0</c:v>
                </c:pt>
                <c:pt idx="23698">
                  <c:v>0.0</c:v>
                </c:pt>
                <c:pt idx="23699">
                  <c:v>0.0</c:v>
                </c:pt>
                <c:pt idx="23700">
                  <c:v>0.0</c:v>
                </c:pt>
                <c:pt idx="23701">
                  <c:v>0.0</c:v>
                </c:pt>
                <c:pt idx="23702">
                  <c:v>-32767.0</c:v>
                </c:pt>
                <c:pt idx="23703">
                  <c:v>0.0</c:v>
                </c:pt>
                <c:pt idx="23704">
                  <c:v>0.0</c:v>
                </c:pt>
                <c:pt idx="23705">
                  <c:v>0.0</c:v>
                </c:pt>
                <c:pt idx="23706">
                  <c:v>0.0</c:v>
                </c:pt>
                <c:pt idx="23707">
                  <c:v>0.0</c:v>
                </c:pt>
                <c:pt idx="23708">
                  <c:v>0.0</c:v>
                </c:pt>
                <c:pt idx="23709">
                  <c:v>0.0</c:v>
                </c:pt>
                <c:pt idx="23710">
                  <c:v>-32767.0</c:v>
                </c:pt>
                <c:pt idx="23711">
                  <c:v>0.0</c:v>
                </c:pt>
                <c:pt idx="23712">
                  <c:v>0.0</c:v>
                </c:pt>
                <c:pt idx="23713">
                  <c:v>0.0</c:v>
                </c:pt>
                <c:pt idx="23714">
                  <c:v>0.0</c:v>
                </c:pt>
                <c:pt idx="23715">
                  <c:v>0.0</c:v>
                </c:pt>
                <c:pt idx="23716">
                  <c:v>0.0</c:v>
                </c:pt>
                <c:pt idx="23717">
                  <c:v>0.0</c:v>
                </c:pt>
                <c:pt idx="23718">
                  <c:v>0.0</c:v>
                </c:pt>
                <c:pt idx="23719">
                  <c:v>0.0</c:v>
                </c:pt>
                <c:pt idx="23720">
                  <c:v>0.0</c:v>
                </c:pt>
                <c:pt idx="23721">
                  <c:v>0.0</c:v>
                </c:pt>
                <c:pt idx="23722">
                  <c:v>0.0</c:v>
                </c:pt>
                <c:pt idx="23723">
                  <c:v>0.0</c:v>
                </c:pt>
                <c:pt idx="23724">
                  <c:v>0.0</c:v>
                </c:pt>
                <c:pt idx="23725">
                  <c:v>0.0</c:v>
                </c:pt>
                <c:pt idx="23726">
                  <c:v>0.0</c:v>
                </c:pt>
                <c:pt idx="23727">
                  <c:v>-32767.0</c:v>
                </c:pt>
                <c:pt idx="23728">
                  <c:v>0.0</c:v>
                </c:pt>
                <c:pt idx="23729">
                  <c:v>0.0</c:v>
                </c:pt>
                <c:pt idx="23730">
                  <c:v>0.0</c:v>
                </c:pt>
                <c:pt idx="23731">
                  <c:v>0.0</c:v>
                </c:pt>
                <c:pt idx="23732">
                  <c:v>0.0</c:v>
                </c:pt>
                <c:pt idx="23733">
                  <c:v>0.0</c:v>
                </c:pt>
                <c:pt idx="23734">
                  <c:v>0.0</c:v>
                </c:pt>
                <c:pt idx="23735">
                  <c:v>0.0</c:v>
                </c:pt>
                <c:pt idx="23736">
                  <c:v>0.0</c:v>
                </c:pt>
                <c:pt idx="23737">
                  <c:v>0.0</c:v>
                </c:pt>
                <c:pt idx="23738">
                  <c:v>0.0</c:v>
                </c:pt>
                <c:pt idx="23739">
                  <c:v>0.0</c:v>
                </c:pt>
                <c:pt idx="23740">
                  <c:v>0.0</c:v>
                </c:pt>
                <c:pt idx="23741">
                  <c:v>0.0</c:v>
                </c:pt>
                <c:pt idx="23742">
                  <c:v>0.0</c:v>
                </c:pt>
                <c:pt idx="23743">
                  <c:v>0.0</c:v>
                </c:pt>
                <c:pt idx="23744">
                  <c:v>0.0</c:v>
                </c:pt>
                <c:pt idx="23745">
                  <c:v>0.0</c:v>
                </c:pt>
                <c:pt idx="23746">
                  <c:v>0.0</c:v>
                </c:pt>
                <c:pt idx="23747">
                  <c:v>0.0</c:v>
                </c:pt>
                <c:pt idx="23748">
                  <c:v>0.0</c:v>
                </c:pt>
                <c:pt idx="23749">
                  <c:v>0.0</c:v>
                </c:pt>
                <c:pt idx="23750">
                  <c:v>0.0</c:v>
                </c:pt>
                <c:pt idx="23751">
                  <c:v>0.0</c:v>
                </c:pt>
                <c:pt idx="23752">
                  <c:v>0.0</c:v>
                </c:pt>
                <c:pt idx="23753">
                  <c:v>0.0</c:v>
                </c:pt>
                <c:pt idx="23754">
                  <c:v>0.0</c:v>
                </c:pt>
                <c:pt idx="23755">
                  <c:v>0.0</c:v>
                </c:pt>
                <c:pt idx="23756">
                  <c:v>0.0</c:v>
                </c:pt>
                <c:pt idx="23757">
                  <c:v>0.0</c:v>
                </c:pt>
                <c:pt idx="23758">
                  <c:v>0.0</c:v>
                </c:pt>
                <c:pt idx="23759">
                  <c:v>-32767.0</c:v>
                </c:pt>
                <c:pt idx="23760">
                  <c:v>0.0</c:v>
                </c:pt>
                <c:pt idx="23761">
                  <c:v>0.0</c:v>
                </c:pt>
                <c:pt idx="23762">
                  <c:v>0.0</c:v>
                </c:pt>
                <c:pt idx="23763">
                  <c:v>0.0</c:v>
                </c:pt>
                <c:pt idx="23764">
                  <c:v>0.0</c:v>
                </c:pt>
                <c:pt idx="23765">
                  <c:v>0.0</c:v>
                </c:pt>
                <c:pt idx="23766">
                  <c:v>0.0</c:v>
                </c:pt>
                <c:pt idx="23767">
                  <c:v>0.0</c:v>
                </c:pt>
                <c:pt idx="23768">
                  <c:v>0.0</c:v>
                </c:pt>
                <c:pt idx="23769">
                  <c:v>0.0</c:v>
                </c:pt>
                <c:pt idx="23770">
                  <c:v>0.0</c:v>
                </c:pt>
                <c:pt idx="23771">
                  <c:v>0.0</c:v>
                </c:pt>
                <c:pt idx="23772">
                  <c:v>0.0</c:v>
                </c:pt>
                <c:pt idx="23773">
                  <c:v>0.0</c:v>
                </c:pt>
                <c:pt idx="23774">
                  <c:v>0.0</c:v>
                </c:pt>
                <c:pt idx="23775">
                  <c:v>0.0</c:v>
                </c:pt>
                <c:pt idx="23776">
                  <c:v>0.0</c:v>
                </c:pt>
                <c:pt idx="23777">
                  <c:v>0.0</c:v>
                </c:pt>
                <c:pt idx="23778">
                  <c:v>0.0</c:v>
                </c:pt>
                <c:pt idx="23779">
                  <c:v>0.0</c:v>
                </c:pt>
                <c:pt idx="23780">
                  <c:v>0.0</c:v>
                </c:pt>
                <c:pt idx="23781">
                  <c:v>0.0</c:v>
                </c:pt>
                <c:pt idx="23782">
                  <c:v>0.0</c:v>
                </c:pt>
                <c:pt idx="23783">
                  <c:v>0.0</c:v>
                </c:pt>
                <c:pt idx="23784">
                  <c:v>0.0</c:v>
                </c:pt>
                <c:pt idx="23785">
                  <c:v>0.0</c:v>
                </c:pt>
                <c:pt idx="23786">
                  <c:v>0.0</c:v>
                </c:pt>
                <c:pt idx="23787">
                  <c:v>0.0</c:v>
                </c:pt>
                <c:pt idx="23788">
                  <c:v>0.0</c:v>
                </c:pt>
                <c:pt idx="23789">
                  <c:v>0.0</c:v>
                </c:pt>
                <c:pt idx="23790">
                  <c:v>0.0</c:v>
                </c:pt>
                <c:pt idx="23791">
                  <c:v>-32767.0</c:v>
                </c:pt>
                <c:pt idx="23792">
                  <c:v>0.0</c:v>
                </c:pt>
                <c:pt idx="23793">
                  <c:v>0.0</c:v>
                </c:pt>
                <c:pt idx="23794">
                  <c:v>0.0</c:v>
                </c:pt>
                <c:pt idx="23795">
                  <c:v>0.0</c:v>
                </c:pt>
                <c:pt idx="23796">
                  <c:v>0.0</c:v>
                </c:pt>
                <c:pt idx="23797">
                  <c:v>0.0</c:v>
                </c:pt>
                <c:pt idx="23798">
                  <c:v>0.0</c:v>
                </c:pt>
                <c:pt idx="23799">
                  <c:v>-32767.0</c:v>
                </c:pt>
                <c:pt idx="23800">
                  <c:v>0.0</c:v>
                </c:pt>
                <c:pt idx="23801">
                  <c:v>0.0</c:v>
                </c:pt>
                <c:pt idx="23802">
                  <c:v>0.0</c:v>
                </c:pt>
                <c:pt idx="23803">
                  <c:v>0.0</c:v>
                </c:pt>
                <c:pt idx="23804">
                  <c:v>0.0</c:v>
                </c:pt>
                <c:pt idx="23805">
                  <c:v>0.0</c:v>
                </c:pt>
                <c:pt idx="23806">
                  <c:v>0.0</c:v>
                </c:pt>
                <c:pt idx="23807">
                  <c:v>0.0</c:v>
                </c:pt>
                <c:pt idx="23808">
                  <c:v>0.0</c:v>
                </c:pt>
                <c:pt idx="23809">
                  <c:v>0.0</c:v>
                </c:pt>
                <c:pt idx="23810">
                  <c:v>0.0</c:v>
                </c:pt>
                <c:pt idx="23811">
                  <c:v>0.0</c:v>
                </c:pt>
                <c:pt idx="23812">
                  <c:v>0.0</c:v>
                </c:pt>
                <c:pt idx="23813">
                  <c:v>0.0</c:v>
                </c:pt>
                <c:pt idx="23814">
                  <c:v>0.0</c:v>
                </c:pt>
                <c:pt idx="23815">
                  <c:v>0.0</c:v>
                </c:pt>
                <c:pt idx="23816">
                  <c:v>0.0</c:v>
                </c:pt>
                <c:pt idx="23817">
                  <c:v>0.0</c:v>
                </c:pt>
                <c:pt idx="23818">
                  <c:v>0.0</c:v>
                </c:pt>
                <c:pt idx="23819">
                  <c:v>0.0</c:v>
                </c:pt>
                <c:pt idx="23820">
                  <c:v>0.0</c:v>
                </c:pt>
                <c:pt idx="23821">
                  <c:v>0.0</c:v>
                </c:pt>
                <c:pt idx="23822">
                  <c:v>0.0</c:v>
                </c:pt>
                <c:pt idx="23823">
                  <c:v>0.0</c:v>
                </c:pt>
                <c:pt idx="23824">
                  <c:v>0.0</c:v>
                </c:pt>
                <c:pt idx="23825">
                  <c:v>0.0</c:v>
                </c:pt>
                <c:pt idx="23826">
                  <c:v>0.0</c:v>
                </c:pt>
                <c:pt idx="23827">
                  <c:v>0.0</c:v>
                </c:pt>
                <c:pt idx="23828">
                  <c:v>0.0</c:v>
                </c:pt>
                <c:pt idx="23829">
                  <c:v>-32767.0</c:v>
                </c:pt>
                <c:pt idx="23830">
                  <c:v>0.0</c:v>
                </c:pt>
                <c:pt idx="23831">
                  <c:v>0.0</c:v>
                </c:pt>
                <c:pt idx="23832">
                  <c:v>0.0</c:v>
                </c:pt>
                <c:pt idx="23833">
                  <c:v>0.0</c:v>
                </c:pt>
                <c:pt idx="23834">
                  <c:v>0.0</c:v>
                </c:pt>
                <c:pt idx="23835">
                  <c:v>0.0</c:v>
                </c:pt>
                <c:pt idx="23836">
                  <c:v>0.0</c:v>
                </c:pt>
                <c:pt idx="23837">
                  <c:v>0.0</c:v>
                </c:pt>
                <c:pt idx="23838">
                  <c:v>0.0</c:v>
                </c:pt>
                <c:pt idx="23839">
                  <c:v>0.0</c:v>
                </c:pt>
                <c:pt idx="23840">
                  <c:v>0.0</c:v>
                </c:pt>
                <c:pt idx="23841">
                  <c:v>0.0</c:v>
                </c:pt>
                <c:pt idx="23842">
                  <c:v>0.0</c:v>
                </c:pt>
                <c:pt idx="23843">
                  <c:v>0.0</c:v>
                </c:pt>
                <c:pt idx="23844">
                  <c:v>0.0</c:v>
                </c:pt>
                <c:pt idx="23845">
                  <c:v>0.0</c:v>
                </c:pt>
                <c:pt idx="23846">
                  <c:v>0.0</c:v>
                </c:pt>
                <c:pt idx="23847">
                  <c:v>0.0</c:v>
                </c:pt>
                <c:pt idx="23848">
                  <c:v>0.0</c:v>
                </c:pt>
                <c:pt idx="23849">
                  <c:v>0.0</c:v>
                </c:pt>
                <c:pt idx="23850">
                  <c:v>0.0</c:v>
                </c:pt>
                <c:pt idx="23851">
                  <c:v>0.0</c:v>
                </c:pt>
                <c:pt idx="23852">
                  <c:v>0.0</c:v>
                </c:pt>
                <c:pt idx="23853">
                  <c:v>0.0</c:v>
                </c:pt>
                <c:pt idx="23854">
                  <c:v>0.0</c:v>
                </c:pt>
                <c:pt idx="23855">
                  <c:v>0.0</c:v>
                </c:pt>
                <c:pt idx="23856">
                  <c:v>0.0</c:v>
                </c:pt>
                <c:pt idx="23857">
                  <c:v>0.0</c:v>
                </c:pt>
                <c:pt idx="23858">
                  <c:v>0.0</c:v>
                </c:pt>
                <c:pt idx="23859">
                  <c:v>0.0</c:v>
                </c:pt>
                <c:pt idx="23860">
                  <c:v>0.0</c:v>
                </c:pt>
                <c:pt idx="23861">
                  <c:v>0.0</c:v>
                </c:pt>
                <c:pt idx="23862">
                  <c:v>0.0</c:v>
                </c:pt>
                <c:pt idx="23863">
                  <c:v>0.0</c:v>
                </c:pt>
                <c:pt idx="23864">
                  <c:v>0.0</c:v>
                </c:pt>
                <c:pt idx="23865">
                  <c:v>0.0</c:v>
                </c:pt>
                <c:pt idx="23866">
                  <c:v>0.0</c:v>
                </c:pt>
                <c:pt idx="23867">
                  <c:v>0.0</c:v>
                </c:pt>
                <c:pt idx="23868">
                  <c:v>0.0</c:v>
                </c:pt>
                <c:pt idx="23869">
                  <c:v>0.0</c:v>
                </c:pt>
                <c:pt idx="23870">
                  <c:v>0.0</c:v>
                </c:pt>
                <c:pt idx="23871">
                  <c:v>0.0</c:v>
                </c:pt>
                <c:pt idx="23872">
                  <c:v>0.0</c:v>
                </c:pt>
                <c:pt idx="23873">
                  <c:v>0.0</c:v>
                </c:pt>
                <c:pt idx="23874">
                  <c:v>0.0</c:v>
                </c:pt>
                <c:pt idx="23875">
                  <c:v>0.0</c:v>
                </c:pt>
                <c:pt idx="23876">
                  <c:v>0.0</c:v>
                </c:pt>
                <c:pt idx="23877">
                  <c:v>0.0</c:v>
                </c:pt>
                <c:pt idx="23878">
                  <c:v>0.0</c:v>
                </c:pt>
                <c:pt idx="23879">
                  <c:v>0.0</c:v>
                </c:pt>
                <c:pt idx="23880">
                  <c:v>-32767.0</c:v>
                </c:pt>
                <c:pt idx="23881">
                  <c:v>0.0</c:v>
                </c:pt>
                <c:pt idx="23882">
                  <c:v>0.0</c:v>
                </c:pt>
                <c:pt idx="23883">
                  <c:v>0.0</c:v>
                </c:pt>
                <c:pt idx="23884">
                  <c:v>0.0</c:v>
                </c:pt>
                <c:pt idx="23885">
                  <c:v>0.0</c:v>
                </c:pt>
                <c:pt idx="23886">
                  <c:v>0.0</c:v>
                </c:pt>
                <c:pt idx="23887">
                  <c:v>0.0</c:v>
                </c:pt>
                <c:pt idx="23888">
                  <c:v>-32767.0</c:v>
                </c:pt>
                <c:pt idx="23889">
                  <c:v>0.0</c:v>
                </c:pt>
                <c:pt idx="23890">
                  <c:v>0.0</c:v>
                </c:pt>
                <c:pt idx="23891">
                  <c:v>0.0</c:v>
                </c:pt>
                <c:pt idx="23892">
                  <c:v>0.0</c:v>
                </c:pt>
                <c:pt idx="23893">
                  <c:v>0.0</c:v>
                </c:pt>
                <c:pt idx="23894">
                  <c:v>0.0</c:v>
                </c:pt>
                <c:pt idx="23895">
                  <c:v>0.0</c:v>
                </c:pt>
                <c:pt idx="23896">
                  <c:v>0.0</c:v>
                </c:pt>
                <c:pt idx="23897">
                  <c:v>-32767.0</c:v>
                </c:pt>
                <c:pt idx="23898">
                  <c:v>0.0</c:v>
                </c:pt>
                <c:pt idx="23899">
                  <c:v>0.0</c:v>
                </c:pt>
                <c:pt idx="23900">
                  <c:v>0.0</c:v>
                </c:pt>
                <c:pt idx="23901">
                  <c:v>0.0</c:v>
                </c:pt>
                <c:pt idx="23902">
                  <c:v>0.0</c:v>
                </c:pt>
                <c:pt idx="23903">
                  <c:v>0.0</c:v>
                </c:pt>
                <c:pt idx="23904">
                  <c:v>0.0</c:v>
                </c:pt>
                <c:pt idx="23905">
                  <c:v>0.0</c:v>
                </c:pt>
                <c:pt idx="23906">
                  <c:v>0.0</c:v>
                </c:pt>
                <c:pt idx="23907">
                  <c:v>0.0</c:v>
                </c:pt>
                <c:pt idx="23908">
                  <c:v>0.0</c:v>
                </c:pt>
                <c:pt idx="23909">
                  <c:v>0.0</c:v>
                </c:pt>
                <c:pt idx="23910">
                  <c:v>0.0</c:v>
                </c:pt>
                <c:pt idx="23911">
                  <c:v>0.0</c:v>
                </c:pt>
                <c:pt idx="23912">
                  <c:v>0.0</c:v>
                </c:pt>
                <c:pt idx="23913">
                  <c:v>0.0</c:v>
                </c:pt>
                <c:pt idx="23914">
                  <c:v>0.0</c:v>
                </c:pt>
                <c:pt idx="23915">
                  <c:v>0.0</c:v>
                </c:pt>
                <c:pt idx="23916">
                  <c:v>0.0</c:v>
                </c:pt>
                <c:pt idx="23917">
                  <c:v>0.0</c:v>
                </c:pt>
                <c:pt idx="23918">
                  <c:v>0.0</c:v>
                </c:pt>
                <c:pt idx="23919">
                  <c:v>0.0</c:v>
                </c:pt>
                <c:pt idx="23920">
                  <c:v>0.0</c:v>
                </c:pt>
                <c:pt idx="23921">
                  <c:v>0.0</c:v>
                </c:pt>
                <c:pt idx="23922">
                  <c:v>0.0</c:v>
                </c:pt>
                <c:pt idx="23923">
                  <c:v>0.0</c:v>
                </c:pt>
                <c:pt idx="23924">
                  <c:v>0.0</c:v>
                </c:pt>
                <c:pt idx="23925">
                  <c:v>0.0</c:v>
                </c:pt>
                <c:pt idx="23926">
                  <c:v>0.0</c:v>
                </c:pt>
                <c:pt idx="23927">
                  <c:v>0.0</c:v>
                </c:pt>
                <c:pt idx="23928">
                  <c:v>0.0</c:v>
                </c:pt>
                <c:pt idx="23929">
                  <c:v>0.0</c:v>
                </c:pt>
                <c:pt idx="23930">
                  <c:v>0.0</c:v>
                </c:pt>
                <c:pt idx="23931">
                  <c:v>0.0</c:v>
                </c:pt>
                <c:pt idx="23932">
                  <c:v>0.0</c:v>
                </c:pt>
                <c:pt idx="23933">
                  <c:v>0.0</c:v>
                </c:pt>
                <c:pt idx="23934">
                  <c:v>0.0</c:v>
                </c:pt>
                <c:pt idx="23935">
                  <c:v>0.0</c:v>
                </c:pt>
                <c:pt idx="23936">
                  <c:v>0.0</c:v>
                </c:pt>
                <c:pt idx="23937">
                  <c:v>0.0</c:v>
                </c:pt>
                <c:pt idx="23938">
                  <c:v>0.0</c:v>
                </c:pt>
                <c:pt idx="23939">
                  <c:v>0.0</c:v>
                </c:pt>
                <c:pt idx="23940">
                  <c:v>0.0</c:v>
                </c:pt>
                <c:pt idx="23941">
                  <c:v>0.0</c:v>
                </c:pt>
                <c:pt idx="23942">
                  <c:v>0.0</c:v>
                </c:pt>
                <c:pt idx="23943">
                  <c:v>0.0</c:v>
                </c:pt>
                <c:pt idx="23944">
                  <c:v>0.0</c:v>
                </c:pt>
                <c:pt idx="23945">
                  <c:v>0.0</c:v>
                </c:pt>
                <c:pt idx="23946">
                  <c:v>0.0</c:v>
                </c:pt>
                <c:pt idx="23947">
                  <c:v>0.0</c:v>
                </c:pt>
                <c:pt idx="23948">
                  <c:v>0.0</c:v>
                </c:pt>
                <c:pt idx="23949">
                  <c:v>0.0</c:v>
                </c:pt>
                <c:pt idx="23950">
                  <c:v>0.0</c:v>
                </c:pt>
                <c:pt idx="23951">
                  <c:v>0.0</c:v>
                </c:pt>
                <c:pt idx="23952">
                  <c:v>0.0</c:v>
                </c:pt>
                <c:pt idx="23953">
                  <c:v>-32767.0</c:v>
                </c:pt>
                <c:pt idx="23954">
                  <c:v>0.0</c:v>
                </c:pt>
                <c:pt idx="23955">
                  <c:v>0.0</c:v>
                </c:pt>
                <c:pt idx="23956">
                  <c:v>0.0</c:v>
                </c:pt>
                <c:pt idx="23957">
                  <c:v>0.0</c:v>
                </c:pt>
                <c:pt idx="23958">
                  <c:v>0.0</c:v>
                </c:pt>
                <c:pt idx="23959">
                  <c:v>0.0</c:v>
                </c:pt>
                <c:pt idx="23960">
                  <c:v>0.0</c:v>
                </c:pt>
                <c:pt idx="23961">
                  <c:v>-32767.0</c:v>
                </c:pt>
                <c:pt idx="23962">
                  <c:v>0.0</c:v>
                </c:pt>
                <c:pt idx="23963">
                  <c:v>0.0</c:v>
                </c:pt>
                <c:pt idx="23964">
                  <c:v>0.0</c:v>
                </c:pt>
                <c:pt idx="23965">
                  <c:v>0.0</c:v>
                </c:pt>
                <c:pt idx="23966">
                  <c:v>0.0</c:v>
                </c:pt>
                <c:pt idx="23967">
                  <c:v>0.0</c:v>
                </c:pt>
                <c:pt idx="23968">
                  <c:v>0.0</c:v>
                </c:pt>
                <c:pt idx="23969">
                  <c:v>0.0</c:v>
                </c:pt>
                <c:pt idx="23970">
                  <c:v>0.0</c:v>
                </c:pt>
                <c:pt idx="23971">
                  <c:v>0.0</c:v>
                </c:pt>
                <c:pt idx="23972">
                  <c:v>0.0</c:v>
                </c:pt>
                <c:pt idx="23973">
                  <c:v>0.0</c:v>
                </c:pt>
                <c:pt idx="23974">
                  <c:v>0.0</c:v>
                </c:pt>
                <c:pt idx="23975">
                  <c:v>0.0</c:v>
                </c:pt>
                <c:pt idx="23976">
                  <c:v>0.0</c:v>
                </c:pt>
                <c:pt idx="23977">
                  <c:v>0.0</c:v>
                </c:pt>
                <c:pt idx="23978">
                  <c:v>0.0</c:v>
                </c:pt>
                <c:pt idx="23979">
                  <c:v>0.0</c:v>
                </c:pt>
                <c:pt idx="23980">
                  <c:v>0.0</c:v>
                </c:pt>
                <c:pt idx="23981">
                  <c:v>0.0</c:v>
                </c:pt>
                <c:pt idx="23982">
                  <c:v>0.0</c:v>
                </c:pt>
                <c:pt idx="23983">
                  <c:v>0.0</c:v>
                </c:pt>
                <c:pt idx="23984">
                  <c:v>0.0</c:v>
                </c:pt>
                <c:pt idx="23985">
                  <c:v>0.0</c:v>
                </c:pt>
                <c:pt idx="23986">
                  <c:v>0.0</c:v>
                </c:pt>
                <c:pt idx="23987">
                  <c:v>0.0</c:v>
                </c:pt>
                <c:pt idx="23988">
                  <c:v>0.0</c:v>
                </c:pt>
                <c:pt idx="23989">
                  <c:v>0.0</c:v>
                </c:pt>
                <c:pt idx="23990">
                  <c:v>0.0</c:v>
                </c:pt>
                <c:pt idx="23991">
                  <c:v>0.0</c:v>
                </c:pt>
                <c:pt idx="23992">
                  <c:v>0.0</c:v>
                </c:pt>
                <c:pt idx="23993">
                  <c:v>0.0</c:v>
                </c:pt>
                <c:pt idx="23994">
                  <c:v>0.0</c:v>
                </c:pt>
                <c:pt idx="23995">
                  <c:v>0.0</c:v>
                </c:pt>
                <c:pt idx="23996">
                  <c:v>0.0</c:v>
                </c:pt>
                <c:pt idx="23997">
                  <c:v>0.0</c:v>
                </c:pt>
                <c:pt idx="23998">
                  <c:v>0.0</c:v>
                </c:pt>
                <c:pt idx="23999">
                  <c:v>0.0</c:v>
                </c:pt>
                <c:pt idx="24000">
                  <c:v>0.0</c:v>
                </c:pt>
                <c:pt idx="24001">
                  <c:v>0.0</c:v>
                </c:pt>
                <c:pt idx="24002">
                  <c:v>0.0</c:v>
                </c:pt>
                <c:pt idx="24003">
                  <c:v>0.0</c:v>
                </c:pt>
                <c:pt idx="24004">
                  <c:v>0.0</c:v>
                </c:pt>
                <c:pt idx="24005">
                  <c:v>0.0</c:v>
                </c:pt>
                <c:pt idx="24006">
                  <c:v>0.0</c:v>
                </c:pt>
                <c:pt idx="24007">
                  <c:v>0.0</c:v>
                </c:pt>
                <c:pt idx="24008">
                  <c:v>0.0</c:v>
                </c:pt>
                <c:pt idx="24009">
                  <c:v>0.0</c:v>
                </c:pt>
                <c:pt idx="24010">
                  <c:v>0.0</c:v>
                </c:pt>
                <c:pt idx="24011">
                  <c:v>0.0</c:v>
                </c:pt>
                <c:pt idx="24012">
                  <c:v>0.0</c:v>
                </c:pt>
                <c:pt idx="24013">
                  <c:v>0.0</c:v>
                </c:pt>
                <c:pt idx="24014">
                  <c:v>0.0</c:v>
                </c:pt>
                <c:pt idx="24015">
                  <c:v>0.0</c:v>
                </c:pt>
                <c:pt idx="24016">
                  <c:v>0.0</c:v>
                </c:pt>
                <c:pt idx="24017">
                  <c:v>0.0</c:v>
                </c:pt>
                <c:pt idx="24018">
                  <c:v>0.0</c:v>
                </c:pt>
                <c:pt idx="24019">
                  <c:v>0.0</c:v>
                </c:pt>
                <c:pt idx="24020">
                  <c:v>0.0</c:v>
                </c:pt>
                <c:pt idx="24021">
                  <c:v>0.0</c:v>
                </c:pt>
                <c:pt idx="24022">
                  <c:v>0.0</c:v>
                </c:pt>
                <c:pt idx="24023">
                  <c:v>0.0</c:v>
                </c:pt>
                <c:pt idx="24024">
                  <c:v>0.0</c:v>
                </c:pt>
                <c:pt idx="24025">
                  <c:v>0.0</c:v>
                </c:pt>
                <c:pt idx="24026">
                  <c:v>0.0</c:v>
                </c:pt>
                <c:pt idx="24027">
                  <c:v>0.0</c:v>
                </c:pt>
                <c:pt idx="24028">
                  <c:v>0.0</c:v>
                </c:pt>
                <c:pt idx="24029">
                  <c:v>0.0</c:v>
                </c:pt>
                <c:pt idx="24030">
                  <c:v>0.0</c:v>
                </c:pt>
                <c:pt idx="24031">
                  <c:v>0.0</c:v>
                </c:pt>
                <c:pt idx="24032">
                  <c:v>0.0</c:v>
                </c:pt>
                <c:pt idx="24033">
                  <c:v>0.0</c:v>
                </c:pt>
                <c:pt idx="24034">
                  <c:v>0.0</c:v>
                </c:pt>
                <c:pt idx="24035">
                  <c:v>0.0</c:v>
                </c:pt>
                <c:pt idx="24036">
                  <c:v>0.0</c:v>
                </c:pt>
                <c:pt idx="24037">
                  <c:v>0.0</c:v>
                </c:pt>
                <c:pt idx="24038">
                  <c:v>0.0</c:v>
                </c:pt>
                <c:pt idx="24039">
                  <c:v>0.0</c:v>
                </c:pt>
                <c:pt idx="24040">
                  <c:v>0.0</c:v>
                </c:pt>
                <c:pt idx="24041">
                  <c:v>0.0</c:v>
                </c:pt>
                <c:pt idx="24042">
                  <c:v>0.0</c:v>
                </c:pt>
                <c:pt idx="24043">
                  <c:v>0.0</c:v>
                </c:pt>
                <c:pt idx="24044">
                  <c:v>0.0</c:v>
                </c:pt>
                <c:pt idx="24045">
                  <c:v>0.0</c:v>
                </c:pt>
                <c:pt idx="24046">
                  <c:v>0.0</c:v>
                </c:pt>
                <c:pt idx="24047">
                  <c:v>0.0</c:v>
                </c:pt>
                <c:pt idx="24048">
                  <c:v>0.0</c:v>
                </c:pt>
                <c:pt idx="24049">
                  <c:v>0.0</c:v>
                </c:pt>
                <c:pt idx="24050">
                  <c:v>-32767.0</c:v>
                </c:pt>
                <c:pt idx="24051">
                  <c:v>0.0</c:v>
                </c:pt>
                <c:pt idx="24052">
                  <c:v>0.0</c:v>
                </c:pt>
                <c:pt idx="24053">
                  <c:v>0.0</c:v>
                </c:pt>
                <c:pt idx="24054">
                  <c:v>0.0</c:v>
                </c:pt>
                <c:pt idx="24055">
                  <c:v>0.0</c:v>
                </c:pt>
                <c:pt idx="24056">
                  <c:v>0.0</c:v>
                </c:pt>
                <c:pt idx="24057">
                  <c:v>0.0</c:v>
                </c:pt>
                <c:pt idx="24058">
                  <c:v>0.0</c:v>
                </c:pt>
                <c:pt idx="24059">
                  <c:v>0.0</c:v>
                </c:pt>
                <c:pt idx="24060">
                  <c:v>0.0</c:v>
                </c:pt>
                <c:pt idx="24061">
                  <c:v>0.0</c:v>
                </c:pt>
                <c:pt idx="24062">
                  <c:v>0.0</c:v>
                </c:pt>
                <c:pt idx="24063">
                  <c:v>0.0</c:v>
                </c:pt>
                <c:pt idx="24064">
                  <c:v>0.0</c:v>
                </c:pt>
                <c:pt idx="24065">
                  <c:v>0.0</c:v>
                </c:pt>
                <c:pt idx="24066">
                  <c:v>0.0</c:v>
                </c:pt>
                <c:pt idx="24067">
                  <c:v>0.0</c:v>
                </c:pt>
                <c:pt idx="24068">
                  <c:v>0.0</c:v>
                </c:pt>
                <c:pt idx="24069">
                  <c:v>0.0</c:v>
                </c:pt>
                <c:pt idx="24070">
                  <c:v>0.0</c:v>
                </c:pt>
                <c:pt idx="24071">
                  <c:v>0.0</c:v>
                </c:pt>
                <c:pt idx="24072">
                  <c:v>0.0</c:v>
                </c:pt>
                <c:pt idx="24073">
                  <c:v>0.0</c:v>
                </c:pt>
                <c:pt idx="24074">
                  <c:v>0.0</c:v>
                </c:pt>
                <c:pt idx="24075">
                  <c:v>0.0</c:v>
                </c:pt>
                <c:pt idx="24076">
                  <c:v>0.0</c:v>
                </c:pt>
                <c:pt idx="24077">
                  <c:v>0.0</c:v>
                </c:pt>
                <c:pt idx="24078">
                  <c:v>0.0</c:v>
                </c:pt>
                <c:pt idx="24079">
                  <c:v>0.0</c:v>
                </c:pt>
                <c:pt idx="24080">
                  <c:v>0.0</c:v>
                </c:pt>
                <c:pt idx="24081">
                  <c:v>0.0</c:v>
                </c:pt>
                <c:pt idx="24082">
                  <c:v>0.0</c:v>
                </c:pt>
                <c:pt idx="24083">
                  <c:v>0.0</c:v>
                </c:pt>
                <c:pt idx="24084">
                  <c:v>0.0</c:v>
                </c:pt>
                <c:pt idx="24085">
                  <c:v>0.0</c:v>
                </c:pt>
                <c:pt idx="24086">
                  <c:v>0.0</c:v>
                </c:pt>
                <c:pt idx="24087">
                  <c:v>0.0</c:v>
                </c:pt>
                <c:pt idx="24088">
                  <c:v>0.0</c:v>
                </c:pt>
                <c:pt idx="24089">
                  <c:v>0.0</c:v>
                </c:pt>
                <c:pt idx="24090">
                  <c:v>0.0</c:v>
                </c:pt>
                <c:pt idx="24091">
                  <c:v>0.0</c:v>
                </c:pt>
                <c:pt idx="24092">
                  <c:v>0.0</c:v>
                </c:pt>
                <c:pt idx="24093">
                  <c:v>0.0</c:v>
                </c:pt>
                <c:pt idx="24094">
                  <c:v>0.0</c:v>
                </c:pt>
                <c:pt idx="24095">
                  <c:v>0.0</c:v>
                </c:pt>
                <c:pt idx="24096">
                  <c:v>0.0</c:v>
                </c:pt>
                <c:pt idx="24097">
                  <c:v>0.0</c:v>
                </c:pt>
                <c:pt idx="24098">
                  <c:v>0.0</c:v>
                </c:pt>
                <c:pt idx="24099">
                  <c:v>0.0</c:v>
                </c:pt>
                <c:pt idx="24100">
                  <c:v>0.0</c:v>
                </c:pt>
                <c:pt idx="24101">
                  <c:v>0.0</c:v>
                </c:pt>
                <c:pt idx="24102">
                  <c:v>0.0</c:v>
                </c:pt>
                <c:pt idx="24103">
                  <c:v>0.0</c:v>
                </c:pt>
                <c:pt idx="24104">
                  <c:v>0.0</c:v>
                </c:pt>
                <c:pt idx="24105">
                  <c:v>0.0</c:v>
                </c:pt>
                <c:pt idx="24106">
                  <c:v>0.0</c:v>
                </c:pt>
                <c:pt idx="24107">
                  <c:v>0.0</c:v>
                </c:pt>
                <c:pt idx="24108">
                  <c:v>0.0</c:v>
                </c:pt>
                <c:pt idx="24109">
                  <c:v>0.0</c:v>
                </c:pt>
                <c:pt idx="24110">
                  <c:v>0.0</c:v>
                </c:pt>
                <c:pt idx="24111">
                  <c:v>0.0</c:v>
                </c:pt>
                <c:pt idx="24112">
                  <c:v>0.0</c:v>
                </c:pt>
                <c:pt idx="24113">
                  <c:v>0.0</c:v>
                </c:pt>
                <c:pt idx="24114">
                  <c:v>0.0</c:v>
                </c:pt>
                <c:pt idx="24115">
                  <c:v>0.0</c:v>
                </c:pt>
                <c:pt idx="24116">
                  <c:v>0.0</c:v>
                </c:pt>
                <c:pt idx="24117">
                  <c:v>0.0</c:v>
                </c:pt>
                <c:pt idx="24118">
                  <c:v>0.0</c:v>
                </c:pt>
                <c:pt idx="24119">
                  <c:v>0.0</c:v>
                </c:pt>
                <c:pt idx="24120">
                  <c:v>0.0</c:v>
                </c:pt>
                <c:pt idx="24121">
                  <c:v>0.0</c:v>
                </c:pt>
                <c:pt idx="24122">
                  <c:v>0.0</c:v>
                </c:pt>
                <c:pt idx="24123">
                  <c:v>0.0</c:v>
                </c:pt>
                <c:pt idx="24124">
                  <c:v>0.0</c:v>
                </c:pt>
                <c:pt idx="24125">
                  <c:v>0.0</c:v>
                </c:pt>
                <c:pt idx="24126">
                  <c:v>0.0</c:v>
                </c:pt>
                <c:pt idx="24127">
                  <c:v>-32767.0</c:v>
                </c:pt>
                <c:pt idx="24128">
                  <c:v>0.0</c:v>
                </c:pt>
                <c:pt idx="24129">
                  <c:v>0.0</c:v>
                </c:pt>
                <c:pt idx="24130">
                  <c:v>0.0</c:v>
                </c:pt>
                <c:pt idx="24131">
                  <c:v>0.0</c:v>
                </c:pt>
                <c:pt idx="24132">
                  <c:v>0.0</c:v>
                </c:pt>
                <c:pt idx="24133">
                  <c:v>0.0</c:v>
                </c:pt>
                <c:pt idx="24134">
                  <c:v>0.0</c:v>
                </c:pt>
                <c:pt idx="24135">
                  <c:v>0.0</c:v>
                </c:pt>
                <c:pt idx="24136">
                  <c:v>0.0</c:v>
                </c:pt>
                <c:pt idx="24137">
                  <c:v>0.0</c:v>
                </c:pt>
                <c:pt idx="24138">
                  <c:v>0.0</c:v>
                </c:pt>
                <c:pt idx="24139">
                  <c:v>0.0</c:v>
                </c:pt>
                <c:pt idx="24140">
                  <c:v>0.0</c:v>
                </c:pt>
                <c:pt idx="24141">
                  <c:v>0.0</c:v>
                </c:pt>
                <c:pt idx="24142">
                  <c:v>0.0</c:v>
                </c:pt>
                <c:pt idx="24143">
                  <c:v>0.0</c:v>
                </c:pt>
                <c:pt idx="24144">
                  <c:v>0.0</c:v>
                </c:pt>
                <c:pt idx="24145">
                  <c:v>0.0</c:v>
                </c:pt>
                <c:pt idx="24146">
                  <c:v>0.0</c:v>
                </c:pt>
                <c:pt idx="24147">
                  <c:v>0.0</c:v>
                </c:pt>
                <c:pt idx="24148">
                  <c:v>0.0</c:v>
                </c:pt>
                <c:pt idx="24149">
                  <c:v>0.0</c:v>
                </c:pt>
                <c:pt idx="24150">
                  <c:v>0.0</c:v>
                </c:pt>
                <c:pt idx="24151">
                  <c:v>0.0</c:v>
                </c:pt>
                <c:pt idx="24152">
                  <c:v>0.0</c:v>
                </c:pt>
                <c:pt idx="24153">
                  <c:v>0.0</c:v>
                </c:pt>
                <c:pt idx="24154">
                  <c:v>0.0</c:v>
                </c:pt>
                <c:pt idx="24155">
                  <c:v>0.0</c:v>
                </c:pt>
                <c:pt idx="24156">
                  <c:v>0.0</c:v>
                </c:pt>
                <c:pt idx="24157">
                  <c:v>0.0</c:v>
                </c:pt>
                <c:pt idx="24158">
                  <c:v>0.0</c:v>
                </c:pt>
                <c:pt idx="24159">
                  <c:v>0.0</c:v>
                </c:pt>
                <c:pt idx="24160">
                  <c:v>0.0</c:v>
                </c:pt>
                <c:pt idx="24161">
                  <c:v>0.0</c:v>
                </c:pt>
                <c:pt idx="24162">
                  <c:v>0.0</c:v>
                </c:pt>
                <c:pt idx="24163">
                  <c:v>0.0</c:v>
                </c:pt>
                <c:pt idx="24164">
                  <c:v>0.0</c:v>
                </c:pt>
                <c:pt idx="24165">
                  <c:v>0.0</c:v>
                </c:pt>
                <c:pt idx="24166">
                  <c:v>0.0</c:v>
                </c:pt>
                <c:pt idx="24167">
                  <c:v>0.0</c:v>
                </c:pt>
                <c:pt idx="24168">
                  <c:v>0.0</c:v>
                </c:pt>
                <c:pt idx="24169">
                  <c:v>0.0</c:v>
                </c:pt>
                <c:pt idx="24170">
                  <c:v>0.0</c:v>
                </c:pt>
                <c:pt idx="24171">
                  <c:v>0.0</c:v>
                </c:pt>
                <c:pt idx="24172">
                  <c:v>0.0</c:v>
                </c:pt>
                <c:pt idx="24173">
                  <c:v>0.0</c:v>
                </c:pt>
                <c:pt idx="24174">
                  <c:v>0.0</c:v>
                </c:pt>
                <c:pt idx="24175">
                  <c:v>0.0</c:v>
                </c:pt>
                <c:pt idx="24176">
                  <c:v>0.0</c:v>
                </c:pt>
                <c:pt idx="24177">
                  <c:v>0.0</c:v>
                </c:pt>
                <c:pt idx="24178">
                  <c:v>0.0</c:v>
                </c:pt>
                <c:pt idx="24179">
                  <c:v>0.0</c:v>
                </c:pt>
                <c:pt idx="24180">
                  <c:v>0.0</c:v>
                </c:pt>
                <c:pt idx="24181">
                  <c:v>0.0</c:v>
                </c:pt>
                <c:pt idx="24182">
                  <c:v>0.0</c:v>
                </c:pt>
                <c:pt idx="24183">
                  <c:v>0.0</c:v>
                </c:pt>
                <c:pt idx="24184">
                  <c:v>0.0</c:v>
                </c:pt>
                <c:pt idx="24185">
                  <c:v>0.0</c:v>
                </c:pt>
                <c:pt idx="24186">
                  <c:v>0.0</c:v>
                </c:pt>
                <c:pt idx="24187">
                  <c:v>0.0</c:v>
                </c:pt>
                <c:pt idx="24188">
                  <c:v>0.0</c:v>
                </c:pt>
                <c:pt idx="24189">
                  <c:v>0.0</c:v>
                </c:pt>
                <c:pt idx="24190">
                  <c:v>0.0</c:v>
                </c:pt>
                <c:pt idx="24191">
                  <c:v>0.0</c:v>
                </c:pt>
                <c:pt idx="24192">
                  <c:v>0.0</c:v>
                </c:pt>
                <c:pt idx="24193">
                  <c:v>0.0</c:v>
                </c:pt>
                <c:pt idx="24194">
                  <c:v>0.0</c:v>
                </c:pt>
                <c:pt idx="24195">
                  <c:v>0.0</c:v>
                </c:pt>
                <c:pt idx="24196">
                  <c:v>0.0</c:v>
                </c:pt>
                <c:pt idx="24197">
                  <c:v>0.0</c:v>
                </c:pt>
                <c:pt idx="24198">
                  <c:v>0.0</c:v>
                </c:pt>
                <c:pt idx="24199">
                  <c:v>0.0</c:v>
                </c:pt>
                <c:pt idx="24200">
                  <c:v>0.0</c:v>
                </c:pt>
                <c:pt idx="24201">
                  <c:v>0.0</c:v>
                </c:pt>
                <c:pt idx="24202">
                  <c:v>0.0</c:v>
                </c:pt>
                <c:pt idx="24203">
                  <c:v>0.0</c:v>
                </c:pt>
                <c:pt idx="24204">
                  <c:v>0.0</c:v>
                </c:pt>
                <c:pt idx="24205">
                  <c:v>0.0</c:v>
                </c:pt>
                <c:pt idx="24206">
                  <c:v>0.0</c:v>
                </c:pt>
                <c:pt idx="24207">
                  <c:v>0.0</c:v>
                </c:pt>
                <c:pt idx="24208">
                  <c:v>0.0</c:v>
                </c:pt>
                <c:pt idx="24209">
                  <c:v>0.0</c:v>
                </c:pt>
                <c:pt idx="24210">
                  <c:v>0.0</c:v>
                </c:pt>
                <c:pt idx="24211">
                  <c:v>0.0</c:v>
                </c:pt>
                <c:pt idx="24212">
                  <c:v>0.0</c:v>
                </c:pt>
                <c:pt idx="24213">
                  <c:v>0.0</c:v>
                </c:pt>
                <c:pt idx="24214">
                  <c:v>0.0</c:v>
                </c:pt>
                <c:pt idx="24215">
                  <c:v>0.0</c:v>
                </c:pt>
                <c:pt idx="24216">
                  <c:v>-32767.0</c:v>
                </c:pt>
                <c:pt idx="24217">
                  <c:v>0.0</c:v>
                </c:pt>
                <c:pt idx="24218">
                  <c:v>0.0</c:v>
                </c:pt>
                <c:pt idx="24219">
                  <c:v>0.0</c:v>
                </c:pt>
                <c:pt idx="24220">
                  <c:v>0.0</c:v>
                </c:pt>
                <c:pt idx="24221">
                  <c:v>0.0</c:v>
                </c:pt>
                <c:pt idx="24222">
                  <c:v>0.0</c:v>
                </c:pt>
                <c:pt idx="24223">
                  <c:v>0.0</c:v>
                </c:pt>
                <c:pt idx="24224">
                  <c:v>-32767.0</c:v>
                </c:pt>
                <c:pt idx="24225">
                  <c:v>0.0</c:v>
                </c:pt>
                <c:pt idx="24226">
                  <c:v>0.0</c:v>
                </c:pt>
                <c:pt idx="24227">
                  <c:v>0.0</c:v>
                </c:pt>
                <c:pt idx="24228">
                  <c:v>0.0</c:v>
                </c:pt>
                <c:pt idx="24229">
                  <c:v>0.0</c:v>
                </c:pt>
                <c:pt idx="24230">
                  <c:v>0.0</c:v>
                </c:pt>
                <c:pt idx="24231">
                  <c:v>0.0</c:v>
                </c:pt>
                <c:pt idx="24232">
                  <c:v>-32767.0</c:v>
                </c:pt>
                <c:pt idx="24233">
                  <c:v>0.0</c:v>
                </c:pt>
                <c:pt idx="24234">
                  <c:v>0.0</c:v>
                </c:pt>
                <c:pt idx="24235">
                  <c:v>0.0</c:v>
                </c:pt>
                <c:pt idx="24236">
                  <c:v>0.0</c:v>
                </c:pt>
                <c:pt idx="24237">
                  <c:v>0.0</c:v>
                </c:pt>
                <c:pt idx="24238">
                  <c:v>0.0</c:v>
                </c:pt>
                <c:pt idx="24239">
                  <c:v>0.0</c:v>
                </c:pt>
                <c:pt idx="24240">
                  <c:v>0.0</c:v>
                </c:pt>
                <c:pt idx="24241">
                  <c:v>0.0</c:v>
                </c:pt>
                <c:pt idx="24242">
                  <c:v>0.0</c:v>
                </c:pt>
                <c:pt idx="24243">
                  <c:v>0.0</c:v>
                </c:pt>
                <c:pt idx="24244">
                  <c:v>0.0</c:v>
                </c:pt>
                <c:pt idx="24245">
                  <c:v>0.0</c:v>
                </c:pt>
                <c:pt idx="24246">
                  <c:v>0.0</c:v>
                </c:pt>
                <c:pt idx="24247">
                  <c:v>0.0</c:v>
                </c:pt>
                <c:pt idx="24248">
                  <c:v>0.0</c:v>
                </c:pt>
                <c:pt idx="24249">
                  <c:v>0.0</c:v>
                </c:pt>
                <c:pt idx="24250">
                  <c:v>0.0</c:v>
                </c:pt>
                <c:pt idx="24251">
                  <c:v>0.0</c:v>
                </c:pt>
                <c:pt idx="24252">
                  <c:v>0.0</c:v>
                </c:pt>
                <c:pt idx="24253">
                  <c:v>0.0</c:v>
                </c:pt>
                <c:pt idx="24254">
                  <c:v>0.0</c:v>
                </c:pt>
                <c:pt idx="24255">
                  <c:v>0.0</c:v>
                </c:pt>
                <c:pt idx="24256">
                  <c:v>0.0</c:v>
                </c:pt>
                <c:pt idx="24257">
                  <c:v>0.0</c:v>
                </c:pt>
                <c:pt idx="24258">
                  <c:v>0.0</c:v>
                </c:pt>
                <c:pt idx="24259">
                  <c:v>0.0</c:v>
                </c:pt>
                <c:pt idx="24260">
                  <c:v>0.0</c:v>
                </c:pt>
                <c:pt idx="24261">
                  <c:v>0.0</c:v>
                </c:pt>
                <c:pt idx="24262">
                  <c:v>0.0</c:v>
                </c:pt>
                <c:pt idx="24263">
                  <c:v>0.0</c:v>
                </c:pt>
                <c:pt idx="24264">
                  <c:v>0.0</c:v>
                </c:pt>
                <c:pt idx="24265">
                  <c:v>0.0</c:v>
                </c:pt>
                <c:pt idx="24266">
                  <c:v>0.0</c:v>
                </c:pt>
                <c:pt idx="24267">
                  <c:v>0.0</c:v>
                </c:pt>
                <c:pt idx="24268">
                  <c:v>0.0</c:v>
                </c:pt>
                <c:pt idx="24269">
                  <c:v>0.0</c:v>
                </c:pt>
                <c:pt idx="24270">
                  <c:v>0.0</c:v>
                </c:pt>
                <c:pt idx="24271">
                  <c:v>0.0</c:v>
                </c:pt>
                <c:pt idx="24272">
                  <c:v>0.0</c:v>
                </c:pt>
                <c:pt idx="24273">
                  <c:v>0.0</c:v>
                </c:pt>
                <c:pt idx="24274">
                  <c:v>0.0</c:v>
                </c:pt>
                <c:pt idx="24275">
                  <c:v>0.0</c:v>
                </c:pt>
                <c:pt idx="24276">
                  <c:v>0.0</c:v>
                </c:pt>
                <c:pt idx="24277">
                  <c:v>0.0</c:v>
                </c:pt>
                <c:pt idx="24278">
                  <c:v>0.0</c:v>
                </c:pt>
                <c:pt idx="24279">
                  <c:v>0.0</c:v>
                </c:pt>
                <c:pt idx="24280">
                  <c:v>0.0</c:v>
                </c:pt>
                <c:pt idx="24281">
                  <c:v>0.0</c:v>
                </c:pt>
                <c:pt idx="24282">
                  <c:v>0.0</c:v>
                </c:pt>
                <c:pt idx="24283">
                  <c:v>0.0</c:v>
                </c:pt>
                <c:pt idx="24284">
                  <c:v>0.0</c:v>
                </c:pt>
                <c:pt idx="24285">
                  <c:v>0.0</c:v>
                </c:pt>
                <c:pt idx="24286">
                  <c:v>0.0</c:v>
                </c:pt>
                <c:pt idx="24287">
                  <c:v>0.0</c:v>
                </c:pt>
                <c:pt idx="24288">
                  <c:v>0.0</c:v>
                </c:pt>
                <c:pt idx="24289">
                  <c:v>-32767.0</c:v>
                </c:pt>
                <c:pt idx="24290">
                  <c:v>0.0</c:v>
                </c:pt>
                <c:pt idx="24291">
                  <c:v>0.0</c:v>
                </c:pt>
                <c:pt idx="24292">
                  <c:v>0.0</c:v>
                </c:pt>
                <c:pt idx="24293">
                  <c:v>0.0</c:v>
                </c:pt>
                <c:pt idx="24294">
                  <c:v>0.0</c:v>
                </c:pt>
                <c:pt idx="24295">
                  <c:v>0.0</c:v>
                </c:pt>
                <c:pt idx="24296">
                  <c:v>0.0</c:v>
                </c:pt>
                <c:pt idx="24297">
                  <c:v>0.0</c:v>
                </c:pt>
                <c:pt idx="24298">
                  <c:v>0.0</c:v>
                </c:pt>
                <c:pt idx="24299">
                  <c:v>0.0</c:v>
                </c:pt>
                <c:pt idx="24300">
                  <c:v>0.0</c:v>
                </c:pt>
                <c:pt idx="24301">
                  <c:v>0.0</c:v>
                </c:pt>
                <c:pt idx="24302">
                  <c:v>0.0</c:v>
                </c:pt>
                <c:pt idx="24303">
                  <c:v>0.0</c:v>
                </c:pt>
                <c:pt idx="24304">
                  <c:v>0.0</c:v>
                </c:pt>
                <c:pt idx="24305">
                  <c:v>0.0</c:v>
                </c:pt>
                <c:pt idx="24306">
                  <c:v>0.0</c:v>
                </c:pt>
                <c:pt idx="24307">
                  <c:v>0.0</c:v>
                </c:pt>
                <c:pt idx="24308">
                  <c:v>0.0</c:v>
                </c:pt>
                <c:pt idx="24309">
                  <c:v>0.0</c:v>
                </c:pt>
                <c:pt idx="24310">
                  <c:v>0.0</c:v>
                </c:pt>
                <c:pt idx="24311">
                  <c:v>0.0</c:v>
                </c:pt>
                <c:pt idx="24312">
                  <c:v>0.0</c:v>
                </c:pt>
                <c:pt idx="24313">
                  <c:v>0.0</c:v>
                </c:pt>
                <c:pt idx="24314">
                  <c:v>0.0</c:v>
                </c:pt>
                <c:pt idx="24315">
                  <c:v>0.0</c:v>
                </c:pt>
                <c:pt idx="24316">
                  <c:v>0.0</c:v>
                </c:pt>
                <c:pt idx="24317">
                  <c:v>0.0</c:v>
                </c:pt>
                <c:pt idx="24318">
                  <c:v>0.0</c:v>
                </c:pt>
                <c:pt idx="24319">
                  <c:v>0.0</c:v>
                </c:pt>
                <c:pt idx="24320">
                  <c:v>0.0</c:v>
                </c:pt>
                <c:pt idx="24321">
                  <c:v>0.0</c:v>
                </c:pt>
                <c:pt idx="24322">
                  <c:v>0.0</c:v>
                </c:pt>
                <c:pt idx="24323">
                  <c:v>0.0</c:v>
                </c:pt>
                <c:pt idx="24324">
                  <c:v>0.0</c:v>
                </c:pt>
                <c:pt idx="24325">
                  <c:v>0.0</c:v>
                </c:pt>
                <c:pt idx="24326">
                  <c:v>0.0</c:v>
                </c:pt>
                <c:pt idx="24327">
                  <c:v>0.0</c:v>
                </c:pt>
                <c:pt idx="24328">
                  <c:v>0.0</c:v>
                </c:pt>
                <c:pt idx="24329">
                  <c:v>0.0</c:v>
                </c:pt>
                <c:pt idx="24330">
                  <c:v>0.0</c:v>
                </c:pt>
                <c:pt idx="24331">
                  <c:v>0.0</c:v>
                </c:pt>
                <c:pt idx="24332">
                  <c:v>0.0</c:v>
                </c:pt>
                <c:pt idx="24333">
                  <c:v>0.0</c:v>
                </c:pt>
                <c:pt idx="24334">
                  <c:v>0.0</c:v>
                </c:pt>
                <c:pt idx="24335">
                  <c:v>0.0</c:v>
                </c:pt>
                <c:pt idx="24336">
                  <c:v>0.0</c:v>
                </c:pt>
                <c:pt idx="24337">
                  <c:v>0.0</c:v>
                </c:pt>
                <c:pt idx="24338">
                  <c:v>0.0</c:v>
                </c:pt>
                <c:pt idx="24339">
                  <c:v>0.0</c:v>
                </c:pt>
                <c:pt idx="24340">
                  <c:v>0.0</c:v>
                </c:pt>
                <c:pt idx="24341">
                  <c:v>0.0</c:v>
                </c:pt>
                <c:pt idx="24342">
                  <c:v>0.0</c:v>
                </c:pt>
                <c:pt idx="24343">
                  <c:v>0.0</c:v>
                </c:pt>
                <c:pt idx="24344">
                  <c:v>0.0</c:v>
                </c:pt>
                <c:pt idx="24345">
                  <c:v>0.0</c:v>
                </c:pt>
                <c:pt idx="24346">
                  <c:v>0.0</c:v>
                </c:pt>
                <c:pt idx="24347">
                  <c:v>0.0</c:v>
                </c:pt>
                <c:pt idx="24348">
                  <c:v>0.0</c:v>
                </c:pt>
                <c:pt idx="24349">
                  <c:v>0.0</c:v>
                </c:pt>
                <c:pt idx="24350">
                  <c:v>0.0</c:v>
                </c:pt>
                <c:pt idx="24351">
                  <c:v>0.0</c:v>
                </c:pt>
                <c:pt idx="24352">
                  <c:v>0.0</c:v>
                </c:pt>
                <c:pt idx="24353">
                  <c:v>0.0</c:v>
                </c:pt>
                <c:pt idx="24354">
                  <c:v>0.0</c:v>
                </c:pt>
                <c:pt idx="24355">
                  <c:v>0.0</c:v>
                </c:pt>
                <c:pt idx="24356">
                  <c:v>0.0</c:v>
                </c:pt>
                <c:pt idx="24357">
                  <c:v>0.0</c:v>
                </c:pt>
                <c:pt idx="24358">
                  <c:v>0.0</c:v>
                </c:pt>
                <c:pt idx="24359">
                  <c:v>0.0</c:v>
                </c:pt>
                <c:pt idx="24360">
                  <c:v>0.0</c:v>
                </c:pt>
                <c:pt idx="24361">
                  <c:v>-32767.0</c:v>
                </c:pt>
                <c:pt idx="24362">
                  <c:v>0.0</c:v>
                </c:pt>
                <c:pt idx="24363">
                  <c:v>0.0</c:v>
                </c:pt>
                <c:pt idx="24364">
                  <c:v>0.0</c:v>
                </c:pt>
                <c:pt idx="24365">
                  <c:v>0.0</c:v>
                </c:pt>
                <c:pt idx="24366">
                  <c:v>0.0</c:v>
                </c:pt>
                <c:pt idx="24367">
                  <c:v>0.0</c:v>
                </c:pt>
                <c:pt idx="24368">
                  <c:v>0.0</c:v>
                </c:pt>
                <c:pt idx="24369">
                  <c:v>0.0</c:v>
                </c:pt>
                <c:pt idx="24370">
                  <c:v>0.0</c:v>
                </c:pt>
                <c:pt idx="24371">
                  <c:v>0.0</c:v>
                </c:pt>
                <c:pt idx="24372">
                  <c:v>0.0</c:v>
                </c:pt>
                <c:pt idx="24373">
                  <c:v>0.0</c:v>
                </c:pt>
                <c:pt idx="24374">
                  <c:v>0.0</c:v>
                </c:pt>
                <c:pt idx="24375">
                  <c:v>0.0</c:v>
                </c:pt>
                <c:pt idx="24376">
                  <c:v>0.0</c:v>
                </c:pt>
                <c:pt idx="24377">
                  <c:v>0.0</c:v>
                </c:pt>
                <c:pt idx="24378">
                  <c:v>0.0</c:v>
                </c:pt>
                <c:pt idx="24379">
                  <c:v>0.0</c:v>
                </c:pt>
                <c:pt idx="24380">
                  <c:v>0.0</c:v>
                </c:pt>
                <c:pt idx="24381">
                  <c:v>0.0</c:v>
                </c:pt>
                <c:pt idx="24382">
                  <c:v>0.0</c:v>
                </c:pt>
                <c:pt idx="24383">
                  <c:v>0.0</c:v>
                </c:pt>
                <c:pt idx="24384">
                  <c:v>0.0</c:v>
                </c:pt>
                <c:pt idx="24385">
                  <c:v>0.0</c:v>
                </c:pt>
                <c:pt idx="24386">
                  <c:v>0.0</c:v>
                </c:pt>
                <c:pt idx="24387">
                  <c:v>0.0</c:v>
                </c:pt>
                <c:pt idx="24388">
                  <c:v>0.0</c:v>
                </c:pt>
                <c:pt idx="24389">
                  <c:v>0.0</c:v>
                </c:pt>
                <c:pt idx="24390">
                  <c:v>0.0</c:v>
                </c:pt>
                <c:pt idx="24391">
                  <c:v>0.0</c:v>
                </c:pt>
                <c:pt idx="24392">
                  <c:v>0.0</c:v>
                </c:pt>
                <c:pt idx="24393">
                  <c:v>0.0</c:v>
                </c:pt>
                <c:pt idx="24394">
                  <c:v>-32767.0</c:v>
                </c:pt>
                <c:pt idx="24395">
                  <c:v>0.0</c:v>
                </c:pt>
                <c:pt idx="24396">
                  <c:v>0.0</c:v>
                </c:pt>
                <c:pt idx="24397">
                  <c:v>0.0</c:v>
                </c:pt>
                <c:pt idx="24398">
                  <c:v>0.0</c:v>
                </c:pt>
                <c:pt idx="24399">
                  <c:v>0.0</c:v>
                </c:pt>
                <c:pt idx="24400">
                  <c:v>0.0</c:v>
                </c:pt>
                <c:pt idx="24401">
                  <c:v>0.0</c:v>
                </c:pt>
                <c:pt idx="24402">
                  <c:v>-32767.0</c:v>
                </c:pt>
                <c:pt idx="24403">
                  <c:v>0.0</c:v>
                </c:pt>
                <c:pt idx="24404">
                  <c:v>0.0</c:v>
                </c:pt>
                <c:pt idx="24405">
                  <c:v>0.0</c:v>
                </c:pt>
                <c:pt idx="24406">
                  <c:v>0.0</c:v>
                </c:pt>
                <c:pt idx="24407">
                  <c:v>0.0</c:v>
                </c:pt>
                <c:pt idx="24408">
                  <c:v>0.0</c:v>
                </c:pt>
                <c:pt idx="24409">
                  <c:v>0.0</c:v>
                </c:pt>
                <c:pt idx="24410">
                  <c:v>-32767.0</c:v>
                </c:pt>
                <c:pt idx="24411">
                  <c:v>0.0</c:v>
                </c:pt>
                <c:pt idx="24412">
                  <c:v>0.0</c:v>
                </c:pt>
                <c:pt idx="24413">
                  <c:v>0.0</c:v>
                </c:pt>
                <c:pt idx="24414">
                  <c:v>0.0</c:v>
                </c:pt>
                <c:pt idx="24415">
                  <c:v>0.0</c:v>
                </c:pt>
                <c:pt idx="24416">
                  <c:v>0.0</c:v>
                </c:pt>
                <c:pt idx="24417">
                  <c:v>0.0</c:v>
                </c:pt>
                <c:pt idx="24418">
                  <c:v>-32767.0</c:v>
                </c:pt>
                <c:pt idx="24419">
                  <c:v>0.0</c:v>
                </c:pt>
                <c:pt idx="24420">
                  <c:v>0.0</c:v>
                </c:pt>
                <c:pt idx="24421">
                  <c:v>0.0</c:v>
                </c:pt>
                <c:pt idx="24422">
                  <c:v>0.0</c:v>
                </c:pt>
                <c:pt idx="24423">
                  <c:v>0.0</c:v>
                </c:pt>
                <c:pt idx="24424">
                  <c:v>0.0</c:v>
                </c:pt>
                <c:pt idx="24425">
                  <c:v>0.0</c:v>
                </c:pt>
                <c:pt idx="24426">
                  <c:v>-32767.0</c:v>
                </c:pt>
                <c:pt idx="24427">
                  <c:v>0.0</c:v>
                </c:pt>
                <c:pt idx="24428">
                  <c:v>0.0</c:v>
                </c:pt>
                <c:pt idx="24429">
                  <c:v>0.0</c:v>
                </c:pt>
                <c:pt idx="24430">
                  <c:v>0.0</c:v>
                </c:pt>
                <c:pt idx="24431">
                  <c:v>0.0</c:v>
                </c:pt>
                <c:pt idx="24432">
                  <c:v>0.0</c:v>
                </c:pt>
                <c:pt idx="24433">
                  <c:v>0.0</c:v>
                </c:pt>
                <c:pt idx="24434">
                  <c:v>0.0</c:v>
                </c:pt>
                <c:pt idx="24435">
                  <c:v>0.0</c:v>
                </c:pt>
                <c:pt idx="24436">
                  <c:v>0.0</c:v>
                </c:pt>
                <c:pt idx="24437">
                  <c:v>0.0</c:v>
                </c:pt>
                <c:pt idx="24438">
                  <c:v>0.0</c:v>
                </c:pt>
                <c:pt idx="24439">
                  <c:v>0.0</c:v>
                </c:pt>
                <c:pt idx="24440">
                  <c:v>0.0</c:v>
                </c:pt>
                <c:pt idx="24441">
                  <c:v>0.0</c:v>
                </c:pt>
                <c:pt idx="24442">
                  <c:v>0.0</c:v>
                </c:pt>
                <c:pt idx="24443">
                  <c:v>0.0</c:v>
                </c:pt>
                <c:pt idx="24444">
                  <c:v>0.0</c:v>
                </c:pt>
                <c:pt idx="24445">
                  <c:v>0.0</c:v>
                </c:pt>
                <c:pt idx="24446">
                  <c:v>0.0</c:v>
                </c:pt>
                <c:pt idx="24447">
                  <c:v>0.0</c:v>
                </c:pt>
                <c:pt idx="24448">
                  <c:v>0.0</c:v>
                </c:pt>
                <c:pt idx="24449">
                  <c:v>0.0</c:v>
                </c:pt>
                <c:pt idx="24450">
                  <c:v>0.0</c:v>
                </c:pt>
                <c:pt idx="24451">
                  <c:v>0.0</c:v>
                </c:pt>
                <c:pt idx="24452">
                  <c:v>0.0</c:v>
                </c:pt>
                <c:pt idx="24453">
                  <c:v>0.0</c:v>
                </c:pt>
                <c:pt idx="24454">
                  <c:v>0.0</c:v>
                </c:pt>
                <c:pt idx="24455">
                  <c:v>0.0</c:v>
                </c:pt>
                <c:pt idx="24456">
                  <c:v>0.0</c:v>
                </c:pt>
                <c:pt idx="24457">
                  <c:v>0.0</c:v>
                </c:pt>
                <c:pt idx="24458">
                  <c:v>0.0</c:v>
                </c:pt>
                <c:pt idx="24459">
                  <c:v>0.0</c:v>
                </c:pt>
                <c:pt idx="24460">
                  <c:v>0.0</c:v>
                </c:pt>
                <c:pt idx="24461">
                  <c:v>0.0</c:v>
                </c:pt>
                <c:pt idx="24462">
                  <c:v>0.0</c:v>
                </c:pt>
                <c:pt idx="24463">
                  <c:v>0.0</c:v>
                </c:pt>
                <c:pt idx="24464">
                  <c:v>0.0</c:v>
                </c:pt>
                <c:pt idx="24465">
                  <c:v>0.0</c:v>
                </c:pt>
                <c:pt idx="24466">
                  <c:v>0.0</c:v>
                </c:pt>
                <c:pt idx="24467">
                  <c:v>0.0</c:v>
                </c:pt>
                <c:pt idx="24468">
                  <c:v>0.0</c:v>
                </c:pt>
                <c:pt idx="24469">
                  <c:v>0.0</c:v>
                </c:pt>
                <c:pt idx="24470">
                  <c:v>-32767.0</c:v>
                </c:pt>
                <c:pt idx="24471">
                  <c:v>0.0</c:v>
                </c:pt>
                <c:pt idx="24472">
                  <c:v>0.0</c:v>
                </c:pt>
                <c:pt idx="24473">
                  <c:v>0.0</c:v>
                </c:pt>
                <c:pt idx="24474">
                  <c:v>0.0</c:v>
                </c:pt>
                <c:pt idx="24475">
                  <c:v>0.0</c:v>
                </c:pt>
                <c:pt idx="24476">
                  <c:v>0.0</c:v>
                </c:pt>
                <c:pt idx="24477">
                  <c:v>0.0</c:v>
                </c:pt>
                <c:pt idx="24478">
                  <c:v>0.0</c:v>
                </c:pt>
                <c:pt idx="24479">
                  <c:v>0.0</c:v>
                </c:pt>
                <c:pt idx="24480">
                  <c:v>0.0</c:v>
                </c:pt>
                <c:pt idx="24481">
                  <c:v>0.0</c:v>
                </c:pt>
                <c:pt idx="24482">
                  <c:v>0.0</c:v>
                </c:pt>
                <c:pt idx="24483">
                  <c:v>0.0</c:v>
                </c:pt>
                <c:pt idx="24484">
                  <c:v>0.0</c:v>
                </c:pt>
                <c:pt idx="24485">
                  <c:v>0.0</c:v>
                </c:pt>
                <c:pt idx="24486">
                  <c:v>0.0</c:v>
                </c:pt>
                <c:pt idx="24487">
                  <c:v>0.0</c:v>
                </c:pt>
                <c:pt idx="24488">
                  <c:v>0.0</c:v>
                </c:pt>
                <c:pt idx="24489">
                  <c:v>0.0</c:v>
                </c:pt>
                <c:pt idx="24490">
                  <c:v>0.0</c:v>
                </c:pt>
                <c:pt idx="24491">
                  <c:v>0.0</c:v>
                </c:pt>
                <c:pt idx="24492">
                  <c:v>0.0</c:v>
                </c:pt>
                <c:pt idx="24493">
                  <c:v>0.0</c:v>
                </c:pt>
                <c:pt idx="24494">
                  <c:v>0.0</c:v>
                </c:pt>
                <c:pt idx="24495">
                  <c:v>0.0</c:v>
                </c:pt>
                <c:pt idx="24496">
                  <c:v>0.0</c:v>
                </c:pt>
                <c:pt idx="24497">
                  <c:v>0.0</c:v>
                </c:pt>
                <c:pt idx="24498">
                  <c:v>0.0</c:v>
                </c:pt>
                <c:pt idx="24499">
                  <c:v>0.0</c:v>
                </c:pt>
                <c:pt idx="24500">
                  <c:v>0.0</c:v>
                </c:pt>
                <c:pt idx="24501">
                  <c:v>0.0</c:v>
                </c:pt>
                <c:pt idx="24502">
                  <c:v>0.0</c:v>
                </c:pt>
                <c:pt idx="24503">
                  <c:v>0.0</c:v>
                </c:pt>
                <c:pt idx="24504">
                  <c:v>0.0</c:v>
                </c:pt>
                <c:pt idx="24505">
                  <c:v>0.0</c:v>
                </c:pt>
                <c:pt idx="24506">
                  <c:v>0.0</c:v>
                </c:pt>
                <c:pt idx="24507">
                  <c:v>0.0</c:v>
                </c:pt>
                <c:pt idx="24508">
                  <c:v>0.0</c:v>
                </c:pt>
                <c:pt idx="24509">
                  <c:v>0.0</c:v>
                </c:pt>
                <c:pt idx="24510">
                  <c:v>0.0</c:v>
                </c:pt>
                <c:pt idx="24511">
                  <c:v>0.0</c:v>
                </c:pt>
                <c:pt idx="24512">
                  <c:v>0.0</c:v>
                </c:pt>
                <c:pt idx="24513">
                  <c:v>0.0</c:v>
                </c:pt>
                <c:pt idx="24514">
                  <c:v>0.0</c:v>
                </c:pt>
                <c:pt idx="24515">
                  <c:v>0.0</c:v>
                </c:pt>
                <c:pt idx="24516">
                  <c:v>0.0</c:v>
                </c:pt>
                <c:pt idx="24517">
                  <c:v>0.0</c:v>
                </c:pt>
                <c:pt idx="24518">
                  <c:v>0.0</c:v>
                </c:pt>
                <c:pt idx="24519">
                  <c:v>-32767.0</c:v>
                </c:pt>
                <c:pt idx="24520">
                  <c:v>0.0</c:v>
                </c:pt>
                <c:pt idx="24521">
                  <c:v>0.0</c:v>
                </c:pt>
                <c:pt idx="24522">
                  <c:v>0.0</c:v>
                </c:pt>
                <c:pt idx="24523">
                  <c:v>0.0</c:v>
                </c:pt>
                <c:pt idx="24524">
                  <c:v>0.0</c:v>
                </c:pt>
                <c:pt idx="24525">
                  <c:v>0.0</c:v>
                </c:pt>
                <c:pt idx="24526">
                  <c:v>0.0</c:v>
                </c:pt>
                <c:pt idx="24527">
                  <c:v>-32767.0</c:v>
                </c:pt>
                <c:pt idx="24528">
                  <c:v>0.0</c:v>
                </c:pt>
                <c:pt idx="24529">
                  <c:v>0.0</c:v>
                </c:pt>
                <c:pt idx="24530">
                  <c:v>0.0</c:v>
                </c:pt>
                <c:pt idx="24531">
                  <c:v>0.0</c:v>
                </c:pt>
                <c:pt idx="24532">
                  <c:v>0.0</c:v>
                </c:pt>
                <c:pt idx="24533">
                  <c:v>0.0</c:v>
                </c:pt>
                <c:pt idx="24534">
                  <c:v>0.0</c:v>
                </c:pt>
                <c:pt idx="24535">
                  <c:v>0.0</c:v>
                </c:pt>
                <c:pt idx="24536">
                  <c:v>0.0</c:v>
                </c:pt>
                <c:pt idx="24537">
                  <c:v>0.0</c:v>
                </c:pt>
                <c:pt idx="24538">
                  <c:v>0.0</c:v>
                </c:pt>
                <c:pt idx="24539">
                  <c:v>0.0</c:v>
                </c:pt>
                <c:pt idx="24540">
                  <c:v>0.0</c:v>
                </c:pt>
                <c:pt idx="24541">
                  <c:v>0.0</c:v>
                </c:pt>
                <c:pt idx="24542">
                  <c:v>0.0</c:v>
                </c:pt>
                <c:pt idx="24543">
                  <c:v>0.0</c:v>
                </c:pt>
                <c:pt idx="24544">
                  <c:v>0.0</c:v>
                </c:pt>
                <c:pt idx="24545">
                  <c:v>0.0</c:v>
                </c:pt>
                <c:pt idx="24546">
                  <c:v>0.0</c:v>
                </c:pt>
                <c:pt idx="24547">
                  <c:v>0.0</c:v>
                </c:pt>
                <c:pt idx="24548">
                  <c:v>0.0</c:v>
                </c:pt>
                <c:pt idx="24549">
                  <c:v>0.0</c:v>
                </c:pt>
                <c:pt idx="24550">
                  <c:v>0.0</c:v>
                </c:pt>
                <c:pt idx="24551">
                  <c:v>0.0</c:v>
                </c:pt>
                <c:pt idx="24552">
                  <c:v>0.0</c:v>
                </c:pt>
                <c:pt idx="24553">
                  <c:v>0.0</c:v>
                </c:pt>
                <c:pt idx="24554">
                  <c:v>0.0</c:v>
                </c:pt>
                <c:pt idx="24555">
                  <c:v>0.0</c:v>
                </c:pt>
                <c:pt idx="24556">
                  <c:v>0.0</c:v>
                </c:pt>
                <c:pt idx="24557">
                  <c:v>0.0</c:v>
                </c:pt>
                <c:pt idx="24558">
                  <c:v>0.0</c:v>
                </c:pt>
                <c:pt idx="24559">
                  <c:v>0.0</c:v>
                </c:pt>
                <c:pt idx="24560">
                  <c:v>0.0</c:v>
                </c:pt>
                <c:pt idx="24561">
                  <c:v>0.0</c:v>
                </c:pt>
                <c:pt idx="24562">
                  <c:v>0.0</c:v>
                </c:pt>
                <c:pt idx="24563">
                  <c:v>0.0</c:v>
                </c:pt>
                <c:pt idx="24564">
                  <c:v>0.0</c:v>
                </c:pt>
                <c:pt idx="24565">
                  <c:v>0.0</c:v>
                </c:pt>
                <c:pt idx="24566">
                  <c:v>0.0</c:v>
                </c:pt>
                <c:pt idx="24567">
                  <c:v>0.0</c:v>
                </c:pt>
                <c:pt idx="24568">
                  <c:v>0.0</c:v>
                </c:pt>
                <c:pt idx="24569">
                  <c:v>0.0</c:v>
                </c:pt>
                <c:pt idx="24570">
                  <c:v>0.0</c:v>
                </c:pt>
                <c:pt idx="24571">
                  <c:v>0.0</c:v>
                </c:pt>
                <c:pt idx="24572">
                  <c:v>0.0</c:v>
                </c:pt>
                <c:pt idx="24573">
                  <c:v>0.0</c:v>
                </c:pt>
                <c:pt idx="24574">
                  <c:v>0.0</c:v>
                </c:pt>
                <c:pt idx="24575">
                  <c:v>0.0</c:v>
                </c:pt>
                <c:pt idx="24576">
                  <c:v>0.0</c:v>
                </c:pt>
                <c:pt idx="24577">
                  <c:v>0.0</c:v>
                </c:pt>
                <c:pt idx="24578">
                  <c:v>0.0</c:v>
                </c:pt>
                <c:pt idx="24579">
                  <c:v>0.0</c:v>
                </c:pt>
                <c:pt idx="24580">
                  <c:v>0.0</c:v>
                </c:pt>
                <c:pt idx="24581">
                  <c:v>0.0</c:v>
                </c:pt>
                <c:pt idx="24582">
                  <c:v>0.0</c:v>
                </c:pt>
                <c:pt idx="24583">
                  <c:v>0.0</c:v>
                </c:pt>
                <c:pt idx="24584">
                  <c:v>0.0</c:v>
                </c:pt>
                <c:pt idx="24585">
                  <c:v>0.0</c:v>
                </c:pt>
                <c:pt idx="24586">
                  <c:v>0.0</c:v>
                </c:pt>
                <c:pt idx="24587">
                  <c:v>0.0</c:v>
                </c:pt>
                <c:pt idx="24588">
                  <c:v>0.0</c:v>
                </c:pt>
                <c:pt idx="24589">
                  <c:v>0.0</c:v>
                </c:pt>
                <c:pt idx="24590">
                  <c:v>0.0</c:v>
                </c:pt>
                <c:pt idx="24591">
                  <c:v>0.0</c:v>
                </c:pt>
                <c:pt idx="24592">
                  <c:v>-32767.0</c:v>
                </c:pt>
                <c:pt idx="24593">
                  <c:v>0.0</c:v>
                </c:pt>
                <c:pt idx="24594">
                  <c:v>0.0</c:v>
                </c:pt>
                <c:pt idx="24595">
                  <c:v>0.0</c:v>
                </c:pt>
                <c:pt idx="24596">
                  <c:v>0.0</c:v>
                </c:pt>
                <c:pt idx="24597">
                  <c:v>0.0</c:v>
                </c:pt>
                <c:pt idx="24598">
                  <c:v>0.0</c:v>
                </c:pt>
                <c:pt idx="24599">
                  <c:v>0.0</c:v>
                </c:pt>
                <c:pt idx="24600">
                  <c:v>0.0</c:v>
                </c:pt>
                <c:pt idx="24601">
                  <c:v>0.0</c:v>
                </c:pt>
                <c:pt idx="24602">
                  <c:v>0.0</c:v>
                </c:pt>
                <c:pt idx="24603">
                  <c:v>0.0</c:v>
                </c:pt>
                <c:pt idx="24604">
                  <c:v>0.0</c:v>
                </c:pt>
                <c:pt idx="24605">
                  <c:v>0.0</c:v>
                </c:pt>
                <c:pt idx="24606">
                  <c:v>0.0</c:v>
                </c:pt>
                <c:pt idx="24607">
                  <c:v>0.0</c:v>
                </c:pt>
                <c:pt idx="24608">
                  <c:v>0.0</c:v>
                </c:pt>
                <c:pt idx="24609">
                  <c:v>0.0</c:v>
                </c:pt>
                <c:pt idx="24610">
                  <c:v>0.0</c:v>
                </c:pt>
                <c:pt idx="24611">
                  <c:v>0.0</c:v>
                </c:pt>
                <c:pt idx="24612">
                  <c:v>0.0</c:v>
                </c:pt>
                <c:pt idx="24613">
                  <c:v>0.0</c:v>
                </c:pt>
                <c:pt idx="24614">
                  <c:v>0.0</c:v>
                </c:pt>
                <c:pt idx="24615">
                  <c:v>0.0</c:v>
                </c:pt>
                <c:pt idx="24616">
                  <c:v>0.0</c:v>
                </c:pt>
                <c:pt idx="24617">
                  <c:v>0.0</c:v>
                </c:pt>
                <c:pt idx="24618">
                  <c:v>0.0</c:v>
                </c:pt>
                <c:pt idx="24619">
                  <c:v>0.0</c:v>
                </c:pt>
                <c:pt idx="24620">
                  <c:v>0.0</c:v>
                </c:pt>
                <c:pt idx="24621">
                  <c:v>0.0</c:v>
                </c:pt>
                <c:pt idx="24622">
                  <c:v>0.0</c:v>
                </c:pt>
                <c:pt idx="24623">
                  <c:v>0.0</c:v>
                </c:pt>
                <c:pt idx="24624">
                  <c:v>0.0</c:v>
                </c:pt>
                <c:pt idx="24625">
                  <c:v>0.0</c:v>
                </c:pt>
                <c:pt idx="24626">
                  <c:v>0.0</c:v>
                </c:pt>
                <c:pt idx="24627">
                  <c:v>0.0</c:v>
                </c:pt>
                <c:pt idx="24628">
                  <c:v>0.0</c:v>
                </c:pt>
                <c:pt idx="24629">
                  <c:v>0.0</c:v>
                </c:pt>
                <c:pt idx="24630">
                  <c:v>0.0</c:v>
                </c:pt>
                <c:pt idx="24631">
                  <c:v>0.0</c:v>
                </c:pt>
                <c:pt idx="24632">
                  <c:v>-32767.0</c:v>
                </c:pt>
                <c:pt idx="24633">
                  <c:v>0.0</c:v>
                </c:pt>
                <c:pt idx="24634">
                  <c:v>0.0</c:v>
                </c:pt>
                <c:pt idx="24635">
                  <c:v>0.0</c:v>
                </c:pt>
                <c:pt idx="24636">
                  <c:v>0.0</c:v>
                </c:pt>
                <c:pt idx="24637">
                  <c:v>0.0</c:v>
                </c:pt>
                <c:pt idx="24638">
                  <c:v>0.0</c:v>
                </c:pt>
                <c:pt idx="24639">
                  <c:v>0.0</c:v>
                </c:pt>
                <c:pt idx="24640">
                  <c:v>-32767.0</c:v>
                </c:pt>
                <c:pt idx="24641">
                  <c:v>0.0</c:v>
                </c:pt>
                <c:pt idx="24642">
                  <c:v>0.0</c:v>
                </c:pt>
                <c:pt idx="24643">
                  <c:v>0.0</c:v>
                </c:pt>
                <c:pt idx="24644">
                  <c:v>0.0</c:v>
                </c:pt>
                <c:pt idx="24645">
                  <c:v>0.0</c:v>
                </c:pt>
                <c:pt idx="24646">
                  <c:v>0.0</c:v>
                </c:pt>
                <c:pt idx="24647">
                  <c:v>0.0</c:v>
                </c:pt>
                <c:pt idx="24648">
                  <c:v>0.0</c:v>
                </c:pt>
                <c:pt idx="24649">
                  <c:v>0.0</c:v>
                </c:pt>
                <c:pt idx="24650">
                  <c:v>0.0</c:v>
                </c:pt>
                <c:pt idx="24651">
                  <c:v>0.0</c:v>
                </c:pt>
                <c:pt idx="24652">
                  <c:v>0.0</c:v>
                </c:pt>
                <c:pt idx="24653">
                  <c:v>0.0</c:v>
                </c:pt>
                <c:pt idx="24654">
                  <c:v>0.0</c:v>
                </c:pt>
                <c:pt idx="24655">
                  <c:v>0.0</c:v>
                </c:pt>
                <c:pt idx="24656">
                  <c:v>0.0</c:v>
                </c:pt>
                <c:pt idx="24657">
                  <c:v>0.0</c:v>
                </c:pt>
                <c:pt idx="24658">
                  <c:v>0.0</c:v>
                </c:pt>
                <c:pt idx="24659">
                  <c:v>0.0</c:v>
                </c:pt>
                <c:pt idx="24660">
                  <c:v>0.0</c:v>
                </c:pt>
                <c:pt idx="24661">
                  <c:v>0.0</c:v>
                </c:pt>
                <c:pt idx="24662">
                  <c:v>0.0</c:v>
                </c:pt>
                <c:pt idx="24663">
                  <c:v>0.0</c:v>
                </c:pt>
                <c:pt idx="24664">
                  <c:v>0.0</c:v>
                </c:pt>
                <c:pt idx="24665">
                  <c:v>0.0</c:v>
                </c:pt>
                <c:pt idx="24666">
                  <c:v>0.0</c:v>
                </c:pt>
                <c:pt idx="24667">
                  <c:v>0.0</c:v>
                </c:pt>
                <c:pt idx="24668">
                  <c:v>0.0</c:v>
                </c:pt>
                <c:pt idx="24669">
                  <c:v>0.0</c:v>
                </c:pt>
                <c:pt idx="24670">
                  <c:v>0.0</c:v>
                </c:pt>
                <c:pt idx="24671">
                  <c:v>0.0</c:v>
                </c:pt>
                <c:pt idx="24672">
                  <c:v>0.0</c:v>
                </c:pt>
                <c:pt idx="24673">
                  <c:v>0.0</c:v>
                </c:pt>
                <c:pt idx="24674">
                  <c:v>0.0</c:v>
                </c:pt>
                <c:pt idx="24675">
                  <c:v>0.0</c:v>
                </c:pt>
                <c:pt idx="24676">
                  <c:v>0.0</c:v>
                </c:pt>
                <c:pt idx="24677">
                  <c:v>0.0</c:v>
                </c:pt>
                <c:pt idx="24678">
                  <c:v>0.0</c:v>
                </c:pt>
                <c:pt idx="24679">
                  <c:v>0.0</c:v>
                </c:pt>
                <c:pt idx="24680">
                  <c:v>0.0</c:v>
                </c:pt>
                <c:pt idx="24681">
                  <c:v>0.0</c:v>
                </c:pt>
                <c:pt idx="24682">
                  <c:v>0.0</c:v>
                </c:pt>
                <c:pt idx="24683">
                  <c:v>0.0</c:v>
                </c:pt>
                <c:pt idx="24684">
                  <c:v>0.0</c:v>
                </c:pt>
                <c:pt idx="24685">
                  <c:v>0.0</c:v>
                </c:pt>
                <c:pt idx="24686">
                  <c:v>0.0</c:v>
                </c:pt>
                <c:pt idx="24687">
                  <c:v>0.0</c:v>
                </c:pt>
                <c:pt idx="24688">
                  <c:v>0.0</c:v>
                </c:pt>
                <c:pt idx="24689">
                  <c:v>-32767.0</c:v>
                </c:pt>
                <c:pt idx="24690">
                  <c:v>0.0</c:v>
                </c:pt>
                <c:pt idx="24691">
                  <c:v>0.0</c:v>
                </c:pt>
                <c:pt idx="24692">
                  <c:v>0.0</c:v>
                </c:pt>
                <c:pt idx="24693">
                  <c:v>0.0</c:v>
                </c:pt>
                <c:pt idx="24694">
                  <c:v>0.0</c:v>
                </c:pt>
                <c:pt idx="24695">
                  <c:v>0.0</c:v>
                </c:pt>
                <c:pt idx="24696">
                  <c:v>0.0</c:v>
                </c:pt>
                <c:pt idx="24697">
                  <c:v>-32767.0</c:v>
                </c:pt>
                <c:pt idx="24698">
                  <c:v>0.0</c:v>
                </c:pt>
                <c:pt idx="24699">
                  <c:v>0.0</c:v>
                </c:pt>
                <c:pt idx="24700">
                  <c:v>0.0</c:v>
                </c:pt>
                <c:pt idx="24701">
                  <c:v>0.0</c:v>
                </c:pt>
                <c:pt idx="24702">
                  <c:v>0.0</c:v>
                </c:pt>
                <c:pt idx="24703">
                  <c:v>0.0</c:v>
                </c:pt>
                <c:pt idx="24704">
                  <c:v>0.0</c:v>
                </c:pt>
                <c:pt idx="24705">
                  <c:v>-32767.0</c:v>
                </c:pt>
                <c:pt idx="24706">
                  <c:v>0.0</c:v>
                </c:pt>
                <c:pt idx="24707">
                  <c:v>0.0</c:v>
                </c:pt>
                <c:pt idx="24708">
                  <c:v>0.0</c:v>
                </c:pt>
                <c:pt idx="24709">
                  <c:v>0.0</c:v>
                </c:pt>
                <c:pt idx="24710">
                  <c:v>0.0</c:v>
                </c:pt>
                <c:pt idx="24711">
                  <c:v>0.0</c:v>
                </c:pt>
                <c:pt idx="24712">
                  <c:v>0.0</c:v>
                </c:pt>
                <c:pt idx="24713">
                  <c:v>0.0</c:v>
                </c:pt>
                <c:pt idx="24714">
                  <c:v>0.0</c:v>
                </c:pt>
                <c:pt idx="24715">
                  <c:v>0.0</c:v>
                </c:pt>
                <c:pt idx="24716">
                  <c:v>0.0</c:v>
                </c:pt>
                <c:pt idx="24717">
                  <c:v>0.0</c:v>
                </c:pt>
                <c:pt idx="24718">
                  <c:v>0.0</c:v>
                </c:pt>
                <c:pt idx="24719">
                  <c:v>0.0</c:v>
                </c:pt>
                <c:pt idx="24720">
                  <c:v>0.0</c:v>
                </c:pt>
                <c:pt idx="24721">
                  <c:v>0.0</c:v>
                </c:pt>
                <c:pt idx="24722">
                  <c:v>0.0</c:v>
                </c:pt>
                <c:pt idx="24723">
                  <c:v>0.0</c:v>
                </c:pt>
                <c:pt idx="24724">
                  <c:v>0.0</c:v>
                </c:pt>
                <c:pt idx="24725">
                  <c:v>0.0</c:v>
                </c:pt>
                <c:pt idx="24726">
                  <c:v>0.0</c:v>
                </c:pt>
                <c:pt idx="24727">
                  <c:v>0.0</c:v>
                </c:pt>
                <c:pt idx="24728">
                  <c:v>0.0</c:v>
                </c:pt>
                <c:pt idx="24729">
                  <c:v>-32767.0</c:v>
                </c:pt>
                <c:pt idx="24730">
                  <c:v>0.0</c:v>
                </c:pt>
                <c:pt idx="24731">
                  <c:v>0.0</c:v>
                </c:pt>
                <c:pt idx="24732">
                  <c:v>0.0</c:v>
                </c:pt>
                <c:pt idx="24733">
                  <c:v>0.0</c:v>
                </c:pt>
                <c:pt idx="24734">
                  <c:v>0.0</c:v>
                </c:pt>
                <c:pt idx="24735">
                  <c:v>0.0</c:v>
                </c:pt>
                <c:pt idx="24736">
                  <c:v>0.0</c:v>
                </c:pt>
                <c:pt idx="24737">
                  <c:v>-32767.0</c:v>
                </c:pt>
                <c:pt idx="24738">
                  <c:v>0.0</c:v>
                </c:pt>
                <c:pt idx="24739">
                  <c:v>0.0</c:v>
                </c:pt>
                <c:pt idx="24740">
                  <c:v>0.0</c:v>
                </c:pt>
                <c:pt idx="24741">
                  <c:v>0.0</c:v>
                </c:pt>
                <c:pt idx="24742">
                  <c:v>0.0</c:v>
                </c:pt>
                <c:pt idx="24743">
                  <c:v>0.0</c:v>
                </c:pt>
                <c:pt idx="24744">
                  <c:v>0.0</c:v>
                </c:pt>
                <c:pt idx="24745">
                  <c:v>-32767.0</c:v>
                </c:pt>
                <c:pt idx="24746">
                  <c:v>0.0</c:v>
                </c:pt>
                <c:pt idx="24747">
                  <c:v>0.0</c:v>
                </c:pt>
                <c:pt idx="24748">
                  <c:v>0.0</c:v>
                </c:pt>
                <c:pt idx="24749">
                  <c:v>0.0</c:v>
                </c:pt>
                <c:pt idx="24750">
                  <c:v>0.0</c:v>
                </c:pt>
                <c:pt idx="24751">
                  <c:v>0.0</c:v>
                </c:pt>
                <c:pt idx="24752">
                  <c:v>0.0</c:v>
                </c:pt>
                <c:pt idx="24753">
                  <c:v>0.0</c:v>
                </c:pt>
                <c:pt idx="24754">
                  <c:v>0.0</c:v>
                </c:pt>
                <c:pt idx="24755">
                  <c:v>0.0</c:v>
                </c:pt>
                <c:pt idx="24756">
                  <c:v>0.0</c:v>
                </c:pt>
                <c:pt idx="24757">
                  <c:v>0.0</c:v>
                </c:pt>
                <c:pt idx="24758">
                  <c:v>0.0</c:v>
                </c:pt>
                <c:pt idx="24759">
                  <c:v>0.0</c:v>
                </c:pt>
                <c:pt idx="24760">
                  <c:v>0.0</c:v>
                </c:pt>
                <c:pt idx="24761">
                  <c:v>0.0</c:v>
                </c:pt>
                <c:pt idx="24762">
                  <c:v>0.0</c:v>
                </c:pt>
                <c:pt idx="24763">
                  <c:v>0.0</c:v>
                </c:pt>
                <c:pt idx="24764">
                  <c:v>0.0</c:v>
                </c:pt>
                <c:pt idx="24765">
                  <c:v>0.0</c:v>
                </c:pt>
                <c:pt idx="24766">
                  <c:v>0.0</c:v>
                </c:pt>
                <c:pt idx="24767">
                  <c:v>0.0</c:v>
                </c:pt>
                <c:pt idx="24768">
                  <c:v>0.0</c:v>
                </c:pt>
                <c:pt idx="24769">
                  <c:v>0.0</c:v>
                </c:pt>
                <c:pt idx="24770">
                  <c:v>0.0</c:v>
                </c:pt>
                <c:pt idx="24771">
                  <c:v>0.0</c:v>
                </c:pt>
                <c:pt idx="24772">
                  <c:v>0.0</c:v>
                </c:pt>
                <c:pt idx="24773">
                  <c:v>0.0</c:v>
                </c:pt>
                <c:pt idx="24774">
                  <c:v>0.0</c:v>
                </c:pt>
                <c:pt idx="24775">
                  <c:v>0.0</c:v>
                </c:pt>
                <c:pt idx="24776">
                  <c:v>0.0</c:v>
                </c:pt>
                <c:pt idx="24777">
                  <c:v>0.0</c:v>
                </c:pt>
                <c:pt idx="24778">
                  <c:v>-32767.0</c:v>
                </c:pt>
                <c:pt idx="24779">
                  <c:v>0.0</c:v>
                </c:pt>
                <c:pt idx="24780">
                  <c:v>0.0</c:v>
                </c:pt>
                <c:pt idx="24781">
                  <c:v>0.0</c:v>
                </c:pt>
                <c:pt idx="24782">
                  <c:v>0.0</c:v>
                </c:pt>
                <c:pt idx="24783">
                  <c:v>0.0</c:v>
                </c:pt>
                <c:pt idx="24784">
                  <c:v>0.0</c:v>
                </c:pt>
                <c:pt idx="24785">
                  <c:v>0.0</c:v>
                </c:pt>
                <c:pt idx="24786">
                  <c:v>-32767.0</c:v>
                </c:pt>
                <c:pt idx="24787">
                  <c:v>0.0</c:v>
                </c:pt>
                <c:pt idx="24788">
                  <c:v>0.0</c:v>
                </c:pt>
                <c:pt idx="24789">
                  <c:v>0.0</c:v>
                </c:pt>
                <c:pt idx="24790">
                  <c:v>0.0</c:v>
                </c:pt>
                <c:pt idx="24791">
                  <c:v>0.0</c:v>
                </c:pt>
                <c:pt idx="24792">
                  <c:v>0.0</c:v>
                </c:pt>
                <c:pt idx="24793">
                  <c:v>0.0</c:v>
                </c:pt>
                <c:pt idx="24794">
                  <c:v>-32767.0</c:v>
                </c:pt>
                <c:pt idx="24795">
                  <c:v>0.0</c:v>
                </c:pt>
                <c:pt idx="24796">
                  <c:v>0.0</c:v>
                </c:pt>
                <c:pt idx="24797">
                  <c:v>0.0</c:v>
                </c:pt>
                <c:pt idx="24798">
                  <c:v>0.0</c:v>
                </c:pt>
                <c:pt idx="24799">
                  <c:v>0.0</c:v>
                </c:pt>
                <c:pt idx="24800">
                  <c:v>0.0</c:v>
                </c:pt>
                <c:pt idx="24801">
                  <c:v>0.0</c:v>
                </c:pt>
                <c:pt idx="24802">
                  <c:v>0.0</c:v>
                </c:pt>
                <c:pt idx="24803">
                  <c:v>0.0</c:v>
                </c:pt>
                <c:pt idx="24804">
                  <c:v>0.0</c:v>
                </c:pt>
                <c:pt idx="24805">
                  <c:v>0.0</c:v>
                </c:pt>
                <c:pt idx="24806">
                  <c:v>0.0</c:v>
                </c:pt>
                <c:pt idx="24807">
                  <c:v>0.0</c:v>
                </c:pt>
                <c:pt idx="24808">
                  <c:v>0.0</c:v>
                </c:pt>
                <c:pt idx="24809">
                  <c:v>0.0</c:v>
                </c:pt>
                <c:pt idx="24810">
                  <c:v>0.0</c:v>
                </c:pt>
                <c:pt idx="24811">
                  <c:v>0.0</c:v>
                </c:pt>
                <c:pt idx="24812">
                  <c:v>0.0</c:v>
                </c:pt>
                <c:pt idx="24813">
                  <c:v>0.0</c:v>
                </c:pt>
                <c:pt idx="24814">
                  <c:v>0.0</c:v>
                </c:pt>
                <c:pt idx="24815">
                  <c:v>0.0</c:v>
                </c:pt>
                <c:pt idx="24816">
                  <c:v>0.0</c:v>
                </c:pt>
                <c:pt idx="24817">
                  <c:v>0.0</c:v>
                </c:pt>
                <c:pt idx="24818">
                  <c:v>0.0</c:v>
                </c:pt>
                <c:pt idx="24819">
                  <c:v>0.0</c:v>
                </c:pt>
                <c:pt idx="24820">
                  <c:v>0.0</c:v>
                </c:pt>
                <c:pt idx="24821">
                  <c:v>0.0</c:v>
                </c:pt>
                <c:pt idx="24822">
                  <c:v>0.0</c:v>
                </c:pt>
                <c:pt idx="24823">
                  <c:v>0.0</c:v>
                </c:pt>
                <c:pt idx="24824">
                  <c:v>0.0</c:v>
                </c:pt>
                <c:pt idx="24825">
                  <c:v>0.0</c:v>
                </c:pt>
                <c:pt idx="24826">
                  <c:v>0.0</c:v>
                </c:pt>
                <c:pt idx="24827">
                  <c:v>0.0</c:v>
                </c:pt>
                <c:pt idx="24828">
                  <c:v>0.0</c:v>
                </c:pt>
                <c:pt idx="24829">
                  <c:v>0.0</c:v>
                </c:pt>
                <c:pt idx="24830">
                  <c:v>0.0</c:v>
                </c:pt>
                <c:pt idx="24831">
                  <c:v>0.0</c:v>
                </c:pt>
                <c:pt idx="24832">
                  <c:v>0.0</c:v>
                </c:pt>
                <c:pt idx="24833">
                  <c:v>0.0</c:v>
                </c:pt>
                <c:pt idx="24834">
                  <c:v>0.0</c:v>
                </c:pt>
                <c:pt idx="24835">
                  <c:v>-32767.0</c:v>
                </c:pt>
                <c:pt idx="24836">
                  <c:v>0.0</c:v>
                </c:pt>
                <c:pt idx="24837">
                  <c:v>0.0</c:v>
                </c:pt>
                <c:pt idx="24838">
                  <c:v>0.0</c:v>
                </c:pt>
                <c:pt idx="24839">
                  <c:v>0.0</c:v>
                </c:pt>
                <c:pt idx="24840">
                  <c:v>0.0</c:v>
                </c:pt>
                <c:pt idx="24841">
                  <c:v>0.0</c:v>
                </c:pt>
                <c:pt idx="24842">
                  <c:v>0.0</c:v>
                </c:pt>
                <c:pt idx="24843">
                  <c:v>0.0</c:v>
                </c:pt>
                <c:pt idx="24844">
                  <c:v>0.0</c:v>
                </c:pt>
                <c:pt idx="24845">
                  <c:v>0.0</c:v>
                </c:pt>
                <c:pt idx="24846">
                  <c:v>0.0</c:v>
                </c:pt>
                <c:pt idx="24847">
                  <c:v>0.0</c:v>
                </c:pt>
                <c:pt idx="24848">
                  <c:v>0.0</c:v>
                </c:pt>
                <c:pt idx="24849">
                  <c:v>0.0</c:v>
                </c:pt>
                <c:pt idx="24850">
                  <c:v>0.0</c:v>
                </c:pt>
                <c:pt idx="24851">
                  <c:v>-32767.0</c:v>
                </c:pt>
                <c:pt idx="24852">
                  <c:v>0.0</c:v>
                </c:pt>
                <c:pt idx="24853">
                  <c:v>0.0</c:v>
                </c:pt>
                <c:pt idx="24854">
                  <c:v>0.0</c:v>
                </c:pt>
                <c:pt idx="24855">
                  <c:v>0.0</c:v>
                </c:pt>
                <c:pt idx="24856">
                  <c:v>0.0</c:v>
                </c:pt>
                <c:pt idx="24857">
                  <c:v>0.0</c:v>
                </c:pt>
                <c:pt idx="24858">
                  <c:v>0.0</c:v>
                </c:pt>
                <c:pt idx="24859">
                  <c:v>0.0</c:v>
                </c:pt>
                <c:pt idx="24860">
                  <c:v>0.0</c:v>
                </c:pt>
                <c:pt idx="24861">
                  <c:v>0.0</c:v>
                </c:pt>
                <c:pt idx="24862">
                  <c:v>0.0</c:v>
                </c:pt>
                <c:pt idx="24863">
                  <c:v>0.0</c:v>
                </c:pt>
                <c:pt idx="24864">
                  <c:v>0.0</c:v>
                </c:pt>
                <c:pt idx="24865">
                  <c:v>0.0</c:v>
                </c:pt>
                <c:pt idx="24866">
                  <c:v>0.0</c:v>
                </c:pt>
                <c:pt idx="24867">
                  <c:v>-32767.0</c:v>
                </c:pt>
                <c:pt idx="24868">
                  <c:v>0.0</c:v>
                </c:pt>
                <c:pt idx="24869">
                  <c:v>0.0</c:v>
                </c:pt>
                <c:pt idx="24870">
                  <c:v>0.0</c:v>
                </c:pt>
                <c:pt idx="24871">
                  <c:v>0.0</c:v>
                </c:pt>
                <c:pt idx="24872">
                  <c:v>0.0</c:v>
                </c:pt>
                <c:pt idx="24873">
                  <c:v>0.0</c:v>
                </c:pt>
                <c:pt idx="24874">
                  <c:v>0.0</c:v>
                </c:pt>
                <c:pt idx="24875">
                  <c:v>-32767.0</c:v>
                </c:pt>
                <c:pt idx="24876">
                  <c:v>0.0</c:v>
                </c:pt>
                <c:pt idx="24877">
                  <c:v>0.0</c:v>
                </c:pt>
                <c:pt idx="24878">
                  <c:v>0.0</c:v>
                </c:pt>
                <c:pt idx="24879">
                  <c:v>0.0</c:v>
                </c:pt>
                <c:pt idx="24880">
                  <c:v>0.0</c:v>
                </c:pt>
                <c:pt idx="24881">
                  <c:v>0.0</c:v>
                </c:pt>
                <c:pt idx="24882">
                  <c:v>0.0</c:v>
                </c:pt>
                <c:pt idx="24883">
                  <c:v>0.0</c:v>
                </c:pt>
                <c:pt idx="24884">
                  <c:v>0.0</c:v>
                </c:pt>
                <c:pt idx="24885">
                  <c:v>0.0</c:v>
                </c:pt>
                <c:pt idx="24886">
                  <c:v>0.0</c:v>
                </c:pt>
                <c:pt idx="24887">
                  <c:v>0.0</c:v>
                </c:pt>
                <c:pt idx="24888">
                  <c:v>0.0</c:v>
                </c:pt>
                <c:pt idx="24889">
                  <c:v>0.0</c:v>
                </c:pt>
                <c:pt idx="24890">
                  <c:v>0.0</c:v>
                </c:pt>
                <c:pt idx="24891">
                  <c:v>-32767.0</c:v>
                </c:pt>
                <c:pt idx="24892">
                  <c:v>0.0</c:v>
                </c:pt>
                <c:pt idx="24893">
                  <c:v>0.0</c:v>
                </c:pt>
                <c:pt idx="24894">
                  <c:v>0.0</c:v>
                </c:pt>
                <c:pt idx="24895">
                  <c:v>0.0</c:v>
                </c:pt>
                <c:pt idx="24896">
                  <c:v>0.0</c:v>
                </c:pt>
                <c:pt idx="24897">
                  <c:v>0.0</c:v>
                </c:pt>
                <c:pt idx="24898">
                  <c:v>0.0</c:v>
                </c:pt>
                <c:pt idx="24899">
                  <c:v>0.0</c:v>
                </c:pt>
                <c:pt idx="24900">
                  <c:v>0.0</c:v>
                </c:pt>
                <c:pt idx="24901">
                  <c:v>0.0</c:v>
                </c:pt>
                <c:pt idx="24902">
                  <c:v>0.0</c:v>
                </c:pt>
                <c:pt idx="24903">
                  <c:v>0.0</c:v>
                </c:pt>
                <c:pt idx="24904">
                  <c:v>0.0</c:v>
                </c:pt>
                <c:pt idx="24905">
                  <c:v>0.0</c:v>
                </c:pt>
                <c:pt idx="24906">
                  <c:v>0.0</c:v>
                </c:pt>
                <c:pt idx="24907">
                  <c:v>-32767.0</c:v>
                </c:pt>
                <c:pt idx="24908">
                  <c:v>0.0</c:v>
                </c:pt>
                <c:pt idx="24909">
                  <c:v>0.0</c:v>
                </c:pt>
                <c:pt idx="24910">
                  <c:v>0.0</c:v>
                </c:pt>
                <c:pt idx="24911">
                  <c:v>0.0</c:v>
                </c:pt>
                <c:pt idx="24912">
                  <c:v>0.0</c:v>
                </c:pt>
                <c:pt idx="24913">
                  <c:v>0.0</c:v>
                </c:pt>
                <c:pt idx="24914">
                  <c:v>0.0</c:v>
                </c:pt>
                <c:pt idx="24915">
                  <c:v>-32767.0</c:v>
                </c:pt>
                <c:pt idx="24916">
                  <c:v>0.0</c:v>
                </c:pt>
                <c:pt idx="24917">
                  <c:v>0.0</c:v>
                </c:pt>
                <c:pt idx="24918">
                  <c:v>0.0</c:v>
                </c:pt>
                <c:pt idx="24919">
                  <c:v>0.0</c:v>
                </c:pt>
                <c:pt idx="24920">
                  <c:v>0.0</c:v>
                </c:pt>
                <c:pt idx="24921">
                  <c:v>0.0</c:v>
                </c:pt>
                <c:pt idx="24922">
                  <c:v>0.0</c:v>
                </c:pt>
                <c:pt idx="24923">
                  <c:v>0.0</c:v>
                </c:pt>
                <c:pt idx="24924">
                  <c:v>0.0</c:v>
                </c:pt>
                <c:pt idx="24925">
                  <c:v>0.0</c:v>
                </c:pt>
                <c:pt idx="24926">
                  <c:v>0.0</c:v>
                </c:pt>
                <c:pt idx="24927">
                  <c:v>0.0</c:v>
                </c:pt>
                <c:pt idx="24928">
                  <c:v>0.0</c:v>
                </c:pt>
                <c:pt idx="24929">
                  <c:v>0.0</c:v>
                </c:pt>
                <c:pt idx="24930">
                  <c:v>0.0</c:v>
                </c:pt>
                <c:pt idx="24931">
                  <c:v>0.0</c:v>
                </c:pt>
                <c:pt idx="24932">
                  <c:v>0.0</c:v>
                </c:pt>
                <c:pt idx="24933">
                  <c:v>0.0</c:v>
                </c:pt>
                <c:pt idx="24934">
                  <c:v>0.0</c:v>
                </c:pt>
                <c:pt idx="24935">
                  <c:v>0.0</c:v>
                </c:pt>
                <c:pt idx="24936">
                  <c:v>0.0</c:v>
                </c:pt>
                <c:pt idx="24937">
                  <c:v>0.0</c:v>
                </c:pt>
                <c:pt idx="24938">
                  <c:v>0.0</c:v>
                </c:pt>
                <c:pt idx="24939">
                  <c:v>0.0</c:v>
                </c:pt>
                <c:pt idx="24940">
                  <c:v>0.0</c:v>
                </c:pt>
                <c:pt idx="24941">
                  <c:v>0.0</c:v>
                </c:pt>
                <c:pt idx="24942">
                  <c:v>0.0</c:v>
                </c:pt>
                <c:pt idx="24943">
                  <c:v>0.0</c:v>
                </c:pt>
                <c:pt idx="24944">
                  <c:v>0.0</c:v>
                </c:pt>
                <c:pt idx="24945">
                  <c:v>0.0</c:v>
                </c:pt>
                <c:pt idx="24946">
                  <c:v>0.0</c:v>
                </c:pt>
                <c:pt idx="24947">
                  <c:v>0.0</c:v>
                </c:pt>
                <c:pt idx="24948">
                  <c:v>0.0</c:v>
                </c:pt>
                <c:pt idx="24949">
                  <c:v>0.0</c:v>
                </c:pt>
                <c:pt idx="24950">
                  <c:v>0.0</c:v>
                </c:pt>
                <c:pt idx="24951">
                  <c:v>0.0</c:v>
                </c:pt>
                <c:pt idx="24952">
                  <c:v>0.0</c:v>
                </c:pt>
                <c:pt idx="24953">
                  <c:v>0.0</c:v>
                </c:pt>
                <c:pt idx="24954">
                  <c:v>0.0</c:v>
                </c:pt>
                <c:pt idx="24955">
                  <c:v>0.0</c:v>
                </c:pt>
                <c:pt idx="24956">
                  <c:v>0.0</c:v>
                </c:pt>
                <c:pt idx="24957">
                  <c:v>0.0</c:v>
                </c:pt>
                <c:pt idx="24958">
                  <c:v>-32767.0</c:v>
                </c:pt>
                <c:pt idx="24959">
                  <c:v>0.0</c:v>
                </c:pt>
                <c:pt idx="24960">
                  <c:v>0.0</c:v>
                </c:pt>
                <c:pt idx="24961">
                  <c:v>0.0</c:v>
                </c:pt>
                <c:pt idx="24962">
                  <c:v>0.0</c:v>
                </c:pt>
                <c:pt idx="24963">
                  <c:v>0.0</c:v>
                </c:pt>
                <c:pt idx="24964">
                  <c:v>0.0</c:v>
                </c:pt>
                <c:pt idx="24965">
                  <c:v>0.0</c:v>
                </c:pt>
                <c:pt idx="24966">
                  <c:v>0.0</c:v>
                </c:pt>
                <c:pt idx="24967">
                  <c:v>0.0</c:v>
                </c:pt>
                <c:pt idx="24968">
                  <c:v>0.0</c:v>
                </c:pt>
                <c:pt idx="24969">
                  <c:v>0.0</c:v>
                </c:pt>
                <c:pt idx="24970">
                  <c:v>0.0</c:v>
                </c:pt>
                <c:pt idx="24971">
                  <c:v>0.0</c:v>
                </c:pt>
                <c:pt idx="24972">
                  <c:v>0.0</c:v>
                </c:pt>
                <c:pt idx="24973">
                  <c:v>0.0</c:v>
                </c:pt>
                <c:pt idx="24974">
                  <c:v>-32767.0</c:v>
                </c:pt>
                <c:pt idx="24975">
                  <c:v>0.0</c:v>
                </c:pt>
                <c:pt idx="24976">
                  <c:v>0.0</c:v>
                </c:pt>
                <c:pt idx="24977">
                  <c:v>0.0</c:v>
                </c:pt>
                <c:pt idx="24978">
                  <c:v>0.0</c:v>
                </c:pt>
                <c:pt idx="24979">
                  <c:v>0.0</c:v>
                </c:pt>
                <c:pt idx="24980">
                  <c:v>0.0</c:v>
                </c:pt>
                <c:pt idx="24981">
                  <c:v>0.0</c:v>
                </c:pt>
                <c:pt idx="24982">
                  <c:v>-32767.0</c:v>
                </c:pt>
                <c:pt idx="24983">
                  <c:v>0.0</c:v>
                </c:pt>
                <c:pt idx="24984">
                  <c:v>0.0</c:v>
                </c:pt>
                <c:pt idx="24985">
                  <c:v>0.0</c:v>
                </c:pt>
                <c:pt idx="24986">
                  <c:v>0.0</c:v>
                </c:pt>
                <c:pt idx="24987">
                  <c:v>0.0</c:v>
                </c:pt>
                <c:pt idx="24988">
                  <c:v>0.0</c:v>
                </c:pt>
                <c:pt idx="24989">
                  <c:v>0.0</c:v>
                </c:pt>
                <c:pt idx="24990">
                  <c:v>-32767.0</c:v>
                </c:pt>
                <c:pt idx="24991">
                  <c:v>0.0</c:v>
                </c:pt>
                <c:pt idx="24992">
                  <c:v>0.0</c:v>
                </c:pt>
                <c:pt idx="24993">
                  <c:v>0.0</c:v>
                </c:pt>
                <c:pt idx="24994">
                  <c:v>0.0</c:v>
                </c:pt>
                <c:pt idx="24995">
                  <c:v>0.0</c:v>
                </c:pt>
                <c:pt idx="24996">
                  <c:v>0.0</c:v>
                </c:pt>
                <c:pt idx="24997">
                  <c:v>0.0</c:v>
                </c:pt>
                <c:pt idx="24998">
                  <c:v>0.0</c:v>
                </c:pt>
                <c:pt idx="24999">
                  <c:v>0.0</c:v>
                </c:pt>
                <c:pt idx="25000">
                  <c:v>0.0</c:v>
                </c:pt>
                <c:pt idx="25001">
                  <c:v>0.0</c:v>
                </c:pt>
                <c:pt idx="25002">
                  <c:v>0.0</c:v>
                </c:pt>
                <c:pt idx="25003">
                  <c:v>0.0</c:v>
                </c:pt>
                <c:pt idx="25004">
                  <c:v>0.0</c:v>
                </c:pt>
                <c:pt idx="25005">
                  <c:v>0.0</c:v>
                </c:pt>
                <c:pt idx="25006">
                  <c:v>0.0</c:v>
                </c:pt>
                <c:pt idx="25007">
                  <c:v>0.0</c:v>
                </c:pt>
                <c:pt idx="25008">
                  <c:v>0.0</c:v>
                </c:pt>
                <c:pt idx="25009">
                  <c:v>0.0</c:v>
                </c:pt>
                <c:pt idx="25010">
                  <c:v>0.0</c:v>
                </c:pt>
                <c:pt idx="25011">
                  <c:v>0.0</c:v>
                </c:pt>
                <c:pt idx="25012">
                  <c:v>0.0</c:v>
                </c:pt>
                <c:pt idx="25013">
                  <c:v>0.0</c:v>
                </c:pt>
                <c:pt idx="25014">
                  <c:v>0.0</c:v>
                </c:pt>
                <c:pt idx="25015">
                  <c:v>0.0</c:v>
                </c:pt>
                <c:pt idx="25016">
                  <c:v>0.0</c:v>
                </c:pt>
                <c:pt idx="25017">
                  <c:v>0.0</c:v>
                </c:pt>
                <c:pt idx="25018">
                  <c:v>0.0</c:v>
                </c:pt>
                <c:pt idx="25019">
                  <c:v>0.0</c:v>
                </c:pt>
                <c:pt idx="25020">
                  <c:v>0.0</c:v>
                </c:pt>
                <c:pt idx="25021">
                  <c:v>0.0</c:v>
                </c:pt>
                <c:pt idx="25022">
                  <c:v>0.0</c:v>
                </c:pt>
                <c:pt idx="25023">
                  <c:v>0.0</c:v>
                </c:pt>
                <c:pt idx="25024">
                  <c:v>0.0</c:v>
                </c:pt>
                <c:pt idx="25025">
                  <c:v>0.0</c:v>
                </c:pt>
                <c:pt idx="25026">
                  <c:v>0.0</c:v>
                </c:pt>
                <c:pt idx="25027">
                  <c:v>0.0</c:v>
                </c:pt>
                <c:pt idx="25028">
                  <c:v>0.0</c:v>
                </c:pt>
                <c:pt idx="25029">
                  <c:v>0.0</c:v>
                </c:pt>
                <c:pt idx="25030">
                  <c:v>0.0</c:v>
                </c:pt>
                <c:pt idx="25031">
                  <c:v>-32767.0</c:v>
                </c:pt>
                <c:pt idx="25032">
                  <c:v>0.0</c:v>
                </c:pt>
                <c:pt idx="25033">
                  <c:v>0.0</c:v>
                </c:pt>
                <c:pt idx="25034">
                  <c:v>0.0</c:v>
                </c:pt>
                <c:pt idx="25035">
                  <c:v>0.0</c:v>
                </c:pt>
                <c:pt idx="25036">
                  <c:v>0.0</c:v>
                </c:pt>
                <c:pt idx="25037">
                  <c:v>0.0</c:v>
                </c:pt>
                <c:pt idx="25038">
                  <c:v>0.0</c:v>
                </c:pt>
                <c:pt idx="25039">
                  <c:v>0.0</c:v>
                </c:pt>
                <c:pt idx="25040">
                  <c:v>0.0</c:v>
                </c:pt>
                <c:pt idx="25041">
                  <c:v>0.0</c:v>
                </c:pt>
                <c:pt idx="25042">
                  <c:v>0.0</c:v>
                </c:pt>
                <c:pt idx="25043">
                  <c:v>0.0</c:v>
                </c:pt>
                <c:pt idx="25044">
                  <c:v>0.0</c:v>
                </c:pt>
                <c:pt idx="25045">
                  <c:v>0.0</c:v>
                </c:pt>
                <c:pt idx="25046">
                  <c:v>0.0</c:v>
                </c:pt>
                <c:pt idx="25047">
                  <c:v>0.0</c:v>
                </c:pt>
                <c:pt idx="25048">
                  <c:v>0.0</c:v>
                </c:pt>
                <c:pt idx="25049">
                  <c:v>0.0</c:v>
                </c:pt>
                <c:pt idx="25050">
                  <c:v>0.0</c:v>
                </c:pt>
                <c:pt idx="25051">
                  <c:v>0.0</c:v>
                </c:pt>
                <c:pt idx="25052">
                  <c:v>0.0</c:v>
                </c:pt>
                <c:pt idx="25053">
                  <c:v>0.0</c:v>
                </c:pt>
                <c:pt idx="25054">
                  <c:v>0.0</c:v>
                </c:pt>
                <c:pt idx="25055">
                  <c:v>-32767.0</c:v>
                </c:pt>
                <c:pt idx="25056">
                  <c:v>0.0</c:v>
                </c:pt>
                <c:pt idx="25057">
                  <c:v>0.0</c:v>
                </c:pt>
                <c:pt idx="25058">
                  <c:v>0.0</c:v>
                </c:pt>
                <c:pt idx="25059">
                  <c:v>0.0</c:v>
                </c:pt>
                <c:pt idx="25060">
                  <c:v>0.0</c:v>
                </c:pt>
                <c:pt idx="25061">
                  <c:v>0.0</c:v>
                </c:pt>
                <c:pt idx="25062">
                  <c:v>0.0</c:v>
                </c:pt>
                <c:pt idx="25063">
                  <c:v>0.0</c:v>
                </c:pt>
                <c:pt idx="25064">
                  <c:v>0.0</c:v>
                </c:pt>
                <c:pt idx="25065">
                  <c:v>0.0</c:v>
                </c:pt>
                <c:pt idx="25066">
                  <c:v>0.0</c:v>
                </c:pt>
                <c:pt idx="25067">
                  <c:v>0.0</c:v>
                </c:pt>
                <c:pt idx="25068">
                  <c:v>0.0</c:v>
                </c:pt>
                <c:pt idx="25069">
                  <c:v>0.0</c:v>
                </c:pt>
                <c:pt idx="25070">
                  <c:v>0.0</c:v>
                </c:pt>
                <c:pt idx="25071">
                  <c:v>-32767.0</c:v>
                </c:pt>
                <c:pt idx="25072">
                  <c:v>0.0</c:v>
                </c:pt>
                <c:pt idx="25073">
                  <c:v>0.0</c:v>
                </c:pt>
                <c:pt idx="25074">
                  <c:v>0.0</c:v>
                </c:pt>
                <c:pt idx="25075">
                  <c:v>0.0</c:v>
                </c:pt>
                <c:pt idx="25076">
                  <c:v>0.0</c:v>
                </c:pt>
                <c:pt idx="25077">
                  <c:v>0.0</c:v>
                </c:pt>
                <c:pt idx="25078">
                  <c:v>0.0</c:v>
                </c:pt>
                <c:pt idx="25079">
                  <c:v>0.0</c:v>
                </c:pt>
                <c:pt idx="25080">
                  <c:v>0.0</c:v>
                </c:pt>
                <c:pt idx="25081">
                  <c:v>0.0</c:v>
                </c:pt>
                <c:pt idx="25082">
                  <c:v>0.0</c:v>
                </c:pt>
                <c:pt idx="25083">
                  <c:v>0.0</c:v>
                </c:pt>
                <c:pt idx="25084">
                  <c:v>0.0</c:v>
                </c:pt>
                <c:pt idx="25085">
                  <c:v>0.0</c:v>
                </c:pt>
                <c:pt idx="25086">
                  <c:v>0.0</c:v>
                </c:pt>
                <c:pt idx="25087">
                  <c:v>0.0</c:v>
                </c:pt>
                <c:pt idx="25088">
                  <c:v>-32767.0</c:v>
                </c:pt>
                <c:pt idx="25089">
                  <c:v>0.0</c:v>
                </c:pt>
                <c:pt idx="25090">
                  <c:v>0.0</c:v>
                </c:pt>
                <c:pt idx="25091">
                  <c:v>0.0</c:v>
                </c:pt>
                <c:pt idx="25092">
                  <c:v>0.0</c:v>
                </c:pt>
                <c:pt idx="25093">
                  <c:v>0.0</c:v>
                </c:pt>
                <c:pt idx="25094">
                  <c:v>0.0</c:v>
                </c:pt>
                <c:pt idx="25095">
                  <c:v>0.0</c:v>
                </c:pt>
                <c:pt idx="25096">
                  <c:v>-32767.0</c:v>
                </c:pt>
                <c:pt idx="25097">
                  <c:v>0.0</c:v>
                </c:pt>
                <c:pt idx="25098">
                  <c:v>0.0</c:v>
                </c:pt>
                <c:pt idx="25099">
                  <c:v>0.0</c:v>
                </c:pt>
                <c:pt idx="25100">
                  <c:v>0.0</c:v>
                </c:pt>
                <c:pt idx="25101">
                  <c:v>0.0</c:v>
                </c:pt>
                <c:pt idx="25102">
                  <c:v>0.0</c:v>
                </c:pt>
                <c:pt idx="25103">
                  <c:v>0.0</c:v>
                </c:pt>
                <c:pt idx="25104">
                  <c:v>-32767.0</c:v>
                </c:pt>
                <c:pt idx="25105">
                  <c:v>0.0</c:v>
                </c:pt>
                <c:pt idx="25106">
                  <c:v>0.0</c:v>
                </c:pt>
                <c:pt idx="25107">
                  <c:v>0.0</c:v>
                </c:pt>
                <c:pt idx="25108">
                  <c:v>0.0</c:v>
                </c:pt>
                <c:pt idx="25109">
                  <c:v>0.0</c:v>
                </c:pt>
                <c:pt idx="25110">
                  <c:v>0.0</c:v>
                </c:pt>
                <c:pt idx="25111">
                  <c:v>0.0</c:v>
                </c:pt>
                <c:pt idx="25112">
                  <c:v>0.0</c:v>
                </c:pt>
                <c:pt idx="25113">
                  <c:v>0.0</c:v>
                </c:pt>
                <c:pt idx="25114">
                  <c:v>0.0</c:v>
                </c:pt>
                <c:pt idx="25115">
                  <c:v>0.0</c:v>
                </c:pt>
                <c:pt idx="25116">
                  <c:v>0.0</c:v>
                </c:pt>
                <c:pt idx="25117">
                  <c:v>0.0</c:v>
                </c:pt>
                <c:pt idx="25118">
                  <c:v>0.0</c:v>
                </c:pt>
                <c:pt idx="25119">
                  <c:v>0.0</c:v>
                </c:pt>
                <c:pt idx="25120">
                  <c:v>0.0</c:v>
                </c:pt>
                <c:pt idx="25121">
                  <c:v>0.0</c:v>
                </c:pt>
                <c:pt idx="25122">
                  <c:v>0.0</c:v>
                </c:pt>
                <c:pt idx="25123">
                  <c:v>0.0</c:v>
                </c:pt>
                <c:pt idx="25124">
                  <c:v>0.0</c:v>
                </c:pt>
                <c:pt idx="25125">
                  <c:v>0.0</c:v>
                </c:pt>
                <c:pt idx="25126">
                  <c:v>0.0</c:v>
                </c:pt>
                <c:pt idx="25127">
                  <c:v>0.0</c:v>
                </c:pt>
                <c:pt idx="25128">
                  <c:v>-32767.0</c:v>
                </c:pt>
                <c:pt idx="25129">
                  <c:v>0.0</c:v>
                </c:pt>
                <c:pt idx="25130">
                  <c:v>0.0</c:v>
                </c:pt>
                <c:pt idx="25131">
                  <c:v>0.0</c:v>
                </c:pt>
                <c:pt idx="25132">
                  <c:v>0.0</c:v>
                </c:pt>
                <c:pt idx="25133">
                  <c:v>0.0</c:v>
                </c:pt>
                <c:pt idx="25134">
                  <c:v>0.0</c:v>
                </c:pt>
                <c:pt idx="25135">
                  <c:v>0.0</c:v>
                </c:pt>
                <c:pt idx="25136">
                  <c:v>0.0</c:v>
                </c:pt>
                <c:pt idx="25137">
                  <c:v>0.0</c:v>
                </c:pt>
                <c:pt idx="25138">
                  <c:v>0.0</c:v>
                </c:pt>
                <c:pt idx="25139">
                  <c:v>0.0</c:v>
                </c:pt>
                <c:pt idx="25140">
                  <c:v>0.0</c:v>
                </c:pt>
                <c:pt idx="25141">
                  <c:v>0.0</c:v>
                </c:pt>
                <c:pt idx="25142">
                  <c:v>0.0</c:v>
                </c:pt>
                <c:pt idx="25143">
                  <c:v>0.0</c:v>
                </c:pt>
                <c:pt idx="25144">
                  <c:v>0.0</c:v>
                </c:pt>
                <c:pt idx="25145">
                  <c:v>0.0</c:v>
                </c:pt>
                <c:pt idx="25146">
                  <c:v>0.0</c:v>
                </c:pt>
                <c:pt idx="25147">
                  <c:v>0.0</c:v>
                </c:pt>
                <c:pt idx="25148">
                  <c:v>0.0</c:v>
                </c:pt>
                <c:pt idx="25149">
                  <c:v>0.0</c:v>
                </c:pt>
                <c:pt idx="25150">
                  <c:v>0.0</c:v>
                </c:pt>
                <c:pt idx="25151">
                  <c:v>0.0</c:v>
                </c:pt>
                <c:pt idx="25152">
                  <c:v>-32767.0</c:v>
                </c:pt>
                <c:pt idx="25153">
                  <c:v>0.0</c:v>
                </c:pt>
                <c:pt idx="25154">
                  <c:v>0.0</c:v>
                </c:pt>
                <c:pt idx="25155">
                  <c:v>0.0</c:v>
                </c:pt>
                <c:pt idx="25156">
                  <c:v>0.0</c:v>
                </c:pt>
                <c:pt idx="25157">
                  <c:v>0.0</c:v>
                </c:pt>
                <c:pt idx="25158">
                  <c:v>0.0</c:v>
                </c:pt>
                <c:pt idx="25159">
                  <c:v>0.0</c:v>
                </c:pt>
                <c:pt idx="25160">
                  <c:v>-32767.0</c:v>
                </c:pt>
                <c:pt idx="25161">
                  <c:v>0.0</c:v>
                </c:pt>
                <c:pt idx="25162">
                  <c:v>0.0</c:v>
                </c:pt>
                <c:pt idx="25163">
                  <c:v>0.0</c:v>
                </c:pt>
                <c:pt idx="25164">
                  <c:v>0.0</c:v>
                </c:pt>
                <c:pt idx="25165">
                  <c:v>0.0</c:v>
                </c:pt>
                <c:pt idx="25166">
                  <c:v>0.0</c:v>
                </c:pt>
                <c:pt idx="25167">
                  <c:v>0.0</c:v>
                </c:pt>
                <c:pt idx="25168">
                  <c:v>0.0</c:v>
                </c:pt>
                <c:pt idx="25169">
                  <c:v>0.0</c:v>
                </c:pt>
                <c:pt idx="25170">
                  <c:v>0.0</c:v>
                </c:pt>
                <c:pt idx="25171">
                  <c:v>0.0</c:v>
                </c:pt>
                <c:pt idx="25172">
                  <c:v>0.0</c:v>
                </c:pt>
                <c:pt idx="25173">
                  <c:v>0.0</c:v>
                </c:pt>
                <c:pt idx="25174">
                  <c:v>0.0</c:v>
                </c:pt>
                <c:pt idx="25175">
                  <c:v>0.0</c:v>
                </c:pt>
                <c:pt idx="25176">
                  <c:v>0.0</c:v>
                </c:pt>
                <c:pt idx="25177">
                  <c:v>-32767.0</c:v>
                </c:pt>
                <c:pt idx="25178">
                  <c:v>0.0</c:v>
                </c:pt>
                <c:pt idx="25179">
                  <c:v>0.0</c:v>
                </c:pt>
                <c:pt idx="25180">
                  <c:v>0.0</c:v>
                </c:pt>
                <c:pt idx="25181">
                  <c:v>0.0</c:v>
                </c:pt>
                <c:pt idx="25182">
                  <c:v>0.0</c:v>
                </c:pt>
                <c:pt idx="25183">
                  <c:v>0.0</c:v>
                </c:pt>
                <c:pt idx="25184">
                  <c:v>0.0</c:v>
                </c:pt>
                <c:pt idx="25185">
                  <c:v>0.0</c:v>
                </c:pt>
                <c:pt idx="25186">
                  <c:v>0.0</c:v>
                </c:pt>
                <c:pt idx="25187">
                  <c:v>0.0</c:v>
                </c:pt>
                <c:pt idx="25188">
                  <c:v>0.0</c:v>
                </c:pt>
                <c:pt idx="25189">
                  <c:v>0.0</c:v>
                </c:pt>
                <c:pt idx="25190">
                  <c:v>0.0</c:v>
                </c:pt>
                <c:pt idx="25191">
                  <c:v>0.0</c:v>
                </c:pt>
                <c:pt idx="25192">
                  <c:v>0.0</c:v>
                </c:pt>
                <c:pt idx="25193">
                  <c:v>0.0</c:v>
                </c:pt>
                <c:pt idx="25194">
                  <c:v>0.0</c:v>
                </c:pt>
                <c:pt idx="25195">
                  <c:v>0.0</c:v>
                </c:pt>
                <c:pt idx="25196">
                  <c:v>0.0</c:v>
                </c:pt>
                <c:pt idx="25197">
                  <c:v>0.0</c:v>
                </c:pt>
                <c:pt idx="25198">
                  <c:v>0.0</c:v>
                </c:pt>
                <c:pt idx="25199">
                  <c:v>0.0</c:v>
                </c:pt>
                <c:pt idx="25200">
                  <c:v>0.0</c:v>
                </c:pt>
                <c:pt idx="25201">
                  <c:v>-32767.0</c:v>
                </c:pt>
                <c:pt idx="25202">
                  <c:v>0.0</c:v>
                </c:pt>
                <c:pt idx="25203">
                  <c:v>0.0</c:v>
                </c:pt>
                <c:pt idx="25204">
                  <c:v>0.0</c:v>
                </c:pt>
                <c:pt idx="25205">
                  <c:v>0.0</c:v>
                </c:pt>
                <c:pt idx="25206">
                  <c:v>0.0</c:v>
                </c:pt>
                <c:pt idx="25207">
                  <c:v>0.0</c:v>
                </c:pt>
                <c:pt idx="25208">
                  <c:v>0.0</c:v>
                </c:pt>
                <c:pt idx="25209">
                  <c:v>0.0</c:v>
                </c:pt>
                <c:pt idx="25210">
                  <c:v>0.0</c:v>
                </c:pt>
                <c:pt idx="25211">
                  <c:v>0.0</c:v>
                </c:pt>
                <c:pt idx="25212">
                  <c:v>0.0</c:v>
                </c:pt>
                <c:pt idx="25213">
                  <c:v>0.0</c:v>
                </c:pt>
                <c:pt idx="25214">
                  <c:v>0.0</c:v>
                </c:pt>
                <c:pt idx="25215">
                  <c:v>0.0</c:v>
                </c:pt>
                <c:pt idx="25216">
                  <c:v>0.0</c:v>
                </c:pt>
                <c:pt idx="25217">
                  <c:v>0.0</c:v>
                </c:pt>
                <c:pt idx="25218">
                  <c:v>0.0</c:v>
                </c:pt>
                <c:pt idx="25219">
                  <c:v>0.0</c:v>
                </c:pt>
                <c:pt idx="25220">
                  <c:v>0.0</c:v>
                </c:pt>
                <c:pt idx="25221">
                  <c:v>0.0</c:v>
                </c:pt>
                <c:pt idx="25222">
                  <c:v>0.0</c:v>
                </c:pt>
                <c:pt idx="25223">
                  <c:v>0.0</c:v>
                </c:pt>
                <c:pt idx="25224">
                  <c:v>0.0</c:v>
                </c:pt>
                <c:pt idx="25225">
                  <c:v>-32767.0</c:v>
                </c:pt>
                <c:pt idx="25226">
                  <c:v>0.0</c:v>
                </c:pt>
                <c:pt idx="25227">
                  <c:v>0.0</c:v>
                </c:pt>
                <c:pt idx="25228">
                  <c:v>0.0</c:v>
                </c:pt>
                <c:pt idx="25229">
                  <c:v>0.0</c:v>
                </c:pt>
                <c:pt idx="25230">
                  <c:v>0.0</c:v>
                </c:pt>
                <c:pt idx="25231">
                  <c:v>0.0</c:v>
                </c:pt>
                <c:pt idx="25232">
                  <c:v>0.0</c:v>
                </c:pt>
                <c:pt idx="25233">
                  <c:v>-32767.0</c:v>
                </c:pt>
                <c:pt idx="25234">
                  <c:v>0.0</c:v>
                </c:pt>
                <c:pt idx="25235">
                  <c:v>0.0</c:v>
                </c:pt>
                <c:pt idx="25236">
                  <c:v>0.0</c:v>
                </c:pt>
                <c:pt idx="25237">
                  <c:v>0.0</c:v>
                </c:pt>
                <c:pt idx="25238">
                  <c:v>0.0</c:v>
                </c:pt>
                <c:pt idx="25239">
                  <c:v>0.0</c:v>
                </c:pt>
                <c:pt idx="25240">
                  <c:v>0.0</c:v>
                </c:pt>
                <c:pt idx="25241">
                  <c:v>-32767.0</c:v>
                </c:pt>
                <c:pt idx="25242">
                  <c:v>0.0</c:v>
                </c:pt>
                <c:pt idx="25243">
                  <c:v>0.0</c:v>
                </c:pt>
                <c:pt idx="25244">
                  <c:v>0.0</c:v>
                </c:pt>
                <c:pt idx="25245">
                  <c:v>0.0</c:v>
                </c:pt>
                <c:pt idx="25246">
                  <c:v>0.0</c:v>
                </c:pt>
                <c:pt idx="25247">
                  <c:v>0.0</c:v>
                </c:pt>
                <c:pt idx="25248">
                  <c:v>0.0</c:v>
                </c:pt>
                <c:pt idx="25249">
                  <c:v>-32767.0</c:v>
                </c:pt>
                <c:pt idx="25250">
                  <c:v>0.0</c:v>
                </c:pt>
                <c:pt idx="25251">
                  <c:v>0.0</c:v>
                </c:pt>
                <c:pt idx="25252">
                  <c:v>0.0</c:v>
                </c:pt>
                <c:pt idx="25253">
                  <c:v>0.0</c:v>
                </c:pt>
                <c:pt idx="25254">
                  <c:v>0.0</c:v>
                </c:pt>
                <c:pt idx="25255">
                  <c:v>0.0</c:v>
                </c:pt>
                <c:pt idx="25256">
                  <c:v>0.0</c:v>
                </c:pt>
                <c:pt idx="25257">
                  <c:v>0.0</c:v>
                </c:pt>
                <c:pt idx="25258">
                  <c:v>0.0</c:v>
                </c:pt>
                <c:pt idx="25259">
                  <c:v>0.0</c:v>
                </c:pt>
                <c:pt idx="25260">
                  <c:v>0.0</c:v>
                </c:pt>
                <c:pt idx="25261">
                  <c:v>0.0</c:v>
                </c:pt>
                <c:pt idx="25262">
                  <c:v>0.0</c:v>
                </c:pt>
                <c:pt idx="25263">
                  <c:v>0.0</c:v>
                </c:pt>
                <c:pt idx="25264">
                  <c:v>0.0</c:v>
                </c:pt>
                <c:pt idx="25265">
                  <c:v>0.0</c:v>
                </c:pt>
                <c:pt idx="25266">
                  <c:v>0.0</c:v>
                </c:pt>
                <c:pt idx="25267">
                  <c:v>0.0</c:v>
                </c:pt>
                <c:pt idx="25268">
                  <c:v>0.0</c:v>
                </c:pt>
                <c:pt idx="25269">
                  <c:v>0.0</c:v>
                </c:pt>
                <c:pt idx="25270">
                  <c:v>0.0</c:v>
                </c:pt>
                <c:pt idx="25271">
                  <c:v>0.0</c:v>
                </c:pt>
                <c:pt idx="25272">
                  <c:v>0.0</c:v>
                </c:pt>
                <c:pt idx="25273">
                  <c:v>0.0</c:v>
                </c:pt>
                <c:pt idx="25274">
                  <c:v>-32767.0</c:v>
                </c:pt>
                <c:pt idx="25275">
                  <c:v>0.0</c:v>
                </c:pt>
                <c:pt idx="25276">
                  <c:v>0.0</c:v>
                </c:pt>
                <c:pt idx="25277">
                  <c:v>0.0</c:v>
                </c:pt>
                <c:pt idx="25278">
                  <c:v>0.0</c:v>
                </c:pt>
                <c:pt idx="25279">
                  <c:v>0.0</c:v>
                </c:pt>
                <c:pt idx="25280">
                  <c:v>0.0</c:v>
                </c:pt>
                <c:pt idx="25281">
                  <c:v>0.0</c:v>
                </c:pt>
                <c:pt idx="25282">
                  <c:v>0.0</c:v>
                </c:pt>
                <c:pt idx="25283">
                  <c:v>0.0</c:v>
                </c:pt>
                <c:pt idx="25284">
                  <c:v>0.0</c:v>
                </c:pt>
                <c:pt idx="25285">
                  <c:v>0.0</c:v>
                </c:pt>
                <c:pt idx="25286">
                  <c:v>0.0</c:v>
                </c:pt>
                <c:pt idx="25287">
                  <c:v>0.0</c:v>
                </c:pt>
                <c:pt idx="25288">
                  <c:v>0.0</c:v>
                </c:pt>
                <c:pt idx="25289">
                  <c:v>0.0</c:v>
                </c:pt>
                <c:pt idx="25290">
                  <c:v>0.0</c:v>
                </c:pt>
                <c:pt idx="25291">
                  <c:v>0.0</c:v>
                </c:pt>
                <c:pt idx="25292">
                  <c:v>0.0</c:v>
                </c:pt>
                <c:pt idx="25293">
                  <c:v>0.0</c:v>
                </c:pt>
                <c:pt idx="25294">
                  <c:v>0.0</c:v>
                </c:pt>
                <c:pt idx="25295">
                  <c:v>0.0</c:v>
                </c:pt>
                <c:pt idx="25296">
                  <c:v>0.0</c:v>
                </c:pt>
                <c:pt idx="25297">
                  <c:v>0.0</c:v>
                </c:pt>
                <c:pt idx="25298">
                  <c:v>0.0</c:v>
                </c:pt>
                <c:pt idx="25299">
                  <c:v>0.0</c:v>
                </c:pt>
                <c:pt idx="25300">
                  <c:v>0.0</c:v>
                </c:pt>
                <c:pt idx="25301">
                  <c:v>0.0</c:v>
                </c:pt>
                <c:pt idx="25302">
                  <c:v>0.0</c:v>
                </c:pt>
                <c:pt idx="25303">
                  <c:v>0.0</c:v>
                </c:pt>
                <c:pt idx="25304">
                  <c:v>0.0</c:v>
                </c:pt>
                <c:pt idx="25305">
                  <c:v>0.0</c:v>
                </c:pt>
                <c:pt idx="25306">
                  <c:v>-32767.0</c:v>
                </c:pt>
                <c:pt idx="25307">
                  <c:v>0.0</c:v>
                </c:pt>
                <c:pt idx="25308">
                  <c:v>0.0</c:v>
                </c:pt>
                <c:pt idx="25309">
                  <c:v>0.0</c:v>
                </c:pt>
                <c:pt idx="25310">
                  <c:v>0.0</c:v>
                </c:pt>
                <c:pt idx="25311">
                  <c:v>0.0</c:v>
                </c:pt>
                <c:pt idx="25312">
                  <c:v>0.0</c:v>
                </c:pt>
                <c:pt idx="25313">
                  <c:v>0.0</c:v>
                </c:pt>
                <c:pt idx="25314">
                  <c:v>-32767.0</c:v>
                </c:pt>
                <c:pt idx="25315">
                  <c:v>0.0</c:v>
                </c:pt>
                <c:pt idx="25316">
                  <c:v>0.0</c:v>
                </c:pt>
                <c:pt idx="25317">
                  <c:v>0.0</c:v>
                </c:pt>
                <c:pt idx="25318">
                  <c:v>0.0</c:v>
                </c:pt>
                <c:pt idx="25319">
                  <c:v>0.0</c:v>
                </c:pt>
                <c:pt idx="25320">
                  <c:v>0.0</c:v>
                </c:pt>
                <c:pt idx="25321">
                  <c:v>0.0</c:v>
                </c:pt>
                <c:pt idx="25322">
                  <c:v>0.0</c:v>
                </c:pt>
                <c:pt idx="25323">
                  <c:v>0.0</c:v>
                </c:pt>
                <c:pt idx="25324">
                  <c:v>0.0</c:v>
                </c:pt>
                <c:pt idx="25325">
                  <c:v>0.0</c:v>
                </c:pt>
                <c:pt idx="25326">
                  <c:v>0.0</c:v>
                </c:pt>
                <c:pt idx="25327">
                  <c:v>0.0</c:v>
                </c:pt>
                <c:pt idx="25328">
                  <c:v>0.0</c:v>
                </c:pt>
                <c:pt idx="25329">
                  <c:v>0.0</c:v>
                </c:pt>
                <c:pt idx="25330">
                  <c:v>-32767.0</c:v>
                </c:pt>
                <c:pt idx="25331">
                  <c:v>0.0</c:v>
                </c:pt>
                <c:pt idx="25332">
                  <c:v>0.0</c:v>
                </c:pt>
                <c:pt idx="25333">
                  <c:v>0.0</c:v>
                </c:pt>
                <c:pt idx="25334">
                  <c:v>0.0</c:v>
                </c:pt>
                <c:pt idx="25335">
                  <c:v>0.0</c:v>
                </c:pt>
                <c:pt idx="25336">
                  <c:v>0.0</c:v>
                </c:pt>
                <c:pt idx="25337">
                  <c:v>0.0</c:v>
                </c:pt>
                <c:pt idx="25338">
                  <c:v>0.0</c:v>
                </c:pt>
                <c:pt idx="25339">
                  <c:v>0.0</c:v>
                </c:pt>
                <c:pt idx="25340">
                  <c:v>0.0</c:v>
                </c:pt>
                <c:pt idx="25341">
                  <c:v>0.0</c:v>
                </c:pt>
                <c:pt idx="25342">
                  <c:v>-32767.0</c:v>
                </c:pt>
                <c:pt idx="25343">
                  <c:v>0.0</c:v>
                </c:pt>
                <c:pt idx="25344">
                  <c:v>0.0</c:v>
                </c:pt>
                <c:pt idx="25345">
                  <c:v>0.0</c:v>
                </c:pt>
                <c:pt idx="25346">
                  <c:v>0.0</c:v>
                </c:pt>
                <c:pt idx="25347">
                  <c:v>0.0</c:v>
                </c:pt>
                <c:pt idx="25348">
                  <c:v>0.0</c:v>
                </c:pt>
                <c:pt idx="25349">
                  <c:v>0.0</c:v>
                </c:pt>
                <c:pt idx="25350">
                  <c:v>-32767.0</c:v>
                </c:pt>
                <c:pt idx="25351">
                  <c:v>0.0</c:v>
                </c:pt>
                <c:pt idx="25352">
                  <c:v>0.0</c:v>
                </c:pt>
                <c:pt idx="25353">
                  <c:v>0.0</c:v>
                </c:pt>
                <c:pt idx="25354">
                  <c:v>0.0</c:v>
                </c:pt>
                <c:pt idx="25355">
                  <c:v>0.0</c:v>
                </c:pt>
                <c:pt idx="25356">
                  <c:v>0.0</c:v>
                </c:pt>
                <c:pt idx="25357">
                  <c:v>0.0</c:v>
                </c:pt>
                <c:pt idx="25358">
                  <c:v>-32767.0</c:v>
                </c:pt>
                <c:pt idx="25359">
                  <c:v>0.0</c:v>
                </c:pt>
                <c:pt idx="25360">
                  <c:v>0.0</c:v>
                </c:pt>
                <c:pt idx="25361">
                  <c:v>0.0</c:v>
                </c:pt>
                <c:pt idx="25362">
                  <c:v>0.0</c:v>
                </c:pt>
                <c:pt idx="25363">
                  <c:v>0.0</c:v>
                </c:pt>
                <c:pt idx="25364">
                  <c:v>0.0</c:v>
                </c:pt>
                <c:pt idx="25365">
                  <c:v>0.0</c:v>
                </c:pt>
                <c:pt idx="25366">
                  <c:v>-32767.0</c:v>
                </c:pt>
                <c:pt idx="25367">
                  <c:v>0.0</c:v>
                </c:pt>
                <c:pt idx="25368">
                  <c:v>0.0</c:v>
                </c:pt>
                <c:pt idx="25369">
                  <c:v>0.0</c:v>
                </c:pt>
                <c:pt idx="25370">
                  <c:v>0.0</c:v>
                </c:pt>
                <c:pt idx="25371">
                  <c:v>0.0</c:v>
                </c:pt>
                <c:pt idx="25372">
                  <c:v>0.0</c:v>
                </c:pt>
                <c:pt idx="25373">
                  <c:v>0.0</c:v>
                </c:pt>
                <c:pt idx="25374">
                  <c:v>0.0</c:v>
                </c:pt>
                <c:pt idx="25375">
                  <c:v>0.0</c:v>
                </c:pt>
                <c:pt idx="25376">
                  <c:v>0.0</c:v>
                </c:pt>
                <c:pt idx="25377">
                  <c:v>0.0</c:v>
                </c:pt>
                <c:pt idx="25378">
                  <c:v>0.0</c:v>
                </c:pt>
                <c:pt idx="25379">
                  <c:v>0.0</c:v>
                </c:pt>
                <c:pt idx="25380">
                  <c:v>0.0</c:v>
                </c:pt>
                <c:pt idx="25381">
                  <c:v>0.0</c:v>
                </c:pt>
                <c:pt idx="25382">
                  <c:v>0.0</c:v>
                </c:pt>
                <c:pt idx="25383">
                  <c:v>0.0</c:v>
                </c:pt>
                <c:pt idx="25384">
                  <c:v>0.0</c:v>
                </c:pt>
                <c:pt idx="25385">
                  <c:v>0.0</c:v>
                </c:pt>
                <c:pt idx="25386">
                  <c:v>0.0</c:v>
                </c:pt>
                <c:pt idx="25387">
                  <c:v>0.0</c:v>
                </c:pt>
                <c:pt idx="25388">
                  <c:v>0.0</c:v>
                </c:pt>
                <c:pt idx="25389">
                  <c:v>0.0</c:v>
                </c:pt>
                <c:pt idx="25390">
                  <c:v>0.0</c:v>
                </c:pt>
                <c:pt idx="25391">
                  <c:v>-32767.0</c:v>
                </c:pt>
                <c:pt idx="25392">
                  <c:v>0.0</c:v>
                </c:pt>
                <c:pt idx="25393">
                  <c:v>0.0</c:v>
                </c:pt>
                <c:pt idx="25394">
                  <c:v>0.0</c:v>
                </c:pt>
                <c:pt idx="25395">
                  <c:v>0.0</c:v>
                </c:pt>
                <c:pt idx="25396">
                  <c:v>0.0</c:v>
                </c:pt>
                <c:pt idx="25397">
                  <c:v>0.0</c:v>
                </c:pt>
                <c:pt idx="25398">
                  <c:v>0.0</c:v>
                </c:pt>
                <c:pt idx="25399">
                  <c:v>0.0</c:v>
                </c:pt>
                <c:pt idx="25400">
                  <c:v>0.0</c:v>
                </c:pt>
                <c:pt idx="25401">
                  <c:v>0.0</c:v>
                </c:pt>
                <c:pt idx="25402">
                  <c:v>0.0</c:v>
                </c:pt>
                <c:pt idx="25403">
                  <c:v>0.0</c:v>
                </c:pt>
                <c:pt idx="25404">
                  <c:v>0.0</c:v>
                </c:pt>
                <c:pt idx="25405">
                  <c:v>0.0</c:v>
                </c:pt>
                <c:pt idx="25406">
                  <c:v>0.0</c:v>
                </c:pt>
                <c:pt idx="25407">
                  <c:v>-32767.0</c:v>
                </c:pt>
                <c:pt idx="25408">
                  <c:v>0.0</c:v>
                </c:pt>
                <c:pt idx="25409">
                  <c:v>0.0</c:v>
                </c:pt>
                <c:pt idx="25410">
                  <c:v>0.0</c:v>
                </c:pt>
                <c:pt idx="25411">
                  <c:v>0.0</c:v>
                </c:pt>
                <c:pt idx="25412">
                  <c:v>0.0</c:v>
                </c:pt>
                <c:pt idx="25413">
                  <c:v>0.0</c:v>
                </c:pt>
                <c:pt idx="25414">
                  <c:v>0.0</c:v>
                </c:pt>
                <c:pt idx="25415">
                  <c:v>0.0</c:v>
                </c:pt>
                <c:pt idx="25416">
                  <c:v>0.0</c:v>
                </c:pt>
                <c:pt idx="25417">
                  <c:v>0.0</c:v>
                </c:pt>
                <c:pt idx="25418">
                  <c:v>0.0</c:v>
                </c:pt>
                <c:pt idx="25419">
                  <c:v>0.0</c:v>
                </c:pt>
                <c:pt idx="25420">
                  <c:v>0.0</c:v>
                </c:pt>
                <c:pt idx="25421">
                  <c:v>0.0</c:v>
                </c:pt>
                <c:pt idx="25422">
                  <c:v>0.0</c:v>
                </c:pt>
                <c:pt idx="25423">
                  <c:v>0.0</c:v>
                </c:pt>
                <c:pt idx="25424">
                  <c:v>0.0</c:v>
                </c:pt>
                <c:pt idx="25425">
                  <c:v>0.0</c:v>
                </c:pt>
                <c:pt idx="25426">
                  <c:v>0.0</c:v>
                </c:pt>
                <c:pt idx="25427">
                  <c:v>0.0</c:v>
                </c:pt>
                <c:pt idx="25428">
                  <c:v>0.0</c:v>
                </c:pt>
                <c:pt idx="25429">
                  <c:v>0.0</c:v>
                </c:pt>
                <c:pt idx="25430">
                  <c:v>0.0</c:v>
                </c:pt>
                <c:pt idx="25431">
                  <c:v>0.0</c:v>
                </c:pt>
                <c:pt idx="25432">
                  <c:v>0.0</c:v>
                </c:pt>
                <c:pt idx="25433">
                  <c:v>0.0</c:v>
                </c:pt>
                <c:pt idx="25434">
                  <c:v>0.0</c:v>
                </c:pt>
                <c:pt idx="25435">
                  <c:v>0.0</c:v>
                </c:pt>
                <c:pt idx="25436">
                  <c:v>0.0</c:v>
                </c:pt>
                <c:pt idx="25437">
                  <c:v>0.0</c:v>
                </c:pt>
                <c:pt idx="25438">
                  <c:v>0.0</c:v>
                </c:pt>
                <c:pt idx="25439">
                  <c:v>0.0</c:v>
                </c:pt>
                <c:pt idx="25440">
                  <c:v>0.0</c:v>
                </c:pt>
                <c:pt idx="25441">
                  <c:v>0.0</c:v>
                </c:pt>
                <c:pt idx="25442">
                  <c:v>0.0</c:v>
                </c:pt>
                <c:pt idx="25443">
                  <c:v>0.0</c:v>
                </c:pt>
                <c:pt idx="25444">
                  <c:v>0.0</c:v>
                </c:pt>
                <c:pt idx="25445">
                  <c:v>0.0</c:v>
                </c:pt>
                <c:pt idx="25446">
                  <c:v>0.0</c:v>
                </c:pt>
                <c:pt idx="25447">
                  <c:v>0.0</c:v>
                </c:pt>
                <c:pt idx="25448">
                  <c:v>0.0</c:v>
                </c:pt>
                <c:pt idx="25449">
                  <c:v>0.0</c:v>
                </c:pt>
                <c:pt idx="25450">
                  <c:v>0.0</c:v>
                </c:pt>
                <c:pt idx="25451">
                  <c:v>0.0</c:v>
                </c:pt>
                <c:pt idx="25452">
                  <c:v>0.0</c:v>
                </c:pt>
                <c:pt idx="25453">
                  <c:v>0.0</c:v>
                </c:pt>
                <c:pt idx="25454">
                  <c:v>0.0</c:v>
                </c:pt>
                <c:pt idx="25455">
                  <c:v>0.0</c:v>
                </c:pt>
                <c:pt idx="25456">
                  <c:v>0.0</c:v>
                </c:pt>
                <c:pt idx="25457">
                  <c:v>0.0</c:v>
                </c:pt>
                <c:pt idx="25458">
                  <c:v>0.0</c:v>
                </c:pt>
                <c:pt idx="25459">
                  <c:v>0.0</c:v>
                </c:pt>
                <c:pt idx="25460">
                  <c:v>0.0</c:v>
                </c:pt>
                <c:pt idx="25461">
                  <c:v>0.0</c:v>
                </c:pt>
                <c:pt idx="25462">
                  <c:v>0.0</c:v>
                </c:pt>
                <c:pt idx="25463">
                  <c:v>0.0</c:v>
                </c:pt>
                <c:pt idx="25464">
                  <c:v>-32767.0</c:v>
                </c:pt>
                <c:pt idx="25465">
                  <c:v>0.0</c:v>
                </c:pt>
                <c:pt idx="25466">
                  <c:v>0.0</c:v>
                </c:pt>
                <c:pt idx="25467">
                  <c:v>0.0</c:v>
                </c:pt>
                <c:pt idx="25468">
                  <c:v>0.0</c:v>
                </c:pt>
                <c:pt idx="25469">
                  <c:v>0.0</c:v>
                </c:pt>
                <c:pt idx="25470">
                  <c:v>0.0</c:v>
                </c:pt>
                <c:pt idx="25471">
                  <c:v>0.0</c:v>
                </c:pt>
                <c:pt idx="25472">
                  <c:v>0.0</c:v>
                </c:pt>
                <c:pt idx="25473">
                  <c:v>0.0</c:v>
                </c:pt>
                <c:pt idx="25474">
                  <c:v>0.0</c:v>
                </c:pt>
                <c:pt idx="25475">
                  <c:v>0.0</c:v>
                </c:pt>
                <c:pt idx="25476">
                  <c:v>0.0</c:v>
                </c:pt>
                <c:pt idx="25477">
                  <c:v>0.0</c:v>
                </c:pt>
                <c:pt idx="25478">
                  <c:v>0.0</c:v>
                </c:pt>
                <c:pt idx="25479">
                  <c:v>0.0</c:v>
                </c:pt>
                <c:pt idx="25480">
                  <c:v>0.0</c:v>
                </c:pt>
                <c:pt idx="25481">
                  <c:v>0.0</c:v>
                </c:pt>
                <c:pt idx="25482">
                  <c:v>0.0</c:v>
                </c:pt>
                <c:pt idx="25483">
                  <c:v>0.0</c:v>
                </c:pt>
                <c:pt idx="25484">
                  <c:v>0.0</c:v>
                </c:pt>
                <c:pt idx="25485">
                  <c:v>0.0</c:v>
                </c:pt>
                <c:pt idx="25486">
                  <c:v>0.0</c:v>
                </c:pt>
                <c:pt idx="25487">
                  <c:v>0.0</c:v>
                </c:pt>
                <c:pt idx="25488">
                  <c:v>-32767.0</c:v>
                </c:pt>
                <c:pt idx="25489">
                  <c:v>0.0</c:v>
                </c:pt>
                <c:pt idx="25490">
                  <c:v>0.0</c:v>
                </c:pt>
                <c:pt idx="25491">
                  <c:v>0.0</c:v>
                </c:pt>
                <c:pt idx="25492">
                  <c:v>0.0</c:v>
                </c:pt>
                <c:pt idx="25493">
                  <c:v>0.0</c:v>
                </c:pt>
                <c:pt idx="25494">
                  <c:v>0.0</c:v>
                </c:pt>
                <c:pt idx="25495">
                  <c:v>0.0</c:v>
                </c:pt>
                <c:pt idx="25496">
                  <c:v>-32767.0</c:v>
                </c:pt>
                <c:pt idx="25497">
                  <c:v>0.0</c:v>
                </c:pt>
                <c:pt idx="25498">
                  <c:v>0.0</c:v>
                </c:pt>
                <c:pt idx="25499">
                  <c:v>0.0</c:v>
                </c:pt>
                <c:pt idx="25500">
                  <c:v>0.0</c:v>
                </c:pt>
                <c:pt idx="25501">
                  <c:v>0.0</c:v>
                </c:pt>
                <c:pt idx="25502">
                  <c:v>0.0</c:v>
                </c:pt>
                <c:pt idx="25503">
                  <c:v>0.0</c:v>
                </c:pt>
                <c:pt idx="25504">
                  <c:v>0.0</c:v>
                </c:pt>
                <c:pt idx="25505">
                  <c:v>0.0</c:v>
                </c:pt>
                <c:pt idx="25506">
                  <c:v>0.0</c:v>
                </c:pt>
                <c:pt idx="25507">
                  <c:v>0.0</c:v>
                </c:pt>
                <c:pt idx="25508">
                  <c:v>0.0</c:v>
                </c:pt>
                <c:pt idx="25509">
                  <c:v>0.0</c:v>
                </c:pt>
                <c:pt idx="25510">
                  <c:v>0.0</c:v>
                </c:pt>
                <c:pt idx="25511">
                  <c:v>0.0</c:v>
                </c:pt>
                <c:pt idx="25512">
                  <c:v>-32767.0</c:v>
                </c:pt>
                <c:pt idx="25513">
                  <c:v>0.0</c:v>
                </c:pt>
                <c:pt idx="25514">
                  <c:v>0.0</c:v>
                </c:pt>
                <c:pt idx="25515">
                  <c:v>0.0</c:v>
                </c:pt>
                <c:pt idx="25516">
                  <c:v>0.0</c:v>
                </c:pt>
                <c:pt idx="25517">
                  <c:v>0.0</c:v>
                </c:pt>
                <c:pt idx="25518">
                  <c:v>0.0</c:v>
                </c:pt>
                <c:pt idx="25519">
                  <c:v>0.0</c:v>
                </c:pt>
                <c:pt idx="25520">
                  <c:v>0.0</c:v>
                </c:pt>
                <c:pt idx="25521">
                  <c:v>0.0</c:v>
                </c:pt>
                <c:pt idx="25522">
                  <c:v>0.0</c:v>
                </c:pt>
                <c:pt idx="25523">
                  <c:v>0.0</c:v>
                </c:pt>
                <c:pt idx="25524">
                  <c:v>0.0</c:v>
                </c:pt>
                <c:pt idx="25525">
                  <c:v>0.0</c:v>
                </c:pt>
                <c:pt idx="25526">
                  <c:v>0.0</c:v>
                </c:pt>
                <c:pt idx="25527">
                  <c:v>0.0</c:v>
                </c:pt>
                <c:pt idx="25528">
                  <c:v>0.0</c:v>
                </c:pt>
                <c:pt idx="25529">
                  <c:v>0.0</c:v>
                </c:pt>
                <c:pt idx="25530">
                  <c:v>0.0</c:v>
                </c:pt>
                <c:pt idx="25531">
                  <c:v>0.0</c:v>
                </c:pt>
                <c:pt idx="25532">
                  <c:v>0.0</c:v>
                </c:pt>
                <c:pt idx="25533">
                  <c:v>0.0</c:v>
                </c:pt>
                <c:pt idx="25534">
                  <c:v>0.0</c:v>
                </c:pt>
                <c:pt idx="25535">
                  <c:v>0.0</c:v>
                </c:pt>
                <c:pt idx="25536">
                  <c:v>-32767.0</c:v>
                </c:pt>
                <c:pt idx="25537">
                  <c:v>0.0</c:v>
                </c:pt>
                <c:pt idx="25538">
                  <c:v>0.0</c:v>
                </c:pt>
                <c:pt idx="25539">
                  <c:v>0.0</c:v>
                </c:pt>
                <c:pt idx="25540">
                  <c:v>0.0</c:v>
                </c:pt>
                <c:pt idx="25541">
                  <c:v>0.0</c:v>
                </c:pt>
                <c:pt idx="25542">
                  <c:v>0.0</c:v>
                </c:pt>
                <c:pt idx="25543">
                  <c:v>0.0</c:v>
                </c:pt>
                <c:pt idx="25544">
                  <c:v>0.0</c:v>
                </c:pt>
                <c:pt idx="25545">
                  <c:v>0.0</c:v>
                </c:pt>
                <c:pt idx="25546">
                  <c:v>0.0</c:v>
                </c:pt>
                <c:pt idx="25547">
                  <c:v>0.0</c:v>
                </c:pt>
                <c:pt idx="25548">
                  <c:v>0.0</c:v>
                </c:pt>
                <c:pt idx="25549">
                  <c:v>0.0</c:v>
                </c:pt>
                <c:pt idx="25550">
                  <c:v>0.0</c:v>
                </c:pt>
                <c:pt idx="25551">
                  <c:v>0.0</c:v>
                </c:pt>
                <c:pt idx="25552">
                  <c:v>0.0</c:v>
                </c:pt>
                <c:pt idx="25553">
                  <c:v>-32767.0</c:v>
                </c:pt>
                <c:pt idx="25554">
                  <c:v>0.0</c:v>
                </c:pt>
                <c:pt idx="25555">
                  <c:v>0.0</c:v>
                </c:pt>
                <c:pt idx="25556">
                  <c:v>0.0</c:v>
                </c:pt>
                <c:pt idx="25557">
                  <c:v>0.0</c:v>
                </c:pt>
                <c:pt idx="25558">
                  <c:v>0.0</c:v>
                </c:pt>
                <c:pt idx="25559">
                  <c:v>0.0</c:v>
                </c:pt>
                <c:pt idx="25560">
                  <c:v>0.0</c:v>
                </c:pt>
                <c:pt idx="25561">
                  <c:v>0.0</c:v>
                </c:pt>
                <c:pt idx="25562">
                  <c:v>0.0</c:v>
                </c:pt>
                <c:pt idx="25563">
                  <c:v>0.0</c:v>
                </c:pt>
                <c:pt idx="25564">
                  <c:v>0.0</c:v>
                </c:pt>
                <c:pt idx="25565">
                  <c:v>0.0</c:v>
                </c:pt>
                <c:pt idx="25566">
                  <c:v>0.0</c:v>
                </c:pt>
                <c:pt idx="25567">
                  <c:v>0.0</c:v>
                </c:pt>
                <c:pt idx="25568">
                  <c:v>0.0</c:v>
                </c:pt>
                <c:pt idx="25569">
                  <c:v>0.0</c:v>
                </c:pt>
                <c:pt idx="25570">
                  <c:v>0.0</c:v>
                </c:pt>
                <c:pt idx="25571">
                  <c:v>0.0</c:v>
                </c:pt>
                <c:pt idx="25572">
                  <c:v>0.0</c:v>
                </c:pt>
                <c:pt idx="25573">
                  <c:v>0.0</c:v>
                </c:pt>
                <c:pt idx="25574">
                  <c:v>0.0</c:v>
                </c:pt>
                <c:pt idx="25575">
                  <c:v>0.0</c:v>
                </c:pt>
                <c:pt idx="25576">
                  <c:v>0.0</c:v>
                </c:pt>
                <c:pt idx="25577">
                  <c:v>0.0</c:v>
                </c:pt>
                <c:pt idx="25578">
                  <c:v>0.0</c:v>
                </c:pt>
                <c:pt idx="25579">
                  <c:v>0.0</c:v>
                </c:pt>
                <c:pt idx="25580">
                  <c:v>0.0</c:v>
                </c:pt>
                <c:pt idx="25581">
                  <c:v>0.0</c:v>
                </c:pt>
                <c:pt idx="25582">
                  <c:v>0.0</c:v>
                </c:pt>
                <c:pt idx="25583">
                  <c:v>0.0</c:v>
                </c:pt>
                <c:pt idx="25584">
                  <c:v>0.0</c:v>
                </c:pt>
                <c:pt idx="25585">
                  <c:v>0.0</c:v>
                </c:pt>
                <c:pt idx="25586">
                  <c:v>0.0</c:v>
                </c:pt>
                <c:pt idx="25587">
                  <c:v>0.0</c:v>
                </c:pt>
                <c:pt idx="25588">
                  <c:v>0.0</c:v>
                </c:pt>
                <c:pt idx="25589">
                  <c:v>0.0</c:v>
                </c:pt>
                <c:pt idx="25590">
                  <c:v>0.0</c:v>
                </c:pt>
                <c:pt idx="25591">
                  <c:v>0.0</c:v>
                </c:pt>
                <c:pt idx="25592">
                  <c:v>0.0</c:v>
                </c:pt>
                <c:pt idx="25593">
                  <c:v>0.0</c:v>
                </c:pt>
                <c:pt idx="25594">
                  <c:v>0.0</c:v>
                </c:pt>
                <c:pt idx="25595">
                  <c:v>0.0</c:v>
                </c:pt>
                <c:pt idx="25596">
                  <c:v>0.0</c:v>
                </c:pt>
                <c:pt idx="25597">
                  <c:v>0.0</c:v>
                </c:pt>
                <c:pt idx="25598">
                  <c:v>0.0</c:v>
                </c:pt>
                <c:pt idx="25599">
                  <c:v>0.0</c:v>
                </c:pt>
                <c:pt idx="25600">
                  <c:v>0.0</c:v>
                </c:pt>
                <c:pt idx="25601">
                  <c:v>0.0</c:v>
                </c:pt>
                <c:pt idx="25602">
                  <c:v>0.0</c:v>
                </c:pt>
                <c:pt idx="25603">
                  <c:v>0.0</c:v>
                </c:pt>
                <c:pt idx="25604">
                  <c:v>0.0</c:v>
                </c:pt>
                <c:pt idx="25605">
                  <c:v>0.0</c:v>
                </c:pt>
                <c:pt idx="25606">
                  <c:v>0.0</c:v>
                </c:pt>
                <c:pt idx="25607">
                  <c:v>0.0</c:v>
                </c:pt>
                <c:pt idx="25608">
                  <c:v>0.0</c:v>
                </c:pt>
                <c:pt idx="25609">
                  <c:v>-32767.0</c:v>
                </c:pt>
                <c:pt idx="25610">
                  <c:v>0.0</c:v>
                </c:pt>
                <c:pt idx="25611">
                  <c:v>0.0</c:v>
                </c:pt>
                <c:pt idx="25612">
                  <c:v>0.0</c:v>
                </c:pt>
                <c:pt idx="25613">
                  <c:v>0.0</c:v>
                </c:pt>
                <c:pt idx="25614">
                  <c:v>0.0</c:v>
                </c:pt>
                <c:pt idx="25615">
                  <c:v>0.0</c:v>
                </c:pt>
                <c:pt idx="25616">
                  <c:v>0.0</c:v>
                </c:pt>
                <c:pt idx="25617">
                  <c:v>0.0</c:v>
                </c:pt>
                <c:pt idx="25618">
                  <c:v>0.0</c:v>
                </c:pt>
                <c:pt idx="25619">
                  <c:v>0.0</c:v>
                </c:pt>
                <c:pt idx="25620">
                  <c:v>0.0</c:v>
                </c:pt>
                <c:pt idx="25621">
                  <c:v>0.0</c:v>
                </c:pt>
                <c:pt idx="25622">
                  <c:v>0.0</c:v>
                </c:pt>
                <c:pt idx="25623">
                  <c:v>0.0</c:v>
                </c:pt>
                <c:pt idx="25624">
                  <c:v>0.0</c:v>
                </c:pt>
                <c:pt idx="25625">
                  <c:v>-32767.0</c:v>
                </c:pt>
                <c:pt idx="25626">
                  <c:v>0.0</c:v>
                </c:pt>
                <c:pt idx="25627">
                  <c:v>0.0</c:v>
                </c:pt>
                <c:pt idx="25628">
                  <c:v>0.0</c:v>
                </c:pt>
                <c:pt idx="25629">
                  <c:v>0.0</c:v>
                </c:pt>
                <c:pt idx="25630">
                  <c:v>0.0</c:v>
                </c:pt>
                <c:pt idx="25631">
                  <c:v>0.0</c:v>
                </c:pt>
                <c:pt idx="25632">
                  <c:v>0.0</c:v>
                </c:pt>
                <c:pt idx="25633">
                  <c:v>0.0</c:v>
                </c:pt>
                <c:pt idx="25634">
                  <c:v>0.0</c:v>
                </c:pt>
                <c:pt idx="25635">
                  <c:v>0.0</c:v>
                </c:pt>
                <c:pt idx="25636">
                  <c:v>0.0</c:v>
                </c:pt>
                <c:pt idx="25637">
                  <c:v>0.0</c:v>
                </c:pt>
                <c:pt idx="25638">
                  <c:v>0.0</c:v>
                </c:pt>
                <c:pt idx="25639">
                  <c:v>0.0</c:v>
                </c:pt>
                <c:pt idx="25640">
                  <c:v>0.0</c:v>
                </c:pt>
                <c:pt idx="25641">
                  <c:v>0.0</c:v>
                </c:pt>
                <c:pt idx="25642">
                  <c:v>0.0</c:v>
                </c:pt>
                <c:pt idx="25643">
                  <c:v>0.0</c:v>
                </c:pt>
                <c:pt idx="25644">
                  <c:v>0.0</c:v>
                </c:pt>
                <c:pt idx="25645">
                  <c:v>0.0</c:v>
                </c:pt>
                <c:pt idx="25646">
                  <c:v>0.0</c:v>
                </c:pt>
                <c:pt idx="25647">
                  <c:v>0.0</c:v>
                </c:pt>
                <c:pt idx="25648">
                  <c:v>0.0</c:v>
                </c:pt>
                <c:pt idx="25649">
                  <c:v>0.0</c:v>
                </c:pt>
                <c:pt idx="25650">
                  <c:v>-32767.0</c:v>
                </c:pt>
                <c:pt idx="25651">
                  <c:v>0.0</c:v>
                </c:pt>
                <c:pt idx="25652">
                  <c:v>0.0</c:v>
                </c:pt>
                <c:pt idx="25653">
                  <c:v>0.0</c:v>
                </c:pt>
                <c:pt idx="25654">
                  <c:v>0.0</c:v>
                </c:pt>
                <c:pt idx="25655">
                  <c:v>0.0</c:v>
                </c:pt>
                <c:pt idx="25656">
                  <c:v>0.0</c:v>
                </c:pt>
                <c:pt idx="25657">
                  <c:v>0.0</c:v>
                </c:pt>
                <c:pt idx="25658">
                  <c:v>-32767.0</c:v>
                </c:pt>
                <c:pt idx="25659">
                  <c:v>0.0</c:v>
                </c:pt>
                <c:pt idx="25660">
                  <c:v>0.0</c:v>
                </c:pt>
                <c:pt idx="25661">
                  <c:v>0.0</c:v>
                </c:pt>
                <c:pt idx="25662">
                  <c:v>0.0</c:v>
                </c:pt>
                <c:pt idx="25663">
                  <c:v>0.0</c:v>
                </c:pt>
                <c:pt idx="25664">
                  <c:v>0.0</c:v>
                </c:pt>
                <c:pt idx="25665">
                  <c:v>0.0</c:v>
                </c:pt>
                <c:pt idx="25666">
                  <c:v>-32767.0</c:v>
                </c:pt>
                <c:pt idx="25667">
                  <c:v>0.0</c:v>
                </c:pt>
                <c:pt idx="25668">
                  <c:v>0.0</c:v>
                </c:pt>
                <c:pt idx="25669">
                  <c:v>0.0</c:v>
                </c:pt>
                <c:pt idx="25670">
                  <c:v>0.0</c:v>
                </c:pt>
                <c:pt idx="25671">
                  <c:v>0.0</c:v>
                </c:pt>
                <c:pt idx="25672">
                  <c:v>0.0</c:v>
                </c:pt>
                <c:pt idx="25673">
                  <c:v>0.0</c:v>
                </c:pt>
                <c:pt idx="25674">
                  <c:v>0.0</c:v>
                </c:pt>
                <c:pt idx="25675">
                  <c:v>0.0</c:v>
                </c:pt>
                <c:pt idx="25676">
                  <c:v>0.0</c:v>
                </c:pt>
                <c:pt idx="25677">
                  <c:v>0.0</c:v>
                </c:pt>
                <c:pt idx="25678">
                  <c:v>0.0</c:v>
                </c:pt>
                <c:pt idx="25679">
                  <c:v>0.0</c:v>
                </c:pt>
                <c:pt idx="25680">
                  <c:v>0.0</c:v>
                </c:pt>
                <c:pt idx="25681">
                  <c:v>0.0</c:v>
                </c:pt>
                <c:pt idx="25682">
                  <c:v>-32767.0</c:v>
                </c:pt>
                <c:pt idx="25683">
                  <c:v>0.0</c:v>
                </c:pt>
                <c:pt idx="25684">
                  <c:v>0.0</c:v>
                </c:pt>
                <c:pt idx="25685">
                  <c:v>0.0</c:v>
                </c:pt>
                <c:pt idx="25686">
                  <c:v>0.0</c:v>
                </c:pt>
                <c:pt idx="25687">
                  <c:v>0.0</c:v>
                </c:pt>
                <c:pt idx="25688">
                  <c:v>0.0</c:v>
                </c:pt>
                <c:pt idx="25689">
                  <c:v>0.0</c:v>
                </c:pt>
                <c:pt idx="25690">
                  <c:v>-32767.0</c:v>
                </c:pt>
                <c:pt idx="25691">
                  <c:v>0.0</c:v>
                </c:pt>
                <c:pt idx="25692">
                  <c:v>0.0</c:v>
                </c:pt>
                <c:pt idx="25693">
                  <c:v>0.0</c:v>
                </c:pt>
                <c:pt idx="25694">
                  <c:v>0.0</c:v>
                </c:pt>
                <c:pt idx="25695">
                  <c:v>0.0</c:v>
                </c:pt>
                <c:pt idx="25696">
                  <c:v>0.0</c:v>
                </c:pt>
                <c:pt idx="25697">
                  <c:v>0.0</c:v>
                </c:pt>
                <c:pt idx="25698">
                  <c:v>-32767.0</c:v>
                </c:pt>
                <c:pt idx="25699">
                  <c:v>0.0</c:v>
                </c:pt>
                <c:pt idx="25700">
                  <c:v>0.0</c:v>
                </c:pt>
                <c:pt idx="25701">
                  <c:v>0.0</c:v>
                </c:pt>
                <c:pt idx="25702">
                  <c:v>0.0</c:v>
                </c:pt>
                <c:pt idx="25703">
                  <c:v>0.0</c:v>
                </c:pt>
                <c:pt idx="25704">
                  <c:v>0.0</c:v>
                </c:pt>
                <c:pt idx="25705">
                  <c:v>0.0</c:v>
                </c:pt>
                <c:pt idx="25706">
                  <c:v>0.0</c:v>
                </c:pt>
                <c:pt idx="25707">
                  <c:v>0.0</c:v>
                </c:pt>
                <c:pt idx="25708">
                  <c:v>0.0</c:v>
                </c:pt>
                <c:pt idx="25709">
                  <c:v>0.0</c:v>
                </c:pt>
                <c:pt idx="25710">
                  <c:v>0.0</c:v>
                </c:pt>
                <c:pt idx="25711">
                  <c:v>0.0</c:v>
                </c:pt>
                <c:pt idx="25712">
                  <c:v>0.0</c:v>
                </c:pt>
                <c:pt idx="25713">
                  <c:v>0.0</c:v>
                </c:pt>
                <c:pt idx="25714">
                  <c:v>0.0</c:v>
                </c:pt>
                <c:pt idx="25715">
                  <c:v>0.0</c:v>
                </c:pt>
                <c:pt idx="25716">
                  <c:v>0.0</c:v>
                </c:pt>
                <c:pt idx="25717">
                  <c:v>0.0</c:v>
                </c:pt>
                <c:pt idx="25718">
                  <c:v>0.0</c:v>
                </c:pt>
                <c:pt idx="25719">
                  <c:v>0.0</c:v>
                </c:pt>
                <c:pt idx="25720">
                  <c:v>0.0</c:v>
                </c:pt>
                <c:pt idx="25721">
                  <c:v>0.0</c:v>
                </c:pt>
                <c:pt idx="25722">
                  <c:v>0.0</c:v>
                </c:pt>
                <c:pt idx="25723">
                  <c:v>0.0</c:v>
                </c:pt>
                <c:pt idx="25724">
                  <c:v>0.0</c:v>
                </c:pt>
                <c:pt idx="25725">
                  <c:v>0.0</c:v>
                </c:pt>
                <c:pt idx="25726">
                  <c:v>0.0</c:v>
                </c:pt>
                <c:pt idx="25727">
                  <c:v>0.0</c:v>
                </c:pt>
                <c:pt idx="25728">
                  <c:v>0.0</c:v>
                </c:pt>
                <c:pt idx="25729">
                  <c:v>0.0</c:v>
                </c:pt>
                <c:pt idx="25730">
                  <c:v>0.0</c:v>
                </c:pt>
                <c:pt idx="25731">
                  <c:v>0.0</c:v>
                </c:pt>
                <c:pt idx="25732">
                  <c:v>0.0</c:v>
                </c:pt>
                <c:pt idx="25733">
                  <c:v>0.0</c:v>
                </c:pt>
                <c:pt idx="25734">
                  <c:v>-32767.0</c:v>
                </c:pt>
                <c:pt idx="25735">
                  <c:v>0.0</c:v>
                </c:pt>
                <c:pt idx="25736">
                  <c:v>0.0</c:v>
                </c:pt>
                <c:pt idx="25737">
                  <c:v>0.0</c:v>
                </c:pt>
                <c:pt idx="25738">
                  <c:v>0.0</c:v>
                </c:pt>
                <c:pt idx="25739">
                  <c:v>0.0</c:v>
                </c:pt>
                <c:pt idx="25740">
                  <c:v>0.0</c:v>
                </c:pt>
                <c:pt idx="25741">
                  <c:v>0.0</c:v>
                </c:pt>
                <c:pt idx="25742">
                  <c:v>-32767.0</c:v>
                </c:pt>
                <c:pt idx="25743">
                  <c:v>0.0</c:v>
                </c:pt>
                <c:pt idx="25744">
                  <c:v>0.0</c:v>
                </c:pt>
                <c:pt idx="25745">
                  <c:v>0.0</c:v>
                </c:pt>
                <c:pt idx="25746">
                  <c:v>0.0</c:v>
                </c:pt>
                <c:pt idx="25747">
                  <c:v>0.0</c:v>
                </c:pt>
                <c:pt idx="25748">
                  <c:v>0.0</c:v>
                </c:pt>
                <c:pt idx="25749">
                  <c:v>0.0</c:v>
                </c:pt>
                <c:pt idx="25750">
                  <c:v>0.0</c:v>
                </c:pt>
                <c:pt idx="25751">
                  <c:v>0.0</c:v>
                </c:pt>
                <c:pt idx="25752">
                  <c:v>0.0</c:v>
                </c:pt>
                <c:pt idx="25753">
                  <c:v>0.0</c:v>
                </c:pt>
                <c:pt idx="25754">
                  <c:v>0.0</c:v>
                </c:pt>
                <c:pt idx="25755">
                  <c:v>0.0</c:v>
                </c:pt>
                <c:pt idx="25756">
                  <c:v>0.0</c:v>
                </c:pt>
                <c:pt idx="25757">
                  <c:v>0.0</c:v>
                </c:pt>
                <c:pt idx="25758">
                  <c:v>0.0</c:v>
                </c:pt>
                <c:pt idx="25759">
                  <c:v>0.0</c:v>
                </c:pt>
                <c:pt idx="25760">
                  <c:v>0.0</c:v>
                </c:pt>
                <c:pt idx="25761">
                  <c:v>0.0</c:v>
                </c:pt>
                <c:pt idx="25762">
                  <c:v>0.0</c:v>
                </c:pt>
                <c:pt idx="25763">
                  <c:v>0.0</c:v>
                </c:pt>
                <c:pt idx="25764">
                  <c:v>0.0</c:v>
                </c:pt>
                <c:pt idx="25765">
                  <c:v>0.0</c:v>
                </c:pt>
                <c:pt idx="25766">
                  <c:v>0.0</c:v>
                </c:pt>
                <c:pt idx="25767">
                  <c:v>0.0</c:v>
                </c:pt>
                <c:pt idx="25768">
                  <c:v>0.0</c:v>
                </c:pt>
                <c:pt idx="25769">
                  <c:v>0.0</c:v>
                </c:pt>
                <c:pt idx="25770">
                  <c:v>0.0</c:v>
                </c:pt>
                <c:pt idx="25771">
                  <c:v>0.0</c:v>
                </c:pt>
                <c:pt idx="25772">
                  <c:v>0.0</c:v>
                </c:pt>
                <c:pt idx="25773">
                  <c:v>0.0</c:v>
                </c:pt>
                <c:pt idx="25774">
                  <c:v>0.0</c:v>
                </c:pt>
                <c:pt idx="25775">
                  <c:v>-32767.0</c:v>
                </c:pt>
                <c:pt idx="25776">
                  <c:v>0.0</c:v>
                </c:pt>
                <c:pt idx="25777">
                  <c:v>0.0</c:v>
                </c:pt>
                <c:pt idx="25778">
                  <c:v>0.0</c:v>
                </c:pt>
                <c:pt idx="25779">
                  <c:v>0.0</c:v>
                </c:pt>
                <c:pt idx="25780">
                  <c:v>0.0</c:v>
                </c:pt>
                <c:pt idx="25781">
                  <c:v>0.0</c:v>
                </c:pt>
                <c:pt idx="25782">
                  <c:v>0.0</c:v>
                </c:pt>
                <c:pt idx="25783">
                  <c:v>-32767.0</c:v>
                </c:pt>
                <c:pt idx="25784">
                  <c:v>0.0</c:v>
                </c:pt>
                <c:pt idx="25785">
                  <c:v>0.0</c:v>
                </c:pt>
                <c:pt idx="25786">
                  <c:v>0.0</c:v>
                </c:pt>
                <c:pt idx="25787">
                  <c:v>0.0</c:v>
                </c:pt>
                <c:pt idx="25788">
                  <c:v>0.0</c:v>
                </c:pt>
                <c:pt idx="25789">
                  <c:v>0.0</c:v>
                </c:pt>
                <c:pt idx="25790">
                  <c:v>0.0</c:v>
                </c:pt>
                <c:pt idx="25791">
                  <c:v>0.0</c:v>
                </c:pt>
                <c:pt idx="25792">
                  <c:v>0.0</c:v>
                </c:pt>
                <c:pt idx="25793">
                  <c:v>0.0</c:v>
                </c:pt>
                <c:pt idx="25794">
                  <c:v>0.0</c:v>
                </c:pt>
                <c:pt idx="25795">
                  <c:v>0.0</c:v>
                </c:pt>
                <c:pt idx="25796">
                  <c:v>0.0</c:v>
                </c:pt>
                <c:pt idx="25797">
                  <c:v>0.0</c:v>
                </c:pt>
                <c:pt idx="25798">
                  <c:v>0.0</c:v>
                </c:pt>
                <c:pt idx="25799">
                  <c:v>0.0</c:v>
                </c:pt>
                <c:pt idx="25800">
                  <c:v>0.0</c:v>
                </c:pt>
                <c:pt idx="25801">
                  <c:v>0.0</c:v>
                </c:pt>
                <c:pt idx="25802">
                  <c:v>0.0</c:v>
                </c:pt>
                <c:pt idx="25803">
                  <c:v>0.0</c:v>
                </c:pt>
                <c:pt idx="25804">
                  <c:v>0.0</c:v>
                </c:pt>
                <c:pt idx="25805">
                  <c:v>0.0</c:v>
                </c:pt>
                <c:pt idx="25806">
                  <c:v>0.0</c:v>
                </c:pt>
                <c:pt idx="25807">
                  <c:v>-32767.0</c:v>
                </c:pt>
                <c:pt idx="25808">
                  <c:v>0.0</c:v>
                </c:pt>
                <c:pt idx="25809">
                  <c:v>0.0</c:v>
                </c:pt>
                <c:pt idx="25810">
                  <c:v>0.0</c:v>
                </c:pt>
                <c:pt idx="25811">
                  <c:v>0.0</c:v>
                </c:pt>
                <c:pt idx="25812">
                  <c:v>0.0</c:v>
                </c:pt>
                <c:pt idx="25813">
                  <c:v>0.0</c:v>
                </c:pt>
                <c:pt idx="25814">
                  <c:v>0.0</c:v>
                </c:pt>
                <c:pt idx="25815">
                  <c:v>0.0</c:v>
                </c:pt>
                <c:pt idx="25816">
                  <c:v>0.0</c:v>
                </c:pt>
                <c:pt idx="25817">
                  <c:v>0.0</c:v>
                </c:pt>
                <c:pt idx="25818">
                  <c:v>0.0</c:v>
                </c:pt>
                <c:pt idx="25819">
                  <c:v>0.0</c:v>
                </c:pt>
                <c:pt idx="25820">
                  <c:v>0.0</c:v>
                </c:pt>
                <c:pt idx="25821">
                  <c:v>0.0</c:v>
                </c:pt>
                <c:pt idx="25822">
                  <c:v>0.0</c:v>
                </c:pt>
                <c:pt idx="25823">
                  <c:v>0.0</c:v>
                </c:pt>
                <c:pt idx="25824">
                  <c:v>0.0</c:v>
                </c:pt>
                <c:pt idx="25825">
                  <c:v>0.0</c:v>
                </c:pt>
                <c:pt idx="25826">
                  <c:v>0.0</c:v>
                </c:pt>
                <c:pt idx="25827">
                  <c:v>0.0</c:v>
                </c:pt>
                <c:pt idx="25828">
                  <c:v>0.0</c:v>
                </c:pt>
                <c:pt idx="25829">
                  <c:v>0.0</c:v>
                </c:pt>
                <c:pt idx="25830">
                  <c:v>0.0</c:v>
                </c:pt>
                <c:pt idx="25831">
                  <c:v>0.0</c:v>
                </c:pt>
                <c:pt idx="25832">
                  <c:v>0.0</c:v>
                </c:pt>
                <c:pt idx="25833">
                  <c:v>0.0</c:v>
                </c:pt>
                <c:pt idx="25834">
                  <c:v>0.0</c:v>
                </c:pt>
                <c:pt idx="25835">
                  <c:v>0.0</c:v>
                </c:pt>
                <c:pt idx="25836">
                  <c:v>0.0</c:v>
                </c:pt>
                <c:pt idx="25837">
                  <c:v>0.0</c:v>
                </c:pt>
                <c:pt idx="25838">
                  <c:v>0.0</c:v>
                </c:pt>
                <c:pt idx="25839">
                  <c:v>0.0</c:v>
                </c:pt>
                <c:pt idx="25840">
                  <c:v>0.0</c:v>
                </c:pt>
                <c:pt idx="25841">
                  <c:v>0.0</c:v>
                </c:pt>
                <c:pt idx="25842">
                  <c:v>0.0</c:v>
                </c:pt>
                <c:pt idx="25843">
                  <c:v>0.0</c:v>
                </c:pt>
                <c:pt idx="25844">
                  <c:v>0.0</c:v>
                </c:pt>
                <c:pt idx="25845">
                  <c:v>0.0</c:v>
                </c:pt>
                <c:pt idx="25846">
                  <c:v>0.0</c:v>
                </c:pt>
                <c:pt idx="25847">
                  <c:v>0.0</c:v>
                </c:pt>
                <c:pt idx="25848">
                  <c:v>0.0</c:v>
                </c:pt>
                <c:pt idx="25849">
                  <c:v>0.0</c:v>
                </c:pt>
                <c:pt idx="25850">
                  <c:v>0.0</c:v>
                </c:pt>
                <c:pt idx="25851">
                  <c:v>0.0</c:v>
                </c:pt>
                <c:pt idx="25852">
                  <c:v>0.0</c:v>
                </c:pt>
                <c:pt idx="25853">
                  <c:v>0.0</c:v>
                </c:pt>
                <c:pt idx="25854">
                  <c:v>0.0</c:v>
                </c:pt>
                <c:pt idx="25855">
                  <c:v>0.0</c:v>
                </c:pt>
                <c:pt idx="25856">
                  <c:v>-32767.0</c:v>
                </c:pt>
                <c:pt idx="25857">
                  <c:v>0.0</c:v>
                </c:pt>
                <c:pt idx="25858">
                  <c:v>0.0</c:v>
                </c:pt>
                <c:pt idx="25859">
                  <c:v>0.0</c:v>
                </c:pt>
                <c:pt idx="25860">
                  <c:v>0.0</c:v>
                </c:pt>
                <c:pt idx="25861">
                  <c:v>0.0</c:v>
                </c:pt>
                <c:pt idx="25862">
                  <c:v>0.0</c:v>
                </c:pt>
                <c:pt idx="25863">
                  <c:v>0.0</c:v>
                </c:pt>
                <c:pt idx="25864">
                  <c:v>0.0</c:v>
                </c:pt>
                <c:pt idx="25865">
                  <c:v>0.0</c:v>
                </c:pt>
                <c:pt idx="25866">
                  <c:v>0.0</c:v>
                </c:pt>
                <c:pt idx="25867">
                  <c:v>0.0</c:v>
                </c:pt>
                <c:pt idx="25868">
                  <c:v>0.0</c:v>
                </c:pt>
                <c:pt idx="25869">
                  <c:v>0.0</c:v>
                </c:pt>
                <c:pt idx="25870">
                  <c:v>0.0</c:v>
                </c:pt>
                <c:pt idx="25871">
                  <c:v>0.0</c:v>
                </c:pt>
                <c:pt idx="25872">
                  <c:v>-32767.0</c:v>
                </c:pt>
                <c:pt idx="25873">
                  <c:v>0.0</c:v>
                </c:pt>
                <c:pt idx="25874">
                  <c:v>0.0</c:v>
                </c:pt>
                <c:pt idx="25875">
                  <c:v>0.0</c:v>
                </c:pt>
                <c:pt idx="25876">
                  <c:v>0.0</c:v>
                </c:pt>
                <c:pt idx="25877">
                  <c:v>0.0</c:v>
                </c:pt>
                <c:pt idx="25878">
                  <c:v>0.0</c:v>
                </c:pt>
                <c:pt idx="25879">
                  <c:v>0.0</c:v>
                </c:pt>
                <c:pt idx="25880">
                  <c:v>0.0</c:v>
                </c:pt>
                <c:pt idx="25881">
                  <c:v>0.0</c:v>
                </c:pt>
                <c:pt idx="25882">
                  <c:v>0.0</c:v>
                </c:pt>
                <c:pt idx="25883">
                  <c:v>0.0</c:v>
                </c:pt>
                <c:pt idx="25884">
                  <c:v>0.0</c:v>
                </c:pt>
                <c:pt idx="25885">
                  <c:v>0.0</c:v>
                </c:pt>
                <c:pt idx="25886">
                  <c:v>0.0</c:v>
                </c:pt>
                <c:pt idx="25887">
                  <c:v>0.0</c:v>
                </c:pt>
                <c:pt idx="25888">
                  <c:v>0.0</c:v>
                </c:pt>
                <c:pt idx="25889">
                  <c:v>0.0</c:v>
                </c:pt>
                <c:pt idx="25890">
                  <c:v>0.0</c:v>
                </c:pt>
                <c:pt idx="25891">
                  <c:v>0.0</c:v>
                </c:pt>
                <c:pt idx="25892">
                  <c:v>0.0</c:v>
                </c:pt>
                <c:pt idx="25893">
                  <c:v>0.0</c:v>
                </c:pt>
                <c:pt idx="25894">
                  <c:v>0.0</c:v>
                </c:pt>
                <c:pt idx="25895">
                  <c:v>0.0</c:v>
                </c:pt>
                <c:pt idx="25896">
                  <c:v>0.0</c:v>
                </c:pt>
                <c:pt idx="25897">
                  <c:v>0.0</c:v>
                </c:pt>
                <c:pt idx="25898">
                  <c:v>0.0</c:v>
                </c:pt>
                <c:pt idx="25899">
                  <c:v>0.0</c:v>
                </c:pt>
                <c:pt idx="25900">
                  <c:v>0.0</c:v>
                </c:pt>
                <c:pt idx="25901">
                  <c:v>0.0</c:v>
                </c:pt>
                <c:pt idx="25902">
                  <c:v>0.0</c:v>
                </c:pt>
                <c:pt idx="25903">
                  <c:v>0.0</c:v>
                </c:pt>
                <c:pt idx="25904">
                  <c:v>0.0</c:v>
                </c:pt>
                <c:pt idx="25905">
                  <c:v>0.0</c:v>
                </c:pt>
                <c:pt idx="25906">
                  <c:v>0.0</c:v>
                </c:pt>
                <c:pt idx="25907">
                  <c:v>0.0</c:v>
                </c:pt>
                <c:pt idx="25908">
                  <c:v>0.0</c:v>
                </c:pt>
                <c:pt idx="25909">
                  <c:v>0.0</c:v>
                </c:pt>
                <c:pt idx="25910">
                  <c:v>0.0</c:v>
                </c:pt>
                <c:pt idx="25911">
                  <c:v>0.0</c:v>
                </c:pt>
                <c:pt idx="25912">
                  <c:v>0.0</c:v>
                </c:pt>
                <c:pt idx="25913">
                  <c:v>0.0</c:v>
                </c:pt>
                <c:pt idx="25914">
                  <c:v>0.0</c:v>
                </c:pt>
                <c:pt idx="25915">
                  <c:v>0.0</c:v>
                </c:pt>
                <c:pt idx="25916">
                  <c:v>0.0</c:v>
                </c:pt>
                <c:pt idx="25917">
                  <c:v>0.0</c:v>
                </c:pt>
                <c:pt idx="25918">
                  <c:v>0.0</c:v>
                </c:pt>
                <c:pt idx="25919">
                  <c:v>0.0</c:v>
                </c:pt>
                <c:pt idx="25920">
                  <c:v>0.0</c:v>
                </c:pt>
                <c:pt idx="25921">
                  <c:v>0.0</c:v>
                </c:pt>
                <c:pt idx="25922">
                  <c:v>0.0</c:v>
                </c:pt>
                <c:pt idx="25923">
                  <c:v>0.0</c:v>
                </c:pt>
                <c:pt idx="25924">
                  <c:v>0.0</c:v>
                </c:pt>
                <c:pt idx="25925">
                  <c:v>0.0</c:v>
                </c:pt>
                <c:pt idx="25926">
                  <c:v>0.0</c:v>
                </c:pt>
                <c:pt idx="25927">
                  <c:v>0.0</c:v>
                </c:pt>
                <c:pt idx="25928">
                  <c:v>-32767.0</c:v>
                </c:pt>
                <c:pt idx="25929">
                  <c:v>0.0</c:v>
                </c:pt>
                <c:pt idx="25930">
                  <c:v>0.0</c:v>
                </c:pt>
                <c:pt idx="25931">
                  <c:v>0.0</c:v>
                </c:pt>
                <c:pt idx="25932">
                  <c:v>0.0</c:v>
                </c:pt>
                <c:pt idx="25933">
                  <c:v>0.0</c:v>
                </c:pt>
                <c:pt idx="25934">
                  <c:v>0.0</c:v>
                </c:pt>
                <c:pt idx="25935">
                  <c:v>0.0</c:v>
                </c:pt>
                <c:pt idx="25936">
                  <c:v>0.0</c:v>
                </c:pt>
                <c:pt idx="25937">
                  <c:v>0.0</c:v>
                </c:pt>
                <c:pt idx="25938">
                  <c:v>0.0</c:v>
                </c:pt>
                <c:pt idx="25939">
                  <c:v>0.0</c:v>
                </c:pt>
                <c:pt idx="25940">
                  <c:v>0.0</c:v>
                </c:pt>
                <c:pt idx="25941">
                  <c:v>0.0</c:v>
                </c:pt>
                <c:pt idx="25942">
                  <c:v>0.0</c:v>
                </c:pt>
                <c:pt idx="25943">
                  <c:v>0.0</c:v>
                </c:pt>
                <c:pt idx="25944">
                  <c:v>0.0</c:v>
                </c:pt>
                <c:pt idx="25945">
                  <c:v>-32767.0</c:v>
                </c:pt>
                <c:pt idx="25946">
                  <c:v>0.0</c:v>
                </c:pt>
                <c:pt idx="25947">
                  <c:v>0.0</c:v>
                </c:pt>
                <c:pt idx="25948">
                  <c:v>0.0</c:v>
                </c:pt>
                <c:pt idx="25949">
                  <c:v>0.0</c:v>
                </c:pt>
                <c:pt idx="25950">
                  <c:v>0.0</c:v>
                </c:pt>
                <c:pt idx="25951">
                  <c:v>0.0</c:v>
                </c:pt>
                <c:pt idx="25952">
                  <c:v>0.0</c:v>
                </c:pt>
                <c:pt idx="25953">
                  <c:v>0.0</c:v>
                </c:pt>
                <c:pt idx="25954">
                  <c:v>0.0</c:v>
                </c:pt>
                <c:pt idx="25955">
                  <c:v>0.0</c:v>
                </c:pt>
                <c:pt idx="25956">
                  <c:v>0.0</c:v>
                </c:pt>
                <c:pt idx="25957">
                  <c:v>0.0</c:v>
                </c:pt>
                <c:pt idx="25958">
                  <c:v>0.0</c:v>
                </c:pt>
                <c:pt idx="25959">
                  <c:v>0.0</c:v>
                </c:pt>
                <c:pt idx="25960">
                  <c:v>0.0</c:v>
                </c:pt>
                <c:pt idx="25961">
                  <c:v>-32767.0</c:v>
                </c:pt>
                <c:pt idx="25962">
                  <c:v>0.0</c:v>
                </c:pt>
                <c:pt idx="25963">
                  <c:v>0.0</c:v>
                </c:pt>
                <c:pt idx="25964">
                  <c:v>0.0</c:v>
                </c:pt>
                <c:pt idx="25965">
                  <c:v>0.0</c:v>
                </c:pt>
                <c:pt idx="25966">
                  <c:v>0.0</c:v>
                </c:pt>
                <c:pt idx="25967">
                  <c:v>0.0</c:v>
                </c:pt>
                <c:pt idx="25968">
                  <c:v>0.0</c:v>
                </c:pt>
                <c:pt idx="25969">
                  <c:v>0.0</c:v>
                </c:pt>
                <c:pt idx="25970">
                  <c:v>0.0</c:v>
                </c:pt>
                <c:pt idx="25971">
                  <c:v>0.0</c:v>
                </c:pt>
                <c:pt idx="25972">
                  <c:v>0.0</c:v>
                </c:pt>
                <c:pt idx="25973">
                  <c:v>0.0</c:v>
                </c:pt>
                <c:pt idx="25974">
                  <c:v>0.0</c:v>
                </c:pt>
                <c:pt idx="25975">
                  <c:v>0.0</c:v>
                </c:pt>
                <c:pt idx="25976">
                  <c:v>0.0</c:v>
                </c:pt>
                <c:pt idx="25977">
                  <c:v>0.0</c:v>
                </c:pt>
                <c:pt idx="25978">
                  <c:v>0.0</c:v>
                </c:pt>
                <c:pt idx="25979">
                  <c:v>0.0</c:v>
                </c:pt>
                <c:pt idx="25980">
                  <c:v>0.0</c:v>
                </c:pt>
                <c:pt idx="25981">
                  <c:v>0.0</c:v>
                </c:pt>
                <c:pt idx="25982">
                  <c:v>0.0</c:v>
                </c:pt>
                <c:pt idx="25983">
                  <c:v>0.0</c:v>
                </c:pt>
                <c:pt idx="25984">
                  <c:v>0.0</c:v>
                </c:pt>
                <c:pt idx="25985">
                  <c:v>0.0</c:v>
                </c:pt>
                <c:pt idx="25986">
                  <c:v>0.0</c:v>
                </c:pt>
                <c:pt idx="25987">
                  <c:v>0.0</c:v>
                </c:pt>
                <c:pt idx="25988">
                  <c:v>0.0</c:v>
                </c:pt>
                <c:pt idx="25989">
                  <c:v>0.0</c:v>
                </c:pt>
                <c:pt idx="25990">
                  <c:v>0.0</c:v>
                </c:pt>
                <c:pt idx="25991">
                  <c:v>0.0</c:v>
                </c:pt>
                <c:pt idx="25992">
                  <c:v>0.0</c:v>
                </c:pt>
                <c:pt idx="25993">
                  <c:v>0.0</c:v>
                </c:pt>
                <c:pt idx="25994">
                  <c:v>0.0</c:v>
                </c:pt>
                <c:pt idx="25995">
                  <c:v>0.0</c:v>
                </c:pt>
                <c:pt idx="25996">
                  <c:v>0.0</c:v>
                </c:pt>
                <c:pt idx="25997">
                  <c:v>0.0</c:v>
                </c:pt>
                <c:pt idx="25998">
                  <c:v>0.0</c:v>
                </c:pt>
                <c:pt idx="25999">
                  <c:v>0.0</c:v>
                </c:pt>
                <c:pt idx="26000">
                  <c:v>0.0</c:v>
                </c:pt>
                <c:pt idx="26001">
                  <c:v>-32767.0</c:v>
                </c:pt>
                <c:pt idx="26002">
                  <c:v>0.0</c:v>
                </c:pt>
                <c:pt idx="26003">
                  <c:v>0.0</c:v>
                </c:pt>
                <c:pt idx="26004">
                  <c:v>0.0</c:v>
                </c:pt>
                <c:pt idx="26005">
                  <c:v>0.0</c:v>
                </c:pt>
                <c:pt idx="26006">
                  <c:v>0.0</c:v>
                </c:pt>
                <c:pt idx="26007">
                  <c:v>0.0</c:v>
                </c:pt>
                <c:pt idx="26008">
                  <c:v>-32767.0</c:v>
                </c:pt>
                <c:pt idx="26009">
                  <c:v>0.0</c:v>
                </c:pt>
                <c:pt idx="26010">
                  <c:v>0.0</c:v>
                </c:pt>
                <c:pt idx="26011">
                  <c:v>0.0</c:v>
                </c:pt>
                <c:pt idx="26012">
                  <c:v>0.0</c:v>
                </c:pt>
                <c:pt idx="26013">
                  <c:v>0.0</c:v>
                </c:pt>
                <c:pt idx="26014">
                  <c:v>0.0</c:v>
                </c:pt>
                <c:pt idx="26015">
                  <c:v>0.0</c:v>
                </c:pt>
                <c:pt idx="26016">
                  <c:v>0.0</c:v>
                </c:pt>
                <c:pt idx="26017">
                  <c:v>0.0</c:v>
                </c:pt>
                <c:pt idx="26018">
                  <c:v>0.0</c:v>
                </c:pt>
                <c:pt idx="26019">
                  <c:v>0.0</c:v>
                </c:pt>
                <c:pt idx="26020">
                  <c:v>0.0</c:v>
                </c:pt>
                <c:pt idx="26021">
                  <c:v>0.0</c:v>
                </c:pt>
                <c:pt idx="26022">
                  <c:v>0.0</c:v>
                </c:pt>
                <c:pt idx="26023">
                  <c:v>0.0</c:v>
                </c:pt>
                <c:pt idx="26024">
                  <c:v>0.0</c:v>
                </c:pt>
                <c:pt idx="26025">
                  <c:v>0.0</c:v>
                </c:pt>
                <c:pt idx="26026">
                  <c:v>0.0</c:v>
                </c:pt>
                <c:pt idx="26027">
                  <c:v>0.0</c:v>
                </c:pt>
                <c:pt idx="26028">
                  <c:v>0.0</c:v>
                </c:pt>
                <c:pt idx="26029">
                  <c:v>0.0</c:v>
                </c:pt>
                <c:pt idx="26030">
                  <c:v>0.0</c:v>
                </c:pt>
                <c:pt idx="26031">
                  <c:v>0.0</c:v>
                </c:pt>
                <c:pt idx="26032">
                  <c:v>0.0</c:v>
                </c:pt>
                <c:pt idx="26033">
                  <c:v>0.0</c:v>
                </c:pt>
                <c:pt idx="26034">
                  <c:v>-32767.0</c:v>
                </c:pt>
                <c:pt idx="26035">
                  <c:v>0.0</c:v>
                </c:pt>
                <c:pt idx="26036">
                  <c:v>0.0</c:v>
                </c:pt>
                <c:pt idx="26037">
                  <c:v>0.0</c:v>
                </c:pt>
                <c:pt idx="26038">
                  <c:v>0.0</c:v>
                </c:pt>
                <c:pt idx="26039">
                  <c:v>0.0</c:v>
                </c:pt>
                <c:pt idx="26040">
                  <c:v>0.0</c:v>
                </c:pt>
                <c:pt idx="26041">
                  <c:v>0.0</c:v>
                </c:pt>
                <c:pt idx="26042">
                  <c:v>0.0</c:v>
                </c:pt>
                <c:pt idx="26043">
                  <c:v>0.0</c:v>
                </c:pt>
                <c:pt idx="26044">
                  <c:v>0.0</c:v>
                </c:pt>
                <c:pt idx="26045">
                  <c:v>0.0</c:v>
                </c:pt>
                <c:pt idx="26046">
                  <c:v>0.0</c:v>
                </c:pt>
                <c:pt idx="26047">
                  <c:v>0.0</c:v>
                </c:pt>
                <c:pt idx="26048">
                  <c:v>0.0</c:v>
                </c:pt>
                <c:pt idx="26049">
                  <c:v>0.0</c:v>
                </c:pt>
                <c:pt idx="26050">
                  <c:v>0.0</c:v>
                </c:pt>
                <c:pt idx="26051">
                  <c:v>0.0</c:v>
                </c:pt>
                <c:pt idx="26052">
                  <c:v>0.0</c:v>
                </c:pt>
                <c:pt idx="26053">
                  <c:v>0.0</c:v>
                </c:pt>
                <c:pt idx="26054">
                  <c:v>0.0</c:v>
                </c:pt>
                <c:pt idx="26055">
                  <c:v>0.0</c:v>
                </c:pt>
                <c:pt idx="26056">
                  <c:v>0.0</c:v>
                </c:pt>
                <c:pt idx="26057">
                  <c:v>0.0</c:v>
                </c:pt>
                <c:pt idx="26058">
                  <c:v>0.0</c:v>
                </c:pt>
                <c:pt idx="26059">
                  <c:v>0.0</c:v>
                </c:pt>
                <c:pt idx="26060">
                  <c:v>0.0</c:v>
                </c:pt>
                <c:pt idx="26061">
                  <c:v>0.0</c:v>
                </c:pt>
                <c:pt idx="26062">
                  <c:v>0.0</c:v>
                </c:pt>
                <c:pt idx="26063">
                  <c:v>0.0</c:v>
                </c:pt>
                <c:pt idx="26064">
                  <c:v>0.0</c:v>
                </c:pt>
                <c:pt idx="26065">
                  <c:v>0.0</c:v>
                </c:pt>
                <c:pt idx="26066">
                  <c:v>-32767.0</c:v>
                </c:pt>
                <c:pt idx="26067">
                  <c:v>0.0</c:v>
                </c:pt>
                <c:pt idx="26068">
                  <c:v>0.0</c:v>
                </c:pt>
                <c:pt idx="26069">
                  <c:v>0.0</c:v>
                </c:pt>
                <c:pt idx="26070">
                  <c:v>0.0</c:v>
                </c:pt>
                <c:pt idx="26071">
                  <c:v>0.0</c:v>
                </c:pt>
                <c:pt idx="26072">
                  <c:v>0.0</c:v>
                </c:pt>
                <c:pt idx="26073">
                  <c:v>0.0</c:v>
                </c:pt>
                <c:pt idx="26074">
                  <c:v>0.0</c:v>
                </c:pt>
                <c:pt idx="26075">
                  <c:v>0.0</c:v>
                </c:pt>
                <c:pt idx="26076">
                  <c:v>0.0</c:v>
                </c:pt>
                <c:pt idx="26077">
                  <c:v>0.0</c:v>
                </c:pt>
                <c:pt idx="26078">
                  <c:v>0.0</c:v>
                </c:pt>
                <c:pt idx="26079">
                  <c:v>0.0</c:v>
                </c:pt>
                <c:pt idx="26080">
                  <c:v>0.0</c:v>
                </c:pt>
                <c:pt idx="26081">
                  <c:v>0.0</c:v>
                </c:pt>
                <c:pt idx="26082">
                  <c:v>-32767.0</c:v>
                </c:pt>
                <c:pt idx="26083">
                  <c:v>0.0</c:v>
                </c:pt>
                <c:pt idx="26084">
                  <c:v>0.0</c:v>
                </c:pt>
                <c:pt idx="26085">
                  <c:v>0.0</c:v>
                </c:pt>
                <c:pt idx="26086">
                  <c:v>0.0</c:v>
                </c:pt>
                <c:pt idx="26087">
                  <c:v>0.0</c:v>
                </c:pt>
                <c:pt idx="26088">
                  <c:v>0.0</c:v>
                </c:pt>
                <c:pt idx="26089">
                  <c:v>0.0</c:v>
                </c:pt>
                <c:pt idx="26090">
                  <c:v>-32767.0</c:v>
                </c:pt>
                <c:pt idx="26091">
                  <c:v>0.0</c:v>
                </c:pt>
                <c:pt idx="26092">
                  <c:v>0.0</c:v>
                </c:pt>
                <c:pt idx="26093">
                  <c:v>0.0</c:v>
                </c:pt>
                <c:pt idx="26094">
                  <c:v>0.0</c:v>
                </c:pt>
                <c:pt idx="26095">
                  <c:v>0.0</c:v>
                </c:pt>
                <c:pt idx="26096">
                  <c:v>0.0</c:v>
                </c:pt>
                <c:pt idx="26097">
                  <c:v>0.0</c:v>
                </c:pt>
                <c:pt idx="26098">
                  <c:v>0.0</c:v>
                </c:pt>
                <c:pt idx="26099">
                  <c:v>0.0</c:v>
                </c:pt>
                <c:pt idx="26100">
                  <c:v>0.0</c:v>
                </c:pt>
                <c:pt idx="26101">
                  <c:v>0.0</c:v>
                </c:pt>
                <c:pt idx="26102">
                  <c:v>0.0</c:v>
                </c:pt>
                <c:pt idx="26103">
                  <c:v>0.0</c:v>
                </c:pt>
                <c:pt idx="26104">
                  <c:v>0.0</c:v>
                </c:pt>
                <c:pt idx="26105">
                  <c:v>0.0</c:v>
                </c:pt>
                <c:pt idx="26106">
                  <c:v>0.0</c:v>
                </c:pt>
                <c:pt idx="26107">
                  <c:v>0.0</c:v>
                </c:pt>
                <c:pt idx="26108">
                  <c:v>0.0</c:v>
                </c:pt>
                <c:pt idx="26109">
                  <c:v>0.0</c:v>
                </c:pt>
                <c:pt idx="26110">
                  <c:v>0.0</c:v>
                </c:pt>
                <c:pt idx="26111">
                  <c:v>0.0</c:v>
                </c:pt>
                <c:pt idx="26112">
                  <c:v>0.0</c:v>
                </c:pt>
                <c:pt idx="26113">
                  <c:v>0.0</c:v>
                </c:pt>
                <c:pt idx="26114">
                  <c:v>0.0</c:v>
                </c:pt>
                <c:pt idx="26115">
                  <c:v>0.0</c:v>
                </c:pt>
                <c:pt idx="26116">
                  <c:v>0.0</c:v>
                </c:pt>
                <c:pt idx="26117">
                  <c:v>0.0</c:v>
                </c:pt>
                <c:pt idx="26118">
                  <c:v>0.0</c:v>
                </c:pt>
                <c:pt idx="26119">
                  <c:v>0.0</c:v>
                </c:pt>
                <c:pt idx="26120">
                  <c:v>0.0</c:v>
                </c:pt>
                <c:pt idx="26121">
                  <c:v>0.0</c:v>
                </c:pt>
                <c:pt idx="26122">
                  <c:v>0.0</c:v>
                </c:pt>
                <c:pt idx="26123">
                  <c:v>0.0</c:v>
                </c:pt>
                <c:pt idx="26124">
                  <c:v>0.0</c:v>
                </c:pt>
                <c:pt idx="26125">
                  <c:v>0.0</c:v>
                </c:pt>
                <c:pt idx="26126">
                  <c:v>-32767.0</c:v>
                </c:pt>
                <c:pt idx="26127">
                  <c:v>0.0</c:v>
                </c:pt>
                <c:pt idx="26128">
                  <c:v>0.0</c:v>
                </c:pt>
                <c:pt idx="26129">
                  <c:v>0.0</c:v>
                </c:pt>
                <c:pt idx="26130">
                  <c:v>0.0</c:v>
                </c:pt>
                <c:pt idx="26131">
                  <c:v>0.0</c:v>
                </c:pt>
                <c:pt idx="26132">
                  <c:v>0.0</c:v>
                </c:pt>
                <c:pt idx="26133">
                  <c:v>0.0</c:v>
                </c:pt>
                <c:pt idx="26134">
                  <c:v>0.0</c:v>
                </c:pt>
                <c:pt idx="26135">
                  <c:v>0.0</c:v>
                </c:pt>
                <c:pt idx="26136">
                  <c:v>0.0</c:v>
                </c:pt>
                <c:pt idx="26137">
                  <c:v>0.0</c:v>
                </c:pt>
                <c:pt idx="26138">
                  <c:v>0.0</c:v>
                </c:pt>
                <c:pt idx="26139">
                  <c:v>0.0</c:v>
                </c:pt>
                <c:pt idx="26140">
                  <c:v>0.0</c:v>
                </c:pt>
                <c:pt idx="26141">
                  <c:v>0.0</c:v>
                </c:pt>
                <c:pt idx="26142">
                  <c:v>0.0</c:v>
                </c:pt>
                <c:pt idx="26143">
                  <c:v>-32767.0</c:v>
                </c:pt>
                <c:pt idx="26144">
                  <c:v>0.0</c:v>
                </c:pt>
                <c:pt idx="26145">
                  <c:v>0.0</c:v>
                </c:pt>
                <c:pt idx="26146">
                  <c:v>0.0</c:v>
                </c:pt>
                <c:pt idx="26147">
                  <c:v>0.0</c:v>
                </c:pt>
                <c:pt idx="26148">
                  <c:v>0.0</c:v>
                </c:pt>
                <c:pt idx="26149">
                  <c:v>0.0</c:v>
                </c:pt>
                <c:pt idx="26150">
                  <c:v>0.0</c:v>
                </c:pt>
                <c:pt idx="26151">
                  <c:v>-32767.0</c:v>
                </c:pt>
                <c:pt idx="26152">
                  <c:v>0.0</c:v>
                </c:pt>
                <c:pt idx="26153">
                  <c:v>0.0</c:v>
                </c:pt>
                <c:pt idx="26154">
                  <c:v>0.0</c:v>
                </c:pt>
                <c:pt idx="26155">
                  <c:v>0.0</c:v>
                </c:pt>
                <c:pt idx="26156">
                  <c:v>0.0</c:v>
                </c:pt>
                <c:pt idx="26157">
                  <c:v>0.0</c:v>
                </c:pt>
                <c:pt idx="26158">
                  <c:v>0.0</c:v>
                </c:pt>
                <c:pt idx="26159">
                  <c:v>0.0</c:v>
                </c:pt>
                <c:pt idx="26160">
                  <c:v>0.0</c:v>
                </c:pt>
                <c:pt idx="26161">
                  <c:v>0.0</c:v>
                </c:pt>
                <c:pt idx="26162">
                  <c:v>0.0</c:v>
                </c:pt>
                <c:pt idx="26163">
                  <c:v>0.0</c:v>
                </c:pt>
                <c:pt idx="26164">
                  <c:v>0.0</c:v>
                </c:pt>
                <c:pt idx="26165">
                  <c:v>0.0</c:v>
                </c:pt>
                <c:pt idx="26166">
                  <c:v>0.0</c:v>
                </c:pt>
                <c:pt idx="26167">
                  <c:v>-32767.0</c:v>
                </c:pt>
                <c:pt idx="26168">
                  <c:v>0.0</c:v>
                </c:pt>
                <c:pt idx="26169">
                  <c:v>0.0</c:v>
                </c:pt>
                <c:pt idx="26170">
                  <c:v>0.0</c:v>
                </c:pt>
                <c:pt idx="26171">
                  <c:v>0.0</c:v>
                </c:pt>
                <c:pt idx="26172">
                  <c:v>0.0</c:v>
                </c:pt>
                <c:pt idx="26173">
                  <c:v>0.0</c:v>
                </c:pt>
                <c:pt idx="26174">
                  <c:v>0.0</c:v>
                </c:pt>
                <c:pt idx="26175">
                  <c:v>-32767.0</c:v>
                </c:pt>
                <c:pt idx="26176">
                  <c:v>0.0</c:v>
                </c:pt>
                <c:pt idx="26177">
                  <c:v>0.0</c:v>
                </c:pt>
                <c:pt idx="26178">
                  <c:v>0.0</c:v>
                </c:pt>
                <c:pt idx="26179">
                  <c:v>0.0</c:v>
                </c:pt>
                <c:pt idx="26180">
                  <c:v>0.0</c:v>
                </c:pt>
                <c:pt idx="26181">
                  <c:v>0.0</c:v>
                </c:pt>
                <c:pt idx="26182">
                  <c:v>0.0</c:v>
                </c:pt>
                <c:pt idx="26183">
                  <c:v>0.0</c:v>
                </c:pt>
                <c:pt idx="26184">
                  <c:v>0.0</c:v>
                </c:pt>
                <c:pt idx="26185">
                  <c:v>0.0</c:v>
                </c:pt>
                <c:pt idx="26186">
                  <c:v>0.0</c:v>
                </c:pt>
                <c:pt idx="26187">
                  <c:v>0.0</c:v>
                </c:pt>
                <c:pt idx="26188">
                  <c:v>0.0</c:v>
                </c:pt>
                <c:pt idx="26189">
                  <c:v>0.0</c:v>
                </c:pt>
                <c:pt idx="26190">
                  <c:v>0.0</c:v>
                </c:pt>
                <c:pt idx="26191">
                  <c:v>0.0</c:v>
                </c:pt>
                <c:pt idx="26192">
                  <c:v>0.0</c:v>
                </c:pt>
                <c:pt idx="26193">
                  <c:v>0.0</c:v>
                </c:pt>
                <c:pt idx="26194">
                  <c:v>0.0</c:v>
                </c:pt>
                <c:pt idx="26195">
                  <c:v>0.0</c:v>
                </c:pt>
                <c:pt idx="26196">
                  <c:v>0.0</c:v>
                </c:pt>
                <c:pt idx="26197">
                  <c:v>0.0</c:v>
                </c:pt>
                <c:pt idx="26198">
                  <c:v>0.0</c:v>
                </c:pt>
                <c:pt idx="26199">
                  <c:v>0.0</c:v>
                </c:pt>
                <c:pt idx="26200">
                  <c:v>0.0</c:v>
                </c:pt>
                <c:pt idx="26201">
                  <c:v>0.0</c:v>
                </c:pt>
                <c:pt idx="26202">
                  <c:v>0.0</c:v>
                </c:pt>
                <c:pt idx="26203">
                  <c:v>0.0</c:v>
                </c:pt>
                <c:pt idx="26204">
                  <c:v>0.0</c:v>
                </c:pt>
                <c:pt idx="26205">
                  <c:v>0.0</c:v>
                </c:pt>
                <c:pt idx="26206">
                  <c:v>0.0</c:v>
                </c:pt>
                <c:pt idx="26207">
                  <c:v>-32767.0</c:v>
                </c:pt>
                <c:pt idx="26208">
                  <c:v>0.0</c:v>
                </c:pt>
                <c:pt idx="26209">
                  <c:v>0.0</c:v>
                </c:pt>
                <c:pt idx="26210">
                  <c:v>0.0</c:v>
                </c:pt>
                <c:pt idx="26211">
                  <c:v>0.0</c:v>
                </c:pt>
                <c:pt idx="26212">
                  <c:v>0.0</c:v>
                </c:pt>
                <c:pt idx="26213">
                  <c:v>0.0</c:v>
                </c:pt>
                <c:pt idx="26214">
                  <c:v>0.0</c:v>
                </c:pt>
                <c:pt idx="26215">
                  <c:v>-32767.0</c:v>
                </c:pt>
                <c:pt idx="26216">
                  <c:v>0.0</c:v>
                </c:pt>
                <c:pt idx="26217">
                  <c:v>0.0</c:v>
                </c:pt>
                <c:pt idx="26218">
                  <c:v>0.0</c:v>
                </c:pt>
                <c:pt idx="26219">
                  <c:v>0.0</c:v>
                </c:pt>
                <c:pt idx="26220">
                  <c:v>0.0</c:v>
                </c:pt>
                <c:pt idx="26221">
                  <c:v>0.0</c:v>
                </c:pt>
                <c:pt idx="26222">
                  <c:v>0.0</c:v>
                </c:pt>
                <c:pt idx="26223">
                  <c:v>0.0</c:v>
                </c:pt>
                <c:pt idx="26224">
                  <c:v>-32767.0</c:v>
                </c:pt>
                <c:pt idx="26225">
                  <c:v>0.0</c:v>
                </c:pt>
                <c:pt idx="26226">
                  <c:v>0.0</c:v>
                </c:pt>
                <c:pt idx="26227">
                  <c:v>0.0</c:v>
                </c:pt>
                <c:pt idx="26228">
                  <c:v>0.0</c:v>
                </c:pt>
                <c:pt idx="26229">
                  <c:v>0.0</c:v>
                </c:pt>
                <c:pt idx="26230">
                  <c:v>0.0</c:v>
                </c:pt>
                <c:pt idx="26231">
                  <c:v>0.0</c:v>
                </c:pt>
                <c:pt idx="26232">
                  <c:v>-32767.0</c:v>
                </c:pt>
                <c:pt idx="26233">
                  <c:v>0.0</c:v>
                </c:pt>
                <c:pt idx="26234">
                  <c:v>0.0</c:v>
                </c:pt>
                <c:pt idx="26235">
                  <c:v>0.0</c:v>
                </c:pt>
                <c:pt idx="26236">
                  <c:v>0.0</c:v>
                </c:pt>
                <c:pt idx="26237">
                  <c:v>0.0</c:v>
                </c:pt>
                <c:pt idx="26238">
                  <c:v>0.0</c:v>
                </c:pt>
                <c:pt idx="26239">
                  <c:v>0.0</c:v>
                </c:pt>
                <c:pt idx="26240">
                  <c:v>0.0</c:v>
                </c:pt>
                <c:pt idx="26241">
                  <c:v>0.0</c:v>
                </c:pt>
                <c:pt idx="26242">
                  <c:v>0.0</c:v>
                </c:pt>
                <c:pt idx="26243">
                  <c:v>0.0</c:v>
                </c:pt>
                <c:pt idx="26244">
                  <c:v>0.0</c:v>
                </c:pt>
                <c:pt idx="26245">
                  <c:v>0.0</c:v>
                </c:pt>
                <c:pt idx="26246">
                  <c:v>0.0</c:v>
                </c:pt>
                <c:pt idx="26247">
                  <c:v>0.0</c:v>
                </c:pt>
                <c:pt idx="26248">
                  <c:v>0.0</c:v>
                </c:pt>
                <c:pt idx="26249">
                  <c:v>0.0</c:v>
                </c:pt>
                <c:pt idx="26250">
                  <c:v>0.0</c:v>
                </c:pt>
                <c:pt idx="26251">
                  <c:v>0.0</c:v>
                </c:pt>
                <c:pt idx="26252">
                  <c:v>0.0</c:v>
                </c:pt>
                <c:pt idx="26253">
                  <c:v>0.0</c:v>
                </c:pt>
                <c:pt idx="26254">
                  <c:v>0.0</c:v>
                </c:pt>
                <c:pt idx="26255">
                  <c:v>0.0</c:v>
                </c:pt>
                <c:pt idx="26256">
                  <c:v>0.0</c:v>
                </c:pt>
                <c:pt idx="26257">
                  <c:v>0.0</c:v>
                </c:pt>
                <c:pt idx="26258">
                  <c:v>0.0</c:v>
                </c:pt>
                <c:pt idx="26259">
                  <c:v>0.0</c:v>
                </c:pt>
                <c:pt idx="26260">
                  <c:v>0.0</c:v>
                </c:pt>
                <c:pt idx="26261">
                  <c:v>0.0</c:v>
                </c:pt>
                <c:pt idx="26262">
                  <c:v>0.0</c:v>
                </c:pt>
                <c:pt idx="26263">
                  <c:v>0.0</c:v>
                </c:pt>
                <c:pt idx="26264">
                  <c:v>-32767.0</c:v>
                </c:pt>
                <c:pt idx="26265">
                  <c:v>0.0</c:v>
                </c:pt>
                <c:pt idx="26266">
                  <c:v>0.0</c:v>
                </c:pt>
                <c:pt idx="26267">
                  <c:v>0.0</c:v>
                </c:pt>
                <c:pt idx="26268">
                  <c:v>0.0</c:v>
                </c:pt>
                <c:pt idx="26269">
                  <c:v>0.0</c:v>
                </c:pt>
                <c:pt idx="26270">
                  <c:v>0.0</c:v>
                </c:pt>
                <c:pt idx="26271">
                  <c:v>0.0</c:v>
                </c:pt>
                <c:pt idx="26272">
                  <c:v>0.0</c:v>
                </c:pt>
                <c:pt idx="26273">
                  <c:v>0.0</c:v>
                </c:pt>
                <c:pt idx="26274">
                  <c:v>0.0</c:v>
                </c:pt>
                <c:pt idx="26275">
                  <c:v>0.0</c:v>
                </c:pt>
                <c:pt idx="26276">
                  <c:v>0.0</c:v>
                </c:pt>
                <c:pt idx="26277">
                  <c:v>0.0</c:v>
                </c:pt>
                <c:pt idx="26278">
                  <c:v>0.0</c:v>
                </c:pt>
                <c:pt idx="26279">
                  <c:v>0.0</c:v>
                </c:pt>
                <c:pt idx="26280">
                  <c:v>-32767.0</c:v>
                </c:pt>
                <c:pt idx="26281">
                  <c:v>0.0</c:v>
                </c:pt>
                <c:pt idx="26282">
                  <c:v>0.0</c:v>
                </c:pt>
                <c:pt idx="26283">
                  <c:v>0.0</c:v>
                </c:pt>
                <c:pt idx="26284">
                  <c:v>0.0</c:v>
                </c:pt>
                <c:pt idx="26285">
                  <c:v>0.0</c:v>
                </c:pt>
                <c:pt idx="26286">
                  <c:v>0.0</c:v>
                </c:pt>
                <c:pt idx="26287">
                  <c:v>0.0</c:v>
                </c:pt>
                <c:pt idx="26288">
                  <c:v>0.0</c:v>
                </c:pt>
                <c:pt idx="26289">
                  <c:v>0.0</c:v>
                </c:pt>
                <c:pt idx="26290">
                  <c:v>0.0</c:v>
                </c:pt>
                <c:pt idx="26291">
                  <c:v>0.0</c:v>
                </c:pt>
                <c:pt idx="26292">
                  <c:v>0.0</c:v>
                </c:pt>
                <c:pt idx="26293">
                  <c:v>0.0</c:v>
                </c:pt>
                <c:pt idx="26294">
                  <c:v>0.0</c:v>
                </c:pt>
                <c:pt idx="26295">
                  <c:v>0.0</c:v>
                </c:pt>
                <c:pt idx="26296">
                  <c:v>0.0</c:v>
                </c:pt>
                <c:pt idx="26297">
                  <c:v>0.0</c:v>
                </c:pt>
                <c:pt idx="26298">
                  <c:v>0.0</c:v>
                </c:pt>
                <c:pt idx="26299">
                  <c:v>0.0</c:v>
                </c:pt>
                <c:pt idx="26300">
                  <c:v>0.0</c:v>
                </c:pt>
                <c:pt idx="26301">
                  <c:v>0.0</c:v>
                </c:pt>
                <c:pt idx="26302">
                  <c:v>0.0</c:v>
                </c:pt>
                <c:pt idx="26303">
                  <c:v>0.0</c:v>
                </c:pt>
                <c:pt idx="26304">
                  <c:v>0.0</c:v>
                </c:pt>
                <c:pt idx="26305">
                  <c:v>0.0</c:v>
                </c:pt>
                <c:pt idx="26306">
                  <c:v>0.0</c:v>
                </c:pt>
                <c:pt idx="26307">
                  <c:v>0.0</c:v>
                </c:pt>
                <c:pt idx="26308">
                  <c:v>0.0</c:v>
                </c:pt>
                <c:pt idx="26309">
                  <c:v>0.0</c:v>
                </c:pt>
                <c:pt idx="26310">
                  <c:v>0.0</c:v>
                </c:pt>
                <c:pt idx="26311">
                  <c:v>0.0</c:v>
                </c:pt>
                <c:pt idx="26312">
                  <c:v>0.0</c:v>
                </c:pt>
                <c:pt idx="26313">
                  <c:v>-32767.0</c:v>
                </c:pt>
                <c:pt idx="26314">
                  <c:v>0.0</c:v>
                </c:pt>
                <c:pt idx="26315">
                  <c:v>0.0</c:v>
                </c:pt>
                <c:pt idx="26316">
                  <c:v>0.0</c:v>
                </c:pt>
                <c:pt idx="26317">
                  <c:v>0.0</c:v>
                </c:pt>
                <c:pt idx="26318">
                  <c:v>0.0</c:v>
                </c:pt>
                <c:pt idx="26319">
                  <c:v>0.0</c:v>
                </c:pt>
                <c:pt idx="26320">
                  <c:v>0.0</c:v>
                </c:pt>
                <c:pt idx="26321">
                  <c:v>0.0</c:v>
                </c:pt>
                <c:pt idx="26322">
                  <c:v>0.0</c:v>
                </c:pt>
                <c:pt idx="26323">
                  <c:v>0.0</c:v>
                </c:pt>
                <c:pt idx="26324">
                  <c:v>0.0</c:v>
                </c:pt>
                <c:pt idx="26325">
                  <c:v>0.0</c:v>
                </c:pt>
                <c:pt idx="26326">
                  <c:v>0.0</c:v>
                </c:pt>
                <c:pt idx="26327">
                  <c:v>0.0</c:v>
                </c:pt>
                <c:pt idx="26328">
                  <c:v>0.0</c:v>
                </c:pt>
                <c:pt idx="26329">
                  <c:v>-32767.0</c:v>
                </c:pt>
                <c:pt idx="26330">
                  <c:v>0.0</c:v>
                </c:pt>
                <c:pt idx="26331">
                  <c:v>0.0</c:v>
                </c:pt>
                <c:pt idx="26332">
                  <c:v>0.0</c:v>
                </c:pt>
                <c:pt idx="26333">
                  <c:v>0.0</c:v>
                </c:pt>
                <c:pt idx="26334">
                  <c:v>0.0</c:v>
                </c:pt>
                <c:pt idx="26335">
                  <c:v>0.0</c:v>
                </c:pt>
                <c:pt idx="26336">
                  <c:v>0.0</c:v>
                </c:pt>
                <c:pt idx="26337">
                  <c:v>0.0</c:v>
                </c:pt>
                <c:pt idx="26338">
                  <c:v>0.0</c:v>
                </c:pt>
                <c:pt idx="26339">
                  <c:v>0.0</c:v>
                </c:pt>
                <c:pt idx="26340">
                  <c:v>0.0</c:v>
                </c:pt>
                <c:pt idx="26341">
                  <c:v>0.0</c:v>
                </c:pt>
                <c:pt idx="26342">
                  <c:v>0.0</c:v>
                </c:pt>
                <c:pt idx="26343">
                  <c:v>0.0</c:v>
                </c:pt>
                <c:pt idx="26344">
                  <c:v>0.0</c:v>
                </c:pt>
                <c:pt idx="26345">
                  <c:v>-32767.0</c:v>
                </c:pt>
                <c:pt idx="26346">
                  <c:v>0.0</c:v>
                </c:pt>
                <c:pt idx="26347">
                  <c:v>0.0</c:v>
                </c:pt>
                <c:pt idx="26348">
                  <c:v>0.0</c:v>
                </c:pt>
                <c:pt idx="26349">
                  <c:v>0.0</c:v>
                </c:pt>
                <c:pt idx="26350">
                  <c:v>0.0</c:v>
                </c:pt>
                <c:pt idx="26351">
                  <c:v>0.0</c:v>
                </c:pt>
                <c:pt idx="26352">
                  <c:v>0.0</c:v>
                </c:pt>
                <c:pt idx="26353">
                  <c:v>0.0</c:v>
                </c:pt>
                <c:pt idx="26354">
                  <c:v>0.0</c:v>
                </c:pt>
                <c:pt idx="26355">
                  <c:v>0.0</c:v>
                </c:pt>
                <c:pt idx="26356">
                  <c:v>0.0</c:v>
                </c:pt>
                <c:pt idx="26357">
                  <c:v>0.0</c:v>
                </c:pt>
                <c:pt idx="26358">
                  <c:v>0.0</c:v>
                </c:pt>
                <c:pt idx="26359">
                  <c:v>0.0</c:v>
                </c:pt>
                <c:pt idx="26360">
                  <c:v>0.0</c:v>
                </c:pt>
                <c:pt idx="26361">
                  <c:v>-32767.0</c:v>
                </c:pt>
                <c:pt idx="26362">
                  <c:v>0.0</c:v>
                </c:pt>
                <c:pt idx="26363">
                  <c:v>0.0</c:v>
                </c:pt>
                <c:pt idx="26364">
                  <c:v>0.0</c:v>
                </c:pt>
                <c:pt idx="26365">
                  <c:v>0.0</c:v>
                </c:pt>
                <c:pt idx="26366">
                  <c:v>0.0</c:v>
                </c:pt>
                <c:pt idx="26367">
                  <c:v>0.0</c:v>
                </c:pt>
                <c:pt idx="26368">
                  <c:v>0.0</c:v>
                </c:pt>
                <c:pt idx="26369">
                  <c:v>0.0</c:v>
                </c:pt>
                <c:pt idx="26370">
                  <c:v>0.0</c:v>
                </c:pt>
                <c:pt idx="26371">
                  <c:v>0.0</c:v>
                </c:pt>
                <c:pt idx="26372">
                  <c:v>0.0</c:v>
                </c:pt>
                <c:pt idx="26373">
                  <c:v>0.0</c:v>
                </c:pt>
                <c:pt idx="26374">
                  <c:v>0.0</c:v>
                </c:pt>
                <c:pt idx="26375">
                  <c:v>0.0</c:v>
                </c:pt>
                <c:pt idx="26376">
                  <c:v>0.0</c:v>
                </c:pt>
                <c:pt idx="26377">
                  <c:v>0.0</c:v>
                </c:pt>
                <c:pt idx="26378">
                  <c:v>0.0</c:v>
                </c:pt>
                <c:pt idx="26379">
                  <c:v>0.0</c:v>
                </c:pt>
                <c:pt idx="26380">
                  <c:v>0.0</c:v>
                </c:pt>
                <c:pt idx="26381">
                  <c:v>0.0</c:v>
                </c:pt>
                <c:pt idx="26382">
                  <c:v>0.0</c:v>
                </c:pt>
                <c:pt idx="26383">
                  <c:v>0.0</c:v>
                </c:pt>
                <c:pt idx="26384">
                  <c:v>0.0</c:v>
                </c:pt>
                <c:pt idx="26385">
                  <c:v>0.0</c:v>
                </c:pt>
                <c:pt idx="26386">
                  <c:v>0.0</c:v>
                </c:pt>
                <c:pt idx="26387">
                  <c:v>0.0</c:v>
                </c:pt>
                <c:pt idx="26388">
                  <c:v>0.0</c:v>
                </c:pt>
                <c:pt idx="26389">
                  <c:v>0.0</c:v>
                </c:pt>
                <c:pt idx="26390">
                  <c:v>0.0</c:v>
                </c:pt>
                <c:pt idx="26391">
                  <c:v>0.0</c:v>
                </c:pt>
                <c:pt idx="26392">
                  <c:v>0.0</c:v>
                </c:pt>
                <c:pt idx="26393">
                  <c:v>0.0</c:v>
                </c:pt>
                <c:pt idx="26394">
                  <c:v>0.0</c:v>
                </c:pt>
                <c:pt idx="26395">
                  <c:v>0.0</c:v>
                </c:pt>
                <c:pt idx="26396">
                  <c:v>0.0</c:v>
                </c:pt>
                <c:pt idx="26397">
                  <c:v>0.0</c:v>
                </c:pt>
                <c:pt idx="26398">
                  <c:v>0.0</c:v>
                </c:pt>
                <c:pt idx="26399">
                  <c:v>0.0</c:v>
                </c:pt>
                <c:pt idx="26400">
                  <c:v>0.0</c:v>
                </c:pt>
                <c:pt idx="26401">
                  <c:v>0.0</c:v>
                </c:pt>
                <c:pt idx="26402">
                  <c:v>0.0</c:v>
                </c:pt>
                <c:pt idx="26403">
                  <c:v>0.0</c:v>
                </c:pt>
                <c:pt idx="26404">
                  <c:v>0.0</c:v>
                </c:pt>
                <c:pt idx="26405">
                  <c:v>0.0</c:v>
                </c:pt>
                <c:pt idx="26406">
                  <c:v>0.0</c:v>
                </c:pt>
                <c:pt idx="26407">
                  <c:v>0.0</c:v>
                </c:pt>
                <c:pt idx="26408">
                  <c:v>0.0</c:v>
                </c:pt>
                <c:pt idx="26409">
                  <c:v>0.0</c:v>
                </c:pt>
                <c:pt idx="26410">
                  <c:v>-32767.0</c:v>
                </c:pt>
                <c:pt idx="26411">
                  <c:v>0.0</c:v>
                </c:pt>
                <c:pt idx="26412">
                  <c:v>0.0</c:v>
                </c:pt>
                <c:pt idx="26413">
                  <c:v>0.0</c:v>
                </c:pt>
                <c:pt idx="26414">
                  <c:v>0.0</c:v>
                </c:pt>
                <c:pt idx="26415">
                  <c:v>0.0</c:v>
                </c:pt>
                <c:pt idx="26416">
                  <c:v>0.0</c:v>
                </c:pt>
                <c:pt idx="26417">
                  <c:v>0.0</c:v>
                </c:pt>
                <c:pt idx="26418">
                  <c:v>0.0</c:v>
                </c:pt>
                <c:pt idx="26419">
                  <c:v>0.0</c:v>
                </c:pt>
                <c:pt idx="26420">
                  <c:v>0.0</c:v>
                </c:pt>
                <c:pt idx="26421">
                  <c:v>0.0</c:v>
                </c:pt>
                <c:pt idx="26422">
                  <c:v>0.0</c:v>
                </c:pt>
                <c:pt idx="26423">
                  <c:v>0.0</c:v>
                </c:pt>
                <c:pt idx="26424">
                  <c:v>0.0</c:v>
                </c:pt>
                <c:pt idx="26425">
                  <c:v>0.0</c:v>
                </c:pt>
                <c:pt idx="26426">
                  <c:v>-32767.0</c:v>
                </c:pt>
                <c:pt idx="26427">
                  <c:v>0.0</c:v>
                </c:pt>
                <c:pt idx="26428">
                  <c:v>0.0</c:v>
                </c:pt>
                <c:pt idx="26429">
                  <c:v>0.0</c:v>
                </c:pt>
                <c:pt idx="26430">
                  <c:v>0.0</c:v>
                </c:pt>
                <c:pt idx="26431">
                  <c:v>0.0</c:v>
                </c:pt>
                <c:pt idx="26432">
                  <c:v>0.0</c:v>
                </c:pt>
                <c:pt idx="26433">
                  <c:v>0.0</c:v>
                </c:pt>
                <c:pt idx="26434">
                  <c:v>0.0</c:v>
                </c:pt>
                <c:pt idx="26435">
                  <c:v>0.0</c:v>
                </c:pt>
                <c:pt idx="26436">
                  <c:v>0.0</c:v>
                </c:pt>
                <c:pt idx="26437">
                  <c:v>0.0</c:v>
                </c:pt>
                <c:pt idx="26438">
                  <c:v>0.0</c:v>
                </c:pt>
                <c:pt idx="26439">
                  <c:v>0.0</c:v>
                </c:pt>
                <c:pt idx="26440">
                  <c:v>0.0</c:v>
                </c:pt>
                <c:pt idx="26441">
                  <c:v>0.0</c:v>
                </c:pt>
                <c:pt idx="26442">
                  <c:v>0.0</c:v>
                </c:pt>
                <c:pt idx="26443">
                  <c:v>0.0</c:v>
                </c:pt>
                <c:pt idx="26444">
                  <c:v>0.0</c:v>
                </c:pt>
                <c:pt idx="26445">
                  <c:v>0.0</c:v>
                </c:pt>
                <c:pt idx="26446">
                  <c:v>0.0</c:v>
                </c:pt>
                <c:pt idx="26447">
                  <c:v>0.0</c:v>
                </c:pt>
                <c:pt idx="26448">
                  <c:v>0.0</c:v>
                </c:pt>
                <c:pt idx="26449">
                  <c:v>0.0</c:v>
                </c:pt>
                <c:pt idx="26450">
                  <c:v>0.0</c:v>
                </c:pt>
                <c:pt idx="26451">
                  <c:v>0.0</c:v>
                </c:pt>
                <c:pt idx="26452">
                  <c:v>0.0</c:v>
                </c:pt>
                <c:pt idx="26453">
                  <c:v>0.0</c:v>
                </c:pt>
                <c:pt idx="26454">
                  <c:v>0.0</c:v>
                </c:pt>
                <c:pt idx="26455">
                  <c:v>0.0</c:v>
                </c:pt>
                <c:pt idx="26456">
                  <c:v>0.0</c:v>
                </c:pt>
                <c:pt idx="26457">
                  <c:v>0.0</c:v>
                </c:pt>
                <c:pt idx="26458">
                  <c:v>0.0</c:v>
                </c:pt>
                <c:pt idx="26459">
                  <c:v>0.0</c:v>
                </c:pt>
                <c:pt idx="26460">
                  <c:v>0.0</c:v>
                </c:pt>
                <c:pt idx="26461">
                  <c:v>0.0</c:v>
                </c:pt>
                <c:pt idx="26462">
                  <c:v>0.0</c:v>
                </c:pt>
                <c:pt idx="26463">
                  <c:v>0.0</c:v>
                </c:pt>
                <c:pt idx="26464">
                  <c:v>0.0</c:v>
                </c:pt>
                <c:pt idx="26465">
                  <c:v>0.0</c:v>
                </c:pt>
                <c:pt idx="26466">
                  <c:v>0.0</c:v>
                </c:pt>
                <c:pt idx="26467">
                  <c:v>0.0</c:v>
                </c:pt>
                <c:pt idx="26468">
                  <c:v>0.0</c:v>
                </c:pt>
                <c:pt idx="26469">
                  <c:v>0.0</c:v>
                </c:pt>
                <c:pt idx="26470">
                  <c:v>0.0</c:v>
                </c:pt>
                <c:pt idx="26471">
                  <c:v>0.0</c:v>
                </c:pt>
                <c:pt idx="26472">
                  <c:v>0.0</c:v>
                </c:pt>
                <c:pt idx="26473">
                  <c:v>0.0</c:v>
                </c:pt>
                <c:pt idx="26474">
                  <c:v>0.0</c:v>
                </c:pt>
                <c:pt idx="26475">
                  <c:v>0.0</c:v>
                </c:pt>
                <c:pt idx="26476">
                  <c:v>0.0</c:v>
                </c:pt>
                <c:pt idx="26477">
                  <c:v>0.0</c:v>
                </c:pt>
                <c:pt idx="26478">
                  <c:v>0.0</c:v>
                </c:pt>
                <c:pt idx="26479">
                  <c:v>0.0</c:v>
                </c:pt>
                <c:pt idx="26480">
                  <c:v>0.0</c:v>
                </c:pt>
                <c:pt idx="26481">
                  <c:v>0.0</c:v>
                </c:pt>
                <c:pt idx="26482">
                  <c:v>0.0</c:v>
                </c:pt>
                <c:pt idx="26483">
                  <c:v>-32767.0</c:v>
                </c:pt>
                <c:pt idx="26484">
                  <c:v>0.0</c:v>
                </c:pt>
                <c:pt idx="26485">
                  <c:v>0.0</c:v>
                </c:pt>
                <c:pt idx="26486">
                  <c:v>0.0</c:v>
                </c:pt>
                <c:pt idx="26487">
                  <c:v>0.0</c:v>
                </c:pt>
                <c:pt idx="26488">
                  <c:v>0.0</c:v>
                </c:pt>
                <c:pt idx="26489">
                  <c:v>0.0</c:v>
                </c:pt>
                <c:pt idx="26490">
                  <c:v>0.0</c:v>
                </c:pt>
                <c:pt idx="26491">
                  <c:v>0.0</c:v>
                </c:pt>
                <c:pt idx="26492">
                  <c:v>0.0</c:v>
                </c:pt>
                <c:pt idx="26493">
                  <c:v>0.0</c:v>
                </c:pt>
                <c:pt idx="26494">
                  <c:v>-32767.0</c:v>
                </c:pt>
                <c:pt idx="26495">
                  <c:v>0.0</c:v>
                </c:pt>
                <c:pt idx="26496">
                  <c:v>0.0</c:v>
                </c:pt>
                <c:pt idx="26497">
                  <c:v>0.0</c:v>
                </c:pt>
                <c:pt idx="26498">
                  <c:v>0.0</c:v>
                </c:pt>
                <c:pt idx="26499">
                  <c:v>0.0</c:v>
                </c:pt>
                <c:pt idx="26500">
                  <c:v>0.0</c:v>
                </c:pt>
                <c:pt idx="26501">
                  <c:v>0.0</c:v>
                </c:pt>
                <c:pt idx="26502">
                  <c:v>-32767.0</c:v>
                </c:pt>
                <c:pt idx="26503">
                  <c:v>0.0</c:v>
                </c:pt>
                <c:pt idx="26504">
                  <c:v>0.0</c:v>
                </c:pt>
                <c:pt idx="26505">
                  <c:v>0.0</c:v>
                </c:pt>
                <c:pt idx="26506">
                  <c:v>0.0</c:v>
                </c:pt>
                <c:pt idx="26507">
                  <c:v>0.0</c:v>
                </c:pt>
                <c:pt idx="26508">
                  <c:v>0.0</c:v>
                </c:pt>
                <c:pt idx="26509">
                  <c:v>0.0</c:v>
                </c:pt>
                <c:pt idx="26510">
                  <c:v>-32767.0</c:v>
                </c:pt>
                <c:pt idx="26511">
                  <c:v>0.0</c:v>
                </c:pt>
                <c:pt idx="26512">
                  <c:v>0.0</c:v>
                </c:pt>
                <c:pt idx="26513">
                  <c:v>0.0</c:v>
                </c:pt>
                <c:pt idx="26514">
                  <c:v>0.0</c:v>
                </c:pt>
                <c:pt idx="26515">
                  <c:v>0.0</c:v>
                </c:pt>
                <c:pt idx="26516">
                  <c:v>0.0</c:v>
                </c:pt>
                <c:pt idx="26517">
                  <c:v>0.0</c:v>
                </c:pt>
                <c:pt idx="26518">
                  <c:v>0.0</c:v>
                </c:pt>
                <c:pt idx="26519">
                  <c:v>-32767.0</c:v>
                </c:pt>
                <c:pt idx="26520">
                  <c:v>0.0</c:v>
                </c:pt>
                <c:pt idx="26521">
                  <c:v>0.0</c:v>
                </c:pt>
                <c:pt idx="26522">
                  <c:v>0.0</c:v>
                </c:pt>
                <c:pt idx="26523">
                  <c:v>0.0</c:v>
                </c:pt>
                <c:pt idx="26524">
                  <c:v>0.0</c:v>
                </c:pt>
                <c:pt idx="26525">
                  <c:v>0.0</c:v>
                </c:pt>
                <c:pt idx="26526">
                  <c:v>0.0</c:v>
                </c:pt>
                <c:pt idx="26527">
                  <c:v>0.0</c:v>
                </c:pt>
                <c:pt idx="26528">
                  <c:v>0.0</c:v>
                </c:pt>
                <c:pt idx="26529">
                  <c:v>0.0</c:v>
                </c:pt>
                <c:pt idx="26530">
                  <c:v>0.0</c:v>
                </c:pt>
                <c:pt idx="26531">
                  <c:v>0.0</c:v>
                </c:pt>
                <c:pt idx="26532">
                  <c:v>0.0</c:v>
                </c:pt>
                <c:pt idx="26533">
                  <c:v>0.0</c:v>
                </c:pt>
                <c:pt idx="26534">
                  <c:v>0.0</c:v>
                </c:pt>
                <c:pt idx="26535">
                  <c:v>0.0</c:v>
                </c:pt>
                <c:pt idx="26536">
                  <c:v>0.0</c:v>
                </c:pt>
                <c:pt idx="26537">
                  <c:v>0.0</c:v>
                </c:pt>
                <c:pt idx="26538">
                  <c:v>0.0</c:v>
                </c:pt>
                <c:pt idx="26539">
                  <c:v>0.0</c:v>
                </c:pt>
                <c:pt idx="26540">
                  <c:v>0.0</c:v>
                </c:pt>
                <c:pt idx="26541">
                  <c:v>0.0</c:v>
                </c:pt>
                <c:pt idx="26542">
                  <c:v>0.0</c:v>
                </c:pt>
                <c:pt idx="26543">
                  <c:v>0.0</c:v>
                </c:pt>
                <c:pt idx="26544">
                  <c:v>0.0</c:v>
                </c:pt>
                <c:pt idx="26545">
                  <c:v>0.0</c:v>
                </c:pt>
                <c:pt idx="26546">
                  <c:v>0.0</c:v>
                </c:pt>
                <c:pt idx="26547">
                  <c:v>0.0</c:v>
                </c:pt>
                <c:pt idx="26548">
                  <c:v>0.0</c:v>
                </c:pt>
                <c:pt idx="26549">
                  <c:v>0.0</c:v>
                </c:pt>
                <c:pt idx="26550">
                  <c:v>0.0</c:v>
                </c:pt>
                <c:pt idx="26551">
                  <c:v>0.0</c:v>
                </c:pt>
                <c:pt idx="26552">
                  <c:v>0.0</c:v>
                </c:pt>
                <c:pt idx="26553">
                  <c:v>0.0</c:v>
                </c:pt>
                <c:pt idx="26554">
                  <c:v>0.0</c:v>
                </c:pt>
                <c:pt idx="26555">
                  <c:v>0.0</c:v>
                </c:pt>
                <c:pt idx="26556">
                  <c:v>0.0</c:v>
                </c:pt>
                <c:pt idx="26557">
                  <c:v>0.0</c:v>
                </c:pt>
                <c:pt idx="26558">
                  <c:v>0.0</c:v>
                </c:pt>
                <c:pt idx="26559">
                  <c:v>0.0</c:v>
                </c:pt>
                <c:pt idx="26560">
                  <c:v>0.0</c:v>
                </c:pt>
                <c:pt idx="26561">
                  <c:v>0.0</c:v>
                </c:pt>
                <c:pt idx="26562">
                  <c:v>0.0</c:v>
                </c:pt>
                <c:pt idx="26563">
                  <c:v>0.0</c:v>
                </c:pt>
                <c:pt idx="26564">
                  <c:v>0.0</c:v>
                </c:pt>
                <c:pt idx="26565">
                  <c:v>0.0</c:v>
                </c:pt>
                <c:pt idx="26566">
                  <c:v>0.0</c:v>
                </c:pt>
                <c:pt idx="26567">
                  <c:v>0.0</c:v>
                </c:pt>
                <c:pt idx="26568">
                  <c:v>0.0</c:v>
                </c:pt>
                <c:pt idx="26569">
                  <c:v>0.0</c:v>
                </c:pt>
                <c:pt idx="26570">
                  <c:v>0.0</c:v>
                </c:pt>
                <c:pt idx="26571">
                  <c:v>0.0</c:v>
                </c:pt>
                <c:pt idx="26572">
                  <c:v>0.0</c:v>
                </c:pt>
                <c:pt idx="26573">
                  <c:v>0.0</c:v>
                </c:pt>
                <c:pt idx="26574">
                  <c:v>0.0</c:v>
                </c:pt>
                <c:pt idx="26575">
                  <c:v>-32767.0</c:v>
                </c:pt>
                <c:pt idx="26576">
                  <c:v>0.0</c:v>
                </c:pt>
                <c:pt idx="26577">
                  <c:v>0.0</c:v>
                </c:pt>
                <c:pt idx="26578">
                  <c:v>0.0</c:v>
                </c:pt>
                <c:pt idx="26579">
                  <c:v>0.0</c:v>
                </c:pt>
                <c:pt idx="26580">
                  <c:v>0.0</c:v>
                </c:pt>
                <c:pt idx="26581">
                  <c:v>0.0</c:v>
                </c:pt>
                <c:pt idx="26582">
                  <c:v>0.0</c:v>
                </c:pt>
                <c:pt idx="26583">
                  <c:v>0.0</c:v>
                </c:pt>
                <c:pt idx="26584">
                  <c:v>0.0</c:v>
                </c:pt>
                <c:pt idx="26585">
                  <c:v>0.0</c:v>
                </c:pt>
                <c:pt idx="26586">
                  <c:v>0.0</c:v>
                </c:pt>
                <c:pt idx="26587">
                  <c:v>0.0</c:v>
                </c:pt>
                <c:pt idx="26588">
                  <c:v>0.0</c:v>
                </c:pt>
                <c:pt idx="26589">
                  <c:v>0.0</c:v>
                </c:pt>
                <c:pt idx="26590">
                  <c:v>0.0</c:v>
                </c:pt>
                <c:pt idx="26591">
                  <c:v>0.0</c:v>
                </c:pt>
                <c:pt idx="26592">
                  <c:v>0.0</c:v>
                </c:pt>
                <c:pt idx="26593">
                  <c:v>0.0</c:v>
                </c:pt>
                <c:pt idx="26594">
                  <c:v>0.0</c:v>
                </c:pt>
                <c:pt idx="26595">
                  <c:v>0.0</c:v>
                </c:pt>
                <c:pt idx="26596">
                  <c:v>0.0</c:v>
                </c:pt>
                <c:pt idx="26597">
                  <c:v>0.0</c:v>
                </c:pt>
                <c:pt idx="26598">
                  <c:v>0.0</c:v>
                </c:pt>
                <c:pt idx="26599">
                  <c:v>-32767.0</c:v>
                </c:pt>
                <c:pt idx="26600">
                  <c:v>0.0</c:v>
                </c:pt>
                <c:pt idx="26601">
                  <c:v>0.0</c:v>
                </c:pt>
                <c:pt idx="26602">
                  <c:v>0.0</c:v>
                </c:pt>
                <c:pt idx="26603">
                  <c:v>0.0</c:v>
                </c:pt>
                <c:pt idx="26604">
                  <c:v>0.0</c:v>
                </c:pt>
                <c:pt idx="26605">
                  <c:v>0.0</c:v>
                </c:pt>
                <c:pt idx="26606">
                  <c:v>0.0</c:v>
                </c:pt>
                <c:pt idx="26607">
                  <c:v>0.0</c:v>
                </c:pt>
                <c:pt idx="26608">
                  <c:v>0.0</c:v>
                </c:pt>
                <c:pt idx="26609">
                  <c:v>0.0</c:v>
                </c:pt>
                <c:pt idx="26610">
                  <c:v>0.0</c:v>
                </c:pt>
                <c:pt idx="26611">
                  <c:v>0.0</c:v>
                </c:pt>
                <c:pt idx="26612">
                  <c:v>0.0</c:v>
                </c:pt>
                <c:pt idx="26613">
                  <c:v>0.0</c:v>
                </c:pt>
                <c:pt idx="26614">
                  <c:v>0.0</c:v>
                </c:pt>
                <c:pt idx="26615">
                  <c:v>0.0</c:v>
                </c:pt>
                <c:pt idx="26616">
                  <c:v>-32767.0</c:v>
                </c:pt>
                <c:pt idx="26617">
                  <c:v>0.0</c:v>
                </c:pt>
                <c:pt idx="26618">
                  <c:v>0.0</c:v>
                </c:pt>
                <c:pt idx="26619">
                  <c:v>0.0</c:v>
                </c:pt>
                <c:pt idx="26620">
                  <c:v>0.0</c:v>
                </c:pt>
                <c:pt idx="26621">
                  <c:v>0.0</c:v>
                </c:pt>
                <c:pt idx="26622">
                  <c:v>0.0</c:v>
                </c:pt>
                <c:pt idx="26623">
                  <c:v>0.0</c:v>
                </c:pt>
                <c:pt idx="26624">
                  <c:v>0.0</c:v>
                </c:pt>
                <c:pt idx="26625">
                  <c:v>0.0</c:v>
                </c:pt>
                <c:pt idx="26626">
                  <c:v>0.0</c:v>
                </c:pt>
                <c:pt idx="26627">
                  <c:v>0.0</c:v>
                </c:pt>
                <c:pt idx="26628">
                  <c:v>0.0</c:v>
                </c:pt>
                <c:pt idx="26629">
                  <c:v>0.0</c:v>
                </c:pt>
                <c:pt idx="26630">
                  <c:v>0.0</c:v>
                </c:pt>
                <c:pt idx="26631">
                  <c:v>0.0</c:v>
                </c:pt>
                <c:pt idx="26632">
                  <c:v>-32767.0</c:v>
                </c:pt>
                <c:pt idx="26633">
                  <c:v>0.0</c:v>
                </c:pt>
                <c:pt idx="26634">
                  <c:v>0.0</c:v>
                </c:pt>
                <c:pt idx="26635">
                  <c:v>0.0</c:v>
                </c:pt>
                <c:pt idx="26636">
                  <c:v>0.0</c:v>
                </c:pt>
                <c:pt idx="26637">
                  <c:v>0.0</c:v>
                </c:pt>
                <c:pt idx="26638">
                  <c:v>0.0</c:v>
                </c:pt>
                <c:pt idx="26639">
                  <c:v>0.0</c:v>
                </c:pt>
                <c:pt idx="26640">
                  <c:v>-32767.0</c:v>
                </c:pt>
                <c:pt idx="26641">
                  <c:v>0.0</c:v>
                </c:pt>
                <c:pt idx="26642">
                  <c:v>0.0</c:v>
                </c:pt>
                <c:pt idx="26643">
                  <c:v>0.0</c:v>
                </c:pt>
                <c:pt idx="26644">
                  <c:v>0.0</c:v>
                </c:pt>
                <c:pt idx="26645">
                  <c:v>0.0</c:v>
                </c:pt>
                <c:pt idx="26646">
                  <c:v>0.0</c:v>
                </c:pt>
                <c:pt idx="26647">
                  <c:v>0.0</c:v>
                </c:pt>
                <c:pt idx="26648">
                  <c:v>-32767.0</c:v>
                </c:pt>
                <c:pt idx="26649">
                  <c:v>0.0</c:v>
                </c:pt>
                <c:pt idx="26650">
                  <c:v>0.0</c:v>
                </c:pt>
                <c:pt idx="26651">
                  <c:v>0.0</c:v>
                </c:pt>
                <c:pt idx="26652">
                  <c:v>0.0</c:v>
                </c:pt>
                <c:pt idx="26653">
                  <c:v>0.0</c:v>
                </c:pt>
                <c:pt idx="26654">
                  <c:v>0.0</c:v>
                </c:pt>
                <c:pt idx="26655">
                  <c:v>0.0</c:v>
                </c:pt>
                <c:pt idx="26656">
                  <c:v>0.0</c:v>
                </c:pt>
                <c:pt idx="26657">
                  <c:v>0.0</c:v>
                </c:pt>
                <c:pt idx="26658">
                  <c:v>0.0</c:v>
                </c:pt>
                <c:pt idx="26659">
                  <c:v>0.0</c:v>
                </c:pt>
                <c:pt idx="26660">
                  <c:v>0.0</c:v>
                </c:pt>
                <c:pt idx="26661">
                  <c:v>0.0</c:v>
                </c:pt>
                <c:pt idx="26662">
                  <c:v>0.0</c:v>
                </c:pt>
                <c:pt idx="26663">
                  <c:v>0.0</c:v>
                </c:pt>
                <c:pt idx="26664">
                  <c:v>0.0</c:v>
                </c:pt>
                <c:pt idx="26665">
                  <c:v>0.0</c:v>
                </c:pt>
                <c:pt idx="26666">
                  <c:v>0.0</c:v>
                </c:pt>
                <c:pt idx="26667">
                  <c:v>0.0</c:v>
                </c:pt>
                <c:pt idx="26668">
                  <c:v>0.0</c:v>
                </c:pt>
                <c:pt idx="26669">
                  <c:v>0.0</c:v>
                </c:pt>
                <c:pt idx="26670">
                  <c:v>0.0</c:v>
                </c:pt>
                <c:pt idx="26671">
                  <c:v>0.0</c:v>
                </c:pt>
                <c:pt idx="26672">
                  <c:v>0.0</c:v>
                </c:pt>
                <c:pt idx="26673">
                  <c:v>0.0</c:v>
                </c:pt>
                <c:pt idx="26674">
                  <c:v>0.0</c:v>
                </c:pt>
                <c:pt idx="26675">
                  <c:v>0.0</c:v>
                </c:pt>
                <c:pt idx="26676">
                  <c:v>0.0</c:v>
                </c:pt>
                <c:pt idx="26677">
                  <c:v>0.0</c:v>
                </c:pt>
                <c:pt idx="26678">
                  <c:v>0.0</c:v>
                </c:pt>
                <c:pt idx="26679">
                  <c:v>0.0</c:v>
                </c:pt>
                <c:pt idx="26680">
                  <c:v>0.0</c:v>
                </c:pt>
                <c:pt idx="26681">
                  <c:v>0.0</c:v>
                </c:pt>
                <c:pt idx="26682">
                  <c:v>0.0</c:v>
                </c:pt>
                <c:pt idx="26683">
                  <c:v>0.0</c:v>
                </c:pt>
                <c:pt idx="26684">
                  <c:v>0.0</c:v>
                </c:pt>
                <c:pt idx="26685">
                  <c:v>0.0</c:v>
                </c:pt>
                <c:pt idx="26686">
                  <c:v>0.0</c:v>
                </c:pt>
                <c:pt idx="26687">
                  <c:v>0.0</c:v>
                </c:pt>
                <c:pt idx="26688">
                  <c:v>0.0</c:v>
                </c:pt>
                <c:pt idx="26689">
                  <c:v>-32767.0</c:v>
                </c:pt>
                <c:pt idx="26690">
                  <c:v>0.0</c:v>
                </c:pt>
                <c:pt idx="26691">
                  <c:v>0.0</c:v>
                </c:pt>
                <c:pt idx="26692">
                  <c:v>0.0</c:v>
                </c:pt>
                <c:pt idx="26693">
                  <c:v>0.0</c:v>
                </c:pt>
                <c:pt idx="26694">
                  <c:v>0.0</c:v>
                </c:pt>
                <c:pt idx="26695">
                  <c:v>0.0</c:v>
                </c:pt>
                <c:pt idx="26696">
                  <c:v>0.0</c:v>
                </c:pt>
                <c:pt idx="26697">
                  <c:v>-32767.0</c:v>
                </c:pt>
                <c:pt idx="26698">
                  <c:v>0.0</c:v>
                </c:pt>
                <c:pt idx="26699">
                  <c:v>0.0</c:v>
                </c:pt>
                <c:pt idx="26700">
                  <c:v>0.0</c:v>
                </c:pt>
                <c:pt idx="26701">
                  <c:v>0.0</c:v>
                </c:pt>
                <c:pt idx="26702">
                  <c:v>0.0</c:v>
                </c:pt>
                <c:pt idx="26703">
                  <c:v>0.0</c:v>
                </c:pt>
                <c:pt idx="26704">
                  <c:v>0.0</c:v>
                </c:pt>
                <c:pt idx="26705">
                  <c:v>0.0</c:v>
                </c:pt>
                <c:pt idx="26706">
                  <c:v>0.0</c:v>
                </c:pt>
                <c:pt idx="26707">
                  <c:v>0.0</c:v>
                </c:pt>
                <c:pt idx="26708">
                  <c:v>0.0</c:v>
                </c:pt>
                <c:pt idx="26709">
                  <c:v>0.0</c:v>
                </c:pt>
                <c:pt idx="26710">
                  <c:v>0.0</c:v>
                </c:pt>
                <c:pt idx="26711">
                  <c:v>0.0</c:v>
                </c:pt>
                <c:pt idx="26712">
                  <c:v>0.0</c:v>
                </c:pt>
                <c:pt idx="26713">
                  <c:v>0.0</c:v>
                </c:pt>
                <c:pt idx="26714">
                  <c:v>0.0</c:v>
                </c:pt>
                <c:pt idx="26715">
                  <c:v>0.0</c:v>
                </c:pt>
                <c:pt idx="26716">
                  <c:v>0.0</c:v>
                </c:pt>
                <c:pt idx="26717">
                  <c:v>0.0</c:v>
                </c:pt>
                <c:pt idx="26718">
                  <c:v>0.0</c:v>
                </c:pt>
                <c:pt idx="26719">
                  <c:v>0.0</c:v>
                </c:pt>
                <c:pt idx="26720">
                  <c:v>0.0</c:v>
                </c:pt>
                <c:pt idx="26721">
                  <c:v>0.0</c:v>
                </c:pt>
                <c:pt idx="26722">
                  <c:v>0.0</c:v>
                </c:pt>
                <c:pt idx="26723">
                  <c:v>0.0</c:v>
                </c:pt>
                <c:pt idx="26724">
                  <c:v>0.0</c:v>
                </c:pt>
                <c:pt idx="26725">
                  <c:v>0.0</c:v>
                </c:pt>
                <c:pt idx="26726">
                  <c:v>0.0</c:v>
                </c:pt>
                <c:pt idx="26727">
                  <c:v>0.0</c:v>
                </c:pt>
                <c:pt idx="26728">
                  <c:v>0.0</c:v>
                </c:pt>
                <c:pt idx="26729">
                  <c:v>0.0</c:v>
                </c:pt>
                <c:pt idx="26730">
                  <c:v>0.0</c:v>
                </c:pt>
                <c:pt idx="26731">
                  <c:v>0.0</c:v>
                </c:pt>
                <c:pt idx="26732">
                  <c:v>0.0</c:v>
                </c:pt>
                <c:pt idx="26733">
                  <c:v>0.0</c:v>
                </c:pt>
                <c:pt idx="26734">
                  <c:v>0.0</c:v>
                </c:pt>
                <c:pt idx="26735">
                  <c:v>0.0</c:v>
                </c:pt>
                <c:pt idx="26736">
                  <c:v>0.0</c:v>
                </c:pt>
                <c:pt idx="26737">
                  <c:v>-32767.0</c:v>
                </c:pt>
                <c:pt idx="26738">
                  <c:v>0.0</c:v>
                </c:pt>
                <c:pt idx="26739">
                  <c:v>0.0</c:v>
                </c:pt>
                <c:pt idx="26740">
                  <c:v>0.0</c:v>
                </c:pt>
                <c:pt idx="26741">
                  <c:v>0.0</c:v>
                </c:pt>
                <c:pt idx="26742">
                  <c:v>0.0</c:v>
                </c:pt>
                <c:pt idx="26743">
                  <c:v>0.0</c:v>
                </c:pt>
                <c:pt idx="26744">
                  <c:v>0.0</c:v>
                </c:pt>
                <c:pt idx="26745">
                  <c:v>0.0</c:v>
                </c:pt>
                <c:pt idx="26746">
                  <c:v>0.0</c:v>
                </c:pt>
                <c:pt idx="26747">
                  <c:v>0.0</c:v>
                </c:pt>
                <c:pt idx="26748">
                  <c:v>0.0</c:v>
                </c:pt>
                <c:pt idx="26749">
                  <c:v>0.0</c:v>
                </c:pt>
                <c:pt idx="26750">
                  <c:v>0.0</c:v>
                </c:pt>
                <c:pt idx="26751">
                  <c:v>0.0</c:v>
                </c:pt>
                <c:pt idx="26752">
                  <c:v>0.0</c:v>
                </c:pt>
                <c:pt idx="26753">
                  <c:v>0.0</c:v>
                </c:pt>
                <c:pt idx="26754">
                  <c:v>0.0</c:v>
                </c:pt>
                <c:pt idx="26755">
                  <c:v>0.0</c:v>
                </c:pt>
                <c:pt idx="26756">
                  <c:v>0.0</c:v>
                </c:pt>
                <c:pt idx="26757">
                  <c:v>0.0</c:v>
                </c:pt>
                <c:pt idx="26758">
                  <c:v>0.0</c:v>
                </c:pt>
                <c:pt idx="26759">
                  <c:v>0.0</c:v>
                </c:pt>
                <c:pt idx="26760">
                  <c:v>0.0</c:v>
                </c:pt>
                <c:pt idx="26761">
                  <c:v>0.0</c:v>
                </c:pt>
                <c:pt idx="26762">
                  <c:v>0.0</c:v>
                </c:pt>
                <c:pt idx="26763">
                  <c:v>0.0</c:v>
                </c:pt>
                <c:pt idx="26764">
                  <c:v>0.0</c:v>
                </c:pt>
                <c:pt idx="26765">
                  <c:v>0.0</c:v>
                </c:pt>
                <c:pt idx="26766">
                  <c:v>0.0</c:v>
                </c:pt>
                <c:pt idx="26767">
                  <c:v>0.0</c:v>
                </c:pt>
                <c:pt idx="26768">
                  <c:v>0.0</c:v>
                </c:pt>
                <c:pt idx="26769">
                  <c:v>-32767.0</c:v>
                </c:pt>
                <c:pt idx="26770">
                  <c:v>0.0</c:v>
                </c:pt>
                <c:pt idx="26771">
                  <c:v>0.0</c:v>
                </c:pt>
                <c:pt idx="26772">
                  <c:v>0.0</c:v>
                </c:pt>
                <c:pt idx="26773">
                  <c:v>0.0</c:v>
                </c:pt>
                <c:pt idx="26774">
                  <c:v>0.0</c:v>
                </c:pt>
                <c:pt idx="26775">
                  <c:v>0.0</c:v>
                </c:pt>
                <c:pt idx="26776">
                  <c:v>0.0</c:v>
                </c:pt>
                <c:pt idx="26777">
                  <c:v>0.0</c:v>
                </c:pt>
                <c:pt idx="26778">
                  <c:v>0.0</c:v>
                </c:pt>
                <c:pt idx="26779">
                  <c:v>0.0</c:v>
                </c:pt>
                <c:pt idx="26780">
                  <c:v>0.0</c:v>
                </c:pt>
                <c:pt idx="26781">
                  <c:v>0.0</c:v>
                </c:pt>
                <c:pt idx="26782">
                  <c:v>0.0</c:v>
                </c:pt>
                <c:pt idx="26783">
                  <c:v>0.0</c:v>
                </c:pt>
                <c:pt idx="26784">
                  <c:v>0.0</c:v>
                </c:pt>
                <c:pt idx="26785">
                  <c:v>0.0</c:v>
                </c:pt>
                <c:pt idx="26786">
                  <c:v>-32767.0</c:v>
                </c:pt>
                <c:pt idx="26787">
                  <c:v>0.0</c:v>
                </c:pt>
                <c:pt idx="26788">
                  <c:v>0.0</c:v>
                </c:pt>
                <c:pt idx="26789">
                  <c:v>0.0</c:v>
                </c:pt>
                <c:pt idx="26790">
                  <c:v>0.0</c:v>
                </c:pt>
                <c:pt idx="26791">
                  <c:v>0.0</c:v>
                </c:pt>
                <c:pt idx="26792">
                  <c:v>0.0</c:v>
                </c:pt>
                <c:pt idx="26793">
                  <c:v>0.0</c:v>
                </c:pt>
                <c:pt idx="26794">
                  <c:v>0.0</c:v>
                </c:pt>
                <c:pt idx="26795">
                  <c:v>0.0</c:v>
                </c:pt>
                <c:pt idx="26796">
                  <c:v>0.0</c:v>
                </c:pt>
                <c:pt idx="26797">
                  <c:v>0.0</c:v>
                </c:pt>
                <c:pt idx="26798">
                  <c:v>0.0</c:v>
                </c:pt>
                <c:pt idx="26799">
                  <c:v>0.0</c:v>
                </c:pt>
                <c:pt idx="26800">
                  <c:v>0.0</c:v>
                </c:pt>
                <c:pt idx="26801">
                  <c:v>0.0</c:v>
                </c:pt>
                <c:pt idx="26802">
                  <c:v>0.0</c:v>
                </c:pt>
                <c:pt idx="26803">
                  <c:v>0.0</c:v>
                </c:pt>
                <c:pt idx="26804">
                  <c:v>0.0</c:v>
                </c:pt>
                <c:pt idx="26805">
                  <c:v>0.0</c:v>
                </c:pt>
                <c:pt idx="26806">
                  <c:v>0.0</c:v>
                </c:pt>
                <c:pt idx="26807">
                  <c:v>0.0</c:v>
                </c:pt>
                <c:pt idx="26808">
                  <c:v>0.0</c:v>
                </c:pt>
                <c:pt idx="26809">
                  <c:v>0.0</c:v>
                </c:pt>
                <c:pt idx="26810">
                  <c:v>0.0</c:v>
                </c:pt>
                <c:pt idx="26811">
                  <c:v>0.0</c:v>
                </c:pt>
                <c:pt idx="26812">
                  <c:v>0.0</c:v>
                </c:pt>
                <c:pt idx="26813">
                  <c:v>0.0</c:v>
                </c:pt>
                <c:pt idx="26814">
                  <c:v>0.0</c:v>
                </c:pt>
                <c:pt idx="26815">
                  <c:v>0.0</c:v>
                </c:pt>
                <c:pt idx="26816">
                  <c:v>0.0</c:v>
                </c:pt>
                <c:pt idx="26817">
                  <c:v>0.0</c:v>
                </c:pt>
                <c:pt idx="26818">
                  <c:v>0.0</c:v>
                </c:pt>
                <c:pt idx="26819">
                  <c:v>0.0</c:v>
                </c:pt>
                <c:pt idx="26820">
                  <c:v>0.0</c:v>
                </c:pt>
                <c:pt idx="26821">
                  <c:v>0.0</c:v>
                </c:pt>
                <c:pt idx="26822">
                  <c:v>0.0</c:v>
                </c:pt>
                <c:pt idx="26823">
                  <c:v>0.0</c:v>
                </c:pt>
                <c:pt idx="26824">
                  <c:v>0.0</c:v>
                </c:pt>
                <c:pt idx="26825">
                  <c:v>0.0</c:v>
                </c:pt>
                <c:pt idx="26826">
                  <c:v>0.0</c:v>
                </c:pt>
                <c:pt idx="26827">
                  <c:v>0.0</c:v>
                </c:pt>
                <c:pt idx="26828">
                  <c:v>0.0</c:v>
                </c:pt>
                <c:pt idx="26829">
                  <c:v>0.0</c:v>
                </c:pt>
                <c:pt idx="26830">
                  <c:v>0.0</c:v>
                </c:pt>
                <c:pt idx="26831">
                  <c:v>0.0</c:v>
                </c:pt>
                <c:pt idx="26832">
                  <c:v>0.0</c:v>
                </c:pt>
                <c:pt idx="26833">
                  <c:v>0.0</c:v>
                </c:pt>
                <c:pt idx="26834">
                  <c:v>-32767.0</c:v>
                </c:pt>
                <c:pt idx="26835">
                  <c:v>0.0</c:v>
                </c:pt>
                <c:pt idx="26836">
                  <c:v>0.0</c:v>
                </c:pt>
                <c:pt idx="26837">
                  <c:v>0.0</c:v>
                </c:pt>
                <c:pt idx="26838">
                  <c:v>0.0</c:v>
                </c:pt>
                <c:pt idx="26839">
                  <c:v>0.0</c:v>
                </c:pt>
                <c:pt idx="26840">
                  <c:v>0.0</c:v>
                </c:pt>
                <c:pt idx="26841">
                  <c:v>0.0</c:v>
                </c:pt>
                <c:pt idx="26842">
                  <c:v>0.0</c:v>
                </c:pt>
                <c:pt idx="26843">
                  <c:v>0.0</c:v>
                </c:pt>
                <c:pt idx="26844">
                  <c:v>0.0</c:v>
                </c:pt>
                <c:pt idx="26845">
                  <c:v>0.0</c:v>
                </c:pt>
                <c:pt idx="26846">
                  <c:v>0.0</c:v>
                </c:pt>
                <c:pt idx="26847">
                  <c:v>0.0</c:v>
                </c:pt>
                <c:pt idx="26848">
                  <c:v>0.0</c:v>
                </c:pt>
                <c:pt idx="26849">
                  <c:v>0.0</c:v>
                </c:pt>
                <c:pt idx="26850">
                  <c:v>-32767.0</c:v>
                </c:pt>
                <c:pt idx="26851">
                  <c:v>0.0</c:v>
                </c:pt>
                <c:pt idx="26852">
                  <c:v>0.0</c:v>
                </c:pt>
                <c:pt idx="26853">
                  <c:v>0.0</c:v>
                </c:pt>
                <c:pt idx="26854">
                  <c:v>0.0</c:v>
                </c:pt>
                <c:pt idx="26855">
                  <c:v>0.0</c:v>
                </c:pt>
                <c:pt idx="26856">
                  <c:v>0.0</c:v>
                </c:pt>
                <c:pt idx="26857">
                  <c:v>0.0</c:v>
                </c:pt>
                <c:pt idx="26858">
                  <c:v>0.0</c:v>
                </c:pt>
                <c:pt idx="26859">
                  <c:v>-32767.0</c:v>
                </c:pt>
                <c:pt idx="26860">
                  <c:v>0.0</c:v>
                </c:pt>
                <c:pt idx="26861">
                  <c:v>0.0</c:v>
                </c:pt>
                <c:pt idx="26862">
                  <c:v>0.0</c:v>
                </c:pt>
                <c:pt idx="26863">
                  <c:v>0.0</c:v>
                </c:pt>
                <c:pt idx="26864">
                  <c:v>0.0</c:v>
                </c:pt>
                <c:pt idx="26865">
                  <c:v>0.0</c:v>
                </c:pt>
                <c:pt idx="26866">
                  <c:v>0.0</c:v>
                </c:pt>
                <c:pt idx="26867">
                  <c:v>0.0</c:v>
                </c:pt>
                <c:pt idx="26868">
                  <c:v>0.0</c:v>
                </c:pt>
                <c:pt idx="26869">
                  <c:v>0.0</c:v>
                </c:pt>
                <c:pt idx="26870">
                  <c:v>0.0</c:v>
                </c:pt>
                <c:pt idx="26871">
                  <c:v>0.0</c:v>
                </c:pt>
                <c:pt idx="26872">
                  <c:v>0.0</c:v>
                </c:pt>
                <c:pt idx="26873">
                  <c:v>0.0</c:v>
                </c:pt>
                <c:pt idx="26874">
                  <c:v>0.0</c:v>
                </c:pt>
                <c:pt idx="26875">
                  <c:v>0.0</c:v>
                </c:pt>
                <c:pt idx="26876">
                  <c:v>0.0</c:v>
                </c:pt>
                <c:pt idx="26877">
                  <c:v>0.0</c:v>
                </c:pt>
                <c:pt idx="26878">
                  <c:v>-32767.0</c:v>
                </c:pt>
                <c:pt idx="26879">
                  <c:v>0.0</c:v>
                </c:pt>
                <c:pt idx="26880">
                  <c:v>0.0</c:v>
                </c:pt>
                <c:pt idx="26881">
                  <c:v>0.0</c:v>
                </c:pt>
                <c:pt idx="26882">
                  <c:v>0.0</c:v>
                </c:pt>
                <c:pt idx="26883">
                  <c:v>0.0</c:v>
                </c:pt>
                <c:pt idx="26884">
                  <c:v>0.0</c:v>
                </c:pt>
                <c:pt idx="26885">
                  <c:v>0.0</c:v>
                </c:pt>
                <c:pt idx="26886">
                  <c:v>0.0</c:v>
                </c:pt>
                <c:pt idx="26887">
                  <c:v>0.0</c:v>
                </c:pt>
                <c:pt idx="26888">
                  <c:v>0.0</c:v>
                </c:pt>
                <c:pt idx="26889">
                  <c:v>0.0</c:v>
                </c:pt>
                <c:pt idx="26890">
                  <c:v>0.0</c:v>
                </c:pt>
                <c:pt idx="26891">
                  <c:v>0.0</c:v>
                </c:pt>
                <c:pt idx="26892">
                  <c:v>0.0</c:v>
                </c:pt>
                <c:pt idx="26893">
                  <c:v>0.0</c:v>
                </c:pt>
                <c:pt idx="26894">
                  <c:v>0.0</c:v>
                </c:pt>
                <c:pt idx="26895">
                  <c:v>0.0</c:v>
                </c:pt>
                <c:pt idx="26896">
                  <c:v>0.0</c:v>
                </c:pt>
                <c:pt idx="26897">
                  <c:v>0.0</c:v>
                </c:pt>
                <c:pt idx="26898">
                  <c:v>0.0</c:v>
                </c:pt>
                <c:pt idx="26899">
                  <c:v>0.0</c:v>
                </c:pt>
                <c:pt idx="26900">
                  <c:v>0.0</c:v>
                </c:pt>
                <c:pt idx="26901">
                  <c:v>0.0</c:v>
                </c:pt>
                <c:pt idx="26902">
                  <c:v>0.0</c:v>
                </c:pt>
                <c:pt idx="26903">
                  <c:v>0.0</c:v>
                </c:pt>
                <c:pt idx="26904">
                  <c:v>0.0</c:v>
                </c:pt>
                <c:pt idx="26905">
                  <c:v>0.0</c:v>
                </c:pt>
                <c:pt idx="26906">
                  <c:v>0.0</c:v>
                </c:pt>
                <c:pt idx="26907">
                  <c:v>0.0</c:v>
                </c:pt>
                <c:pt idx="26908">
                  <c:v>0.0</c:v>
                </c:pt>
                <c:pt idx="26909">
                  <c:v>0.0</c:v>
                </c:pt>
                <c:pt idx="26910">
                  <c:v>0.0</c:v>
                </c:pt>
                <c:pt idx="26911">
                  <c:v>0.0</c:v>
                </c:pt>
                <c:pt idx="26912">
                  <c:v>0.0</c:v>
                </c:pt>
                <c:pt idx="26913">
                  <c:v>0.0</c:v>
                </c:pt>
                <c:pt idx="26914">
                  <c:v>0.0</c:v>
                </c:pt>
                <c:pt idx="26915">
                  <c:v>0.0</c:v>
                </c:pt>
                <c:pt idx="26916">
                  <c:v>0.0</c:v>
                </c:pt>
                <c:pt idx="26917">
                  <c:v>0.0</c:v>
                </c:pt>
                <c:pt idx="26918">
                  <c:v>0.0</c:v>
                </c:pt>
                <c:pt idx="26919">
                  <c:v>0.0</c:v>
                </c:pt>
                <c:pt idx="26920">
                  <c:v>0.0</c:v>
                </c:pt>
                <c:pt idx="26921">
                  <c:v>0.0</c:v>
                </c:pt>
                <c:pt idx="26922">
                  <c:v>0.0</c:v>
                </c:pt>
                <c:pt idx="26923">
                  <c:v>0.0</c:v>
                </c:pt>
                <c:pt idx="26924">
                  <c:v>0.0</c:v>
                </c:pt>
                <c:pt idx="26925">
                  <c:v>0.0</c:v>
                </c:pt>
                <c:pt idx="26926">
                  <c:v>0.0</c:v>
                </c:pt>
                <c:pt idx="26927">
                  <c:v>0.0</c:v>
                </c:pt>
                <c:pt idx="26928">
                  <c:v>0.0</c:v>
                </c:pt>
                <c:pt idx="26929">
                  <c:v>0.0</c:v>
                </c:pt>
                <c:pt idx="26930">
                  <c:v>0.0</c:v>
                </c:pt>
                <c:pt idx="26931">
                  <c:v>0.0</c:v>
                </c:pt>
                <c:pt idx="26932">
                  <c:v>0.0</c:v>
                </c:pt>
                <c:pt idx="26933">
                  <c:v>0.0</c:v>
                </c:pt>
                <c:pt idx="26934">
                  <c:v>0.0</c:v>
                </c:pt>
                <c:pt idx="26935">
                  <c:v>0.0</c:v>
                </c:pt>
                <c:pt idx="26936">
                  <c:v>0.0</c:v>
                </c:pt>
                <c:pt idx="26937">
                  <c:v>0.0</c:v>
                </c:pt>
                <c:pt idx="26938">
                  <c:v>0.0</c:v>
                </c:pt>
                <c:pt idx="26939">
                  <c:v>0.0</c:v>
                </c:pt>
                <c:pt idx="26940">
                  <c:v>0.0</c:v>
                </c:pt>
                <c:pt idx="26941">
                  <c:v>0.0</c:v>
                </c:pt>
                <c:pt idx="26942">
                  <c:v>0.0</c:v>
                </c:pt>
                <c:pt idx="26943">
                  <c:v>-32767.0</c:v>
                </c:pt>
                <c:pt idx="26944">
                  <c:v>0.0</c:v>
                </c:pt>
                <c:pt idx="26945">
                  <c:v>0.0</c:v>
                </c:pt>
                <c:pt idx="26946">
                  <c:v>0.0</c:v>
                </c:pt>
                <c:pt idx="26947">
                  <c:v>0.0</c:v>
                </c:pt>
                <c:pt idx="26948">
                  <c:v>0.0</c:v>
                </c:pt>
                <c:pt idx="26949">
                  <c:v>0.0</c:v>
                </c:pt>
                <c:pt idx="26950">
                  <c:v>0.0</c:v>
                </c:pt>
                <c:pt idx="26951">
                  <c:v>-32767.0</c:v>
                </c:pt>
                <c:pt idx="26952">
                  <c:v>0.0</c:v>
                </c:pt>
                <c:pt idx="26953">
                  <c:v>0.0</c:v>
                </c:pt>
                <c:pt idx="26954">
                  <c:v>0.0</c:v>
                </c:pt>
                <c:pt idx="26955">
                  <c:v>0.0</c:v>
                </c:pt>
                <c:pt idx="26956">
                  <c:v>0.0</c:v>
                </c:pt>
                <c:pt idx="26957">
                  <c:v>0.0</c:v>
                </c:pt>
                <c:pt idx="26958">
                  <c:v>0.0</c:v>
                </c:pt>
                <c:pt idx="26959">
                  <c:v>-32767.0</c:v>
                </c:pt>
                <c:pt idx="26960">
                  <c:v>0.0</c:v>
                </c:pt>
                <c:pt idx="26961">
                  <c:v>0.0</c:v>
                </c:pt>
                <c:pt idx="26962">
                  <c:v>0.0</c:v>
                </c:pt>
                <c:pt idx="26963">
                  <c:v>0.0</c:v>
                </c:pt>
                <c:pt idx="26964">
                  <c:v>0.0</c:v>
                </c:pt>
                <c:pt idx="26965">
                  <c:v>0.0</c:v>
                </c:pt>
                <c:pt idx="26966">
                  <c:v>0.0</c:v>
                </c:pt>
                <c:pt idx="26967">
                  <c:v>-32767.0</c:v>
                </c:pt>
                <c:pt idx="26968">
                  <c:v>0.0</c:v>
                </c:pt>
                <c:pt idx="26969">
                  <c:v>0.0</c:v>
                </c:pt>
                <c:pt idx="26970">
                  <c:v>0.0</c:v>
                </c:pt>
                <c:pt idx="26971">
                  <c:v>0.0</c:v>
                </c:pt>
                <c:pt idx="26972">
                  <c:v>0.0</c:v>
                </c:pt>
                <c:pt idx="26973">
                  <c:v>0.0</c:v>
                </c:pt>
                <c:pt idx="26974">
                  <c:v>0.0</c:v>
                </c:pt>
                <c:pt idx="26975">
                  <c:v>0.0</c:v>
                </c:pt>
                <c:pt idx="26976">
                  <c:v>0.0</c:v>
                </c:pt>
                <c:pt idx="26977">
                  <c:v>0.0</c:v>
                </c:pt>
                <c:pt idx="26978">
                  <c:v>0.0</c:v>
                </c:pt>
                <c:pt idx="26979">
                  <c:v>0.0</c:v>
                </c:pt>
                <c:pt idx="26980">
                  <c:v>0.0</c:v>
                </c:pt>
                <c:pt idx="26981">
                  <c:v>0.0</c:v>
                </c:pt>
                <c:pt idx="26982">
                  <c:v>0.0</c:v>
                </c:pt>
                <c:pt idx="26983">
                  <c:v>-32767.0</c:v>
                </c:pt>
                <c:pt idx="26984">
                  <c:v>0.0</c:v>
                </c:pt>
                <c:pt idx="26985">
                  <c:v>0.0</c:v>
                </c:pt>
                <c:pt idx="26986">
                  <c:v>0.0</c:v>
                </c:pt>
                <c:pt idx="26987">
                  <c:v>0.0</c:v>
                </c:pt>
                <c:pt idx="26988">
                  <c:v>0.0</c:v>
                </c:pt>
                <c:pt idx="26989">
                  <c:v>0.0</c:v>
                </c:pt>
                <c:pt idx="26990">
                  <c:v>0.0</c:v>
                </c:pt>
                <c:pt idx="26991">
                  <c:v>0.0</c:v>
                </c:pt>
                <c:pt idx="26992">
                  <c:v>0.0</c:v>
                </c:pt>
                <c:pt idx="26993">
                  <c:v>0.0</c:v>
                </c:pt>
                <c:pt idx="26994">
                  <c:v>0.0</c:v>
                </c:pt>
                <c:pt idx="26995">
                  <c:v>0.0</c:v>
                </c:pt>
                <c:pt idx="26996">
                  <c:v>0.0</c:v>
                </c:pt>
                <c:pt idx="26997">
                  <c:v>0.0</c:v>
                </c:pt>
                <c:pt idx="26998">
                  <c:v>0.0</c:v>
                </c:pt>
                <c:pt idx="26999">
                  <c:v>0.0</c:v>
                </c:pt>
                <c:pt idx="27000">
                  <c:v>0.0</c:v>
                </c:pt>
                <c:pt idx="27001">
                  <c:v>0.0</c:v>
                </c:pt>
                <c:pt idx="27002">
                  <c:v>0.0</c:v>
                </c:pt>
                <c:pt idx="27003">
                  <c:v>0.0</c:v>
                </c:pt>
                <c:pt idx="27004">
                  <c:v>0.0</c:v>
                </c:pt>
                <c:pt idx="27005">
                  <c:v>0.0</c:v>
                </c:pt>
                <c:pt idx="27006">
                  <c:v>0.0</c:v>
                </c:pt>
                <c:pt idx="27007">
                  <c:v>0.0</c:v>
                </c:pt>
                <c:pt idx="27008">
                  <c:v>0.0</c:v>
                </c:pt>
                <c:pt idx="27009">
                  <c:v>0.0</c:v>
                </c:pt>
                <c:pt idx="27010">
                  <c:v>0.0</c:v>
                </c:pt>
                <c:pt idx="27011">
                  <c:v>0.0</c:v>
                </c:pt>
                <c:pt idx="27012">
                  <c:v>0.0</c:v>
                </c:pt>
                <c:pt idx="27013">
                  <c:v>0.0</c:v>
                </c:pt>
                <c:pt idx="27014">
                  <c:v>0.0</c:v>
                </c:pt>
                <c:pt idx="27015">
                  <c:v>0.0</c:v>
                </c:pt>
                <c:pt idx="27016">
                  <c:v>0.0</c:v>
                </c:pt>
                <c:pt idx="27017">
                  <c:v>0.0</c:v>
                </c:pt>
                <c:pt idx="27018">
                  <c:v>0.0</c:v>
                </c:pt>
                <c:pt idx="27019">
                  <c:v>0.0</c:v>
                </c:pt>
                <c:pt idx="27020">
                  <c:v>0.0</c:v>
                </c:pt>
                <c:pt idx="27021">
                  <c:v>0.0</c:v>
                </c:pt>
                <c:pt idx="27022">
                  <c:v>0.0</c:v>
                </c:pt>
                <c:pt idx="27023">
                  <c:v>0.0</c:v>
                </c:pt>
                <c:pt idx="27024">
                  <c:v>0.0</c:v>
                </c:pt>
                <c:pt idx="27025">
                  <c:v>0.0</c:v>
                </c:pt>
                <c:pt idx="27026">
                  <c:v>0.0</c:v>
                </c:pt>
                <c:pt idx="27027">
                  <c:v>0.0</c:v>
                </c:pt>
                <c:pt idx="27028">
                  <c:v>0.0</c:v>
                </c:pt>
                <c:pt idx="27029">
                  <c:v>0.0</c:v>
                </c:pt>
                <c:pt idx="27030">
                  <c:v>0.0</c:v>
                </c:pt>
                <c:pt idx="27031">
                  <c:v>0.0</c:v>
                </c:pt>
                <c:pt idx="27032">
                  <c:v>0.0</c:v>
                </c:pt>
                <c:pt idx="27033">
                  <c:v>0.0</c:v>
                </c:pt>
                <c:pt idx="27034">
                  <c:v>0.0</c:v>
                </c:pt>
                <c:pt idx="27035">
                  <c:v>0.0</c:v>
                </c:pt>
                <c:pt idx="27036">
                  <c:v>0.0</c:v>
                </c:pt>
                <c:pt idx="27037">
                  <c:v>0.0</c:v>
                </c:pt>
                <c:pt idx="27038">
                  <c:v>0.0</c:v>
                </c:pt>
                <c:pt idx="27039">
                  <c:v>0.0</c:v>
                </c:pt>
                <c:pt idx="27040">
                  <c:v>-32767.0</c:v>
                </c:pt>
                <c:pt idx="27041">
                  <c:v>0.0</c:v>
                </c:pt>
                <c:pt idx="27042">
                  <c:v>0.0</c:v>
                </c:pt>
                <c:pt idx="27043">
                  <c:v>0.0</c:v>
                </c:pt>
                <c:pt idx="27044">
                  <c:v>0.0</c:v>
                </c:pt>
                <c:pt idx="27045">
                  <c:v>0.0</c:v>
                </c:pt>
                <c:pt idx="27046">
                  <c:v>0.0</c:v>
                </c:pt>
                <c:pt idx="27047">
                  <c:v>0.0</c:v>
                </c:pt>
                <c:pt idx="27048">
                  <c:v>-32767.0</c:v>
                </c:pt>
                <c:pt idx="27049">
                  <c:v>0.0</c:v>
                </c:pt>
                <c:pt idx="27050">
                  <c:v>0.0</c:v>
                </c:pt>
                <c:pt idx="27051">
                  <c:v>0.0</c:v>
                </c:pt>
                <c:pt idx="27052">
                  <c:v>0.0</c:v>
                </c:pt>
                <c:pt idx="27053">
                  <c:v>0.0</c:v>
                </c:pt>
                <c:pt idx="27054">
                  <c:v>0.0</c:v>
                </c:pt>
                <c:pt idx="27055">
                  <c:v>0.0</c:v>
                </c:pt>
                <c:pt idx="27056">
                  <c:v>-32767.0</c:v>
                </c:pt>
                <c:pt idx="27057">
                  <c:v>0.0</c:v>
                </c:pt>
                <c:pt idx="27058">
                  <c:v>0.0</c:v>
                </c:pt>
                <c:pt idx="27059">
                  <c:v>0.0</c:v>
                </c:pt>
                <c:pt idx="27060">
                  <c:v>0.0</c:v>
                </c:pt>
                <c:pt idx="27061">
                  <c:v>0.0</c:v>
                </c:pt>
                <c:pt idx="27062">
                  <c:v>0.0</c:v>
                </c:pt>
                <c:pt idx="27063">
                  <c:v>0.0</c:v>
                </c:pt>
                <c:pt idx="27064">
                  <c:v>0.0</c:v>
                </c:pt>
                <c:pt idx="27065">
                  <c:v>0.0</c:v>
                </c:pt>
                <c:pt idx="27066">
                  <c:v>0.0</c:v>
                </c:pt>
                <c:pt idx="27067">
                  <c:v>0.0</c:v>
                </c:pt>
                <c:pt idx="27068">
                  <c:v>0.0</c:v>
                </c:pt>
                <c:pt idx="27069">
                  <c:v>0.0</c:v>
                </c:pt>
                <c:pt idx="27070">
                  <c:v>0.0</c:v>
                </c:pt>
                <c:pt idx="27071">
                  <c:v>0.0</c:v>
                </c:pt>
                <c:pt idx="27072">
                  <c:v>0.0</c:v>
                </c:pt>
                <c:pt idx="27073">
                  <c:v>0.0</c:v>
                </c:pt>
                <c:pt idx="27074">
                  <c:v>0.0</c:v>
                </c:pt>
                <c:pt idx="27075">
                  <c:v>0.0</c:v>
                </c:pt>
                <c:pt idx="27076">
                  <c:v>0.0</c:v>
                </c:pt>
                <c:pt idx="27077">
                  <c:v>0.0</c:v>
                </c:pt>
                <c:pt idx="27078">
                  <c:v>0.0</c:v>
                </c:pt>
                <c:pt idx="27079">
                  <c:v>0.0</c:v>
                </c:pt>
                <c:pt idx="27080">
                  <c:v>0.0</c:v>
                </c:pt>
                <c:pt idx="27081">
                  <c:v>-32767.0</c:v>
                </c:pt>
                <c:pt idx="27082">
                  <c:v>0.0</c:v>
                </c:pt>
                <c:pt idx="27083">
                  <c:v>0.0</c:v>
                </c:pt>
                <c:pt idx="27084">
                  <c:v>0.0</c:v>
                </c:pt>
                <c:pt idx="27085">
                  <c:v>0.0</c:v>
                </c:pt>
                <c:pt idx="27086">
                  <c:v>0.0</c:v>
                </c:pt>
                <c:pt idx="27087">
                  <c:v>0.0</c:v>
                </c:pt>
                <c:pt idx="27088">
                  <c:v>0.0</c:v>
                </c:pt>
                <c:pt idx="27089">
                  <c:v>0.0</c:v>
                </c:pt>
                <c:pt idx="27090">
                  <c:v>0.0</c:v>
                </c:pt>
                <c:pt idx="27091">
                  <c:v>0.0</c:v>
                </c:pt>
                <c:pt idx="27092">
                  <c:v>0.0</c:v>
                </c:pt>
                <c:pt idx="27093">
                  <c:v>0.0</c:v>
                </c:pt>
                <c:pt idx="27094">
                  <c:v>0.0</c:v>
                </c:pt>
                <c:pt idx="27095">
                  <c:v>0.0</c:v>
                </c:pt>
                <c:pt idx="27096">
                  <c:v>0.0</c:v>
                </c:pt>
                <c:pt idx="27097">
                  <c:v>0.0</c:v>
                </c:pt>
                <c:pt idx="27098">
                  <c:v>0.0</c:v>
                </c:pt>
                <c:pt idx="27099">
                  <c:v>0.0</c:v>
                </c:pt>
                <c:pt idx="27100">
                  <c:v>0.0</c:v>
                </c:pt>
                <c:pt idx="27101">
                  <c:v>0.0</c:v>
                </c:pt>
                <c:pt idx="27102">
                  <c:v>0.0</c:v>
                </c:pt>
                <c:pt idx="27103">
                  <c:v>0.0</c:v>
                </c:pt>
                <c:pt idx="27104">
                  <c:v>0.0</c:v>
                </c:pt>
                <c:pt idx="27105">
                  <c:v>0.0</c:v>
                </c:pt>
                <c:pt idx="27106">
                  <c:v>0.0</c:v>
                </c:pt>
                <c:pt idx="27107">
                  <c:v>0.0</c:v>
                </c:pt>
                <c:pt idx="27108">
                  <c:v>0.0</c:v>
                </c:pt>
                <c:pt idx="27109">
                  <c:v>0.0</c:v>
                </c:pt>
                <c:pt idx="27110">
                  <c:v>0.0</c:v>
                </c:pt>
                <c:pt idx="27111">
                  <c:v>0.0</c:v>
                </c:pt>
                <c:pt idx="27112">
                  <c:v>0.0</c:v>
                </c:pt>
                <c:pt idx="27113">
                  <c:v>0.0</c:v>
                </c:pt>
                <c:pt idx="27114">
                  <c:v>0.0</c:v>
                </c:pt>
                <c:pt idx="27115">
                  <c:v>0.0</c:v>
                </c:pt>
                <c:pt idx="27116">
                  <c:v>0.0</c:v>
                </c:pt>
                <c:pt idx="27117">
                  <c:v>0.0</c:v>
                </c:pt>
                <c:pt idx="27118">
                  <c:v>0.0</c:v>
                </c:pt>
                <c:pt idx="27119">
                  <c:v>0.0</c:v>
                </c:pt>
                <c:pt idx="27120">
                  <c:v>0.0</c:v>
                </c:pt>
                <c:pt idx="27121">
                  <c:v>-32767.0</c:v>
                </c:pt>
                <c:pt idx="27122">
                  <c:v>0.0</c:v>
                </c:pt>
                <c:pt idx="27123">
                  <c:v>0.0</c:v>
                </c:pt>
                <c:pt idx="27124">
                  <c:v>0.0</c:v>
                </c:pt>
                <c:pt idx="27125">
                  <c:v>0.0</c:v>
                </c:pt>
                <c:pt idx="27126">
                  <c:v>0.0</c:v>
                </c:pt>
                <c:pt idx="27127">
                  <c:v>0.0</c:v>
                </c:pt>
                <c:pt idx="27128">
                  <c:v>0.0</c:v>
                </c:pt>
                <c:pt idx="27129">
                  <c:v>-32767.0</c:v>
                </c:pt>
                <c:pt idx="27130">
                  <c:v>0.0</c:v>
                </c:pt>
                <c:pt idx="27131">
                  <c:v>0.0</c:v>
                </c:pt>
                <c:pt idx="27132">
                  <c:v>0.0</c:v>
                </c:pt>
                <c:pt idx="27133">
                  <c:v>0.0</c:v>
                </c:pt>
                <c:pt idx="27134">
                  <c:v>0.0</c:v>
                </c:pt>
                <c:pt idx="27135">
                  <c:v>0.0</c:v>
                </c:pt>
                <c:pt idx="27136">
                  <c:v>0.0</c:v>
                </c:pt>
                <c:pt idx="27137">
                  <c:v>0.0</c:v>
                </c:pt>
                <c:pt idx="27138">
                  <c:v>0.0</c:v>
                </c:pt>
                <c:pt idx="27139">
                  <c:v>0.0</c:v>
                </c:pt>
                <c:pt idx="27140">
                  <c:v>0.0</c:v>
                </c:pt>
                <c:pt idx="27141">
                  <c:v>0.0</c:v>
                </c:pt>
                <c:pt idx="27142">
                  <c:v>0.0</c:v>
                </c:pt>
                <c:pt idx="27143">
                  <c:v>0.0</c:v>
                </c:pt>
                <c:pt idx="27144">
                  <c:v>0.0</c:v>
                </c:pt>
                <c:pt idx="27145">
                  <c:v>0.0</c:v>
                </c:pt>
                <c:pt idx="27146">
                  <c:v>0.0</c:v>
                </c:pt>
                <c:pt idx="27147">
                  <c:v>0.0</c:v>
                </c:pt>
                <c:pt idx="27148">
                  <c:v>0.0</c:v>
                </c:pt>
                <c:pt idx="27149">
                  <c:v>0.0</c:v>
                </c:pt>
                <c:pt idx="27150">
                  <c:v>0.0</c:v>
                </c:pt>
                <c:pt idx="27151">
                  <c:v>0.0</c:v>
                </c:pt>
                <c:pt idx="27152">
                  <c:v>0.0</c:v>
                </c:pt>
                <c:pt idx="27153">
                  <c:v>0.0</c:v>
                </c:pt>
                <c:pt idx="27154">
                  <c:v>0.0</c:v>
                </c:pt>
                <c:pt idx="27155">
                  <c:v>0.0</c:v>
                </c:pt>
                <c:pt idx="27156">
                  <c:v>0.0</c:v>
                </c:pt>
                <c:pt idx="27157">
                  <c:v>0.0</c:v>
                </c:pt>
                <c:pt idx="27158">
                  <c:v>0.0</c:v>
                </c:pt>
                <c:pt idx="27159">
                  <c:v>0.0</c:v>
                </c:pt>
                <c:pt idx="27160">
                  <c:v>0.0</c:v>
                </c:pt>
                <c:pt idx="27161">
                  <c:v>0.0</c:v>
                </c:pt>
                <c:pt idx="27162">
                  <c:v>0.0</c:v>
                </c:pt>
                <c:pt idx="27163">
                  <c:v>0.0</c:v>
                </c:pt>
                <c:pt idx="27164">
                  <c:v>0.0</c:v>
                </c:pt>
                <c:pt idx="27165">
                  <c:v>0.0</c:v>
                </c:pt>
                <c:pt idx="27166">
                  <c:v>0.0</c:v>
                </c:pt>
                <c:pt idx="27167">
                  <c:v>0.0</c:v>
                </c:pt>
                <c:pt idx="27168">
                  <c:v>0.0</c:v>
                </c:pt>
                <c:pt idx="27169">
                  <c:v>0.0</c:v>
                </c:pt>
                <c:pt idx="27170">
                  <c:v>0.0</c:v>
                </c:pt>
                <c:pt idx="27171">
                  <c:v>0.0</c:v>
                </c:pt>
                <c:pt idx="27172">
                  <c:v>0.0</c:v>
                </c:pt>
                <c:pt idx="27173">
                  <c:v>0.0</c:v>
                </c:pt>
                <c:pt idx="27174">
                  <c:v>0.0</c:v>
                </c:pt>
                <c:pt idx="27175">
                  <c:v>0.0</c:v>
                </c:pt>
                <c:pt idx="27176">
                  <c:v>0.0</c:v>
                </c:pt>
                <c:pt idx="27177">
                  <c:v>0.0</c:v>
                </c:pt>
                <c:pt idx="27178">
                  <c:v>0.0</c:v>
                </c:pt>
                <c:pt idx="27179">
                  <c:v>0.0</c:v>
                </c:pt>
                <c:pt idx="27180">
                  <c:v>0.0</c:v>
                </c:pt>
                <c:pt idx="27181">
                  <c:v>0.0</c:v>
                </c:pt>
                <c:pt idx="27182">
                  <c:v>0.0</c:v>
                </c:pt>
                <c:pt idx="27183">
                  <c:v>0.0</c:v>
                </c:pt>
                <c:pt idx="27184">
                  <c:v>0.0</c:v>
                </c:pt>
                <c:pt idx="27185">
                  <c:v>0.0</c:v>
                </c:pt>
                <c:pt idx="27186">
                  <c:v>-32767.0</c:v>
                </c:pt>
                <c:pt idx="27187">
                  <c:v>0.0</c:v>
                </c:pt>
                <c:pt idx="27188">
                  <c:v>0.0</c:v>
                </c:pt>
                <c:pt idx="27189">
                  <c:v>0.0</c:v>
                </c:pt>
                <c:pt idx="27190">
                  <c:v>0.0</c:v>
                </c:pt>
                <c:pt idx="27191">
                  <c:v>0.0</c:v>
                </c:pt>
                <c:pt idx="27192">
                  <c:v>0.0</c:v>
                </c:pt>
                <c:pt idx="27193">
                  <c:v>0.0</c:v>
                </c:pt>
                <c:pt idx="27194">
                  <c:v>0.0</c:v>
                </c:pt>
                <c:pt idx="27195">
                  <c:v>0.0</c:v>
                </c:pt>
                <c:pt idx="27196">
                  <c:v>0.0</c:v>
                </c:pt>
                <c:pt idx="27197">
                  <c:v>0.0</c:v>
                </c:pt>
                <c:pt idx="27198">
                  <c:v>0.0</c:v>
                </c:pt>
                <c:pt idx="27199">
                  <c:v>0.0</c:v>
                </c:pt>
                <c:pt idx="27200">
                  <c:v>0.0</c:v>
                </c:pt>
                <c:pt idx="27201">
                  <c:v>0.0</c:v>
                </c:pt>
                <c:pt idx="27202">
                  <c:v>-32767.0</c:v>
                </c:pt>
                <c:pt idx="27203">
                  <c:v>0.0</c:v>
                </c:pt>
                <c:pt idx="27204">
                  <c:v>0.0</c:v>
                </c:pt>
                <c:pt idx="27205">
                  <c:v>0.0</c:v>
                </c:pt>
                <c:pt idx="27206">
                  <c:v>0.0</c:v>
                </c:pt>
                <c:pt idx="27207">
                  <c:v>0.0</c:v>
                </c:pt>
                <c:pt idx="27208">
                  <c:v>0.0</c:v>
                </c:pt>
                <c:pt idx="27209">
                  <c:v>0.0</c:v>
                </c:pt>
                <c:pt idx="27210">
                  <c:v>0.0</c:v>
                </c:pt>
                <c:pt idx="27211">
                  <c:v>0.0</c:v>
                </c:pt>
                <c:pt idx="27212">
                  <c:v>0.0</c:v>
                </c:pt>
                <c:pt idx="27213">
                  <c:v>0.0</c:v>
                </c:pt>
                <c:pt idx="27214">
                  <c:v>0.0</c:v>
                </c:pt>
                <c:pt idx="27215">
                  <c:v>0.0</c:v>
                </c:pt>
                <c:pt idx="27216">
                  <c:v>0.0</c:v>
                </c:pt>
                <c:pt idx="27217">
                  <c:v>0.0</c:v>
                </c:pt>
                <c:pt idx="27218">
                  <c:v>0.0</c:v>
                </c:pt>
                <c:pt idx="27219">
                  <c:v>0.0</c:v>
                </c:pt>
                <c:pt idx="27220">
                  <c:v>0.0</c:v>
                </c:pt>
                <c:pt idx="27221">
                  <c:v>0.0</c:v>
                </c:pt>
                <c:pt idx="27222">
                  <c:v>0.0</c:v>
                </c:pt>
                <c:pt idx="27223">
                  <c:v>0.0</c:v>
                </c:pt>
                <c:pt idx="27224">
                  <c:v>0.0</c:v>
                </c:pt>
                <c:pt idx="27225">
                  <c:v>0.0</c:v>
                </c:pt>
                <c:pt idx="27226">
                  <c:v>0.0</c:v>
                </c:pt>
                <c:pt idx="27227">
                  <c:v>0.0</c:v>
                </c:pt>
                <c:pt idx="27228">
                  <c:v>0.0</c:v>
                </c:pt>
                <c:pt idx="27229">
                  <c:v>0.0</c:v>
                </c:pt>
                <c:pt idx="27230">
                  <c:v>0.0</c:v>
                </c:pt>
                <c:pt idx="27231">
                  <c:v>0.0</c:v>
                </c:pt>
                <c:pt idx="27232">
                  <c:v>0.0</c:v>
                </c:pt>
                <c:pt idx="27233">
                  <c:v>0.0</c:v>
                </c:pt>
                <c:pt idx="27234">
                  <c:v>-32767.0</c:v>
                </c:pt>
                <c:pt idx="27235">
                  <c:v>0.0</c:v>
                </c:pt>
                <c:pt idx="27236">
                  <c:v>0.0</c:v>
                </c:pt>
                <c:pt idx="27237">
                  <c:v>0.0</c:v>
                </c:pt>
                <c:pt idx="27238">
                  <c:v>0.0</c:v>
                </c:pt>
                <c:pt idx="27239">
                  <c:v>0.0</c:v>
                </c:pt>
                <c:pt idx="27240">
                  <c:v>0.0</c:v>
                </c:pt>
                <c:pt idx="27241">
                  <c:v>0.0</c:v>
                </c:pt>
                <c:pt idx="27242">
                  <c:v>0.0</c:v>
                </c:pt>
                <c:pt idx="27243">
                  <c:v>0.0</c:v>
                </c:pt>
                <c:pt idx="27244">
                  <c:v>0.0</c:v>
                </c:pt>
                <c:pt idx="27245">
                  <c:v>0.0</c:v>
                </c:pt>
                <c:pt idx="27246">
                  <c:v>0.0</c:v>
                </c:pt>
                <c:pt idx="27247">
                  <c:v>0.0</c:v>
                </c:pt>
                <c:pt idx="27248">
                  <c:v>0.0</c:v>
                </c:pt>
                <c:pt idx="27249">
                  <c:v>0.0</c:v>
                </c:pt>
                <c:pt idx="27250">
                  <c:v>0.0</c:v>
                </c:pt>
                <c:pt idx="27251">
                  <c:v>-32767.0</c:v>
                </c:pt>
                <c:pt idx="27252">
                  <c:v>0.0</c:v>
                </c:pt>
                <c:pt idx="27253">
                  <c:v>0.0</c:v>
                </c:pt>
                <c:pt idx="27254">
                  <c:v>0.0</c:v>
                </c:pt>
                <c:pt idx="27255">
                  <c:v>0.0</c:v>
                </c:pt>
                <c:pt idx="27256">
                  <c:v>0.0</c:v>
                </c:pt>
                <c:pt idx="27257">
                  <c:v>0.0</c:v>
                </c:pt>
                <c:pt idx="27258">
                  <c:v>0.0</c:v>
                </c:pt>
                <c:pt idx="27259">
                  <c:v>0.0</c:v>
                </c:pt>
                <c:pt idx="27260">
                  <c:v>0.0</c:v>
                </c:pt>
                <c:pt idx="27261">
                  <c:v>0.0</c:v>
                </c:pt>
                <c:pt idx="27262">
                  <c:v>-32767.0</c:v>
                </c:pt>
                <c:pt idx="27263">
                  <c:v>0.0</c:v>
                </c:pt>
                <c:pt idx="27264">
                  <c:v>0.0</c:v>
                </c:pt>
                <c:pt idx="27265">
                  <c:v>0.0</c:v>
                </c:pt>
                <c:pt idx="27266">
                  <c:v>0.0</c:v>
                </c:pt>
                <c:pt idx="27267">
                  <c:v>0.0</c:v>
                </c:pt>
                <c:pt idx="27268">
                  <c:v>0.0</c:v>
                </c:pt>
                <c:pt idx="27269">
                  <c:v>0.0</c:v>
                </c:pt>
                <c:pt idx="27270">
                  <c:v>0.0</c:v>
                </c:pt>
                <c:pt idx="27271">
                  <c:v>0.0</c:v>
                </c:pt>
                <c:pt idx="27272">
                  <c:v>0.0</c:v>
                </c:pt>
                <c:pt idx="27273">
                  <c:v>0.0</c:v>
                </c:pt>
                <c:pt idx="27274">
                  <c:v>0.0</c:v>
                </c:pt>
                <c:pt idx="27275">
                  <c:v>0.0</c:v>
                </c:pt>
                <c:pt idx="27276">
                  <c:v>0.0</c:v>
                </c:pt>
                <c:pt idx="27277">
                  <c:v>0.0</c:v>
                </c:pt>
                <c:pt idx="27278">
                  <c:v>0.0</c:v>
                </c:pt>
                <c:pt idx="27279">
                  <c:v>0.0</c:v>
                </c:pt>
                <c:pt idx="27280">
                  <c:v>0.0</c:v>
                </c:pt>
                <c:pt idx="27281">
                  <c:v>0.0</c:v>
                </c:pt>
                <c:pt idx="27282">
                  <c:v>0.0</c:v>
                </c:pt>
                <c:pt idx="27283">
                  <c:v>0.0</c:v>
                </c:pt>
                <c:pt idx="27284">
                  <c:v>0.0</c:v>
                </c:pt>
                <c:pt idx="27285">
                  <c:v>0.0</c:v>
                </c:pt>
                <c:pt idx="27286">
                  <c:v>0.0</c:v>
                </c:pt>
                <c:pt idx="27287">
                  <c:v>0.0</c:v>
                </c:pt>
                <c:pt idx="27288">
                  <c:v>0.0</c:v>
                </c:pt>
                <c:pt idx="27289">
                  <c:v>0.0</c:v>
                </c:pt>
                <c:pt idx="27290">
                  <c:v>0.0</c:v>
                </c:pt>
                <c:pt idx="27291">
                  <c:v>0.0</c:v>
                </c:pt>
                <c:pt idx="27292">
                  <c:v>0.0</c:v>
                </c:pt>
                <c:pt idx="27293">
                  <c:v>0.0</c:v>
                </c:pt>
                <c:pt idx="27294">
                  <c:v>0.0</c:v>
                </c:pt>
                <c:pt idx="27295">
                  <c:v>-32767.0</c:v>
                </c:pt>
                <c:pt idx="27296">
                  <c:v>0.0</c:v>
                </c:pt>
                <c:pt idx="27297">
                  <c:v>0.0</c:v>
                </c:pt>
                <c:pt idx="27298">
                  <c:v>0.0</c:v>
                </c:pt>
                <c:pt idx="27299">
                  <c:v>0.0</c:v>
                </c:pt>
                <c:pt idx="27300">
                  <c:v>0.0</c:v>
                </c:pt>
                <c:pt idx="27301">
                  <c:v>0.0</c:v>
                </c:pt>
                <c:pt idx="27302">
                  <c:v>0.0</c:v>
                </c:pt>
                <c:pt idx="27303">
                  <c:v>0.0</c:v>
                </c:pt>
                <c:pt idx="27304">
                  <c:v>0.0</c:v>
                </c:pt>
                <c:pt idx="27305">
                  <c:v>0.0</c:v>
                </c:pt>
                <c:pt idx="27306">
                  <c:v>0.0</c:v>
                </c:pt>
                <c:pt idx="27307">
                  <c:v>0.0</c:v>
                </c:pt>
                <c:pt idx="27308">
                  <c:v>0.0</c:v>
                </c:pt>
                <c:pt idx="27309">
                  <c:v>0.0</c:v>
                </c:pt>
                <c:pt idx="27310">
                  <c:v>0.0</c:v>
                </c:pt>
                <c:pt idx="27311">
                  <c:v>0.0</c:v>
                </c:pt>
                <c:pt idx="27312">
                  <c:v>0.0</c:v>
                </c:pt>
                <c:pt idx="27313">
                  <c:v>0.0</c:v>
                </c:pt>
                <c:pt idx="27314">
                  <c:v>0.0</c:v>
                </c:pt>
                <c:pt idx="27315">
                  <c:v>0.0</c:v>
                </c:pt>
                <c:pt idx="27316">
                  <c:v>0.0</c:v>
                </c:pt>
                <c:pt idx="27317">
                  <c:v>0.0</c:v>
                </c:pt>
                <c:pt idx="27318">
                  <c:v>0.0</c:v>
                </c:pt>
                <c:pt idx="27319">
                  <c:v>-32767.0</c:v>
                </c:pt>
                <c:pt idx="27320">
                  <c:v>0.0</c:v>
                </c:pt>
                <c:pt idx="27321">
                  <c:v>0.0</c:v>
                </c:pt>
                <c:pt idx="27322">
                  <c:v>0.0</c:v>
                </c:pt>
                <c:pt idx="27323">
                  <c:v>0.0</c:v>
                </c:pt>
                <c:pt idx="27324">
                  <c:v>0.0</c:v>
                </c:pt>
                <c:pt idx="27325">
                  <c:v>0.0</c:v>
                </c:pt>
                <c:pt idx="27326">
                  <c:v>0.0</c:v>
                </c:pt>
                <c:pt idx="27327">
                  <c:v>-32767.0</c:v>
                </c:pt>
                <c:pt idx="27328">
                  <c:v>0.0</c:v>
                </c:pt>
                <c:pt idx="27329">
                  <c:v>0.0</c:v>
                </c:pt>
                <c:pt idx="27330">
                  <c:v>0.0</c:v>
                </c:pt>
                <c:pt idx="27331">
                  <c:v>0.0</c:v>
                </c:pt>
                <c:pt idx="27332">
                  <c:v>0.0</c:v>
                </c:pt>
                <c:pt idx="27333">
                  <c:v>0.0</c:v>
                </c:pt>
                <c:pt idx="27334">
                  <c:v>0.0</c:v>
                </c:pt>
                <c:pt idx="27335">
                  <c:v>-32767.0</c:v>
                </c:pt>
                <c:pt idx="27336">
                  <c:v>0.0</c:v>
                </c:pt>
                <c:pt idx="27337">
                  <c:v>0.0</c:v>
                </c:pt>
                <c:pt idx="27338">
                  <c:v>0.0</c:v>
                </c:pt>
                <c:pt idx="27339">
                  <c:v>0.0</c:v>
                </c:pt>
                <c:pt idx="27340">
                  <c:v>0.0</c:v>
                </c:pt>
                <c:pt idx="27341">
                  <c:v>0.0</c:v>
                </c:pt>
                <c:pt idx="27342">
                  <c:v>0.0</c:v>
                </c:pt>
                <c:pt idx="27343">
                  <c:v>0.0</c:v>
                </c:pt>
                <c:pt idx="27344">
                  <c:v>0.0</c:v>
                </c:pt>
                <c:pt idx="27345">
                  <c:v>0.0</c:v>
                </c:pt>
                <c:pt idx="27346">
                  <c:v>0.0</c:v>
                </c:pt>
                <c:pt idx="27347">
                  <c:v>0.0</c:v>
                </c:pt>
                <c:pt idx="27348">
                  <c:v>0.0</c:v>
                </c:pt>
                <c:pt idx="27349">
                  <c:v>0.0</c:v>
                </c:pt>
                <c:pt idx="27350">
                  <c:v>0.0</c:v>
                </c:pt>
                <c:pt idx="27351">
                  <c:v>0.0</c:v>
                </c:pt>
                <c:pt idx="27352">
                  <c:v>0.0</c:v>
                </c:pt>
                <c:pt idx="27353">
                  <c:v>0.0</c:v>
                </c:pt>
                <c:pt idx="27354">
                  <c:v>0.0</c:v>
                </c:pt>
                <c:pt idx="27355">
                  <c:v>0.0</c:v>
                </c:pt>
                <c:pt idx="27356">
                  <c:v>0.0</c:v>
                </c:pt>
                <c:pt idx="27357">
                  <c:v>0.0</c:v>
                </c:pt>
                <c:pt idx="27358">
                  <c:v>0.0</c:v>
                </c:pt>
                <c:pt idx="27359">
                  <c:v>0.0</c:v>
                </c:pt>
                <c:pt idx="27360">
                  <c:v>0.0</c:v>
                </c:pt>
                <c:pt idx="27361">
                  <c:v>0.0</c:v>
                </c:pt>
                <c:pt idx="27362">
                  <c:v>0.0</c:v>
                </c:pt>
                <c:pt idx="27363">
                  <c:v>0.0</c:v>
                </c:pt>
                <c:pt idx="27364">
                  <c:v>0.0</c:v>
                </c:pt>
                <c:pt idx="27365">
                  <c:v>0.0</c:v>
                </c:pt>
                <c:pt idx="27366">
                  <c:v>0.0</c:v>
                </c:pt>
                <c:pt idx="27367">
                  <c:v>0.0</c:v>
                </c:pt>
                <c:pt idx="27368">
                  <c:v>0.0</c:v>
                </c:pt>
                <c:pt idx="27369">
                  <c:v>0.0</c:v>
                </c:pt>
                <c:pt idx="27370">
                  <c:v>0.0</c:v>
                </c:pt>
                <c:pt idx="27371">
                  <c:v>0.0</c:v>
                </c:pt>
                <c:pt idx="27372">
                  <c:v>0.0</c:v>
                </c:pt>
                <c:pt idx="27373">
                  <c:v>0.0</c:v>
                </c:pt>
                <c:pt idx="27374">
                  <c:v>0.0</c:v>
                </c:pt>
                <c:pt idx="27375">
                  <c:v>0.0</c:v>
                </c:pt>
                <c:pt idx="27376">
                  <c:v>0.0</c:v>
                </c:pt>
                <c:pt idx="27377">
                  <c:v>0.0</c:v>
                </c:pt>
                <c:pt idx="27378">
                  <c:v>0.0</c:v>
                </c:pt>
                <c:pt idx="27379">
                  <c:v>0.0</c:v>
                </c:pt>
                <c:pt idx="27380">
                  <c:v>0.0</c:v>
                </c:pt>
                <c:pt idx="27381">
                  <c:v>0.0</c:v>
                </c:pt>
                <c:pt idx="27382">
                  <c:v>0.0</c:v>
                </c:pt>
                <c:pt idx="27383">
                  <c:v>0.0</c:v>
                </c:pt>
                <c:pt idx="27384">
                  <c:v>0.0</c:v>
                </c:pt>
                <c:pt idx="27385">
                  <c:v>0.0</c:v>
                </c:pt>
                <c:pt idx="27386">
                  <c:v>0.0</c:v>
                </c:pt>
                <c:pt idx="27387">
                  <c:v>0.0</c:v>
                </c:pt>
                <c:pt idx="27388">
                  <c:v>0.0</c:v>
                </c:pt>
                <c:pt idx="27389">
                  <c:v>0.0</c:v>
                </c:pt>
                <c:pt idx="27390">
                  <c:v>0.0</c:v>
                </c:pt>
                <c:pt idx="27391">
                  <c:v>0.0</c:v>
                </c:pt>
                <c:pt idx="27392">
                  <c:v>0.0</c:v>
                </c:pt>
                <c:pt idx="27393">
                  <c:v>0.0</c:v>
                </c:pt>
                <c:pt idx="27394">
                  <c:v>0.0</c:v>
                </c:pt>
                <c:pt idx="27395">
                  <c:v>0.0</c:v>
                </c:pt>
                <c:pt idx="27396">
                  <c:v>0.0</c:v>
                </c:pt>
                <c:pt idx="27397">
                  <c:v>0.0</c:v>
                </c:pt>
                <c:pt idx="27398">
                  <c:v>0.0</c:v>
                </c:pt>
                <c:pt idx="27399">
                  <c:v>0.0</c:v>
                </c:pt>
                <c:pt idx="27400">
                  <c:v>-32767.0</c:v>
                </c:pt>
                <c:pt idx="27401">
                  <c:v>0.0</c:v>
                </c:pt>
                <c:pt idx="27402">
                  <c:v>0.0</c:v>
                </c:pt>
                <c:pt idx="27403">
                  <c:v>0.0</c:v>
                </c:pt>
                <c:pt idx="27404">
                  <c:v>0.0</c:v>
                </c:pt>
                <c:pt idx="27405">
                  <c:v>0.0</c:v>
                </c:pt>
                <c:pt idx="27406">
                  <c:v>0.0</c:v>
                </c:pt>
                <c:pt idx="27407">
                  <c:v>0.0</c:v>
                </c:pt>
                <c:pt idx="27408">
                  <c:v>-32767.0</c:v>
                </c:pt>
                <c:pt idx="27409">
                  <c:v>0.0</c:v>
                </c:pt>
                <c:pt idx="27410">
                  <c:v>0.0</c:v>
                </c:pt>
                <c:pt idx="27411">
                  <c:v>0.0</c:v>
                </c:pt>
                <c:pt idx="27412">
                  <c:v>0.0</c:v>
                </c:pt>
                <c:pt idx="27413">
                  <c:v>0.0</c:v>
                </c:pt>
                <c:pt idx="27414">
                  <c:v>0.0</c:v>
                </c:pt>
                <c:pt idx="27415">
                  <c:v>0.0</c:v>
                </c:pt>
                <c:pt idx="27416">
                  <c:v>-32767.0</c:v>
                </c:pt>
                <c:pt idx="27417">
                  <c:v>0.0</c:v>
                </c:pt>
                <c:pt idx="27418">
                  <c:v>0.0</c:v>
                </c:pt>
                <c:pt idx="27419">
                  <c:v>0.0</c:v>
                </c:pt>
                <c:pt idx="27420">
                  <c:v>0.0</c:v>
                </c:pt>
                <c:pt idx="27421">
                  <c:v>0.0</c:v>
                </c:pt>
                <c:pt idx="27422">
                  <c:v>0.0</c:v>
                </c:pt>
                <c:pt idx="27423">
                  <c:v>0.0</c:v>
                </c:pt>
                <c:pt idx="27424">
                  <c:v>0.0</c:v>
                </c:pt>
                <c:pt idx="27425">
                  <c:v>0.0</c:v>
                </c:pt>
                <c:pt idx="27426">
                  <c:v>0.0</c:v>
                </c:pt>
                <c:pt idx="27427">
                  <c:v>0.0</c:v>
                </c:pt>
                <c:pt idx="27428">
                  <c:v>0.0</c:v>
                </c:pt>
                <c:pt idx="27429">
                  <c:v>0.0</c:v>
                </c:pt>
                <c:pt idx="27430">
                  <c:v>0.0</c:v>
                </c:pt>
                <c:pt idx="27431">
                  <c:v>0.0</c:v>
                </c:pt>
                <c:pt idx="27432">
                  <c:v>0.0</c:v>
                </c:pt>
                <c:pt idx="27433">
                  <c:v>0.0</c:v>
                </c:pt>
                <c:pt idx="27434">
                  <c:v>0.0</c:v>
                </c:pt>
                <c:pt idx="27435">
                  <c:v>0.0</c:v>
                </c:pt>
                <c:pt idx="27436">
                  <c:v>0.0</c:v>
                </c:pt>
                <c:pt idx="27437">
                  <c:v>0.0</c:v>
                </c:pt>
                <c:pt idx="27438">
                  <c:v>0.0</c:v>
                </c:pt>
                <c:pt idx="27439">
                  <c:v>0.0</c:v>
                </c:pt>
                <c:pt idx="27440">
                  <c:v>0.0</c:v>
                </c:pt>
                <c:pt idx="27441">
                  <c:v>0.0</c:v>
                </c:pt>
                <c:pt idx="27442">
                  <c:v>0.0</c:v>
                </c:pt>
                <c:pt idx="27443">
                  <c:v>0.0</c:v>
                </c:pt>
                <c:pt idx="27444">
                  <c:v>0.0</c:v>
                </c:pt>
                <c:pt idx="27445">
                  <c:v>0.0</c:v>
                </c:pt>
                <c:pt idx="27446">
                  <c:v>0.0</c:v>
                </c:pt>
                <c:pt idx="27447">
                  <c:v>0.0</c:v>
                </c:pt>
                <c:pt idx="27448">
                  <c:v>0.0</c:v>
                </c:pt>
                <c:pt idx="27449">
                  <c:v>0.0</c:v>
                </c:pt>
                <c:pt idx="27450">
                  <c:v>0.0</c:v>
                </c:pt>
                <c:pt idx="27451">
                  <c:v>0.0</c:v>
                </c:pt>
                <c:pt idx="27452">
                  <c:v>0.0</c:v>
                </c:pt>
                <c:pt idx="27453">
                  <c:v>0.0</c:v>
                </c:pt>
                <c:pt idx="27454">
                  <c:v>0.0</c:v>
                </c:pt>
                <c:pt idx="27455">
                  <c:v>0.0</c:v>
                </c:pt>
                <c:pt idx="27456">
                  <c:v>0.0</c:v>
                </c:pt>
                <c:pt idx="27457">
                  <c:v>-32767.0</c:v>
                </c:pt>
                <c:pt idx="27458">
                  <c:v>0.0</c:v>
                </c:pt>
                <c:pt idx="27459">
                  <c:v>0.0</c:v>
                </c:pt>
                <c:pt idx="27460">
                  <c:v>0.0</c:v>
                </c:pt>
                <c:pt idx="27461">
                  <c:v>0.0</c:v>
                </c:pt>
                <c:pt idx="27462">
                  <c:v>0.0</c:v>
                </c:pt>
                <c:pt idx="27463">
                  <c:v>0.0</c:v>
                </c:pt>
                <c:pt idx="27464">
                  <c:v>0.0</c:v>
                </c:pt>
                <c:pt idx="27465">
                  <c:v>0.0</c:v>
                </c:pt>
                <c:pt idx="27466">
                  <c:v>0.0</c:v>
                </c:pt>
                <c:pt idx="27467">
                  <c:v>0.0</c:v>
                </c:pt>
                <c:pt idx="27468">
                  <c:v>0.0</c:v>
                </c:pt>
                <c:pt idx="27469">
                  <c:v>0.0</c:v>
                </c:pt>
                <c:pt idx="27470">
                  <c:v>0.0</c:v>
                </c:pt>
                <c:pt idx="27471">
                  <c:v>0.0</c:v>
                </c:pt>
                <c:pt idx="27472">
                  <c:v>0.0</c:v>
                </c:pt>
                <c:pt idx="27473">
                  <c:v>0.0</c:v>
                </c:pt>
                <c:pt idx="27474">
                  <c:v>0.0</c:v>
                </c:pt>
                <c:pt idx="27475">
                  <c:v>0.0</c:v>
                </c:pt>
                <c:pt idx="27476">
                  <c:v>0.0</c:v>
                </c:pt>
                <c:pt idx="27477">
                  <c:v>0.0</c:v>
                </c:pt>
                <c:pt idx="27478">
                  <c:v>0.0</c:v>
                </c:pt>
                <c:pt idx="27479">
                  <c:v>0.0</c:v>
                </c:pt>
                <c:pt idx="27480">
                  <c:v>0.0</c:v>
                </c:pt>
                <c:pt idx="27481">
                  <c:v>-32767.0</c:v>
                </c:pt>
                <c:pt idx="27482">
                  <c:v>0.0</c:v>
                </c:pt>
                <c:pt idx="27483">
                  <c:v>0.0</c:v>
                </c:pt>
                <c:pt idx="27484">
                  <c:v>0.0</c:v>
                </c:pt>
                <c:pt idx="27485">
                  <c:v>0.0</c:v>
                </c:pt>
                <c:pt idx="27486">
                  <c:v>0.0</c:v>
                </c:pt>
                <c:pt idx="27487">
                  <c:v>0.0</c:v>
                </c:pt>
                <c:pt idx="27488">
                  <c:v>0.0</c:v>
                </c:pt>
                <c:pt idx="27489">
                  <c:v>-32767.0</c:v>
                </c:pt>
                <c:pt idx="27490">
                  <c:v>0.0</c:v>
                </c:pt>
                <c:pt idx="27491">
                  <c:v>0.0</c:v>
                </c:pt>
                <c:pt idx="27492">
                  <c:v>0.0</c:v>
                </c:pt>
                <c:pt idx="27493">
                  <c:v>0.0</c:v>
                </c:pt>
                <c:pt idx="27494">
                  <c:v>0.0</c:v>
                </c:pt>
                <c:pt idx="27495">
                  <c:v>0.0</c:v>
                </c:pt>
                <c:pt idx="27496">
                  <c:v>0.0</c:v>
                </c:pt>
                <c:pt idx="27497">
                  <c:v>-32767.0</c:v>
                </c:pt>
                <c:pt idx="27498">
                  <c:v>0.0</c:v>
                </c:pt>
                <c:pt idx="27499">
                  <c:v>0.0</c:v>
                </c:pt>
                <c:pt idx="27500">
                  <c:v>0.0</c:v>
                </c:pt>
                <c:pt idx="27501">
                  <c:v>0.0</c:v>
                </c:pt>
                <c:pt idx="27502">
                  <c:v>0.0</c:v>
                </c:pt>
                <c:pt idx="27503">
                  <c:v>0.0</c:v>
                </c:pt>
                <c:pt idx="27504">
                  <c:v>0.0</c:v>
                </c:pt>
                <c:pt idx="27505">
                  <c:v>0.0</c:v>
                </c:pt>
                <c:pt idx="27506">
                  <c:v>0.0</c:v>
                </c:pt>
                <c:pt idx="27507">
                  <c:v>0.0</c:v>
                </c:pt>
                <c:pt idx="27508">
                  <c:v>0.0</c:v>
                </c:pt>
                <c:pt idx="27509">
                  <c:v>0.0</c:v>
                </c:pt>
                <c:pt idx="27510">
                  <c:v>0.0</c:v>
                </c:pt>
                <c:pt idx="27511">
                  <c:v>0.0</c:v>
                </c:pt>
                <c:pt idx="27512">
                  <c:v>0.0</c:v>
                </c:pt>
                <c:pt idx="27513">
                  <c:v>-32767.0</c:v>
                </c:pt>
                <c:pt idx="27514">
                  <c:v>0.0</c:v>
                </c:pt>
                <c:pt idx="27515">
                  <c:v>0.0</c:v>
                </c:pt>
                <c:pt idx="27516">
                  <c:v>0.0</c:v>
                </c:pt>
                <c:pt idx="27517">
                  <c:v>0.0</c:v>
                </c:pt>
                <c:pt idx="27518">
                  <c:v>0.0</c:v>
                </c:pt>
                <c:pt idx="27519">
                  <c:v>0.0</c:v>
                </c:pt>
                <c:pt idx="27520">
                  <c:v>0.0</c:v>
                </c:pt>
                <c:pt idx="27521">
                  <c:v>0.0</c:v>
                </c:pt>
                <c:pt idx="27522">
                  <c:v>0.0</c:v>
                </c:pt>
                <c:pt idx="27523">
                  <c:v>0.0</c:v>
                </c:pt>
                <c:pt idx="27524">
                  <c:v>0.0</c:v>
                </c:pt>
                <c:pt idx="27525">
                  <c:v>0.0</c:v>
                </c:pt>
                <c:pt idx="27526">
                  <c:v>0.0</c:v>
                </c:pt>
                <c:pt idx="27527">
                  <c:v>0.0</c:v>
                </c:pt>
                <c:pt idx="27528">
                  <c:v>0.0</c:v>
                </c:pt>
                <c:pt idx="27529">
                  <c:v>-32767.0</c:v>
                </c:pt>
                <c:pt idx="27530">
                  <c:v>0.0</c:v>
                </c:pt>
                <c:pt idx="27531">
                  <c:v>0.0</c:v>
                </c:pt>
                <c:pt idx="27532">
                  <c:v>0.0</c:v>
                </c:pt>
                <c:pt idx="27533">
                  <c:v>0.0</c:v>
                </c:pt>
                <c:pt idx="27534">
                  <c:v>0.0</c:v>
                </c:pt>
                <c:pt idx="27535">
                  <c:v>0.0</c:v>
                </c:pt>
                <c:pt idx="27536">
                  <c:v>0.0</c:v>
                </c:pt>
                <c:pt idx="27537">
                  <c:v>-32767.0</c:v>
                </c:pt>
                <c:pt idx="27538">
                  <c:v>0.0</c:v>
                </c:pt>
                <c:pt idx="27539">
                  <c:v>0.0</c:v>
                </c:pt>
                <c:pt idx="27540">
                  <c:v>0.0</c:v>
                </c:pt>
                <c:pt idx="27541">
                  <c:v>0.0</c:v>
                </c:pt>
                <c:pt idx="27542">
                  <c:v>0.0</c:v>
                </c:pt>
                <c:pt idx="27543">
                  <c:v>0.0</c:v>
                </c:pt>
                <c:pt idx="27544">
                  <c:v>0.0</c:v>
                </c:pt>
                <c:pt idx="27545">
                  <c:v>0.0</c:v>
                </c:pt>
                <c:pt idx="27546">
                  <c:v>-32767.0</c:v>
                </c:pt>
                <c:pt idx="27547">
                  <c:v>0.0</c:v>
                </c:pt>
                <c:pt idx="27548">
                  <c:v>0.0</c:v>
                </c:pt>
                <c:pt idx="27549">
                  <c:v>0.0</c:v>
                </c:pt>
                <c:pt idx="27550">
                  <c:v>0.0</c:v>
                </c:pt>
                <c:pt idx="27551">
                  <c:v>0.0</c:v>
                </c:pt>
                <c:pt idx="27552">
                  <c:v>0.0</c:v>
                </c:pt>
                <c:pt idx="27553">
                  <c:v>0.0</c:v>
                </c:pt>
                <c:pt idx="27554">
                  <c:v>0.0</c:v>
                </c:pt>
                <c:pt idx="27555">
                  <c:v>0.0</c:v>
                </c:pt>
                <c:pt idx="27556">
                  <c:v>0.0</c:v>
                </c:pt>
                <c:pt idx="27557">
                  <c:v>0.0</c:v>
                </c:pt>
                <c:pt idx="27558">
                  <c:v>0.0</c:v>
                </c:pt>
                <c:pt idx="27559">
                  <c:v>0.0</c:v>
                </c:pt>
                <c:pt idx="27560">
                  <c:v>0.0</c:v>
                </c:pt>
                <c:pt idx="27561">
                  <c:v>0.0</c:v>
                </c:pt>
                <c:pt idx="27562">
                  <c:v>0.0</c:v>
                </c:pt>
                <c:pt idx="27563">
                  <c:v>0.0</c:v>
                </c:pt>
                <c:pt idx="27564">
                  <c:v>0.0</c:v>
                </c:pt>
                <c:pt idx="27565">
                  <c:v>0.0</c:v>
                </c:pt>
                <c:pt idx="27566">
                  <c:v>0.0</c:v>
                </c:pt>
                <c:pt idx="27567">
                  <c:v>0.0</c:v>
                </c:pt>
                <c:pt idx="27568">
                  <c:v>0.0</c:v>
                </c:pt>
                <c:pt idx="27569">
                  <c:v>0.0</c:v>
                </c:pt>
                <c:pt idx="27570">
                  <c:v>-32767.0</c:v>
                </c:pt>
                <c:pt idx="27571">
                  <c:v>0.0</c:v>
                </c:pt>
                <c:pt idx="27572">
                  <c:v>0.0</c:v>
                </c:pt>
                <c:pt idx="27573">
                  <c:v>0.0</c:v>
                </c:pt>
                <c:pt idx="27574">
                  <c:v>0.0</c:v>
                </c:pt>
                <c:pt idx="27575">
                  <c:v>0.0</c:v>
                </c:pt>
                <c:pt idx="27576">
                  <c:v>0.0</c:v>
                </c:pt>
                <c:pt idx="27577">
                  <c:v>0.0</c:v>
                </c:pt>
                <c:pt idx="27578">
                  <c:v>0.0</c:v>
                </c:pt>
                <c:pt idx="27579">
                  <c:v>0.0</c:v>
                </c:pt>
                <c:pt idx="27580">
                  <c:v>0.0</c:v>
                </c:pt>
                <c:pt idx="27581">
                  <c:v>0.0</c:v>
                </c:pt>
                <c:pt idx="27582">
                  <c:v>0.0</c:v>
                </c:pt>
                <c:pt idx="27583">
                  <c:v>0.0</c:v>
                </c:pt>
                <c:pt idx="27584">
                  <c:v>0.0</c:v>
                </c:pt>
                <c:pt idx="27585">
                  <c:v>0.0</c:v>
                </c:pt>
                <c:pt idx="27586">
                  <c:v>0.0</c:v>
                </c:pt>
                <c:pt idx="27587">
                  <c:v>0.0</c:v>
                </c:pt>
                <c:pt idx="27588">
                  <c:v>0.0</c:v>
                </c:pt>
                <c:pt idx="27589">
                  <c:v>0.0</c:v>
                </c:pt>
                <c:pt idx="27590">
                  <c:v>0.0</c:v>
                </c:pt>
                <c:pt idx="27591">
                  <c:v>0.0</c:v>
                </c:pt>
                <c:pt idx="27592">
                  <c:v>0.0</c:v>
                </c:pt>
                <c:pt idx="27593">
                  <c:v>0.0</c:v>
                </c:pt>
                <c:pt idx="27594">
                  <c:v>-32767.0</c:v>
                </c:pt>
                <c:pt idx="27595">
                  <c:v>0.0</c:v>
                </c:pt>
                <c:pt idx="27596">
                  <c:v>0.0</c:v>
                </c:pt>
                <c:pt idx="27597">
                  <c:v>0.0</c:v>
                </c:pt>
                <c:pt idx="27598">
                  <c:v>0.0</c:v>
                </c:pt>
                <c:pt idx="27599">
                  <c:v>0.0</c:v>
                </c:pt>
                <c:pt idx="27600">
                  <c:v>0.0</c:v>
                </c:pt>
                <c:pt idx="27601">
                  <c:v>0.0</c:v>
                </c:pt>
                <c:pt idx="27602">
                  <c:v>-32767.0</c:v>
                </c:pt>
                <c:pt idx="27603">
                  <c:v>0.0</c:v>
                </c:pt>
                <c:pt idx="27604">
                  <c:v>0.0</c:v>
                </c:pt>
                <c:pt idx="27605">
                  <c:v>0.0</c:v>
                </c:pt>
                <c:pt idx="27606">
                  <c:v>0.0</c:v>
                </c:pt>
                <c:pt idx="27607">
                  <c:v>0.0</c:v>
                </c:pt>
                <c:pt idx="27608">
                  <c:v>0.0</c:v>
                </c:pt>
                <c:pt idx="27609">
                  <c:v>0.0</c:v>
                </c:pt>
                <c:pt idx="27610">
                  <c:v>0.0</c:v>
                </c:pt>
                <c:pt idx="27611">
                  <c:v>0.0</c:v>
                </c:pt>
                <c:pt idx="27612">
                  <c:v>0.0</c:v>
                </c:pt>
                <c:pt idx="27613">
                  <c:v>0.0</c:v>
                </c:pt>
                <c:pt idx="27614">
                  <c:v>0.0</c:v>
                </c:pt>
                <c:pt idx="27615">
                  <c:v>0.0</c:v>
                </c:pt>
                <c:pt idx="27616">
                  <c:v>0.0</c:v>
                </c:pt>
                <c:pt idx="27617">
                  <c:v>0.0</c:v>
                </c:pt>
                <c:pt idx="27618">
                  <c:v>-32767.0</c:v>
                </c:pt>
                <c:pt idx="27619">
                  <c:v>0.0</c:v>
                </c:pt>
                <c:pt idx="27620">
                  <c:v>0.0</c:v>
                </c:pt>
                <c:pt idx="27621">
                  <c:v>0.0</c:v>
                </c:pt>
                <c:pt idx="27622">
                  <c:v>0.0</c:v>
                </c:pt>
                <c:pt idx="27623">
                  <c:v>0.0</c:v>
                </c:pt>
                <c:pt idx="27624">
                  <c:v>0.0</c:v>
                </c:pt>
                <c:pt idx="27625">
                  <c:v>0.0</c:v>
                </c:pt>
                <c:pt idx="27626">
                  <c:v>0.0</c:v>
                </c:pt>
                <c:pt idx="27627">
                  <c:v>-32767.0</c:v>
                </c:pt>
                <c:pt idx="27628">
                  <c:v>0.0</c:v>
                </c:pt>
                <c:pt idx="27629">
                  <c:v>0.0</c:v>
                </c:pt>
                <c:pt idx="27630">
                  <c:v>0.0</c:v>
                </c:pt>
                <c:pt idx="27631">
                  <c:v>0.0</c:v>
                </c:pt>
                <c:pt idx="27632">
                  <c:v>0.0</c:v>
                </c:pt>
                <c:pt idx="27633">
                  <c:v>0.0</c:v>
                </c:pt>
                <c:pt idx="27634">
                  <c:v>0.0</c:v>
                </c:pt>
                <c:pt idx="27635">
                  <c:v>0.0</c:v>
                </c:pt>
                <c:pt idx="27636">
                  <c:v>0.0</c:v>
                </c:pt>
                <c:pt idx="27637">
                  <c:v>0.0</c:v>
                </c:pt>
                <c:pt idx="27638">
                  <c:v>0.0</c:v>
                </c:pt>
                <c:pt idx="27639">
                  <c:v>0.0</c:v>
                </c:pt>
                <c:pt idx="27640">
                  <c:v>0.0</c:v>
                </c:pt>
                <c:pt idx="27641">
                  <c:v>0.0</c:v>
                </c:pt>
                <c:pt idx="27642">
                  <c:v>0.0</c:v>
                </c:pt>
                <c:pt idx="27643">
                  <c:v>0.0</c:v>
                </c:pt>
                <c:pt idx="27644">
                  <c:v>0.0</c:v>
                </c:pt>
                <c:pt idx="27645">
                  <c:v>0.0</c:v>
                </c:pt>
                <c:pt idx="27646">
                  <c:v>0.0</c:v>
                </c:pt>
                <c:pt idx="27647">
                  <c:v>0.0</c:v>
                </c:pt>
                <c:pt idx="27648">
                  <c:v>0.0</c:v>
                </c:pt>
                <c:pt idx="27649">
                  <c:v>0.0</c:v>
                </c:pt>
                <c:pt idx="27650">
                  <c:v>0.0</c:v>
                </c:pt>
                <c:pt idx="27651">
                  <c:v>0.0</c:v>
                </c:pt>
                <c:pt idx="27652">
                  <c:v>0.0</c:v>
                </c:pt>
                <c:pt idx="27653">
                  <c:v>0.0</c:v>
                </c:pt>
                <c:pt idx="27654">
                  <c:v>0.0</c:v>
                </c:pt>
                <c:pt idx="27655">
                  <c:v>0.0</c:v>
                </c:pt>
                <c:pt idx="27656">
                  <c:v>0.0</c:v>
                </c:pt>
                <c:pt idx="27657">
                  <c:v>0.0</c:v>
                </c:pt>
                <c:pt idx="27658">
                  <c:v>0.0</c:v>
                </c:pt>
                <c:pt idx="27659">
                  <c:v>0.0</c:v>
                </c:pt>
                <c:pt idx="27660">
                  <c:v>0.0</c:v>
                </c:pt>
                <c:pt idx="27661">
                  <c:v>0.0</c:v>
                </c:pt>
                <c:pt idx="27662">
                  <c:v>0.0</c:v>
                </c:pt>
                <c:pt idx="27663">
                  <c:v>0.0</c:v>
                </c:pt>
                <c:pt idx="27664">
                  <c:v>0.0</c:v>
                </c:pt>
                <c:pt idx="27665">
                  <c:v>0.0</c:v>
                </c:pt>
                <c:pt idx="27666">
                  <c:v>0.0</c:v>
                </c:pt>
                <c:pt idx="27667">
                  <c:v>0.0</c:v>
                </c:pt>
                <c:pt idx="27668">
                  <c:v>0.0</c:v>
                </c:pt>
                <c:pt idx="27669">
                  <c:v>0.0</c:v>
                </c:pt>
                <c:pt idx="27670">
                  <c:v>0.0</c:v>
                </c:pt>
                <c:pt idx="27671">
                  <c:v>-32767.0</c:v>
                </c:pt>
                <c:pt idx="27672">
                  <c:v>0.0</c:v>
                </c:pt>
                <c:pt idx="27673">
                  <c:v>0.0</c:v>
                </c:pt>
                <c:pt idx="27674">
                  <c:v>0.0</c:v>
                </c:pt>
                <c:pt idx="27675">
                  <c:v>0.0</c:v>
                </c:pt>
                <c:pt idx="27676">
                  <c:v>0.0</c:v>
                </c:pt>
                <c:pt idx="27677">
                  <c:v>0.0</c:v>
                </c:pt>
                <c:pt idx="27678">
                  <c:v>0.0</c:v>
                </c:pt>
                <c:pt idx="27679">
                  <c:v>-32767.0</c:v>
                </c:pt>
                <c:pt idx="27680">
                  <c:v>0.0</c:v>
                </c:pt>
                <c:pt idx="27681">
                  <c:v>0.0</c:v>
                </c:pt>
                <c:pt idx="27682">
                  <c:v>0.0</c:v>
                </c:pt>
                <c:pt idx="27683">
                  <c:v>0.0</c:v>
                </c:pt>
                <c:pt idx="27684">
                  <c:v>0.0</c:v>
                </c:pt>
                <c:pt idx="27685">
                  <c:v>0.0</c:v>
                </c:pt>
                <c:pt idx="27686">
                  <c:v>0.0</c:v>
                </c:pt>
                <c:pt idx="27687">
                  <c:v>0.0</c:v>
                </c:pt>
                <c:pt idx="27688">
                  <c:v>0.0</c:v>
                </c:pt>
                <c:pt idx="27689">
                  <c:v>0.0</c:v>
                </c:pt>
                <c:pt idx="27690">
                  <c:v>0.0</c:v>
                </c:pt>
                <c:pt idx="27691">
                  <c:v>0.0</c:v>
                </c:pt>
                <c:pt idx="27692">
                  <c:v>0.0</c:v>
                </c:pt>
                <c:pt idx="27693">
                  <c:v>0.0</c:v>
                </c:pt>
                <c:pt idx="27694">
                  <c:v>0.0</c:v>
                </c:pt>
                <c:pt idx="27695">
                  <c:v>0.0</c:v>
                </c:pt>
                <c:pt idx="27696">
                  <c:v>0.0</c:v>
                </c:pt>
                <c:pt idx="27697">
                  <c:v>0.0</c:v>
                </c:pt>
                <c:pt idx="27698">
                  <c:v>0.0</c:v>
                </c:pt>
                <c:pt idx="27699">
                  <c:v>0.0</c:v>
                </c:pt>
                <c:pt idx="27700">
                  <c:v>0.0</c:v>
                </c:pt>
                <c:pt idx="27701">
                  <c:v>0.0</c:v>
                </c:pt>
                <c:pt idx="27702">
                  <c:v>0.0</c:v>
                </c:pt>
                <c:pt idx="27703">
                  <c:v>0.0</c:v>
                </c:pt>
                <c:pt idx="27704">
                  <c:v>0.0</c:v>
                </c:pt>
                <c:pt idx="27705">
                  <c:v>0.0</c:v>
                </c:pt>
                <c:pt idx="27706">
                  <c:v>0.0</c:v>
                </c:pt>
                <c:pt idx="27707">
                  <c:v>0.0</c:v>
                </c:pt>
                <c:pt idx="27708">
                  <c:v>0.0</c:v>
                </c:pt>
                <c:pt idx="27709">
                  <c:v>0.0</c:v>
                </c:pt>
                <c:pt idx="27710">
                  <c:v>0.0</c:v>
                </c:pt>
                <c:pt idx="27711">
                  <c:v>-32767.0</c:v>
                </c:pt>
                <c:pt idx="27712">
                  <c:v>0.0</c:v>
                </c:pt>
                <c:pt idx="27713">
                  <c:v>0.0</c:v>
                </c:pt>
                <c:pt idx="27714">
                  <c:v>0.0</c:v>
                </c:pt>
                <c:pt idx="27715">
                  <c:v>0.0</c:v>
                </c:pt>
                <c:pt idx="27716">
                  <c:v>0.0</c:v>
                </c:pt>
                <c:pt idx="27717">
                  <c:v>0.0</c:v>
                </c:pt>
                <c:pt idx="27718">
                  <c:v>0.0</c:v>
                </c:pt>
                <c:pt idx="27719">
                  <c:v>0.0</c:v>
                </c:pt>
                <c:pt idx="27720">
                  <c:v>0.0</c:v>
                </c:pt>
                <c:pt idx="27721">
                  <c:v>0.0</c:v>
                </c:pt>
                <c:pt idx="27722">
                  <c:v>0.0</c:v>
                </c:pt>
                <c:pt idx="27723">
                  <c:v>0.0</c:v>
                </c:pt>
                <c:pt idx="27724">
                  <c:v>0.0</c:v>
                </c:pt>
                <c:pt idx="27725">
                  <c:v>0.0</c:v>
                </c:pt>
                <c:pt idx="27726">
                  <c:v>0.0</c:v>
                </c:pt>
                <c:pt idx="27727">
                  <c:v>-32767.0</c:v>
                </c:pt>
                <c:pt idx="27728">
                  <c:v>0.0</c:v>
                </c:pt>
                <c:pt idx="27729">
                  <c:v>0.0</c:v>
                </c:pt>
                <c:pt idx="27730">
                  <c:v>0.0</c:v>
                </c:pt>
                <c:pt idx="27731">
                  <c:v>0.0</c:v>
                </c:pt>
                <c:pt idx="27732">
                  <c:v>0.0</c:v>
                </c:pt>
                <c:pt idx="27733">
                  <c:v>0.0</c:v>
                </c:pt>
                <c:pt idx="27734">
                  <c:v>0.0</c:v>
                </c:pt>
                <c:pt idx="27735">
                  <c:v>-32767.0</c:v>
                </c:pt>
                <c:pt idx="27736">
                  <c:v>0.0</c:v>
                </c:pt>
                <c:pt idx="27737">
                  <c:v>0.0</c:v>
                </c:pt>
                <c:pt idx="27738">
                  <c:v>0.0</c:v>
                </c:pt>
                <c:pt idx="27739">
                  <c:v>0.0</c:v>
                </c:pt>
                <c:pt idx="27740">
                  <c:v>0.0</c:v>
                </c:pt>
                <c:pt idx="27741">
                  <c:v>0.0</c:v>
                </c:pt>
                <c:pt idx="27742">
                  <c:v>0.0</c:v>
                </c:pt>
                <c:pt idx="27743">
                  <c:v>-32767.0</c:v>
                </c:pt>
                <c:pt idx="27744">
                  <c:v>0.0</c:v>
                </c:pt>
                <c:pt idx="27745">
                  <c:v>0.0</c:v>
                </c:pt>
                <c:pt idx="27746">
                  <c:v>0.0</c:v>
                </c:pt>
                <c:pt idx="27747">
                  <c:v>0.0</c:v>
                </c:pt>
                <c:pt idx="27748">
                  <c:v>0.0</c:v>
                </c:pt>
                <c:pt idx="27749">
                  <c:v>0.0</c:v>
                </c:pt>
                <c:pt idx="27750">
                  <c:v>0.0</c:v>
                </c:pt>
                <c:pt idx="27751">
                  <c:v>0.0</c:v>
                </c:pt>
                <c:pt idx="27752">
                  <c:v>-32767.0</c:v>
                </c:pt>
                <c:pt idx="27753">
                  <c:v>0.0004229686</c:v>
                </c:pt>
                <c:pt idx="27754">
                  <c:v>0.002123774</c:v>
                </c:pt>
                <c:pt idx="27755">
                  <c:v>0.00485627</c:v>
                </c:pt>
                <c:pt idx="27756">
                  <c:v>0.008587534</c:v>
                </c:pt>
                <c:pt idx="27757">
                  <c:v>0.008116791</c:v>
                </c:pt>
                <c:pt idx="27758">
                  <c:v>0.008042134</c:v>
                </c:pt>
                <c:pt idx="27759">
                  <c:v>0.01105676</c:v>
                </c:pt>
                <c:pt idx="27760">
                  <c:v>-32767.0</c:v>
                </c:pt>
                <c:pt idx="27761">
                  <c:v>0.01078113</c:v>
                </c:pt>
                <c:pt idx="27762">
                  <c:v>0.009198906</c:v>
                </c:pt>
                <c:pt idx="27763">
                  <c:v>0.006417282</c:v>
                </c:pt>
                <c:pt idx="27764">
                  <c:v>0.008183598</c:v>
                </c:pt>
                <c:pt idx="27765">
                  <c:v>0.01013585</c:v>
                </c:pt>
                <c:pt idx="27766">
                  <c:v>0.0205915</c:v>
                </c:pt>
                <c:pt idx="27767">
                  <c:v>0.009744655</c:v>
                </c:pt>
                <c:pt idx="27768">
                  <c:v>0.01225986</c:v>
                </c:pt>
                <c:pt idx="27769">
                  <c:v>0.006414362</c:v>
                </c:pt>
                <c:pt idx="27770">
                  <c:v>0.008664984</c:v>
                </c:pt>
                <c:pt idx="27771">
                  <c:v>0.005150524</c:v>
                </c:pt>
                <c:pt idx="27772">
                  <c:v>0.004769741</c:v>
                </c:pt>
                <c:pt idx="27773">
                  <c:v>0.007166973</c:v>
                </c:pt>
                <c:pt idx="27774">
                  <c:v>0.009013119</c:v>
                </c:pt>
                <c:pt idx="27775">
                  <c:v>0.003664763</c:v>
                </c:pt>
                <c:pt idx="27776">
                  <c:v>0.01100201</c:v>
                </c:pt>
                <c:pt idx="27777">
                  <c:v>0.01142366</c:v>
                </c:pt>
                <c:pt idx="27778">
                  <c:v>0.00425749</c:v>
                </c:pt>
                <c:pt idx="27779">
                  <c:v>0.007633348</c:v>
                </c:pt>
                <c:pt idx="27780">
                  <c:v>0.006650974</c:v>
                </c:pt>
                <c:pt idx="27781">
                  <c:v>0.01067123</c:v>
                </c:pt>
                <c:pt idx="27782">
                  <c:v>0.01065918</c:v>
                </c:pt>
                <c:pt idx="27783">
                  <c:v>0.006668697</c:v>
                </c:pt>
                <c:pt idx="27784">
                  <c:v>-32767.0</c:v>
                </c:pt>
                <c:pt idx="27785">
                  <c:v>0.008153878</c:v>
                </c:pt>
                <c:pt idx="27786">
                  <c:v>0.006054563</c:v>
                </c:pt>
                <c:pt idx="27787">
                  <c:v>0.004729143</c:v>
                </c:pt>
                <c:pt idx="27788">
                  <c:v>0.00927382</c:v>
                </c:pt>
                <c:pt idx="27789">
                  <c:v>0.006835142</c:v>
                </c:pt>
                <c:pt idx="27790">
                  <c:v>0.01106614</c:v>
                </c:pt>
                <c:pt idx="27791">
                  <c:v>0.01322155</c:v>
                </c:pt>
                <c:pt idx="27792">
                  <c:v>-32767.0</c:v>
                </c:pt>
                <c:pt idx="27793">
                  <c:v>0.001523201</c:v>
                </c:pt>
                <c:pt idx="27794">
                  <c:v>0.002056141</c:v>
                </c:pt>
                <c:pt idx="27795">
                  <c:v>0.004165399</c:v>
                </c:pt>
                <c:pt idx="27796">
                  <c:v>0.002152708</c:v>
                </c:pt>
                <c:pt idx="27797">
                  <c:v>0.001732543</c:v>
                </c:pt>
                <c:pt idx="27798">
                  <c:v>0.001034061</c:v>
                </c:pt>
                <c:pt idx="27799">
                  <c:v>0.001133838</c:v>
                </c:pt>
                <c:pt idx="27800">
                  <c:v>4.489413E-5</c:v>
                </c:pt>
                <c:pt idx="27801">
                  <c:v>0.002150004</c:v>
                </c:pt>
                <c:pt idx="27802">
                  <c:v>0.001617107</c:v>
                </c:pt>
                <c:pt idx="27803">
                  <c:v>0.002149474</c:v>
                </c:pt>
                <c:pt idx="27804">
                  <c:v>0.0</c:v>
                </c:pt>
                <c:pt idx="27805">
                  <c:v>0.0</c:v>
                </c:pt>
                <c:pt idx="27806">
                  <c:v>0.0</c:v>
                </c:pt>
                <c:pt idx="27807">
                  <c:v>0.001184495</c:v>
                </c:pt>
                <c:pt idx="27808">
                  <c:v>-32767.0</c:v>
                </c:pt>
                <c:pt idx="27809">
                  <c:v>0.0</c:v>
                </c:pt>
                <c:pt idx="27810">
                  <c:v>0.0</c:v>
                </c:pt>
                <c:pt idx="27811">
                  <c:v>0.0</c:v>
                </c:pt>
                <c:pt idx="27812">
                  <c:v>0.001705977</c:v>
                </c:pt>
                <c:pt idx="27813">
                  <c:v>0.0007662482</c:v>
                </c:pt>
                <c:pt idx="27814">
                  <c:v>0.002500631</c:v>
                </c:pt>
                <c:pt idx="27815">
                  <c:v>0.0</c:v>
                </c:pt>
                <c:pt idx="27816">
                  <c:v>0.0</c:v>
                </c:pt>
                <c:pt idx="27817">
                  <c:v>0.002154028</c:v>
                </c:pt>
                <c:pt idx="27818">
                  <c:v>0.001406386</c:v>
                </c:pt>
                <c:pt idx="27819">
                  <c:v>0.0008340906</c:v>
                </c:pt>
                <c:pt idx="27820">
                  <c:v>0.002184542</c:v>
                </c:pt>
                <c:pt idx="27821">
                  <c:v>0.002152259</c:v>
                </c:pt>
                <c:pt idx="27822">
                  <c:v>0.0</c:v>
                </c:pt>
                <c:pt idx="27823">
                  <c:v>0.0</c:v>
                </c:pt>
                <c:pt idx="27824">
                  <c:v>0.0</c:v>
                </c:pt>
                <c:pt idx="27825">
                  <c:v>0.0</c:v>
                </c:pt>
                <c:pt idx="27826">
                  <c:v>0.0</c:v>
                </c:pt>
                <c:pt idx="27827">
                  <c:v>0.0</c:v>
                </c:pt>
                <c:pt idx="27828">
                  <c:v>0.0</c:v>
                </c:pt>
                <c:pt idx="27829">
                  <c:v>0.0</c:v>
                </c:pt>
                <c:pt idx="27830">
                  <c:v>0.0</c:v>
                </c:pt>
                <c:pt idx="27831">
                  <c:v>0.0</c:v>
                </c:pt>
                <c:pt idx="27832">
                  <c:v>0.0</c:v>
                </c:pt>
                <c:pt idx="27833">
                  <c:v>0.0</c:v>
                </c:pt>
                <c:pt idx="27834">
                  <c:v>0.0</c:v>
                </c:pt>
                <c:pt idx="27835">
                  <c:v>0.0</c:v>
                </c:pt>
                <c:pt idx="27836">
                  <c:v>0.0</c:v>
                </c:pt>
                <c:pt idx="27837">
                  <c:v>0.001074307</c:v>
                </c:pt>
                <c:pt idx="27838">
                  <c:v>0.0</c:v>
                </c:pt>
                <c:pt idx="27839">
                  <c:v>0.0</c:v>
                </c:pt>
                <c:pt idx="27840">
                  <c:v>0.0</c:v>
                </c:pt>
                <c:pt idx="27841">
                  <c:v>0.0</c:v>
                </c:pt>
                <c:pt idx="27842">
                  <c:v>0.0</c:v>
                </c:pt>
                <c:pt idx="27843">
                  <c:v>0.0</c:v>
                </c:pt>
                <c:pt idx="27844">
                  <c:v>0.0</c:v>
                </c:pt>
                <c:pt idx="27845">
                  <c:v>0.0</c:v>
                </c:pt>
                <c:pt idx="27846">
                  <c:v>0.0</c:v>
                </c:pt>
                <c:pt idx="27847">
                  <c:v>0.0</c:v>
                </c:pt>
                <c:pt idx="27848">
                  <c:v>0.0</c:v>
                </c:pt>
                <c:pt idx="27849">
                  <c:v>0.0</c:v>
                </c:pt>
                <c:pt idx="27850">
                  <c:v>0.0008254051</c:v>
                </c:pt>
                <c:pt idx="27851">
                  <c:v>0.0</c:v>
                </c:pt>
                <c:pt idx="27852">
                  <c:v>0.0</c:v>
                </c:pt>
                <c:pt idx="27853">
                  <c:v>0.0</c:v>
                </c:pt>
                <c:pt idx="27854">
                  <c:v>0.0</c:v>
                </c:pt>
                <c:pt idx="27855">
                  <c:v>0.0</c:v>
                </c:pt>
                <c:pt idx="27856">
                  <c:v>0.0</c:v>
                </c:pt>
                <c:pt idx="27857">
                  <c:v>0.0</c:v>
                </c:pt>
                <c:pt idx="27858">
                  <c:v>0.0001782705</c:v>
                </c:pt>
                <c:pt idx="27859">
                  <c:v>0.0</c:v>
                </c:pt>
                <c:pt idx="27860">
                  <c:v>0.001335704</c:v>
                </c:pt>
                <c:pt idx="27861">
                  <c:v>0.0</c:v>
                </c:pt>
                <c:pt idx="27862">
                  <c:v>0.0</c:v>
                </c:pt>
                <c:pt idx="27863">
                  <c:v>0.0</c:v>
                </c:pt>
                <c:pt idx="27864">
                  <c:v>0.0</c:v>
                </c:pt>
                <c:pt idx="27865">
                  <c:v>0.0</c:v>
                </c:pt>
                <c:pt idx="27866">
                  <c:v>0.0</c:v>
                </c:pt>
                <c:pt idx="27867">
                  <c:v>0.0</c:v>
                </c:pt>
                <c:pt idx="27868">
                  <c:v>0.0</c:v>
                </c:pt>
                <c:pt idx="27869">
                  <c:v>0.0</c:v>
                </c:pt>
                <c:pt idx="27870">
                  <c:v>0.0</c:v>
                </c:pt>
                <c:pt idx="27871">
                  <c:v>0.0</c:v>
                </c:pt>
                <c:pt idx="27872">
                  <c:v>0.0</c:v>
                </c:pt>
                <c:pt idx="27873">
                  <c:v>-32767.0</c:v>
                </c:pt>
                <c:pt idx="27874">
                  <c:v>0.0</c:v>
                </c:pt>
                <c:pt idx="27875">
                  <c:v>0.0</c:v>
                </c:pt>
                <c:pt idx="27876">
                  <c:v>0.0</c:v>
                </c:pt>
                <c:pt idx="27877">
                  <c:v>0.0</c:v>
                </c:pt>
                <c:pt idx="27878">
                  <c:v>0.0</c:v>
                </c:pt>
                <c:pt idx="27879">
                  <c:v>0.0</c:v>
                </c:pt>
                <c:pt idx="27880">
                  <c:v>0.0</c:v>
                </c:pt>
                <c:pt idx="27881">
                  <c:v>-32767.0</c:v>
                </c:pt>
                <c:pt idx="27882">
                  <c:v>0.0</c:v>
                </c:pt>
                <c:pt idx="27883">
                  <c:v>0.0</c:v>
                </c:pt>
                <c:pt idx="27884">
                  <c:v>0.0</c:v>
                </c:pt>
                <c:pt idx="27885">
                  <c:v>0.0</c:v>
                </c:pt>
                <c:pt idx="27886">
                  <c:v>0.0</c:v>
                </c:pt>
                <c:pt idx="27887">
                  <c:v>0.0</c:v>
                </c:pt>
                <c:pt idx="27888">
                  <c:v>0.0</c:v>
                </c:pt>
                <c:pt idx="27889">
                  <c:v>-32767.0</c:v>
                </c:pt>
                <c:pt idx="27890">
                  <c:v>0.0</c:v>
                </c:pt>
                <c:pt idx="27891">
                  <c:v>0.0</c:v>
                </c:pt>
                <c:pt idx="27892">
                  <c:v>0.0</c:v>
                </c:pt>
                <c:pt idx="27893">
                  <c:v>0.0</c:v>
                </c:pt>
                <c:pt idx="27894">
                  <c:v>0.0</c:v>
                </c:pt>
                <c:pt idx="27895">
                  <c:v>0.0</c:v>
                </c:pt>
                <c:pt idx="27896">
                  <c:v>0.0</c:v>
                </c:pt>
                <c:pt idx="27897">
                  <c:v>0.001115998</c:v>
                </c:pt>
                <c:pt idx="27898">
                  <c:v>0.0</c:v>
                </c:pt>
                <c:pt idx="27899">
                  <c:v>0.002235934</c:v>
                </c:pt>
                <c:pt idx="27900">
                  <c:v>0.001459729</c:v>
                </c:pt>
                <c:pt idx="27901">
                  <c:v>0.0</c:v>
                </c:pt>
                <c:pt idx="27902">
                  <c:v>0.001119146</c:v>
                </c:pt>
                <c:pt idx="27903">
                  <c:v>0.0</c:v>
                </c:pt>
                <c:pt idx="27904">
                  <c:v>0.001120547</c:v>
                </c:pt>
                <c:pt idx="27905">
                  <c:v>-32767.0</c:v>
                </c:pt>
                <c:pt idx="27906">
                  <c:v>0.001223336</c:v>
                </c:pt>
                <c:pt idx="27907">
                  <c:v>0.0</c:v>
                </c:pt>
                <c:pt idx="27908">
                  <c:v>0.0001493376</c:v>
                </c:pt>
                <c:pt idx="27909">
                  <c:v>0.0001494212</c:v>
                </c:pt>
                <c:pt idx="27910">
                  <c:v>0.0</c:v>
                </c:pt>
                <c:pt idx="27911">
                  <c:v>0.00112677</c:v>
                </c:pt>
                <c:pt idx="27912">
                  <c:v>0.001787406</c:v>
                </c:pt>
                <c:pt idx="27913">
                  <c:v>0.0</c:v>
                </c:pt>
                <c:pt idx="27914">
                  <c:v>0.001126333</c:v>
                </c:pt>
                <c:pt idx="27915">
                  <c:v>0.0</c:v>
                </c:pt>
                <c:pt idx="27916">
                  <c:v>0.001611659</c:v>
                </c:pt>
                <c:pt idx="27917">
                  <c:v>0.0</c:v>
                </c:pt>
                <c:pt idx="27918">
                  <c:v>0.0</c:v>
                </c:pt>
                <c:pt idx="27919">
                  <c:v>0.0</c:v>
                </c:pt>
                <c:pt idx="27920">
                  <c:v>0.0</c:v>
                </c:pt>
                <c:pt idx="27921">
                  <c:v>0.001415021</c:v>
                </c:pt>
                <c:pt idx="27922">
                  <c:v>-32767.0</c:v>
                </c:pt>
                <c:pt idx="27923">
                  <c:v>0.001176117</c:v>
                </c:pt>
                <c:pt idx="27924">
                  <c:v>0.0</c:v>
                </c:pt>
                <c:pt idx="27925">
                  <c:v>0.0</c:v>
                </c:pt>
                <c:pt idx="27926">
                  <c:v>8.88984500000002E-5</c:v>
                </c:pt>
                <c:pt idx="27927">
                  <c:v>0.0</c:v>
                </c:pt>
                <c:pt idx="27928">
                  <c:v>0.0</c:v>
                </c:pt>
                <c:pt idx="27929">
                  <c:v>0.0003508098</c:v>
                </c:pt>
                <c:pt idx="27930">
                  <c:v>0.0</c:v>
                </c:pt>
                <c:pt idx="27931">
                  <c:v>0.001775887</c:v>
                </c:pt>
                <c:pt idx="27932">
                  <c:v>0.0</c:v>
                </c:pt>
                <c:pt idx="27933">
                  <c:v>0.001414906</c:v>
                </c:pt>
                <c:pt idx="27934">
                  <c:v>0.00023404</c:v>
                </c:pt>
                <c:pt idx="27935">
                  <c:v>0.001768339</c:v>
                </c:pt>
                <c:pt idx="27936">
                  <c:v>0.0</c:v>
                </c:pt>
                <c:pt idx="27937">
                  <c:v>0.0006756892</c:v>
                </c:pt>
                <c:pt idx="27938">
                  <c:v>0.0</c:v>
                </c:pt>
                <c:pt idx="27939">
                  <c:v>0.001130686</c:v>
                </c:pt>
                <c:pt idx="27940">
                  <c:v>0.0008753516</c:v>
                </c:pt>
                <c:pt idx="27941">
                  <c:v>0.001364875</c:v>
                </c:pt>
                <c:pt idx="27942">
                  <c:v>0.001980169</c:v>
                </c:pt>
                <c:pt idx="27943">
                  <c:v>0.001130015</c:v>
                </c:pt>
                <c:pt idx="27944">
                  <c:v>0.003257007</c:v>
                </c:pt>
                <c:pt idx="27945">
                  <c:v>0.002492493</c:v>
                </c:pt>
                <c:pt idx="27946">
                  <c:v>-32767.0</c:v>
                </c:pt>
                <c:pt idx="27947">
                  <c:v>0.0</c:v>
                </c:pt>
                <c:pt idx="27948">
                  <c:v>0.0</c:v>
                </c:pt>
                <c:pt idx="27949">
                  <c:v>0.0</c:v>
                </c:pt>
                <c:pt idx="27950">
                  <c:v>0.0</c:v>
                </c:pt>
                <c:pt idx="27951">
                  <c:v>0.0</c:v>
                </c:pt>
                <c:pt idx="27952">
                  <c:v>0.0001498799</c:v>
                </c:pt>
                <c:pt idx="27953">
                  <c:v>0.004276412</c:v>
                </c:pt>
                <c:pt idx="27954">
                  <c:v>-32767.0</c:v>
                </c:pt>
                <c:pt idx="27955">
                  <c:v>0.01664178</c:v>
                </c:pt>
                <c:pt idx="27956">
                  <c:v>0.01813576</c:v>
                </c:pt>
                <c:pt idx="27957">
                  <c:v>0.01030876</c:v>
                </c:pt>
                <c:pt idx="27958">
                  <c:v>0.01652139</c:v>
                </c:pt>
                <c:pt idx="27959">
                  <c:v>0.01819084</c:v>
                </c:pt>
                <c:pt idx="27960">
                  <c:v>0.002332228</c:v>
                </c:pt>
                <c:pt idx="27961">
                  <c:v>0.001417184</c:v>
                </c:pt>
                <c:pt idx="27962">
                  <c:v>-32767.0</c:v>
                </c:pt>
                <c:pt idx="27963">
                  <c:v>0.0</c:v>
                </c:pt>
                <c:pt idx="27964">
                  <c:v>0.0</c:v>
                </c:pt>
                <c:pt idx="27965">
                  <c:v>0.0</c:v>
                </c:pt>
                <c:pt idx="27966">
                  <c:v>0.0</c:v>
                </c:pt>
                <c:pt idx="27967">
                  <c:v>0.001281449</c:v>
                </c:pt>
                <c:pt idx="27968">
                  <c:v>0.0</c:v>
                </c:pt>
                <c:pt idx="27969">
                  <c:v>0.001134349</c:v>
                </c:pt>
                <c:pt idx="27970">
                  <c:v>0.00113564</c:v>
                </c:pt>
                <c:pt idx="27971">
                  <c:v>0.0</c:v>
                </c:pt>
                <c:pt idx="27972">
                  <c:v>0.0</c:v>
                </c:pt>
                <c:pt idx="27973">
                  <c:v>0.0</c:v>
                </c:pt>
                <c:pt idx="27974">
                  <c:v>0.0</c:v>
                </c:pt>
                <c:pt idx="27975">
                  <c:v>0.0003458582</c:v>
                </c:pt>
                <c:pt idx="27976">
                  <c:v>0.0</c:v>
                </c:pt>
                <c:pt idx="27977">
                  <c:v>0.0</c:v>
                </c:pt>
                <c:pt idx="27978">
                  <c:v>-32767.0</c:v>
                </c:pt>
                <c:pt idx="27979">
                  <c:v>0.0006340618</c:v>
                </c:pt>
                <c:pt idx="27980">
                  <c:v>0.01644622</c:v>
                </c:pt>
                <c:pt idx="27981">
                  <c:v>0.005580463</c:v>
                </c:pt>
                <c:pt idx="27982">
                  <c:v>0.0086509</c:v>
                </c:pt>
                <c:pt idx="27983">
                  <c:v>0.007152974</c:v>
                </c:pt>
                <c:pt idx="27984">
                  <c:v>0.004318871</c:v>
                </c:pt>
                <c:pt idx="27985">
                  <c:v>0.00211723</c:v>
                </c:pt>
                <c:pt idx="27986">
                  <c:v>-32767.0</c:v>
                </c:pt>
                <c:pt idx="27987">
                  <c:v>0.001155226</c:v>
                </c:pt>
                <c:pt idx="27988">
                  <c:v>0.002244433</c:v>
                </c:pt>
                <c:pt idx="27989">
                  <c:v>0.0025913</c:v>
                </c:pt>
                <c:pt idx="27990">
                  <c:v>0.003519616</c:v>
                </c:pt>
                <c:pt idx="27991">
                  <c:v>0.0008643826</c:v>
                </c:pt>
                <c:pt idx="27992">
                  <c:v>0.002550032</c:v>
                </c:pt>
                <c:pt idx="27993">
                  <c:v>0.004261442</c:v>
                </c:pt>
                <c:pt idx="27994">
                  <c:v>-32767.0</c:v>
                </c:pt>
                <c:pt idx="27995">
                  <c:v>0.01018768</c:v>
                </c:pt>
                <c:pt idx="27996">
                  <c:v>0.019542</c:v>
                </c:pt>
                <c:pt idx="27997">
                  <c:v>0.01463958</c:v>
                </c:pt>
                <c:pt idx="27998">
                  <c:v>0.03117619</c:v>
                </c:pt>
                <c:pt idx="27999">
                  <c:v>0.02040748</c:v>
                </c:pt>
                <c:pt idx="28000">
                  <c:v>0.03268395</c:v>
                </c:pt>
                <c:pt idx="28001">
                  <c:v>0.039946</c:v>
                </c:pt>
                <c:pt idx="28002">
                  <c:v>0.02866076</c:v>
                </c:pt>
                <c:pt idx="28003">
                  <c:v>-32767.0</c:v>
                </c:pt>
                <c:pt idx="28004">
                  <c:v>0.02946105</c:v>
                </c:pt>
                <c:pt idx="28005">
                  <c:v>0.03034822</c:v>
                </c:pt>
                <c:pt idx="28006">
                  <c:v>0.02508611</c:v>
                </c:pt>
                <c:pt idx="28007">
                  <c:v>0.02610921</c:v>
                </c:pt>
                <c:pt idx="28008">
                  <c:v>0.01524591</c:v>
                </c:pt>
                <c:pt idx="28009">
                  <c:v>0.01839791</c:v>
                </c:pt>
                <c:pt idx="28010">
                  <c:v>0.01099606</c:v>
                </c:pt>
                <c:pt idx="28011">
                  <c:v>-32767.0</c:v>
                </c:pt>
                <c:pt idx="28012">
                  <c:v>0.008048122</c:v>
                </c:pt>
                <c:pt idx="28013">
                  <c:v>0.007242683</c:v>
                </c:pt>
                <c:pt idx="28014">
                  <c:v>0.007029305</c:v>
                </c:pt>
                <c:pt idx="28015">
                  <c:v>0.003789149</c:v>
                </c:pt>
                <c:pt idx="28016">
                  <c:v>0.006798196</c:v>
                </c:pt>
                <c:pt idx="28017">
                  <c:v>0.004818652</c:v>
                </c:pt>
                <c:pt idx="28018">
                  <c:v>0.004331094</c:v>
                </c:pt>
                <c:pt idx="28019">
                  <c:v>-32767.0</c:v>
                </c:pt>
                <c:pt idx="28020">
                  <c:v>0.004028677</c:v>
                </c:pt>
                <c:pt idx="28021">
                  <c:v>0.001105952</c:v>
                </c:pt>
                <c:pt idx="28022">
                  <c:v>0.0004352068</c:v>
                </c:pt>
                <c:pt idx="28023">
                  <c:v>0.00157965</c:v>
                </c:pt>
                <c:pt idx="28024">
                  <c:v>2.314234E-5</c:v>
                </c:pt>
                <c:pt idx="28025">
                  <c:v>0.001108326</c:v>
                </c:pt>
                <c:pt idx="28026">
                  <c:v>0.0003940192</c:v>
                </c:pt>
                <c:pt idx="28027">
                  <c:v>0.002222222</c:v>
                </c:pt>
                <c:pt idx="28028">
                  <c:v>0.002287719</c:v>
                </c:pt>
                <c:pt idx="28029">
                  <c:v>0.0</c:v>
                </c:pt>
                <c:pt idx="28030">
                  <c:v>-32767.0</c:v>
                </c:pt>
                <c:pt idx="28031">
                  <c:v>0.004252458</c:v>
                </c:pt>
                <c:pt idx="28032">
                  <c:v>0.001159976</c:v>
                </c:pt>
                <c:pt idx="28033">
                  <c:v>0.004521021</c:v>
                </c:pt>
                <c:pt idx="28034">
                  <c:v>0.002212603</c:v>
                </c:pt>
                <c:pt idx="28035">
                  <c:v>0.002234826</c:v>
                </c:pt>
                <c:pt idx="28036">
                  <c:v>0.001348881</c:v>
                </c:pt>
                <c:pt idx="28037">
                  <c:v>0.005035853</c:v>
                </c:pt>
                <c:pt idx="28038">
                  <c:v>0.004109862</c:v>
                </c:pt>
                <c:pt idx="28039">
                  <c:v>0.004222027</c:v>
                </c:pt>
                <c:pt idx="28040">
                  <c:v>0.005399232</c:v>
                </c:pt>
                <c:pt idx="28041">
                  <c:v>0.001702387</c:v>
                </c:pt>
                <c:pt idx="28042">
                  <c:v>0.005444749</c:v>
                </c:pt>
                <c:pt idx="28043">
                  <c:v>0.002243784</c:v>
                </c:pt>
                <c:pt idx="28044">
                  <c:v>0.002471077</c:v>
                </c:pt>
                <c:pt idx="28045">
                  <c:v>0.006878963</c:v>
                </c:pt>
                <c:pt idx="28046">
                  <c:v>0.002705078</c:v>
                </c:pt>
                <c:pt idx="28047">
                  <c:v>0.0001476187</c:v>
                </c:pt>
                <c:pt idx="28048">
                  <c:v>0.003194605</c:v>
                </c:pt>
                <c:pt idx="28049">
                  <c:v>0.0008557598</c:v>
                </c:pt>
                <c:pt idx="28050">
                  <c:v>0.001105119</c:v>
                </c:pt>
                <c:pt idx="28051">
                  <c:v>0.001252526</c:v>
                </c:pt>
                <c:pt idx="28052">
                  <c:v>0.000474609</c:v>
                </c:pt>
                <c:pt idx="28053">
                  <c:v>2.306368E-5</c:v>
                </c:pt>
                <c:pt idx="28054">
                  <c:v>0.0</c:v>
                </c:pt>
                <c:pt idx="28055">
                  <c:v>0.004748077</c:v>
                </c:pt>
                <c:pt idx="28056">
                  <c:v>0.0</c:v>
                </c:pt>
                <c:pt idx="28057">
                  <c:v>0.001282722</c:v>
                </c:pt>
                <c:pt idx="28058">
                  <c:v>0.0009742165</c:v>
                </c:pt>
                <c:pt idx="28059">
                  <c:v>0.005062931</c:v>
                </c:pt>
                <c:pt idx="28060">
                  <c:v>0.0003752426</c:v>
                </c:pt>
                <c:pt idx="28061">
                  <c:v>0.001249705</c:v>
                </c:pt>
                <c:pt idx="28062">
                  <c:v>0.0</c:v>
                </c:pt>
                <c:pt idx="28063">
                  <c:v>0.001104725</c:v>
                </c:pt>
                <c:pt idx="28064">
                  <c:v>0.001581166</c:v>
                </c:pt>
                <c:pt idx="28065">
                  <c:v>0.001735833</c:v>
                </c:pt>
                <c:pt idx="28066">
                  <c:v>0.001104246</c:v>
                </c:pt>
                <c:pt idx="28067">
                  <c:v>0.005501234</c:v>
                </c:pt>
                <c:pt idx="28068">
                  <c:v>0.002529636</c:v>
                </c:pt>
                <c:pt idx="28069">
                  <c:v>0.007443787</c:v>
                </c:pt>
                <c:pt idx="28070">
                  <c:v>0.00339555</c:v>
                </c:pt>
                <c:pt idx="28071">
                  <c:v>-32767.0</c:v>
                </c:pt>
                <c:pt idx="28072">
                  <c:v>0.006030162</c:v>
                </c:pt>
                <c:pt idx="28073">
                  <c:v>0.003316743</c:v>
                </c:pt>
                <c:pt idx="28074">
                  <c:v>0.003881433</c:v>
                </c:pt>
                <c:pt idx="28075">
                  <c:v>0.007854161</c:v>
                </c:pt>
                <c:pt idx="28076">
                  <c:v>0.001847074</c:v>
                </c:pt>
                <c:pt idx="28077">
                  <c:v>0.00366979</c:v>
                </c:pt>
                <c:pt idx="28078">
                  <c:v>0.003329406</c:v>
                </c:pt>
                <c:pt idx="28079">
                  <c:v>-32767.0</c:v>
                </c:pt>
                <c:pt idx="28080">
                  <c:v>0.002571184</c:v>
                </c:pt>
                <c:pt idx="28081">
                  <c:v>0.001025652</c:v>
                </c:pt>
                <c:pt idx="28082">
                  <c:v>0.001288403</c:v>
                </c:pt>
                <c:pt idx="28083">
                  <c:v>0.00355182</c:v>
                </c:pt>
                <c:pt idx="28084">
                  <c:v>0.005197894</c:v>
                </c:pt>
                <c:pt idx="28085">
                  <c:v>0.004288093</c:v>
                </c:pt>
                <c:pt idx="28086">
                  <c:v>0.002210362</c:v>
                </c:pt>
                <c:pt idx="28087">
                  <c:v>-32767.0</c:v>
                </c:pt>
                <c:pt idx="28088">
                  <c:v>0.002438877</c:v>
                </c:pt>
                <c:pt idx="28089">
                  <c:v>0.004391021</c:v>
                </c:pt>
                <c:pt idx="28090">
                  <c:v>0.001233373</c:v>
                </c:pt>
                <c:pt idx="28091">
                  <c:v>0.005779212</c:v>
                </c:pt>
                <c:pt idx="28092">
                  <c:v>0.001478188</c:v>
                </c:pt>
                <c:pt idx="28093">
                  <c:v>0.003484028</c:v>
                </c:pt>
                <c:pt idx="28094">
                  <c:v>0.001405802</c:v>
                </c:pt>
                <c:pt idx="28095">
                  <c:v>0.000807558500000001</c:v>
                </c:pt>
                <c:pt idx="28096">
                  <c:v>0.0</c:v>
                </c:pt>
                <c:pt idx="28097">
                  <c:v>0.002066377</c:v>
                </c:pt>
                <c:pt idx="28098">
                  <c:v>0.001129428</c:v>
                </c:pt>
                <c:pt idx="28099">
                  <c:v>0.003165284</c:v>
                </c:pt>
                <c:pt idx="28100">
                  <c:v>4.587639E-5</c:v>
                </c:pt>
                <c:pt idx="28101">
                  <c:v>0.001652464</c:v>
                </c:pt>
                <c:pt idx="28102">
                  <c:v>0.001098242</c:v>
                </c:pt>
                <c:pt idx="28103">
                  <c:v>0.002195834</c:v>
                </c:pt>
                <c:pt idx="28104">
                  <c:v>0.001098199</c:v>
                </c:pt>
                <c:pt idx="28105">
                  <c:v>0.00446021</c:v>
                </c:pt>
                <c:pt idx="28106">
                  <c:v>0.001744694</c:v>
                </c:pt>
                <c:pt idx="28107">
                  <c:v>0.003663806</c:v>
                </c:pt>
                <c:pt idx="28108">
                  <c:v>0.001098339</c:v>
                </c:pt>
                <c:pt idx="28109">
                  <c:v>0.001496909</c:v>
                </c:pt>
                <c:pt idx="28110">
                  <c:v>0.004281983</c:v>
                </c:pt>
                <c:pt idx="28111">
                  <c:v>0.001096034</c:v>
                </c:pt>
                <c:pt idx="28112">
                  <c:v>0.0002227558</c:v>
                </c:pt>
                <c:pt idx="28113">
                  <c:v>0.003034895</c:v>
                </c:pt>
                <c:pt idx="28114">
                  <c:v>0.004439456</c:v>
                </c:pt>
                <c:pt idx="28115">
                  <c:v>0.0009700441</c:v>
                </c:pt>
                <c:pt idx="28116">
                  <c:v>0.0001461265</c:v>
                </c:pt>
                <c:pt idx="28117">
                  <c:v>0.002479997</c:v>
                </c:pt>
                <c:pt idx="28118">
                  <c:v>0.001101968</c:v>
                </c:pt>
                <c:pt idx="28119">
                  <c:v>-32767.0</c:v>
                </c:pt>
                <c:pt idx="28120">
                  <c:v>0.0001467899</c:v>
                </c:pt>
                <c:pt idx="28121">
                  <c:v>0.003342177</c:v>
                </c:pt>
                <c:pt idx="28122">
                  <c:v>0.0001475295</c:v>
                </c:pt>
                <c:pt idx="28123">
                  <c:v>0.0008631814</c:v>
                </c:pt>
                <c:pt idx="28124">
                  <c:v>0.0</c:v>
                </c:pt>
                <c:pt idx="28125">
                  <c:v>0.002393442</c:v>
                </c:pt>
                <c:pt idx="28126">
                  <c:v>0.001123974</c:v>
                </c:pt>
                <c:pt idx="28127">
                  <c:v>0.0</c:v>
                </c:pt>
                <c:pt idx="28128">
                  <c:v>0.0004865506</c:v>
                </c:pt>
                <c:pt idx="28129">
                  <c:v>0.001150816</c:v>
                </c:pt>
                <c:pt idx="28130">
                  <c:v>0.00100011</c:v>
                </c:pt>
                <c:pt idx="28131">
                  <c:v>0.001002329</c:v>
                </c:pt>
                <c:pt idx="28132">
                  <c:v>0.0</c:v>
                </c:pt>
                <c:pt idx="28133">
                  <c:v>0.0</c:v>
                </c:pt>
                <c:pt idx="28134">
                  <c:v>0.0</c:v>
                </c:pt>
                <c:pt idx="28135">
                  <c:v>0.0</c:v>
                </c:pt>
                <c:pt idx="28136">
                  <c:v>0.0</c:v>
                </c:pt>
                <c:pt idx="28137">
                  <c:v>0.0</c:v>
                </c:pt>
                <c:pt idx="28138">
                  <c:v>0.0</c:v>
                </c:pt>
                <c:pt idx="28139">
                  <c:v>0.0</c:v>
                </c:pt>
                <c:pt idx="28140">
                  <c:v>0.0</c:v>
                </c:pt>
                <c:pt idx="28141">
                  <c:v>3.331557E-5</c:v>
                </c:pt>
                <c:pt idx="28142">
                  <c:v>0.0</c:v>
                </c:pt>
                <c:pt idx="28143">
                  <c:v>0.0001946572</c:v>
                </c:pt>
                <c:pt idx="28144">
                  <c:v>0.0</c:v>
                </c:pt>
                <c:pt idx="28145">
                  <c:v>0.0</c:v>
                </c:pt>
                <c:pt idx="28146">
                  <c:v>0.0</c:v>
                </c:pt>
                <c:pt idx="28147">
                  <c:v>0.0</c:v>
                </c:pt>
                <c:pt idx="28148">
                  <c:v>0.0</c:v>
                </c:pt>
                <c:pt idx="28149">
                  <c:v>0.0009078138</c:v>
                </c:pt>
                <c:pt idx="28150">
                  <c:v>0.0001964205</c:v>
                </c:pt>
                <c:pt idx="28151">
                  <c:v>0.0</c:v>
                </c:pt>
                <c:pt idx="28152">
                  <c:v>0.0</c:v>
                </c:pt>
                <c:pt idx="28153">
                  <c:v>0.0002437834</c:v>
                </c:pt>
                <c:pt idx="28154">
                  <c:v>0.001176455</c:v>
                </c:pt>
                <c:pt idx="28155">
                  <c:v>0.0002982605</c:v>
                </c:pt>
                <c:pt idx="28156">
                  <c:v>0.000298384</c:v>
                </c:pt>
                <c:pt idx="28157">
                  <c:v>0.0</c:v>
                </c:pt>
                <c:pt idx="28158">
                  <c:v>0.0005076239</c:v>
                </c:pt>
                <c:pt idx="28159">
                  <c:v>0.00019735</c:v>
                </c:pt>
                <c:pt idx="28160">
                  <c:v>0.0</c:v>
                </c:pt>
                <c:pt idx="28161">
                  <c:v>0.0</c:v>
                </c:pt>
                <c:pt idx="28162">
                  <c:v>0.0</c:v>
                </c:pt>
                <c:pt idx="28163">
                  <c:v>0.001184091</c:v>
                </c:pt>
                <c:pt idx="28164">
                  <c:v>0.0</c:v>
                </c:pt>
                <c:pt idx="28165">
                  <c:v>0.0</c:v>
                </c:pt>
                <c:pt idx="28166">
                  <c:v>0.0</c:v>
                </c:pt>
                <c:pt idx="28167">
                  <c:v>0.0005981372</c:v>
                </c:pt>
                <c:pt idx="28168">
                  <c:v>0.0</c:v>
                </c:pt>
                <c:pt idx="28169">
                  <c:v>0.001188629</c:v>
                </c:pt>
                <c:pt idx="28170">
                  <c:v>0.0</c:v>
                </c:pt>
                <c:pt idx="28171">
                  <c:v>0.0004345497</c:v>
                </c:pt>
                <c:pt idx="28172">
                  <c:v>0.0</c:v>
                </c:pt>
                <c:pt idx="28173">
                  <c:v>0.00119597</c:v>
                </c:pt>
                <c:pt idx="28174">
                  <c:v>0.0</c:v>
                </c:pt>
                <c:pt idx="28175">
                  <c:v>0.001197767</c:v>
                </c:pt>
                <c:pt idx="28176">
                  <c:v>0.0</c:v>
                </c:pt>
                <c:pt idx="28177">
                  <c:v>0.002400895</c:v>
                </c:pt>
                <c:pt idx="28178">
                  <c:v>0.0</c:v>
                </c:pt>
                <c:pt idx="28179">
                  <c:v>0.0</c:v>
                </c:pt>
                <c:pt idx="28180">
                  <c:v>0.001202075</c:v>
                </c:pt>
                <c:pt idx="28181">
                  <c:v>0.0</c:v>
                </c:pt>
                <c:pt idx="28182">
                  <c:v>0.0</c:v>
                </c:pt>
                <c:pt idx="28183">
                  <c:v>0.001237345</c:v>
                </c:pt>
                <c:pt idx="28184">
                  <c:v>0.0008129622</c:v>
                </c:pt>
                <c:pt idx="28185">
                  <c:v>0.0</c:v>
                </c:pt>
                <c:pt idx="28186">
                  <c:v>0.0</c:v>
                </c:pt>
                <c:pt idx="28187">
                  <c:v>0.0</c:v>
                </c:pt>
                <c:pt idx="28188">
                  <c:v>0.0</c:v>
                </c:pt>
                <c:pt idx="28189">
                  <c:v>0.0</c:v>
                </c:pt>
                <c:pt idx="28190">
                  <c:v>0.0</c:v>
                </c:pt>
                <c:pt idx="28191">
                  <c:v>0.0</c:v>
                </c:pt>
                <c:pt idx="28192">
                  <c:v>-32767.0</c:v>
                </c:pt>
                <c:pt idx="28193">
                  <c:v>0.001204564</c:v>
                </c:pt>
                <c:pt idx="28194">
                  <c:v>0.0</c:v>
                </c:pt>
                <c:pt idx="28195">
                  <c:v>0.0</c:v>
                </c:pt>
                <c:pt idx="28196">
                  <c:v>0.0</c:v>
                </c:pt>
                <c:pt idx="28197">
                  <c:v>0.0</c:v>
                </c:pt>
                <c:pt idx="28198">
                  <c:v>0.0</c:v>
                </c:pt>
                <c:pt idx="28199">
                  <c:v>0.0</c:v>
                </c:pt>
                <c:pt idx="28200">
                  <c:v>-32767.0</c:v>
                </c:pt>
                <c:pt idx="28201">
                  <c:v>0.0</c:v>
                </c:pt>
                <c:pt idx="28202">
                  <c:v>0.0</c:v>
                </c:pt>
                <c:pt idx="28203">
                  <c:v>0.0</c:v>
                </c:pt>
                <c:pt idx="28204">
                  <c:v>0.0</c:v>
                </c:pt>
                <c:pt idx="28205">
                  <c:v>0.0</c:v>
                </c:pt>
                <c:pt idx="28206">
                  <c:v>0.0</c:v>
                </c:pt>
                <c:pt idx="28207">
                  <c:v>0.0</c:v>
                </c:pt>
                <c:pt idx="28208">
                  <c:v>0.0</c:v>
                </c:pt>
                <c:pt idx="28209">
                  <c:v>0.0003054257</c:v>
                </c:pt>
                <c:pt idx="28210">
                  <c:v>0.0</c:v>
                </c:pt>
                <c:pt idx="28211">
                  <c:v>0.0</c:v>
                </c:pt>
                <c:pt idx="28212">
                  <c:v>0.0</c:v>
                </c:pt>
                <c:pt idx="28213">
                  <c:v>0.0</c:v>
                </c:pt>
                <c:pt idx="28214">
                  <c:v>0.0</c:v>
                </c:pt>
                <c:pt idx="28215">
                  <c:v>0.001575425</c:v>
                </c:pt>
                <c:pt idx="28216">
                  <c:v>0.0</c:v>
                </c:pt>
                <c:pt idx="28217">
                  <c:v>0.0</c:v>
                </c:pt>
                <c:pt idx="28218">
                  <c:v>0.0</c:v>
                </c:pt>
                <c:pt idx="28219">
                  <c:v>0.0</c:v>
                </c:pt>
                <c:pt idx="28220">
                  <c:v>0.0</c:v>
                </c:pt>
                <c:pt idx="28221">
                  <c:v>0.0</c:v>
                </c:pt>
                <c:pt idx="28222">
                  <c:v>0.0</c:v>
                </c:pt>
                <c:pt idx="28223">
                  <c:v>0.0</c:v>
                </c:pt>
                <c:pt idx="28224">
                  <c:v>0.001205362</c:v>
                </c:pt>
                <c:pt idx="28225">
                  <c:v>-32767.0</c:v>
                </c:pt>
                <c:pt idx="28226">
                  <c:v>0.0</c:v>
                </c:pt>
                <c:pt idx="28227">
                  <c:v>0.0</c:v>
                </c:pt>
                <c:pt idx="28228">
                  <c:v>0.0</c:v>
                </c:pt>
                <c:pt idx="28229">
                  <c:v>0.0</c:v>
                </c:pt>
                <c:pt idx="28230">
                  <c:v>0.0</c:v>
                </c:pt>
                <c:pt idx="28231">
                  <c:v>0.0</c:v>
                </c:pt>
                <c:pt idx="28232">
                  <c:v>0.0009370007</c:v>
                </c:pt>
                <c:pt idx="28233">
                  <c:v>0.0</c:v>
                </c:pt>
                <c:pt idx="28234">
                  <c:v>0.0</c:v>
                </c:pt>
                <c:pt idx="28235">
                  <c:v>0.0</c:v>
                </c:pt>
                <c:pt idx="28236">
                  <c:v>0.0</c:v>
                </c:pt>
                <c:pt idx="28237">
                  <c:v>0.0</c:v>
                </c:pt>
                <c:pt idx="28238">
                  <c:v>0.0</c:v>
                </c:pt>
                <c:pt idx="28239">
                  <c:v>0.0</c:v>
                </c:pt>
                <c:pt idx="28240">
                  <c:v>0.0</c:v>
                </c:pt>
                <c:pt idx="28241">
                  <c:v>0.0</c:v>
                </c:pt>
                <c:pt idx="28242">
                  <c:v>0.0</c:v>
                </c:pt>
                <c:pt idx="28243">
                  <c:v>0.0</c:v>
                </c:pt>
                <c:pt idx="28244">
                  <c:v>0.0</c:v>
                </c:pt>
                <c:pt idx="28245">
                  <c:v>0.0</c:v>
                </c:pt>
                <c:pt idx="28246">
                  <c:v>5.048088E-5</c:v>
                </c:pt>
                <c:pt idx="28247">
                  <c:v>2.535818E-5</c:v>
                </c:pt>
                <c:pt idx="28248">
                  <c:v>0.0</c:v>
                </c:pt>
                <c:pt idx="28249">
                  <c:v>0.002429766</c:v>
                </c:pt>
                <c:pt idx="28250">
                  <c:v>0.001419773</c:v>
                </c:pt>
                <c:pt idx="28251">
                  <c:v>0.001379202</c:v>
                </c:pt>
                <c:pt idx="28252">
                  <c:v>0.001074833</c:v>
                </c:pt>
                <c:pt idx="28253">
                  <c:v>3.495625E-5</c:v>
                </c:pt>
                <c:pt idx="28254">
                  <c:v>0.001219416</c:v>
                </c:pt>
                <c:pt idx="28255">
                  <c:v>0.0</c:v>
                </c:pt>
                <c:pt idx="28256">
                  <c:v>0.00121493</c:v>
                </c:pt>
                <c:pt idx="28257">
                  <c:v>0.0</c:v>
                </c:pt>
                <c:pt idx="28258">
                  <c:v>0.0</c:v>
                </c:pt>
                <c:pt idx="28259">
                  <c:v>0.0</c:v>
                </c:pt>
                <c:pt idx="28260">
                  <c:v>0.0001617685</c:v>
                </c:pt>
                <c:pt idx="28261">
                  <c:v>0.0</c:v>
                </c:pt>
                <c:pt idx="28262">
                  <c:v>0.0</c:v>
                </c:pt>
                <c:pt idx="28263">
                  <c:v>0.001224788</c:v>
                </c:pt>
                <c:pt idx="28264">
                  <c:v>0.0</c:v>
                </c:pt>
                <c:pt idx="28265">
                  <c:v>-32767.0</c:v>
                </c:pt>
                <c:pt idx="28266">
                  <c:v>0.0</c:v>
                </c:pt>
                <c:pt idx="28267">
                  <c:v>0.0</c:v>
                </c:pt>
                <c:pt idx="28268">
                  <c:v>0.0</c:v>
                </c:pt>
                <c:pt idx="28269">
                  <c:v>0.0</c:v>
                </c:pt>
                <c:pt idx="28270">
                  <c:v>0.0</c:v>
                </c:pt>
                <c:pt idx="28271">
                  <c:v>0.0</c:v>
                </c:pt>
                <c:pt idx="28272">
                  <c:v>0.0</c:v>
                </c:pt>
                <c:pt idx="28273">
                  <c:v>0.0</c:v>
                </c:pt>
                <c:pt idx="28274">
                  <c:v>0.0</c:v>
                </c:pt>
                <c:pt idx="28275">
                  <c:v>0.0</c:v>
                </c:pt>
                <c:pt idx="28276">
                  <c:v>0.0</c:v>
                </c:pt>
                <c:pt idx="28277">
                  <c:v>0.0</c:v>
                </c:pt>
                <c:pt idx="28278">
                  <c:v>0.0</c:v>
                </c:pt>
                <c:pt idx="28279">
                  <c:v>0.0</c:v>
                </c:pt>
                <c:pt idx="28280">
                  <c:v>0.0</c:v>
                </c:pt>
                <c:pt idx="28281">
                  <c:v>-32767.0</c:v>
                </c:pt>
                <c:pt idx="28282">
                  <c:v>0.0</c:v>
                </c:pt>
                <c:pt idx="28283">
                  <c:v>0.0</c:v>
                </c:pt>
                <c:pt idx="28284">
                  <c:v>0.0</c:v>
                </c:pt>
                <c:pt idx="28285">
                  <c:v>0.0</c:v>
                </c:pt>
                <c:pt idx="28286">
                  <c:v>0.0</c:v>
                </c:pt>
                <c:pt idx="28287">
                  <c:v>0.0</c:v>
                </c:pt>
                <c:pt idx="28288">
                  <c:v>0.0</c:v>
                </c:pt>
                <c:pt idx="28289">
                  <c:v>-32767.0</c:v>
                </c:pt>
                <c:pt idx="28290">
                  <c:v>0.0</c:v>
                </c:pt>
                <c:pt idx="28291">
                  <c:v>0.0</c:v>
                </c:pt>
                <c:pt idx="28292">
                  <c:v>0.0</c:v>
                </c:pt>
                <c:pt idx="28293">
                  <c:v>0.0</c:v>
                </c:pt>
                <c:pt idx="28294">
                  <c:v>0.0</c:v>
                </c:pt>
                <c:pt idx="28295">
                  <c:v>0.0</c:v>
                </c:pt>
                <c:pt idx="28296">
                  <c:v>0.0</c:v>
                </c:pt>
                <c:pt idx="28297">
                  <c:v>0.0</c:v>
                </c:pt>
                <c:pt idx="28298">
                  <c:v>0.0</c:v>
                </c:pt>
                <c:pt idx="28299">
                  <c:v>0.0</c:v>
                </c:pt>
                <c:pt idx="28300">
                  <c:v>0.0</c:v>
                </c:pt>
                <c:pt idx="28301">
                  <c:v>0.0</c:v>
                </c:pt>
                <c:pt idx="28302">
                  <c:v>0.0</c:v>
                </c:pt>
                <c:pt idx="28303">
                  <c:v>0.0</c:v>
                </c:pt>
                <c:pt idx="28304">
                  <c:v>0.0</c:v>
                </c:pt>
                <c:pt idx="28305">
                  <c:v>0.0</c:v>
                </c:pt>
                <c:pt idx="28306">
                  <c:v>0.0</c:v>
                </c:pt>
                <c:pt idx="28307">
                  <c:v>0.0</c:v>
                </c:pt>
                <c:pt idx="28308">
                  <c:v>0.0</c:v>
                </c:pt>
                <c:pt idx="28309">
                  <c:v>0.0</c:v>
                </c:pt>
                <c:pt idx="28310">
                  <c:v>0.0</c:v>
                </c:pt>
                <c:pt idx="28311">
                  <c:v>0.0</c:v>
                </c:pt>
                <c:pt idx="28312">
                  <c:v>0.0</c:v>
                </c:pt>
                <c:pt idx="28313">
                  <c:v>0.0</c:v>
                </c:pt>
                <c:pt idx="28314">
                  <c:v>-32767.0</c:v>
                </c:pt>
                <c:pt idx="28315">
                  <c:v>0.0</c:v>
                </c:pt>
                <c:pt idx="28316">
                  <c:v>0.004458729</c:v>
                </c:pt>
                <c:pt idx="28317">
                  <c:v>0.05138946</c:v>
                </c:pt>
                <c:pt idx="28318">
                  <c:v>0.07432378</c:v>
                </c:pt>
                <c:pt idx="28319">
                  <c:v>0.07330886</c:v>
                </c:pt>
                <c:pt idx="28320">
                  <c:v>0.07160592</c:v>
                </c:pt>
                <c:pt idx="28321">
                  <c:v>0.05804982</c:v>
                </c:pt>
                <c:pt idx="28322">
                  <c:v>0.05926356</c:v>
                </c:pt>
                <c:pt idx="28323">
                  <c:v>0.1042795</c:v>
                </c:pt>
                <c:pt idx="28324">
                  <c:v>0.1197927</c:v>
                </c:pt>
                <c:pt idx="28325">
                  <c:v>0.124486</c:v>
                </c:pt>
                <c:pt idx="28326">
                  <c:v>0.1383176</c:v>
                </c:pt>
                <c:pt idx="28327">
                  <c:v>0.1277756</c:v>
                </c:pt>
                <c:pt idx="28328">
                  <c:v>0.1009845</c:v>
                </c:pt>
                <c:pt idx="28329">
                  <c:v>0.09504358</c:v>
                </c:pt>
                <c:pt idx="28330">
                  <c:v>0.1162884</c:v>
                </c:pt>
                <c:pt idx="28331">
                  <c:v>0.1132707</c:v>
                </c:pt>
                <c:pt idx="28332">
                  <c:v>0.1157391</c:v>
                </c:pt>
                <c:pt idx="28333">
                  <c:v>0.1146718</c:v>
                </c:pt>
                <c:pt idx="28334">
                  <c:v>0.06633759</c:v>
                </c:pt>
                <c:pt idx="28335">
                  <c:v>0.03816068</c:v>
                </c:pt>
                <c:pt idx="28336">
                  <c:v>0.01233876</c:v>
                </c:pt>
                <c:pt idx="28337">
                  <c:v>0.005104513</c:v>
                </c:pt>
                <c:pt idx="28338">
                  <c:v>1.439978E-5</c:v>
                </c:pt>
                <c:pt idx="28339">
                  <c:v>0.0</c:v>
                </c:pt>
                <c:pt idx="28340">
                  <c:v>0.00214372</c:v>
                </c:pt>
                <c:pt idx="28341">
                  <c:v>0.0</c:v>
                </c:pt>
                <c:pt idx="28342">
                  <c:v>0.001892647</c:v>
                </c:pt>
                <c:pt idx="28343">
                  <c:v>0.0</c:v>
                </c:pt>
                <c:pt idx="28344">
                  <c:v>4.909426E-6</c:v>
                </c:pt>
                <c:pt idx="28345">
                  <c:v>0.0</c:v>
                </c:pt>
                <c:pt idx="28346">
                  <c:v>0.0</c:v>
                </c:pt>
                <c:pt idx="28347">
                  <c:v>0.001378054</c:v>
                </c:pt>
                <c:pt idx="28348">
                  <c:v>0.0</c:v>
                </c:pt>
                <c:pt idx="28349">
                  <c:v>0.001385988</c:v>
                </c:pt>
                <c:pt idx="28350">
                  <c:v>8.10783500000001E-5</c:v>
                </c:pt>
                <c:pt idx="28351">
                  <c:v>5.82045E-5</c:v>
                </c:pt>
                <c:pt idx="28352">
                  <c:v>0.0</c:v>
                </c:pt>
                <c:pt idx="28353">
                  <c:v>0.0</c:v>
                </c:pt>
                <c:pt idx="28354">
                  <c:v>0.0</c:v>
                </c:pt>
                <c:pt idx="28355">
                  <c:v>0.0</c:v>
                </c:pt>
                <c:pt idx="28356">
                  <c:v>0.0</c:v>
                </c:pt>
                <c:pt idx="28357">
                  <c:v>0.0</c:v>
                </c:pt>
                <c:pt idx="28358">
                  <c:v>0.0</c:v>
                </c:pt>
                <c:pt idx="28359">
                  <c:v>0.0</c:v>
                </c:pt>
                <c:pt idx="28360">
                  <c:v>0.0</c:v>
                </c:pt>
                <c:pt idx="28361">
                  <c:v>0.0</c:v>
                </c:pt>
                <c:pt idx="28362">
                  <c:v>0.0</c:v>
                </c:pt>
                <c:pt idx="28363">
                  <c:v>0.0</c:v>
                </c:pt>
                <c:pt idx="28364">
                  <c:v>0.0</c:v>
                </c:pt>
                <c:pt idx="28365">
                  <c:v>0.0</c:v>
                </c:pt>
                <c:pt idx="28366">
                  <c:v>0.00142544</c:v>
                </c:pt>
                <c:pt idx="28367">
                  <c:v>0.001428499</c:v>
                </c:pt>
                <c:pt idx="28368">
                  <c:v>0.0</c:v>
                </c:pt>
                <c:pt idx="28369">
                  <c:v>0.0</c:v>
                </c:pt>
                <c:pt idx="28370">
                  <c:v>0.0001910651</c:v>
                </c:pt>
                <c:pt idx="28371">
                  <c:v>1.912875E-7</c:v>
                </c:pt>
                <c:pt idx="28372">
                  <c:v>0.001442818</c:v>
                </c:pt>
                <c:pt idx="28373">
                  <c:v>0.001589267</c:v>
                </c:pt>
                <c:pt idx="28374">
                  <c:v>0.0108801</c:v>
                </c:pt>
                <c:pt idx="28375">
                  <c:v>0.02353033</c:v>
                </c:pt>
                <c:pt idx="28376">
                  <c:v>0.03208891</c:v>
                </c:pt>
                <c:pt idx="28377">
                  <c:v>0.02801004</c:v>
                </c:pt>
                <c:pt idx="28378">
                  <c:v>0.01863131</c:v>
                </c:pt>
                <c:pt idx="28379">
                  <c:v>0.001511157</c:v>
                </c:pt>
                <c:pt idx="28380">
                  <c:v>0.0</c:v>
                </c:pt>
                <c:pt idx="28381">
                  <c:v>0.001191908</c:v>
                </c:pt>
                <c:pt idx="28382">
                  <c:v>9.238876E-5</c:v>
                </c:pt>
                <c:pt idx="28383">
                  <c:v>0.00147417</c:v>
                </c:pt>
                <c:pt idx="28384">
                  <c:v>0.002952233</c:v>
                </c:pt>
                <c:pt idx="28385">
                  <c:v>0.0008660108</c:v>
                </c:pt>
                <c:pt idx="28386">
                  <c:v>0.0</c:v>
                </c:pt>
                <c:pt idx="28387">
                  <c:v>-32767.0</c:v>
                </c:pt>
                <c:pt idx="28388">
                  <c:v>0.001481966</c:v>
                </c:pt>
                <c:pt idx="28389">
                  <c:v>0.0</c:v>
                </c:pt>
                <c:pt idx="28390">
                  <c:v>0.0</c:v>
                </c:pt>
                <c:pt idx="28391">
                  <c:v>0.0</c:v>
                </c:pt>
                <c:pt idx="28392">
                  <c:v>0.0</c:v>
                </c:pt>
                <c:pt idx="28393">
                  <c:v>0.0</c:v>
                </c:pt>
                <c:pt idx="28394">
                  <c:v>0.0</c:v>
                </c:pt>
                <c:pt idx="28395">
                  <c:v>-32767.0</c:v>
                </c:pt>
                <c:pt idx="28396">
                  <c:v>0.0</c:v>
                </c:pt>
                <c:pt idx="28397">
                  <c:v>1.483473E-5</c:v>
                </c:pt>
                <c:pt idx="28398">
                  <c:v>0.0</c:v>
                </c:pt>
                <c:pt idx="28399">
                  <c:v>0.0003138915</c:v>
                </c:pt>
                <c:pt idx="28400">
                  <c:v>6.329703E-5</c:v>
                </c:pt>
                <c:pt idx="28401">
                  <c:v>0.0</c:v>
                </c:pt>
                <c:pt idx="28402">
                  <c:v>0.0</c:v>
                </c:pt>
                <c:pt idx="28403">
                  <c:v>-32767.0</c:v>
                </c:pt>
                <c:pt idx="28404">
                  <c:v>0.001343053</c:v>
                </c:pt>
                <c:pt idx="28405">
                  <c:v>0.0</c:v>
                </c:pt>
                <c:pt idx="28406">
                  <c:v>0.0</c:v>
                </c:pt>
                <c:pt idx="28407">
                  <c:v>0.0</c:v>
                </c:pt>
                <c:pt idx="28408">
                  <c:v>0.0</c:v>
                </c:pt>
                <c:pt idx="28409">
                  <c:v>0.0002579912</c:v>
                </c:pt>
                <c:pt idx="28410">
                  <c:v>0.0</c:v>
                </c:pt>
                <c:pt idx="28411">
                  <c:v>0.0</c:v>
                </c:pt>
                <c:pt idx="28412">
                  <c:v>0.0</c:v>
                </c:pt>
                <c:pt idx="28413">
                  <c:v>0.0</c:v>
                </c:pt>
                <c:pt idx="28414">
                  <c:v>-32767.0</c:v>
                </c:pt>
                <c:pt idx="28415">
                  <c:v>0.0</c:v>
                </c:pt>
                <c:pt idx="28416">
                  <c:v>0.0</c:v>
                </c:pt>
                <c:pt idx="28417">
                  <c:v>0.0</c:v>
                </c:pt>
                <c:pt idx="28418">
                  <c:v>0.0</c:v>
                </c:pt>
                <c:pt idx="28419">
                  <c:v>0.0</c:v>
                </c:pt>
                <c:pt idx="28420">
                  <c:v>0.0</c:v>
                </c:pt>
                <c:pt idx="28421">
                  <c:v>0.0</c:v>
                </c:pt>
                <c:pt idx="28422">
                  <c:v>0.0</c:v>
                </c:pt>
                <c:pt idx="28423">
                  <c:v>0.0</c:v>
                </c:pt>
                <c:pt idx="28424">
                  <c:v>0.0</c:v>
                </c:pt>
                <c:pt idx="28425">
                  <c:v>0.0</c:v>
                </c:pt>
                <c:pt idx="28426">
                  <c:v>0.0</c:v>
                </c:pt>
                <c:pt idx="28427">
                  <c:v>0.0</c:v>
                </c:pt>
                <c:pt idx="28428">
                  <c:v>0.0</c:v>
                </c:pt>
                <c:pt idx="28429">
                  <c:v>0.0</c:v>
                </c:pt>
                <c:pt idx="28430">
                  <c:v>0.0</c:v>
                </c:pt>
                <c:pt idx="28431">
                  <c:v>0.0</c:v>
                </c:pt>
                <c:pt idx="28432">
                  <c:v>0.0</c:v>
                </c:pt>
                <c:pt idx="28433">
                  <c:v>0.0</c:v>
                </c:pt>
                <c:pt idx="28434">
                  <c:v>0.0</c:v>
                </c:pt>
                <c:pt idx="28435">
                  <c:v>0.0</c:v>
                </c:pt>
                <c:pt idx="28436">
                  <c:v>0.0</c:v>
                </c:pt>
                <c:pt idx="28437">
                  <c:v>0.0</c:v>
                </c:pt>
                <c:pt idx="28438">
                  <c:v>0.0</c:v>
                </c:pt>
                <c:pt idx="28439">
                  <c:v>0.0</c:v>
                </c:pt>
                <c:pt idx="28440">
                  <c:v>0.0</c:v>
                </c:pt>
                <c:pt idx="28441">
                  <c:v>0.0</c:v>
                </c:pt>
                <c:pt idx="28442">
                  <c:v>0.001565701</c:v>
                </c:pt>
                <c:pt idx="28443">
                  <c:v>0.0</c:v>
                </c:pt>
                <c:pt idx="28444">
                  <c:v>0.0</c:v>
                </c:pt>
                <c:pt idx="28445">
                  <c:v>0.0</c:v>
                </c:pt>
                <c:pt idx="28446">
                  <c:v>0.0</c:v>
                </c:pt>
                <c:pt idx="28447">
                  <c:v>0.0</c:v>
                </c:pt>
                <c:pt idx="28448">
                  <c:v>0.0</c:v>
                </c:pt>
                <c:pt idx="28449">
                  <c:v>0.0</c:v>
                </c:pt>
                <c:pt idx="28450">
                  <c:v>2.07447E-7</c:v>
                </c:pt>
                <c:pt idx="28451">
                  <c:v>0.0</c:v>
                </c:pt>
                <c:pt idx="28452">
                  <c:v>0.0</c:v>
                </c:pt>
                <c:pt idx="28453">
                  <c:v>0.0</c:v>
                </c:pt>
                <c:pt idx="28454">
                  <c:v>0.0</c:v>
                </c:pt>
                <c:pt idx="28455">
                  <c:v>0.0</c:v>
                </c:pt>
                <c:pt idx="28456">
                  <c:v>0.0</c:v>
                </c:pt>
                <c:pt idx="28457">
                  <c:v>0.0</c:v>
                </c:pt>
                <c:pt idx="28458">
                  <c:v>0.0003970817</c:v>
                </c:pt>
                <c:pt idx="28459">
                  <c:v>0.0</c:v>
                </c:pt>
                <c:pt idx="28460">
                  <c:v>0.0</c:v>
                </c:pt>
                <c:pt idx="28461">
                  <c:v>2.080107E-7</c:v>
                </c:pt>
                <c:pt idx="28462">
                  <c:v>0.0</c:v>
                </c:pt>
                <c:pt idx="28463">
                  <c:v>0.0</c:v>
                </c:pt>
                <c:pt idx="28464">
                  <c:v>0.0</c:v>
                </c:pt>
                <c:pt idx="28465">
                  <c:v>0.0</c:v>
                </c:pt>
                <c:pt idx="28466">
                  <c:v>0.0</c:v>
                </c:pt>
                <c:pt idx="28467">
                  <c:v>0.0</c:v>
                </c:pt>
                <c:pt idx="28468">
                  <c:v>0.0</c:v>
                </c:pt>
                <c:pt idx="28469">
                  <c:v>0.0</c:v>
                </c:pt>
                <c:pt idx="28470">
                  <c:v>0.0</c:v>
                </c:pt>
                <c:pt idx="28471">
                  <c:v>0.0</c:v>
                </c:pt>
                <c:pt idx="28472">
                  <c:v>0.0</c:v>
                </c:pt>
                <c:pt idx="28473">
                  <c:v>0.0</c:v>
                </c:pt>
                <c:pt idx="28474">
                  <c:v>2.089571E-7</c:v>
                </c:pt>
                <c:pt idx="28475">
                  <c:v>0.002894623</c:v>
                </c:pt>
                <c:pt idx="28476">
                  <c:v>0.05748582</c:v>
                </c:pt>
                <c:pt idx="28477">
                  <c:v>0.09087583</c:v>
                </c:pt>
                <c:pt idx="28478">
                  <c:v>0.06622486</c:v>
                </c:pt>
                <c:pt idx="28479">
                  <c:v>0.03639559</c:v>
                </c:pt>
                <c:pt idx="28480">
                  <c:v>0.01291579</c:v>
                </c:pt>
                <c:pt idx="28481">
                  <c:v>0.003214955</c:v>
                </c:pt>
                <c:pt idx="28482">
                  <c:v>0.0</c:v>
                </c:pt>
                <c:pt idx="28483">
                  <c:v>0.0</c:v>
                </c:pt>
                <c:pt idx="28484">
                  <c:v>0.0</c:v>
                </c:pt>
                <c:pt idx="28485">
                  <c:v>0.0</c:v>
                </c:pt>
                <c:pt idx="28486">
                  <c:v>0.0</c:v>
                </c:pt>
                <c:pt idx="28487">
                  <c:v>0.0</c:v>
                </c:pt>
                <c:pt idx="28488">
                  <c:v>0.0</c:v>
                </c:pt>
                <c:pt idx="28489">
                  <c:v>0.0</c:v>
                </c:pt>
                <c:pt idx="28490">
                  <c:v>0.0</c:v>
                </c:pt>
                <c:pt idx="28491">
                  <c:v>0.0</c:v>
                </c:pt>
                <c:pt idx="28492">
                  <c:v>0.0</c:v>
                </c:pt>
                <c:pt idx="28493">
                  <c:v>0.0</c:v>
                </c:pt>
                <c:pt idx="28494">
                  <c:v>0.0</c:v>
                </c:pt>
                <c:pt idx="28495">
                  <c:v>0.0</c:v>
                </c:pt>
                <c:pt idx="28496">
                  <c:v>0.0</c:v>
                </c:pt>
                <c:pt idx="28497">
                  <c:v>0.0</c:v>
                </c:pt>
                <c:pt idx="28498">
                  <c:v>0.0</c:v>
                </c:pt>
                <c:pt idx="28499">
                  <c:v>0.0</c:v>
                </c:pt>
                <c:pt idx="28500">
                  <c:v>0.0</c:v>
                </c:pt>
                <c:pt idx="28501">
                  <c:v>0.0</c:v>
                </c:pt>
                <c:pt idx="28502">
                  <c:v>0.0</c:v>
                </c:pt>
                <c:pt idx="28503">
                  <c:v>0.0</c:v>
                </c:pt>
                <c:pt idx="28504">
                  <c:v>0.0</c:v>
                </c:pt>
                <c:pt idx="28505">
                  <c:v>0.0</c:v>
                </c:pt>
                <c:pt idx="28506">
                  <c:v>0.0</c:v>
                </c:pt>
                <c:pt idx="28507">
                  <c:v>0.0</c:v>
                </c:pt>
                <c:pt idx="28508">
                  <c:v>0.0001463765</c:v>
                </c:pt>
                <c:pt idx="28509">
                  <c:v>0.01257544</c:v>
                </c:pt>
                <c:pt idx="28510">
                  <c:v>0.0008966055</c:v>
                </c:pt>
                <c:pt idx="28511">
                  <c:v>0.0</c:v>
                </c:pt>
                <c:pt idx="28512">
                  <c:v>0.0</c:v>
                </c:pt>
                <c:pt idx="28513">
                  <c:v>0.0</c:v>
                </c:pt>
                <c:pt idx="28514">
                  <c:v>0.0</c:v>
                </c:pt>
                <c:pt idx="28515">
                  <c:v>0.0</c:v>
                </c:pt>
                <c:pt idx="28516">
                  <c:v>0.0</c:v>
                </c:pt>
                <c:pt idx="28517">
                  <c:v>0.0</c:v>
                </c:pt>
                <c:pt idx="28518">
                  <c:v>0.0</c:v>
                </c:pt>
                <c:pt idx="28519">
                  <c:v>0.0</c:v>
                </c:pt>
                <c:pt idx="28520">
                  <c:v>-32767.0</c:v>
                </c:pt>
                <c:pt idx="28521">
                  <c:v>0.008477826</c:v>
                </c:pt>
                <c:pt idx="28522">
                  <c:v>0.0</c:v>
                </c:pt>
                <c:pt idx="28523">
                  <c:v>0.0</c:v>
                </c:pt>
                <c:pt idx="28524">
                  <c:v>0.0</c:v>
                </c:pt>
                <c:pt idx="28525">
                  <c:v>0.0</c:v>
                </c:pt>
                <c:pt idx="28526">
                  <c:v>0.0</c:v>
                </c:pt>
                <c:pt idx="28527">
                  <c:v>0.0</c:v>
                </c:pt>
                <c:pt idx="28528">
                  <c:v>0.0</c:v>
                </c:pt>
                <c:pt idx="28529">
                  <c:v>0.0</c:v>
                </c:pt>
                <c:pt idx="28530">
                  <c:v>0.0</c:v>
                </c:pt>
                <c:pt idx="28531">
                  <c:v>0.0</c:v>
                </c:pt>
                <c:pt idx="28532">
                  <c:v>0.0</c:v>
                </c:pt>
                <c:pt idx="28533">
                  <c:v>0.0</c:v>
                </c:pt>
                <c:pt idx="28534">
                  <c:v>0.0</c:v>
                </c:pt>
                <c:pt idx="28535">
                  <c:v>0.0</c:v>
                </c:pt>
                <c:pt idx="28536">
                  <c:v>-32767.0</c:v>
                </c:pt>
                <c:pt idx="28537">
                  <c:v>0.0</c:v>
                </c:pt>
                <c:pt idx="28538">
                  <c:v>0.0</c:v>
                </c:pt>
                <c:pt idx="28539">
                  <c:v>0.0</c:v>
                </c:pt>
                <c:pt idx="28540">
                  <c:v>0.0</c:v>
                </c:pt>
                <c:pt idx="28541">
                  <c:v>0.0001696944</c:v>
                </c:pt>
                <c:pt idx="28542">
                  <c:v>0.003758137</c:v>
                </c:pt>
                <c:pt idx="28543">
                  <c:v>0.001216212</c:v>
                </c:pt>
                <c:pt idx="28544">
                  <c:v>-32767.0</c:v>
                </c:pt>
                <c:pt idx="28545">
                  <c:v>0.0</c:v>
                </c:pt>
                <c:pt idx="28546">
                  <c:v>0.0</c:v>
                </c:pt>
                <c:pt idx="28547">
                  <c:v>0.0</c:v>
                </c:pt>
                <c:pt idx="28548">
                  <c:v>0.1008887</c:v>
                </c:pt>
                <c:pt idx="28549">
                  <c:v>0.06977765</c:v>
                </c:pt>
                <c:pt idx="28550">
                  <c:v>0.04221725</c:v>
                </c:pt>
                <c:pt idx="28551">
                  <c:v>0.07484049</c:v>
                </c:pt>
                <c:pt idx="28552">
                  <c:v>-32767.0</c:v>
                </c:pt>
                <c:pt idx="28553">
                  <c:v>0.09616267</c:v>
                </c:pt>
                <c:pt idx="28554">
                  <c:v>0.08521263</c:v>
                </c:pt>
                <c:pt idx="28555">
                  <c:v>0.09557494</c:v>
                </c:pt>
                <c:pt idx="28556">
                  <c:v>0.1281809</c:v>
                </c:pt>
                <c:pt idx="28557">
                  <c:v>0.1221349</c:v>
                </c:pt>
                <c:pt idx="28558">
                  <c:v>0.1443</c:v>
                </c:pt>
                <c:pt idx="28559">
                  <c:v>0.1090318</c:v>
                </c:pt>
                <c:pt idx="28560">
                  <c:v>0.08437658</c:v>
                </c:pt>
                <c:pt idx="28561">
                  <c:v>0.08101996</c:v>
                </c:pt>
                <c:pt idx="28562">
                  <c:v>0.1005283</c:v>
                </c:pt>
                <c:pt idx="28563">
                  <c:v>0.0805510000000001</c:v>
                </c:pt>
                <c:pt idx="28564">
                  <c:v>0.07158243</c:v>
                </c:pt>
                <c:pt idx="28565">
                  <c:v>0.1831655</c:v>
                </c:pt>
                <c:pt idx="28566">
                  <c:v>0.09971707</c:v>
                </c:pt>
                <c:pt idx="28567">
                  <c:v>0.03525735</c:v>
                </c:pt>
                <c:pt idx="28568">
                  <c:v>0.03232063</c:v>
                </c:pt>
                <c:pt idx="28569">
                  <c:v>0.02044861</c:v>
                </c:pt>
                <c:pt idx="28570">
                  <c:v>0.09040391</c:v>
                </c:pt>
                <c:pt idx="28571">
                  <c:v>0.1551358</c:v>
                </c:pt>
                <c:pt idx="28572">
                  <c:v>0.1148531</c:v>
                </c:pt>
                <c:pt idx="28573">
                  <c:v>0.02559902</c:v>
                </c:pt>
                <c:pt idx="28574">
                  <c:v>0.008039335</c:v>
                </c:pt>
                <c:pt idx="28575">
                  <c:v>0.2169223</c:v>
                </c:pt>
                <c:pt idx="28576">
                  <c:v>-32767.0</c:v>
                </c:pt>
                <c:pt idx="28577">
                  <c:v>0.2883404</c:v>
                </c:pt>
                <c:pt idx="28578">
                  <c:v>0.2608383</c:v>
                </c:pt>
                <c:pt idx="28579">
                  <c:v>0.2131681</c:v>
                </c:pt>
                <c:pt idx="28580">
                  <c:v>0.241316</c:v>
                </c:pt>
                <c:pt idx="28581">
                  <c:v>0.1409497</c:v>
                </c:pt>
                <c:pt idx="28582">
                  <c:v>0.08193297</c:v>
                </c:pt>
                <c:pt idx="28583">
                  <c:v>0.1048707</c:v>
                </c:pt>
                <c:pt idx="28584">
                  <c:v>-32767.0</c:v>
                </c:pt>
                <c:pt idx="28585">
                  <c:v>0.148738</c:v>
                </c:pt>
                <c:pt idx="28586">
                  <c:v>0.0805586</c:v>
                </c:pt>
                <c:pt idx="28587">
                  <c:v>0.00554023</c:v>
                </c:pt>
                <c:pt idx="28588">
                  <c:v>0.06314242</c:v>
                </c:pt>
                <c:pt idx="28589">
                  <c:v>0.002244131</c:v>
                </c:pt>
                <c:pt idx="28590">
                  <c:v>0.0130002</c:v>
                </c:pt>
                <c:pt idx="28591">
                  <c:v>0.02349497</c:v>
                </c:pt>
                <c:pt idx="28592">
                  <c:v>0.02255689</c:v>
                </c:pt>
                <c:pt idx="28593">
                  <c:v>0.09267107</c:v>
                </c:pt>
                <c:pt idx="28594">
                  <c:v>0.09899978</c:v>
                </c:pt>
                <c:pt idx="28595">
                  <c:v>0.05340165</c:v>
                </c:pt>
                <c:pt idx="28596">
                  <c:v>0.09406073</c:v>
                </c:pt>
                <c:pt idx="28597">
                  <c:v>0.1256913</c:v>
                </c:pt>
                <c:pt idx="28598">
                  <c:v>0.1065783</c:v>
                </c:pt>
                <c:pt idx="28599">
                  <c:v>0.06260655</c:v>
                </c:pt>
                <c:pt idx="28600">
                  <c:v>0.1340423</c:v>
                </c:pt>
                <c:pt idx="28601">
                  <c:v>-32767.0</c:v>
                </c:pt>
                <c:pt idx="28602">
                  <c:v>0.1185375</c:v>
                </c:pt>
                <c:pt idx="28603">
                  <c:v>0.01474642</c:v>
                </c:pt>
                <c:pt idx="28604">
                  <c:v>0.09491988</c:v>
                </c:pt>
                <c:pt idx="28605">
                  <c:v>0.05224877</c:v>
                </c:pt>
                <c:pt idx="28606">
                  <c:v>0.02813695</c:v>
                </c:pt>
                <c:pt idx="28607">
                  <c:v>0.06367309</c:v>
                </c:pt>
                <c:pt idx="28608">
                  <c:v>0.1068354</c:v>
                </c:pt>
                <c:pt idx="28609">
                  <c:v>0.09074908</c:v>
                </c:pt>
                <c:pt idx="28610">
                  <c:v>0.09093152</c:v>
                </c:pt>
                <c:pt idx="28611">
                  <c:v>0.01587461</c:v>
                </c:pt>
                <c:pt idx="28612">
                  <c:v>0.004864395</c:v>
                </c:pt>
                <c:pt idx="28613">
                  <c:v>0.006729474</c:v>
                </c:pt>
                <c:pt idx="28614">
                  <c:v>0.0</c:v>
                </c:pt>
                <c:pt idx="28615">
                  <c:v>0.03562478</c:v>
                </c:pt>
                <c:pt idx="28616">
                  <c:v>0.01539132</c:v>
                </c:pt>
                <c:pt idx="28617">
                  <c:v>0.002472531</c:v>
                </c:pt>
                <c:pt idx="28618">
                  <c:v>0.0008214134</c:v>
                </c:pt>
                <c:pt idx="28619">
                  <c:v>0.01165329</c:v>
                </c:pt>
                <c:pt idx="28620">
                  <c:v>0.07391001</c:v>
                </c:pt>
                <c:pt idx="28621">
                  <c:v>0.0560284</c:v>
                </c:pt>
                <c:pt idx="28622">
                  <c:v>0.06526476</c:v>
                </c:pt>
                <c:pt idx="28623">
                  <c:v>0.06050282</c:v>
                </c:pt>
                <c:pt idx="28624">
                  <c:v>0.0462362</c:v>
                </c:pt>
                <c:pt idx="28625">
                  <c:v>0.03409069</c:v>
                </c:pt>
                <c:pt idx="28626">
                  <c:v>0.04304532</c:v>
                </c:pt>
                <c:pt idx="28627">
                  <c:v>0.04004908</c:v>
                </c:pt>
                <c:pt idx="28628">
                  <c:v>0.02825024</c:v>
                </c:pt>
                <c:pt idx="28629">
                  <c:v>0.02683174</c:v>
                </c:pt>
                <c:pt idx="28630">
                  <c:v>0.02253561</c:v>
                </c:pt>
                <c:pt idx="28631">
                  <c:v>0.02219327</c:v>
                </c:pt>
                <c:pt idx="28632">
                  <c:v>0.01589352</c:v>
                </c:pt>
                <c:pt idx="28633">
                  <c:v>-32767.0</c:v>
                </c:pt>
                <c:pt idx="28634">
                  <c:v>0.004745196</c:v>
                </c:pt>
                <c:pt idx="28635">
                  <c:v>0.0001277847</c:v>
                </c:pt>
                <c:pt idx="28636">
                  <c:v>0.0</c:v>
                </c:pt>
                <c:pt idx="28637">
                  <c:v>0.0</c:v>
                </c:pt>
                <c:pt idx="28638">
                  <c:v>0.05387785</c:v>
                </c:pt>
                <c:pt idx="28639">
                  <c:v>0.07442617</c:v>
                </c:pt>
                <c:pt idx="28640">
                  <c:v>0.005784435</c:v>
                </c:pt>
                <c:pt idx="28641">
                  <c:v>0.0007209271</c:v>
                </c:pt>
                <c:pt idx="28642">
                  <c:v>2.431806E-5</c:v>
                </c:pt>
                <c:pt idx="28643">
                  <c:v>0.0</c:v>
                </c:pt>
                <c:pt idx="28644">
                  <c:v>0.0007966837</c:v>
                </c:pt>
                <c:pt idx="28645">
                  <c:v>0.02021342</c:v>
                </c:pt>
                <c:pt idx="28646">
                  <c:v>0.03261822</c:v>
                </c:pt>
                <c:pt idx="28647">
                  <c:v>0.03198864</c:v>
                </c:pt>
                <c:pt idx="28648">
                  <c:v>0.002290061</c:v>
                </c:pt>
                <c:pt idx="28649">
                  <c:v>0.0</c:v>
                </c:pt>
                <c:pt idx="28650">
                  <c:v>0.002019697</c:v>
                </c:pt>
                <c:pt idx="28651">
                  <c:v>0.0</c:v>
                </c:pt>
                <c:pt idx="28652">
                  <c:v>0.0</c:v>
                </c:pt>
                <c:pt idx="28653">
                  <c:v>0.0</c:v>
                </c:pt>
                <c:pt idx="28654">
                  <c:v>0.003557808</c:v>
                </c:pt>
                <c:pt idx="28655">
                  <c:v>0.01749117</c:v>
                </c:pt>
                <c:pt idx="28656">
                  <c:v>0.0004860375</c:v>
                </c:pt>
                <c:pt idx="28657">
                  <c:v>-32767.0</c:v>
                </c:pt>
                <c:pt idx="28658">
                  <c:v>0.0</c:v>
                </c:pt>
                <c:pt idx="28659">
                  <c:v>0.0</c:v>
                </c:pt>
                <c:pt idx="28660">
                  <c:v>0.0</c:v>
                </c:pt>
                <c:pt idx="28661">
                  <c:v>0.0</c:v>
                </c:pt>
                <c:pt idx="28662">
                  <c:v>0.0</c:v>
                </c:pt>
                <c:pt idx="28663">
                  <c:v>0.0</c:v>
                </c:pt>
                <c:pt idx="28664">
                  <c:v>0.0</c:v>
                </c:pt>
                <c:pt idx="28665">
                  <c:v>0.0</c:v>
                </c:pt>
                <c:pt idx="28666">
                  <c:v>0.0</c:v>
                </c:pt>
                <c:pt idx="28667">
                  <c:v>0.0</c:v>
                </c:pt>
                <c:pt idx="28668">
                  <c:v>0.0</c:v>
                </c:pt>
                <c:pt idx="28669">
                  <c:v>0.0</c:v>
                </c:pt>
                <c:pt idx="28670">
                  <c:v>0.0</c:v>
                </c:pt>
                <c:pt idx="28671">
                  <c:v>0.0</c:v>
                </c:pt>
                <c:pt idx="28672">
                  <c:v>0.0</c:v>
                </c:pt>
                <c:pt idx="28673">
                  <c:v>0.0</c:v>
                </c:pt>
                <c:pt idx="28674">
                  <c:v>0.0</c:v>
                </c:pt>
                <c:pt idx="28675">
                  <c:v>0.0</c:v>
                </c:pt>
                <c:pt idx="28676">
                  <c:v>0.0</c:v>
                </c:pt>
                <c:pt idx="28677">
                  <c:v>0.0</c:v>
                </c:pt>
                <c:pt idx="28678">
                  <c:v>0.0</c:v>
                </c:pt>
                <c:pt idx="28679">
                  <c:v>0.0</c:v>
                </c:pt>
                <c:pt idx="28680">
                  <c:v>0.0</c:v>
                </c:pt>
                <c:pt idx="28681">
                  <c:v>0.0</c:v>
                </c:pt>
                <c:pt idx="28682">
                  <c:v>0.0</c:v>
                </c:pt>
                <c:pt idx="28683">
                  <c:v>0.0</c:v>
                </c:pt>
                <c:pt idx="28684">
                  <c:v>0.0</c:v>
                </c:pt>
                <c:pt idx="28685">
                  <c:v>0.0</c:v>
                </c:pt>
                <c:pt idx="28686">
                  <c:v>0.0</c:v>
                </c:pt>
                <c:pt idx="28687">
                  <c:v>0.0</c:v>
                </c:pt>
                <c:pt idx="28688">
                  <c:v>0.0</c:v>
                </c:pt>
                <c:pt idx="28689">
                  <c:v>-32767.0</c:v>
                </c:pt>
                <c:pt idx="28690">
                  <c:v>0.0</c:v>
                </c:pt>
                <c:pt idx="28691">
                  <c:v>0.0</c:v>
                </c:pt>
                <c:pt idx="28692">
                  <c:v>0.0</c:v>
                </c:pt>
                <c:pt idx="28693">
                  <c:v>0.0</c:v>
                </c:pt>
                <c:pt idx="28694">
                  <c:v>0.0</c:v>
                </c:pt>
                <c:pt idx="28695">
                  <c:v>0.0</c:v>
                </c:pt>
                <c:pt idx="28696">
                  <c:v>0.0</c:v>
                </c:pt>
                <c:pt idx="28697">
                  <c:v>5.972144E-7</c:v>
                </c:pt>
                <c:pt idx="28698">
                  <c:v>0.0</c:v>
                </c:pt>
                <c:pt idx="28699">
                  <c:v>0.0</c:v>
                </c:pt>
                <c:pt idx="28700">
                  <c:v>0.0</c:v>
                </c:pt>
                <c:pt idx="28701">
                  <c:v>0.0</c:v>
                </c:pt>
                <c:pt idx="28702">
                  <c:v>0.0</c:v>
                </c:pt>
                <c:pt idx="28703">
                  <c:v>0.0</c:v>
                </c:pt>
                <c:pt idx="28704">
                  <c:v>0.0</c:v>
                </c:pt>
                <c:pt idx="28705">
                  <c:v>0.0</c:v>
                </c:pt>
                <c:pt idx="28706">
                  <c:v>0.0</c:v>
                </c:pt>
                <c:pt idx="28707">
                  <c:v>0.0</c:v>
                </c:pt>
                <c:pt idx="28708">
                  <c:v>0.0</c:v>
                </c:pt>
                <c:pt idx="28709">
                  <c:v>0.0</c:v>
                </c:pt>
                <c:pt idx="28710">
                  <c:v>0.0</c:v>
                </c:pt>
                <c:pt idx="28711">
                  <c:v>5.236376E-5</c:v>
                </c:pt>
                <c:pt idx="28712">
                  <c:v>0.01247286</c:v>
                </c:pt>
                <c:pt idx="28713">
                  <c:v>0.02132778</c:v>
                </c:pt>
                <c:pt idx="28714">
                  <c:v>-32767.0</c:v>
                </c:pt>
                <c:pt idx="28715">
                  <c:v>0.01267501</c:v>
                </c:pt>
                <c:pt idx="28716">
                  <c:v>0.001432663</c:v>
                </c:pt>
                <c:pt idx="28717">
                  <c:v>0.0002341226</c:v>
                </c:pt>
                <c:pt idx="28718">
                  <c:v>0.0001509086</c:v>
                </c:pt>
                <c:pt idx="28719">
                  <c:v>0.000367132</c:v>
                </c:pt>
                <c:pt idx="28720">
                  <c:v>0.0001164167</c:v>
                </c:pt>
                <c:pt idx="28721">
                  <c:v>0.0007444102</c:v>
                </c:pt>
                <c:pt idx="28722">
                  <c:v>0.007904906</c:v>
                </c:pt>
                <c:pt idx="28723">
                  <c:v>0.0005378648</c:v>
                </c:pt>
                <c:pt idx="28724">
                  <c:v>1.354143E-5</c:v>
                </c:pt>
                <c:pt idx="28725">
                  <c:v>0.0</c:v>
                </c:pt>
                <c:pt idx="28726">
                  <c:v>0.0</c:v>
                </c:pt>
                <c:pt idx="28727">
                  <c:v>0.0</c:v>
                </c:pt>
                <c:pt idx="28728">
                  <c:v>0.0</c:v>
                </c:pt>
                <c:pt idx="28729">
                  <c:v>0.0</c:v>
                </c:pt>
                <c:pt idx="28730">
                  <c:v>0.0</c:v>
                </c:pt>
                <c:pt idx="28731">
                  <c:v>0.0</c:v>
                </c:pt>
                <c:pt idx="28732">
                  <c:v>0.0</c:v>
                </c:pt>
                <c:pt idx="28733">
                  <c:v>0.0</c:v>
                </c:pt>
                <c:pt idx="28734">
                  <c:v>0.0</c:v>
                </c:pt>
                <c:pt idx="28735">
                  <c:v>0.0</c:v>
                </c:pt>
                <c:pt idx="28736">
                  <c:v>0.0</c:v>
                </c:pt>
                <c:pt idx="28737">
                  <c:v>0.0</c:v>
                </c:pt>
                <c:pt idx="28738">
                  <c:v>-32767.0</c:v>
                </c:pt>
                <c:pt idx="28739">
                  <c:v>0.0</c:v>
                </c:pt>
                <c:pt idx="28740">
                  <c:v>0.0</c:v>
                </c:pt>
                <c:pt idx="28741">
                  <c:v>0.0</c:v>
                </c:pt>
                <c:pt idx="28742">
                  <c:v>0.0</c:v>
                </c:pt>
                <c:pt idx="28743">
                  <c:v>0.0</c:v>
                </c:pt>
                <c:pt idx="28744">
                  <c:v>0.0</c:v>
                </c:pt>
                <c:pt idx="28745">
                  <c:v>0.0</c:v>
                </c:pt>
                <c:pt idx="28746">
                  <c:v>-32767.0</c:v>
                </c:pt>
                <c:pt idx="28747">
                  <c:v>2.212641E-7</c:v>
                </c:pt>
                <c:pt idx="28748">
                  <c:v>0.0</c:v>
                </c:pt>
                <c:pt idx="28749">
                  <c:v>0.0</c:v>
                </c:pt>
                <c:pt idx="28750">
                  <c:v>0.0</c:v>
                </c:pt>
                <c:pt idx="28751">
                  <c:v>0.0</c:v>
                </c:pt>
                <c:pt idx="28752">
                  <c:v>0.0</c:v>
                </c:pt>
                <c:pt idx="28753">
                  <c:v>0.0</c:v>
                </c:pt>
                <c:pt idx="28754">
                  <c:v>0.0</c:v>
                </c:pt>
                <c:pt idx="28755">
                  <c:v>0.0</c:v>
                </c:pt>
                <c:pt idx="28756">
                  <c:v>0.0</c:v>
                </c:pt>
                <c:pt idx="28757">
                  <c:v>0.0</c:v>
                </c:pt>
                <c:pt idx="28758">
                  <c:v>0.0</c:v>
                </c:pt>
                <c:pt idx="28759">
                  <c:v>0.0</c:v>
                </c:pt>
                <c:pt idx="28760">
                  <c:v>0.0</c:v>
                </c:pt>
                <c:pt idx="28761">
                  <c:v>0.0</c:v>
                </c:pt>
                <c:pt idx="28762">
                  <c:v>-32767.0</c:v>
                </c:pt>
                <c:pt idx="28763">
                  <c:v>0.0</c:v>
                </c:pt>
                <c:pt idx="28764">
                  <c:v>0.0</c:v>
                </c:pt>
                <c:pt idx="28765">
                  <c:v>0.0</c:v>
                </c:pt>
                <c:pt idx="28766">
                  <c:v>0.0</c:v>
                </c:pt>
                <c:pt idx="28767">
                  <c:v>0.0</c:v>
                </c:pt>
                <c:pt idx="28768">
                  <c:v>0.0</c:v>
                </c:pt>
                <c:pt idx="28769">
                  <c:v>0.0</c:v>
                </c:pt>
                <c:pt idx="28770">
                  <c:v>0.0</c:v>
                </c:pt>
                <c:pt idx="28771">
                  <c:v>0.0</c:v>
                </c:pt>
                <c:pt idx="28772">
                  <c:v>0.0</c:v>
                </c:pt>
                <c:pt idx="28773">
                  <c:v>0.0</c:v>
                </c:pt>
                <c:pt idx="28774">
                  <c:v>0.0</c:v>
                </c:pt>
                <c:pt idx="28775">
                  <c:v>0.0</c:v>
                </c:pt>
                <c:pt idx="28776">
                  <c:v>0.0</c:v>
                </c:pt>
                <c:pt idx="28777">
                  <c:v>0.0</c:v>
                </c:pt>
                <c:pt idx="28778">
                  <c:v>0.0</c:v>
                </c:pt>
                <c:pt idx="28779">
                  <c:v>0.0</c:v>
                </c:pt>
                <c:pt idx="28780">
                  <c:v>0.0</c:v>
                </c:pt>
                <c:pt idx="28781">
                  <c:v>0.0</c:v>
                </c:pt>
                <c:pt idx="28782">
                  <c:v>0.0</c:v>
                </c:pt>
                <c:pt idx="28783">
                  <c:v>0.0</c:v>
                </c:pt>
                <c:pt idx="28784">
                  <c:v>0.0</c:v>
                </c:pt>
                <c:pt idx="28785">
                  <c:v>0.0</c:v>
                </c:pt>
                <c:pt idx="28786">
                  <c:v>0.0</c:v>
                </c:pt>
                <c:pt idx="28787">
                  <c:v>0.0</c:v>
                </c:pt>
                <c:pt idx="28788">
                  <c:v>0.0</c:v>
                </c:pt>
                <c:pt idx="28789">
                  <c:v>0.0</c:v>
                </c:pt>
                <c:pt idx="28790">
                  <c:v>0.0</c:v>
                </c:pt>
                <c:pt idx="28791">
                  <c:v>0.0</c:v>
                </c:pt>
                <c:pt idx="28792">
                  <c:v>0.0</c:v>
                </c:pt>
                <c:pt idx="28793">
                  <c:v>0.0</c:v>
                </c:pt>
                <c:pt idx="28794">
                  <c:v>0.0</c:v>
                </c:pt>
                <c:pt idx="28795">
                  <c:v>0.0</c:v>
                </c:pt>
                <c:pt idx="28796">
                  <c:v>0.0</c:v>
                </c:pt>
                <c:pt idx="28797">
                  <c:v>0.0</c:v>
                </c:pt>
                <c:pt idx="28798">
                  <c:v>0.0</c:v>
                </c:pt>
                <c:pt idx="28799">
                  <c:v>-32767.0</c:v>
                </c:pt>
                <c:pt idx="28800">
                  <c:v>0.0</c:v>
                </c:pt>
                <c:pt idx="28801">
                  <c:v>0.0</c:v>
                </c:pt>
                <c:pt idx="28802">
                  <c:v>0.0</c:v>
                </c:pt>
                <c:pt idx="28803">
                  <c:v>0.0</c:v>
                </c:pt>
                <c:pt idx="28804">
                  <c:v>0.0</c:v>
                </c:pt>
                <c:pt idx="28805">
                  <c:v>0.0</c:v>
                </c:pt>
                <c:pt idx="28806">
                  <c:v>0.0</c:v>
                </c:pt>
                <c:pt idx="28807">
                  <c:v>0.0</c:v>
                </c:pt>
                <c:pt idx="28808">
                  <c:v>0.0</c:v>
                </c:pt>
                <c:pt idx="28809">
                  <c:v>0.0</c:v>
                </c:pt>
                <c:pt idx="28810">
                  <c:v>0.0</c:v>
                </c:pt>
                <c:pt idx="28811">
                  <c:v>0.0</c:v>
                </c:pt>
                <c:pt idx="28812">
                  <c:v>0.0</c:v>
                </c:pt>
                <c:pt idx="28813">
                  <c:v>0.0</c:v>
                </c:pt>
                <c:pt idx="28814">
                  <c:v>0.0</c:v>
                </c:pt>
                <c:pt idx="28815">
                  <c:v>0.0</c:v>
                </c:pt>
                <c:pt idx="28816">
                  <c:v>0.0</c:v>
                </c:pt>
                <c:pt idx="28817">
                  <c:v>0.0</c:v>
                </c:pt>
                <c:pt idx="28818">
                  <c:v>0.0</c:v>
                </c:pt>
                <c:pt idx="28819">
                  <c:v>0.0</c:v>
                </c:pt>
                <c:pt idx="28820">
                  <c:v>0.0</c:v>
                </c:pt>
                <c:pt idx="28821">
                  <c:v>0.0</c:v>
                </c:pt>
                <c:pt idx="28822">
                  <c:v>0.0</c:v>
                </c:pt>
                <c:pt idx="28823">
                  <c:v>0.0</c:v>
                </c:pt>
                <c:pt idx="28824">
                  <c:v>0.0</c:v>
                </c:pt>
                <c:pt idx="28825">
                  <c:v>0.0</c:v>
                </c:pt>
                <c:pt idx="28826">
                  <c:v>0.0</c:v>
                </c:pt>
                <c:pt idx="28827">
                  <c:v>0.0</c:v>
                </c:pt>
                <c:pt idx="28828">
                  <c:v>0.0</c:v>
                </c:pt>
                <c:pt idx="28829">
                  <c:v>0.0</c:v>
                </c:pt>
                <c:pt idx="28830">
                  <c:v>0.0</c:v>
                </c:pt>
                <c:pt idx="28831">
                  <c:v>0.0</c:v>
                </c:pt>
                <c:pt idx="28832">
                  <c:v>0.0</c:v>
                </c:pt>
                <c:pt idx="28833">
                  <c:v>0.0003725002</c:v>
                </c:pt>
                <c:pt idx="28834">
                  <c:v>0.09661164</c:v>
                </c:pt>
                <c:pt idx="28835">
                  <c:v>0.1011321</c:v>
                </c:pt>
                <c:pt idx="28836">
                  <c:v>0.09802173</c:v>
                </c:pt>
                <c:pt idx="28837">
                  <c:v>0.1020833</c:v>
                </c:pt>
                <c:pt idx="28838">
                  <c:v>0.150254</c:v>
                </c:pt>
                <c:pt idx="28839">
                  <c:v>-32767.0</c:v>
                </c:pt>
                <c:pt idx="28840">
                  <c:v>0.143919</c:v>
                </c:pt>
                <c:pt idx="28841">
                  <c:v>0.1117358</c:v>
                </c:pt>
                <c:pt idx="28842">
                  <c:v>0.1057254</c:v>
                </c:pt>
                <c:pt idx="28843">
                  <c:v>0.1122994</c:v>
                </c:pt>
                <c:pt idx="28844">
                  <c:v>0.1454087</c:v>
                </c:pt>
                <c:pt idx="28845">
                  <c:v>0.1810537</c:v>
                </c:pt>
                <c:pt idx="28846">
                  <c:v>0.2263241</c:v>
                </c:pt>
                <c:pt idx="28847">
                  <c:v>0.2251648</c:v>
                </c:pt>
                <c:pt idx="28848">
                  <c:v>0.2016483</c:v>
                </c:pt>
                <c:pt idx="28849">
                  <c:v>0.2080064</c:v>
                </c:pt>
                <c:pt idx="28850">
                  <c:v>0.1669998</c:v>
                </c:pt>
                <c:pt idx="28851">
                  <c:v>0.1778834</c:v>
                </c:pt>
                <c:pt idx="28852">
                  <c:v>0.1511546</c:v>
                </c:pt>
                <c:pt idx="28853">
                  <c:v>0.1653522</c:v>
                </c:pt>
                <c:pt idx="28854">
                  <c:v>0.1379965</c:v>
                </c:pt>
                <c:pt idx="28855">
                  <c:v>0.1092077</c:v>
                </c:pt>
                <c:pt idx="28856">
                  <c:v>0.126597</c:v>
                </c:pt>
                <c:pt idx="28857">
                  <c:v>0.1590495</c:v>
                </c:pt>
                <c:pt idx="28858">
                  <c:v>0.1659189</c:v>
                </c:pt>
                <c:pt idx="28859">
                  <c:v>0.175517</c:v>
                </c:pt>
                <c:pt idx="28860">
                  <c:v>0.2691062</c:v>
                </c:pt>
                <c:pt idx="28861">
                  <c:v>0.215396</c:v>
                </c:pt>
                <c:pt idx="28862">
                  <c:v>0.2329379</c:v>
                </c:pt>
                <c:pt idx="28863">
                  <c:v>0.1444731</c:v>
                </c:pt>
                <c:pt idx="28864">
                  <c:v>0.2002066</c:v>
                </c:pt>
                <c:pt idx="28865">
                  <c:v>0.3305517</c:v>
                </c:pt>
                <c:pt idx="28866">
                  <c:v>0.3562162</c:v>
                </c:pt>
                <c:pt idx="28867">
                  <c:v>0.3226115</c:v>
                </c:pt>
                <c:pt idx="28868">
                  <c:v>0.3592217</c:v>
                </c:pt>
                <c:pt idx="28869">
                  <c:v>0.1785309</c:v>
                </c:pt>
                <c:pt idx="28870">
                  <c:v>0.0844240300000001</c:v>
                </c:pt>
                <c:pt idx="28871">
                  <c:v>0.06550552</c:v>
                </c:pt>
                <c:pt idx="28872">
                  <c:v>0.1746055</c:v>
                </c:pt>
                <c:pt idx="28873">
                  <c:v>0.1218281</c:v>
                </c:pt>
                <c:pt idx="28874">
                  <c:v>0.04476772</c:v>
                </c:pt>
                <c:pt idx="28875">
                  <c:v>0.0825244500000001</c:v>
                </c:pt>
                <c:pt idx="28876">
                  <c:v>0.06978665</c:v>
                </c:pt>
                <c:pt idx="28877">
                  <c:v>0.01857994</c:v>
                </c:pt>
                <c:pt idx="28878">
                  <c:v>0.01497789</c:v>
                </c:pt>
                <c:pt idx="28879">
                  <c:v>-32767.0</c:v>
                </c:pt>
                <c:pt idx="28880">
                  <c:v>0.02375917</c:v>
                </c:pt>
                <c:pt idx="28881">
                  <c:v>0.001056238</c:v>
                </c:pt>
                <c:pt idx="28882">
                  <c:v>6.833731E-5</c:v>
                </c:pt>
                <c:pt idx="28883">
                  <c:v>3.896541E-5</c:v>
                </c:pt>
                <c:pt idx="28884">
                  <c:v>0.0</c:v>
                </c:pt>
                <c:pt idx="28885">
                  <c:v>0.0</c:v>
                </c:pt>
                <c:pt idx="28886">
                  <c:v>0.0</c:v>
                </c:pt>
                <c:pt idx="28887">
                  <c:v>-32767.0</c:v>
                </c:pt>
                <c:pt idx="28888">
                  <c:v>0.0</c:v>
                </c:pt>
                <c:pt idx="28889">
                  <c:v>0.0</c:v>
                </c:pt>
                <c:pt idx="28890">
                  <c:v>0.0</c:v>
                </c:pt>
                <c:pt idx="28891">
                  <c:v>0.0</c:v>
                </c:pt>
                <c:pt idx="28892">
                  <c:v>0.0</c:v>
                </c:pt>
                <c:pt idx="28893">
                  <c:v>0.0</c:v>
                </c:pt>
                <c:pt idx="28894">
                  <c:v>0.0</c:v>
                </c:pt>
                <c:pt idx="28895">
                  <c:v>0.0</c:v>
                </c:pt>
                <c:pt idx="28896">
                  <c:v>0.0</c:v>
                </c:pt>
                <c:pt idx="28897">
                  <c:v>0.0</c:v>
                </c:pt>
                <c:pt idx="28898">
                  <c:v>0.0</c:v>
                </c:pt>
                <c:pt idx="28899">
                  <c:v>0.0</c:v>
                </c:pt>
                <c:pt idx="28900">
                  <c:v>0.0</c:v>
                </c:pt>
                <c:pt idx="28901">
                  <c:v>0.0</c:v>
                </c:pt>
                <c:pt idx="28902">
                  <c:v>0.003022381</c:v>
                </c:pt>
                <c:pt idx="28903">
                  <c:v>0.0</c:v>
                </c:pt>
                <c:pt idx="28904">
                  <c:v>0.003708688</c:v>
                </c:pt>
                <c:pt idx="28905">
                  <c:v>0.008414884</c:v>
                </c:pt>
                <c:pt idx="28906">
                  <c:v>0.001594316</c:v>
                </c:pt>
                <c:pt idx="28907">
                  <c:v>0.004010434</c:v>
                </c:pt>
                <c:pt idx="28908">
                  <c:v>0.01747138</c:v>
                </c:pt>
                <c:pt idx="28909">
                  <c:v>0.01792332</c:v>
                </c:pt>
                <c:pt idx="28910">
                  <c:v>0.000887159300000001</c:v>
                </c:pt>
                <c:pt idx="28911">
                  <c:v>0.000147679</c:v>
                </c:pt>
                <c:pt idx="28912">
                  <c:v>-32767.0</c:v>
                </c:pt>
                <c:pt idx="28913">
                  <c:v>0.0006035565</c:v>
                </c:pt>
                <c:pt idx="28914">
                  <c:v>0.0</c:v>
                </c:pt>
                <c:pt idx="28915">
                  <c:v>0.0003152918</c:v>
                </c:pt>
                <c:pt idx="28916">
                  <c:v>0.0008207422</c:v>
                </c:pt>
                <c:pt idx="28917">
                  <c:v>0.0</c:v>
                </c:pt>
                <c:pt idx="28918">
                  <c:v>0.0</c:v>
                </c:pt>
                <c:pt idx="28919">
                  <c:v>4.399953E-6</c:v>
                </c:pt>
                <c:pt idx="28920">
                  <c:v>0.0</c:v>
                </c:pt>
                <c:pt idx="28921">
                  <c:v>0.0</c:v>
                </c:pt>
                <c:pt idx="28922">
                  <c:v>0.03359953</c:v>
                </c:pt>
                <c:pt idx="28923">
                  <c:v>0.06348654</c:v>
                </c:pt>
                <c:pt idx="28924">
                  <c:v>0.05348593</c:v>
                </c:pt>
                <c:pt idx="28925">
                  <c:v>0.005423641</c:v>
                </c:pt>
                <c:pt idx="28926">
                  <c:v>0.006462911</c:v>
                </c:pt>
                <c:pt idx="28927">
                  <c:v>0.000391417</c:v>
                </c:pt>
                <c:pt idx="28928">
                  <c:v>0.0006349015</c:v>
                </c:pt>
                <c:pt idx="28929">
                  <c:v>0.000884563500000001</c:v>
                </c:pt>
                <c:pt idx="28930">
                  <c:v>0.000407422</c:v>
                </c:pt>
                <c:pt idx="28931">
                  <c:v>0.0</c:v>
                </c:pt>
                <c:pt idx="28932">
                  <c:v>6.50067E-5</c:v>
                </c:pt>
                <c:pt idx="28933">
                  <c:v>0.001395952</c:v>
                </c:pt>
                <c:pt idx="28934">
                  <c:v>0.0004911937</c:v>
                </c:pt>
                <c:pt idx="28935">
                  <c:v>0.0</c:v>
                </c:pt>
                <c:pt idx="28936">
                  <c:v>0.0</c:v>
                </c:pt>
                <c:pt idx="28937">
                  <c:v>0.001078673</c:v>
                </c:pt>
                <c:pt idx="28938">
                  <c:v>0.009638737</c:v>
                </c:pt>
                <c:pt idx="28939">
                  <c:v>0.09094237</c:v>
                </c:pt>
                <c:pt idx="28940">
                  <c:v>0.06037307</c:v>
                </c:pt>
                <c:pt idx="28941">
                  <c:v>0.05010937</c:v>
                </c:pt>
                <c:pt idx="28942">
                  <c:v>0.04124103</c:v>
                </c:pt>
                <c:pt idx="28943">
                  <c:v>0.07749408</c:v>
                </c:pt>
                <c:pt idx="28944">
                  <c:v>-32767.0</c:v>
                </c:pt>
                <c:pt idx="28945">
                  <c:v>0.0836960700000001</c:v>
                </c:pt>
                <c:pt idx="28946">
                  <c:v>0.07682915</c:v>
                </c:pt>
                <c:pt idx="28947">
                  <c:v>0.07216885</c:v>
                </c:pt>
                <c:pt idx="28948">
                  <c:v>0.06661502</c:v>
                </c:pt>
                <c:pt idx="28949">
                  <c:v>0.0927862</c:v>
                </c:pt>
                <c:pt idx="28950">
                  <c:v>0.06435973</c:v>
                </c:pt>
                <c:pt idx="28951">
                  <c:v>0.05872352</c:v>
                </c:pt>
                <c:pt idx="28952">
                  <c:v>-32767.0</c:v>
                </c:pt>
                <c:pt idx="28953">
                  <c:v>0.05780385</c:v>
                </c:pt>
                <c:pt idx="28954">
                  <c:v>0.03515173</c:v>
                </c:pt>
                <c:pt idx="28955">
                  <c:v>0.03181854</c:v>
                </c:pt>
                <c:pt idx="28956">
                  <c:v>0.09060635</c:v>
                </c:pt>
                <c:pt idx="28957">
                  <c:v>0.07247198</c:v>
                </c:pt>
                <c:pt idx="28958">
                  <c:v>0.07301385</c:v>
                </c:pt>
                <c:pt idx="28959">
                  <c:v>0.0477949</c:v>
                </c:pt>
                <c:pt idx="28960">
                  <c:v>-32767.0</c:v>
                </c:pt>
                <c:pt idx="28961">
                  <c:v>0.004751084</c:v>
                </c:pt>
                <c:pt idx="28962">
                  <c:v>2.524138E-7</c:v>
                </c:pt>
                <c:pt idx="28963">
                  <c:v>0.0</c:v>
                </c:pt>
                <c:pt idx="28964">
                  <c:v>0.0003369274</c:v>
                </c:pt>
                <c:pt idx="28965">
                  <c:v>0.0</c:v>
                </c:pt>
                <c:pt idx="28966">
                  <c:v>0.0</c:v>
                </c:pt>
                <c:pt idx="28967">
                  <c:v>0.0</c:v>
                </c:pt>
                <c:pt idx="28968">
                  <c:v>-32767.0</c:v>
                </c:pt>
                <c:pt idx="28969">
                  <c:v>0.0</c:v>
                </c:pt>
                <c:pt idx="28970">
                  <c:v>0.0</c:v>
                </c:pt>
                <c:pt idx="28971">
                  <c:v>0.0</c:v>
                </c:pt>
                <c:pt idx="28972">
                  <c:v>0.0</c:v>
                </c:pt>
                <c:pt idx="28973">
                  <c:v>0.0</c:v>
                </c:pt>
                <c:pt idx="28974">
                  <c:v>0.0</c:v>
                </c:pt>
                <c:pt idx="28975">
                  <c:v>0.0</c:v>
                </c:pt>
                <c:pt idx="28976">
                  <c:v>0.0</c:v>
                </c:pt>
                <c:pt idx="28977">
                  <c:v>0.0</c:v>
                </c:pt>
                <c:pt idx="28978">
                  <c:v>0.0</c:v>
                </c:pt>
                <c:pt idx="28979">
                  <c:v>0.0</c:v>
                </c:pt>
                <c:pt idx="28980">
                  <c:v>0.0</c:v>
                </c:pt>
                <c:pt idx="28981">
                  <c:v>0.0</c:v>
                </c:pt>
                <c:pt idx="28982">
                  <c:v>0.0</c:v>
                </c:pt>
                <c:pt idx="28983">
                  <c:v>0.0</c:v>
                </c:pt>
                <c:pt idx="28984">
                  <c:v>0.0</c:v>
                </c:pt>
                <c:pt idx="28985">
                  <c:v>-32767.0</c:v>
                </c:pt>
                <c:pt idx="28986">
                  <c:v>0.0</c:v>
                </c:pt>
                <c:pt idx="28987">
                  <c:v>0.0</c:v>
                </c:pt>
                <c:pt idx="28988">
                  <c:v>0.0</c:v>
                </c:pt>
                <c:pt idx="28989">
                  <c:v>0.0</c:v>
                </c:pt>
                <c:pt idx="28990">
                  <c:v>0.0</c:v>
                </c:pt>
                <c:pt idx="28991">
                  <c:v>0.0</c:v>
                </c:pt>
                <c:pt idx="28992">
                  <c:v>0.0</c:v>
                </c:pt>
                <c:pt idx="28993">
                  <c:v>0.0</c:v>
                </c:pt>
                <c:pt idx="28994">
                  <c:v>0.0</c:v>
                </c:pt>
                <c:pt idx="28995">
                  <c:v>0.0</c:v>
                </c:pt>
                <c:pt idx="28996">
                  <c:v>0.0</c:v>
                </c:pt>
                <c:pt idx="28997">
                  <c:v>0.0</c:v>
                </c:pt>
                <c:pt idx="28998">
                  <c:v>0.0</c:v>
                </c:pt>
                <c:pt idx="28999">
                  <c:v>0.0</c:v>
                </c:pt>
                <c:pt idx="29000">
                  <c:v>0.0</c:v>
                </c:pt>
                <c:pt idx="29001">
                  <c:v>0.0</c:v>
                </c:pt>
                <c:pt idx="29002">
                  <c:v>0.0</c:v>
                </c:pt>
                <c:pt idx="29003">
                  <c:v>0.0</c:v>
                </c:pt>
                <c:pt idx="29004">
                  <c:v>0.0</c:v>
                </c:pt>
                <c:pt idx="29005">
                  <c:v>0.0</c:v>
                </c:pt>
                <c:pt idx="29006">
                  <c:v>0.0</c:v>
                </c:pt>
                <c:pt idx="29007">
                  <c:v>0.0</c:v>
                </c:pt>
                <c:pt idx="29008">
                  <c:v>0.0</c:v>
                </c:pt>
                <c:pt idx="29009">
                  <c:v>-32767.0</c:v>
                </c:pt>
                <c:pt idx="29010">
                  <c:v>0.0</c:v>
                </c:pt>
                <c:pt idx="29011">
                  <c:v>0.0</c:v>
                </c:pt>
                <c:pt idx="29012">
                  <c:v>0.0</c:v>
                </c:pt>
                <c:pt idx="29013">
                  <c:v>0.0</c:v>
                </c:pt>
                <c:pt idx="29014">
                  <c:v>0.0</c:v>
                </c:pt>
                <c:pt idx="29015">
                  <c:v>0.0</c:v>
                </c:pt>
                <c:pt idx="29016">
                  <c:v>0.0</c:v>
                </c:pt>
                <c:pt idx="29017">
                  <c:v>0.0</c:v>
                </c:pt>
                <c:pt idx="29018">
                  <c:v>0.0</c:v>
                </c:pt>
                <c:pt idx="29019">
                  <c:v>0.0</c:v>
                </c:pt>
                <c:pt idx="29020">
                  <c:v>0.0</c:v>
                </c:pt>
                <c:pt idx="29021">
                  <c:v>2.832935E-6</c:v>
                </c:pt>
                <c:pt idx="29022">
                  <c:v>0.0</c:v>
                </c:pt>
                <c:pt idx="29023">
                  <c:v>0.0</c:v>
                </c:pt>
                <c:pt idx="29024">
                  <c:v>0.0</c:v>
                </c:pt>
                <c:pt idx="29025">
                  <c:v>0.0</c:v>
                </c:pt>
                <c:pt idx="29026">
                  <c:v>0.0</c:v>
                </c:pt>
                <c:pt idx="29027">
                  <c:v>0.0</c:v>
                </c:pt>
                <c:pt idx="29028">
                  <c:v>0.0</c:v>
                </c:pt>
                <c:pt idx="29029">
                  <c:v>0.0</c:v>
                </c:pt>
                <c:pt idx="29030">
                  <c:v>0.0</c:v>
                </c:pt>
                <c:pt idx="29031">
                  <c:v>0.0</c:v>
                </c:pt>
                <c:pt idx="29032">
                  <c:v>0.0</c:v>
                </c:pt>
                <c:pt idx="29033">
                  <c:v>0.0</c:v>
                </c:pt>
                <c:pt idx="29034">
                  <c:v>0.0</c:v>
                </c:pt>
                <c:pt idx="29035">
                  <c:v>0.0</c:v>
                </c:pt>
                <c:pt idx="29036">
                  <c:v>0.0</c:v>
                </c:pt>
                <c:pt idx="29037">
                  <c:v>0.0</c:v>
                </c:pt>
                <c:pt idx="29038">
                  <c:v>0.0</c:v>
                </c:pt>
                <c:pt idx="29039">
                  <c:v>0.0</c:v>
                </c:pt>
                <c:pt idx="29040">
                  <c:v>0.0</c:v>
                </c:pt>
                <c:pt idx="29041">
                  <c:v>0.0</c:v>
                </c:pt>
                <c:pt idx="29042">
                  <c:v>0.0</c:v>
                </c:pt>
                <c:pt idx="29043">
                  <c:v>0.0</c:v>
                </c:pt>
                <c:pt idx="29044">
                  <c:v>0.0</c:v>
                </c:pt>
                <c:pt idx="29045">
                  <c:v>0.0</c:v>
                </c:pt>
                <c:pt idx="29046">
                  <c:v>0.0</c:v>
                </c:pt>
                <c:pt idx="29047">
                  <c:v>0.0</c:v>
                </c:pt>
                <c:pt idx="29048">
                  <c:v>0.0</c:v>
                </c:pt>
                <c:pt idx="29049">
                  <c:v>-32767.0</c:v>
                </c:pt>
                <c:pt idx="29050">
                  <c:v>0.0</c:v>
                </c:pt>
                <c:pt idx="29051">
                  <c:v>0.0</c:v>
                </c:pt>
                <c:pt idx="29052">
                  <c:v>0.0</c:v>
                </c:pt>
                <c:pt idx="29053">
                  <c:v>0.0</c:v>
                </c:pt>
                <c:pt idx="29054">
                  <c:v>0.0</c:v>
                </c:pt>
                <c:pt idx="29055">
                  <c:v>0.0</c:v>
                </c:pt>
                <c:pt idx="29056">
                  <c:v>0.0</c:v>
                </c:pt>
                <c:pt idx="29057">
                  <c:v>0.0</c:v>
                </c:pt>
                <c:pt idx="29058">
                  <c:v>0.0</c:v>
                </c:pt>
                <c:pt idx="29059">
                  <c:v>0.0</c:v>
                </c:pt>
                <c:pt idx="29060">
                  <c:v>0.0</c:v>
                </c:pt>
                <c:pt idx="29061">
                  <c:v>0.0</c:v>
                </c:pt>
                <c:pt idx="29062">
                  <c:v>0.0</c:v>
                </c:pt>
                <c:pt idx="29063">
                  <c:v>0.0</c:v>
                </c:pt>
                <c:pt idx="29064">
                  <c:v>0.0</c:v>
                </c:pt>
                <c:pt idx="29065">
                  <c:v>-32767.0</c:v>
                </c:pt>
                <c:pt idx="29066">
                  <c:v>0.0</c:v>
                </c:pt>
                <c:pt idx="29067">
                  <c:v>0.0</c:v>
                </c:pt>
                <c:pt idx="29068">
                  <c:v>0.0</c:v>
                </c:pt>
                <c:pt idx="29069">
                  <c:v>7.91360000000001E-7</c:v>
                </c:pt>
                <c:pt idx="29070">
                  <c:v>0.0</c:v>
                </c:pt>
                <c:pt idx="29071">
                  <c:v>2.912999E-7</c:v>
                </c:pt>
                <c:pt idx="29072">
                  <c:v>0.0</c:v>
                </c:pt>
                <c:pt idx="29073">
                  <c:v>0.0</c:v>
                </c:pt>
                <c:pt idx="29074">
                  <c:v>0.0</c:v>
                </c:pt>
                <c:pt idx="29075">
                  <c:v>0.0</c:v>
                </c:pt>
                <c:pt idx="29076">
                  <c:v>0.0</c:v>
                </c:pt>
                <c:pt idx="29077">
                  <c:v>0.0</c:v>
                </c:pt>
                <c:pt idx="29078">
                  <c:v>8.288891E-7</c:v>
                </c:pt>
                <c:pt idx="29079">
                  <c:v>0.0</c:v>
                </c:pt>
                <c:pt idx="29080">
                  <c:v>0.0</c:v>
                </c:pt>
                <c:pt idx="29081">
                  <c:v>0.0</c:v>
                </c:pt>
                <c:pt idx="29082">
                  <c:v>-32767.0</c:v>
                </c:pt>
                <c:pt idx="29083">
                  <c:v>0.0</c:v>
                </c:pt>
                <c:pt idx="29084">
                  <c:v>0.0</c:v>
                </c:pt>
                <c:pt idx="29085">
                  <c:v>0.0</c:v>
                </c:pt>
                <c:pt idx="29086">
                  <c:v>0.0</c:v>
                </c:pt>
                <c:pt idx="29087">
                  <c:v>0.0</c:v>
                </c:pt>
                <c:pt idx="29088">
                  <c:v>0.0</c:v>
                </c:pt>
                <c:pt idx="29089">
                  <c:v>0.0</c:v>
                </c:pt>
                <c:pt idx="29090">
                  <c:v>0.0</c:v>
                </c:pt>
                <c:pt idx="29091">
                  <c:v>0.0</c:v>
                </c:pt>
                <c:pt idx="29092">
                  <c:v>0.0</c:v>
                </c:pt>
                <c:pt idx="29093">
                  <c:v>0.0</c:v>
                </c:pt>
                <c:pt idx="29094">
                  <c:v>0.0</c:v>
                </c:pt>
                <c:pt idx="29095">
                  <c:v>0.0</c:v>
                </c:pt>
                <c:pt idx="29096">
                  <c:v>0.0</c:v>
                </c:pt>
                <c:pt idx="29097">
                  <c:v>0.0</c:v>
                </c:pt>
                <c:pt idx="29098">
                  <c:v>0.0</c:v>
                </c:pt>
                <c:pt idx="29099">
                  <c:v>0.0</c:v>
                </c:pt>
                <c:pt idx="29100">
                  <c:v>0.0</c:v>
                </c:pt>
                <c:pt idx="29101">
                  <c:v>0.0</c:v>
                </c:pt>
                <c:pt idx="29102">
                  <c:v>3.138859E-7</c:v>
                </c:pt>
                <c:pt idx="29103">
                  <c:v>0.0</c:v>
                </c:pt>
                <c:pt idx="29104">
                  <c:v>0.0</c:v>
                </c:pt>
                <c:pt idx="29105">
                  <c:v>0.0</c:v>
                </c:pt>
                <c:pt idx="29106">
                  <c:v>0.0</c:v>
                </c:pt>
                <c:pt idx="29107">
                  <c:v>0.0</c:v>
                </c:pt>
                <c:pt idx="29108">
                  <c:v>0.0</c:v>
                </c:pt>
                <c:pt idx="29109">
                  <c:v>0.0</c:v>
                </c:pt>
                <c:pt idx="29110">
                  <c:v>0.0</c:v>
                </c:pt>
                <c:pt idx="29111">
                  <c:v>0.0</c:v>
                </c:pt>
                <c:pt idx="29112">
                  <c:v>0.0</c:v>
                </c:pt>
                <c:pt idx="29113">
                  <c:v>0.0</c:v>
                </c:pt>
                <c:pt idx="29114">
                  <c:v>0.0</c:v>
                </c:pt>
                <c:pt idx="29115">
                  <c:v>0.0</c:v>
                </c:pt>
                <c:pt idx="29116">
                  <c:v>0.0</c:v>
                </c:pt>
                <c:pt idx="29117">
                  <c:v>0.0</c:v>
                </c:pt>
                <c:pt idx="29118">
                  <c:v>0.0</c:v>
                </c:pt>
                <c:pt idx="29119">
                  <c:v>0.0</c:v>
                </c:pt>
                <c:pt idx="29120">
                  <c:v>0.0</c:v>
                </c:pt>
                <c:pt idx="29121">
                  <c:v>0.0</c:v>
                </c:pt>
                <c:pt idx="29122">
                  <c:v>0.0</c:v>
                </c:pt>
                <c:pt idx="29123">
                  <c:v>0.0</c:v>
                </c:pt>
                <c:pt idx="29124">
                  <c:v>0.0</c:v>
                </c:pt>
                <c:pt idx="29125">
                  <c:v>0.0</c:v>
                </c:pt>
                <c:pt idx="29126">
                  <c:v>0.0</c:v>
                </c:pt>
                <c:pt idx="29127">
                  <c:v>0.0</c:v>
                </c:pt>
                <c:pt idx="29128">
                  <c:v>0.0</c:v>
                </c:pt>
                <c:pt idx="29129">
                  <c:v>0.0</c:v>
                </c:pt>
                <c:pt idx="29130">
                  <c:v>-32767.0</c:v>
                </c:pt>
                <c:pt idx="29131">
                  <c:v>0.0</c:v>
                </c:pt>
                <c:pt idx="29132">
                  <c:v>0.0</c:v>
                </c:pt>
                <c:pt idx="29133">
                  <c:v>0.0</c:v>
                </c:pt>
                <c:pt idx="29134">
                  <c:v>0.0</c:v>
                </c:pt>
                <c:pt idx="29135">
                  <c:v>0.0</c:v>
                </c:pt>
                <c:pt idx="29136">
                  <c:v>0.0</c:v>
                </c:pt>
                <c:pt idx="29137">
                  <c:v>0.0</c:v>
                </c:pt>
                <c:pt idx="29138">
                  <c:v>-32767.0</c:v>
                </c:pt>
                <c:pt idx="29139">
                  <c:v>0.0</c:v>
                </c:pt>
                <c:pt idx="29140">
                  <c:v>0.0</c:v>
                </c:pt>
                <c:pt idx="29141">
                  <c:v>3.361044E-6</c:v>
                </c:pt>
                <c:pt idx="29142">
                  <c:v>0.0</c:v>
                </c:pt>
                <c:pt idx="29143">
                  <c:v>0.0</c:v>
                </c:pt>
                <c:pt idx="29144">
                  <c:v>0.0</c:v>
                </c:pt>
                <c:pt idx="29145">
                  <c:v>0.0</c:v>
                </c:pt>
                <c:pt idx="29146">
                  <c:v>-32767.0</c:v>
                </c:pt>
                <c:pt idx="29147">
                  <c:v>0.0</c:v>
                </c:pt>
                <c:pt idx="29148">
                  <c:v>0.0</c:v>
                </c:pt>
                <c:pt idx="29149">
                  <c:v>0.0</c:v>
                </c:pt>
                <c:pt idx="29150">
                  <c:v>0.0</c:v>
                </c:pt>
                <c:pt idx="29151">
                  <c:v>0.0</c:v>
                </c:pt>
                <c:pt idx="29152">
                  <c:v>0.0</c:v>
                </c:pt>
                <c:pt idx="29153">
                  <c:v>0.0</c:v>
                </c:pt>
                <c:pt idx="29154">
                  <c:v>0.0</c:v>
                </c:pt>
                <c:pt idx="29155">
                  <c:v>0.0</c:v>
                </c:pt>
                <c:pt idx="29156">
                  <c:v>0.0</c:v>
                </c:pt>
                <c:pt idx="29157">
                  <c:v>0.0</c:v>
                </c:pt>
                <c:pt idx="29158">
                  <c:v>0.0</c:v>
                </c:pt>
                <c:pt idx="29159">
                  <c:v>0.0</c:v>
                </c:pt>
                <c:pt idx="29160">
                  <c:v>0.0</c:v>
                </c:pt>
                <c:pt idx="29161">
                  <c:v>0.0</c:v>
                </c:pt>
                <c:pt idx="29162">
                  <c:v>-32767.0</c:v>
                </c:pt>
                <c:pt idx="29163">
                  <c:v>0.0</c:v>
                </c:pt>
                <c:pt idx="29164">
                  <c:v>0.0</c:v>
                </c:pt>
                <c:pt idx="29165">
                  <c:v>0.0</c:v>
                </c:pt>
                <c:pt idx="29166">
                  <c:v>0.0</c:v>
                </c:pt>
                <c:pt idx="29167">
                  <c:v>0.0</c:v>
                </c:pt>
                <c:pt idx="29168">
                  <c:v>0.0</c:v>
                </c:pt>
                <c:pt idx="29169">
                  <c:v>0.0</c:v>
                </c:pt>
                <c:pt idx="29170">
                  <c:v>0.0</c:v>
                </c:pt>
                <c:pt idx="29171">
                  <c:v>0.0</c:v>
                </c:pt>
                <c:pt idx="29172">
                  <c:v>0.0</c:v>
                </c:pt>
                <c:pt idx="29173">
                  <c:v>0.0</c:v>
                </c:pt>
                <c:pt idx="29174">
                  <c:v>3.329731E-6</c:v>
                </c:pt>
                <c:pt idx="29175">
                  <c:v>0.0</c:v>
                </c:pt>
                <c:pt idx="29176">
                  <c:v>0.0</c:v>
                </c:pt>
                <c:pt idx="29177">
                  <c:v>0.0</c:v>
                </c:pt>
                <c:pt idx="29178">
                  <c:v>0.0</c:v>
                </c:pt>
                <c:pt idx="29179">
                  <c:v>0.0</c:v>
                </c:pt>
                <c:pt idx="29180">
                  <c:v>0.0</c:v>
                </c:pt>
                <c:pt idx="29181">
                  <c:v>0.0</c:v>
                </c:pt>
                <c:pt idx="29182">
                  <c:v>0.0</c:v>
                </c:pt>
                <c:pt idx="29183">
                  <c:v>0.0</c:v>
                </c:pt>
                <c:pt idx="29184">
                  <c:v>0.0</c:v>
                </c:pt>
                <c:pt idx="29185">
                  <c:v>0.0</c:v>
                </c:pt>
                <c:pt idx="29186">
                  <c:v>0.0</c:v>
                </c:pt>
                <c:pt idx="29187">
                  <c:v>0.0</c:v>
                </c:pt>
                <c:pt idx="29188">
                  <c:v>0.0</c:v>
                </c:pt>
                <c:pt idx="29189">
                  <c:v>0.0</c:v>
                </c:pt>
                <c:pt idx="29190">
                  <c:v>0.0</c:v>
                </c:pt>
                <c:pt idx="29191">
                  <c:v>-32767.0</c:v>
                </c:pt>
                <c:pt idx="29192">
                  <c:v>0.0</c:v>
                </c:pt>
                <c:pt idx="29193">
                  <c:v>0.0</c:v>
                </c:pt>
                <c:pt idx="29194">
                  <c:v>0.0</c:v>
                </c:pt>
                <c:pt idx="29195">
                  <c:v>0.0</c:v>
                </c:pt>
                <c:pt idx="29196">
                  <c:v>0.0</c:v>
                </c:pt>
                <c:pt idx="29197">
                  <c:v>0.0</c:v>
                </c:pt>
                <c:pt idx="29198">
                  <c:v>0.0</c:v>
                </c:pt>
                <c:pt idx="29199">
                  <c:v>-32767.0</c:v>
                </c:pt>
                <c:pt idx="29200">
                  <c:v>0.0</c:v>
                </c:pt>
                <c:pt idx="29201">
                  <c:v>0.0</c:v>
                </c:pt>
                <c:pt idx="29202">
                  <c:v>0.0</c:v>
                </c:pt>
                <c:pt idx="29203">
                  <c:v>0.0</c:v>
                </c:pt>
                <c:pt idx="29204">
                  <c:v>0.0</c:v>
                </c:pt>
                <c:pt idx="29205">
                  <c:v>3.115102E-7</c:v>
                </c:pt>
                <c:pt idx="29206">
                  <c:v>0.0</c:v>
                </c:pt>
                <c:pt idx="29207">
                  <c:v>-32767.0</c:v>
                </c:pt>
                <c:pt idx="29208">
                  <c:v>0.0</c:v>
                </c:pt>
                <c:pt idx="29209">
                  <c:v>0.0</c:v>
                </c:pt>
                <c:pt idx="29210">
                  <c:v>0.0</c:v>
                </c:pt>
                <c:pt idx="29211">
                  <c:v>0.0</c:v>
                </c:pt>
                <c:pt idx="29212">
                  <c:v>3.096724E-7</c:v>
                </c:pt>
                <c:pt idx="29213">
                  <c:v>0.0</c:v>
                </c:pt>
                <c:pt idx="29214">
                  <c:v>0.0</c:v>
                </c:pt>
                <c:pt idx="29215">
                  <c:v>0.0</c:v>
                </c:pt>
                <c:pt idx="29216">
                  <c:v>0.0</c:v>
                </c:pt>
                <c:pt idx="29217">
                  <c:v>1.802968E-6</c:v>
                </c:pt>
                <c:pt idx="29218">
                  <c:v>0.0</c:v>
                </c:pt>
                <c:pt idx="29219">
                  <c:v>0.0</c:v>
                </c:pt>
                <c:pt idx="29220">
                  <c:v>0.0</c:v>
                </c:pt>
                <c:pt idx="29221">
                  <c:v>0.0</c:v>
                </c:pt>
                <c:pt idx="29222">
                  <c:v>0.0</c:v>
                </c:pt>
                <c:pt idx="29223">
                  <c:v>1.839851E-6</c:v>
                </c:pt>
                <c:pt idx="29224">
                  <c:v>3.164708E-7</c:v>
                </c:pt>
                <c:pt idx="29225">
                  <c:v>0.0</c:v>
                </c:pt>
                <c:pt idx="29226">
                  <c:v>0.0</c:v>
                </c:pt>
                <c:pt idx="29227">
                  <c:v>0.0</c:v>
                </c:pt>
                <c:pt idx="29228">
                  <c:v>0.0</c:v>
                </c:pt>
                <c:pt idx="29229">
                  <c:v>0.0</c:v>
                </c:pt>
                <c:pt idx="29230">
                  <c:v>0.0</c:v>
                </c:pt>
                <c:pt idx="29231">
                  <c:v>-32767.0</c:v>
                </c:pt>
                <c:pt idx="29232">
                  <c:v>0.0</c:v>
                </c:pt>
                <c:pt idx="29233">
                  <c:v>1.901762E-6</c:v>
                </c:pt>
                <c:pt idx="29234">
                  <c:v>0.0</c:v>
                </c:pt>
                <c:pt idx="29235">
                  <c:v>0.0</c:v>
                </c:pt>
                <c:pt idx="29236">
                  <c:v>0.0</c:v>
                </c:pt>
                <c:pt idx="29237">
                  <c:v>3.298926E-7</c:v>
                </c:pt>
                <c:pt idx="29238">
                  <c:v>1.931166E-6</c:v>
                </c:pt>
                <c:pt idx="29239">
                  <c:v>0.0</c:v>
                </c:pt>
                <c:pt idx="29240">
                  <c:v>3.358556E-7</c:v>
                </c:pt>
                <c:pt idx="29241">
                  <c:v>0.0</c:v>
                </c:pt>
                <c:pt idx="29242">
                  <c:v>0.0</c:v>
                </c:pt>
                <c:pt idx="29243">
                  <c:v>0.0</c:v>
                </c:pt>
                <c:pt idx="29244">
                  <c:v>0.0</c:v>
                </c:pt>
                <c:pt idx="29245">
                  <c:v>2.53712E-5</c:v>
                </c:pt>
                <c:pt idx="29246">
                  <c:v>9.46814100000001E-7</c:v>
                </c:pt>
                <c:pt idx="29247">
                  <c:v>2.041694E-6</c:v>
                </c:pt>
                <c:pt idx="29248">
                  <c:v>0.0</c:v>
                </c:pt>
                <c:pt idx="29249">
                  <c:v>6.248387E-6</c:v>
                </c:pt>
                <c:pt idx="29250">
                  <c:v>0.0</c:v>
                </c:pt>
                <c:pt idx="29251">
                  <c:v>9.726225E-6</c:v>
                </c:pt>
                <c:pt idx="29252">
                  <c:v>3.619751E-7</c:v>
                </c:pt>
                <c:pt idx="29253">
                  <c:v>0.0</c:v>
                </c:pt>
                <c:pt idx="29254">
                  <c:v>0.0</c:v>
                </c:pt>
                <c:pt idx="29255">
                  <c:v>2.129087E-6</c:v>
                </c:pt>
                <c:pt idx="29256">
                  <c:v>2.859458E-5</c:v>
                </c:pt>
                <c:pt idx="29257">
                  <c:v>0.0</c:v>
                </c:pt>
                <c:pt idx="29258">
                  <c:v>2.236251E-5</c:v>
                </c:pt>
                <c:pt idx="29259">
                  <c:v>0.0</c:v>
                </c:pt>
                <c:pt idx="29260">
                  <c:v>0.0</c:v>
                </c:pt>
                <c:pt idx="29261">
                  <c:v>1.019137E-5</c:v>
                </c:pt>
                <c:pt idx="29262">
                  <c:v>4.054609E-6</c:v>
                </c:pt>
                <c:pt idx="29263">
                  <c:v>0.0</c:v>
                </c:pt>
                <c:pt idx="29264">
                  <c:v>0.0</c:v>
                </c:pt>
                <c:pt idx="29265">
                  <c:v>4.143079E-6</c:v>
                </c:pt>
                <c:pt idx="29266">
                  <c:v>0.0</c:v>
                </c:pt>
                <c:pt idx="29267">
                  <c:v>0.0</c:v>
                </c:pt>
                <c:pt idx="29268">
                  <c:v>0.0</c:v>
                </c:pt>
                <c:pt idx="29269">
                  <c:v>0.0</c:v>
                </c:pt>
                <c:pt idx="29270">
                  <c:v>0.0</c:v>
                </c:pt>
                <c:pt idx="29271">
                  <c:v>0.0</c:v>
                </c:pt>
                <c:pt idx="29272">
                  <c:v>-32767.0</c:v>
                </c:pt>
                <c:pt idx="29273">
                  <c:v>0.0</c:v>
                </c:pt>
                <c:pt idx="29274">
                  <c:v>2.258959E-6</c:v>
                </c:pt>
                <c:pt idx="29275">
                  <c:v>1.448052E-6</c:v>
                </c:pt>
                <c:pt idx="29276">
                  <c:v>0.0</c:v>
                </c:pt>
                <c:pt idx="29277">
                  <c:v>0.0</c:v>
                </c:pt>
                <c:pt idx="29278">
                  <c:v>7.716412E-7</c:v>
                </c:pt>
                <c:pt idx="29279">
                  <c:v>0.0</c:v>
                </c:pt>
                <c:pt idx="29280">
                  <c:v>0.0</c:v>
                </c:pt>
                <c:pt idx="29281">
                  <c:v>3.868687E-7</c:v>
                </c:pt>
                <c:pt idx="29282">
                  <c:v>0.0</c:v>
                </c:pt>
                <c:pt idx="29283">
                  <c:v>3.893431E-7</c:v>
                </c:pt>
                <c:pt idx="29284">
                  <c:v>0.0</c:v>
                </c:pt>
                <c:pt idx="29285">
                  <c:v>0.0</c:v>
                </c:pt>
                <c:pt idx="29286">
                  <c:v>0.0</c:v>
                </c:pt>
                <c:pt idx="29287">
                  <c:v>0.0</c:v>
                </c:pt>
                <c:pt idx="29288">
                  <c:v>0.0</c:v>
                </c:pt>
                <c:pt idx="29289">
                  <c:v>0.0</c:v>
                </c:pt>
                <c:pt idx="29290">
                  <c:v>0.0</c:v>
                </c:pt>
                <c:pt idx="29291">
                  <c:v>0.0</c:v>
                </c:pt>
                <c:pt idx="29292">
                  <c:v>3.956308E-7</c:v>
                </c:pt>
                <c:pt idx="29293">
                  <c:v>0.0</c:v>
                </c:pt>
                <c:pt idx="29294">
                  <c:v>0.0</c:v>
                </c:pt>
                <c:pt idx="29295">
                  <c:v>0.0</c:v>
                </c:pt>
                <c:pt idx="29296">
                  <c:v>0.0</c:v>
                </c:pt>
                <c:pt idx="29297">
                  <c:v>0.0</c:v>
                </c:pt>
                <c:pt idx="29298">
                  <c:v>0.0</c:v>
                </c:pt>
                <c:pt idx="29299">
                  <c:v>0.0</c:v>
                </c:pt>
                <c:pt idx="29300">
                  <c:v>0.0</c:v>
                </c:pt>
                <c:pt idx="29301">
                  <c:v>0.0</c:v>
                </c:pt>
                <c:pt idx="29302">
                  <c:v>0.0</c:v>
                </c:pt>
                <c:pt idx="29303">
                  <c:v>0.0</c:v>
                </c:pt>
                <c:pt idx="29304">
                  <c:v>0.0</c:v>
                </c:pt>
                <c:pt idx="29305">
                  <c:v>0.0</c:v>
                </c:pt>
                <c:pt idx="29306">
                  <c:v>0.0</c:v>
                </c:pt>
                <c:pt idx="29307">
                  <c:v>0.0</c:v>
                </c:pt>
                <c:pt idx="29308">
                  <c:v>0.0</c:v>
                </c:pt>
                <c:pt idx="29309">
                  <c:v>3.9638E-7</c:v>
                </c:pt>
                <c:pt idx="29310">
                  <c:v>0.0</c:v>
                </c:pt>
                <c:pt idx="29311">
                  <c:v>0.0</c:v>
                </c:pt>
                <c:pt idx="29312">
                  <c:v>0.0</c:v>
                </c:pt>
                <c:pt idx="29313">
                  <c:v>0.0</c:v>
                </c:pt>
                <c:pt idx="29314">
                  <c:v>3.978118E-7</c:v>
                </c:pt>
                <c:pt idx="29315">
                  <c:v>0.0</c:v>
                </c:pt>
                <c:pt idx="29316">
                  <c:v>0.0</c:v>
                </c:pt>
                <c:pt idx="29317">
                  <c:v>0.0</c:v>
                </c:pt>
                <c:pt idx="29318">
                  <c:v>0.0</c:v>
                </c:pt>
                <c:pt idx="29319">
                  <c:v>0.0</c:v>
                </c:pt>
                <c:pt idx="29320">
                  <c:v>-32767.0</c:v>
                </c:pt>
                <c:pt idx="29321">
                  <c:v>0.0</c:v>
                </c:pt>
                <c:pt idx="29322">
                  <c:v>0.0</c:v>
                </c:pt>
                <c:pt idx="29323">
                  <c:v>2.364454E-6</c:v>
                </c:pt>
                <c:pt idx="29324">
                  <c:v>0.0</c:v>
                </c:pt>
                <c:pt idx="29325">
                  <c:v>4.099132E-7</c:v>
                </c:pt>
                <c:pt idx="29326">
                  <c:v>2.378604E-6</c:v>
                </c:pt>
                <c:pt idx="29327">
                  <c:v>1.124318E-6</c:v>
                </c:pt>
                <c:pt idx="29328">
                  <c:v>-32767.0</c:v>
                </c:pt>
                <c:pt idx="29329">
                  <c:v>0.0</c:v>
                </c:pt>
                <c:pt idx="29330">
                  <c:v>0.0</c:v>
                </c:pt>
                <c:pt idx="29331">
                  <c:v>0.0</c:v>
                </c:pt>
                <c:pt idx="29332">
                  <c:v>0.0</c:v>
                </c:pt>
                <c:pt idx="29333">
                  <c:v>0.0</c:v>
                </c:pt>
                <c:pt idx="29334">
                  <c:v>0.0</c:v>
                </c:pt>
                <c:pt idx="29335">
                  <c:v>0.0</c:v>
                </c:pt>
                <c:pt idx="29336">
                  <c:v>-32767.0</c:v>
                </c:pt>
                <c:pt idx="29337">
                  <c:v>0.0</c:v>
                </c:pt>
                <c:pt idx="29338">
                  <c:v>0.0</c:v>
                </c:pt>
                <c:pt idx="29339">
                  <c:v>0.0</c:v>
                </c:pt>
                <c:pt idx="29340">
                  <c:v>0.0</c:v>
                </c:pt>
                <c:pt idx="29341">
                  <c:v>0.0</c:v>
                </c:pt>
                <c:pt idx="29342">
                  <c:v>0.0</c:v>
                </c:pt>
                <c:pt idx="29343">
                  <c:v>4.59711E-7</c:v>
                </c:pt>
                <c:pt idx="29344">
                  <c:v>0.0</c:v>
                </c:pt>
                <c:pt idx="29345">
                  <c:v>2.755515E-6</c:v>
                </c:pt>
                <c:pt idx="29346">
                  <c:v>0.0</c:v>
                </c:pt>
                <c:pt idx="29347">
                  <c:v>0.0</c:v>
                </c:pt>
                <c:pt idx="29348">
                  <c:v>9.723729E-6</c:v>
                </c:pt>
                <c:pt idx="29349">
                  <c:v>0.0</c:v>
                </c:pt>
                <c:pt idx="29350">
                  <c:v>0.0</c:v>
                </c:pt>
                <c:pt idx="29351">
                  <c:v>0.0</c:v>
                </c:pt>
                <c:pt idx="29352">
                  <c:v>-32767.0</c:v>
                </c:pt>
                <c:pt idx="29353">
                  <c:v>0.0</c:v>
                </c:pt>
                <c:pt idx="29354">
                  <c:v>5.109781E-7</c:v>
                </c:pt>
                <c:pt idx="29355">
                  <c:v>0.0</c:v>
                </c:pt>
                <c:pt idx="29356">
                  <c:v>0.0</c:v>
                </c:pt>
                <c:pt idx="29357">
                  <c:v>0.0</c:v>
                </c:pt>
                <c:pt idx="29358">
                  <c:v>0.0</c:v>
                </c:pt>
                <c:pt idx="29359">
                  <c:v>0.0</c:v>
                </c:pt>
                <c:pt idx="29360">
                  <c:v>0.0</c:v>
                </c:pt>
                <c:pt idx="29361">
                  <c:v>-32767.0</c:v>
                </c:pt>
                <c:pt idx="29362">
                  <c:v>0.0</c:v>
                </c:pt>
                <c:pt idx="29363">
                  <c:v>2.821934E-6</c:v>
                </c:pt>
                <c:pt idx="29364">
                  <c:v>0.0</c:v>
                </c:pt>
                <c:pt idx="29365">
                  <c:v>0.0</c:v>
                </c:pt>
                <c:pt idx="29366">
                  <c:v>0.0</c:v>
                </c:pt>
                <c:pt idx="29367">
                  <c:v>0.0</c:v>
                </c:pt>
                <c:pt idx="29368">
                  <c:v>0.0</c:v>
                </c:pt>
                <c:pt idx="29369">
                  <c:v>-32767.0</c:v>
                </c:pt>
                <c:pt idx="29370">
                  <c:v>0.0</c:v>
                </c:pt>
                <c:pt idx="29371">
                  <c:v>0.0</c:v>
                </c:pt>
                <c:pt idx="29372">
                  <c:v>4.914205E-7</c:v>
                </c:pt>
                <c:pt idx="29373">
                  <c:v>0.0</c:v>
                </c:pt>
                <c:pt idx="29374">
                  <c:v>0.0</c:v>
                </c:pt>
                <c:pt idx="29375">
                  <c:v>0.0</c:v>
                </c:pt>
                <c:pt idx="29376">
                  <c:v>0.0</c:v>
                </c:pt>
                <c:pt idx="29377">
                  <c:v>-32767.0</c:v>
                </c:pt>
                <c:pt idx="29378">
                  <c:v>0.0</c:v>
                </c:pt>
                <c:pt idx="29379">
                  <c:v>0.0</c:v>
                </c:pt>
                <c:pt idx="29380">
                  <c:v>0.0</c:v>
                </c:pt>
                <c:pt idx="29381">
                  <c:v>0.0</c:v>
                </c:pt>
                <c:pt idx="29382">
                  <c:v>0.0</c:v>
                </c:pt>
                <c:pt idx="29383">
                  <c:v>0.0</c:v>
                </c:pt>
                <c:pt idx="29384">
                  <c:v>0.0</c:v>
                </c:pt>
                <c:pt idx="29385">
                  <c:v>0.0</c:v>
                </c:pt>
                <c:pt idx="29386">
                  <c:v>0.0</c:v>
                </c:pt>
                <c:pt idx="29387">
                  <c:v>0.0</c:v>
                </c:pt>
                <c:pt idx="29388">
                  <c:v>4.888773E-7</c:v>
                </c:pt>
                <c:pt idx="29389">
                  <c:v>0.0</c:v>
                </c:pt>
                <c:pt idx="29390">
                  <c:v>0.0</c:v>
                </c:pt>
                <c:pt idx="29391">
                  <c:v>0.0</c:v>
                </c:pt>
                <c:pt idx="29392">
                  <c:v>0.0</c:v>
                </c:pt>
                <c:pt idx="29393">
                  <c:v>-32767.0</c:v>
                </c:pt>
                <c:pt idx="29394">
                  <c:v>0.0</c:v>
                </c:pt>
                <c:pt idx="29395">
                  <c:v>0.0</c:v>
                </c:pt>
                <c:pt idx="29396">
                  <c:v>0.0</c:v>
                </c:pt>
                <c:pt idx="29397">
                  <c:v>0.0</c:v>
                </c:pt>
                <c:pt idx="29398">
                  <c:v>0.0</c:v>
                </c:pt>
                <c:pt idx="29399">
                  <c:v>4.90667200000001E-7</c:v>
                </c:pt>
                <c:pt idx="29400">
                  <c:v>0.0</c:v>
                </c:pt>
                <c:pt idx="29401">
                  <c:v>0.0</c:v>
                </c:pt>
                <c:pt idx="29402">
                  <c:v>0.0</c:v>
                </c:pt>
                <c:pt idx="29403">
                  <c:v>4.908788E-7</c:v>
                </c:pt>
                <c:pt idx="29404">
                  <c:v>0.0</c:v>
                </c:pt>
                <c:pt idx="29405">
                  <c:v>0.0</c:v>
                </c:pt>
                <c:pt idx="29406">
                  <c:v>0.0</c:v>
                </c:pt>
                <c:pt idx="29407">
                  <c:v>4.924379E-7</c:v>
                </c:pt>
                <c:pt idx="29408">
                  <c:v>0.0</c:v>
                </c:pt>
                <c:pt idx="29409">
                  <c:v>0.0</c:v>
                </c:pt>
                <c:pt idx="29410">
                  <c:v>0.0</c:v>
                </c:pt>
                <c:pt idx="29411">
                  <c:v>0.0</c:v>
                </c:pt>
                <c:pt idx="29412">
                  <c:v>0.0</c:v>
                </c:pt>
                <c:pt idx="29413">
                  <c:v>0.0</c:v>
                </c:pt>
                <c:pt idx="29414">
                  <c:v>0.0</c:v>
                </c:pt>
                <c:pt idx="29415">
                  <c:v>0.0</c:v>
                </c:pt>
                <c:pt idx="29416">
                  <c:v>0.0</c:v>
                </c:pt>
                <c:pt idx="29417">
                  <c:v>0.0</c:v>
                </c:pt>
                <c:pt idx="29418">
                  <c:v>0.0</c:v>
                </c:pt>
                <c:pt idx="29419">
                  <c:v>1.831549E-6</c:v>
                </c:pt>
                <c:pt idx="29420">
                  <c:v>0.0</c:v>
                </c:pt>
                <c:pt idx="29421">
                  <c:v>4.90177800000001E-7</c:v>
                </c:pt>
                <c:pt idx="29422">
                  <c:v>4.929272E-7</c:v>
                </c:pt>
                <c:pt idx="29423">
                  <c:v>5.235872E-6</c:v>
                </c:pt>
                <c:pt idx="29424">
                  <c:v>0.0</c:v>
                </c:pt>
                <c:pt idx="29425">
                  <c:v>0.0</c:v>
                </c:pt>
                <c:pt idx="29426">
                  <c:v>0.0</c:v>
                </c:pt>
                <c:pt idx="29427">
                  <c:v>2.896867E-6</c:v>
                </c:pt>
                <c:pt idx="29428">
                  <c:v>0.0</c:v>
                </c:pt>
                <c:pt idx="29429">
                  <c:v>1.359443E-6</c:v>
                </c:pt>
                <c:pt idx="29430">
                  <c:v>0.0</c:v>
                </c:pt>
                <c:pt idx="29431">
                  <c:v>0.0</c:v>
                </c:pt>
                <c:pt idx="29432">
                  <c:v>0.0</c:v>
                </c:pt>
                <c:pt idx="29433">
                  <c:v>0.0</c:v>
                </c:pt>
                <c:pt idx="29434">
                  <c:v>1.334365E-6</c:v>
                </c:pt>
                <c:pt idx="29435">
                  <c:v>0.0</c:v>
                </c:pt>
                <c:pt idx="29436">
                  <c:v>1.332783E-6</c:v>
                </c:pt>
                <c:pt idx="29437">
                  <c:v>0.0</c:v>
                </c:pt>
                <c:pt idx="29438">
                  <c:v>0.0</c:v>
                </c:pt>
                <c:pt idx="29439">
                  <c:v>4.925965E-7</c:v>
                </c:pt>
                <c:pt idx="29440">
                  <c:v>0.0</c:v>
                </c:pt>
                <c:pt idx="29441">
                  <c:v>-32767.0</c:v>
                </c:pt>
                <c:pt idx="29442">
                  <c:v>0.0</c:v>
                </c:pt>
                <c:pt idx="29443">
                  <c:v>0.0</c:v>
                </c:pt>
                <c:pt idx="29444">
                  <c:v>0.0</c:v>
                </c:pt>
                <c:pt idx="29445">
                  <c:v>0.0</c:v>
                </c:pt>
                <c:pt idx="29446">
                  <c:v>0.0</c:v>
                </c:pt>
                <c:pt idx="29447">
                  <c:v>0.0</c:v>
                </c:pt>
                <c:pt idx="29448">
                  <c:v>0.0</c:v>
                </c:pt>
                <c:pt idx="29449">
                  <c:v>0.0</c:v>
                </c:pt>
                <c:pt idx="29450">
                  <c:v>0.0</c:v>
                </c:pt>
                <c:pt idx="29451">
                  <c:v>4.985178E-7</c:v>
                </c:pt>
                <c:pt idx="29452">
                  <c:v>0.0</c:v>
                </c:pt>
                <c:pt idx="29453">
                  <c:v>1.055619E-6</c:v>
                </c:pt>
                <c:pt idx="29454">
                  <c:v>0.0</c:v>
                </c:pt>
                <c:pt idx="29455">
                  <c:v>0.0</c:v>
                </c:pt>
                <c:pt idx="29456">
                  <c:v>0.0</c:v>
                </c:pt>
                <c:pt idx="29457">
                  <c:v>1.387676E-5</c:v>
                </c:pt>
                <c:pt idx="29458">
                  <c:v>0.0</c:v>
                </c:pt>
                <c:pt idx="29459">
                  <c:v>1.446629E-5</c:v>
                </c:pt>
                <c:pt idx="29460">
                  <c:v>2.886975E-5</c:v>
                </c:pt>
                <c:pt idx="29461">
                  <c:v>0.0</c:v>
                </c:pt>
                <c:pt idx="29462">
                  <c:v>5.25957E-7</c:v>
                </c:pt>
                <c:pt idx="29463">
                  <c:v>8.98423400000001E-6</c:v>
                </c:pt>
                <c:pt idx="29464">
                  <c:v>0.0</c:v>
                </c:pt>
                <c:pt idx="29465">
                  <c:v>0.0</c:v>
                </c:pt>
                <c:pt idx="29466">
                  <c:v>-32767.0</c:v>
                </c:pt>
                <c:pt idx="29467">
                  <c:v>0.0</c:v>
                </c:pt>
                <c:pt idx="29468">
                  <c:v>1.411486E-6</c:v>
                </c:pt>
                <c:pt idx="29469">
                  <c:v>0.0</c:v>
                </c:pt>
                <c:pt idx="29470">
                  <c:v>0.0</c:v>
                </c:pt>
                <c:pt idx="29471">
                  <c:v>0.0</c:v>
                </c:pt>
                <c:pt idx="29472">
                  <c:v>0.0</c:v>
                </c:pt>
                <c:pt idx="29473">
                  <c:v>0.0</c:v>
                </c:pt>
                <c:pt idx="29474">
                  <c:v>0.0</c:v>
                </c:pt>
                <c:pt idx="29475">
                  <c:v>3.047997E-6</c:v>
                </c:pt>
                <c:pt idx="29476">
                  <c:v>1.442416E-6</c:v>
                </c:pt>
                <c:pt idx="29477">
                  <c:v>0.0</c:v>
                </c:pt>
                <c:pt idx="29478">
                  <c:v>0.0</c:v>
                </c:pt>
                <c:pt idx="29479">
                  <c:v>0.0</c:v>
                </c:pt>
                <c:pt idx="29480">
                  <c:v>0.0</c:v>
                </c:pt>
                <c:pt idx="29481">
                  <c:v>0.0</c:v>
                </c:pt>
                <c:pt idx="29482">
                  <c:v>4.521816E-6</c:v>
                </c:pt>
                <c:pt idx="29483">
                  <c:v>0.0</c:v>
                </c:pt>
                <c:pt idx="29484">
                  <c:v>0.0</c:v>
                </c:pt>
                <c:pt idx="29485">
                  <c:v>5.477275E-7</c:v>
                </c:pt>
                <c:pt idx="29486">
                  <c:v>0.0</c:v>
                </c:pt>
                <c:pt idx="29487">
                  <c:v>0.0</c:v>
                </c:pt>
                <c:pt idx="29488">
                  <c:v>0.0</c:v>
                </c:pt>
                <c:pt idx="29489">
                  <c:v>0.0</c:v>
                </c:pt>
                <c:pt idx="29490">
                  <c:v>-32767.0</c:v>
                </c:pt>
                <c:pt idx="29491">
                  <c:v>0.0</c:v>
                </c:pt>
                <c:pt idx="29492">
                  <c:v>0.0</c:v>
                </c:pt>
                <c:pt idx="29493">
                  <c:v>0.0</c:v>
                </c:pt>
                <c:pt idx="29494">
                  <c:v>0.0</c:v>
                </c:pt>
                <c:pt idx="29495">
                  <c:v>0.0</c:v>
                </c:pt>
                <c:pt idx="29496">
                  <c:v>0.0</c:v>
                </c:pt>
                <c:pt idx="29497">
                  <c:v>0.0</c:v>
                </c:pt>
                <c:pt idx="29498">
                  <c:v>-32767.0</c:v>
                </c:pt>
                <c:pt idx="29499">
                  <c:v>0.0</c:v>
                </c:pt>
                <c:pt idx="29500">
                  <c:v>0.0</c:v>
                </c:pt>
                <c:pt idx="29501">
                  <c:v>0.0</c:v>
                </c:pt>
                <c:pt idx="29502">
                  <c:v>0.0</c:v>
                </c:pt>
                <c:pt idx="29503">
                  <c:v>0.0</c:v>
                </c:pt>
                <c:pt idx="29504">
                  <c:v>0.0</c:v>
                </c:pt>
                <c:pt idx="29505">
                  <c:v>0.0</c:v>
                </c:pt>
                <c:pt idx="29506">
                  <c:v>0.0</c:v>
                </c:pt>
                <c:pt idx="29507">
                  <c:v>0.0</c:v>
                </c:pt>
                <c:pt idx="29508">
                  <c:v>0.0</c:v>
                </c:pt>
                <c:pt idx="29509">
                  <c:v>0.0</c:v>
                </c:pt>
                <c:pt idx="29510">
                  <c:v>0.0</c:v>
                </c:pt>
                <c:pt idx="29511">
                  <c:v>0.0</c:v>
                </c:pt>
                <c:pt idx="29512">
                  <c:v>0.0</c:v>
                </c:pt>
                <c:pt idx="29513">
                  <c:v>0.0</c:v>
                </c:pt>
                <c:pt idx="29514">
                  <c:v>0.0</c:v>
                </c:pt>
                <c:pt idx="29515">
                  <c:v>0.0</c:v>
                </c:pt>
                <c:pt idx="29516">
                  <c:v>0.0</c:v>
                </c:pt>
                <c:pt idx="29517">
                  <c:v>0.0</c:v>
                </c:pt>
                <c:pt idx="29518">
                  <c:v>0.0</c:v>
                </c:pt>
                <c:pt idx="29519">
                  <c:v>0.0</c:v>
                </c:pt>
              </c:numCache>
            </c:numRef>
          </c:yVal>
          <c:smooth val="0"/>
        </c:ser>
        <c:ser>
          <c:idx val="1"/>
          <c:order val="1"/>
          <c:tx>
            <c:v>ATX&lt;-5</c:v>
          </c:tx>
          <c:spPr>
            <a:ln w="28575">
              <a:noFill/>
            </a:ln>
          </c:spPr>
          <c:marker>
            <c:symbol val="square"/>
            <c:size val="2"/>
          </c:marker>
          <c:xVal>
            <c:numRef>
              <c:f>Sheet3!$L$268:$L$28741</c:f>
              <c:numCache>
                <c:formatCode>General</c:formatCode>
                <c:ptCount val="24049"/>
                <c:pt idx="0">
                  <c:v>-9999.0</c:v>
                </c:pt>
                <c:pt idx="1">
                  <c:v>-9999.0</c:v>
                </c:pt>
                <c:pt idx="2">
                  <c:v>-9999.0</c:v>
                </c:pt>
                <c:pt idx="3">
                  <c:v>-9999.0</c:v>
                </c:pt>
                <c:pt idx="4">
                  <c:v>-9999.0</c:v>
                </c:pt>
                <c:pt idx="5">
                  <c:v>-9999.0</c:v>
                </c:pt>
                <c:pt idx="6">
                  <c:v>-9999.0</c:v>
                </c:pt>
                <c:pt idx="7">
                  <c:v>-9999.0</c:v>
                </c:pt>
                <c:pt idx="8">
                  <c:v>-9999.0</c:v>
                </c:pt>
                <c:pt idx="9">
                  <c:v>-9999.0</c:v>
                </c:pt>
                <c:pt idx="10">
                  <c:v>-9999.0</c:v>
                </c:pt>
                <c:pt idx="11">
                  <c:v>-9999.0</c:v>
                </c:pt>
                <c:pt idx="12">
                  <c:v>-9999.0</c:v>
                </c:pt>
                <c:pt idx="13">
                  <c:v>-9999.0</c:v>
                </c:pt>
                <c:pt idx="14">
                  <c:v>-9999.0</c:v>
                </c:pt>
                <c:pt idx="15">
                  <c:v>-9999.0</c:v>
                </c:pt>
                <c:pt idx="16">
                  <c:v>-9999.0</c:v>
                </c:pt>
                <c:pt idx="17">
                  <c:v>-9999.0</c:v>
                </c:pt>
                <c:pt idx="18">
                  <c:v>-9999.0</c:v>
                </c:pt>
                <c:pt idx="19">
                  <c:v>-9999.0</c:v>
                </c:pt>
                <c:pt idx="20">
                  <c:v>-9999.0</c:v>
                </c:pt>
                <c:pt idx="21">
                  <c:v>-9999.0</c:v>
                </c:pt>
                <c:pt idx="22">
                  <c:v>-9999.0</c:v>
                </c:pt>
                <c:pt idx="23">
                  <c:v>-9999.0</c:v>
                </c:pt>
                <c:pt idx="24">
                  <c:v>-9999.0</c:v>
                </c:pt>
                <c:pt idx="25">
                  <c:v>-9999.0</c:v>
                </c:pt>
                <c:pt idx="26">
                  <c:v>-9999.0</c:v>
                </c:pt>
                <c:pt idx="27">
                  <c:v>-9999.0</c:v>
                </c:pt>
                <c:pt idx="28">
                  <c:v>-9999.0</c:v>
                </c:pt>
                <c:pt idx="29">
                  <c:v>-9999.0</c:v>
                </c:pt>
                <c:pt idx="30">
                  <c:v>-9999.0</c:v>
                </c:pt>
                <c:pt idx="31">
                  <c:v>-9999.0</c:v>
                </c:pt>
                <c:pt idx="32">
                  <c:v>-9999.0</c:v>
                </c:pt>
                <c:pt idx="33">
                  <c:v>-9999.0</c:v>
                </c:pt>
                <c:pt idx="34">
                  <c:v>-9999.0</c:v>
                </c:pt>
                <c:pt idx="35">
                  <c:v>-9999.0</c:v>
                </c:pt>
                <c:pt idx="36">
                  <c:v>-9999.0</c:v>
                </c:pt>
                <c:pt idx="37">
                  <c:v>-9999.0</c:v>
                </c:pt>
                <c:pt idx="38">
                  <c:v>-9999.0</c:v>
                </c:pt>
                <c:pt idx="39">
                  <c:v>-9999.0</c:v>
                </c:pt>
                <c:pt idx="40">
                  <c:v>-9999.0</c:v>
                </c:pt>
                <c:pt idx="41">
                  <c:v>-9999.0</c:v>
                </c:pt>
                <c:pt idx="42">
                  <c:v>-9999.0</c:v>
                </c:pt>
                <c:pt idx="43">
                  <c:v>-9999.0</c:v>
                </c:pt>
                <c:pt idx="44">
                  <c:v>-9999.0</c:v>
                </c:pt>
                <c:pt idx="45">
                  <c:v>-9999.0</c:v>
                </c:pt>
                <c:pt idx="46">
                  <c:v>-9999.0</c:v>
                </c:pt>
                <c:pt idx="47">
                  <c:v>-9999.0</c:v>
                </c:pt>
                <c:pt idx="48">
                  <c:v>-9999.0</c:v>
                </c:pt>
                <c:pt idx="49">
                  <c:v>-9999.0</c:v>
                </c:pt>
                <c:pt idx="50">
                  <c:v>-9999.0</c:v>
                </c:pt>
                <c:pt idx="51">
                  <c:v>-9999.0</c:v>
                </c:pt>
                <c:pt idx="52">
                  <c:v>-9999.0</c:v>
                </c:pt>
                <c:pt idx="53">
                  <c:v>-9999.0</c:v>
                </c:pt>
                <c:pt idx="54">
                  <c:v>-9999.0</c:v>
                </c:pt>
                <c:pt idx="55">
                  <c:v>-9999.0</c:v>
                </c:pt>
                <c:pt idx="56">
                  <c:v>-9999.0</c:v>
                </c:pt>
                <c:pt idx="57">
                  <c:v>-9999.0</c:v>
                </c:pt>
                <c:pt idx="58">
                  <c:v>-9999.0</c:v>
                </c:pt>
                <c:pt idx="59">
                  <c:v>-9999.0</c:v>
                </c:pt>
                <c:pt idx="60">
                  <c:v>-9999.0</c:v>
                </c:pt>
                <c:pt idx="61">
                  <c:v>-9999.0</c:v>
                </c:pt>
                <c:pt idx="62">
                  <c:v>-9999.0</c:v>
                </c:pt>
                <c:pt idx="63">
                  <c:v>-9999.0</c:v>
                </c:pt>
                <c:pt idx="64">
                  <c:v>-9999.0</c:v>
                </c:pt>
                <c:pt idx="65">
                  <c:v>-9999.0</c:v>
                </c:pt>
                <c:pt idx="66">
                  <c:v>-9999.0</c:v>
                </c:pt>
                <c:pt idx="67">
                  <c:v>-9999.0</c:v>
                </c:pt>
                <c:pt idx="68">
                  <c:v>-9999.0</c:v>
                </c:pt>
                <c:pt idx="69">
                  <c:v>-9999.0</c:v>
                </c:pt>
                <c:pt idx="70">
                  <c:v>-9999.0</c:v>
                </c:pt>
                <c:pt idx="71">
                  <c:v>-9999.0</c:v>
                </c:pt>
                <c:pt idx="72">
                  <c:v>-9999.0</c:v>
                </c:pt>
                <c:pt idx="73">
                  <c:v>-9999.0</c:v>
                </c:pt>
                <c:pt idx="74">
                  <c:v>-9999.0</c:v>
                </c:pt>
                <c:pt idx="75">
                  <c:v>-9999.0</c:v>
                </c:pt>
                <c:pt idx="76">
                  <c:v>-9999.0</c:v>
                </c:pt>
                <c:pt idx="77">
                  <c:v>-9999.0</c:v>
                </c:pt>
                <c:pt idx="78">
                  <c:v>-9999.0</c:v>
                </c:pt>
                <c:pt idx="79">
                  <c:v>-9999.0</c:v>
                </c:pt>
                <c:pt idx="80">
                  <c:v>-9999.0</c:v>
                </c:pt>
                <c:pt idx="81">
                  <c:v>-9999.0</c:v>
                </c:pt>
                <c:pt idx="82">
                  <c:v>-9999.0</c:v>
                </c:pt>
                <c:pt idx="83">
                  <c:v>-9999.0</c:v>
                </c:pt>
                <c:pt idx="84">
                  <c:v>-9999.0</c:v>
                </c:pt>
                <c:pt idx="85">
                  <c:v>-9999.0</c:v>
                </c:pt>
                <c:pt idx="86">
                  <c:v>-9999.0</c:v>
                </c:pt>
                <c:pt idx="87">
                  <c:v>-9999.0</c:v>
                </c:pt>
                <c:pt idx="88">
                  <c:v>-9999.0</c:v>
                </c:pt>
                <c:pt idx="89">
                  <c:v>-9999.0</c:v>
                </c:pt>
                <c:pt idx="90">
                  <c:v>-9999.0</c:v>
                </c:pt>
                <c:pt idx="91">
                  <c:v>-9999.0</c:v>
                </c:pt>
                <c:pt idx="92">
                  <c:v>-9999.0</c:v>
                </c:pt>
                <c:pt idx="93">
                  <c:v>-9999.0</c:v>
                </c:pt>
                <c:pt idx="94">
                  <c:v>-9999.0</c:v>
                </c:pt>
                <c:pt idx="95">
                  <c:v>-9999.0</c:v>
                </c:pt>
                <c:pt idx="96">
                  <c:v>-9999.0</c:v>
                </c:pt>
                <c:pt idx="97">
                  <c:v>-9999.0</c:v>
                </c:pt>
                <c:pt idx="98">
                  <c:v>-9999.0</c:v>
                </c:pt>
                <c:pt idx="99">
                  <c:v>-9999.0</c:v>
                </c:pt>
                <c:pt idx="100">
                  <c:v>-9999.0</c:v>
                </c:pt>
                <c:pt idx="101">
                  <c:v>-9999.0</c:v>
                </c:pt>
                <c:pt idx="102">
                  <c:v>-9999.0</c:v>
                </c:pt>
                <c:pt idx="103">
                  <c:v>-9999.0</c:v>
                </c:pt>
                <c:pt idx="104">
                  <c:v>-9999.0</c:v>
                </c:pt>
                <c:pt idx="105">
                  <c:v>-9999.0</c:v>
                </c:pt>
                <c:pt idx="106">
                  <c:v>-9999.0</c:v>
                </c:pt>
                <c:pt idx="107">
                  <c:v>-9999.0</c:v>
                </c:pt>
                <c:pt idx="108">
                  <c:v>-9999.0</c:v>
                </c:pt>
                <c:pt idx="109">
                  <c:v>-9999.0</c:v>
                </c:pt>
                <c:pt idx="110">
                  <c:v>-9999.0</c:v>
                </c:pt>
                <c:pt idx="111">
                  <c:v>-9999.0</c:v>
                </c:pt>
                <c:pt idx="112">
                  <c:v>-9999.0</c:v>
                </c:pt>
                <c:pt idx="113">
                  <c:v>-9999.0</c:v>
                </c:pt>
                <c:pt idx="114">
                  <c:v>-9999.0</c:v>
                </c:pt>
                <c:pt idx="115">
                  <c:v>-9999.0</c:v>
                </c:pt>
                <c:pt idx="116">
                  <c:v>-9999.0</c:v>
                </c:pt>
                <c:pt idx="117">
                  <c:v>-9999.0</c:v>
                </c:pt>
                <c:pt idx="118">
                  <c:v>-9999.0</c:v>
                </c:pt>
                <c:pt idx="119">
                  <c:v>-9999.0</c:v>
                </c:pt>
                <c:pt idx="120">
                  <c:v>-9999.0</c:v>
                </c:pt>
                <c:pt idx="121">
                  <c:v>-9999.0</c:v>
                </c:pt>
                <c:pt idx="122">
                  <c:v>-9999.0</c:v>
                </c:pt>
                <c:pt idx="123">
                  <c:v>-9999.0</c:v>
                </c:pt>
                <c:pt idx="124">
                  <c:v>-9999.0</c:v>
                </c:pt>
                <c:pt idx="125">
                  <c:v>-9999.0</c:v>
                </c:pt>
                <c:pt idx="126">
                  <c:v>-9999.0</c:v>
                </c:pt>
                <c:pt idx="127">
                  <c:v>-9999.0</c:v>
                </c:pt>
                <c:pt idx="128">
                  <c:v>-9999.0</c:v>
                </c:pt>
                <c:pt idx="129">
                  <c:v>-9999.0</c:v>
                </c:pt>
                <c:pt idx="130">
                  <c:v>-9999.0</c:v>
                </c:pt>
                <c:pt idx="131">
                  <c:v>-9999.0</c:v>
                </c:pt>
                <c:pt idx="132">
                  <c:v>-9999.0</c:v>
                </c:pt>
                <c:pt idx="133">
                  <c:v>-9999.0</c:v>
                </c:pt>
                <c:pt idx="134">
                  <c:v>-9999.0</c:v>
                </c:pt>
                <c:pt idx="135">
                  <c:v>-9999.0</c:v>
                </c:pt>
                <c:pt idx="136">
                  <c:v>-9999.0</c:v>
                </c:pt>
                <c:pt idx="137">
                  <c:v>-9999.0</c:v>
                </c:pt>
                <c:pt idx="138">
                  <c:v>-9999.0</c:v>
                </c:pt>
                <c:pt idx="139">
                  <c:v>-9999.0</c:v>
                </c:pt>
                <c:pt idx="140">
                  <c:v>-9999.0</c:v>
                </c:pt>
                <c:pt idx="141">
                  <c:v>-9999.0</c:v>
                </c:pt>
                <c:pt idx="142">
                  <c:v>-9999.0</c:v>
                </c:pt>
                <c:pt idx="143">
                  <c:v>-9999.0</c:v>
                </c:pt>
                <c:pt idx="144">
                  <c:v>-9999.0</c:v>
                </c:pt>
                <c:pt idx="145">
                  <c:v>-9999.0</c:v>
                </c:pt>
                <c:pt idx="146">
                  <c:v>-9999.0</c:v>
                </c:pt>
                <c:pt idx="147">
                  <c:v>-9999.0</c:v>
                </c:pt>
                <c:pt idx="148">
                  <c:v>-9999.0</c:v>
                </c:pt>
                <c:pt idx="149">
                  <c:v>-9999.0</c:v>
                </c:pt>
                <c:pt idx="150">
                  <c:v>-9999.0</c:v>
                </c:pt>
                <c:pt idx="151">
                  <c:v>-9999.0</c:v>
                </c:pt>
                <c:pt idx="152">
                  <c:v>-9999.0</c:v>
                </c:pt>
                <c:pt idx="153">
                  <c:v>-9999.0</c:v>
                </c:pt>
                <c:pt idx="154">
                  <c:v>-9999.0</c:v>
                </c:pt>
                <c:pt idx="155">
                  <c:v>-9999.0</c:v>
                </c:pt>
                <c:pt idx="156">
                  <c:v>-9999.0</c:v>
                </c:pt>
                <c:pt idx="157">
                  <c:v>-9999.0</c:v>
                </c:pt>
                <c:pt idx="158">
                  <c:v>-9999.0</c:v>
                </c:pt>
                <c:pt idx="159">
                  <c:v>-9999.0</c:v>
                </c:pt>
                <c:pt idx="160">
                  <c:v>-9999.0</c:v>
                </c:pt>
                <c:pt idx="161">
                  <c:v>-9999.0</c:v>
                </c:pt>
                <c:pt idx="162">
                  <c:v>-9999.0</c:v>
                </c:pt>
                <c:pt idx="163">
                  <c:v>-9999.0</c:v>
                </c:pt>
                <c:pt idx="164">
                  <c:v>-9999.0</c:v>
                </c:pt>
                <c:pt idx="165">
                  <c:v>-9999.0</c:v>
                </c:pt>
                <c:pt idx="166">
                  <c:v>-9999.0</c:v>
                </c:pt>
                <c:pt idx="167">
                  <c:v>-9999.0</c:v>
                </c:pt>
                <c:pt idx="168">
                  <c:v>-9999.0</c:v>
                </c:pt>
                <c:pt idx="169">
                  <c:v>-9999.0</c:v>
                </c:pt>
                <c:pt idx="170">
                  <c:v>-9999.0</c:v>
                </c:pt>
                <c:pt idx="171">
                  <c:v>-9999.0</c:v>
                </c:pt>
                <c:pt idx="172">
                  <c:v>0.069</c:v>
                </c:pt>
                <c:pt idx="173">
                  <c:v>0.067</c:v>
                </c:pt>
                <c:pt idx="174">
                  <c:v>0.065</c:v>
                </c:pt>
                <c:pt idx="175">
                  <c:v>0.055</c:v>
                </c:pt>
                <c:pt idx="176">
                  <c:v>0.059</c:v>
                </c:pt>
                <c:pt idx="177">
                  <c:v>0.054</c:v>
                </c:pt>
                <c:pt idx="178">
                  <c:v>0.042</c:v>
                </c:pt>
                <c:pt idx="179">
                  <c:v>0.04</c:v>
                </c:pt>
                <c:pt idx="180">
                  <c:v>0.037</c:v>
                </c:pt>
                <c:pt idx="181">
                  <c:v>0.033</c:v>
                </c:pt>
                <c:pt idx="182">
                  <c:v>0.048</c:v>
                </c:pt>
                <c:pt idx="183">
                  <c:v>0.056</c:v>
                </c:pt>
                <c:pt idx="184">
                  <c:v>0.041</c:v>
                </c:pt>
                <c:pt idx="185">
                  <c:v>0.059</c:v>
                </c:pt>
                <c:pt idx="186">
                  <c:v>0.059</c:v>
                </c:pt>
                <c:pt idx="187">
                  <c:v>0.059</c:v>
                </c:pt>
                <c:pt idx="188">
                  <c:v>0.049</c:v>
                </c:pt>
                <c:pt idx="189">
                  <c:v>0.052</c:v>
                </c:pt>
                <c:pt idx="190">
                  <c:v>0.057</c:v>
                </c:pt>
                <c:pt idx="191">
                  <c:v>0.063</c:v>
                </c:pt>
                <c:pt idx="192">
                  <c:v>0.072</c:v>
                </c:pt>
                <c:pt idx="193">
                  <c:v>0.063</c:v>
                </c:pt>
                <c:pt idx="194">
                  <c:v>0.077</c:v>
                </c:pt>
                <c:pt idx="195">
                  <c:v>0.042</c:v>
                </c:pt>
                <c:pt idx="196">
                  <c:v>0.033</c:v>
                </c:pt>
                <c:pt idx="197">
                  <c:v>0.041</c:v>
                </c:pt>
                <c:pt idx="198">
                  <c:v>0.058</c:v>
                </c:pt>
                <c:pt idx="199">
                  <c:v>0.038</c:v>
                </c:pt>
                <c:pt idx="200">
                  <c:v>0.031</c:v>
                </c:pt>
                <c:pt idx="201">
                  <c:v>0.038</c:v>
                </c:pt>
                <c:pt idx="202">
                  <c:v>0.044</c:v>
                </c:pt>
                <c:pt idx="203">
                  <c:v>0.044</c:v>
                </c:pt>
                <c:pt idx="204">
                  <c:v>0.043</c:v>
                </c:pt>
                <c:pt idx="205">
                  <c:v>0.045</c:v>
                </c:pt>
                <c:pt idx="206">
                  <c:v>0.051</c:v>
                </c:pt>
                <c:pt idx="207">
                  <c:v>0.06</c:v>
                </c:pt>
                <c:pt idx="208">
                  <c:v>0.082</c:v>
                </c:pt>
                <c:pt idx="209">
                  <c:v>0.056</c:v>
                </c:pt>
                <c:pt idx="210">
                  <c:v>0.06</c:v>
                </c:pt>
                <c:pt idx="211">
                  <c:v>0.052</c:v>
                </c:pt>
                <c:pt idx="212">
                  <c:v>0.049</c:v>
                </c:pt>
                <c:pt idx="213">
                  <c:v>0.057</c:v>
                </c:pt>
                <c:pt idx="214">
                  <c:v>0.074</c:v>
                </c:pt>
                <c:pt idx="215">
                  <c:v>0.045</c:v>
                </c:pt>
                <c:pt idx="216">
                  <c:v>0.055</c:v>
                </c:pt>
                <c:pt idx="217">
                  <c:v>0.067</c:v>
                </c:pt>
                <c:pt idx="218">
                  <c:v>0.068</c:v>
                </c:pt>
                <c:pt idx="219">
                  <c:v>0.088</c:v>
                </c:pt>
                <c:pt idx="220">
                  <c:v>0.063</c:v>
                </c:pt>
                <c:pt idx="221">
                  <c:v>0.05</c:v>
                </c:pt>
                <c:pt idx="222">
                  <c:v>0.035</c:v>
                </c:pt>
                <c:pt idx="223">
                  <c:v>0.061</c:v>
                </c:pt>
                <c:pt idx="224">
                  <c:v>0.06</c:v>
                </c:pt>
                <c:pt idx="225">
                  <c:v>0.063</c:v>
                </c:pt>
                <c:pt idx="226">
                  <c:v>0.065</c:v>
                </c:pt>
                <c:pt idx="227">
                  <c:v>0.056</c:v>
                </c:pt>
                <c:pt idx="228">
                  <c:v>0.053</c:v>
                </c:pt>
                <c:pt idx="229">
                  <c:v>0.049</c:v>
                </c:pt>
                <c:pt idx="230">
                  <c:v>0.072</c:v>
                </c:pt>
                <c:pt idx="231">
                  <c:v>0.097</c:v>
                </c:pt>
                <c:pt idx="232">
                  <c:v>0.107</c:v>
                </c:pt>
                <c:pt idx="233">
                  <c:v>0.108</c:v>
                </c:pt>
                <c:pt idx="234">
                  <c:v>0.1</c:v>
                </c:pt>
                <c:pt idx="235">
                  <c:v>0.09</c:v>
                </c:pt>
                <c:pt idx="236">
                  <c:v>0.054</c:v>
                </c:pt>
                <c:pt idx="237">
                  <c:v>0.068</c:v>
                </c:pt>
                <c:pt idx="238">
                  <c:v>0.067</c:v>
                </c:pt>
                <c:pt idx="239">
                  <c:v>0.075</c:v>
                </c:pt>
                <c:pt idx="240">
                  <c:v>0.098</c:v>
                </c:pt>
                <c:pt idx="241">
                  <c:v>0.076</c:v>
                </c:pt>
                <c:pt idx="242">
                  <c:v>0.069</c:v>
                </c:pt>
                <c:pt idx="243">
                  <c:v>0.079</c:v>
                </c:pt>
                <c:pt idx="244">
                  <c:v>0.059</c:v>
                </c:pt>
                <c:pt idx="245">
                  <c:v>0.091</c:v>
                </c:pt>
                <c:pt idx="246">
                  <c:v>0.09</c:v>
                </c:pt>
                <c:pt idx="247">
                  <c:v>0.077</c:v>
                </c:pt>
                <c:pt idx="248">
                  <c:v>0.068</c:v>
                </c:pt>
                <c:pt idx="249">
                  <c:v>0.107</c:v>
                </c:pt>
                <c:pt idx="250">
                  <c:v>0.084</c:v>
                </c:pt>
                <c:pt idx="251">
                  <c:v>0.083</c:v>
                </c:pt>
                <c:pt idx="252">
                  <c:v>0.087</c:v>
                </c:pt>
                <c:pt idx="253">
                  <c:v>0.105</c:v>
                </c:pt>
                <c:pt idx="254">
                  <c:v>0.08</c:v>
                </c:pt>
                <c:pt idx="255">
                  <c:v>0.085</c:v>
                </c:pt>
                <c:pt idx="256">
                  <c:v>0.069</c:v>
                </c:pt>
                <c:pt idx="257">
                  <c:v>0.082</c:v>
                </c:pt>
                <c:pt idx="258">
                  <c:v>0.056</c:v>
                </c:pt>
                <c:pt idx="259">
                  <c:v>0.065</c:v>
                </c:pt>
                <c:pt idx="260">
                  <c:v>0.076</c:v>
                </c:pt>
                <c:pt idx="261">
                  <c:v>0.063</c:v>
                </c:pt>
                <c:pt idx="262">
                  <c:v>0.047</c:v>
                </c:pt>
                <c:pt idx="263">
                  <c:v>0.058</c:v>
                </c:pt>
                <c:pt idx="264">
                  <c:v>0.095</c:v>
                </c:pt>
                <c:pt idx="265">
                  <c:v>0.076</c:v>
                </c:pt>
                <c:pt idx="266">
                  <c:v>-9999.0</c:v>
                </c:pt>
                <c:pt idx="267">
                  <c:v>0.098</c:v>
                </c:pt>
                <c:pt idx="268">
                  <c:v>0.078</c:v>
                </c:pt>
                <c:pt idx="269">
                  <c:v>0.074</c:v>
                </c:pt>
                <c:pt idx="270">
                  <c:v>0.102</c:v>
                </c:pt>
                <c:pt idx="271">
                  <c:v>0.087</c:v>
                </c:pt>
                <c:pt idx="272">
                  <c:v>0.083</c:v>
                </c:pt>
                <c:pt idx="273">
                  <c:v>0.091</c:v>
                </c:pt>
                <c:pt idx="274">
                  <c:v>0.096</c:v>
                </c:pt>
                <c:pt idx="275">
                  <c:v>0.107</c:v>
                </c:pt>
                <c:pt idx="276">
                  <c:v>0.109</c:v>
                </c:pt>
                <c:pt idx="277">
                  <c:v>0.086</c:v>
                </c:pt>
                <c:pt idx="278">
                  <c:v>0.113</c:v>
                </c:pt>
                <c:pt idx="279">
                  <c:v>0.091</c:v>
                </c:pt>
                <c:pt idx="280">
                  <c:v>0.101</c:v>
                </c:pt>
                <c:pt idx="281">
                  <c:v>0.094</c:v>
                </c:pt>
                <c:pt idx="282">
                  <c:v>0.08</c:v>
                </c:pt>
                <c:pt idx="283">
                  <c:v>0.078</c:v>
                </c:pt>
                <c:pt idx="284">
                  <c:v>0.089</c:v>
                </c:pt>
                <c:pt idx="285">
                  <c:v>0.076</c:v>
                </c:pt>
                <c:pt idx="286">
                  <c:v>0.079</c:v>
                </c:pt>
                <c:pt idx="287">
                  <c:v>0.071</c:v>
                </c:pt>
                <c:pt idx="288">
                  <c:v>0.065</c:v>
                </c:pt>
                <c:pt idx="289">
                  <c:v>0.071</c:v>
                </c:pt>
                <c:pt idx="290">
                  <c:v>0.08</c:v>
                </c:pt>
                <c:pt idx="291">
                  <c:v>0.062</c:v>
                </c:pt>
                <c:pt idx="292">
                  <c:v>0.059</c:v>
                </c:pt>
                <c:pt idx="293">
                  <c:v>0.063</c:v>
                </c:pt>
                <c:pt idx="294">
                  <c:v>0.074</c:v>
                </c:pt>
                <c:pt idx="295">
                  <c:v>0.08</c:v>
                </c:pt>
                <c:pt idx="296">
                  <c:v>0.092</c:v>
                </c:pt>
                <c:pt idx="297">
                  <c:v>0.082</c:v>
                </c:pt>
                <c:pt idx="298">
                  <c:v>0.074</c:v>
                </c:pt>
                <c:pt idx="299">
                  <c:v>0.08</c:v>
                </c:pt>
                <c:pt idx="300">
                  <c:v>0.057</c:v>
                </c:pt>
                <c:pt idx="301">
                  <c:v>0.078</c:v>
                </c:pt>
                <c:pt idx="302">
                  <c:v>0.056</c:v>
                </c:pt>
                <c:pt idx="303">
                  <c:v>0.068</c:v>
                </c:pt>
                <c:pt idx="304">
                  <c:v>0.088</c:v>
                </c:pt>
                <c:pt idx="305">
                  <c:v>0.087</c:v>
                </c:pt>
                <c:pt idx="306">
                  <c:v>0.08</c:v>
                </c:pt>
                <c:pt idx="307">
                  <c:v>0.075</c:v>
                </c:pt>
                <c:pt idx="308">
                  <c:v>0.073</c:v>
                </c:pt>
                <c:pt idx="309">
                  <c:v>0.106</c:v>
                </c:pt>
                <c:pt idx="310">
                  <c:v>0.083</c:v>
                </c:pt>
                <c:pt idx="311">
                  <c:v>0.095</c:v>
                </c:pt>
                <c:pt idx="312">
                  <c:v>0.121</c:v>
                </c:pt>
                <c:pt idx="313">
                  <c:v>0.119</c:v>
                </c:pt>
                <c:pt idx="314">
                  <c:v>0.085</c:v>
                </c:pt>
                <c:pt idx="315">
                  <c:v>0.099</c:v>
                </c:pt>
                <c:pt idx="316">
                  <c:v>0.096</c:v>
                </c:pt>
                <c:pt idx="317">
                  <c:v>0.083</c:v>
                </c:pt>
                <c:pt idx="318">
                  <c:v>0.064</c:v>
                </c:pt>
                <c:pt idx="319">
                  <c:v>0.053</c:v>
                </c:pt>
                <c:pt idx="320">
                  <c:v>0.06</c:v>
                </c:pt>
                <c:pt idx="321">
                  <c:v>0.053</c:v>
                </c:pt>
                <c:pt idx="322">
                  <c:v>0.067</c:v>
                </c:pt>
                <c:pt idx="323">
                  <c:v>0.083</c:v>
                </c:pt>
                <c:pt idx="324">
                  <c:v>0.08</c:v>
                </c:pt>
                <c:pt idx="325">
                  <c:v>0.062</c:v>
                </c:pt>
                <c:pt idx="326">
                  <c:v>0.066</c:v>
                </c:pt>
                <c:pt idx="327">
                  <c:v>0.064</c:v>
                </c:pt>
                <c:pt idx="328">
                  <c:v>0.063</c:v>
                </c:pt>
                <c:pt idx="329">
                  <c:v>0.071</c:v>
                </c:pt>
                <c:pt idx="330">
                  <c:v>0.086</c:v>
                </c:pt>
                <c:pt idx="331">
                  <c:v>0.057</c:v>
                </c:pt>
                <c:pt idx="332">
                  <c:v>0.05</c:v>
                </c:pt>
                <c:pt idx="333">
                  <c:v>0.049</c:v>
                </c:pt>
                <c:pt idx="334">
                  <c:v>0.053</c:v>
                </c:pt>
                <c:pt idx="335">
                  <c:v>0.052</c:v>
                </c:pt>
                <c:pt idx="336">
                  <c:v>0.062</c:v>
                </c:pt>
                <c:pt idx="337">
                  <c:v>0.043</c:v>
                </c:pt>
                <c:pt idx="338">
                  <c:v>0.062</c:v>
                </c:pt>
                <c:pt idx="339">
                  <c:v>0.065</c:v>
                </c:pt>
                <c:pt idx="340">
                  <c:v>0.05</c:v>
                </c:pt>
                <c:pt idx="341">
                  <c:v>0.044</c:v>
                </c:pt>
                <c:pt idx="342">
                  <c:v>0.07</c:v>
                </c:pt>
                <c:pt idx="343">
                  <c:v>0.063</c:v>
                </c:pt>
                <c:pt idx="344">
                  <c:v>0.054</c:v>
                </c:pt>
                <c:pt idx="345">
                  <c:v>0.043</c:v>
                </c:pt>
                <c:pt idx="346">
                  <c:v>0.049</c:v>
                </c:pt>
                <c:pt idx="347">
                  <c:v>0.039</c:v>
                </c:pt>
                <c:pt idx="348">
                  <c:v>0.072</c:v>
                </c:pt>
                <c:pt idx="349">
                  <c:v>0.051</c:v>
                </c:pt>
                <c:pt idx="350">
                  <c:v>0.055</c:v>
                </c:pt>
                <c:pt idx="351">
                  <c:v>0.063</c:v>
                </c:pt>
                <c:pt idx="352">
                  <c:v>0.059</c:v>
                </c:pt>
                <c:pt idx="353">
                  <c:v>0.058</c:v>
                </c:pt>
                <c:pt idx="354">
                  <c:v>0.058</c:v>
                </c:pt>
                <c:pt idx="355">
                  <c:v>0.056</c:v>
                </c:pt>
                <c:pt idx="356">
                  <c:v>0.061</c:v>
                </c:pt>
                <c:pt idx="357">
                  <c:v>0.05</c:v>
                </c:pt>
                <c:pt idx="358">
                  <c:v>0.044</c:v>
                </c:pt>
                <c:pt idx="359">
                  <c:v>0.038</c:v>
                </c:pt>
                <c:pt idx="360">
                  <c:v>0.027</c:v>
                </c:pt>
                <c:pt idx="361">
                  <c:v>0.032</c:v>
                </c:pt>
                <c:pt idx="362">
                  <c:v>0.04</c:v>
                </c:pt>
                <c:pt idx="363">
                  <c:v>0.049</c:v>
                </c:pt>
                <c:pt idx="364">
                  <c:v>0.052</c:v>
                </c:pt>
                <c:pt idx="365">
                  <c:v>0.051</c:v>
                </c:pt>
                <c:pt idx="366">
                  <c:v>0.053</c:v>
                </c:pt>
                <c:pt idx="367">
                  <c:v>0.049</c:v>
                </c:pt>
                <c:pt idx="368">
                  <c:v>0.043</c:v>
                </c:pt>
                <c:pt idx="369">
                  <c:v>0.043</c:v>
                </c:pt>
                <c:pt idx="370">
                  <c:v>0.046</c:v>
                </c:pt>
                <c:pt idx="371">
                  <c:v>0.054</c:v>
                </c:pt>
                <c:pt idx="372">
                  <c:v>0.053</c:v>
                </c:pt>
                <c:pt idx="373">
                  <c:v>0.071</c:v>
                </c:pt>
                <c:pt idx="374">
                  <c:v>0.072</c:v>
                </c:pt>
                <c:pt idx="375">
                  <c:v>0.074</c:v>
                </c:pt>
                <c:pt idx="376">
                  <c:v>0.077</c:v>
                </c:pt>
                <c:pt idx="377">
                  <c:v>0.077</c:v>
                </c:pt>
                <c:pt idx="378">
                  <c:v>0.068</c:v>
                </c:pt>
                <c:pt idx="379">
                  <c:v>0.075</c:v>
                </c:pt>
                <c:pt idx="380">
                  <c:v>0.083</c:v>
                </c:pt>
                <c:pt idx="381">
                  <c:v>0.084</c:v>
                </c:pt>
                <c:pt idx="382">
                  <c:v>0.074</c:v>
                </c:pt>
                <c:pt idx="383">
                  <c:v>0.087</c:v>
                </c:pt>
                <c:pt idx="384">
                  <c:v>0.075</c:v>
                </c:pt>
                <c:pt idx="385">
                  <c:v>0.069</c:v>
                </c:pt>
                <c:pt idx="386">
                  <c:v>0.069</c:v>
                </c:pt>
                <c:pt idx="387">
                  <c:v>0.066</c:v>
                </c:pt>
                <c:pt idx="388">
                  <c:v>0.061</c:v>
                </c:pt>
                <c:pt idx="389">
                  <c:v>0.065</c:v>
                </c:pt>
                <c:pt idx="390">
                  <c:v>0.071</c:v>
                </c:pt>
                <c:pt idx="391">
                  <c:v>0.086</c:v>
                </c:pt>
                <c:pt idx="392">
                  <c:v>0.082</c:v>
                </c:pt>
                <c:pt idx="393">
                  <c:v>0.109</c:v>
                </c:pt>
                <c:pt idx="394">
                  <c:v>0.092</c:v>
                </c:pt>
                <c:pt idx="395">
                  <c:v>0.073</c:v>
                </c:pt>
                <c:pt idx="396">
                  <c:v>0.072</c:v>
                </c:pt>
                <c:pt idx="397">
                  <c:v>0.068</c:v>
                </c:pt>
                <c:pt idx="398">
                  <c:v>0.068</c:v>
                </c:pt>
                <c:pt idx="399">
                  <c:v>0.085</c:v>
                </c:pt>
                <c:pt idx="400">
                  <c:v>0.087</c:v>
                </c:pt>
                <c:pt idx="401">
                  <c:v>0.08</c:v>
                </c:pt>
                <c:pt idx="402">
                  <c:v>0.07</c:v>
                </c:pt>
                <c:pt idx="403">
                  <c:v>0.067</c:v>
                </c:pt>
                <c:pt idx="404">
                  <c:v>0.063</c:v>
                </c:pt>
                <c:pt idx="405">
                  <c:v>0.061</c:v>
                </c:pt>
                <c:pt idx="406">
                  <c:v>0.051</c:v>
                </c:pt>
                <c:pt idx="407">
                  <c:v>0.065</c:v>
                </c:pt>
                <c:pt idx="408">
                  <c:v>0.058</c:v>
                </c:pt>
                <c:pt idx="409">
                  <c:v>0.055</c:v>
                </c:pt>
                <c:pt idx="410">
                  <c:v>0.05</c:v>
                </c:pt>
                <c:pt idx="411">
                  <c:v>0.057</c:v>
                </c:pt>
                <c:pt idx="412">
                  <c:v>0.042</c:v>
                </c:pt>
                <c:pt idx="413">
                  <c:v>0.06</c:v>
                </c:pt>
                <c:pt idx="414">
                  <c:v>0.05</c:v>
                </c:pt>
                <c:pt idx="415">
                  <c:v>0.046</c:v>
                </c:pt>
                <c:pt idx="416">
                  <c:v>0.049</c:v>
                </c:pt>
                <c:pt idx="417">
                  <c:v>0.052</c:v>
                </c:pt>
                <c:pt idx="418">
                  <c:v>0.048</c:v>
                </c:pt>
                <c:pt idx="419">
                  <c:v>0.047</c:v>
                </c:pt>
                <c:pt idx="420">
                  <c:v>0.052</c:v>
                </c:pt>
                <c:pt idx="421">
                  <c:v>0.056</c:v>
                </c:pt>
                <c:pt idx="422">
                  <c:v>0.052</c:v>
                </c:pt>
                <c:pt idx="423">
                  <c:v>0.055</c:v>
                </c:pt>
                <c:pt idx="424">
                  <c:v>0.057</c:v>
                </c:pt>
                <c:pt idx="425">
                  <c:v>0.049</c:v>
                </c:pt>
                <c:pt idx="426">
                  <c:v>0.038</c:v>
                </c:pt>
                <c:pt idx="427">
                  <c:v>0.049</c:v>
                </c:pt>
                <c:pt idx="428">
                  <c:v>0.05</c:v>
                </c:pt>
                <c:pt idx="429">
                  <c:v>0.057</c:v>
                </c:pt>
                <c:pt idx="430">
                  <c:v>0.053</c:v>
                </c:pt>
                <c:pt idx="431">
                  <c:v>0.057</c:v>
                </c:pt>
                <c:pt idx="432">
                  <c:v>0.052</c:v>
                </c:pt>
                <c:pt idx="433">
                  <c:v>0.055</c:v>
                </c:pt>
                <c:pt idx="434">
                  <c:v>0.054</c:v>
                </c:pt>
                <c:pt idx="435">
                  <c:v>0.043</c:v>
                </c:pt>
                <c:pt idx="436">
                  <c:v>0.055</c:v>
                </c:pt>
                <c:pt idx="437">
                  <c:v>0.05</c:v>
                </c:pt>
                <c:pt idx="438">
                  <c:v>0.043</c:v>
                </c:pt>
                <c:pt idx="439">
                  <c:v>0.048</c:v>
                </c:pt>
                <c:pt idx="440">
                  <c:v>0.043</c:v>
                </c:pt>
                <c:pt idx="441">
                  <c:v>0.049</c:v>
                </c:pt>
                <c:pt idx="442">
                  <c:v>0.054</c:v>
                </c:pt>
                <c:pt idx="443">
                  <c:v>0.051</c:v>
                </c:pt>
                <c:pt idx="444">
                  <c:v>0.054</c:v>
                </c:pt>
                <c:pt idx="445">
                  <c:v>0.042</c:v>
                </c:pt>
                <c:pt idx="446">
                  <c:v>0.036</c:v>
                </c:pt>
                <c:pt idx="447">
                  <c:v>0.042</c:v>
                </c:pt>
                <c:pt idx="448">
                  <c:v>0.045</c:v>
                </c:pt>
                <c:pt idx="449">
                  <c:v>0.047</c:v>
                </c:pt>
                <c:pt idx="450">
                  <c:v>0.048</c:v>
                </c:pt>
                <c:pt idx="451">
                  <c:v>0.04</c:v>
                </c:pt>
                <c:pt idx="452">
                  <c:v>0.039</c:v>
                </c:pt>
                <c:pt idx="453">
                  <c:v>0.038</c:v>
                </c:pt>
                <c:pt idx="454">
                  <c:v>0.045</c:v>
                </c:pt>
                <c:pt idx="455">
                  <c:v>0.04</c:v>
                </c:pt>
                <c:pt idx="456">
                  <c:v>0.036</c:v>
                </c:pt>
                <c:pt idx="457">
                  <c:v>0.029</c:v>
                </c:pt>
                <c:pt idx="458">
                  <c:v>0.028</c:v>
                </c:pt>
                <c:pt idx="459">
                  <c:v>0.023</c:v>
                </c:pt>
                <c:pt idx="460">
                  <c:v>0.027</c:v>
                </c:pt>
                <c:pt idx="461">
                  <c:v>0.036</c:v>
                </c:pt>
                <c:pt idx="462">
                  <c:v>0.028</c:v>
                </c:pt>
                <c:pt idx="463">
                  <c:v>0.029</c:v>
                </c:pt>
                <c:pt idx="464">
                  <c:v>0.023</c:v>
                </c:pt>
                <c:pt idx="465">
                  <c:v>0.019</c:v>
                </c:pt>
                <c:pt idx="466">
                  <c:v>0.024</c:v>
                </c:pt>
                <c:pt idx="467">
                  <c:v>0.025</c:v>
                </c:pt>
                <c:pt idx="468">
                  <c:v>0.028</c:v>
                </c:pt>
                <c:pt idx="469">
                  <c:v>0.025</c:v>
                </c:pt>
                <c:pt idx="470">
                  <c:v>0.017</c:v>
                </c:pt>
                <c:pt idx="471">
                  <c:v>0.023</c:v>
                </c:pt>
                <c:pt idx="472">
                  <c:v>0.026</c:v>
                </c:pt>
                <c:pt idx="473">
                  <c:v>0.028</c:v>
                </c:pt>
                <c:pt idx="474">
                  <c:v>0.035</c:v>
                </c:pt>
                <c:pt idx="475">
                  <c:v>0.034</c:v>
                </c:pt>
                <c:pt idx="476">
                  <c:v>0.032</c:v>
                </c:pt>
                <c:pt idx="477">
                  <c:v>0.027</c:v>
                </c:pt>
                <c:pt idx="478">
                  <c:v>0.031</c:v>
                </c:pt>
                <c:pt idx="479">
                  <c:v>0.039</c:v>
                </c:pt>
                <c:pt idx="480">
                  <c:v>0.037</c:v>
                </c:pt>
                <c:pt idx="481">
                  <c:v>0.034</c:v>
                </c:pt>
                <c:pt idx="482">
                  <c:v>0.034</c:v>
                </c:pt>
                <c:pt idx="483">
                  <c:v>0.035</c:v>
                </c:pt>
                <c:pt idx="484">
                  <c:v>0.035</c:v>
                </c:pt>
                <c:pt idx="485">
                  <c:v>0.031</c:v>
                </c:pt>
                <c:pt idx="486">
                  <c:v>0.039</c:v>
                </c:pt>
                <c:pt idx="487">
                  <c:v>0.034</c:v>
                </c:pt>
                <c:pt idx="488">
                  <c:v>0.025</c:v>
                </c:pt>
                <c:pt idx="489">
                  <c:v>0.034</c:v>
                </c:pt>
                <c:pt idx="490">
                  <c:v>0.036</c:v>
                </c:pt>
                <c:pt idx="491">
                  <c:v>0.031</c:v>
                </c:pt>
                <c:pt idx="492">
                  <c:v>0.031</c:v>
                </c:pt>
                <c:pt idx="493">
                  <c:v>0.03</c:v>
                </c:pt>
                <c:pt idx="494">
                  <c:v>0.03</c:v>
                </c:pt>
                <c:pt idx="495">
                  <c:v>0.033</c:v>
                </c:pt>
                <c:pt idx="496">
                  <c:v>0.034</c:v>
                </c:pt>
                <c:pt idx="497">
                  <c:v>0.039</c:v>
                </c:pt>
                <c:pt idx="498">
                  <c:v>0.048</c:v>
                </c:pt>
                <c:pt idx="499">
                  <c:v>0.038</c:v>
                </c:pt>
                <c:pt idx="500">
                  <c:v>0.032</c:v>
                </c:pt>
                <c:pt idx="501">
                  <c:v>0.036</c:v>
                </c:pt>
                <c:pt idx="502">
                  <c:v>0.039</c:v>
                </c:pt>
                <c:pt idx="503">
                  <c:v>0.041</c:v>
                </c:pt>
                <c:pt idx="504">
                  <c:v>0.029</c:v>
                </c:pt>
                <c:pt idx="505">
                  <c:v>0.027</c:v>
                </c:pt>
                <c:pt idx="506">
                  <c:v>0.023</c:v>
                </c:pt>
                <c:pt idx="507">
                  <c:v>0.029</c:v>
                </c:pt>
                <c:pt idx="508">
                  <c:v>0.028</c:v>
                </c:pt>
                <c:pt idx="509">
                  <c:v>0.026</c:v>
                </c:pt>
                <c:pt idx="510">
                  <c:v>0.026</c:v>
                </c:pt>
                <c:pt idx="511">
                  <c:v>0.025</c:v>
                </c:pt>
                <c:pt idx="512">
                  <c:v>0.026</c:v>
                </c:pt>
                <c:pt idx="513">
                  <c:v>0.025</c:v>
                </c:pt>
                <c:pt idx="514">
                  <c:v>0.025</c:v>
                </c:pt>
                <c:pt idx="515">
                  <c:v>0.029</c:v>
                </c:pt>
                <c:pt idx="516">
                  <c:v>0.024</c:v>
                </c:pt>
                <c:pt idx="517">
                  <c:v>0.024</c:v>
                </c:pt>
                <c:pt idx="518">
                  <c:v>0.023</c:v>
                </c:pt>
                <c:pt idx="519">
                  <c:v>0.025</c:v>
                </c:pt>
                <c:pt idx="520">
                  <c:v>0.021</c:v>
                </c:pt>
                <c:pt idx="521">
                  <c:v>0.028</c:v>
                </c:pt>
                <c:pt idx="522">
                  <c:v>0.024</c:v>
                </c:pt>
                <c:pt idx="523">
                  <c:v>0.027</c:v>
                </c:pt>
                <c:pt idx="524">
                  <c:v>0.027</c:v>
                </c:pt>
                <c:pt idx="525">
                  <c:v>0.029</c:v>
                </c:pt>
                <c:pt idx="526">
                  <c:v>0.026</c:v>
                </c:pt>
                <c:pt idx="527">
                  <c:v>0.02</c:v>
                </c:pt>
                <c:pt idx="528">
                  <c:v>0.025</c:v>
                </c:pt>
                <c:pt idx="529">
                  <c:v>0.029</c:v>
                </c:pt>
                <c:pt idx="530">
                  <c:v>0.028</c:v>
                </c:pt>
                <c:pt idx="531">
                  <c:v>0.024</c:v>
                </c:pt>
                <c:pt idx="532">
                  <c:v>0.023</c:v>
                </c:pt>
                <c:pt idx="533">
                  <c:v>0.032</c:v>
                </c:pt>
                <c:pt idx="534">
                  <c:v>0.036</c:v>
                </c:pt>
                <c:pt idx="535">
                  <c:v>0.027</c:v>
                </c:pt>
                <c:pt idx="536">
                  <c:v>0.028</c:v>
                </c:pt>
                <c:pt idx="537">
                  <c:v>0.031</c:v>
                </c:pt>
                <c:pt idx="538">
                  <c:v>0.028</c:v>
                </c:pt>
                <c:pt idx="539">
                  <c:v>0.026</c:v>
                </c:pt>
                <c:pt idx="540">
                  <c:v>0.027</c:v>
                </c:pt>
                <c:pt idx="541">
                  <c:v>0.026</c:v>
                </c:pt>
                <c:pt idx="542">
                  <c:v>0.024</c:v>
                </c:pt>
                <c:pt idx="543">
                  <c:v>0.024</c:v>
                </c:pt>
                <c:pt idx="544">
                  <c:v>0.028</c:v>
                </c:pt>
                <c:pt idx="545">
                  <c:v>0.039</c:v>
                </c:pt>
                <c:pt idx="546">
                  <c:v>0.037</c:v>
                </c:pt>
                <c:pt idx="547">
                  <c:v>0.036</c:v>
                </c:pt>
                <c:pt idx="548">
                  <c:v>0.03</c:v>
                </c:pt>
                <c:pt idx="549">
                  <c:v>0.025</c:v>
                </c:pt>
                <c:pt idx="550">
                  <c:v>0.023</c:v>
                </c:pt>
                <c:pt idx="551">
                  <c:v>0.02</c:v>
                </c:pt>
                <c:pt idx="552">
                  <c:v>0.018</c:v>
                </c:pt>
                <c:pt idx="553">
                  <c:v>0.019</c:v>
                </c:pt>
                <c:pt idx="554">
                  <c:v>0.016</c:v>
                </c:pt>
                <c:pt idx="555">
                  <c:v>0.02</c:v>
                </c:pt>
                <c:pt idx="556">
                  <c:v>0.019</c:v>
                </c:pt>
                <c:pt idx="557">
                  <c:v>0.02</c:v>
                </c:pt>
                <c:pt idx="558">
                  <c:v>0.018</c:v>
                </c:pt>
                <c:pt idx="559">
                  <c:v>0.017</c:v>
                </c:pt>
                <c:pt idx="560">
                  <c:v>0.012</c:v>
                </c:pt>
                <c:pt idx="561">
                  <c:v>0.018</c:v>
                </c:pt>
                <c:pt idx="562">
                  <c:v>0.014</c:v>
                </c:pt>
                <c:pt idx="563">
                  <c:v>0.01</c:v>
                </c:pt>
                <c:pt idx="564">
                  <c:v>0.008</c:v>
                </c:pt>
                <c:pt idx="565">
                  <c:v>0.01</c:v>
                </c:pt>
                <c:pt idx="566">
                  <c:v>0.008</c:v>
                </c:pt>
                <c:pt idx="567">
                  <c:v>0.007</c:v>
                </c:pt>
                <c:pt idx="568">
                  <c:v>0.01</c:v>
                </c:pt>
                <c:pt idx="569">
                  <c:v>0.008</c:v>
                </c:pt>
                <c:pt idx="570">
                  <c:v>0.008</c:v>
                </c:pt>
                <c:pt idx="571">
                  <c:v>0.007</c:v>
                </c:pt>
                <c:pt idx="572">
                  <c:v>0.005</c:v>
                </c:pt>
                <c:pt idx="573">
                  <c:v>0.002</c:v>
                </c:pt>
                <c:pt idx="574">
                  <c:v>0.003</c:v>
                </c:pt>
                <c:pt idx="575">
                  <c:v>0.004</c:v>
                </c:pt>
                <c:pt idx="576">
                  <c:v>0.004</c:v>
                </c:pt>
                <c:pt idx="577">
                  <c:v>0.007</c:v>
                </c:pt>
                <c:pt idx="578">
                  <c:v>0.02</c:v>
                </c:pt>
                <c:pt idx="579">
                  <c:v>0.022</c:v>
                </c:pt>
                <c:pt idx="580">
                  <c:v>0.022</c:v>
                </c:pt>
                <c:pt idx="581">
                  <c:v>0.014</c:v>
                </c:pt>
                <c:pt idx="582">
                  <c:v>0.02</c:v>
                </c:pt>
                <c:pt idx="583">
                  <c:v>0.02</c:v>
                </c:pt>
                <c:pt idx="584">
                  <c:v>0.017</c:v>
                </c:pt>
                <c:pt idx="585">
                  <c:v>0.02</c:v>
                </c:pt>
                <c:pt idx="586">
                  <c:v>0.016</c:v>
                </c:pt>
                <c:pt idx="587">
                  <c:v>0.019</c:v>
                </c:pt>
                <c:pt idx="588">
                  <c:v>0.025</c:v>
                </c:pt>
                <c:pt idx="589">
                  <c:v>0.028</c:v>
                </c:pt>
                <c:pt idx="590">
                  <c:v>0.033</c:v>
                </c:pt>
                <c:pt idx="591">
                  <c:v>0.033</c:v>
                </c:pt>
                <c:pt idx="592">
                  <c:v>0.036</c:v>
                </c:pt>
                <c:pt idx="593">
                  <c:v>0.032</c:v>
                </c:pt>
                <c:pt idx="594">
                  <c:v>0.033</c:v>
                </c:pt>
                <c:pt idx="595">
                  <c:v>0.031</c:v>
                </c:pt>
                <c:pt idx="596">
                  <c:v>0.023</c:v>
                </c:pt>
                <c:pt idx="597">
                  <c:v>0.021</c:v>
                </c:pt>
                <c:pt idx="598">
                  <c:v>0.028</c:v>
                </c:pt>
                <c:pt idx="599">
                  <c:v>0.036</c:v>
                </c:pt>
                <c:pt idx="600">
                  <c:v>0.036</c:v>
                </c:pt>
                <c:pt idx="601">
                  <c:v>0.027</c:v>
                </c:pt>
                <c:pt idx="602">
                  <c:v>0.028</c:v>
                </c:pt>
                <c:pt idx="603">
                  <c:v>0.027</c:v>
                </c:pt>
                <c:pt idx="604">
                  <c:v>0.029</c:v>
                </c:pt>
                <c:pt idx="605">
                  <c:v>0.035</c:v>
                </c:pt>
                <c:pt idx="606">
                  <c:v>0.041</c:v>
                </c:pt>
                <c:pt idx="607">
                  <c:v>0.035</c:v>
                </c:pt>
                <c:pt idx="608">
                  <c:v>0.036</c:v>
                </c:pt>
                <c:pt idx="609">
                  <c:v>0.03</c:v>
                </c:pt>
                <c:pt idx="610">
                  <c:v>0.033</c:v>
                </c:pt>
                <c:pt idx="611">
                  <c:v>0.031</c:v>
                </c:pt>
                <c:pt idx="612">
                  <c:v>0.031</c:v>
                </c:pt>
                <c:pt idx="613">
                  <c:v>0.035</c:v>
                </c:pt>
                <c:pt idx="614">
                  <c:v>0.033</c:v>
                </c:pt>
                <c:pt idx="615">
                  <c:v>0.04</c:v>
                </c:pt>
                <c:pt idx="616">
                  <c:v>0.034</c:v>
                </c:pt>
                <c:pt idx="617">
                  <c:v>0.035</c:v>
                </c:pt>
                <c:pt idx="618">
                  <c:v>0.032</c:v>
                </c:pt>
                <c:pt idx="619">
                  <c:v>0.029</c:v>
                </c:pt>
                <c:pt idx="620">
                  <c:v>0.032</c:v>
                </c:pt>
                <c:pt idx="621">
                  <c:v>0.032</c:v>
                </c:pt>
                <c:pt idx="622">
                  <c:v>0.03</c:v>
                </c:pt>
                <c:pt idx="623">
                  <c:v>0.033</c:v>
                </c:pt>
                <c:pt idx="624">
                  <c:v>0.039</c:v>
                </c:pt>
                <c:pt idx="625">
                  <c:v>0.038</c:v>
                </c:pt>
                <c:pt idx="626">
                  <c:v>0.031</c:v>
                </c:pt>
                <c:pt idx="627">
                  <c:v>0.043</c:v>
                </c:pt>
                <c:pt idx="628">
                  <c:v>0.027</c:v>
                </c:pt>
                <c:pt idx="629">
                  <c:v>0.023</c:v>
                </c:pt>
                <c:pt idx="630">
                  <c:v>0.035</c:v>
                </c:pt>
                <c:pt idx="631">
                  <c:v>0.049</c:v>
                </c:pt>
                <c:pt idx="632">
                  <c:v>0.045</c:v>
                </c:pt>
                <c:pt idx="633">
                  <c:v>0.057</c:v>
                </c:pt>
                <c:pt idx="634">
                  <c:v>0.057</c:v>
                </c:pt>
                <c:pt idx="635">
                  <c:v>0.06</c:v>
                </c:pt>
                <c:pt idx="636">
                  <c:v>0.046</c:v>
                </c:pt>
                <c:pt idx="637">
                  <c:v>0.039</c:v>
                </c:pt>
                <c:pt idx="638">
                  <c:v>0.042</c:v>
                </c:pt>
                <c:pt idx="639">
                  <c:v>0.04</c:v>
                </c:pt>
                <c:pt idx="640">
                  <c:v>0.045</c:v>
                </c:pt>
                <c:pt idx="641">
                  <c:v>0.053</c:v>
                </c:pt>
                <c:pt idx="642">
                  <c:v>0.049</c:v>
                </c:pt>
                <c:pt idx="643">
                  <c:v>0.044</c:v>
                </c:pt>
                <c:pt idx="644">
                  <c:v>0.029</c:v>
                </c:pt>
                <c:pt idx="645">
                  <c:v>0.031</c:v>
                </c:pt>
                <c:pt idx="646">
                  <c:v>0.041</c:v>
                </c:pt>
                <c:pt idx="647">
                  <c:v>0.032</c:v>
                </c:pt>
                <c:pt idx="648">
                  <c:v>0.05</c:v>
                </c:pt>
                <c:pt idx="649">
                  <c:v>0.048</c:v>
                </c:pt>
                <c:pt idx="650">
                  <c:v>0.033</c:v>
                </c:pt>
                <c:pt idx="651">
                  <c:v>0.021</c:v>
                </c:pt>
                <c:pt idx="652">
                  <c:v>0.01</c:v>
                </c:pt>
                <c:pt idx="653">
                  <c:v>0.007</c:v>
                </c:pt>
                <c:pt idx="654">
                  <c:v>0.004</c:v>
                </c:pt>
                <c:pt idx="655">
                  <c:v>0.0</c:v>
                </c:pt>
                <c:pt idx="656">
                  <c:v>0.002</c:v>
                </c:pt>
                <c:pt idx="657">
                  <c:v>0.002</c:v>
                </c:pt>
                <c:pt idx="658">
                  <c:v>0.002</c:v>
                </c:pt>
                <c:pt idx="659">
                  <c:v>0.003</c:v>
                </c:pt>
                <c:pt idx="660">
                  <c:v>0.001</c:v>
                </c:pt>
                <c:pt idx="661">
                  <c:v>0.001</c:v>
                </c:pt>
                <c:pt idx="662">
                  <c:v>0.0</c:v>
                </c:pt>
                <c:pt idx="663">
                  <c:v>0.002</c:v>
                </c:pt>
                <c:pt idx="664">
                  <c:v>0.0</c:v>
                </c:pt>
                <c:pt idx="665">
                  <c:v>0.004</c:v>
                </c:pt>
                <c:pt idx="666">
                  <c:v>0.003</c:v>
                </c:pt>
                <c:pt idx="667">
                  <c:v>0.001</c:v>
                </c:pt>
                <c:pt idx="668">
                  <c:v>0.002</c:v>
                </c:pt>
                <c:pt idx="669">
                  <c:v>0.001</c:v>
                </c:pt>
                <c:pt idx="670">
                  <c:v>0.0</c:v>
                </c:pt>
                <c:pt idx="671">
                  <c:v>0.003</c:v>
                </c:pt>
                <c:pt idx="672">
                  <c:v>0.001</c:v>
                </c:pt>
                <c:pt idx="673">
                  <c:v>0.001</c:v>
                </c:pt>
                <c:pt idx="674">
                  <c:v>0.001</c:v>
                </c:pt>
                <c:pt idx="675">
                  <c:v>0.001</c:v>
                </c:pt>
                <c:pt idx="676">
                  <c:v>0.001</c:v>
                </c:pt>
                <c:pt idx="677">
                  <c:v>0.001</c:v>
                </c:pt>
                <c:pt idx="678">
                  <c:v>0.002</c:v>
                </c:pt>
                <c:pt idx="679">
                  <c:v>0.001</c:v>
                </c:pt>
                <c:pt idx="680">
                  <c:v>0.003</c:v>
                </c:pt>
                <c:pt idx="681">
                  <c:v>0.003</c:v>
                </c:pt>
                <c:pt idx="682">
                  <c:v>0.002</c:v>
                </c:pt>
                <c:pt idx="683">
                  <c:v>0.003</c:v>
                </c:pt>
                <c:pt idx="684">
                  <c:v>0.004</c:v>
                </c:pt>
                <c:pt idx="685">
                  <c:v>0.004</c:v>
                </c:pt>
                <c:pt idx="686">
                  <c:v>0.002</c:v>
                </c:pt>
                <c:pt idx="687">
                  <c:v>0.004</c:v>
                </c:pt>
                <c:pt idx="688">
                  <c:v>0.002</c:v>
                </c:pt>
                <c:pt idx="689">
                  <c:v>0.003</c:v>
                </c:pt>
                <c:pt idx="690">
                  <c:v>0.003</c:v>
                </c:pt>
                <c:pt idx="691">
                  <c:v>0.001</c:v>
                </c:pt>
                <c:pt idx="692">
                  <c:v>0.003</c:v>
                </c:pt>
                <c:pt idx="693">
                  <c:v>0.002</c:v>
                </c:pt>
                <c:pt idx="694">
                  <c:v>0.005</c:v>
                </c:pt>
                <c:pt idx="695">
                  <c:v>0.005</c:v>
                </c:pt>
                <c:pt idx="696">
                  <c:v>0.005</c:v>
                </c:pt>
                <c:pt idx="697">
                  <c:v>0.003</c:v>
                </c:pt>
                <c:pt idx="698">
                  <c:v>0.003</c:v>
                </c:pt>
                <c:pt idx="699">
                  <c:v>0.003</c:v>
                </c:pt>
                <c:pt idx="700">
                  <c:v>0.002</c:v>
                </c:pt>
                <c:pt idx="701">
                  <c:v>0.001</c:v>
                </c:pt>
                <c:pt idx="702">
                  <c:v>0.002</c:v>
                </c:pt>
                <c:pt idx="703">
                  <c:v>0.005</c:v>
                </c:pt>
                <c:pt idx="704">
                  <c:v>0.003</c:v>
                </c:pt>
                <c:pt idx="705">
                  <c:v>0.001</c:v>
                </c:pt>
                <c:pt idx="706">
                  <c:v>0.003</c:v>
                </c:pt>
                <c:pt idx="707">
                  <c:v>0.002</c:v>
                </c:pt>
                <c:pt idx="708">
                  <c:v>0.002</c:v>
                </c:pt>
                <c:pt idx="709">
                  <c:v>0.003</c:v>
                </c:pt>
                <c:pt idx="710">
                  <c:v>0.002</c:v>
                </c:pt>
                <c:pt idx="711">
                  <c:v>0.003</c:v>
                </c:pt>
                <c:pt idx="712">
                  <c:v>0.003</c:v>
                </c:pt>
                <c:pt idx="713">
                  <c:v>0.002</c:v>
                </c:pt>
                <c:pt idx="714">
                  <c:v>0.001</c:v>
                </c:pt>
                <c:pt idx="715">
                  <c:v>0.001</c:v>
                </c:pt>
                <c:pt idx="716">
                  <c:v>0.0</c:v>
                </c:pt>
                <c:pt idx="717">
                  <c:v>0.001</c:v>
                </c:pt>
                <c:pt idx="718">
                  <c:v>0.001</c:v>
                </c:pt>
                <c:pt idx="719">
                  <c:v>0.0</c:v>
                </c:pt>
                <c:pt idx="720">
                  <c:v>0.001</c:v>
                </c:pt>
                <c:pt idx="721">
                  <c:v>0.001</c:v>
                </c:pt>
                <c:pt idx="722">
                  <c:v>0.001</c:v>
                </c:pt>
                <c:pt idx="723">
                  <c:v>0.001</c:v>
                </c:pt>
                <c:pt idx="724">
                  <c:v>0.001</c:v>
                </c:pt>
                <c:pt idx="725">
                  <c:v>0.0</c:v>
                </c:pt>
                <c:pt idx="726">
                  <c:v>0.0</c:v>
                </c:pt>
                <c:pt idx="727">
                  <c:v>0.001</c:v>
                </c:pt>
                <c:pt idx="728">
                  <c:v>0.0</c:v>
                </c:pt>
                <c:pt idx="729">
                  <c:v>0.001</c:v>
                </c:pt>
                <c:pt idx="730">
                  <c:v>0.001</c:v>
                </c:pt>
                <c:pt idx="731">
                  <c:v>0.0</c:v>
                </c:pt>
                <c:pt idx="732">
                  <c:v>0.0</c:v>
                </c:pt>
                <c:pt idx="733">
                  <c:v>0.001</c:v>
                </c:pt>
                <c:pt idx="734">
                  <c:v>0.001</c:v>
                </c:pt>
                <c:pt idx="735">
                  <c:v>0.0</c:v>
                </c:pt>
                <c:pt idx="736">
                  <c:v>0.0</c:v>
                </c:pt>
                <c:pt idx="737">
                  <c:v>0.002</c:v>
                </c:pt>
                <c:pt idx="738">
                  <c:v>0.001</c:v>
                </c:pt>
                <c:pt idx="739">
                  <c:v>0.004</c:v>
                </c:pt>
                <c:pt idx="740">
                  <c:v>0.005</c:v>
                </c:pt>
                <c:pt idx="741">
                  <c:v>0.002</c:v>
                </c:pt>
                <c:pt idx="742">
                  <c:v>0.003</c:v>
                </c:pt>
                <c:pt idx="743">
                  <c:v>0.006</c:v>
                </c:pt>
                <c:pt idx="744">
                  <c:v>0.01</c:v>
                </c:pt>
                <c:pt idx="745">
                  <c:v>0.006</c:v>
                </c:pt>
                <c:pt idx="746">
                  <c:v>0.005</c:v>
                </c:pt>
                <c:pt idx="747">
                  <c:v>0.003</c:v>
                </c:pt>
                <c:pt idx="748">
                  <c:v>0.005</c:v>
                </c:pt>
                <c:pt idx="749">
                  <c:v>0.003</c:v>
                </c:pt>
                <c:pt idx="750">
                  <c:v>0.005</c:v>
                </c:pt>
                <c:pt idx="751">
                  <c:v>0.002</c:v>
                </c:pt>
                <c:pt idx="752">
                  <c:v>0.002</c:v>
                </c:pt>
                <c:pt idx="753">
                  <c:v>0.003</c:v>
                </c:pt>
                <c:pt idx="754">
                  <c:v>0.001</c:v>
                </c:pt>
                <c:pt idx="755">
                  <c:v>0.001</c:v>
                </c:pt>
                <c:pt idx="756">
                  <c:v>0.0</c:v>
                </c:pt>
                <c:pt idx="757">
                  <c:v>0.001</c:v>
                </c:pt>
                <c:pt idx="758">
                  <c:v>0.003</c:v>
                </c:pt>
                <c:pt idx="759">
                  <c:v>0.006</c:v>
                </c:pt>
                <c:pt idx="760">
                  <c:v>0.008</c:v>
                </c:pt>
                <c:pt idx="761">
                  <c:v>0.006</c:v>
                </c:pt>
                <c:pt idx="762">
                  <c:v>0.006</c:v>
                </c:pt>
                <c:pt idx="763">
                  <c:v>0.007</c:v>
                </c:pt>
                <c:pt idx="764">
                  <c:v>0.001</c:v>
                </c:pt>
                <c:pt idx="765">
                  <c:v>0.002</c:v>
                </c:pt>
                <c:pt idx="766">
                  <c:v>0.003</c:v>
                </c:pt>
                <c:pt idx="767">
                  <c:v>0.01</c:v>
                </c:pt>
                <c:pt idx="768">
                  <c:v>0.007</c:v>
                </c:pt>
                <c:pt idx="769">
                  <c:v>0.004</c:v>
                </c:pt>
                <c:pt idx="770">
                  <c:v>0.008</c:v>
                </c:pt>
                <c:pt idx="771">
                  <c:v>0.002</c:v>
                </c:pt>
                <c:pt idx="772">
                  <c:v>0.002</c:v>
                </c:pt>
                <c:pt idx="773">
                  <c:v>0.008</c:v>
                </c:pt>
                <c:pt idx="774">
                  <c:v>0.012</c:v>
                </c:pt>
                <c:pt idx="775">
                  <c:v>0.009</c:v>
                </c:pt>
                <c:pt idx="776">
                  <c:v>0.012</c:v>
                </c:pt>
                <c:pt idx="777">
                  <c:v>0.011</c:v>
                </c:pt>
                <c:pt idx="778">
                  <c:v>0.004</c:v>
                </c:pt>
                <c:pt idx="779">
                  <c:v>0.007</c:v>
                </c:pt>
                <c:pt idx="780">
                  <c:v>0.002</c:v>
                </c:pt>
                <c:pt idx="781">
                  <c:v>0.003</c:v>
                </c:pt>
                <c:pt idx="782">
                  <c:v>0.003</c:v>
                </c:pt>
                <c:pt idx="783">
                  <c:v>0.001</c:v>
                </c:pt>
                <c:pt idx="784">
                  <c:v>0.002</c:v>
                </c:pt>
                <c:pt idx="785">
                  <c:v>0.001</c:v>
                </c:pt>
                <c:pt idx="786">
                  <c:v>0.0</c:v>
                </c:pt>
                <c:pt idx="787">
                  <c:v>0.0</c:v>
                </c:pt>
                <c:pt idx="788">
                  <c:v>0.0</c:v>
                </c:pt>
                <c:pt idx="789">
                  <c:v>0.0</c:v>
                </c:pt>
                <c:pt idx="790">
                  <c:v>0.0</c:v>
                </c:pt>
                <c:pt idx="791">
                  <c:v>0.0</c:v>
                </c:pt>
                <c:pt idx="792">
                  <c:v>0.001</c:v>
                </c:pt>
                <c:pt idx="793">
                  <c:v>0.0</c:v>
                </c:pt>
                <c:pt idx="794">
                  <c:v>0.001</c:v>
                </c:pt>
                <c:pt idx="795">
                  <c:v>0.001</c:v>
                </c:pt>
                <c:pt idx="796">
                  <c:v>0.0</c:v>
                </c:pt>
                <c:pt idx="797">
                  <c:v>0.0</c:v>
                </c:pt>
                <c:pt idx="798">
                  <c:v>0.0</c:v>
                </c:pt>
                <c:pt idx="799">
                  <c:v>0.001</c:v>
                </c:pt>
                <c:pt idx="800">
                  <c:v>0.0</c:v>
                </c:pt>
                <c:pt idx="801">
                  <c:v>0.0</c:v>
                </c:pt>
                <c:pt idx="802">
                  <c:v>0.002</c:v>
                </c:pt>
                <c:pt idx="803">
                  <c:v>0.0</c:v>
                </c:pt>
                <c:pt idx="804">
                  <c:v>0.001</c:v>
                </c:pt>
                <c:pt idx="805">
                  <c:v>0.0</c:v>
                </c:pt>
                <c:pt idx="806">
                  <c:v>0.0</c:v>
                </c:pt>
                <c:pt idx="807">
                  <c:v>0.001</c:v>
                </c:pt>
                <c:pt idx="808">
                  <c:v>0.0</c:v>
                </c:pt>
                <c:pt idx="809">
                  <c:v>0.001</c:v>
                </c:pt>
                <c:pt idx="810">
                  <c:v>0.001</c:v>
                </c:pt>
                <c:pt idx="811">
                  <c:v>0.001</c:v>
                </c:pt>
                <c:pt idx="812">
                  <c:v>0.0</c:v>
                </c:pt>
                <c:pt idx="813">
                  <c:v>0.0</c:v>
                </c:pt>
                <c:pt idx="814">
                  <c:v>0.0</c:v>
                </c:pt>
                <c:pt idx="815">
                  <c:v>0.0</c:v>
                </c:pt>
                <c:pt idx="816">
                  <c:v>0.0</c:v>
                </c:pt>
                <c:pt idx="817">
                  <c:v>0.0</c:v>
                </c:pt>
                <c:pt idx="818">
                  <c:v>0.001</c:v>
                </c:pt>
                <c:pt idx="819">
                  <c:v>0.001</c:v>
                </c:pt>
                <c:pt idx="820">
                  <c:v>0.0</c:v>
                </c:pt>
                <c:pt idx="821">
                  <c:v>0.0</c:v>
                </c:pt>
                <c:pt idx="822">
                  <c:v>0.0</c:v>
                </c:pt>
                <c:pt idx="823">
                  <c:v>0.001</c:v>
                </c:pt>
                <c:pt idx="824">
                  <c:v>0.001</c:v>
                </c:pt>
                <c:pt idx="825">
                  <c:v>0.0</c:v>
                </c:pt>
                <c:pt idx="826">
                  <c:v>0.001</c:v>
                </c:pt>
                <c:pt idx="827">
                  <c:v>0.001</c:v>
                </c:pt>
                <c:pt idx="828">
                  <c:v>0.001</c:v>
                </c:pt>
                <c:pt idx="829">
                  <c:v>0.001</c:v>
                </c:pt>
                <c:pt idx="830">
                  <c:v>0.0</c:v>
                </c:pt>
                <c:pt idx="831">
                  <c:v>0.0</c:v>
                </c:pt>
                <c:pt idx="832">
                  <c:v>0.0</c:v>
                </c:pt>
                <c:pt idx="833">
                  <c:v>0.001</c:v>
                </c:pt>
                <c:pt idx="834">
                  <c:v>0.001</c:v>
                </c:pt>
                <c:pt idx="835">
                  <c:v>0.0</c:v>
                </c:pt>
                <c:pt idx="836">
                  <c:v>0.001</c:v>
                </c:pt>
                <c:pt idx="837">
                  <c:v>0.001</c:v>
                </c:pt>
                <c:pt idx="838">
                  <c:v>0.001</c:v>
                </c:pt>
                <c:pt idx="839">
                  <c:v>0.001</c:v>
                </c:pt>
                <c:pt idx="840">
                  <c:v>0.001</c:v>
                </c:pt>
                <c:pt idx="841">
                  <c:v>0.0</c:v>
                </c:pt>
                <c:pt idx="842">
                  <c:v>0.001</c:v>
                </c:pt>
                <c:pt idx="843">
                  <c:v>0.001</c:v>
                </c:pt>
                <c:pt idx="844">
                  <c:v>0.0</c:v>
                </c:pt>
                <c:pt idx="845">
                  <c:v>0.001</c:v>
                </c:pt>
                <c:pt idx="846">
                  <c:v>0.001</c:v>
                </c:pt>
                <c:pt idx="847">
                  <c:v>0.0</c:v>
                </c:pt>
                <c:pt idx="848">
                  <c:v>0.001</c:v>
                </c:pt>
                <c:pt idx="849">
                  <c:v>0.0</c:v>
                </c:pt>
                <c:pt idx="850">
                  <c:v>0.001</c:v>
                </c:pt>
                <c:pt idx="851">
                  <c:v>0.001</c:v>
                </c:pt>
                <c:pt idx="852">
                  <c:v>0.001</c:v>
                </c:pt>
                <c:pt idx="853">
                  <c:v>0.001</c:v>
                </c:pt>
                <c:pt idx="854">
                  <c:v>0.0</c:v>
                </c:pt>
                <c:pt idx="855">
                  <c:v>0.001</c:v>
                </c:pt>
                <c:pt idx="856">
                  <c:v>0.001</c:v>
                </c:pt>
                <c:pt idx="857">
                  <c:v>0.002</c:v>
                </c:pt>
                <c:pt idx="858">
                  <c:v>0.0</c:v>
                </c:pt>
                <c:pt idx="859">
                  <c:v>0.001</c:v>
                </c:pt>
                <c:pt idx="860">
                  <c:v>0.0</c:v>
                </c:pt>
                <c:pt idx="861">
                  <c:v>0.001</c:v>
                </c:pt>
                <c:pt idx="862">
                  <c:v>0.001</c:v>
                </c:pt>
                <c:pt idx="863">
                  <c:v>0.001</c:v>
                </c:pt>
                <c:pt idx="864">
                  <c:v>0.001</c:v>
                </c:pt>
                <c:pt idx="865">
                  <c:v>0.001</c:v>
                </c:pt>
                <c:pt idx="866">
                  <c:v>0.001</c:v>
                </c:pt>
                <c:pt idx="867">
                  <c:v>0.001</c:v>
                </c:pt>
                <c:pt idx="868">
                  <c:v>0.0</c:v>
                </c:pt>
                <c:pt idx="869">
                  <c:v>0.0</c:v>
                </c:pt>
                <c:pt idx="870">
                  <c:v>0.001</c:v>
                </c:pt>
                <c:pt idx="871">
                  <c:v>0.001</c:v>
                </c:pt>
                <c:pt idx="872">
                  <c:v>0.002</c:v>
                </c:pt>
                <c:pt idx="873">
                  <c:v>0.0</c:v>
                </c:pt>
                <c:pt idx="874">
                  <c:v>0.0</c:v>
                </c:pt>
                <c:pt idx="875">
                  <c:v>0.0</c:v>
                </c:pt>
                <c:pt idx="876">
                  <c:v>0.001</c:v>
                </c:pt>
                <c:pt idx="877">
                  <c:v>0.0</c:v>
                </c:pt>
                <c:pt idx="878">
                  <c:v>0.0</c:v>
                </c:pt>
                <c:pt idx="879">
                  <c:v>0.0</c:v>
                </c:pt>
                <c:pt idx="880">
                  <c:v>0.0</c:v>
                </c:pt>
                <c:pt idx="881">
                  <c:v>0.001</c:v>
                </c:pt>
                <c:pt idx="882">
                  <c:v>0.001</c:v>
                </c:pt>
                <c:pt idx="883">
                  <c:v>0.0</c:v>
                </c:pt>
                <c:pt idx="884">
                  <c:v>0.001</c:v>
                </c:pt>
                <c:pt idx="885">
                  <c:v>0.0</c:v>
                </c:pt>
                <c:pt idx="886">
                  <c:v>0.0</c:v>
                </c:pt>
                <c:pt idx="887">
                  <c:v>0.001</c:v>
                </c:pt>
                <c:pt idx="888">
                  <c:v>0.0</c:v>
                </c:pt>
                <c:pt idx="889">
                  <c:v>0.001</c:v>
                </c:pt>
                <c:pt idx="890">
                  <c:v>0.0</c:v>
                </c:pt>
                <c:pt idx="891">
                  <c:v>0.001</c:v>
                </c:pt>
                <c:pt idx="892">
                  <c:v>0.001</c:v>
                </c:pt>
                <c:pt idx="893">
                  <c:v>0.001</c:v>
                </c:pt>
                <c:pt idx="894">
                  <c:v>0.001</c:v>
                </c:pt>
                <c:pt idx="895">
                  <c:v>0.0</c:v>
                </c:pt>
                <c:pt idx="896">
                  <c:v>0.0</c:v>
                </c:pt>
                <c:pt idx="897">
                  <c:v>-9999.0</c:v>
                </c:pt>
                <c:pt idx="898">
                  <c:v>0.0</c:v>
                </c:pt>
                <c:pt idx="899">
                  <c:v>0.0</c:v>
                </c:pt>
                <c:pt idx="900">
                  <c:v>0.0</c:v>
                </c:pt>
                <c:pt idx="901">
                  <c:v>0.001</c:v>
                </c:pt>
                <c:pt idx="902">
                  <c:v>0.0</c:v>
                </c:pt>
                <c:pt idx="903">
                  <c:v>0.001</c:v>
                </c:pt>
                <c:pt idx="904">
                  <c:v>0.001</c:v>
                </c:pt>
                <c:pt idx="905">
                  <c:v>0.0</c:v>
                </c:pt>
                <c:pt idx="906">
                  <c:v>0.0</c:v>
                </c:pt>
                <c:pt idx="907">
                  <c:v>0.0</c:v>
                </c:pt>
                <c:pt idx="908">
                  <c:v>0.0</c:v>
                </c:pt>
                <c:pt idx="909">
                  <c:v>0.0</c:v>
                </c:pt>
                <c:pt idx="910">
                  <c:v>0.0</c:v>
                </c:pt>
                <c:pt idx="911">
                  <c:v>0.001</c:v>
                </c:pt>
                <c:pt idx="912">
                  <c:v>0.0</c:v>
                </c:pt>
                <c:pt idx="913">
                  <c:v>0.0</c:v>
                </c:pt>
                <c:pt idx="914">
                  <c:v>0.001</c:v>
                </c:pt>
                <c:pt idx="915">
                  <c:v>0.0</c:v>
                </c:pt>
                <c:pt idx="916">
                  <c:v>0.0</c:v>
                </c:pt>
                <c:pt idx="917">
                  <c:v>0.0</c:v>
                </c:pt>
                <c:pt idx="918">
                  <c:v>0.0</c:v>
                </c:pt>
                <c:pt idx="919">
                  <c:v>0.001</c:v>
                </c:pt>
                <c:pt idx="920">
                  <c:v>0.001</c:v>
                </c:pt>
                <c:pt idx="921">
                  <c:v>0.0</c:v>
                </c:pt>
                <c:pt idx="922">
                  <c:v>0.0</c:v>
                </c:pt>
                <c:pt idx="923">
                  <c:v>0.0</c:v>
                </c:pt>
                <c:pt idx="924">
                  <c:v>0.0</c:v>
                </c:pt>
                <c:pt idx="925">
                  <c:v>0.001</c:v>
                </c:pt>
                <c:pt idx="926">
                  <c:v>0.0</c:v>
                </c:pt>
                <c:pt idx="927">
                  <c:v>0.0</c:v>
                </c:pt>
                <c:pt idx="928">
                  <c:v>0.001</c:v>
                </c:pt>
                <c:pt idx="929">
                  <c:v>0.0</c:v>
                </c:pt>
                <c:pt idx="930">
                  <c:v>0.0</c:v>
                </c:pt>
                <c:pt idx="931">
                  <c:v>0.001</c:v>
                </c:pt>
                <c:pt idx="932">
                  <c:v>0.002</c:v>
                </c:pt>
                <c:pt idx="933">
                  <c:v>0.0</c:v>
                </c:pt>
                <c:pt idx="934">
                  <c:v>0.001</c:v>
                </c:pt>
                <c:pt idx="935">
                  <c:v>0.0</c:v>
                </c:pt>
                <c:pt idx="936">
                  <c:v>0.0</c:v>
                </c:pt>
                <c:pt idx="937">
                  <c:v>0.0</c:v>
                </c:pt>
                <c:pt idx="938">
                  <c:v>0.0</c:v>
                </c:pt>
                <c:pt idx="939">
                  <c:v>0.002</c:v>
                </c:pt>
                <c:pt idx="940">
                  <c:v>0.001</c:v>
                </c:pt>
                <c:pt idx="941">
                  <c:v>0.001</c:v>
                </c:pt>
                <c:pt idx="942">
                  <c:v>0.001</c:v>
                </c:pt>
                <c:pt idx="943">
                  <c:v>0.0</c:v>
                </c:pt>
                <c:pt idx="944">
                  <c:v>0.0</c:v>
                </c:pt>
                <c:pt idx="945">
                  <c:v>0.001</c:v>
                </c:pt>
                <c:pt idx="946">
                  <c:v>0.0</c:v>
                </c:pt>
                <c:pt idx="947">
                  <c:v>0.001</c:v>
                </c:pt>
                <c:pt idx="948">
                  <c:v>0.0</c:v>
                </c:pt>
                <c:pt idx="949">
                  <c:v>0.001</c:v>
                </c:pt>
                <c:pt idx="950">
                  <c:v>0.001</c:v>
                </c:pt>
                <c:pt idx="951">
                  <c:v>0.001</c:v>
                </c:pt>
                <c:pt idx="952">
                  <c:v>0.001</c:v>
                </c:pt>
                <c:pt idx="953">
                  <c:v>0.001</c:v>
                </c:pt>
                <c:pt idx="954">
                  <c:v>0.001</c:v>
                </c:pt>
                <c:pt idx="955">
                  <c:v>0.001</c:v>
                </c:pt>
                <c:pt idx="956">
                  <c:v>0.001</c:v>
                </c:pt>
                <c:pt idx="957">
                  <c:v>0.0</c:v>
                </c:pt>
                <c:pt idx="958">
                  <c:v>0.001</c:v>
                </c:pt>
                <c:pt idx="959">
                  <c:v>0.0</c:v>
                </c:pt>
                <c:pt idx="960">
                  <c:v>0.0</c:v>
                </c:pt>
                <c:pt idx="961">
                  <c:v>0.001</c:v>
                </c:pt>
                <c:pt idx="962">
                  <c:v>0.001</c:v>
                </c:pt>
                <c:pt idx="963">
                  <c:v>0.001</c:v>
                </c:pt>
                <c:pt idx="964">
                  <c:v>0.0</c:v>
                </c:pt>
                <c:pt idx="965">
                  <c:v>0.0</c:v>
                </c:pt>
                <c:pt idx="966">
                  <c:v>0.0</c:v>
                </c:pt>
                <c:pt idx="967">
                  <c:v>0.0</c:v>
                </c:pt>
                <c:pt idx="968">
                  <c:v>0.0</c:v>
                </c:pt>
                <c:pt idx="969">
                  <c:v>0.0</c:v>
                </c:pt>
                <c:pt idx="970">
                  <c:v>0.0</c:v>
                </c:pt>
                <c:pt idx="971">
                  <c:v>0.0</c:v>
                </c:pt>
                <c:pt idx="972">
                  <c:v>0.0</c:v>
                </c:pt>
                <c:pt idx="973">
                  <c:v>0.0</c:v>
                </c:pt>
                <c:pt idx="974">
                  <c:v>0.0</c:v>
                </c:pt>
                <c:pt idx="975">
                  <c:v>0.001</c:v>
                </c:pt>
                <c:pt idx="976">
                  <c:v>0.0</c:v>
                </c:pt>
                <c:pt idx="977">
                  <c:v>0.0</c:v>
                </c:pt>
                <c:pt idx="978">
                  <c:v>0.0</c:v>
                </c:pt>
                <c:pt idx="979">
                  <c:v>0.0</c:v>
                </c:pt>
                <c:pt idx="980">
                  <c:v>0.0</c:v>
                </c:pt>
                <c:pt idx="981">
                  <c:v>0.0</c:v>
                </c:pt>
                <c:pt idx="982">
                  <c:v>0.001</c:v>
                </c:pt>
                <c:pt idx="983">
                  <c:v>0.001</c:v>
                </c:pt>
                <c:pt idx="984">
                  <c:v>0.0</c:v>
                </c:pt>
                <c:pt idx="985">
                  <c:v>0.001</c:v>
                </c:pt>
                <c:pt idx="986">
                  <c:v>0.0</c:v>
                </c:pt>
                <c:pt idx="987">
                  <c:v>0.001</c:v>
                </c:pt>
                <c:pt idx="988">
                  <c:v>0.0</c:v>
                </c:pt>
                <c:pt idx="989">
                  <c:v>0.0</c:v>
                </c:pt>
                <c:pt idx="990">
                  <c:v>0.001</c:v>
                </c:pt>
                <c:pt idx="991">
                  <c:v>0.001</c:v>
                </c:pt>
                <c:pt idx="992">
                  <c:v>0.001</c:v>
                </c:pt>
                <c:pt idx="993">
                  <c:v>0.0</c:v>
                </c:pt>
                <c:pt idx="994">
                  <c:v>0.002</c:v>
                </c:pt>
                <c:pt idx="995">
                  <c:v>0.0</c:v>
                </c:pt>
                <c:pt idx="996">
                  <c:v>0.001</c:v>
                </c:pt>
                <c:pt idx="997">
                  <c:v>0.001</c:v>
                </c:pt>
                <c:pt idx="998">
                  <c:v>0.0</c:v>
                </c:pt>
                <c:pt idx="999">
                  <c:v>0.0</c:v>
                </c:pt>
                <c:pt idx="1000">
                  <c:v>0.001</c:v>
                </c:pt>
                <c:pt idx="1001">
                  <c:v>0.0</c:v>
                </c:pt>
                <c:pt idx="1002">
                  <c:v>0.0</c:v>
                </c:pt>
                <c:pt idx="1003">
                  <c:v>0.001</c:v>
                </c:pt>
                <c:pt idx="1004">
                  <c:v>0.0</c:v>
                </c:pt>
                <c:pt idx="1005">
                  <c:v>0.0</c:v>
                </c:pt>
                <c:pt idx="1006">
                  <c:v>0.0</c:v>
                </c:pt>
                <c:pt idx="1007">
                  <c:v>0.0</c:v>
                </c:pt>
                <c:pt idx="1008">
                  <c:v>0.0</c:v>
                </c:pt>
                <c:pt idx="1009">
                  <c:v>0.0</c:v>
                </c:pt>
                <c:pt idx="1010">
                  <c:v>0.0</c:v>
                </c:pt>
                <c:pt idx="1011">
                  <c:v>0.001</c:v>
                </c:pt>
                <c:pt idx="1012">
                  <c:v>0.0</c:v>
                </c:pt>
                <c:pt idx="1013">
                  <c:v>0.0</c:v>
                </c:pt>
                <c:pt idx="1014">
                  <c:v>0.0</c:v>
                </c:pt>
                <c:pt idx="1015">
                  <c:v>0.001</c:v>
                </c:pt>
                <c:pt idx="1016">
                  <c:v>0.0</c:v>
                </c:pt>
                <c:pt idx="1017">
                  <c:v>0.0</c:v>
                </c:pt>
                <c:pt idx="1018">
                  <c:v>0.001</c:v>
                </c:pt>
                <c:pt idx="1019">
                  <c:v>0.0</c:v>
                </c:pt>
                <c:pt idx="1020">
                  <c:v>0.0</c:v>
                </c:pt>
                <c:pt idx="1021">
                  <c:v>0.001</c:v>
                </c:pt>
                <c:pt idx="1022">
                  <c:v>0.0</c:v>
                </c:pt>
                <c:pt idx="1023">
                  <c:v>0.001</c:v>
                </c:pt>
                <c:pt idx="1024">
                  <c:v>0.0</c:v>
                </c:pt>
                <c:pt idx="1025">
                  <c:v>0.0</c:v>
                </c:pt>
                <c:pt idx="1026">
                  <c:v>0.001</c:v>
                </c:pt>
                <c:pt idx="1027">
                  <c:v>0.0</c:v>
                </c:pt>
                <c:pt idx="1028">
                  <c:v>0.0</c:v>
                </c:pt>
                <c:pt idx="1029">
                  <c:v>0.0</c:v>
                </c:pt>
                <c:pt idx="1030">
                  <c:v>0.0</c:v>
                </c:pt>
                <c:pt idx="1031">
                  <c:v>0.001</c:v>
                </c:pt>
                <c:pt idx="1032">
                  <c:v>0.001</c:v>
                </c:pt>
                <c:pt idx="1033">
                  <c:v>0.0</c:v>
                </c:pt>
                <c:pt idx="1034">
                  <c:v>0.001</c:v>
                </c:pt>
                <c:pt idx="1035">
                  <c:v>0.001</c:v>
                </c:pt>
                <c:pt idx="1036">
                  <c:v>0.001</c:v>
                </c:pt>
                <c:pt idx="1037">
                  <c:v>0.0</c:v>
                </c:pt>
                <c:pt idx="1038">
                  <c:v>0.001</c:v>
                </c:pt>
                <c:pt idx="1039">
                  <c:v>0.0</c:v>
                </c:pt>
                <c:pt idx="1040">
                  <c:v>0.001</c:v>
                </c:pt>
                <c:pt idx="1041">
                  <c:v>0.0</c:v>
                </c:pt>
                <c:pt idx="1042">
                  <c:v>0.0</c:v>
                </c:pt>
                <c:pt idx="1043">
                  <c:v>0.001</c:v>
                </c:pt>
                <c:pt idx="1044">
                  <c:v>0.0</c:v>
                </c:pt>
                <c:pt idx="1045">
                  <c:v>0.001</c:v>
                </c:pt>
                <c:pt idx="1046">
                  <c:v>0.001</c:v>
                </c:pt>
                <c:pt idx="1047">
                  <c:v>0.001</c:v>
                </c:pt>
                <c:pt idx="1048">
                  <c:v>0.001</c:v>
                </c:pt>
                <c:pt idx="1049">
                  <c:v>0.0</c:v>
                </c:pt>
                <c:pt idx="1050">
                  <c:v>0.0</c:v>
                </c:pt>
                <c:pt idx="1051">
                  <c:v>0.002</c:v>
                </c:pt>
                <c:pt idx="1052">
                  <c:v>0.001</c:v>
                </c:pt>
                <c:pt idx="1053">
                  <c:v>0.001</c:v>
                </c:pt>
                <c:pt idx="1054">
                  <c:v>0.001</c:v>
                </c:pt>
                <c:pt idx="1055">
                  <c:v>0.0</c:v>
                </c:pt>
                <c:pt idx="1056">
                  <c:v>0.0</c:v>
                </c:pt>
                <c:pt idx="1057">
                  <c:v>0.002</c:v>
                </c:pt>
                <c:pt idx="1058">
                  <c:v>0.0</c:v>
                </c:pt>
                <c:pt idx="1059">
                  <c:v>0.0</c:v>
                </c:pt>
                <c:pt idx="1060">
                  <c:v>0.001</c:v>
                </c:pt>
                <c:pt idx="1061">
                  <c:v>0.0</c:v>
                </c:pt>
                <c:pt idx="1062">
                  <c:v>0.0</c:v>
                </c:pt>
                <c:pt idx="1063">
                  <c:v>0.0</c:v>
                </c:pt>
                <c:pt idx="1064">
                  <c:v>0.0</c:v>
                </c:pt>
                <c:pt idx="1065">
                  <c:v>0.001</c:v>
                </c:pt>
                <c:pt idx="1066">
                  <c:v>0.0</c:v>
                </c:pt>
                <c:pt idx="1067">
                  <c:v>0.0</c:v>
                </c:pt>
                <c:pt idx="1068">
                  <c:v>0.0</c:v>
                </c:pt>
                <c:pt idx="1069">
                  <c:v>0.0</c:v>
                </c:pt>
                <c:pt idx="1070">
                  <c:v>0.001</c:v>
                </c:pt>
                <c:pt idx="1071">
                  <c:v>0.0</c:v>
                </c:pt>
                <c:pt idx="1072">
                  <c:v>0.0</c:v>
                </c:pt>
                <c:pt idx="1073">
                  <c:v>0.001</c:v>
                </c:pt>
                <c:pt idx="1074">
                  <c:v>0.0</c:v>
                </c:pt>
                <c:pt idx="1075">
                  <c:v>0.0</c:v>
                </c:pt>
                <c:pt idx="1076">
                  <c:v>0.001</c:v>
                </c:pt>
                <c:pt idx="1077">
                  <c:v>0.001</c:v>
                </c:pt>
                <c:pt idx="1078">
                  <c:v>0.0</c:v>
                </c:pt>
                <c:pt idx="1079">
                  <c:v>0.001</c:v>
                </c:pt>
                <c:pt idx="1080">
                  <c:v>0.0</c:v>
                </c:pt>
                <c:pt idx="1081">
                  <c:v>0.001</c:v>
                </c:pt>
                <c:pt idx="1082">
                  <c:v>0.0</c:v>
                </c:pt>
                <c:pt idx="1083">
                  <c:v>0.002</c:v>
                </c:pt>
                <c:pt idx="1084">
                  <c:v>0.001</c:v>
                </c:pt>
                <c:pt idx="1085">
                  <c:v>0.0</c:v>
                </c:pt>
                <c:pt idx="1086">
                  <c:v>0.001</c:v>
                </c:pt>
                <c:pt idx="1087">
                  <c:v>0.001</c:v>
                </c:pt>
                <c:pt idx="1088">
                  <c:v>0.001</c:v>
                </c:pt>
                <c:pt idx="1089">
                  <c:v>0.0</c:v>
                </c:pt>
                <c:pt idx="1090">
                  <c:v>0.0</c:v>
                </c:pt>
                <c:pt idx="1091">
                  <c:v>0.0</c:v>
                </c:pt>
                <c:pt idx="1092">
                  <c:v>0.001</c:v>
                </c:pt>
                <c:pt idx="1093">
                  <c:v>0.0</c:v>
                </c:pt>
                <c:pt idx="1094">
                  <c:v>0.0</c:v>
                </c:pt>
                <c:pt idx="1095">
                  <c:v>0.001</c:v>
                </c:pt>
                <c:pt idx="1096">
                  <c:v>0.001</c:v>
                </c:pt>
                <c:pt idx="1097">
                  <c:v>0.001</c:v>
                </c:pt>
                <c:pt idx="1098">
                  <c:v>0.0</c:v>
                </c:pt>
                <c:pt idx="1099">
                  <c:v>0.0</c:v>
                </c:pt>
                <c:pt idx="1100">
                  <c:v>0.001</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0.001</c:v>
                </c:pt>
                <c:pt idx="1119">
                  <c:v>0.0</c:v>
                </c:pt>
                <c:pt idx="1120">
                  <c:v>0.0</c:v>
                </c:pt>
                <c:pt idx="1121">
                  <c:v>0.001</c:v>
                </c:pt>
                <c:pt idx="1122">
                  <c:v>0.001</c:v>
                </c:pt>
                <c:pt idx="1123">
                  <c:v>0.001</c:v>
                </c:pt>
                <c:pt idx="1124">
                  <c:v>0.0</c:v>
                </c:pt>
                <c:pt idx="1125">
                  <c:v>0.0</c:v>
                </c:pt>
                <c:pt idx="1126">
                  <c:v>0.0</c:v>
                </c:pt>
                <c:pt idx="1127">
                  <c:v>0.0</c:v>
                </c:pt>
                <c:pt idx="1128">
                  <c:v>0.0</c:v>
                </c:pt>
                <c:pt idx="1129">
                  <c:v>0.001</c:v>
                </c:pt>
                <c:pt idx="1130">
                  <c:v>0.0</c:v>
                </c:pt>
                <c:pt idx="1131">
                  <c:v>0.0</c:v>
                </c:pt>
                <c:pt idx="1132">
                  <c:v>0.0</c:v>
                </c:pt>
                <c:pt idx="1133">
                  <c:v>0.0</c:v>
                </c:pt>
                <c:pt idx="1134">
                  <c:v>0.0</c:v>
                </c:pt>
                <c:pt idx="1135">
                  <c:v>0.0</c:v>
                </c:pt>
                <c:pt idx="1136">
                  <c:v>0.0</c:v>
                </c:pt>
                <c:pt idx="1137">
                  <c:v>0.0</c:v>
                </c:pt>
                <c:pt idx="1138">
                  <c:v>0.0</c:v>
                </c:pt>
                <c:pt idx="1139">
                  <c:v>0.0</c:v>
                </c:pt>
                <c:pt idx="1140">
                  <c:v>0.001</c:v>
                </c:pt>
                <c:pt idx="1141">
                  <c:v>0.0</c:v>
                </c:pt>
                <c:pt idx="1142">
                  <c:v>0.0</c:v>
                </c:pt>
                <c:pt idx="1143">
                  <c:v>0.0</c:v>
                </c:pt>
                <c:pt idx="1144">
                  <c:v>0.0</c:v>
                </c:pt>
                <c:pt idx="1145">
                  <c:v>0.0</c:v>
                </c:pt>
                <c:pt idx="1146">
                  <c:v>0.0</c:v>
                </c:pt>
                <c:pt idx="1147">
                  <c:v>0.0</c:v>
                </c:pt>
                <c:pt idx="1148">
                  <c:v>0.001</c:v>
                </c:pt>
                <c:pt idx="1149">
                  <c:v>0.0</c:v>
                </c:pt>
                <c:pt idx="1150">
                  <c:v>0.0</c:v>
                </c:pt>
                <c:pt idx="1151">
                  <c:v>0.001</c:v>
                </c:pt>
                <c:pt idx="1152">
                  <c:v>0.001</c:v>
                </c:pt>
                <c:pt idx="1153">
                  <c:v>0.0</c:v>
                </c:pt>
                <c:pt idx="1154">
                  <c:v>0.0</c:v>
                </c:pt>
                <c:pt idx="1155">
                  <c:v>0.0</c:v>
                </c:pt>
                <c:pt idx="1156">
                  <c:v>0.0</c:v>
                </c:pt>
                <c:pt idx="1157">
                  <c:v>0.001</c:v>
                </c:pt>
                <c:pt idx="1158">
                  <c:v>0.0</c:v>
                </c:pt>
                <c:pt idx="1159">
                  <c:v>0.001</c:v>
                </c:pt>
                <c:pt idx="1160">
                  <c:v>0.0</c:v>
                </c:pt>
                <c:pt idx="1161">
                  <c:v>0.0</c:v>
                </c:pt>
                <c:pt idx="1162">
                  <c:v>0.0</c:v>
                </c:pt>
                <c:pt idx="1163">
                  <c:v>0.001</c:v>
                </c:pt>
                <c:pt idx="1164">
                  <c:v>0.001</c:v>
                </c:pt>
                <c:pt idx="1165">
                  <c:v>0.0</c:v>
                </c:pt>
                <c:pt idx="1166">
                  <c:v>0.0</c:v>
                </c:pt>
                <c:pt idx="1167">
                  <c:v>0.002</c:v>
                </c:pt>
                <c:pt idx="1168">
                  <c:v>0.0</c:v>
                </c:pt>
                <c:pt idx="1169">
                  <c:v>0.001</c:v>
                </c:pt>
                <c:pt idx="1170">
                  <c:v>0.0</c:v>
                </c:pt>
                <c:pt idx="1171">
                  <c:v>0.0</c:v>
                </c:pt>
                <c:pt idx="1172">
                  <c:v>0.0</c:v>
                </c:pt>
                <c:pt idx="1173">
                  <c:v>0.0</c:v>
                </c:pt>
                <c:pt idx="1174">
                  <c:v>0.0</c:v>
                </c:pt>
                <c:pt idx="1175">
                  <c:v>0.0</c:v>
                </c:pt>
                <c:pt idx="1176">
                  <c:v>0.0</c:v>
                </c:pt>
                <c:pt idx="1177">
                  <c:v>0.001</c:v>
                </c:pt>
                <c:pt idx="1178">
                  <c:v>0.002</c:v>
                </c:pt>
                <c:pt idx="1179">
                  <c:v>0.0</c:v>
                </c:pt>
                <c:pt idx="1180">
                  <c:v>0.0</c:v>
                </c:pt>
                <c:pt idx="1181">
                  <c:v>0.001</c:v>
                </c:pt>
                <c:pt idx="1182">
                  <c:v>0.0</c:v>
                </c:pt>
                <c:pt idx="1183">
                  <c:v>0.001</c:v>
                </c:pt>
                <c:pt idx="1184">
                  <c:v>0.001</c:v>
                </c:pt>
                <c:pt idx="1185">
                  <c:v>0.0</c:v>
                </c:pt>
                <c:pt idx="1186">
                  <c:v>0.001</c:v>
                </c:pt>
                <c:pt idx="1187">
                  <c:v>0.0</c:v>
                </c:pt>
                <c:pt idx="1188">
                  <c:v>0.001</c:v>
                </c:pt>
                <c:pt idx="1189">
                  <c:v>0.001</c:v>
                </c:pt>
                <c:pt idx="1190">
                  <c:v>0.001</c:v>
                </c:pt>
                <c:pt idx="1191">
                  <c:v>0.0</c:v>
                </c:pt>
                <c:pt idx="1192">
                  <c:v>0.0</c:v>
                </c:pt>
                <c:pt idx="1193">
                  <c:v>0.0</c:v>
                </c:pt>
                <c:pt idx="1194">
                  <c:v>0.001</c:v>
                </c:pt>
                <c:pt idx="1195">
                  <c:v>0.001</c:v>
                </c:pt>
                <c:pt idx="1196">
                  <c:v>0.001</c:v>
                </c:pt>
                <c:pt idx="1197">
                  <c:v>0.001</c:v>
                </c:pt>
                <c:pt idx="1198">
                  <c:v>0.0</c:v>
                </c:pt>
                <c:pt idx="1199">
                  <c:v>0.0</c:v>
                </c:pt>
                <c:pt idx="1200">
                  <c:v>0.001</c:v>
                </c:pt>
                <c:pt idx="1201">
                  <c:v>0.0</c:v>
                </c:pt>
                <c:pt idx="1202">
                  <c:v>0.001</c:v>
                </c:pt>
                <c:pt idx="1203">
                  <c:v>0.001</c:v>
                </c:pt>
                <c:pt idx="1204">
                  <c:v>0.0</c:v>
                </c:pt>
                <c:pt idx="1205">
                  <c:v>0.001</c:v>
                </c:pt>
                <c:pt idx="1206">
                  <c:v>0.0</c:v>
                </c:pt>
                <c:pt idx="1207">
                  <c:v>0.001</c:v>
                </c:pt>
                <c:pt idx="1208">
                  <c:v>0.0</c:v>
                </c:pt>
                <c:pt idx="1209">
                  <c:v>0.0</c:v>
                </c:pt>
                <c:pt idx="1210">
                  <c:v>0.001</c:v>
                </c:pt>
                <c:pt idx="1211">
                  <c:v>0.001</c:v>
                </c:pt>
                <c:pt idx="1212">
                  <c:v>0.0</c:v>
                </c:pt>
                <c:pt idx="1213">
                  <c:v>0.001</c:v>
                </c:pt>
                <c:pt idx="1214">
                  <c:v>0.001</c:v>
                </c:pt>
                <c:pt idx="1215">
                  <c:v>0.0</c:v>
                </c:pt>
                <c:pt idx="1216">
                  <c:v>0.001</c:v>
                </c:pt>
                <c:pt idx="1217">
                  <c:v>0.0</c:v>
                </c:pt>
                <c:pt idx="1218">
                  <c:v>0.0</c:v>
                </c:pt>
                <c:pt idx="1219">
                  <c:v>0.0</c:v>
                </c:pt>
                <c:pt idx="1220">
                  <c:v>0.0</c:v>
                </c:pt>
                <c:pt idx="1221">
                  <c:v>0.0</c:v>
                </c:pt>
                <c:pt idx="1222">
                  <c:v>0.0</c:v>
                </c:pt>
                <c:pt idx="1223">
                  <c:v>0.0</c:v>
                </c:pt>
                <c:pt idx="1224">
                  <c:v>0.001</c:v>
                </c:pt>
                <c:pt idx="1225">
                  <c:v>0.0</c:v>
                </c:pt>
                <c:pt idx="1226">
                  <c:v>0.0</c:v>
                </c:pt>
                <c:pt idx="1227">
                  <c:v>0.001</c:v>
                </c:pt>
                <c:pt idx="1228">
                  <c:v>0.0</c:v>
                </c:pt>
                <c:pt idx="1229">
                  <c:v>0.0</c:v>
                </c:pt>
                <c:pt idx="1230">
                  <c:v>0.001</c:v>
                </c:pt>
                <c:pt idx="1231">
                  <c:v>0.0</c:v>
                </c:pt>
                <c:pt idx="1232">
                  <c:v>0.001</c:v>
                </c:pt>
                <c:pt idx="1233">
                  <c:v>0.001</c:v>
                </c:pt>
                <c:pt idx="1234">
                  <c:v>0.001</c:v>
                </c:pt>
                <c:pt idx="1235">
                  <c:v>0.0</c:v>
                </c:pt>
                <c:pt idx="1236">
                  <c:v>0.0</c:v>
                </c:pt>
                <c:pt idx="1237">
                  <c:v>0.003</c:v>
                </c:pt>
                <c:pt idx="1238">
                  <c:v>0.0</c:v>
                </c:pt>
                <c:pt idx="1239">
                  <c:v>0.0</c:v>
                </c:pt>
                <c:pt idx="1240">
                  <c:v>0.0</c:v>
                </c:pt>
                <c:pt idx="1241">
                  <c:v>0.0</c:v>
                </c:pt>
                <c:pt idx="1242">
                  <c:v>0.0</c:v>
                </c:pt>
                <c:pt idx="1243">
                  <c:v>0.001</c:v>
                </c:pt>
                <c:pt idx="1244">
                  <c:v>0.0</c:v>
                </c:pt>
                <c:pt idx="1245">
                  <c:v>0.001</c:v>
                </c:pt>
                <c:pt idx="1246">
                  <c:v>0.0</c:v>
                </c:pt>
                <c:pt idx="1247">
                  <c:v>0.0</c:v>
                </c:pt>
                <c:pt idx="1248">
                  <c:v>0.0</c:v>
                </c:pt>
                <c:pt idx="1249">
                  <c:v>0.0</c:v>
                </c:pt>
                <c:pt idx="1250">
                  <c:v>0.0</c:v>
                </c:pt>
                <c:pt idx="1251">
                  <c:v>0.0</c:v>
                </c:pt>
                <c:pt idx="1252">
                  <c:v>-9999.0</c:v>
                </c:pt>
                <c:pt idx="1253">
                  <c:v>-9999.0</c:v>
                </c:pt>
                <c:pt idx="1254">
                  <c:v>-9999.0</c:v>
                </c:pt>
                <c:pt idx="1255">
                  <c:v>-9999.0</c:v>
                </c:pt>
                <c:pt idx="1256">
                  <c:v>-9999.0</c:v>
                </c:pt>
                <c:pt idx="1257">
                  <c:v>-9999.0</c:v>
                </c:pt>
                <c:pt idx="1258">
                  <c:v>-9999.0</c:v>
                </c:pt>
                <c:pt idx="1259">
                  <c:v>-9999.0</c:v>
                </c:pt>
                <c:pt idx="1260">
                  <c:v>-9999.0</c:v>
                </c:pt>
                <c:pt idx="1261">
                  <c:v>-9999.0</c:v>
                </c:pt>
                <c:pt idx="1262">
                  <c:v>-9999.0</c:v>
                </c:pt>
                <c:pt idx="1263">
                  <c:v>-9999.0</c:v>
                </c:pt>
                <c:pt idx="1264">
                  <c:v>-9999.0</c:v>
                </c:pt>
                <c:pt idx="1265">
                  <c:v>-9999.0</c:v>
                </c:pt>
                <c:pt idx="1266">
                  <c:v>-9999.0</c:v>
                </c:pt>
                <c:pt idx="1267">
                  <c:v>-9999.0</c:v>
                </c:pt>
                <c:pt idx="1268">
                  <c:v>-9999.0</c:v>
                </c:pt>
                <c:pt idx="1269">
                  <c:v>-9999.0</c:v>
                </c:pt>
                <c:pt idx="1270">
                  <c:v>-9999.0</c:v>
                </c:pt>
                <c:pt idx="1271">
                  <c:v>-9999.0</c:v>
                </c:pt>
                <c:pt idx="1272">
                  <c:v>-9999.0</c:v>
                </c:pt>
                <c:pt idx="1273">
                  <c:v>-9999.0</c:v>
                </c:pt>
                <c:pt idx="1274">
                  <c:v>-9999.0</c:v>
                </c:pt>
                <c:pt idx="1275">
                  <c:v>-9999.0</c:v>
                </c:pt>
                <c:pt idx="1276">
                  <c:v>-9999.0</c:v>
                </c:pt>
                <c:pt idx="1277">
                  <c:v>-9999.0</c:v>
                </c:pt>
                <c:pt idx="1278">
                  <c:v>-9999.0</c:v>
                </c:pt>
                <c:pt idx="1279">
                  <c:v>-9999.0</c:v>
                </c:pt>
                <c:pt idx="1280">
                  <c:v>-9999.0</c:v>
                </c:pt>
                <c:pt idx="1281">
                  <c:v>-9999.0</c:v>
                </c:pt>
                <c:pt idx="1282">
                  <c:v>-9999.0</c:v>
                </c:pt>
                <c:pt idx="1283">
                  <c:v>-9999.0</c:v>
                </c:pt>
                <c:pt idx="1284">
                  <c:v>-9999.0</c:v>
                </c:pt>
                <c:pt idx="1285">
                  <c:v>-9999.0</c:v>
                </c:pt>
                <c:pt idx="1286">
                  <c:v>-9999.0</c:v>
                </c:pt>
                <c:pt idx="1287">
                  <c:v>-9999.0</c:v>
                </c:pt>
                <c:pt idx="1288">
                  <c:v>-9999.0</c:v>
                </c:pt>
                <c:pt idx="1289">
                  <c:v>-9999.0</c:v>
                </c:pt>
                <c:pt idx="1290">
                  <c:v>-9999.0</c:v>
                </c:pt>
                <c:pt idx="1291">
                  <c:v>-9999.0</c:v>
                </c:pt>
                <c:pt idx="1292">
                  <c:v>-9999.0</c:v>
                </c:pt>
                <c:pt idx="1293">
                  <c:v>-9999.0</c:v>
                </c:pt>
                <c:pt idx="1294">
                  <c:v>-9999.0</c:v>
                </c:pt>
                <c:pt idx="1295">
                  <c:v>-9999.0</c:v>
                </c:pt>
                <c:pt idx="1296">
                  <c:v>-9999.0</c:v>
                </c:pt>
                <c:pt idx="1297">
                  <c:v>-9999.0</c:v>
                </c:pt>
                <c:pt idx="1298">
                  <c:v>-9999.0</c:v>
                </c:pt>
                <c:pt idx="1299">
                  <c:v>-9999.0</c:v>
                </c:pt>
                <c:pt idx="1300">
                  <c:v>-9999.0</c:v>
                </c:pt>
                <c:pt idx="1301">
                  <c:v>-9999.0</c:v>
                </c:pt>
                <c:pt idx="1302">
                  <c:v>-9999.0</c:v>
                </c:pt>
                <c:pt idx="1303">
                  <c:v>-9999.0</c:v>
                </c:pt>
                <c:pt idx="1304">
                  <c:v>-9999.0</c:v>
                </c:pt>
                <c:pt idx="1305">
                  <c:v>-9999.0</c:v>
                </c:pt>
                <c:pt idx="1306">
                  <c:v>-9999.0</c:v>
                </c:pt>
                <c:pt idx="1307">
                  <c:v>-9999.0</c:v>
                </c:pt>
                <c:pt idx="1308">
                  <c:v>-9999.0</c:v>
                </c:pt>
                <c:pt idx="1309">
                  <c:v>-9999.0</c:v>
                </c:pt>
                <c:pt idx="1310">
                  <c:v>-9999.0</c:v>
                </c:pt>
                <c:pt idx="1311">
                  <c:v>-9999.0</c:v>
                </c:pt>
                <c:pt idx="1312">
                  <c:v>-9999.0</c:v>
                </c:pt>
                <c:pt idx="1313">
                  <c:v>-9999.0</c:v>
                </c:pt>
                <c:pt idx="1314">
                  <c:v>-9999.0</c:v>
                </c:pt>
                <c:pt idx="1315">
                  <c:v>-9999.0</c:v>
                </c:pt>
                <c:pt idx="1316">
                  <c:v>-9999.0</c:v>
                </c:pt>
                <c:pt idx="1317">
                  <c:v>-9999.0</c:v>
                </c:pt>
                <c:pt idx="1318">
                  <c:v>-9999.0</c:v>
                </c:pt>
                <c:pt idx="1319">
                  <c:v>-9999.0</c:v>
                </c:pt>
                <c:pt idx="1320">
                  <c:v>-9999.0</c:v>
                </c:pt>
                <c:pt idx="1321">
                  <c:v>-9999.0</c:v>
                </c:pt>
                <c:pt idx="1322">
                  <c:v>-9999.0</c:v>
                </c:pt>
                <c:pt idx="1323">
                  <c:v>-9999.0</c:v>
                </c:pt>
                <c:pt idx="1324">
                  <c:v>-9999.0</c:v>
                </c:pt>
                <c:pt idx="1325">
                  <c:v>-9999.0</c:v>
                </c:pt>
                <c:pt idx="1326">
                  <c:v>-9999.0</c:v>
                </c:pt>
                <c:pt idx="1327">
                  <c:v>-9999.0</c:v>
                </c:pt>
                <c:pt idx="1328">
                  <c:v>-9999.0</c:v>
                </c:pt>
                <c:pt idx="1329">
                  <c:v>-9999.0</c:v>
                </c:pt>
                <c:pt idx="1330">
                  <c:v>-9999.0</c:v>
                </c:pt>
                <c:pt idx="1331">
                  <c:v>-9999.0</c:v>
                </c:pt>
                <c:pt idx="1332">
                  <c:v>-9999.0</c:v>
                </c:pt>
                <c:pt idx="1333">
                  <c:v>-9999.0</c:v>
                </c:pt>
                <c:pt idx="1334">
                  <c:v>-9999.0</c:v>
                </c:pt>
                <c:pt idx="1335">
                  <c:v>-9999.0</c:v>
                </c:pt>
                <c:pt idx="1336">
                  <c:v>-9999.0</c:v>
                </c:pt>
                <c:pt idx="1337">
                  <c:v>-9999.0</c:v>
                </c:pt>
                <c:pt idx="1338">
                  <c:v>-9999.0</c:v>
                </c:pt>
                <c:pt idx="1339">
                  <c:v>-9999.0</c:v>
                </c:pt>
                <c:pt idx="1340">
                  <c:v>-9999.0</c:v>
                </c:pt>
                <c:pt idx="1341">
                  <c:v>-9999.0</c:v>
                </c:pt>
                <c:pt idx="1342">
                  <c:v>-9999.0</c:v>
                </c:pt>
                <c:pt idx="1343">
                  <c:v>-9999.0</c:v>
                </c:pt>
                <c:pt idx="1344">
                  <c:v>-9999.0</c:v>
                </c:pt>
                <c:pt idx="1345">
                  <c:v>-9999.0</c:v>
                </c:pt>
                <c:pt idx="1346">
                  <c:v>-9999.0</c:v>
                </c:pt>
                <c:pt idx="1347">
                  <c:v>-9999.0</c:v>
                </c:pt>
                <c:pt idx="1348">
                  <c:v>-9999.0</c:v>
                </c:pt>
                <c:pt idx="1349">
                  <c:v>-9999.0</c:v>
                </c:pt>
                <c:pt idx="1350">
                  <c:v>-9999.0</c:v>
                </c:pt>
                <c:pt idx="1351">
                  <c:v>-9999.0</c:v>
                </c:pt>
                <c:pt idx="1352">
                  <c:v>-9999.0</c:v>
                </c:pt>
                <c:pt idx="1353">
                  <c:v>-9999.0</c:v>
                </c:pt>
                <c:pt idx="1354">
                  <c:v>-9999.0</c:v>
                </c:pt>
                <c:pt idx="1355">
                  <c:v>-9999.0</c:v>
                </c:pt>
                <c:pt idx="1356">
                  <c:v>-9999.0</c:v>
                </c:pt>
                <c:pt idx="1357">
                  <c:v>-9999.0</c:v>
                </c:pt>
                <c:pt idx="1358">
                  <c:v>-9999.0</c:v>
                </c:pt>
                <c:pt idx="1359">
                  <c:v>-9999.0</c:v>
                </c:pt>
                <c:pt idx="1360">
                  <c:v>-9999.0</c:v>
                </c:pt>
                <c:pt idx="1361">
                  <c:v>-9999.0</c:v>
                </c:pt>
                <c:pt idx="1362">
                  <c:v>-9999.0</c:v>
                </c:pt>
                <c:pt idx="1363">
                  <c:v>-9999.0</c:v>
                </c:pt>
                <c:pt idx="1364">
                  <c:v>-9999.0</c:v>
                </c:pt>
                <c:pt idx="1365">
                  <c:v>-9999.0</c:v>
                </c:pt>
                <c:pt idx="1366">
                  <c:v>-9999.0</c:v>
                </c:pt>
                <c:pt idx="1367">
                  <c:v>-9999.0</c:v>
                </c:pt>
                <c:pt idx="1368">
                  <c:v>-9999.0</c:v>
                </c:pt>
                <c:pt idx="1369">
                  <c:v>-9999.0</c:v>
                </c:pt>
                <c:pt idx="1370">
                  <c:v>-9999.0</c:v>
                </c:pt>
                <c:pt idx="1371">
                  <c:v>-9999.0</c:v>
                </c:pt>
                <c:pt idx="1372">
                  <c:v>-9999.0</c:v>
                </c:pt>
                <c:pt idx="1373">
                  <c:v>-9999.0</c:v>
                </c:pt>
                <c:pt idx="1374">
                  <c:v>-9999.0</c:v>
                </c:pt>
                <c:pt idx="1375">
                  <c:v>-9999.0</c:v>
                </c:pt>
                <c:pt idx="1376">
                  <c:v>-9999.0</c:v>
                </c:pt>
                <c:pt idx="1377">
                  <c:v>-9999.0</c:v>
                </c:pt>
                <c:pt idx="1378">
                  <c:v>-9999.0</c:v>
                </c:pt>
                <c:pt idx="1379">
                  <c:v>-9999.0</c:v>
                </c:pt>
                <c:pt idx="1380">
                  <c:v>-9999.0</c:v>
                </c:pt>
                <c:pt idx="1381">
                  <c:v>-9999.0</c:v>
                </c:pt>
                <c:pt idx="1382">
                  <c:v>-9999.0</c:v>
                </c:pt>
                <c:pt idx="1383">
                  <c:v>-9999.0</c:v>
                </c:pt>
                <c:pt idx="1384">
                  <c:v>-9999.0</c:v>
                </c:pt>
                <c:pt idx="1385">
                  <c:v>-9999.0</c:v>
                </c:pt>
                <c:pt idx="1386">
                  <c:v>-9999.0</c:v>
                </c:pt>
                <c:pt idx="1387">
                  <c:v>-9999.0</c:v>
                </c:pt>
                <c:pt idx="1388">
                  <c:v>-9999.0</c:v>
                </c:pt>
                <c:pt idx="1389">
                  <c:v>-9999.0</c:v>
                </c:pt>
                <c:pt idx="1390">
                  <c:v>-9999.0</c:v>
                </c:pt>
                <c:pt idx="1391">
                  <c:v>-9999.0</c:v>
                </c:pt>
                <c:pt idx="1392">
                  <c:v>-9999.0</c:v>
                </c:pt>
                <c:pt idx="1393">
                  <c:v>-9999.0</c:v>
                </c:pt>
                <c:pt idx="1394">
                  <c:v>-9999.0</c:v>
                </c:pt>
                <c:pt idx="1395">
                  <c:v>-9999.0</c:v>
                </c:pt>
                <c:pt idx="1396">
                  <c:v>-9999.0</c:v>
                </c:pt>
                <c:pt idx="1397">
                  <c:v>-9999.0</c:v>
                </c:pt>
                <c:pt idx="1398">
                  <c:v>-9999.0</c:v>
                </c:pt>
                <c:pt idx="1399">
                  <c:v>-9999.0</c:v>
                </c:pt>
                <c:pt idx="1400">
                  <c:v>-9999.0</c:v>
                </c:pt>
                <c:pt idx="1401">
                  <c:v>0.0</c:v>
                </c:pt>
                <c:pt idx="1402">
                  <c:v>-9999.0</c:v>
                </c:pt>
                <c:pt idx="1403">
                  <c:v>-9999.0</c:v>
                </c:pt>
                <c:pt idx="1404">
                  <c:v>-9999.0</c:v>
                </c:pt>
                <c:pt idx="1405">
                  <c:v>-9999.0</c:v>
                </c:pt>
                <c:pt idx="1406">
                  <c:v>-9999.0</c:v>
                </c:pt>
                <c:pt idx="1407">
                  <c:v>-9999.0</c:v>
                </c:pt>
                <c:pt idx="1408">
                  <c:v>0.0</c:v>
                </c:pt>
                <c:pt idx="1409">
                  <c:v>0.001</c:v>
                </c:pt>
                <c:pt idx="1410">
                  <c:v>0.0</c:v>
                </c:pt>
                <c:pt idx="1411">
                  <c:v>0.0</c:v>
                </c:pt>
                <c:pt idx="1412">
                  <c:v>0.0</c:v>
                </c:pt>
                <c:pt idx="1413">
                  <c:v>0.0</c:v>
                </c:pt>
                <c:pt idx="1414">
                  <c:v>0.0</c:v>
                </c:pt>
                <c:pt idx="1415">
                  <c:v>0.002</c:v>
                </c:pt>
                <c:pt idx="1416">
                  <c:v>0.0</c:v>
                </c:pt>
                <c:pt idx="1417">
                  <c:v>0.0</c:v>
                </c:pt>
                <c:pt idx="1418">
                  <c:v>0.001</c:v>
                </c:pt>
                <c:pt idx="1419">
                  <c:v>0.0</c:v>
                </c:pt>
                <c:pt idx="1420">
                  <c:v>0.0</c:v>
                </c:pt>
                <c:pt idx="1421">
                  <c:v>0.0</c:v>
                </c:pt>
                <c:pt idx="1422">
                  <c:v>0.001</c:v>
                </c:pt>
                <c:pt idx="1423">
                  <c:v>0.001</c:v>
                </c:pt>
                <c:pt idx="1424">
                  <c:v>0.0</c:v>
                </c:pt>
                <c:pt idx="1425">
                  <c:v>0.001</c:v>
                </c:pt>
                <c:pt idx="1426">
                  <c:v>0.0</c:v>
                </c:pt>
                <c:pt idx="1427">
                  <c:v>0.001</c:v>
                </c:pt>
                <c:pt idx="1428">
                  <c:v>0.0</c:v>
                </c:pt>
                <c:pt idx="1429">
                  <c:v>0.0</c:v>
                </c:pt>
                <c:pt idx="1430">
                  <c:v>0.001</c:v>
                </c:pt>
                <c:pt idx="1431">
                  <c:v>0.001</c:v>
                </c:pt>
                <c:pt idx="1432">
                  <c:v>0.0</c:v>
                </c:pt>
                <c:pt idx="1433">
                  <c:v>0.0</c:v>
                </c:pt>
                <c:pt idx="1434">
                  <c:v>0.0</c:v>
                </c:pt>
                <c:pt idx="1435">
                  <c:v>0.0</c:v>
                </c:pt>
                <c:pt idx="1436">
                  <c:v>0.001</c:v>
                </c:pt>
                <c:pt idx="1437">
                  <c:v>0.0</c:v>
                </c:pt>
                <c:pt idx="1438">
                  <c:v>0.0</c:v>
                </c:pt>
                <c:pt idx="1439">
                  <c:v>0.0</c:v>
                </c:pt>
                <c:pt idx="1440">
                  <c:v>0.001</c:v>
                </c:pt>
                <c:pt idx="1441">
                  <c:v>0.0</c:v>
                </c:pt>
                <c:pt idx="1442">
                  <c:v>0.001</c:v>
                </c:pt>
                <c:pt idx="1443">
                  <c:v>0.0</c:v>
                </c:pt>
                <c:pt idx="1444">
                  <c:v>0.0</c:v>
                </c:pt>
                <c:pt idx="1445">
                  <c:v>0.0</c:v>
                </c:pt>
                <c:pt idx="1446">
                  <c:v>0.001</c:v>
                </c:pt>
                <c:pt idx="1447">
                  <c:v>0.001</c:v>
                </c:pt>
                <c:pt idx="1448">
                  <c:v>0.001</c:v>
                </c:pt>
                <c:pt idx="1449">
                  <c:v>0.0</c:v>
                </c:pt>
                <c:pt idx="1450">
                  <c:v>0.0</c:v>
                </c:pt>
                <c:pt idx="1451">
                  <c:v>0.0</c:v>
                </c:pt>
                <c:pt idx="1452">
                  <c:v>0.001</c:v>
                </c:pt>
                <c:pt idx="1453">
                  <c:v>0.001</c:v>
                </c:pt>
                <c:pt idx="1454">
                  <c:v>0.001</c:v>
                </c:pt>
                <c:pt idx="1455">
                  <c:v>0.001</c:v>
                </c:pt>
                <c:pt idx="1456">
                  <c:v>0.0</c:v>
                </c:pt>
                <c:pt idx="1457">
                  <c:v>0.0</c:v>
                </c:pt>
                <c:pt idx="1458">
                  <c:v>0.0</c:v>
                </c:pt>
                <c:pt idx="1459">
                  <c:v>0.001</c:v>
                </c:pt>
                <c:pt idx="1460">
                  <c:v>0.0</c:v>
                </c:pt>
                <c:pt idx="1461">
                  <c:v>0.0</c:v>
                </c:pt>
                <c:pt idx="1462">
                  <c:v>0.0</c:v>
                </c:pt>
                <c:pt idx="1463">
                  <c:v>0.001</c:v>
                </c:pt>
                <c:pt idx="1464">
                  <c:v>0.0</c:v>
                </c:pt>
                <c:pt idx="1465">
                  <c:v>0.0</c:v>
                </c:pt>
                <c:pt idx="1466">
                  <c:v>0.0</c:v>
                </c:pt>
                <c:pt idx="1467">
                  <c:v>0.001</c:v>
                </c:pt>
                <c:pt idx="1468">
                  <c:v>0.0</c:v>
                </c:pt>
                <c:pt idx="1469">
                  <c:v>0.0</c:v>
                </c:pt>
                <c:pt idx="1470">
                  <c:v>0.0</c:v>
                </c:pt>
                <c:pt idx="1471">
                  <c:v>0.0</c:v>
                </c:pt>
                <c:pt idx="1472">
                  <c:v>0.001</c:v>
                </c:pt>
                <c:pt idx="1473">
                  <c:v>0.001</c:v>
                </c:pt>
                <c:pt idx="1474">
                  <c:v>0.002</c:v>
                </c:pt>
                <c:pt idx="1475">
                  <c:v>0.0</c:v>
                </c:pt>
                <c:pt idx="1476">
                  <c:v>0.0</c:v>
                </c:pt>
                <c:pt idx="1477">
                  <c:v>0.001</c:v>
                </c:pt>
                <c:pt idx="1478">
                  <c:v>0.0</c:v>
                </c:pt>
                <c:pt idx="1479">
                  <c:v>0.0</c:v>
                </c:pt>
                <c:pt idx="1480">
                  <c:v>0.0</c:v>
                </c:pt>
                <c:pt idx="1481">
                  <c:v>0.0</c:v>
                </c:pt>
                <c:pt idx="1482">
                  <c:v>0.0</c:v>
                </c:pt>
                <c:pt idx="1483">
                  <c:v>0.0</c:v>
                </c:pt>
                <c:pt idx="1484">
                  <c:v>0.001</c:v>
                </c:pt>
                <c:pt idx="1485">
                  <c:v>0.0</c:v>
                </c:pt>
                <c:pt idx="1486">
                  <c:v>0.0</c:v>
                </c:pt>
                <c:pt idx="1487">
                  <c:v>0.0</c:v>
                </c:pt>
                <c:pt idx="1488">
                  <c:v>0.001</c:v>
                </c:pt>
                <c:pt idx="1489">
                  <c:v>0.0</c:v>
                </c:pt>
                <c:pt idx="1490">
                  <c:v>0.001</c:v>
                </c:pt>
                <c:pt idx="1491">
                  <c:v>0.0</c:v>
                </c:pt>
                <c:pt idx="1492">
                  <c:v>0.0</c:v>
                </c:pt>
                <c:pt idx="1493">
                  <c:v>0.0</c:v>
                </c:pt>
                <c:pt idx="1494">
                  <c:v>0.001</c:v>
                </c:pt>
                <c:pt idx="1495">
                  <c:v>0.0</c:v>
                </c:pt>
                <c:pt idx="1496">
                  <c:v>0.001</c:v>
                </c:pt>
                <c:pt idx="1497">
                  <c:v>0.0</c:v>
                </c:pt>
                <c:pt idx="1498">
                  <c:v>0.0</c:v>
                </c:pt>
                <c:pt idx="1499">
                  <c:v>0.0</c:v>
                </c:pt>
                <c:pt idx="1500">
                  <c:v>0.0</c:v>
                </c:pt>
                <c:pt idx="1501">
                  <c:v>0.0</c:v>
                </c:pt>
                <c:pt idx="1502">
                  <c:v>0.001</c:v>
                </c:pt>
                <c:pt idx="1503">
                  <c:v>0.001</c:v>
                </c:pt>
                <c:pt idx="1504">
                  <c:v>0.001</c:v>
                </c:pt>
                <c:pt idx="1505">
                  <c:v>0.001</c:v>
                </c:pt>
                <c:pt idx="1506">
                  <c:v>0.001</c:v>
                </c:pt>
                <c:pt idx="1507">
                  <c:v>0.001</c:v>
                </c:pt>
                <c:pt idx="1508">
                  <c:v>0.001</c:v>
                </c:pt>
                <c:pt idx="1509">
                  <c:v>0.001</c:v>
                </c:pt>
                <c:pt idx="1510">
                  <c:v>0.001</c:v>
                </c:pt>
                <c:pt idx="1511">
                  <c:v>0.0</c:v>
                </c:pt>
                <c:pt idx="1512">
                  <c:v>0.0</c:v>
                </c:pt>
                <c:pt idx="1513">
                  <c:v>0.001</c:v>
                </c:pt>
                <c:pt idx="1514">
                  <c:v>0.0</c:v>
                </c:pt>
                <c:pt idx="1515">
                  <c:v>0.0</c:v>
                </c:pt>
                <c:pt idx="1516">
                  <c:v>0.0</c:v>
                </c:pt>
                <c:pt idx="1517">
                  <c:v>0.001</c:v>
                </c:pt>
                <c:pt idx="1518">
                  <c:v>0.0</c:v>
                </c:pt>
                <c:pt idx="1519">
                  <c:v>0.0</c:v>
                </c:pt>
                <c:pt idx="1520">
                  <c:v>0.0</c:v>
                </c:pt>
                <c:pt idx="1521">
                  <c:v>0.0</c:v>
                </c:pt>
                <c:pt idx="1522">
                  <c:v>0.001</c:v>
                </c:pt>
                <c:pt idx="1523">
                  <c:v>0.001</c:v>
                </c:pt>
                <c:pt idx="1524">
                  <c:v>0.0</c:v>
                </c:pt>
                <c:pt idx="1525">
                  <c:v>0.0</c:v>
                </c:pt>
                <c:pt idx="1526">
                  <c:v>0.0</c:v>
                </c:pt>
                <c:pt idx="1527">
                  <c:v>0.0</c:v>
                </c:pt>
                <c:pt idx="1528">
                  <c:v>0.001</c:v>
                </c:pt>
                <c:pt idx="1529">
                  <c:v>0.001</c:v>
                </c:pt>
                <c:pt idx="1530">
                  <c:v>0.001</c:v>
                </c:pt>
                <c:pt idx="1531">
                  <c:v>0.001</c:v>
                </c:pt>
                <c:pt idx="1532">
                  <c:v>0.0</c:v>
                </c:pt>
                <c:pt idx="1533">
                  <c:v>0.0</c:v>
                </c:pt>
                <c:pt idx="1534">
                  <c:v>0.0</c:v>
                </c:pt>
                <c:pt idx="1535">
                  <c:v>0.0</c:v>
                </c:pt>
                <c:pt idx="1536">
                  <c:v>0.002</c:v>
                </c:pt>
                <c:pt idx="1537">
                  <c:v>0.0</c:v>
                </c:pt>
                <c:pt idx="1538">
                  <c:v>0.0</c:v>
                </c:pt>
                <c:pt idx="1539">
                  <c:v>0.001</c:v>
                </c:pt>
                <c:pt idx="1540">
                  <c:v>0.0</c:v>
                </c:pt>
                <c:pt idx="1541">
                  <c:v>0.0</c:v>
                </c:pt>
                <c:pt idx="1542">
                  <c:v>0.0</c:v>
                </c:pt>
                <c:pt idx="1543">
                  <c:v>0.001</c:v>
                </c:pt>
                <c:pt idx="1544">
                  <c:v>0.001</c:v>
                </c:pt>
                <c:pt idx="1545">
                  <c:v>0.001</c:v>
                </c:pt>
                <c:pt idx="1546">
                  <c:v>0.0</c:v>
                </c:pt>
                <c:pt idx="1547">
                  <c:v>0.001</c:v>
                </c:pt>
                <c:pt idx="1548">
                  <c:v>0.001</c:v>
                </c:pt>
                <c:pt idx="1549">
                  <c:v>0.0</c:v>
                </c:pt>
                <c:pt idx="1550">
                  <c:v>0.0</c:v>
                </c:pt>
                <c:pt idx="1551">
                  <c:v>0.0</c:v>
                </c:pt>
                <c:pt idx="1552">
                  <c:v>0.001</c:v>
                </c:pt>
                <c:pt idx="1553">
                  <c:v>0.0</c:v>
                </c:pt>
                <c:pt idx="1554">
                  <c:v>0.001</c:v>
                </c:pt>
                <c:pt idx="1555">
                  <c:v>0.001</c:v>
                </c:pt>
                <c:pt idx="1556">
                  <c:v>0.0</c:v>
                </c:pt>
                <c:pt idx="1557">
                  <c:v>0.0</c:v>
                </c:pt>
                <c:pt idx="1558">
                  <c:v>0.001</c:v>
                </c:pt>
                <c:pt idx="1559">
                  <c:v>0.001</c:v>
                </c:pt>
                <c:pt idx="1560">
                  <c:v>0.001</c:v>
                </c:pt>
                <c:pt idx="1561">
                  <c:v>0.0</c:v>
                </c:pt>
                <c:pt idx="1562">
                  <c:v>0.001</c:v>
                </c:pt>
                <c:pt idx="1563">
                  <c:v>0.001</c:v>
                </c:pt>
                <c:pt idx="1564">
                  <c:v>0.001</c:v>
                </c:pt>
                <c:pt idx="1565">
                  <c:v>0.0</c:v>
                </c:pt>
                <c:pt idx="1566">
                  <c:v>0.001</c:v>
                </c:pt>
                <c:pt idx="1567">
                  <c:v>0.001</c:v>
                </c:pt>
                <c:pt idx="1568">
                  <c:v>0.001</c:v>
                </c:pt>
                <c:pt idx="1569">
                  <c:v>0.001</c:v>
                </c:pt>
                <c:pt idx="1570">
                  <c:v>0.001</c:v>
                </c:pt>
                <c:pt idx="1571">
                  <c:v>0.001</c:v>
                </c:pt>
                <c:pt idx="1572">
                  <c:v>0.001</c:v>
                </c:pt>
                <c:pt idx="1573">
                  <c:v>0.0</c:v>
                </c:pt>
                <c:pt idx="1574">
                  <c:v>0.0</c:v>
                </c:pt>
                <c:pt idx="1575">
                  <c:v>0.001</c:v>
                </c:pt>
                <c:pt idx="1576">
                  <c:v>0.0</c:v>
                </c:pt>
                <c:pt idx="1577">
                  <c:v>0.001</c:v>
                </c:pt>
                <c:pt idx="1578">
                  <c:v>0.0</c:v>
                </c:pt>
                <c:pt idx="1579">
                  <c:v>0.0</c:v>
                </c:pt>
                <c:pt idx="1580">
                  <c:v>0.0</c:v>
                </c:pt>
                <c:pt idx="1581">
                  <c:v>0.001</c:v>
                </c:pt>
                <c:pt idx="1582">
                  <c:v>0.001</c:v>
                </c:pt>
                <c:pt idx="1583">
                  <c:v>0.0</c:v>
                </c:pt>
                <c:pt idx="1584">
                  <c:v>0.0</c:v>
                </c:pt>
                <c:pt idx="1585">
                  <c:v>0.001</c:v>
                </c:pt>
                <c:pt idx="1586">
                  <c:v>0.001</c:v>
                </c:pt>
                <c:pt idx="1587">
                  <c:v>0.001</c:v>
                </c:pt>
                <c:pt idx="1588">
                  <c:v>0.001</c:v>
                </c:pt>
                <c:pt idx="1589">
                  <c:v>0.0</c:v>
                </c:pt>
                <c:pt idx="1590">
                  <c:v>0.0</c:v>
                </c:pt>
                <c:pt idx="1591">
                  <c:v>0.001</c:v>
                </c:pt>
                <c:pt idx="1592">
                  <c:v>0.001</c:v>
                </c:pt>
                <c:pt idx="1593">
                  <c:v>0.001</c:v>
                </c:pt>
                <c:pt idx="1594">
                  <c:v>0.0</c:v>
                </c:pt>
                <c:pt idx="1595">
                  <c:v>0.001</c:v>
                </c:pt>
                <c:pt idx="1596">
                  <c:v>0.0</c:v>
                </c:pt>
                <c:pt idx="1597">
                  <c:v>0.001</c:v>
                </c:pt>
                <c:pt idx="1598">
                  <c:v>0.0</c:v>
                </c:pt>
                <c:pt idx="1599">
                  <c:v>0.0</c:v>
                </c:pt>
                <c:pt idx="1600">
                  <c:v>0.001</c:v>
                </c:pt>
                <c:pt idx="1601">
                  <c:v>0.001</c:v>
                </c:pt>
                <c:pt idx="1602">
                  <c:v>0.002</c:v>
                </c:pt>
                <c:pt idx="1603">
                  <c:v>0.001</c:v>
                </c:pt>
                <c:pt idx="1604">
                  <c:v>0.001</c:v>
                </c:pt>
                <c:pt idx="1605">
                  <c:v>0.0</c:v>
                </c:pt>
                <c:pt idx="1606">
                  <c:v>0.001</c:v>
                </c:pt>
                <c:pt idx="1607">
                  <c:v>0.001</c:v>
                </c:pt>
                <c:pt idx="1608">
                  <c:v>0.0</c:v>
                </c:pt>
                <c:pt idx="1609">
                  <c:v>0.0</c:v>
                </c:pt>
                <c:pt idx="1610">
                  <c:v>0.0</c:v>
                </c:pt>
                <c:pt idx="1611">
                  <c:v>0.001</c:v>
                </c:pt>
                <c:pt idx="1612">
                  <c:v>0.001</c:v>
                </c:pt>
                <c:pt idx="1613">
                  <c:v>0.001</c:v>
                </c:pt>
                <c:pt idx="1614">
                  <c:v>0.001</c:v>
                </c:pt>
                <c:pt idx="1615">
                  <c:v>0.001</c:v>
                </c:pt>
                <c:pt idx="1616">
                  <c:v>0.0</c:v>
                </c:pt>
                <c:pt idx="1617">
                  <c:v>0.0</c:v>
                </c:pt>
                <c:pt idx="1618">
                  <c:v>0.001</c:v>
                </c:pt>
                <c:pt idx="1619">
                  <c:v>0.0</c:v>
                </c:pt>
                <c:pt idx="1620">
                  <c:v>0.0</c:v>
                </c:pt>
                <c:pt idx="1621">
                  <c:v>0.001</c:v>
                </c:pt>
                <c:pt idx="1622">
                  <c:v>0.0</c:v>
                </c:pt>
                <c:pt idx="1623">
                  <c:v>0.001</c:v>
                </c:pt>
                <c:pt idx="1624">
                  <c:v>0.0</c:v>
                </c:pt>
                <c:pt idx="1625">
                  <c:v>0.0</c:v>
                </c:pt>
                <c:pt idx="1626">
                  <c:v>0.0</c:v>
                </c:pt>
                <c:pt idx="1627">
                  <c:v>0.001</c:v>
                </c:pt>
                <c:pt idx="1628">
                  <c:v>0.0</c:v>
                </c:pt>
                <c:pt idx="1629">
                  <c:v>0.0</c:v>
                </c:pt>
                <c:pt idx="1630">
                  <c:v>0.001</c:v>
                </c:pt>
                <c:pt idx="1631">
                  <c:v>0.0</c:v>
                </c:pt>
                <c:pt idx="1632">
                  <c:v>0.001</c:v>
                </c:pt>
                <c:pt idx="1633">
                  <c:v>0.0</c:v>
                </c:pt>
                <c:pt idx="1634">
                  <c:v>0.0</c:v>
                </c:pt>
                <c:pt idx="1635">
                  <c:v>0.001</c:v>
                </c:pt>
                <c:pt idx="1636">
                  <c:v>0.0</c:v>
                </c:pt>
                <c:pt idx="1637">
                  <c:v>0.0</c:v>
                </c:pt>
                <c:pt idx="1638">
                  <c:v>0.001</c:v>
                </c:pt>
                <c:pt idx="1639">
                  <c:v>0.0</c:v>
                </c:pt>
                <c:pt idx="1640">
                  <c:v>0.001</c:v>
                </c:pt>
                <c:pt idx="1641">
                  <c:v>0.001</c:v>
                </c:pt>
                <c:pt idx="1642">
                  <c:v>0.0</c:v>
                </c:pt>
                <c:pt idx="1643">
                  <c:v>0.0</c:v>
                </c:pt>
                <c:pt idx="1644">
                  <c:v>0.0</c:v>
                </c:pt>
                <c:pt idx="1645">
                  <c:v>0.0</c:v>
                </c:pt>
                <c:pt idx="1646">
                  <c:v>0.001</c:v>
                </c:pt>
                <c:pt idx="1647">
                  <c:v>0.001</c:v>
                </c:pt>
                <c:pt idx="1648">
                  <c:v>0.0</c:v>
                </c:pt>
                <c:pt idx="1649">
                  <c:v>0.001</c:v>
                </c:pt>
                <c:pt idx="1650">
                  <c:v>0.0</c:v>
                </c:pt>
                <c:pt idx="1651">
                  <c:v>0.0</c:v>
                </c:pt>
                <c:pt idx="1652">
                  <c:v>0.0</c:v>
                </c:pt>
                <c:pt idx="1653">
                  <c:v>0.001</c:v>
                </c:pt>
                <c:pt idx="1654">
                  <c:v>0.001</c:v>
                </c:pt>
                <c:pt idx="1655">
                  <c:v>0.001</c:v>
                </c:pt>
                <c:pt idx="1656">
                  <c:v>0.0</c:v>
                </c:pt>
                <c:pt idx="1657">
                  <c:v>0.001</c:v>
                </c:pt>
                <c:pt idx="1658">
                  <c:v>0.001</c:v>
                </c:pt>
                <c:pt idx="1659">
                  <c:v>0.001</c:v>
                </c:pt>
                <c:pt idx="1660">
                  <c:v>0.001</c:v>
                </c:pt>
                <c:pt idx="1661">
                  <c:v>0.001</c:v>
                </c:pt>
                <c:pt idx="1662">
                  <c:v>0.001</c:v>
                </c:pt>
                <c:pt idx="1663">
                  <c:v>0.0</c:v>
                </c:pt>
                <c:pt idx="1664">
                  <c:v>0.0</c:v>
                </c:pt>
                <c:pt idx="1665">
                  <c:v>0.0</c:v>
                </c:pt>
                <c:pt idx="1666">
                  <c:v>0.0</c:v>
                </c:pt>
                <c:pt idx="1667">
                  <c:v>0.0</c:v>
                </c:pt>
                <c:pt idx="1668">
                  <c:v>0.001</c:v>
                </c:pt>
                <c:pt idx="1669">
                  <c:v>0.0</c:v>
                </c:pt>
                <c:pt idx="1670">
                  <c:v>0.001</c:v>
                </c:pt>
                <c:pt idx="1671">
                  <c:v>0.0</c:v>
                </c:pt>
                <c:pt idx="1672">
                  <c:v>0.0</c:v>
                </c:pt>
                <c:pt idx="1673">
                  <c:v>0.001</c:v>
                </c:pt>
                <c:pt idx="1674">
                  <c:v>0.001</c:v>
                </c:pt>
                <c:pt idx="1675">
                  <c:v>0.001</c:v>
                </c:pt>
                <c:pt idx="1676">
                  <c:v>0.001</c:v>
                </c:pt>
                <c:pt idx="1677">
                  <c:v>0.0</c:v>
                </c:pt>
                <c:pt idx="1678">
                  <c:v>0.001</c:v>
                </c:pt>
                <c:pt idx="1679">
                  <c:v>0.0</c:v>
                </c:pt>
                <c:pt idx="1680">
                  <c:v>0.0</c:v>
                </c:pt>
                <c:pt idx="1681">
                  <c:v>0.001</c:v>
                </c:pt>
                <c:pt idx="1682">
                  <c:v>0.0</c:v>
                </c:pt>
                <c:pt idx="1683">
                  <c:v>0.001</c:v>
                </c:pt>
                <c:pt idx="1684">
                  <c:v>0.0</c:v>
                </c:pt>
                <c:pt idx="1685">
                  <c:v>0.0</c:v>
                </c:pt>
                <c:pt idx="1686">
                  <c:v>0.0</c:v>
                </c:pt>
                <c:pt idx="1687">
                  <c:v>0.001</c:v>
                </c:pt>
                <c:pt idx="1688">
                  <c:v>0.001</c:v>
                </c:pt>
                <c:pt idx="1689">
                  <c:v>0.0</c:v>
                </c:pt>
                <c:pt idx="1690">
                  <c:v>0.001</c:v>
                </c:pt>
                <c:pt idx="1691">
                  <c:v>0.001</c:v>
                </c:pt>
                <c:pt idx="1692">
                  <c:v>0.001</c:v>
                </c:pt>
                <c:pt idx="1693">
                  <c:v>0.001</c:v>
                </c:pt>
                <c:pt idx="1694">
                  <c:v>0.001</c:v>
                </c:pt>
                <c:pt idx="1695">
                  <c:v>0.001</c:v>
                </c:pt>
                <c:pt idx="1696">
                  <c:v>0.001</c:v>
                </c:pt>
                <c:pt idx="1697">
                  <c:v>0.0</c:v>
                </c:pt>
                <c:pt idx="1698">
                  <c:v>0.0</c:v>
                </c:pt>
                <c:pt idx="1699">
                  <c:v>0.0</c:v>
                </c:pt>
                <c:pt idx="1700">
                  <c:v>0.001</c:v>
                </c:pt>
                <c:pt idx="1701">
                  <c:v>0.0</c:v>
                </c:pt>
                <c:pt idx="1702">
                  <c:v>0.001</c:v>
                </c:pt>
                <c:pt idx="1703">
                  <c:v>0.001</c:v>
                </c:pt>
                <c:pt idx="1704">
                  <c:v>0.001</c:v>
                </c:pt>
                <c:pt idx="1705">
                  <c:v>0.0</c:v>
                </c:pt>
                <c:pt idx="1706">
                  <c:v>0.001</c:v>
                </c:pt>
                <c:pt idx="1707">
                  <c:v>0.0</c:v>
                </c:pt>
                <c:pt idx="1708">
                  <c:v>-9999.0</c:v>
                </c:pt>
                <c:pt idx="1709">
                  <c:v>-9999.0</c:v>
                </c:pt>
                <c:pt idx="1710">
                  <c:v>-9999.0</c:v>
                </c:pt>
                <c:pt idx="1711">
                  <c:v>-9999.0</c:v>
                </c:pt>
                <c:pt idx="1712">
                  <c:v>-9999.0</c:v>
                </c:pt>
                <c:pt idx="1713">
                  <c:v>-9999.0</c:v>
                </c:pt>
                <c:pt idx="1714">
                  <c:v>-9999.0</c:v>
                </c:pt>
                <c:pt idx="1715">
                  <c:v>-9999.0</c:v>
                </c:pt>
                <c:pt idx="1716">
                  <c:v>-9999.0</c:v>
                </c:pt>
                <c:pt idx="1717">
                  <c:v>-9999.0</c:v>
                </c:pt>
                <c:pt idx="1718">
                  <c:v>-9999.0</c:v>
                </c:pt>
                <c:pt idx="1719">
                  <c:v>-9999.0</c:v>
                </c:pt>
                <c:pt idx="1720">
                  <c:v>-9999.0</c:v>
                </c:pt>
                <c:pt idx="1721">
                  <c:v>-9999.0</c:v>
                </c:pt>
                <c:pt idx="1722">
                  <c:v>-9999.0</c:v>
                </c:pt>
                <c:pt idx="1723">
                  <c:v>-9999.0</c:v>
                </c:pt>
                <c:pt idx="1724">
                  <c:v>-9999.0</c:v>
                </c:pt>
                <c:pt idx="1725">
                  <c:v>-9999.0</c:v>
                </c:pt>
                <c:pt idx="1726">
                  <c:v>-9999.0</c:v>
                </c:pt>
                <c:pt idx="1727">
                  <c:v>-9999.0</c:v>
                </c:pt>
                <c:pt idx="1728">
                  <c:v>-9999.0</c:v>
                </c:pt>
                <c:pt idx="1729">
                  <c:v>-9999.0</c:v>
                </c:pt>
                <c:pt idx="1730">
                  <c:v>-9999.0</c:v>
                </c:pt>
                <c:pt idx="1731">
                  <c:v>-9999.0</c:v>
                </c:pt>
                <c:pt idx="1732">
                  <c:v>-9999.0</c:v>
                </c:pt>
                <c:pt idx="1733">
                  <c:v>-9999.0</c:v>
                </c:pt>
                <c:pt idx="1734">
                  <c:v>-9999.0</c:v>
                </c:pt>
                <c:pt idx="1735">
                  <c:v>-9999.0</c:v>
                </c:pt>
                <c:pt idx="1736">
                  <c:v>-9999.0</c:v>
                </c:pt>
                <c:pt idx="1737">
                  <c:v>-9999.0</c:v>
                </c:pt>
                <c:pt idx="1738">
                  <c:v>-9999.0</c:v>
                </c:pt>
                <c:pt idx="1739">
                  <c:v>-9999.0</c:v>
                </c:pt>
                <c:pt idx="1740">
                  <c:v>-9999.0</c:v>
                </c:pt>
                <c:pt idx="1741">
                  <c:v>-9999.0</c:v>
                </c:pt>
                <c:pt idx="1742">
                  <c:v>-9999.0</c:v>
                </c:pt>
                <c:pt idx="1743">
                  <c:v>-9999.0</c:v>
                </c:pt>
                <c:pt idx="1744">
                  <c:v>-9999.0</c:v>
                </c:pt>
                <c:pt idx="1745">
                  <c:v>-9999.0</c:v>
                </c:pt>
                <c:pt idx="1746">
                  <c:v>-9999.0</c:v>
                </c:pt>
                <c:pt idx="1747">
                  <c:v>-9999.0</c:v>
                </c:pt>
                <c:pt idx="1748">
                  <c:v>-9999.0</c:v>
                </c:pt>
                <c:pt idx="1749">
                  <c:v>-9999.0</c:v>
                </c:pt>
                <c:pt idx="1750">
                  <c:v>-9999.0</c:v>
                </c:pt>
                <c:pt idx="1751">
                  <c:v>-9999.0</c:v>
                </c:pt>
                <c:pt idx="1752">
                  <c:v>-9999.0</c:v>
                </c:pt>
                <c:pt idx="1753">
                  <c:v>-9999.0</c:v>
                </c:pt>
                <c:pt idx="1754">
                  <c:v>-9999.0</c:v>
                </c:pt>
                <c:pt idx="1755">
                  <c:v>-9999.0</c:v>
                </c:pt>
                <c:pt idx="1756">
                  <c:v>-9999.0</c:v>
                </c:pt>
                <c:pt idx="1757">
                  <c:v>-9999.0</c:v>
                </c:pt>
                <c:pt idx="1758">
                  <c:v>-9999.0</c:v>
                </c:pt>
                <c:pt idx="1759">
                  <c:v>-9999.0</c:v>
                </c:pt>
                <c:pt idx="1760">
                  <c:v>-9999.0</c:v>
                </c:pt>
                <c:pt idx="1761">
                  <c:v>-9999.0</c:v>
                </c:pt>
                <c:pt idx="1762">
                  <c:v>-9999.0</c:v>
                </c:pt>
                <c:pt idx="1763">
                  <c:v>-9999.0</c:v>
                </c:pt>
                <c:pt idx="1764">
                  <c:v>-9999.0</c:v>
                </c:pt>
                <c:pt idx="1765">
                  <c:v>-9999.0</c:v>
                </c:pt>
                <c:pt idx="1766">
                  <c:v>-9999.0</c:v>
                </c:pt>
                <c:pt idx="1767">
                  <c:v>-9999.0</c:v>
                </c:pt>
                <c:pt idx="1768">
                  <c:v>-9999.0</c:v>
                </c:pt>
                <c:pt idx="1769">
                  <c:v>-9999.0</c:v>
                </c:pt>
                <c:pt idx="1770">
                  <c:v>-9999.0</c:v>
                </c:pt>
                <c:pt idx="1771">
                  <c:v>-9999.0</c:v>
                </c:pt>
                <c:pt idx="1772">
                  <c:v>-9999.0</c:v>
                </c:pt>
                <c:pt idx="1773">
                  <c:v>-9999.0</c:v>
                </c:pt>
                <c:pt idx="1774">
                  <c:v>-9999.0</c:v>
                </c:pt>
                <c:pt idx="1775">
                  <c:v>-9999.0</c:v>
                </c:pt>
                <c:pt idx="1776">
                  <c:v>-9999.0</c:v>
                </c:pt>
                <c:pt idx="1777">
                  <c:v>-9999.0</c:v>
                </c:pt>
                <c:pt idx="1778">
                  <c:v>-9999.0</c:v>
                </c:pt>
                <c:pt idx="1779">
                  <c:v>-9999.0</c:v>
                </c:pt>
                <c:pt idx="1780">
                  <c:v>-9999.0</c:v>
                </c:pt>
                <c:pt idx="1781">
                  <c:v>-9999.0</c:v>
                </c:pt>
                <c:pt idx="1782">
                  <c:v>-9999.0</c:v>
                </c:pt>
                <c:pt idx="1783">
                  <c:v>-9999.0</c:v>
                </c:pt>
                <c:pt idx="1784">
                  <c:v>-9999.0</c:v>
                </c:pt>
                <c:pt idx="1785">
                  <c:v>-9999.0</c:v>
                </c:pt>
                <c:pt idx="1786">
                  <c:v>-9999.0</c:v>
                </c:pt>
                <c:pt idx="1787">
                  <c:v>-9999.0</c:v>
                </c:pt>
                <c:pt idx="1788">
                  <c:v>-9999.0</c:v>
                </c:pt>
                <c:pt idx="1789">
                  <c:v>-9999.0</c:v>
                </c:pt>
                <c:pt idx="1790">
                  <c:v>-9999.0</c:v>
                </c:pt>
                <c:pt idx="1791">
                  <c:v>-9999.0</c:v>
                </c:pt>
                <c:pt idx="1792">
                  <c:v>-9999.0</c:v>
                </c:pt>
                <c:pt idx="1793">
                  <c:v>-9999.0</c:v>
                </c:pt>
                <c:pt idx="1794">
                  <c:v>-9999.0</c:v>
                </c:pt>
                <c:pt idx="1795">
                  <c:v>-9999.0</c:v>
                </c:pt>
                <c:pt idx="1796">
                  <c:v>-9999.0</c:v>
                </c:pt>
                <c:pt idx="1797">
                  <c:v>-9999.0</c:v>
                </c:pt>
                <c:pt idx="1798">
                  <c:v>-9999.0</c:v>
                </c:pt>
                <c:pt idx="1799">
                  <c:v>-9999.0</c:v>
                </c:pt>
                <c:pt idx="1800">
                  <c:v>-9999.0</c:v>
                </c:pt>
                <c:pt idx="1801">
                  <c:v>-9999.0</c:v>
                </c:pt>
                <c:pt idx="1802">
                  <c:v>-9999.0</c:v>
                </c:pt>
                <c:pt idx="1803">
                  <c:v>-9999.0</c:v>
                </c:pt>
                <c:pt idx="1804">
                  <c:v>-9999.0</c:v>
                </c:pt>
                <c:pt idx="1805">
                  <c:v>-9999.0</c:v>
                </c:pt>
                <c:pt idx="1806">
                  <c:v>-9999.0</c:v>
                </c:pt>
                <c:pt idx="1807">
                  <c:v>-9999.0</c:v>
                </c:pt>
                <c:pt idx="1808">
                  <c:v>-9999.0</c:v>
                </c:pt>
                <c:pt idx="1809">
                  <c:v>-9999.0</c:v>
                </c:pt>
                <c:pt idx="1810">
                  <c:v>-9999.0</c:v>
                </c:pt>
                <c:pt idx="1811">
                  <c:v>-9999.0</c:v>
                </c:pt>
                <c:pt idx="1812">
                  <c:v>-9999.0</c:v>
                </c:pt>
                <c:pt idx="1813">
                  <c:v>-9999.0</c:v>
                </c:pt>
                <c:pt idx="1814">
                  <c:v>-9999.0</c:v>
                </c:pt>
                <c:pt idx="1815">
                  <c:v>-9999.0</c:v>
                </c:pt>
                <c:pt idx="1816">
                  <c:v>-9999.0</c:v>
                </c:pt>
                <c:pt idx="1817">
                  <c:v>-9999.0</c:v>
                </c:pt>
                <c:pt idx="1818">
                  <c:v>-9999.0</c:v>
                </c:pt>
                <c:pt idx="1819">
                  <c:v>-9999.0</c:v>
                </c:pt>
                <c:pt idx="1820">
                  <c:v>-9999.0</c:v>
                </c:pt>
                <c:pt idx="1821">
                  <c:v>-9999.0</c:v>
                </c:pt>
                <c:pt idx="1822">
                  <c:v>-9999.0</c:v>
                </c:pt>
                <c:pt idx="1823">
                  <c:v>-9999.0</c:v>
                </c:pt>
                <c:pt idx="1824">
                  <c:v>-9999.0</c:v>
                </c:pt>
                <c:pt idx="1825">
                  <c:v>-9999.0</c:v>
                </c:pt>
                <c:pt idx="1826">
                  <c:v>-9999.0</c:v>
                </c:pt>
                <c:pt idx="1827">
                  <c:v>-9999.0</c:v>
                </c:pt>
                <c:pt idx="1828">
                  <c:v>-9999.0</c:v>
                </c:pt>
                <c:pt idx="1829">
                  <c:v>-9999.0</c:v>
                </c:pt>
                <c:pt idx="1830">
                  <c:v>0.0</c:v>
                </c:pt>
                <c:pt idx="1831">
                  <c:v>0.0</c:v>
                </c:pt>
                <c:pt idx="1832">
                  <c:v>0.001</c:v>
                </c:pt>
                <c:pt idx="1833">
                  <c:v>0.001</c:v>
                </c:pt>
                <c:pt idx="1834">
                  <c:v>0.0</c:v>
                </c:pt>
                <c:pt idx="1835">
                  <c:v>0.001</c:v>
                </c:pt>
                <c:pt idx="1836">
                  <c:v>0.0</c:v>
                </c:pt>
                <c:pt idx="1837">
                  <c:v>0.001</c:v>
                </c:pt>
                <c:pt idx="1838">
                  <c:v>0.0</c:v>
                </c:pt>
                <c:pt idx="1839">
                  <c:v>0.0</c:v>
                </c:pt>
                <c:pt idx="1840">
                  <c:v>0.0</c:v>
                </c:pt>
                <c:pt idx="1841">
                  <c:v>0.001</c:v>
                </c:pt>
                <c:pt idx="1842">
                  <c:v>0.0</c:v>
                </c:pt>
                <c:pt idx="1843">
                  <c:v>0.0</c:v>
                </c:pt>
                <c:pt idx="1844">
                  <c:v>0.0</c:v>
                </c:pt>
                <c:pt idx="1845">
                  <c:v>0.001</c:v>
                </c:pt>
                <c:pt idx="1846">
                  <c:v>0.001</c:v>
                </c:pt>
                <c:pt idx="1847">
                  <c:v>0.001</c:v>
                </c:pt>
                <c:pt idx="1848">
                  <c:v>0.0</c:v>
                </c:pt>
                <c:pt idx="1849">
                  <c:v>0.001</c:v>
                </c:pt>
                <c:pt idx="1850">
                  <c:v>0.001</c:v>
                </c:pt>
                <c:pt idx="1851">
                  <c:v>0.0</c:v>
                </c:pt>
                <c:pt idx="1852">
                  <c:v>0.001</c:v>
                </c:pt>
                <c:pt idx="1853">
                  <c:v>0.001</c:v>
                </c:pt>
                <c:pt idx="1854">
                  <c:v>0.0</c:v>
                </c:pt>
                <c:pt idx="1855">
                  <c:v>0.0</c:v>
                </c:pt>
                <c:pt idx="1856">
                  <c:v>0.001</c:v>
                </c:pt>
                <c:pt idx="1857">
                  <c:v>0.0</c:v>
                </c:pt>
                <c:pt idx="1858">
                  <c:v>0.001</c:v>
                </c:pt>
                <c:pt idx="1859">
                  <c:v>0.0</c:v>
                </c:pt>
                <c:pt idx="1860">
                  <c:v>0.0</c:v>
                </c:pt>
                <c:pt idx="1861">
                  <c:v>0.0</c:v>
                </c:pt>
                <c:pt idx="1862">
                  <c:v>0.0</c:v>
                </c:pt>
                <c:pt idx="1863">
                  <c:v>0.001</c:v>
                </c:pt>
                <c:pt idx="1864">
                  <c:v>0.0</c:v>
                </c:pt>
                <c:pt idx="1865">
                  <c:v>0.001</c:v>
                </c:pt>
                <c:pt idx="1866">
                  <c:v>0.0</c:v>
                </c:pt>
                <c:pt idx="1867">
                  <c:v>0.0</c:v>
                </c:pt>
                <c:pt idx="1868">
                  <c:v>0.001</c:v>
                </c:pt>
                <c:pt idx="1869">
                  <c:v>0.001</c:v>
                </c:pt>
                <c:pt idx="1870">
                  <c:v>0.0</c:v>
                </c:pt>
                <c:pt idx="1871">
                  <c:v>0.0</c:v>
                </c:pt>
                <c:pt idx="1872">
                  <c:v>0.0</c:v>
                </c:pt>
                <c:pt idx="1873">
                  <c:v>0.001</c:v>
                </c:pt>
                <c:pt idx="1874">
                  <c:v>0.0</c:v>
                </c:pt>
                <c:pt idx="1875">
                  <c:v>0.0</c:v>
                </c:pt>
                <c:pt idx="1876">
                  <c:v>0.0</c:v>
                </c:pt>
                <c:pt idx="1877">
                  <c:v>0.001</c:v>
                </c:pt>
                <c:pt idx="1878">
                  <c:v>0.001</c:v>
                </c:pt>
                <c:pt idx="1879">
                  <c:v>0.001</c:v>
                </c:pt>
                <c:pt idx="1880">
                  <c:v>0.001</c:v>
                </c:pt>
                <c:pt idx="1881">
                  <c:v>0.0</c:v>
                </c:pt>
                <c:pt idx="1882">
                  <c:v>0.001</c:v>
                </c:pt>
                <c:pt idx="1883">
                  <c:v>0.0</c:v>
                </c:pt>
                <c:pt idx="1884">
                  <c:v>0.0</c:v>
                </c:pt>
                <c:pt idx="1885">
                  <c:v>0.0</c:v>
                </c:pt>
                <c:pt idx="1886">
                  <c:v>0.001</c:v>
                </c:pt>
                <c:pt idx="1887">
                  <c:v>0.001</c:v>
                </c:pt>
                <c:pt idx="1888">
                  <c:v>0.001</c:v>
                </c:pt>
                <c:pt idx="1889">
                  <c:v>0.0</c:v>
                </c:pt>
                <c:pt idx="1890">
                  <c:v>0.001</c:v>
                </c:pt>
                <c:pt idx="1891">
                  <c:v>0.0</c:v>
                </c:pt>
                <c:pt idx="1892">
                  <c:v>0.0</c:v>
                </c:pt>
                <c:pt idx="1893">
                  <c:v>0.0</c:v>
                </c:pt>
                <c:pt idx="1894">
                  <c:v>0.0</c:v>
                </c:pt>
                <c:pt idx="1895">
                  <c:v>0.001</c:v>
                </c:pt>
                <c:pt idx="1896">
                  <c:v>0.001</c:v>
                </c:pt>
                <c:pt idx="1897">
                  <c:v>0.0</c:v>
                </c:pt>
                <c:pt idx="1898">
                  <c:v>0.0</c:v>
                </c:pt>
                <c:pt idx="1899">
                  <c:v>0.0</c:v>
                </c:pt>
                <c:pt idx="1900">
                  <c:v>0.001</c:v>
                </c:pt>
                <c:pt idx="1901">
                  <c:v>0.0</c:v>
                </c:pt>
                <c:pt idx="1902">
                  <c:v>0.0</c:v>
                </c:pt>
                <c:pt idx="1903">
                  <c:v>0.001</c:v>
                </c:pt>
                <c:pt idx="1904">
                  <c:v>0.001</c:v>
                </c:pt>
                <c:pt idx="1905">
                  <c:v>0.0</c:v>
                </c:pt>
                <c:pt idx="1906">
                  <c:v>0.001</c:v>
                </c:pt>
                <c:pt idx="1907">
                  <c:v>0.0</c:v>
                </c:pt>
                <c:pt idx="1908">
                  <c:v>0.0</c:v>
                </c:pt>
                <c:pt idx="1909">
                  <c:v>0.001</c:v>
                </c:pt>
                <c:pt idx="1910">
                  <c:v>0.0</c:v>
                </c:pt>
                <c:pt idx="1911">
                  <c:v>0.001</c:v>
                </c:pt>
                <c:pt idx="1912">
                  <c:v>0.001</c:v>
                </c:pt>
                <c:pt idx="1913">
                  <c:v>0.001</c:v>
                </c:pt>
                <c:pt idx="1914">
                  <c:v>0.001</c:v>
                </c:pt>
                <c:pt idx="1915">
                  <c:v>0.0</c:v>
                </c:pt>
                <c:pt idx="1916">
                  <c:v>0.001</c:v>
                </c:pt>
                <c:pt idx="1917">
                  <c:v>0.0</c:v>
                </c:pt>
                <c:pt idx="1918">
                  <c:v>0.001</c:v>
                </c:pt>
                <c:pt idx="1919">
                  <c:v>0.001</c:v>
                </c:pt>
                <c:pt idx="1920">
                  <c:v>0.001</c:v>
                </c:pt>
                <c:pt idx="1921">
                  <c:v>0.001</c:v>
                </c:pt>
                <c:pt idx="1922">
                  <c:v>0.0</c:v>
                </c:pt>
                <c:pt idx="1923">
                  <c:v>0.0</c:v>
                </c:pt>
                <c:pt idx="1924">
                  <c:v>0.0</c:v>
                </c:pt>
                <c:pt idx="1925">
                  <c:v>0.0</c:v>
                </c:pt>
                <c:pt idx="1926">
                  <c:v>0.001</c:v>
                </c:pt>
                <c:pt idx="1927">
                  <c:v>0.001</c:v>
                </c:pt>
                <c:pt idx="1928">
                  <c:v>0.001</c:v>
                </c:pt>
                <c:pt idx="1929">
                  <c:v>0.002</c:v>
                </c:pt>
                <c:pt idx="1930">
                  <c:v>0.0</c:v>
                </c:pt>
                <c:pt idx="1931">
                  <c:v>0.0</c:v>
                </c:pt>
                <c:pt idx="1932">
                  <c:v>0.001</c:v>
                </c:pt>
                <c:pt idx="1933">
                  <c:v>0.001</c:v>
                </c:pt>
                <c:pt idx="1934">
                  <c:v>0.001</c:v>
                </c:pt>
                <c:pt idx="1935">
                  <c:v>0.001</c:v>
                </c:pt>
                <c:pt idx="1936">
                  <c:v>0.0</c:v>
                </c:pt>
                <c:pt idx="1937">
                  <c:v>0.0</c:v>
                </c:pt>
                <c:pt idx="1938">
                  <c:v>0.001</c:v>
                </c:pt>
                <c:pt idx="1939">
                  <c:v>0.002</c:v>
                </c:pt>
                <c:pt idx="1940">
                  <c:v>0.001</c:v>
                </c:pt>
                <c:pt idx="1941">
                  <c:v>0.001</c:v>
                </c:pt>
                <c:pt idx="1942">
                  <c:v>0.0</c:v>
                </c:pt>
                <c:pt idx="1943">
                  <c:v>0.001</c:v>
                </c:pt>
                <c:pt idx="1944">
                  <c:v>0.001</c:v>
                </c:pt>
                <c:pt idx="1945">
                  <c:v>0.0</c:v>
                </c:pt>
                <c:pt idx="1946">
                  <c:v>0.0</c:v>
                </c:pt>
                <c:pt idx="1947">
                  <c:v>0.001</c:v>
                </c:pt>
                <c:pt idx="1948">
                  <c:v>0.001</c:v>
                </c:pt>
                <c:pt idx="1949">
                  <c:v>0.001</c:v>
                </c:pt>
                <c:pt idx="1950">
                  <c:v>0.002</c:v>
                </c:pt>
                <c:pt idx="1951">
                  <c:v>0.001</c:v>
                </c:pt>
                <c:pt idx="1952">
                  <c:v>0.002</c:v>
                </c:pt>
                <c:pt idx="1953">
                  <c:v>0.0</c:v>
                </c:pt>
                <c:pt idx="1954">
                  <c:v>0.002</c:v>
                </c:pt>
                <c:pt idx="1955">
                  <c:v>0.001</c:v>
                </c:pt>
                <c:pt idx="1956">
                  <c:v>0.001</c:v>
                </c:pt>
                <c:pt idx="1957">
                  <c:v>0.001</c:v>
                </c:pt>
                <c:pt idx="1958">
                  <c:v>0.001</c:v>
                </c:pt>
                <c:pt idx="1959">
                  <c:v>0.001</c:v>
                </c:pt>
                <c:pt idx="1960">
                  <c:v>0.0</c:v>
                </c:pt>
                <c:pt idx="1961">
                  <c:v>0.001</c:v>
                </c:pt>
                <c:pt idx="1962">
                  <c:v>0.0</c:v>
                </c:pt>
                <c:pt idx="1963">
                  <c:v>0.0</c:v>
                </c:pt>
                <c:pt idx="1964">
                  <c:v>0.0</c:v>
                </c:pt>
                <c:pt idx="1965">
                  <c:v>0.0</c:v>
                </c:pt>
                <c:pt idx="1966">
                  <c:v>0.001</c:v>
                </c:pt>
                <c:pt idx="1967">
                  <c:v>0.001</c:v>
                </c:pt>
                <c:pt idx="1968">
                  <c:v>0.0</c:v>
                </c:pt>
                <c:pt idx="1969">
                  <c:v>0.0</c:v>
                </c:pt>
                <c:pt idx="1970">
                  <c:v>0.001</c:v>
                </c:pt>
                <c:pt idx="1971">
                  <c:v>0.001</c:v>
                </c:pt>
                <c:pt idx="1972">
                  <c:v>0.001</c:v>
                </c:pt>
                <c:pt idx="1973">
                  <c:v>0.001</c:v>
                </c:pt>
                <c:pt idx="1974">
                  <c:v>0.001</c:v>
                </c:pt>
                <c:pt idx="1975">
                  <c:v>0.001</c:v>
                </c:pt>
                <c:pt idx="1976">
                  <c:v>0.001</c:v>
                </c:pt>
                <c:pt idx="1977">
                  <c:v>0.001</c:v>
                </c:pt>
                <c:pt idx="1978">
                  <c:v>0.0</c:v>
                </c:pt>
                <c:pt idx="1979">
                  <c:v>0.001</c:v>
                </c:pt>
                <c:pt idx="1980">
                  <c:v>0.0</c:v>
                </c:pt>
                <c:pt idx="1981">
                  <c:v>0.0</c:v>
                </c:pt>
                <c:pt idx="1982">
                  <c:v>0.0</c:v>
                </c:pt>
                <c:pt idx="1983">
                  <c:v>0.0</c:v>
                </c:pt>
                <c:pt idx="1984">
                  <c:v>0.0</c:v>
                </c:pt>
                <c:pt idx="1985">
                  <c:v>0.001</c:v>
                </c:pt>
                <c:pt idx="1986">
                  <c:v>0.001</c:v>
                </c:pt>
                <c:pt idx="1987">
                  <c:v>0.0</c:v>
                </c:pt>
                <c:pt idx="1988">
                  <c:v>0.001</c:v>
                </c:pt>
                <c:pt idx="1989">
                  <c:v>0.001</c:v>
                </c:pt>
                <c:pt idx="1990">
                  <c:v>0.0</c:v>
                </c:pt>
                <c:pt idx="1991">
                  <c:v>0.001</c:v>
                </c:pt>
                <c:pt idx="1992">
                  <c:v>0.001</c:v>
                </c:pt>
                <c:pt idx="1993">
                  <c:v>0.001</c:v>
                </c:pt>
                <c:pt idx="1994">
                  <c:v>0.0</c:v>
                </c:pt>
                <c:pt idx="1995">
                  <c:v>0.0</c:v>
                </c:pt>
                <c:pt idx="1996">
                  <c:v>0.002</c:v>
                </c:pt>
                <c:pt idx="1997">
                  <c:v>0.001</c:v>
                </c:pt>
                <c:pt idx="1998">
                  <c:v>0.001</c:v>
                </c:pt>
                <c:pt idx="1999">
                  <c:v>0.001</c:v>
                </c:pt>
                <c:pt idx="2000">
                  <c:v>0.001</c:v>
                </c:pt>
                <c:pt idx="2001">
                  <c:v>0.001</c:v>
                </c:pt>
                <c:pt idx="2002">
                  <c:v>0.0</c:v>
                </c:pt>
                <c:pt idx="2003">
                  <c:v>0.002</c:v>
                </c:pt>
                <c:pt idx="2004">
                  <c:v>0.0</c:v>
                </c:pt>
                <c:pt idx="2005">
                  <c:v>0.001</c:v>
                </c:pt>
                <c:pt idx="2006">
                  <c:v>0.001</c:v>
                </c:pt>
                <c:pt idx="2007">
                  <c:v>0.001</c:v>
                </c:pt>
                <c:pt idx="2008">
                  <c:v>0.001</c:v>
                </c:pt>
                <c:pt idx="2009">
                  <c:v>0.0</c:v>
                </c:pt>
                <c:pt idx="2010">
                  <c:v>0.001</c:v>
                </c:pt>
                <c:pt idx="2011">
                  <c:v>0.0</c:v>
                </c:pt>
                <c:pt idx="2012">
                  <c:v>0.001</c:v>
                </c:pt>
                <c:pt idx="2013">
                  <c:v>0.001</c:v>
                </c:pt>
                <c:pt idx="2014">
                  <c:v>0.0</c:v>
                </c:pt>
                <c:pt idx="2015">
                  <c:v>0.001</c:v>
                </c:pt>
                <c:pt idx="2016">
                  <c:v>0.001</c:v>
                </c:pt>
                <c:pt idx="2017">
                  <c:v>0.001</c:v>
                </c:pt>
                <c:pt idx="2018">
                  <c:v>0.0</c:v>
                </c:pt>
                <c:pt idx="2019">
                  <c:v>0.001</c:v>
                </c:pt>
                <c:pt idx="2020">
                  <c:v>0.001</c:v>
                </c:pt>
                <c:pt idx="2021">
                  <c:v>0.001</c:v>
                </c:pt>
                <c:pt idx="2022">
                  <c:v>0.001</c:v>
                </c:pt>
                <c:pt idx="2023">
                  <c:v>0.0</c:v>
                </c:pt>
                <c:pt idx="2024">
                  <c:v>0.001</c:v>
                </c:pt>
                <c:pt idx="2025">
                  <c:v>0.001</c:v>
                </c:pt>
                <c:pt idx="2026">
                  <c:v>0.001</c:v>
                </c:pt>
                <c:pt idx="2027">
                  <c:v>0.001</c:v>
                </c:pt>
                <c:pt idx="2028">
                  <c:v>0.001</c:v>
                </c:pt>
                <c:pt idx="2029">
                  <c:v>0.0</c:v>
                </c:pt>
                <c:pt idx="2030">
                  <c:v>0.001</c:v>
                </c:pt>
                <c:pt idx="2031">
                  <c:v>0.002</c:v>
                </c:pt>
                <c:pt idx="2032">
                  <c:v>0.0</c:v>
                </c:pt>
                <c:pt idx="2033">
                  <c:v>0.001</c:v>
                </c:pt>
                <c:pt idx="2034">
                  <c:v>0.001</c:v>
                </c:pt>
                <c:pt idx="2035">
                  <c:v>0.001</c:v>
                </c:pt>
                <c:pt idx="2036">
                  <c:v>0.001</c:v>
                </c:pt>
                <c:pt idx="2037">
                  <c:v>0.0</c:v>
                </c:pt>
                <c:pt idx="2038">
                  <c:v>0.0</c:v>
                </c:pt>
                <c:pt idx="2039">
                  <c:v>0.0</c:v>
                </c:pt>
                <c:pt idx="2040">
                  <c:v>0.001</c:v>
                </c:pt>
                <c:pt idx="2041">
                  <c:v>0.001</c:v>
                </c:pt>
                <c:pt idx="2042">
                  <c:v>0.002</c:v>
                </c:pt>
                <c:pt idx="2043">
                  <c:v>0.001</c:v>
                </c:pt>
                <c:pt idx="2044">
                  <c:v>0.001</c:v>
                </c:pt>
                <c:pt idx="2045">
                  <c:v>0.0</c:v>
                </c:pt>
                <c:pt idx="2046">
                  <c:v>0.001</c:v>
                </c:pt>
                <c:pt idx="2047">
                  <c:v>0.002</c:v>
                </c:pt>
                <c:pt idx="2048">
                  <c:v>0.001</c:v>
                </c:pt>
                <c:pt idx="2049">
                  <c:v>0.0</c:v>
                </c:pt>
                <c:pt idx="2050">
                  <c:v>0.001</c:v>
                </c:pt>
                <c:pt idx="2051">
                  <c:v>0.001</c:v>
                </c:pt>
                <c:pt idx="2052">
                  <c:v>0.0</c:v>
                </c:pt>
                <c:pt idx="2053">
                  <c:v>0.001</c:v>
                </c:pt>
                <c:pt idx="2054">
                  <c:v>0.001</c:v>
                </c:pt>
                <c:pt idx="2055">
                  <c:v>0.002</c:v>
                </c:pt>
                <c:pt idx="2056">
                  <c:v>0.001</c:v>
                </c:pt>
                <c:pt idx="2057">
                  <c:v>0.001</c:v>
                </c:pt>
                <c:pt idx="2058">
                  <c:v>0.001</c:v>
                </c:pt>
                <c:pt idx="2059">
                  <c:v>0.001</c:v>
                </c:pt>
                <c:pt idx="2060">
                  <c:v>0.0</c:v>
                </c:pt>
                <c:pt idx="2061">
                  <c:v>0.001</c:v>
                </c:pt>
                <c:pt idx="2062">
                  <c:v>0.001</c:v>
                </c:pt>
                <c:pt idx="2063">
                  <c:v>0.0</c:v>
                </c:pt>
                <c:pt idx="2064">
                  <c:v>0.0</c:v>
                </c:pt>
                <c:pt idx="2065">
                  <c:v>0.001</c:v>
                </c:pt>
                <c:pt idx="2066">
                  <c:v>0.001</c:v>
                </c:pt>
                <c:pt idx="2067">
                  <c:v>0.001</c:v>
                </c:pt>
                <c:pt idx="2068">
                  <c:v>0.0</c:v>
                </c:pt>
                <c:pt idx="2069">
                  <c:v>0.0</c:v>
                </c:pt>
                <c:pt idx="2070">
                  <c:v>0.0</c:v>
                </c:pt>
                <c:pt idx="2071">
                  <c:v>0.001</c:v>
                </c:pt>
                <c:pt idx="2072">
                  <c:v>0.001</c:v>
                </c:pt>
                <c:pt idx="2073">
                  <c:v>0.0</c:v>
                </c:pt>
                <c:pt idx="2074">
                  <c:v>0.001</c:v>
                </c:pt>
                <c:pt idx="2075">
                  <c:v>0.001</c:v>
                </c:pt>
                <c:pt idx="2076">
                  <c:v>0.001</c:v>
                </c:pt>
                <c:pt idx="2077">
                  <c:v>0.001</c:v>
                </c:pt>
                <c:pt idx="2078">
                  <c:v>0.001</c:v>
                </c:pt>
                <c:pt idx="2079">
                  <c:v>0.001</c:v>
                </c:pt>
                <c:pt idx="2080">
                  <c:v>0.001</c:v>
                </c:pt>
                <c:pt idx="2081">
                  <c:v>0.001</c:v>
                </c:pt>
                <c:pt idx="2082">
                  <c:v>0.0</c:v>
                </c:pt>
                <c:pt idx="2083">
                  <c:v>0.0</c:v>
                </c:pt>
                <c:pt idx="2084">
                  <c:v>0.0</c:v>
                </c:pt>
                <c:pt idx="2085">
                  <c:v>0.0</c:v>
                </c:pt>
                <c:pt idx="2086">
                  <c:v>0.001</c:v>
                </c:pt>
                <c:pt idx="2087">
                  <c:v>0.002</c:v>
                </c:pt>
                <c:pt idx="2088">
                  <c:v>0.001</c:v>
                </c:pt>
                <c:pt idx="2089">
                  <c:v>0.001</c:v>
                </c:pt>
                <c:pt idx="2090">
                  <c:v>0.0</c:v>
                </c:pt>
                <c:pt idx="2091">
                  <c:v>0.001</c:v>
                </c:pt>
                <c:pt idx="2092">
                  <c:v>0.001</c:v>
                </c:pt>
                <c:pt idx="2093">
                  <c:v>0.0</c:v>
                </c:pt>
                <c:pt idx="2094">
                  <c:v>0.001</c:v>
                </c:pt>
                <c:pt idx="2095">
                  <c:v>0.001</c:v>
                </c:pt>
                <c:pt idx="2096">
                  <c:v>0.0</c:v>
                </c:pt>
                <c:pt idx="2097">
                  <c:v>0.0</c:v>
                </c:pt>
                <c:pt idx="2098">
                  <c:v>0.001</c:v>
                </c:pt>
                <c:pt idx="2099">
                  <c:v>0.0</c:v>
                </c:pt>
                <c:pt idx="2100">
                  <c:v>0.001</c:v>
                </c:pt>
                <c:pt idx="2101">
                  <c:v>0.001</c:v>
                </c:pt>
                <c:pt idx="2102">
                  <c:v>0.0</c:v>
                </c:pt>
                <c:pt idx="2103">
                  <c:v>0.001</c:v>
                </c:pt>
                <c:pt idx="2104">
                  <c:v>0.001</c:v>
                </c:pt>
                <c:pt idx="2105">
                  <c:v>0.001</c:v>
                </c:pt>
                <c:pt idx="2106">
                  <c:v>0.0</c:v>
                </c:pt>
                <c:pt idx="2107">
                  <c:v>0.001</c:v>
                </c:pt>
                <c:pt idx="2108">
                  <c:v>0.0</c:v>
                </c:pt>
                <c:pt idx="2109">
                  <c:v>0.0</c:v>
                </c:pt>
                <c:pt idx="2110">
                  <c:v>0.001</c:v>
                </c:pt>
                <c:pt idx="2111">
                  <c:v>0.0</c:v>
                </c:pt>
                <c:pt idx="2112">
                  <c:v>0.0</c:v>
                </c:pt>
                <c:pt idx="2113">
                  <c:v>0.002</c:v>
                </c:pt>
                <c:pt idx="2114">
                  <c:v>0.0</c:v>
                </c:pt>
                <c:pt idx="2115">
                  <c:v>0.0</c:v>
                </c:pt>
                <c:pt idx="2116">
                  <c:v>0.001</c:v>
                </c:pt>
                <c:pt idx="2117">
                  <c:v>0.001</c:v>
                </c:pt>
                <c:pt idx="2118">
                  <c:v>0.001</c:v>
                </c:pt>
                <c:pt idx="2119">
                  <c:v>0.001</c:v>
                </c:pt>
                <c:pt idx="2120">
                  <c:v>0.001</c:v>
                </c:pt>
                <c:pt idx="2121">
                  <c:v>0.001</c:v>
                </c:pt>
                <c:pt idx="2122">
                  <c:v>0.001</c:v>
                </c:pt>
                <c:pt idx="2123">
                  <c:v>0.0</c:v>
                </c:pt>
                <c:pt idx="2124">
                  <c:v>0.0</c:v>
                </c:pt>
                <c:pt idx="2125">
                  <c:v>0.001</c:v>
                </c:pt>
                <c:pt idx="2126">
                  <c:v>0.0</c:v>
                </c:pt>
                <c:pt idx="2127">
                  <c:v>0.001</c:v>
                </c:pt>
                <c:pt idx="2128">
                  <c:v>0.0</c:v>
                </c:pt>
                <c:pt idx="2129">
                  <c:v>0.001</c:v>
                </c:pt>
                <c:pt idx="2130">
                  <c:v>0.0</c:v>
                </c:pt>
                <c:pt idx="2131">
                  <c:v>0.0</c:v>
                </c:pt>
                <c:pt idx="2132">
                  <c:v>0.001</c:v>
                </c:pt>
                <c:pt idx="2133">
                  <c:v>0.0</c:v>
                </c:pt>
                <c:pt idx="2134">
                  <c:v>0.001</c:v>
                </c:pt>
                <c:pt idx="2135">
                  <c:v>0.001</c:v>
                </c:pt>
                <c:pt idx="2136">
                  <c:v>0.0</c:v>
                </c:pt>
                <c:pt idx="2137">
                  <c:v>0.0</c:v>
                </c:pt>
                <c:pt idx="2138">
                  <c:v>0.0</c:v>
                </c:pt>
                <c:pt idx="2139">
                  <c:v>0.0</c:v>
                </c:pt>
                <c:pt idx="2140">
                  <c:v>0.0</c:v>
                </c:pt>
                <c:pt idx="2141">
                  <c:v>0.0</c:v>
                </c:pt>
                <c:pt idx="2142">
                  <c:v>0.0</c:v>
                </c:pt>
                <c:pt idx="2143">
                  <c:v>0.0</c:v>
                </c:pt>
                <c:pt idx="2144">
                  <c:v>0.0</c:v>
                </c:pt>
                <c:pt idx="2145">
                  <c:v>0.001</c:v>
                </c:pt>
                <c:pt idx="2146">
                  <c:v>0.001</c:v>
                </c:pt>
                <c:pt idx="2147">
                  <c:v>0.001</c:v>
                </c:pt>
                <c:pt idx="2148">
                  <c:v>0.001</c:v>
                </c:pt>
                <c:pt idx="2149">
                  <c:v>0.0</c:v>
                </c:pt>
                <c:pt idx="2150">
                  <c:v>0.001</c:v>
                </c:pt>
                <c:pt idx="2151">
                  <c:v>0.001</c:v>
                </c:pt>
                <c:pt idx="2152">
                  <c:v>0.0</c:v>
                </c:pt>
                <c:pt idx="2153">
                  <c:v>0.001</c:v>
                </c:pt>
                <c:pt idx="2154">
                  <c:v>0.001</c:v>
                </c:pt>
                <c:pt idx="2155">
                  <c:v>0.001</c:v>
                </c:pt>
                <c:pt idx="2156">
                  <c:v>0.001</c:v>
                </c:pt>
                <c:pt idx="2157">
                  <c:v>0.001</c:v>
                </c:pt>
                <c:pt idx="2158">
                  <c:v>0.001</c:v>
                </c:pt>
                <c:pt idx="2159">
                  <c:v>0.001</c:v>
                </c:pt>
                <c:pt idx="2160">
                  <c:v>0.001</c:v>
                </c:pt>
                <c:pt idx="2161">
                  <c:v>0.0</c:v>
                </c:pt>
                <c:pt idx="2162">
                  <c:v>0.001</c:v>
                </c:pt>
                <c:pt idx="2163">
                  <c:v>0.001</c:v>
                </c:pt>
                <c:pt idx="2164">
                  <c:v>0.001</c:v>
                </c:pt>
                <c:pt idx="2165">
                  <c:v>0.0</c:v>
                </c:pt>
                <c:pt idx="2166">
                  <c:v>0.001</c:v>
                </c:pt>
                <c:pt idx="2167">
                  <c:v>0.001</c:v>
                </c:pt>
                <c:pt idx="2168">
                  <c:v>0.001</c:v>
                </c:pt>
                <c:pt idx="2169">
                  <c:v>0.0</c:v>
                </c:pt>
                <c:pt idx="2170">
                  <c:v>0.001</c:v>
                </c:pt>
                <c:pt idx="2171">
                  <c:v>0.001</c:v>
                </c:pt>
                <c:pt idx="2172">
                  <c:v>0.001</c:v>
                </c:pt>
                <c:pt idx="2173">
                  <c:v>0.001</c:v>
                </c:pt>
                <c:pt idx="2174">
                  <c:v>0.001</c:v>
                </c:pt>
                <c:pt idx="2175">
                  <c:v>0.0</c:v>
                </c:pt>
                <c:pt idx="2176">
                  <c:v>0.001</c:v>
                </c:pt>
                <c:pt idx="2177">
                  <c:v>0.001</c:v>
                </c:pt>
                <c:pt idx="2178">
                  <c:v>0.0</c:v>
                </c:pt>
                <c:pt idx="2179">
                  <c:v>0.002</c:v>
                </c:pt>
                <c:pt idx="2180">
                  <c:v>0.001</c:v>
                </c:pt>
                <c:pt idx="2181">
                  <c:v>0.001</c:v>
                </c:pt>
                <c:pt idx="2182">
                  <c:v>0.001</c:v>
                </c:pt>
                <c:pt idx="2183">
                  <c:v>0.001</c:v>
                </c:pt>
                <c:pt idx="2184">
                  <c:v>0.001</c:v>
                </c:pt>
                <c:pt idx="2185">
                  <c:v>0.001</c:v>
                </c:pt>
                <c:pt idx="2186">
                  <c:v>0.0</c:v>
                </c:pt>
                <c:pt idx="2187">
                  <c:v>0.001</c:v>
                </c:pt>
                <c:pt idx="2188">
                  <c:v>0.001</c:v>
                </c:pt>
                <c:pt idx="2189">
                  <c:v>0.001</c:v>
                </c:pt>
                <c:pt idx="2190">
                  <c:v>0.001</c:v>
                </c:pt>
                <c:pt idx="2191">
                  <c:v>0.001</c:v>
                </c:pt>
                <c:pt idx="2192">
                  <c:v>0.001</c:v>
                </c:pt>
                <c:pt idx="2193">
                  <c:v>0.001</c:v>
                </c:pt>
                <c:pt idx="2194">
                  <c:v>0.001</c:v>
                </c:pt>
                <c:pt idx="2195">
                  <c:v>0.001</c:v>
                </c:pt>
                <c:pt idx="2196">
                  <c:v>0.001</c:v>
                </c:pt>
                <c:pt idx="2197">
                  <c:v>0.0</c:v>
                </c:pt>
                <c:pt idx="2198">
                  <c:v>0.002</c:v>
                </c:pt>
                <c:pt idx="2199">
                  <c:v>0.001</c:v>
                </c:pt>
                <c:pt idx="2200">
                  <c:v>0.001</c:v>
                </c:pt>
                <c:pt idx="2201">
                  <c:v>0.001</c:v>
                </c:pt>
                <c:pt idx="2202">
                  <c:v>0.001</c:v>
                </c:pt>
                <c:pt idx="2203">
                  <c:v>0.001</c:v>
                </c:pt>
                <c:pt idx="2204">
                  <c:v>0.001</c:v>
                </c:pt>
                <c:pt idx="2205">
                  <c:v>0.001</c:v>
                </c:pt>
                <c:pt idx="2206">
                  <c:v>0.001</c:v>
                </c:pt>
                <c:pt idx="2207">
                  <c:v>0.0</c:v>
                </c:pt>
                <c:pt idx="2208">
                  <c:v>0.002</c:v>
                </c:pt>
                <c:pt idx="2209">
                  <c:v>0.0</c:v>
                </c:pt>
                <c:pt idx="2210">
                  <c:v>0.0</c:v>
                </c:pt>
                <c:pt idx="2211">
                  <c:v>0.001</c:v>
                </c:pt>
                <c:pt idx="2212">
                  <c:v>0.001</c:v>
                </c:pt>
                <c:pt idx="2213">
                  <c:v>0.0</c:v>
                </c:pt>
                <c:pt idx="2214">
                  <c:v>0.001</c:v>
                </c:pt>
                <c:pt idx="2215">
                  <c:v>0.0</c:v>
                </c:pt>
                <c:pt idx="2216">
                  <c:v>0.001</c:v>
                </c:pt>
                <c:pt idx="2217">
                  <c:v>0.001</c:v>
                </c:pt>
                <c:pt idx="2218">
                  <c:v>0.001</c:v>
                </c:pt>
                <c:pt idx="2219">
                  <c:v>0.0</c:v>
                </c:pt>
                <c:pt idx="2220">
                  <c:v>0.001</c:v>
                </c:pt>
                <c:pt idx="2221">
                  <c:v>0.0</c:v>
                </c:pt>
                <c:pt idx="2222">
                  <c:v>0.001</c:v>
                </c:pt>
                <c:pt idx="2223">
                  <c:v>0.0</c:v>
                </c:pt>
                <c:pt idx="2224">
                  <c:v>0.001</c:v>
                </c:pt>
                <c:pt idx="2225">
                  <c:v>0.001</c:v>
                </c:pt>
                <c:pt idx="2226">
                  <c:v>0.0</c:v>
                </c:pt>
                <c:pt idx="2227">
                  <c:v>0.001</c:v>
                </c:pt>
                <c:pt idx="2228">
                  <c:v>0.001</c:v>
                </c:pt>
                <c:pt idx="2229">
                  <c:v>0.0</c:v>
                </c:pt>
                <c:pt idx="2230">
                  <c:v>0.001</c:v>
                </c:pt>
                <c:pt idx="2231">
                  <c:v>0.001</c:v>
                </c:pt>
                <c:pt idx="2232">
                  <c:v>0.001</c:v>
                </c:pt>
                <c:pt idx="2233">
                  <c:v>0.0</c:v>
                </c:pt>
                <c:pt idx="2234">
                  <c:v>0.001</c:v>
                </c:pt>
                <c:pt idx="2235">
                  <c:v>0.001</c:v>
                </c:pt>
                <c:pt idx="2236">
                  <c:v>0.001</c:v>
                </c:pt>
                <c:pt idx="2237">
                  <c:v>0.001</c:v>
                </c:pt>
                <c:pt idx="2238">
                  <c:v>0.001</c:v>
                </c:pt>
                <c:pt idx="2239">
                  <c:v>0.002</c:v>
                </c:pt>
                <c:pt idx="2240">
                  <c:v>0.001</c:v>
                </c:pt>
                <c:pt idx="2241">
                  <c:v>0.001</c:v>
                </c:pt>
                <c:pt idx="2242">
                  <c:v>0.0</c:v>
                </c:pt>
                <c:pt idx="2243">
                  <c:v>0.001</c:v>
                </c:pt>
                <c:pt idx="2244">
                  <c:v>0.0</c:v>
                </c:pt>
                <c:pt idx="2245">
                  <c:v>0.001</c:v>
                </c:pt>
                <c:pt idx="2246">
                  <c:v>0.001</c:v>
                </c:pt>
                <c:pt idx="2247">
                  <c:v>0.001</c:v>
                </c:pt>
                <c:pt idx="2248">
                  <c:v>0.001</c:v>
                </c:pt>
                <c:pt idx="2249">
                  <c:v>0.001</c:v>
                </c:pt>
                <c:pt idx="2250">
                  <c:v>0.001</c:v>
                </c:pt>
                <c:pt idx="2251">
                  <c:v>0.001</c:v>
                </c:pt>
                <c:pt idx="2252">
                  <c:v>0.001</c:v>
                </c:pt>
                <c:pt idx="2253">
                  <c:v>0.001</c:v>
                </c:pt>
                <c:pt idx="2254">
                  <c:v>0.001</c:v>
                </c:pt>
                <c:pt idx="2255">
                  <c:v>0.0</c:v>
                </c:pt>
                <c:pt idx="2256">
                  <c:v>0.0</c:v>
                </c:pt>
                <c:pt idx="2257">
                  <c:v>0.001</c:v>
                </c:pt>
                <c:pt idx="2258">
                  <c:v>0.001</c:v>
                </c:pt>
                <c:pt idx="2259">
                  <c:v>0.001</c:v>
                </c:pt>
                <c:pt idx="2260">
                  <c:v>0.001</c:v>
                </c:pt>
                <c:pt idx="2261">
                  <c:v>0.001</c:v>
                </c:pt>
                <c:pt idx="2262">
                  <c:v>0.001</c:v>
                </c:pt>
                <c:pt idx="2263">
                  <c:v>0.0</c:v>
                </c:pt>
                <c:pt idx="2264">
                  <c:v>0.001</c:v>
                </c:pt>
                <c:pt idx="2265">
                  <c:v>0.001</c:v>
                </c:pt>
                <c:pt idx="2266">
                  <c:v>0.001</c:v>
                </c:pt>
                <c:pt idx="2267">
                  <c:v>0.002</c:v>
                </c:pt>
                <c:pt idx="2268">
                  <c:v>0.001</c:v>
                </c:pt>
                <c:pt idx="2269">
                  <c:v>0.0</c:v>
                </c:pt>
                <c:pt idx="2270">
                  <c:v>0.001</c:v>
                </c:pt>
                <c:pt idx="2271">
                  <c:v>0.0</c:v>
                </c:pt>
                <c:pt idx="2272">
                  <c:v>0.0</c:v>
                </c:pt>
                <c:pt idx="2273">
                  <c:v>0.0</c:v>
                </c:pt>
                <c:pt idx="2274">
                  <c:v>0.001</c:v>
                </c:pt>
                <c:pt idx="2275">
                  <c:v>0.001</c:v>
                </c:pt>
                <c:pt idx="2276">
                  <c:v>0.001</c:v>
                </c:pt>
                <c:pt idx="2277">
                  <c:v>0.001</c:v>
                </c:pt>
                <c:pt idx="2278">
                  <c:v>0.0</c:v>
                </c:pt>
                <c:pt idx="2279">
                  <c:v>0.0</c:v>
                </c:pt>
                <c:pt idx="2280">
                  <c:v>0.002</c:v>
                </c:pt>
                <c:pt idx="2281">
                  <c:v>0.0</c:v>
                </c:pt>
                <c:pt idx="2282">
                  <c:v>0.001</c:v>
                </c:pt>
                <c:pt idx="2283">
                  <c:v>0.001</c:v>
                </c:pt>
                <c:pt idx="2284">
                  <c:v>0.001</c:v>
                </c:pt>
                <c:pt idx="2285">
                  <c:v>0.0</c:v>
                </c:pt>
                <c:pt idx="2286">
                  <c:v>0.0</c:v>
                </c:pt>
                <c:pt idx="2287">
                  <c:v>0.001</c:v>
                </c:pt>
                <c:pt idx="2288">
                  <c:v>0.0</c:v>
                </c:pt>
                <c:pt idx="2289">
                  <c:v>0.001</c:v>
                </c:pt>
                <c:pt idx="2290">
                  <c:v>0.001</c:v>
                </c:pt>
                <c:pt idx="2291">
                  <c:v>0.001</c:v>
                </c:pt>
                <c:pt idx="2292">
                  <c:v>0.001</c:v>
                </c:pt>
                <c:pt idx="2293">
                  <c:v>0.001</c:v>
                </c:pt>
                <c:pt idx="2294">
                  <c:v>0.001</c:v>
                </c:pt>
                <c:pt idx="2295">
                  <c:v>0.0</c:v>
                </c:pt>
                <c:pt idx="2296">
                  <c:v>0.0</c:v>
                </c:pt>
                <c:pt idx="2297">
                  <c:v>0.001</c:v>
                </c:pt>
                <c:pt idx="2298">
                  <c:v>0.0</c:v>
                </c:pt>
                <c:pt idx="2299">
                  <c:v>0.0</c:v>
                </c:pt>
                <c:pt idx="2300">
                  <c:v>0.002</c:v>
                </c:pt>
                <c:pt idx="2301">
                  <c:v>0.002</c:v>
                </c:pt>
                <c:pt idx="2302">
                  <c:v>0.001</c:v>
                </c:pt>
                <c:pt idx="2303">
                  <c:v>0.001</c:v>
                </c:pt>
                <c:pt idx="2304">
                  <c:v>0.0</c:v>
                </c:pt>
                <c:pt idx="2305">
                  <c:v>0.001</c:v>
                </c:pt>
                <c:pt idx="2306">
                  <c:v>0.001</c:v>
                </c:pt>
                <c:pt idx="2307">
                  <c:v>0.002</c:v>
                </c:pt>
                <c:pt idx="2308">
                  <c:v>0.001</c:v>
                </c:pt>
                <c:pt idx="2309">
                  <c:v>0.002</c:v>
                </c:pt>
                <c:pt idx="2310">
                  <c:v>0.0</c:v>
                </c:pt>
                <c:pt idx="2311">
                  <c:v>0.002</c:v>
                </c:pt>
                <c:pt idx="2312">
                  <c:v>0.001</c:v>
                </c:pt>
                <c:pt idx="2313">
                  <c:v>0.001</c:v>
                </c:pt>
                <c:pt idx="2314">
                  <c:v>0.002</c:v>
                </c:pt>
                <c:pt idx="2315">
                  <c:v>0.0</c:v>
                </c:pt>
                <c:pt idx="2316">
                  <c:v>0.001</c:v>
                </c:pt>
                <c:pt idx="2317">
                  <c:v>0.0</c:v>
                </c:pt>
                <c:pt idx="2318">
                  <c:v>0.0</c:v>
                </c:pt>
                <c:pt idx="2319">
                  <c:v>0.001</c:v>
                </c:pt>
                <c:pt idx="2320">
                  <c:v>0.001</c:v>
                </c:pt>
                <c:pt idx="2321">
                  <c:v>0.0</c:v>
                </c:pt>
                <c:pt idx="2322">
                  <c:v>0.0</c:v>
                </c:pt>
                <c:pt idx="2323">
                  <c:v>0.002</c:v>
                </c:pt>
                <c:pt idx="2324">
                  <c:v>0.001</c:v>
                </c:pt>
                <c:pt idx="2325">
                  <c:v>0.001</c:v>
                </c:pt>
                <c:pt idx="2326">
                  <c:v>0.0</c:v>
                </c:pt>
                <c:pt idx="2327">
                  <c:v>0.001</c:v>
                </c:pt>
                <c:pt idx="2328">
                  <c:v>0.001</c:v>
                </c:pt>
                <c:pt idx="2329">
                  <c:v>0.0</c:v>
                </c:pt>
                <c:pt idx="2330">
                  <c:v>0.001</c:v>
                </c:pt>
                <c:pt idx="2331">
                  <c:v>0.001</c:v>
                </c:pt>
                <c:pt idx="2332">
                  <c:v>0.001</c:v>
                </c:pt>
                <c:pt idx="2333">
                  <c:v>0.001</c:v>
                </c:pt>
                <c:pt idx="2334">
                  <c:v>0.001</c:v>
                </c:pt>
                <c:pt idx="2335">
                  <c:v>0.001</c:v>
                </c:pt>
                <c:pt idx="2336">
                  <c:v>0.001</c:v>
                </c:pt>
                <c:pt idx="2337">
                  <c:v>0.002</c:v>
                </c:pt>
                <c:pt idx="2338">
                  <c:v>0.0</c:v>
                </c:pt>
                <c:pt idx="2339">
                  <c:v>0.001</c:v>
                </c:pt>
                <c:pt idx="2340">
                  <c:v>0.001</c:v>
                </c:pt>
                <c:pt idx="2341">
                  <c:v>0.001</c:v>
                </c:pt>
                <c:pt idx="2342">
                  <c:v>0.001</c:v>
                </c:pt>
                <c:pt idx="2343">
                  <c:v>0.002</c:v>
                </c:pt>
                <c:pt idx="2344">
                  <c:v>0.0</c:v>
                </c:pt>
                <c:pt idx="2345">
                  <c:v>0.001</c:v>
                </c:pt>
                <c:pt idx="2346">
                  <c:v>0.001</c:v>
                </c:pt>
                <c:pt idx="2347">
                  <c:v>0.001</c:v>
                </c:pt>
                <c:pt idx="2348">
                  <c:v>0.0</c:v>
                </c:pt>
                <c:pt idx="2349">
                  <c:v>0.001</c:v>
                </c:pt>
                <c:pt idx="2350">
                  <c:v>0.0</c:v>
                </c:pt>
                <c:pt idx="2351">
                  <c:v>0.001</c:v>
                </c:pt>
                <c:pt idx="2352">
                  <c:v>0.001</c:v>
                </c:pt>
                <c:pt idx="2353">
                  <c:v>0.001</c:v>
                </c:pt>
                <c:pt idx="2354">
                  <c:v>0.0</c:v>
                </c:pt>
                <c:pt idx="2355">
                  <c:v>0.001</c:v>
                </c:pt>
                <c:pt idx="2356">
                  <c:v>0.001</c:v>
                </c:pt>
                <c:pt idx="2357">
                  <c:v>0.0</c:v>
                </c:pt>
                <c:pt idx="2358">
                  <c:v>0.001</c:v>
                </c:pt>
                <c:pt idx="2359">
                  <c:v>0.001</c:v>
                </c:pt>
                <c:pt idx="2360">
                  <c:v>0.002</c:v>
                </c:pt>
                <c:pt idx="2361">
                  <c:v>0.001</c:v>
                </c:pt>
                <c:pt idx="2362">
                  <c:v>0.001</c:v>
                </c:pt>
                <c:pt idx="2363">
                  <c:v>0.0</c:v>
                </c:pt>
                <c:pt idx="2364">
                  <c:v>0.001</c:v>
                </c:pt>
                <c:pt idx="2365">
                  <c:v>0.001</c:v>
                </c:pt>
                <c:pt idx="2366">
                  <c:v>0.001</c:v>
                </c:pt>
                <c:pt idx="2367">
                  <c:v>0.0</c:v>
                </c:pt>
                <c:pt idx="2368">
                  <c:v>0.0</c:v>
                </c:pt>
                <c:pt idx="2369">
                  <c:v>0.0</c:v>
                </c:pt>
                <c:pt idx="2370">
                  <c:v>0.001</c:v>
                </c:pt>
                <c:pt idx="2371">
                  <c:v>0.001</c:v>
                </c:pt>
                <c:pt idx="2372">
                  <c:v>0.0</c:v>
                </c:pt>
                <c:pt idx="2373">
                  <c:v>0.001</c:v>
                </c:pt>
                <c:pt idx="2374">
                  <c:v>0.001</c:v>
                </c:pt>
                <c:pt idx="2375">
                  <c:v>0.001</c:v>
                </c:pt>
                <c:pt idx="2376">
                  <c:v>0.001</c:v>
                </c:pt>
                <c:pt idx="2377">
                  <c:v>0.0</c:v>
                </c:pt>
                <c:pt idx="2378">
                  <c:v>0.001</c:v>
                </c:pt>
                <c:pt idx="2379">
                  <c:v>0.0</c:v>
                </c:pt>
                <c:pt idx="2380">
                  <c:v>0.001</c:v>
                </c:pt>
                <c:pt idx="2381">
                  <c:v>0.001</c:v>
                </c:pt>
                <c:pt idx="2382">
                  <c:v>0.001</c:v>
                </c:pt>
                <c:pt idx="2383">
                  <c:v>0.0</c:v>
                </c:pt>
                <c:pt idx="2384">
                  <c:v>0.001</c:v>
                </c:pt>
                <c:pt idx="2385">
                  <c:v>0.002</c:v>
                </c:pt>
                <c:pt idx="2386">
                  <c:v>0.001</c:v>
                </c:pt>
                <c:pt idx="2387">
                  <c:v>0.001</c:v>
                </c:pt>
                <c:pt idx="2388">
                  <c:v>0.002</c:v>
                </c:pt>
                <c:pt idx="2389">
                  <c:v>0.002</c:v>
                </c:pt>
                <c:pt idx="2390">
                  <c:v>0.001</c:v>
                </c:pt>
                <c:pt idx="2391">
                  <c:v>0.001</c:v>
                </c:pt>
                <c:pt idx="2392">
                  <c:v>0.001</c:v>
                </c:pt>
                <c:pt idx="2393">
                  <c:v>0.001</c:v>
                </c:pt>
                <c:pt idx="2394">
                  <c:v>0.0</c:v>
                </c:pt>
                <c:pt idx="2395">
                  <c:v>0.001</c:v>
                </c:pt>
                <c:pt idx="2396">
                  <c:v>0.001</c:v>
                </c:pt>
                <c:pt idx="2397">
                  <c:v>0.002</c:v>
                </c:pt>
                <c:pt idx="2398">
                  <c:v>0.001</c:v>
                </c:pt>
                <c:pt idx="2399">
                  <c:v>0.002</c:v>
                </c:pt>
                <c:pt idx="2400">
                  <c:v>0.001</c:v>
                </c:pt>
                <c:pt idx="2401">
                  <c:v>0.001</c:v>
                </c:pt>
                <c:pt idx="2402">
                  <c:v>0.0</c:v>
                </c:pt>
                <c:pt idx="2403">
                  <c:v>0.0</c:v>
                </c:pt>
                <c:pt idx="2404">
                  <c:v>0.001</c:v>
                </c:pt>
                <c:pt idx="2405">
                  <c:v>0.001</c:v>
                </c:pt>
                <c:pt idx="2406">
                  <c:v>0.002</c:v>
                </c:pt>
                <c:pt idx="2407">
                  <c:v>0.0</c:v>
                </c:pt>
                <c:pt idx="2408">
                  <c:v>0.001</c:v>
                </c:pt>
                <c:pt idx="2409">
                  <c:v>0.001</c:v>
                </c:pt>
                <c:pt idx="2410">
                  <c:v>0.001</c:v>
                </c:pt>
                <c:pt idx="2411">
                  <c:v>0.001</c:v>
                </c:pt>
                <c:pt idx="2412">
                  <c:v>0.001</c:v>
                </c:pt>
                <c:pt idx="2413">
                  <c:v>0.0</c:v>
                </c:pt>
                <c:pt idx="2414">
                  <c:v>0.002</c:v>
                </c:pt>
                <c:pt idx="2415">
                  <c:v>0.0</c:v>
                </c:pt>
                <c:pt idx="2416">
                  <c:v>0.0</c:v>
                </c:pt>
                <c:pt idx="2417">
                  <c:v>0.0</c:v>
                </c:pt>
                <c:pt idx="2418">
                  <c:v>0.0</c:v>
                </c:pt>
                <c:pt idx="2419">
                  <c:v>0.001</c:v>
                </c:pt>
                <c:pt idx="2420">
                  <c:v>0.001</c:v>
                </c:pt>
                <c:pt idx="2421">
                  <c:v>0.002</c:v>
                </c:pt>
                <c:pt idx="2422">
                  <c:v>0.001</c:v>
                </c:pt>
                <c:pt idx="2423">
                  <c:v>0.0</c:v>
                </c:pt>
                <c:pt idx="2424">
                  <c:v>0.001</c:v>
                </c:pt>
                <c:pt idx="2425">
                  <c:v>0.001</c:v>
                </c:pt>
                <c:pt idx="2426">
                  <c:v>0.001</c:v>
                </c:pt>
                <c:pt idx="2427">
                  <c:v>0.001</c:v>
                </c:pt>
                <c:pt idx="2428">
                  <c:v>0.001</c:v>
                </c:pt>
                <c:pt idx="2429">
                  <c:v>0.0</c:v>
                </c:pt>
                <c:pt idx="2430">
                  <c:v>0.001</c:v>
                </c:pt>
                <c:pt idx="2431">
                  <c:v>0.001</c:v>
                </c:pt>
                <c:pt idx="2432">
                  <c:v>0.001</c:v>
                </c:pt>
                <c:pt idx="2433">
                  <c:v>0.001</c:v>
                </c:pt>
                <c:pt idx="2434">
                  <c:v>0.0</c:v>
                </c:pt>
                <c:pt idx="2435">
                  <c:v>0.001</c:v>
                </c:pt>
                <c:pt idx="2436">
                  <c:v>0.0</c:v>
                </c:pt>
                <c:pt idx="2437">
                  <c:v>0.0</c:v>
                </c:pt>
                <c:pt idx="2438">
                  <c:v>0.002</c:v>
                </c:pt>
                <c:pt idx="2439">
                  <c:v>0.001</c:v>
                </c:pt>
                <c:pt idx="2440">
                  <c:v>0.002</c:v>
                </c:pt>
                <c:pt idx="2441">
                  <c:v>0.0</c:v>
                </c:pt>
                <c:pt idx="2442">
                  <c:v>0.0</c:v>
                </c:pt>
                <c:pt idx="2443">
                  <c:v>0.0</c:v>
                </c:pt>
                <c:pt idx="2444">
                  <c:v>0.001</c:v>
                </c:pt>
                <c:pt idx="2445">
                  <c:v>0.0</c:v>
                </c:pt>
                <c:pt idx="2446">
                  <c:v>0.0</c:v>
                </c:pt>
                <c:pt idx="2447">
                  <c:v>0.001</c:v>
                </c:pt>
                <c:pt idx="2448">
                  <c:v>0.0</c:v>
                </c:pt>
                <c:pt idx="2449">
                  <c:v>0.001</c:v>
                </c:pt>
                <c:pt idx="2450">
                  <c:v>0.001</c:v>
                </c:pt>
                <c:pt idx="2451">
                  <c:v>0.001</c:v>
                </c:pt>
                <c:pt idx="2452">
                  <c:v>0.001</c:v>
                </c:pt>
                <c:pt idx="2453">
                  <c:v>0.0</c:v>
                </c:pt>
                <c:pt idx="2454">
                  <c:v>0.002</c:v>
                </c:pt>
                <c:pt idx="2455">
                  <c:v>0.001</c:v>
                </c:pt>
                <c:pt idx="2456">
                  <c:v>0.001</c:v>
                </c:pt>
                <c:pt idx="2457">
                  <c:v>0.0</c:v>
                </c:pt>
                <c:pt idx="2458">
                  <c:v>0.001</c:v>
                </c:pt>
                <c:pt idx="2459">
                  <c:v>0.0</c:v>
                </c:pt>
                <c:pt idx="2460">
                  <c:v>0.001</c:v>
                </c:pt>
                <c:pt idx="2461">
                  <c:v>0.0</c:v>
                </c:pt>
                <c:pt idx="2462">
                  <c:v>0.001</c:v>
                </c:pt>
                <c:pt idx="2463">
                  <c:v>0.001</c:v>
                </c:pt>
                <c:pt idx="2464">
                  <c:v>0.002</c:v>
                </c:pt>
                <c:pt idx="2465">
                  <c:v>0.001</c:v>
                </c:pt>
                <c:pt idx="2466">
                  <c:v>0.001</c:v>
                </c:pt>
                <c:pt idx="2467">
                  <c:v>0.001</c:v>
                </c:pt>
                <c:pt idx="2468">
                  <c:v>0.001</c:v>
                </c:pt>
                <c:pt idx="2469">
                  <c:v>0.001</c:v>
                </c:pt>
                <c:pt idx="2470">
                  <c:v>0.001</c:v>
                </c:pt>
                <c:pt idx="2471">
                  <c:v>0.0</c:v>
                </c:pt>
                <c:pt idx="2472">
                  <c:v>0.0</c:v>
                </c:pt>
                <c:pt idx="2473">
                  <c:v>0.001</c:v>
                </c:pt>
                <c:pt idx="2474">
                  <c:v>0.0</c:v>
                </c:pt>
                <c:pt idx="2475">
                  <c:v>0.001</c:v>
                </c:pt>
                <c:pt idx="2476">
                  <c:v>0.001</c:v>
                </c:pt>
                <c:pt idx="2477">
                  <c:v>0.001</c:v>
                </c:pt>
                <c:pt idx="2478">
                  <c:v>0.002</c:v>
                </c:pt>
                <c:pt idx="2479">
                  <c:v>0.002</c:v>
                </c:pt>
                <c:pt idx="2480">
                  <c:v>0.001</c:v>
                </c:pt>
                <c:pt idx="2481">
                  <c:v>0.0</c:v>
                </c:pt>
                <c:pt idx="2482">
                  <c:v>0.002</c:v>
                </c:pt>
                <c:pt idx="2483">
                  <c:v>0.0</c:v>
                </c:pt>
                <c:pt idx="2484">
                  <c:v>0.001</c:v>
                </c:pt>
                <c:pt idx="2485">
                  <c:v>0.0</c:v>
                </c:pt>
                <c:pt idx="2486">
                  <c:v>0.0</c:v>
                </c:pt>
                <c:pt idx="2487">
                  <c:v>0.0</c:v>
                </c:pt>
                <c:pt idx="2488">
                  <c:v>0.003</c:v>
                </c:pt>
                <c:pt idx="2489">
                  <c:v>0.001</c:v>
                </c:pt>
                <c:pt idx="2490">
                  <c:v>0.001</c:v>
                </c:pt>
                <c:pt idx="2491">
                  <c:v>0.0</c:v>
                </c:pt>
                <c:pt idx="2492">
                  <c:v>0.001</c:v>
                </c:pt>
                <c:pt idx="2493">
                  <c:v>0.002</c:v>
                </c:pt>
                <c:pt idx="2494">
                  <c:v>0.001</c:v>
                </c:pt>
                <c:pt idx="2495">
                  <c:v>0.001</c:v>
                </c:pt>
                <c:pt idx="2496">
                  <c:v>0.0</c:v>
                </c:pt>
                <c:pt idx="2497">
                  <c:v>0.002</c:v>
                </c:pt>
                <c:pt idx="2498">
                  <c:v>0.002</c:v>
                </c:pt>
                <c:pt idx="2499">
                  <c:v>0.002</c:v>
                </c:pt>
                <c:pt idx="2500">
                  <c:v>0.0</c:v>
                </c:pt>
                <c:pt idx="2501">
                  <c:v>0.001</c:v>
                </c:pt>
                <c:pt idx="2502">
                  <c:v>0.001</c:v>
                </c:pt>
                <c:pt idx="2503">
                  <c:v>0.001</c:v>
                </c:pt>
                <c:pt idx="2504">
                  <c:v>0.001</c:v>
                </c:pt>
                <c:pt idx="2505">
                  <c:v>0.002</c:v>
                </c:pt>
                <c:pt idx="2506">
                  <c:v>0.002</c:v>
                </c:pt>
                <c:pt idx="2507">
                  <c:v>0.001</c:v>
                </c:pt>
                <c:pt idx="2508">
                  <c:v>0.0</c:v>
                </c:pt>
                <c:pt idx="2509">
                  <c:v>0.002</c:v>
                </c:pt>
                <c:pt idx="2510">
                  <c:v>0.001</c:v>
                </c:pt>
                <c:pt idx="2511">
                  <c:v>0.0</c:v>
                </c:pt>
                <c:pt idx="2512">
                  <c:v>0.0</c:v>
                </c:pt>
                <c:pt idx="2513">
                  <c:v>0.002</c:v>
                </c:pt>
                <c:pt idx="2514">
                  <c:v>0.002</c:v>
                </c:pt>
                <c:pt idx="2515">
                  <c:v>0.001</c:v>
                </c:pt>
                <c:pt idx="2516">
                  <c:v>0.001</c:v>
                </c:pt>
                <c:pt idx="2517">
                  <c:v>0.001</c:v>
                </c:pt>
                <c:pt idx="2518">
                  <c:v>0.002</c:v>
                </c:pt>
                <c:pt idx="2519">
                  <c:v>0.0</c:v>
                </c:pt>
                <c:pt idx="2520">
                  <c:v>0.0</c:v>
                </c:pt>
                <c:pt idx="2521">
                  <c:v>0.001</c:v>
                </c:pt>
                <c:pt idx="2522">
                  <c:v>0.001</c:v>
                </c:pt>
                <c:pt idx="2523">
                  <c:v>0.0</c:v>
                </c:pt>
                <c:pt idx="2524">
                  <c:v>0.001</c:v>
                </c:pt>
                <c:pt idx="2525">
                  <c:v>0.001</c:v>
                </c:pt>
                <c:pt idx="2526">
                  <c:v>0.0</c:v>
                </c:pt>
                <c:pt idx="2527">
                  <c:v>0.0</c:v>
                </c:pt>
                <c:pt idx="2528">
                  <c:v>0.0</c:v>
                </c:pt>
                <c:pt idx="2529">
                  <c:v>0.0</c:v>
                </c:pt>
                <c:pt idx="2530">
                  <c:v>0.001</c:v>
                </c:pt>
                <c:pt idx="2531">
                  <c:v>0.001</c:v>
                </c:pt>
                <c:pt idx="2532">
                  <c:v>0.002</c:v>
                </c:pt>
                <c:pt idx="2533">
                  <c:v>0.002</c:v>
                </c:pt>
                <c:pt idx="2534">
                  <c:v>0.001</c:v>
                </c:pt>
                <c:pt idx="2535">
                  <c:v>0.001</c:v>
                </c:pt>
                <c:pt idx="2536">
                  <c:v>0.001</c:v>
                </c:pt>
                <c:pt idx="2537">
                  <c:v>0.001</c:v>
                </c:pt>
                <c:pt idx="2538">
                  <c:v>0.0</c:v>
                </c:pt>
                <c:pt idx="2539">
                  <c:v>0.0</c:v>
                </c:pt>
                <c:pt idx="2540">
                  <c:v>0.001</c:v>
                </c:pt>
                <c:pt idx="2541">
                  <c:v>0.0</c:v>
                </c:pt>
                <c:pt idx="2542">
                  <c:v>0.002</c:v>
                </c:pt>
                <c:pt idx="2543">
                  <c:v>0.001</c:v>
                </c:pt>
                <c:pt idx="2544">
                  <c:v>0.0</c:v>
                </c:pt>
                <c:pt idx="2545">
                  <c:v>0.0</c:v>
                </c:pt>
                <c:pt idx="2546">
                  <c:v>0.001</c:v>
                </c:pt>
                <c:pt idx="2547">
                  <c:v>0.0</c:v>
                </c:pt>
                <c:pt idx="2548">
                  <c:v>0.001</c:v>
                </c:pt>
                <c:pt idx="2549">
                  <c:v>0.0</c:v>
                </c:pt>
                <c:pt idx="2550">
                  <c:v>0.0</c:v>
                </c:pt>
                <c:pt idx="2551">
                  <c:v>0.001</c:v>
                </c:pt>
                <c:pt idx="2552">
                  <c:v>0.0</c:v>
                </c:pt>
                <c:pt idx="2553">
                  <c:v>0.0</c:v>
                </c:pt>
                <c:pt idx="2554">
                  <c:v>0.0</c:v>
                </c:pt>
                <c:pt idx="2555">
                  <c:v>0.001</c:v>
                </c:pt>
                <c:pt idx="2556">
                  <c:v>0.001</c:v>
                </c:pt>
                <c:pt idx="2557">
                  <c:v>0.001</c:v>
                </c:pt>
                <c:pt idx="2558">
                  <c:v>0.001</c:v>
                </c:pt>
                <c:pt idx="2559">
                  <c:v>0.001</c:v>
                </c:pt>
                <c:pt idx="2560">
                  <c:v>0.001</c:v>
                </c:pt>
                <c:pt idx="2561">
                  <c:v>0.0</c:v>
                </c:pt>
                <c:pt idx="2562">
                  <c:v>0.0</c:v>
                </c:pt>
                <c:pt idx="2563">
                  <c:v>0.001</c:v>
                </c:pt>
                <c:pt idx="2564">
                  <c:v>0.001</c:v>
                </c:pt>
                <c:pt idx="2565">
                  <c:v>0.001</c:v>
                </c:pt>
                <c:pt idx="2566">
                  <c:v>0.0</c:v>
                </c:pt>
                <c:pt idx="2567">
                  <c:v>0.001</c:v>
                </c:pt>
                <c:pt idx="2568">
                  <c:v>0.001</c:v>
                </c:pt>
                <c:pt idx="2569">
                  <c:v>0.0</c:v>
                </c:pt>
                <c:pt idx="2570">
                  <c:v>0.002</c:v>
                </c:pt>
                <c:pt idx="2571">
                  <c:v>0.001</c:v>
                </c:pt>
                <c:pt idx="2572">
                  <c:v>0.001</c:v>
                </c:pt>
                <c:pt idx="2573">
                  <c:v>0.001</c:v>
                </c:pt>
                <c:pt idx="2574">
                  <c:v>0.001</c:v>
                </c:pt>
                <c:pt idx="2575">
                  <c:v>0.001</c:v>
                </c:pt>
                <c:pt idx="2576">
                  <c:v>0.001</c:v>
                </c:pt>
                <c:pt idx="2577">
                  <c:v>0.0</c:v>
                </c:pt>
                <c:pt idx="2578">
                  <c:v>0.001</c:v>
                </c:pt>
                <c:pt idx="2579">
                  <c:v>0.001</c:v>
                </c:pt>
                <c:pt idx="2580">
                  <c:v>0.002</c:v>
                </c:pt>
                <c:pt idx="2581">
                  <c:v>0.0</c:v>
                </c:pt>
                <c:pt idx="2582">
                  <c:v>0.001</c:v>
                </c:pt>
                <c:pt idx="2583">
                  <c:v>0.001</c:v>
                </c:pt>
                <c:pt idx="2584">
                  <c:v>0.0</c:v>
                </c:pt>
                <c:pt idx="2585">
                  <c:v>0.0</c:v>
                </c:pt>
                <c:pt idx="2586">
                  <c:v>0.0</c:v>
                </c:pt>
                <c:pt idx="2587">
                  <c:v>0.002</c:v>
                </c:pt>
                <c:pt idx="2588">
                  <c:v>0.0</c:v>
                </c:pt>
                <c:pt idx="2589">
                  <c:v>0.0</c:v>
                </c:pt>
                <c:pt idx="2590">
                  <c:v>0.002</c:v>
                </c:pt>
                <c:pt idx="2591">
                  <c:v>0.001</c:v>
                </c:pt>
                <c:pt idx="2592">
                  <c:v>0.001</c:v>
                </c:pt>
                <c:pt idx="2593">
                  <c:v>0.0</c:v>
                </c:pt>
                <c:pt idx="2594">
                  <c:v>0.001</c:v>
                </c:pt>
                <c:pt idx="2595">
                  <c:v>0.0</c:v>
                </c:pt>
                <c:pt idx="2596">
                  <c:v>0.001</c:v>
                </c:pt>
                <c:pt idx="2597">
                  <c:v>0.0</c:v>
                </c:pt>
                <c:pt idx="2598">
                  <c:v>0.001</c:v>
                </c:pt>
                <c:pt idx="2599">
                  <c:v>0.001</c:v>
                </c:pt>
                <c:pt idx="2600">
                  <c:v>0.002</c:v>
                </c:pt>
                <c:pt idx="2601">
                  <c:v>0.001</c:v>
                </c:pt>
                <c:pt idx="2602">
                  <c:v>0.001</c:v>
                </c:pt>
                <c:pt idx="2603">
                  <c:v>0.001</c:v>
                </c:pt>
                <c:pt idx="2604">
                  <c:v>0.001</c:v>
                </c:pt>
                <c:pt idx="2605">
                  <c:v>0.001</c:v>
                </c:pt>
                <c:pt idx="2606">
                  <c:v>0.001</c:v>
                </c:pt>
                <c:pt idx="2607">
                  <c:v>0.001</c:v>
                </c:pt>
                <c:pt idx="2608">
                  <c:v>0.001</c:v>
                </c:pt>
                <c:pt idx="2609">
                  <c:v>0.001</c:v>
                </c:pt>
                <c:pt idx="2610">
                  <c:v>0.001</c:v>
                </c:pt>
                <c:pt idx="2611">
                  <c:v>0.001</c:v>
                </c:pt>
                <c:pt idx="2612">
                  <c:v>0.001</c:v>
                </c:pt>
                <c:pt idx="2613">
                  <c:v>0.001</c:v>
                </c:pt>
                <c:pt idx="2614">
                  <c:v>0.0</c:v>
                </c:pt>
                <c:pt idx="2615">
                  <c:v>0.001</c:v>
                </c:pt>
                <c:pt idx="2616">
                  <c:v>0.001</c:v>
                </c:pt>
                <c:pt idx="2617">
                  <c:v>0.0</c:v>
                </c:pt>
                <c:pt idx="2618">
                  <c:v>0.001</c:v>
                </c:pt>
                <c:pt idx="2619">
                  <c:v>0.001</c:v>
                </c:pt>
                <c:pt idx="2620">
                  <c:v>0.001</c:v>
                </c:pt>
                <c:pt idx="2621">
                  <c:v>0.001</c:v>
                </c:pt>
                <c:pt idx="2622">
                  <c:v>0.001</c:v>
                </c:pt>
                <c:pt idx="2623">
                  <c:v>0.001</c:v>
                </c:pt>
                <c:pt idx="2624">
                  <c:v>0.0</c:v>
                </c:pt>
                <c:pt idx="2625">
                  <c:v>0.0</c:v>
                </c:pt>
                <c:pt idx="2626">
                  <c:v>0.0</c:v>
                </c:pt>
                <c:pt idx="2627">
                  <c:v>0.001</c:v>
                </c:pt>
                <c:pt idx="2628">
                  <c:v>0.0</c:v>
                </c:pt>
                <c:pt idx="2629">
                  <c:v>0.001</c:v>
                </c:pt>
                <c:pt idx="2630">
                  <c:v>0.001</c:v>
                </c:pt>
                <c:pt idx="2631">
                  <c:v>0.001</c:v>
                </c:pt>
                <c:pt idx="2632">
                  <c:v>0.0</c:v>
                </c:pt>
                <c:pt idx="2633">
                  <c:v>0.0</c:v>
                </c:pt>
                <c:pt idx="2634">
                  <c:v>0.001</c:v>
                </c:pt>
                <c:pt idx="2635">
                  <c:v>0.0</c:v>
                </c:pt>
                <c:pt idx="2636">
                  <c:v>0.001</c:v>
                </c:pt>
                <c:pt idx="2637">
                  <c:v>0.001</c:v>
                </c:pt>
                <c:pt idx="2638">
                  <c:v>0.0</c:v>
                </c:pt>
                <c:pt idx="2639">
                  <c:v>0.001</c:v>
                </c:pt>
                <c:pt idx="2640">
                  <c:v>0.0</c:v>
                </c:pt>
                <c:pt idx="2641">
                  <c:v>0.0</c:v>
                </c:pt>
                <c:pt idx="2642">
                  <c:v>0.0</c:v>
                </c:pt>
                <c:pt idx="2643">
                  <c:v>0.001</c:v>
                </c:pt>
                <c:pt idx="2644">
                  <c:v>0.001</c:v>
                </c:pt>
                <c:pt idx="2645">
                  <c:v>0.001</c:v>
                </c:pt>
                <c:pt idx="2646">
                  <c:v>0.001</c:v>
                </c:pt>
                <c:pt idx="2647">
                  <c:v>0.001</c:v>
                </c:pt>
                <c:pt idx="2648">
                  <c:v>0.0</c:v>
                </c:pt>
                <c:pt idx="2649">
                  <c:v>0.0</c:v>
                </c:pt>
                <c:pt idx="2650">
                  <c:v>0.0</c:v>
                </c:pt>
                <c:pt idx="2651">
                  <c:v>0.001</c:v>
                </c:pt>
                <c:pt idx="2652">
                  <c:v>0.001</c:v>
                </c:pt>
                <c:pt idx="2653">
                  <c:v>0.001</c:v>
                </c:pt>
                <c:pt idx="2654">
                  <c:v>0.001</c:v>
                </c:pt>
                <c:pt idx="2655">
                  <c:v>0.001</c:v>
                </c:pt>
                <c:pt idx="2656">
                  <c:v>0.001</c:v>
                </c:pt>
                <c:pt idx="2657">
                  <c:v>0.0</c:v>
                </c:pt>
                <c:pt idx="2658">
                  <c:v>0.001</c:v>
                </c:pt>
                <c:pt idx="2659">
                  <c:v>0.0</c:v>
                </c:pt>
                <c:pt idx="2660">
                  <c:v>0.001</c:v>
                </c:pt>
                <c:pt idx="2661">
                  <c:v>0.0</c:v>
                </c:pt>
                <c:pt idx="2662">
                  <c:v>0.0</c:v>
                </c:pt>
                <c:pt idx="2663">
                  <c:v>0.0</c:v>
                </c:pt>
                <c:pt idx="2664">
                  <c:v>0.0</c:v>
                </c:pt>
                <c:pt idx="2665">
                  <c:v>0.0</c:v>
                </c:pt>
                <c:pt idx="2666">
                  <c:v>0.001</c:v>
                </c:pt>
                <c:pt idx="2667">
                  <c:v>0.001</c:v>
                </c:pt>
                <c:pt idx="2668">
                  <c:v>0.0</c:v>
                </c:pt>
                <c:pt idx="2669">
                  <c:v>0.001</c:v>
                </c:pt>
                <c:pt idx="2670">
                  <c:v>0.001</c:v>
                </c:pt>
                <c:pt idx="2671">
                  <c:v>0.001</c:v>
                </c:pt>
                <c:pt idx="2672">
                  <c:v>0.001</c:v>
                </c:pt>
                <c:pt idx="2673">
                  <c:v>0.002</c:v>
                </c:pt>
                <c:pt idx="2674">
                  <c:v>0.001</c:v>
                </c:pt>
                <c:pt idx="2675">
                  <c:v>0.001</c:v>
                </c:pt>
                <c:pt idx="2676">
                  <c:v>0.001</c:v>
                </c:pt>
                <c:pt idx="2677">
                  <c:v>0.0</c:v>
                </c:pt>
                <c:pt idx="2678">
                  <c:v>0.001</c:v>
                </c:pt>
                <c:pt idx="2679">
                  <c:v>0.001</c:v>
                </c:pt>
                <c:pt idx="2680">
                  <c:v>0.001</c:v>
                </c:pt>
                <c:pt idx="2681">
                  <c:v>0.0</c:v>
                </c:pt>
                <c:pt idx="2682">
                  <c:v>0.0</c:v>
                </c:pt>
                <c:pt idx="2683">
                  <c:v>0.002</c:v>
                </c:pt>
                <c:pt idx="2684">
                  <c:v>0.002</c:v>
                </c:pt>
                <c:pt idx="2685">
                  <c:v>0.001</c:v>
                </c:pt>
                <c:pt idx="2686">
                  <c:v>0.001</c:v>
                </c:pt>
                <c:pt idx="2687">
                  <c:v>0.0</c:v>
                </c:pt>
                <c:pt idx="2688">
                  <c:v>0.001</c:v>
                </c:pt>
                <c:pt idx="2689">
                  <c:v>0.001</c:v>
                </c:pt>
                <c:pt idx="2690">
                  <c:v>0.001</c:v>
                </c:pt>
                <c:pt idx="2691">
                  <c:v>0.002</c:v>
                </c:pt>
                <c:pt idx="2692">
                  <c:v>0.001</c:v>
                </c:pt>
                <c:pt idx="2693">
                  <c:v>0.0</c:v>
                </c:pt>
                <c:pt idx="2694">
                  <c:v>0.0</c:v>
                </c:pt>
                <c:pt idx="2695">
                  <c:v>0.001</c:v>
                </c:pt>
                <c:pt idx="2696">
                  <c:v>0.0</c:v>
                </c:pt>
                <c:pt idx="2697">
                  <c:v>0.001</c:v>
                </c:pt>
                <c:pt idx="2698">
                  <c:v>0.001</c:v>
                </c:pt>
                <c:pt idx="2699">
                  <c:v>0.001</c:v>
                </c:pt>
                <c:pt idx="2700">
                  <c:v>0.001</c:v>
                </c:pt>
                <c:pt idx="2701">
                  <c:v>0.001</c:v>
                </c:pt>
                <c:pt idx="2702">
                  <c:v>0.001</c:v>
                </c:pt>
                <c:pt idx="2703">
                  <c:v>0.002</c:v>
                </c:pt>
                <c:pt idx="2704">
                  <c:v>0.001</c:v>
                </c:pt>
                <c:pt idx="2705">
                  <c:v>0.002</c:v>
                </c:pt>
                <c:pt idx="2706">
                  <c:v>0.001</c:v>
                </c:pt>
                <c:pt idx="2707">
                  <c:v>0.001</c:v>
                </c:pt>
                <c:pt idx="2708">
                  <c:v>0.001</c:v>
                </c:pt>
                <c:pt idx="2709">
                  <c:v>0.001</c:v>
                </c:pt>
                <c:pt idx="2710">
                  <c:v>0.001</c:v>
                </c:pt>
                <c:pt idx="2711">
                  <c:v>0.0</c:v>
                </c:pt>
                <c:pt idx="2712">
                  <c:v>0.001</c:v>
                </c:pt>
                <c:pt idx="2713">
                  <c:v>0.001</c:v>
                </c:pt>
                <c:pt idx="2714">
                  <c:v>0.0</c:v>
                </c:pt>
                <c:pt idx="2715">
                  <c:v>0.001</c:v>
                </c:pt>
                <c:pt idx="2716">
                  <c:v>0.002</c:v>
                </c:pt>
                <c:pt idx="2717">
                  <c:v>0.001</c:v>
                </c:pt>
                <c:pt idx="2718">
                  <c:v>0.001</c:v>
                </c:pt>
                <c:pt idx="2719">
                  <c:v>0.001</c:v>
                </c:pt>
                <c:pt idx="2720">
                  <c:v>0.001</c:v>
                </c:pt>
                <c:pt idx="2721">
                  <c:v>0.001</c:v>
                </c:pt>
                <c:pt idx="2722">
                  <c:v>0.001</c:v>
                </c:pt>
                <c:pt idx="2723">
                  <c:v>0.001</c:v>
                </c:pt>
                <c:pt idx="2724">
                  <c:v>0.001</c:v>
                </c:pt>
                <c:pt idx="2725">
                  <c:v>0.001</c:v>
                </c:pt>
                <c:pt idx="2726">
                  <c:v>0.0</c:v>
                </c:pt>
                <c:pt idx="2727">
                  <c:v>0.001</c:v>
                </c:pt>
                <c:pt idx="2728">
                  <c:v>0.0</c:v>
                </c:pt>
                <c:pt idx="2729">
                  <c:v>0.001</c:v>
                </c:pt>
                <c:pt idx="2730">
                  <c:v>0.001</c:v>
                </c:pt>
                <c:pt idx="2731">
                  <c:v>0.001</c:v>
                </c:pt>
                <c:pt idx="2732">
                  <c:v>0.001</c:v>
                </c:pt>
                <c:pt idx="2733">
                  <c:v>0.001</c:v>
                </c:pt>
                <c:pt idx="2734">
                  <c:v>0.001</c:v>
                </c:pt>
                <c:pt idx="2735">
                  <c:v>0.001</c:v>
                </c:pt>
                <c:pt idx="2736">
                  <c:v>0.001</c:v>
                </c:pt>
                <c:pt idx="2737">
                  <c:v>0.001</c:v>
                </c:pt>
                <c:pt idx="2738">
                  <c:v>0.001</c:v>
                </c:pt>
                <c:pt idx="2739">
                  <c:v>0.001</c:v>
                </c:pt>
                <c:pt idx="2740">
                  <c:v>0.001</c:v>
                </c:pt>
                <c:pt idx="2741">
                  <c:v>0.002</c:v>
                </c:pt>
                <c:pt idx="2742">
                  <c:v>0.001</c:v>
                </c:pt>
                <c:pt idx="2743">
                  <c:v>0.001</c:v>
                </c:pt>
                <c:pt idx="2744">
                  <c:v>0.001</c:v>
                </c:pt>
                <c:pt idx="2745">
                  <c:v>0.001</c:v>
                </c:pt>
                <c:pt idx="2746">
                  <c:v>0.001</c:v>
                </c:pt>
                <c:pt idx="2747">
                  <c:v>0.001</c:v>
                </c:pt>
                <c:pt idx="2748">
                  <c:v>0.001</c:v>
                </c:pt>
                <c:pt idx="2749">
                  <c:v>0.001</c:v>
                </c:pt>
                <c:pt idx="2750">
                  <c:v>0.001</c:v>
                </c:pt>
                <c:pt idx="2751">
                  <c:v>0.001</c:v>
                </c:pt>
                <c:pt idx="2752">
                  <c:v>0.001</c:v>
                </c:pt>
                <c:pt idx="2753">
                  <c:v>0.001</c:v>
                </c:pt>
                <c:pt idx="2754">
                  <c:v>0.0</c:v>
                </c:pt>
                <c:pt idx="2755">
                  <c:v>0.001</c:v>
                </c:pt>
                <c:pt idx="2756">
                  <c:v>0.0</c:v>
                </c:pt>
                <c:pt idx="2757">
                  <c:v>0.001</c:v>
                </c:pt>
                <c:pt idx="2758">
                  <c:v>0.001</c:v>
                </c:pt>
                <c:pt idx="2759">
                  <c:v>0.001</c:v>
                </c:pt>
                <c:pt idx="2760">
                  <c:v>0.002</c:v>
                </c:pt>
                <c:pt idx="2761">
                  <c:v>0.001</c:v>
                </c:pt>
                <c:pt idx="2762">
                  <c:v>0.0</c:v>
                </c:pt>
                <c:pt idx="2763">
                  <c:v>0.001</c:v>
                </c:pt>
                <c:pt idx="2764">
                  <c:v>0.001</c:v>
                </c:pt>
                <c:pt idx="2765">
                  <c:v>0.001</c:v>
                </c:pt>
                <c:pt idx="2766">
                  <c:v>0.001</c:v>
                </c:pt>
                <c:pt idx="2767">
                  <c:v>0.0</c:v>
                </c:pt>
                <c:pt idx="2768">
                  <c:v>0.002</c:v>
                </c:pt>
                <c:pt idx="2769">
                  <c:v>0.001</c:v>
                </c:pt>
                <c:pt idx="2770">
                  <c:v>0.0</c:v>
                </c:pt>
                <c:pt idx="2771">
                  <c:v>0.0</c:v>
                </c:pt>
                <c:pt idx="2772">
                  <c:v>0.001</c:v>
                </c:pt>
                <c:pt idx="2773">
                  <c:v>0.002</c:v>
                </c:pt>
                <c:pt idx="2774">
                  <c:v>0.001</c:v>
                </c:pt>
                <c:pt idx="2775">
                  <c:v>0.002</c:v>
                </c:pt>
                <c:pt idx="2776">
                  <c:v>0.001</c:v>
                </c:pt>
                <c:pt idx="2777">
                  <c:v>0.0</c:v>
                </c:pt>
                <c:pt idx="2778">
                  <c:v>0.001</c:v>
                </c:pt>
                <c:pt idx="2779">
                  <c:v>0.001</c:v>
                </c:pt>
                <c:pt idx="2780">
                  <c:v>0.002</c:v>
                </c:pt>
                <c:pt idx="2781">
                  <c:v>0.001</c:v>
                </c:pt>
                <c:pt idx="2782">
                  <c:v>0.0</c:v>
                </c:pt>
                <c:pt idx="2783">
                  <c:v>0.002</c:v>
                </c:pt>
                <c:pt idx="2784">
                  <c:v>0.001</c:v>
                </c:pt>
                <c:pt idx="2785">
                  <c:v>0.001</c:v>
                </c:pt>
                <c:pt idx="2786">
                  <c:v>0.001</c:v>
                </c:pt>
                <c:pt idx="2787">
                  <c:v>0.0</c:v>
                </c:pt>
                <c:pt idx="2788">
                  <c:v>0.003</c:v>
                </c:pt>
                <c:pt idx="2789">
                  <c:v>0.001</c:v>
                </c:pt>
                <c:pt idx="2790">
                  <c:v>0.0</c:v>
                </c:pt>
                <c:pt idx="2791">
                  <c:v>0.001</c:v>
                </c:pt>
                <c:pt idx="2792">
                  <c:v>0.001</c:v>
                </c:pt>
                <c:pt idx="2793">
                  <c:v>0.001</c:v>
                </c:pt>
                <c:pt idx="2794">
                  <c:v>0.002</c:v>
                </c:pt>
                <c:pt idx="2795">
                  <c:v>0.0</c:v>
                </c:pt>
                <c:pt idx="2796">
                  <c:v>0.0</c:v>
                </c:pt>
                <c:pt idx="2797">
                  <c:v>0.001</c:v>
                </c:pt>
                <c:pt idx="2798">
                  <c:v>0.001</c:v>
                </c:pt>
                <c:pt idx="2799">
                  <c:v>0.001</c:v>
                </c:pt>
                <c:pt idx="2800">
                  <c:v>0.002</c:v>
                </c:pt>
                <c:pt idx="2801">
                  <c:v>0.001</c:v>
                </c:pt>
                <c:pt idx="2802">
                  <c:v>0.001</c:v>
                </c:pt>
                <c:pt idx="2803">
                  <c:v>0.001</c:v>
                </c:pt>
                <c:pt idx="2804">
                  <c:v>0.0</c:v>
                </c:pt>
                <c:pt idx="2805">
                  <c:v>0.001</c:v>
                </c:pt>
                <c:pt idx="2806">
                  <c:v>0.001</c:v>
                </c:pt>
                <c:pt idx="2807">
                  <c:v>0.001</c:v>
                </c:pt>
                <c:pt idx="2808">
                  <c:v>0.001</c:v>
                </c:pt>
                <c:pt idx="2809">
                  <c:v>0.001</c:v>
                </c:pt>
                <c:pt idx="2810">
                  <c:v>0.001</c:v>
                </c:pt>
                <c:pt idx="2811">
                  <c:v>0.001</c:v>
                </c:pt>
                <c:pt idx="2812">
                  <c:v>0.0</c:v>
                </c:pt>
                <c:pt idx="2813">
                  <c:v>0.002</c:v>
                </c:pt>
                <c:pt idx="2814">
                  <c:v>0.001</c:v>
                </c:pt>
                <c:pt idx="2815">
                  <c:v>0.0</c:v>
                </c:pt>
                <c:pt idx="2816">
                  <c:v>0.001</c:v>
                </c:pt>
                <c:pt idx="2817">
                  <c:v>0.001</c:v>
                </c:pt>
                <c:pt idx="2818">
                  <c:v>0.001</c:v>
                </c:pt>
                <c:pt idx="2819">
                  <c:v>0.001</c:v>
                </c:pt>
                <c:pt idx="2820">
                  <c:v>0.001</c:v>
                </c:pt>
                <c:pt idx="2821">
                  <c:v>0.002</c:v>
                </c:pt>
                <c:pt idx="2822">
                  <c:v>0.0</c:v>
                </c:pt>
                <c:pt idx="2823">
                  <c:v>0.0</c:v>
                </c:pt>
                <c:pt idx="2824">
                  <c:v>0.001</c:v>
                </c:pt>
                <c:pt idx="2825">
                  <c:v>0.0</c:v>
                </c:pt>
                <c:pt idx="2826">
                  <c:v>0.0</c:v>
                </c:pt>
                <c:pt idx="2827">
                  <c:v>0.001</c:v>
                </c:pt>
                <c:pt idx="2828">
                  <c:v>0.001</c:v>
                </c:pt>
                <c:pt idx="2829">
                  <c:v>0.001</c:v>
                </c:pt>
                <c:pt idx="2830">
                  <c:v>0.001</c:v>
                </c:pt>
                <c:pt idx="2831">
                  <c:v>0.0</c:v>
                </c:pt>
                <c:pt idx="2832">
                  <c:v>0.0</c:v>
                </c:pt>
                <c:pt idx="2833">
                  <c:v>0.001</c:v>
                </c:pt>
                <c:pt idx="2834">
                  <c:v>0.001</c:v>
                </c:pt>
                <c:pt idx="2835">
                  <c:v>0.0</c:v>
                </c:pt>
                <c:pt idx="2836">
                  <c:v>0.001</c:v>
                </c:pt>
                <c:pt idx="2837">
                  <c:v>0.002</c:v>
                </c:pt>
                <c:pt idx="2838">
                  <c:v>0.001</c:v>
                </c:pt>
                <c:pt idx="2839">
                  <c:v>0.001</c:v>
                </c:pt>
                <c:pt idx="2840">
                  <c:v>0.002</c:v>
                </c:pt>
                <c:pt idx="2841">
                  <c:v>0.001</c:v>
                </c:pt>
                <c:pt idx="2842">
                  <c:v>0.0</c:v>
                </c:pt>
                <c:pt idx="2843">
                  <c:v>0.002</c:v>
                </c:pt>
                <c:pt idx="2844">
                  <c:v>0.0</c:v>
                </c:pt>
                <c:pt idx="2845">
                  <c:v>0.002</c:v>
                </c:pt>
                <c:pt idx="2846">
                  <c:v>0.001</c:v>
                </c:pt>
                <c:pt idx="2847">
                  <c:v>0.002</c:v>
                </c:pt>
                <c:pt idx="2848">
                  <c:v>0.002</c:v>
                </c:pt>
                <c:pt idx="2849">
                  <c:v>0.001</c:v>
                </c:pt>
                <c:pt idx="2850">
                  <c:v>0.001</c:v>
                </c:pt>
                <c:pt idx="2851">
                  <c:v>0.0</c:v>
                </c:pt>
                <c:pt idx="2852">
                  <c:v>0.0</c:v>
                </c:pt>
                <c:pt idx="2853">
                  <c:v>0.0</c:v>
                </c:pt>
                <c:pt idx="2854">
                  <c:v>0.001</c:v>
                </c:pt>
                <c:pt idx="2855">
                  <c:v>0.0</c:v>
                </c:pt>
                <c:pt idx="2856">
                  <c:v>0.001</c:v>
                </c:pt>
                <c:pt idx="2857">
                  <c:v>0.001</c:v>
                </c:pt>
                <c:pt idx="2858">
                  <c:v>0.0</c:v>
                </c:pt>
                <c:pt idx="2859">
                  <c:v>0.001</c:v>
                </c:pt>
                <c:pt idx="2860">
                  <c:v>0.001</c:v>
                </c:pt>
                <c:pt idx="2861">
                  <c:v>0.001</c:v>
                </c:pt>
                <c:pt idx="2862">
                  <c:v>0.001</c:v>
                </c:pt>
                <c:pt idx="2863">
                  <c:v>0.0</c:v>
                </c:pt>
                <c:pt idx="2864">
                  <c:v>-9999.0</c:v>
                </c:pt>
                <c:pt idx="2865">
                  <c:v>0.0</c:v>
                </c:pt>
                <c:pt idx="2866">
                  <c:v>0.0</c:v>
                </c:pt>
                <c:pt idx="2867">
                  <c:v>0.002</c:v>
                </c:pt>
                <c:pt idx="2868">
                  <c:v>0.002</c:v>
                </c:pt>
                <c:pt idx="2869">
                  <c:v>0.001</c:v>
                </c:pt>
                <c:pt idx="2870">
                  <c:v>0.0</c:v>
                </c:pt>
                <c:pt idx="2871">
                  <c:v>0.001</c:v>
                </c:pt>
                <c:pt idx="2872">
                  <c:v>0.001</c:v>
                </c:pt>
                <c:pt idx="2873">
                  <c:v>0.0</c:v>
                </c:pt>
                <c:pt idx="2874">
                  <c:v>0.001</c:v>
                </c:pt>
                <c:pt idx="2875">
                  <c:v>0.002</c:v>
                </c:pt>
                <c:pt idx="2876">
                  <c:v>0.002</c:v>
                </c:pt>
                <c:pt idx="2877">
                  <c:v>0.001</c:v>
                </c:pt>
                <c:pt idx="2878">
                  <c:v>0.0</c:v>
                </c:pt>
                <c:pt idx="2879">
                  <c:v>0.002</c:v>
                </c:pt>
                <c:pt idx="2880">
                  <c:v>0.001</c:v>
                </c:pt>
                <c:pt idx="2881">
                  <c:v>0.0</c:v>
                </c:pt>
                <c:pt idx="2882">
                  <c:v>0.001</c:v>
                </c:pt>
                <c:pt idx="2883">
                  <c:v>0.0</c:v>
                </c:pt>
                <c:pt idx="2884">
                  <c:v>0.0</c:v>
                </c:pt>
                <c:pt idx="2885">
                  <c:v>0.002</c:v>
                </c:pt>
                <c:pt idx="2886">
                  <c:v>0.001</c:v>
                </c:pt>
                <c:pt idx="2887">
                  <c:v>0.002</c:v>
                </c:pt>
                <c:pt idx="2888">
                  <c:v>0.001</c:v>
                </c:pt>
                <c:pt idx="2889">
                  <c:v>0.002</c:v>
                </c:pt>
                <c:pt idx="2890">
                  <c:v>0.0</c:v>
                </c:pt>
                <c:pt idx="2891">
                  <c:v>0.001</c:v>
                </c:pt>
                <c:pt idx="2892">
                  <c:v>0.001</c:v>
                </c:pt>
                <c:pt idx="2893">
                  <c:v>0.001</c:v>
                </c:pt>
                <c:pt idx="2894">
                  <c:v>0.001</c:v>
                </c:pt>
                <c:pt idx="2895">
                  <c:v>0.002</c:v>
                </c:pt>
                <c:pt idx="2896">
                  <c:v>0.0</c:v>
                </c:pt>
                <c:pt idx="2897">
                  <c:v>0.0</c:v>
                </c:pt>
                <c:pt idx="2898">
                  <c:v>0.0</c:v>
                </c:pt>
                <c:pt idx="2899">
                  <c:v>0.001</c:v>
                </c:pt>
                <c:pt idx="2900">
                  <c:v>0.001</c:v>
                </c:pt>
                <c:pt idx="2901">
                  <c:v>0.001</c:v>
                </c:pt>
                <c:pt idx="2902">
                  <c:v>0.0</c:v>
                </c:pt>
                <c:pt idx="2903">
                  <c:v>0.001</c:v>
                </c:pt>
                <c:pt idx="2904">
                  <c:v>0.001</c:v>
                </c:pt>
                <c:pt idx="2905">
                  <c:v>0.001</c:v>
                </c:pt>
                <c:pt idx="2906">
                  <c:v>0.001</c:v>
                </c:pt>
                <c:pt idx="2907">
                  <c:v>0.001</c:v>
                </c:pt>
                <c:pt idx="2908">
                  <c:v>0.0</c:v>
                </c:pt>
                <c:pt idx="2909">
                  <c:v>0.001</c:v>
                </c:pt>
                <c:pt idx="2910">
                  <c:v>0.001</c:v>
                </c:pt>
                <c:pt idx="2911">
                  <c:v>0.001</c:v>
                </c:pt>
                <c:pt idx="2912">
                  <c:v>0.001</c:v>
                </c:pt>
                <c:pt idx="2913">
                  <c:v>0.001</c:v>
                </c:pt>
                <c:pt idx="2914">
                  <c:v>0.002</c:v>
                </c:pt>
                <c:pt idx="2915">
                  <c:v>0.001</c:v>
                </c:pt>
                <c:pt idx="2916">
                  <c:v>0.001</c:v>
                </c:pt>
                <c:pt idx="2917">
                  <c:v>0.001</c:v>
                </c:pt>
                <c:pt idx="2918">
                  <c:v>0.0</c:v>
                </c:pt>
                <c:pt idx="2919">
                  <c:v>0.001</c:v>
                </c:pt>
                <c:pt idx="2920">
                  <c:v>0.001</c:v>
                </c:pt>
                <c:pt idx="2921">
                  <c:v>0.001</c:v>
                </c:pt>
                <c:pt idx="2922">
                  <c:v>0.0</c:v>
                </c:pt>
                <c:pt idx="2923">
                  <c:v>0.001</c:v>
                </c:pt>
                <c:pt idx="2924">
                  <c:v>0.001</c:v>
                </c:pt>
                <c:pt idx="2925">
                  <c:v>0.001</c:v>
                </c:pt>
                <c:pt idx="2926">
                  <c:v>0.0</c:v>
                </c:pt>
                <c:pt idx="2927">
                  <c:v>0.001</c:v>
                </c:pt>
                <c:pt idx="2928">
                  <c:v>0.001</c:v>
                </c:pt>
                <c:pt idx="2929">
                  <c:v>0.001</c:v>
                </c:pt>
                <c:pt idx="2930">
                  <c:v>0.0</c:v>
                </c:pt>
                <c:pt idx="2931">
                  <c:v>0.001</c:v>
                </c:pt>
                <c:pt idx="2932">
                  <c:v>0.001</c:v>
                </c:pt>
                <c:pt idx="2933">
                  <c:v>0.001</c:v>
                </c:pt>
                <c:pt idx="2934">
                  <c:v>0.001</c:v>
                </c:pt>
                <c:pt idx="2935">
                  <c:v>0.0</c:v>
                </c:pt>
                <c:pt idx="2936">
                  <c:v>0.001</c:v>
                </c:pt>
                <c:pt idx="2937">
                  <c:v>0.001</c:v>
                </c:pt>
                <c:pt idx="2938">
                  <c:v>0.0</c:v>
                </c:pt>
                <c:pt idx="2939">
                  <c:v>0.001</c:v>
                </c:pt>
                <c:pt idx="2940">
                  <c:v>0.001</c:v>
                </c:pt>
                <c:pt idx="2941">
                  <c:v>0.001</c:v>
                </c:pt>
                <c:pt idx="2942">
                  <c:v>0.0</c:v>
                </c:pt>
                <c:pt idx="2943">
                  <c:v>0.002</c:v>
                </c:pt>
                <c:pt idx="2944">
                  <c:v>0.0</c:v>
                </c:pt>
                <c:pt idx="2945">
                  <c:v>0.0</c:v>
                </c:pt>
                <c:pt idx="2946">
                  <c:v>0.0</c:v>
                </c:pt>
                <c:pt idx="2947">
                  <c:v>0.001</c:v>
                </c:pt>
                <c:pt idx="2948">
                  <c:v>0.001</c:v>
                </c:pt>
                <c:pt idx="2949">
                  <c:v>0.001</c:v>
                </c:pt>
                <c:pt idx="2950">
                  <c:v>0.002</c:v>
                </c:pt>
                <c:pt idx="2951">
                  <c:v>0.001</c:v>
                </c:pt>
                <c:pt idx="2952">
                  <c:v>0.0</c:v>
                </c:pt>
                <c:pt idx="2953">
                  <c:v>0.0</c:v>
                </c:pt>
                <c:pt idx="2954">
                  <c:v>0.0</c:v>
                </c:pt>
                <c:pt idx="2955">
                  <c:v>0.001</c:v>
                </c:pt>
                <c:pt idx="2956">
                  <c:v>0.001</c:v>
                </c:pt>
                <c:pt idx="2957">
                  <c:v>0.0</c:v>
                </c:pt>
                <c:pt idx="2958">
                  <c:v>0.001</c:v>
                </c:pt>
                <c:pt idx="2959">
                  <c:v>0.001</c:v>
                </c:pt>
                <c:pt idx="2960">
                  <c:v>0.001</c:v>
                </c:pt>
                <c:pt idx="2961">
                  <c:v>0.001</c:v>
                </c:pt>
                <c:pt idx="2962">
                  <c:v>0.001</c:v>
                </c:pt>
                <c:pt idx="2963">
                  <c:v>0.001</c:v>
                </c:pt>
                <c:pt idx="2964">
                  <c:v>0.002</c:v>
                </c:pt>
                <c:pt idx="2965">
                  <c:v>0.002</c:v>
                </c:pt>
                <c:pt idx="2966">
                  <c:v>0.001</c:v>
                </c:pt>
                <c:pt idx="2967">
                  <c:v>0.001</c:v>
                </c:pt>
                <c:pt idx="2968">
                  <c:v>0.002</c:v>
                </c:pt>
                <c:pt idx="2969">
                  <c:v>0.002</c:v>
                </c:pt>
                <c:pt idx="2970">
                  <c:v>0.001</c:v>
                </c:pt>
                <c:pt idx="2971">
                  <c:v>0.001</c:v>
                </c:pt>
                <c:pt idx="2972">
                  <c:v>0.002</c:v>
                </c:pt>
                <c:pt idx="2973">
                  <c:v>0.001</c:v>
                </c:pt>
                <c:pt idx="2974">
                  <c:v>0.0</c:v>
                </c:pt>
                <c:pt idx="2975">
                  <c:v>0.001</c:v>
                </c:pt>
                <c:pt idx="2976">
                  <c:v>0.001</c:v>
                </c:pt>
                <c:pt idx="2977">
                  <c:v>0.0</c:v>
                </c:pt>
                <c:pt idx="2978">
                  <c:v>0.001</c:v>
                </c:pt>
                <c:pt idx="2979">
                  <c:v>0.0</c:v>
                </c:pt>
                <c:pt idx="2980">
                  <c:v>0.001</c:v>
                </c:pt>
                <c:pt idx="2981">
                  <c:v>0.0</c:v>
                </c:pt>
                <c:pt idx="2982">
                  <c:v>0.001</c:v>
                </c:pt>
                <c:pt idx="2983">
                  <c:v>0.0</c:v>
                </c:pt>
                <c:pt idx="2984">
                  <c:v>0.001</c:v>
                </c:pt>
                <c:pt idx="2985">
                  <c:v>0.0</c:v>
                </c:pt>
                <c:pt idx="2986">
                  <c:v>0.0</c:v>
                </c:pt>
                <c:pt idx="2987">
                  <c:v>0.001</c:v>
                </c:pt>
                <c:pt idx="2988">
                  <c:v>0.0</c:v>
                </c:pt>
                <c:pt idx="2989">
                  <c:v>0.001</c:v>
                </c:pt>
                <c:pt idx="2990">
                  <c:v>0.001</c:v>
                </c:pt>
                <c:pt idx="2991">
                  <c:v>0.001</c:v>
                </c:pt>
                <c:pt idx="2992">
                  <c:v>0.001</c:v>
                </c:pt>
                <c:pt idx="2993">
                  <c:v>0.002</c:v>
                </c:pt>
                <c:pt idx="2994">
                  <c:v>0.001</c:v>
                </c:pt>
                <c:pt idx="2995">
                  <c:v>0.0</c:v>
                </c:pt>
                <c:pt idx="2996">
                  <c:v>0.001</c:v>
                </c:pt>
                <c:pt idx="2997">
                  <c:v>0.001</c:v>
                </c:pt>
                <c:pt idx="2998">
                  <c:v>0.0</c:v>
                </c:pt>
                <c:pt idx="2999">
                  <c:v>0.001</c:v>
                </c:pt>
                <c:pt idx="3000">
                  <c:v>0.0</c:v>
                </c:pt>
                <c:pt idx="3001">
                  <c:v>0.001</c:v>
                </c:pt>
                <c:pt idx="3002">
                  <c:v>0.001</c:v>
                </c:pt>
                <c:pt idx="3003">
                  <c:v>0.0</c:v>
                </c:pt>
                <c:pt idx="3004">
                  <c:v>0.001</c:v>
                </c:pt>
                <c:pt idx="3005">
                  <c:v>0.001</c:v>
                </c:pt>
                <c:pt idx="3006">
                  <c:v>0.001</c:v>
                </c:pt>
                <c:pt idx="3007">
                  <c:v>0.001</c:v>
                </c:pt>
                <c:pt idx="3008">
                  <c:v>0.0</c:v>
                </c:pt>
                <c:pt idx="3009">
                  <c:v>0.0</c:v>
                </c:pt>
                <c:pt idx="3010">
                  <c:v>0.0</c:v>
                </c:pt>
                <c:pt idx="3011">
                  <c:v>0.001</c:v>
                </c:pt>
                <c:pt idx="3012">
                  <c:v>0.0</c:v>
                </c:pt>
                <c:pt idx="3013">
                  <c:v>0.002</c:v>
                </c:pt>
                <c:pt idx="3014">
                  <c:v>0.0</c:v>
                </c:pt>
                <c:pt idx="3015">
                  <c:v>0.0</c:v>
                </c:pt>
                <c:pt idx="3016">
                  <c:v>0.002</c:v>
                </c:pt>
                <c:pt idx="3017">
                  <c:v>0.001</c:v>
                </c:pt>
                <c:pt idx="3018">
                  <c:v>0.001</c:v>
                </c:pt>
                <c:pt idx="3019">
                  <c:v>0.001</c:v>
                </c:pt>
                <c:pt idx="3020">
                  <c:v>0.001</c:v>
                </c:pt>
                <c:pt idx="3021">
                  <c:v>0.001</c:v>
                </c:pt>
                <c:pt idx="3022">
                  <c:v>0.001</c:v>
                </c:pt>
                <c:pt idx="3023">
                  <c:v>0.0</c:v>
                </c:pt>
                <c:pt idx="3024">
                  <c:v>0.0</c:v>
                </c:pt>
                <c:pt idx="3025">
                  <c:v>0.001</c:v>
                </c:pt>
                <c:pt idx="3026">
                  <c:v>0.001</c:v>
                </c:pt>
                <c:pt idx="3027">
                  <c:v>0.001</c:v>
                </c:pt>
                <c:pt idx="3028">
                  <c:v>0.001</c:v>
                </c:pt>
                <c:pt idx="3029">
                  <c:v>0.0</c:v>
                </c:pt>
                <c:pt idx="3030">
                  <c:v>0.001</c:v>
                </c:pt>
                <c:pt idx="3031">
                  <c:v>0.002</c:v>
                </c:pt>
                <c:pt idx="3032">
                  <c:v>0.001</c:v>
                </c:pt>
                <c:pt idx="3033">
                  <c:v>0.001</c:v>
                </c:pt>
                <c:pt idx="3034">
                  <c:v>0.001</c:v>
                </c:pt>
                <c:pt idx="3035">
                  <c:v>0.001</c:v>
                </c:pt>
                <c:pt idx="3036">
                  <c:v>0.001</c:v>
                </c:pt>
                <c:pt idx="3037">
                  <c:v>0.002</c:v>
                </c:pt>
                <c:pt idx="3038">
                  <c:v>0.001</c:v>
                </c:pt>
                <c:pt idx="3039">
                  <c:v>0.0</c:v>
                </c:pt>
                <c:pt idx="3040">
                  <c:v>0.001</c:v>
                </c:pt>
                <c:pt idx="3041">
                  <c:v>0.001</c:v>
                </c:pt>
                <c:pt idx="3042">
                  <c:v>0.001</c:v>
                </c:pt>
                <c:pt idx="3043">
                  <c:v>0.001</c:v>
                </c:pt>
                <c:pt idx="3044">
                  <c:v>0.0</c:v>
                </c:pt>
                <c:pt idx="3045">
                  <c:v>0.001</c:v>
                </c:pt>
                <c:pt idx="3046">
                  <c:v>0.001</c:v>
                </c:pt>
                <c:pt idx="3047">
                  <c:v>0.0</c:v>
                </c:pt>
                <c:pt idx="3048">
                  <c:v>0.0</c:v>
                </c:pt>
                <c:pt idx="3049">
                  <c:v>0.001</c:v>
                </c:pt>
                <c:pt idx="3050">
                  <c:v>0.001</c:v>
                </c:pt>
                <c:pt idx="3051">
                  <c:v>0.001</c:v>
                </c:pt>
                <c:pt idx="3052">
                  <c:v>0.001</c:v>
                </c:pt>
                <c:pt idx="3053">
                  <c:v>0.001</c:v>
                </c:pt>
                <c:pt idx="3054">
                  <c:v>0.002</c:v>
                </c:pt>
                <c:pt idx="3055">
                  <c:v>0.001</c:v>
                </c:pt>
                <c:pt idx="3056">
                  <c:v>0.001</c:v>
                </c:pt>
                <c:pt idx="3057">
                  <c:v>0.0</c:v>
                </c:pt>
                <c:pt idx="3058">
                  <c:v>0.0</c:v>
                </c:pt>
                <c:pt idx="3059">
                  <c:v>0.001</c:v>
                </c:pt>
                <c:pt idx="3060">
                  <c:v>0.001</c:v>
                </c:pt>
                <c:pt idx="3061">
                  <c:v>0.001</c:v>
                </c:pt>
                <c:pt idx="3062">
                  <c:v>0.0</c:v>
                </c:pt>
                <c:pt idx="3063">
                  <c:v>0.0</c:v>
                </c:pt>
                <c:pt idx="3064">
                  <c:v>0.002</c:v>
                </c:pt>
                <c:pt idx="3065">
                  <c:v>0.001</c:v>
                </c:pt>
                <c:pt idx="3066">
                  <c:v>0.0</c:v>
                </c:pt>
                <c:pt idx="3067">
                  <c:v>0.001</c:v>
                </c:pt>
                <c:pt idx="3068">
                  <c:v>0.001</c:v>
                </c:pt>
                <c:pt idx="3069">
                  <c:v>0.0</c:v>
                </c:pt>
                <c:pt idx="3070">
                  <c:v>0.0</c:v>
                </c:pt>
                <c:pt idx="3071">
                  <c:v>0.001</c:v>
                </c:pt>
                <c:pt idx="3072">
                  <c:v>0.001</c:v>
                </c:pt>
                <c:pt idx="3073">
                  <c:v>0.001</c:v>
                </c:pt>
                <c:pt idx="3074">
                  <c:v>0.0</c:v>
                </c:pt>
                <c:pt idx="3075">
                  <c:v>0.001</c:v>
                </c:pt>
                <c:pt idx="3076">
                  <c:v>0.001</c:v>
                </c:pt>
                <c:pt idx="3077">
                  <c:v>0.001</c:v>
                </c:pt>
                <c:pt idx="3078">
                  <c:v>0.001</c:v>
                </c:pt>
                <c:pt idx="3079">
                  <c:v>0.001</c:v>
                </c:pt>
                <c:pt idx="3080">
                  <c:v>0.0</c:v>
                </c:pt>
                <c:pt idx="3081">
                  <c:v>0.001</c:v>
                </c:pt>
                <c:pt idx="3082">
                  <c:v>0.001</c:v>
                </c:pt>
                <c:pt idx="3083">
                  <c:v>0.001</c:v>
                </c:pt>
                <c:pt idx="3084">
                  <c:v>0.001</c:v>
                </c:pt>
                <c:pt idx="3085">
                  <c:v>0.001</c:v>
                </c:pt>
                <c:pt idx="3086">
                  <c:v>0.001</c:v>
                </c:pt>
                <c:pt idx="3087">
                  <c:v>0.001</c:v>
                </c:pt>
                <c:pt idx="3088">
                  <c:v>0.001</c:v>
                </c:pt>
                <c:pt idx="3089">
                  <c:v>0.0</c:v>
                </c:pt>
                <c:pt idx="3090">
                  <c:v>0.0</c:v>
                </c:pt>
                <c:pt idx="3091">
                  <c:v>0.002</c:v>
                </c:pt>
                <c:pt idx="3092">
                  <c:v>0.0</c:v>
                </c:pt>
                <c:pt idx="3093">
                  <c:v>0.0</c:v>
                </c:pt>
                <c:pt idx="3094">
                  <c:v>0.001</c:v>
                </c:pt>
                <c:pt idx="3095">
                  <c:v>0.001</c:v>
                </c:pt>
                <c:pt idx="3096">
                  <c:v>0.0</c:v>
                </c:pt>
                <c:pt idx="3097">
                  <c:v>0.001</c:v>
                </c:pt>
                <c:pt idx="3098">
                  <c:v>0.0</c:v>
                </c:pt>
                <c:pt idx="3099">
                  <c:v>0.001</c:v>
                </c:pt>
                <c:pt idx="3100">
                  <c:v>0.001</c:v>
                </c:pt>
                <c:pt idx="3101">
                  <c:v>0.001</c:v>
                </c:pt>
                <c:pt idx="3102">
                  <c:v>0.001</c:v>
                </c:pt>
                <c:pt idx="3103">
                  <c:v>0.001</c:v>
                </c:pt>
                <c:pt idx="3104">
                  <c:v>0.001</c:v>
                </c:pt>
                <c:pt idx="3105">
                  <c:v>0.001</c:v>
                </c:pt>
                <c:pt idx="3106">
                  <c:v>0.001</c:v>
                </c:pt>
                <c:pt idx="3107">
                  <c:v>0.001</c:v>
                </c:pt>
                <c:pt idx="3108">
                  <c:v>0.0</c:v>
                </c:pt>
                <c:pt idx="3109">
                  <c:v>0.0</c:v>
                </c:pt>
                <c:pt idx="3110">
                  <c:v>0.001</c:v>
                </c:pt>
                <c:pt idx="3111">
                  <c:v>0.001</c:v>
                </c:pt>
                <c:pt idx="3112">
                  <c:v>0.001</c:v>
                </c:pt>
                <c:pt idx="3113">
                  <c:v>0.001</c:v>
                </c:pt>
                <c:pt idx="3114">
                  <c:v>0.001</c:v>
                </c:pt>
                <c:pt idx="3115">
                  <c:v>0.0</c:v>
                </c:pt>
                <c:pt idx="3116">
                  <c:v>0.001</c:v>
                </c:pt>
                <c:pt idx="3117">
                  <c:v>0.0</c:v>
                </c:pt>
                <c:pt idx="3118">
                  <c:v>0.0</c:v>
                </c:pt>
                <c:pt idx="3119">
                  <c:v>0.002</c:v>
                </c:pt>
                <c:pt idx="3120">
                  <c:v>0.001</c:v>
                </c:pt>
                <c:pt idx="3121">
                  <c:v>0.001</c:v>
                </c:pt>
                <c:pt idx="3122">
                  <c:v>0.0</c:v>
                </c:pt>
                <c:pt idx="3123">
                  <c:v>0.001</c:v>
                </c:pt>
                <c:pt idx="3124">
                  <c:v>0.002</c:v>
                </c:pt>
                <c:pt idx="3125">
                  <c:v>0.0</c:v>
                </c:pt>
                <c:pt idx="3126">
                  <c:v>0.0</c:v>
                </c:pt>
                <c:pt idx="3127">
                  <c:v>0.0</c:v>
                </c:pt>
                <c:pt idx="3128">
                  <c:v>0.002</c:v>
                </c:pt>
                <c:pt idx="3129">
                  <c:v>0.0</c:v>
                </c:pt>
                <c:pt idx="3130">
                  <c:v>0.001</c:v>
                </c:pt>
                <c:pt idx="3131">
                  <c:v>0.0</c:v>
                </c:pt>
                <c:pt idx="3132">
                  <c:v>0.001</c:v>
                </c:pt>
                <c:pt idx="3133">
                  <c:v>0.001</c:v>
                </c:pt>
                <c:pt idx="3134">
                  <c:v>0.001</c:v>
                </c:pt>
                <c:pt idx="3135">
                  <c:v>0.002</c:v>
                </c:pt>
                <c:pt idx="3136">
                  <c:v>0.0</c:v>
                </c:pt>
                <c:pt idx="3137">
                  <c:v>0.001</c:v>
                </c:pt>
                <c:pt idx="3138">
                  <c:v>0.0</c:v>
                </c:pt>
                <c:pt idx="3139">
                  <c:v>0.001</c:v>
                </c:pt>
                <c:pt idx="3140">
                  <c:v>0.001</c:v>
                </c:pt>
                <c:pt idx="3141">
                  <c:v>0.0</c:v>
                </c:pt>
                <c:pt idx="3142">
                  <c:v>0.0</c:v>
                </c:pt>
                <c:pt idx="3143">
                  <c:v>0.001</c:v>
                </c:pt>
                <c:pt idx="3144">
                  <c:v>0.0</c:v>
                </c:pt>
                <c:pt idx="3145">
                  <c:v>0.001</c:v>
                </c:pt>
                <c:pt idx="3146">
                  <c:v>0.001</c:v>
                </c:pt>
                <c:pt idx="3147">
                  <c:v>0.002</c:v>
                </c:pt>
                <c:pt idx="3148">
                  <c:v>0.001</c:v>
                </c:pt>
                <c:pt idx="3149">
                  <c:v>0.001</c:v>
                </c:pt>
                <c:pt idx="3150">
                  <c:v>0.0</c:v>
                </c:pt>
                <c:pt idx="3151">
                  <c:v>0.001</c:v>
                </c:pt>
                <c:pt idx="3152">
                  <c:v>0.0</c:v>
                </c:pt>
                <c:pt idx="3153">
                  <c:v>0.001</c:v>
                </c:pt>
                <c:pt idx="3154">
                  <c:v>0.001</c:v>
                </c:pt>
                <c:pt idx="3155">
                  <c:v>0.002</c:v>
                </c:pt>
                <c:pt idx="3156">
                  <c:v>0.0</c:v>
                </c:pt>
                <c:pt idx="3157">
                  <c:v>0.0</c:v>
                </c:pt>
                <c:pt idx="3158">
                  <c:v>0.0</c:v>
                </c:pt>
                <c:pt idx="3159">
                  <c:v>0.001</c:v>
                </c:pt>
                <c:pt idx="3160">
                  <c:v>0.001</c:v>
                </c:pt>
                <c:pt idx="3161">
                  <c:v>0.002</c:v>
                </c:pt>
                <c:pt idx="3162">
                  <c:v>0.001</c:v>
                </c:pt>
                <c:pt idx="3163">
                  <c:v>0.001</c:v>
                </c:pt>
                <c:pt idx="3164">
                  <c:v>0.001</c:v>
                </c:pt>
                <c:pt idx="3165">
                  <c:v>0.002</c:v>
                </c:pt>
                <c:pt idx="3166">
                  <c:v>0.001</c:v>
                </c:pt>
                <c:pt idx="3167">
                  <c:v>0.0</c:v>
                </c:pt>
                <c:pt idx="3168">
                  <c:v>0.0</c:v>
                </c:pt>
                <c:pt idx="3169">
                  <c:v>0.002</c:v>
                </c:pt>
                <c:pt idx="3170">
                  <c:v>0.001</c:v>
                </c:pt>
                <c:pt idx="3171">
                  <c:v>0.001</c:v>
                </c:pt>
                <c:pt idx="3172">
                  <c:v>0.001</c:v>
                </c:pt>
                <c:pt idx="3173">
                  <c:v>0.001</c:v>
                </c:pt>
                <c:pt idx="3174">
                  <c:v>0.0</c:v>
                </c:pt>
                <c:pt idx="3175">
                  <c:v>0.001</c:v>
                </c:pt>
                <c:pt idx="3176">
                  <c:v>0.001</c:v>
                </c:pt>
                <c:pt idx="3177">
                  <c:v>0.002</c:v>
                </c:pt>
                <c:pt idx="3178">
                  <c:v>0.0</c:v>
                </c:pt>
                <c:pt idx="3179">
                  <c:v>0.001</c:v>
                </c:pt>
                <c:pt idx="3180">
                  <c:v>0.001</c:v>
                </c:pt>
                <c:pt idx="3181">
                  <c:v>0.001</c:v>
                </c:pt>
                <c:pt idx="3182">
                  <c:v>0.0</c:v>
                </c:pt>
                <c:pt idx="3183">
                  <c:v>0.002</c:v>
                </c:pt>
                <c:pt idx="3184">
                  <c:v>0.001</c:v>
                </c:pt>
                <c:pt idx="3185">
                  <c:v>0.0</c:v>
                </c:pt>
                <c:pt idx="3186">
                  <c:v>0.001</c:v>
                </c:pt>
                <c:pt idx="3187">
                  <c:v>0.0</c:v>
                </c:pt>
                <c:pt idx="3188">
                  <c:v>0.001</c:v>
                </c:pt>
                <c:pt idx="3189">
                  <c:v>0.001</c:v>
                </c:pt>
                <c:pt idx="3190">
                  <c:v>0.0</c:v>
                </c:pt>
                <c:pt idx="3191">
                  <c:v>0.001</c:v>
                </c:pt>
                <c:pt idx="3192">
                  <c:v>0.001</c:v>
                </c:pt>
                <c:pt idx="3193">
                  <c:v>0.001</c:v>
                </c:pt>
                <c:pt idx="3194">
                  <c:v>0.001</c:v>
                </c:pt>
                <c:pt idx="3195">
                  <c:v>0.0</c:v>
                </c:pt>
                <c:pt idx="3196">
                  <c:v>0.001</c:v>
                </c:pt>
                <c:pt idx="3197">
                  <c:v>0.001</c:v>
                </c:pt>
                <c:pt idx="3198">
                  <c:v>0.0</c:v>
                </c:pt>
                <c:pt idx="3199">
                  <c:v>0.0</c:v>
                </c:pt>
                <c:pt idx="3200">
                  <c:v>0.0</c:v>
                </c:pt>
                <c:pt idx="3201">
                  <c:v>0.0</c:v>
                </c:pt>
                <c:pt idx="3202">
                  <c:v>0.0</c:v>
                </c:pt>
                <c:pt idx="3203">
                  <c:v>0.001</c:v>
                </c:pt>
                <c:pt idx="3204">
                  <c:v>0.001</c:v>
                </c:pt>
                <c:pt idx="3205">
                  <c:v>0.0</c:v>
                </c:pt>
                <c:pt idx="3206">
                  <c:v>0.001</c:v>
                </c:pt>
                <c:pt idx="3207">
                  <c:v>0.001</c:v>
                </c:pt>
                <c:pt idx="3208">
                  <c:v>0.0</c:v>
                </c:pt>
                <c:pt idx="3209">
                  <c:v>0.0</c:v>
                </c:pt>
                <c:pt idx="3210">
                  <c:v>0.001</c:v>
                </c:pt>
                <c:pt idx="3211">
                  <c:v>0.001</c:v>
                </c:pt>
                <c:pt idx="3212">
                  <c:v>0.001</c:v>
                </c:pt>
                <c:pt idx="3213">
                  <c:v>0.0</c:v>
                </c:pt>
                <c:pt idx="3214">
                  <c:v>0.001</c:v>
                </c:pt>
                <c:pt idx="3215">
                  <c:v>0.0</c:v>
                </c:pt>
                <c:pt idx="3216">
                  <c:v>0.001</c:v>
                </c:pt>
                <c:pt idx="3217">
                  <c:v>0.002</c:v>
                </c:pt>
                <c:pt idx="3218">
                  <c:v>0.001</c:v>
                </c:pt>
                <c:pt idx="3219">
                  <c:v>0.0</c:v>
                </c:pt>
                <c:pt idx="3220">
                  <c:v>0.0</c:v>
                </c:pt>
                <c:pt idx="3221">
                  <c:v>0.001</c:v>
                </c:pt>
                <c:pt idx="3222">
                  <c:v>0.0</c:v>
                </c:pt>
                <c:pt idx="3223">
                  <c:v>0.0</c:v>
                </c:pt>
                <c:pt idx="3224">
                  <c:v>0.001</c:v>
                </c:pt>
                <c:pt idx="3225">
                  <c:v>0.0</c:v>
                </c:pt>
                <c:pt idx="3226">
                  <c:v>0.0</c:v>
                </c:pt>
                <c:pt idx="3227">
                  <c:v>0.001</c:v>
                </c:pt>
                <c:pt idx="3228">
                  <c:v>0.0</c:v>
                </c:pt>
                <c:pt idx="3229">
                  <c:v>0.001</c:v>
                </c:pt>
                <c:pt idx="3230">
                  <c:v>0.001</c:v>
                </c:pt>
                <c:pt idx="3231">
                  <c:v>0.001</c:v>
                </c:pt>
                <c:pt idx="3232">
                  <c:v>0.0</c:v>
                </c:pt>
                <c:pt idx="3233">
                  <c:v>0.001</c:v>
                </c:pt>
                <c:pt idx="3234">
                  <c:v>0.001</c:v>
                </c:pt>
                <c:pt idx="3235">
                  <c:v>0.0</c:v>
                </c:pt>
                <c:pt idx="3236">
                  <c:v>0.001</c:v>
                </c:pt>
                <c:pt idx="3237">
                  <c:v>0.0</c:v>
                </c:pt>
                <c:pt idx="3238">
                  <c:v>0.0</c:v>
                </c:pt>
                <c:pt idx="3239">
                  <c:v>0.001</c:v>
                </c:pt>
                <c:pt idx="3240">
                  <c:v>0.001</c:v>
                </c:pt>
                <c:pt idx="3241">
                  <c:v>0.0</c:v>
                </c:pt>
                <c:pt idx="3242">
                  <c:v>0.001</c:v>
                </c:pt>
                <c:pt idx="3243">
                  <c:v>0.001</c:v>
                </c:pt>
                <c:pt idx="3244">
                  <c:v>0.001</c:v>
                </c:pt>
                <c:pt idx="3245">
                  <c:v>0.001</c:v>
                </c:pt>
                <c:pt idx="3246">
                  <c:v>0.001</c:v>
                </c:pt>
                <c:pt idx="3247">
                  <c:v>0.001</c:v>
                </c:pt>
                <c:pt idx="3248">
                  <c:v>0.0</c:v>
                </c:pt>
                <c:pt idx="3249">
                  <c:v>0.001</c:v>
                </c:pt>
                <c:pt idx="3250">
                  <c:v>0.0</c:v>
                </c:pt>
                <c:pt idx="3251">
                  <c:v>0.001</c:v>
                </c:pt>
                <c:pt idx="3252">
                  <c:v>0.001</c:v>
                </c:pt>
                <c:pt idx="3253">
                  <c:v>0.001</c:v>
                </c:pt>
                <c:pt idx="3254">
                  <c:v>0.0</c:v>
                </c:pt>
                <c:pt idx="3255">
                  <c:v>0.0</c:v>
                </c:pt>
                <c:pt idx="3256">
                  <c:v>0.001</c:v>
                </c:pt>
                <c:pt idx="3257">
                  <c:v>0.001</c:v>
                </c:pt>
                <c:pt idx="3258">
                  <c:v>0.0</c:v>
                </c:pt>
                <c:pt idx="3259">
                  <c:v>0.001</c:v>
                </c:pt>
                <c:pt idx="3260">
                  <c:v>0.0</c:v>
                </c:pt>
                <c:pt idx="3261">
                  <c:v>0.001</c:v>
                </c:pt>
                <c:pt idx="3262">
                  <c:v>0.001</c:v>
                </c:pt>
                <c:pt idx="3263">
                  <c:v>0.001</c:v>
                </c:pt>
                <c:pt idx="3264">
                  <c:v>0.001</c:v>
                </c:pt>
                <c:pt idx="3265">
                  <c:v>0.001</c:v>
                </c:pt>
                <c:pt idx="3266">
                  <c:v>0.001</c:v>
                </c:pt>
                <c:pt idx="3267">
                  <c:v>0.0</c:v>
                </c:pt>
                <c:pt idx="3268">
                  <c:v>0.001</c:v>
                </c:pt>
                <c:pt idx="3269">
                  <c:v>0.001</c:v>
                </c:pt>
                <c:pt idx="3270">
                  <c:v>0.001</c:v>
                </c:pt>
                <c:pt idx="3271">
                  <c:v>0.001</c:v>
                </c:pt>
                <c:pt idx="3272">
                  <c:v>0.001</c:v>
                </c:pt>
                <c:pt idx="3273">
                  <c:v>0.0</c:v>
                </c:pt>
                <c:pt idx="3274">
                  <c:v>0.001</c:v>
                </c:pt>
                <c:pt idx="3275">
                  <c:v>0.001</c:v>
                </c:pt>
                <c:pt idx="3276">
                  <c:v>0.001</c:v>
                </c:pt>
                <c:pt idx="3277">
                  <c:v>0.0</c:v>
                </c:pt>
                <c:pt idx="3278">
                  <c:v>0.001</c:v>
                </c:pt>
                <c:pt idx="3279">
                  <c:v>0.001</c:v>
                </c:pt>
                <c:pt idx="3280">
                  <c:v>0.001</c:v>
                </c:pt>
                <c:pt idx="3281">
                  <c:v>0.0</c:v>
                </c:pt>
                <c:pt idx="3282">
                  <c:v>0.001</c:v>
                </c:pt>
                <c:pt idx="3283">
                  <c:v>0.002</c:v>
                </c:pt>
                <c:pt idx="3284">
                  <c:v>0.0</c:v>
                </c:pt>
                <c:pt idx="3285">
                  <c:v>0.001</c:v>
                </c:pt>
                <c:pt idx="3286">
                  <c:v>0.0</c:v>
                </c:pt>
                <c:pt idx="3287">
                  <c:v>0.001</c:v>
                </c:pt>
                <c:pt idx="3288">
                  <c:v>0.001</c:v>
                </c:pt>
                <c:pt idx="3289">
                  <c:v>0.001</c:v>
                </c:pt>
                <c:pt idx="3290">
                  <c:v>0.0</c:v>
                </c:pt>
                <c:pt idx="3291">
                  <c:v>0.0</c:v>
                </c:pt>
                <c:pt idx="3292">
                  <c:v>0.001</c:v>
                </c:pt>
                <c:pt idx="3293">
                  <c:v>0.001</c:v>
                </c:pt>
                <c:pt idx="3294">
                  <c:v>0.0</c:v>
                </c:pt>
                <c:pt idx="3295">
                  <c:v>0.0</c:v>
                </c:pt>
                <c:pt idx="3296">
                  <c:v>0.001</c:v>
                </c:pt>
                <c:pt idx="3297">
                  <c:v>0.001</c:v>
                </c:pt>
                <c:pt idx="3298">
                  <c:v>0.0</c:v>
                </c:pt>
                <c:pt idx="3299">
                  <c:v>0.001</c:v>
                </c:pt>
                <c:pt idx="3300">
                  <c:v>0.0</c:v>
                </c:pt>
                <c:pt idx="3301">
                  <c:v>0.0</c:v>
                </c:pt>
                <c:pt idx="3302">
                  <c:v>0.001</c:v>
                </c:pt>
                <c:pt idx="3303">
                  <c:v>0.001</c:v>
                </c:pt>
                <c:pt idx="3304">
                  <c:v>0.0</c:v>
                </c:pt>
                <c:pt idx="3305">
                  <c:v>0.001</c:v>
                </c:pt>
                <c:pt idx="3306">
                  <c:v>0.0</c:v>
                </c:pt>
                <c:pt idx="3307">
                  <c:v>0.0</c:v>
                </c:pt>
                <c:pt idx="3308">
                  <c:v>0.0</c:v>
                </c:pt>
                <c:pt idx="3309">
                  <c:v>0.0</c:v>
                </c:pt>
                <c:pt idx="3310">
                  <c:v>0.001</c:v>
                </c:pt>
                <c:pt idx="3311">
                  <c:v>0.0</c:v>
                </c:pt>
                <c:pt idx="3312">
                  <c:v>0.0</c:v>
                </c:pt>
                <c:pt idx="3313">
                  <c:v>0.001</c:v>
                </c:pt>
                <c:pt idx="3314">
                  <c:v>0.001</c:v>
                </c:pt>
                <c:pt idx="3315">
                  <c:v>0.0</c:v>
                </c:pt>
                <c:pt idx="3316">
                  <c:v>0.0</c:v>
                </c:pt>
                <c:pt idx="3317">
                  <c:v>0.001</c:v>
                </c:pt>
                <c:pt idx="3318">
                  <c:v>0.0</c:v>
                </c:pt>
                <c:pt idx="3319">
                  <c:v>0.001</c:v>
                </c:pt>
                <c:pt idx="3320">
                  <c:v>0.001</c:v>
                </c:pt>
                <c:pt idx="3321">
                  <c:v>0.0</c:v>
                </c:pt>
                <c:pt idx="3322">
                  <c:v>0.0</c:v>
                </c:pt>
                <c:pt idx="3323">
                  <c:v>0.0</c:v>
                </c:pt>
                <c:pt idx="3324">
                  <c:v>0.0</c:v>
                </c:pt>
                <c:pt idx="3325">
                  <c:v>0.001</c:v>
                </c:pt>
                <c:pt idx="3326">
                  <c:v>0.0</c:v>
                </c:pt>
                <c:pt idx="3327">
                  <c:v>0.001</c:v>
                </c:pt>
                <c:pt idx="3328">
                  <c:v>0.002</c:v>
                </c:pt>
                <c:pt idx="3329">
                  <c:v>0.002</c:v>
                </c:pt>
                <c:pt idx="3330">
                  <c:v>0.001</c:v>
                </c:pt>
                <c:pt idx="3331">
                  <c:v>0.0</c:v>
                </c:pt>
                <c:pt idx="3332">
                  <c:v>0.001</c:v>
                </c:pt>
                <c:pt idx="3333">
                  <c:v>0.002</c:v>
                </c:pt>
                <c:pt idx="3334">
                  <c:v>0.001</c:v>
                </c:pt>
                <c:pt idx="3335">
                  <c:v>0.001</c:v>
                </c:pt>
                <c:pt idx="3336">
                  <c:v>0.001</c:v>
                </c:pt>
                <c:pt idx="3337">
                  <c:v>0.001</c:v>
                </c:pt>
                <c:pt idx="3338">
                  <c:v>0.0</c:v>
                </c:pt>
                <c:pt idx="3339">
                  <c:v>0.001</c:v>
                </c:pt>
                <c:pt idx="3340">
                  <c:v>0.001</c:v>
                </c:pt>
                <c:pt idx="3341">
                  <c:v>0.0</c:v>
                </c:pt>
                <c:pt idx="3342">
                  <c:v>0.0</c:v>
                </c:pt>
                <c:pt idx="3343">
                  <c:v>0.001</c:v>
                </c:pt>
                <c:pt idx="3344">
                  <c:v>0.001</c:v>
                </c:pt>
                <c:pt idx="3345">
                  <c:v>0.001</c:v>
                </c:pt>
                <c:pt idx="3346">
                  <c:v>0.002</c:v>
                </c:pt>
                <c:pt idx="3347">
                  <c:v>0.0</c:v>
                </c:pt>
                <c:pt idx="3348">
                  <c:v>0.0</c:v>
                </c:pt>
                <c:pt idx="3349">
                  <c:v>0.001</c:v>
                </c:pt>
                <c:pt idx="3350">
                  <c:v>0.001</c:v>
                </c:pt>
                <c:pt idx="3351">
                  <c:v>0.001</c:v>
                </c:pt>
                <c:pt idx="3352">
                  <c:v>0.001</c:v>
                </c:pt>
                <c:pt idx="3353">
                  <c:v>0.001</c:v>
                </c:pt>
                <c:pt idx="3354">
                  <c:v>0.0</c:v>
                </c:pt>
                <c:pt idx="3355">
                  <c:v>0.001</c:v>
                </c:pt>
                <c:pt idx="3356">
                  <c:v>0.0</c:v>
                </c:pt>
                <c:pt idx="3357">
                  <c:v>0.001</c:v>
                </c:pt>
                <c:pt idx="3358">
                  <c:v>0.001</c:v>
                </c:pt>
                <c:pt idx="3359">
                  <c:v>0.001</c:v>
                </c:pt>
                <c:pt idx="3360">
                  <c:v>0.001</c:v>
                </c:pt>
                <c:pt idx="3361">
                  <c:v>0.001</c:v>
                </c:pt>
                <c:pt idx="3362">
                  <c:v>0.0</c:v>
                </c:pt>
                <c:pt idx="3363">
                  <c:v>0.001</c:v>
                </c:pt>
                <c:pt idx="3364">
                  <c:v>0.0</c:v>
                </c:pt>
                <c:pt idx="3365">
                  <c:v>0.001</c:v>
                </c:pt>
                <c:pt idx="3366">
                  <c:v>0.0</c:v>
                </c:pt>
                <c:pt idx="3367">
                  <c:v>0.0</c:v>
                </c:pt>
                <c:pt idx="3368">
                  <c:v>0.001</c:v>
                </c:pt>
                <c:pt idx="3369">
                  <c:v>0.001</c:v>
                </c:pt>
                <c:pt idx="3370">
                  <c:v>0.001</c:v>
                </c:pt>
                <c:pt idx="3371">
                  <c:v>0.002</c:v>
                </c:pt>
                <c:pt idx="3372">
                  <c:v>0.0</c:v>
                </c:pt>
                <c:pt idx="3373">
                  <c:v>0.001</c:v>
                </c:pt>
                <c:pt idx="3374">
                  <c:v>0.001</c:v>
                </c:pt>
                <c:pt idx="3375">
                  <c:v>0.0</c:v>
                </c:pt>
                <c:pt idx="3376">
                  <c:v>0.0</c:v>
                </c:pt>
                <c:pt idx="3377">
                  <c:v>0.002</c:v>
                </c:pt>
                <c:pt idx="3378">
                  <c:v>0.001</c:v>
                </c:pt>
                <c:pt idx="3379">
                  <c:v>0.001</c:v>
                </c:pt>
                <c:pt idx="3380">
                  <c:v>0.001</c:v>
                </c:pt>
                <c:pt idx="3381">
                  <c:v>0.001</c:v>
                </c:pt>
                <c:pt idx="3382">
                  <c:v>0.001</c:v>
                </c:pt>
                <c:pt idx="3383">
                  <c:v>0.001</c:v>
                </c:pt>
                <c:pt idx="3384">
                  <c:v>0.001</c:v>
                </c:pt>
                <c:pt idx="3385">
                  <c:v>0.001</c:v>
                </c:pt>
                <c:pt idx="3386">
                  <c:v>0.001</c:v>
                </c:pt>
                <c:pt idx="3387">
                  <c:v>0.002</c:v>
                </c:pt>
                <c:pt idx="3388">
                  <c:v>0.001</c:v>
                </c:pt>
                <c:pt idx="3389">
                  <c:v>0.001</c:v>
                </c:pt>
                <c:pt idx="3390">
                  <c:v>0.001</c:v>
                </c:pt>
                <c:pt idx="3391">
                  <c:v>0.001</c:v>
                </c:pt>
                <c:pt idx="3392">
                  <c:v>0.001</c:v>
                </c:pt>
                <c:pt idx="3393">
                  <c:v>0.001</c:v>
                </c:pt>
                <c:pt idx="3394">
                  <c:v>0.001</c:v>
                </c:pt>
                <c:pt idx="3395">
                  <c:v>0.0</c:v>
                </c:pt>
                <c:pt idx="3396">
                  <c:v>0.001</c:v>
                </c:pt>
                <c:pt idx="3397">
                  <c:v>0.001</c:v>
                </c:pt>
                <c:pt idx="3398">
                  <c:v>0.001</c:v>
                </c:pt>
                <c:pt idx="3399">
                  <c:v>0.001</c:v>
                </c:pt>
                <c:pt idx="3400">
                  <c:v>0.0</c:v>
                </c:pt>
                <c:pt idx="3401">
                  <c:v>0.001</c:v>
                </c:pt>
                <c:pt idx="3402">
                  <c:v>0.001</c:v>
                </c:pt>
                <c:pt idx="3403">
                  <c:v>0.001</c:v>
                </c:pt>
                <c:pt idx="3404">
                  <c:v>0.001</c:v>
                </c:pt>
                <c:pt idx="3405">
                  <c:v>0.001</c:v>
                </c:pt>
                <c:pt idx="3406">
                  <c:v>0.001</c:v>
                </c:pt>
                <c:pt idx="3407">
                  <c:v>0.0</c:v>
                </c:pt>
                <c:pt idx="3408">
                  <c:v>0.001</c:v>
                </c:pt>
                <c:pt idx="3409">
                  <c:v>0.0</c:v>
                </c:pt>
                <c:pt idx="3410">
                  <c:v>0.001</c:v>
                </c:pt>
                <c:pt idx="3411">
                  <c:v>0.001</c:v>
                </c:pt>
                <c:pt idx="3412">
                  <c:v>0.001</c:v>
                </c:pt>
                <c:pt idx="3413">
                  <c:v>0.002</c:v>
                </c:pt>
                <c:pt idx="3414">
                  <c:v>0.0</c:v>
                </c:pt>
                <c:pt idx="3415">
                  <c:v>0.001</c:v>
                </c:pt>
                <c:pt idx="3416">
                  <c:v>0.001</c:v>
                </c:pt>
                <c:pt idx="3417">
                  <c:v>0.0</c:v>
                </c:pt>
                <c:pt idx="3418">
                  <c:v>0.001</c:v>
                </c:pt>
                <c:pt idx="3419">
                  <c:v>0.0</c:v>
                </c:pt>
                <c:pt idx="3420">
                  <c:v>0.001</c:v>
                </c:pt>
                <c:pt idx="3421">
                  <c:v>0.001</c:v>
                </c:pt>
                <c:pt idx="3422">
                  <c:v>0.001</c:v>
                </c:pt>
                <c:pt idx="3423">
                  <c:v>0.002</c:v>
                </c:pt>
                <c:pt idx="3424">
                  <c:v>0.0</c:v>
                </c:pt>
                <c:pt idx="3425">
                  <c:v>0.001</c:v>
                </c:pt>
                <c:pt idx="3426">
                  <c:v>0.001</c:v>
                </c:pt>
                <c:pt idx="3427">
                  <c:v>0.0</c:v>
                </c:pt>
                <c:pt idx="3428">
                  <c:v>0.002</c:v>
                </c:pt>
                <c:pt idx="3429">
                  <c:v>0.0</c:v>
                </c:pt>
                <c:pt idx="3430">
                  <c:v>0.0</c:v>
                </c:pt>
                <c:pt idx="3431">
                  <c:v>0.0</c:v>
                </c:pt>
                <c:pt idx="3432">
                  <c:v>0.0</c:v>
                </c:pt>
                <c:pt idx="3433">
                  <c:v>0.001</c:v>
                </c:pt>
                <c:pt idx="3434">
                  <c:v>0.0</c:v>
                </c:pt>
                <c:pt idx="3435">
                  <c:v>0.001</c:v>
                </c:pt>
                <c:pt idx="3436">
                  <c:v>0.001</c:v>
                </c:pt>
                <c:pt idx="3437">
                  <c:v>0.001</c:v>
                </c:pt>
                <c:pt idx="3438">
                  <c:v>0.001</c:v>
                </c:pt>
                <c:pt idx="3439">
                  <c:v>0.0</c:v>
                </c:pt>
                <c:pt idx="3440">
                  <c:v>0.001</c:v>
                </c:pt>
                <c:pt idx="3441">
                  <c:v>0.0</c:v>
                </c:pt>
                <c:pt idx="3442">
                  <c:v>0.001</c:v>
                </c:pt>
                <c:pt idx="3443">
                  <c:v>0.001</c:v>
                </c:pt>
                <c:pt idx="3444">
                  <c:v>0.001</c:v>
                </c:pt>
                <c:pt idx="3445">
                  <c:v>0.001</c:v>
                </c:pt>
                <c:pt idx="3446">
                  <c:v>0.001</c:v>
                </c:pt>
                <c:pt idx="3447">
                  <c:v>0.001</c:v>
                </c:pt>
                <c:pt idx="3448">
                  <c:v>0.001</c:v>
                </c:pt>
                <c:pt idx="3449">
                  <c:v>0.0</c:v>
                </c:pt>
                <c:pt idx="3450">
                  <c:v>0.001</c:v>
                </c:pt>
                <c:pt idx="3451">
                  <c:v>0.0</c:v>
                </c:pt>
                <c:pt idx="3452">
                  <c:v>0.0</c:v>
                </c:pt>
                <c:pt idx="3453">
                  <c:v>0.001</c:v>
                </c:pt>
                <c:pt idx="3454">
                  <c:v>0.001</c:v>
                </c:pt>
                <c:pt idx="3455">
                  <c:v>0.001</c:v>
                </c:pt>
                <c:pt idx="3456">
                  <c:v>0.001</c:v>
                </c:pt>
                <c:pt idx="3457">
                  <c:v>0.0</c:v>
                </c:pt>
                <c:pt idx="3458">
                  <c:v>0.0</c:v>
                </c:pt>
                <c:pt idx="3459">
                  <c:v>0.001</c:v>
                </c:pt>
                <c:pt idx="3460">
                  <c:v>0.001</c:v>
                </c:pt>
                <c:pt idx="3461">
                  <c:v>0.001</c:v>
                </c:pt>
                <c:pt idx="3462">
                  <c:v>0.0</c:v>
                </c:pt>
                <c:pt idx="3463">
                  <c:v>0.001</c:v>
                </c:pt>
                <c:pt idx="3464">
                  <c:v>0.002</c:v>
                </c:pt>
                <c:pt idx="3465">
                  <c:v>0.0</c:v>
                </c:pt>
                <c:pt idx="3466">
                  <c:v>0.0</c:v>
                </c:pt>
                <c:pt idx="3467">
                  <c:v>0.0</c:v>
                </c:pt>
                <c:pt idx="3468">
                  <c:v>0.001</c:v>
                </c:pt>
                <c:pt idx="3469">
                  <c:v>0.001</c:v>
                </c:pt>
                <c:pt idx="3470">
                  <c:v>0.0</c:v>
                </c:pt>
                <c:pt idx="3471">
                  <c:v>0.001</c:v>
                </c:pt>
                <c:pt idx="3472">
                  <c:v>0.001</c:v>
                </c:pt>
                <c:pt idx="3473">
                  <c:v>0.001</c:v>
                </c:pt>
                <c:pt idx="3474">
                  <c:v>0.0</c:v>
                </c:pt>
                <c:pt idx="3475">
                  <c:v>0.001</c:v>
                </c:pt>
                <c:pt idx="3476">
                  <c:v>0.001</c:v>
                </c:pt>
                <c:pt idx="3477">
                  <c:v>0.0</c:v>
                </c:pt>
                <c:pt idx="3478">
                  <c:v>0.0</c:v>
                </c:pt>
                <c:pt idx="3479">
                  <c:v>0.001</c:v>
                </c:pt>
                <c:pt idx="3480">
                  <c:v>0.001</c:v>
                </c:pt>
                <c:pt idx="3481">
                  <c:v>0.001</c:v>
                </c:pt>
                <c:pt idx="3482">
                  <c:v>0.002</c:v>
                </c:pt>
                <c:pt idx="3483">
                  <c:v>0.002</c:v>
                </c:pt>
                <c:pt idx="3484">
                  <c:v>0.001</c:v>
                </c:pt>
                <c:pt idx="3485">
                  <c:v>0.001</c:v>
                </c:pt>
                <c:pt idx="3486">
                  <c:v>0.001</c:v>
                </c:pt>
                <c:pt idx="3487">
                  <c:v>0.001</c:v>
                </c:pt>
                <c:pt idx="3488">
                  <c:v>0.001</c:v>
                </c:pt>
                <c:pt idx="3489">
                  <c:v>0.0</c:v>
                </c:pt>
                <c:pt idx="3490">
                  <c:v>0.001</c:v>
                </c:pt>
                <c:pt idx="3491">
                  <c:v>0.0</c:v>
                </c:pt>
                <c:pt idx="3492">
                  <c:v>0.001</c:v>
                </c:pt>
                <c:pt idx="3493">
                  <c:v>0.0</c:v>
                </c:pt>
                <c:pt idx="3494">
                  <c:v>0.001</c:v>
                </c:pt>
                <c:pt idx="3495">
                  <c:v>0.0</c:v>
                </c:pt>
                <c:pt idx="3496">
                  <c:v>0.001</c:v>
                </c:pt>
                <c:pt idx="3497">
                  <c:v>0.001</c:v>
                </c:pt>
                <c:pt idx="3498">
                  <c:v>0.001</c:v>
                </c:pt>
                <c:pt idx="3499">
                  <c:v>0.0</c:v>
                </c:pt>
                <c:pt idx="3500">
                  <c:v>0.002</c:v>
                </c:pt>
                <c:pt idx="3501">
                  <c:v>0.001</c:v>
                </c:pt>
                <c:pt idx="3502">
                  <c:v>0.001</c:v>
                </c:pt>
                <c:pt idx="3503">
                  <c:v>0.0</c:v>
                </c:pt>
                <c:pt idx="3504">
                  <c:v>0.0</c:v>
                </c:pt>
                <c:pt idx="3505">
                  <c:v>0.001</c:v>
                </c:pt>
                <c:pt idx="3506">
                  <c:v>0.001</c:v>
                </c:pt>
                <c:pt idx="3507">
                  <c:v>0.002</c:v>
                </c:pt>
                <c:pt idx="3508">
                  <c:v>0.001</c:v>
                </c:pt>
                <c:pt idx="3509">
                  <c:v>0.001</c:v>
                </c:pt>
                <c:pt idx="3510">
                  <c:v>0.001</c:v>
                </c:pt>
                <c:pt idx="3511">
                  <c:v>0.001</c:v>
                </c:pt>
                <c:pt idx="3512">
                  <c:v>0.0</c:v>
                </c:pt>
                <c:pt idx="3513">
                  <c:v>0.0</c:v>
                </c:pt>
                <c:pt idx="3514">
                  <c:v>0.002</c:v>
                </c:pt>
                <c:pt idx="3515">
                  <c:v>0.001</c:v>
                </c:pt>
                <c:pt idx="3516">
                  <c:v>0.002</c:v>
                </c:pt>
                <c:pt idx="3517">
                  <c:v>0.001</c:v>
                </c:pt>
                <c:pt idx="3518">
                  <c:v>0.001</c:v>
                </c:pt>
                <c:pt idx="3519">
                  <c:v>0.002</c:v>
                </c:pt>
                <c:pt idx="3520">
                  <c:v>0.001</c:v>
                </c:pt>
                <c:pt idx="3521">
                  <c:v>0.001</c:v>
                </c:pt>
                <c:pt idx="3522">
                  <c:v>0.001</c:v>
                </c:pt>
                <c:pt idx="3523">
                  <c:v>0.002</c:v>
                </c:pt>
                <c:pt idx="3524">
                  <c:v>0.001</c:v>
                </c:pt>
                <c:pt idx="3525">
                  <c:v>0.001</c:v>
                </c:pt>
                <c:pt idx="3526">
                  <c:v>0.001</c:v>
                </c:pt>
                <c:pt idx="3527">
                  <c:v>0.0</c:v>
                </c:pt>
                <c:pt idx="3528">
                  <c:v>0.002</c:v>
                </c:pt>
                <c:pt idx="3529">
                  <c:v>0.001</c:v>
                </c:pt>
                <c:pt idx="3530">
                  <c:v>0.0</c:v>
                </c:pt>
                <c:pt idx="3531">
                  <c:v>0.002</c:v>
                </c:pt>
                <c:pt idx="3532">
                  <c:v>0.001</c:v>
                </c:pt>
                <c:pt idx="3533">
                  <c:v>0.001</c:v>
                </c:pt>
                <c:pt idx="3534">
                  <c:v>0.001</c:v>
                </c:pt>
                <c:pt idx="3535">
                  <c:v>0.001</c:v>
                </c:pt>
                <c:pt idx="3536">
                  <c:v>0.001</c:v>
                </c:pt>
                <c:pt idx="3537">
                  <c:v>0.001</c:v>
                </c:pt>
                <c:pt idx="3538">
                  <c:v>0.001</c:v>
                </c:pt>
                <c:pt idx="3539">
                  <c:v>0.0</c:v>
                </c:pt>
                <c:pt idx="3540">
                  <c:v>0.001</c:v>
                </c:pt>
                <c:pt idx="3541">
                  <c:v>0.0</c:v>
                </c:pt>
                <c:pt idx="3542">
                  <c:v>0.0</c:v>
                </c:pt>
                <c:pt idx="3543">
                  <c:v>0.0</c:v>
                </c:pt>
                <c:pt idx="3544">
                  <c:v>0.001</c:v>
                </c:pt>
                <c:pt idx="3545">
                  <c:v>0.001</c:v>
                </c:pt>
                <c:pt idx="3546">
                  <c:v>0.001</c:v>
                </c:pt>
                <c:pt idx="3547">
                  <c:v>0.0</c:v>
                </c:pt>
                <c:pt idx="3548">
                  <c:v>0.001</c:v>
                </c:pt>
                <c:pt idx="3549">
                  <c:v>0.001</c:v>
                </c:pt>
                <c:pt idx="3550">
                  <c:v>0.001</c:v>
                </c:pt>
                <c:pt idx="3551">
                  <c:v>0.001</c:v>
                </c:pt>
                <c:pt idx="3552">
                  <c:v>0.001</c:v>
                </c:pt>
                <c:pt idx="3553">
                  <c:v>0.001</c:v>
                </c:pt>
                <c:pt idx="3554">
                  <c:v>0.0</c:v>
                </c:pt>
                <c:pt idx="3555">
                  <c:v>0.001</c:v>
                </c:pt>
                <c:pt idx="3556">
                  <c:v>0.0</c:v>
                </c:pt>
                <c:pt idx="3557">
                  <c:v>0.001</c:v>
                </c:pt>
                <c:pt idx="3558">
                  <c:v>0.001</c:v>
                </c:pt>
                <c:pt idx="3559">
                  <c:v>0.0</c:v>
                </c:pt>
                <c:pt idx="3560">
                  <c:v>0.001</c:v>
                </c:pt>
                <c:pt idx="3561">
                  <c:v>0.0</c:v>
                </c:pt>
                <c:pt idx="3562">
                  <c:v>0.001</c:v>
                </c:pt>
                <c:pt idx="3563">
                  <c:v>0.0</c:v>
                </c:pt>
                <c:pt idx="3564">
                  <c:v>0.001</c:v>
                </c:pt>
                <c:pt idx="3565">
                  <c:v>0.001</c:v>
                </c:pt>
                <c:pt idx="3566">
                  <c:v>0.001</c:v>
                </c:pt>
                <c:pt idx="3567">
                  <c:v>0.001</c:v>
                </c:pt>
                <c:pt idx="3568">
                  <c:v>0.001</c:v>
                </c:pt>
                <c:pt idx="3569">
                  <c:v>0.001</c:v>
                </c:pt>
                <c:pt idx="3570">
                  <c:v>0.001</c:v>
                </c:pt>
                <c:pt idx="3571">
                  <c:v>0.001</c:v>
                </c:pt>
                <c:pt idx="3572">
                  <c:v>0.0</c:v>
                </c:pt>
                <c:pt idx="3573">
                  <c:v>0.001</c:v>
                </c:pt>
                <c:pt idx="3574">
                  <c:v>0.001</c:v>
                </c:pt>
                <c:pt idx="3575">
                  <c:v>0.001</c:v>
                </c:pt>
                <c:pt idx="3576">
                  <c:v>0.0</c:v>
                </c:pt>
                <c:pt idx="3577">
                  <c:v>0.0</c:v>
                </c:pt>
                <c:pt idx="3578">
                  <c:v>0.001</c:v>
                </c:pt>
                <c:pt idx="3579">
                  <c:v>0.0</c:v>
                </c:pt>
                <c:pt idx="3580">
                  <c:v>0.001</c:v>
                </c:pt>
                <c:pt idx="3581">
                  <c:v>0.001</c:v>
                </c:pt>
                <c:pt idx="3582">
                  <c:v>0.0</c:v>
                </c:pt>
                <c:pt idx="3583">
                  <c:v>0.0</c:v>
                </c:pt>
                <c:pt idx="3584">
                  <c:v>0.0</c:v>
                </c:pt>
                <c:pt idx="3585">
                  <c:v>0.0</c:v>
                </c:pt>
                <c:pt idx="3586">
                  <c:v>0.0</c:v>
                </c:pt>
                <c:pt idx="3587">
                  <c:v>0.0</c:v>
                </c:pt>
                <c:pt idx="3588">
                  <c:v>0.001</c:v>
                </c:pt>
                <c:pt idx="3589">
                  <c:v>0.0</c:v>
                </c:pt>
                <c:pt idx="3590">
                  <c:v>0.0</c:v>
                </c:pt>
                <c:pt idx="3591">
                  <c:v>0.0</c:v>
                </c:pt>
                <c:pt idx="3592">
                  <c:v>0.0</c:v>
                </c:pt>
                <c:pt idx="3593">
                  <c:v>0.0</c:v>
                </c:pt>
                <c:pt idx="3594">
                  <c:v>0.0</c:v>
                </c:pt>
                <c:pt idx="3595">
                  <c:v>0.0</c:v>
                </c:pt>
                <c:pt idx="3596">
                  <c:v>0.0</c:v>
                </c:pt>
                <c:pt idx="3597">
                  <c:v>0.001</c:v>
                </c:pt>
                <c:pt idx="3598">
                  <c:v>-9999.0</c:v>
                </c:pt>
                <c:pt idx="3599">
                  <c:v>-9999.0</c:v>
                </c:pt>
                <c:pt idx="3600">
                  <c:v>-9999.0</c:v>
                </c:pt>
                <c:pt idx="3601">
                  <c:v>-9999.0</c:v>
                </c:pt>
                <c:pt idx="3602">
                  <c:v>-9999.0</c:v>
                </c:pt>
                <c:pt idx="3603">
                  <c:v>-9999.0</c:v>
                </c:pt>
                <c:pt idx="3604">
                  <c:v>-9999.0</c:v>
                </c:pt>
                <c:pt idx="3605">
                  <c:v>-9999.0</c:v>
                </c:pt>
                <c:pt idx="3606">
                  <c:v>-9999.0</c:v>
                </c:pt>
                <c:pt idx="3607">
                  <c:v>-9999.0</c:v>
                </c:pt>
                <c:pt idx="3608">
                  <c:v>-9999.0</c:v>
                </c:pt>
                <c:pt idx="3609">
                  <c:v>-9999.0</c:v>
                </c:pt>
                <c:pt idx="3610">
                  <c:v>-9999.0</c:v>
                </c:pt>
                <c:pt idx="3611">
                  <c:v>-9999.0</c:v>
                </c:pt>
                <c:pt idx="3612">
                  <c:v>-9999.0</c:v>
                </c:pt>
                <c:pt idx="3613">
                  <c:v>-9999.0</c:v>
                </c:pt>
                <c:pt idx="3614">
                  <c:v>-9999.0</c:v>
                </c:pt>
                <c:pt idx="3615">
                  <c:v>-9999.0</c:v>
                </c:pt>
                <c:pt idx="3616">
                  <c:v>-9999.0</c:v>
                </c:pt>
                <c:pt idx="3617">
                  <c:v>-9999.0</c:v>
                </c:pt>
                <c:pt idx="3618">
                  <c:v>-9999.0</c:v>
                </c:pt>
                <c:pt idx="3619">
                  <c:v>-9999.0</c:v>
                </c:pt>
                <c:pt idx="3620">
                  <c:v>-9999.0</c:v>
                </c:pt>
                <c:pt idx="3621">
                  <c:v>-9999.0</c:v>
                </c:pt>
                <c:pt idx="3622">
                  <c:v>-9999.0</c:v>
                </c:pt>
                <c:pt idx="3623">
                  <c:v>-9999.0</c:v>
                </c:pt>
                <c:pt idx="3624">
                  <c:v>-9999.0</c:v>
                </c:pt>
                <c:pt idx="3625">
                  <c:v>-9999.0</c:v>
                </c:pt>
                <c:pt idx="3626">
                  <c:v>-9999.0</c:v>
                </c:pt>
                <c:pt idx="3627">
                  <c:v>-9999.0</c:v>
                </c:pt>
                <c:pt idx="3628">
                  <c:v>-9999.0</c:v>
                </c:pt>
                <c:pt idx="3629">
                  <c:v>0.001</c:v>
                </c:pt>
                <c:pt idx="3630">
                  <c:v>0.0</c:v>
                </c:pt>
                <c:pt idx="3631">
                  <c:v>0.001</c:v>
                </c:pt>
                <c:pt idx="3632">
                  <c:v>0.0</c:v>
                </c:pt>
                <c:pt idx="3633">
                  <c:v>0.001</c:v>
                </c:pt>
                <c:pt idx="3634">
                  <c:v>0.001</c:v>
                </c:pt>
                <c:pt idx="3635">
                  <c:v>0.001</c:v>
                </c:pt>
                <c:pt idx="3636">
                  <c:v>0.0</c:v>
                </c:pt>
                <c:pt idx="3637">
                  <c:v>0.001</c:v>
                </c:pt>
                <c:pt idx="3638">
                  <c:v>0.0</c:v>
                </c:pt>
                <c:pt idx="3639">
                  <c:v>0.001</c:v>
                </c:pt>
                <c:pt idx="3640">
                  <c:v>0.001</c:v>
                </c:pt>
                <c:pt idx="3641">
                  <c:v>0.001</c:v>
                </c:pt>
                <c:pt idx="3642">
                  <c:v>0.001</c:v>
                </c:pt>
                <c:pt idx="3643">
                  <c:v>0.0</c:v>
                </c:pt>
                <c:pt idx="3644">
                  <c:v>0.0</c:v>
                </c:pt>
                <c:pt idx="3645">
                  <c:v>0.001</c:v>
                </c:pt>
                <c:pt idx="3646">
                  <c:v>0.002</c:v>
                </c:pt>
                <c:pt idx="3647">
                  <c:v>0.001</c:v>
                </c:pt>
                <c:pt idx="3648">
                  <c:v>0.0</c:v>
                </c:pt>
                <c:pt idx="3649">
                  <c:v>0.001</c:v>
                </c:pt>
                <c:pt idx="3650">
                  <c:v>0.001</c:v>
                </c:pt>
                <c:pt idx="3651">
                  <c:v>0.001</c:v>
                </c:pt>
                <c:pt idx="3652">
                  <c:v>0.0</c:v>
                </c:pt>
                <c:pt idx="3653">
                  <c:v>0.001</c:v>
                </c:pt>
                <c:pt idx="3654">
                  <c:v>0.0</c:v>
                </c:pt>
                <c:pt idx="3655">
                  <c:v>0.0</c:v>
                </c:pt>
                <c:pt idx="3656">
                  <c:v>0.0</c:v>
                </c:pt>
                <c:pt idx="3657">
                  <c:v>0.002</c:v>
                </c:pt>
                <c:pt idx="3658">
                  <c:v>0.001</c:v>
                </c:pt>
                <c:pt idx="3659">
                  <c:v>0.0</c:v>
                </c:pt>
                <c:pt idx="3660">
                  <c:v>0.001</c:v>
                </c:pt>
                <c:pt idx="3661">
                  <c:v>0.0</c:v>
                </c:pt>
                <c:pt idx="3662">
                  <c:v>0.0</c:v>
                </c:pt>
                <c:pt idx="3663">
                  <c:v>0.0</c:v>
                </c:pt>
                <c:pt idx="3664">
                  <c:v>0.0</c:v>
                </c:pt>
                <c:pt idx="3665">
                  <c:v>0.0</c:v>
                </c:pt>
                <c:pt idx="3666">
                  <c:v>0.0</c:v>
                </c:pt>
                <c:pt idx="3667">
                  <c:v>0.001</c:v>
                </c:pt>
                <c:pt idx="3668">
                  <c:v>0.001</c:v>
                </c:pt>
                <c:pt idx="3669">
                  <c:v>0.001</c:v>
                </c:pt>
                <c:pt idx="3670">
                  <c:v>0.001</c:v>
                </c:pt>
                <c:pt idx="3671">
                  <c:v>0.001</c:v>
                </c:pt>
                <c:pt idx="3672">
                  <c:v>0.001</c:v>
                </c:pt>
                <c:pt idx="3673">
                  <c:v>0.0</c:v>
                </c:pt>
                <c:pt idx="3674">
                  <c:v>0.001</c:v>
                </c:pt>
                <c:pt idx="3675">
                  <c:v>0.001</c:v>
                </c:pt>
                <c:pt idx="3676">
                  <c:v>0.001</c:v>
                </c:pt>
                <c:pt idx="3677">
                  <c:v>0.001</c:v>
                </c:pt>
                <c:pt idx="3678">
                  <c:v>0.001</c:v>
                </c:pt>
                <c:pt idx="3679">
                  <c:v>0.0</c:v>
                </c:pt>
                <c:pt idx="3680">
                  <c:v>0.001</c:v>
                </c:pt>
                <c:pt idx="3681">
                  <c:v>0.001</c:v>
                </c:pt>
                <c:pt idx="3682">
                  <c:v>0.0</c:v>
                </c:pt>
                <c:pt idx="3683">
                  <c:v>0.001</c:v>
                </c:pt>
                <c:pt idx="3684">
                  <c:v>0.001</c:v>
                </c:pt>
                <c:pt idx="3685">
                  <c:v>0.001</c:v>
                </c:pt>
                <c:pt idx="3686">
                  <c:v>0.0</c:v>
                </c:pt>
                <c:pt idx="3687">
                  <c:v>0.001</c:v>
                </c:pt>
                <c:pt idx="3688">
                  <c:v>0.001</c:v>
                </c:pt>
                <c:pt idx="3689">
                  <c:v>0.001</c:v>
                </c:pt>
                <c:pt idx="3690">
                  <c:v>0.0</c:v>
                </c:pt>
                <c:pt idx="3691">
                  <c:v>0.001</c:v>
                </c:pt>
                <c:pt idx="3692">
                  <c:v>0.001</c:v>
                </c:pt>
                <c:pt idx="3693">
                  <c:v>0.001</c:v>
                </c:pt>
                <c:pt idx="3694">
                  <c:v>0.001</c:v>
                </c:pt>
                <c:pt idx="3695">
                  <c:v>0.0</c:v>
                </c:pt>
                <c:pt idx="3696">
                  <c:v>0.001</c:v>
                </c:pt>
                <c:pt idx="3697">
                  <c:v>0.001</c:v>
                </c:pt>
                <c:pt idx="3698">
                  <c:v>0.001</c:v>
                </c:pt>
                <c:pt idx="3699">
                  <c:v>0.0</c:v>
                </c:pt>
                <c:pt idx="3700">
                  <c:v>0.001</c:v>
                </c:pt>
                <c:pt idx="3701">
                  <c:v>0.0</c:v>
                </c:pt>
                <c:pt idx="3702">
                  <c:v>0.0</c:v>
                </c:pt>
                <c:pt idx="3703">
                  <c:v>0.0</c:v>
                </c:pt>
                <c:pt idx="3704">
                  <c:v>0.001</c:v>
                </c:pt>
                <c:pt idx="3705">
                  <c:v>0.001</c:v>
                </c:pt>
                <c:pt idx="3706">
                  <c:v>0.001</c:v>
                </c:pt>
                <c:pt idx="3707">
                  <c:v>0.001</c:v>
                </c:pt>
                <c:pt idx="3708">
                  <c:v>0.0</c:v>
                </c:pt>
                <c:pt idx="3709">
                  <c:v>0.0</c:v>
                </c:pt>
                <c:pt idx="3710">
                  <c:v>0.001</c:v>
                </c:pt>
                <c:pt idx="3711">
                  <c:v>0.001</c:v>
                </c:pt>
                <c:pt idx="3712">
                  <c:v>0.001</c:v>
                </c:pt>
                <c:pt idx="3713">
                  <c:v>0.0</c:v>
                </c:pt>
                <c:pt idx="3714">
                  <c:v>0.0</c:v>
                </c:pt>
                <c:pt idx="3715">
                  <c:v>0.0</c:v>
                </c:pt>
                <c:pt idx="3716">
                  <c:v>0.001</c:v>
                </c:pt>
                <c:pt idx="3717">
                  <c:v>0.001</c:v>
                </c:pt>
                <c:pt idx="3718">
                  <c:v>0.0</c:v>
                </c:pt>
                <c:pt idx="3719">
                  <c:v>0.001</c:v>
                </c:pt>
                <c:pt idx="3720">
                  <c:v>0.001</c:v>
                </c:pt>
                <c:pt idx="3721">
                  <c:v>0.0</c:v>
                </c:pt>
                <c:pt idx="3722">
                  <c:v>0.0</c:v>
                </c:pt>
                <c:pt idx="3723">
                  <c:v>0.001</c:v>
                </c:pt>
                <c:pt idx="3724">
                  <c:v>0.001</c:v>
                </c:pt>
                <c:pt idx="3725">
                  <c:v>0.001</c:v>
                </c:pt>
                <c:pt idx="3726">
                  <c:v>0.0</c:v>
                </c:pt>
                <c:pt idx="3727">
                  <c:v>0.001</c:v>
                </c:pt>
                <c:pt idx="3728">
                  <c:v>0.001</c:v>
                </c:pt>
                <c:pt idx="3729">
                  <c:v>0.0</c:v>
                </c:pt>
                <c:pt idx="3730">
                  <c:v>0.001</c:v>
                </c:pt>
                <c:pt idx="3731">
                  <c:v>0.001</c:v>
                </c:pt>
                <c:pt idx="3732">
                  <c:v>0.002</c:v>
                </c:pt>
                <c:pt idx="3733">
                  <c:v>0.0</c:v>
                </c:pt>
                <c:pt idx="3734">
                  <c:v>0.0</c:v>
                </c:pt>
                <c:pt idx="3735">
                  <c:v>0.0</c:v>
                </c:pt>
                <c:pt idx="3736">
                  <c:v>0.001</c:v>
                </c:pt>
                <c:pt idx="3737">
                  <c:v>0.0</c:v>
                </c:pt>
                <c:pt idx="3738">
                  <c:v>0.0</c:v>
                </c:pt>
                <c:pt idx="3739">
                  <c:v>0.001</c:v>
                </c:pt>
                <c:pt idx="3740">
                  <c:v>0.001</c:v>
                </c:pt>
                <c:pt idx="3741">
                  <c:v>0.0</c:v>
                </c:pt>
                <c:pt idx="3742">
                  <c:v>0.0</c:v>
                </c:pt>
                <c:pt idx="3743">
                  <c:v>0.0</c:v>
                </c:pt>
                <c:pt idx="3744">
                  <c:v>0.001</c:v>
                </c:pt>
                <c:pt idx="3745">
                  <c:v>0.0</c:v>
                </c:pt>
                <c:pt idx="3746">
                  <c:v>0.0</c:v>
                </c:pt>
                <c:pt idx="3747">
                  <c:v>0.0</c:v>
                </c:pt>
                <c:pt idx="3748">
                  <c:v>0.001</c:v>
                </c:pt>
                <c:pt idx="3749">
                  <c:v>0.001</c:v>
                </c:pt>
                <c:pt idx="3750">
                  <c:v>0.001</c:v>
                </c:pt>
                <c:pt idx="3751">
                  <c:v>0.001</c:v>
                </c:pt>
                <c:pt idx="3752">
                  <c:v>0.0</c:v>
                </c:pt>
                <c:pt idx="3753">
                  <c:v>0.0</c:v>
                </c:pt>
                <c:pt idx="3754">
                  <c:v>0.001</c:v>
                </c:pt>
                <c:pt idx="3755">
                  <c:v>0.001</c:v>
                </c:pt>
                <c:pt idx="3756">
                  <c:v>0.001</c:v>
                </c:pt>
                <c:pt idx="3757">
                  <c:v>0.0</c:v>
                </c:pt>
                <c:pt idx="3758">
                  <c:v>0.0</c:v>
                </c:pt>
                <c:pt idx="3759">
                  <c:v>0.001</c:v>
                </c:pt>
                <c:pt idx="3760">
                  <c:v>0.0</c:v>
                </c:pt>
                <c:pt idx="3761">
                  <c:v>0.0</c:v>
                </c:pt>
                <c:pt idx="3762">
                  <c:v>0.0</c:v>
                </c:pt>
                <c:pt idx="3763">
                  <c:v>0.001</c:v>
                </c:pt>
                <c:pt idx="3764">
                  <c:v>0.001</c:v>
                </c:pt>
                <c:pt idx="3765">
                  <c:v>0.0</c:v>
                </c:pt>
                <c:pt idx="3766">
                  <c:v>0.001</c:v>
                </c:pt>
                <c:pt idx="3767">
                  <c:v>0.0</c:v>
                </c:pt>
                <c:pt idx="3768">
                  <c:v>0.0</c:v>
                </c:pt>
                <c:pt idx="3769">
                  <c:v>0.002</c:v>
                </c:pt>
                <c:pt idx="3770">
                  <c:v>0.0</c:v>
                </c:pt>
                <c:pt idx="3771">
                  <c:v>0.0</c:v>
                </c:pt>
                <c:pt idx="3772">
                  <c:v>0.0</c:v>
                </c:pt>
                <c:pt idx="3773">
                  <c:v>0.0</c:v>
                </c:pt>
                <c:pt idx="3774">
                  <c:v>0.001</c:v>
                </c:pt>
                <c:pt idx="3775">
                  <c:v>0.001</c:v>
                </c:pt>
                <c:pt idx="3776">
                  <c:v>0.001</c:v>
                </c:pt>
                <c:pt idx="3777">
                  <c:v>0.0</c:v>
                </c:pt>
                <c:pt idx="3778">
                  <c:v>0.001</c:v>
                </c:pt>
                <c:pt idx="3779">
                  <c:v>0.002</c:v>
                </c:pt>
                <c:pt idx="3780">
                  <c:v>0.0</c:v>
                </c:pt>
                <c:pt idx="3781">
                  <c:v>0.001</c:v>
                </c:pt>
                <c:pt idx="3782">
                  <c:v>0.001</c:v>
                </c:pt>
                <c:pt idx="3783">
                  <c:v>0.001</c:v>
                </c:pt>
                <c:pt idx="3784">
                  <c:v>0.0</c:v>
                </c:pt>
                <c:pt idx="3785">
                  <c:v>0.0</c:v>
                </c:pt>
                <c:pt idx="3786">
                  <c:v>0.001</c:v>
                </c:pt>
                <c:pt idx="3787">
                  <c:v>0.001</c:v>
                </c:pt>
                <c:pt idx="3788">
                  <c:v>0.001</c:v>
                </c:pt>
                <c:pt idx="3789">
                  <c:v>0.0</c:v>
                </c:pt>
                <c:pt idx="3790">
                  <c:v>0.001</c:v>
                </c:pt>
                <c:pt idx="3791">
                  <c:v>0.001</c:v>
                </c:pt>
                <c:pt idx="3792">
                  <c:v>0.0</c:v>
                </c:pt>
                <c:pt idx="3793">
                  <c:v>0.001</c:v>
                </c:pt>
                <c:pt idx="3794">
                  <c:v>0.002</c:v>
                </c:pt>
                <c:pt idx="3795">
                  <c:v>0.001</c:v>
                </c:pt>
                <c:pt idx="3796">
                  <c:v>0.0</c:v>
                </c:pt>
                <c:pt idx="3797">
                  <c:v>0.001</c:v>
                </c:pt>
                <c:pt idx="3798">
                  <c:v>0.001</c:v>
                </c:pt>
                <c:pt idx="3799">
                  <c:v>0.0</c:v>
                </c:pt>
                <c:pt idx="3800">
                  <c:v>0.001</c:v>
                </c:pt>
                <c:pt idx="3801">
                  <c:v>0.001</c:v>
                </c:pt>
                <c:pt idx="3802">
                  <c:v>0.001</c:v>
                </c:pt>
                <c:pt idx="3803">
                  <c:v>0.001</c:v>
                </c:pt>
                <c:pt idx="3804">
                  <c:v>0.001</c:v>
                </c:pt>
                <c:pt idx="3805">
                  <c:v>0.001</c:v>
                </c:pt>
                <c:pt idx="3806">
                  <c:v>0.001</c:v>
                </c:pt>
                <c:pt idx="3807">
                  <c:v>0.0</c:v>
                </c:pt>
                <c:pt idx="3808">
                  <c:v>0.001</c:v>
                </c:pt>
                <c:pt idx="3809">
                  <c:v>0.001</c:v>
                </c:pt>
                <c:pt idx="3810">
                  <c:v>0.0</c:v>
                </c:pt>
                <c:pt idx="3811">
                  <c:v>0.001</c:v>
                </c:pt>
                <c:pt idx="3812">
                  <c:v>0.001</c:v>
                </c:pt>
                <c:pt idx="3813">
                  <c:v>0.0</c:v>
                </c:pt>
                <c:pt idx="3814">
                  <c:v>0.001</c:v>
                </c:pt>
                <c:pt idx="3815">
                  <c:v>0.001</c:v>
                </c:pt>
                <c:pt idx="3816">
                  <c:v>0.0</c:v>
                </c:pt>
                <c:pt idx="3817">
                  <c:v>0.0</c:v>
                </c:pt>
                <c:pt idx="3818">
                  <c:v>0.001</c:v>
                </c:pt>
                <c:pt idx="3819">
                  <c:v>0.0</c:v>
                </c:pt>
                <c:pt idx="3820">
                  <c:v>0.001</c:v>
                </c:pt>
                <c:pt idx="3821">
                  <c:v>0.001</c:v>
                </c:pt>
                <c:pt idx="3822">
                  <c:v>0.001</c:v>
                </c:pt>
                <c:pt idx="3823">
                  <c:v>0.0</c:v>
                </c:pt>
                <c:pt idx="3824">
                  <c:v>0.0</c:v>
                </c:pt>
                <c:pt idx="3825">
                  <c:v>0.0</c:v>
                </c:pt>
                <c:pt idx="3826">
                  <c:v>0.0</c:v>
                </c:pt>
                <c:pt idx="3827">
                  <c:v>0.001</c:v>
                </c:pt>
                <c:pt idx="3828">
                  <c:v>0.001</c:v>
                </c:pt>
                <c:pt idx="3829">
                  <c:v>0.0</c:v>
                </c:pt>
                <c:pt idx="3830">
                  <c:v>0.0</c:v>
                </c:pt>
                <c:pt idx="3831">
                  <c:v>0.001</c:v>
                </c:pt>
                <c:pt idx="3832">
                  <c:v>0.001</c:v>
                </c:pt>
                <c:pt idx="3833">
                  <c:v>0.001</c:v>
                </c:pt>
                <c:pt idx="3834">
                  <c:v>0.0</c:v>
                </c:pt>
                <c:pt idx="3835">
                  <c:v>0.001</c:v>
                </c:pt>
                <c:pt idx="3836">
                  <c:v>0.002</c:v>
                </c:pt>
                <c:pt idx="3837">
                  <c:v>0.0</c:v>
                </c:pt>
                <c:pt idx="3838">
                  <c:v>0.0</c:v>
                </c:pt>
                <c:pt idx="3839">
                  <c:v>0.001</c:v>
                </c:pt>
                <c:pt idx="3840">
                  <c:v>0.0</c:v>
                </c:pt>
                <c:pt idx="3841">
                  <c:v>0.0</c:v>
                </c:pt>
                <c:pt idx="3842">
                  <c:v>0.001</c:v>
                </c:pt>
                <c:pt idx="3843">
                  <c:v>0.001</c:v>
                </c:pt>
                <c:pt idx="3844">
                  <c:v>0.001</c:v>
                </c:pt>
                <c:pt idx="3845">
                  <c:v>0.0</c:v>
                </c:pt>
                <c:pt idx="3846">
                  <c:v>0.001</c:v>
                </c:pt>
                <c:pt idx="3847">
                  <c:v>0.001</c:v>
                </c:pt>
                <c:pt idx="3848">
                  <c:v>0.0</c:v>
                </c:pt>
                <c:pt idx="3849">
                  <c:v>0.001</c:v>
                </c:pt>
                <c:pt idx="3850">
                  <c:v>0.001</c:v>
                </c:pt>
                <c:pt idx="3851">
                  <c:v>0.001</c:v>
                </c:pt>
                <c:pt idx="3852">
                  <c:v>0.001</c:v>
                </c:pt>
                <c:pt idx="3853">
                  <c:v>0.0</c:v>
                </c:pt>
                <c:pt idx="3854">
                  <c:v>0.0</c:v>
                </c:pt>
                <c:pt idx="3855">
                  <c:v>0.001</c:v>
                </c:pt>
                <c:pt idx="3856">
                  <c:v>0.0</c:v>
                </c:pt>
                <c:pt idx="3857">
                  <c:v>0.0</c:v>
                </c:pt>
                <c:pt idx="3858">
                  <c:v>0.001</c:v>
                </c:pt>
                <c:pt idx="3859">
                  <c:v>0.0</c:v>
                </c:pt>
                <c:pt idx="3860">
                  <c:v>0.001</c:v>
                </c:pt>
                <c:pt idx="3861">
                  <c:v>0.0</c:v>
                </c:pt>
                <c:pt idx="3862">
                  <c:v>0.0</c:v>
                </c:pt>
                <c:pt idx="3863">
                  <c:v>0.0</c:v>
                </c:pt>
                <c:pt idx="3864">
                  <c:v>0.001</c:v>
                </c:pt>
                <c:pt idx="3865">
                  <c:v>0.001</c:v>
                </c:pt>
                <c:pt idx="3866">
                  <c:v>0.0</c:v>
                </c:pt>
                <c:pt idx="3867">
                  <c:v>0.001</c:v>
                </c:pt>
                <c:pt idx="3868">
                  <c:v>0.0</c:v>
                </c:pt>
                <c:pt idx="3869">
                  <c:v>0.0</c:v>
                </c:pt>
                <c:pt idx="3870">
                  <c:v>0.0</c:v>
                </c:pt>
                <c:pt idx="3871">
                  <c:v>0.0</c:v>
                </c:pt>
                <c:pt idx="3872">
                  <c:v>0.001</c:v>
                </c:pt>
                <c:pt idx="3873">
                  <c:v>0.001</c:v>
                </c:pt>
                <c:pt idx="3874">
                  <c:v>0.001</c:v>
                </c:pt>
                <c:pt idx="3875">
                  <c:v>0.0</c:v>
                </c:pt>
                <c:pt idx="3876">
                  <c:v>0.001</c:v>
                </c:pt>
                <c:pt idx="3877">
                  <c:v>0.001</c:v>
                </c:pt>
                <c:pt idx="3878">
                  <c:v>0.001</c:v>
                </c:pt>
                <c:pt idx="3879">
                  <c:v>0.0</c:v>
                </c:pt>
                <c:pt idx="3880">
                  <c:v>0.0</c:v>
                </c:pt>
                <c:pt idx="3881">
                  <c:v>0.0</c:v>
                </c:pt>
                <c:pt idx="3882">
                  <c:v>0.0</c:v>
                </c:pt>
                <c:pt idx="3883">
                  <c:v>0.0</c:v>
                </c:pt>
                <c:pt idx="3884">
                  <c:v>0.001</c:v>
                </c:pt>
                <c:pt idx="3885">
                  <c:v>0.0</c:v>
                </c:pt>
                <c:pt idx="3886">
                  <c:v>0.0</c:v>
                </c:pt>
                <c:pt idx="3887">
                  <c:v>0.0</c:v>
                </c:pt>
                <c:pt idx="3888">
                  <c:v>0.001</c:v>
                </c:pt>
                <c:pt idx="3889">
                  <c:v>0.001</c:v>
                </c:pt>
                <c:pt idx="3890">
                  <c:v>0.001</c:v>
                </c:pt>
                <c:pt idx="3891">
                  <c:v>0.0</c:v>
                </c:pt>
                <c:pt idx="3892">
                  <c:v>0.001</c:v>
                </c:pt>
                <c:pt idx="3893">
                  <c:v>0.0</c:v>
                </c:pt>
                <c:pt idx="3894">
                  <c:v>0.0</c:v>
                </c:pt>
                <c:pt idx="3895">
                  <c:v>0.0</c:v>
                </c:pt>
                <c:pt idx="3896">
                  <c:v>0.0</c:v>
                </c:pt>
                <c:pt idx="3897">
                  <c:v>0.001</c:v>
                </c:pt>
                <c:pt idx="3898">
                  <c:v>0.001</c:v>
                </c:pt>
                <c:pt idx="3899">
                  <c:v>0.0</c:v>
                </c:pt>
                <c:pt idx="3900">
                  <c:v>0.001</c:v>
                </c:pt>
                <c:pt idx="3901">
                  <c:v>0.001</c:v>
                </c:pt>
                <c:pt idx="3902">
                  <c:v>0.001</c:v>
                </c:pt>
                <c:pt idx="3903">
                  <c:v>0.0</c:v>
                </c:pt>
                <c:pt idx="3904">
                  <c:v>0.0</c:v>
                </c:pt>
                <c:pt idx="3905">
                  <c:v>0.0</c:v>
                </c:pt>
                <c:pt idx="3906">
                  <c:v>0.0</c:v>
                </c:pt>
                <c:pt idx="3907">
                  <c:v>0.0</c:v>
                </c:pt>
                <c:pt idx="3908">
                  <c:v>0.001</c:v>
                </c:pt>
                <c:pt idx="3909">
                  <c:v>0.0</c:v>
                </c:pt>
                <c:pt idx="3910">
                  <c:v>0.0</c:v>
                </c:pt>
                <c:pt idx="3911">
                  <c:v>0.0</c:v>
                </c:pt>
                <c:pt idx="3912">
                  <c:v>0.0</c:v>
                </c:pt>
                <c:pt idx="3913">
                  <c:v>0.001</c:v>
                </c:pt>
                <c:pt idx="3914">
                  <c:v>0.0</c:v>
                </c:pt>
                <c:pt idx="3915">
                  <c:v>0.001</c:v>
                </c:pt>
                <c:pt idx="3916">
                  <c:v>0.001</c:v>
                </c:pt>
                <c:pt idx="3917">
                  <c:v>0.001</c:v>
                </c:pt>
                <c:pt idx="3918">
                  <c:v>0.001</c:v>
                </c:pt>
                <c:pt idx="3919">
                  <c:v>0.001</c:v>
                </c:pt>
                <c:pt idx="3920">
                  <c:v>0.0</c:v>
                </c:pt>
                <c:pt idx="3921">
                  <c:v>0.0</c:v>
                </c:pt>
                <c:pt idx="3922">
                  <c:v>0.0</c:v>
                </c:pt>
                <c:pt idx="3923">
                  <c:v>0.001</c:v>
                </c:pt>
                <c:pt idx="3924">
                  <c:v>0.001</c:v>
                </c:pt>
                <c:pt idx="3925">
                  <c:v>0.001</c:v>
                </c:pt>
                <c:pt idx="3926">
                  <c:v>0.0</c:v>
                </c:pt>
                <c:pt idx="3927">
                  <c:v>0.0</c:v>
                </c:pt>
                <c:pt idx="3928">
                  <c:v>0.001</c:v>
                </c:pt>
                <c:pt idx="3929">
                  <c:v>0.0</c:v>
                </c:pt>
                <c:pt idx="3930">
                  <c:v>0.001</c:v>
                </c:pt>
                <c:pt idx="3931">
                  <c:v>0.0</c:v>
                </c:pt>
                <c:pt idx="3932">
                  <c:v>0.0</c:v>
                </c:pt>
                <c:pt idx="3933">
                  <c:v>0.001</c:v>
                </c:pt>
                <c:pt idx="3934">
                  <c:v>0.001</c:v>
                </c:pt>
                <c:pt idx="3935">
                  <c:v>0.001</c:v>
                </c:pt>
                <c:pt idx="3936">
                  <c:v>0.0</c:v>
                </c:pt>
                <c:pt idx="3937">
                  <c:v>0.0</c:v>
                </c:pt>
                <c:pt idx="3938">
                  <c:v>0.001</c:v>
                </c:pt>
                <c:pt idx="3939">
                  <c:v>0.0</c:v>
                </c:pt>
                <c:pt idx="3940">
                  <c:v>0.0</c:v>
                </c:pt>
                <c:pt idx="3941">
                  <c:v>0.001</c:v>
                </c:pt>
                <c:pt idx="3942">
                  <c:v>0.0</c:v>
                </c:pt>
                <c:pt idx="3943">
                  <c:v>0.0</c:v>
                </c:pt>
                <c:pt idx="3944">
                  <c:v>0.0</c:v>
                </c:pt>
                <c:pt idx="3945">
                  <c:v>0.001</c:v>
                </c:pt>
                <c:pt idx="3946">
                  <c:v>0.001</c:v>
                </c:pt>
                <c:pt idx="3947">
                  <c:v>0.0</c:v>
                </c:pt>
                <c:pt idx="3948">
                  <c:v>0.0</c:v>
                </c:pt>
                <c:pt idx="3949">
                  <c:v>0.001</c:v>
                </c:pt>
                <c:pt idx="3950">
                  <c:v>0.001</c:v>
                </c:pt>
                <c:pt idx="3951">
                  <c:v>0.0</c:v>
                </c:pt>
                <c:pt idx="3952">
                  <c:v>0.001</c:v>
                </c:pt>
                <c:pt idx="3953">
                  <c:v>0.0</c:v>
                </c:pt>
                <c:pt idx="3954">
                  <c:v>0.0</c:v>
                </c:pt>
                <c:pt idx="3955">
                  <c:v>0.001</c:v>
                </c:pt>
                <c:pt idx="3956">
                  <c:v>0.0</c:v>
                </c:pt>
                <c:pt idx="3957">
                  <c:v>0.0</c:v>
                </c:pt>
                <c:pt idx="3958">
                  <c:v>0.0</c:v>
                </c:pt>
                <c:pt idx="3959">
                  <c:v>0.002</c:v>
                </c:pt>
                <c:pt idx="3960">
                  <c:v>0.0</c:v>
                </c:pt>
                <c:pt idx="3961">
                  <c:v>0.0</c:v>
                </c:pt>
                <c:pt idx="3962">
                  <c:v>0.0</c:v>
                </c:pt>
                <c:pt idx="3963">
                  <c:v>0.001</c:v>
                </c:pt>
                <c:pt idx="3964">
                  <c:v>0.002</c:v>
                </c:pt>
                <c:pt idx="3965">
                  <c:v>0.0</c:v>
                </c:pt>
                <c:pt idx="3966">
                  <c:v>0.0</c:v>
                </c:pt>
                <c:pt idx="3967">
                  <c:v>0.001</c:v>
                </c:pt>
                <c:pt idx="3968">
                  <c:v>0.001</c:v>
                </c:pt>
                <c:pt idx="3969">
                  <c:v>0.0</c:v>
                </c:pt>
                <c:pt idx="3970">
                  <c:v>0.001</c:v>
                </c:pt>
                <c:pt idx="3971">
                  <c:v>0.001</c:v>
                </c:pt>
                <c:pt idx="3972">
                  <c:v>0.0</c:v>
                </c:pt>
                <c:pt idx="3973">
                  <c:v>0.001</c:v>
                </c:pt>
                <c:pt idx="3974">
                  <c:v>0.0</c:v>
                </c:pt>
                <c:pt idx="3975">
                  <c:v>0.0</c:v>
                </c:pt>
                <c:pt idx="3976">
                  <c:v>0.0</c:v>
                </c:pt>
                <c:pt idx="3977">
                  <c:v>0.001</c:v>
                </c:pt>
                <c:pt idx="3978">
                  <c:v>0.001</c:v>
                </c:pt>
                <c:pt idx="3979">
                  <c:v>0.0</c:v>
                </c:pt>
                <c:pt idx="3980">
                  <c:v>0.001</c:v>
                </c:pt>
                <c:pt idx="3981">
                  <c:v>0.0</c:v>
                </c:pt>
                <c:pt idx="3982">
                  <c:v>0.0</c:v>
                </c:pt>
                <c:pt idx="3983">
                  <c:v>0.001</c:v>
                </c:pt>
                <c:pt idx="3984">
                  <c:v>0.002</c:v>
                </c:pt>
                <c:pt idx="3985">
                  <c:v>0.0</c:v>
                </c:pt>
                <c:pt idx="3986">
                  <c:v>0.0</c:v>
                </c:pt>
                <c:pt idx="3987">
                  <c:v>0.001</c:v>
                </c:pt>
                <c:pt idx="3988">
                  <c:v>0.001</c:v>
                </c:pt>
                <c:pt idx="3989">
                  <c:v>0.001</c:v>
                </c:pt>
                <c:pt idx="3990">
                  <c:v>0.001</c:v>
                </c:pt>
                <c:pt idx="3991">
                  <c:v>0.0</c:v>
                </c:pt>
                <c:pt idx="3992">
                  <c:v>0.0</c:v>
                </c:pt>
                <c:pt idx="3993">
                  <c:v>0.0</c:v>
                </c:pt>
                <c:pt idx="3994">
                  <c:v>0.001</c:v>
                </c:pt>
                <c:pt idx="3995">
                  <c:v>0.001</c:v>
                </c:pt>
                <c:pt idx="3996">
                  <c:v>0.0</c:v>
                </c:pt>
                <c:pt idx="3997">
                  <c:v>0.0</c:v>
                </c:pt>
                <c:pt idx="3998">
                  <c:v>0.0</c:v>
                </c:pt>
                <c:pt idx="3999">
                  <c:v>0.001</c:v>
                </c:pt>
                <c:pt idx="4000">
                  <c:v>0.0</c:v>
                </c:pt>
                <c:pt idx="4001">
                  <c:v>0.0</c:v>
                </c:pt>
                <c:pt idx="4002">
                  <c:v>0.001</c:v>
                </c:pt>
                <c:pt idx="4003">
                  <c:v>0.0</c:v>
                </c:pt>
                <c:pt idx="4004">
                  <c:v>0.0</c:v>
                </c:pt>
                <c:pt idx="4005">
                  <c:v>0.001</c:v>
                </c:pt>
                <c:pt idx="4006">
                  <c:v>0.001</c:v>
                </c:pt>
                <c:pt idx="4007">
                  <c:v>0.0</c:v>
                </c:pt>
                <c:pt idx="4008">
                  <c:v>0.0</c:v>
                </c:pt>
                <c:pt idx="4009">
                  <c:v>0.0</c:v>
                </c:pt>
                <c:pt idx="4010">
                  <c:v>0.001</c:v>
                </c:pt>
                <c:pt idx="4011">
                  <c:v>0.0</c:v>
                </c:pt>
                <c:pt idx="4012">
                  <c:v>0.0</c:v>
                </c:pt>
                <c:pt idx="4013">
                  <c:v>0.001</c:v>
                </c:pt>
                <c:pt idx="4014">
                  <c:v>0.0</c:v>
                </c:pt>
                <c:pt idx="4015">
                  <c:v>0.001</c:v>
                </c:pt>
                <c:pt idx="4016">
                  <c:v>0.002</c:v>
                </c:pt>
                <c:pt idx="4017">
                  <c:v>0.001</c:v>
                </c:pt>
                <c:pt idx="4018">
                  <c:v>0.0</c:v>
                </c:pt>
                <c:pt idx="4019">
                  <c:v>0.001</c:v>
                </c:pt>
                <c:pt idx="4020">
                  <c:v>0.0</c:v>
                </c:pt>
                <c:pt idx="4021">
                  <c:v>0.0</c:v>
                </c:pt>
                <c:pt idx="4022">
                  <c:v>0.001</c:v>
                </c:pt>
                <c:pt idx="4023">
                  <c:v>0.001</c:v>
                </c:pt>
                <c:pt idx="4024">
                  <c:v>0.001</c:v>
                </c:pt>
                <c:pt idx="4025">
                  <c:v>0.001</c:v>
                </c:pt>
                <c:pt idx="4026">
                  <c:v>0.0</c:v>
                </c:pt>
                <c:pt idx="4027">
                  <c:v>0.0</c:v>
                </c:pt>
                <c:pt idx="4028">
                  <c:v>0.0</c:v>
                </c:pt>
                <c:pt idx="4029">
                  <c:v>0.001</c:v>
                </c:pt>
                <c:pt idx="4030">
                  <c:v>0.001</c:v>
                </c:pt>
                <c:pt idx="4031">
                  <c:v>0.001</c:v>
                </c:pt>
                <c:pt idx="4032">
                  <c:v>0.001</c:v>
                </c:pt>
                <c:pt idx="4033">
                  <c:v>0.001</c:v>
                </c:pt>
                <c:pt idx="4034">
                  <c:v>0.001</c:v>
                </c:pt>
                <c:pt idx="4035">
                  <c:v>0.0</c:v>
                </c:pt>
                <c:pt idx="4036">
                  <c:v>0.0</c:v>
                </c:pt>
                <c:pt idx="4037">
                  <c:v>0.001</c:v>
                </c:pt>
                <c:pt idx="4038">
                  <c:v>0.0</c:v>
                </c:pt>
                <c:pt idx="4039">
                  <c:v>0.001</c:v>
                </c:pt>
                <c:pt idx="4040">
                  <c:v>0.001</c:v>
                </c:pt>
                <c:pt idx="4041">
                  <c:v>0.001</c:v>
                </c:pt>
                <c:pt idx="4042">
                  <c:v>0.0</c:v>
                </c:pt>
                <c:pt idx="4043">
                  <c:v>0.001</c:v>
                </c:pt>
                <c:pt idx="4044">
                  <c:v>0.0</c:v>
                </c:pt>
                <c:pt idx="4045">
                  <c:v>0.0</c:v>
                </c:pt>
                <c:pt idx="4046">
                  <c:v>0.001</c:v>
                </c:pt>
                <c:pt idx="4047">
                  <c:v>0.0</c:v>
                </c:pt>
                <c:pt idx="4048">
                  <c:v>0.001</c:v>
                </c:pt>
                <c:pt idx="4049">
                  <c:v>0.0</c:v>
                </c:pt>
                <c:pt idx="4050">
                  <c:v>0.0</c:v>
                </c:pt>
                <c:pt idx="4051">
                  <c:v>0.002</c:v>
                </c:pt>
                <c:pt idx="4052">
                  <c:v>0.0</c:v>
                </c:pt>
                <c:pt idx="4053">
                  <c:v>0.0</c:v>
                </c:pt>
                <c:pt idx="4054">
                  <c:v>0.0</c:v>
                </c:pt>
                <c:pt idx="4055">
                  <c:v>0.001</c:v>
                </c:pt>
                <c:pt idx="4056">
                  <c:v>0.0</c:v>
                </c:pt>
                <c:pt idx="4057">
                  <c:v>0.001</c:v>
                </c:pt>
                <c:pt idx="4058">
                  <c:v>0.0</c:v>
                </c:pt>
                <c:pt idx="4059">
                  <c:v>0.001</c:v>
                </c:pt>
                <c:pt idx="4060">
                  <c:v>0.001</c:v>
                </c:pt>
                <c:pt idx="4061">
                  <c:v>0.001</c:v>
                </c:pt>
                <c:pt idx="4062">
                  <c:v>0.0</c:v>
                </c:pt>
                <c:pt idx="4063">
                  <c:v>0.0</c:v>
                </c:pt>
                <c:pt idx="4064">
                  <c:v>0.001</c:v>
                </c:pt>
                <c:pt idx="4065">
                  <c:v>0.0</c:v>
                </c:pt>
                <c:pt idx="4066">
                  <c:v>0.0</c:v>
                </c:pt>
                <c:pt idx="4067">
                  <c:v>0.001</c:v>
                </c:pt>
                <c:pt idx="4068">
                  <c:v>0.0</c:v>
                </c:pt>
                <c:pt idx="4069">
                  <c:v>0.001</c:v>
                </c:pt>
                <c:pt idx="4070">
                  <c:v>0.001</c:v>
                </c:pt>
                <c:pt idx="4071">
                  <c:v>0.001</c:v>
                </c:pt>
                <c:pt idx="4072">
                  <c:v>0.0</c:v>
                </c:pt>
                <c:pt idx="4073">
                  <c:v>0.001</c:v>
                </c:pt>
                <c:pt idx="4074">
                  <c:v>0.0</c:v>
                </c:pt>
                <c:pt idx="4075">
                  <c:v>0.0</c:v>
                </c:pt>
                <c:pt idx="4076">
                  <c:v>0.001</c:v>
                </c:pt>
                <c:pt idx="4077">
                  <c:v>0.0</c:v>
                </c:pt>
                <c:pt idx="4078">
                  <c:v>0.0</c:v>
                </c:pt>
                <c:pt idx="4079">
                  <c:v>0.001</c:v>
                </c:pt>
                <c:pt idx="4080">
                  <c:v>0.0</c:v>
                </c:pt>
                <c:pt idx="4081">
                  <c:v>0.001</c:v>
                </c:pt>
                <c:pt idx="4082">
                  <c:v>0.0</c:v>
                </c:pt>
                <c:pt idx="4083">
                  <c:v>0.0</c:v>
                </c:pt>
                <c:pt idx="4084">
                  <c:v>0.0</c:v>
                </c:pt>
                <c:pt idx="4085">
                  <c:v>0.0</c:v>
                </c:pt>
                <c:pt idx="4086">
                  <c:v>0.0</c:v>
                </c:pt>
                <c:pt idx="4087">
                  <c:v>0.0</c:v>
                </c:pt>
                <c:pt idx="4088">
                  <c:v>0.001</c:v>
                </c:pt>
                <c:pt idx="4089">
                  <c:v>0.0</c:v>
                </c:pt>
                <c:pt idx="4090">
                  <c:v>0.0</c:v>
                </c:pt>
                <c:pt idx="4091">
                  <c:v>0.001</c:v>
                </c:pt>
                <c:pt idx="4092">
                  <c:v>0.0</c:v>
                </c:pt>
                <c:pt idx="4093">
                  <c:v>0.0</c:v>
                </c:pt>
                <c:pt idx="4094">
                  <c:v>0.001</c:v>
                </c:pt>
                <c:pt idx="4095">
                  <c:v>0.001</c:v>
                </c:pt>
                <c:pt idx="4096">
                  <c:v>0.001</c:v>
                </c:pt>
                <c:pt idx="4097">
                  <c:v>0.0</c:v>
                </c:pt>
                <c:pt idx="4098">
                  <c:v>0.001</c:v>
                </c:pt>
                <c:pt idx="4099">
                  <c:v>0.0</c:v>
                </c:pt>
                <c:pt idx="4100">
                  <c:v>0.001</c:v>
                </c:pt>
                <c:pt idx="4101">
                  <c:v>0.0</c:v>
                </c:pt>
                <c:pt idx="4102">
                  <c:v>0.001</c:v>
                </c:pt>
                <c:pt idx="4103">
                  <c:v>0.001</c:v>
                </c:pt>
                <c:pt idx="4104">
                  <c:v>0.0</c:v>
                </c:pt>
                <c:pt idx="4105">
                  <c:v>0.001</c:v>
                </c:pt>
                <c:pt idx="4106">
                  <c:v>0.0</c:v>
                </c:pt>
                <c:pt idx="4107">
                  <c:v>0.0</c:v>
                </c:pt>
                <c:pt idx="4108">
                  <c:v>0.001</c:v>
                </c:pt>
                <c:pt idx="4109">
                  <c:v>0.0</c:v>
                </c:pt>
                <c:pt idx="4110">
                  <c:v>0.001</c:v>
                </c:pt>
                <c:pt idx="4111">
                  <c:v>0.0</c:v>
                </c:pt>
                <c:pt idx="4112">
                  <c:v>0.0</c:v>
                </c:pt>
                <c:pt idx="4113">
                  <c:v>0.001</c:v>
                </c:pt>
                <c:pt idx="4114">
                  <c:v>0.001</c:v>
                </c:pt>
                <c:pt idx="4115">
                  <c:v>0.001</c:v>
                </c:pt>
                <c:pt idx="4116">
                  <c:v>0.0</c:v>
                </c:pt>
                <c:pt idx="4117">
                  <c:v>0.0</c:v>
                </c:pt>
                <c:pt idx="4118">
                  <c:v>0.0</c:v>
                </c:pt>
                <c:pt idx="4119">
                  <c:v>0.001</c:v>
                </c:pt>
                <c:pt idx="4120">
                  <c:v>0.0</c:v>
                </c:pt>
                <c:pt idx="4121">
                  <c:v>0.0</c:v>
                </c:pt>
                <c:pt idx="4122">
                  <c:v>0.0</c:v>
                </c:pt>
                <c:pt idx="4123">
                  <c:v>0.0</c:v>
                </c:pt>
                <c:pt idx="4124">
                  <c:v>0.0</c:v>
                </c:pt>
                <c:pt idx="4125">
                  <c:v>0.001</c:v>
                </c:pt>
                <c:pt idx="4126">
                  <c:v>0.001</c:v>
                </c:pt>
                <c:pt idx="4127">
                  <c:v>0.0</c:v>
                </c:pt>
                <c:pt idx="4128">
                  <c:v>0.0</c:v>
                </c:pt>
                <c:pt idx="4129">
                  <c:v>0.0</c:v>
                </c:pt>
                <c:pt idx="4130">
                  <c:v>0.001</c:v>
                </c:pt>
                <c:pt idx="4131">
                  <c:v>0.0</c:v>
                </c:pt>
                <c:pt idx="4132">
                  <c:v>0.001</c:v>
                </c:pt>
                <c:pt idx="4133">
                  <c:v>0.0</c:v>
                </c:pt>
                <c:pt idx="4134">
                  <c:v>0.0</c:v>
                </c:pt>
                <c:pt idx="4135">
                  <c:v>0.0</c:v>
                </c:pt>
                <c:pt idx="4136">
                  <c:v>0.001</c:v>
                </c:pt>
                <c:pt idx="4137">
                  <c:v>0.0</c:v>
                </c:pt>
                <c:pt idx="4138">
                  <c:v>0.001</c:v>
                </c:pt>
                <c:pt idx="4139">
                  <c:v>0.0</c:v>
                </c:pt>
                <c:pt idx="4140">
                  <c:v>0.001</c:v>
                </c:pt>
                <c:pt idx="4141">
                  <c:v>0.0</c:v>
                </c:pt>
                <c:pt idx="4142">
                  <c:v>0.0</c:v>
                </c:pt>
                <c:pt idx="4143">
                  <c:v>0.0</c:v>
                </c:pt>
                <c:pt idx="4144">
                  <c:v>0.001</c:v>
                </c:pt>
                <c:pt idx="4145">
                  <c:v>0.001</c:v>
                </c:pt>
                <c:pt idx="4146">
                  <c:v>0.0</c:v>
                </c:pt>
                <c:pt idx="4147">
                  <c:v>0.0</c:v>
                </c:pt>
                <c:pt idx="4148">
                  <c:v>0.0</c:v>
                </c:pt>
                <c:pt idx="4149">
                  <c:v>0.0</c:v>
                </c:pt>
                <c:pt idx="4150">
                  <c:v>0.0</c:v>
                </c:pt>
                <c:pt idx="4151">
                  <c:v>0.001</c:v>
                </c:pt>
                <c:pt idx="4152">
                  <c:v>0.001</c:v>
                </c:pt>
                <c:pt idx="4153">
                  <c:v>0.0</c:v>
                </c:pt>
                <c:pt idx="4154">
                  <c:v>0.0</c:v>
                </c:pt>
                <c:pt idx="4155">
                  <c:v>0.0</c:v>
                </c:pt>
                <c:pt idx="4156">
                  <c:v>0.0</c:v>
                </c:pt>
                <c:pt idx="4157">
                  <c:v>0.001</c:v>
                </c:pt>
                <c:pt idx="4158">
                  <c:v>0.0</c:v>
                </c:pt>
                <c:pt idx="4159">
                  <c:v>0.0</c:v>
                </c:pt>
                <c:pt idx="4160">
                  <c:v>0.0</c:v>
                </c:pt>
                <c:pt idx="4161">
                  <c:v>0.0</c:v>
                </c:pt>
                <c:pt idx="4162">
                  <c:v>0.0</c:v>
                </c:pt>
                <c:pt idx="4163">
                  <c:v>0.0</c:v>
                </c:pt>
                <c:pt idx="4164">
                  <c:v>0.0</c:v>
                </c:pt>
                <c:pt idx="4165">
                  <c:v>0.0</c:v>
                </c:pt>
                <c:pt idx="4166">
                  <c:v>0.0</c:v>
                </c:pt>
                <c:pt idx="4167">
                  <c:v>0.0</c:v>
                </c:pt>
                <c:pt idx="4168">
                  <c:v>0.0</c:v>
                </c:pt>
                <c:pt idx="4169">
                  <c:v>0.0</c:v>
                </c:pt>
                <c:pt idx="4170">
                  <c:v>0.0</c:v>
                </c:pt>
                <c:pt idx="4171">
                  <c:v>0.001</c:v>
                </c:pt>
                <c:pt idx="4172">
                  <c:v>0.0</c:v>
                </c:pt>
                <c:pt idx="4173">
                  <c:v>0.001</c:v>
                </c:pt>
                <c:pt idx="4174">
                  <c:v>0.0</c:v>
                </c:pt>
                <c:pt idx="4175">
                  <c:v>0.0</c:v>
                </c:pt>
                <c:pt idx="4176">
                  <c:v>0.0</c:v>
                </c:pt>
                <c:pt idx="4177">
                  <c:v>0.001</c:v>
                </c:pt>
                <c:pt idx="4178">
                  <c:v>0.0</c:v>
                </c:pt>
                <c:pt idx="4179">
                  <c:v>0.0</c:v>
                </c:pt>
                <c:pt idx="4180">
                  <c:v>0.001</c:v>
                </c:pt>
                <c:pt idx="4181">
                  <c:v>0.001</c:v>
                </c:pt>
                <c:pt idx="4182">
                  <c:v>0.0</c:v>
                </c:pt>
                <c:pt idx="4183">
                  <c:v>0.0</c:v>
                </c:pt>
                <c:pt idx="4184">
                  <c:v>0.001</c:v>
                </c:pt>
                <c:pt idx="4185">
                  <c:v>0.0</c:v>
                </c:pt>
                <c:pt idx="4186">
                  <c:v>0.0</c:v>
                </c:pt>
                <c:pt idx="4187">
                  <c:v>0.0</c:v>
                </c:pt>
                <c:pt idx="4188">
                  <c:v>0.0</c:v>
                </c:pt>
                <c:pt idx="4189">
                  <c:v>0.001</c:v>
                </c:pt>
                <c:pt idx="4190">
                  <c:v>0.0</c:v>
                </c:pt>
                <c:pt idx="4191">
                  <c:v>0.0</c:v>
                </c:pt>
                <c:pt idx="4192">
                  <c:v>0.0</c:v>
                </c:pt>
                <c:pt idx="4193">
                  <c:v>0.001</c:v>
                </c:pt>
                <c:pt idx="4194">
                  <c:v>0.0</c:v>
                </c:pt>
                <c:pt idx="4195">
                  <c:v>0.0</c:v>
                </c:pt>
                <c:pt idx="4196">
                  <c:v>0.0</c:v>
                </c:pt>
                <c:pt idx="4197">
                  <c:v>0.001</c:v>
                </c:pt>
                <c:pt idx="4198">
                  <c:v>0.0</c:v>
                </c:pt>
                <c:pt idx="4199">
                  <c:v>0.0</c:v>
                </c:pt>
                <c:pt idx="4200">
                  <c:v>0.0</c:v>
                </c:pt>
                <c:pt idx="4201">
                  <c:v>0.001</c:v>
                </c:pt>
                <c:pt idx="4202">
                  <c:v>0.0</c:v>
                </c:pt>
                <c:pt idx="4203">
                  <c:v>0.0</c:v>
                </c:pt>
                <c:pt idx="4204">
                  <c:v>0.0</c:v>
                </c:pt>
                <c:pt idx="4205">
                  <c:v>0.001</c:v>
                </c:pt>
                <c:pt idx="4206">
                  <c:v>0.001</c:v>
                </c:pt>
                <c:pt idx="4207">
                  <c:v>0.0</c:v>
                </c:pt>
                <c:pt idx="4208">
                  <c:v>0.0</c:v>
                </c:pt>
                <c:pt idx="4209">
                  <c:v>0.001</c:v>
                </c:pt>
                <c:pt idx="4210">
                  <c:v>0.0</c:v>
                </c:pt>
                <c:pt idx="4211">
                  <c:v>0.001</c:v>
                </c:pt>
                <c:pt idx="4212">
                  <c:v>0.0</c:v>
                </c:pt>
                <c:pt idx="4213">
                  <c:v>0.001</c:v>
                </c:pt>
                <c:pt idx="4214">
                  <c:v>0.001</c:v>
                </c:pt>
                <c:pt idx="4215">
                  <c:v>0.0</c:v>
                </c:pt>
                <c:pt idx="4216">
                  <c:v>0.001</c:v>
                </c:pt>
                <c:pt idx="4217">
                  <c:v>0.0</c:v>
                </c:pt>
                <c:pt idx="4218">
                  <c:v>0.0</c:v>
                </c:pt>
                <c:pt idx="4219">
                  <c:v>0.0</c:v>
                </c:pt>
                <c:pt idx="4220">
                  <c:v>0.0</c:v>
                </c:pt>
                <c:pt idx="4221">
                  <c:v>0.0</c:v>
                </c:pt>
                <c:pt idx="4222">
                  <c:v>0.0</c:v>
                </c:pt>
                <c:pt idx="4223">
                  <c:v>0.001</c:v>
                </c:pt>
                <c:pt idx="4224">
                  <c:v>0.0</c:v>
                </c:pt>
                <c:pt idx="4225">
                  <c:v>0.0</c:v>
                </c:pt>
                <c:pt idx="4226">
                  <c:v>0.0</c:v>
                </c:pt>
                <c:pt idx="4227">
                  <c:v>0.0</c:v>
                </c:pt>
                <c:pt idx="4228">
                  <c:v>0.0</c:v>
                </c:pt>
                <c:pt idx="4229">
                  <c:v>0.0</c:v>
                </c:pt>
                <c:pt idx="4230">
                  <c:v>0.0</c:v>
                </c:pt>
                <c:pt idx="4231">
                  <c:v>0.0</c:v>
                </c:pt>
                <c:pt idx="4232">
                  <c:v>0.0</c:v>
                </c:pt>
                <c:pt idx="4233">
                  <c:v>0.0</c:v>
                </c:pt>
                <c:pt idx="4234">
                  <c:v>0.0</c:v>
                </c:pt>
                <c:pt idx="4235">
                  <c:v>0.0</c:v>
                </c:pt>
                <c:pt idx="4236">
                  <c:v>0.0</c:v>
                </c:pt>
                <c:pt idx="4237">
                  <c:v>0.0</c:v>
                </c:pt>
                <c:pt idx="4238">
                  <c:v>0.001</c:v>
                </c:pt>
                <c:pt idx="4239">
                  <c:v>0.0</c:v>
                </c:pt>
                <c:pt idx="4240">
                  <c:v>0.001</c:v>
                </c:pt>
                <c:pt idx="4241">
                  <c:v>0.001</c:v>
                </c:pt>
                <c:pt idx="4242">
                  <c:v>0.0</c:v>
                </c:pt>
                <c:pt idx="4243">
                  <c:v>0.001</c:v>
                </c:pt>
                <c:pt idx="4244">
                  <c:v>0.0</c:v>
                </c:pt>
                <c:pt idx="4245">
                  <c:v>0.001</c:v>
                </c:pt>
                <c:pt idx="4246">
                  <c:v>0.0</c:v>
                </c:pt>
                <c:pt idx="4247">
                  <c:v>0.0</c:v>
                </c:pt>
                <c:pt idx="4248">
                  <c:v>0.0</c:v>
                </c:pt>
                <c:pt idx="4249">
                  <c:v>0.001</c:v>
                </c:pt>
                <c:pt idx="4250">
                  <c:v>0.0</c:v>
                </c:pt>
                <c:pt idx="4251">
                  <c:v>0.001</c:v>
                </c:pt>
                <c:pt idx="4252">
                  <c:v>0.0</c:v>
                </c:pt>
                <c:pt idx="4253">
                  <c:v>0.0</c:v>
                </c:pt>
                <c:pt idx="4254">
                  <c:v>0.0</c:v>
                </c:pt>
                <c:pt idx="4255">
                  <c:v>0.0</c:v>
                </c:pt>
                <c:pt idx="4256">
                  <c:v>0.0</c:v>
                </c:pt>
                <c:pt idx="4257">
                  <c:v>0.001</c:v>
                </c:pt>
                <c:pt idx="4258">
                  <c:v>0.0</c:v>
                </c:pt>
                <c:pt idx="4259">
                  <c:v>0.002</c:v>
                </c:pt>
                <c:pt idx="4260">
                  <c:v>0.001</c:v>
                </c:pt>
                <c:pt idx="4261">
                  <c:v>0.0</c:v>
                </c:pt>
                <c:pt idx="4262">
                  <c:v>0.0</c:v>
                </c:pt>
                <c:pt idx="4263">
                  <c:v>0.0</c:v>
                </c:pt>
                <c:pt idx="4264">
                  <c:v>0.001</c:v>
                </c:pt>
                <c:pt idx="4265">
                  <c:v>0.0</c:v>
                </c:pt>
                <c:pt idx="4266">
                  <c:v>0.0</c:v>
                </c:pt>
                <c:pt idx="4267">
                  <c:v>0.0</c:v>
                </c:pt>
                <c:pt idx="4268">
                  <c:v>0.0</c:v>
                </c:pt>
                <c:pt idx="4269">
                  <c:v>0.0</c:v>
                </c:pt>
                <c:pt idx="4270">
                  <c:v>0.0</c:v>
                </c:pt>
                <c:pt idx="4271">
                  <c:v>0.001</c:v>
                </c:pt>
                <c:pt idx="4272">
                  <c:v>0.001</c:v>
                </c:pt>
                <c:pt idx="4273">
                  <c:v>0.0</c:v>
                </c:pt>
                <c:pt idx="4274">
                  <c:v>0.0</c:v>
                </c:pt>
                <c:pt idx="4275">
                  <c:v>0.0</c:v>
                </c:pt>
                <c:pt idx="4276">
                  <c:v>0.0</c:v>
                </c:pt>
                <c:pt idx="4277">
                  <c:v>0.0</c:v>
                </c:pt>
                <c:pt idx="4278">
                  <c:v>0.0</c:v>
                </c:pt>
                <c:pt idx="4279">
                  <c:v>0.001</c:v>
                </c:pt>
                <c:pt idx="4280">
                  <c:v>0.0</c:v>
                </c:pt>
                <c:pt idx="4281">
                  <c:v>0.0</c:v>
                </c:pt>
                <c:pt idx="4282">
                  <c:v>0.0</c:v>
                </c:pt>
                <c:pt idx="4283">
                  <c:v>0.0</c:v>
                </c:pt>
                <c:pt idx="4284">
                  <c:v>0.001</c:v>
                </c:pt>
                <c:pt idx="4285">
                  <c:v>0.001</c:v>
                </c:pt>
                <c:pt idx="4286">
                  <c:v>0.001</c:v>
                </c:pt>
                <c:pt idx="4287">
                  <c:v>0.0</c:v>
                </c:pt>
                <c:pt idx="4288">
                  <c:v>0.0</c:v>
                </c:pt>
                <c:pt idx="4289">
                  <c:v>0.0</c:v>
                </c:pt>
                <c:pt idx="4290">
                  <c:v>0.0</c:v>
                </c:pt>
                <c:pt idx="4291">
                  <c:v>0.0</c:v>
                </c:pt>
                <c:pt idx="4292">
                  <c:v>0.0</c:v>
                </c:pt>
                <c:pt idx="4293">
                  <c:v>0.0</c:v>
                </c:pt>
                <c:pt idx="4294">
                  <c:v>0.001</c:v>
                </c:pt>
                <c:pt idx="4295">
                  <c:v>0.0</c:v>
                </c:pt>
                <c:pt idx="4296">
                  <c:v>0.0</c:v>
                </c:pt>
                <c:pt idx="4297">
                  <c:v>0.0</c:v>
                </c:pt>
                <c:pt idx="4298">
                  <c:v>0.001</c:v>
                </c:pt>
                <c:pt idx="4299">
                  <c:v>0.0</c:v>
                </c:pt>
                <c:pt idx="4300">
                  <c:v>0.001</c:v>
                </c:pt>
                <c:pt idx="4301">
                  <c:v>0.0</c:v>
                </c:pt>
                <c:pt idx="4302">
                  <c:v>0.001</c:v>
                </c:pt>
                <c:pt idx="4303">
                  <c:v>0.0</c:v>
                </c:pt>
                <c:pt idx="4304">
                  <c:v>0.0</c:v>
                </c:pt>
                <c:pt idx="4305">
                  <c:v>0.0</c:v>
                </c:pt>
                <c:pt idx="4306">
                  <c:v>0.0</c:v>
                </c:pt>
                <c:pt idx="4307">
                  <c:v>0.0</c:v>
                </c:pt>
                <c:pt idx="4308">
                  <c:v>0.001</c:v>
                </c:pt>
                <c:pt idx="4309">
                  <c:v>0.0</c:v>
                </c:pt>
                <c:pt idx="4310">
                  <c:v>0.001</c:v>
                </c:pt>
                <c:pt idx="4311">
                  <c:v>0.001</c:v>
                </c:pt>
                <c:pt idx="4312">
                  <c:v>0.001</c:v>
                </c:pt>
                <c:pt idx="4313">
                  <c:v>0.0</c:v>
                </c:pt>
                <c:pt idx="4314">
                  <c:v>0.001</c:v>
                </c:pt>
                <c:pt idx="4315">
                  <c:v>0.0</c:v>
                </c:pt>
                <c:pt idx="4316">
                  <c:v>0.001</c:v>
                </c:pt>
                <c:pt idx="4317">
                  <c:v>0.0</c:v>
                </c:pt>
                <c:pt idx="4318">
                  <c:v>0.001</c:v>
                </c:pt>
                <c:pt idx="4319">
                  <c:v>0.001</c:v>
                </c:pt>
                <c:pt idx="4320">
                  <c:v>0.0</c:v>
                </c:pt>
                <c:pt idx="4321">
                  <c:v>0.001</c:v>
                </c:pt>
                <c:pt idx="4322">
                  <c:v>0.001</c:v>
                </c:pt>
                <c:pt idx="4323">
                  <c:v>0.0</c:v>
                </c:pt>
                <c:pt idx="4324">
                  <c:v>0.0</c:v>
                </c:pt>
                <c:pt idx="4325">
                  <c:v>0.0</c:v>
                </c:pt>
                <c:pt idx="4326">
                  <c:v>0.0</c:v>
                </c:pt>
                <c:pt idx="4327">
                  <c:v>0.0</c:v>
                </c:pt>
                <c:pt idx="4328">
                  <c:v>0.0</c:v>
                </c:pt>
                <c:pt idx="4329">
                  <c:v>0.001</c:v>
                </c:pt>
                <c:pt idx="4330">
                  <c:v>0.002</c:v>
                </c:pt>
                <c:pt idx="4331">
                  <c:v>0.001</c:v>
                </c:pt>
                <c:pt idx="4332">
                  <c:v>0.001</c:v>
                </c:pt>
                <c:pt idx="4333">
                  <c:v>0.001</c:v>
                </c:pt>
                <c:pt idx="4334">
                  <c:v>0.001</c:v>
                </c:pt>
                <c:pt idx="4335">
                  <c:v>0.0</c:v>
                </c:pt>
                <c:pt idx="4336">
                  <c:v>0.001</c:v>
                </c:pt>
                <c:pt idx="4337">
                  <c:v>0.0</c:v>
                </c:pt>
                <c:pt idx="4338">
                  <c:v>0.0</c:v>
                </c:pt>
                <c:pt idx="4339">
                  <c:v>0.001</c:v>
                </c:pt>
                <c:pt idx="4340">
                  <c:v>0.001</c:v>
                </c:pt>
                <c:pt idx="4341">
                  <c:v>0.0</c:v>
                </c:pt>
                <c:pt idx="4342">
                  <c:v>0.0</c:v>
                </c:pt>
                <c:pt idx="4343">
                  <c:v>0.0</c:v>
                </c:pt>
                <c:pt idx="4344">
                  <c:v>0.0</c:v>
                </c:pt>
                <c:pt idx="4345">
                  <c:v>0.0</c:v>
                </c:pt>
                <c:pt idx="4346">
                  <c:v>0.0</c:v>
                </c:pt>
                <c:pt idx="4347">
                  <c:v>0.0</c:v>
                </c:pt>
                <c:pt idx="4348">
                  <c:v>0.001</c:v>
                </c:pt>
                <c:pt idx="4349">
                  <c:v>0.0</c:v>
                </c:pt>
                <c:pt idx="4350">
                  <c:v>0.0</c:v>
                </c:pt>
                <c:pt idx="4351">
                  <c:v>0.001</c:v>
                </c:pt>
                <c:pt idx="4352">
                  <c:v>0.0</c:v>
                </c:pt>
                <c:pt idx="4353">
                  <c:v>0.0</c:v>
                </c:pt>
                <c:pt idx="4354">
                  <c:v>0.0</c:v>
                </c:pt>
                <c:pt idx="4355">
                  <c:v>0.0</c:v>
                </c:pt>
                <c:pt idx="4356">
                  <c:v>0.0</c:v>
                </c:pt>
                <c:pt idx="4357">
                  <c:v>0.0</c:v>
                </c:pt>
                <c:pt idx="4358">
                  <c:v>0.001</c:v>
                </c:pt>
                <c:pt idx="4359">
                  <c:v>0.0</c:v>
                </c:pt>
                <c:pt idx="4360">
                  <c:v>0.0</c:v>
                </c:pt>
                <c:pt idx="4361">
                  <c:v>0.001</c:v>
                </c:pt>
                <c:pt idx="4362">
                  <c:v>0.0</c:v>
                </c:pt>
                <c:pt idx="4363">
                  <c:v>0.0</c:v>
                </c:pt>
                <c:pt idx="4364">
                  <c:v>0.001</c:v>
                </c:pt>
                <c:pt idx="4365">
                  <c:v>0.001</c:v>
                </c:pt>
                <c:pt idx="4366">
                  <c:v>0.0</c:v>
                </c:pt>
                <c:pt idx="4367">
                  <c:v>0.001</c:v>
                </c:pt>
                <c:pt idx="4368">
                  <c:v>0.001</c:v>
                </c:pt>
                <c:pt idx="4369">
                  <c:v>0.0</c:v>
                </c:pt>
                <c:pt idx="4370">
                  <c:v>0.0</c:v>
                </c:pt>
                <c:pt idx="4371">
                  <c:v>0.001</c:v>
                </c:pt>
                <c:pt idx="4372">
                  <c:v>0.0</c:v>
                </c:pt>
                <c:pt idx="4373">
                  <c:v>0.001</c:v>
                </c:pt>
                <c:pt idx="4374">
                  <c:v>0.0</c:v>
                </c:pt>
                <c:pt idx="4375">
                  <c:v>0.0</c:v>
                </c:pt>
                <c:pt idx="4376">
                  <c:v>0.0</c:v>
                </c:pt>
                <c:pt idx="4377">
                  <c:v>0.0</c:v>
                </c:pt>
                <c:pt idx="4378">
                  <c:v>0.001</c:v>
                </c:pt>
                <c:pt idx="4379">
                  <c:v>0.0</c:v>
                </c:pt>
                <c:pt idx="4380">
                  <c:v>0.0</c:v>
                </c:pt>
                <c:pt idx="4381">
                  <c:v>0.0</c:v>
                </c:pt>
                <c:pt idx="4382">
                  <c:v>0.0</c:v>
                </c:pt>
                <c:pt idx="4383">
                  <c:v>0.0</c:v>
                </c:pt>
                <c:pt idx="4384">
                  <c:v>0.0</c:v>
                </c:pt>
                <c:pt idx="4385">
                  <c:v>0.0</c:v>
                </c:pt>
                <c:pt idx="4386">
                  <c:v>0.001</c:v>
                </c:pt>
                <c:pt idx="4387">
                  <c:v>0.001</c:v>
                </c:pt>
                <c:pt idx="4388">
                  <c:v>0.001</c:v>
                </c:pt>
                <c:pt idx="4389">
                  <c:v>0.0</c:v>
                </c:pt>
                <c:pt idx="4390">
                  <c:v>0.0</c:v>
                </c:pt>
                <c:pt idx="4391">
                  <c:v>0.0</c:v>
                </c:pt>
                <c:pt idx="4392">
                  <c:v>0.0</c:v>
                </c:pt>
                <c:pt idx="4393">
                  <c:v>0.001</c:v>
                </c:pt>
                <c:pt idx="4394">
                  <c:v>0.0</c:v>
                </c:pt>
                <c:pt idx="4395">
                  <c:v>0.002</c:v>
                </c:pt>
                <c:pt idx="4396">
                  <c:v>0.001</c:v>
                </c:pt>
                <c:pt idx="4397">
                  <c:v>0.0</c:v>
                </c:pt>
                <c:pt idx="4398">
                  <c:v>0.0</c:v>
                </c:pt>
                <c:pt idx="4399">
                  <c:v>0.0</c:v>
                </c:pt>
                <c:pt idx="4400">
                  <c:v>0.001</c:v>
                </c:pt>
                <c:pt idx="4401">
                  <c:v>0.001</c:v>
                </c:pt>
                <c:pt idx="4402">
                  <c:v>0.0</c:v>
                </c:pt>
                <c:pt idx="4403">
                  <c:v>0.0</c:v>
                </c:pt>
                <c:pt idx="4404">
                  <c:v>0.0</c:v>
                </c:pt>
                <c:pt idx="4405">
                  <c:v>0.0</c:v>
                </c:pt>
                <c:pt idx="4406">
                  <c:v>0.0</c:v>
                </c:pt>
                <c:pt idx="4407">
                  <c:v>0.001</c:v>
                </c:pt>
                <c:pt idx="4408">
                  <c:v>0.0</c:v>
                </c:pt>
                <c:pt idx="4409">
                  <c:v>0.0</c:v>
                </c:pt>
                <c:pt idx="4410">
                  <c:v>0.001</c:v>
                </c:pt>
                <c:pt idx="4411">
                  <c:v>0.0</c:v>
                </c:pt>
                <c:pt idx="4412">
                  <c:v>0.0</c:v>
                </c:pt>
                <c:pt idx="4413">
                  <c:v>0.0</c:v>
                </c:pt>
                <c:pt idx="4414">
                  <c:v>0.0</c:v>
                </c:pt>
                <c:pt idx="4415">
                  <c:v>0.0</c:v>
                </c:pt>
                <c:pt idx="4416">
                  <c:v>0.0</c:v>
                </c:pt>
                <c:pt idx="4417">
                  <c:v>0.001</c:v>
                </c:pt>
                <c:pt idx="4418">
                  <c:v>0.0</c:v>
                </c:pt>
                <c:pt idx="4419">
                  <c:v>0.0</c:v>
                </c:pt>
                <c:pt idx="4420">
                  <c:v>0.001</c:v>
                </c:pt>
                <c:pt idx="4421">
                  <c:v>0.001</c:v>
                </c:pt>
                <c:pt idx="4422">
                  <c:v>0.0</c:v>
                </c:pt>
                <c:pt idx="4423">
                  <c:v>0.0</c:v>
                </c:pt>
                <c:pt idx="4424">
                  <c:v>0.002</c:v>
                </c:pt>
                <c:pt idx="4425">
                  <c:v>0.001</c:v>
                </c:pt>
                <c:pt idx="4426">
                  <c:v>0.0</c:v>
                </c:pt>
                <c:pt idx="4427">
                  <c:v>0.001</c:v>
                </c:pt>
                <c:pt idx="4428">
                  <c:v>0.0</c:v>
                </c:pt>
                <c:pt idx="4429">
                  <c:v>0.001</c:v>
                </c:pt>
                <c:pt idx="4430">
                  <c:v>0.001</c:v>
                </c:pt>
                <c:pt idx="4431">
                  <c:v>0.0</c:v>
                </c:pt>
                <c:pt idx="4432">
                  <c:v>0.001</c:v>
                </c:pt>
                <c:pt idx="4433">
                  <c:v>0.0</c:v>
                </c:pt>
                <c:pt idx="4434">
                  <c:v>0.0</c:v>
                </c:pt>
                <c:pt idx="4435">
                  <c:v>0.001</c:v>
                </c:pt>
                <c:pt idx="4436">
                  <c:v>0.0</c:v>
                </c:pt>
                <c:pt idx="4437">
                  <c:v>0.001</c:v>
                </c:pt>
                <c:pt idx="4438">
                  <c:v>0.001</c:v>
                </c:pt>
                <c:pt idx="4439">
                  <c:v>0.001</c:v>
                </c:pt>
                <c:pt idx="4440">
                  <c:v>0.0</c:v>
                </c:pt>
                <c:pt idx="4441">
                  <c:v>0.001</c:v>
                </c:pt>
                <c:pt idx="4442">
                  <c:v>0.001</c:v>
                </c:pt>
                <c:pt idx="4443">
                  <c:v>0.002</c:v>
                </c:pt>
                <c:pt idx="4444">
                  <c:v>0.002</c:v>
                </c:pt>
                <c:pt idx="4445">
                  <c:v>0.0</c:v>
                </c:pt>
                <c:pt idx="4446">
                  <c:v>0.001</c:v>
                </c:pt>
                <c:pt idx="4447">
                  <c:v>0.001</c:v>
                </c:pt>
                <c:pt idx="4448">
                  <c:v>0.001</c:v>
                </c:pt>
                <c:pt idx="4449">
                  <c:v>0.0</c:v>
                </c:pt>
                <c:pt idx="4450">
                  <c:v>0.001</c:v>
                </c:pt>
                <c:pt idx="4451">
                  <c:v>0.0</c:v>
                </c:pt>
                <c:pt idx="4452">
                  <c:v>0.0</c:v>
                </c:pt>
                <c:pt idx="4453">
                  <c:v>0.001</c:v>
                </c:pt>
                <c:pt idx="4454">
                  <c:v>0.0</c:v>
                </c:pt>
                <c:pt idx="4455">
                  <c:v>0.0</c:v>
                </c:pt>
                <c:pt idx="4456">
                  <c:v>0.0</c:v>
                </c:pt>
                <c:pt idx="4457">
                  <c:v>0.0</c:v>
                </c:pt>
                <c:pt idx="4458">
                  <c:v>0.001</c:v>
                </c:pt>
                <c:pt idx="4459">
                  <c:v>0.0</c:v>
                </c:pt>
                <c:pt idx="4460">
                  <c:v>0.001</c:v>
                </c:pt>
                <c:pt idx="4461">
                  <c:v>0.0</c:v>
                </c:pt>
                <c:pt idx="4462">
                  <c:v>0.0</c:v>
                </c:pt>
                <c:pt idx="4463">
                  <c:v>0.001</c:v>
                </c:pt>
                <c:pt idx="4464">
                  <c:v>0.0</c:v>
                </c:pt>
                <c:pt idx="4465">
                  <c:v>0.0</c:v>
                </c:pt>
                <c:pt idx="4466">
                  <c:v>0.001</c:v>
                </c:pt>
                <c:pt idx="4467">
                  <c:v>0.0</c:v>
                </c:pt>
                <c:pt idx="4468">
                  <c:v>0.0</c:v>
                </c:pt>
                <c:pt idx="4469">
                  <c:v>0.0</c:v>
                </c:pt>
                <c:pt idx="4470">
                  <c:v>0.0</c:v>
                </c:pt>
                <c:pt idx="4471">
                  <c:v>0.0</c:v>
                </c:pt>
                <c:pt idx="4472">
                  <c:v>0.0</c:v>
                </c:pt>
                <c:pt idx="4473">
                  <c:v>0.0</c:v>
                </c:pt>
                <c:pt idx="4474">
                  <c:v>0.0</c:v>
                </c:pt>
                <c:pt idx="4475">
                  <c:v>0.0</c:v>
                </c:pt>
                <c:pt idx="4476">
                  <c:v>0.0</c:v>
                </c:pt>
                <c:pt idx="4477">
                  <c:v>0.0</c:v>
                </c:pt>
                <c:pt idx="4478">
                  <c:v>0.0</c:v>
                </c:pt>
                <c:pt idx="4479">
                  <c:v>0.001</c:v>
                </c:pt>
                <c:pt idx="4480">
                  <c:v>0.001</c:v>
                </c:pt>
                <c:pt idx="4481">
                  <c:v>0.001</c:v>
                </c:pt>
                <c:pt idx="4482">
                  <c:v>0.0</c:v>
                </c:pt>
                <c:pt idx="4483">
                  <c:v>0.0</c:v>
                </c:pt>
                <c:pt idx="4484">
                  <c:v>0.0</c:v>
                </c:pt>
                <c:pt idx="4485">
                  <c:v>0.001</c:v>
                </c:pt>
                <c:pt idx="4486">
                  <c:v>0.0</c:v>
                </c:pt>
                <c:pt idx="4487">
                  <c:v>0.0</c:v>
                </c:pt>
                <c:pt idx="4488">
                  <c:v>0.0</c:v>
                </c:pt>
                <c:pt idx="4489">
                  <c:v>0.001</c:v>
                </c:pt>
                <c:pt idx="4490">
                  <c:v>0.0</c:v>
                </c:pt>
                <c:pt idx="4491">
                  <c:v>0.002</c:v>
                </c:pt>
                <c:pt idx="4492">
                  <c:v>0.001</c:v>
                </c:pt>
                <c:pt idx="4493">
                  <c:v>0.001</c:v>
                </c:pt>
                <c:pt idx="4494">
                  <c:v>0.001</c:v>
                </c:pt>
                <c:pt idx="4495">
                  <c:v>0.0</c:v>
                </c:pt>
                <c:pt idx="4496">
                  <c:v>0.001</c:v>
                </c:pt>
                <c:pt idx="4497">
                  <c:v>0.0</c:v>
                </c:pt>
                <c:pt idx="4498">
                  <c:v>0.0</c:v>
                </c:pt>
                <c:pt idx="4499">
                  <c:v>0.0</c:v>
                </c:pt>
                <c:pt idx="4500">
                  <c:v>0.001</c:v>
                </c:pt>
                <c:pt idx="4501">
                  <c:v>0.001</c:v>
                </c:pt>
                <c:pt idx="4502">
                  <c:v>0.001</c:v>
                </c:pt>
                <c:pt idx="4503">
                  <c:v>0.0</c:v>
                </c:pt>
                <c:pt idx="4504">
                  <c:v>0.0</c:v>
                </c:pt>
                <c:pt idx="4505">
                  <c:v>0.0</c:v>
                </c:pt>
                <c:pt idx="4506">
                  <c:v>0.001</c:v>
                </c:pt>
                <c:pt idx="4507">
                  <c:v>0.0</c:v>
                </c:pt>
                <c:pt idx="4508">
                  <c:v>0.0</c:v>
                </c:pt>
                <c:pt idx="4509">
                  <c:v>0.0</c:v>
                </c:pt>
                <c:pt idx="4510">
                  <c:v>0.0</c:v>
                </c:pt>
                <c:pt idx="4511">
                  <c:v>0.0</c:v>
                </c:pt>
                <c:pt idx="4512">
                  <c:v>0.0</c:v>
                </c:pt>
                <c:pt idx="4513">
                  <c:v>0.0</c:v>
                </c:pt>
                <c:pt idx="4514">
                  <c:v>0.0</c:v>
                </c:pt>
                <c:pt idx="4515">
                  <c:v>0.001</c:v>
                </c:pt>
                <c:pt idx="4516">
                  <c:v>0.0</c:v>
                </c:pt>
                <c:pt idx="4517">
                  <c:v>0.0</c:v>
                </c:pt>
                <c:pt idx="4518">
                  <c:v>0.0</c:v>
                </c:pt>
                <c:pt idx="4519">
                  <c:v>0.001</c:v>
                </c:pt>
                <c:pt idx="4520">
                  <c:v>0.001</c:v>
                </c:pt>
                <c:pt idx="4521">
                  <c:v>0.0</c:v>
                </c:pt>
                <c:pt idx="4522">
                  <c:v>0.0</c:v>
                </c:pt>
                <c:pt idx="4523">
                  <c:v>0.0</c:v>
                </c:pt>
                <c:pt idx="4524">
                  <c:v>0.0</c:v>
                </c:pt>
                <c:pt idx="4525">
                  <c:v>0.0</c:v>
                </c:pt>
                <c:pt idx="4526">
                  <c:v>0.001</c:v>
                </c:pt>
                <c:pt idx="4527">
                  <c:v>0.0</c:v>
                </c:pt>
                <c:pt idx="4528">
                  <c:v>0.0</c:v>
                </c:pt>
                <c:pt idx="4529">
                  <c:v>0.0</c:v>
                </c:pt>
                <c:pt idx="4530">
                  <c:v>0.0</c:v>
                </c:pt>
                <c:pt idx="4531">
                  <c:v>0.0</c:v>
                </c:pt>
                <c:pt idx="4532">
                  <c:v>0.001</c:v>
                </c:pt>
                <c:pt idx="4533">
                  <c:v>0.0</c:v>
                </c:pt>
                <c:pt idx="4534">
                  <c:v>0.0</c:v>
                </c:pt>
                <c:pt idx="4535">
                  <c:v>0.001</c:v>
                </c:pt>
                <c:pt idx="4536">
                  <c:v>0.0</c:v>
                </c:pt>
                <c:pt idx="4537">
                  <c:v>0.0</c:v>
                </c:pt>
                <c:pt idx="4538">
                  <c:v>0.001</c:v>
                </c:pt>
                <c:pt idx="4539">
                  <c:v>0.001</c:v>
                </c:pt>
                <c:pt idx="4540">
                  <c:v>0.001</c:v>
                </c:pt>
                <c:pt idx="4541">
                  <c:v>0.0</c:v>
                </c:pt>
                <c:pt idx="4542">
                  <c:v>0.001</c:v>
                </c:pt>
                <c:pt idx="4543">
                  <c:v>0.001</c:v>
                </c:pt>
                <c:pt idx="4544">
                  <c:v>0.0</c:v>
                </c:pt>
                <c:pt idx="4545">
                  <c:v>0.0</c:v>
                </c:pt>
                <c:pt idx="4546">
                  <c:v>0.001</c:v>
                </c:pt>
                <c:pt idx="4547">
                  <c:v>0.0</c:v>
                </c:pt>
                <c:pt idx="4548">
                  <c:v>0.0</c:v>
                </c:pt>
                <c:pt idx="4549">
                  <c:v>0.0</c:v>
                </c:pt>
                <c:pt idx="4550">
                  <c:v>0.0</c:v>
                </c:pt>
                <c:pt idx="4551">
                  <c:v>0.0</c:v>
                </c:pt>
                <c:pt idx="4552">
                  <c:v>0.001</c:v>
                </c:pt>
                <c:pt idx="4553">
                  <c:v>0.0</c:v>
                </c:pt>
                <c:pt idx="4554">
                  <c:v>0.0</c:v>
                </c:pt>
                <c:pt idx="4555">
                  <c:v>0.0</c:v>
                </c:pt>
                <c:pt idx="4556">
                  <c:v>0.001</c:v>
                </c:pt>
                <c:pt idx="4557">
                  <c:v>0.001</c:v>
                </c:pt>
                <c:pt idx="4558">
                  <c:v>0.0</c:v>
                </c:pt>
                <c:pt idx="4559">
                  <c:v>0.0</c:v>
                </c:pt>
                <c:pt idx="4560">
                  <c:v>0.0</c:v>
                </c:pt>
                <c:pt idx="4561">
                  <c:v>0.001</c:v>
                </c:pt>
                <c:pt idx="4562">
                  <c:v>0.0</c:v>
                </c:pt>
                <c:pt idx="4563">
                  <c:v>0.001</c:v>
                </c:pt>
                <c:pt idx="4564">
                  <c:v>0.001</c:v>
                </c:pt>
                <c:pt idx="4565">
                  <c:v>0.0</c:v>
                </c:pt>
                <c:pt idx="4566">
                  <c:v>0.001</c:v>
                </c:pt>
                <c:pt idx="4567">
                  <c:v>0.001</c:v>
                </c:pt>
                <c:pt idx="4568">
                  <c:v>0.001</c:v>
                </c:pt>
                <c:pt idx="4569">
                  <c:v>0.0</c:v>
                </c:pt>
                <c:pt idx="4570">
                  <c:v>0.001</c:v>
                </c:pt>
                <c:pt idx="4571">
                  <c:v>0.0</c:v>
                </c:pt>
                <c:pt idx="4572">
                  <c:v>0.0</c:v>
                </c:pt>
                <c:pt idx="4573">
                  <c:v>0.001</c:v>
                </c:pt>
                <c:pt idx="4574">
                  <c:v>0.0</c:v>
                </c:pt>
                <c:pt idx="4575">
                  <c:v>0.0</c:v>
                </c:pt>
                <c:pt idx="4576">
                  <c:v>0.001</c:v>
                </c:pt>
                <c:pt idx="4577">
                  <c:v>0.0</c:v>
                </c:pt>
                <c:pt idx="4578">
                  <c:v>0.001</c:v>
                </c:pt>
                <c:pt idx="4579">
                  <c:v>0.0</c:v>
                </c:pt>
                <c:pt idx="4580">
                  <c:v>0.0</c:v>
                </c:pt>
                <c:pt idx="4581">
                  <c:v>0.0</c:v>
                </c:pt>
                <c:pt idx="4582">
                  <c:v>0.0</c:v>
                </c:pt>
                <c:pt idx="4583">
                  <c:v>0.0</c:v>
                </c:pt>
                <c:pt idx="4584">
                  <c:v>0.001</c:v>
                </c:pt>
                <c:pt idx="4585">
                  <c:v>0.0</c:v>
                </c:pt>
                <c:pt idx="4586">
                  <c:v>0.001</c:v>
                </c:pt>
                <c:pt idx="4587">
                  <c:v>0.0</c:v>
                </c:pt>
                <c:pt idx="4588">
                  <c:v>0.0</c:v>
                </c:pt>
                <c:pt idx="4589">
                  <c:v>0.0</c:v>
                </c:pt>
                <c:pt idx="4590">
                  <c:v>0.0</c:v>
                </c:pt>
                <c:pt idx="4591">
                  <c:v>0.001</c:v>
                </c:pt>
                <c:pt idx="4592">
                  <c:v>0.001</c:v>
                </c:pt>
                <c:pt idx="4593">
                  <c:v>0.001</c:v>
                </c:pt>
                <c:pt idx="4594">
                  <c:v>0.001</c:v>
                </c:pt>
                <c:pt idx="4595">
                  <c:v>0.0</c:v>
                </c:pt>
                <c:pt idx="4596">
                  <c:v>0.0</c:v>
                </c:pt>
                <c:pt idx="4597">
                  <c:v>0.0</c:v>
                </c:pt>
                <c:pt idx="4598">
                  <c:v>0.0</c:v>
                </c:pt>
                <c:pt idx="4599">
                  <c:v>0.001</c:v>
                </c:pt>
                <c:pt idx="4600">
                  <c:v>0.0</c:v>
                </c:pt>
                <c:pt idx="4601">
                  <c:v>0.002</c:v>
                </c:pt>
                <c:pt idx="4602">
                  <c:v>0.001</c:v>
                </c:pt>
                <c:pt idx="4603">
                  <c:v>0.0</c:v>
                </c:pt>
                <c:pt idx="4604">
                  <c:v>0.0</c:v>
                </c:pt>
                <c:pt idx="4605">
                  <c:v>0.001</c:v>
                </c:pt>
                <c:pt idx="4606">
                  <c:v>0.0</c:v>
                </c:pt>
                <c:pt idx="4607">
                  <c:v>0.0</c:v>
                </c:pt>
                <c:pt idx="4608">
                  <c:v>0.0</c:v>
                </c:pt>
                <c:pt idx="4609">
                  <c:v>0.0</c:v>
                </c:pt>
                <c:pt idx="4610">
                  <c:v>0.0</c:v>
                </c:pt>
                <c:pt idx="4611">
                  <c:v>0.001</c:v>
                </c:pt>
                <c:pt idx="4612">
                  <c:v>0.0</c:v>
                </c:pt>
                <c:pt idx="4613">
                  <c:v>0.0</c:v>
                </c:pt>
                <c:pt idx="4614">
                  <c:v>0.001</c:v>
                </c:pt>
                <c:pt idx="4615">
                  <c:v>0.001</c:v>
                </c:pt>
                <c:pt idx="4616">
                  <c:v>0.001</c:v>
                </c:pt>
                <c:pt idx="4617">
                  <c:v>0.0</c:v>
                </c:pt>
                <c:pt idx="4618">
                  <c:v>0.001</c:v>
                </c:pt>
                <c:pt idx="4619">
                  <c:v>0.002</c:v>
                </c:pt>
                <c:pt idx="4620">
                  <c:v>0.0</c:v>
                </c:pt>
                <c:pt idx="4621">
                  <c:v>0.0</c:v>
                </c:pt>
                <c:pt idx="4622">
                  <c:v>0.0</c:v>
                </c:pt>
                <c:pt idx="4623">
                  <c:v>0.001</c:v>
                </c:pt>
                <c:pt idx="4624">
                  <c:v>0.001</c:v>
                </c:pt>
                <c:pt idx="4625">
                  <c:v>0.0</c:v>
                </c:pt>
                <c:pt idx="4626">
                  <c:v>0.0</c:v>
                </c:pt>
                <c:pt idx="4627">
                  <c:v>0.001</c:v>
                </c:pt>
                <c:pt idx="4628">
                  <c:v>0.001</c:v>
                </c:pt>
                <c:pt idx="4629">
                  <c:v>0.0</c:v>
                </c:pt>
                <c:pt idx="4630">
                  <c:v>0.001</c:v>
                </c:pt>
                <c:pt idx="4631">
                  <c:v>0.0</c:v>
                </c:pt>
                <c:pt idx="4632">
                  <c:v>0.001</c:v>
                </c:pt>
                <c:pt idx="4633">
                  <c:v>0.0</c:v>
                </c:pt>
                <c:pt idx="4634">
                  <c:v>0.001</c:v>
                </c:pt>
                <c:pt idx="4635">
                  <c:v>0.0</c:v>
                </c:pt>
                <c:pt idx="4636">
                  <c:v>0.0</c:v>
                </c:pt>
                <c:pt idx="4637">
                  <c:v>0.0</c:v>
                </c:pt>
                <c:pt idx="4638">
                  <c:v>0.0</c:v>
                </c:pt>
                <c:pt idx="4639">
                  <c:v>0.0</c:v>
                </c:pt>
                <c:pt idx="4640">
                  <c:v>0.001</c:v>
                </c:pt>
                <c:pt idx="4641">
                  <c:v>0.0</c:v>
                </c:pt>
                <c:pt idx="4642">
                  <c:v>0.0</c:v>
                </c:pt>
                <c:pt idx="4643">
                  <c:v>0.001</c:v>
                </c:pt>
                <c:pt idx="4644">
                  <c:v>0.001</c:v>
                </c:pt>
                <c:pt idx="4645">
                  <c:v>0.002</c:v>
                </c:pt>
                <c:pt idx="4646">
                  <c:v>0.0</c:v>
                </c:pt>
                <c:pt idx="4647">
                  <c:v>0.0</c:v>
                </c:pt>
                <c:pt idx="4648">
                  <c:v>0.001</c:v>
                </c:pt>
                <c:pt idx="4649">
                  <c:v>0.0</c:v>
                </c:pt>
                <c:pt idx="4650">
                  <c:v>0.0</c:v>
                </c:pt>
                <c:pt idx="4651">
                  <c:v>0.0</c:v>
                </c:pt>
                <c:pt idx="4652">
                  <c:v>0.001</c:v>
                </c:pt>
                <c:pt idx="4653">
                  <c:v>0.0</c:v>
                </c:pt>
                <c:pt idx="4654">
                  <c:v>0.0</c:v>
                </c:pt>
                <c:pt idx="4655">
                  <c:v>0.0</c:v>
                </c:pt>
                <c:pt idx="4656">
                  <c:v>0.001</c:v>
                </c:pt>
                <c:pt idx="4657">
                  <c:v>0.0</c:v>
                </c:pt>
                <c:pt idx="4658">
                  <c:v>0.0</c:v>
                </c:pt>
                <c:pt idx="4659">
                  <c:v>0.0</c:v>
                </c:pt>
                <c:pt idx="4660">
                  <c:v>0.0</c:v>
                </c:pt>
                <c:pt idx="4661">
                  <c:v>0.0</c:v>
                </c:pt>
                <c:pt idx="4662">
                  <c:v>0.0</c:v>
                </c:pt>
                <c:pt idx="4663">
                  <c:v>0.0</c:v>
                </c:pt>
                <c:pt idx="4664">
                  <c:v>0.001</c:v>
                </c:pt>
                <c:pt idx="4665">
                  <c:v>0.0</c:v>
                </c:pt>
                <c:pt idx="4666">
                  <c:v>0.001</c:v>
                </c:pt>
                <c:pt idx="4667">
                  <c:v>0.0</c:v>
                </c:pt>
                <c:pt idx="4668">
                  <c:v>0.001</c:v>
                </c:pt>
                <c:pt idx="4669">
                  <c:v>0.001</c:v>
                </c:pt>
                <c:pt idx="4670">
                  <c:v>0.0</c:v>
                </c:pt>
                <c:pt idx="4671">
                  <c:v>0.0</c:v>
                </c:pt>
                <c:pt idx="4672">
                  <c:v>0.001</c:v>
                </c:pt>
                <c:pt idx="4673">
                  <c:v>0.0</c:v>
                </c:pt>
                <c:pt idx="4674">
                  <c:v>0.0</c:v>
                </c:pt>
                <c:pt idx="4675">
                  <c:v>0.0</c:v>
                </c:pt>
                <c:pt idx="4676">
                  <c:v>0.0</c:v>
                </c:pt>
                <c:pt idx="4677">
                  <c:v>0.0</c:v>
                </c:pt>
                <c:pt idx="4678">
                  <c:v>0.001</c:v>
                </c:pt>
                <c:pt idx="4679">
                  <c:v>0.001</c:v>
                </c:pt>
                <c:pt idx="4680">
                  <c:v>0.0</c:v>
                </c:pt>
                <c:pt idx="4681">
                  <c:v>0.0</c:v>
                </c:pt>
                <c:pt idx="4682">
                  <c:v>0.0</c:v>
                </c:pt>
                <c:pt idx="4683">
                  <c:v>0.0</c:v>
                </c:pt>
                <c:pt idx="4684">
                  <c:v>0.001</c:v>
                </c:pt>
                <c:pt idx="4685">
                  <c:v>0.0</c:v>
                </c:pt>
                <c:pt idx="4686">
                  <c:v>0.0</c:v>
                </c:pt>
                <c:pt idx="4687">
                  <c:v>0.0</c:v>
                </c:pt>
                <c:pt idx="4688">
                  <c:v>0.0</c:v>
                </c:pt>
                <c:pt idx="4689">
                  <c:v>0.001</c:v>
                </c:pt>
                <c:pt idx="4690">
                  <c:v>0.0</c:v>
                </c:pt>
                <c:pt idx="4691">
                  <c:v>0.002</c:v>
                </c:pt>
                <c:pt idx="4692">
                  <c:v>0.0</c:v>
                </c:pt>
                <c:pt idx="4693">
                  <c:v>0.0</c:v>
                </c:pt>
                <c:pt idx="4694">
                  <c:v>0.0</c:v>
                </c:pt>
                <c:pt idx="4695">
                  <c:v>0.0</c:v>
                </c:pt>
                <c:pt idx="4696">
                  <c:v>0.001</c:v>
                </c:pt>
                <c:pt idx="4697">
                  <c:v>0.0</c:v>
                </c:pt>
                <c:pt idx="4698">
                  <c:v>0.001</c:v>
                </c:pt>
                <c:pt idx="4699">
                  <c:v>0.001</c:v>
                </c:pt>
                <c:pt idx="4700">
                  <c:v>0.001</c:v>
                </c:pt>
                <c:pt idx="4701">
                  <c:v>0.001</c:v>
                </c:pt>
                <c:pt idx="4702">
                  <c:v>0.0</c:v>
                </c:pt>
                <c:pt idx="4703">
                  <c:v>0.001</c:v>
                </c:pt>
                <c:pt idx="4704">
                  <c:v>0.0</c:v>
                </c:pt>
                <c:pt idx="4705">
                  <c:v>0.001</c:v>
                </c:pt>
                <c:pt idx="4706">
                  <c:v>0.001</c:v>
                </c:pt>
                <c:pt idx="4707">
                  <c:v>0.001</c:v>
                </c:pt>
                <c:pt idx="4708">
                  <c:v>0.0</c:v>
                </c:pt>
                <c:pt idx="4709">
                  <c:v>0.0</c:v>
                </c:pt>
                <c:pt idx="4710">
                  <c:v>0.001</c:v>
                </c:pt>
                <c:pt idx="4711">
                  <c:v>0.0</c:v>
                </c:pt>
                <c:pt idx="4712">
                  <c:v>0.001</c:v>
                </c:pt>
                <c:pt idx="4713">
                  <c:v>0.0</c:v>
                </c:pt>
                <c:pt idx="4714">
                  <c:v>0.001</c:v>
                </c:pt>
                <c:pt idx="4715">
                  <c:v>0.0</c:v>
                </c:pt>
                <c:pt idx="4716">
                  <c:v>0.001</c:v>
                </c:pt>
                <c:pt idx="4717">
                  <c:v>0.0</c:v>
                </c:pt>
                <c:pt idx="4718">
                  <c:v>0.001</c:v>
                </c:pt>
                <c:pt idx="4719">
                  <c:v>0.001</c:v>
                </c:pt>
                <c:pt idx="4720">
                  <c:v>0.001</c:v>
                </c:pt>
                <c:pt idx="4721">
                  <c:v>0.001</c:v>
                </c:pt>
                <c:pt idx="4722">
                  <c:v>0.002</c:v>
                </c:pt>
                <c:pt idx="4723">
                  <c:v>0.001</c:v>
                </c:pt>
                <c:pt idx="4724">
                  <c:v>0.001</c:v>
                </c:pt>
                <c:pt idx="4725">
                  <c:v>0.0</c:v>
                </c:pt>
                <c:pt idx="4726">
                  <c:v>0.0</c:v>
                </c:pt>
                <c:pt idx="4727">
                  <c:v>0.0</c:v>
                </c:pt>
                <c:pt idx="4728">
                  <c:v>0.0</c:v>
                </c:pt>
                <c:pt idx="4729">
                  <c:v>0.0</c:v>
                </c:pt>
                <c:pt idx="4730">
                  <c:v>0.001</c:v>
                </c:pt>
                <c:pt idx="4731">
                  <c:v>0.0</c:v>
                </c:pt>
                <c:pt idx="4732">
                  <c:v>0.0</c:v>
                </c:pt>
                <c:pt idx="4733">
                  <c:v>0.0</c:v>
                </c:pt>
                <c:pt idx="4734">
                  <c:v>0.001</c:v>
                </c:pt>
                <c:pt idx="4735">
                  <c:v>0.0</c:v>
                </c:pt>
                <c:pt idx="4736">
                  <c:v>0.001</c:v>
                </c:pt>
                <c:pt idx="4737">
                  <c:v>0.0</c:v>
                </c:pt>
                <c:pt idx="4738">
                  <c:v>0.001</c:v>
                </c:pt>
                <c:pt idx="4739">
                  <c:v>0.0</c:v>
                </c:pt>
                <c:pt idx="4740">
                  <c:v>0.0</c:v>
                </c:pt>
                <c:pt idx="4741">
                  <c:v>0.001</c:v>
                </c:pt>
                <c:pt idx="4742">
                  <c:v>0.0</c:v>
                </c:pt>
                <c:pt idx="4743">
                  <c:v>0.0</c:v>
                </c:pt>
                <c:pt idx="4744">
                  <c:v>0.001</c:v>
                </c:pt>
                <c:pt idx="4745">
                  <c:v>0.001</c:v>
                </c:pt>
                <c:pt idx="4746">
                  <c:v>0.0</c:v>
                </c:pt>
                <c:pt idx="4747">
                  <c:v>0.001</c:v>
                </c:pt>
                <c:pt idx="4748">
                  <c:v>0.001</c:v>
                </c:pt>
                <c:pt idx="4749">
                  <c:v>0.0</c:v>
                </c:pt>
                <c:pt idx="4750">
                  <c:v>0.0</c:v>
                </c:pt>
                <c:pt idx="4751">
                  <c:v>0.001</c:v>
                </c:pt>
                <c:pt idx="4752">
                  <c:v>0.0</c:v>
                </c:pt>
                <c:pt idx="4753">
                  <c:v>0.0</c:v>
                </c:pt>
                <c:pt idx="4754">
                  <c:v>0.0</c:v>
                </c:pt>
                <c:pt idx="4755">
                  <c:v>0.0</c:v>
                </c:pt>
                <c:pt idx="4756">
                  <c:v>0.001</c:v>
                </c:pt>
                <c:pt idx="4757">
                  <c:v>0.0</c:v>
                </c:pt>
                <c:pt idx="4758">
                  <c:v>0.001</c:v>
                </c:pt>
                <c:pt idx="4759">
                  <c:v>0.0</c:v>
                </c:pt>
                <c:pt idx="4760">
                  <c:v>0.0</c:v>
                </c:pt>
                <c:pt idx="4761">
                  <c:v>0.001</c:v>
                </c:pt>
                <c:pt idx="4762">
                  <c:v>0.0</c:v>
                </c:pt>
                <c:pt idx="4763">
                  <c:v>0.0</c:v>
                </c:pt>
                <c:pt idx="4764">
                  <c:v>0.001</c:v>
                </c:pt>
                <c:pt idx="4765">
                  <c:v>0.0</c:v>
                </c:pt>
                <c:pt idx="4766">
                  <c:v>0.0</c:v>
                </c:pt>
                <c:pt idx="4767">
                  <c:v>0.0</c:v>
                </c:pt>
                <c:pt idx="4768">
                  <c:v>0.0</c:v>
                </c:pt>
                <c:pt idx="4769">
                  <c:v>0.001</c:v>
                </c:pt>
                <c:pt idx="4770">
                  <c:v>0.001</c:v>
                </c:pt>
                <c:pt idx="4771">
                  <c:v>0.001</c:v>
                </c:pt>
                <c:pt idx="4772">
                  <c:v>0.0</c:v>
                </c:pt>
                <c:pt idx="4773">
                  <c:v>0.0</c:v>
                </c:pt>
                <c:pt idx="4774">
                  <c:v>0.001</c:v>
                </c:pt>
                <c:pt idx="4775">
                  <c:v>0.0</c:v>
                </c:pt>
                <c:pt idx="4776">
                  <c:v>0.001</c:v>
                </c:pt>
                <c:pt idx="4777">
                  <c:v>0.001</c:v>
                </c:pt>
                <c:pt idx="4778">
                  <c:v>0.001</c:v>
                </c:pt>
                <c:pt idx="4779">
                  <c:v>0.0</c:v>
                </c:pt>
                <c:pt idx="4780">
                  <c:v>0.0</c:v>
                </c:pt>
                <c:pt idx="4781">
                  <c:v>0.001</c:v>
                </c:pt>
                <c:pt idx="4782">
                  <c:v>0.001</c:v>
                </c:pt>
                <c:pt idx="4783">
                  <c:v>0.003</c:v>
                </c:pt>
                <c:pt idx="4784">
                  <c:v>0.001</c:v>
                </c:pt>
                <c:pt idx="4785">
                  <c:v>0.001</c:v>
                </c:pt>
                <c:pt idx="4786">
                  <c:v>0.001</c:v>
                </c:pt>
                <c:pt idx="4787">
                  <c:v>0.0</c:v>
                </c:pt>
                <c:pt idx="4788">
                  <c:v>0.0</c:v>
                </c:pt>
                <c:pt idx="4789">
                  <c:v>0.001</c:v>
                </c:pt>
                <c:pt idx="4790">
                  <c:v>0.0</c:v>
                </c:pt>
                <c:pt idx="4791">
                  <c:v>0.001</c:v>
                </c:pt>
                <c:pt idx="4792">
                  <c:v>0.0</c:v>
                </c:pt>
                <c:pt idx="4793">
                  <c:v>0.0</c:v>
                </c:pt>
                <c:pt idx="4794">
                  <c:v>0.0</c:v>
                </c:pt>
                <c:pt idx="4795">
                  <c:v>0.0</c:v>
                </c:pt>
                <c:pt idx="4796">
                  <c:v>0.0</c:v>
                </c:pt>
                <c:pt idx="4797">
                  <c:v>0.0</c:v>
                </c:pt>
                <c:pt idx="4798">
                  <c:v>0.001</c:v>
                </c:pt>
                <c:pt idx="4799">
                  <c:v>0.0</c:v>
                </c:pt>
                <c:pt idx="4800">
                  <c:v>0.0</c:v>
                </c:pt>
                <c:pt idx="4801">
                  <c:v>0.0</c:v>
                </c:pt>
                <c:pt idx="4802">
                  <c:v>0.001</c:v>
                </c:pt>
                <c:pt idx="4803">
                  <c:v>0.001</c:v>
                </c:pt>
                <c:pt idx="4804">
                  <c:v>0.001</c:v>
                </c:pt>
                <c:pt idx="4805">
                  <c:v>0.0</c:v>
                </c:pt>
                <c:pt idx="4806">
                  <c:v>0.001</c:v>
                </c:pt>
                <c:pt idx="4807">
                  <c:v>0.001</c:v>
                </c:pt>
                <c:pt idx="4808">
                  <c:v>0.001</c:v>
                </c:pt>
                <c:pt idx="4809">
                  <c:v>0.002</c:v>
                </c:pt>
                <c:pt idx="4810">
                  <c:v>0.0</c:v>
                </c:pt>
                <c:pt idx="4811">
                  <c:v>0.0</c:v>
                </c:pt>
                <c:pt idx="4812">
                  <c:v>0.001</c:v>
                </c:pt>
                <c:pt idx="4813">
                  <c:v>0.001</c:v>
                </c:pt>
                <c:pt idx="4814">
                  <c:v>0.001</c:v>
                </c:pt>
                <c:pt idx="4815">
                  <c:v>0.0</c:v>
                </c:pt>
                <c:pt idx="4816">
                  <c:v>0.001</c:v>
                </c:pt>
                <c:pt idx="4817">
                  <c:v>0.0</c:v>
                </c:pt>
                <c:pt idx="4818">
                  <c:v>0.001</c:v>
                </c:pt>
                <c:pt idx="4819">
                  <c:v>0.0</c:v>
                </c:pt>
                <c:pt idx="4820">
                  <c:v>0.0</c:v>
                </c:pt>
                <c:pt idx="4821">
                  <c:v>0.001</c:v>
                </c:pt>
                <c:pt idx="4822">
                  <c:v>0.001</c:v>
                </c:pt>
                <c:pt idx="4823">
                  <c:v>0.0</c:v>
                </c:pt>
                <c:pt idx="4824">
                  <c:v>0.0</c:v>
                </c:pt>
                <c:pt idx="4825">
                  <c:v>0.001</c:v>
                </c:pt>
                <c:pt idx="4826">
                  <c:v>0.001</c:v>
                </c:pt>
                <c:pt idx="4827">
                  <c:v>0.001</c:v>
                </c:pt>
                <c:pt idx="4828">
                  <c:v>0.0</c:v>
                </c:pt>
                <c:pt idx="4829">
                  <c:v>0.001</c:v>
                </c:pt>
                <c:pt idx="4830">
                  <c:v>0.0</c:v>
                </c:pt>
                <c:pt idx="4831">
                  <c:v>0.001</c:v>
                </c:pt>
                <c:pt idx="4832">
                  <c:v>0.0</c:v>
                </c:pt>
                <c:pt idx="4833">
                  <c:v>0.0</c:v>
                </c:pt>
                <c:pt idx="4834">
                  <c:v>0.001</c:v>
                </c:pt>
                <c:pt idx="4835">
                  <c:v>0.0</c:v>
                </c:pt>
                <c:pt idx="4836">
                  <c:v>0.0</c:v>
                </c:pt>
                <c:pt idx="4837">
                  <c:v>0.0</c:v>
                </c:pt>
                <c:pt idx="4838">
                  <c:v>0.0</c:v>
                </c:pt>
                <c:pt idx="4839">
                  <c:v>0.0</c:v>
                </c:pt>
                <c:pt idx="4840">
                  <c:v>0.0</c:v>
                </c:pt>
                <c:pt idx="4841">
                  <c:v>0.0</c:v>
                </c:pt>
                <c:pt idx="4842">
                  <c:v>0.0</c:v>
                </c:pt>
                <c:pt idx="4843">
                  <c:v>0.0</c:v>
                </c:pt>
                <c:pt idx="4844">
                  <c:v>0.0</c:v>
                </c:pt>
                <c:pt idx="4845">
                  <c:v>0.001</c:v>
                </c:pt>
                <c:pt idx="4846">
                  <c:v>0.001</c:v>
                </c:pt>
                <c:pt idx="4847">
                  <c:v>0.0</c:v>
                </c:pt>
                <c:pt idx="4848">
                  <c:v>0.0</c:v>
                </c:pt>
                <c:pt idx="4849">
                  <c:v>0.0</c:v>
                </c:pt>
                <c:pt idx="4850">
                  <c:v>0.001</c:v>
                </c:pt>
                <c:pt idx="4851">
                  <c:v>0.0</c:v>
                </c:pt>
                <c:pt idx="4852">
                  <c:v>0.0</c:v>
                </c:pt>
                <c:pt idx="4853">
                  <c:v>0.001</c:v>
                </c:pt>
                <c:pt idx="4854">
                  <c:v>0.0</c:v>
                </c:pt>
                <c:pt idx="4855">
                  <c:v>0.001</c:v>
                </c:pt>
                <c:pt idx="4856">
                  <c:v>0.001</c:v>
                </c:pt>
                <c:pt idx="4857">
                  <c:v>0.0</c:v>
                </c:pt>
                <c:pt idx="4858">
                  <c:v>0.001</c:v>
                </c:pt>
                <c:pt idx="4859">
                  <c:v>0.001</c:v>
                </c:pt>
                <c:pt idx="4860">
                  <c:v>0.0</c:v>
                </c:pt>
                <c:pt idx="4861">
                  <c:v>0.0</c:v>
                </c:pt>
                <c:pt idx="4862">
                  <c:v>0.0</c:v>
                </c:pt>
                <c:pt idx="4863">
                  <c:v>0.0</c:v>
                </c:pt>
                <c:pt idx="4864">
                  <c:v>0.001</c:v>
                </c:pt>
                <c:pt idx="4865">
                  <c:v>0.001</c:v>
                </c:pt>
                <c:pt idx="4866">
                  <c:v>0.0</c:v>
                </c:pt>
                <c:pt idx="4867">
                  <c:v>0.0</c:v>
                </c:pt>
                <c:pt idx="4868">
                  <c:v>0.0</c:v>
                </c:pt>
                <c:pt idx="4869">
                  <c:v>0.0</c:v>
                </c:pt>
                <c:pt idx="4870">
                  <c:v>0.001</c:v>
                </c:pt>
                <c:pt idx="4871">
                  <c:v>0.0</c:v>
                </c:pt>
                <c:pt idx="4872">
                  <c:v>0.0</c:v>
                </c:pt>
                <c:pt idx="4873">
                  <c:v>0.0</c:v>
                </c:pt>
                <c:pt idx="4874">
                  <c:v>0.001</c:v>
                </c:pt>
                <c:pt idx="4875">
                  <c:v>0.0</c:v>
                </c:pt>
                <c:pt idx="4876">
                  <c:v>0.001</c:v>
                </c:pt>
                <c:pt idx="4877">
                  <c:v>0.0</c:v>
                </c:pt>
                <c:pt idx="4878">
                  <c:v>0.001</c:v>
                </c:pt>
                <c:pt idx="4879">
                  <c:v>0.0</c:v>
                </c:pt>
                <c:pt idx="4880">
                  <c:v>0.001</c:v>
                </c:pt>
                <c:pt idx="4881">
                  <c:v>0.0</c:v>
                </c:pt>
                <c:pt idx="4882">
                  <c:v>0.0</c:v>
                </c:pt>
                <c:pt idx="4883">
                  <c:v>0.0</c:v>
                </c:pt>
                <c:pt idx="4884">
                  <c:v>0.001</c:v>
                </c:pt>
                <c:pt idx="4885">
                  <c:v>0.001</c:v>
                </c:pt>
                <c:pt idx="4886">
                  <c:v>0.0</c:v>
                </c:pt>
                <c:pt idx="4887">
                  <c:v>0.001</c:v>
                </c:pt>
                <c:pt idx="4888">
                  <c:v>0.0</c:v>
                </c:pt>
                <c:pt idx="4889">
                  <c:v>0.0</c:v>
                </c:pt>
                <c:pt idx="4890">
                  <c:v>0.0</c:v>
                </c:pt>
                <c:pt idx="4891">
                  <c:v>0.0</c:v>
                </c:pt>
                <c:pt idx="4892">
                  <c:v>0.001</c:v>
                </c:pt>
                <c:pt idx="4893">
                  <c:v>0.001</c:v>
                </c:pt>
                <c:pt idx="4894">
                  <c:v>0.001</c:v>
                </c:pt>
                <c:pt idx="4895">
                  <c:v>0.001</c:v>
                </c:pt>
                <c:pt idx="4896">
                  <c:v>0.001</c:v>
                </c:pt>
                <c:pt idx="4897">
                  <c:v>0.0</c:v>
                </c:pt>
                <c:pt idx="4898">
                  <c:v>0.0</c:v>
                </c:pt>
                <c:pt idx="4899">
                  <c:v>0.0</c:v>
                </c:pt>
                <c:pt idx="4900">
                  <c:v>0.0</c:v>
                </c:pt>
                <c:pt idx="4901">
                  <c:v>0.001</c:v>
                </c:pt>
                <c:pt idx="4902">
                  <c:v>0.001</c:v>
                </c:pt>
                <c:pt idx="4903">
                  <c:v>0.0</c:v>
                </c:pt>
                <c:pt idx="4904">
                  <c:v>0.001</c:v>
                </c:pt>
                <c:pt idx="4905">
                  <c:v>0.0</c:v>
                </c:pt>
                <c:pt idx="4906">
                  <c:v>0.0</c:v>
                </c:pt>
                <c:pt idx="4907">
                  <c:v>0.0</c:v>
                </c:pt>
                <c:pt idx="4908">
                  <c:v>0.001</c:v>
                </c:pt>
                <c:pt idx="4909">
                  <c:v>0.001</c:v>
                </c:pt>
                <c:pt idx="4910">
                  <c:v>0.001</c:v>
                </c:pt>
                <c:pt idx="4911">
                  <c:v>0.0</c:v>
                </c:pt>
                <c:pt idx="4912">
                  <c:v>0.001</c:v>
                </c:pt>
                <c:pt idx="4913">
                  <c:v>0.0</c:v>
                </c:pt>
                <c:pt idx="4914">
                  <c:v>0.0</c:v>
                </c:pt>
                <c:pt idx="4915">
                  <c:v>0.0</c:v>
                </c:pt>
                <c:pt idx="4916">
                  <c:v>0.0</c:v>
                </c:pt>
                <c:pt idx="4917">
                  <c:v>0.0</c:v>
                </c:pt>
                <c:pt idx="4918">
                  <c:v>0.0</c:v>
                </c:pt>
                <c:pt idx="4919">
                  <c:v>0.0</c:v>
                </c:pt>
                <c:pt idx="4920">
                  <c:v>0.001</c:v>
                </c:pt>
                <c:pt idx="4921">
                  <c:v>0.0</c:v>
                </c:pt>
                <c:pt idx="4922">
                  <c:v>0.0</c:v>
                </c:pt>
                <c:pt idx="4923">
                  <c:v>0.001</c:v>
                </c:pt>
                <c:pt idx="4924">
                  <c:v>0.0</c:v>
                </c:pt>
                <c:pt idx="4925">
                  <c:v>0.0</c:v>
                </c:pt>
                <c:pt idx="4926">
                  <c:v>0.0</c:v>
                </c:pt>
                <c:pt idx="4927">
                  <c:v>0.0</c:v>
                </c:pt>
                <c:pt idx="4928">
                  <c:v>0.002</c:v>
                </c:pt>
                <c:pt idx="4929">
                  <c:v>0.001</c:v>
                </c:pt>
                <c:pt idx="4930">
                  <c:v>0.0</c:v>
                </c:pt>
                <c:pt idx="4931">
                  <c:v>0.0</c:v>
                </c:pt>
                <c:pt idx="4932">
                  <c:v>0.001</c:v>
                </c:pt>
                <c:pt idx="4933">
                  <c:v>0.0</c:v>
                </c:pt>
                <c:pt idx="4934">
                  <c:v>0.0</c:v>
                </c:pt>
                <c:pt idx="4935">
                  <c:v>0.0</c:v>
                </c:pt>
                <c:pt idx="4936">
                  <c:v>0.0</c:v>
                </c:pt>
                <c:pt idx="4937">
                  <c:v>0.0</c:v>
                </c:pt>
                <c:pt idx="4938">
                  <c:v>0.0</c:v>
                </c:pt>
                <c:pt idx="4939">
                  <c:v>0.0</c:v>
                </c:pt>
                <c:pt idx="4940">
                  <c:v>0.0</c:v>
                </c:pt>
                <c:pt idx="4941">
                  <c:v>0.001</c:v>
                </c:pt>
                <c:pt idx="4942">
                  <c:v>0.0</c:v>
                </c:pt>
                <c:pt idx="4943">
                  <c:v>0.0</c:v>
                </c:pt>
                <c:pt idx="4944">
                  <c:v>0.0</c:v>
                </c:pt>
                <c:pt idx="4945">
                  <c:v>0.0</c:v>
                </c:pt>
                <c:pt idx="4946">
                  <c:v>0.001</c:v>
                </c:pt>
                <c:pt idx="4947">
                  <c:v>0.001</c:v>
                </c:pt>
                <c:pt idx="4948">
                  <c:v>0.0</c:v>
                </c:pt>
                <c:pt idx="4949">
                  <c:v>0.001</c:v>
                </c:pt>
                <c:pt idx="4950">
                  <c:v>0.001</c:v>
                </c:pt>
                <c:pt idx="4951">
                  <c:v>0.0</c:v>
                </c:pt>
                <c:pt idx="4952">
                  <c:v>0.0</c:v>
                </c:pt>
                <c:pt idx="4953">
                  <c:v>0.0</c:v>
                </c:pt>
                <c:pt idx="4954">
                  <c:v>0.001</c:v>
                </c:pt>
                <c:pt idx="4955">
                  <c:v>0.0</c:v>
                </c:pt>
                <c:pt idx="4956">
                  <c:v>0.0</c:v>
                </c:pt>
                <c:pt idx="4957">
                  <c:v>0.0</c:v>
                </c:pt>
                <c:pt idx="4958">
                  <c:v>0.0</c:v>
                </c:pt>
                <c:pt idx="4959">
                  <c:v>0.0</c:v>
                </c:pt>
                <c:pt idx="4960">
                  <c:v>0.0</c:v>
                </c:pt>
                <c:pt idx="4961">
                  <c:v>0.001</c:v>
                </c:pt>
                <c:pt idx="4962">
                  <c:v>0.001</c:v>
                </c:pt>
                <c:pt idx="4963">
                  <c:v>0.0</c:v>
                </c:pt>
                <c:pt idx="4964">
                  <c:v>0.001</c:v>
                </c:pt>
                <c:pt idx="4965">
                  <c:v>0.001</c:v>
                </c:pt>
                <c:pt idx="4966">
                  <c:v>0.0</c:v>
                </c:pt>
                <c:pt idx="4967">
                  <c:v>0.001</c:v>
                </c:pt>
                <c:pt idx="4968">
                  <c:v>0.0</c:v>
                </c:pt>
                <c:pt idx="4969">
                  <c:v>0.001</c:v>
                </c:pt>
                <c:pt idx="4970">
                  <c:v>0.001</c:v>
                </c:pt>
                <c:pt idx="4971">
                  <c:v>0.0</c:v>
                </c:pt>
                <c:pt idx="4972">
                  <c:v>0.0</c:v>
                </c:pt>
                <c:pt idx="4973">
                  <c:v>0.001</c:v>
                </c:pt>
                <c:pt idx="4974">
                  <c:v>0.0</c:v>
                </c:pt>
                <c:pt idx="4975">
                  <c:v>0.001</c:v>
                </c:pt>
                <c:pt idx="4976">
                  <c:v>0.0</c:v>
                </c:pt>
                <c:pt idx="4977">
                  <c:v>0.0</c:v>
                </c:pt>
                <c:pt idx="4978">
                  <c:v>0.001</c:v>
                </c:pt>
                <c:pt idx="4979">
                  <c:v>0.0</c:v>
                </c:pt>
                <c:pt idx="4980">
                  <c:v>0.001</c:v>
                </c:pt>
                <c:pt idx="4981">
                  <c:v>0.001</c:v>
                </c:pt>
                <c:pt idx="4982">
                  <c:v>0.001</c:v>
                </c:pt>
                <c:pt idx="4983">
                  <c:v>0.0</c:v>
                </c:pt>
                <c:pt idx="4984">
                  <c:v>0.001</c:v>
                </c:pt>
                <c:pt idx="4985">
                  <c:v>0.0</c:v>
                </c:pt>
                <c:pt idx="4986">
                  <c:v>0.001</c:v>
                </c:pt>
                <c:pt idx="4987">
                  <c:v>0.0</c:v>
                </c:pt>
                <c:pt idx="4988">
                  <c:v>0.001</c:v>
                </c:pt>
                <c:pt idx="4989">
                  <c:v>0.002</c:v>
                </c:pt>
                <c:pt idx="4990">
                  <c:v>0.001</c:v>
                </c:pt>
                <c:pt idx="4991">
                  <c:v>0.002</c:v>
                </c:pt>
                <c:pt idx="4992">
                  <c:v>0.0</c:v>
                </c:pt>
                <c:pt idx="4993">
                  <c:v>0.0</c:v>
                </c:pt>
                <c:pt idx="4994">
                  <c:v>0.001</c:v>
                </c:pt>
                <c:pt idx="4995">
                  <c:v>0.0</c:v>
                </c:pt>
                <c:pt idx="4996">
                  <c:v>0.001</c:v>
                </c:pt>
                <c:pt idx="4997">
                  <c:v>0.0</c:v>
                </c:pt>
                <c:pt idx="4998">
                  <c:v>0.0</c:v>
                </c:pt>
                <c:pt idx="4999">
                  <c:v>0.0</c:v>
                </c:pt>
                <c:pt idx="5000">
                  <c:v>0.0</c:v>
                </c:pt>
                <c:pt idx="5001">
                  <c:v>0.0</c:v>
                </c:pt>
                <c:pt idx="5002">
                  <c:v>0.001</c:v>
                </c:pt>
                <c:pt idx="5003">
                  <c:v>0.001</c:v>
                </c:pt>
                <c:pt idx="5004">
                  <c:v>0.0</c:v>
                </c:pt>
                <c:pt idx="5005">
                  <c:v>0.0</c:v>
                </c:pt>
                <c:pt idx="5006">
                  <c:v>0.0</c:v>
                </c:pt>
                <c:pt idx="5007">
                  <c:v>0.001</c:v>
                </c:pt>
                <c:pt idx="5008">
                  <c:v>0.0</c:v>
                </c:pt>
                <c:pt idx="5009">
                  <c:v>0.001</c:v>
                </c:pt>
                <c:pt idx="5010">
                  <c:v>0.0</c:v>
                </c:pt>
                <c:pt idx="5011">
                  <c:v>0.0</c:v>
                </c:pt>
                <c:pt idx="5012">
                  <c:v>0.0</c:v>
                </c:pt>
                <c:pt idx="5013">
                  <c:v>0.0</c:v>
                </c:pt>
                <c:pt idx="5014">
                  <c:v>0.0</c:v>
                </c:pt>
                <c:pt idx="5015">
                  <c:v>0.0</c:v>
                </c:pt>
                <c:pt idx="5016">
                  <c:v>0.0</c:v>
                </c:pt>
                <c:pt idx="5017">
                  <c:v>0.001</c:v>
                </c:pt>
                <c:pt idx="5018">
                  <c:v>0.001</c:v>
                </c:pt>
                <c:pt idx="5019">
                  <c:v>0.0</c:v>
                </c:pt>
                <c:pt idx="5020">
                  <c:v>0.0</c:v>
                </c:pt>
                <c:pt idx="5021">
                  <c:v>0.001</c:v>
                </c:pt>
                <c:pt idx="5022">
                  <c:v>0.0</c:v>
                </c:pt>
                <c:pt idx="5023">
                  <c:v>0.002</c:v>
                </c:pt>
                <c:pt idx="5024">
                  <c:v>0.001</c:v>
                </c:pt>
                <c:pt idx="5025">
                  <c:v>0.0</c:v>
                </c:pt>
                <c:pt idx="5026">
                  <c:v>0.0</c:v>
                </c:pt>
                <c:pt idx="5027">
                  <c:v>0.001</c:v>
                </c:pt>
                <c:pt idx="5028">
                  <c:v>0.0</c:v>
                </c:pt>
                <c:pt idx="5029">
                  <c:v>0.0</c:v>
                </c:pt>
                <c:pt idx="5030">
                  <c:v>0.0</c:v>
                </c:pt>
                <c:pt idx="5031">
                  <c:v>0.001</c:v>
                </c:pt>
                <c:pt idx="5032">
                  <c:v>0.0</c:v>
                </c:pt>
                <c:pt idx="5033">
                  <c:v>0.0</c:v>
                </c:pt>
                <c:pt idx="5034">
                  <c:v>0.001</c:v>
                </c:pt>
                <c:pt idx="5035">
                  <c:v>0.002</c:v>
                </c:pt>
                <c:pt idx="5036">
                  <c:v>0.0</c:v>
                </c:pt>
                <c:pt idx="5037">
                  <c:v>0.0</c:v>
                </c:pt>
                <c:pt idx="5038">
                  <c:v>0.001</c:v>
                </c:pt>
                <c:pt idx="5039">
                  <c:v>0.0</c:v>
                </c:pt>
                <c:pt idx="5040">
                  <c:v>0.0</c:v>
                </c:pt>
                <c:pt idx="5041">
                  <c:v>0.0</c:v>
                </c:pt>
                <c:pt idx="5042">
                  <c:v>0.0</c:v>
                </c:pt>
                <c:pt idx="5043">
                  <c:v>0.0</c:v>
                </c:pt>
                <c:pt idx="5044">
                  <c:v>0.001</c:v>
                </c:pt>
                <c:pt idx="5045">
                  <c:v>0.001</c:v>
                </c:pt>
                <c:pt idx="5046">
                  <c:v>0.0</c:v>
                </c:pt>
                <c:pt idx="5047">
                  <c:v>0.0</c:v>
                </c:pt>
                <c:pt idx="5048">
                  <c:v>0.0</c:v>
                </c:pt>
                <c:pt idx="5049">
                  <c:v>0.001</c:v>
                </c:pt>
                <c:pt idx="5050">
                  <c:v>0.0</c:v>
                </c:pt>
                <c:pt idx="5051">
                  <c:v>0.002</c:v>
                </c:pt>
                <c:pt idx="5052">
                  <c:v>0.001</c:v>
                </c:pt>
                <c:pt idx="5053">
                  <c:v>0.0</c:v>
                </c:pt>
                <c:pt idx="5054">
                  <c:v>0.001</c:v>
                </c:pt>
                <c:pt idx="5055">
                  <c:v>0.001</c:v>
                </c:pt>
                <c:pt idx="5056">
                  <c:v>0.0</c:v>
                </c:pt>
                <c:pt idx="5057">
                  <c:v>0.0</c:v>
                </c:pt>
                <c:pt idx="5058">
                  <c:v>0.0</c:v>
                </c:pt>
                <c:pt idx="5059">
                  <c:v>0.0</c:v>
                </c:pt>
                <c:pt idx="5060">
                  <c:v>0.001</c:v>
                </c:pt>
                <c:pt idx="5061">
                  <c:v>0.0</c:v>
                </c:pt>
                <c:pt idx="5062">
                  <c:v>0.001</c:v>
                </c:pt>
                <c:pt idx="5063">
                  <c:v>0.0</c:v>
                </c:pt>
                <c:pt idx="5064">
                  <c:v>0.0</c:v>
                </c:pt>
                <c:pt idx="5065">
                  <c:v>0.001</c:v>
                </c:pt>
                <c:pt idx="5066">
                  <c:v>0.001</c:v>
                </c:pt>
                <c:pt idx="5067">
                  <c:v>0.001</c:v>
                </c:pt>
                <c:pt idx="5068">
                  <c:v>0.0</c:v>
                </c:pt>
                <c:pt idx="5069">
                  <c:v>0.0</c:v>
                </c:pt>
                <c:pt idx="5070">
                  <c:v>0.001</c:v>
                </c:pt>
                <c:pt idx="5071">
                  <c:v>0.002</c:v>
                </c:pt>
                <c:pt idx="5072">
                  <c:v>0.0</c:v>
                </c:pt>
                <c:pt idx="5073">
                  <c:v>0.0</c:v>
                </c:pt>
                <c:pt idx="5074">
                  <c:v>0.001</c:v>
                </c:pt>
                <c:pt idx="5075">
                  <c:v>0.002</c:v>
                </c:pt>
                <c:pt idx="5076">
                  <c:v>0.0</c:v>
                </c:pt>
                <c:pt idx="5077">
                  <c:v>0.001</c:v>
                </c:pt>
                <c:pt idx="5078">
                  <c:v>0.0</c:v>
                </c:pt>
                <c:pt idx="5079">
                  <c:v>0.0</c:v>
                </c:pt>
                <c:pt idx="5080">
                  <c:v>0.001</c:v>
                </c:pt>
                <c:pt idx="5081">
                  <c:v>0.001</c:v>
                </c:pt>
                <c:pt idx="5082">
                  <c:v>0.001</c:v>
                </c:pt>
                <c:pt idx="5083">
                  <c:v>0.0</c:v>
                </c:pt>
                <c:pt idx="5084">
                  <c:v>0.0</c:v>
                </c:pt>
                <c:pt idx="5085">
                  <c:v>0.0</c:v>
                </c:pt>
                <c:pt idx="5086">
                  <c:v>0.0</c:v>
                </c:pt>
                <c:pt idx="5087">
                  <c:v>0.0</c:v>
                </c:pt>
                <c:pt idx="5088">
                  <c:v>0.0</c:v>
                </c:pt>
                <c:pt idx="5089">
                  <c:v>0.0</c:v>
                </c:pt>
                <c:pt idx="5090">
                  <c:v>0.001</c:v>
                </c:pt>
                <c:pt idx="5091">
                  <c:v>0.0</c:v>
                </c:pt>
                <c:pt idx="5092">
                  <c:v>0.0</c:v>
                </c:pt>
                <c:pt idx="5093">
                  <c:v>0.0</c:v>
                </c:pt>
                <c:pt idx="5094">
                  <c:v>0.0</c:v>
                </c:pt>
                <c:pt idx="5095">
                  <c:v>0.001</c:v>
                </c:pt>
                <c:pt idx="5096">
                  <c:v>0.001</c:v>
                </c:pt>
                <c:pt idx="5097">
                  <c:v>0.001</c:v>
                </c:pt>
                <c:pt idx="5098">
                  <c:v>0.0</c:v>
                </c:pt>
                <c:pt idx="5099">
                  <c:v>0.0</c:v>
                </c:pt>
                <c:pt idx="5100">
                  <c:v>0.0</c:v>
                </c:pt>
                <c:pt idx="5101">
                  <c:v>0.0</c:v>
                </c:pt>
                <c:pt idx="5102">
                  <c:v>0.0</c:v>
                </c:pt>
                <c:pt idx="5103">
                  <c:v>0.001</c:v>
                </c:pt>
                <c:pt idx="5104">
                  <c:v>0.0</c:v>
                </c:pt>
                <c:pt idx="5105">
                  <c:v>0.0</c:v>
                </c:pt>
                <c:pt idx="5106">
                  <c:v>0.0</c:v>
                </c:pt>
                <c:pt idx="5107">
                  <c:v>0.001</c:v>
                </c:pt>
                <c:pt idx="5108">
                  <c:v>0.001</c:v>
                </c:pt>
                <c:pt idx="5109">
                  <c:v>0.0</c:v>
                </c:pt>
                <c:pt idx="5110">
                  <c:v>0.0</c:v>
                </c:pt>
                <c:pt idx="5111">
                  <c:v>0.0</c:v>
                </c:pt>
                <c:pt idx="5112">
                  <c:v>0.0</c:v>
                </c:pt>
                <c:pt idx="5113">
                  <c:v>0.001</c:v>
                </c:pt>
                <c:pt idx="5114">
                  <c:v>0.0</c:v>
                </c:pt>
                <c:pt idx="5115">
                  <c:v>0.001</c:v>
                </c:pt>
                <c:pt idx="5116">
                  <c:v>0.0</c:v>
                </c:pt>
                <c:pt idx="5117">
                  <c:v>0.001</c:v>
                </c:pt>
                <c:pt idx="5118">
                  <c:v>0.0</c:v>
                </c:pt>
                <c:pt idx="5119">
                  <c:v>0.001</c:v>
                </c:pt>
                <c:pt idx="5120">
                  <c:v>0.0</c:v>
                </c:pt>
                <c:pt idx="5121">
                  <c:v>0.0</c:v>
                </c:pt>
                <c:pt idx="5122">
                  <c:v>0.001</c:v>
                </c:pt>
                <c:pt idx="5123">
                  <c:v>0.001</c:v>
                </c:pt>
                <c:pt idx="5124">
                  <c:v>0.001</c:v>
                </c:pt>
                <c:pt idx="5125">
                  <c:v>0.0</c:v>
                </c:pt>
                <c:pt idx="5126">
                  <c:v>0.0</c:v>
                </c:pt>
                <c:pt idx="5127">
                  <c:v>0.0</c:v>
                </c:pt>
                <c:pt idx="5128">
                  <c:v>0.0</c:v>
                </c:pt>
                <c:pt idx="5129">
                  <c:v>0.0</c:v>
                </c:pt>
                <c:pt idx="5130">
                  <c:v>0.0</c:v>
                </c:pt>
                <c:pt idx="5131">
                  <c:v>0.001</c:v>
                </c:pt>
                <c:pt idx="5132">
                  <c:v>0.001</c:v>
                </c:pt>
                <c:pt idx="5133">
                  <c:v>0.0</c:v>
                </c:pt>
                <c:pt idx="5134">
                  <c:v>0.0</c:v>
                </c:pt>
                <c:pt idx="5135">
                  <c:v>0.0</c:v>
                </c:pt>
                <c:pt idx="5136">
                  <c:v>0.0</c:v>
                </c:pt>
                <c:pt idx="5137">
                  <c:v>0.0</c:v>
                </c:pt>
                <c:pt idx="5138">
                  <c:v>0.001</c:v>
                </c:pt>
                <c:pt idx="5139">
                  <c:v>0.0</c:v>
                </c:pt>
                <c:pt idx="5140">
                  <c:v>0.001</c:v>
                </c:pt>
                <c:pt idx="5141">
                  <c:v>0.001</c:v>
                </c:pt>
                <c:pt idx="5142">
                  <c:v>0.001</c:v>
                </c:pt>
                <c:pt idx="5143">
                  <c:v>0.001</c:v>
                </c:pt>
                <c:pt idx="5144">
                  <c:v>0.0</c:v>
                </c:pt>
                <c:pt idx="5145">
                  <c:v>0.0</c:v>
                </c:pt>
                <c:pt idx="5146">
                  <c:v>0.001</c:v>
                </c:pt>
                <c:pt idx="5147">
                  <c:v>0.001</c:v>
                </c:pt>
                <c:pt idx="5148">
                  <c:v>0.0</c:v>
                </c:pt>
                <c:pt idx="5149">
                  <c:v>0.001</c:v>
                </c:pt>
                <c:pt idx="5150">
                  <c:v>0.0</c:v>
                </c:pt>
                <c:pt idx="5151">
                  <c:v>0.0</c:v>
                </c:pt>
                <c:pt idx="5152">
                  <c:v>0.001</c:v>
                </c:pt>
                <c:pt idx="5153">
                  <c:v>0.0</c:v>
                </c:pt>
                <c:pt idx="5154">
                  <c:v>0.001</c:v>
                </c:pt>
                <c:pt idx="5155">
                  <c:v>0.0</c:v>
                </c:pt>
                <c:pt idx="5156">
                  <c:v>0.0</c:v>
                </c:pt>
                <c:pt idx="5157">
                  <c:v>0.0</c:v>
                </c:pt>
                <c:pt idx="5158">
                  <c:v>0.0</c:v>
                </c:pt>
                <c:pt idx="5159">
                  <c:v>0.001</c:v>
                </c:pt>
                <c:pt idx="5160">
                  <c:v>0.0</c:v>
                </c:pt>
                <c:pt idx="5161">
                  <c:v>0.001</c:v>
                </c:pt>
                <c:pt idx="5162">
                  <c:v>0.001</c:v>
                </c:pt>
                <c:pt idx="5163">
                  <c:v>0.0</c:v>
                </c:pt>
                <c:pt idx="5164">
                  <c:v>0.0</c:v>
                </c:pt>
                <c:pt idx="5165">
                  <c:v>0.001</c:v>
                </c:pt>
                <c:pt idx="5166">
                  <c:v>0.002</c:v>
                </c:pt>
                <c:pt idx="5167">
                  <c:v>0.0</c:v>
                </c:pt>
                <c:pt idx="5168">
                  <c:v>0.001</c:v>
                </c:pt>
                <c:pt idx="5169">
                  <c:v>0.001</c:v>
                </c:pt>
                <c:pt idx="5170">
                  <c:v>0.001</c:v>
                </c:pt>
                <c:pt idx="5171">
                  <c:v>0.001</c:v>
                </c:pt>
                <c:pt idx="5172">
                  <c:v>0.001</c:v>
                </c:pt>
                <c:pt idx="5173">
                  <c:v>0.0</c:v>
                </c:pt>
                <c:pt idx="5174">
                  <c:v>0.001</c:v>
                </c:pt>
                <c:pt idx="5175">
                  <c:v>0.0</c:v>
                </c:pt>
                <c:pt idx="5176">
                  <c:v>0.0</c:v>
                </c:pt>
                <c:pt idx="5177">
                  <c:v>0.001</c:v>
                </c:pt>
                <c:pt idx="5178">
                  <c:v>0.0</c:v>
                </c:pt>
                <c:pt idx="5179">
                  <c:v>0.0</c:v>
                </c:pt>
                <c:pt idx="5180">
                  <c:v>0.001</c:v>
                </c:pt>
                <c:pt idx="5181">
                  <c:v>0.0</c:v>
                </c:pt>
                <c:pt idx="5182">
                  <c:v>0.001</c:v>
                </c:pt>
                <c:pt idx="5183">
                  <c:v>0.0</c:v>
                </c:pt>
                <c:pt idx="5184">
                  <c:v>0.001</c:v>
                </c:pt>
                <c:pt idx="5185">
                  <c:v>0.0</c:v>
                </c:pt>
                <c:pt idx="5186">
                  <c:v>0.0</c:v>
                </c:pt>
                <c:pt idx="5187">
                  <c:v>0.0</c:v>
                </c:pt>
                <c:pt idx="5188">
                  <c:v>0.0</c:v>
                </c:pt>
                <c:pt idx="5189">
                  <c:v>0.0</c:v>
                </c:pt>
                <c:pt idx="5190">
                  <c:v>0.0</c:v>
                </c:pt>
                <c:pt idx="5191">
                  <c:v>0.001</c:v>
                </c:pt>
                <c:pt idx="5192">
                  <c:v>0.001</c:v>
                </c:pt>
                <c:pt idx="5193">
                  <c:v>0.0</c:v>
                </c:pt>
                <c:pt idx="5194">
                  <c:v>0.001</c:v>
                </c:pt>
                <c:pt idx="5195">
                  <c:v>0.002</c:v>
                </c:pt>
                <c:pt idx="5196">
                  <c:v>0.0</c:v>
                </c:pt>
                <c:pt idx="5197">
                  <c:v>0.001</c:v>
                </c:pt>
                <c:pt idx="5198">
                  <c:v>0.0</c:v>
                </c:pt>
                <c:pt idx="5199">
                  <c:v>0.001</c:v>
                </c:pt>
                <c:pt idx="5200">
                  <c:v>0.0</c:v>
                </c:pt>
                <c:pt idx="5201">
                  <c:v>0.0</c:v>
                </c:pt>
                <c:pt idx="5202">
                  <c:v>0.001</c:v>
                </c:pt>
                <c:pt idx="5203">
                  <c:v>0.001</c:v>
                </c:pt>
                <c:pt idx="5204">
                  <c:v>0.0</c:v>
                </c:pt>
                <c:pt idx="5205">
                  <c:v>0.001</c:v>
                </c:pt>
                <c:pt idx="5206">
                  <c:v>0.001</c:v>
                </c:pt>
                <c:pt idx="5207">
                  <c:v>0.0</c:v>
                </c:pt>
                <c:pt idx="5208">
                  <c:v>0.0</c:v>
                </c:pt>
                <c:pt idx="5209">
                  <c:v>0.0</c:v>
                </c:pt>
                <c:pt idx="5210">
                  <c:v>0.001</c:v>
                </c:pt>
                <c:pt idx="5211">
                  <c:v>0.0</c:v>
                </c:pt>
                <c:pt idx="5212">
                  <c:v>0.0</c:v>
                </c:pt>
                <c:pt idx="5213">
                  <c:v>0.0</c:v>
                </c:pt>
                <c:pt idx="5214">
                  <c:v>0.001</c:v>
                </c:pt>
                <c:pt idx="5215">
                  <c:v>0.0</c:v>
                </c:pt>
                <c:pt idx="5216">
                  <c:v>0.001</c:v>
                </c:pt>
                <c:pt idx="5217">
                  <c:v>0.0</c:v>
                </c:pt>
                <c:pt idx="5218">
                  <c:v>0.001</c:v>
                </c:pt>
                <c:pt idx="5219">
                  <c:v>0.0</c:v>
                </c:pt>
                <c:pt idx="5220">
                  <c:v>0.001</c:v>
                </c:pt>
                <c:pt idx="5221">
                  <c:v>0.001</c:v>
                </c:pt>
                <c:pt idx="5222">
                  <c:v>0.0</c:v>
                </c:pt>
                <c:pt idx="5223">
                  <c:v>0.0</c:v>
                </c:pt>
                <c:pt idx="5224">
                  <c:v>0.001</c:v>
                </c:pt>
                <c:pt idx="5225">
                  <c:v>0.0</c:v>
                </c:pt>
                <c:pt idx="5226">
                  <c:v>0.0</c:v>
                </c:pt>
                <c:pt idx="5227">
                  <c:v>0.0</c:v>
                </c:pt>
                <c:pt idx="5228">
                  <c:v>0.001</c:v>
                </c:pt>
                <c:pt idx="5229">
                  <c:v>0.001</c:v>
                </c:pt>
                <c:pt idx="5230">
                  <c:v>0.001</c:v>
                </c:pt>
                <c:pt idx="5231">
                  <c:v>0.001</c:v>
                </c:pt>
                <c:pt idx="5232">
                  <c:v>0.0</c:v>
                </c:pt>
                <c:pt idx="5233">
                  <c:v>0.0</c:v>
                </c:pt>
                <c:pt idx="5234">
                  <c:v>0.002</c:v>
                </c:pt>
                <c:pt idx="5235">
                  <c:v>0.0</c:v>
                </c:pt>
                <c:pt idx="5236">
                  <c:v>0.0</c:v>
                </c:pt>
                <c:pt idx="5237">
                  <c:v>0.0</c:v>
                </c:pt>
                <c:pt idx="5238">
                  <c:v>0.001</c:v>
                </c:pt>
                <c:pt idx="5239">
                  <c:v>0.0</c:v>
                </c:pt>
                <c:pt idx="5240">
                  <c:v>0.0</c:v>
                </c:pt>
                <c:pt idx="5241">
                  <c:v>0.001</c:v>
                </c:pt>
                <c:pt idx="5242">
                  <c:v>0.001</c:v>
                </c:pt>
                <c:pt idx="5243">
                  <c:v>0.0</c:v>
                </c:pt>
                <c:pt idx="5244">
                  <c:v>0.0</c:v>
                </c:pt>
                <c:pt idx="5245">
                  <c:v>0.0</c:v>
                </c:pt>
                <c:pt idx="5246">
                  <c:v>0.0</c:v>
                </c:pt>
                <c:pt idx="5247">
                  <c:v>0.0</c:v>
                </c:pt>
                <c:pt idx="5248">
                  <c:v>0.001</c:v>
                </c:pt>
                <c:pt idx="5249">
                  <c:v>0.001</c:v>
                </c:pt>
                <c:pt idx="5250">
                  <c:v>0.002</c:v>
                </c:pt>
                <c:pt idx="5251">
                  <c:v>0.001</c:v>
                </c:pt>
                <c:pt idx="5252">
                  <c:v>0.0</c:v>
                </c:pt>
                <c:pt idx="5253">
                  <c:v>0.0</c:v>
                </c:pt>
                <c:pt idx="5254">
                  <c:v>0.0</c:v>
                </c:pt>
                <c:pt idx="5255">
                  <c:v>0.0</c:v>
                </c:pt>
                <c:pt idx="5256">
                  <c:v>0.0</c:v>
                </c:pt>
                <c:pt idx="5257">
                  <c:v>0.0</c:v>
                </c:pt>
                <c:pt idx="5258">
                  <c:v>0.0</c:v>
                </c:pt>
                <c:pt idx="5259">
                  <c:v>0.0</c:v>
                </c:pt>
                <c:pt idx="5260">
                  <c:v>0.0</c:v>
                </c:pt>
                <c:pt idx="5261">
                  <c:v>0.0</c:v>
                </c:pt>
                <c:pt idx="5262">
                  <c:v>0.0</c:v>
                </c:pt>
                <c:pt idx="5263">
                  <c:v>0.001</c:v>
                </c:pt>
                <c:pt idx="5264">
                  <c:v>0.001</c:v>
                </c:pt>
                <c:pt idx="5265">
                  <c:v>0.0</c:v>
                </c:pt>
                <c:pt idx="5266">
                  <c:v>0.0</c:v>
                </c:pt>
                <c:pt idx="5267">
                  <c:v>0.0</c:v>
                </c:pt>
                <c:pt idx="5268">
                  <c:v>0.001</c:v>
                </c:pt>
                <c:pt idx="5269">
                  <c:v>0.001</c:v>
                </c:pt>
                <c:pt idx="5270">
                  <c:v>0.001</c:v>
                </c:pt>
                <c:pt idx="5271">
                  <c:v>0.001</c:v>
                </c:pt>
                <c:pt idx="5272">
                  <c:v>0.0</c:v>
                </c:pt>
                <c:pt idx="5273">
                  <c:v>0.001</c:v>
                </c:pt>
                <c:pt idx="5274">
                  <c:v>0.0</c:v>
                </c:pt>
                <c:pt idx="5275">
                  <c:v>0.0</c:v>
                </c:pt>
                <c:pt idx="5276">
                  <c:v>0.0</c:v>
                </c:pt>
                <c:pt idx="5277">
                  <c:v>0.0</c:v>
                </c:pt>
                <c:pt idx="5278">
                  <c:v>0.0</c:v>
                </c:pt>
                <c:pt idx="5279">
                  <c:v>0.0</c:v>
                </c:pt>
                <c:pt idx="5280">
                  <c:v>0.0</c:v>
                </c:pt>
                <c:pt idx="5281">
                  <c:v>0.0</c:v>
                </c:pt>
                <c:pt idx="5282">
                  <c:v>0.0</c:v>
                </c:pt>
                <c:pt idx="5283">
                  <c:v>0.0</c:v>
                </c:pt>
                <c:pt idx="5284">
                  <c:v>0.001</c:v>
                </c:pt>
                <c:pt idx="5285">
                  <c:v>0.001</c:v>
                </c:pt>
                <c:pt idx="5286">
                  <c:v>0.0</c:v>
                </c:pt>
                <c:pt idx="5287">
                  <c:v>0.0</c:v>
                </c:pt>
                <c:pt idx="5288">
                  <c:v>0.0</c:v>
                </c:pt>
                <c:pt idx="5289">
                  <c:v>0.0</c:v>
                </c:pt>
                <c:pt idx="5290">
                  <c:v>0.001</c:v>
                </c:pt>
                <c:pt idx="5291">
                  <c:v>0.0</c:v>
                </c:pt>
                <c:pt idx="5292">
                  <c:v>0.0</c:v>
                </c:pt>
                <c:pt idx="5293">
                  <c:v>0.0</c:v>
                </c:pt>
                <c:pt idx="5294">
                  <c:v>0.001</c:v>
                </c:pt>
                <c:pt idx="5295">
                  <c:v>0.001</c:v>
                </c:pt>
                <c:pt idx="5296">
                  <c:v>0.001</c:v>
                </c:pt>
                <c:pt idx="5297">
                  <c:v>0.001</c:v>
                </c:pt>
                <c:pt idx="5298">
                  <c:v>0.0</c:v>
                </c:pt>
                <c:pt idx="5299">
                  <c:v>0.001</c:v>
                </c:pt>
                <c:pt idx="5300">
                  <c:v>0.001</c:v>
                </c:pt>
                <c:pt idx="5301">
                  <c:v>0.0</c:v>
                </c:pt>
                <c:pt idx="5302">
                  <c:v>0.001</c:v>
                </c:pt>
                <c:pt idx="5303">
                  <c:v>0.001</c:v>
                </c:pt>
                <c:pt idx="5304">
                  <c:v>0.0</c:v>
                </c:pt>
                <c:pt idx="5305">
                  <c:v>0.0</c:v>
                </c:pt>
                <c:pt idx="5306">
                  <c:v>0.001</c:v>
                </c:pt>
                <c:pt idx="5307">
                  <c:v>0.001</c:v>
                </c:pt>
                <c:pt idx="5308">
                  <c:v>0.001</c:v>
                </c:pt>
                <c:pt idx="5309">
                  <c:v>0.0</c:v>
                </c:pt>
                <c:pt idx="5310">
                  <c:v>0.001</c:v>
                </c:pt>
                <c:pt idx="5311">
                  <c:v>0.001</c:v>
                </c:pt>
                <c:pt idx="5312">
                  <c:v>0.0</c:v>
                </c:pt>
                <c:pt idx="5313">
                  <c:v>0.0</c:v>
                </c:pt>
                <c:pt idx="5314">
                  <c:v>0.001</c:v>
                </c:pt>
                <c:pt idx="5315">
                  <c:v>0.0</c:v>
                </c:pt>
                <c:pt idx="5316">
                  <c:v>0.001</c:v>
                </c:pt>
                <c:pt idx="5317">
                  <c:v>0.001</c:v>
                </c:pt>
                <c:pt idx="5318">
                  <c:v>0.0</c:v>
                </c:pt>
                <c:pt idx="5319">
                  <c:v>0.0</c:v>
                </c:pt>
                <c:pt idx="5320">
                  <c:v>0.001</c:v>
                </c:pt>
                <c:pt idx="5321">
                  <c:v>0.0</c:v>
                </c:pt>
                <c:pt idx="5322">
                  <c:v>0.0</c:v>
                </c:pt>
                <c:pt idx="5323">
                  <c:v>0.0</c:v>
                </c:pt>
                <c:pt idx="5324">
                  <c:v>0.0</c:v>
                </c:pt>
                <c:pt idx="5325">
                  <c:v>0.0</c:v>
                </c:pt>
                <c:pt idx="5326">
                  <c:v>0.0</c:v>
                </c:pt>
                <c:pt idx="5327">
                  <c:v>0.0</c:v>
                </c:pt>
                <c:pt idx="5328">
                  <c:v>0.0</c:v>
                </c:pt>
                <c:pt idx="5329">
                  <c:v>0.0</c:v>
                </c:pt>
                <c:pt idx="5330">
                  <c:v>0.0</c:v>
                </c:pt>
                <c:pt idx="5331">
                  <c:v>0.0</c:v>
                </c:pt>
                <c:pt idx="5332">
                  <c:v>0.0</c:v>
                </c:pt>
                <c:pt idx="5333">
                  <c:v>0.0</c:v>
                </c:pt>
                <c:pt idx="5334">
                  <c:v>0.001</c:v>
                </c:pt>
                <c:pt idx="5335">
                  <c:v>0.0</c:v>
                </c:pt>
                <c:pt idx="5336">
                  <c:v>0.001</c:v>
                </c:pt>
                <c:pt idx="5337">
                  <c:v>0.0</c:v>
                </c:pt>
                <c:pt idx="5338">
                  <c:v>0.0</c:v>
                </c:pt>
                <c:pt idx="5339">
                  <c:v>0.0</c:v>
                </c:pt>
                <c:pt idx="5340">
                  <c:v>0.0</c:v>
                </c:pt>
                <c:pt idx="5341">
                  <c:v>0.0</c:v>
                </c:pt>
                <c:pt idx="5342">
                  <c:v>0.001</c:v>
                </c:pt>
                <c:pt idx="5343">
                  <c:v>0.001</c:v>
                </c:pt>
                <c:pt idx="5344">
                  <c:v>0.001</c:v>
                </c:pt>
                <c:pt idx="5345">
                  <c:v>0.0</c:v>
                </c:pt>
                <c:pt idx="5346">
                  <c:v>0.0</c:v>
                </c:pt>
                <c:pt idx="5347">
                  <c:v>0.0</c:v>
                </c:pt>
                <c:pt idx="5348">
                  <c:v>0.0</c:v>
                </c:pt>
                <c:pt idx="5349">
                  <c:v>0.0</c:v>
                </c:pt>
                <c:pt idx="5350">
                  <c:v>0.0</c:v>
                </c:pt>
                <c:pt idx="5351">
                  <c:v>0.0</c:v>
                </c:pt>
                <c:pt idx="5352">
                  <c:v>0.0</c:v>
                </c:pt>
                <c:pt idx="5353">
                  <c:v>0.0</c:v>
                </c:pt>
                <c:pt idx="5354">
                  <c:v>0.001</c:v>
                </c:pt>
                <c:pt idx="5355">
                  <c:v>0.0</c:v>
                </c:pt>
                <c:pt idx="5356">
                  <c:v>0.0</c:v>
                </c:pt>
                <c:pt idx="5357">
                  <c:v>0.0</c:v>
                </c:pt>
                <c:pt idx="5358">
                  <c:v>0.0</c:v>
                </c:pt>
                <c:pt idx="5359">
                  <c:v>0.002</c:v>
                </c:pt>
                <c:pt idx="5360">
                  <c:v>0.001</c:v>
                </c:pt>
                <c:pt idx="5361">
                  <c:v>0.0</c:v>
                </c:pt>
                <c:pt idx="5362">
                  <c:v>0.0</c:v>
                </c:pt>
                <c:pt idx="5363">
                  <c:v>0.0</c:v>
                </c:pt>
                <c:pt idx="5364">
                  <c:v>0.0</c:v>
                </c:pt>
                <c:pt idx="5365">
                  <c:v>0.001</c:v>
                </c:pt>
                <c:pt idx="5366">
                  <c:v>0.001</c:v>
                </c:pt>
                <c:pt idx="5367">
                  <c:v>0.0</c:v>
                </c:pt>
                <c:pt idx="5368">
                  <c:v>0.0</c:v>
                </c:pt>
                <c:pt idx="5369">
                  <c:v>0.0</c:v>
                </c:pt>
                <c:pt idx="5370">
                  <c:v>0.0</c:v>
                </c:pt>
                <c:pt idx="5371">
                  <c:v>0.002</c:v>
                </c:pt>
                <c:pt idx="5372">
                  <c:v>0.0</c:v>
                </c:pt>
                <c:pt idx="5373">
                  <c:v>0.001</c:v>
                </c:pt>
                <c:pt idx="5374">
                  <c:v>0.0</c:v>
                </c:pt>
                <c:pt idx="5375">
                  <c:v>0.0</c:v>
                </c:pt>
                <c:pt idx="5376">
                  <c:v>0.0</c:v>
                </c:pt>
                <c:pt idx="5377">
                  <c:v>0.0</c:v>
                </c:pt>
                <c:pt idx="5378">
                  <c:v>0.001</c:v>
                </c:pt>
                <c:pt idx="5379">
                  <c:v>0.0</c:v>
                </c:pt>
                <c:pt idx="5380">
                  <c:v>0.001</c:v>
                </c:pt>
                <c:pt idx="5381">
                  <c:v>0.0</c:v>
                </c:pt>
                <c:pt idx="5382">
                  <c:v>0.0</c:v>
                </c:pt>
                <c:pt idx="5383">
                  <c:v>0.0</c:v>
                </c:pt>
                <c:pt idx="5384">
                  <c:v>0.0</c:v>
                </c:pt>
                <c:pt idx="5385">
                  <c:v>0.0</c:v>
                </c:pt>
                <c:pt idx="5386">
                  <c:v>0.002</c:v>
                </c:pt>
                <c:pt idx="5387">
                  <c:v>0.001</c:v>
                </c:pt>
                <c:pt idx="5388">
                  <c:v>0.0</c:v>
                </c:pt>
                <c:pt idx="5389">
                  <c:v>0.0</c:v>
                </c:pt>
                <c:pt idx="5390">
                  <c:v>0.0</c:v>
                </c:pt>
                <c:pt idx="5391">
                  <c:v>0.001</c:v>
                </c:pt>
                <c:pt idx="5392">
                  <c:v>0.0</c:v>
                </c:pt>
                <c:pt idx="5393">
                  <c:v>0.001</c:v>
                </c:pt>
                <c:pt idx="5394">
                  <c:v>0.001</c:v>
                </c:pt>
                <c:pt idx="5395">
                  <c:v>0.0</c:v>
                </c:pt>
                <c:pt idx="5396">
                  <c:v>0.002</c:v>
                </c:pt>
                <c:pt idx="5397">
                  <c:v>0.0</c:v>
                </c:pt>
                <c:pt idx="5398">
                  <c:v>0.001</c:v>
                </c:pt>
                <c:pt idx="5399">
                  <c:v>0.0</c:v>
                </c:pt>
                <c:pt idx="5400">
                  <c:v>0.001</c:v>
                </c:pt>
                <c:pt idx="5401">
                  <c:v>0.0</c:v>
                </c:pt>
                <c:pt idx="5402">
                  <c:v>0.0</c:v>
                </c:pt>
                <c:pt idx="5403">
                  <c:v>0.0</c:v>
                </c:pt>
                <c:pt idx="5404">
                  <c:v>0.0</c:v>
                </c:pt>
                <c:pt idx="5405">
                  <c:v>0.0</c:v>
                </c:pt>
                <c:pt idx="5406">
                  <c:v>0.0</c:v>
                </c:pt>
                <c:pt idx="5407">
                  <c:v>0.001</c:v>
                </c:pt>
                <c:pt idx="5408">
                  <c:v>0.0</c:v>
                </c:pt>
                <c:pt idx="5409">
                  <c:v>0.0</c:v>
                </c:pt>
                <c:pt idx="5410">
                  <c:v>0.001</c:v>
                </c:pt>
                <c:pt idx="5411">
                  <c:v>0.0</c:v>
                </c:pt>
                <c:pt idx="5412">
                  <c:v>0.0</c:v>
                </c:pt>
                <c:pt idx="5413">
                  <c:v>0.001</c:v>
                </c:pt>
                <c:pt idx="5414">
                  <c:v>0.0</c:v>
                </c:pt>
                <c:pt idx="5415">
                  <c:v>0.0</c:v>
                </c:pt>
                <c:pt idx="5416">
                  <c:v>0.001</c:v>
                </c:pt>
                <c:pt idx="5417">
                  <c:v>0.0</c:v>
                </c:pt>
                <c:pt idx="5418">
                  <c:v>0.001</c:v>
                </c:pt>
                <c:pt idx="5419">
                  <c:v>0.001</c:v>
                </c:pt>
                <c:pt idx="5420">
                  <c:v>0.0</c:v>
                </c:pt>
                <c:pt idx="5421">
                  <c:v>0.0</c:v>
                </c:pt>
                <c:pt idx="5422">
                  <c:v>0.001</c:v>
                </c:pt>
                <c:pt idx="5423">
                  <c:v>0.0</c:v>
                </c:pt>
                <c:pt idx="5424">
                  <c:v>0.002</c:v>
                </c:pt>
                <c:pt idx="5425">
                  <c:v>0.0</c:v>
                </c:pt>
                <c:pt idx="5426">
                  <c:v>0.001</c:v>
                </c:pt>
                <c:pt idx="5427">
                  <c:v>0.001</c:v>
                </c:pt>
                <c:pt idx="5428">
                  <c:v>0.001</c:v>
                </c:pt>
                <c:pt idx="5429">
                  <c:v>0.001</c:v>
                </c:pt>
                <c:pt idx="5430">
                  <c:v>0.0</c:v>
                </c:pt>
                <c:pt idx="5431">
                  <c:v>0.0</c:v>
                </c:pt>
                <c:pt idx="5432">
                  <c:v>0.0</c:v>
                </c:pt>
                <c:pt idx="5433">
                  <c:v>0.001</c:v>
                </c:pt>
                <c:pt idx="5434">
                  <c:v>0.0</c:v>
                </c:pt>
                <c:pt idx="5435">
                  <c:v>0.001</c:v>
                </c:pt>
                <c:pt idx="5436">
                  <c:v>0.0</c:v>
                </c:pt>
                <c:pt idx="5437">
                  <c:v>0.001</c:v>
                </c:pt>
                <c:pt idx="5438">
                  <c:v>0.0</c:v>
                </c:pt>
                <c:pt idx="5439">
                  <c:v>0.0</c:v>
                </c:pt>
                <c:pt idx="5440">
                  <c:v>0.0</c:v>
                </c:pt>
                <c:pt idx="5441">
                  <c:v>0.0</c:v>
                </c:pt>
                <c:pt idx="5442">
                  <c:v>0.001</c:v>
                </c:pt>
                <c:pt idx="5443">
                  <c:v>0.001</c:v>
                </c:pt>
                <c:pt idx="5444">
                  <c:v>0.0</c:v>
                </c:pt>
                <c:pt idx="5445">
                  <c:v>0.0</c:v>
                </c:pt>
                <c:pt idx="5446">
                  <c:v>0.002</c:v>
                </c:pt>
                <c:pt idx="5447">
                  <c:v>0.0</c:v>
                </c:pt>
                <c:pt idx="5448">
                  <c:v>0.001</c:v>
                </c:pt>
                <c:pt idx="5449">
                  <c:v>0.001</c:v>
                </c:pt>
                <c:pt idx="5450">
                  <c:v>0.0</c:v>
                </c:pt>
                <c:pt idx="5451">
                  <c:v>0.001</c:v>
                </c:pt>
                <c:pt idx="5452">
                  <c:v>0.0</c:v>
                </c:pt>
                <c:pt idx="5453">
                  <c:v>0.0</c:v>
                </c:pt>
                <c:pt idx="5454">
                  <c:v>0.0</c:v>
                </c:pt>
                <c:pt idx="5455">
                  <c:v>0.0</c:v>
                </c:pt>
                <c:pt idx="5456">
                  <c:v>0.0</c:v>
                </c:pt>
                <c:pt idx="5457">
                  <c:v>0.001</c:v>
                </c:pt>
                <c:pt idx="5458">
                  <c:v>0.0</c:v>
                </c:pt>
                <c:pt idx="5459">
                  <c:v>0.0</c:v>
                </c:pt>
                <c:pt idx="5460">
                  <c:v>0.0</c:v>
                </c:pt>
                <c:pt idx="5461">
                  <c:v>0.0</c:v>
                </c:pt>
                <c:pt idx="5462">
                  <c:v>0.0</c:v>
                </c:pt>
                <c:pt idx="5463">
                  <c:v>0.001</c:v>
                </c:pt>
                <c:pt idx="5464">
                  <c:v>0.0</c:v>
                </c:pt>
                <c:pt idx="5465">
                  <c:v>0.001</c:v>
                </c:pt>
                <c:pt idx="5466">
                  <c:v>0.0</c:v>
                </c:pt>
                <c:pt idx="5467">
                  <c:v>0.0</c:v>
                </c:pt>
                <c:pt idx="5468">
                  <c:v>0.0</c:v>
                </c:pt>
                <c:pt idx="5469">
                  <c:v>0.0</c:v>
                </c:pt>
                <c:pt idx="5470">
                  <c:v>0.0</c:v>
                </c:pt>
                <c:pt idx="5471">
                  <c:v>0.0</c:v>
                </c:pt>
                <c:pt idx="5472">
                  <c:v>0.001</c:v>
                </c:pt>
                <c:pt idx="5473">
                  <c:v>0.0</c:v>
                </c:pt>
                <c:pt idx="5474">
                  <c:v>0.0</c:v>
                </c:pt>
                <c:pt idx="5475">
                  <c:v>0.001</c:v>
                </c:pt>
                <c:pt idx="5476">
                  <c:v>0.0</c:v>
                </c:pt>
                <c:pt idx="5477">
                  <c:v>0.001</c:v>
                </c:pt>
                <c:pt idx="5478">
                  <c:v>0.0</c:v>
                </c:pt>
                <c:pt idx="5479">
                  <c:v>0.0</c:v>
                </c:pt>
                <c:pt idx="5480">
                  <c:v>0.0</c:v>
                </c:pt>
                <c:pt idx="5481">
                  <c:v>0.001</c:v>
                </c:pt>
                <c:pt idx="5482">
                  <c:v>0.0</c:v>
                </c:pt>
                <c:pt idx="5483">
                  <c:v>0.0</c:v>
                </c:pt>
                <c:pt idx="5484">
                  <c:v>0.0</c:v>
                </c:pt>
                <c:pt idx="5485">
                  <c:v>0.001</c:v>
                </c:pt>
                <c:pt idx="5486">
                  <c:v>0.0</c:v>
                </c:pt>
                <c:pt idx="5487">
                  <c:v>0.0</c:v>
                </c:pt>
                <c:pt idx="5488">
                  <c:v>0.0</c:v>
                </c:pt>
                <c:pt idx="5489">
                  <c:v>0.001</c:v>
                </c:pt>
                <c:pt idx="5490">
                  <c:v>0.001</c:v>
                </c:pt>
                <c:pt idx="5491">
                  <c:v>0.0</c:v>
                </c:pt>
                <c:pt idx="5492">
                  <c:v>0.001</c:v>
                </c:pt>
                <c:pt idx="5493">
                  <c:v>0.0</c:v>
                </c:pt>
                <c:pt idx="5494">
                  <c:v>0.001</c:v>
                </c:pt>
                <c:pt idx="5495">
                  <c:v>0.001</c:v>
                </c:pt>
                <c:pt idx="5496">
                  <c:v>0.0</c:v>
                </c:pt>
                <c:pt idx="5497">
                  <c:v>0.001</c:v>
                </c:pt>
                <c:pt idx="5498">
                  <c:v>0.0</c:v>
                </c:pt>
                <c:pt idx="5499">
                  <c:v>0.001</c:v>
                </c:pt>
                <c:pt idx="5500">
                  <c:v>0.0</c:v>
                </c:pt>
                <c:pt idx="5501">
                  <c:v>0.001</c:v>
                </c:pt>
                <c:pt idx="5502">
                  <c:v>0.0</c:v>
                </c:pt>
                <c:pt idx="5503">
                  <c:v>0.001</c:v>
                </c:pt>
                <c:pt idx="5504">
                  <c:v>0.0</c:v>
                </c:pt>
                <c:pt idx="5505">
                  <c:v>0.0</c:v>
                </c:pt>
                <c:pt idx="5506">
                  <c:v>0.0</c:v>
                </c:pt>
                <c:pt idx="5507">
                  <c:v>0.0</c:v>
                </c:pt>
                <c:pt idx="5508">
                  <c:v>0.001</c:v>
                </c:pt>
                <c:pt idx="5509">
                  <c:v>0.0</c:v>
                </c:pt>
                <c:pt idx="5510">
                  <c:v>0.001</c:v>
                </c:pt>
                <c:pt idx="5511">
                  <c:v>0.001</c:v>
                </c:pt>
                <c:pt idx="5512">
                  <c:v>0.001</c:v>
                </c:pt>
                <c:pt idx="5513">
                  <c:v>0.0</c:v>
                </c:pt>
                <c:pt idx="5514">
                  <c:v>0.002</c:v>
                </c:pt>
                <c:pt idx="5515">
                  <c:v>0.001</c:v>
                </c:pt>
                <c:pt idx="5516">
                  <c:v>0.001</c:v>
                </c:pt>
                <c:pt idx="5517">
                  <c:v>0.0</c:v>
                </c:pt>
                <c:pt idx="5518">
                  <c:v>0.001</c:v>
                </c:pt>
                <c:pt idx="5519">
                  <c:v>0.0</c:v>
                </c:pt>
                <c:pt idx="5520">
                  <c:v>0.0</c:v>
                </c:pt>
                <c:pt idx="5521">
                  <c:v>0.001</c:v>
                </c:pt>
                <c:pt idx="5522">
                  <c:v>0.0</c:v>
                </c:pt>
                <c:pt idx="5523">
                  <c:v>0.0</c:v>
                </c:pt>
                <c:pt idx="5524">
                  <c:v>0.0</c:v>
                </c:pt>
                <c:pt idx="5525">
                  <c:v>0.001</c:v>
                </c:pt>
                <c:pt idx="5526">
                  <c:v>0.001</c:v>
                </c:pt>
                <c:pt idx="5527">
                  <c:v>0.001</c:v>
                </c:pt>
                <c:pt idx="5528">
                  <c:v>0.001</c:v>
                </c:pt>
                <c:pt idx="5529">
                  <c:v>0.001</c:v>
                </c:pt>
                <c:pt idx="5530">
                  <c:v>0.0</c:v>
                </c:pt>
                <c:pt idx="5531">
                  <c:v>0.0</c:v>
                </c:pt>
                <c:pt idx="5532">
                  <c:v>0.0</c:v>
                </c:pt>
                <c:pt idx="5533">
                  <c:v>0.0</c:v>
                </c:pt>
                <c:pt idx="5534">
                  <c:v>0.0</c:v>
                </c:pt>
                <c:pt idx="5535">
                  <c:v>0.0</c:v>
                </c:pt>
                <c:pt idx="5536">
                  <c:v>0.001</c:v>
                </c:pt>
                <c:pt idx="5537">
                  <c:v>0.0</c:v>
                </c:pt>
                <c:pt idx="5538">
                  <c:v>0.0</c:v>
                </c:pt>
                <c:pt idx="5539">
                  <c:v>0.0</c:v>
                </c:pt>
                <c:pt idx="5540">
                  <c:v>0.001</c:v>
                </c:pt>
                <c:pt idx="5541">
                  <c:v>0.001</c:v>
                </c:pt>
                <c:pt idx="5542">
                  <c:v>0.0</c:v>
                </c:pt>
                <c:pt idx="5543">
                  <c:v>0.002</c:v>
                </c:pt>
                <c:pt idx="5544">
                  <c:v>0.001</c:v>
                </c:pt>
                <c:pt idx="5545">
                  <c:v>0.001</c:v>
                </c:pt>
                <c:pt idx="5546">
                  <c:v>0.001</c:v>
                </c:pt>
                <c:pt idx="5547">
                  <c:v>0.0</c:v>
                </c:pt>
                <c:pt idx="5548">
                  <c:v>0.0</c:v>
                </c:pt>
                <c:pt idx="5549">
                  <c:v>0.0</c:v>
                </c:pt>
                <c:pt idx="5550">
                  <c:v>0.0</c:v>
                </c:pt>
                <c:pt idx="5551">
                  <c:v>0.0</c:v>
                </c:pt>
                <c:pt idx="5552">
                  <c:v>0.0</c:v>
                </c:pt>
                <c:pt idx="5553">
                  <c:v>0.0</c:v>
                </c:pt>
                <c:pt idx="5554">
                  <c:v>0.0</c:v>
                </c:pt>
                <c:pt idx="5555">
                  <c:v>0.0</c:v>
                </c:pt>
                <c:pt idx="5556">
                  <c:v>0.0</c:v>
                </c:pt>
                <c:pt idx="5557">
                  <c:v>0.0</c:v>
                </c:pt>
                <c:pt idx="5558">
                  <c:v>0.0</c:v>
                </c:pt>
                <c:pt idx="5559">
                  <c:v>0.0</c:v>
                </c:pt>
                <c:pt idx="5560">
                  <c:v>0.001</c:v>
                </c:pt>
                <c:pt idx="5561">
                  <c:v>0.001</c:v>
                </c:pt>
                <c:pt idx="5562">
                  <c:v>0.0</c:v>
                </c:pt>
                <c:pt idx="5563">
                  <c:v>0.001</c:v>
                </c:pt>
                <c:pt idx="5564">
                  <c:v>0.001</c:v>
                </c:pt>
                <c:pt idx="5565">
                  <c:v>0.0</c:v>
                </c:pt>
                <c:pt idx="5566">
                  <c:v>0.0</c:v>
                </c:pt>
                <c:pt idx="5567">
                  <c:v>0.001</c:v>
                </c:pt>
                <c:pt idx="5568">
                  <c:v>0.0</c:v>
                </c:pt>
                <c:pt idx="5569">
                  <c:v>0.001</c:v>
                </c:pt>
                <c:pt idx="5570">
                  <c:v>0.001</c:v>
                </c:pt>
                <c:pt idx="5571">
                  <c:v>0.0</c:v>
                </c:pt>
                <c:pt idx="5572">
                  <c:v>0.001</c:v>
                </c:pt>
                <c:pt idx="5573">
                  <c:v>0.0</c:v>
                </c:pt>
                <c:pt idx="5574">
                  <c:v>0.001</c:v>
                </c:pt>
                <c:pt idx="5575">
                  <c:v>0.001</c:v>
                </c:pt>
                <c:pt idx="5576">
                  <c:v>0.0</c:v>
                </c:pt>
                <c:pt idx="5577">
                  <c:v>0.0</c:v>
                </c:pt>
                <c:pt idx="5578">
                  <c:v>0.0</c:v>
                </c:pt>
                <c:pt idx="5579">
                  <c:v>0.0</c:v>
                </c:pt>
                <c:pt idx="5580">
                  <c:v>0.0</c:v>
                </c:pt>
                <c:pt idx="5581">
                  <c:v>0.0</c:v>
                </c:pt>
                <c:pt idx="5582">
                  <c:v>0.001</c:v>
                </c:pt>
                <c:pt idx="5583">
                  <c:v>0.001</c:v>
                </c:pt>
                <c:pt idx="5584">
                  <c:v>0.0</c:v>
                </c:pt>
                <c:pt idx="5585">
                  <c:v>0.0</c:v>
                </c:pt>
                <c:pt idx="5586">
                  <c:v>0.0</c:v>
                </c:pt>
                <c:pt idx="5587">
                  <c:v>0.001</c:v>
                </c:pt>
                <c:pt idx="5588">
                  <c:v>0.001</c:v>
                </c:pt>
                <c:pt idx="5589">
                  <c:v>0.0</c:v>
                </c:pt>
                <c:pt idx="5590">
                  <c:v>0.0</c:v>
                </c:pt>
                <c:pt idx="5591">
                  <c:v>0.0</c:v>
                </c:pt>
                <c:pt idx="5592">
                  <c:v>0.001</c:v>
                </c:pt>
                <c:pt idx="5593">
                  <c:v>0.0</c:v>
                </c:pt>
                <c:pt idx="5594">
                  <c:v>0.0</c:v>
                </c:pt>
                <c:pt idx="5595">
                  <c:v>0.0</c:v>
                </c:pt>
                <c:pt idx="5596">
                  <c:v>0.001</c:v>
                </c:pt>
                <c:pt idx="5597">
                  <c:v>0.0</c:v>
                </c:pt>
                <c:pt idx="5598">
                  <c:v>0.0</c:v>
                </c:pt>
                <c:pt idx="5599">
                  <c:v>0.001</c:v>
                </c:pt>
                <c:pt idx="5600">
                  <c:v>0.001</c:v>
                </c:pt>
                <c:pt idx="5601">
                  <c:v>0.001</c:v>
                </c:pt>
                <c:pt idx="5602">
                  <c:v>0.001</c:v>
                </c:pt>
                <c:pt idx="5603">
                  <c:v>0.001</c:v>
                </c:pt>
                <c:pt idx="5604">
                  <c:v>0.0</c:v>
                </c:pt>
                <c:pt idx="5605">
                  <c:v>0.001</c:v>
                </c:pt>
                <c:pt idx="5606">
                  <c:v>0.0</c:v>
                </c:pt>
                <c:pt idx="5607">
                  <c:v>0.0</c:v>
                </c:pt>
                <c:pt idx="5608">
                  <c:v>0.0</c:v>
                </c:pt>
                <c:pt idx="5609">
                  <c:v>0.001</c:v>
                </c:pt>
                <c:pt idx="5610">
                  <c:v>0.0</c:v>
                </c:pt>
                <c:pt idx="5611">
                  <c:v>0.001</c:v>
                </c:pt>
                <c:pt idx="5612">
                  <c:v>0.001</c:v>
                </c:pt>
                <c:pt idx="5613">
                  <c:v>0.0</c:v>
                </c:pt>
                <c:pt idx="5614">
                  <c:v>0.0</c:v>
                </c:pt>
                <c:pt idx="5615">
                  <c:v>0.0</c:v>
                </c:pt>
                <c:pt idx="5616">
                  <c:v>0.0</c:v>
                </c:pt>
                <c:pt idx="5617">
                  <c:v>0.0</c:v>
                </c:pt>
                <c:pt idx="5618">
                  <c:v>0.001</c:v>
                </c:pt>
                <c:pt idx="5619">
                  <c:v>0.0</c:v>
                </c:pt>
                <c:pt idx="5620">
                  <c:v>0.0</c:v>
                </c:pt>
                <c:pt idx="5621">
                  <c:v>0.0</c:v>
                </c:pt>
                <c:pt idx="5622">
                  <c:v>0.0</c:v>
                </c:pt>
                <c:pt idx="5623">
                  <c:v>0.0</c:v>
                </c:pt>
                <c:pt idx="5624">
                  <c:v>0.0</c:v>
                </c:pt>
                <c:pt idx="5625">
                  <c:v>0.001</c:v>
                </c:pt>
                <c:pt idx="5626">
                  <c:v>0.0</c:v>
                </c:pt>
                <c:pt idx="5627">
                  <c:v>0.001</c:v>
                </c:pt>
                <c:pt idx="5628">
                  <c:v>0.0</c:v>
                </c:pt>
                <c:pt idx="5629">
                  <c:v>0.0</c:v>
                </c:pt>
                <c:pt idx="5630">
                  <c:v>0.0</c:v>
                </c:pt>
                <c:pt idx="5631">
                  <c:v>0.001</c:v>
                </c:pt>
                <c:pt idx="5632">
                  <c:v>0.0</c:v>
                </c:pt>
                <c:pt idx="5633">
                  <c:v>0.001</c:v>
                </c:pt>
                <c:pt idx="5634">
                  <c:v>0.0</c:v>
                </c:pt>
                <c:pt idx="5635">
                  <c:v>0.001</c:v>
                </c:pt>
                <c:pt idx="5636">
                  <c:v>0.001</c:v>
                </c:pt>
                <c:pt idx="5637">
                  <c:v>0.0</c:v>
                </c:pt>
                <c:pt idx="5638">
                  <c:v>0.001</c:v>
                </c:pt>
                <c:pt idx="5639">
                  <c:v>0.0</c:v>
                </c:pt>
                <c:pt idx="5640">
                  <c:v>0.0</c:v>
                </c:pt>
                <c:pt idx="5641">
                  <c:v>0.0</c:v>
                </c:pt>
                <c:pt idx="5642">
                  <c:v>0.0</c:v>
                </c:pt>
                <c:pt idx="5643">
                  <c:v>0.001</c:v>
                </c:pt>
                <c:pt idx="5644">
                  <c:v>0.0</c:v>
                </c:pt>
                <c:pt idx="5645">
                  <c:v>0.0</c:v>
                </c:pt>
                <c:pt idx="5646">
                  <c:v>0.0</c:v>
                </c:pt>
                <c:pt idx="5647">
                  <c:v>0.0</c:v>
                </c:pt>
                <c:pt idx="5648">
                  <c:v>0.001</c:v>
                </c:pt>
                <c:pt idx="5649">
                  <c:v>0.0</c:v>
                </c:pt>
                <c:pt idx="5650">
                  <c:v>0.0</c:v>
                </c:pt>
                <c:pt idx="5651">
                  <c:v>0.0</c:v>
                </c:pt>
                <c:pt idx="5652">
                  <c:v>0.0</c:v>
                </c:pt>
                <c:pt idx="5653">
                  <c:v>0.0</c:v>
                </c:pt>
                <c:pt idx="5654">
                  <c:v>0.001</c:v>
                </c:pt>
                <c:pt idx="5655">
                  <c:v>0.0</c:v>
                </c:pt>
                <c:pt idx="5656">
                  <c:v>0.0</c:v>
                </c:pt>
                <c:pt idx="5657">
                  <c:v>0.0</c:v>
                </c:pt>
                <c:pt idx="5658">
                  <c:v>0.0</c:v>
                </c:pt>
                <c:pt idx="5659">
                  <c:v>0.0</c:v>
                </c:pt>
                <c:pt idx="5660">
                  <c:v>0.001</c:v>
                </c:pt>
                <c:pt idx="5661">
                  <c:v>0.0</c:v>
                </c:pt>
                <c:pt idx="5662">
                  <c:v>0.0</c:v>
                </c:pt>
                <c:pt idx="5663">
                  <c:v>0.0</c:v>
                </c:pt>
                <c:pt idx="5664">
                  <c:v>0.001</c:v>
                </c:pt>
                <c:pt idx="5665">
                  <c:v>0.001</c:v>
                </c:pt>
                <c:pt idx="5666">
                  <c:v>0.0</c:v>
                </c:pt>
                <c:pt idx="5667">
                  <c:v>0.0</c:v>
                </c:pt>
                <c:pt idx="5668">
                  <c:v>0.0</c:v>
                </c:pt>
                <c:pt idx="5669">
                  <c:v>0.0</c:v>
                </c:pt>
                <c:pt idx="5670">
                  <c:v>0.0</c:v>
                </c:pt>
                <c:pt idx="5671">
                  <c:v>0.0</c:v>
                </c:pt>
                <c:pt idx="5672">
                  <c:v>0.001</c:v>
                </c:pt>
                <c:pt idx="5673">
                  <c:v>0.001</c:v>
                </c:pt>
                <c:pt idx="5674">
                  <c:v>0.0</c:v>
                </c:pt>
                <c:pt idx="5675">
                  <c:v>0.0</c:v>
                </c:pt>
                <c:pt idx="5676">
                  <c:v>0.0</c:v>
                </c:pt>
                <c:pt idx="5677">
                  <c:v>0.001</c:v>
                </c:pt>
                <c:pt idx="5678">
                  <c:v>0.002</c:v>
                </c:pt>
                <c:pt idx="5679">
                  <c:v>0.0</c:v>
                </c:pt>
                <c:pt idx="5680">
                  <c:v>0.001</c:v>
                </c:pt>
                <c:pt idx="5681">
                  <c:v>0.001</c:v>
                </c:pt>
                <c:pt idx="5682">
                  <c:v>0.0</c:v>
                </c:pt>
                <c:pt idx="5683">
                  <c:v>0.001</c:v>
                </c:pt>
                <c:pt idx="5684">
                  <c:v>0.0</c:v>
                </c:pt>
                <c:pt idx="5685">
                  <c:v>0.001</c:v>
                </c:pt>
                <c:pt idx="5686">
                  <c:v>0.001</c:v>
                </c:pt>
                <c:pt idx="5687">
                  <c:v>0.001</c:v>
                </c:pt>
                <c:pt idx="5688">
                  <c:v>0.0</c:v>
                </c:pt>
                <c:pt idx="5689">
                  <c:v>0.001</c:v>
                </c:pt>
                <c:pt idx="5690">
                  <c:v>0.001</c:v>
                </c:pt>
                <c:pt idx="5691">
                  <c:v>0.0</c:v>
                </c:pt>
                <c:pt idx="5692">
                  <c:v>0.001</c:v>
                </c:pt>
                <c:pt idx="5693">
                  <c:v>0.001</c:v>
                </c:pt>
                <c:pt idx="5694">
                  <c:v>0.001</c:v>
                </c:pt>
                <c:pt idx="5695">
                  <c:v>0.0</c:v>
                </c:pt>
                <c:pt idx="5696">
                  <c:v>0.001</c:v>
                </c:pt>
                <c:pt idx="5697">
                  <c:v>0.001</c:v>
                </c:pt>
                <c:pt idx="5698">
                  <c:v>0.0</c:v>
                </c:pt>
                <c:pt idx="5699">
                  <c:v>0.001</c:v>
                </c:pt>
                <c:pt idx="5700">
                  <c:v>0.001</c:v>
                </c:pt>
                <c:pt idx="5701">
                  <c:v>0.0</c:v>
                </c:pt>
                <c:pt idx="5702">
                  <c:v>0.001</c:v>
                </c:pt>
                <c:pt idx="5703">
                  <c:v>0.0</c:v>
                </c:pt>
                <c:pt idx="5704">
                  <c:v>0.001</c:v>
                </c:pt>
                <c:pt idx="5705">
                  <c:v>0.0</c:v>
                </c:pt>
                <c:pt idx="5706">
                  <c:v>0.0</c:v>
                </c:pt>
                <c:pt idx="5707">
                  <c:v>0.001</c:v>
                </c:pt>
                <c:pt idx="5708">
                  <c:v>0.0</c:v>
                </c:pt>
                <c:pt idx="5709">
                  <c:v>0.0</c:v>
                </c:pt>
                <c:pt idx="5710">
                  <c:v>0.0</c:v>
                </c:pt>
                <c:pt idx="5711">
                  <c:v>0.0</c:v>
                </c:pt>
                <c:pt idx="5712">
                  <c:v>0.0</c:v>
                </c:pt>
                <c:pt idx="5713">
                  <c:v>0.0</c:v>
                </c:pt>
                <c:pt idx="5714">
                  <c:v>0.0</c:v>
                </c:pt>
                <c:pt idx="5715">
                  <c:v>0.0</c:v>
                </c:pt>
                <c:pt idx="5716">
                  <c:v>0.0</c:v>
                </c:pt>
                <c:pt idx="5717">
                  <c:v>0.0</c:v>
                </c:pt>
                <c:pt idx="5718">
                  <c:v>0.0</c:v>
                </c:pt>
                <c:pt idx="5719">
                  <c:v>0.0</c:v>
                </c:pt>
                <c:pt idx="5720">
                  <c:v>0.0</c:v>
                </c:pt>
                <c:pt idx="5721">
                  <c:v>0.001</c:v>
                </c:pt>
                <c:pt idx="5722">
                  <c:v>0.0</c:v>
                </c:pt>
                <c:pt idx="5723">
                  <c:v>0.001</c:v>
                </c:pt>
                <c:pt idx="5724">
                  <c:v>0.001</c:v>
                </c:pt>
                <c:pt idx="5725">
                  <c:v>0.001</c:v>
                </c:pt>
                <c:pt idx="5726">
                  <c:v>0.001</c:v>
                </c:pt>
                <c:pt idx="5727">
                  <c:v>0.0</c:v>
                </c:pt>
                <c:pt idx="5728">
                  <c:v>0.0</c:v>
                </c:pt>
                <c:pt idx="5729">
                  <c:v>0.0</c:v>
                </c:pt>
                <c:pt idx="5730">
                  <c:v>0.0</c:v>
                </c:pt>
                <c:pt idx="5731">
                  <c:v>0.002</c:v>
                </c:pt>
                <c:pt idx="5732">
                  <c:v>0.0</c:v>
                </c:pt>
                <c:pt idx="5733">
                  <c:v>0.0</c:v>
                </c:pt>
                <c:pt idx="5734">
                  <c:v>0.0</c:v>
                </c:pt>
                <c:pt idx="5735">
                  <c:v>0.0</c:v>
                </c:pt>
                <c:pt idx="5736">
                  <c:v>0.0</c:v>
                </c:pt>
                <c:pt idx="5737">
                  <c:v>0.0</c:v>
                </c:pt>
                <c:pt idx="5738">
                  <c:v>0.0</c:v>
                </c:pt>
                <c:pt idx="5739">
                  <c:v>0.001</c:v>
                </c:pt>
                <c:pt idx="5740">
                  <c:v>0.0</c:v>
                </c:pt>
                <c:pt idx="5741">
                  <c:v>0.001</c:v>
                </c:pt>
                <c:pt idx="5742">
                  <c:v>0.001</c:v>
                </c:pt>
                <c:pt idx="5743">
                  <c:v>0.0</c:v>
                </c:pt>
                <c:pt idx="5744">
                  <c:v>0.001</c:v>
                </c:pt>
                <c:pt idx="5745">
                  <c:v>0.001</c:v>
                </c:pt>
                <c:pt idx="5746">
                  <c:v>0.0</c:v>
                </c:pt>
                <c:pt idx="5747">
                  <c:v>0.0</c:v>
                </c:pt>
                <c:pt idx="5748">
                  <c:v>0.0</c:v>
                </c:pt>
                <c:pt idx="5749">
                  <c:v>0.0</c:v>
                </c:pt>
                <c:pt idx="5750">
                  <c:v>0.0</c:v>
                </c:pt>
                <c:pt idx="5751">
                  <c:v>0.0</c:v>
                </c:pt>
                <c:pt idx="5752">
                  <c:v>0.0</c:v>
                </c:pt>
                <c:pt idx="5753">
                  <c:v>0.001</c:v>
                </c:pt>
                <c:pt idx="5754">
                  <c:v>0.001</c:v>
                </c:pt>
                <c:pt idx="5755">
                  <c:v>0.001</c:v>
                </c:pt>
                <c:pt idx="5756">
                  <c:v>0.0</c:v>
                </c:pt>
                <c:pt idx="5757">
                  <c:v>0.0</c:v>
                </c:pt>
                <c:pt idx="5758">
                  <c:v>0.0</c:v>
                </c:pt>
                <c:pt idx="5759">
                  <c:v>0.001</c:v>
                </c:pt>
                <c:pt idx="5760">
                  <c:v>0.001</c:v>
                </c:pt>
                <c:pt idx="5761">
                  <c:v>0.001</c:v>
                </c:pt>
                <c:pt idx="5762">
                  <c:v>0.0</c:v>
                </c:pt>
                <c:pt idx="5763">
                  <c:v>0.001</c:v>
                </c:pt>
                <c:pt idx="5764">
                  <c:v>0.0</c:v>
                </c:pt>
                <c:pt idx="5765">
                  <c:v>0.001</c:v>
                </c:pt>
                <c:pt idx="5766">
                  <c:v>0.0</c:v>
                </c:pt>
                <c:pt idx="5767">
                  <c:v>0.0</c:v>
                </c:pt>
                <c:pt idx="5768">
                  <c:v>0.001</c:v>
                </c:pt>
                <c:pt idx="5769">
                  <c:v>0.001</c:v>
                </c:pt>
                <c:pt idx="5770">
                  <c:v>0.0</c:v>
                </c:pt>
                <c:pt idx="5771">
                  <c:v>0.0</c:v>
                </c:pt>
                <c:pt idx="5772">
                  <c:v>0.0</c:v>
                </c:pt>
                <c:pt idx="5773">
                  <c:v>0.001</c:v>
                </c:pt>
                <c:pt idx="5774">
                  <c:v>0.0</c:v>
                </c:pt>
                <c:pt idx="5775">
                  <c:v>0.001</c:v>
                </c:pt>
                <c:pt idx="5776">
                  <c:v>0.0</c:v>
                </c:pt>
                <c:pt idx="5777">
                  <c:v>0.001</c:v>
                </c:pt>
                <c:pt idx="5778">
                  <c:v>0.0</c:v>
                </c:pt>
                <c:pt idx="5779">
                  <c:v>0.001</c:v>
                </c:pt>
                <c:pt idx="5780">
                  <c:v>0.001</c:v>
                </c:pt>
                <c:pt idx="5781">
                  <c:v>0.0</c:v>
                </c:pt>
                <c:pt idx="5782">
                  <c:v>0.001</c:v>
                </c:pt>
                <c:pt idx="5783">
                  <c:v>0.0</c:v>
                </c:pt>
                <c:pt idx="5784">
                  <c:v>0.001</c:v>
                </c:pt>
                <c:pt idx="5785">
                  <c:v>0.0</c:v>
                </c:pt>
                <c:pt idx="5786">
                  <c:v>0.0</c:v>
                </c:pt>
                <c:pt idx="5787">
                  <c:v>0.0</c:v>
                </c:pt>
                <c:pt idx="5788">
                  <c:v>0.0</c:v>
                </c:pt>
                <c:pt idx="5789">
                  <c:v>0.0</c:v>
                </c:pt>
                <c:pt idx="5790">
                  <c:v>0.0</c:v>
                </c:pt>
                <c:pt idx="5791">
                  <c:v>0.0</c:v>
                </c:pt>
                <c:pt idx="5792">
                  <c:v>0.0</c:v>
                </c:pt>
                <c:pt idx="5793">
                  <c:v>0.0</c:v>
                </c:pt>
                <c:pt idx="5794">
                  <c:v>0.0</c:v>
                </c:pt>
                <c:pt idx="5795">
                  <c:v>0.0</c:v>
                </c:pt>
                <c:pt idx="5796">
                  <c:v>0.001</c:v>
                </c:pt>
                <c:pt idx="5797">
                  <c:v>0.001</c:v>
                </c:pt>
                <c:pt idx="5798">
                  <c:v>0.001</c:v>
                </c:pt>
                <c:pt idx="5799">
                  <c:v>0.0</c:v>
                </c:pt>
                <c:pt idx="5800">
                  <c:v>0.0</c:v>
                </c:pt>
                <c:pt idx="5801">
                  <c:v>0.0</c:v>
                </c:pt>
                <c:pt idx="5802">
                  <c:v>0.0</c:v>
                </c:pt>
                <c:pt idx="5803">
                  <c:v>0.0</c:v>
                </c:pt>
                <c:pt idx="5804">
                  <c:v>0.0</c:v>
                </c:pt>
                <c:pt idx="5805">
                  <c:v>0.001</c:v>
                </c:pt>
                <c:pt idx="5806">
                  <c:v>0.001</c:v>
                </c:pt>
                <c:pt idx="5807">
                  <c:v>0.0</c:v>
                </c:pt>
                <c:pt idx="5808">
                  <c:v>0.0</c:v>
                </c:pt>
                <c:pt idx="5809">
                  <c:v>0.0</c:v>
                </c:pt>
                <c:pt idx="5810">
                  <c:v>0.0</c:v>
                </c:pt>
                <c:pt idx="5811">
                  <c:v>0.0</c:v>
                </c:pt>
                <c:pt idx="5812">
                  <c:v>0.0</c:v>
                </c:pt>
                <c:pt idx="5813">
                  <c:v>0.0</c:v>
                </c:pt>
                <c:pt idx="5814">
                  <c:v>0.0</c:v>
                </c:pt>
                <c:pt idx="5815">
                  <c:v>0.0</c:v>
                </c:pt>
                <c:pt idx="5816">
                  <c:v>0.001</c:v>
                </c:pt>
                <c:pt idx="5817">
                  <c:v>0.0</c:v>
                </c:pt>
                <c:pt idx="5818">
                  <c:v>0.002</c:v>
                </c:pt>
                <c:pt idx="5819">
                  <c:v>0.0</c:v>
                </c:pt>
                <c:pt idx="5820">
                  <c:v>0.001</c:v>
                </c:pt>
                <c:pt idx="5821">
                  <c:v>0.0</c:v>
                </c:pt>
                <c:pt idx="5822">
                  <c:v>0.0</c:v>
                </c:pt>
                <c:pt idx="5823">
                  <c:v>0.001</c:v>
                </c:pt>
                <c:pt idx="5824">
                  <c:v>0.0</c:v>
                </c:pt>
                <c:pt idx="5825">
                  <c:v>0.0</c:v>
                </c:pt>
                <c:pt idx="5826">
                  <c:v>0.0</c:v>
                </c:pt>
                <c:pt idx="5827">
                  <c:v>0.001</c:v>
                </c:pt>
                <c:pt idx="5828">
                  <c:v>0.0</c:v>
                </c:pt>
                <c:pt idx="5829">
                  <c:v>0.0</c:v>
                </c:pt>
                <c:pt idx="5830">
                  <c:v>0.001</c:v>
                </c:pt>
                <c:pt idx="5831">
                  <c:v>0.001</c:v>
                </c:pt>
                <c:pt idx="5832">
                  <c:v>0.0</c:v>
                </c:pt>
                <c:pt idx="5833">
                  <c:v>0.001</c:v>
                </c:pt>
                <c:pt idx="5834">
                  <c:v>0.0</c:v>
                </c:pt>
                <c:pt idx="5835">
                  <c:v>0.0</c:v>
                </c:pt>
                <c:pt idx="5836">
                  <c:v>0.001</c:v>
                </c:pt>
                <c:pt idx="5837">
                  <c:v>0.0</c:v>
                </c:pt>
                <c:pt idx="5838">
                  <c:v>0.001</c:v>
                </c:pt>
                <c:pt idx="5839">
                  <c:v>0.001</c:v>
                </c:pt>
                <c:pt idx="5840">
                  <c:v>0.0</c:v>
                </c:pt>
                <c:pt idx="5841">
                  <c:v>0.0</c:v>
                </c:pt>
                <c:pt idx="5842">
                  <c:v>0.0</c:v>
                </c:pt>
                <c:pt idx="5843">
                  <c:v>0.0</c:v>
                </c:pt>
                <c:pt idx="5844">
                  <c:v>0.001</c:v>
                </c:pt>
                <c:pt idx="5845">
                  <c:v>0.0</c:v>
                </c:pt>
                <c:pt idx="5846">
                  <c:v>0.0</c:v>
                </c:pt>
                <c:pt idx="5847">
                  <c:v>0.0</c:v>
                </c:pt>
                <c:pt idx="5848">
                  <c:v>0.001</c:v>
                </c:pt>
                <c:pt idx="5849">
                  <c:v>0.001</c:v>
                </c:pt>
                <c:pt idx="5850">
                  <c:v>0.001</c:v>
                </c:pt>
                <c:pt idx="5851">
                  <c:v>0.0</c:v>
                </c:pt>
                <c:pt idx="5852">
                  <c:v>0.0</c:v>
                </c:pt>
                <c:pt idx="5853">
                  <c:v>0.001</c:v>
                </c:pt>
                <c:pt idx="5854">
                  <c:v>0.0</c:v>
                </c:pt>
                <c:pt idx="5855">
                  <c:v>0.0</c:v>
                </c:pt>
                <c:pt idx="5856">
                  <c:v>0.0</c:v>
                </c:pt>
                <c:pt idx="5857">
                  <c:v>0.001</c:v>
                </c:pt>
                <c:pt idx="5858">
                  <c:v>0.0</c:v>
                </c:pt>
                <c:pt idx="5859">
                  <c:v>0.0</c:v>
                </c:pt>
                <c:pt idx="5860">
                  <c:v>0.001</c:v>
                </c:pt>
                <c:pt idx="5861">
                  <c:v>0.001</c:v>
                </c:pt>
                <c:pt idx="5862">
                  <c:v>0.0</c:v>
                </c:pt>
                <c:pt idx="5863">
                  <c:v>0.0</c:v>
                </c:pt>
                <c:pt idx="5864">
                  <c:v>0.0</c:v>
                </c:pt>
                <c:pt idx="5865">
                  <c:v>0.001</c:v>
                </c:pt>
                <c:pt idx="5866">
                  <c:v>0.0</c:v>
                </c:pt>
                <c:pt idx="5867">
                  <c:v>0.0</c:v>
                </c:pt>
                <c:pt idx="5868">
                  <c:v>0.0</c:v>
                </c:pt>
                <c:pt idx="5869">
                  <c:v>0.0</c:v>
                </c:pt>
                <c:pt idx="5870">
                  <c:v>0.001</c:v>
                </c:pt>
                <c:pt idx="5871">
                  <c:v>0.0</c:v>
                </c:pt>
                <c:pt idx="5872">
                  <c:v>0.0</c:v>
                </c:pt>
                <c:pt idx="5873">
                  <c:v>0.0</c:v>
                </c:pt>
                <c:pt idx="5874">
                  <c:v>0.0</c:v>
                </c:pt>
                <c:pt idx="5875">
                  <c:v>0.0</c:v>
                </c:pt>
                <c:pt idx="5876">
                  <c:v>0.0</c:v>
                </c:pt>
                <c:pt idx="5877">
                  <c:v>0.001</c:v>
                </c:pt>
                <c:pt idx="5878">
                  <c:v>0.001</c:v>
                </c:pt>
                <c:pt idx="5879">
                  <c:v>0.0</c:v>
                </c:pt>
                <c:pt idx="5880">
                  <c:v>0.0</c:v>
                </c:pt>
                <c:pt idx="5881">
                  <c:v>0.001</c:v>
                </c:pt>
                <c:pt idx="5882">
                  <c:v>0.001</c:v>
                </c:pt>
                <c:pt idx="5883">
                  <c:v>0.001</c:v>
                </c:pt>
                <c:pt idx="5884">
                  <c:v>0.001</c:v>
                </c:pt>
                <c:pt idx="5885">
                  <c:v>0.001</c:v>
                </c:pt>
                <c:pt idx="5886">
                  <c:v>0.001</c:v>
                </c:pt>
                <c:pt idx="5887">
                  <c:v>0.0</c:v>
                </c:pt>
                <c:pt idx="5888">
                  <c:v>0.0</c:v>
                </c:pt>
                <c:pt idx="5889">
                  <c:v>0.0</c:v>
                </c:pt>
                <c:pt idx="5890">
                  <c:v>0.0</c:v>
                </c:pt>
                <c:pt idx="5891">
                  <c:v>0.001</c:v>
                </c:pt>
                <c:pt idx="5892">
                  <c:v>0.001</c:v>
                </c:pt>
                <c:pt idx="5893">
                  <c:v>0.0</c:v>
                </c:pt>
                <c:pt idx="5894">
                  <c:v>0.0</c:v>
                </c:pt>
                <c:pt idx="5895">
                  <c:v>0.001</c:v>
                </c:pt>
                <c:pt idx="5896">
                  <c:v>0.001</c:v>
                </c:pt>
                <c:pt idx="5897">
                  <c:v>0.0</c:v>
                </c:pt>
                <c:pt idx="5898">
                  <c:v>0.0</c:v>
                </c:pt>
                <c:pt idx="5899">
                  <c:v>0.0</c:v>
                </c:pt>
                <c:pt idx="5900">
                  <c:v>0.001</c:v>
                </c:pt>
                <c:pt idx="5901">
                  <c:v>0.001</c:v>
                </c:pt>
                <c:pt idx="5902">
                  <c:v>0.0</c:v>
                </c:pt>
                <c:pt idx="5903">
                  <c:v>0.0</c:v>
                </c:pt>
                <c:pt idx="5904">
                  <c:v>0.0</c:v>
                </c:pt>
                <c:pt idx="5905">
                  <c:v>0.001</c:v>
                </c:pt>
                <c:pt idx="5906">
                  <c:v>0.0</c:v>
                </c:pt>
                <c:pt idx="5907">
                  <c:v>0.0</c:v>
                </c:pt>
                <c:pt idx="5908">
                  <c:v>0.0</c:v>
                </c:pt>
                <c:pt idx="5909">
                  <c:v>0.0</c:v>
                </c:pt>
                <c:pt idx="5910">
                  <c:v>0.001</c:v>
                </c:pt>
                <c:pt idx="5911">
                  <c:v>0.0</c:v>
                </c:pt>
                <c:pt idx="5912">
                  <c:v>0.001</c:v>
                </c:pt>
                <c:pt idx="5913">
                  <c:v>0.0</c:v>
                </c:pt>
                <c:pt idx="5914">
                  <c:v>0.0</c:v>
                </c:pt>
                <c:pt idx="5915">
                  <c:v>0.0</c:v>
                </c:pt>
                <c:pt idx="5916">
                  <c:v>0.0</c:v>
                </c:pt>
                <c:pt idx="5917">
                  <c:v>0.001</c:v>
                </c:pt>
                <c:pt idx="5918">
                  <c:v>0.0</c:v>
                </c:pt>
                <c:pt idx="5919">
                  <c:v>0.001</c:v>
                </c:pt>
                <c:pt idx="5920">
                  <c:v>0.0</c:v>
                </c:pt>
                <c:pt idx="5921">
                  <c:v>0.0</c:v>
                </c:pt>
                <c:pt idx="5922">
                  <c:v>0.0</c:v>
                </c:pt>
                <c:pt idx="5923">
                  <c:v>0.0</c:v>
                </c:pt>
                <c:pt idx="5924">
                  <c:v>0.0</c:v>
                </c:pt>
                <c:pt idx="5925">
                  <c:v>0.0</c:v>
                </c:pt>
                <c:pt idx="5926">
                  <c:v>0.0</c:v>
                </c:pt>
                <c:pt idx="5927">
                  <c:v>0.0</c:v>
                </c:pt>
                <c:pt idx="5928">
                  <c:v>0.0</c:v>
                </c:pt>
                <c:pt idx="5929">
                  <c:v>0.001</c:v>
                </c:pt>
                <c:pt idx="5930">
                  <c:v>0.0</c:v>
                </c:pt>
                <c:pt idx="5931">
                  <c:v>0.0</c:v>
                </c:pt>
                <c:pt idx="5932">
                  <c:v>0.001</c:v>
                </c:pt>
                <c:pt idx="5933">
                  <c:v>0.0</c:v>
                </c:pt>
                <c:pt idx="5934">
                  <c:v>0.0</c:v>
                </c:pt>
                <c:pt idx="5935">
                  <c:v>0.0</c:v>
                </c:pt>
                <c:pt idx="5936">
                  <c:v>0.0</c:v>
                </c:pt>
                <c:pt idx="5937">
                  <c:v>0.001</c:v>
                </c:pt>
                <c:pt idx="5938">
                  <c:v>0.0</c:v>
                </c:pt>
                <c:pt idx="5939">
                  <c:v>0.0</c:v>
                </c:pt>
                <c:pt idx="5940">
                  <c:v>0.0</c:v>
                </c:pt>
                <c:pt idx="5941">
                  <c:v>0.0</c:v>
                </c:pt>
                <c:pt idx="5942">
                  <c:v>0.0</c:v>
                </c:pt>
                <c:pt idx="5943">
                  <c:v>0.0</c:v>
                </c:pt>
                <c:pt idx="5944">
                  <c:v>0.0</c:v>
                </c:pt>
                <c:pt idx="5945">
                  <c:v>0.0</c:v>
                </c:pt>
                <c:pt idx="5946">
                  <c:v>0.001</c:v>
                </c:pt>
                <c:pt idx="5947">
                  <c:v>0.0</c:v>
                </c:pt>
                <c:pt idx="5948">
                  <c:v>0.001</c:v>
                </c:pt>
                <c:pt idx="5949">
                  <c:v>0.0</c:v>
                </c:pt>
                <c:pt idx="5950">
                  <c:v>0.0</c:v>
                </c:pt>
                <c:pt idx="5951">
                  <c:v>0.0</c:v>
                </c:pt>
                <c:pt idx="5952">
                  <c:v>0.001</c:v>
                </c:pt>
                <c:pt idx="5953">
                  <c:v>0.002</c:v>
                </c:pt>
                <c:pt idx="5954">
                  <c:v>0.001</c:v>
                </c:pt>
                <c:pt idx="5955">
                  <c:v>0.0</c:v>
                </c:pt>
                <c:pt idx="5956">
                  <c:v>0.0</c:v>
                </c:pt>
                <c:pt idx="5957">
                  <c:v>0.0</c:v>
                </c:pt>
                <c:pt idx="5958">
                  <c:v>0.0</c:v>
                </c:pt>
                <c:pt idx="5959">
                  <c:v>0.0</c:v>
                </c:pt>
                <c:pt idx="5960">
                  <c:v>0.0</c:v>
                </c:pt>
                <c:pt idx="5961">
                  <c:v>0.0</c:v>
                </c:pt>
                <c:pt idx="5962">
                  <c:v>0.001</c:v>
                </c:pt>
                <c:pt idx="5963">
                  <c:v>0.0</c:v>
                </c:pt>
                <c:pt idx="5964">
                  <c:v>0.001</c:v>
                </c:pt>
                <c:pt idx="5965">
                  <c:v>0.0</c:v>
                </c:pt>
                <c:pt idx="5966">
                  <c:v>0.001</c:v>
                </c:pt>
                <c:pt idx="5967">
                  <c:v>0.001</c:v>
                </c:pt>
                <c:pt idx="5968">
                  <c:v>0.0</c:v>
                </c:pt>
                <c:pt idx="5969">
                  <c:v>0.001</c:v>
                </c:pt>
                <c:pt idx="5970">
                  <c:v>0.001</c:v>
                </c:pt>
                <c:pt idx="5971">
                  <c:v>0.001</c:v>
                </c:pt>
                <c:pt idx="5972">
                  <c:v>0.0</c:v>
                </c:pt>
                <c:pt idx="5973">
                  <c:v>0.001</c:v>
                </c:pt>
                <c:pt idx="5974">
                  <c:v>0.0</c:v>
                </c:pt>
                <c:pt idx="5975">
                  <c:v>0.0</c:v>
                </c:pt>
                <c:pt idx="5976">
                  <c:v>0.0</c:v>
                </c:pt>
                <c:pt idx="5977">
                  <c:v>0.001</c:v>
                </c:pt>
                <c:pt idx="5978">
                  <c:v>0.002</c:v>
                </c:pt>
                <c:pt idx="5979">
                  <c:v>0.001</c:v>
                </c:pt>
                <c:pt idx="5980">
                  <c:v>0.001</c:v>
                </c:pt>
                <c:pt idx="5981">
                  <c:v>0.001</c:v>
                </c:pt>
                <c:pt idx="5982">
                  <c:v>0.002</c:v>
                </c:pt>
                <c:pt idx="5983">
                  <c:v>0.001</c:v>
                </c:pt>
                <c:pt idx="5984">
                  <c:v>0.0</c:v>
                </c:pt>
                <c:pt idx="5985">
                  <c:v>0.001</c:v>
                </c:pt>
                <c:pt idx="5986">
                  <c:v>0.001</c:v>
                </c:pt>
                <c:pt idx="5987">
                  <c:v>0.001</c:v>
                </c:pt>
                <c:pt idx="5988">
                  <c:v>0.0</c:v>
                </c:pt>
                <c:pt idx="5989">
                  <c:v>0.001</c:v>
                </c:pt>
                <c:pt idx="5990">
                  <c:v>0.0</c:v>
                </c:pt>
                <c:pt idx="5991">
                  <c:v>0.001</c:v>
                </c:pt>
                <c:pt idx="5992">
                  <c:v>0.0</c:v>
                </c:pt>
                <c:pt idx="5993">
                  <c:v>0.0</c:v>
                </c:pt>
                <c:pt idx="5994">
                  <c:v>0.0</c:v>
                </c:pt>
                <c:pt idx="5995">
                  <c:v>0.0</c:v>
                </c:pt>
                <c:pt idx="5996">
                  <c:v>0.002</c:v>
                </c:pt>
                <c:pt idx="5997">
                  <c:v>0.001</c:v>
                </c:pt>
                <c:pt idx="5998">
                  <c:v>0.0</c:v>
                </c:pt>
                <c:pt idx="5999">
                  <c:v>0.001</c:v>
                </c:pt>
                <c:pt idx="6000">
                  <c:v>0.001</c:v>
                </c:pt>
                <c:pt idx="6001">
                  <c:v>0.0</c:v>
                </c:pt>
                <c:pt idx="6002">
                  <c:v>0.0</c:v>
                </c:pt>
                <c:pt idx="6003">
                  <c:v>0.0</c:v>
                </c:pt>
                <c:pt idx="6004">
                  <c:v>0.001</c:v>
                </c:pt>
                <c:pt idx="6005">
                  <c:v>0.001</c:v>
                </c:pt>
                <c:pt idx="6006">
                  <c:v>0.0</c:v>
                </c:pt>
                <c:pt idx="6007">
                  <c:v>0.0</c:v>
                </c:pt>
                <c:pt idx="6008">
                  <c:v>0.0</c:v>
                </c:pt>
                <c:pt idx="6009">
                  <c:v>0.001</c:v>
                </c:pt>
                <c:pt idx="6010">
                  <c:v>0.001</c:v>
                </c:pt>
                <c:pt idx="6011">
                  <c:v>0.0</c:v>
                </c:pt>
                <c:pt idx="6012">
                  <c:v>0.0</c:v>
                </c:pt>
                <c:pt idx="6013">
                  <c:v>0.001</c:v>
                </c:pt>
                <c:pt idx="6014">
                  <c:v>0.0</c:v>
                </c:pt>
                <c:pt idx="6015">
                  <c:v>0.0</c:v>
                </c:pt>
                <c:pt idx="6016">
                  <c:v>0.0</c:v>
                </c:pt>
                <c:pt idx="6017">
                  <c:v>0.0</c:v>
                </c:pt>
                <c:pt idx="6018">
                  <c:v>0.001</c:v>
                </c:pt>
                <c:pt idx="6019">
                  <c:v>0.0</c:v>
                </c:pt>
                <c:pt idx="6020">
                  <c:v>0.001</c:v>
                </c:pt>
                <c:pt idx="6021">
                  <c:v>0.0</c:v>
                </c:pt>
                <c:pt idx="6022">
                  <c:v>0.001</c:v>
                </c:pt>
                <c:pt idx="6023">
                  <c:v>0.0</c:v>
                </c:pt>
                <c:pt idx="6024">
                  <c:v>0.0</c:v>
                </c:pt>
                <c:pt idx="6025">
                  <c:v>0.0</c:v>
                </c:pt>
                <c:pt idx="6026">
                  <c:v>0.0</c:v>
                </c:pt>
                <c:pt idx="6027">
                  <c:v>0.0</c:v>
                </c:pt>
                <c:pt idx="6028">
                  <c:v>0.0</c:v>
                </c:pt>
                <c:pt idx="6029">
                  <c:v>0.0</c:v>
                </c:pt>
                <c:pt idx="6030">
                  <c:v>0.0</c:v>
                </c:pt>
                <c:pt idx="6031">
                  <c:v>0.002</c:v>
                </c:pt>
                <c:pt idx="6032">
                  <c:v>0.0</c:v>
                </c:pt>
                <c:pt idx="6033">
                  <c:v>0.0</c:v>
                </c:pt>
                <c:pt idx="6034">
                  <c:v>0.001</c:v>
                </c:pt>
                <c:pt idx="6035">
                  <c:v>0.001</c:v>
                </c:pt>
                <c:pt idx="6036">
                  <c:v>0.0</c:v>
                </c:pt>
                <c:pt idx="6037">
                  <c:v>0.0</c:v>
                </c:pt>
                <c:pt idx="6038">
                  <c:v>0.001</c:v>
                </c:pt>
                <c:pt idx="6039">
                  <c:v>0.0</c:v>
                </c:pt>
                <c:pt idx="6040">
                  <c:v>0.002</c:v>
                </c:pt>
                <c:pt idx="6041">
                  <c:v>0.001</c:v>
                </c:pt>
                <c:pt idx="6042">
                  <c:v>0.001</c:v>
                </c:pt>
                <c:pt idx="6043">
                  <c:v>0.0</c:v>
                </c:pt>
                <c:pt idx="6044">
                  <c:v>0.001</c:v>
                </c:pt>
                <c:pt idx="6045">
                  <c:v>0.0</c:v>
                </c:pt>
                <c:pt idx="6046">
                  <c:v>0.0</c:v>
                </c:pt>
                <c:pt idx="6047">
                  <c:v>0.001</c:v>
                </c:pt>
                <c:pt idx="6048">
                  <c:v>0.0</c:v>
                </c:pt>
                <c:pt idx="6049">
                  <c:v>0.0</c:v>
                </c:pt>
                <c:pt idx="6050">
                  <c:v>0.0</c:v>
                </c:pt>
                <c:pt idx="6051">
                  <c:v>0.0</c:v>
                </c:pt>
                <c:pt idx="6052">
                  <c:v>0.0</c:v>
                </c:pt>
                <c:pt idx="6053">
                  <c:v>0.0</c:v>
                </c:pt>
                <c:pt idx="6054">
                  <c:v>0.001</c:v>
                </c:pt>
                <c:pt idx="6055">
                  <c:v>0.0</c:v>
                </c:pt>
                <c:pt idx="6056">
                  <c:v>0.0</c:v>
                </c:pt>
                <c:pt idx="6057">
                  <c:v>0.001</c:v>
                </c:pt>
                <c:pt idx="6058">
                  <c:v>0.001</c:v>
                </c:pt>
                <c:pt idx="6059">
                  <c:v>0.001</c:v>
                </c:pt>
                <c:pt idx="6060">
                  <c:v>0.0</c:v>
                </c:pt>
                <c:pt idx="6061">
                  <c:v>0.0</c:v>
                </c:pt>
                <c:pt idx="6062">
                  <c:v>0.0</c:v>
                </c:pt>
                <c:pt idx="6063">
                  <c:v>0.0</c:v>
                </c:pt>
                <c:pt idx="6064">
                  <c:v>0.001</c:v>
                </c:pt>
                <c:pt idx="6065">
                  <c:v>0.0</c:v>
                </c:pt>
                <c:pt idx="6066">
                  <c:v>0.0</c:v>
                </c:pt>
                <c:pt idx="6067">
                  <c:v>0.001</c:v>
                </c:pt>
                <c:pt idx="6068">
                  <c:v>0.001</c:v>
                </c:pt>
                <c:pt idx="6069">
                  <c:v>0.0</c:v>
                </c:pt>
                <c:pt idx="6070">
                  <c:v>0.001</c:v>
                </c:pt>
                <c:pt idx="6071">
                  <c:v>0.0</c:v>
                </c:pt>
                <c:pt idx="6072">
                  <c:v>0.001</c:v>
                </c:pt>
                <c:pt idx="6073">
                  <c:v>0.001</c:v>
                </c:pt>
                <c:pt idx="6074">
                  <c:v>0.002</c:v>
                </c:pt>
                <c:pt idx="6075">
                  <c:v>0.0</c:v>
                </c:pt>
                <c:pt idx="6076">
                  <c:v>0.0</c:v>
                </c:pt>
                <c:pt idx="6077">
                  <c:v>0.0</c:v>
                </c:pt>
                <c:pt idx="6078">
                  <c:v>0.001</c:v>
                </c:pt>
                <c:pt idx="6079">
                  <c:v>0.001</c:v>
                </c:pt>
                <c:pt idx="6080">
                  <c:v>0.0</c:v>
                </c:pt>
                <c:pt idx="6081">
                  <c:v>0.001</c:v>
                </c:pt>
                <c:pt idx="6082">
                  <c:v>0.0</c:v>
                </c:pt>
                <c:pt idx="6083">
                  <c:v>0.0</c:v>
                </c:pt>
                <c:pt idx="6084">
                  <c:v>0.001</c:v>
                </c:pt>
                <c:pt idx="6085">
                  <c:v>0.0</c:v>
                </c:pt>
                <c:pt idx="6086">
                  <c:v>0.001</c:v>
                </c:pt>
                <c:pt idx="6087">
                  <c:v>0.0</c:v>
                </c:pt>
                <c:pt idx="6088">
                  <c:v>0.001</c:v>
                </c:pt>
                <c:pt idx="6089">
                  <c:v>0.001</c:v>
                </c:pt>
                <c:pt idx="6090">
                  <c:v>0.0</c:v>
                </c:pt>
                <c:pt idx="6091">
                  <c:v>0.0</c:v>
                </c:pt>
                <c:pt idx="6092">
                  <c:v>0.0</c:v>
                </c:pt>
                <c:pt idx="6093">
                  <c:v>0.0</c:v>
                </c:pt>
                <c:pt idx="6094">
                  <c:v>0.001</c:v>
                </c:pt>
                <c:pt idx="6095">
                  <c:v>0.0</c:v>
                </c:pt>
                <c:pt idx="6096">
                  <c:v>0.0</c:v>
                </c:pt>
                <c:pt idx="6097">
                  <c:v>0.0</c:v>
                </c:pt>
                <c:pt idx="6098">
                  <c:v>0.0</c:v>
                </c:pt>
                <c:pt idx="6099">
                  <c:v>0.0</c:v>
                </c:pt>
                <c:pt idx="6100">
                  <c:v>0.001</c:v>
                </c:pt>
                <c:pt idx="6101">
                  <c:v>0.002</c:v>
                </c:pt>
                <c:pt idx="6102">
                  <c:v>0.0</c:v>
                </c:pt>
                <c:pt idx="6103">
                  <c:v>0.0</c:v>
                </c:pt>
                <c:pt idx="6104">
                  <c:v>0.0</c:v>
                </c:pt>
                <c:pt idx="6105">
                  <c:v>0.0</c:v>
                </c:pt>
                <c:pt idx="6106">
                  <c:v>0.0</c:v>
                </c:pt>
                <c:pt idx="6107">
                  <c:v>0.0</c:v>
                </c:pt>
                <c:pt idx="6108">
                  <c:v>0.001</c:v>
                </c:pt>
                <c:pt idx="6109">
                  <c:v>0.001</c:v>
                </c:pt>
                <c:pt idx="6110">
                  <c:v>0.001</c:v>
                </c:pt>
                <c:pt idx="6111">
                  <c:v>0.0</c:v>
                </c:pt>
                <c:pt idx="6112">
                  <c:v>0.0</c:v>
                </c:pt>
                <c:pt idx="6113">
                  <c:v>0.001</c:v>
                </c:pt>
                <c:pt idx="6114">
                  <c:v>0.0</c:v>
                </c:pt>
                <c:pt idx="6115">
                  <c:v>0.0</c:v>
                </c:pt>
                <c:pt idx="6116">
                  <c:v>0.0</c:v>
                </c:pt>
                <c:pt idx="6117">
                  <c:v>0.0</c:v>
                </c:pt>
                <c:pt idx="6118">
                  <c:v>0.0</c:v>
                </c:pt>
                <c:pt idx="6119">
                  <c:v>0.0</c:v>
                </c:pt>
                <c:pt idx="6120">
                  <c:v>0.001</c:v>
                </c:pt>
                <c:pt idx="6121">
                  <c:v>0.0</c:v>
                </c:pt>
                <c:pt idx="6122">
                  <c:v>0.001</c:v>
                </c:pt>
                <c:pt idx="6123">
                  <c:v>0.0</c:v>
                </c:pt>
                <c:pt idx="6124">
                  <c:v>0.0</c:v>
                </c:pt>
                <c:pt idx="6125">
                  <c:v>0.0</c:v>
                </c:pt>
                <c:pt idx="6126">
                  <c:v>0.001</c:v>
                </c:pt>
                <c:pt idx="6127">
                  <c:v>0.0</c:v>
                </c:pt>
                <c:pt idx="6128">
                  <c:v>0.001</c:v>
                </c:pt>
                <c:pt idx="6129">
                  <c:v>0.0</c:v>
                </c:pt>
                <c:pt idx="6130">
                  <c:v>0.0</c:v>
                </c:pt>
                <c:pt idx="6131">
                  <c:v>0.001</c:v>
                </c:pt>
                <c:pt idx="6132">
                  <c:v>0.0</c:v>
                </c:pt>
                <c:pt idx="6133">
                  <c:v>0.0</c:v>
                </c:pt>
                <c:pt idx="6134">
                  <c:v>0.0</c:v>
                </c:pt>
                <c:pt idx="6135">
                  <c:v>0.0</c:v>
                </c:pt>
                <c:pt idx="6136">
                  <c:v>0.0</c:v>
                </c:pt>
                <c:pt idx="6137">
                  <c:v>0.0</c:v>
                </c:pt>
                <c:pt idx="6138">
                  <c:v>0.001</c:v>
                </c:pt>
                <c:pt idx="6139">
                  <c:v>0.0</c:v>
                </c:pt>
                <c:pt idx="6140">
                  <c:v>0.0</c:v>
                </c:pt>
                <c:pt idx="6141">
                  <c:v>0.0</c:v>
                </c:pt>
                <c:pt idx="6142">
                  <c:v>0.001</c:v>
                </c:pt>
                <c:pt idx="6143">
                  <c:v>0.0</c:v>
                </c:pt>
                <c:pt idx="6144">
                  <c:v>0.001</c:v>
                </c:pt>
                <c:pt idx="6145">
                  <c:v>0.0</c:v>
                </c:pt>
                <c:pt idx="6146">
                  <c:v>0.001</c:v>
                </c:pt>
                <c:pt idx="6147">
                  <c:v>0.0</c:v>
                </c:pt>
                <c:pt idx="6148">
                  <c:v>0.001</c:v>
                </c:pt>
                <c:pt idx="6149">
                  <c:v>0.001</c:v>
                </c:pt>
                <c:pt idx="6150">
                  <c:v>0.0</c:v>
                </c:pt>
                <c:pt idx="6151">
                  <c:v>0.0</c:v>
                </c:pt>
                <c:pt idx="6152">
                  <c:v>0.0</c:v>
                </c:pt>
                <c:pt idx="6153">
                  <c:v>0.001</c:v>
                </c:pt>
                <c:pt idx="6154">
                  <c:v>0.0</c:v>
                </c:pt>
                <c:pt idx="6155">
                  <c:v>0.0</c:v>
                </c:pt>
                <c:pt idx="6156">
                  <c:v>0.0</c:v>
                </c:pt>
                <c:pt idx="6157">
                  <c:v>0.0</c:v>
                </c:pt>
                <c:pt idx="6158">
                  <c:v>0.0</c:v>
                </c:pt>
                <c:pt idx="6159">
                  <c:v>0.0</c:v>
                </c:pt>
                <c:pt idx="6160">
                  <c:v>0.0</c:v>
                </c:pt>
                <c:pt idx="6161">
                  <c:v>0.001</c:v>
                </c:pt>
                <c:pt idx="6162">
                  <c:v>0.0</c:v>
                </c:pt>
                <c:pt idx="6163">
                  <c:v>0.001</c:v>
                </c:pt>
                <c:pt idx="6164">
                  <c:v>0.001</c:v>
                </c:pt>
                <c:pt idx="6165">
                  <c:v>0.001</c:v>
                </c:pt>
                <c:pt idx="6166">
                  <c:v>0.001</c:v>
                </c:pt>
                <c:pt idx="6167">
                  <c:v>0.0</c:v>
                </c:pt>
                <c:pt idx="6168">
                  <c:v>0.0</c:v>
                </c:pt>
                <c:pt idx="6169">
                  <c:v>0.0</c:v>
                </c:pt>
                <c:pt idx="6170">
                  <c:v>0.0</c:v>
                </c:pt>
                <c:pt idx="6171">
                  <c:v>0.0</c:v>
                </c:pt>
                <c:pt idx="6172">
                  <c:v>0.001</c:v>
                </c:pt>
                <c:pt idx="6173">
                  <c:v>0.0</c:v>
                </c:pt>
                <c:pt idx="6174">
                  <c:v>0.0</c:v>
                </c:pt>
                <c:pt idx="6175">
                  <c:v>0.001</c:v>
                </c:pt>
                <c:pt idx="6176">
                  <c:v>0.0</c:v>
                </c:pt>
                <c:pt idx="6177">
                  <c:v>0.001</c:v>
                </c:pt>
                <c:pt idx="6178">
                  <c:v>0.0</c:v>
                </c:pt>
                <c:pt idx="6179">
                  <c:v>0.0</c:v>
                </c:pt>
                <c:pt idx="6180">
                  <c:v>0.001</c:v>
                </c:pt>
                <c:pt idx="6181">
                  <c:v>0.001</c:v>
                </c:pt>
                <c:pt idx="6182">
                  <c:v>0.001</c:v>
                </c:pt>
                <c:pt idx="6183">
                  <c:v>0.001</c:v>
                </c:pt>
                <c:pt idx="6184">
                  <c:v>0.0</c:v>
                </c:pt>
                <c:pt idx="6185">
                  <c:v>0.001</c:v>
                </c:pt>
                <c:pt idx="6186">
                  <c:v>0.0</c:v>
                </c:pt>
                <c:pt idx="6187">
                  <c:v>0.001</c:v>
                </c:pt>
                <c:pt idx="6188">
                  <c:v>0.0</c:v>
                </c:pt>
                <c:pt idx="6189">
                  <c:v>0.0</c:v>
                </c:pt>
                <c:pt idx="6190">
                  <c:v>0.0</c:v>
                </c:pt>
                <c:pt idx="6191">
                  <c:v>0.0</c:v>
                </c:pt>
                <c:pt idx="6192">
                  <c:v>0.0</c:v>
                </c:pt>
                <c:pt idx="6193">
                  <c:v>0.002</c:v>
                </c:pt>
                <c:pt idx="6194">
                  <c:v>0.001</c:v>
                </c:pt>
                <c:pt idx="6195">
                  <c:v>0.0</c:v>
                </c:pt>
                <c:pt idx="6196">
                  <c:v>0.0</c:v>
                </c:pt>
                <c:pt idx="6197">
                  <c:v>0.0</c:v>
                </c:pt>
                <c:pt idx="6198">
                  <c:v>0.0</c:v>
                </c:pt>
                <c:pt idx="6199">
                  <c:v>0.0</c:v>
                </c:pt>
                <c:pt idx="6200">
                  <c:v>0.0</c:v>
                </c:pt>
                <c:pt idx="6201">
                  <c:v>0.001</c:v>
                </c:pt>
                <c:pt idx="6202">
                  <c:v>0.002</c:v>
                </c:pt>
                <c:pt idx="6203">
                  <c:v>0.0</c:v>
                </c:pt>
                <c:pt idx="6204">
                  <c:v>0.0</c:v>
                </c:pt>
                <c:pt idx="6205">
                  <c:v>0.0</c:v>
                </c:pt>
                <c:pt idx="6206">
                  <c:v>0.001</c:v>
                </c:pt>
                <c:pt idx="6207">
                  <c:v>0.001</c:v>
                </c:pt>
                <c:pt idx="6208">
                  <c:v>0.0</c:v>
                </c:pt>
                <c:pt idx="6209">
                  <c:v>0.001</c:v>
                </c:pt>
                <c:pt idx="6210">
                  <c:v>0.001</c:v>
                </c:pt>
                <c:pt idx="6211">
                  <c:v>0.0</c:v>
                </c:pt>
                <c:pt idx="6212">
                  <c:v>0.0</c:v>
                </c:pt>
                <c:pt idx="6213">
                  <c:v>0.001</c:v>
                </c:pt>
                <c:pt idx="6214">
                  <c:v>0.0</c:v>
                </c:pt>
                <c:pt idx="6215">
                  <c:v>0.0</c:v>
                </c:pt>
                <c:pt idx="6216">
                  <c:v>0.001</c:v>
                </c:pt>
                <c:pt idx="6217">
                  <c:v>0.001</c:v>
                </c:pt>
                <c:pt idx="6218">
                  <c:v>0.001</c:v>
                </c:pt>
                <c:pt idx="6219">
                  <c:v>0.0</c:v>
                </c:pt>
                <c:pt idx="6220">
                  <c:v>0.001</c:v>
                </c:pt>
                <c:pt idx="6221">
                  <c:v>0.0</c:v>
                </c:pt>
                <c:pt idx="6222">
                  <c:v>0.001</c:v>
                </c:pt>
                <c:pt idx="6223">
                  <c:v>0.001</c:v>
                </c:pt>
                <c:pt idx="6224">
                  <c:v>0.001</c:v>
                </c:pt>
                <c:pt idx="6225">
                  <c:v>0.0</c:v>
                </c:pt>
                <c:pt idx="6226">
                  <c:v>0.001</c:v>
                </c:pt>
                <c:pt idx="6227">
                  <c:v>0.0</c:v>
                </c:pt>
                <c:pt idx="6228">
                  <c:v>0.0</c:v>
                </c:pt>
                <c:pt idx="6229">
                  <c:v>0.0</c:v>
                </c:pt>
                <c:pt idx="6230">
                  <c:v>0.001</c:v>
                </c:pt>
                <c:pt idx="6231">
                  <c:v>0.001</c:v>
                </c:pt>
                <c:pt idx="6232">
                  <c:v>0.0</c:v>
                </c:pt>
                <c:pt idx="6233">
                  <c:v>0.0</c:v>
                </c:pt>
                <c:pt idx="6234">
                  <c:v>0.0</c:v>
                </c:pt>
                <c:pt idx="6235">
                  <c:v>0.0</c:v>
                </c:pt>
                <c:pt idx="6236">
                  <c:v>0.0</c:v>
                </c:pt>
                <c:pt idx="6237">
                  <c:v>0.0</c:v>
                </c:pt>
                <c:pt idx="6238">
                  <c:v>0.0</c:v>
                </c:pt>
                <c:pt idx="6239">
                  <c:v>0.001</c:v>
                </c:pt>
                <c:pt idx="6240">
                  <c:v>0.001</c:v>
                </c:pt>
                <c:pt idx="6241">
                  <c:v>0.001</c:v>
                </c:pt>
                <c:pt idx="6242">
                  <c:v>0.001</c:v>
                </c:pt>
                <c:pt idx="6243">
                  <c:v>0.001</c:v>
                </c:pt>
                <c:pt idx="6244">
                  <c:v>0.0</c:v>
                </c:pt>
                <c:pt idx="6245">
                  <c:v>0.0</c:v>
                </c:pt>
                <c:pt idx="6246">
                  <c:v>0.0</c:v>
                </c:pt>
                <c:pt idx="6247">
                  <c:v>0.001</c:v>
                </c:pt>
                <c:pt idx="6248">
                  <c:v>0.001</c:v>
                </c:pt>
                <c:pt idx="6249">
                  <c:v>0.001</c:v>
                </c:pt>
                <c:pt idx="6250">
                  <c:v>0.0</c:v>
                </c:pt>
                <c:pt idx="6251">
                  <c:v>0.0</c:v>
                </c:pt>
                <c:pt idx="6252">
                  <c:v>0.001</c:v>
                </c:pt>
                <c:pt idx="6253">
                  <c:v>0.0</c:v>
                </c:pt>
                <c:pt idx="6254">
                  <c:v>0.0</c:v>
                </c:pt>
                <c:pt idx="6255">
                  <c:v>0.0</c:v>
                </c:pt>
                <c:pt idx="6256">
                  <c:v>0.002</c:v>
                </c:pt>
                <c:pt idx="6257">
                  <c:v>0.0</c:v>
                </c:pt>
                <c:pt idx="6258">
                  <c:v>0.001</c:v>
                </c:pt>
                <c:pt idx="6259">
                  <c:v>0.0</c:v>
                </c:pt>
                <c:pt idx="6260">
                  <c:v>0.001</c:v>
                </c:pt>
                <c:pt idx="6261">
                  <c:v>0.001</c:v>
                </c:pt>
                <c:pt idx="6262">
                  <c:v>0.0</c:v>
                </c:pt>
                <c:pt idx="6263">
                  <c:v>0.0</c:v>
                </c:pt>
                <c:pt idx="6264">
                  <c:v>0.001</c:v>
                </c:pt>
                <c:pt idx="6265">
                  <c:v>0.0</c:v>
                </c:pt>
                <c:pt idx="6266">
                  <c:v>0.001</c:v>
                </c:pt>
                <c:pt idx="6267">
                  <c:v>0.0</c:v>
                </c:pt>
                <c:pt idx="6268">
                  <c:v>0.001</c:v>
                </c:pt>
                <c:pt idx="6269">
                  <c:v>0.001</c:v>
                </c:pt>
                <c:pt idx="6270">
                  <c:v>0.0</c:v>
                </c:pt>
                <c:pt idx="6271">
                  <c:v>0.0</c:v>
                </c:pt>
                <c:pt idx="6272">
                  <c:v>0.0</c:v>
                </c:pt>
                <c:pt idx="6273">
                  <c:v>0.0</c:v>
                </c:pt>
                <c:pt idx="6274">
                  <c:v>0.0</c:v>
                </c:pt>
                <c:pt idx="6275">
                  <c:v>0.001</c:v>
                </c:pt>
                <c:pt idx="6276">
                  <c:v>0.0</c:v>
                </c:pt>
                <c:pt idx="6277">
                  <c:v>0.001</c:v>
                </c:pt>
                <c:pt idx="6278">
                  <c:v>0.001</c:v>
                </c:pt>
                <c:pt idx="6279">
                  <c:v>0.0</c:v>
                </c:pt>
                <c:pt idx="6280">
                  <c:v>0.0</c:v>
                </c:pt>
                <c:pt idx="6281">
                  <c:v>0.0</c:v>
                </c:pt>
                <c:pt idx="6282">
                  <c:v>0.001</c:v>
                </c:pt>
                <c:pt idx="6283">
                  <c:v>0.0</c:v>
                </c:pt>
                <c:pt idx="6284">
                  <c:v>0.0</c:v>
                </c:pt>
                <c:pt idx="6285">
                  <c:v>0.001</c:v>
                </c:pt>
                <c:pt idx="6286">
                  <c:v>0.001</c:v>
                </c:pt>
                <c:pt idx="6287">
                  <c:v>0.001</c:v>
                </c:pt>
                <c:pt idx="6288">
                  <c:v>0.0</c:v>
                </c:pt>
                <c:pt idx="6289">
                  <c:v>0.0</c:v>
                </c:pt>
                <c:pt idx="6290">
                  <c:v>0.0</c:v>
                </c:pt>
                <c:pt idx="6291">
                  <c:v>0.001</c:v>
                </c:pt>
                <c:pt idx="6292">
                  <c:v>0.0</c:v>
                </c:pt>
                <c:pt idx="6293">
                  <c:v>0.001</c:v>
                </c:pt>
                <c:pt idx="6294">
                  <c:v>0.0</c:v>
                </c:pt>
                <c:pt idx="6295">
                  <c:v>0.0</c:v>
                </c:pt>
                <c:pt idx="6296">
                  <c:v>0.0</c:v>
                </c:pt>
                <c:pt idx="6297">
                  <c:v>0.0</c:v>
                </c:pt>
                <c:pt idx="6298">
                  <c:v>0.001</c:v>
                </c:pt>
                <c:pt idx="6299">
                  <c:v>0.0</c:v>
                </c:pt>
                <c:pt idx="6300">
                  <c:v>0.0</c:v>
                </c:pt>
                <c:pt idx="6301">
                  <c:v>0.0</c:v>
                </c:pt>
                <c:pt idx="6302">
                  <c:v>0.001</c:v>
                </c:pt>
                <c:pt idx="6303">
                  <c:v>0.001</c:v>
                </c:pt>
                <c:pt idx="6304">
                  <c:v>0.002</c:v>
                </c:pt>
                <c:pt idx="6305">
                  <c:v>0.001</c:v>
                </c:pt>
                <c:pt idx="6306">
                  <c:v>0.001</c:v>
                </c:pt>
                <c:pt idx="6307">
                  <c:v>0.001</c:v>
                </c:pt>
                <c:pt idx="6308">
                  <c:v>0.0</c:v>
                </c:pt>
                <c:pt idx="6309">
                  <c:v>0.0</c:v>
                </c:pt>
                <c:pt idx="6310">
                  <c:v>0.0</c:v>
                </c:pt>
                <c:pt idx="6311">
                  <c:v>0.001</c:v>
                </c:pt>
                <c:pt idx="6312">
                  <c:v>0.0</c:v>
                </c:pt>
                <c:pt idx="6313">
                  <c:v>0.001</c:v>
                </c:pt>
                <c:pt idx="6314">
                  <c:v>0.0</c:v>
                </c:pt>
                <c:pt idx="6315">
                  <c:v>0.001</c:v>
                </c:pt>
                <c:pt idx="6316">
                  <c:v>0.0</c:v>
                </c:pt>
                <c:pt idx="6317">
                  <c:v>0.001</c:v>
                </c:pt>
                <c:pt idx="6318">
                  <c:v>0.0</c:v>
                </c:pt>
                <c:pt idx="6319">
                  <c:v>0.001</c:v>
                </c:pt>
                <c:pt idx="6320">
                  <c:v>0.0</c:v>
                </c:pt>
                <c:pt idx="6321">
                  <c:v>0.001</c:v>
                </c:pt>
                <c:pt idx="6322">
                  <c:v>0.0</c:v>
                </c:pt>
                <c:pt idx="6323">
                  <c:v>0.001</c:v>
                </c:pt>
                <c:pt idx="6324">
                  <c:v>0.001</c:v>
                </c:pt>
                <c:pt idx="6325">
                  <c:v>0.0</c:v>
                </c:pt>
                <c:pt idx="6326">
                  <c:v>0.0</c:v>
                </c:pt>
                <c:pt idx="6327">
                  <c:v>0.002</c:v>
                </c:pt>
                <c:pt idx="6328">
                  <c:v>0.0</c:v>
                </c:pt>
                <c:pt idx="6329">
                  <c:v>0.0</c:v>
                </c:pt>
                <c:pt idx="6330">
                  <c:v>0.001</c:v>
                </c:pt>
                <c:pt idx="6331">
                  <c:v>0.001</c:v>
                </c:pt>
                <c:pt idx="6332">
                  <c:v>0.0</c:v>
                </c:pt>
                <c:pt idx="6333">
                  <c:v>0.001</c:v>
                </c:pt>
                <c:pt idx="6334">
                  <c:v>0.001</c:v>
                </c:pt>
                <c:pt idx="6335">
                  <c:v>0.0</c:v>
                </c:pt>
                <c:pt idx="6336">
                  <c:v>0.0</c:v>
                </c:pt>
                <c:pt idx="6337">
                  <c:v>0.001</c:v>
                </c:pt>
                <c:pt idx="6338">
                  <c:v>0.0</c:v>
                </c:pt>
                <c:pt idx="6339">
                  <c:v>0.0</c:v>
                </c:pt>
                <c:pt idx="6340">
                  <c:v>0.001</c:v>
                </c:pt>
                <c:pt idx="6341">
                  <c:v>0.002</c:v>
                </c:pt>
                <c:pt idx="6342">
                  <c:v>0.001</c:v>
                </c:pt>
                <c:pt idx="6343">
                  <c:v>0.0</c:v>
                </c:pt>
                <c:pt idx="6344">
                  <c:v>0.001</c:v>
                </c:pt>
                <c:pt idx="6345">
                  <c:v>0.0</c:v>
                </c:pt>
                <c:pt idx="6346">
                  <c:v>0.002</c:v>
                </c:pt>
                <c:pt idx="6347">
                  <c:v>0.0</c:v>
                </c:pt>
                <c:pt idx="6348">
                  <c:v>0.0</c:v>
                </c:pt>
                <c:pt idx="6349">
                  <c:v>0.001</c:v>
                </c:pt>
                <c:pt idx="6350">
                  <c:v>0.0</c:v>
                </c:pt>
                <c:pt idx="6351">
                  <c:v>0.0</c:v>
                </c:pt>
                <c:pt idx="6352">
                  <c:v>0.0</c:v>
                </c:pt>
                <c:pt idx="6353">
                  <c:v>0.001</c:v>
                </c:pt>
                <c:pt idx="6354">
                  <c:v>0.002</c:v>
                </c:pt>
                <c:pt idx="6355">
                  <c:v>0.0</c:v>
                </c:pt>
                <c:pt idx="6356">
                  <c:v>0.001</c:v>
                </c:pt>
                <c:pt idx="6357">
                  <c:v>0.001</c:v>
                </c:pt>
                <c:pt idx="6358">
                  <c:v>0.001</c:v>
                </c:pt>
                <c:pt idx="6359">
                  <c:v>0.001</c:v>
                </c:pt>
                <c:pt idx="6360">
                  <c:v>0.001</c:v>
                </c:pt>
                <c:pt idx="6361">
                  <c:v>0.001</c:v>
                </c:pt>
                <c:pt idx="6362">
                  <c:v>0.001</c:v>
                </c:pt>
                <c:pt idx="6363">
                  <c:v>0.001</c:v>
                </c:pt>
                <c:pt idx="6364">
                  <c:v>0.001</c:v>
                </c:pt>
                <c:pt idx="6365">
                  <c:v>0.001</c:v>
                </c:pt>
                <c:pt idx="6366">
                  <c:v>0.0</c:v>
                </c:pt>
                <c:pt idx="6367">
                  <c:v>0.0</c:v>
                </c:pt>
                <c:pt idx="6368">
                  <c:v>0.0</c:v>
                </c:pt>
                <c:pt idx="6369">
                  <c:v>0.0</c:v>
                </c:pt>
                <c:pt idx="6370">
                  <c:v>0.0</c:v>
                </c:pt>
                <c:pt idx="6371">
                  <c:v>0.001</c:v>
                </c:pt>
                <c:pt idx="6372">
                  <c:v>0.0</c:v>
                </c:pt>
                <c:pt idx="6373">
                  <c:v>0.001</c:v>
                </c:pt>
                <c:pt idx="6374">
                  <c:v>0.001</c:v>
                </c:pt>
                <c:pt idx="6375">
                  <c:v>0.001</c:v>
                </c:pt>
                <c:pt idx="6376">
                  <c:v>0.0</c:v>
                </c:pt>
                <c:pt idx="6377">
                  <c:v>0.0</c:v>
                </c:pt>
                <c:pt idx="6378">
                  <c:v>0.001</c:v>
                </c:pt>
                <c:pt idx="6379">
                  <c:v>0.001</c:v>
                </c:pt>
                <c:pt idx="6380">
                  <c:v>0.001</c:v>
                </c:pt>
                <c:pt idx="6381">
                  <c:v>0.0</c:v>
                </c:pt>
                <c:pt idx="6382">
                  <c:v>0.001</c:v>
                </c:pt>
                <c:pt idx="6383">
                  <c:v>0.0</c:v>
                </c:pt>
                <c:pt idx="6384">
                  <c:v>0.001</c:v>
                </c:pt>
                <c:pt idx="6385">
                  <c:v>0.0</c:v>
                </c:pt>
                <c:pt idx="6386">
                  <c:v>0.001</c:v>
                </c:pt>
                <c:pt idx="6387">
                  <c:v>0.0</c:v>
                </c:pt>
                <c:pt idx="6388">
                  <c:v>0.001</c:v>
                </c:pt>
                <c:pt idx="6389">
                  <c:v>0.0</c:v>
                </c:pt>
                <c:pt idx="6390">
                  <c:v>0.001</c:v>
                </c:pt>
                <c:pt idx="6391">
                  <c:v>0.001</c:v>
                </c:pt>
                <c:pt idx="6392">
                  <c:v>0.0</c:v>
                </c:pt>
                <c:pt idx="6393">
                  <c:v>0.001</c:v>
                </c:pt>
                <c:pt idx="6394">
                  <c:v>0.0</c:v>
                </c:pt>
                <c:pt idx="6395">
                  <c:v>0.0</c:v>
                </c:pt>
                <c:pt idx="6396">
                  <c:v>0.0</c:v>
                </c:pt>
                <c:pt idx="6397">
                  <c:v>0.0</c:v>
                </c:pt>
                <c:pt idx="6398">
                  <c:v>0.0</c:v>
                </c:pt>
                <c:pt idx="6399">
                  <c:v>0.001</c:v>
                </c:pt>
                <c:pt idx="6400">
                  <c:v>0.0</c:v>
                </c:pt>
                <c:pt idx="6401">
                  <c:v>0.001</c:v>
                </c:pt>
                <c:pt idx="6402">
                  <c:v>0.001</c:v>
                </c:pt>
                <c:pt idx="6403">
                  <c:v>0.001</c:v>
                </c:pt>
                <c:pt idx="6404">
                  <c:v>0.001</c:v>
                </c:pt>
                <c:pt idx="6405">
                  <c:v>0.0</c:v>
                </c:pt>
                <c:pt idx="6406">
                  <c:v>0.001</c:v>
                </c:pt>
                <c:pt idx="6407">
                  <c:v>0.001</c:v>
                </c:pt>
                <c:pt idx="6408">
                  <c:v>0.0</c:v>
                </c:pt>
                <c:pt idx="6409">
                  <c:v>0.0</c:v>
                </c:pt>
                <c:pt idx="6410">
                  <c:v>0.0</c:v>
                </c:pt>
                <c:pt idx="6411">
                  <c:v>0.0</c:v>
                </c:pt>
                <c:pt idx="6412">
                  <c:v>0.0</c:v>
                </c:pt>
                <c:pt idx="6413">
                  <c:v>0.0</c:v>
                </c:pt>
                <c:pt idx="6414">
                  <c:v>0.0</c:v>
                </c:pt>
                <c:pt idx="6415">
                  <c:v>0.0</c:v>
                </c:pt>
                <c:pt idx="6416">
                  <c:v>0.0</c:v>
                </c:pt>
                <c:pt idx="6417">
                  <c:v>0.001</c:v>
                </c:pt>
                <c:pt idx="6418">
                  <c:v>0.0</c:v>
                </c:pt>
                <c:pt idx="6419">
                  <c:v>0.0</c:v>
                </c:pt>
                <c:pt idx="6420">
                  <c:v>0.001</c:v>
                </c:pt>
                <c:pt idx="6421">
                  <c:v>0.0</c:v>
                </c:pt>
                <c:pt idx="6422">
                  <c:v>0.0</c:v>
                </c:pt>
                <c:pt idx="6423">
                  <c:v>0.001</c:v>
                </c:pt>
                <c:pt idx="6424">
                  <c:v>0.001</c:v>
                </c:pt>
                <c:pt idx="6425">
                  <c:v>0.001</c:v>
                </c:pt>
                <c:pt idx="6426">
                  <c:v>0.0</c:v>
                </c:pt>
                <c:pt idx="6427">
                  <c:v>0.002</c:v>
                </c:pt>
                <c:pt idx="6428">
                  <c:v>0.0</c:v>
                </c:pt>
                <c:pt idx="6429">
                  <c:v>0.001</c:v>
                </c:pt>
                <c:pt idx="6430">
                  <c:v>0.0</c:v>
                </c:pt>
                <c:pt idx="6431">
                  <c:v>0.001</c:v>
                </c:pt>
                <c:pt idx="6432">
                  <c:v>0.001</c:v>
                </c:pt>
                <c:pt idx="6433">
                  <c:v>0.001</c:v>
                </c:pt>
                <c:pt idx="6434">
                  <c:v>0.002</c:v>
                </c:pt>
                <c:pt idx="6435">
                  <c:v>0.0</c:v>
                </c:pt>
                <c:pt idx="6436">
                  <c:v>0.0</c:v>
                </c:pt>
                <c:pt idx="6437">
                  <c:v>0.001</c:v>
                </c:pt>
                <c:pt idx="6438">
                  <c:v>0.001</c:v>
                </c:pt>
                <c:pt idx="6439">
                  <c:v>0.0</c:v>
                </c:pt>
                <c:pt idx="6440">
                  <c:v>0.0</c:v>
                </c:pt>
                <c:pt idx="6441">
                  <c:v>0.0</c:v>
                </c:pt>
                <c:pt idx="6442">
                  <c:v>0.001</c:v>
                </c:pt>
                <c:pt idx="6443">
                  <c:v>0.001</c:v>
                </c:pt>
                <c:pt idx="6444">
                  <c:v>0.0</c:v>
                </c:pt>
                <c:pt idx="6445">
                  <c:v>0.0</c:v>
                </c:pt>
                <c:pt idx="6446">
                  <c:v>0.0</c:v>
                </c:pt>
                <c:pt idx="6447">
                  <c:v>0.0</c:v>
                </c:pt>
                <c:pt idx="6448">
                  <c:v>0.0</c:v>
                </c:pt>
                <c:pt idx="6449">
                  <c:v>0.0</c:v>
                </c:pt>
                <c:pt idx="6450">
                  <c:v>0.0</c:v>
                </c:pt>
                <c:pt idx="6451">
                  <c:v>0.001</c:v>
                </c:pt>
                <c:pt idx="6452">
                  <c:v>0.0</c:v>
                </c:pt>
                <c:pt idx="6453">
                  <c:v>0.002</c:v>
                </c:pt>
                <c:pt idx="6454">
                  <c:v>0.0</c:v>
                </c:pt>
                <c:pt idx="6455">
                  <c:v>0.0</c:v>
                </c:pt>
                <c:pt idx="6456">
                  <c:v>0.001</c:v>
                </c:pt>
                <c:pt idx="6457">
                  <c:v>0.001</c:v>
                </c:pt>
                <c:pt idx="6458">
                  <c:v>0.001</c:v>
                </c:pt>
                <c:pt idx="6459">
                  <c:v>0.0</c:v>
                </c:pt>
                <c:pt idx="6460">
                  <c:v>0.0</c:v>
                </c:pt>
                <c:pt idx="6461">
                  <c:v>0.0</c:v>
                </c:pt>
                <c:pt idx="6462">
                  <c:v>0.001</c:v>
                </c:pt>
                <c:pt idx="6463">
                  <c:v>0.001</c:v>
                </c:pt>
                <c:pt idx="6464">
                  <c:v>0.0</c:v>
                </c:pt>
                <c:pt idx="6465">
                  <c:v>0.0</c:v>
                </c:pt>
                <c:pt idx="6466">
                  <c:v>0.0</c:v>
                </c:pt>
                <c:pt idx="6467">
                  <c:v>0.001</c:v>
                </c:pt>
                <c:pt idx="6468">
                  <c:v>0.001</c:v>
                </c:pt>
                <c:pt idx="6469">
                  <c:v>0.001</c:v>
                </c:pt>
                <c:pt idx="6470">
                  <c:v>0.0</c:v>
                </c:pt>
                <c:pt idx="6471">
                  <c:v>0.001</c:v>
                </c:pt>
                <c:pt idx="6472">
                  <c:v>0.001</c:v>
                </c:pt>
                <c:pt idx="6473">
                  <c:v>0.001</c:v>
                </c:pt>
                <c:pt idx="6474">
                  <c:v>0.001</c:v>
                </c:pt>
                <c:pt idx="6475">
                  <c:v>0.0</c:v>
                </c:pt>
                <c:pt idx="6476">
                  <c:v>0.0</c:v>
                </c:pt>
                <c:pt idx="6477">
                  <c:v>0.0</c:v>
                </c:pt>
                <c:pt idx="6478">
                  <c:v>0.0</c:v>
                </c:pt>
                <c:pt idx="6479">
                  <c:v>0.0</c:v>
                </c:pt>
                <c:pt idx="6480">
                  <c:v>0.0</c:v>
                </c:pt>
                <c:pt idx="6481">
                  <c:v>0.001</c:v>
                </c:pt>
                <c:pt idx="6482">
                  <c:v>0.001</c:v>
                </c:pt>
                <c:pt idx="6483">
                  <c:v>0.0</c:v>
                </c:pt>
                <c:pt idx="6484">
                  <c:v>0.002</c:v>
                </c:pt>
                <c:pt idx="6485">
                  <c:v>0.001</c:v>
                </c:pt>
                <c:pt idx="6486">
                  <c:v>0.0</c:v>
                </c:pt>
                <c:pt idx="6487">
                  <c:v>0.0</c:v>
                </c:pt>
                <c:pt idx="6488">
                  <c:v>0.0</c:v>
                </c:pt>
                <c:pt idx="6489">
                  <c:v>0.002</c:v>
                </c:pt>
                <c:pt idx="6490">
                  <c:v>0.0</c:v>
                </c:pt>
                <c:pt idx="6491">
                  <c:v>0.0</c:v>
                </c:pt>
                <c:pt idx="6492">
                  <c:v>0.001</c:v>
                </c:pt>
                <c:pt idx="6493">
                  <c:v>0.0</c:v>
                </c:pt>
                <c:pt idx="6494">
                  <c:v>0.001</c:v>
                </c:pt>
                <c:pt idx="6495">
                  <c:v>0.0</c:v>
                </c:pt>
                <c:pt idx="6496">
                  <c:v>0.0</c:v>
                </c:pt>
                <c:pt idx="6497">
                  <c:v>0.001</c:v>
                </c:pt>
                <c:pt idx="6498">
                  <c:v>0.0</c:v>
                </c:pt>
                <c:pt idx="6499">
                  <c:v>0.0</c:v>
                </c:pt>
                <c:pt idx="6500">
                  <c:v>0.001</c:v>
                </c:pt>
                <c:pt idx="6501">
                  <c:v>0.001</c:v>
                </c:pt>
                <c:pt idx="6502">
                  <c:v>0.002</c:v>
                </c:pt>
                <c:pt idx="6503">
                  <c:v>0.001</c:v>
                </c:pt>
                <c:pt idx="6504">
                  <c:v>0.001</c:v>
                </c:pt>
                <c:pt idx="6505">
                  <c:v>0.001</c:v>
                </c:pt>
                <c:pt idx="6506">
                  <c:v>0.001</c:v>
                </c:pt>
                <c:pt idx="6507">
                  <c:v>0.0</c:v>
                </c:pt>
                <c:pt idx="6508">
                  <c:v>0.001</c:v>
                </c:pt>
                <c:pt idx="6509">
                  <c:v>0.001</c:v>
                </c:pt>
                <c:pt idx="6510">
                  <c:v>0.0</c:v>
                </c:pt>
                <c:pt idx="6511">
                  <c:v>0.0</c:v>
                </c:pt>
                <c:pt idx="6512">
                  <c:v>0.0</c:v>
                </c:pt>
                <c:pt idx="6513">
                  <c:v>0.0</c:v>
                </c:pt>
                <c:pt idx="6514">
                  <c:v>0.0</c:v>
                </c:pt>
                <c:pt idx="6515">
                  <c:v>0.001</c:v>
                </c:pt>
                <c:pt idx="6516">
                  <c:v>0.001</c:v>
                </c:pt>
                <c:pt idx="6517">
                  <c:v>0.001</c:v>
                </c:pt>
                <c:pt idx="6518">
                  <c:v>0.001</c:v>
                </c:pt>
                <c:pt idx="6519">
                  <c:v>0.0</c:v>
                </c:pt>
                <c:pt idx="6520">
                  <c:v>0.0</c:v>
                </c:pt>
                <c:pt idx="6521">
                  <c:v>0.001</c:v>
                </c:pt>
                <c:pt idx="6522">
                  <c:v>0.001</c:v>
                </c:pt>
                <c:pt idx="6523">
                  <c:v>0.0</c:v>
                </c:pt>
                <c:pt idx="6524">
                  <c:v>0.001</c:v>
                </c:pt>
                <c:pt idx="6525">
                  <c:v>0.0</c:v>
                </c:pt>
                <c:pt idx="6526">
                  <c:v>0.0</c:v>
                </c:pt>
                <c:pt idx="6527">
                  <c:v>0.0</c:v>
                </c:pt>
                <c:pt idx="6528">
                  <c:v>0.001</c:v>
                </c:pt>
                <c:pt idx="6529">
                  <c:v>0.001</c:v>
                </c:pt>
                <c:pt idx="6530">
                  <c:v>0.0</c:v>
                </c:pt>
                <c:pt idx="6531">
                  <c:v>0.0</c:v>
                </c:pt>
                <c:pt idx="6532">
                  <c:v>0.0</c:v>
                </c:pt>
                <c:pt idx="6533">
                  <c:v>0.001</c:v>
                </c:pt>
                <c:pt idx="6534">
                  <c:v>0.001</c:v>
                </c:pt>
                <c:pt idx="6535">
                  <c:v>0.0</c:v>
                </c:pt>
                <c:pt idx="6536">
                  <c:v>0.001</c:v>
                </c:pt>
                <c:pt idx="6537">
                  <c:v>0.0</c:v>
                </c:pt>
                <c:pt idx="6538">
                  <c:v>0.0</c:v>
                </c:pt>
                <c:pt idx="6539">
                  <c:v>0.0</c:v>
                </c:pt>
                <c:pt idx="6540">
                  <c:v>0.0</c:v>
                </c:pt>
                <c:pt idx="6541">
                  <c:v>0.0</c:v>
                </c:pt>
                <c:pt idx="6542">
                  <c:v>0.001</c:v>
                </c:pt>
                <c:pt idx="6543">
                  <c:v>0.001</c:v>
                </c:pt>
                <c:pt idx="6544">
                  <c:v>0.0</c:v>
                </c:pt>
                <c:pt idx="6545">
                  <c:v>0.0</c:v>
                </c:pt>
                <c:pt idx="6546">
                  <c:v>0.001</c:v>
                </c:pt>
                <c:pt idx="6547">
                  <c:v>0.001</c:v>
                </c:pt>
                <c:pt idx="6548">
                  <c:v>0.0</c:v>
                </c:pt>
                <c:pt idx="6549">
                  <c:v>0.001</c:v>
                </c:pt>
                <c:pt idx="6550">
                  <c:v>0.0</c:v>
                </c:pt>
                <c:pt idx="6551">
                  <c:v>0.0</c:v>
                </c:pt>
                <c:pt idx="6552">
                  <c:v>0.001</c:v>
                </c:pt>
                <c:pt idx="6553">
                  <c:v>0.0</c:v>
                </c:pt>
                <c:pt idx="6554">
                  <c:v>0.0</c:v>
                </c:pt>
                <c:pt idx="6555">
                  <c:v>0.0</c:v>
                </c:pt>
                <c:pt idx="6556">
                  <c:v>0.001</c:v>
                </c:pt>
                <c:pt idx="6557">
                  <c:v>0.0</c:v>
                </c:pt>
                <c:pt idx="6558">
                  <c:v>0.0</c:v>
                </c:pt>
                <c:pt idx="6559">
                  <c:v>0.001</c:v>
                </c:pt>
                <c:pt idx="6560">
                  <c:v>0.001</c:v>
                </c:pt>
                <c:pt idx="6561">
                  <c:v>0.0</c:v>
                </c:pt>
                <c:pt idx="6562">
                  <c:v>0.001</c:v>
                </c:pt>
                <c:pt idx="6563">
                  <c:v>0.001</c:v>
                </c:pt>
                <c:pt idx="6564">
                  <c:v>0.001</c:v>
                </c:pt>
                <c:pt idx="6565">
                  <c:v>0.0</c:v>
                </c:pt>
                <c:pt idx="6566">
                  <c:v>0.0</c:v>
                </c:pt>
                <c:pt idx="6567">
                  <c:v>0.0</c:v>
                </c:pt>
                <c:pt idx="6568">
                  <c:v>0.0</c:v>
                </c:pt>
                <c:pt idx="6569">
                  <c:v>0.0</c:v>
                </c:pt>
                <c:pt idx="6570">
                  <c:v>0.0</c:v>
                </c:pt>
                <c:pt idx="6571">
                  <c:v>0.0</c:v>
                </c:pt>
                <c:pt idx="6572">
                  <c:v>0.0</c:v>
                </c:pt>
                <c:pt idx="6573">
                  <c:v>0.0</c:v>
                </c:pt>
                <c:pt idx="6574">
                  <c:v>0.001</c:v>
                </c:pt>
                <c:pt idx="6575">
                  <c:v>0.0</c:v>
                </c:pt>
                <c:pt idx="6576">
                  <c:v>0.001</c:v>
                </c:pt>
                <c:pt idx="6577">
                  <c:v>0.0</c:v>
                </c:pt>
                <c:pt idx="6578">
                  <c:v>0.0</c:v>
                </c:pt>
                <c:pt idx="6579">
                  <c:v>0.0</c:v>
                </c:pt>
                <c:pt idx="6580">
                  <c:v>0.0</c:v>
                </c:pt>
                <c:pt idx="6581">
                  <c:v>0.0</c:v>
                </c:pt>
                <c:pt idx="6582">
                  <c:v>0.0</c:v>
                </c:pt>
                <c:pt idx="6583">
                  <c:v>0.0</c:v>
                </c:pt>
                <c:pt idx="6584">
                  <c:v>0.0</c:v>
                </c:pt>
                <c:pt idx="6585">
                  <c:v>0.0</c:v>
                </c:pt>
                <c:pt idx="6586">
                  <c:v>0.0</c:v>
                </c:pt>
                <c:pt idx="6587">
                  <c:v>0.001</c:v>
                </c:pt>
                <c:pt idx="6588">
                  <c:v>0.0</c:v>
                </c:pt>
                <c:pt idx="6589">
                  <c:v>0.001</c:v>
                </c:pt>
                <c:pt idx="6590">
                  <c:v>0.0</c:v>
                </c:pt>
                <c:pt idx="6591">
                  <c:v>0.001</c:v>
                </c:pt>
                <c:pt idx="6592">
                  <c:v>0.0</c:v>
                </c:pt>
                <c:pt idx="6593">
                  <c:v>0.001</c:v>
                </c:pt>
                <c:pt idx="6594">
                  <c:v>0.001</c:v>
                </c:pt>
                <c:pt idx="6595">
                  <c:v>0.0</c:v>
                </c:pt>
                <c:pt idx="6596">
                  <c:v>0.0</c:v>
                </c:pt>
                <c:pt idx="6597">
                  <c:v>0.0</c:v>
                </c:pt>
                <c:pt idx="6598">
                  <c:v>0.0</c:v>
                </c:pt>
                <c:pt idx="6599">
                  <c:v>0.001</c:v>
                </c:pt>
                <c:pt idx="6600">
                  <c:v>0.0</c:v>
                </c:pt>
                <c:pt idx="6601">
                  <c:v>0.001</c:v>
                </c:pt>
                <c:pt idx="6602">
                  <c:v>0.0</c:v>
                </c:pt>
                <c:pt idx="6603">
                  <c:v>0.0</c:v>
                </c:pt>
                <c:pt idx="6604">
                  <c:v>0.002</c:v>
                </c:pt>
                <c:pt idx="6605">
                  <c:v>0.001</c:v>
                </c:pt>
                <c:pt idx="6606">
                  <c:v>0.001</c:v>
                </c:pt>
                <c:pt idx="6607">
                  <c:v>0.001</c:v>
                </c:pt>
                <c:pt idx="6608">
                  <c:v>0.001</c:v>
                </c:pt>
                <c:pt idx="6609">
                  <c:v>0.001</c:v>
                </c:pt>
                <c:pt idx="6610">
                  <c:v>0.0</c:v>
                </c:pt>
                <c:pt idx="6611">
                  <c:v>0.0</c:v>
                </c:pt>
                <c:pt idx="6612">
                  <c:v>0.001</c:v>
                </c:pt>
                <c:pt idx="6613">
                  <c:v>0.001</c:v>
                </c:pt>
                <c:pt idx="6614">
                  <c:v>0.0</c:v>
                </c:pt>
                <c:pt idx="6615">
                  <c:v>0.001</c:v>
                </c:pt>
                <c:pt idx="6616">
                  <c:v>0.001</c:v>
                </c:pt>
                <c:pt idx="6617">
                  <c:v>0.0</c:v>
                </c:pt>
                <c:pt idx="6618">
                  <c:v>0.0</c:v>
                </c:pt>
                <c:pt idx="6619">
                  <c:v>0.0</c:v>
                </c:pt>
                <c:pt idx="6620">
                  <c:v>0.0</c:v>
                </c:pt>
                <c:pt idx="6621">
                  <c:v>0.0</c:v>
                </c:pt>
                <c:pt idx="6622">
                  <c:v>0.0</c:v>
                </c:pt>
                <c:pt idx="6623">
                  <c:v>0.001</c:v>
                </c:pt>
                <c:pt idx="6624">
                  <c:v>0.0</c:v>
                </c:pt>
                <c:pt idx="6625">
                  <c:v>0.0</c:v>
                </c:pt>
                <c:pt idx="6626">
                  <c:v>0.001</c:v>
                </c:pt>
                <c:pt idx="6627">
                  <c:v>0.001</c:v>
                </c:pt>
                <c:pt idx="6628">
                  <c:v>0.0</c:v>
                </c:pt>
                <c:pt idx="6629">
                  <c:v>0.0</c:v>
                </c:pt>
                <c:pt idx="6630">
                  <c:v>0.0</c:v>
                </c:pt>
                <c:pt idx="6631">
                  <c:v>0.0</c:v>
                </c:pt>
                <c:pt idx="6632">
                  <c:v>0.0</c:v>
                </c:pt>
                <c:pt idx="6633">
                  <c:v>0.0</c:v>
                </c:pt>
                <c:pt idx="6634">
                  <c:v>0.001</c:v>
                </c:pt>
                <c:pt idx="6635">
                  <c:v>0.0</c:v>
                </c:pt>
                <c:pt idx="6636">
                  <c:v>0.0</c:v>
                </c:pt>
                <c:pt idx="6637">
                  <c:v>0.0</c:v>
                </c:pt>
                <c:pt idx="6638">
                  <c:v>0.0</c:v>
                </c:pt>
                <c:pt idx="6639">
                  <c:v>0.0</c:v>
                </c:pt>
                <c:pt idx="6640">
                  <c:v>0.001</c:v>
                </c:pt>
                <c:pt idx="6641">
                  <c:v>0.0</c:v>
                </c:pt>
                <c:pt idx="6642">
                  <c:v>0.001</c:v>
                </c:pt>
                <c:pt idx="6643">
                  <c:v>0.001</c:v>
                </c:pt>
                <c:pt idx="6644">
                  <c:v>0.0</c:v>
                </c:pt>
                <c:pt idx="6645">
                  <c:v>0.0</c:v>
                </c:pt>
                <c:pt idx="6646">
                  <c:v>0.001</c:v>
                </c:pt>
                <c:pt idx="6647">
                  <c:v>0.0</c:v>
                </c:pt>
                <c:pt idx="6648">
                  <c:v>0.0</c:v>
                </c:pt>
                <c:pt idx="6649">
                  <c:v>0.0</c:v>
                </c:pt>
                <c:pt idx="6650">
                  <c:v>0.0</c:v>
                </c:pt>
                <c:pt idx="6651">
                  <c:v>0.0</c:v>
                </c:pt>
                <c:pt idx="6652">
                  <c:v>0.0</c:v>
                </c:pt>
                <c:pt idx="6653">
                  <c:v>0.001</c:v>
                </c:pt>
                <c:pt idx="6654">
                  <c:v>0.0</c:v>
                </c:pt>
                <c:pt idx="6655">
                  <c:v>0.0</c:v>
                </c:pt>
                <c:pt idx="6656">
                  <c:v>0.001</c:v>
                </c:pt>
                <c:pt idx="6657">
                  <c:v>0.0</c:v>
                </c:pt>
                <c:pt idx="6658">
                  <c:v>0.0</c:v>
                </c:pt>
                <c:pt idx="6659">
                  <c:v>0.0</c:v>
                </c:pt>
                <c:pt idx="6660">
                  <c:v>0.0</c:v>
                </c:pt>
                <c:pt idx="6661">
                  <c:v>0.0</c:v>
                </c:pt>
                <c:pt idx="6662">
                  <c:v>0.0</c:v>
                </c:pt>
                <c:pt idx="6663">
                  <c:v>0.0</c:v>
                </c:pt>
                <c:pt idx="6664">
                  <c:v>0.0</c:v>
                </c:pt>
                <c:pt idx="6665">
                  <c:v>0.0</c:v>
                </c:pt>
                <c:pt idx="6666">
                  <c:v>0.0</c:v>
                </c:pt>
                <c:pt idx="6667">
                  <c:v>0.0</c:v>
                </c:pt>
                <c:pt idx="6668">
                  <c:v>0.0</c:v>
                </c:pt>
                <c:pt idx="6669">
                  <c:v>0.0</c:v>
                </c:pt>
                <c:pt idx="6670">
                  <c:v>0.001</c:v>
                </c:pt>
                <c:pt idx="6671">
                  <c:v>0.001</c:v>
                </c:pt>
                <c:pt idx="6672">
                  <c:v>0.0</c:v>
                </c:pt>
                <c:pt idx="6673">
                  <c:v>0.001</c:v>
                </c:pt>
                <c:pt idx="6674">
                  <c:v>0.0</c:v>
                </c:pt>
                <c:pt idx="6675">
                  <c:v>0.0</c:v>
                </c:pt>
                <c:pt idx="6676">
                  <c:v>0.001</c:v>
                </c:pt>
                <c:pt idx="6677">
                  <c:v>0.001</c:v>
                </c:pt>
                <c:pt idx="6678">
                  <c:v>0.001</c:v>
                </c:pt>
                <c:pt idx="6679">
                  <c:v>0.001</c:v>
                </c:pt>
                <c:pt idx="6680">
                  <c:v>0.0</c:v>
                </c:pt>
                <c:pt idx="6681">
                  <c:v>0.0</c:v>
                </c:pt>
                <c:pt idx="6682">
                  <c:v>0.001</c:v>
                </c:pt>
                <c:pt idx="6683">
                  <c:v>0.0</c:v>
                </c:pt>
                <c:pt idx="6684">
                  <c:v>0.0</c:v>
                </c:pt>
                <c:pt idx="6685">
                  <c:v>0.001</c:v>
                </c:pt>
                <c:pt idx="6686">
                  <c:v>0.0</c:v>
                </c:pt>
                <c:pt idx="6687">
                  <c:v>0.0</c:v>
                </c:pt>
                <c:pt idx="6688">
                  <c:v>0.001</c:v>
                </c:pt>
                <c:pt idx="6689">
                  <c:v>0.0</c:v>
                </c:pt>
                <c:pt idx="6690">
                  <c:v>0.0</c:v>
                </c:pt>
                <c:pt idx="6691">
                  <c:v>0.0</c:v>
                </c:pt>
                <c:pt idx="6692">
                  <c:v>0.0</c:v>
                </c:pt>
                <c:pt idx="6693">
                  <c:v>0.0</c:v>
                </c:pt>
                <c:pt idx="6694">
                  <c:v>0.0</c:v>
                </c:pt>
                <c:pt idx="6695">
                  <c:v>0.001</c:v>
                </c:pt>
                <c:pt idx="6696">
                  <c:v>0.001</c:v>
                </c:pt>
                <c:pt idx="6697">
                  <c:v>0.001</c:v>
                </c:pt>
                <c:pt idx="6698">
                  <c:v>0.001</c:v>
                </c:pt>
                <c:pt idx="6699">
                  <c:v>0.001</c:v>
                </c:pt>
                <c:pt idx="6700">
                  <c:v>0.0</c:v>
                </c:pt>
                <c:pt idx="6701">
                  <c:v>0.001</c:v>
                </c:pt>
                <c:pt idx="6702">
                  <c:v>0.001</c:v>
                </c:pt>
                <c:pt idx="6703">
                  <c:v>0.001</c:v>
                </c:pt>
                <c:pt idx="6704">
                  <c:v>0.0</c:v>
                </c:pt>
                <c:pt idx="6705">
                  <c:v>0.001</c:v>
                </c:pt>
                <c:pt idx="6706">
                  <c:v>0.0</c:v>
                </c:pt>
                <c:pt idx="6707">
                  <c:v>0.0</c:v>
                </c:pt>
                <c:pt idx="6708">
                  <c:v>0.0</c:v>
                </c:pt>
                <c:pt idx="6709">
                  <c:v>0.002</c:v>
                </c:pt>
                <c:pt idx="6710">
                  <c:v>0.0</c:v>
                </c:pt>
                <c:pt idx="6711">
                  <c:v>0.0</c:v>
                </c:pt>
                <c:pt idx="6712">
                  <c:v>0.0</c:v>
                </c:pt>
                <c:pt idx="6713">
                  <c:v>0.0</c:v>
                </c:pt>
                <c:pt idx="6714">
                  <c:v>0.001</c:v>
                </c:pt>
                <c:pt idx="6715">
                  <c:v>0.001</c:v>
                </c:pt>
                <c:pt idx="6716">
                  <c:v>0.0</c:v>
                </c:pt>
                <c:pt idx="6717">
                  <c:v>0.001</c:v>
                </c:pt>
                <c:pt idx="6718">
                  <c:v>0.0</c:v>
                </c:pt>
                <c:pt idx="6719">
                  <c:v>0.0</c:v>
                </c:pt>
                <c:pt idx="6720">
                  <c:v>0.0</c:v>
                </c:pt>
                <c:pt idx="6721">
                  <c:v>0.0</c:v>
                </c:pt>
                <c:pt idx="6722">
                  <c:v>0.0</c:v>
                </c:pt>
                <c:pt idx="6723">
                  <c:v>0.0</c:v>
                </c:pt>
                <c:pt idx="6724">
                  <c:v>0.001</c:v>
                </c:pt>
                <c:pt idx="6725">
                  <c:v>0.001</c:v>
                </c:pt>
                <c:pt idx="6726">
                  <c:v>0.001</c:v>
                </c:pt>
                <c:pt idx="6727">
                  <c:v>0.001</c:v>
                </c:pt>
                <c:pt idx="6728">
                  <c:v>0.0</c:v>
                </c:pt>
                <c:pt idx="6729">
                  <c:v>0.0</c:v>
                </c:pt>
                <c:pt idx="6730">
                  <c:v>0.0</c:v>
                </c:pt>
                <c:pt idx="6731">
                  <c:v>0.0</c:v>
                </c:pt>
                <c:pt idx="6732">
                  <c:v>0.001</c:v>
                </c:pt>
                <c:pt idx="6733">
                  <c:v>0.0</c:v>
                </c:pt>
                <c:pt idx="6734">
                  <c:v>0.0</c:v>
                </c:pt>
                <c:pt idx="6735">
                  <c:v>0.0</c:v>
                </c:pt>
                <c:pt idx="6736">
                  <c:v>0.0</c:v>
                </c:pt>
                <c:pt idx="6737">
                  <c:v>0.0</c:v>
                </c:pt>
                <c:pt idx="6738">
                  <c:v>0.0</c:v>
                </c:pt>
                <c:pt idx="6739">
                  <c:v>0.0</c:v>
                </c:pt>
                <c:pt idx="6740">
                  <c:v>0.0</c:v>
                </c:pt>
                <c:pt idx="6741">
                  <c:v>0.0</c:v>
                </c:pt>
                <c:pt idx="6742">
                  <c:v>0.0</c:v>
                </c:pt>
                <c:pt idx="6743">
                  <c:v>0.0</c:v>
                </c:pt>
                <c:pt idx="6744">
                  <c:v>0.0</c:v>
                </c:pt>
                <c:pt idx="6745">
                  <c:v>0.001</c:v>
                </c:pt>
                <c:pt idx="6746">
                  <c:v>0.0</c:v>
                </c:pt>
                <c:pt idx="6747">
                  <c:v>0.001</c:v>
                </c:pt>
                <c:pt idx="6748">
                  <c:v>0.001</c:v>
                </c:pt>
                <c:pt idx="6749">
                  <c:v>0.001</c:v>
                </c:pt>
                <c:pt idx="6750">
                  <c:v>0.0</c:v>
                </c:pt>
                <c:pt idx="6751">
                  <c:v>0.0</c:v>
                </c:pt>
                <c:pt idx="6752">
                  <c:v>0.0</c:v>
                </c:pt>
                <c:pt idx="6753">
                  <c:v>0.0</c:v>
                </c:pt>
                <c:pt idx="6754">
                  <c:v>0.0</c:v>
                </c:pt>
                <c:pt idx="6755">
                  <c:v>0.001</c:v>
                </c:pt>
                <c:pt idx="6756">
                  <c:v>0.0</c:v>
                </c:pt>
                <c:pt idx="6757">
                  <c:v>0.001</c:v>
                </c:pt>
                <c:pt idx="6758">
                  <c:v>0.0</c:v>
                </c:pt>
                <c:pt idx="6759">
                  <c:v>0.0</c:v>
                </c:pt>
                <c:pt idx="6760">
                  <c:v>0.0</c:v>
                </c:pt>
                <c:pt idx="6761">
                  <c:v>0.001</c:v>
                </c:pt>
                <c:pt idx="6762">
                  <c:v>0.0</c:v>
                </c:pt>
                <c:pt idx="6763">
                  <c:v>0.001</c:v>
                </c:pt>
                <c:pt idx="6764">
                  <c:v>0.0</c:v>
                </c:pt>
                <c:pt idx="6765">
                  <c:v>0.002</c:v>
                </c:pt>
                <c:pt idx="6766">
                  <c:v>0.001</c:v>
                </c:pt>
                <c:pt idx="6767">
                  <c:v>0.0</c:v>
                </c:pt>
                <c:pt idx="6768">
                  <c:v>0.0</c:v>
                </c:pt>
                <c:pt idx="6769">
                  <c:v>0.0</c:v>
                </c:pt>
                <c:pt idx="6770">
                  <c:v>0.0</c:v>
                </c:pt>
                <c:pt idx="6771">
                  <c:v>0.0</c:v>
                </c:pt>
                <c:pt idx="6772">
                  <c:v>0.0</c:v>
                </c:pt>
                <c:pt idx="6773">
                  <c:v>0.001</c:v>
                </c:pt>
                <c:pt idx="6774">
                  <c:v>0.001</c:v>
                </c:pt>
                <c:pt idx="6775">
                  <c:v>0.0</c:v>
                </c:pt>
                <c:pt idx="6776">
                  <c:v>0.0</c:v>
                </c:pt>
                <c:pt idx="6777">
                  <c:v>0.0</c:v>
                </c:pt>
                <c:pt idx="6778">
                  <c:v>0.0</c:v>
                </c:pt>
                <c:pt idx="6779">
                  <c:v>0.0</c:v>
                </c:pt>
                <c:pt idx="6780">
                  <c:v>0.001</c:v>
                </c:pt>
                <c:pt idx="6781">
                  <c:v>0.0</c:v>
                </c:pt>
                <c:pt idx="6782">
                  <c:v>0.003</c:v>
                </c:pt>
                <c:pt idx="6783">
                  <c:v>0.001</c:v>
                </c:pt>
                <c:pt idx="6784">
                  <c:v>0.0</c:v>
                </c:pt>
                <c:pt idx="6785">
                  <c:v>0.001</c:v>
                </c:pt>
                <c:pt idx="6786">
                  <c:v>0.001</c:v>
                </c:pt>
                <c:pt idx="6787">
                  <c:v>0.0</c:v>
                </c:pt>
                <c:pt idx="6788">
                  <c:v>0.0</c:v>
                </c:pt>
                <c:pt idx="6789">
                  <c:v>0.0</c:v>
                </c:pt>
                <c:pt idx="6790">
                  <c:v>0.0</c:v>
                </c:pt>
                <c:pt idx="6791">
                  <c:v>0.001</c:v>
                </c:pt>
                <c:pt idx="6792">
                  <c:v>0.0</c:v>
                </c:pt>
                <c:pt idx="6793">
                  <c:v>0.001</c:v>
                </c:pt>
                <c:pt idx="6794">
                  <c:v>0.0</c:v>
                </c:pt>
                <c:pt idx="6795">
                  <c:v>0.0</c:v>
                </c:pt>
                <c:pt idx="6796">
                  <c:v>0.001</c:v>
                </c:pt>
                <c:pt idx="6797">
                  <c:v>0.0</c:v>
                </c:pt>
                <c:pt idx="6798">
                  <c:v>0.0</c:v>
                </c:pt>
                <c:pt idx="6799">
                  <c:v>0.002</c:v>
                </c:pt>
                <c:pt idx="6800">
                  <c:v>0.001</c:v>
                </c:pt>
                <c:pt idx="6801">
                  <c:v>0.0</c:v>
                </c:pt>
                <c:pt idx="6802">
                  <c:v>0.0</c:v>
                </c:pt>
                <c:pt idx="6803">
                  <c:v>0.0</c:v>
                </c:pt>
                <c:pt idx="6804">
                  <c:v>0.0</c:v>
                </c:pt>
                <c:pt idx="6805">
                  <c:v>0.002</c:v>
                </c:pt>
                <c:pt idx="6806">
                  <c:v>0.001</c:v>
                </c:pt>
                <c:pt idx="6807">
                  <c:v>0.001</c:v>
                </c:pt>
                <c:pt idx="6808">
                  <c:v>0.0</c:v>
                </c:pt>
                <c:pt idx="6809">
                  <c:v>0.001</c:v>
                </c:pt>
                <c:pt idx="6810">
                  <c:v>0.001</c:v>
                </c:pt>
                <c:pt idx="6811">
                  <c:v>0.001</c:v>
                </c:pt>
                <c:pt idx="6812">
                  <c:v>0.0</c:v>
                </c:pt>
                <c:pt idx="6813">
                  <c:v>0.001</c:v>
                </c:pt>
                <c:pt idx="6814">
                  <c:v>0.0</c:v>
                </c:pt>
                <c:pt idx="6815">
                  <c:v>0.001</c:v>
                </c:pt>
                <c:pt idx="6816">
                  <c:v>0.001</c:v>
                </c:pt>
                <c:pt idx="6817">
                  <c:v>0.0</c:v>
                </c:pt>
                <c:pt idx="6818">
                  <c:v>0.0</c:v>
                </c:pt>
                <c:pt idx="6819">
                  <c:v>0.001</c:v>
                </c:pt>
                <c:pt idx="6820">
                  <c:v>0.0</c:v>
                </c:pt>
                <c:pt idx="6821">
                  <c:v>0.0</c:v>
                </c:pt>
                <c:pt idx="6822">
                  <c:v>0.001</c:v>
                </c:pt>
                <c:pt idx="6823">
                  <c:v>0.0</c:v>
                </c:pt>
                <c:pt idx="6824">
                  <c:v>0.0</c:v>
                </c:pt>
                <c:pt idx="6825">
                  <c:v>0.001</c:v>
                </c:pt>
                <c:pt idx="6826">
                  <c:v>0.0</c:v>
                </c:pt>
                <c:pt idx="6827">
                  <c:v>0.001</c:v>
                </c:pt>
                <c:pt idx="6828">
                  <c:v>0.0</c:v>
                </c:pt>
                <c:pt idx="6829">
                  <c:v>0.001</c:v>
                </c:pt>
                <c:pt idx="6830">
                  <c:v>0.0</c:v>
                </c:pt>
                <c:pt idx="6831">
                  <c:v>0.0</c:v>
                </c:pt>
                <c:pt idx="6832">
                  <c:v>0.0</c:v>
                </c:pt>
                <c:pt idx="6833">
                  <c:v>0.0</c:v>
                </c:pt>
                <c:pt idx="6834">
                  <c:v>0.001</c:v>
                </c:pt>
                <c:pt idx="6835">
                  <c:v>0.0</c:v>
                </c:pt>
                <c:pt idx="6836">
                  <c:v>0.0</c:v>
                </c:pt>
                <c:pt idx="6837">
                  <c:v>0.0</c:v>
                </c:pt>
                <c:pt idx="6838">
                  <c:v>0.0</c:v>
                </c:pt>
                <c:pt idx="6839">
                  <c:v>0.0</c:v>
                </c:pt>
                <c:pt idx="6840">
                  <c:v>0.0</c:v>
                </c:pt>
                <c:pt idx="6841">
                  <c:v>0.0</c:v>
                </c:pt>
                <c:pt idx="6842">
                  <c:v>0.0</c:v>
                </c:pt>
                <c:pt idx="6843">
                  <c:v>0.0</c:v>
                </c:pt>
                <c:pt idx="6844">
                  <c:v>0.001</c:v>
                </c:pt>
                <c:pt idx="6845">
                  <c:v>0.001</c:v>
                </c:pt>
                <c:pt idx="6846">
                  <c:v>0.001</c:v>
                </c:pt>
                <c:pt idx="6847">
                  <c:v>0.0</c:v>
                </c:pt>
                <c:pt idx="6848">
                  <c:v>0.0</c:v>
                </c:pt>
                <c:pt idx="6849">
                  <c:v>0.001</c:v>
                </c:pt>
                <c:pt idx="6850">
                  <c:v>0.0</c:v>
                </c:pt>
                <c:pt idx="6851">
                  <c:v>0.0</c:v>
                </c:pt>
                <c:pt idx="6852">
                  <c:v>0.001</c:v>
                </c:pt>
                <c:pt idx="6853">
                  <c:v>0.0</c:v>
                </c:pt>
                <c:pt idx="6854">
                  <c:v>0.0</c:v>
                </c:pt>
                <c:pt idx="6855">
                  <c:v>0.0</c:v>
                </c:pt>
                <c:pt idx="6856">
                  <c:v>0.001</c:v>
                </c:pt>
                <c:pt idx="6857">
                  <c:v>0.001</c:v>
                </c:pt>
                <c:pt idx="6858">
                  <c:v>0.0</c:v>
                </c:pt>
                <c:pt idx="6859">
                  <c:v>0.0</c:v>
                </c:pt>
                <c:pt idx="6860">
                  <c:v>0.0</c:v>
                </c:pt>
                <c:pt idx="6861">
                  <c:v>0.0</c:v>
                </c:pt>
                <c:pt idx="6862">
                  <c:v>0.0</c:v>
                </c:pt>
                <c:pt idx="6863">
                  <c:v>0.0</c:v>
                </c:pt>
                <c:pt idx="6864">
                  <c:v>0.001</c:v>
                </c:pt>
                <c:pt idx="6865">
                  <c:v>0.0</c:v>
                </c:pt>
                <c:pt idx="6866">
                  <c:v>0.0</c:v>
                </c:pt>
                <c:pt idx="6867">
                  <c:v>0.0</c:v>
                </c:pt>
                <c:pt idx="6868">
                  <c:v>0.0</c:v>
                </c:pt>
                <c:pt idx="6869">
                  <c:v>0.0</c:v>
                </c:pt>
                <c:pt idx="6870">
                  <c:v>0.0</c:v>
                </c:pt>
                <c:pt idx="6871">
                  <c:v>0.001</c:v>
                </c:pt>
                <c:pt idx="6872">
                  <c:v>0.0</c:v>
                </c:pt>
                <c:pt idx="6873">
                  <c:v>0.0</c:v>
                </c:pt>
                <c:pt idx="6874">
                  <c:v>0.0</c:v>
                </c:pt>
                <c:pt idx="6875">
                  <c:v>0.001</c:v>
                </c:pt>
                <c:pt idx="6876">
                  <c:v>0.0</c:v>
                </c:pt>
                <c:pt idx="6877">
                  <c:v>0.0</c:v>
                </c:pt>
                <c:pt idx="6878">
                  <c:v>0.0</c:v>
                </c:pt>
                <c:pt idx="6879">
                  <c:v>0.001</c:v>
                </c:pt>
                <c:pt idx="6880">
                  <c:v>0.0</c:v>
                </c:pt>
                <c:pt idx="6881">
                  <c:v>0.001</c:v>
                </c:pt>
                <c:pt idx="6882">
                  <c:v>0.001</c:v>
                </c:pt>
                <c:pt idx="6883">
                  <c:v>0.0</c:v>
                </c:pt>
                <c:pt idx="6884">
                  <c:v>0.001</c:v>
                </c:pt>
                <c:pt idx="6885">
                  <c:v>0.0</c:v>
                </c:pt>
                <c:pt idx="6886">
                  <c:v>0.0</c:v>
                </c:pt>
                <c:pt idx="6887">
                  <c:v>0.001</c:v>
                </c:pt>
                <c:pt idx="6888">
                  <c:v>0.001</c:v>
                </c:pt>
                <c:pt idx="6889">
                  <c:v>0.001</c:v>
                </c:pt>
                <c:pt idx="6890">
                  <c:v>0.0</c:v>
                </c:pt>
                <c:pt idx="6891">
                  <c:v>0.001</c:v>
                </c:pt>
                <c:pt idx="6892">
                  <c:v>0.0</c:v>
                </c:pt>
                <c:pt idx="6893">
                  <c:v>0.0</c:v>
                </c:pt>
                <c:pt idx="6894">
                  <c:v>0.0</c:v>
                </c:pt>
                <c:pt idx="6895">
                  <c:v>0.001</c:v>
                </c:pt>
                <c:pt idx="6896">
                  <c:v>0.0</c:v>
                </c:pt>
                <c:pt idx="6897">
                  <c:v>0.001</c:v>
                </c:pt>
                <c:pt idx="6898">
                  <c:v>0.001</c:v>
                </c:pt>
                <c:pt idx="6899">
                  <c:v>0.001</c:v>
                </c:pt>
                <c:pt idx="6900">
                  <c:v>0.0</c:v>
                </c:pt>
                <c:pt idx="6901">
                  <c:v>0.0</c:v>
                </c:pt>
                <c:pt idx="6902">
                  <c:v>0.001</c:v>
                </c:pt>
                <c:pt idx="6903">
                  <c:v>0.0</c:v>
                </c:pt>
                <c:pt idx="6904">
                  <c:v>0.002</c:v>
                </c:pt>
                <c:pt idx="6905">
                  <c:v>0.0</c:v>
                </c:pt>
                <c:pt idx="6906">
                  <c:v>0.001</c:v>
                </c:pt>
                <c:pt idx="6907">
                  <c:v>0.002</c:v>
                </c:pt>
                <c:pt idx="6908">
                  <c:v>0.0</c:v>
                </c:pt>
                <c:pt idx="6909">
                  <c:v>0.0</c:v>
                </c:pt>
                <c:pt idx="6910">
                  <c:v>0.001</c:v>
                </c:pt>
                <c:pt idx="6911">
                  <c:v>0.0</c:v>
                </c:pt>
                <c:pt idx="6912">
                  <c:v>0.0</c:v>
                </c:pt>
                <c:pt idx="6913">
                  <c:v>0.0</c:v>
                </c:pt>
                <c:pt idx="6914">
                  <c:v>0.001</c:v>
                </c:pt>
                <c:pt idx="6915">
                  <c:v>0.0</c:v>
                </c:pt>
                <c:pt idx="6916">
                  <c:v>0.0</c:v>
                </c:pt>
                <c:pt idx="6917">
                  <c:v>0.0</c:v>
                </c:pt>
                <c:pt idx="6918">
                  <c:v>0.0</c:v>
                </c:pt>
                <c:pt idx="6919">
                  <c:v>0.001</c:v>
                </c:pt>
                <c:pt idx="6920">
                  <c:v>0.0</c:v>
                </c:pt>
                <c:pt idx="6921">
                  <c:v>0.0</c:v>
                </c:pt>
                <c:pt idx="6922">
                  <c:v>0.001</c:v>
                </c:pt>
                <c:pt idx="6923">
                  <c:v>0.0</c:v>
                </c:pt>
                <c:pt idx="6924">
                  <c:v>0.0</c:v>
                </c:pt>
                <c:pt idx="6925">
                  <c:v>0.0</c:v>
                </c:pt>
                <c:pt idx="6926">
                  <c:v>0.0</c:v>
                </c:pt>
                <c:pt idx="6927">
                  <c:v>0.0</c:v>
                </c:pt>
                <c:pt idx="6928">
                  <c:v>0.0</c:v>
                </c:pt>
                <c:pt idx="6929">
                  <c:v>0.0</c:v>
                </c:pt>
                <c:pt idx="6930">
                  <c:v>0.0</c:v>
                </c:pt>
                <c:pt idx="6931">
                  <c:v>0.0</c:v>
                </c:pt>
                <c:pt idx="6932">
                  <c:v>0.001</c:v>
                </c:pt>
                <c:pt idx="6933">
                  <c:v>0.0</c:v>
                </c:pt>
                <c:pt idx="6934">
                  <c:v>0.0</c:v>
                </c:pt>
                <c:pt idx="6935">
                  <c:v>0.0</c:v>
                </c:pt>
                <c:pt idx="6936">
                  <c:v>0.0</c:v>
                </c:pt>
                <c:pt idx="6937">
                  <c:v>0.001</c:v>
                </c:pt>
                <c:pt idx="6938">
                  <c:v>0.0</c:v>
                </c:pt>
                <c:pt idx="6939">
                  <c:v>0.0</c:v>
                </c:pt>
                <c:pt idx="6940">
                  <c:v>0.0</c:v>
                </c:pt>
                <c:pt idx="6941">
                  <c:v>0.001</c:v>
                </c:pt>
                <c:pt idx="6942">
                  <c:v>0.0</c:v>
                </c:pt>
                <c:pt idx="6943">
                  <c:v>0.0</c:v>
                </c:pt>
                <c:pt idx="6944">
                  <c:v>0.0</c:v>
                </c:pt>
                <c:pt idx="6945">
                  <c:v>0.0</c:v>
                </c:pt>
                <c:pt idx="6946">
                  <c:v>0.0</c:v>
                </c:pt>
                <c:pt idx="6947">
                  <c:v>0.001</c:v>
                </c:pt>
                <c:pt idx="6948">
                  <c:v>0.0</c:v>
                </c:pt>
                <c:pt idx="6949">
                  <c:v>0.0</c:v>
                </c:pt>
                <c:pt idx="6950">
                  <c:v>0.001</c:v>
                </c:pt>
                <c:pt idx="6951">
                  <c:v>0.001</c:v>
                </c:pt>
                <c:pt idx="6952">
                  <c:v>0.001</c:v>
                </c:pt>
                <c:pt idx="6953">
                  <c:v>0.0</c:v>
                </c:pt>
                <c:pt idx="6954">
                  <c:v>0.0</c:v>
                </c:pt>
                <c:pt idx="6955">
                  <c:v>0.0</c:v>
                </c:pt>
                <c:pt idx="6956">
                  <c:v>0.0</c:v>
                </c:pt>
                <c:pt idx="6957">
                  <c:v>0.001</c:v>
                </c:pt>
                <c:pt idx="6958">
                  <c:v>0.001</c:v>
                </c:pt>
                <c:pt idx="6959">
                  <c:v>0.0</c:v>
                </c:pt>
                <c:pt idx="6960">
                  <c:v>0.001</c:v>
                </c:pt>
                <c:pt idx="6961">
                  <c:v>0.001</c:v>
                </c:pt>
                <c:pt idx="6962">
                  <c:v>0.001</c:v>
                </c:pt>
                <c:pt idx="6963">
                  <c:v>0.0</c:v>
                </c:pt>
                <c:pt idx="6964">
                  <c:v>0.0</c:v>
                </c:pt>
                <c:pt idx="6965">
                  <c:v>0.001</c:v>
                </c:pt>
                <c:pt idx="6966">
                  <c:v>0.001</c:v>
                </c:pt>
                <c:pt idx="6967">
                  <c:v>0.001</c:v>
                </c:pt>
                <c:pt idx="6968">
                  <c:v>0.0</c:v>
                </c:pt>
                <c:pt idx="6969">
                  <c:v>0.0</c:v>
                </c:pt>
                <c:pt idx="6970">
                  <c:v>0.0</c:v>
                </c:pt>
                <c:pt idx="6971">
                  <c:v>0.001</c:v>
                </c:pt>
                <c:pt idx="6972">
                  <c:v>0.001</c:v>
                </c:pt>
                <c:pt idx="6973">
                  <c:v>0.001</c:v>
                </c:pt>
                <c:pt idx="6974">
                  <c:v>0.001</c:v>
                </c:pt>
                <c:pt idx="6975">
                  <c:v>0.0</c:v>
                </c:pt>
                <c:pt idx="6976">
                  <c:v>0.001</c:v>
                </c:pt>
                <c:pt idx="6977">
                  <c:v>0.0</c:v>
                </c:pt>
                <c:pt idx="6978">
                  <c:v>0.0</c:v>
                </c:pt>
                <c:pt idx="6979">
                  <c:v>0.001</c:v>
                </c:pt>
                <c:pt idx="6980">
                  <c:v>0.0</c:v>
                </c:pt>
                <c:pt idx="6981">
                  <c:v>0.0</c:v>
                </c:pt>
                <c:pt idx="6982">
                  <c:v>0.0</c:v>
                </c:pt>
                <c:pt idx="6983">
                  <c:v>0.0</c:v>
                </c:pt>
                <c:pt idx="6984">
                  <c:v>0.001</c:v>
                </c:pt>
                <c:pt idx="6985">
                  <c:v>0.0</c:v>
                </c:pt>
                <c:pt idx="6986">
                  <c:v>0.001</c:v>
                </c:pt>
                <c:pt idx="6987">
                  <c:v>0.0</c:v>
                </c:pt>
                <c:pt idx="6988">
                  <c:v>0.0</c:v>
                </c:pt>
                <c:pt idx="6989">
                  <c:v>0.001</c:v>
                </c:pt>
                <c:pt idx="6990">
                  <c:v>0.0</c:v>
                </c:pt>
                <c:pt idx="6991">
                  <c:v>0.0</c:v>
                </c:pt>
                <c:pt idx="6992">
                  <c:v>0.0</c:v>
                </c:pt>
                <c:pt idx="6993">
                  <c:v>0.0</c:v>
                </c:pt>
                <c:pt idx="6994">
                  <c:v>0.0</c:v>
                </c:pt>
                <c:pt idx="6995">
                  <c:v>0.0</c:v>
                </c:pt>
                <c:pt idx="6996">
                  <c:v>0.001</c:v>
                </c:pt>
                <c:pt idx="6997">
                  <c:v>0.0</c:v>
                </c:pt>
                <c:pt idx="6998">
                  <c:v>0.001</c:v>
                </c:pt>
                <c:pt idx="6999">
                  <c:v>0.0</c:v>
                </c:pt>
                <c:pt idx="7000">
                  <c:v>0.001</c:v>
                </c:pt>
                <c:pt idx="7001">
                  <c:v>0.001</c:v>
                </c:pt>
                <c:pt idx="7002">
                  <c:v>0.001</c:v>
                </c:pt>
                <c:pt idx="7003">
                  <c:v>0.001</c:v>
                </c:pt>
                <c:pt idx="7004">
                  <c:v>0.0</c:v>
                </c:pt>
                <c:pt idx="7005">
                  <c:v>0.0</c:v>
                </c:pt>
                <c:pt idx="7006">
                  <c:v>0.0</c:v>
                </c:pt>
                <c:pt idx="7007">
                  <c:v>0.001</c:v>
                </c:pt>
                <c:pt idx="7008">
                  <c:v>0.0</c:v>
                </c:pt>
                <c:pt idx="7009">
                  <c:v>0.001</c:v>
                </c:pt>
                <c:pt idx="7010">
                  <c:v>0.001</c:v>
                </c:pt>
                <c:pt idx="7011">
                  <c:v>0.0</c:v>
                </c:pt>
                <c:pt idx="7012">
                  <c:v>0.001</c:v>
                </c:pt>
                <c:pt idx="7013">
                  <c:v>0.0</c:v>
                </c:pt>
                <c:pt idx="7014">
                  <c:v>0.0</c:v>
                </c:pt>
                <c:pt idx="7015">
                  <c:v>0.0</c:v>
                </c:pt>
                <c:pt idx="7016">
                  <c:v>0.001</c:v>
                </c:pt>
                <c:pt idx="7017">
                  <c:v>0.001</c:v>
                </c:pt>
                <c:pt idx="7018">
                  <c:v>0.0</c:v>
                </c:pt>
                <c:pt idx="7019">
                  <c:v>0.0</c:v>
                </c:pt>
                <c:pt idx="7020">
                  <c:v>0.001</c:v>
                </c:pt>
                <c:pt idx="7021">
                  <c:v>0.0</c:v>
                </c:pt>
                <c:pt idx="7022">
                  <c:v>0.0</c:v>
                </c:pt>
                <c:pt idx="7023">
                  <c:v>0.0</c:v>
                </c:pt>
                <c:pt idx="7024">
                  <c:v>0.0</c:v>
                </c:pt>
                <c:pt idx="7025">
                  <c:v>0.0</c:v>
                </c:pt>
                <c:pt idx="7026">
                  <c:v>0.001</c:v>
                </c:pt>
                <c:pt idx="7027">
                  <c:v>0.0</c:v>
                </c:pt>
                <c:pt idx="7028">
                  <c:v>0.0</c:v>
                </c:pt>
                <c:pt idx="7029">
                  <c:v>0.001</c:v>
                </c:pt>
                <c:pt idx="7030">
                  <c:v>0.0</c:v>
                </c:pt>
                <c:pt idx="7031">
                  <c:v>0.0</c:v>
                </c:pt>
                <c:pt idx="7032">
                  <c:v>0.001</c:v>
                </c:pt>
                <c:pt idx="7033">
                  <c:v>0.0</c:v>
                </c:pt>
                <c:pt idx="7034">
                  <c:v>0.0</c:v>
                </c:pt>
                <c:pt idx="7035">
                  <c:v>0.0</c:v>
                </c:pt>
                <c:pt idx="7036">
                  <c:v>0.0</c:v>
                </c:pt>
                <c:pt idx="7037">
                  <c:v>0.001</c:v>
                </c:pt>
                <c:pt idx="7038">
                  <c:v>0.001</c:v>
                </c:pt>
                <c:pt idx="7039">
                  <c:v>0.001</c:v>
                </c:pt>
                <c:pt idx="7040">
                  <c:v>0.0</c:v>
                </c:pt>
                <c:pt idx="7041">
                  <c:v>0.001</c:v>
                </c:pt>
                <c:pt idx="7042">
                  <c:v>0.001</c:v>
                </c:pt>
                <c:pt idx="7043">
                  <c:v>0.0</c:v>
                </c:pt>
                <c:pt idx="7044">
                  <c:v>0.0</c:v>
                </c:pt>
                <c:pt idx="7045">
                  <c:v>0.001</c:v>
                </c:pt>
                <c:pt idx="7046">
                  <c:v>0.0</c:v>
                </c:pt>
                <c:pt idx="7047">
                  <c:v>0.0</c:v>
                </c:pt>
                <c:pt idx="7048">
                  <c:v>0.001</c:v>
                </c:pt>
                <c:pt idx="7049">
                  <c:v>0.0</c:v>
                </c:pt>
                <c:pt idx="7050">
                  <c:v>0.0</c:v>
                </c:pt>
                <c:pt idx="7051">
                  <c:v>0.001</c:v>
                </c:pt>
                <c:pt idx="7052">
                  <c:v>0.001</c:v>
                </c:pt>
                <c:pt idx="7053">
                  <c:v>0.0</c:v>
                </c:pt>
                <c:pt idx="7054">
                  <c:v>0.001</c:v>
                </c:pt>
                <c:pt idx="7055">
                  <c:v>0.0</c:v>
                </c:pt>
                <c:pt idx="7056">
                  <c:v>0.0</c:v>
                </c:pt>
                <c:pt idx="7057">
                  <c:v>0.001</c:v>
                </c:pt>
                <c:pt idx="7058">
                  <c:v>0.0</c:v>
                </c:pt>
                <c:pt idx="7059">
                  <c:v>0.001</c:v>
                </c:pt>
                <c:pt idx="7060">
                  <c:v>0.001</c:v>
                </c:pt>
                <c:pt idx="7061">
                  <c:v>0.001</c:v>
                </c:pt>
                <c:pt idx="7062">
                  <c:v>0.001</c:v>
                </c:pt>
                <c:pt idx="7063">
                  <c:v>0.001</c:v>
                </c:pt>
                <c:pt idx="7064">
                  <c:v>0.002</c:v>
                </c:pt>
                <c:pt idx="7065">
                  <c:v>0.001</c:v>
                </c:pt>
                <c:pt idx="7066">
                  <c:v>0.0</c:v>
                </c:pt>
                <c:pt idx="7067">
                  <c:v>0.001</c:v>
                </c:pt>
                <c:pt idx="7068">
                  <c:v>0.001</c:v>
                </c:pt>
                <c:pt idx="7069">
                  <c:v>0.0</c:v>
                </c:pt>
                <c:pt idx="7070">
                  <c:v>0.0</c:v>
                </c:pt>
                <c:pt idx="7071">
                  <c:v>0.001</c:v>
                </c:pt>
                <c:pt idx="7072">
                  <c:v>0.001</c:v>
                </c:pt>
                <c:pt idx="7073">
                  <c:v>0.0</c:v>
                </c:pt>
                <c:pt idx="7074">
                  <c:v>0.001</c:v>
                </c:pt>
                <c:pt idx="7075">
                  <c:v>0.0</c:v>
                </c:pt>
                <c:pt idx="7076">
                  <c:v>0.0</c:v>
                </c:pt>
                <c:pt idx="7077">
                  <c:v>0.001</c:v>
                </c:pt>
                <c:pt idx="7078">
                  <c:v>0.0</c:v>
                </c:pt>
                <c:pt idx="7079">
                  <c:v>0.001</c:v>
                </c:pt>
                <c:pt idx="7080">
                  <c:v>0.0</c:v>
                </c:pt>
                <c:pt idx="7081">
                  <c:v>0.0</c:v>
                </c:pt>
                <c:pt idx="7082">
                  <c:v>0.0</c:v>
                </c:pt>
                <c:pt idx="7083">
                  <c:v>0.0</c:v>
                </c:pt>
                <c:pt idx="7084">
                  <c:v>0.0</c:v>
                </c:pt>
                <c:pt idx="7085">
                  <c:v>0.0</c:v>
                </c:pt>
                <c:pt idx="7086">
                  <c:v>0.0</c:v>
                </c:pt>
                <c:pt idx="7087">
                  <c:v>0.0</c:v>
                </c:pt>
                <c:pt idx="7088">
                  <c:v>0.001</c:v>
                </c:pt>
                <c:pt idx="7089">
                  <c:v>0.0</c:v>
                </c:pt>
                <c:pt idx="7090">
                  <c:v>0.0</c:v>
                </c:pt>
                <c:pt idx="7091">
                  <c:v>0.002</c:v>
                </c:pt>
                <c:pt idx="7092">
                  <c:v>0.0</c:v>
                </c:pt>
                <c:pt idx="7093">
                  <c:v>0.001</c:v>
                </c:pt>
                <c:pt idx="7094">
                  <c:v>0.0</c:v>
                </c:pt>
                <c:pt idx="7095">
                  <c:v>0.0</c:v>
                </c:pt>
                <c:pt idx="7096">
                  <c:v>0.0</c:v>
                </c:pt>
                <c:pt idx="7097">
                  <c:v>0.0</c:v>
                </c:pt>
                <c:pt idx="7098">
                  <c:v>0.0</c:v>
                </c:pt>
                <c:pt idx="7099">
                  <c:v>0.0</c:v>
                </c:pt>
                <c:pt idx="7100">
                  <c:v>0.0</c:v>
                </c:pt>
                <c:pt idx="7101">
                  <c:v>0.0</c:v>
                </c:pt>
                <c:pt idx="7102">
                  <c:v>0.001</c:v>
                </c:pt>
                <c:pt idx="7103">
                  <c:v>0.001</c:v>
                </c:pt>
                <c:pt idx="7104">
                  <c:v>0.0</c:v>
                </c:pt>
                <c:pt idx="7105">
                  <c:v>0.001</c:v>
                </c:pt>
                <c:pt idx="7106">
                  <c:v>0.0</c:v>
                </c:pt>
                <c:pt idx="7107">
                  <c:v>0.0</c:v>
                </c:pt>
                <c:pt idx="7108">
                  <c:v>0.0</c:v>
                </c:pt>
                <c:pt idx="7109">
                  <c:v>0.0</c:v>
                </c:pt>
                <c:pt idx="7110">
                  <c:v>0.0</c:v>
                </c:pt>
                <c:pt idx="7111">
                  <c:v>0.0</c:v>
                </c:pt>
                <c:pt idx="7112">
                  <c:v>0.001</c:v>
                </c:pt>
                <c:pt idx="7113">
                  <c:v>0.0</c:v>
                </c:pt>
                <c:pt idx="7114">
                  <c:v>0.0</c:v>
                </c:pt>
                <c:pt idx="7115">
                  <c:v>0.001</c:v>
                </c:pt>
                <c:pt idx="7116">
                  <c:v>0.0</c:v>
                </c:pt>
                <c:pt idx="7117">
                  <c:v>0.001</c:v>
                </c:pt>
                <c:pt idx="7118">
                  <c:v>0.001</c:v>
                </c:pt>
                <c:pt idx="7119">
                  <c:v>0.0</c:v>
                </c:pt>
                <c:pt idx="7120">
                  <c:v>0.0</c:v>
                </c:pt>
                <c:pt idx="7121">
                  <c:v>0.0</c:v>
                </c:pt>
                <c:pt idx="7122">
                  <c:v>0.0</c:v>
                </c:pt>
                <c:pt idx="7123">
                  <c:v>0.0</c:v>
                </c:pt>
                <c:pt idx="7124">
                  <c:v>0.0</c:v>
                </c:pt>
                <c:pt idx="7125">
                  <c:v>0.0</c:v>
                </c:pt>
                <c:pt idx="7126">
                  <c:v>0.001</c:v>
                </c:pt>
                <c:pt idx="7127">
                  <c:v>0.001</c:v>
                </c:pt>
                <c:pt idx="7128">
                  <c:v>0.001</c:v>
                </c:pt>
                <c:pt idx="7129">
                  <c:v>0.001</c:v>
                </c:pt>
                <c:pt idx="7130">
                  <c:v>0.0</c:v>
                </c:pt>
                <c:pt idx="7131">
                  <c:v>0.0</c:v>
                </c:pt>
                <c:pt idx="7132">
                  <c:v>0.0</c:v>
                </c:pt>
                <c:pt idx="7133">
                  <c:v>0.002</c:v>
                </c:pt>
                <c:pt idx="7134">
                  <c:v>0.0</c:v>
                </c:pt>
                <c:pt idx="7135">
                  <c:v>0.0</c:v>
                </c:pt>
                <c:pt idx="7136">
                  <c:v>0.0</c:v>
                </c:pt>
                <c:pt idx="7137">
                  <c:v>0.0</c:v>
                </c:pt>
                <c:pt idx="7138">
                  <c:v>0.001</c:v>
                </c:pt>
                <c:pt idx="7139">
                  <c:v>0.0</c:v>
                </c:pt>
                <c:pt idx="7140">
                  <c:v>0.0</c:v>
                </c:pt>
                <c:pt idx="7141">
                  <c:v>0.0</c:v>
                </c:pt>
                <c:pt idx="7142">
                  <c:v>0.0</c:v>
                </c:pt>
                <c:pt idx="7143">
                  <c:v>0.001</c:v>
                </c:pt>
                <c:pt idx="7144">
                  <c:v>0.0</c:v>
                </c:pt>
                <c:pt idx="7145">
                  <c:v>0.0</c:v>
                </c:pt>
                <c:pt idx="7146">
                  <c:v>0.0</c:v>
                </c:pt>
                <c:pt idx="7147">
                  <c:v>0.0</c:v>
                </c:pt>
                <c:pt idx="7148">
                  <c:v>0.002</c:v>
                </c:pt>
                <c:pt idx="7149">
                  <c:v>0.0</c:v>
                </c:pt>
                <c:pt idx="7150">
                  <c:v>0.0</c:v>
                </c:pt>
                <c:pt idx="7151">
                  <c:v>0.0</c:v>
                </c:pt>
                <c:pt idx="7152">
                  <c:v>0.0</c:v>
                </c:pt>
                <c:pt idx="7153">
                  <c:v>0.001</c:v>
                </c:pt>
                <c:pt idx="7154">
                  <c:v>0.001</c:v>
                </c:pt>
                <c:pt idx="7155">
                  <c:v>0.0</c:v>
                </c:pt>
                <c:pt idx="7156">
                  <c:v>0.0</c:v>
                </c:pt>
                <c:pt idx="7157">
                  <c:v>0.0</c:v>
                </c:pt>
                <c:pt idx="7158">
                  <c:v>0.0</c:v>
                </c:pt>
                <c:pt idx="7159">
                  <c:v>0.0</c:v>
                </c:pt>
                <c:pt idx="7160">
                  <c:v>0.0</c:v>
                </c:pt>
                <c:pt idx="7161">
                  <c:v>0.002</c:v>
                </c:pt>
                <c:pt idx="7162">
                  <c:v>0.0</c:v>
                </c:pt>
                <c:pt idx="7163">
                  <c:v>0.0</c:v>
                </c:pt>
                <c:pt idx="7164">
                  <c:v>0.0</c:v>
                </c:pt>
                <c:pt idx="7165">
                  <c:v>0.0</c:v>
                </c:pt>
                <c:pt idx="7166">
                  <c:v>0.001</c:v>
                </c:pt>
                <c:pt idx="7167">
                  <c:v>0.0</c:v>
                </c:pt>
                <c:pt idx="7168">
                  <c:v>0.0</c:v>
                </c:pt>
                <c:pt idx="7169">
                  <c:v>0.001</c:v>
                </c:pt>
                <c:pt idx="7170">
                  <c:v>0.001</c:v>
                </c:pt>
                <c:pt idx="7171">
                  <c:v>0.0</c:v>
                </c:pt>
                <c:pt idx="7172">
                  <c:v>0.0</c:v>
                </c:pt>
                <c:pt idx="7173">
                  <c:v>0.0</c:v>
                </c:pt>
                <c:pt idx="7174">
                  <c:v>0.0</c:v>
                </c:pt>
                <c:pt idx="7175">
                  <c:v>0.0</c:v>
                </c:pt>
                <c:pt idx="7176">
                  <c:v>0.001</c:v>
                </c:pt>
                <c:pt idx="7177">
                  <c:v>0.0</c:v>
                </c:pt>
                <c:pt idx="7178">
                  <c:v>0.002</c:v>
                </c:pt>
                <c:pt idx="7179">
                  <c:v>0.0</c:v>
                </c:pt>
                <c:pt idx="7180">
                  <c:v>0.0</c:v>
                </c:pt>
                <c:pt idx="7181">
                  <c:v>0.0</c:v>
                </c:pt>
                <c:pt idx="7182">
                  <c:v>0.001</c:v>
                </c:pt>
                <c:pt idx="7183">
                  <c:v>0.0</c:v>
                </c:pt>
                <c:pt idx="7184">
                  <c:v>0.001</c:v>
                </c:pt>
                <c:pt idx="7185">
                  <c:v>0.0</c:v>
                </c:pt>
                <c:pt idx="7186">
                  <c:v>0.001</c:v>
                </c:pt>
                <c:pt idx="7187">
                  <c:v>0.0</c:v>
                </c:pt>
                <c:pt idx="7188">
                  <c:v>0.001</c:v>
                </c:pt>
                <c:pt idx="7189">
                  <c:v>0.0</c:v>
                </c:pt>
                <c:pt idx="7190">
                  <c:v>0.0</c:v>
                </c:pt>
                <c:pt idx="7191">
                  <c:v>0.0</c:v>
                </c:pt>
                <c:pt idx="7192">
                  <c:v>0.0</c:v>
                </c:pt>
                <c:pt idx="7193">
                  <c:v>0.0</c:v>
                </c:pt>
                <c:pt idx="7194">
                  <c:v>0.001</c:v>
                </c:pt>
                <c:pt idx="7195">
                  <c:v>0.0</c:v>
                </c:pt>
                <c:pt idx="7196">
                  <c:v>0.0</c:v>
                </c:pt>
                <c:pt idx="7197">
                  <c:v>0.001</c:v>
                </c:pt>
                <c:pt idx="7198">
                  <c:v>0.0</c:v>
                </c:pt>
                <c:pt idx="7199">
                  <c:v>0.001</c:v>
                </c:pt>
                <c:pt idx="7200">
                  <c:v>0.0</c:v>
                </c:pt>
                <c:pt idx="7201">
                  <c:v>0.0</c:v>
                </c:pt>
                <c:pt idx="7202">
                  <c:v>0.001</c:v>
                </c:pt>
                <c:pt idx="7203">
                  <c:v>0.0</c:v>
                </c:pt>
                <c:pt idx="7204">
                  <c:v>0.0</c:v>
                </c:pt>
                <c:pt idx="7205">
                  <c:v>0.0</c:v>
                </c:pt>
                <c:pt idx="7206">
                  <c:v>0.0</c:v>
                </c:pt>
                <c:pt idx="7207">
                  <c:v>0.001</c:v>
                </c:pt>
                <c:pt idx="7208">
                  <c:v>0.0</c:v>
                </c:pt>
                <c:pt idx="7209">
                  <c:v>0.0</c:v>
                </c:pt>
                <c:pt idx="7210">
                  <c:v>0.001</c:v>
                </c:pt>
                <c:pt idx="7211">
                  <c:v>0.001</c:v>
                </c:pt>
                <c:pt idx="7212">
                  <c:v>0.0</c:v>
                </c:pt>
                <c:pt idx="7213">
                  <c:v>0.0</c:v>
                </c:pt>
                <c:pt idx="7214">
                  <c:v>0.001</c:v>
                </c:pt>
                <c:pt idx="7215">
                  <c:v>0.0</c:v>
                </c:pt>
                <c:pt idx="7216">
                  <c:v>0.0</c:v>
                </c:pt>
                <c:pt idx="7217">
                  <c:v>0.0</c:v>
                </c:pt>
                <c:pt idx="7218">
                  <c:v>0.001</c:v>
                </c:pt>
                <c:pt idx="7219">
                  <c:v>0.002</c:v>
                </c:pt>
                <c:pt idx="7220">
                  <c:v>0.0</c:v>
                </c:pt>
                <c:pt idx="7221">
                  <c:v>0.0</c:v>
                </c:pt>
                <c:pt idx="7222">
                  <c:v>0.001</c:v>
                </c:pt>
                <c:pt idx="7223">
                  <c:v>0.0</c:v>
                </c:pt>
                <c:pt idx="7224">
                  <c:v>0.002</c:v>
                </c:pt>
                <c:pt idx="7225">
                  <c:v>0.0</c:v>
                </c:pt>
                <c:pt idx="7226">
                  <c:v>0.0</c:v>
                </c:pt>
                <c:pt idx="7227">
                  <c:v>0.0</c:v>
                </c:pt>
                <c:pt idx="7228">
                  <c:v>0.0</c:v>
                </c:pt>
                <c:pt idx="7229">
                  <c:v>0.001</c:v>
                </c:pt>
                <c:pt idx="7230">
                  <c:v>0.001</c:v>
                </c:pt>
                <c:pt idx="7231">
                  <c:v>0.0</c:v>
                </c:pt>
                <c:pt idx="7232">
                  <c:v>0.0</c:v>
                </c:pt>
                <c:pt idx="7233">
                  <c:v>0.0</c:v>
                </c:pt>
                <c:pt idx="7234">
                  <c:v>0.0</c:v>
                </c:pt>
                <c:pt idx="7235">
                  <c:v>0.0</c:v>
                </c:pt>
                <c:pt idx="7236">
                  <c:v>0.0</c:v>
                </c:pt>
                <c:pt idx="7237">
                  <c:v>0.0</c:v>
                </c:pt>
                <c:pt idx="7238">
                  <c:v>0.001</c:v>
                </c:pt>
                <c:pt idx="7239">
                  <c:v>0.001</c:v>
                </c:pt>
                <c:pt idx="7240">
                  <c:v>0.0</c:v>
                </c:pt>
                <c:pt idx="7241">
                  <c:v>0.0</c:v>
                </c:pt>
                <c:pt idx="7242">
                  <c:v>0.001</c:v>
                </c:pt>
                <c:pt idx="7243">
                  <c:v>0.0</c:v>
                </c:pt>
                <c:pt idx="7244">
                  <c:v>0.002</c:v>
                </c:pt>
                <c:pt idx="7245">
                  <c:v>0.001</c:v>
                </c:pt>
                <c:pt idx="7246">
                  <c:v>0.0</c:v>
                </c:pt>
                <c:pt idx="7247">
                  <c:v>0.0</c:v>
                </c:pt>
                <c:pt idx="7248">
                  <c:v>0.0</c:v>
                </c:pt>
                <c:pt idx="7249">
                  <c:v>0.0</c:v>
                </c:pt>
                <c:pt idx="7250">
                  <c:v>0.001</c:v>
                </c:pt>
                <c:pt idx="7251">
                  <c:v>0.001</c:v>
                </c:pt>
                <c:pt idx="7252">
                  <c:v>0.0</c:v>
                </c:pt>
                <c:pt idx="7253">
                  <c:v>0.001</c:v>
                </c:pt>
                <c:pt idx="7254">
                  <c:v>0.001</c:v>
                </c:pt>
                <c:pt idx="7255">
                  <c:v>0.0</c:v>
                </c:pt>
                <c:pt idx="7256">
                  <c:v>0.001</c:v>
                </c:pt>
                <c:pt idx="7257">
                  <c:v>0.001</c:v>
                </c:pt>
                <c:pt idx="7258">
                  <c:v>0.001</c:v>
                </c:pt>
                <c:pt idx="7259">
                  <c:v>0.0</c:v>
                </c:pt>
                <c:pt idx="7260">
                  <c:v>0.0</c:v>
                </c:pt>
                <c:pt idx="7261">
                  <c:v>0.0</c:v>
                </c:pt>
                <c:pt idx="7262">
                  <c:v>0.001</c:v>
                </c:pt>
                <c:pt idx="7263">
                  <c:v>0.0</c:v>
                </c:pt>
                <c:pt idx="7264">
                  <c:v>0.0</c:v>
                </c:pt>
                <c:pt idx="7265">
                  <c:v>0.0</c:v>
                </c:pt>
                <c:pt idx="7266">
                  <c:v>0.0</c:v>
                </c:pt>
                <c:pt idx="7267">
                  <c:v>0.001</c:v>
                </c:pt>
                <c:pt idx="7268">
                  <c:v>0.0</c:v>
                </c:pt>
                <c:pt idx="7269">
                  <c:v>0.0</c:v>
                </c:pt>
                <c:pt idx="7270">
                  <c:v>0.001</c:v>
                </c:pt>
                <c:pt idx="7271">
                  <c:v>0.001</c:v>
                </c:pt>
                <c:pt idx="7272">
                  <c:v>0.001</c:v>
                </c:pt>
                <c:pt idx="7273">
                  <c:v>0.0</c:v>
                </c:pt>
                <c:pt idx="7274">
                  <c:v>0.0</c:v>
                </c:pt>
                <c:pt idx="7275">
                  <c:v>0.0</c:v>
                </c:pt>
                <c:pt idx="7276">
                  <c:v>0.001</c:v>
                </c:pt>
                <c:pt idx="7277">
                  <c:v>0.0</c:v>
                </c:pt>
                <c:pt idx="7278">
                  <c:v>0.0</c:v>
                </c:pt>
                <c:pt idx="7279">
                  <c:v>0.0</c:v>
                </c:pt>
                <c:pt idx="7280">
                  <c:v>0.0</c:v>
                </c:pt>
                <c:pt idx="7281">
                  <c:v>0.0</c:v>
                </c:pt>
                <c:pt idx="7282">
                  <c:v>0.0</c:v>
                </c:pt>
                <c:pt idx="7283">
                  <c:v>0.001</c:v>
                </c:pt>
                <c:pt idx="7284">
                  <c:v>0.0</c:v>
                </c:pt>
                <c:pt idx="7285">
                  <c:v>0.0</c:v>
                </c:pt>
                <c:pt idx="7286">
                  <c:v>0.0</c:v>
                </c:pt>
                <c:pt idx="7287">
                  <c:v>0.0</c:v>
                </c:pt>
                <c:pt idx="7288">
                  <c:v>0.0</c:v>
                </c:pt>
                <c:pt idx="7289">
                  <c:v>0.0</c:v>
                </c:pt>
                <c:pt idx="7290">
                  <c:v>0.001</c:v>
                </c:pt>
                <c:pt idx="7291">
                  <c:v>0.0</c:v>
                </c:pt>
                <c:pt idx="7292">
                  <c:v>0.001</c:v>
                </c:pt>
                <c:pt idx="7293">
                  <c:v>0.0</c:v>
                </c:pt>
                <c:pt idx="7294">
                  <c:v>0.0</c:v>
                </c:pt>
                <c:pt idx="7295">
                  <c:v>0.0</c:v>
                </c:pt>
                <c:pt idx="7296">
                  <c:v>0.0</c:v>
                </c:pt>
                <c:pt idx="7297">
                  <c:v>0.0</c:v>
                </c:pt>
                <c:pt idx="7298">
                  <c:v>0.001</c:v>
                </c:pt>
                <c:pt idx="7299">
                  <c:v>0.0</c:v>
                </c:pt>
                <c:pt idx="7300">
                  <c:v>0.0</c:v>
                </c:pt>
                <c:pt idx="7301">
                  <c:v>0.0</c:v>
                </c:pt>
                <c:pt idx="7302">
                  <c:v>0.0</c:v>
                </c:pt>
                <c:pt idx="7303">
                  <c:v>0.0</c:v>
                </c:pt>
                <c:pt idx="7304">
                  <c:v>0.001</c:v>
                </c:pt>
                <c:pt idx="7305">
                  <c:v>0.0</c:v>
                </c:pt>
                <c:pt idx="7306">
                  <c:v>0.001</c:v>
                </c:pt>
                <c:pt idx="7307">
                  <c:v>0.0</c:v>
                </c:pt>
                <c:pt idx="7308">
                  <c:v>0.001</c:v>
                </c:pt>
                <c:pt idx="7309">
                  <c:v>0.0</c:v>
                </c:pt>
                <c:pt idx="7310">
                  <c:v>0.0</c:v>
                </c:pt>
                <c:pt idx="7311">
                  <c:v>0.0</c:v>
                </c:pt>
                <c:pt idx="7312">
                  <c:v>0.0</c:v>
                </c:pt>
                <c:pt idx="7313">
                  <c:v>0.001</c:v>
                </c:pt>
                <c:pt idx="7314">
                  <c:v>0.0</c:v>
                </c:pt>
                <c:pt idx="7315">
                  <c:v>0.0</c:v>
                </c:pt>
                <c:pt idx="7316">
                  <c:v>0.0</c:v>
                </c:pt>
                <c:pt idx="7317">
                  <c:v>0.0</c:v>
                </c:pt>
                <c:pt idx="7318">
                  <c:v>0.0</c:v>
                </c:pt>
                <c:pt idx="7319">
                  <c:v>0.0</c:v>
                </c:pt>
                <c:pt idx="7320">
                  <c:v>0.0</c:v>
                </c:pt>
                <c:pt idx="7321">
                  <c:v>0.0</c:v>
                </c:pt>
                <c:pt idx="7322">
                  <c:v>0.0</c:v>
                </c:pt>
                <c:pt idx="7323">
                  <c:v>0.0</c:v>
                </c:pt>
                <c:pt idx="7324">
                  <c:v>0.001</c:v>
                </c:pt>
                <c:pt idx="7325">
                  <c:v>0.0</c:v>
                </c:pt>
                <c:pt idx="7326">
                  <c:v>0.001</c:v>
                </c:pt>
                <c:pt idx="7327">
                  <c:v>0.0</c:v>
                </c:pt>
                <c:pt idx="7328">
                  <c:v>0.0</c:v>
                </c:pt>
                <c:pt idx="7329">
                  <c:v>0.001</c:v>
                </c:pt>
                <c:pt idx="7330">
                  <c:v>0.0</c:v>
                </c:pt>
                <c:pt idx="7331">
                  <c:v>0.001</c:v>
                </c:pt>
                <c:pt idx="7332">
                  <c:v>0.0</c:v>
                </c:pt>
                <c:pt idx="7333">
                  <c:v>0.001</c:v>
                </c:pt>
                <c:pt idx="7334">
                  <c:v>0.001</c:v>
                </c:pt>
                <c:pt idx="7335">
                  <c:v>0.0</c:v>
                </c:pt>
                <c:pt idx="7336">
                  <c:v>0.0</c:v>
                </c:pt>
                <c:pt idx="7337">
                  <c:v>0.001</c:v>
                </c:pt>
                <c:pt idx="7338">
                  <c:v>0.001</c:v>
                </c:pt>
                <c:pt idx="7339">
                  <c:v>0.0</c:v>
                </c:pt>
                <c:pt idx="7340">
                  <c:v>0.0</c:v>
                </c:pt>
                <c:pt idx="7341">
                  <c:v>0.0</c:v>
                </c:pt>
                <c:pt idx="7342">
                  <c:v>0.0</c:v>
                </c:pt>
                <c:pt idx="7343">
                  <c:v>0.0</c:v>
                </c:pt>
                <c:pt idx="7344">
                  <c:v>0.001</c:v>
                </c:pt>
                <c:pt idx="7345">
                  <c:v>0.0</c:v>
                </c:pt>
                <c:pt idx="7346">
                  <c:v>0.0</c:v>
                </c:pt>
                <c:pt idx="7347">
                  <c:v>0.0</c:v>
                </c:pt>
                <c:pt idx="7348">
                  <c:v>0.002</c:v>
                </c:pt>
                <c:pt idx="7349">
                  <c:v>0.0</c:v>
                </c:pt>
                <c:pt idx="7350">
                  <c:v>0.001</c:v>
                </c:pt>
                <c:pt idx="7351">
                  <c:v>0.0</c:v>
                </c:pt>
                <c:pt idx="7352">
                  <c:v>0.001</c:v>
                </c:pt>
                <c:pt idx="7353">
                  <c:v>0.001</c:v>
                </c:pt>
                <c:pt idx="7354">
                  <c:v>-9999.0</c:v>
                </c:pt>
                <c:pt idx="7355">
                  <c:v>-9999.0</c:v>
                </c:pt>
                <c:pt idx="7356">
                  <c:v>-9999.0</c:v>
                </c:pt>
                <c:pt idx="7357">
                  <c:v>-9999.0</c:v>
                </c:pt>
                <c:pt idx="7358">
                  <c:v>-9999.0</c:v>
                </c:pt>
                <c:pt idx="7359">
                  <c:v>-9999.0</c:v>
                </c:pt>
                <c:pt idx="7360">
                  <c:v>0.0</c:v>
                </c:pt>
                <c:pt idx="7361">
                  <c:v>0.0</c:v>
                </c:pt>
                <c:pt idx="7362">
                  <c:v>0.001</c:v>
                </c:pt>
                <c:pt idx="7363">
                  <c:v>0.0</c:v>
                </c:pt>
                <c:pt idx="7364">
                  <c:v>0.001</c:v>
                </c:pt>
                <c:pt idx="7365">
                  <c:v>0.001</c:v>
                </c:pt>
                <c:pt idx="7366">
                  <c:v>0.0</c:v>
                </c:pt>
                <c:pt idx="7367">
                  <c:v>0.001</c:v>
                </c:pt>
                <c:pt idx="7368">
                  <c:v>0.001</c:v>
                </c:pt>
                <c:pt idx="7369">
                  <c:v>0.0</c:v>
                </c:pt>
                <c:pt idx="7370">
                  <c:v>0.0</c:v>
                </c:pt>
                <c:pt idx="7371">
                  <c:v>0.001</c:v>
                </c:pt>
                <c:pt idx="7372">
                  <c:v>0.0</c:v>
                </c:pt>
                <c:pt idx="7373">
                  <c:v>0.0</c:v>
                </c:pt>
                <c:pt idx="7374">
                  <c:v>0.0</c:v>
                </c:pt>
                <c:pt idx="7375">
                  <c:v>0.001</c:v>
                </c:pt>
                <c:pt idx="7376">
                  <c:v>0.001</c:v>
                </c:pt>
                <c:pt idx="7377">
                  <c:v>0.001</c:v>
                </c:pt>
                <c:pt idx="7378">
                  <c:v>0.001</c:v>
                </c:pt>
                <c:pt idx="7379">
                  <c:v>0.001</c:v>
                </c:pt>
                <c:pt idx="7380">
                  <c:v>0.001</c:v>
                </c:pt>
                <c:pt idx="7381">
                  <c:v>0.0</c:v>
                </c:pt>
                <c:pt idx="7382">
                  <c:v>0.0</c:v>
                </c:pt>
                <c:pt idx="7383">
                  <c:v>0.001</c:v>
                </c:pt>
                <c:pt idx="7384">
                  <c:v>0.0</c:v>
                </c:pt>
                <c:pt idx="7385">
                  <c:v>0.0</c:v>
                </c:pt>
                <c:pt idx="7386">
                  <c:v>0.001</c:v>
                </c:pt>
                <c:pt idx="7387">
                  <c:v>0.0</c:v>
                </c:pt>
                <c:pt idx="7388">
                  <c:v>0.0</c:v>
                </c:pt>
                <c:pt idx="7389">
                  <c:v>0.0</c:v>
                </c:pt>
                <c:pt idx="7390">
                  <c:v>0.0</c:v>
                </c:pt>
                <c:pt idx="7391">
                  <c:v>0.001</c:v>
                </c:pt>
                <c:pt idx="7392">
                  <c:v>0.0</c:v>
                </c:pt>
                <c:pt idx="7393">
                  <c:v>0.0</c:v>
                </c:pt>
                <c:pt idx="7394">
                  <c:v>0.0</c:v>
                </c:pt>
                <c:pt idx="7395">
                  <c:v>0.0</c:v>
                </c:pt>
                <c:pt idx="7396">
                  <c:v>0.0</c:v>
                </c:pt>
                <c:pt idx="7397">
                  <c:v>0.001</c:v>
                </c:pt>
                <c:pt idx="7398">
                  <c:v>0.0</c:v>
                </c:pt>
                <c:pt idx="7399">
                  <c:v>0.0</c:v>
                </c:pt>
                <c:pt idx="7400">
                  <c:v>0.0</c:v>
                </c:pt>
                <c:pt idx="7401">
                  <c:v>0.001</c:v>
                </c:pt>
                <c:pt idx="7402">
                  <c:v>0.001</c:v>
                </c:pt>
                <c:pt idx="7403">
                  <c:v>0.001</c:v>
                </c:pt>
                <c:pt idx="7404">
                  <c:v>0.0</c:v>
                </c:pt>
                <c:pt idx="7405">
                  <c:v>0.0</c:v>
                </c:pt>
                <c:pt idx="7406">
                  <c:v>0.0</c:v>
                </c:pt>
                <c:pt idx="7407">
                  <c:v>0.0</c:v>
                </c:pt>
                <c:pt idx="7408">
                  <c:v>0.001</c:v>
                </c:pt>
                <c:pt idx="7409">
                  <c:v>0.0</c:v>
                </c:pt>
                <c:pt idx="7410">
                  <c:v>0.001</c:v>
                </c:pt>
                <c:pt idx="7411">
                  <c:v>0.0</c:v>
                </c:pt>
                <c:pt idx="7412">
                  <c:v>0.0</c:v>
                </c:pt>
                <c:pt idx="7413">
                  <c:v>0.0</c:v>
                </c:pt>
                <c:pt idx="7414">
                  <c:v>0.001</c:v>
                </c:pt>
                <c:pt idx="7415">
                  <c:v>0.0</c:v>
                </c:pt>
                <c:pt idx="7416">
                  <c:v>0.0</c:v>
                </c:pt>
                <c:pt idx="7417">
                  <c:v>0.001</c:v>
                </c:pt>
                <c:pt idx="7418">
                  <c:v>0.001</c:v>
                </c:pt>
                <c:pt idx="7419">
                  <c:v>0.0</c:v>
                </c:pt>
                <c:pt idx="7420">
                  <c:v>0.001</c:v>
                </c:pt>
                <c:pt idx="7421">
                  <c:v>0.001</c:v>
                </c:pt>
                <c:pt idx="7422">
                  <c:v>0.001</c:v>
                </c:pt>
                <c:pt idx="7423">
                  <c:v>0.0</c:v>
                </c:pt>
                <c:pt idx="7424">
                  <c:v>0.0</c:v>
                </c:pt>
                <c:pt idx="7425">
                  <c:v>0.0</c:v>
                </c:pt>
                <c:pt idx="7426">
                  <c:v>0.001</c:v>
                </c:pt>
                <c:pt idx="7427">
                  <c:v>0.0</c:v>
                </c:pt>
                <c:pt idx="7428">
                  <c:v>0.001</c:v>
                </c:pt>
                <c:pt idx="7429">
                  <c:v>0.001</c:v>
                </c:pt>
                <c:pt idx="7430">
                  <c:v>0.001</c:v>
                </c:pt>
                <c:pt idx="7431">
                  <c:v>0.0</c:v>
                </c:pt>
                <c:pt idx="7432">
                  <c:v>0.001</c:v>
                </c:pt>
                <c:pt idx="7433">
                  <c:v>0.001</c:v>
                </c:pt>
                <c:pt idx="7434">
                  <c:v>0.001</c:v>
                </c:pt>
                <c:pt idx="7435">
                  <c:v>0.0</c:v>
                </c:pt>
                <c:pt idx="7436">
                  <c:v>0.0</c:v>
                </c:pt>
                <c:pt idx="7437">
                  <c:v>0.0</c:v>
                </c:pt>
                <c:pt idx="7438">
                  <c:v>0.0</c:v>
                </c:pt>
                <c:pt idx="7439">
                  <c:v>0.001</c:v>
                </c:pt>
                <c:pt idx="7440">
                  <c:v>0.001</c:v>
                </c:pt>
                <c:pt idx="7441">
                  <c:v>0.001</c:v>
                </c:pt>
                <c:pt idx="7442">
                  <c:v>0.001</c:v>
                </c:pt>
                <c:pt idx="7443">
                  <c:v>0.001</c:v>
                </c:pt>
                <c:pt idx="7444">
                  <c:v>0.0</c:v>
                </c:pt>
                <c:pt idx="7445">
                  <c:v>0.001</c:v>
                </c:pt>
                <c:pt idx="7446">
                  <c:v>0.001</c:v>
                </c:pt>
                <c:pt idx="7447">
                  <c:v>0.001</c:v>
                </c:pt>
                <c:pt idx="7448">
                  <c:v>0.001</c:v>
                </c:pt>
                <c:pt idx="7449">
                  <c:v>0.001</c:v>
                </c:pt>
                <c:pt idx="7450">
                  <c:v>0.001</c:v>
                </c:pt>
                <c:pt idx="7451">
                  <c:v>0.0</c:v>
                </c:pt>
                <c:pt idx="7452">
                  <c:v>0.0</c:v>
                </c:pt>
                <c:pt idx="7453">
                  <c:v>0.001</c:v>
                </c:pt>
                <c:pt idx="7454">
                  <c:v>0.002</c:v>
                </c:pt>
                <c:pt idx="7455">
                  <c:v>0.001</c:v>
                </c:pt>
                <c:pt idx="7456">
                  <c:v>0.0</c:v>
                </c:pt>
                <c:pt idx="7457">
                  <c:v>0.0</c:v>
                </c:pt>
                <c:pt idx="7458">
                  <c:v>0.0</c:v>
                </c:pt>
                <c:pt idx="7459">
                  <c:v>0.0</c:v>
                </c:pt>
                <c:pt idx="7460">
                  <c:v>0.0</c:v>
                </c:pt>
                <c:pt idx="7461">
                  <c:v>0.0</c:v>
                </c:pt>
                <c:pt idx="7462">
                  <c:v>0.0</c:v>
                </c:pt>
                <c:pt idx="7463">
                  <c:v>0.001</c:v>
                </c:pt>
                <c:pt idx="7464">
                  <c:v>0.001</c:v>
                </c:pt>
                <c:pt idx="7465">
                  <c:v>0.0</c:v>
                </c:pt>
                <c:pt idx="7466">
                  <c:v>0.001</c:v>
                </c:pt>
                <c:pt idx="7467">
                  <c:v>0.001</c:v>
                </c:pt>
                <c:pt idx="7468">
                  <c:v>0.0</c:v>
                </c:pt>
                <c:pt idx="7469">
                  <c:v>0.001</c:v>
                </c:pt>
                <c:pt idx="7470">
                  <c:v>0.0</c:v>
                </c:pt>
                <c:pt idx="7471">
                  <c:v>0.0</c:v>
                </c:pt>
                <c:pt idx="7472">
                  <c:v>0.0</c:v>
                </c:pt>
                <c:pt idx="7473">
                  <c:v>0.0</c:v>
                </c:pt>
                <c:pt idx="7474">
                  <c:v>0.001</c:v>
                </c:pt>
                <c:pt idx="7475">
                  <c:v>0.0</c:v>
                </c:pt>
                <c:pt idx="7476">
                  <c:v>0.0</c:v>
                </c:pt>
                <c:pt idx="7477">
                  <c:v>0.0</c:v>
                </c:pt>
                <c:pt idx="7478">
                  <c:v>0.0</c:v>
                </c:pt>
                <c:pt idx="7479">
                  <c:v>0.001</c:v>
                </c:pt>
                <c:pt idx="7480">
                  <c:v>0.0</c:v>
                </c:pt>
                <c:pt idx="7481">
                  <c:v>0.0</c:v>
                </c:pt>
                <c:pt idx="7482">
                  <c:v>0.0</c:v>
                </c:pt>
                <c:pt idx="7483">
                  <c:v>0.0</c:v>
                </c:pt>
                <c:pt idx="7484">
                  <c:v>0.0</c:v>
                </c:pt>
                <c:pt idx="7485">
                  <c:v>0.0</c:v>
                </c:pt>
                <c:pt idx="7486">
                  <c:v>0.0</c:v>
                </c:pt>
                <c:pt idx="7487">
                  <c:v>0.001</c:v>
                </c:pt>
                <c:pt idx="7488">
                  <c:v>0.0</c:v>
                </c:pt>
                <c:pt idx="7489">
                  <c:v>0.0</c:v>
                </c:pt>
                <c:pt idx="7490">
                  <c:v>0.001</c:v>
                </c:pt>
                <c:pt idx="7491">
                  <c:v>0.001</c:v>
                </c:pt>
                <c:pt idx="7492">
                  <c:v>0.0</c:v>
                </c:pt>
                <c:pt idx="7493">
                  <c:v>0.0</c:v>
                </c:pt>
                <c:pt idx="7494">
                  <c:v>0.0</c:v>
                </c:pt>
                <c:pt idx="7495">
                  <c:v>0.0</c:v>
                </c:pt>
                <c:pt idx="7496">
                  <c:v>0.0</c:v>
                </c:pt>
                <c:pt idx="7497">
                  <c:v>0.001</c:v>
                </c:pt>
                <c:pt idx="7498">
                  <c:v>0.0</c:v>
                </c:pt>
                <c:pt idx="7499">
                  <c:v>0.001</c:v>
                </c:pt>
                <c:pt idx="7500">
                  <c:v>0.001</c:v>
                </c:pt>
                <c:pt idx="7501">
                  <c:v>0.001</c:v>
                </c:pt>
                <c:pt idx="7502">
                  <c:v>0.001</c:v>
                </c:pt>
                <c:pt idx="7503">
                  <c:v>0.001</c:v>
                </c:pt>
                <c:pt idx="7504">
                  <c:v>0.0</c:v>
                </c:pt>
                <c:pt idx="7505">
                  <c:v>0.0</c:v>
                </c:pt>
                <c:pt idx="7506">
                  <c:v>0.0</c:v>
                </c:pt>
                <c:pt idx="7507">
                  <c:v>0.0</c:v>
                </c:pt>
                <c:pt idx="7508">
                  <c:v>0.0</c:v>
                </c:pt>
                <c:pt idx="7509">
                  <c:v>0.001</c:v>
                </c:pt>
                <c:pt idx="7510">
                  <c:v>0.001</c:v>
                </c:pt>
                <c:pt idx="7511">
                  <c:v>0.0</c:v>
                </c:pt>
                <c:pt idx="7512">
                  <c:v>0.001</c:v>
                </c:pt>
                <c:pt idx="7513">
                  <c:v>0.001</c:v>
                </c:pt>
                <c:pt idx="7514">
                  <c:v>0.0</c:v>
                </c:pt>
                <c:pt idx="7515">
                  <c:v>0.001</c:v>
                </c:pt>
                <c:pt idx="7516">
                  <c:v>0.001</c:v>
                </c:pt>
                <c:pt idx="7517">
                  <c:v>0.0</c:v>
                </c:pt>
                <c:pt idx="7518">
                  <c:v>0.0</c:v>
                </c:pt>
                <c:pt idx="7519">
                  <c:v>0.0</c:v>
                </c:pt>
                <c:pt idx="7520">
                  <c:v>0.001</c:v>
                </c:pt>
                <c:pt idx="7521">
                  <c:v>0.001</c:v>
                </c:pt>
                <c:pt idx="7522">
                  <c:v>0.0</c:v>
                </c:pt>
                <c:pt idx="7523">
                  <c:v>0.001</c:v>
                </c:pt>
                <c:pt idx="7524">
                  <c:v>0.0</c:v>
                </c:pt>
                <c:pt idx="7525">
                  <c:v>0.0</c:v>
                </c:pt>
                <c:pt idx="7526">
                  <c:v>0.0</c:v>
                </c:pt>
                <c:pt idx="7527">
                  <c:v>0.001</c:v>
                </c:pt>
                <c:pt idx="7528">
                  <c:v>0.001</c:v>
                </c:pt>
                <c:pt idx="7529">
                  <c:v>0.0</c:v>
                </c:pt>
                <c:pt idx="7530">
                  <c:v>0.001</c:v>
                </c:pt>
                <c:pt idx="7531">
                  <c:v>0.001</c:v>
                </c:pt>
                <c:pt idx="7532">
                  <c:v>0.0</c:v>
                </c:pt>
                <c:pt idx="7533">
                  <c:v>0.001</c:v>
                </c:pt>
                <c:pt idx="7534">
                  <c:v>0.002</c:v>
                </c:pt>
                <c:pt idx="7535">
                  <c:v>0.001</c:v>
                </c:pt>
                <c:pt idx="7536">
                  <c:v>0.001</c:v>
                </c:pt>
                <c:pt idx="7537">
                  <c:v>0.0</c:v>
                </c:pt>
                <c:pt idx="7538">
                  <c:v>0.001</c:v>
                </c:pt>
                <c:pt idx="7539">
                  <c:v>0.001</c:v>
                </c:pt>
                <c:pt idx="7540">
                  <c:v>0.0</c:v>
                </c:pt>
                <c:pt idx="7541">
                  <c:v>0.0</c:v>
                </c:pt>
                <c:pt idx="7542">
                  <c:v>0.001</c:v>
                </c:pt>
                <c:pt idx="7543">
                  <c:v>0.0</c:v>
                </c:pt>
                <c:pt idx="7544">
                  <c:v>0.0</c:v>
                </c:pt>
                <c:pt idx="7545">
                  <c:v>0.001</c:v>
                </c:pt>
                <c:pt idx="7546">
                  <c:v>0.0</c:v>
                </c:pt>
                <c:pt idx="7547">
                  <c:v>0.001</c:v>
                </c:pt>
                <c:pt idx="7548">
                  <c:v>0.001</c:v>
                </c:pt>
                <c:pt idx="7549">
                  <c:v>0.001</c:v>
                </c:pt>
                <c:pt idx="7550">
                  <c:v>0.001</c:v>
                </c:pt>
                <c:pt idx="7551">
                  <c:v>0.001</c:v>
                </c:pt>
                <c:pt idx="7552">
                  <c:v>0.001</c:v>
                </c:pt>
                <c:pt idx="7553">
                  <c:v>0.0</c:v>
                </c:pt>
                <c:pt idx="7554">
                  <c:v>0.0</c:v>
                </c:pt>
                <c:pt idx="7555">
                  <c:v>0.0</c:v>
                </c:pt>
                <c:pt idx="7556">
                  <c:v>0.001</c:v>
                </c:pt>
                <c:pt idx="7557">
                  <c:v>0.001</c:v>
                </c:pt>
                <c:pt idx="7558">
                  <c:v>0.0</c:v>
                </c:pt>
                <c:pt idx="7559">
                  <c:v>0.0</c:v>
                </c:pt>
                <c:pt idx="7560">
                  <c:v>0.002</c:v>
                </c:pt>
                <c:pt idx="7561">
                  <c:v>0.0</c:v>
                </c:pt>
                <c:pt idx="7562">
                  <c:v>0.0</c:v>
                </c:pt>
                <c:pt idx="7563">
                  <c:v>0.001</c:v>
                </c:pt>
                <c:pt idx="7564">
                  <c:v>0.0</c:v>
                </c:pt>
                <c:pt idx="7565">
                  <c:v>0.0</c:v>
                </c:pt>
                <c:pt idx="7566">
                  <c:v>0.0</c:v>
                </c:pt>
                <c:pt idx="7567">
                  <c:v>0.001</c:v>
                </c:pt>
                <c:pt idx="7568">
                  <c:v>0.001</c:v>
                </c:pt>
                <c:pt idx="7569">
                  <c:v>0.001</c:v>
                </c:pt>
                <c:pt idx="7570">
                  <c:v>0.0</c:v>
                </c:pt>
                <c:pt idx="7571">
                  <c:v>0.0</c:v>
                </c:pt>
                <c:pt idx="7572">
                  <c:v>0.001</c:v>
                </c:pt>
                <c:pt idx="7573">
                  <c:v>0.0</c:v>
                </c:pt>
                <c:pt idx="7574">
                  <c:v>0.001</c:v>
                </c:pt>
                <c:pt idx="7575">
                  <c:v>0.0</c:v>
                </c:pt>
                <c:pt idx="7576">
                  <c:v>0.001</c:v>
                </c:pt>
                <c:pt idx="7577">
                  <c:v>0.0</c:v>
                </c:pt>
                <c:pt idx="7578">
                  <c:v>0.001</c:v>
                </c:pt>
                <c:pt idx="7579">
                  <c:v>0.001</c:v>
                </c:pt>
                <c:pt idx="7580">
                  <c:v>0.0</c:v>
                </c:pt>
                <c:pt idx="7581">
                  <c:v>0.0</c:v>
                </c:pt>
                <c:pt idx="7582">
                  <c:v>0.0</c:v>
                </c:pt>
                <c:pt idx="7583">
                  <c:v>0.001</c:v>
                </c:pt>
                <c:pt idx="7584">
                  <c:v>0.001</c:v>
                </c:pt>
                <c:pt idx="7585">
                  <c:v>0.0</c:v>
                </c:pt>
                <c:pt idx="7586">
                  <c:v>0.0</c:v>
                </c:pt>
                <c:pt idx="7587">
                  <c:v>0.0</c:v>
                </c:pt>
                <c:pt idx="7588">
                  <c:v>0.001</c:v>
                </c:pt>
                <c:pt idx="7589">
                  <c:v>0.0</c:v>
                </c:pt>
                <c:pt idx="7590">
                  <c:v>0.0</c:v>
                </c:pt>
                <c:pt idx="7591">
                  <c:v>0.001</c:v>
                </c:pt>
                <c:pt idx="7592">
                  <c:v>0.001</c:v>
                </c:pt>
                <c:pt idx="7593">
                  <c:v>0.001</c:v>
                </c:pt>
                <c:pt idx="7594">
                  <c:v>0.001</c:v>
                </c:pt>
                <c:pt idx="7595">
                  <c:v>0.0</c:v>
                </c:pt>
                <c:pt idx="7596">
                  <c:v>0.001</c:v>
                </c:pt>
                <c:pt idx="7597">
                  <c:v>0.002</c:v>
                </c:pt>
                <c:pt idx="7598">
                  <c:v>0.001</c:v>
                </c:pt>
                <c:pt idx="7599">
                  <c:v>0.002</c:v>
                </c:pt>
                <c:pt idx="7600">
                  <c:v>0.0</c:v>
                </c:pt>
                <c:pt idx="7601">
                  <c:v>0.0</c:v>
                </c:pt>
                <c:pt idx="7602">
                  <c:v>0.001</c:v>
                </c:pt>
                <c:pt idx="7603">
                  <c:v>0.0</c:v>
                </c:pt>
                <c:pt idx="7604">
                  <c:v>0.001</c:v>
                </c:pt>
                <c:pt idx="7605">
                  <c:v>0.001</c:v>
                </c:pt>
                <c:pt idx="7606">
                  <c:v>0.0</c:v>
                </c:pt>
                <c:pt idx="7607">
                  <c:v>0.001</c:v>
                </c:pt>
                <c:pt idx="7608">
                  <c:v>0.0</c:v>
                </c:pt>
                <c:pt idx="7609">
                  <c:v>0.001</c:v>
                </c:pt>
                <c:pt idx="7610">
                  <c:v>0.0</c:v>
                </c:pt>
                <c:pt idx="7611">
                  <c:v>0.0</c:v>
                </c:pt>
                <c:pt idx="7612">
                  <c:v>0.0</c:v>
                </c:pt>
                <c:pt idx="7613">
                  <c:v>0.0</c:v>
                </c:pt>
                <c:pt idx="7614">
                  <c:v>0.0</c:v>
                </c:pt>
                <c:pt idx="7615">
                  <c:v>0.0</c:v>
                </c:pt>
                <c:pt idx="7616">
                  <c:v>0.0</c:v>
                </c:pt>
                <c:pt idx="7617">
                  <c:v>0.001</c:v>
                </c:pt>
                <c:pt idx="7618">
                  <c:v>0.0</c:v>
                </c:pt>
                <c:pt idx="7619">
                  <c:v>0.001</c:v>
                </c:pt>
                <c:pt idx="7620">
                  <c:v>0.0</c:v>
                </c:pt>
                <c:pt idx="7621">
                  <c:v>0.001</c:v>
                </c:pt>
                <c:pt idx="7622">
                  <c:v>0.001</c:v>
                </c:pt>
                <c:pt idx="7623">
                  <c:v>0.0</c:v>
                </c:pt>
                <c:pt idx="7624">
                  <c:v>0.0</c:v>
                </c:pt>
                <c:pt idx="7625">
                  <c:v>0.0</c:v>
                </c:pt>
                <c:pt idx="7626">
                  <c:v>0.0</c:v>
                </c:pt>
                <c:pt idx="7627">
                  <c:v>0.002</c:v>
                </c:pt>
                <c:pt idx="7628">
                  <c:v>0.001</c:v>
                </c:pt>
                <c:pt idx="7629">
                  <c:v>0.0</c:v>
                </c:pt>
                <c:pt idx="7630">
                  <c:v>0.0</c:v>
                </c:pt>
                <c:pt idx="7631">
                  <c:v>0.002</c:v>
                </c:pt>
                <c:pt idx="7632">
                  <c:v>0.0</c:v>
                </c:pt>
                <c:pt idx="7633">
                  <c:v>0.0</c:v>
                </c:pt>
                <c:pt idx="7634">
                  <c:v>0.001</c:v>
                </c:pt>
                <c:pt idx="7635">
                  <c:v>0.001</c:v>
                </c:pt>
                <c:pt idx="7636">
                  <c:v>0.0</c:v>
                </c:pt>
                <c:pt idx="7637">
                  <c:v>0.0</c:v>
                </c:pt>
                <c:pt idx="7638">
                  <c:v>0.0</c:v>
                </c:pt>
                <c:pt idx="7639">
                  <c:v>0.002</c:v>
                </c:pt>
                <c:pt idx="7640">
                  <c:v>0.001</c:v>
                </c:pt>
                <c:pt idx="7641">
                  <c:v>0.0</c:v>
                </c:pt>
                <c:pt idx="7642">
                  <c:v>0.001</c:v>
                </c:pt>
                <c:pt idx="7643">
                  <c:v>0.0</c:v>
                </c:pt>
                <c:pt idx="7644">
                  <c:v>0.0</c:v>
                </c:pt>
                <c:pt idx="7645">
                  <c:v>0.001</c:v>
                </c:pt>
                <c:pt idx="7646">
                  <c:v>0.001</c:v>
                </c:pt>
                <c:pt idx="7647">
                  <c:v>0.0</c:v>
                </c:pt>
                <c:pt idx="7648">
                  <c:v>0.001</c:v>
                </c:pt>
                <c:pt idx="7649">
                  <c:v>0.0</c:v>
                </c:pt>
                <c:pt idx="7650">
                  <c:v>0.002</c:v>
                </c:pt>
                <c:pt idx="7651">
                  <c:v>0.001</c:v>
                </c:pt>
                <c:pt idx="7652">
                  <c:v>0.0</c:v>
                </c:pt>
                <c:pt idx="7653">
                  <c:v>0.001</c:v>
                </c:pt>
                <c:pt idx="7654">
                  <c:v>0.0</c:v>
                </c:pt>
                <c:pt idx="7655">
                  <c:v>0.001</c:v>
                </c:pt>
                <c:pt idx="7656">
                  <c:v>0.0</c:v>
                </c:pt>
                <c:pt idx="7657">
                  <c:v>0.001</c:v>
                </c:pt>
                <c:pt idx="7658">
                  <c:v>0.001</c:v>
                </c:pt>
                <c:pt idx="7659">
                  <c:v>0.0</c:v>
                </c:pt>
                <c:pt idx="7660">
                  <c:v>0.001</c:v>
                </c:pt>
                <c:pt idx="7661">
                  <c:v>0.0</c:v>
                </c:pt>
                <c:pt idx="7662">
                  <c:v>0.001</c:v>
                </c:pt>
                <c:pt idx="7663">
                  <c:v>0.001</c:v>
                </c:pt>
                <c:pt idx="7664">
                  <c:v>0.0</c:v>
                </c:pt>
                <c:pt idx="7665">
                  <c:v>0.001</c:v>
                </c:pt>
                <c:pt idx="7666">
                  <c:v>0.001</c:v>
                </c:pt>
                <c:pt idx="7667">
                  <c:v>0.001</c:v>
                </c:pt>
                <c:pt idx="7668">
                  <c:v>0.0</c:v>
                </c:pt>
                <c:pt idx="7669">
                  <c:v>0.001</c:v>
                </c:pt>
                <c:pt idx="7670">
                  <c:v>0.0</c:v>
                </c:pt>
                <c:pt idx="7671">
                  <c:v>0.0</c:v>
                </c:pt>
                <c:pt idx="7672">
                  <c:v>0.0</c:v>
                </c:pt>
                <c:pt idx="7673">
                  <c:v>0.001</c:v>
                </c:pt>
                <c:pt idx="7674">
                  <c:v>0.0</c:v>
                </c:pt>
                <c:pt idx="7675">
                  <c:v>0.001</c:v>
                </c:pt>
                <c:pt idx="7676">
                  <c:v>0.001</c:v>
                </c:pt>
                <c:pt idx="7677">
                  <c:v>0.0</c:v>
                </c:pt>
                <c:pt idx="7678">
                  <c:v>0.001</c:v>
                </c:pt>
                <c:pt idx="7679">
                  <c:v>0.0</c:v>
                </c:pt>
                <c:pt idx="7680">
                  <c:v>0.0</c:v>
                </c:pt>
                <c:pt idx="7681">
                  <c:v>0.001</c:v>
                </c:pt>
                <c:pt idx="7682">
                  <c:v>0.0</c:v>
                </c:pt>
                <c:pt idx="7683">
                  <c:v>0.0</c:v>
                </c:pt>
                <c:pt idx="7684">
                  <c:v>0.0</c:v>
                </c:pt>
                <c:pt idx="7685">
                  <c:v>0.001</c:v>
                </c:pt>
                <c:pt idx="7686">
                  <c:v>0.001</c:v>
                </c:pt>
                <c:pt idx="7687">
                  <c:v>0.001</c:v>
                </c:pt>
                <c:pt idx="7688">
                  <c:v>0.0</c:v>
                </c:pt>
                <c:pt idx="7689">
                  <c:v>0.002</c:v>
                </c:pt>
                <c:pt idx="7690">
                  <c:v>0.0</c:v>
                </c:pt>
                <c:pt idx="7691">
                  <c:v>0.0</c:v>
                </c:pt>
                <c:pt idx="7692">
                  <c:v>0.001</c:v>
                </c:pt>
                <c:pt idx="7693">
                  <c:v>0.001</c:v>
                </c:pt>
                <c:pt idx="7694">
                  <c:v>0.002</c:v>
                </c:pt>
                <c:pt idx="7695">
                  <c:v>0.001</c:v>
                </c:pt>
                <c:pt idx="7696">
                  <c:v>0.001</c:v>
                </c:pt>
                <c:pt idx="7697">
                  <c:v>0.001</c:v>
                </c:pt>
                <c:pt idx="7698">
                  <c:v>0.002</c:v>
                </c:pt>
                <c:pt idx="7699">
                  <c:v>0.0</c:v>
                </c:pt>
                <c:pt idx="7700">
                  <c:v>0.0</c:v>
                </c:pt>
                <c:pt idx="7701">
                  <c:v>0.001</c:v>
                </c:pt>
                <c:pt idx="7702">
                  <c:v>0.0</c:v>
                </c:pt>
                <c:pt idx="7703">
                  <c:v>0.001</c:v>
                </c:pt>
                <c:pt idx="7704">
                  <c:v>0.001</c:v>
                </c:pt>
                <c:pt idx="7705">
                  <c:v>0.0</c:v>
                </c:pt>
                <c:pt idx="7706">
                  <c:v>0.0</c:v>
                </c:pt>
                <c:pt idx="7707">
                  <c:v>0.001</c:v>
                </c:pt>
                <c:pt idx="7708">
                  <c:v>0.001</c:v>
                </c:pt>
                <c:pt idx="7709">
                  <c:v>0.001</c:v>
                </c:pt>
                <c:pt idx="7710">
                  <c:v>0.001</c:v>
                </c:pt>
                <c:pt idx="7711">
                  <c:v>0.0</c:v>
                </c:pt>
                <c:pt idx="7712">
                  <c:v>0.001</c:v>
                </c:pt>
                <c:pt idx="7713">
                  <c:v>0.001</c:v>
                </c:pt>
                <c:pt idx="7714">
                  <c:v>0.001</c:v>
                </c:pt>
                <c:pt idx="7715">
                  <c:v>0.0</c:v>
                </c:pt>
                <c:pt idx="7716">
                  <c:v>0.001</c:v>
                </c:pt>
                <c:pt idx="7717">
                  <c:v>0.001</c:v>
                </c:pt>
                <c:pt idx="7718">
                  <c:v>0.0</c:v>
                </c:pt>
                <c:pt idx="7719">
                  <c:v>0.001</c:v>
                </c:pt>
                <c:pt idx="7720">
                  <c:v>0.001</c:v>
                </c:pt>
                <c:pt idx="7721">
                  <c:v>0.0</c:v>
                </c:pt>
                <c:pt idx="7722">
                  <c:v>0.001</c:v>
                </c:pt>
                <c:pt idx="7723">
                  <c:v>0.0</c:v>
                </c:pt>
                <c:pt idx="7724">
                  <c:v>0.001</c:v>
                </c:pt>
                <c:pt idx="7725">
                  <c:v>0.0</c:v>
                </c:pt>
                <c:pt idx="7726">
                  <c:v>0.001</c:v>
                </c:pt>
                <c:pt idx="7727">
                  <c:v>0.0</c:v>
                </c:pt>
                <c:pt idx="7728">
                  <c:v>0.001</c:v>
                </c:pt>
                <c:pt idx="7729">
                  <c:v>0.001</c:v>
                </c:pt>
                <c:pt idx="7730">
                  <c:v>0.001</c:v>
                </c:pt>
                <c:pt idx="7731">
                  <c:v>0.0</c:v>
                </c:pt>
                <c:pt idx="7732">
                  <c:v>0.001</c:v>
                </c:pt>
                <c:pt idx="7733">
                  <c:v>0.0</c:v>
                </c:pt>
                <c:pt idx="7734">
                  <c:v>0.0</c:v>
                </c:pt>
                <c:pt idx="7735">
                  <c:v>0.001</c:v>
                </c:pt>
                <c:pt idx="7736">
                  <c:v>0.0</c:v>
                </c:pt>
                <c:pt idx="7737">
                  <c:v>0.001</c:v>
                </c:pt>
                <c:pt idx="7738">
                  <c:v>0.001</c:v>
                </c:pt>
                <c:pt idx="7739">
                  <c:v>0.0</c:v>
                </c:pt>
                <c:pt idx="7740">
                  <c:v>0.0</c:v>
                </c:pt>
                <c:pt idx="7741">
                  <c:v>0.001</c:v>
                </c:pt>
                <c:pt idx="7742">
                  <c:v>0.001</c:v>
                </c:pt>
                <c:pt idx="7743">
                  <c:v>0.0</c:v>
                </c:pt>
                <c:pt idx="7744">
                  <c:v>0.001</c:v>
                </c:pt>
                <c:pt idx="7745">
                  <c:v>0.0</c:v>
                </c:pt>
                <c:pt idx="7746">
                  <c:v>0.001</c:v>
                </c:pt>
                <c:pt idx="7747">
                  <c:v>0.0</c:v>
                </c:pt>
                <c:pt idx="7748">
                  <c:v>0.0</c:v>
                </c:pt>
                <c:pt idx="7749">
                  <c:v>0.0</c:v>
                </c:pt>
                <c:pt idx="7750">
                  <c:v>0.0</c:v>
                </c:pt>
                <c:pt idx="7751">
                  <c:v>0.001</c:v>
                </c:pt>
                <c:pt idx="7752">
                  <c:v>0.001</c:v>
                </c:pt>
                <c:pt idx="7753">
                  <c:v>0.001</c:v>
                </c:pt>
                <c:pt idx="7754">
                  <c:v>0.001</c:v>
                </c:pt>
                <c:pt idx="7755">
                  <c:v>0.0</c:v>
                </c:pt>
                <c:pt idx="7756">
                  <c:v>0.0</c:v>
                </c:pt>
                <c:pt idx="7757">
                  <c:v>0.001</c:v>
                </c:pt>
                <c:pt idx="7758">
                  <c:v>0.0</c:v>
                </c:pt>
                <c:pt idx="7759">
                  <c:v>0.0</c:v>
                </c:pt>
                <c:pt idx="7760">
                  <c:v>0.001</c:v>
                </c:pt>
                <c:pt idx="7761">
                  <c:v>0.001</c:v>
                </c:pt>
                <c:pt idx="7762">
                  <c:v>0.0</c:v>
                </c:pt>
                <c:pt idx="7763">
                  <c:v>0.001</c:v>
                </c:pt>
                <c:pt idx="7764">
                  <c:v>0.0</c:v>
                </c:pt>
                <c:pt idx="7765">
                  <c:v>0.001</c:v>
                </c:pt>
                <c:pt idx="7766">
                  <c:v>0.001</c:v>
                </c:pt>
                <c:pt idx="7767">
                  <c:v>0.001</c:v>
                </c:pt>
                <c:pt idx="7768">
                  <c:v>0.0</c:v>
                </c:pt>
                <c:pt idx="7769">
                  <c:v>0.0</c:v>
                </c:pt>
                <c:pt idx="7770">
                  <c:v>0.001</c:v>
                </c:pt>
                <c:pt idx="7771">
                  <c:v>0.0</c:v>
                </c:pt>
                <c:pt idx="7772">
                  <c:v>0.0</c:v>
                </c:pt>
                <c:pt idx="7773">
                  <c:v>0.001</c:v>
                </c:pt>
                <c:pt idx="7774">
                  <c:v>0.0</c:v>
                </c:pt>
                <c:pt idx="7775">
                  <c:v>0.001</c:v>
                </c:pt>
                <c:pt idx="7776">
                  <c:v>0.001</c:v>
                </c:pt>
                <c:pt idx="7777">
                  <c:v>0.001</c:v>
                </c:pt>
                <c:pt idx="7778">
                  <c:v>0.001</c:v>
                </c:pt>
                <c:pt idx="7779">
                  <c:v>0.001</c:v>
                </c:pt>
                <c:pt idx="7780">
                  <c:v>0.001</c:v>
                </c:pt>
                <c:pt idx="7781">
                  <c:v>0.0</c:v>
                </c:pt>
                <c:pt idx="7782">
                  <c:v>0.001</c:v>
                </c:pt>
                <c:pt idx="7783">
                  <c:v>0.0</c:v>
                </c:pt>
                <c:pt idx="7784">
                  <c:v>0.0</c:v>
                </c:pt>
                <c:pt idx="7785">
                  <c:v>0.001</c:v>
                </c:pt>
                <c:pt idx="7786">
                  <c:v>0.001</c:v>
                </c:pt>
                <c:pt idx="7787">
                  <c:v>0.0</c:v>
                </c:pt>
                <c:pt idx="7788">
                  <c:v>0.0</c:v>
                </c:pt>
                <c:pt idx="7789">
                  <c:v>0.001</c:v>
                </c:pt>
                <c:pt idx="7790">
                  <c:v>0.001</c:v>
                </c:pt>
                <c:pt idx="7791">
                  <c:v>0.001</c:v>
                </c:pt>
                <c:pt idx="7792">
                  <c:v>0.001</c:v>
                </c:pt>
                <c:pt idx="7793">
                  <c:v>0.0</c:v>
                </c:pt>
                <c:pt idx="7794">
                  <c:v>0.0</c:v>
                </c:pt>
                <c:pt idx="7795">
                  <c:v>0.0</c:v>
                </c:pt>
                <c:pt idx="7796">
                  <c:v>0.001</c:v>
                </c:pt>
                <c:pt idx="7797">
                  <c:v>0.001</c:v>
                </c:pt>
                <c:pt idx="7798">
                  <c:v>0.001</c:v>
                </c:pt>
                <c:pt idx="7799">
                  <c:v>0.001</c:v>
                </c:pt>
                <c:pt idx="7800">
                  <c:v>0.001</c:v>
                </c:pt>
                <c:pt idx="7801">
                  <c:v>0.001</c:v>
                </c:pt>
                <c:pt idx="7802">
                  <c:v>0.001</c:v>
                </c:pt>
                <c:pt idx="7803">
                  <c:v>0.0</c:v>
                </c:pt>
                <c:pt idx="7804">
                  <c:v>0.001</c:v>
                </c:pt>
                <c:pt idx="7805">
                  <c:v>0.0</c:v>
                </c:pt>
                <c:pt idx="7806">
                  <c:v>0.001</c:v>
                </c:pt>
                <c:pt idx="7807">
                  <c:v>0.001</c:v>
                </c:pt>
                <c:pt idx="7808">
                  <c:v>0.001</c:v>
                </c:pt>
                <c:pt idx="7809">
                  <c:v>0.001</c:v>
                </c:pt>
                <c:pt idx="7810">
                  <c:v>0.001</c:v>
                </c:pt>
                <c:pt idx="7811">
                  <c:v>0.001</c:v>
                </c:pt>
                <c:pt idx="7812">
                  <c:v>0.0</c:v>
                </c:pt>
                <c:pt idx="7813">
                  <c:v>0.0</c:v>
                </c:pt>
                <c:pt idx="7814">
                  <c:v>0.001</c:v>
                </c:pt>
                <c:pt idx="7815">
                  <c:v>0.001</c:v>
                </c:pt>
                <c:pt idx="7816">
                  <c:v>0.001</c:v>
                </c:pt>
                <c:pt idx="7817">
                  <c:v>0.0</c:v>
                </c:pt>
                <c:pt idx="7818">
                  <c:v>0.001</c:v>
                </c:pt>
                <c:pt idx="7819">
                  <c:v>0.001</c:v>
                </c:pt>
                <c:pt idx="7820">
                  <c:v>0.001</c:v>
                </c:pt>
                <c:pt idx="7821">
                  <c:v>0.001</c:v>
                </c:pt>
                <c:pt idx="7822">
                  <c:v>0.002</c:v>
                </c:pt>
                <c:pt idx="7823">
                  <c:v>0.001</c:v>
                </c:pt>
                <c:pt idx="7824">
                  <c:v>0.001</c:v>
                </c:pt>
                <c:pt idx="7825">
                  <c:v>0.001</c:v>
                </c:pt>
                <c:pt idx="7826">
                  <c:v>0.0</c:v>
                </c:pt>
                <c:pt idx="7827">
                  <c:v>0.001</c:v>
                </c:pt>
                <c:pt idx="7828">
                  <c:v>0.001</c:v>
                </c:pt>
                <c:pt idx="7829">
                  <c:v>0.001</c:v>
                </c:pt>
                <c:pt idx="7830">
                  <c:v>0.001</c:v>
                </c:pt>
                <c:pt idx="7831">
                  <c:v>0.001</c:v>
                </c:pt>
                <c:pt idx="7832">
                  <c:v>0.0</c:v>
                </c:pt>
                <c:pt idx="7833">
                  <c:v>0.001</c:v>
                </c:pt>
                <c:pt idx="7834">
                  <c:v>0.001</c:v>
                </c:pt>
                <c:pt idx="7835">
                  <c:v>0.001</c:v>
                </c:pt>
                <c:pt idx="7836">
                  <c:v>0.001</c:v>
                </c:pt>
                <c:pt idx="7837">
                  <c:v>0.001</c:v>
                </c:pt>
                <c:pt idx="7838">
                  <c:v>0.0</c:v>
                </c:pt>
                <c:pt idx="7839">
                  <c:v>0.001</c:v>
                </c:pt>
                <c:pt idx="7840">
                  <c:v>0.001</c:v>
                </c:pt>
                <c:pt idx="7841">
                  <c:v>0.001</c:v>
                </c:pt>
                <c:pt idx="7842">
                  <c:v>0.0</c:v>
                </c:pt>
                <c:pt idx="7843">
                  <c:v>0.001</c:v>
                </c:pt>
                <c:pt idx="7844">
                  <c:v>0.001</c:v>
                </c:pt>
                <c:pt idx="7845">
                  <c:v>0.0</c:v>
                </c:pt>
                <c:pt idx="7846">
                  <c:v>0.0</c:v>
                </c:pt>
                <c:pt idx="7847">
                  <c:v>0.001</c:v>
                </c:pt>
                <c:pt idx="7848">
                  <c:v>0.0</c:v>
                </c:pt>
                <c:pt idx="7849">
                  <c:v>0.0</c:v>
                </c:pt>
                <c:pt idx="7850">
                  <c:v>0.0</c:v>
                </c:pt>
                <c:pt idx="7851">
                  <c:v>0.0</c:v>
                </c:pt>
                <c:pt idx="7852">
                  <c:v>0.001</c:v>
                </c:pt>
                <c:pt idx="7853">
                  <c:v>0.001</c:v>
                </c:pt>
                <c:pt idx="7854">
                  <c:v>0.001</c:v>
                </c:pt>
                <c:pt idx="7855">
                  <c:v>0.001</c:v>
                </c:pt>
                <c:pt idx="7856">
                  <c:v>0.001</c:v>
                </c:pt>
                <c:pt idx="7857">
                  <c:v>0.0</c:v>
                </c:pt>
                <c:pt idx="7858">
                  <c:v>0.001</c:v>
                </c:pt>
                <c:pt idx="7859">
                  <c:v>0.0</c:v>
                </c:pt>
                <c:pt idx="7860">
                  <c:v>0.001</c:v>
                </c:pt>
                <c:pt idx="7861">
                  <c:v>0.001</c:v>
                </c:pt>
                <c:pt idx="7862">
                  <c:v>0.0</c:v>
                </c:pt>
                <c:pt idx="7863">
                  <c:v>0.0</c:v>
                </c:pt>
                <c:pt idx="7864">
                  <c:v>0.001</c:v>
                </c:pt>
                <c:pt idx="7865">
                  <c:v>0.0</c:v>
                </c:pt>
                <c:pt idx="7866">
                  <c:v>0.0</c:v>
                </c:pt>
                <c:pt idx="7867">
                  <c:v>0.002</c:v>
                </c:pt>
                <c:pt idx="7868">
                  <c:v>0.0</c:v>
                </c:pt>
                <c:pt idx="7869">
                  <c:v>0.0</c:v>
                </c:pt>
                <c:pt idx="7870">
                  <c:v>0.001</c:v>
                </c:pt>
                <c:pt idx="7871">
                  <c:v>0.001</c:v>
                </c:pt>
                <c:pt idx="7872">
                  <c:v>0.0</c:v>
                </c:pt>
                <c:pt idx="7873">
                  <c:v>0.0</c:v>
                </c:pt>
                <c:pt idx="7874">
                  <c:v>0.001</c:v>
                </c:pt>
                <c:pt idx="7875">
                  <c:v>0.001</c:v>
                </c:pt>
                <c:pt idx="7876">
                  <c:v>0.0</c:v>
                </c:pt>
                <c:pt idx="7877">
                  <c:v>0.001</c:v>
                </c:pt>
                <c:pt idx="7878">
                  <c:v>0.001</c:v>
                </c:pt>
                <c:pt idx="7879">
                  <c:v>0.0</c:v>
                </c:pt>
                <c:pt idx="7880">
                  <c:v>0.001</c:v>
                </c:pt>
                <c:pt idx="7881">
                  <c:v>0.0</c:v>
                </c:pt>
                <c:pt idx="7882">
                  <c:v>0.0</c:v>
                </c:pt>
                <c:pt idx="7883">
                  <c:v>0.0</c:v>
                </c:pt>
                <c:pt idx="7884">
                  <c:v>0.0</c:v>
                </c:pt>
                <c:pt idx="7885">
                  <c:v>0.001</c:v>
                </c:pt>
                <c:pt idx="7886">
                  <c:v>0.001</c:v>
                </c:pt>
                <c:pt idx="7887">
                  <c:v>0.0</c:v>
                </c:pt>
                <c:pt idx="7888">
                  <c:v>0.0</c:v>
                </c:pt>
                <c:pt idx="7889">
                  <c:v>0.0</c:v>
                </c:pt>
                <c:pt idx="7890">
                  <c:v>0.0</c:v>
                </c:pt>
                <c:pt idx="7891">
                  <c:v>0.001</c:v>
                </c:pt>
                <c:pt idx="7892">
                  <c:v>0.0</c:v>
                </c:pt>
                <c:pt idx="7893">
                  <c:v>0.0</c:v>
                </c:pt>
                <c:pt idx="7894">
                  <c:v>0.0</c:v>
                </c:pt>
                <c:pt idx="7895">
                  <c:v>0.001</c:v>
                </c:pt>
                <c:pt idx="7896">
                  <c:v>0.001</c:v>
                </c:pt>
                <c:pt idx="7897">
                  <c:v>0.001</c:v>
                </c:pt>
                <c:pt idx="7898">
                  <c:v>0.001</c:v>
                </c:pt>
                <c:pt idx="7899">
                  <c:v>0.001</c:v>
                </c:pt>
                <c:pt idx="7900">
                  <c:v>0.001</c:v>
                </c:pt>
                <c:pt idx="7901">
                  <c:v>0.001</c:v>
                </c:pt>
                <c:pt idx="7902">
                  <c:v>0.0</c:v>
                </c:pt>
                <c:pt idx="7903">
                  <c:v>0.0</c:v>
                </c:pt>
                <c:pt idx="7904">
                  <c:v>0.001</c:v>
                </c:pt>
                <c:pt idx="7905">
                  <c:v>0.0</c:v>
                </c:pt>
                <c:pt idx="7906">
                  <c:v>0.0</c:v>
                </c:pt>
                <c:pt idx="7907">
                  <c:v>0.001</c:v>
                </c:pt>
                <c:pt idx="7908">
                  <c:v>0.0</c:v>
                </c:pt>
                <c:pt idx="7909">
                  <c:v>0.0</c:v>
                </c:pt>
                <c:pt idx="7910">
                  <c:v>0.0</c:v>
                </c:pt>
                <c:pt idx="7911">
                  <c:v>0.0</c:v>
                </c:pt>
                <c:pt idx="7912">
                  <c:v>0.001</c:v>
                </c:pt>
                <c:pt idx="7913">
                  <c:v>0.0</c:v>
                </c:pt>
                <c:pt idx="7914">
                  <c:v>0.001</c:v>
                </c:pt>
                <c:pt idx="7915">
                  <c:v>0.0</c:v>
                </c:pt>
                <c:pt idx="7916">
                  <c:v>0.0</c:v>
                </c:pt>
                <c:pt idx="7917">
                  <c:v>0.0</c:v>
                </c:pt>
                <c:pt idx="7918">
                  <c:v>0.0</c:v>
                </c:pt>
                <c:pt idx="7919">
                  <c:v>0.0</c:v>
                </c:pt>
                <c:pt idx="7920">
                  <c:v>0.0</c:v>
                </c:pt>
                <c:pt idx="7921">
                  <c:v>0.0</c:v>
                </c:pt>
                <c:pt idx="7922">
                  <c:v>0.0</c:v>
                </c:pt>
                <c:pt idx="7923">
                  <c:v>0.001</c:v>
                </c:pt>
                <c:pt idx="7924">
                  <c:v>0.0</c:v>
                </c:pt>
                <c:pt idx="7925">
                  <c:v>0.001</c:v>
                </c:pt>
                <c:pt idx="7926">
                  <c:v>0.0</c:v>
                </c:pt>
                <c:pt idx="7927">
                  <c:v>0.001</c:v>
                </c:pt>
                <c:pt idx="7928">
                  <c:v>0.0</c:v>
                </c:pt>
                <c:pt idx="7929">
                  <c:v>0.0</c:v>
                </c:pt>
                <c:pt idx="7930">
                  <c:v>0.0</c:v>
                </c:pt>
                <c:pt idx="7931">
                  <c:v>0.0</c:v>
                </c:pt>
                <c:pt idx="7932">
                  <c:v>0.0</c:v>
                </c:pt>
                <c:pt idx="7933">
                  <c:v>0.0</c:v>
                </c:pt>
                <c:pt idx="7934">
                  <c:v>0.0</c:v>
                </c:pt>
                <c:pt idx="7935">
                  <c:v>0.0</c:v>
                </c:pt>
                <c:pt idx="7936">
                  <c:v>0.001</c:v>
                </c:pt>
                <c:pt idx="7937">
                  <c:v>0.0</c:v>
                </c:pt>
                <c:pt idx="7938">
                  <c:v>0.0</c:v>
                </c:pt>
                <c:pt idx="7939">
                  <c:v>0.0</c:v>
                </c:pt>
                <c:pt idx="7940">
                  <c:v>0.0</c:v>
                </c:pt>
                <c:pt idx="7941">
                  <c:v>0.001</c:v>
                </c:pt>
                <c:pt idx="7942">
                  <c:v>0.0</c:v>
                </c:pt>
                <c:pt idx="7943">
                  <c:v>0.0</c:v>
                </c:pt>
                <c:pt idx="7944">
                  <c:v>0.0</c:v>
                </c:pt>
                <c:pt idx="7945">
                  <c:v>0.0</c:v>
                </c:pt>
                <c:pt idx="7946">
                  <c:v>0.001</c:v>
                </c:pt>
                <c:pt idx="7947">
                  <c:v>0.0</c:v>
                </c:pt>
                <c:pt idx="7948">
                  <c:v>0.0</c:v>
                </c:pt>
                <c:pt idx="7949">
                  <c:v>0.0</c:v>
                </c:pt>
                <c:pt idx="7950">
                  <c:v>0.0</c:v>
                </c:pt>
                <c:pt idx="7951">
                  <c:v>0.0</c:v>
                </c:pt>
                <c:pt idx="7952">
                  <c:v>0.0</c:v>
                </c:pt>
                <c:pt idx="7953">
                  <c:v>0.0</c:v>
                </c:pt>
                <c:pt idx="7954">
                  <c:v>0.0</c:v>
                </c:pt>
                <c:pt idx="7955">
                  <c:v>0.001</c:v>
                </c:pt>
                <c:pt idx="7956">
                  <c:v>0.0</c:v>
                </c:pt>
                <c:pt idx="7957">
                  <c:v>0.001</c:v>
                </c:pt>
                <c:pt idx="7958">
                  <c:v>0.0</c:v>
                </c:pt>
                <c:pt idx="7959">
                  <c:v>0.0</c:v>
                </c:pt>
                <c:pt idx="7960">
                  <c:v>0.0</c:v>
                </c:pt>
                <c:pt idx="7961">
                  <c:v>0.001</c:v>
                </c:pt>
                <c:pt idx="7962">
                  <c:v>0.001</c:v>
                </c:pt>
                <c:pt idx="7963">
                  <c:v>0.001</c:v>
                </c:pt>
                <c:pt idx="7964">
                  <c:v>0.0</c:v>
                </c:pt>
                <c:pt idx="7965">
                  <c:v>0.0</c:v>
                </c:pt>
                <c:pt idx="7966">
                  <c:v>0.0</c:v>
                </c:pt>
                <c:pt idx="7967">
                  <c:v>0.002</c:v>
                </c:pt>
                <c:pt idx="7968">
                  <c:v>0.0</c:v>
                </c:pt>
                <c:pt idx="7969">
                  <c:v>0.0</c:v>
                </c:pt>
                <c:pt idx="7970">
                  <c:v>0.0</c:v>
                </c:pt>
                <c:pt idx="7971">
                  <c:v>0.0</c:v>
                </c:pt>
                <c:pt idx="7972">
                  <c:v>0.001</c:v>
                </c:pt>
                <c:pt idx="7973">
                  <c:v>0.0</c:v>
                </c:pt>
                <c:pt idx="7974">
                  <c:v>0.0</c:v>
                </c:pt>
                <c:pt idx="7975">
                  <c:v>0.0</c:v>
                </c:pt>
                <c:pt idx="7976">
                  <c:v>0.0</c:v>
                </c:pt>
                <c:pt idx="7977">
                  <c:v>0.0</c:v>
                </c:pt>
                <c:pt idx="7978">
                  <c:v>0.0</c:v>
                </c:pt>
                <c:pt idx="7979">
                  <c:v>0.001</c:v>
                </c:pt>
                <c:pt idx="7980">
                  <c:v>0.001</c:v>
                </c:pt>
                <c:pt idx="7981">
                  <c:v>0.001</c:v>
                </c:pt>
                <c:pt idx="7982">
                  <c:v>0.0</c:v>
                </c:pt>
                <c:pt idx="7983">
                  <c:v>0.0</c:v>
                </c:pt>
                <c:pt idx="7984">
                  <c:v>0.002</c:v>
                </c:pt>
                <c:pt idx="7985">
                  <c:v>0.0</c:v>
                </c:pt>
                <c:pt idx="7986">
                  <c:v>0.001</c:v>
                </c:pt>
                <c:pt idx="7987">
                  <c:v>0.0</c:v>
                </c:pt>
                <c:pt idx="7988">
                  <c:v>0.0</c:v>
                </c:pt>
                <c:pt idx="7989">
                  <c:v>0.0</c:v>
                </c:pt>
                <c:pt idx="7990">
                  <c:v>0.0</c:v>
                </c:pt>
                <c:pt idx="7991">
                  <c:v>0.0</c:v>
                </c:pt>
                <c:pt idx="7992">
                  <c:v>0.0</c:v>
                </c:pt>
                <c:pt idx="7993">
                  <c:v>0.0</c:v>
                </c:pt>
                <c:pt idx="7994">
                  <c:v>0.0</c:v>
                </c:pt>
                <c:pt idx="7995">
                  <c:v>0.0</c:v>
                </c:pt>
                <c:pt idx="7996">
                  <c:v>0.0</c:v>
                </c:pt>
                <c:pt idx="7997">
                  <c:v>0.0</c:v>
                </c:pt>
                <c:pt idx="7998">
                  <c:v>0.0</c:v>
                </c:pt>
                <c:pt idx="7999">
                  <c:v>0.0</c:v>
                </c:pt>
                <c:pt idx="8000">
                  <c:v>0.0</c:v>
                </c:pt>
                <c:pt idx="8001">
                  <c:v>0.0</c:v>
                </c:pt>
                <c:pt idx="8002">
                  <c:v>0.0</c:v>
                </c:pt>
                <c:pt idx="8003">
                  <c:v>0.0</c:v>
                </c:pt>
                <c:pt idx="8004">
                  <c:v>0.0</c:v>
                </c:pt>
                <c:pt idx="8005">
                  <c:v>0.0</c:v>
                </c:pt>
                <c:pt idx="8006">
                  <c:v>0.0</c:v>
                </c:pt>
                <c:pt idx="8007">
                  <c:v>0.0</c:v>
                </c:pt>
                <c:pt idx="8008">
                  <c:v>0.0</c:v>
                </c:pt>
                <c:pt idx="8009">
                  <c:v>0.0</c:v>
                </c:pt>
                <c:pt idx="8010">
                  <c:v>0.0</c:v>
                </c:pt>
                <c:pt idx="8011">
                  <c:v>0.0</c:v>
                </c:pt>
                <c:pt idx="8012">
                  <c:v>0.0</c:v>
                </c:pt>
                <c:pt idx="8013">
                  <c:v>0.0</c:v>
                </c:pt>
                <c:pt idx="8014">
                  <c:v>0.0</c:v>
                </c:pt>
                <c:pt idx="8015">
                  <c:v>0.0</c:v>
                </c:pt>
                <c:pt idx="8016">
                  <c:v>0.0</c:v>
                </c:pt>
                <c:pt idx="8017">
                  <c:v>0.0</c:v>
                </c:pt>
                <c:pt idx="8018">
                  <c:v>0.001</c:v>
                </c:pt>
                <c:pt idx="8019">
                  <c:v>0.0</c:v>
                </c:pt>
                <c:pt idx="8020">
                  <c:v>0.0</c:v>
                </c:pt>
                <c:pt idx="8021">
                  <c:v>0.0</c:v>
                </c:pt>
                <c:pt idx="8022">
                  <c:v>0.0</c:v>
                </c:pt>
                <c:pt idx="8023">
                  <c:v>0.0</c:v>
                </c:pt>
                <c:pt idx="8024">
                  <c:v>0.0</c:v>
                </c:pt>
                <c:pt idx="8025">
                  <c:v>0.0</c:v>
                </c:pt>
                <c:pt idx="8026">
                  <c:v>0.0</c:v>
                </c:pt>
                <c:pt idx="8027">
                  <c:v>0.0</c:v>
                </c:pt>
                <c:pt idx="8028">
                  <c:v>0.0</c:v>
                </c:pt>
                <c:pt idx="8029">
                  <c:v>0.0</c:v>
                </c:pt>
                <c:pt idx="8030">
                  <c:v>0.0</c:v>
                </c:pt>
                <c:pt idx="8031">
                  <c:v>0.0</c:v>
                </c:pt>
                <c:pt idx="8032">
                  <c:v>0.001</c:v>
                </c:pt>
                <c:pt idx="8033">
                  <c:v>0.0</c:v>
                </c:pt>
                <c:pt idx="8034">
                  <c:v>0.0</c:v>
                </c:pt>
                <c:pt idx="8035">
                  <c:v>0.0</c:v>
                </c:pt>
                <c:pt idx="8036">
                  <c:v>0.0</c:v>
                </c:pt>
                <c:pt idx="8037">
                  <c:v>0.001</c:v>
                </c:pt>
                <c:pt idx="8038">
                  <c:v>0.0</c:v>
                </c:pt>
                <c:pt idx="8039">
                  <c:v>0.0</c:v>
                </c:pt>
                <c:pt idx="8040">
                  <c:v>0.0</c:v>
                </c:pt>
                <c:pt idx="8041">
                  <c:v>0.0</c:v>
                </c:pt>
                <c:pt idx="8042">
                  <c:v>0.0</c:v>
                </c:pt>
                <c:pt idx="8043">
                  <c:v>0.001</c:v>
                </c:pt>
                <c:pt idx="8044">
                  <c:v>0.0</c:v>
                </c:pt>
                <c:pt idx="8045">
                  <c:v>0.0</c:v>
                </c:pt>
                <c:pt idx="8046">
                  <c:v>0.001</c:v>
                </c:pt>
                <c:pt idx="8047">
                  <c:v>0.0</c:v>
                </c:pt>
                <c:pt idx="8048">
                  <c:v>0.0</c:v>
                </c:pt>
                <c:pt idx="8049">
                  <c:v>0.0</c:v>
                </c:pt>
                <c:pt idx="8050">
                  <c:v>0.0</c:v>
                </c:pt>
                <c:pt idx="8051">
                  <c:v>0.0</c:v>
                </c:pt>
                <c:pt idx="8052">
                  <c:v>0.0</c:v>
                </c:pt>
                <c:pt idx="8053">
                  <c:v>0.0</c:v>
                </c:pt>
                <c:pt idx="8054">
                  <c:v>0.0</c:v>
                </c:pt>
                <c:pt idx="8055">
                  <c:v>0.0</c:v>
                </c:pt>
                <c:pt idx="8056">
                  <c:v>0.001</c:v>
                </c:pt>
                <c:pt idx="8057">
                  <c:v>0.0</c:v>
                </c:pt>
                <c:pt idx="8058">
                  <c:v>0.0</c:v>
                </c:pt>
                <c:pt idx="8059">
                  <c:v>0.0</c:v>
                </c:pt>
                <c:pt idx="8060">
                  <c:v>0.0</c:v>
                </c:pt>
                <c:pt idx="8061">
                  <c:v>0.0</c:v>
                </c:pt>
                <c:pt idx="8062">
                  <c:v>0.0</c:v>
                </c:pt>
                <c:pt idx="8063">
                  <c:v>0.0</c:v>
                </c:pt>
                <c:pt idx="8064">
                  <c:v>0.001</c:v>
                </c:pt>
                <c:pt idx="8065">
                  <c:v>0.0</c:v>
                </c:pt>
                <c:pt idx="8066">
                  <c:v>0.0</c:v>
                </c:pt>
                <c:pt idx="8067">
                  <c:v>0.0</c:v>
                </c:pt>
                <c:pt idx="8068">
                  <c:v>0.0</c:v>
                </c:pt>
                <c:pt idx="8069">
                  <c:v>0.0</c:v>
                </c:pt>
                <c:pt idx="8070">
                  <c:v>0.0</c:v>
                </c:pt>
                <c:pt idx="8071">
                  <c:v>0.0</c:v>
                </c:pt>
                <c:pt idx="8072">
                  <c:v>0.001</c:v>
                </c:pt>
                <c:pt idx="8073">
                  <c:v>0.0</c:v>
                </c:pt>
                <c:pt idx="8074">
                  <c:v>0.0</c:v>
                </c:pt>
                <c:pt idx="8075">
                  <c:v>0.001</c:v>
                </c:pt>
                <c:pt idx="8076">
                  <c:v>0.0</c:v>
                </c:pt>
                <c:pt idx="8077">
                  <c:v>0.0</c:v>
                </c:pt>
                <c:pt idx="8078">
                  <c:v>0.0</c:v>
                </c:pt>
                <c:pt idx="8079">
                  <c:v>0.001</c:v>
                </c:pt>
                <c:pt idx="8080">
                  <c:v>0.001</c:v>
                </c:pt>
                <c:pt idx="8081">
                  <c:v>0.001</c:v>
                </c:pt>
                <c:pt idx="8082">
                  <c:v>0.0</c:v>
                </c:pt>
                <c:pt idx="8083">
                  <c:v>0.0</c:v>
                </c:pt>
                <c:pt idx="8084">
                  <c:v>0.001</c:v>
                </c:pt>
                <c:pt idx="8085">
                  <c:v>0.0</c:v>
                </c:pt>
                <c:pt idx="8086">
                  <c:v>0.0</c:v>
                </c:pt>
                <c:pt idx="8087">
                  <c:v>0.0</c:v>
                </c:pt>
                <c:pt idx="8088">
                  <c:v>0.0</c:v>
                </c:pt>
                <c:pt idx="8089">
                  <c:v>0.001</c:v>
                </c:pt>
                <c:pt idx="8090">
                  <c:v>0.0</c:v>
                </c:pt>
                <c:pt idx="8091">
                  <c:v>0.0</c:v>
                </c:pt>
                <c:pt idx="8092">
                  <c:v>0.0</c:v>
                </c:pt>
                <c:pt idx="8093">
                  <c:v>0.0</c:v>
                </c:pt>
                <c:pt idx="8094">
                  <c:v>0.0</c:v>
                </c:pt>
                <c:pt idx="8095">
                  <c:v>0.0</c:v>
                </c:pt>
                <c:pt idx="8096">
                  <c:v>0.001</c:v>
                </c:pt>
                <c:pt idx="8097">
                  <c:v>0.001</c:v>
                </c:pt>
                <c:pt idx="8098">
                  <c:v>0.0</c:v>
                </c:pt>
                <c:pt idx="8099">
                  <c:v>0.0</c:v>
                </c:pt>
                <c:pt idx="8100">
                  <c:v>0.0</c:v>
                </c:pt>
                <c:pt idx="8101">
                  <c:v>0.0</c:v>
                </c:pt>
                <c:pt idx="8102">
                  <c:v>0.0</c:v>
                </c:pt>
                <c:pt idx="8103">
                  <c:v>0.0</c:v>
                </c:pt>
                <c:pt idx="8104">
                  <c:v>0.0</c:v>
                </c:pt>
                <c:pt idx="8105">
                  <c:v>0.0</c:v>
                </c:pt>
                <c:pt idx="8106">
                  <c:v>0.001</c:v>
                </c:pt>
                <c:pt idx="8107">
                  <c:v>0.001</c:v>
                </c:pt>
                <c:pt idx="8108">
                  <c:v>0.001</c:v>
                </c:pt>
                <c:pt idx="8109">
                  <c:v>0.0</c:v>
                </c:pt>
                <c:pt idx="8110">
                  <c:v>0.0</c:v>
                </c:pt>
                <c:pt idx="8111">
                  <c:v>0.0</c:v>
                </c:pt>
                <c:pt idx="8112">
                  <c:v>0.0</c:v>
                </c:pt>
                <c:pt idx="8113">
                  <c:v>0.0</c:v>
                </c:pt>
                <c:pt idx="8114">
                  <c:v>0.0</c:v>
                </c:pt>
                <c:pt idx="8115">
                  <c:v>0.0</c:v>
                </c:pt>
                <c:pt idx="8116">
                  <c:v>0.0</c:v>
                </c:pt>
                <c:pt idx="8117">
                  <c:v>0.0</c:v>
                </c:pt>
                <c:pt idx="8118">
                  <c:v>0.0</c:v>
                </c:pt>
                <c:pt idx="8119">
                  <c:v>0.0</c:v>
                </c:pt>
                <c:pt idx="8120">
                  <c:v>0.0</c:v>
                </c:pt>
                <c:pt idx="8121">
                  <c:v>0.0</c:v>
                </c:pt>
                <c:pt idx="8122">
                  <c:v>0.0</c:v>
                </c:pt>
                <c:pt idx="8123">
                  <c:v>0.0</c:v>
                </c:pt>
                <c:pt idx="8124">
                  <c:v>0.0</c:v>
                </c:pt>
                <c:pt idx="8125">
                  <c:v>0.0</c:v>
                </c:pt>
                <c:pt idx="8126">
                  <c:v>0.0</c:v>
                </c:pt>
                <c:pt idx="8127">
                  <c:v>0.0</c:v>
                </c:pt>
                <c:pt idx="8128">
                  <c:v>0.001</c:v>
                </c:pt>
                <c:pt idx="8129">
                  <c:v>0.0</c:v>
                </c:pt>
                <c:pt idx="8130">
                  <c:v>0.0</c:v>
                </c:pt>
                <c:pt idx="8131">
                  <c:v>0.0</c:v>
                </c:pt>
                <c:pt idx="8132">
                  <c:v>0.0</c:v>
                </c:pt>
                <c:pt idx="8133">
                  <c:v>0.0</c:v>
                </c:pt>
                <c:pt idx="8134">
                  <c:v>0.0</c:v>
                </c:pt>
                <c:pt idx="8135">
                  <c:v>0.0</c:v>
                </c:pt>
                <c:pt idx="8136">
                  <c:v>0.001</c:v>
                </c:pt>
                <c:pt idx="8137">
                  <c:v>0.001</c:v>
                </c:pt>
                <c:pt idx="8138">
                  <c:v>0.0</c:v>
                </c:pt>
                <c:pt idx="8139">
                  <c:v>0.0</c:v>
                </c:pt>
                <c:pt idx="8140">
                  <c:v>0.0</c:v>
                </c:pt>
                <c:pt idx="8141">
                  <c:v>0.0</c:v>
                </c:pt>
                <c:pt idx="8142">
                  <c:v>0.001</c:v>
                </c:pt>
                <c:pt idx="8143">
                  <c:v>0.001</c:v>
                </c:pt>
                <c:pt idx="8144">
                  <c:v>0.001</c:v>
                </c:pt>
                <c:pt idx="8145">
                  <c:v>0.0</c:v>
                </c:pt>
                <c:pt idx="8146">
                  <c:v>0.001</c:v>
                </c:pt>
                <c:pt idx="8147">
                  <c:v>0.0</c:v>
                </c:pt>
                <c:pt idx="8148">
                  <c:v>0.001</c:v>
                </c:pt>
                <c:pt idx="8149">
                  <c:v>0.001</c:v>
                </c:pt>
                <c:pt idx="8150">
                  <c:v>0.001</c:v>
                </c:pt>
                <c:pt idx="8151">
                  <c:v>0.001</c:v>
                </c:pt>
                <c:pt idx="8152">
                  <c:v>0.001</c:v>
                </c:pt>
                <c:pt idx="8153">
                  <c:v>0.0</c:v>
                </c:pt>
                <c:pt idx="8154">
                  <c:v>0.001</c:v>
                </c:pt>
                <c:pt idx="8155">
                  <c:v>0.0</c:v>
                </c:pt>
                <c:pt idx="8156">
                  <c:v>0.0</c:v>
                </c:pt>
                <c:pt idx="8157">
                  <c:v>0.0</c:v>
                </c:pt>
                <c:pt idx="8158">
                  <c:v>0.0</c:v>
                </c:pt>
                <c:pt idx="8159">
                  <c:v>0.0</c:v>
                </c:pt>
                <c:pt idx="8160">
                  <c:v>0.0</c:v>
                </c:pt>
                <c:pt idx="8161">
                  <c:v>0.0</c:v>
                </c:pt>
                <c:pt idx="8162">
                  <c:v>0.0</c:v>
                </c:pt>
                <c:pt idx="8163">
                  <c:v>0.001</c:v>
                </c:pt>
                <c:pt idx="8164">
                  <c:v>0.0</c:v>
                </c:pt>
                <c:pt idx="8165">
                  <c:v>0.0</c:v>
                </c:pt>
                <c:pt idx="8166">
                  <c:v>0.0</c:v>
                </c:pt>
                <c:pt idx="8167">
                  <c:v>0.0</c:v>
                </c:pt>
                <c:pt idx="8168">
                  <c:v>0.0</c:v>
                </c:pt>
                <c:pt idx="8169">
                  <c:v>0.0</c:v>
                </c:pt>
                <c:pt idx="8170">
                  <c:v>0.0</c:v>
                </c:pt>
                <c:pt idx="8171">
                  <c:v>0.0</c:v>
                </c:pt>
                <c:pt idx="8172">
                  <c:v>0.0</c:v>
                </c:pt>
                <c:pt idx="8173">
                  <c:v>0.001</c:v>
                </c:pt>
                <c:pt idx="8174">
                  <c:v>0.0</c:v>
                </c:pt>
                <c:pt idx="8175">
                  <c:v>0.0</c:v>
                </c:pt>
                <c:pt idx="8176">
                  <c:v>0.0</c:v>
                </c:pt>
                <c:pt idx="8177">
                  <c:v>0.0</c:v>
                </c:pt>
                <c:pt idx="8178">
                  <c:v>0.0</c:v>
                </c:pt>
                <c:pt idx="8179">
                  <c:v>0.001</c:v>
                </c:pt>
                <c:pt idx="8180">
                  <c:v>0.0</c:v>
                </c:pt>
                <c:pt idx="8181">
                  <c:v>0.001</c:v>
                </c:pt>
                <c:pt idx="8182">
                  <c:v>0.001</c:v>
                </c:pt>
                <c:pt idx="8183">
                  <c:v>0.001</c:v>
                </c:pt>
                <c:pt idx="8184">
                  <c:v>0.001</c:v>
                </c:pt>
                <c:pt idx="8185">
                  <c:v>0.001</c:v>
                </c:pt>
                <c:pt idx="8186">
                  <c:v>0.0</c:v>
                </c:pt>
                <c:pt idx="8187">
                  <c:v>0.001</c:v>
                </c:pt>
                <c:pt idx="8188">
                  <c:v>0.002</c:v>
                </c:pt>
                <c:pt idx="8189">
                  <c:v>0.001</c:v>
                </c:pt>
                <c:pt idx="8190">
                  <c:v>0.0</c:v>
                </c:pt>
                <c:pt idx="8191">
                  <c:v>0.001</c:v>
                </c:pt>
                <c:pt idx="8192">
                  <c:v>0.0</c:v>
                </c:pt>
                <c:pt idx="8193">
                  <c:v>0.0</c:v>
                </c:pt>
                <c:pt idx="8194">
                  <c:v>0.001</c:v>
                </c:pt>
                <c:pt idx="8195">
                  <c:v>0.0</c:v>
                </c:pt>
                <c:pt idx="8196">
                  <c:v>0.0</c:v>
                </c:pt>
                <c:pt idx="8197">
                  <c:v>0.0</c:v>
                </c:pt>
                <c:pt idx="8198">
                  <c:v>0.0</c:v>
                </c:pt>
                <c:pt idx="8199">
                  <c:v>0.0</c:v>
                </c:pt>
                <c:pt idx="8200">
                  <c:v>0.0</c:v>
                </c:pt>
                <c:pt idx="8201">
                  <c:v>0.0</c:v>
                </c:pt>
                <c:pt idx="8202">
                  <c:v>0.0</c:v>
                </c:pt>
                <c:pt idx="8203">
                  <c:v>0.001</c:v>
                </c:pt>
                <c:pt idx="8204">
                  <c:v>0.001</c:v>
                </c:pt>
                <c:pt idx="8205">
                  <c:v>0.0</c:v>
                </c:pt>
                <c:pt idx="8206">
                  <c:v>0.0</c:v>
                </c:pt>
                <c:pt idx="8207">
                  <c:v>0.001</c:v>
                </c:pt>
                <c:pt idx="8208">
                  <c:v>0.0</c:v>
                </c:pt>
                <c:pt idx="8209">
                  <c:v>0.001</c:v>
                </c:pt>
                <c:pt idx="8210">
                  <c:v>0.0</c:v>
                </c:pt>
                <c:pt idx="8211">
                  <c:v>0.001</c:v>
                </c:pt>
                <c:pt idx="8212">
                  <c:v>0.0</c:v>
                </c:pt>
                <c:pt idx="8213">
                  <c:v>0.001</c:v>
                </c:pt>
                <c:pt idx="8214">
                  <c:v>0.001</c:v>
                </c:pt>
                <c:pt idx="8215">
                  <c:v>0.001</c:v>
                </c:pt>
                <c:pt idx="8216">
                  <c:v>0.0</c:v>
                </c:pt>
                <c:pt idx="8217">
                  <c:v>0.001</c:v>
                </c:pt>
                <c:pt idx="8218">
                  <c:v>0.001</c:v>
                </c:pt>
                <c:pt idx="8219">
                  <c:v>0.001</c:v>
                </c:pt>
                <c:pt idx="8220">
                  <c:v>0.001</c:v>
                </c:pt>
                <c:pt idx="8221">
                  <c:v>0.0</c:v>
                </c:pt>
                <c:pt idx="8222">
                  <c:v>0.0</c:v>
                </c:pt>
                <c:pt idx="8223">
                  <c:v>0.001</c:v>
                </c:pt>
                <c:pt idx="8224">
                  <c:v>0.0</c:v>
                </c:pt>
                <c:pt idx="8225">
                  <c:v>0.001</c:v>
                </c:pt>
                <c:pt idx="8226">
                  <c:v>0.001</c:v>
                </c:pt>
                <c:pt idx="8227">
                  <c:v>0.003</c:v>
                </c:pt>
                <c:pt idx="8228">
                  <c:v>0.0</c:v>
                </c:pt>
                <c:pt idx="8229">
                  <c:v>0.003</c:v>
                </c:pt>
                <c:pt idx="8230">
                  <c:v>0.001</c:v>
                </c:pt>
                <c:pt idx="8231">
                  <c:v>0.001</c:v>
                </c:pt>
                <c:pt idx="8232">
                  <c:v>0.001</c:v>
                </c:pt>
                <c:pt idx="8233">
                  <c:v>0.0</c:v>
                </c:pt>
                <c:pt idx="8234">
                  <c:v>0.0</c:v>
                </c:pt>
                <c:pt idx="8235">
                  <c:v>0.001</c:v>
                </c:pt>
                <c:pt idx="8236">
                  <c:v>0.001</c:v>
                </c:pt>
                <c:pt idx="8237">
                  <c:v>0.001</c:v>
                </c:pt>
                <c:pt idx="8238">
                  <c:v>0.0</c:v>
                </c:pt>
                <c:pt idx="8239">
                  <c:v>0.001</c:v>
                </c:pt>
                <c:pt idx="8240">
                  <c:v>0.001</c:v>
                </c:pt>
                <c:pt idx="8241">
                  <c:v>0.001</c:v>
                </c:pt>
                <c:pt idx="8242">
                  <c:v>0.001</c:v>
                </c:pt>
                <c:pt idx="8243">
                  <c:v>0.001</c:v>
                </c:pt>
                <c:pt idx="8244">
                  <c:v>0.001</c:v>
                </c:pt>
                <c:pt idx="8245">
                  <c:v>0.001</c:v>
                </c:pt>
                <c:pt idx="8246">
                  <c:v>0.001</c:v>
                </c:pt>
                <c:pt idx="8247">
                  <c:v>0.0</c:v>
                </c:pt>
                <c:pt idx="8248">
                  <c:v>0.001</c:v>
                </c:pt>
                <c:pt idx="8249">
                  <c:v>0.0</c:v>
                </c:pt>
                <c:pt idx="8250">
                  <c:v>0.001</c:v>
                </c:pt>
                <c:pt idx="8251">
                  <c:v>0.0</c:v>
                </c:pt>
                <c:pt idx="8252">
                  <c:v>0.001</c:v>
                </c:pt>
                <c:pt idx="8253">
                  <c:v>0.001</c:v>
                </c:pt>
                <c:pt idx="8254">
                  <c:v>0.001</c:v>
                </c:pt>
                <c:pt idx="8255">
                  <c:v>0.001</c:v>
                </c:pt>
                <c:pt idx="8256">
                  <c:v>0.001</c:v>
                </c:pt>
                <c:pt idx="8257">
                  <c:v>0.001</c:v>
                </c:pt>
                <c:pt idx="8258">
                  <c:v>0.0</c:v>
                </c:pt>
                <c:pt idx="8259">
                  <c:v>0.001</c:v>
                </c:pt>
                <c:pt idx="8260">
                  <c:v>0.0</c:v>
                </c:pt>
                <c:pt idx="8261">
                  <c:v>0.0</c:v>
                </c:pt>
                <c:pt idx="8262">
                  <c:v>0.0</c:v>
                </c:pt>
                <c:pt idx="8263">
                  <c:v>0.001</c:v>
                </c:pt>
                <c:pt idx="8264">
                  <c:v>0.001</c:v>
                </c:pt>
                <c:pt idx="8265">
                  <c:v>0.001</c:v>
                </c:pt>
                <c:pt idx="8266">
                  <c:v>0.001</c:v>
                </c:pt>
                <c:pt idx="8267">
                  <c:v>0.001</c:v>
                </c:pt>
                <c:pt idx="8268">
                  <c:v>0.001</c:v>
                </c:pt>
                <c:pt idx="8269">
                  <c:v>0.001</c:v>
                </c:pt>
                <c:pt idx="8270">
                  <c:v>0.001</c:v>
                </c:pt>
                <c:pt idx="8271">
                  <c:v>0.001</c:v>
                </c:pt>
                <c:pt idx="8272">
                  <c:v>0.001</c:v>
                </c:pt>
                <c:pt idx="8273">
                  <c:v>0.0</c:v>
                </c:pt>
                <c:pt idx="8274">
                  <c:v>0.001</c:v>
                </c:pt>
                <c:pt idx="8275">
                  <c:v>0.002</c:v>
                </c:pt>
                <c:pt idx="8276">
                  <c:v>0.0</c:v>
                </c:pt>
                <c:pt idx="8277">
                  <c:v>0.001</c:v>
                </c:pt>
                <c:pt idx="8278">
                  <c:v>0.001</c:v>
                </c:pt>
                <c:pt idx="8279">
                  <c:v>0.001</c:v>
                </c:pt>
                <c:pt idx="8280">
                  <c:v>0.001</c:v>
                </c:pt>
                <c:pt idx="8281">
                  <c:v>0.0</c:v>
                </c:pt>
                <c:pt idx="8282">
                  <c:v>0.0</c:v>
                </c:pt>
                <c:pt idx="8283">
                  <c:v>0.0</c:v>
                </c:pt>
                <c:pt idx="8284">
                  <c:v>0.0</c:v>
                </c:pt>
                <c:pt idx="8285">
                  <c:v>0.001</c:v>
                </c:pt>
                <c:pt idx="8286">
                  <c:v>0.001</c:v>
                </c:pt>
                <c:pt idx="8287">
                  <c:v>0.001</c:v>
                </c:pt>
                <c:pt idx="8288">
                  <c:v>0.0</c:v>
                </c:pt>
                <c:pt idx="8289">
                  <c:v>0.001</c:v>
                </c:pt>
                <c:pt idx="8290">
                  <c:v>0.001</c:v>
                </c:pt>
                <c:pt idx="8291">
                  <c:v>0.0</c:v>
                </c:pt>
                <c:pt idx="8292">
                  <c:v>0.0</c:v>
                </c:pt>
                <c:pt idx="8293">
                  <c:v>0.001</c:v>
                </c:pt>
                <c:pt idx="8294">
                  <c:v>0.001</c:v>
                </c:pt>
                <c:pt idx="8295">
                  <c:v>0.001</c:v>
                </c:pt>
                <c:pt idx="8296">
                  <c:v>0.001</c:v>
                </c:pt>
                <c:pt idx="8297">
                  <c:v>0.001</c:v>
                </c:pt>
                <c:pt idx="8298">
                  <c:v>0.001</c:v>
                </c:pt>
                <c:pt idx="8299">
                  <c:v>0.0</c:v>
                </c:pt>
                <c:pt idx="8300">
                  <c:v>0.001</c:v>
                </c:pt>
                <c:pt idx="8301">
                  <c:v>0.001</c:v>
                </c:pt>
                <c:pt idx="8302">
                  <c:v>0.001</c:v>
                </c:pt>
                <c:pt idx="8303">
                  <c:v>0.001</c:v>
                </c:pt>
                <c:pt idx="8304">
                  <c:v>0.001</c:v>
                </c:pt>
                <c:pt idx="8305">
                  <c:v>0.001</c:v>
                </c:pt>
                <c:pt idx="8306">
                  <c:v>0.0</c:v>
                </c:pt>
                <c:pt idx="8307">
                  <c:v>0.001</c:v>
                </c:pt>
                <c:pt idx="8308">
                  <c:v>0.001</c:v>
                </c:pt>
                <c:pt idx="8309">
                  <c:v>0.001</c:v>
                </c:pt>
                <c:pt idx="8310">
                  <c:v>0.0</c:v>
                </c:pt>
                <c:pt idx="8311">
                  <c:v>0.0</c:v>
                </c:pt>
                <c:pt idx="8312">
                  <c:v>0.0</c:v>
                </c:pt>
                <c:pt idx="8313">
                  <c:v>0.0</c:v>
                </c:pt>
                <c:pt idx="8314">
                  <c:v>0.001</c:v>
                </c:pt>
                <c:pt idx="8315">
                  <c:v>0.0</c:v>
                </c:pt>
                <c:pt idx="8316">
                  <c:v>0.0</c:v>
                </c:pt>
                <c:pt idx="8317">
                  <c:v>0.001</c:v>
                </c:pt>
                <c:pt idx="8318">
                  <c:v>0.0</c:v>
                </c:pt>
                <c:pt idx="8319">
                  <c:v>0.0</c:v>
                </c:pt>
                <c:pt idx="8320">
                  <c:v>0.001</c:v>
                </c:pt>
                <c:pt idx="8321">
                  <c:v>0.001</c:v>
                </c:pt>
                <c:pt idx="8322">
                  <c:v>0.001</c:v>
                </c:pt>
                <c:pt idx="8323">
                  <c:v>0.001</c:v>
                </c:pt>
                <c:pt idx="8324">
                  <c:v>0.001</c:v>
                </c:pt>
                <c:pt idx="8325">
                  <c:v>0.001</c:v>
                </c:pt>
                <c:pt idx="8326">
                  <c:v>0.001</c:v>
                </c:pt>
                <c:pt idx="8327">
                  <c:v>0.001</c:v>
                </c:pt>
                <c:pt idx="8328">
                  <c:v>0.0</c:v>
                </c:pt>
                <c:pt idx="8329">
                  <c:v>0.001</c:v>
                </c:pt>
                <c:pt idx="8330">
                  <c:v>0.001</c:v>
                </c:pt>
                <c:pt idx="8331">
                  <c:v>0.001</c:v>
                </c:pt>
                <c:pt idx="8332">
                  <c:v>0.001</c:v>
                </c:pt>
                <c:pt idx="8333">
                  <c:v>0.0</c:v>
                </c:pt>
                <c:pt idx="8334">
                  <c:v>0.0</c:v>
                </c:pt>
                <c:pt idx="8335">
                  <c:v>0.0</c:v>
                </c:pt>
                <c:pt idx="8336">
                  <c:v>0.0</c:v>
                </c:pt>
                <c:pt idx="8337">
                  <c:v>0.0</c:v>
                </c:pt>
                <c:pt idx="8338">
                  <c:v>0.001</c:v>
                </c:pt>
                <c:pt idx="8339">
                  <c:v>0.001</c:v>
                </c:pt>
                <c:pt idx="8340">
                  <c:v>0.001</c:v>
                </c:pt>
                <c:pt idx="8341">
                  <c:v>0.001</c:v>
                </c:pt>
                <c:pt idx="8342">
                  <c:v>0.001</c:v>
                </c:pt>
                <c:pt idx="8343">
                  <c:v>0.001</c:v>
                </c:pt>
                <c:pt idx="8344">
                  <c:v>0.001</c:v>
                </c:pt>
                <c:pt idx="8345">
                  <c:v>0.001</c:v>
                </c:pt>
                <c:pt idx="8346">
                  <c:v>0.003</c:v>
                </c:pt>
                <c:pt idx="8347">
                  <c:v>0.001</c:v>
                </c:pt>
                <c:pt idx="8348">
                  <c:v>0.0</c:v>
                </c:pt>
                <c:pt idx="8349">
                  <c:v>0.0</c:v>
                </c:pt>
                <c:pt idx="8350">
                  <c:v>0.001</c:v>
                </c:pt>
                <c:pt idx="8351">
                  <c:v>0.001</c:v>
                </c:pt>
                <c:pt idx="8352">
                  <c:v>0.001</c:v>
                </c:pt>
                <c:pt idx="8353">
                  <c:v>0.002</c:v>
                </c:pt>
                <c:pt idx="8354">
                  <c:v>0.0</c:v>
                </c:pt>
                <c:pt idx="8355">
                  <c:v>0.001</c:v>
                </c:pt>
                <c:pt idx="8356">
                  <c:v>0.001</c:v>
                </c:pt>
                <c:pt idx="8357">
                  <c:v>0.0</c:v>
                </c:pt>
                <c:pt idx="8358">
                  <c:v>0.001</c:v>
                </c:pt>
                <c:pt idx="8359">
                  <c:v>0.0</c:v>
                </c:pt>
                <c:pt idx="8360">
                  <c:v>0.0</c:v>
                </c:pt>
                <c:pt idx="8361">
                  <c:v>0.0</c:v>
                </c:pt>
                <c:pt idx="8362">
                  <c:v>0.001</c:v>
                </c:pt>
                <c:pt idx="8363">
                  <c:v>0.001</c:v>
                </c:pt>
                <c:pt idx="8364">
                  <c:v>0.001</c:v>
                </c:pt>
                <c:pt idx="8365">
                  <c:v>0.001</c:v>
                </c:pt>
                <c:pt idx="8366">
                  <c:v>0.001</c:v>
                </c:pt>
                <c:pt idx="8367">
                  <c:v>0.001</c:v>
                </c:pt>
                <c:pt idx="8368">
                  <c:v>0.001</c:v>
                </c:pt>
                <c:pt idx="8369">
                  <c:v>0.0</c:v>
                </c:pt>
                <c:pt idx="8370">
                  <c:v>0.001</c:v>
                </c:pt>
                <c:pt idx="8371">
                  <c:v>0.0</c:v>
                </c:pt>
                <c:pt idx="8372">
                  <c:v>0.001</c:v>
                </c:pt>
                <c:pt idx="8373">
                  <c:v>0.001</c:v>
                </c:pt>
                <c:pt idx="8374">
                  <c:v>0.001</c:v>
                </c:pt>
                <c:pt idx="8375">
                  <c:v>0.001</c:v>
                </c:pt>
                <c:pt idx="8376">
                  <c:v>0.001</c:v>
                </c:pt>
                <c:pt idx="8377">
                  <c:v>0.0</c:v>
                </c:pt>
                <c:pt idx="8378">
                  <c:v>0.0</c:v>
                </c:pt>
                <c:pt idx="8379">
                  <c:v>0.001</c:v>
                </c:pt>
                <c:pt idx="8380">
                  <c:v>0.001</c:v>
                </c:pt>
                <c:pt idx="8381">
                  <c:v>0.001</c:v>
                </c:pt>
                <c:pt idx="8382">
                  <c:v>0.001</c:v>
                </c:pt>
                <c:pt idx="8383">
                  <c:v>0.0</c:v>
                </c:pt>
                <c:pt idx="8384">
                  <c:v>0.001</c:v>
                </c:pt>
                <c:pt idx="8385">
                  <c:v>0.001</c:v>
                </c:pt>
                <c:pt idx="8386">
                  <c:v>0.001</c:v>
                </c:pt>
                <c:pt idx="8387">
                  <c:v>0.001</c:v>
                </c:pt>
                <c:pt idx="8388">
                  <c:v>0.001</c:v>
                </c:pt>
                <c:pt idx="8389">
                  <c:v>0.001</c:v>
                </c:pt>
                <c:pt idx="8390">
                  <c:v>0.0</c:v>
                </c:pt>
                <c:pt idx="8391">
                  <c:v>0.0</c:v>
                </c:pt>
                <c:pt idx="8392">
                  <c:v>0.001</c:v>
                </c:pt>
                <c:pt idx="8393">
                  <c:v>0.0</c:v>
                </c:pt>
                <c:pt idx="8394">
                  <c:v>0.001</c:v>
                </c:pt>
                <c:pt idx="8395">
                  <c:v>0.0</c:v>
                </c:pt>
                <c:pt idx="8396">
                  <c:v>0.001</c:v>
                </c:pt>
                <c:pt idx="8397">
                  <c:v>0.001</c:v>
                </c:pt>
                <c:pt idx="8398">
                  <c:v>0.001</c:v>
                </c:pt>
                <c:pt idx="8399">
                  <c:v>0.001</c:v>
                </c:pt>
                <c:pt idx="8400">
                  <c:v>0.001</c:v>
                </c:pt>
                <c:pt idx="8401">
                  <c:v>0.001</c:v>
                </c:pt>
                <c:pt idx="8402">
                  <c:v>0.001</c:v>
                </c:pt>
                <c:pt idx="8403">
                  <c:v>0.0</c:v>
                </c:pt>
                <c:pt idx="8404">
                  <c:v>0.0</c:v>
                </c:pt>
                <c:pt idx="8405">
                  <c:v>0.001</c:v>
                </c:pt>
                <c:pt idx="8406">
                  <c:v>0.001</c:v>
                </c:pt>
                <c:pt idx="8407">
                  <c:v>0.001</c:v>
                </c:pt>
                <c:pt idx="8408">
                  <c:v>0.0</c:v>
                </c:pt>
                <c:pt idx="8409">
                  <c:v>0.0</c:v>
                </c:pt>
                <c:pt idx="8410">
                  <c:v>0.002</c:v>
                </c:pt>
                <c:pt idx="8411">
                  <c:v>0.108</c:v>
                </c:pt>
                <c:pt idx="8412">
                  <c:v>0.163</c:v>
                </c:pt>
                <c:pt idx="8413">
                  <c:v>0.129</c:v>
                </c:pt>
                <c:pt idx="8414">
                  <c:v>0.099</c:v>
                </c:pt>
                <c:pt idx="8415">
                  <c:v>0.139</c:v>
                </c:pt>
                <c:pt idx="8416">
                  <c:v>0.141</c:v>
                </c:pt>
                <c:pt idx="8417">
                  <c:v>-9999.0</c:v>
                </c:pt>
                <c:pt idx="8418">
                  <c:v>0.137</c:v>
                </c:pt>
                <c:pt idx="8419">
                  <c:v>0.132</c:v>
                </c:pt>
                <c:pt idx="8420">
                  <c:v>0.125</c:v>
                </c:pt>
                <c:pt idx="8421">
                  <c:v>0.131</c:v>
                </c:pt>
                <c:pt idx="8422">
                  <c:v>0.119</c:v>
                </c:pt>
                <c:pt idx="8423">
                  <c:v>0.109</c:v>
                </c:pt>
                <c:pt idx="8424">
                  <c:v>0.113</c:v>
                </c:pt>
                <c:pt idx="8425">
                  <c:v>0.105</c:v>
                </c:pt>
                <c:pt idx="8426">
                  <c:v>0.105</c:v>
                </c:pt>
                <c:pt idx="8427">
                  <c:v>0.091</c:v>
                </c:pt>
                <c:pt idx="8428">
                  <c:v>0.083</c:v>
                </c:pt>
                <c:pt idx="8429">
                  <c:v>0.074</c:v>
                </c:pt>
                <c:pt idx="8430">
                  <c:v>0.073</c:v>
                </c:pt>
                <c:pt idx="8431">
                  <c:v>0.07</c:v>
                </c:pt>
                <c:pt idx="8432">
                  <c:v>0.064</c:v>
                </c:pt>
                <c:pt idx="8433">
                  <c:v>0.06</c:v>
                </c:pt>
                <c:pt idx="8434">
                  <c:v>0.057</c:v>
                </c:pt>
                <c:pt idx="8435">
                  <c:v>0.054</c:v>
                </c:pt>
                <c:pt idx="8436">
                  <c:v>0.055</c:v>
                </c:pt>
                <c:pt idx="8437">
                  <c:v>0.046</c:v>
                </c:pt>
                <c:pt idx="8438">
                  <c:v>0.038</c:v>
                </c:pt>
                <c:pt idx="8439">
                  <c:v>0.034</c:v>
                </c:pt>
                <c:pt idx="8440">
                  <c:v>0.028</c:v>
                </c:pt>
                <c:pt idx="8441">
                  <c:v>0.017</c:v>
                </c:pt>
                <c:pt idx="8442">
                  <c:v>0.021</c:v>
                </c:pt>
                <c:pt idx="8443">
                  <c:v>0.014</c:v>
                </c:pt>
                <c:pt idx="8444">
                  <c:v>0.004</c:v>
                </c:pt>
                <c:pt idx="8445">
                  <c:v>0.002</c:v>
                </c:pt>
                <c:pt idx="8446">
                  <c:v>0.005</c:v>
                </c:pt>
                <c:pt idx="8447">
                  <c:v>0.004</c:v>
                </c:pt>
                <c:pt idx="8448">
                  <c:v>0.002</c:v>
                </c:pt>
                <c:pt idx="8449">
                  <c:v>0.003</c:v>
                </c:pt>
                <c:pt idx="8450">
                  <c:v>0.004</c:v>
                </c:pt>
                <c:pt idx="8451">
                  <c:v>0.002</c:v>
                </c:pt>
                <c:pt idx="8452">
                  <c:v>0.005</c:v>
                </c:pt>
                <c:pt idx="8453">
                  <c:v>0.004</c:v>
                </c:pt>
                <c:pt idx="8454">
                  <c:v>0.005</c:v>
                </c:pt>
                <c:pt idx="8455">
                  <c:v>0.005</c:v>
                </c:pt>
                <c:pt idx="8456">
                  <c:v>0.001</c:v>
                </c:pt>
                <c:pt idx="8457">
                  <c:v>0.002</c:v>
                </c:pt>
                <c:pt idx="8458">
                  <c:v>0.004</c:v>
                </c:pt>
                <c:pt idx="8459">
                  <c:v>0.002</c:v>
                </c:pt>
                <c:pt idx="8460">
                  <c:v>0.0</c:v>
                </c:pt>
                <c:pt idx="8461">
                  <c:v>0.005</c:v>
                </c:pt>
                <c:pt idx="8462">
                  <c:v>0.005</c:v>
                </c:pt>
                <c:pt idx="8463">
                  <c:v>0.007</c:v>
                </c:pt>
                <c:pt idx="8464">
                  <c:v>0.005</c:v>
                </c:pt>
                <c:pt idx="8465">
                  <c:v>0.002</c:v>
                </c:pt>
                <c:pt idx="8466">
                  <c:v>0.004</c:v>
                </c:pt>
                <c:pt idx="8467">
                  <c:v>0.003</c:v>
                </c:pt>
                <c:pt idx="8468">
                  <c:v>0.004</c:v>
                </c:pt>
                <c:pt idx="8469">
                  <c:v>0.005</c:v>
                </c:pt>
                <c:pt idx="8470">
                  <c:v>0.005</c:v>
                </c:pt>
                <c:pt idx="8471">
                  <c:v>0.005</c:v>
                </c:pt>
                <c:pt idx="8472">
                  <c:v>0.003</c:v>
                </c:pt>
                <c:pt idx="8473">
                  <c:v>0.003</c:v>
                </c:pt>
                <c:pt idx="8474">
                  <c:v>0.004</c:v>
                </c:pt>
                <c:pt idx="8475">
                  <c:v>0.001</c:v>
                </c:pt>
                <c:pt idx="8476">
                  <c:v>0.001</c:v>
                </c:pt>
                <c:pt idx="8477">
                  <c:v>0.004</c:v>
                </c:pt>
                <c:pt idx="8478">
                  <c:v>0.003</c:v>
                </c:pt>
                <c:pt idx="8479">
                  <c:v>0.002</c:v>
                </c:pt>
                <c:pt idx="8480">
                  <c:v>0.001</c:v>
                </c:pt>
                <c:pt idx="8481">
                  <c:v>0.005</c:v>
                </c:pt>
                <c:pt idx="8482">
                  <c:v>0.006</c:v>
                </c:pt>
                <c:pt idx="8483">
                  <c:v>0.005</c:v>
                </c:pt>
                <c:pt idx="8484">
                  <c:v>0.002</c:v>
                </c:pt>
                <c:pt idx="8485">
                  <c:v>0.003</c:v>
                </c:pt>
                <c:pt idx="8486">
                  <c:v>0.004</c:v>
                </c:pt>
                <c:pt idx="8487">
                  <c:v>0.005</c:v>
                </c:pt>
                <c:pt idx="8488">
                  <c:v>0.002</c:v>
                </c:pt>
                <c:pt idx="8489">
                  <c:v>0.029</c:v>
                </c:pt>
                <c:pt idx="8490">
                  <c:v>0.025</c:v>
                </c:pt>
                <c:pt idx="8491">
                  <c:v>0.007</c:v>
                </c:pt>
                <c:pt idx="8492">
                  <c:v>0.001</c:v>
                </c:pt>
                <c:pt idx="8493">
                  <c:v>0.003</c:v>
                </c:pt>
                <c:pt idx="8494">
                  <c:v>0.003</c:v>
                </c:pt>
                <c:pt idx="8495">
                  <c:v>0.004</c:v>
                </c:pt>
                <c:pt idx="8496">
                  <c:v>0.004</c:v>
                </c:pt>
                <c:pt idx="8497">
                  <c:v>0.003</c:v>
                </c:pt>
                <c:pt idx="8498">
                  <c:v>0.003</c:v>
                </c:pt>
                <c:pt idx="8499">
                  <c:v>0.003</c:v>
                </c:pt>
                <c:pt idx="8500">
                  <c:v>0.003</c:v>
                </c:pt>
                <c:pt idx="8501">
                  <c:v>-9999.0</c:v>
                </c:pt>
                <c:pt idx="8502">
                  <c:v>0.01</c:v>
                </c:pt>
                <c:pt idx="8503">
                  <c:v>0.009</c:v>
                </c:pt>
                <c:pt idx="8504">
                  <c:v>0.006</c:v>
                </c:pt>
                <c:pt idx="8505">
                  <c:v>0.005</c:v>
                </c:pt>
                <c:pt idx="8506">
                  <c:v>0.007</c:v>
                </c:pt>
                <c:pt idx="8507">
                  <c:v>0.007</c:v>
                </c:pt>
                <c:pt idx="8508">
                  <c:v>0.007</c:v>
                </c:pt>
                <c:pt idx="8509">
                  <c:v>0.007</c:v>
                </c:pt>
                <c:pt idx="8510">
                  <c:v>0.007</c:v>
                </c:pt>
                <c:pt idx="8511">
                  <c:v>0.005</c:v>
                </c:pt>
                <c:pt idx="8512">
                  <c:v>0.004</c:v>
                </c:pt>
                <c:pt idx="8513">
                  <c:v>0.004</c:v>
                </c:pt>
                <c:pt idx="8514">
                  <c:v>0.003</c:v>
                </c:pt>
                <c:pt idx="8515">
                  <c:v>0.007</c:v>
                </c:pt>
                <c:pt idx="8516">
                  <c:v>0.007</c:v>
                </c:pt>
                <c:pt idx="8517">
                  <c:v>0.008</c:v>
                </c:pt>
                <c:pt idx="8518">
                  <c:v>0.007</c:v>
                </c:pt>
                <c:pt idx="8519">
                  <c:v>0.006</c:v>
                </c:pt>
                <c:pt idx="8520">
                  <c:v>0.006</c:v>
                </c:pt>
                <c:pt idx="8521">
                  <c:v>0.009</c:v>
                </c:pt>
                <c:pt idx="8522">
                  <c:v>0.007</c:v>
                </c:pt>
                <c:pt idx="8523">
                  <c:v>0.005</c:v>
                </c:pt>
                <c:pt idx="8524">
                  <c:v>0.006</c:v>
                </c:pt>
                <c:pt idx="8525">
                  <c:v>0.006</c:v>
                </c:pt>
                <c:pt idx="8526">
                  <c:v>0.007</c:v>
                </c:pt>
                <c:pt idx="8527">
                  <c:v>0.003</c:v>
                </c:pt>
                <c:pt idx="8528">
                  <c:v>0.001</c:v>
                </c:pt>
                <c:pt idx="8529">
                  <c:v>0.006</c:v>
                </c:pt>
                <c:pt idx="8530">
                  <c:v>0.005</c:v>
                </c:pt>
                <c:pt idx="8531">
                  <c:v>0.004</c:v>
                </c:pt>
                <c:pt idx="8532">
                  <c:v>0.005</c:v>
                </c:pt>
                <c:pt idx="8533">
                  <c:v>0.004</c:v>
                </c:pt>
                <c:pt idx="8534">
                  <c:v>0.004</c:v>
                </c:pt>
                <c:pt idx="8535">
                  <c:v>0.001</c:v>
                </c:pt>
                <c:pt idx="8536">
                  <c:v>0.005</c:v>
                </c:pt>
                <c:pt idx="8537">
                  <c:v>0.0</c:v>
                </c:pt>
                <c:pt idx="8538">
                  <c:v>0.001</c:v>
                </c:pt>
                <c:pt idx="8539">
                  <c:v>0.003</c:v>
                </c:pt>
                <c:pt idx="8540">
                  <c:v>0.003</c:v>
                </c:pt>
                <c:pt idx="8541">
                  <c:v>0.002</c:v>
                </c:pt>
                <c:pt idx="8542">
                  <c:v>0.003</c:v>
                </c:pt>
                <c:pt idx="8543">
                  <c:v>0.002</c:v>
                </c:pt>
                <c:pt idx="8544">
                  <c:v>0.001</c:v>
                </c:pt>
                <c:pt idx="8545">
                  <c:v>0.005</c:v>
                </c:pt>
                <c:pt idx="8546">
                  <c:v>0.002</c:v>
                </c:pt>
                <c:pt idx="8547">
                  <c:v>0.001</c:v>
                </c:pt>
                <c:pt idx="8548">
                  <c:v>0.002</c:v>
                </c:pt>
                <c:pt idx="8549">
                  <c:v>0.004</c:v>
                </c:pt>
                <c:pt idx="8550">
                  <c:v>0.003</c:v>
                </c:pt>
                <c:pt idx="8551">
                  <c:v>0.004</c:v>
                </c:pt>
                <c:pt idx="8552">
                  <c:v>0.0</c:v>
                </c:pt>
                <c:pt idx="8553">
                  <c:v>0.003</c:v>
                </c:pt>
                <c:pt idx="8554">
                  <c:v>0.005</c:v>
                </c:pt>
                <c:pt idx="8555">
                  <c:v>0.003</c:v>
                </c:pt>
                <c:pt idx="8556">
                  <c:v>0.004</c:v>
                </c:pt>
                <c:pt idx="8557">
                  <c:v>0.004</c:v>
                </c:pt>
                <c:pt idx="8558">
                  <c:v>0.006</c:v>
                </c:pt>
                <c:pt idx="8559">
                  <c:v>0.004</c:v>
                </c:pt>
                <c:pt idx="8560">
                  <c:v>0.005</c:v>
                </c:pt>
                <c:pt idx="8561">
                  <c:v>0.006</c:v>
                </c:pt>
                <c:pt idx="8562">
                  <c:v>0.006</c:v>
                </c:pt>
                <c:pt idx="8563">
                  <c:v>0.006</c:v>
                </c:pt>
                <c:pt idx="8564">
                  <c:v>0.004</c:v>
                </c:pt>
                <c:pt idx="8565">
                  <c:v>0.007</c:v>
                </c:pt>
                <c:pt idx="8566">
                  <c:v>0.005</c:v>
                </c:pt>
                <c:pt idx="8567">
                  <c:v>0.002</c:v>
                </c:pt>
                <c:pt idx="8568">
                  <c:v>0.004</c:v>
                </c:pt>
                <c:pt idx="8569">
                  <c:v>0.007</c:v>
                </c:pt>
                <c:pt idx="8570">
                  <c:v>0.007</c:v>
                </c:pt>
                <c:pt idx="8571">
                  <c:v>0.007</c:v>
                </c:pt>
                <c:pt idx="8572">
                  <c:v>0.005</c:v>
                </c:pt>
                <c:pt idx="8573">
                  <c:v>0.006</c:v>
                </c:pt>
                <c:pt idx="8574">
                  <c:v>0.004</c:v>
                </c:pt>
                <c:pt idx="8575">
                  <c:v>0.004</c:v>
                </c:pt>
                <c:pt idx="8576">
                  <c:v>0.007</c:v>
                </c:pt>
                <c:pt idx="8577">
                  <c:v>0.004</c:v>
                </c:pt>
                <c:pt idx="8578">
                  <c:v>0.006</c:v>
                </c:pt>
                <c:pt idx="8579">
                  <c:v>0.008</c:v>
                </c:pt>
                <c:pt idx="8580">
                  <c:v>0.006</c:v>
                </c:pt>
                <c:pt idx="8581">
                  <c:v>0.006</c:v>
                </c:pt>
                <c:pt idx="8582">
                  <c:v>0.007</c:v>
                </c:pt>
                <c:pt idx="8583">
                  <c:v>0.005</c:v>
                </c:pt>
                <c:pt idx="8584">
                  <c:v>0.005</c:v>
                </c:pt>
                <c:pt idx="8585">
                  <c:v>0.006</c:v>
                </c:pt>
                <c:pt idx="8586">
                  <c:v>0.006</c:v>
                </c:pt>
                <c:pt idx="8587">
                  <c:v>0.005</c:v>
                </c:pt>
                <c:pt idx="8588">
                  <c:v>0.005</c:v>
                </c:pt>
                <c:pt idx="8589">
                  <c:v>0.004</c:v>
                </c:pt>
                <c:pt idx="8590">
                  <c:v>0.003</c:v>
                </c:pt>
                <c:pt idx="8591">
                  <c:v>0.004</c:v>
                </c:pt>
                <c:pt idx="8592">
                  <c:v>0.003</c:v>
                </c:pt>
                <c:pt idx="8593">
                  <c:v>0.005</c:v>
                </c:pt>
                <c:pt idx="8594">
                  <c:v>0.004</c:v>
                </c:pt>
                <c:pt idx="8595">
                  <c:v>0.005</c:v>
                </c:pt>
                <c:pt idx="8596">
                  <c:v>0.005</c:v>
                </c:pt>
                <c:pt idx="8597">
                  <c:v>0.002</c:v>
                </c:pt>
                <c:pt idx="8598">
                  <c:v>0.003</c:v>
                </c:pt>
                <c:pt idx="8599">
                  <c:v>0.003</c:v>
                </c:pt>
                <c:pt idx="8600">
                  <c:v>0.003</c:v>
                </c:pt>
                <c:pt idx="8601">
                  <c:v>0.001</c:v>
                </c:pt>
                <c:pt idx="8602">
                  <c:v>0.003</c:v>
                </c:pt>
                <c:pt idx="8603">
                  <c:v>0.004</c:v>
                </c:pt>
                <c:pt idx="8604">
                  <c:v>0.004</c:v>
                </c:pt>
                <c:pt idx="8605">
                  <c:v>0.004</c:v>
                </c:pt>
                <c:pt idx="8606">
                  <c:v>0.001</c:v>
                </c:pt>
                <c:pt idx="8607">
                  <c:v>0.001</c:v>
                </c:pt>
                <c:pt idx="8608">
                  <c:v>0.004</c:v>
                </c:pt>
                <c:pt idx="8609">
                  <c:v>0.003</c:v>
                </c:pt>
                <c:pt idx="8610">
                  <c:v>0.003</c:v>
                </c:pt>
                <c:pt idx="8611">
                  <c:v>0.002</c:v>
                </c:pt>
                <c:pt idx="8612">
                  <c:v>0.003</c:v>
                </c:pt>
                <c:pt idx="8613">
                  <c:v>0.003</c:v>
                </c:pt>
                <c:pt idx="8614">
                  <c:v>0.0</c:v>
                </c:pt>
                <c:pt idx="8615">
                  <c:v>0.003</c:v>
                </c:pt>
                <c:pt idx="8616">
                  <c:v>0.002</c:v>
                </c:pt>
                <c:pt idx="8617">
                  <c:v>0.002</c:v>
                </c:pt>
                <c:pt idx="8618">
                  <c:v>0.0</c:v>
                </c:pt>
                <c:pt idx="8619">
                  <c:v>0.001</c:v>
                </c:pt>
                <c:pt idx="8620">
                  <c:v>0.002</c:v>
                </c:pt>
                <c:pt idx="8621">
                  <c:v>0.002</c:v>
                </c:pt>
                <c:pt idx="8622">
                  <c:v>0.005</c:v>
                </c:pt>
                <c:pt idx="8623">
                  <c:v>0.003</c:v>
                </c:pt>
                <c:pt idx="8624">
                  <c:v>0.006</c:v>
                </c:pt>
                <c:pt idx="8625">
                  <c:v>0.0</c:v>
                </c:pt>
                <c:pt idx="8626">
                  <c:v>0.003</c:v>
                </c:pt>
                <c:pt idx="8627">
                  <c:v>0.001</c:v>
                </c:pt>
                <c:pt idx="8628">
                  <c:v>0.002</c:v>
                </c:pt>
                <c:pt idx="8629">
                  <c:v>0.003</c:v>
                </c:pt>
                <c:pt idx="8630">
                  <c:v>0.005</c:v>
                </c:pt>
                <c:pt idx="8631">
                  <c:v>0.003</c:v>
                </c:pt>
                <c:pt idx="8632">
                  <c:v>0.006</c:v>
                </c:pt>
                <c:pt idx="8633">
                  <c:v>0.003</c:v>
                </c:pt>
                <c:pt idx="8634">
                  <c:v>0.005</c:v>
                </c:pt>
                <c:pt idx="8635">
                  <c:v>0.005</c:v>
                </c:pt>
                <c:pt idx="8636">
                  <c:v>0.005</c:v>
                </c:pt>
                <c:pt idx="8637">
                  <c:v>0.008</c:v>
                </c:pt>
                <c:pt idx="8638">
                  <c:v>0.007</c:v>
                </c:pt>
                <c:pt idx="8639">
                  <c:v>0.003</c:v>
                </c:pt>
                <c:pt idx="8640">
                  <c:v>0.005</c:v>
                </c:pt>
                <c:pt idx="8641">
                  <c:v>0.007</c:v>
                </c:pt>
                <c:pt idx="8642">
                  <c:v>0.009</c:v>
                </c:pt>
                <c:pt idx="8643">
                  <c:v>0.005</c:v>
                </c:pt>
                <c:pt idx="8644">
                  <c:v>0.007</c:v>
                </c:pt>
                <c:pt idx="8645">
                  <c:v>0.002</c:v>
                </c:pt>
                <c:pt idx="8646">
                  <c:v>0.006</c:v>
                </c:pt>
                <c:pt idx="8647">
                  <c:v>0.004</c:v>
                </c:pt>
                <c:pt idx="8648">
                  <c:v>0.005</c:v>
                </c:pt>
                <c:pt idx="8649">
                  <c:v>0.006</c:v>
                </c:pt>
                <c:pt idx="8650">
                  <c:v>0.008</c:v>
                </c:pt>
                <c:pt idx="8651">
                  <c:v>0.006</c:v>
                </c:pt>
                <c:pt idx="8652">
                  <c:v>0.004</c:v>
                </c:pt>
                <c:pt idx="8653">
                  <c:v>0.006</c:v>
                </c:pt>
                <c:pt idx="8654">
                  <c:v>0.006</c:v>
                </c:pt>
                <c:pt idx="8655">
                  <c:v>0.005</c:v>
                </c:pt>
                <c:pt idx="8656">
                  <c:v>0.006</c:v>
                </c:pt>
                <c:pt idx="8657">
                  <c:v>0.005</c:v>
                </c:pt>
                <c:pt idx="8658">
                  <c:v>0.006</c:v>
                </c:pt>
                <c:pt idx="8659">
                  <c:v>0.006</c:v>
                </c:pt>
                <c:pt idx="8660">
                  <c:v>0.005</c:v>
                </c:pt>
                <c:pt idx="8661">
                  <c:v>0.006</c:v>
                </c:pt>
                <c:pt idx="8662">
                  <c:v>0.005</c:v>
                </c:pt>
                <c:pt idx="8663">
                  <c:v>0.007</c:v>
                </c:pt>
                <c:pt idx="8664">
                  <c:v>0.006</c:v>
                </c:pt>
                <c:pt idx="8665">
                  <c:v>0.005</c:v>
                </c:pt>
                <c:pt idx="8666">
                  <c:v>0.001</c:v>
                </c:pt>
                <c:pt idx="8667">
                  <c:v>0.004</c:v>
                </c:pt>
                <c:pt idx="8668">
                  <c:v>0.003</c:v>
                </c:pt>
                <c:pt idx="8669">
                  <c:v>0.002</c:v>
                </c:pt>
                <c:pt idx="8670">
                  <c:v>0.007</c:v>
                </c:pt>
                <c:pt idx="8671">
                  <c:v>0.004</c:v>
                </c:pt>
                <c:pt idx="8672">
                  <c:v>0.004</c:v>
                </c:pt>
                <c:pt idx="8673">
                  <c:v>0.004</c:v>
                </c:pt>
                <c:pt idx="8674">
                  <c:v>0.006</c:v>
                </c:pt>
                <c:pt idx="8675">
                  <c:v>0.006</c:v>
                </c:pt>
                <c:pt idx="8676">
                  <c:v>0.003</c:v>
                </c:pt>
                <c:pt idx="8677">
                  <c:v>0.006</c:v>
                </c:pt>
                <c:pt idx="8678">
                  <c:v>0.004</c:v>
                </c:pt>
                <c:pt idx="8679">
                  <c:v>0.005</c:v>
                </c:pt>
                <c:pt idx="8680">
                  <c:v>0.004</c:v>
                </c:pt>
                <c:pt idx="8681">
                  <c:v>0.003</c:v>
                </c:pt>
                <c:pt idx="8682">
                  <c:v>0.003</c:v>
                </c:pt>
                <c:pt idx="8683">
                  <c:v>0.011</c:v>
                </c:pt>
                <c:pt idx="8684">
                  <c:v>0.001</c:v>
                </c:pt>
                <c:pt idx="8685">
                  <c:v>0.004</c:v>
                </c:pt>
                <c:pt idx="8686">
                  <c:v>0.005</c:v>
                </c:pt>
                <c:pt idx="8687">
                  <c:v>0.005</c:v>
                </c:pt>
                <c:pt idx="8688">
                  <c:v>0.191</c:v>
                </c:pt>
                <c:pt idx="8689">
                  <c:v>0.243</c:v>
                </c:pt>
                <c:pt idx="8690">
                  <c:v>0.28</c:v>
                </c:pt>
                <c:pt idx="8691">
                  <c:v>0.244</c:v>
                </c:pt>
                <c:pt idx="8692">
                  <c:v>0.197</c:v>
                </c:pt>
                <c:pt idx="8693">
                  <c:v>0.217</c:v>
                </c:pt>
                <c:pt idx="8694">
                  <c:v>0.128</c:v>
                </c:pt>
                <c:pt idx="8695">
                  <c:v>0.12</c:v>
                </c:pt>
                <c:pt idx="8696">
                  <c:v>0.088</c:v>
                </c:pt>
                <c:pt idx="8697">
                  <c:v>0.078</c:v>
                </c:pt>
                <c:pt idx="8698">
                  <c:v>0.093</c:v>
                </c:pt>
                <c:pt idx="8699">
                  <c:v>0.113</c:v>
                </c:pt>
                <c:pt idx="8700">
                  <c:v>0.085</c:v>
                </c:pt>
                <c:pt idx="8701">
                  <c:v>0.018</c:v>
                </c:pt>
                <c:pt idx="8702">
                  <c:v>0.039</c:v>
                </c:pt>
                <c:pt idx="8703">
                  <c:v>0.033</c:v>
                </c:pt>
                <c:pt idx="8704">
                  <c:v>0.0</c:v>
                </c:pt>
                <c:pt idx="8705">
                  <c:v>0.002</c:v>
                </c:pt>
                <c:pt idx="8706">
                  <c:v>0.003</c:v>
                </c:pt>
                <c:pt idx="8707">
                  <c:v>0.002</c:v>
                </c:pt>
                <c:pt idx="8708">
                  <c:v>0.001</c:v>
                </c:pt>
                <c:pt idx="8709">
                  <c:v>0.001</c:v>
                </c:pt>
                <c:pt idx="8710">
                  <c:v>0.002</c:v>
                </c:pt>
                <c:pt idx="8711">
                  <c:v>0.001</c:v>
                </c:pt>
                <c:pt idx="8712">
                  <c:v>0.001</c:v>
                </c:pt>
                <c:pt idx="8713">
                  <c:v>0.002</c:v>
                </c:pt>
                <c:pt idx="8714">
                  <c:v>0.002</c:v>
                </c:pt>
                <c:pt idx="8715">
                  <c:v>0.001</c:v>
                </c:pt>
                <c:pt idx="8716">
                  <c:v>0.001</c:v>
                </c:pt>
                <c:pt idx="8717">
                  <c:v>0.001</c:v>
                </c:pt>
                <c:pt idx="8718">
                  <c:v>0.004</c:v>
                </c:pt>
                <c:pt idx="8719">
                  <c:v>0.003</c:v>
                </c:pt>
                <c:pt idx="8720">
                  <c:v>0.002</c:v>
                </c:pt>
                <c:pt idx="8721">
                  <c:v>0.002</c:v>
                </c:pt>
                <c:pt idx="8722">
                  <c:v>0.0</c:v>
                </c:pt>
                <c:pt idx="8723">
                  <c:v>0.001</c:v>
                </c:pt>
                <c:pt idx="8724">
                  <c:v>0.002</c:v>
                </c:pt>
                <c:pt idx="8725">
                  <c:v>0.002</c:v>
                </c:pt>
                <c:pt idx="8726">
                  <c:v>0.002</c:v>
                </c:pt>
                <c:pt idx="8727">
                  <c:v>0.004</c:v>
                </c:pt>
                <c:pt idx="8728">
                  <c:v>0.003</c:v>
                </c:pt>
                <c:pt idx="8729">
                  <c:v>0.003</c:v>
                </c:pt>
                <c:pt idx="8730">
                  <c:v>0.003</c:v>
                </c:pt>
                <c:pt idx="8731">
                  <c:v>0.004</c:v>
                </c:pt>
                <c:pt idx="8732">
                  <c:v>0.002</c:v>
                </c:pt>
                <c:pt idx="8733">
                  <c:v>0.003</c:v>
                </c:pt>
                <c:pt idx="8734">
                  <c:v>0.006</c:v>
                </c:pt>
                <c:pt idx="8735">
                  <c:v>0.007</c:v>
                </c:pt>
                <c:pt idx="8736">
                  <c:v>0.003</c:v>
                </c:pt>
                <c:pt idx="8737">
                  <c:v>0.002</c:v>
                </c:pt>
                <c:pt idx="8738">
                  <c:v>0.004</c:v>
                </c:pt>
                <c:pt idx="8739">
                  <c:v>0.004</c:v>
                </c:pt>
                <c:pt idx="8740">
                  <c:v>0.002</c:v>
                </c:pt>
                <c:pt idx="8741">
                  <c:v>0.001</c:v>
                </c:pt>
                <c:pt idx="8742">
                  <c:v>0.002</c:v>
                </c:pt>
                <c:pt idx="8743">
                  <c:v>0.004</c:v>
                </c:pt>
                <c:pt idx="8744">
                  <c:v>0.004</c:v>
                </c:pt>
                <c:pt idx="8745">
                  <c:v>0.005</c:v>
                </c:pt>
                <c:pt idx="8746">
                  <c:v>0.005</c:v>
                </c:pt>
                <c:pt idx="8747">
                  <c:v>0.005</c:v>
                </c:pt>
                <c:pt idx="8748">
                  <c:v>0.004</c:v>
                </c:pt>
                <c:pt idx="8749">
                  <c:v>0.002</c:v>
                </c:pt>
                <c:pt idx="8750">
                  <c:v>0.004</c:v>
                </c:pt>
                <c:pt idx="8751">
                  <c:v>0.006</c:v>
                </c:pt>
                <c:pt idx="8752">
                  <c:v>0.005</c:v>
                </c:pt>
                <c:pt idx="8753">
                  <c:v>0.004</c:v>
                </c:pt>
                <c:pt idx="8754">
                  <c:v>0.003</c:v>
                </c:pt>
                <c:pt idx="8755">
                  <c:v>0.002</c:v>
                </c:pt>
                <c:pt idx="8756">
                  <c:v>0.003</c:v>
                </c:pt>
                <c:pt idx="8757">
                  <c:v>0.001</c:v>
                </c:pt>
                <c:pt idx="8758">
                  <c:v>0.001</c:v>
                </c:pt>
                <c:pt idx="8759">
                  <c:v>0.002</c:v>
                </c:pt>
                <c:pt idx="8760">
                  <c:v>0.002</c:v>
                </c:pt>
                <c:pt idx="8761">
                  <c:v>0.004</c:v>
                </c:pt>
                <c:pt idx="8762">
                  <c:v>0.001</c:v>
                </c:pt>
                <c:pt idx="8763">
                  <c:v>0.002</c:v>
                </c:pt>
                <c:pt idx="8764">
                  <c:v>0.002</c:v>
                </c:pt>
                <c:pt idx="8765">
                  <c:v>0.001</c:v>
                </c:pt>
                <c:pt idx="8766">
                  <c:v>0.001</c:v>
                </c:pt>
                <c:pt idx="8767">
                  <c:v>0.002</c:v>
                </c:pt>
                <c:pt idx="8768">
                  <c:v>0.001</c:v>
                </c:pt>
                <c:pt idx="8769">
                  <c:v>0.001</c:v>
                </c:pt>
                <c:pt idx="8770">
                  <c:v>0.002</c:v>
                </c:pt>
                <c:pt idx="8771">
                  <c:v>0.003</c:v>
                </c:pt>
                <c:pt idx="8772">
                  <c:v>0.001</c:v>
                </c:pt>
                <c:pt idx="8773">
                  <c:v>0.001</c:v>
                </c:pt>
                <c:pt idx="8774">
                  <c:v>0.001</c:v>
                </c:pt>
                <c:pt idx="8775">
                  <c:v>0.0</c:v>
                </c:pt>
                <c:pt idx="8776">
                  <c:v>0.002</c:v>
                </c:pt>
                <c:pt idx="8777">
                  <c:v>0.001</c:v>
                </c:pt>
                <c:pt idx="8778">
                  <c:v>0.002</c:v>
                </c:pt>
                <c:pt idx="8779">
                  <c:v>0.002</c:v>
                </c:pt>
                <c:pt idx="8780">
                  <c:v>0.001</c:v>
                </c:pt>
                <c:pt idx="8781">
                  <c:v>0.001</c:v>
                </c:pt>
                <c:pt idx="8782">
                  <c:v>0.0</c:v>
                </c:pt>
                <c:pt idx="8783">
                  <c:v>0.002</c:v>
                </c:pt>
                <c:pt idx="8784">
                  <c:v>0.002</c:v>
                </c:pt>
                <c:pt idx="8785">
                  <c:v>0.0</c:v>
                </c:pt>
                <c:pt idx="8786">
                  <c:v>0.001</c:v>
                </c:pt>
                <c:pt idx="8787">
                  <c:v>0.002</c:v>
                </c:pt>
                <c:pt idx="8788">
                  <c:v>0.001</c:v>
                </c:pt>
                <c:pt idx="8789">
                  <c:v>0.001</c:v>
                </c:pt>
                <c:pt idx="8790">
                  <c:v>0.001</c:v>
                </c:pt>
                <c:pt idx="8791">
                  <c:v>0.001</c:v>
                </c:pt>
                <c:pt idx="8792">
                  <c:v>0.002</c:v>
                </c:pt>
                <c:pt idx="8793">
                  <c:v>0.001</c:v>
                </c:pt>
                <c:pt idx="8794">
                  <c:v>0.001</c:v>
                </c:pt>
                <c:pt idx="8795">
                  <c:v>0.001</c:v>
                </c:pt>
                <c:pt idx="8796">
                  <c:v>0.0</c:v>
                </c:pt>
                <c:pt idx="8797">
                  <c:v>0.003</c:v>
                </c:pt>
                <c:pt idx="8798">
                  <c:v>0.001</c:v>
                </c:pt>
                <c:pt idx="8799">
                  <c:v>0.002</c:v>
                </c:pt>
                <c:pt idx="8800">
                  <c:v>0.001</c:v>
                </c:pt>
                <c:pt idx="8801">
                  <c:v>0.001</c:v>
                </c:pt>
                <c:pt idx="8802">
                  <c:v>0.001</c:v>
                </c:pt>
                <c:pt idx="8803">
                  <c:v>0.001</c:v>
                </c:pt>
                <c:pt idx="8804">
                  <c:v>0.002</c:v>
                </c:pt>
                <c:pt idx="8805">
                  <c:v>0.001</c:v>
                </c:pt>
                <c:pt idx="8806">
                  <c:v>0.001</c:v>
                </c:pt>
                <c:pt idx="8807">
                  <c:v>0.001</c:v>
                </c:pt>
                <c:pt idx="8808">
                  <c:v>0.002</c:v>
                </c:pt>
                <c:pt idx="8809">
                  <c:v>0.001</c:v>
                </c:pt>
                <c:pt idx="8810">
                  <c:v>0.002</c:v>
                </c:pt>
                <c:pt idx="8811">
                  <c:v>0.001</c:v>
                </c:pt>
                <c:pt idx="8812">
                  <c:v>0.002</c:v>
                </c:pt>
                <c:pt idx="8813">
                  <c:v>0.002</c:v>
                </c:pt>
                <c:pt idx="8814">
                  <c:v>0.003</c:v>
                </c:pt>
                <c:pt idx="8815">
                  <c:v>0.002</c:v>
                </c:pt>
                <c:pt idx="8816">
                  <c:v>0.002</c:v>
                </c:pt>
                <c:pt idx="8817">
                  <c:v>0.001</c:v>
                </c:pt>
                <c:pt idx="8818">
                  <c:v>0.002</c:v>
                </c:pt>
                <c:pt idx="8819">
                  <c:v>0.0</c:v>
                </c:pt>
                <c:pt idx="8820">
                  <c:v>0.001</c:v>
                </c:pt>
                <c:pt idx="8821">
                  <c:v>0.0</c:v>
                </c:pt>
                <c:pt idx="8822">
                  <c:v>0.0</c:v>
                </c:pt>
                <c:pt idx="8823">
                  <c:v>0.001</c:v>
                </c:pt>
                <c:pt idx="8824">
                  <c:v>0.003</c:v>
                </c:pt>
                <c:pt idx="8825">
                  <c:v>0.002</c:v>
                </c:pt>
                <c:pt idx="8826">
                  <c:v>0.002</c:v>
                </c:pt>
                <c:pt idx="8827">
                  <c:v>0.003</c:v>
                </c:pt>
                <c:pt idx="8828">
                  <c:v>0.002</c:v>
                </c:pt>
                <c:pt idx="8829">
                  <c:v>0.002</c:v>
                </c:pt>
                <c:pt idx="8830">
                  <c:v>0.002</c:v>
                </c:pt>
                <c:pt idx="8831">
                  <c:v>0.003</c:v>
                </c:pt>
                <c:pt idx="8832">
                  <c:v>0.001</c:v>
                </c:pt>
                <c:pt idx="8833">
                  <c:v>0.005</c:v>
                </c:pt>
                <c:pt idx="8834">
                  <c:v>0.007</c:v>
                </c:pt>
                <c:pt idx="8835">
                  <c:v>0.005</c:v>
                </c:pt>
                <c:pt idx="8836">
                  <c:v>0.004</c:v>
                </c:pt>
                <c:pt idx="8837">
                  <c:v>0.002</c:v>
                </c:pt>
                <c:pt idx="8838">
                  <c:v>0.002</c:v>
                </c:pt>
                <c:pt idx="8839">
                  <c:v>0.002</c:v>
                </c:pt>
                <c:pt idx="8840">
                  <c:v>0.002</c:v>
                </c:pt>
                <c:pt idx="8841">
                  <c:v>0.005</c:v>
                </c:pt>
                <c:pt idx="8842">
                  <c:v>0.003</c:v>
                </c:pt>
                <c:pt idx="8843">
                  <c:v>0.004</c:v>
                </c:pt>
                <c:pt idx="8844">
                  <c:v>0.005</c:v>
                </c:pt>
                <c:pt idx="8845">
                  <c:v>0.005</c:v>
                </c:pt>
                <c:pt idx="8846">
                  <c:v>0.005</c:v>
                </c:pt>
                <c:pt idx="8847">
                  <c:v>0.005</c:v>
                </c:pt>
                <c:pt idx="8848">
                  <c:v>0.004</c:v>
                </c:pt>
                <c:pt idx="8849">
                  <c:v>0.003</c:v>
                </c:pt>
                <c:pt idx="8850">
                  <c:v>0.002</c:v>
                </c:pt>
                <c:pt idx="8851">
                  <c:v>0.003</c:v>
                </c:pt>
                <c:pt idx="8852">
                  <c:v>0.002</c:v>
                </c:pt>
                <c:pt idx="8853">
                  <c:v>0.003</c:v>
                </c:pt>
                <c:pt idx="8854">
                  <c:v>0.004</c:v>
                </c:pt>
                <c:pt idx="8855">
                  <c:v>0.003</c:v>
                </c:pt>
                <c:pt idx="8856">
                  <c:v>0.003</c:v>
                </c:pt>
                <c:pt idx="8857">
                  <c:v>0.006</c:v>
                </c:pt>
                <c:pt idx="8858">
                  <c:v>0.006</c:v>
                </c:pt>
                <c:pt idx="8859">
                  <c:v>0.005</c:v>
                </c:pt>
                <c:pt idx="8860">
                  <c:v>0.005</c:v>
                </c:pt>
                <c:pt idx="8861">
                  <c:v>0.003</c:v>
                </c:pt>
                <c:pt idx="8862">
                  <c:v>0.004</c:v>
                </c:pt>
                <c:pt idx="8863">
                  <c:v>0.002</c:v>
                </c:pt>
                <c:pt idx="8864">
                  <c:v>0.001</c:v>
                </c:pt>
                <c:pt idx="8865">
                  <c:v>0.001</c:v>
                </c:pt>
                <c:pt idx="8866">
                  <c:v>0.001</c:v>
                </c:pt>
                <c:pt idx="8867">
                  <c:v>0.001</c:v>
                </c:pt>
                <c:pt idx="8868">
                  <c:v>0.002</c:v>
                </c:pt>
                <c:pt idx="8869">
                  <c:v>0.001</c:v>
                </c:pt>
                <c:pt idx="8870">
                  <c:v>0.002</c:v>
                </c:pt>
                <c:pt idx="8871">
                  <c:v>0.003</c:v>
                </c:pt>
                <c:pt idx="8872">
                  <c:v>0.004</c:v>
                </c:pt>
                <c:pt idx="8873">
                  <c:v>0.004</c:v>
                </c:pt>
                <c:pt idx="8874">
                  <c:v>0.003</c:v>
                </c:pt>
                <c:pt idx="8875">
                  <c:v>0.005</c:v>
                </c:pt>
                <c:pt idx="8876">
                  <c:v>0.001</c:v>
                </c:pt>
                <c:pt idx="8877">
                  <c:v>0.002</c:v>
                </c:pt>
                <c:pt idx="8878">
                  <c:v>0.002</c:v>
                </c:pt>
                <c:pt idx="8879">
                  <c:v>0.005</c:v>
                </c:pt>
                <c:pt idx="8880">
                  <c:v>0.002</c:v>
                </c:pt>
                <c:pt idx="8881">
                  <c:v>0.002</c:v>
                </c:pt>
                <c:pt idx="8882">
                  <c:v>0.007</c:v>
                </c:pt>
                <c:pt idx="8883">
                  <c:v>0.005</c:v>
                </c:pt>
                <c:pt idx="8884">
                  <c:v>0.001</c:v>
                </c:pt>
                <c:pt idx="8885">
                  <c:v>0.002</c:v>
                </c:pt>
                <c:pt idx="8886">
                  <c:v>0.001</c:v>
                </c:pt>
                <c:pt idx="8887">
                  <c:v>0.0</c:v>
                </c:pt>
                <c:pt idx="8888">
                  <c:v>0.002</c:v>
                </c:pt>
                <c:pt idx="8889">
                  <c:v>0.002</c:v>
                </c:pt>
                <c:pt idx="8890">
                  <c:v>0.004</c:v>
                </c:pt>
                <c:pt idx="8891">
                  <c:v>0.002</c:v>
                </c:pt>
                <c:pt idx="8892">
                  <c:v>0.004</c:v>
                </c:pt>
                <c:pt idx="8893">
                  <c:v>0.005</c:v>
                </c:pt>
                <c:pt idx="8894">
                  <c:v>0.005</c:v>
                </c:pt>
                <c:pt idx="8895">
                  <c:v>0.004</c:v>
                </c:pt>
                <c:pt idx="8896">
                  <c:v>0.004</c:v>
                </c:pt>
                <c:pt idx="8897">
                  <c:v>0.005</c:v>
                </c:pt>
                <c:pt idx="8898">
                  <c:v>0.004</c:v>
                </c:pt>
                <c:pt idx="8899">
                  <c:v>0.005</c:v>
                </c:pt>
                <c:pt idx="8900">
                  <c:v>0.003</c:v>
                </c:pt>
                <c:pt idx="8901">
                  <c:v>0.003</c:v>
                </c:pt>
                <c:pt idx="8902">
                  <c:v>0.003</c:v>
                </c:pt>
                <c:pt idx="8903">
                  <c:v>0.002</c:v>
                </c:pt>
                <c:pt idx="8904">
                  <c:v>0.002</c:v>
                </c:pt>
                <c:pt idx="8905">
                  <c:v>0.002</c:v>
                </c:pt>
                <c:pt idx="8906">
                  <c:v>0.003</c:v>
                </c:pt>
                <c:pt idx="8907">
                  <c:v>0.002</c:v>
                </c:pt>
                <c:pt idx="8908">
                  <c:v>0.002</c:v>
                </c:pt>
                <c:pt idx="8909">
                  <c:v>0.001</c:v>
                </c:pt>
                <c:pt idx="8910">
                  <c:v>0.0</c:v>
                </c:pt>
                <c:pt idx="8911">
                  <c:v>0.001</c:v>
                </c:pt>
                <c:pt idx="8912">
                  <c:v>0.001</c:v>
                </c:pt>
                <c:pt idx="8913">
                  <c:v>0.001</c:v>
                </c:pt>
                <c:pt idx="8914">
                  <c:v>0.001</c:v>
                </c:pt>
                <c:pt idx="8915">
                  <c:v>0.001</c:v>
                </c:pt>
                <c:pt idx="8916">
                  <c:v>0.001</c:v>
                </c:pt>
                <c:pt idx="8917">
                  <c:v>0.0</c:v>
                </c:pt>
                <c:pt idx="8918">
                  <c:v>0.001</c:v>
                </c:pt>
                <c:pt idx="8919">
                  <c:v>0.004</c:v>
                </c:pt>
                <c:pt idx="8920">
                  <c:v>0.004</c:v>
                </c:pt>
                <c:pt idx="8921">
                  <c:v>0.005</c:v>
                </c:pt>
                <c:pt idx="8922">
                  <c:v>0.001</c:v>
                </c:pt>
                <c:pt idx="8923">
                  <c:v>0.001</c:v>
                </c:pt>
                <c:pt idx="8924">
                  <c:v>0.003</c:v>
                </c:pt>
                <c:pt idx="8925">
                  <c:v>0.002</c:v>
                </c:pt>
                <c:pt idx="8926">
                  <c:v>0.003</c:v>
                </c:pt>
                <c:pt idx="8927">
                  <c:v>0.003</c:v>
                </c:pt>
                <c:pt idx="8928">
                  <c:v>0.002</c:v>
                </c:pt>
                <c:pt idx="8929">
                  <c:v>0.002</c:v>
                </c:pt>
                <c:pt idx="8930">
                  <c:v>0.0</c:v>
                </c:pt>
                <c:pt idx="8931">
                  <c:v>0.001</c:v>
                </c:pt>
                <c:pt idx="8932">
                  <c:v>0.001</c:v>
                </c:pt>
                <c:pt idx="8933">
                  <c:v>0.001</c:v>
                </c:pt>
                <c:pt idx="8934">
                  <c:v>0.002</c:v>
                </c:pt>
                <c:pt idx="8935">
                  <c:v>0.002</c:v>
                </c:pt>
                <c:pt idx="8936">
                  <c:v>0.002</c:v>
                </c:pt>
                <c:pt idx="8937">
                  <c:v>0.003</c:v>
                </c:pt>
                <c:pt idx="8938">
                  <c:v>0.002</c:v>
                </c:pt>
                <c:pt idx="8939">
                  <c:v>0.002</c:v>
                </c:pt>
                <c:pt idx="8940">
                  <c:v>0.002</c:v>
                </c:pt>
                <c:pt idx="8941">
                  <c:v>0.002</c:v>
                </c:pt>
                <c:pt idx="8942">
                  <c:v>0.002</c:v>
                </c:pt>
                <c:pt idx="8943">
                  <c:v>0.002</c:v>
                </c:pt>
                <c:pt idx="8944">
                  <c:v>0.002</c:v>
                </c:pt>
                <c:pt idx="8945">
                  <c:v>0.002</c:v>
                </c:pt>
                <c:pt idx="8946">
                  <c:v>0.001</c:v>
                </c:pt>
                <c:pt idx="8947">
                  <c:v>0.002</c:v>
                </c:pt>
                <c:pt idx="8948">
                  <c:v>0.002</c:v>
                </c:pt>
                <c:pt idx="8949">
                  <c:v>0.003</c:v>
                </c:pt>
                <c:pt idx="8950">
                  <c:v>0.003</c:v>
                </c:pt>
                <c:pt idx="8951">
                  <c:v>0.003</c:v>
                </c:pt>
                <c:pt idx="8952">
                  <c:v>0.002</c:v>
                </c:pt>
                <c:pt idx="8953">
                  <c:v>0.002</c:v>
                </c:pt>
                <c:pt idx="8954">
                  <c:v>0.002</c:v>
                </c:pt>
                <c:pt idx="8955">
                  <c:v>0.002</c:v>
                </c:pt>
                <c:pt idx="8956">
                  <c:v>0.002</c:v>
                </c:pt>
                <c:pt idx="8957">
                  <c:v>0.002</c:v>
                </c:pt>
                <c:pt idx="8958">
                  <c:v>0.002</c:v>
                </c:pt>
                <c:pt idx="8959">
                  <c:v>0.001</c:v>
                </c:pt>
                <c:pt idx="8960">
                  <c:v>0.001</c:v>
                </c:pt>
                <c:pt idx="8961">
                  <c:v>0.002</c:v>
                </c:pt>
                <c:pt idx="8962">
                  <c:v>0.002</c:v>
                </c:pt>
                <c:pt idx="8963">
                  <c:v>0.003</c:v>
                </c:pt>
                <c:pt idx="8964">
                  <c:v>0.002</c:v>
                </c:pt>
                <c:pt idx="8965">
                  <c:v>0.002</c:v>
                </c:pt>
                <c:pt idx="8966">
                  <c:v>0.002</c:v>
                </c:pt>
                <c:pt idx="8967">
                  <c:v>0.002</c:v>
                </c:pt>
                <c:pt idx="8968">
                  <c:v>0.002</c:v>
                </c:pt>
                <c:pt idx="8969">
                  <c:v>0.002</c:v>
                </c:pt>
                <c:pt idx="8970">
                  <c:v>0.003</c:v>
                </c:pt>
                <c:pt idx="8971">
                  <c:v>0.002</c:v>
                </c:pt>
                <c:pt idx="8972">
                  <c:v>0.002</c:v>
                </c:pt>
                <c:pt idx="8973">
                  <c:v>0.001</c:v>
                </c:pt>
                <c:pt idx="8974">
                  <c:v>0.003</c:v>
                </c:pt>
                <c:pt idx="8975">
                  <c:v>0.003</c:v>
                </c:pt>
                <c:pt idx="8976">
                  <c:v>0.002</c:v>
                </c:pt>
                <c:pt idx="8977">
                  <c:v>0.003</c:v>
                </c:pt>
                <c:pt idx="8978">
                  <c:v>0.003</c:v>
                </c:pt>
                <c:pt idx="8979">
                  <c:v>0.004</c:v>
                </c:pt>
                <c:pt idx="8980">
                  <c:v>0.003</c:v>
                </c:pt>
                <c:pt idx="8981">
                  <c:v>0.004</c:v>
                </c:pt>
                <c:pt idx="8982">
                  <c:v>0.003</c:v>
                </c:pt>
                <c:pt idx="8983">
                  <c:v>0.004</c:v>
                </c:pt>
                <c:pt idx="8984">
                  <c:v>0.003</c:v>
                </c:pt>
                <c:pt idx="8985">
                  <c:v>0.003</c:v>
                </c:pt>
                <c:pt idx="8986">
                  <c:v>0.003</c:v>
                </c:pt>
                <c:pt idx="8987">
                  <c:v>0.003</c:v>
                </c:pt>
                <c:pt idx="8988">
                  <c:v>0.004</c:v>
                </c:pt>
                <c:pt idx="8989">
                  <c:v>0.003</c:v>
                </c:pt>
                <c:pt idx="8990">
                  <c:v>0.004</c:v>
                </c:pt>
                <c:pt idx="8991">
                  <c:v>0.004</c:v>
                </c:pt>
                <c:pt idx="8992">
                  <c:v>0.003</c:v>
                </c:pt>
                <c:pt idx="8993">
                  <c:v>0.003</c:v>
                </c:pt>
                <c:pt idx="8994">
                  <c:v>0.004</c:v>
                </c:pt>
                <c:pt idx="8995">
                  <c:v>0.004</c:v>
                </c:pt>
                <c:pt idx="8996">
                  <c:v>0.003</c:v>
                </c:pt>
                <c:pt idx="8997">
                  <c:v>0.003</c:v>
                </c:pt>
                <c:pt idx="8998">
                  <c:v>0.004</c:v>
                </c:pt>
                <c:pt idx="8999">
                  <c:v>0.004</c:v>
                </c:pt>
                <c:pt idx="9000">
                  <c:v>0.005</c:v>
                </c:pt>
                <c:pt idx="9001">
                  <c:v>0.003</c:v>
                </c:pt>
                <c:pt idx="9002">
                  <c:v>0.002</c:v>
                </c:pt>
                <c:pt idx="9003">
                  <c:v>0.004</c:v>
                </c:pt>
                <c:pt idx="9004">
                  <c:v>0.004</c:v>
                </c:pt>
                <c:pt idx="9005">
                  <c:v>0.004</c:v>
                </c:pt>
                <c:pt idx="9006">
                  <c:v>0.004</c:v>
                </c:pt>
                <c:pt idx="9007">
                  <c:v>0.003</c:v>
                </c:pt>
                <c:pt idx="9008">
                  <c:v>0.004</c:v>
                </c:pt>
                <c:pt idx="9009">
                  <c:v>0.004</c:v>
                </c:pt>
                <c:pt idx="9010">
                  <c:v>0.003</c:v>
                </c:pt>
                <c:pt idx="9011">
                  <c:v>0.004</c:v>
                </c:pt>
                <c:pt idx="9012">
                  <c:v>0.003</c:v>
                </c:pt>
                <c:pt idx="9013">
                  <c:v>0.004</c:v>
                </c:pt>
                <c:pt idx="9014">
                  <c:v>0.004</c:v>
                </c:pt>
                <c:pt idx="9015">
                  <c:v>0.004</c:v>
                </c:pt>
                <c:pt idx="9016">
                  <c:v>0.004</c:v>
                </c:pt>
                <c:pt idx="9017">
                  <c:v>0.004</c:v>
                </c:pt>
                <c:pt idx="9018">
                  <c:v>0.004</c:v>
                </c:pt>
                <c:pt idx="9019">
                  <c:v>0.003</c:v>
                </c:pt>
                <c:pt idx="9020">
                  <c:v>0.003</c:v>
                </c:pt>
                <c:pt idx="9021">
                  <c:v>0.005</c:v>
                </c:pt>
                <c:pt idx="9022">
                  <c:v>0.004</c:v>
                </c:pt>
                <c:pt idx="9023">
                  <c:v>0.005</c:v>
                </c:pt>
                <c:pt idx="9024">
                  <c:v>0.004</c:v>
                </c:pt>
                <c:pt idx="9025">
                  <c:v>0.003</c:v>
                </c:pt>
                <c:pt idx="9026">
                  <c:v>0.003</c:v>
                </c:pt>
                <c:pt idx="9027">
                  <c:v>0.002</c:v>
                </c:pt>
                <c:pt idx="9028">
                  <c:v>0.004</c:v>
                </c:pt>
                <c:pt idx="9029">
                  <c:v>0.006</c:v>
                </c:pt>
                <c:pt idx="9030">
                  <c:v>0.006</c:v>
                </c:pt>
                <c:pt idx="9031">
                  <c:v>0.004</c:v>
                </c:pt>
                <c:pt idx="9032">
                  <c:v>0.006</c:v>
                </c:pt>
                <c:pt idx="9033">
                  <c:v>0.005</c:v>
                </c:pt>
                <c:pt idx="9034">
                  <c:v>0.005</c:v>
                </c:pt>
                <c:pt idx="9035">
                  <c:v>0.002</c:v>
                </c:pt>
                <c:pt idx="9036">
                  <c:v>0.006</c:v>
                </c:pt>
                <c:pt idx="9037">
                  <c:v>0.001</c:v>
                </c:pt>
                <c:pt idx="9038">
                  <c:v>0.004</c:v>
                </c:pt>
                <c:pt idx="9039">
                  <c:v>0.003</c:v>
                </c:pt>
                <c:pt idx="9040">
                  <c:v>0.008</c:v>
                </c:pt>
                <c:pt idx="9041">
                  <c:v>0.006</c:v>
                </c:pt>
                <c:pt idx="9042">
                  <c:v>0.006</c:v>
                </c:pt>
                <c:pt idx="9043">
                  <c:v>0.006</c:v>
                </c:pt>
                <c:pt idx="9044">
                  <c:v>0.006</c:v>
                </c:pt>
                <c:pt idx="9045">
                  <c:v>0.007</c:v>
                </c:pt>
                <c:pt idx="9046">
                  <c:v>0.007</c:v>
                </c:pt>
                <c:pt idx="9047">
                  <c:v>0.005</c:v>
                </c:pt>
                <c:pt idx="9048">
                  <c:v>0.007</c:v>
                </c:pt>
                <c:pt idx="9049">
                  <c:v>0.006</c:v>
                </c:pt>
                <c:pt idx="9050">
                  <c:v>0.006</c:v>
                </c:pt>
                <c:pt idx="9051">
                  <c:v>0.005</c:v>
                </c:pt>
                <c:pt idx="9052">
                  <c:v>0.004</c:v>
                </c:pt>
                <c:pt idx="9053">
                  <c:v>0.006</c:v>
                </c:pt>
                <c:pt idx="9054">
                  <c:v>0.007</c:v>
                </c:pt>
                <c:pt idx="9055">
                  <c:v>0.006</c:v>
                </c:pt>
                <c:pt idx="9056">
                  <c:v>0.006</c:v>
                </c:pt>
                <c:pt idx="9057">
                  <c:v>0.005</c:v>
                </c:pt>
                <c:pt idx="9058">
                  <c:v>0.005</c:v>
                </c:pt>
                <c:pt idx="9059">
                  <c:v>0.004</c:v>
                </c:pt>
                <c:pt idx="9060">
                  <c:v>0.006</c:v>
                </c:pt>
                <c:pt idx="9061">
                  <c:v>0.006</c:v>
                </c:pt>
                <c:pt idx="9062">
                  <c:v>0.006</c:v>
                </c:pt>
                <c:pt idx="9063">
                  <c:v>0.005</c:v>
                </c:pt>
                <c:pt idx="9064">
                  <c:v>0.006</c:v>
                </c:pt>
                <c:pt idx="9065">
                  <c:v>0.006</c:v>
                </c:pt>
                <c:pt idx="9066">
                  <c:v>0.006</c:v>
                </c:pt>
                <c:pt idx="9067">
                  <c:v>0.006</c:v>
                </c:pt>
                <c:pt idx="9068">
                  <c:v>0.007</c:v>
                </c:pt>
                <c:pt idx="9069">
                  <c:v>0.007</c:v>
                </c:pt>
                <c:pt idx="9070">
                  <c:v>0.006</c:v>
                </c:pt>
                <c:pt idx="9071">
                  <c:v>0.005</c:v>
                </c:pt>
                <c:pt idx="9072">
                  <c:v>0.006</c:v>
                </c:pt>
                <c:pt idx="9073">
                  <c:v>0.005</c:v>
                </c:pt>
                <c:pt idx="9074">
                  <c:v>0.005</c:v>
                </c:pt>
                <c:pt idx="9075">
                  <c:v>0.006</c:v>
                </c:pt>
                <c:pt idx="9076">
                  <c:v>0.005</c:v>
                </c:pt>
                <c:pt idx="9077">
                  <c:v>0.004</c:v>
                </c:pt>
                <c:pt idx="9078">
                  <c:v>0.006</c:v>
                </c:pt>
                <c:pt idx="9079">
                  <c:v>0.006</c:v>
                </c:pt>
                <c:pt idx="9080">
                  <c:v>0.007</c:v>
                </c:pt>
                <c:pt idx="9081">
                  <c:v>0.006</c:v>
                </c:pt>
                <c:pt idx="9082">
                  <c:v>0.005</c:v>
                </c:pt>
                <c:pt idx="9083">
                  <c:v>0.006</c:v>
                </c:pt>
                <c:pt idx="9084">
                  <c:v>0.005</c:v>
                </c:pt>
                <c:pt idx="9085">
                  <c:v>0.005</c:v>
                </c:pt>
                <c:pt idx="9086">
                  <c:v>0.004</c:v>
                </c:pt>
                <c:pt idx="9087">
                  <c:v>0.004</c:v>
                </c:pt>
                <c:pt idx="9088">
                  <c:v>0.006</c:v>
                </c:pt>
                <c:pt idx="9089">
                  <c:v>0.005</c:v>
                </c:pt>
                <c:pt idx="9090">
                  <c:v>0.0</c:v>
                </c:pt>
                <c:pt idx="9091">
                  <c:v>0.056</c:v>
                </c:pt>
                <c:pt idx="9092">
                  <c:v>0.013</c:v>
                </c:pt>
                <c:pt idx="9093">
                  <c:v>0.001</c:v>
                </c:pt>
                <c:pt idx="9094">
                  <c:v>0.0</c:v>
                </c:pt>
                <c:pt idx="9095">
                  <c:v>0.002</c:v>
                </c:pt>
                <c:pt idx="9096">
                  <c:v>0.002</c:v>
                </c:pt>
                <c:pt idx="9097">
                  <c:v>0.001</c:v>
                </c:pt>
                <c:pt idx="9098">
                  <c:v>0.0</c:v>
                </c:pt>
                <c:pt idx="9099">
                  <c:v>0.001</c:v>
                </c:pt>
                <c:pt idx="9100">
                  <c:v>0.002</c:v>
                </c:pt>
                <c:pt idx="9101">
                  <c:v>0.001</c:v>
                </c:pt>
                <c:pt idx="9102">
                  <c:v>0.002</c:v>
                </c:pt>
                <c:pt idx="9103">
                  <c:v>0.002</c:v>
                </c:pt>
                <c:pt idx="9104">
                  <c:v>0.003</c:v>
                </c:pt>
                <c:pt idx="9105">
                  <c:v>0.004</c:v>
                </c:pt>
                <c:pt idx="9106">
                  <c:v>0.003</c:v>
                </c:pt>
                <c:pt idx="9107">
                  <c:v>0.003</c:v>
                </c:pt>
                <c:pt idx="9108">
                  <c:v>0.003</c:v>
                </c:pt>
                <c:pt idx="9109">
                  <c:v>0.004</c:v>
                </c:pt>
                <c:pt idx="9110">
                  <c:v>0.001</c:v>
                </c:pt>
                <c:pt idx="9111">
                  <c:v>0.001</c:v>
                </c:pt>
                <c:pt idx="9112">
                  <c:v>0.004</c:v>
                </c:pt>
                <c:pt idx="9113">
                  <c:v>0.004</c:v>
                </c:pt>
                <c:pt idx="9114">
                  <c:v>0.004</c:v>
                </c:pt>
                <c:pt idx="9115">
                  <c:v>0.003</c:v>
                </c:pt>
                <c:pt idx="9116">
                  <c:v>0.003</c:v>
                </c:pt>
                <c:pt idx="9117">
                  <c:v>0.004</c:v>
                </c:pt>
                <c:pt idx="9118">
                  <c:v>0.004</c:v>
                </c:pt>
                <c:pt idx="9119">
                  <c:v>0.005</c:v>
                </c:pt>
                <c:pt idx="9120">
                  <c:v>0.005</c:v>
                </c:pt>
                <c:pt idx="9121">
                  <c:v>0.005</c:v>
                </c:pt>
                <c:pt idx="9122">
                  <c:v>0.057</c:v>
                </c:pt>
                <c:pt idx="9123">
                  <c:v>0.007</c:v>
                </c:pt>
                <c:pt idx="9124">
                  <c:v>0.002</c:v>
                </c:pt>
                <c:pt idx="9125">
                  <c:v>0.0</c:v>
                </c:pt>
                <c:pt idx="9126">
                  <c:v>0.001</c:v>
                </c:pt>
                <c:pt idx="9127">
                  <c:v>0.006</c:v>
                </c:pt>
                <c:pt idx="9128">
                  <c:v>0.007</c:v>
                </c:pt>
                <c:pt idx="9129">
                  <c:v>0.008</c:v>
                </c:pt>
                <c:pt idx="9130">
                  <c:v>0.006</c:v>
                </c:pt>
                <c:pt idx="9131">
                  <c:v>0.046</c:v>
                </c:pt>
                <c:pt idx="9132">
                  <c:v>0.013</c:v>
                </c:pt>
                <c:pt idx="9133">
                  <c:v>0.007</c:v>
                </c:pt>
                <c:pt idx="9134">
                  <c:v>0.006</c:v>
                </c:pt>
                <c:pt idx="9135">
                  <c:v>0.003</c:v>
                </c:pt>
                <c:pt idx="9136">
                  <c:v>0.004</c:v>
                </c:pt>
                <c:pt idx="9137">
                  <c:v>0.001</c:v>
                </c:pt>
                <c:pt idx="9138">
                  <c:v>0.008</c:v>
                </c:pt>
                <c:pt idx="9139">
                  <c:v>0.023</c:v>
                </c:pt>
                <c:pt idx="9140">
                  <c:v>0.003</c:v>
                </c:pt>
                <c:pt idx="9141">
                  <c:v>0.002</c:v>
                </c:pt>
                <c:pt idx="9142">
                  <c:v>0.0</c:v>
                </c:pt>
                <c:pt idx="9143">
                  <c:v>0.011</c:v>
                </c:pt>
                <c:pt idx="9144">
                  <c:v>0.0</c:v>
                </c:pt>
                <c:pt idx="9145">
                  <c:v>0.003</c:v>
                </c:pt>
                <c:pt idx="9146">
                  <c:v>0.001</c:v>
                </c:pt>
                <c:pt idx="9147">
                  <c:v>0.001</c:v>
                </c:pt>
                <c:pt idx="9148">
                  <c:v>0.001</c:v>
                </c:pt>
                <c:pt idx="9149">
                  <c:v>0.0</c:v>
                </c:pt>
                <c:pt idx="9150">
                  <c:v>0.001</c:v>
                </c:pt>
                <c:pt idx="9151">
                  <c:v>0.001</c:v>
                </c:pt>
                <c:pt idx="9152">
                  <c:v>0.0</c:v>
                </c:pt>
                <c:pt idx="9153">
                  <c:v>0.013</c:v>
                </c:pt>
                <c:pt idx="9154">
                  <c:v>0.01</c:v>
                </c:pt>
                <c:pt idx="9155">
                  <c:v>0.015</c:v>
                </c:pt>
                <c:pt idx="9156">
                  <c:v>0.004</c:v>
                </c:pt>
                <c:pt idx="9157">
                  <c:v>0.002</c:v>
                </c:pt>
                <c:pt idx="9158">
                  <c:v>0.006</c:v>
                </c:pt>
                <c:pt idx="9159">
                  <c:v>0.001</c:v>
                </c:pt>
                <c:pt idx="9160">
                  <c:v>0.009</c:v>
                </c:pt>
                <c:pt idx="9161">
                  <c:v>0.038</c:v>
                </c:pt>
                <c:pt idx="9162">
                  <c:v>0.022</c:v>
                </c:pt>
                <c:pt idx="9163">
                  <c:v>0.029</c:v>
                </c:pt>
                <c:pt idx="9164">
                  <c:v>0.008</c:v>
                </c:pt>
                <c:pt idx="9165">
                  <c:v>0.0</c:v>
                </c:pt>
                <c:pt idx="9166">
                  <c:v>0.002</c:v>
                </c:pt>
                <c:pt idx="9167">
                  <c:v>0.015</c:v>
                </c:pt>
                <c:pt idx="9168">
                  <c:v>0.009</c:v>
                </c:pt>
                <c:pt idx="9169">
                  <c:v>0.052</c:v>
                </c:pt>
                <c:pt idx="9170">
                  <c:v>0.042</c:v>
                </c:pt>
                <c:pt idx="9171">
                  <c:v>0.013</c:v>
                </c:pt>
                <c:pt idx="9172">
                  <c:v>0.002</c:v>
                </c:pt>
                <c:pt idx="9173">
                  <c:v>0.002</c:v>
                </c:pt>
                <c:pt idx="9174">
                  <c:v>0.053</c:v>
                </c:pt>
                <c:pt idx="9175">
                  <c:v>0.014</c:v>
                </c:pt>
                <c:pt idx="9176">
                  <c:v>0.001</c:v>
                </c:pt>
                <c:pt idx="9177">
                  <c:v>0.0</c:v>
                </c:pt>
                <c:pt idx="9178">
                  <c:v>0.01</c:v>
                </c:pt>
                <c:pt idx="9179">
                  <c:v>0.026</c:v>
                </c:pt>
                <c:pt idx="9180">
                  <c:v>0.001</c:v>
                </c:pt>
                <c:pt idx="9181">
                  <c:v>0.002</c:v>
                </c:pt>
                <c:pt idx="9182">
                  <c:v>0.005</c:v>
                </c:pt>
                <c:pt idx="9183">
                  <c:v>0.002</c:v>
                </c:pt>
                <c:pt idx="9184">
                  <c:v>0.004</c:v>
                </c:pt>
                <c:pt idx="9185">
                  <c:v>0.006</c:v>
                </c:pt>
                <c:pt idx="9186">
                  <c:v>0.006</c:v>
                </c:pt>
                <c:pt idx="9187">
                  <c:v>0.005</c:v>
                </c:pt>
                <c:pt idx="9188">
                  <c:v>0.001</c:v>
                </c:pt>
                <c:pt idx="9189">
                  <c:v>0.008</c:v>
                </c:pt>
                <c:pt idx="9190">
                  <c:v>0.013</c:v>
                </c:pt>
                <c:pt idx="9191">
                  <c:v>0.001</c:v>
                </c:pt>
                <c:pt idx="9192">
                  <c:v>0.001</c:v>
                </c:pt>
                <c:pt idx="9193">
                  <c:v>0.0</c:v>
                </c:pt>
                <c:pt idx="9194">
                  <c:v>0.026</c:v>
                </c:pt>
                <c:pt idx="9195">
                  <c:v>0.015</c:v>
                </c:pt>
                <c:pt idx="9196">
                  <c:v>0.002</c:v>
                </c:pt>
                <c:pt idx="9197">
                  <c:v>0.002</c:v>
                </c:pt>
                <c:pt idx="9198">
                  <c:v>0.003</c:v>
                </c:pt>
                <c:pt idx="9199">
                  <c:v>0.004</c:v>
                </c:pt>
                <c:pt idx="9200">
                  <c:v>0.008</c:v>
                </c:pt>
                <c:pt idx="9201">
                  <c:v>0.034</c:v>
                </c:pt>
                <c:pt idx="9202">
                  <c:v>0.019</c:v>
                </c:pt>
                <c:pt idx="9203">
                  <c:v>0.002</c:v>
                </c:pt>
                <c:pt idx="9204">
                  <c:v>0.005</c:v>
                </c:pt>
                <c:pt idx="9205">
                  <c:v>0.01</c:v>
                </c:pt>
                <c:pt idx="9206">
                  <c:v>0.004</c:v>
                </c:pt>
                <c:pt idx="9207">
                  <c:v>0.037</c:v>
                </c:pt>
                <c:pt idx="9208">
                  <c:v>0.017</c:v>
                </c:pt>
                <c:pt idx="9209">
                  <c:v>0.0</c:v>
                </c:pt>
                <c:pt idx="9210">
                  <c:v>0.004</c:v>
                </c:pt>
                <c:pt idx="9211">
                  <c:v>0.019</c:v>
                </c:pt>
                <c:pt idx="9212">
                  <c:v>0.066</c:v>
                </c:pt>
                <c:pt idx="9213">
                  <c:v>0.006</c:v>
                </c:pt>
                <c:pt idx="9214">
                  <c:v>0.007</c:v>
                </c:pt>
                <c:pt idx="9215">
                  <c:v>0.084</c:v>
                </c:pt>
                <c:pt idx="9216">
                  <c:v>0.007</c:v>
                </c:pt>
                <c:pt idx="9217">
                  <c:v>0.003</c:v>
                </c:pt>
                <c:pt idx="9218">
                  <c:v>0.014</c:v>
                </c:pt>
                <c:pt idx="9219">
                  <c:v>0.001</c:v>
                </c:pt>
                <c:pt idx="9220">
                  <c:v>0.003</c:v>
                </c:pt>
                <c:pt idx="9221">
                  <c:v>0.003</c:v>
                </c:pt>
                <c:pt idx="9222">
                  <c:v>0.004</c:v>
                </c:pt>
                <c:pt idx="9223">
                  <c:v>0.001</c:v>
                </c:pt>
                <c:pt idx="9224">
                  <c:v>0.001</c:v>
                </c:pt>
                <c:pt idx="9225">
                  <c:v>0.007</c:v>
                </c:pt>
                <c:pt idx="9226">
                  <c:v>0.006</c:v>
                </c:pt>
                <c:pt idx="9227">
                  <c:v>0.006</c:v>
                </c:pt>
                <c:pt idx="9228">
                  <c:v>0.004</c:v>
                </c:pt>
                <c:pt idx="9229">
                  <c:v>0.004</c:v>
                </c:pt>
                <c:pt idx="9230">
                  <c:v>0.004</c:v>
                </c:pt>
                <c:pt idx="9231">
                  <c:v>0.007</c:v>
                </c:pt>
                <c:pt idx="9232">
                  <c:v>0.015</c:v>
                </c:pt>
                <c:pt idx="9233">
                  <c:v>0.001</c:v>
                </c:pt>
                <c:pt idx="9234">
                  <c:v>0.003</c:v>
                </c:pt>
                <c:pt idx="9235">
                  <c:v>0.003</c:v>
                </c:pt>
                <c:pt idx="9236">
                  <c:v>0.002</c:v>
                </c:pt>
                <c:pt idx="9237">
                  <c:v>0.008</c:v>
                </c:pt>
                <c:pt idx="9238">
                  <c:v>0.001</c:v>
                </c:pt>
                <c:pt idx="9239">
                  <c:v>0.001</c:v>
                </c:pt>
                <c:pt idx="9240">
                  <c:v>0.038</c:v>
                </c:pt>
                <c:pt idx="9241">
                  <c:v>0.009</c:v>
                </c:pt>
                <c:pt idx="9242">
                  <c:v>0.0</c:v>
                </c:pt>
                <c:pt idx="9243">
                  <c:v>0.0</c:v>
                </c:pt>
                <c:pt idx="9244">
                  <c:v>0.054</c:v>
                </c:pt>
                <c:pt idx="9245">
                  <c:v>0.022</c:v>
                </c:pt>
                <c:pt idx="9246">
                  <c:v>0.007</c:v>
                </c:pt>
                <c:pt idx="9247">
                  <c:v>0.001</c:v>
                </c:pt>
                <c:pt idx="9248">
                  <c:v>0.003</c:v>
                </c:pt>
                <c:pt idx="9249">
                  <c:v>0.006</c:v>
                </c:pt>
                <c:pt idx="9250">
                  <c:v>0.003</c:v>
                </c:pt>
                <c:pt idx="9251">
                  <c:v>0.004</c:v>
                </c:pt>
                <c:pt idx="9252">
                  <c:v>0.016</c:v>
                </c:pt>
                <c:pt idx="9253">
                  <c:v>0.0</c:v>
                </c:pt>
                <c:pt idx="9254">
                  <c:v>0.005</c:v>
                </c:pt>
                <c:pt idx="9255">
                  <c:v>0.005</c:v>
                </c:pt>
                <c:pt idx="9256">
                  <c:v>0.006</c:v>
                </c:pt>
                <c:pt idx="9257">
                  <c:v>0.002</c:v>
                </c:pt>
                <c:pt idx="9258">
                  <c:v>0.006</c:v>
                </c:pt>
                <c:pt idx="9259">
                  <c:v>0.003</c:v>
                </c:pt>
                <c:pt idx="9260">
                  <c:v>0.005</c:v>
                </c:pt>
                <c:pt idx="9261">
                  <c:v>0.004</c:v>
                </c:pt>
                <c:pt idx="9262">
                  <c:v>0.0</c:v>
                </c:pt>
                <c:pt idx="9263">
                  <c:v>0.004</c:v>
                </c:pt>
                <c:pt idx="9264">
                  <c:v>0.004</c:v>
                </c:pt>
                <c:pt idx="9265">
                  <c:v>0.016</c:v>
                </c:pt>
                <c:pt idx="9266">
                  <c:v>0.015</c:v>
                </c:pt>
                <c:pt idx="9267">
                  <c:v>0.009</c:v>
                </c:pt>
                <c:pt idx="9268">
                  <c:v>0.004</c:v>
                </c:pt>
                <c:pt idx="9269">
                  <c:v>0.004</c:v>
                </c:pt>
                <c:pt idx="9270">
                  <c:v>0.004</c:v>
                </c:pt>
                <c:pt idx="9271">
                  <c:v>0.007</c:v>
                </c:pt>
                <c:pt idx="9272">
                  <c:v>0.0</c:v>
                </c:pt>
                <c:pt idx="9273">
                  <c:v>0.009</c:v>
                </c:pt>
                <c:pt idx="9274">
                  <c:v>0.0</c:v>
                </c:pt>
                <c:pt idx="9275">
                  <c:v>0.001</c:v>
                </c:pt>
                <c:pt idx="9276">
                  <c:v>0.041</c:v>
                </c:pt>
                <c:pt idx="9277">
                  <c:v>0.016</c:v>
                </c:pt>
                <c:pt idx="9278">
                  <c:v>0.02</c:v>
                </c:pt>
                <c:pt idx="9279">
                  <c:v>0.01</c:v>
                </c:pt>
                <c:pt idx="9280">
                  <c:v>0.011</c:v>
                </c:pt>
                <c:pt idx="9281">
                  <c:v>0.001</c:v>
                </c:pt>
                <c:pt idx="9282">
                  <c:v>0.003</c:v>
                </c:pt>
                <c:pt idx="9283">
                  <c:v>0.02</c:v>
                </c:pt>
                <c:pt idx="9284">
                  <c:v>0.004</c:v>
                </c:pt>
                <c:pt idx="9285">
                  <c:v>0.002</c:v>
                </c:pt>
                <c:pt idx="9286">
                  <c:v>0.001</c:v>
                </c:pt>
                <c:pt idx="9287">
                  <c:v>0.001</c:v>
                </c:pt>
                <c:pt idx="9288">
                  <c:v>0.004</c:v>
                </c:pt>
                <c:pt idx="9289">
                  <c:v>0.034</c:v>
                </c:pt>
                <c:pt idx="9290">
                  <c:v>0.026</c:v>
                </c:pt>
                <c:pt idx="9291">
                  <c:v>0.007</c:v>
                </c:pt>
                <c:pt idx="9292">
                  <c:v>0.007</c:v>
                </c:pt>
                <c:pt idx="9293">
                  <c:v>0.004</c:v>
                </c:pt>
                <c:pt idx="9294">
                  <c:v>0.002</c:v>
                </c:pt>
                <c:pt idx="9295">
                  <c:v>0.005</c:v>
                </c:pt>
                <c:pt idx="9296">
                  <c:v>0.004</c:v>
                </c:pt>
                <c:pt idx="9297">
                  <c:v>0.009</c:v>
                </c:pt>
                <c:pt idx="9298">
                  <c:v>0.003</c:v>
                </c:pt>
                <c:pt idx="9299">
                  <c:v>0.001</c:v>
                </c:pt>
                <c:pt idx="9300">
                  <c:v>0.004</c:v>
                </c:pt>
                <c:pt idx="9301">
                  <c:v>0.003</c:v>
                </c:pt>
                <c:pt idx="9302">
                  <c:v>0.006</c:v>
                </c:pt>
                <c:pt idx="9303">
                  <c:v>0.03</c:v>
                </c:pt>
                <c:pt idx="9304">
                  <c:v>0.001</c:v>
                </c:pt>
                <c:pt idx="9305">
                  <c:v>0.003</c:v>
                </c:pt>
                <c:pt idx="9306">
                  <c:v>0.001</c:v>
                </c:pt>
                <c:pt idx="9307">
                  <c:v>0.0</c:v>
                </c:pt>
                <c:pt idx="9308">
                  <c:v>0.001</c:v>
                </c:pt>
                <c:pt idx="9309">
                  <c:v>0.002</c:v>
                </c:pt>
                <c:pt idx="9310">
                  <c:v>0.018</c:v>
                </c:pt>
                <c:pt idx="9311">
                  <c:v>0.01</c:v>
                </c:pt>
                <c:pt idx="9312">
                  <c:v>0.003</c:v>
                </c:pt>
                <c:pt idx="9313">
                  <c:v>0.004</c:v>
                </c:pt>
                <c:pt idx="9314">
                  <c:v>0.003</c:v>
                </c:pt>
                <c:pt idx="9315">
                  <c:v>0.002</c:v>
                </c:pt>
                <c:pt idx="9316">
                  <c:v>0.002</c:v>
                </c:pt>
                <c:pt idx="9317">
                  <c:v>0.004</c:v>
                </c:pt>
                <c:pt idx="9318">
                  <c:v>0.01</c:v>
                </c:pt>
                <c:pt idx="9319">
                  <c:v>0.027</c:v>
                </c:pt>
                <c:pt idx="9320">
                  <c:v>0.016</c:v>
                </c:pt>
                <c:pt idx="9321">
                  <c:v>0.001</c:v>
                </c:pt>
                <c:pt idx="9322">
                  <c:v>0.007</c:v>
                </c:pt>
                <c:pt idx="9323">
                  <c:v>0.007</c:v>
                </c:pt>
                <c:pt idx="9324">
                  <c:v>0.0</c:v>
                </c:pt>
                <c:pt idx="9325">
                  <c:v>0.01</c:v>
                </c:pt>
                <c:pt idx="9326">
                  <c:v>0.005</c:v>
                </c:pt>
                <c:pt idx="9327">
                  <c:v>0.014</c:v>
                </c:pt>
                <c:pt idx="9328">
                  <c:v>0.004</c:v>
                </c:pt>
                <c:pt idx="9329">
                  <c:v>0.002</c:v>
                </c:pt>
                <c:pt idx="9330">
                  <c:v>0.004</c:v>
                </c:pt>
                <c:pt idx="9331">
                  <c:v>0.005</c:v>
                </c:pt>
                <c:pt idx="9332">
                  <c:v>0.027</c:v>
                </c:pt>
                <c:pt idx="9333">
                  <c:v>0.003</c:v>
                </c:pt>
                <c:pt idx="9334">
                  <c:v>0.032</c:v>
                </c:pt>
                <c:pt idx="9335">
                  <c:v>0.033</c:v>
                </c:pt>
                <c:pt idx="9336">
                  <c:v>0.004</c:v>
                </c:pt>
                <c:pt idx="9337">
                  <c:v>0.001</c:v>
                </c:pt>
                <c:pt idx="9338">
                  <c:v>0.008</c:v>
                </c:pt>
                <c:pt idx="9339">
                  <c:v>0.011</c:v>
                </c:pt>
                <c:pt idx="9340">
                  <c:v>0.0</c:v>
                </c:pt>
                <c:pt idx="9341">
                  <c:v>0.0</c:v>
                </c:pt>
                <c:pt idx="9342">
                  <c:v>0.021</c:v>
                </c:pt>
                <c:pt idx="9343">
                  <c:v>0.011</c:v>
                </c:pt>
                <c:pt idx="9344">
                  <c:v>0.011</c:v>
                </c:pt>
                <c:pt idx="9345">
                  <c:v>0.032</c:v>
                </c:pt>
                <c:pt idx="9346">
                  <c:v>0.02</c:v>
                </c:pt>
                <c:pt idx="9347">
                  <c:v>0.002</c:v>
                </c:pt>
                <c:pt idx="9348">
                  <c:v>0.003</c:v>
                </c:pt>
                <c:pt idx="9349">
                  <c:v>0.008</c:v>
                </c:pt>
                <c:pt idx="9350">
                  <c:v>0.011</c:v>
                </c:pt>
                <c:pt idx="9351">
                  <c:v>0.002</c:v>
                </c:pt>
                <c:pt idx="9352">
                  <c:v>0.002</c:v>
                </c:pt>
                <c:pt idx="9353">
                  <c:v>0.003</c:v>
                </c:pt>
                <c:pt idx="9354">
                  <c:v>0.002</c:v>
                </c:pt>
                <c:pt idx="9355">
                  <c:v>0.001</c:v>
                </c:pt>
                <c:pt idx="9356">
                  <c:v>0.001</c:v>
                </c:pt>
                <c:pt idx="9357">
                  <c:v>0.008</c:v>
                </c:pt>
                <c:pt idx="9358">
                  <c:v>0.005</c:v>
                </c:pt>
                <c:pt idx="9359">
                  <c:v>0.016</c:v>
                </c:pt>
                <c:pt idx="9360">
                  <c:v>0.009</c:v>
                </c:pt>
                <c:pt idx="9361">
                  <c:v>0.004</c:v>
                </c:pt>
                <c:pt idx="9362">
                  <c:v>0.0</c:v>
                </c:pt>
                <c:pt idx="9363">
                  <c:v>0.001</c:v>
                </c:pt>
                <c:pt idx="9364">
                  <c:v>0.001</c:v>
                </c:pt>
                <c:pt idx="9365">
                  <c:v>0.001</c:v>
                </c:pt>
                <c:pt idx="9366">
                  <c:v>0.002</c:v>
                </c:pt>
                <c:pt idx="9367">
                  <c:v>0.002</c:v>
                </c:pt>
                <c:pt idx="9368">
                  <c:v>0.003</c:v>
                </c:pt>
                <c:pt idx="9369">
                  <c:v>0.034</c:v>
                </c:pt>
                <c:pt idx="9370">
                  <c:v>0.018</c:v>
                </c:pt>
                <c:pt idx="9371">
                  <c:v>0.027</c:v>
                </c:pt>
                <c:pt idx="9372">
                  <c:v>0.013</c:v>
                </c:pt>
                <c:pt idx="9373">
                  <c:v>0.022</c:v>
                </c:pt>
                <c:pt idx="9374">
                  <c:v>0.003</c:v>
                </c:pt>
                <c:pt idx="9375">
                  <c:v>0.002</c:v>
                </c:pt>
                <c:pt idx="9376">
                  <c:v>0.002</c:v>
                </c:pt>
                <c:pt idx="9377">
                  <c:v>0.003</c:v>
                </c:pt>
                <c:pt idx="9378">
                  <c:v>0.015</c:v>
                </c:pt>
                <c:pt idx="9379">
                  <c:v>0.007</c:v>
                </c:pt>
                <c:pt idx="9380">
                  <c:v>0.039</c:v>
                </c:pt>
                <c:pt idx="9381">
                  <c:v>0.01</c:v>
                </c:pt>
                <c:pt idx="9382">
                  <c:v>0.001</c:v>
                </c:pt>
                <c:pt idx="9383">
                  <c:v>0.002</c:v>
                </c:pt>
                <c:pt idx="9384">
                  <c:v>0.003</c:v>
                </c:pt>
                <c:pt idx="9385">
                  <c:v>0.025</c:v>
                </c:pt>
                <c:pt idx="9386">
                  <c:v>0.004</c:v>
                </c:pt>
                <c:pt idx="9387">
                  <c:v>0.006</c:v>
                </c:pt>
                <c:pt idx="9388">
                  <c:v>0.026</c:v>
                </c:pt>
                <c:pt idx="9389">
                  <c:v>0.002</c:v>
                </c:pt>
                <c:pt idx="9390">
                  <c:v>0.004</c:v>
                </c:pt>
                <c:pt idx="9391">
                  <c:v>0.008</c:v>
                </c:pt>
                <c:pt idx="9392">
                  <c:v>0.022</c:v>
                </c:pt>
                <c:pt idx="9393">
                  <c:v>0.019</c:v>
                </c:pt>
                <c:pt idx="9394">
                  <c:v>0.005</c:v>
                </c:pt>
                <c:pt idx="9395">
                  <c:v>0.001</c:v>
                </c:pt>
                <c:pt idx="9396">
                  <c:v>0.004</c:v>
                </c:pt>
                <c:pt idx="9397">
                  <c:v>0.004</c:v>
                </c:pt>
                <c:pt idx="9398">
                  <c:v>0.003</c:v>
                </c:pt>
                <c:pt idx="9399">
                  <c:v>0.003</c:v>
                </c:pt>
                <c:pt idx="9400">
                  <c:v>0.004</c:v>
                </c:pt>
                <c:pt idx="9401">
                  <c:v>0.0</c:v>
                </c:pt>
                <c:pt idx="9402">
                  <c:v>0.011</c:v>
                </c:pt>
                <c:pt idx="9403">
                  <c:v>0.008</c:v>
                </c:pt>
                <c:pt idx="9404">
                  <c:v>0.014</c:v>
                </c:pt>
                <c:pt idx="9405">
                  <c:v>0.008</c:v>
                </c:pt>
                <c:pt idx="9406">
                  <c:v>0.002</c:v>
                </c:pt>
                <c:pt idx="9407">
                  <c:v>0.011</c:v>
                </c:pt>
                <c:pt idx="9408">
                  <c:v>0.001</c:v>
                </c:pt>
                <c:pt idx="9409">
                  <c:v>0.004</c:v>
                </c:pt>
                <c:pt idx="9410">
                  <c:v>0.006</c:v>
                </c:pt>
                <c:pt idx="9411">
                  <c:v>0.006</c:v>
                </c:pt>
                <c:pt idx="9412">
                  <c:v>0.006</c:v>
                </c:pt>
                <c:pt idx="9413">
                  <c:v>0.005</c:v>
                </c:pt>
                <c:pt idx="9414">
                  <c:v>0.006</c:v>
                </c:pt>
                <c:pt idx="9415">
                  <c:v>0.005</c:v>
                </c:pt>
                <c:pt idx="9416">
                  <c:v>0.003</c:v>
                </c:pt>
                <c:pt idx="9417">
                  <c:v>0.003</c:v>
                </c:pt>
                <c:pt idx="9418">
                  <c:v>0.001</c:v>
                </c:pt>
                <c:pt idx="9419">
                  <c:v>0.005</c:v>
                </c:pt>
                <c:pt idx="9420">
                  <c:v>0.006</c:v>
                </c:pt>
                <c:pt idx="9421">
                  <c:v>0.005</c:v>
                </c:pt>
                <c:pt idx="9422">
                  <c:v>0.006</c:v>
                </c:pt>
                <c:pt idx="9423">
                  <c:v>0.007</c:v>
                </c:pt>
                <c:pt idx="9424">
                  <c:v>0.007</c:v>
                </c:pt>
                <c:pt idx="9425">
                  <c:v>0.005</c:v>
                </c:pt>
                <c:pt idx="9426">
                  <c:v>0.006</c:v>
                </c:pt>
                <c:pt idx="9427">
                  <c:v>0.005</c:v>
                </c:pt>
                <c:pt idx="9428">
                  <c:v>0.001</c:v>
                </c:pt>
                <c:pt idx="9429">
                  <c:v>0.006</c:v>
                </c:pt>
                <c:pt idx="9430">
                  <c:v>0.008</c:v>
                </c:pt>
                <c:pt idx="9431">
                  <c:v>0.005</c:v>
                </c:pt>
                <c:pt idx="9432">
                  <c:v>0.002</c:v>
                </c:pt>
                <c:pt idx="9433">
                  <c:v>0.0</c:v>
                </c:pt>
                <c:pt idx="9434">
                  <c:v>0.007</c:v>
                </c:pt>
                <c:pt idx="9435">
                  <c:v>0.009</c:v>
                </c:pt>
                <c:pt idx="9436">
                  <c:v>0.008</c:v>
                </c:pt>
                <c:pt idx="9437">
                  <c:v>0.007</c:v>
                </c:pt>
                <c:pt idx="9438">
                  <c:v>0.008</c:v>
                </c:pt>
                <c:pt idx="9439">
                  <c:v>0.008</c:v>
                </c:pt>
                <c:pt idx="9440">
                  <c:v>0.006</c:v>
                </c:pt>
                <c:pt idx="9441">
                  <c:v>0.005</c:v>
                </c:pt>
                <c:pt idx="9442">
                  <c:v>0.004</c:v>
                </c:pt>
                <c:pt idx="9443">
                  <c:v>0.006</c:v>
                </c:pt>
                <c:pt idx="9444">
                  <c:v>0.001</c:v>
                </c:pt>
                <c:pt idx="9445">
                  <c:v>0.007</c:v>
                </c:pt>
                <c:pt idx="9446">
                  <c:v>0.006</c:v>
                </c:pt>
                <c:pt idx="9447">
                  <c:v>0.006</c:v>
                </c:pt>
                <c:pt idx="9448">
                  <c:v>0.003</c:v>
                </c:pt>
                <c:pt idx="9449">
                  <c:v>0.005</c:v>
                </c:pt>
                <c:pt idx="9450">
                  <c:v>0.006</c:v>
                </c:pt>
                <c:pt idx="9451">
                  <c:v>0.007</c:v>
                </c:pt>
                <c:pt idx="9452">
                  <c:v>0.006</c:v>
                </c:pt>
                <c:pt idx="9453">
                  <c:v>0.022</c:v>
                </c:pt>
                <c:pt idx="9454">
                  <c:v>0.024</c:v>
                </c:pt>
                <c:pt idx="9455">
                  <c:v>0.026</c:v>
                </c:pt>
                <c:pt idx="9456">
                  <c:v>0.029</c:v>
                </c:pt>
                <c:pt idx="9457">
                  <c:v>0.032</c:v>
                </c:pt>
                <c:pt idx="9458">
                  <c:v>0.067</c:v>
                </c:pt>
                <c:pt idx="9459">
                  <c:v>0.041</c:v>
                </c:pt>
                <c:pt idx="9460">
                  <c:v>0.029</c:v>
                </c:pt>
                <c:pt idx="9461">
                  <c:v>0.027</c:v>
                </c:pt>
                <c:pt idx="9462">
                  <c:v>0.024</c:v>
                </c:pt>
                <c:pt idx="9463">
                  <c:v>0.023</c:v>
                </c:pt>
                <c:pt idx="9464">
                  <c:v>0.023</c:v>
                </c:pt>
                <c:pt idx="9465">
                  <c:v>0.025</c:v>
                </c:pt>
                <c:pt idx="9466">
                  <c:v>0.026</c:v>
                </c:pt>
                <c:pt idx="9467">
                  <c:v>0.049</c:v>
                </c:pt>
                <c:pt idx="9468">
                  <c:v>0.04</c:v>
                </c:pt>
                <c:pt idx="9469">
                  <c:v>0.033</c:v>
                </c:pt>
                <c:pt idx="9470">
                  <c:v>0.028</c:v>
                </c:pt>
                <c:pt idx="9471">
                  <c:v>0.025</c:v>
                </c:pt>
                <c:pt idx="9472">
                  <c:v>0.026</c:v>
                </c:pt>
                <c:pt idx="9473">
                  <c:v>0.059</c:v>
                </c:pt>
                <c:pt idx="9474">
                  <c:v>0.194</c:v>
                </c:pt>
                <c:pt idx="9475">
                  <c:v>0.2</c:v>
                </c:pt>
                <c:pt idx="9476">
                  <c:v>0.09</c:v>
                </c:pt>
                <c:pt idx="9477">
                  <c:v>0.081</c:v>
                </c:pt>
                <c:pt idx="9478">
                  <c:v>0.094</c:v>
                </c:pt>
                <c:pt idx="9479">
                  <c:v>0.246</c:v>
                </c:pt>
                <c:pt idx="9480">
                  <c:v>0.152</c:v>
                </c:pt>
                <c:pt idx="9481">
                  <c:v>0.133</c:v>
                </c:pt>
                <c:pt idx="9482">
                  <c:v>0.118</c:v>
                </c:pt>
                <c:pt idx="9483">
                  <c:v>0.121</c:v>
                </c:pt>
                <c:pt idx="9484">
                  <c:v>0.126</c:v>
                </c:pt>
                <c:pt idx="9485">
                  <c:v>0.132</c:v>
                </c:pt>
                <c:pt idx="9486">
                  <c:v>0.139</c:v>
                </c:pt>
                <c:pt idx="9487">
                  <c:v>0.138</c:v>
                </c:pt>
                <c:pt idx="9488">
                  <c:v>0.155</c:v>
                </c:pt>
                <c:pt idx="9489">
                  <c:v>0.16</c:v>
                </c:pt>
                <c:pt idx="9490">
                  <c:v>0.155</c:v>
                </c:pt>
                <c:pt idx="9491">
                  <c:v>0.145</c:v>
                </c:pt>
                <c:pt idx="9492">
                  <c:v>0.13</c:v>
                </c:pt>
                <c:pt idx="9493">
                  <c:v>0.113</c:v>
                </c:pt>
                <c:pt idx="9494">
                  <c:v>0.106</c:v>
                </c:pt>
                <c:pt idx="9495">
                  <c:v>0.121</c:v>
                </c:pt>
                <c:pt idx="9496">
                  <c:v>0.138</c:v>
                </c:pt>
                <c:pt idx="9497">
                  <c:v>0.155</c:v>
                </c:pt>
                <c:pt idx="9498">
                  <c:v>0.16</c:v>
                </c:pt>
                <c:pt idx="9499">
                  <c:v>0.141</c:v>
                </c:pt>
                <c:pt idx="9500">
                  <c:v>0.116</c:v>
                </c:pt>
                <c:pt idx="9501">
                  <c:v>0.088</c:v>
                </c:pt>
                <c:pt idx="9502">
                  <c:v>0.043</c:v>
                </c:pt>
                <c:pt idx="9503">
                  <c:v>0.048</c:v>
                </c:pt>
                <c:pt idx="9504">
                  <c:v>0.053</c:v>
                </c:pt>
                <c:pt idx="9505">
                  <c:v>0.027</c:v>
                </c:pt>
                <c:pt idx="9506">
                  <c:v>0.03</c:v>
                </c:pt>
                <c:pt idx="9507">
                  <c:v>0.045</c:v>
                </c:pt>
                <c:pt idx="9508">
                  <c:v>0.072</c:v>
                </c:pt>
                <c:pt idx="9509">
                  <c:v>0.05</c:v>
                </c:pt>
                <c:pt idx="9510">
                  <c:v>0.027</c:v>
                </c:pt>
                <c:pt idx="9511">
                  <c:v>0.024</c:v>
                </c:pt>
                <c:pt idx="9512">
                  <c:v>0.022</c:v>
                </c:pt>
                <c:pt idx="9513">
                  <c:v>0.019</c:v>
                </c:pt>
                <c:pt idx="9514">
                  <c:v>0.016</c:v>
                </c:pt>
                <c:pt idx="9515">
                  <c:v>0.023</c:v>
                </c:pt>
                <c:pt idx="9516">
                  <c:v>0.038</c:v>
                </c:pt>
                <c:pt idx="9517">
                  <c:v>0.038</c:v>
                </c:pt>
                <c:pt idx="9518">
                  <c:v>0.045</c:v>
                </c:pt>
                <c:pt idx="9519">
                  <c:v>0.051</c:v>
                </c:pt>
                <c:pt idx="9520">
                  <c:v>0.052</c:v>
                </c:pt>
                <c:pt idx="9521">
                  <c:v>0.07</c:v>
                </c:pt>
                <c:pt idx="9522">
                  <c:v>0.038</c:v>
                </c:pt>
                <c:pt idx="9523">
                  <c:v>0.039</c:v>
                </c:pt>
                <c:pt idx="9524">
                  <c:v>0.025</c:v>
                </c:pt>
                <c:pt idx="9525">
                  <c:v>0.017</c:v>
                </c:pt>
                <c:pt idx="9526">
                  <c:v>0.015</c:v>
                </c:pt>
                <c:pt idx="9527">
                  <c:v>0.018</c:v>
                </c:pt>
                <c:pt idx="9528">
                  <c:v>0.02</c:v>
                </c:pt>
                <c:pt idx="9529">
                  <c:v>0.024</c:v>
                </c:pt>
                <c:pt idx="9530">
                  <c:v>0.029</c:v>
                </c:pt>
                <c:pt idx="9531">
                  <c:v>0.079</c:v>
                </c:pt>
                <c:pt idx="9532">
                  <c:v>0.102</c:v>
                </c:pt>
                <c:pt idx="9533">
                  <c:v>0.116</c:v>
                </c:pt>
                <c:pt idx="9534">
                  <c:v>0.123</c:v>
                </c:pt>
                <c:pt idx="9535">
                  <c:v>0.112</c:v>
                </c:pt>
                <c:pt idx="9536">
                  <c:v>0.187</c:v>
                </c:pt>
                <c:pt idx="9537">
                  <c:v>0.175</c:v>
                </c:pt>
                <c:pt idx="9538">
                  <c:v>0.194</c:v>
                </c:pt>
                <c:pt idx="9539">
                  <c:v>0.177</c:v>
                </c:pt>
                <c:pt idx="9540">
                  <c:v>0.155</c:v>
                </c:pt>
                <c:pt idx="9541">
                  <c:v>0.147</c:v>
                </c:pt>
                <c:pt idx="9542">
                  <c:v>0.132</c:v>
                </c:pt>
                <c:pt idx="9543">
                  <c:v>0.164</c:v>
                </c:pt>
                <c:pt idx="9544">
                  <c:v>0.2</c:v>
                </c:pt>
                <c:pt idx="9545">
                  <c:v>0.186</c:v>
                </c:pt>
                <c:pt idx="9546">
                  <c:v>0.189</c:v>
                </c:pt>
                <c:pt idx="9547">
                  <c:v>0.161</c:v>
                </c:pt>
                <c:pt idx="9548">
                  <c:v>0.139</c:v>
                </c:pt>
                <c:pt idx="9549">
                  <c:v>0.18</c:v>
                </c:pt>
                <c:pt idx="9550">
                  <c:v>0.193</c:v>
                </c:pt>
                <c:pt idx="9551">
                  <c:v>0.107</c:v>
                </c:pt>
                <c:pt idx="9552">
                  <c:v>0.046</c:v>
                </c:pt>
                <c:pt idx="9553">
                  <c:v>0.032</c:v>
                </c:pt>
                <c:pt idx="9554">
                  <c:v>0.02</c:v>
                </c:pt>
                <c:pt idx="9555">
                  <c:v>0.027</c:v>
                </c:pt>
                <c:pt idx="9556">
                  <c:v>0.05</c:v>
                </c:pt>
                <c:pt idx="9557">
                  <c:v>0.098</c:v>
                </c:pt>
                <c:pt idx="9558">
                  <c:v>0.074</c:v>
                </c:pt>
                <c:pt idx="9559">
                  <c:v>0.041</c:v>
                </c:pt>
                <c:pt idx="9560">
                  <c:v>0.074</c:v>
                </c:pt>
                <c:pt idx="9561">
                  <c:v>0.045</c:v>
                </c:pt>
                <c:pt idx="9562">
                  <c:v>0.027</c:v>
                </c:pt>
                <c:pt idx="9563">
                  <c:v>0.017</c:v>
                </c:pt>
                <c:pt idx="9564">
                  <c:v>0.016</c:v>
                </c:pt>
                <c:pt idx="9565">
                  <c:v>0.014</c:v>
                </c:pt>
                <c:pt idx="9566">
                  <c:v>0.02</c:v>
                </c:pt>
                <c:pt idx="9567">
                  <c:v>0.011</c:v>
                </c:pt>
                <c:pt idx="9568">
                  <c:v>0.01</c:v>
                </c:pt>
                <c:pt idx="9569">
                  <c:v>0.132</c:v>
                </c:pt>
                <c:pt idx="9570">
                  <c:v>0.153</c:v>
                </c:pt>
                <c:pt idx="9571">
                  <c:v>0.032</c:v>
                </c:pt>
                <c:pt idx="9572">
                  <c:v>0.018</c:v>
                </c:pt>
                <c:pt idx="9573">
                  <c:v>0.015</c:v>
                </c:pt>
                <c:pt idx="9574">
                  <c:v>0.014</c:v>
                </c:pt>
                <c:pt idx="9575">
                  <c:v>0.011</c:v>
                </c:pt>
                <c:pt idx="9576">
                  <c:v>0.014</c:v>
                </c:pt>
                <c:pt idx="9577">
                  <c:v>0.113</c:v>
                </c:pt>
                <c:pt idx="9578">
                  <c:v>0.026</c:v>
                </c:pt>
                <c:pt idx="9579">
                  <c:v>0.009</c:v>
                </c:pt>
                <c:pt idx="9580">
                  <c:v>0.007</c:v>
                </c:pt>
                <c:pt idx="9581">
                  <c:v>0.006</c:v>
                </c:pt>
                <c:pt idx="9582">
                  <c:v>0.005</c:v>
                </c:pt>
                <c:pt idx="9583">
                  <c:v>0.007</c:v>
                </c:pt>
                <c:pt idx="9584">
                  <c:v>0.008</c:v>
                </c:pt>
                <c:pt idx="9585">
                  <c:v>0.009</c:v>
                </c:pt>
                <c:pt idx="9586">
                  <c:v>0.008</c:v>
                </c:pt>
                <c:pt idx="9587">
                  <c:v>0.007</c:v>
                </c:pt>
                <c:pt idx="9588">
                  <c:v>0.012</c:v>
                </c:pt>
                <c:pt idx="9589">
                  <c:v>0.013</c:v>
                </c:pt>
                <c:pt idx="9590">
                  <c:v>0.049</c:v>
                </c:pt>
                <c:pt idx="9591">
                  <c:v>0.033</c:v>
                </c:pt>
                <c:pt idx="9592">
                  <c:v>0.011</c:v>
                </c:pt>
                <c:pt idx="9593">
                  <c:v>0.002</c:v>
                </c:pt>
                <c:pt idx="9594">
                  <c:v>0.01</c:v>
                </c:pt>
                <c:pt idx="9595">
                  <c:v>0.029</c:v>
                </c:pt>
                <c:pt idx="9596">
                  <c:v>0.043</c:v>
                </c:pt>
                <c:pt idx="9597">
                  <c:v>0.041</c:v>
                </c:pt>
                <c:pt idx="9598">
                  <c:v>0.034</c:v>
                </c:pt>
                <c:pt idx="9599">
                  <c:v>0.026</c:v>
                </c:pt>
                <c:pt idx="9600">
                  <c:v>0.056</c:v>
                </c:pt>
                <c:pt idx="9601">
                  <c:v>0.045</c:v>
                </c:pt>
                <c:pt idx="9602">
                  <c:v>0.046</c:v>
                </c:pt>
                <c:pt idx="9603">
                  <c:v>0.048</c:v>
                </c:pt>
                <c:pt idx="9604">
                  <c:v>0.054</c:v>
                </c:pt>
                <c:pt idx="9605">
                  <c:v>0.045</c:v>
                </c:pt>
                <c:pt idx="9606">
                  <c:v>0.021</c:v>
                </c:pt>
                <c:pt idx="9607">
                  <c:v>0.005</c:v>
                </c:pt>
                <c:pt idx="9608">
                  <c:v>0.018</c:v>
                </c:pt>
                <c:pt idx="9609">
                  <c:v>0.046</c:v>
                </c:pt>
                <c:pt idx="9610">
                  <c:v>0.085</c:v>
                </c:pt>
                <c:pt idx="9611">
                  <c:v>0.044</c:v>
                </c:pt>
                <c:pt idx="9612">
                  <c:v>0.106</c:v>
                </c:pt>
                <c:pt idx="9613">
                  <c:v>0.115</c:v>
                </c:pt>
                <c:pt idx="9614">
                  <c:v>0.092</c:v>
                </c:pt>
                <c:pt idx="9615">
                  <c:v>0.118</c:v>
                </c:pt>
                <c:pt idx="9616">
                  <c:v>0.304</c:v>
                </c:pt>
                <c:pt idx="9617">
                  <c:v>0.295</c:v>
                </c:pt>
                <c:pt idx="9618">
                  <c:v>0.292</c:v>
                </c:pt>
                <c:pt idx="9619">
                  <c:v>0.26</c:v>
                </c:pt>
                <c:pt idx="9620">
                  <c:v>0.16</c:v>
                </c:pt>
                <c:pt idx="9621">
                  <c:v>0.12</c:v>
                </c:pt>
                <c:pt idx="9622">
                  <c:v>0.107</c:v>
                </c:pt>
                <c:pt idx="9623">
                  <c:v>0.139</c:v>
                </c:pt>
                <c:pt idx="9624">
                  <c:v>0.065</c:v>
                </c:pt>
                <c:pt idx="9625">
                  <c:v>0.129</c:v>
                </c:pt>
                <c:pt idx="9626">
                  <c:v>0.216</c:v>
                </c:pt>
                <c:pt idx="9627">
                  <c:v>0.243</c:v>
                </c:pt>
                <c:pt idx="9628">
                  <c:v>0.257</c:v>
                </c:pt>
                <c:pt idx="9629">
                  <c:v>0.198</c:v>
                </c:pt>
                <c:pt idx="9630">
                  <c:v>0.219</c:v>
                </c:pt>
                <c:pt idx="9631">
                  <c:v>0.164</c:v>
                </c:pt>
                <c:pt idx="9632">
                  <c:v>0.063</c:v>
                </c:pt>
                <c:pt idx="9633">
                  <c:v>0.073</c:v>
                </c:pt>
                <c:pt idx="9634">
                  <c:v>0.157</c:v>
                </c:pt>
                <c:pt idx="9635">
                  <c:v>0.132</c:v>
                </c:pt>
                <c:pt idx="9636">
                  <c:v>0.117</c:v>
                </c:pt>
                <c:pt idx="9637">
                  <c:v>0.11</c:v>
                </c:pt>
                <c:pt idx="9638">
                  <c:v>0.14</c:v>
                </c:pt>
                <c:pt idx="9639">
                  <c:v>0.168</c:v>
                </c:pt>
                <c:pt idx="9640">
                  <c:v>0.173</c:v>
                </c:pt>
                <c:pt idx="9641">
                  <c:v>0.193</c:v>
                </c:pt>
                <c:pt idx="9642">
                  <c:v>0.174</c:v>
                </c:pt>
                <c:pt idx="9643">
                  <c:v>0.206</c:v>
                </c:pt>
                <c:pt idx="9644">
                  <c:v>0.243</c:v>
                </c:pt>
                <c:pt idx="9645">
                  <c:v>0.22</c:v>
                </c:pt>
                <c:pt idx="9646">
                  <c:v>0.214</c:v>
                </c:pt>
                <c:pt idx="9647">
                  <c:v>0.233</c:v>
                </c:pt>
                <c:pt idx="9648">
                  <c:v>0.221</c:v>
                </c:pt>
                <c:pt idx="9649">
                  <c:v>0.206</c:v>
                </c:pt>
                <c:pt idx="9650">
                  <c:v>0.222</c:v>
                </c:pt>
                <c:pt idx="9651">
                  <c:v>0.236</c:v>
                </c:pt>
                <c:pt idx="9652">
                  <c:v>0.238</c:v>
                </c:pt>
                <c:pt idx="9653">
                  <c:v>0.22</c:v>
                </c:pt>
                <c:pt idx="9654">
                  <c:v>0.2</c:v>
                </c:pt>
                <c:pt idx="9655">
                  <c:v>0.187</c:v>
                </c:pt>
                <c:pt idx="9656">
                  <c:v>0.172</c:v>
                </c:pt>
                <c:pt idx="9657">
                  <c:v>0.132</c:v>
                </c:pt>
                <c:pt idx="9658">
                  <c:v>0.12</c:v>
                </c:pt>
                <c:pt idx="9659">
                  <c:v>0.122</c:v>
                </c:pt>
                <c:pt idx="9660">
                  <c:v>0.111</c:v>
                </c:pt>
                <c:pt idx="9661">
                  <c:v>0.13</c:v>
                </c:pt>
                <c:pt idx="9662">
                  <c:v>0.111</c:v>
                </c:pt>
                <c:pt idx="9663">
                  <c:v>0.164</c:v>
                </c:pt>
                <c:pt idx="9664">
                  <c:v>0.17</c:v>
                </c:pt>
                <c:pt idx="9665">
                  <c:v>0.192</c:v>
                </c:pt>
                <c:pt idx="9666">
                  <c:v>0.168</c:v>
                </c:pt>
                <c:pt idx="9667">
                  <c:v>0.159</c:v>
                </c:pt>
                <c:pt idx="9668">
                  <c:v>0.143</c:v>
                </c:pt>
                <c:pt idx="9669">
                  <c:v>0.133</c:v>
                </c:pt>
                <c:pt idx="9670">
                  <c:v>0.123</c:v>
                </c:pt>
                <c:pt idx="9671">
                  <c:v>0.109</c:v>
                </c:pt>
                <c:pt idx="9672">
                  <c:v>0.174</c:v>
                </c:pt>
                <c:pt idx="9673">
                  <c:v>0.194</c:v>
                </c:pt>
                <c:pt idx="9674">
                  <c:v>0.188</c:v>
                </c:pt>
                <c:pt idx="9675">
                  <c:v>0.183</c:v>
                </c:pt>
                <c:pt idx="9676">
                  <c:v>0.173</c:v>
                </c:pt>
                <c:pt idx="9677">
                  <c:v>0.167</c:v>
                </c:pt>
                <c:pt idx="9678">
                  <c:v>0.176</c:v>
                </c:pt>
                <c:pt idx="9679">
                  <c:v>0.17</c:v>
                </c:pt>
                <c:pt idx="9680">
                  <c:v>0.183</c:v>
                </c:pt>
                <c:pt idx="9681">
                  <c:v>0.175</c:v>
                </c:pt>
                <c:pt idx="9682">
                  <c:v>0.17</c:v>
                </c:pt>
                <c:pt idx="9683">
                  <c:v>0.174</c:v>
                </c:pt>
                <c:pt idx="9684">
                  <c:v>0.243</c:v>
                </c:pt>
                <c:pt idx="9685">
                  <c:v>0.213</c:v>
                </c:pt>
                <c:pt idx="9686">
                  <c:v>0.193</c:v>
                </c:pt>
                <c:pt idx="9687">
                  <c:v>0.214</c:v>
                </c:pt>
                <c:pt idx="9688">
                  <c:v>0.241</c:v>
                </c:pt>
                <c:pt idx="9689">
                  <c:v>0.284</c:v>
                </c:pt>
                <c:pt idx="9690">
                  <c:v>0.293</c:v>
                </c:pt>
                <c:pt idx="9691">
                  <c:v>0.268</c:v>
                </c:pt>
                <c:pt idx="9692">
                  <c:v>0.243</c:v>
                </c:pt>
                <c:pt idx="9693">
                  <c:v>0.227</c:v>
                </c:pt>
                <c:pt idx="9694">
                  <c:v>0.21</c:v>
                </c:pt>
                <c:pt idx="9695">
                  <c:v>0.229</c:v>
                </c:pt>
                <c:pt idx="9696">
                  <c:v>0.221</c:v>
                </c:pt>
                <c:pt idx="9697">
                  <c:v>0.214</c:v>
                </c:pt>
                <c:pt idx="9698">
                  <c:v>0.226</c:v>
                </c:pt>
                <c:pt idx="9699">
                  <c:v>0.222</c:v>
                </c:pt>
                <c:pt idx="9700">
                  <c:v>0.213</c:v>
                </c:pt>
                <c:pt idx="9701">
                  <c:v>0.19</c:v>
                </c:pt>
                <c:pt idx="9702">
                  <c:v>0.185</c:v>
                </c:pt>
                <c:pt idx="9703">
                  <c:v>0.191</c:v>
                </c:pt>
                <c:pt idx="9704">
                  <c:v>0.188</c:v>
                </c:pt>
                <c:pt idx="9705">
                  <c:v>0.164</c:v>
                </c:pt>
                <c:pt idx="9706">
                  <c:v>0.135</c:v>
                </c:pt>
                <c:pt idx="9707">
                  <c:v>0.121</c:v>
                </c:pt>
                <c:pt idx="9708">
                  <c:v>0.115</c:v>
                </c:pt>
                <c:pt idx="9709">
                  <c:v>0.089</c:v>
                </c:pt>
                <c:pt idx="9710">
                  <c:v>0.081</c:v>
                </c:pt>
                <c:pt idx="9711">
                  <c:v>0.08</c:v>
                </c:pt>
                <c:pt idx="9712">
                  <c:v>0.086</c:v>
                </c:pt>
                <c:pt idx="9713">
                  <c:v>0.089</c:v>
                </c:pt>
                <c:pt idx="9714">
                  <c:v>0.098</c:v>
                </c:pt>
                <c:pt idx="9715">
                  <c:v>0.097</c:v>
                </c:pt>
                <c:pt idx="9716">
                  <c:v>0.129</c:v>
                </c:pt>
                <c:pt idx="9717">
                  <c:v>0.125</c:v>
                </c:pt>
                <c:pt idx="9718">
                  <c:v>0.133</c:v>
                </c:pt>
                <c:pt idx="9719">
                  <c:v>0.136</c:v>
                </c:pt>
                <c:pt idx="9720">
                  <c:v>0.141</c:v>
                </c:pt>
                <c:pt idx="9721">
                  <c:v>0.184</c:v>
                </c:pt>
                <c:pt idx="9722">
                  <c:v>0.168</c:v>
                </c:pt>
                <c:pt idx="9723">
                  <c:v>0.132</c:v>
                </c:pt>
                <c:pt idx="9724">
                  <c:v>0.147</c:v>
                </c:pt>
                <c:pt idx="9725">
                  <c:v>0.154</c:v>
                </c:pt>
                <c:pt idx="9726">
                  <c:v>0.233</c:v>
                </c:pt>
                <c:pt idx="9727">
                  <c:v>0.211</c:v>
                </c:pt>
                <c:pt idx="9728">
                  <c:v>0.196</c:v>
                </c:pt>
                <c:pt idx="9729">
                  <c:v>0.164</c:v>
                </c:pt>
                <c:pt idx="9730">
                  <c:v>0.15</c:v>
                </c:pt>
                <c:pt idx="9731">
                  <c:v>0.134</c:v>
                </c:pt>
                <c:pt idx="9732">
                  <c:v>0.124</c:v>
                </c:pt>
                <c:pt idx="9733">
                  <c:v>0.135</c:v>
                </c:pt>
                <c:pt idx="9734">
                  <c:v>0.132</c:v>
                </c:pt>
                <c:pt idx="9735">
                  <c:v>0.131</c:v>
                </c:pt>
                <c:pt idx="9736">
                  <c:v>0.135</c:v>
                </c:pt>
                <c:pt idx="9737">
                  <c:v>0.134</c:v>
                </c:pt>
                <c:pt idx="9738">
                  <c:v>0.279</c:v>
                </c:pt>
                <c:pt idx="9739">
                  <c:v>0.247</c:v>
                </c:pt>
                <c:pt idx="9740">
                  <c:v>0.194</c:v>
                </c:pt>
                <c:pt idx="9741">
                  <c:v>0.219</c:v>
                </c:pt>
                <c:pt idx="9742">
                  <c:v>0.199</c:v>
                </c:pt>
                <c:pt idx="9743">
                  <c:v>0.196</c:v>
                </c:pt>
                <c:pt idx="9744">
                  <c:v>0.147</c:v>
                </c:pt>
                <c:pt idx="9745">
                  <c:v>0.117</c:v>
                </c:pt>
                <c:pt idx="9746">
                  <c:v>0.139</c:v>
                </c:pt>
                <c:pt idx="9747">
                  <c:v>0.215</c:v>
                </c:pt>
                <c:pt idx="9748">
                  <c:v>0.186</c:v>
                </c:pt>
                <c:pt idx="9749">
                  <c:v>0.403</c:v>
                </c:pt>
                <c:pt idx="9750">
                  <c:v>0.296</c:v>
                </c:pt>
                <c:pt idx="9751">
                  <c:v>0.125</c:v>
                </c:pt>
                <c:pt idx="9752">
                  <c:v>0.081</c:v>
                </c:pt>
                <c:pt idx="9753">
                  <c:v>0.072</c:v>
                </c:pt>
                <c:pt idx="9754">
                  <c:v>0.072</c:v>
                </c:pt>
                <c:pt idx="9755">
                  <c:v>0.058</c:v>
                </c:pt>
                <c:pt idx="9756">
                  <c:v>0.05</c:v>
                </c:pt>
                <c:pt idx="9757">
                  <c:v>0.056</c:v>
                </c:pt>
                <c:pt idx="9758">
                  <c:v>0.129</c:v>
                </c:pt>
                <c:pt idx="9759">
                  <c:v>0.073</c:v>
                </c:pt>
                <c:pt idx="9760">
                  <c:v>0.053</c:v>
                </c:pt>
                <c:pt idx="9761">
                  <c:v>0.031</c:v>
                </c:pt>
                <c:pt idx="9762">
                  <c:v>0.059</c:v>
                </c:pt>
                <c:pt idx="9763">
                  <c:v>0.059</c:v>
                </c:pt>
                <c:pt idx="9764">
                  <c:v>0.034</c:v>
                </c:pt>
                <c:pt idx="9765">
                  <c:v>0.049</c:v>
                </c:pt>
                <c:pt idx="9766">
                  <c:v>0.163</c:v>
                </c:pt>
                <c:pt idx="9767">
                  <c:v>0.092</c:v>
                </c:pt>
                <c:pt idx="9768">
                  <c:v>0.08</c:v>
                </c:pt>
                <c:pt idx="9769">
                  <c:v>0.075</c:v>
                </c:pt>
                <c:pt idx="9770">
                  <c:v>0.061</c:v>
                </c:pt>
                <c:pt idx="9771">
                  <c:v>0.177</c:v>
                </c:pt>
                <c:pt idx="9772">
                  <c:v>0.081</c:v>
                </c:pt>
                <c:pt idx="9773">
                  <c:v>0.202</c:v>
                </c:pt>
                <c:pt idx="9774">
                  <c:v>0.443</c:v>
                </c:pt>
                <c:pt idx="9775">
                  <c:v>0.386</c:v>
                </c:pt>
                <c:pt idx="9776">
                  <c:v>0.495</c:v>
                </c:pt>
                <c:pt idx="9777">
                  <c:v>0.198</c:v>
                </c:pt>
                <c:pt idx="9778">
                  <c:v>0.138</c:v>
                </c:pt>
                <c:pt idx="9779">
                  <c:v>0.121</c:v>
                </c:pt>
                <c:pt idx="9780">
                  <c:v>0.387</c:v>
                </c:pt>
                <c:pt idx="9781">
                  <c:v>0.187</c:v>
                </c:pt>
                <c:pt idx="9782">
                  <c:v>0.013</c:v>
                </c:pt>
                <c:pt idx="9783">
                  <c:v>0.018</c:v>
                </c:pt>
                <c:pt idx="9784">
                  <c:v>0.013</c:v>
                </c:pt>
                <c:pt idx="9785">
                  <c:v>0.011</c:v>
                </c:pt>
                <c:pt idx="9786">
                  <c:v>0.007</c:v>
                </c:pt>
                <c:pt idx="9787">
                  <c:v>0.008</c:v>
                </c:pt>
                <c:pt idx="9788">
                  <c:v>0.009</c:v>
                </c:pt>
                <c:pt idx="9789">
                  <c:v>0.025</c:v>
                </c:pt>
                <c:pt idx="9790">
                  <c:v>0.023</c:v>
                </c:pt>
                <c:pt idx="9791">
                  <c:v>0.034</c:v>
                </c:pt>
                <c:pt idx="9792">
                  <c:v>0.014</c:v>
                </c:pt>
                <c:pt idx="9793">
                  <c:v>0.011</c:v>
                </c:pt>
                <c:pt idx="9794">
                  <c:v>0.008</c:v>
                </c:pt>
                <c:pt idx="9795">
                  <c:v>0.005</c:v>
                </c:pt>
                <c:pt idx="9796">
                  <c:v>0.004</c:v>
                </c:pt>
                <c:pt idx="9797">
                  <c:v>0.011</c:v>
                </c:pt>
                <c:pt idx="9798">
                  <c:v>0.006</c:v>
                </c:pt>
                <c:pt idx="9799">
                  <c:v>0.006</c:v>
                </c:pt>
                <c:pt idx="9800">
                  <c:v>0.003</c:v>
                </c:pt>
                <c:pt idx="9801">
                  <c:v>0.0</c:v>
                </c:pt>
                <c:pt idx="9802">
                  <c:v>0.0</c:v>
                </c:pt>
                <c:pt idx="9803">
                  <c:v>0.006</c:v>
                </c:pt>
                <c:pt idx="9804">
                  <c:v>0.049</c:v>
                </c:pt>
                <c:pt idx="9805">
                  <c:v>0.043</c:v>
                </c:pt>
                <c:pt idx="9806">
                  <c:v>0.019</c:v>
                </c:pt>
                <c:pt idx="9807">
                  <c:v>0.041</c:v>
                </c:pt>
                <c:pt idx="9808">
                  <c:v>0.063</c:v>
                </c:pt>
                <c:pt idx="9809">
                  <c:v>0.055</c:v>
                </c:pt>
                <c:pt idx="9810">
                  <c:v>0.047</c:v>
                </c:pt>
                <c:pt idx="9811">
                  <c:v>0.027</c:v>
                </c:pt>
                <c:pt idx="9812">
                  <c:v>0.016</c:v>
                </c:pt>
                <c:pt idx="9813">
                  <c:v>0.008</c:v>
                </c:pt>
                <c:pt idx="9814">
                  <c:v>0.021</c:v>
                </c:pt>
                <c:pt idx="9815">
                  <c:v>0.034</c:v>
                </c:pt>
                <c:pt idx="9816">
                  <c:v>0.032</c:v>
                </c:pt>
                <c:pt idx="9817">
                  <c:v>0.042</c:v>
                </c:pt>
                <c:pt idx="9818">
                  <c:v>0.042</c:v>
                </c:pt>
                <c:pt idx="9819">
                  <c:v>0.05</c:v>
                </c:pt>
                <c:pt idx="9820">
                  <c:v>0.073</c:v>
                </c:pt>
                <c:pt idx="9821">
                  <c:v>0.059</c:v>
                </c:pt>
                <c:pt idx="9822">
                  <c:v>0.073</c:v>
                </c:pt>
                <c:pt idx="9823">
                  <c:v>0.045</c:v>
                </c:pt>
                <c:pt idx="9824">
                  <c:v>0.04</c:v>
                </c:pt>
                <c:pt idx="9825">
                  <c:v>0.044</c:v>
                </c:pt>
                <c:pt idx="9826">
                  <c:v>0.038</c:v>
                </c:pt>
                <c:pt idx="9827">
                  <c:v>0.05</c:v>
                </c:pt>
                <c:pt idx="9828">
                  <c:v>0.084</c:v>
                </c:pt>
                <c:pt idx="9829">
                  <c:v>0.086</c:v>
                </c:pt>
                <c:pt idx="9830">
                  <c:v>0.093</c:v>
                </c:pt>
                <c:pt idx="9831">
                  <c:v>0.06</c:v>
                </c:pt>
                <c:pt idx="9832">
                  <c:v>0.077</c:v>
                </c:pt>
                <c:pt idx="9833">
                  <c:v>0.084</c:v>
                </c:pt>
                <c:pt idx="9834">
                  <c:v>0.103</c:v>
                </c:pt>
                <c:pt idx="9835">
                  <c:v>0.104</c:v>
                </c:pt>
                <c:pt idx="9836">
                  <c:v>0.108</c:v>
                </c:pt>
                <c:pt idx="9837">
                  <c:v>0.126</c:v>
                </c:pt>
                <c:pt idx="9838">
                  <c:v>0.132</c:v>
                </c:pt>
                <c:pt idx="9839">
                  <c:v>0.142</c:v>
                </c:pt>
                <c:pt idx="9840">
                  <c:v>0.174</c:v>
                </c:pt>
                <c:pt idx="9841">
                  <c:v>0.227</c:v>
                </c:pt>
                <c:pt idx="9842">
                  <c:v>0.21</c:v>
                </c:pt>
                <c:pt idx="9843">
                  <c:v>0.221</c:v>
                </c:pt>
                <c:pt idx="9844">
                  <c:v>0.28</c:v>
                </c:pt>
                <c:pt idx="9845">
                  <c:v>0.276</c:v>
                </c:pt>
                <c:pt idx="9846">
                  <c:v>0.317</c:v>
                </c:pt>
                <c:pt idx="9847">
                  <c:v>0.314</c:v>
                </c:pt>
                <c:pt idx="9848">
                  <c:v>0.33</c:v>
                </c:pt>
                <c:pt idx="9849">
                  <c:v>0.328</c:v>
                </c:pt>
                <c:pt idx="9850">
                  <c:v>0.259</c:v>
                </c:pt>
                <c:pt idx="9851">
                  <c:v>0.266</c:v>
                </c:pt>
                <c:pt idx="9852">
                  <c:v>0.169</c:v>
                </c:pt>
                <c:pt idx="9853">
                  <c:v>0.063</c:v>
                </c:pt>
                <c:pt idx="9854">
                  <c:v>0.041</c:v>
                </c:pt>
                <c:pt idx="9855">
                  <c:v>0.092</c:v>
                </c:pt>
                <c:pt idx="9856">
                  <c:v>0.176</c:v>
                </c:pt>
                <c:pt idx="9857">
                  <c:v>0.183</c:v>
                </c:pt>
                <c:pt idx="9858">
                  <c:v>0.168</c:v>
                </c:pt>
                <c:pt idx="9859">
                  <c:v>0.19</c:v>
                </c:pt>
                <c:pt idx="9860">
                  <c:v>0.218</c:v>
                </c:pt>
                <c:pt idx="9861">
                  <c:v>0.192</c:v>
                </c:pt>
                <c:pt idx="9862">
                  <c:v>0.22</c:v>
                </c:pt>
                <c:pt idx="9863">
                  <c:v>0.174</c:v>
                </c:pt>
                <c:pt idx="9864">
                  <c:v>0.163</c:v>
                </c:pt>
                <c:pt idx="9865">
                  <c:v>0.201</c:v>
                </c:pt>
                <c:pt idx="9866">
                  <c:v>0.151</c:v>
                </c:pt>
                <c:pt idx="9867">
                  <c:v>0.102</c:v>
                </c:pt>
                <c:pt idx="9868">
                  <c:v>0.185</c:v>
                </c:pt>
                <c:pt idx="9869">
                  <c:v>0.273</c:v>
                </c:pt>
                <c:pt idx="9870">
                  <c:v>0.305</c:v>
                </c:pt>
                <c:pt idx="9871">
                  <c:v>0.326</c:v>
                </c:pt>
                <c:pt idx="9872">
                  <c:v>0.215</c:v>
                </c:pt>
                <c:pt idx="9873">
                  <c:v>0.146</c:v>
                </c:pt>
                <c:pt idx="9874">
                  <c:v>0.048</c:v>
                </c:pt>
                <c:pt idx="9875">
                  <c:v>0.027</c:v>
                </c:pt>
                <c:pt idx="9876">
                  <c:v>0.012</c:v>
                </c:pt>
                <c:pt idx="9877">
                  <c:v>0.005</c:v>
                </c:pt>
                <c:pt idx="9878">
                  <c:v>0.001</c:v>
                </c:pt>
                <c:pt idx="9879">
                  <c:v>0.004</c:v>
                </c:pt>
                <c:pt idx="9880">
                  <c:v>0.007</c:v>
                </c:pt>
                <c:pt idx="9881">
                  <c:v>0.01</c:v>
                </c:pt>
                <c:pt idx="9882">
                  <c:v>0.002</c:v>
                </c:pt>
                <c:pt idx="9883">
                  <c:v>0.0</c:v>
                </c:pt>
                <c:pt idx="9884">
                  <c:v>0.003</c:v>
                </c:pt>
                <c:pt idx="9885">
                  <c:v>0.006</c:v>
                </c:pt>
                <c:pt idx="9886">
                  <c:v>0.013</c:v>
                </c:pt>
                <c:pt idx="9887">
                  <c:v>0.017</c:v>
                </c:pt>
                <c:pt idx="9888">
                  <c:v>0.001</c:v>
                </c:pt>
                <c:pt idx="9889">
                  <c:v>0.007</c:v>
                </c:pt>
                <c:pt idx="9890">
                  <c:v>0.035</c:v>
                </c:pt>
                <c:pt idx="9891">
                  <c:v>0.006</c:v>
                </c:pt>
                <c:pt idx="9892">
                  <c:v>0.014</c:v>
                </c:pt>
                <c:pt idx="9893">
                  <c:v>0.038</c:v>
                </c:pt>
                <c:pt idx="9894">
                  <c:v>0.053</c:v>
                </c:pt>
                <c:pt idx="9895">
                  <c:v>0.049</c:v>
                </c:pt>
                <c:pt idx="9896">
                  <c:v>0.061</c:v>
                </c:pt>
                <c:pt idx="9897">
                  <c:v>0.075</c:v>
                </c:pt>
                <c:pt idx="9898">
                  <c:v>0.064</c:v>
                </c:pt>
                <c:pt idx="9899">
                  <c:v>0.099</c:v>
                </c:pt>
                <c:pt idx="9900">
                  <c:v>0.143</c:v>
                </c:pt>
                <c:pt idx="9901">
                  <c:v>0.191</c:v>
                </c:pt>
                <c:pt idx="9902">
                  <c:v>0.233</c:v>
                </c:pt>
                <c:pt idx="9903">
                  <c:v>0.203</c:v>
                </c:pt>
                <c:pt idx="9904">
                  <c:v>0.162</c:v>
                </c:pt>
                <c:pt idx="9905">
                  <c:v>0.201</c:v>
                </c:pt>
                <c:pt idx="9906">
                  <c:v>0.163</c:v>
                </c:pt>
                <c:pt idx="9907">
                  <c:v>0.234</c:v>
                </c:pt>
                <c:pt idx="9908">
                  <c:v>0.269</c:v>
                </c:pt>
                <c:pt idx="9909">
                  <c:v>0.214</c:v>
                </c:pt>
                <c:pt idx="9910">
                  <c:v>0.135</c:v>
                </c:pt>
                <c:pt idx="9911">
                  <c:v>0.136</c:v>
                </c:pt>
                <c:pt idx="9912">
                  <c:v>0.168</c:v>
                </c:pt>
                <c:pt idx="9913">
                  <c:v>0.205</c:v>
                </c:pt>
                <c:pt idx="9914">
                  <c:v>0.102</c:v>
                </c:pt>
                <c:pt idx="9915">
                  <c:v>0.064</c:v>
                </c:pt>
                <c:pt idx="9916">
                  <c:v>0.067</c:v>
                </c:pt>
                <c:pt idx="9917">
                  <c:v>0.124</c:v>
                </c:pt>
                <c:pt idx="9918">
                  <c:v>0.18</c:v>
                </c:pt>
                <c:pt idx="9919">
                  <c:v>0.159</c:v>
                </c:pt>
                <c:pt idx="9920">
                  <c:v>0.058</c:v>
                </c:pt>
                <c:pt idx="9921">
                  <c:v>0.036</c:v>
                </c:pt>
                <c:pt idx="9922">
                  <c:v>0.278</c:v>
                </c:pt>
                <c:pt idx="9923">
                  <c:v>0.419</c:v>
                </c:pt>
                <c:pt idx="9924">
                  <c:v>0.279</c:v>
                </c:pt>
                <c:pt idx="9925">
                  <c:v>0.147</c:v>
                </c:pt>
                <c:pt idx="9926">
                  <c:v>0.086</c:v>
                </c:pt>
                <c:pt idx="9927">
                  <c:v>0.047</c:v>
                </c:pt>
                <c:pt idx="9928">
                  <c:v>0.025</c:v>
                </c:pt>
                <c:pt idx="9929">
                  <c:v>0.015</c:v>
                </c:pt>
                <c:pt idx="9930">
                  <c:v>0.036</c:v>
                </c:pt>
                <c:pt idx="9931">
                  <c:v>0.048</c:v>
                </c:pt>
                <c:pt idx="9932">
                  <c:v>0.069</c:v>
                </c:pt>
                <c:pt idx="9933">
                  <c:v>0.083</c:v>
                </c:pt>
                <c:pt idx="9934">
                  <c:v>0.171</c:v>
                </c:pt>
                <c:pt idx="9935">
                  <c:v>0.185</c:v>
                </c:pt>
                <c:pt idx="9936">
                  <c:v>0.081</c:v>
                </c:pt>
                <c:pt idx="9937">
                  <c:v>0.048</c:v>
                </c:pt>
                <c:pt idx="9938">
                  <c:v>0.043</c:v>
                </c:pt>
                <c:pt idx="9939">
                  <c:v>0.029</c:v>
                </c:pt>
                <c:pt idx="9940">
                  <c:v>0.006</c:v>
                </c:pt>
                <c:pt idx="9941">
                  <c:v>0.017</c:v>
                </c:pt>
                <c:pt idx="9942">
                  <c:v>0.003</c:v>
                </c:pt>
                <c:pt idx="9943">
                  <c:v>0.004</c:v>
                </c:pt>
                <c:pt idx="9944">
                  <c:v>0.049</c:v>
                </c:pt>
                <c:pt idx="9945">
                  <c:v>0.001</c:v>
                </c:pt>
                <c:pt idx="9946">
                  <c:v>0.001</c:v>
                </c:pt>
                <c:pt idx="9947">
                  <c:v>0.003</c:v>
                </c:pt>
                <c:pt idx="9948">
                  <c:v>0.003</c:v>
                </c:pt>
                <c:pt idx="9949">
                  <c:v>0.003</c:v>
                </c:pt>
                <c:pt idx="9950">
                  <c:v>0.002</c:v>
                </c:pt>
                <c:pt idx="9951">
                  <c:v>0.004</c:v>
                </c:pt>
                <c:pt idx="9952">
                  <c:v>0.002</c:v>
                </c:pt>
                <c:pt idx="9953">
                  <c:v>0.003</c:v>
                </c:pt>
                <c:pt idx="9954">
                  <c:v>0.002</c:v>
                </c:pt>
                <c:pt idx="9955">
                  <c:v>0.003</c:v>
                </c:pt>
                <c:pt idx="9956">
                  <c:v>0.005</c:v>
                </c:pt>
                <c:pt idx="9957">
                  <c:v>0.004</c:v>
                </c:pt>
                <c:pt idx="9958">
                  <c:v>0.003</c:v>
                </c:pt>
                <c:pt idx="9959">
                  <c:v>0.003</c:v>
                </c:pt>
                <c:pt idx="9960">
                  <c:v>0.003</c:v>
                </c:pt>
                <c:pt idx="9961">
                  <c:v>0.004</c:v>
                </c:pt>
                <c:pt idx="9962">
                  <c:v>0.004</c:v>
                </c:pt>
                <c:pt idx="9963">
                  <c:v>0.003</c:v>
                </c:pt>
                <c:pt idx="9964">
                  <c:v>0.003</c:v>
                </c:pt>
                <c:pt idx="9965">
                  <c:v>0.001</c:v>
                </c:pt>
                <c:pt idx="9966">
                  <c:v>0.004</c:v>
                </c:pt>
                <c:pt idx="9967">
                  <c:v>0.002</c:v>
                </c:pt>
                <c:pt idx="9968">
                  <c:v>0.006</c:v>
                </c:pt>
                <c:pt idx="9969">
                  <c:v>0.003</c:v>
                </c:pt>
                <c:pt idx="9970">
                  <c:v>0.004</c:v>
                </c:pt>
                <c:pt idx="9971">
                  <c:v>0.003</c:v>
                </c:pt>
                <c:pt idx="9972">
                  <c:v>0.004</c:v>
                </c:pt>
                <c:pt idx="9973">
                  <c:v>0.003</c:v>
                </c:pt>
                <c:pt idx="9974">
                  <c:v>0.004</c:v>
                </c:pt>
                <c:pt idx="9975">
                  <c:v>0.004</c:v>
                </c:pt>
                <c:pt idx="9976">
                  <c:v>0.005</c:v>
                </c:pt>
                <c:pt idx="9977">
                  <c:v>0.004</c:v>
                </c:pt>
                <c:pt idx="9978">
                  <c:v>0.004</c:v>
                </c:pt>
                <c:pt idx="9979">
                  <c:v>0.004</c:v>
                </c:pt>
                <c:pt idx="9980">
                  <c:v>0.004</c:v>
                </c:pt>
                <c:pt idx="9981">
                  <c:v>0.004</c:v>
                </c:pt>
                <c:pt idx="9982">
                  <c:v>0.003</c:v>
                </c:pt>
                <c:pt idx="9983">
                  <c:v>0.003</c:v>
                </c:pt>
                <c:pt idx="9984">
                  <c:v>0.004</c:v>
                </c:pt>
                <c:pt idx="9985">
                  <c:v>0.003</c:v>
                </c:pt>
                <c:pt idx="9986">
                  <c:v>0.005</c:v>
                </c:pt>
                <c:pt idx="9987">
                  <c:v>0.004</c:v>
                </c:pt>
                <c:pt idx="9988">
                  <c:v>0.004</c:v>
                </c:pt>
                <c:pt idx="9989">
                  <c:v>0.005</c:v>
                </c:pt>
                <c:pt idx="9990">
                  <c:v>0.004</c:v>
                </c:pt>
                <c:pt idx="9991">
                  <c:v>0.004</c:v>
                </c:pt>
                <c:pt idx="9992">
                  <c:v>0.003</c:v>
                </c:pt>
                <c:pt idx="9993">
                  <c:v>0.002</c:v>
                </c:pt>
                <c:pt idx="9994">
                  <c:v>0.004</c:v>
                </c:pt>
                <c:pt idx="9995">
                  <c:v>0.003</c:v>
                </c:pt>
                <c:pt idx="9996">
                  <c:v>0.003</c:v>
                </c:pt>
                <c:pt idx="9997">
                  <c:v>0.003</c:v>
                </c:pt>
                <c:pt idx="9998">
                  <c:v>0.003</c:v>
                </c:pt>
                <c:pt idx="9999">
                  <c:v>0.002</c:v>
                </c:pt>
                <c:pt idx="10000">
                  <c:v>0.005</c:v>
                </c:pt>
                <c:pt idx="10001">
                  <c:v>0.004</c:v>
                </c:pt>
                <c:pt idx="10002">
                  <c:v>0.005</c:v>
                </c:pt>
                <c:pt idx="10003">
                  <c:v>0.003</c:v>
                </c:pt>
                <c:pt idx="10004">
                  <c:v>0.004</c:v>
                </c:pt>
                <c:pt idx="10005">
                  <c:v>0.004</c:v>
                </c:pt>
                <c:pt idx="10006">
                  <c:v>0.004</c:v>
                </c:pt>
                <c:pt idx="10007">
                  <c:v>0.004</c:v>
                </c:pt>
                <c:pt idx="10008">
                  <c:v>0.003</c:v>
                </c:pt>
                <c:pt idx="10009">
                  <c:v>0.004</c:v>
                </c:pt>
                <c:pt idx="10010">
                  <c:v>0.003</c:v>
                </c:pt>
                <c:pt idx="10011">
                  <c:v>0.003</c:v>
                </c:pt>
                <c:pt idx="10012">
                  <c:v>0.003</c:v>
                </c:pt>
                <c:pt idx="10013">
                  <c:v>0.003</c:v>
                </c:pt>
                <c:pt idx="10014">
                  <c:v>0.003</c:v>
                </c:pt>
                <c:pt idx="10015">
                  <c:v>0.002</c:v>
                </c:pt>
                <c:pt idx="10016">
                  <c:v>0.003</c:v>
                </c:pt>
                <c:pt idx="10017">
                  <c:v>0.002</c:v>
                </c:pt>
                <c:pt idx="10018">
                  <c:v>0.002</c:v>
                </c:pt>
                <c:pt idx="10019">
                  <c:v>0.003</c:v>
                </c:pt>
                <c:pt idx="10020">
                  <c:v>0.003</c:v>
                </c:pt>
                <c:pt idx="10021">
                  <c:v>0.003</c:v>
                </c:pt>
                <c:pt idx="10022">
                  <c:v>0.002</c:v>
                </c:pt>
                <c:pt idx="10023">
                  <c:v>0.004</c:v>
                </c:pt>
                <c:pt idx="10024">
                  <c:v>0.002</c:v>
                </c:pt>
                <c:pt idx="10025">
                  <c:v>0.003</c:v>
                </c:pt>
                <c:pt idx="10026">
                  <c:v>0.001</c:v>
                </c:pt>
                <c:pt idx="10027">
                  <c:v>0.001</c:v>
                </c:pt>
                <c:pt idx="10028">
                  <c:v>0.002</c:v>
                </c:pt>
                <c:pt idx="10029">
                  <c:v>0.003</c:v>
                </c:pt>
                <c:pt idx="10030">
                  <c:v>0.002</c:v>
                </c:pt>
                <c:pt idx="10031">
                  <c:v>0.003</c:v>
                </c:pt>
                <c:pt idx="10032">
                  <c:v>0.002</c:v>
                </c:pt>
                <c:pt idx="10033">
                  <c:v>0.002</c:v>
                </c:pt>
                <c:pt idx="10034">
                  <c:v>0.001</c:v>
                </c:pt>
                <c:pt idx="10035">
                  <c:v>0.002</c:v>
                </c:pt>
                <c:pt idx="10036">
                  <c:v>0.003</c:v>
                </c:pt>
                <c:pt idx="10037">
                  <c:v>0.002</c:v>
                </c:pt>
                <c:pt idx="10038">
                  <c:v>0.002</c:v>
                </c:pt>
                <c:pt idx="10039">
                  <c:v>0.001</c:v>
                </c:pt>
                <c:pt idx="10040">
                  <c:v>0.003</c:v>
                </c:pt>
                <c:pt idx="10041">
                  <c:v>0.003</c:v>
                </c:pt>
                <c:pt idx="10042">
                  <c:v>0.003</c:v>
                </c:pt>
                <c:pt idx="10043">
                  <c:v>0.003</c:v>
                </c:pt>
                <c:pt idx="10044">
                  <c:v>0.003</c:v>
                </c:pt>
                <c:pt idx="10045">
                  <c:v>0.004</c:v>
                </c:pt>
                <c:pt idx="10046">
                  <c:v>0.004</c:v>
                </c:pt>
                <c:pt idx="10047">
                  <c:v>0.003</c:v>
                </c:pt>
                <c:pt idx="10048">
                  <c:v>0.003</c:v>
                </c:pt>
                <c:pt idx="10049">
                  <c:v>0.002</c:v>
                </c:pt>
                <c:pt idx="10050">
                  <c:v>0.002</c:v>
                </c:pt>
                <c:pt idx="10051">
                  <c:v>0.003</c:v>
                </c:pt>
                <c:pt idx="10052">
                  <c:v>0.0</c:v>
                </c:pt>
                <c:pt idx="10053">
                  <c:v>0.002</c:v>
                </c:pt>
                <c:pt idx="10054">
                  <c:v>0.002</c:v>
                </c:pt>
                <c:pt idx="10055">
                  <c:v>0.002</c:v>
                </c:pt>
                <c:pt idx="10056">
                  <c:v>0.001</c:v>
                </c:pt>
                <c:pt idx="10057">
                  <c:v>0.002</c:v>
                </c:pt>
                <c:pt idx="10058">
                  <c:v>0.002</c:v>
                </c:pt>
                <c:pt idx="10059">
                  <c:v>0.003</c:v>
                </c:pt>
                <c:pt idx="10060">
                  <c:v>0.003</c:v>
                </c:pt>
                <c:pt idx="10061">
                  <c:v>0.003</c:v>
                </c:pt>
                <c:pt idx="10062">
                  <c:v>0.003</c:v>
                </c:pt>
                <c:pt idx="10063">
                  <c:v>0.002</c:v>
                </c:pt>
                <c:pt idx="10064">
                  <c:v>0.003</c:v>
                </c:pt>
                <c:pt idx="10065">
                  <c:v>0.0</c:v>
                </c:pt>
                <c:pt idx="10066">
                  <c:v>0.002</c:v>
                </c:pt>
                <c:pt idx="10067">
                  <c:v>0.004</c:v>
                </c:pt>
                <c:pt idx="10068">
                  <c:v>0.001</c:v>
                </c:pt>
                <c:pt idx="10069">
                  <c:v>0.004</c:v>
                </c:pt>
                <c:pt idx="10070">
                  <c:v>0.005</c:v>
                </c:pt>
                <c:pt idx="10071">
                  <c:v>0.006</c:v>
                </c:pt>
                <c:pt idx="10072">
                  <c:v>0.003</c:v>
                </c:pt>
                <c:pt idx="10073">
                  <c:v>0.002</c:v>
                </c:pt>
                <c:pt idx="10074">
                  <c:v>0.001</c:v>
                </c:pt>
                <c:pt idx="10075">
                  <c:v>0.003</c:v>
                </c:pt>
                <c:pt idx="10076">
                  <c:v>0.005</c:v>
                </c:pt>
                <c:pt idx="10077">
                  <c:v>0.006</c:v>
                </c:pt>
                <c:pt idx="10078">
                  <c:v>0.003</c:v>
                </c:pt>
                <c:pt idx="10079">
                  <c:v>0.002</c:v>
                </c:pt>
                <c:pt idx="10080">
                  <c:v>0.003</c:v>
                </c:pt>
                <c:pt idx="10081">
                  <c:v>0.005</c:v>
                </c:pt>
                <c:pt idx="10082">
                  <c:v>0.002</c:v>
                </c:pt>
                <c:pt idx="10083">
                  <c:v>0.004</c:v>
                </c:pt>
                <c:pt idx="10084">
                  <c:v>0.003</c:v>
                </c:pt>
                <c:pt idx="10085">
                  <c:v>0.004</c:v>
                </c:pt>
                <c:pt idx="10086">
                  <c:v>0.002</c:v>
                </c:pt>
                <c:pt idx="10087">
                  <c:v>0.007</c:v>
                </c:pt>
                <c:pt idx="10088">
                  <c:v>0.005</c:v>
                </c:pt>
                <c:pt idx="10089">
                  <c:v>0.003</c:v>
                </c:pt>
                <c:pt idx="10090">
                  <c:v>0.006</c:v>
                </c:pt>
                <c:pt idx="10091">
                  <c:v>0.004</c:v>
                </c:pt>
                <c:pt idx="10092">
                  <c:v>0.005</c:v>
                </c:pt>
                <c:pt idx="10093">
                  <c:v>0.007</c:v>
                </c:pt>
                <c:pt idx="10094">
                  <c:v>0.006</c:v>
                </c:pt>
                <c:pt idx="10095">
                  <c:v>0.008</c:v>
                </c:pt>
                <c:pt idx="10096">
                  <c:v>0.007</c:v>
                </c:pt>
                <c:pt idx="10097">
                  <c:v>0.006</c:v>
                </c:pt>
                <c:pt idx="10098">
                  <c:v>0.006</c:v>
                </c:pt>
                <c:pt idx="10099">
                  <c:v>0.006</c:v>
                </c:pt>
                <c:pt idx="10100">
                  <c:v>0.005</c:v>
                </c:pt>
                <c:pt idx="10101">
                  <c:v>0.004</c:v>
                </c:pt>
                <c:pt idx="10102">
                  <c:v>0.005</c:v>
                </c:pt>
                <c:pt idx="10103">
                  <c:v>0.004</c:v>
                </c:pt>
                <c:pt idx="10104">
                  <c:v>0.004</c:v>
                </c:pt>
                <c:pt idx="10105">
                  <c:v>0.007</c:v>
                </c:pt>
                <c:pt idx="10106">
                  <c:v>0.006</c:v>
                </c:pt>
                <c:pt idx="10107">
                  <c:v>0.004</c:v>
                </c:pt>
                <c:pt idx="10108">
                  <c:v>0.003</c:v>
                </c:pt>
                <c:pt idx="10109">
                  <c:v>0.005</c:v>
                </c:pt>
                <c:pt idx="10110">
                  <c:v>0.005</c:v>
                </c:pt>
                <c:pt idx="10111">
                  <c:v>0.003</c:v>
                </c:pt>
                <c:pt idx="10112">
                  <c:v>0.004</c:v>
                </c:pt>
                <c:pt idx="10113">
                  <c:v>0.004</c:v>
                </c:pt>
                <c:pt idx="10114">
                  <c:v>0.004</c:v>
                </c:pt>
                <c:pt idx="10115">
                  <c:v>0.006</c:v>
                </c:pt>
                <c:pt idx="10116">
                  <c:v>0.004</c:v>
                </c:pt>
                <c:pt idx="10117">
                  <c:v>0.007</c:v>
                </c:pt>
                <c:pt idx="10118">
                  <c:v>0.007</c:v>
                </c:pt>
                <c:pt idx="10119">
                  <c:v>0.005</c:v>
                </c:pt>
                <c:pt idx="10120">
                  <c:v>0.005</c:v>
                </c:pt>
                <c:pt idx="10121">
                  <c:v>0.002</c:v>
                </c:pt>
                <c:pt idx="10122">
                  <c:v>0.001</c:v>
                </c:pt>
                <c:pt idx="10123">
                  <c:v>0.0</c:v>
                </c:pt>
                <c:pt idx="10124">
                  <c:v>0.001</c:v>
                </c:pt>
                <c:pt idx="10125">
                  <c:v>0.0</c:v>
                </c:pt>
                <c:pt idx="10126">
                  <c:v>0.001</c:v>
                </c:pt>
                <c:pt idx="10127">
                  <c:v>0.001</c:v>
                </c:pt>
                <c:pt idx="10128">
                  <c:v>0.001</c:v>
                </c:pt>
                <c:pt idx="10129">
                  <c:v>0.001</c:v>
                </c:pt>
                <c:pt idx="10130">
                  <c:v>0.0</c:v>
                </c:pt>
                <c:pt idx="10131">
                  <c:v>0.0</c:v>
                </c:pt>
                <c:pt idx="10132">
                  <c:v>0.0</c:v>
                </c:pt>
                <c:pt idx="10133">
                  <c:v>0.0</c:v>
                </c:pt>
                <c:pt idx="10134">
                  <c:v>0.001</c:v>
                </c:pt>
                <c:pt idx="10135">
                  <c:v>0.001</c:v>
                </c:pt>
                <c:pt idx="10136">
                  <c:v>0.002</c:v>
                </c:pt>
                <c:pt idx="10137">
                  <c:v>0.002</c:v>
                </c:pt>
                <c:pt idx="10138">
                  <c:v>0.001</c:v>
                </c:pt>
                <c:pt idx="10139">
                  <c:v>0.001</c:v>
                </c:pt>
                <c:pt idx="10140">
                  <c:v>0.0</c:v>
                </c:pt>
                <c:pt idx="10141">
                  <c:v>0.002</c:v>
                </c:pt>
                <c:pt idx="10142">
                  <c:v>0.003</c:v>
                </c:pt>
                <c:pt idx="10143">
                  <c:v>0.002</c:v>
                </c:pt>
                <c:pt idx="10144">
                  <c:v>0.004</c:v>
                </c:pt>
                <c:pt idx="10145">
                  <c:v>0.003</c:v>
                </c:pt>
                <c:pt idx="10146">
                  <c:v>0.003</c:v>
                </c:pt>
                <c:pt idx="10147">
                  <c:v>0.002</c:v>
                </c:pt>
                <c:pt idx="10148">
                  <c:v>0.003</c:v>
                </c:pt>
                <c:pt idx="10149">
                  <c:v>0.004</c:v>
                </c:pt>
                <c:pt idx="10150">
                  <c:v>0.006</c:v>
                </c:pt>
                <c:pt idx="10151">
                  <c:v>0.006</c:v>
                </c:pt>
                <c:pt idx="10152">
                  <c:v>0.006</c:v>
                </c:pt>
                <c:pt idx="10153">
                  <c:v>0.004</c:v>
                </c:pt>
                <c:pt idx="10154">
                  <c:v>0.003</c:v>
                </c:pt>
                <c:pt idx="10155">
                  <c:v>0.004</c:v>
                </c:pt>
                <c:pt idx="10156">
                  <c:v>0.005</c:v>
                </c:pt>
                <c:pt idx="10157">
                  <c:v>0.171</c:v>
                </c:pt>
                <c:pt idx="10158">
                  <c:v>0.059</c:v>
                </c:pt>
                <c:pt idx="10159">
                  <c:v>0.001</c:v>
                </c:pt>
                <c:pt idx="10160">
                  <c:v>0.004</c:v>
                </c:pt>
                <c:pt idx="10161">
                  <c:v>0.004</c:v>
                </c:pt>
                <c:pt idx="10162">
                  <c:v>0.005</c:v>
                </c:pt>
                <c:pt idx="10163">
                  <c:v>0.005</c:v>
                </c:pt>
                <c:pt idx="10164">
                  <c:v>0.003</c:v>
                </c:pt>
                <c:pt idx="10165">
                  <c:v>0.003</c:v>
                </c:pt>
                <c:pt idx="10166">
                  <c:v>0.001</c:v>
                </c:pt>
                <c:pt idx="10167">
                  <c:v>0.004</c:v>
                </c:pt>
                <c:pt idx="10168">
                  <c:v>0.005</c:v>
                </c:pt>
                <c:pt idx="10169">
                  <c:v>0.003</c:v>
                </c:pt>
                <c:pt idx="10170">
                  <c:v>0.003</c:v>
                </c:pt>
                <c:pt idx="10171">
                  <c:v>0.001</c:v>
                </c:pt>
                <c:pt idx="10172">
                  <c:v>0.001</c:v>
                </c:pt>
                <c:pt idx="10173">
                  <c:v>0.003</c:v>
                </c:pt>
                <c:pt idx="10174">
                  <c:v>0.003</c:v>
                </c:pt>
                <c:pt idx="10175">
                  <c:v>0.002</c:v>
                </c:pt>
                <c:pt idx="10176">
                  <c:v>0.0</c:v>
                </c:pt>
                <c:pt idx="10177">
                  <c:v>0.001</c:v>
                </c:pt>
                <c:pt idx="10178">
                  <c:v>0.001</c:v>
                </c:pt>
                <c:pt idx="10179">
                  <c:v>0.001</c:v>
                </c:pt>
                <c:pt idx="10180">
                  <c:v>0.001</c:v>
                </c:pt>
                <c:pt idx="10181">
                  <c:v>0.002</c:v>
                </c:pt>
                <c:pt idx="10182">
                  <c:v>0.0</c:v>
                </c:pt>
                <c:pt idx="10183">
                  <c:v>0.001</c:v>
                </c:pt>
                <c:pt idx="10184">
                  <c:v>0.001</c:v>
                </c:pt>
                <c:pt idx="10185">
                  <c:v>0.001</c:v>
                </c:pt>
                <c:pt idx="10186">
                  <c:v>0.001</c:v>
                </c:pt>
                <c:pt idx="10187">
                  <c:v>0.001</c:v>
                </c:pt>
                <c:pt idx="10188">
                  <c:v>0.001</c:v>
                </c:pt>
                <c:pt idx="10189">
                  <c:v>0.002</c:v>
                </c:pt>
                <c:pt idx="10190">
                  <c:v>0.001</c:v>
                </c:pt>
                <c:pt idx="10191">
                  <c:v>0.004</c:v>
                </c:pt>
                <c:pt idx="10192">
                  <c:v>0.001</c:v>
                </c:pt>
                <c:pt idx="10193">
                  <c:v>0.001</c:v>
                </c:pt>
                <c:pt idx="10194">
                  <c:v>0.002</c:v>
                </c:pt>
                <c:pt idx="10195">
                  <c:v>0.0</c:v>
                </c:pt>
                <c:pt idx="10196">
                  <c:v>0.001</c:v>
                </c:pt>
                <c:pt idx="10197">
                  <c:v>0.0</c:v>
                </c:pt>
                <c:pt idx="10198">
                  <c:v>0.004</c:v>
                </c:pt>
                <c:pt idx="10199">
                  <c:v>0.003</c:v>
                </c:pt>
                <c:pt idx="10200">
                  <c:v>0.001</c:v>
                </c:pt>
                <c:pt idx="10201">
                  <c:v>0.003</c:v>
                </c:pt>
                <c:pt idx="10202">
                  <c:v>0.004</c:v>
                </c:pt>
                <c:pt idx="10203">
                  <c:v>0.002</c:v>
                </c:pt>
                <c:pt idx="10204">
                  <c:v>0.003</c:v>
                </c:pt>
                <c:pt idx="10205">
                  <c:v>0.0</c:v>
                </c:pt>
                <c:pt idx="10206">
                  <c:v>0.003</c:v>
                </c:pt>
                <c:pt idx="10207">
                  <c:v>0.005</c:v>
                </c:pt>
                <c:pt idx="10208">
                  <c:v>0.003</c:v>
                </c:pt>
                <c:pt idx="10209">
                  <c:v>0.003</c:v>
                </c:pt>
                <c:pt idx="10210">
                  <c:v>0.003</c:v>
                </c:pt>
                <c:pt idx="10211">
                  <c:v>0.005</c:v>
                </c:pt>
                <c:pt idx="10212">
                  <c:v>0.004</c:v>
                </c:pt>
                <c:pt idx="10213">
                  <c:v>0.002</c:v>
                </c:pt>
                <c:pt idx="10214">
                  <c:v>0.006</c:v>
                </c:pt>
                <c:pt idx="10215">
                  <c:v>0.006</c:v>
                </c:pt>
                <c:pt idx="10216">
                  <c:v>0.003</c:v>
                </c:pt>
                <c:pt idx="10217">
                  <c:v>0.002</c:v>
                </c:pt>
                <c:pt idx="10218">
                  <c:v>0.003</c:v>
                </c:pt>
                <c:pt idx="10219">
                  <c:v>0.003</c:v>
                </c:pt>
                <c:pt idx="10220">
                  <c:v>0.001</c:v>
                </c:pt>
                <c:pt idx="10221">
                  <c:v>0.0</c:v>
                </c:pt>
                <c:pt idx="10222">
                  <c:v>0.002</c:v>
                </c:pt>
                <c:pt idx="10223">
                  <c:v>0.003</c:v>
                </c:pt>
                <c:pt idx="10224">
                  <c:v>0.002</c:v>
                </c:pt>
                <c:pt idx="10225">
                  <c:v>0.0</c:v>
                </c:pt>
                <c:pt idx="10226">
                  <c:v>0.005</c:v>
                </c:pt>
                <c:pt idx="10227">
                  <c:v>0.003</c:v>
                </c:pt>
                <c:pt idx="10228">
                  <c:v>0.004</c:v>
                </c:pt>
                <c:pt idx="10229">
                  <c:v>0.001</c:v>
                </c:pt>
                <c:pt idx="10230">
                  <c:v>0.003</c:v>
                </c:pt>
                <c:pt idx="10231">
                  <c:v>0.001</c:v>
                </c:pt>
                <c:pt idx="10232">
                  <c:v>0.003</c:v>
                </c:pt>
                <c:pt idx="10233">
                  <c:v>0.002</c:v>
                </c:pt>
                <c:pt idx="10234">
                  <c:v>0.001</c:v>
                </c:pt>
                <c:pt idx="10235">
                  <c:v>0.006</c:v>
                </c:pt>
                <c:pt idx="10236">
                  <c:v>0.001</c:v>
                </c:pt>
                <c:pt idx="10237">
                  <c:v>0.003</c:v>
                </c:pt>
                <c:pt idx="10238">
                  <c:v>0.001</c:v>
                </c:pt>
                <c:pt idx="10239">
                  <c:v>0.007</c:v>
                </c:pt>
                <c:pt idx="10240">
                  <c:v>0.003</c:v>
                </c:pt>
                <c:pt idx="10241">
                  <c:v>0.001</c:v>
                </c:pt>
                <c:pt idx="10242">
                  <c:v>0.003</c:v>
                </c:pt>
                <c:pt idx="10243">
                  <c:v>0.0</c:v>
                </c:pt>
                <c:pt idx="10244">
                  <c:v>0.001</c:v>
                </c:pt>
                <c:pt idx="10245">
                  <c:v>0.002</c:v>
                </c:pt>
                <c:pt idx="10246">
                  <c:v>0.001</c:v>
                </c:pt>
                <c:pt idx="10247">
                  <c:v>0.002</c:v>
                </c:pt>
                <c:pt idx="10248">
                  <c:v>0.02</c:v>
                </c:pt>
                <c:pt idx="10249">
                  <c:v>0.021</c:v>
                </c:pt>
                <c:pt idx="10250">
                  <c:v>0.029</c:v>
                </c:pt>
                <c:pt idx="10251">
                  <c:v>0.035</c:v>
                </c:pt>
                <c:pt idx="10252">
                  <c:v>0.026</c:v>
                </c:pt>
                <c:pt idx="10253">
                  <c:v>0.018</c:v>
                </c:pt>
                <c:pt idx="10254">
                  <c:v>0.026</c:v>
                </c:pt>
                <c:pt idx="10255">
                  <c:v>0.024</c:v>
                </c:pt>
                <c:pt idx="10256">
                  <c:v>0.033</c:v>
                </c:pt>
                <c:pt idx="10257">
                  <c:v>0.047</c:v>
                </c:pt>
                <c:pt idx="10258">
                  <c:v>0.048</c:v>
                </c:pt>
                <c:pt idx="10259">
                  <c:v>0.051</c:v>
                </c:pt>
                <c:pt idx="10260">
                  <c:v>0.054</c:v>
                </c:pt>
                <c:pt idx="10261">
                  <c:v>0.057</c:v>
                </c:pt>
                <c:pt idx="10262">
                  <c:v>0.067</c:v>
                </c:pt>
                <c:pt idx="10263">
                  <c:v>0.073</c:v>
                </c:pt>
                <c:pt idx="10264">
                  <c:v>0.076</c:v>
                </c:pt>
                <c:pt idx="10265">
                  <c:v>0.077</c:v>
                </c:pt>
                <c:pt idx="10266">
                  <c:v>0.072</c:v>
                </c:pt>
                <c:pt idx="10267">
                  <c:v>0.084</c:v>
                </c:pt>
                <c:pt idx="10268">
                  <c:v>0.091</c:v>
                </c:pt>
                <c:pt idx="10269">
                  <c:v>0.1</c:v>
                </c:pt>
                <c:pt idx="10270">
                  <c:v>0.094</c:v>
                </c:pt>
                <c:pt idx="10271">
                  <c:v>0.087</c:v>
                </c:pt>
                <c:pt idx="10272">
                  <c:v>0.123</c:v>
                </c:pt>
                <c:pt idx="10273">
                  <c:v>0.124</c:v>
                </c:pt>
                <c:pt idx="10274">
                  <c:v>0.139</c:v>
                </c:pt>
                <c:pt idx="10275">
                  <c:v>0.131</c:v>
                </c:pt>
                <c:pt idx="10276">
                  <c:v>0.146</c:v>
                </c:pt>
                <c:pt idx="10277">
                  <c:v>0.147</c:v>
                </c:pt>
                <c:pt idx="10278">
                  <c:v>0.153</c:v>
                </c:pt>
                <c:pt idx="10279">
                  <c:v>0.171</c:v>
                </c:pt>
                <c:pt idx="10280">
                  <c:v>0.176</c:v>
                </c:pt>
                <c:pt idx="10281">
                  <c:v>0.178</c:v>
                </c:pt>
                <c:pt idx="10282">
                  <c:v>0.175</c:v>
                </c:pt>
                <c:pt idx="10283">
                  <c:v>0.169</c:v>
                </c:pt>
                <c:pt idx="10284">
                  <c:v>0.184</c:v>
                </c:pt>
                <c:pt idx="10285">
                  <c:v>0.191</c:v>
                </c:pt>
                <c:pt idx="10286">
                  <c:v>0.192</c:v>
                </c:pt>
                <c:pt idx="10287">
                  <c:v>0.154</c:v>
                </c:pt>
                <c:pt idx="10288">
                  <c:v>0.06</c:v>
                </c:pt>
                <c:pt idx="10289">
                  <c:v>0.036</c:v>
                </c:pt>
                <c:pt idx="10290">
                  <c:v>0.028</c:v>
                </c:pt>
                <c:pt idx="10291">
                  <c:v>0.025</c:v>
                </c:pt>
                <c:pt idx="10292">
                  <c:v>0.017</c:v>
                </c:pt>
                <c:pt idx="10293">
                  <c:v>0.008</c:v>
                </c:pt>
                <c:pt idx="10294">
                  <c:v>0.005</c:v>
                </c:pt>
                <c:pt idx="10295">
                  <c:v>0.001</c:v>
                </c:pt>
                <c:pt idx="10296">
                  <c:v>0.001</c:v>
                </c:pt>
                <c:pt idx="10297">
                  <c:v>0.009</c:v>
                </c:pt>
                <c:pt idx="10298">
                  <c:v>0.0</c:v>
                </c:pt>
                <c:pt idx="10299">
                  <c:v>0.002</c:v>
                </c:pt>
                <c:pt idx="10300">
                  <c:v>0.003</c:v>
                </c:pt>
                <c:pt idx="10301">
                  <c:v>0.0</c:v>
                </c:pt>
                <c:pt idx="10302">
                  <c:v>0.003</c:v>
                </c:pt>
                <c:pt idx="10303">
                  <c:v>0.001</c:v>
                </c:pt>
                <c:pt idx="10304">
                  <c:v>0.006</c:v>
                </c:pt>
                <c:pt idx="10305">
                  <c:v>0.002</c:v>
                </c:pt>
                <c:pt idx="10306">
                  <c:v>0.003</c:v>
                </c:pt>
                <c:pt idx="10307">
                  <c:v>0.001</c:v>
                </c:pt>
                <c:pt idx="10308">
                  <c:v>0.0</c:v>
                </c:pt>
                <c:pt idx="10309">
                  <c:v>0.006</c:v>
                </c:pt>
                <c:pt idx="10310">
                  <c:v>0.002</c:v>
                </c:pt>
                <c:pt idx="10311">
                  <c:v>0.002</c:v>
                </c:pt>
                <c:pt idx="10312">
                  <c:v>0.003</c:v>
                </c:pt>
                <c:pt idx="10313">
                  <c:v>0.003</c:v>
                </c:pt>
                <c:pt idx="10314">
                  <c:v>0.001</c:v>
                </c:pt>
                <c:pt idx="10315">
                  <c:v>0.004</c:v>
                </c:pt>
                <c:pt idx="10316">
                  <c:v>0.004</c:v>
                </c:pt>
                <c:pt idx="10317">
                  <c:v>0.002</c:v>
                </c:pt>
                <c:pt idx="10318">
                  <c:v>0.0</c:v>
                </c:pt>
                <c:pt idx="10319">
                  <c:v>0.001</c:v>
                </c:pt>
                <c:pt idx="10320">
                  <c:v>0.003</c:v>
                </c:pt>
                <c:pt idx="10321">
                  <c:v>0.001</c:v>
                </c:pt>
                <c:pt idx="10322">
                  <c:v>0.0</c:v>
                </c:pt>
                <c:pt idx="10323">
                  <c:v>0.001</c:v>
                </c:pt>
                <c:pt idx="10324">
                  <c:v>0.005</c:v>
                </c:pt>
                <c:pt idx="10325">
                  <c:v>0.005</c:v>
                </c:pt>
                <c:pt idx="10326">
                  <c:v>0.003</c:v>
                </c:pt>
                <c:pt idx="10327">
                  <c:v>0.002</c:v>
                </c:pt>
                <c:pt idx="10328">
                  <c:v>0.001</c:v>
                </c:pt>
                <c:pt idx="10329">
                  <c:v>0.001</c:v>
                </c:pt>
                <c:pt idx="10330">
                  <c:v>0.002</c:v>
                </c:pt>
                <c:pt idx="10331">
                  <c:v>0.003</c:v>
                </c:pt>
                <c:pt idx="10332">
                  <c:v>0.002</c:v>
                </c:pt>
                <c:pt idx="10333">
                  <c:v>0.0</c:v>
                </c:pt>
                <c:pt idx="10334">
                  <c:v>0.004</c:v>
                </c:pt>
                <c:pt idx="10335">
                  <c:v>0.0</c:v>
                </c:pt>
                <c:pt idx="10336">
                  <c:v>0.003</c:v>
                </c:pt>
                <c:pt idx="10337">
                  <c:v>0.003</c:v>
                </c:pt>
                <c:pt idx="10338">
                  <c:v>0.004</c:v>
                </c:pt>
                <c:pt idx="10339">
                  <c:v>0.008</c:v>
                </c:pt>
                <c:pt idx="10340">
                  <c:v>0.007</c:v>
                </c:pt>
                <c:pt idx="10341">
                  <c:v>0.003</c:v>
                </c:pt>
                <c:pt idx="10342">
                  <c:v>0.002</c:v>
                </c:pt>
                <c:pt idx="10343">
                  <c:v>0.001</c:v>
                </c:pt>
                <c:pt idx="10344">
                  <c:v>0.003</c:v>
                </c:pt>
                <c:pt idx="10345">
                  <c:v>0.001</c:v>
                </c:pt>
                <c:pt idx="10346">
                  <c:v>0.002</c:v>
                </c:pt>
                <c:pt idx="10347">
                  <c:v>0.0</c:v>
                </c:pt>
                <c:pt idx="10348">
                  <c:v>0.001</c:v>
                </c:pt>
                <c:pt idx="10349">
                  <c:v>0.001</c:v>
                </c:pt>
                <c:pt idx="10350">
                  <c:v>0.0</c:v>
                </c:pt>
                <c:pt idx="10351">
                  <c:v>-9999.0</c:v>
                </c:pt>
                <c:pt idx="10352">
                  <c:v>0.002</c:v>
                </c:pt>
                <c:pt idx="10353">
                  <c:v>0.001</c:v>
                </c:pt>
                <c:pt idx="10354">
                  <c:v>0.001</c:v>
                </c:pt>
                <c:pt idx="10355">
                  <c:v>0.0</c:v>
                </c:pt>
                <c:pt idx="10356">
                  <c:v>0.0</c:v>
                </c:pt>
                <c:pt idx="10357">
                  <c:v>0.001</c:v>
                </c:pt>
                <c:pt idx="10358">
                  <c:v>0.0</c:v>
                </c:pt>
                <c:pt idx="10359">
                  <c:v>0.003</c:v>
                </c:pt>
                <c:pt idx="10360">
                  <c:v>0.002</c:v>
                </c:pt>
                <c:pt idx="10361">
                  <c:v>0.001</c:v>
                </c:pt>
                <c:pt idx="10362">
                  <c:v>0.0</c:v>
                </c:pt>
                <c:pt idx="10363">
                  <c:v>0.001</c:v>
                </c:pt>
                <c:pt idx="10364">
                  <c:v>0.002</c:v>
                </c:pt>
                <c:pt idx="10365">
                  <c:v>0.001</c:v>
                </c:pt>
                <c:pt idx="10366">
                  <c:v>0.002</c:v>
                </c:pt>
                <c:pt idx="10367">
                  <c:v>0.002</c:v>
                </c:pt>
                <c:pt idx="10368">
                  <c:v>0.001</c:v>
                </c:pt>
                <c:pt idx="10369">
                  <c:v>0.004</c:v>
                </c:pt>
                <c:pt idx="10370">
                  <c:v>0.011</c:v>
                </c:pt>
                <c:pt idx="10371">
                  <c:v>0.009</c:v>
                </c:pt>
                <c:pt idx="10372">
                  <c:v>0.001</c:v>
                </c:pt>
                <c:pt idx="10373">
                  <c:v>0.001</c:v>
                </c:pt>
                <c:pt idx="10374">
                  <c:v>0.001</c:v>
                </c:pt>
                <c:pt idx="10375">
                  <c:v>0.001</c:v>
                </c:pt>
                <c:pt idx="10376">
                  <c:v>0.002</c:v>
                </c:pt>
                <c:pt idx="10377">
                  <c:v>0.003</c:v>
                </c:pt>
                <c:pt idx="10378">
                  <c:v>0.003</c:v>
                </c:pt>
                <c:pt idx="10379">
                  <c:v>0.001</c:v>
                </c:pt>
                <c:pt idx="10380">
                  <c:v>0.003</c:v>
                </c:pt>
                <c:pt idx="10381">
                  <c:v>0.006</c:v>
                </c:pt>
                <c:pt idx="10382">
                  <c:v>0.001</c:v>
                </c:pt>
                <c:pt idx="10383">
                  <c:v>0.001</c:v>
                </c:pt>
                <c:pt idx="10384">
                  <c:v>0.001</c:v>
                </c:pt>
                <c:pt idx="10385">
                  <c:v>0.002</c:v>
                </c:pt>
                <c:pt idx="10386">
                  <c:v>0.001</c:v>
                </c:pt>
                <c:pt idx="10387">
                  <c:v>0.0</c:v>
                </c:pt>
                <c:pt idx="10388">
                  <c:v>0.001</c:v>
                </c:pt>
                <c:pt idx="10389">
                  <c:v>0.008</c:v>
                </c:pt>
                <c:pt idx="10390">
                  <c:v>0.003</c:v>
                </c:pt>
                <c:pt idx="10391">
                  <c:v>0.002</c:v>
                </c:pt>
                <c:pt idx="10392">
                  <c:v>0.001</c:v>
                </c:pt>
                <c:pt idx="10393">
                  <c:v>0.004</c:v>
                </c:pt>
                <c:pt idx="10394">
                  <c:v>0.003</c:v>
                </c:pt>
                <c:pt idx="10395">
                  <c:v>0.002</c:v>
                </c:pt>
                <c:pt idx="10396">
                  <c:v>0.003</c:v>
                </c:pt>
                <c:pt idx="10397">
                  <c:v>0.002</c:v>
                </c:pt>
                <c:pt idx="10398">
                  <c:v>0.005</c:v>
                </c:pt>
                <c:pt idx="10399">
                  <c:v>0.005</c:v>
                </c:pt>
                <c:pt idx="10400">
                  <c:v>0.003</c:v>
                </c:pt>
                <c:pt idx="10401">
                  <c:v>0.003</c:v>
                </c:pt>
                <c:pt idx="10402">
                  <c:v>0.003</c:v>
                </c:pt>
                <c:pt idx="10403">
                  <c:v>0.001</c:v>
                </c:pt>
                <c:pt idx="10404">
                  <c:v>0.001</c:v>
                </c:pt>
                <c:pt idx="10405">
                  <c:v>0.003</c:v>
                </c:pt>
                <c:pt idx="10406">
                  <c:v>0.004</c:v>
                </c:pt>
                <c:pt idx="10407">
                  <c:v>0.004</c:v>
                </c:pt>
                <c:pt idx="10408">
                  <c:v>0.003</c:v>
                </c:pt>
                <c:pt idx="10409">
                  <c:v>0.002</c:v>
                </c:pt>
                <c:pt idx="10410">
                  <c:v>0.003</c:v>
                </c:pt>
                <c:pt idx="10411">
                  <c:v>0.004</c:v>
                </c:pt>
                <c:pt idx="10412">
                  <c:v>0.003</c:v>
                </c:pt>
                <c:pt idx="10413">
                  <c:v>0.001</c:v>
                </c:pt>
                <c:pt idx="10414">
                  <c:v>0.002</c:v>
                </c:pt>
                <c:pt idx="10415">
                  <c:v>0.001</c:v>
                </c:pt>
                <c:pt idx="10416">
                  <c:v>0.001</c:v>
                </c:pt>
                <c:pt idx="10417">
                  <c:v>0.002</c:v>
                </c:pt>
                <c:pt idx="10418">
                  <c:v>0.001</c:v>
                </c:pt>
                <c:pt idx="10419">
                  <c:v>0.002</c:v>
                </c:pt>
                <c:pt idx="10420">
                  <c:v>0.0</c:v>
                </c:pt>
                <c:pt idx="10421">
                  <c:v>0.001</c:v>
                </c:pt>
                <c:pt idx="10422">
                  <c:v>0.002</c:v>
                </c:pt>
                <c:pt idx="10423">
                  <c:v>0.001</c:v>
                </c:pt>
                <c:pt idx="10424">
                  <c:v>0.001</c:v>
                </c:pt>
                <c:pt idx="10425">
                  <c:v>0.003</c:v>
                </c:pt>
                <c:pt idx="10426">
                  <c:v>0.013</c:v>
                </c:pt>
                <c:pt idx="10427">
                  <c:v>0.014</c:v>
                </c:pt>
                <c:pt idx="10428">
                  <c:v>0.006</c:v>
                </c:pt>
                <c:pt idx="10429">
                  <c:v>0.002</c:v>
                </c:pt>
                <c:pt idx="10430">
                  <c:v>0.001</c:v>
                </c:pt>
                <c:pt idx="10431">
                  <c:v>0.001</c:v>
                </c:pt>
                <c:pt idx="10432">
                  <c:v>0.003</c:v>
                </c:pt>
                <c:pt idx="10433">
                  <c:v>0.002</c:v>
                </c:pt>
                <c:pt idx="10434">
                  <c:v>0.001</c:v>
                </c:pt>
                <c:pt idx="10435">
                  <c:v>0.002</c:v>
                </c:pt>
                <c:pt idx="10436">
                  <c:v>0.001</c:v>
                </c:pt>
                <c:pt idx="10437">
                  <c:v>0.001</c:v>
                </c:pt>
                <c:pt idx="10438">
                  <c:v>0.002</c:v>
                </c:pt>
                <c:pt idx="10439">
                  <c:v>0.002</c:v>
                </c:pt>
                <c:pt idx="10440">
                  <c:v>0.001</c:v>
                </c:pt>
                <c:pt idx="10441">
                  <c:v>0.002</c:v>
                </c:pt>
                <c:pt idx="10442">
                  <c:v>0.001</c:v>
                </c:pt>
                <c:pt idx="10443">
                  <c:v>0.001</c:v>
                </c:pt>
                <c:pt idx="10444">
                  <c:v>0.001</c:v>
                </c:pt>
                <c:pt idx="10445">
                  <c:v>0.002</c:v>
                </c:pt>
                <c:pt idx="10446">
                  <c:v>0.001</c:v>
                </c:pt>
                <c:pt idx="10447">
                  <c:v>0.002</c:v>
                </c:pt>
                <c:pt idx="10448">
                  <c:v>0.0</c:v>
                </c:pt>
                <c:pt idx="10449">
                  <c:v>0.001</c:v>
                </c:pt>
                <c:pt idx="10450">
                  <c:v>0.002</c:v>
                </c:pt>
                <c:pt idx="10451">
                  <c:v>0.002</c:v>
                </c:pt>
                <c:pt idx="10452">
                  <c:v>0.002</c:v>
                </c:pt>
                <c:pt idx="10453">
                  <c:v>0.001</c:v>
                </c:pt>
                <c:pt idx="10454">
                  <c:v>0.002</c:v>
                </c:pt>
                <c:pt idx="10455">
                  <c:v>0.002</c:v>
                </c:pt>
                <c:pt idx="10456">
                  <c:v>0.002</c:v>
                </c:pt>
                <c:pt idx="10457">
                  <c:v>0.003</c:v>
                </c:pt>
                <c:pt idx="10458">
                  <c:v>0.001</c:v>
                </c:pt>
                <c:pt idx="10459">
                  <c:v>0.001</c:v>
                </c:pt>
                <c:pt idx="10460">
                  <c:v>0.001</c:v>
                </c:pt>
                <c:pt idx="10461">
                  <c:v>0.001</c:v>
                </c:pt>
                <c:pt idx="10462">
                  <c:v>0.002</c:v>
                </c:pt>
                <c:pt idx="10463">
                  <c:v>0.002</c:v>
                </c:pt>
                <c:pt idx="10464">
                  <c:v>0.001</c:v>
                </c:pt>
                <c:pt idx="10465">
                  <c:v>0.002</c:v>
                </c:pt>
                <c:pt idx="10466">
                  <c:v>0.001</c:v>
                </c:pt>
                <c:pt idx="10467">
                  <c:v>0.002</c:v>
                </c:pt>
                <c:pt idx="10468">
                  <c:v>0.001</c:v>
                </c:pt>
                <c:pt idx="10469">
                  <c:v>0.001</c:v>
                </c:pt>
                <c:pt idx="10470">
                  <c:v>0.0</c:v>
                </c:pt>
                <c:pt idx="10471">
                  <c:v>0.001</c:v>
                </c:pt>
                <c:pt idx="10472">
                  <c:v>0.001</c:v>
                </c:pt>
                <c:pt idx="10473">
                  <c:v>0.0</c:v>
                </c:pt>
                <c:pt idx="10474">
                  <c:v>0.002</c:v>
                </c:pt>
                <c:pt idx="10475">
                  <c:v>0.001</c:v>
                </c:pt>
                <c:pt idx="10476">
                  <c:v>0.001</c:v>
                </c:pt>
                <c:pt idx="10477">
                  <c:v>0.001</c:v>
                </c:pt>
                <c:pt idx="10478">
                  <c:v>0.001</c:v>
                </c:pt>
                <c:pt idx="10479">
                  <c:v>0.001</c:v>
                </c:pt>
                <c:pt idx="10480">
                  <c:v>0.001</c:v>
                </c:pt>
                <c:pt idx="10481">
                  <c:v>0.002</c:v>
                </c:pt>
                <c:pt idx="10482">
                  <c:v>0.001</c:v>
                </c:pt>
                <c:pt idx="10483">
                  <c:v>0.001</c:v>
                </c:pt>
                <c:pt idx="10484">
                  <c:v>0.001</c:v>
                </c:pt>
                <c:pt idx="10485">
                  <c:v>0.002</c:v>
                </c:pt>
                <c:pt idx="10486">
                  <c:v>0.001</c:v>
                </c:pt>
                <c:pt idx="10487">
                  <c:v>0.001</c:v>
                </c:pt>
                <c:pt idx="10488">
                  <c:v>0.002</c:v>
                </c:pt>
                <c:pt idx="10489">
                  <c:v>0.001</c:v>
                </c:pt>
                <c:pt idx="10490">
                  <c:v>0.001</c:v>
                </c:pt>
                <c:pt idx="10491">
                  <c:v>0.001</c:v>
                </c:pt>
                <c:pt idx="10492">
                  <c:v>0.001</c:v>
                </c:pt>
                <c:pt idx="10493">
                  <c:v>0.002</c:v>
                </c:pt>
                <c:pt idx="10494">
                  <c:v>0.001</c:v>
                </c:pt>
                <c:pt idx="10495">
                  <c:v>0.001</c:v>
                </c:pt>
                <c:pt idx="10496">
                  <c:v>0.002</c:v>
                </c:pt>
                <c:pt idx="10497">
                  <c:v>0.001</c:v>
                </c:pt>
                <c:pt idx="10498">
                  <c:v>0.002</c:v>
                </c:pt>
                <c:pt idx="10499">
                  <c:v>0.001</c:v>
                </c:pt>
                <c:pt idx="10500">
                  <c:v>0.001</c:v>
                </c:pt>
                <c:pt idx="10501">
                  <c:v>0.0</c:v>
                </c:pt>
                <c:pt idx="10502">
                  <c:v>0.003</c:v>
                </c:pt>
                <c:pt idx="10503">
                  <c:v>0.002</c:v>
                </c:pt>
                <c:pt idx="10504">
                  <c:v>0.001</c:v>
                </c:pt>
                <c:pt idx="10505">
                  <c:v>0.001</c:v>
                </c:pt>
                <c:pt idx="10506">
                  <c:v>0.001</c:v>
                </c:pt>
                <c:pt idx="10507">
                  <c:v>0.001</c:v>
                </c:pt>
                <c:pt idx="10508">
                  <c:v>0.001</c:v>
                </c:pt>
                <c:pt idx="10509">
                  <c:v>0.001</c:v>
                </c:pt>
                <c:pt idx="10510">
                  <c:v>0.001</c:v>
                </c:pt>
                <c:pt idx="10511">
                  <c:v>0.001</c:v>
                </c:pt>
                <c:pt idx="10512">
                  <c:v>0.0</c:v>
                </c:pt>
                <c:pt idx="10513">
                  <c:v>0.002</c:v>
                </c:pt>
                <c:pt idx="10514">
                  <c:v>0.002</c:v>
                </c:pt>
                <c:pt idx="10515">
                  <c:v>0.002</c:v>
                </c:pt>
                <c:pt idx="10516">
                  <c:v>0.002</c:v>
                </c:pt>
                <c:pt idx="10517">
                  <c:v>0.002</c:v>
                </c:pt>
                <c:pt idx="10518">
                  <c:v>0.003</c:v>
                </c:pt>
                <c:pt idx="10519">
                  <c:v>0.002</c:v>
                </c:pt>
                <c:pt idx="10520">
                  <c:v>0.001</c:v>
                </c:pt>
                <c:pt idx="10521">
                  <c:v>0.002</c:v>
                </c:pt>
                <c:pt idx="10522">
                  <c:v>0.002</c:v>
                </c:pt>
                <c:pt idx="10523">
                  <c:v>0.002</c:v>
                </c:pt>
                <c:pt idx="10524">
                  <c:v>0.002</c:v>
                </c:pt>
                <c:pt idx="10525">
                  <c:v>0.001</c:v>
                </c:pt>
                <c:pt idx="10526">
                  <c:v>0.003</c:v>
                </c:pt>
                <c:pt idx="10527">
                  <c:v>0.002</c:v>
                </c:pt>
                <c:pt idx="10528">
                  <c:v>0.001</c:v>
                </c:pt>
                <c:pt idx="10529">
                  <c:v>0.001</c:v>
                </c:pt>
                <c:pt idx="10530">
                  <c:v>0.002</c:v>
                </c:pt>
                <c:pt idx="10531">
                  <c:v>0.001</c:v>
                </c:pt>
                <c:pt idx="10532">
                  <c:v>0.001</c:v>
                </c:pt>
                <c:pt idx="10533">
                  <c:v>0.001</c:v>
                </c:pt>
                <c:pt idx="10534">
                  <c:v>0.001</c:v>
                </c:pt>
                <c:pt idx="10535">
                  <c:v>0.002</c:v>
                </c:pt>
                <c:pt idx="10536">
                  <c:v>0.001</c:v>
                </c:pt>
                <c:pt idx="10537">
                  <c:v>0.002</c:v>
                </c:pt>
                <c:pt idx="10538">
                  <c:v>0.001</c:v>
                </c:pt>
                <c:pt idx="10539">
                  <c:v>0.001</c:v>
                </c:pt>
                <c:pt idx="10540">
                  <c:v>0.001</c:v>
                </c:pt>
                <c:pt idx="10541">
                  <c:v>0.001</c:v>
                </c:pt>
                <c:pt idx="10542">
                  <c:v>0.004</c:v>
                </c:pt>
                <c:pt idx="10543">
                  <c:v>0.002</c:v>
                </c:pt>
                <c:pt idx="10544">
                  <c:v>0.003</c:v>
                </c:pt>
                <c:pt idx="10545">
                  <c:v>0.002</c:v>
                </c:pt>
                <c:pt idx="10546">
                  <c:v>0.001</c:v>
                </c:pt>
                <c:pt idx="10547">
                  <c:v>0.003</c:v>
                </c:pt>
                <c:pt idx="10548">
                  <c:v>0.002</c:v>
                </c:pt>
                <c:pt idx="10549">
                  <c:v>0.0</c:v>
                </c:pt>
                <c:pt idx="10550">
                  <c:v>0.001</c:v>
                </c:pt>
                <c:pt idx="10551">
                  <c:v>0.002</c:v>
                </c:pt>
                <c:pt idx="10552">
                  <c:v>0.003</c:v>
                </c:pt>
                <c:pt idx="10553">
                  <c:v>0.002</c:v>
                </c:pt>
                <c:pt idx="10554">
                  <c:v>0.002</c:v>
                </c:pt>
                <c:pt idx="10555">
                  <c:v>0.003</c:v>
                </c:pt>
                <c:pt idx="10556">
                  <c:v>0.001</c:v>
                </c:pt>
                <c:pt idx="10557">
                  <c:v>0.001</c:v>
                </c:pt>
                <c:pt idx="10558">
                  <c:v>0.001</c:v>
                </c:pt>
                <c:pt idx="10559">
                  <c:v>0.003</c:v>
                </c:pt>
                <c:pt idx="10560">
                  <c:v>0.001</c:v>
                </c:pt>
                <c:pt idx="10561">
                  <c:v>0.001</c:v>
                </c:pt>
                <c:pt idx="10562">
                  <c:v>0.001</c:v>
                </c:pt>
                <c:pt idx="10563">
                  <c:v>0.002</c:v>
                </c:pt>
                <c:pt idx="10564">
                  <c:v>0.001</c:v>
                </c:pt>
                <c:pt idx="10565">
                  <c:v>0.001</c:v>
                </c:pt>
                <c:pt idx="10566">
                  <c:v>0.001</c:v>
                </c:pt>
                <c:pt idx="10567">
                  <c:v>0.0</c:v>
                </c:pt>
                <c:pt idx="10568">
                  <c:v>0.001</c:v>
                </c:pt>
                <c:pt idx="10569">
                  <c:v>0.002</c:v>
                </c:pt>
                <c:pt idx="10570">
                  <c:v>0.001</c:v>
                </c:pt>
                <c:pt idx="10571">
                  <c:v>0.0</c:v>
                </c:pt>
                <c:pt idx="10572">
                  <c:v>0.003</c:v>
                </c:pt>
                <c:pt idx="10573">
                  <c:v>0.0</c:v>
                </c:pt>
                <c:pt idx="10574">
                  <c:v>0.001</c:v>
                </c:pt>
                <c:pt idx="10575">
                  <c:v>0.001</c:v>
                </c:pt>
                <c:pt idx="10576">
                  <c:v>0.001</c:v>
                </c:pt>
                <c:pt idx="10577">
                  <c:v>0.001</c:v>
                </c:pt>
                <c:pt idx="10578">
                  <c:v>0.001</c:v>
                </c:pt>
                <c:pt idx="10579">
                  <c:v>0.001</c:v>
                </c:pt>
                <c:pt idx="10580">
                  <c:v>0.0</c:v>
                </c:pt>
                <c:pt idx="10581">
                  <c:v>0.001</c:v>
                </c:pt>
                <c:pt idx="10582">
                  <c:v>0.001</c:v>
                </c:pt>
                <c:pt idx="10583">
                  <c:v>0.0</c:v>
                </c:pt>
                <c:pt idx="10584">
                  <c:v>0.001</c:v>
                </c:pt>
                <c:pt idx="10585">
                  <c:v>0.001</c:v>
                </c:pt>
                <c:pt idx="10586">
                  <c:v>0.001</c:v>
                </c:pt>
                <c:pt idx="10587">
                  <c:v>0.001</c:v>
                </c:pt>
                <c:pt idx="10588">
                  <c:v>0.002</c:v>
                </c:pt>
                <c:pt idx="10589">
                  <c:v>0.001</c:v>
                </c:pt>
                <c:pt idx="10590">
                  <c:v>0.001</c:v>
                </c:pt>
                <c:pt idx="10591">
                  <c:v>0.001</c:v>
                </c:pt>
                <c:pt idx="10592">
                  <c:v>0.001</c:v>
                </c:pt>
                <c:pt idx="10593">
                  <c:v>0.001</c:v>
                </c:pt>
                <c:pt idx="10594">
                  <c:v>0.001</c:v>
                </c:pt>
                <c:pt idx="10595">
                  <c:v>0.001</c:v>
                </c:pt>
                <c:pt idx="10596">
                  <c:v>0.0</c:v>
                </c:pt>
                <c:pt idx="10597">
                  <c:v>0.001</c:v>
                </c:pt>
                <c:pt idx="10598">
                  <c:v>0.001</c:v>
                </c:pt>
                <c:pt idx="10599">
                  <c:v>0.001</c:v>
                </c:pt>
                <c:pt idx="10600">
                  <c:v>0.002</c:v>
                </c:pt>
                <c:pt idx="10601">
                  <c:v>0.002</c:v>
                </c:pt>
                <c:pt idx="10602">
                  <c:v>0.001</c:v>
                </c:pt>
                <c:pt idx="10603">
                  <c:v>0.002</c:v>
                </c:pt>
                <c:pt idx="10604">
                  <c:v>0.001</c:v>
                </c:pt>
                <c:pt idx="10605">
                  <c:v>0.001</c:v>
                </c:pt>
                <c:pt idx="10606">
                  <c:v>0.001</c:v>
                </c:pt>
                <c:pt idx="10607">
                  <c:v>0.002</c:v>
                </c:pt>
                <c:pt idx="10608">
                  <c:v>0.002</c:v>
                </c:pt>
                <c:pt idx="10609">
                  <c:v>0.001</c:v>
                </c:pt>
                <c:pt idx="10610">
                  <c:v>0.001</c:v>
                </c:pt>
                <c:pt idx="10611">
                  <c:v>0.001</c:v>
                </c:pt>
                <c:pt idx="10612">
                  <c:v>0.001</c:v>
                </c:pt>
                <c:pt idx="10613">
                  <c:v>0.0</c:v>
                </c:pt>
                <c:pt idx="10614">
                  <c:v>0.0</c:v>
                </c:pt>
                <c:pt idx="10615">
                  <c:v>0.001</c:v>
                </c:pt>
                <c:pt idx="10616">
                  <c:v>0.001</c:v>
                </c:pt>
                <c:pt idx="10617">
                  <c:v>0.001</c:v>
                </c:pt>
                <c:pt idx="10618">
                  <c:v>0.0</c:v>
                </c:pt>
                <c:pt idx="10619">
                  <c:v>0.001</c:v>
                </c:pt>
                <c:pt idx="10620">
                  <c:v>0.002</c:v>
                </c:pt>
                <c:pt idx="10621">
                  <c:v>0.001</c:v>
                </c:pt>
                <c:pt idx="10622">
                  <c:v>0.0</c:v>
                </c:pt>
                <c:pt idx="10623">
                  <c:v>0.0</c:v>
                </c:pt>
                <c:pt idx="10624">
                  <c:v>0.001</c:v>
                </c:pt>
                <c:pt idx="10625">
                  <c:v>0.001</c:v>
                </c:pt>
                <c:pt idx="10626">
                  <c:v>0.001</c:v>
                </c:pt>
                <c:pt idx="10627">
                  <c:v>0.001</c:v>
                </c:pt>
                <c:pt idx="10628">
                  <c:v>0.001</c:v>
                </c:pt>
                <c:pt idx="10629">
                  <c:v>0.002</c:v>
                </c:pt>
                <c:pt idx="10630">
                  <c:v>0.001</c:v>
                </c:pt>
                <c:pt idx="10631">
                  <c:v>0.001</c:v>
                </c:pt>
                <c:pt idx="10632">
                  <c:v>0.001</c:v>
                </c:pt>
                <c:pt idx="10633">
                  <c:v>0.002</c:v>
                </c:pt>
                <c:pt idx="10634">
                  <c:v>0.002</c:v>
                </c:pt>
                <c:pt idx="10635">
                  <c:v>0.001</c:v>
                </c:pt>
                <c:pt idx="10636">
                  <c:v>0.002</c:v>
                </c:pt>
                <c:pt idx="10637">
                  <c:v>0.001</c:v>
                </c:pt>
                <c:pt idx="10638">
                  <c:v>0.001</c:v>
                </c:pt>
                <c:pt idx="10639">
                  <c:v>0.001</c:v>
                </c:pt>
                <c:pt idx="10640">
                  <c:v>0.001</c:v>
                </c:pt>
                <c:pt idx="10641">
                  <c:v>0.001</c:v>
                </c:pt>
                <c:pt idx="10642">
                  <c:v>0.002</c:v>
                </c:pt>
                <c:pt idx="10643">
                  <c:v>0.001</c:v>
                </c:pt>
                <c:pt idx="10644">
                  <c:v>0.001</c:v>
                </c:pt>
                <c:pt idx="10645">
                  <c:v>0.001</c:v>
                </c:pt>
                <c:pt idx="10646">
                  <c:v>0.001</c:v>
                </c:pt>
                <c:pt idx="10647">
                  <c:v>0.001</c:v>
                </c:pt>
                <c:pt idx="10648">
                  <c:v>0.001</c:v>
                </c:pt>
                <c:pt idx="10649">
                  <c:v>0.001</c:v>
                </c:pt>
                <c:pt idx="10650">
                  <c:v>0.001</c:v>
                </c:pt>
                <c:pt idx="10651">
                  <c:v>0.001</c:v>
                </c:pt>
                <c:pt idx="10652">
                  <c:v>0.001</c:v>
                </c:pt>
                <c:pt idx="10653">
                  <c:v>0.001</c:v>
                </c:pt>
                <c:pt idx="10654">
                  <c:v>0.001</c:v>
                </c:pt>
                <c:pt idx="10655">
                  <c:v>0.001</c:v>
                </c:pt>
                <c:pt idx="10656">
                  <c:v>0.0</c:v>
                </c:pt>
                <c:pt idx="10657">
                  <c:v>0.0</c:v>
                </c:pt>
                <c:pt idx="10658">
                  <c:v>0.001</c:v>
                </c:pt>
                <c:pt idx="10659">
                  <c:v>0.001</c:v>
                </c:pt>
                <c:pt idx="10660">
                  <c:v>0.0</c:v>
                </c:pt>
                <c:pt idx="10661">
                  <c:v>0.001</c:v>
                </c:pt>
                <c:pt idx="10662">
                  <c:v>0.001</c:v>
                </c:pt>
                <c:pt idx="10663">
                  <c:v>0.001</c:v>
                </c:pt>
                <c:pt idx="10664">
                  <c:v>0.001</c:v>
                </c:pt>
                <c:pt idx="10665">
                  <c:v>0.001</c:v>
                </c:pt>
                <c:pt idx="10666">
                  <c:v>0.0</c:v>
                </c:pt>
                <c:pt idx="10667">
                  <c:v>0.001</c:v>
                </c:pt>
                <c:pt idx="10668">
                  <c:v>0.001</c:v>
                </c:pt>
                <c:pt idx="10669">
                  <c:v>0.001</c:v>
                </c:pt>
                <c:pt idx="10670">
                  <c:v>0.0</c:v>
                </c:pt>
                <c:pt idx="10671">
                  <c:v>0.001</c:v>
                </c:pt>
                <c:pt idx="10672">
                  <c:v>0.0</c:v>
                </c:pt>
                <c:pt idx="10673">
                  <c:v>0.001</c:v>
                </c:pt>
                <c:pt idx="10674">
                  <c:v>0.001</c:v>
                </c:pt>
                <c:pt idx="10675">
                  <c:v>0.001</c:v>
                </c:pt>
                <c:pt idx="10676">
                  <c:v>0.001</c:v>
                </c:pt>
                <c:pt idx="10677">
                  <c:v>0.001</c:v>
                </c:pt>
                <c:pt idx="10678">
                  <c:v>0.0</c:v>
                </c:pt>
                <c:pt idx="10679">
                  <c:v>0.001</c:v>
                </c:pt>
                <c:pt idx="10680">
                  <c:v>0.001</c:v>
                </c:pt>
                <c:pt idx="10681">
                  <c:v>0.001</c:v>
                </c:pt>
                <c:pt idx="10682">
                  <c:v>0.001</c:v>
                </c:pt>
                <c:pt idx="10683">
                  <c:v>0.001</c:v>
                </c:pt>
                <c:pt idx="10684">
                  <c:v>0.001</c:v>
                </c:pt>
                <c:pt idx="10685">
                  <c:v>0.001</c:v>
                </c:pt>
                <c:pt idx="10686">
                  <c:v>0.001</c:v>
                </c:pt>
                <c:pt idx="10687">
                  <c:v>0.001</c:v>
                </c:pt>
                <c:pt idx="10688">
                  <c:v>0.001</c:v>
                </c:pt>
                <c:pt idx="10689">
                  <c:v>0.0</c:v>
                </c:pt>
                <c:pt idx="10690">
                  <c:v>0.0</c:v>
                </c:pt>
                <c:pt idx="10691">
                  <c:v>0.001</c:v>
                </c:pt>
                <c:pt idx="10692">
                  <c:v>0.001</c:v>
                </c:pt>
                <c:pt idx="10693">
                  <c:v>0.001</c:v>
                </c:pt>
                <c:pt idx="10694">
                  <c:v>0.001</c:v>
                </c:pt>
                <c:pt idx="10695">
                  <c:v>0.001</c:v>
                </c:pt>
                <c:pt idx="10696">
                  <c:v>0.001</c:v>
                </c:pt>
                <c:pt idx="10697">
                  <c:v>0.001</c:v>
                </c:pt>
                <c:pt idx="10698">
                  <c:v>0.001</c:v>
                </c:pt>
                <c:pt idx="10699">
                  <c:v>0.0</c:v>
                </c:pt>
                <c:pt idx="10700">
                  <c:v>0.001</c:v>
                </c:pt>
                <c:pt idx="10701">
                  <c:v>0.001</c:v>
                </c:pt>
                <c:pt idx="10702">
                  <c:v>0.001</c:v>
                </c:pt>
                <c:pt idx="10703">
                  <c:v>0.001</c:v>
                </c:pt>
                <c:pt idx="10704">
                  <c:v>0.0</c:v>
                </c:pt>
                <c:pt idx="10705">
                  <c:v>0.0</c:v>
                </c:pt>
                <c:pt idx="10706">
                  <c:v>0.001</c:v>
                </c:pt>
                <c:pt idx="10707">
                  <c:v>0.002</c:v>
                </c:pt>
                <c:pt idx="10708">
                  <c:v>0.0</c:v>
                </c:pt>
                <c:pt idx="10709">
                  <c:v>0.001</c:v>
                </c:pt>
                <c:pt idx="10710">
                  <c:v>0.002</c:v>
                </c:pt>
                <c:pt idx="10711">
                  <c:v>0.001</c:v>
                </c:pt>
                <c:pt idx="10712">
                  <c:v>0.0</c:v>
                </c:pt>
                <c:pt idx="10713">
                  <c:v>0.001</c:v>
                </c:pt>
                <c:pt idx="10714">
                  <c:v>0.001</c:v>
                </c:pt>
                <c:pt idx="10715">
                  <c:v>0.001</c:v>
                </c:pt>
                <c:pt idx="10716">
                  <c:v>0.0</c:v>
                </c:pt>
                <c:pt idx="10717">
                  <c:v>0.0</c:v>
                </c:pt>
                <c:pt idx="10718">
                  <c:v>0.002</c:v>
                </c:pt>
                <c:pt idx="10719">
                  <c:v>0.001</c:v>
                </c:pt>
                <c:pt idx="10720">
                  <c:v>0.001</c:v>
                </c:pt>
                <c:pt idx="10721">
                  <c:v>0.0</c:v>
                </c:pt>
                <c:pt idx="10722">
                  <c:v>0.001</c:v>
                </c:pt>
                <c:pt idx="10723">
                  <c:v>0.0</c:v>
                </c:pt>
                <c:pt idx="10724">
                  <c:v>0.001</c:v>
                </c:pt>
                <c:pt idx="10725">
                  <c:v>0.0</c:v>
                </c:pt>
                <c:pt idx="10726">
                  <c:v>0.0</c:v>
                </c:pt>
                <c:pt idx="10727">
                  <c:v>0.0</c:v>
                </c:pt>
                <c:pt idx="10728">
                  <c:v>0.001</c:v>
                </c:pt>
                <c:pt idx="10729">
                  <c:v>0.001</c:v>
                </c:pt>
                <c:pt idx="10730">
                  <c:v>0.0</c:v>
                </c:pt>
                <c:pt idx="10731">
                  <c:v>0.0</c:v>
                </c:pt>
                <c:pt idx="10732">
                  <c:v>0.0</c:v>
                </c:pt>
                <c:pt idx="10733">
                  <c:v>0.0</c:v>
                </c:pt>
                <c:pt idx="10734">
                  <c:v>0.0</c:v>
                </c:pt>
                <c:pt idx="10735">
                  <c:v>0.001</c:v>
                </c:pt>
                <c:pt idx="10736">
                  <c:v>0.0</c:v>
                </c:pt>
                <c:pt idx="10737">
                  <c:v>0.001</c:v>
                </c:pt>
                <c:pt idx="10738">
                  <c:v>0.0</c:v>
                </c:pt>
                <c:pt idx="10739">
                  <c:v>0.0</c:v>
                </c:pt>
                <c:pt idx="10740">
                  <c:v>0.0</c:v>
                </c:pt>
                <c:pt idx="10741">
                  <c:v>0.0</c:v>
                </c:pt>
                <c:pt idx="10742">
                  <c:v>0.0</c:v>
                </c:pt>
                <c:pt idx="10743">
                  <c:v>0.0</c:v>
                </c:pt>
                <c:pt idx="10744">
                  <c:v>0.001</c:v>
                </c:pt>
                <c:pt idx="10745">
                  <c:v>0.0</c:v>
                </c:pt>
                <c:pt idx="10746">
                  <c:v>0.001</c:v>
                </c:pt>
                <c:pt idx="10747">
                  <c:v>0.0</c:v>
                </c:pt>
                <c:pt idx="10748">
                  <c:v>0.0</c:v>
                </c:pt>
                <c:pt idx="10749">
                  <c:v>0.0</c:v>
                </c:pt>
                <c:pt idx="10750">
                  <c:v>0.0</c:v>
                </c:pt>
                <c:pt idx="10751">
                  <c:v>0.0</c:v>
                </c:pt>
                <c:pt idx="10752">
                  <c:v>0.0</c:v>
                </c:pt>
                <c:pt idx="10753">
                  <c:v>0.001</c:v>
                </c:pt>
                <c:pt idx="10754">
                  <c:v>0.001</c:v>
                </c:pt>
                <c:pt idx="10755">
                  <c:v>0.0</c:v>
                </c:pt>
                <c:pt idx="10756">
                  <c:v>0.001</c:v>
                </c:pt>
                <c:pt idx="10757">
                  <c:v>0.001</c:v>
                </c:pt>
                <c:pt idx="10758">
                  <c:v>0.0</c:v>
                </c:pt>
                <c:pt idx="10759">
                  <c:v>0.001</c:v>
                </c:pt>
                <c:pt idx="10760">
                  <c:v>0.0</c:v>
                </c:pt>
                <c:pt idx="10761">
                  <c:v>0.001</c:v>
                </c:pt>
                <c:pt idx="10762">
                  <c:v>0.0</c:v>
                </c:pt>
                <c:pt idx="10763">
                  <c:v>0.002</c:v>
                </c:pt>
                <c:pt idx="10764">
                  <c:v>0.0</c:v>
                </c:pt>
                <c:pt idx="10765">
                  <c:v>0.0</c:v>
                </c:pt>
                <c:pt idx="10766">
                  <c:v>0.001</c:v>
                </c:pt>
                <c:pt idx="10767">
                  <c:v>0.0</c:v>
                </c:pt>
                <c:pt idx="10768">
                  <c:v>0.0</c:v>
                </c:pt>
                <c:pt idx="10769">
                  <c:v>0.0</c:v>
                </c:pt>
                <c:pt idx="10770">
                  <c:v>0.0</c:v>
                </c:pt>
                <c:pt idx="10771">
                  <c:v>0.0</c:v>
                </c:pt>
                <c:pt idx="10772">
                  <c:v>0.0</c:v>
                </c:pt>
                <c:pt idx="10773">
                  <c:v>0.0</c:v>
                </c:pt>
                <c:pt idx="10774">
                  <c:v>0.001</c:v>
                </c:pt>
                <c:pt idx="10775">
                  <c:v>0.001</c:v>
                </c:pt>
                <c:pt idx="10776">
                  <c:v>0.0</c:v>
                </c:pt>
                <c:pt idx="10777">
                  <c:v>0.001</c:v>
                </c:pt>
                <c:pt idx="10778">
                  <c:v>0.001</c:v>
                </c:pt>
                <c:pt idx="10779">
                  <c:v>0.001</c:v>
                </c:pt>
                <c:pt idx="10780">
                  <c:v>0.0</c:v>
                </c:pt>
                <c:pt idx="10781">
                  <c:v>0.0</c:v>
                </c:pt>
                <c:pt idx="10782">
                  <c:v>0.0</c:v>
                </c:pt>
                <c:pt idx="10783">
                  <c:v>0.0</c:v>
                </c:pt>
                <c:pt idx="10784">
                  <c:v>0.001</c:v>
                </c:pt>
                <c:pt idx="10785">
                  <c:v>0.0</c:v>
                </c:pt>
                <c:pt idx="10786">
                  <c:v>0.0</c:v>
                </c:pt>
                <c:pt idx="10787">
                  <c:v>0.0</c:v>
                </c:pt>
                <c:pt idx="10788">
                  <c:v>0.001</c:v>
                </c:pt>
                <c:pt idx="10789">
                  <c:v>0.001</c:v>
                </c:pt>
                <c:pt idx="10790">
                  <c:v>0.001</c:v>
                </c:pt>
                <c:pt idx="10791">
                  <c:v>0.001</c:v>
                </c:pt>
                <c:pt idx="10792">
                  <c:v>0.0</c:v>
                </c:pt>
                <c:pt idx="10793">
                  <c:v>0.001</c:v>
                </c:pt>
                <c:pt idx="10794">
                  <c:v>0.0</c:v>
                </c:pt>
                <c:pt idx="10795">
                  <c:v>0.001</c:v>
                </c:pt>
                <c:pt idx="10796">
                  <c:v>0.001</c:v>
                </c:pt>
                <c:pt idx="10797">
                  <c:v>0.0</c:v>
                </c:pt>
                <c:pt idx="10798">
                  <c:v>0.0</c:v>
                </c:pt>
                <c:pt idx="10799">
                  <c:v>0.0</c:v>
                </c:pt>
                <c:pt idx="10800">
                  <c:v>0.0</c:v>
                </c:pt>
                <c:pt idx="10801">
                  <c:v>0.0</c:v>
                </c:pt>
                <c:pt idx="10802">
                  <c:v>0.001</c:v>
                </c:pt>
                <c:pt idx="10803">
                  <c:v>0.0</c:v>
                </c:pt>
                <c:pt idx="10804">
                  <c:v>0.0</c:v>
                </c:pt>
                <c:pt idx="10805">
                  <c:v>0.0</c:v>
                </c:pt>
                <c:pt idx="10806">
                  <c:v>0.001</c:v>
                </c:pt>
                <c:pt idx="10807">
                  <c:v>0.001</c:v>
                </c:pt>
                <c:pt idx="10808">
                  <c:v>0.001</c:v>
                </c:pt>
                <c:pt idx="10809">
                  <c:v>0.001</c:v>
                </c:pt>
                <c:pt idx="10810">
                  <c:v>0.001</c:v>
                </c:pt>
                <c:pt idx="10811">
                  <c:v>0.0</c:v>
                </c:pt>
                <c:pt idx="10812">
                  <c:v>0.0</c:v>
                </c:pt>
                <c:pt idx="10813">
                  <c:v>0.001</c:v>
                </c:pt>
                <c:pt idx="10814">
                  <c:v>0.0</c:v>
                </c:pt>
                <c:pt idx="10815">
                  <c:v>0.0</c:v>
                </c:pt>
                <c:pt idx="10816">
                  <c:v>0.0</c:v>
                </c:pt>
                <c:pt idx="10817">
                  <c:v>0.0</c:v>
                </c:pt>
                <c:pt idx="10818">
                  <c:v>0.0</c:v>
                </c:pt>
                <c:pt idx="10819">
                  <c:v>0.001</c:v>
                </c:pt>
                <c:pt idx="10820">
                  <c:v>0.0</c:v>
                </c:pt>
                <c:pt idx="10821">
                  <c:v>0.0</c:v>
                </c:pt>
                <c:pt idx="10822">
                  <c:v>0.0</c:v>
                </c:pt>
                <c:pt idx="10823">
                  <c:v>0.0</c:v>
                </c:pt>
                <c:pt idx="10824">
                  <c:v>0.0</c:v>
                </c:pt>
                <c:pt idx="10825">
                  <c:v>0.0</c:v>
                </c:pt>
                <c:pt idx="10826">
                  <c:v>0.001</c:v>
                </c:pt>
                <c:pt idx="10827">
                  <c:v>0.001</c:v>
                </c:pt>
                <c:pt idx="10828">
                  <c:v>0.0</c:v>
                </c:pt>
                <c:pt idx="10829">
                  <c:v>0.001</c:v>
                </c:pt>
                <c:pt idx="10830">
                  <c:v>0.001</c:v>
                </c:pt>
                <c:pt idx="10831">
                  <c:v>0.0</c:v>
                </c:pt>
                <c:pt idx="10832">
                  <c:v>0.0</c:v>
                </c:pt>
                <c:pt idx="10833">
                  <c:v>0.001</c:v>
                </c:pt>
                <c:pt idx="10834">
                  <c:v>0.0</c:v>
                </c:pt>
                <c:pt idx="10835">
                  <c:v>0.0</c:v>
                </c:pt>
                <c:pt idx="10836">
                  <c:v>0.001</c:v>
                </c:pt>
                <c:pt idx="10837">
                  <c:v>0.0</c:v>
                </c:pt>
                <c:pt idx="10838">
                  <c:v>0.0</c:v>
                </c:pt>
                <c:pt idx="10839">
                  <c:v>0.0</c:v>
                </c:pt>
                <c:pt idx="10840">
                  <c:v>0.001</c:v>
                </c:pt>
                <c:pt idx="10841">
                  <c:v>0.0</c:v>
                </c:pt>
                <c:pt idx="10842">
                  <c:v>0.0</c:v>
                </c:pt>
                <c:pt idx="10843">
                  <c:v>0.001</c:v>
                </c:pt>
                <c:pt idx="10844">
                  <c:v>0.001</c:v>
                </c:pt>
                <c:pt idx="10845">
                  <c:v>0.001</c:v>
                </c:pt>
                <c:pt idx="10846">
                  <c:v>0.001</c:v>
                </c:pt>
                <c:pt idx="10847">
                  <c:v>0.001</c:v>
                </c:pt>
                <c:pt idx="10848">
                  <c:v>0.001</c:v>
                </c:pt>
                <c:pt idx="10849">
                  <c:v>0.0</c:v>
                </c:pt>
                <c:pt idx="10850">
                  <c:v>0.001</c:v>
                </c:pt>
                <c:pt idx="10851">
                  <c:v>0.001</c:v>
                </c:pt>
                <c:pt idx="10852">
                  <c:v>0.0</c:v>
                </c:pt>
                <c:pt idx="10853">
                  <c:v>0.001</c:v>
                </c:pt>
                <c:pt idx="10854">
                  <c:v>0.001</c:v>
                </c:pt>
                <c:pt idx="10855">
                  <c:v>0.0</c:v>
                </c:pt>
                <c:pt idx="10856">
                  <c:v>0.0</c:v>
                </c:pt>
                <c:pt idx="10857">
                  <c:v>0.0</c:v>
                </c:pt>
                <c:pt idx="10858">
                  <c:v>0.0</c:v>
                </c:pt>
                <c:pt idx="10859">
                  <c:v>0.0</c:v>
                </c:pt>
                <c:pt idx="10860">
                  <c:v>0.0</c:v>
                </c:pt>
                <c:pt idx="10861">
                  <c:v>0.0</c:v>
                </c:pt>
                <c:pt idx="10862">
                  <c:v>0.0</c:v>
                </c:pt>
                <c:pt idx="10863">
                  <c:v>0.001</c:v>
                </c:pt>
                <c:pt idx="10864">
                  <c:v>0.001</c:v>
                </c:pt>
                <c:pt idx="10865">
                  <c:v>0.0</c:v>
                </c:pt>
                <c:pt idx="10866">
                  <c:v>0.0</c:v>
                </c:pt>
                <c:pt idx="10867">
                  <c:v>0.0</c:v>
                </c:pt>
                <c:pt idx="10868">
                  <c:v>0.0</c:v>
                </c:pt>
                <c:pt idx="10869">
                  <c:v>0.001</c:v>
                </c:pt>
                <c:pt idx="10870">
                  <c:v>0.0</c:v>
                </c:pt>
                <c:pt idx="10871">
                  <c:v>0.0</c:v>
                </c:pt>
                <c:pt idx="10872">
                  <c:v>0.001</c:v>
                </c:pt>
                <c:pt idx="10873">
                  <c:v>0.0</c:v>
                </c:pt>
                <c:pt idx="10874">
                  <c:v>0.0</c:v>
                </c:pt>
                <c:pt idx="10875">
                  <c:v>0.001</c:v>
                </c:pt>
                <c:pt idx="10876">
                  <c:v>0.0</c:v>
                </c:pt>
                <c:pt idx="10877">
                  <c:v>0.0</c:v>
                </c:pt>
                <c:pt idx="10878">
                  <c:v>0.0</c:v>
                </c:pt>
                <c:pt idx="10879">
                  <c:v>0.001</c:v>
                </c:pt>
                <c:pt idx="10880">
                  <c:v>0.0</c:v>
                </c:pt>
                <c:pt idx="10881">
                  <c:v>0.0</c:v>
                </c:pt>
                <c:pt idx="10882">
                  <c:v>0.0</c:v>
                </c:pt>
                <c:pt idx="10883">
                  <c:v>0.0</c:v>
                </c:pt>
                <c:pt idx="10884">
                  <c:v>0.001</c:v>
                </c:pt>
                <c:pt idx="10885">
                  <c:v>0.0</c:v>
                </c:pt>
                <c:pt idx="10886">
                  <c:v>0.001</c:v>
                </c:pt>
                <c:pt idx="10887">
                  <c:v>0.0</c:v>
                </c:pt>
                <c:pt idx="10888">
                  <c:v>0.0</c:v>
                </c:pt>
                <c:pt idx="10889">
                  <c:v>0.0</c:v>
                </c:pt>
                <c:pt idx="10890">
                  <c:v>0.001</c:v>
                </c:pt>
                <c:pt idx="10891">
                  <c:v>0.002</c:v>
                </c:pt>
                <c:pt idx="10892">
                  <c:v>0.001</c:v>
                </c:pt>
                <c:pt idx="10893">
                  <c:v>0.0</c:v>
                </c:pt>
                <c:pt idx="10894">
                  <c:v>0.0</c:v>
                </c:pt>
                <c:pt idx="10895">
                  <c:v>0.001</c:v>
                </c:pt>
                <c:pt idx="10896">
                  <c:v>0.0</c:v>
                </c:pt>
                <c:pt idx="10897">
                  <c:v>0.001</c:v>
                </c:pt>
                <c:pt idx="10898">
                  <c:v>0.0</c:v>
                </c:pt>
                <c:pt idx="10899">
                  <c:v>0.0</c:v>
                </c:pt>
                <c:pt idx="10900">
                  <c:v>0.0</c:v>
                </c:pt>
                <c:pt idx="10901">
                  <c:v>0.0</c:v>
                </c:pt>
                <c:pt idx="10902">
                  <c:v>0.0</c:v>
                </c:pt>
                <c:pt idx="10903">
                  <c:v>0.001</c:v>
                </c:pt>
                <c:pt idx="10904">
                  <c:v>0.0</c:v>
                </c:pt>
                <c:pt idx="10905">
                  <c:v>0.001</c:v>
                </c:pt>
                <c:pt idx="10906">
                  <c:v>0.001</c:v>
                </c:pt>
                <c:pt idx="10907">
                  <c:v>0.0</c:v>
                </c:pt>
                <c:pt idx="10908">
                  <c:v>0.001</c:v>
                </c:pt>
                <c:pt idx="10909">
                  <c:v>0.001</c:v>
                </c:pt>
                <c:pt idx="10910">
                  <c:v>0.001</c:v>
                </c:pt>
                <c:pt idx="10911">
                  <c:v>0.0</c:v>
                </c:pt>
                <c:pt idx="10912">
                  <c:v>0.0</c:v>
                </c:pt>
                <c:pt idx="10913">
                  <c:v>0.001</c:v>
                </c:pt>
                <c:pt idx="10914">
                  <c:v>0.001</c:v>
                </c:pt>
                <c:pt idx="10915">
                  <c:v>0.0</c:v>
                </c:pt>
                <c:pt idx="10916">
                  <c:v>0.0</c:v>
                </c:pt>
                <c:pt idx="10917">
                  <c:v>0.0</c:v>
                </c:pt>
                <c:pt idx="10918">
                  <c:v>0.001</c:v>
                </c:pt>
                <c:pt idx="10919">
                  <c:v>0.0</c:v>
                </c:pt>
                <c:pt idx="10920">
                  <c:v>0.001</c:v>
                </c:pt>
                <c:pt idx="10921">
                  <c:v>0.0</c:v>
                </c:pt>
                <c:pt idx="10922">
                  <c:v>0.0</c:v>
                </c:pt>
                <c:pt idx="10923">
                  <c:v>0.0</c:v>
                </c:pt>
                <c:pt idx="10924">
                  <c:v>0.0</c:v>
                </c:pt>
                <c:pt idx="10925">
                  <c:v>0.0</c:v>
                </c:pt>
                <c:pt idx="10926">
                  <c:v>0.0</c:v>
                </c:pt>
                <c:pt idx="10927">
                  <c:v>0.001</c:v>
                </c:pt>
                <c:pt idx="10928">
                  <c:v>0.0</c:v>
                </c:pt>
                <c:pt idx="10929">
                  <c:v>0.0</c:v>
                </c:pt>
                <c:pt idx="10930">
                  <c:v>0.001</c:v>
                </c:pt>
                <c:pt idx="10931">
                  <c:v>0.0</c:v>
                </c:pt>
                <c:pt idx="10932">
                  <c:v>0.0</c:v>
                </c:pt>
                <c:pt idx="10933">
                  <c:v>0.0</c:v>
                </c:pt>
                <c:pt idx="10934">
                  <c:v>0.0</c:v>
                </c:pt>
                <c:pt idx="10935">
                  <c:v>0.0</c:v>
                </c:pt>
                <c:pt idx="10936">
                  <c:v>0.0</c:v>
                </c:pt>
                <c:pt idx="10937">
                  <c:v>0.0</c:v>
                </c:pt>
                <c:pt idx="10938">
                  <c:v>0.001</c:v>
                </c:pt>
                <c:pt idx="10939">
                  <c:v>0.0</c:v>
                </c:pt>
                <c:pt idx="10940">
                  <c:v>0.0</c:v>
                </c:pt>
                <c:pt idx="10941">
                  <c:v>0.0</c:v>
                </c:pt>
                <c:pt idx="10942">
                  <c:v>0.001</c:v>
                </c:pt>
                <c:pt idx="10943">
                  <c:v>0.0</c:v>
                </c:pt>
                <c:pt idx="10944">
                  <c:v>0.001</c:v>
                </c:pt>
                <c:pt idx="10945">
                  <c:v>0.0</c:v>
                </c:pt>
                <c:pt idx="10946">
                  <c:v>0.0</c:v>
                </c:pt>
                <c:pt idx="10947">
                  <c:v>0.001</c:v>
                </c:pt>
                <c:pt idx="10948">
                  <c:v>0.0</c:v>
                </c:pt>
                <c:pt idx="10949">
                  <c:v>0.001</c:v>
                </c:pt>
                <c:pt idx="10950">
                  <c:v>0.0</c:v>
                </c:pt>
                <c:pt idx="10951">
                  <c:v>0.0</c:v>
                </c:pt>
                <c:pt idx="10952">
                  <c:v>0.0</c:v>
                </c:pt>
                <c:pt idx="10953">
                  <c:v>0.0</c:v>
                </c:pt>
                <c:pt idx="10954">
                  <c:v>0.0</c:v>
                </c:pt>
                <c:pt idx="10955">
                  <c:v>0.0</c:v>
                </c:pt>
                <c:pt idx="10956">
                  <c:v>0.0</c:v>
                </c:pt>
                <c:pt idx="10957">
                  <c:v>0.0</c:v>
                </c:pt>
                <c:pt idx="10958">
                  <c:v>0.0</c:v>
                </c:pt>
                <c:pt idx="10959">
                  <c:v>0.0</c:v>
                </c:pt>
                <c:pt idx="10960">
                  <c:v>0.0</c:v>
                </c:pt>
                <c:pt idx="10961">
                  <c:v>0.0</c:v>
                </c:pt>
                <c:pt idx="10962">
                  <c:v>0.0</c:v>
                </c:pt>
                <c:pt idx="10963">
                  <c:v>0.0</c:v>
                </c:pt>
                <c:pt idx="10964">
                  <c:v>0.0</c:v>
                </c:pt>
                <c:pt idx="10965">
                  <c:v>0.0</c:v>
                </c:pt>
                <c:pt idx="10966">
                  <c:v>0.0</c:v>
                </c:pt>
                <c:pt idx="10967">
                  <c:v>0.0</c:v>
                </c:pt>
                <c:pt idx="10968">
                  <c:v>0.0</c:v>
                </c:pt>
                <c:pt idx="10969">
                  <c:v>0.0</c:v>
                </c:pt>
                <c:pt idx="10970">
                  <c:v>0.0</c:v>
                </c:pt>
                <c:pt idx="10971">
                  <c:v>0.001</c:v>
                </c:pt>
                <c:pt idx="10972">
                  <c:v>0.0</c:v>
                </c:pt>
                <c:pt idx="10973">
                  <c:v>0.0</c:v>
                </c:pt>
                <c:pt idx="10974">
                  <c:v>0.001</c:v>
                </c:pt>
                <c:pt idx="10975">
                  <c:v>0.001</c:v>
                </c:pt>
                <c:pt idx="10976">
                  <c:v>0.0</c:v>
                </c:pt>
                <c:pt idx="10977">
                  <c:v>0.0</c:v>
                </c:pt>
                <c:pt idx="10978">
                  <c:v>0.0</c:v>
                </c:pt>
                <c:pt idx="10979">
                  <c:v>0.0</c:v>
                </c:pt>
                <c:pt idx="10980">
                  <c:v>0.0</c:v>
                </c:pt>
                <c:pt idx="10981">
                  <c:v>0.0</c:v>
                </c:pt>
                <c:pt idx="10982">
                  <c:v>0.0</c:v>
                </c:pt>
                <c:pt idx="10983">
                  <c:v>0.0</c:v>
                </c:pt>
                <c:pt idx="10984">
                  <c:v>0.0</c:v>
                </c:pt>
                <c:pt idx="10985">
                  <c:v>0.0</c:v>
                </c:pt>
                <c:pt idx="10986">
                  <c:v>0.0</c:v>
                </c:pt>
                <c:pt idx="10987">
                  <c:v>0.0</c:v>
                </c:pt>
                <c:pt idx="10988">
                  <c:v>0.0</c:v>
                </c:pt>
                <c:pt idx="10989">
                  <c:v>0.0</c:v>
                </c:pt>
                <c:pt idx="10990">
                  <c:v>0.001</c:v>
                </c:pt>
                <c:pt idx="10991">
                  <c:v>0.0</c:v>
                </c:pt>
                <c:pt idx="10992">
                  <c:v>0.0</c:v>
                </c:pt>
                <c:pt idx="10993">
                  <c:v>0.0</c:v>
                </c:pt>
                <c:pt idx="10994">
                  <c:v>0.0</c:v>
                </c:pt>
                <c:pt idx="10995">
                  <c:v>0.0</c:v>
                </c:pt>
                <c:pt idx="10996">
                  <c:v>0.0</c:v>
                </c:pt>
                <c:pt idx="10997">
                  <c:v>0.0</c:v>
                </c:pt>
                <c:pt idx="10998">
                  <c:v>0.0</c:v>
                </c:pt>
                <c:pt idx="10999">
                  <c:v>0.0</c:v>
                </c:pt>
                <c:pt idx="11000">
                  <c:v>0.0</c:v>
                </c:pt>
                <c:pt idx="11001">
                  <c:v>0.0</c:v>
                </c:pt>
                <c:pt idx="11002">
                  <c:v>0.0</c:v>
                </c:pt>
                <c:pt idx="11003">
                  <c:v>0.0</c:v>
                </c:pt>
                <c:pt idx="11004">
                  <c:v>0.0</c:v>
                </c:pt>
                <c:pt idx="11005">
                  <c:v>0.0</c:v>
                </c:pt>
                <c:pt idx="11006">
                  <c:v>0.0</c:v>
                </c:pt>
                <c:pt idx="11007">
                  <c:v>0.0</c:v>
                </c:pt>
                <c:pt idx="11008">
                  <c:v>0.002</c:v>
                </c:pt>
                <c:pt idx="11009">
                  <c:v>0.0</c:v>
                </c:pt>
                <c:pt idx="11010">
                  <c:v>0.0</c:v>
                </c:pt>
                <c:pt idx="11011">
                  <c:v>0.0</c:v>
                </c:pt>
                <c:pt idx="11012">
                  <c:v>0.0</c:v>
                </c:pt>
                <c:pt idx="11013">
                  <c:v>0.0</c:v>
                </c:pt>
                <c:pt idx="11014">
                  <c:v>0.0</c:v>
                </c:pt>
                <c:pt idx="11015">
                  <c:v>0.001</c:v>
                </c:pt>
                <c:pt idx="11016">
                  <c:v>0.0</c:v>
                </c:pt>
                <c:pt idx="11017">
                  <c:v>0.0</c:v>
                </c:pt>
                <c:pt idx="11018">
                  <c:v>0.0</c:v>
                </c:pt>
                <c:pt idx="11019">
                  <c:v>0.0</c:v>
                </c:pt>
                <c:pt idx="11020">
                  <c:v>0.0</c:v>
                </c:pt>
                <c:pt idx="11021">
                  <c:v>0.0</c:v>
                </c:pt>
                <c:pt idx="11022">
                  <c:v>0.0</c:v>
                </c:pt>
                <c:pt idx="11023">
                  <c:v>0.0</c:v>
                </c:pt>
                <c:pt idx="11024">
                  <c:v>0.0</c:v>
                </c:pt>
                <c:pt idx="11025">
                  <c:v>0.0</c:v>
                </c:pt>
                <c:pt idx="11026">
                  <c:v>0.001</c:v>
                </c:pt>
                <c:pt idx="11027">
                  <c:v>0.001</c:v>
                </c:pt>
                <c:pt idx="11028">
                  <c:v>0.0</c:v>
                </c:pt>
                <c:pt idx="11029">
                  <c:v>0.001</c:v>
                </c:pt>
                <c:pt idx="11030">
                  <c:v>0.0</c:v>
                </c:pt>
                <c:pt idx="11031">
                  <c:v>0.0</c:v>
                </c:pt>
                <c:pt idx="11032">
                  <c:v>0.0</c:v>
                </c:pt>
                <c:pt idx="11033">
                  <c:v>0.001</c:v>
                </c:pt>
                <c:pt idx="11034">
                  <c:v>0.0</c:v>
                </c:pt>
                <c:pt idx="11035">
                  <c:v>0.0</c:v>
                </c:pt>
                <c:pt idx="11036">
                  <c:v>0.0</c:v>
                </c:pt>
                <c:pt idx="11037">
                  <c:v>0.0</c:v>
                </c:pt>
                <c:pt idx="11038">
                  <c:v>0.001</c:v>
                </c:pt>
                <c:pt idx="11039">
                  <c:v>0.0</c:v>
                </c:pt>
                <c:pt idx="11040">
                  <c:v>0.001</c:v>
                </c:pt>
                <c:pt idx="11041">
                  <c:v>0.0</c:v>
                </c:pt>
                <c:pt idx="11042">
                  <c:v>0.001</c:v>
                </c:pt>
                <c:pt idx="11043">
                  <c:v>0.0</c:v>
                </c:pt>
                <c:pt idx="11044">
                  <c:v>0.0</c:v>
                </c:pt>
                <c:pt idx="11045">
                  <c:v>0.0</c:v>
                </c:pt>
                <c:pt idx="11046">
                  <c:v>0.0</c:v>
                </c:pt>
                <c:pt idx="11047">
                  <c:v>0.0</c:v>
                </c:pt>
                <c:pt idx="11048">
                  <c:v>0.0</c:v>
                </c:pt>
                <c:pt idx="11049">
                  <c:v>0.0</c:v>
                </c:pt>
                <c:pt idx="11050">
                  <c:v>0.0</c:v>
                </c:pt>
                <c:pt idx="11051">
                  <c:v>0.0</c:v>
                </c:pt>
                <c:pt idx="11052">
                  <c:v>0.0</c:v>
                </c:pt>
                <c:pt idx="11053">
                  <c:v>0.0</c:v>
                </c:pt>
                <c:pt idx="11054">
                  <c:v>0.0</c:v>
                </c:pt>
                <c:pt idx="11055">
                  <c:v>0.0</c:v>
                </c:pt>
                <c:pt idx="11056">
                  <c:v>0.0</c:v>
                </c:pt>
                <c:pt idx="11057">
                  <c:v>0.0</c:v>
                </c:pt>
                <c:pt idx="11058">
                  <c:v>0.0</c:v>
                </c:pt>
                <c:pt idx="11059">
                  <c:v>0.0</c:v>
                </c:pt>
                <c:pt idx="11060">
                  <c:v>0.0</c:v>
                </c:pt>
                <c:pt idx="11061">
                  <c:v>0.001</c:v>
                </c:pt>
                <c:pt idx="11062">
                  <c:v>0.0</c:v>
                </c:pt>
                <c:pt idx="11063">
                  <c:v>0.0</c:v>
                </c:pt>
                <c:pt idx="11064">
                  <c:v>0.0</c:v>
                </c:pt>
                <c:pt idx="11065">
                  <c:v>0.001</c:v>
                </c:pt>
                <c:pt idx="11066">
                  <c:v>0.0</c:v>
                </c:pt>
                <c:pt idx="11067">
                  <c:v>0.0</c:v>
                </c:pt>
                <c:pt idx="11068">
                  <c:v>0.0</c:v>
                </c:pt>
                <c:pt idx="11069">
                  <c:v>0.001</c:v>
                </c:pt>
                <c:pt idx="11070">
                  <c:v>0.0</c:v>
                </c:pt>
                <c:pt idx="11071">
                  <c:v>0.0</c:v>
                </c:pt>
                <c:pt idx="11072">
                  <c:v>0.0</c:v>
                </c:pt>
                <c:pt idx="11073">
                  <c:v>0.0</c:v>
                </c:pt>
                <c:pt idx="11074">
                  <c:v>0.0</c:v>
                </c:pt>
                <c:pt idx="11075">
                  <c:v>0.001</c:v>
                </c:pt>
                <c:pt idx="11076">
                  <c:v>0.001</c:v>
                </c:pt>
                <c:pt idx="11077">
                  <c:v>0.0</c:v>
                </c:pt>
                <c:pt idx="11078">
                  <c:v>0.0</c:v>
                </c:pt>
                <c:pt idx="11079">
                  <c:v>0.0</c:v>
                </c:pt>
                <c:pt idx="11080">
                  <c:v>0.0</c:v>
                </c:pt>
                <c:pt idx="11081">
                  <c:v>0.001</c:v>
                </c:pt>
                <c:pt idx="11082">
                  <c:v>0.0</c:v>
                </c:pt>
                <c:pt idx="11083">
                  <c:v>0.0</c:v>
                </c:pt>
                <c:pt idx="11084">
                  <c:v>0.0</c:v>
                </c:pt>
                <c:pt idx="11085">
                  <c:v>0.001</c:v>
                </c:pt>
                <c:pt idx="11086">
                  <c:v>0.0</c:v>
                </c:pt>
                <c:pt idx="11087">
                  <c:v>0.001</c:v>
                </c:pt>
                <c:pt idx="11088">
                  <c:v>0.001</c:v>
                </c:pt>
                <c:pt idx="11089">
                  <c:v>0.0</c:v>
                </c:pt>
                <c:pt idx="11090">
                  <c:v>0.0</c:v>
                </c:pt>
                <c:pt idx="11091">
                  <c:v>0.0</c:v>
                </c:pt>
                <c:pt idx="11092">
                  <c:v>0.001</c:v>
                </c:pt>
                <c:pt idx="11093">
                  <c:v>0.0</c:v>
                </c:pt>
                <c:pt idx="11094">
                  <c:v>0.0</c:v>
                </c:pt>
                <c:pt idx="11095">
                  <c:v>0.0</c:v>
                </c:pt>
                <c:pt idx="11096">
                  <c:v>0.0</c:v>
                </c:pt>
                <c:pt idx="11097">
                  <c:v>0.0</c:v>
                </c:pt>
                <c:pt idx="11098">
                  <c:v>0.0</c:v>
                </c:pt>
                <c:pt idx="11099">
                  <c:v>0.001</c:v>
                </c:pt>
                <c:pt idx="11100">
                  <c:v>0.001</c:v>
                </c:pt>
                <c:pt idx="11101">
                  <c:v>0.0</c:v>
                </c:pt>
                <c:pt idx="11102">
                  <c:v>0.001</c:v>
                </c:pt>
                <c:pt idx="11103">
                  <c:v>0.0</c:v>
                </c:pt>
                <c:pt idx="11104">
                  <c:v>0.001</c:v>
                </c:pt>
                <c:pt idx="11105">
                  <c:v>0.0</c:v>
                </c:pt>
                <c:pt idx="11106">
                  <c:v>0.0</c:v>
                </c:pt>
                <c:pt idx="11107">
                  <c:v>0.0</c:v>
                </c:pt>
                <c:pt idx="11108">
                  <c:v>0.001</c:v>
                </c:pt>
                <c:pt idx="11109">
                  <c:v>0.001</c:v>
                </c:pt>
                <c:pt idx="11110">
                  <c:v>0.0</c:v>
                </c:pt>
                <c:pt idx="11111">
                  <c:v>0.0</c:v>
                </c:pt>
                <c:pt idx="11112">
                  <c:v>0.0</c:v>
                </c:pt>
                <c:pt idx="11113">
                  <c:v>0.001</c:v>
                </c:pt>
                <c:pt idx="11114">
                  <c:v>0.0</c:v>
                </c:pt>
                <c:pt idx="11115">
                  <c:v>0.0</c:v>
                </c:pt>
                <c:pt idx="11116">
                  <c:v>0.001</c:v>
                </c:pt>
                <c:pt idx="11117">
                  <c:v>0.0</c:v>
                </c:pt>
                <c:pt idx="11118">
                  <c:v>0.0</c:v>
                </c:pt>
                <c:pt idx="11119">
                  <c:v>0.001</c:v>
                </c:pt>
                <c:pt idx="11120">
                  <c:v>0.0</c:v>
                </c:pt>
                <c:pt idx="11121">
                  <c:v>0.0</c:v>
                </c:pt>
                <c:pt idx="11122">
                  <c:v>0.0</c:v>
                </c:pt>
                <c:pt idx="11123">
                  <c:v>0.001</c:v>
                </c:pt>
                <c:pt idx="11124">
                  <c:v>0.001</c:v>
                </c:pt>
                <c:pt idx="11125">
                  <c:v>0.0</c:v>
                </c:pt>
                <c:pt idx="11126">
                  <c:v>0.001</c:v>
                </c:pt>
                <c:pt idx="11127">
                  <c:v>0.001</c:v>
                </c:pt>
                <c:pt idx="11128">
                  <c:v>0.0</c:v>
                </c:pt>
                <c:pt idx="11129">
                  <c:v>0.001</c:v>
                </c:pt>
                <c:pt idx="11130">
                  <c:v>0.0</c:v>
                </c:pt>
                <c:pt idx="11131">
                  <c:v>0.0</c:v>
                </c:pt>
                <c:pt idx="11132">
                  <c:v>0.0</c:v>
                </c:pt>
                <c:pt idx="11133">
                  <c:v>0.0</c:v>
                </c:pt>
                <c:pt idx="11134">
                  <c:v>0.0</c:v>
                </c:pt>
                <c:pt idx="11135">
                  <c:v>0.0</c:v>
                </c:pt>
                <c:pt idx="11136">
                  <c:v>0.001</c:v>
                </c:pt>
                <c:pt idx="11137">
                  <c:v>0.001</c:v>
                </c:pt>
                <c:pt idx="11138">
                  <c:v>0.0</c:v>
                </c:pt>
                <c:pt idx="11139">
                  <c:v>0.001</c:v>
                </c:pt>
                <c:pt idx="11140">
                  <c:v>0.0</c:v>
                </c:pt>
                <c:pt idx="11141">
                  <c:v>0.0</c:v>
                </c:pt>
                <c:pt idx="11142">
                  <c:v>0.0</c:v>
                </c:pt>
                <c:pt idx="11143">
                  <c:v>0.0</c:v>
                </c:pt>
                <c:pt idx="11144">
                  <c:v>0.0</c:v>
                </c:pt>
                <c:pt idx="11145">
                  <c:v>0.0</c:v>
                </c:pt>
                <c:pt idx="11146">
                  <c:v>0.0</c:v>
                </c:pt>
                <c:pt idx="11147">
                  <c:v>0.001</c:v>
                </c:pt>
                <c:pt idx="11148">
                  <c:v>0.001</c:v>
                </c:pt>
                <c:pt idx="11149">
                  <c:v>0.001</c:v>
                </c:pt>
                <c:pt idx="11150">
                  <c:v>0.001</c:v>
                </c:pt>
                <c:pt idx="11151">
                  <c:v>0.0</c:v>
                </c:pt>
                <c:pt idx="11152">
                  <c:v>0.0</c:v>
                </c:pt>
                <c:pt idx="11153">
                  <c:v>0.0</c:v>
                </c:pt>
                <c:pt idx="11154">
                  <c:v>0.0</c:v>
                </c:pt>
                <c:pt idx="11155">
                  <c:v>0.001</c:v>
                </c:pt>
                <c:pt idx="11156">
                  <c:v>0.0</c:v>
                </c:pt>
                <c:pt idx="11157">
                  <c:v>0.0</c:v>
                </c:pt>
                <c:pt idx="11158">
                  <c:v>0.0</c:v>
                </c:pt>
                <c:pt idx="11159">
                  <c:v>0.0</c:v>
                </c:pt>
                <c:pt idx="11160">
                  <c:v>0.0</c:v>
                </c:pt>
                <c:pt idx="11161">
                  <c:v>0.0</c:v>
                </c:pt>
                <c:pt idx="11162">
                  <c:v>0.0</c:v>
                </c:pt>
                <c:pt idx="11163">
                  <c:v>0.0</c:v>
                </c:pt>
                <c:pt idx="11164">
                  <c:v>0.001</c:v>
                </c:pt>
                <c:pt idx="11165">
                  <c:v>0.001</c:v>
                </c:pt>
                <c:pt idx="11166">
                  <c:v>0.0</c:v>
                </c:pt>
                <c:pt idx="11167">
                  <c:v>0.0</c:v>
                </c:pt>
                <c:pt idx="11168">
                  <c:v>0.0</c:v>
                </c:pt>
                <c:pt idx="11169">
                  <c:v>0.001</c:v>
                </c:pt>
                <c:pt idx="11170">
                  <c:v>0.0</c:v>
                </c:pt>
                <c:pt idx="11171">
                  <c:v>0.0</c:v>
                </c:pt>
                <c:pt idx="11172">
                  <c:v>0.0</c:v>
                </c:pt>
                <c:pt idx="11173">
                  <c:v>0.0</c:v>
                </c:pt>
                <c:pt idx="11174">
                  <c:v>0.001</c:v>
                </c:pt>
                <c:pt idx="11175">
                  <c:v>0.0</c:v>
                </c:pt>
                <c:pt idx="11176">
                  <c:v>0.0</c:v>
                </c:pt>
                <c:pt idx="11177">
                  <c:v>0.0</c:v>
                </c:pt>
                <c:pt idx="11178">
                  <c:v>0.0</c:v>
                </c:pt>
                <c:pt idx="11179">
                  <c:v>0.0</c:v>
                </c:pt>
                <c:pt idx="11180">
                  <c:v>0.0</c:v>
                </c:pt>
                <c:pt idx="11181">
                  <c:v>0.0</c:v>
                </c:pt>
                <c:pt idx="11182">
                  <c:v>0.001</c:v>
                </c:pt>
                <c:pt idx="11183">
                  <c:v>0.0</c:v>
                </c:pt>
                <c:pt idx="11184">
                  <c:v>0.0</c:v>
                </c:pt>
                <c:pt idx="11185">
                  <c:v>0.0</c:v>
                </c:pt>
                <c:pt idx="11186">
                  <c:v>0.0</c:v>
                </c:pt>
                <c:pt idx="11187">
                  <c:v>0.0</c:v>
                </c:pt>
                <c:pt idx="11188">
                  <c:v>0.001</c:v>
                </c:pt>
                <c:pt idx="11189">
                  <c:v>0.001</c:v>
                </c:pt>
                <c:pt idx="11190">
                  <c:v>0.0</c:v>
                </c:pt>
                <c:pt idx="11191">
                  <c:v>0.0</c:v>
                </c:pt>
                <c:pt idx="11192">
                  <c:v>0.0</c:v>
                </c:pt>
                <c:pt idx="11193">
                  <c:v>0.0</c:v>
                </c:pt>
                <c:pt idx="11194">
                  <c:v>0.0</c:v>
                </c:pt>
                <c:pt idx="11195">
                  <c:v>0.0</c:v>
                </c:pt>
                <c:pt idx="11196">
                  <c:v>0.0</c:v>
                </c:pt>
                <c:pt idx="11197">
                  <c:v>0.0</c:v>
                </c:pt>
                <c:pt idx="11198">
                  <c:v>0.0</c:v>
                </c:pt>
                <c:pt idx="11199">
                  <c:v>0.0</c:v>
                </c:pt>
                <c:pt idx="11200">
                  <c:v>0.001</c:v>
                </c:pt>
                <c:pt idx="11201">
                  <c:v>0.0</c:v>
                </c:pt>
                <c:pt idx="11202">
                  <c:v>0.0</c:v>
                </c:pt>
                <c:pt idx="11203">
                  <c:v>0.0</c:v>
                </c:pt>
                <c:pt idx="11204">
                  <c:v>0.0</c:v>
                </c:pt>
                <c:pt idx="11205">
                  <c:v>0.0</c:v>
                </c:pt>
                <c:pt idx="11206">
                  <c:v>0.001</c:v>
                </c:pt>
                <c:pt idx="11207">
                  <c:v>0.0</c:v>
                </c:pt>
                <c:pt idx="11208">
                  <c:v>0.001</c:v>
                </c:pt>
                <c:pt idx="11209">
                  <c:v>0.001</c:v>
                </c:pt>
                <c:pt idx="11210">
                  <c:v>0.0</c:v>
                </c:pt>
                <c:pt idx="11211">
                  <c:v>0.001</c:v>
                </c:pt>
                <c:pt idx="11212">
                  <c:v>0.001</c:v>
                </c:pt>
                <c:pt idx="11213">
                  <c:v>0.002</c:v>
                </c:pt>
                <c:pt idx="11214">
                  <c:v>0.0</c:v>
                </c:pt>
                <c:pt idx="11215">
                  <c:v>0.0</c:v>
                </c:pt>
                <c:pt idx="11216">
                  <c:v>0.0</c:v>
                </c:pt>
                <c:pt idx="11217">
                  <c:v>0.001</c:v>
                </c:pt>
                <c:pt idx="11218">
                  <c:v>0.0</c:v>
                </c:pt>
                <c:pt idx="11219">
                  <c:v>0.0</c:v>
                </c:pt>
                <c:pt idx="11220">
                  <c:v>0.001</c:v>
                </c:pt>
                <c:pt idx="11221">
                  <c:v>0.0</c:v>
                </c:pt>
                <c:pt idx="11222">
                  <c:v>0.0</c:v>
                </c:pt>
                <c:pt idx="11223">
                  <c:v>0.0</c:v>
                </c:pt>
                <c:pt idx="11224">
                  <c:v>0.001</c:v>
                </c:pt>
                <c:pt idx="11225">
                  <c:v>0.002</c:v>
                </c:pt>
                <c:pt idx="11226">
                  <c:v>0.001</c:v>
                </c:pt>
                <c:pt idx="11227">
                  <c:v>0.0</c:v>
                </c:pt>
                <c:pt idx="11228">
                  <c:v>0.0</c:v>
                </c:pt>
                <c:pt idx="11229">
                  <c:v>0.0</c:v>
                </c:pt>
                <c:pt idx="11230">
                  <c:v>0.0</c:v>
                </c:pt>
                <c:pt idx="11231">
                  <c:v>0.0</c:v>
                </c:pt>
                <c:pt idx="11232">
                  <c:v>0.0</c:v>
                </c:pt>
                <c:pt idx="11233">
                  <c:v>0.0</c:v>
                </c:pt>
                <c:pt idx="11234">
                  <c:v>0.0</c:v>
                </c:pt>
                <c:pt idx="11235">
                  <c:v>0.0</c:v>
                </c:pt>
                <c:pt idx="11236">
                  <c:v>0.0</c:v>
                </c:pt>
                <c:pt idx="11237">
                  <c:v>0.001</c:v>
                </c:pt>
                <c:pt idx="11238">
                  <c:v>0.0</c:v>
                </c:pt>
                <c:pt idx="11239">
                  <c:v>0.002</c:v>
                </c:pt>
                <c:pt idx="11240">
                  <c:v>0.0</c:v>
                </c:pt>
                <c:pt idx="11241">
                  <c:v>0.0</c:v>
                </c:pt>
                <c:pt idx="11242">
                  <c:v>0.001</c:v>
                </c:pt>
                <c:pt idx="11243">
                  <c:v>0.001</c:v>
                </c:pt>
                <c:pt idx="11244">
                  <c:v>0.0</c:v>
                </c:pt>
                <c:pt idx="11245">
                  <c:v>0.0</c:v>
                </c:pt>
                <c:pt idx="11246">
                  <c:v>0.0</c:v>
                </c:pt>
                <c:pt idx="11247">
                  <c:v>0.0</c:v>
                </c:pt>
                <c:pt idx="11248">
                  <c:v>0.001</c:v>
                </c:pt>
                <c:pt idx="11249">
                  <c:v>0.0</c:v>
                </c:pt>
                <c:pt idx="11250">
                  <c:v>0.001</c:v>
                </c:pt>
                <c:pt idx="11251">
                  <c:v>0.0</c:v>
                </c:pt>
                <c:pt idx="11252">
                  <c:v>0.001</c:v>
                </c:pt>
                <c:pt idx="11253">
                  <c:v>0.0</c:v>
                </c:pt>
                <c:pt idx="11254">
                  <c:v>0.001</c:v>
                </c:pt>
                <c:pt idx="11255">
                  <c:v>0.001</c:v>
                </c:pt>
                <c:pt idx="11256">
                  <c:v>0.001</c:v>
                </c:pt>
                <c:pt idx="11257">
                  <c:v>0.001</c:v>
                </c:pt>
                <c:pt idx="11258">
                  <c:v>0.0</c:v>
                </c:pt>
                <c:pt idx="11259">
                  <c:v>0.0</c:v>
                </c:pt>
                <c:pt idx="11260">
                  <c:v>0.001</c:v>
                </c:pt>
                <c:pt idx="11261">
                  <c:v>0.0</c:v>
                </c:pt>
                <c:pt idx="11262">
                  <c:v>0.001</c:v>
                </c:pt>
                <c:pt idx="11263">
                  <c:v>0.001</c:v>
                </c:pt>
                <c:pt idx="11264">
                  <c:v>0.0</c:v>
                </c:pt>
                <c:pt idx="11265">
                  <c:v>0.0</c:v>
                </c:pt>
                <c:pt idx="11266">
                  <c:v>0.0</c:v>
                </c:pt>
                <c:pt idx="11267">
                  <c:v>0.0</c:v>
                </c:pt>
                <c:pt idx="11268">
                  <c:v>0.0</c:v>
                </c:pt>
                <c:pt idx="11269">
                  <c:v>0.0</c:v>
                </c:pt>
                <c:pt idx="11270">
                  <c:v>0.0</c:v>
                </c:pt>
                <c:pt idx="11271">
                  <c:v>0.0</c:v>
                </c:pt>
                <c:pt idx="11272">
                  <c:v>0.001</c:v>
                </c:pt>
                <c:pt idx="11273">
                  <c:v>0.001</c:v>
                </c:pt>
                <c:pt idx="11274">
                  <c:v>0.0</c:v>
                </c:pt>
                <c:pt idx="11275">
                  <c:v>0.0</c:v>
                </c:pt>
                <c:pt idx="11276">
                  <c:v>0.001</c:v>
                </c:pt>
                <c:pt idx="11277">
                  <c:v>0.0</c:v>
                </c:pt>
                <c:pt idx="11278">
                  <c:v>0.0</c:v>
                </c:pt>
                <c:pt idx="11279">
                  <c:v>0.0</c:v>
                </c:pt>
                <c:pt idx="11280">
                  <c:v>0.001</c:v>
                </c:pt>
                <c:pt idx="11281">
                  <c:v>0.001</c:v>
                </c:pt>
                <c:pt idx="11282">
                  <c:v>0.001</c:v>
                </c:pt>
                <c:pt idx="11283">
                  <c:v>0.001</c:v>
                </c:pt>
                <c:pt idx="11284">
                  <c:v>0.0</c:v>
                </c:pt>
                <c:pt idx="11285">
                  <c:v>0.001</c:v>
                </c:pt>
                <c:pt idx="11286">
                  <c:v>0.001</c:v>
                </c:pt>
                <c:pt idx="11287">
                  <c:v>0.0</c:v>
                </c:pt>
                <c:pt idx="11288">
                  <c:v>0.001</c:v>
                </c:pt>
                <c:pt idx="11289">
                  <c:v>0.0</c:v>
                </c:pt>
                <c:pt idx="11290">
                  <c:v>0.0</c:v>
                </c:pt>
                <c:pt idx="11291">
                  <c:v>0.0</c:v>
                </c:pt>
                <c:pt idx="11292">
                  <c:v>0.0</c:v>
                </c:pt>
                <c:pt idx="11293">
                  <c:v>0.0</c:v>
                </c:pt>
                <c:pt idx="11294">
                  <c:v>0.0</c:v>
                </c:pt>
                <c:pt idx="11295">
                  <c:v>0.0</c:v>
                </c:pt>
                <c:pt idx="11296">
                  <c:v>0.001</c:v>
                </c:pt>
                <c:pt idx="11297">
                  <c:v>0.001</c:v>
                </c:pt>
                <c:pt idx="11298">
                  <c:v>0.0</c:v>
                </c:pt>
                <c:pt idx="11299">
                  <c:v>0.0</c:v>
                </c:pt>
                <c:pt idx="11300">
                  <c:v>0.0</c:v>
                </c:pt>
                <c:pt idx="11301">
                  <c:v>0.001</c:v>
                </c:pt>
                <c:pt idx="11302">
                  <c:v>0.0</c:v>
                </c:pt>
                <c:pt idx="11303">
                  <c:v>0.0</c:v>
                </c:pt>
                <c:pt idx="11304">
                  <c:v>0.002</c:v>
                </c:pt>
                <c:pt idx="11305">
                  <c:v>0.0</c:v>
                </c:pt>
                <c:pt idx="11306">
                  <c:v>0.0</c:v>
                </c:pt>
                <c:pt idx="11307">
                  <c:v>0.001</c:v>
                </c:pt>
                <c:pt idx="11308">
                  <c:v>0.0</c:v>
                </c:pt>
                <c:pt idx="11309">
                  <c:v>0.0</c:v>
                </c:pt>
                <c:pt idx="11310">
                  <c:v>0.001</c:v>
                </c:pt>
                <c:pt idx="11311">
                  <c:v>0.001</c:v>
                </c:pt>
                <c:pt idx="11312">
                  <c:v>0.0</c:v>
                </c:pt>
                <c:pt idx="11313">
                  <c:v>0.0</c:v>
                </c:pt>
                <c:pt idx="11314">
                  <c:v>0.001</c:v>
                </c:pt>
                <c:pt idx="11315">
                  <c:v>0.0</c:v>
                </c:pt>
                <c:pt idx="11316">
                  <c:v>0.0</c:v>
                </c:pt>
                <c:pt idx="11317">
                  <c:v>0.001</c:v>
                </c:pt>
                <c:pt idx="11318">
                  <c:v>0.001</c:v>
                </c:pt>
                <c:pt idx="11319">
                  <c:v>0.001</c:v>
                </c:pt>
                <c:pt idx="11320">
                  <c:v>0.0</c:v>
                </c:pt>
                <c:pt idx="11321">
                  <c:v>0.001</c:v>
                </c:pt>
                <c:pt idx="11322">
                  <c:v>0.0</c:v>
                </c:pt>
                <c:pt idx="11323">
                  <c:v>0.0</c:v>
                </c:pt>
                <c:pt idx="11324">
                  <c:v>0.0</c:v>
                </c:pt>
                <c:pt idx="11325">
                  <c:v>0.0</c:v>
                </c:pt>
                <c:pt idx="11326">
                  <c:v>0.0</c:v>
                </c:pt>
                <c:pt idx="11327">
                  <c:v>0.0</c:v>
                </c:pt>
                <c:pt idx="11328">
                  <c:v>0.0</c:v>
                </c:pt>
                <c:pt idx="11329">
                  <c:v>0.0</c:v>
                </c:pt>
                <c:pt idx="11330">
                  <c:v>0.0</c:v>
                </c:pt>
                <c:pt idx="11331">
                  <c:v>0.001</c:v>
                </c:pt>
                <c:pt idx="11332">
                  <c:v>0.0</c:v>
                </c:pt>
                <c:pt idx="11333">
                  <c:v>0.001</c:v>
                </c:pt>
                <c:pt idx="11334">
                  <c:v>0.0</c:v>
                </c:pt>
                <c:pt idx="11335">
                  <c:v>0.001</c:v>
                </c:pt>
                <c:pt idx="11336">
                  <c:v>0.001</c:v>
                </c:pt>
                <c:pt idx="11337">
                  <c:v>0.0</c:v>
                </c:pt>
                <c:pt idx="11338">
                  <c:v>0.0</c:v>
                </c:pt>
                <c:pt idx="11339">
                  <c:v>0.0</c:v>
                </c:pt>
                <c:pt idx="11340">
                  <c:v>0.001</c:v>
                </c:pt>
                <c:pt idx="11341">
                  <c:v>0.0</c:v>
                </c:pt>
                <c:pt idx="11342">
                  <c:v>0.0</c:v>
                </c:pt>
                <c:pt idx="11343">
                  <c:v>0.001</c:v>
                </c:pt>
                <c:pt idx="11344">
                  <c:v>0.001</c:v>
                </c:pt>
                <c:pt idx="11345">
                  <c:v>0.0</c:v>
                </c:pt>
                <c:pt idx="11346">
                  <c:v>0.001</c:v>
                </c:pt>
                <c:pt idx="11347">
                  <c:v>0.0</c:v>
                </c:pt>
                <c:pt idx="11348">
                  <c:v>0.001</c:v>
                </c:pt>
                <c:pt idx="11349">
                  <c:v>0.0</c:v>
                </c:pt>
                <c:pt idx="11350">
                  <c:v>0.001</c:v>
                </c:pt>
                <c:pt idx="11351">
                  <c:v>0.0</c:v>
                </c:pt>
                <c:pt idx="11352">
                  <c:v>0.001</c:v>
                </c:pt>
                <c:pt idx="11353">
                  <c:v>0.0</c:v>
                </c:pt>
                <c:pt idx="11354">
                  <c:v>0.001</c:v>
                </c:pt>
                <c:pt idx="11355">
                  <c:v>0.0</c:v>
                </c:pt>
                <c:pt idx="11356">
                  <c:v>0.0</c:v>
                </c:pt>
                <c:pt idx="11357">
                  <c:v>0.0</c:v>
                </c:pt>
                <c:pt idx="11358">
                  <c:v>0.001</c:v>
                </c:pt>
                <c:pt idx="11359">
                  <c:v>0.001</c:v>
                </c:pt>
                <c:pt idx="11360">
                  <c:v>0.0</c:v>
                </c:pt>
                <c:pt idx="11361">
                  <c:v>0.001</c:v>
                </c:pt>
                <c:pt idx="11362">
                  <c:v>0.0</c:v>
                </c:pt>
                <c:pt idx="11363">
                  <c:v>0.0</c:v>
                </c:pt>
                <c:pt idx="11364">
                  <c:v>0.0</c:v>
                </c:pt>
                <c:pt idx="11365">
                  <c:v>0.0</c:v>
                </c:pt>
                <c:pt idx="11366">
                  <c:v>0.001</c:v>
                </c:pt>
                <c:pt idx="11367">
                  <c:v>0.0</c:v>
                </c:pt>
                <c:pt idx="11368">
                  <c:v>0.001</c:v>
                </c:pt>
                <c:pt idx="11369">
                  <c:v>0.001</c:v>
                </c:pt>
                <c:pt idx="11370">
                  <c:v>0.0</c:v>
                </c:pt>
                <c:pt idx="11371">
                  <c:v>0.0</c:v>
                </c:pt>
                <c:pt idx="11372">
                  <c:v>0.001</c:v>
                </c:pt>
                <c:pt idx="11373">
                  <c:v>0.001</c:v>
                </c:pt>
                <c:pt idx="11374">
                  <c:v>0.0</c:v>
                </c:pt>
                <c:pt idx="11375">
                  <c:v>0.001</c:v>
                </c:pt>
                <c:pt idx="11376">
                  <c:v>0.001</c:v>
                </c:pt>
                <c:pt idx="11377">
                  <c:v>0.0</c:v>
                </c:pt>
                <c:pt idx="11378">
                  <c:v>0.001</c:v>
                </c:pt>
                <c:pt idx="11379">
                  <c:v>0.001</c:v>
                </c:pt>
                <c:pt idx="11380">
                  <c:v>0.0</c:v>
                </c:pt>
                <c:pt idx="11381">
                  <c:v>0.001</c:v>
                </c:pt>
                <c:pt idx="11382">
                  <c:v>0.001</c:v>
                </c:pt>
                <c:pt idx="11383">
                  <c:v>0.001</c:v>
                </c:pt>
                <c:pt idx="11384">
                  <c:v>0.001</c:v>
                </c:pt>
                <c:pt idx="11385">
                  <c:v>0.001</c:v>
                </c:pt>
                <c:pt idx="11386">
                  <c:v>0.0</c:v>
                </c:pt>
                <c:pt idx="11387">
                  <c:v>0.0</c:v>
                </c:pt>
                <c:pt idx="11388">
                  <c:v>0.0</c:v>
                </c:pt>
                <c:pt idx="11389">
                  <c:v>0.001</c:v>
                </c:pt>
                <c:pt idx="11390">
                  <c:v>0.0</c:v>
                </c:pt>
                <c:pt idx="11391">
                  <c:v>0.001</c:v>
                </c:pt>
                <c:pt idx="11392">
                  <c:v>0.0</c:v>
                </c:pt>
                <c:pt idx="11393">
                  <c:v>0.0</c:v>
                </c:pt>
                <c:pt idx="11394">
                  <c:v>0.001</c:v>
                </c:pt>
                <c:pt idx="11395">
                  <c:v>0.001</c:v>
                </c:pt>
                <c:pt idx="11396">
                  <c:v>0.001</c:v>
                </c:pt>
                <c:pt idx="11397">
                  <c:v>0.0</c:v>
                </c:pt>
                <c:pt idx="11398">
                  <c:v>0.0</c:v>
                </c:pt>
                <c:pt idx="11399">
                  <c:v>0.001</c:v>
                </c:pt>
                <c:pt idx="11400">
                  <c:v>0.0</c:v>
                </c:pt>
                <c:pt idx="11401">
                  <c:v>0.001</c:v>
                </c:pt>
                <c:pt idx="11402">
                  <c:v>0.0</c:v>
                </c:pt>
                <c:pt idx="11403">
                  <c:v>0.001</c:v>
                </c:pt>
                <c:pt idx="11404">
                  <c:v>0.001</c:v>
                </c:pt>
                <c:pt idx="11405">
                  <c:v>0.0</c:v>
                </c:pt>
                <c:pt idx="11406">
                  <c:v>0.0</c:v>
                </c:pt>
                <c:pt idx="11407">
                  <c:v>0.0</c:v>
                </c:pt>
                <c:pt idx="11408">
                  <c:v>0.0</c:v>
                </c:pt>
                <c:pt idx="11409">
                  <c:v>0.001</c:v>
                </c:pt>
                <c:pt idx="11410">
                  <c:v>0.001</c:v>
                </c:pt>
                <c:pt idx="11411">
                  <c:v>0.0</c:v>
                </c:pt>
                <c:pt idx="11412">
                  <c:v>0.0</c:v>
                </c:pt>
                <c:pt idx="11413">
                  <c:v>0.0</c:v>
                </c:pt>
                <c:pt idx="11414">
                  <c:v>0.001</c:v>
                </c:pt>
                <c:pt idx="11415">
                  <c:v>0.0</c:v>
                </c:pt>
                <c:pt idx="11416">
                  <c:v>0.0</c:v>
                </c:pt>
                <c:pt idx="11417">
                  <c:v>0.0</c:v>
                </c:pt>
                <c:pt idx="11418">
                  <c:v>0.0</c:v>
                </c:pt>
                <c:pt idx="11419">
                  <c:v>0.0</c:v>
                </c:pt>
                <c:pt idx="11420">
                  <c:v>0.0</c:v>
                </c:pt>
                <c:pt idx="11421">
                  <c:v>0.0</c:v>
                </c:pt>
                <c:pt idx="11422">
                  <c:v>0.0</c:v>
                </c:pt>
                <c:pt idx="11423">
                  <c:v>0.001</c:v>
                </c:pt>
                <c:pt idx="11424">
                  <c:v>0.0</c:v>
                </c:pt>
                <c:pt idx="11425">
                  <c:v>0.0</c:v>
                </c:pt>
                <c:pt idx="11426">
                  <c:v>0.0</c:v>
                </c:pt>
                <c:pt idx="11427">
                  <c:v>0.0</c:v>
                </c:pt>
                <c:pt idx="11428">
                  <c:v>0.0</c:v>
                </c:pt>
                <c:pt idx="11429">
                  <c:v>0.0</c:v>
                </c:pt>
                <c:pt idx="11430">
                  <c:v>0.001</c:v>
                </c:pt>
                <c:pt idx="11431">
                  <c:v>0.0</c:v>
                </c:pt>
                <c:pt idx="11432">
                  <c:v>0.001</c:v>
                </c:pt>
                <c:pt idx="11433">
                  <c:v>0.0</c:v>
                </c:pt>
                <c:pt idx="11434">
                  <c:v>0.001</c:v>
                </c:pt>
                <c:pt idx="11435">
                  <c:v>0.0</c:v>
                </c:pt>
                <c:pt idx="11436">
                  <c:v>0.0</c:v>
                </c:pt>
                <c:pt idx="11437">
                  <c:v>0.0</c:v>
                </c:pt>
                <c:pt idx="11438">
                  <c:v>0.0</c:v>
                </c:pt>
                <c:pt idx="11439">
                  <c:v>0.0</c:v>
                </c:pt>
                <c:pt idx="11440">
                  <c:v>0.0</c:v>
                </c:pt>
                <c:pt idx="11441">
                  <c:v>0.0</c:v>
                </c:pt>
                <c:pt idx="11442">
                  <c:v>0.0</c:v>
                </c:pt>
                <c:pt idx="11443">
                  <c:v>0.001</c:v>
                </c:pt>
                <c:pt idx="11444">
                  <c:v>0.0</c:v>
                </c:pt>
                <c:pt idx="11445">
                  <c:v>0.0</c:v>
                </c:pt>
                <c:pt idx="11446">
                  <c:v>0.0</c:v>
                </c:pt>
                <c:pt idx="11447">
                  <c:v>0.0</c:v>
                </c:pt>
                <c:pt idx="11448">
                  <c:v>0.001</c:v>
                </c:pt>
                <c:pt idx="11449">
                  <c:v>0.0</c:v>
                </c:pt>
                <c:pt idx="11450">
                  <c:v>0.0</c:v>
                </c:pt>
                <c:pt idx="11451">
                  <c:v>0.0</c:v>
                </c:pt>
                <c:pt idx="11452">
                  <c:v>0.0</c:v>
                </c:pt>
                <c:pt idx="11453">
                  <c:v>0.001</c:v>
                </c:pt>
                <c:pt idx="11454">
                  <c:v>0.0</c:v>
                </c:pt>
                <c:pt idx="11455">
                  <c:v>0.0</c:v>
                </c:pt>
                <c:pt idx="11456">
                  <c:v>0.0</c:v>
                </c:pt>
                <c:pt idx="11457">
                  <c:v>0.0</c:v>
                </c:pt>
                <c:pt idx="11458">
                  <c:v>0.0</c:v>
                </c:pt>
                <c:pt idx="11459">
                  <c:v>0.001</c:v>
                </c:pt>
                <c:pt idx="11460">
                  <c:v>0.001</c:v>
                </c:pt>
                <c:pt idx="11461">
                  <c:v>0.001</c:v>
                </c:pt>
                <c:pt idx="11462">
                  <c:v>0.001</c:v>
                </c:pt>
                <c:pt idx="11463">
                  <c:v>0.001</c:v>
                </c:pt>
                <c:pt idx="11464">
                  <c:v>0.0</c:v>
                </c:pt>
                <c:pt idx="11465">
                  <c:v>0.0</c:v>
                </c:pt>
                <c:pt idx="11466">
                  <c:v>0.001</c:v>
                </c:pt>
                <c:pt idx="11467">
                  <c:v>0.0</c:v>
                </c:pt>
                <c:pt idx="11468">
                  <c:v>0.001</c:v>
                </c:pt>
                <c:pt idx="11469">
                  <c:v>0.002</c:v>
                </c:pt>
                <c:pt idx="11470">
                  <c:v>0.0</c:v>
                </c:pt>
                <c:pt idx="11471">
                  <c:v>0.0</c:v>
                </c:pt>
                <c:pt idx="11472">
                  <c:v>0.0</c:v>
                </c:pt>
                <c:pt idx="11473">
                  <c:v>0.0</c:v>
                </c:pt>
                <c:pt idx="11474">
                  <c:v>0.0</c:v>
                </c:pt>
                <c:pt idx="11475">
                  <c:v>0.0</c:v>
                </c:pt>
                <c:pt idx="11476">
                  <c:v>0.0</c:v>
                </c:pt>
                <c:pt idx="11477">
                  <c:v>0.001</c:v>
                </c:pt>
                <c:pt idx="11478">
                  <c:v>0.0</c:v>
                </c:pt>
                <c:pt idx="11479">
                  <c:v>0.0</c:v>
                </c:pt>
                <c:pt idx="11480">
                  <c:v>0.001</c:v>
                </c:pt>
                <c:pt idx="11481">
                  <c:v>0.001</c:v>
                </c:pt>
                <c:pt idx="11482">
                  <c:v>0.0</c:v>
                </c:pt>
                <c:pt idx="11483">
                  <c:v>0.0</c:v>
                </c:pt>
                <c:pt idx="11484">
                  <c:v>0.0</c:v>
                </c:pt>
                <c:pt idx="11485">
                  <c:v>0.001</c:v>
                </c:pt>
                <c:pt idx="11486">
                  <c:v>0.0</c:v>
                </c:pt>
                <c:pt idx="11487">
                  <c:v>0.0</c:v>
                </c:pt>
                <c:pt idx="11488">
                  <c:v>0.0</c:v>
                </c:pt>
                <c:pt idx="11489">
                  <c:v>0.0</c:v>
                </c:pt>
                <c:pt idx="11490">
                  <c:v>0.0</c:v>
                </c:pt>
                <c:pt idx="11491">
                  <c:v>0.001</c:v>
                </c:pt>
                <c:pt idx="11492">
                  <c:v>0.0</c:v>
                </c:pt>
                <c:pt idx="11493">
                  <c:v>0.0</c:v>
                </c:pt>
                <c:pt idx="11494">
                  <c:v>0.0</c:v>
                </c:pt>
                <c:pt idx="11495">
                  <c:v>0.0</c:v>
                </c:pt>
                <c:pt idx="11496">
                  <c:v>0.001</c:v>
                </c:pt>
                <c:pt idx="11497">
                  <c:v>0.0</c:v>
                </c:pt>
                <c:pt idx="11498">
                  <c:v>0.0</c:v>
                </c:pt>
                <c:pt idx="11499">
                  <c:v>0.0</c:v>
                </c:pt>
                <c:pt idx="11500">
                  <c:v>0.0</c:v>
                </c:pt>
                <c:pt idx="11501">
                  <c:v>0.0</c:v>
                </c:pt>
                <c:pt idx="11502">
                  <c:v>0.0</c:v>
                </c:pt>
                <c:pt idx="11503">
                  <c:v>0.0</c:v>
                </c:pt>
                <c:pt idx="11504">
                  <c:v>0.0</c:v>
                </c:pt>
                <c:pt idx="11505">
                  <c:v>0.0</c:v>
                </c:pt>
                <c:pt idx="11506">
                  <c:v>0.0</c:v>
                </c:pt>
                <c:pt idx="11507">
                  <c:v>0.0</c:v>
                </c:pt>
                <c:pt idx="11508">
                  <c:v>0.0</c:v>
                </c:pt>
                <c:pt idx="11509">
                  <c:v>0.0</c:v>
                </c:pt>
                <c:pt idx="11510">
                  <c:v>0.0</c:v>
                </c:pt>
                <c:pt idx="11511">
                  <c:v>0.001</c:v>
                </c:pt>
                <c:pt idx="11512">
                  <c:v>0.0</c:v>
                </c:pt>
                <c:pt idx="11513">
                  <c:v>0.0</c:v>
                </c:pt>
                <c:pt idx="11514">
                  <c:v>0.0</c:v>
                </c:pt>
                <c:pt idx="11515">
                  <c:v>0.0</c:v>
                </c:pt>
                <c:pt idx="11516">
                  <c:v>0.0</c:v>
                </c:pt>
                <c:pt idx="11517">
                  <c:v>0.0</c:v>
                </c:pt>
                <c:pt idx="11518">
                  <c:v>0.0</c:v>
                </c:pt>
                <c:pt idx="11519">
                  <c:v>0.0</c:v>
                </c:pt>
                <c:pt idx="11520">
                  <c:v>0.0</c:v>
                </c:pt>
                <c:pt idx="11521">
                  <c:v>0.0</c:v>
                </c:pt>
                <c:pt idx="11522">
                  <c:v>0.0</c:v>
                </c:pt>
                <c:pt idx="11523">
                  <c:v>0.0</c:v>
                </c:pt>
                <c:pt idx="11524">
                  <c:v>0.0</c:v>
                </c:pt>
                <c:pt idx="11525">
                  <c:v>0.0</c:v>
                </c:pt>
                <c:pt idx="11526">
                  <c:v>0.0</c:v>
                </c:pt>
                <c:pt idx="11527">
                  <c:v>0.0</c:v>
                </c:pt>
                <c:pt idx="11528">
                  <c:v>0.0</c:v>
                </c:pt>
                <c:pt idx="11529">
                  <c:v>0.001</c:v>
                </c:pt>
                <c:pt idx="11530">
                  <c:v>0.0</c:v>
                </c:pt>
                <c:pt idx="11531">
                  <c:v>0.0</c:v>
                </c:pt>
                <c:pt idx="11532">
                  <c:v>0.001</c:v>
                </c:pt>
                <c:pt idx="11533">
                  <c:v>0.0</c:v>
                </c:pt>
                <c:pt idx="11534">
                  <c:v>0.001</c:v>
                </c:pt>
                <c:pt idx="11535">
                  <c:v>0.0</c:v>
                </c:pt>
                <c:pt idx="11536">
                  <c:v>0.0</c:v>
                </c:pt>
                <c:pt idx="11537">
                  <c:v>0.0</c:v>
                </c:pt>
                <c:pt idx="11538">
                  <c:v>0.001</c:v>
                </c:pt>
                <c:pt idx="11539">
                  <c:v>0.0</c:v>
                </c:pt>
                <c:pt idx="11540">
                  <c:v>0.0</c:v>
                </c:pt>
                <c:pt idx="11541">
                  <c:v>0.0</c:v>
                </c:pt>
                <c:pt idx="11542">
                  <c:v>0.0</c:v>
                </c:pt>
                <c:pt idx="11543">
                  <c:v>0.0</c:v>
                </c:pt>
                <c:pt idx="11544">
                  <c:v>0.0</c:v>
                </c:pt>
                <c:pt idx="11545">
                  <c:v>0.001</c:v>
                </c:pt>
                <c:pt idx="11546">
                  <c:v>0.0</c:v>
                </c:pt>
                <c:pt idx="11547">
                  <c:v>0.0</c:v>
                </c:pt>
                <c:pt idx="11548">
                  <c:v>0.0</c:v>
                </c:pt>
                <c:pt idx="11549">
                  <c:v>0.001</c:v>
                </c:pt>
                <c:pt idx="11550">
                  <c:v>0.0</c:v>
                </c:pt>
                <c:pt idx="11551">
                  <c:v>0.001</c:v>
                </c:pt>
                <c:pt idx="11552">
                  <c:v>0.0</c:v>
                </c:pt>
                <c:pt idx="11553">
                  <c:v>0.001</c:v>
                </c:pt>
                <c:pt idx="11554">
                  <c:v>0.001</c:v>
                </c:pt>
                <c:pt idx="11555">
                  <c:v>0.0</c:v>
                </c:pt>
                <c:pt idx="11556">
                  <c:v>0.0</c:v>
                </c:pt>
                <c:pt idx="11557">
                  <c:v>0.0</c:v>
                </c:pt>
                <c:pt idx="11558">
                  <c:v>0.0</c:v>
                </c:pt>
                <c:pt idx="11559">
                  <c:v>0.0</c:v>
                </c:pt>
                <c:pt idx="11560">
                  <c:v>0.0</c:v>
                </c:pt>
                <c:pt idx="11561">
                  <c:v>0.001</c:v>
                </c:pt>
                <c:pt idx="11562">
                  <c:v>0.001</c:v>
                </c:pt>
                <c:pt idx="11563">
                  <c:v>0.0</c:v>
                </c:pt>
                <c:pt idx="11564">
                  <c:v>0.001</c:v>
                </c:pt>
                <c:pt idx="11565">
                  <c:v>0.001</c:v>
                </c:pt>
                <c:pt idx="11566">
                  <c:v>0.0</c:v>
                </c:pt>
                <c:pt idx="11567">
                  <c:v>0.001</c:v>
                </c:pt>
                <c:pt idx="11568">
                  <c:v>0.0</c:v>
                </c:pt>
                <c:pt idx="11569">
                  <c:v>0.0</c:v>
                </c:pt>
                <c:pt idx="11570">
                  <c:v>0.0</c:v>
                </c:pt>
                <c:pt idx="11571">
                  <c:v>0.001</c:v>
                </c:pt>
                <c:pt idx="11572">
                  <c:v>0.001</c:v>
                </c:pt>
                <c:pt idx="11573">
                  <c:v>0.0</c:v>
                </c:pt>
                <c:pt idx="11574">
                  <c:v>0.001</c:v>
                </c:pt>
                <c:pt idx="11575">
                  <c:v>0.001</c:v>
                </c:pt>
                <c:pt idx="11576">
                  <c:v>0.0</c:v>
                </c:pt>
                <c:pt idx="11577">
                  <c:v>0.001</c:v>
                </c:pt>
                <c:pt idx="11578">
                  <c:v>0.0</c:v>
                </c:pt>
                <c:pt idx="11579">
                  <c:v>0.001</c:v>
                </c:pt>
                <c:pt idx="11580">
                  <c:v>0.0</c:v>
                </c:pt>
                <c:pt idx="11581">
                  <c:v>0.0</c:v>
                </c:pt>
                <c:pt idx="11582">
                  <c:v>0.001</c:v>
                </c:pt>
                <c:pt idx="11583">
                  <c:v>0.0</c:v>
                </c:pt>
                <c:pt idx="11584">
                  <c:v>0.001</c:v>
                </c:pt>
                <c:pt idx="11585">
                  <c:v>0.001</c:v>
                </c:pt>
                <c:pt idx="11586">
                  <c:v>0.0</c:v>
                </c:pt>
                <c:pt idx="11587">
                  <c:v>0.0</c:v>
                </c:pt>
                <c:pt idx="11588">
                  <c:v>0.0</c:v>
                </c:pt>
                <c:pt idx="11589">
                  <c:v>0.0</c:v>
                </c:pt>
                <c:pt idx="11590">
                  <c:v>0.0</c:v>
                </c:pt>
                <c:pt idx="11591">
                  <c:v>0.0</c:v>
                </c:pt>
                <c:pt idx="11592">
                  <c:v>0.0</c:v>
                </c:pt>
                <c:pt idx="11593">
                  <c:v>0.001</c:v>
                </c:pt>
                <c:pt idx="11594">
                  <c:v>0.0</c:v>
                </c:pt>
                <c:pt idx="11595">
                  <c:v>0.001</c:v>
                </c:pt>
                <c:pt idx="11596">
                  <c:v>0.0</c:v>
                </c:pt>
                <c:pt idx="11597">
                  <c:v>0.0</c:v>
                </c:pt>
                <c:pt idx="11598">
                  <c:v>0.001</c:v>
                </c:pt>
                <c:pt idx="11599">
                  <c:v>0.001</c:v>
                </c:pt>
                <c:pt idx="11600">
                  <c:v>0.0</c:v>
                </c:pt>
                <c:pt idx="11601">
                  <c:v>0.001</c:v>
                </c:pt>
                <c:pt idx="11602">
                  <c:v>0.0</c:v>
                </c:pt>
                <c:pt idx="11603">
                  <c:v>0.001</c:v>
                </c:pt>
                <c:pt idx="11604">
                  <c:v>0.001</c:v>
                </c:pt>
                <c:pt idx="11605">
                  <c:v>0.001</c:v>
                </c:pt>
                <c:pt idx="11606">
                  <c:v>0.0</c:v>
                </c:pt>
                <c:pt idx="11607">
                  <c:v>0.0</c:v>
                </c:pt>
                <c:pt idx="11608">
                  <c:v>0.001</c:v>
                </c:pt>
                <c:pt idx="11609">
                  <c:v>0.0</c:v>
                </c:pt>
                <c:pt idx="11610">
                  <c:v>0.0</c:v>
                </c:pt>
                <c:pt idx="11611">
                  <c:v>0.0</c:v>
                </c:pt>
                <c:pt idx="11612">
                  <c:v>0.0</c:v>
                </c:pt>
                <c:pt idx="11613">
                  <c:v>0.0</c:v>
                </c:pt>
                <c:pt idx="11614">
                  <c:v>0.0</c:v>
                </c:pt>
                <c:pt idx="11615">
                  <c:v>0.001</c:v>
                </c:pt>
                <c:pt idx="11616">
                  <c:v>0.0</c:v>
                </c:pt>
                <c:pt idx="11617">
                  <c:v>0.0</c:v>
                </c:pt>
                <c:pt idx="11618">
                  <c:v>0.0</c:v>
                </c:pt>
                <c:pt idx="11619">
                  <c:v>0.001</c:v>
                </c:pt>
                <c:pt idx="11620">
                  <c:v>0.0</c:v>
                </c:pt>
                <c:pt idx="11621">
                  <c:v>0.001</c:v>
                </c:pt>
                <c:pt idx="11622">
                  <c:v>0.0</c:v>
                </c:pt>
                <c:pt idx="11623">
                  <c:v>0.0</c:v>
                </c:pt>
                <c:pt idx="11624">
                  <c:v>0.001</c:v>
                </c:pt>
                <c:pt idx="11625">
                  <c:v>0.0</c:v>
                </c:pt>
                <c:pt idx="11626">
                  <c:v>0.0</c:v>
                </c:pt>
                <c:pt idx="11627">
                  <c:v>0.001</c:v>
                </c:pt>
                <c:pt idx="11628">
                  <c:v>0.0</c:v>
                </c:pt>
                <c:pt idx="11629">
                  <c:v>0.001</c:v>
                </c:pt>
                <c:pt idx="11630">
                  <c:v>0.001</c:v>
                </c:pt>
                <c:pt idx="11631">
                  <c:v>0.0</c:v>
                </c:pt>
                <c:pt idx="11632">
                  <c:v>0.001</c:v>
                </c:pt>
                <c:pt idx="11633">
                  <c:v>0.0</c:v>
                </c:pt>
                <c:pt idx="11634">
                  <c:v>0.0</c:v>
                </c:pt>
                <c:pt idx="11635">
                  <c:v>0.0</c:v>
                </c:pt>
                <c:pt idx="11636">
                  <c:v>0.0</c:v>
                </c:pt>
                <c:pt idx="11637">
                  <c:v>0.001</c:v>
                </c:pt>
                <c:pt idx="11638">
                  <c:v>0.001</c:v>
                </c:pt>
                <c:pt idx="11639">
                  <c:v>0.001</c:v>
                </c:pt>
                <c:pt idx="11640">
                  <c:v>0.0</c:v>
                </c:pt>
                <c:pt idx="11641">
                  <c:v>0.001</c:v>
                </c:pt>
                <c:pt idx="11642">
                  <c:v>0.001</c:v>
                </c:pt>
                <c:pt idx="11643">
                  <c:v>0.001</c:v>
                </c:pt>
                <c:pt idx="11644">
                  <c:v>0.0</c:v>
                </c:pt>
                <c:pt idx="11645">
                  <c:v>0.001</c:v>
                </c:pt>
                <c:pt idx="11646">
                  <c:v>0.0</c:v>
                </c:pt>
                <c:pt idx="11647">
                  <c:v>0.001</c:v>
                </c:pt>
                <c:pt idx="11648">
                  <c:v>0.0</c:v>
                </c:pt>
                <c:pt idx="11649">
                  <c:v>0.0</c:v>
                </c:pt>
                <c:pt idx="11650">
                  <c:v>0.0</c:v>
                </c:pt>
                <c:pt idx="11651">
                  <c:v>0.001</c:v>
                </c:pt>
                <c:pt idx="11652">
                  <c:v>0.001</c:v>
                </c:pt>
                <c:pt idx="11653">
                  <c:v>0.0</c:v>
                </c:pt>
                <c:pt idx="11654">
                  <c:v>0.0</c:v>
                </c:pt>
                <c:pt idx="11655">
                  <c:v>0.0</c:v>
                </c:pt>
                <c:pt idx="11656">
                  <c:v>0.001</c:v>
                </c:pt>
                <c:pt idx="11657">
                  <c:v>0.001</c:v>
                </c:pt>
                <c:pt idx="11658">
                  <c:v>0.001</c:v>
                </c:pt>
                <c:pt idx="11659">
                  <c:v>0.0</c:v>
                </c:pt>
                <c:pt idx="11660">
                  <c:v>0.0</c:v>
                </c:pt>
                <c:pt idx="11661">
                  <c:v>0.0</c:v>
                </c:pt>
                <c:pt idx="11662">
                  <c:v>0.0</c:v>
                </c:pt>
                <c:pt idx="11663">
                  <c:v>0.001</c:v>
                </c:pt>
                <c:pt idx="11664">
                  <c:v>0.001</c:v>
                </c:pt>
                <c:pt idx="11665">
                  <c:v>0.002</c:v>
                </c:pt>
                <c:pt idx="11666">
                  <c:v>0.0</c:v>
                </c:pt>
                <c:pt idx="11667">
                  <c:v>0.0</c:v>
                </c:pt>
                <c:pt idx="11668">
                  <c:v>0.0</c:v>
                </c:pt>
                <c:pt idx="11669">
                  <c:v>0.0</c:v>
                </c:pt>
                <c:pt idx="11670">
                  <c:v>0.001</c:v>
                </c:pt>
                <c:pt idx="11671">
                  <c:v>0.001</c:v>
                </c:pt>
                <c:pt idx="11672">
                  <c:v>0.0</c:v>
                </c:pt>
                <c:pt idx="11673">
                  <c:v>0.001</c:v>
                </c:pt>
                <c:pt idx="11674">
                  <c:v>0.0</c:v>
                </c:pt>
                <c:pt idx="11675">
                  <c:v>0.001</c:v>
                </c:pt>
                <c:pt idx="11676">
                  <c:v>0.0</c:v>
                </c:pt>
                <c:pt idx="11677">
                  <c:v>0.0</c:v>
                </c:pt>
                <c:pt idx="11678">
                  <c:v>0.001</c:v>
                </c:pt>
                <c:pt idx="11679">
                  <c:v>0.002</c:v>
                </c:pt>
                <c:pt idx="11680">
                  <c:v>0.001</c:v>
                </c:pt>
                <c:pt idx="11681">
                  <c:v>0.001</c:v>
                </c:pt>
                <c:pt idx="11682">
                  <c:v>0.001</c:v>
                </c:pt>
                <c:pt idx="11683">
                  <c:v>0.0</c:v>
                </c:pt>
                <c:pt idx="11684">
                  <c:v>0.0</c:v>
                </c:pt>
                <c:pt idx="11685">
                  <c:v>0.001</c:v>
                </c:pt>
                <c:pt idx="11686">
                  <c:v>0.001</c:v>
                </c:pt>
                <c:pt idx="11687">
                  <c:v>0.001</c:v>
                </c:pt>
                <c:pt idx="11688">
                  <c:v>0.001</c:v>
                </c:pt>
                <c:pt idx="11689">
                  <c:v>0.0</c:v>
                </c:pt>
                <c:pt idx="11690">
                  <c:v>0.001</c:v>
                </c:pt>
                <c:pt idx="11691">
                  <c:v>0.001</c:v>
                </c:pt>
                <c:pt idx="11692">
                  <c:v>0.001</c:v>
                </c:pt>
                <c:pt idx="11693">
                  <c:v>0.001</c:v>
                </c:pt>
                <c:pt idx="11694">
                  <c:v>0.0</c:v>
                </c:pt>
                <c:pt idx="11695">
                  <c:v>0.001</c:v>
                </c:pt>
                <c:pt idx="11696">
                  <c:v>0.0</c:v>
                </c:pt>
                <c:pt idx="11697">
                  <c:v>0.0</c:v>
                </c:pt>
                <c:pt idx="11698">
                  <c:v>0.0</c:v>
                </c:pt>
                <c:pt idx="11699">
                  <c:v>0.0</c:v>
                </c:pt>
                <c:pt idx="11700">
                  <c:v>0.0</c:v>
                </c:pt>
                <c:pt idx="11701">
                  <c:v>0.0</c:v>
                </c:pt>
                <c:pt idx="11702">
                  <c:v>0.001</c:v>
                </c:pt>
                <c:pt idx="11703">
                  <c:v>0.001</c:v>
                </c:pt>
                <c:pt idx="11704">
                  <c:v>0.001</c:v>
                </c:pt>
                <c:pt idx="11705">
                  <c:v>0.0</c:v>
                </c:pt>
                <c:pt idx="11706">
                  <c:v>0.0</c:v>
                </c:pt>
                <c:pt idx="11707">
                  <c:v>0.0</c:v>
                </c:pt>
                <c:pt idx="11708">
                  <c:v>0.001</c:v>
                </c:pt>
                <c:pt idx="11709">
                  <c:v>0.001</c:v>
                </c:pt>
                <c:pt idx="11710">
                  <c:v>0.001</c:v>
                </c:pt>
                <c:pt idx="11711">
                  <c:v>0.001</c:v>
                </c:pt>
                <c:pt idx="11712">
                  <c:v>0.001</c:v>
                </c:pt>
                <c:pt idx="11713">
                  <c:v>0.001</c:v>
                </c:pt>
                <c:pt idx="11714">
                  <c:v>0.001</c:v>
                </c:pt>
                <c:pt idx="11715">
                  <c:v>0.001</c:v>
                </c:pt>
                <c:pt idx="11716">
                  <c:v>0.001</c:v>
                </c:pt>
                <c:pt idx="11717">
                  <c:v>0.003</c:v>
                </c:pt>
                <c:pt idx="11718">
                  <c:v>0.0</c:v>
                </c:pt>
                <c:pt idx="11719">
                  <c:v>0.001</c:v>
                </c:pt>
                <c:pt idx="11720">
                  <c:v>0.001</c:v>
                </c:pt>
                <c:pt idx="11721">
                  <c:v>0.0</c:v>
                </c:pt>
                <c:pt idx="11722">
                  <c:v>0.001</c:v>
                </c:pt>
                <c:pt idx="11723">
                  <c:v>0.001</c:v>
                </c:pt>
                <c:pt idx="11724">
                  <c:v>0.001</c:v>
                </c:pt>
                <c:pt idx="11725">
                  <c:v>0.0</c:v>
                </c:pt>
                <c:pt idx="11726">
                  <c:v>0.0</c:v>
                </c:pt>
                <c:pt idx="11727">
                  <c:v>0.001</c:v>
                </c:pt>
                <c:pt idx="11728">
                  <c:v>0.001</c:v>
                </c:pt>
                <c:pt idx="11729">
                  <c:v>0.0</c:v>
                </c:pt>
                <c:pt idx="11730">
                  <c:v>0.001</c:v>
                </c:pt>
                <c:pt idx="11731">
                  <c:v>0.0</c:v>
                </c:pt>
                <c:pt idx="11732">
                  <c:v>0.001</c:v>
                </c:pt>
                <c:pt idx="11733">
                  <c:v>0.001</c:v>
                </c:pt>
                <c:pt idx="11734">
                  <c:v>0.001</c:v>
                </c:pt>
                <c:pt idx="11735">
                  <c:v>0.001</c:v>
                </c:pt>
                <c:pt idx="11736">
                  <c:v>0.002</c:v>
                </c:pt>
                <c:pt idx="11737">
                  <c:v>0.0</c:v>
                </c:pt>
                <c:pt idx="11738">
                  <c:v>0.001</c:v>
                </c:pt>
                <c:pt idx="11739">
                  <c:v>0.001</c:v>
                </c:pt>
                <c:pt idx="11740">
                  <c:v>0.001</c:v>
                </c:pt>
                <c:pt idx="11741">
                  <c:v>0.001</c:v>
                </c:pt>
                <c:pt idx="11742">
                  <c:v>0.0</c:v>
                </c:pt>
                <c:pt idx="11743">
                  <c:v>0.001</c:v>
                </c:pt>
                <c:pt idx="11744">
                  <c:v>0.001</c:v>
                </c:pt>
                <c:pt idx="11745">
                  <c:v>0.0</c:v>
                </c:pt>
                <c:pt idx="11746">
                  <c:v>0.0</c:v>
                </c:pt>
                <c:pt idx="11747">
                  <c:v>0.001</c:v>
                </c:pt>
                <c:pt idx="11748">
                  <c:v>0.001</c:v>
                </c:pt>
                <c:pt idx="11749">
                  <c:v>0.0</c:v>
                </c:pt>
                <c:pt idx="11750">
                  <c:v>0.001</c:v>
                </c:pt>
                <c:pt idx="11751">
                  <c:v>0.0</c:v>
                </c:pt>
                <c:pt idx="11752">
                  <c:v>0.0</c:v>
                </c:pt>
                <c:pt idx="11753">
                  <c:v>0.0</c:v>
                </c:pt>
                <c:pt idx="11754">
                  <c:v>0.0</c:v>
                </c:pt>
                <c:pt idx="11755">
                  <c:v>0.0</c:v>
                </c:pt>
                <c:pt idx="11756">
                  <c:v>0.0</c:v>
                </c:pt>
                <c:pt idx="11757">
                  <c:v>0.001</c:v>
                </c:pt>
                <c:pt idx="11758">
                  <c:v>0.002</c:v>
                </c:pt>
                <c:pt idx="11759">
                  <c:v>0.001</c:v>
                </c:pt>
                <c:pt idx="11760">
                  <c:v>0.0</c:v>
                </c:pt>
                <c:pt idx="11761">
                  <c:v>0.0</c:v>
                </c:pt>
                <c:pt idx="11762">
                  <c:v>0.001</c:v>
                </c:pt>
                <c:pt idx="11763">
                  <c:v>0.0</c:v>
                </c:pt>
                <c:pt idx="11764">
                  <c:v>0.0</c:v>
                </c:pt>
                <c:pt idx="11765">
                  <c:v>0.001</c:v>
                </c:pt>
                <c:pt idx="11766">
                  <c:v>0.001</c:v>
                </c:pt>
                <c:pt idx="11767">
                  <c:v>0.001</c:v>
                </c:pt>
                <c:pt idx="11768">
                  <c:v>0.001</c:v>
                </c:pt>
                <c:pt idx="11769">
                  <c:v>0.001</c:v>
                </c:pt>
                <c:pt idx="11770">
                  <c:v>0.001</c:v>
                </c:pt>
                <c:pt idx="11771">
                  <c:v>0.0</c:v>
                </c:pt>
                <c:pt idx="11772">
                  <c:v>0.0</c:v>
                </c:pt>
                <c:pt idx="11773">
                  <c:v>0.001</c:v>
                </c:pt>
                <c:pt idx="11774">
                  <c:v>0.0</c:v>
                </c:pt>
                <c:pt idx="11775">
                  <c:v>0.001</c:v>
                </c:pt>
                <c:pt idx="11776">
                  <c:v>0.001</c:v>
                </c:pt>
                <c:pt idx="11777">
                  <c:v>0.001</c:v>
                </c:pt>
                <c:pt idx="11778">
                  <c:v>0.001</c:v>
                </c:pt>
                <c:pt idx="11779">
                  <c:v>0.001</c:v>
                </c:pt>
                <c:pt idx="11780">
                  <c:v>0.0</c:v>
                </c:pt>
                <c:pt idx="11781">
                  <c:v>0.001</c:v>
                </c:pt>
                <c:pt idx="11782">
                  <c:v>0.001</c:v>
                </c:pt>
                <c:pt idx="11783">
                  <c:v>0.0</c:v>
                </c:pt>
                <c:pt idx="11784">
                  <c:v>0.0</c:v>
                </c:pt>
                <c:pt idx="11785">
                  <c:v>0.001</c:v>
                </c:pt>
                <c:pt idx="11786">
                  <c:v>0.0</c:v>
                </c:pt>
                <c:pt idx="11787">
                  <c:v>0.001</c:v>
                </c:pt>
                <c:pt idx="11788">
                  <c:v>0.001</c:v>
                </c:pt>
                <c:pt idx="11789">
                  <c:v>0.0</c:v>
                </c:pt>
                <c:pt idx="11790">
                  <c:v>0.001</c:v>
                </c:pt>
                <c:pt idx="11791">
                  <c:v>0.001</c:v>
                </c:pt>
                <c:pt idx="11792">
                  <c:v>0.001</c:v>
                </c:pt>
                <c:pt idx="11793">
                  <c:v>0.001</c:v>
                </c:pt>
                <c:pt idx="11794">
                  <c:v>0.001</c:v>
                </c:pt>
                <c:pt idx="11795">
                  <c:v>0.0</c:v>
                </c:pt>
                <c:pt idx="11796">
                  <c:v>0.0</c:v>
                </c:pt>
                <c:pt idx="11797">
                  <c:v>0.001</c:v>
                </c:pt>
                <c:pt idx="11798">
                  <c:v>0.001</c:v>
                </c:pt>
                <c:pt idx="11799">
                  <c:v>0.001</c:v>
                </c:pt>
                <c:pt idx="11800">
                  <c:v>0.001</c:v>
                </c:pt>
                <c:pt idx="11801">
                  <c:v>0.001</c:v>
                </c:pt>
                <c:pt idx="11802">
                  <c:v>0.001</c:v>
                </c:pt>
                <c:pt idx="11803">
                  <c:v>0.0</c:v>
                </c:pt>
                <c:pt idx="11804">
                  <c:v>0.0</c:v>
                </c:pt>
                <c:pt idx="11805">
                  <c:v>0.001</c:v>
                </c:pt>
                <c:pt idx="11806">
                  <c:v>0.001</c:v>
                </c:pt>
                <c:pt idx="11807">
                  <c:v>0.001</c:v>
                </c:pt>
                <c:pt idx="11808">
                  <c:v>0.001</c:v>
                </c:pt>
                <c:pt idx="11809">
                  <c:v>-9999.0</c:v>
                </c:pt>
                <c:pt idx="11810">
                  <c:v>0.005</c:v>
                </c:pt>
                <c:pt idx="11811">
                  <c:v>0.004</c:v>
                </c:pt>
                <c:pt idx="11812">
                  <c:v>0.004</c:v>
                </c:pt>
                <c:pt idx="11813">
                  <c:v>0.004</c:v>
                </c:pt>
                <c:pt idx="11814">
                  <c:v>0.002</c:v>
                </c:pt>
                <c:pt idx="11815">
                  <c:v>0.005</c:v>
                </c:pt>
                <c:pt idx="11816">
                  <c:v>0.004</c:v>
                </c:pt>
                <c:pt idx="11817">
                  <c:v>0.005</c:v>
                </c:pt>
                <c:pt idx="11818">
                  <c:v>0.004</c:v>
                </c:pt>
                <c:pt idx="11819">
                  <c:v>0.004</c:v>
                </c:pt>
                <c:pt idx="11820">
                  <c:v>0.007</c:v>
                </c:pt>
                <c:pt idx="11821">
                  <c:v>0.003</c:v>
                </c:pt>
                <c:pt idx="11822">
                  <c:v>0.004</c:v>
                </c:pt>
                <c:pt idx="11823">
                  <c:v>0.005</c:v>
                </c:pt>
                <c:pt idx="11824">
                  <c:v>0.005</c:v>
                </c:pt>
                <c:pt idx="11825">
                  <c:v>0.006</c:v>
                </c:pt>
                <c:pt idx="11826">
                  <c:v>0.004</c:v>
                </c:pt>
                <c:pt idx="11827">
                  <c:v>0.004</c:v>
                </c:pt>
                <c:pt idx="11828">
                  <c:v>0.005</c:v>
                </c:pt>
                <c:pt idx="11829">
                  <c:v>0.006</c:v>
                </c:pt>
                <c:pt idx="11830">
                  <c:v>0.006</c:v>
                </c:pt>
                <c:pt idx="11831">
                  <c:v>0.005</c:v>
                </c:pt>
                <c:pt idx="11832">
                  <c:v>0.006</c:v>
                </c:pt>
                <c:pt idx="11833">
                  <c:v>0.004</c:v>
                </c:pt>
                <c:pt idx="11834">
                  <c:v>0.005</c:v>
                </c:pt>
                <c:pt idx="11835">
                  <c:v>0.006</c:v>
                </c:pt>
                <c:pt idx="11836">
                  <c:v>0.005</c:v>
                </c:pt>
                <c:pt idx="11837">
                  <c:v>0.005</c:v>
                </c:pt>
                <c:pt idx="11838">
                  <c:v>0.004</c:v>
                </c:pt>
                <c:pt idx="11839">
                  <c:v>0.006</c:v>
                </c:pt>
                <c:pt idx="11840">
                  <c:v>0.005</c:v>
                </c:pt>
                <c:pt idx="11841">
                  <c:v>0.005</c:v>
                </c:pt>
                <c:pt idx="11842">
                  <c:v>0.005</c:v>
                </c:pt>
                <c:pt idx="11843">
                  <c:v>0.003</c:v>
                </c:pt>
                <c:pt idx="11844">
                  <c:v>0.003</c:v>
                </c:pt>
                <c:pt idx="11845">
                  <c:v>0.004</c:v>
                </c:pt>
                <c:pt idx="11846">
                  <c:v>0.004</c:v>
                </c:pt>
                <c:pt idx="11847">
                  <c:v>0.005</c:v>
                </c:pt>
                <c:pt idx="11848">
                  <c:v>0.004</c:v>
                </c:pt>
                <c:pt idx="11849">
                  <c:v>0.003</c:v>
                </c:pt>
                <c:pt idx="11850">
                  <c:v>0.005</c:v>
                </c:pt>
                <c:pt idx="11851">
                  <c:v>0.005</c:v>
                </c:pt>
                <c:pt idx="11852">
                  <c:v>0.002</c:v>
                </c:pt>
                <c:pt idx="11853">
                  <c:v>0.001</c:v>
                </c:pt>
                <c:pt idx="11854">
                  <c:v>0.001</c:v>
                </c:pt>
                <c:pt idx="11855">
                  <c:v>0.002</c:v>
                </c:pt>
                <c:pt idx="11856">
                  <c:v>0.001</c:v>
                </c:pt>
                <c:pt idx="11857">
                  <c:v>0.002</c:v>
                </c:pt>
                <c:pt idx="11858">
                  <c:v>0.001</c:v>
                </c:pt>
                <c:pt idx="11859">
                  <c:v>0.002</c:v>
                </c:pt>
                <c:pt idx="11860">
                  <c:v>0.0</c:v>
                </c:pt>
                <c:pt idx="11861">
                  <c:v>0.002</c:v>
                </c:pt>
                <c:pt idx="11862">
                  <c:v>0.001</c:v>
                </c:pt>
                <c:pt idx="11863">
                  <c:v>0.003</c:v>
                </c:pt>
                <c:pt idx="11864">
                  <c:v>0.002</c:v>
                </c:pt>
                <c:pt idx="11865">
                  <c:v>0.001</c:v>
                </c:pt>
                <c:pt idx="11866">
                  <c:v>0.002</c:v>
                </c:pt>
                <c:pt idx="11867">
                  <c:v>0.0</c:v>
                </c:pt>
                <c:pt idx="11868">
                  <c:v>0.001</c:v>
                </c:pt>
                <c:pt idx="11869">
                  <c:v>0.002</c:v>
                </c:pt>
                <c:pt idx="11870">
                  <c:v>0.002</c:v>
                </c:pt>
                <c:pt idx="11871">
                  <c:v>0.001</c:v>
                </c:pt>
                <c:pt idx="11872">
                  <c:v>0.002</c:v>
                </c:pt>
                <c:pt idx="11873">
                  <c:v>0.0</c:v>
                </c:pt>
                <c:pt idx="11874">
                  <c:v>0.0</c:v>
                </c:pt>
                <c:pt idx="11875">
                  <c:v>0.003</c:v>
                </c:pt>
                <c:pt idx="11876">
                  <c:v>0.003</c:v>
                </c:pt>
                <c:pt idx="11877">
                  <c:v>0.005</c:v>
                </c:pt>
                <c:pt idx="11878">
                  <c:v>0.003</c:v>
                </c:pt>
                <c:pt idx="11879">
                  <c:v>0.003</c:v>
                </c:pt>
                <c:pt idx="11880">
                  <c:v>0.005</c:v>
                </c:pt>
                <c:pt idx="11881">
                  <c:v>0.005</c:v>
                </c:pt>
                <c:pt idx="11882">
                  <c:v>0.005</c:v>
                </c:pt>
                <c:pt idx="11883">
                  <c:v>0.005</c:v>
                </c:pt>
                <c:pt idx="11884">
                  <c:v>0.005</c:v>
                </c:pt>
                <c:pt idx="11885">
                  <c:v>0.006</c:v>
                </c:pt>
                <c:pt idx="11886">
                  <c:v>0.002</c:v>
                </c:pt>
                <c:pt idx="11887">
                  <c:v>0.006</c:v>
                </c:pt>
                <c:pt idx="11888">
                  <c:v>0.006</c:v>
                </c:pt>
                <c:pt idx="11889">
                  <c:v>0.006</c:v>
                </c:pt>
                <c:pt idx="11890">
                  <c:v>0.006</c:v>
                </c:pt>
                <c:pt idx="11891">
                  <c:v>0.005</c:v>
                </c:pt>
                <c:pt idx="11892">
                  <c:v>0.006</c:v>
                </c:pt>
                <c:pt idx="11893">
                  <c:v>0.006</c:v>
                </c:pt>
                <c:pt idx="11894">
                  <c:v>0.006</c:v>
                </c:pt>
                <c:pt idx="11895">
                  <c:v>0.005</c:v>
                </c:pt>
                <c:pt idx="11896">
                  <c:v>0.005</c:v>
                </c:pt>
                <c:pt idx="11897">
                  <c:v>0.003</c:v>
                </c:pt>
                <c:pt idx="11898">
                  <c:v>0.002</c:v>
                </c:pt>
                <c:pt idx="11899">
                  <c:v>0.003</c:v>
                </c:pt>
                <c:pt idx="11900">
                  <c:v>0.004</c:v>
                </c:pt>
                <c:pt idx="11901">
                  <c:v>0.004</c:v>
                </c:pt>
                <c:pt idx="11902">
                  <c:v>0.004</c:v>
                </c:pt>
                <c:pt idx="11903">
                  <c:v>0.004</c:v>
                </c:pt>
                <c:pt idx="11904">
                  <c:v>0.005</c:v>
                </c:pt>
                <c:pt idx="11905">
                  <c:v>0.004</c:v>
                </c:pt>
                <c:pt idx="11906">
                  <c:v>0.005</c:v>
                </c:pt>
                <c:pt idx="11907">
                  <c:v>0.004</c:v>
                </c:pt>
                <c:pt idx="11908">
                  <c:v>0.004</c:v>
                </c:pt>
                <c:pt idx="11909">
                  <c:v>0.003</c:v>
                </c:pt>
                <c:pt idx="11910">
                  <c:v>0.002</c:v>
                </c:pt>
                <c:pt idx="11911">
                  <c:v>0.002</c:v>
                </c:pt>
                <c:pt idx="11912">
                  <c:v>0.003</c:v>
                </c:pt>
                <c:pt idx="11913">
                  <c:v>0.002</c:v>
                </c:pt>
                <c:pt idx="11914">
                  <c:v>0.003</c:v>
                </c:pt>
                <c:pt idx="11915">
                  <c:v>0.002</c:v>
                </c:pt>
                <c:pt idx="11916">
                  <c:v>0.003</c:v>
                </c:pt>
                <c:pt idx="11917">
                  <c:v>0.002</c:v>
                </c:pt>
                <c:pt idx="11918">
                  <c:v>0.001</c:v>
                </c:pt>
                <c:pt idx="11919">
                  <c:v>0.001</c:v>
                </c:pt>
                <c:pt idx="11920">
                  <c:v>0.002</c:v>
                </c:pt>
                <c:pt idx="11921">
                  <c:v>0.001</c:v>
                </c:pt>
                <c:pt idx="11922">
                  <c:v>0.001</c:v>
                </c:pt>
                <c:pt idx="11923">
                  <c:v>0.001</c:v>
                </c:pt>
                <c:pt idx="11924">
                  <c:v>0.002</c:v>
                </c:pt>
                <c:pt idx="11925">
                  <c:v>0.0</c:v>
                </c:pt>
                <c:pt idx="11926">
                  <c:v>0.005</c:v>
                </c:pt>
                <c:pt idx="11927">
                  <c:v>0.001</c:v>
                </c:pt>
                <c:pt idx="11928">
                  <c:v>0.004</c:v>
                </c:pt>
                <c:pt idx="11929">
                  <c:v>0.003</c:v>
                </c:pt>
                <c:pt idx="11930">
                  <c:v>0.003</c:v>
                </c:pt>
                <c:pt idx="11931">
                  <c:v>0.002</c:v>
                </c:pt>
                <c:pt idx="11932">
                  <c:v>0.006</c:v>
                </c:pt>
                <c:pt idx="11933">
                  <c:v>0.007</c:v>
                </c:pt>
                <c:pt idx="11934">
                  <c:v>0.004</c:v>
                </c:pt>
                <c:pt idx="11935">
                  <c:v>0.004</c:v>
                </c:pt>
                <c:pt idx="11936">
                  <c:v>0.004</c:v>
                </c:pt>
                <c:pt idx="11937">
                  <c:v>0.006</c:v>
                </c:pt>
                <c:pt idx="11938">
                  <c:v>0.009</c:v>
                </c:pt>
                <c:pt idx="11939">
                  <c:v>0.007</c:v>
                </c:pt>
                <c:pt idx="11940">
                  <c:v>0.007</c:v>
                </c:pt>
                <c:pt idx="11941">
                  <c:v>0.007</c:v>
                </c:pt>
                <c:pt idx="11942">
                  <c:v>0.007</c:v>
                </c:pt>
                <c:pt idx="11943">
                  <c:v>0.007</c:v>
                </c:pt>
                <c:pt idx="11944">
                  <c:v>0.008</c:v>
                </c:pt>
                <c:pt idx="11945">
                  <c:v>0.008</c:v>
                </c:pt>
                <c:pt idx="11946">
                  <c:v>0.007</c:v>
                </c:pt>
                <c:pt idx="11947">
                  <c:v>0.007</c:v>
                </c:pt>
                <c:pt idx="11948">
                  <c:v>0.03</c:v>
                </c:pt>
                <c:pt idx="11949">
                  <c:v>0.069</c:v>
                </c:pt>
                <c:pt idx="11950">
                  <c:v>0.055</c:v>
                </c:pt>
                <c:pt idx="11951">
                  <c:v>0.035</c:v>
                </c:pt>
                <c:pt idx="11952">
                  <c:v>0.007</c:v>
                </c:pt>
                <c:pt idx="11953">
                  <c:v>0.002</c:v>
                </c:pt>
                <c:pt idx="11954">
                  <c:v>0.01</c:v>
                </c:pt>
                <c:pt idx="11955">
                  <c:v>0.003</c:v>
                </c:pt>
                <c:pt idx="11956">
                  <c:v>0.003</c:v>
                </c:pt>
                <c:pt idx="11957">
                  <c:v>0.003</c:v>
                </c:pt>
                <c:pt idx="11958">
                  <c:v>0.002</c:v>
                </c:pt>
                <c:pt idx="11959">
                  <c:v>0.003</c:v>
                </c:pt>
                <c:pt idx="11960">
                  <c:v>0.001</c:v>
                </c:pt>
                <c:pt idx="11961">
                  <c:v>0.003</c:v>
                </c:pt>
                <c:pt idx="11962">
                  <c:v>0.003</c:v>
                </c:pt>
                <c:pt idx="11963">
                  <c:v>0.003</c:v>
                </c:pt>
                <c:pt idx="11964">
                  <c:v>0.003</c:v>
                </c:pt>
                <c:pt idx="11965">
                  <c:v>0.003</c:v>
                </c:pt>
                <c:pt idx="11966">
                  <c:v>0.004</c:v>
                </c:pt>
                <c:pt idx="11967">
                  <c:v>0.003</c:v>
                </c:pt>
                <c:pt idx="11968">
                  <c:v>0.004</c:v>
                </c:pt>
                <c:pt idx="11969">
                  <c:v>0.003</c:v>
                </c:pt>
                <c:pt idx="11970">
                  <c:v>0.004</c:v>
                </c:pt>
                <c:pt idx="11971">
                  <c:v>0.004</c:v>
                </c:pt>
                <c:pt idx="11972">
                  <c:v>0.004</c:v>
                </c:pt>
                <c:pt idx="11973">
                  <c:v>0.005</c:v>
                </c:pt>
                <c:pt idx="11974">
                  <c:v>0.005</c:v>
                </c:pt>
                <c:pt idx="11975">
                  <c:v>0.004</c:v>
                </c:pt>
                <c:pt idx="11976">
                  <c:v>0.004</c:v>
                </c:pt>
                <c:pt idx="11977">
                  <c:v>0.003</c:v>
                </c:pt>
                <c:pt idx="11978">
                  <c:v>0.004</c:v>
                </c:pt>
                <c:pt idx="11979">
                  <c:v>0.005</c:v>
                </c:pt>
                <c:pt idx="11980">
                  <c:v>0.006</c:v>
                </c:pt>
                <c:pt idx="11981">
                  <c:v>0.005</c:v>
                </c:pt>
                <c:pt idx="11982">
                  <c:v>0.005</c:v>
                </c:pt>
                <c:pt idx="11983">
                  <c:v>0.005</c:v>
                </c:pt>
                <c:pt idx="11984">
                  <c:v>0.005</c:v>
                </c:pt>
                <c:pt idx="11985">
                  <c:v>0.003</c:v>
                </c:pt>
                <c:pt idx="11986">
                  <c:v>0.005</c:v>
                </c:pt>
                <c:pt idx="11987">
                  <c:v>0.006</c:v>
                </c:pt>
                <c:pt idx="11988">
                  <c:v>0.006</c:v>
                </c:pt>
                <c:pt idx="11989">
                  <c:v>0.006</c:v>
                </c:pt>
                <c:pt idx="11990">
                  <c:v>0.004</c:v>
                </c:pt>
                <c:pt idx="11991">
                  <c:v>0.004</c:v>
                </c:pt>
                <c:pt idx="11992">
                  <c:v>0.006</c:v>
                </c:pt>
                <c:pt idx="11993">
                  <c:v>0.007</c:v>
                </c:pt>
                <c:pt idx="11994">
                  <c:v>0.007</c:v>
                </c:pt>
                <c:pt idx="11995">
                  <c:v>0.004</c:v>
                </c:pt>
                <c:pt idx="11996">
                  <c:v>0.004</c:v>
                </c:pt>
                <c:pt idx="11997">
                  <c:v>0.006</c:v>
                </c:pt>
                <c:pt idx="11998">
                  <c:v>0.005</c:v>
                </c:pt>
                <c:pt idx="11999">
                  <c:v>0.006</c:v>
                </c:pt>
                <c:pt idx="12000">
                  <c:v>0.006</c:v>
                </c:pt>
                <c:pt idx="12001">
                  <c:v>0.005</c:v>
                </c:pt>
                <c:pt idx="12002">
                  <c:v>0.004</c:v>
                </c:pt>
                <c:pt idx="12003">
                  <c:v>0.006</c:v>
                </c:pt>
                <c:pt idx="12004">
                  <c:v>0.005</c:v>
                </c:pt>
                <c:pt idx="12005">
                  <c:v>0.007</c:v>
                </c:pt>
                <c:pt idx="12006">
                  <c:v>0.004</c:v>
                </c:pt>
                <c:pt idx="12007">
                  <c:v>0.005</c:v>
                </c:pt>
                <c:pt idx="12008">
                  <c:v>0.005</c:v>
                </c:pt>
                <c:pt idx="12009">
                  <c:v>0.007</c:v>
                </c:pt>
                <c:pt idx="12010">
                  <c:v>0.005</c:v>
                </c:pt>
                <c:pt idx="12011">
                  <c:v>0.004</c:v>
                </c:pt>
                <c:pt idx="12012">
                  <c:v>0.004</c:v>
                </c:pt>
                <c:pt idx="12013">
                  <c:v>0.005</c:v>
                </c:pt>
                <c:pt idx="12014">
                  <c:v>0.004</c:v>
                </c:pt>
                <c:pt idx="12015">
                  <c:v>0.005</c:v>
                </c:pt>
                <c:pt idx="12016">
                  <c:v>0.004</c:v>
                </c:pt>
                <c:pt idx="12017">
                  <c:v>0.004</c:v>
                </c:pt>
                <c:pt idx="12018">
                  <c:v>0.004</c:v>
                </c:pt>
                <c:pt idx="12019">
                  <c:v>0.004</c:v>
                </c:pt>
                <c:pt idx="12020">
                  <c:v>0.004</c:v>
                </c:pt>
                <c:pt idx="12021">
                  <c:v>0.003</c:v>
                </c:pt>
                <c:pt idx="12022">
                  <c:v>0.005</c:v>
                </c:pt>
                <c:pt idx="12023">
                  <c:v>0.005</c:v>
                </c:pt>
                <c:pt idx="12024">
                  <c:v>0.006</c:v>
                </c:pt>
                <c:pt idx="12025">
                  <c:v>0.005</c:v>
                </c:pt>
                <c:pt idx="12026">
                  <c:v>0.004</c:v>
                </c:pt>
                <c:pt idx="12027">
                  <c:v>0.003</c:v>
                </c:pt>
                <c:pt idx="12028">
                  <c:v>0.005</c:v>
                </c:pt>
                <c:pt idx="12029">
                  <c:v>0.002</c:v>
                </c:pt>
                <c:pt idx="12030">
                  <c:v>0.004</c:v>
                </c:pt>
                <c:pt idx="12031">
                  <c:v>0.003</c:v>
                </c:pt>
                <c:pt idx="12032">
                  <c:v>0.004</c:v>
                </c:pt>
                <c:pt idx="12033">
                  <c:v>0.006</c:v>
                </c:pt>
                <c:pt idx="12034">
                  <c:v>0.005</c:v>
                </c:pt>
                <c:pt idx="12035">
                  <c:v>0.005</c:v>
                </c:pt>
                <c:pt idx="12036">
                  <c:v>0.0</c:v>
                </c:pt>
                <c:pt idx="12037">
                  <c:v>0.01</c:v>
                </c:pt>
                <c:pt idx="12038">
                  <c:v>0.004</c:v>
                </c:pt>
                <c:pt idx="12039">
                  <c:v>0.006</c:v>
                </c:pt>
                <c:pt idx="12040">
                  <c:v>0.006</c:v>
                </c:pt>
                <c:pt idx="12041">
                  <c:v>0.004</c:v>
                </c:pt>
                <c:pt idx="12042">
                  <c:v>0.005</c:v>
                </c:pt>
                <c:pt idx="12043">
                  <c:v>0.005</c:v>
                </c:pt>
                <c:pt idx="12044">
                  <c:v>0.007</c:v>
                </c:pt>
                <c:pt idx="12045">
                  <c:v>0.007</c:v>
                </c:pt>
                <c:pt idx="12046">
                  <c:v>0.006</c:v>
                </c:pt>
                <c:pt idx="12047">
                  <c:v>0.002</c:v>
                </c:pt>
                <c:pt idx="12048">
                  <c:v>0.007</c:v>
                </c:pt>
                <c:pt idx="12049">
                  <c:v>0.004</c:v>
                </c:pt>
                <c:pt idx="12050">
                  <c:v>0.005</c:v>
                </c:pt>
                <c:pt idx="12051">
                  <c:v>0.005</c:v>
                </c:pt>
                <c:pt idx="12052">
                  <c:v>0.0</c:v>
                </c:pt>
                <c:pt idx="12053">
                  <c:v>0.015</c:v>
                </c:pt>
                <c:pt idx="12054">
                  <c:v>0.007</c:v>
                </c:pt>
                <c:pt idx="12055">
                  <c:v>0.005</c:v>
                </c:pt>
                <c:pt idx="12056">
                  <c:v>0.009</c:v>
                </c:pt>
                <c:pt idx="12057">
                  <c:v>0.0</c:v>
                </c:pt>
                <c:pt idx="12058">
                  <c:v>0.003</c:v>
                </c:pt>
                <c:pt idx="12059">
                  <c:v>0.005</c:v>
                </c:pt>
                <c:pt idx="12060">
                  <c:v>0.005</c:v>
                </c:pt>
                <c:pt idx="12061">
                  <c:v>0.005</c:v>
                </c:pt>
                <c:pt idx="12062">
                  <c:v>0.004</c:v>
                </c:pt>
                <c:pt idx="12063">
                  <c:v>0.005</c:v>
                </c:pt>
                <c:pt idx="12064">
                  <c:v>0.005</c:v>
                </c:pt>
                <c:pt idx="12065">
                  <c:v>0.004</c:v>
                </c:pt>
                <c:pt idx="12066">
                  <c:v>0.006</c:v>
                </c:pt>
                <c:pt idx="12067">
                  <c:v>0.004</c:v>
                </c:pt>
                <c:pt idx="12068">
                  <c:v>0.002</c:v>
                </c:pt>
                <c:pt idx="12069">
                  <c:v>0.003</c:v>
                </c:pt>
                <c:pt idx="12070">
                  <c:v>0.006</c:v>
                </c:pt>
                <c:pt idx="12071">
                  <c:v>0.005</c:v>
                </c:pt>
                <c:pt idx="12072">
                  <c:v>0.003</c:v>
                </c:pt>
                <c:pt idx="12073">
                  <c:v>0.003</c:v>
                </c:pt>
                <c:pt idx="12074">
                  <c:v>0.004</c:v>
                </c:pt>
                <c:pt idx="12075">
                  <c:v>0.005</c:v>
                </c:pt>
                <c:pt idx="12076">
                  <c:v>0.003</c:v>
                </c:pt>
                <c:pt idx="12077">
                  <c:v>0.002</c:v>
                </c:pt>
                <c:pt idx="12078">
                  <c:v>0.004</c:v>
                </c:pt>
                <c:pt idx="12079">
                  <c:v>0.005</c:v>
                </c:pt>
                <c:pt idx="12080">
                  <c:v>0.005</c:v>
                </c:pt>
                <c:pt idx="12081">
                  <c:v>0.005</c:v>
                </c:pt>
                <c:pt idx="12082">
                  <c:v>0.003</c:v>
                </c:pt>
                <c:pt idx="12083">
                  <c:v>0.001</c:v>
                </c:pt>
                <c:pt idx="12084">
                  <c:v>0.004</c:v>
                </c:pt>
                <c:pt idx="12085">
                  <c:v>0.006</c:v>
                </c:pt>
                <c:pt idx="12086">
                  <c:v>0.006</c:v>
                </c:pt>
                <c:pt idx="12087">
                  <c:v>0.005</c:v>
                </c:pt>
                <c:pt idx="12088">
                  <c:v>0.003</c:v>
                </c:pt>
                <c:pt idx="12089">
                  <c:v>0.002</c:v>
                </c:pt>
                <c:pt idx="12090">
                  <c:v>0.004</c:v>
                </c:pt>
                <c:pt idx="12091">
                  <c:v>0.008</c:v>
                </c:pt>
                <c:pt idx="12092">
                  <c:v>0.004</c:v>
                </c:pt>
                <c:pt idx="12093">
                  <c:v>0.014</c:v>
                </c:pt>
                <c:pt idx="12094">
                  <c:v>0.051</c:v>
                </c:pt>
                <c:pt idx="12095">
                  <c:v>0.024</c:v>
                </c:pt>
                <c:pt idx="12096">
                  <c:v>0.029</c:v>
                </c:pt>
                <c:pt idx="12097">
                  <c:v>0.095</c:v>
                </c:pt>
                <c:pt idx="12098">
                  <c:v>0.139</c:v>
                </c:pt>
                <c:pt idx="12099">
                  <c:v>0.064</c:v>
                </c:pt>
                <c:pt idx="12100">
                  <c:v>0.007</c:v>
                </c:pt>
                <c:pt idx="12101">
                  <c:v>0.044</c:v>
                </c:pt>
                <c:pt idx="12102">
                  <c:v>0.095</c:v>
                </c:pt>
                <c:pt idx="12103">
                  <c:v>0.106</c:v>
                </c:pt>
                <c:pt idx="12104">
                  <c:v>0.059</c:v>
                </c:pt>
                <c:pt idx="12105">
                  <c:v>0.092</c:v>
                </c:pt>
                <c:pt idx="12106">
                  <c:v>0.068</c:v>
                </c:pt>
                <c:pt idx="12107">
                  <c:v>0.022</c:v>
                </c:pt>
                <c:pt idx="12108">
                  <c:v>0.028</c:v>
                </c:pt>
                <c:pt idx="12109">
                  <c:v>0.109</c:v>
                </c:pt>
                <c:pt idx="12110">
                  <c:v>0.046</c:v>
                </c:pt>
                <c:pt idx="12111">
                  <c:v>0.136</c:v>
                </c:pt>
                <c:pt idx="12112">
                  <c:v>0.067</c:v>
                </c:pt>
                <c:pt idx="12113">
                  <c:v>0.143</c:v>
                </c:pt>
                <c:pt idx="12114">
                  <c:v>0.06</c:v>
                </c:pt>
                <c:pt idx="12115">
                  <c:v>0.098</c:v>
                </c:pt>
                <c:pt idx="12116">
                  <c:v>0.092</c:v>
                </c:pt>
                <c:pt idx="12117">
                  <c:v>0.072</c:v>
                </c:pt>
                <c:pt idx="12118">
                  <c:v>0.048</c:v>
                </c:pt>
                <c:pt idx="12119">
                  <c:v>0.086</c:v>
                </c:pt>
                <c:pt idx="12120">
                  <c:v>0.105</c:v>
                </c:pt>
                <c:pt idx="12121">
                  <c:v>0.365</c:v>
                </c:pt>
                <c:pt idx="12122">
                  <c:v>0.458</c:v>
                </c:pt>
                <c:pt idx="12123">
                  <c:v>0.585</c:v>
                </c:pt>
                <c:pt idx="12124">
                  <c:v>0.606</c:v>
                </c:pt>
                <c:pt idx="12125">
                  <c:v>0.336</c:v>
                </c:pt>
                <c:pt idx="12126">
                  <c:v>0.501</c:v>
                </c:pt>
                <c:pt idx="12127">
                  <c:v>0.697</c:v>
                </c:pt>
                <c:pt idx="12128">
                  <c:v>0.391</c:v>
                </c:pt>
                <c:pt idx="12129">
                  <c:v>0.251</c:v>
                </c:pt>
                <c:pt idx="12130">
                  <c:v>0.265</c:v>
                </c:pt>
                <c:pt idx="12131">
                  <c:v>0.341</c:v>
                </c:pt>
                <c:pt idx="12132">
                  <c:v>0.192</c:v>
                </c:pt>
                <c:pt idx="12133">
                  <c:v>0.15</c:v>
                </c:pt>
                <c:pt idx="12134">
                  <c:v>0.124</c:v>
                </c:pt>
                <c:pt idx="12135">
                  <c:v>0.112</c:v>
                </c:pt>
                <c:pt idx="12136">
                  <c:v>0.191</c:v>
                </c:pt>
                <c:pt idx="12137">
                  <c:v>0.125</c:v>
                </c:pt>
                <c:pt idx="12138">
                  <c:v>0.063</c:v>
                </c:pt>
                <c:pt idx="12139">
                  <c:v>0.053</c:v>
                </c:pt>
                <c:pt idx="12140">
                  <c:v>0.051</c:v>
                </c:pt>
                <c:pt idx="12141">
                  <c:v>0.054</c:v>
                </c:pt>
                <c:pt idx="12142">
                  <c:v>0.046</c:v>
                </c:pt>
                <c:pt idx="12143">
                  <c:v>0.04</c:v>
                </c:pt>
                <c:pt idx="12144">
                  <c:v>0.02</c:v>
                </c:pt>
                <c:pt idx="12145">
                  <c:v>0.008</c:v>
                </c:pt>
                <c:pt idx="12146">
                  <c:v>0.001</c:v>
                </c:pt>
                <c:pt idx="12147">
                  <c:v>0.003</c:v>
                </c:pt>
                <c:pt idx="12148">
                  <c:v>0.002</c:v>
                </c:pt>
                <c:pt idx="12149">
                  <c:v>0.004</c:v>
                </c:pt>
                <c:pt idx="12150">
                  <c:v>0.003</c:v>
                </c:pt>
                <c:pt idx="12151">
                  <c:v>0.003</c:v>
                </c:pt>
                <c:pt idx="12152">
                  <c:v>0.002</c:v>
                </c:pt>
                <c:pt idx="12153">
                  <c:v>0.003</c:v>
                </c:pt>
                <c:pt idx="12154">
                  <c:v>0.002</c:v>
                </c:pt>
                <c:pt idx="12155">
                  <c:v>0.004</c:v>
                </c:pt>
                <c:pt idx="12156">
                  <c:v>0.002</c:v>
                </c:pt>
                <c:pt idx="12157">
                  <c:v>0.001</c:v>
                </c:pt>
                <c:pt idx="12158">
                  <c:v>0.0</c:v>
                </c:pt>
                <c:pt idx="12159">
                  <c:v>0.003</c:v>
                </c:pt>
                <c:pt idx="12160">
                  <c:v>0.005</c:v>
                </c:pt>
                <c:pt idx="12161">
                  <c:v>0.004</c:v>
                </c:pt>
                <c:pt idx="12162">
                  <c:v>0.003</c:v>
                </c:pt>
                <c:pt idx="12163">
                  <c:v>0.003</c:v>
                </c:pt>
                <c:pt idx="12164">
                  <c:v>0.005</c:v>
                </c:pt>
                <c:pt idx="12165">
                  <c:v>0.006</c:v>
                </c:pt>
                <c:pt idx="12166">
                  <c:v>0.004</c:v>
                </c:pt>
                <c:pt idx="12167">
                  <c:v>0.001</c:v>
                </c:pt>
                <c:pt idx="12168">
                  <c:v>0.004</c:v>
                </c:pt>
                <c:pt idx="12169">
                  <c:v>0.006</c:v>
                </c:pt>
                <c:pt idx="12170">
                  <c:v>0.006</c:v>
                </c:pt>
                <c:pt idx="12171">
                  <c:v>0.004</c:v>
                </c:pt>
                <c:pt idx="12172">
                  <c:v>0.001</c:v>
                </c:pt>
                <c:pt idx="12173">
                  <c:v>0.004</c:v>
                </c:pt>
                <c:pt idx="12174">
                  <c:v>0.005</c:v>
                </c:pt>
                <c:pt idx="12175">
                  <c:v>0.005</c:v>
                </c:pt>
                <c:pt idx="12176">
                  <c:v>0.001</c:v>
                </c:pt>
                <c:pt idx="12177">
                  <c:v>0.006</c:v>
                </c:pt>
                <c:pt idx="12178">
                  <c:v>0.003</c:v>
                </c:pt>
                <c:pt idx="12179">
                  <c:v>0.004</c:v>
                </c:pt>
                <c:pt idx="12180">
                  <c:v>0.002</c:v>
                </c:pt>
                <c:pt idx="12181">
                  <c:v>0.001</c:v>
                </c:pt>
                <c:pt idx="12182">
                  <c:v>0.003</c:v>
                </c:pt>
                <c:pt idx="12183">
                  <c:v>0.002</c:v>
                </c:pt>
                <c:pt idx="12184">
                  <c:v>0.004</c:v>
                </c:pt>
                <c:pt idx="12185">
                  <c:v>0.004</c:v>
                </c:pt>
                <c:pt idx="12186">
                  <c:v>0.001</c:v>
                </c:pt>
                <c:pt idx="12187">
                  <c:v>0.001</c:v>
                </c:pt>
                <c:pt idx="12188">
                  <c:v>0.004</c:v>
                </c:pt>
                <c:pt idx="12189">
                  <c:v>0.004</c:v>
                </c:pt>
                <c:pt idx="12190">
                  <c:v>0.003</c:v>
                </c:pt>
                <c:pt idx="12191">
                  <c:v>0.002</c:v>
                </c:pt>
                <c:pt idx="12192">
                  <c:v>0.023</c:v>
                </c:pt>
                <c:pt idx="12193">
                  <c:v>0.035</c:v>
                </c:pt>
                <c:pt idx="12194">
                  <c:v>0.008</c:v>
                </c:pt>
                <c:pt idx="12195">
                  <c:v>0.0</c:v>
                </c:pt>
                <c:pt idx="12196">
                  <c:v>0.006</c:v>
                </c:pt>
                <c:pt idx="12197">
                  <c:v>0.005</c:v>
                </c:pt>
                <c:pt idx="12198">
                  <c:v>0.003</c:v>
                </c:pt>
                <c:pt idx="12199">
                  <c:v>0.045</c:v>
                </c:pt>
                <c:pt idx="12200">
                  <c:v>0.011</c:v>
                </c:pt>
                <c:pt idx="12201">
                  <c:v>0.009</c:v>
                </c:pt>
                <c:pt idx="12202">
                  <c:v>0.005</c:v>
                </c:pt>
                <c:pt idx="12203">
                  <c:v>0.005</c:v>
                </c:pt>
                <c:pt idx="12204">
                  <c:v>0.004</c:v>
                </c:pt>
                <c:pt idx="12205">
                  <c:v>0.001</c:v>
                </c:pt>
                <c:pt idx="12206">
                  <c:v>0.005</c:v>
                </c:pt>
                <c:pt idx="12207">
                  <c:v>0.0</c:v>
                </c:pt>
                <c:pt idx="12208">
                  <c:v>0.007</c:v>
                </c:pt>
                <c:pt idx="12209">
                  <c:v>0.006</c:v>
                </c:pt>
                <c:pt idx="12210">
                  <c:v>0.002</c:v>
                </c:pt>
                <c:pt idx="12211">
                  <c:v>0.006</c:v>
                </c:pt>
                <c:pt idx="12212">
                  <c:v>0.006</c:v>
                </c:pt>
                <c:pt idx="12213">
                  <c:v>0.005</c:v>
                </c:pt>
                <c:pt idx="12214">
                  <c:v>0.005</c:v>
                </c:pt>
                <c:pt idx="12215">
                  <c:v>0.001</c:v>
                </c:pt>
                <c:pt idx="12216">
                  <c:v>0.001</c:v>
                </c:pt>
                <c:pt idx="12217">
                  <c:v>0.001</c:v>
                </c:pt>
                <c:pt idx="12218">
                  <c:v>0.003</c:v>
                </c:pt>
                <c:pt idx="12219">
                  <c:v>0.001</c:v>
                </c:pt>
                <c:pt idx="12220">
                  <c:v>0.004</c:v>
                </c:pt>
                <c:pt idx="12221">
                  <c:v>0.001</c:v>
                </c:pt>
                <c:pt idx="12222">
                  <c:v>0.022</c:v>
                </c:pt>
                <c:pt idx="12223">
                  <c:v>0.008</c:v>
                </c:pt>
                <c:pt idx="12224">
                  <c:v>0.002</c:v>
                </c:pt>
                <c:pt idx="12225">
                  <c:v>0.002</c:v>
                </c:pt>
                <c:pt idx="12226">
                  <c:v>0.002</c:v>
                </c:pt>
                <c:pt idx="12227">
                  <c:v>0.001</c:v>
                </c:pt>
                <c:pt idx="12228">
                  <c:v>0.001</c:v>
                </c:pt>
                <c:pt idx="12229">
                  <c:v>0.0</c:v>
                </c:pt>
                <c:pt idx="12230">
                  <c:v>0.0</c:v>
                </c:pt>
                <c:pt idx="12231">
                  <c:v>0.003</c:v>
                </c:pt>
                <c:pt idx="12232">
                  <c:v>0.003</c:v>
                </c:pt>
                <c:pt idx="12233">
                  <c:v>0.003</c:v>
                </c:pt>
                <c:pt idx="12234">
                  <c:v>0.002</c:v>
                </c:pt>
                <c:pt idx="12235">
                  <c:v>0.001</c:v>
                </c:pt>
                <c:pt idx="12236">
                  <c:v>0.001</c:v>
                </c:pt>
                <c:pt idx="12237">
                  <c:v>0.001</c:v>
                </c:pt>
                <c:pt idx="12238">
                  <c:v>0.002</c:v>
                </c:pt>
                <c:pt idx="12239">
                  <c:v>0.001</c:v>
                </c:pt>
                <c:pt idx="12240">
                  <c:v>0.001</c:v>
                </c:pt>
                <c:pt idx="12241">
                  <c:v>0.001</c:v>
                </c:pt>
                <c:pt idx="12242">
                  <c:v>0.001</c:v>
                </c:pt>
                <c:pt idx="12243">
                  <c:v>0.001</c:v>
                </c:pt>
                <c:pt idx="12244">
                  <c:v>0.001</c:v>
                </c:pt>
                <c:pt idx="12245">
                  <c:v>0.001</c:v>
                </c:pt>
                <c:pt idx="12246">
                  <c:v>0.001</c:v>
                </c:pt>
                <c:pt idx="12247">
                  <c:v>0.001</c:v>
                </c:pt>
                <c:pt idx="12248">
                  <c:v>0.001</c:v>
                </c:pt>
                <c:pt idx="12249">
                  <c:v>0.001</c:v>
                </c:pt>
                <c:pt idx="12250">
                  <c:v>0.001</c:v>
                </c:pt>
                <c:pt idx="12251">
                  <c:v>0.002</c:v>
                </c:pt>
                <c:pt idx="12252">
                  <c:v>0.001</c:v>
                </c:pt>
                <c:pt idx="12253">
                  <c:v>0.001</c:v>
                </c:pt>
                <c:pt idx="12254">
                  <c:v>0.001</c:v>
                </c:pt>
                <c:pt idx="12255">
                  <c:v>0.001</c:v>
                </c:pt>
                <c:pt idx="12256">
                  <c:v>0.001</c:v>
                </c:pt>
                <c:pt idx="12257">
                  <c:v>0.001</c:v>
                </c:pt>
                <c:pt idx="12258">
                  <c:v>0.001</c:v>
                </c:pt>
                <c:pt idx="12259">
                  <c:v>0.001</c:v>
                </c:pt>
                <c:pt idx="12260">
                  <c:v>0.001</c:v>
                </c:pt>
                <c:pt idx="12261">
                  <c:v>0.003</c:v>
                </c:pt>
                <c:pt idx="12262">
                  <c:v>0.001</c:v>
                </c:pt>
                <c:pt idx="12263">
                  <c:v>0.001</c:v>
                </c:pt>
                <c:pt idx="12264">
                  <c:v>0.001</c:v>
                </c:pt>
                <c:pt idx="12265">
                  <c:v>0.001</c:v>
                </c:pt>
                <c:pt idx="12266">
                  <c:v>0.001</c:v>
                </c:pt>
                <c:pt idx="12267">
                  <c:v>0.001</c:v>
                </c:pt>
                <c:pt idx="12268">
                  <c:v>0.001</c:v>
                </c:pt>
                <c:pt idx="12269">
                  <c:v>0.001</c:v>
                </c:pt>
                <c:pt idx="12270">
                  <c:v>0.001</c:v>
                </c:pt>
                <c:pt idx="12271">
                  <c:v>0.001</c:v>
                </c:pt>
                <c:pt idx="12272">
                  <c:v>0.0</c:v>
                </c:pt>
                <c:pt idx="12273">
                  <c:v>0.001</c:v>
                </c:pt>
                <c:pt idx="12274">
                  <c:v>0.002</c:v>
                </c:pt>
                <c:pt idx="12275">
                  <c:v>0.001</c:v>
                </c:pt>
                <c:pt idx="12276">
                  <c:v>0.001</c:v>
                </c:pt>
                <c:pt idx="12277">
                  <c:v>0.001</c:v>
                </c:pt>
                <c:pt idx="12278">
                  <c:v>0.002</c:v>
                </c:pt>
                <c:pt idx="12279">
                  <c:v>0.001</c:v>
                </c:pt>
                <c:pt idx="12280">
                  <c:v>0.001</c:v>
                </c:pt>
                <c:pt idx="12281">
                  <c:v>0.0</c:v>
                </c:pt>
                <c:pt idx="12282">
                  <c:v>0.001</c:v>
                </c:pt>
                <c:pt idx="12283">
                  <c:v>0.0</c:v>
                </c:pt>
                <c:pt idx="12284">
                  <c:v>0.0</c:v>
                </c:pt>
                <c:pt idx="12285">
                  <c:v>0.001</c:v>
                </c:pt>
                <c:pt idx="12286">
                  <c:v>0.0</c:v>
                </c:pt>
                <c:pt idx="12287">
                  <c:v>0.0</c:v>
                </c:pt>
                <c:pt idx="12288">
                  <c:v>0.0</c:v>
                </c:pt>
                <c:pt idx="12289">
                  <c:v>0.0</c:v>
                </c:pt>
                <c:pt idx="12290">
                  <c:v>0.0</c:v>
                </c:pt>
                <c:pt idx="12291">
                  <c:v>0.001</c:v>
                </c:pt>
                <c:pt idx="12292">
                  <c:v>0.0</c:v>
                </c:pt>
                <c:pt idx="12293">
                  <c:v>0.001</c:v>
                </c:pt>
                <c:pt idx="12294">
                  <c:v>0.002</c:v>
                </c:pt>
                <c:pt idx="12295">
                  <c:v>0.001</c:v>
                </c:pt>
                <c:pt idx="12296">
                  <c:v>0.0</c:v>
                </c:pt>
                <c:pt idx="12297">
                  <c:v>0.001</c:v>
                </c:pt>
                <c:pt idx="12298">
                  <c:v>0.0</c:v>
                </c:pt>
                <c:pt idx="12299">
                  <c:v>0.0</c:v>
                </c:pt>
                <c:pt idx="12300">
                  <c:v>0.0</c:v>
                </c:pt>
                <c:pt idx="12301">
                  <c:v>0.0</c:v>
                </c:pt>
                <c:pt idx="12302">
                  <c:v>0.0</c:v>
                </c:pt>
                <c:pt idx="12303">
                  <c:v>0.001</c:v>
                </c:pt>
                <c:pt idx="12304">
                  <c:v>0.001</c:v>
                </c:pt>
                <c:pt idx="12305">
                  <c:v>0.0</c:v>
                </c:pt>
                <c:pt idx="12306">
                  <c:v>0.0</c:v>
                </c:pt>
                <c:pt idx="12307">
                  <c:v>0.001</c:v>
                </c:pt>
                <c:pt idx="12308">
                  <c:v>0.0</c:v>
                </c:pt>
                <c:pt idx="12309">
                  <c:v>0.001</c:v>
                </c:pt>
                <c:pt idx="12310">
                  <c:v>0.0</c:v>
                </c:pt>
                <c:pt idx="12311">
                  <c:v>0.0</c:v>
                </c:pt>
                <c:pt idx="12312">
                  <c:v>0.0</c:v>
                </c:pt>
                <c:pt idx="12313">
                  <c:v>0.0</c:v>
                </c:pt>
                <c:pt idx="12314">
                  <c:v>0.0</c:v>
                </c:pt>
                <c:pt idx="12315">
                  <c:v>0.0</c:v>
                </c:pt>
                <c:pt idx="12316">
                  <c:v>0.0</c:v>
                </c:pt>
                <c:pt idx="12317">
                  <c:v>0.0</c:v>
                </c:pt>
                <c:pt idx="12318">
                  <c:v>0.001</c:v>
                </c:pt>
                <c:pt idx="12319">
                  <c:v>0.001</c:v>
                </c:pt>
                <c:pt idx="12320">
                  <c:v>0.0</c:v>
                </c:pt>
                <c:pt idx="12321">
                  <c:v>0.0</c:v>
                </c:pt>
                <c:pt idx="12322">
                  <c:v>0.0</c:v>
                </c:pt>
                <c:pt idx="12323">
                  <c:v>0.0</c:v>
                </c:pt>
                <c:pt idx="12324">
                  <c:v>0.0</c:v>
                </c:pt>
                <c:pt idx="12325">
                  <c:v>0.0</c:v>
                </c:pt>
                <c:pt idx="12326">
                  <c:v>0.0</c:v>
                </c:pt>
                <c:pt idx="12327">
                  <c:v>0.0</c:v>
                </c:pt>
                <c:pt idx="12328">
                  <c:v>0.0</c:v>
                </c:pt>
                <c:pt idx="12329">
                  <c:v>0.0</c:v>
                </c:pt>
                <c:pt idx="12330">
                  <c:v>0.0</c:v>
                </c:pt>
                <c:pt idx="12331">
                  <c:v>0.001</c:v>
                </c:pt>
                <c:pt idx="12332">
                  <c:v>0.001</c:v>
                </c:pt>
                <c:pt idx="12333">
                  <c:v>0.001</c:v>
                </c:pt>
                <c:pt idx="12334">
                  <c:v>0.001</c:v>
                </c:pt>
                <c:pt idx="12335">
                  <c:v>0.0</c:v>
                </c:pt>
                <c:pt idx="12336">
                  <c:v>0.001</c:v>
                </c:pt>
                <c:pt idx="12337">
                  <c:v>0.001</c:v>
                </c:pt>
                <c:pt idx="12338">
                  <c:v>0.0</c:v>
                </c:pt>
                <c:pt idx="12339">
                  <c:v>0.0</c:v>
                </c:pt>
                <c:pt idx="12340">
                  <c:v>0.0</c:v>
                </c:pt>
                <c:pt idx="12341">
                  <c:v>0.0</c:v>
                </c:pt>
                <c:pt idx="12342">
                  <c:v>0.0</c:v>
                </c:pt>
                <c:pt idx="12343">
                  <c:v>0.001</c:v>
                </c:pt>
                <c:pt idx="12344">
                  <c:v>0.0</c:v>
                </c:pt>
                <c:pt idx="12345">
                  <c:v>0.0</c:v>
                </c:pt>
                <c:pt idx="12346">
                  <c:v>0.001</c:v>
                </c:pt>
                <c:pt idx="12347">
                  <c:v>0.0</c:v>
                </c:pt>
                <c:pt idx="12348">
                  <c:v>0.0</c:v>
                </c:pt>
                <c:pt idx="12349">
                  <c:v>0.0</c:v>
                </c:pt>
                <c:pt idx="12350">
                  <c:v>0.0</c:v>
                </c:pt>
                <c:pt idx="12351">
                  <c:v>0.001</c:v>
                </c:pt>
                <c:pt idx="12352">
                  <c:v>0.001</c:v>
                </c:pt>
                <c:pt idx="12353">
                  <c:v>0.0</c:v>
                </c:pt>
                <c:pt idx="12354">
                  <c:v>0.0</c:v>
                </c:pt>
                <c:pt idx="12355">
                  <c:v>0.001</c:v>
                </c:pt>
                <c:pt idx="12356">
                  <c:v>0.001</c:v>
                </c:pt>
                <c:pt idx="12357">
                  <c:v>0.0</c:v>
                </c:pt>
                <c:pt idx="12358">
                  <c:v>0.001</c:v>
                </c:pt>
                <c:pt idx="12359">
                  <c:v>0.001</c:v>
                </c:pt>
                <c:pt idx="12360">
                  <c:v>0.001</c:v>
                </c:pt>
                <c:pt idx="12361">
                  <c:v>0.0</c:v>
                </c:pt>
                <c:pt idx="12362">
                  <c:v>0.001</c:v>
                </c:pt>
                <c:pt idx="12363">
                  <c:v>0.001</c:v>
                </c:pt>
                <c:pt idx="12364">
                  <c:v>0.0</c:v>
                </c:pt>
                <c:pt idx="12365">
                  <c:v>0.0</c:v>
                </c:pt>
                <c:pt idx="12366">
                  <c:v>0.0</c:v>
                </c:pt>
                <c:pt idx="12367">
                  <c:v>0.001</c:v>
                </c:pt>
                <c:pt idx="12368">
                  <c:v>0.0</c:v>
                </c:pt>
                <c:pt idx="12369">
                  <c:v>0.0</c:v>
                </c:pt>
                <c:pt idx="12370">
                  <c:v>0.0</c:v>
                </c:pt>
                <c:pt idx="12371">
                  <c:v>0.001</c:v>
                </c:pt>
                <c:pt idx="12372">
                  <c:v>0.001</c:v>
                </c:pt>
                <c:pt idx="12373">
                  <c:v>0.0</c:v>
                </c:pt>
                <c:pt idx="12374">
                  <c:v>0.001</c:v>
                </c:pt>
                <c:pt idx="12375">
                  <c:v>0.0</c:v>
                </c:pt>
                <c:pt idx="12376">
                  <c:v>0.0</c:v>
                </c:pt>
                <c:pt idx="12377">
                  <c:v>0.001</c:v>
                </c:pt>
                <c:pt idx="12378">
                  <c:v>0.0</c:v>
                </c:pt>
                <c:pt idx="12379">
                  <c:v>0.001</c:v>
                </c:pt>
                <c:pt idx="12380">
                  <c:v>0.0</c:v>
                </c:pt>
                <c:pt idx="12381">
                  <c:v>0.001</c:v>
                </c:pt>
                <c:pt idx="12382">
                  <c:v>0.0</c:v>
                </c:pt>
                <c:pt idx="12383">
                  <c:v>0.0</c:v>
                </c:pt>
                <c:pt idx="12384">
                  <c:v>0.0</c:v>
                </c:pt>
                <c:pt idx="12385">
                  <c:v>0.0</c:v>
                </c:pt>
                <c:pt idx="12386">
                  <c:v>0.0</c:v>
                </c:pt>
                <c:pt idx="12387">
                  <c:v>0.001</c:v>
                </c:pt>
                <c:pt idx="12388">
                  <c:v>0.0</c:v>
                </c:pt>
                <c:pt idx="12389">
                  <c:v>0.0</c:v>
                </c:pt>
                <c:pt idx="12390">
                  <c:v>0.0</c:v>
                </c:pt>
                <c:pt idx="12391">
                  <c:v>0.0</c:v>
                </c:pt>
                <c:pt idx="12392">
                  <c:v>0.0</c:v>
                </c:pt>
                <c:pt idx="12393">
                  <c:v>0.001</c:v>
                </c:pt>
                <c:pt idx="12394">
                  <c:v>0.001</c:v>
                </c:pt>
                <c:pt idx="12395">
                  <c:v>0.0</c:v>
                </c:pt>
                <c:pt idx="12396">
                  <c:v>0.0</c:v>
                </c:pt>
                <c:pt idx="12397">
                  <c:v>0.0</c:v>
                </c:pt>
                <c:pt idx="12398">
                  <c:v>0.0</c:v>
                </c:pt>
                <c:pt idx="12399">
                  <c:v>0.001</c:v>
                </c:pt>
                <c:pt idx="12400">
                  <c:v>0.001</c:v>
                </c:pt>
                <c:pt idx="12401">
                  <c:v>0.0</c:v>
                </c:pt>
                <c:pt idx="12402">
                  <c:v>0.001</c:v>
                </c:pt>
                <c:pt idx="12403">
                  <c:v>0.0</c:v>
                </c:pt>
                <c:pt idx="12404">
                  <c:v>0.0</c:v>
                </c:pt>
                <c:pt idx="12405">
                  <c:v>0.0</c:v>
                </c:pt>
                <c:pt idx="12406">
                  <c:v>0.0</c:v>
                </c:pt>
                <c:pt idx="12407">
                  <c:v>0.0</c:v>
                </c:pt>
                <c:pt idx="12408">
                  <c:v>0.0</c:v>
                </c:pt>
                <c:pt idx="12409">
                  <c:v>0.001</c:v>
                </c:pt>
                <c:pt idx="12410">
                  <c:v>0.0</c:v>
                </c:pt>
                <c:pt idx="12411">
                  <c:v>0.002</c:v>
                </c:pt>
                <c:pt idx="12412">
                  <c:v>0.0</c:v>
                </c:pt>
                <c:pt idx="12413">
                  <c:v>0.001</c:v>
                </c:pt>
                <c:pt idx="12414">
                  <c:v>0.001</c:v>
                </c:pt>
                <c:pt idx="12415">
                  <c:v>0.0</c:v>
                </c:pt>
                <c:pt idx="12416">
                  <c:v>0.001</c:v>
                </c:pt>
                <c:pt idx="12417">
                  <c:v>0.0</c:v>
                </c:pt>
                <c:pt idx="12418">
                  <c:v>0.0</c:v>
                </c:pt>
                <c:pt idx="12419">
                  <c:v>0.0</c:v>
                </c:pt>
                <c:pt idx="12420">
                  <c:v>0.0</c:v>
                </c:pt>
                <c:pt idx="12421">
                  <c:v>0.0</c:v>
                </c:pt>
                <c:pt idx="12422">
                  <c:v>0.0</c:v>
                </c:pt>
                <c:pt idx="12423">
                  <c:v>0.0</c:v>
                </c:pt>
                <c:pt idx="12424">
                  <c:v>0.001</c:v>
                </c:pt>
                <c:pt idx="12425">
                  <c:v>0.0</c:v>
                </c:pt>
                <c:pt idx="12426">
                  <c:v>0.0</c:v>
                </c:pt>
                <c:pt idx="12427">
                  <c:v>0.0</c:v>
                </c:pt>
                <c:pt idx="12428">
                  <c:v>0.001</c:v>
                </c:pt>
                <c:pt idx="12429">
                  <c:v>0.0</c:v>
                </c:pt>
                <c:pt idx="12430">
                  <c:v>0.001</c:v>
                </c:pt>
                <c:pt idx="12431">
                  <c:v>0.0</c:v>
                </c:pt>
                <c:pt idx="12432">
                  <c:v>0.001</c:v>
                </c:pt>
                <c:pt idx="12433">
                  <c:v>0.001</c:v>
                </c:pt>
                <c:pt idx="12434">
                  <c:v>0.0</c:v>
                </c:pt>
                <c:pt idx="12435">
                  <c:v>0.001</c:v>
                </c:pt>
                <c:pt idx="12436">
                  <c:v>0.0</c:v>
                </c:pt>
                <c:pt idx="12437">
                  <c:v>0.0</c:v>
                </c:pt>
                <c:pt idx="12438">
                  <c:v>0.001</c:v>
                </c:pt>
                <c:pt idx="12439">
                  <c:v>0.0</c:v>
                </c:pt>
                <c:pt idx="12440">
                  <c:v>0.0</c:v>
                </c:pt>
                <c:pt idx="12441">
                  <c:v>0.0</c:v>
                </c:pt>
                <c:pt idx="12442">
                  <c:v>0.0</c:v>
                </c:pt>
                <c:pt idx="12443">
                  <c:v>0.0</c:v>
                </c:pt>
                <c:pt idx="12444">
                  <c:v>0.0</c:v>
                </c:pt>
                <c:pt idx="12445">
                  <c:v>0.0</c:v>
                </c:pt>
                <c:pt idx="12446">
                  <c:v>0.0</c:v>
                </c:pt>
                <c:pt idx="12447">
                  <c:v>0.0</c:v>
                </c:pt>
                <c:pt idx="12448">
                  <c:v>0.0</c:v>
                </c:pt>
                <c:pt idx="12449">
                  <c:v>0.0</c:v>
                </c:pt>
                <c:pt idx="12450">
                  <c:v>0.0</c:v>
                </c:pt>
                <c:pt idx="12451">
                  <c:v>0.001</c:v>
                </c:pt>
                <c:pt idx="12452">
                  <c:v>0.0</c:v>
                </c:pt>
                <c:pt idx="12453">
                  <c:v>0.0</c:v>
                </c:pt>
                <c:pt idx="12454">
                  <c:v>0.0</c:v>
                </c:pt>
                <c:pt idx="12455">
                  <c:v>0.0</c:v>
                </c:pt>
                <c:pt idx="12456">
                  <c:v>0.0</c:v>
                </c:pt>
                <c:pt idx="12457">
                  <c:v>0.0</c:v>
                </c:pt>
                <c:pt idx="12458">
                  <c:v>0.0</c:v>
                </c:pt>
                <c:pt idx="12459">
                  <c:v>0.0</c:v>
                </c:pt>
                <c:pt idx="12460">
                  <c:v>0.001</c:v>
                </c:pt>
                <c:pt idx="12461">
                  <c:v>0.0</c:v>
                </c:pt>
                <c:pt idx="12462">
                  <c:v>0.0</c:v>
                </c:pt>
                <c:pt idx="12463">
                  <c:v>0.0</c:v>
                </c:pt>
                <c:pt idx="12464">
                  <c:v>0.001</c:v>
                </c:pt>
                <c:pt idx="12465">
                  <c:v>0.0</c:v>
                </c:pt>
                <c:pt idx="12466">
                  <c:v>0.001</c:v>
                </c:pt>
                <c:pt idx="12467">
                  <c:v>0.001</c:v>
                </c:pt>
                <c:pt idx="12468">
                  <c:v>0.001</c:v>
                </c:pt>
                <c:pt idx="12469">
                  <c:v>0.001</c:v>
                </c:pt>
                <c:pt idx="12470">
                  <c:v>0.001</c:v>
                </c:pt>
                <c:pt idx="12471">
                  <c:v>0.0</c:v>
                </c:pt>
                <c:pt idx="12472">
                  <c:v>0.0</c:v>
                </c:pt>
                <c:pt idx="12473">
                  <c:v>0.001</c:v>
                </c:pt>
                <c:pt idx="12474">
                  <c:v>0.0</c:v>
                </c:pt>
                <c:pt idx="12475">
                  <c:v>0.0</c:v>
                </c:pt>
                <c:pt idx="12476">
                  <c:v>0.0</c:v>
                </c:pt>
                <c:pt idx="12477">
                  <c:v>0.001</c:v>
                </c:pt>
                <c:pt idx="12478">
                  <c:v>0.001</c:v>
                </c:pt>
                <c:pt idx="12479">
                  <c:v>0.0</c:v>
                </c:pt>
                <c:pt idx="12480">
                  <c:v>0.0</c:v>
                </c:pt>
                <c:pt idx="12481">
                  <c:v>0.0</c:v>
                </c:pt>
                <c:pt idx="12482">
                  <c:v>0.0</c:v>
                </c:pt>
                <c:pt idx="12483">
                  <c:v>0.0</c:v>
                </c:pt>
                <c:pt idx="12484">
                  <c:v>0.0</c:v>
                </c:pt>
                <c:pt idx="12485">
                  <c:v>0.0</c:v>
                </c:pt>
                <c:pt idx="12486">
                  <c:v>0.0</c:v>
                </c:pt>
                <c:pt idx="12487">
                  <c:v>0.0</c:v>
                </c:pt>
                <c:pt idx="12488">
                  <c:v>0.0</c:v>
                </c:pt>
                <c:pt idx="12489">
                  <c:v>0.0</c:v>
                </c:pt>
                <c:pt idx="12490">
                  <c:v>0.0</c:v>
                </c:pt>
                <c:pt idx="12491">
                  <c:v>0.001</c:v>
                </c:pt>
                <c:pt idx="12492">
                  <c:v>0.0</c:v>
                </c:pt>
                <c:pt idx="12493">
                  <c:v>0.001</c:v>
                </c:pt>
                <c:pt idx="12494">
                  <c:v>0.0</c:v>
                </c:pt>
                <c:pt idx="12495">
                  <c:v>0.0</c:v>
                </c:pt>
                <c:pt idx="12496">
                  <c:v>0.0</c:v>
                </c:pt>
                <c:pt idx="12497">
                  <c:v>0.001</c:v>
                </c:pt>
                <c:pt idx="12498">
                  <c:v>0.0</c:v>
                </c:pt>
                <c:pt idx="12499">
                  <c:v>0.0</c:v>
                </c:pt>
                <c:pt idx="12500">
                  <c:v>0.0</c:v>
                </c:pt>
                <c:pt idx="12501">
                  <c:v>0.0</c:v>
                </c:pt>
                <c:pt idx="12502">
                  <c:v>0.0</c:v>
                </c:pt>
                <c:pt idx="12503">
                  <c:v>0.0</c:v>
                </c:pt>
                <c:pt idx="12504">
                  <c:v>0.001</c:v>
                </c:pt>
                <c:pt idx="12505">
                  <c:v>0.0</c:v>
                </c:pt>
                <c:pt idx="12506">
                  <c:v>0.0</c:v>
                </c:pt>
                <c:pt idx="12507">
                  <c:v>0.0</c:v>
                </c:pt>
                <c:pt idx="12508">
                  <c:v>0.001</c:v>
                </c:pt>
                <c:pt idx="12509">
                  <c:v>0.001</c:v>
                </c:pt>
                <c:pt idx="12510">
                  <c:v>0.0</c:v>
                </c:pt>
                <c:pt idx="12511">
                  <c:v>0.0</c:v>
                </c:pt>
                <c:pt idx="12512">
                  <c:v>0.0</c:v>
                </c:pt>
                <c:pt idx="12513">
                  <c:v>0.001</c:v>
                </c:pt>
                <c:pt idx="12514">
                  <c:v>0.0</c:v>
                </c:pt>
                <c:pt idx="12515">
                  <c:v>0.001</c:v>
                </c:pt>
                <c:pt idx="12516">
                  <c:v>0.002</c:v>
                </c:pt>
                <c:pt idx="12517">
                  <c:v>0.0</c:v>
                </c:pt>
                <c:pt idx="12518">
                  <c:v>0.0</c:v>
                </c:pt>
                <c:pt idx="12519">
                  <c:v>0.0</c:v>
                </c:pt>
                <c:pt idx="12520">
                  <c:v>0.001</c:v>
                </c:pt>
                <c:pt idx="12521">
                  <c:v>0.0</c:v>
                </c:pt>
                <c:pt idx="12522">
                  <c:v>0.0</c:v>
                </c:pt>
                <c:pt idx="12523">
                  <c:v>0.0</c:v>
                </c:pt>
                <c:pt idx="12524">
                  <c:v>0.0</c:v>
                </c:pt>
                <c:pt idx="12525">
                  <c:v>0.0</c:v>
                </c:pt>
                <c:pt idx="12526">
                  <c:v>0.0</c:v>
                </c:pt>
                <c:pt idx="12527">
                  <c:v>0.0</c:v>
                </c:pt>
                <c:pt idx="12528">
                  <c:v>0.001</c:v>
                </c:pt>
                <c:pt idx="12529">
                  <c:v>0.001</c:v>
                </c:pt>
                <c:pt idx="12530">
                  <c:v>0.001</c:v>
                </c:pt>
                <c:pt idx="12531">
                  <c:v>0.0</c:v>
                </c:pt>
                <c:pt idx="12532">
                  <c:v>0.0</c:v>
                </c:pt>
                <c:pt idx="12533">
                  <c:v>0.0</c:v>
                </c:pt>
                <c:pt idx="12534">
                  <c:v>0.0</c:v>
                </c:pt>
                <c:pt idx="12535">
                  <c:v>0.0</c:v>
                </c:pt>
                <c:pt idx="12536">
                  <c:v>0.0</c:v>
                </c:pt>
                <c:pt idx="12537">
                  <c:v>0.0</c:v>
                </c:pt>
                <c:pt idx="12538">
                  <c:v>0.0</c:v>
                </c:pt>
                <c:pt idx="12539">
                  <c:v>0.0</c:v>
                </c:pt>
                <c:pt idx="12540">
                  <c:v>0.0</c:v>
                </c:pt>
                <c:pt idx="12541">
                  <c:v>0.0</c:v>
                </c:pt>
                <c:pt idx="12542">
                  <c:v>0.0</c:v>
                </c:pt>
                <c:pt idx="12543">
                  <c:v>0.0</c:v>
                </c:pt>
                <c:pt idx="12544">
                  <c:v>0.0</c:v>
                </c:pt>
                <c:pt idx="12545">
                  <c:v>0.0</c:v>
                </c:pt>
                <c:pt idx="12546">
                  <c:v>0.001</c:v>
                </c:pt>
                <c:pt idx="12547">
                  <c:v>0.0</c:v>
                </c:pt>
                <c:pt idx="12548">
                  <c:v>0.0</c:v>
                </c:pt>
                <c:pt idx="12549">
                  <c:v>0.0</c:v>
                </c:pt>
                <c:pt idx="12550">
                  <c:v>0.001</c:v>
                </c:pt>
                <c:pt idx="12551">
                  <c:v>0.0</c:v>
                </c:pt>
                <c:pt idx="12552">
                  <c:v>0.001</c:v>
                </c:pt>
                <c:pt idx="12553">
                  <c:v>0.0</c:v>
                </c:pt>
                <c:pt idx="12554">
                  <c:v>0.0</c:v>
                </c:pt>
                <c:pt idx="12555">
                  <c:v>0.001</c:v>
                </c:pt>
                <c:pt idx="12556">
                  <c:v>0.001</c:v>
                </c:pt>
                <c:pt idx="12557">
                  <c:v>0.0</c:v>
                </c:pt>
                <c:pt idx="12558">
                  <c:v>0.0</c:v>
                </c:pt>
                <c:pt idx="12559">
                  <c:v>0.001</c:v>
                </c:pt>
                <c:pt idx="12560">
                  <c:v>0.001</c:v>
                </c:pt>
                <c:pt idx="12561">
                  <c:v>0.001</c:v>
                </c:pt>
                <c:pt idx="12562">
                  <c:v>0.0</c:v>
                </c:pt>
                <c:pt idx="12563">
                  <c:v>0.0</c:v>
                </c:pt>
                <c:pt idx="12564">
                  <c:v>0.0</c:v>
                </c:pt>
                <c:pt idx="12565">
                  <c:v>0.0</c:v>
                </c:pt>
                <c:pt idx="12566">
                  <c:v>0.0</c:v>
                </c:pt>
                <c:pt idx="12567">
                  <c:v>0.001</c:v>
                </c:pt>
                <c:pt idx="12568">
                  <c:v>0.001</c:v>
                </c:pt>
                <c:pt idx="12569">
                  <c:v>0.001</c:v>
                </c:pt>
                <c:pt idx="12570">
                  <c:v>0.0</c:v>
                </c:pt>
                <c:pt idx="12571">
                  <c:v>0.0</c:v>
                </c:pt>
                <c:pt idx="12572">
                  <c:v>0.0</c:v>
                </c:pt>
                <c:pt idx="12573">
                  <c:v>0.0</c:v>
                </c:pt>
                <c:pt idx="12574">
                  <c:v>0.001</c:v>
                </c:pt>
                <c:pt idx="12575">
                  <c:v>0.0</c:v>
                </c:pt>
                <c:pt idx="12576">
                  <c:v>0.0</c:v>
                </c:pt>
                <c:pt idx="12577">
                  <c:v>0.0</c:v>
                </c:pt>
                <c:pt idx="12578">
                  <c:v>0.0</c:v>
                </c:pt>
                <c:pt idx="12579">
                  <c:v>0.0</c:v>
                </c:pt>
                <c:pt idx="12580">
                  <c:v>0.0</c:v>
                </c:pt>
                <c:pt idx="12581">
                  <c:v>0.0</c:v>
                </c:pt>
                <c:pt idx="12582">
                  <c:v>0.0</c:v>
                </c:pt>
                <c:pt idx="12583">
                  <c:v>0.0</c:v>
                </c:pt>
                <c:pt idx="12584">
                  <c:v>0.0</c:v>
                </c:pt>
                <c:pt idx="12585">
                  <c:v>0.0</c:v>
                </c:pt>
                <c:pt idx="12586">
                  <c:v>0.0</c:v>
                </c:pt>
                <c:pt idx="12587">
                  <c:v>0.0</c:v>
                </c:pt>
                <c:pt idx="12588">
                  <c:v>0.0</c:v>
                </c:pt>
                <c:pt idx="12589">
                  <c:v>0.0</c:v>
                </c:pt>
                <c:pt idx="12590">
                  <c:v>0.0</c:v>
                </c:pt>
                <c:pt idx="12591">
                  <c:v>0.0</c:v>
                </c:pt>
                <c:pt idx="12592">
                  <c:v>0.0</c:v>
                </c:pt>
                <c:pt idx="12593">
                  <c:v>0.001</c:v>
                </c:pt>
                <c:pt idx="12594">
                  <c:v>0.0</c:v>
                </c:pt>
                <c:pt idx="12595">
                  <c:v>0.0</c:v>
                </c:pt>
                <c:pt idx="12596">
                  <c:v>0.0</c:v>
                </c:pt>
                <c:pt idx="12597">
                  <c:v>0.0</c:v>
                </c:pt>
                <c:pt idx="12598">
                  <c:v>0.001</c:v>
                </c:pt>
                <c:pt idx="12599">
                  <c:v>0.001</c:v>
                </c:pt>
                <c:pt idx="12600">
                  <c:v>0.0</c:v>
                </c:pt>
                <c:pt idx="12601">
                  <c:v>0.001</c:v>
                </c:pt>
                <c:pt idx="12602">
                  <c:v>0.0</c:v>
                </c:pt>
                <c:pt idx="12603">
                  <c:v>0.0</c:v>
                </c:pt>
                <c:pt idx="12604">
                  <c:v>0.0</c:v>
                </c:pt>
                <c:pt idx="12605">
                  <c:v>0.001</c:v>
                </c:pt>
                <c:pt idx="12606">
                  <c:v>0.001</c:v>
                </c:pt>
                <c:pt idx="12607">
                  <c:v>0.0</c:v>
                </c:pt>
                <c:pt idx="12608">
                  <c:v>0.0</c:v>
                </c:pt>
                <c:pt idx="12609">
                  <c:v>0.0</c:v>
                </c:pt>
                <c:pt idx="12610">
                  <c:v>0.0</c:v>
                </c:pt>
                <c:pt idx="12611">
                  <c:v>0.0</c:v>
                </c:pt>
                <c:pt idx="12612">
                  <c:v>0.0</c:v>
                </c:pt>
                <c:pt idx="12613">
                  <c:v>0.0</c:v>
                </c:pt>
                <c:pt idx="12614">
                  <c:v>0.001</c:v>
                </c:pt>
                <c:pt idx="12615">
                  <c:v>0.0</c:v>
                </c:pt>
                <c:pt idx="12616">
                  <c:v>0.0</c:v>
                </c:pt>
                <c:pt idx="12617">
                  <c:v>0.001</c:v>
                </c:pt>
                <c:pt idx="12618">
                  <c:v>0.0</c:v>
                </c:pt>
                <c:pt idx="12619">
                  <c:v>0.0</c:v>
                </c:pt>
                <c:pt idx="12620">
                  <c:v>0.0</c:v>
                </c:pt>
                <c:pt idx="12621">
                  <c:v>0.0</c:v>
                </c:pt>
                <c:pt idx="12622">
                  <c:v>0.0</c:v>
                </c:pt>
                <c:pt idx="12623">
                  <c:v>0.0</c:v>
                </c:pt>
                <c:pt idx="12624">
                  <c:v>0.0</c:v>
                </c:pt>
                <c:pt idx="12625">
                  <c:v>0.001</c:v>
                </c:pt>
                <c:pt idx="12626">
                  <c:v>0.001</c:v>
                </c:pt>
                <c:pt idx="12627">
                  <c:v>0.0</c:v>
                </c:pt>
                <c:pt idx="12628">
                  <c:v>0.0</c:v>
                </c:pt>
                <c:pt idx="12629">
                  <c:v>0.0</c:v>
                </c:pt>
                <c:pt idx="12630">
                  <c:v>0.0</c:v>
                </c:pt>
                <c:pt idx="12631">
                  <c:v>0.0</c:v>
                </c:pt>
                <c:pt idx="12632">
                  <c:v>0.0</c:v>
                </c:pt>
                <c:pt idx="12633">
                  <c:v>0.001</c:v>
                </c:pt>
                <c:pt idx="12634">
                  <c:v>0.0</c:v>
                </c:pt>
                <c:pt idx="12635">
                  <c:v>0.0</c:v>
                </c:pt>
                <c:pt idx="12636">
                  <c:v>0.001</c:v>
                </c:pt>
                <c:pt idx="12637">
                  <c:v>0.0</c:v>
                </c:pt>
                <c:pt idx="12638">
                  <c:v>0.0</c:v>
                </c:pt>
                <c:pt idx="12639">
                  <c:v>0.0</c:v>
                </c:pt>
                <c:pt idx="12640">
                  <c:v>0.0</c:v>
                </c:pt>
                <c:pt idx="12641">
                  <c:v>0.0</c:v>
                </c:pt>
                <c:pt idx="12642">
                  <c:v>0.0</c:v>
                </c:pt>
                <c:pt idx="12643">
                  <c:v>0.001</c:v>
                </c:pt>
                <c:pt idx="12644">
                  <c:v>0.001</c:v>
                </c:pt>
                <c:pt idx="12645">
                  <c:v>0.001</c:v>
                </c:pt>
                <c:pt idx="12646">
                  <c:v>0.0</c:v>
                </c:pt>
                <c:pt idx="12647">
                  <c:v>0.0</c:v>
                </c:pt>
                <c:pt idx="12648">
                  <c:v>0.0</c:v>
                </c:pt>
                <c:pt idx="12649">
                  <c:v>0.001</c:v>
                </c:pt>
                <c:pt idx="12650">
                  <c:v>0.0</c:v>
                </c:pt>
                <c:pt idx="12651">
                  <c:v>0.0</c:v>
                </c:pt>
                <c:pt idx="12652">
                  <c:v>0.0</c:v>
                </c:pt>
                <c:pt idx="12653">
                  <c:v>0.0</c:v>
                </c:pt>
                <c:pt idx="12654">
                  <c:v>0.0</c:v>
                </c:pt>
                <c:pt idx="12655">
                  <c:v>0.0</c:v>
                </c:pt>
                <c:pt idx="12656">
                  <c:v>0.0</c:v>
                </c:pt>
                <c:pt idx="12657">
                  <c:v>0.0</c:v>
                </c:pt>
                <c:pt idx="12658">
                  <c:v>0.001</c:v>
                </c:pt>
                <c:pt idx="12659">
                  <c:v>0.0</c:v>
                </c:pt>
                <c:pt idx="12660">
                  <c:v>0.001</c:v>
                </c:pt>
                <c:pt idx="12661">
                  <c:v>0.0</c:v>
                </c:pt>
                <c:pt idx="12662">
                  <c:v>0.0</c:v>
                </c:pt>
                <c:pt idx="12663">
                  <c:v>0.001</c:v>
                </c:pt>
                <c:pt idx="12664">
                  <c:v>0.001</c:v>
                </c:pt>
                <c:pt idx="12665">
                  <c:v>0.0</c:v>
                </c:pt>
                <c:pt idx="12666">
                  <c:v>0.0</c:v>
                </c:pt>
                <c:pt idx="12667">
                  <c:v>0.0</c:v>
                </c:pt>
                <c:pt idx="12668">
                  <c:v>0.0</c:v>
                </c:pt>
                <c:pt idx="12669">
                  <c:v>0.001</c:v>
                </c:pt>
                <c:pt idx="12670">
                  <c:v>0.0</c:v>
                </c:pt>
                <c:pt idx="12671">
                  <c:v>0.0</c:v>
                </c:pt>
                <c:pt idx="12672">
                  <c:v>0.0</c:v>
                </c:pt>
                <c:pt idx="12673">
                  <c:v>0.0</c:v>
                </c:pt>
                <c:pt idx="12674">
                  <c:v>0.001</c:v>
                </c:pt>
                <c:pt idx="12675">
                  <c:v>0.0</c:v>
                </c:pt>
                <c:pt idx="12676">
                  <c:v>0.0</c:v>
                </c:pt>
                <c:pt idx="12677">
                  <c:v>0.0</c:v>
                </c:pt>
                <c:pt idx="12678">
                  <c:v>0.0</c:v>
                </c:pt>
                <c:pt idx="12679">
                  <c:v>0.0</c:v>
                </c:pt>
                <c:pt idx="12680">
                  <c:v>0.0</c:v>
                </c:pt>
                <c:pt idx="12681">
                  <c:v>0.0</c:v>
                </c:pt>
                <c:pt idx="12682">
                  <c:v>0.0</c:v>
                </c:pt>
                <c:pt idx="12683">
                  <c:v>0.0</c:v>
                </c:pt>
                <c:pt idx="12684">
                  <c:v>0.001</c:v>
                </c:pt>
                <c:pt idx="12685">
                  <c:v>0.001</c:v>
                </c:pt>
                <c:pt idx="12686">
                  <c:v>0.0</c:v>
                </c:pt>
                <c:pt idx="12687">
                  <c:v>0.0</c:v>
                </c:pt>
                <c:pt idx="12688">
                  <c:v>0.0</c:v>
                </c:pt>
                <c:pt idx="12689">
                  <c:v>0.0</c:v>
                </c:pt>
                <c:pt idx="12690">
                  <c:v>0.0</c:v>
                </c:pt>
                <c:pt idx="12691">
                  <c:v>0.0</c:v>
                </c:pt>
                <c:pt idx="12692">
                  <c:v>0.0</c:v>
                </c:pt>
                <c:pt idx="12693">
                  <c:v>0.0</c:v>
                </c:pt>
                <c:pt idx="12694">
                  <c:v>0.0</c:v>
                </c:pt>
                <c:pt idx="12695">
                  <c:v>0.0</c:v>
                </c:pt>
                <c:pt idx="12696">
                  <c:v>0.001</c:v>
                </c:pt>
                <c:pt idx="12697">
                  <c:v>0.0</c:v>
                </c:pt>
                <c:pt idx="12698">
                  <c:v>0.0</c:v>
                </c:pt>
                <c:pt idx="12699">
                  <c:v>0.0</c:v>
                </c:pt>
                <c:pt idx="12700">
                  <c:v>0.001</c:v>
                </c:pt>
                <c:pt idx="12701">
                  <c:v>0.0</c:v>
                </c:pt>
                <c:pt idx="12702">
                  <c:v>0.0</c:v>
                </c:pt>
                <c:pt idx="12703">
                  <c:v>0.0</c:v>
                </c:pt>
                <c:pt idx="12704">
                  <c:v>0.0</c:v>
                </c:pt>
                <c:pt idx="12705">
                  <c:v>0.0</c:v>
                </c:pt>
                <c:pt idx="12706">
                  <c:v>0.0</c:v>
                </c:pt>
                <c:pt idx="12707">
                  <c:v>0.001</c:v>
                </c:pt>
                <c:pt idx="12708">
                  <c:v>0.001</c:v>
                </c:pt>
                <c:pt idx="12709">
                  <c:v>0.0</c:v>
                </c:pt>
                <c:pt idx="12710">
                  <c:v>0.0</c:v>
                </c:pt>
                <c:pt idx="12711">
                  <c:v>0.0</c:v>
                </c:pt>
                <c:pt idx="12712">
                  <c:v>0.0</c:v>
                </c:pt>
                <c:pt idx="12713">
                  <c:v>0.001</c:v>
                </c:pt>
                <c:pt idx="12714">
                  <c:v>0.0</c:v>
                </c:pt>
                <c:pt idx="12715">
                  <c:v>0.001</c:v>
                </c:pt>
                <c:pt idx="12716">
                  <c:v>0.0</c:v>
                </c:pt>
                <c:pt idx="12717">
                  <c:v>0.001</c:v>
                </c:pt>
                <c:pt idx="12718">
                  <c:v>0.001</c:v>
                </c:pt>
                <c:pt idx="12719">
                  <c:v>0.0</c:v>
                </c:pt>
                <c:pt idx="12720">
                  <c:v>0.0</c:v>
                </c:pt>
                <c:pt idx="12721">
                  <c:v>0.001</c:v>
                </c:pt>
                <c:pt idx="12722">
                  <c:v>0.0</c:v>
                </c:pt>
                <c:pt idx="12723">
                  <c:v>0.0</c:v>
                </c:pt>
                <c:pt idx="12724">
                  <c:v>0.0</c:v>
                </c:pt>
                <c:pt idx="12725">
                  <c:v>0.0</c:v>
                </c:pt>
                <c:pt idx="12726">
                  <c:v>0.0</c:v>
                </c:pt>
                <c:pt idx="12727">
                  <c:v>0.0</c:v>
                </c:pt>
                <c:pt idx="12728">
                  <c:v>0.0</c:v>
                </c:pt>
                <c:pt idx="12729">
                  <c:v>0.0</c:v>
                </c:pt>
                <c:pt idx="12730">
                  <c:v>0.0</c:v>
                </c:pt>
                <c:pt idx="12731">
                  <c:v>0.001</c:v>
                </c:pt>
                <c:pt idx="12732">
                  <c:v>0.001</c:v>
                </c:pt>
                <c:pt idx="12733">
                  <c:v>0.0</c:v>
                </c:pt>
                <c:pt idx="12734">
                  <c:v>0.001</c:v>
                </c:pt>
                <c:pt idx="12735">
                  <c:v>0.0</c:v>
                </c:pt>
                <c:pt idx="12736">
                  <c:v>0.0</c:v>
                </c:pt>
                <c:pt idx="12737">
                  <c:v>0.0</c:v>
                </c:pt>
                <c:pt idx="12738">
                  <c:v>0.0</c:v>
                </c:pt>
                <c:pt idx="12739">
                  <c:v>0.0</c:v>
                </c:pt>
                <c:pt idx="12740">
                  <c:v>0.001</c:v>
                </c:pt>
                <c:pt idx="12741">
                  <c:v>0.001</c:v>
                </c:pt>
                <c:pt idx="12742">
                  <c:v>0.0</c:v>
                </c:pt>
                <c:pt idx="12743">
                  <c:v>0.0</c:v>
                </c:pt>
                <c:pt idx="12744">
                  <c:v>0.0</c:v>
                </c:pt>
                <c:pt idx="12745">
                  <c:v>0.002</c:v>
                </c:pt>
                <c:pt idx="12746">
                  <c:v>0.001</c:v>
                </c:pt>
                <c:pt idx="12747">
                  <c:v>0.0</c:v>
                </c:pt>
                <c:pt idx="12748">
                  <c:v>0.0</c:v>
                </c:pt>
                <c:pt idx="12749">
                  <c:v>0.0</c:v>
                </c:pt>
                <c:pt idx="12750">
                  <c:v>0.001</c:v>
                </c:pt>
                <c:pt idx="12751">
                  <c:v>0.001</c:v>
                </c:pt>
                <c:pt idx="12752">
                  <c:v>0.001</c:v>
                </c:pt>
                <c:pt idx="12753">
                  <c:v>0.0</c:v>
                </c:pt>
                <c:pt idx="12754">
                  <c:v>0.0</c:v>
                </c:pt>
                <c:pt idx="12755">
                  <c:v>0.0</c:v>
                </c:pt>
                <c:pt idx="12756">
                  <c:v>0.0</c:v>
                </c:pt>
                <c:pt idx="12757">
                  <c:v>0.0</c:v>
                </c:pt>
                <c:pt idx="12758">
                  <c:v>0.001</c:v>
                </c:pt>
                <c:pt idx="12759">
                  <c:v>0.001</c:v>
                </c:pt>
                <c:pt idx="12760">
                  <c:v>0.0</c:v>
                </c:pt>
                <c:pt idx="12761">
                  <c:v>0.0</c:v>
                </c:pt>
                <c:pt idx="12762">
                  <c:v>0.0</c:v>
                </c:pt>
                <c:pt idx="12763">
                  <c:v>0.001</c:v>
                </c:pt>
                <c:pt idx="12764">
                  <c:v>0.0</c:v>
                </c:pt>
                <c:pt idx="12765">
                  <c:v>0.0</c:v>
                </c:pt>
                <c:pt idx="12766">
                  <c:v>0.0</c:v>
                </c:pt>
                <c:pt idx="12767">
                  <c:v>0.0</c:v>
                </c:pt>
                <c:pt idx="12768">
                  <c:v>0.0</c:v>
                </c:pt>
                <c:pt idx="12769">
                  <c:v>0.0</c:v>
                </c:pt>
                <c:pt idx="12770">
                  <c:v>0.001</c:v>
                </c:pt>
                <c:pt idx="12771">
                  <c:v>0.0</c:v>
                </c:pt>
                <c:pt idx="12772">
                  <c:v>0.0</c:v>
                </c:pt>
                <c:pt idx="12773">
                  <c:v>0.001</c:v>
                </c:pt>
                <c:pt idx="12774">
                  <c:v>0.002</c:v>
                </c:pt>
                <c:pt idx="12775">
                  <c:v>0.0</c:v>
                </c:pt>
                <c:pt idx="12776">
                  <c:v>0.0</c:v>
                </c:pt>
                <c:pt idx="12777">
                  <c:v>0.0</c:v>
                </c:pt>
                <c:pt idx="12778">
                  <c:v>0.0</c:v>
                </c:pt>
                <c:pt idx="12779">
                  <c:v>0.001</c:v>
                </c:pt>
                <c:pt idx="12780">
                  <c:v>0.0</c:v>
                </c:pt>
                <c:pt idx="12781">
                  <c:v>0.0</c:v>
                </c:pt>
                <c:pt idx="12782">
                  <c:v>0.0</c:v>
                </c:pt>
                <c:pt idx="12783">
                  <c:v>0.001</c:v>
                </c:pt>
                <c:pt idx="12784">
                  <c:v>0.0</c:v>
                </c:pt>
                <c:pt idx="12785">
                  <c:v>0.001</c:v>
                </c:pt>
                <c:pt idx="12786">
                  <c:v>0.0</c:v>
                </c:pt>
                <c:pt idx="12787">
                  <c:v>0.0</c:v>
                </c:pt>
                <c:pt idx="12788">
                  <c:v>0.0</c:v>
                </c:pt>
                <c:pt idx="12789">
                  <c:v>0.001</c:v>
                </c:pt>
                <c:pt idx="12790">
                  <c:v>0.001</c:v>
                </c:pt>
                <c:pt idx="12791">
                  <c:v>0.001</c:v>
                </c:pt>
                <c:pt idx="12792">
                  <c:v>0.0</c:v>
                </c:pt>
                <c:pt idx="12793">
                  <c:v>0.0</c:v>
                </c:pt>
                <c:pt idx="12794">
                  <c:v>0.0</c:v>
                </c:pt>
                <c:pt idx="12795">
                  <c:v>0.0</c:v>
                </c:pt>
                <c:pt idx="12796">
                  <c:v>0.0</c:v>
                </c:pt>
                <c:pt idx="12797">
                  <c:v>0.0</c:v>
                </c:pt>
                <c:pt idx="12798">
                  <c:v>0.0</c:v>
                </c:pt>
                <c:pt idx="12799">
                  <c:v>0.0</c:v>
                </c:pt>
                <c:pt idx="12800">
                  <c:v>0.0</c:v>
                </c:pt>
                <c:pt idx="12801">
                  <c:v>0.0</c:v>
                </c:pt>
                <c:pt idx="12802">
                  <c:v>0.001</c:v>
                </c:pt>
                <c:pt idx="12803">
                  <c:v>0.0</c:v>
                </c:pt>
                <c:pt idx="12804">
                  <c:v>0.001</c:v>
                </c:pt>
                <c:pt idx="12805">
                  <c:v>0.0</c:v>
                </c:pt>
                <c:pt idx="12806">
                  <c:v>0.001</c:v>
                </c:pt>
                <c:pt idx="12807">
                  <c:v>0.0</c:v>
                </c:pt>
                <c:pt idx="12808">
                  <c:v>0.001</c:v>
                </c:pt>
                <c:pt idx="12809">
                  <c:v>0.001</c:v>
                </c:pt>
                <c:pt idx="12810">
                  <c:v>0.001</c:v>
                </c:pt>
                <c:pt idx="12811">
                  <c:v>0.001</c:v>
                </c:pt>
                <c:pt idx="12812">
                  <c:v>0.0</c:v>
                </c:pt>
                <c:pt idx="12813">
                  <c:v>0.0</c:v>
                </c:pt>
                <c:pt idx="12814">
                  <c:v>0.0</c:v>
                </c:pt>
                <c:pt idx="12815">
                  <c:v>0.0</c:v>
                </c:pt>
                <c:pt idx="12816">
                  <c:v>0.001</c:v>
                </c:pt>
                <c:pt idx="12817">
                  <c:v>0.001</c:v>
                </c:pt>
                <c:pt idx="12818">
                  <c:v>0.0</c:v>
                </c:pt>
                <c:pt idx="12819">
                  <c:v>0.0</c:v>
                </c:pt>
                <c:pt idx="12820">
                  <c:v>0.001</c:v>
                </c:pt>
                <c:pt idx="12821">
                  <c:v>0.0</c:v>
                </c:pt>
                <c:pt idx="12822">
                  <c:v>0.0</c:v>
                </c:pt>
                <c:pt idx="12823">
                  <c:v>0.001</c:v>
                </c:pt>
                <c:pt idx="12824">
                  <c:v>0.001</c:v>
                </c:pt>
                <c:pt idx="12825">
                  <c:v>0.0</c:v>
                </c:pt>
                <c:pt idx="12826">
                  <c:v>0.001</c:v>
                </c:pt>
                <c:pt idx="12827">
                  <c:v>0.0</c:v>
                </c:pt>
                <c:pt idx="12828">
                  <c:v>0.0</c:v>
                </c:pt>
                <c:pt idx="12829">
                  <c:v>0.0</c:v>
                </c:pt>
                <c:pt idx="12830">
                  <c:v>0.0</c:v>
                </c:pt>
                <c:pt idx="12831">
                  <c:v>0.0</c:v>
                </c:pt>
                <c:pt idx="12832">
                  <c:v>0.0</c:v>
                </c:pt>
                <c:pt idx="12833">
                  <c:v>0.0</c:v>
                </c:pt>
                <c:pt idx="12834">
                  <c:v>0.0</c:v>
                </c:pt>
                <c:pt idx="12835">
                  <c:v>0.0</c:v>
                </c:pt>
                <c:pt idx="12836">
                  <c:v>0.0</c:v>
                </c:pt>
                <c:pt idx="12837">
                  <c:v>0.0</c:v>
                </c:pt>
                <c:pt idx="12838">
                  <c:v>0.001</c:v>
                </c:pt>
                <c:pt idx="12839">
                  <c:v>0.001</c:v>
                </c:pt>
                <c:pt idx="12840">
                  <c:v>0.001</c:v>
                </c:pt>
                <c:pt idx="12841">
                  <c:v>0.001</c:v>
                </c:pt>
                <c:pt idx="12842">
                  <c:v>0.001</c:v>
                </c:pt>
                <c:pt idx="12843">
                  <c:v>0.001</c:v>
                </c:pt>
                <c:pt idx="12844">
                  <c:v>0.0</c:v>
                </c:pt>
                <c:pt idx="12845">
                  <c:v>0.0</c:v>
                </c:pt>
                <c:pt idx="12846">
                  <c:v>0.0</c:v>
                </c:pt>
                <c:pt idx="12847">
                  <c:v>0.0</c:v>
                </c:pt>
                <c:pt idx="12848">
                  <c:v>0.001</c:v>
                </c:pt>
                <c:pt idx="12849">
                  <c:v>0.0</c:v>
                </c:pt>
                <c:pt idx="12850">
                  <c:v>0.001</c:v>
                </c:pt>
                <c:pt idx="12851">
                  <c:v>0.001</c:v>
                </c:pt>
                <c:pt idx="12852">
                  <c:v>0.001</c:v>
                </c:pt>
                <c:pt idx="12853">
                  <c:v>0.0</c:v>
                </c:pt>
                <c:pt idx="12854">
                  <c:v>0.0</c:v>
                </c:pt>
                <c:pt idx="12855">
                  <c:v>0.001</c:v>
                </c:pt>
                <c:pt idx="12856">
                  <c:v>0.0</c:v>
                </c:pt>
                <c:pt idx="12857">
                  <c:v>0.0</c:v>
                </c:pt>
                <c:pt idx="12858">
                  <c:v>0.0</c:v>
                </c:pt>
                <c:pt idx="12859">
                  <c:v>0.0</c:v>
                </c:pt>
                <c:pt idx="12860">
                  <c:v>0.001</c:v>
                </c:pt>
                <c:pt idx="12861">
                  <c:v>0.0</c:v>
                </c:pt>
                <c:pt idx="12862">
                  <c:v>0.0</c:v>
                </c:pt>
                <c:pt idx="12863">
                  <c:v>0.001</c:v>
                </c:pt>
                <c:pt idx="12864">
                  <c:v>0.001</c:v>
                </c:pt>
                <c:pt idx="12865">
                  <c:v>0.0</c:v>
                </c:pt>
                <c:pt idx="12866">
                  <c:v>0.002</c:v>
                </c:pt>
                <c:pt idx="12867">
                  <c:v>0.0</c:v>
                </c:pt>
                <c:pt idx="12868">
                  <c:v>0.0</c:v>
                </c:pt>
                <c:pt idx="12869">
                  <c:v>0.001</c:v>
                </c:pt>
                <c:pt idx="12870">
                  <c:v>0.0</c:v>
                </c:pt>
                <c:pt idx="12871">
                  <c:v>0.0</c:v>
                </c:pt>
                <c:pt idx="12872">
                  <c:v>0.001</c:v>
                </c:pt>
                <c:pt idx="12873">
                  <c:v>0.0</c:v>
                </c:pt>
                <c:pt idx="12874">
                  <c:v>0.0</c:v>
                </c:pt>
                <c:pt idx="12875">
                  <c:v>0.0</c:v>
                </c:pt>
                <c:pt idx="12876">
                  <c:v>0.0</c:v>
                </c:pt>
                <c:pt idx="12877">
                  <c:v>0.001</c:v>
                </c:pt>
                <c:pt idx="12878">
                  <c:v>0.001</c:v>
                </c:pt>
                <c:pt idx="12879">
                  <c:v>0.0</c:v>
                </c:pt>
                <c:pt idx="12880">
                  <c:v>0.0</c:v>
                </c:pt>
                <c:pt idx="12881">
                  <c:v>0.002</c:v>
                </c:pt>
                <c:pt idx="12882">
                  <c:v>0.001</c:v>
                </c:pt>
                <c:pt idx="12883">
                  <c:v>0.0</c:v>
                </c:pt>
                <c:pt idx="12884">
                  <c:v>0.0</c:v>
                </c:pt>
                <c:pt idx="12885">
                  <c:v>0.0</c:v>
                </c:pt>
                <c:pt idx="12886">
                  <c:v>0.001</c:v>
                </c:pt>
                <c:pt idx="12887">
                  <c:v>0.0</c:v>
                </c:pt>
                <c:pt idx="12888">
                  <c:v>0.0</c:v>
                </c:pt>
                <c:pt idx="12889">
                  <c:v>0.001</c:v>
                </c:pt>
                <c:pt idx="12890">
                  <c:v>0.0</c:v>
                </c:pt>
                <c:pt idx="12891">
                  <c:v>0.001</c:v>
                </c:pt>
                <c:pt idx="12892">
                  <c:v>0.0</c:v>
                </c:pt>
                <c:pt idx="12893">
                  <c:v>0.0</c:v>
                </c:pt>
                <c:pt idx="12894">
                  <c:v>0.001</c:v>
                </c:pt>
                <c:pt idx="12895">
                  <c:v>0.0</c:v>
                </c:pt>
                <c:pt idx="12896">
                  <c:v>0.0</c:v>
                </c:pt>
                <c:pt idx="12897">
                  <c:v>0.0</c:v>
                </c:pt>
                <c:pt idx="12898">
                  <c:v>0.0</c:v>
                </c:pt>
                <c:pt idx="12899">
                  <c:v>0.0</c:v>
                </c:pt>
                <c:pt idx="12900">
                  <c:v>0.0</c:v>
                </c:pt>
                <c:pt idx="12901">
                  <c:v>0.001</c:v>
                </c:pt>
                <c:pt idx="12902">
                  <c:v>0.0</c:v>
                </c:pt>
                <c:pt idx="12903">
                  <c:v>0.0</c:v>
                </c:pt>
                <c:pt idx="12904">
                  <c:v>0.001</c:v>
                </c:pt>
                <c:pt idx="12905">
                  <c:v>0.0</c:v>
                </c:pt>
                <c:pt idx="12906">
                  <c:v>0.0</c:v>
                </c:pt>
                <c:pt idx="12907">
                  <c:v>0.0</c:v>
                </c:pt>
                <c:pt idx="12908">
                  <c:v>0.001</c:v>
                </c:pt>
                <c:pt idx="12909">
                  <c:v>0.0</c:v>
                </c:pt>
                <c:pt idx="12910">
                  <c:v>0.0</c:v>
                </c:pt>
                <c:pt idx="12911">
                  <c:v>0.0</c:v>
                </c:pt>
                <c:pt idx="12912">
                  <c:v>0.001</c:v>
                </c:pt>
                <c:pt idx="12913">
                  <c:v>0.0</c:v>
                </c:pt>
                <c:pt idx="12914">
                  <c:v>0.0</c:v>
                </c:pt>
                <c:pt idx="12915">
                  <c:v>0.0</c:v>
                </c:pt>
                <c:pt idx="12916">
                  <c:v>0.001</c:v>
                </c:pt>
                <c:pt idx="12917">
                  <c:v>0.0</c:v>
                </c:pt>
                <c:pt idx="12918">
                  <c:v>0.0</c:v>
                </c:pt>
                <c:pt idx="12919">
                  <c:v>0.0</c:v>
                </c:pt>
                <c:pt idx="12920">
                  <c:v>0.0</c:v>
                </c:pt>
                <c:pt idx="12921">
                  <c:v>0.001</c:v>
                </c:pt>
                <c:pt idx="12922">
                  <c:v>0.0</c:v>
                </c:pt>
                <c:pt idx="12923">
                  <c:v>0.0</c:v>
                </c:pt>
                <c:pt idx="12924">
                  <c:v>0.0</c:v>
                </c:pt>
                <c:pt idx="12925">
                  <c:v>0.0</c:v>
                </c:pt>
                <c:pt idx="12926">
                  <c:v>0.0</c:v>
                </c:pt>
                <c:pt idx="12927">
                  <c:v>0.001</c:v>
                </c:pt>
                <c:pt idx="12928">
                  <c:v>0.001</c:v>
                </c:pt>
                <c:pt idx="12929">
                  <c:v>0.0</c:v>
                </c:pt>
                <c:pt idx="12930">
                  <c:v>0.0</c:v>
                </c:pt>
                <c:pt idx="12931">
                  <c:v>0.001</c:v>
                </c:pt>
                <c:pt idx="12932">
                  <c:v>0.001</c:v>
                </c:pt>
                <c:pt idx="12933">
                  <c:v>0.0</c:v>
                </c:pt>
                <c:pt idx="12934">
                  <c:v>0.0</c:v>
                </c:pt>
                <c:pt idx="12935">
                  <c:v>0.0</c:v>
                </c:pt>
                <c:pt idx="12936">
                  <c:v>0.0</c:v>
                </c:pt>
                <c:pt idx="12937">
                  <c:v>0.001</c:v>
                </c:pt>
                <c:pt idx="12938">
                  <c:v>0.0</c:v>
                </c:pt>
                <c:pt idx="12939">
                  <c:v>0.0</c:v>
                </c:pt>
                <c:pt idx="12940">
                  <c:v>0.0</c:v>
                </c:pt>
                <c:pt idx="12941">
                  <c:v>0.0</c:v>
                </c:pt>
                <c:pt idx="12942">
                  <c:v>0.001</c:v>
                </c:pt>
                <c:pt idx="12943">
                  <c:v>0.0</c:v>
                </c:pt>
                <c:pt idx="12944">
                  <c:v>0.0</c:v>
                </c:pt>
                <c:pt idx="12945">
                  <c:v>0.001</c:v>
                </c:pt>
                <c:pt idx="12946">
                  <c:v>0.0</c:v>
                </c:pt>
                <c:pt idx="12947">
                  <c:v>0.0</c:v>
                </c:pt>
                <c:pt idx="12948">
                  <c:v>0.0</c:v>
                </c:pt>
                <c:pt idx="12949">
                  <c:v>0.0</c:v>
                </c:pt>
                <c:pt idx="12950">
                  <c:v>0.0</c:v>
                </c:pt>
                <c:pt idx="12951">
                  <c:v>0.0</c:v>
                </c:pt>
                <c:pt idx="12952">
                  <c:v>0.001</c:v>
                </c:pt>
                <c:pt idx="12953">
                  <c:v>0.0</c:v>
                </c:pt>
                <c:pt idx="12954">
                  <c:v>0.0</c:v>
                </c:pt>
                <c:pt idx="12955">
                  <c:v>0.0</c:v>
                </c:pt>
                <c:pt idx="12956">
                  <c:v>0.0</c:v>
                </c:pt>
                <c:pt idx="12957">
                  <c:v>0.0</c:v>
                </c:pt>
                <c:pt idx="12958">
                  <c:v>0.0</c:v>
                </c:pt>
                <c:pt idx="12959">
                  <c:v>0.001</c:v>
                </c:pt>
                <c:pt idx="12960">
                  <c:v>0.001</c:v>
                </c:pt>
                <c:pt idx="12961">
                  <c:v>0.001</c:v>
                </c:pt>
                <c:pt idx="12962">
                  <c:v>0.0</c:v>
                </c:pt>
                <c:pt idx="12963">
                  <c:v>0.001</c:v>
                </c:pt>
                <c:pt idx="12964">
                  <c:v>0.0</c:v>
                </c:pt>
                <c:pt idx="12965">
                  <c:v>0.0</c:v>
                </c:pt>
                <c:pt idx="12966">
                  <c:v>0.0</c:v>
                </c:pt>
                <c:pt idx="12967">
                  <c:v>0.001</c:v>
                </c:pt>
                <c:pt idx="12968">
                  <c:v>0.001</c:v>
                </c:pt>
                <c:pt idx="12969">
                  <c:v>0.001</c:v>
                </c:pt>
                <c:pt idx="12970">
                  <c:v>0.0</c:v>
                </c:pt>
                <c:pt idx="12971">
                  <c:v>0.0</c:v>
                </c:pt>
                <c:pt idx="12972">
                  <c:v>0.0</c:v>
                </c:pt>
                <c:pt idx="12973">
                  <c:v>0.0</c:v>
                </c:pt>
                <c:pt idx="12974">
                  <c:v>0.0</c:v>
                </c:pt>
                <c:pt idx="12975">
                  <c:v>0.002</c:v>
                </c:pt>
                <c:pt idx="12976">
                  <c:v>0.0</c:v>
                </c:pt>
                <c:pt idx="12977">
                  <c:v>0.0</c:v>
                </c:pt>
                <c:pt idx="12978">
                  <c:v>0.0</c:v>
                </c:pt>
                <c:pt idx="12979">
                  <c:v>0.0</c:v>
                </c:pt>
                <c:pt idx="12980">
                  <c:v>0.0</c:v>
                </c:pt>
                <c:pt idx="12981">
                  <c:v>0.0</c:v>
                </c:pt>
                <c:pt idx="12982">
                  <c:v>0.0</c:v>
                </c:pt>
                <c:pt idx="12983">
                  <c:v>0.0</c:v>
                </c:pt>
                <c:pt idx="12984">
                  <c:v>0.0</c:v>
                </c:pt>
                <c:pt idx="12985">
                  <c:v>0.0</c:v>
                </c:pt>
                <c:pt idx="12986">
                  <c:v>0.0</c:v>
                </c:pt>
                <c:pt idx="12987">
                  <c:v>0.001</c:v>
                </c:pt>
                <c:pt idx="12988">
                  <c:v>0.0</c:v>
                </c:pt>
                <c:pt idx="12989">
                  <c:v>0.0</c:v>
                </c:pt>
                <c:pt idx="12990">
                  <c:v>0.0</c:v>
                </c:pt>
                <c:pt idx="12991">
                  <c:v>0.0</c:v>
                </c:pt>
                <c:pt idx="12992">
                  <c:v>0.0</c:v>
                </c:pt>
                <c:pt idx="12993">
                  <c:v>0.0</c:v>
                </c:pt>
                <c:pt idx="12994">
                  <c:v>0.0</c:v>
                </c:pt>
                <c:pt idx="12995">
                  <c:v>0.001</c:v>
                </c:pt>
                <c:pt idx="12996">
                  <c:v>0.0</c:v>
                </c:pt>
                <c:pt idx="12997">
                  <c:v>0.0</c:v>
                </c:pt>
                <c:pt idx="12998">
                  <c:v>0.0</c:v>
                </c:pt>
                <c:pt idx="12999">
                  <c:v>0.0</c:v>
                </c:pt>
                <c:pt idx="13000">
                  <c:v>0.002</c:v>
                </c:pt>
                <c:pt idx="13001">
                  <c:v>0.0</c:v>
                </c:pt>
                <c:pt idx="13002">
                  <c:v>0.001</c:v>
                </c:pt>
                <c:pt idx="13003">
                  <c:v>0.0</c:v>
                </c:pt>
                <c:pt idx="13004">
                  <c:v>0.0</c:v>
                </c:pt>
                <c:pt idx="13005">
                  <c:v>0.0</c:v>
                </c:pt>
                <c:pt idx="13006">
                  <c:v>0.001</c:v>
                </c:pt>
                <c:pt idx="13007">
                  <c:v>0.0</c:v>
                </c:pt>
                <c:pt idx="13008">
                  <c:v>0.0</c:v>
                </c:pt>
                <c:pt idx="13009">
                  <c:v>0.001</c:v>
                </c:pt>
                <c:pt idx="13010">
                  <c:v>0.0</c:v>
                </c:pt>
                <c:pt idx="13011">
                  <c:v>0.0</c:v>
                </c:pt>
                <c:pt idx="13012">
                  <c:v>0.001</c:v>
                </c:pt>
                <c:pt idx="13013">
                  <c:v>0.001</c:v>
                </c:pt>
                <c:pt idx="13014">
                  <c:v>0.0</c:v>
                </c:pt>
                <c:pt idx="13015">
                  <c:v>0.0</c:v>
                </c:pt>
                <c:pt idx="13016">
                  <c:v>0.0</c:v>
                </c:pt>
                <c:pt idx="13017">
                  <c:v>0.0</c:v>
                </c:pt>
                <c:pt idx="13018">
                  <c:v>0.0</c:v>
                </c:pt>
                <c:pt idx="13019">
                  <c:v>0.001</c:v>
                </c:pt>
                <c:pt idx="13020">
                  <c:v>0.0</c:v>
                </c:pt>
                <c:pt idx="13021">
                  <c:v>0.001</c:v>
                </c:pt>
                <c:pt idx="13022">
                  <c:v>0.0</c:v>
                </c:pt>
                <c:pt idx="13023">
                  <c:v>0.0</c:v>
                </c:pt>
                <c:pt idx="13024">
                  <c:v>0.0</c:v>
                </c:pt>
                <c:pt idx="13025">
                  <c:v>0.001</c:v>
                </c:pt>
                <c:pt idx="13026">
                  <c:v>0.0</c:v>
                </c:pt>
                <c:pt idx="13027">
                  <c:v>0.0</c:v>
                </c:pt>
                <c:pt idx="13028">
                  <c:v>0.0</c:v>
                </c:pt>
                <c:pt idx="13029">
                  <c:v>0.0</c:v>
                </c:pt>
                <c:pt idx="13030">
                  <c:v>0.0</c:v>
                </c:pt>
                <c:pt idx="13031">
                  <c:v>0.0</c:v>
                </c:pt>
                <c:pt idx="13032">
                  <c:v>0.0</c:v>
                </c:pt>
                <c:pt idx="13033">
                  <c:v>0.001</c:v>
                </c:pt>
                <c:pt idx="13034">
                  <c:v>0.0</c:v>
                </c:pt>
                <c:pt idx="13035">
                  <c:v>0.001</c:v>
                </c:pt>
                <c:pt idx="13036">
                  <c:v>0.001</c:v>
                </c:pt>
                <c:pt idx="13037">
                  <c:v>0.001</c:v>
                </c:pt>
                <c:pt idx="13038">
                  <c:v>0.001</c:v>
                </c:pt>
                <c:pt idx="13039">
                  <c:v>0.001</c:v>
                </c:pt>
                <c:pt idx="13040">
                  <c:v>0.0</c:v>
                </c:pt>
                <c:pt idx="13041">
                  <c:v>0.0</c:v>
                </c:pt>
                <c:pt idx="13042">
                  <c:v>0.0</c:v>
                </c:pt>
                <c:pt idx="13043">
                  <c:v>0.0</c:v>
                </c:pt>
                <c:pt idx="13044">
                  <c:v>0.0</c:v>
                </c:pt>
                <c:pt idx="13045">
                  <c:v>0.001</c:v>
                </c:pt>
                <c:pt idx="13046">
                  <c:v>0.001</c:v>
                </c:pt>
                <c:pt idx="13047">
                  <c:v>0.001</c:v>
                </c:pt>
                <c:pt idx="13048">
                  <c:v>0.0</c:v>
                </c:pt>
                <c:pt idx="13049">
                  <c:v>0.001</c:v>
                </c:pt>
                <c:pt idx="13050">
                  <c:v>0.0</c:v>
                </c:pt>
                <c:pt idx="13051">
                  <c:v>0.0</c:v>
                </c:pt>
                <c:pt idx="13052">
                  <c:v>0.001</c:v>
                </c:pt>
                <c:pt idx="13053">
                  <c:v>0.001</c:v>
                </c:pt>
                <c:pt idx="13054">
                  <c:v>0.002</c:v>
                </c:pt>
                <c:pt idx="13055">
                  <c:v>0.002</c:v>
                </c:pt>
                <c:pt idx="13056">
                  <c:v>0.002</c:v>
                </c:pt>
                <c:pt idx="13057">
                  <c:v>0.004</c:v>
                </c:pt>
                <c:pt idx="13058">
                  <c:v>0.001</c:v>
                </c:pt>
                <c:pt idx="13059">
                  <c:v>0.001</c:v>
                </c:pt>
                <c:pt idx="13060">
                  <c:v>0.0</c:v>
                </c:pt>
                <c:pt idx="13061">
                  <c:v>0.001</c:v>
                </c:pt>
                <c:pt idx="13062">
                  <c:v>0.002</c:v>
                </c:pt>
                <c:pt idx="13063">
                  <c:v>0.001</c:v>
                </c:pt>
                <c:pt idx="13064">
                  <c:v>0.001</c:v>
                </c:pt>
                <c:pt idx="13065">
                  <c:v>0.001</c:v>
                </c:pt>
                <c:pt idx="13066">
                  <c:v>0.0</c:v>
                </c:pt>
                <c:pt idx="13067">
                  <c:v>0.0</c:v>
                </c:pt>
                <c:pt idx="13068">
                  <c:v>0.001</c:v>
                </c:pt>
                <c:pt idx="13069">
                  <c:v>0.0</c:v>
                </c:pt>
                <c:pt idx="13070">
                  <c:v>0.0</c:v>
                </c:pt>
                <c:pt idx="13071">
                  <c:v>0.001</c:v>
                </c:pt>
                <c:pt idx="13072">
                  <c:v>0.001</c:v>
                </c:pt>
                <c:pt idx="13073">
                  <c:v>0.002</c:v>
                </c:pt>
                <c:pt idx="13074">
                  <c:v>0.0</c:v>
                </c:pt>
                <c:pt idx="13075">
                  <c:v>0.001</c:v>
                </c:pt>
                <c:pt idx="13076">
                  <c:v>0.001</c:v>
                </c:pt>
                <c:pt idx="13077">
                  <c:v>0.001</c:v>
                </c:pt>
                <c:pt idx="13078">
                  <c:v>0.0</c:v>
                </c:pt>
                <c:pt idx="13079">
                  <c:v>0.001</c:v>
                </c:pt>
                <c:pt idx="13080">
                  <c:v>0.001</c:v>
                </c:pt>
                <c:pt idx="13081">
                  <c:v>0.0</c:v>
                </c:pt>
                <c:pt idx="13082">
                  <c:v>0.001</c:v>
                </c:pt>
                <c:pt idx="13083">
                  <c:v>0.001</c:v>
                </c:pt>
                <c:pt idx="13084">
                  <c:v>0.001</c:v>
                </c:pt>
                <c:pt idx="13085">
                  <c:v>0.0</c:v>
                </c:pt>
                <c:pt idx="13086">
                  <c:v>0.0</c:v>
                </c:pt>
                <c:pt idx="13087">
                  <c:v>0.0</c:v>
                </c:pt>
                <c:pt idx="13088">
                  <c:v>0.0</c:v>
                </c:pt>
                <c:pt idx="13089">
                  <c:v>0.0</c:v>
                </c:pt>
                <c:pt idx="13090">
                  <c:v>0.0</c:v>
                </c:pt>
                <c:pt idx="13091">
                  <c:v>0.0</c:v>
                </c:pt>
                <c:pt idx="13092">
                  <c:v>0.0</c:v>
                </c:pt>
                <c:pt idx="13093">
                  <c:v>0.0</c:v>
                </c:pt>
                <c:pt idx="13094">
                  <c:v>0.0</c:v>
                </c:pt>
                <c:pt idx="13095">
                  <c:v>0.0</c:v>
                </c:pt>
                <c:pt idx="13096">
                  <c:v>0.0</c:v>
                </c:pt>
                <c:pt idx="13097">
                  <c:v>0.0</c:v>
                </c:pt>
                <c:pt idx="13098">
                  <c:v>0.0</c:v>
                </c:pt>
                <c:pt idx="13099">
                  <c:v>0.0</c:v>
                </c:pt>
                <c:pt idx="13100">
                  <c:v>0.0</c:v>
                </c:pt>
                <c:pt idx="13101">
                  <c:v>0.002</c:v>
                </c:pt>
                <c:pt idx="13102">
                  <c:v>0.0</c:v>
                </c:pt>
                <c:pt idx="13103">
                  <c:v>0.0</c:v>
                </c:pt>
                <c:pt idx="13104">
                  <c:v>0.001</c:v>
                </c:pt>
                <c:pt idx="13105">
                  <c:v>0.001</c:v>
                </c:pt>
                <c:pt idx="13106">
                  <c:v>0.0</c:v>
                </c:pt>
                <c:pt idx="13107">
                  <c:v>0.001</c:v>
                </c:pt>
                <c:pt idx="13108">
                  <c:v>0.0</c:v>
                </c:pt>
                <c:pt idx="13109">
                  <c:v>0.0</c:v>
                </c:pt>
                <c:pt idx="13110">
                  <c:v>0.0</c:v>
                </c:pt>
                <c:pt idx="13111">
                  <c:v>0.001</c:v>
                </c:pt>
                <c:pt idx="13112">
                  <c:v>0.001</c:v>
                </c:pt>
                <c:pt idx="13113">
                  <c:v>0.001</c:v>
                </c:pt>
                <c:pt idx="13114">
                  <c:v>0.0</c:v>
                </c:pt>
                <c:pt idx="13115">
                  <c:v>0.001</c:v>
                </c:pt>
                <c:pt idx="13116">
                  <c:v>0.0</c:v>
                </c:pt>
                <c:pt idx="13117">
                  <c:v>0.001</c:v>
                </c:pt>
                <c:pt idx="13118">
                  <c:v>0.001</c:v>
                </c:pt>
                <c:pt idx="13119">
                  <c:v>0.001</c:v>
                </c:pt>
                <c:pt idx="13120">
                  <c:v>0.0</c:v>
                </c:pt>
                <c:pt idx="13121">
                  <c:v>0.001</c:v>
                </c:pt>
                <c:pt idx="13122">
                  <c:v>0.001</c:v>
                </c:pt>
                <c:pt idx="13123">
                  <c:v>0.001</c:v>
                </c:pt>
                <c:pt idx="13124">
                  <c:v>0.0</c:v>
                </c:pt>
                <c:pt idx="13125">
                  <c:v>0.0</c:v>
                </c:pt>
                <c:pt idx="13126">
                  <c:v>0.001</c:v>
                </c:pt>
                <c:pt idx="13127">
                  <c:v>0.001</c:v>
                </c:pt>
                <c:pt idx="13128">
                  <c:v>0.001</c:v>
                </c:pt>
                <c:pt idx="13129">
                  <c:v>0.001</c:v>
                </c:pt>
                <c:pt idx="13130">
                  <c:v>0.001</c:v>
                </c:pt>
                <c:pt idx="13131">
                  <c:v>0.001</c:v>
                </c:pt>
                <c:pt idx="13132">
                  <c:v>0.001</c:v>
                </c:pt>
                <c:pt idx="13133">
                  <c:v>0.001</c:v>
                </c:pt>
                <c:pt idx="13134">
                  <c:v>0.001</c:v>
                </c:pt>
                <c:pt idx="13135">
                  <c:v>0.001</c:v>
                </c:pt>
                <c:pt idx="13136">
                  <c:v>0.001</c:v>
                </c:pt>
                <c:pt idx="13137">
                  <c:v>0.001</c:v>
                </c:pt>
                <c:pt idx="13138">
                  <c:v>0.001</c:v>
                </c:pt>
                <c:pt idx="13139">
                  <c:v>0.0</c:v>
                </c:pt>
                <c:pt idx="13140">
                  <c:v>0.0</c:v>
                </c:pt>
                <c:pt idx="13141">
                  <c:v>0.002</c:v>
                </c:pt>
                <c:pt idx="13142">
                  <c:v>0.001</c:v>
                </c:pt>
                <c:pt idx="13143">
                  <c:v>0.0</c:v>
                </c:pt>
                <c:pt idx="13144">
                  <c:v>0.001</c:v>
                </c:pt>
                <c:pt idx="13145">
                  <c:v>0.002</c:v>
                </c:pt>
                <c:pt idx="13146">
                  <c:v>0.001</c:v>
                </c:pt>
                <c:pt idx="13147">
                  <c:v>0.002</c:v>
                </c:pt>
                <c:pt idx="13148">
                  <c:v>0.001</c:v>
                </c:pt>
                <c:pt idx="13149">
                  <c:v>0.001</c:v>
                </c:pt>
                <c:pt idx="13150">
                  <c:v>0.001</c:v>
                </c:pt>
                <c:pt idx="13151">
                  <c:v>0.001</c:v>
                </c:pt>
                <c:pt idx="13152">
                  <c:v>0.001</c:v>
                </c:pt>
                <c:pt idx="13153">
                  <c:v>0.001</c:v>
                </c:pt>
                <c:pt idx="13154">
                  <c:v>0.001</c:v>
                </c:pt>
                <c:pt idx="13155">
                  <c:v>0.001</c:v>
                </c:pt>
                <c:pt idx="13156">
                  <c:v>0.001</c:v>
                </c:pt>
                <c:pt idx="13157">
                  <c:v>0.0</c:v>
                </c:pt>
                <c:pt idx="13158">
                  <c:v>0.001</c:v>
                </c:pt>
                <c:pt idx="13159">
                  <c:v>0.001</c:v>
                </c:pt>
                <c:pt idx="13160">
                  <c:v>0.001</c:v>
                </c:pt>
                <c:pt idx="13161">
                  <c:v>0.0</c:v>
                </c:pt>
                <c:pt idx="13162">
                  <c:v>0.001</c:v>
                </c:pt>
                <c:pt idx="13163">
                  <c:v>0.001</c:v>
                </c:pt>
                <c:pt idx="13164">
                  <c:v>0.002</c:v>
                </c:pt>
                <c:pt idx="13165">
                  <c:v>0.001</c:v>
                </c:pt>
                <c:pt idx="13166">
                  <c:v>0.001</c:v>
                </c:pt>
                <c:pt idx="13167">
                  <c:v>0.001</c:v>
                </c:pt>
                <c:pt idx="13168">
                  <c:v>0.0</c:v>
                </c:pt>
                <c:pt idx="13169">
                  <c:v>0.001</c:v>
                </c:pt>
                <c:pt idx="13170">
                  <c:v>0.0</c:v>
                </c:pt>
                <c:pt idx="13171">
                  <c:v>0.001</c:v>
                </c:pt>
                <c:pt idx="13172">
                  <c:v>0.0</c:v>
                </c:pt>
                <c:pt idx="13173">
                  <c:v>0.002</c:v>
                </c:pt>
                <c:pt idx="13174">
                  <c:v>0.001</c:v>
                </c:pt>
                <c:pt idx="13175">
                  <c:v>0.0</c:v>
                </c:pt>
                <c:pt idx="13176">
                  <c:v>0.0</c:v>
                </c:pt>
                <c:pt idx="13177">
                  <c:v>0.001</c:v>
                </c:pt>
                <c:pt idx="13178">
                  <c:v>0.001</c:v>
                </c:pt>
                <c:pt idx="13179">
                  <c:v>0.001</c:v>
                </c:pt>
                <c:pt idx="13180">
                  <c:v>0.001</c:v>
                </c:pt>
                <c:pt idx="13181">
                  <c:v>0.0</c:v>
                </c:pt>
                <c:pt idx="13182">
                  <c:v>0.001</c:v>
                </c:pt>
                <c:pt idx="13183">
                  <c:v>0.0</c:v>
                </c:pt>
                <c:pt idx="13184">
                  <c:v>0.002</c:v>
                </c:pt>
                <c:pt idx="13185">
                  <c:v>0.001</c:v>
                </c:pt>
                <c:pt idx="13186">
                  <c:v>0.001</c:v>
                </c:pt>
                <c:pt idx="13187">
                  <c:v>0.0</c:v>
                </c:pt>
                <c:pt idx="13188">
                  <c:v>0.001</c:v>
                </c:pt>
                <c:pt idx="13189">
                  <c:v>0.001</c:v>
                </c:pt>
                <c:pt idx="13190">
                  <c:v>0.002</c:v>
                </c:pt>
                <c:pt idx="13191">
                  <c:v>0.001</c:v>
                </c:pt>
                <c:pt idx="13192">
                  <c:v>0.0</c:v>
                </c:pt>
                <c:pt idx="13193">
                  <c:v>0.001</c:v>
                </c:pt>
                <c:pt idx="13194">
                  <c:v>0.0</c:v>
                </c:pt>
                <c:pt idx="13195">
                  <c:v>0.002</c:v>
                </c:pt>
                <c:pt idx="13196">
                  <c:v>0.002</c:v>
                </c:pt>
                <c:pt idx="13197">
                  <c:v>0.001</c:v>
                </c:pt>
                <c:pt idx="13198">
                  <c:v>0.001</c:v>
                </c:pt>
                <c:pt idx="13199">
                  <c:v>0.0</c:v>
                </c:pt>
                <c:pt idx="13200">
                  <c:v>0.001</c:v>
                </c:pt>
                <c:pt idx="13201">
                  <c:v>0.001</c:v>
                </c:pt>
                <c:pt idx="13202">
                  <c:v>0.0</c:v>
                </c:pt>
                <c:pt idx="13203">
                  <c:v>0.001</c:v>
                </c:pt>
                <c:pt idx="13204">
                  <c:v>0.0</c:v>
                </c:pt>
                <c:pt idx="13205">
                  <c:v>0.0</c:v>
                </c:pt>
                <c:pt idx="13206">
                  <c:v>0.001</c:v>
                </c:pt>
                <c:pt idx="13207">
                  <c:v>0.001</c:v>
                </c:pt>
                <c:pt idx="13208">
                  <c:v>0.001</c:v>
                </c:pt>
                <c:pt idx="13209">
                  <c:v>0.0</c:v>
                </c:pt>
                <c:pt idx="13210">
                  <c:v>0.0</c:v>
                </c:pt>
                <c:pt idx="13211">
                  <c:v>0.0</c:v>
                </c:pt>
                <c:pt idx="13212">
                  <c:v>0.001</c:v>
                </c:pt>
                <c:pt idx="13213">
                  <c:v>0.0</c:v>
                </c:pt>
                <c:pt idx="13214">
                  <c:v>0.001</c:v>
                </c:pt>
                <c:pt idx="13215">
                  <c:v>0.001</c:v>
                </c:pt>
                <c:pt idx="13216">
                  <c:v>0.001</c:v>
                </c:pt>
                <c:pt idx="13217">
                  <c:v>0.001</c:v>
                </c:pt>
                <c:pt idx="13218">
                  <c:v>0.0</c:v>
                </c:pt>
                <c:pt idx="13219">
                  <c:v>0.002</c:v>
                </c:pt>
                <c:pt idx="13220">
                  <c:v>0.001</c:v>
                </c:pt>
                <c:pt idx="13221">
                  <c:v>0.001</c:v>
                </c:pt>
                <c:pt idx="13222">
                  <c:v>0.001</c:v>
                </c:pt>
                <c:pt idx="13223">
                  <c:v>0.001</c:v>
                </c:pt>
                <c:pt idx="13224">
                  <c:v>0.001</c:v>
                </c:pt>
                <c:pt idx="13225">
                  <c:v>0.001</c:v>
                </c:pt>
                <c:pt idx="13226">
                  <c:v>0.001</c:v>
                </c:pt>
                <c:pt idx="13227">
                  <c:v>0.001</c:v>
                </c:pt>
                <c:pt idx="13228">
                  <c:v>0.0</c:v>
                </c:pt>
                <c:pt idx="13229">
                  <c:v>0.0</c:v>
                </c:pt>
                <c:pt idx="13230">
                  <c:v>0.0</c:v>
                </c:pt>
                <c:pt idx="13231">
                  <c:v>0.001</c:v>
                </c:pt>
                <c:pt idx="13232">
                  <c:v>0.001</c:v>
                </c:pt>
                <c:pt idx="13233">
                  <c:v>0.001</c:v>
                </c:pt>
                <c:pt idx="13234">
                  <c:v>0.001</c:v>
                </c:pt>
                <c:pt idx="13235">
                  <c:v>0.001</c:v>
                </c:pt>
                <c:pt idx="13236">
                  <c:v>0.0</c:v>
                </c:pt>
                <c:pt idx="13237">
                  <c:v>0.001</c:v>
                </c:pt>
                <c:pt idx="13238">
                  <c:v>0.001</c:v>
                </c:pt>
                <c:pt idx="13239">
                  <c:v>0.002</c:v>
                </c:pt>
                <c:pt idx="13240">
                  <c:v>0.001</c:v>
                </c:pt>
                <c:pt idx="13241">
                  <c:v>0.001</c:v>
                </c:pt>
                <c:pt idx="13242">
                  <c:v>0.002</c:v>
                </c:pt>
                <c:pt idx="13243">
                  <c:v>0.001</c:v>
                </c:pt>
                <c:pt idx="13244">
                  <c:v>0.002</c:v>
                </c:pt>
                <c:pt idx="13245">
                  <c:v>0.001</c:v>
                </c:pt>
                <c:pt idx="13246">
                  <c:v>0.001</c:v>
                </c:pt>
                <c:pt idx="13247">
                  <c:v>0.001</c:v>
                </c:pt>
                <c:pt idx="13248">
                  <c:v>0.001</c:v>
                </c:pt>
                <c:pt idx="13249">
                  <c:v>0.0</c:v>
                </c:pt>
                <c:pt idx="13250">
                  <c:v>0.001</c:v>
                </c:pt>
                <c:pt idx="13251">
                  <c:v>0.001</c:v>
                </c:pt>
                <c:pt idx="13252">
                  <c:v>0.001</c:v>
                </c:pt>
                <c:pt idx="13253">
                  <c:v>0.001</c:v>
                </c:pt>
                <c:pt idx="13254">
                  <c:v>0.001</c:v>
                </c:pt>
                <c:pt idx="13255">
                  <c:v>0.001</c:v>
                </c:pt>
                <c:pt idx="13256">
                  <c:v>0.001</c:v>
                </c:pt>
                <c:pt idx="13257">
                  <c:v>0.001</c:v>
                </c:pt>
                <c:pt idx="13258">
                  <c:v>0.001</c:v>
                </c:pt>
                <c:pt idx="13259">
                  <c:v>0.0</c:v>
                </c:pt>
                <c:pt idx="13260">
                  <c:v>0.0</c:v>
                </c:pt>
                <c:pt idx="13261">
                  <c:v>0.0</c:v>
                </c:pt>
                <c:pt idx="13262">
                  <c:v>0.0</c:v>
                </c:pt>
                <c:pt idx="13263">
                  <c:v>0.001</c:v>
                </c:pt>
                <c:pt idx="13264">
                  <c:v>0.001</c:v>
                </c:pt>
                <c:pt idx="13265">
                  <c:v>0.0</c:v>
                </c:pt>
                <c:pt idx="13266">
                  <c:v>0.001</c:v>
                </c:pt>
                <c:pt idx="13267">
                  <c:v>0.0</c:v>
                </c:pt>
                <c:pt idx="13268">
                  <c:v>0.001</c:v>
                </c:pt>
                <c:pt idx="13269">
                  <c:v>0.001</c:v>
                </c:pt>
                <c:pt idx="13270">
                  <c:v>0.001</c:v>
                </c:pt>
                <c:pt idx="13271">
                  <c:v>0.0</c:v>
                </c:pt>
                <c:pt idx="13272">
                  <c:v>0.0</c:v>
                </c:pt>
                <c:pt idx="13273">
                  <c:v>0.001</c:v>
                </c:pt>
                <c:pt idx="13274">
                  <c:v>0.001</c:v>
                </c:pt>
                <c:pt idx="13275">
                  <c:v>0.001</c:v>
                </c:pt>
                <c:pt idx="13276">
                  <c:v>0.0</c:v>
                </c:pt>
                <c:pt idx="13277">
                  <c:v>0.002</c:v>
                </c:pt>
                <c:pt idx="13278">
                  <c:v>0.001</c:v>
                </c:pt>
                <c:pt idx="13279">
                  <c:v>0.001</c:v>
                </c:pt>
                <c:pt idx="13280">
                  <c:v>0.001</c:v>
                </c:pt>
                <c:pt idx="13281">
                  <c:v>0.002</c:v>
                </c:pt>
                <c:pt idx="13282">
                  <c:v>0.0</c:v>
                </c:pt>
                <c:pt idx="13283">
                  <c:v>0.001</c:v>
                </c:pt>
                <c:pt idx="13284">
                  <c:v>0.0</c:v>
                </c:pt>
                <c:pt idx="13285">
                  <c:v>0.0</c:v>
                </c:pt>
                <c:pt idx="13286">
                  <c:v>0.0</c:v>
                </c:pt>
                <c:pt idx="13287">
                  <c:v>0.001</c:v>
                </c:pt>
                <c:pt idx="13288">
                  <c:v>0.0</c:v>
                </c:pt>
                <c:pt idx="13289">
                  <c:v>0.001</c:v>
                </c:pt>
                <c:pt idx="13290">
                  <c:v>0.001</c:v>
                </c:pt>
                <c:pt idx="13291">
                  <c:v>-9999.0</c:v>
                </c:pt>
                <c:pt idx="13292">
                  <c:v>0.002</c:v>
                </c:pt>
                <c:pt idx="13293">
                  <c:v>0.002</c:v>
                </c:pt>
                <c:pt idx="13294">
                  <c:v>0.002</c:v>
                </c:pt>
                <c:pt idx="13295">
                  <c:v>0.003</c:v>
                </c:pt>
                <c:pt idx="13296">
                  <c:v>0.002</c:v>
                </c:pt>
                <c:pt idx="13297">
                  <c:v>0.006</c:v>
                </c:pt>
                <c:pt idx="13298">
                  <c:v>0.003</c:v>
                </c:pt>
                <c:pt idx="13299">
                  <c:v>0.005</c:v>
                </c:pt>
                <c:pt idx="13300">
                  <c:v>0.002</c:v>
                </c:pt>
                <c:pt idx="13301">
                  <c:v>0.005</c:v>
                </c:pt>
                <c:pt idx="13302">
                  <c:v>0.005</c:v>
                </c:pt>
                <c:pt idx="13303">
                  <c:v>0.004</c:v>
                </c:pt>
                <c:pt idx="13304">
                  <c:v>0.003</c:v>
                </c:pt>
                <c:pt idx="13305">
                  <c:v>0.003</c:v>
                </c:pt>
                <c:pt idx="13306">
                  <c:v>0.004</c:v>
                </c:pt>
                <c:pt idx="13307">
                  <c:v>0.003</c:v>
                </c:pt>
                <c:pt idx="13308">
                  <c:v>0.001</c:v>
                </c:pt>
                <c:pt idx="13309">
                  <c:v>0.001</c:v>
                </c:pt>
                <c:pt idx="13310">
                  <c:v>0.003</c:v>
                </c:pt>
                <c:pt idx="13311">
                  <c:v>0.018</c:v>
                </c:pt>
                <c:pt idx="13312">
                  <c:v>0.005</c:v>
                </c:pt>
                <c:pt idx="13313">
                  <c:v>0.003</c:v>
                </c:pt>
                <c:pt idx="13314">
                  <c:v>0.003</c:v>
                </c:pt>
                <c:pt idx="13315">
                  <c:v>0.0</c:v>
                </c:pt>
                <c:pt idx="13316">
                  <c:v>0.001</c:v>
                </c:pt>
                <c:pt idx="13317">
                  <c:v>0.002</c:v>
                </c:pt>
                <c:pt idx="13318">
                  <c:v>0.003</c:v>
                </c:pt>
                <c:pt idx="13319">
                  <c:v>0.0</c:v>
                </c:pt>
                <c:pt idx="13320">
                  <c:v>0.0</c:v>
                </c:pt>
                <c:pt idx="13321">
                  <c:v>0.002</c:v>
                </c:pt>
                <c:pt idx="13322">
                  <c:v>0.001</c:v>
                </c:pt>
                <c:pt idx="13323">
                  <c:v>0.002</c:v>
                </c:pt>
                <c:pt idx="13324">
                  <c:v>0.001</c:v>
                </c:pt>
                <c:pt idx="13325">
                  <c:v>0.0</c:v>
                </c:pt>
                <c:pt idx="13326">
                  <c:v>0.003</c:v>
                </c:pt>
                <c:pt idx="13327">
                  <c:v>0.003</c:v>
                </c:pt>
                <c:pt idx="13328">
                  <c:v>0.002</c:v>
                </c:pt>
                <c:pt idx="13329">
                  <c:v>0.0</c:v>
                </c:pt>
                <c:pt idx="13330">
                  <c:v>0.0</c:v>
                </c:pt>
                <c:pt idx="13331">
                  <c:v>0.001</c:v>
                </c:pt>
                <c:pt idx="13332">
                  <c:v>0.002</c:v>
                </c:pt>
                <c:pt idx="13333">
                  <c:v>0.003</c:v>
                </c:pt>
                <c:pt idx="13334">
                  <c:v>0.002</c:v>
                </c:pt>
                <c:pt idx="13335">
                  <c:v>0.002</c:v>
                </c:pt>
                <c:pt idx="13336">
                  <c:v>0.003</c:v>
                </c:pt>
                <c:pt idx="13337">
                  <c:v>0.001</c:v>
                </c:pt>
                <c:pt idx="13338">
                  <c:v>0.004</c:v>
                </c:pt>
                <c:pt idx="13339">
                  <c:v>0.0</c:v>
                </c:pt>
                <c:pt idx="13340">
                  <c:v>0.001</c:v>
                </c:pt>
                <c:pt idx="13341">
                  <c:v>0.003</c:v>
                </c:pt>
                <c:pt idx="13342">
                  <c:v>0.003</c:v>
                </c:pt>
                <c:pt idx="13343">
                  <c:v>0.004</c:v>
                </c:pt>
                <c:pt idx="13344">
                  <c:v>0.0</c:v>
                </c:pt>
                <c:pt idx="13345">
                  <c:v>0.002</c:v>
                </c:pt>
                <c:pt idx="13346">
                  <c:v>0.002</c:v>
                </c:pt>
                <c:pt idx="13347">
                  <c:v>0.002</c:v>
                </c:pt>
                <c:pt idx="13348">
                  <c:v>0.001</c:v>
                </c:pt>
                <c:pt idx="13349">
                  <c:v>0.002</c:v>
                </c:pt>
                <c:pt idx="13350">
                  <c:v>0.003</c:v>
                </c:pt>
                <c:pt idx="13351">
                  <c:v>0.002</c:v>
                </c:pt>
                <c:pt idx="13352">
                  <c:v>0.003</c:v>
                </c:pt>
                <c:pt idx="13353">
                  <c:v>0.003</c:v>
                </c:pt>
                <c:pt idx="13354">
                  <c:v>0.002</c:v>
                </c:pt>
                <c:pt idx="13355">
                  <c:v>0.002</c:v>
                </c:pt>
                <c:pt idx="13356">
                  <c:v>0.001</c:v>
                </c:pt>
                <c:pt idx="13357">
                  <c:v>0.003</c:v>
                </c:pt>
                <c:pt idx="13358">
                  <c:v>0.002</c:v>
                </c:pt>
                <c:pt idx="13359">
                  <c:v>0.003</c:v>
                </c:pt>
                <c:pt idx="13360">
                  <c:v>0.004</c:v>
                </c:pt>
                <c:pt idx="13361">
                  <c:v>0.003</c:v>
                </c:pt>
                <c:pt idx="13362">
                  <c:v>0.003</c:v>
                </c:pt>
                <c:pt idx="13363">
                  <c:v>0.002</c:v>
                </c:pt>
                <c:pt idx="13364">
                  <c:v>0.003</c:v>
                </c:pt>
                <c:pt idx="13365">
                  <c:v>0.002</c:v>
                </c:pt>
                <c:pt idx="13366">
                  <c:v>0.0</c:v>
                </c:pt>
                <c:pt idx="13367">
                  <c:v>0.003</c:v>
                </c:pt>
                <c:pt idx="13368">
                  <c:v>0.003</c:v>
                </c:pt>
                <c:pt idx="13369">
                  <c:v>0.003</c:v>
                </c:pt>
                <c:pt idx="13370">
                  <c:v>0.002</c:v>
                </c:pt>
                <c:pt idx="13371">
                  <c:v>0.002</c:v>
                </c:pt>
                <c:pt idx="13372">
                  <c:v>0.002</c:v>
                </c:pt>
                <c:pt idx="13373">
                  <c:v>0.002</c:v>
                </c:pt>
                <c:pt idx="13374">
                  <c:v>0.001</c:v>
                </c:pt>
                <c:pt idx="13375">
                  <c:v>0.003</c:v>
                </c:pt>
                <c:pt idx="13376">
                  <c:v>0.003</c:v>
                </c:pt>
                <c:pt idx="13377">
                  <c:v>0.002</c:v>
                </c:pt>
                <c:pt idx="13378">
                  <c:v>0.002</c:v>
                </c:pt>
                <c:pt idx="13379">
                  <c:v>0.0</c:v>
                </c:pt>
                <c:pt idx="13380">
                  <c:v>0.001</c:v>
                </c:pt>
                <c:pt idx="13381">
                  <c:v>0.0</c:v>
                </c:pt>
                <c:pt idx="13382">
                  <c:v>0.001</c:v>
                </c:pt>
                <c:pt idx="13383">
                  <c:v>0.001</c:v>
                </c:pt>
                <c:pt idx="13384">
                  <c:v>0.001</c:v>
                </c:pt>
                <c:pt idx="13385">
                  <c:v>0.002</c:v>
                </c:pt>
                <c:pt idx="13386">
                  <c:v>0.003</c:v>
                </c:pt>
                <c:pt idx="13387">
                  <c:v>0.003</c:v>
                </c:pt>
                <c:pt idx="13388">
                  <c:v>0.001</c:v>
                </c:pt>
                <c:pt idx="13389">
                  <c:v>0.003</c:v>
                </c:pt>
                <c:pt idx="13390">
                  <c:v>0.003</c:v>
                </c:pt>
                <c:pt idx="13391">
                  <c:v>0.001</c:v>
                </c:pt>
                <c:pt idx="13392">
                  <c:v>0.001</c:v>
                </c:pt>
                <c:pt idx="13393">
                  <c:v>0.003</c:v>
                </c:pt>
                <c:pt idx="13394">
                  <c:v>0.003</c:v>
                </c:pt>
                <c:pt idx="13395">
                  <c:v>0.003</c:v>
                </c:pt>
                <c:pt idx="13396">
                  <c:v>0.003</c:v>
                </c:pt>
                <c:pt idx="13397">
                  <c:v>0.003</c:v>
                </c:pt>
                <c:pt idx="13398">
                  <c:v>0.001</c:v>
                </c:pt>
                <c:pt idx="13399">
                  <c:v>0.003</c:v>
                </c:pt>
                <c:pt idx="13400">
                  <c:v>0.001</c:v>
                </c:pt>
                <c:pt idx="13401">
                  <c:v>0.002</c:v>
                </c:pt>
                <c:pt idx="13402">
                  <c:v>0.002</c:v>
                </c:pt>
                <c:pt idx="13403">
                  <c:v>0.002</c:v>
                </c:pt>
                <c:pt idx="13404">
                  <c:v>0.002</c:v>
                </c:pt>
                <c:pt idx="13405">
                  <c:v>0.0</c:v>
                </c:pt>
                <c:pt idx="13406">
                  <c:v>0.003</c:v>
                </c:pt>
                <c:pt idx="13407">
                  <c:v>0.002</c:v>
                </c:pt>
                <c:pt idx="13408">
                  <c:v>0.001</c:v>
                </c:pt>
                <c:pt idx="13409">
                  <c:v>0.002</c:v>
                </c:pt>
                <c:pt idx="13410">
                  <c:v>0.0</c:v>
                </c:pt>
                <c:pt idx="13411">
                  <c:v>0.001</c:v>
                </c:pt>
                <c:pt idx="13412">
                  <c:v>0.001</c:v>
                </c:pt>
                <c:pt idx="13413">
                  <c:v>0.002</c:v>
                </c:pt>
                <c:pt idx="13414">
                  <c:v>0.001</c:v>
                </c:pt>
                <c:pt idx="13415">
                  <c:v>0.002</c:v>
                </c:pt>
                <c:pt idx="13416">
                  <c:v>0.003</c:v>
                </c:pt>
                <c:pt idx="13417">
                  <c:v>0.002</c:v>
                </c:pt>
                <c:pt idx="13418">
                  <c:v>0.0</c:v>
                </c:pt>
                <c:pt idx="13419">
                  <c:v>0.002</c:v>
                </c:pt>
                <c:pt idx="13420">
                  <c:v>0.003</c:v>
                </c:pt>
                <c:pt idx="13421">
                  <c:v>0.002</c:v>
                </c:pt>
                <c:pt idx="13422">
                  <c:v>0.002</c:v>
                </c:pt>
                <c:pt idx="13423">
                  <c:v>0.0</c:v>
                </c:pt>
                <c:pt idx="13424">
                  <c:v>0.002</c:v>
                </c:pt>
                <c:pt idx="13425">
                  <c:v>0.003</c:v>
                </c:pt>
                <c:pt idx="13426">
                  <c:v>0.001</c:v>
                </c:pt>
                <c:pt idx="13427">
                  <c:v>0.001</c:v>
                </c:pt>
                <c:pt idx="13428">
                  <c:v>0.0</c:v>
                </c:pt>
                <c:pt idx="13429">
                  <c:v>0.001</c:v>
                </c:pt>
                <c:pt idx="13430">
                  <c:v>0.003</c:v>
                </c:pt>
                <c:pt idx="13431">
                  <c:v>0.001</c:v>
                </c:pt>
                <c:pt idx="13432">
                  <c:v>0.001</c:v>
                </c:pt>
                <c:pt idx="13433">
                  <c:v>0.0</c:v>
                </c:pt>
                <c:pt idx="13434">
                  <c:v>0.001</c:v>
                </c:pt>
                <c:pt idx="13435">
                  <c:v>0.001</c:v>
                </c:pt>
                <c:pt idx="13436">
                  <c:v>0.001</c:v>
                </c:pt>
                <c:pt idx="13437">
                  <c:v>0.0</c:v>
                </c:pt>
                <c:pt idx="13438">
                  <c:v>0.0</c:v>
                </c:pt>
                <c:pt idx="13439">
                  <c:v>0.003</c:v>
                </c:pt>
                <c:pt idx="13440">
                  <c:v>0.004</c:v>
                </c:pt>
                <c:pt idx="13441">
                  <c:v>0.002</c:v>
                </c:pt>
                <c:pt idx="13442">
                  <c:v>0.001</c:v>
                </c:pt>
                <c:pt idx="13443">
                  <c:v>0.001</c:v>
                </c:pt>
                <c:pt idx="13444">
                  <c:v>0.002</c:v>
                </c:pt>
                <c:pt idx="13445">
                  <c:v>0.002</c:v>
                </c:pt>
                <c:pt idx="13446">
                  <c:v>0.001</c:v>
                </c:pt>
                <c:pt idx="13447">
                  <c:v>0.001</c:v>
                </c:pt>
                <c:pt idx="13448">
                  <c:v>0.006</c:v>
                </c:pt>
                <c:pt idx="13449">
                  <c:v>0.001</c:v>
                </c:pt>
                <c:pt idx="13450">
                  <c:v>0.002</c:v>
                </c:pt>
                <c:pt idx="13451">
                  <c:v>0.003</c:v>
                </c:pt>
                <c:pt idx="13452">
                  <c:v>0.0</c:v>
                </c:pt>
                <c:pt idx="13453">
                  <c:v>0.001</c:v>
                </c:pt>
                <c:pt idx="13454">
                  <c:v>0.001</c:v>
                </c:pt>
                <c:pt idx="13455">
                  <c:v>0.003</c:v>
                </c:pt>
                <c:pt idx="13456">
                  <c:v>0.002</c:v>
                </c:pt>
                <c:pt idx="13457">
                  <c:v>0.0</c:v>
                </c:pt>
                <c:pt idx="13458">
                  <c:v>0.0</c:v>
                </c:pt>
                <c:pt idx="13459">
                  <c:v>0.002</c:v>
                </c:pt>
                <c:pt idx="13460">
                  <c:v>0.002</c:v>
                </c:pt>
                <c:pt idx="13461">
                  <c:v>0.003</c:v>
                </c:pt>
                <c:pt idx="13462">
                  <c:v>0.001</c:v>
                </c:pt>
                <c:pt idx="13463">
                  <c:v>0.001</c:v>
                </c:pt>
                <c:pt idx="13464">
                  <c:v>0.0</c:v>
                </c:pt>
                <c:pt idx="13465">
                  <c:v>0.003</c:v>
                </c:pt>
                <c:pt idx="13466">
                  <c:v>0.003</c:v>
                </c:pt>
                <c:pt idx="13467">
                  <c:v>0.001</c:v>
                </c:pt>
                <c:pt idx="13468">
                  <c:v>0.0</c:v>
                </c:pt>
                <c:pt idx="13469">
                  <c:v>0.002</c:v>
                </c:pt>
                <c:pt idx="13470">
                  <c:v>0.002</c:v>
                </c:pt>
                <c:pt idx="13471">
                  <c:v>0.002</c:v>
                </c:pt>
                <c:pt idx="13472">
                  <c:v>0.007</c:v>
                </c:pt>
                <c:pt idx="13473">
                  <c:v>0.001</c:v>
                </c:pt>
                <c:pt idx="13474">
                  <c:v>0.002</c:v>
                </c:pt>
                <c:pt idx="13475">
                  <c:v>0.002</c:v>
                </c:pt>
                <c:pt idx="13476">
                  <c:v>0.001</c:v>
                </c:pt>
                <c:pt idx="13477">
                  <c:v>0.002</c:v>
                </c:pt>
                <c:pt idx="13478">
                  <c:v>0.001</c:v>
                </c:pt>
                <c:pt idx="13479">
                  <c:v>0.002</c:v>
                </c:pt>
                <c:pt idx="13480">
                  <c:v>0.001</c:v>
                </c:pt>
                <c:pt idx="13481">
                  <c:v>0.003</c:v>
                </c:pt>
                <c:pt idx="13482">
                  <c:v>0.001</c:v>
                </c:pt>
                <c:pt idx="13483">
                  <c:v>0.0</c:v>
                </c:pt>
                <c:pt idx="13484">
                  <c:v>0.001</c:v>
                </c:pt>
                <c:pt idx="13485">
                  <c:v>0.002</c:v>
                </c:pt>
                <c:pt idx="13486">
                  <c:v>0.004</c:v>
                </c:pt>
                <c:pt idx="13487">
                  <c:v>0.0</c:v>
                </c:pt>
                <c:pt idx="13488">
                  <c:v>0.002</c:v>
                </c:pt>
                <c:pt idx="13489">
                  <c:v>0.001</c:v>
                </c:pt>
                <c:pt idx="13490">
                  <c:v>0.0</c:v>
                </c:pt>
                <c:pt idx="13491">
                  <c:v>0.0</c:v>
                </c:pt>
                <c:pt idx="13492">
                  <c:v>0.001</c:v>
                </c:pt>
                <c:pt idx="13493">
                  <c:v>0.001</c:v>
                </c:pt>
                <c:pt idx="13494">
                  <c:v>0.001</c:v>
                </c:pt>
                <c:pt idx="13495">
                  <c:v>0.002</c:v>
                </c:pt>
                <c:pt idx="13496">
                  <c:v>0.002</c:v>
                </c:pt>
                <c:pt idx="13497">
                  <c:v>0.002</c:v>
                </c:pt>
                <c:pt idx="13498">
                  <c:v>0.0</c:v>
                </c:pt>
                <c:pt idx="13499">
                  <c:v>0.005</c:v>
                </c:pt>
                <c:pt idx="13500">
                  <c:v>0.0</c:v>
                </c:pt>
                <c:pt idx="13501">
                  <c:v>0.001</c:v>
                </c:pt>
                <c:pt idx="13502">
                  <c:v>0.001</c:v>
                </c:pt>
                <c:pt idx="13503">
                  <c:v>0.002</c:v>
                </c:pt>
                <c:pt idx="13504">
                  <c:v>0.0</c:v>
                </c:pt>
                <c:pt idx="13505">
                  <c:v>0.001</c:v>
                </c:pt>
                <c:pt idx="13506">
                  <c:v>0.001</c:v>
                </c:pt>
                <c:pt idx="13507">
                  <c:v>0.001</c:v>
                </c:pt>
                <c:pt idx="13508">
                  <c:v>0.001</c:v>
                </c:pt>
                <c:pt idx="13509">
                  <c:v>0.002</c:v>
                </c:pt>
                <c:pt idx="13510">
                  <c:v>0.002</c:v>
                </c:pt>
                <c:pt idx="13511">
                  <c:v>0.001</c:v>
                </c:pt>
                <c:pt idx="13512">
                  <c:v>0.0</c:v>
                </c:pt>
                <c:pt idx="13513">
                  <c:v>0.002</c:v>
                </c:pt>
                <c:pt idx="13514">
                  <c:v>0.002</c:v>
                </c:pt>
                <c:pt idx="13515">
                  <c:v>0.002</c:v>
                </c:pt>
                <c:pt idx="13516">
                  <c:v>0.001</c:v>
                </c:pt>
                <c:pt idx="13517">
                  <c:v>0.002</c:v>
                </c:pt>
                <c:pt idx="13518">
                  <c:v>0.001</c:v>
                </c:pt>
                <c:pt idx="13519">
                  <c:v>0.001</c:v>
                </c:pt>
                <c:pt idx="13520">
                  <c:v>0.003</c:v>
                </c:pt>
                <c:pt idx="13521">
                  <c:v>0.001</c:v>
                </c:pt>
                <c:pt idx="13522">
                  <c:v>0.0</c:v>
                </c:pt>
                <c:pt idx="13523">
                  <c:v>0.001</c:v>
                </c:pt>
                <c:pt idx="13524">
                  <c:v>0.0</c:v>
                </c:pt>
                <c:pt idx="13525">
                  <c:v>0.004</c:v>
                </c:pt>
                <c:pt idx="13526">
                  <c:v>0.001</c:v>
                </c:pt>
                <c:pt idx="13527">
                  <c:v>0.001</c:v>
                </c:pt>
                <c:pt idx="13528">
                  <c:v>0.002</c:v>
                </c:pt>
                <c:pt idx="13529">
                  <c:v>0.001</c:v>
                </c:pt>
                <c:pt idx="13530">
                  <c:v>0.0</c:v>
                </c:pt>
                <c:pt idx="13531">
                  <c:v>0.0</c:v>
                </c:pt>
                <c:pt idx="13532">
                  <c:v>0.001</c:v>
                </c:pt>
                <c:pt idx="13533">
                  <c:v>0.001</c:v>
                </c:pt>
                <c:pt idx="13534">
                  <c:v>0.0</c:v>
                </c:pt>
                <c:pt idx="13535">
                  <c:v>0.004</c:v>
                </c:pt>
                <c:pt idx="13536">
                  <c:v>0.003</c:v>
                </c:pt>
                <c:pt idx="13537">
                  <c:v>0.0</c:v>
                </c:pt>
                <c:pt idx="13538">
                  <c:v>0.001</c:v>
                </c:pt>
                <c:pt idx="13539">
                  <c:v>0.002</c:v>
                </c:pt>
                <c:pt idx="13540">
                  <c:v>0.001</c:v>
                </c:pt>
                <c:pt idx="13541">
                  <c:v>0.002</c:v>
                </c:pt>
                <c:pt idx="13542">
                  <c:v>0.003</c:v>
                </c:pt>
                <c:pt idx="13543">
                  <c:v>0.002</c:v>
                </c:pt>
                <c:pt idx="13544">
                  <c:v>0.003</c:v>
                </c:pt>
                <c:pt idx="13545">
                  <c:v>0.003</c:v>
                </c:pt>
                <c:pt idx="13546">
                  <c:v>0.001</c:v>
                </c:pt>
                <c:pt idx="13547">
                  <c:v>0.001</c:v>
                </c:pt>
                <c:pt idx="13548">
                  <c:v>0.001</c:v>
                </c:pt>
                <c:pt idx="13549">
                  <c:v>0.001</c:v>
                </c:pt>
                <c:pt idx="13550">
                  <c:v>0.001</c:v>
                </c:pt>
                <c:pt idx="13551">
                  <c:v>0.001</c:v>
                </c:pt>
                <c:pt idx="13552">
                  <c:v>0.0</c:v>
                </c:pt>
                <c:pt idx="13553">
                  <c:v>0.003</c:v>
                </c:pt>
                <c:pt idx="13554">
                  <c:v>0.002</c:v>
                </c:pt>
                <c:pt idx="13555">
                  <c:v>0.002</c:v>
                </c:pt>
                <c:pt idx="13556">
                  <c:v>0.001</c:v>
                </c:pt>
                <c:pt idx="13557">
                  <c:v>0.001</c:v>
                </c:pt>
                <c:pt idx="13558">
                  <c:v>0.001</c:v>
                </c:pt>
                <c:pt idx="13559">
                  <c:v>0.002</c:v>
                </c:pt>
                <c:pt idx="13560">
                  <c:v>0.002</c:v>
                </c:pt>
                <c:pt idx="13561">
                  <c:v>0.002</c:v>
                </c:pt>
                <c:pt idx="13562">
                  <c:v>0.002</c:v>
                </c:pt>
                <c:pt idx="13563">
                  <c:v>0.001</c:v>
                </c:pt>
                <c:pt idx="13564">
                  <c:v>0.004</c:v>
                </c:pt>
                <c:pt idx="13565">
                  <c:v>0.003</c:v>
                </c:pt>
                <c:pt idx="13566">
                  <c:v>0.002</c:v>
                </c:pt>
                <c:pt idx="13567">
                  <c:v>0.001</c:v>
                </c:pt>
                <c:pt idx="13568">
                  <c:v>0.002</c:v>
                </c:pt>
                <c:pt idx="13569">
                  <c:v>0.0</c:v>
                </c:pt>
                <c:pt idx="13570">
                  <c:v>0.003</c:v>
                </c:pt>
                <c:pt idx="13571">
                  <c:v>0.001</c:v>
                </c:pt>
                <c:pt idx="13572">
                  <c:v>0.001</c:v>
                </c:pt>
                <c:pt idx="13573">
                  <c:v>0.002</c:v>
                </c:pt>
                <c:pt idx="13574">
                  <c:v>0.001</c:v>
                </c:pt>
                <c:pt idx="13575">
                  <c:v>0.001</c:v>
                </c:pt>
                <c:pt idx="13576">
                  <c:v>0.001</c:v>
                </c:pt>
                <c:pt idx="13577">
                  <c:v>0.001</c:v>
                </c:pt>
                <c:pt idx="13578">
                  <c:v>0.002</c:v>
                </c:pt>
                <c:pt idx="13579">
                  <c:v>0.0</c:v>
                </c:pt>
                <c:pt idx="13580">
                  <c:v>0.0</c:v>
                </c:pt>
                <c:pt idx="13581">
                  <c:v>0.0</c:v>
                </c:pt>
                <c:pt idx="13582">
                  <c:v>0.001</c:v>
                </c:pt>
                <c:pt idx="13583">
                  <c:v>0.001</c:v>
                </c:pt>
                <c:pt idx="13584">
                  <c:v>0.002</c:v>
                </c:pt>
                <c:pt idx="13585">
                  <c:v>0.001</c:v>
                </c:pt>
                <c:pt idx="13586">
                  <c:v>0.001</c:v>
                </c:pt>
                <c:pt idx="13587">
                  <c:v>0.002</c:v>
                </c:pt>
                <c:pt idx="13588">
                  <c:v>0.002</c:v>
                </c:pt>
                <c:pt idx="13589">
                  <c:v>0.002</c:v>
                </c:pt>
                <c:pt idx="13590">
                  <c:v>0.001</c:v>
                </c:pt>
                <c:pt idx="13591">
                  <c:v>0.001</c:v>
                </c:pt>
                <c:pt idx="13592">
                  <c:v>0.0</c:v>
                </c:pt>
                <c:pt idx="13593">
                  <c:v>0.0</c:v>
                </c:pt>
                <c:pt idx="13594">
                  <c:v>0.001</c:v>
                </c:pt>
                <c:pt idx="13595">
                  <c:v>0.001</c:v>
                </c:pt>
                <c:pt idx="13596">
                  <c:v>0.001</c:v>
                </c:pt>
                <c:pt idx="13597">
                  <c:v>0.0</c:v>
                </c:pt>
                <c:pt idx="13598">
                  <c:v>0.0</c:v>
                </c:pt>
                <c:pt idx="13599">
                  <c:v>0.0</c:v>
                </c:pt>
                <c:pt idx="13600">
                  <c:v>0.0</c:v>
                </c:pt>
                <c:pt idx="13601">
                  <c:v>0.002</c:v>
                </c:pt>
                <c:pt idx="13602">
                  <c:v>0.001</c:v>
                </c:pt>
                <c:pt idx="13603">
                  <c:v>0.0</c:v>
                </c:pt>
                <c:pt idx="13604">
                  <c:v>0.0</c:v>
                </c:pt>
                <c:pt idx="13605">
                  <c:v>0.0</c:v>
                </c:pt>
                <c:pt idx="13606">
                  <c:v>0.001</c:v>
                </c:pt>
                <c:pt idx="13607">
                  <c:v>0.0</c:v>
                </c:pt>
                <c:pt idx="13608">
                  <c:v>0.002</c:v>
                </c:pt>
                <c:pt idx="13609">
                  <c:v>0.001</c:v>
                </c:pt>
                <c:pt idx="13610">
                  <c:v>0.0</c:v>
                </c:pt>
                <c:pt idx="13611">
                  <c:v>0.001</c:v>
                </c:pt>
                <c:pt idx="13612">
                  <c:v>0.0</c:v>
                </c:pt>
                <c:pt idx="13613">
                  <c:v>0.001</c:v>
                </c:pt>
                <c:pt idx="13614">
                  <c:v>0.0</c:v>
                </c:pt>
                <c:pt idx="13615">
                  <c:v>0.002</c:v>
                </c:pt>
                <c:pt idx="13616">
                  <c:v>0.002</c:v>
                </c:pt>
                <c:pt idx="13617">
                  <c:v>0.0</c:v>
                </c:pt>
                <c:pt idx="13618">
                  <c:v>0.0</c:v>
                </c:pt>
                <c:pt idx="13619">
                  <c:v>0.0</c:v>
                </c:pt>
                <c:pt idx="13620">
                  <c:v>0.001</c:v>
                </c:pt>
                <c:pt idx="13621">
                  <c:v>0.002</c:v>
                </c:pt>
                <c:pt idx="13622">
                  <c:v>0.001</c:v>
                </c:pt>
                <c:pt idx="13623">
                  <c:v>0.001</c:v>
                </c:pt>
                <c:pt idx="13624">
                  <c:v>0.002</c:v>
                </c:pt>
                <c:pt idx="13625">
                  <c:v>0.001</c:v>
                </c:pt>
                <c:pt idx="13626">
                  <c:v>0.0</c:v>
                </c:pt>
                <c:pt idx="13627">
                  <c:v>0.002</c:v>
                </c:pt>
                <c:pt idx="13628">
                  <c:v>0.001</c:v>
                </c:pt>
                <c:pt idx="13629">
                  <c:v>0.003</c:v>
                </c:pt>
                <c:pt idx="13630">
                  <c:v>0.002</c:v>
                </c:pt>
                <c:pt idx="13631">
                  <c:v>0.002</c:v>
                </c:pt>
                <c:pt idx="13632">
                  <c:v>0.002</c:v>
                </c:pt>
                <c:pt idx="13633">
                  <c:v>0.002</c:v>
                </c:pt>
                <c:pt idx="13634">
                  <c:v>0.0</c:v>
                </c:pt>
                <c:pt idx="13635">
                  <c:v>0.002</c:v>
                </c:pt>
                <c:pt idx="13636">
                  <c:v>0.001</c:v>
                </c:pt>
                <c:pt idx="13637">
                  <c:v>0.001</c:v>
                </c:pt>
                <c:pt idx="13638">
                  <c:v>0.001</c:v>
                </c:pt>
                <c:pt idx="13639">
                  <c:v>0.0</c:v>
                </c:pt>
                <c:pt idx="13640">
                  <c:v>0.002</c:v>
                </c:pt>
                <c:pt idx="13641">
                  <c:v>0.003</c:v>
                </c:pt>
                <c:pt idx="13642">
                  <c:v>0.002</c:v>
                </c:pt>
                <c:pt idx="13643">
                  <c:v>0.001</c:v>
                </c:pt>
                <c:pt idx="13644">
                  <c:v>0.001</c:v>
                </c:pt>
                <c:pt idx="13645">
                  <c:v>0.002</c:v>
                </c:pt>
                <c:pt idx="13646">
                  <c:v>0.003</c:v>
                </c:pt>
                <c:pt idx="13647">
                  <c:v>0.003</c:v>
                </c:pt>
                <c:pt idx="13648">
                  <c:v>0.003</c:v>
                </c:pt>
                <c:pt idx="13649">
                  <c:v>0.002</c:v>
                </c:pt>
                <c:pt idx="13650">
                  <c:v>0.001</c:v>
                </c:pt>
                <c:pt idx="13651">
                  <c:v>0.003</c:v>
                </c:pt>
                <c:pt idx="13652">
                  <c:v>0.002</c:v>
                </c:pt>
                <c:pt idx="13653">
                  <c:v>0.004</c:v>
                </c:pt>
                <c:pt idx="13654">
                  <c:v>0.002</c:v>
                </c:pt>
                <c:pt idx="13655">
                  <c:v>0.002</c:v>
                </c:pt>
                <c:pt idx="13656">
                  <c:v>0.003</c:v>
                </c:pt>
                <c:pt idx="13657">
                  <c:v>0.001</c:v>
                </c:pt>
                <c:pt idx="13658">
                  <c:v>0.002</c:v>
                </c:pt>
                <c:pt idx="13659">
                  <c:v>0.002</c:v>
                </c:pt>
                <c:pt idx="13660">
                  <c:v>0.003</c:v>
                </c:pt>
                <c:pt idx="13661">
                  <c:v>0.002</c:v>
                </c:pt>
                <c:pt idx="13662">
                  <c:v>0.0</c:v>
                </c:pt>
                <c:pt idx="13663">
                  <c:v>0.001</c:v>
                </c:pt>
                <c:pt idx="13664">
                  <c:v>0.0</c:v>
                </c:pt>
                <c:pt idx="13665">
                  <c:v>0.001</c:v>
                </c:pt>
                <c:pt idx="13666">
                  <c:v>0.0</c:v>
                </c:pt>
                <c:pt idx="13667">
                  <c:v>0.004</c:v>
                </c:pt>
                <c:pt idx="13668">
                  <c:v>0.006</c:v>
                </c:pt>
                <c:pt idx="13669">
                  <c:v>0.004</c:v>
                </c:pt>
                <c:pt idx="13670">
                  <c:v>0.003</c:v>
                </c:pt>
                <c:pt idx="13671">
                  <c:v>0.0</c:v>
                </c:pt>
                <c:pt idx="13672">
                  <c:v>0.001</c:v>
                </c:pt>
                <c:pt idx="13673">
                  <c:v>0.002</c:v>
                </c:pt>
                <c:pt idx="13674">
                  <c:v>0.001</c:v>
                </c:pt>
                <c:pt idx="13675">
                  <c:v>0.0</c:v>
                </c:pt>
                <c:pt idx="13676">
                  <c:v>0.001</c:v>
                </c:pt>
                <c:pt idx="13677">
                  <c:v>0.002</c:v>
                </c:pt>
                <c:pt idx="13678">
                  <c:v>0.001</c:v>
                </c:pt>
                <c:pt idx="13679">
                  <c:v>0.001</c:v>
                </c:pt>
                <c:pt idx="13680">
                  <c:v>0.001</c:v>
                </c:pt>
                <c:pt idx="13681">
                  <c:v>0.001</c:v>
                </c:pt>
                <c:pt idx="13682">
                  <c:v>0.001</c:v>
                </c:pt>
                <c:pt idx="13683">
                  <c:v>0.001</c:v>
                </c:pt>
                <c:pt idx="13684">
                  <c:v>0.002</c:v>
                </c:pt>
                <c:pt idx="13685">
                  <c:v>0.001</c:v>
                </c:pt>
                <c:pt idx="13686">
                  <c:v>0.002</c:v>
                </c:pt>
                <c:pt idx="13687">
                  <c:v>0.002</c:v>
                </c:pt>
                <c:pt idx="13688">
                  <c:v>0.002</c:v>
                </c:pt>
                <c:pt idx="13689">
                  <c:v>0.002</c:v>
                </c:pt>
                <c:pt idx="13690">
                  <c:v>0.001</c:v>
                </c:pt>
                <c:pt idx="13691">
                  <c:v>0.001</c:v>
                </c:pt>
                <c:pt idx="13692">
                  <c:v>0.002</c:v>
                </c:pt>
                <c:pt idx="13693">
                  <c:v>0.001</c:v>
                </c:pt>
                <c:pt idx="13694">
                  <c:v>0.001</c:v>
                </c:pt>
                <c:pt idx="13695">
                  <c:v>0.002</c:v>
                </c:pt>
                <c:pt idx="13696">
                  <c:v>0.001</c:v>
                </c:pt>
                <c:pt idx="13697">
                  <c:v>0.001</c:v>
                </c:pt>
                <c:pt idx="13698">
                  <c:v>0.001</c:v>
                </c:pt>
                <c:pt idx="13699">
                  <c:v>0.001</c:v>
                </c:pt>
                <c:pt idx="13700">
                  <c:v>0.002</c:v>
                </c:pt>
                <c:pt idx="13701">
                  <c:v>0.0</c:v>
                </c:pt>
                <c:pt idx="13702">
                  <c:v>0.001</c:v>
                </c:pt>
                <c:pt idx="13703">
                  <c:v>0.002</c:v>
                </c:pt>
                <c:pt idx="13704">
                  <c:v>0.002</c:v>
                </c:pt>
                <c:pt idx="13705">
                  <c:v>0.002</c:v>
                </c:pt>
                <c:pt idx="13706">
                  <c:v>0.001</c:v>
                </c:pt>
                <c:pt idx="13707">
                  <c:v>0.001</c:v>
                </c:pt>
                <c:pt idx="13708">
                  <c:v>0.001</c:v>
                </c:pt>
                <c:pt idx="13709">
                  <c:v>0.001</c:v>
                </c:pt>
                <c:pt idx="13710">
                  <c:v>0.002</c:v>
                </c:pt>
                <c:pt idx="13711">
                  <c:v>0.001</c:v>
                </c:pt>
                <c:pt idx="13712">
                  <c:v>0.001</c:v>
                </c:pt>
                <c:pt idx="13713">
                  <c:v>0.001</c:v>
                </c:pt>
                <c:pt idx="13714">
                  <c:v>0.001</c:v>
                </c:pt>
                <c:pt idx="13715">
                  <c:v>0.001</c:v>
                </c:pt>
                <c:pt idx="13716">
                  <c:v>0.002</c:v>
                </c:pt>
                <c:pt idx="13717">
                  <c:v>0.001</c:v>
                </c:pt>
                <c:pt idx="13718">
                  <c:v>0.001</c:v>
                </c:pt>
                <c:pt idx="13719">
                  <c:v>0.001</c:v>
                </c:pt>
                <c:pt idx="13720">
                  <c:v>0.001</c:v>
                </c:pt>
                <c:pt idx="13721">
                  <c:v>0.001</c:v>
                </c:pt>
                <c:pt idx="13722">
                  <c:v>0.002</c:v>
                </c:pt>
                <c:pt idx="13723">
                  <c:v>0.0</c:v>
                </c:pt>
                <c:pt idx="13724">
                  <c:v>0.001</c:v>
                </c:pt>
                <c:pt idx="13725">
                  <c:v>0.001</c:v>
                </c:pt>
                <c:pt idx="13726">
                  <c:v>0.001</c:v>
                </c:pt>
                <c:pt idx="13727">
                  <c:v>0.001</c:v>
                </c:pt>
                <c:pt idx="13728">
                  <c:v>0.0</c:v>
                </c:pt>
                <c:pt idx="13729">
                  <c:v>0.0</c:v>
                </c:pt>
                <c:pt idx="13730">
                  <c:v>0.001</c:v>
                </c:pt>
                <c:pt idx="13731">
                  <c:v>0.001</c:v>
                </c:pt>
                <c:pt idx="13732">
                  <c:v>0.0</c:v>
                </c:pt>
                <c:pt idx="13733">
                  <c:v>0.0</c:v>
                </c:pt>
                <c:pt idx="13734">
                  <c:v>0.001</c:v>
                </c:pt>
                <c:pt idx="13735">
                  <c:v>0.001</c:v>
                </c:pt>
                <c:pt idx="13736">
                  <c:v>0.001</c:v>
                </c:pt>
                <c:pt idx="13737">
                  <c:v>0.001</c:v>
                </c:pt>
                <c:pt idx="13738">
                  <c:v>0.001</c:v>
                </c:pt>
                <c:pt idx="13739">
                  <c:v>0.001</c:v>
                </c:pt>
                <c:pt idx="13740">
                  <c:v>0.001</c:v>
                </c:pt>
                <c:pt idx="13741">
                  <c:v>0.001</c:v>
                </c:pt>
                <c:pt idx="13742">
                  <c:v>0.001</c:v>
                </c:pt>
                <c:pt idx="13743">
                  <c:v>0.001</c:v>
                </c:pt>
                <c:pt idx="13744">
                  <c:v>0.001</c:v>
                </c:pt>
                <c:pt idx="13745">
                  <c:v>0.001</c:v>
                </c:pt>
                <c:pt idx="13746">
                  <c:v>0.001</c:v>
                </c:pt>
                <c:pt idx="13747">
                  <c:v>0.0</c:v>
                </c:pt>
                <c:pt idx="13748">
                  <c:v>0.0</c:v>
                </c:pt>
                <c:pt idx="13749">
                  <c:v>0.0</c:v>
                </c:pt>
                <c:pt idx="13750">
                  <c:v>0.001</c:v>
                </c:pt>
                <c:pt idx="13751">
                  <c:v>0.001</c:v>
                </c:pt>
                <c:pt idx="13752">
                  <c:v>0.002</c:v>
                </c:pt>
                <c:pt idx="13753">
                  <c:v>0.0</c:v>
                </c:pt>
                <c:pt idx="13754">
                  <c:v>0.001</c:v>
                </c:pt>
                <c:pt idx="13755">
                  <c:v>0.002</c:v>
                </c:pt>
                <c:pt idx="13756">
                  <c:v>0.001</c:v>
                </c:pt>
                <c:pt idx="13757">
                  <c:v>0.0</c:v>
                </c:pt>
                <c:pt idx="13758">
                  <c:v>0.001</c:v>
                </c:pt>
                <c:pt idx="13759">
                  <c:v>0.0</c:v>
                </c:pt>
                <c:pt idx="13760">
                  <c:v>0.0</c:v>
                </c:pt>
                <c:pt idx="13761">
                  <c:v>0.0</c:v>
                </c:pt>
                <c:pt idx="13762">
                  <c:v>0.001</c:v>
                </c:pt>
                <c:pt idx="13763">
                  <c:v>0.0</c:v>
                </c:pt>
                <c:pt idx="13764">
                  <c:v>0.002</c:v>
                </c:pt>
                <c:pt idx="13765">
                  <c:v>0.001</c:v>
                </c:pt>
                <c:pt idx="13766">
                  <c:v>0.001</c:v>
                </c:pt>
                <c:pt idx="13767">
                  <c:v>0.001</c:v>
                </c:pt>
                <c:pt idx="13768">
                  <c:v>0.001</c:v>
                </c:pt>
                <c:pt idx="13769">
                  <c:v>0.0</c:v>
                </c:pt>
                <c:pt idx="13770">
                  <c:v>0.003</c:v>
                </c:pt>
                <c:pt idx="13771">
                  <c:v>0.001</c:v>
                </c:pt>
                <c:pt idx="13772">
                  <c:v>0.0</c:v>
                </c:pt>
                <c:pt idx="13773">
                  <c:v>0.001</c:v>
                </c:pt>
                <c:pt idx="13774">
                  <c:v>0.001</c:v>
                </c:pt>
                <c:pt idx="13775">
                  <c:v>0.0</c:v>
                </c:pt>
                <c:pt idx="13776">
                  <c:v>0.0</c:v>
                </c:pt>
                <c:pt idx="13777">
                  <c:v>0.001</c:v>
                </c:pt>
                <c:pt idx="13778">
                  <c:v>0.001</c:v>
                </c:pt>
                <c:pt idx="13779">
                  <c:v>0.001</c:v>
                </c:pt>
                <c:pt idx="13780">
                  <c:v>0.004</c:v>
                </c:pt>
                <c:pt idx="13781">
                  <c:v>0.004</c:v>
                </c:pt>
                <c:pt idx="13782">
                  <c:v>0.006</c:v>
                </c:pt>
                <c:pt idx="13783">
                  <c:v>0.005</c:v>
                </c:pt>
                <c:pt idx="13784">
                  <c:v>0.014</c:v>
                </c:pt>
                <c:pt idx="13785">
                  <c:v>0.003</c:v>
                </c:pt>
                <c:pt idx="13786">
                  <c:v>0.002</c:v>
                </c:pt>
                <c:pt idx="13787">
                  <c:v>0.004</c:v>
                </c:pt>
                <c:pt idx="13788">
                  <c:v>0.002</c:v>
                </c:pt>
                <c:pt idx="13789">
                  <c:v>0.002</c:v>
                </c:pt>
                <c:pt idx="13790">
                  <c:v>0.002</c:v>
                </c:pt>
                <c:pt idx="13791">
                  <c:v>0.004</c:v>
                </c:pt>
                <c:pt idx="13792">
                  <c:v>0.007</c:v>
                </c:pt>
                <c:pt idx="13793">
                  <c:v>0.012</c:v>
                </c:pt>
                <c:pt idx="13794">
                  <c:v>0.007</c:v>
                </c:pt>
                <c:pt idx="13795">
                  <c:v>0.003</c:v>
                </c:pt>
                <c:pt idx="13796">
                  <c:v>0.002</c:v>
                </c:pt>
                <c:pt idx="13797">
                  <c:v>0.001</c:v>
                </c:pt>
                <c:pt idx="13798">
                  <c:v>0.002</c:v>
                </c:pt>
                <c:pt idx="13799">
                  <c:v>0.006</c:v>
                </c:pt>
                <c:pt idx="13800">
                  <c:v>0.004</c:v>
                </c:pt>
                <c:pt idx="13801">
                  <c:v>0.004</c:v>
                </c:pt>
                <c:pt idx="13802">
                  <c:v>0.003</c:v>
                </c:pt>
                <c:pt idx="13803">
                  <c:v>0.006</c:v>
                </c:pt>
                <c:pt idx="13804">
                  <c:v>0.003</c:v>
                </c:pt>
                <c:pt idx="13805">
                  <c:v>0.003</c:v>
                </c:pt>
                <c:pt idx="13806">
                  <c:v>0.003</c:v>
                </c:pt>
                <c:pt idx="13807">
                  <c:v>0.001</c:v>
                </c:pt>
                <c:pt idx="13808">
                  <c:v>0.002</c:v>
                </c:pt>
                <c:pt idx="13809">
                  <c:v>0.002</c:v>
                </c:pt>
                <c:pt idx="13810">
                  <c:v>0.001</c:v>
                </c:pt>
                <c:pt idx="13811">
                  <c:v>0.001</c:v>
                </c:pt>
                <c:pt idx="13812">
                  <c:v>0.0</c:v>
                </c:pt>
                <c:pt idx="13813">
                  <c:v>0.001</c:v>
                </c:pt>
                <c:pt idx="13814">
                  <c:v>0.001</c:v>
                </c:pt>
                <c:pt idx="13815">
                  <c:v>0.005</c:v>
                </c:pt>
                <c:pt idx="13816">
                  <c:v>0.004</c:v>
                </c:pt>
                <c:pt idx="13817">
                  <c:v>0.008</c:v>
                </c:pt>
                <c:pt idx="13818">
                  <c:v>0.006</c:v>
                </c:pt>
                <c:pt idx="13819">
                  <c:v>0.005</c:v>
                </c:pt>
                <c:pt idx="13820">
                  <c:v>0.005</c:v>
                </c:pt>
                <c:pt idx="13821">
                  <c:v>0.005</c:v>
                </c:pt>
                <c:pt idx="13822">
                  <c:v>0.01</c:v>
                </c:pt>
                <c:pt idx="13823">
                  <c:v>0.004</c:v>
                </c:pt>
                <c:pt idx="13824">
                  <c:v>0.003</c:v>
                </c:pt>
                <c:pt idx="13825">
                  <c:v>0.005</c:v>
                </c:pt>
                <c:pt idx="13826">
                  <c:v>0.002</c:v>
                </c:pt>
                <c:pt idx="13827">
                  <c:v>0.004</c:v>
                </c:pt>
                <c:pt idx="13828">
                  <c:v>0.001</c:v>
                </c:pt>
                <c:pt idx="13829">
                  <c:v>0.001</c:v>
                </c:pt>
                <c:pt idx="13830">
                  <c:v>0.001</c:v>
                </c:pt>
                <c:pt idx="13831">
                  <c:v>0.002</c:v>
                </c:pt>
                <c:pt idx="13832">
                  <c:v>0.0</c:v>
                </c:pt>
                <c:pt idx="13833">
                  <c:v>0.001</c:v>
                </c:pt>
                <c:pt idx="13834">
                  <c:v>0.001</c:v>
                </c:pt>
                <c:pt idx="13835">
                  <c:v>0.001</c:v>
                </c:pt>
                <c:pt idx="13836">
                  <c:v>0.0</c:v>
                </c:pt>
                <c:pt idx="13837">
                  <c:v>0.002</c:v>
                </c:pt>
                <c:pt idx="13838">
                  <c:v>0.0</c:v>
                </c:pt>
                <c:pt idx="13839">
                  <c:v>0.001</c:v>
                </c:pt>
                <c:pt idx="13840">
                  <c:v>0.001</c:v>
                </c:pt>
                <c:pt idx="13841">
                  <c:v>0.001</c:v>
                </c:pt>
                <c:pt idx="13842">
                  <c:v>0.002</c:v>
                </c:pt>
                <c:pt idx="13843">
                  <c:v>0.003</c:v>
                </c:pt>
                <c:pt idx="13844">
                  <c:v>0.002</c:v>
                </c:pt>
                <c:pt idx="13845">
                  <c:v>0.0</c:v>
                </c:pt>
                <c:pt idx="13846">
                  <c:v>0.002</c:v>
                </c:pt>
                <c:pt idx="13847">
                  <c:v>0.0</c:v>
                </c:pt>
                <c:pt idx="13848">
                  <c:v>0.0</c:v>
                </c:pt>
                <c:pt idx="13849">
                  <c:v>0.001</c:v>
                </c:pt>
                <c:pt idx="13850">
                  <c:v>0.002</c:v>
                </c:pt>
                <c:pt idx="13851">
                  <c:v>0.003</c:v>
                </c:pt>
                <c:pt idx="13852">
                  <c:v>0.003</c:v>
                </c:pt>
                <c:pt idx="13853">
                  <c:v>0.004</c:v>
                </c:pt>
                <c:pt idx="13854">
                  <c:v>0.014</c:v>
                </c:pt>
                <c:pt idx="13855">
                  <c:v>0.019</c:v>
                </c:pt>
                <c:pt idx="13856">
                  <c:v>0.018</c:v>
                </c:pt>
                <c:pt idx="13857">
                  <c:v>0.012</c:v>
                </c:pt>
                <c:pt idx="13858">
                  <c:v>0.007</c:v>
                </c:pt>
                <c:pt idx="13859">
                  <c:v>0.002</c:v>
                </c:pt>
                <c:pt idx="13860">
                  <c:v>0.001</c:v>
                </c:pt>
                <c:pt idx="13861">
                  <c:v>0.003</c:v>
                </c:pt>
                <c:pt idx="13862">
                  <c:v>0.001</c:v>
                </c:pt>
                <c:pt idx="13863">
                  <c:v>0.0</c:v>
                </c:pt>
                <c:pt idx="13864">
                  <c:v>0.0</c:v>
                </c:pt>
                <c:pt idx="13865">
                  <c:v>0.001</c:v>
                </c:pt>
                <c:pt idx="13866">
                  <c:v>0.001</c:v>
                </c:pt>
                <c:pt idx="13867">
                  <c:v>0.001</c:v>
                </c:pt>
                <c:pt idx="13868">
                  <c:v>0.0</c:v>
                </c:pt>
                <c:pt idx="13869">
                  <c:v>0.001</c:v>
                </c:pt>
                <c:pt idx="13870">
                  <c:v>0.002</c:v>
                </c:pt>
                <c:pt idx="13871">
                  <c:v>0.0</c:v>
                </c:pt>
                <c:pt idx="13872">
                  <c:v>0.001</c:v>
                </c:pt>
                <c:pt idx="13873">
                  <c:v>0.001</c:v>
                </c:pt>
                <c:pt idx="13874">
                  <c:v>0.002</c:v>
                </c:pt>
                <c:pt idx="13875">
                  <c:v>0.002</c:v>
                </c:pt>
                <c:pt idx="13876">
                  <c:v>0.005</c:v>
                </c:pt>
                <c:pt idx="13877">
                  <c:v>0.001</c:v>
                </c:pt>
                <c:pt idx="13878">
                  <c:v>0.001</c:v>
                </c:pt>
                <c:pt idx="13879">
                  <c:v>0.001</c:v>
                </c:pt>
                <c:pt idx="13880">
                  <c:v>0.002</c:v>
                </c:pt>
                <c:pt idx="13881">
                  <c:v>0.001</c:v>
                </c:pt>
                <c:pt idx="13882">
                  <c:v>0.001</c:v>
                </c:pt>
                <c:pt idx="13883">
                  <c:v>0.001</c:v>
                </c:pt>
                <c:pt idx="13884">
                  <c:v>0.001</c:v>
                </c:pt>
                <c:pt idx="13885">
                  <c:v>0.001</c:v>
                </c:pt>
                <c:pt idx="13886">
                  <c:v>0.001</c:v>
                </c:pt>
                <c:pt idx="13887">
                  <c:v>0.0</c:v>
                </c:pt>
                <c:pt idx="13888">
                  <c:v>0.0</c:v>
                </c:pt>
                <c:pt idx="13889">
                  <c:v>0.001</c:v>
                </c:pt>
                <c:pt idx="13890">
                  <c:v>0.0</c:v>
                </c:pt>
                <c:pt idx="13891">
                  <c:v>0.001</c:v>
                </c:pt>
                <c:pt idx="13892">
                  <c:v>0.001</c:v>
                </c:pt>
                <c:pt idx="13893">
                  <c:v>0.001</c:v>
                </c:pt>
                <c:pt idx="13894">
                  <c:v>0.001</c:v>
                </c:pt>
                <c:pt idx="13895">
                  <c:v>0.001</c:v>
                </c:pt>
                <c:pt idx="13896">
                  <c:v>0.002</c:v>
                </c:pt>
                <c:pt idx="13897">
                  <c:v>0.001</c:v>
                </c:pt>
                <c:pt idx="13898">
                  <c:v>0.001</c:v>
                </c:pt>
                <c:pt idx="13899">
                  <c:v>0.001</c:v>
                </c:pt>
                <c:pt idx="13900">
                  <c:v>0.001</c:v>
                </c:pt>
                <c:pt idx="13901">
                  <c:v>0.0</c:v>
                </c:pt>
                <c:pt idx="13902">
                  <c:v>0.001</c:v>
                </c:pt>
                <c:pt idx="13903">
                  <c:v>0.001</c:v>
                </c:pt>
                <c:pt idx="13904">
                  <c:v>0.001</c:v>
                </c:pt>
                <c:pt idx="13905">
                  <c:v>0.0</c:v>
                </c:pt>
                <c:pt idx="13906">
                  <c:v>0.001</c:v>
                </c:pt>
                <c:pt idx="13907">
                  <c:v>0.001</c:v>
                </c:pt>
                <c:pt idx="13908">
                  <c:v>0.001</c:v>
                </c:pt>
                <c:pt idx="13909">
                  <c:v>0.0</c:v>
                </c:pt>
                <c:pt idx="13910">
                  <c:v>0.0</c:v>
                </c:pt>
                <c:pt idx="13911">
                  <c:v>0.001</c:v>
                </c:pt>
                <c:pt idx="13912">
                  <c:v>0.0</c:v>
                </c:pt>
                <c:pt idx="13913">
                  <c:v>0.001</c:v>
                </c:pt>
                <c:pt idx="13914">
                  <c:v>0.0</c:v>
                </c:pt>
                <c:pt idx="13915">
                  <c:v>0.0</c:v>
                </c:pt>
                <c:pt idx="13916">
                  <c:v>0.001</c:v>
                </c:pt>
                <c:pt idx="13917">
                  <c:v>0.001</c:v>
                </c:pt>
                <c:pt idx="13918">
                  <c:v>0.002</c:v>
                </c:pt>
                <c:pt idx="13919">
                  <c:v>0.001</c:v>
                </c:pt>
                <c:pt idx="13920">
                  <c:v>0.0</c:v>
                </c:pt>
                <c:pt idx="13921">
                  <c:v>0.001</c:v>
                </c:pt>
                <c:pt idx="13922">
                  <c:v>0.0</c:v>
                </c:pt>
                <c:pt idx="13923">
                  <c:v>0.001</c:v>
                </c:pt>
                <c:pt idx="13924">
                  <c:v>0.001</c:v>
                </c:pt>
                <c:pt idx="13925">
                  <c:v>0.001</c:v>
                </c:pt>
                <c:pt idx="13926">
                  <c:v>0.001</c:v>
                </c:pt>
                <c:pt idx="13927">
                  <c:v>0.001</c:v>
                </c:pt>
                <c:pt idx="13928">
                  <c:v>0.001</c:v>
                </c:pt>
                <c:pt idx="13929">
                  <c:v>0.002</c:v>
                </c:pt>
                <c:pt idx="13930">
                  <c:v>0.001</c:v>
                </c:pt>
                <c:pt idx="13931">
                  <c:v>0.001</c:v>
                </c:pt>
                <c:pt idx="13932">
                  <c:v>0.0</c:v>
                </c:pt>
                <c:pt idx="13933">
                  <c:v>0.001</c:v>
                </c:pt>
                <c:pt idx="13934">
                  <c:v>0.001</c:v>
                </c:pt>
                <c:pt idx="13935">
                  <c:v>0.0</c:v>
                </c:pt>
                <c:pt idx="13936">
                  <c:v>0.001</c:v>
                </c:pt>
                <c:pt idx="13937">
                  <c:v>0.001</c:v>
                </c:pt>
                <c:pt idx="13938">
                  <c:v>0.0</c:v>
                </c:pt>
                <c:pt idx="13939">
                  <c:v>0.001</c:v>
                </c:pt>
                <c:pt idx="13940">
                  <c:v>0.0</c:v>
                </c:pt>
                <c:pt idx="13941">
                  <c:v>0.0</c:v>
                </c:pt>
                <c:pt idx="13942">
                  <c:v>0.001</c:v>
                </c:pt>
                <c:pt idx="13943">
                  <c:v>0.0</c:v>
                </c:pt>
                <c:pt idx="13944">
                  <c:v>0.0</c:v>
                </c:pt>
                <c:pt idx="13945">
                  <c:v>0.001</c:v>
                </c:pt>
                <c:pt idx="13946">
                  <c:v>0.0</c:v>
                </c:pt>
                <c:pt idx="13947">
                  <c:v>0.001</c:v>
                </c:pt>
                <c:pt idx="13948">
                  <c:v>0.0</c:v>
                </c:pt>
                <c:pt idx="13949">
                  <c:v>0.0</c:v>
                </c:pt>
                <c:pt idx="13950">
                  <c:v>0.001</c:v>
                </c:pt>
                <c:pt idx="13951">
                  <c:v>0.001</c:v>
                </c:pt>
                <c:pt idx="13952">
                  <c:v>0.0</c:v>
                </c:pt>
                <c:pt idx="13953">
                  <c:v>0.001</c:v>
                </c:pt>
                <c:pt idx="13954">
                  <c:v>0.001</c:v>
                </c:pt>
                <c:pt idx="13955">
                  <c:v>0.0</c:v>
                </c:pt>
                <c:pt idx="13956">
                  <c:v>0.0</c:v>
                </c:pt>
                <c:pt idx="13957">
                  <c:v>0.0</c:v>
                </c:pt>
                <c:pt idx="13958">
                  <c:v>0.001</c:v>
                </c:pt>
                <c:pt idx="13959">
                  <c:v>0.0</c:v>
                </c:pt>
                <c:pt idx="13960">
                  <c:v>0.0</c:v>
                </c:pt>
                <c:pt idx="13961">
                  <c:v>0.0</c:v>
                </c:pt>
                <c:pt idx="13962">
                  <c:v>0.0</c:v>
                </c:pt>
                <c:pt idx="13963">
                  <c:v>0.0</c:v>
                </c:pt>
                <c:pt idx="13964">
                  <c:v>0.001</c:v>
                </c:pt>
                <c:pt idx="13965">
                  <c:v>0.0</c:v>
                </c:pt>
                <c:pt idx="13966">
                  <c:v>0.001</c:v>
                </c:pt>
                <c:pt idx="13967">
                  <c:v>0.001</c:v>
                </c:pt>
                <c:pt idx="13968">
                  <c:v>0.0</c:v>
                </c:pt>
                <c:pt idx="13969">
                  <c:v>0.001</c:v>
                </c:pt>
                <c:pt idx="13970">
                  <c:v>0.002</c:v>
                </c:pt>
                <c:pt idx="13971">
                  <c:v>0.0</c:v>
                </c:pt>
                <c:pt idx="13972">
                  <c:v>0.0</c:v>
                </c:pt>
                <c:pt idx="13973">
                  <c:v>0.001</c:v>
                </c:pt>
                <c:pt idx="13974">
                  <c:v>0.001</c:v>
                </c:pt>
                <c:pt idx="13975">
                  <c:v>0.002</c:v>
                </c:pt>
                <c:pt idx="13976">
                  <c:v>0.0</c:v>
                </c:pt>
                <c:pt idx="13977">
                  <c:v>0.002</c:v>
                </c:pt>
                <c:pt idx="13978">
                  <c:v>0.0</c:v>
                </c:pt>
                <c:pt idx="13979">
                  <c:v>0.001</c:v>
                </c:pt>
                <c:pt idx="13980">
                  <c:v>0.002</c:v>
                </c:pt>
                <c:pt idx="13981">
                  <c:v>0.0</c:v>
                </c:pt>
                <c:pt idx="13982">
                  <c:v>0.0</c:v>
                </c:pt>
                <c:pt idx="13983">
                  <c:v>0.0</c:v>
                </c:pt>
                <c:pt idx="13984">
                  <c:v>0.001</c:v>
                </c:pt>
                <c:pt idx="13985">
                  <c:v>0.0</c:v>
                </c:pt>
                <c:pt idx="13986">
                  <c:v>0.0</c:v>
                </c:pt>
                <c:pt idx="13987">
                  <c:v>0.001</c:v>
                </c:pt>
                <c:pt idx="13988">
                  <c:v>0.001</c:v>
                </c:pt>
                <c:pt idx="13989">
                  <c:v>0.0</c:v>
                </c:pt>
                <c:pt idx="13990">
                  <c:v>0.001</c:v>
                </c:pt>
                <c:pt idx="13991">
                  <c:v>0.001</c:v>
                </c:pt>
                <c:pt idx="13992">
                  <c:v>0.002</c:v>
                </c:pt>
                <c:pt idx="13993">
                  <c:v>0.0</c:v>
                </c:pt>
                <c:pt idx="13994">
                  <c:v>0.0</c:v>
                </c:pt>
                <c:pt idx="13995">
                  <c:v>0.0</c:v>
                </c:pt>
                <c:pt idx="13996">
                  <c:v>0.0</c:v>
                </c:pt>
                <c:pt idx="13997">
                  <c:v>0.0</c:v>
                </c:pt>
                <c:pt idx="13998">
                  <c:v>0.0</c:v>
                </c:pt>
                <c:pt idx="13999">
                  <c:v>0.0</c:v>
                </c:pt>
                <c:pt idx="14000">
                  <c:v>0.0</c:v>
                </c:pt>
                <c:pt idx="14001">
                  <c:v>0.0</c:v>
                </c:pt>
                <c:pt idx="14002">
                  <c:v>0.0</c:v>
                </c:pt>
                <c:pt idx="14003">
                  <c:v>0.0</c:v>
                </c:pt>
                <c:pt idx="14004">
                  <c:v>0.0</c:v>
                </c:pt>
                <c:pt idx="14005">
                  <c:v>0.0</c:v>
                </c:pt>
                <c:pt idx="14006">
                  <c:v>0.0</c:v>
                </c:pt>
                <c:pt idx="14007">
                  <c:v>0.001</c:v>
                </c:pt>
                <c:pt idx="14008">
                  <c:v>0.0</c:v>
                </c:pt>
                <c:pt idx="14009">
                  <c:v>0.001</c:v>
                </c:pt>
                <c:pt idx="14010">
                  <c:v>0.0</c:v>
                </c:pt>
                <c:pt idx="14011">
                  <c:v>0.0</c:v>
                </c:pt>
                <c:pt idx="14012">
                  <c:v>0.0</c:v>
                </c:pt>
                <c:pt idx="14013">
                  <c:v>0.001</c:v>
                </c:pt>
                <c:pt idx="14014">
                  <c:v>0.0</c:v>
                </c:pt>
                <c:pt idx="14015">
                  <c:v>0.0</c:v>
                </c:pt>
                <c:pt idx="14016">
                  <c:v>0.002</c:v>
                </c:pt>
                <c:pt idx="14017">
                  <c:v>0.0</c:v>
                </c:pt>
                <c:pt idx="14018">
                  <c:v>0.0</c:v>
                </c:pt>
                <c:pt idx="14019">
                  <c:v>0.0</c:v>
                </c:pt>
                <c:pt idx="14020">
                  <c:v>0.0</c:v>
                </c:pt>
                <c:pt idx="14021">
                  <c:v>0.0</c:v>
                </c:pt>
                <c:pt idx="14022">
                  <c:v>0.0</c:v>
                </c:pt>
                <c:pt idx="14023">
                  <c:v>0.0</c:v>
                </c:pt>
                <c:pt idx="14024">
                  <c:v>0.0</c:v>
                </c:pt>
                <c:pt idx="14025">
                  <c:v>0.0</c:v>
                </c:pt>
                <c:pt idx="14026">
                  <c:v>0.0</c:v>
                </c:pt>
                <c:pt idx="14027">
                  <c:v>0.0</c:v>
                </c:pt>
                <c:pt idx="14028">
                  <c:v>0.0</c:v>
                </c:pt>
                <c:pt idx="14029">
                  <c:v>0.0</c:v>
                </c:pt>
                <c:pt idx="14030">
                  <c:v>0.0</c:v>
                </c:pt>
                <c:pt idx="14031">
                  <c:v>0.0</c:v>
                </c:pt>
                <c:pt idx="14032">
                  <c:v>0.001</c:v>
                </c:pt>
                <c:pt idx="14033">
                  <c:v>0.0</c:v>
                </c:pt>
                <c:pt idx="14034">
                  <c:v>0.0</c:v>
                </c:pt>
                <c:pt idx="14035">
                  <c:v>0.0</c:v>
                </c:pt>
                <c:pt idx="14036">
                  <c:v>0.0</c:v>
                </c:pt>
                <c:pt idx="14037">
                  <c:v>0.0</c:v>
                </c:pt>
                <c:pt idx="14038">
                  <c:v>0.0</c:v>
                </c:pt>
                <c:pt idx="14039">
                  <c:v>0.0</c:v>
                </c:pt>
                <c:pt idx="14040">
                  <c:v>0.001</c:v>
                </c:pt>
                <c:pt idx="14041">
                  <c:v>0.001</c:v>
                </c:pt>
                <c:pt idx="14042">
                  <c:v>0.0</c:v>
                </c:pt>
                <c:pt idx="14043">
                  <c:v>0.0</c:v>
                </c:pt>
                <c:pt idx="14044">
                  <c:v>0.001</c:v>
                </c:pt>
                <c:pt idx="14045">
                  <c:v>0.0</c:v>
                </c:pt>
                <c:pt idx="14046">
                  <c:v>0.0</c:v>
                </c:pt>
                <c:pt idx="14047">
                  <c:v>0.0</c:v>
                </c:pt>
                <c:pt idx="14048">
                  <c:v>0.001</c:v>
                </c:pt>
                <c:pt idx="14049">
                  <c:v>0.0</c:v>
                </c:pt>
                <c:pt idx="14050">
                  <c:v>0.0</c:v>
                </c:pt>
                <c:pt idx="14051">
                  <c:v>0.0</c:v>
                </c:pt>
                <c:pt idx="14052">
                  <c:v>0.0</c:v>
                </c:pt>
                <c:pt idx="14053">
                  <c:v>0.0</c:v>
                </c:pt>
                <c:pt idx="14054">
                  <c:v>0.0</c:v>
                </c:pt>
                <c:pt idx="14055">
                  <c:v>0.0</c:v>
                </c:pt>
                <c:pt idx="14056">
                  <c:v>0.0</c:v>
                </c:pt>
                <c:pt idx="14057">
                  <c:v>0.0</c:v>
                </c:pt>
                <c:pt idx="14058">
                  <c:v>0.0</c:v>
                </c:pt>
                <c:pt idx="14059">
                  <c:v>0.0</c:v>
                </c:pt>
                <c:pt idx="14060">
                  <c:v>0.0</c:v>
                </c:pt>
                <c:pt idx="14061">
                  <c:v>0.0</c:v>
                </c:pt>
                <c:pt idx="14062">
                  <c:v>0.001</c:v>
                </c:pt>
                <c:pt idx="14063">
                  <c:v>0.001</c:v>
                </c:pt>
                <c:pt idx="14064">
                  <c:v>0.0</c:v>
                </c:pt>
                <c:pt idx="14065">
                  <c:v>0.0</c:v>
                </c:pt>
                <c:pt idx="14066">
                  <c:v>0.001</c:v>
                </c:pt>
                <c:pt idx="14067">
                  <c:v>0.0</c:v>
                </c:pt>
                <c:pt idx="14068">
                  <c:v>0.0</c:v>
                </c:pt>
                <c:pt idx="14069">
                  <c:v>0.001</c:v>
                </c:pt>
                <c:pt idx="14070">
                  <c:v>0.0</c:v>
                </c:pt>
                <c:pt idx="14071">
                  <c:v>0.001</c:v>
                </c:pt>
                <c:pt idx="14072">
                  <c:v>0.0</c:v>
                </c:pt>
                <c:pt idx="14073">
                  <c:v>0.0</c:v>
                </c:pt>
                <c:pt idx="14074">
                  <c:v>0.001</c:v>
                </c:pt>
                <c:pt idx="14075">
                  <c:v>0.0</c:v>
                </c:pt>
                <c:pt idx="14076">
                  <c:v>0.0</c:v>
                </c:pt>
                <c:pt idx="14077">
                  <c:v>0.0</c:v>
                </c:pt>
                <c:pt idx="14078">
                  <c:v>0.001</c:v>
                </c:pt>
                <c:pt idx="14079">
                  <c:v>0.0</c:v>
                </c:pt>
                <c:pt idx="14080">
                  <c:v>0.001</c:v>
                </c:pt>
                <c:pt idx="14081">
                  <c:v>0.001</c:v>
                </c:pt>
                <c:pt idx="14082">
                  <c:v>0.0</c:v>
                </c:pt>
                <c:pt idx="14083">
                  <c:v>0.001</c:v>
                </c:pt>
                <c:pt idx="14084">
                  <c:v>0.0</c:v>
                </c:pt>
                <c:pt idx="14085">
                  <c:v>0.0</c:v>
                </c:pt>
                <c:pt idx="14086">
                  <c:v>0.0</c:v>
                </c:pt>
                <c:pt idx="14087">
                  <c:v>0.0</c:v>
                </c:pt>
                <c:pt idx="14088">
                  <c:v>0.0</c:v>
                </c:pt>
                <c:pt idx="14089">
                  <c:v>0.0</c:v>
                </c:pt>
                <c:pt idx="14090">
                  <c:v>0.0</c:v>
                </c:pt>
                <c:pt idx="14091">
                  <c:v>0.0</c:v>
                </c:pt>
                <c:pt idx="14092">
                  <c:v>0.0</c:v>
                </c:pt>
                <c:pt idx="14093">
                  <c:v>0.0</c:v>
                </c:pt>
                <c:pt idx="14094">
                  <c:v>0.0</c:v>
                </c:pt>
                <c:pt idx="14095">
                  <c:v>0.0</c:v>
                </c:pt>
                <c:pt idx="14096">
                  <c:v>0.0</c:v>
                </c:pt>
                <c:pt idx="14097">
                  <c:v>0.0</c:v>
                </c:pt>
                <c:pt idx="14098">
                  <c:v>0.001</c:v>
                </c:pt>
                <c:pt idx="14099">
                  <c:v>0.0</c:v>
                </c:pt>
                <c:pt idx="14100">
                  <c:v>0.0</c:v>
                </c:pt>
                <c:pt idx="14101">
                  <c:v>0.0</c:v>
                </c:pt>
                <c:pt idx="14102">
                  <c:v>0.0</c:v>
                </c:pt>
                <c:pt idx="14103">
                  <c:v>0.0</c:v>
                </c:pt>
                <c:pt idx="14104">
                  <c:v>0.0</c:v>
                </c:pt>
                <c:pt idx="14105">
                  <c:v>0.0</c:v>
                </c:pt>
                <c:pt idx="14106">
                  <c:v>0.0</c:v>
                </c:pt>
                <c:pt idx="14107">
                  <c:v>0.0</c:v>
                </c:pt>
                <c:pt idx="14108">
                  <c:v>0.001</c:v>
                </c:pt>
                <c:pt idx="14109">
                  <c:v>0.0</c:v>
                </c:pt>
                <c:pt idx="14110">
                  <c:v>0.0</c:v>
                </c:pt>
                <c:pt idx="14111">
                  <c:v>0.0</c:v>
                </c:pt>
                <c:pt idx="14112">
                  <c:v>0.0</c:v>
                </c:pt>
                <c:pt idx="14113">
                  <c:v>0.0</c:v>
                </c:pt>
                <c:pt idx="14114">
                  <c:v>0.001</c:v>
                </c:pt>
                <c:pt idx="14115">
                  <c:v>0.001</c:v>
                </c:pt>
                <c:pt idx="14116">
                  <c:v>0.0</c:v>
                </c:pt>
                <c:pt idx="14117">
                  <c:v>0.0</c:v>
                </c:pt>
                <c:pt idx="14118">
                  <c:v>0.001</c:v>
                </c:pt>
                <c:pt idx="14119">
                  <c:v>0.001</c:v>
                </c:pt>
                <c:pt idx="14120">
                  <c:v>0.0</c:v>
                </c:pt>
                <c:pt idx="14121">
                  <c:v>0.0</c:v>
                </c:pt>
                <c:pt idx="14122">
                  <c:v>0.001</c:v>
                </c:pt>
                <c:pt idx="14123">
                  <c:v>0.001</c:v>
                </c:pt>
                <c:pt idx="14124">
                  <c:v>0.0</c:v>
                </c:pt>
                <c:pt idx="14125">
                  <c:v>0.0</c:v>
                </c:pt>
                <c:pt idx="14126">
                  <c:v>0.0</c:v>
                </c:pt>
                <c:pt idx="14127">
                  <c:v>0.0</c:v>
                </c:pt>
                <c:pt idx="14128">
                  <c:v>0.0</c:v>
                </c:pt>
                <c:pt idx="14129">
                  <c:v>0.0</c:v>
                </c:pt>
                <c:pt idx="14130">
                  <c:v>0.0</c:v>
                </c:pt>
                <c:pt idx="14131">
                  <c:v>0.0</c:v>
                </c:pt>
                <c:pt idx="14132">
                  <c:v>-9999.0</c:v>
                </c:pt>
                <c:pt idx="14133">
                  <c:v>0.0</c:v>
                </c:pt>
                <c:pt idx="14134">
                  <c:v>0.0</c:v>
                </c:pt>
                <c:pt idx="14135">
                  <c:v>0.0</c:v>
                </c:pt>
                <c:pt idx="14136">
                  <c:v>0.0</c:v>
                </c:pt>
                <c:pt idx="14137">
                  <c:v>0.0</c:v>
                </c:pt>
                <c:pt idx="14138">
                  <c:v>0.0</c:v>
                </c:pt>
                <c:pt idx="14139">
                  <c:v>0.0</c:v>
                </c:pt>
                <c:pt idx="14140">
                  <c:v>0.0</c:v>
                </c:pt>
                <c:pt idx="14141">
                  <c:v>0.0</c:v>
                </c:pt>
                <c:pt idx="14142">
                  <c:v>0.0</c:v>
                </c:pt>
                <c:pt idx="14143">
                  <c:v>0.0</c:v>
                </c:pt>
                <c:pt idx="14144">
                  <c:v>0.0</c:v>
                </c:pt>
                <c:pt idx="14145">
                  <c:v>0.001</c:v>
                </c:pt>
                <c:pt idx="14146">
                  <c:v>0.001</c:v>
                </c:pt>
                <c:pt idx="14147">
                  <c:v>0.0</c:v>
                </c:pt>
                <c:pt idx="14148">
                  <c:v>0.0</c:v>
                </c:pt>
                <c:pt idx="14149">
                  <c:v>0.0</c:v>
                </c:pt>
                <c:pt idx="14150">
                  <c:v>0.0</c:v>
                </c:pt>
                <c:pt idx="14151">
                  <c:v>0.0</c:v>
                </c:pt>
                <c:pt idx="14152">
                  <c:v>0.0</c:v>
                </c:pt>
                <c:pt idx="14153">
                  <c:v>0.0</c:v>
                </c:pt>
                <c:pt idx="14154">
                  <c:v>0.0</c:v>
                </c:pt>
                <c:pt idx="14155">
                  <c:v>0.0</c:v>
                </c:pt>
                <c:pt idx="14156">
                  <c:v>0.0</c:v>
                </c:pt>
                <c:pt idx="14157">
                  <c:v>0.001</c:v>
                </c:pt>
                <c:pt idx="14158">
                  <c:v>0.0</c:v>
                </c:pt>
                <c:pt idx="14159">
                  <c:v>0.001</c:v>
                </c:pt>
                <c:pt idx="14160">
                  <c:v>0.001</c:v>
                </c:pt>
                <c:pt idx="14161">
                  <c:v>0.0</c:v>
                </c:pt>
                <c:pt idx="14162">
                  <c:v>0.001</c:v>
                </c:pt>
                <c:pt idx="14163">
                  <c:v>0.0</c:v>
                </c:pt>
                <c:pt idx="14164">
                  <c:v>0.0</c:v>
                </c:pt>
                <c:pt idx="14165">
                  <c:v>0.0</c:v>
                </c:pt>
                <c:pt idx="14166">
                  <c:v>0.0</c:v>
                </c:pt>
                <c:pt idx="14167">
                  <c:v>0.0</c:v>
                </c:pt>
                <c:pt idx="14168">
                  <c:v>0.0</c:v>
                </c:pt>
                <c:pt idx="14169">
                  <c:v>0.0</c:v>
                </c:pt>
                <c:pt idx="14170">
                  <c:v>0.0</c:v>
                </c:pt>
                <c:pt idx="14171">
                  <c:v>0.0</c:v>
                </c:pt>
                <c:pt idx="14172">
                  <c:v>0.0</c:v>
                </c:pt>
                <c:pt idx="14173">
                  <c:v>0.0</c:v>
                </c:pt>
                <c:pt idx="14174">
                  <c:v>0.0</c:v>
                </c:pt>
                <c:pt idx="14175">
                  <c:v>0.0</c:v>
                </c:pt>
                <c:pt idx="14176">
                  <c:v>0.0</c:v>
                </c:pt>
                <c:pt idx="14177">
                  <c:v>0.0</c:v>
                </c:pt>
                <c:pt idx="14178">
                  <c:v>0.0</c:v>
                </c:pt>
                <c:pt idx="14179">
                  <c:v>0.0</c:v>
                </c:pt>
                <c:pt idx="14180">
                  <c:v>0.0</c:v>
                </c:pt>
                <c:pt idx="14181">
                  <c:v>0.0</c:v>
                </c:pt>
                <c:pt idx="14182">
                  <c:v>0.001</c:v>
                </c:pt>
                <c:pt idx="14183">
                  <c:v>0.001</c:v>
                </c:pt>
                <c:pt idx="14184">
                  <c:v>0.0</c:v>
                </c:pt>
                <c:pt idx="14185">
                  <c:v>0.001</c:v>
                </c:pt>
                <c:pt idx="14186">
                  <c:v>0.0</c:v>
                </c:pt>
                <c:pt idx="14187">
                  <c:v>0.001</c:v>
                </c:pt>
                <c:pt idx="14188">
                  <c:v>0.0</c:v>
                </c:pt>
                <c:pt idx="14189">
                  <c:v>0.0</c:v>
                </c:pt>
                <c:pt idx="14190">
                  <c:v>0.001</c:v>
                </c:pt>
                <c:pt idx="14191">
                  <c:v>0.001</c:v>
                </c:pt>
                <c:pt idx="14192">
                  <c:v>0.0</c:v>
                </c:pt>
                <c:pt idx="14193">
                  <c:v>0.0</c:v>
                </c:pt>
                <c:pt idx="14194">
                  <c:v>0.0</c:v>
                </c:pt>
                <c:pt idx="14195">
                  <c:v>0.0</c:v>
                </c:pt>
                <c:pt idx="14196">
                  <c:v>0.0</c:v>
                </c:pt>
                <c:pt idx="14197">
                  <c:v>0.001</c:v>
                </c:pt>
                <c:pt idx="14198">
                  <c:v>0.0</c:v>
                </c:pt>
                <c:pt idx="14199">
                  <c:v>0.0</c:v>
                </c:pt>
                <c:pt idx="14200">
                  <c:v>0.001</c:v>
                </c:pt>
                <c:pt idx="14201">
                  <c:v>0.0</c:v>
                </c:pt>
                <c:pt idx="14202">
                  <c:v>0.0</c:v>
                </c:pt>
                <c:pt idx="14203">
                  <c:v>0.0</c:v>
                </c:pt>
                <c:pt idx="14204">
                  <c:v>0.0</c:v>
                </c:pt>
                <c:pt idx="14205">
                  <c:v>0.0</c:v>
                </c:pt>
                <c:pt idx="14206">
                  <c:v>0.0</c:v>
                </c:pt>
                <c:pt idx="14207">
                  <c:v>0.0</c:v>
                </c:pt>
                <c:pt idx="14208">
                  <c:v>0.0</c:v>
                </c:pt>
                <c:pt idx="14209">
                  <c:v>0.0</c:v>
                </c:pt>
                <c:pt idx="14210">
                  <c:v>0.0</c:v>
                </c:pt>
                <c:pt idx="14211">
                  <c:v>0.0</c:v>
                </c:pt>
                <c:pt idx="14212">
                  <c:v>0.0</c:v>
                </c:pt>
                <c:pt idx="14213">
                  <c:v>0.0</c:v>
                </c:pt>
                <c:pt idx="14214">
                  <c:v>0.0</c:v>
                </c:pt>
                <c:pt idx="14215">
                  <c:v>0.0</c:v>
                </c:pt>
                <c:pt idx="14216">
                  <c:v>0.0</c:v>
                </c:pt>
                <c:pt idx="14217">
                  <c:v>0.0</c:v>
                </c:pt>
                <c:pt idx="14218">
                  <c:v>0.0</c:v>
                </c:pt>
                <c:pt idx="14219">
                  <c:v>0.0</c:v>
                </c:pt>
                <c:pt idx="14220">
                  <c:v>0.0</c:v>
                </c:pt>
                <c:pt idx="14221">
                  <c:v>0.0</c:v>
                </c:pt>
                <c:pt idx="14222">
                  <c:v>0.0</c:v>
                </c:pt>
                <c:pt idx="14223">
                  <c:v>0.0</c:v>
                </c:pt>
                <c:pt idx="14224">
                  <c:v>0.0</c:v>
                </c:pt>
                <c:pt idx="14225">
                  <c:v>0.001</c:v>
                </c:pt>
                <c:pt idx="14226">
                  <c:v>0.0</c:v>
                </c:pt>
                <c:pt idx="14227">
                  <c:v>0.0</c:v>
                </c:pt>
                <c:pt idx="14228">
                  <c:v>0.0</c:v>
                </c:pt>
                <c:pt idx="14229">
                  <c:v>0.0</c:v>
                </c:pt>
                <c:pt idx="14230">
                  <c:v>0.001</c:v>
                </c:pt>
                <c:pt idx="14231">
                  <c:v>0.0</c:v>
                </c:pt>
                <c:pt idx="14232">
                  <c:v>0.0</c:v>
                </c:pt>
                <c:pt idx="14233">
                  <c:v>0.001</c:v>
                </c:pt>
                <c:pt idx="14234">
                  <c:v>0.0</c:v>
                </c:pt>
                <c:pt idx="14235">
                  <c:v>0.001</c:v>
                </c:pt>
                <c:pt idx="14236">
                  <c:v>0.001</c:v>
                </c:pt>
                <c:pt idx="14237">
                  <c:v>0.0</c:v>
                </c:pt>
                <c:pt idx="14238">
                  <c:v>0.0</c:v>
                </c:pt>
                <c:pt idx="14239">
                  <c:v>0.0</c:v>
                </c:pt>
                <c:pt idx="14240">
                  <c:v>0.001</c:v>
                </c:pt>
                <c:pt idx="14241">
                  <c:v>0.0</c:v>
                </c:pt>
                <c:pt idx="14242">
                  <c:v>0.001</c:v>
                </c:pt>
                <c:pt idx="14243">
                  <c:v>0.0</c:v>
                </c:pt>
                <c:pt idx="14244">
                  <c:v>0.0</c:v>
                </c:pt>
                <c:pt idx="14245">
                  <c:v>0.0</c:v>
                </c:pt>
                <c:pt idx="14246">
                  <c:v>0.0</c:v>
                </c:pt>
                <c:pt idx="14247">
                  <c:v>0.0</c:v>
                </c:pt>
                <c:pt idx="14248">
                  <c:v>0.001</c:v>
                </c:pt>
                <c:pt idx="14249">
                  <c:v>0.0</c:v>
                </c:pt>
                <c:pt idx="14250">
                  <c:v>0.0</c:v>
                </c:pt>
                <c:pt idx="14251">
                  <c:v>0.0</c:v>
                </c:pt>
                <c:pt idx="14252">
                  <c:v>0.0</c:v>
                </c:pt>
                <c:pt idx="14253">
                  <c:v>0.0</c:v>
                </c:pt>
                <c:pt idx="14254">
                  <c:v>0.0</c:v>
                </c:pt>
                <c:pt idx="14255">
                  <c:v>0.001</c:v>
                </c:pt>
                <c:pt idx="14256">
                  <c:v>0.0</c:v>
                </c:pt>
                <c:pt idx="14257">
                  <c:v>0.001</c:v>
                </c:pt>
                <c:pt idx="14258">
                  <c:v>0.0</c:v>
                </c:pt>
                <c:pt idx="14259">
                  <c:v>0.0</c:v>
                </c:pt>
                <c:pt idx="14260">
                  <c:v>0.0</c:v>
                </c:pt>
                <c:pt idx="14261">
                  <c:v>0.0</c:v>
                </c:pt>
                <c:pt idx="14262">
                  <c:v>0.0</c:v>
                </c:pt>
                <c:pt idx="14263">
                  <c:v>0.0</c:v>
                </c:pt>
                <c:pt idx="14264">
                  <c:v>0.0</c:v>
                </c:pt>
                <c:pt idx="14265">
                  <c:v>0.0</c:v>
                </c:pt>
                <c:pt idx="14266">
                  <c:v>0.001</c:v>
                </c:pt>
                <c:pt idx="14267">
                  <c:v>0.0</c:v>
                </c:pt>
                <c:pt idx="14268">
                  <c:v>0.0</c:v>
                </c:pt>
                <c:pt idx="14269">
                  <c:v>0.0</c:v>
                </c:pt>
                <c:pt idx="14270">
                  <c:v>0.0</c:v>
                </c:pt>
                <c:pt idx="14271">
                  <c:v>0.0</c:v>
                </c:pt>
                <c:pt idx="14272">
                  <c:v>0.0</c:v>
                </c:pt>
                <c:pt idx="14273">
                  <c:v>0.0</c:v>
                </c:pt>
                <c:pt idx="14274">
                  <c:v>0.001</c:v>
                </c:pt>
                <c:pt idx="14275">
                  <c:v>0.001</c:v>
                </c:pt>
                <c:pt idx="14276">
                  <c:v>0.001</c:v>
                </c:pt>
                <c:pt idx="14277">
                  <c:v>0.0</c:v>
                </c:pt>
                <c:pt idx="14278">
                  <c:v>0.001</c:v>
                </c:pt>
                <c:pt idx="14279">
                  <c:v>0.001</c:v>
                </c:pt>
                <c:pt idx="14280">
                  <c:v>0.0</c:v>
                </c:pt>
                <c:pt idx="14281">
                  <c:v>0.0</c:v>
                </c:pt>
                <c:pt idx="14282">
                  <c:v>0.001</c:v>
                </c:pt>
                <c:pt idx="14283">
                  <c:v>0.001</c:v>
                </c:pt>
                <c:pt idx="14284">
                  <c:v>0.0</c:v>
                </c:pt>
                <c:pt idx="14285">
                  <c:v>0.0</c:v>
                </c:pt>
                <c:pt idx="14286">
                  <c:v>0.001</c:v>
                </c:pt>
                <c:pt idx="14287">
                  <c:v>0.0</c:v>
                </c:pt>
                <c:pt idx="14288">
                  <c:v>0.001</c:v>
                </c:pt>
                <c:pt idx="14289">
                  <c:v>0.001</c:v>
                </c:pt>
                <c:pt idx="14290">
                  <c:v>0.001</c:v>
                </c:pt>
                <c:pt idx="14291">
                  <c:v>0.0</c:v>
                </c:pt>
                <c:pt idx="14292">
                  <c:v>0.002</c:v>
                </c:pt>
                <c:pt idx="14293">
                  <c:v>0.0</c:v>
                </c:pt>
                <c:pt idx="14294">
                  <c:v>0.0</c:v>
                </c:pt>
                <c:pt idx="14295">
                  <c:v>0.001</c:v>
                </c:pt>
                <c:pt idx="14296">
                  <c:v>0.0</c:v>
                </c:pt>
                <c:pt idx="14297">
                  <c:v>0.0</c:v>
                </c:pt>
                <c:pt idx="14298">
                  <c:v>0.0</c:v>
                </c:pt>
                <c:pt idx="14299">
                  <c:v>0.001</c:v>
                </c:pt>
                <c:pt idx="14300">
                  <c:v>0.002</c:v>
                </c:pt>
                <c:pt idx="14301">
                  <c:v>0.001</c:v>
                </c:pt>
                <c:pt idx="14302">
                  <c:v>0.0</c:v>
                </c:pt>
                <c:pt idx="14303">
                  <c:v>0.0</c:v>
                </c:pt>
                <c:pt idx="14304">
                  <c:v>0.0</c:v>
                </c:pt>
                <c:pt idx="14305">
                  <c:v>0.0</c:v>
                </c:pt>
                <c:pt idx="14306">
                  <c:v>0.0</c:v>
                </c:pt>
                <c:pt idx="14307">
                  <c:v>0.001</c:v>
                </c:pt>
                <c:pt idx="14308">
                  <c:v>0.001</c:v>
                </c:pt>
                <c:pt idx="14309">
                  <c:v>0.0</c:v>
                </c:pt>
                <c:pt idx="14310">
                  <c:v>0.0</c:v>
                </c:pt>
                <c:pt idx="14311">
                  <c:v>0.001</c:v>
                </c:pt>
                <c:pt idx="14312">
                  <c:v>0.0</c:v>
                </c:pt>
                <c:pt idx="14313">
                  <c:v>0.0</c:v>
                </c:pt>
                <c:pt idx="14314">
                  <c:v>0.001</c:v>
                </c:pt>
                <c:pt idx="14315">
                  <c:v>0.0</c:v>
                </c:pt>
                <c:pt idx="14316">
                  <c:v>0.0</c:v>
                </c:pt>
                <c:pt idx="14317">
                  <c:v>0.0</c:v>
                </c:pt>
                <c:pt idx="14318">
                  <c:v>0.001</c:v>
                </c:pt>
                <c:pt idx="14319">
                  <c:v>0.001</c:v>
                </c:pt>
                <c:pt idx="14320">
                  <c:v>0.001</c:v>
                </c:pt>
                <c:pt idx="14321">
                  <c:v>0.0</c:v>
                </c:pt>
                <c:pt idx="14322">
                  <c:v>0.001</c:v>
                </c:pt>
                <c:pt idx="14323">
                  <c:v>0.0</c:v>
                </c:pt>
                <c:pt idx="14324">
                  <c:v>0.0</c:v>
                </c:pt>
                <c:pt idx="14325">
                  <c:v>0.0</c:v>
                </c:pt>
                <c:pt idx="14326">
                  <c:v>0.0</c:v>
                </c:pt>
                <c:pt idx="14327">
                  <c:v>0.0</c:v>
                </c:pt>
                <c:pt idx="14328">
                  <c:v>0.001</c:v>
                </c:pt>
                <c:pt idx="14329">
                  <c:v>0.0</c:v>
                </c:pt>
                <c:pt idx="14330">
                  <c:v>0.001</c:v>
                </c:pt>
                <c:pt idx="14331">
                  <c:v>0.0</c:v>
                </c:pt>
                <c:pt idx="14332">
                  <c:v>0.0</c:v>
                </c:pt>
                <c:pt idx="14333">
                  <c:v>0.0</c:v>
                </c:pt>
                <c:pt idx="14334">
                  <c:v>0.001</c:v>
                </c:pt>
                <c:pt idx="14335">
                  <c:v>0.001</c:v>
                </c:pt>
                <c:pt idx="14336">
                  <c:v>0.0</c:v>
                </c:pt>
                <c:pt idx="14337">
                  <c:v>0.0</c:v>
                </c:pt>
                <c:pt idx="14338">
                  <c:v>0.0</c:v>
                </c:pt>
                <c:pt idx="14339">
                  <c:v>0.0</c:v>
                </c:pt>
                <c:pt idx="14340">
                  <c:v>0.0</c:v>
                </c:pt>
                <c:pt idx="14341">
                  <c:v>0.0</c:v>
                </c:pt>
                <c:pt idx="14342">
                  <c:v>0.0</c:v>
                </c:pt>
                <c:pt idx="14343">
                  <c:v>0.0</c:v>
                </c:pt>
                <c:pt idx="14344">
                  <c:v>0.001</c:v>
                </c:pt>
                <c:pt idx="14345">
                  <c:v>0.0</c:v>
                </c:pt>
                <c:pt idx="14346">
                  <c:v>0.001</c:v>
                </c:pt>
                <c:pt idx="14347">
                  <c:v>0.001</c:v>
                </c:pt>
                <c:pt idx="14348">
                  <c:v>0.001</c:v>
                </c:pt>
                <c:pt idx="14349">
                  <c:v>0.0</c:v>
                </c:pt>
                <c:pt idx="14350">
                  <c:v>0.0</c:v>
                </c:pt>
                <c:pt idx="14351">
                  <c:v>0.0</c:v>
                </c:pt>
                <c:pt idx="14352">
                  <c:v>0.0</c:v>
                </c:pt>
                <c:pt idx="14353">
                  <c:v>0.0</c:v>
                </c:pt>
                <c:pt idx="14354">
                  <c:v>0.0</c:v>
                </c:pt>
                <c:pt idx="14355">
                  <c:v>0.0</c:v>
                </c:pt>
                <c:pt idx="14356">
                  <c:v>0.0</c:v>
                </c:pt>
                <c:pt idx="14357">
                  <c:v>0.0</c:v>
                </c:pt>
                <c:pt idx="14358">
                  <c:v>0.0</c:v>
                </c:pt>
                <c:pt idx="14359">
                  <c:v>0.001</c:v>
                </c:pt>
                <c:pt idx="14360">
                  <c:v>0.0</c:v>
                </c:pt>
                <c:pt idx="14361">
                  <c:v>0.0</c:v>
                </c:pt>
                <c:pt idx="14362">
                  <c:v>0.0</c:v>
                </c:pt>
                <c:pt idx="14363">
                  <c:v>0.0</c:v>
                </c:pt>
                <c:pt idx="14364">
                  <c:v>0.0</c:v>
                </c:pt>
                <c:pt idx="14365">
                  <c:v>0.0</c:v>
                </c:pt>
                <c:pt idx="14366">
                  <c:v>0.001</c:v>
                </c:pt>
                <c:pt idx="14367">
                  <c:v>0.0</c:v>
                </c:pt>
                <c:pt idx="14368">
                  <c:v>0.001</c:v>
                </c:pt>
                <c:pt idx="14369">
                  <c:v>0.0</c:v>
                </c:pt>
                <c:pt idx="14370">
                  <c:v>0.0</c:v>
                </c:pt>
                <c:pt idx="14371">
                  <c:v>0.0</c:v>
                </c:pt>
                <c:pt idx="14372">
                  <c:v>0.0</c:v>
                </c:pt>
                <c:pt idx="14373">
                  <c:v>0.001</c:v>
                </c:pt>
                <c:pt idx="14374">
                  <c:v>0.001</c:v>
                </c:pt>
                <c:pt idx="14375">
                  <c:v>0.0</c:v>
                </c:pt>
                <c:pt idx="14376">
                  <c:v>0.001</c:v>
                </c:pt>
                <c:pt idx="14377">
                  <c:v>0.0</c:v>
                </c:pt>
                <c:pt idx="14378">
                  <c:v>0.001</c:v>
                </c:pt>
                <c:pt idx="14379">
                  <c:v>0.0</c:v>
                </c:pt>
                <c:pt idx="14380">
                  <c:v>0.001</c:v>
                </c:pt>
                <c:pt idx="14381">
                  <c:v>0.0</c:v>
                </c:pt>
                <c:pt idx="14382">
                  <c:v>0.0</c:v>
                </c:pt>
                <c:pt idx="14383">
                  <c:v>0.001</c:v>
                </c:pt>
                <c:pt idx="14384">
                  <c:v>0.0</c:v>
                </c:pt>
                <c:pt idx="14385">
                  <c:v>0.0</c:v>
                </c:pt>
                <c:pt idx="14386">
                  <c:v>0.0</c:v>
                </c:pt>
                <c:pt idx="14387">
                  <c:v>0.001</c:v>
                </c:pt>
                <c:pt idx="14388">
                  <c:v>0.0</c:v>
                </c:pt>
                <c:pt idx="14389">
                  <c:v>0.0</c:v>
                </c:pt>
                <c:pt idx="14390">
                  <c:v>0.001</c:v>
                </c:pt>
                <c:pt idx="14391">
                  <c:v>0.001</c:v>
                </c:pt>
                <c:pt idx="14392">
                  <c:v>0.0</c:v>
                </c:pt>
                <c:pt idx="14393">
                  <c:v>0.0</c:v>
                </c:pt>
                <c:pt idx="14394">
                  <c:v>0.001</c:v>
                </c:pt>
                <c:pt idx="14395">
                  <c:v>0.0</c:v>
                </c:pt>
                <c:pt idx="14396">
                  <c:v>0.001</c:v>
                </c:pt>
                <c:pt idx="14397">
                  <c:v>0.001</c:v>
                </c:pt>
                <c:pt idx="14398">
                  <c:v>0.0</c:v>
                </c:pt>
                <c:pt idx="14399">
                  <c:v>0.0</c:v>
                </c:pt>
                <c:pt idx="14400">
                  <c:v>0.0</c:v>
                </c:pt>
                <c:pt idx="14401">
                  <c:v>0.0</c:v>
                </c:pt>
                <c:pt idx="14402">
                  <c:v>0.0</c:v>
                </c:pt>
                <c:pt idx="14403">
                  <c:v>0.001</c:v>
                </c:pt>
                <c:pt idx="14404">
                  <c:v>0.0</c:v>
                </c:pt>
                <c:pt idx="14405">
                  <c:v>0.001</c:v>
                </c:pt>
                <c:pt idx="14406">
                  <c:v>0.0</c:v>
                </c:pt>
                <c:pt idx="14407">
                  <c:v>0.0</c:v>
                </c:pt>
                <c:pt idx="14408">
                  <c:v>0.0</c:v>
                </c:pt>
                <c:pt idx="14409">
                  <c:v>0.001</c:v>
                </c:pt>
                <c:pt idx="14410">
                  <c:v>0.0</c:v>
                </c:pt>
                <c:pt idx="14411">
                  <c:v>0.001</c:v>
                </c:pt>
                <c:pt idx="14412">
                  <c:v>0.001</c:v>
                </c:pt>
                <c:pt idx="14413">
                  <c:v>0.0</c:v>
                </c:pt>
                <c:pt idx="14414">
                  <c:v>0.001</c:v>
                </c:pt>
                <c:pt idx="14415">
                  <c:v>0.0</c:v>
                </c:pt>
                <c:pt idx="14416">
                  <c:v>0.001</c:v>
                </c:pt>
                <c:pt idx="14417">
                  <c:v>0.0</c:v>
                </c:pt>
                <c:pt idx="14418">
                  <c:v>0.001</c:v>
                </c:pt>
                <c:pt idx="14419">
                  <c:v>0.0</c:v>
                </c:pt>
                <c:pt idx="14420">
                  <c:v>0.0</c:v>
                </c:pt>
                <c:pt idx="14421">
                  <c:v>0.001</c:v>
                </c:pt>
                <c:pt idx="14422">
                  <c:v>0.001</c:v>
                </c:pt>
                <c:pt idx="14423">
                  <c:v>0.0</c:v>
                </c:pt>
                <c:pt idx="14424">
                  <c:v>0.001</c:v>
                </c:pt>
                <c:pt idx="14425">
                  <c:v>0.0</c:v>
                </c:pt>
                <c:pt idx="14426">
                  <c:v>0.0</c:v>
                </c:pt>
                <c:pt idx="14427">
                  <c:v>0.0</c:v>
                </c:pt>
                <c:pt idx="14428">
                  <c:v>0.0</c:v>
                </c:pt>
                <c:pt idx="14429">
                  <c:v>0.0</c:v>
                </c:pt>
                <c:pt idx="14430">
                  <c:v>0.001</c:v>
                </c:pt>
                <c:pt idx="14431">
                  <c:v>0.0</c:v>
                </c:pt>
                <c:pt idx="14432">
                  <c:v>0.001</c:v>
                </c:pt>
                <c:pt idx="14433">
                  <c:v>0.0</c:v>
                </c:pt>
                <c:pt idx="14434">
                  <c:v>0.001</c:v>
                </c:pt>
                <c:pt idx="14435">
                  <c:v>0.001</c:v>
                </c:pt>
                <c:pt idx="14436">
                  <c:v>0.0</c:v>
                </c:pt>
                <c:pt idx="14437">
                  <c:v>0.0</c:v>
                </c:pt>
                <c:pt idx="14438">
                  <c:v>0.001</c:v>
                </c:pt>
                <c:pt idx="14439">
                  <c:v>0.001</c:v>
                </c:pt>
                <c:pt idx="14440">
                  <c:v>0.001</c:v>
                </c:pt>
                <c:pt idx="14441">
                  <c:v>0.001</c:v>
                </c:pt>
                <c:pt idx="14442">
                  <c:v>0.0</c:v>
                </c:pt>
                <c:pt idx="14443">
                  <c:v>0.0</c:v>
                </c:pt>
                <c:pt idx="14444">
                  <c:v>0.001</c:v>
                </c:pt>
                <c:pt idx="14445">
                  <c:v>0.001</c:v>
                </c:pt>
                <c:pt idx="14446">
                  <c:v>0.001</c:v>
                </c:pt>
                <c:pt idx="14447">
                  <c:v>0.0</c:v>
                </c:pt>
                <c:pt idx="14448">
                  <c:v>0.001</c:v>
                </c:pt>
                <c:pt idx="14449">
                  <c:v>0.0</c:v>
                </c:pt>
                <c:pt idx="14450">
                  <c:v>0.001</c:v>
                </c:pt>
                <c:pt idx="14451">
                  <c:v>0.001</c:v>
                </c:pt>
                <c:pt idx="14452">
                  <c:v>0.0</c:v>
                </c:pt>
                <c:pt idx="14453">
                  <c:v>0.0</c:v>
                </c:pt>
                <c:pt idx="14454">
                  <c:v>0.001</c:v>
                </c:pt>
                <c:pt idx="14455">
                  <c:v>0.0</c:v>
                </c:pt>
                <c:pt idx="14456">
                  <c:v>0.001</c:v>
                </c:pt>
                <c:pt idx="14457">
                  <c:v>0.0</c:v>
                </c:pt>
                <c:pt idx="14458">
                  <c:v>0.0</c:v>
                </c:pt>
                <c:pt idx="14459">
                  <c:v>0.0</c:v>
                </c:pt>
                <c:pt idx="14460">
                  <c:v>0.001</c:v>
                </c:pt>
                <c:pt idx="14461">
                  <c:v>0.0</c:v>
                </c:pt>
                <c:pt idx="14462">
                  <c:v>0.0</c:v>
                </c:pt>
                <c:pt idx="14463">
                  <c:v>0.001</c:v>
                </c:pt>
                <c:pt idx="14464">
                  <c:v>0.001</c:v>
                </c:pt>
                <c:pt idx="14465">
                  <c:v>0.001</c:v>
                </c:pt>
                <c:pt idx="14466">
                  <c:v>0.001</c:v>
                </c:pt>
                <c:pt idx="14467">
                  <c:v>0.0</c:v>
                </c:pt>
                <c:pt idx="14468">
                  <c:v>0.0</c:v>
                </c:pt>
                <c:pt idx="14469">
                  <c:v>0.0</c:v>
                </c:pt>
                <c:pt idx="14470">
                  <c:v>0.001</c:v>
                </c:pt>
                <c:pt idx="14471">
                  <c:v>0.001</c:v>
                </c:pt>
                <c:pt idx="14472">
                  <c:v>0.002</c:v>
                </c:pt>
                <c:pt idx="14473">
                  <c:v>0.001</c:v>
                </c:pt>
                <c:pt idx="14474">
                  <c:v>0.0</c:v>
                </c:pt>
                <c:pt idx="14475">
                  <c:v>0.0</c:v>
                </c:pt>
                <c:pt idx="14476">
                  <c:v>0.0</c:v>
                </c:pt>
                <c:pt idx="14477">
                  <c:v>0.0</c:v>
                </c:pt>
                <c:pt idx="14478">
                  <c:v>0.0</c:v>
                </c:pt>
                <c:pt idx="14479">
                  <c:v>0.0</c:v>
                </c:pt>
                <c:pt idx="14480">
                  <c:v>0.0</c:v>
                </c:pt>
                <c:pt idx="14481">
                  <c:v>0.0</c:v>
                </c:pt>
                <c:pt idx="14482">
                  <c:v>0.0</c:v>
                </c:pt>
                <c:pt idx="14483">
                  <c:v>0.0</c:v>
                </c:pt>
                <c:pt idx="14484">
                  <c:v>0.0</c:v>
                </c:pt>
                <c:pt idx="14485">
                  <c:v>0.001</c:v>
                </c:pt>
                <c:pt idx="14486">
                  <c:v>0.001</c:v>
                </c:pt>
                <c:pt idx="14487">
                  <c:v>0.001</c:v>
                </c:pt>
                <c:pt idx="14488">
                  <c:v>0.0</c:v>
                </c:pt>
                <c:pt idx="14489">
                  <c:v>0.0</c:v>
                </c:pt>
                <c:pt idx="14490">
                  <c:v>0.0</c:v>
                </c:pt>
                <c:pt idx="14491">
                  <c:v>0.0</c:v>
                </c:pt>
                <c:pt idx="14492">
                  <c:v>0.0</c:v>
                </c:pt>
                <c:pt idx="14493">
                  <c:v>0.0</c:v>
                </c:pt>
                <c:pt idx="14494">
                  <c:v>0.001</c:v>
                </c:pt>
                <c:pt idx="14495">
                  <c:v>0.0</c:v>
                </c:pt>
                <c:pt idx="14496">
                  <c:v>0.0</c:v>
                </c:pt>
                <c:pt idx="14497">
                  <c:v>0.0</c:v>
                </c:pt>
                <c:pt idx="14498">
                  <c:v>0.001</c:v>
                </c:pt>
                <c:pt idx="14499">
                  <c:v>0.0</c:v>
                </c:pt>
                <c:pt idx="14500">
                  <c:v>0.001</c:v>
                </c:pt>
                <c:pt idx="14501">
                  <c:v>0.0</c:v>
                </c:pt>
                <c:pt idx="14502">
                  <c:v>0.001</c:v>
                </c:pt>
                <c:pt idx="14503">
                  <c:v>0.0</c:v>
                </c:pt>
                <c:pt idx="14504">
                  <c:v>0.001</c:v>
                </c:pt>
                <c:pt idx="14505">
                  <c:v>0.0</c:v>
                </c:pt>
                <c:pt idx="14506">
                  <c:v>0.001</c:v>
                </c:pt>
                <c:pt idx="14507">
                  <c:v>0.001</c:v>
                </c:pt>
                <c:pt idx="14508">
                  <c:v>0.001</c:v>
                </c:pt>
                <c:pt idx="14509">
                  <c:v>0.001</c:v>
                </c:pt>
                <c:pt idx="14510">
                  <c:v>0.001</c:v>
                </c:pt>
                <c:pt idx="14511">
                  <c:v>0.001</c:v>
                </c:pt>
                <c:pt idx="14512">
                  <c:v>0.0</c:v>
                </c:pt>
                <c:pt idx="14513">
                  <c:v>0.0</c:v>
                </c:pt>
                <c:pt idx="14514">
                  <c:v>0.001</c:v>
                </c:pt>
                <c:pt idx="14515">
                  <c:v>0.001</c:v>
                </c:pt>
                <c:pt idx="14516">
                  <c:v>0.0</c:v>
                </c:pt>
                <c:pt idx="14517">
                  <c:v>0.0</c:v>
                </c:pt>
                <c:pt idx="14518">
                  <c:v>0.001</c:v>
                </c:pt>
                <c:pt idx="14519">
                  <c:v>0.0</c:v>
                </c:pt>
                <c:pt idx="14520">
                  <c:v>0.0</c:v>
                </c:pt>
                <c:pt idx="14521">
                  <c:v>0.0</c:v>
                </c:pt>
                <c:pt idx="14522">
                  <c:v>0.0</c:v>
                </c:pt>
                <c:pt idx="14523">
                  <c:v>0.001</c:v>
                </c:pt>
                <c:pt idx="14524">
                  <c:v>0.0</c:v>
                </c:pt>
                <c:pt idx="14525">
                  <c:v>0.0</c:v>
                </c:pt>
                <c:pt idx="14526">
                  <c:v>0.0</c:v>
                </c:pt>
                <c:pt idx="14527">
                  <c:v>0.0</c:v>
                </c:pt>
                <c:pt idx="14528">
                  <c:v>0.002</c:v>
                </c:pt>
                <c:pt idx="14529">
                  <c:v>0.0</c:v>
                </c:pt>
                <c:pt idx="14530">
                  <c:v>0.0</c:v>
                </c:pt>
                <c:pt idx="14531">
                  <c:v>0.001</c:v>
                </c:pt>
                <c:pt idx="14532">
                  <c:v>0.001</c:v>
                </c:pt>
                <c:pt idx="14533">
                  <c:v>0.0</c:v>
                </c:pt>
                <c:pt idx="14534">
                  <c:v>0.001</c:v>
                </c:pt>
                <c:pt idx="14535">
                  <c:v>0.001</c:v>
                </c:pt>
                <c:pt idx="14536">
                  <c:v>0.0</c:v>
                </c:pt>
                <c:pt idx="14537">
                  <c:v>0.0</c:v>
                </c:pt>
                <c:pt idx="14538">
                  <c:v>0.0</c:v>
                </c:pt>
                <c:pt idx="14539">
                  <c:v>0.001</c:v>
                </c:pt>
                <c:pt idx="14540">
                  <c:v>0.0</c:v>
                </c:pt>
                <c:pt idx="14541">
                  <c:v>0.0</c:v>
                </c:pt>
                <c:pt idx="14542">
                  <c:v>0.001</c:v>
                </c:pt>
                <c:pt idx="14543">
                  <c:v>0.0</c:v>
                </c:pt>
                <c:pt idx="14544">
                  <c:v>0.001</c:v>
                </c:pt>
                <c:pt idx="14545">
                  <c:v>0.001</c:v>
                </c:pt>
                <c:pt idx="14546">
                  <c:v>0.0</c:v>
                </c:pt>
                <c:pt idx="14547">
                  <c:v>0.0</c:v>
                </c:pt>
                <c:pt idx="14548">
                  <c:v>0.001</c:v>
                </c:pt>
                <c:pt idx="14549">
                  <c:v>0.001</c:v>
                </c:pt>
                <c:pt idx="14550">
                  <c:v>0.001</c:v>
                </c:pt>
                <c:pt idx="14551">
                  <c:v>0.0</c:v>
                </c:pt>
                <c:pt idx="14552">
                  <c:v>0.0</c:v>
                </c:pt>
                <c:pt idx="14553">
                  <c:v>0.0</c:v>
                </c:pt>
                <c:pt idx="14554">
                  <c:v>0.0</c:v>
                </c:pt>
                <c:pt idx="14555">
                  <c:v>0.001</c:v>
                </c:pt>
                <c:pt idx="14556">
                  <c:v>0.001</c:v>
                </c:pt>
                <c:pt idx="14557">
                  <c:v>0.001</c:v>
                </c:pt>
                <c:pt idx="14558">
                  <c:v>0.002</c:v>
                </c:pt>
                <c:pt idx="14559">
                  <c:v>0.0</c:v>
                </c:pt>
                <c:pt idx="14560">
                  <c:v>0.0</c:v>
                </c:pt>
                <c:pt idx="14561">
                  <c:v>0.0</c:v>
                </c:pt>
                <c:pt idx="14562">
                  <c:v>0.0</c:v>
                </c:pt>
                <c:pt idx="14563">
                  <c:v>0.0</c:v>
                </c:pt>
                <c:pt idx="14564">
                  <c:v>0.001</c:v>
                </c:pt>
                <c:pt idx="14565">
                  <c:v>0.001</c:v>
                </c:pt>
                <c:pt idx="14566">
                  <c:v>0.001</c:v>
                </c:pt>
                <c:pt idx="14567">
                  <c:v>0.001</c:v>
                </c:pt>
                <c:pt idx="14568">
                  <c:v>0.0</c:v>
                </c:pt>
                <c:pt idx="14569">
                  <c:v>0.0</c:v>
                </c:pt>
                <c:pt idx="14570">
                  <c:v>0.0</c:v>
                </c:pt>
                <c:pt idx="14571">
                  <c:v>0.001</c:v>
                </c:pt>
                <c:pt idx="14572">
                  <c:v>0.0</c:v>
                </c:pt>
                <c:pt idx="14573">
                  <c:v>0.0</c:v>
                </c:pt>
                <c:pt idx="14574">
                  <c:v>0.001</c:v>
                </c:pt>
                <c:pt idx="14575">
                  <c:v>0.0</c:v>
                </c:pt>
                <c:pt idx="14576">
                  <c:v>0.0</c:v>
                </c:pt>
                <c:pt idx="14577">
                  <c:v>0.001</c:v>
                </c:pt>
                <c:pt idx="14578">
                  <c:v>0.001</c:v>
                </c:pt>
                <c:pt idx="14579">
                  <c:v>0.0</c:v>
                </c:pt>
                <c:pt idx="14580">
                  <c:v>0.0</c:v>
                </c:pt>
                <c:pt idx="14581">
                  <c:v>0.0</c:v>
                </c:pt>
                <c:pt idx="14582">
                  <c:v>0.0</c:v>
                </c:pt>
                <c:pt idx="14583">
                  <c:v>0.001</c:v>
                </c:pt>
                <c:pt idx="14584">
                  <c:v>0.0</c:v>
                </c:pt>
                <c:pt idx="14585">
                  <c:v>0.0</c:v>
                </c:pt>
                <c:pt idx="14586">
                  <c:v>0.0</c:v>
                </c:pt>
                <c:pt idx="14587">
                  <c:v>0.0</c:v>
                </c:pt>
                <c:pt idx="14588">
                  <c:v>0.001</c:v>
                </c:pt>
                <c:pt idx="14589">
                  <c:v>0.001</c:v>
                </c:pt>
                <c:pt idx="14590">
                  <c:v>0.0</c:v>
                </c:pt>
                <c:pt idx="14591">
                  <c:v>0.0</c:v>
                </c:pt>
                <c:pt idx="14592">
                  <c:v>0.0</c:v>
                </c:pt>
                <c:pt idx="14593">
                  <c:v>0.0</c:v>
                </c:pt>
                <c:pt idx="14594">
                  <c:v>0.0</c:v>
                </c:pt>
                <c:pt idx="14595">
                  <c:v>0.001</c:v>
                </c:pt>
                <c:pt idx="14596">
                  <c:v>0.0</c:v>
                </c:pt>
                <c:pt idx="14597">
                  <c:v>0.001</c:v>
                </c:pt>
                <c:pt idx="14598">
                  <c:v>0.0</c:v>
                </c:pt>
                <c:pt idx="14599">
                  <c:v>0.0</c:v>
                </c:pt>
                <c:pt idx="14600">
                  <c:v>0.001</c:v>
                </c:pt>
                <c:pt idx="14601">
                  <c:v>0.0</c:v>
                </c:pt>
                <c:pt idx="14602">
                  <c:v>0.0</c:v>
                </c:pt>
                <c:pt idx="14603">
                  <c:v>0.0</c:v>
                </c:pt>
                <c:pt idx="14604">
                  <c:v>0.0</c:v>
                </c:pt>
                <c:pt idx="14605">
                  <c:v>0.001</c:v>
                </c:pt>
                <c:pt idx="14606">
                  <c:v>0.0</c:v>
                </c:pt>
                <c:pt idx="14607">
                  <c:v>0.001</c:v>
                </c:pt>
                <c:pt idx="14608">
                  <c:v>0.001</c:v>
                </c:pt>
                <c:pt idx="14609">
                  <c:v>0.0</c:v>
                </c:pt>
                <c:pt idx="14610">
                  <c:v>0.0</c:v>
                </c:pt>
                <c:pt idx="14611">
                  <c:v>0.001</c:v>
                </c:pt>
                <c:pt idx="14612">
                  <c:v>0.001</c:v>
                </c:pt>
                <c:pt idx="14613">
                  <c:v>0.0</c:v>
                </c:pt>
                <c:pt idx="14614">
                  <c:v>0.001</c:v>
                </c:pt>
                <c:pt idx="14615">
                  <c:v>0.001</c:v>
                </c:pt>
                <c:pt idx="14616">
                  <c:v>0.001</c:v>
                </c:pt>
                <c:pt idx="14617">
                  <c:v>0.001</c:v>
                </c:pt>
                <c:pt idx="14618">
                  <c:v>0.0</c:v>
                </c:pt>
                <c:pt idx="14619">
                  <c:v>0.001</c:v>
                </c:pt>
                <c:pt idx="14620">
                  <c:v>0.001</c:v>
                </c:pt>
                <c:pt idx="14621">
                  <c:v>0.001</c:v>
                </c:pt>
                <c:pt idx="14622">
                  <c:v>0.001</c:v>
                </c:pt>
                <c:pt idx="14623">
                  <c:v>0.001</c:v>
                </c:pt>
                <c:pt idx="14624">
                  <c:v>0.001</c:v>
                </c:pt>
                <c:pt idx="14625">
                  <c:v>0.0</c:v>
                </c:pt>
                <c:pt idx="14626">
                  <c:v>0.002</c:v>
                </c:pt>
                <c:pt idx="14627">
                  <c:v>0.001</c:v>
                </c:pt>
                <c:pt idx="14628">
                  <c:v>0.001</c:v>
                </c:pt>
                <c:pt idx="14629">
                  <c:v>0.001</c:v>
                </c:pt>
                <c:pt idx="14630">
                  <c:v>0.001</c:v>
                </c:pt>
                <c:pt idx="14631">
                  <c:v>0.001</c:v>
                </c:pt>
                <c:pt idx="14632">
                  <c:v>0.001</c:v>
                </c:pt>
                <c:pt idx="14633">
                  <c:v>0.0</c:v>
                </c:pt>
                <c:pt idx="14634">
                  <c:v>0.0</c:v>
                </c:pt>
                <c:pt idx="14635">
                  <c:v>0.0</c:v>
                </c:pt>
                <c:pt idx="14636">
                  <c:v>0.0</c:v>
                </c:pt>
                <c:pt idx="14637">
                  <c:v>0.001</c:v>
                </c:pt>
                <c:pt idx="14638">
                  <c:v>0.0</c:v>
                </c:pt>
                <c:pt idx="14639">
                  <c:v>0.0</c:v>
                </c:pt>
                <c:pt idx="14640">
                  <c:v>0.0</c:v>
                </c:pt>
                <c:pt idx="14641">
                  <c:v>0.0</c:v>
                </c:pt>
                <c:pt idx="14642">
                  <c:v>0.001</c:v>
                </c:pt>
                <c:pt idx="14643">
                  <c:v>0.0</c:v>
                </c:pt>
                <c:pt idx="14644">
                  <c:v>0.0</c:v>
                </c:pt>
                <c:pt idx="14645">
                  <c:v>0.0</c:v>
                </c:pt>
                <c:pt idx="14646">
                  <c:v>0.001</c:v>
                </c:pt>
                <c:pt idx="14647">
                  <c:v>0.001</c:v>
                </c:pt>
                <c:pt idx="14648">
                  <c:v>0.001</c:v>
                </c:pt>
                <c:pt idx="14649">
                  <c:v>0.001</c:v>
                </c:pt>
                <c:pt idx="14650">
                  <c:v>0.0</c:v>
                </c:pt>
                <c:pt idx="14651">
                  <c:v>0.001</c:v>
                </c:pt>
                <c:pt idx="14652">
                  <c:v>0.001</c:v>
                </c:pt>
                <c:pt idx="14653">
                  <c:v>0.001</c:v>
                </c:pt>
                <c:pt idx="14654">
                  <c:v>0.001</c:v>
                </c:pt>
                <c:pt idx="14655">
                  <c:v>0.0</c:v>
                </c:pt>
                <c:pt idx="14656">
                  <c:v>0.001</c:v>
                </c:pt>
                <c:pt idx="14657">
                  <c:v>0.0</c:v>
                </c:pt>
                <c:pt idx="14658">
                  <c:v>0.0</c:v>
                </c:pt>
                <c:pt idx="14659">
                  <c:v>0.0</c:v>
                </c:pt>
                <c:pt idx="14660">
                  <c:v>0.0</c:v>
                </c:pt>
                <c:pt idx="14661">
                  <c:v>0.001</c:v>
                </c:pt>
                <c:pt idx="14662">
                  <c:v>0.001</c:v>
                </c:pt>
                <c:pt idx="14663">
                  <c:v>0.0</c:v>
                </c:pt>
                <c:pt idx="14664">
                  <c:v>0.0</c:v>
                </c:pt>
                <c:pt idx="14665">
                  <c:v>0.0</c:v>
                </c:pt>
                <c:pt idx="14666">
                  <c:v>0.001</c:v>
                </c:pt>
                <c:pt idx="14667">
                  <c:v>0.001</c:v>
                </c:pt>
                <c:pt idx="14668">
                  <c:v>0.0</c:v>
                </c:pt>
                <c:pt idx="14669">
                  <c:v>0.001</c:v>
                </c:pt>
                <c:pt idx="14670">
                  <c:v>0.0</c:v>
                </c:pt>
                <c:pt idx="14671">
                  <c:v>0.0</c:v>
                </c:pt>
                <c:pt idx="14672">
                  <c:v>0.0</c:v>
                </c:pt>
                <c:pt idx="14673">
                  <c:v>0.001</c:v>
                </c:pt>
                <c:pt idx="14674">
                  <c:v>0.001</c:v>
                </c:pt>
                <c:pt idx="14675">
                  <c:v>0.0</c:v>
                </c:pt>
                <c:pt idx="14676">
                  <c:v>0.0</c:v>
                </c:pt>
                <c:pt idx="14677">
                  <c:v>0.0</c:v>
                </c:pt>
                <c:pt idx="14678">
                  <c:v>0.001</c:v>
                </c:pt>
                <c:pt idx="14679">
                  <c:v>0.0</c:v>
                </c:pt>
                <c:pt idx="14680">
                  <c:v>0.0</c:v>
                </c:pt>
                <c:pt idx="14681">
                  <c:v>0.001</c:v>
                </c:pt>
                <c:pt idx="14682">
                  <c:v>0.0</c:v>
                </c:pt>
                <c:pt idx="14683">
                  <c:v>0.0</c:v>
                </c:pt>
                <c:pt idx="14684">
                  <c:v>0.001</c:v>
                </c:pt>
                <c:pt idx="14685">
                  <c:v>0.0</c:v>
                </c:pt>
                <c:pt idx="14686">
                  <c:v>0.0</c:v>
                </c:pt>
                <c:pt idx="14687">
                  <c:v>0.0</c:v>
                </c:pt>
                <c:pt idx="14688">
                  <c:v>0.001</c:v>
                </c:pt>
                <c:pt idx="14689">
                  <c:v>0.001</c:v>
                </c:pt>
                <c:pt idx="14690">
                  <c:v>-9999.0</c:v>
                </c:pt>
                <c:pt idx="14691">
                  <c:v>-9999.0</c:v>
                </c:pt>
                <c:pt idx="14692">
                  <c:v>-9999.0</c:v>
                </c:pt>
                <c:pt idx="14693">
                  <c:v>-9999.0</c:v>
                </c:pt>
                <c:pt idx="14694">
                  <c:v>-9999.0</c:v>
                </c:pt>
                <c:pt idx="14695">
                  <c:v>-9999.0</c:v>
                </c:pt>
                <c:pt idx="14696">
                  <c:v>-9999.0</c:v>
                </c:pt>
                <c:pt idx="14697">
                  <c:v>-9999.0</c:v>
                </c:pt>
                <c:pt idx="14698">
                  <c:v>-9999.0</c:v>
                </c:pt>
                <c:pt idx="14699">
                  <c:v>-9999.0</c:v>
                </c:pt>
                <c:pt idx="14700">
                  <c:v>-9999.0</c:v>
                </c:pt>
                <c:pt idx="14701">
                  <c:v>-9999.0</c:v>
                </c:pt>
                <c:pt idx="14702">
                  <c:v>-9999.0</c:v>
                </c:pt>
                <c:pt idx="14703">
                  <c:v>-9999.0</c:v>
                </c:pt>
                <c:pt idx="14704">
                  <c:v>-9999.0</c:v>
                </c:pt>
                <c:pt idx="14705">
                  <c:v>-9999.0</c:v>
                </c:pt>
                <c:pt idx="14706">
                  <c:v>-9999.0</c:v>
                </c:pt>
                <c:pt idx="14707">
                  <c:v>-9999.0</c:v>
                </c:pt>
                <c:pt idx="14708">
                  <c:v>-9999.0</c:v>
                </c:pt>
                <c:pt idx="14709">
                  <c:v>-9999.0</c:v>
                </c:pt>
                <c:pt idx="14710">
                  <c:v>-9999.0</c:v>
                </c:pt>
                <c:pt idx="14711">
                  <c:v>-9999.0</c:v>
                </c:pt>
                <c:pt idx="14712">
                  <c:v>-9999.0</c:v>
                </c:pt>
                <c:pt idx="14713">
                  <c:v>-9999.0</c:v>
                </c:pt>
                <c:pt idx="14714">
                  <c:v>-9999.0</c:v>
                </c:pt>
                <c:pt idx="14715">
                  <c:v>-9999.0</c:v>
                </c:pt>
                <c:pt idx="14716">
                  <c:v>-9999.0</c:v>
                </c:pt>
                <c:pt idx="14717">
                  <c:v>-9999.0</c:v>
                </c:pt>
                <c:pt idx="14718">
                  <c:v>-9999.0</c:v>
                </c:pt>
                <c:pt idx="14719">
                  <c:v>-9999.0</c:v>
                </c:pt>
                <c:pt idx="14720">
                  <c:v>-9999.0</c:v>
                </c:pt>
                <c:pt idx="14721">
                  <c:v>-9999.0</c:v>
                </c:pt>
                <c:pt idx="14722">
                  <c:v>-9999.0</c:v>
                </c:pt>
                <c:pt idx="14723">
                  <c:v>-9999.0</c:v>
                </c:pt>
                <c:pt idx="14724">
                  <c:v>-9999.0</c:v>
                </c:pt>
                <c:pt idx="14725">
                  <c:v>-9999.0</c:v>
                </c:pt>
                <c:pt idx="14726">
                  <c:v>-9999.0</c:v>
                </c:pt>
                <c:pt idx="14727">
                  <c:v>-9999.0</c:v>
                </c:pt>
                <c:pt idx="14728">
                  <c:v>-9999.0</c:v>
                </c:pt>
                <c:pt idx="14729">
                  <c:v>-9999.0</c:v>
                </c:pt>
                <c:pt idx="14730">
                  <c:v>-9999.0</c:v>
                </c:pt>
                <c:pt idx="14731">
                  <c:v>-9999.0</c:v>
                </c:pt>
                <c:pt idx="14732">
                  <c:v>-9999.0</c:v>
                </c:pt>
                <c:pt idx="14733">
                  <c:v>-9999.0</c:v>
                </c:pt>
                <c:pt idx="14734">
                  <c:v>-9999.0</c:v>
                </c:pt>
                <c:pt idx="14735">
                  <c:v>-9999.0</c:v>
                </c:pt>
                <c:pt idx="14736">
                  <c:v>-9999.0</c:v>
                </c:pt>
                <c:pt idx="14737">
                  <c:v>-9999.0</c:v>
                </c:pt>
                <c:pt idx="14738">
                  <c:v>-9999.0</c:v>
                </c:pt>
                <c:pt idx="14739">
                  <c:v>-9999.0</c:v>
                </c:pt>
                <c:pt idx="14740">
                  <c:v>-9999.0</c:v>
                </c:pt>
                <c:pt idx="14741">
                  <c:v>-9999.0</c:v>
                </c:pt>
                <c:pt idx="14742">
                  <c:v>-9999.0</c:v>
                </c:pt>
                <c:pt idx="14743">
                  <c:v>-9999.0</c:v>
                </c:pt>
                <c:pt idx="14744">
                  <c:v>-9999.0</c:v>
                </c:pt>
                <c:pt idx="14745">
                  <c:v>-9999.0</c:v>
                </c:pt>
                <c:pt idx="14746">
                  <c:v>-9999.0</c:v>
                </c:pt>
                <c:pt idx="14747">
                  <c:v>-9999.0</c:v>
                </c:pt>
                <c:pt idx="14748">
                  <c:v>-9999.0</c:v>
                </c:pt>
                <c:pt idx="14749">
                  <c:v>-9999.0</c:v>
                </c:pt>
                <c:pt idx="14750">
                  <c:v>-9999.0</c:v>
                </c:pt>
                <c:pt idx="14751">
                  <c:v>-9999.0</c:v>
                </c:pt>
                <c:pt idx="14752">
                  <c:v>-9999.0</c:v>
                </c:pt>
                <c:pt idx="14753">
                  <c:v>-9999.0</c:v>
                </c:pt>
                <c:pt idx="14754">
                  <c:v>-9999.0</c:v>
                </c:pt>
                <c:pt idx="14755">
                  <c:v>-9999.0</c:v>
                </c:pt>
                <c:pt idx="14756">
                  <c:v>-9999.0</c:v>
                </c:pt>
                <c:pt idx="14757">
                  <c:v>-9999.0</c:v>
                </c:pt>
                <c:pt idx="14758">
                  <c:v>-9999.0</c:v>
                </c:pt>
                <c:pt idx="14759">
                  <c:v>-9999.0</c:v>
                </c:pt>
                <c:pt idx="14760">
                  <c:v>-9999.0</c:v>
                </c:pt>
                <c:pt idx="14761">
                  <c:v>-9999.0</c:v>
                </c:pt>
                <c:pt idx="14762">
                  <c:v>-9999.0</c:v>
                </c:pt>
                <c:pt idx="14763">
                  <c:v>-9999.0</c:v>
                </c:pt>
                <c:pt idx="14764">
                  <c:v>-9999.0</c:v>
                </c:pt>
                <c:pt idx="14765">
                  <c:v>-9999.0</c:v>
                </c:pt>
                <c:pt idx="14766">
                  <c:v>-9999.0</c:v>
                </c:pt>
                <c:pt idx="14767">
                  <c:v>-9999.0</c:v>
                </c:pt>
                <c:pt idx="14768">
                  <c:v>-9999.0</c:v>
                </c:pt>
                <c:pt idx="14769">
                  <c:v>-9999.0</c:v>
                </c:pt>
                <c:pt idx="14770">
                  <c:v>-9999.0</c:v>
                </c:pt>
                <c:pt idx="14771">
                  <c:v>-9999.0</c:v>
                </c:pt>
                <c:pt idx="14772">
                  <c:v>-9999.0</c:v>
                </c:pt>
                <c:pt idx="14773">
                  <c:v>-9999.0</c:v>
                </c:pt>
                <c:pt idx="14774">
                  <c:v>-9999.0</c:v>
                </c:pt>
                <c:pt idx="14775">
                  <c:v>-9999.0</c:v>
                </c:pt>
                <c:pt idx="14776">
                  <c:v>-9999.0</c:v>
                </c:pt>
                <c:pt idx="14777">
                  <c:v>-9999.0</c:v>
                </c:pt>
                <c:pt idx="14778">
                  <c:v>-9999.0</c:v>
                </c:pt>
                <c:pt idx="14779">
                  <c:v>-9999.0</c:v>
                </c:pt>
                <c:pt idx="14780">
                  <c:v>-9999.0</c:v>
                </c:pt>
                <c:pt idx="14781">
                  <c:v>-9999.0</c:v>
                </c:pt>
                <c:pt idx="14782">
                  <c:v>-9999.0</c:v>
                </c:pt>
                <c:pt idx="14783">
                  <c:v>-9999.0</c:v>
                </c:pt>
                <c:pt idx="14784">
                  <c:v>-9999.0</c:v>
                </c:pt>
                <c:pt idx="14785">
                  <c:v>-9999.0</c:v>
                </c:pt>
                <c:pt idx="14786">
                  <c:v>-9999.0</c:v>
                </c:pt>
                <c:pt idx="14787">
                  <c:v>-9999.0</c:v>
                </c:pt>
                <c:pt idx="14788">
                  <c:v>-9999.0</c:v>
                </c:pt>
                <c:pt idx="14789">
                  <c:v>-9999.0</c:v>
                </c:pt>
                <c:pt idx="14790">
                  <c:v>-9999.0</c:v>
                </c:pt>
                <c:pt idx="14791">
                  <c:v>-9999.0</c:v>
                </c:pt>
                <c:pt idx="14792">
                  <c:v>-9999.0</c:v>
                </c:pt>
                <c:pt idx="14793">
                  <c:v>-9999.0</c:v>
                </c:pt>
                <c:pt idx="14794">
                  <c:v>-9999.0</c:v>
                </c:pt>
                <c:pt idx="14795">
                  <c:v>-9999.0</c:v>
                </c:pt>
                <c:pt idx="14796">
                  <c:v>-9999.0</c:v>
                </c:pt>
                <c:pt idx="14797">
                  <c:v>-9999.0</c:v>
                </c:pt>
                <c:pt idx="14798">
                  <c:v>-9999.0</c:v>
                </c:pt>
                <c:pt idx="14799">
                  <c:v>-9999.0</c:v>
                </c:pt>
                <c:pt idx="14800">
                  <c:v>-9999.0</c:v>
                </c:pt>
                <c:pt idx="14801">
                  <c:v>-9999.0</c:v>
                </c:pt>
                <c:pt idx="14802">
                  <c:v>-9999.0</c:v>
                </c:pt>
                <c:pt idx="14803">
                  <c:v>-9999.0</c:v>
                </c:pt>
                <c:pt idx="14804">
                  <c:v>-9999.0</c:v>
                </c:pt>
                <c:pt idx="14805">
                  <c:v>-9999.0</c:v>
                </c:pt>
                <c:pt idx="14806">
                  <c:v>-9999.0</c:v>
                </c:pt>
                <c:pt idx="14807">
                  <c:v>-9999.0</c:v>
                </c:pt>
                <c:pt idx="14808">
                  <c:v>-9999.0</c:v>
                </c:pt>
                <c:pt idx="14809">
                  <c:v>-9999.0</c:v>
                </c:pt>
                <c:pt idx="14810">
                  <c:v>-9999.0</c:v>
                </c:pt>
                <c:pt idx="14811">
                  <c:v>-9999.0</c:v>
                </c:pt>
                <c:pt idx="14812">
                  <c:v>-9999.0</c:v>
                </c:pt>
                <c:pt idx="14813">
                  <c:v>-9999.0</c:v>
                </c:pt>
                <c:pt idx="14814">
                  <c:v>-9999.0</c:v>
                </c:pt>
                <c:pt idx="14815">
                  <c:v>-9999.0</c:v>
                </c:pt>
                <c:pt idx="14816">
                  <c:v>-9999.0</c:v>
                </c:pt>
                <c:pt idx="14817">
                  <c:v>-9999.0</c:v>
                </c:pt>
                <c:pt idx="14818">
                  <c:v>-9999.0</c:v>
                </c:pt>
                <c:pt idx="14819">
                  <c:v>-9999.0</c:v>
                </c:pt>
                <c:pt idx="14820">
                  <c:v>-9999.0</c:v>
                </c:pt>
                <c:pt idx="14821">
                  <c:v>-9999.0</c:v>
                </c:pt>
                <c:pt idx="14822">
                  <c:v>-9999.0</c:v>
                </c:pt>
                <c:pt idx="14823">
                  <c:v>-9999.0</c:v>
                </c:pt>
                <c:pt idx="14824">
                  <c:v>-9999.0</c:v>
                </c:pt>
                <c:pt idx="14825">
                  <c:v>-9999.0</c:v>
                </c:pt>
                <c:pt idx="14826">
                  <c:v>-9999.0</c:v>
                </c:pt>
                <c:pt idx="14827">
                  <c:v>-9999.0</c:v>
                </c:pt>
                <c:pt idx="14828">
                  <c:v>-9999.0</c:v>
                </c:pt>
                <c:pt idx="14829">
                  <c:v>-9999.0</c:v>
                </c:pt>
                <c:pt idx="14830">
                  <c:v>-9999.0</c:v>
                </c:pt>
                <c:pt idx="14831">
                  <c:v>-9999.0</c:v>
                </c:pt>
                <c:pt idx="14832">
                  <c:v>-9999.0</c:v>
                </c:pt>
                <c:pt idx="14833">
                  <c:v>-9999.0</c:v>
                </c:pt>
                <c:pt idx="14834">
                  <c:v>-9999.0</c:v>
                </c:pt>
                <c:pt idx="14835">
                  <c:v>-9999.0</c:v>
                </c:pt>
                <c:pt idx="14836">
                  <c:v>-9999.0</c:v>
                </c:pt>
                <c:pt idx="14837">
                  <c:v>-9999.0</c:v>
                </c:pt>
                <c:pt idx="14838">
                  <c:v>-9999.0</c:v>
                </c:pt>
                <c:pt idx="14839">
                  <c:v>-9999.0</c:v>
                </c:pt>
                <c:pt idx="14840">
                  <c:v>-9999.0</c:v>
                </c:pt>
                <c:pt idx="14841">
                  <c:v>-9999.0</c:v>
                </c:pt>
                <c:pt idx="14842">
                  <c:v>-9999.0</c:v>
                </c:pt>
                <c:pt idx="14843">
                  <c:v>-9999.0</c:v>
                </c:pt>
                <c:pt idx="14844">
                  <c:v>-9999.0</c:v>
                </c:pt>
                <c:pt idx="14845">
                  <c:v>-9999.0</c:v>
                </c:pt>
                <c:pt idx="14846">
                  <c:v>-9999.0</c:v>
                </c:pt>
                <c:pt idx="14847">
                  <c:v>-9999.0</c:v>
                </c:pt>
                <c:pt idx="14848">
                  <c:v>-9999.0</c:v>
                </c:pt>
                <c:pt idx="14849">
                  <c:v>-9999.0</c:v>
                </c:pt>
                <c:pt idx="14850">
                  <c:v>-9999.0</c:v>
                </c:pt>
                <c:pt idx="14851">
                  <c:v>-9999.0</c:v>
                </c:pt>
                <c:pt idx="14852">
                  <c:v>-9999.0</c:v>
                </c:pt>
                <c:pt idx="14853">
                  <c:v>-9999.0</c:v>
                </c:pt>
                <c:pt idx="14854">
                  <c:v>-9999.0</c:v>
                </c:pt>
                <c:pt idx="14855">
                  <c:v>-9999.0</c:v>
                </c:pt>
                <c:pt idx="14856">
                  <c:v>-9999.0</c:v>
                </c:pt>
                <c:pt idx="14857">
                  <c:v>-9999.0</c:v>
                </c:pt>
                <c:pt idx="14858">
                  <c:v>-9999.0</c:v>
                </c:pt>
                <c:pt idx="14859">
                  <c:v>-9999.0</c:v>
                </c:pt>
                <c:pt idx="14860">
                  <c:v>-9999.0</c:v>
                </c:pt>
                <c:pt idx="14861">
                  <c:v>-9999.0</c:v>
                </c:pt>
                <c:pt idx="14862">
                  <c:v>-9999.0</c:v>
                </c:pt>
                <c:pt idx="14863">
                  <c:v>-9999.0</c:v>
                </c:pt>
                <c:pt idx="14864">
                  <c:v>-9999.0</c:v>
                </c:pt>
                <c:pt idx="14865">
                  <c:v>-9999.0</c:v>
                </c:pt>
                <c:pt idx="14866">
                  <c:v>-9999.0</c:v>
                </c:pt>
                <c:pt idx="14867">
                  <c:v>-9999.0</c:v>
                </c:pt>
                <c:pt idx="14868">
                  <c:v>-9999.0</c:v>
                </c:pt>
                <c:pt idx="14869">
                  <c:v>-9999.0</c:v>
                </c:pt>
                <c:pt idx="14870">
                  <c:v>-9999.0</c:v>
                </c:pt>
                <c:pt idx="14871">
                  <c:v>-9999.0</c:v>
                </c:pt>
                <c:pt idx="14872">
                  <c:v>-9999.0</c:v>
                </c:pt>
                <c:pt idx="14873">
                  <c:v>-9999.0</c:v>
                </c:pt>
                <c:pt idx="14874">
                  <c:v>-9999.0</c:v>
                </c:pt>
                <c:pt idx="14875">
                  <c:v>-9999.0</c:v>
                </c:pt>
                <c:pt idx="14876">
                  <c:v>-9999.0</c:v>
                </c:pt>
                <c:pt idx="14877">
                  <c:v>-9999.0</c:v>
                </c:pt>
                <c:pt idx="14878">
                  <c:v>-9999.0</c:v>
                </c:pt>
                <c:pt idx="14879">
                  <c:v>-9999.0</c:v>
                </c:pt>
                <c:pt idx="14880">
                  <c:v>-9999.0</c:v>
                </c:pt>
                <c:pt idx="14881">
                  <c:v>-9999.0</c:v>
                </c:pt>
                <c:pt idx="14882">
                  <c:v>-9999.0</c:v>
                </c:pt>
                <c:pt idx="14883">
                  <c:v>-9999.0</c:v>
                </c:pt>
                <c:pt idx="14884">
                  <c:v>-9999.0</c:v>
                </c:pt>
                <c:pt idx="14885">
                  <c:v>-9999.0</c:v>
                </c:pt>
                <c:pt idx="14886">
                  <c:v>-9999.0</c:v>
                </c:pt>
                <c:pt idx="14887">
                  <c:v>-9999.0</c:v>
                </c:pt>
                <c:pt idx="14888">
                  <c:v>-9999.0</c:v>
                </c:pt>
                <c:pt idx="14889">
                  <c:v>-9999.0</c:v>
                </c:pt>
                <c:pt idx="14890">
                  <c:v>-9999.0</c:v>
                </c:pt>
                <c:pt idx="14891">
                  <c:v>-9999.0</c:v>
                </c:pt>
                <c:pt idx="14892">
                  <c:v>-9999.0</c:v>
                </c:pt>
                <c:pt idx="14893">
                  <c:v>-9999.0</c:v>
                </c:pt>
                <c:pt idx="14894">
                  <c:v>-9999.0</c:v>
                </c:pt>
                <c:pt idx="14895">
                  <c:v>-9999.0</c:v>
                </c:pt>
                <c:pt idx="14896">
                  <c:v>-9999.0</c:v>
                </c:pt>
                <c:pt idx="14897">
                  <c:v>-9999.0</c:v>
                </c:pt>
                <c:pt idx="14898">
                  <c:v>-9999.0</c:v>
                </c:pt>
                <c:pt idx="14899">
                  <c:v>-9999.0</c:v>
                </c:pt>
                <c:pt idx="14900">
                  <c:v>-9999.0</c:v>
                </c:pt>
                <c:pt idx="14901">
                  <c:v>-9999.0</c:v>
                </c:pt>
                <c:pt idx="14902">
                  <c:v>-9999.0</c:v>
                </c:pt>
                <c:pt idx="14903">
                  <c:v>-9999.0</c:v>
                </c:pt>
                <c:pt idx="14904">
                  <c:v>-9999.0</c:v>
                </c:pt>
                <c:pt idx="14905">
                  <c:v>-9999.0</c:v>
                </c:pt>
                <c:pt idx="14906">
                  <c:v>-9999.0</c:v>
                </c:pt>
                <c:pt idx="14907">
                  <c:v>-9999.0</c:v>
                </c:pt>
                <c:pt idx="14908">
                  <c:v>-9999.0</c:v>
                </c:pt>
                <c:pt idx="14909">
                  <c:v>-9999.0</c:v>
                </c:pt>
                <c:pt idx="14910">
                  <c:v>-9999.0</c:v>
                </c:pt>
                <c:pt idx="14911">
                  <c:v>-9999.0</c:v>
                </c:pt>
                <c:pt idx="14912">
                  <c:v>-9999.0</c:v>
                </c:pt>
                <c:pt idx="14913">
                  <c:v>-9999.0</c:v>
                </c:pt>
                <c:pt idx="14914">
                  <c:v>-9999.0</c:v>
                </c:pt>
                <c:pt idx="14915">
                  <c:v>-9999.0</c:v>
                </c:pt>
                <c:pt idx="14916">
                  <c:v>-9999.0</c:v>
                </c:pt>
                <c:pt idx="14917">
                  <c:v>-9999.0</c:v>
                </c:pt>
                <c:pt idx="14918">
                  <c:v>-9999.0</c:v>
                </c:pt>
                <c:pt idx="14919">
                  <c:v>-9999.0</c:v>
                </c:pt>
                <c:pt idx="14920">
                  <c:v>-9999.0</c:v>
                </c:pt>
                <c:pt idx="14921">
                  <c:v>-9999.0</c:v>
                </c:pt>
                <c:pt idx="14922">
                  <c:v>-9999.0</c:v>
                </c:pt>
                <c:pt idx="14923">
                  <c:v>-9999.0</c:v>
                </c:pt>
                <c:pt idx="14924">
                  <c:v>-9999.0</c:v>
                </c:pt>
                <c:pt idx="14925">
                  <c:v>-9999.0</c:v>
                </c:pt>
                <c:pt idx="14926">
                  <c:v>-9999.0</c:v>
                </c:pt>
                <c:pt idx="14927">
                  <c:v>-9999.0</c:v>
                </c:pt>
                <c:pt idx="14928">
                  <c:v>-9999.0</c:v>
                </c:pt>
                <c:pt idx="14929">
                  <c:v>-9999.0</c:v>
                </c:pt>
                <c:pt idx="14930">
                  <c:v>-9999.0</c:v>
                </c:pt>
                <c:pt idx="14931">
                  <c:v>-9999.0</c:v>
                </c:pt>
                <c:pt idx="14932">
                  <c:v>-9999.0</c:v>
                </c:pt>
                <c:pt idx="14933">
                  <c:v>-9999.0</c:v>
                </c:pt>
                <c:pt idx="14934">
                  <c:v>-9999.0</c:v>
                </c:pt>
                <c:pt idx="14935">
                  <c:v>-9999.0</c:v>
                </c:pt>
                <c:pt idx="14936">
                  <c:v>-9999.0</c:v>
                </c:pt>
                <c:pt idx="14937">
                  <c:v>-9999.0</c:v>
                </c:pt>
                <c:pt idx="14938">
                  <c:v>-9999.0</c:v>
                </c:pt>
                <c:pt idx="14939">
                  <c:v>-9999.0</c:v>
                </c:pt>
                <c:pt idx="14940">
                  <c:v>-9999.0</c:v>
                </c:pt>
                <c:pt idx="14941">
                  <c:v>-9999.0</c:v>
                </c:pt>
                <c:pt idx="14942">
                  <c:v>-9999.0</c:v>
                </c:pt>
                <c:pt idx="14943">
                  <c:v>-9999.0</c:v>
                </c:pt>
                <c:pt idx="14944">
                  <c:v>-9999.0</c:v>
                </c:pt>
                <c:pt idx="14945">
                  <c:v>-9999.0</c:v>
                </c:pt>
                <c:pt idx="14946">
                  <c:v>-9999.0</c:v>
                </c:pt>
                <c:pt idx="14947">
                  <c:v>-9999.0</c:v>
                </c:pt>
                <c:pt idx="14948">
                  <c:v>-9999.0</c:v>
                </c:pt>
                <c:pt idx="14949">
                  <c:v>-9999.0</c:v>
                </c:pt>
                <c:pt idx="14950">
                  <c:v>-9999.0</c:v>
                </c:pt>
                <c:pt idx="14951">
                  <c:v>-9999.0</c:v>
                </c:pt>
                <c:pt idx="14952">
                  <c:v>-9999.0</c:v>
                </c:pt>
                <c:pt idx="14953">
                  <c:v>-9999.0</c:v>
                </c:pt>
                <c:pt idx="14954">
                  <c:v>-9999.0</c:v>
                </c:pt>
                <c:pt idx="14955">
                  <c:v>-9999.0</c:v>
                </c:pt>
                <c:pt idx="14956">
                  <c:v>-9999.0</c:v>
                </c:pt>
                <c:pt idx="14957">
                  <c:v>-9999.0</c:v>
                </c:pt>
                <c:pt idx="14958">
                  <c:v>-9999.0</c:v>
                </c:pt>
                <c:pt idx="14959">
                  <c:v>-9999.0</c:v>
                </c:pt>
                <c:pt idx="14960">
                  <c:v>-9999.0</c:v>
                </c:pt>
                <c:pt idx="14961">
                  <c:v>-9999.0</c:v>
                </c:pt>
                <c:pt idx="14962">
                  <c:v>-9999.0</c:v>
                </c:pt>
                <c:pt idx="14963">
                  <c:v>-9999.0</c:v>
                </c:pt>
                <c:pt idx="14964">
                  <c:v>-9999.0</c:v>
                </c:pt>
                <c:pt idx="14965">
                  <c:v>-9999.0</c:v>
                </c:pt>
                <c:pt idx="14966">
                  <c:v>-9999.0</c:v>
                </c:pt>
                <c:pt idx="14967">
                  <c:v>-9999.0</c:v>
                </c:pt>
                <c:pt idx="14968">
                  <c:v>-9999.0</c:v>
                </c:pt>
                <c:pt idx="14969">
                  <c:v>-9999.0</c:v>
                </c:pt>
                <c:pt idx="14970">
                  <c:v>-9999.0</c:v>
                </c:pt>
                <c:pt idx="14971">
                  <c:v>-9999.0</c:v>
                </c:pt>
                <c:pt idx="14972">
                  <c:v>-9999.0</c:v>
                </c:pt>
                <c:pt idx="14973">
                  <c:v>-9999.0</c:v>
                </c:pt>
                <c:pt idx="14974">
                  <c:v>-9999.0</c:v>
                </c:pt>
                <c:pt idx="14975">
                  <c:v>-9999.0</c:v>
                </c:pt>
                <c:pt idx="14976">
                  <c:v>-9999.0</c:v>
                </c:pt>
                <c:pt idx="14977">
                  <c:v>-9999.0</c:v>
                </c:pt>
                <c:pt idx="14978">
                  <c:v>-9999.0</c:v>
                </c:pt>
                <c:pt idx="14979">
                  <c:v>-9999.0</c:v>
                </c:pt>
                <c:pt idx="14980">
                  <c:v>-9999.0</c:v>
                </c:pt>
                <c:pt idx="14981">
                  <c:v>-9999.0</c:v>
                </c:pt>
                <c:pt idx="14982">
                  <c:v>-9999.0</c:v>
                </c:pt>
                <c:pt idx="14983">
                  <c:v>-9999.0</c:v>
                </c:pt>
                <c:pt idx="14984">
                  <c:v>-9999.0</c:v>
                </c:pt>
                <c:pt idx="14985">
                  <c:v>-9999.0</c:v>
                </c:pt>
                <c:pt idx="14986">
                  <c:v>-9999.0</c:v>
                </c:pt>
                <c:pt idx="14987">
                  <c:v>-9999.0</c:v>
                </c:pt>
                <c:pt idx="14988">
                  <c:v>-9999.0</c:v>
                </c:pt>
                <c:pt idx="14989">
                  <c:v>-9999.0</c:v>
                </c:pt>
                <c:pt idx="14990">
                  <c:v>-9999.0</c:v>
                </c:pt>
                <c:pt idx="14991">
                  <c:v>-9999.0</c:v>
                </c:pt>
                <c:pt idx="14992">
                  <c:v>-9999.0</c:v>
                </c:pt>
                <c:pt idx="14993">
                  <c:v>-9999.0</c:v>
                </c:pt>
                <c:pt idx="14994">
                  <c:v>-9999.0</c:v>
                </c:pt>
                <c:pt idx="14995">
                  <c:v>-9999.0</c:v>
                </c:pt>
                <c:pt idx="14996">
                  <c:v>-9999.0</c:v>
                </c:pt>
                <c:pt idx="14997">
                  <c:v>-9999.0</c:v>
                </c:pt>
                <c:pt idx="14998">
                  <c:v>-9999.0</c:v>
                </c:pt>
                <c:pt idx="14999">
                  <c:v>-9999.0</c:v>
                </c:pt>
                <c:pt idx="15000">
                  <c:v>-9999.0</c:v>
                </c:pt>
                <c:pt idx="15001">
                  <c:v>-9999.0</c:v>
                </c:pt>
                <c:pt idx="15002">
                  <c:v>-9999.0</c:v>
                </c:pt>
                <c:pt idx="15003">
                  <c:v>-9999.0</c:v>
                </c:pt>
                <c:pt idx="15004">
                  <c:v>-9999.0</c:v>
                </c:pt>
                <c:pt idx="15005">
                  <c:v>-9999.0</c:v>
                </c:pt>
                <c:pt idx="15006">
                  <c:v>-9999.0</c:v>
                </c:pt>
                <c:pt idx="15007">
                  <c:v>-9999.0</c:v>
                </c:pt>
                <c:pt idx="15008">
                  <c:v>-9999.0</c:v>
                </c:pt>
                <c:pt idx="15009">
                  <c:v>-9999.0</c:v>
                </c:pt>
                <c:pt idx="15010">
                  <c:v>-9999.0</c:v>
                </c:pt>
                <c:pt idx="15011">
                  <c:v>-9999.0</c:v>
                </c:pt>
                <c:pt idx="15012">
                  <c:v>-9999.0</c:v>
                </c:pt>
                <c:pt idx="15013">
                  <c:v>-9999.0</c:v>
                </c:pt>
                <c:pt idx="15014">
                  <c:v>-9999.0</c:v>
                </c:pt>
                <c:pt idx="15015">
                  <c:v>-9999.0</c:v>
                </c:pt>
                <c:pt idx="15016">
                  <c:v>-9999.0</c:v>
                </c:pt>
                <c:pt idx="15017">
                  <c:v>-9999.0</c:v>
                </c:pt>
                <c:pt idx="15018">
                  <c:v>-9999.0</c:v>
                </c:pt>
                <c:pt idx="15019">
                  <c:v>-9999.0</c:v>
                </c:pt>
                <c:pt idx="15020">
                  <c:v>-9999.0</c:v>
                </c:pt>
                <c:pt idx="15021">
                  <c:v>-9999.0</c:v>
                </c:pt>
                <c:pt idx="15022">
                  <c:v>-9999.0</c:v>
                </c:pt>
                <c:pt idx="15023">
                  <c:v>-9999.0</c:v>
                </c:pt>
                <c:pt idx="15024">
                  <c:v>-9999.0</c:v>
                </c:pt>
                <c:pt idx="15025">
                  <c:v>-9999.0</c:v>
                </c:pt>
                <c:pt idx="15026">
                  <c:v>-9999.0</c:v>
                </c:pt>
                <c:pt idx="15027">
                  <c:v>-9999.0</c:v>
                </c:pt>
                <c:pt idx="15028">
                  <c:v>-9999.0</c:v>
                </c:pt>
                <c:pt idx="15029">
                  <c:v>-9999.0</c:v>
                </c:pt>
                <c:pt idx="15030">
                  <c:v>-9999.0</c:v>
                </c:pt>
                <c:pt idx="15031">
                  <c:v>-9999.0</c:v>
                </c:pt>
                <c:pt idx="15032">
                  <c:v>-9999.0</c:v>
                </c:pt>
                <c:pt idx="15033">
                  <c:v>-9999.0</c:v>
                </c:pt>
                <c:pt idx="15034">
                  <c:v>-9999.0</c:v>
                </c:pt>
                <c:pt idx="15035">
                  <c:v>-9999.0</c:v>
                </c:pt>
                <c:pt idx="15036">
                  <c:v>-9999.0</c:v>
                </c:pt>
                <c:pt idx="15037">
                  <c:v>-9999.0</c:v>
                </c:pt>
                <c:pt idx="15038">
                  <c:v>-9999.0</c:v>
                </c:pt>
                <c:pt idx="15039">
                  <c:v>-9999.0</c:v>
                </c:pt>
                <c:pt idx="15040">
                  <c:v>-9999.0</c:v>
                </c:pt>
                <c:pt idx="15041">
                  <c:v>-9999.0</c:v>
                </c:pt>
                <c:pt idx="15042">
                  <c:v>-9999.0</c:v>
                </c:pt>
                <c:pt idx="15043">
                  <c:v>-9999.0</c:v>
                </c:pt>
                <c:pt idx="15044">
                  <c:v>-9999.0</c:v>
                </c:pt>
                <c:pt idx="15045">
                  <c:v>-9999.0</c:v>
                </c:pt>
                <c:pt idx="15046">
                  <c:v>-9999.0</c:v>
                </c:pt>
                <c:pt idx="15047">
                  <c:v>-9999.0</c:v>
                </c:pt>
                <c:pt idx="15048">
                  <c:v>-9999.0</c:v>
                </c:pt>
                <c:pt idx="15049">
                  <c:v>-9999.0</c:v>
                </c:pt>
                <c:pt idx="15050">
                  <c:v>-9999.0</c:v>
                </c:pt>
                <c:pt idx="15051">
                  <c:v>-9999.0</c:v>
                </c:pt>
                <c:pt idx="15052">
                  <c:v>-9999.0</c:v>
                </c:pt>
                <c:pt idx="15053">
                  <c:v>-9999.0</c:v>
                </c:pt>
                <c:pt idx="15054">
                  <c:v>-9999.0</c:v>
                </c:pt>
                <c:pt idx="15055">
                  <c:v>-9999.0</c:v>
                </c:pt>
                <c:pt idx="15056">
                  <c:v>-9999.0</c:v>
                </c:pt>
                <c:pt idx="15057">
                  <c:v>-9999.0</c:v>
                </c:pt>
                <c:pt idx="15058">
                  <c:v>-9999.0</c:v>
                </c:pt>
                <c:pt idx="15059">
                  <c:v>-9999.0</c:v>
                </c:pt>
                <c:pt idx="15060">
                  <c:v>-9999.0</c:v>
                </c:pt>
                <c:pt idx="15061">
                  <c:v>-9999.0</c:v>
                </c:pt>
                <c:pt idx="15062">
                  <c:v>-9999.0</c:v>
                </c:pt>
                <c:pt idx="15063">
                  <c:v>-9999.0</c:v>
                </c:pt>
                <c:pt idx="15064">
                  <c:v>-9999.0</c:v>
                </c:pt>
                <c:pt idx="15065">
                  <c:v>-9999.0</c:v>
                </c:pt>
                <c:pt idx="15066">
                  <c:v>-9999.0</c:v>
                </c:pt>
                <c:pt idx="15067">
                  <c:v>-9999.0</c:v>
                </c:pt>
                <c:pt idx="15068">
                  <c:v>-9999.0</c:v>
                </c:pt>
                <c:pt idx="15069">
                  <c:v>-9999.0</c:v>
                </c:pt>
                <c:pt idx="15070">
                  <c:v>-9999.0</c:v>
                </c:pt>
                <c:pt idx="15071">
                  <c:v>-9999.0</c:v>
                </c:pt>
                <c:pt idx="15072">
                  <c:v>-9999.0</c:v>
                </c:pt>
                <c:pt idx="15073">
                  <c:v>-9999.0</c:v>
                </c:pt>
                <c:pt idx="15074">
                  <c:v>-9999.0</c:v>
                </c:pt>
                <c:pt idx="15075">
                  <c:v>-9999.0</c:v>
                </c:pt>
                <c:pt idx="15076">
                  <c:v>-9999.0</c:v>
                </c:pt>
                <c:pt idx="15077">
                  <c:v>-9999.0</c:v>
                </c:pt>
                <c:pt idx="15078">
                  <c:v>-9999.0</c:v>
                </c:pt>
                <c:pt idx="15079">
                  <c:v>-9999.0</c:v>
                </c:pt>
                <c:pt idx="15080">
                  <c:v>-9999.0</c:v>
                </c:pt>
                <c:pt idx="15081">
                  <c:v>-9999.0</c:v>
                </c:pt>
                <c:pt idx="15082">
                  <c:v>-9999.0</c:v>
                </c:pt>
                <c:pt idx="15083">
                  <c:v>-9999.0</c:v>
                </c:pt>
                <c:pt idx="15084">
                  <c:v>-9999.0</c:v>
                </c:pt>
                <c:pt idx="15085">
                  <c:v>-9999.0</c:v>
                </c:pt>
                <c:pt idx="15086">
                  <c:v>-9999.0</c:v>
                </c:pt>
                <c:pt idx="15087">
                  <c:v>-9999.0</c:v>
                </c:pt>
                <c:pt idx="15088">
                  <c:v>-9999.0</c:v>
                </c:pt>
                <c:pt idx="15089">
                  <c:v>-9999.0</c:v>
                </c:pt>
                <c:pt idx="15090">
                  <c:v>-9999.0</c:v>
                </c:pt>
                <c:pt idx="15091">
                  <c:v>-9999.0</c:v>
                </c:pt>
                <c:pt idx="15092">
                  <c:v>-9999.0</c:v>
                </c:pt>
                <c:pt idx="15093">
                  <c:v>-9999.0</c:v>
                </c:pt>
                <c:pt idx="15094">
                  <c:v>-9999.0</c:v>
                </c:pt>
                <c:pt idx="15095">
                  <c:v>-9999.0</c:v>
                </c:pt>
                <c:pt idx="15096">
                  <c:v>-9999.0</c:v>
                </c:pt>
                <c:pt idx="15097">
                  <c:v>-9999.0</c:v>
                </c:pt>
                <c:pt idx="15098">
                  <c:v>-9999.0</c:v>
                </c:pt>
                <c:pt idx="15099">
                  <c:v>-9999.0</c:v>
                </c:pt>
                <c:pt idx="15100">
                  <c:v>-9999.0</c:v>
                </c:pt>
                <c:pt idx="15101">
                  <c:v>-9999.0</c:v>
                </c:pt>
                <c:pt idx="15102">
                  <c:v>-9999.0</c:v>
                </c:pt>
                <c:pt idx="15103">
                  <c:v>-9999.0</c:v>
                </c:pt>
                <c:pt idx="15104">
                  <c:v>-9999.0</c:v>
                </c:pt>
                <c:pt idx="15105">
                  <c:v>-9999.0</c:v>
                </c:pt>
                <c:pt idx="15106">
                  <c:v>-9999.0</c:v>
                </c:pt>
                <c:pt idx="15107">
                  <c:v>-9999.0</c:v>
                </c:pt>
                <c:pt idx="15108">
                  <c:v>-9999.0</c:v>
                </c:pt>
                <c:pt idx="15109">
                  <c:v>-9999.0</c:v>
                </c:pt>
                <c:pt idx="15110">
                  <c:v>-9999.0</c:v>
                </c:pt>
                <c:pt idx="15111">
                  <c:v>-9999.0</c:v>
                </c:pt>
                <c:pt idx="15112">
                  <c:v>-9999.0</c:v>
                </c:pt>
                <c:pt idx="15113">
                  <c:v>-9999.0</c:v>
                </c:pt>
                <c:pt idx="15114">
                  <c:v>-9999.0</c:v>
                </c:pt>
                <c:pt idx="15115">
                  <c:v>-9999.0</c:v>
                </c:pt>
                <c:pt idx="15116">
                  <c:v>-9999.0</c:v>
                </c:pt>
                <c:pt idx="15117">
                  <c:v>-9999.0</c:v>
                </c:pt>
                <c:pt idx="15118">
                  <c:v>-9999.0</c:v>
                </c:pt>
                <c:pt idx="15119">
                  <c:v>-9999.0</c:v>
                </c:pt>
                <c:pt idx="15120">
                  <c:v>-9999.0</c:v>
                </c:pt>
                <c:pt idx="15121">
                  <c:v>-9999.0</c:v>
                </c:pt>
                <c:pt idx="15122">
                  <c:v>-9999.0</c:v>
                </c:pt>
                <c:pt idx="15123">
                  <c:v>-9999.0</c:v>
                </c:pt>
                <c:pt idx="15124">
                  <c:v>-9999.0</c:v>
                </c:pt>
                <c:pt idx="15125">
                  <c:v>-9999.0</c:v>
                </c:pt>
                <c:pt idx="15126">
                  <c:v>-9999.0</c:v>
                </c:pt>
                <c:pt idx="15127">
                  <c:v>-9999.0</c:v>
                </c:pt>
                <c:pt idx="15128">
                  <c:v>-9999.0</c:v>
                </c:pt>
                <c:pt idx="15129">
                  <c:v>-9999.0</c:v>
                </c:pt>
                <c:pt idx="15130">
                  <c:v>-9999.0</c:v>
                </c:pt>
                <c:pt idx="15131">
                  <c:v>-9999.0</c:v>
                </c:pt>
                <c:pt idx="15132">
                  <c:v>-9999.0</c:v>
                </c:pt>
                <c:pt idx="15133">
                  <c:v>-9999.0</c:v>
                </c:pt>
                <c:pt idx="15134">
                  <c:v>-9999.0</c:v>
                </c:pt>
                <c:pt idx="15135">
                  <c:v>-9999.0</c:v>
                </c:pt>
                <c:pt idx="15136">
                  <c:v>-9999.0</c:v>
                </c:pt>
                <c:pt idx="15137">
                  <c:v>-9999.0</c:v>
                </c:pt>
                <c:pt idx="15138">
                  <c:v>-9999.0</c:v>
                </c:pt>
                <c:pt idx="15139">
                  <c:v>-9999.0</c:v>
                </c:pt>
                <c:pt idx="15140">
                  <c:v>-9999.0</c:v>
                </c:pt>
                <c:pt idx="15141">
                  <c:v>-9999.0</c:v>
                </c:pt>
                <c:pt idx="15142">
                  <c:v>-9999.0</c:v>
                </c:pt>
                <c:pt idx="15143">
                  <c:v>-9999.0</c:v>
                </c:pt>
                <c:pt idx="15144">
                  <c:v>-9999.0</c:v>
                </c:pt>
                <c:pt idx="15145">
                  <c:v>-9999.0</c:v>
                </c:pt>
                <c:pt idx="15146">
                  <c:v>-9999.0</c:v>
                </c:pt>
                <c:pt idx="15147">
                  <c:v>-9999.0</c:v>
                </c:pt>
                <c:pt idx="15148">
                  <c:v>-9999.0</c:v>
                </c:pt>
                <c:pt idx="15149">
                  <c:v>-9999.0</c:v>
                </c:pt>
                <c:pt idx="15150">
                  <c:v>-9999.0</c:v>
                </c:pt>
                <c:pt idx="15151">
                  <c:v>-9999.0</c:v>
                </c:pt>
                <c:pt idx="15152">
                  <c:v>-9999.0</c:v>
                </c:pt>
                <c:pt idx="15153">
                  <c:v>-9999.0</c:v>
                </c:pt>
                <c:pt idx="15154">
                  <c:v>-9999.0</c:v>
                </c:pt>
                <c:pt idx="15155">
                  <c:v>-9999.0</c:v>
                </c:pt>
                <c:pt idx="15156">
                  <c:v>-9999.0</c:v>
                </c:pt>
                <c:pt idx="15157">
                  <c:v>-9999.0</c:v>
                </c:pt>
                <c:pt idx="15158">
                  <c:v>-9999.0</c:v>
                </c:pt>
                <c:pt idx="15159">
                  <c:v>-9999.0</c:v>
                </c:pt>
                <c:pt idx="15160">
                  <c:v>-9999.0</c:v>
                </c:pt>
                <c:pt idx="15161">
                  <c:v>-9999.0</c:v>
                </c:pt>
                <c:pt idx="15162">
                  <c:v>-9999.0</c:v>
                </c:pt>
                <c:pt idx="15163">
                  <c:v>-9999.0</c:v>
                </c:pt>
                <c:pt idx="15164">
                  <c:v>-9999.0</c:v>
                </c:pt>
                <c:pt idx="15165">
                  <c:v>-9999.0</c:v>
                </c:pt>
                <c:pt idx="15166">
                  <c:v>-9999.0</c:v>
                </c:pt>
                <c:pt idx="15167">
                  <c:v>-9999.0</c:v>
                </c:pt>
                <c:pt idx="15168">
                  <c:v>-9999.0</c:v>
                </c:pt>
                <c:pt idx="15169">
                  <c:v>-9999.0</c:v>
                </c:pt>
                <c:pt idx="15170">
                  <c:v>-9999.0</c:v>
                </c:pt>
                <c:pt idx="15171">
                  <c:v>-9999.0</c:v>
                </c:pt>
                <c:pt idx="15172">
                  <c:v>-9999.0</c:v>
                </c:pt>
                <c:pt idx="15173">
                  <c:v>-9999.0</c:v>
                </c:pt>
                <c:pt idx="15174">
                  <c:v>-9999.0</c:v>
                </c:pt>
                <c:pt idx="15175">
                  <c:v>-9999.0</c:v>
                </c:pt>
                <c:pt idx="15176">
                  <c:v>-9999.0</c:v>
                </c:pt>
                <c:pt idx="15177">
                  <c:v>-9999.0</c:v>
                </c:pt>
                <c:pt idx="15178">
                  <c:v>-9999.0</c:v>
                </c:pt>
                <c:pt idx="15179">
                  <c:v>-9999.0</c:v>
                </c:pt>
                <c:pt idx="15180">
                  <c:v>-9999.0</c:v>
                </c:pt>
                <c:pt idx="15181">
                  <c:v>-9999.0</c:v>
                </c:pt>
                <c:pt idx="15182">
                  <c:v>-9999.0</c:v>
                </c:pt>
                <c:pt idx="15183">
                  <c:v>-9999.0</c:v>
                </c:pt>
                <c:pt idx="15184">
                  <c:v>-9999.0</c:v>
                </c:pt>
                <c:pt idx="15185">
                  <c:v>-9999.0</c:v>
                </c:pt>
                <c:pt idx="15186">
                  <c:v>-9999.0</c:v>
                </c:pt>
                <c:pt idx="15187">
                  <c:v>-9999.0</c:v>
                </c:pt>
                <c:pt idx="15188">
                  <c:v>-9999.0</c:v>
                </c:pt>
                <c:pt idx="15189">
                  <c:v>-9999.0</c:v>
                </c:pt>
                <c:pt idx="15190">
                  <c:v>-9999.0</c:v>
                </c:pt>
                <c:pt idx="15191">
                  <c:v>-9999.0</c:v>
                </c:pt>
                <c:pt idx="15192">
                  <c:v>-9999.0</c:v>
                </c:pt>
                <c:pt idx="15193">
                  <c:v>-9999.0</c:v>
                </c:pt>
                <c:pt idx="15194">
                  <c:v>-9999.0</c:v>
                </c:pt>
                <c:pt idx="15195">
                  <c:v>-9999.0</c:v>
                </c:pt>
                <c:pt idx="15196">
                  <c:v>-9999.0</c:v>
                </c:pt>
                <c:pt idx="15197">
                  <c:v>-9999.0</c:v>
                </c:pt>
                <c:pt idx="15198">
                  <c:v>-9999.0</c:v>
                </c:pt>
                <c:pt idx="15199">
                  <c:v>-9999.0</c:v>
                </c:pt>
                <c:pt idx="15200">
                  <c:v>-9999.0</c:v>
                </c:pt>
                <c:pt idx="15201">
                  <c:v>-9999.0</c:v>
                </c:pt>
                <c:pt idx="15202">
                  <c:v>-9999.0</c:v>
                </c:pt>
                <c:pt idx="15203">
                  <c:v>-9999.0</c:v>
                </c:pt>
                <c:pt idx="15204">
                  <c:v>-9999.0</c:v>
                </c:pt>
                <c:pt idx="15205">
                  <c:v>-9999.0</c:v>
                </c:pt>
                <c:pt idx="15206">
                  <c:v>-9999.0</c:v>
                </c:pt>
                <c:pt idx="15207">
                  <c:v>-9999.0</c:v>
                </c:pt>
                <c:pt idx="15208">
                  <c:v>-9999.0</c:v>
                </c:pt>
                <c:pt idx="15209">
                  <c:v>-9999.0</c:v>
                </c:pt>
                <c:pt idx="15210">
                  <c:v>-9999.0</c:v>
                </c:pt>
                <c:pt idx="15211">
                  <c:v>-9999.0</c:v>
                </c:pt>
                <c:pt idx="15212">
                  <c:v>-9999.0</c:v>
                </c:pt>
                <c:pt idx="15213">
                  <c:v>-9999.0</c:v>
                </c:pt>
                <c:pt idx="15214">
                  <c:v>-9999.0</c:v>
                </c:pt>
                <c:pt idx="15215">
                  <c:v>-9999.0</c:v>
                </c:pt>
                <c:pt idx="15216">
                  <c:v>-9999.0</c:v>
                </c:pt>
                <c:pt idx="15217">
                  <c:v>-9999.0</c:v>
                </c:pt>
                <c:pt idx="15218">
                  <c:v>-9999.0</c:v>
                </c:pt>
                <c:pt idx="15219">
                  <c:v>-9999.0</c:v>
                </c:pt>
                <c:pt idx="15220">
                  <c:v>-9999.0</c:v>
                </c:pt>
                <c:pt idx="15221">
                  <c:v>-9999.0</c:v>
                </c:pt>
                <c:pt idx="15222">
                  <c:v>-9999.0</c:v>
                </c:pt>
                <c:pt idx="15223">
                  <c:v>-9999.0</c:v>
                </c:pt>
                <c:pt idx="15224">
                  <c:v>-9999.0</c:v>
                </c:pt>
                <c:pt idx="15225">
                  <c:v>-9999.0</c:v>
                </c:pt>
                <c:pt idx="15226">
                  <c:v>-9999.0</c:v>
                </c:pt>
                <c:pt idx="15227">
                  <c:v>-9999.0</c:v>
                </c:pt>
                <c:pt idx="15228">
                  <c:v>-9999.0</c:v>
                </c:pt>
                <c:pt idx="15229">
                  <c:v>-9999.0</c:v>
                </c:pt>
                <c:pt idx="15230">
                  <c:v>-9999.0</c:v>
                </c:pt>
                <c:pt idx="15231">
                  <c:v>-9999.0</c:v>
                </c:pt>
                <c:pt idx="15232">
                  <c:v>-9999.0</c:v>
                </c:pt>
                <c:pt idx="15233">
                  <c:v>-9999.0</c:v>
                </c:pt>
                <c:pt idx="15234">
                  <c:v>-9999.0</c:v>
                </c:pt>
                <c:pt idx="15235">
                  <c:v>-9999.0</c:v>
                </c:pt>
                <c:pt idx="15236">
                  <c:v>-9999.0</c:v>
                </c:pt>
                <c:pt idx="15237">
                  <c:v>-9999.0</c:v>
                </c:pt>
                <c:pt idx="15238">
                  <c:v>-9999.0</c:v>
                </c:pt>
                <c:pt idx="15239">
                  <c:v>-9999.0</c:v>
                </c:pt>
                <c:pt idx="15240">
                  <c:v>-9999.0</c:v>
                </c:pt>
                <c:pt idx="15241">
                  <c:v>-9999.0</c:v>
                </c:pt>
                <c:pt idx="15242">
                  <c:v>-9999.0</c:v>
                </c:pt>
                <c:pt idx="15243">
                  <c:v>-9999.0</c:v>
                </c:pt>
                <c:pt idx="15244">
                  <c:v>-9999.0</c:v>
                </c:pt>
                <c:pt idx="15245">
                  <c:v>-9999.0</c:v>
                </c:pt>
                <c:pt idx="15246">
                  <c:v>-9999.0</c:v>
                </c:pt>
                <c:pt idx="15247">
                  <c:v>-9999.0</c:v>
                </c:pt>
                <c:pt idx="15248">
                  <c:v>-9999.0</c:v>
                </c:pt>
                <c:pt idx="15249">
                  <c:v>-9999.0</c:v>
                </c:pt>
                <c:pt idx="15250">
                  <c:v>-9999.0</c:v>
                </c:pt>
                <c:pt idx="15251">
                  <c:v>-9999.0</c:v>
                </c:pt>
                <c:pt idx="15252">
                  <c:v>-9999.0</c:v>
                </c:pt>
                <c:pt idx="15253">
                  <c:v>-9999.0</c:v>
                </c:pt>
                <c:pt idx="15254">
                  <c:v>-9999.0</c:v>
                </c:pt>
                <c:pt idx="15255">
                  <c:v>-9999.0</c:v>
                </c:pt>
                <c:pt idx="15256">
                  <c:v>-9999.0</c:v>
                </c:pt>
                <c:pt idx="15257">
                  <c:v>-9999.0</c:v>
                </c:pt>
                <c:pt idx="15258">
                  <c:v>-9999.0</c:v>
                </c:pt>
                <c:pt idx="15259">
                  <c:v>-9999.0</c:v>
                </c:pt>
                <c:pt idx="15260">
                  <c:v>-9999.0</c:v>
                </c:pt>
                <c:pt idx="15261">
                  <c:v>-9999.0</c:v>
                </c:pt>
                <c:pt idx="15262">
                  <c:v>-9999.0</c:v>
                </c:pt>
                <c:pt idx="15263">
                  <c:v>-9999.0</c:v>
                </c:pt>
                <c:pt idx="15264">
                  <c:v>-9999.0</c:v>
                </c:pt>
                <c:pt idx="15265">
                  <c:v>-9999.0</c:v>
                </c:pt>
                <c:pt idx="15266">
                  <c:v>-9999.0</c:v>
                </c:pt>
                <c:pt idx="15267">
                  <c:v>-9999.0</c:v>
                </c:pt>
                <c:pt idx="15268">
                  <c:v>-9999.0</c:v>
                </c:pt>
                <c:pt idx="15269">
                  <c:v>-9999.0</c:v>
                </c:pt>
                <c:pt idx="15270">
                  <c:v>-9999.0</c:v>
                </c:pt>
                <c:pt idx="15271">
                  <c:v>-9999.0</c:v>
                </c:pt>
                <c:pt idx="15272">
                  <c:v>-9999.0</c:v>
                </c:pt>
                <c:pt idx="15273">
                  <c:v>-9999.0</c:v>
                </c:pt>
                <c:pt idx="15274">
                  <c:v>-9999.0</c:v>
                </c:pt>
                <c:pt idx="15275">
                  <c:v>-9999.0</c:v>
                </c:pt>
                <c:pt idx="15276">
                  <c:v>-9999.0</c:v>
                </c:pt>
                <c:pt idx="15277">
                  <c:v>-9999.0</c:v>
                </c:pt>
                <c:pt idx="15278">
                  <c:v>-9999.0</c:v>
                </c:pt>
                <c:pt idx="15279">
                  <c:v>-9999.0</c:v>
                </c:pt>
                <c:pt idx="15280">
                  <c:v>-9999.0</c:v>
                </c:pt>
                <c:pt idx="15281">
                  <c:v>-9999.0</c:v>
                </c:pt>
                <c:pt idx="15282">
                  <c:v>-9999.0</c:v>
                </c:pt>
                <c:pt idx="15283">
                  <c:v>-9999.0</c:v>
                </c:pt>
                <c:pt idx="15284">
                  <c:v>-9999.0</c:v>
                </c:pt>
                <c:pt idx="15285">
                  <c:v>-9999.0</c:v>
                </c:pt>
                <c:pt idx="15286">
                  <c:v>-9999.0</c:v>
                </c:pt>
                <c:pt idx="15287">
                  <c:v>-9999.0</c:v>
                </c:pt>
                <c:pt idx="15288">
                  <c:v>-9999.0</c:v>
                </c:pt>
                <c:pt idx="15289">
                  <c:v>-9999.0</c:v>
                </c:pt>
                <c:pt idx="15290">
                  <c:v>-9999.0</c:v>
                </c:pt>
                <c:pt idx="15291">
                  <c:v>-9999.0</c:v>
                </c:pt>
                <c:pt idx="15292">
                  <c:v>-9999.0</c:v>
                </c:pt>
                <c:pt idx="15293">
                  <c:v>-9999.0</c:v>
                </c:pt>
                <c:pt idx="15294">
                  <c:v>-9999.0</c:v>
                </c:pt>
                <c:pt idx="15295">
                  <c:v>-9999.0</c:v>
                </c:pt>
                <c:pt idx="15296">
                  <c:v>-9999.0</c:v>
                </c:pt>
                <c:pt idx="15297">
                  <c:v>-9999.0</c:v>
                </c:pt>
                <c:pt idx="15298">
                  <c:v>-9999.0</c:v>
                </c:pt>
                <c:pt idx="15299">
                  <c:v>-9999.0</c:v>
                </c:pt>
                <c:pt idx="15300">
                  <c:v>-9999.0</c:v>
                </c:pt>
                <c:pt idx="15301">
                  <c:v>-9999.0</c:v>
                </c:pt>
                <c:pt idx="15302">
                  <c:v>-9999.0</c:v>
                </c:pt>
                <c:pt idx="15303">
                  <c:v>-9999.0</c:v>
                </c:pt>
                <c:pt idx="15304">
                  <c:v>-9999.0</c:v>
                </c:pt>
                <c:pt idx="15305">
                  <c:v>-9999.0</c:v>
                </c:pt>
                <c:pt idx="15306">
                  <c:v>-9999.0</c:v>
                </c:pt>
                <c:pt idx="15307">
                  <c:v>-9999.0</c:v>
                </c:pt>
                <c:pt idx="15308">
                  <c:v>-9999.0</c:v>
                </c:pt>
                <c:pt idx="15309">
                  <c:v>-9999.0</c:v>
                </c:pt>
                <c:pt idx="15310">
                  <c:v>-9999.0</c:v>
                </c:pt>
                <c:pt idx="15311">
                  <c:v>-9999.0</c:v>
                </c:pt>
                <c:pt idx="15312">
                  <c:v>-9999.0</c:v>
                </c:pt>
                <c:pt idx="15313">
                  <c:v>-9999.0</c:v>
                </c:pt>
                <c:pt idx="15314">
                  <c:v>-9999.0</c:v>
                </c:pt>
                <c:pt idx="15315">
                  <c:v>-9999.0</c:v>
                </c:pt>
                <c:pt idx="15316">
                  <c:v>-9999.0</c:v>
                </c:pt>
                <c:pt idx="15317">
                  <c:v>-9999.0</c:v>
                </c:pt>
                <c:pt idx="15318">
                  <c:v>-9999.0</c:v>
                </c:pt>
                <c:pt idx="15319">
                  <c:v>-9999.0</c:v>
                </c:pt>
                <c:pt idx="15320">
                  <c:v>-9999.0</c:v>
                </c:pt>
                <c:pt idx="15321">
                  <c:v>-9999.0</c:v>
                </c:pt>
                <c:pt idx="15322">
                  <c:v>-9999.0</c:v>
                </c:pt>
                <c:pt idx="15323">
                  <c:v>-9999.0</c:v>
                </c:pt>
                <c:pt idx="15324">
                  <c:v>-9999.0</c:v>
                </c:pt>
                <c:pt idx="15325">
                  <c:v>-9999.0</c:v>
                </c:pt>
                <c:pt idx="15326">
                  <c:v>-9999.0</c:v>
                </c:pt>
                <c:pt idx="15327">
                  <c:v>-9999.0</c:v>
                </c:pt>
                <c:pt idx="15328">
                  <c:v>-9999.0</c:v>
                </c:pt>
                <c:pt idx="15329">
                  <c:v>-9999.0</c:v>
                </c:pt>
                <c:pt idx="15330">
                  <c:v>-9999.0</c:v>
                </c:pt>
                <c:pt idx="15331">
                  <c:v>-9999.0</c:v>
                </c:pt>
                <c:pt idx="15332">
                  <c:v>-9999.0</c:v>
                </c:pt>
                <c:pt idx="15333">
                  <c:v>-9999.0</c:v>
                </c:pt>
                <c:pt idx="15334">
                  <c:v>-9999.0</c:v>
                </c:pt>
                <c:pt idx="15335">
                  <c:v>-9999.0</c:v>
                </c:pt>
                <c:pt idx="15336">
                  <c:v>-9999.0</c:v>
                </c:pt>
                <c:pt idx="15337">
                  <c:v>-9999.0</c:v>
                </c:pt>
                <c:pt idx="15338">
                  <c:v>-9999.0</c:v>
                </c:pt>
                <c:pt idx="15339">
                  <c:v>-9999.0</c:v>
                </c:pt>
                <c:pt idx="15340">
                  <c:v>-9999.0</c:v>
                </c:pt>
                <c:pt idx="15341">
                  <c:v>-9999.0</c:v>
                </c:pt>
                <c:pt idx="15342">
                  <c:v>-9999.0</c:v>
                </c:pt>
                <c:pt idx="15343">
                  <c:v>-9999.0</c:v>
                </c:pt>
                <c:pt idx="15344">
                  <c:v>-9999.0</c:v>
                </c:pt>
                <c:pt idx="15345">
                  <c:v>-9999.0</c:v>
                </c:pt>
                <c:pt idx="15346">
                  <c:v>-9999.0</c:v>
                </c:pt>
                <c:pt idx="15347">
                  <c:v>-9999.0</c:v>
                </c:pt>
                <c:pt idx="15348">
                  <c:v>-9999.0</c:v>
                </c:pt>
                <c:pt idx="15349">
                  <c:v>-9999.0</c:v>
                </c:pt>
                <c:pt idx="15350">
                  <c:v>-9999.0</c:v>
                </c:pt>
                <c:pt idx="15351">
                  <c:v>-9999.0</c:v>
                </c:pt>
                <c:pt idx="15352">
                  <c:v>-9999.0</c:v>
                </c:pt>
                <c:pt idx="15353">
                  <c:v>-9999.0</c:v>
                </c:pt>
                <c:pt idx="15354">
                  <c:v>-9999.0</c:v>
                </c:pt>
                <c:pt idx="15355">
                  <c:v>-9999.0</c:v>
                </c:pt>
                <c:pt idx="15356">
                  <c:v>-9999.0</c:v>
                </c:pt>
                <c:pt idx="15357">
                  <c:v>-9999.0</c:v>
                </c:pt>
                <c:pt idx="15358">
                  <c:v>-9999.0</c:v>
                </c:pt>
                <c:pt idx="15359">
                  <c:v>-9999.0</c:v>
                </c:pt>
                <c:pt idx="15360">
                  <c:v>-9999.0</c:v>
                </c:pt>
                <c:pt idx="15361">
                  <c:v>-9999.0</c:v>
                </c:pt>
                <c:pt idx="15362">
                  <c:v>-9999.0</c:v>
                </c:pt>
                <c:pt idx="15363">
                  <c:v>-9999.0</c:v>
                </c:pt>
                <c:pt idx="15364">
                  <c:v>-9999.0</c:v>
                </c:pt>
                <c:pt idx="15365">
                  <c:v>-9999.0</c:v>
                </c:pt>
                <c:pt idx="15366">
                  <c:v>-9999.0</c:v>
                </c:pt>
                <c:pt idx="15367">
                  <c:v>-9999.0</c:v>
                </c:pt>
                <c:pt idx="15368">
                  <c:v>-9999.0</c:v>
                </c:pt>
                <c:pt idx="15369">
                  <c:v>-9999.0</c:v>
                </c:pt>
                <c:pt idx="15370">
                  <c:v>-9999.0</c:v>
                </c:pt>
                <c:pt idx="15371">
                  <c:v>-9999.0</c:v>
                </c:pt>
                <c:pt idx="15372">
                  <c:v>-9999.0</c:v>
                </c:pt>
                <c:pt idx="15373">
                  <c:v>-9999.0</c:v>
                </c:pt>
                <c:pt idx="15374">
                  <c:v>-9999.0</c:v>
                </c:pt>
                <c:pt idx="15375">
                  <c:v>-9999.0</c:v>
                </c:pt>
                <c:pt idx="15376">
                  <c:v>-9999.0</c:v>
                </c:pt>
                <c:pt idx="15377">
                  <c:v>-9999.0</c:v>
                </c:pt>
                <c:pt idx="15378">
                  <c:v>-9999.0</c:v>
                </c:pt>
                <c:pt idx="15379">
                  <c:v>-9999.0</c:v>
                </c:pt>
                <c:pt idx="15380">
                  <c:v>-9999.0</c:v>
                </c:pt>
                <c:pt idx="15381">
                  <c:v>-9999.0</c:v>
                </c:pt>
                <c:pt idx="15382">
                  <c:v>-9999.0</c:v>
                </c:pt>
                <c:pt idx="15383">
                  <c:v>-9999.0</c:v>
                </c:pt>
                <c:pt idx="15384">
                  <c:v>-9999.0</c:v>
                </c:pt>
                <c:pt idx="15385">
                  <c:v>-9999.0</c:v>
                </c:pt>
                <c:pt idx="15386">
                  <c:v>-9999.0</c:v>
                </c:pt>
                <c:pt idx="15387">
                  <c:v>-9999.0</c:v>
                </c:pt>
                <c:pt idx="15388">
                  <c:v>-9999.0</c:v>
                </c:pt>
                <c:pt idx="15389">
                  <c:v>-9999.0</c:v>
                </c:pt>
                <c:pt idx="15390">
                  <c:v>-9999.0</c:v>
                </c:pt>
                <c:pt idx="15391">
                  <c:v>-9999.0</c:v>
                </c:pt>
                <c:pt idx="15392">
                  <c:v>-9999.0</c:v>
                </c:pt>
                <c:pt idx="15393">
                  <c:v>-9999.0</c:v>
                </c:pt>
                <c:pt idx="15394">
                  <c:v>-9999.0</c:v>
                </c:pt>
                <c:pt idx="15395">
                  <c:v>-9999.0</c:v>
                </c:pt>
                <c:pt idx="15396">
                  <c:v>-9999.0</c:v>
                </c:pt>
                <c:pt idx="15397">
                  <c:v>-9999.0</c:v>
                </c:pt>
                <c:pt idx="15398">
                  <c:v>-9999.0</c:v>
                </c:pt>
                <c:pt idx="15399">
                  <c:v>-9999.0</c:v>
                </c:pt>
                <c:pt idx="15400">
                  <c:v>-9999.0</c:v>
                </c:pt>
                <c:pt idx="15401">
                  <c:v>-9999.0</c:v>
                </c:pt>
                <c:pt idx="15402">
                  <c:v>-9999.0</c:v>
                </c:pt>
                <c:pt idx="15403">
                  <c:v>-9999.0</c:v>
                </c:pt>
                <c:pt idx="15404">
                  <c:v>-9999.0</c:v>
                </c:pt>
                <c:pt idx="15405">
                  <c:v>-9999.0</c:v>
                </c:pt>
                <c:pt idx="15406">
                  <c:v>-9999.0</c:v>
                </c:pt>
                <c:pt idx="15407">
                  <c:v>-9999.0</c:v>
                </c:pt>
                <c:pt idx="15408">
                  <c:v>-9999.0</c:v>
                </c:pt>
                <c:pt idx="15409">
                  <c:v>-9999.0</c:v>
                </c:pt>
                <c:pt idx="15410">
                  <c:v>-9999.0</c:v>
                </c:pt>
                <c:pt idx="15411">
                  <c:v>-9999.0</c:v>
                </c:pt>
                <c:pt idx="15412">
                  <c:v>-9999.0</c:v>
                </c:pt>
                <c:pt idx="15413">
                  <c:v>-9999.0</c:v>
                </c:pt>
                <c:pt idx="15414">
                  <c:v>-9999.0</c:v>
                </c:pt>
                <c:pt idx="15415">
                  <c:v>-9999.0</c:v>
                </c:pt>
                <c:pt idx="15416">
                  <c:v>-9999.0</c:v>
                </c:pt>
                <c:pt idx="15417">
                  <c:v>-9999.0</c:v>
                </c:pt>
                <c:pt idx="15418">
                  <c:v>-9999.0</c:v>
                </c:pt>
                <c:pt idx="15419">
                  <c:v>-9999.0</c:v>
                </c:pt>
                <c:pt idx="15420">
                  <c:v>-9999.0</c:v>
                </c:pt>
                <c:pt idx="15421">
                  <c:v>-9999.0</c:v>
                </c:pt>
                <c:pt idx="15422">
                  <c:v>-9999.0</c:v>
                </c:pt>
                <c:pt idx="15423">
                  <c:v>-9999.0</c:v>
                </c:pt>
                <c:pt idx="15424">
                  <c:v>-9999.0</c:v>
                </c:pt>
                <c:pt idx="15425">
                  <c:v>-9999.0</c:v>
                </c:pt>
                <c:pt idx="15426">
                  <c:v>-9999.0</c:v>
                </c:pt>
                <c:pt idx="15427">
                  <c:v>-9999.0</c:v>
                </c:pt>
                <c:pt idx="15428">
                  <c:v>-9999.0</c:v>
                </c:pt>
                <c:pt idx="15429">
                  <c:v>-9999.0</c:v>
                </c:pt>
                <c:pt idx="15430">
                  <c:v>-9999.0</c:v>
                </c:pt>
                <c:pt idx="15431">
                  <c:v>-9999.0</c:v>
                </c:pt>
                <c:pt idx="15432">
                  <c:v>-9999.0</c:v>
                </c:pt>
                <c:pt idx="15433">
                  <c:v>-9999.0</c:v>
                </c:pt>
                <c:pt idx="15434">
                  <c:v>-9999.0</c:v>
                </c:pt>
                <c:pt idx="15435">
                  <c:v>-9999.0</c:v>
                </c:pt>
                <c:pt idx="15436">
                  <c:v>-9999.0</c:v>
                </c:pt>
                <c:pt idx="15437">
                  <c:v>-9999.0</c:v>
                </c:pt>
                <c:pt idx="15438">
                  <c:v>-9999.0</c:v>
                </c:pt>
                <c:pt idx="15439">
                  <c:v>-9999.0</c:v>
                </c:pt>
                <c:pt idx="15440">
                  <c:v>-9999.0</c:v>
                </c:pt>
                <c:pt idx="15441">
                  <c:v>-9999.0</c:v>
                </c:pt>
                <c:pt idx="15442">
                  <c:v>-9999.0</c:v>
                </c:pt>
                <c:pt idx="15443">
                  <c:v>-9999.0</c:v>
                </c:pt>
                <c:pt idx="15444">
                  <c:v>-9999.0</c:v>
                </c:pt>
                <c:pt idx="15445">
                  <c:v>-9999.0</c:v>
                </c:pt>
                <c:pt idx="15446">
                  <c:v>-9999.0</c:v>
                </c:pt>
                <c:pt idx="15447">
                  <c:v>-9999.0</c:v>
                </c:pt>
                <c:pt idx="15448">
                  <c:v>-9999.0</c:v>
                </c:pt>
                <c:pt idx="15449">
                  <c:v>-9999.0</c:v>
                </c:pt>
                <c:pt idx="15450">
                  <c:v>-9999.0</c:v>
                </c:pt>
                <c:pt idx="15451">
                  <c:v>-9999.0</c:v>
                </c:pt>
                <c:pt idx="15452">
                  <c:v>-9999.0</c:v>
                </c:pt>
                <c:pt idx="15453">
                  <c:v>-9999.0</c:v>
                </c:pt>
                <c:pt idx="15454">
                  <c:v>-9999.0</c:v>
                </c:pt>
                <c:pt idx="15455">
                  <c:v>-9999.0</c:v>
                </c:pt>
                <c:pt idx="15456">
                  <c:v>-9999.0</c:v>
                </c:pt>
                <c:pt idx="15457">
                  <c:v>-9999.0</c:v>
                </c:pt>
                <c:pt idx="15458">
                  <c:v>-9999.0</c:v>
                </c:pt>
                <c:pt idx="15459">
                  <c:v>-9999.0</c:v>
                </c:pt>
                <c:pt idx="15460">
                  <c:v>-9999.0</c:v>
                </c:pt>
                <c:pt idx="15461">
                  <c:v>-9999.0</c:v>
                </c:pt>
                <c:pt idx="15462">
                  <c:v>-9999.0</c:v>
                </c:pt>
                <c:pt idx="15463">
                  <c:v>-9999.0</c:v>
                </c:pt>
                <c:pt idx="15464">
                  <c:v>-9999.0</c:v>
                </c:pt>
                <c:pt idx="15465">
                  <c:v>-9999.0</c:v>
                </c:pt>
                <c:pt idx="15466">
                  <c:v>-9999.0</c:v>
                </c:pt>
                <c:pt idx="15467">
                  <c:v>-9999.0</c:v>
                </c:pt>
                <c:pt idx="15468">
                  <c:v>-9999.0</c:v>
                </c:pt>
                <c:pt idx="15469">
                  <c:v>-9999.0</c:v>
                </c:pt>
                <c:pt idx="15470">
                  <c:v>-9999.0</c:v>
                </c:pt>
                <c:pt idx="15471">
                  <c:v>-9999.0</c:v>
                </c:pt>
                <c:pt idx="15472">
                  <c:v>-9999.0</c:v>
                </c:pt>
                <c:pt idx="15473">
                  <c:v>-9999.0</c:v>
                </c:pt>
                <c:pt idx="15474">
                  <c:v>-9999.0</c:v>
                </c:pt>
                <c:pt idx="15475">
                  <c:v>-9999.0</c:v>
                </c:pt>
                <c:pt idx="15476">
                  <c:v>-9999.0</c:v>
                </c:pt>
                <c:pt idx="15477">
                  <c:v>-9999.0</c:v>
                </c:pt>
                <c:pt idx="15478">
                  <c:v>-9999.0</c:v>
                </c:pt>
                <c:pt idx="15479">
                  <c:v>-9999.0</c:v>
                </c:pt>
                <c:pt idx="15480">
                  <c:v>-9999.0</c:v>
                </c:pt>
                <c:pt idx="15481">
                  <c:v>-9999.0</c:v>
                </c:pt>
                <c:pt idx="15482">
                  <c:v>-9999.0</c:v>
                </c:pt>
                <c:pt idx="15483">
                  <c:v>-9999.0</c:v>
                </c:pt>
                <c:pt idx="15484">
                  <c:v>-9999.0</c:v>
                </c:pt>
                <c:pt idx="15485">
                  <c:v>-9999.0</c:v>
                </c:pt>
                <c:pt idx="15486">
                  <c:v>-9999.0</c:v>
                </c:pt>
                <c:pt idx="15487">
                  <c:v>-9999.0</c:v>
                </c:pt>
                <c:pt idx="15488">
                  <c:v>-9999.0</c:v>
                </c:pt>
                <c:pt idx="15489">
                  <c:v>-9999.0</c:v>
                </c:pt>
                <c:pt idx="15490">
                  <c:v>-9999.0</c:v>
                </c:pt>
                <c:pt idx="15491">
                  <c:v>-9999.0</c:v>
                </c:pt>
                <c:pt idx="15492">
                  <c:v>-9999.0</c:v>
                </c:pt>
                <c:pt idx="15493">
                  <c:v>-9999.0</c:v>
                </c:pt>
                <c:pt idx="15494">
                  <c:v>-9999.0</c:v>
                </c:pt>
                <c:pt idx="15495">
                  <c:v>-9999.0</c:v>
                </c:pt>
                <c:pt idx="15496">
                  <c:v>-9999.0</c:v>
                </c:pt>
                <c:pt idx="15497">
                  <c:v>-9999.0</c:v>
                </c:pt>
                <c:pt idx="15498">
                  <c:v>-9999.0</c:v>
                </c:pt>
                <c:pt idx="15499">
                  <c:v>-9999.0</c:v>
                </c:pt>
                <c:pt idx="15500">
                  <c:v>-9999.0</c:v>
                </c:pt>
                <c:pt idx="15501">
                  <c:v>-9999.0</c:v>
                </c:pt>
                <c:pt idx="15502">
                  <c:v>-9999.0</c:v>
                </c:pt>
                <c:pt idx="15503">
                  <c:v>-9999.0</c:v>
                </c:pt>
                <c:pt idx="15504">
                  <c:v>-9999.0</c:v>
                </c:pt>
                <c:pt idx="15505">
                  <c:v>-9999.0</c:v>
                </c:pt>
                <c:pt idx="15506">
                  <c:v>-9999.0</c:v>
                </c:pt>
                <c:pt idx="15507">
                  <c:v>-9999.0</c:v>
                </c:pt>
                <c:pt idx="15508">
                  <c:v>-9999.0</c:v>
                </c:pt>
                <c:pt idx="15509">
                  <c:v>-9999.0</c:v>
                </c:pt>
                <c:pt idx="15510">
                  <c:v>-9999.0</c:v>
                </c:pt>
                <c:pt idx="15511">
                  <c:v>-9999.0</c:v>
                </c:pt>
                <c:pt idx="15512">
                  <c:v>-9999.0</c:v>
                </c:pt>
                <c:pt idx="15513">
                  <c:v>-9999.0</c:v>
                </c:pt>
                <c:pt idx="15514">
                  <c:v>-9999.0</c:v>
                </c:pt>
                <c:pt idx="15515">
                  <c:v>-9999.0</c:v>
                </c:pt>
                <c:pt idx="15516">
                  <c:v>-9999.0</c:v>
                </c:pt>
                <c:pt idx="15517">
                  <c:v>-9999.0</c:v>
                </c:pt>
                <c:pt idx="15518">
                  <c:v>-9999.0</c:v>
                </c:pt>
                <c:pt idx="15519">
                  <c:v>-9999.0</c:v>
                </c:pt>
                <c:pt idx="15520">
                  <c:v>-9999.0</c:v>
                </c:pt>
                <c:pt idx="15521">
                  <c:v>-9999.0</c:v>
                </c:pt>
                <c:pt idx="15522">
                  <c:v>-9999.0</c:v>
                </c:pt>
                <c:pt idx="15523">
                  <c:v>-9999.0</c:v>
                </c:pt>
                <c:pt idx="15524">
                  <c:v>-9999.0</c:v>
                </c:pt>
                <c:pt idx="15525">
                  <c:v>-9999.0</c:v>
                </c:pt>
                <c:pt idx="15526">
                  <c:v>-9999.0</c:v>
                </c:pt>
                <c:pt idx="15527">
                  <c:v>-9999.0</c:v>
                </c:pt>
                <c:pt idx="15528">
                  <c:v>-9999.0</c:v>
                </c:pt>
                <c:pt idx="15529">
                  <c:v>-9999.0</c:v>
                </c:pt>
                <c:pt idx="15530">
                  <c:v>-9999.0</c:v>
                </c:pt>
                <c:pt idx="15531">
                  <c:v>-9999.0</c:v>
                </c:pt>
                <c:pt idx="15532">
                  <c:v>-9999.0</c:v>
                </c:pt>
                <c:pt idx="15533">
                  <c:v>-9999.0</c:v>
                </c:pt>
                <c:pt idx="15534">
                  <c:v>-9999.0</c:v>
                </c:pt>
                <c:pt idx="15535">
                  <c:v>-9999.0</c:v>
                </c:pt>
                <c:pt idx="15536">
                  <c:v>-9999.0</c:v>
                </c:pt>
                <c:pt idx="15537">
                  <c:v>-9999.0</c:v>
                </c:pt>
                <c:pt idx="15538">
                  <c:v>-9999.0</c:v>
                </c:pt>
                <c:pt idx="15539">
                  <c:v>-9999.0</c:v>
                </c:pt>
                <c:pt idx="15540">
                  <c:v>-9999.0</c:v>
                </c:pt>
                <c:pt idx="15541">
                  <c:v>-9999.0</c:v>
                </c:pt>
                <c:pt idx="15542">
                  <c:v>-9999.0</c:v>
                </c:pt>
                <c:pt idx="15543">
                  <c:v>-9999.0</c:v>
                </c:pt>
                <c:pt idx="15544">
                  <c:v>-9999.0</c:v>
                </c:pt>
                <c:pt idx="15545">
                  <c:v>-9999.0</c:v>
                </c:pt>
                <c:pt idx="15546">
                  <c:v>-9999.0</c:v>
                </c:pt>
                <c:pt idx="15547">
                  <c:v>-9999.0</c:v>
                </c:pt>
                <c:pt idx="15548">
                  <c:v>-9999.0</c:v>
                </c:pt>
                <c:pt idx="15549">
                  <c:v>-9999.0</c:v>
                </c:pt>
                <c:pt idx="15550">
                  <c:v>-9999.0</c:v>
                </c:pt>
                <c:pt idx="15551">
                  <c:v>-9999.0</c:v>
                </c:pt>
                <c:pt idx="15552">
                  <c:v>-9999.0</c:v>
                </c:pt>
                <c:pt idx="15553">
                  <c:v>-9999.0</c:v>
                </c:pt>
                <c:pt idx="15554">
                  <c:v>-9999.0</c:v>
                </c:pt>
                <c:pt idx="15555">
                  <c:v>-9999.0</c:v>
                </c:pt>
                <c:pt idx="15556">
                  <c:v>-9999.0</c:v>
                </c:pt>
                <c:pt idx="15557">
                  <c:v>-9999.0</c:v>
                </c:pt>
                <c:pt idx="15558">
                  <c:v>-9999.0</c:v>
                </c:pt>
                <c:pt idx="15559">
                  <c:v>-9999.0</c:v>
                </c:pt>
                <c:pt idx="15560">
                  <c:v>-9999.0</c:v>
                </c:pt>
                <c:pt idx="15561">
                  <c:v>-9999.0</c:v>
                </c:pt>
                <c:pt idx="15562">
                  <c:v>-9999.0</c:v>
                </c:pt>
                <c:pt idx="15563">
                  <c:v>-9999.0</c:v>
                </c:pt>
                <c:pt idx="15564">
                  <c:v>-9999.0</c:v>
                </c:pt>
                <c:pt idx="15565">
                  <c:v>-9999.0</c:v>
                </c:pt>
                <c:pt idx="15566">
                  <c:v>-9999.0</c:v>
                </c:pt>
                <c:pt idx="15567">
                  <c:v>-9999.0</c:v>
                </c:pt>
                <c:pt idx="15568">
                  <c:v>-9999.0</c:v>
                </c:pt>
                <c:pt idx="15569">
                  <c:v>-9999.0</c:v>
                </c:pt>
                <c:pt idx="15570">
                  <c:v>-9999.0</c:v>
                </c:pt>
                <c:pt idx="15571">
                  <c:v>-9999.0</c:v>
                </c:pt>
                <c:pt idx="15572">
                  <c:v>-9999.0</c:v>
                </c:pt>
                <c:pt idx="15573">
                  <c:v>-9999.0</c:v>
                </c:pt>
                <c:pt idx="15574">
                  <c:v>-9999.0</c:v>
                </c:pt>
                <c:pt idx="15575">
                  <c:v>-9999.0</c:v>
                </c:pt>
                <c:pt idx="15576">
                  <c:v>-9999.0</c:v>
                </c:pt>
                <c:pt idx="15577">
                  <c:v>-9999.0</c:v>
                </c:pt>
                <c:pt idx="15578">
                  <c:v>-9999.0</c:v>
                </c:pt>
                <c:pt idx="15579">
                  <c:v>-9999.0</c:v>
                </c:pt>
                <c:pt idx="15580">
                  <c:v>-9999.0</c:v>
                </c:pt>
                <c:pt idx="15581">
                  <c:v>-9999.0</c:v>
                </c:pt>
                <c:pt idx="15582">
                  <c:v>-9999.0</c:v>
                </c:pt>
                <c:pt idx="15583">
                  <c:v>-9999.0</c:v>
                </c:pt>
                <c:pt idx="15584">
                  <c:v>-9999.0</c:v>
                </c:pt>
                <c:pt idx="15585">
                  <c:v>-9999.0</c:v>
                </c:pt>
                <c:pt idx="15586">
                  <c:v>-9999.0</c:v>
                </c:pt>
                <c:pt idx="15587">
                  <c:v>-9999.0</c:v>
                </c:pt>
                <c:pt idx="15588">
                  <c:v>-9999.0</c:v>
                </c:pt>
                <c:pt idx="15589">
                  <c:v>-9999.0</c:v>
                </c:pt>
                <c:pt idx="15590">
                  <c:v>-9999.0</c:v>
                </c:pt>
                <c:pt idx="15591">
                  <c:v>-9999.0</c:v>
                </c:pt>
                <c:pt idx="15592">
                  <c:v>-9999.0</c:v>
                </c:pt>
                <c:pt idx="15593">
                  <c:v>-9999.0</c:v>
                </c:pt>
                <c:pt idx="15594">
                  <c:v>-9999.0</c:v>
                </c:pt>
                <c:pt idx="15595">
                  <c:v>-9999.0</c:v>
                </c:pt>
                <c:pt idx="15596">
                  <c:v>-9999.0</c:v>
                </c:pt>
                <c:pt idx="15597">
                  <c:v>-9999.0</c:v>
                </c:pt>
                <c:pt idx="15598">
                  <c:v>-9999.0</c:v>
                </c:pt>
                <c:pt idx="15599">
                  <c:v>-9999.0</c:v>
                </c:pt>
                <c:pt idx="15600">
                  <c:v>-9999.0</c:v>
                </c:pt>
                <c:pt idx="15601">
                  <c:v>-9999.0</c:v>
                </c:pt>
                <c:pt idx="15602">
                  <c:v>-9999.0</c:v>
                </c:pt>
                <c:pt idx="15603">
                  <c:v>-9999.0</c:v>
                </c:pt>
                <c:pt idx="15604">
                  <c:v>-9999.0</c:v>
                </c:pt>
                <c:pt idx="15605">
                  <c:v>-9999.0</c:v>
                </c:pt>
                <c:pt idx="15606">
                  <c:v>-9999.0</c:v>
                </c:pt>
                <c:pt idx="15607">
                  <c:v>-9999.0</c:v>
                </c:pt>
                <c:pt idx="15608">
                  <c:v>-9999.0</c:v>
                </c:pt>
                <c:pt idx="15609">
                  <c:v>-9999.0</c:v>
                </c:pt>
                <c:pt idx="15610">
                  <c:v>-9999.0</c:v>
                </c:pt>
                <c:pt idx="15611">
                  <c:v>-9999.0</c:v>
                </c:pt>
                <c:pt idx="15612">
                  <c:v>-9999.0</c:v>
                </c:pt>
                <c:pt idx="15613">
                  <c:v>-9999.0</c:v>
                </c:pt>
                <c:pt idx="15614">
                  <c:v>-9999.0</c:v>
                </c:pt>
                <c:pt idx="15615">
                  <c:v>-9999.0</c:v>
                </c:pt>
                <c:pt idx="15616">
                  <c:v>-9999.0</c:v>
                </c:pt>
                <c:pt idx="15617">
                  <c:v>-9999.0</c:v>
                </c:pt>
                <c:pt idx="15618">
                  <c:v>-9999.0</c:v>
                </c:pt>
                <c:pt idx="15619">
                  <c:v>-9999.0</c:v>
                </c:pt>
                <c:pt idx="15620">
                  <c:v>-9999.0</c:v>
                </c:pt>
                <c:pt idx="15621">
                  <c:v>-9999.0</c:v>
                </c:pt>
                <c:pt idx="15622">
                  <c:v>-9999.0</c:v>
                </c:pt>
                <c:pt idx="15623">
                  <c:v>-9999.0</c:v>
                </c:pt>
                <c:pt idx="15624">
                  <c:v>-9999.0</c:v>
                </c:pt>
                <c:pt idx="15625">
                  <c:v>-9999.0</c:v>
                </c:pt>
                <c:pt idx="15626">
                  <c:v>-9999.0</c:v>
                </c:pt>
                <c:pt idx="15627">
                  <c:v>-9999.0</c:v>
                </c:pt>
                <c:pt idx="15628">
                  <c:v>-9999.0</c:v>
                </c:pt>
                <c:pt idx="15629">
                  <c:v>-9999.0</c:v>
                </c:pt>
                <c:pt idx="15630">
                  <c:v>-9999.0</c:v>
                </c:pt>
                <c:pt idx="15631">
                  <c:v>-9999.0</c:v>
                </c:pt>
                <c:pt idx="15632">
                  <c:v>-9999.0</c:v>
                </c:pt>
                <c:pt idx="15633">
                  <c:v>-9999.0</c:v>
                </c:pt>
                <c:pt idx="15634">
                  <c:v>-9999.0</c:v>
                </c:pt>
                <c:pt idx="15635">
                  <c:v>-9999.0</c:v>
                </c:pt>
                <c:pt idx="15636">
                  <c:v>-9999.0</c:v>
                </c:pt>
                <c:pt idx="15637">
                  <c:v>-9999.0</c:v>
                </c:pt>
                <c:pt idx="15638">
                  <c:v>-9999.0</c:v>
                </c:pt>
                <c:pt idx="15639">
                  <c:v>-9999.0</c:v>
                </c:pt>
                <c:pt idx="15640">
                  <c:v>-9999.0</c:v>
                </c:pt>
                <c:pt idx="15641">
                  <c:v>-9999.0</c:v>
                </c:pt>
                <c:pt idx="15642">
                  <c:v>-9999.0</c:v>
                </c:pt>
                <c:pt idx="15643">
                  <c:v>-9999.0</c:v>
                </c:pt>
                <c:pt idx="15644">
                  <c:v>-9999.0</c:v>
                </c:pt>
                <c:pt idx="15645">
                  <c:v>-9999.0</c:v>
                </c:pt>
                <c:pt idx="15646">
                  <c:v>-9999.0</c:v>
                </c:pt>
                <c:pt idx="15647">
                  <c:v>-9999.0</c:v>
                </c:pt>
                <c:pt idx="15648">
                  <c:v>-9999.0</c:v>
                </c:pt>
                <c:pt idx="15649">
                  <c:v>-9999.0</c:v>
                </c:pt>
                <c:pt idx="15650">
                  <c:v>-9999.0</c:v>
                </c:pt>
                <c:pt idx="15651">
                  <c:v>-9999.0</c:v>
                </c:pt>
                <c:pt idx="15652">
                  <c:v>-9999.0</c:v>
                </c:pt>
                <c:pt idx="15653">
                  <c:v>-9999.0</c:v>
                </c:pt>
                <c:pt idx="15654">
                  <c:v>-9999.0</c:v>
                </c:pt>
                <c:pt idx="15655">
                  <c:v>-9999.0</c:v>
                </c:pt>
                <c:pt idx="15656">
                  <c:v>-9999.0</c:v>
                </c:pt>
                <c:pt idx="15657">
                  <c:v>-9999.0</c:v>
                </c:pt>
                <c:pt idx="15658">
                  <c:v>-9999.0</c:v>
                </c:pt>
                <c:pt idx="15659">
                  <c:v>-9999.0</c:v>
                </c:pt>
                <c:pt idx="15660">
                  <c:v>-9999.0</c:v>
                </c:pt>
                <c:pt idx="15661">
                  <c:v>-9999.0</c:v>
                </c:pt>
                <c:pt idx="15662">
                  <c:v>-9999.0</c:v>
                </c:pt>
                <c:pt idx="15663">
                  <c:v>-9999.0</c:v>
                </c:pt>
                <c:pt idx="15664">
                  <c:v>-9999.0</c:v>
                </c:pt>
                <c:pt idx="15665">
                  <c:v>-9999.0</c:v>
                </c:pt>
                <c:pt idx="15666">
                  <c:v>-9999.0</c:v>
                </c:pt>
                <c:pt idx="15667">
                  <c:v>-9999.0</c:v>
                </c:pt>
                <c:pt idx="15668">
                  <c:v>-9999.0</c:v>
                </c:pt>
                <c:pt idx="15669">
                  <c:v>-9999.0</c:v>
                </c:pt>
                <c:pt idx="15670">
                  <c:v>-9999.0</c:v>
                </c:pt>
                <c:pt idx="15671">
                  <c:v>-9999.0</c:v>
                </c:pt>
                <c:pt idx="15672">
                  <c:v>-9999.0</c:v>
                </c:pt>
                <c:pt idx="15673">
                  <c:v>-9999.0</c:v>
                </c:pt>
                <c:pt idx="15674">
                  <c:v>-9999.0</c:v>
                </c:pt>
                <c:pt idx="15675">
                  <c:v>-9999.0</c:v>
                </c:pt>
                <c:pt idx="15676">
                  <c:v>-9999.0</c:v>
                </c:pt>
                <c:pt idx="15677">
                  <c:v>-9999.0</c:v>
                </c:pt>
                <c:pt idx="15678">
                  <c:v>-9999.0</c:v>
                </c:pt>
                <c:pt idx="15679">
                  <c:v>-9999.0</c:v>
                </c:pt>
                <c:pt idx="15680">
                  <c:v>-9999.0</c:v>
                </c:pt>
                <c:pt idx="15681">
                  <c:v>-9999.0</c:v>
                </c:pt>
                <c:pt idx="15682">
                  <c:v>-9999.0</c:v>
                </c:pt>
                <c:pt idx="15683">
                  <c:v>-9999.0</c:v>
                </c:pt>
                <c:pt idx="15684">
                  <c:v>-9999.0</c:v>
                </c:pt>
                <c:pt idx="15685">
                  <c:v>-9999.0</c:v>
                </c:pt>
                <c:pt idx="15686">
                  <c:v>-9999.0</c:v>
                </c:pt>
                <c:pt idx="15687">
                  <c:v>-9999.0</c:v>
                </c:pt>
                <c:pt idx="15688">
                  <c:v>-9999.0</c:v>
                </c:pt>
                <c:pt idx="15689">
                  <c:v>-9999.0</c:v>
                </c:pt>
                <c:pt idx="15690">
                  <c:v>-9999.0</c:v>
                </c:pt>
                <c:pt idx="15691">
                  <c:v>-9999.0</c:v>
                </c:pt>
                <c:pt idx="15692">
                  <c:v>-9999.0</c:v>
                </c:pt>
                <c:pt idx="15693">
                  <c:v>-9999.0</c:v>
                </c:pt>
                <c:pt idx="15694">
                  <c:v>-9999.0</c:v>
                </c:pt>
                <c:pt idx="15695">
                  <c:v>-9999.0</c:v>
                </c:pt>
                <c:pt idx="15696">
                  <c:v>-9999.0</c:v>
                </c:pt>
                <c:pt idx="15697">
                  <c:v>-9999.0</c:v>
                </c:pt>
                <c:pt idx="15698">
                  <c:v>-9999.0</c:v>
                </c:pt>
                <c:pt idx="15699">
                  <c:v>-9999.0</c:v>
                </c:pt>
                <c:pt idx="15700">
                  <c:v>-9999.0</c:v>
                </c:pt>
                <c:pt idx="15701">
                  <c:v>-9999.0</c:v>
                </c:pt>
                <c:pt idx="15702">
                  <c:v>-9999.0</c:v>
                </c:pt>
                <c:pt idx="15703">
                  <c:v>-9999.0</c:v>
                </c:pt>
                <c:pt idx="15704">
                  <c:v>-9999.0</c:v>
                </c:pt>
                <c:pt idx="15705">
                  <c:v>-9999.0</c:v>
                </c:pt>
                <c:pt idx="15706">
                  <c:v>-9999.0</c:v>
                </c:pt>
                <c:pt idx="15707">
                  <c:v>-9999.0</c:v>
                </c:pt>
                <c:pt idx="15708">
                  <c:v>-9999.0</c:v>
                </c:pt>
                <c:pt idx="15709">
                  <c:v>-9999.0</c:v>
                </c:pt>
                <c:pt idx="15710">
                  <c:v>-9999.0</c:v>
                </c:pt>
                <c:pt idx="15711">
                  <c:v>-9999.0</c:v>
                </c:pt>
                <c:pt idx="15712">
                  <c:v>-9999.0</c:v>
                </c:pt>
                <c:pt idx="15713">
                  <c:v>-9999.0</c:v>
                </c:pt>
                <c:pt idx="15714">
                  <c:v>-9999.0</c:v>
                </c:pt>
                <c:pt idx="15715">
                  <c:v>-9999.0</c:v>
                </c:pt>
                <c:pt idx="15716">
                  <c:v>-9999.0</c:v>
                </c:pt>
                <c:pt idx="15717">
                  <c:v>-9999.0</c:v>
                </c:pt>
                <c:pt idx="15718">
                  <c:v>-9999.0</c:v>
                </c:pt>
                <c:pt idx="15719">
                  <c:v>-9999.0</c:v>
                </c:pt>
                <c:pt idx="15720">
                  <c:v>-9999.0</c:v>
                </c:pt>
                <c:pt idx="15721">
                  <c:v>-9999.0</c:v>
                </c:pt>
                <c:pt idx="15722">
                  <c:v>-9999.0</c:v>
                </c:pt>
                <c:pt idx="15723">
                  <c:v>-9999.0</c:v>
                </c:pt>
                <c:pt idx="15724">
                  <c:v>-9999.0</c:v>
                </c:pt>
                <c:pt idx="15725">
                  <c:v>-9999.0</c:v>
                </c:pt>
                <c:pt idx="15726">
                  <c:v>-9999.0</c:v>
                </c:pt>
                <c:pt idx="15727">
                  <c:v>-9999.0</c:v>
                </c:pt>
                <c:pt idx="15728">
                  <c:v>-9999.0</c:v>
                </c:pt>
                <c:pt idx="15729">
                  <c:v>-9999.0</c:v>
                </c:pt>
                <c:pt idx="15730">
                  <c:v>-9999.0</c:v>
                </c:pt>
                <c:pt idx="15731">
                  <c:v>-9999.0</c:v>
                </c:pt>
                <c:pt idx="15732">
                  <c:v>-9999.0</c:v>
                </c:pt>
                <c:pt idx="15733">
                  <c:v>-9999.0</c:v>
                </c:pt>
                <c:pt idx="15734">
                  <c:v>-9999.0</c:v>
                </c:pt>
                <c:pt idx="15735">
                  <c:v>-9999.0</c:v>
                </c:pt>
                <c:pt idx="15736">
                  <c:v>-9999.0</c:v>
                </c:pt>
                <c:pt idx="15737">
                  <c:v>-9999.0</c:v>
                </c:pt>
                <c:pt idx="15738">
                  <c:v>-9999.0</c:v>
                </c:pt>
                <c:pt idx="15739">
                  <c:v>-9999.0</c:v>
                </c:pt>
                <c:pt idx="15740">
                  <c:v>-9999.0</c:v>
                </c:pt>
                <c:pt idx="15741">
                  <c:v>-9999.0</c:v>
                </c:pt>
                <c:pt idx="15742">
                  <c:v>-9999.0</c:v>
                </c:pt>
                <c:pt idx="15743">
                  <c:v>-9999.0</c:v>
                </c:pt>
                <c:pt idx="15744">
                  <c:v>-9999.0</c:v>
                </c:pt>
                <c:pt idx="15745">
                  <c:v>-9999.0</c:v>
                </c:pt>
                <c:pt idx="15746">
                  <c:v>-9999.0</c:v>
                </c:pt>
                <c:pt idx="15747">
                  <c:v>-9999.0</c:v>
                </c:pt>
                <c:pt idx="15748">
                  <c:v>-9999.0</c:v>
                </c:pt>
                <c:pt idx="15749">
                  <c:v>-9999.0</c:v>
                </c:pt>
                <c:pt idx="15750">
                  <c:v>-9999.0</c:v>
                </c:pt>
                <c:pt idx="15751">
                  <c:v>-9999.0</c:v>
                </c:pt>
                <c:pt idx="15752">
                  <c:v>-9999.0</c:v>
                </c:pt>
                <c:pt idx="15753">
                  <c:v>-9999.0</c:v>
                </c:pt>
                <c:pt idx="15754">
                  <c:v>-9999.0</c:v>
                </c:pt>
                <c:pt idx="15755">
                  <c:v>-9999.0</c:v>
                </c:pt>
                <c:pt idx="15756">
                  <c:v>-9999.0</c:v>
                </c:pt>
                <c:pt idx="15757">
                  <c:v>-9999.0</c:v>
                </c:pt>
                <c:pt idx="15758">
                  <c:v>-9999.0</c:v>
                </c:pt>
                <c:pt idx="15759">
                  <c:v>-9999.0</c:v>
                </c:pt>
                <c:pt idx="15760">
                  <c:v>-9999.0</c:v>
                </c:pt>
                <c:pt idx="15761">
                  <c:v>-9999.0</c:v>
                </c:pt>
                <c:pt idx="15762">
                  <c:v>-9999.0</c:v>
                </c:pt>
                <c:pt idx="15763">
                  <c:v>-9999.0</c:v>
                </c:pt>
                <c:pt idx="15764">
                  <c:v>-9999.0</c:v>
                </c:pt>
                <c:pt idx="15765">
                  <c:v>-9999.0</c:v>
                </c:pt>
                <c:pt idx="15766">
                  <c:v>-9999.0</c:v>
                </c:pt>
                <c:pt idx="15767">
                  <c:v>-9999.0</c:v>
                </c:pt>
                <c:pt idx="15768">
                  <c:v>-9999.0</c:v>
                </c:pt>
                <c:pt idx="15769">
                  <c:v>-9999.0</c:v>
                </c:pt>
                <c:pt idx="15770">
                  <c:v>-9999.0</c:v>
                </c:pt>
                <c:pt idx="15771">
                  <c:v>-9999.0</c:v>
                </c:pt>
                <c:pt idx="15772">
                  <c:v>-9999.0</c:v>
                </c:pt>
                <c:pt idx="15773">
                  <c:v>-9999.0</c:v>
                </c:pt>
                <c:pt idx="15774">
                  <c:v>-9999.0</c:v>
                </c:pt>
                <c:pt idx="15775">
                  <c:v>-9999.0</c:v>
                </c:pt>
                <c:pt idx="15776">
                  <c:v>-9999.0</c:v>
                </c:pt>
                <c:pt idx="15777">
                  <c:v>-9999.0</c:v>
                </c:pt>
                <c:pt idx="15778">
                  <c:v>-9999.0</c:v>
                </c:pt>
                <c:pt idx="15779">
                  <c:v>-9999.0</c:v>
                </c:pt>
                <c:pt idx="15780">
                  <c:v>-9999.0</c:v>
                </c:pt>
                <c:pt idx="15781">
                  <c:v>-9999.0</c:v>
                </c:pt>
                <c:pt idx="15782">
                  <c:v>-9999.0</c:v>
                </c:pt>
                <c:pt idx="15783">
                  <c:v>-9999.0</c:v>
                </c:pt>
                <c:pt idx="15784">
                  <c:v>-9999.0</c:v>
                </c:pt>
                <c:pt idx="15785">
                  <c:v>-9999.0</c:v>
                </c:pt>
                <c:pt idx="15786">
                  <c:v>-9999.0</c:v>
                </c:pt>
                <c:pt idx="15787">
                  <c:v>-9999.0</c:v>
                </c:pt>
                <c:pt idx="15788">
                  <c:v>-9999.0</c:v>
                </c:pt>
                <c:pt idx="15789">
                  <c:v>-9999.0</c:v>
                </c:pt>
                <c:pt idx="15790">
                  <c:v>-9999.0</c:v>
                </c:pt>
                <c:pt idx="15791">
                  <c:v>-9999.0</c:v>
                </c:pt>
                <c:pt idx="15792">
                  <c:v>-9999.0</c:v>
                </c:pt>
                <c:pt idx="15793">
                  <c:v>-9999.0</c:v>
                </c:pt>
                <c:pt idx="15794">
                  <c:v>-9999.0</c:v>
                </c:pt>
                <c:pt idx="15795">
                  <c:v>-9999.0</c:v>
                </c:pt>
                <c:pt idx="15796">
                  <c:v>-9999.0</c:v>
                </c:pt>
                <c:pt idx="15797">
                  <c:v>-9999.0</c:v>
                </c:pt>
                <c:pt idx="15798">
                  <c:v>-9999.0</c:v>
                </c:pt>
                <c:pt idx="15799">
                  <c:v>-9999.0</c:v>
                </c:pt>
                <c:pt idx="15800">
                  <c:v>-9999.0</c:v>
                </c:pt>
                <c:pt idx="15801">
                  <c:v>-9999.0</c:v>
                </c:pt>
                <c:pt idx="15802">
                  <c:v>-9999.0</c:v>
                </c:pt>
                <c:pt idx="15803">
                  <c:v>-9999.0</c:v>
                </c:pt>
                <c:pt idx="15804">
                  <c:v>-9999.0</c:v>
                </c:pt>
                <c:pt idx="15805">
                  <c:v>-9999.0</c:v>
                </c:pt>
                <c:pt idx="15806">
                  <c:v>-9999.0</c:v>
                </c:pt>
                <c:pt idx="15807">
                  <c:v>-9999.0</c:v>
                </c:pt>
                <c:pt idx="15808">
                  <c:v>-9999.0</c:v>
                </c:pt>
                <c:pt idx="15809">
                  <c:v>-9999.0</c:v>
                </c:pt>
                <c:pt idx="15810">
                  <c:v>-9999.0</c:v>
                </c:pt>
                <c:pt idx="15811">
                  <c:v>-9999.0</c:v>
                </c:pt>
                <c:pt idx="15812">
                  <c:v>-9999.0</c:v>
                </c:pt>
                <c:pt idx="15813">
                  <c:v>-9999.0</c:v>
                </c:pt>
                <c:pt idx="15814">
                  <c:v>-9999.0</c:v>
                </c:pt>
                <c:pt idx="15815">
                  <c:v>-9999.0</c:v>
                </c:pt>
                <c:pt idx="15816">
                  <c:v>-9999.0</c:v>
                </c:pt>
                <c:pt idx="15817">
                  <c:v>-9999.0</c:v>
                </c:pt>
                <c:pt idx="15818">
                  <c:v>-9999.0</c:v>
                </c:pt>
                <c:pt idx="15819">
                  <c:v>-9999.0</c:v>
                </c:pt>
                <c:pt idx="15820">
                  <c:v>-9999.0</c:v>
                </c:pt>
                <c:pt idx="15821">
                  <c:v>-9999.0</c:v>
                </c:pt>
                <c:pt idx="15822">
                  <c:v>-9999.0</c:v>
                </c:pt>
                <c:pt idx="15823">
                  <c:v>-9999.0</c:v>
                </c:pt>
                <c:pt idx="15824">
                  <c:v>-9999.0</c:v>
                </c:pt>
                <c:pt idx="15825">
                  <c:v>-9999.0</c:v>
                </c:pt>
                <c:pt idx="15826">
                  <c:v>-9999.0</c:v>
                </c:pt>
                <c:pt idx="15827">
                  <c:v>-9999.0</c:v>
                </c:pt>
                <c:pt idx="15828">
                  <c:v>-9999.0</c:v>
                </c:pt>
                <c:pt idx="15829">
                  <c:v>-9999.0</c:v>
                </c:pt>
                <c:pt idx="15830">
                  <c:v>-9999.0</c:v>
                </c:pt>
                <c:pt idx="15831">
                  <c:v>-9999.0</c:v>
                </c:pt>
                <c:pt idx="15832">
                  <c:v>-9999.0</c:v>
                </c:pt>
                <c:pt idx="15833">
                  <c:v>-9999.0</c:v>
                </c:pt>
                <c:pt idx="15834">
                  <c:v>-9999.0</c:v>
                </c:pt>
                <c:pt idx="15835">
                  <c:v>-9999.0</c:v>
                </c:pt>
                <c:pt idx="15836">
                  <c:v>-9999.0</c:v>
                </c:pt>
                <c:pt idx="15837">
                  <c:v>-9999.0</c:v>
                </c:pt>
                <c:pt idx="15838">
                  <c:v>-9999.0</c:v>
                </c:pt>
                <c:pt idx="15839">
                  <c:v>-9999.0</c:v>
                </c:pt>
                <c:pt idx="15840">
                  <c:v>-9999.0</c:v>
                </c:pt>
                <c:pt idx="15841">
                  <c:v>-9999.0</c:v>
                </c:pt>
                <c:pt idx="15842">
                  <c:v>-9999.0</c:v>
                </c:pt>
                <c:pt idx="15843">
                  <c:v>-9999.0</c:v>
                </c:pt>
                <c:pt idx="15844">
                  <c:v>-9999.0</c:v>
                </c:pt>
                <c:pt idx="15845">
                  <c:v>-9999.0</c:v>
                </c:pt>
                <c:pt idx="15846">
                  <c:v>-9999.0</c:v>
                </c:pt>
                <c:pt idx="15847">
                  <c:v>-9999.0</c:v>
                </c:pt>
                <c:pt idx="15848">
                  <c:v>-9999.0</c:v>
                </c:pt>
                <c:pt idx="15849">
                  <c:v>-9999.0</c:v>
                </c:pt>
                <c:pt idx="15850">
                  <c:v>-9999.0</c:v>
                </c:pt>
                <c:pt idx="15851">
                  <c:v>-9999.0</c:v>
                </c:pt>
                <c:pt idx="15852">
                  <c:v>-9999.0</c:v>
                </c:pt>
                <c:pt idx="15853">
                  <c:v>-9999.0</c:v>
                </c:pt>
                <c:pt idx="15854">
                  <c:v>-9999.0</c:v>
                </c:pt>
                <c:pt idx="15855">
                  <c:v>-9999.0</c:v>
                </c:pt>
                <c:pt idx="15856">
                  <c:v>-9999.0</c:v>
                </c:pt>
                <c:pt idx="15857">
                  <c:v>-9999.0</c:v>
                </c:pt>
                <c:pt idx="15858">
                  <c:v>-9999.0</c:v>
                </c:pt>
                <c:pt idx="15859">
                  <c:v>-9999.0</c:v>
                </c:pt>
                <c:pt idx="15860">
                  <c:v>-9999.0</c:v>
                </c:pt>
                <c:pt idx="15861">
                  <c:v>-9999.0</c:v>
                </c:pt>
                <c:pt idx="15862">
                  <c:v>-9999.0</c:v>
                </c:pt>
                <c:pt idx="15863">
                  <c:v>-9999.0</c:v>
                </c:pt>
                <c:pt idx="15864">
                  <c:v>-9999.0</c:v>
                </c:pt>
                <c:pt idx="15865">
                  <c:v>-9999.0</c:v>
                </c:pt>
                <c:pt idx="15866">
                  <c:v>-9999.0</c:v>
                </c:pt>
                <c:pt idx="15867">
                  <c:v>-9999.0</c:v>
                </c:pt>
                <c:pt idx="15868">
                  <c:v>-9999.0</c:v>
                </c:pt>
                <c:pt idx="15869">
                  <c:v>-9999.0</c:v>
                </c:pt>
                <c:pt idx="15870">
                  <c:v>-9999.0</c:v>
                </c:pt>
                <c:pt idx="15871">
                  <c:v>-9999.0</c:v>
                </c:pt>
                <c:pt idx="15872">
                  <c:v>-9999.0</c:v>
                </c:pt>
                <c:pt idx="15873">
                  <c:v>-9999.0</c:v>
                </c:pt>
                <c:pt idx="15874">
                  <c:v>-9999.0</c:v>
                </c:pt>
                <c:pt idx="15875">
                  <c:v>-9999.0</c:v>
                </c:pt>
                <c:pt idx="15876">
                  <c:v>-9999.0</c:v>
                </c:pt>
                <c:pt idx="15877">
                  <c:v>-9999.0</c:v>
                </c:pt>
                <c:pt idx="15878">
                  <c:v>-9999.0</c:v>
                </c:pt>
                <c:pt idx="15879">
                  <c:v>-9999.0</c:v>
                </c:pt>
                <c:pt idx="15880">
                  <c:v>-9999.0</c:v>
                </c:pt>
                <c:pt idx="15881">
                  <c:v>-9999.0</c:v>
                </c:pt>
                <c:pt idx="15882">
                  <c:v>-9999.0</c:v>
                </c:pt>
                <c:pt idx="15883">
                  <c:v>-9999.0</c:v>
                </c:pt>
                <c:pt idx="15884">
                  <c:v>-9999.0</c:v>
                </c:pt>
                <c:pt idx="15885">
                  <c:v>-9999.0</c:v>
                </c:pt>
                <c:pt idx="15886">
                  <c:v>-9999.0</c:v>
                </c:pt>
                <c:pt idx="15887">
                  <c:v>-9999.0</c:v>
                </c:pt>
                <c:pt idx="15888">
                  <c:v>-9999.0</c:v>
                </c:pt>
                <c:pt idx="15889">
                  <c:v>-9999.0</c:v>
                </c:pt>
                <c:pt idx="15890">
                  <c:v>-9999.0</c:v>
                </c:pt>
                <c:pt idx="15891">
                  <c:v>-9999.0</c:v>
                </c:pt>
                <c:pt idx="15892">
                  <c:v>-9999.0</c:v>
                </c:pt>
                <c:pt idx="15893">
                  <c:v>-9999.0</c:v>
                </c:pt>
                <c:pt idx="15894">
                  <c:v>-9999.0</c:v>
                </c:pt>
                <c:pt idx="15895">
                  <c:v>-9999.0</c:v>
                </c:pt>
                <c:pt idx="15896">
                  <c:v>-9999.0</c:v>
                </c:pt>
                <c:pt idx="15897">
                  <c:v>-9999.0</c:v>
                </c:pt>
                <c:pt idx="15898">
                  <c:v>-9999.0</c:v>
                </c:pt>
                <c:pt idx="15899">
                  <c:v>-9999.0</c:v>
                </c:pt>
                <c:pt idx="15900">
                  <c:v>-9999.0</c:v>
                </c:pt>
                <c:pt idx="15901">
                  <c:v>-9999.0</c:v>
                </c:pt>
                <c:pt idx="15902">
                  <c:v>-9999.0</c:v>
                </c:pt>
                <c:pt idx="15903">
                  <c:v>-9999.0</c:v>
                </c:pt>
                <c:pt idx="15904">
                  <c:v>-9999.0</c:v>
                </c:pt>
                <c:pt idx="15905">
                  <c:v>-9999.0</c:v>
                </c:pt>
                <c:pt idx="15906">
                  <c:v>-9999.0</c:v>
                </c:pt>
                <c:pt idx="15907">
                  <c:v>-9999.0</c:v>
                </c:pt>
                <c:pt idx="15908">
                  <c:v>-9999.0</c:v>
                </c:pt>
                <c:pt idx="15909">
                  <c:v>-9999.0</c:v>
                </c:pt>
                <c:pt idx="15910">
                  <c:v>-9999.0</c:v>
                </c:pt>
                <c:pt idx="15911">
                  <c:v>-9999.0</c:v>
                </c:pt>
                <c:pt idx="15912">
                  <c:v>-9999.0</c:v>
                </c:pt>
                <c:pt idx="15913">
                  <c:v>-9999.0</c:v>
                </c:pt>
                <c:pt idx="15914">
                  <c:v>-9999.0</c:v>
                </c:pt>
                <c:pt idx="15915">
                  <c:v>-9999.0</c:v>
                </c:pt>
                <c:pt idx="15916">
                  <c:v>-9999.0</c:v>
                </c:pt>
                <c:pt idx="15917">
                  <c:v>-9999.0</c:v>
                </c:pt>
                <c:pt idx="15918">
                  <c:v>-9999.0</c:v>
                </c:pt>
                <c:pt idx="15919">
                  <c:v>-9999.0</c:v>
                </c:pt>
                <c:pt idx="15920">
                  <c:v>-9999.0</c:v>
                </c:pt>
                <c:pt idx="15921">
                  <c:v>-9999.0</c:v>
                </c:pt>
                <c:pt idx="15922">
                  <c:v>-9999.0</c:v>
                </c:pt>
                <c:pt idx="15923">
                  <c:v>-9999.0</c:v>
                </c:pt>
                <c:pt idx="15924">
                  <c:v>-9999.0</c:v>
                </c:pt>
                <c:pt idx="15925">
                  <c:v>-9999.0</c:v>
                </c:pt>
                <c:pt idx="15926">
                  <c:v>-9999.0</c:v>
                </c:pt>
                <c:pt idx="15927">
                  <c:v>-9999.0</c:v>
                </c:pt>
                <c:pt idx="15928">
                  <c:v>-9999.0</c:v>
                </c:pt>
                <c:pt idx="15929">
                  <c:v>-9999.0</c:v>
                </c:pt>
                <c:pt idx="15930">
                  <c:v>-9999.0</c:v>
                </c:pt>
                <c:pt idx="15931">
                  <c:v>-9999.0</c:v>
                </c:pt>
                <c:pt idx="15932">
                  <c:v>-9999.0</c:v>
                </c:pt>
                <c:pt idx="15933">
                  <c:v>-9999.0</c:v>
                </c:pt>
                <c:pt idx="15934">
                  <c:v>-9999.0</c:v>
                </c:pt>
                <c:pt idx="15935">
                  <c:v>-9999.0</c:v>
                </c:pt>
                <c:pt idx="15936">
                  <c:v>-9999.0</c:v>
                </c:pt>
                <c:pt idx="15937">
                  <c:v>-9999.0</c:v>
                </c:pt>
                <c:pt idx="15938">
                  <c:v>-9999.0</c:v>
                </c:pt>
                <c:pt idx="15939">
                  <c:v>-9999.0</c:v>
                </c:pt>
                <c:pt idx="15940">
                  <c:v>-9999.0</c:v>
                </c:pt>
                <c:pt idx="15941">
                  <c:v>-9999.0</c:v>
                </c:pt>
                <c:pt idx="15942">
                  <c:v>-9999.0</c:v>
                </c:pt>
                <c:pt idx="15943">
                  <c:v>-9999.0</c:v>
                </c:pt>
                <c:pt idx="15944">
                  <c:v>-9999.0</c:v>
                </c:pt>
                <c:pt idx="15945">
                  <c:v>-9999.0</c:v>
                </c:pt>
                <c:pt idx="15946">
                  <c:v>-9999.0</c:v>
                </c:pt>
                <c:pt idx="15947">
                  <c:v>-9999.0</c:v>
                </c:pt>
                <c:pt idx="15948">
                  <c:v>-9999.0</c:v>
                </c:pt>
                <c:pt idx="15949">
                  <c:v>-9999.0</c:v>
                </c:pt>
                <c:pt idx="15950">
                  <c:v>-9999.0</c:v>
                </c:pt>
                <c:pt idx="15951">
                  <c:v>-9999.0</c:v>
                </c:pt>
                <c:pt idx="15952">
                  <c:v>-9999.0</c:v>
                </c:pt>
                <c:pt idx="15953">
                  <c:v>-9999.0</c:v>
                </c:pt>
                <c:pt idx="15954">
                  <c:v>-9999.0</c:v>
                </c:pt>
                <c:pt idx="15955">
                  <c:v>-9999.0</c:v>
                </c:pt>
                <c:pt idx="15956">
                  <c:v>-9999.0</c:v>
                </c:pt>
                <c:pt idx="15957">
                  <c:v>-9999.0</c:v>
                </c:pt>
                <c:pt idx="15958">
                  <c:v>-9999.0</c:v>
                </c:pt>
                <c:pt idx="15959">
                  <c:v>-9999.0</c:v>
                </c:pt>
                <c:pt idx="15960">
                  <c:v>-9999.0</c:v>
                </c:pt>
                <c:pt idx="15961">
                  <c:v>-9999.0</c:v>
                </c:pt>
                <c:pt idx="15962">
                  <c:v>-9999.0</c:v>
                </c:pt>
                <c:pt idx="15963">
                  <c:v>-9999.0</c:v>
                </c:pt>
                <c:pt idx="15964">
                  <c:v>-9999.0</c:v>
                </c:pt>
                <c:pt idx="15965">
                  <c:v>-9999.0</c:v>
                </c:pt>
                <c:pt idx="15966">
                  <c:v>-9999.0</c:v>
                </c:pt>
                <c:pt idx="15967">
                  <c:v>-9999.0</c:v>
                </c:pt>
                <c:pt idx="15968">
                  <c:v>-9999.0</c:v>
                </c:pt>
                <c:pt idx="15969">
                  <c:v>-9999.0</c:v>
                </c:pt>
                <c:pt idx="15970">
                  <c:v>-9999.0</c:v>
                </c:pt>
                <c:pt idx="15971">
                  <c:v>-9999.0</c:v>
                </c:pt>
                <c:pt idx="15972">
                  <c:v>-9999.0</c:v>
                </c:pt>
                <c:pt idx="15973">
                  <c:v>-9999.0</c:v>
                </c:pt>
                <c:pt idx="15974">
                  <c:v>-9999.0</c:v>
                </c:pt>
                <c:pt idx="15975">
                  <c:v>-9999.0</c:v>
                </c:pt>
                <c:pt idx="15976">
                  <c:v>-9999.0</c:v>
                </c:pt>
                <c:pt idx="15977">
                  <c:v>-9999.0</c:v>
                </c:pt>
                <c:pt idx="15978">
                  <c:v>-9999.0</c:v>
                </c:pt>
                <c:pt idx="15979">
                  <c:v>-9999.0</c:v>
                </c:pt>
                <c:pt idx="15980">
                  <c:v>-9999.0</c:v>
                </c:pt>
                <c:pt idx="15981">
                  <c:v>-9999.0</c:v>
                </c:pt>
                <c:pt idx="15982">
                  <c:v>-9999.0</c:v>
                </c:pt>
                <c:pt idx="15983">
                  <c:v>-9999.0</c:v>
                </c:pt>
                <c:pt idx="15984">
                  <c:v>-9999.0</c:v>
                </c:pt>
                <c:pt idx="15985">
                  <c:v>-9999.0</c:v>
                </c:pt>
                <c:pt idx="15986">
                  <c:v>-9999.0</c:v>
                </c:pt>
                <c:pt idx="15987">
                  <c:v>-9999.0</c:v>
                </c:pt>
                <c:pt idx="15988">
                  <c:v>-9999.0</c:v>
                </c:pt>
                <c:pt idx="15989">
                  <c:v>-9999.0</c:v>
                </c:pt>
                <c:pt idx="15990">
                  <c:v>-9999.0</c:v>
                </c:pt>
                <c:pt idx="15991">
                  <c:v>-9999.0</c:v>
                </c:pt>
                <c:pt idx="15992">
                  <c:v>-9999.0</c:v>
                </c:pt>
                <c:pt idx="15993">
                  <c:v>-9999.0</c:v>
                </c:pt>
                <c:pt idx="15994">
                  <c:v>-9999.0</c:v>
                </c:pt>
                <c:pt idx="15995">
                  <c:v>-9999.0</c:v>
                </c:pt>
                <c:pt idx="15996">
                  <c:v>-9999.0</c:v>
                </c:pt>
                <c:pt idx="15997">
                  <c:v>-9999.0</c:v>
                </c:pt>
                <c:pt idx="15998">
                  <c:v>-9999.0</c:v>
                </c:pt>
                <c:pt idx="15999">
                  <c:v>-9999.0</c:v>
                </c:pt>
                <c:pt idx="16000">
                  <c:v>-9999.0</c:v>
                </c:pt>
                <c:pt idx="16001">
                  <c:v>-9999.0</c:v>
                </c:pt>
                <c:pt idx="16002">
                  <c:v>-9999.0</c:v>
                </c:pt>
                <c:pt idx="16003">
                  <c:v>-9999.0</c:v>
                </c:pt>
                <c:pt idx="16004">
                  <c:v>-9999.0</c:v>
                </c:pt>
                <c:pt idx="16005">
                  <c:v>-9999.0</c:v>
                </c:pt>
                <c:pt idx="16006">
                  <c:v>-9999.0</c:v>
                </c:pt>
                <c:pt idx="16007">
                  <c:v>-9999.0</c:v>
                </c:pt>
                <c:pt idx="16008">
                  <c:v>-9999.0</c:v>
                </c:pt>
                <c:pt idx="16009">
                  <c:v>-9999.0</c:v>
                </c:pt>
                <c:pt idx="16010">
                  <c:v>-9999.0</c:v>
                </c:pt>
                <c:pt idx="16011">
                  <c:v>-9999.0</c:v>
                </c:pt>
                <c:pt idx="16012">
                  <c:v>-9999.0</c:v>
                </c:pt>
                <c:pt idx="16013">
                  <c:v>-9999.0</c:v>
                </c:pt>
                <c:pt idx="16014">
                  <c:v>-9999.0</c:v>
                </c:pt>
                <c:pt idx="16015">
                  <c:v>-9999.0</c:v>
                </c:pt>
                <c:pt idx="16016">
                  <c:v>-9999.0</c:v>
                </c:pt>
                <c:pt idx="16017">
                  <c:v>-9999.0</c:v>
                </c:pt>
                <c:pt idx="16018">
                  <c:v>-9999.0</c:v>
                </c:pt>
                <c:pt idx="16019">
                  <c:v>-9999.0</c:v>
                </c:pt>
                <c:pt idx="16020">
                  <c:v>-9999.0</c:v>
                </c:pt>
                <c:pt idx="16021">
                  <c:v>-9999.0</c:v>
                </c:pt>
                <c:pt idx="16022">
                  <c:v>-9999.0</c:v>
                </c:pt>
                <c:pt idx="16023">
                  <c:v>0.001</c:v>
                </c:pt>
                <c:pt idx="16024">
                  <c:v>0.001</c:v>
                </c:pt>
                <c:pt idx="16025">
                  <c:v>0.002</c:v>
                </c:pt>
                <c:pt idx="16026">
                  <c:v>0.001</c:v>
                </c:pt>
                <c:pt idx="16027">
                  <c:v>0.0</c:v>
                </c:pt>
                <c:pt idx="16028">
                  <c:v>0.001</c:v>
                </c:pt>
                <c:pt idx="16029">
                  <c:v>0.001</c:v>
                </c:pt>
                <c:pt idx="16030">
                  <c:v>0.002</c:v>
                </c:pt>
                <c:pt idx="16031">
                  <c:v>0.002</c:v>
                </c:pt>
                <c:pt idx="16032">
                  <c:v>0.001</c:v>
                </c:pt>
                <c:pt idx="16033">
                  <c:v>0.0</c:v>
                </c:pt>
                <c:pt idx="16034">
                  <c:v>0.001</c:v>
                </c:pt>
                <c:pt idx="16035">
                  <c:v>0.001</c:v>
                </c:pt>
                <c:pt idx="16036">
                  <c:v>0.001</c:v>
                </c:pt>
                <c:pt idx="16037">
                  <c:v>0.002</c:v>
                </c:pt>
                <c:pt idx="16038">
                  <c:v>0.001</c:v>
                </c:pt>
                <c:pt idx="16039">
                  <c:v>0.002</c:v>
                </c:pt>
                <c:pt idx="16040">
                  <c:v>0.001</c:v>
                </c:pt>
                <c:pt idx="16041">
                  <c:v>0.002</c:v>
                </c:pt>
                <c:pt idx="16042">
                  <c:v>0.001</c:v>
                </c:pt>
                <c:pt idx="16043">
                  <c:v>0.001</c:v>
                </c:pt>
                <c:pt idx="16044">
                  <c:v>0.001</c:v>
                </c:pt>
                <c:pt idx="16045">
                  <c:v>0.002</c:v>
                </c:pt>
                <c:pt idx="16046">
                  <c:v>0.001</c:v>
                </c:pt>
                <c:pt idx="16047">
                  <c:v>0.002</c:v>
                </c:pt>
                <c:pt idx="16048">
                  <c:v>0.0</c:v>
                </c:pt>
                <c:pt idx="16049">
                  <c:v>0.001</c:v>
                </c:pt>
                <c:pt idx="16050">
                  <c:v>0.001</c:v>
                </c:pt>
                <c:pt idx="16051">
                  <c:v>0.001</c:v>
                </c:pt>
                <c:pt idx="16052">
                  <c:v>0.001</c:v>
                </c:pt>
                <c:pt idx="16053">
                  <c:v>0.002</c:v>
                </c:pt>
                <c:pt idx="16054">
                  <c:v>0.001</c:v>
                </c:pt>
                <c:pt idx="16055">
                  <c:v>0.001</c:v>
                </c:pt>
                <c:pt idx="16056">
                  <c:v>0.001</c:v>
                </c:pt>
                <c:pt idx="16057">
                  <c:v>0.002</c:v>
                </c:pt>
                <c:pt idx="16058">
                  <c:v>0.001</c:v>
                </c:pt>
                <c:pt idx="16059">
                  <c:v>0.001</c:v>
                </c:pt>
                <c:pt idx="16060">
                  <c:v>0.002</c:v>
                </c:pt>
                <c:pt idx="16061">
                  <c:v>0.001</c:v>
                </c:pt>
                <c:pt idx="16062">
                  <c:v>0.001</c:v>
                </c:pt>
                <c:pt idx="16063">
                  <c:v>0.001</c:v>
                </c:pt>
                <c:pt idx="16064">
                  <c:v>0.001</c:v>
                </c:pt>
                <c:pt idx="16065">
                  <c:v>0.001</c:v>
                </c:pt>
                <c:pt idx="16066">
                  <c:v>0.001</c:v>
                </c:pt>
                <c:pt idx="16067">
                  <c:v>0.001</c:v>
                </c:pt>
                <c:pt idx="16068">
                  <c:v>0.001</c:v>
                </c:pt>
                <c:pt idx="16069">
                  <c:v>0.002</c:v>
                </c:pt>
                <c:pt idx="16070">
                  <c:v>0.001</c:v>
                </c:pt>
                <c:pt idx="16071">
                  <c:v>0.002</c:v>
                </c:pt>
                <c:pt idx="16072">
                  <c:v>0.001</c:v>
                </c:pt>
                <c:pt idx="16073">
                  <c:v>0.001</c:v>
                </c:pt>
                <c:pt idx="16074">
                  <c:v>0.0</c:v>
                </c:pt>
                <c:pt idx="16075">
                  <c:v>0.001</c:v>
                </c:pt>
                <c:pt idx="16076">
                  <c:v>0.002</c:v>
                </c:pt>
                <c:pt idx="16077">
                  <c:v>0.002</c:v>
                </c:pt>
                <c:pt idx="16078">
                  <c:v>0.001</c:v>
                </c:pt>
                <c:pt idx="16079">
                  <c:v>0.001</c:v>
                </c:pt>
                <c:pt idx="16080">
                  <c:v>0.001</c:v>
                </c:pt>
                <c:pt idx="16081">
                  <c:v>0.001</c:v>
                </c:pt>
                <c:pt idx="16082">
                  <c:v>0.001</c:v>
                </c:pt>
                <c:pt idx="16083">
                  <c:v>0.001</c:v>
                </c:pt>
                <c:pt idx="16084">
                  <c:v>0.001</c:v>
                </c:pt>
                <c:pt idx="16085">
                  <c:v>0.001</c:v>
                </c:pt>
                <c:pt idx="16086">
                  <c:v>0.001</c:v>
                </c:pt>
                <c:pt idx="16087">
                  <c:v>0.001</c:v>
                </c:pt>
                <c:pt idx="16088">
                  <c:v>0.0</c:v>
                </c:pt>
                <c:pt idx="16089">
                  <c:v>0.002</c:v>
                </c:pt>
                <c:pt idx="16090">
                  <c:v>0.002</c:v>
                </c:pt>
                <c:pt idx="16091">
                  <c:v>0.002</c:v>
                </c:pt>
                <c:pt idx="16092">
                  <c:v>0.002</c:v>
                </c:pt>
                <c:pt idx="16093">
                  <c:v>0.001</c:v>
                </c:pt>
                <c:pt idx="16094">
                  <c:v>0.002</c:v>
                </c:pt>
                <c:pt idx="16095">
                  <c:v>0.002</c:v>
                </c:pt>
                <c:pt idx="16096">
                  <c:v>0.002</c:v>
                </c:pt>
                <c:pt idx="16097">
                  <c:v>0.001</c:v>
                </c:pt>
                <c:pt idx="16098">
                  <c:v>0.002</c:v>
                </c:pt>
                <c:pt idx="16099">
                  <c:v>0.001</c:v>
                </c:pt>
                <c:pt idx="16100">
                  <c:v>0.002</c:v>
                </c:pt>
                <c:pt idx="16101">
                  <c:v>0.002</c:v>
                </c:pt>
                <c:pt idx="16102">
                  <c:v>0.003</c:v>
                </c:pt>
                <c:pt idx="16103">
                  <c:v>0.001</c:v>
                </c:pt>
                <c:pt idx="16104">
                  <c:v>0.002</c:v>
                </c:pt>
                <c:pt idx="16105">
                  <c:v>0.001</c:v>
                </c:pt>
                <c:pt idx="16106">
                  <c:v>0.002</c:v>
                </c:pt>
                <c:pt idx="16107">
                  <c:v>0.002</c:v>
                </c:pt>
                <c:pt idx="16108">
                  <c:v>0.003</c:v>
                </c:pt>
                <c:pt idx="16109">
                  <c:v>0.002</c:v>
                </c:pt>
                <c:pt idx="16110">
                  <c:v>0.001</c:v>
                </c:pt>
                <c:pt idx="16111">
                  <c:v>0.001</c:v>
                </c:pt>
                <c:pt idx="16112">
                  <c:v>0.004</c:v>
                </c:pt>
                <c:pt idx="16113">
                  <c:v>0.002</c:v>
                </c:pt>
                <c:pt idx="16114">
                  <c:v>0.002</c:v>
                </c:pt>
                <c:pt idx="16115">
                  <c:v>0.003</c:v>
                </c:pt>
                <c:pt idx="16116">
                  <c:v>0.0</c:v>
                </c:pt>
                <c:pt idx="16117">
                  <c:v>0.002</c:v>
                </c:pt>
                <c:pt idx="16118">
                  <c:v>0.0</c:v>
                </c:pt>
                <c:pt idx="16119">
                  <c:v>0.005</c:v>
                </c:pt>
                <c:pt idx="16120">
                  <c:v>0.003</c:v>
                </c:pt>
                <c:pt idx="16121">
                  <c:v>0.0</c:v>
                </c:pt>
                <c:pt idx="16122">
                  <c:v>0.001</c:v>
                </c:pt>
                <c:pt idx="16123">
                  <c:v>0.001</c:v>
                </c:pt>
                <c:pt idx="16124">
                  <c:v>0.001</c:v>
                </c:pt>
                <c:pt idx="16125">
                  <c:v>0.003</c:v>
                </c:pt>
                <c:pt idx="16126">
                  <c:v>0.002</c:v>
                </c:pt>
                <c:pt idx="16127">
                  <c:v>0.002</c:v>
                </c:pt>
                <c:pt idx="16128">
                  <c:v>0.002</c:v>
                </c:pt>
                <c:pt idx="16129">
                  <c:v>0.002</c:v>
                </c:pt>
                <c:pt idx="16130">
                  <c:v>0.002</c:v>
                </c:pt>
                <c:pt idx="16131">
                  <c:v>0.001</c:v>
                </c:pt>
                <c:pt idx="16132">
                  <c:v>0.002</c:v>
                </c:pt>
                <c:pt idx="16133">
                  <c:v>0.002</c:v>
                </c:pt>
                <c:pt idx="16134">
                  <c:v>0.001</c:v>
                </c:pt>
                <c:pt idx="16135">
                  <c:v>0.002</c:v>
                </c:pt>
                <c:pt idx="16136">
                  <c:v>0.001</c:v>
                </c:pt>
                <c:pt idx="16137">
                  <c:v>0.001</c:v>
                </c:pt>
                <c:pt idx="16138">
                  <c:v>0.002</c:v>
                </c:pt>
                <c:pt idx="16139">
                  <c:v>0.002</c:v>
                </c:pt>
                <c:pt idx="16140">
                  <c:v>0.001</c:v>
                </c:pt>
                <c:pt idx="16141">
                  <c:v>0.001</c:v>
                </c:pt>
                <c:pt idx="16142">
                  <c:v>0.002</c:v>
                </c:pt>
                <c:pt idx="16143">
                  <c:v>0.002</c:v>
                </c:pt>
                <c:pt idx="16144">
                  <c:v>0.002</c:v>
                </c:pt>
                <c:pt idx="16145">
                  <c:v>0.001</c:v>
                </c:pt>
                <c:pt idx="16146">
                  <c:v>0.001</c:v>
                </c:pt>
                <c:pt idx="16147">
                  <c:v>0.002</c:v>
                </c:pt>
                <c:pt idx="16148">
                  <c:v>0.001</c:v>
                </c:pt>
                <c:pt idx="16149">
                  <c:v>0.002</c:v>
                </c:pt>
                <c:pt idx="16150">
                  <c:v>0.002</c:v>
                </c:pt>
                <c:pt idx="16151">
                  <c:v>0.002</c:v>
                </c:pt>
                <c:pt idx="16152">
                  <c:v>0.003</c:v>
                </c:pt>
                <c:pt idx="16153">
                  <c:v>0.001</c:v>
                </c:pt>
                <c:pt idx="16154">
                  <c:v>0.002</c:v>
                </c:pt>
                <c:pt idx="16155">
                  <c:v>0.003</c:v>
                </c:pt>
                <c:pt idx="16156">
                  <c:v>0.003</c:v>
                </c:pt>
                <c:pt idx="16157">
                  <c:v>0.002</c:v>
                </c:pt>
                <c:pt idx="16158">
                  <c:v>0.002</c:v>
                </c:pt>
                <c:pt idx="16159">
                  <c:v>0.002</c:v>
                </c:pt>
                <c:pt idx="16160">
                  <c:v>0.002</c:v>
                </c:pt>
                <c:pt idx="16161">
                  <c:v>0.001</c:v>
                </c:pt>
                <c:pt idx="16162">
                  <c:v>0.002</c:v>
                </c:pt>
                <c:pt idx="16163">
                  <c:v>0.002</c:v>
                </c:pt>
                <c:pt idx="16164">
                  <c:v>0.001</c:v>
                </c:pt>
                <c:pt idx="16165">
                  <c:v>0.002</c:v>
                </c:pt>
                <c:pt idx="16166">
                  <c:v>0.002</c:v>
                </c:pt>
                <c:pt idx="16167">
                  <c:v>0.002</c:v>
                </c:pt>
                <c:pt idx="16168">
                  <c:v>0.002</c:v>
                </c:pt>
                <c:pt idx="16169">
                  <c:v>0.002</c:v>
                </c:pt>
                <c:pt idx="16170">
                  <c:v>0.001</c:v>
                </c:pt>
                <c:pt idx="16171">
                  <c:v>0.002</c:v>
                </c:pt>
                <c:pt idx="16172">
                  <c:v>0.002</c:v>
                </c:pt>
                <c:pt idx="16173">
                  <c:v>0.002</c:v>
                </c:pt>
                <c:pt idx="16174">
                  <c:v>0.002</c:v>
                </c:pt>
                <c:pt idx="16175">
                  <c:v>0.002</c:v>
                </c:pt>
                <c:pt idx="16176">
                  <c:v>0.002</c:v>
                </c:pt>
                <c:pt idx="16177">
                  <c:v>0.002</c:v>
                </c:pt>
                <c:pt idx="16178">
                  <c:v>0.002</c:v>
                </c:pt>
                <c:pt idx="16179">
                  <c:v>0.001</c:v>
                </c:pt>
                <c:pt idx="16180">
                  <c:v>0.001</c:v>
                </c:pt>
                <c:pt idx="16181">
                  <c:v>0.002</c:v>
                </c:pt>
                <c:pt idx="16182">
                  <c:v>0.002</c:v>
                </c:pt>
                <c:pt idx="16183">
                  <c:v>0.001</c:v>
                </c:pt>
                <c:pt idx="16184">
                  <c:v>0.002</c:v>
                </c:pt>
                <c:pt idx="16185">
                  <c:v>0.003</c:v>
                </c:pt>
                <c:pt idx="16186">
                  <c:v>0.002</c:v>
                </c:pt>
                <c:pt idx="16187">
                  <c:v>0.002</c:v>
                </c:pt>
                <c:pt idx="16188">
                  <c:v>0.003</c:v>
                </c:pt>
                <c:pt idx="16189">
                  <c:v>0.002</c:v>
                </c:pt>
                <c:pt idx="16190">
                  <c:v>0.002</c:v>
                </c:pt>
                <c:pt idx="16191">
                  <c:v>0.002</c:v>
                </c:pt>
                <c:pt idx="16192">
                  <c:v>0.001</c:v>
                </c:pt>
                <c:pt idx="16193">
                  <c:v>0.002</c:v>
                </c:pt>
                <c:pt idx="16194">
                  <c:v>0.002</c:v>
                </c:pt>
                <c:pt idx="16195">
                  <c:v>0.002</c:v>
                </c:pt>
                <c:pt idx="16196">
                  <c:v>0.002</c:v>
                </c:pt>
                <c:pt idx="16197">
                  <c:v>0.002</c:v>
                </c:pt>
                <c:pt idx="16198">
                  <c:v>0.001</c:v>
                </c:pt>
                <c:pt idx="16199">
                  <c:v>0.003</c:v>
                </c:pt>
                <c:pt idx="16200">
                  <c:v>0.002</c:v>
                </c:pt>
                <c:pt idx="16201">
                  <c:v>0.002</c:v>
                </c:pt>
                <c:pt idx="16202">
                  <c:v>0.003</c:v>
                </c:pt>
                <c:pt idx="16203">
                  <c:v>0.002</c:v>
                </c:pt>
                <c:pt idx="16204">
                  <c:v>0.002</c:v>
                </c:pt>
                <c:pt idx="16205">
                  <c:v>0.001</c:v>
                </c:pt>
                <c:pt idx="16206">
                  <c:v>0.002</c:v>
                </c:pt>
                <c:pt idx="16207">
                  <c:v>0.002</c:v>
                </c:pt>
                <c:pt idx="16208">
                  <c:v>0.002</c:v>
                </c:pt>
                <c:pt idx="16209">
                  <c:v>0.002</c:v>
                </c:pt>
                <c:pt idx="16210">
                  <c:v>0.002</c:v>
                </c:pt>
                <c:pt idx="16211">
                  <c:v>0.002</c:v>
                </c:pt>
                <c:pt idx="16212">
                  <c:v>0.003</c:v>
                </c:pt>
                <c:pt idx="16213">
                  <c:v>0.002</c:v>
                </c:pt>
                <c:pt idx="16214">
                  <c:v>0.002</c:v>
                </c:pt>
                <c:pt idx="16215">
                  <c:v>0.002</c:v>
                </c:pt>
                <c:pt idx="16216">
                  <c:v>0.002</c:v>
                </c:pt>
                <c:pt idx="16217">
                  <c:v>0.002</c:v>
                </c:pt>
                <c:pt idx="16218">
                  <c:v>0.003</c:v>
                </c:pt>
                <c:pt idx="16219">
                  <c:v>0.003</c:v>
                </c:pt>
                <c:pt idx="16220">
                  <c:v>0.002</c:v>
                </c:pt>
                <c:pt idx="16221">
                  <c:v>0.002</c:v>
                </c:pt>
                <c:pt idx="16222">
                  <c:v>0.002</c:v>
                </c:pt>
                <c:pt idx="16223">
                  <c:v>0.002</c:v>
                </c:pt>
                <c:pt idx="16224">
                  <c:v>0.002</c:v>
                </c:pt>
                <c:pt idx="16225">
                  <c:v>0.002</c:v>
                </c:pt>
                <c:pt idx="16226">
                  <c:v>0.003</c:v>
                </c:pt>
                <c:pt idx="16227">
                  <c:v>0.003</c:v>
                </c:pt>
                <c:pt idx="16228">
                  <c:v>0.002</c:v>
                </c:pt>
                <c:pt idx="16229">
                  <c:v>0.002</c:v>
                </c:pt>
                <c:pt idx="16230">
                  <c:v>0.003</c:v>
                </c:pt>
                <c:pt idx="16231">
                  <c:v>0.001</c:v>
                </c:pt>
                <c:pt idx="16232">
                  <c:v>0.002</c:v>
                </c:pt>
                <c:pt idx="16233">
                  <c:v>0.002</c:v>
                </c:pt>
                <c:pt idx="16234">
                  <c:v>0.002</c:v>
                </c:pt>
                <c:pt idx="16235">
                  <c:v>0.002</c:v>
                </c:pt>
                <c:pt idx="16236">
                  <c:v>0.001</c:v>
                </c:pt>
                <c:pt idx="16237">
                  <c:v>0.002</c:v>
                </c:pt>
                <c:pt idx="16238">
                  <c:v>0.002</c:v>
                </c:pt>
                <c:pt idx="16239">
                  <c:v>0.002</c:v>
                </c:pt>
                <c:pt idx="16240">
                  <c:v>0.003</c:v>
                </c:pt>
                <c:pt idx="16241">
                  <c:v>0.002</c:v>
                </c:pt>
                <c:pt idx="16242">
                  <c:v>0.002</c:v>
                </c:pt>
                <c:pt idx="16243">
                  <c:v>0.001</c:v>
                </c:pt>
                <c:pt idx="16244">
                  <c:v>0.002</c:v>
                </c:pt>
                <c:pt idx="16245">
                  <c:v>0.003</c:v>
                </c:pt>
                <c:pt idx="16246">
                  <c:v>0.001</c:v>
                </c:pt>
                <c:pt idx="16247">
                  <c:v>0.002</c:v>
                </c:pt>
                <c:pt idx="16248">
                  <c:v>0.001</c:v>
                </c:pt>
                <c:pt idx="16249">
                  <c:v>0.003</c:v>
                </c:pt>
                <c:pt idx="16250">
                  <c:v>0.002</c:v>
                </c:pt>
                <c:pt idx="16251">
                  <c:v>0.002</c:v>
                </c:pt>
                <c:pt idx="16252">
                  <c:v>0.002</c:v>
                </c:pt>
                <c:pt idx="16253">
                  <c:v>0.002</c:v>
                </c:pt>
                <c:pt idx="16254">
                  <c:v>0.002</c:v>
                </c:pt>
                <c:pt idx="16255">
                  <c:v>0.002</c:v>
                </c:pt>
                <c:pt idx="16256">
                  <c:v>0.002</c:v>
                </c:pt>
                <c:pt idx="16257">
                  <c:v>0.001</c:v>
                </c:pt>
                <c:pt idx="16258">
                  <c:v>0.002</c:v>
                </c:pt>
                <c:pt idx="16259">
                  <c:v>0.002</c:v>
                </c:pt>
                <c:pt idx="16260">
                  <c:v>0.003</c:v>
                </c:pt>
                <c:pt idx="16261">
                  <c:v>0.004</c:v>
                </c:pt>
                <c:pt idx="16262">
                  <c:v>0.003</c:v>
                </c:pt>
                <c:pt idx="16263">
                  <c:v>0.002</c:v>
                </c:pt>
                <c:pt idx="16264">
                  <c:v>0.002</c:v>
                </c:pt>
                <c:pt idx="16265">
                  <c:v>0.001</c:v>
                </c:pt>
                <c:pt idx="16266">
                  <c:v>0.001</c:v>
                </c:pt>
                <c:pt idx="16267">
                  <c:v>0.003</c:v>
                </c:pt>
                <c:pt idx="16268">
                  <c:v>0.002</c:v>
                </c:pt>
                <c:pt idx="16269">
                  <c:v>0.002</c:v>
                </c:pt>
                <c:pt idx="16270">
                  <c:v>0.002</c:v>
                </c:pt>
                <c:pt idx="16271">
                  <c:v>0.002</c:v>
                </c:pt>
                <c:pt idx="16272">
                  <c:v>0.001</c:v>
                </c:pt>
                <c:pt idx="16273">
                  <c:v>0.003</c:v>
                </c:pt>
                <c:pt idx="16274">
                  <c:v>0.002</c:v>
                </c:pt>
                <c:pt idx="16275">
                  <c:v>0.002</c:v>
                </c:pt>
                <c:pt idx="16276">
                  <c:v>0.003</c:v>
                </c:pt>
                <c:pt idx="16277">
                  <c:v>0.002</c:v>
                </c:pt>
                <c:pt idx="16278">
                  <c:v>0.002</c:v>
                </c:pt>
                <c:pt idx="16279">
                  <c:v>0.002</c:v>
                </c:pt>
                <c:pt idx="16280">
                  <c:v>0.002</c:v>
                </c:pt>
                <c:pt idx="16281">
                  <c:v>0.002</c:v>
                </c:pt>
                <c:pt idx="16282">
                  <c:v>0.002</c:v>
                </c:pt>
                <c:pt idx="16283">
                  <c:v>0.002</c:v>
                </c:pt>
                <c:pt idx="16284">
                  <c:v>0.002</c:v>
                </c:pt>
                <c:pt idx="16285">
                  <c:v>0.002</c:v>
                </c:pt>
                <c:pt idx="16286">
                  <c:v>0.003</c:v>
                </c:pt>
                <c:pt idx="16287">
                  <c:v>0.002</c:v>
                </c:pt>
                <c:pt idx="16288">
                  <c:v>0.002</c:v>
                </c:pt>
                <c:pt idx="16289">
                  <c:v>0.002</c:v>
                </c:pt>
                <c:pt idx="16290">
                  <c:v>0.002</c:v>
                </c:pt>
                <c:pt idx="16291">
                  <c:v>0.002</c:v>
                </c:pt>
                <c:pt idx="16292">
                  <c:v>0.004</c:v>
                </c:pt>
                <c:pt idx="16293">
                  <c:v>0.004</c:v>
                </c:pt>
                <c:pt idx="16294">
                  <c:v>0.005</c:v>
                </c:pt>
                <c:pt idx="16295">
                  <c:v>0.005</c:v>
                </c:pt>
                <c:pt idx="16296">
                  <c:v>0.003</c:v>
                </c:pt>
                <c:pt idx="16297">
                  <c:v>0.003</c:v>
                </c:pt>
                <c:pt idx="16298">
                  <c:v>0.004</c:v>
                </c:pt>
                <c:pt idx="16299">
                  <c:v>0.004</c:v>
                </c:pt>
                <c:pt idx="16300">
                  <c:v>0.004</c:v>
                </c:pt>
                <c:pt idx="16301">
                  <c:v>0.003</c:v>
                </c:pt>
                <c:pt idx="16302">
                  <c:v>0.003</c:v>
                </c:pt>
                <c:pt idx="16303">
                  <c:v>0.004</c:v>
                </c:pt>
                <c:pt idx="16304">
                  <c:v>0.003</c:v>
                </c:pt>
                <c:pt idx="16305">
                  <c:v>0.003</c:v>
                </c:pt>
                <c:pt idx="16306">
                  <c:v>0.003</c:v>
                </c:pt>
                <c:pt idx="16307">
                  <c:v>0.003</c:v>
                </c:pt>
                <c:pt idx="16308">
                  <c:v>0.004</c:v>
                </c:pt>
                <c:pt idx="16309">
                  <c:v>0.003</c:v>
                </c:pt>
                <c:pt idx="16310">
                  <c:v>-9999.0</c:v>
                </c:pt>
                <c:pt idx="16311">
                  <c:v>-9999.0</c:v>
                </c:pt>
                <c:pt idx="16312">
                  <c:v>-9999.0</c:v>
                </c:pt>
                <c:pt idx="16313">
                  <c:v>-9999.0</c:v>
                </c:pt>
                <c:pt idx="16314">
                  <c:v>-9999.0</c:v>
                </c:pt>
                <c:pt idx="16315">
                  <c:v>-9999.0</c:v>
                </c:pt>
                <c:pt idx="16316">
                  <c:v>-9999.0</c:v>
                </c:pt>
                <c:pt idx="16317">
                  <c:v>-9999.0</c:v>
                </c:pt>
                <c:pt idx="16318">
                  <c:v>-9999.0</c:v>
                </c:pt>
                <c:pt idx="16319">
                  <c:v>-9999.0</c:v>
                </c:pt>
                <c:pt idx="16320">
                  <c:v>0.003</c:v>
                </c:pt>
                <c:pt idx="16321">
                  <c:v>0.001</c:v>
                </c:pt>
                <c:pt idx="16322">
                  <c:v>0.003</c:v>
                </c:pt>
                <c:pt idx="16323">
                  <c:v>0.003</c:v>
                </c:pt>
                <c:pt idx="16324">
                  <c:v>0.001</c:v>
                </c:pt>
                <c:pt idx="16325">
                  <c:v>0.002</c:v>
                </c:pt>
                <c:pt idx="16326">
                  <c:v>0.002</c:v>
                </c:pt>
                <c:pt idx="16327">
                  <c:v>0.001</c:v>
                </c:pt>
                <c:pt idx="16328">
                  <c:v>0.005</c:v>
                </c:pt>
                <c:pt idx="16329">
                  <c:v>0.001</c:v>
                </c:pt>
                <c:pt idx="16330">
                  <c:v>0.0</c:v>
                </c:pt>
                <c:pt idx="16331">
                  <c:v>0.004</c:v>
                </c:pt>
                <c:pt idx="16332">
                  <c:v>0.001</c:v>
                </c:pt>
                <c:pt idx="16333">
                  <c:v>0.003</c:v>
                </c:pt>
                <c:pt idx="16334">
                  <c:v>0.005</c:v>
                </c:pt>
                <c:pt idx="16335">
                  <c:v>0.003</c:v>
                </c:pt>
                <c:pt idx="16336">
                  <c:v>0.002</c:v>
                </c:pt>
                <c:pt idx="16337">
                  <c:v>0.009</c:v>
                </c:pt>
                <c:pt idx="16338">
                  <c:v>0.01</c:v>
                </c:pt>
                <c:pt idx="16339">
                  <c:v>0.004</c:v>
                </c:pt>
                <c:pt idx="16340">
                  <c:v>0.002</c:v>
                </c:pt>
                <c:pt idx="16341">
                  <c:v>0.001</c:v>
                </c:pt>
                <c:pt idx="16342">
                  <c:v>0.001</c:v>
                </c:pt>
                <c:pt idx="16343">
                  <c:v>0.002</c:v>
                </c:pt>
                <c:pt idx="16344">
                  <c:v>0.001</c:v>
                </c:pt>
                <c:pt idx="16345">
                  <c:v>0.001</c:v>
                </c:pt>
                <c:pt idx="16346">
                  <c:v>0.002</c:v>
                </c:pt>
                <c:pt idx="16347">
                  <c:v>0.002</c:v>
                </c:pt>
                <c:pt idx="16348">
                  <c:v>0.0</c:v>
                </c:pt>
                <c:pt idx="16349">
                  <c:v>0.002</c:v>
                </c:pt>
                <c:pt idx="16350">
                  <c:v>0.002</c:v>
                </c:pt>
                <c:pt idx="16351">
                  <c:v>0.001</c:v>
                </c:pt>
                <c:pt idx="16352">
                  <c:v>0.001</c:v>
                </c:pt>
                <c:pt idx="16353">
                  <c:v>0.0</c:v>
                </c:pt>
                <c:pt idx="16354">
                  <c:v>0.001</c:v>
                </c:pt>
                <c:pt idx="16355">
                  <c:v>0.002</c:v>
                </c:pt>
                <c:pt idx="16356">
                  <c:v>0.001</c:v>
                </c:pt>
                <c:pt idx="16357">
                  <c:v>0.002</c:v>
                </c:pt>
                <c:pt idx="16358">
                  <c:v>0.001</c:v>
                </c:pt>
                <c:pt idx="16359">
                  <c:v>0.001</c:v>
                </c:pt>
                <c:pt idx="16360">
                  <c:v>0.001</c:v>
                </c:pt>
                <c:pt idx="16361">
                  <c:v>0.0</c:v>
                </c:pt>
                <c:pt idx="16362">
                  <c:v>0.0</c:v>
                </c:pt>
                <c:pt idx="16363">
                  <c:v>0.001</c:v>
                </c:pt>
                <c:pt idx="16364">
                  <c:v>0.003</c:v>
                </c:pt>
                <c:pt idx="16365">
                  <c:v>0.003</c:v>
                </c:pt>
                <c:pt idx="16366">
                  <c:v>0.0</c:v>
                </c:pt>
                <c:pt idx="16367">
                  <c:v>0.0</c:v>
                </c:pt>
                <c:pt idx="16368">
                  <c:v>0.001</c:v>
                </c:pt>
                <c:pt idx="16369">
                  <c:v>0.0</c:v>
                </c:pt>
                <c:pt idx="16370">
                  <c:v>0.0</c:v>
                </c:pt>
                <c:pt idx="16371">
                  <c:v>0.002</c:v>
                </c:pt>
                <c:pt idx="16372">
                  <c:v>0.0</c:v>
                </c:pt>
                <c:pt idx="16373">
                  <c:v>0.0</c:v>
                </c:pt>
                <c:pt idx="16374">
                  <c:v>0.0</c:v>
                </c:pt>
                <c:pt idx="16375">
                  <c:v>0.002</c:v>
                </c:pt>
                <c:pt idx="16376">
                  <c:v>0.001</c:v>
                </c:pt>
                <c:pt idx="16377">
                  <c:v>0.001</c:v>
                </c:pt>
                <c:pt idx="16378">
                  <c:v>0.0</c:v>
                </c:pt>
                <c:pt idx="16379">
                  <c:v>0.0</c:v>
                </c:pt>
                <c:pt idx="16380">
                  <c:v>-9999.0</c:v>
                </c:pt>
                <c:pt idx="16381">
                  <c:v>0.02</c:v>
                </c:pt>
                <c:pt idx="16382">
                  <c:v>0.037</c:v>
                </c:pt>
                <c:pt idx="16383">
                  <c:v>0.0</c:v>
                </c:pt>
                <c:pt idx="16384">
                  <c:v>0.003</c:v>
                </c:pt>
                <c:pt idx="16385">
                  <c:v>0.002</c:v>
                </c:pt>
                <c:pt idx="16386">
                  <c:v>0.002</c:v>
                </c:pt>
                <c:pt idx="16387">
                  <c:v>0.0</c:v>
                </c:pt>
                <c:pt idx="16388">
                  <c:v>0.003</c:v>
                </c:pt>
                <c:pt idx="16389">
                  <c:v>0.002</c:v>
                </c:pt>
                <c:pt idx="16390">
                  <c:v>0.001</c:v>
                </c:pt>
                <c:pt idx="16391">
                  <c:v>0.001</c:v>
                </c:pt>
                <c:pt idx="16392">
                  <c:v>0.0</c:v>
                </c:pt>
                <c:pt idx="16393">
                  <c:v>0.001</c:v>
                </c:pt>
                <c:pt idx="16394">
                  <c:v>0.0</c:v>
                </c:pt>
                <c:pt idx="16395">
                  <c:v>0.001</c:v>
                </c:pt>
                <c:pt idx="16396">
                  <c:v>0.003</c:v>
                </c:pt>
                <c:pt idx="16397">
                  <c:v>0.003</c:v>
                </c:pt>
                <c:pt idx="16398">
                  <c:v>0.002</c:v>
                </c:pt>
                <c:pt idx="16399">
                  <c:v>0.002</c:v>
                </c:pt>
                <c:pt idx="16400">
                  <c:v>0.002</c:v>
                </c:pt>
                <c:pt idx="16401">
                  <c:v>0.001</c:v>
                </c:pt>
                <c:pt idx="16402">
                  <c:v>0.002</c:v>
                </c:pt>
                <c:pt idx="16403">
                  <c:v>0.002</c:v>
                </c:pt>
                <c:pt idx="16404">
                  <c:v>0.003</c:v>
                </c:pt>
                <c:pt idx="16405">
                  <c:v>0.001</c:v>
                </c:pt>
                <c:pt idx="16406">
                  <c:v>0.0</c:v>
                </c:pt>
                <c:pt idx="16407">
                  <c:v>0.001</c:v>
                </c:pt>
                <c:pt idx="16408">
                  <c:v>0.003</c:v>
                </c:pt>
                <c:pt idx="16409">
                  <c:v>0.003</c:v>
                </c:pt>
                <c:pt idx="16410">
                  <c:v>0.002</c:v>
                </c:pt>
                <c:pt idx="16411">
                  <c:v>0.001</c:v>
                </c:pt>
                <c:pt idx="16412">
                  <c:v>0.001</c:v>
                </c:pt>
                <c:pt idx="16413">
                  <c:v>0.001</c:v>
                </c:pt>
                <c:pt idx="16414">
                  <c:v>0.0</c:v>
                </c:pt>
                <c:pt idx="16415">
                  <c:v>0.0</c:v>
                </c:pt>
                <c:pt idx="16416">
                  <c:v>0.001</c:v>
                </c:pt>
                <c:pt idx="16417">
                  <c:v>0.001</c:v>
                </c:pt>
                <c:pt idx="16418">
                  <c:v>0.001</c:v>
                </c:pt>
                <c:pt idx="16419">
                  <c:v>0.004</c:v>
                </c:pt>
                <c:pt idx="16420">
                  <c:v>0.001</c:v>
                </c:pt>
                <c:pt idx="16421">
                  <c:v>0.005</c:v>
                </c:pt>
                <c:pt idx="16422">
                  <c:v>0.002</c:v>
                </c:pt>
                <c:pt idx="16423">
                  <c:v>0.003</c:v>
                </c:pt>
                <c:pt idx="16424">
                  <c:v>0.003</c:v>
                </c:pt>
                <c:pt idx="16425">
                  <c:v>0.003</c:v>
                </c:pt>
                <c:pt idx="16426">
                  <c:v>0.001</c:v>
                </c:pt>
                <c:pt idx="16427">
                  <c:v>0.003</c:v>
                </c:pt>
                <c:pt idx="16428">
                  <c:v>0.002</c:v>
                </c:pt>
                <c:pt idx="16429">
                  <c:v>0.001</c:v>
                </c:pt>
                <c:pt idx="16430">
                  <c:v>0.001</c:v>
                </c:pt>
                <c:pt idx="16431">
                  <c:v>0.001</c:v>
                </c:pt>
                <c:pt idx="16432">
                  <c:v>0.001</c:v>
                </c:pt>
                <c:pt idx="16433">
                  <c:v>0.002</c:v>
                </c:pt>
                <c:pt idx="16434">
                  <c:v>0.002</c:v>
                </c:pt>
                <c:pt idx="16435">
                  <c:v>0.001</c:v>
                </c:pt>
                <c:pt idx="16436">
                  <c:v>0.002</c:v>
                </c:pt>
                <c:pt idx="16437">
                  <c:v>0.002</c:v>
                </c:pt>
                <c:pt idx="16438">
                  <c:v>0.002</c:v>
                </c:pt>
                <c:pt idx="16439">
                  <c:v>0.0</c:v>
                </c:pt>
                <c:pt idx="16440">
                  <c:v>0.003</c:v>
                </c:pt>
                <c:pt idx="16441">
                  <c:v>0.002</c:v>
                </c:pt>
                <c:pt idx="16442">
                  <c:v>0.003</c:v>
                </c:pt>
                <c:pt idx="16443">
                  <c:v>0.002</c:v>
                </c:pt>
                <c:pt idx="16444">
                  <c:v>0.001</c:v>
                </c:pt>
                <c:pt idx="16445">
                  <c:v>0.001</c:v>
                </c:pt>
                <c:pt idx="16446">
                  <c:v>0.002</c:v>
                </c:pt>
                <c:pt idx="16447">
                  <c:v>0.002</c:v>
                </c:pt>
                <c:pt idx="16448">
                  <c:v>0.004</c:v>
                </c:pt>
                <c:pt idx="16449">
                  <c:v>0.001</c:v>
                </c:pt>
                <c:pt idx="16450">
                  <c:v>0.002</c:v>
                </c:pt>
                <c:pt idx="16451">
                  <c:v>0.002</c:v>
                </c:pt>
                <c:pt idx="16452">
                  <c:v>0.0</c:v>
                </c:pt>
                <c:pt idx="16453">
                  <c:v>0.0</c:v>
                </c:pt>
                <c:pt idx="16454">
                  <c:v>0.001</c:v>
                </c:pt>
                <c:pt idx="16455">
                  <c:v>0.003</c:v>
                </c:pt>
                <c:pt idx="16456">
                  <c:v>0.002</c:v>
                </c:pt>
                <c:pt idx="16457">
                  <c:v>0.002</c:v>
                </c:pt>
                <c:pt idx="16458">
                  <c:v>0.001</c:v>
                </c:pt>
                <c:pt idx="16459">
                  <c:v>0.002</c:v>
                </c:pt>
                <c:pt idx="16460">
                  <c:v>0.002</c:v>
                </c:pt>
                <c:pt idx="16461">
                  <c:v>0.0</c:v>
                </c:pt>
                <c:pt idx="16462">
                  <c:v>0.004</c:v>
                </c:pt>
                <c:pt idx="16463">
                  <c:v>0.0</c:v>
                </c:pt>
                <c:pt idx="16464">
                  <c:v>0.0</c:v>
                </c:pt>
                <c:pt idx="16465">
                  <c:v>0.001</c:v>
                </c:pt>
                <c:pt idx="16466">
                  <c:v>0.005</c:v>
                </c:pt>
                <c:pt idx="16467">
                  <c:v>0.003</c:v>
                </c:pt>
                <c:pt idx="16468">
                  <c:v>0.0</c:v>
                </c:pt>
                <c:pt idx="16469">
                  <c:v>0.0</c:v>
                </c:pt>
                <c:pt idx="16470">
                  <c:v>0.002</c:v>
                </c:pt>
                <c:pt idx="16471">
                  <c:v>0.006</c:v>
                </c:pt>
                <c:pt idx="16472">
                  <c:v>0.009</c:v>
                </c:pt>
                <c:pt idx="16473">
                  <c:v>0.005</c:v>
                </c:pt>
                <c:pt idx="16474">
                  <c:v>0.003</c:v>
                </c:pt>
                <c:pt idx="16475">
                  <c:v>0.005</c:v>
                </c:pt>
                <c:pt idx="16476">
                  <c:v>0.002</c:v>
                </c:pt>
                <c:pt idx="16477">
                  <c:v>0.001</c:v>
                </c:pt>
                <c:pt idx="16478">
                  <c:v>0.003</c:v>
                </c:pt>
                <c:pt idx="16479">
                  <c:v>0.001</c:v>
                </c:pt>
                <c:pt idx="16480">
                  <c:v>0.0</c:v>
                </c:pt>
                <c:pt idx="16481">
                  <c:v>0.002</c:v>
                </c:pt>
                <c:pt idx="16482">
                  <c:v>0.004</c:v>
                </c:pt>
                <c:pt idx="16483">
                  <c:v>0.001</c:v>
                </c:pt>
                <c:pt idx="16484">
                  <c:v>0.001</c:v>
                </c:pt>
                <c:pt idx="16485">
                  <c:v>0.001</c:v>
                </c:pt>
                <c:pt idx="16486">
                  <c:v>0.002</c:v>
                </c:pt>
                <c:pt idx="16487">
                  <c:v>0.002</c:v>
                </c:pt>
                <c:pt idx="16488">
                  <c:v>0.002</c:v>
                </c:pt>
                <c:pt idx="16489">
                  <c:v>0.002</c:v>
                </c:pt>
                <c:pt idx="16490">
                  <c:v>0.001</c:v>
                </c:pt>
                <c:pt idx="16491">
                  <c:v>0.001</c:v>
                </c:pt>
                <c:pt idx="16492">
                  <c:v>0.002</c:v>
                </c:pt>
                <c:pt idx="16493">
                  <c:v>0.002</c:v>
                </c:pt>
                <c:pt idx="16494">
                  <c:v>0.001</c:v>
                </c:pt>
                <c:pt idx="16495">
                  <c:v>0.001</c:v>
                </c:pt>
                <c:pt idx="16496">
                  <c:v>0.001</c:v>
                </c:pt>
                <c:pt idx="16497">
                  <c:v>0.001</c:v>
                </c:pt>
                <c:pt idx="16498">
                  <c:v>0.001</c:v>
                </c:pt>
                <c:pt idx="16499">
                  <c:v>0.001</c:v>
                </c:pt>
                <c:pt idx="16500">
                  <c:v>0.001</c:v>
                </c:pt>
                <c:pt idx="16501">
                  <c:v>0.001</c:v>
                </c:pt>
                <c:pt idx="16502">
                  <c:v>0.0</c:v>
                </c:pt>
                <c:pt idx="16503">
                  <c:v>0.001</c:v>
                </c:pt>
                <c:pt idx="16504">
                  <c:v>0.001</c:v>
                </c:pt>
                <c:pt idx="16505">
                  <c:v>0.001</c:v>
                </c:pt>
                <c:pt idx="16506">
                  <c:v>0.001</c:v>
                </c:pt>
                <c:pt idx="16507">
                  <c:v>0.001</c:v>
                </c:pt>
                <c:pt idx="16508">
                  <c:v>0.001</c:v>
                </c:pt>
                <c:pt idx="16509">
                  <c:v>0.002</c:v>
                </c:pt>
                <c:pt idx="16510">
                  <c:v>0.001</c:v>
                </c:pt>
                <c:pt idx="16511">
                  <c:v>0.003</c:v>
                </c:pt>
                <c:pt idx="16512">
                  <c:v>0.001</c:v>
                </c:pt>
                <c:pt idx="16513">
                  <c:v>0.001</c:v>
                </c:pt>
                <c:pt idx="16514">
                  <c:v>0.001</c:v>
                </c:pt>
                <c:pt idx="16515">
                  <c:v>0.003</c:v>
                </c:pt>
                <c:pt idx="16516">
                  <c:v>0.001</c:v>
                </c:pt>
                <c:pt idx="16517">
                  <c:v>0.001</c:v>
                </c:pt>
                <c:pt idx="16518">
                  <c:v>0.001</c:v>
                </c:pt>
                <c:pt idx="16519">
                  <c:v>0.001</c:v>
                </c:pt>
                <c:pt idx="16520">
                  <c:v>0.003</c:v>
                </c:pt>
                <c:pt idx="16521">
                  <c:v>0.001</c:v>
                </c:pt>
                <c:pt idx="16522">
                  <c:v>0.001</c:v>
                </c:pt>
                <c:pt idx="16523">
                  <c:v>0.002</c:v>
                </c:pt>
                <c:pt idx="16524">
                  <c:v>0.002</c:v>
                </c:pt>
                <c:pt idx="16525">
                  <c:v>0.002</c:v>
                </c:pt>
                <c:pt idx="16526">
                  <c:v>0.001</c:v>
                </c:pt>
                <c:pt idx="16527">
                  <c:v>0.003</c:v>
                </c:pt>
                <c:pt idx="16528">
                  <c:v>0.002</c:v>
                </c:pt>
                <c:pt idx="16529">
                  <c:v>0.002</c:v>
                </c:pt>
                <c:pt idx="16530">
                  <c:v>0.0</c:v>
                </c:pt>
                <c:pt idx="16531">
                  <c:v>0.002</c:v>
                </c:pt>
                <c:pt idx="16532">
                  <c:v>0.002</c:v>
                </c:pt>
                <c:pt idx="16533">
                  <c:v>0.004</c:v>
                </c:pt>
                <c:pt idx="16534">
                  <c:v>0.002</c:v>
                </c:pt>
                <c:pt idx="16535">
                  <c:v>0.001</c:v>
                </c:pt>
                <c:pt idx="16536">
                  <c:v>0.0</c:v>
                </c:pt>
                <c:pt idx="16537">
                  <c:v>0.001</c:v>
                </c:pt>
                <c:pt idx="16538">
                  <c:v>0.0</c:v>
                </c:pt>
                <c:pt idx="16539">
                  <c:v>0.0</c:v>
                </c:pt>
                <c:pt idx="16540">
                  <c:v>0.001</c:v>
                </c:pt>
                <c:pt idx="16541">
                  <c:v>0.001</c:v>
                </c:pt>
                <c:pt idx="16542">
                  <c:v>0.002</c:v>
                </c:pt>
                <c:pt idx="16543">
                  <c:v>0.002</c:v>
                </c:pt>
                <c:pt idx="16544">
                  <c:v>0.002</c:v>
                </c:pt>
                <c:pt idx="16545">
                  <c:v>0.0</c:v>
                </c:pt>
                <c:pt idx="16546">
                  <c:v>0.001</c:v>
                </c:pt>
                <c:pt idx="16547">
                  <c:v>0.001</c:v>
                </c:pt>
                <c:pt idx="16548">
                  <c:v>0.001</c:v>
                </c:pt>
                <c:pt idx="16549">
                  <c:v>0.001</c:v>
                </c:pt>
                <c:pt idx="16550">
                  <c:v>0.001</c:v>
                </c:pt>
                <c:pt idx="16551">
                  <c:v>0.001</c:v>
                </c:pt>
                <c:pt idx="16552">
                  <c:v>0.0</c:v>
                </c:pt>
                <c:pt idx="16553">
                  <c:v>0.001</c:v>
                </c:pt>
                <c:pt idx="16554">
                  <c:v>0.002</c:v>
                </c:pt>
                <c:pt idx="16555">
                  <c:v>0.001</c:v>
                </c:pt>
                <c:pt idx="16556">
                  <c:v>0.001</c:v>
                </c:pt>
                <c:pt idx="16557">
                  <c:v>0.001</c:v>
                </c:pt>
                <c:pt idx="16558">
                  <c:v>0.002</c:v>
                </c:pt>
                <c:pt idx="16559">
                  <c:v>0.001</c:v>
                </c:pt>
                <c:pt idx="16560">
                  <c:v>0.002</c:v>
                </c:pt>
                <c:pt idx="16561">
                  <c:v>0.001</c:v>
                </c:pt>
                <c:pt idx="16562">
                  <c:v>0.001</c:v>
                </c:pt>
                <c:pt idx="16563">
                  <c:v>0.001</c:v>
                </c:pt>
                <c:pt idx="16564">
                  <c:v>0.001</c:v>
                </c:pt>
                <c:pt idx="16565">
                  <c:v>0.001</c:v>
                </c:pt>
                <c:pt idx="16566">
                  <c:v>0.001</c:v>
                </c:pt>
                <c:pt idx="16567">
                  <c:v>0.001</c:v>
                </c:pt>
                <c:pt idx="16568">
                  <c:v>0.001</c:v>
                </c:pt>
                <c:pt idx="16569">
                  <c:v>0.001</c:v>
                </c:pt>
                <c:pt idx="16570">
                  <c:v>0.001</c:v>
                </c:pt>
                <c:pt idx="16571">
                  <c:v>0.001</c:v>
                </c:pt>
                <c:pt idx="16572">
                  <c:v>0.001</c:v>
                </c:pt>
                <c:pt idx="16573">
                  <c:v>0.001</c:v>
                </c:pt>
                <c:pt idx="16574">
                  <c:v>0.001</c:v>
                </c:pt>
                <c:pt idx="16575">
                  <c:v>0.001</c:v>
                </c:pt>
                <c:pt idx="16576">
                  <c:v>0.001</c:v>
                </c:pt>
                <c:pt idx="16577">
                  <c:v>0.001</c:v>
                </c:pt>
                <c:pt idx="16578">
                  <c:v>0.0</c:v>
                </c:pt>
                <c:pt idx="16579">
                  <c:v>0.001</c:v>
                </c:pt>
                <c:pt idx="16580">
                  <c:v>0.0</c:v>
                </c:pt>
                <c:pt idx="16581">
                  <c:v>0.001</c:v>
                </c:pt>
                <c:pt idx="16582">
                  <c:v>0.001</c:v>
                </c:pt>
                <c:pt idx="16583">
                  <c:v>0.0</c:v>
                </c:pt>
                <c:pt idx="16584">
                  <c:v>0.0</c:v>
                </c:pt>
                <c:pt idx="16585">
                  <c:v>0.001</c:v>
                </c:pt>
                <c:pt idx="16586">
                  <c:v>0.001</c:v>
                </c:pt>
                <c:pt idx="16587">
                  <c:v>0.001</c:v>
                </c:pt>
                <c:pt idx="16588">
                  <c:v>0.0</c:v>
                </c:pt>
                <c:pt idx="16589">
                  <c:v>0.0</c:v>
                </c:pt>
                <c:pt idx="16590">
                  <c:v>0.001</c:v>
                </c:pt>
                <c:pt idx="16591">
                  <c:v>0.0</c:v>
                </c:pt>
                <c:pt idx="16592">
                  <c:v>0.0</c:v>
                </c:pt>
                <c:pt idx="16593">
                  <c:v>0.001</c:v>
                </c:pt>
                <c:pt idx="16594">
                  <c:v>0.001</c:v>
                </c:pt>
                <c:pt idx="16595">
                  <c:v>0.001</c:v>
                </c:pt>
                <c:pt idx="16596">
                  <c:v>0.0</c:v>
                </c:pt>
                <c:pt idx="16597">
                  <c:v>0.001</c:v>
                </c:pt>
                <c:pt idx="16598">
                  <c:v>0.0</c:v>
                </c:pt>
                <c:pt idx="16599">
                  <c:v>0.001</c:v>
                </c:pt>
                <c:pt idx="16600">
                  <c:v>0.001</c:v>
                </c:pt>
                <c:pt idx="16601">
                  <c:v>0.001</c:v>
                </c:pt>
                <c:pt idx="16602">
                  <c:v>0.001</c:v>
                </c:pt>
                <c:pt idx="16603">
                  <c:v>0.0</c:v>
                </c:pt>
                <c:pt idx="16604">
                  <c:v>0.001</c:v>
                </c:pt>
                <c:pt idx="16605">
                  <c:v>0.0</c:v>
                </c:pt>
                <c:pt idx="16606">
                  <c:v>0.001</c:v>
                </c:pt>
                <c:pt idx="16607">
                  <c:v>0.001</c:v>
                </c:pt>
                <c:pt idx="16608">
                  <c:v>0.0</c:v>
                </c:pt>
                <c:pt idx="16609">
                  <c:v>0.0</c:v>
                </c:pt>
                <c:pt idx="16610">
                  <c:v>0.0</c:v>
                </c:pt>
                <c:pt idx="16611">
                  <c:v>0.001</c:v>
                </c:pt>
                <c:pt idx="16612">
                  <c:v>0.001</c:v>
                </c:pt>
                <c:pt idx="16613">
                  <c:v>0.001</c:v>
                </c:pt>
                <c:pt idx="16614">
                  <c:v>0.001</c:v>
                </c:pt>
                <c:pt idx="16615">
                  <c:v>0.001</c:v>
                </c:pt>
                <c:pt idx="16616">
                  <c:v>0.001</c:v>
                </c:pt>
                <c:pt idx="16617">
                  <c:v>0.0</c:v>
                </c:pt>
                <c:pt idx="16618">
                  <c:v>0.001</c:v>
                </c:pt>
                <c:pt idx="16619">
                  <c:v>0.001</c:v>
                </c:pt>
                <c:pt idx="16620">
                  <c:v>0.001</c:v>
                </c:pt>
                <c:pt idx="16621">
                  <c:v>0.0</c:v>
                </c:pt>
                <c:pt idx="16622">
                  <c:v>0.001</c:v>
                </c:pt>
                <c:pt idx="16623">
                  <c:v>0.001</c:v>
                </c:pt>
                <c:pt idx="16624">
                  <c:v>0.0</c:v>
                </c:pt>
                <c:pt idx="16625">
                  <c:v>0.001</c:v>
                </c:pt>
                <c:pt idx="16626">
                  <c:v>0.001</c:v>
                </c:pt>
                <c:pt idx="16627">
                  <c:v>0.0</c:v>
                </c:pt>
                <c:pt idx="16628">
                  <c:v>0.003</c:v>
                </c:pt>
                <c:pt idx="16629">
                  <c:v>0.0</c:v>
                </c:pt>
                <c:pt idx="16630">
                  <c:v>0.001</c:v>
                </c:pt>
                <c:pt idx="16631">
                  <c:v>0.0</c:v>
                </c:pt>
                <c:pt idx="16632">
                  <c:v>0.0</c:v>
                </c:pt>
                <c:pt idx="16633">
                  <c:v>0.0</c:v>
                </c:pt>
                <c:pt idx="16634">
                  <c:v>0.001</c:v>
                </c:pt>
                <c:pt idx="16635">
                  <c:v>0.0</c:v>
                </c:pt>
                <c:pt idx="16636">
                  <c:v>0.001</c:v>
                </c:pt>
                <c:pt idx="16637">
                  <c:v>0.0</c:v>
                </c:pt>
                <c:pt idx="16638">
                  <c:v>0.0</c:v>
                </c:pt>
                <c:pt idx="16639">
                  <c:v>0.001</c:v>
                </c:pt>
                <c:pt idx="16640">
                  <c:v>0.0</c:v>
                </c:pt>
                <c:pt idx="16641">
                  <c:v>0.0</c:v>
                </c:pt>
                <c:pt idx="16642">
                  <c:v>0.0</c:v>
                </c:pt>
                <c:pt idx="16643">
                  <c:v>0.001</c:v>
                </c:pt>
                <c:pt idx="16644">
                  <c:v>0.001</c:v>
                </c:pt>
                <c:pt idx="16645">
                  <c:v>0.0</c:v>
                </c:pt>
                <c:pt idx="16646">
                  <c:v>0.0</c:v>
                </c:pt>
                <c:pt idx="16647">
                  <c:v>0.0</c:v>
                </c:pt>
                <c:pt idx="16648">
                  <c:v>0.0</c:v>
                </c:pt>
                <c:pt idx="16649">
                  <c:v>0.0</c:v>
                </c:pt>
                <c:pt idx="16650">
                  <c:v>0.001</c:v>
                </c:pt>
                <c:pt idx="16651">
                  <c:v>0.0</c:v>
                </c:pt>
                <c:pt idx="16652">
                  <c:v>0.0</c:v>
                </c:pt>
                <c:pt idx="16653">
                  <c:v>0.0</c:v>
                </c:pt>
                <c:pt idx="16654">
                  <c:v>0.001</c:v>
                </c:pt>
                <c:pt idx="16655">
                  <c:v>0.0</c:v>
                </c:pt>
                <c:pt idx="16656">
                  <c:v>0.0</c:v>
                </c:pt>
                <c:pt idx="16657">
                  <c:v>0.0</c:v>
                </c:pt>
                <c:pt idx="16658">
                  <c:v>0.0</c:v>
                </c:pt>
                <c:pt idx="16659">
                  <c:v>0.0</c:v>
                </c:pt>
                <c:pt idx="16660">
                  <c:v>0.0</c:v>
                </c:pt>
                <c:pt idx="16661">
                  <c:v>0.0</c:v>
                </c:pt>
                <c:pt idx="16662">
                  <c:v>0.0</c:v>
                </c:pt>
                <c:pt idx="16663">
                  <c:v>0.0</c:v>
                </c:pt>
                <c:pt idx="16664">
                  <c:v>0.0</c:v>
                </c:pt>
                <c:pt idx="16665">
                  <c:v>0.0</c:v>
                </c:pt>
                <c:pt idx="16666">
                  <c:v>0.0</c:v>
                </c:pt>
                <c:pt idx="16667">
                  <c:v>0.0</c:v>
                </c:pt>
                <c:pt idx="16668">
                  <c:v>0.0</c:v>
                </c:pt>
                <c:pt idx="16669">
                  <c:v>0.0</c:v>
                </c:pt>
                <c:pt idx="16670">
                  <c:v>0.0</c:v>
                </c:pt>
                <c:pt idx="16671">
                  <c:v>0.0</c:v>
                </c:pt>
                <c:pt idx="16672">
                  <c:v>0.002</c:v>
                </c:pt>
                <c:pt idx="16673">
                  <c:v>0.0</c:v>
                </c:pt>
                <c:pt idx="16674">
                  <c:v>0.0</c:v>
                </c:pt>
                <c:pt idx="16675">
                  <c:v>0.0</c:v>
                </c:pt>
                <c:pt idx="16676">
                  <c:v>0.001</c:v>
                </c:pt>
                <c:pt idx="16677">
                  <c:v>0.001</c:v>
                </c:pt>
                <c:pt idx="16678">
                  <c:v>0.0</c:v>
                </c:pt>
                <c:pt idx="16679">
                  <c:v>0.001</c:v>
                </c:pt>
                <c:pt idx="16680">
                  <c:v>0.0</c:v>
                </c:pt>
                <c:pt idx="16681">
                  <c:v>0.0</c:v>
                </c:pt>
                <c:pt idx="16682">
                  <c:v>0.001</c:v>
                </c:pt>
                <c:pt idx="16683">
                  <c:v>0.0</c:v>
                </c:pt>
                <c:pt idx="16684">
                  <c:v>0.0</c:v>
                </c:pt>
                <c:pt idx="16685">
                  <c:v>0.0</c:v>
                </c:pt>
                <c:pt idx="16686">
                  <c:v>0.0</c:v>
                </c:pt>
                <c:pt idx="16687">
                  <c:v>0.001</c:v>
                </c:pt>
                <c:pt idx="16688">
                  <c:v>0.001</c:v>
                </c:pt>
                <c:pt idx="16689">
                  <c:v>0.0</c:v>
                </c:pt>
                <c:pt idx="16690">
                  <c:v>0.0</c:v>
                </c:pt>
                <c:pt idx="16691">
                  <c:v>0.0</c:v>
                </c:pt>
                <c:pt idx="16692">
                  <c:v>0.0</c:v>
                </c:pt>
                <c:pt idx="16693">
                  <c:v>0.0</c:v>
                </c:pt>
                <c:pt idx="16694">
                  <c:v>0.0</c:v>
                </c:pt>
                <c:pt idx="16695">
                  <c:v>0.0</c:v>
                </c:pt>
                <c:pt idx="16696">
                  <c:v>0.0</c:v>
                </c:pt>
                <c:pt idx="16697">
                  <c:v>0.001</c:v>
                </c:pt>
                <c:pt idx="16698">
                  <c:v>0.001</c:v>
                </c:pt>
                <c:pt idx="16699">
                  <c:v>0.0</c:v>
                </c:pt>
                <c:pt idx="16700">
                  <c:v>0.0</c:v>
                </c:pt>
                <c:pt idx="16701">
                  <c:v>0.002</c:v>
                </c:pt>
                <c:pt idx="16702">
                  <c:v>0.0</c:v>
                </c:pt>
                <c:pt idx="16703">
                  <c:v>0.0</c:v>
                </c:pt>
                <c:pt idx="16704">
                  <c:v>0.001</c:v>
                </c:pt>
                <c:pt idx="16705">
                  <c:v>0.0</c:v>
                </c:pt>
                <c:pt idx="16706">
                  <c:v>0.001</c:v>
                </c:pt>
                <c:pt idx="16707">
                  <c:v>0.001</c:v>
                </c:pt>
                <c:pt idx="16708">
                  <c:v>0.0</c:v>
                </c:pt>
                <c:pt idx="16709">
                  <c:v>0.001</c:v>
                </c:pt>
                <c:pt idx="16710">
                  <c:v>0.001</c:v>
                </c:pt>
                <c:pt idx="16711">
                  <c:v>0.0</c:v>
                </c:pt>
                <c:pt idx="16712">
                  <c:v>0.0</c:v>
                </c:pt>
                <c:pt idx="16713">
                  <c:v>0.0</c:v>
                </c:pt>
                <c:pt idx="16714">
                  <c:v>0.001</c:v>
                </c:pt>
                <c:pt idx="16715">
                  <c:v>0.0</c:v>
                </c:pt>
                <c:pt idx="16716">
                  <c:v>0.0</c:v>
                </c:pt>
                <c:pt idx="16717">
                  <c:v>0.0</c:v>
                </c:pt>
                <c:pt idx="16718">
                  <c:v>0.0</c:v>
                </c:pt>
                <c:pt idx="16719">
                  <c:v>0.001</c:v>
                </c:pt>
                <c:pt idx="16720">
                  <c:v>0.0</c:v>
                </c:pt>
                <c:pt idx="16721">
                  <c:v>0.0</c:v>
                </c:pt>
                <c:pt idx="16722">
                  <c:v>0.001</c:v>
                </c:pt>
                <c:pt idx="16723">
                  <c:v>0.0</c:v>
                </c:pt>
                <c:pt idx="16724">
                  <c:v>0.001</c:v>
                </c:pt>
                <c:pt idx="16725">
                  <c:v>0.0</c:v>
                </c:pt>
                <c:pt idx="16726">
                  <c:v>0.0</c:v>
                </c:pt>
                <c:pt idx="16727">
                  <c:v>0.0</c:v>
                </c:pt>
                <c:pt idx="16728">
                  <c:v>0.0</c:v>
                </c:pt>
                <c:pt idx="16729">
                  <c:v>0.0</c:v>
                </c:pt>
                <c:pt idx="16730">
                  <c:v>0.0</c:v>
                </c:pt>
                <c:pt idx="16731">
                  <c:v>0.0</c:v>
                </c:pt>
                <c:pt idx="16732">
                  <c:v>0.001</c:v>
                </c:pt>
                <c:pt idx="16733">
                  <c:v>0.0</c:v>
                </c:pt>
                <c:pt idx="16734">
                  <c:v>0.0</c:v>
                </c:pt>
                <c:pt idx="16735">
                  <c:v>0.0</c:v>
                </c:pt>
                <c:pt idx="16736">
                  <c:v>0.0</c:v>
                </c:pt>
                <c:pt idx="16737">
                  <c:v>0.0</c:v>
                </c:pt>
                <c:pt idx="16738">
                  <c:v>0.001</c:v>
                </c:pt>
                <c:pt idx="16739">
                  <c:v>0.001</c:v>
                </c:pt>
                <c:pt idx="16740">
                  <c:v>0.0</c:v>
                </c:pt>
                <c:pt idx="16741">
                  <c:v>0.001</c:v>
                </c:pt>
                <c:pt idx="16742">
                  <c:v>0.001</c:v>
                </c:pt>
                <c:pt idx="16743">
                  <c:v>0.0</c:v>
                </c:pt>
                <c:pt idx="16744">
                  <c:v>0.0</c:v>
                </c:pt>
                <c:pt idx="16745">
                  <c:v>0.001</c:v>
                </c:pt>
                <c:pt idx="16746">
                  <c:v>0.0</c:v>
                </c:pt>
                <c:pt idx="16747">
                  <c:v>0.0</c:v>
                </c:pt>
                <c:pt idx="16748">
                  <c:v>0.0</c:v>
                </c:pt>
                <c:pt idx="16749">
                  <c:v>0.0</c:v>
                </c:pt>
                <c:pt idx="16750">
                  <c:v>0.0</c:v>
                </c:pt>
                <c:pt idx="16751">
                  <c:v>0.0</c:v>
                </c:pt>
                <c:pt idx="16752">
                  <c:v>0.0</c:v>
                </c:pt>
                <c:pt idx="16753">
                  <c:v>0.0</c:v>
                </c:pt>
                <c:pt idx="16754">
                  <c:v>0.0</c:v>
                </c:pt>
                <c:pt idx="16755">
                  <c:v>0.0</c:v>
                </c:pt>
                <c:pt idx="16756">
                  <c:v>0.0</c:v>
                </c:pt>
                <c:pt idx="16757">
                  <c:v>0.0</c:v>
                </c:pt>
                <c:pt idx="16758">
                  <c:v>0.0</c:v>
                </c:pt>
                <c:pt idx="16759">
                  <c:v>0.0</c:v>
                </c:pt>
                <c:pt idx="16760">
                  <c:v>0.0</c:v>
                </c:pt>
                <c:pt idx="16761">
                  <c:v>0.0</c:v>
                </c:pt>
                <c:pt idx="16762">
                  <c:v>0.0</c:v>
                </c:pt>
                <c:pt idx="16763">
                  <c:v>0.0</c:v>
                </c:pt>
                <c:pt idx="16764">
                  <c:v>0.0</c:v>
                </c:pt>
                <c:pt idx="16765">
                  <c:v>0.0</c:v>
                </c:pt>
                <c:pt idx="16766">
                  <c:v>0.0</c:v>
                </c:pt>
                <c:pt idx="16767">
                  <c:v>0.0</c:v>
                </c:pt>
                <c:pt idx="16768">
                  <c:v>0.0</c:v>
                </c:pt>
                <c:pt idx="16769">
                  <c:v>0.0</c:v>
                </c:pt>
                <c:pt idx="16770">
                  <c:v>0.0</c:v>
                </c:pt>
                <c:pt idx="16771">
                  <c:v>0.0</c:v>
                </c:pt>
                <c:pt idx="16772">
                  <c:v>0.0</c:v>
                </c:pt>
                <c:pt idx="16773">
                  <c:v>0.0</c:v>
                </c:pt>
                <c:pt idx="16774">
                  <c:v>0.0</c:v>
                </c:pt>
                <c:pt idx="16775">
                  <c:v>0.0</c:v>
                </c:pt>
                <c:pt idx="16776">
                  <c:v>0.0</c:v>
                </c:pt>
                <c:pt idx="16777">
                  <c:v>0.0</c:v>
                </c:pt>
                <c:pt idx="16778">
                  <c:v>0.0</c:v>
                </c:pt>
                <c:pt idx="16779">
                  <c:v>0.0</c:v>
                </c:pt>
                <c:pt idx="16780">
                  <c:v>0.0</c:v>
                </c:pt>
                <c:pt idx="16781">
                  <c:v>0.0</c:v>
                </c:pt>
                <c:pt idx="16782">
                  <c:v>0.0</c:v>
                </c:pt>
                <c:pt idx="16783">
                  <c:v>0.0</c:v>
                </c:pt>
                <c:pt idx="16784">
                  <c:v>0.0</c:v>
                </c:pt>
                <c:pt idx="16785">
                  <c:v>0.0</c:v>
                </c:pt>
                <c:pt idx="16786">
                  <c:v>0.0</c:v>
                </c:pt>
                <c:pt idx="16787">
                  <c:v>0.001</c:v>
                </c:pt>
                <c:pt idx="16788">
                  <c:v>0.0</c:v>
                </c:pt>
                <c:pt idx="16789">
                  <c:v>0.0</c:v>
                </c:pt>
                <c:pt idx="16790">
                  <c:v>0.0</c:v>
                </c:pt>
                <c:pt idx="16791">
                  <c:v>0.0</c:v>
                </c:pt>
                <c:pt idx="16792">
                  <c:v>0.0</c:v>
                </c:pt>
                <c:pt idx="16793">
                  <c:v>0.0</c:v>
                </c:pt>
                <c:pt idx="16794">
                  <c:v>0.0</c:v>
                </c:pt>
                <c:pt idx="16795">
                  <c:v>0.0</c:v>
                </c:pt>
                <c:pt idx="16796">
                  <c:v>0.0</c:v>
                </c:pt>
                <c:pt idx="16797">
                  <c:v>0.0</c:v>
                </c:pt>
                <c:pt idx="16798">
                  <c:v>0.0</c:v>
                </c:pt>
                <c:pt idx="16799">
                  <c:v>0.0</c:v>
                </c:pt>
                <c:pt idx="16800">
                  <c:v>0.0</c:v>
                </c:pt>
                <c:pt idx="16801">
                  <c:v>0.001</c:v>
                </c:pt>
                <c:pt idx="16802">
                  <c:v>0.0</c:v>
                </c:pt>
                <c:pt idx="16803">
                  <c:v>0.001</c:v>
                </c:pt>
                <c:pt idx="16804">
                  <c:v>0.0</c:v>
                </c:pt>
                <c:pt idx="16805">
                  <c:v>0.001</c:v>
                </c:pt>
                <c:pt idx="16806">
                  <c:v>0.0</c:v>
                </c:pt>
                <c:pt idx="16807">
                  <c:v>0.0</c:v>
                </c:pt>
                <c:pt idx="16808">
                  <c:v>0.0</c:v>
                </c:pt>
                <c:pt idx="16809">
                  <c:v>0.0</c:v>
                </c:pt>
                <c:pt idx="16810">
                  <c:v>0.001</c:v>
                </c:pt>
                <c:pt idx="16811">
                  <c:v>0.0</c:v>
                </c:pt>
                <c:pt idx="16812">
                  <c:v>0.0</c:v>
                </c:pt>
                <c:pt idx="16813">
                  <c:v>0.0</c:v>
                </c:pt>
                <c:pt idx="16814">
                  <c:v>0.001</c:v>
                </c:pt>
                <c:pt idx="16815">
                  <c:v>0.0</c:v>
                </c:pt>
                <c:pt idx="16816">
                  <c:v>0.0</c:v>
                </c:pt>
                <c:pt idx="16817">
                  <c:v>0.0</c:v>
                </c:pt>
                <c:pt idx="16818">
                  <c:v>0.0</c:v>
                </c:pt>
                <c:pt idx="16819">
                  <c:v>0.0</c:v>
                </c:pt>
                <c:pt idx="16820">
                  <c:v>0.0</c:v>
                </c:pt>
                <c:pt idx="16821">
                  <c:v>0.0</c:v>
                </c:pt>
                <c:pt idx="16822">
                  <c:v>0.0</c:v>
                </c:pt>
                <c:pt idx="16823">
                  <c:v>0.0</c:v>
                </c:pt>
                <c:pt idx="16824">
                  <c:v>0.0</c:v>
                </c:pt>
                <c:pt idx="16825">
                  <c:v>0.0</c:v>
                </c:pt>
                <c:pt idx="16826">
                  <c:v>0.0</c:v>
                </c:pt>
                <c:pt idx="16827">
                  <c:v>0.0</c:v>
                </c:pt>
                <c:pt idx="16828">
                  <c:v>0.0</c:v>
                </c:pt>
                <c:pt idx="16829">
                  <c:v>0.0</c:v>
                </c:pt>
                <c:pt idx="16830">
                  <c:v>0.0</c:v>
                </c:pt>
                <c:pt idx="16831">
                  <c:v>0.001</c:v>
                </c:pt>
                <c:pt idx="16832">
                  <c:v>0.0</c:v>
                </c:pt>
                <c:pt idx="16833">
                  <c:v>0.0</c:v>
                </c:pt>
                <c:pt idx="16834">
                  <c:v>0.0</c:v>
                </c:pt>
                <c:pt idx="16835">
                  <c:v>0.0</c:v>
                </c:pt>
                <c:pt idx="16836">
                  <c:v>0.0</c:v>
                </c:pt>
                <c:pt idx="16837">
                  <c:v>-9999.0</c:v>
                </c:pt>
                <c:pt idx="16838">
                  <c:v>-9999.0</c:v>
                </c:pt>
                <c:pt idx="16839">
                  <c:v>-9999.0</c:v>
                </c:pt>
                <c:pt idx="16840">
                  <c:v>-9999.0</c:v>
                </c:pt>
                <c:pt idx="16841">
                  <c:v>-9999.0</c:v>
                </c:pt>
                <c:pt idx="16842">
                  <c:v>-9999.0</c:v>
                </c:pt>
                <c:pt idx="16843">
                  <c:v>-9999.0</c:v>
                </c:pt>
                <c:pt idx="16844">
                  <c:v>-9999.0</c:v>
                </c:pt>
                <c:pt idx="16845">
                  <c:v>-9999.0</c:v>
                </c:pt>
                <c:pt idx="16846">
                  <c:v>-9999.0</c:v>
                </c:pt>
                <c:pt idx="16847">
                  <c:v>-9999.0</c:v>
                </c:pt>
                <c:pt idx="16848">
                  <c:v>-9999.0</c:v>
                </c:pt>
                <c:pt idx="16849">
                  <c:v>-9999.0</c:v>
                </c:pt>
                <c:pt idx="16850">
                  <c:v>-9999.0</c:v>
                </c:pt>
                <c:pt idx="16851">
                  <c:v>-9999.0</c:v>
                </c:pt>
                <c:pt idx="16852">
                  <c:v>-9999.0</c:v>
                </c:pt>
                <c:pt idx="16853">
                  <c:v>-9999.0</c:v>
                </c:pt>
                <c:pt idx="16854">
                  <c:v>-9999.0</c:v>
                </c:pt>
                <c:pt idx="16855">
                  <c:v>-9999.0</c:v>
                </c:pt>
                <c:pt idx="16856">
                  <c:v>-9999.0</c:v>
                </c:pt>
                <c:pt idx="16857">
                  <c:v>-9999.0</c:v>
                </c:pt>
                <c:pt idx="16858">
                  <c:v>-9999.0</c:v>
                </c:pt>
                <c:pt idx="16859">
                  <c:v>-9999.0</c:v>
                </c:pt>
                <c:pt idx="16860">
                  <c:v>-9999.0</c:v>
                </c:pt>
                <c:pt idx="16861">
                  <c:v>-9999.0</c:v>
                </c:pt>
                <c:pt idx="16862">
                  <c:v>-9999.0</c:v>
                </c:pt>
                <c:pt idx="16863">
                  <c:v>-9999.0</c:v>
                </c:pt>
                <c:pt idx="16864">
                  <c:v>-9999.0</c:v>
                </c:pt>
                <c:pt idx="16865">
                  <c:v>-9999.0</c:v>
                </c:pt>
                <c:pt idx="16866">
                  <c:v>-9999.0</c:v>
                </c:pt>
                <c:pt idx="16867">
                  <c:v>0.0</c:v>
                </c:pt>
                <c:pt idx="16868">
                  <c:v>0.0</c:v>
                </c:pt>
                <c:pt idx="16869">
                  <c:v>0.0</c:v>
                </c:pt>
                <c:pt idx="16870">
                  <c:v>0.0</c:v>
                </c:pt>
                <c:pt idx="16871">
                  <c:v>0.0</c:v>
                </c:pt>
                <c:pt idx="16872">
                  <c:v>0.0</c:v>
                </c:pt>
                <c:pt idx="16873">
                  <c:v>0.0</c:v>
                </c:pt>
                <c:pt idx="16874">
                  <c:v>0.0</c:v>
                </c:pt>
                <c:pt idx="16875">
                  <c:v>0.0</c:v>
                </c:pt>
                <c:pt idx="16876">
                  <c:v>0.0</c:v>
                </c:pt>
                <c:pt idx="16877">
                  <c:v>0.001</c:v>
                </c:pt>
                <c:pt idx="16878">
                  <c:v>0.0</c:v>
                </c:pt>
                <c:pt idx="16879">
                  <c:v>0.0</c:v>
                </c:pt>
                <c:pt idx="16880">
                  <c:v>0.0</c:v>
                </c:pt>
                <c:pt idx="16881">
                  <c:v>0.0</c:v>
                </c:pt>
                <c:pt idx="16882">
                  <c:v>0.0</c:v>
                </c:pt>
                <c:pt idx="16883">
                  <c:v>0.0</c:v>
                </c:pt>
                <c:pt idx="16884">
                  <c:v>0.0</c:v>
                </c:pt>
                <c:pt idx="16885">
                  <c:v>0.0</c:v>
                </c:pt>
                <c:pt idx="16886">
                  <c:v>0.0</c:v>
                </c:pt>
                <c:pt idx="16887">
                  <c:v>0.0</c:v>
                </c:pt>
                <c:pt idx="16888">
                  <c:v>0.0</c:v>
                </c:pt>
                <c:pt idx="16889">
                  <c:v>0.0</c:v>
                </c:pt>
                <c:pt idx="16890">
                  <c:v>0.0</c:v>
                </c:pt>
                <c:pt idx="16891">
                  <c:v>0.0</c:v>
                </c:pt>
                <c:pt idx="16892">
                  <c:v>0.0</c:v>
                </c:pt>
                <c:pt idx="16893">
                  <c:v>0.0</c:v>
                </c:pt>
                <c:pt idx="16894">
                  <c:v>0.0</c:v>
                </c:pt>
                <c:pt idx="16895">
                  <c:v>0.0</c:v>
                </c:pt>
                <c:pt idx="16896">
                  <c:v>0.0</c:v>
                </c:pt>
                <c:pt idx="16897">
                  <c:v>0.0</c:v>
                </c:pt>
                <c:pt idx="16898">
                  <c:v>0.0</c:v>
                </c:pt>
                <c:pt idx="16899">
                  <c:v>0.0</c:v>
                </c:pt>
                <c:pt idx="16900">
                  <c:v>0.0</c:v>
                </c:pt>
                <c:pt idx="16901">
                  <c:v>0.0</c:v>
                </c:pt>
                <c:pt idx="16902">
                  <c:v>0.0</c:v>
                </c:pt>
                <c:pt idx="16903">
                  <c:v>0.0</c:v>
                </c:pt>
                <c:pt idx="16904">
                  <c:v>0.0</c:v>
                </c:pt>
                <c:pt idx="16905">
                  <c:v>0.0</c:v>
                </c:pt>
                <c:pt idx="16906">
                  <c:v>0.0</c:v>
                </c:pt>
                <c:pt idx="16907">
                  <c:v>0.0</c:v>
                </c:pt>
                <c:pt idx="16908">
                  <c:v>0.0</c:v>
                </c:pt>
                <c:pt idx="16909">
                  <c:v>0.0</c:v>
                </c:pt>
                <c:pt idx="16910">
                  <c:v>0.0</c:v>
                </c:pt>
                <c:pt idx="16911">
                  <c:v>0.001</c:v>
                </c:pt>
                <c:pt idx="16912">
                  <c:v>0.0</c:v>
                </c:pt>
                <c:pt idx="16913">
                  <c:v>0.0</c:v>
                </c:pt>
                <c:pt idx="16914">
                  <c:v>0.0</c:v>
                </c:pt>
                <c:pt idx="16915">
                  <c:v>0.0</c:v>
                </c:pt>
                <c:pt idx="16916">
                  <c:v>0.001</c:v>
                </c:pt>
                <c:pt idx="16917">
                  <c:v>0.0</c:v>
                </c:pt>
                <c:pt idx="16918">
                  <c:v>0.001</c:v>
                </c:pt>
                <c:pt idx="16919">
                  <c:v>0.0</c:v>
                </c:pt>
                <c:pt idx="16920">
                  <c:v>0.0</c:v>
                </c:pt>
                <c:pt idx="16921">
                  <c:v>0.0</c:v>
                </c:pt>
                <c:pt idx="16922">
                  <c:v>0.001</c:v>
                </c:pt>
                <c:pt idx="16923">
                  <c:v>0.0</c:v>
                </c:pt>
                <c:pt idx="16924">
                  <c:v>0.0</c:v>
                </c:pt>
                <c:pt idx="16925">
                  <c:v>0.001</c:v>
                </c:pt>
                <c:pt idx="16926">
                  <c:v>0.001</c:v>
                </c:pt>
                <c:pt idx="16927">
                  <c:v>0.0</c:v>
                </c:pt>
                <c:pt idx="16928">
                  <c:v>0.0</c:v>
                </c:pt>
                <c:pt idx="16929">
                  <c:v>0.0</c:v>
                </c:pt>
                <c:pt idx="16930">
                  <c:v>0.0</c:v>
                </c:pt>
                <c:pt idx="16931">
                  <c:v>0.0</c:v>
                </c:pt>
                <c:pt idx="16932">
                  <c:v>0.0</c:v>
                </c:pt>
                <c:pt idx="16933">
                  <c:v>0.0</c:v>
                </c:pt>
                <c:pt idx="16934">
                  <c:v>0.0</c:v>
                </c:pt>
                <c:pt idx="16935">
                  <c:v>0.0</c:v>
                </c:pt>
                <c:pt idx="16936">
                  <c:v>0.001</c:v>
                </c:pt>
                <c:pt idx="16937">
                  <c:v>0.001</c:v>
                </c:pt>
                <c:pt idx="16938">
                  <c:v>0.0</c:v>
                </c:pt>
                <c:pt idx="16939">
                  <c:v>0.0</c:v>
                </c:pt>
                <c:pt idx="16940">
                  <c:v>0.0</c:v>
                </c:pt>
                <c:pt idx="16941">
                  <c:v>0.001</c:v>
                </c:pt>
                <c:pt idx="16942">
                  <c:v>0.0</c:v>
                </c:pt>
                <c:pt idx="16943">
                  <c:v>0.001</c:v>
                </c:pt>
                <c:pt idx="16944">
                  <c:v>0.001</c:v>
                </c:pt>
                <c:pt idx="16945">
                  <c:v>0.001</c:v>
                </c:pt>
                <c:pt idx="16946">
                  <c:v>0.0</c:v>
                </c:pt>
                <c:pt idx="16947">
                  <c:v>0.0</c:v>
                </c:pt>
                <c:pt idx="16948">
                  <c:v>0.0</c:v>
                </c:pt>
                <c:pt idx="16949">
                  <c:v>0.001</c:v>
                </c:pt>
                <c:pt idx="16950">
                  <c:v>0.0</c:v>
                </c:pt>
                <c:pt idx="16951">
                  <c:v>0.0</c:v>
                </c:pt>
                <c:pt idx="16952">
                  <c:v>0.001</c:v>
                </c:pt>
                <c:pt idx="16953">
                  <c:v>0.001</c:v>
                </c:pt>
                <c:pt idx="16954">
                  <c:v>0.001</c:v>
                </c:pt>
                <c:pt idx="16955">
                  <c:v>0.001</c:v>
                </c:pt>
                <c:pt idx="16956">
                  <c:v>0.001</c:v>
                </c:pt>
                <c:pt idx="16957">
                  <c:v>0.0</c:v>
                </c:pt>
                <c:pt idx="16958">
                  <c:v>0.0</c:v>
                </c:pt>
                <c:pt idx="16959">
                  <c:v>0.0</c:v>
                </c:pt>
                <c:pt idx="16960">
                  <c:v>0.0</c:v>
                </c:pt>
                <c:pt idx="16961">
                  <c:v>0.0</c:v>
                </c:pt>
                <c:pt idx="16962">
                  <c:v>0.0</c:v>
                </c:pt>
                <c:pt idx="16963">
                  <c:v>0.001</c:v>
                </c:pt>
                <c:pt idx="16964">
                  <c:v>0.0</c:v>
                </c:pt>
                <c:pt idx="16965">
                  <c:v>0.0</c:v>
                </c:pt>
                <c:pt idx="16966">
                  <c:v>0.0</c:v>
                </c:pt>
                <c:pt idx="16967">
                  <c:v>0.0</c:v>
                </c:pt>
                <c:pt idx="16968">
                  <c:v>0.0</c:v>
                </c:pt>
                <c:pt idx="16969">
                  <c:v>0.0</c:v>
                </c:pt>
                <c:pt idx="16970">
                  <c:v>0.001</c:v>
                </c:pt>
                <c:pt idx="16971">
                  <c:v>0.0</c:v>
                </c:pt>
                <c:pt idx="16972">
                  <c:v>0.0</c:v>
                </c:pt>
                <c:pt idx="16973">
                  <c:v>0.0</c:v>
                </c:pt>
                <c:pt idx="16974">
                  <c:v>0.0</c:v>
                </c:pt>
                <c:pt idx="16975">
                  <c:v>0.0</c:v>
                </c:pt>
                <c:pt idx="16976">
                  <c:v>0.0</c:v>
                </c:pt>
                <c:pt idx="16977">
                  <c:v>0.0</c:v>
                </c:pt>
                <c:pt idx="16978">
                  <c:v>0.0</c:v>
                </c:pt>
                <c:pt idx="16979">
                  <c:v>0.0</c:v>
                </c:pt>
                <c:pt idx="16980">
                  <c:v>0.0</c:v>
                </c:pt>
                <c:pt idx="16981">
                  <c:v>0.0</c:v>
                </c:pt>
                <c:pt idx="16982">
                  <c:v>0.0</c:v>
                </c:pt>
                <c:pt idx="16983">
                  <c:v>0.0</c:v>
                </c:pt>
                <c:pt idx="16984">
                  <c:v>0.0</c:v>
                </c:pt>
                <c:pt idx="16985">
                  <c:v>0.001</c:v>
                </c:pt>
                <c:pt idx="16986">
                  <c:v>0.0</c:v>
                </c:pt>
                <c:pt idx="16987">
                  <c:v>0.0</c:v>
                </c:pt>
                <c:pt idx="16988">
                  <c:v>0.0</c:v>
                </c:pt>
                <c:pt idx="16989">
                  <c:v>0.001</c:v>
                </c:pt>
                <c:pt idx="16990">
                  <c:v>0.001</c:v>
                </c:pt>
                <c:pt idx="16991">
                  <c:v>0.0</c:v>
                </c:pt>
                <c:pt idx="16992">
                  <c:v>0.0</c:v>
                </c:pt>
                <c:pt idx="16993">
                  <c:v>0.0</c:v>
                </c:pt>
                <c:pt idx="16994">
                  <c:v>0.0</c:v>
                </c:pt>
                <c:pt idx="16995">
                  <c:v>0.0</c:v>
                </c:pt>
                <c:pt idx="16996">
                  <c:v>0.0</c:v>
                </c:pt>
                <c:pt idx="16997">
                  <c:v>0.0</c:v>
                </c:pt>
                <c:pt idx="16998">
                  <c:v>0.001</c:v>
                </c:pt>
                <c:pt idx="16999">
                  <c:v>0.001</c:v>
                </c:pt>
                <c:pt idx="17000">
                  <c:v>0.0</c:v>
                </c:pt>
                <c:pt idx="17001">
                  <c:v>0.001</c:v>
                </c:pt>
                <c:pt idx="17002">
                  <c:v>0.0</c:v>
                </c:pt>
                <c:pt idx="17003">
                  <c:v>0.0</c:v>
                </c:pt>
                <c:pt idx="17004">
                  <c:v>0.001</c:v>
                </c:pt>
                <c:pt idx="17005">
                  <c:v>0.0</c:v>
                </c:pt>
                <c:pt idx="17006">
                  <c:v>0.0</c:v>
                </c:pt>
                <c:pt idx="17007">
                  <c:v>0.0</c:v>
                </c:pt>
                <c:pt idx="17008">
                  <c:v>0.0</c:v>
                </c:pt>
                <c:pt idx="17009">
                  <c:v>0.0</c:v>
                </c:pt>
                <c:pt idx="17010">
                  <c:v>0.001</c:v>
                </c:pt>
                <c:pt idx="17011">
                  <c:v>0.0</c:v>
                </c:pt>
                <c:pt idx="17012">
                  <c:v>0.0</c:v>
                </c:pt>
                <c:pt idx="17013">
                  <c:v>0.0</c:v>
                </c:pt>
                <c:pt idx="17014">
                  <c:v>0.0</c:v>
                </c:pt>
                <c:pt idx="17015">
                  <c:v>0.001</c:v>
                </c:pt>
                <c:pt idx="17016">
                  <c:v>0.0</c:v>
                </c:pt>
                <c:pt idx="17017">
                  <c:v>0.0</c:v>
                </c:pt>
                <c:pt idx="17018">
                  <c:v>0.001</c:v>
                </c:pt>
                <c:pt idx="17019">
                  <c:v>0.0</c:v>
                </c:pt>
                <c:pt idx="17020">
                  <c:v>0.0</c:v>
                </c:pt>
                <c:pt idx="17021">
                  <c:v>0.0</c:v>
                </c:pt>
                <c:pt idx="17022">
                  <c:v>0.001</c:v>
                </c:pt>
                <c:pt idx="17023">
                  <c:v>0.0</c:v>
                </c:pt>
                <c:pt idx="17024">
                  <c:v>0.0</c:v>
                </c:pt>
                <c:pt idx="17025">
                  <c:v>0.0</c:v>
                </c:pt>
                <c:pt idx="17026">
                  <c:v>0.002</c:v>
                </c:pt>
                <c:pt idx="17027">
                  <c:v>0.001</c:v>
                </c:pt>
                <c:pt idx="17028">
                  <c:v>0.0</c:v>
                </c:pt>
                <c:pt idx="17029">
                  <c:v>0.001</c:v>
                </c:pt>
                <c:pt idx="17030">
                  <c:v>0.001</c:v>
                </c:pt>
                <c:pt idx="17031">
                  <c:v>0.001</c:v>
                </c:pt>
                <c:pt idx="17032">
                  <c:v>0.0</c:v>
                </c:pt>
                <c:pt idx="17033">
                  <c:v>0.001</c:v>
                </c:pt>
                <c:pt idx="17034">
                  <c:v>0.001</c:v>
                </c:pt>
                <c:pt idx="17035">
                  <c:v>0.002</c:v>
                </c:pt>
                <c:pt idx="17036">
                  <c:v>0.001</c:v>
                </c:pt>
                <c:pt idx="17037">
                  <c:v>0.0</c:v>
                </c:pt>
                <c:pt idx="17038">
                  <c:v>0.0</c:v>
                </c:pt>
                <c:pt idx="17039">
                  <c:v>0.0</c:v>
                </c:pt>
                <c:pt idx="17040">
                  <c:v>0.0</c:v>
                </c:pt>
                <c:pt idx="17041">
                  <c:v>0.001</c:v>
                </c:pt>
                <c:pt idx="17042">
                  <c:v>0.0</c:v>
                </c:pt>
                <c:pt idx="17043">
                  <c:v>0.0</c:v>
                </c:pt>
                <c:pt idx="17044">
                  <c:v>0.0</c:v>
                </c:pt>
                <c:pt idx="17045">
                  <c:v>0.0</c:v>
                </c:pt>
                <c:pt idx="17046">
                  <c:v>0.0</c:v>
                </c:pt>
                <c:pt idx="17047">
                  <c:v>0.0</c:v>
                </c:pt>
                <c:pt idx="17048">
                  <c:v>0.0</c:v>
                </c:pt>
                <c:pt idx="17049">
                  <c:v>0.0</c:v>
                </c:pt>
                <c:pt idx="17050">
                  <c:v>0.0</c:v>
                </c:pt>
                <c:pt idx="17051">
                  <c:v>0.0</c:v>
                </c:pt>
                <c:pt idx="17052">
                  <c:v>0.001</c:v>
                </c:pt>
                <c:pt idx="17053">
                  <c:v>0.0</c:v>
                </c:pt>
                <c:pt idx="17054">
                  <c:v>0.0</c:v>
                </c:pt>
                <c:pt idx="17055">
                  <c:v>0.0</c:v>
                </c:pt>
                <c:pt idx="17056">
                  <c:v>0.0</c:v>
                </c:pt>
                <c:pt idx="17057">
                  <c:v>0.0</c:v>
                </c:pt>
                <c:pt idx="17058">
                  <c:v>0.001</c:v>
                </c:pt>
                <c:pt idx="17059">
                  <c:v>0.0</c:v>
                </c:pt>
                <c:pt idx="17060">
                  <c:v>0.001</c:v>
                </c:pt>
                <c:pt idx="17061">
                  <c:v>0.0</c:v>
                </c:pt>
                <c:pt idx="17062">
                  <c:v>0.0</c:v>
                </c:pt>
                <c:pt idx="17063">
                  <c:v>0.001</c:v>
                </c:pt>
                <c:pt idx="17064">
                  <c:v>0.0</c:v>
                </c:pt>
                <c:pt idx="17065">
                  <c:v>0.0</c:v>
                </c:pt>
                <c:pt idx="17066">
                  <c:v>0.0</c:v>
                </c:pt>
                <c:pt idx="17067">
                  <c:v>0.0</c:v>
                </c:pt>
                <c:pt idx="17068">
                  <c:v>0.0</c:v>
                </c:pt>
                <c:pt idx="17069">
                  <c:v>0.0</c:v>
                </c:pt>
                <c:pt idx="17070">
                  <c:v>0.001</c:v>
                </c:pt>
                <c:pt idx="17071">
                  <c:v>0.0</c:v>
                </c:pt>
                <c:pt idx="17072">
                  <c:v>0.0</c:v>
                </c:pt>
                <c:pt idx="17073">
                  <c:v>0.0</c:v>
                </c:pt>
                <c:pt idx="17074">
                  <c:v>0.001</c:v>
                </c:pt>
                <c:pt idx="17075">
                  <c:v>0.0</c:v>
                </c:pt>
                <c:pt idx="17076">
                  <c:v>0.0</c:v>
                </c:pt>
                <c:pt idx="17077">
                  <c:v>0.001</c:v>
                </c:pt>
                <c:pt idx="17078">
                  <c:v>0.001</c:v>
                </c:pt>
                <c:pt idx="17079">
                  <c:v>0.0</c:v>
                </c:pt>
                <c:pt idx="17080">
                  <c:v>0.001</c:v>
                </c:pt>
                <c:pt idx="17081">
                  <c:v>0.001</c:v>
                </c:pt>
                <c:pt idx="17082">
                  <c:v>0.0</c:v>
                </c:pt>
                <c:pt idx="17083">
                  <c:v>0.0</c:v>
                </c:pt>
                <c:pt idx="17084">
                  <c:v>0.001</c:v>
                </c:pt>
                <c:pt idx="17085">
                  <c:v>0.001</c:v>
                </c:pt>
                <c:pt idx="17086">
                  <c:v>0.001</c:v>
                </c:pt>
                <c:pt idx="17087">
                  <c:v>0.0</c:v>
                </c:pt>
                <c:pt idx="17088">
                  <c:v>0.001</c:v>
                </c:pt>
                <c:pt idx="17089">
                  <c:v>0.0</c:v>
                </c:pt>
                <c:pt idx="17090">
                  <c:v>0.0</c:v>
                </c:pt>
                <c:pt idx="17091">
                  <c:v>0.0</c:v>
                </c:pt>
                <c:pt idx="17092">
                  <c:v>0.001</c:v>
                </c:pt>
                <c:pt idx="17093">
                  <c:v>0.0</c:v>
                </c:pt>
                <c:pt idx="17094">
                  <c:v>0.001</c:v>
                </c:pt>
                <c:pt idx="17095">
                  <c:v>0.001</c:v>
                </c:pt>
                <c:pt idx="17096">
                  <c:v>0.0</c:v>
                </c:pt>
                <c:pt idx="17097">
                  <c:v>0.001</c:v>
                </c:pt>
                <c:pt idx="17098">
                  <c:v>0.0</c:v>
                </c:pt>
                <c:pt idx="17099">
                  <c:v>0.0</c:v>
                </c:pt>
                <c:pt idx="17100">
                  <c:v>0.0</c:v>
                </c:pt>
                <c:pt idx="17101">
                  <c:v>0.001</c:v>
                </c:pt>
                <c:pt idx="17102">
                  <c:v>0.001</c:v>
                </c:pt>
                <c:pt idx="17103">
                  <c:v>0.001</c:v>
                </c:pt>
                <c:pt idx="17104">
                  <c:v>0.0</c:v>
                </c:pt>
                <c:pt idx="17105">
                  <c:v>0.0</c:v>
                </c:pt>
                <c:pt idx="17106">
                  <c:v>0.0</c:v>
                </c:pt>
                <c:pt idx="17107">
                  <c:v>0.001</c:v>
                </c:pt>
                <c:pt idx="17108">
                  <c:v>0.0</c:v>
                </c:pt>
                <c:pt idx="17109">
                  <c:v>0.001</c:v>
                </c:pt>
                <c:pt idx="17110">
                  <c:v>0.001</c:v>
                </c:pt>
                <c:pt idx="17111">
                  <c:v>0.001</c:v>
                </c:pt>
                <c:pt idx="17112">
                  <c:v>0.0</c:v>
                </c:pt>
                <c:pt idx="17113">
                  <c:v>0.001</c:v>
                </c:pt>
                <c:pt idx="17114">
                  <c:v>0.001</c:v>
                </c:pt>
                <c:pt idx="17115">
                  <c:v>0.0</c:v>
                </c:pt>
                <c:pt idx="17116">
                  <c:v>0.0</c:v>
                </c:pt>
                <c:pt idx="17117">
                  <c:v>0.0</c:v>
                </c:pt>
                <c:pt idx="17118">
                  <c:v>0.0</c:v>
                </c:pt>
                <c:pt idx="17119">
                  <c:v>0.0</c:v>
                </c:pt>
                <c:pt idx="17120">
                  <c:v>0.0</c:v>
                </c:pt>
                <c:pt idx="17121">
                  <c:v>0.0</c:v>
                </c:pt>
                <c:pt idx="17122">
                  <c:v>0.001</c:v>
                </c:pt>
                <c:pt idx="17123">
                  <c:v>0.0</c:v>
                </c:pt>
                <c:pt idx="17124">
                  <c:v>0.001</c:v>
                </c:pt>
                <c:pt idx="17125">
                  <c:v>0.001</c:v>
                </c:pt>
                <c:pt idx="17126">
                  <c:v>0.0</c:v>
                </c:pt>
                <c:pt idx="17127">
                  <c:v>0.0</c:v>
                </c:pt>
                <c:pt idx="17128">
                  <c:v>0.0</c:v>
                </c:pt>
                <c:pt idx="17129">
                  <c:v>0.001</c:v>
                </c:pt>
                <c:pt idx="17130">
                  <c:v>0.001</c:v>
                </c:pt>
                <c:pt idx="17131">
                  <c:v>0.001</c:v>
                </c:pt>
                <c:pt idx="17132">
                  <c:v>0.0</c:v>
                </c:pt>
                <c:pt idx="17133">
                  <c:v>0.001</c:v>
                </c:pt>
                <c:pt idx="17134">
                  <c:v>0.0</c:v>
                </c:pt>
                <c:pt idx="17135">
                  <c:v>0.0</c:v>
                </c:pt>
                <c:pt idx="17136">
                  <c:v>0.0</c:v>
                </c:pt>
                <c:pt idx="17137">
                  <c:v>0.001</c:v>
                </c:pt>
                <c:pt idx="17138">
                  <c:v>0.002</c:v>
                </c:pt>
                <c:pt idx="17139">
                  <c:v>0.001</c:v>
                </c:pt>
                <c:pt idx="17140">
                  <c:v>0.0</c:v>
                </c:pt>
                <c:pt idx="17141">
                  <c:v>0.0</c:v>
                </c:pt>
                <c:pt idx="17142">
                  <c:v>0.0</c:v>
                </c:pt>
                <c:pt idx="17143">
                  <c:v>0.001</c:v>
                </c:pt>
                <c:pt idx="17144">
                  <c:v>0.0</c:v>
                </c:pt>
                <c:pt idx="17145">
                  <c:v>0.0</c:v>
                </c:pt>
                <c:pt idx="17146">
                  <c:v>0.0</c:v>
                </c:pt>
                <c:pt idx="17147">
                  <c:v>0.001</c:v>
                </c:pt>
                <c:pt idx="17148">
                  <c:v>0.0</c:v>
                </c:pt>
                <c:pt idx="17149">
                  <c:v>0.0</c:v>
                </c:pt>
                <c:pt idx="17150">
                  <c:v>0.001</c:v>
                </c:pt>
                <c:pt idx="17151">
                  <c:v>0.001</c:v>
                </c:pt>
                <c:pt idx="17152">
                  <c:v>0.0</c:v>
                </c:pt>
                <c:pt idx="17153">
                  <c:v>0.001</c:v>
                </c:pt>
                <c:pt idx="17154">
                  <c:v>0.0</c:v>
                </c:pt>
                <c:pt idx="17155">
                  <c:v>0.0</c:v>
                </c:pt>
                <c:pt idx="17156">
                  <c:v>0.001</c:v>
                </c:pt>
                <c:pt idx="17157">
                  <c:v>0.001</c:v>
                </c:pt>
                <c:pt idx="17158">
                  <c:v>0.0</c:v>
                </c:pt>
                <c:pt idx="17159">
                  <c:v>0.001</c:v>
                </c:pt>
                <c:pt idx="17160">
                  <c:v>0.0</c:v>
                </c:pt>
                <c:pt idx="17161">
                  <c:v>0.001</c:v>
                </c:pt>
                <c:pt idx="17162">
                  <c:v>0.0</c:v>
                </c:pt>
                <c:pt idx="17163">
                  <c:v>0.001</c:v>
                </c:pt>
                <c:pt idx="17164">
                  <c:v>0.0</c:v>
                </c:pt>
                <c:pt idx="17165">
                  <c:v>0.0</c:v>
                </c:pt>
                <c:pt idx="17166">
                  <c:v>0.0</c:v>
                </c:pt>
                <c:pt idx="17167">
                  <c:v>0.0</c:v>
                </c:pt>
                <c:pt idx="17168">
                  <c:v>0.0</c:v>
                </c:pt>
                <c:pt idx="17169">
                  <c:v>0.001</c:v>
                </c:pt>
                <c:pt idx="17170">
                  <c:v>0.0</c:v>
                </c:pt>
                <c:pt idx="17171">
                  <c:v>0.0</c:v>
                </c:pt>
                <c:pt idx="17172">
                  <c:v>0.0</c:v>
                </c:pt>
                <c:pt idx="17173">
                  <c:v>0.002</c:v>
                </c:pt>
                <c:pt idx="17174">
                  <c:v>0.0</c:v>
                </c:pt>
                <c:pt idx="17175">
                  <c:v>0.001</c:v>
                </c:pt>
                <c:pt idx="17176">
                  <c:v>0.001</c:v>
                </c:pt>
                <c:pt idx="17177">
                  <c:v>0.001</c:v>
                </c:pt>
                <c:pt idx="17178">
                  <c:v>0.001</c:v>
                </c:pt>
                <c:pt idx="17179">
                  <c:v>0.001</c:v>
                </c:pt>
                <c:pt idx="17180">
                  <c:v>0.001</c:v>
                </c:pt>
                <c:pt idx="17181">
                  <c:v>0.001</c:v>
                </c:pt>
                <c:pt idx="17182">
                  <c:v>0.001</c:v>
                </c:pt>
                <c:pt idx="17183">
                  <c:v>0.0</c:v>
                </c:pt>
                <c:pt idx="17184">
                  <c:v>0.001</c:v>
                </c:pt>
                <c:pt idx="17185">
                  <c:v>0.0</c:v>
                </c:pt>
                <c:pt idx="17186">
                  <c:v>0.001</c:v>
                </c:pt>
                <c:pt idx="17187">
                  <c:v>0.0</c:v>
                </c:pt>
                <c:pt idx="17188">
                  <c:v>0.001</c:v>
                </c:pt>
                <c:pt idx="17189">
                  <c:v>0.0</c:v>
                </c:pt>
                <c:pt idx="17190">
                  <c:v>0.001</c:v>
                </c:pt>
                <c:pt idx="17191">
                  <c:v>0.001</c:v>
                </c:pt>
                <c:pt idx="17192">
                  <c:v>0.0</c:v>
                </c:pt>
                <c:pt idx="17193">
                  <c:v>0.001</c:v>
                </c:pt>
                <c:pt idx="17194">
                  <c:v>0.0</c:v>
                </c:pt>
                <c:pt idx="17195">
                  <c:v>0.0</c:v>
                </c:pt>
                <c:pt idx="17196">
                  <c:v>0.001</c:v>
                </c:pt>
                <c:pt idx="17197">
                  <c:v>0.0</c:v>
                </c:pt>
                <c:pt idx="17198">
                  <c:v>0.001</c:v>
                </c:pt>
                <c:pt idx="17199">
                  <c:v>0.001</c:v>
                </c:pt>
                <c:pt idx="17200">
                  <c:v>0.0</c:v>
                </c:pt>
                <c:pt idx="17201">
                  <c:v>0.001</c:v>
                </c:pt>
                <c:pt idx="17202">
                  <c:v>0.0</c:v>
                </c:pt>
                <c:pt idx="17203">
                  <c:v>0.001</c:v>
                </c:pt>
                <c:pt idx="17204">
                  <c:v>0.001</c:v>
                </c:pt>
                <c:pt idx="17205">
                  <c:v>0.0</c:v>
                </c:pt>
                <c:pt idx="17206">
                  <c:v>0.0</c:v>
                </c:pt>
                <c:pt idx="17207">
                  <c:v>0.001</c:v>
                </c:pt>
                <c:pt idx="17208">
                  <c:v>0.0</c:v>
                </c:pt>
                <c:pt idx="17209">
                  <c:v>0.0</c:v>
                </c:pt>
                <c:pt idx="17210">
                  <c:v>0.0</c:v>
                </c:pt>
                <c:pt idx="17211">
                  <c:v>0.0</c:v>
                </c:pt>
                <c:pt idx="17212">
                  <c:v>0.001</c:v>
                </c:pt>
                <c:pt idx="17213">
                  <c:v>0.0</c:v>
                </c:pt>
                <c:pt idx="17214">
                  <c:v>0.0</c:v>
                </c:pt>
                <c:pt idx="17215">
                  <c:v>0.001</c:v>
                </c:pt>
                <c:pt idx="17216">
                  <c:v>0.0</c:v>
                </c:pt>
                <c:pt idx="17217">
                  <c:v>0.001</c:v>
                </c:pt>
                <c:pt idx="17218">
                  <c:v>0.0</c:v>
                </c:pt>
                <c:pt idx="17219">
                  <c:v>0.0</c:v>
                </c:pt>
                <c:pt idx="17220">
                  <c:v>0.001</c:v>
                </c:pt>
                <c:pt idx="17221">
                  <c:v>0.0</c:v>
                </c:pt>
                <c:pt idx="17222">
                  <c:v>0.001</c:v>
                </c:pt>
                <c:pt idx="17223">
                  <c:v>0.0</c:v>
                </c:pt>
                <c:pt idx="17224">
                  <c:v>0.001</c:v>
                </c:pt>
                <c:pt idx="17225">
                  <c:v>0.0</c:v>
                </c:pt>
                <c:pt idx="17226">
                  <c:v>0.001</c:v>
                </c:pt>
                <c:pt idx="17227">
                  <c:v>0.0</c:v>
                </c:pt>
                <c:pt idx="17228">
                  <c:v>0.0</c:v>
                </c:pt>
                <c:pt idx="17229">
                  <c:v>0.001</c:v>
                </c:pt>
                <c:pt idx="17230">
                  <c:v>0.0</c:v>
                </c:pt>
                <c:pt idx="17231">
                  <c:v>0.0</c:v>
                </c:pt>
                <c:pt idx="17232">
                  <c:v>0.001</c:v>
                </c:pt>
                <c:pt idx="17233">
                  <c:v>0.001</c:v>
                </c:pt>
                <c:pt idx="17234">
                  <c:v>0.0</c:v>
                </c:pt>
                <c:pt idx="17235">
                  <c:v>0.001</c:v>
                </c:pt>
                <c:pt idx="17236">
                  <c:v>0.001</c:v>
                </c:pt>
                <c:pt idx="17237">
                  <c:v>0.0</c:v>
                </c:pt>
                <c:pt idx="17238">
                  <c:v>0.001</c:v>
                </c:pt>
                <c:pt idx="17239">
                  <c:v>0.001</c:v>
                </c:pt>
                <c:pt idx="17240">
                  <c:v>0.0</c:v>
                </c:pt>
                <c:pt idx="17241">
                  <c:v>0.0</c:v>
                </c:pt>
                <c:pt idx="17242">
                  <c:v>0.002</c:v>
                </c:pt>
                <c:pt idx="17243">
                  <c:v>0.0</c:v>
                </c:pt>
                <c:pt idx="17244">
                  <c:v>0.0</c:v>
                </c:pt>
                <c:pt idx="17245">
                  <c:v>0.001</c:v>
                </c:pt>
                <c:pt idx="17246">
                  <c:v>0.001</c:v>
                </c:pt>
                <c:pt idx="17247">
                  <c:v>0.0</c:v>
                </c:pt>
                <c:pt idx="17248">
                  <c:v>0.0</c:v>
                </c:pt>
                <c:pt idx="17249">
                  <c:v>0.0</c:v>
                </c:pt>
                <c:pt idx="17250">
                  <c:v>0.0</c:v>
                </c:pt>
                <c:pt idx="17251">
                  <c:v>0.0</c:v>
                </c:pt>
                <c:pt idx="17252">
                  <c:v>0.0</c:v>
                </c:pt>
                <c:pt idx="17253">
                  <c:v>0.001</c:v>
                </c:pt>
                <c:pt idx="17254">
                  <c:v>0.0</c:v>
                </c:pt>
                <c:pt idx="17255">
                  <c:v>0.0</c:v>
                </c:pt>
                <c:pt idx="17256">
                  <c:v>0.0</c:v>
                </c:pt>
                <c:pt idx="17257">
                  <c:v>0.001</c:v>
                </c:pt>
                <c:pt idx="17258">
                  <c:v>0.001</c:v>
                </c:pt>
                <c:pt idx="17259">
                  <c:v>0.0</c:v>
                </c:pt>
                <c:pt idx="17260">
                  <c:v>0.001</c:v>
                </c:pt>
                <c:pt idx="17261">
                  <c:v>0.0</c:v>
                </c:pt>
                <c:pt idx="17262">
                  <c:v>0.001</c:v>
                </c:pt>
                <c:pt idx="17263">
                  <c:v>0.001</c:v>
                </c:pt>
                <c:pt idx="17264">
                  <c:v>0.001</c:v>
                </c:pt>
                <c:pt idx="17265">
                  <c:v>0.001</c:v>
                </c:pt>
                <c:pt idx="17266">
                  <c:v>0.0</c:v>
                </c:pt>
                <c:pt idx="17267">
                  <c:v>0.0</c:v>
                </c:pt>
                <c:pt idx="17268">
                  <c:v>0.001</c:v>
                </c:pt>
                <c:pt idx="17269">
                  <c:v>0.001</c:v>
                </c:pt>
                <c:pt idx="17270">
                  <c:v>0.001</c:v>
                </c:pt>
                <c:pt idx="17271">
                  <c:v>0.001</c:v>
                </c:pt>
                <c:pt idx="17272">
                  <c:v>0.001</c:v>
                </c:pt>
                <c:pt idx="17273">
                  <c:v>0.001</c:v>
                </c:pt>
                <c:pt idx="17274">
                  <c:v>0.0</c:v>
                </c:pt>
                <c:pt idx="17275">
                  <c:v>0.001</c:v>
                </c:pt>
                <c:pt idx="17276">
                  <c:v>0.0</c:v>
                </c:pt>
                <c:pt idx="17277">
                  <c:v>0.0</c:v>
                </c:pt>
                <c:pt idx="17278">
                  <c:v>0.002</c:v>
                </c:pt>
                <c:pt idx="17279">
                  <c:v>0.0</c:v>
                </c:pt>
                <c:pt idx="17280">
                  <c:v>0.001</c:v>
                </c:pt>
                <c:pt idx="17281">
                  <c:v>0.001</c:v>
                </c:pt>
                <c:pt idx="17282">
                  <c:v>0.0</c:v>
                </c:pt>
                <c:pt idx="17283">
                  <c:v>0.0</c:v>
                </c:pt>
                <c:pt idx="17284">
                  <c:v>0.002</c:v>
                </c:pt>
                <c:pt idx="17285">
                  <c:v>0.0</c:v>
                </c:pt>
                <c:pt idx="17286">
                  <c:v>0.001</c:v>
                </c:pt>
                <c:pt idx="17287">
                  <c:v>0.002</c:v>
                </c:pt>
                <c:pt idx="17288">
                  <c:v>0.001</c:v>
                </c:pt>
                <c:pt idx="17289">
                  <c:v>0.001</c:v>
                </c:pt>
                <c:pt idx="17290">
                  <c:v>0.0</c:v>
                </c:pt>
                <c:pt idx="17291">
                  <c:v>0.001</c:v>
                </c:pt>
                <c:pt idx="17292">
                  <c:v>0.001</c:v>
                </c:pt>
                <c:pt idx="17293">
                  <c:v>0.001</c:v>
                </c:pt>
                <c:pt idx="17294">
                  <c:v>0.001</c:v>
                </c:pt>
                <c:pt idx="17295">
                  <c:v>0.0</c:v>
                </c:pt>
                <c:pt idx="17296">
                  <c:v>0.0</c:v>
                </c:pt>
                <c:pt idx="17297">
                  <c:v>0.001</c:v>
                </c:pt>
                <c:pt idx="17298">
                  <c:v>0.001</c:v>
                </c:pt>
                <c:pt idx="17299">
                  <c:v>0.0</c:v>
                </c:pt>
                <c:pt idx="17300">
                  <c:v>0.001</c:v>
                </c:pt>
                <c:pt idx="17301">
                  <c:v>0.0</c:v>
                </c:pt>
                <c:pt idx="17302">
                  <c:v>0.002</c:v>
                </c:pt>
                <c:pt idx="17303">
                  <c:v>0.0</c:v>
                </c:pt>
                <c:pt idx="17304">
                  <c:v>0.0</c:v>
                </c:pt>
                <c:pt idx="17305">
                  <c:v>0.0</c:v>
                </c:pt>
                <c:pt idx="17306">
                  <c:v>0.0</c:v>
                </c:pt>
                <c:pt idx="17307">
                  <c:v>0.001</c:v>
                </c:pt>
                <c:pt idx="17308">
                  <c:v>0.001</c:v>
                </c:pt>
                <c:pt idx="17309">
                  <c:v>0.001</c:v>
                </c:pt>
                <c:pt idx="17310">
                  <c:v>0.001</c:v>
                </c:pt>
                <c:pt idx="17311">
                  <c:v>0.0</c:v>
                </c:pt>
                <c:pt idx="17312">
                  <c:v>0.001</c:v>
                </c:pt>
                <c:pt idx="17313">
                  <c:v>0.001</c:v>
                </c:pt>
                <c:pt idx="17314">
                  <c:v>0.001</c:v>
                </c:pt>
                <c:pt idx="17315">
                  <c:v>0.001</c:v>
                </c:pt>
                <c:pt idx="17316">
                  <c:v>0.002</c:v>
                </c:pt>
                <c:pt idx="17317">
                  <c:v>0.001</c:v>
                </c:pt>
                <c:pt idx="17318">
                  <c:v>0.0</c:v>
                </c:pt>
                <c:pt idx="17319">
                  <c:v>0.001</c:v>
                </c:pt>
                <c:pt idx="17320">
                  <c:v>0.002</c:v>
                </c:pt>
                <c:pt idx="17321">
                  <c:v>0.0</c:v>
                </c:pt>
                <c:pt idx="17322">
                  <c:v>0.0</c:v>
                </c:pt>
                <c:pt idx="17323">
                  <c:v>0.001</c:v>
                </c:pt>
                <c:pt idx="17324">
                  <c:v>0.001</c:v>
                </c:pt>
                <c:pt idx="17325">
                  <c:v>0.0</c:v>
                </c:pt>
                <c:pt idx="17326">
                  <c:v>0.001</c:v>
                </c:pt>
                <c:pt idx="17327">
                  <c:v>-9999.0</c:v>
                </c:pt>
                <c:pt idx="17328">
                  <c:v>0.0</c:v>
                </c:pt>
                <c:pt idx="17329">
                  <c:v>0.001</c:v>
                </c:pt>
                <c:pt idx="17330">
                  <c:v>0.0</c:v>
                </c:pt>
                <c:pt idx="17331">
                  <c:v>0.001</c:v>
                </c:pt>
                <c:pt idx="17332">
                  <c:v>0.0</c:v>
                </c:pt>
                <c:pt idx="17333">
                  <c:v>0.001</c:v>
                </c:pt>
                <c:pt idx="17334">
                  <c:v>0.0</c:v>
                </c:pt>
                <c:pt idx="17335">
                  <c:v>0.001</c:v>
                </c:pt>
                <c:pt idx="17336">
                  <c:v>0.0</c:v>
                </c:pt>
                <c:pt idx="17337">
                  <c:v>0.001</c:v>
                </c:pt>
                <c:pt idx="17338">
                  <c:v>0.0</c:v>
                </c:pt>
                <c:pt idx="17339">
                  <c:v>0.0</c:v>
                </c:pt>
                <c:pt idx="17340">
                  <c:v>0.001</c:v>
                </c:pt>
                <c:pt idx="17341">
                  <c:v>0.0</c:v>
                </c:pt>
                <c:pt idx="17342">
                  <c:v>0.001</c:v>
                </c:pt>
                <c:pt idx="17343">
                  <c:v>0.001</c:v>
                </c:pt>
                <c:pt idx="17344">
                  <c:v>0.001</c:v>
                </c:pt>
                <c:pt idx="17345">
                  <c:v>0.001</c:v>
                </c:pt>
                <c:pt idx="17346">
                  <c:v>0.0</c:v>
                </c:pt>
                <c:pt idx="17347">
                  <c:v>0.001</c:v>
                </c:pt>
                <c:pt idx="17348">
                  <c:v>0.001</c:v>
                </c:pt>
                <c:pt idx="17349">
                  <c:v>0.001</c:v>
                </c:pt>
                <c:pt idx="17350">
                  <c:v>0.001</c:v>
                </c:pt>
                <c:pt idx="17351">
                  <c:v>0.001</c:v>
                </c:pt>
                <c:pt idx="17352">
                  <c:v>0.0</c:v>
                </c:pt>
                <c:pt idx="17353">
                  <c:v>0.0</c:v>
                </c:pt>
                <c:pt idx="17354">
                  <c:v>0.0</c:v>
                </c:pt>
                <c:pt idx="17355">
                  <c:v>0.0</c:v>
                </c:pt>
                <c:pt idx="17356">
                  <c:v>0.001</c:v>
                </c:pt>
                <c:pt idx="17357">
                  <c:v>0.001</c:v>
                </c:pt>
                <c:pt idx="17358">
                  <c:v>0.001</c:v>
                </c:pt>
                <c:pt idx="17359">
                  <c:v>0.001</c:v>
                </c:pt>
                <c:pt idx="17360">
                  <c:v>0.0</c:v>
                </c:pt>
                <c:pt idx="17361">
                  <c:v>0.0</c:v>
                </c:pt>
                <c:pt idx="17362">
                  <c:v>0.001</c:v>
                </c:pt>
                <c:pt idx="17363">
                  <c:v>0.001</c:v>
                </c:pt>
                <c:pt idx="17364">
                  <c:v>0.001</c:v>
                </c:pt>
                <c:pt idx="17365">
                  <c:v>0.001</c:v>
                </c:pt>
                <c:pt idx="17366">
                  <c:v>0.0</c:v>
                </c:pt>
                <c:pt idx="17367">
                  <c:v>0.002</c:v>
                </c:pt>
                <c:pt idx="17368">
                  <c:v>0.001</c:v>
                </c:pt>
                <c:pt idx="17369">
                  <c:v>0.001</c:v>
                </c:pt>
                <c:pt idx="17370">
                  <c:v>0.0</c:v>
                </c:pt>
                <c:pt idx="17371">
                  <c:v>0.001</c:v>
                </c:pt>
                <c:pt idx="17372">
                  <c:v>0.0</c:v>
                </c:pt>
                <c:pt idx="17373">
                  <c:v>0.001</c:v>
                </c:pt>
                <c:pt idx="17374">
                  <c:v>0.0</c:v>
                </c:pt>
                <c:pt idx="17375">
                  <c:v>0.0</c:v>
                </c:pt>
                <c:pt idx="17376">
                  <c:v>0.0</c:v>
                </c:pt>
                <c:pt idx="17377">
                  <c:v>0.001</c:v>
                </c:pt>
                <c:pt idx="17378">
                  <c:v>0.0</c:v>
                </c:pt>
                <c:pt idx="17379">
                  <c:v>0.001</c:v>
                </c:pt>
                <c:pt idx="17380">
                  <c:v>0.0</c:v>
                </c:pt>
                <c:pt idx="17381">
                  <c:v>0.001</c:v>
                </c:pt>
                <c:pt idx="17382">
                  <c:v>0.001</c:v>
                </c:pt>
                <c:pt idx="17383">
                  <c:v>0.0</c:v>
                </c:pt>
                <c:pt idx="17384">
                  <c:v>0.002</c:v>
                </c:pt>
                <c:pt idx="17385">
                  <c:v>0.001</c:v>
                </c:pt>
                <c:pt idx="17386">
                  <c:v>0.0</c:v>
                </c:pt>
                <c:pt idx="17387">
                  <c:v>0.001</c:v>
                </c:pt>
                <c:pt idx="17388">
                  <c:v>0.0</c:v>
                </c:pt>
                <c:pt idx="17389">
                  <c:v>0.0</c:v>
                </c:pt>
                <c:pt idx="17390">
                  <c:v>0.0</c:v>
                </c:pt>
                <c:pt idx="17391">
                  <c:v>0.001</c:v>
                </c:pt>
                <c:pt idx="17392">
                  <c:v>0.001</c:v>
                </c:pt>
                <c:pt idx="17393">
                  <c:v>0.003</c:v>
                </c:pt>
                <c:pt idx="17394">
                  <c:v>0.002</c:v>
                </c:pt>
                <c:pt idx="17395">
                  <c:v>0.001</c:v>
                </c:pt>
                <c:pt idx="17396">
                  <c:v>0.002</c:v>
                </c:pt>
                <c:pt idx="17397">
                  <c:v>0.0</c:v>
                </c:pt>
                <c:pt idx="17398">
                  <c:v>0.001</c:v>
                </c:pt>
                <c:pt idx="17399">
                  <c:v>0.001</c:v>
                </c:pt>
                <c:pt idx="17400">
                  <c:v>0.004</c:v>
                </c:pt>
                <c:pt idx="17401">
                  <c:v>0.001</c:v>
                </c:pt>
                <c:pt idx="17402">
                  <c:v>0.001</c:v>
                </c:pt>
                <c:pt idx="17403">
                  <c:v>0.001</c:v>
                </c:pt>
                <c:pt idx="17404">
                  <c:v>0.001</c:v>
                </c:pt>
                <c:pt idx="17405">
                  <c:v>0.0</c:v>
                </c:pt>
                <c:pt idx="17406">
                  <c:v>0.001</c:v>
                </c:pt>
                <c:pt idx="17407">
                  <c:v>0.001</c:v>
                </c:pt>
                <c:pt idx="17408">
                  <c:v>0.0</c:v>
                </c:pt>
                <c:pt idx="17409">
                  <c:v>0.0</c:v>
                </c:pt>
                <c:pt idx="17410">
                  <c:v>0.0</c:v>
                </c:pt>
                <c:pt idx="17411">
                  <c:v>0.001</c:v>
                </c:pt>
                <c:pt idx="17412">
                  <c:v>0.0</c:v>
                </c:pt>
                <c:pt idx="17413">
                  <c:v>0.002</c:v>
                </c:pt>
                <c:pt idx="17414">
                  <c:v>0.0</c:v>
                </c:pt>
                <c:pt idx="17415">
                  <c:v>0.0</c:v>
                </c:pt>
                <c:pt idx="17416">
                  <c:v>0.001</c:v>
                </c:pt>
                <c:pt idx="17417">
                  <c:v>0.001</c:v>
                </c:pt>
                <c:pt idx="17418">
                  <c:v>0.0</c:v>
                </c:pt>
                <c:pt idx="17419">
                  <c:v>0.0</c:v>
                </c:pt>
                <c:pt idx="17420">
                  <c:v>0.0</c:v>
                </c:pt>
                <c:pt idx="17421">
                  <c:v>0.0</c:v>
                </c:pt>
                <c:pt idx="17422">
                  <c:v>0.001</c:v>
                </c:pt>
                <c:pt idx="17423">
                  <c:v>0.0</c:v>
                </c:pt>
                <c:pt idx="17424">
                  <c:v>0.001</c:v>
                </c:pt>
                <c:pt idx="17425">
                  <c:v>0.0</c:v>
                </c:pt>
                <c:pt idx="17426">
                  <c:v>0.0</c:v>
                </c:pt>
                <c:pt idx="17427">
                  <c:v>0.001</c:v>
                </c:pt>
                <c:pt idx="17428">
                  <c:v>0.002</c:v>
                </c:pt>
                <c:pt idx="17429">
                  <c:v>0.001</c:v>
                </c:pt>
                <c:pt idx="17430">
                  <c:v>0.001</c:v>
                </c:pt>
                <c:pt idx="17431">
                  <c:v>0.0</c:v>
                </c:pt>
                <c:pt idx="17432">
                  <c:v>0.001</c:v>
                </c:pt>
                <c:pt idx="17433">
                  <c:v>0.0</c:v>
                </c:pt>
                <c:pt idx="17434">
                  <c:v>0.0</c:v>
                </c:pt>
                <c:pt idx="17435">
                  <c:v>0.0</c:v>
                </c:pt>
                <c:pt idx="17436">
                  <c:v>0.001</c:v>
                </c:pt>
                <c:pt idx="17437">
                  <c:v>0.001</c:v>
                </c:pt>
                <c:pt idx="17438">
                  <c:v>0.0</c:v>
                </c:pt>
                <c:pt idx="17439">
                  <c:v>0.002</c:v>
                </c:pt>
                <c:pt idx="17440">
                  <c:v>0.001</c:v>
                </c:pt>
                <c:pt idx="17441">
                  <c:v>0.0</c:v>
                </c:pt>
                <c:pt idx="17442">
                  <c:v>0.001</c:v>
                </c:pt>
                <c:pt idx="17443">
                  <c:v>0.0</c:v>
                </c:pt>
                <c:pt idx="17444">
                  <c:v>0.0</c:v>
                </c:pt>
                <c:pt idx="17445">
                  <c:v>0.0</c:v>
                </c:pt>
                <c:pt idx="17446">
                  <c:v>0.0</c:v>
                </c:pt>
                <c:pt idx="17447">
                  <c:v>0.0</c:v>
                </c:pt>
                <c:pt idx="17448">
                  <c:v>0.0</c:v>
                </c:pt>
                <c:pt idx="17449">
                  <c:v>0.001</c:v>
                </c:pt>
                <c:pt idx="17450">
                  <c:v>0.002</c:v>
                </c:pt>
                <c:pt idx="17451">
                  <c:v>0.001</c:v>
                </c:pt>
                <c:pt idx="17452">
                  <c:v>0.001</c:v>
                </c:pt>
                <c:pt idx="17453">
                  <c:v>0.0</c:v>
                </c:pt>
                <c:pt idx="17454">
                  <c:v>0.001</c:v>
                </c:pt>
                <c:pt idx="17455">
                  <c:v>0.001</c:v>
                </c:pt>
                <c:pt idx="17456">
                  <c:v>0.0</c:v>
                </c:pt>
                <c:pt idx="17457">
                  <c:v>0.0</c:v>
                </c:pt>
                <c:pt idx="17458">
                  <c:v>0.0</c:v>
                </c:pt>
                <c:pt idx="17459">
                  <c:v>0.001</c:v>
                </c:pt>
                <c:pt idx="17460">
                  <c:v>0.0</c:v>
                </c:pt>
                <c:pt idx="17461">
                  <c:v>0.001</c:v>
                </c:pt>
                <c:pt idx="17462">
                  <c:v>0.0</c:v>
                </c:pt>
                <c:pt idx="17463">
                  <c:v>0.001</c:v>
                </c:pt>
                <c:pt idx="17464">
                  <c:v>0.001</c:v>
                </c:pt>
                <c:pt idx="17465">
                  <c:v>0.0</c:v>
                </c:pt>
                <c:pt idx="17466">
                  <c:v>0.002</c:v>
                </c:pt>
                <c:pt idx="17467">
                  <c:v>0.001</c:v>
                </c:pt>
                <c:pt idx="17468">
                  <c:v>0.0</c:v>
                </c:pt>
                <c:pt idx="17469">
                  <c:v>0.0</c:v>
                </c:pt>
                <c:pt idx="17470">
                  <c:v>0.001</c:v>
                </c:pt>
                <c:pt idx="17471">
                  <c:v>0.001</c:v>
                </c:pt>
                <c:pt idx="17472">
                  <c:v>0.001</c:v>
                </c:pt>
                <c:pt idx="17473">
                  <c:v>0.002</c:v>
                </c:pt>
                <c:pt idx="17474">
                  <c:v>0.001</c:v>
                </c:pt>
                <c:pt idx="17475">
                  <c:v>0.0</c:v>
                </c:pt>
                <c:pt idx="17476">
                  <c:v>0.001</c:v>
                </c:pt>
                <c:pt idx="17477">
                  <c:v>0.0</c:v>
                </c:pt>
                <c:pt idx="17478">
                  <c:v>0.002</c:v>
                </c:pt>
                <c:pt idx="17479">
                  <c:v>0.0</c:v>
                </c:pt>
                <c:pt idx="17480">
                  <c:v>0.001</c:v>
                </c:pt>
                <c:pt idx="17481">
                  <c:v>0.002</c:v>
                </c:pt>
                <c:pt idx="17482">
                  <c:v>0.0</c:v>
                </c:pt>
                <c:pt idx="17483">
                  <c:v>0.001</c:v>
                </c:pt>
                <c:pt idx="17484">
                  <c:v>0.0</c:v>
                </c:pt>
                <c:pt idx="17485">
                  <c:v>0.0</c:v>
                </c:pt>
                <c:pt idx="17486">
                  <c:v>0.001</c:v>
                </c:pt>
                <c:pt idx="17487">
                  <c:v>0.0</c:v>
                </c:pt>
                <c:pt idx="17488">
                  <c:v>0.0</c:v>
                </c:pt>
                <c:pt idx="17489">
                  <c:v>0.001</c:v>
                </c:pt>
                <c:pt idx="17490">
                  <c:v>0.0</c:v>
                </c:pt>
                <c:pt idx="17491">
                  <c:v>0.001</c:v>
                </c:pt>
                <c:pt idx="17492">
                  <c:v>0.001</c:v>
                </c:pt>
                <c:pt idx="17493">
                  <c:v>0.0</c:v>
                </c:pt>
                <c:pt idx="17494">
                  <c:v>0.0</c:v>
                </c:pt>
                <c:pt idx="17495">
                  <c:v>0.001</c:v>
                </c:pt>
                <c:pt idx="17496">
                  <c:v>0.002</c:v>
                </c:pt>
                <c:pt idx="17497">
                  <c:v>0.0</c:v>
                </c:pt>
                <c:pt idx="17498">
                  <c:v>0.003</c:v>
                </c:pt>
                <c:pt idx="17499">
                  <c:v>0.001</c:v>
                </c:pt>
                <c:pt idx="17500">
                  <c:v>0.0</c:v>
                </c:pt>
                <c:pt idx="17501">
                  <c:v>0.001</c:v>
                </c:pt>
                <c:pt idx="17502">
                  <c:v>0.0</c:v>
                </c:pt>
                <c:pt idx="17503">
                  <c:v>0.001</c:v>
                </c:pt>
                <c:pt idx="17504">
                  <c:v>0.001</c:v>
                </c:pt>
                <c:pt idx="17505">
                  <c:v>0.003</c:v>
                </c:pt>
                <c:pt idx="17506">
                  <c:v>0.0</c:v>
                </c:pt>
                <c:pt idx="17507">
                  <c:v>0.0</c:v>
                </c:pt>
                <c:pt idx="17508">
                  <c:v>0.001</c:v>
                </c:pt>
                <c:pt idx="17509">
                  <c:v>0.0</c:v>
                </c:pt>
                <c:pt idx="17510">
                  <c:v>0.0</c:v>
                </c:pt>
                <c:pt idx="17511">
                  <c:v>0.001</c:v>
                </c:pt>
                <c:pt idx="17512">
                  <c:v>0.0</c:v>
                </c:pt>
                <c:pt idx="17513">
                  <c:v>0.001</c:v>
                </c:pt>
                <c:pt idx="17514">
                  <c:v>0.001</c:v>
                </c:pt>
                <c:pt idx="17515">
                  <c:v>0.001</c:v>
                </c:pt>
                <c:pt idx="17516">
                  <c:v>0.0</c:v>
                </c:pt>
                <c:pt idx="17517">
                  <c:v>0.001</c:v>
                </c:pt>
                <c:pt idx="17518">
                  <c:v>0.0</c:v>
                </c:pt>
                <c:pt idx="17519">
                  <c:v>0.001</c:v>
                </c:pt>
                <c:pt idx="17520">
                  <c:v>0.001</c:v>
                </c:pt>
                <c:pt idx="17521">
                  <c:v>0.001</c:v>
                </c:pt>
                <c:pt idx="17522">
                  <c:v>0.001</c:v>
                </c:pt>
                <c:pt idx="17523">
                  <c:v>0.0</c:v>
                </c:pt>
                <c:pt idx="17524">
                  <c:v>0.001</c:v>
                </c:pt>
                <c:pt idx="17525">
                  <c:v>0.001</c:v>
                </c:pt>
                <c:pt idx="17526">
                  <c:v>0.0</c:v>
                </c:pt>
                <c:pt idx="17527">
                  <c:v>0.001</c:v>
                </c:pt>
                <c:pt idx="17528">
                  <c:v>0.001</c:v>
                </c:pt>
                <c:pt idx="17529">
                  <c:v>0.0</c:v>
                </c:pt>
                <c:pt idx="17530">
                  <c:v>0.001</c:v>
                </c:pt>
                <c:pt idx="17531">
                  <c:v>0.001</c:v>
                </c:pt>
                <c:pt idx="17532">
                  <c:v>0.003</c:v>
                </c:pt>
                <c:pt idx="17533">
                  <c:v>0.001</c:v>
                </c:pt>
                <c:pt idx="17534">
                  <c:v>0.002</c:v>
                </c:pt>
                <c:pt idx="17535">
                  <c:v>0.001</c:v>
                </c:pt>
                <c:pt idx="17536">
                  <c:v>0.001</c:v>
                </c:pt>
                <c:pt idx="17537">
                  <c:v>0.001</c:v>
                </c:pt>
                <c:pt idx="17538">
                  <c:v>0.0</c:v>
                </c:pt>
                <c:pt idx="17539">
                  <c:v>0.0</c:v>
                </c:pt>
                <c:pt idx="17540">
                  <c:v>0.002</c:v>
                </c:pt>
                <c:pt idx="17541">
                  <c:v>0.0</c:v>
                </c:pt>
                <c:pt idx="17542">
                  <c:v>0.001</c:v>
                </c:pt>
                <c:pt idx="17543">
                  <c:v>0.002</c:v>
                </c:pt>
                <c:pt idx="17544">
                  <c:v>0.0</c:v>
                </c:pt>
                <c:pt idx="17545">
                  <c:v>0.0</c:v>
                </c:pt>
                <c:pt idx="17546">
                  <c:v>0.001</c:v>
                </c:pt>
                <c:pt idx="17547">
                  <c:v>0.001</c:v>
                </c:pt>
                <c:pt idx="17548">
                  <c:v>0.001</c:v>
                </c:pt>
                <c:pt idx="17549">
                  <c:v>0.0</c:v>
                </c:pt>
                <c:pt idx="17550">
                  <c:v>0.0</c:v>
                </c:pt>
                <c:pt idx="17551">
                  <c:v>0.001</c:v>
                </c:pt>
                <c:pt idx="17552">
                  <c:v>0.001</c:v>
                </c:pt>
                <c:pt idx="17553">
                  <c:v>0.001</c:v>
                </c:pt>
                <c:pt idx="17554">
                  <c:v>0.001</c:v>
                </c:pt>
                <c:pt idx="17555">
                  <c:v>0.0</c:v>
                </c:pt>
                <c:pt idx="17556">
                  <c:v>0.0</c:v>
                </c:pt>
                <c:pt idx="17557">
                  <c:v>0.0</c:v>
                </c:pt>
                <c:pt idx="17558">
                  <c:v>0.0</c:v>
                </c:pt>
                <c:pt idx="17559">
                  <c:v>0.001</c:v>
                </c:pt>
                <c:pt idx="17560">
                  <c:v>0.001</c:v>
                </c:pt>
                <c:pt idx="17561">
                  <c:v>0.001</c:v>
                </c:pt>
                <c:pt idx="17562">
                  <c:v>0.0</c:v>
                </c:pt>
                <c:pt idx="17563">
                  <c:v>0.0</c:v>
                </c:pt>
                <c:pt idx="17564">
                  <c:v>0.001</c:v>
                </c:pt>
                <c:pt idx="17565">
                  <c:v>0.001</c:v>
                </c:pt>
                <c:pt idx="17566">
                  <c:v>0.0</c:v>
                </c:pt>
                <c:pt idx="17567">
                  <c:v>0.001</c:v>
                </c:pt>
                <c:pt idx="17568">
                  <c:v>0.002</c:v>
                </c:pt>
                <c:pt idx="17569">
                  <c:v>0.002</c:v>
                </c:pt>
                <c:pt idx="17570">
                  <c:v>0.0</c:v>
                </c:pt>
                <c:pt idx="17571">
                  <c:v>0.001</c:v>
                </c:pt>
                <c:pt idx="17572">
                  <c:v>0.001</c:v>
                </c:pt>
                <c:pt idx="17573">
                  <c:v>0.002</c:v>
                </c:pt>
                <c:pt idx="17574">
                  <c:v>0.0</c:v>
                </c:pt>
                <c:pt idx="17575">
                  <c:v>0.0</c:v>
                </c:pt>
                <c:pt idx="17576">
                  <c:v>0.0</c:v>
                </c:pt>
                <c:pt idx="17577">
                  <c:v>0.001</c:v>
                </c:pt>
                <c:pt idx="17578">
                  <c:v>0.0</c:v>
                </c:pt>
                <c:pt idx="17579">
                  <c:v>0.0</c:v>
                </c:pt>
                <c:pt idx="17580">
                  <c:v>0.001</c:v>
                </c:pt>
                <c:pt idx="17581">
                  <c:v>0.0</c:v>
                </c:pt>
                <c:pt idx="17582">
                  <c:v>0.001</c:v>
                </c:pt>
                <c:pt idx="17583">
                  <c:v>0.0</c:v>
                </c:pt>
                <c:pt idx="17584">
                  <c:v>0.001</c:v>
                </c:pt>
                <c:pt idx="17585">
                  <c:v>0.0</c:v>
                </c:pt>
                <c:pt idx="17586">
                  <c:v>0.0</c:v>
                </c:pt>
                <c:pt idx="17587">
                  <c:v>0.001</c:v>
                </c:pt>
                <c:pt idx="17588">
                  <c:v>0.0</c:v>
                </c:pt>
                <c:pt idx="17589">
                  <c:v>0.001</c:v>
                </c:pt>
                <c:pt idx="17590">
                  <c:v>0.002</c:v>
                </c:pt>
                <c:pt idx="17591">
                  <c:v>0.001</c:v>
                </c:pt>
                <c:pt idx="17592">
                  <c:v>0.001</c:v>
                </c:pt>
                <c:pt idx="17593">
                  <c:v>0.0</c:v>
                </c:pt>
                <c:pt idx="17594">
                  <c:v>0.001</c:v>
                </c:pt>
                <c:pt idx="17595">
                  <c:v>0.001</c:v>
                </c:pt>
                <c:pt idx="17596">
                  <c:v>0.001</c:v>
                </c:pt>
                <c:pt idx="17597">
                  <c:v>0.0</c:v>
                </c:pt>
                <c:pt idx="17598">
                  <c:v>0.0</c:v>
                </c:pt>
                <c:pt idx="17599">
                  <c:v>0.002</c:v>
                </c:pt>
                <c:pt idx="17600">
                  <c:v>0.001</c:v>
                </c:pt>
                <c:pt idx="17601">
                  <c:v>0.0</c:v>
                </c:pt>
                <c:pt idx="17602">
                  <c:v>0.0</c:v>
                </c:pt>
                <c:pt idx="17603">
                  <c:v>0.0</c:v>
                </c:pt>
                <c:pt idx="17604">
                  <c:v>0.0</c:v>
                </c:pt>
                <c:pt idx="17605">
                  <c:v>0.0</c:v>
                </c:pt>
                <c:pt idx="17606">
                  <c:v>0.001</c:v>
                </c:pt>
                <c:pt idx="17607">
                  <c:v>0.001</c:v>
                </c:pt>
                <c:pt idx="17608">
                  <c:v>0.001</c:v>
                </c:pt>
                <c:pt idx="17609">
                  <c:v>0.001</c:v>
                </c:pt>
                <c:pt idx="17610">
                  <c:v>0.001</c:v>
                </c:pt>
                <c:pt idx="17611">
                  <c:v>0.0</c:v>
                </c:pt>
                <c:pt idx="17612">
                  <c:v>0.001</c:v>
                </c:pt>
                <c:pt idx="17613">
                  <c:v>0.0</c:v>
                </c:pt>
                <c:pt idx="17614">
                  <c:v>0.0</c:v>
                </c:pt>
                <c:pt idx="17615">
                  <c:v>0.0</c:v>
                </c:pt>
                <c:pt idx="17616">
                  <c:v>0.0</c:v>
                </c:pt>
                <c:pt idx="17617">
                  <c:v>0.001</c:v>
                </c:pt>
                <c:pt idx="17618">
                  <c:v>0.001</c:v>
                </c:pt>
                <c:pt idx="17619">
                  <c:v>0.001</c:v>
                </c:pt>
                <c:pt idx="17620">
                  <c:v>0.0</c:v>
                </c:pt>
                <c:pt idx="17621">
                  <c:v>0.001</c:v>
                </c:pt>
                <c:pt idx="17622">
                  <c:v>0.001</c:v>
                </c:pt>
                <c:pt idx="17623">
                  <c:v>0.001</c:v>
                </c:pt>
                <c:pt idx="17624">
                  <c:v>0.0</c:v>
                </c:pt>
                <c:pt idx="17625">
                  <c:v>0.0</c:v>
                </c:pt>
                <c:pt idx="17626">
                  <c:v>0.001</c:v>
                </c:pt>
                <c:pt idx="17627">
                  <c:v>0.001</c:v>
                </c:pt>
                <c:pt idx="17628">
                  <c:v>0.001</c:v>
                </c:pt>
                <c:pt idx="17629">
                  <c:v>0.001</c:v>
                </c:pt>
                <c:pt idx="17630">
                  <c:v>0.0</c:v>
                </c:pt>
                <c:pt idx="17631">
                  <c:v>0.001</c:v>
                </c:pt>
                <c:pt idx="17632">
                  <c:v>0.0</c:v>
                </c:pt>
                <c:pt idx="17633">
                  <c:v>0.0</c:v>
                </c:pt>
                <c:pt idx="17634">
                  <c:v>0.0</c:v>
                </c:pt>
                <c:pt idx="17635">
                  <c:v>0.001</c:v>
                </c:pt>
                <c:pt idx="17636">
                  <c:v>0.001</c:v>
                </c:pt>
                <c:pt idx="17637">
                  <c:v>0.0</c:v>
                </c:pt>
                <c:pt idx="17638">
                  <c:v>0.001</c:v>
                </c:pt>
                <c:pt idx="17639">
                  <c:v>0.001</c:v>
                </c:pt>
                <c:pt idx="17640">
                  <c:v>0.0</c:v>
                </c:pt>
                <c:pt idx="17641">
                  <c:v>0.0</c:v>
                </c:pt>
                <c:pt idx="17642">
                  <c:v>0.0</c:v>
                </c:pt>
                <c:pt idx="17643">
                  <c:v>0.0</c:v>
                </c:pt>
                <c:pt idx="17644">
                  <c:v>0.001</c:v>
                </c:pt>
                <c:pt idx="17645">
                  <c:v>0.001</c:v>
                </c:pt>
                <c:pt idx="17646">
                  <c:v>0.0</c:v>
                </c:pt>
                <c:pt idx="17647">
                  <c:v>0.0</c:v>
                </c:pt>
                <c:pt idx="17648">
                  <c:v>0.001</c:v>
                </c:pt>
                <c:pt idx="17649">
                  <c:v>0.0</c:v>
                </c:pt>
                <c:pt idx="17650">
                  <c:v>0.002</c:v>
                </c:pt>
                <c:pt idx="17651">
                  <c:v>0.0</c:v>
                </c:pt>
                <c:pt idx="17652">
                  <c:v>0.0</c:v>
                </c:pt>
                <c:pt idx="17653">
                  <c:v>0.001</c:v>
                </c:pt>
                <c:pt idx="17654">
                  <c:v>0.0</c:v>
                </c:pt>
                <c:pt idx="17655">
                  <c:v>0.0</c:v>
                </c:pt>
                <c:pt idx="17656">
                  <c:v>0.0</c:v>
                </c:pt>
                <c:pt idx="17657">
                  <c:v>0.0</c:v>
                </c:pt>
                <c:pt idx="17658">
                  <c:v>0.0</c:v>
                </c:pt>
                <c:pt idx="17659">
                  <c:v>0.0</c:v>
                </c:pt>
                <c:pt idx="17660">
                  <c:v>0.0</c:v>
                </c:pt>
                <c:pt idx="17661">
                  <c:v>0.001</c:v>
                </c:pt>
                <c:pt idx="17662">
                  <c:v>0.0</c:v>
                </c:pt>
                <c:pt idx="17663">
                  <c:v>0.0</c:v>
                </c:pt>
                <c:pt idx="17664">
                  <c:v>0.0</c:v>
                </c:pt>
                <c:pt idx="17665">
                  <c:v>0.0</c:v>
                </c:pt>
                <c:pt idx="17666">
                  <c:v>0.0</c:v>
                </c:pt>
                <c:pt idx="17667">
                  <c:v>0.001</c:v>
                </c:pt>
                <c:pt idx="17668">
                  <c:v>0.0</c:v>
                </c:pt>
                <c:pt idx="17669">
                  <c:v>0.0</c:v>
                </c:pt>
                <c:pt idx="17670">
                  <c:v>0.001</c:v>
                </c:pt>
                <c:pt idx="17671">
                  <c:v>0.0</c:v>
                </c:pt>
                <c:pt idx="17672">
                  <c:v>0.001</c:v>
                </c:pt>
                <c:pt idx="17673">
                  <c:v>0.0</c:v>
                </c:pt>
                <c:pt idx="17674">
                  <c:v>0.0</c:v>
                </c:pt>
                <c:pt idx="17675">
                  <c:v>0.0</c:v>
                </c:pt>
                <c:pt idx="17676">
                  <c:v>0.001</c:v>
                </c:pt>
                <c:pt idx="17677">
                  <c:v>0.001</c:v>
                </c:pt>
                <c:pt idx="17678">
                  <c:v>0.0</c:v>
                </c:pt>
                <c:pt idx="17679">
                  <c:v>0.001</c:v>
                </c:pt>
                <c:pt idx="17680">
                  <c:v>0.001</c:v>
                </c:pt>
                <c:pt idx="17681">
                  <c:v>0.0</c:v>
                </c:pt>
                <c:pt idx="17682">
                  <c:v>0.0</c:v>
                </c:pt>
                <c:pt idx="17683">
                  <c:v>0.002</c:v>
                </c:pt>
                <c:pt idx="17684">
                  <c:v>0.001</c:v>
                </c:pt>
                <c:pt idx="17685">
                  <c:v>0.0</c:v>
                </c:pt>
                <c:pt idx="17686">
                  <c:v>0.0</c:v>
                </c:pt>
                <c:pt idx="17687">
                  <c:v>0.002</c:v>
                </c:pt>
                <c:pt idx="17688">
                  <c:v>0.001</c:v>
                </c:pt>
                <c:pt idx="17689">
                  <c:v>0.001</c:v>
                </c:pt>
                <c:pt idx="17690">
                  <c:v>0.0</c:v>
                </c:pt>
                <c:pt idx="17691">
                  <c:v>0.0</c:v>
                </c:pt>
                <c:pt idx="17692">
                  <c:v>0.0</c:v>
                </c:pt>
                <c:pt idx="17693">
                  <c:v>0.0</c:v>
                </c:pt>
                <c:pt idx="17694">
                  <c:v>0.001</c:v>
                </c:pt>
                <c:pt idx="17695">
                  <c:v>0.001</c:v>
                </c:pt>
                <c:pt idx="17696">
                  <c:v>0.0</c:v>
                </c:pt>
                <c:pt idx="17697">
                  <c:v>0.0</c:v>
                </c:pt>
                <c:pt idx="17698">
                  <c:v>0.001</c:v>
                </c:pt>
                <c:pt idx="17699">
                  <c:v>0.0</c:v>
                </c:pt>
                <c:pt idx="17700">
                  <c:v>0.001</c:v>
                </c:pt>
                <c:pt idx="17701">
                  <c:v>0.001</c:v>
                </c:pt>
                <c:pt idx="17702">
                  <c:v>0.0</c:v>
                </c:pt>
                <c:pt idx="17703">
                  <c:v>0.0</c:v>
                </c:pt>
                <c:pt idx="17704">
                  <c:v>0.001</c:v>
                </c:pt>
                <c:pt idx="17705">
                  <c:v>0.0</c:v>
                </c:pt>
                <c:pt idx="17706">
                  <c:v>0.001</c:v>
                </c:pt>
                <c:pt idx="17707">
                  <c:v>0.0</c:v>
                </c:pt>
                <c:pt idx="17708">
                  <c:v>0.0</c:v>
                </c:pt>
                <c:pt idx="17709">
                  <c:v>0.0</c:v>
                </c:pt>
                <c:pt idx="17710">
                  <c:v>0.0</c:v>
                </c:pt>
                <c:pt idx="17711">
                  <c:v>0.0</c:v>
                </c:pt>
                <c:pt idx="17712">
                  <c:v>0.001</c:v>
                </c:pt>
                <c:pt idx="17713">
                  <c:v>0.0</c:v>
                </c:pt>
                <c:pt idx="17714">
                  <c:v>0.002</c:v>
                </c:pt>
                <c:pt idx="17715">
                  <c:v>0.001</c:v>
                </c:pt>
                <c:pt idx="17716">
                  <c:v>0.001</c:v>
                </c:pt>
                <c:pt idx="17717">
                  <c:v>0.0</c:v>
                </c:pt>
                <c:pt idx="17718">
                  <c:v>0.001</c:v>
                </c:pt>
                <c:pt idx="17719">
                  <c:v>0.001</c:v>
                </c:pt>
                <c:pt idx="17720">
                  <c:v>0.001</c:v>
                </c:pt>
                <c:pt idx="17721">
                  <c:v>0.001</c:v>
                </c:pt>
                <c:pt idx="17722">
                  <c:v>0.001</c:v>
                </c:pt>
                <c:pt idx="17723">
                  <c:v>0.001</c:v>
                </c:pt>
                <c:pt idx="17724">
                  <c:v>0.001</c:v>
                </c:pt>
                <c:pt idx="17725">
                  <c:v>0.001</c:v>
                </c:pt>
                <c:pt idx="17726">
                  <c:v>0.0</c:v>
                </c:pt>
                <c:pt idx="17727">
                  <c:v>0.001</c:v>
                </c:pt>
                <c:pt idx="17728">
                  <c:v>0.001</c:v>
                </c:pt>
                <c:pt idx="17729">
                  <c:v>0.001</c:v>
                </c:pt>
                <c:pt idx="17730">
                  <c:v>0.0</c:v>
                </c:pt>
                <c:pt idx="17731">
                  <c:v>0.001</c:v>
                </c:pt>
                <c:pt idx="17732">
                  <c:v>0.001</c:v>
                </c:pt>
                <c:pt idx="17733">
                  <c:v>0.001</c:v>
                </c:pt>
                <c:pt idx="17734">
                  <c:v>0.001</c:v>
                </c:pt>
                <c:pt idx="17735">
                  <c:v>0.001</c:v>
                </c:pt>
                <c:pt idx="17736">
                  <c:v>0.0</c:v>
                </c:pt>
                <c:pt idx="17737">
                  <c:v>0.001</c:v>
                </c:pt>
                <c:pt idx="17738">
                  <c:v>0.002</c:v>
                </c:pt>
                <c:pt idx="17739">
                  <c:v>0.0</c:v>
                </c:pt>
                <c:pt idx="17740">
                  <c:v>0.001</c:v>
                </c:pt>
                <c:pt idx="17741">
                  <c:v>0.0</c:v>
                </c:pt>
                <c:pt idx="17742">
                  <c:v>0.001</c:v>
                </c:pt>
                <c:pt idx="17743">
                  <c:v>0.001</c:v>
                </c:pt>
                <c:pt idx="17744">
                  <c:v>0.001</c:v>
                </c:pt>
                <c:pt idx="17745">
                  <c:v>0.0</c:v>
                </c:pt>
                <c:pt idx="17746">
                  <c:v>0.002</c:v>
                </c:pt>
                <c:pt idx="17747">
                  <c:v>0.001</c:v>
                </c:pt>
                <c:pt idx="17748">
                  <c:v>0.002</c:v>
                </c:pt>
                <c:pt idx="17749">
                  <c:v>0.001</c:v>
                </c:pt>
                <c:pt idx="17750">
                  <c:v>0.002</c:v>
                </c:pt>
                <c:pt idx="17751">
                  <c:v>0.0</c:v>
                </c:pt>
                <c:pt idx="17752">
                  <c:v>0.001</c:v>
                </c:pt>
                <c:pt idx="17753">
                  <c:v>0.0</c:v>
                </c:pt>
                <c:pt idx="17754">
                  <c:v>0.0</c:v>
                </c:pt>
                <c:pt idx="17755">
                  <c:v>0.0</c:v>
                </c:pt>
                <c:pt idx="17756">
                  <c:v>0.001</c:v>
                </c:pt>
                <c:pt idx="17757">
                  <c:v>0.002</c:v>
                </c:pt>
                <c:pt idx="17758">
                  <c:v>0.001</c:v>
                </c:pt>
                <c:pt idx="17759">
                  <c:v>0.001</c:v>
                </c:pt>
                <c:pt idx="17760">
                  <c:v>0.0</c:v>
                </c:pt>
                <c:pt idx="17761">
                  <c:v>0.001</c:v>
                </c:pt>
                <c:pt idx="17762">
                  <c:v>0.0</c:v>
                </c:pt>
                <c:pt idx="17763">
                  <c:v>0.001</c:v>
                </c:pt>
                <c:pt idx="17764">
                  <c:v>0.001</c:v>
                </c:pt>
                <c:pt idx="17765">
                  <c:v>0.001</c:v>
                </c:pt>
                <c:pt idx="17766">
                  <c:v>0.0</c:v>
                </c:pt>
                <c:pt idx="17767">
                  <c:v>0.0</c:v>
                </c:pt>
                <c:pt idx="17768">
                  <c:v>0.001</c:v>
                </c:pt>
                <c:pt idx="17769">
                  <c:v>0.001</c:v>
                </c:pt>
                <c:pt idx="17770">
                  <c:v>0.001</c:v>
                </c:pt>
                <c:pt idx="17771">
                  <c:v>0.001</c:v>
                </c:pt>
                <c:pt idx="17772">
                  <c:v>0.0</c:v>
                </c:pt>
                <c:pt idx="17773">
                  <c:v>0.0</c:v>
                </c:pt>
                <c:pt idx="17774">
                  <c:v>0.001</c:v>
                </c:pt>
                <c:pt idx="17775">
                  <c:v>0.001</c:v>
                </c:pt>
                <c:pt idx="17776">
                  <c:v>0.001</c:v>
                </c:pt>
                <c:pt idx="17777">
                  <c:v>0.001</c:v>
                </c:pt>
                <c:pt idx="17778">
                  <c:v>0.0</c:v>
                </c:pt>
                <c:pt idx="17779">
                  <c:v>0.0</c:v>
                </c:pt>
                <c:pt idx="17780">
                  <c:v>0.0</c:v>
                </c:pt>
                <c:pt idx="17781">
                  <c:v>0.0</c:v>
                </c:pt>
                <c:pt idx="17782">
                  <c:v>0.001</c:v>
                </c:pt>
                <c:pt idx="17783">
                  <c:v>0.0</c:v>
                </c:pt>
                <c:pt idx="17784">
                  <c:v>0.0</c:v>
                </c:pt>
                <c:pt idx="17785">
                  <c:v>0.001</c:v>
                </c:pt>
                <c:pt idx="17786">
                  <c:v>0.001</c:v>
                </c:pt>
                <c:pt idx="17787">
                  <c:v>0.001</c:v>
                </c:pt>
                <c:pt idx="17788">
                  <c:v>0.001</c:v>
                </c:pt>
                <c:pt idx="17789">
                  <c:v>0.001</c:v>
                </c:pt>
                <c:pt idx="17790">
                  <c:v>0.001</c:v>
                </c:pt>
                <c:pt idx="17791">
                  <c:v>0.0</c:v>
                </c:pt>
                <c:pt idx="17792">
                  <c:v>0.001</c:v>
                </c:pt>
                <c:pt idx="17793">
                  <c:v>0.0</c:v>
                </c:pt>
                <c:pt idx="17794">
                  <c:v>0.001</c:v>
                </c:pt>
                <c:pt idx="17795">
                  <c:v>0.0</c:v>
                </c:pt>
                <c:pt idx="17796">
                  <c:v>0.001</c:v>
                </c:pt>
                <c:pt idx="17797">
                  <c:v>0.0</c:v>
                </c:pt>
                <c:pt idx="17798">
                  <c:v>0.001</c:v>
                </c:pt>
                <c:pt idx="17799">
                  <c:v>0.0</c:v>
                </c:pt>
                <c:pt idx="17800">
                  <c:v>0.001</c:v>
                </c:pt>
                <c:pt idx="17801">
                  <c:v>0.002</c:v>
                </c:pt>
                <c:pt idx="17802">
                  <c:v>0.001</c:v>
                </c:pt>
                <c:pt idx="17803">
                  <c:v>0.001</c:v>
                </c:pt>
                <c:pt idx="17804">
                  <c:v>0.001</c:v>
                </c:pt>
                <c:pt idx="17805">
                  <c:v>0.001</c:v>
                </c:pt>
                <c:pt idx="17806">
                  <c:v>0.001</c:v>
                </c:pt>
                <c:pt idx="17807">
                  <c:v>0.0</c:v>
                </c:pt>
                <c:pt idx="17808">
                  <c:v>0.001</c:v>
                </c:pt>
                <c:pt idx="17809">
                  <c:v>0.0</c:v>
                </c:pt>
                <c:pt idx="17810">
                  <c:v>0.001</c:v>
                </c:pt>
                <c:pt idx="17811">
                  <c:v>0.0</c:v>
                </c:pt>
                <c:pt idx="17812">
                  <c:v>0.0</c:v>
                </c:pt>
                <c:pt idx="17813">
                  <c:v>0.0</c:v>
                </c:pt>
                <c:pt idx="17814">
                  <c:v>0.0</c:v>
                </c:pt>
                <c:pt idx="17815">
                  <c:v>0.001</c:v>
                </c:pt>
                <c:pt idx="17816">
                  <c:v>0.0</c:v>
                </c:pt>
                <c:pt idx="17817">
                  <c:v>0.0</c:v>
                </c:pt>
                <c:pt idx="17818">
                  <c:v>0.0</c:v>
                </c:pt>
                <c:pt idx="17819">
                  <c:v>0.001</c:v>
                </c:pt>
                <c:pt idx="17820">
                  <c:v>0.0</c:v>
                </c:pt>
                <c:pt idx="17821">
                  <c:v>0.0</c:v>
                </c:pt>
                <c:pt idx="17822">
                  <c:v>0.001</c:v>
                </c:pt>
                <c:pt idx="17823">
                  <c:v>0.002</c:v>
                </c:pt>
                <c:pt idx="17824">
                  <c:v>0.0</c:v>
                </c:pt>
                <c:pt idx="17825">
                  <c:v>0.001</c:v>
                </c:pt>
                <c:pt idx="17826">
                  <c:v>0.0</c:v>
                </c:pt>
                <c:pt idx="17827">
                  <c:v>0.0</c:v>
                </c:pt>
                <c:pt idx="17828">
                  <c:v>0.001</c:v>
                </c:pt>
                <c:pt idx="17829">
                  <c:v>0.0</c:v>
                </c:pt>
                <c:pt idx="17830">
                  <c:v>0.0</c:v>
                </c:pt>
                <c:pt idx="17831">
                  <c:v>0.0</c:v>
                </c:pt>
                <c:pt idx="17832">
                  <c:v>0.0</c:v>
                </c:pt>
                <c:pt idx="17833">
                  <c:v>0.001</c:v>
                </c:pt>
                <c:pt idx="17834">
                  <c:v>0.0</c:v>
                </c:pt>
                <c:pt idx="17835">
                  <c:v>0.001</c:v>
                </c:pt>
                <c:pt idx="17836">
                  <c:v>0.001</c:v>
                </c:pt>
                <c:pt idx="17837">
                  <c:v>0.0</c:v>
                </c:pt>
                <c:pt idx="17838">
                  <c:v>0.001</c:v>
                </c:pt>
                <c:pt idx="17839">
                  <c:v>0.001</c:v>
                </c:pt>
                <c:pt idx="17840">
                  <c:v>0.0</c:v>
                </c:pt>
                <c:pt idx="17841">
                  <c:v>0.001</c:v>
                </c:pt>
                <c:pt idx="17842">
                  <c:v>0.0</c:v>
                </c:pt>
                <c:pt idx="17843">
                  <c:v>0.001</c:v>
                </c:pt>
                <c:pt idx="17844">
                  <c:v>0.001</c:v>
                </c:pt>
                <c:pt idx="17845">
                  <c:v>0.0</c:v>
                </c:pt>
                <c:pt idx="17846">
                  <c:v>0.001</c:v>
                </c:pt>
                <c:pt idx="17847">
                  <c:v>0.001</c:v>
                </c:pt>
                <c:pt idx="17848">
                  <c:v>0.001</c:v>
                </c:pt>
                <c:pt idx="17849">
                  <c:v>0.0</c:v>
                </c:pt>
                <c:pt idx="17850">
                  <c:v>0.0</c:v>
                </c:pt>
                <c:pt idx="17851">
                  <c:v>0.0</c:v>
                </c:pt>
                <c:pt idx="17852">
                  <c:v>0.0</c:v>
                </c:pt>
                <c:pt idx="17853">
                  <c:v>0.001</c:v>
                </c:pt>
                <c:pt idx="17854">
                  <c:v>0.0</c:v>
                </c:pt>
                <c:pt idx="17855">
                  <c:v>0.0</c:v>
                </c:pt>
                <c:pt idx="17856">
                  <c:v>0.001</c:v>
                </c:pt>
                <c:pt idx="17857">
                  <c:v>0.0</c:v>
                </c:pt>
                <c:pt idx="17858">
                  <c:v>0.0</c:v>
                </c:pt>
                <c:pt idx="17859">
                  <c:v>0.001</c:v>
                </c:pt>
                <c:pt idx="17860">
                  <c:v>0.001</c:v>
                </c:pt>
                <c:pt idx="17861">
                  <c:v>0.0</c:v>
                </c:pt>
                <c:pt idx="17862">
                  <c:v>0.001</c:v>
                </c:pt>
                <c:pt idx="17863">
                  <c:v>0.001</c:v>
                </c:pt>
                <c:pt idx="17864">
                  <c:v>0.001</c:v>
                </c:pt>
                <c:pt idx="17865">
                  <c:v>0.001</c:v>
                </c:pt>
                <c:pt idx="17866">
                  <c:v>0.0</c:v>
                </c:pt>
                <c:pt idx="17867">
                  <c:v>0.0</c:v>
                </c:pt>
                <c:pt idx="17868">
                  <c:v>0.001</c:v>
                </c:pt>
                <c:pt idx="17869">
                  <c:v>0.0</c:v>
                </c:pt>
                <c:pt idx="17870">
                  <c:v>0.001</c:v>
                </c:pt>
                <c:pt idx="17871">
                  <c:v>0.001</c:v>
                </c:pt>
                <c:pt idx="17872">
                  <c:v>0.0</c:v>
                </c:pt>
                <c:pt idx="17873">
                  <c:v>0.0</c:v>
                </c:pt>
                <c:pt idx="17874">
                  <c:v>0.0</c:v>
                </c:pt>
                <c:pt idx="17875">
                  <c:v>0.0</c:v>
                </c:pt>
                <c:pt idx="17876">
                  <c:v>0.001</c:v>
                </c:pt>
                <c:pt idx="17877">
                  <c:v>0.0</c:v>
                </c:pt>
                <c:pt idx="17878">
                  <c:v>0.0</c:v>
                </c:pt>
                <c:pt idx="17879">
                  <c:v>0.001</c:v>
                </c:pt>
                <c:pt idx="17880">
                  <c:v>0.0</c:v>
                </c:pt>
                <c:pt idx="17881">
                  <c:v>0.0</c:v>
                </c:pt>
                <c:pt idx="17882">
                  <c:v>0.0</c:v>
                </c:pt>
                <c:pt idx="17883">
                  <c:v>0.001</c:v>
                </c:pt>
                <c:pt idx="17884">
                  <c:v>0.0</c:v>
                </c:pt>
                <c:pt idx="17885">
                  <c:v>0.001</c:v>
                </c:pt>
                <c:pt idx="17886">
                  <c:v>0.0</c:v>
                </c:pt>
                <c:pt idx="17887">
                  <c:v>0.001</c:v>
                </c:pt>
                <c:pt idx="17888">
                  <c:v>0.001</c:v>
                </c:pt>
                <c:pt idx="17889">
                  <c:v>0.001</c:v>
                </c:pt>
                <c:pt idx="17890">
                  <c:v>0.0</c:v>
                </c:pt>
                <c:pt idx="17891">
                  <c:v>0.0</c:v>
                </c:pt>
                <c:pt idx="17892">
                  <c:v>0.001</c:v>
                </c:pt>
                <c:pt idx="17893">
                  <c:v>0.0</c:v>
                </c:pt>
                <c:pt idx="17894">
                  <c:v>0.001</c:v>
                </c:pt>
                <c:pt idx="17895">
                  <c:v>0.001</c:v>
                </c:pt>
                <c:pt idx="17896">
                  <c:v>0.001</c:v>
                </c:pt>
                <c:pt idx="17897">
                  <c:v>0.0</c:v>
                </c:pt>
                <c:pt idx="17898">
                  <c:v>0.0</c:v>
                </c:pt>
                <c:pt idx="17899">
                  <c:v>0.001</c:v>
                </c:pt>
                <c:pt idx="17900">
                  <c:v>0.001</c:v>
                </c:pt>
                <c:pt idx="17901">
                  <c:v>0.002</c:v>
                </c:pt>
                <c:pt idx="17902">
                  <c:v>0.0</c:v>
                </c:pt>
                <c:pt idx="17903">
                  <c:v>0.0</c:v>
                </c:pt>
                <c:pt idx="17904">
                  <c:v>0.001</c:v>
                </c:pt>
                <c:pt idx="17905">
                  <c:v>0.0</c:v>
                </c:pt>
                <c:pt idx="17906">
                  <c:v>0.001</c:v>
                </c:pt>
                <c:pt idx="17907">
                  <c:v>0.0</c:v>
                </c:pt>
                <c:pt idx="17908">
                  <c:v>0.002</c:v>
                </c:pt>
                <c:pt idx="17909">
                  <c:v>0.001</c:v>
                </c:pt>
                <c:pt idx="17910">
                  <c:v>0.0</c:v>
                </c:pt>
                <c:pt idx="17911">
                  <c:v>0.0</c:v>
                </c:pt>
                <c:pt idx="17912">
                  <c:v>0.001</c:v>
                </c:pt>
                <c:pt idx="17913">
                  <c:v>0.001</c:v>
                </c:pt>
                <c:pt idx="17914">
                  <c:v>0.0</c:v>
                </c:pt>
                <c:pt idx="17915">
                  <c:v>0.001</c:v>
                </c:pt>
                <c:pt idx="17916">
                  <c:v>0.001</c:v>
                </c:pt>
                <c:pt idx="17917">
                  <c:v>0.001</c:v>
                </c:pt>
                <c:pt idx="17918">
                  <c:v>0.0</c:v>
                </c:pt>
                <c:pt idx="17919">
                  <c:v>0.0</c:v>
                </c:pt>
                <c:pt idx="17920">
                  <c:v>0.001</c:v>
                </c:pt>
                <c:pt idx="17921">
                  <c:v>0.001</c:v>
                </c:pt>
                <c:pt idx="17922">
                  <c:v>0.001</c:v>
                </c:pt>
                <c:pt idx="17923">
                  <c:v>0.0</c:v>
                </c:pt>
                <c:pt idx="17924">
                  <c:v>0.002</c:v>
                </c:pt>
                <c:pt idx="17925">
                  <c:v>0.0</c:v>
                </c:pt>
                <c:pt idx="17926">
                  <c:v>0.0</c:v>
                </c:pt>
                <c:pt idx="17927">
                  <c:v>0.0</c:v>
                </c:pt>
                <c:pt idx="17928">
                  <c:v>0.001</c:v>
                </c:pt>
                <c:pt idx="17929">
                  <c:v>0.001</c:v>
                </c:pt>
                <c:pt idx="17930">
                  <c:v>0.0</c:v>
                </c:pt>
                <c:pt idx="17931">
                  <c:v>0.001</c:v>
                </c:pt>
                <c:pt idx="17932">
                  <c:v>0.0</c:v>
                </c:pt>
                <c:pt idx="17933">
                  <c:v>0.001</c:v>
                </c:pt>
                <c:pt idx="17934">
                  <c:v>0.002</c:v>
                </c:pt>
                <c:pt idx="17935">
                  <c:v>0.001</c:v>
                </c:pt>
                <c:pt idx="17936">
                  <c:v>0.0</c:v>
                </c:pt>
                <c:pt idx="17937">
                  <c:v>0.0</c:v>
                </c:pt>
                <c:pt idx="17938">
                  <c:v>0.001</c:v>
                </c:pt>
                <c:pt idx="17939">
                  <c:v>0.0</c:v>
                </c:pt>
                <c:pt idx="17940">
                  <c:v>0.0</c:v>
                </c:pt>
                <c:pt idx="17941">
                  <c:v>0.001</c:v>
                </c:pt>
                <c:pt idx="17942">
                  <c:v>0.0</c:v>
                </c:pt>
                <c:pt idx="17943">
                  <c:v>0.0</c:v>
                </c:pt>
                <c:pt idx="17944">
                  <c:v>0.001</c:v>
                </c:pt>
                <c:pt idx="17945">
                  <c:v>0.001</c:v>
                </c:pt>
                <c:pt idx="17946">
                  <c:v>0.0</c:v>
                </c:pt>
                <c:pt idx="17947">
                  <c:v>0.001</c:v>
                </c:pt>
                <c:pt idx="17948">
                  <c:v>0.0</c:v>
                </c:pt>
                <c:pt idx="17949">
                  <c:v>0.0</c:v>
                </c:pt>
                <c:pt idx="17950">
                  <c:v>0.0</c:v>
                </c:pt>
                <c:pt idx="17951">
                  <c:v>0.0</c:v>
                </c:pt>
                <c:pt idx="17952">
                  <c:v>0.001</c:v>
                </c:pt>
                <c:pt idx="17953">
                  <c:v>0.0</c:v>
                </c:pt>
                <c:pt idx="17954">
                  <c:v>0.001</c:v>
                </c:pt>
                <c:pt idx="17955">
                  <c:v>0.0</c:v>
                </c:pt>
                <c:pt idx="17956">
                  <c:v>0.0</c:v>
                </c:pt>
                <c:pt idx="17957">
                  <c:v>0.0</c:v>
                </c:pt>
                <c:pt idx="17958">
                  <c:v>0.001</c:v>
                </c:pt>
                <c:pt idx="17959">
                  <c:v>0.001</c:v>
                </c:pt>
                <c:pt idx="17960">
                  <c:v>0.0</c:v>
                </c:pt>
                <c:pt idx="17961">
                  <c:v>0.0</c:v>
                </c:pt>
                <c:pt idx="17962">
                  <c:v>0.0</c:v>
                </c:pt>
                <c:pt idx="17963">
                  <c:v>0.001</c:v>
                </c:pt>
                <c:pt idx="17964">
                  <c:v>0.0</c:v>
                </c:pt>
                <c:pt idx="17965">
                  <c:v>0.001</c:v>
                </c:pt>
                <c:pt idx="17966">
                  <c:v>0.0</c:v>
                </c:pt>
                <c:pt idx="17967">
                  <c:v>0.0</c:v>
                </c:pt>
                <c:pt idx="17968">
                  <c:v>0.0</c:v>
                </c:pt>
                <c:pt idx="17969">
                  <c:v>0.001</c:v>
                </c:pt>
                <c:pt idx="17970">
                  <c:v>0.0</c:v>
                </c:pt>
                <c:pt idx="17971">
                  <c:v>0.001</c:v>
                </c:pt>
                <c:pt idx="17972">
                  <c:v>0.0</c:v>
                </c:pt>
                <c:pt idx="17973">
                  <c:v>0.001</c:v>
                </c:pt>
                <c:pt idx="17974">
                  <c:v>0.001</c:v>
                </c:pt>
                <c:pt idx="17975">
                  <c:v>0.0</c:v>
                </c:pt>
                <c:pt idx="17976">
                  <c:v>0.001</c:v>
                </c:pt>
                <c:pt idx="17977">
                  <c:v>0.0</c:v>
                </c:pt>
                <c:pt idx="17978">
                  <c:v>0.001</c:v>
                </c:pt>
                <c:pt idx="17979">
                  <c:v>0.0</c:v>
                </c:pt>
                <c:pt idx="17980">
                  <c:v>0.0</c:v>
                </c:pt>
                <c:pt idx="17981">
                  <c:v>0.0</c:v>
                </c:pt>
                <c:pt idx="17982">
                  <c:v>0.0</c:v>
                </c:pt>
                <c:pt idx="17983">
                  <c:v>0.0</c:v>
                </c:pt>
                <c:pt idx="17984">
                  <c:v>0.0</c:v>
                </c:pt>
                <c:pt idx="17985">
                  <c:v>0.0</c:v>
                </c:pt>
                <c:pt idx="17986">
                  <c:v>0.001</c:v>
                </c:pt>
                <c:pt idx="17987">
                  <c:v>0.0</c:v>
                </c:pt>
                <c:pt idx="17988">
                  <c:v>0.001</c:v>
                </c:pt>
                <c:pt idx="17989">
                  <c:v>0.0</c:v>
                </c:pt>
                <c:pt idx="17990">
                  <c:v>0.001</c:v>
                </c:pt>
                <c:pt idx="17991">
                  <c:v>0.0</c:v>
                </c:pt>
                <c:pt idx="17992">
                  <c:v>0.0</c:v>
                </c:pt>
                <c:pt idx="17993">
                  <c:v>0.0</c:v>
                </c:pt>
                <c:pt idx="17994">
                  <c:v>0.0</c:v>
                </c:pt>
                <c:pt idx="17995">
                  <c:v>0.002</c:v>
                </c:pt>
                <c:pt idx="17996">
                  <c:v>0.001</c:v>
                </c:pt>
                <c:pt idx="17997">
                  <c:v>0.0</c:v>
                </c:pt>
                <c:pt idx="17998">
                  <c:v>0.0</c:v>
                </c:pt>
                <c:pt idx="17999">
                  <c:v>0.0</c:v>
                </c:pt>
                <c:pt idx="18000">
                  <c:v>0.001</c:v>
                </c:pt>
                <c:pt idx="18001">
                  <c:v>0.001</c:v>
                </c:pt>
                <c:pt idx="18002">
                  <c:v>0.0</c:v>
                </c:pt>
                <c:pt idx="18003">
                  <c:v>0.0</c:v>
                </c:pt>
                <c:pt idx="18004">
                  <c:v>0.001</c:v>
                </c:pt>
                <c:pt idx="18005">
                  <c:v>0.001</c:v>
                </c:pt>
                <c:pt idx="18006">
                  <c:v>0.001</c:v>
                </c:pt>
                <c:pt idx="18007">
                  <c:v>0.0</c:v>
                </c:pt>
                <c:pt idx="18008">
                  <c:v>0.0</c:v>
                </c:pt>
                <c:pt idx="18009">
                  <c:v>0.001</c:v>
                </c:pt>
                <c:pt idx="18010">
                  <c:v>0.0</c:v>
                </c:pt>
                <c:pt idx="18011">
                  <c:v>0.001</c:v>
                </c:pt>
                <c:pt idx="18012">
                  <c:v>0.002</c:v>
                </c:pt>
                <c:pt idx="18013">
                  <c:v>0.0</c:v>
                </c:pt>
                <c:pt idx="18014">
                  <c:v>0.0</c:v>
                </c:pt>
                <c:pt idx="18015">
                  <c:v>0.001</c:v>
                </c:pt>
                <c:pt idx="18016">
                  <c:v>0.001</c:v>
                </c:pt>
                <c:pt idx="18017">
                  <c:v>0.0</c:v>
                </c:pt>
                <c:pt idx="18018">
                  <c:v>0.002</c:v>
                </c:pt>
                <c:pt idx="18019">
                  <c:v>0.001</c:v>
                </c:pt>
                <c:pt idx="18020">
                  <c:v>0.001</c:v>
                </c:pt>
                <c:pt idx="18021">
                  <c:v>0.001</c:v>
                </c:pt>
                <c:pt idx="18022">
                  <c:v>0.001</c:v>
                </c:pt>
                <c:pt idx="18023">
                  <c:v>0.0</c:v>
                </c:pt>
                <c:pt idx="18024">
                  <c:v>0.001</c:v>
                </c:pt>
                <c:pt idx="18025">
                  <c:v>0.002</c:v>
                </c:pt>
                <c:pt idx="18026">
                  <c:v>0.0</c:v>
                </c:pt>
                <c:pt idx="18027">
                  <c:v>0.001</c:v>
                </c:pt>
                <c:pt idx="18028">
                  <c:v>0.0</c:v>
                </c:pt>
                <c:pt idx="18029">
                  <c:v>0.0</c:v>
                </c:pt>
                <c:pt idx="18030">
                  <c:v>0.001</c:v>
                </c:pt>
                <c:pt idx="18031">
                  <c:v>0.0</c:v>
                </c:pt>
                <c:pt idx="18032">
                  <c:v>0.0</c:v>
                </c:pt>
                <c:pt idx="18033">
                  <c:v>0.001</c:v>
                </c:pt>
                <c:pt idx="18034">
                  <c:v>0.001</c:v>
                </c:pt>
                <c:pt idx="18035">
                  <c:v>0.0</c:v>
                </c:pt>
                <c:pt idx="18036">
                  <c:v>0.001</c:v>
                </c:pt>
                <c:pt idx="18037">
                  <c:v>0.001</c:v>
                </c:pt>
                <c:pt idx="18038">
                  <c:v>0.0</c:v>
                </c:pt>
                <c:pt idx="18039">
                  <c:v>0.001</c:v>
                </c:pt>
                <c:pt idx="18040">
                  <c:v>0.001</c:v>
                </c:pt>
                <c:pt idx="18041">
                  <c:v>0.002</c:v>
                </c:pt>
                <c:pt idx="18042">
                  <c:v>0.0</c:v>
                </c:pt>
                <c:pt idx="18043">
                  <c:v>0.001</c:v>
                </c:pt>
                <c:pt idx="18044">
                  <c:v>0.001</c:v>
                </c:pt>
                <c:pt idx="18045">
                  <c:v>0.0</c:v>
                </c:pt>
                <c:pt idx="18046">
                  <c:v>0.0</c:v>
                </c:pt>
                <c:pt idx="18047">
                  <c:v>0.001</c:v>
                </c:pt>
                <c:pt idx="18048">
                  <c:v>0.001</c:v>
                </c:pt>
                <c:pt idx="18049">
                  <c:v>0.001</c:v>
                </c:pt>
                <c:pt idx="18050">
                  <c:v>0.001</c:v>
                </c:pt>
                <c:pt idx="18051">
                  <c:v>0.002</c:v>
                </c:pt>
                <c:pt idx="18052">
                  <c:v>0.0</c:v>
                </c:pt>
                <c:pt idx="18053">
                  <c:v>0.001</c:v>
                </c:pt>
                <c:pt idx="18054">
                  <c:v>0.001</c:v>
                </c:pt>
                <c:pt idx="18055">
                  <c:v>0.0</c:v>
                </c:pt>
                <c:pt idx="18056">
                  <c:v>0.001</c:v>
                </c:pt>
                <c:pt idx="18057">
                  <c:v>0.0</c:v>
                </c:pt>
                <c:pt idx="18058">
                  <c:v>0.0</c:v>
                </c:pt>
                <c:pt idx="18059">
                  <c:v>0.0</c:v>
                </c:pt>
                <c:pt idx="18060">
                  <c:v>0.0</c:v>
                </c:pt>
                <c:pt idx="18061">
                  <c:v>0.0</c:v>
                </c:pt>
                <c:pt idx="18062">
                  <c:v>0.001</c:v>
                </c:pt>
                <c:pt idx="18063">
                  <c:v>0.0</c:v>
                </c:pt>
                <c:pt idx="18064">
                  <c:v>0.001</c:v>
                </c:pt>
                <c:pt idx="18065">
                  <c:v>0.0</c:v>
                </c:pt>
                <c:pt idx="18066">
                  <c:v>0.001</c:v>
                </c:pt>
                <c:pt idx="18067">
                  <c:v>0.0</c:v>
                </c:pt>
                <c:pt idx="18068">
                  <c:v>0.001</c:v>
                </c:pt>
                <c:pt idx="18069">
                  <c:v>0.0</c:v>
                </c:pt>
                <c:pt idx="18070">
                  <c:v>0.001</c:v>
                </c:pt>
                <c:pt idx="18071">
                  <c:v>0.001</c:v>
                </c:pt>
                <c:pt idx="18072">
                  <c:v>0.001</c:v>
                </c:pt>
                <c:pt idx="18073">
                  <c:v>0.003</c:v>
                </c:pt>
                <c:pt idx="18074">
                  <c:v>0.001</c:v>
                </c:pt>
                <c:pt idx="18075">
                  <c:v>0.001</c:v>
                </c:pt>
                <c:pt idx="18076">
                  <c:v>0.002</c:v>
                </c:pt>
                <c:pt idx="18077">
                  <c:v>0.002</c:v>
                </c:pt>
                <c:pt idx="18078">
                  <c:v>0.0</c:v>
                </c:pt>
                <c:pt idx="18079">
                  <c:v>0.0</c:v>
                </c:pt>
                <c:pt idx="18080">
                  <c:v>0.001</c:v>
                </c:pt>
                <c:pt idx="18081">
                  <c:v>0.0</c:v>
                </c:pt>
                <c:pt idx="18082">
                  <c:v>0.0</c:v>
                </c:pt>
                <c:pt idx="18083">
                  <c:v>0.001</c:v>
                </c:pt>
                <c:pt idx="18084">
                  <c:v>0.001</c:v>
                </c:pt>
                <c:pt idx="18085">
                  <c:v>0.001</c:v>
                </c:pt>
                <c:pt idx="18086">
                  <c:v>0.0</c:v>
                </c:pt>
                <c:pt idx="18087">
                  <c:v>0.0</c:v>
                </c:pt>
                <c:pt idx="18088">
                  <c:v>0.0</c:v>
                </c:pt>
                <c:pt idx="18089">
                  <c:v>0.0</c:v>
                </c:pt>
                <c:pt idx="18090">
                  <c:v>0.001</c:v>
                </c:pt>
                <c:pt idx="18091">
                  <c:v>0.001</c:v>
                </c:pt>
                <c:pt idx="18092">
                  <c:v>0.0</c:v>
                </c:pt>
                <c:pt idx="18093">
                  <c:v>0.0</c:v>
                </c:pt>
                <c:pt idx="18094">
                  <c:v>0.0</c:v>
                </c:pt>
                <c:pt idx="18095">
                  <c:v>0.001</c:v>
                </c:pt>
                <c:pt idx="18096">
                  <c:v>0.001</c:v>
                </c:pt>
                <c:pt idx="18097">
                  <c:v>0.001</c:v>
                </c:pt>
                <c:pt idx="18098">
                  <c:v>0.001</c:v>
                </c:pt>
                <c:pt idx="18099">
                  <c:v>0.001</c:v>
                </c:pt>
                <c:pt idx="18100">
                  <c:v>0.002</c:v>
                </c:pt>
                <c:pt idx="18101">
                  <c:v>0.0</c:v>
                </c:pt>
                <c:pt idx="18102">
                  <c:v>0.0</c:v>
                </c:pt>
                <c:pt idx="18103">
                  <c:v>0.001</c:v>
                </c:pt>
                <c:pt idx="18104">
                  <c:v>0.0</c:v>
                </c:pt>
                <c:pt idx="18105">
                  <c:v>0.002</c:v>
                </c:pt>
                <c:pt idx="18106">
                  <c:v>0.0</c:v>
                </c:pt>
                <c:pt idx="18107">
                  <c:v>0.0</c:v>
                </c:pt>
                <c:pt idx="18108">
                  <c:v>0.001</c:v>
                </c:pt>
                <c:pt idx="18109">
                  <c:v>0.0</c:v>
                </c:pt>
                <c:pt idx="18110">
                  <c:v>0.0</c:v>
                </c:pt>
                <c:pt idx="18111">
                  <c:v>0.0</c:v>
                </c:pt>
                <c:pt idx="18112">
                  <c:v>0.001</c:v>
                </c:pt>
                <c:pt idx="18113">
                  <c:v>0.001</c:v>
                </c:pt>
                <c:pt idx="18114">
                  <c:v>0.001</c:v>
                </c:pt>
                <c:pt idx="18115">
                  <c:v>0.001</c:v>
                </c:pt>
                <c:pt idx="18116">
                  <c:v>0.001</c:v>
                </c:pt>
                <c:pt idx="18117">
                  <c:v>0.001</c:v>
                </c:pt>
                <c:pt idx="18118">
                  <c:v>0.0</c:v>
                </c:pt>
                <c:pt idx="18119">
                  <c:v>0.001</c:v>
                </c:pt>
                <c:pt idx="18120">
                  <c:v>0.001</c:v>
                </c:pt>
                <c:pt idx="18121">
                  <c:v>0.0</c:v>
                </c:pt>
                <c:pt idx="18122">
                  <c:v>0.0</c:v>
                </c:pt>
                <c:pt idx="18123">
                  <c:v>0.001</c:v>
                </c:pt>
                <c:pt idx="18124">
                  <c:v>0.001</c:v>
                </c:pt>
                <c:pt idx="18125">
                  <c:v>0.001</c:v>
                </c:pt>
                <c:pt idx="18126">
                  <c:v>0.0</c:v>
                </c:pt>
                <c:pt idx="18127">
                  <c:v>0.0</c:v>
                </c:pt>
                <c:pt idx="18128">
                  <c:v>0.0</c:v>
                </c:pt>
                <c:pt idx="18129">
                  <c:v>0.0</c:v>
                </c:pt>
                <c:pt idx="18130">
                  <c:v>0.001</c:v>
                </c:pt>
                <c:pt idx="18131">
                  <c:v>0.001</c:v>
                </c:pt>
                <c:pt idx="18132">
                  <c:v>0.0</c:v>
                </c:pt>
                <c:pt idx="18133">
                  <c:v>0.0</c:v>
                </c:pt>
                <c:pt idx="18134">
                  <c:v>0.001</c:v>
                </c:pt>
                <c:pt idx="18135">
                  <c:v>0.001</c:v>
                </c:pt>
                <c:pt idx="18136">
                  <c:v>0.001</c:v>
                </c:pt>
                <c:pt idx="18137">
                  <c:v>0.0</c:v>
                </c:pt>
                <c:pt idx="18138">
                  <c:v>0.001</c:v>
                </c:pt>
                <c:pt idx="18139">
                  <c:v>0.0</c:v>
                </c:pt>
                <c:pt idx="18140">
                  <c:v>0.001</c:v>
                </c:pt>
                <c:pt idx="18141">
                  <c:v>0.001</c:v>
                </c:pt>
                <c:pt idx="18142">
                  <c:v>0.001</c:v>
                </c:pt>
                <c:pt idx="18143">
                  <c:v>0.0</c:v>
                </c:pt>
                <c:pt idx="18144">
                  <c:v>0.0</c:v>
                </c:pt>
                <c:pt idx="18145">
                  <c:v>0.0</c:v>
                </c:pt>
                <c:pt idx="18146">
                  <c:v>0.002</c:v>
                </c:pt>
                <c:pt idx="18147">
                  <c:v>0.001</c:v>
                </c:pt>
                <c:pt idx="18148">
                  <c:v>0.0</c:v>
                </c:pt>
                <c:pt idx="18149">
                  <c:v>0.0</c:v>
                </c:pt>
                <c:pt idx="18150">
                  <c:v>0.0</c:v>
                </c:pt>
                <c:pt idx="18151">
                  <c:v>0.0</c:v>
                </c:pt>
                <c:pt idx="18152">
                  <c:v>0.0</c:v>
                </c:pt>
                <c:pt idx="18153">
                  <c:v>0.001</c:v>
                </c:pt>
                <c:pt idx="18154">
                  <c:v>0.001</c:v>
                </c:pt>
                <c:pt idx="18155">
                  <c:v>0.002</c:v>
                </c:pt>
                <c:pt idx="18156">
                  <c:v>0.001</c:v>
                </c:pt>
                <c:pt idx="18157">
                  <c:v>0.001</c:v>
                </c:pt>
                <c:pt idx="18158">
                  <c:v>0.0</c:v>
                </c:pt>
                <c:pt idx="18159">
                  <c:v>0.001</c:v>
                </c:pt>
                <c:pt idx="18160">
                  <c:v>0.0</c:v>
                </c:pt>
                <c:pt idx="18161">
                  <c:v>0.0</c:v>
                </c:pt>
                <c:pt idx="18162">
                  <c:v>0.001</c:v>
                </c:pt>
                <c:pt idx="18163">
                  <c:v>0.0</c:v>
                </c:pt>
                <c:pt idx="18164">
                  <c:v>0.002</c:v>
                </c:pt>
                <c:pt idx="18165">
                  <c:v>0.0</c:v>
                </c:pt>
                <c:pt idx="18166">
                  <c:v>0.0</c:v>
                </c:pt>
                <c:pt idx="18167">
                  <c:v>0.0</c:v>
                </c:pt>
                <c:pt idx="18168">
                  <c:v>0.0</c:v>
                </c:pt>
                <c:pt idx="18169">
                  <c:v>0.0</c:v>
                </c:pt>
                <c:pt idx="18170">
                  <c:v>0.0</c:v>
                </c:pt>
                <c:pt idx="18171">
                  <c:v>0.0</c:v>
                </c:pt>
                <c:pt idx="18172">
                  <c:v>0.001</c:v>
                </c:pt>
                <c:pt idx="18173">
                  <c:v>0.001</c:v>
                </c:pt>
                <c:pt idx="18174">
                  <c:v>0.001</c:v>
                </c:pt>
                <c:pt idx="18175">
                  <c:v>0.0</c:v>
                </c:pt>
                <c:pt idx="18176">
                  <c:v>0.002</c:v>
                </c:pt>
                <c:pt idx="18177">
                  <c:v>0.0</c:v>
                </c:pt>
                <c:pt idx="18178">
                  <c:v>0.0</c:v>
                </c:pt>
                <c:pt idx="18179">
                  <c:v>0.0</c:v>
                </c:pt>
                <c:pt idx="18180">
                  <c:v>0.0</c:v>
                </c:pt>
                <c:pt idx="18181">
                  <c:v>0.001</c:v>
                </c:pt>
                <c:pt idx="18182">
                  <c:v>0.002</c:v>
                </c:pt>
                <c:pt idx="18183">
                  <c:v>0.001</c:v>
                </c:pt>
                <c:pt idx="18184">
                  <c:v>0.001</c:v>
                </c:pt>
                <c:pt idx="18185">
                  <c:v>0.0</c:v>
                </c:pt>
                <c:pt idx="18186">
                  <c:v>0.001</c:v>
                </c:pt>
                <c:pt idx="18187">
                  <c:v>0.001</c:v>
                </c:pt>
                <c:pt idx="18188">
                  <c:v>0.0</c:v>
                </c:pt>
                <c:pt idx="18189">
                  <c:v>0.001</c:v>
                </c:pt>
                <c:pt idx="18190">
                  <c:v>0.0</c:v>
                </c:pt>
                <c:pt idx="18191">
                  <c:v>0.001</c:v>
                </c:pt>
                <c:pt idx="18192">
                  <c:v>0.001</c:v>
                </c:pt>
                <c:pt idx="18193">
                  <c:v>0.0</c:v>
                </c:pt>
                <c:pt idx="18194">
                  <c:v>0.001</c:v>
                </c:pt>
                <c:pt idx="18195">
                  <c:v>0.0</c:v>
                </c:pt>
                <c:pt idx="18196">
                  <c:v>0.0</c:v>
                </c:pt>
                <c:pt idx="18197">
                  <c:v>0.0</c:v>
                </c:pt>
                <c:pt idx="18198">
                  <c:v>0.0</c:v>
                </c:pt>
                <c:pt idx="18199">
                  <c:v>0.0</c:v>
                </c:pt>
                <c:pt idx="18200">
                  <c:v>0.001</c:v>
                </c:pt>
                <c:pt idx="18201">
                  <c:v>0.0</c:v>
                </c:pt>
                <c:pt idx="18202">
                  <c:v>0.001</c:v>
                </c:pt>
                <c:pt idx="18203">
                  <c:v>0.0</c:v>
                </c:pt>
                <c:pt idx="18204">
                  <c:v>0.0</c:v>
                </c:pt>
                <c:pt idx="18205">
                  <c:v>0.001</c:v>
                </c:pt>
                <c:pt idx="18206">
                  <c:v>0.001</c:v>
                </c:pt>
                <c:pt idx="18207">
                  <c:v>0.0</c:v>
                </c:pt>
                <c:pt idx="18208">
                  <c:v>0.0</c:v>
                </c:pt>
                <c:pt idx="18209">
                  <c:v>0.0</c:v>
                </c:pt>
                <c:pt idx="18210">
                  <c:v>0.0</c:v>
                </c:pt>
                <c:pt idx="18211">
                  <c:v>0.001</c:v>
                </c:pt>
                <c:pt idx="18212">
                  <c:v>0.001</c:v>
                </c:pt>
                <c:pt idx="18213">
                  <c:v>0.001</c:v>
                </c:pt>
                <c:pt idx="18214">
                  <c:v>0.0</c:v>
                </c:pt>
                <c:pt idx="18215">
                  <c:v>0.001</c:v>
                </c:pt>
                <c:pt idx="18216">
                  <c:v>0.0</c:v>
                </c:pt>
                <c:pt idx="18217">
                  <c:v>0.001</c:v>
                </c:pt>
                <c:pt idx="18218">
                  <c:v>0.002</c:v>
                </c:pt>
                <c:pt idx="18219">
                  <c:v>0.0</c:v>
                </c:pt>
                <c:pt idx="18220">
                  <c:v>0.0</c:v>
                </c:pt>
                <c:pt idx="18221">
                  <c:v>0.001</c:v>
                </c:pt>
                <c:pt idx="18222">
                  <c:v>0.001</c:v>
                </c:pt>
                <c:pt idx="18223">
                  <c:v>0.0</c:v>
                </c:pt>
                <c:pt idx="18224">
                  <c:v>0.001</c:v>
                </c:pt>
                <c:pt idx="18225">
                  <c:v>0.002</c:v>
                </c:pt>
                <c:pt idx="18226">
                  <c:v>0.0</c:v>
                </c:pt>
                <c:pt idx="18227">
                  <c:v>0.001</c:v>
                </c:pt>
                <c:pt idx="18228">
                  <c:v>0.001</c:v>
                </c:pt>
                <c:pt idx="18229">
                  <c:v>0.001</c:v>
                </c:pt>
                <c:pt idx="18230">
                  <c:v>0.0</c:v>
                </c:pt>
                <c:pt idx="18231">
                  <c:v>0.001</c:v>
                </c:pt>
                <c:pt idx="18232">
                  <c:v>0.001</c:v>
                </c:pt>
                <c:pt idx="18233">
                  <c:v>0.0</c:v>
                </c:pt>
                <c:pt idx="18234">
                  <c:v>0.0</c:v>
                </c:pt>
                <c:pt idx="18235">
                  <c:v>0.001</c:v>
                </c:pt>
                <c:pt idx="18236">
                  <c:v>0.0</c:v>
                </c:pt>
                <c:pt idx="18237">
                  <c:v>0.0</c:v>
                </c:pt>
                <c:pt idx="18238">
                  <c:v>0.001</c:v>
                </c:pt>
                <c:pt idx="18239">
                  <c:v>0.0</c:v>
                </c:pt>
                <c:pt idx="18240">
                  <c:v>0.001</c:v>
                </c:pt>
                <c:pt idx="18241">
                  <c:v>0.0</c:v>
                </c:pt>
                <c:pt idx="18242">
                  <c:v>0.001</c:v>
                </c:pt>
                <c:pt idx="18243">
                  <c:v>0.0</c:v>
                </c:pt>
                <c:pt idx="18244">
                  <c:v>0.0</c:v>
                </c:pt>
                <c:pt idx="18245">
                  <c:v>0.001</c:v>
                </c:pt>
                <c:pt idx="18246">
                  <c:v>0.0</c:v>
                </c:pt>
                <c:pt idx="18247">
                  <c:v>0.0</c:v>
                </c:pt>
                <c:pt idx="18248">
                  <c:v>0.0</c:v>
                </c:pt>
                <c:pt idx="18249">
                  <c:v>0.0</c:v>
                </c:pt>
                <c:pt idx="18250">
                  <c:v>0.0</c:v>
                </c:pt>
                <c:pt idx="18251">
                  <c:v>0.0</c:v>
                </c:pt>
                <c:pt idx="18252">
                  <c:v>0.001</c:v>
                </c:pt>
                <c:pt idx="18253">
                  <c:v>0.0</c:v>
                </c:pt>
                <c:pt idx="18254">
                  <c:v>0.001</c:v>
                </c:pt>
                <c:pt idx="18255">
                  <c:v>0.0</c:v>
                </c:pt>
                <c:pt idx="18256">
                  <c:v>0.001</c:v>
                </c:pt>
                <c:pt idx="18257">
                  <c:v>0.001</c:v>
                </c:pt>
                <c:pt idx="18258">
                  <c:v>0.001</c:v>
                </c:pt>
                <c:pt idx="18259">
                  <c:v>0.002</c:v>
                </c:pt>
                <c:pt idx="18260">
                  <c:v>0.001</c:v>
                </c:pt>
                <c:pt idx="18261">
                  <c:v>0.0</c:v>
                </c:pt>
                <c:pt idx="18262">
                  <c:v>0.001</c:v>
                </c:pt>
                <c:pt idx="18263">
                  <c:v>0.0</c:v>
                </c:pt>
                <c:pt idx="18264">
                  <c:v>0.002</c:v>
                </c:pt>
                <c:pt idx="18265">
                  <c:v>0.001</c:v>
                </c:pt>
                <c:pt idx="18266">
                  <c:v>0.0</c:v>
                </c:pt>
                <c:pt idx="18267">
                  <c:v>0.001</c:v>
                </c:pt>
                <c:pt idx="18268">
                  <c:v>0.003</c:v>
                </c:pt>
                <c:pt idx="18269">
                  <c:v>0.001</c:v>
                </c:pt>
                <c:pt idx="18270">
                  <c:v>0.001</c:v>
                </c:pt>
                <c:pt idx="18271">
                  <c:v>0.001</c:v>
                </c:pt>
                <c:pt idx="18272">
                  <c:v>0.001</c:v>
                </c:pt>
                <c:pt idx="18273">
                  <c:v>0.0</c:v>
                </c:pt>
                <c:pt idx="18274">
                  <c:v>0.001</c:v>
                </c:pt>
                <c:pt idx="18275">
                  <c:v>0.0</c:v>
                </c:pt>
                <c:pt idx="18276">
                  <c:v>0.0</c:v>
                </c:pt>
                <c:pt idx="18277">
                  <c:v>0.0</c:v>
                </c:pt>
                <c:pt idx="18278">
                  <c:v>0.0</c:v>
                </c:pt>
                <c:pt idx="18279">
                  <c:v>0.0</c:v>
                </c:pt>
                <c:pt idx="18280">
                  <c:v>0.0</c:v>
                </c:pt>
                <c:pt idx="18281">
                  <c:v>0.001</c:v>
                </c:pt>
                <c:pt idx="18282">
                  <c:v>0.0</c:v>
                </c:pt>
                <c:pt idx="18283">
                  <c:v>0.001</c:v>
                </c:pt>
                <c:pt idx="18284">
                  <c:v>0.001</c:v>
                </c:pt>
                <c:pt idx="18285">
                  <c:v>0.0</c:v>
                </c:pt>
                <c:pt idx="18286">
                  <c:v>0.001</c:v>
                </c:pt>
                <c:pt idx="18287">
                  <c:v>0.001</c:v>
                </c:pt>
                <c:pt idx="18288">
                  <c:v>0.001</c:v>
                </c:pt>
                <c:pt idx="18289">
                  <c:v>0.001</c:v>
                </c:pt>
                <c:pt idx="18290">
                  <c:v>0.001</c:v>
                </c:pt>
                <c:pt idx="18291">
                  <c:v>0.001</c:v>
                </c:pt>
                <c:pt idx="18292">
                  <c:v>0.001</c:v>
                </c:pt>
                <c:pt idx="18293">
                  <c:v>0.0</c:v>
                </c:pt>
                <c:pt idx="18294">
                  <c:v>0.0</c:v>
                </c:pt>
                <c:pt idx="18295">
                  <c:v>0.001</c:v>
                </c:pt>
                <c:pt idx="18296">
                  <c:v>0.0</c:v>
                </c:pt>
                <c:pt idx="18297">
                  <c:v>0.001</c:v>
                </c:pt>
                <c:pt idx="18298">
                  <c:v>0.002</c:v>
                </c:pt>
                <c:pt idx="18299">
                  <c:v>0.001</c:v>
                </c:pt>
                <c:pt idx="18300">
                  <c:v>0.0</c:v>
                </c:pt>
                <c:pt idx="18301">
                  <c:v>0.001</c:v>
                </c:pt>
                <c:pt idx="18302">
                  <c:v>0.001</c:v>
                </c:pt>
                <c:pt idx="18303">
                  <c:v>0.0</c:v>
                </c:pt>
                <c:pt idx="18304">
                  <c:v>0.001</c:v>
                </c:pt>
                <c:pt idx="18305">
                  <c:v>0.001</c:v>
                </c:pt>
                <c:pt idx="18306">
                  <c:v>0.001</c:v>
                </c:pt>
                <c:pt idx="18307">
                  <c:v>0.001</c:v>
                </c:pt>
                <c:pt idx="18308">
                  <c:v>0.001</c:v>
                </c:pt>
                <c:pt idx="18309">
                  <c:v>0.0</c:v>
                </c:pt>
                <c:pt idx="18310">
                  <c:v>0.001</c:v>
                </c:pt>
                <c:pt idx="18311">
                  <c:v>0.0</c:v>
                </c:pt>
                <c:pt idx="18312">
                  <c:v>0.001</c:v>
                </c:pt>
                <c:pt idx="18313">
                  <c:v>0.0</c:v>
                </c:pt>
                <c:pt idx="18314">
                  <c:v>0.001</c:v>
                </c:pt>
                <c:pt idx="18315">
                  <c:v>0.001</c:v>
                </c:pt>
                <c:pt idx="18316">
                  <c:v>0.0</c:v>
                </c:pt>
                <c:pt idx="18317">
                  <c:v>0.001</c:v>
                </c:pt>
                <c:pt idx="18318">
                  <c:v>0.001</c:v>
                </c:pt>
                <c:pt idx="18319">
                  <c:v>0.001</c:v>
                </c:pt>
                <c:pt idx="18320">
                  <c:v>0.001</c:v>
                </c:pt>
                <c:pt idx="18321">
                  <c:v>0.001</c:v>
                </c:pt>
                <c:pt idx="18322">
                  <c:v>0.001</c:v>
                </c:pt>
                <c:pt idx="18323">
                  <c:v>0.0</c:v>
                </c:pt>
                <c:pt idx="18324">
                  <c:v>0.001</c:v>
                </c:pt>
                <c:pt idx="18325">
                  <c:v>0.0</c:v>
                </c:pt>
                <c:pt idx="18326">
                  <c:v>0.001</c:v>
                </c:pt>
                <c:pt idx="18327">
                  <c:v>0.002</c:v>
                </c:pt>
                <c:pt idx="18328">
                  <c:v>0.002</c:v>
                </c:pt>
                <c:pt idx="18329">
                  <c:v>0.0</c:v>
                </c:pt>
                <c:pt idx="18330">
                  <c:v>0.002</c:v>
                </c:pt>
                <c:pt idx="18331">
                  <c:v>0.0</c:v>
                </c:pt>
                <c:pt idx="18332">
                  <c:v>0.0</c:v>
                </c:pt>
                <c:pt idx="18333">
                  <c:v>0.001</c:v>
                </c:pt>
                <c:pt idx="18334">
                  <c:v>0.0</c:v>
                </c:pt>
                <c:pt idx="18335">
                  <c:v>0.001</c:v>
                </c:pt>
                <c:pt idx="18336">
                  <c:v>0.0</c:v>
                </c:pt>
                <c:pt idx="18337">
                  <c:v>0.0</c:v>
                </c:pt>
                <c:pt idx="18338">
                  <c:v>0.0</c:v>
                </c:pt>
                <c:pt idx="18339">
                  <c:v>0.0</c:v>
                </c:pt>
                <c:pt idx="18340">
                  <c:v>0.0</c:v>
                </c:pt>
                <c:pt idx="18341">
                  <c:v>0.001</c:v>
                </c:pt>
                <c:pt idx="18342">
                  <c:v>0.0</c:v>
                </c:pt>
                <c:pt idx="18343">
                  <c:v>0.001</c:v>
                </c:pt>
                <c:pt idx="18344">
                  <c:v>0.001</c:v>
                </c:pt>
                <c:pt idx="18345">
                  <c:v>0.001</c:v>
                </c:pt>
                <c:pt idx="18346">
                  <c:v>0.0</c:v>
                </c:pt>
                <c:pt idx="18347">
                  <c:v>0.001</c:v>
                </c:pt>
                <c:pt idx="18348">
                  <c:v>0.0</c:v>
                </c:pt>
                <c:pt idx="18349">
                  <c:v>0.001</c:v>
                </c:pt>
                <c:pt idx="18350">
                  <c:v>0.0</c:v>
                </c:pt>
                <c:pt idx="18351">
                  <c:v>0.0</c:v>
                </c:pt>
                <c:pt idx="18352">
                  <c:v>0.0</c:v>
                </c:pt>
                <c:pt idx="18353">
                  <c:v>0.001</c:v>
                </c:pt>
                <c:pt idx="18354">
                  <c:v>0.0</c:v>
                </c:pt>
                <c:pt idx="18355">
                  <c:v>0.001</c:v>
                </c:pt>
                <c:pt idx="18356">
                  <c:v>0.0</c:v>
                </c:pt>
                <c:pt idx="18357">
                  <c:v>0.001</c:v>
                </c:pt>
                <c:pt idx="18358">
                  <c:v>0.0</c:v>
                </c:pt>
                <c:pt idx="18359">
                  <c:v>0.0</c:v>
                </c:pt>
                <c:pt idx="18360">
                  <c:v>0.001</c:v>
                </c:pt>
                <c:pt idx="18361">
                  <c:v>0.001</c:v>
                </c:pt>
                <c:pt idx="18362">
                  <c:v>0.0</c:v>
                </c:pt>
                <c:pt idx="18363">
                  <c:v>0.001</c:v>
                </c:pt>
                <c:pt idx="18364">
                  <c:v>0.002</c:v>
                </c:pt>
                <c:pt idx="18365">
                  <c:v>0.001</c:v>
                </c:pt>
                <c:pt idx="18366">
                  <c:v>0.001</c:v>
                </c:pt>
                <c:pt idx="18367">
                  <c:v>0.0</c:v>
                </c:pt>
                <c:pt idx="18368">
                  <c:v>0.001</c:v>
                </c:pt>
                <c:pt idx="18369">
                  <c:v>0.001</c:v>
                </c:pt>
                <c:pt idx="18370">
                  <c:v>0.0</c:v>
                </c:pt>
                <c:pt idx="18371">
                  <c:v>0.0</c:v>
                </c:pt>
                <c:pt idx="18372">
                  <c:v>0.001</c:v>
                </c:pt>
                <c:pt idx="18373">
                  <c:v>0.0</c:v>
                </c:pt>
                <c:pt idx="18374">
                  <c:v>0.001</c:v>
                </c:pt>
                <c:pt idx="18375">
                  <c:v>0.001</c:v>
                </c:pt>
                <c:pt idx="18376">
                  <c:v>0.001</c:v>
                </c:pt>
                <c:pt idx="18377">
                  <c:v>0.0</c:v>
                </c:pt>
                <c:pt idx="18378">
                  <c:v>0.0</c:v>
                </c:pt>
                <c:pt idx="18379">
                  <c:v>0.002</c:v>
                </c:pt>
                <c:pt idx="18380">
                  <c:v>0.0</c:v>
                </c:pt>
                <c:pt idx="18381">
                  <c:v>0.001</c:v>
                </c:pt>
                <c:pt idx="18382">
                  <c:v>0.001</c:v>
                </c:pt>
                <c:pt idx="18383">
                  <c:v>0.001</c:v>
                </c:pt>
                <c:pt idx="18384">
                  <c:v>0.002</c:v>
                </c:pt>
                <c:pt idx="18385">
                  <c:v>0.0</c:v>
                </c:pt>
                <c:pt idx="18386">
                  <c:v>0.001</c:v>
                </c:pt>
                <c:pt idx="18387">
                  <c:v>0.0</c:v>
                </c:pt>
                <c:pt idx="18388">
                  <c:v>0.0</c:v>
                </c:pt>
                <c:pt idx="18389">
                  <c:v>0.0</c:v>
                </c:pt>
                <c:pt idx="18390">
                  <c:v>0.0</c:v>
                </c:pt>
                <c:pt idx="18391">
                  <c:v>0.0</c:v>
                </c:pt>
                <c:pt idx="18392">
                  <c:v>0.001</c:v>
                </c:pt>
                <c:pt idx="18393">
                  <c:v>0.0</c:v>
                </c:pt>
                <c:pt idx="18394">
                  <c:v>0.0</c:v>
                </c:pt>
                <c:pt idx="18395">
                  <c:v>0.001</c:v>
                </c:pt>
                <c:pt idx="18396">
                  <c:v>0.0</c:v>
                </c:pt>
                <c:pt idx="18397">
                  <c:v>0.001</c:v>
                </c:pt>
                <c:pt idx="18398">
                  <c:v>0.001</c:v>
                </c:pt>
                <c:pt idx="18399">
                  <c:v>0.001</c:v>
                </c:pt>
                <c:pt idx="18400">
                  <c:v>0.0</c:v>
                </c:pt>
                <c:pt idx="18401">
                  <c:v>0.0</c:v>
                </c:pt>
                <c:pt idx="18402">
                  <c:v>0.001</c:v>
                </c:pt>
                <c:pt idx="18403">
                  <c:v>0.002</c:v>
                </c:pt>
                <c:pt idx="18404">
                  <c:v>0.0</c:v>
                </c:pt>
                <c:pt idx="18405">
                  <c:v>0.0</c:v>
                </c:pt>
                <c:pt idx="18406">
                  <c:v>0.001</c:v>
                </c:pt>
                <c:pt idx="18407">
                  <c:v>0.0</c:v>
                </c:pt>
                <c:pt idx="18408">
                  <c:v>0.0</c:v>
                </c:pt>
                <c:pt idx="18409">
                  <c:v>0.002</c:v>
                </c:pt>
                <c:pt idx="18410">
                  <c:v>0.002</c:v>
                </c:pt>
                <c:pt idx="18411">
                  <c:v>0.001</c:v>
                </c:pt>
                <c:pt idx="18412">
                  <c:v>0.0</c:v>
                </c:pt>
                <c:pt idx="18413">
                  <c:v>0.0</c:v>
                </c:pt>
                <c:pt idx="18414">
                  <c:v>0.0</c:v>
                </c:pt>
                <c:pt idx="18415">
                  <c:v>0.001</c:v>
                </c:pt>
                <c:pt idx="18416">
                  <c:v>0.002</c:v>
                </c:pt>
                <c:pt idx="18417">
                  <c:v>0.001</c:v>
                </c:pt>
                <c:pt idx="18418">
                  <c:v>0.001</c:v>
                </c:pt>
                <c:pt idx="18419">
                  <c:v>0.001</c:v>
                </c:pt>
                <c:pt idx="18420">
                  <c:v>0.001</c:v>
                </c:pt>
                <c:pt idx="18421">
                  <c:v>0.0</c:v>
                </c:pt>
                <c:pt idx="18422">
                  <c:v>0.001</c:v>
                </c:pt>
                <c:pt idx="18423">
                  <c:v>0.0</c:v>
                </c:pt>
                <c:pt idx="18424">
                  <c:v>0.001</c:v>
                </c:pt>
                <c:pt idx="18425">
                  <c:v>0.0</c:v>
                </c:pt>
                <c:pt idx="18426">
                  <c:v>0.0</c:v>
                </c:pt>
                <c:pt idx="18427">
                  <c:v>0.0</c:v>
                </c:pt>
                <c:pt idx="18428">
                  <c:v>0.0</c:v>
                </c:pt>
                <c:pt idx="18429">
                  <c:v>0.0</c:v>
                </c:pt>
                <c:pt idx="18430">
                  <c:v>0.001</c:v>
                </c:pt>
                <c:pt idx="18431">
                  <c:v>0.001</c:v>
                </c:pt>
                <c:pt idx="18432">
                  <c:v>0.0</c:v>
                </c:pt>
                <c:pt idx="18433">
                  <c:v>0.001</c:v>
                </c:pt>
                <c:pt idx="18434">
                  <c:v>0.001</c:v>
                </c:pt>
                <c:pt idx="18435">
                  <c:v>0.001</c:v>
                </c:pt>
                <c:pt idx="18436">
                  <c:v>0.001</c:v>
                </c:pt>
                <c:pt idx="18437">
                  <c:v>0.0</c:v>
                </c:pt>
                <c:pt idx="18438">
                  <c:v>0.001</c:v>
                </c:pt>
                <c:pt idx="18439">
                  <c:v>0.0</c:v>
                </c:pt>
                <c:pt idx="18440">
                  <c:v>0.001</c:v>
                </c:pt>
                <c:pt idx="18441">
                  <c:v>0.002</c:v>
                </c:pt>
                <c:pt idx="18442">
                  <c:v>0.0</c:v>
                </c:pt>
                <c:pt idx="18443">
                  <c:v>0.001</c:v>
                </c:pt>
                <c:pt idx="18444">
                  <c:v>0.0</c:v>
                </c:pt>
                <c:pt idx="18445">
                  <c:v>0.002</c:v>
                </c:pt>
                <c:pt idx="18446">
                  <c:v>0.001</c:v>
                </c:pt>
                <c:pt idx="18447">
                  <c:v>0.001</c:v>
                </c:pt>
                <c:pt idx="18448">
                  <c:v>0.001</c:v>
                </c:pt>
                <c:pt idx="18449">
                  <c:v>0.0</c:v>
                </c:pt>
                <c:pt idx="18450">
                  <c:v>0.0</c:v>
                </c:pt>
                <c:pt idx="18451">
                  <c:v>0.001</c:v>
                </c:pt>
                <c:pt idx="18452">
                  <c:v>0.001</c:v>
                </c:pt>
                <c:pt idx="18453">
                  <c:v>0.0</c:v>
                </c:pt>
                <c:pt idx="18454">
                  <c:v>0.002</c:v>
                </c:pt>
                <c:pt idx="18455">
                  <c:v>0.0</c:v>
                </c:pt>
                <c:pt idx="18456">
                  <c:v>0.0</c:v>
                </c:pt>
                <c:pt idx="18457">
                  <c:v>0.0</c:v>
                </c:pt>
                <c:pt idx="18458">
                  <c:v>0.0</c:v>
                </c:pt>
                <c:pt idx="18459">
                  <c:v>0.001</c:v>
                </c:pt>
                <c:pt idx="18460">
                  <c:v>0.001</c:v>
                </c:pt>
                <c:pt idx="18461">
                  <c:v>0.001</c:v>
                </c:pt>
                <c:pt idx="18462">
                  <c:v>0.001</c:v>
                </c:pt>
                <c:pt idx="18463">
                  <c:v>0.001</c:v>
                </c:pt>
                <c:pt idx="18464">
                  <c:v>0.0</c:v>
                </c:pt>
                <c:pt idx="18465">
                  <c:v>0.0</c:v>
                </c:pt>
                <c:pt idx="18466">
                  <c:v>0.001</c:v>
                </c:pt>
                <c:pt idx="18467">
                  <c:v>0.001</c:v>
                </c:pt>
                <c:pt idx="18468">
                  <c:v>0.001</c:v>
                </c:pt>
                <c:pt idx="18469">
                  <c:v>0.0</c:v>
                </c:pt>
                <c:pt idx="18470">
                  <c:v>0.0</c:v>
                </c:pt>
                <c:pt idx="18471">
                  <c:v>0.001</c:v>
                </c:pt>
                <c:pt idx="18472">
                  <c:v>0.0</c:v>
                </c:pt>
                <c:pt idx="18473">
                  <c:v>0.001</c:v>
                </c:pt>
                <c:pt idx="18474">
                  <c:v>0.001</c:v>
                </c:pt>
                <c:pt idx="18475">
                  <c:v>0.002</c:v>
                </c:pt>
                <c:pt idx="18476">
                  <c:v>0.001</c:v>
                </c:pt>
                <c:pt idx="18477">
                  <c:v>0.001</c:v>
                </c:pt>
                <c:pt idx="18478">
                  <c:v>0.001</c:v>
                </c:pt>
                <c:pt idx="18479">
                  <c:v>0.0</c:v>
                </c:pt>
                <c:pt idx="18480">
                  <c:v>0.001</c:v>
                </c:pt>
                <c:pt idx="18481">
                  <c:v>0.0</c:v>
                </c:pt>
                <c:pt idx="18482">
                  <c:v>0.0</c:v>
                </c:pt>
                <c:pt idx="18483">
                  <c:v>0.001</c:v>
                </c:pt>
                <c:pt idx="18484">
                  <c:v>0.0</c:v>
                </c:pt>
                <c:pt idx="18485">
                  <c:v>0.0</c:v>
                </c:pt>
                <c:pt idx="18486">
                  <c:v>0.0</c:v>
                </c:pt>
                <c:pt idx="18487">
                  <c:v>0.001</c:v>
                </c:pt>
                <c:pt idx="18488">
                  <c:v>0.001</c:v>
                </c:pt>
                <c:pt idx="18489">
                  <c:v>0.001</c:v>
                </c:pt>
                <c:pt idx="18490">
                  <c:v>0.0</c:v>
                </c:pt>
                <c:pt idx="18491">
                  <c:v>0.0</c:v>
                </c:pt>
                <c:pt idx="18492">
                  <c:v>0.002</c:v>
                </c:pt>
                <c:pt idx="18493">
                  <c:v>0.0</c:v>
                </c:pt>
                <c:pt idx="18494">
                  <c:v>0.002</c:v>
                </c:pt>
                <c:pt idx="18495">
                  <c:v>0.001</c:v>
                </c:pt>
                <c:pt idx="18496">
                  <c:v>0.0</c:v>
                </c:pt>
                <c:pt idx="18497">
                  <c:v>0.0</c:v>
                </c:pt>
                <c:pt idx="18498">
                  <c:v>0.0</c:v>
                </c:pt>
                <c:pt idx="18499">
                  <c:v>0.001</c:v>
                </c:pt>
                <c:pt idx="18500">
                  <c:v>0.0</c:v>
                </c:pt>
                <c:pt idx="18501">
                  <c:v>0.0</c:v>
                </c:pt>
                <c:pt idx="18502">
                  <c:v>0.002</c:v>
                </c:pt>
                <c:pt idx="18503">
                  <c:v>0.0</c:v>
                </c:pt>
                <c:pt idx="18504">
                  <c:v>0.001</c:v>
                </c:pt>
                <c:pt idx="18505">
                  <c:v>0.001</c:v>
                </c:pt>
                <c:pt idx="18506">
                  <c:v>0.0</c:v>
                </c:pt>
                <c:pt idx="18507">
                  <c:v>0.001</c:v>
                </c:pt>
                <c:pt idx="18508">
                  <c:v>0.0</c:v>
                </c:pt>
                <c:pt idx="18509">
                  <c:v>0.0</c:v>
                </c:pt>
                <c:pt idx="18510">
                  <c:v>0.0</c:v>
                </c:pt>
                <c:pt idx="18511">
                  <c:v>0.0</c:v>
                </c:pt>
                <c:pt idx="18512">
                  <c:v>0.0</c:v>
                </c:pt>
                <c:pt idx="18513">
                  <c:v>0.0</c:v>
                </c:pt>
                <c:pt idx="18514">
                  <c:v>0.0</c:v>
                </c:pt>
                <c:pt idx="18515">
                  <c:v>0.001</c:v>
                </c:pt>
                <c:pt idx="18516">
                  <c:v>0.0</c:v>
                </c:pt>
                <c:pt idx="18517">
                  <c:v>0.0</c:v>
                </c:pt>
                <c:pt idx="18518">
                  <c:v>0.0</c:v>
                </c:pt>
                <c:pt idx="18519">
                  <c:v>0.0</c:v>
                </c:pt>
                <c:pt idx="18520">
                  <c:v>0.0</c:v>
                </c:pt>
                <c:pt idx="18521">
                  <c:v>0.001</c:v>
                </c:pt>
                <c:pt idx="18522">
                  <c:v>0.001</c:v>
                </c:pt>
                <c:pt idx="18523">
                  <c:v>0.001</c:v>
                </c:pt>
                <c:pt idx="18524">
                  <c:v>0.001</c:v>
                </c:pt>
                <c:pt idx="18525">
                  <c:v>0.001</c:v>
                </c:pt>
                <c:pt idx="18526">
                  <c:v>0.002</c:v>
                </c:pt>
                <c:pt idx="18527">
                  <c:v>0.001</c:v>
                </c:pt>
                <c:pt idx="18528">
                  <c:v>0.0</c:v>
                </c:pt>
                <c:pt idx="18529">
                  <c:v>0.001</c:v>
                </c:pt>
                <c:pt idx="18530">
                  <c:v>0.002</c:v>
                </c:pt>
                <c:pt idx="18531">
                  <c:v>0.0</c:v>
                </c:pt>
                <c:pt idx="18532">
                  <c:v>0.001</c:v>
                </c:pt>
                <c:pt idx="18533">
                  <c:v>0.0</c:v>
                </c:pt>
                <c:pt idx="18534">
                  <c:v>0.001</c:v>
                </c:pt>
                <c:pt idx="18535">
                  <c:v>0.001</c:v>
                </c:pt>
                <c:pt idx="18536">
                  <c:v>0.0</c:v>
                </c:pt>
                <c:pt idx="18537">
                  <c:v>0.0</c:v>
                </c:pt>
                <c:pt idx="18538">
                  <c:v>0.0</c:v>
                </c:pt>
                <c:pt idx="18539">
                  <c:v>0.001</c:v>
                </c:pt>
                <c:pt idx="18540">
                  <c:v>0.0</c:v>
                </c:pt>
                <c:pt idx="18541">
                  <c:v>0.0</c:v>
                </c:pt>
                <c:pt idx="18542">
                  <c:v>0.0</c:v>
                </c:pt>
                <c:pt idx="18543">
                  <c:v>0.0</c:v>
                </c:pt>
                <c:pt idx="18544">
                  <c:v>0.0</c:v>
                </c:pt>
                <c:pt idx="18545">
                  <c:v>0.0</c:v>
                </c:pt>
                <c:pt idx="18546">
                  <c:v>0.001</c:v>
                </c:pt>
                <c:pt idx="18547">
                  <c:v>0.0</c:v>
                </c:pt>
                <c:pt idx="18548">
                  <c:v>0.001</c:v>
                </c:pt>
                <c:pt idx="18549">
                  <c:v>0.0</c:v>
                </c:pt>
                <c:pt idx="18550">
                  <c:v>0.001</c:v>
                </c:pt>
                <c:pt idx="18551">
                  <c:v>0.001</c:v>
                </c:pt>
                <c:pt idx="18552">
                  <c:v>0.0</c:v>
                </c:pt>
                <c:pt idx="18553">
                  <c:v>0.0</c:v>
                </c:pt>
                <c:pt idx="18554">
                  <c:v>0.0</c:v>
                </c:pt>
                <c:pt idx="18555">
                  <c:v>0.0</c:v>
                </c:pt>
                <c:pt idx="18556">
                  <c:v>0.001</c:v>
                </c:pt>
                <c:pt idx="18557">
                  <c:v>0.0</c:v>
                </c:pt>
                <c:pt idx="18558">
                  <c:v>0.0</c:v>
                </c:pt>
                <c:pt idx="18559">
                  <c:v>0.001</c:v>
                </c:pt>
                <c:pt idx="18560">
                  <c:v>0.001</c:v>
                </c:pt>
                <c:pt idx="18561">
                  <c:v>0.0</c:v>
                </c:pt>
                <c:pt idx="18562">
                  <c:v>0.0</c:v>
                </c:pt>
                <c:pt idx="18563">
                  <c:v>0.001</c:v>
                </c:pt>
                <c:pt idx="18564">
                  <c:v>0.001</c:v>
                </c:pt>
                <c:pt idx="18565">
                  <c:v>0.0</c:v>
                </c:pt>
                <c:pt idx="18566">
                  <c:v>0.0</c:v>
                </c:pt>
                <c:pt idx="18567">
                  <c:v>0.0</c:v>
                </c:pt>
                <c:pt idx="18568">
                  <c:v>0.0</c:v>
                </c:pt>
                <c:pt idx="18569">
                  <c:v>0.0</c:v>
                </c:pt>
                <c:pt idx="18570">
                  <c:v>0.0</c:v>
                </c:pt>
                <c:pt idx="18571">
                  <c:v>0.001</c:v>
                </c:pt>
                <c:pt idx="18572">
                  <c:v>0.001</c:v>
                </c:pt>
                <c:pt idx="18573">
                  <c:v>0.0</c:v>
                </c:pt>
                <c:pt idx="18574">
                  <c:v>0.0</c:v>
                </c:pt>
                <c:pt idx="18575">
                  <c:v>0.0</c:v>
                </c:pt>
                <c:pt idx="18576">
                  <c:v>0.0</c:v>
                </c:pt>
                <c:pt idx="18577">
                  <c:v>0.0</c:v>
                </c:pt>
                <c:pt idx="18578">
                  <c:v>0.0</c:v>
                </c:pt>
                <c:pt idx="18579">
                  <c:v>0.0</c:v>
                </c:pt>
                <c:pt idx="18580">
                  <c:v>0.0</c:v>
                </c:pt>
                <c:pt idx="18581">
                  <c:v>0.0</c:v>
                </c:pt>
                <c:pt idx="18582">
                  <c:v>0.0</c:v>
                </c:pt>
                <c:pt idx="18583">
                  <c:v>0.0</c:v>
                </c:pt>
                <c:pt idx="18584">
                  <c:v>0.0</c:v>
                </c:pt>
                <c:pt idx="18585">
                  <c:v>0.0</c:v>
                </c:pt>
                <c:pt idx="18586">
                  <c:v>0.001</c:v>
                </c:pt>
                <c:pt idx="18587">
                  <c:v>0.0</c:v>
                </c:pt>
                <c:pt idx="18588">
                  <c:v>0.001</c:v>
                </c:pt>
                <c:pt idx="18589">
                  <c:v>0.001</c:v>
                </c:pt>
                <c:pt idx="18590">
                  <c:v>0.001</c:v>
                </c:pt>
                <c:pt idx="18591">
                  <c:v>0.0</c:v>
                </c:pt>
                <c:pt idx="18592">
                  <c:v>0.001</c:v>
                </c:pt>
                <c:pt idx="18593">
                  <c:v>0.001</c:v>
                </c:pt>
                <c:pt idx="18594">
                  <c:v>0.0</c:v>
                </c:pt>
                <c:pt idx="18595">
                  <c:v>0.001</c:v>
                </c:pt>
                <c:pt idx="18596">
                  <c:v>0.0</c:v>
                </c:pt>
                <c:pt idx="18597">
                  <c:v>0.0</c:v>
                </c:pt>
                <c:pt idx="18598">
                  <c:v>0.0</c:v>
                </c:pt>
                <c:pt idx="18599">
                  <c:v>0.0</c:v>
                </c:pt>
                <c:pt idx="18600">
                  <c:v>0.0</c:v>
                </c:pt>
                <c:pt idx="18601">
                  <c:v>0.0</c:v>
                </c:pt>
                <c:pt idx="18602">
                  <c:v>0.0</c:v>
                </c:pt>
                <c:pt idx="18603">
                  <c:v>0.001</c:v>
                </c:pt>
                <c:pt idx="18604">
                  <c:v>0.001</c:v>
                </c:pt>
                <c:pt idx="18605">
                  <c:v>0.001</c:v>
                </c:pt>
                <c:pt idx="18606">
                  <c:v>0.0</c:v>
                </c:pt>
                <c:pt idx="18607">
                  <c:v>0.001</c:v>
                </c:pt>
                <c:pt idx="18608">
                  <c:v>0.001</c:v>
                </c:pt>
                <c:pt idx="18609">
                  <c:v>0.0</c:v>
                </c:pt>
                <c:pt idx="18610">
                  <c:v>0.001</c:v>
                </c:pt>
                <c:pt idx="18611">
                  <c:v>0.0</c:v>
                </c:pt>
                <c:pt idx="18612">
                  <c:v>0.001</c:v>
                </c:pt>
                <c:pt idx="18613">
                  <c:v>0.0</c:v>
                </c:pt>
                <c:pt idx="18614">
                  <c:v>0.001</c:v>
                </c:pt>
                <c:pt idx="18615">
                  <c:v>0.0</c:v>
                </c:pt>
                <c:pt idx="18616">
                  <c:v>0.001</c:v>
                </c:pt>
                <c:pt idx="18617">
                  <c:v>0.0</c:v>
                </c:pt>
                <c:pt idx="18618">
                  <c:v>0.001</c:v>
                </c:pt>
                <c:pt idx="18619">
                  <c:v>0.001</c:v>
                </c:pt>
                <c:pt idx="18620">
                  <c:v>0.0</c:v>
                </c:pt>
                <c:pt idx="18621">
                  <c:v>0.0</c:v>
                </c:pt>
                <c:pt idx="18622">
                  <c:v>0.001</c:v>
                </c:pt>
                <c:pt idx="18623">
                  <c:v>0.001</c:v>
                </c:pt>
                <c:pt idx="18624">
                  <c:v>0.001</c:v>
                </c:pt>
                <c:pt idx="18625">
                  <c:v>0.001</c:v>
                </c:pt>
                <c:pt idx="18626">
                  <c:v>0.0</c:v>
                </c:pt>
                <c:pt idx="18627">
                  <c:v>0.001</c:v>
                </c:pt>
                <c:pt idx="18628">
                  <c:v>0.001</c:v>
                </c:pt>
                <c:pt idx="18629">
                  <c:v>0.001</c:v>
                </c:pt>
                <c:pt idx="18630">
                  <c:v>0.001</c:v>
                </c:pt>
                <c:pt idx="18631">
                  <c:v>0.0</c:v>
                </c:pt>
                <c:pt idx="18632">
                  <c:v>0.001</c:v>
                </c:pt>
                <c:pt idx="18633">
                  <c:v>0.0</c:v>
                </c:pt>
                <c:pt idx="18634">
                  <c:v>0.0</c:v>
                </c:pt>
                <c:pt idx="18635">
                  <c:v>0.0</c:v>
                </c:pt>
                <c:pt idx="18636">
                  <c:v>0.0</c:v>
                </c:pt>
                <c:pt idx="18637">
                  <c:v>0.0</c:v>
                </c:pt>
                <c:pt idx="18638">
                  <c:v>0.0</c:v>
                </c:pt>
                <c:pt idx="18639">
                  <c:v>0.002</c:v>
                </c:pt>
                <c:pt idx="18640">
                  <c:v>0.0</c:v>
                </c:pt>
                <c:pt idx="18641">
                  <c:v>0.0</c:v>
                </c:pt>
                <c:pt idx="18642">
                  <c:v>0.001</c:v>
                </c:pt>
                <c:pt idx="18643">
                  <c:v>0.0</c:v>
                </c:pt>
                <c:pt idx="18644">
                  <c:v>0.0</c:v>
                </c:pt>
                <c:pt idx="18645">
                  <c:v>0.001</c:v>
                </c:pt>
                <c:pt idx="18646">
                  <c:v>0.0</c:v>
                </c:pt>
                <c:pt idx="18647">
                  <c:v>0.0</c:v>
                </c:pt>
                <c:pt idx="18648">
                  <c:v>0.002</c:v>
                </c:pt>
                <c:pt idx="18649">
                  <c:v>0.0</c:v>
                </c:pt>
                <c:pt idx="18650">
                  <c:v>0.002</c:v>
                </c:pt>
                <c:pt idx="18651">
                  <c:v>0.0</c:v>
                </c:pt>
                <c:pt idx="18652">
                  <c:v>0.0</c:v>
                </c:pt>
                <c:pt idx="18653">
                  <c:v>0.001</c:v>
                </c:pt>
                <c:pt idx="18654">
                  <c:v>0.0</c:v>
                </c:pt>
                <c:pt idx="18655">
                  <c:v>0.001</c:v>
                </c:pt>
                <c:pt idx="18656">
                  <c:v>0.001</c:v>
                </c:pt>
                <c:pt idx="18657">
                  <c:v>0.001</c:v>
                </c:pt>
                <c:pt idx="18658">
                  <c:v>0.0</c:v>
                </c:pt>
                <c:pt idx="18659">
                  <c:v>0.002</c:v>
                </c:pt>
                <c:pt idx="18660">
                  <c:v>0.001</c:v>
                </c:pt>
                <c:pt idx="18661">
                  <c:v>0.001</c:v>
                </c:pt>
                <c:pt idx="18662">
                  <c:v>0.0</c:v>
                </c:pt>
                <c:pt idx="18663">
                  <c:v>0.0</c:v>
                </c:pt>
                <c:pt idx="18664">
                  <c:v>0.001</c:v>
                </c:pt>
                <c:pt idx="18665">
                  <c:v>0.002</c:v>
                </c:pt>
                <c:pt idx="18666">
                  <c:v>0.0</c:v>
                </c:pt>
                <c:pt idx="18667">
                  <c:v>0.0</c:v>
                </c:pt>
                <c:pt idx="18668">
                  <c:v>0.002</c:v>
                </c:pt>
                <c:pt idx="18669">
                  <c:v>0.001</c:v>
                </c:pt>
                <c:pt idx="18670">
                  <c:v>0.0</c:v>
                </c:pt>
                <c:pt idx="18671">
                  <c:v>0.001</c:v>
                </c:pt>
                <c:pt idx="18672">
                  <c:v>0.001</c:v>
                </c:pt>
                <c:pt idx="18673">
                  <c:v>0.001</c:v>
                </c:pt>
                <c:pt idx="18674">
                  <c:v>0.0</c:v>
                </c:pt>
                <c:pt idx="18675">
                  <c:v>0.001</c:v>
                </c:pt>
                <c:pt idx="18676">
                  <c:v>0.0</c:v>
                </c:pt>
                <c:pt idx="18677">
                  <c:v>0.0</c:v>
                </c:pt>
                <c:pt idx="18678">
                  <c:v>0.001</c:v>
                </c:pt>
                <c:pt idx="18679">
                  <c:v>0.001</c:v>
                </c:pt>
                <c:pt idx="18680">
                  <c:v>0.0</c:v>
                </c:pt>
                <c:pt idx="18681">
                  <c:v>0.001</c:v>
                </c:pt>
                <c:pt idx="18682">
                  <c:v>0.0</c:v>
                </c:pt>
                <c:pt idx="18683">
                  <c:v>0.0</c:v>
                </c:pt>
                <c:pt idx="18684">
                  <c:v>0.001</c:v>
                </c:pt>
                <c:pt idx="18685">
                  <c:v>0.001</c:v>
                </c:pt>
                <c:pt idx="18686">
                  <c:v>0.002</c:v>
                </c:pt>
                <c:pt idx="18687">
                  <c:v>0.001</c:v>
                </c:pt>
                <c:pt idx="18688">
                  <c:v>0.001</c:v>
                </c:pt>
                <c:pt idx="18689">
                  <c:v>0.0</c:v>
                </c:pt>
                <c:pt idx="18690">
                  <c:v>0.001</c:v>
                </c:pt>
                <c:pt idx="18691">
                  <c:v>0.001</c:v>
                </c:pt>
                <c:pt idx="18692">
                  <c:v>0.002</c:v>
                </c:pt>
                <c:pt idx="18693">
                  <c:v>0.0</c:v>
                </c:pt>
                <c:pt idx="18694">
                  <c:v>0.001</c:v>
                </c:pt>
                <c:pt idx="18695">
                  <c:v>0.001</c:v>
                </c:pt>
                <c:pt idx="18696">
                  <c:v>0.0</c:v>
                </c:pt>
                <c:pt idx="18697">
                  <c:v>0.0</c:v>
                </c:pt>
                <c:pt idx="18698">
                  <c:v>0.0</c:v>
                </c:pt>
                <c:pt idx="18699">
                  <c:v>0.0</c:v>
                </c:pt>
                <c:pt idx="18700">
                  <c:v>0.0</c:v>
                </c:pt>
                <c:pt idx="18701">
                  <c:v>0.0</c:v>
                </c:pt>
                <c:pt idx="18702">
                  <c:v>0.0</c:v>
                </c:pt>
                <c:pt idx="18703">
                  <c:v>0.0</c:v>
                </c:pt>
                <c:pt idx="18704">
                  <c:v>0.0</c:v>
                </c:pt>
                <c:pt idx="18705">
                  <c:v>0.0</c:v>
                </c:pt>
                <c:pt idx="18706">
                  <c:v>0.0</c:v>
                </c:pt>
                <c:pt idx="18707">
                  <c:v>0.001</c:v>
                </c:pt>
                <c:pt idx="18708">
                  <c:v>0.003</c:v>
                </c:pt>
                <c:pt idx="18709">
                  <c:v>0.0</c:v>
                </c:pt>
                <c:pt idx="18710">
                  <c:v>0.001</c:v>
                </c:pt>
                <c:pt idx="18711">
                  <c:v>0.0</c:v>
                </c:pt>
                <c:pt idx="18712">
                  <c:v>0.001</c:v>
                </c:pt>
                <c:pt idx="18713">
                  <c:v>0.0</c:v>
                </c:pt>
                <c:pt idx="18714">
                  <c:v>0.0</c:v>
                </c:pt>
                <c:pt idx="18715">
                  <c:v>0.0</c:v>
                </c:pt>
                <c:pt idx="18716">
                  <c:v>0.001</c:v>
                </c:pt>
                <c:pt idx="18717">
                  <c:v>0.0</c:v>
                </c:pt>
                <c:pt idx="18718">
                  <c:v>0.001</c:v>
                </c:pt>
                <c:pt idx="18719">
                  <c:v>0.001</c:v>
                </c:pt>
                <c:pt idx="18720">
                  <c:v>0.0</c:v>
                </c:pt>
                <c:pt idx="18721">
                  <c:v>0.001</c:v>
                </c:pt>
                <c:pt idx="18722">
                  <c:v>0.0</c:v>
                </c:pt>
                <c:pt idx="18723">
                  <c:v>0.001</c:v>
                </c:pt>
                <c:pt idx="18724">
                  <c:v>0.0</c:v>
                </c:pt>
                <c:pt idx="18725">
                  <c:v>0.0</c:v>
                </c:pt>
                <c:pt idx="18726">
                  <c:v>0.001</c:v>
                </c:pt>
                <c:pt idx="18727">
                  <c:v>0.0</c:v>
                </c:pt>
                <c:pt idx="18728">
                  <c:v>0.001</c:v>
                </c:pt>
                <c:pt idx="18729">
                  <c:v>0.001</c:v>
                </c:pt>
                <c:pt idx="18730">
                  <c:v>0.001</c:v>
                </c:pt>
                <c:pt idx="18731">
                  <c:v>0.0</c:v>
                </c:pt>
                <c:pt idx="18732">
                  <c:v>0.0</c:v>
                </c:pt>
                <c:pt idx="18733">
                  <c:v>0.0</c:v>
                </c:pt>
                <c:pt idx="18734">
                  <c:v>0.0</c:v>
                </c:pt>
                <c:pt idx="18735">
                  <c:v>0.001</c:v>
                </c:pt>
                <c:pt idx="18736">
                  <c:v>0.001</c:v>
                </c:pt>
                <c:pt idx="18737">
                  <c:v>0.001</c:v>
                </c:pt>
                <c:pt idx="18738">
                  <c:v>0.0</c:v>
                </c:pt>
                <c:pt idx="18739">
                  <c:v>0.001</c:v>
                </c:pt>
                <c:pt idx="18740">
                  <c:v>0.001</c:v>
                </c:pt>
                <c:pt idx="18741">
                  <c:v>0.001</c:v>
                </c:pt>
                <c:pt idx="18742">
                  <c:v>0.0</c:v>
                </c:pt>
                <c:pt idx="18743">
                  <c:v>0.0</c:v>
                </c:pt>
                <c:pt idx="18744">
                  <c:v>0.001</c:v>
                </c:pt>
                <c:pt idx="18745">
                  <c:v>0.001</c:v>
                </c:pt>
                <c:pt idx="18746">
                  <c:v>0.002</c:v>
                </c:pt>
                <c:pt idx="18747">
                  <c:v>0.001</c:v>
                </c:pt>
                <c:pt idx="18748">
                  <c:v>0.0</c:v>
                </c:pt>
                <c:pt idx="18749">
                  <c:v>0.001</c:v>
                </c:pt>
                <c:pt idx="18750">
                  <c:v>0.001</c:v>
                </c:pt>
                <c:pt idx="18751">
                  <c:v>0.001</c:v>
                </c:pt>
                <c:pt idx="18752">
                  <c:v>0.0</c:v>
                </c:pt>
                <c:pt idx="18753">
                  <c:v>0.0</c:v>
                </c:pt>
                <c:pt idx="18754">
                  <c:v>0.0</c:v>
                </c:pt>
                <c:pt idx="18755">
                  <c:v>0.002</c:v>
                </c:pt>
                <c:pt idx="18756">
                  <c:v>0.0</c:v>
                </c:pt>
                <c:pt idx="18757">
                  <c:v>0.001</c:v>
                </c:pt>
                <c:pt idx="18758">
                  <c:v>0.001</c:v>
                </c:pt>
                <c:pt idx="18759">
                  <c:v>0.001</c:v>
                </c:pt>
                <c:pt idx="18760">
                  <c:v>0.002</c:v>
                </c:pt>
                <c:pt idx="18761">
                  <c:v>0.0</c:v>
                </c:pt>
                <c:pt idx="18762">
                  <c:v>0.001</c:v>
                </c:pt>
                <c:pt idx="18763">
                  <c:v>0.0</c:v>
                </c:pt>
                <c:pt idx="18764">
                  <c:v>0.001</c:v>
                </c:pt>
                <c:pt idx="18765">
                  <c:v>0.001</c:v>
                </c:pt>
                <c:pt idx="18766">
                  <c:v>0.0</c:v>
                </c:pt>
                <c:pt idx="18767">
                  <c:v>0.0</c:v>
                </c:pt>
                <c:pt idx="18768">
                  <c:v>0.001</c:v>
                </c:pt>
                <c:pt idx="18769">
                  <c:v>0.001</c:v>
                </c:pt>
                <c:pt idx="18770">
                  <c:v>0.002</c:v>
                </c:pt>
                <c:pt idx="18771">
                  <c:v>0.0</c:v>
                </c:pt>
                <c:pt idx="18772">
                  <c:v>0.001</c:v>
                </c:pt>
                <c:pt idx="18773">
                  <c:v>0.0</c:v>
                </c:pt>
                <c:pt idx="18774">
                  <c:v>0.0</c:v>
                </c:pt>
                <c:pt idx="18775">
                  <c:v>0.0</c:v>
                </c:pt>
                <c:pt idx="18776">
                  <c:v>0.001</c:v>
                </c:pt>
                <c:pt idx="18777">
                  <c:v>0.001</c:v>
                </c:pt>
                <c:pt idx="18778">
                  <c:v>0.001</c:v>
                </c:pt>
                <c:pt idx="18779">
                  <c:v>0.0</c:v>
                </c:pt>
                <c:pt idx="18780">
                  <c:v>0.0</c:v>
                </c:pt>
                <c:pt idx="18781">
                  <c:v>0.0</c:v>
                </c:pt>
                <c:pt idx="18782">
                  <c:v>0.0</c:v>
                </c:pt>
                <c:pt idx="18783">
                  <c:v>0.0</c:v>
                </c:pt>
                <c:pt idx="18784">
                  <c:v>0.0</c:v>
                </c:pt>
                <c:pt idx="18785">
                  <c:v>0.001</c:v>
                </c:pt>
                <c:pt idx="18786">
                  <c:v>0.001</c:v>
                </c:pt>
                <c:pt idx="18787">
                  <c:v>0.0</c:v>
                </c:pt>
                <c:pt idx="18788">
                  <c:v>0.001</c:v>
                </c:pt>
                <c:pt idx="18789">
                  <c:v>0.0</c:v>
                </c:pt>
                <c:pt idx="18790">
                  <c:v>0.0</c:v>
                </c:pt>
                <c:pt idx="18791">
                  <c:v>0.0</c:v>
                </c:pt>
                <c:pt idx="18792">
                  <c:v>0.001</c:v>
                </c:pt>
                <c:pt idx="18793">
                  <c:v>0.001</c:v>
                </c:pt>
                <c:pt idx="18794">
                  <c:v>0.0</c:v>
                </c:pt>
                <c:pt idx="18795">
                  <c:v>0.0</c:v>
                </c:pt>
                <c:pt idx="18796">
                  <c:v>0.0</c:v>
                </c:pt>
                <c:pt idx="18797">
                  <c:v>0.0</c:v>
                </c:pt>
                <c:pt idx="18798">
                  <c:v>0.0</c:v>
                </c:pt>
                <c:pt idx="18799">
                  <c:v>0.0</c:v>
                </c:pt>
                <c:pt idx="18800">
                  <c:v>0.001</c:v>
                </c:pt>
                <c:pt idx="18801">
                  <c:v>0.0</c:v>
                </c:pt>
                <c:pt idx="18802">
                  <c:v>0.0</c:v>
                </c:pt>
                <c:pt idx="18803">
                  <c:v>0.001</c:v>
                </c:pt>
                <c:pt idx="18804">
                  <c:v>0.001</c:v>
                </c:pt>
                <c:pt idx="18805">
                  <c:v>0.001</c:v>
                </c:pt>
                <c:pt idx="18806">
                  <c:v>0.001</c:v>
                </c:pt>
                <c:pt idx="18807">
                  <c:v>0.001</c:v>
                </c:pt>
                <c:pt idx="18808">
                  <c:v>0.001</c:v>
                </c:pt>
                <c:pt idx="18809">
                  <c:v>0.001</c:v>
                </c:pt>
                <c:pt idx="18810">
                  <c:v>0.001</c:v>
                </c:pt>
                <c:pt idx="18811">
                  <c:v>0.0</c:v>
                </c:pt>
                <c:pt idx="18812">
                  <c:v>0.001</c:v>
                </c:pt>
                <c:pt idx="18813">
                  <c:v>0.001</c:v>
                </c:pt>
                <c:pt idx="18814">
                  <c:v>0.0</c:v>
                </c:pt>
                <c:pt idx="18815">
                  <c:v>0.0</c:v>
                </c:pt>
                <c:pt idx="18816">
                  <c:v>0.0</c:v>
                </c:pt>
                <c:pt idx="18817">
                  <c:v>0.001</c:v>
                </c:pt>
                <c:pt idx="18818">
                  <c:v>0.0</c:v>
                </c:pt>
                <c:pt idx="18819">
                  <c:v>0.0</c:v>
                </c:pt>
                <c:pt idx="18820">
                  <c:v>0.001</c:v>
                </c:pt>
                <c:pt idx="18821">
                  <c:v>0.001</c:v>
                </c:pt>
                <c:pt idx="18822">
                  <c:v>0.0</c:v>
                </c:pt>
                <c:pt idx="18823">
                  <c:v>0.002</c:v>
                </c:pt>
                <c:pt idx="18824">
                  <c:v>0.001</c:v>
                </c:pt>
                <c:pt idx="18825">
                  <c:v>0.001</c:v>
                </c:pt>
                <c:pt idx="18826">
                  <c:v>0.001</c:v>
                </c:pt>
                <c:pt idx="18827">
                  <c:v>0.001</c:v>
                </c:pt>
                <c:pt idx="18828">
                  <c:v>0.001</c:v>
                </c:pt>
                <c:pt idx="18829">
                  <c:v>0.0</c:v>
                </c:pt>
                <c:pt idx="18830">
                  <c:v>0.0</c:v>
                </c:pt>
                <c:pt idx="18831">
                  <c:v>0.001</c:v>
                </c:pt>
                <c:pt idx="18832">
                  <c:v>0.001</c:v>
                </c:pt>
                <c:pt idx="18833">
                  <c:v>0.0</c:v>
                </c:pt>
                <c:pt idx="18834">
                  <c:v>0.0</c:v>
                </c:pt>
                <c:pt idx="18835">
                  <c:v>0.001</c:v>
                </c:pt>
                <c:pt idx="18836">
                  <c:v>0.0</c:v>
                </c:pt>
                <c:pt idx="18837">
                  <c:v>0.0</c:v>
                </c:pt>
                <c:pt idx="18838">
                  <c:v>0.001</c:v>
                </c:pt>
                <c:pt idx="18839">
                  <c:v>0.001</c:v>
                </c:pt>
                <c:pt idx="18840">
                  <c:v>0.0</c:v>
                </c:pt>
                <c:pt idx="18841">
                  <c:v>0.001</c:v>
                </c:pt>
                <c:pt idx="18842">
                  <c:v>0.001</c:v>
                </c:pt>
                <c:pt idx="18843">
                  <c:v>0.001</c:v>
                </c:pt>
                <c:pt idx="18844">
                  <c:v>0.0</c:v>
                </c:pt>
                <c:pt idx="18845">
                  <c:v>0.001</c:v>
                </c:pt>
                <c:pt idx="18846">
                  <c:v>0.001</c:v>
                </c:pt>
                <c:pt idx="18847">
                  <c:v>0.002</c:v>
                </c:pt>
                <c:pt idx="18848">
                  <c:v>0.0</c:v>
                </c:pt>
                <c:pt idx="18849">
                  <c:v>0.001</c:v>
                </c:pt>
                <c:pt idx="18850">
                  <c:v>0.001</c:v>
                </c:pt>
                <c:pt idx="18851">
                  <c:v>0.0</c:v>
                </c:pt>
                <c:pt idx="18852">
                  <c:v>0.001</c:v>
                </c:pt>
                <c:pt idx="18853">
                  <c:v>0.001</c:v>
                </c:pt>
                <c:pt idx="18854">
                  <c:v>0.001</c:v>
                </c:pt>
                <c:pt idx="18855">
                  <c:v>0.0</c:v>
                </c:pt>
                <c:pt idx="18856">
                  <c:v>0.001</c:v>
                </c:pt>
                <c:pt idx="18857">
                  <c:v>0.001</c:v>
                </c:pt>
                <c:pt idx="18858">
                  <c:v>0.0</c:v>
                </c:pt>
                <c:pt idx="18859">
                  <c:v>0.0</c:v>
                </c:pt>
                <c:pt idx="18860">
                  <c:v>0.0</c:v>
                </c:pt>
                <c:pt idx="18861">
                  <c:v>0.0</c:v>
                </c:pt>
                <c:pt idx="18862">
                  <c:v>0.002</c:v>
                </c:pt>
                <c:pt idx="18863">
                  <c:v>0.001</c:v>
                </c:pt>
                <c:pt idx="18864">
                  <c:v>0.0</c:v>
                </c:pt>
                <c:pt idx="18865">
                  <c:v>0.0</c:v>
                </c:pt>
                <c:pt idx="18866">
                  <c:v>0.001</c:v>
                </c:pt>
                <c:pt idx="18867">
                  <c:v>0.0</c:v>
                </c:pt>
                <c:pt idx="18868">
                  <c:v>0.002</c:v>
                </c:pt>
                <c:pt idx="18869">
                  <c:v>0.0</c:v>
                </c:pt>
                <c:pt idx="18870">
                  <c:v>0.0</c:v>
                </c:pt>
                <c:pt idx="18871">
                  <c:v>0.001</c:v>
                </c:pt>
                <c:pt idx="18872">
                  <c:v>0.0</c:v>
                </c:pt>
                <c:pt idx="18873">
                  <c:v>0.0</c:v>
                </c:pt>
                <c:pt idx="18874">
                  <c:v>0.0</c:v>
                </c:pt>
                <c:pt idx="18875">
                  <c:v>0.002</c:v>
                </c:pt>
                <c:pt idx="18876">
                  <c:v>0.001</c:v>
                </c:pt>
                <c:pt idx="18877">
                  <c:v>0.001</c:v>
                </c:pt>
                <c:pt idx="18878">
                  <c:v>0.0</c:v>
                </c:pt>
                <c:pt idx="18879">
                  <c:v>0.002</c:v>
                </c:pt>
                <c:pt idx="18880">
                  <c:v>0.0</c:v>
                </c:pt>
                <c:pt idx="18881">
                  <c:v>0.001</c:v>
                </c:pt>
                <c:pt idx="18882">
                  <c:v>0.0</c:v>
                </c:pt>
                <c:pt idx="18883">
                  <c:v>0.001</c:v>
                </c:pt>
                <c:pt idx="18884">
                  <c:v>0.001</c:v>
                </c:pt>
                <c:pt idx="18885">
                  <c:v>0.0</c:v>
                </c:pt>
                <c:pt idx="18886">
                  <c:v>0.001</c:v>
                </c:pt>
                <c:pt idx="18887">
                  <c:v>0.0</c:v>
                </c:pt>
                <c:pt idx="18888">
                  <c:v>0.0</c:v>
                </c:pt>
                <c:pt idx="18889">
                  <c:v>0.0</c:v>
                </c:pt>
                <c:pt idx="18890">
                  <c:v>0.001</c:v>
                </c:pt>
                <c:pt idx="18891">
                  <c:v>0.0</c:v>
                </c:pt>
                <c:pt idx="18892">
                  <c:v>0.001</c:v>
                </c:pt>
                <c:pt idx="18893">
                  <c:v>0.0</c:v>
                </c:pt>
                <c:pt idx="18894">
                  <c:v>0.001</c:v>
                </c:pt>
                <c:pt idx="18895">
                  <c:v>0.0</c:v>
                </c:pt>
                <c:pt idx="18896">
                  <c:v>0.001</c:v>
                </c:pt>
                <c:pt idx="18897">
                  <c:v>0.0</c:v>
                </c:pt>
                <c:pt idx="18898">
                  <c:v>0.001</c:v>
                </c:pt>
                <c:pt idx="18899">
                  <c:v>0.0</c:v>
                </c:pt>
                <c:pt idx="18900">
                  <c:v>0.0</c:v>
                </c:pt>
                <c:pt idx="18901">
                  <c:v>0.0</c:v>
                </c:pt>
                <c:pt idx="18902">
                  <c:v>0.0</c:v>
                </c:pt>
                <c:pt idx="18903">
                  <c:v>0.001</c:v>
                </c:pt>
                <c:pt idx="18904">
                  <c:v>0.0</c:v>
                </c:pt>
                <c:pt idx="18905">
                  <c:v>0.001</c:v>
                </c:pt>
                <c:pt idx="18906">
                  <c:v>0.0</c:v>
                </c:pt>
                <c:pt idx="18907">
                  <c:v>0.0</c:v>
                </c:pt>
                <c:pt idx="18908">
                  <c:v>0.0</c:v>
                </c:pt>
                <c:pt idx="18909">
                  <c:v>0.001</c:v>
                </c:pt>
                <c:pt idx="18910">
                  <c:v>0.001</c:v>
                </c:pt>
                <c:pt idx="18911">
                  <c:v>0.0</c:v>
                </c:pt>
                <c:pt idx="18912">
                  <c:v>0.001</c:v>
                </c:pt>
                <c:pt idx="18913">
                  <c:v>0.0</c:v>
                </c:pt>
                <c:pt idx="18914">
                  <c:v>0.0</c:v>
                </c:pt>
                <c:pt idx="18915">
                  <c:v>0.001</c:v>
                </c:pt>
                <c:pt idx="18916">
                  <c:v>0.001</c:v>
                </c:pt>
                <c:pt idx="18917">
                  <c:v>0.001</c:v>
                </c:pt>
                <c:pt idx="18918">
                  <c:v>0.0</c:v>
                </c:pt>
                <c:pt idx="18919">
                  <c:v>0.0</c:v>
                </c:pt>
                <c:pt idx="18920">
                  <c:v>0.0</c:v>
                </c:pt>
                <c:pt idx="18921">
                  <c:v>0.001</c:v>
                </c:pt>
                <c:pt idx="18922">
                  <c:v>0.002</c:v>
                </c:pt>
                <c:pt idx="18923">
                  <c:v>0.001</c:v>
                </c:pt>
                <c:pt idx="18924">
                  <c:v>0.001</c:v>
                </c:pt>
                <c:pt idx="18925">
                  <c:v>0.002</c:v>
                </c:pt>
                <c:pt idx="18926">
                  <c:v>0.002</c:v>
                </c:pt>
                <c:pt idx="18927">
                  <c:v>0.0</c:v>
                </c:pt>
                <c:pt idx="18928">
                  <c:v>0.001</c:v>
                </c:pt>
                <c:pt idx="18929">
                  <c:v>0.001</c:v>
                </c:pt>
                <c:pt idx="18930">
                  <c:v>0.001</c:v>
                </c:pt>
                <c:pt idx="18931">
                  <c:v>0.0</c:v>
                </c:pt>
                <c:pt idx="18932">
                  <c:v>0.0</c:v>
                </c:pt>
                <c:pt idx="18933">
                  <c:v>0.002</c:v>
                </c:pt>
                <c:pt idx="18934">
                  <c:v>0.002</c:v>
                </c:pt>
                <c:pt idx="18935">
                  <c:v>0.001</c:v>
                </c:pt>
                <c:pt idx="18936">
                  <c:v>0.0</c:v>
                </c:pt>
                <c:pt idx="18937">
                  <c:v>0.002</c:v>
                </c:pt>
                <c:pt idx="18938">
                  <c:v>0.001</c:v>
                </c:pt>
                <c:pt idx="18939">
                  <c:v>0.001</c:v>
                </c:pt>
                <c:pt idx="18940">
                  <c:v>0.001</c:v>
                </c:pt>
                <c:pt idx="18941">
                  <c:v>0.0</c:v>
                </c:pt>
                <c:pt idx="18942">
                  <c:v>0.001</c:v>
                </c:pt>
                <c:pt idx="18943">
                  <c:v>0.001</c:v>
                </c:pt>
                <c:pt idx="18944">
                  <c:v>0.0</c:v>
                </c:pt>
                <c:pt idx="18945">
                  <c:v>0.001</c:v>
                </c:pt>
                <c:pt idx="18946">
                  <c:v>0.001</c:v>
                </c:pt>
                <c:pt idx="18947">
                  <c:v>0.0</c:v>
                </c:pt>
                <c:pt idx="18948">
                  <c:v>0.002</c:v>
                </c:pt>
                <c:pt idx="18949">
                  <c:v>0.001</c:v>
                </c:pt>
                <c:pt idx="18950">
                  <c:v>0.0</c:v>
                </c:pt>
                <c:pt idx="18951">
                  <c:v>0.0</c:v>
                </c:pt>
                <c:pt idx="18952">
                  <c:v>0.0</c:v>
                </c:pt>
                <c:pt idx="18953">
                  <c:v>0.0</c:v>
                </c:pt>
                <c:pt idx="18954">
                  <c:v>0.0</c:v>
                </c:pt>
                <c:pt idx="18955">
                  <c:v>0.0</c:v>
                </c:pt>
                <c:pt idx="18956">
                  <c:v>0.0</c:v>
                </c:pt>
                <c:pt idx="18957">
                  <c:v>0.0</c:v>
                </c:pt>
                <c:pt idx="18958">
                  <c:v>0.001</c:v>
                </c:pt>
                <c:pt idx="18959">
                  <c:v>0.0</c:v>
                </c:pt>
                <c:pt idx="18960">
                  <c:v>0.0</c:v>
                </c:pt>
                <c:pt idx="18961">
                  <c:v>0.0</c:v>
                </c:pt>
                <c:pt idx="18962">
                  <c:v>0.001</c:v>
                </c:pt>
                <c:pt idx="18963">
                  <c:v>0.001</c:v>
                </c:pt>
                <c:pt idx="18964">
                  <c:v>0.001</c:v>
                </c:pt>
                <c:pt idx="18965">
                  <c:v>0.001</c:v>
                </c:pt>
                <c:pt idx="18966">
                  <c:v>0.001</c:v>
                </c:pt>
                <c:pt idx="18967">
                  <c:v>0.001</c:v>
                </c:pt>
                <c:pt idx="18968">
                  <c:v>0.0</c:v>
                </c:pt>
                <c:pt idx="18969">
                  <c:v>0.001</c:v>
                </c:pt>
                <c:pt idx="18970">
                  <c:v>0.002</c:v>
                </c:pt>
                <c:pt idx="18971">
                  <c:v>0.0</c:v>
                </c:pt>
                <c:pt idx="18972">
                  <c:v>0.0</c:v>
                </c:pt>
                <c:pt idx="18973">
                  <c:v>0.001</c:v>
                </c:pt>
                <c:pt idx="18974">
                  <c:v>0.0</c:v>
                </c:pt>
                <c:pt idx="18975">
                  <c:v>0.001</c:v>
                </c:pt>
                <c:pt idx="18976">
                  <c:v>0.0</c:v>
                </c:pt>
                <c:pt idx="18977">
                  <c:v>0.0</c:v>
                </c:pt>
                <c:pt idx="18978">
                  <c:v>0.0</c:v>
                </c:pt>
                <c:pt idx="18979">
                  <c:v>0.0</c:v>
                </c:pt>
                <c:pt idx="18980">
                  <c:v>0.001</c:v>
                </c:pt>
                <c:pt idx="18981">
                  <c:v>0.001</c:v>
                </c:pt>
                <c:pt idx="18982">
                  <c:v>0.0</c:v>
                </c:pt>
                <c:pt idx="18983">
                  <c:v>0.001</c:v>
                </c:pt>
                <c:pt idx="18984">
                  <c:v>0.001</c:v>
                </c:pt>
                <c:pt idx="18985">
                  <c:v>0.001</c:v>
                </c:pt>
                <c:pt idx="18986">
                  <c:v>0.0</c:v>
                </c:pt>
                <c:pt idx="18987">
                  <c:v>0.001</c:v>
                </c:pt>
                <c:pt idx="18988">
                  <c:v>0.001</c:v>
                </c:pt>
                <c:pt idx="18989">
                  <c:v>0.0</c:v>
                </c:pt>
                <c:pt idx="18990">
                  <c:v>0.0</c:v>
                </c:pt>
                <c:pt idx="18991">
                  <c:v>0.0</c:v>
                </c:pt>
                <c:pt idx="18992">
                  <c:v>0.001</c:v>
                </c:pt>
                <c:pt idx="18993">
                  <c:v>0.001</c:v>
                </c:pt>
                <c:pt idx="18994">
                  <c:v>0.0</c:v>
                </c:pt>
                <c:pt idx="18995">
                  <c:v>0.0</c:v>
                </c:pt>
                <c:pt idx="18996">
                  <c:v>0.0</c:v>
                </c:pt>
                <c:pt idx="18997">
                  <c:v>0.001</c:v>
                </c:pt>
                <c:pt idx="18998">
                  <c:v>0.001</c:v>
                </c:pt>
                <c:pt idx="18999">
                  <c:v>0.001</c:v>
                </c:pt>
                <c:pt idx="19000">
                  <c:v>0.0</c:v>
                </c:pt>
                <c:pt idx="19001">
                  <c:v>0.001</c:v>
                </c:pt>
                <c:pt idx="19002">
                  <c:v>0.001</c:v>
                </c:pt>
                <c:pt idx="19003">
                  <c:v>0.001</c:v>
                </c:pt>
                <c:pt idx="19004">
                  <c:v>0.001</c:v>
                </c:pt>
                <c:pt idx="19005">
                  <c:v>0.001</c:v>
                </c:pt>
                <c:pt idx="19006">
                  <c:v>0.001</c:v>
                </c:pt>
                <c:pt idx="19007">
                  <c:v>0.001</c:v>
                </c:pt>
                <c:pt idx="19008">
                  <c:v>0.001</c:v>
                </c:pt>
                <c:pt idx="19009">
                  <c:v>0.001</c:v>
                </c:pt>
                <c:pt idx="19010">
                  <c:v>0.002</c:v>
                </c:pt>
                <c:pt idx="19011">
                  <c:v>0.001</c:v>
                </c:pt>
                <c:pt idx="19012">
                  <c:v>0.0</c:v>
                </c:pt>
                <c:pt idx="19013">
                  <c:v>0.001</c:v>
                </c:pt>
                <c:pt idx="19014">
                  <c:v>0.001</c:v>
                </c:pt>
                <c:pt idx="19015">
                  <c:v>0.0</c:v>
                </c:pt>
                <c:pt idx="19016">
                  <c:v>0.0</c:v>
                </c:pt>
                <c:pt idx="19017">
                  <c:v>0.0</c:v>
                </c:pt>
                <c:pt idx="19018">
                  <c:v>0.001</c:v>
                </c:pt>
                <c:pt idx="19019">
                  <c:v>0.0</c:v>
                </c:pt>
                <c:pt idx="19020">
                  <c:v>0.001</c:v>
                </c:pt>
                <c:pt idx="19021">
                  <c:v>0.0</c:v>
                </c:pt>
                <c:pt idx="19022">
                  <c:v>0.001</c:v>
                </c:pt>
                <c:pt idx="19023">
                  <c:v>0.0</c:v>
                </c:pt>
                <c:pt idx="19024">
                  <c:v>0.0</c:v>
                </c:pt>
                <c:pt idx="19025">
                  <c:v>0.002</c:v>
                </c:pt>
                <c:pt idx="19026">
                  <c:v>0.0</c:v>
                </c:pt>
                <c:pt idx="19027">
                  <c:v>0.002</c:v>
                </c:pt>
                <c:pt idx="19028">
                  <c:v>0.0</c:v>
                </c:pt>
                <c:pt idx="19029">
                  <c:v>0.001</c:v>
                </c:pt>
                <c:pt idx="19030">
                  <c:v>0.001</c:v>
                </c:pt>
                <c:pt idx="19031">
                  <c:v>0.001</c:v>
                </c:pt>
                <c:pt idx="19032">
                  <c:v>0.001</c:v>
                </c:pt>
                <c:pt idx="19033">
                  <c:v>0.001</c:v>
                </c:pt>
                <c:pt idx="19034">
                  <c:v>0.001</c:v>
                </c:pt>
                <c:pt idx="19035">
                  <c:v>0.0</c:v>
                </c:pt>
                <c:pt idx="19036">
                  <c:v>0.001</c:v>
                </c:pt>
                <c:pt idx="19037">
                  <c:v>0.001</c:v>
                </c:pt>
                <c:pt idx="19038">
                  <c:v>0.001</c:v>
                </c:pt>
                <c:pt idx="19039">
                  <c:v>0.001</c:v>
                </c:pt>
                <c:pt idx="19040">
                  <c:v>0.001</c:v>
                </c:pt>
                <c:pt idx="19041">
                  <c:v>0.001</c:v>
                </c:pt>
                <c:pt idx="19042">
                  <c:v>0.0</c:v>
                </c:pt>
                <c:pt idx="19043">
                  <c:v>0.0</c:v>
                </c:pt>
                <c:pt idx="19044">
                  <c:v>0.001</c:v>
                </c:pt>
                <c:pt idx="19045">
                  <c:v>0.001</c:v>
                </c:pt>
                <c:pt idx="19046">
                  <c:v>0.001</c:v>
                </c:pt>
                <c:pt idx="19047">
                  <c:v>0.0</c:v>
                </c:pt>
                <c:pt idx="19048">
                  <c:v>0.001</c:v>
                </c:pt>
                <c:pt idx="19049">
                  <c:v>0.001</c:v>
                </c:pt>
                <c:pt idx="19050">
                  <c:v>0.001</c:v>
                </c:pt>
                <c:pt idx="19051">
                  <c:v>0.0</c:v>
                </c:pt>
                <c:pt idx="19052">
                  <c:v>0.0</c:v>
                </c:pt>
                <c:pt idx="19053">
                  <c:v>0.0</c:v>
                </c:pt>
                <c:pt idx="19054">
                  <c:v>0.0</c:v>
                </c:pt>
                <c:pt idx="19055">
                  <c:v>0.0</c:v>
                </c:pt>
                <c:pt idx="19056">
                  <c:v>0.001</c:v>
                </c:pt>
                <c:pt idx="19057">
                  <c:v>0.0</c:v>
                </c:pt>
                <c:pt idx="19058">
                  <c:v>0.0</c:v>
                </c:pt>
                <c:pt idx="19059">
                  <c:v>0.0</c:v>
                </c:pt>
                <c:pt idx="19060">
                  <c:v>0.001</c:v>
                </c:pt>
                <c:pt idx="19061">
                  <c:v>0.001</c:v>
                </c:pt>
                <c:pt idx="19062">
                  <c:v>0.0</c:v>
                </c:pt>
                <c:pt idx="19063">
                  <c:v>0.0</c:v>
                </c:pt>
                <c:pt idx="19064">
                  <c:v>0.001</c:v>
                </c:pt>
                <c:pt idx="19065">
                  <c:v>0.0</c:v>
                </c:pt>
                <c:pt idx="19066">
                  <c:v>0.001</c:v>
                </c:pt>
                <c:pt idx="19067">
                  <c:v>0.0</c:v>
                </c:pt>
                <c:pt idx="19068">
                  <c:v>0.0</c:v>
                </c:pt>
                <c:pt idx="19069">
                  <c:v>0.002</c:v>
                </c:pt>
                <c:pt idx="19070">
                  <c:v>0.001</c:v>
                </c:pt>
                <c:pt idx="19071">
                  <c:v>0.001</c:v>
                </c:pt>
                <c:pt idx="19072">
                  <c:v>0.001</c:v>
                </c:pt>
                <c:pt idx="19073">
                  <c:v>0.001</c:v>
                </c:pt>
                <c:pt idx="19074">
                  <c:v>0.002</c:v>
                </c:pt>
                <c:pt idx="19075">
                  <c:v>0.001</c:v>
                </c:pt>
                <c:pt idx="19076">
                  <c:v>0.001</c:v>
                </c:pt>
                <c:pt idx="19077">
                  <c:v>0.0</c:v>
                </c:pt>
                <c:pt idx="19078">
                  <c:v>0.001</c:v>
                </c:pt>
                <c:pt idx="19079">
                  <c:v>0.0</c:v>
                </c:pt>
                <c:pt idx="19080">
                  <c:v>0.0</c:v>
                </c:pt>
                <c:pt idx="19081">
                  <c:v>0.001</c:v>
                </c:pt>
                <c:pt idx="19082">
                  <c:v>0.001</c:v>
                </c:pt>
                <c:pt idx="19083">
                  <c:v>0.0</c:v>
                </c:pt>
                <c:pt idx="19084">
                  <c:v>0.001</c:v>
                </c:pt>
                <c:pt idx="19085">
                  <c:v>0.001</c:v>
                </c:pt>
                <c:pt idx="19086">
                  <c:v>0.001</c:v>
                </c:pt>
                <c:pt idx="19087">
                  <c:v>0.0</c:v>
                </c:pt>
                <c:pt idx="19088">
                  <c:v>0.001</c:v>
                </c:pt>
                <c:pt idx="19089">
                  <c:v>0.0</c:v>
                </c:pt>
                <c:pt idx="19090">
                  <c:v>0.001</c:v>
                </c:pt>
                <c:pt idx="19091">
                  <c:v>0.001</c:v>
                </c:pt>
                <c:pt idx="19092">
                  <c:v>0.0</c:v>
                </c:pt>
                <c:pt idx="19093">
                  <c:v>0.001</c:v>
                </c:pt>
                <c:pt idx="19094">
                  <c:v>0.002</c:v>
                </c:pt>
                <c:pt idx="19095">
                  <c:v>0.001</c:v>
                </c:pt>
                <c:pt idx="19096">
                  <c:v>0.001</c:v>
                </c:pt>
                <c:pt idx="19097">
                  <c:v>0.0</c:v>
                </c:pt>
                <c:pt idx="19098">
                  <c:v>0.001</c:v>
                </c:pt>
                <c:pt idx="19099">
                  <c:v>0.001</c:v>
                </c:pt>
                <c:pt idx="19100">
                  <c:v>0.001</c:v>
                </c:pt>
                <c:pt idx="19101">
                  <c:v>0.0</c:v>
                </c:pt>
                <c:pt idx="19102">
                  <c:v>0.001</c:v>
                </c:pt>
                <c:pt idx="19103">
                  <c:v>0.001</c:v>
                </c:pt>
                <c:pt idx="19104">
                  <c:v>0.001</c:v>
                </c:pt>
                <c:pt idx="19105">
                  <c:v>0.001</c:v>
                </c:pt>
                <c:pt idx="19106">
                  <c:v>0.0</c:v>
                </c:pt>
                <c:pt idx="19107">
                  <c:v>0.001</c:v>
                </c:pt>
                <c:pt idx="19108">
                  <c:v>0.001</c:v>
                </c:pt>
                <c:pt idx="19109">
                  <c:v>0.0</c:v>
                </c:pt>
                <c:pt idx="19110">
                  <c:v>0.001</c:v>
                </c:pt>
                <c:pt idx="19111">
                  <c:v>0.001</c:v>
                </c:pt>
                <c:pt idx="19112">
                  <c:v>0.0</c:v>
                </c:pt>
                <c:pt idx="19113">
                  <c:v>0.001</c:v>
                </c:pt>
                <c:pt idx="19114">
                  <c:v>0.002</c:v>
                </c:pt>
                <c:pt idx="19115">
                  <c:v>0.0</c:v>
                </c:pt>
                <c:pt idx="19116">
                  <c:v>0.0</c:v>
                </c:pt>
                <c:pt idx="19117">
                  <c:v>0.0</c:v>
                </c:pt>
                <c:pt idx="19118">
                  <c:v>0.001</c:v>
                </c:pt>
                <c:pt idx="19119">
                  <c:v>0.0</c:v>
                </c:pt>
                <c:pt idx="19120">
                  <c:v>0.001</c:v>
                </c:pt>
                <c:pt idx="19121">
                  <c:v>0.0</c:v>
                </c:pt>
                <c:pt idx="19122">
                  <c:v>0.0</c:v>
                </c:pt>
                <c:pt idx="19123">
                  <c:v>0.0</c:v>
                </c:pt>
                <c:pt idx="19124">
                  <c:v>0.001</c:v>
                </c:pt>
                <c:pt idx="19125">
                  <c:v>0.001</c:v>
                </c:pt>
                <c:pt idx="19126">
                  <c:v>0.001</c:v>
                </c:pt>
                <c:pt idx="19127">
                  <c:v>0.001</c:v>
                </c:pt>
                <c:pt idx="19128">
                  <c:v>0.001</c:v>
                </c:pt>
                <c:pt idx="19129">
                  <c:v>0.0</c:v>
                </c:pt>
                <c:pt idx="19130">
                  <c:v>0.001</c:v>
                </c:pt>
                <c:pt idx="19131">
                  <c:v>0.001</c:v>
                </c:pt>
                <c:pt idx="19132">
                  <c:v>0.0</c:v>
                </c:pt>
                <c:pt idx="19133">
                  <c:v>0.001</c:v>
                </c:pt>
                <c:pt idx="19134">
                  <c:v>0.0</c:v>
                </c:pt>
                <c:pt idx="19135">
                  <c:v>0.001</c:v>
                </c:pt>
                <c:pt idx="19136">
                  <c:v>0.0</c:v>
                </c:pt>
                <c:pt idx="19137">
                  <c:v>0.001</c:v>
                </c:pt>
                <c:pt idx="19138">
                  <c:v>0.0</c:v>
                </c:pt>
                <c:pt idx="19139">
                  <c:v>0.0</c:v>
                </c:pt>
                <c:pt idx="19140">
                  <c:v>0.001</c:v>
                </c:pt>
                <c:pt idx="19141">
                  <c:v>0.002</c:v>
                </c:pt>
                <c:pt idx="19142">
                  <c:v>0.001</c:v>
                </c:pt>
                <c:pt idx="19143">
                  <c:v>0.0</c:v>
                </c:pt>
                <c:pt idx="19144">
                  <c:v>0.001</c:v>
                </c:pt>
                <c:pt idx="19145">
                  <c:v>0.0</c:v>
                </c:pt>
                <c:pt idx="19146">
                  <c:v>0.001</c:v>
                </c:pt>
                <c:pt idx="19147">
                  <c:v>0.001</c:v>
                </c:pt>
                <c:pt idx="19148">
                  <c:v>0.001</c:v>
                </c:pt>
                <c:pt idx="19149">
                  <c:v>0.0</c:v>
                </c:pt>
                <c:pt idx="19150">
                  <c:v>0.0</c:v>
                </c:pt>
                <c:pt idx="19151">
                  <c:v>0.0</c:v>
                </c:pt>
                <c:pt idx="19152">
                  <c:v>0.001</c:v>
                </c:pt>
                <c:pt idx="19153">
                  <c:v>0.0</c:v>
                </c:pt>
                <c:pt idx="19154">
                  <c:v>0.001</c:v>
                </c:pt>
                <c:pt idx="19155">
                  <c:v>0.001</c:v>
                </c:pt>
                <c:pt idx="19156">
                  <c:v>0.0</c:v>
                </c:pt>
                <c:pt idx="19157">
                  <c:v>0.001</c:v>
                </c:pt>
                <c:pt idx="19158">
                  <c:v>0.0</c:v>
                </c:pt>
                <c:pt idx="19159">
                  <c:v>0.001</c:v>
                </c:pt>
                <c:pt idx="19160">
                  <c:v>0.001</c:v>
                </c:pt>
                <c:pt idx="19161">
                  <c:v>0.0</c:v>
                </c:pt>
                <c:pt idx="19162">
                  <c:v>0.001</c:v>
                </c:pt>
                <c:pt idx="19163">
                  <c:v>0.001</c:v>
                </c:pt>
                <c:pt idx="19164">
                  <c:v>0.0</c:v>
                </c:pt>
                <c:pt idx="19165">
                  <c:v>0.0</c:v>
                </c:pt>
                <c:pt idx="19166">
                  <c:v>0.001</c:v>
                </c:pt>
                <c:pt idx="19167">
                  <c:v>0.0</c:v>
                </c:pt>
                <c:pt idx="19168">
                  <c:v>0.001</c:v>
                </c:pt>
                <c:pt idx="19169">
                  <c:v>0.001</c:v>
                </c:pt>
                <c:pt idx="19170">
                  <c:v>0.001</c:v>
                </c:pt>
                <c:pt idx="19171">
                  <c:v>0.001</c:v>
                </c:pt>
                <c:pt idx="19172">
                  <c:v>0.002</c:v>
                </c:pt>
                <c:pt idx="19173">
                  <c:v>0.001</c:v>
                </c:pt>
                <c:pt idx="19174">
                  <c:v>0.001</c:v>
                </c:pt>
                <c:pt idx="19175">
                  <c:v>0.002</c:v>
                </c:pt>
                <c:pt idx="19176">
                  <c:v>0.0</c:v>
                </c:pt>
                <c:pt idx="19177">
                  <c:v>0.0</c:v>
                </c:pt>
                <c:pt idx="19178">
                  <c:v>0.002</c:v>
                </c:pt>
                <c:pt idx="19179">
                  <c:v>0.0</c:v>
                </c:pt>
                <c:pt idx="19180">
                  <c:v>0.003</c:v>
                </c:pt>
                <c:pt idx="19181">
                  <c:v>0.001</c:v>
                </c:pt>
                <c:pt idx="19182">
                  <c:v>0.001</c:v>
                </c:pt>
                <c:pt idx="19183">
                  <c:v>0.0</c:v>
                </c:pt>
                <c:pt idx="19184">
                  <c:v>0.001</c:v>
                </c:pt>
                <c:pt idx="19185">
                  <c:v>0.001</c:v>
                </c:pt>
                <c:pt idx="19186">
                  <c:v>0.0</c:v>
                </c:pt>
                <c:pt idx="19187">
                  <c:v>0.0</c:v>
                </c:pt>
                <c:pt idx="19188">
                  <c:v>0.0</c:v>
                </c:pt>
                <c:pt idx="19189">
                  <c:v>0.001</c:v>
                </c:pt>
                <c:pt idx="19190">
                  <c:v>0.0</c:v>
                </c:pt>
                <c:pt idx="19191">
                  <c:v>0.001</c:v>
                </c:pt>
                <c:pt idx="19192">
                  <c:v>0.001</c:v>
                </c:pt>
                <c:pt idx="19193">
                  <c:v>0.0</c:v>
                </c:pt>
                <c:pt idx="19194">
                  <c:v>0.002</c:v>
                </c:pt>
                <c:pt idx="19195">
                  <c:v>0.002</c:v>
                </c:pt>
                <c:pt idx="19196">
                  <c:v>0.0</c:v>
                </c:pt>
                <c:pt idx="19197">
                  <c:v>0.002</c:v>
                </c:pt>
                <c:pt idx="19198">
                  <c:v>0.003</c:v>
                </c:pt>
                <c:pt idx="19199">
                  <c:v>0.0</c:v>
                </c:pt>
                <c:pt idx="19200">
                  <c:v>0.0</c:v>
                </c:pt>
                <c:pt idx="19201">
                  <c:v>0.001</c:v>
                </c:pt>
                <c:pt idx="19202">
                  <c:v>0.001</c:v>
                </c:pt>
                <c:pt idx="19203">
                  <c:v>0.0</c:v>
                </c:pt>
                <c:pt idx="19204">
                  <c:v>0.0</c:v>
                </c:pt>
                <c:pt idx="19205">
                  <c:v>0.001</c:v>
                </c:pt>
                <c:pt idx="19206">
                  <c:v>0.0</c:v>
                </c:pt>
                <c:pt idx="19207">
                  <c:v>0.001</c:v>
                </c:pt>
                <c:pt idx="19208">
                  <c:v>0.001</c:v>
                </c:pt>
                <c:pt idx="19209">
                  <c:v>0.0</c:v>
                </c:pt>
                <c:pt idx="19210">
                  <c:v>0.0</c:v>
                </c:pt>
                <c:pt idx="19211">
                  <c:v>0.001</c:v>
                </c:pt>
                <c:pt idx="19212">
                  <c:v>0.001</c:v>
                </c:pt>
                <c:pt idx="19213">
                  <c:v>0.0</c:v>
                </c:pt>
                <c:pt idx="19214">
                  <c:v>0.0</c:v>
                </c:pt>
                <c:pt idx="19215">
                  <c:v>0.001</c:v>
                </c:pt>
                <c:pt idx="19216">
                  <c:v>0.0</c:v>
                </c:pt>
                <c:pt idx="19217">
                  <c:v>0.001</c:v>
                </c:pt>
                <c:pt idx="19218">
                  <c:v>0.0</c:v>
                </c:pt>
                <c:pt idx="19219">
                  <c:v>0.0</c:v>
                </c:pt>
                <c:pt idx="19220">
                  <c:v>0.0</c:v>
                </c:pt>
                <c:pt idx="19221">
                  <c:v>0.0</c:v>
                </c:pt>
                <c:pt idx="19222">
                  <c:v>0.0</c:v>
                </c:pt>
                <c:pt idx="19223">
                  <c:v>0.0</c:v>
                </c:pt>
                <c:pt idx="19224">
                  <c:v>0.0</c:v>
                </c:pt>
                <c:pt idx="19225">
                  <c:v>0.0</c:v>
                </c:pt>
                <c:pt idx="19226">
                  <c:v>0.001</c:v>
                </c:pt>
                <c:pt idx="19227">
                  <c:v>0.0</c:v>
                </c:pt>
                <c:pt idx="19228">
                  <c:v>0.001</c:v>
                </c:pt>
                <c:pt idx="19229">
                  <c:v>0.0</c:v>
                </c:pt>
                <c:pt idx="19230">
                  <c:v>0.0</c:v>
                </c:pt>
                <c:pt idx="19231">
                  <c:v>0.001</c:v>
                </c:pt>
                <c:pt idx="19232">
                  <c:v>0.002</c:v>
                </c:pt>
                <c:pt idx="19233">
                  <c:v>0.001</c:v>
                </c:pt>
                <c:pt idx="19234">
                  <c:v>0.0</c:v>
                </c:pt>
                <c:pt idx="19235">
                  <c:v>0.001</c:v>
                </c:pt>
                <c:pt idx="19236">
                  <c:v>0.001</c:v>
                </c:pt>
                <c:pt idx="19237">
                  <c:v>0.002</c:v>
                </c:pt>
                <c:pt idx="19238">
                  <c:v>0.0</c:v>
                </c:pt>
                <c:pt idx="19239">
                  <c:v>0.002</c:v>
                </c:pt>
                <c:pt idx="19240">
                  <c:v>0.001</c:v>
                </c:pt>
                <c:pt idx="19241">
                  <c:v>0.001</c:v>
                </c:pt>
                <c:pt idx="19242">
                  <c:v>0.0</c:v>
                </c:pt>
                <c:pt idx="19243">
                  <c:v>0.001</c:v>
                </c:pt>
                <c:pt idx="19244">
                  <c:v>0.0</c:v>
                </c:pt>
                <c:pt idx="19245">
                  <c:v>0.001</c:v>
                </c:pt>
                <c:pt idx="19246">
                  <c:v>0.001</c:v>
                </c:pt>
                <c:pt idx="19247">
                  <c:v>0.001</c:v>
                </c:pt>
                <c:pt idx="19248">
                  <c:v>0.0</c:v>
                </c:pt>
                <c:pt idx="19249">
                  <c:v>0.002</c:v>
                </c:pt>
                <c:pt idx="19250">
                  <c:v>0.0</c:v>
                </c:pt>
                <c:pt idx="19251">
                  <c:v>0.0</c:v>
                </c:pt>
                <c:pt idx="19252">
                  <c:v>0.001</c:v>
                </c:pt>
                <c:pt idx="19253">
                  <c:v>0.0</c:v>
                </c:pt>
                <c:pt idx="19254">
                  <c:v>0.001</c:v>
                </c:pt>
                <c:pt idx="19255">
                  <c:v>0.001</c:v>
                </c:pt>
                <c:pt idx="19256">
                  <c:v>0.001</c:v>
                </c:pt>
                <c:pt idx="19257">
                  <c:v>0.0</c:v>
                </c:pt>
                <c:pt idx="19258">
                  <c:v>0.001</c:v>
                </c:pt>
                <c:pt idx="19259">
                  <c:v>0.0</c:v>
                </c:pt>
                <c:pt idx="19260">
                  <c:v>0.001</c:v>
                </c:pt>
                <c:pt idx="19261">
                  <c:v>0.001</c:v>
                </c:pt>
                <c:pt idx="19262">
                  <c:v>0.0</c:v>
                </c:pt>
                <c:pt idx="19263">
                  <c:v>0.001</c:v>
                </c:pt>
                <c:pt idx="19264">
                  <c:v>0.001</c:v>
                </c:pt>
                <c:pt idx="19265">
                  <c:v>0.0</c:v>
                </c:pt>
                <c:pt idx="19266">
                  <c:v>0.0</c:v>
                </c:pt>
                <c:pt idx="19267">
                  <c:v>0.0</c:v>
                </c:pt>
                <c:pt idx="19268">
                  <c:v>0.001</c:v>
                </c:pt>
                <c:pt idx="19269">
                  <c:v>0.001</c:v>
                </c:pt>
                <c:pt idx="19270">
                  <c:v>0.001</c:v>
                </c:pt>
                <c:pt idx="19271">
                  <c:v>0.001</c:v>
                </c:pt>
                <c:pt idx="19272">
                  <c:v>0.0</c:v>
                </c:pt>
                <c:pt idx="19273">
                  <c:v>0.0</c:v>
                </c:pt>
                <c:pt idx="19274">
                  <c:v>0.001</c:v>
                </c:pt>
                <c:pt idx="19275">
                  <c:v>0.002</c:v>
                </c:pt>
                <c:pt idx="19276">
                  <c:v>0.0</c:v>
                </c:pt>
                <c:pt idx="19277">
                  <c:v>0.0</c:v>
                </c:pt>
                <c:pt idx="19278">
                  <c:v>0.001</c:v>
                </c:pt>
                <c:pt idx="19279">
                  <c:v>0.001</c:v>
                </c:pt>
                <c:pt idx="19280">
                  <c:v>0.001</c:v>
                </c:pt>
                <c:pt idx="19281">
                  <c:v>0.0</c:v>
                </c:pt>
                <c:pt idx="19282">
                  <c:v>0.0</c:v>
                </c:pt>
                <c:pt idx="19283">
                  <c:v>0.0</c:v>
                </c:pt>
                <c:pt idx="19284">
                  <c:v>0.0</c:v>
                </c:pt>
                <c:pt idx="19285">
                  <c:v>0.0</c:v>
                </c:pt>
                <c:pt idx="19286">
                  <c:v>0.001</c:v>
                </c:pt>
                <c:pt idx="19287">
                  <c:v>0.0</c:v>
                </c:pt>
                <c:pt idx="19288">
                  <c:v>0.001</c:v>
                </c:pt>
                <c:pt idx="19289">
                  <c:v>0.002</c:v>
                </c:pt>
                <c:pt idx="19290">
                  <c:v>0.0</c:v>
                </c:pt>
                <c:pt idx="19291">
                  <c:v>0.0</c:v>
                </c:pt>
                <c:pt idx="19292">
                  <c:v>0.001</c:v>
                </c:pt>
                <c:pt idx="19293">
                  <c:v>0.0</c:v>
                </c:pt>
                <c:pt idx="19294">
                  <c:v>0.0</c:v>
                </c:pt>
                <c:pt idx="19295">
                  <c:v>0.001</c:v>
                </c:pt>
                <c:pt idx="19296">
                  <c:v>0.001</c:v>
                </c:pt>
                <c:pt idx="19297">
                  <c:v>0.001</c:v>
                </c:pt>
                <c:pt idx="19298">
                  <c:v>0.001</c:v>
                </c:pt>
                <c:pt idx="19299">
                  <c:v>0.0</c:v>
                </c:pt>
                <c:pt idx="19300">
                  <c:v>0.0</c:v>
                </c:pt>
                <c:pt idx="19301">
                  <c:v>0.001</c:v>
                </c:pt>
                <c:pt idx="19302">
                  <c:v>0.001</c:v>
                </c:pt>
                <c:pt idx="19303">
                  <c:v>0.001</c:v>
                </c:pt>
                <c:pt idx="19304">
                  <c:v>0.001</c:v>
                </c:pt>
                <c:pt idx="19305">
                  <c:v>0.0</c:v>
                </c:pt>
                <c:pt idx="19306">
                  <c:v>0.0</c:v>
                </c:pt>
                <c:pt idx="19307">
                  <c:v>0.003</c:v>
                </c:pt>
                <c:pt idx="19308">
                  <c:v>0.001</c:v>
                </c:pt>
                <c:pt idx="19309">
                  <c:v>0.002</c:v>
                </c:pt>
                <c:pt idx="19310">
                  <c:v>0.0</c:v>
                </c:pt>
                <c:pt idx="19311">
                  <c:v>0.001</c:v>
                </c:pt>
                <c:pt idx="19312">
                  <c:v>0.0</c:v>
                </c:pt>
                <c:pt idx="19313">
                  <c:v>0.0</c:v>
                </c:pt>
                <c:pt idx="19314">
                  <c:v>0.001</c:v>
                </c:pt>
                <c:pt idx="19315">
                  <c:v>0.001</c:v>
                </c:pt>
                <c:pt idx="19316">
                  <c:v>0.001</c:v>
                </c:pt>
                <c:pt idx="19317">
                  <c:v>0.001</c:v>
                </c:pt>
                <c:pt idx="19318">
                  <c:v>0.001</c:v>
                </c:pt>
                <c:pt idx="19319">
                  <c:v>0.001</c:v>
                </c:pt>
                <c:pt idx="19320">
                  <c:v>0.001</c:v>
                </c:pt>
                <c:pt idx="19321">
                  <c:v>0.0</c:v>
                </c:pt>
                <c:pt idx="19322">
                  <c:v>0.001</c:v>
                </c:pt>
                <c:pt idx="19323">
                  <c:v>0.0</c:v>
                </c:pt>
                <c:pt idx="19324">
                  <c:v>0.0</c:v>
                </c:pt>
                <c:pt idx="19325">
                  <c:v>0.001</c:v>
                </c:pt>
                <c:pt idx="19326">
                  <c:v>0.0</c:v>
                </c:pt>
                <c:pt idx="19327">
                  <c:v>0.002</c:v>
                </c:pt>
                <c:pt idx="19328">
                  <c:v>0.002</c:v>
                </c:pt>
                <c:pt idx="19329">
                  <c:v>0.001</c:v>
                </c:pt>
                <c:pt idx="19330">
                  <c:v>0.001</c:v>
                </c:pt>
                <c:pt idx="19331">
                  <c:v>0.001</c:v>
                </c:pt>
                <c:pt idx="19332">
                  <c:v>0.0</c:v>
                </c:pt>
                <c:pt idx="19333">
                  <c:v>0.001</c:v>
                </c:pt>
                <c:pt idx="19334">
                  <c:v>0.0</c:v>
                </c:pt>
                <c:pt idx="19335">
                  <c:v>0.0</c:v>
                </c:pt>
                <c:pt idx="19336">
                  <c:v>0.0</c:v>
                </c:pt>
                <c:pt idx="19337">
                  <c:v>0.002</c:v>
                </c:pt>
                <c:pt idx="19338">
                  <c:v>0.001</c:v>
                </c:pt>
                <c:pt idx="19339">
                  <c:v>0.001</c:v>
                </c:pt>
                <c:pt idx="19340">
                  <c:v>0.001</c:v>
                </c:pt>
                <c:pt idx="19341">
                  <c:v>0.002</c:v>
                </c:pt>
                <c:pt idx="19342">
                  <c:v>0.001</c:v>
                </c:pt>
                <c:pt idx="19343">
                  <c:v>0.0</c:v>
                </c:pt>
                <c:pt idx="19344">
                  <c:v>0.001</c:v>
                </c:pt>
                <c:pt idx="19345">
                  <c:v>0.0</c:v>
                </c:pt>
                <c:pt idx="19346">
                  <c:v>0.0</c:v>
                </c:pt>
                <c:pt idx="19347">
                  <c:v>0.0</c:v>
                </c:pt>
                <c:pt idx="19348">
                  <c:v>0.0</c:v>
                </c:pt>
                <c:pt idx="19349">
                  <c:v>0.0</c:v>
                </c:pt>
                <c:pt idx="19350">
                  <c:v>0.001</c:v>
                </c:pt>
                <c:pt idx="19351">
                  <c:v>0.001</c:v>
                </c:pt>
                <c:pt idx="19352">
                  <c:v>0.001</c:v>
                </c:pt>
                <c:pt idx="19353">
                  <c:v>0.001</c:v>
                </c:pt>
                <c:pt idx="19354">
                  <c:v>0.0</c:v>
                </c:pt>
                <c:pt idx="19355">
                  <c:v>0.0</c:v>
                </c:pt>
                <c:pt idx="19356">
                  <c:v>0.0</c:v>
                </c:pt>
                <c:pt idx="19357">
                  <c:v>0.001</c:v>
                </c:pt>
                <c:pt idx="19358">
                  <c:v>0.001</c:v>
                </c:pt>
                <c:pt idx="19359">
                  <c:v>0.0</c:v>
                </c:pt>
                <c:pt idx="19360">
                  <c:v>0.001</c:v>
                </c:pt>
                <c:pt idx="19361">
                  <c:v>0.003</c:v>
                </c:pt>
                <c:pt idx="19362">
                  <c:v>0.0</c:v>
                </c:pt>
                <c:pt idx="19363">
                  <c:v>0.0</c:v>
                </c:pt>
                <c:pt idx="19364">
                  <c:v>0.0</c:v>
                </c:pt>
                <c:pt idx="19365">
                  <c:v>0.0</c:v>
                </c:pt>
                <c:pt idx="19366">
                  <c:v>0.001</c:v>
                </c:pt>
                <c:pt idx="19367">
                  <c:v>0.0</c:v>
                </c:pt>
                <c:pt idx="19368">
                  <c:v>0.001</c:v>
                </c:pt>
                <c:pt idx="19369">
                  <c:v>0.001</c:v>
                </c:pt>
                <c:pt idx="19370">
                  <c:v>0.001</c:v>
                </c:pt>
                <c:pt idx="19371">
                  <c:v>0.0</c:v>
                </c:pt>
                <c:pt idx="19372">
                  <c:v>0.001</c:v>
                </c:pt>
                <c:pt idx="19373">
                  <c:v>0.0</c:v>
                </c:pt>
                <c:pt idx="19374">
                  <c:v>0.0</c:v>
                </c:pt>
                <c:pt idx="19375">
                  <c:v>0.001</c:v>
                </c:pt>
                <c:pt idx="19376">
                  <c:v>0.0</c:v>
                </c:pt>
                <c:pt idx="19377">
                  <c:v>0.0</c:v>
                </c:pt>
                <c:pt idx="19378">
                  <c:v>0.0</c:v>
                </c:pt>
                <c:pt idx="19379">
                  <c:v>0.003</c:v>
                </c:pt>
                <c:pt idx="19380">
                  <c:v>0.001</c:v>
                </c:pt>
                <c:pt idx="19381">
                  <c:v>0.0</c:v>
                </c:pt>
                <c:pt idx="19382">
                  <c:v>0.0</c:v>
                </c:pt>
                <c:pt idx="19383">
                  <c:v>0.001</c:v>
                </c:pt>
                <c:pt idx="19384">
                  <c:v>0.001</c:v>
                </c:pt>
                <c:pt idx="19385">
                  <c:v>0.0</c:v>
                </c:pt>
                <c:pt idx="19386">
                  <c:v>0.001</c:v>
                </c:pt>
                <c:pt idx="19387">
                  <c:v>0.0</c:v>
                </c:pt>
                <c:pt idx="19388">
                  <c:v>0.0</c:v>
                </c:pt>
                <c:pt idx="19389">
                  <c:v>0.0</c:v>
                </c:pt>
                <c:pt idx="19390">
                  <c:v>0.0</c:v>
                </c:pt>
                <c:pt idx="19391">
                  <c:v>0.0</c:v>
                </c:pt>
                <c:pt idx="19392">
                  <c:v>0.001</c:v>
                </c:pt>
                <c:pt idx="19393">
                  <c:v>0.0</c:v>
                </c:pt>
                <c:pt idx="19394">
                  <c:v>0.001</c:v>
                </c:pt>
                <c:pt idx="19395">
                  <c:v>0.0</c:v>
                </c:pt>
                <c:pt idx="19396">
                  <c:v>0.0</c:v>
                </c:pt>
                <c:pt idx="19397">
                  <c:v>0.0</c:v>
                </c:pt>
                <c:pt idx="19398">
                  <c:v>0.0</c:v>
                </c:pt>
                <c:pt idx="19399">
                  <c:v>0.0</c:v>
                </c:pt>
                <c:pt idx="19400">
                  <c:v>0.001</c:v>
                </c:pt>
                <c:pt idx="19401">
                  <c:v>0.0</c:v>
                </c:pt>
                <c:pt idx="19402">
                  <c:v>0.001</c:v>
                </c:pt>
                <c:pt idx="19403">
                  <c:v>0.001</c:v>
                </c:pt>
                <c:pt idx="19404">
                  <c:v>0.0</c:v>
                </c:pt>
                <c:pt idx="19405">
                  <c:v>0.0</c:v>
                </c:pt>
                <c:pt idx="19406">
                  <c:v>0.001</c:v>
                </c:pt>
                <c:pt idx="19407">
                  <c:v>0.0</c:v>
                </c:pt>
                <c:pt idx="19408">
                  <c:v>0.0</c:v>
                </c:pt>
                <c:pt idx="19409">
                  <c:v>0.0</c:v>
                </c:pt>
                <c:pt idx="19410">
                  <c:v>0.0</c:v>
                </c:pt>
                <c:pt idx="19411">
                  <c:v>0.0</c:v>
                </c:pt>
                <c:pt idx="19412">
                  <c:v>0.001</c:v>
                </c:pt>
                <c:pt idx="19413">
                  <c:v>0.001</c:v>
                </c:pt>
                <c:pt idx="19414">
                  <c:v>0.001</c:v>
                </c:pt>
                <c:pt idx="19415">
                  <c:v>0.0</c:v>
                </c:pt>
                <c:pt idx="19416">
                  <c:v>0.0</c:v>
                </c:pt>
                <c:pt idx="19417">
                  <c:v>0.001</c:v>
                </c:pt>
                <c:pt idx="19418">
                  <c:v>0.0</c:v>
                </c:pt>
                <c:pt idx="19419">
                  <c:v>0.001</c:v>
                </c:pt>
                <c:pt idx="19420">
                  <c:v>0.001</c:v>
                </c:pt>
                <c:pt idx="19421">
                  <c:v>0.001</c:v>
                </c:pt>
                <c:pt idx="19422">
                  <c:v>0.001</c:v>
                </c:pt>
                <c:pt idx="19423">
                  <c:v>0.0</c:v>
                </c:pt>
                <c:pt idx="19424">
                  <c:v>0.001</c:v>
                </c:pt>
                <c:pt idx="19425">
                  <c:v>0.0</c:v>
                </c:pt>
                <c:pt idx="19426">
                  <c:v>0.001</c:v>
                </c:pt>
                <c:pt idx="19427">
                  <c:v>0.001</c:v>
                </c:pt>
                <c:pt idx="19428">
                  <c:v>0.0</c:v>
                </c:pt>
                <c:pt idx="19429">
                  <c:v>0.001</c:v>
                </c:pt>
                <c:pt idx="19430">
                  <c:v>0.001</c:v>
                </c:pt>
                <c:pt idx="19431">
                  <c:v>0.001</c:v>
                </c:pt>
                <c:pt idx="19432">
                  <c:v>0.0</c:v>
                </c:pt>
                <c:pt idx="19433">
                  <c:v>0.0</c:v>
                </c:pt>
                <c:pt idx="19434">
                  <c:v>0.0</c:v>
                </c:pt>
                <c:pt idx="19435">
                  <c:v>0.0</c:v>
                </c:pt>
                <c:pt idx="19436">
                  <c:v>0.001</c:v>
                </c:pt>
                <c:pt idx="19437">
                  <c:v>0.001</c:v>
                </c:pt>
                <c:pt idx="19438">
                  <c:v>0.001</c:v>
                </c:pt>
                <c:pt idx="19439">
                  <c:v>0.0</c:v>
                </c:pt>
                <c:pt idx="19440">
                  <c:v>0.001</c:v>
                </c:pt>
                <c:pt idx="19441">
                  <c:v>0.0</c:v>
                </c:pt>
                <c:pt idx="19442">
                  <c:v>0.0</c:v>
                </c:pt>
                <c:pt idx="19443">
                  <c:v>0.0</c:v>
                </c:pt>
                <c:pt idx="19444">
                  <c:v>0.0</c:v>
                </c:pt>
                <c:pt idx="19445">
                  <c:v>0.001</c:v>
                </c:pt>
                <c:pt idx="19446">
                  <c:v>0.001</c:v>
                </c:pt>
                <c:pt idx="19447">
                  <c:v>0.001</c:v>
                </c:pt>
                <c:pt idx="19448">
                  <c:v>0.0</c:v>
                </c:pt>
                <c:pt idx="19449">
                  <c:v>0.0</c:v>
                </c:pt>
                <c:pt idx="19450">
                  <c:v>0.001</c:v>
                </c:pt>
                <c:pt idx="19451">
                  <c:v>0.0</c:v>
                </c:pt>
                <c:pt idx="19452">
                  <c:v>0.001</c:v>
                </c:pt>
                <c:pt idx="19453">
                  <c:v>0.0</c:v>
                </c:pt>
                <c:pt idx="19454">
                  <c:v>0.002</c:v>
                </c:pt>
                <c:pt idx="19455">
                  <c:v>0.002</c:v>
                </c:pt>
                <c:pt idx="19456">
                  <c:v>0.001</c:v>
                </c:pt>
                <c:pt idx="19457">
                  <c:v>0.001</c:v>
                </c:pt>
                <c:pt idx="19458">
                  <c:v>0.0</c:v>
                </c:pt>
                <c:pt idx="19459">
                  <c:v>0.0</c:v>
                </c:pt>
                <c:pt idx="19460">
                  <c:v>0.0</c:v>
                </c:pt>
                <c:pt idx="19461">
                  <c:v>0.001</c:v>
                </c:pt>
                <c:pt idx="19462">
                  <c:v>0.001</c:v>
                </c:pt>
                <c:pt idx="19463">
                  <c:v>0.001</c:v>
                </c:pt>
                <c:pt idx="19464">
                  <c:v>0.001</c:v>
                </c:pt>
                <c:pt idx="19465">
                  <c:v>0.0</c:v>
                </c:pt>
                <c:pt idx="19466">
                  <c:v>0.001</c:v>
                </c:pt>
                <c:pt idx="19467">
                  <c:v>0.001</c:v>
                </c:pt>
                <c:pt idx="19468">
                  <c:v>0.0</c:v>
                </c:pt>
                <c:pt idx="19469">
                  <c:v>0.0</c:v>
                </c:pt>
                <c:pt idx="19470">
                  <c:v>0.0</c:v>
                </c:pt>
                <c:pt idx="19471">
                  <c:v>0.001</c:v>
                </c:pt>
                <c:pt idx="19472">
                  <c:v>0.0</c:v>
                </c:pt>
                <c:pt idx="19473">
                  <c:v>0.0</c:v>
                </c:pt>
                <c:pt idx="19474">
                  <c:v>0.001</c:v>
                </c:pt>
                <c:pt idx="19475">
                  <c:v>0.0</c:v>
                </c:pt>
                <c:pt idx="19476">
                  <c:v>0.0</c:v>
                </c:pt>
                <c:pt idx="19477">
                  <c:v>0.001</c:v>
                </c:pt>
                <c:pt idx="19478">
                  <c:v>0.001</c:v>
                </c:pt>
                <c:pt idx="19479">
                  <c:v>0.0</c:v>
                </c:pt>
                <c:pt idx="19480">
                  <c:v>0.001</c:v>
                </c:pt>
                <c:pt idx="19481">
                  <c:v>0.0</c:v>
                </c:pt>
                <c:pt idx="19482">
                  <c:v>0.0</c:v>
                </c:pt>
                <c:pt idx="19483">
                  <c:v>0.0</c:v>
                </c:pt>
                <c:pt idx="19484">
                  <c:v>0.0</c:v>
                </c:pt>
                <c:pt idx="19485">
                  <c:v>0.001</c:v>
                </c:pt>
                <c:pt idx="19486">
                  <c:v>0.001</c:v>
                </c:pt>
                <c:pt idx="19487">
                  <c:v>0.0</c:v>
                </c:pt>
                <c:pt idx="19488">
                  <c:v>0.001</c:v>
                </c:pt>
                <c:pt idx="19489">
                  <c:v>0.0</c:v>
                </c:pt>
                <c:pt idx="19490">
                  <c:v>0.001</c:v>
                </c:pt>
                <c:pt idx="19491">
                  <c:v>0.001</c:v>
                </c:pt>
                <c:pt idx="19492">
                  <c:v>0.001</c:v>
                </c:pt>
                <c:pt idx="19493">
                  <c:v>0.0</c:v>
                </c:pt>
                <c:pt idx="19494">
                  <c:v>0.001</c:v>
                </c:pt>
                <c:pt idx="19495">
                  <c:v>0.0</c:v>
                </c:pt>
                <c:pt idx="19496">
                  <c:v>0.001</c:v>
                </c:pt>
                <c:pt idx="19497">
                  <c:v>0.0</c:v>
                </c:pt>
                <c:pt idx="19498">
                  <c:v>0.001</c:v>
                </c:pt>
                <c:pt idx="19499">
                  <c:v>0.001</c:v>
                </c:pt>
                <c:pt idx="19500">
                  <c:v>0.0</c:v>
                </c:pt>
                <c:pt idx="19501">
                  <c:v>0.0</c:v>
                </c:pt>
                <c:pt idx="19502">
                  <c:v>0.0</c:v>
                </c:pt>
                <c:pt idx="19503">
                  <c:v>0.0</c:v>
                </c:pt>
                <c:pt idx="19504">
                  <c:v>0.0</c:v>
                </c:pt>
                <c:pt idx="19505">
                  <c:v>0.0</c:v>
                </c:pt>
                <c:pt idx="19506">
                  <c:v>0.0</c:v>
                </c:pt>
                <c:pt idx="19507">
                  <c:v>0.0</c:v>
                </c:pt>
                <c:pt idx="19508">
                  <c:v>0.0</c:v>
                </c:pt>
                <c:pt idx="19509">
                  <c:v>0.0</c:v>
                </c:pt>
                <c:pt idx="19510">
                  <c:v>0.001</c:v>
                </c:pt>
                <c:pt idx="19511">
                  <c:v>0.0</c:v>
                </c:pt>
                <c:pt idx="19512">
                  <c:v>0.0</c:v>
                </c:pt>
                <c:pt idx="19513">
                  <c:v>0.0</c:v>
                </c:pt>
                <c:pt idx="19514">
                  <c:v>0.001</c:v>
                </c:pt>
                <c:pt idx="19515">
                  <c:v>0.001</c:v>
                </c:pt>
                <c:pt idx="19516">
                  <c:v>0.0</c:v>
                </c:pt>
                <c:pt idx="19517">
                  <c:v>0.001</c:v>
                </c:pt>
                <c:pt idx="19518">
                  <c:v>0.001</c:v>
                </c:pt>
                <c:pt idx="19519">
                  <c:v>0.0</c:v>
                </c:pt>
                <c:pt idx="19520">
                  <c:v>0.001</c:v>
                </c:pt>
                <c:pt idx="19521">
                  <c:v>0.0</c:v>
                </c:pt>
                <c:pt idx="19522">
                  <c:v>0.0</c:v>
                </c:pt>
                <c:pt idx="19523">
                  <c:v>0.0</c:v>
                </c:pt>
                <c:pt idx="19524">
                  <c:v>0.001</c:v>
                </c:pt>
                <c:pt idx="19525">
                  <c:v>0.0</c:v>
                </c:pt>
                <c:pt idx="19526">
                  <c:v>0.0</c:v>
                </c:pt>
                <c:pt idx="19527">
                  <c:v>0.001</c:v>
                </c:pt>
                <c:pt idx="19528">
                  <c:v>0.0</c:v>
                </c:pt>
                <c:pt idx="19529">
                  <c:v>0.0</c:v>
                </c:pt>
                <c:pt idx="19530">
                  <c:v>0.0</c:v>
                </c:pt>
                <c:pt idx="19531">
                  <c:v>0.0</c:v>
                </c:pt>
                <c:pt idx="19532">
                  <c:v>0.001</c:v>
                </c:pt>
                <c:pt idx="19533">
                  <c:v>0.0</c:v>
                </c:pt>
                <c:pt idx="19534">
                  <c:v>0.0</c:v>
                </c:pt>
                <c:pt idx="19535">
                  <c:v>0.001</c:v>
                </c:pt>
                <c:pt idx="19536">
                  <c:v>0.0</c:v>
                </c:pt>
                <c:pt idx="19537">
                  <c:v>0.001</c:v>
                </c:pt>
                <c:pt idx="19538">
                  <c:v>0.002</c:v>
                </c:pt>
                <c:pt idx="19539">
                  <c:v>0.0</c:v>
                </c:pt>
                <c:pt idx="19540">
                  <c:v>0.0</c:v>
                </c:pt>
                <c:pt idx="19541">
                  <c:v>0.0</c:v>
                </c:pt>
                <c:pt idx="19542">
                  <c:v>0.0</c:v>
                </c:pt>
                <c:pt idx="19543">
                  <c:v>0.0</c:v>
                </c:pt>
                <c:pt idx="19544">
                  <c:v>0.0</c:v>
                </c:pt>
                <c:pt idx="19545">
                  <c:v>0.001</c:v>
                </c:pt>
                <c:pt idx="19546">
                  <c:v>0.0</c:v>
                </c:pt>
                <c:pt idx="19547">
                  <c:v>0.001</c:v>
                </c:pt>
                <c:pt idx="19548">
                  <c:v>0.0</c:v>
                </c:pt>
                <c:pt idx="19549">
                  <c:v>0.0</c:v>
                </c:pt>
                <c:pt idx="19550">
                  <c:v>0.0</c:v>
                </c:pt>
                <c:pt idx="19551">
                  <c:v>0.0</c:v>
                </c:pt>
                <c:pt idx="19552">
                  <c:v>0.001</c:v>
                </c:pt>
                <c:pt idx="19553">
                  <c:v>0.002</c:v>
                </c:pt>
                <c:pt idx="19554">
                  <c:v>0.001</c:v>
                </c:pt>
                <c:pt idx="19555">
                  <c:v>0.001</c:v>
                </c:pt>
                <c:pt idx="19556">
                  <c:v>0.0</c:v>
                </c:pt>
                <c:pt idx="19557">
                  <c:v>0.0</c:v>
                </c:pt>
                <c:pt idx="19558">
                  <c:v>0.0</c:v>
                </c:pt>
                <c:pt idx="19559">
                  <c:v>0.0</c:v>
                </c:pt>
                <c:pt idx="19560">
                  <c:v>0.001</c:v>
                </c:pt>
                <c:pt idx="19561">
                  <c:v>0.001</c:v>
                </c:pt>
                <c:pt idx="19562">
                  <c:v>0.0</c:v>
                </c:pt>
                <c:pt idx="19563">
                  <c:v>0.0</c:v>
                </c:pt>
                <c:pt idx="19564">
                  <c:v>0.0</c:v>
                </c:pt>
                <c:pt idx="19565">
                  <c:v>0.001</c:v>
                </c:pt>
                <c:pt idx="19566">
                  <c:v>0.001</c:v>
                </c:pt>
                <c:pt idx="19567">
                  <c:v>0.0</c:v>
                </c:pt>
                <c:pt idx="19568">
                  <c:v>0.0</c:v>
                </c:pt>
                <c:pt idx="19569">
                  <c:v>0.0</c:v>
                </c:pt>
                <c:pt idx="19570">
                  <c:v>0.001</c:v>
                </c:pt>
                <c:pt idx="19571">
                  <c:v>0.0</c:v>
                </c:pt>
                <c:pt idx="19572">
                  <c:v>0.001</c:v>
                </c:pt>
                <c:pt idx="19573">
                  <c:v>0.0</c:v>
                </c:pt>
                <c:pt idx="19574">
                  <c:v>0.0</c:v>
                </c:pt>
                <c:pt idx="19575">
                  <c:v>0.001</c:v>
                </c:pt>
                <c:pt idx="19576">
                  <c:v>0.0</c:v>
                </c:pt>
                <c:pt idx="19577">
                  <c:v>0.001</c:v>
                </c:pt>
                <c:pt idx="19578">
                  <c:v>0.0</c:v>
                </c:pt>
                <c:pt idx="19579">
                  <c:v>0.0</c:v>
                </c:pt>
                <c:pt idx="19580">
                  <c:v>0.0</c:v>
                </c:pt>
                <c:pt idx="19581">
                  <c:v>0.0</c:v>
                </c:pt>
                <c:pt idx="19582">
                  <c:v>0.0</c:v>
                </c:pt>
                <c:pt idx="19583">
                  <c:v>0.0</c:v>
                </c:pt>
                <c:pt idx="19584">
                  <c:v>0.0</c:v>
                </c:pt>
                <c:pt idx="19585">
                  <c:v>0.0</c:v>
                </c:pt>
                <c:pt idx="19586">
                  <c:v>0.0</c:v>
                </c:pt>
                <c:pt idx="19587">
                  <c:v>0.001</c:v>
                </c:pt>
                <c:pt idx="19588">
                  <c:v>0.0</c:v>
                </c:pt>
                <c:pt idx="19589">
                  <c:v>0.0</c:v>
                </c:pt>
                <c:pt idx="19590">
                  <c:v>0.001</c:v>
                </c:pt>
                <c:pt idx="19591">
                  <c:v>0.0</c:v>
                </c:pt>
                <c:pt idx="19592">
                  <c:v>0.001</c:v>
                </c:pt>
                <c:pt idx="19593">
                  <c:v>0.001</c:v>
                </c:pt>
                <c:pt idx="19594">
                  <c:v>0.0</c:v>
                </c:pt>
                <c:pt idx="19595">
                  <c:v>0.001</c:v>
                </c:pt>
                <c:pt idx="19596">
                  <c:v>0.001</c:v>
                </c:pt>
                <c:pt idx="19597">
                  <c:v>0.0</c:v>
                </c:pt>
                <c:pt idx="19598">
                  <c:v>0.0</c:v>
                </c:pt>
                <c:pt idx="19599">
                  <c:v>0.0</c:v>
                </c:pt>
                <c:pt idx="19600">
                  <c:v>0.0</c:v>
                </c:pt>
                <c:pt idx="19601">
                  <c:v>0.0</c:v>
                </c:pt>
                <c:pt idx="19602">
                  <c:v>0.0</c:v>
                </c:pt>
                <c:pt idx="19603">
                  <c:v>0.0</c:v>
                </c:pt>
                <c:pt idx="19604">
                  <c:v>0.0</c:v>
                </c:pt>
                <c:pt idx="19605">
                  <c:v>0.001</c:v>
                </c:pt>
                <c:pt idx="19606">
                  <c:v>0.0</c:v>
                </c:pt>
                <c:pt idx="19607">
                  <c:v>0.0</c:v>
                </c:pt>
                <c:pt idx="19608">
                  <c:v>0.0</c:v>
                </c:pt>
                <c:pt idx="19609">
                  <c:v>0.001</c:v>
                </c:pt>
                <c:pt idx="19610">
                  <c:v>0.001</c:v>
                </c:pt>
                <c:pt idx="19611">
                  <c:v>0.001</c:v>
                </c:pt>
                <c:pt idx="19612">
                  <c:v>0.001</c:v>
                </c:pt>
                <c:pt idx="19613">
                  <c:v>0.0</c:v>
                </c:pt>
                <c:pt idx="19614">
                  <c:v>0.001</c:v>
                </c:pt>
                <c:pt idx="19615">
                  <c:v>0.001</c:v>
                </c:pt>
                <c:pt idx="19616">
                  <c:v>0.0</c:v>
                </c:pt>
                <c:pt idx="19617">
                  <c:v>0.001</c:v>
                </c:pt>
                <c:pt idx="19618">
                  <c:v>0.0</c:v>
                </c:pt>
                <c:pt idx="19619">
                  <c:v>0.0</c:v>
                </c:pt>
                <c:pt idx="19620">
                  <c:v>0.001</c:v>
                </c:pt>
                <c:pt idx="19621">
                  <c:v>0.0</c:v>
                </c:pt>
                <c:pt idx="19622">
                  <c:v>0.001</c:v>
                </c:pt>
                <c:pt idx="19623">
                  <c:v>0.001</c:v>
                </c:pt>
                <c:pt idx="19624">
                  <c:v>0.001</c:v>
                </c:pt>
                <c:pt idx="19625">
                  <c:v>0.0</c:v>
                </c:pt>
                <c:pt idx="19626">
                  <c:v>0.0</c:v>
                </c:pt>
                <c:pt idx="19627">
                  <c:v>0.0</c:v>
                </c:pt>
                <c:pt idx="19628">
                  <c:v>0.0</c:v>
                </c:pt>
                <c:pt idx="19629">
                  <c:v>0.0</c:v>
                </c:pt>
                <c:pt idx="19630">
                  <c:v>0.002</c:v>
                </c:pt>
                <c:pt idx="19631">
                  <c:v>0.0</c:v>
                </c:pt>
                <c:pt idx="19632">
                  <c:v>0.0</c:v>
                </c:pt>
                <c:pt idx="19633">
                  <c:v>0.001</c:v>
                </c:pt>
                <c:pt idx="19634">
                  <c:v>0.0</c:v>
                </c:pt>
                <c:pt idx="19635">
                  <c:v>0.0</c:v>
                </c:pt>
                <c:pt idx="19636">
                  <c:v>0.0</c:v>
                </c:pt>
                <c:pt idx="19637">
                  <c:v>0.001</c:v>
                </c:pt>
                <c:pt idx="19638">
                  <c:v>0.001</c:v>
                </c:pt>
                <c:pt idx="19639">
                  <c:v>0.001</c:v>
                </c:pt>
                <c:pt idx="19640">
                  <c:v>0.0</c:v>
                </c:pt>
                <c:pt idx="19641">
                  <c:v>0.001</c:v>
                </c:pt>
                <c:pt idx="19642">
                  <c:v>0.0</c:v>
                </c:pt>
                <c:pt idx="19643">
                  <c:v>0.001</c:v>
                </c:pt>
                <c:pt idx="19644">
                  <c:v>0.001</c:v>
                </c:pt>
                <c:pt idx="19645">
                  <c:v>0.001</c:v>
                </c:pt>
                <c:pt idx="19646">
                  <c:v>0.001</c:v>
                </c:pt>
                <c:pt idx="19647">
                  <c:v>0.0</c:v>
                </c:pt>
                <c:pt idx="19648">
                  <c:v>0.0</c:v>
                </c:pt>
                <c:pt idx="19649">
                  <c:v>0.0</c:v>
                </c:pt>
                <c:pt idx="19650">
                  <c:v>0.001</c:v>
                </c:pt>
                <c:pt idx="19651">
                  <c:v>0.001</c:v>
                </c:pt>
                <c:pt idx="19652">
                  <c:v>0.0</c:v>
                </c:pt>
                <c:pt idx="19653">
                  <c:v>0.001</c:v>
                </c:pt>
                <c:pt idx="19654">
                  <c:v>0.0</c:v>
                </c:pt>
                <c:pt idx="19655">
                  <c:v>0.001</c:v>
                </c:pt>
                <c:pt idx="19656">
                  <c:v>0.0</c:v>
                </c:pt>
                <c:pt idx="19657">
                  <c:v>0.001</c:v>
                </c:pt>
                <c:pt idx="19658">
                  <c:v>0.0</c:v>
                </c:pt>
                <c:pt idx="19659">
                  <c:v>0.001</c:v>
                </c:pt>
                <c:pt idx="19660">
                  <c:v>0.001</c:v>
                </c:pt>
                <c:pt idx="19661">
                  <c:v>0.0</c:v>
                </c:pt>
                <c:pt idx="19662">
                  <c:v>0.001</c:v>
                </c:pt>
                <c:pt idx="19663">
                  <c:v>0.001</c:v>
                </c:pt>
                <c:pt idx="19664">
                  <c:v>0.0</c:v>
                </c:pt>
                <c:pt idx="19665">
                  <c:v>0.001</c:v>
                </c:pt>
                <c:pt idx="19666">
                  <c:v>0.0</c:v>
                </c:pt>
                <c:pt idx="19667">
                  <c:v>0.001</c:v>
                </c:pt>
                <c:pt idx="19668">
                  <c:v>0.0</c:v>
                </c:pt>
                <c:pt idx="19669">
                  <c:v>0.0</c:v>
                </c:pt>
                <c:pt idx="19670">
                  <c:v>0.0</c:v>
                </c:pt>
                <c:pt idx="19671">
                  <c:v>0.001</c:v>
                </c:pt>
                <c:pt idx="19672">
                  <c:v>0.0</c:v>
                </c:pt>
                <c:pt idx="19673">
                  <c:v>0.002</c:v>
                </c:pt>
                <c:pt idx="19674">
                  <c:v>0.0</c:v>
                </c:pt>
                <c:pt idx="19675">
                  <c:v>0.001</c:v>
                </c:pt>
                <c:pt idx="19676">
                  <c:v>0.0</c:v>
                </c:pt>
                <c:pt idx="19677">
                  <c:v>0.0</c:v>
                </c:pt>
                <c:pt idx="19678">
                  <c:v>0.0</c:v>
                </c:pt>
                <c:pt idx="19679">
                  <c:v>0.0</c:v>
                </c:pt>
                <c:pt idx="19680">
                  <c:v>0.001</c:v>
                </c:pt>
                <c:pt idx="19681">
                  <c:v>0.0</c:v>
                </c:pt>
                <c:pt idx="19682">
                  <c:v>0.0</c:v>
                </c:pt>
                <c:pt idx="19683">
                  <c:v>0.0</c:v>
                </c:pt>
                <c:pt idx="19684">
                  <c:v>0.001</c:v>
                </c:pt>
                <c:pt idx="19685">
                  <c:v>0.0</c:v>
                </c:pt>
                <c:pt idx="19686">
                  <c:v>0.0</c:v>
                </c:pt>
                <c:pt idx="19687">
                  <c:v>0.0</c:v>
                </c:pt>
                <c:pt idx="19688">
                  <c:v>0.0</c:v>
                </c:pt>
                <c:pt idx="19689">
                  <c:v>0.001</c:v>
                </c:pt>
                <c:pt idx="19690">
                  <c:v>0.0</c:v>
                </c:pt>
                <c:pt idx="19691">
                  <c:v>0.0</c:v>
                </c:pt>
                <c:pt idx="19692">
                  <c:v>0.0</c:v>
                </c:pt>
                <c:pt idx="19693">
                  <c:v>0.0</c:v>
                </c:pt>
                <c:pt idx="19694">
                  <c:v>0.001</c:v>
                </c:pt>
                <c:pt idx="19695">
                  <c:v>0.0</c:v>
                </c:pt>
                <c:pt idx="19696">
                  <c:v>0.0</c:v>
                </c:pt>
                <c:pt idx="19697">
                  <c:v>0.0</c:v>
                </c:pt>
                <c:pt idx="19698">
                  <c:v>0.0</c:v>
                </c:pt>
                <c:pt idx="19699">
                  <c:v>0.0</c:v>
                </c:pt>
                <c:pt idx="19700">
                  <c:v>0.001</c:v>
                </c:pt>
                <c:pt idx="19701">
                  <c:v>0.0</c:v>
                </c:pt>
                <c:pt idx="19702">
                  <c:v>0.001</c:v>
                </c:pt>
                <c:pt idx="19703">
                  <c:v>0.002</c:v>
                </c:pt>
                <c:pt idx="19704">
                  <c:v>0.0</c:v>
                </c:pt>
                <c:pt idx="19705">
                  <c:v>0.0</c:v>
                </c:pt>
                <c:pt idx="19706">
                  <c:v>0.001</c:v>
                </c:pt>
                <c:pt idx="19707">
                  <c:v>0.0</c:v>
                </c:pt>
                <c:pt idx="19708">
                  <c:v>0.001</c:v>
                </c:pt>
                <c:pt idx="19709">
                  <c:v>0.0</c:v>
                </c:pt>
                <c:pt idx="19710">
                  <c:v>0.001</c:v>
                </c:pt>
                <c:pt idx="19711">
                  <c:v>0.001</c:v>
                </c:pt>
                <c:pt idx="19712">
                  <c:v>0.0</c:v>
                </c:pt>
                <c:pt idx="19713">
                  <c:v>0.001</c:v>
                </c:pt>
                <c:pt idx="19714">
                  <c:v>0.0</c:v>
                </c:pt>
                <c:pt idx="19715">
                  <c:v>0.001</c:v>
                </c:pt>
                <c:pt idx="19716">
                  <c:v>0.0</c:v>
                </c:pt>
                <c:pt idx="19717">
                  <c:v>0.0</c:v>
                </c:pt>
                <c:pt idx="19718">
                  <c:v>0.0</c:v>
                </c:pt>
                <c:pt idx="19719">
                  <c:v>0.001</c:v>
                </c:pt>
                <c:pt idx="19720">
                  <c:v>0.001</c:v>
                </c:pt>
                <c:pt idx="19721">
                  <c:v>0.001</c:v>
                </c:pt>
                <c:pt idx="19722">
                  <c:v>0.001</c:v>
                </c:pt>
                <c:pt idx="19723">
                  <c:v>0.0</c:v>
                </c:pt>
                <c:pt idx="19724">
                  <c:v>0.001</c:v>
                </c:pt>
                <c:pt idx="19725">
                  <c:v>0.0</c:v>
                </c:pt>
                <c:pt idx="19726">
                  <c:v>0.0</c:v>
                </c:pt>
                <c:pt idx="19727">
                  <c:v>0.001</c:v>
                </c:pt>
                <c:pt idx="19728">
                  <c:v>0.001</c:v>
                </c:pt>
                <c:pt idx="19729">
                  <c:v>0.001</c:v>
                </c:pt>
                <c:pt idx="19730">
                  <c:v>0.0</c:v>
                </c:pt>
                <c:pt idx="19731">
                  <c:v>0.001</c:v>
                </c:pt>
                <c:pt idx="19732">
                  <c:v>0.001</c:v>
                </c:pt>
                <c:pt idx="19733">
                  <c:v>0.0</c:v>
                </c:pt>
                <c:pt idx="19734">
                  <c:v>0.001</c:v>
                </c:pt>
                <c:pt idx="19735">
                  <c:v>0.001</c:v>
                </c:pt>
                <c:pt idx="19736">
                  <c:v>0.001</c:v>
                </c:pt>
                <c:pt idx="19737">
                  <c:v>0.0</c:v>
                </c:pt>
                <c:pt idx="19738">
                  <c:v>0.001</c:v>
                </c:pt>
                <c:pt idx="19739">
                  <c:v>0.0</c:v>
                </c:pt>
                <c:pt idx="19740">
                  <c:v>0.0</c:v>
                </c:pt>
                <c:pt idx="19741">
                  <c:v>0.001</c:v>
                </c:pt>
                <c:pt idx="19742">
                  <c:v>0.001</c:v>
                </c:pt>
                <c:pt idx="19743">
                  <c:v>0.0</c:v>
                </c:pt>
                <c:pt idx="19744">
                  <c:v>0.0</c:v>
                </c:pt>
                <c:pt idx="19745">
                  <c:v>0.001</c:v>
                </c:pt>
                <c:pt idx="19746">
                  <c:v>0.001</c:v>
                </c:pt>
                <c:pt idx="19747">
                  <c:v>0.001</c:v>
                </c:pt>
                <c:pt idx="19748">
                  <c:v>0.0</c:v>
                </c:pt>
                <c:pt idx="19749">
                  <c:v>0.0</c:v>
                </c:pt>
                <c:pt idx="19750">
                  <c:v>0.002</c:v>
                </c:pt>
                <c:pt idx="19751">
                  <c:v>0.001</c:v>
                </c:pt>
                <c:pt idx="19752">
                  <c:v>0.001</c:v>
                </c:pt>
                <c:pt idx="19753">
                  <c:v>0.001</c:v>
                </c:pt>
                <c:pt idx="19754">
                  <c:v>0.0</c:v>
                </c:pt>
                <c:pt idx="19755">
                  <c:v>0.001</c:v>
                </c:pt>
                <c:pt idx="19756">
                  <c:v>0.0</c:v>
                </c:pt>
                <c:pt idx="19757">
                  <c:v>0.001</c:v>
                </c:pt>
                <c:pt idx="19758">
                  <c:v>0.0</c:v>
                </c:pt>
                <c:pt idx="19759">
                  <c:v>0.0</c:v>
                </c:pt>
                <c:pt idx="19760">
                  <c:v>0.0</c:v>
                </c:pt>
                <c:pt idx="19761">
                  <c:v>0.0</c:v>
                </c:pt>
                <c:pt idx="19762">
                  <c:v>0.0</c:v>
                </c:pt>
                <c:pt idx="19763">
                  <c:v>0.0</c:v>
                </c:pt>
                <c:pt idx="19764">
                  <c:v>0.001</c:v>
                </c:pt>
                <c:pt idx="19765">
                  <c:v>0.001</c:v>
                </c:pt>
                <c:pt idx="19766">
                  <c:v>0.0</c:v>
                </c:pt>
                <c:pt idx="19767">
                  <c:v>0.0</c:v>
                </c:pt>
                <c:pt idx="19768">
                  <c:v>0.0</c:v>
                </c:pt>
                <c:pt idx="19769">
                  <c:v>0.001</c:v>
                </c:pt>
                <c:pt idx="19770">
                  <c:v>0.001</c:v>
                </c:pt>
                <c:pt idx="19771">
                  <c:v>0.001</c:v>
                </c:pt>
                <c:pt idx="19772">
                  <c:v>0.001</c:v>
                </c:pt>
                <c:pt idx="19773">
                  <c:v>0.001</c:v>
                </c:pt>
                <c:pt idx="19774">
                  <c:v>0.0</c:v>
                </c:pt>
                <c:pt idx="19775">
                  <c:v>0.0</c:v>
                </c:pt>
                <c:pt idx="19776">
                  <c:v>0.001</c:v>
                </c:pt>
                <c:pt idx="19777">
                  <c:v>0.0</c:v>
                </c:pt>
                <c:pt idx="19778">
                  <c:v>0.0</c:v>
                </c:pt>
                <c:pt idx="19779">
                  <c:v>0.002</c:v>
                </c:pt>
                <c:pt idx="19780">
                  <c:v>0.001</c:v>
                </c:pt>
                <c:pt idx="19781">
                  <c:v>0.0</c:v>
                </c:pt>
                <c:pt idx="19782">
                  <c:v>0.0</c:v>
                </c:pt>
                <c:pt idx="19783">
                  <c:v>0.0</c:v>
                </c:pt>
                <c:pt idx="19784">
                  <c:v>0.0</c:v>
                </c:pt>
                <c:pt idx="19785">
                  <c:v>0.0</c:v>
                </c:pt>
                <c:pt idx="19786">
                  <c:v>0.0</c:v>
                </c:pt>
                <c:pt idx="19787">
                  <c:v>0.001</c:v>
                </c:pt>
                <c:pt idx="19788">
                  <c:v>0.0</c:v>
                </c:pt>
                <c:pt idx="19789">
                  <c:v>0.0</c:v>
                </c:pt>
                <c:pt idx="19790">
                  <c:v>0.0</c:v>
                </c:pt>
                <c:pt idx="19791">
                  <c:v>0.001</c:v>
                </c:pt>
                <c:pt idx="19792">
                  <c:v>0.001</c:v>
                </c:pt>
                <c:pt idx="19793">
                  <c:v>0.002</c:v>
                </c:pt>
                <c:pt idx="19794">
                  <c:v>0.0</c:v>
                </c:pt>
                <c:pt idx="19795">
                  <c:v>0.001</c:v>
                </c:pt>
                <c:pt idx="19796">
                  <c:v>0.001</c:v>
                </c:pt>
                <c:pt idx="19797">
                  <c:v>0.0</c:v>
                </c:pt>
                <c:pt idx="19798">
                  <c:v>0.0</c:v>
                </c:pt>
                <c:pt idx="19799">
                  <c:v>0.0</c:v>
                </c:pt>
                <c:pt idx="19800">
                  <c:v>0.001</c:v>
                </c:pt>
                <c:pt idx="19801">
                  <c:v>0.0</c:v>
                </c:pt>
                <c:pt idx="19802">
                  <c:v>0.0</c:v>
                </c:pt>
                <c:pt idx="19803">
                  <c:v>0.001</c:v>
                </c:pt>
                <c:pt idx="19804">
                  <c:v>0.0</c:v>
                </c:pt>
                <c:pt idx="19805">
                  <c:v>0.001</c:v>
                </c:pt>
                <c:pt idx="19806">
                  <c:v>0.001</c:v>
                </c:pt>
                <c:pt idx="19807">
                  <c:v>0.0</c:v>
                </c:pt>
                <c:pt idx="19808">
                  <c:v>0.001</c:v>
                </c:pt>
                <c:pt idx="19809">
                  <c:v>0.0</c:v>
                </c:pt>
                <c:pt idx="19810">
                  <c:v>0.001</c:v>
                </c:pt>
                <c:pt idx="19811">
                  <c:v>0.002</c:v>
                </c:pt>
                <c:pt idx="19812">
                  <c:v>0.0</c:v>
                </c:pt>
                <c:pt idx="19813">
                  <c:v>0.0</c:v>
                </c:pt>
                <c:pt idx="19814">
                  <c:v>0.0</c:v>
                </c:pt>
                <c:pt idx="19815">
                  <c:v>0.0</c:v>
                </c:pt>
                <c:pt idx="19816">
                  <c:v>0.0</c:v>
                </c:pt>
                <c:pt idx="19817">
                  <c:v>0.001</c:v>
                </c:pt>
                <c:pt idx="19818">
                  <c:v>0.001</c:v>
                </c:pt>
                <c:pt idx="19819">
                  <c:v>0.001</c:v>
                </c:pt>
                <c:pt idx="19820">
                  <c:v>0.0</c:v>
                </c:pt>
                <c:pt idx="19821">
                  <c:v>0.001</c:v>
                </c:pt>
                <c:pt idx="19822">
                  <c:v>0.0</c:v>
                </c:pt>
                <c:pt idx="19823">
                  <c:v>0.0</c:v>
                </c:pt>
                <c:pt idx="19824">
                  <c:v>0.001</c:v>
                </c:pt>
                <c:pt idx="19825">
                  <c:v>0.0</c:v>
                </c:pt>
                <c:pt idx="19826">
                  <c:v>0.0</c:v>
                </c:pt>
                <c:pt idx="19827">
                  <c:v>0.0</c:v>
                </c:pt>
                <c:pt idx="19828">
                  <c:v>0.001</c:v>
                </c:pt>
                <c:pt idx="19829">
                  <c:v>0.0</c:v>
                </c:pt>
                <c:pt idx="19830">
                  <c:v>0.001</c:v>
                </c:pt>
                <c:pt idx="19831">
                  <c:v>0.001</c:v>
                </c:pt>
                <c:pt idx="19832">
                  <c:v>0.0</c:v>
                </c:pt>
                <c:pt idx="19833">
                  <c:v>0.0</c:v>
                </c:pt>
                <c:pt idx="19834">
                  <c:v>0.001</c:v>
                </c:pt>
                <c:pt idx="19835">
                  <c:v>0.002</c:v>
                </c:pt>
                <c:pt idx="19836">
                  <c:v>0.001</c:v>
                </c:pt>
                <c:pt idx="19837">
                  <c:v>0.0</c:v>
                </c:pt>
                <c:pt idx="19838">
                  <c:v>0.001</c:v>
                </c:pt>
                <c:pt idx="19839">
                  <c:v>0.0</c:v>
                </c:pt>
                <c:pt idx="19840">
                  <c:v>0.0</c:v>
                </c:pt>
                <c:pt idx="19841">
                  <c:v>0.0</c:v>
                </c:pt>
                <c:pt idx="19842">
                  <c:v>0.001</c:v>
                </c:pt>
                <c:pt idx="19843">
                  <c:v>0.0</c:v>
                </c:pt>
                <c:pt idx="19844">
                  <c:v>0.001</c:v>
                </c:pt>
                <c:pt idx="19845">
                  <c:v>0.0</c:v>
                </c:pt>
                <c:pt idx="19846">
                  <c:v>0.0</c:v>
                </c:pt>
                <c:pt idx="19847">
                  <c:v>0.001</c:v>
                </c:pt>
                <c:pt idx="19848">
                  <c:v>0.001</c:v>
                </c:pt>
                <c:pt idx="19849">
                  <c:v>0.001</c:v>
                </c:pt>
                <c:pt idx="19850">
                  <c:v>0.001</c:v>
                </c:pt>
                <c:pt idx="19851">
                  <c:v>0.0</c:v>
                </c:pt>
                <c:pt idx="19852">
                  <c:v>0.0</c:v>
                </c:pt>
                <c:pt idx="19853">
                  <c:v>0.001</c:v>
                </c:pt>
                <c:pt idx="19854">
                  <c:v>0.001</c:v>
                </c:pt>
                <c:pt idx="19855">
                  <c:v>0.0</c:v>
                </c:pt>
                <c:pt idx="19856">
                  <c:v>0.001</c:v>
                </c:pt>
                <c:pt idx="19857">
                  <c:v>0.0</c:v>
                </c:pt>
                <c:pt idx="19858">
                  <c:v>0.001</c:v>
                </c:pt>
                <c:pt idx="19859">
                  <c:v>0.0</c:v>
                </c:pt>
                <c:pt idx="19860">
                  <c:v>0.001</c:v>
                </c:pt>
                <c:pt idx="19861">
                  <c:v>0.0</c:v>
                </c:pt>
                <c:pt idx="19862">
                  <c:v>0.0</c:v>
                </c:pt>
                <c:pt idx="19863">
                  <c:v>0.001</c:v>
                </c:pt>
                <c:pt idx="19864">
                  <c:v>0.001</c:v>
                </c:pt>
                <c:pt idx="19865">
                  <c:v>0.002</c:v>
                </c:pt>
                <c:pt idx="19866">
                  <c:v>0.0</c:v>
                </c:pt>
                <c:pt idx="19867">
                  <c:v>0.0</c:v>
                </c:pt>
                <c:pt idx="19868">
                  <c:v>0.001</c:v>
                </c:pt>
                <c:pt idx="19869">
                  <c:v>0.0</c:v>
                </c:pt>
                <c:pt idx="19870">
                  <c:v>0.002</c:v>
                </c:pt>
                <c:pt idx="19871">
                  <c:v>0.0</c:v>
                </c:pt>
                <c:pt idx="19872">
                  <c:v>0.0</c:v>
                </c:pt>
                <c:pt idx="19873">
                  <c:v>0.0</c:v>
                </c:pt>
                <c:pt idx="19874">
                  <c:v>0.0</c:v>
                </c:pt>
                <c:pt idx="19875">
                  <c:v>0.001</c:v>
                </c:pt>
                <c:pt idx="19876">
                  <c:v>0.0</c:v>
                </c:pt>
                <c:pt idx="19877">
                  <c:v>0.0</c:v>
                </c:pt>
                <c:pt idx="19878">
                  <c:v>0.001</c:v>
                </c:pt>
                <c:pt idx="19879">
                  <c:v>0.0</c:v>
                </c:pt>
                <c:pt idx="19880">
                  <c:v>0.0</c:v>
                </c:pt>
                <c:pt idx="19881">
                  <c:v>0.0</c:v>
                </c:pt>
                <c:pt idx="19882">
                  <c:v>0.001</c:v>
                </c:pt>
                <c:pt idx="19883">
                  <c:v>0.0</c:v>
                </c:pt>
                <c:pt idx="19884">
                  <c:v>0.001</c:v>
                </c:pt>
                <c:pt idx="19885">
                  <c:v>0.0</c:v>
                </c:pt>
                <c:pt idx="19886">
                  <c:v>0.001</c:v>
                </c:pt>
                <c:pt idx="19887">
                  <c:v>0.0</c:v>
                </c:pt>
                <c:pt idx="19888">
                  <c:v>0.0</c:v>
                </c:pt>
                <c:pt idx="19889">
                  <c:v>0.0</c:v>
                </c:pt>
                <c:pt idx="19890">
                  <c:v>0.0</c:v>
                </c:pt>
                <c:pt idx="19891">
                  <c:v>0.0</c:v>
                </c:pt>
                <c:pt idx="19892">
                  <c:v>0.001</c:v>
                </c:pt>
                <c:pt idx="19893">
                  <c:v>0.0</c:v>
                </c:pt>
                <c:pt idx="19894">
                  <c:v>0.0</c:v>
                </c:pt>
                <c:pt idx="19895">
                  <c:v>0.0</c:v>
                </c:pt>
                <c:pt idx="19896">
                  <c:v>0.0</c:v>
                </c:pt>
                <c:pt idx="19897">
                  <c:v>0.0</c:v>
                </c:pt>
                <c:pt idx="19898">
                  <c:v>0.001</c:v>
                </c:pt>
                <c:pt idx="19899">
                  <c:v>0.0</c:v>
                </c:pt>
                <c:pt idx="19900">
                  <c:v>0.0</c:v>
                </c:pt>
                <c:pt idx="19901">
                  <c:v>0.001</c:v>
                </c:pt>
                <c:pt idx="19902">
                  <c:v>0.0</c:v>
                </c:pt>
                <c:pt idx="19903">
                  <c:v>0.0</c:v>
                </c:pt>
                <c:pt idx="19904">
                  <c:v>0.001</c:v>
                </c:pt>
                <c:pt idx="19905">
                  <c:v>0.0</c:v>
                </c:pt>
                <c:pt idx="19906">
                  <c:v>0.001</c:v>
                </c:pt>
                <c:pt idx="19907">
                  <c:v>0.0</c:v>
                </c:pt>
                <c:pt idx="19908">
                  <c:v>0.001</c:v>
                </c:pt>
                <c:pt idx="19909">
                  <c:v>0.002</c:v>
                </c:pt>
                <c:pt idx="19910">
                  <c:v>0.0</c:v>
                </c:pt>
                <c:pt idx="19911">
                  <c:v>0.001</c:v>
                </c:pt>
                <c:pt idx="19912">
                  <c:v>0.0</c:v>
                </c:pt>
                <c:pt idx="19913">
                  <c:v>0.001</c:v>
                </c:pt>
                <c:pt idx="19914">
                  <c:v>0.0</c:v>
                </c:pt>
                <c:pt idx="19915">
                  <c:v>0.0</c:v>
                </c:pt>
                <c:pt idx="19916">
                  <c:v>0.0</c:v>
                </c:pt>
                <c:pt idx="19917">
                  <c:v>0.001</c:v>
                </c:pt>
                <c:pt idx="19918">
                  <c:v>0.0</c:v>
                </c:pt>
                <c:pt idx="19919">
                  <c:v>0.0</c:v>
                </c:pt>
                <c:pt idx="19920">
                  <c:v>0.001</c:v>
                </c:pt>
                <c:pt idx="19921">
                  <c:v>0.0</c:v>
                </c:pt>
                <c:pt idx="19922">
                  <c:v>0.001</c:v>
                </c:pt>
                <c:pt idx="19923">
                  <c:v>0.001</c:v>
                </c:pt>
                <c:pt idx="19924">
                  <c:v>0.001</c:v>
                </c:pt>
                <c:pt idx="19925">
                  <c:v>0.001</c:v>
                </c:pt>
                <c:pt idx="19926">
                  <c:v>0.001</c:v>
                </c:pt>
                <c:pt idx="19927">
                  <c:v>0.001</c:v>
                </c:pt>
                <c:pt idx="19928">
                  <c:v>0.001</c:v>
                </c:pt>
                <c:pt idx="19929">
                  <c:v>0.0</c:v>
                </c:pt>
                <c:pt idx="19930">
                  <c:v>0.0</c:v>
                </c:pt>
                <c:pt idx="19931">
                  <c:v>0.001</c:v>
                </c:pt>
                <c:pt idx="19932">
                  <c:v>0.001</c:v>
                </c:pt>
                <c:pt idx="19933">
                  <c:v>0.001</c:v>
                </c:pt>
                <c:pt idx="19934">
                  <c:v>0.001</c:v>
                </c:pt>
                <c:pt idx="19935">
                  <c:v>0.0</c:v>
                </c:pt>
                <c:pt idx="19936">
                  <c:v>0.001</c:v>
                </c:pt>
                <c:pt idx="19937">
                  <c:v>0.0</c:v>
                </c:pt>
                <c:pt idx="19938">
                  <c:v>0.001</c:v>
                </c:pt>
                <c:pt idx="19939">
                  <c:v>0.0</c:v>
                </c:pt>
                <c:pt idx="19940">
                  <c:v>0.001</c:v>
                </c:pt>
                <c:pt idx="19941">
                  <c:v>0.001</c:v>
                </c:pt>
                <c:pt idx="19942">
                  <c:v>0.0</c:v>
                </c:pt>
                <c:pt idx="19943">
                  <c:v>0.002</c:v>
                </c:pt>
                <c:pt idx="19944">
                  <c:v>0.0</c:v>
                </c:pt>
                <c:pt idx="19945">
                  <c:v>0.0</c:v>
                </c:pt>
                <c:pt idx="19946">
                  <c:v>0.0</c:v>
                </c:pt>
                <c:pt idx="19947">
                  <c:v>0.001</c:v>
                </c:pt>
                <c:pt idx="19948">
                  <c:v>0.0</c:v>
                </c:pt>
                <c:pt idx="19949">
                  <c:v>0.001</c:v>
                </c:pt>
                <c:pt idx="19950">
                  <c:v>0.001</c:v>
                </c:pt>
                <c:pt idx="19951">
                  <c:v>0.0</c:v>
                </c:pt>
                <c:pt idx="19952">
                  <c:v>0.0</c:v>
                </c:pt>
                <c:pt idx="19953">
                  <c:v>0.001</c:v>
                </c:pt>
                <c:pt idx="19954">
                  <c:v>0.0</c:v>
                </c:pt>
                <c:pt idx="19955">
                  <c:v>0.001</c:v>
                </c:pt>
                <c:pt idx="19956">
                  <c:v>0.001</c:v>
                </c:pt>
                <c:pt idx="19957">
                  <c:v>0.001</c:v>
                </c:pt>
                <c:pt idx="19958">
                  <c:v>0.001</c:v>
                </c:pt>
                <c:pt idx="19959">
                  <c:v>0.001</c:v>
                </c:pt>
                <c:pt idx="19960">
                  <c:v>0.001</c:v>
                </c:pt>
                <c:pt idx="19961">
                  <c:v>0.0</c:v>
                </c:pt>
                <c:pt idx="19962">
                  <c:v>0.0</c:v>
                </c:pt>
                <c:pt idx="19963">
                  <c:v>0.001</c:v>
                </c:pt>
                <c:pt idx="19964">
                  <c:v>0.001</c:v>
                </c:pt>
                <c:pt idx="19965">
                  <c:v>0.001</c:v>
                </c:pt>
                <c:pt idx="19966">
                  <c:v>0.002</c:v>
                </c:pt>
                <c:pt idx="19967">
                  <c:v>0.0</c:v>
                </c:pt>
                <c:pt idx="19968">
                  <c:v>0.0</c:v>
                </c:pt>
                <c:pt idx="19969">
                  <c:v>0.001</c:v>
                </c:pt>
                <c:pt idx="19970">
                  <c:v>0.002</c:v>
                </c:pt>
                <c:pt idx="19971">
                  <c:v>0.001</c:v>
                </c:pt>
                <c:pt idx="19972">
                  <c:v>0.0</c:v>
                </c:pt>
                <c:pt idx="19973">
                  <c:v>0.001</c:v>
                </c:pt>
                <c:pt idx="19974">
                  <c:v>0.0</c:v>
                </c:pt>
                <c:pt idx="19975">
                  <c:v>0.0</c:v>
                </c:pt>
                <c:pt idx="19976">
                  <c:v>0.001</c:v>
                </c:pt>
                <c:pt idx="19977">
                  <c:v>0.001</c:v>
                </c:pt>
                <c:pt idx="19978">
                  <c:v>0.001</c:v>
                </c:pt>
                <c:pt idx="19979">
                  <c:v>0.001</c:v>
                </c:pt>
                <c:pt idx="19980">
                  <c:v>0.0</c:v>
                </c:pt>
                <c:pt idx="19981">
                  <c:v>0.001</c:v>
                </c:pt>
                <c:pt idx="19982">
                  <c:v>0.001</c:v>
                </c:pt>
                <c:pt idx="19983">
                  <c:v>0.0</c:v>
                </c:pt>
                <c:pt idx="19984">
                  <c:v>0.0</c:v>
                </c:pt>
                <c:pt idx="19985">
                  <c:v>0.001</c:v>
                </c:pt>
                <c:pt idx="19986">
                  <c:v>0.001</c:v>
                </c:pt>
                <c:pt idx="19987">
                  <c:v>0.0</c:v>
                </c:pt>
                <c:pt idx="19988">
                  <c:v>0.001</c:v>
                </c:pt>
                <c:pt idx="19989">
                  <c:v>0.0</c:v>
                </c:pt>
                <c:pt idx="19990">
                  <c:v>0.001</c:v>
                </c:pt>
                <c:pt idx="19991">
                  <c:v>0.001</c:v>
                </c:pt>
                <c:pt idx="19992">
                  <c:v>0.001</c:v>
                </c:pt>
                <c:pt idx="19993">
                  <c:v>0.0</c:v>
                </c:pt>
                <c:pt idx="19994">
                  <c:v>0.0</c:v>
                </c:pt>
                <c:pt idx="19995">
                  <c:v>0.0</c:v>
                </c:pt>
                <c:pt idx="19996">
                  <c:v>0.0</c:v>
                </c:pt>
                <c:pt idx="19997">
                  <c:v>0.001</c:v>
                </c:pt>
                <c:pt idx="19998">
                  <c:v>0.001</c:v>
                </c:pt>
                <c:pt idx="19999">
                  <c:v>0.0</c:v>
                </c:pt>
                <c:pt idx="20000">
                  <c:v>0.001</c:v>
                </c:pt>
                <c:pt idx="20001">
                  <c:v>0.0</c:v>
                </c:pt>
                <c:pt idx="20002">
                  <c:v>0.0</c:v>
                </c:pt>
                <c:pt idx="20003">
                  <c:v>0.001</c:v>
                </c:pt>
                <c:pt idx="20004">
                  <c:v>0.001</c:v>
                </c:pt>
                <c:pt idx="20005">
                  <c:v>0.001</c:v>
                </c:pt>
                <c:pt idx="20006">
                  <c:v>0.0</c:v>
                </c:pt>
                <c:pt idx="20007">
                  <c:v>0.0</c:v>
                </c:pt>
                <c:pt idx="20008">
                  <c:v>0.0</c:v>
                </c:pt>
                <c:pt idx="20009">
                  <c:v>0.001</c:v>
                </c:pt>
                <c:pt idx="20010">
                  <c:v>0.001</c:v>
                </c:pt>
                <c:pt idx="20011">
                  <c:v>0.001</c:v>
                </c:pt>
                <c:pt idx="20012">
                  <c:v>0.0</c:v>
                </c:pt>
                <c:pt idx="20013">
                  <c:v>0.0</c:v>
                </c:pt>
                <c:pt idx="20014">
                  <c:v>0.001</c:v>
                </c:pt>
                <c:pt idx="20015">
                  <c:v>0.001</c:v>
                </c:pt>
                <c:pt idx="20016">
                  <c:v>0.001</c:v>
                </c:pt>
                <c:pt idx="20017">
                  <c:v>0.001</c:v>
                </c:pt>
                <c:pt idx="20018">
                  <c:v>0.0</c:v>
                </c:pt>
                <c:pt idx="20019">
                  <c:v>0.001</c:v>
                </c:pt>
                <c:pt idx="20020">
                  <c:v>0.0</c:v>
                </c:pt>
                <c:pt idx="20021">
                  <c:v>0.0</c:v>
                </c:pt>
                <c:pt idx="20022">
                  <c:v>0.001</c:v>
                </c:pt>
                <c:pt idx="20023">
                  <c:v>0.002</c:v>
                </c:pt>
                <c:pt idx="20024">
                  <c:v>0.001</c:v>
                </c:pt>
                <c:pt idx="20025">
                  <c:v>0.0</c:v>
                </c:pt>
                <c:pt idx="20026">
                  <c:v>0.0</c:v>
                </c:pt>
                <c:pt idx="20027">
                  <c:v>0.001</c:v>
                </c:pt>
                <c:pt idx="20028">
                  <c:v>0.0</c:v>
                </c:pt>
                <c:pt idx="20029">
                  <c:v>0.0</c:v>
                </c:pt>
                <c:pt idx="20030">
                  <c:v>0.001</c:v>
                </c:pt>
                <c:pt idx="20031">
                  <c:v>0.0</c:v>
                </c:pt>
                <c:pt idx="20032">
                  <c:v>0.0</c:v>
                </c:pt>
                <c:pt idx="20033">
                  <c:v>0.002</c:v>
                </c:pt>
                <c:pt idx="20034">
                  <c:v>0.001</c:v>
                </c:pt>
                <c:pt idx="20035">
                  <c:v>0.0</c:v>
                </c:pt>
                <c:pt idx="20036">
                  <c:v>0.001</c:v>
                </c:pt>
                <c:pt idx="20037">
                  <c:v>0.0</c:v>
                </c:pt>
                <c:pt idx="20038">
                  <c:v>0.0</c:v>
                </c:pt>
                <c:pt idx="20039">
                  <c:v>0.0</c:v>
                </c:pt>
                <c:pt idx="20040">
                  <c:v>0.001</c:v>
                </c:pt>
                <c:pt idx="20041">
                  <c:v>0.0</c:v>
                </c:pt>
                <c:pt idx="20042">
                  <c:v>0.0</c:v>
                </c:pt>
                <c:pt idx="20043">
                  <c:v>0.001</c:v>
                </c:pt>
                <c:pt idx="20044">
                  <c:v>0.0</c:v>
                </c:pt>
                <c:pt idx="20045">
                  <c:v>0.001</c:v>
                </c:pt>
                <c:pt idx="20046">
                  <c:v>0.0</c:v>
                </c:pt>
                <c:pt idx="20047">
                  <c:v>0.0</c:v>
                </c:pt>
                <c:pt idx="20048">
                  <c:v>0.0</c:v>
                </c:pt>
                <c:pt idx="20049">
                  <c:v>0.001</c:v>
                </c:pt>
                <c:pt idx="20050">
                  <c:v>0.0</c:v>
                </c:pt>
                <c:pt idx="20051">
                  <c:v>0.0</c:v>
                </c:pt>
                <c:pt idx="20052">
                  <c:v>0.001</c:v>
                </c:pt>
                <c:pt idx="20053">
                  <c:v>0.001</c:v>
                </c:pt>
                <c:pt idx="20054">
                  <c:v>0.001</c:v>
                </c:pt>
                <c:pt idx="20055">
                  <c:v>0.0</c:v>
                </c:pt>
                <c:pt idx="20056">
                  <c:v>0.0</c:v>
                </c:pt>
                <c:pt idx="20057">
                  <c:v>0.001</c:v>
                </c:pt>
                <c:pt idx="20058">
                  <c:v>0.001</c:v>
                </c:pt>
                <c:pt idx="20059">
                  <c:v>0.001</c:v>
                </c:pt>
                <c:pt idx="20060">
                  <c:v>0.002</c:v>
                </c:pt>
                <c:pt idx="20061">
                  <c:v>0.001</c:v>
                </c:pt>
                <c:pt idx="20062">
                  <c:v>0.0</c:v>
                </c:pt>
                <c:pt idx="20063">
                  <c:v>0.001</c:v>
                </c:pt>
                <c:pt idx="20064">
                  <c:v>0.002</c:v>
                </c:pt>
                <c:pt idx="20065">
                  <c:v>0.0</c:v>
                </c:pt>
                <c:pt idx="20066">
                  <c:v>0.001</c:v>
                </c:pt>
                <c:pt idx="20067">
                  <c:v>0.001</c:v>
                </c:pt>
                <c:pt idx="20068">
                  <c:v>0.002</c:v>
                </c:pt>
                <c:pt idx="20069">
                  <c:v>0.0</c:v>
                </c:pt>
                <c:pt idx="20070">
                  <c:v>0.001</c:v>
                </c:pt>
                <c:pt idx="20071">
                  <c:v>0.001</c:v>
                </c:pt>
                <c:pt idx="20072">
                  <c:v>0.001</c:v>
                </c:pt>
                <c:pt idx="20073">
                  <c:v>0.0</c:v>
                </c:pt>
                <c:pt idx="20074">
                  <c:v>0.0</c:v>
                </c:pt>
                <c:pt idx="20075">
                  <c:v>0.0</c:v>
                </c:pt>
                <c:pt idx="20076">
                  <c:v>0.001</c:v>
                </c:pt>
                <c:pt idx="20077">
                  <c:v>0.0</c:v>
                </c:pt>
                <c:pt idx="20078">
                  <c:v>0.0</c:v>
                </c:pt>
                <c:pt idx="20079">
                  <c:v>0.0</c:v>
                </c:pt>
                <c:pt idx="20080">
                  <c:v>0.0</c:v>
                </c:pt>
                <c:pt idx="20081">
                  <c:v>0.0</c:v>
                </c:pt>
                <c:pt idx="20082">
                  <c:v>0.0</c:v>
                </c:pt>
                <c:pt idx="20083">
                  <c:v>0.001</c:v>
                </c:pt>
                <c:pt idx="20084">
                  <c:v>0.0</c:v>
                </c:pt>
                <c:pt idx="20085">
                  <c:v>0.001</c:v>
                </c:pt>
                <c:pt idx="20086">
                  <c:v>0.0</c:v>
                </c:pt>
                <c:pt idx="20087">
                  <c:v>0.001</c:v>
                </c:pt>
                <c:pt idx="20088">
                  <c:v>0.001</c:v>
                </c:pt>
                <c:pt idx="20089">
                  <c:v>0.0</c:v>
                </c:pt>
                <c:pt idx="20090">
                  <c:v>0.0</c:v>
                </c:pt>
                <c:pt idx="20091">
                  <c:v>0.001</c:v>
                </c:pt>
                <c:pt idx="20092">
                  <c:v>0.001</c:v>
                </c:pt>
                <c:pt idx="20093">
                  <c:v>0.0</c:v>
                </c:pt>
                <c:pt idx="20094">
                  <c:v>0.002</c:v>
                </c:pt>
                <c:pt idx="20095">
                  <c:v>0.001</c:v>
                </c:pt>
                <c:pt idx="20096">
                  <c:v>0.001</c:v>
                </c:pt>
                <c:pt idx="20097">
                  <c:v>0.0</c:v>
                </c:pt>
                <c:pt idx="20098">
                  <c:v>0.001</c:v>
                </c:pt>
                <c:pt idx="20099">
                  <c:v>0.0</c:v>
                </c:pt>
                <c:pt idx="20100">
                  <c:v>0.001</c:v>
                </c:pt>
                <c:pt idx="20101">
                  <c:v>0.001</c:v>
                </c:pt>
                <c:pt idx="20102">
                  <c:v>0.001</c:v>
                </c:pt>
                <c:pt idx="20103">
                  <c:v>0.002</c:v>
                </c:pt>
                <c:pt idx="20104">
                  <c:v>0.001</c:v>
                </c:pt>
                <c:pt idx="20105">
                  <c:v>0.002</c:v>
                </c:pt>
                <c:pt idx="20106">
                  <c:v>0.0</c:v>
                </c:pt>
                <c:pt idx="20107">
                  <c:v>0.001</c:v>
                </c:pt>
                <c:pt idx="20108">
                  <c:v>0.0</c:v>
                </c:pt>
                <c:pt idx="20109">
                  <c:v>0.0</c:v>
                </c:pt>
                <c:pt idx="20110">
                  <c:v>0.001</c:v>
                </c:pt>
                <c:pt idx="20111">
                  <c:v>0.0</c:v>
                </c:pt>
                <c:pt idx="20112">
                  <c:v>0.001</c:v>
                </c:pt>
                <c:pt idx="20113">
                  <c:v>0.002</c:v>
                </c:pt>
                <c:pt idx="20114">
                  <c:v>0.001</c:v>
                </c:pt>
                <c:pt idx="20115">
                  <c:v>0.0</c:v>
                </c:pt>
                <c:pt idx="20116">
                  <c:v>0.002</c:v>
                </c:pt>
                <c:pt idx="20117">
                  <c:v>0.0</c:v>
                </c:pt>
                <c:pt idx="20118">
                  <c:v>0.001</c:v>
                </c:pt>
                <c:pt idx="20119">
                  <c:v>0.0</c:v>
                </c:pt>
                <c:pt idx="20120">
                  <c:v>0.0</c:v>
                </c:pt>
                <c:pt idx="20121">
                  <c:v>0.001</c:v>
                </c:pt>
                <c:pt idx="20122">
                  <c:v>0.001</c:v>
                </c:pt>
                <c:pt idx="20123">
                  <c:v>0.0</c:v>
                </c:pt>
                <c:pt idx="20124">
                  <c:v>0.0</c:v>
                </c:pt>
                <c:pt idx="20125">
                  <c:v>0.001</c:v>
                </c:pt>
                <c:pt idx="20126">
                  <c:v>0.0</c:v>
                </c:pt>
                <c:pt idx="20127">
                  <c:v>0.002</c:v>
                </c:pt>
                <c:pt idx="20128">
                  <c:v>0.0</c:v>
                </c:pt>
                <c:pt idx="20129">
                  <c:v>0.0</c:v>
                </c:pt>
                <c:pt idx="20130">
                  <c:v>0.001</c:v>
                </c:pt>
                <c:pt idx="20131">
                  <c:v>0.0</c:v>
                </c:pt>
                <c:pt idx="20132">
                  <c:v>0.001</c:v>
                </c:pt>
                <c:pt idx="20133">
                  <c:v>0.0</c:v>
                </c:pt>
                <c:pt idx="20134">
                  <c:v>0.001</c:v>
                </c:pt>
                <c:pt idx="20135">
                  <c:v>0.001</c:v>
                </c:pt>
                <c:pt idx="20136">
                  <c:v>0.0</c:v>
                </c:pt>
                <c:pt idx="20137">
                  <c:v>0.001</c:v>
                </c:pt>
                <c:pt idx="20138">
                  <c:v>0.0</c:v>
                </c:pt>
                <c:pt idx="20139">
                  <c:v>0.0</c:v>
                </c:pt>
                <c:pt idx="20140">
                  <c:v>0.0</c:v>
                </c:pt>
                <c:pt idx="20141">
                  <c:v>0.0</c:v>
                </c:pt>
                <c:pt idx="20142">
                  <c:v>0.0</c:v>
                </c:pt>
                <c:pt idx="20143">
                  <c:v>0.001</c:v>
                </c:pt>
                <c:pt idx="20144">
                  <c:v>0.0</c:v>
                </c:pt>
                <c:pt idx="20145">
                  <c:v>0.001</c:v>
                </c:pt>
                <c:pt idx="20146">
                  <c:v>0.0</c:v>
                </c:pt>
                <c:pt idx="20147">
                  <c:v>0.001</c:v>
                </c:pt>
                <c:pt idx="20148">
                  <c:v>0.001</c:v>
                </c:pt>
                <c:pt idx="20149">
                  <c:v>0.0</c:v>
                </c:pt>
                <c:pt idx="20150">
                  <c:v>0.0</c:v>
                </c:pt>
                <c:pt idx="20151">
                  <c:v>0.0</c:v>
                </c:pt>
                <c:pt idx="20152">
                  <c:v>0.0</c:v>
                </c:pt>
                <c:pt idx="20153">
                  <c:v>0.0</c:v>
                </c:pt>
                <c:pt idx="20154">
                  <c:v>0.0</c:v>
                </c:pt>
                <c:pt idx="20155">
                  <c:v>0.001</c:v>
                </c:pt>
                <c:pt idx="20156">
                  <c:v>0.001</c:v>
                </c:pt>
                <c:pt idx="20157">
                  <c:v>0.001</c:v>
                </c:pt>
                <c:pt idx="20158">
                  <c:v>0.0</c:v>
                </c:pt>
                <c:pt idx="20159">
                  <c:v>0.001</c:v>
                </c:pt>
                <c:pt idx="20160">
                  <c:v>0.001</c:v>
                </c:pt>
                <c:pt idx="20161">
                  <c:v>0.0</c:v>
                </c:pt>
                <c:pt idx="20162">
                  <c:v>0.001</c:v>
                </c:pt>
                <c:pt idx="20163">
                  <c:v>0.001</c:v>
                </c:pt>
                <c:pt idx="20164">
                  <c:v>0.0</c:v>
                </c:pt>
                <c:pt idx="20165">
                  <c:v>0.0</c:v>
                </c:pt>
                <c:pt idx="20166">
                  <c:v>0.002</c:v>
                </c:pt>
                <c:pt idx="20167">
                  <c:v>0.0</c:v>
                </c:pt>
                <c:pt idx="20168">
                  <c:v>0.0</c:v>
                </c:pt>
                <c:pt idx="20169">
                  <c:v>0.001</c:v>
                </c:pt>
                <c:pt idx="20170">
                  <c:v>0.0</c:v>
                </c:pt>
                <c:pt idx="20171">
                  <c:v>0.0</c:v>
                </c:pt>
                <c:pt idx="20172">
                  <c:v>0.001</c:v>
                </c:pt>
                <c:pt idx="20173">
                  <c:v>0.001</c:v>
                </c:pt>
                <c:pt idx="20174">
                  <c:v>0.001</c:v>
                </c:pt>
                <c:pt idx="20175">
                  <c:v>0.0</c:v>
                </c:pt>
                <c:pt idx="20176">
                  <c:v>0.0</c:v>
                </c:pt>
                <c:pt idx="20177">
                  <c:v>0.0</c:v>
                </c:pt>
                <c:pt idx="20178">
                  <c:v>0.001</c:v>
                </c:pt>
                <c:pt idx="20179">
                  <c:v>0.001</c:v>
                </c:pt>
                <c:pt idx="20180">
                  <c:v>0.0</c:v>
                </c:pt>
                <c:pt idx="20181">
                  <c:v>0.0</c:v>
                </c:pt>
                <c:pt idx="20182">
                  <c:v>0.001</c:v>
                </c:pt>
                <c:pt idx="20183">
                  <c:v>0.001</c:v>
                </c:pt>
                <c:pt idx="20184">
                  <c:v>0.0</c:v>
                </c:pt>
                <c:pt idx="20185">
                  <c:v>0.0</c:v>
                </c:pt>
                <c:pt idx="20186">
                  <c:v>0.0</c:v>
                </c:pt>
                <c:pt idx="20187">
                  <c:v>0.001</c:v>
                </c:pt>
                <c:pt idx="20188">
                  <c:v>0.0</c:v>
                </c:pt>
                <c:pt idx="20189">
                  <c:v>0.0</c:v>
                </c:pt>
                <c:pt idx="20190">
                  <c:v>0.002</c:v>
                </c:pt>
                <c:pt idx="20191">
                  <c:v>0.0</c:v>
                </c:pt>
                <c:pt idx="20192">
                  <c:v>0.0</c:v>
                </c:pt>
                <c:pt idx="20193">
                  <c:v>0.002</c:v>
                </c:pt>
                <c:pt idx="20194">
                  <c:v>0.0</c:v>
                </c:pt>
                <c:pt idx="20195">
                  <c:v>0.0</c:v>
                </c:pt>
                <c:pt idx="20196">
                  <c:v>0.0</c:v>
                </c:pt>
                <c:pt idx="20197">
                  <c:v>0.001</c:v>
                </c:pt>
                <c:pt idx="20198">
                  <c:v>0.001</c:v>
                </c:pt>
                <c:pt idx="20199">
                  <c:v>0.0</c:v>
                </c:pt>
                <c:pt idx="20200">
                  <c:v>0.001</c:v>
                </c:pt>
                <c:pt idx="20201">
                  <c:v>0.001</c:v>
                </c:pt>
                <c:pt idx="20202">
                  <c:v>0.001</c:v>
                </c:pt>
                <c:pt idx="20203">
                  <c:v>0.0</c:v>
                </c:pt>
                <c:pt idx="20204">
                  <c:v>0.0</c:v>
                </c:pt>
                <c:pt idx="20205">
                  <c:v>0.001</c:v>
                </c:pt>
                <c:pt idx="20206">
                  <c:v>0.001</c:v>
                </c:pt>
                <c:pt idx="20207">
                  <c:v>0.0</c:v>
                </c:pt>
                <c:pt idx="20208">
                  <c:v>0.0</c:v>
                </c:pt>
                <c:pt idx="20209">
                  <c:v>0.0</c:v>
                </c:pt>
                <c:pt idx="20210">
                  <c:v>0.001</c:v>
                </c:pt>
                <c:pt idx="20211">
                  <c:v>0.0</c:v>
                </c:pt>
                <c:pt idx="20212">
                  <c:v>0.001</c:v>
                </c:pt>
                <c:pt idx="20213">
                  <c:v>0.001</c:v>
                </c:pt>
                <c:pt idx="20214">
                  <c:v>0.002</c:v>
                </c:pt>
                <c:pt idx="20215">
                  <c:v>0.0</c:v>
                </c:pt>
                <c:pt idx="20216">
                  <c:v>0.0</c:v>
                </c:pt>
                <c:pt idx="20217">
                  <c:v>0.002</c:v>
                </c:pt>
                <c:pt idx="20218">
                  <c:v>0.0</c:v>
                </c:pt>
                <c:pt idx="20219">
                  <c:v>0.0</c:v>
                </c:pt>
                <c:pt idx="20220">
                  <c:v>0.0</c:v>
                </c:pt>
                <c:pt idx="20221">
                  <c:v>0.0</c:v>
                </c:pt>
                <c:pt idx="20222">
                  <c:v>0.0</c:v>
                </c:pt>
                <c:pt idx="20223">
                  <c:v>0.0</c:v>
                </c:pt>
                <c:pt idx="20224">
                  <c:v>0.001</c:v>
                </c:pt>
                <c:pt idx="20225">
                  <c:v>0.0</c:v>
                </c:pt>
                <c:pt idx="20226">
                  <c:v>0.0</c:v>
                </c:pt>
                <c:pt idx="20227">
                  <c:v>0.0</c:v>
                </c:pt>
                <c:pt idx="20228">
                  <c:v>0.001</c:v>
                </c:pt>
                <c:pt idx="20229">
                  <c:v>0.001</c:v>
                </c:pt>
                <c:pt idx="20230">
                  <c:v>0.002</c:v>
                </c:pt>
                <c:pt idx="20231">
                  <c:v>0.001</c:v>
                </c:pt>
                <c:pt idx="20232">
                  <c:v>0.001</c:v>
                </c:pt>
                <c:pt idx="20233">
                  <c:v>0.001</c:v>
                </c:pt>
                <c:pt idx="20234">
                  <c:v>0.001</c:v>
                </c:pt>
                <c:pt idx="20235">
                  <c:v>0.0</c:v>
                </c:pt>
                <c:pt idx="20236">
                  <c:v>0.001</c:v>
                </c:pt>
                <c:pt idx="20237">
                  <c:v>0.001</c:v>
                </c:pt>
                <c:pt idx="20238">
                  <c:v>0.0</c:v>
                </c:pt>
                <c:pt idx="20239">
                  <c:v>0.0</c:v>
                </c:pt>
                <c:pt idx="20240">
                  <c:v>0.001</c:v>
                </c:pt>
                <c:pt idx="20241">
                  <c:v>0.0</c:v>
                </c:pt>
                <c:pt idx="20242">
                  <c:v>0.0</c:v>
                </c:pt>
                <c:pt idx="20243">
                  <c:v>0.0</c:v>
                </c:pt>
                <c:pt idx="20244">
                  <c:v>0.001</c:v>
                </c:pt>
                <c:pt idx="20245">
                  <c:v>0.001</c:v>
                </c:pt>
                <c:pt idx="20246">
                  <c:v>0.0</c:v>
                </c:pt>
                <c:pt idx="20247">
                  <c:v>0.001</c:v>
                </c:pt>
                <c:pt idx="20248">
                  <c:v>0.0</c:v>
                </c:pt>
                <c:pt idx="20249">
                  <c:v>0.001</c:v>
                </c:pt>
                <c:pt idx="20250">
                  <c:v>0.001</c:v>
                </c:pt>
                <c:pt idx="20251">
                  <c:v>0.001</c:v>
                </c:pt>
                <c:pt idx="20252">
                  <c:v>0.0</c:v>
                </c:pt>
                <c:pt idx="20253">
                  <c:v>0.001</c:v>
                </c:pt>
                <c:pt idx="20254">
                  <c:v>0.001</c:v>
                </c:pt>
                <c:pt idx="20255">
                  <c:v>0.001</c:v>
                </c:pt>
                <c:pt idx="20256">
                  <c:v>0.0</c:v>
                </c:pt>
                <c:pt idx="20257">
                  <c:v>0.0</c:v>
                </c:pt>
                <c:pt idx="20258">
                  <c:v>0.0</c:v>
                </c:pt>
                <c:pt idx="20259">
                  <c:v>0.0</c:v>
                </c:pt>
                <c:pt idx="20260">
                  <c:v>0.001</c:v>
                </c:pt>
                <c:pt idx="20261">
                  <c:v>0.0</c:v>
                </c:pt>
                <c:pt idx="20262">
                  <c:v>0.0</c:v>
                </c:pt>
                <c:pt idx="20263">
                  <c:v>0.0</c:v>
                </c:pt>
                <c:pt idx="20264">
                  <c:v>0.001</c:v>
                </c:pt>
                <c:pt idx="20265">
                  <c:v>0.001</c:v>
                </c:pt>
                <c:pt idx="20266">
                  <c:v>0.001</c:v>
                </c:pt>
                <c:pt idx="20267">
                  <c:v>0.0</c:v>
                </c:pt>
                <c:pt idx="20268">
                  <c:v>0.0</c:v>
                </c:pt>
                <c:pt idx="20269">
                  <c:v>0.0</c:v>
                </c:pt>
                <c:pt idx="20270">
                  <c:v>0.001</c:v>
                </c:pt>
                <c:pt idx="20271">
                  <c:v>0.001</c:v>
                </c:pt>
                <c:pt idx="20272">
                  <c:v>0.0</c:v>
                </c:pt>
                <c:pt idx="20273">
                  <c:v>0.001</c:v>
                </c:pt>
                <c:pt idx="20274">
                  <c:v>0.0</c:v>
                </c:pt>
                <c:pt idx="20275">
                  <c:v>0.0</c:v>
                </c:pt>
                <c:pt idx="20276">
                  <c:v>0.0</c:v>
                </c:pt>
                <c:pt idx="20277">
                  <c:v>0.001</c:v>
                </c:pt>
                <c:pt idx="20278">
                  <c:v>0.001</c:v>
                </c:pt>
                <c:pt idx="20279">
                  <c:v>0.0</c:v>
                </c:pt>
                <c:pt idx="20280">
                  <c:v>0.0</c:v>
                </c:pt>
                <c:pt idx="20281">
                  <c:v>0.0</c:v>
                </c:pt>
                <c:pt idx="20282">
                  <c:v>0.001</c:v>
                </c:pt>
                <c:pt idx="20283">
                  <c:v>0.001</c:v>
                </c:pt>
                <c:pt idx="20284">
                  <c:v>0.001</c:v>
                </c:pt>
                <c:pt idx="20285">
                  <c:v>0.001</c:v>
                </c:pt>
                <c:pt idx="20286">
                  <c:v>0.001</c:v>
                </c:pt>
                <c:pt idx="20287">
                  <c:v>0.001</c:v>
                </c:pt>
                <c:pt idx="20288">
                  <c:v>0.0</c:v>
                </c:pt>
                <c:pt idx="20289">
                  <c:v>0.0</c:v>
                </c:pt>
                <c:pt idx="20290">
                  <c:v>0.0</c:v>
                </c:pt>
                <c:pt idx="20291">
                  <c:v>0.001</c:v>
                </c:pt>
                <c:pt idx="20292">
                  <c:v>0.001</c:v>
                </c:pt>
                <c:pt idx="20293">
                  <c:v>0.001</c:v>
                </c:pt>
                <c:pt idx="20294">
                  <c:v>0.0</c:v>
                </c:pt>
                <c:pt idx="20295">
                  <c:v>0.002</c:v>
                </c:pt>
                <c:pt idx="20296">
                  <c:v>0.0</c:v>
                </c:pt>
                <c:pt idx="20297">
                  <c:v>0.001</c:v>
                </c:pt>
                <c:pt idx="20298">
                  <c:v>0.0</c:v>
                </c:pt>
                <c:pt idx="20299">
                  <c:v>0.0</c:v>
                </c:pt>
                <c:pt idx="20300">
                  <c:v>0.002</c:v>
                </c:pt>
                <c:pt idx="20301">
                  <c:v>0.001</c:v>
                </c:pt>
                <c:pt idx="20302">
                  <c:v>0.001</c:v>
                </c:pt>
                <c:pt idx="20303">
                  <c:v>0.0</c:v>
                </c:pt>
                <c:pt idx="20304">
                  <c:v>0.001</c:v>
                </c:pt>
                <c:pt idx="20305">
                  <c:v>0.0</c:v>
                </c:pt>
                <c:pt idx="20306">
                  <c:v>0.0</c:v>
                </c:pt>
                <c:pt idx="20307">
                  <c:v>0.001</c:v>
                </c:pt>
                <c:pt idx="20308">
                  <c:v>0.0</c:v>
                </c:pt>
                <c:pt idx="20309">
                  <c:v>0.0</c:v>
                </c:pt>
                <c:pt idx="20310">
                  <c:v>0.0</c:v>
                </c:pt>
                <c:pt idx="20311">
                  <c:v>0.001</c:v>
                </c:pt>
                <c:pt idx="20312">
                  <c:v>0.001</c:v>
                </c:pt>
                <c:pt idx="20313">
                  <c:v>0.001</c:v>
                </c:pt>
                <c:pt idx="20314">
                  <c:v>0.001</c:v>
                </c:pt>
                <c:pt idx="20315">
                  <c:v>0.0</c:v>
                </c:pt>
                <c:pt idx="20316">
                  <c:v>0.001</c:v>
                </c:pt>
                <c:pt idx="20317">
                  <c:v>0.001</c:v>
                </c:pt>
                <c:pt idx="20318">
                  <c:v>0.0</c:v>
                </c:pt>
                <c:pt idx="20319">
                  <c:v>0.002</c:v>
                </c:pt>
                <c:pt idx="20320">
                  <c:v>0.001</c:v>
                </c:pt>
                <c:pt idx="20321">
                  <c:v>0.0</c:v>
                </c:pt>
                <c:pt idx="20322">
                  <c:v>0.001</c:v>
                </c:pt>
                <c:pt idx="20323">
                  <c:v>0.0</c:v>
                </c:pt>
                <c:pt idx="20324">
                  <c:v>0.001</c:v>
                </c:pt>
                <c:pt idx="20325">
                  <c:v>0.0</c:v>
                </c:pt>
                <c:pt idx="20326">
                  <c:v>0.0</c:v>
                </c:pt>
                <c:pt idx="20327">
                  <c:v>0.0</c:v>
                </c:pt>
                <c:pt idx="20328">
                  <c:v>0.001</c:v>
                </c:pt>
                <c:pt idx="20329">
                  <c:v>0.0</c:v>
                </c:pt>
                <c:pt idx="20330">
                  <c:v>0.0</c:v>
                </c:pt>
                <c:pt idx="20331">
                  <c:v>0.0</c:v>
                </c:pt>
                <c:pt idx="20332">
                  <c:v>0.001</c:v>
                </c:pt>
                <c:pt idx="20333">
                  <c:v>0.0</c:v>
                </c:pt>
                <c:pt idx="20334">
                  <c:v>0.0</c:v>
                </c:pt>
                <c:pt idx="20335">
                  <c:v>0.0</c:v>
                </c:pt>
                <c:pt idx="20336">
                  <c:v>0.001</c:v>
                </c:pt>
                <c:pt idx="20337">
                  <c:v>0.001</c:v>
                </c:pt>
                <c:pt idx="20338">
                  <c:v>0.001</c:v>
                </c:pt>
                <c:pt idx="20339">
                  <c:v>0.0</c:v>
                </c:pt>
                <c:pt idx="20340">
                  <c:v>0.0</c:v>
                </c:pt>
                <c:pt idx="20341">
                  <c:v>0.0</c:v>
                </c:pt>
                <c:pt idx="20342">
                  <c:v>0.001</c:v>
                </c:pt>
                <c:pt idx="20343">
                  <c:v>0.0</c:v>
                </c:pt>
                <c:pt idx="20344">
                  <c:v>0.0</c:v>
                </c:pt>
                <c:pt idx="20345">
                  <c:v>0.0</c:v>
                </c:pt>
                <c:pt idx="20346">
                  <c:v>0.0</c:v>
                </c:pt>
                <c:pt idx="20347">
                  <c:v>0.001</c:v>
                </c:pt>
                <c:pt idx="20348">
                  <c:v>0.001</c:v>
                </c:pt>
                <c:pt idx="20349">
                  <c:v>0.001</c:v>
                </c:pt>
                <c:pt idx="20350">
                  <c:v>0.001</c:v>
                </c:pt>
                <c:pt idx="20351">
                  <c:v>0.0</c:v>
                </c:pt>
                <c:pt idx="20352">
                  <c:v>0.0</c:v>
                </c:pt>
                <c:pt idx="20353">
                  <c:v>0.001</c:v>
                </c:pt>
                <c:pt idx="20354">
                  <c:v>0.0</c:v>
                </c:pt>
                <c:pt idx="20355">
                  <c:v>0.001</c:v>
                </c:pt>
                <c:pt idx="20356">
                  <c:v>0.002</c:v>
                </c:pt>
                <c:pt idx="20357">
                  <c:v>0.0</c:v>
                </c:pt>
                <c:pt idx="20358">
                  <c:v>0.0</c:v>
                </c:pt>
                <c:pt idx="20359">
                  <c:v>0.0</c:v>
                </c:pt>
                <c:pt idx="20360">
                  <c:v>0.0</c:v>
                </c:pt>
                <c:pt idx="20361">
                  <c:v>0.0</c:v>
                </c:pt>
                <c:pt idx="20362">
                  <c:v>0.0</c:v>
                </c:pt>
                <c:pt idx="20363">
                  <c:v>0.001</c:v>
                </c:pt>
                <c:pt idx="20364">
                  <c:v>0.001</c:v>
                </c:pt>
                <c:pt idx="20365">
                  <c:v>0.0</c:v>
                </c:pt>
                <c:pt idx="20366">
                  <c:v>0.003</c:v>
                </c:pt>
                <c:pt idx="20367">
                  <c:v>0.0</c:v>
                </c:pt>
                <c:pt idx="20368">
                  <c:v>0.001</c:v>
                </c:pt>
                <c:pt idx="20369">
                  <c:v>0.001</c:v>
                </c:pt>
                <c:pt idx="20370">
                  <c:v>0.0</c:v>
                </c:pt>
                <c:pt idx="20371">
                  <c:v>0.0</c:v>
                </c:pt>
                <c:pt idx="20372">
                  <c:v>0.003</c:v>
                </c:pt>
                <c:pt idx="20373">
                  <c:v>0.0</c:v>
                </c:pt>
                <c:pt idx="20374">
                  <c:v>0.001</c:v>
                </c:pt>
                <c:pt idx="20375">
                  <c:v>0.0</c:v>
                </c:pt>
                <c:pt idx="20376">
                  <c:v>0.001</c:v>
                </c:pt>
                <c:pt idx="20377">
                  <c:v>0.0</c:v>
                </c:pt>
                <c:pt idx="20378">
                  <c:v>0.0</c:v>
                </c:pt>
                <c:pt idx="20379">
                  <c:v>0.002</c:v>
                </c:pt>
                <c:pt idx="20380">
                  <c:v>0.0</c:v>
                </c:pt>
                <c:pt idx="20381">
                  <c:v>0.001</c:v>
                </c:pt>
                <c:pt idx="20382">
                  <c:v>0.0</c:v>
                </c:pt>
                <c:pt idx="20383">
                  <c:v>0.0</c:v>
                </c:pt>
                <c:pt idx="20384">
                  <c:v>0.0</c:v>
                </c:pt>
                <c:pt idx="20385">
                  <c:v>0.0</c:v>
                </c:pt>
                <c:pt idx="20386">
                  <c:v>0.0</c:v>
                </c:pt>
                <c:pt idx="20387">
                  <c:v>0.004</c:v>
                </c:pt>
                <c:pt idx="20388">
                  <c:v>0.0</c:v>
                </c:pt>
                <c:pt idx="20389">
                  <c:v>0.0</c:v>
                </c:pt>
                <c:pt idx="20390">
                  <c:v>0.001</c:v>
                </c:pt>
                <c:pt idx="20391">
                  <c:v>0.0</c:v>
                </c:pt>
                <c:pt idx="20392">
                  <c:v>0.001</c:v>
                </c:pt>
                <c:pt idx="20393">
                  <c:v>0.0</c:v>
                </c:pt>
                <c:pt idx="20394">
                  <c:v>0.001</c:v>
                </c:pt>
                <c:pt idx="20395">
                  <c:v>0.001</c:v>
                </c:pt>
                <c:pt idx="20396">
                  <c:v>0.001</c:v>
                </c:pt>
                <c:pt idx="20397">
                  <c:v>0.0</c:v>
                </c:pt>
                <c:pt idx="20398">
                  <c:v>0.0</c:v>
                </c:pt>
                <c:pt idx="20399">
                  <c:v>0.001</c:v>
                </c:pt>
                <c:pt idx="20400">
                  <c:v>0.001</c:v>
                </c:pt>
                <c:pt idx="20401">
                  <c:v>0.0</c:v>
                </c:pt>
                <c:pt idx="20402">
                  <c:v>0.001</c:v>
                </c:pt>
                <c:pt idx="20403">
                  <c:v>0.0</c:v>
                </c:pt>
                <c:pt idx="20404">
                  <c:v>0.001</c:v>
                </c:pt>
                <c:pt idx="20405">
                  <c:v>0.001</c:v>
                </c:pt>
                <c:pt idx="20406">
                  <c:v>0.002</c:v>
                </c:pt>
                <c:pt idx="20407">
                  <c:v>0.0</c:v>
                </c:pt>
                <c:pt idx="20408">
                  <c:v>0.0</c:v>
                </c:pt>
                <c:pt idx="20409">
                  <c:v>0.001</c:v>
                </c:pt>
                <c:pt idx="20410">
                  <c:v>0.001</c:v>
                </c:pt>
                <c:pt idx="20411">
                  <c:v>0.0</c:v>
                </c:pt>
                <c:pt idx="20412">
                  <c:v>0.001</c:v>
                </c:pt>
                <c:pt idx="20413">
                  <c:v>0.0</c:v>
                </c:pt>
                <c:pt idx="20414">
                  <c:v>0.0</c:v>
                </c:pt>
                <c:pt idx="20415">
                  <c:v>0.0</c:v>
                </c:pt>
                <c:pt idx="20416">
                  <c:v>0.001</c:v>
                </c:pt>
                <c:pt idx="20417">
                  <c:v>0.0</c:v>
                </c:pt>
                <c:pt idx="20418">
                  <c:v>0.0</c:v>
                </c:pt>
                <c:pt idx="20419">
                  <c:v>0.001</c:v>
                </c:pt>
                <c:pt idx="20420">
                  <c:v>0.0</c:v>
                </c:pt>
                <c:pt idx="20421">
                  <c:v>0.0</c:v>
                </c:pt>
                <c:pt idx="20422">
                  <c:v>0.001</c:v>
                </c:pt>
                <c:pt idx="20423">
                  <c:v>0.0</c:v>
                </c:pt>
                <c:pt idx="20424">
                  <c:v>0.0</c:v>
                </c:pt>
                <c:pt idx="20425">
                  <c:v>0.0</c:v>
                </c:pt>
                <c:pt idx="20426">
                  <c:v>0.0</c:v>
                </c:pt>
                <c:pt idx="20427">
                  <c:v>0.0</c:v>
                </c:pt>
                <c:pt idx="20428">
                  <c:v>0.001</c:v>
                </c:pt>
                <c:pt idx="20429">
                  <c:v>0.001</c:v>
                </c:pt>
                <c:pt idx="20430">
                  <c:v>0.0</c:v>
                </c:pt>
                <c:pt idx="20431">
                  <c:v>0.0</c:v>
                </c:pt>
                <c:pt idx="20432">
                  <c:v>0.0</c:v>
                </c:pt>
                <c:pt idx="20433">
                  <c:v>0.001</c:v>
                </c:pt>
                <c:pt idx="20434">
                  <c:v>0.0</c:v>
                </c:pt>
                <c:pt idx="20435">
                  <c:v>0.001</c:v>
                </c:pt>
                <c:pt idx="20436">
                  <c:v>0.0</c:v>
                </c:pt>
                <c:pt idx="20437">
                  <c:v>0.001</c:v>
                </c:pt>
                <c:pt idx="20438">
                  <c:v>0.001</c:v>
                </c:pt>
                <c:pt idx="20439">
                  <c:v>0.0</c:v>
                </c:pt>
                <c:pt idx="20440">
                  <c:v>0.0</c:v>
                </c:pt>
                <c:pt idx="20441">
                  <c:v>0.001</c:v>
                </c:pt>
                <c:pt idx="20442">
                  <c:v>0.0</c:v>
                </c:pt>
                <c:pt idx="20443">
                  <c:v>0.001</c:v>
                </c:pt>
                <c:pt idx="20444">
                  <c:v>0.0</c:v>
                </c:pt>
                <c:pt idx="20445">
                  <c:v>0.0</c:v>
                </c:pt>
                <c:pt idx="20446">
                  <c:v>0.001</c:v>
                </c:pt>
                <c:pt idx="20447">
                  <c:v>0.001</c:v>
                </c:pt>
                <c:pt idx="20448">
                  <c:v>0.001</c:v>
                </c:pt>
                <c:pt idx="20449">
                  <c:v>0.001</c:v>
                </c:pt>
                <c:pt idx="20450">
                  <c:v>0.001</c:v>
                </c:pt>
                <c:pt idx="20451">
                  <c:v>0.001</c:v>
                </c:pt>
                <c:pt idx="20452">
                  <c:v>0.001</c:v>
                </c:pt>
                <c:pt idx="20453">
                  <c:v>0.0</c:v>
                </c:pt>
                <c:pt idx="20454">
                  <c:v>0.001</c:v>
                </c:pt>
                <c:pt idx="20455">
                  <c:v>0.0</c:v>
                </c:pt>
                <c:pt idx="20456">
                  <c:v>0.001</c:v>
                </c:pt>
                <c:pt idx="20457">
                  <c:v>0.001</c:v>
                </c:pt>
                <c:pt idx="20458">
                  <c:v>0.002</c:v>
                </c:pt>
                <c:pt idx="20459">
                  <c:v>0.0</c:v>
                </c:pt>
                <c:pt idx="20460">
                  <c:v>0.001</c:v>
                </c:pt>
                <c:pt idx="20461">
                  <c:v>0.0</c:v>
                </c:pt>
                <c:pt idx="20462">
                  <c:v>0.001</c:v>
                </c:pt>
                <c:pt idx="20463">
                  <c:v>0.0</c:v>
                </c:pt>
                <c:pt idx="20464">
                  <c:v>0.0</c:v>
                </c:pt>
                <c:pt idx="20465">
                  <c:v>0.001</c:v>
                </c:pt>
                <c:pt idx="20466">
                  <c:v>0.001</c:v>
                </c:pt>
                <c:pt idx="20467">
                  <c:v>0.0</c:v>
                </c:pt>
                <c:pt idx="20468">
                  <c:v>0.0</c:v>
                </c:pt>
                <c:pt idx="20469">
                  <c:v>0.0</c:v>
                </c:pt>
                <c:pt idx="20470">
                  <c:v>0.001</c:v>
                </c:pt>
                <c:pt idx="20471">
                  <c:v>0.001</c:v>
                </c:pt>
                <c:pt idx="20472">
                  <c:v>0.001</c:v>
                </c:pt>
                <c:pt idx="20473">
                  <c:v>0.0</c:v>
                </c:pt>
                <c:pt idx="20474">
                  <c:v>0.001</c:v>
                </c:pt>
                <c:pt idx="20475">
                  <c:v>0.001</c:v>
                </c:pt>
                <c:pt idx="20476">
                  <c:v>0.001</c:v>
                </c:pt>
                <c:pt idx="20477">
                  <c:v>0.001</c:v>
                </c:pt>
                <c:pt idx="20478">
                  <c:v>0.002</c:v>
                </c:pt>
                <c:pt idx="20479">
                  <c:v>0.001</c:v>
                </c:pt>
                <c:pt idx="20480">
                  <c:v>0.0</c:v>
                </c:pt>
                <c:pt idx="20481">
                  <c:v>0.001</c:v>
                </c:pt>
                <c:pt idx="20482">
                  <c:v>0.0</c:v>
                </c:pt>
                <c:pt idx="20483">
                  <c:v>0.001</c:v>
                </c:pt>
                <c:pt idx="20484">
                  <c:v>0.0</c:v>
                </c:pt>
                <c:pt idx="20485">
                  <c:v>0.0</c:v>
                </c:pt>
                <c:pt idx="20486">
                  <c:v>0.001</c:v>
                </c:pt>
                <c:pt idx="20487">
                  <c:v>0.001</c:v>
                </c:pt>
                <c:pt idx="20488">
                  <c:v>0.0</c:v>
                </c:pt>
                <c:pt idx="20489">
                  <c:v>0.001</c:v>
                </c:pt>
                <c:pt idx="20490">
                  <c:v>0.0</c:v>
                </c:pt>
                <c:pt idx="20491">
                  <c:v>0.0</c:v>
                </c:pt>
                <c:pt idx="20492">
                  <c:v>0.001</c:v>
                </c:pt>
                <c:pt idx="20493">
                  <c:v>0.001</c:v>
                </c:pt>
                <c:pt idx="20494">
                  <c:v>0.001</c:v>
                </c:pt>
                <c:pt idx="20495">
                  <c:v>0.0</c:v>
                </c:pt>
                <c:pt idx="20496">
                  <c:v>0.001</c:v>
                </c:pt>
                <c:pt idx="20497">
                  <c:v>0.001</c:v>
                </c:pt>
                <c:pt idx="20498">
                  <c:v>0.001</c:v>
                </c:pt>
                <c:pt idx="20499">
                  <c:v>0.001</c:v>
                </c:pt>
                <c:pt idx="20500">
                  <c:v>0.0</c:v>
                </c:pt>
                <c:pt idx="20501">
                  <c:v>0.0</c:v>
                </c:pt>
                <c:pt idx="20502">
                  <c:v>0.0</c:v>
                </c:pt>
                <c:pt idx="20503">
                  <c:v>0.0</c:v>
                </c:pt>
                <c:pt idx="20504">
                  <c:v>0.0</c:v>
                </c:pt>
                <c:pt idx="20505">
                  <c:v>0.0</c:v>
                </c:pt>
                <c:pt idx="20506">
                  <c:v>0.0</c:v>
                </c:pt>
                <c:pt idx="20507">
                  <c:v>0.0</c:v>
                </c:pt>
                <c:pt idx="20508">
                  <c:v>0.0</c:v>
                </c:pt>
                <c:pt idx="20509">
                  <c:v>0.0</c:v>
                </c:pt>
                <c:pt idx="20510">
                  <c:v>0.001</c:v>
                </c:pt>
                <c:pt idx="20511">
                  <c:v>0.0</c:v>
                </c:pt>
                <c:pt idx="20512">
                  <c:v>0.0</c:v>
                </c:pt>
                <c:pt idx="20513">
                  <c:v>0.001</c:v>
                </c:pt>
                <c:pt idx="20514">
                  <c:v>0.0</c:v>
                </c:pt>
                <c:pt idx="20515">
                  <c:v>0.0</c:v>
                </c:pt>
                <c:pt idx="20516">
                  <c:v>0.001</c:v>
                </c:pt>
                <c:pt idx="20517">
                  <c:v>0.0</c:v>
                </c:pt>
                <c:pt idx="20518">
                  <c:v>0.0</c:v>
                </c:pt>
                <c:pt idx="20519">
                  <c:v>0.0</c:v>
                </c:pt>
                <c:pt idx="20520">
                  <c:v>0.001</c:v>
                </c:pt>
                <c:pt idx="20521">
                  <c:v>0.001</c:v>
                </c:pt>
                <c:pt idx="20522">
                  <c:v>0.0</c:v>
                </c:pt>
                <c:pt idx="20523">
                  <c:v>0.0</c:v>
                </c:pt>
                <c:pt idx="20524">
                  <c:v>0.001</c:v>
                </c:pt>
                <c:pt idx="20525">
                  <c:v>0.001</c:v>
                </c:pt>
                <c:pt idx="20526">
                  <c:v>0.0</c:v>
                </c:pt>
                <c:pt idx="20527">
                  <c:v>0.0</c:v>
                </c:pt>
                <c:pt idx="20528">
                  <c:v>0.001</c:v>
                </c:pt>
                <c:pt idx="20529">
                  <c:v>0.001</c:v>
                </c:pt>
                <c:pt idx="20530">
                  <c:v>0.001</c:v>
                </c:pt>
                <c:pt idx="20531">
                  <c:v>0.0</c:v>
                </c:pt>
                <c:pt idx="20532">
                  <c:v>0.0</c:v>
                </c:pt>
                <c:pt idx="20533">
                  <c:v>0.0</c:v>
                </c:pt>
                <c:pt idx="20534">
                  <c:v>0.0</c:v>
                </c:pt>
                <c:pt idx="20535">
                  <c:v>0.0</c:v>
                </c:pt>
                <c:pt idx="20536">
                  <c:v>0.001</c:v>
                </c:pt>
                <c:pt idx="20537">
                  <c:v>0.0</c:v>
                </c:pt>
                <c:pt idx="20538">
                  <c:v>0.0</c:v>
                </c:pt>
                <c:pt idx="20539">
                  <c:v>0.001</c:v>
                </c:pt>
                <c:pt idx="20540">
                  <c:v>0.001</c:v>
                </c:pt>
                <c:pt idx="20541">
                  <c:v>0.001</c:v>
                </c:pt>
                <c:pt idx="20542">
                  <c:v>0.0</c:v>
                </c:pt>
                <c:pt idx="20543">
                  <c:v>0.001</c:v>
                </c:pt>
                <c:pt idx="20544">
                  <c:v>0.0</c:v>
                </c:pt>
                <c:pt idx="20545">
                  <c:v>0.001</c:v>
                </c:pt>
                <c:pt idx="20546">
                  <c:v>0.0</c:v>
                </c:pt>
                <c:pt idx="20547">
                  <c:v>0.0</c:v>
                </c:pt>
                <c:pt idx="20548">
                  <c:v>0.0</c:v>
                </c:pt>
                <c:pt idx="20549">
                  <c:v>0.0</c:v>
                </c:pt>
                <c:pt idx="20550">
                  <c:v>0.0</c:v>
                </c:pt>
                <c:pt idx="20551">
                  <c:v>0.001</c:v>
                </c:pt>
                <c:pt idx="20552">
                  <c:v>0.0</c:v>
                </c:pt>
                <c:pt idx="20553">
                  <c:v>0.0</c:v>
                </c:pt>
                <c:pt idx="20554">
                  <c:v>0.001</c:v>
                </c:pt>
                <c:pt idx="20555">
                  <c:v>0.001</c:v>
                </c:pt>
                <c:pt idx="20556">
                  <c:v>0.0</c:v>
                </c:pt>
                <c:pt idx="20557">
                  <c:v>0.001</c:v>
                </c:pt>
                <c:pt idx="20558">
                  <c:v>0.0</c:v>
                </c:pt>
                <c:pt idx="20559">
                  <c:v>0.001</c:v>
                </c:pt>
                <c:pt idx="20560">
                  <c:v>0.0</c:v>
                </c:pt>
                <c:pt idx="20561">
                  <c:v>0.001</c:v>
                </c:pt>
                <c:pt idx="20562">
                  <c:v>0.001</c:v>
                </c:pt>
                <c:pt idx="20563">
                  <c:v>0.001</c:v>
                </c:pt>
                <c:pt idx="20564">
                  <c:v>0.001</c:v>
                </c:pt>
                <c:pt idx="20565">
                  <c:v>0.0</c:v>
                </c:pt>
                <c:pt idx="20566">
                  <c:v>0.001</c:v>
                </c:pt>
                <c:pt idx="20567">
                  <c:v>0.001</c:v>
                </c:pt>
                <c:pt idx="20568">
                  <c:v>0.0</c:v>
                </c:pt>
                <c:pt idx="20569">
                  <c:v>0.001</c:v>
                </c:pt>
                <c:pt idx="20570">
                  <c:v>0.001</c:v>
                </c:pt>
                <c:pt idx="20571">
                  <c:v>0.0</c:v>
                </c:pt>
                <c:pt idx="20572">
                  <c:v>0.001</c:v>
                </c:pt>
                <c:pt idx="20573">
                  <c:v>0.001</c:v>
                </c:pt>
                <c:pt idx="20574">
                  <c:v>0.0</c:v>
                </c:pt>
                <c:pt idx="20575">
                  <c:v>0.001</c:v>
                </c:pt>
                <c:pt idx="20576">
                  <c:v>0.0</c:v>
                </c:pt>
                <c:pt idx="20577">
                  <c:v>0.001</c:v>
                </c:pt>
                <c:pt idx="20578">
                  <c:v>0.001</c:v>
                </c:pt>
                <c:pt idx="20579">
                  <c:v>0.0</c:v>
                </c:pt>
                <c:pt idx="20580">
                  <c:v>0.0</c:v>
                </c:pt>
                <c:pt idx="20581">
                  <c:v>0.001</c:v>
                </c:pt>
                <c:pt idx="20582">
                  <c:v>0.001</c:v>
                </c:pt>
                <c:pt idx="20583">
                  <c:v>0.0</c:v>
                </c:pt>
                <c:pt idx="20584">
                  <c:v>0.001</c:v>
                </c:pt>
                <c:pt idx="20585">
                  <c:v>0.001</c:v>
                </c:pt>
                <c:pt idx="20586">
                  <c:v>0.001</c:v>
                </c:pt>
                <c:pt idx="20587">
                  <c:v>0.001</c:v>
                </c:pt>
                <c:pt idx="20588">
                  <c:v>0.001</c:v>
                </c:pt>
                <c:pt idx="20589">
                  <c:v>0.001</c:v>
                </c:pt>
                <c:pt idx="20590">
                  <c:v>0.0</c:v>
                </c:pt>
                <c:pt idx="20591">
                  <c:v>0.001</c:v>
                </c:pt>
                <c:pt idx="20592">
                  <c:v>0.0</c:v>
                </c:pt>
                <c:pt idx="20593">
                  <c:v>0.001</c:v>
                </c:pt>
                <c:pt idx="20594">
                  <c:v>0.0</c:v>
                </c:pt>
                <c:pt idx="20595">
                  <c:v>0.001</c:v>
                </c:pt>
                <c:pt idx="20596">
                  <c:v>0.0</c:v>
                </c:pt>
                <c:pt idx="20597">
                  <c:v>0.001</c:v>
                </c:pt>
                <c:pt idx="20598">
                  <c:v>0.0</c:v>
                </c:pt>
                <c:pt idx="20599">
                  <c:v>0.001</c:v>
                </c:pt>
                <c:pt idx="20600">
                  <c:v>0.0</c:v>
                </c:pt>
                <c:pt idx="20601">
                  <c:v>0.0</c:v>
                </c:pt>
                <c:pt idx="20602">
                  <c:v>0.0</c:v>
                </c:pt>
                <c:pt idx="20603">
                  <c:v>0.001</c:v>
                </c:pt>
                <c:pt idx="20604">
                  <c:v>0.002</c:v>
                </c:pt>
                <c:pt idx="20605">
                  <c:v>0.001</c:v>
                </c:pt>
                <c:pt idx="20606">
                  <c:v>0.001</c:v>
                </c:pt>
                <c:pt idx="20607">
                  <c:v>0.001</c:v>
                </c:pt>
                <c:pt idx="20608">
                  <c:v>0.001</c:v>
                </c:pt>
                <c:pt idx="20609">
                  <c:v>0.001</c:v>
                </c:pt>
                <c:pt idx="20610">
                  <c:v>0.0</c:v>
                </c:pt>
                <c:pt idx="20611">
                  <c:v>0.001</c:v>
                </c:pt>
                <c:pt idx="20612">
                  <c:v>0.0</c:v>
                </c:pt>
                <c:pt idx="20613">
                  <c:v>0.0</c:v>
                </c:pt>
                <c:pt idx="20614">
                  <c:v>0.001</c:v>
                </c:pt>
                <c:pt idx="20615">
                  <c:v>0.001</c:v>
                </c:pt>
                <c:pt idx="20616">
                  <c:v>0.0</c:v>
                </c:pt>
                <c:pt idx="20617">
                  <c:v>0.0</c:v>
                </c:pt>
                <c:pt idx="20618">
                  <c:v>0.001</c:v>
                </c:pt>
                <c:pt idx="20619">
                  <c:v>0.0</c:v>
                </c:pt>
                <c:pt idx="20620">
                  <c:v>0.0</c:v>
                </c:pt>
                <c:pt idx="20621">
                  <c:v>0.0</c:v>
                </c:pt>
                <c:pt idx="20622">
                  <c:v>0.001</c:v>
                </c:pt>
                <c:pt idx="20623">
                  <c:v>0.001</c:v>
                </c:pt>
                <c:pt idx="20624">
                  <c:v>0.001</c:v>
                </c:pt>
                <c:pt idx="20625">
                  <c:v>0.001</c:v>
                </c:pt>
                <c:pt idx="20626">
                  <c:v>0.0</c:v>
                </c:pt>
                <c:pt idx="20627">
                  <c:v>0.0</c:v>
                </c:pt>
                <c:pt idx="20628">
                  <c:v>0.0</c:v>
                </c:pt>
                <c:pt idx="20629">
                  <c:v>0.001</c:v>
                </c:pt>
                <c:pt idx="20630">
                  <c:v>0.0</c:v>
                </c:pt>
                <c:pt idx="20631">
                  <c:v>0.001</c:v>
                </c:pt>
                <c:pt idx="20632">
                  <c:v>0.0</c:v>
                </c:pt>
                <c:pt idx="20633">
                  <c:v>0.001</c:v>
                </c:pt>
                <c:pt idx="20634">
                  <c:v>0.0</c:v>
                </c:pt>
                <c:pt idx="20635">
                  <c:v>0.0</c:v>
                </c:pt>
                <c:pt idx="20636">
                  <c:v>0.001</c:v>
                </c:pt>
                <c:pt idx="20637">
                  <c:v>0.002</c:v>
                </c:pt>
                <c:pt idx="20638">
                  <c:v>0.001</c:v>
                </c:pt>
                <c:pt idx="20639">
                  <c:v>0.001</c:v>
                </c:pt>
                <c:pt idx="20640">
                  <c:v>0.0</c:v>
                </c:pt>
                <c:pt idx="20641">
                  <c:v>0.0</c:v>
                </c:pt>
                <c:pt idx="20642">
                  <c:v>0.001</c:v>
                </c:pt>
                <c:pt idx="20643">
                  <c:v>0.0</c:v>
                </c:pt>
                <c:pt idx="20644">
                  <c:v>0.002</c:v>
                </c:pt>
                <c:pt idx="20645">
                  <c:v>0.001</c:v>
                </c:pt>
                <c:pt idx="20646">
                  <c:v>0.0</c:v>
                </c:pt>
                <c:pt idx="20647">
                  <c:v>0.0</c:v>
                </c:pt>
                <c:pt idx="20648">
                  <c:v>0.0</c:v>
                </c:pt>
                <c:pt idx="20649">
                  <c:v>0.0</c:v>
                </c:pt>
                <c:pt idx="20650">
                  <c:v>0.0</c:v>
                </c:pt>
                <c:pt idx="20651">
                  <c:v>0.0</c:v>
                </c:pt>
                <c:pt idx="20652">
                  <c:v>0.0</c:v>
                </c:pt>
                <c:pt idx="20653">
                  <c:v>0.0</c:v>
                </c:pt>
                <c:pt idx="20654">
                  <c:v>0.001</c:v>
                </c:pt>
                <c:pt idx="20655">
                  <c:v>0.001</c:v>
                </c:pt>
                <c:pt idx="20656">
                  <c:v>0.001</c:v>
                </c:pt>
                <c:pt idx="20657">
                  <c:v>0.002</c:v>
                </c:pt>
                <c:pt idx="20658">
                  <c:v>0.001</c:v>
                </c:pt>
                <c:pt idx="20659">
                  <c:v>0.0</c:v>
                </c:pt>
                <c:pt idx="20660">
                  <c:v>0.001</c:v>
                </c:pt>
                <c:pt idx="20661">
                  <c:v>0.001</c:v>
                </c:pt>
                <c:pt idx="20662">
                  <c:v>0.001</c:v>
                </c:pt>
                <c:pt idx="20663">
                  <c:v>0.001</c:v>
                </c:pt>
                <c:pt idx="20664">
                  <c:v>0.0</c:v>
                </c:pt>
                <c:pt idx="20665">
                  <c:v>0.001</c:v>
                </c:pt>
                <c:pt idx="20666">
                  <c:v>0.001</c:v>
                </c:pt>
                <c:pt idx="20667">
                  <c:v>0.001</c:v>
                </c:pt>
                <c:pt idx="20668">
                  <c:v>0.001</c:v>
                </c:pt>
                <c:pt idx="20669">
                  <c:v>0.002</c:v>
                </c:pt>
                <c:pt idx="20670">
                  <c:v>0.0</c:v>
                </c:pt>
                <c:pt idx="20671">
                  <c:v>0.001</c:v>
                </c:pt>
                <c:pt idx="20672">
                  <c:v>0.001</c:v>
                </c:pt>
                <c:pt idx="20673">
                  <c:v>0.0</c:v>
                </c:pt>
                <c:pt idx="20674">
                  <c:v>0.0</c:v>
                </c:pt>
                <c:pt idx="20675">
                  <c:v>0.001</c:v>
                </c:pt>
                <c:pt idx="20676">
                  <c:v>0.001</c:v>
                </c:pt>
                <c:pt idx="20677">
                  <c:v>0.001</c:v>
                </c:pt>
                <c:pt idx="20678">
                  <c:v>0.0</c:v>
                </c:pt>
                <c:pt idx="20679">
                  <c:v>0.0</c:v>
                </c:pt>
                <c:pt idx="20680">
                  <c:v>0.0</c:v>
                </c:pt>
                <c:pt idx="20681">
                  <c:v>0.0</c:v>
                </c:pt>
                <c:pt idx="20682">
                  <c:v>0.001</c:v>
                </c:pt>
                <c:pt idx="20683">
                  <c:v>0.0</c:v>
                </c:pt>
                <c:pt idx="20684">
                  <c:v>0.0</c:v>
                </c:pt>
                <c:pt idx="20685">
                  <c:v>0.001</c:v>
                </c:pt>
                <c:pt idx="20686">
                  <c:v>0.001</c:v>
                </c:pt>
                <c:pt idx="20687">
                  <c:v>0.001</c:v>
                </c:pt>
                <c:pt idx="20688">
                  <c:v>0.0</c:v>
                </c:pt>
                <c:pt idx="20689">
                  <c:v>0.001</c:v>
                </c:pt>
                <c:pt idx="20690">
                  <c:v>0.0</c:v>
                </c:pt>
                <c:pt idx="20691">
                  <c:v>0.001</c:v>
                </c:pt>
                <c:pt idx="20692">
                  <c:v>0.0</c:v>
                </c:pt>
                <c:pt idx="20693">
                  <c:v>0.0</c:v>
                </c:pt>
                <c:pt idx="20694">
                  <c:v>0.0</c:v>
                </c:pt>
                <c:pt idx="20695">
                  <c:v>0.0</c:v>
                </c:pt>
                <c:pt idx="20696">
                  <c:v>0.0</c:v>
                </c:pt>
                <c:pt idx="20697">
                  <c:v>0.001</c:v>
                </c:pt>
                <c:pt idx="20698">
                  <c:v>0.001</c:v>
                </c:pt>
                <c:pt idx="20699">
                  <c:v>0.0</c:v>
                </c:pt>
                <c:pt idx="20700">
                  <c:v>0.001</c:v>
                </c:pt>
                <c:pt idx="20701">
                  <c:v>0.001</c:v>
                </c:pt>
                <c:pt idx="20702">
                  <c:v>0.002</c:v>
                </c:pt>
                <c:pt idx="20703">
                  <c:v>0.001</c:v>
                </c:pt>
                <c:pt idx="20704">
                  <c:v>0.001</c:v>
                </c:pt>
                <c:pt idx="20705">
                  <c:v>0.0</c:v>
                </c:pt>
                <c:pt idx="20706">
                  <c:v>0.0</c:v>
                </c:pt>
                <c:pt idx="20707">
                  <c:v>0.002</c:v>
                </c:pt>
                <c:pt idx="20708">
                  <c:v>0.001</c:v>
                </c:pt>
                <c:pt idx="20709">
                  <c:v>0.0</c:v>
                </c:pt>
                <c:pt idx="20710">
                  <c:v>0.001</c:v>
                </c:pt>
                <c:pt idx="20711">
                  <c:v>0.0</c:v>
                </c:pt>
                <c:pt idx="20712">
                  <c:v>0.0</c:v>
                </c:pt>
                <c:pt idx="20713">
                  <c:v>0.0</c:v>
                </c:pt>
                <c:pt idx="20714">
                  <c:v>0.001</c:v>
                </c:pt>
                <c:pt idx="20715">
                  <c:v>0.0</c:v>
                </c:pt>
                <c:pt idx="20716">
                  <c:v>0.001</c:v>
                </c:pt>
                <c:pt idx="20717">
                  <c:v>0.0</c:v>
                </c:pt>
                <c:pt idx="20718">
                  <c:v>0.001</c:v>
                </c:pt>
                <c:pt idx="20719">
                  <c:v>0.0</c:v>
                </c:pt>
                <c:pt idx="20720">
                  <c:v>0.0</c:v>
                </c:pt>
                <c:pt idx="20721">
                  <c:v>0.0</c:v>
                </c:pt>
                <c:pt idx="20722">
                  <c:v>0.0</c:v>
                </c:pt>
                <c:pt idx="20723">
                  <c:v>0.0</c:v>
                </c:pt>
                <c:pt idx="20724">
                  <c:v>0.001</c:v>
                </c:pt>
                <c:pt idx="20725">
                  <c:v>0.0</c:v>
                </c:pt>
                <c:pt idx="20726">
                  <c:v>0.001</c:v>
                </c:pt>
                <c:pt idx="20727">
                  <c:v>0.0</c:v>
                </c:pt>
                <c:pt idx="20728">
                  <c:v>0.0</c:v>
                </c:pt>
                <c:pt idx="20729">
                  <c:v>0.001</c:v>
                </c:pt>
                <c:pt idx="20730">
                  <c:v>0.0</c:v>
                </c:pt>
                <c:pt idx="20731">
                  <c:v>0.001</c:v>
                </c:pt>
                <c:pt idx="20732">
                  <c:v>0.001</c:v>
                </c:pt>
                <c:pt idx="20733">
                  <c:v>0.0</c:v>
                </c:pt>
                <c:pt idx="20734">
                  <c:v>0.001</c:v>
                </c:pt>
                <c:pt idx="20735">
                  <c:v>0.001</c:v>
                </c:pt>
                <c:pt idx="20736">
                  <c:v>0.001</c:v>
                </c:pt>
                <c:pt idx="20737">
                  <c:v>0.001</c:v>
                </c:pt>
                <c:pt idx="20738">
                  <c:v>0.001</c:v>
                </c:pt>
                <c:pt idx="20739">
                  <c:v>0.0</c:v>
                </c:pt>
                <c:pt idx="20740">
                  <c:v>0.001</c:v>
                </c:pt>
                <c:pt idx="20741">
                  <c:v>0.0</c:v>
                </c:pt>
                <c:pt idx="20742">
                  <c:v>0.001</c:v>
                </c:pt>
                <c:pt idx="20743">
                  <c:v>0.0</c:v>
                </c:pt>
                <c:pt idx="20744">
                  <c:v>0.0</c:v>
                </c:pt>
                <c:pt idx="20745">
                  <c:v>0.001</c:v>
                </c:pt>
                <c:pt idx="20746">
                  <c:v>0.0</c:v>
                </c:pt>
                <c:pt idx="20747">
                  <c:v>0.001</c:v>
                </c:pt>
                <c:pt idx="20748">
                  <c:v>0.001</c:v>
                </c:pt>
                <c:pt idx="20749">
                  <c:v>0.0</c:v>
                </c:pt>
                <c:pt idx="20750">
                  <c:v>0.002</c:v>
                </c:pt>
                <c:pt idx="20751">
                  <c:v>0.0</c:v>
                </c:pt>
                <c:pt idx="20752">
                  <c:v>0.002</c:v>
                </c:pt>
                <c:pt idx="20753">
                  <c:v>0.001</c:v>
                </c:pt>
                <c:pt idx="20754">
                  <c:v>0.001</c:v>
                </c:pt>
                <c:pt idx="20755">
                  <c:v>0.001</c:v>
                </c:pt>
                <c:pt idx="20756">
                  <c:v>0.0</c:v>
                </c:pt>
                <c:pt idx="20757">
                  <c:v>0.0</c:v>
                </c:pt>
                <c:pt idx="20758">
                  <c:v>0.0</c:v>
                </c:pt>
                <c:pt idx="20759">
                  <c:v>0.0</c:v>
                </c:pt>
                <c:pt idx="20760">
                  <c:v>0.001</c:v>
                </c:pt>
                <c:pt idx="20761">
                  <c:v>0.001</c:v>
                </c:pt>
                <c:pt idx="20762">
                  <c:v>0.0</c:v>
                </c:pt>
                <c:pt idx="20763">
                  <c:v>0.001</c:v>
                </c:pt>
                <c:pt idx="20764">
                  <c:v>0.001</c:v>
                </c:pt>
                <c:pt idx="20765">
                  <c:v>0.0</c:v>
                </c:pt>
                <c:pt idx="20766">
                  <c:v>0.002</c:v>
                </c:pt>
                <c:pt idx="20767">
                  <c:v>0.0</c:v>
                </c:pt>
                <c:pt idx="20768">
                  <c:v>0.001</c:v>
                </c:pt>
                <c:pt idx="20769">
                  <c:v>0.001</c:v>
                </c:pt>
                <c:pt idx="20770">
                  <c:v>0.001</c:v>
                </c:pt>
                <c:pt idx="20771">
                  <c:v>0.0</c:v>
                </c:pt>
                <c:pt idx="20772">
                  <c:v>0.0</c:v>
                </c:pt>
                <c:pt idx="20773">
                  <c:v>0.0</c:v>
                </c:pt>
                <c:pt idx="20774">
                  <c:v>0.0</c:v>
                </c:pt>
                <c:pt idx="20775">
                  <c:v>0.001</c:v>
                </c:pt>
                <c:pt idx="20776">
                  <c:v>0.0</c:v>
                </c:pt>
                <c:pt idx="20777">
                  <c:v>0.0</c:v>
                </c:pt>
                <c:pt idx="20778">
                  <c:v>0.0</c:v>
                </c:pt>
                <c:pt idx="20779">
                  <c:v>0.0</c:v>
                </c:pt>
                <c:pt idx="20780">
                  <c:v>0.001</c:v>
                </c:pt>
                <c:pt idx="20781">
                  <c:v>0.0</c:v>
                </c:pt>
                <c:pt idx="20782">
                  <c:v>0.001</c:v>
                </c:pt>
                <c:pt idx="20783">
                  <c:v>0.0</c:v>
                </c:pt>
                <c:pt idx="20784">
                  <c:v>0.001</c:v>
                </c:pt>
                <c:pt idx="20785">
                  <c:v>0.001</c:v>
                </c:pt>
                <c:pt idx="20786">
                  <c:v>0.0</c:v>
                </c:pt>
                <c:pt idx="20787">
                  <c:v>0.002</c:v>
                </c:pt>
                <c:pt idx="20788">
                  <c:v>0.001</c:v>
                </c:pt>
                <c:pt idx="20789">
                  <c:v>0.0</c:v>
                </c:pt>
                <c:pt idx="20790">
                  <c:v>0.001</c:v>
                </c:pt>
                <c:pt idx="20791">
                  <c:v>0.001</c:v>
                </c:pt>
                <c:pt idx="20792">
                  <c:v>0.001</c:v>
                </c:pt>
                <c:pt idx="20793">
                  <c:v>0.0</c:v>
                </c:pt>
                <c:pt idx="20794">
                  <c:v>0.001</c:v>
                </c:pt>
                <c:pt idx="20795">
                  <c:v>0.0</c:v>
                </c:pt>
                <c:pt idx="20796">
                  <c:v>0.001</c:v>
                </c:pt>
                <c:pt idx="20797">
                  <c:v>0.0</c:v>
                </c:pt>
                <c:pt idx="20798">
                  <c:v>0.0</c:v>
                </c:pt>
                <c:pt idx="20799">
                  <c:v>0.001</c:v>
                </c:pt>
                <c:pt idx="20800">
                  <c:v>0.001</c:v>
                </c:pt>
                <c:pt idx="20801">
                  <c:v>0.002</c:v>
                </c:pt>
                <c:pt idx="20802">
                  <c:v>0.0</c:v>
                </c:pt>
                <c:pt idx="20803">
                  <c:v>0.0</c:v>
                </c:pt>
                <c:pt idx="20804">
                  <c:v>0.0</c:v>
                </c:pt>
                <c:pt idx="20805">
                  <c:v>0.0</c:v>
                </c:pt>
                <c:pt idx="20806">
                  <c:v>0.0</c:v>
                </c:pt>
                <c:pt idx="20807">
                  <c:v>0.001</c:v>
                </c:pt>
                <c:pt idx="20808">
                  <c:v>0.001</c:v>
                </c:pt>
                <c:pt idx="20809">
                  <c:v>0.0</c:v>
                </c:pt>
                <c:pt idx="20810">
                  <c:v>0.001</c:v>
                </c:pt>
                <c:pt idx="20811">
                  <c:v>0.0</c:v>
                </c:pt>
                <c:pt idx="20812">
                  <c:v>0.0</c:v>
                </c:pt>
                <c:pt idx="20813">
                  <c:v>0.001</c:v>
                </c:pt>
                <c:pt idx="20814">
                  <c:v>0.0</c:v>
                </c:pt>
                <c:pt idx="20815">
                  <c:v>0.002</c:v>
                </c:pt>
                <c:pt idx="20816">
                  <c:v>0.0</c:v>
                </c:pt>
                <c:pt idx="20817">
                  <c:v>0.0</c:v>
                </c:pt>
                <c:pt idx="20818">
                  <c:v>0.001</c:v>
                </c:pt>
                <c:pt idx="20819">
                  <c:v>0.0</c:v>
                </c:pt>
                <c:pt idx="20820">
                  <c:v>0.0</c:v>
                </c:pt>
                <c:pt idx="20821">
                  <c:v>0.001</c:v>
                </c:pt>
                <c:pt idx="20822">
                  <c:v>0.0</c:v>
                </c:pt>
                <c:pt idx="20823">
                  <c:v>0.0</c:v>
                </c:pt>
                <c:pt idx="20824">
                  <c:v>0.001</c:v>
                </c:pt>
                <c:pt idx="20825">
                  <c:v>0.001</c:v>
                </c:pt>
                <c:pt idx="20826">
                  <c:v>0.001</c:v>
                </c:pt>
                <c:pt idx="20827">
                  <c:v>0.001</c:v>
                </c:pt>
                <c:pt idx="20828">
                  <c:v>0.001</c:v>
                </c:pt>
                <c:pt idx="20829">
                  <c:v>0.0</c:v>
                </c:pt>
                <c:pt idx="20830">
                  <c:v>0.001</c:v>
                </c:pt>
                <c:pt idx="20831">
                  <c:v>0.001</c:v>
                </c:pt>
                <c:pt idx="20832">
                  <c:v>0.0</c:v>
                </c:pt>
                <c:pt idx="20833">
                  <c:v>0.002</c:v>
                </c:pt>
                <c:pt idx="20834">
                  <c:v>0.0</c:v>
                </c:pt>
                <c:pt idx="20835">
                  <c:v>0.0</c:v>
                </c:pt>
                <c:pt idx="20836">
                  <c:v>0.0</c:v>
                </c:pt>
                <c:pt idx="20837">
                  <c:v>0.001</c:v>
                </c:pt>
                <c:pt idx="20838">
                  <c:v>0.0</c:v>
                </c:pt>
                <c:pt idx="20839">
                  <c:v>0.002</c:v>
                </c:pt>
                <c:pt idx="20840">
                  <c:v>0.001</c:v>
                </c:pt>
                <c:pt idx="20841">
                  <c:v>0.001</c:v>
                </c:pt>
                <c:pt idx="20842">
                  <c:v>0.0</c:v>
                </c:pt>
                <c:pt idx="20843">
                  <c:v>0.0</c:v>
                </c:pt>
                <c:pt idx="20844">
                  <c:v>0.0</c:v>
                </c:pt>
                <c:pt idx="20845">
                  <c:v>0.002</c:v>
                </c:pt>
                <c:pt idx="20846">
                  <c:v>0.0</c:v>
                </c:pt>
                <c:pt idx="20847">
                  <c:v>0.002</c:v>
                </c:pt>
                <c:pt idx="20848">
                  <c:v>0.001</c:v>
                </c:pt>
                <c:pt idx="20849">
                  <c:v>0.002</c:v>
                </c:pt>
                <c:pt idx="20850">
                  <c:v>0.0</c:v>
                </c:pt>
                <c:pt idx="20851">
                  <c:v>0.001</c:v>
                </c:pt>
                <c:pt idx="20852">
                  <c:v>0.001</c:v>
                </c:pt>
                <c:pt idx="20853">
                  <c:v>0.001</c:v>
                </c:pt>
                <c:pt idx="20854">
                  <c:v>0.0</c:v>
                </c:pt>
                <c:pt idx="20855">
                  <c:v>0.001</c:v>
                </c:pt>
                <c:pt idx="20856">
                  <c:v>0.001</c:v>
                </c:pt>
                <c:pt idx="20857">
                  <c:v>0.0</c:v>
                </c:pt>
                <c:pt idx="20858">
                  <c:v>0.0</c:v>
                </c:pt>
                <c:pt idx="20859">
                  <c:v>0.001</c:v>
                </c:pt>
                <c:pt idx="20860">
                  <c:v>0.001</c:v>
                </c:pt>
                <c:pt idx="20861">
                  <c:v>0.0</c:v>
                </c:pt>
                <c:pt idx="20862">
                  <c:v>0.0</c:v>
                </c:pt>
                <c:pt idx="20863">
                  <c:v>0.001</c:v>
                </c:pt>
                <c:pt idx="20864">
                  <c:v>0.001</c:v>
                </c:pt>
                <c:pt idx="20865">
                  <c:v>0.001</c:v>
                </c:pt>
                <c:pt idx="20866">
                  <c:v>0.001</c:v>
                </c:pt>
                <c:pt idx="20867">
                  <c:v>0.001</c:v>
                </c:pt>
                <c:pt idx="20868">
                  <c:v>0.001</c:v>
                </c:pt>
                <c:pt idx="20869">
                  <c:v>0.0</c:v>
                </c:pt>
                <c:pt idx="20870">
                  <c:v>0.0</c:v>
                </c:pt>
                <c:pt idx="20871">
                  <c:v>0.0</c:v>
                </c:pt>
                <c:pt idx="20872">
                  <c:v>0.001</c:v>
                </c:pt>
                <c:pt idx="20873">
                  <c:v>0.002</c:v>
                </c:pt>
                <c:pt idx="20874">
                  <c:v>0.001</c:v>
                </c:pt>
                <c:pt idx="20875">
                  <c:v>0.001</c:v>
                </c:pt>
                <c:pt idx="20876">
                  <c:v>0.0</c:v>
                </c:pt>
                <c:pt idx="20877">
                  <c:v>0.001</c:v>
                </c:pt>
                <c:pt idx="20878">
                  <c:v>0.002</c:v>
                </c:pt>
                <c:pt idx="20879">
                  <c:v>0.001</c:v>
                </c:pt>
                <c:pt idx="20880">
                  <c:v>0.0</c:v>
                </c:pt>
                <c:pt idx="20881">
                  <c:v>0.0</c:v>
                </c:pt>
                <c:pt idx="20882">
                  <c:v>0.0</c:v>
                </c:pt>
                <c:pt idx="20883">
                  <c:v>0.001</c:v>
                </c:pt>
                <c:pt idx="20884">
                  <c:v>0.001</c:v>
                </c:pt>
                <c:pt idx="20885">
                  <c:v>0.002</c:v>
                </c:pt>
                <c:pt idx="20886">
                  <c:v>0.001</c:v>
                </c:pt>
                <c:pt idx="20887">
                  <c:v>0.001</c:v>
                </c:pt>
                <c:pt idx="20888">
                  <c:v>0.001</c:v>
                </c:pt>
                <c:pt idx="20889">
                  <c:v>0.0</c:v>
                </c:pt>
                <c:pt idx="20890">
                  <c:v>0.0</c:v>
                </c:pt>
                <c:pt idx="20891">
                  <c:v>0.0</c:v>
                </c:pt>
                <c:pt idx="20892">
                  <c:v>0.0</c:v>
                </c:pt>
                <c:pt idx="20893">
                  <c:v>0.001</c:v>
                </c:pt>
                <c:pt idx="20894">
                  <c:v>0.0</c:v>
                </c:pt>
                <c:pt idx="20895">
                  <c:v>0.0</c:v>
                </c:pt>
                <c:pt idx="20896">
                  <c:v>0.001</c:v>
                </c:pt>
                <c:pt idx="20897">
                  <c:v>0.002</c:v>
                </c:pt>
                <c:pt idx="20898">
                  <c:v>0.0</c:v>
                </c:pt>
                <c:pt idx="20899">
                  <c:v>0.0</c:v>
                </c:pt>
                <c:pt idx="20900">
                  <c:v>0.001</c:v>
                </c:pt>
                <c:pt idx="20901">
                  <c:v>0.001</c:v>
                </c:pt>
                <c:pt idx="20902">
                  <c:v>0.0</c:v>
                </c:pt>
                <c:pt idx="20903">
                  <c:v>0.0</c:v>
                </c:pt>
                <c:pt idx="20904">
                  <c:v>0.001</c:v>
                </c:pt>
                <c:pt idx="20905">
                  <c:v>0.0</c:v>
                </c:pt>
                <c:pt idx="20906">
                  <c:v>0.001</c:v>
                </c:pt>
                <c:pt idx="20907">
                  <c:v>0.001</c:v>
                </c:pt>
                <c:pt idx="20908">
                  <c:v>0.001</c:v>
                </c:pt>
                <c:pt idx="20909">
                  <c:v>0.0</c:v>
                </c:pt>
                <c:pt idx="20910">
                  <c:v>0.001</c:v>
                </c:pt>
                <c:pt idx="20911">
                  <c:v>0.002</c:v>
                </c:pt>
                <c:pt idx="20912">
                  <c:v>0.0</c:v>
                </c:pt>
                <c:pt idx="20913">
                  <c:v>0.001</c:v>
                </c:pt>
                <c:pt idx="20914">
                  <c:v>0.0</c:v>
                </c:pt>
                <c:pt idx="20915">
                  <c:v>0.0</c:v>
                </c:pt>
                <c:pt idx="20916">
                  <c:v>0.001</c:v>
                </c:pt>
                <c:pt idx="20917">
                  <c:v>0.0</c:v>
                </c:pt>
                <c:pt idx="20918">
                  <c:v>0.001</c:v>
                </c:pt>
                <c:pt idx="20919">
                  <c:v>0.0</c:v>
                </c:pt>
                <c:pt idx="20920">
                  <c:v>0.001</c:v>
                </c:pt>
                <c:pt idx="20921">
                  <c:v>0.001</c:v>
                </c:pt>
                <c:pt idx="20922">
                  <c:v>0.0</c:v>
                </c:pt>
                <c:pt idx="20923">
                  <c:v>0.0</c:v>
                </c:pt>
                <c:pt idx="20924">
                  <c:v>0.001</c:v>
                </c:pt>
                <c:pt idx="20925">
                  <c:v>0.0</c:v>
                </c:pt>
                <c:pt idx="20926">
                  <c:v>0.0</c:v>
                </c:pt>
                <c:pt idx="20927">
                  <c:v>0.0</c:v>
                </c:pt>
                <c:pt idx="20928">
                  <c:v>0.002</c:v>
                </c:pt>
                <c:pt idx="20929">
                  <c:v>0.0</c:v>
                </c:pt>
                <c:pt idx="20930">
                  <c:v>0.0</c:v>
                </c:pt>
                <c:pt idx="20931">
                  <c:v>0.0</c:v>
                </c:pt>
                <c:pt idx="20932">
                  <c:v>0.0</c:v>
                </c:pt>
                <c:pt idx="20933">
                  <c:v>0.0</c:v>
                </c:pt>
                <c:pt idx="20934">
                  <c:v>0.0</c:v>
                </c:pt>
                <c:pt idx="20935">
                  <c:v>0.001</c:v>
                </c:pt>
                <c:pt idx="20936">
                  <c:v>0.0</c:v>
                </c:pt>
                <c:pt idx="20937">
                  <c:v>0.001</c:v>
                </c:pt>
                <c:pt idx="20938">
                  <c:v>0.001</c:v>
                </c:pt>
                <c:pt idx="20939">
                  <c:v>0.001</c:v>
                </c:pt>
                <c:pt idx="20940">
                  <c:v>0.0</c:v>
                </c:pt>
                <c:pt idx="20941">
                  <c:v>0.001</c:v>
                </c:pt>
                <c:pt idx="20942">
                  <c:v>0.0</c:v>
                </c:pt>
                <c:pt idx="20943">
                  <c:v>0.002</c:v>
                </c:pt>
                <c:pt idx="20944">
                  <c:v>0.001</c:v>
                </c:pt>
                <c:pt idx="20945">
                  <c:v>0.002</c:v>
                </c:pt>
                <c:pt idx="20946">
                  <c:v>0.002</c:v>
                </c:pt>
                <c:pt idx="20947">
                  <c:v>0.001</c:v>
                </c:pt>
                <c:pt idx="20948">
                  <c:v>0.0</c:v>
                </c:pt>
                <c:pt idx="20949">
                  <c:v>0.0</c:v>
                </c:pt>
                <c:pt idx="20950">
                  <c:v>0.002</c:v>
                </c:pt>
                <c:pt idx="20951">
                  <c:v>0.001</c:v>
                </c:pt>
                <c:pt idx="20952">
                  <c:v>0.002</c:v>
                </c:pt>
                <c:pt idx="20953">
                  <c:v>0.002</c:v>
                </c:pt>
                <c:pt idx="20954">
                  <c:v>0.001</c:v>
                </c:pt>
                <c:pt idx="20955">
                  <c:v>0.001</c:v>
                </c:pt>
                <c:pt idx="20956">
                  <c:v>0.001</c:v>
                </c:pt>
                <c:pt idx="20957">
                  <c:v>0.0</c:v>
                </c:pt>
                <c:pt idx="20958">
                  <c:v>0.0</c:v>
                </c:pt>
                <c:pt idx="20959">
                  <c:v>0.0</c:v>
                </c:pt>
                <c:pt idx="20960">
                  <c:v>0.001</c:v>
                </c:pt>
                <c:pt idx="20961">
                  <c:v>0.001</c:v>
                </c:pt>
                <c:pt idx="20962">
                  <c:v>0.0</c:v>
                </c:pt>
                <c:pt idx="20963">
                  <c:v>0.0</c:v>
                </c:pt>
                <c:pt idx="20964">
                  <c:v>0.001</c:v>
                </c:pt>
                <c:pt idx="20965">
                  <c:v>0.001</c:v>
                </c:pt>
                <c:pt idx="20966">
                  <c:v>0.0</c:v>
                </c:pt>
                <c:pt idx="20967">
                  <c:v>0.001</c:v>
                </c:pt>
                <c:pt idx="20968">
                  <c:v>0.001</c:v>
                </c:pt>
                <c:pt idx="20969">
                  <c:v>0.001</c:v>
                </c:pt>
                <c:pt idx="20970">
                  <c:v>0.0</c:v>
                </c:pt>
                <c:pt idx="20971">
                  <c:v>0.0</c:v>
                </c:pt>
                <c:pt idx="20972">
                  <c:v>0.001</c:v>
                </c:pt>
                <c:pt idx="20973">
                  <c:v>0.0</c:v>
                </c:pt>
                <c:pt idx="20974">
                  <c:v>0.001</c:v>
                </c:pt>
                <c:pt idx="20975">
                  <c:v>0.0</c:v>
                </c:pt>
                <c:pt idx="20976">
                  <c:v>0.0</c:v>
                </c:pt>
                <c:pt idx="20977">
                  <c:v>0.001</c:v>
                </c:pt>
                <c:pt idx="20978">
                  <c:v>0.0</c:v>
                </c:pt>
                <c:pt idx="20979">
                  <c:v>0.0</c:v>
                </c:pt>
                <c:pt idx="20980">
                  <c:v>0.0</c:v>
                </c:pt>
                <c:pt idx="20981">
                  <c:v>0.0</c:v>
                </c:pt>
                <c:pt idx="20982">
                  <c:v>0.0</c:v>
                </c:pt>
                <c:pt idx="20983">
                  <c:v>0.0</c:v>
                </c:pt>
                <c:pt idx="20984">
                  <c:v>0.0</c:v>
                </c:pt>
                <c:pt idx="20985">
                  <c:v>0.001</c:v>
                </c:pt>
                <c:pt idx="20986">
                  <c:v>0.001</c:v>
                </c:pt>
                <c:pt idx="20987">
                  <c:v>0.0</c:v>
                </c:pt>
                <c:pt idx="20988">
                  <c:v>0.001</c:v>
                </c:pt>
                <c:pt idx="20989">
                  <c:v>0.001</c:v>
                </c:pt>
                <c:pt idx="20990">
                  <c:v>0.001</c:v>
                </c:pt>
                <c:pt idx="20991">
                  <c:v>0.0</c:v>
                </c:pt>
                <c:pt idx="20992">
                  <c:v>0.001</c:v>
                </c:pt>
                <c:pt idx="20993">
                  <c:v>0.001</c:v>
                </c:pt>
                <c:pt idx="20994">
                  <c:v>0.0</c:v>
                </c:pt>
                <c:pt idx="20995">
                  <c:v>0.001</c:v>
                </c:pt>
                <c:pt idx="20996">
                  <c:v>0.001</c:v>
                </c:pt>
                <c:pt idx="20997">
                  <c:v>0.001</c:v>
                </c:pt>
                <c:pt idx="20998">
                  <c:v>0.0</c:v>
                </c:pt>
                <c:pt idx="20999">
                  <c:v>0.0</c:v>
                </c:pt>
                <c:pt idx="21000">
                  <c:v>0.0</c:v>
                </c:pt>
                <c:pt idx="21001">
                  <c:v>0.0</c:v>
                </c:pt>
                <c:pt idx="21002">
                  <c:v>0.0</c:v>
                </c:pt>
                <c:pt idx="21003">
                  <c:v>0.0</c:v>
                </c:pt>
                <c:pt idx="21004">
                  <c:v>0.001</c:v>
                </c:pt>
                <c:pt idx="21005">
                  <c:v>0.002</c:v>
                </c:pt>
                <c:pt idx="21006">
                  <c:v>0.0</c:v>
                </c:pt>
                <c:pt idx="21007">
                  <c:v>0.001</c:v>
                </c:pt>
                <c:pt idx="21008">
                  <c:v>0.002</c:v>
                </c:pt>
                <c:pt idx="21009">
                  <c:v>0.001</c:v>
                </c:pt>
                <c:pt idx="21010">
                  <c:v>0.0</c:v>
                </c:pt>
                <c:pt idx="21011">
                  <c:v>0.001</c:v>
                </c:pt>
                <c:pt idx="21012">
                  <c:v>0.0</c:v>
                </c:pt>
                <c:pt idx="21013">
                  <c:v>0.0</c:v>
                </c:pt>
                <c:pt idx="21014">
                  <c:v>0.001</c:v>
                </c:pt>
                <c:pt idx="21015">
                  <c:v>0.0</c:v>
                </c:pt>
                <c:pt idx="21016">
                  <c:v>0.0</c:v>
                </c:pt>
                <c:pt idx="21017">
                  <c:v>0.001</c:v>
                </c:pt>
                <c:pt idx="21018">
                  <c:v>0.0</c:v>
                </c:pt>
                <c:pt idx="21019">
                  <c:v>0.002</c:v>
                </c:pt>
                <c:pt idx="21020">
                  <c:v>0.0</c:v>
                </c:pt>
                <c:pt idx="21021">
                  <c:v>0.001</c:v>
                </c:pt>
                <c:pt idx="21022">
                  <c:v>0.001</c:v>
                </c:pt>
                <c:pt idx="21023">
                  <c:v>0.001</c:v>
                </c:pt>
                <c:pt idx="21024">
                  <c:v>0.0</c:v>
                </c:pt>
                <c:pt idx="21025">
                  <c:v>0.001</c:v>
                </c:pt>
                <c:pt idx="21026">
                  <c:v>0.001</c:v>
                </c:pt>
                <c:pt idx="21027">
                  <c:v>0.0</c:v>
                </c:pt>
                <c:pt idx="21028">
                  <c:v>0.0</c:v>
                </c:pt>
                <c:pt idx="21029">
                  <c:v>0.002</c:v>
                </c:pt>
                <c:pt idx="21030">
                  <c:v>0.0</c:v>
                </c:pt>
                <c:pt idx="21031">
                  <c:v>0.001</c:v>
                </c:pt>
                <c:pt idx="21032">
                  <c:v>0.0</c:v>
                </c:pt>
                <c:pt idx="21033">
                  <c:v>0.0</c:v>
                </c:pt>
                <c:pt idx="21034">
                  <c:v>0.0</c:v>
                </c:pt>
                <c:pt idx="21035">
                  <c:v>0.001</c:v>
                </c:pt>
                <c:pt idx="21036">
                  <c:v>0.0</c:v>
                </c:pt>
                <c:pt idx="21037">
                  <c:v>0.0</c:v>
                </c:pt>
                <c:pt idx="21038">
                  <c:v>0.001</c:v>
                </c:pt>
                <c:pt idx="21039">
                  <c:v>0.0</c:v>
                </c:pt>
                <c:pt idx="21040">
                  <c:v>0.0</c:v>
                </c:pt>
                <c:pt idx="21041">
                  <c:v>0.001</c:v>
                </c:pt>
                <c:pt idx="21042">
                  <c:v>0.001</c:v>
                </c:pt>
                <c:pt idx="21043">
                  <c:v>0.002</c:v>
                </c:pt>
                <c:pt idx="21044">
                  <c:v>0.001</c:v>
                </c:pt>
                <c:pt idx="21045">
                  <c:v>0.001</c:v>
                </c:pt>
                <c:pt idx="21046">
                  <c:v>0.0</c:v>
                </c:pt>
                <c:pt idx="21047">
                  <c:v>0.0</c:v>
                </c:pt>
                <c:pt idx="21048">
                  <c:v>0.0</c:v>
                </c:pt>
                <c:pt idx="21049">
                  <c:v>0.001</c:v>
                </c:pt>
                <c:pt idx="21050">
                  <c:v>0.0</c:v>
                </c:pt>
                <c:pt idx="21051">
                  <c:v>0.001</c:v>
                </c:pt>
                <c:pt idx="21052">
                  <c:v>0.001</c:v>
                </c:pt>
                <c:pt idx="21053">
                  <c:v>0.0</c:v>
                </c:pt>
                <c:pt idx="21054">
                  <c:v>0.0</c:v>
                </c:pt>
                <c:pt idx="21055">
                  <c:v>0.0</c:v>
                </c:pt>
                <c:pt idx="21056">
                  <c:v>0.001</c:v>
                </c:pt>
                <c:pt idx="21057">
                  <c:v>0.001</c:v>
                </c:pt>
                <c:pt idx="21058">
                  <c:v>0.0</c:v>
                </c:pt>
                <c:pt idx="21059">
                  <c:v>0.001</c:v>
                </c:pt>
                <c:pt idx="21060">
                  <c:v>0.001</c:v>
                </c:pt>
                <c:pt idx="21061">
                  <c:v>0.001</c:v>
                </c:pt>
                <c:pt idx="21062">
                  <c:v>0.0</c:v>
                </c:pt>
                <c:pt idx="21063">
                  <c:v>0.0</c:v>
                </c:pt>
                <c:pt idx="21064">
                  <c:v>0.001</c:v>
                </c:pt>
                <c:pt idx="21065">
                  <c:v>0.0</c:v>
                </c:pt>
                <c:pt idx="21066">
                  <c:v>0.0</c:v>
                </c:pt>
                <c:pt idx="21067">
                  <c:v>0.0</c:v>
                </c:pt>
                <c:pt idx="21068">
                  <c:v>0.001</c:v>
                </c:pt>
                <c:pt idx="21069">
                  <c:v>0.0</c:v>
                </c:pt>
                <c:pt idx="21070">
                  <c:v>0.0</c:v>
                </c:pt>
                <c:pt idx="21071">
                  <c:v>0.001</c:v>
                </c:pt>
                <c:pt idx="21072">
                  <c:v>0.001</c:v>
                </c:pt>
                <c:pt idx="21073">
                  <c:v>0.001</c:v>
                </c:pt>
                <c:pt idx="21074">
                  <c:v>0.0</c:v>
                </c:pt>
                <c:pt idx="21075">
                  <c:v>0.0</c:v>
                </c:pt>
                <c:pt idx="21076">
                  <c:v>0.001</c:v>
                </c:pt>
                <c:pt idx="21077">
                  <c:v>0.0</c:v>
                </c:pt>
                <c:pt idx="21078">
                  <c:v>0.0</c:v>
                </c:pt>
                <c:pt idx="21079">
                  <c:v>0.001</c:v>
                </c:pt>
                <c:pt idx="21080">
                  <c:v>0.001</c:v>
                </c:pt>
                <c:pt idx="21081">
                  <c:v>0.0</c:v>
                </c:pt>
                <c:pt idx="21082">
                  <c:v>0.001</c:v>
                </c:pt>
                <c:pt idx="21083">
                  <c:v>0.0</c:v>
                </c:pt>
                <c:pt idx="21084">
                  <c:v>0.0</c:v>
                </c:pt>
                <c:pt idx="21085">
                  <c:v>0.0</c:v>
                </c:pt>
                <c:pt idx="21086">
                  <c:v>0.001</c:v>
                </c:pt>
                <c:pt idx="21087">
                  <c:v>0.0</c:v>
                </c:pt>
                <c:pt idx="21088">
                  <c:v>0.0</c:v>
                </c:pt>
                <c:pt idx="21089">
                  <c:v>0.001</c:v>
                </c:pt>
                <c:pt idx="21090">
                  <c:v>0.0</c:v>
                </c:pt>
                <c:pt idx="21091">
                  <c:v>0.0</c:v>
                </c:pt>
                <c:pt idx="21092">
                  <c:v>0.0</c:v>
                </c:pt>
                <c:pt idx="21093">
                  <c:v>0.001</c:v>
                </c:pt>
                <c:pt idx="21094">
                  <c:v>0.0</c:v>
                </c:pt>
                <c:pt idx="21095">
                  <c:v>0.0</c:v>
                </c:pt>
                <c:pt idx="21096">
                  <c:v>0.0</c:v>
                </c:pt>
                <c:pt idx="21097">
                  <c:v>0.001</c:v>
                </c:pt>
                <c:pt idx="21098">
                  <c:v>0.001</c:v>
                </c:pt>
                <c:pt idx="21099">
                  <c:v>0.0</c:v>
                </c:pt>
                <c:pt idx="21100">
                  <c:v>0.001</c:v>
                </c:pt>
                <c:pt idx="21101">
                  <c:v>0.001</c:v>
                </c:pt>
                <c:pt idx="21102">
                  <c:v>0.0</c:v>
                </c:pt>
                <c:pt idx="21103">
                  <c:v>0.0</c:v>
                </c:pt>
                <c:pt idx="21104">
                  <c:v>0.0</c:v>
                </c:pt>
                <c:pt idx="21105">
                  <c:v>0.001</c:v>
                </c:pt>
                <c:pt idx="21106">
                  <c:v>0.001</c:v>
                </c:pt>
                <c:pt idx="21107">
                  <c:v>0.001</c:v>
                </c:pt>
                <c:pt idx="21108">
                  <c:v>0.0</c:v>
                </c:pt>
                <c:pt idx="21109">
                  <c:v>0.001</c:v>
                </c:pt>
                <c:pt idx="21110">
                  <c:v>0.001</c:v>
                </c:pt>
                <c:pt idx="21111">
                  <c:v>0.0</c:v>
                </c:pt>
                <c:pt idx="21112">
                  <c:v>0.0</c:v>
                </c:pt>
                <c:pt idx="21113">
                  <c:v>0.0</c:v>
                </c:pt>
                <c:pt idx="21114">
                  <c:v>0.0</c:v>
                </c:pt>
                <c:pt idx="21115">
                  <c:v>0.002</c:v>
                </c:pt>
                <c:pt idx="21116">
                  <c:v>0.001</c:v>
                </c:pt>
                <c:pt idx="21117">
                  <c:v>0.002</c:v>
                </c:pt>
                <c:pt idx="21118">
                  <c:v>0.002</c:v>
                </c:pt>
                <c:pt idx="21119">
                  <c:v>0.0</c:v>
                </c:pt>
                <c:pt idx="21120">
                  <c:v>0.0</c:v>
                </c:pt>
                <c:pt idx="21121">
                  <c:v>0.0</c:v>
                </c:pt>
                <c:pt idx="21122">
                  <c:v>0.001</c:v>
                </c:pt>
                <c:pt idx="21123">
                  <c:v>0.0</c:v>
                </c:pt>
                <c:pt idx="21124">
                  <c:v>0.0</c:v>
                </c:pt>
                <c:pt idx="21125">
                  <c:v>0.0</c:v>
                </c:pt>
                <c:pt idx="21126">
                  <c:v>0.001</c:v>
                </c:pt>
                <c:pt idx="21127">
                  <c:v>0.0</c:v>
                </c:pt>
                <c:pt idx="21128">
                  <c:v>0.001</c:v>
                </c:pt>
                <c:pt idx="21129">
                  <c:v>0.0</c:v>
                </c:pt>
                <c:pt idx="21130">
                  <c:v>0.001</c:v>
                </c:pt>
                <c:pt idx="21131">
                  <c:v>0.0</c:v>
                </c:pt>
                <c:pt idx="21132">
                  <c:v>0.001</c:v>
                </c:pt>
                <c:pt idx="21133">
                  <c:v>0.0</c:v>
                </c:pt>
                <c:pt idx="21134">
                  <c:v>0.0</c:v>
                </c:pt>
                <c:pt idx="21135">
                  <c:v>0.0</c:v>
                </c:pt>
                <c:pt idx="21136">
                  <c:v>0.001</c:v>
                </c:pt>
                <c:pt idx="21137">
                  <c:v>0.001</c:v>
                </c:pt>
                <c:pt idx="21138">
                  <c:v>0.0</c:v>
                </c:pt>
                <c:pt idx="21139">
                  <c:v>0.0</c:v>
                </c:pt>
                <c:pt idx="21140">
                  <c:v>0.001</c:v>
                </c:pt>
                <c:pt idx="21141">
                  <c:v>0.0</c:v>
                </c:pt>
                <c:pt idx="21142">
                  <c:v>0.001</c:v>
                </c:pt>
                <c:pt idx="21143">
                  <c:v>0.0</c:v>
                </c:pt>
                <c:pt idx="21144">
                  <c:v>0.001</c:v>
                </c:pt>
                <c:pt idx="21145">
                  <c:v>0.001</c:v>
                </c:pt>
                <c:pt idx="21146">
                  <c:v>0.0</c:v>
                </c:pt>
                <c:pt idx="21147">
                  <c:v>0.0</c:v>
                </c:pt>
                <c:pt idx="21148">
                  <c:v>0.0</c:v>
                </c:pt>
                <c:pt idx="21149">
                  <c:v>0.001</c:v>
                </c:pt>
                <c:pt idx="21150">
                  <c:v>0.001</c:v>
                </c:pt>
                <c:pt idx="21151">
                  <c:v>0.0</c:v>
                </c:pt>
                <c:pt idx="21152">
                  <c:v>0.001</c:v>
                </c:pt>
                <c:pt idx="21153">
                  <c:v>0.002</c:v>
                </c:pt>
                <c:pt idx="21154">
                  <c:v>0.0</c:v>
                </c:pt>
                <c:pt idx="21155">
                  <c:v>0.001</c:v>
                </c:pt>
                <c:pt idx="21156">
                  <c:v>0.001</c:v>
                </c:pt>
                <c:pt idx="21157">
                  <c:v>0.0</c:v>
                </c:pt>
                <c:pt idx="21158">
                  <c:v>0.001</c:v>
                </c:pt>
                <c:pt idx="21159">
                  <c:v>0.001</c:v>
                </c:pt>
                <c:pt idx="21160">
                  <c:v>0.0</c:v>
                </c:pt>
                <c:pt idx="21161">
                  <c:v>0.001</c:v>
                </c:pt>
                <c:pt idx="21162">
                  <c:v>0.0</c:v>
                </c:pt>
                <c:pt idx="21163">
                  <c:v>0.0</c:v>
                </c:pt>
                <c:pt idx="21164">
                  <c:v>0.0</c:v>
                </c:pt>
                <c:pt idx="21165">
                  <c:v>0.001</c:v>
                </c:pt>
                <c:pt idx="21166">
                  <c:v>0.001</c:v>
                </c:pt>
                <c:pt idx="21167">
                  <c:v>0.0</c:v>
                </c:pt>
                <c:pt idx="21168">
                  <c:v>0.0</c:v>
                </c:pt>
                <c:pt idx="21169">
                  <c:v>0.0</c:v>
                </c:pt>
                <c:pt idx="21170">
                  <c:v>0.001</c:v>
                </c:pt>
                <c:pt idx="21171">
                  <c:v>0.001</c:v>
                </c:pt>
                <c:pt idx="21172">
                  <c:v>0.001</c:v>
                </c:pt>
                <c:pt idx="21173">
                  <c:v>0.001</c:v>
                </c:pt>
                <c:pt idx="21174">
                  <c:v>0.001</c:v>
                </c:pt>
                <c:pt idx="21175">
                  <c:v>0.0</c:v>
                </c:pt>
                <c:pt idx="21176">
                  <c:v>0.0</c:v>
                </c:pt>
                <c:pt idx="21177">
                  <c:v>0.0</c:v>
                </c:pt>
                <c:pt idx="21178">
                  <c:v>0.001</c:v>
                </c:pt>
                <c:pt idx="21179">
                  <c:v>0.0</c:v>
                </c:pt>
                <c:pt idx="21180">
                  <c:v>0.001</c:v>
                </c:pt>
                <c:pt idx="21181">
                  <c:v>0.001</c:v>
                </c:pt>
                <c:pt idx="21182">
                  <c:v>0.001</c:v>
                </c:pt>
                <c:pt idx="21183">
                  <c:v>0.001</c:v>
                </c:pt>
                <c:pt idx="21184">
                  <c:v>0.001</c:v>
                </c:pt>
                <c:pt idx="21185">
                  <c:v>0.002</c:v>
                </c:pt>
                <c:pt idx="21186">
                  <c:v>0.0</c:v>
                </c:pt>
                <c:pt idx="21187">
                  <c:v>0.001</c:v>
                </c:pt>
                <c:pt idx="21188">
                  <c:v>0.001</c:v>
                </c:pt>
                <c:pt idx="21189">
                  <c:v>0.001</c:v>
                </c:pt>
                <c:pt idx="21190">
                  <c:v>0.001</c:v>
                </c:pt>
                <c:pt idx="21191">
                  <c:v>0.0</c:v>
                </c:pt>
                <c:pt idx="21192">
                  <c:v>0.001</c:v>
                </c:pt>
                <c:pt idx="21193">
                  <c:v>0.0</c:v>
                </c:pt>
                <c:pt idx="21194">
                  <c:v>0.0</c:v>
                </c:pt>
                <c:pt idx="21195">
                  <c:v>0.001</c:v>
                </c:pt>
                <c:pt idx="21196">
                  <c:v>0.001</c:v>
                </c:pt>
                <c:pt idx="21197">
                  <c:v>0.001</c:v>
                </c:pt>
                <c:pt idx="21198">
                  <c:v>0.0</c:v>
                </c:pt>
                <c:pt idx="21199">
                  <c:v>0.001</c:v>
                </c:pt>
                <c:pt idx="21200">
                  <c:v>0.0</c:v>
                </c:pt>
                <c:pt idx="21201">
                  <c:v>0.0</c:v>
                </c:pt>
                <c:pt idx="21202">
                  <c:v>0.0</c:v>
                </c:pt>
                <c:pt idx="21203">
                  <c:v>0.0</c:v>
                </c:pt>
                <c:pt idx="21204">
                  <c:v>0.0</c:v>
                </c:pt>
                <c:pt idx="21205">
                  <c:v>0.0</c:v>
                </c:pt>
                <c:pt idx="21206">
                  <c:v>0.0</c:v>
                </c:pt>
                <c:pt idx="21207">
                  <c:v>0.0</c:v>
                </c:pt>
                <c:pt idx="21208">
                  <c:v>0.0</c:v>
                </c:pt>
                <c:pt idx="21209">
                  <c:v>0.0</c:v>
                </c:pt>
                <c:pt idx="21210">
                  <c:v>0.001</c:v>
                </c:pt>
                <c:pt idx="21211">
                  <c:v>0.0</c:v>
                </c:pt>
                <c:pt idx="21212">
                  <c:v>0.0</c:v>
                </c:pt>
                <c:pt idx="21213">
                  <c:v>0.0</c:v>
                </c:pt>
                <c:pt idx="21214">
                  <c:v>0.0</c:v>
                </c:pt>
                <c:pt idx="21215">
                  <c:v>0.0</c:v>
                </c:pt>
                <c:pt idx="21216">
                  <c:v>0.0</c:v>
                </c:pt>
                <c:pt idx="21217">
                  <c:v>0.0</c:v>
                </c:pt>
                <c:pt idx="21218">
                  <c:v>0.0</c:v>
                </c:pt>
                <c:pt idx="21219">
                  <c:v>0.001</c:v>
                </c:pt>
                <c:pt idx="21220">
                  <c:v>0.003</c:v>
                </c:pt>
                <c:pt idx="21221">
                  <c:v>0.0</c:v>
                </c:pt>
                <c:pt idx="21222">
                  <c:v>0.001</c:v>
                </c:pt>
                <c:pt idx="21223">
                  <c:v>0.0</c:v>
                </c:pt>
                <c:pt idx="21224">
                  <c:v>0.0</c:v>
                </c:pt>
                <c:pt idx="21225">
                  <c:v>0.001</c:v>
                </c:pt>
                <c:pt idx="21226">
                  <c:v>0.0</c:v>
                </c:pt>
                <c:pt idx="21227">
                  <c:v>0.001</c:v>
                </c:pt>
                <c:pt idx="21228">
                  <c:v>0.0</c:v>
                </c:pt>
                <c:pt idx="21229">
                  <c:v>0.0</c:v>
                </c:pt>
                <c:pt idx="21230">
                  <c:v>0.001</c:v>
                </c:pt>
                <c:pt idx="21231">
                  <c:v>0.001</c:v>
                </c:pt>
                <c:pt idx="21232">
                  <c:v>0.0</c:v>
                </c:pt>
                <c:pt idx="21233">
                  <c:v>0.0</c:v>
                </c:pt>
                <c:pt idx="21234">
                  <c:v>0.001</c:v>
                </c:pt>
                <c:pt idx="21235">
                  <c:v>0.0</c:v>
                </c:pt>
                <c:pt idx="21236">
                  <c:v>0.0</c:v>
                </c:pt>
                <c:pt idx="21237">
                  <c:v>0.0</c:v>
                </c:pt>
                <c:pt idx="21238">
                  <c:v>0.001</c:v>
                </c:pt>
                <c:pt idx="21239">
                  <c:v>0.001</c:v>
                </c:pt>
                <c:pt idx="21240">
                  <c:v>0.0</c:v>
                </c:pt>
                <c:pt idx="21241">
                  <c:v>0.0</c:v>
                </c:pt>
                <c:pt idx="21242">
                  <c:v>0.0</c:v>
                </c:pt>
                <c:pt idx="21243">
                  <c:v>0.001</c:v>
                </c:pt>
                <c:pt idx="21244">
                  <c:v>0.001</c:v>
                </c:pt>
                <c:pt idx="21245">
                  <c:v>0.001</c:v>
                </c:pt>
                <c:pt idx="21246">
                  <c:v>0.0</c:v>
                </c:pt>
                <c:pt idx="21247">
                  <c:v>0.0</c:v>
                </c:pt>
                <c:pt idx="21248">
                  <c:v>0.0</c:v>
                </c:pt>
                <c:pt idx="21249">
                  <c:v>0.001</c:v>
                </c:pt>
                <c:pt idx="21250">
                  <c:v>0.0</c:v>
                </c:pt>
                <c:pt idx="21251">
                  <c:v>0.001</c:v>
                </c:pt>
                <c:pt idx="21252">
                  <c:v>0.001</c:v>
                </c:pt>
                <c:pt idx="21253">
                  <c:v>0.0</c:v>
                </c:pt>
                <c:pt idx="21254">
                  <c:v>0.001</c:v>
                </c:pt>
                <c:pt idx="21255">
                  <c:v>0.0</c:v>
                </c:pt>
                <c:pt idx="21256">
                  <c:v>0.001</c:v>
                </c:pt>
                <c:pt idx="21257">
                  <c:v>0.0</c:v>
                </c:pt>
                <c:pt idx="21258">
                  <c:v>0.001</c:v>
                </c:pt>
                <c:pt idx="21259">
                  <c:v>0.0</c:v>
                </c:pt>
                <c:pt idx="21260">
                  <c:v>0.001</c:v>
                </c:pt>
                <c:pt idx="21261">
                  <c:v>0.0</c:v>
                </c:pt>
                <c:pt idx="21262">
                  <c:v>0.0</c:v>
                </c:pt>
                <c:pt idx="21263">
                  <c:v>0.001</c:v>
                </c:pt>
                <c:pt idx="21264">
                  <c:v>0.001</c:v>
                </c:pt>
                <c:pt idx="21265">
                  <c:v>0.0</c:v>
                </c:pt>
                <c:pt idx="21266">
                  <c:v>0.001</c:v>
                </c:pt>
                <c:pt idx="21267">
                  <c:v>0.001</c:v>
                </c:pt>
                <c:pt idx="21268">
                  <c:v>0.001</c:v>
                </c:pt>
                <c:pt idx="21269">
                  <c:v>0.001</c:v>
                </c:pt>
                <c:pt idx="21270">
                  <c:v>0.002</c:v>
                </c:pt>
                <c:pt idx="21271">
                  <c:v>0.0</c:v>
                </c:pt>
                <c:pt idx="21272">
                  <c:v>0.002</c:v>
                </c:pt>
                <c:pt idx="21273">
                  <c:v>0.001</c:v>
                </c:pt>
                <c:pt idx="21274">
                  <c:v>0.001</c:v>
                </c:pt>
                <c:pt idx="21275">
                  <c:v>0.0</c:v>
                </c:pt>
                <c:pt idx="21276">
                  <c:v>0.0</c:v>
                </c:pt>
                <c:pt idx="21277">
                  <c:v>0.001</c:v>
                </c:pt>
                <c:pt idx="21278">
                  <c:v>0.0</c:v>
                </c:pt>
                <c:pt idx="21279">
                  <c:v>0.001</c:v>
                </c:pt>
                <c:pt idx="21280">
                  <c:v>0.0</c:v>
                </c:pt>
                <c:pt idx="21281">
                  <c:v>0.001</c:v>
                </c:pt>
                <c:pt idx="21282">
                  <c:v>0.0</c:v>
                </c:pt>
                <c:pt idx="21283">
                  <c:v>0.001</c:v>
                </c:pt>
                <c:pt idx="21284">
                  <c:v>0.0</c:v>
                </c:pt>
                <c:pt idx="21285">
                  <c:v>0.0</c:v>
                </c:pt>
                <c:pt idx="21286">
                  <c:v>0.0</c:v>
                </c:pt>
                <c:pt idx="21287">
                  <c:v>0.001</c:v>
                </c:pt>
                <c:pt idx="21288">
                  <c:v>0.001</c:v>
                </c:pt>
                <c:pt idx="21289">
                  <c:v>0.001</c:v>
                </c:pt>
                <c:pt idx="21290">
                  <c:v>0.0</c:v>
                </c:pt>
                <c:pt idx="21291">
                  <c:v>0.002</c:v>
                </c:pt>
                <c:pt idx="21292">
                  <c:v>0.0</c:v>
                </c:pt>
                <c:pt idx="21293">
                  <c:v>0.0</c:v>
                </c:pt>
                <c:pt idx="21294">
                  <c:v>0.0</c:v>
                </c:pt>
                <c:pt idx="21295">
                  <c:v>0.001</c:v>
                </c:pt>
                <c:pt idx="21296">
                  <c:v>0.0</c:v>
                </c:pt>
                <c:pt idx="21297">
                  <c:v>0.001</c:v>
                </c:pt>
                <c:pt idx="21298">
                  <c:v>0.001</c:v>
                </c:pt>
                <c:pt idx="21299">
                  <c:v>0.001</c:v>
                </c:pt>
                <c:pt idx="21300">
                  <c:v>0.0</c:v>
                </c:pt>
                <c:pt idx="21301">
                  <c:v>0.0</c:v>
                </c:pt>
                <c:pt idx="21302">
                  <c:v>0.0</c:v>
                </c:pt>
                <c:pt idx="21303">
                  <c:v>0.0</c:v>
                </c:pt>
                <c:pt idx="21304">
                  <c:v>0.0</c:v>
                </c:pt>
                <c:pt idx="21305">
                  <c:v>0.001</c:v>
                </c:pt>
                <c:pt idx="21306">
                  <c:v>0.001</c:v>
                </c:pt>
                <c:pt idx="21307">
                  <c:v>0.001</c:v>
                </c:pt>
                <c:pt idx="21308">
                  <c:v>0.001</c:v>
                </c:pt>
                <c:pt idx="21309">
                  <c:v>0.001</c:v>
                </c:pt>
                <c:pt idx="21310">
                  <c:v>0.001</c:v>
                </c:pt>
                <c:pt idx="21311">
                  <c:v>0.0</c:v>
                </c:pt>
                <c:pt idx="21312">
                  <c:v>0.0</c:v>
                </c:pt>
                <c:pt idx="21313">
                  <c:v>0.0</c:v>
                </c:pt>
                <c:pt idx="21314">
                  <c:v>0.0</c:v>
                </c:pt>
                <c:pt idx="21315">
                  <c:v>0.001</c:v>
                </c:pt>
                <c:pt idx="21316">
                  <c:v>0.0</c:v>
                </c:pt>
                <c:pt idx="21317">
                  <c:v>0.001</c:v>
                </c:pt>
                <c:pt idx="21318">
                  <c:v>0.0</c:v>
                </c:pt>
                <c:pt idx="21319">
                  <c:v>0.001</c:v>
                </c:pt>
                <c:pt idx="21320">
                  <c:v>0.001</c:v>
                </c:pt>
                <c:pt idx="21321">
                  <c:v>0.0</c:v>
                </c:pt>
                <c:pt idx="21322">
                  <c:v>0.0</c:v>
                </c:pt>
                <c:pt idx="21323">
                  <c:v>0.0</c:v>
                </c:pt>
                <c:pt idx="21324">
                  <c:v>0.001</c:v>
                </c:pt>
                <c:pt idx="21325">
                  <c:v>0.001</c:v>
                </c:pt>
                <c:pt idx="21326">
                  <c:v>0.0</c:v>
                </c:pt>
                <c:pt idx="21327">
                  <c:v>0.0</c:v>
                </c:pt>
                <c:pt idx="21328">
                  <c:v>0.0</c:v>
                </c:pt>
                <c:pt idx="21329">
                  <c:v>0.001</c:v>
                </c:pt>
                <c:pt idx="21330">
                  <c:v>0.002</c:v>
                </c:pt>
                <c:pt idx="21331">
                  <c:v>0.0</c:v>
                </c:pt>
                <c:pt idx="21332">
                  <c:v>0.0</c:v>
                </c:pt>
                <c:pt idx="21333">
                  <c:v>0.0</c:v>
                </c:pt>
                <c:pt idx="21334">
                  <c:v>0.001</c:v>
                </c:pt>
                <c:pt idx="21335">
                  <c:v>0.001</c:v>
                </c:pt>
                <c:pt idx="21336">
                  <c:v>0.001</c:v>
                </c:pt>
                <c:pt idx="21337">
                  <c:v>0.001</c:v>
                </c:pt>
                <c:pt idx="21338">
                  <c:v>0.001</c:v>
                </c:pt>
                <c:pt idx="21339">
                  <c:v>0.001</c:v>
                </c:pt>
                <c:pt idx="21340">
                  <c:v>0.0</c:v>
                </c:pt>
                <c:pt idx="21341">
                  <c:v>0.0</c:v>
                </c:pt>
                <c:pt idx="21342">
                  <c:v>0.0</c:v>
                </c:pt>
                <c:pt idx="21343">
                  <c:v>0.0</c:v>
                </c:pt>
                <c:pt idx="21344">
                  <c:v>0.001</c:v>
                </c:pt>
                <c:pt idx="21345">
                  <c:v>0.001</c:v>
                </c:pt>
                <c:pt idx="21346">
                  <c:v>0.001</c:v>
                </c:pt>
                <c:pt idx="21347">
                  <c:v>0.0</c:v>
                </c:pt>
                <c:pt idx="21348">
                  <c:v>0.001</c:v>
                </c:pt>
                <c:pt idx="21349">
                  <c:v>0.0</c:v>
                </c:pt>
                <c:pt idx="21350">
                  <c:v>0.001</c:v>
                </c:pt>
                <c:pt idx="21351">
                  <c:v>0.0</c:v>
                </c:pt>
                <c:pt idx="21352">
                  <c:v>0.0</c:v>
                </c:pt>
                <c:pt idx="21353">
                  <c:v>0.0</c:v>
                </c:pt>
                <c:pt idx="21354">
                  <c:v>0.001</c:v>
                </c:pt>
                <c:pt idx="21355">
                  <c:v>0.002</c:v>
                </c:pt>
                <c:pt idx="21356">
                  <c:v>0.001</c:v>
                </c:pt>
                <c:pt idx="21357">
                  <c:v>0.0</c:v>
                </c:pt>
                <c:pt idx="21358">
                  <c:v>0.001</c:v>
                </c:pt>
                <c:pt idx="21359">
                  <c:v>0.0</c:v>
                </c:pt>
                <c:pt idx="21360">
                  <c:v>0.001</c:v>
                </c:pt>
                <c:pt idx="21361">
                  <c:v>0.0</c:v>
                </c:pt>
                <c:pt idx="21362">
                  <c:v>0.001</c:v>
                </c:pt>
                <c:pt idx="21363">
                  <c:v>0.001</c:v>
                </c:pt>
                <c:pt idx="21364">
                  <c:v>0.001</c:v>
                </c:pt>
                <c:pt idx="21365">
                  <c:v>0.001</c:v>
                </c:pt>
                <c:pt idx="21366">
                  <c:v>0.001</c:v>
                </c:pt>
                <c:pt idx="21367">
                  <c:v>0.0</c:v>
                </c:pt>
                <c:pt idx="21368">
                  <c:v>0.001</c:v>
                </c:pt>
                <c:pt idx="21369">
                  <c:v>0.001</c:v>
                </c:pt>
                <c:pt idx="21370">
                  <c:v>0.002</c:v>
                </c:pt>
                <c:pt idx="21371">
                  <c:v>0.001</c:v>
                </c:pt>
                <c:pt idx="21372">
                  <c:v>0.0</c:v>
                </c:pt>
                <c:pt idx="21373">
                  <c:v>0.0</c:v>
                </c:pt>
                <c:pt idx="21374">
                  <c:v>0.001</c:v>
                </c:pt>
                <c:pt idx="21375">
                  <c:v>0.0</c:v>
                </c:pt>
                <c:pt idx="21376">
                  <c:v>0.0</c:v>
                </c:pt>
                <c:pt idx="21377">
                  <c:v>0.001</c:v>
                </c:pt>
                <c:pt idx="21378">
                  <c:v>0.0</c:v>
                </c:pt>
                <c:pt idx="21379">
                  <c:v>0.001</c:v>
                </c:pt>
                <c:pt idx="21380">
                  <c:v>0.001</c:v>
                </c:pt>
                <c:pt idx="21381">
                  <c:v>0.0</c:v>
                </c:pt>
                <c:pt idx="21382">
                  <c:v>0.001</c:v>
                </c:pt>
                <c:pt idx="21383">
                  <c:v>0.0</c:v>
                </c:pt>
                <c:pt idx="21384">
                  <c:v>0.001</c:v>
                </c:pt>
                <c:pt idx="21385">
                  <c:v>0.0</c:v>
                </c:pt>
                <c:pt idx="21386">
                  <c:v>0.0</c:v>
                </c:pt>
                <c:pt idx="21387">
                  <c:v>0.0</c:v>
                </c:pt>
                <c:pt idx="21388">
                  <c:v>0.002</c:v>
                </c:pt>
                <c:pt idx="21389">
                  <c:v>0.001</c:v>
                </c:pt>
                <c:pt idx="21390">
                  <c:v>0.0</c:v>
                </c:pt>
                <c:pt idx="21391">
                  <c:v>0.001</c:v>
                </c:pt>
                <c:pt idx="21392">
                  <c:v>0.001</c:v>
                </c:pt>
                <c:pt idx="21393">
                  <c:v>0.002</c:v>
                </c:pt>
                <c:pt idx="21394">
                  <c:v>0.001</c:v>
                </c:pt>
                <c:pt idx="21395">
                  <c:v>0.0</c:v>
                </c:pt>
                <c:pt idx="21396">
                  <c:v>0.0</c:v>
                </c:pt>
                <c:pt idx="21397">
                  <c:v>0.001</c:v>
                </c:pt>
                <c:pt idx="21398">
                  <c:v>0.0</c:v>
                </c:pt>
                <c:pt idx="21399">
                  <c:v>0.001</c:v>
                </c:pt>
                <c:pt idx="21400">
                  <c:v>0.001</c:v>
                </c:pt>
                <c:pt idx="21401">
                  <c:v>0.001</c:v>
                </c:pt>
                <c:pt idx="21402">
                  <c:v>0.0</c:v>
                </c:pt>
                <c:pt idx="21403">
                  <c:v>0.001</c:v>
                </c:pt>
                <c:pt idx="21404">
                  <c:v>0.001</c:v>
                </c:pt>
                <c:pt idx="21405">
                  <c:v>0.001</c:v>
                </c:pt>
                <c:pt idx="21406">
                  <c:v>0.001</c:v>
                </c:pt>
                <c:pt idx="21407">
                  <c:v>0.001</c:v>
                </c:pt>
                <c:pt idx="21408">
                  <c:v>0.002</c:v>
                </c:pt>
                <c:pt idx="21409">
                  <c:v>0.001</c:v>
                </c:pt>
                <c:pt idx="21410">
                  <c:v>0.001</c:v>
                </c:pt>
                <c:pt idx="21411">
                  <c:v>0.0</c:v>
                </c:pt>
                <c:pt idx="21412">
                  <c:v>0.001</c:v>
                </c:pt>
                <c:pt idx="21413">
                  <c:v>0.0</c:v>
                </c:pt>
                <c:pt idx="21414">
                  <c:v>0.001</c:v>
                </c:pt>
                <c:pt idx="21415">
                  <c:v>0.0</c:v>
                </c:pt>
                <c:pt idx="21416">
                  <c:v>0.0</c:v>
                </c:pt>
                <c:pt idx="21417">
                  <c:v>0.001</c:v>
                </c:pt>
                <c:pt idx="21418">
                  <c:v>0.0</c:v>
                </c:pt>
                <c:pt idx="21419">
                  <c:v>0.002</c:v>
                </c:pt>
                <c:pt idx="21420">
                  <c:v>0.001</c:v>
                </c:pt>
                <c:pt idx="21421">
                  <c:v>0.002</c:v>
                </c:pt>
                <c:pt idx="21422">
                  <c:v>0.0</c:v>
                </c:pt>
                <c:pt idx="21423">
                  <c:v>0.001</c:v>
                </c:pt>
                <c:pt idx="21424">
                  <c:v>0.0</c:v>
                </c:pt>
                <c:pt idx="21425">
                  <c:v>0.0</c:v>
                </c:pt>
                <c:pt idx="21426">
                  <c:v>0.0</c:v>
                </c:pt>
                <c:pt idx="21427">
                  <c:v>0.0</c:v>
                </c:pt>
                <c:pt idx="21428">
                  <c:v>0.001</c:v>
                </c:pt>
                <c:pt idx="21429">
                  <c:v>0.001</c:v>
                </c:pt>
                <c:pt idx="21430">
                  <c:v>0.001</c:v>
                </c:pt>
                <c:pt idx="21431">
                  <c:v>0.001</c:v>
                </c:pt>
                <c:pt idx="21432">
                  <c:v>0.0</c:v>
                </c:pt>
                <c:pt idx="21433">
                  <c:v>0.001</c:v>
                </c:pt>
                <c:pt idx="21434">
                  <c:v>0.0</c:v>
                </c:pt>
                <c:pt idx="21435">
                  <c:v>0.001</c:v>
                </c:pt>
                <c:pt idx="21436">
                  <c:v>0.0</c:v>
                </c:pt>
                <c:pt idx="21437">
                  <c:v>0.0</c:v>
                </c:pt>
                <c:pt idx="21438">
                  <c:v>0.001</c:v>
                </c:pt>
                <c:pt idx="21439">
                  <c:v>0.001</c:v>
                </c:pt>
                <c:pt idx="21440">
                  <c:v>0.0</c:v>
                </c:pt>
                <c:pt idx="21441">
                  <c:v>0.001</c:v>
                </c:pt>
                <c:pt idx="21442">
                  <c:v>0.0</c:v>
                </c:pt>
                <c:pt idx="21443">
                  <c:v>0.0</c:v>
                </c:pt>
                <c:pt idx="21444">
                  <c:v>0.0</c:v>
                </c:pt>
                <c:pt idx="21445">
                  <c:v>0.0</c:v>
                </c:pt>
                <c:pt idx="21446">
                  <c:v>0.0</c:v>
                </c:pt>
                <c:pt idx="21447">
                  <c:v>0.0</c:v>
                </c:pt>
                <c:pt idx="21448">
                  <c:v>0.0</c:v>
                </c:pt>
                <c:pt idx="21449">
                  <c:v>0.0</c:v>
                </c:pt>
                <c:pt idx="21450">
                  <c:v>0.0</c:v>
                </c:pt>
                <c:pt idx="21451">
                  <c:v>0.001</c:v>
                </c:pt>
                <c:pt idx="21452">
                  <c:v>0.001</c:v>
                </c:pt>
                <c:pt idx="21453">
                  <c:v>0.001</c:v>
                </c:pt>
                <c:pt idx="21454">
                  <c:v>0.001</c:v>
                </c:pt>
                <c:pt idx="21455">
                  <c:v>0.001</c:v>
                </c:pt>
                <c:pt idx="21456">
                  <c:v>0.0</c:v>
                </c:pt>
                <c:pt idx="21457">
                  <c:v>0.0</c:v>
                </c:pt>
                <c:pt idx="21458">
                  <c:v>0.001</c:v>
                </c:pt>
                <c:pt idx="21459">
                  <c:v>0.002</c:v>
                </c:pt>
                <c:pt idx="21460">
                  <c:v>0.0</c:v>
                </c:pt>
                <c:pt idx="21461">
                  <c:v>0.0</c:v>
                </c:pt>
                <c:pt idx="21462">
                  <c:v>0.002</c:v>
                </c:pt>
                <c:pt idx="21463">
                  <c:v>0.0</c:v>
                </c:pt>
                <c:pt idx="21464">
                  <c:v>0.002</c:v>
                </c:pt>
                <c:pt idx="21465">
                  <c:v>0.0</c:v>
                </c:pt>
                <c:pt idx="21466">
                  <c:v>0.0</c:v>
                </c:pt>
                <c:pt idx="21467">
                  <c:v>0.001</c:v>
                </c:pt>
                <c:pt idx="21468">
                  <c:v>0.001</c:v>
                </c:pt>
                <c:pt idx="21469">
                  <c:v>0.001</c:v>
                </c:pt>
                <c:pt idx="21470">
                  <c:v>0.001</c:v>
                </c:pt>
                <c:pt idx="21471">
                  <c:v>0.0</c:v>
                </c:pt>
                <c:pt idx="21472">
                  <c:v>0.001</c:v>
                </c:pt>
                <c:pt idx="21473">
                  <c:v>0.001</c:v>
                </c:pt>
                <c:pt idx="21474">
                  <c:v>0.0</c:v>
                </c:pt>
                <c:pt idx="21475">
                  <c:v>0.001</c:v>
                </c:pt>
                <c:pt idx="21476">
                  <c:v>0.001</c:v>
                </c:pt>
                <c:pt idx="21477">
                  <c:v>0.0</c:v>
                </c:pt>
                <c:pt idx="21478">
                  <c:v>0.002</c:v>
                </c:pt>
                <c:pt idx="21479">
                  <c:v>0.001</c:v>
                </c:pt>
                <c:pt idx="21480">
                  <c:v>0.0</c:v>
                </c:pt>
                <c:pt idx="21481">
                  <c:v>0.0</c:v>
                </c:pt>
                <c:pt idx="21482">
                  <c:v>0.0</c:v>
                </c:pt>
                <c:pt idx="21483">
                  <c:v>0.001</c:v>
                </c:pt>
                <c:pt idx="21484">
                  <c:v>0.001</c:v>
                </c:pt>
                <c:pt idx="21485">
                  <c:v>0.0</c:v>
                </c:pt>
                <c:pt idx="21486">
                  <c:v>0.002</c:v>
                </c:pt>
                <c:pt idx="21487">
                  <c:v>0.0</c:v>
                </c:pt>
                <c:pt idx="21488">
                  <c:v>0.001</c:v>
                </c:pt>
                <c:pt idx="21489">
                  <c:v>0.001</c:v>
                </c:pt>
                <c:pt idx="21490">
                  <c:v>0.001</c:v>
                </c:pt>
                <c:pt idx="21491">
                  <c:v>0.001</c:v>
                </c:pt>
                <c:pt idx="21492">
                  <c:v>0.001</c:v>
                </c:pt>
                <c:pt idx="21493">
                  <c:v>0.0</c:v>
                </c:pt>
                <c:pt idx="21494">
                  <c:v>0.0</c:v>
                </c:pt>
                <c:pt idx="21495">
                  <c:v>0.001</c:v>
                </c:pt>
                <c:pt idx="21496">
                  <c:v>0.002</c:v>
                </c:pt>
                <c:pt idx="21497">
                  <c:v>0.001</c:v>
                </c:pt>
                <c:pt idx="21498">
                  <c:v>0.0</c:v>
                </c:pt>
                <c:pt idx="21499">
                  <c:v>0.001</c:v>
                </c:pt>
                <c:pt idx="21500">
                  <c:v>0.0</c:v>
                </c:pt>
                <c:pt idx="21501">
                  <c:v>0.001</c:v>
                </c:pt>
                <c:pt idx="21502">
                  <c:v>0.0</c:v>
                </c:pt>
                <c:pt idx="21503">
                  <c:v>0.001</c:v>
                </c:pt>
                <c:pt idx="21504">
                  <c:v>0.001</c:v>
                </c:pt>
                <c:pt idx="21505">
                  <c:v>0.001</c:v>
                </c:pt>
                <c:pt idx="21506">
                  <c:v>0.001</c:v>
                </c:pt>
                <c:pt idx="21507">
                  <c:v>0.0</c:v>
                </c:pt>
                <c:pt idx="21508">
                  <c:v>0.001</c:v>
                </c:pt>
                <c:pt idx="21509">
                  <c:v>0.001</c:v>
                </c:pt>
                <c:pt idx="21510">
                  <c:v>0.001</c:v>
                </c:pt>
                <c:pt idx="21511">
                  <c:v>0.001</c:v>
                </c:pt>
                <c:pt idx="21512">
                  <c:v>0.001</c:v>
                </c:pt>
                <c:pt idx="21513">
                  <c:v>0.001</c:v>
                </c:pt>
                <c:pt idx="21514">
                  <c:v>0.0</c:v>
                </c:pt>
                <c:pt idx="21515">
                  <c:v>0.0</c:v>
                </c:pt>
                <c:pt idx="21516">
                  <c:v>0.001</c:v>
                </c:pt>
                <c:pt idx="21517">
                  <c:v>0.0</c:v>
                </c:pt>
                <c:pt idx="21518">
                  <c:v>0.0</c:v>
                </c:pt>
                <c:pt idx="21519">
                  <c:v>0.001</c:v>
                </c:pt>
                <c:pt idx="21520">
                  <c:v>0.001</c:v>
                </c:pt>
                <c:pt idx="21521">
                  <c:v>0.0</c:v>
                </c:pt>
                <c:pt idx="21522">
                  <c:v>0.0</c:v>
                </c:pt>
                <c:pt idx="21523">
                  <c:v>0.001</c:v>
                </c:pt>
                <c:pt idx="21524">
                  <c:v>0.001</c:v>
                </c:pt>
                <c:pt idx="21525">
                  <c:v>0.0</c:v>
                </c:pt>
                <c:pt idx="21526">
                  <c:v>0.0</c:v>
                </c:pt>
                <c:pt idx="21527">
                  <c:v>0.0</c:v>
                </c:pt>
                <c:pt idx="21528">
                  <c:v>0.001</c:v>
                </c:pt>
                <c:pt idx="21529">
                  <c:v>0.001</c:v>
                </c:pt>
                <c:pt idx="21530">
                  <c:v>0.001</c:v>
                </c:pt>
                <c:pt idx="21531">
                  <c:v>0.0</c:v>
                </c:pt>
                <c:pt idx="21532">
                  <c:v>0.001</c:v>
                </c:pt>
                <c:pt idx="21533">
                  <c:v>0.002</c:v>
                </c:pt>
                <c:pt idx="21534">
                  <c:v>0.0</c:v>
                </c:pt>
                <c:pt idx="21535">
                  <c:v>0.001</c:v>
                </c:pt>
                <c:pt idx="21536">
                  <c:v>0.001</c:v>
                </c:pt>
                <c:pt idx="21537">
                  <c:v>0.0</c:v>
                </c:pt>
                <c:pt idx="21538">
                  <c:v>0.001</c:v>
                </c:pt>
                <c:pt idx="21539">
                  <c:v>0.0</c:v>
                </c:pt>
                <c:pt idx="21540">
                  <c:v>0.0</c:v>
                </c:pt>
                <c:pt idx="21541">
                  <c:v>0.0</c:v>
                </c:pt>
                <c:pt idx="21542">
                  <c:v>0.001</c:v>
                </c:pt>
                <c:pt idx="21543">
                  <c:v>0.0</c:v>
                </c:pt>
                <c:pt idx="21544">
                  <c:v>0.0</c:v>
                </c:pt>
                <c:pt idx="21545">
                  <c:v>0.002</c:v>
                </c:pt>
                <c:pt idx="21546">
                  <c:v>0.001</c:v>
                </c:pt>
                <c:pt idx="21547">
                  <c:v>0.001</c:v>
                </c:pt>
                <c:pt idx="21548">
                  <c:v>0.001</c:v>
                </c:pt>
                <c:pt idx="21549">
                  <c:v>0.001</c:v>
                </c:pt>
                <c:pt idx="21550">
                  <c:v>0.0</c:v>
                </c:pt>
                <c:pt idx="21551">
                  <c:v>0.0</c:v>
                </c:pt>
                <c:pt idx="21552">
                  <c:v>0.001</c:v>
                </c:pt>
                <c:pt idx="21553">
                  <c:v>0.001</c:v>
                </c:pt>
                <c:pt idx="21554">
                  <c:v>0.002</c:v>
                </c:pt>
                <c:pt idx="21555">
                  <c:v>0.001</c:v>
                </c:pt>
                <c:pt idx="21556">
                  <c:v>0.001</c:v>
                </c:pt>
                <c:pt idx="21557">
                  <c:v>0.0</c:v>
                </c:pt>
                <c:pt idx="21558">
                  <c:v>0.001</c:v>
                </c:pt>
                <c:pt idx="21559">
                  <c:v>0.001</c:v>
                </c:pt>
                <c:pt idx="21560">
                  <c:v>0.0</c:v>
                </c:pt>
                <c:pt idx="21561">
                  <c:v>0.0</c:v>
                </c:pt>
                <c:pt idx="21562">
                  <c:v>0.001</c:v>
                </c:pt>
                <c:pt idx="21563">
                  <c:v>0.001</c:v>
                </c:pt>
                <c:pt idx="21564">
                  <c:v>0.001</c:v>
                </c:pt>
                <c:pt idx="21565">
                  <c:v>0.0</c:v>
                </c:pt>
                <c:pt idx="21566">
                  <c:v>0.0</c:v>
                </c:pt>
                <c:pt idx="21567">
                  <c:v>0.001</c:v>
                </c:pt>
                <c:pt idx="21568">
                  <c:v>0.001</c:v>
                </c:pt>
                <c:pt idx="21569">
                  <c:v>0.0</c:v>
                </c:pt>
                <c:pt idx="21570">
                  <c:v>0.001</c:v>
                </c:pt>
                <c:pt idx="21571">
                  <c:v>0.002</c:v>
                </c:pt>
                <c:pt idx="21572">
                  <c:v>0.0</c:v>
                </c:pt>
                <c:pt idx="21573">
                  <c:v>0.002</c:v>
                </c:pt>
                <c:pt idx="21574">
                  <c:v>0.001</c:v>
                </c:pt>
                <c:pt idx="21575">
                  <c:v>0.001</c:v>
                </c:pt>
                <c:pt idx="21576">
                  <c:v>0.001</c:v>
                </c:pt>
                <c:pt idx="21577">
                  <c:v>0.001</c:v>
                </c:pt>
                <c:pt idx="21578">
                  <c:v>0.0</c:v>
                </c:pt>
                <c:pt idx="21579">
                  <c:v>0.0</c:v>
                </c:pt>
                <c:pt idx="21580">
                  <c:v>0.001</c:v>
                </c:pt>
                <c:pt idx="21581">
                  <c:v>0.001</c:v>
                </c:pt>
                <c:pt idx="21582">
                  <c:v>0.001</c:v>
                </c:pt>
                <c:pt idx="21583">
                  <c:v>0.001</c:v>
                </c:pt>
                <c:pt idx="21584">
                  <c:v>0.0</c:v>
                </c:pt>
                <c:pt idx="21585">
                  <c:v>0.0</c:v>
                </c:pt>
                <c:pt idx="21586">
                  <c:v>0.0</c:v>
                </c:pt>
                <c:pt idx="21587">
                  <c:v>0.0</c:v>
                </c:pt>
                <c:pt idx="21588">
                  <c:v>0.0</c:v>
                </c:pt>
                <c:pt idx="21589">
                  <c:v>0.001</c:v>
                </c:pt>
                <c:pt idx="21590">
                  <c:v>0.001</c:v>
                </c:pt>
                <c:pt idx="21591">
                  <c:v>0.0</c:v>
                </c:pt>
                <c:pt idx="21592">
                  <c:v>0.0</c:v>
                </c:pt>
                <c:pt idx="21593">
                  <c:v>0.001</c:v>
                </c:pt>
                <c:pt idx="21594">
                  <c:v>0.0</c:v>
                </c:pt>
                <c:pt idx="21595">
                  <c:v>0.001</c:v>
                </c:pt>
                <c:pt idx="21596">
                  <c:v>0.001</c:v>
                </c:pt>
                <c:pt idx="21597">
                  <c:v>0.0</c:v>
                </c:pt>
                <c:pt idx="21598">
                  <c:v>0.0</c:v>
                </c:pt>
                <c:pt idx="21599">
                  <c:v>0.001</c:v>
                </c:pt>
                <c:pt idx="21600">
                  <c:v>0.0</c:v>
                </c:pt>
                <c:pt idx="21601">
                  <c:v>0.001</c:v>
                </c:pt>
                <c:pt idx="21602">
                  <c:v>0.002</c:v>
                </c:pt>
                <c:pt idx="21603">
                  <c:v>0.001</c:v>
                </c:pt>
                <c:pt idx="21604">
                  <c:v>0.0</c:v>
                </c:pt>
                <c:pt idx="21605">
                  <c:v>0.0</c:v>
                </c:pt>
                <c:pt idx="21606">
                  <c:v>0.0</c:v>
                </c:pt>
                <c:pt idx="21607">
                  <c:v>0.001</c:v>
                </c:pt>
                <c:pt idx="21608">
                  <c:v>0.0</c:v>
                </c:pt>
                <c:pt idx="21609">
                  <c:v>0.0</c:v>
                </c:pt>
                <c:pt idx="21610">
                  <c:v>0.002</c:v>
                </c:pt>
                <c:pt idx="21611">
                  <c:v>0.0</c:v>
                </c:pt>
                <c:pt idx="21612">
                  <c:v>0.002</c:v>
                </c:pt>
                <c:pt idx="21613">
                  <c:v>0.001</c:v>
                </c:pt>
                <c:pt idx="21614">
                  <c:v>0.0</c:v>
                </c:pt>
                <c:pt idx="21615">
                  <c:v>0.0</c:v>
                </c:pt>
                <c:pt idx="21616">
                  <c:v>0.001</c:v>
                </c:pt>
                <c:pt idx="21617">
                  <c:v>0.001</c:v>
                </c:pt>
                <c:pt idx="21618">
                  <c:v>0.0</c:v>
                </c:pt>
                <c:pt idx="21619">
                  <c:v>0.0</c:v>
                </c:pt>
                <c:pt idx="21620">
                  <c:v>0.002</c:v>
                </c:pt>
                <c:pt idx="21621">
                  <c:v>0.0</c:v>
                </c:pt>
                <c:pt idx="21622">
                  <c:v>0.0</c:v>
                </c:pt>
                <c:pt idx="21623">
                  <c:v>0.002</c:v>
                </c:pt>
                <c:pt idx="21624">
                  <c:v>0.0</c:v>
                </c:pt>
                <c:pt idx="21625">
                  <c:v>0.001</c:v>
                </c:pt>
                <c:pt idx="21626">
                  <c:v>0.001</c:v>
                </c:pt>
                <c:pt idx="21627">
                  <c:v>0.0</c:v>
                </c:pt>
                <c:pt idx="21628">
                  <c:v>0.001</c:v>
                </c:pt>
                <c:pt idx="21629">
                  <c:v>0.001</c:v>
                </c:pt>
                <c:pt idx="21630">
                  <c:v>0.002</c:v>
                </c:pt>
                <c:pt idx="21631">
                  <c:v>0.0</c:v>
                </c:pt>
                <c:pt idx="21632">
                  <c:v>0.0</c:v>
                </c:pt>
                <c:pt idx="21633">
                  <c:v>0.001</c:v>
                </c:pt>
                <c:pt idx="21634">
                  <c:v>0.002</c:v>
                </c:pt>
                <c:pt idx="21635">
                  <c:v>0.002</c:v>
                </c:pt>
                <c:pt idx="21636">
                  <c:v>0.001</c:v>
                </c:pt>
                <c:pt idx="21637">
                  <c:v>0.001</c:v>
                </c:pt>
                <c:pt idx="21638">
                  <c:v>0.0</c:v>
                </c:pt>
                <c:pt idx="21639">
                  <c:v>0.001</c:v>
                </c:pt>
                <c:pt idx="21640">
                  <c:v>0.001</c:v>
                </c:pt>
                <c:pt idx="21641">
                  <c:v>0.0</c:v>
                </c:pt>
                <c:pt idx="21642">
                  <c:v>0.0</c:v>
                </c:pt>
                <c:pt idx="21643">
                  <c:v>0.001</c:v>
                </c:pt>
                <c:pt idx="21644">
                  <c:v>0.001</c:v>
                </c:pt>
                <c:pt idx="21645">
                  <c:v>0.0</c:v>
                </c:pt>
                <c:pt idx="21646">
                  <c:v>0.0</c:v>
                </c:pt>
                <c:pt idx="21647">
                  <c:v>0.001</c:v>
                </c:pt>
                <c:pt idx="21648">
                  <c:v>0.001</c:v>
                </c:pt>
                <c:pt idx="21649">
                  <c:v>0.0</c:v>
                </c:pt>
                <c:pt idx="21650">
                  <c:v>0.0</c:v>
                </c:pt>
                <c:pt idx="21651">
                  <c:v>0.001</c:v>
                </c:pt>
                <c:pt idx="21652">
                  <c:v>0.001</c:v>
                </c:pt>
                <c:pt idx="21653">
                  <c:v>0.002</c:v>
                </c:pt>
                <c:pt idx="21654">
                  <c:v>0.001</c:v>
                </c:pt>
                <c:pt idx="21655">
                  <c:v>0.001</c:v>
                </c:pt>
                <c:pt idx="21656">
                  <c:v>0.001</c:v>
                </c:pt>
                <c:pt idx="21657">
                  <c:v>0.001</c:v>
                </c:pt>
                <c:pt idx="21658">
                  <c:v>0.001</c:v>
                </c:pt>
                <c:pt idx="21659">
                  <c:v>0.001</c:v>
                </c:pt>
                <c:pt idx="21660">
                  <c:v>0.0</c:v>
                </c:pt>
                <c:pt idx="21661">
                  <c:v>0.001</c:v>
                </c:pt>
                <c:pt idx="21662">
                  <c:v>0.0</c:v>
                </c:pt>
                <c:pt idx="21663">
                  <c:v>0.001</c:v>
                </c:pt>
                <c:pt idx="21664">
                  <c:v>0.002</c:v>
                </c:pt>
                <c:pt idx="21665">
                  <c:v>0.0</c:v>
                </c:pt>
                <c:pt idx="21666">
                  <c:v>0.0</c:v>
                </c:pt>
                <c:pt idx="21667">
                  <c:v>0.0</c:v>
                </c:pt>
                <c:pt idx="21668">
                  <c:v>0.001</c:v>
                </c:pt>
                <c:pt idx="21669">
                  <c:v>0.001</c:v>
                </c:pt>
                <c:pt idx="21670">
                  <c:v>0.0</c:v>
                </c:pt>
                <c:pt idx="21671">
                  <c:v>0.001</c:v>
                </c:pt>
                <c:pt idx="21672">
                  <c:v>0.0</c:v>
                </c:pt>
                <c:pt idx="21673">
                  <c:v>0.001</c:v>
                </c:pt>
                <c:pt idx="21674">
                  <c:v>0.001</c:v>
                </c:pt>
                <c:pt idx="21675">
                  <c:v>0.002</c:v>
                </c:pt>
                <c:pt idx="21676">
                  <c:v>0.0</c:v>
                </c:pt>
                <c:pt idx="21677">
                  <c:v>0.0</c:v>
                </c:pt>
                <c:pt idx="21678">
                  <c:v>0.0</c:v>
                </c:pt>
                <c:pt idx="21679">
                  <c:v>0.001</c:v>
                </c:pt>
                <c:pt idx="21680">
                  <c:v>0.001</c:v>
                </c:pt>
                <c:pt idx="21681">
                  <c:v>0.001</c:v>
                </c:pt>
                <c:pt idx="21682">
                  <c:v>0.0</c:v>
                </c:pt>
                <c:pt idx="21683">
                  <c:v>0.001</c:v>
                </c:pt>
                <c:pt idx="21684">
                  <c:v>0.0</c:v>
                </c:pt>
                <c:pt idx="21685">
                  <c:v>0.0</c:v>
                </c:pt>
                <c:pt idx="21686">
                  <c:v>0.001</c:v>
                </c:pt>
                <c:pt idx="21687">
                  <c:v>0.001</c:v>
                </c:pt>
                <c:pt idx="21688">
                  <c:v>0.001</c:v>
                </c:pt>
                <c:pt idx="21689">
                  <c:v>0.001</c:v>
                </c:pt>
                <c:pt idx="21690">
                  <c:v>0.001</c:v>
                </c:pt>
                <c:pt idx="21691">
                  <c:v>0.001</c:v>
                </c:pt>
                <c:pt idx="21692">
                  <c:v>0.002</c:v>
                </c:pt>
                <c:pt idx="21693">
                  <c:v>0.001</c:v>
                </c:pt>
                <c:pt idx="21694">
                  <c:v>0.001</c:v>
                </c:pt>
                <c:pt idx="21695">
                  <c:v>0.001</c:v>
                </c:pt>
                <c:pt idx="21696">
                  <c:v>0.001</c:v>
                </c:pt>
                <c:pt idx="21697">
                  <c:v>0.0</c:v>
                </c:pt>
                <c:pt idx="21698">
                  <c:v>0.001</c:v>
                </c:pt>
                <c:pt idx="21699">
                  <c:v>0.001</c:v>
                </c:pt>
                <c:pt idx="21700">
                  <c:v>0.0</c:v>
                </c:pt>
                <c:pt idx="21701">
                  <c:v>0.002</c:v>
                </c:pt>
                <c:pt idx="21702">
                  <c:v>0.0</c:v>
                </c:pt>
                <c:pt idx="21703">
                  <c:v>0.0</c:v>
                </c:pt>
                <c:pt idx="21704">
                  <c:v>0.002</c:v>
                </c:pt>
                <c:pt idx="21705">
                  <c:v>0.001</c:v>
                </c:pt>
                <c:pt idx="21706">
                  <c:v>0.001</c:v>
                </c:pt>
                <c:pt idx="21707">
                  <c:v>0.0</c:v>
                </c:pt>
                <c:pt idx="21708">
                  <c:v>0.0</c:v>
                </c:pt>
                <c:pt idx="21709">
                  <c:v>0.001</c:v>
                </c:pt>
                <c:pt idx="21710">
                  <c:v>0.001</c:v>
                </c:pt>
                <c:pt idx="21711">
                  <c:v>0.0</c:v>
                </c:pt>
                <c:pt idx="21712">
                  <c:v>0.0</c:v>
                </c:pt>
                <c:pt idx="21713">
                  <c:v>0.0</c:v>
                </c:pt>
                <c:pt idx="21714">
                  <c:v>0.0</c:v>
                </c:pt>
                <c:pt idx="21715">
                  <c:v>0.002</c:v>
                </c:pt>
                <c:pt idx="21716">
                  <c:v>0.002</c:v>
                </c:pt>
                <c:pt idx="21717">
                  <c:v>0.0</c:v>
                </c:pt>
                <c:pt idx="21718">
                  <c:v>0.002</c:v>
                </c:pt>
                <c:pt idx="21719">
                  <c:v>0.001</c:v>
                </c:pt>
                <c:pt idx="21720">
                  <c:v>0.001</c:v>
                </c:pt>
                <c:pt idx="21721">
                  <c:v>0.001</c:v>
                </c:pt>
                <c:pt idx="21722">
                  <c:v>0.001</c:v>
                </c:pt>
                <c:pt idx="21723">
                  <c:v>0.0</c:v>
                </c:pt>
                <c:pt idx="21724">
                  <c:v>0.001</c:v>
                </c:pt>
                <c:pt idx="21725">
                  <c:v>0.002</c:v>
                </c:pt>
                <c:pt idx="21726">
                  <c:v>0.0</c:v>
                </c:pt>
                <c:pt idx="21727">
                  <c:v>0.002</c:v>
                </c:pt>
                <c:pt idx="21728">
                  <c:v>0.0</c:v>
                </c:pt>
                <c:pt idx="21729">
                  <c:v>0.0</c:v>
                </c:pt>
                <c:pt idx="21730">
                  <c:v>0.001</c:v>
                </c:pt>
                <c:pt idx="21731">
                  <c:v>0.001</c:v>
                </c:pt>
                <c:pt idx="21732">
                  <c:v>0.001</c:v>
                </c:pt>
                <c:pt idx="21733">
                  <c:v>0.001</c:v>
                </c:pt>
                <c:pt idx="21734">
                  <c:v>0.002</c:v>
                </c:pt>
                <c:pt idx="21735">
                  <c:v>0.002</c:v>
                </c:pt>
                <c:pt idx="21736">
                  <c:v>0.001</c:v>
                </c:pt>
                <c:pt idx="21737">
                  <c:v>0.001</c:v>
                </c:pt>
                <c:pt idx="21738">
                  <c:v>0.001</c:v>
                </c:pt>
                <c:pt idx="21739">
                  <c:v>0.001</c:v>
                </c:pt>
                <c:pt idx="21740">
                  <c:v>0.001</c:v>
                </c:pt>
                <c:pt idx="21741">
                  <c:v>0.001</c:v>
                </c:pt>
                <c:pt idx="21742">
                  <c:v>0.001</c:v>
                </c:pt>
                <c:pt idx="21743">
                  <c:v>0.0</c:v>
                </c:pt>
                <c:pt idx="21744">
                  <c:v>0.001</c:v>
                </c:pt>
                <c:pt idx="21745">
                  <c:v>0.002</c:v>
                </c:pt>
                <c:pt idx="21746">
                  <c:v>0.0</c:v>
                </c:pt>
                <c:pt idx="21747">
                  <c:v>0.0</c:v>
                </c:pt>
                <c:pt idx="21748">
                  <c:v>0.0</c:v>
                </c:pt>
                <c:pt idx="21749">
                  <c:v>0.001</c:v>
                </c:pt>
                <c:pt idx="21750">
                  <c:v>0.0</c:v>
                </c:pt>
                <c:pt idx="21751">
                  <c:v>0.003</c:v>
                </c:pt>
                <c:pt idx="21752">
                  <c:v>0.0</c:v>
                </c:pt>
                <c:pt idx="21753">
                  <c:v>0.003</c:v>
                </c:pt>
                <c:pt idx="21754">
                  <c:v>0.0</c:v>
                </c:pt>
                <c:pt idx="21755">
                  <c:v>0.001</c:v>
                </c:pt>
                <c:pt idx="21756">
                  <c:v>0.001</c:v>
                </c:pt>
                <c:pt idx="21757">
                  <c:v>0.0</c:v>
                </c:pt>
                <c:pt idx="21758">
                  <c:v>0.0</c:v>
                </c:pt>
                <c:pt idx="21759">
                  <c:v>0.001</c:v>
                </c:pt>
                <c:pt idx="21760">
                  <c:v>0.001</c:v>
                </c:pt>
                <c:pt idx="21761">
                  <c:v>0.001</c:v>
                </c:pt>
                <c:pt idx="21762">
                  <c:v>0.0</c:v>
                </c:pt>
                <c:pt idx="21763">
                  <c:v>0.0</c:v>
                </c:pt>
                <c:pt idx="21764">
                  <c:v>0.0</c:v>
                </c:pt>
                <c:pt idx="21765">
                  <c:v>0.001</c:v>
                </c:pt>
                <c:pt idx="21766">
                  <c:v>0.001</c:v>
                </c:pt>
                <c:pt idx="21767">
                  <c:v>0.001</c:v>
                </c:pt>
                <c:pt idx="21768">
                  <c:v>0.002</c:v>
                </c:pt>
                <c:pt idx="21769">
                  <c:v>0.001</c:v>
                </c:pt>
                <c:pt idx="21770">
                  <c:v>0.001</c:v>
                </c:pt>
                <c:pt idx="21771">
                  <c:v>0.0</c:v>
                </c:pt>
                <c:pt idx="21772">
                  <c:v>0.0</c:v>
                </c:pt>
                <c:pt idx="21773">
                  <c:v>0.0</c:v>
                </c:pt>
                <c:pt idx="21774">
                  <c:v>0.001</c:v>
                </c:pt>
                <c:pt idx="21775">
                  <c:v>0.001</c:v>
                </c:pt>
                <c:pt idx="21776">
                  <c:v>0.002</c:v>
                </c:pt>
                <c:pt idx="21777">
                  <c:v>0.0</c:v>
                </c:pt>
                <c:pt idx="21778">
                  <c:v>0.001</c:v>
                </c:pt>
                <c:pt idx="21779">
                  <c:v>0.001</c:v>
                </c:pt>
                <c:pt idx="21780">
                  <c:v>0.001</c:v>
                </c:pt>
                <c:pt idx="21781">
                  <c:v>0.001</c:v>
                </c:pt>
                <c:pt idx="21782">
                  <c:v>0.001</c:v>
                </c:pt>
                <c:pt idx="21783">
                  <c:v>0.0</c:v>
                </c:pt>
                <c:pt idx="21784">
                  <c:v>0.0</c:v>
                </c:pt>
                <c:pt idx="21785">
                  <c:v>0.0</c:v>
                </c:pt>
                <c:pt idx="21786">
                  <c:v>0.0</c:v>
                </c:pt>
                <c:pt idx="21787">
                  <c:v>0.001</c:v>
                </c:pt>
                <c:pt idx="21788">
                  <c:v>0.0</c:v>
                </c:pt>
                <c:pt idx="21789">
                  <c:v>0.0</c:v>
                </c:pt>
                <c:pt idx="21790">
                  <c:v>0.001</c:v>
                </c:pt>
                <c:pt idx="21791">
                  <c:v>0.0</c:v>
                </c:pt>
                <c:pt idx="21792">
                  <c:v>0.001</c:v>
                </c:pt>
                <c:pt idx="21793">
                  <c:v>0.001</c:v>
                </c:pt>
                <c:pt idx="21794">
                  <c:v>0.001</c:v>
                </c:pt>
                <c:pt idx="21795">
                  <c:v>0.0</c:v>
                </c:pt>
                <c:pt idx="21796">
                  <c:v>0.001</c:v>
                </c:pt>
                <c:pt idx="21797">
                  <c:v>0.0</c:v>
                </c:pt>
                <c:pt idx="21798">
                  <c:v>0.001</c:v>
                </c:pt>
                <c:pt idx="21799">
                  <c:v>0.0</c:v>
                </c:pt>
                <c:pt idx="21800">
                  <c:v>0.001</c:v>
                </c:pt>
                <c:pt idx="21801">
                  <c:v>0.001</c:v>
                </c:pt>
                <c:pt idx="21802">
                  <c:v>0.001</c:v>
                </c:pt>
                <c:pt idx="21803">
                  <c:v>0.0</c:v>
                </c:pt>
                <c:pt idx="21804">
                  <c:v>0.0</c:v>
                </c:pt>
                <c:pt idx="21805">
                  <c:v>0.0</c:v>
                </c:pt>
                <c:pt idx="21806">
                  <c:v>0.0</c:v>
                </c:pt>
                <c:pt idx="21807">
                  <c:v>0.001</c:v>
                </c:pt>
                <c:pt idx="21808">
                  <c:v>0.0</c:v>
                </c:pt>
                <c:pt idx="21809">
                  <c:v>0.0</c:v>
                </c:pt>
                <c:pt idx="21810">
                  <c:v>0.0</c:v>
                </c:pt>
                <c:pt idx="21811">
                  <c:v>0.0</c:v>
                </c:pt>
                <c:pt idx="21812">
                  <c:v>0.001</c:v>
                </c:pt>
                <c:pt idx="21813">
                  <c:v>0.0</c:v>
                </c:pt>
                <c:pt idx="21814">
                  <c:v>0.001</c:v>
                </c:pt>
                <c:pt idx="21815">
                  <c:v>0.0</c:v>
                </c:pt>
                <c:pt idx="21816">
                  <c:v>0.0</c:v>
                </c:pt>
                <c:pt idx="21817">
                  <c:v>0.001</c:v>
                </c:pt>
                <c:pt idx="21818">
                  <c:v>0.0</c:v>
                </c:pt>
                <c:pt idx="21819">
                  <c:v>0.001</c:v>
                </c:pt>
                <c:pt idx="21820">
                  <c:v>0.0</c:v>
                </c:pt>
                <c:pt idx="21821">
                  <c:v>0.0</c:v>
                </c:pt>
                <c:pt idx="21822">
                  <c:v>0.001</c:v>
                </c:pt>
                <c:pt idx="21823">
                  <c:v>0.0</c:v>
                </c:pt>
                <c:pt idx="21824">
                  <c:v>0.0</c:v>
                </c:pt>
                <c:pt idx="21825">
                  <c:v>0.001</c:v>
                </c:pt>
                <c:pt idx="21826">
                  <c:v>0.001</c:v>
                </c:pt>
                <c:pt idx="21827">
                  <c:v>0.001</c:v>
                </c:pt>
                <c:pt idx="21828">
                  <c:v>0.0</c:v>
                </c:pt>
                <c:pt idx="21829">
                  <c:v>0.0</c:v>
                </c:pt>
                <c:pt idx="21830">
                  <c:v>0.0</c:v>
                </c:pt>
                <c:pt idx="21831">
                  <c:v>0.001</c:v>
                </c:pt>
                <c:pt idx="21832">
                  <c:v>0.001</c:v>
                </c:pt>
                <c:pt idx="21833">
                  <c:v>0.0</c:v>
                </c:pt>
                <c:pt idx="21834">
                  <c:v>0.0</c:v>
                </c:pt>
                <c:pt idx="21835">
                  <c:v>0.0</c:v>
                </c:pt>
                <c:pt idx="21836">
                  <c:v>0.001</c:v>
                </c:pt>
                <c:pt idx="21837">
                  <c:v>0.001</c:v>
                </c:pt>
                <c:pt idx="21838">
                  <c:v>0.001</c:v>
                </c:pt>
                <c:pt idx="21839">
                  <c:v>0.0</c:v>
                </c:pt>
                <c:pt idx="21840">
                  <c:v>0.0</c:v>
                </c:pt>
                <c:pt idx="21841">
                  <c:v>0.0</c:v>
                </c:pt>
                <c:pt idx="21842">
                  <c:v>0.0</c:v>
                </c:pt>
                <c:pt idx="21843">
                  <c:v>0.001</c:v>
                </c:pt>
                <c:pt idx="21844">
                  <c:v>0.002</c:v>
                </c:pt>
                <c:pt idx="21845">
                  <c:v>0.0</c:v>
                </c:pt>
                <c:pt idx="21846">
                  <c:v>0.0</c:v>
                </c:pt>
                <c:pt idx="21847">
                  <c:v>0.001</c:v>
                </c:pt>
                <c:pt idx="21848">
                  <c:v>0.001</c:v>
                </c:pt>
                <c:pt idx="21849">
                  <c:v>0.001</c:v>
                </c:pt>
                <c:pt idx="21850">
                  <c:v>0.001</c:v>
                </c:pt>
                <c:pt idx="21851">
                  <c:v>0.0</c:v>
                </c:pt>
                <c:pt idx="21852">
                  <c:v>0.002</c:v>
                </c:pt>
                <c:pt idx="21853">
                  <c:v>0.0</c:v>
                </c:pt>
                <c:pt idx="21854">
                  <c:v>0.0</c:v>
                </c:pt>
                <c:pt idx="21855">
                  <c:v>0.0</c:v>
                </c:pt>
                <c:pt idx="21856">
                  <c:v>0.0</c:v>
                </c:pt>
                <c:pt idx="21857">
                  <c:v>0.001</c:v>
                </c:pt>
                <c:pt idx="21858">
                  <c:v>0.0</c:v>
                </c:pt>
                <c:pt idx="21859">
                  <c:v>0.0</c:v>
                </c:pt>
                <c:pt idx="21860">
                  <c:v>0.002</c:v>
                </c:pt>
                <c:pt idx="21861">
                  <c:v>0.001</c:v>
                </c:pt>
                <c:pt idx="21862">
                  <c:v>0.001</c:v>
                </c:pt>
                <c:pt idx="21863">
                  <c:v>0.001</c:v>
                </c:pt>
                <c:pt idx="21864">
                  <c:v>0.001</c:v>
                </c:pt>
                <c:pt idx="21865">
                  <c:v>0.001</c:v>
                </c:pt>
                <c:pt idx="21866">
                  <c:v>0.0</c:v>
                </c:pt>
                <c:pt idx="21867">
                  <c:v>0.002</c:v>
                </c:pt>
                <c:pt idx="21868">
                  <c:v>0.0</c:v>
                </c:pt>
                <c:pt idx="21869">
                  <c:v>0.0</c:v>
                </c:pt>
                <c:pt idx="21870">
                  <c:v>0.0</c:v>
                </c:pt>
                <c:pt idx="21871">
                  <c:v>0.001</c:v>
                </c:pt>
                <c:pt idx="21872">
                  <c:v>0.001</c:v>
                </c:pt>
                <c:pt idx="21873">
                  <c:v>0.0</c:v>
                </c:pt>
                <c:pt idx="21874">
                  <c:v>0.0</c:v>
                </c:pt>
                <c:pt idx="21875">
                  <c:v>0.001</c:v>
                </c:pt>
                <c:pt idx="21876">
                  <c:v>0.0</c:v>
                </c:pt>
                <c:pt idx="21877">
                  <c:v>0.0</c:v>
                </c:pt>
                <c:pt idx="21878">
                  <c:v>0.001</c:v>
                </c:pt>
                <c:pt idx="21879">
                  <c:v>0.001</c:v>
                </c:pt>
                <c:pt idx="21880">
                  <c:v>0.0</c:v>
                </c:pt>
                <c:pt idx="21881">
                  <c:v>0.0</c:v>
                </c:pt>
                <c:pt idx="21882">
                  <c:v>0.0</c:v>
                </c:pt>
                <c:pt idx="21883">
                  <c:v>0.0</c:v>
                </c:pt>
                <c:pt idx="21884">
                  <c:v>0.0</c:v>
                </c:pt>
                <c:pt idx="21885">
                  <c:v>0.0</c:v>
                </c:pt>
                <c:pt idx="21886">
                  <c:v>0.0</c:v>
                </c:pt>
                <c:pt idx="21887">
                  <c:v>0.0</c:v>
                </c:pt>
                <c:pt idx="21888">
                  <c:v>0.0</c:v>
                </c:pt>
                <c:pt idx="21889">
                  <c:v>0.001</c:v>
                </c:pt>
                <c:pt idx="21890">
                  <c:v>0.0</c:v>
                </c:pt>
                <c:pt idx="21891">
                  <c:v>0.001</c:v>
                </c:pt>
                <c:pt idx="21892">
                  <c:v>0.0</c:v>
                </c:pt>
                <c:pt idx="21893">
                  <c:v>0.002</c:v>
                </c:pt>
                <c:pt idx="21894">
                  <c:v>0.0</c:v>
                </c:pt>
                <c:pt idx="21895">
                  <c:v>0.0</c:v>
                </c:pt>
                <c:pt idx="21896">
                  <c:v>0.0</c:v>
                </c:pt>
                <c:pt idx="21897">
                  <c:v>0.001</c:v>
                </c:pt>
                <c:pt idx="21898">
                  <c:v>0.001</c:v>
                </c:pt>
                <c:pt idx="21899">
                  <c:v>0.0</c:v>
                </c:pt>
                <c:pt idx="21900">
                  <c:v>0.0</c:v>
                </c:pt>
                <c:pt idx="21901">
                  <c:v>0.001</c:v>
                </c:pt>
                <c:pt idx="21902">
                  <c:v>0.0</c:v>
                </c:pt>
                <c:pt idx="21903">
                  <c:v>0.0</c:v>
                </c:pt>
                <c:pt idx="21904">
                  <c:v>0.001</c:v>
                </c:pt>
                <c:pt idx="21905">
                  <c:v>0.0</c:v>
                </c:pt>
                <c:pt idx="21906">
                  <c:v>0.0</c:v>
                </c:pt>
                <c:pt idx="21907">
                  <c:v>0.001</c:v>
                </c:pt>
                <c:pt idx="21908">
                  <c:v>0.001</c:v>
                </c:pt>
                <c:pt idx="21909">
                  <c:v>0.0</c:v>
                </c:pt>
                <c:pt idx="21910">
                  <c:v>0.0</c:v>
                </c:pt>
                <c:pt idx="21911">
                  <c:v>0.0</c:v>
                </c:pt>
                <c:pt idx="21912">
                  <c:v>0.0</c:v>
                </c:pt>
                <c:pt idx="21913">
                  <c:v>0.002</c:v>
                </c:pt>
                <c:pt idx="21914">
                  <c:v>0.0</c:v>
                </c:pt>
                <c:pt idx="21915">
                  <c:v>0.001</c:v>
                </c:pt>
                <c:pt idx="21916">
                  <c:v>0.001</c:v>
                </c:pt>
                <c:pt idx="21917">
                  <c:v>0.001</c:v>
                </c:pt>
                <c:pt idx="21918">
                  <c:v>0.0</c:v>
                </c:pt>
                <c:pt idx="21919">
                  <c:v>0.001</c:v>
                </c:pt>
                <c:pt idx="21920">
                  <c:v>0.001</c:v>
                </c:pt>
                <c:pt idx="21921">
                  <c:v>0.001</c:v>
                </c:pt>
                <c:pt idx="21922">
                  <c:v>0.001</c:v>
                </c:pt>
                <c:pt idx="21923">
                  <c:v>0.001</c:v>
                </c:pt>
                <c:pt idx="21924">
                  <c:v>0.0</c:v>
                </c:pt>
                <c:pt idx="21925">
                  <c:v>0.001</c:v>
                </c:pt>
                <c:pt idx="21926">
                  <c:v>0.0</c:v>
                </c:pt>
                <c:pt idx="21927">
                  <c:v>0.001</c:v>
                </c:pt>
                <c:pt idx="21928">
                  <c:v>0.0</c:v>
                </c:pt>
                <c:pt idx="21929">
                  <c:v>0.0</c:v>
                </c:pt>
                <c:pt idx="21930">
                  <c:v>0.001</c:v>
                </c:pt>
                <c:pt idx="21931">
                  <c:v>0.0</c:v>
                </c:pt>
                <c:pt idx="21932">
                  <c:v>0.0</c:v>
                </c:pt>
                <c:pt idx="21933">
                  <c:v>0.002</c:v>
                </c:pt>
                <c:pt idx="21934">
                  <c:v>0.001</c:v>
                </c:pt>
                <c:pt idx="21935">
                  <c:v>0.001</c:v>
                </c:pt>
                <c:pt idx="21936">
                  <c:v>0.001</c:v>
                </c:pt>
                <c:pt idx="21937">
                  <c:v>0.0</c:v>
                </c:pt>
                <c:pt idx="21938">
                  <c:v>0.0</c:v>
                </c:pt>
                <c:pt idx="21939">
                  <c:v>0.001</c:v>
                </c:pt>
                <c:pt idx="21940">
                  <c:v>0.001</c:v>
                </c:pt>
                <c:pt idx="21941">
                  <c:v>0.002</c:v>
                </c:pt>
                <c:pt idx="21942">
                  <c:v>0.0</c:v>
                </c:pt>
                <c:pt idx="21943">
                  <c:v>0.001</c:v>
                </c:pt>
                <c:pt idx="21944">
                  <c:v>0.0</c:v>
                </c:pt>
                <c:pt idx="21945">
                  <c:v>0.001</c:v>
                </c:pt>
                <c:pt idx="21946">
                  <c:v>0.001</c:v>
                </c:pt>
                <c:pt idx="21947">
                  <c:v>0.001</c:v>
                </c:pt>
                <c:pt idx="21948">
                  <c:v>0.001</c:v>
                </c:pt>
                <c:pt idx="21949">
                  <c:v>0.001</c:v>
                </c:pt>
                <c:pt idx="21950">
                  <c:v>0.0</c:v>
                </c:pt>
                <c:pt idx="21951">
                  <c:v>0.001</c:v>
                </c:pt>
                <c:pt idx="21952">
                  <c:v>0.0</c:v>
                </c:pt>
                <c:pt idx="21953">
                  <c:v>0.001</c:v>
                </c:pt>
                <c:pt idx="21954">
                  <c:v>0.001</c:v>
                </c:pt>
                <c:pt idx="21955">
                  <c:v>0.001</c:v>
                </c:pt>
                <c:pt idx="21956">
                  <c:v>0.0</c:v>
                </c:pt>
                <c:pt idx="21957">
                  <c:v>0.0</c:v>
                </c:pt>
                <c:pt idx="21958">
                  <c:v>0.001</c:v>
                </c:pt>
                <c:pt idx="21959">
                  <c:v>0.001</c:v>
                </c:pt>
                <c:pt idx="21960">
                  <c:v>0.001</c:v>
                </c:pt>
                <c:pt idx="21961">
                  <c:v>0.001</c:v>
                </c:pt>
                <c:pt idx="21962">
                  <c:v>0.001</c:v>
                </c:pt>
                <c:pt idx="21963">
                  <c:v>0.0</c:v>
                </c:pt>
                <c:pt idx="21964">
                  <c:v>0.0</c:v>
                </c:pt>
                <c:pt idx="21965">
                  <c:v>0.001</c:v>
                </c:pt>
                <c:pt idx="21966">
                  <c:v>0.0</c:v>
                </c:pt>
                <c:pt idx="21967">
                  <c:v>0.001</c:v>
                </c:pt>
                <c:pt idx="21968">
                  <c:v>0.0</c:v>
                </c:pt>
                <c:pt idx="21969">
                  <c:v>0.0</c:v>
                </c:pt>
                <c:pt idx="21970">
                  <c:v>0.0</c:v>
                </c:pt>
                <c:pt idx="21971">
                  <c:v>0.0</c:v>
                </c:pt>
                <c:pt idx="21972">
                  <c:v>0.001</c:v>
                </c:pt>
                <c:pt idx="21973">
                  <c:v>0.0</c:v>
                </c:pt>
                <c:pt idx="21974">
                  <c:v>0.001</c:v>
                </c:pt>
                <c:pt idx="21975">
                  <c:v>0.001</c:v>
                </c:pt>
                <c:pt idx="21976">
                  <c:v>0.0</c:v>
                </c:pt>
                <c:pt idx="21977">
                  <c:v>0.0</c:v>
                </c:pt>
                <c:pt idx="21978">
                  <c:v>0.002</c:v>
                </c:pt>
                <c:pt idx="21979">
                  <c:v>0.0</c:v>
                </c:pt>
                <c:pt idx="21980">
                  <c:v>0.0</c:v>
                </c:pt>
                <c:pt idx="21981">
                  <c:v>0.0</c:v>
                </c:pt>
                <c:pt idx="21982">
                  <c:v>0.0</c:v>
                </c:pt>
                <c:pt idx="21983">
                  <c:v>0.0</c:v>
                </c:pt>
                <c:pt idx="21984">
                  <c:v>0.001</c:v>
                </c:pt>
                <c:pt idx="21985">
                  <c:v>0.0</c:v>
                </c:pt>
                <c:pt idx="21986">
                  <c:v>0.0</c:v>
                </c:pt>
                <c:pt idx="21987">
                  <c:v>0.0</c:v>
                </c:pt>
                <c:pt idx="21988">
                  <c:v>0.001</c:v>
                </c:pt>
                <c:pt idx="21989">
                  <c:v>0.0</c:v>
                </c:pt>
                <c:pt idx="21990">
                  <c:v>0.0</c:v>
                </c:pt>
                <c:pt idx="21991">
                  <c:v>0.001</c:v>
                </c:pt>
                <c:pt idx="21992">
                  <c:v>0.0</c:v>
                </c:pt>
                <c:pt idx="21993">
                  <c:v>0.0</c:v>
                </c:pt>
                <c:pt idx="21994">
                  <c:v>0.002</c:v>
                </c:pt>
                <c:pt idx="21995">
                  <c:v>0.001</c:v>
                </c:pt>
                <c:pt idx="21996">
                  <c:v>0.0</c:v>
                </c:pt>
                <c:pt idx="21997">
                  <c:v>0.001</c:v>
                </c:pt>
                <c:pt idx="21998">
                  <c:v>0.001</c:v>
                </c:pt>
                <c:pt idx="21999">
                  <c:v>0.001</c:v>
                </c:pt>
                <c:pt idx="22000">
                  <c:v>0.0</c:v>
                </c:pt>
                <c:pt idx="22001">
                  <c:v>0.0</c:v>
                </c:pt>
                <c:pt idx="22002">
                  <c:v>0.0</c:v>
                </c:pt>
                <c:pt idx="22003">
                  <c:v>0.001</c:v>
                </c:pt>
                <c:pt idx="22004">
                  <c:v>0.0</c:v>
                </c:pt>
                <c:pt idx="22005">
                  <c:v>0.001</c:v>
                </c:pt>
                <c:pt idx="22006">
                  <c:v>0.002</c:v>
                </c:pt>
                <c:pt idx="22007">
                  <c:v>0.0</c:v>
                </c:pt>
                <c:pt idx="22008">
                  <c:v>0.001</c:v>
                </c:pt>
                <c:pt idx="22009">
                  <c:v>0.0</c:v>
                </c:pt>
                <c:pt idx="22010">
                  <c:v>0.001</c:v>
                </c:pt>
                <c:pt idx="22011">
                  <c:v>0.001</c:v>
                </c:pt>
                <c:pt idx="22012">
                  <c:v>0.001</c:v>
                </c:pt>
                <c:pt idx="22013">
                  <c:v>0.001</c:v>
                </c:pt>
                <c:pt idx="22014">
                  <c:v>0.001</c:v>
                </c:pt>
                <c:pt idx="22015">
                  <c:v>0.0</c:v>
                </c:pt>
                <c:pt idx="22016">
                  <c:v>0.001</c:v>
                </c:pt>
                <c:pt idx="22017">
                  <c:v>0.001</c:v>
                </c:pt>
                <c:pt idx="22018">
                  <c:v>0.001</c:v>
                </c:pt>
                <c:pt idx="22019">
                  <c:v>0.001</c:v>
                </c:pt>
                <c:pt idx="22020">
                  <c:v>0.0</c:v>
                </c:pt>
                <c:pt idx="22021">
                  <c:v>0.0</c:v>
                </c:pt>
                <c:pt idx="22022">
                  <c:v>0.002</c:v>
                </c:pt>
                <c:pt idx="22023">
                  <c:v>0.001</c:v>
                </c:pt>
                <c:pt idx="22024">
                  <c:v>0.0</c:v>
                </c:pt>
                <c:pt idx="22025">
                  <c:v>0.0</c:v>
                </c:pt>
                <c:pt idx="22026">
                  <c:v>0.0</c:v>
                </c:pt>
                <c:pt idx="22027">
                  <c:v>0.0</c:v>
                </c:pt>
                <c:pt idx="22028">
                  <c:v>0.0</c:v>
                </c:pt>
                <c:pt idx="22029">
                  <c:v>0.001</c:v>
                </c:pt>
                <c:pt idx="22030">
                  <c:v>0.001</c:v>
                </c:pt>
                <c:pt idx="22031">
                  <c:v>0.0</c:v>
                </c:pt>
                <c:pt idx="22032">
                  <c:v>0.003</c:v>
                </c:pt>
                <c:pt idx="22033">
                  <c:v>0.002</c:v>
                </c:pt>
                <c:pt idx="22034">
                  <c:v>0.0</c:v>
                </c:pt>
                <c:pt idx="22035">
                  <c:v>0.0</c:v>
                </c:pt>
                <c:pt idx="22036">
                  <c:v>0.0</c:v>
                </c:pt>
                <c:pt idx="22037">
                  <c:v>0.0</c:v>
                </c:pt>
                <c:pt idx="22038">
                  <c:v>0.001</c:v>
                </c:pt>
                <c:pt idx="22039">
                  <c:v>0.001</c:v>
                </c:pt>
                <c:pt idx="22040">
                  <c:v>0.0</c:v>
                </c:pt>
                <c:pt idx="22041">
                  <c:v>0.0</c:v>
                </c:pt>
                <c:pt idx="22042">
                  <c:v>0.002</c:v>
                </c:pt>
                <c:pt idx="22043">
                  <c:v>0.0</c:v>
                </c:pt>
                <c:pt idx="22044">
                  <c:v>0.001</c:v>
                </c:pt>
                <c:pt idx="22045">
                  <c:v>0.002</c:v>
                </c:pt>
                <c:pt idx="22046">
                  <c:v>0.001</c:v>
                </c:pt>
                <c:pt idx="22047">
                  <c:v>0.0</c:v>
                </c:pt>
                <c:pt idx="22048">
                  <c:v>0.0</c:v>
                </c:pt>
                <c:pt idx="22049">
                  <c:v>0.001</c:v>
                </c:pt>
                <c:pt idx="22050">
                  <c:v>0.001</c:v>
                </c:pt>
                <c:pt idx="22051">
                  <c:v>0.0</c:v>
                </c:pt>
                <c:pt idx="22052">
                  <c:v>0.0</c:v>
                </c:pt>
                <c:pt idx="22053">
                  <c:v>0.0</c:v>
                </c:pt>
                <c:pt idx="22054">
                  <c:v>0.0</c:v>
                </c:pt>
                <c:pt idx="22055">
                  <c:v>0.0</c:v>
                </c:pt>
                <c:pt idx="22056">
                  <c:v>0.001</c:v>
                </c:pt>
                <c:pt idx="22057">
                  <c:v>0.0</c:v>
                </c:pt>
                <c:pt idx="22058">
                  <c:v>0.001</c:v>
                </c:pt>
                <c:pt idx="22059">
                  <c:v>0.0</c:v>
                </c:pt>
                <c:pt idx="22060">
                  <c:v>0.002</c:v>
                </c:pt>
                <c:pt idx="22061">
                  <c:v>0.001</c:v>
                </c:pt>
                <c:pt idx="22062">
                  <c:v>0.001</c:v>
                </c:pt>
                <c:pt idx="22063">
                  <c:v>0.0</c:v>
                </c:pt>
                <c:pt idx="22064">
                  <c:v>0.0</c:v>
                </c:pt>
                <c:pt idx="22065">
                  <c:v>0.0</c:v>
                </c:pt>
                <c:pt idx="22066">
                  <c:v>0.0</c:v>
                </c:pt>
                <c:pt idx="22067">
                  <c:v>0.0</c:v>
                </c:pt>
                <c:pt idx="22068">
                  <c:v>0.0</c:v>
                </c:pt>
                <c:pt idx="22069">
                  <c:v>0.0</c:v>
                </c:pt>
                <c:pt idx="22070">
                  <c:v>0.001</c:v>
                </c:pt>
                <c:pt idx="22071">
                  <c:v>0.0</c:v>
                </c:pt>
                <c:pt idx="22072">
                  <c:v>0.001</c:v>
                </c:pt>
                <c:pt idx="22073">
                  <c:v>0.0</c:v>
                </c:pt>
                <c:pt idx="22074">
                  <c:v>0.001</c:v>
                </c:pt>
                <c:pt idx="22075">
                  <c:v>0.0</c:v>
                </c:pt>
                <c:pt idx="22076">
                  <c:v>0.001</c:v>
                </c:pt>
                <c:pt idx="22077">
                  <c:v>0.0</c:v>
                </c:pt>
                <c:pt idx="22078">
                  <c:v>0.001</c:v>
                </c:pt>
                <c:pt idx="22079">
                  <c:v>0.0</c:v>
                </c:pt>
                <c:pt idx="22080">
                  <c:v>0.001</c:v>
                </c:pt>
                <c:pt idx="22081">
                  <c:v>0.0</c:v>
                </c:pt>
                <c:pt idx="22082">
                  <c:v>0.0</c:v>
                </c:pt>
                <c:pt idx="22083">
                  <c:v>0.0</c:v>
                </c:pt>
                <c:pt idx="22084">
                  <c:v>0.0</c:v>
                </c:pt>
                <c:pt idx="22085">
                  <c:v>0.001</c:v>
                </c:pt>
                <c:pt idx="22086">
                  <c:v>0.0</c:v>
                </c:pt>
                <c:pt idx="22087">
                  <c:v>0.001</c:v>
                </c:pt>
                <c:pt idx="22088">
                  <c:v>0.0</c:v>
                </c:pt>
                <c:pt idx="22089">
                  <c:v>0.001</c:v>
                </c:pt>
                <c:pt idx="22090">
                  <c:v>0.001</c:v>
                </c:pt>
                <c:pt idx="22091">
                  <c:v>0.0</c:v>
                </c:pt>
                <c:pt idx="22092">
                  <c:v>0.0</c:v>
                </c:pt>
                <c:pt idx="22093">
                  <c:v>0.0</c:v>
                </c:pt>
                <c:pt idx="22094">
                  <c:v>0.001</c:v>
                </c:pt>
                <c:pt idx="22095">
                  <c:v>0.0</c:v>
                </c:pt>
                <c:pt idx="22096">
                  <c:v>0.0</c:v>
                </c:pt>
                <c:pt idx="22097">
                  <c:v>0.0</c:v>
                </c:pt>
                <c:pt idx="22098">
                  <c:v>0.001</c:v>
                </c:pt>
                <c:pt idx="22099">
                  <c:v>0.001</c:v>
                </c:pt>
                <c:pt idx="22100">
                  <c:v>0.0</c:v>
                </c:pt>
                <c:pt idx="22101">
                  <c:v>0.001</c:v>
                </c:pt>
                <c:pt idx="22102">
                  <c:v>0.0</c:v>
                </c:pt>
                <c:pt idx="22103">
                  <c:v>0.001</c:v>
                </c:pt>
                <c:pt idx="22104">
                  <c:v>0.001</c:v>
                </c:pt>
                <c:pt idx="22105">
                  <c:v>0.0</c:v>
                </c:pt>
                <c:pt idx="22106">
                  <c:v>0.001</c:v>
                </c:pt>
                <c:pt idx="22107">
                  <c:v>0.001</c:v>
                </c:pt>
                <c:pt idx="22108">
                  <c:v>0.002</c:v>
                </c:pt>
                <c:pt idx="22109">
                  <c:v>0.001</c:v>
                </c:pt>
                <c:pt idx="22110">
                  <c:v>0.001</c:v>
                </c:pt>
                <c:pt idx="22111">
                  <c:v>0.002</c:v>
                </c:pt>
                <c:pt idx="22112">
                  <c:v>0.0</c:v>
                </c:pt>
                <c:pt idx="22113">
                  <c:v>0.0</c:v>
                </c:pt>
                <c:pt idx="22114">
                  <c:v>0.0</c:v>
                </c:pt>
                <c:pt idx="22115">
                  <c:v>0.0</c:v>
                </c:pt>
                <c:pt idx="22116">
                  <c:v>0.001</c:v>
                </c:pt>
                <c:pt idx="22117">
                  <c:v>0.0</c:v>
                </c:pt>
                <c:pt idx="22118">
                  <c:v>0.0</c:v>
                </c:pt>
                <c:pt idx="22119">
                  <c:v>0.0</c:v>
                </c:pt>
                <c:pt idx="22120">
                  <c:v>0.001</c:v>
                </c:pt>
                <c:pt idx="22121">
                  <c:v>0.0</c:v>
                </c:pt>
                <c:pt idx="22122">
                  <c:v>0.0</c:v>
                </c:pt>
                <c:pt idx="22123">
                  <c:v>0.001</c:v>
                </c:pt>
                <c:pt idx="22124">
                  <c:v>0.0</c:v>
                </c:pt>
                <c:pt idx="22125">
                  <c:v>0.001</c:v>
                </c:pt>
                <c:pt idx="22126">
                  <c:v>0.002</c:v>
                </c:pt>
                <c:pt idx="22127">
                  <c:v>0.001</c:v>
                </c:pt>
                <c:pt idx="22128">
                  <c:v>0.001</c:v>
                </c:pt>
                <c:pt idx="22129">
                  <c:v>0.001</c:v>
                </c:pt>
                <c:pt idx="22130">
                  <c:v>0.0</c:v>
                </c:pt>
                <c:pt idx="22131">
                  <c:v>0.001</c:v>
                </c:pt>
                <c:pt idx="22132">
                  <c:v>0.001</c:v>
                </c:pt>
                <c:pt idx="22133">
                  <c:v>0.0</c:v>
                </c:pt>
                <c:pt idx="22134">
                  <c:v>0.002</c:v>
                </c:pt>
                <c:pt idx="22135">
                  <c:v>0.0</c:v>
                </c:pt>
                <c:pt idx="22136">
                  <c:v>0.0</c:v>
                </c:pt>
                <c:pt idx="22137">
                  <c:v>0.0</c:v>
                </c:pt>
                <c:pt idx="22138">
                  <c:v>0.001</c:v>
                </c:pt>
                <c:pt idx="22139">
                  <c:v>0.001</c:v>
                </c:pt>
                <c:pt idx="22140">
                  <c:v>0.0</c:v>
                </c:pt>
                <c:pt idx="22141">
                  <c:v>0.001</c:v>
                </c:pt>
                <c:pt idx="22142">
                  <c:v>0.001</c:v>
                </c:pt>
                <c:pt idx="22143">
                  <c:v>0.001</c:v>
                </c:pt>
                <c:pt idx="22144">
                  <c:v>0.001</c:v>
                </c:pt>
                <c:pt idx="22145">
                  <c:v>0.001</c:v>
                </c:pt>
                <c:pt idx="22146">
                  <c:v>0.0</c:v>
                </c:pt>
                <c:pt idx="22147">
                  <c:v>0.0</c:v>
                </c:pt>
                <c:pt idx="22148">
                  <c:v>0.0</c:v>
                </c:pt>
                <c:pt idx="22149">
                  <c:v>0.0</c:v>
                </c:pt>
                <c:pt idx="22150">
                  <c:v>0.0</c:v>
                </c:pt>
                <c:pt idx="22151">
                  <c:v>0.001</c:v>
                </c:pt>
                <c:pt idx="22152">
                  <c:v>0.0</c:v>
                </c:pt>
                <c:pt idx="22153">
                  <c:v>0.001</c:v>
                </c:pt>
                <c:pt idx="22154">
                  <c:v>0.001</c:v>
                </c:pt>
                <c:pt idx="22155">
                  <c:v>0.0</c:v>
                </c:pt>
                <c:pt idx="22156">
                  <c:v>0.0</c:v>
                </c:pt>
                <c:pt idx="22157">
                  <c:v>0.001</c:v>
                </c:pt>
                <c:pt idx="22158">
                  <c:v>0.0</c:v>
                </c:pt>
                <c:pt idx="22159">
                  <c:v>0.0</c:v>
                </c:pt>
                <c:pt idx="22160">
                  <c:v>0.001</c:v>
                </c:pt>
                <c:pt idx="22161">
                  <c:v>0.0</c:v>
                </c:pt>
                <c:pt idx="22162">
                  <c:v>0.0</c:v>
                </c:pt>
                <c:pt idx="22163">
                  <c:v>0.0</c:v>
                </c:pt>
                <c:pt idx="22164">
                  <c:v>0.0</c:v>
                </c:pt>
                <c:pt idx="22165">
                  <c:v>0.0</c:v>
                </c:pt>
                <c:pt idx="22166">
                  <c:v>0.001</c:v>
                </c:pt>
                <c:pt idx="22167">
                  <c:v>0.0</c:v>
                </c:pt>
                <c:pt idx="22168">
                  <c:v>0.0</c:v>
                </c:pt>
                <c:pt idx="22169">
                  <c:v>0.0</c:v>
                </c:pt>
                <c:pt idx="22170">
                  <c:v>0.0</c:v>
                </c:pt>
                <c:pt idx="22171">
                  <c:v>0.0</c:v>
                </c:pt>
                <c:pt idx="22172">
                  <c:v>0.0</c:v>
                </c:pt>
                <c:pt idx="22173">
                  <c:v>0.001</c:v>
                </c:pt>
                <c:pt idx="22174">
                  <c:v>0.0</c:v>
                </c:pt>
                <c:pt idx="22175">
                  <c:v>0.0</c:v>
                </c:pt>
                <c:pt idx="22176">
                  <c:v>0.0</c:v>
                </c:pt>
                <c:pt idx="22177">
                  <c:v>0.001</c:v>
                </c:pt>
                <c:pt idx="22178">
                  <c:v>0.0</c:v>
                </c:pt>
                <c:pt idx="22179">
                  <c:v>0.0</c:v>
                </c:pt>
                <c:pt idx="22180">
                  <c:v>0.001</c:v>
                </c:pt>
                <c:pt idx="22181">
                  <c:v>0.001</c:v>
                </c:pt>
                <c:pt idx="22182">
                  <c:v>0.001</c:v>
                </c:pt>
                <c:pt idx="22183">
                  <c:v>0.001</c:v>
                </c:pt>
                <c:pt idx="22184">
                  <c:v>0.001</c:v>
                </c:pt>
                <c:pt idx="22185">
                  <c:v>0.001</c:v>
                </c:pt>
                <c:pt idx="22186">
                  <c:v>0.001</c:v>
                </c:pt>
                <c:pt idx="22187">
                  <c:v>0.002</c:v>
                </c:pt>
                <c:pt idx="22188">
                  <c:v>0.001</c:v>
                </c:pt>
                <c:pt idx="22189">
                  <c:v>0.0</c:v>
                </c:pt>
                <c:pt idx="22190">
                  <c:v>0.0</c:v>
                </c:pt>
                <c:pt idx="22191">
                  <c:v>0.0</c:v>
                </c:pt>
                <c:pt idx="22192">
                  <c:v>0.001</c:v>
                </c:pt>
                <c:pt idx="22193">
                  <c:v>0.0</c:v>
                </c:pt>
                <c:pt idx="22194">
                  <c:v>0.002</c:v>
                </c:pt>
                <c:pt idx="22195">
                  <c:v>0.001</c:v>
                </c:pt>
                <c:pt idx="22196">
                  <c:v>0.001</c:v>
                </c:pt>
                <c:pt idx="22197">
                  <c:v>0.0</c:v>
                </c:pt>
                <c:pt idx="22198">
                  <c:v>0.0</c:v>
                </c:pt>
                <c:pt idx="22199">
                  <c:v>0.002</c:v>
                </c:pt>
                <c:pt idx="22200">
                  <c:v>0.0</c:v>
                </c:pt>
                <c:pt idx="22201">
                  <c:v>0.0</c:v>
                </c:pt>
                <c:pt idx="22202">
                  <c:v>0.0</c:v>
                </c:pt>
                <c:pt idx="22203">
                  <c:v>0.001</c:v>
                </c:pt>
                <c:pt idx="22204">
                  <c:v>0.001</c:v>
                </c:pt>
                <c:pt idx="22205">
                  <c:v>0.001</c:v>
                </c:pt>
                <c:pt idx="22206">
                  <c:v>0.0</c:v>
                </c:pt>
                <c:pt idx="22207">
                  <c:v>0.0</c:v>
                </c:pt>
                <c:pt idx="22208">
                  <c:v>0.0</c:v>
                </c:pt>
                <c:pt idx="22209">
                  <c:v>0.0</c:v>
                </c:pt>
                <c:pt idx="22210">
                  <c:v>0.001</c:v>
                </c:pt>
                <c:pt idx="22211">
                  <c:v>0.001</c:v>
                </c:pt>
                <c:pt idx="22212">
                  <c:v>0.001</c:v>
                </c:pt>
                <c:pt idx="22213">
                  <c:v>0.001</c:v>
                </c:pt>
                <c:pt idx="22214">
                  <c:v>0.001</c:v>
                </c:pt>
                <c:pt idx="22215">
                  <c:v>0.0</c:v>
                </c:pt>
                <c:pt idx="22216">
                  <c:v>0.001</c:v>
                </c:pt>
                <c:pt idx="22217">
                  <c:v>0.0</c:v>
                </c:pt>
                <c:pt idx="22218">
                  <c:v>0.0</c:v>
                </c:pt>
                <c:pt idx="22219">
                  <c:v>0.0</c:v>
                </c:pt>
                <c:pt idx="22220">
                  <c:v>0.002</c:v>
                </c:pt>
                <c:pt idx="22221">
                  <c:v>0.0</c:v>
                </c:pt>
                <c:pt idx="22222">
                  <c:v>0.001</c:v>
                </c:pt>
                <c:pt idx="22223">
                  <c:v>0.001</c:v>
                </c:pt>
                <c:pt idx="22224">
                  <c:v>0.001</c:v>
                </c:pt>
                <c:pt idx="22225">
                  <c:v>0.0</c:v>
                </c:pt>
                <c:pt idx="22226">
                  <c:v>0.001</c:v>
                </c:pt>
                <c:pt idx="22227">
                  <c:v>0.001</c:v>
                </c:pt>
                <c:pt idx="22228">
                  <c:v>0.0</c:v>
                </c:pt>
                <c:pt idx="22229">
                  <c:v>0.002</c:v>
                </c:pt>
                <c:pt idx="22230">
                  <c:v>0.0</c:v>
                </c:pt>
                <c:pt idx="22231">
                  <c:v>0.001</c:v>
                </c:pt>
                <c:pt idx="22232">
                  <c:v>0.001</c:v>
                </c:pt>
                <c:pt idx="22233">
                  <c:v>0.001</c:v>
                </c:pt>
                <c:pt idx="22234">
                  <c:v>0.001</c:v>
                </c:pt>
                <c:pt idx="22235">
                  <c:v>0.0</c:v>
                </c:pt>
                <c:pt idx="22236">
                  <c:v>0.0</c:v>
                </c:pt>
                <c:pt idx="22237">
                  <c:v>0.001</c:v>
                </c:pt>
                <c:pt idx="22238">
                  <c:v>0.001</c:v>
                </c:pt>
                <c:pt idx="22239">
                  <c:v>0.001</c:v>
                </c:pt>
                <c:pt idx="22240">
                  <c:v>0.0</c:v>
                </c:pt>
                <c:pt idx="22241">
                  <c:v>0.0</c:v>
                </c:pt>
                <c:pt idx="22242">
                  <c:v>0.0</c:v>
                </c:pt>
                <c:pt idx="22243">
                  <c:v>0.0</c:v>
                </c:pt>
                <c:pt idx="22244">
                  <c:v>0.001</c:v>
                </c:pt>
                <c:pt idx="22245">
                  <c:v>0.0</c:v>
                </c:pt>
                <c:pt idx="22246">
                  <c:v>0.001</c:v>
                </c:pt>
                <c:pt idx="22247">
                  <c:v>0.001</c:v>
                </c:pt>
                <c:pt idx="22248">
                  <c:v>0.001</c:v>
                </c:pt>
                <c:pt idx="22249">
                  <c:v>0.0</c:v>
                </c:pt>
                <c:pt idx="22250">
                  <c:v>0.001</c:v>
                </c:pt>
                <c:pt idx="22251">
                  <c:v>0.0</c:v>
                </c:pt>
                <c:pt idx="22252">
                  <c:v>0.0</c:v>
                </c:pt>
                <c:pt idx="22253">
                  <c:v>0.001</c:v>
                </c:pt>
                <c:pt idx="22254">
                  <c:v>0.001</c:v>
                </c:pt>
                <c:pt idx="22255">
                  <c:v>0.001</c:v>
                </c:pt>
                <c:pt idx="22256">
                  <c:v>0.0</c:v>
                </c:pt>
                <c:pt idx="22257">
                  <c:v>0.001</c:v>
                </c:pt>
                <c:pt idx="22258">
                  <c:v>0.0</c:v>
                </c:pt>
                <c:pt idx="22259">
                  <c:v>0.001</c:v>
                </c:pt>
                <c:pt idx="22260">
                  <c:v>0.001</c:v>
                </c:pt>
                <c:pt idx="22261">
                  <c:v>0.001</c:v>
                </c:pt>
                <c:pt idx="22262">
                  <c:v>0.0</c:v>
                </c:pt>
                <c:pt idx="22263">
                  <c:v>0.0</c:v>
                </c:pt>
                <c:pt idx="22264">
                  <c:v>0.0</c:v>
                </c:pt>
                <c:pt idx="22265">
                  <c:v>0.001</c:v>
                </c:pt>
                <c:pt idx="22266">
                  <c:v>0.0</c:v>
                </c:pt>
                <c:pt idx="22267">
                  <c:v>0.001</c:v>
                </c:pt>
                <c:pt idx="22268">
                  <c:v>0.001</c:v>
                </c:pt>
                <c:pt idx="22269">
                  <c:v>0.0</c:v>
                </c:pt>
                <c:pt idx="22270">
                  <c:v>0.001</c:v>
                </c:pt>
                <c:pt idx="22271">
                  <c:v>0.001</c:v>
                </c:pt>
                <c:pt idx="22272">
                  <c:v>0.001</c:v>
                </c:pt>
                <c:pt idx="22273">
                  <c:v>0.001</c:v>
                </c:pt>
                <c:pt idx="22274">
                  <c:v>0.001</c:v>
                </c:pt>
                <c:pt idx="22275">
                  <c:v>0.001</c:v>
                </c:pt>
                <c:pt idx="22276">
                  <c:v>0.001</c:v>
                </c:pt>
                <c:pt idx="22277">
                  <c:v>0.0</c:v>
                </c:pt>
                <c:pt idx="22278">
                  <c:v>0.002</c:v>
                </c:pt>
                <c:pt idx="22279">
                  <c:v>0.001</c:v>
                </c:pt>
                <c:pt idx="22280">
                  <c:v>0.001</c:v>
                </c:pt>
                <c:pt idx="22281">
                  <c:v>0.001</c:v>
                </c:pt>
                <c:pt idx="22282">
                  <c:v>0.001</c:v>
                </c:pt>
                <c:pt idx="22283">
                  <c:v>0.0</c:v>
                </c:pt>
                <c:pt idx="22284">
                  <c:v>0.0</c:v>
                </c:pt>
                <c:pt idx="22285">
                  <c:v>0.0</c:v>
                </c:pt>
                <c:pt idx="22286">
                  <c:v>0.001</c:v>
                </c:pt>
                <c:pt idx="22287">
                  <c:v>0.001</c:v>
                </c:pt>
                <c:pt idx="22288">
                  <c:v>0.002</c:v>
                </c:pt>
                <c:pt idx="22289">
                  <c:v>0.002</c:v>
                </c:pt>
                <c:pt idx="22290">
                  <c:v>0.0</c:v>
                </c:pt>
                <c:pt idx="22291">
                  <c:v>0.001</c:v>
                </c:pt>
                <c:pt idx="22292">
                  <c:v>0.001</c:v>
                </c:pt>
                <c:pt idx="22293">
                  <c:v>0.001</c:v>
                </c:pt>
                <c:pt idx="22294">
                  <c:v>0.0</c:v>
                </c:pt>
                <c:pt idx="22295">
                  <c:v>0.0</c:v>
                </c:pt>
                <c:pt idx="22296">
                  <c:v>0.0</c:v>
                </c:pt>
                <c:pt idx="22297">
                  <c:v>0.0</c:v>
                </c:pt>
                <c:pt idx="22298">
                  <c:v>0.002</c:v>
                </c:pt>
                <c:pt idx="22299">
                  <c:v>0.001</c:v>
                </c:pt>
                <c:pt idx="22300">
                  <c:v>0.001</c:v>
                </c:pt>
                <c:pt idx="22301">
                  <c:v>0.0</c:v>
                </c:pt>
                <c:pt idx="22302">
                  <c:v>0.002</c:v>
                </c:pt>
                <c:pt idx="22303">
                  <c:v>0.001</c:v>
                </c:pt>
                <c:pt idx="22304">
                  <c:v>0.0</c:v>
                </c:pt>
                <c:pt idx="22305">
                  <c:v>0.001</c:v>
                </c:pt>
                <c:pt idx="22306">
                  <c:v>0.001</c:v>
                </c:pt>
                <c:pt idx="22307">
                  <c:v>0.001</c:v>
                </c:pt>
                <c:pt idx="22308">
                  <c:v>0.0</c:v>
                </c:pt>
                <c:pt idx="22309">
                  <c:v>0.0</c:v>
                </c:pt>
                <c:pt idx="22310">
                  <c:v>0.001</c:v>
                </c:pt>
                <c:pt idx="22311">
                  <c:v>0.0</c:v>
                </c:pt>
                <c:pt idx="22312">
                  <c:v>0.001</c:v>
                </c:pt>
                <c:pt idx="22313">
                  <c:v>0.001</c:v>
                </c:pt>
                <c:pt idx="22314">
                  <c:v>0.001</c:v>
                </c:pt>
                <c:pt idx="22315">
                  <c:v>0.0</c:v>
                </c:pt>
                <c:pt idx="22316">
                  <c:v>0.001</c:v>
                </c:pt>
                <c:pt idx="22317">
                  <c:v>0.001</c:v>
                </c:pt>
                <c:pt idx="22318">
                  <c:v>0.002</c:v>
                </c:pt>
                <c:pt idx="22319">
                  <c:v>0.0</c:v>
                </c:pt>
                <c:pt idx="22320">
                  <c:v>0.0</c:v>
                </c:pt>
                <c:pt idx="22321">
                  <c:v>0.0</c:v>
                </c:pt>
                <c:pt idx="22322">
                  <c:v>0.001</c:v>
                </c:pt>
                <c:pt idx="22323">
                  <c:v>0.001</c:v>
                </c:pt>
                <c:pt idx="22324">
                  <c:v>0.001</c:v>
                </c:pt>
                <c:pt idx="22325">
                  <c:v>0.002</c:v>
                </c:pt>
                <c:pt idx="22326">
                  <c:v>0.0</c:v>
                </c:pt>
                <c:pt idx="22327">
                  <c:v>0.001</c:v>
                </c:pt>
                <c:pt idx="22328">
                  <c:v>0.001</c:v>
                </c:pt>
                <c:pt idx="22329">
                  <c:v>0.0</c:v>
                </c:pt>
                <c:pt idx="22330">
                  <c:v>0.001</c:v>
                </c:pt>
                <c:pt idx="22331">
                  <c:v>0.002</c:v>
                </c:pt>
                <c:pt idx="22332">
                  <c:v>0.002</c:v>
                </c:pt>
                <c:pt idx="22333">
                  <c:v>0.001</c:v>
                </c:pt>
                <c:pt idx="22334">
                  <c:v>0.0</c:v>
                </c:pt>
                <c:pt idx="22335">
                  <c:v>0.0</c:v>
                </c:pt>
                <c:pt idx="22336">
                  <c:v>0.0</c:v>
                </c:pt>
                <c:pt idx="22337">
                  <c:v>0.001</c:v>
                </c:pt>
                <c:pt idx="22338">
                  <c:v>0.001</c:v>
                </c:pt>
                <c:pt idx="22339">
                  <c:v>0.001</c:v>
                </c:pt>
                <c:pt idx="22340">
                  <c:v>0.001</c:v>
                </c:pt>
                <c:pt idx="22341">
                  <c:v>0.0</c:v>
                </c:pt>
                <c:pt idx="22342">
                  <c:v>0.0</c:v>
                </c:pt>
                <c:pt idx="22343">
                  <c:v>0.001</c:v>
                </c:pt>
                <c:pt idx="22344">
                  <c:v>0.001</c:v>
                </c:pt>
                <c:pt idx="22345">
                  <c:v>0.001</c:v>
                </c:pt>
                <c:pt idx="22346">
                  <c:v>0.001</c:v>
                </c:pt>
                <c:pt idx="22347">
                  <c:v>0.001</c:v>
                </c:pt>
                <c:pt idx="22348">
                  <c:v>0.0</c:v>
                </c:pt>
                <c:pt idx="22349">
                  <c:v>0.002</c:v>
                </c:pt>
                <c:pt idx="22350">
                  <c:v>0.0</c:v>
                </c:pt>
                <c:pt idx="22351">
                  <c:v>0.0</c:v>
                </c:pt>
                <c:pt idx="22352">
                  <c:v>0.001</c:v>
                </c:pt>
                <c:pt idx="22353">
                  <c:v>0.0</c:v>
                </c:pt>
                <c:pt idx="22354">
                  <c:v>0.0</c:v>
                </c:pt>
                <c:pt idx="22355">
                  <c:v>0.001</c:v>
                </c:pt>
                <c:pt idx="22356">
                  <c:v>0.0</c:v>
                </c:pt>
                <c:pt idx="22357">
                  <c:v>0.001</c:v>
                </c:pt>
                <c:pt idx="22358">
                  <c:v>0.002</c:v>
                </c:pt>
                <c:pt idx="22359">
                  <c:v>0.0</c:v>
                </c:pt>
                <c:pt idx="22360">
                  <c:v>0.001</c:v>
                </c:pt>
                <c:pt idx="22361">
                  <c:v>0.0</c:v>
                </c:pt>
                <c:pt idx="22362">
                  <c:v>0.001</c:v>
                </c:pt>
                <c:pt idx="22363">
                  <c:v>0.001</c:v>
                </c:pt>
                <c:pt idx="22364">
                  <c:v>0.0</c:v>
                </c:pt>
                <c:pt idx="22365">
                  <c:v>0.001</c:v>
                </c:pt>
                <c:pt idx="22366">
                  <c:v>0.001</c:v>
                </c:pt>
                <c:pt idx="22367">
                  <c:v>0.001</c:v>
                </c:pt>
                <c:pt idx="22368">
                  <c:v>0.0</c:v>
                </c:pt>
                <c:pt idx="22369">
                  <c:v>0.0</c:v>
                </c:pt>
                <c:pt idx="22370">
                  <c:v>0.001</c:v>
                </c:pt>
                <c:pt idx="22371">
                  <c:v>0.0</c:v>
                </c:pt>
                <c:pt idx="22372">
                  <c:v>0.0</c:v>
                </c:pt>
                <c:pt idx="22373">
                  <c:v>0.0</c:v>
                </c:pt>
                <c:pt idx="22374">
                  <c:v>0.0</c:v>
                </c:pt>
                <c:pt idx="22375">
                  <c:v>0.001</c:v>
                </c:pt>
                <c:pt idx="22376">
                  <c:v>0.0</c:v>
                </c:pt>
                <c:pt idx="22377">
                  <c:v>0.001</c:v>
                </c:pt>
                <c:pt idx="22378">
                  <c:v>0.001</c:v>
                </c:pt>
                <c:pt idx="22379">
                  <c:v>0.001</c:v>
                </c:pt>
                <c:pt idx="22380">
                  <c:v>0.001</c:v>
                </c:pt>
                <c:pt idx="22381">
                  <c:v>0.0</c:v>
                </c:pt>
                <c:pt idx="22382">
                  <c:v>0.001</c:v>
                </c:pt>
                <c:pt idx="22383">
                  <c:v>0.0</c:v>
                </c:pt>
                <c:pt idx="22384">
                  <c:v>0.001</c:v>
                </c:pt>
                <c:pt idx="22385">
                  <c:v>0.002</c:v>
                </c:pt>
                <c:pt idx="22386">
                  <c:v>0.002</c:v>
                </c:pt>
                <c:pt idx="22387">
                  <c:v>0.001</c:v>
                </c:pt>
                <c:pt idx="22388">
                  <c:v>0.002</c:v>
                </c:pt>
                <c:pt idx="22389">
                  <c:v>0.001</c:v>
                </c:pt>
                <c:pt idx="22390">
                  <c:v>0.0</c:v>
                </c:pt>
                <c:pt idx="22391">
                  <c:v>0.0</c:v>
                </c:pt>
                <c:pt idx="22392">
                  <c:v>0.0</c:v>
                </c:pt>
                <c:pt idx="22393">
                  <c:v>0.0</c:v>
                </c:pt>
                <c:pt idx="22394">
                  <c:v>0.001</c:v>
                </c:pt>
                <c:pt idx="22395">
                  <c:v>0.0</c:v>
                </c:pt>
                <c:pt idx="22396">
                  <c:v>0.002</c:v>
                </c:pt>
                <c:pt idx="22397">
                  <c:v>0.001</c:v>
                </c:pt>
                <c:pt idx="22398">
                  <c:v>0.001</c:v>
                </c:pt>
                <c:pt idx="22399">
                  <c:v>0.001</c:v>
                </c:pt>
                <c:pt idx="22400">
                  <c:v>0.0</c:v>
                </c:pt>
                <c:pt idx="22401">
                  <c:v>0.001</c:v>
                </c:pt>
                <c:pt idx="22402">
                  <c:v>0.001</c:v>
                </c:pt>
                <c:pt idx="22403">
                  <c:v>0.002</c:v>
                </c:pt>
                <c:pt idx="22404">
                  <c:v>0.002</c:v>
                </c:pt>
                <c:pt idx="22405">
                  <c:v>0.001</c:v>
                </c:pt>
                <c:pt idx="22406">
                  <c:v>0.001</c:v>
                </c:pt>
                <c:pt idx="22407">
                  <c:v>0.0</c:v>
                </c:pt>
                <c:pt idx="22408">
                  <c:v>0.001</c:v>
                </c:pt>
                <c:pt idx="22409">
                  <c:v>0.001</c:v>
                </c:pt>
                <c:pt idx="22410">
                  <c:v>0.001</c:v>
                </c:pt>
                <c:pt idx="22411">
                  <c:v>0.001</c:v>
                </c:pt>
                <c:pt idx="22412">
                  <c:v>0.001</c:v>
                </c:pt>
                <c:pt idx="22413">
                  <c:v>0.001</c:v>
                </c:pt>
                <c:pt idx="22414">
                  <c:v>0.002</c:v>
                </c:pt>
                <c:pt idx="22415">
                  <c:v>0.001</c:v>
                </c:pt>
                <c:pt idx="22416">
                  <c:v>0.001</c:v>
                </c:pt>
                <c:pt idx="22417">
                  <c:v>0.001</c:v>
                </c:pt>
                <c:pt idx="22418">
                  <c:v>0.001</c:v>
                </c:pt>
                <c:pt idx="22419">
                  <c:v>0.001</c:v>
                </c:pt>
                <c:pt idx="22420">
                  <c:v>0.002</c:v>
                </c:pt>
                <c:pt idx="22421">
                  <c:v>0.001</c:v>
                </c:pt>
                <c:pt idx="22422">
                  <c:v>0.001</c:v>
                </c:pt>
                <c:pt idx="22423">
                  <c:v>0.001</c:v>
                </c:pt>
                <c:pt idx="22424">
                  <c:v>0.0</c:v>
                </c:pt>
                <c:pt idx="22425">
                  <c:v>0.001</c:v>
                </c:pt>
                <c:pt idx="22426">
                  <c:v>0.001</c:v>
                </c:pt>
                <c:pt idx="22427">
                  <c:v>0.001</c:v>
                </c:pt>
                <c:pt idx="22428">
                  <c:v>0.001</c:v>
                </c:pt>
                <c:pt idx="22429">
                  <c:v>0.001</c:v>
                </c:pt>
                <c:pt idx="22430">
                  <c:v>0.001</c:v>
                </c:pt>
                <c:pt idx="22431">
                  <c:v>0.001</c:v>
                </c:pt>
                <c:pt idx="22432">
                  <c:v>0.001</c:v>
                </c:pt>
                <c:pt idx="22433">
                  <c:v>0.0</c:v>
                </c:pt>
                <c:pt idx="22434">
                  <c:v>0.0</c:v>
                </c:pt>
                <c:pt idx="22435">
                  <c:v>0.002</c:v>
                </c:pt>
                <c:pt idx="22436">
                  <c:v>0.002</c:v>
                </c:pt>
                <c:pt idx="22437">
                  <c:v>0.0</c:v>
                </c:pt>
                <c:pt idx="22438">
                  <c:v>0.001</c:v>
                </c:pt>
                <c:pt idx="22439">
                  <c:v>0.002</c:v>
                </c:pt>
                <c:pt idx="22440">
                  <c:v>0.001</c:v>
                </c:pt>
                <c:pt idx="22441">
                  <c:v>0.001</c:v>
                </c:pt>
                <c:pt idx="22442">
                  <c:v>0.001</c:v>
                </c:pt>
                <c:pt idx="22443">
                  <c:v>0.0</c:v>
                </c:pt>
                <c:pt idx="22444">
                  <c:v>0.001</c:v>
                </c:pt>
                <c:pt idx="22445">
                  <c:v>0.002</c:v>
                </c:pt>
                <c:pt idx="22446">
                  <c:v>0.0</c:v>
                </c:pt>
                <c:pt idx="22447">
                  <c:v>0.001</c:v>
                </c:pt>
                <c:pt idx="22448">
                  <c:v>0.0</c:v>
                </c:pt>
                <c:pt idx="22449">
                  <c:v>0.002</c:v>
                </c:pt>
                <c:pt idx="22450">
                  <c:v>0.001</c:v>
                </c:pt>
                <c:pt idx="22451">
                  <c:v>0.0</c:v>
                </c:pt>
                <c:pt idx="22452">
                  <c:v>0.001</c:v>
                </c:pt>
                <c:pt idx="22453">
                  <c:v>0.0</c:v>
                </c:pt>
                <c:pt idx="22454">
                  <c:v>0.001</c:v>
                </c:pt>
                <c:pt idx="22455">
                  <c:v>0.0</c:v>
                </c:pt>
                <c:pt idx="22456">
                  <c:v>0.001</c:v>
                </c:pt>
                <c:pt idx="22457">
                  <c:v>0.002</c:v>
                </c:pt>
                <c:pt idx="22458">
                  <c:v>0.001</c:v>
                </c:pt>
                <c:pt idx="22459">
                  <c:v>0.0</c:v>
                </c:pt>
                <c:pt idx="22460">
                  <c:v>0.0</c:v>
                </c:pt>
                <c:pt idx="22461">
                  <c:v>0.0</c:v>
                </c:pt>
                <c:pt idx="22462">
                  <c:v>0.001</c:v>
                </c:pt>
                <c:pt idx="22463">
                  <c:v>0.001</c:v>
                </c:pt>
                <c:pt idx="22464">
                  <c:v>0.0</c:v>
                </c:pt>
                <c:pt idx="22465">
                  <c:v>0.002</c:v>
                </c:pt>
                <c:pt idx="22466">
                  <c:v>0.001</c:v>
                </c:pt>
                <c:pt idx="22467">
                  <c:v>0.002</c:v>
                </c:pt>
                <c:pt idx="22468">
                  <c:v>0.001</c:v>
                </c:pt>
                <c:pt idx="22469">
                  <c:v>0.0</c:v>
                </c:pt>
                <c:pt idx="22470">
                  <c:v>0.001</c:v>
                </c:pt>
                <c:pt idx="22471">
                  <c:v>0.0</c:v>
                </c:pt>
                <c:pt idx="22472">
                  <c:v>0.001</c:v>
                </c:pt>
                <c:pt idx="22473">
                  <c:v>0.001</c:v>
                </c:pt>
                <c:pt idx="22474">
                  <c:v>0.001</c:v>
                </c:pt>
                <c:pt idx="22475">
                  <c:v>0.001</c:v>
                </c:pt>
                <c:pt idx="22476">
                  <c:v>0.001</c:v>
                </c:pt>
                <c:pt idx="22477">
                  <c:v>0.0</c:v>
                </c:pt>
                <c:pt idx="22478">
                  <c:v>0.001</c:v>
                </c:pt>
                <c:pt idx="22479">
                  <c:v>0.001</c:v>
                </c:pt>
                <c:pt idx="22480">
                  <c:v>0.0</c:v>
                </c:pt>
                <c:pt idx="22481">
                  <c:v>0.002</c:v>
                </c:pt>
                <c:pt idx="22482">
                  <c:v>0.001</c:v>
                </c:pt>
                <c:pt idx="22483">
                  <c:v>0.001</c:v>
                </c:pt>
                <c:pt idx="22484">
                  <c:v>0.001</c:v>
                </c:pt>
                <c:pt idx="22485">
                  <c:v>0.001</c:v>
                </c:pt>
                <c:pt idx="22486">
                  <c:v>0.001</c:v>
                </c:pt>
                <c:pt idx="22487">
                  <c:v>0.001</c:v>
                </c:pt>
                <c:pt idx="22488">
                  <c:v>0.0</c:v>
                </c:pt>
                <c:pt idx="22489">
                  <c:v>0.002</c:v>
                </c:pt>
                <c:pt idx="22490">
                  <c:v>0.0</c:v>
                </c:pt>
                <c:pt idx="22491">
                  <c:v>0.001</c:v>
                </c:pt>
                <c:pt idx="22492">
                  <c:v>0.0</c:v>
                </c:pt>
                <c:pt idx="22493">
                  <c:v>0.001</c:v>
                </c:pt>
                <c:pt idx="22494">
                  <c:v>0.0</c:v>
                </c:pt>
                <c:pt idx="22495">
                  <c:v>0.0</c:v>
                </c:pt>
                <c:pt idx="22496">
                  <c:v>0.0</c:v>
                </c:pt>
                <c:pt idx="22497">
                  <c:v>0.001</c:v>
                </c:pt>
                <c:pt idx="22498">
                  <c:v>0.001</c:v>
                </c:pt>
                <c:pt idx="22499">
                  <c:v>0.0</c:v>
                </c:pt>
                <c:pt idx="22500">
                  <c:v>0.001</c:v>
                </c:pt>
                <c:pt idx="22501">
                  <c:v>0.001</c:v>
                </c:pt>
                <c:pt idx="22502">
                  <c:v>0.0</c:v>
                </c:pt>
                <c:pt idx="22503">
                  <c:v>0.001</c:v>
                </c:pt>
                <c:pt idx="22504">
                  <c:v>0.001</c:v>
                </c:pt>
                <c:pt idx="22505">
                  <c:v>0.001</c:v>
                </c:pt>
                <c:pt idx="22506">
                  <c:v>0.0</c:v>
                </c:pt>
                <c:pt idx="22507">
                  <c:v>0.001</c:v>
                </c:pt>
                <c:pt idx="22508">
                  <c:v>0.001</c:v>
                </c:pt>
                <c:pt idx="22509">
                  <c:v>0.0</c:v>
                </c:pt>
                <c:pt idx="22510">
                  <c:v>0.001</c:v>
                </c:pt>
                <c:pt idx="22511">
                  <c:v>0.0</c:v>
                </c:pt>
                <c:pt idx="22512">
                  <c:v>0.001</c:v>
                </c:pt>
                <c:pt idx="22513">
                  <c:v>0.0</c:v>
                </c:pt>
                <c:pt idx="22514">
                  <c:v>0.001</c:v>
                </c:pt>
                <c:pt idx="22515">
                  <c:v>0.0</c:v>
                </c:pt>
                <c:pt idx="22516">
                  <c:v>0.001</c:v>
                </c:pt>
                <c:pt idx="22517">
                  <c:v>0.001</c:v>
                </c:pt>
                <c:pt idx="22518">
                  <c:v>0.001</c:v>
                </c:pt>
                <c:pt idx="22519">
                  <c:v>0.001</c:v>
                </c:pt>
                <c:pt idx="22520">
                  <c:v>0.001</c:v>
                </c:pt>
                <c:pt idx="22521">
                  <c:v>0.001</c:v>
                </c:pt>
                <c:pt idx="22522">
                  <c:v>0.001</c:v>
                </c:pt>
                <c:pt idx="22523">
                  <c:v>0.0</c:v>
                </c:pt>
                <c:pt idx="22524">
                  <c:v>0.001</c:v>
                </c:pt>
                <c:pt idx="22525">
                  <c:v>0.0</c:v>
                </c:pt>
                <c:pt idx="22526">
                  <c:v>0.0</c:v>
                </c:pt>
                <c:pt idx="22527">
                  <c:v>0.001</c:v>
                </c:pt>
                <c:pt idx="22528">
                  <c:v>0.0</c:v>
                </c:pt>
                <c:pt idx="22529">
                  <c:v>0.0</c:v>
                </c:pt>
                <c:pt idx="22530">
                  <c:v>0.0</c:v>
                </c:pt>
                <c:pt idx="22531">
                  <c:v>0.001</c:v>
                </c:pt>
                <c:pt idx="22532">
                  <c:v>0.002</c:v>
                </c:pt>
                <c:pt idx="22533">
                  <c:v>0.0</c:v>
                </c:pt>
                <c:pt idx="22534">
                  <c:v>0.001</c:v>
                </c:pt>
                <c:pt idx="22535">
                  <c:v>0.0</c:v>
                </c:pt>
                <c:pt idx="22536">
                  <c:v>0.0</c:v>
                </c:pt>
                <c:pt idx="22537">
                  <c:v>0.0</c:v>
                </c:pt>
                <c:pt idx="22538">
                  <c:v>0.001</c:v>
                </c:pt>
                <c:pt idx="22539">
                  <c:v>0.0</c:v>
                </c:pt>
                <c:pt idx="22540">
                  <c:v>0.0</c:v>
                </c:pt>
                <c:pt idx="22541">
                  <c:v>0.0</c:v>
                </c:pt>
                <c:pt idx="22542">
                  <c:v>0.001</c:v>
                </c:pt>
                <c:pt idx="22543">
                  <c:v>0.0</c:v>
                </c:pt>
                <c:pt idx="22544">
                  <c:v>0.001</c:v>
                </c:pt>
                <c:pt idx="22545">
                  <c:v>0.001</c:v>
                </c:pt>
                <c:pt idx="22546">
                  <c:v>0.001</c:v>
                </c:pt>
                <c:pt idx="22547">
                  <c:v>0.0</c:v>
                </c:pt>
                <c:pt idx="22548">
                  <c:v>0.001</c:v>
                </c:pt>
                <c:pt idx="22549">
                  <c:v>0.0</c:v>
                </c:pt>
                <c:pt idx="22550">
                  <c:v>0.0</c:v>
                </c:pt>
                <c:pt idx="22551">
                  <c:v>0.001</c:v>
                </c:pt>
                <c:pt idx="22552">
                  <c:v>0.001</c:v>
                </c:pt>
                <c:pt idx="22553">
                  <c:v>0.001</c:v>
                </c:pt>
                <c:pt idx="22554">
                  <c:v>0.001</c:v>
                </c:pt>
                <c:pt idx="22555">
                  <c:v>0.001</c:v>
                </c:pt>
                <c:pt idx="22556">
                  <c:v>0.0</c:v>
                </c:pt>
                <c:pt idx="22557">
                  <c:v>0.001</c:v>
                </c:pt>
                <c:pt idx="22558">
                  <c:v>0.001</c:v>
                </c:pt>
                <c:pt idx="22559">
                  <c:v>0.001</c:v>
                </c:pt>
                <c:pt idx="22560">
                  <c:v>0.0</c:v>
                </c:pt>
                <c:pt idx="22561">
                  <c:v>0.0</c:v>
                </c:pt>
                <c:pt idx="22562">
                  <c:v>0.001</c:v>
                </c:pt>
                <c:pt idx="22563">
                  <c:v>0.0</c:v>
                </c:pt>
                <c:pt idx="22564">
                  <c:v>0.0</c:v>
                </c:pt>
                <c:pt idx="22565">
                  <c:v>0.002</c:v>
                </c:pt>
                <c:pt idx="22566">
                  <c:v>0.002</c:v>
                </c:pt>
                <c:pt idx="22567">
                  <c:v>0.001</c:v>
                </c:pt>
                <c:pt idx="22568">
                  <c:v>0.0</c:v>
                </c:pt>
                <c:pt idx="22569">
                  <c:v>0.002</c:v>
                </c:pt>
                <c:pt idx="22570">
                  <c:v>0.0</c:v>
                </c:pt>
                <c:pt idx="22571">
                  <c:v>0.002</c:v>
                </c:pt>
                <c:pt idx="22572">
                  <c:v>0.001</c:v>
                </c:pt>
                <c:pt idx="22573">
                  <c:v>0.0</c:v>
                </c:pt>
                <c:pt idx="22574">
                  <c:v>0.0</c:v>
                </c:pt>
                <c:pt idx="22575">
                  <c:v>0.002</c:v>
                </c:pt>
                <c:pt idx="22576">
                  <c:v>0.0</c:v>
                </c:pt>
                <c:pt idx="22577">
                  <c:v>0.002</c:v>
                </c:pt>
                <c:pt idx="22578">
                  <c:v>0.001</c:v>
                </c:pt>
                <c:pt idx="22579">
                  <c:v>0.002</c:v>
                </c:pt>
                <c:pt idx="22580">
                  <c:v>0.0</c:v>
                </c:pt>
                <c:pt idx="22581">
                  <c:v>0.002</c:v>
                </c:pt>
                <c:pt idx="22582">
                  <c:v>0.001</c:v>
                </c:pt>
                <c:pt idx="22583">
                  <c:v>0.0</c:v>
                </c:pt>
                <c:pt idx="22584">
                  <c:v>0.001</c:v>
                </c:pt>
                <c:pt idx="22585">
                  <c:v>0.0</c:v>
                </c:pt>
                <c:pt idx="22586">
                  <c:v>0.001</c:v>
                </c:pt>
                <c:pt idx="22587">
                  <c:v>0.0</c:v>
                </c:pt>
                <c:pt idx="22588">
                  <c:v>0.001</c:v>
                </c:pt>
                <c:pt idx="22589">
                  <c:v>0.0</c:v>
                </c:pt>
                <c:pt idx="22590">
                  <c:v>0.002</c:v>
                </c:pt>
                <c:pt idx="22591">
                  <c:v>0.001</c:v>
                </c:pt>
                <c:pt idx="22592">
                  <c:v>0.0</c:v>
                </c:pt>
                <c:pt idx="22593">
                  <c:v>0.0</c:v>
                </c:pt>
                <c:pt idx="22594">
                  <c:v>0.0</c:v>
                </c:pt>
                <c:pt idx="22595">
                  <c:v>0.001</c:v>
                </c:pt>
                <c:pt idx="22596">
                  <c:v>0.0</c:v>
                </c:pt>
                <c:pt idx="22597">
                  <c:v>0.0</c:v>
                </c:pt>
                <c:pt idx="22598">
                  <c:v>0.001</c:v>
                </c:pt>
                <c:pt idx="22599">
                  <c:v>0.001</c:v>
                </c:pt>
                <c:pt idx="22600">
                  <c:v>0.001</c:v>
                </c:pt>
                <c:pt idx="22601">
                  <c:v>0.001</c:v>
                </c:pt>
                <c:pt idx="22602">
                  <c:v>0.0</c:v>
                </c:pt>
                <c:pt idx="22603">
                  <c:v>0.001</c:v>
                </c:pt>
                <c:pt idx="22604">
                  <c:v>0.0</c:v>
                </c:pt>
                <c:pt idx="22605">
                  <c:v>0.0</c:v>
                </c:pt>
                <c:pt idx="22606">
                  <c:v>0.002</c:v>
                </c:pt>
                <c:pt idx="22607">
                  <c:v>0.001</c:v>
                </c:pt>
                <c:pt idx="22608">
                  <c:v>0.001</c:v>
                </c:pt>
                <c:pt idx="22609">
                  <c:v>0.002</c:v>
                </c:pt>
                <c:pt idx="22610">
                  <c:v>0.0</c:v>
                </c:pt>
                <c:pt idx="22611">
                  <c:v>0.002</c:v>
                </c:pt>
                <c:pt idx="22612">
                  <c:v>0.001</c:v>
                </c:pt>
                <c:pt idx="22613">
                  <c:v>0.0</c:v>
                </c:pt>
                <c:pt idx="22614">
                  <c:v>0.001</c:v>
                </c:pt>
                <c:pt idx="22615">
                  <c:v>0.001</c:v>
                </c:pt>
                <c:pt idx="22616">
                  <c:v>0.0</c:v>
                </c:pt>
                <c:pt idx="22617">
                  <c:v>0.0</c:v>
                </c:pt>
                <c:pt idx="22618">
                  <c:v>0.001</c:v>
                </c:pt>
                <c:pt idx="22619">
                  <c:v>0.002</c:v>
                </c:pt>
                <c:pt idx="22620">
                  <c:v>0.0</c:v>
                </c:pt>
                <c:pt idx="22621">
                  <c:v>0.001</c:v>
                </c:pt>
                <c:pt idx="22622">
                  <c:v>0.001</c:v>
                </c:pt>
                <c:pt idx="22623">
                  <c:v>0.0</c:v>
                </c:pt>
                <c:pt idx="22624">
                  <c:v>0.0</c:v>
                </c:pt>
                <c:pt idx="22625">
                  <c:v>0.001</c:v>
                </c:pt>
                <c:pt idx="22626">
                  <c:v>0.002</c:v>
                </c:pt>
                <c:pt idx="22627">
                  <c:v>0.0</c:v>
                </c:pt>
                <c:pt idx="22628">
                  <c:v>0.001</c:v>
                </c:pt>
                <c:pt idx="22629">
                  <c:v>0.0</c:v>
                </c:pt>
                <c:pt idx="22630">
                  <c:v>0.0</c:v>
                </c:pt>
                <c:pt idx="22631">
                  <c:v>0.0</c:v>
                </c:pt>
                <c:pt idx="22632">
                  <c:v>0.001</c:v>
                </c:pt>
                <c:pt idx="22633">
                  <c:v>0.001</c:v>
                </c:pt>
                <c:pt idx="22634">
                  <c:v>0.0</c:v>
                </c:pt>
                <c:pt idx="22635">
                  <c:v>0.0</c:v>
                </c:pt>
                <c:pt idx="22636">
                  <c:v>0.0</c:v>
                </c:pt>
                <c:pt idx="22637">
                  <c:v>0.001</c:v>
                </c:pt>
                <c:pt idx="22638">
                  <c:v>0.001</c:v>
                </c:pt>
                <c:pt idx="22639">
                  <c:v>0.001</c:v>
                </c:pt>
                <c:pt idx="22640">
                  <c:v>0.0</c:v>
                </c:pt>
                <c:pt idx="22641">
                  <c:v>0.0</c:v>
                </c:pt>
                <c:pt idx="22642">
                  <c:v>0.0</c:v>
                </c:pt>
                <c:pt idx="22643">
                  <c:v>0.001</c:v>
                </c:pt>
                <c:pt idx="22644">
                  <c:v>0.001</c:v>
                </c:pt>
                <c:pt idx="22645">
                  <c:v>0.0</c:v>
                </c:pt>
                <c:pt idx="22646">
                  <c:v>0.0</c:v>
                </c:pt>
                <c:pt idx="22647">
                  <c:v>0.002</c:v>
                </c:pt>
                <c:pt idx="22648">
                  <c:v>0.0</c:v>
                </c:pt>
                <c:pt idx="22649">
                  <c:v>0.001</c:v>
                </c:pt>
                <c:pt idx="22650">
                  <c:v>0.0</c:v>
                </c:pt>
                <c:pt idx="22651">
                  <c:v>0.0</c:v>
                </c:pt>
                <c:pt idx="22652">
                  <c:v>0.0</c:v>
                </c:pt>
                <c:pt idx="22653">
                  <c:v>0.0</c:v>
                </c:pt>
                <c:pt idx="22654">
                  <c:v>0.0</c:v>
                </c:pt>
                <c:pt idx="22655">
                  <c:v>0.0</c:v>
                </c:pt>
                <c:pt idx="22656">
                  <c:v>0.0</c:v>
                </c:pt>
                <c:pt idx="22657">
                  <c:v>0.001</c:v>
                </c:pt>
                <c:pt idx="22658">
                  <c:v>0.001</c:v>
                </c:pt>
                <c:pt idx="22659">
                  <c:v>0.0</c:v>
                </c:pt>
                <c:pt idx="22660">
                  <c:v>0.0</c:v>
                </c:pt>
                <c:pt idx="22661">
                  <c:v>0.0</c:v>
                </c:pt>
                <c:pt idx="22662">
                  <c:v>0.001</c:v>
                </c:pt>
                <c:pt idx="22663">
                  <c:v>0.0</c:v>
                </c:pt>
                <c:pt idx="22664">
                  <c:v>0.002</c:v>
                </c:pt>
                <c:pt idx="22665">
                  <c:v>0.0</c:v>
                </c:pt>
                <c:pt idx="22666">
                  <c:v>0.002</c:v>
                </c:pt>
                <c:pt idx="22667">
                  <c:v>0.001</c:v>
                </c:pt>
                <c:pt idx="22668">
                  <c:v>0.0</c:v>
                </c:pt>
                <c:pt idx="22669">
                  <c:v>0.0</c:v>
                </c:pt>
                <c:pt idx="22670">
                  <c:v>0.001</c:v>
                </c:pt>
                <c:pt idx="22671">
                  <c:v>0.001</c:v>
                </c:pt>
                <c:pt idx="22672">
                  <c:v>0.001</c:v>
                </c:pt>
                <c:pt idx="22673">
                  <c:v>0.001</c:v>
                </c:pt>
                <c:pt idx="22674">
                  <c:v>0.002</c:v>
                </c:pt>
                <c:pt idx="22675">
                  <c:v>0.001</c:v>
                </c:pt>
                <c:pt idx="22676">
                  <c:v>0.001</c:v>
                </c:pt>
                <c:pt idx="22677">
                  <c:v>0.001</c:v>
                </c:pt>
                <c:pt idx="22678">
                  <c:v>0.001</c:v>
                </c:pt>
                <c:pt idx="22679">
                  <c:v>0.001</c:v>
                </c:pt>
                <c:pt idx="22680">
                  <c:v>0.001</c:v>
                </c:pt>
                <c:pt idx="22681">
                  <c:v>0.002</c:v>
                </c:pt>
                <c:pt idx="22682">
                  <c:v>0.001</c:v>
                </c:pt>
                <c:pt idx="22683">
                  <c:v>0.0</c:v>
                </c:pt>
                <c:pt idx="22684">
                  <c:v>0.001</c:v>
                </c:pt>
                <c:pt idx="22685">
                  <c:v>0.001</c:v>
                </c:pt>
                <c:pt idx="22686">
                  <c:v>0.001</c:v>
                </c:pt>
                <c:pt idx="22687">
                  <c:v>0.001</c:v>
                </c:pt>
                <c:pt idx="22688">
                  <c:v>0.001</c:v>
                </c:pt>
                <c:pt idx="22689">
                  <c:v>0.001</c:v>
                </c:pt>
                <c:pt idx="22690">
                  <c:v>0.0</c:v>
                </c:pt>
                <c:pt idx="22691">
                  <c:v>0.0</c:v>
                </c:pt>
                <c:pt idx="22692">
                  <c:v>0.001</c:v>
                </c:pt>
                <c:pt idx="22693">
                  <c:v>0.0</c:v>
                </c:pt>
                <c:pt idx="22694">
                  <c:v>0.001</c:v>
                </c:pt>
                <c:pt idx="22695">
                  <c:v>0.001</c:v>
                </c:pt>
                <c:pt idx="22696">
                  <c:v>0.0</c:v>
                </c:pt>
                <c:pt idx="22697">
                  <c:v>0.0</c:v>
                </c:pt>
                <c:pt idx="22698">
                  <c:v>0.0</c:v>
                </c:pt>
                <c:pt idx="22699">
                  <c:v>0.0</c:v>
                </c:pt>
                <c:pt idx="22700">
                  <c:v>0.0</c:v>
                </c:pt>
                <c:pt idx="22701">
                  <c:v>0.001</c:v>
                </c:pt>
                <c:pt idx="22702">
                  <c:v>0.0</c:v>
                </c:pt>
                <c:pt idx="22703">
                  <c:v>0.0</c:v>
                </c:pt>
                <c:pt idx="22704">
                  <c:v>0.001</c:v>
                </c:pt>
                <c:pt idx="22705">
                  <c:v>0.0</c:v>
                </c:pt>
                <c:pt idx="22706">
                  <c:v>0.001</c:v>
                </c:pt>
                <c:pt idx="22707">
                  <c:v>0.0</c:v>
                </c:pt>
                <c:pt idx="22708">
                  <c:v>0.001</c:v>
                </c:pt>
                <c:pt idx="22709">
                  <c:v>0.001</c:v>
                </c:pt>
                <c:pt idx="22710">
                  <c:v>0.001</c:v>
                </c:pt>
                <c:pt idx="22711">
                  <c:v>0.001</c:v>
                </c:pt>
                <c:pt idx="22712">
                  <c:v>0.001</c:v>
                </c:pt>
                <c:pt idx="22713">
                  <c:v>0.001</c:v>
                </c:pt>
                <c:pt idx="22714">
                  <c:v>0.0</c:v>
                </c:pt>
                <c:pt idx="22715">
                  <c:v>0.001</c:v>
                </c:pt>
                <c:pt idx="22716">
                  <c:v>0.001</c:v>
                </c:pt>
                <c:pt idx="22717">
                  <c:v>0.0</c:v>
                </c:pt>
                <c:pt idx="22718">
                  <c:v>0.001</c:v>
                </c:pt>
                <c:pt idx="22719">
                  <c:v>0.002</c:v>
                </c:pt>
                <c:pt idx="22720">
                  <c:v>0.001</c:v>
                </c:pt>
                <c:pt idx="22721">
                  <c:v>0.001</c:v>
                </c:pt>
                <c:pt idx="22722">
                  <c:v>0.001</c:v>
                </c:pt>
                <c:pt idx="22723">
                  <c:v>0.001</c:v>
                </c:pt>
                <c:pt idx="22724">
                  <c:v>0.001</c:v>
                </c:pt>
                <c:pt idx="22725">
                  <c:v>0.001</c:v>
                </c:pt>
                <c:pt idx="22726">
                  <c:v>0.0</c:v>
                </c:pt>
                <c:pt idx="22727">
                  <c:v>0.001</c:v>
                </c:pt>
                <c:pt idx="22728">
                  <c:v>0.001</c:v>
                </c:pt>
                <c:pt idx="22729">
                  <c:v>0.0</c:v>
                </c:pt>
                <c:pt idx="22730">
                  <c:v>0.0</c:v>
                </c:pt>
                <c:pt idx="22731">
                  <c:v>0.0</c:v>
                </c:pt>
                <c:pt idx="22732">
                  <c:v>0.001</c:v>
                </c:pt>
                <c:pt idx="22733">
                  <c:v>0.001</c:v>
                </c:pt>
                <c:pt idx="22734">
                  <c:v>0.0</c:v>
                </c:pt>
                <c:pt idx="22735">
                  <c:v>0.001</c:v>
                </c:pt>
                <c:pt idx="22736">
                  <c:v>0.001</c:v>
                </c:pt>
                <c:pt idx="22737">
                  <c:v>0.0</c:v>
                </c:pt>
                <c:pt idx="22738">
                  <c:v>0.0</c:v>
                </c:pt>
                <c:pt idx="22739">
                  <c:v>0.002</c:v>
                </c:pt>
                <c:pt idx="22740">
                  <c:v>0.001</c:v>
                </c:pt>
                <c:pt idx="22741">
                  <c:v>0.0</c:v>
                </c:pt>
                <c:pt idx="22742">
                  <c:v>0.001</c:v>
                </c:pt>
                <c:pt idx="22743">
                  <c:v>0.0</c:v>
                </c:pt>
                <c:pt idx="22744">
                  <c:v>0.001</c:v>
                </c:pt>
                <c:pt idx="22745">
                  <c:v>0.001</c:v>
                </c:pt>
                <c:pt idx="22746">
                  <c:v>0.0</c:v>
                </c:pt>
                <c:pt idx="22747">
                  <c:v>0.001</c:v>
                </c:pt>
                <c:pt idx="22748">
                  <c:v>0.001</c:v>
                </c:pt>
                <c:pt idx="22749">
                  <c:v>0.001</c:v>
                </c:pt>
                <c:pt idx="22750">
                  <c:v>0.001</c:v>
                </c:pt>
                <c:pt idx="22751">
                  <c:v>0.001</c:v>
                </c:pt>
                <c:pt idx="22752">
                  <c:v>0.001</c:v>
                </c:pt>
                <c:pt idx="22753">
                  <c:v>0.0</c:v>
                </c:pt>
                <c:pt idx="22754">
                  <c:v>0.001</c:v>
                </c:pt>
                <c:pt idx="22755">
                  <c:v>0.0</c:v>
                </c:pt>
                <c:pt idx="22756">
                  <c:v>0.001</c:v>
                </c:pt>
                <c:pt idx="22757">
                  <c:v>0.001</c:v>
                </c:pt>
                <c:pt idx="22758">
                  <c:v>0.002</c:v>
                </c:pt>
                <c:pt idx="22759">
                  <c:v>0.001</c:v>
                </c:pt>
                <c:pt idx="22760">
                  <c:v>0.0</c:v>
                </c:pt>
                <c:pt idx="22761">
                  <c:v>0.002</c:v>
                </c:pt>
                <c:pt idx="22762">
                  <c:v>0.001</c:v>
                </c:pt>
                <c:pt idx="22763">
                  <c:v>0.001</c:v>
                </c:pt>
                <c:pt idx="22764">
                  <c:v>0.001</c:v>
                </c:pt>
                <c:pt idx="22765">
                  <c:v>0.0</c:v>
                </c:pt>
                <c:pt idx="22766">
                  <c:v>0.0</c:v>
                </c:pt>
                <c:pt idx="22767">
                  <c:v>0.0</c:v>
                </c:pt>
                <c:pt idx="22768">
                  <c:v>0.001</c:v>
                </c:pt>
                <c:pt idx="22769">
                  <c:v>0.001</c:v>
                </c:pt>
                <c:pt idx="22770">
                  <c:v>0.001</c:v>
                </c:pt>
                <c:pt idx="22771">
                  <c:v>0.001</c:v>
                </c:pt>
                <c:pt idx="22772">
                  <c:v>0.001</c:v>
                </c:pt>
                <c:pt idx="22773">
                  <c:v>0.002</c:v>
                </c:pt>
                <c:pt idx="22774">
                  <c:v>0.001</c:v>
                </c:pt>
                <c:pt idx="22775">
                  <c:v>0.001</c:v>
                </c:pt>
                <c:pt idx="22776">
                  <c:v>0.002</c:v>
                </c:pt>
                <c:pt idx="22777">
                  <c:v>0.001</c:v>
                </c:pt>
                <c:pt idx="22778">
                  <c:v>0.001</c:v>
                </c:pt>
                <c:pt idx="22779">
                  <c:v>0.001</c:v>
                </c:pt>
                <c:pt idx="22780">
                  <c:v>0.0</c:v>
                </c:pt>
                <c:pt idx="22781">
                  <c:v>0.001</c:v>
                </c:pt>
                <c:pt idx="22782">
                  <c:v>0.0</c:v>
                </c:pt>
                <c:pt idx="22783">
                  <c:v>0.002</c:v>
                </c:pt>
                <c:pt idx="22784">
                  <c:v>0.0</c:v>
                </c:pt>
                <c:pt idx="22785">
                  <c:v>0.001</c:v>
                </c:pt>
                <c:pt idx="22786">
                  <c:v>0.001</c:v>
                </c:pt>
                <c:pt idx="22787">
                  <c:v>0.0</c:v>
                </c:pt>
                <c:pt idx="22788">
                  <c:v>0.001</c:v>
                </c:pt>
                <c:pt idx="22789">
                  <c:v>0.0</c:v>
                </c:pt>
                <c:pt idx="22790">
                  <c:v>0.0</c:v>
                </c:pt>
                <c:pt idx="22791">
                  <c:v>0.001</c:v>
                </c:pt>
                <c:pt idx="22792">
                  <c:v>0.001</c:v>
                </c:pt>
                <c:pt idx="22793">
                  <c:v>0.0</c:v>
                </c:pt>
                <c:pt idx="22794">
                  <c:v>0.001</c:v>
                </c:pt>
                <c:pt idx="22795">
                  <c:v>0.001</c:v>
                </c:pt>
                <c:pt idx="22796">
                  <c:v>0.0</c:v>
                </c:pt>
                <c:pt idx="22797">
                  <c:v>0.001</c:v>
                </c:pt>
                <c:pt idx="22798">
                  <c:v>0.002</c:v>
                </c:pt>
                <c:pt idx="22799">
                  <c:v>0.0</c:v>
                </c:pt>
                <c:pt idx="22800">
                  <c:v>0.001</c:v>
                </c:pt>
                <c:pt idx="22801">
                  <c:v>0.001</c:v>
                </c:pt>
                <c:pt idx="22802">
                  <c:v>0.0</c:v>
                </c:pt>
                <c:pt idx="22803">
                  <c:v>0.0</c:v>
                </c:pt>
                <c:pt idx="22804">
                  <c:v>0.0</c:v>
                </c:pt>
                <c:pt idx="22805">
                  <c:v>0.0</c:v>
                </c:pt>
                <c:pt idx="22806">
                  <c:v>0.0</c:v>
                </c:pt>
                <c:pt idx="22807">
                  <c:v>0.0</c:v>
                </c:pt>
                <c:pt idx="22808">
                  <c:v>0.0</c:v>
                </c:pt>
                <c:pt idx="22809">
                  <c:v>0.001</c:v>
                </c:pt>
                <c:pt idx="22810">
                  <c:v>0.001</c:v>
                </c:pt>
                <c:pt idx="22811">
                  <c:v>0.0</c:v>
                </c:pt>
                <c:pt idx="22812">
                  <c:v>0.0</c:v>
                </c:pt>
                <c:pt idx="22813">
                  <c:v>0.001</c:v>
                </c:pt>
                <c:pt idx="22814">
                  <c:v>0.0</c:v>
                </c:pt>
                <c:pt idx="22815">
                  <c:v>0.001</c:v>
                </c:pt>
                <c:pt idx="22816">
                  <c:v>0.0</c:v>
                </c:pt>
                <c:pt idx="22817">
                  <c:v>0.0</c:v>
                </c:pt>
                <c:pt idx="22818">
                  <c:v>0.001</c:v>
                </c:pt>
                <c:pt idx="22819">
                  <c:v>0.001</c:v>
                </c:pt>
                <c:pt idx="22820">
                  <c:v>0.0</c:v>
                </c:pt>
                <c:pt idx="22821">
                  <c:v>0.0</c:v>
                </c:pt>
                <c:pt idx="22822">
                  <c:v>0.001</c:v>
                </c:pt>
                <c:pt idx="22823">
                  <c:v>0.0</c:v>
                </c:pt>
                <c:pt idx="22824">
                  <c:v>0.001</c:v>
                </c:pt>
                <c:pt idx="22825">
                  <c:v>0.0</c:v>
                </c:pt>
                <c:pt idx="22826">
                  <c:v>0.0</c:v>
                </c:pt>
                <c:pt idx="22827">
                  <c:v>0.001</c:v>
                </c:pt>
                <c:pt idx="22828">
                  <c:v>0.001</c:v>
                </c:pt>
                <c:pt idx="22829">
                  <c:v>0.0</c:v>
                </c:pt>
                <c:pt idx="22830">
                  <c:v>0.002</c:v>
                </c:pt>
                <c:pt idx="22831">
                  <c:v>0.0</c:v>
                </c:pt>
                <c:pt idx="22832">
                  <c:v>0.0</c:v>
                </c:pt>
                <c:pt idx="22833">
                  <c:v>0.001</c:v>
                </c:pt>
                <c:pt idx="22834">
                  <c:v>0.0</c:v>
                </c:pt>
                <c:pt idx="22835">
                  <c:v>0.001</c:v>
                </c:pt>
                <c:pt idx="22836">
                  <c:v>0.001</c:v>
                </c:pt>
                <c:pt idx="22837">
                  <c:v>0.001</c:v>
                </c:pt>
                <c:pt idx="22838">
                  <c:v>0.0</c:v>
                </c:pt>
                <c:pt idx="22839">
                  <c:v>0.001</c:v>
                </c:pt>
                <c:pt idx="22840">
                  <c:v>0.002</c:v>
                </c:pt>
                <c:pt idx="22841">
                  <c:v>0.001</c:v>
                </c:pt>
                <c:pt idx="22842">
                  <c:v>0.002</c:v>
                </c:pt>
                <c:pt idx="22843">
                  <c:v>0.0</c:v>
                </c:pt>
                <c:pt idx="22844">
                  <c:v>0.001</c:v>
                </c:pt>
                <c:pt idx="22845">
                  <c:v>0.0</c:v>
                </c:pt>
                <c:pt idx="22846">
                  <c:v>0.001</c:v>
                </c:pt>
                <c:pt idx="22847">
                  <c:v>0.001</c:v>
                </c:pt>
                <c:pt idx="22848">
                  <c:v>0.001</c:v>
                </c:pt>
                <c:pt idx="22849">
                  <c:v>0.001</c:v>
                </c:pt>
                <c:pt idx="22850">
                  <c:v>0.0</c:v>
                </c:pt>
                <c:pt idx="22851">
                  <c:v>0.001</c:v>
                </c:pt>
                <c:pt idx="22852">
                  <c:v>0.002</c:v>
                </c:pt>
                <c:pt idx="22853">
                  <c:v>0.001</c:v>
                </c:pt>
                <c:pt idx="22854">
                  <c:v>0.001</c:v>
                </c:pt>
                <c:pt idx="22855">
                  <c:v>0.0</c:v>
                </c:pt>
                <c:pt idx="22856">
                  <c:v>0.002</c:v>
                </c:pt>
                <c:pt idx="22857">
                  <c:v>0.001</c:v>
                </c:pt>
                <c:pt idx="22858">
                  <c:v>0.002</c:v>
                </c:pt>
                <c:pt idx="22859">
                  <c:v>0.0</c:v>
                </c:pt>
                <c:pt idx="22860">
                  <c:v>0.001</c:v>
                </c:pt>
                <c:pt idx="22861">
                  <c:v>0.0</c:v>
                </c:pt>
                <c:pt idx="22862">
                  <c:v>0.001</c:v>
                </c:pt>
                <c:pt idx="22863">
                  <c:v>0.001</c:v>
                </c:pt>
                <c:pt idx="22864">
                  <c:v>0.001</c:v>
                </c:pt>
                <c:pt idx="22865">
                  <c:v>0.0</c:v>
                </c:pt>
                <c:pt idx="22866">
                  <c:v>0.0</c:v>
                </c:pt>
                <c:pt idx="22867">
                  <c:v>0.0</c:v>
                </c:pt>
                <c:pt idx="22868">
                  <c:v>0.001</c:v>
                </c:pt>
                <c:pt idx="22869">
                  <c:v>0.001</c:v>
                </c:pt>
                <c:pt idx="22870">
                  <c:v>0.0</c:v>
                </c:pt>
                <c:pt idx="22871">
                  <c:v>0.001</c:v>
                </c:pt>
                <c:pt idx="22872">
                  <c:v>0.0</c:v>
                </c:pt>
                <c:pt idx="22873">
                  <c:v>0.001</c:v>
                </c:pt>
                <c:pt idx="22874">
                  <c:v>0.0</c:v>
                </c:pt>
                <c:pt idx="22875">
                  <c:v>0.0</c:v>
                </c:pt>
                <c:pt idx="22876">
                  <c:v>0.0</c:v>
                </c:pt>
                <c:pt idx="22877">
                  <c:v>0.001</c:v>
                </c:pt>
                <c:pt idx="22878">
                  <c:v>0.001</c:v>
                </c:pt>
                <c:pt idx="22879">
                  <c:v>0.0</c:v>
                </c:pt>
                <c:pt idx="22880">
                  <c:v>0.001</c:v>
                </c:pt>
                <c:pt idx="22881">
                  <c:v>0.0</c:v>
                </c:pt>
                <c:pt idx="22882">
                  <c:v>0.001</c:v>
                </c:pt>
                <c:pt idx="22883">
                  <c:v>0.0</c:v>
                </c:pt>
                <c:pt idx="22884">
                  <c:v>0.0</c:v>
                </c:pt>
                <c:pt idx="22885">
                  <c:v>0.001</c:v>
                </c:pt>
                <c:pt idx="22886">
                  <c:v>0.001</c:v>
                </c:pt>
                <c:pt idx="22887">
                  <c:v>0.0</c:v>
                </c:pt>
                <c:pt idx="22888">
                  <c:v>0.001</c:v>
                </c:pt>
                <c:pt idx="22889">
                  <c:v>0.0</c:v>
                </c:pt>
                <c:pt idx="22890">
                  <c:v>0.001</c:v>
                </c:pt>
                <c:pt idx="22891">
                  <c:v>0.001</c:v>
                </c:pt>
                <c:pt idx="22892">
                  <c:v>0.001</c:v>
                </c:pt>
                <c:pt idx="22893">
                  <c:v>0.0</c:v>
                </c:pt>
                <c:pt idx="22894">
                  <c:v>0.0</c:v>
                </c:pt>
                <c:pt idx="22895">
                  <c:v>0.001</c:v>
                </c:pt>
                <c:pt idx="22896">
                  <c:v>0.0</c:v>
                </c:pt>
                <c:pt idx="22897">
                  <c:v>0.001</c:v>
                </c:pt>
                <c:pt idx="22898">
                  <c:v>0.0</c:v>
                </c:pt>
                <c:pt idx="22899">
                  <c:v>0.0</c:v>
                </c:pt>
                <c:pt idx="22900">
                  <c:v>0.0</c:v>
                </c:pt>
                <c:pt idx="22901">
                  <c:v>0.001</c:v>
                </c:pt>
                <c:pt idx="22902">
                  <c:v>0.0</c:v>
                </c:pt>
                <c:pt idx="22903">
                  <c:v>0.002</c:v>
                </c:pt>
                <c:pt idx="22904">
                  <c:v>0.002</c:v>
                </c:pt>
                <c:pt idx="22905">
                  <c:v>0.0</c:v>
                </c:pt>
                <c:pt idx="22906">
                  <c:v>0.001</c:v>
                </c:pt>
                <c:pt idx="22907">
                  <c:v>0.001</c:v>
                </c:pt>
                <c:pt idx="22908">
                  <c:v>0.002</c:v>
                </c:pt>
                <c:pt idx="22909">
                  <c:v>0.0</c:v>
                </c:pt>
                <c:pt idx="22910">
                  <c:v>0.0</c:v>
                </c:pt>
                <c:pt idx="22911">
                  <c:v>0.001</c:v>
                </c:pt>
                <c:pt idx="22912">
                  <c:v>0.0</c:v>
                </c:pt>
                <c:pt idx="22913">
                  <c:v>0.001</c:v>
                </c:pt>
                <c:pt idx="22914">
                  <c:v>0.001</c:v>
                </c:pt>
                <c:pt idx="22915">
                  <c:v>0.001</c:v>
                </c:pt>
                <c:pt idx="22916">
                  <c:v>0.0</c:v>
                </c:pt>
                <c:pt idx="22917">
                  <c:v>0.001</c:v>
                </c:pt>
                <c:pt idx="22918">
                  <c:v>0.001</c:v>
                </c:pt>
                <c:pt idx="22919">
                  <c:v>0.002</c:v>
                </c:pt>
                <c:pt idx="22920">
                  <c:v>0.001</c:v>
                </c:pt>
                <c:pt idx="22921">
                  <c:v>0.0</c:v>
                </c:pt>
                <c:pt idx="22922">
                  <c:v>0.0</c:v>
                </c:pt>
                <c:pt idx="22923">
                  <c:v>0.001</c:v>
                </c:pt>
                <c:pt idx="22924">
                  <c:v>0.001</c:v>
                </c:pt>
                <c:pt idx="22925">
                  <c:v>0.0</c:v>
                </c:pt>
                <c:pt idx="22926">
                  <c:v>0.001</c:v>
                </c:pt>
                <c:pt idx="22927">
                  <c:v>0.002</c:v>
                </c:pt>
                <c:pt idx="22928">
                  <c:v>0.0</c:v>
                </c:pt>
                <c:pt idx="22929">
                  <c:v>0.002</c:v>
                </c:pt>
                <c:pt idx="22930">
                  <c:v>0.001</c:v>
                </c:pt>
                <c:pt idx="22931">
                  <c:v>0.001</c:v>
                </c:pt>
                <c:pt idx="22932">
                  <c:v>0.001</c:v>
                </c:pt>
                <c:pt idx="22933">
                  <c:v>0.001</c:v>
                </c:pt>
                <c:pt idx="22934">
                  <c:v>0.001</c:v>
                </c:pt>
                <c:pt idx="22935">
                  <c:v>0.001</c:v>
                </c:pt>
                <c:pt idx="22936">
                  <c:v>0.0</c:v>
                </c:pt>
                <c:pt idx="22937">
                  <c:v>0.001</c:v>
                </c:pt>
                <c:pt idx="22938">
                  <c:v>0.001</c:v>
                </c:pt>
                <c:pt idx="22939">
                  <c:v>0.001</c:v>
                </c:pt>
                <c:pt idx="22940">
                  <c:v>0.0</c:v>
                </c:pt>
                <c:pt idx="22941">
                  <c:v>0.001</c:v>
                </c:pt>
                <c:pt idx="22942">
                  <c:v>0.0</c:v>
                </c:pt>
                <c:pt idx="22943">
                  <c:v>0.001</c:v>
                </c:pt>
                <c:pt idx="22944">
                  <c:v>0.001</c:v>
                </c:pt>
                <c:pt idx="22945">
                  <c:v>0.0</c:v>
                </c:pt>
                <c:pt idx="22946">
                  <c:v>0.0</c:v>
                </c:pt>
                <c:pt idx="22947">
                  <c:v>0.001</c:v>
                </c:pt>
                <c:pt idx="22948">
                  <c:v>0.0</c:v>
                </c:pt>
                <c:pt idx="22949">
                  <c:v>0.0</c:v>
                </c:pt>
                <c:pt idx="22950">
                  <c:v>0.001</c:v>
                </c:pt>
                <c:pt idx="22951">
                  <c:v>0.002</c:v>
                </c:pt>
                <c:pt idx="22952">
                  <c:v>0.0</c:v>
                </c:pt>
                <c:pt idx="22953">
                  <c:v>0.001</c:v>
                </c:pt>
                <c:pt idx="22954">
                  <c:v>0.0</c:v>
                </c:pt>
                <c:pt idx="22955">
                  <c:v>0.001</c:v>
                </c:pt>
                <c:pt idx="22956">
                  <c:v>0.001</c:v>
                </c:pt>
                <c:pt idx="22957">
                  <c:v>0.0</c:v>
                </c:pt>
                <c:pt idx="22958">
                  <c:v>0.002</c:v>
                </c:pt>
                <c:pt idx="22959">
                  <c:v>0.0</c:v>
                </c:pt>
                <c:pt idx="22960">
                  <c:v>0.0</c:v>
                </c:pt>
                <c:pt idx="22961">
                  <c:v>0.001</c:v>
                </c:pt>
                <c:pt idx="22962">
                  <c:v>0.001</c:v>
                </c:pt>
                <c:pt idx="22963">
                  <c:v>0.0</c:v>
                </c:pt>
                <c:pt idx="22964">
                  <c:v>0.001</c:v>
                </c:pt>
                <c:pt idx="22965">
                  <c:v>0.001</c:v>
                </c:pt>
                <c:pt idx="22966">
                  <c:v>0.002</c:v>
                </c:pt>
                <c:pt idx="22967">
                  <c:v>0.001</c:v>
                </c:pt>
                <c:pt idx="22968">
                  <c:v>0.0</c:v>
                </c:pt>
                <c:pt idx="22969">
                  <c:v>0.0</c:v>
                </c:pt>
                <c:pt idx="22970">
                  <c:v>0.001</c:v>
                </c:pt>
                <c:pt idx="22971">
                  <c:v>0.001</c:v>
                </c:pt>
                <c:pt idx="22972">
                  <c:v>0.001</c:v>
                </c:pt>
                <c:pt idx="22973">
                  <c:v>0.002</c:v>
                </c:pt>
                <c:pt idx="22974">
                  <c:v>0.001</c:v>
                </c:pt>
                <c:pt idx="22975">
                  <c:v>0.001</c:v>
                </c:pt>
                <c:pt idx="22976">
                  <c:v>0.001</c:v>
                </c:pt>
                <c:pt idx="22977">
                  <c:v>0.001</c:v>
                </c:pt>
                <c:pt idx="22978">
                  <c:v>0.001</c:v>
                </c:pt>
                <c:pt idx="22979">
                  <c:v>0.001</c:v>
                </c:pt>
                <c:pt idx="22980">
                  <c:v>0.0</c:v>
                </c:pt>
                <c:pt idx="22981">
                  <c:v>0.0</c:v>
                </c:pt>
                <c:pt idx="22982">
                  <c:v>0.0</c:v>
                </c:pt>
                <c:pt idx="22983">
                  <c:v>0.0</c:v>
                </c:pt>
                <c:pt idx="22984">
                  <c:v>0.0</c:v>
                </c:pt>
                <c:pt idx="22985">
                  <c:v>0.001</c:v>
                </c:pt>
                <c:pt idx="22986">
                  <c:v>0.001</c:v>
                </c:pt>
                <c:pt idx="22987">
                  <c:v>0.001</c:v>
                </c:pt>
                <c:pt idx="22988">
                  <c:v>0.0</c:v>
                </c:pt>
                <c:pt idx="22989">
                  <c:v>0.0</c:v>
                </c:pt>
                <c:pt idx="22990">
                  <c:v>0.001</c:v>
                </c:pt>
                <c:pt idx="22991">
                  <c:v>0.0</c:v>
                </c:pt>
                <c:pt idx="22992">
                  <c:v>0.001</c:v>
                </c:pt>
                <c:pt idx="22993">
                  <c:v>0.0</c:v>
                </c:pt>
                <c:pt idx="22994">
                  <c:v>0.001</c:v>
                </c:pt>
                <c:pt idx="22995">
                  <c:v>0.001</c:v>
                </c:pt>
                <c:pt idx="22996">
                  <c:v>0.0</c:v>
                </c:pt>
                <c:pt idx="22997">
                  <c:v>0.001</c:v>
                </c:pt>
                <c:pt idx="22998">
                  <c:v>0.001</c:v>
                </c:pt>
                <c:pt idx="22999">
                  <c:v>0.001</c:v>
                </c:pt>
                <c:pt idx="23000">
                  <c:v>0.001</c:v>
                </c:pt>
                <c:pt idx="23001">
                  <c:v>0.001</c:v>
                </c:pt>
                <c:pt idx="23002">
                  <c:v>0.002</c:v>
                </c:pt>
                <c:pt idx="23003">
                  <c:v>0.0</c:v>
                </c:pt>
                <c:pt idx="23004">
                  <c:v>0.002</c:v>
                </c:pt>
                <c:pt idx="23005">
                  <c:v>0.0</c:v>
                </c:pt>
                <c:pt idx="23006">
                  <c:v>0.0</c:v>
                </c:pt>
                <c:pt idx="23007">
                  <c:v>0.001</c:v>
                </c:pt>
                <c:pt idx="23008">
                  <c:v>0.001</c:v>
                </c:pt>
                <c:pt idx="23009">
                  <c:v>0.0</c:v>
                </c:pt>
                <c:pt idx="23010">
                  <c:v>0.001</c:v>
                </c:pt>
                <c:pt idx="23011">
                  <c:v>0.001</c:v>
                </c:pt>
                <c:pt idx="23012">
                  <c:v>0.0</c:v>
                </c:pt>
                <c:pt idx="23013">
                  <c:v>0.002</c:v>
                </c:pt>
                <c:pt idx="23014">
                  <c:v>0.0</c:v>
                </c:pt>
                <c:pt idx="23015">
                  <c:v>0.001</c:v>
                </c:pt>
                <c:pt idx="23016">
                  <c:v>0.0</c:v>
                </c:pt>
                <c:pt idx="23017">
                  <c:v>0.003</c:v>
                </c:pt>
                <c:pt idx="23018">
                  <c:v>0.002</c:v>
                </c:pt>
                <c:pt idx="23019">
                  <c:v>0.001</c:v>
                </c:pt>
                <c:pt idx="23020">
                  <c:v>0.001</c:v>
                </c:pt>
                <c:pt idx="23021">
                  <c:v>0.0</c:v>
                </c:pt>
                <c:pt idx="23022">
                  <c:v>0.0</c:v>
                </c:pt>
                <c:pt idx="23023">
                  <c:v>0.001</c:v>
                </c:pt>
                <c:pt idx="23024">
                  <c:v>0.001</c:v>
                </c:pt>
                <c:pt idx="23025">
                  <c:v>0.0</c:v>
                </c:pt>
                <c:pt idx="23026">
                  <c:v>0.001</c:v>
                </c:pt>
                <c:pt idx="23027">
                  <c:v>0.0</c:v>
                </c:pt>
                <c:pt idx="23028">
                  <c:v>0.0</c:v>
                </c:pt>
                <c:pt idx="23029">
                  <c:v>0.0</c:v>
                </c:pt>
                <c:pt idx="23030">
                  <c:v>0.0</c:v>
                </c:pt>
                <c:pt idx="23031">
                  <c:v>0.0</c:v>
                </c:pt>
                <c:pt idx="23032">
                  <c:v>0.001</c:v>
                </c:pt>
                <c:pt idx="23033">
                  <c:v>0.002</c:v>
                </c:pt>
                <c:pt idx="23034">
                  <c:v>0.001</c:v>
                </c:pt>
                <c:pt idx="23035">
                  <c:v>0.001</c:v>
                </c:pt>
                <c:pt idx="23036">
                  <c:v>0.0</c:v>
                </c:pt>
                <c:pt idx="23037">
                  <c:v>0.002</c:v>
                </c:pt>
                <c:pt idx="23038">
                  <c:v>0.001</c:v>
                </c:pt>
                <c:pt idx="23039">
                  <c:v>0.001</c:v>
                </c:pt>
                <c:pt idx="23040">
                  <c:v>0.002</c:v>
                </c:pt>
                <c:pt idx="23041">
                  <c:v>0.001</c:v>
                </c:pt>
                <c:pt idx="23042">
                  <c:v>0.001</c:v>
                </c:pt>
                <c:pt idx="23043">
                  <c:v>0.0</c:v>
                </c:pt>
                <c:pt idx="23044">
                  <c:v>0.001</c:v>
                </c:pt>
                <c:pt idx="23045">
                  <c:v>0.001</c:v>
                </c:pt>
                <c:pt idx="23046">
                  <c:v>0.001</c:v>
                </c:pt>
                <c:pt idx="23047">
                  <c:v>0.002</c:v>
                </c:pt>
                <c:pt idx="23048">
                  <c:v>0.002</c:v>
                </c:pt>
                <c:pt idx="23049">
                  <c:v>0.002</c:v>
                </c:pt>
                <c:pt idx="23050">
                  <c:v>0.001</c:v>
                </c:pt>
                <c:pt idx="23051">
                  <c:v>0.002</c:v>
                </c:pt>
                <c:pt idx="23052">
                  <c:v>0.001</c:v>
                </c:pt>
                <c:pt idx="23053">
                  <c:v>0.001</c:v>
                </c:pt>
                <c:pt idx="23054">
                  <c:v>0.001</c:v>
                </c:pt>
                <c:pt idx="23055">
                  <c:v>0.001</c:v>
                </c:pt>
                <c:pt idx="23056">
                  <c:v>0.001</c:v>
                </c:pt>
                <c:pt idx="23057">
                  <c:v>0.001</c:v>
                </c:pt>
                <c:pt idx="23058">
                  <c:v>0.001</c:v>
                </c:pt>
                <c:pt idx="23059">
                  <c:v>0.0</c:v>
                </c:pt>
                <c:pt idx="23060">
                  <c:v>0.0</c:v>
                </c:pt>
                <c:pt idx="23061">
                  <c:v>0.001</c:v>
                </c:pt>
                <c:pt idx="23062">
                  <c:v>0.002</c:v>
                </c:pt>
                <c:pt idx="23063">
                  <c:v>0.001</c:v>
                </c:pt>
                <c:pt idx="23064">
                  <c:v>0.0</c:v>
                </c:pt>
                <c:pt idx="23065">
                  <c:v>0.001</c:v>
                </c:pt>
                <c:pt idx="23066">
                  <c:v>0.0</c:v>
                </c:pt>
                <c:pt idx="23067">
                  <c:v>0.0</c:v>
                </c:pt>
                <c:pt idx="23068">
                  <c:v>0.001</c:v>
                </c:pt>
                <c:pt idx="23069">
                  <c:v>0.002</c:v>
                </c:pt>
                <c:pt idx="23070">
                  <c:v>0.001</c:v>
                </c:pt>
                <c:pt idx="23071">
                  <c:v>0.002</c:v>
                </c:pt>
                <c:pt idx="23072">
                  <c:v>0.001</c:v>
                </c:pt>
                <c:pt idx="23073">
                  <c:v>0.002</c:v>
                </c:pt>
                <c:pt idx="23074">
                  <c:v>0.001</c:v>
                </c:pt>
                <c:pt idx="23075">
                  <c:v>0.001</c:v>
                </c:pt>
                <c:pt idx="23076">
                  <c:v>0.0</c:v>
                </c:pt>
                <c:pt idx="23077">
                  <c:v>0.001</c:v>
                </c:pt>
                <c:pt idx="23078">
                  <c:v>0.0</c:v>
                </c:pt>
                <c:pt idx="23079">
                  <c:v>0.001</c:v>
                </c:pt>
                <c:pt idx="23080">
                  <c:v>0.002</c:v>
                </c:pt>
                <c:pt idx="23081">
                  <c:v>0.0</c:v>
                </c:pt>
                <c:pt idx="23082">
                  <c:v>0.0</c:v>
                </c:pt>
                <c:pt idx="23083">
                  <c:v>0.001</c:v>
                </c:pt>
                <c:pt idx="23084">
                  <c:v>0.001</c:v>
                </c:pt>
                <c:pt idx="23085">
                  <c:v>0.0</c:v>
                </c:pt>
                <c:pt idx="23086">
                  <c:v>0.001</c:v>
                </c:pt>
                <c:pt idx="23087">
                  <c:v>0.002</c:v>
                </c:pt>
                <c:pt idx="23088">
                  <c:v>0.001</c:v>
                </c:pt>
                <c:pt idx="23089">
                  <c:v>0.001</c:v>
                </c:pt>
                <c:pt idx="23090">
                  <c:v>0.0</c:v>
                </c:pt>
                <c:pt idx="23091">
                  <c:v>0.0</c:v>
                </c:pt>
                <c:pt idx="23092">
                  <c:v>0.001</c:v>
                </c:pt>
                <c:pt idx="23093">
                  <c:v>0.001</c:v>
                </c:pt>
                <c:pt idx="23094">
                  <c:v>0.001</c:v>
                </c:pt>
                <c:pt idx="23095">
                  <c:v>0.002</c:v>
                </c:pt>
                <c:pt idx="23096">
                  <c:v>0.002</c:v>
                </c:pt>
                <c:pt idx="23097">
                  <c:v>0.0</c:v>
                </c:pt>
                <c:pt idx="23098">
                  <c:v>0.002</c:v>
                </c:pt>
                <c:pt idx="23099">
                  <c:v>0.0</c:v>
                </c:pt>
                <c:pt idx="23100">
                  <c:v>0.001</c:v>
                </c:pt>
                <c:pt idx="23101">
                  <c:v>0.001</c:v>
                </c:pt>
                <c:pt idx="23102">
                  <c:v>0.001</c:v>
                </c:pt>
                <c:pt idx="23103">
                  <c:v>0.001</c:v>
                </c:pt>
                <c:pt idx="23104">
                  <c:v>0.002</c:v>
                </c:pt>
                <c:pt idx="23105">
                  <c:v>0.001</c:v>
                </c:pt>
                <c:pt idx="23106">
                  <c:v>0.0</c:v>
                </c:pt>
                <c:pt idx="23107">
                  <c:v>0.0</c:v>
                </c:pt>
                <c:pt idx="23108">
                  <c:v>0.001</c:v>
                </c:pt>
                <c:pt idx="23109">
                  <c:v>0.0</c:v>
                </c:pt>
                <c:pt idx="23110">
                  <c:v>0.001</c:v>
                </c:pt>
                <c:pt idx="23111">
                  <c:v>0.001</c:v>
                </c:pt>
                <c:pt idx="23112">
                  <c:v>0.0</c:v>
                </c:pt>
                <c:pt idx="23113">
                  <c:v>0.003</c:v>
                </c:pt>
                <c:pt idx="23114">
                  <c:v>0.001</c:v>
                </c:pt>
                <c:pt idx="23115">
                  <c:v>0.001</c:v>
                </c:pt>
                <c:pt idx="23116">
                  <c:v>0.001</c:v>
                </c:pt>
                <c:pt idx="23117">
                  <c:v>0.001</c:v>
                </c:pt>
                <c:pt idx="23118">
                  <c:v>0.001</c:v>
                </c:pt>
                <c:pt idx="23119">
                  <c:v>0.001</c:v>
                </c:pt>
                <c:pt idx="23120">
                  <c:v>0.0</c:v>
                </c:pt>
                <c:pt idx="23121">
                  <c:v>0.001</c:v>
                </c:pt>
                <c:pt idx="23122">
                  <c:v>0.002</c:v>
                </c:pt>
                <c:pt idx="23123">
                  <c:v>0.0</c:v>
                </c:pt>
                <c:pt idx="23124">
                  <c:v>0.001</c:v>
                </c:pt>
                <c:pt idx="23125">
                  <c:v>0.001</c:v>
                </c:pt>
                <c:pt idx="23126">
                  <c:v>0.002</c:v>
                </c:pt>
                <c:pt idx="23127">
                  <c:v>0.0</c:v>
                </c:pt>
                <c:pt idx="23128">
                  <c:v>0.002</c:v>
                </c:pt>
                <c:pt idx="23129">
                  <c:v>0.0</c:v>
                </c:pt>
                <c:pt idx="23130">
                  <c:v>0.001</c:v>
                </c:pt>
                <c:pt idx="23131">
                  <c:v>0.002</c:v>
                </c:pt>
                <c:pt idx="23132">
                  <c:v>0.002</c:v>
                </c:pt>
                <c:pt idx="23133">
                  <c:v>0.002</c:v>
                </c:pt>
                <c:pt idx="23134">
                  <c:v>0.0</c:v>
                </c:pt>
                <c:pt idx="23135">
                  <c:v>0.001</c:v>
                </c:pt>
                <c:pt idx="23136">
                  <c:v>0.0</c:v>
                </c:pt>
                <c:pt idx="23137">
                  <c:v>0.001</c:v>
                </c:pt>
                <c:pt idx="23138">
                  <c:v>0.001</c:v>
                </c:pt>
                <c:pt idx="23139">
                  <c:v>0.001</c:v>
                </c:pt>
                <c:pt idx="23140">
                  <c:v>0.002</c:v>
                </c:pt>
                <c:pt idx="23141">
                  <c:v>0.002</c:v>
                </c:pt>
                <c:pt idx="23142">
                  <c:v>0.001</c:v>
                </c:pt>
                <c:pt idx="23143">
                  <c:v>0.0</c:v>
                </c:pt>
                <c:pt idx="23144">
                  <c:v>0.0</c:v>
                </c:pt>
                <c:pt idx="23145">
                  <c:v>0.0</c:v>
                </c:pt>
                <c:pt idx="23146">
                  <c:v>0.002</c:v>
                </c:pt>
                <c:pt idx="23147">
                  <c:v>0.001</c:v>
                </c:pt>
                <c:pt idx="23148">
                  <c:v>0.0</c:v>
                </c:pt>
                <c:pt idx="23149">
                  <c:v>0.002</c:v>
                </c:pt>
                <c:pt idx="23150">
                  <c:v>0.001</c:v>
                </c:pt>
                <c:pt idx="23151">
                  <c:v>0.0</c:v>
                </c:pt>
                <c:pt idx="23152">
                  <c:v>0.001</c:v>
                </c:pt>
                <c:pt idx="23153">
                  <c:v>0.0</c:v>
                </c:pt>
                <c:pt idx="23154">
                  <c:v>0.001</c:v>
                </c:pt>
                <c:pt idx="23155">
                  <c:v>0.0</c:v>
                </c:pt>
                <c:pt idx="23156">
                  <c:v>0.001</c:v>
                </c:pt>
                <c:pt idx="23157">
                  <c:v>0.0</c:v>
                </c:pt>
                <c:pt idx="23158">
                  <c:v>0.0</c:v>
                </c:pt>
                <c:pt idx="23159">
                  <c:v>0.001</c:v>
                </c:pt>
                <c:pt idx="23160">
                  <c:v>0.001</c:v>
                </c:pt>
                <c:pt idx="23161">
                  <c:v>0.001</c:v>
                </c:pt>
                <c:pt idx="23162">
                  <c:v>0.001</c:v>
                </c:pt>
                <c:pt idx="23163">
                  <c:v>0.001</c:v>
                </c:pt>
                <c:pt idx="23164">
                  <c:v>0.001</c:v>
                </c:pt>
                <c:pt idx="23165">
                  <c:v>0.001</c:v>
                </c:pt>
                <c:pt idx="23166">
                  <c:v>0.0</c:v>
                </c:pt>
                <c:pt idx="23167">
                  <c:v>0.002</c:v>
                </c:pt>
                <c:pt idx="23168">
                  <c:v>0.001</c:v>
                </c:pt>
                <c:pt idx="23169">
                  <c:v>0.002</c:v>
                </c:pt>
                <c:pt idx="23170">
                  <c:v>0.0</c:v>
                </c:pt>
                <c:pt idx="23171">
                  <c:v>0.0</c:v>
                </c:pt>
                <c:pt idx="23172">
                  <c:v>0.0</c:v>
                </c:pt>
                <c:pt idx="23173">
                  <c:v>0.0</c:v>
                </c:pt>
                <c:pt idx="23174">
                  <c:v>0.001</c:v>
                </c:pt>
                <c:pt idx="23175">
                  <c:v>0.001</c:v>
                </c:pt>
                <c:pt idx="23176">
                  <c:v>0.003</c:v>
                </c:pt>
                <c:pt idx="23177">
                  <c:v>0.009</c:v>
                </c:pt>
                <c:pt idx="23178">
                  <c:v>0.011</c:v>
                </c:pt>
                <c:pt idx="23179">
                  <c:v>0.013</c:v>
                </c:pt>
                <c:pt idx="23180">
                  <c:v>0.012</c:v>
                </c:pt>
                <c:pt idx="23181">
                  <c:v>0.011</c:v>
                </c:pt>
                <c:pt idx="23182">
                  <c:v>0.011</c:v>
                </c:pt>
                <c:pt idx="23183">
                  <c:v>0.012</c:v>
                </c:pt>
                <c:pt idx="23184">
                  <c:v>0.011</c:v>
                </c:pt>
                <c:pt idx="23185">
                  <c:v>0.006</c:v>
                </c:pt>
                <c:pt idx="23186">
                  <c:v>0.004</c:v>
                </c:pt>
                <c:pt idx="23187">
                  <c:v>0.008</c:v>
                </c:pt>
                <c:pt idx="23188">
                  <c:v>0.012</c:v>
                </c:pt>
                <c:pt idx="23189">
                  <c:v>0.014</c:v>
                </c:pt>
                <c:pt idx="23190">
                  <c:v>0.012</c:v>
                </c:pt>
                <c:pt idx="23191">
                  <c:v>0.011</c:v>
                </c:pt>
                <c:pt idx="23192">
                  <c:v>0.011</c:v>
                </c:pt>
                <c:pt idx="23193">
                  <c:v>0.006</c:v>
                </c:pt>
                <c:pt idx="23194">
                  <c:v>0.004</c:v>
                </c:pt>
                <c:pt idx="23195">
                  <c:v>0.005</c:v>
                </c:pt>
                <c:pt idx="23196">
                  <c:v>0.009</c:v>
                </c:pt>
                <c:pt idx="23197">
                  <c:v>0.006</c:v>
                </c:pt>
                <c:pt idx="23198">
                  <c:v>0.01</c:v>
                </c:pt>
                <c:pt idx="23199">
                  <c:v>0.013</c:v>
                </c:pt>
                <c:pt idx="23200">
                  <c:v>0.011</c:v>
                </c:pt>
                <c:pt idx="23201">
                  <c:v>0.009</c:v>
                </c:pt>
                <c:pt idx="23202">
                  <c:v>0.013</c:v>
                </c:pt>
                <c:pt idx="23203">
                  <c:v>0.009</c:v>
                </c:pt>
                <c:pt idx="23204">
                  <c:v>0.011</c:v>
                </c:pt>
                <c:pt idx="23205">
                  <c:v>0.012</c:v>
                </c:pt>
                <c:pt idx="23206">
                  <c:v>0.008</c:v>
                </c:pt>
                <c:pt idx="23207">
                  <c:v>0.009</c:v>
                </c:pt>
                <c:pt idx="23208">
                  <c:v>0.007</c:v>
                </c:pt>
                <c:pt idx="23209">
                  <c:v>0.008</c:v>
                </c:pt>
                <c:pt idx="23210">
                  <c:v>0.008</c:v>
                </c:pt>
                <c:pt idx="23211">
                  <c:v>0.01</c:v>
                </c:pt>
                <c:pt idx="23212">
                  <c:v>0.012</c:v>
                </c:pt>
                <c:pt idx="23213">
                  <c:v>0.014</c:v>
                </c:pt>
                <c:pt idx="23214">
                  <c:v>0.014</c:v>
                </c:pt>
                <c:pt idx="23215">
                  <c:v>0.009</c:v>
                </c:pt>
                <c:pt idx="23216">
                  <c:v>0.008</c:v>
                </c:pt>
                <c:pt idx="23217">
                  <c:v>0.008</c:v>
                </c:pt>
                <c:pt idx="23218">
                  <c:v>0.007</c:v>
                </c:pt>
                <c:pt idx="23219">
                  <c:v>0.008</c:v>
                </c:pt>
                <c:pt idx="23220">
                  <c:v>0.005</c:v>
                </c:pt>
                <c:pt idx="23221">
                  <c:v>0.005</c:v>
                </c:pt>
                <c:pt idx="23222">
                  <c:v>0.006</c:v>
                </c:pt>
                <c:pt idx="23223">
                  <c:v>0.006</c:v>
                </c:pt>
                <c:pt idx="23224">
                  <c:v>0.005</c:v>
                </c:pt>
                <c:pt idx="23225">
                  <c:v>0.002</c:v>
                </c:pt>
                <c:pt idx="23226">
                  <c:v>0.001</c:v>
                </c:pt>
                <c:pt idx="23227">
                  <c:v>0.003</c:v>
                </c:pt>
                <c:pt idx="23228">
                  <c:v>0.005</c:v>
                </c:pt>
                <c:pt idx="23229">
                  <c:v>0.003</c:v>
                </c:pt>
                <c:pt idx="23230">
                  <c:v>0.005</c:v>
                </c:pt>
                <c:pt idx="23231">
                  <c:v>0.0</c:v>
                </c:pt>
                <c:pt idx="23232">
                  <c:v>0.003</c:v>
                </c:pt>
                <c:pt idx="23233">
                  <c:v>0.001</c:v>
                </c:pt>
                <c:pt idx="23234">
                  <c:v>0.003</c:v>
                </c:pt>
                <c:pt idx="23235">
                  <c:v>0.004</c:v>
                </c:pt>
                <c:pt idx="23236">
                  <c:v>0.007</c:v>
                </c:pt>
                <c:pt idx="23237">
                  <c:v>0.006</c:v>
                </c:pt>
                <c:pt idx="23238">
                  <c:v>0.006</c:v>
                </c:pt>
                <c:pt idx="23239">
                  <c:v>0.005</c:v>
                </c:pt>
                <c:pt idx="23240">
                  <c:v>0.008</c:v>
                </c:pt>
                <c:pt idx="23241">
                  <c:v>0.006</c:v>
                </c:pt>
                <c:pt idx="23242">
                  <c:v>0.011</c:v>
                </c:pt>
                <c:pt idx="23243">
                  <c:v>0.011</c:v>
                </c:pt>
                <c:pt idx="23244">
                  <c:v>0.003</c:v>
                </c:pt>
                <c:pt idx="23245">
                  <c:v>0.0</c:v>
                </c:pt>
                <c:pt idx="23246">
                  <c:v>0.0</c:v>
                </c:pt>
                <c:pt idx="23247">
                  <c:v>0.001</c:v>
                </c:pt>
                <c:pt idx="23248">
                  <c:v>0.001</c:v>
                </c:pt>
                <c:pt idx="23249">
                  <c:v>0.001</c:v>
                </c:pt>
                <c:pt idx="23250">
                  <c:v>0.003</c:v>
                </c:pt>
                <c:pt idx="23251">
                  <c:v>0.0</c:v>
                </c:pt>
                <c:pt idx="23252">
                  <c:v>0.0</c:v>
                </c:pt>
                <c:pt idx="23253">
                  <c:v>0.002</c:v>
                </c:pt>
                <c:pt idx="23254">
                  <c:v>0.001</c:v>
                </c:pt>
                <c:pt idx="23255">
                  <c:v>0.001</c:v>
                </c:pt>
                <c:pt idx="23256">
                  <c:v>0.0</c:v>
                </c:pt>
                <c:pt idx="23257">
                  <c:v>0.001</c:v>
                </c:pt>
                <c:pt idx="23258">
                  <c:v>0.001</c:v>
                </c:pt>
                <c:pt idx="23259">
                  <c:v>0.001</c:v>
                </c:pt>
                <c:pt idx="23260">
                  <c:v>0.004</c:v>
                </c:pt>
                <c:pt idx="23261">
                  <c:v>0.003</c:v>
                </c:pt>
                <c:pt idx="23262">
                  <c:v>0.001</c:v>
                </c:pt>
                <c:pt idx="23263">
                  <c:v>0.0</c:v>
                </c:pt>
                <c:pt idx="23264">
                  <c:v>0.001</c:v>
                </c:pt>
                <c:pt idx="23265">
                  <c:v>0.001</c:v>
                </c:pt>
                <c:pt idx="23266">
                  <c:v>0.0</c:v>
                </c:pt>
                <c:pt idx="23267">
                  <c:v>0.0</c:v>
                </c:pt>
                <c:pt idx="23268">
                  <c:v>0.0</c:v>
                </c:pt>
                <c:pt idx="23269">
                  <c:v>0.001</c:v>
                </c:pt>
                <c:pt idx="23270">
                  <c:v>0.003</c:v>
                </c:pt>
                <c:pt idx="23271">
                  <c:v>0.0</c:v>
                </c:pt>
                <c:pt idx="23272">
                  <c:v>0.003</c:v>
                </c:pt>
                <c:pt idx="23273">
                  <c:v>0.002</c:v>
                </c:pt>
                <c:pt idx="23274">
                  <c:v>0.001</c:v>
                </c:pt>
                <c:pt idx="23275">
                  <c:v>0.002</c:v>
                </c:pt>
                <c:pt idx="23276">
                  <c:v>0.001</c:v>
                </c:pt>
                <c:pt idx="23277">
                  <c:v>0.0</c:v>
                </c:pt>
                <c:pt idx="23278">
                  <c:v>0.0</c:v>
                </c:pt>
                <c:pt idx="23279">
                  <c:v>0.001</c:v>
                </c:pt>
                <c:pt idx="23280">
                  <c:v>0.002</c:v>
                </c:pt>
                <c:pt idx="23281">
                  <c:v>0.003</c:v>
                </c:pt>
                <c:pt idx="23282">
                  <c:v>0.002</c:v>
                </c:pt>
                <c:pt idx="23283">
                  <c:v>0.001</c:v>
                </c:pt>
                <c:pt idx="23284">
                  <c:v>0.0</c:v>
                </c:pt>
                <c:pt idx="23285">
                  <c:v>0.001</c:v>
                </c:pt>
                <c:pt idx="23286">
                  <c:v>0.001</c:v>
                </c:pt>
                <c:pt idx="23287">
                  <c:v>0.0</c:v>
                </c:pt>
                <c:pt idx="23288">
                  <c:v>0.001</c:v>
                </c:pt>
                <c:pt idx="23289">
                  <c:v>0.0</c:v>
                </c:pt>
                <c:pt idx="23290">
                  <c:v>0.001</c:v>
                </c:pt>
                <c:pt idx="23291">
                  <c:v>0.001</c:v>
                </c:pt>
                <c:pt idx="23292">
                  <c:v>0.001</c:v>
                </c:pt>
                <c:pt idx="23293">
                  <c:v>0.001</c:v>
                </c:pt>
                <c:pt idx="23294">
                  <c:v>0.0</c:v>
                </c:pt>
                <c:pt idx="23295">
                  <c:v>0.001</c:v>
                </c:pt>
                <c:pt idx="23296">
                  <c:v>0.001</c:v>
                </c:pt>
                <c:pt idx="23297">
                  <c:v>0.0</c:v>
                </c:pt>
                <c:pt idx="23298">
                  <c:v>0.0</c:v>
                </c:pt>
                <c:pt idx="23299">
                  <c:v>0.001</c:v>
                </c:pt>
                <c:pt idx="23300">
                  <c:v>0.0</c:v>
                </c:pt>
                <c:pt idx="23301">
                  <c:v>0.0</c:v>
                </c:pt>
                <c:pt idx="23302">
                  <c:v>0.001</c:v>
                </c:pt>
                <c:pt idx="23303">
                  <c:v>0.0</c:v>
                </c:pt>
                <c:pt idx="23304">
                  <c:v>0.0</c:v>
                </c:pt>
                <c:pt idx="23305">
                  <c:v>0.001</c:v>
                </c:pt>
                <c:pt idx="23306">
                  <c:v>0.001</c:v>
                </c:pt>
                <c:pt idx="23307">
                  <c:v>0.001</c:v>
                </c:pt>
                <c:pt idx="23308">
                  <c:v>0.0</c:v>
                </c:pt>
                <c:pt idx="23309">
                  <c:v>0.001</c:v>
                </c:pt>
                <c:pt idx="23310">
                  <c:v>0.0</c:v>
                </c:pt>
                <c:pt idx="23311">
                  <c:v>0.0</c:v>
                </c:pt>
                <c:pt idx="23312">
                  <c:v>0.0</c:v>
                </c:pt>
                <c:pt idx="23313">
                  <c:v>0.001</c:v>
                </c:pt>
                <c:pt idx="23314">
                  <c:v>0.001</c:v>
                </c:pt>
                <c:pt idx="23315">
                  <c:v>0.0</c:v>
                </c:pt>
                <c:pt idx="23316">
                  <c:v>0.0</c:v>
                </c:pt>
                <c:pt idx="23317">
                  <c:v>0.0</c:v>
                </c:pt>
                <c:pt idx="23318">
                  <c:v>0.001</c:v>
                </c:pt>
                <c:pt idx="23319">
                  <c:v>0.002</c:v>
                </c:pt>
                <c:pt idx="23320">
                  <c:v>0.0</c:v>
                </c:pt>
                <c:pt idx="23321">
                  <c:v>0.002</c:v>
                </c:pt>
                <c:pt idx="23322">
                  <c:v>0.002</c:v>
                </c:pt>
                <c:pt idx="23323">
                  <c:v>0.005</c:v>
                </c:pt>
                <c:pt idx="23324">
                  <c:v>0.005</c:v>
                </c:pt>
                <c:pt idx="23325">
                  <c:v>0.005</c:v>
                </c:pt>
                <c:pt idx="23326">
                  <c:v>0.003</c:v>
                </c:pt>
                <c:pt idx="23327">
                  <c:v>0.006</c:v>
                </c:pt>
                <c:pt idx="23328">
                  <c:v>0.003</c:v>
                </c:pt>
                <c:pt idx="23329">
                  <c:v>0.004</c:v>
                </c:pt>
                <c:pt idx="23330">
                  <c:v>0.001</c:v>
                </c:pt>
                <c:pt idx="23331">
                  <c:v>0.005</c:v>
                </c:pt>
                <c:pt idx="23332">
                  <c:v>0.009</c:v>
                </c:pt>
                <c:pt idx="23333">
                  <c:v>0.006</c:v>
                </c:pt>
                <c:pt idx="23334">
                  <c:v>0.005</c:v>
                </c:pt>
                <c:pt idx="23335">
                  <c:v>0.008</c:v>
                </c:pt>
                <c:pt idx="23336">
                  <c:v>0.009</c:v>
                </c:pt>
                <c:pt idx="23337">
                  <c:v>0.008</c:v>
                </c:pt>
                <c:pt idx="23338">
                  <c:v>0.009</c:v>
                </c:pt>
                <c:pt idx="23339">
                  <c:v>0.013</c:v>
                </c:pt>
                <c:pt idx="23340">
                  <c:v>0.012</c:v>
                </c:pt>
                <c:pt idx="23341">
                  <c:v>0.011</c:v>
                </c:pt>
                <c:pt idx="23342">
                  <c:v>0.006</c:v>
                </c:pt>
                <c:pt idx="23343">
                  <c:v>0.009</c:v>
                </c:pt>
                <c:pt idx="23344">
                  <c:v>0.01</c:v>
                </c:pt>
                <c:pt idx="23345">
                  <c:v>0.015</c:v>
                </c:pt>
                <c:pt idx="23346">
                  <c:v>0.009</c:v>
                </c:pt>
                <c:pt idx="23347">
                  <c:v>0.003</c:v>
                </c:pt>
                <c:pt idx="23348">
                  <c:v>0.002</c:v>
                </c:pt>
                <c:pt idx="23349">
                  <c:v>0.002</c:v>
                </c:pt>
                <c:pt idx="23350">
                  <c:v>0.001</c:v>
                </c:pt>
                <c:pt idx="23351">
                  <c:v>0.005</c:v>
                </c:pt>
                <c:pt idx="23352">
                  <c:v>0.006</c:v>
                </c:pt>
                <c:pt idx="23353">
                  <c:v>0.004</c:v>
                </c:pt>
                <c:pt idx="23354">
                  <c:v>0.005</c:v>
                </c:pt>
                <c:pt idx="23355">
                  <c:v>0.007</c:v>
                </c:pt>
                <c:pt idx="23356">
                  <c:v>0.003</c:v>
                </c:pt>
                <c:pt idx="23357">
                  <c:v>0.009</c:v>
                </c:pt>
                <c:pt idx="23358">
                  <c:v>0.01</c:v>
                </c:pt>
                <c:pt idx="23359">
                  <c:v>0.012</c:v>
                </c:pt>
                <c:pt idx="23360">
                  <c:v>0.01</c:v>
                </c:pt>
                <c:pt idx="23361">
                  <c:v>0.01</c:v>
                </c:pt>
                <c:pt idx="23362">
                  <c:v>0.019</c:v>
                </c:pt>
                <c:pt idx="23363">
                  <c:v>0.016</c:v>
                </c:pt>
                <c:pt idx="23364">
                  <c:v>0.015</c:v>
                </c:pt>
                <c:pt idx="23365">
                  <c:v>0.016</c:v>
                </c:pt>
                <c:pt idx="23366">
                  <c:v>0.013</c:v>
                </c:pt>
                <c:pt idx="23367">
                  <c:v>0.006</c:v>
                </c:pt>
                <c:pt idx="23368">
                  <c:v>0.01</c:v>
                </c:pt>
                <c:pt idx="23369">
                  <c:v>0.008</c:v>
                </c:pt>
                <c:pt idx="23370">
                  <c:v>0.001</c:v>
                </c:pt>
                <c:pt idx="23371">
                  <c:v>0.0</c:v>
                </c:pt>
                <c:pt idx="23372">
                  <c:v>0.0</c:v>
                </c:pt>
                <c:pt idx="23373">
                  <c:v>0.003</c:v>
                </c:pt>
                <c:pt idx="23374">
                  <c:v>0.004</c:v>
                </c:pt>
                <c:pt idx="23375">
                  <c:v>0.008</c:v>
                </c:pt>
                <c:pt idx="23376">
                  <c:v>0.023</c:v>
                </c:pt>
                <c:pt idx="23377">
                  <c:v>0.025</c:v>
                </c:pt>
                <c:pt idx="23378">
                  <c:v>0.022</c:v>
                </c:pt>
                <c:pt idx="23379">
                  <c:v>0.017</c:v>
                </c:pt>
                <c:pt idx="23380">
                  <c:v>0.02</c:v>
                </c:pt>
                <c:pt idx="23381">
                  <c:v>0.019</c:v>
                </c:pt>
                <c:pt idx="23382">
                  <c:v>0.016</c:v>
                </c:pt>
                <c:pt idx="23383">
                  <c:v>0.015</c:v>
                </c:pt>
                <c:pt idx="23384">
                  <c:v>0.007</c:v>
                </c:pt>
                <c:pt idx="23385">
                  <c:v>0.014</c:v>
                </c:pt>
                <c:pt idx="23386">
                  <c:v>0.013</c:v>
                </c:pt>
                <c:pt idx="23387">
                  <c:v>0.02</c:v>
                </c:pt>
                <c:pt idx="23388">
                  <c:v>0.004</c:v>
                </c:pt>
                <c:pt idx="23389">
                  <c:v>0.003</c:v>
                </c:pt>
                <c:pt idx="23390">
                  <c:v>0.004</c:v>
                </c:pt>
                <c:pt idx="23391">
                  <c:v>0.004</c:v>
                </c:pt>
                <c:pt idx="23392">
                  <c:v>0.005</c:v>
                </c:pt>
                <c:pt idx="23393">
                  <c:v>0.003</c:v>
                </c:pt>
                <c:pt idx="23394">
                  <c:v>0.003</c:v>
                </c:pt>
                <c:pt idx="23395">
                  <c:v>0.001</c:v>
                </c:pt>
                <c:pt idx="23396">
                  <c:v>0.0</c:v>
                </c:pt>
                <c:pt idx="23397">
                  <c:v>0.005</c:v>
                </c:pt>
                <c:pt idx="23398">
                  <c:v>0.005</c:v>
                </c:pt>
                <c:pt idx="23399">
                  <c:v>0.004</c:v>
                </c:pt>
                <c:pt idx="23400">
                  <c:v>0.003</c:v>
                </c:pt>
                <c:pt idx="23401">
                  <c:v>0.003</c:v>
                </c:pt>
                <c:pt idx="23402">
                  <c:v>0.023</c:v>
                </c:pt>
                <c:pt idx="23403">
                  <c:v>0.02</c:v>
                </c:pt>
                <c:pt idx="23404">
                  <c:v>0.013</c:v>
                </c:pt>
                <c:pt idx="23405">
                  <c:v>0.01</c:v>
                </c:pt>
                <c:pt idx="23406">
                  <c:v>0.013</c:v>
                </c:pt>
                <c:pt idx="23407">
                  <c:v>0.008</c:v>
                </c:pt>
                <c:pt idx="23408">
                  <c:v>0.026</c:v>
                </c:pt>
                <c:pt idx="23409">
                  <c:v>0.019</c:v>
                </c:pt>
                <c:pt idx="23410">
                  <c:v>0.053</c:v>
                </c:pt>
                <c:pt idx="23411">
                  <c:v>0.06</c:v>
                </c:pt>
                <c:pt idx="23412">
                  <c:v>0.05</c:v>
                </c:pt>
                <c:pt idx="23413">
                  <c:v>0.046</c:v>
                </c:pt>
                <c:pt idx="23414">
                  <c:v>0.052</c:v>
                </c:pt>
                <c:pt idx="23415">
                  <c:v>0.058</c:v>
                </c:pt>
                <c:pt idx="23416">
                  <c:v>0.053</c:v>
                </c:pt>
                <c:pt idx="23417">
                  <c:v>0.029</c:v>
                </c:pt>
                <c:pt idx="23418">
                  <c:v>0.037</c:v>
                </c:pt>
                <c:pt idx="23419">
                  <c:v>0.034</c:v>
                </c:pt>
                <c:pt idx="23420">
                  <c:v>0.036</c:v>
                </c:pt>
                <c:pt idx="23421">
                  <c:v>0.041</c:v>
                </c:pt>
                <c:pt idx="23422">
                  <c:v>0.047</c:v>
                </c:pt>
                <c:pt idx="23423">
                  <c:v>0.049</c:v>
                </c:pt>
                <c:pt idx="23424">
                  <c:v>0.04</c:v>
                </c:pt>
                <c:pt idx="23425">
                  <c:v>0.052</c:v>
                </c:pt>
                <c:pt idx="23426">
                  <c:v>0.038</c:v>
                </c:pt>
                <c:pt idx="23427">
                  <c:v>0.037</c:v>
                </c:pt>
                <c:pt idx="23428">
                  <c:v>0.039</c:v>
                </c:pt>
                <c:pt idx="23429">
                  <c:v>0.035</c:v>
                </c:pt>
                <c:pt idx="23430">
                  <c:v>0.028</c:v>
                </c:pt>
                <c:pt idx="23431">
                  <c:v>0.024</c:v>
                </c:pt>
                <c:pt idx="23432">
                  <c:v>0.014</c:v>
                </c:pt>
                <c:pt idx="23433">
                  <c:v>0.013</c:v>
                </c:pt>
                <c:pt idx="23434">
                  <c:v>0.013</c:v>
                </c:pt>
                <c:pt idx="23435">
                  <c:v>0.015</c:v>
                </c:pt>
                <c:pt idx="23436">
                  <c:v>0.015</c:v>
                </c:pt>
                <c:pt idx="23437">
                  <c:v>0.01</c:v>
                </c:pt>
                <c:pt idx="23438">
                  <c:v>0.009</c:v>
                </c:pt>
                <c:pt idx="23439">
                  <c:v>0.014</c:v>
                </c:pt>
                <c:pt idx="23440">
                  <c:v>0.028</c:v>
                </c:pt>
                <c:pt idx="23441">
                  <c:v>0.03</c:v>
                </c:pt>
                <c:pt idx="23442">
                  <c:v>0.036</c:v>
                </c:pt>
                <c:pt idx="23443">
                  <c:v>0.036</c:v>
                </c:pt>
                <c:pt idx="23444">
                  <c:v>0.03</c:v>
                </c:pt>
                <c:pt idx="23445">
                  <c:v>0.02</c:v>
                </c:pt>
                <c:pt idx="23446">
                  <c:v>0.02</c:v>
                </c:pt>
                <c:pt idx="23447">
                  <c:v>0.029</c:v>
                </c:pt>
                <c:pt idx="23448">
                  <c:v>0.035</c:v>
                </c:pt>
                <c:pt idx="23449">
                  <c:v>0.034</c:v>
                </c:pt>
                <c:pt idx="23450">
                  <c:v>0.028</c:v>
                </c:pt>
                <c:pt idx="23451">
                  <c:v>0.042</c:v>
                </c:pt>
                <c:pt idx="23452">
                  <c:v>0.048</c:v>
                </c:pt>
                <c:pt idx="23453">
                  <c:v>0.043</c:v>
                </c:pt>
                <c:pt idx="23454">
                  <c:v>0.044</c:v>
                </c:pt>
                <c:pt idx="23455">
                  <c:v>0.044</c:v>
                </c:pt>
                <c:pt idx="23456">
                  <c:v>0.047</c:v>
                </c:pt>
                <c:pt idx="23457">
                  <c:v>0.04</c:v>
                </c:pt>
                <c:pt idx="23458">
                  <c:v>0.041</c:v>
                </c:pt>
                <c:pt idx="23459">
                  <c:v>0.031</c:v>
                </c:pt>
                <c:pt idx="23460">
                  <c:v>0.038</c:v>
                </c:pt>
                <c:pt idx="23461">
                  <c:v>0.032</c:v>
                </c:pt>
                <c:pt idx="23462">
                  <c:v>0.04</c:v>
                </c:pt>
                <c:pt idx="23463">
                  <c:v>0.042</c:v>
                </c:pt>
                <c:pt idx="23464">
                  <c:v>0.041</c:v>
                </c:pt>
                <c:pt idx="23465">
                  <c:v>0.037</c:v>
                </c:pt>
                <c:pt idx="23466">
                  <c:v>0.052</c:v>
                </c:pt>
                <c:pt idx="23467">
                  <c:v>0.056</c:v>
                </c:pt>
                <c:pt idx="23468">
                  <c:v>0.056</c:v>
                </c:pt>
                <c:pt idx="23469">
                  <c:v>0.036</c:v>
                </c:pt>
                <c:pt idx="23470">
                  <c:v>0.05</c:v>
                </c:pt>
                <c:pt idx="23471">
                  <c:v>0.024</c:v>
                </c:pt>
                <c:pt idx="23472">
                  <c:v>0.007</c:v>
                </c:pt>
                <c:pt idx="23473">
                  <c:v>0.002</c:v>
                </c:pt>
                <c:pt idx="23474">
                  <c:v>0.003</c:v>
                </c:pt>
                <c:pt idx="23475">
                  <c:v>0.004</c:v>
                </c:pt>
                <c:pt idx="23476">
                  <c:v>0.013</c:v>
                </c:pt>
                <c:pt idx="23477">
                  <c:v>0.018</c:v>
                </c:pt>
                <c:pt idx="23478">
                  <c:v>0.018</c:v>
                </c:pt>
                <c:pt idx="23479">
                  <c:v>0.016</c:v>
                </c:pt>
                <c:pt idx="23480">
                  <c:v>0.017</c:v>
                </c:pt>
                <c:pt idx="23481">
                  <c:v>0.014</c:v>
                </c:pt>
                <c:pt idx="23482">
                  <c:v>0.02</c:v>
                </c:pt>
                <c:pt idx="23483">
                  <c:v>0.019</c:v>
                </c:pt>
                <c:pt idx="23484">
                  <c:v>0.023</c:v>
                </c:pt>
                <c:pt idx="23485">
                  <c:v>0.022</c:v>
                </c:pt>
                <c:pt idx="23486">
                  <c:v>0.022</c:v>
                </c:pt>
                <c:pt idx="23487">
                  <c:v>0.022</c:v>
                </c:pt>
                <c:pt idx="23488">
                  <c:v>0.029</c:v>
                </c:pt>
                <c:pt idx="23489">
                  <c:v>0.036</c:v>
                </c:pt>
                <c:pt idx="23490">
                  <c:v>0.046</c:v>
                </c:pt>
                <c:pt idx="23491">
                  <c:v>0.059</c:v>
                </c:pt>
                <c:pt idx="23492">
                  <c:v>0.058</c:v>
                </c:pt>
                <c:pt idx="23493">
                  <c:v>0.072</c:v>
                </c:pt>
                <c:pt idx="23494">
                  <c:v>0.082</c:v>
                </c:pt>
                <c:pt idx="23495">
                  <c:v>0.085</c:v>
                </c:pt>
                <c:pt idx="23496">
                  <c:v>0.084</c:v>
                </c:pt>
                <c:pt idx="23497">
                  <c:v>0.077</c:v>
                </c:pt>
                <c:pt idx="23498">
                  <c:v>0.081</c:v>
                </c:pt>
                <c:pt idx="23499">
                  <c:v>0.076</c:v>
                </c:pt>
                <c:pt idx="23500">
                  <c:v>0.057</c:v>
                </c:pt>
                <c:pt idx="23501">
                  <c:v>0.057</c:v>
                </c:pt>
                <c:pt idx="23502">
                  <c:v>0.053</c:v>
                </c:pt>
                <c:pt idx="23503">
                  <c:v>0.047</c:v>
                </c:pt>
                <c:pt idx="23504">
                  <c:v>0.057</c:v>
                </c:pt>
                <c:pt idx="23505">
                  <c:v>0.075</c:v>
                </c:pt>
                <c:pt idx="23506">
                  <c:v>0.064</c:v>
                </c:pt>
                <c:pt idx="23507">
                  <c:v>0.052</c:v>
                </c:pt>
                <c:pt idx="23508">
                  <c:v>0.044</c:v>
                </c:pt>
                <c:pt idx="23509">
                  <c:v>0.051</c:v>
                </c:pt>
                <c:pt idx="23510">
                  <c:v>0.052</c:v>
                </c:pt>
                <c:pt idx="23511">
                  <c:v>0.048</c:v>
                </c:pt>
                <c:pt idx="23512">
                  <c:v>0.075</c:v>
                </c:pt>
                <c:pt idx="23513">
                  <c:v>0.056</c:v>
                </c:pt>
                <c:pt idx="23514">
                  <c:v>0.062</c:v>
                </c:pt>
                <c:pt idx="23515">
                  <c:v>0.063</c:v>
                </c:pt>
                <c:pt idx="23516">
                  <c:v>0.055</c:v>
                </c:pt>
                <c:pt idx="23517">
                  <c:v>0.045</c:v>
                </c:pt>
                <c:pt idx="23518">
                  <c:v>0.023</c:v>
                </c:pt>
                <c:pt idx="23519">
                  <c:v>0.024</c:v>
                </c:pt>
                <c:pt idx="23520">
                  <c:v>0.02</c:v>
                </c:pt>
                <c:pt idx="23521">
                  <c:v>0.025</c:v>
                </c:pt>
                <c:pt idx="23522">
                  <c:v>0.02</c:v>
                </c:pt>
                <c:pt idx="23523">
                  <c:v>0.023</c:v>
                </c:pt>
                <c:pt idx="23524">
                  <c:v>0.028</c:v>
                </c:pt>
                <c:pt idx="23525">
                  <c:v>0.03</c:v>
                </c:pt>
                <c:pt idx="23526">
                  <c:v>0.031</c:v>
                </c:pt>
                <c:pt idx="23527">
                  <c:v>0.033</c:v>
                </c:pt>
                <c:pt idx="23528">
                  <c:v>0.032</c:v>
                </c:pt>
                <c:pt idx="23529">
                  <c:v>0.033</c:v>
                </c:pt>
                <c:pt idx="23530">
                  <c:v>0.031</c:v>
                </c:pt>
                <c:pt idx="23531">
                  <c:v>0.027</c:v>
                </c:pt>
                <c:pt idx="23532">
                  <c:v>0.024</c:v>
                </c:pt>
                <c:pt idx="23533">
                  <c:v>0.028</c:v>
                </c:pt>
                <c:pt idx="23534">
                  <c:v>0.024</c:v>
                </c:pt>
                <c:pt idx="23535">
                  <c:v>0.025</c:v>
                </c:pt>
                <c:pt idx="23536">
                  <c:v>0.025</c:v>
                </c:pt>
                <c:pt idx="23537">
                  <c:v>0.022</c:v>
                </c:pt>
                <c:pt idx="23538">
                  <c:v>0.017</c:v>
                </c:pt>
                <c:pt idx="23539">
                  <c:v>0.015</c:v>
                </c:pt>
                <c:pt idx="23540">
                  <c:v>0.011</c:v>
                </c:pt>
                <c:pt idx="23541">
                  <c:v>0.016</c:v>
                </c:pt>
                <c:pt idx="23542">
                  <c:v>0.014</c:v>
                </c:pt>
                <c:pt idx="23543">
                  <c:v>0.019</c:v>
                </c:pt>
                <c:pt idx="23544">
                  <c:v>0.014</c:v>
                </c:pt>
                <c:pt idx="23545">
                  <c:v>0.01</c:v>
                </c:pt>
                <c:pt idx="23546">
                  <c:v>0.009</c:v>
                </c:pt>
                <c:pt idx="23547">
                  <c:v>0.01</c:v>
                </c:pt>
                <c:pt idx="23548">
                  <c:v>0.007</c:v>
                </c:pt>
                <c:pt idx="23549">
                  <c:v>0.011</c:v>
                </c:pt>
                <c:pt idx="23550">
                  <c:v>0.007</c:v>
                </c:pt>
                <c:pt idx="23551">
                  <c:v>0.006</c:v>
                </c:pt>
                <c:pt idx="23552">
                  <c:v>0.004</c:v>
                </c:pt>
                <c:pt idx="23553">
                  <c:v>0.003</c:v>
                </c:pt>
                <c:pt idx="23554">
                  <c:v>0.002</c:v>
                </c:pt>
                <c:pt idx="23555">
                  <c:v>0.001</c:v>
                </c:pt>
                <c:pt idx="23556">
                  <c:v>0.002</c:v>
                </c:pt>
                <c:pt idx="23557">
                  <c:v>0.001</c:v>
                </c:pt>
                <c:pt idx="23558">
                  <c:v>0.001</c:v>
                </c:pt>
                <c:pt idx="23559">
                  <c:v>0.006</c:v>
                </c:pt>
                <c:pt idx="23560">
                  <c:v>0.008</c:v>
                </c:pt>
                <c:pt idx="23561">
                  <c:v>0.005</c:v>
                </c:pt>
                <c:pt idx="23562">
                  <c:v>0.004</c:v>
                </c:pt>
                <c:pt idx="23563">
                  <c:v>0.005</c:v>
                </c:pt>
                <c:pt idx="23564">
                  <c:v>0.004</c:v>
                </c:pt>
                <c:pt idx="23565">
                  <c:v>0.004</c:v>
                </c:pt>
                <c:pt idx="23566">
                  <c:v>0.003</c:v>
                </c:pt>
                <c:pt idx="23567">
                  <c:v>0.004</c:v>
                </c:pt>
                <c:pt idx="23568">
                  <c:v>0.006</c:v>
                </c:pt>
                <c:pt idx="23569">
                  <c:v>0.004</c:v>
                </c:pt>
                <c:pt idx="23570">
                  <c:v>0.006</c:v>
                </c:pt>
                <c:pt idx="23571">
                  <c:v>0.008</c:v>
                </c:pt>
                <c:pt idx="23572">
                  <c:v>0.01</c:v>
                </c:pt>
                <c:pt idx="23573">
                  <c:v>0.008</c:v>
                </c:pt>
                <c:pt idx="23574">
                  <c:v>0.011</c:v>
                </c:pt>
                <c:pt idx="23575">
                  <c:v>0.013</c:v>
                </c:pt>
                <c:pt idx="23576">
                  <c:v>0.014</c:v>
                </c:pt>
                <c:pt idx="23577">
                  <c:v>0.013</c:v>
                </c:pt>
                <c:pt idx="23578">
                  <c:v>0.018</c:v>
                </c:pt>
                <c:pt idx="23579">
                  <c:v>0.015</c:v>
                </c:pt>
                <c:pt idx="23580">
                  <c:v>0.015</c:v>
                </c:pt>
                <c:pt idx="23581">
                  <c:v>0.018</c:v>
                </c:pt>
                <c:pt idx="23582">
                  <c:v>0.012</c:v>
                </c:pt>
                <c:pt idx="23583">
                  <c:v>0.005</c:v>
                </c:pt>
                <c:pt idx="23584">
                  <c:v>0.011</c:v>
                </c:pt>
                <c:pt idx="23585">
                  <c:v>0.007</c:v>
                </c:pt>
                <c:pt idx="23586">
                  <c:v>0.005</c:v>
                </c:pt>
                <c:pt idx="23587">
                  <c:v>0.01</c:v>
                </c:pt>
                <c:pt idx="23588">
                  <c:v>0.007</c:v>
                </c:pt>
                <c:pt idx="23589">
                  <c:v>0.018</c:v>
                </c:pt>
                <c:pt idx="23590">
                  <c:v>0.012</c:v>
                </c:pt>
                <c:pt idx="23591">
                  <c:v>0.012</c:v>
                </c:pt>
                <c:pt idx="23592">
                  <c:v>0.016</c:v>
                </c:pt>
                <c:pt idx="23593">
                  <c:v>0.013</c:v>
                </c:pt>
                <c:pt idx="23594">
                  <c:v>0.011</c:v>
                </c:pt>
                <c:pt idx="23595">
                  <c:v>0.011</c:v>
                </c:pt>
                <c:pt idx="23596">
                  <c:v>0.014</c:v>
                </c:pt>
                <c:pt idx="23597">
                  <c:v>0.028</c:v>
                </c:pt>
                <c:pt idx="23598">
                  <c:v>0.028</c:v>
                </c:pt>
                <c:pt idx="23599">
                  <c:v>0.014</c:v>
                </c:pt>
                <c:pt idx="23600">
                  <c:v>0.018</c:v>
                </c:pt>
                <c:pt idx="23601">
                  <c:v>0.013</c:v>
                </c:pt>
                <c:pt idx="23602">
                  <c:v>0.014</c:v>
                </c:pt>
                <c:pt idx="23603">
                  <c:v>0.011</c:v>
                </c:pt>
                <c:pt idx="23604">
                  <c:v>0.009</c:v>
                </c:pt>
                <c:pt idx="23605">
                  <c:v>0.01</c:v>
                </c:pt>
                <c:pt idx="23606">
                  <c:v>0.019</c:v>
                </c:pt>
                <c:pt idx="23607">
                  <c:v>0.019</c:v>
                </c:pt>
                <c:pt idx="23608">
                  <c:v>0.012</c:v>
                </c:pt>
                <c:pt idx="23609">
                  <c:v>0.004</c:v>
                </c:pt>
                <c:pt idx="23610">
                  <c:v>0.015</c:v>
                </c:pt>
                <c:pt idx="23611">
                  <c:v>0.016</c:v>
                </c:pt>
                <c:pt idx="23612">
                  <c:v>0.006</c:v>
                </c:pt>
                <c:pt idx="23613">
                  <c:v>0.003</c:v>
                </c:pt>
                <c:pt idx="23614">
                  <c:v>0.013</c:v>
                </c:pt>
                <c:pt idx="23615">
                  <c:v>0.014</c:v>
                </c:pt>
                <c:pt idx="23616">
                  <c:v>0.009</c:v>
                </c:pt>
                <c:pt idx="23617">
                  <c:v>0.014</c:v>
                </c:pt>
                <c:pt idx="23618">
                  <c:v>0.009</c:v>
                </c:pt>
                <c:pt idx="23619">
                  <c:v>0.012</c:v>
                </c:pt>
                <c:pt idx="23620">
                  <c:v>0.025</c:v>
                </c:pt>
                <c:pt idx="23621">
                  <c:v>0.012</c:v>
                </c:pt>
                <c:pt idx="23622">
                  <c:v>0.01</c:v>
                </c:pt>
                <c:pt idx="23623">
                  <c:v>0.005</c:v>
                </c:pt>
                <c:pt idx="23624">
                  <c:v>0.0</c:v>
                </c:pt>
                <c:pt idx="23625">
                  <c:v>0.0</c:v>
                </c:pt>
                <c:pt idx="23626">
                  <c:v>0.0</c:v>
                </c:pt>
                <c:pt idx="23627">
                  <c:v>0.001</c:v>
                </c:pt>
                <c:pt idx="23628">
                  <c:v>0.0</c:v>
                </c:pt>
                <c:pt idx="23629">
                  <c:v>0.002</c:v>
                </c:pt>
                <c:pt idx="23630">
                  <c:v>0.006</c:v>
                </c:pt>
                <c:pt idx="23631">
                  <c:v>0.006</c:v>
                </c:pt>
                <c:pt idx="23632">
                  <c:v>0.01</c:v>
                </c:pt>
                <c:pt idx="23633">
                  <c:v>0.011</c:v>
                </c:pt>
                <c:pt idx="23634">
                  <c:v>0.007</c:v>
                </c:pt>
                <c:pt idx="23635">
                  <c:v>0.008</c:v>
                </c:pt>
                <c:pt idx="23636">
                  <c:v>0.009</c:v>
                </c:pt>
                <c:pt idx="23637">
                  <c:v>0.003</c:v>
                </c:pt>
                <c:pt idx="23638">
                  <c:v>0.005</c:v>
                </c:pt>
                <c:pt idx="23639">
                  <c:v>0.006</c:v>
                </c:pt>
                <c:pt idx="23640">
                  <c:v>0.01</c:v>
                </c:pt>
                <c:pt idx="23641">
                  <c:v>0.01</c:v>
                </c:pt>
                <c:pt idx="23642">
                  <c:v>0.007</c:v>
                </c:pt>
                <c:pt idx="23643">
                  <c:v>0.007</c:v>
                </c:pt>
                <c:pt idx="23644">
                  <c:v>0.009</c:v>
                </c:pt>
                <c:pt idx="23645">
                  <c:v>0.005</c:v>
                </c:pt>
                <c:pt idx="23646">
                  <c:v>0.007</c:v>
                </c:pt>
                <c:pt idx="23647">
                  <c:v>0.007</c:v>
                </c:pt>
                <c:pt idx="23648">
                  <c:v>0.01</c:v>
                </c:pt>
                <c:pt idx="23649">
                  <c:v>0.003</c:v>
                </c:pt>
                <c:pt idx="23650">
                  <c:v>0.027</c:v>
                </c:pt>
                <c:pt idx="23651">
                  <c:v>0.01</c:v>
                </c:pt>
                <c:pt idx="23652">
                  <c:v>0.011</c:v>
                </c:pt>
                <c:pt idx="23653">
                  <c:v>0.017</c:v>
                </c:pt>
                <c:pt idx="23654">
                  <c:v>0.007</c:v>
                </c:pt>
                <c:pt idx="23655">
                  <c:v>0.011</c:v>
                </c:pt>
                <c:pt idx="23656">
                  <c:v>0.013</c:v>
                </c:pt>
                <c:pt idx="23657">
                  <c:v>0.006</c:v>
                </c:pt>
                <c:pt idx="23658">
                  <c:v>0.004</c:v>
                </c:pt>
                <c:pt idx="23659">
                  <c:v>0.001</c:v>
                </c:pt>
                <c:pt idx="23660">
                  <c:v>0.0</c:v>
                </c:pt>
                <c:pt idx="23661">
                  <c:v>0.0</c:v>
                </c:pt>
                <c:pt idx="23662">
                  <c:v>0.0</c:v>
                </c:pt>
                <c:pt idx="23663">
                  <c:v>0.001</c:v>
                </c:pt>
                <c:pt idx="23664">
                  <c:v>0.003</c:v>
                </c:pt>
                <c:pt idx="23665">
                  <c:v>0.0</c:v>
                </c:pt>
                <c:pt idx="23666">
                  <c:v>0.006</c:v>
                </c:pt>
                <c:pt idx="23667">
                  <c:v>0.019</c:v>
                </c:pt>
                <c:pt idx="23668">
                  <c:v>0.019</c:v>
                </c:pt>
                <c:pt idx="23669">
                  <c:v>0.027</c:v>
                </c:pt>
                <c:pt idx="23670">
                  <c:v>0.02</c:v>
                </c:pt>
                <c:pt idx="23671">
                  <c:v>0.016</c:v>
                </c:pt>
                <c:pt idx="23672">
                  <c:v>0.02</c:v>
                </c:pt>
                <c:pt idx="23673">
                  <c:v>0.023</c:v>
                </c:pt>
                <c:pt idx="23674">
                  <c:v>0.028</c:v>
                </c:pt>
                <c:pt idx="23675">
                  <c:v>0.019</c:v>
                </c:pt>
                <c:pt idx="23676">
                  <c:v>0.011</c:v>
                </c:pt>
                <c:pt idx="23677">
                  <c:v>0.008</c:v>
                </c:pt>
                <c:pt idx="23678">
                  <c:v>0.008</c:v>
                </c:pt>
                <c:pt idx="23679">
                  <c:v>0.003</c:v>
                </c:pt>
                <c:pt idx="23680">
                  <c:v>0.003</c:v>
                </c:pt>
                <c:pt idx="23681">
                  <c:v>0.002</c:v>
                </c:pt>
                <c:pt idx="23682">
                  <c:v>0.002</c:v>
                </c:pt>
                <c:pt idx="23683">
                  <c:v>0.001</c:v>
                </c:pt>
                <c:pt idx="23684">
                  <c:v>0.004</c:v>
                </c:pt>
                <c:pt idx="23685">
                  <c:v>0.006</c:v>
                </c:pt>
                <c:pt idx="23686">
                  <c:v>0.0</c:v>
                </c:pt>
                <c:pt idx="23687">
                  <c:v>0.0</c:v>
                </c:pt>
                <c:pt idx="23688">
                  <c:v>0.001</c:v>
                </c:pt>
                <c:pt idx="23689">
                  <c:v>0.001</c:v>
                </c:pt>
                <c:pt idx="23690">
                  <c:v>0.001</c:v>
                </c:pt>
                <c:pt idx="23691">
                  <c:v>0.0</c:v>
                </c:pt>
                <c:pt idx="23692">
                  <c:v>0.001</c:v>
                </c:pt>
                <c:pt idx="23693">
                  <c:v>0.001</c:v>
                </c:pt>
                <c:pt idx="23694">
                  <c:v>0.0</c:v>
                </c:pt>
                <c:pt idx="23695">
                  <c:v>0.001</c:v>
                </c:pt>
                <c:pt idx="23696">
                  <c:v>0.001</c:v>
                </c:pt>
                <c:pt idx="23697">
                  <c:v>0.001</c:v>
                </c:pt>
                <c:pt idx="23698">
                  <c:v>0.001</c:v>
                </c:pt>
                <c:pt idx="23699">
                  <c:v>0.0</c:v>
                </c:pt>
                <c:pt idx="23700">
                  <c:v>0.0</c:v>
                </c:pt>
                <c:pt idx="23701">
                  <c:v>0.001</c:v>
                </c:pt>
                <c:pt idx="23702">
                  <c:v>0.0</c:v>
                </c:pt>
                <c:pt idx="23703">
                  <c:v>0.0</c:v>
                </c:pt>
                <c:pt idx="23704">
                  <c:v>0.002</c:v>
                </c:pt>
                <c:pt idx="23705">
                  <c:v>0.0</c:v>
                </c:pt>
                <c:pt idx="23706">
                  <c:v>0.001</c:v>
                </c:pt>
                <c:pt idx="23707">
                  <c:v>0.001</c:v>
                </c:pt>
                <c:pt idx="23708">
                  <c:v>0.001</c:v>
                </c:pt>
                <c:pt idx="23709">
                  <c:v>0.0</c:v>
                </c:pt>
                <c:pt idx="23710">
                  <c:v>0.0</c:v>
                </c:pt>
                <c:pt idx="23711">
                  <c:v>0.0</c:v>
                </c:pt>
                <c:pt idx="23712">
                  <c:v>0.0</c:v>
                </c:pt>
                <c:pt idx="23713">
                  <c:v>0.0</c:v>
                </c:pt>
                <c:pt idx="23714">
                  <c:v>0.0</c:v>
                </c:pt>
                <c:pt idx="23715">
                  <c:v>0.0</c:v>
                </c:pt>
                <c:pt idx="23716">
                  <c:v>0.0</c:v>
                </c:pt>
                <c:pt idx="23717">
                  <c:v>0.001</c:v>
                </c:pt>
                <c:pt idx="23718">
                  <c:v>0.0</c:v>
                </c:pt>
                <c:pt idx="23719">
                  <c:v>0.001</c:v>
                </c:pt>
                <c:pt idx="23720">
                  <c:v>0.0</c:v>
                </c:pt>
                <c:pt idx="23721">
                  <c:v>0.002</c:v>
                </c:pt>
                <c:pt idx="23722">
                  <c:v>0.0</c:v>
                </c:pt>
                <c:pt idx="23723">
                  <c:v>0.0</c:v>
                </c:pt>
                <c:pt idx="23724">
                  <c:v>0.0</c:v>
                </c:pt>
                <c:pt idx="23725">
                  <c:v>0.001</c:v>
                </c:pt>
                <c:pt idx="23726">
                  <c:v>0.0</c:v>
                </c:pt>
                <c:pt idx="23727">
                  <c:v>0.001</c:v>
                </c:pt>
                <c:pt idx="23728">
                  <c:v>0.003</c:v>
                </c:pt>
                <c:pt idx="23729">
                  <c:v>0.003</c:v>
                </c:pt>
                <c:pt idx="23730">
                  <c:v>-9999.0</c:v>
                </c:pt>
                <c:pt idx="23731">
                  <c:v>0.007</c:v>
                </c:pt>
                <c:pt idx="23732">
                  <c:v>0.005</c:v>
                </c:pt>
                <c:pt idx="23733">
                  <c:v>0.004</c:v>
                </c:pt>
                <c:pt idx="23734">
                  <c:v>0.0</c:v>
                </c:pt>
                <c:pt idx="23735">
                  <c:v>0.001</c:v>
                </c:pt>
                <c:pt idx="23736">
                  <c:v>0.002</c:v>
                </c:pt>
                <c:pt idx="23737">
                  <c:v>0.001</c:v>
                </c:pt>
                <c:pt idx="23738">
                  <c:v>0.001</c:v>
                </c:pt>
                <c:pt idx="23739">
                  <c:v>0.027</c:v>
                </c:pt>
                <c:pt idx="23740">
                  <c:v>0.081</c:v>
                </c:pt>
                <c:pt idx="23741">
                  <c:v>0.086</c:v>
                </c:pt>
                <c:pt idx="23742">
                  <c:v>0.075</c:v>
                </c:pt>
                <c:pt idx="23743">
                  <c:v>0.086</c:v>
                </c:pt>
                <c:pt idx="23744">
                  <c:v>0.089</c:v>
                </c:pt>
                <c:pt idx="23745">
                  <c:v>-9999.0</c:v>
                </c:pt>
                <c:pt idx="23746">
                  <c:v>-9999.0</c:v>
                </c:pt>
                <c:pt idx="23747">
                  <c:v>-9999.0</c:v>
                </c:pt>
                <c:pt idx="23748">
                  <c:v>-9999.0</c:v>
                </c:pt>
                <c:pt idx="23749">
                  <c:v>-9999.0</c:v>
                </c:pt>
                <c:pt idx="23750">
                  <c:v>-9999.0</c:v>
                </c:pt>
                <c:pt idx="23751">
                  <c:v>0.151</c:v>
                </c:pt>
                <c:pt idx="23752">
                  <c:v>0.148</c:v>
                </c:pt>
                <c:pt idx="23753">
                  <c:v>0.165</c:v>
                </c:pt>
                <c:pt idx="23754">
                  <c:v>0.156</c:v>
                </c:pt>
                <c:pt idx="23755">
                  <c:v>0.144</c:v>
                </c:pt>
                <c:pt idx="23756">
                  <c:v>0.125</c:v>
                </c:pt>
                <c:pt idx="23757">
                  <c:v>0.111</c:v>
                </c:pt>
                <c:pt idx="23758">
                  <c:v>0.059</c:v>
                </c:pt>
                <c:pt idx="23759">
                  <c:v>0.044</c:v>
                </c:pt>
                <c:pt idx="23760">
                  <c:v>0.044</c:v>
                </c:pt>
                <c:pt idx="23761">
                  <c:v>0.042</c:v>
                </c:pt>
                <c:pt idx="23762">
                  <c:v>0.026</c:v>
                </c:pt>
                <c:pt idx="23763">
                  <c:v>0.017</c:v>
                </c:pt>
                <c:pt idx="23764">
                  <c:v>0.021</c:v>
                </c:pt>
                <c:pt idx="23765">
                  <c:v>0.025</c:v>
                </c:pt>
                <c:pt idx="23766">
                  <c:v>0.016</c:v>
                </c:pt>
                <c:pt idx="23767">
                  <c:v>0.017</c:v>
                </c:pt>
                <c:pt idx="23768">
                  <c:v>0.018</c:v>
                </c:pt>
                <c:pt idx="23769">
                  <c:v>0.015</c:v>
                </c:pt>
                <c:pt idx="23770">
                  <c:v>0.007</c:v>
                </c:pt>
                <c:pt idx="23771">
                  <c:v>0.009</c:v>
                </c:pt>
                <c:pt idx="23772">
                  <c:v>0.009</c:v>
                </c:pt>
                <c:pt idx="23773">
                  <c:v>0.008</c:v>
                </c:pt>
                <c:pt idx="23774">
                  <c:v>0.003</c:v>
                </c:pt>
                <c:pt idx="23775">
                  <c:v>0.005</c:v>
                </c:pt>
                <c:pt idx="23776">
                  <c:v>0.004</c:v>
                </c:pt>
                <c:pt idx="23777">
                  <c:v>0.004</c:v>
                </c:pt>
                <c:pt idx="23778">
                  <c:v>0.013</c:v>
                </c:pt>
                <c:pt idx="23779">
                  <c:v>0.006</c:v>
                </c:pt>
                <c:pt idx="23780">
                  <c:v>0.0</c:v>
                </c:pt>
                <c:pt idx="23781">
                  <c:v>0.004</c:v>
                </c:pt>
                <c:pt idx="23782">
                  <c:v>0.003</c:v>
                </c:pt>
                <c:pt idx="23783">
                  <c:v>0.002</c:v>
                </c:pt>
                <c:pt idx="23784">
                  <c:v>0.007</c:v>
                </c:pt>
                <c:pt idx="23785">
                  <c:v>0.011</c:v>
                </c:pt>
                <c:pt idx="23786">
                  <c:v>0.004</c:v>
                </c:pt>
                <c:pt idx="23787">
                  <c:v>0.008</c:v>
                </c:pt>
                <c:pt idx="23788">
                  <c:v>0.005</c:v>
                </c:pt>
                <c:pt idx="23789">
                  <c:v>0.005</c:v>
                </c:pt>
                <c:pt idx="23790">
                  <c:v>0.006</c:v>
                </c:pt>
                <c:pt idx="23791">
                  <c:v>0.006</c:v>
                </c:pt>
                <c:pt idx="23792">
                  <c:v>0.003</c:v>
                </c:pt>
                <c:pt idx="23793">
                  <c:v>0.004</c:v>
                </c:pt>
                <c:pt idx="23794">
                  <c:v>0.001</c:v>
                </c:pt>
                <c:pt idx="23795">
                  <c:v>0.003</c:v>
                </c:pt>
                <c:pt idx="23796">
                  <c:v>0.006</c:v>
                </c:pt>
                <c:pt idx="23797">
                  <c:v>0.028</c:v>
                </c:pt>
                <c:pt idx="23798">
                  <c:v>0.041</c:v>
                </c:pt>
                <c:pt idx="23799">
                  <c:v>0.042</c:v>
                </c:pt>
                <c:pt idx="23800">
                  <c:v>0.024</c:v>
                </c:pt>
                <c:pt idx="23801">
                  <c:v>0.013</c:v>
                </c:pt>
                <c:pt idx="23802">
                  <c:v>0.006</c:v>
                </c:pt>
                <c:pt idx="23803">
                  <c:v>0.007</c:v>
                </c:pt>
                <c:pt idx="23804">
                  <c:v>0.006</c:v>
                </c:pt>
                <c:pt idx="23805">
                  <c:v>0.007</c:v>
                </c:pt>
                <c:pt idx="23806">
                  <c:v>0.017</c:v>
                </c:pt>
                <c:pt idx="23807">
                  <c:v>0.011</c:v>
                </c:pt>
                <c:pt idx="23808">
                  <c:v>0.021</c:v>
                </c:pt>
                <c:pt idx="23809">
                  <c:v>0.018</c:v>
                </c:pt>
                <c:pt idx="23810">
                  <c:v>0.004</c:v>
                </c:pt>
                <c:pt idx="23811">
                  <c:v>0.003</c:v>
                </c:pt>
                <c:pt idx="23812">
                  <c:v>0.002</c:v>
                </c:pt>
                <c:pt idx="23813">
                  <c:v>0.0</c:v>
                </c:pt>
                <c:pt idx="23814">
                  <c:v>0.001</c:v>
                </c:pt>
                <c:pt idx="23815">
                  <c:v>0.005</c:v>
                </c:pt>
                <c:pt idx="23816">
                  <c:v>0.002</c:v>
                </c:pt>
                <c:pt idx="23817">
                  <c:v>0.005</c:v>
                </c:pt>
                <c:pt idx="23818">
                  <c:v>0.002</c:v>
                </c:pt>
                <c:pt idx="23819">
                  <c:v>0.002</c:v>
                </c:pt>
                <c:pt idx="23820">
                  <c:v>0.001</c:v>
                </c:pt>
                <c:pt idx="23821">
                  <c:v>0.003</c:v>
                </c:pt>
                <c:pt idx="23822">
                  <c:v>0.006</c:v>
                </c:pt>
                <c:pt idx="23823">
                  <c:v>0.007</c:v>
                </c:pt>
                <c:pt idx="23824">
                  <c:v>0.002</c:v>
                </c:pt>
                <c:pt idx="23825">
                  <c:v>0.006</c:v>
                </c:pt>
                <c:pt idx="23826">
                  <c:v>0.0</c:v>
                </c:pt>
                <c:pt idx="23827">
                  <c:v>0.001</c:v>
                </c:pt>
                <c:pt idx="23828">
                  <c:v>0.003</c:v>
                </c:pt>
                <c:pt idx="23829">
                  <c:v>0.007</c:v>
                </c:pt>
                <c:pt idx="23830">
                  <c:v>0.004</c:v>
                </c:pt>
                <c:pt idx="23831">
                  <c:v>0.003</c:v>
                </c:pt>
                <c:pt idx="23832">
                  <c:v>0.0</c:v>
                </c:pt>
                <c:pt idx="23833">
                  <c:v>0.002</c:v>
                </c:pt>
                <c:pt idx="23834">
                  <c:v>0.003</c:v>
                </c:pt>
                <c:pt idx="23835">
                  <c:v>0.002</c:v>
                </c:pt>
                <c:pt idx="23836">
                  <c:v>0.0</c:v>
                </c:pt>
                <c:pt idx="23837">
                  <c:v>0.002</c:v>
                </c:pt>
                <c:pt idx="23838">
                  <c:v>0.003</c:v>
                </c:pt>
                <c:pt idx="23839">
                  <c:v>0.003</c:v>
                </c:pt>
                <c:pt idx="23840">
                  <c:v>0.002</c:v>
                </c:pt>
                <c:pt idx="23841">
                  <c:v>0.003</c:v>
                </c:pt>
                <c:pt idx="23842">
                  <c:v>0.003</c:v>
                </c:pt>
                <c:pt idx="23843">
                  <c:v>0.001</c:v>
                </c:pt>
                <c:pt idx="23844">
                  <c:v>0.001</c:v>
                </c:pt>
                <c:pt idx="23845">
                  <c:v>0.002</c:v>
                </c:pt>
                <c:pt idx="23846">
                  <c:v>0.0</c:v>
                </c:pt>
                <c:pt idx="23847">
                  <c:v>0.001</c:v>
                </c:pt>
                <c:pt idx="23848">
                  <c:v>0.002</c:v>
                </c:pt>
                <c:pt idx="23849">
                  <c:v>0.002</c:v>
                </c:pt>
                <c:pt idx="23850">
                  <c:v>0.003</c:v>
                </c:pt>
                <c:pt idx="23851">
                  <c:v>0.0</c:v>
                </c:pt>
                <c:pt idx="23852">
                  <c:v>0.002</c:v>
                </c:pt>
                <c:pt idx="23853">
                  <c:v>0.002</c:v>
                </c:pt>
                <c:pt idx="23854">
                  <c:v>0.001</c:v>
                </c:pt>
                <c:pt idx="23855">
                  <c:v>0.002</c:v>
                </c:pt>
                <c:pt idx="23856">
                  <c:v>0.002</c:v>
                </c:pt>
                <c:pt idx="23857">
                  <c:v>0.001</c:v>
                </c:pt>
                <c:pt idx="23858">
                  <c:v>0.001</c:v>
                </c:pt>
                <c:pt idx="23859">
                  <c:v>0.001</c:v>
                </c:pt>
                <c:pt idx="23860">
                  <c:v>0.002</c:v>
                </c:pt>
                <c:pt idx="23861">
                  <c:v>0.001</c:v>
                </c:pt>
                <c:pt idx="23862">
                  <c:v>0.002</c:v>
                </c:pt>
                <c:pt idx="23863">
                  <c:v>0.001</c:v>
                </c:pt>
                <c:pt idx="23864">
                  <c:v>0.002</c:v>
                </c:pt>
                <c:pt idx="23865">
                  <c:v>0.001</c:v>
                </c:pt>
                <c:pt idx="23866">
                  <c:v>0.003</c:v>
                </c:pt>
                <c:pt idx="23867">
                  <c:v>0.0</c:v>
                </c:pt>
                <c:pt idx="23868">
                  <c:v>0.001</c:v>
                </c:pt>
                <c:pt idx="23869">
                  <c:v>0.002</c:v>
                </c:pt>
                <c:pt idx="23870">
                  <c:v>0.0</c:v>
                </c:pt>
                <c:pt idx="23871">
                  <c:v>0.001</c:v>
                </c:pt>
                <c:pt idx="23872">
                  <c:v>0.002</c:v>
                </c:pt>
                <c:pt idx="23873">
                  <c:v>0.003</c:v>
                </c:pt>
                <c:pt idx="23874">
                  <c:v>0.002</c:v>
                </c:pt>
                <c:pt idx="23875">
                  <c:v>0.001</c:v>
                </c:pt>
                <c:pt idx="23876">
                  <c:v>0.003</c:v>
                </c:pt>
                <c:pt idx="23877">
                  <c:v>0.001</c:v>
                </c:pt>
                <c:pt idx="23878">
                  <c:v>0.002</c:v>
                </c:pt>
                <c:pt idx="23879">
                  <c:v>0.002</c:v>
                </c:pt>
                <c:pt idx="23880">
                  <c:v>0.001</c:v>
                </c:pt>
                <c:pt idx="23881">
                  <c:v>0.001</c:v>
                </c:pt>
                <c:pt idx="23882">
                  <c:v>0.004</c:v>
                </c:pt>
                <c:pt idx="23883">
                  <c:v>0.005</c:v>
                </c:pt>
                <c:pt idx="23884">
                  <c:v>0.004</c:v>
                </c:pt>
                <c:pt idx="23885">
                  <c:v>0.003</c:v>
                </c:pt>
                <c:pt idx="23886">
                  <c:v>0.001</c:v>
                </c:pt>
                <c:pt idx="23887">
                  <c:v>0.0</c:v>
                </c:pt>
                <c:pt idx="23888">
                  <c:v>0.009</c:v>
                </c:pt>
                <c:pt idx="23889">
                  <c:v>0.006</c:v>
                </c:pt>
                <c:pt idx="23890">
                  <c:v>0.002</c:v>
                </c:pt>
                <c:pt idx="23891">
                  <c:v>0.005</c:v>
                </c:pt>
                <c:pt idx="23892">
                  <c:v>0.003</c:v>
                </c:pt>
                <c:pt idx="23893">
                  <c:v>0.001</c:v>
                </c:pt>
                <c:pt idx="23894">
                  <c:v>0.004</c:v>
                </c:pt>
                <c:pt idx="23895">
                  <c:v>0.004</c:v>
                </c:pt>
                <c:pt idx="23896">
                  <c:v>0.001</c:v>
                </c:pt>
                <c:pt idx="23897">
                  <c:v>0.0</c:v>
                </c:pt>
                <c:pt idx="23898">
                  <c:v>0.017</c:v>
                </c:pt>
                <c:pt idx="23899">
                  <c:v>0.094</c:v>
                </c:pt>
                <c:pt idx="23900">
                  <c:v>0.088</c:v>
                </c:pt>
                <c:pt idx="23901">
                  <c:v>0.046</c:v>
                </c:pt>
                <c:pt idx="23902">
                  <c:v>0.013</c:v>
                </c:pt>
                <c:pt idx="23903">
                  <c:v>0.004</c:v>
                </c:pt>
                <c:pt idx="23904">
                  <c:v>0.001</c:v>
                </c:pt>
                <c:pt idx="23905">
                  <c:v>0.003</c:v>
                </c:pt>
                <c:pt idx="23906">
                  <c:v>0.004</c:v>
                </c:pt>
                <c:pt idx="23907">
                  <c:v>0.005</c:v>
                </c:pt>
                <c:pt idx="23908">
                  <c:v>0.003</c:v>
                </c:pt>
                <c:pt idx="23909">
                  <c:v>0.002</c:v>
                </c:pt>
                <c:pt idx="23910">
                  <c:v>0.002</c:v>
                </c:pt>
                <c:pt idx="23911">
                  <c:v>0.001</c:v>
                </c:pt>
                <c:pt idx="23912">
                  <c:v>0.002</c:v>
                </c:pt>
                <c:pt idx="23913">
                  <c:v>0.0</c:v>
                </c:pt>
                <c:pt idx="23914">
                  <c:v>0.001</c:v>
                </c:pt>
                <c:pt idx="23915">
                  <c:v>0.001</c:v>
                </c:pt>
                <c:pt idx="23916">
                  <c:v>0.0</c:v>
                </c:pt>
                <c:pt idx="23917">
                  <c:v>0.001</c:v>
                </c:pt>
                <c:pt idx="23918">
                  <c:v>0.001</c:v>
                </c:pt>
                <c:pt idx="23919">
                  <c:v>0.0</c:v>
                </c:pt>
                <c:pt idx="23920">
                  <c:v>0.001</c:v>
                </c:pt>
                <c:pt idx="23921">
                  <c:v>0.0</c:v>
                </c:pt>
                <c:pt idx="23922">
                  <c:v>0.0</c:v>
                </c:pt>
                <c:pt idx="23923">
                  <c:v>0.002</c:v>
                </c:pt>
                <c:pt idx="23924">
                  <c:v>0.004</c:v>
                </c:pt>
                <c:pt idx="23925">
                  <c:v>0.002</c:v>
                </c:pt>
                <c:pt idx="23926">
                  <c:v>0.0</c:v>
                </c:pt>
                <c:pt idx="23927">
                  <c:v>0.002</c:v>
                </c:pt>
                <c:pt idx="23928">
                  <c:v>0.004</c:v>
                </c:pt>
                <c:pt idx="23929">
                  <c:v>0.001</c:v>
                </c:pt>
                <c:pt idx="23930">
                  <c:v>0.012</c:v>
                </c:pt>
                <c:pt idx="23931">
                  <c:v>0.009</c:v>
                </c:pt>
                <c:pt idx="23932">
                  <c:v>0.005</c:v>
                </c:pt>
                <c:pt idx="23933">
                  <c:v>0.002</c:v>
                </c:pt>
                <c:pt idx="23934">
                  <c:v>0.002</c:v>
                </c:pt>
                <c:pt idx="23935">
                  <c:v>0.004</c:v>
                </c:pt>
                <c:pt idx="23936">
                  <c:v>0.002</c:v>
                </c:pt>
                <c:pt idx="23937">
                  <c:v>0.001</c:v>
                </c:pt>
                <c:pt idx="23938">
                  <c:v>0.003</c:v>
                </c:pt>
                <c:pt idx="23939">
                  <c:v>0.001</c:v>
                </c:pt>
                <c:pt idx="23940">
                  <c:v>0.012</c:v>
                </c:pt>
                <c:pt idx="23941">
                  <c:v>0.008</c:v>
                </c:pt>
                <c:pt idx="23942">
                  <c:v>0.001</c:v>
                </c:pt>
                <c:pt idx="23943">
                  <c:v>0.001</c:v>
                </c:pt>
                <c:pt idx="23944">
                  <c:v>0.003</c:v>
                </c:pt>
                <c:pt idx="23945">
                  <c:v>0.002</c:v>
                </c:pt>
                <c:pt idx="23946">
                  <c:v>0.001</c:v>
                </c:pt>
                <c:pt idx="23947">
                  <c:v>0.001</c:v>
                </c:pt>
                <c:pt idx="23948">
                  <c:v>0.0</c:v>
                </c:pt>
                <c:pt idx="23949">
                  <c:v>0.001</c:v>
                </c:pt>
                <c:pt idx="23950">
                  <c:v>0.002</c:v>
                </c:pt>
                <c:pt idx="23951">
                  <c:v>0.002</c:v>
                </c:pt>
                <c:pt idx="23952">
                  <c:v>0.003</c:v>
                </c:pt>
                <c:pt idx="23953">
                  <c:v>0.002</c:v>
                </c:pt>
                <c:pt idx="23954">
                  <c:v>0.002</c:v>
                </c:pt>
                <c:pt idx="23955">
                  <c:v>0.001</c:v>
                </c:pt>
                <c:pt idx="23956">
                  <c:v>0.003</c:v>
                </c:pt>
                <c:pt idx="23957">
                  <c:v>0.002</c:v>
                </c:pt>
                <c:pt idx="23958">
                  <c:v>0.0</c:v>
                </c:pt>
                <c:pt idx="23959">
                  <c:v>0.003</c:v>
                </c:pt>
                <c:pt idx="23960">
                  <c:v>0.004</c:v>
                </c:pt>
                <c:pt idx="23961">
                  <c:v>0.004</c:v>
                </c:pt>
                <c:pt idx="23962">
                  <c:v>0.006</c:v>
                </c:pt>
                <c:pt idx="23963">
                  <c:v>0.005</c:v>
                </c:pt>
                <c:pt idx="23964">
                  <c:v>0.006</c:v>
                </c:pt>
                <c:pt idx="23965">
                  <c:v>0.002</c:v>
                </c:pt>
                <c:pt idx="23966">
                  <c:v>0.003</c:v>
                </c:pt>
                <c:pt idx="23967">
                  <c:v>0.002</c:v>
                </c:pt>
                <c:pt idx="23968">
                  <c:v>0.004</c:v>
                </c:pt>
                <c:pt idx="23969">
                  <c:v>0.004</c:v>
                </c:pt>
                <c:pt idx="23970">
                  <c:v>0.048</c:v>
                </c:pt>
                <c:pt idx="23971">
                  <c:v>0.087</c:v>
                </c:pt>
                <c:pt idx="23972">
                  <c:v>0.052</c:v>
                </c:pt>
                <c:pt idx="23973">
                  <c:v>0.057</c:v>
                </c:pt>
                <c:pt idx="23974">
                  <c:v>0.1</c:v>
                </c:pt>
                <c:pt idx="23975">
                  <c:v>0.105</c:v>
                </c:pt>
                <c:pt idx="23976">
                  <c:v>0.094</c:v>
                </c:pt>
                <c:pt idx="23977">
                  <c:v>0.091</c:v>
                </c:pt>
                <c:pt idx="23978">
                  <c:v>0.1</c:v>
                </c:pt>
                <c:pt idx="23979">
                  <c:v>0.123</c:v>
                </c:pt>
                <c:pt idx="23980">
                  <c:v>0.129</c:v>
                </c:pt>
                <c:pt idx="23981">
                  <c:v>0.117</c:v>
                </c:pt>
                <c:pt idx="23982">
                  <c:v>0.099</c:v>
                </c:pt>
                <c:pt idx="23983">
                  <c:v>0.087</c:v>
                </c:pt>
                <c:pt idx="23984">
                  <c:v>0.086</c:v>
                </c:pt>
                <c:pt idx="23985">
                  <c:v>0.105</c:v>
                </c:pt>
                <c:pt idx="23986">
                  <c:v>0.048</c:v>
                </c:pt>
                <c:pt idx="23987">
                  <c:v>0.117</c:v>
                </c:pt>
                <c:pt idx="23988">
                  <c:v>0.121</c:v>
                </c:pt>
                <c:pt idx="23989">
                  <c:v>0.052</c:v>
                </c:pt>
                <c:pt idx="23990">
                  <c:v>0.024</c:v>
                </c:pt>
                <c:pt idx="23991">
                  <c:v>0.003</c:v>
                </c:pt>
                <c:pt idx="23992">
                  <c:v>0.031</c:v>
                </c:pt>
                <c:pt idx="23993">
                  <c:v>0.12</c:v>
                </c:pt>
                <c:pt idx="23994">
                  <c:v>0.124</c:v>
                </c:pt>
                <c:pt idx="23995">
                  <c:v>0.067</c:v>
                </c:pt>
                <c:pt idx="23996">
                  <c:v>0.012</c:v>
                </c:pt>
                <c:pt idx="23997">
                  <c:v>0.015</c:v>
                </c:pt>
                <c:pt idx="23998">
                  <c:v>0.21</c:v>
                </c:pt>
                <c:pt idx="23999">
                  <c:v>0.248</c:v>
                </c:pt>
                <c:pt idx="24000">
                  <c:v>0.233</c:v>
                </c:pt>
                <c:pt idx="24001">
                  <c:v>0.215</c:v>
                </c:pt>
                <c:pt idx="24002">
                  <c:v>0.215</c:v>
                </c:pt>
                <c:pt idx="24003">
                  <c:v>0.19</c:v>
                </c:pt>
                <c:pt idx="24004">
                  <c:v>0.081</c:v>
                </c:pt>
                <c:pt idx="24005">
                  <c:v>0.112</c:v>
                </c:pt>
                <c:pt idx="24006">
                  <c:v>0.167</c:v>
                </c:pt>
                <c:pt idx="24007">
                  <c:v>0.162</c:v>
                </c:pt>
                <c:pt idx="24008">
                  <c:v>0.134</c:v>
                </c:pt>
                <c:pt idx="24009">
                  <c:v>0.069</c:v>
                </c:pt>
                <c:pt idx="24010">
                  <c:v>0.073</c:v>
                </c:pt>
                <c:pt idx="24011">
                  <c:v>0.058</c:v>
                </c:pt>
                <c:pt idx="24012">
                  <c:v>0.041</c:v>
                </c:pt>
                <c:pt idx="24013">
                  <c:v>0.052</c:v>
                </c:pt>
                <c:pt idx="24014">
                  <c:v>0.032</c:v>
                </c:pt>
                <c:pt idx="24015">
                  <c:v>0.08</c:v>
                </c:pt>
                <c:pt idx="24016">
                  <c:v>0.082</c:v>
                </c:pt>
                <c:pt idx="24017">
                  <c:v>0.093</c:v>
                </c:pt>
                <c:pt idx="24018">
                  <c:v>0.062</c:v>
                </c:pt>
                <c:pt idx="24019">
                  <c:v>0.118</c:v>
                </c:pt>
                <c:pt idx="24020">
                  <c:v>0.096</c:v>
                </c:pt>
                <c:pt idx="24021">
                  <c:v>0.093</c:v>
                </c:pt>
                <c:pt idx="24022">
                  <c:v>0.095</c:v>
                </c:pt>
                <c:pt idx="24023">
                  <c:v>0.121</c:v>
                </c:pt>
                <c:pt idx="24024">
                  <c:v>0.13</c:v>
                </c:pt>
                <c:pt idx="24025">
                  <c:v>0.067</c:v>
                </c:pt>
                <c:pt idx="24026">
                  <c:v>0.067</c:v>
                </c:pt>
                <c:pt idx="24027">
                  <c:v>0.062</c:v>
                </c:pt>
                <c:pt idx="24028">
                  <c:v>0.021</c:v>
                </c:pt>
                <c:pt idx="24029">
                  <c:v>0.034</c:v>
                </c:pt>
                <c:pt idx="24030">
                  <c:v>0.117</c:v>
                </c:pt>
                <c:pt idx="24031">
                  <c:v>0.112</c:v>
                </c:pt>
                <c:pt idx="24032">
                  <c:v>0.084</c:v>
                </c:pt>
                <c:pt idx="24033">
                  <c:v>0.06</c:v>
                </c:pt>
                <c:pt idx="24034">
                  <c:v>0.002</c:v>
                </c:pt>
                <c:pt idx="24035">
                  <c:v>0.012</c:v>
                </c:pt>
                <c:pt idx="24036">
                  <c:v>0.0</c:v>
                </c:pt>
                <c:pt idx="24037">
                  <c:v>0.001</c:v>
                </c:pt>
                <c:pt idx="24038">
                  <c:v>0.038</c:v>
                </c:pt>
                <c:pt idx="24039">
                  <c:v>0.002</c:v>
                </c:pt>
                <c:pt idx="24040">
                  <c:v>0.006</c:v>
                </c:pt>
                <c:pt idx="24041">
                  <c:v>0.033</c:v>
                </c:pt>
                <c:pt idx="24042">
                  <c:v>0.052</c:v>
                </c:pt>
                <c:pt idx="24043">
                  <c:v>0.047</c:v>
                </c:pt>
                <c:pt idx="24044">
                  <c:v>0.057</c:v>
                </c:pt>
                <c:pt idx="24045">
                  <c:v>0.047</c:v>
                </c:pt>
                <c:pt idx="24046">
                  <c:v>0.032</c:v>
                </c:pt>
                <c:pt idx="24047">
                  <c:v>0.031</c:v>
                </c:pt>
                <c:pt idx="24048">
                  <c:v>0.03</c:v>
                </c:pt>
              </c:numCache>
            </c:numRef>
          </c:xVal>
          <c:yVal>
            <c:numRef>
              <c:f>Sheet3!$D$268:$D$28741</c:f>
              <c:numCache>
                <c:formatCode>0.00E+00</c:formatCode>
                <c:ptCount val="24049"/>
                <c:pt idx="0">
                  <c:v>0.001353543</c:v>
                </c:pt>
                <c:pt idx="1">
                  <c:v>5.74666900000001E-5</c:v>
                </c:pt>
                <c:pt idx="2">
                  <c:v>0.0</c:v>
                </c:pt>
                <c:pt idx="3">
                  <c:v>0.0</c:v>
                </c:pt>
                <c:pt idx="4">
                  <c:v>0.0005986344</c:v>
                </c:pt>
                <c:pt idx="5">
                  <c:v>0.0</c:v>
                </c:pt>
                <c:pt idx="6">
                  <c:v>0.0</c:v>
                </c:pt>
                <c:pt idx="7">
                  <c:v>0.002419891</c:v>
                </c:pt>
                <c:pt idx="8">
                  <c:v>0.0</c:v>
                </c:pt>
                <c:pt idx="9">
                  <c:v>0.00140828</c:v>
                </c:pt>
                <c:pt idx="10">
                  <c:v>-32767.0</c:v>
                </c:pt>
                <c:pt idx="11">
                  <c:v>0.0001367642</c:v>
                </c:pt>
                <c:pt idx="12">
                  <c:v>0.001711675</c:v>
                </c:pt>
                <c:pt idx="13">
                  <c:v>0.002054075</c:v>
                </c:pt>
                <c:pt idx="14">
                  <c:v>0.0</c:v>
                </c:pt>
                <c:pt idx="15">
                  <c:v>0.0</c:v>
                </c:pt>
                <c:pt idx="16">
                  <c:v>0.0</c:v>
                </c:pt>
                <c:pt idx="17">
                  <c:v>0.0</c:v>
                </c:pt>
                <c:pt idx="18">
                  <c:v>-32767.0</c:v>
                </c:pt>
                <c:pt idx="19">
                  <c:v>0.0003093173</c:v>
                </c:pt>
                <c:pt idx="20">
                  <c:v>0.0001798387</c:v>
                </c:pt>
                <c:pt idx="21">
                  <c:v>0.0</c:v>
                </c:pt>
                <c:pt idx="22">
                  <c:v>0.001352688</c:v>
                </c:pt>
                <c:pt idx="23">
                  <c:v>0.0008482277</c:v>
                </c:pt>
                <c:pt idx="24">
                  <c:v>0.002772534</c:v>
                </c:pt>
                <c:pt idx="25">
                  <c:v>0.0</c:v>
                </c:pt>
                <c:pt idx="26">
                  <c:v>-32767.0</c:v>
                </c:pt>
                <c:pt idx="27">
                  <c:v>0.0004681396</c:v>
                </c:pt>
                <c:pt idx="28">
                  <c:v>0.0</c:v>
                </c:pt>
                <c:pt idx="29">
                  <c:v>0.0</c:v>
                </c:pt>
                <c:pt idx="30">
                  <c:v>0.0004110695</c:v>
                </c:pt>
                <c:pt idx="31">
                  <c:v>0.001186396</c:v>
                </c:pt>
                <c:pt idx="32">
                  <c:v>0.002059487</c:v>
                </c:pt>
                <c:pt idx="33">
                  <c:v>4.814518E-6</c:v>
                </c:pt>
                <c:pt idx="34">
                  <c:v>0.0</c:v>
                </c:pt>
                <c:pt idx="35">
                  <c:v>0.0</c:v>
                </c:pt>
                <c:pt idx="36">
                  <c:v>0.0001781696</c:v>
                </c:pt>
                <c:pt idx="37">
                  <c:v>0.0001388039</c:v>
                </c:pt>
                <c:pt idx="38">
                  <c:v>4.806886E-6</c:v>
                </c:pt>
                <c:pt idx="39">
                  <c:v>0.000339001</c:v>
                </c:pt>
                <c:pt idx="40">
                  <c:v>0.001346731</c:v>
                </c:pt>
                <c:pt idx="41">
                  <c:v>0.0001775036</c:v>
                </c:pt>
                <c:pt idx="42">
                  <c:v>0.0007117682</c:v>
                </c:pt>
                <c:pt idx="43">
                  <c:v>0.002236507</c:v>
                </c:pt>
                <c:pt idx="44">
                  <c:v>0.003121864</c:v>
                </c:pt>
                <c:pt idx="45">
                  <c:v>2.283997E-5</c:v>
                </c:pt>
                <c:pt idx="46">
                  <c:v>0.0006293972</c:v>
                </c:pt>
                <c:pt idx="47">
                  <c:v>0.004598641</c:v>
                </c:pt>
                <c:pt idx="48">
                  <c:v>3.823198E-5</c:v>
                </c:pt>
                <c:pt idx="49">
                  <c:v>0.002575384</c:v>
                </c:pt>
                <c:pt idx="50">
                  <c:v>0.001610351</c:v>
                </c:pt>
                <c:pt idx="51">
                  <c:v>-32767.0</c:v>
                </c:pt>
                <c:pt idx="52">
                  <c:v>0.002691355</c:v>
                </c:pt>
                <c:pt idx="53">
                  <c:v>0.0</c:v>
                </c:pt>
                <c:pt idx="54">
                  <c:v>0.001685109</c:v>
                </c:pt>
                <c:pt idx="55">
                  <c:v>0.001385606</c:v>
                </c:pt>
                <c:pt idx="56">
                  <c:v>0.001035112</c:v>
                </c:pt>
                <c:pt idx="57">
                  <c:v>0.0003410927</c:v>
                </c:pt>
                <c:pt idx="58">
                  <c:v>0.0002751031</c:v>
                </c:pt>
                <c:pt idx="59">
                  <c:v>-32767.0</c:v>
                </c:pt>
                <c:pt idx="60">
                  <c:v>0.001174784</c:v>
                </c:pt>
                <c:pt idx="61">
                  <c:v>1.710728E-5</c:v>
                </c:pt>
                <c:pt idx="62">
                  <c:v>0.003682176</c:v>
                </c:pt>
                <c:pt idx="63">
                  <c:v>0.001000359</c:v>
                </c:pt>
                <c:pt idx="64">
                  <c:v>0.0002206974</c:v>
                </c:pt>
                <c:pt idx="65">
                  <c:v>0.0005679059</c:v>
                </c:pt>
                <c:pt idx="66">
                  <c:v>9.609805E-6</c:v>
                </c:pt>
                <c:pt idx="67">
                  <c:v>0.001163052</c:v>
                </c:pt>
                <c:pt idx="68">
                  <c:v>0.0006758194</c:v>
                </c:pt>
                <c:pt idx="69">
                  <c:v>0.001982669</c:v>
                </c:pt>
                <c:pt idx="70">
                  <c:v>0.001492333</c:v>
                </c:pt>
                <c:pt idx="71">
                  <c:v>0.001162298</c:v>
                </c:pt>
                <c:pt idx="72">
                  <c:v>7.675391E-5</c:v>
                </c:pt>
                <c:pt idx="73">
                  <c:v>0.00131601</c:v>
                </c:pt>
                <c:pt idx="74">
                  <c:v>0.002628804</c:v>
                </c:pt>
                <c:pt idx="75">
                  <c:v>-32767.0</c:v>
                </c:pt>
                <c:pt idx="76">
                  <c:v>0.0</c:v>
                </c:pt>
                <c:pt idx="77">
                  <c:v>0.001584242</c:v>
                </c:pt>
                <c:pt idx="78">
                  <c:v>0.00131545</c:v>
                </c:pt>
                <c:pt idx="79">
                  <c:v>0.0</c:v>
                </c:pt>
                <c:pt idx="80">
                  <c:v>1.293336E-5</c:v>
                </c:pt>
                <c:pt idx="81">
                  <c:v>0.0009445924</c:v>
                </c:pt>
                <c:pt idx="82">
                  <c:v>0.003038712</c:v>
                </c:pt>
                <c:pt idx="83">
                  <c:v>-32767.0</c:v>
                </c:pt>
                <c:pt idx="84">
                  <c:v>0.0</c:v>
                </c:pt>
                <c:pt idx="85">
                  <c:v>0.0006610167</c:v>
                </c:pt>
                <c:pt idx="86">
                  <c:v>0.0</c:v>
                </c:pt>
                <c:pt idx="87">
                  <c:v>0.0003545374</c:v>
                </c:pt>
                <c:pt idx="88">
                  <c:v>0.002030666</c:v>
                </c:pt>
                <c:pt idx="89">
                  <c:v>0.000766238</c:v>
                </c:pt>
                <c:pt idx="90">
                  <c:v>0.0006970895</c:v>
                </c:pt>
                <c:pt idx="91">
                  <c:v>0.0</c:v>
                </c:pt>
                <c:pt idx="92">
                  <c:v>1.011258E-6</c:v>
                </c:pt>
                <c:pt idx="93">
                  <c:v>0.00130546</c:v>
                </c:pt>
                <c:pt idx="94">
                  <c:v>0.0</c:v>
                </c:pt>
                <c:pt idx="95">
                  <c:v>7.600952E-5</c:v>
                </c:pt>
                <c:pt idx="96">
                  <c:v>0.0</c:v>
                </c:pt>
                <c:pt idx="97">
                  <c:v>0.0</c:v>
                </c:pt>
                <c:pt idx="98">
                  <c:v>0.004305686</c:v>
                </c:pt>
                <c:pt idx="99">
                  <c:v>0.0004742319</c:v>
                </c:pt>
                <c:pt idx="100">
                  <c:v>0.001303319</c:v>
                </c:pt>
                <c:pt idx="101">
                  <c:v>0.0005608526</c:v>
                </c:pt>
                <c:pt idx="102">
                  <c:v>0.001712024</c:v>
                </c:pt>
                <c:pt idx="103">
                  <c:v>0.001150544</c:v>
                </c:pt>
                <c:pt idx="104">
                  <c:v>7.582944E-5</c:v>
                </c:pt>
                <c:pt idx="105">
                  <c:v>0.001299757</c:v>
                </c:pt>
                <c:pt idx="106">
                  <c:v>0.001147731</c:v>
                </c:pt>
                <c:pt idx="107">
                  <c:v>5.42477E-5</c:v>
                </c:pt>
                <c:pt idx="108">
                  <c:v>0.0</c:v>
                </c:pt>
                <c:pt idx="109">
                  <c:v>0.0</c:v>
                </c:pt>
                <c:pt idx="110">
                  <c:v>0.0009754202</c:v>
                </c:pt>
                <c:pt idx="111">
                  <c:v>0.002434541</c:v>
                </c:pt>
                <c:pt idx="112">
                  <c:v>0.0</c:v>
                </c:pt>
                <c:pt idx="113">
                  <c:v>0.0006512114</c:v>
                </c:pt>
                <c:pt idx="114">
                  <c:v>0.002581159</c:v>
                </c:pt>
                <c:pt idx="115">
                  <c:v>-32767.0</c:v>
                </c:pt>
                <c:pt idx="116">
                  <c:v>0.002654711</c:v>
                </c:pt>
                <c:pt idx="117">
                  <c:v>0.0003937683</c:v>
                </c:pt>
                <c:pt idx="118">
                  <c:v>0.001363541</c:v>
                </c:pt>
                <c:pt idx="119">
                  <c:v>0.001554796</c:v>
                </c:pt>
                <c:pt idx="120">
                  <c:v>3.974952E-5</c:v>
                </c:pt>
                <c:pt idx="121">
                  <c:v>0.001136288</c:v>
                </c:pt>
                <c:pt idx="122">
                  <c:v>5.353323E-5</c:v>
                </c:pt>
                <c:pt idx="123">
                  <c:v>0.001285429</c:v>
                </c:pt>
                <c:pt idx="124">
                  <c:v>0.001284352</c:v>
                </c:pt>
                <c:pt idx="125">
                  <c:v>0.001283672</c:v>
                </c:pt>
                <c:pt idx="126">
                  <c:v>0.001929622</c:v>
                </c:pt>
                <c:pt idx="127">
                  <c:v>3.676605E-5</c:v>
                </c:pt>
                <c:pt idx="128">
                  <c:v>6.68139300000001E-6</c:v>
                </c:pt>
                <c:pt idx="129">
                  <c:v>3.669992E-5</c:v>
                </c:pt>
                <c:pt idx="130">
                  <c:v>0.001277859</c:v>
                </c:pt>
                <c:pt idx="131">
                  <c:v>0.0005501173</c:v>
                </c:pt>
                <c:pt idx="132">
                  <c:v>0.001275753</c:v>
                </c:pt>
                <c:pt idx="133">
                  <c:v>0.0002644054</c:v>
                </c:pt>
                <c:pt idx="134">
                  <c:v>0.0</c:v>
                </c:pt>
                <c:pt idx="135">
                  <c:v>0.003017829</c:v>
                </c:pt>
                <c:pt idx="136">
                  <c:v>0.001601098</c:v>
                </c:pt>
                <c:pt idx="137">
                  <c:v>0.00357422</c:v>
                </c:pt>
                <c:pt idx="138">
                  <c:v>0.001325917</c:v>
                </c:pt>
                <c:pt idx="139">
                  <c:v>0.0001009507</c:v>
                </c:pt>
                <c:pt idx="140">
                  <c:v>0.0</c:v>
                </c:pt>
                <c:pt idx="141">
                  <c:v>0.0</c:v>
                </c:pt>
                <c:pt idx="142">
                  <c:v>0.0</c:v>
                </c:pt>
                <c:pt idx="143">
                  <c:v>0.0006457469</c:v>
                </c:pt>
                <c:pt idx="144">
                  <c:v>0.0</c:v>
                </c:pt>
                <c:pt idx="145">
                  <c:v>0.001250693</c:v>
                </c:pt>
                <c:pt idx="146">
                  <c:v>0.001292535</c:v>
                </c:pt>
                <c:pt idx="147">
                  <c:v>0.002548429</c:v>
                </c:pt>
                <c:pt idx="148">
                  <c:v>0.002396642</c:v>
                </c:pt>
                <c:pt idx="149">
                  <c:v>3.65033E-5</c:v>
                </c:pt>
                <c:pt idx="150">
                  <c:v>0.001271029</c:v>
                </c:pt>
                <c:pt idx="151">
                  <c:v>0.0001685482</c:v>
                </c:pt>
                <c:pt idx="152">
                  <c:v>0.0</c:v>
                </c:pt>
                <c:pt idx="153">
                  <c:v>0.0</c:v>
                </c:pt>
                <c:pt idx="154">
                  <c:v>0.00126987</c:v>
                </c:pt>
                <c:pt idx="155">
                  <c:v>0.0</c:v>
                </c:pt>
                <c:pt idx="156">
                  <c:v>0.003177087</c:v>
                </c:pt>
                <c:pt idx="157">
                  <c:v>0.0</c:v>
                </c:pt>
                <c:pt idx="158">
                  <c:v>0.0003874575</c:v>
                </c:pt>
                <c:pt idx="159">
                  <c:v>0.0</c:v>
                </c:pt>
                <c:pt idx="160">
                  <c:v>0.0006383762</c:v>
                </c:pt>
                <c:pt idx="161">
                  <c:v>0.001266528</c:v>
                </c:pt>
                <c:pt idx="162">
                  <c:v>0.000168131</c:v>
                </c:pt>
                <c:pt idx="163">
                  <c:v>0.0</c:v>
                </c:pt>
                <c:pt idx="164">
                  <c:v>-32767.0</c:v>
                </c:pt>
                <c:pt idx="165">
                  <c:v>0.0</c:v>
                </c:pt>
                <c:pt idx="166">
                  <c:v>0.001433845</c:v>
                </c:pt>
                <c:pt idx="167">
                  <c:v>0.002530513</c:v>
                </c:pt>
                <c:pt idx="168">
                  <c:v>0.0001680125</c:v>
                </c:pt>
                <c:pt idx="169">
                  <c:v>0.001113801</c:v>
                </c:pt>
                <c:pt idx="170">
                  <c:v>0.0</c:v>
                </c:pt>
                <c:pt idx="171">
                  <c:v>0.001112729</c:v>
                </c:pt>
                <c:pt idx="172">
                  <c:v>-32767.0</c:v>
                </c:pt>
                <c:pt idx="173">
                  <c:v>0.001261839</c:v>
                </c:pt>
                <c:pt idx="174">
                  <c:v>0.001261913</c:v>
                </c:pt>
                <c:pt idx="175">
                  <c:v>0.001392991</c:v>
                </c:pt>
                <c:pt idx="176">
                  <c:v>3.626849E-5</c:v>
                </c:pt>
                <c:pt idx="177">
                  <c:v>9.81791900000001E-7</c:v>
                </c:pt>
                <c:pt idx="178">
                  <c:v>0.0</c:v>
                </c:pt>
                <c:pt idx="179">
                  <c:v>0.001273578</c:v>
                </c:pt>
                <c:pt idx="180">
                  <c:v>0.0</c:v>
                </c:pt>
                <c:pt idx="181">
                  <c:v>0.001702064</c:v>
                </c:pt>
                <c:pt idx="182">
                  <c:v>0.001281718</c:v>
                </c:pt>
                <c:pt idx="183">
                  <c:v>0.003330208</c:v>
                </c:pt>
                <c:pt idx="184">
                  <c:v>0.0</c:v>
                </c:pt>
                <c:pt idx="185">
                  <c:v>0.0003986186</c:v>
                </c:pt>
                <c:pt idx="186">
                  <c:v>0.002012753</c:v>
                </c:pt>
                <c:pt idx="187">
                  <c:v>0.0</c:v>
                </c:pt>
                <c:pt idx="188">
                  <c:v>-32767.0</c:v>
                </c:pt>
                <c:pt idx="189">
                  <c:v>0.0</c:v>
                </c:pt>
                <c:pt idx="190">
                  <c:v>0.0009040532</c:v>
                </c:pt>
                <c:pt idx="191">
                  <c:v>0.0</c:v>
                </c:pt>
                <c:pt idx="192">
                  <c:v>0.000577982</c:v>
                </c:pt>
                <c:pt idx="193">
                  <c:v>0.0</c:v>
                </c:pt>
                <c:pt idx="194">
                  <c:v>0.001350251</c:v>
                </c:pt>
                <c:pt idx="195">
                  <c:v>7.885836E-5</c:v>
                </c:pt>
                <c:pt idx="196">
                  <c:v>-32767.0</c:v>
                </c:pt>
                <c:pt idx="197">
                  <c:v>0.0005837143</c:v>
                </c:pt>
                <c:pt idx="198">
                  <c:v>0.0</c:v>
                </c:pt>
                <c:pt idx="199">
                  <c:v>0.001461215</c:v>
                </c:pt>
                <c:pt idx="200">
                  <c:v>0.0</c:v>
                </c:pt>
                <c:pt idx="201">
                  <c:v>0.001353629</c:v>
                </c:pt>
                <c:pt idx="202">
                  <c:v>0.001437019</c:v>
                </c:pt>
                <c:pt idx="203">
                  <c:v>0.001931224</c:v>
                </c:pt>
                <c:pt idx="204">
                  <c:v>-32767.0</c:v>
                </c:pt>
                <c:pt idx="205">
                  <c:v>-32767.0</c:v>
                </c:pt>
                <c:pt idx="206">
                  <c:v>0.0</c:v>
                </c:pt>
                <c:pt idx="207">
                  <c:v>0.001366924</c:v>
                </c:pt>
                <c:pt idx="208">
                  <c:v>0.0</c:v>
                </c:pt>
                <c:pt idx="209">
                  <c:v>0.0</c:v>
                </c:pt>
                <c:pt idx="210">
                  <c:v>0.001604674</c:v>
                </c:pt>
                <c:pt idx="211">
                  <c:v>0.002651603</c:v>
                </c:pt>
                <c:pt idx="212">
                  <c:v>0.00189215</c:v>
                </c:pt>
                <c:pt idx="213">
                  <c:v>-32767.0</c:v>
                </c:pt>
                <c:pt idx="214">
                  <c:v>0.001239631</c:v>
                </c:pt>
                <c:pt idx="215">
                  <c:v>0.000439084</c:v>
                </c:pt>
                <c:pt idx="216">
                  <c:v>0.0</c:v>
                </c:pt>
                <c:pt idx="217">
                  <c:v>5.464362E-5</c:v>
                </c:pt>
                <c:pt idx="218">
                  <c:v>0.002304439</c:v>
                </c:pt>
                <c:pt idx="219">
                  <c:v>0.0</c:v>
                </c:pt>
                <c:pt idx="220">
                  <c:v>0.0001726826</c:v>
                </c:pt>
                <c:pt idx="221">
                  <c:v>0.001668273</c:v>
                </c:pt>
                <c:pt idx="222">
                  <c:v>0.001143076</c:v>
                </c:pt>
                <c:pt idx="223">
                  <c:v>0.002605865</c:v>
                </c:pt>
                <c:pt idx="224">
                  <c:v>0.003452962</c:v>
                </c:pt>
                <c:pt idx="225">
                  <c:v>0.0004859601</c:v>
                </c:pt>
                <c:pt idx="226">
                  <c:v>0.002447791</c:v>
                </c:pt>
                <c:pt idx="227">
                  <c:v>0.0002653248</c:v>
                </c:pt>
                <c:pt idx="228">
                  <c:v>0.001279762</c:v>
                </c:pt>
                <c:pt idx="229">
                  <c:v>0.002607578</c:v>
                </c:pt>
                <c:pt idx="230">
                  <c:v>0.004372681</c:v>
                </c:pt>
                <c:pt idx="231">
                  <c:v>0.0017359</c:v>
                </c:pt>
                <c:pt idx="232">
                  <c:v>0.001481605</c:v>
                </c:pt>
                <c:pt idx="233">
                  <c:v>0.001265072</c:v>
                </c:pt>
                <c:pt idx="234">
                  <c:v>0.003787176</c:v>
                </c:pt>
                <c:pt idx="235">
                  <c:v>0.003485939</c:v>
                </c:pt>
                <c:pt idx="236">
                  <c:v>0.00304093</c:v>
                </c:pt>
                <c:pt idx="237">
                  <c:v>-32767.0</c:v>
                </c:pt>
                <c:pt idx="238">
                  <c:v>5.237151E-5</c:v>
                </c:pt>
                <c:pt idx="239">
                  <c:v>0.003861284</c:v>
                </c:pt>
                <c:pt idx="240">
                  <c:v>0.0</c:v>
                </c:pt>
                <c:pt idx="241">
                  <c:v>0.00170275</c:v>
                </c:pt>
                <c:pt idx="242">
                  <c:v>0.00261949</c:v>
                </c:pt>
                <c:pt idx="243">
                  <c:v>0.003585194</c:v>
                </c:pt>
                <c:pt idx="244">
                  <c:v>0.001184856</c:v>
                </c:pt>
                <c:pt idx="245">
                  <c:v>0.001606509</c:v>
                </c:pt>
                <c:pt idx="246">
                  <c:v>0.002750691</c:v>
                </c:pt>
                <c:pt idx="247">
                  <c:v>0.001090601</c:v>
                </c:pt>
                <c:pt idx="248">
                  <c:v>0.003476485</c:v>
                </c:pt>
                <c:pt idx="249">
                  <c:v>0.001543358</c:v>
                </c:pt>
                <c:pt idx="250">
                  <c:v>0.001625791</c:v>
                </c:pt>
                <c:pt idx="251">
                  <c:v>8.945026E-6</c:v>
                </c:pt>
                <c:pt idx="252">
                  <c:v>0.00330679</c:v>
                </c:pt>
                <c:pt idx="253">
                  <c:v>0.0004462301</c:v>
                </c:pt>
                <c:pt idx="254">
                  <c:v>0.001223395</c:v>
                </c:pt>
                <c:pt idx="255">
                  <c:v>0.0002532055</c:v>
                </c:pt>
                <c:pt idx="256">
                  <c:v>6.053741E-5</c:v>
                </c:pt>
                <c:pt idx="257">
                  <c:v>0.0008241894</c:v>
                </c:pt>
                <c:pt idx="258">
                  <c:v>0.002163047</c:v>
                </c:pt>
                <c:pt idx="259">
                  <c:v>0.001219028</c:v>
                </c:pt>
                <c:pt idx="260">
                  <c:v>0.0005246978</c:v>
                </c:pt>
                <c:pt idx="261">
                  <c:v>0.002435949</c:v>
                </c:pt>
                <c:pt idx="262">
                  <c:v>0.002433629</c:v>
                </c:pt>
                <c:pt idx="263">
                  <c:v>0.001215995</c:v>
                </c:pt>
                <c:pt idx="264">
                  <c:v>3.487167E-5</c:v>
                </c:pt>
                <c:pt idx="265">
                  <c:v>0.0</c:v>
                </c:pt>
                <c:pt idx="266">
                  <c:v>0.0</c:v>
                </c:pt>
                <c:pt idx="267">
                  <c:v>0.001465073</c:v>
                </c:pt>
                <c:pt idx="268">
                  <c:v>0.001247364</c:v>
                </c:pt>
                <c:pt idx="269">
                  <c:v>0.000373088</c:v>
                </c:pt>
                <c:pt idx="270">
                  <c:v>0.000160999</c:v>
                </c:pt>
                <c:pt idx="271">
                  <c:v>0.0003068179</c:v>
                </c:pt>
                <c:pt idx="272">
                  <c:v>0.001211373</c:v>
                </c:pt>
                <c:pt idx="273">
                  <c:v>-32767.0</c:v>
                </c:pt>
                <c:pt idx="274">
                  <c:v>0.0005217459</c:v>
                </c:pt>
                <c:pt idx="275">
                  <c:v>0.002708657</c:v>
                </c:pt>
                <c:pt idx="276">
                  <c:v>0.0</c:v>
                </c:pt>
                <c:pt idx="277">
                  <c:v>7.05242100000001E-5</c:v>
                </c:pt>
                <c:pt idx="278">
                  <c:v>0.002453181</c:v>
                </c:pt>
                <c:pt idx="279">
                  <c:v>0.0006429955</c:v>
                </c:pt>
                <c:pt idx="280">
                  <c:v>0.0007232893</c:v>
                </c:pt>
                <c:pt idx="281">
                  <c:v>-32767.0</c:v>
                </c:pt>
                <c:pt idx="282">
                  <c:v>9.51742300000001E-5</c:v>
                </c:pt>
                <c:pt idx="283">
                  <c:v>0.001887415</c:v>
                </c:pt>
                <c:pt idx="284">
                  <c:v>9.50076500000001E-5</c:v>
                </c:pt>
                <c:pt idx="285">
                  <c:v>0.002411434</c:v>
                </c:pt>
                <c:pt idx="286">
                  <c:v>0.00181119</c:v>
                </c:pt>
                <c:pt idx="287">
                  <c:v>0.002096994</c:v>
                </c:pt>
                <c:pt idx="288">
                  <c:v>0.001060941</c:v>
                </c:pt>
                <c:pt idx="289">
                  <c:v>0.002900139</c:v>
                </c:pt>
                <c:pt idx="290">
                  <c:v>0.001059222</c:v>
                </c:pt>
                <c:pt idx="291">
                  <c:v>3.441056E-5</c:v>
                </c:pt>
                <c:pt idx="292">
                  <c:v>0.001306979</c:v>
                </c:pt>
                <c:pt idx="293">
                  <c:v>0.001198585</c:v>
                </c:pt>
                <c:pt idx="294">
                  <c:v>0.001197895</c:v>
                </c:pt>
                <c:pt idx="295">
                  <c:v>0.00166964</c:v>
                </c:pt>
                <c:pt idx="296">
                  <c:v>0.000317666</c:v>
                </c:pt>
                <c:pt idx="297">
                  <c:v>-32767.0</c:v>
                </c:pt>
                <c:pt idx="298">
                  <c:v>0.001054717</c:v>
                </c:pt>
                <c:pt idx="299">
                  <c:v>0.0009259413</c:v>
                </c:pt>
                <c:pt idx="300">
                  <c:v>0.002119733</c:v>
                </c:pt>
                <c:pt idx="301">
                  <c:v>0.003462083</c:v>
                </c:pt>
                <c:pt idx="302">
                  <c:v>0.0002473159</c:v>
                </c:pt>
                <c:pt idx="303">
                  <c:v>0.001730723</c:v>
                </c:pt>
                <c:pt idx="304">
                  <c:v>0.0001831761</c:v>
                </c:pt>
                <c:pt idx="305">
                  <c:v>0.001191067</c:v>
                </c:pt>
                <c:pt idx="306">
                  <c:v>0.00114473</c:v>
                </c:pt>
                <c:pt idx="307">
                  <c:v>0.0</c:v>
                </c:pt>
                <c:pt idx="308">
                  <c:v>0.001232639</c:v>
                </c:pt>
                <c:pt idx="309">
                  <c:v>0.0</c:v>
                </c:pt>
                <c:pt idx="310">
                  <c:v>3.409011E-5</c:v>
                </c:pt>
                <c:pt idx="311">
                  <c:v>0.0</c:v>
                </c:pt>
                <c:pt idx="312">
                  <c:v>0.002377935</c:v>
                </c:pt>
                <c:pt idx="313">
                  <c:v>-32767.0</c:v>
                </c:pt>
                <c:pt idx="314">
                  <c:v>0.0</c:v>
                </c:pt>
                <c:pt idx="315">
                  <c:v>0.003564091</c:v>
                </c:pt>
                <c:pt idx="316">
                  <c:v>0.002855826</c:v>
                </c:pt>
                <c:pt idx="317">
                  <c:v>0.000535575</c:v>
                </c:pt>
                <c:pt idx="318">
                  <c:v>6.914992E-5</c:v>
                </c:pt>
                <c:pt idx="319">
                  <c:v>0.0004441414</c:v>
                </c:pt>
                <c:pt idx="320">
                  <c:v>0.002255726</c:v>
                </c:pt>
                <c:pt idx="321">
                  <c:v>0.000299997</c:v>
                </c:pt>
                <c:pt idx="322">
                  <c:v>-32767.0</c:v>
                </c:pt>
                <c:pt idx="323">
                  <c:v>0.001642057</c:v>
                </c:pt>
                <c:pt idx="324">
                  <c:v>0.001104693</c:v>
                </c:pt>
                <c:pt idx="325">
                  <c:v>0.0001572929</c:v>
                </c:pt>
                <c:pt idx="326">
                  <c:v>0.003577712</c:v>
                </c:pt>
                <c:pt idx="327">
                  <c:v>0.002739464</c:v>
                </c:pt>
                <c:pt idx="328">
                  <c:v>3.397011E-5</c:v>
                </c:pt>
                <c:pt idx="329">
                  <c:v>0.0005095627</c:v>
                </c:pt>
                <c:pt idx="330">
                  <c:v>0.002366647</c:v>
                </c:pt>
                <c:pt idx="331">
                  <c:v>0.0001375788</c:v>
                </c:pt>
                <c:pt idx="332">
                  <c:v>0.001612777</c:v>
                </c:pt>
                <c:pt idx="333">
                  <c:v>0.000298988</c:v>
                </c:pt>
                <c:pt idx="334">
                  <c:v>0.0004545143</c:v>
                </c:pt>
                <c:pt idx="335">
                  <c:v>0.001413095</c:v>
                </c:pt>
                <c:pt idx="336">
                  <c:v>0.003962368</c:v>
                </c:pt>
                <c:pt idx="337">
                  <c:v>0.0004898979</c:v>
                </c:pt>
                <c:pt idx="338">
                  <c:v>0.002606821</c:v>
                </c:pt>
                <c:pt idx="339">
                  <c:v>0.0</c:v>
                </c:pt>
                <c:pt idx="340">
                  <c:v>0.0</c:v>
                </c:pt>
                <c:pt idx="341">
                  <c:v>0.0003372009</c:v>
                </c:pt>
                <c:pt idx="342">
                  <c:v>0.001539569</c:v>
                </c:pt>
                <c:pt idx="343">
                  <c:v>0.0001214014</c:v>
                </c:pt>
                <c:pt idx="344">
                  <c:v>0.0001961789</c:v>
                </c:pt>
                <c:pt idx="345">
                  <c:v>4.891658E-5</c:v>
                </c:pt>
                <c:pt idx="346">
                  <c:v>0.0</c:v>
                </c:pt>
                <c:pt idx="347">
                  <c:v>0.0009276936</c:v>
                </c:pt>
                <c:pt idx="348">
                  <c:v>0.002212086</c:v>
                </c:pt>
                <c:pt idx="349">
                  <c:v>0.00122177</c:v>
                </c:pt>
                <c:pt idx="350">
                  <c:v>0.0006207199</c:v>
                </c:pt>
                <c:pt idx="351">
                  <c:v>0.002401917</c:v>
                </c:pt>
                <c:pt idx="352">
                  <c:v>0.002232776</c:v>
                </c:pt>
                <c:pt idx="353">
                  <c:v>0.0002425101</c:v>
                </c:pt>
                <c:pt idx="354">
                  <c:v>-32767.0</c:v>
                </c:pt>
                <c:pt idx="355">
                  <c:v>0.00236019</c:v>
                </c:pt>
                <c:pt idx="356">
                  <c:v>0.0</c:v>
                </c:pt>
                <c:pt idx="357">
                  <c:v>0.001474202</c:v>
                </c:pt>
                <c:pt idx="358">
                  <c:v>0.002357511</c:v>
                </c:pt>
                <c:pt idx="359">
                  <c:v>0.0</c:v>
                </c:pt>
                <c:pt idx="360">
                  <c:v>0.003808065</c:v>
                </c:pt>
                <c:pt idx="361">
                  <c:v>0.00307387</c:v>
                </c:pt>
                <c:pt idx="362">
                  <c:v>-32767.0</c:v>
                </c:pt>
                <c:pt idx="363">
                  <c:v>0.001786605</c:v>
                </c:pt>
                <c:pt idx="364">
                  <c:v>0.002812735</c:v>
                </c:pt>
                <c:pt idx="365">
                  <c:v>0.004671354</c:v>
                </c:pt>
                <c:pt idx="366">
                  <c:v>0.003160295</c:v>
                </c:pt>
                <c:pt idx="367">
                  <c:v>0.002542585</c:v>
                </c:pt>
                <c:pt idx="368">
                  <c:v>0.0001608185</c:v>
                </c:pt>
                <c:pt idx="369">
                  <c:v>0.004806694</c:v>
                </c:pt>
                <c:pt idx="370">
                  <c:v>-32767.0</c:v>
                </c:pt>
                <c:pt idx="371">
                  <c:v>0.005258662</c:v>
                </c:pt>
                <c:pt idx="372">
                  <c:v>0.005090612</c:v>
                </c:pt>
                <c:pt idx="373">
                  <c:v>0.001696664</c:v>
                </c:pt>
                <c:pt idx="374">
                  <c:v>0.003881651</c:v>
                </c:pt>
                <c:pt idx="375">
                  <c:v>0.001860392</c:v>
                </c:pt>
                <c:pt idx="376">
                  <c:v>0.002932619</c:v>
                </c:pt>
                <c:pt idx="377">
                  <c:v>0.004694366</c:v>
                </c:pt>
                <c:pt idx="378">
                  <c:v>0.001369276</c:v>
                </c:pt>
                <c:pt idx="379">
                  <c:v>0.001173909</c:v>
                </c:pt>
                <c:pt idx="380">
                  <c:v>0.00406311</c:v>
                </c:pt>
                <c:pt idx="381">
                  <c:v>0.004719269</c:v>
                </c:pt>
                <c:pt idx="382">
                  <c:v>0.001265671</c:v>
                </c:pt>
                <c:pt idx="383">
                  <c:v>0.004175963</c:v>
                </c:pt>
                <c:pt idx="384">
                  <c:v>0.000168948</c:v>
                </c:pt>
                <c:pt idx="385">
                  <c:v>0.007226625</c:v>
                </c:pt>
                <c:pt idx="386">
                  <c:v>0.001302259</c:v>
                </c:pt>
                <c:pt idx="387">
                  <c:v>0.002806646</c:v>
                </c:pt>
                <c:pt idx="388">
                  <c:v>0.004612807</c:v>
                </c:pt>
                <c:pt idx="389">
                  <c:v>0.001543849</c:v>
                </c:pt>
                <c:pt idx="390">
                  <c:v>0.001320137</c:v>
                </c:pt>
                <c:pt idx="391">
                  <c:v>0.003072854</c:v>
                </c:pt>
                <c:pt idx="392">
                  <c:v>0.005802618</c:v>
                </c:pt>
                <c:pt idx="393">
                  <c:v>0.006070179</c:v>
                </c:pt>
                <c:pt idx="394">
                  <c:v>-32767.0</c:v>
                </c:pt>
                <c:pt idx="395">
                  <c:v>0.003209044</c:v>
                </c:pt>
                <c:pt idx="396">
                  <c:v>0.001306192</c:v>
                </c:pt>
                <c:pt idx="397">
                  <c:v>0.00311722</c:v>
                </c:pt>
                <c:pt idx="398">
                  <c:v>0.002536488</c:v>
                </c:pt>
                <c:pt idx="399">
                  <c:v>0.003137717</c:v>
                </c:pt>
                <c:pt idx="400">
                  <c:v>0.005505349</c:v>
                </c:pt>
                <c:pt idx="401">
                  <c:v>0.003041848</c:v>
                </c:pt>
                <c:pt idx="402">
                  <c:v>-32767.0</c:v>
                </c:pt>
                <c:pt idx="403">
                  <c:v>0.005313288</c:v>
                </c:pt>
                <c:pt idx="404">
                  <c:v>0.001275263</c:v>
                </c:pt>
                <c:pt idx="405">
                  <c:v>0.002262405</c:v>
                </c:pt>
                <c:pt idx="406">
                  <c:v>0.002244092</c:v>
                </c:pt>
                <c:pt idx="407">
                  <c:v>0.002590952</c:v>
                </c:pt>
                <c:pt idx="408">
                  <c:v>0.001549394</c:v>
                </c:pt>
                <c:pt idx="409">
                  <c:v>6.610352E-6</c:v>
                </c:pt>
                <c:pt idx="410">
                  <c:v>0.004770408</c:v>
                </c:pt>
                <c:pt idx="411">
                  <c:v>0.003786441</c:v>
                </c:pt>
                <c:pt idx="412">
                  <c:v>0.0009197927</c:v>
                </c:pt>
                <c:pt idx="413">
                  <c:v>0.001458255</c:v>
                </c:pt>
                <c:pt idx="414">
                  <c:v>0.00273174</c:v>
                </c:pt>
                <c:pt idx="415">
                  <c:v>0.002544447</c:v>
                </c:pt>
                <c:pt idx="416">
                  <c:v>0.0</c:v>
                </c:pt>
                <c:pt idx="417">
                  <c:v>0.002604889</c:v>
                </c:pt>
                <c:pt idx="418">
                  <c:v>0.002500403</c:v>
                </c:pt>
                <c:pt idx="419">
                  <c:v>0.005026041</c:v>
                </c:pt>
                <c:pt idx="420">
                  <c:v>0.001970131</c:v>
                </c:pt>
                <c:pt idx="421">
                  <c:v>0.001830089</c:v>
                </c:pt>
                <c:pt idx="422">
                  <c:v>0.002360675</c:v>
                </c:pt>
                <c:pt idx="423">
                  <c:v>0.00983789</c:v>
                </c:pt>
                <c:pt idx="424">
                  <c:v>0.00101391</c:v>
                </c:pt>
                <c:pt idx="425">
                  <c:v>0.0</c:v>
                </c:pt>
                <c:pt idx="426">
                  <c:v>0.0</c:v>
                </c:pt>
                <c:pt idx="427">
                  <c:v>-32767.0</c:v>
                </c:pt>
                <c:pt idx="428">
                  <c:v>0.004262464</c:v>
                </c:pt>
                <c:pt idx="429">
                  <c:v>0.00171208</c:v>
                </c:pt>
                <c:pt idx="430">
                  <c:v>0.003823107</c:v>
                </c:pt>
                <c:pt idx="431">
                  <c:v>0.001866607</c:v>
                </c:pt>
                <c:pt idx="432">
                  <c:v>0.001080143</c:v>
                </c:pt>
                <c:pt idx="433">
                  <c:v>0.001624925</c:v>
                </c:pt>
                <c:pt idx="434">
                  <c:v>0.0</c:v>
                </c:pt>
                <c:pt idx="435">
                  <c:v>0.001707808</c:v>
                </c:pt>
                <c:pt idx="436">
                  <c:v>0.002409341</c:v>
                </c:pt>
                <c:pt idx="437">
                  <c:v>0.0</c:v>
                </c:pt>
                <c:pt idx="438">
                  <c:v>0.005480987</c:v>
                </c:pt>
                <c:pt idx="439">
                  <c:v>0.003760557</c:v>
                </c:pt>
                <c:pt idx="440">
                  <c:v>0.00119766</c:v>
                </c:pt>
                <c:pt idx="441">
                  <c:v>0.002122059</c:v>
                </c:pt>
                <c:pt idx="442">
                  <c:v>0.001194198</c:v>
                </c:pt>
                <c:pt idx="443">
                  <c:v>0.00499896</c:v>
                </c:pt>
                <c:pt idx="444">
                  <c:v>0.001240249</c:v>
                </c:pt>
                <c:pt idx="445">
                  <c:v>0.001298011</c:v>
                </c:pt>
                <c:pt idx="446">
                  <c:v>0.001375934</c:v>
                </c:pt>
                <c:pt idx="447">
                  <c:v>0.001700263</c:v>
                </c:pt>
                <c:pt idx="448">
                  <c:v>0.001037745</c:v>
                </c:pt>
                <c:pt idx="449">
                  <c:v>0.002371385</c:v>
                </c:pt>
                <c:pt idx="450">
                  <c:v>0.002248385</c:v>
                </c:pt>
                <c:pt idx="451">
                  <c:v>0.00025067</c:v>
                </c:pt>
                <c:pt idx="452">
                  <c:v>0.002033622</c:v>
                </c:pt>
                <c:pt idx="453">
                  <c:v>0.0002694784</c:v>
                </c:pt>
                <c:pt idx="454">
                  <c:v>0.002618678</c:v>
                </c:pt>
                <c:pt idx="455">
                  <c:v>0.0005165721</c:v>
                </c:pt>
                <c:pt idx="456">
                  <c:v>0.001177488</c:v>
                </c:pt>
                <c:pt idx="457">
                  <c:v>0.0005063792</c:v>
                </c:pt>
                <c:pt idx="458">
                  <c:v>0.001175241</c:v>
                </c:pt>
                <c:pt idx="459">
                  <c:v>0.002346392</c:v>
                </c:pt>
                <c:pt idx="460">
                  <c:v>0.002709759</c:v>
                </c:pt>
                <c:pt idx="461">
                  <c:v>0.004098392</c:v>
                </c:pt>
                <c:pt idx="462">
                  <c:v>0.0</c:v>
                </c:pt>
                <c:pt idx="463">
                  <c:v>0.0001949495</c:v>
                </c:pt>
                <c:pt idx="464">
                  <c:v>0.00232833</c:v>
                </c:pt>
                <c:pt idx="465">
                  <c:v>0.003350455</c:v>
                </c:pt>
                <c:pt idx="466">
                  <c:v>0.002321899</c:v>
                </c:pt>
                <c:pt idx="467">
                  <c:v>-32767.0</c:v>
                </c:pt>
                <c:pt idx="468">
                  <c:v>0.00102207</c:v>
                </c:pt>
                <c:pt idx="469">
                  <c:v>0.001429765</c:v>
                </c:pt>
                <c:pt idx="470">
                  <c:v>0.002174008</c:v>
                </c:pt>
                <c:pt idx="471">
                  <c:v>0.0</c:v>
                </c:pt>
                <c:pt idx="472">
                  <c:v>0.001152552</c:v>
                </c:pt>
                <c:pt idx="473">
                  <c:v>0.003613304</c:v>
                </c:pt>
                <c:pt idx="474">
                  <c:v>0.006895332</c:v>
                </c:pt>
                <c:pt idx="475">
                  <c:v>0.003803754</c:v>
                </c:pt>
                <c:pt idx="476">
                  <c:v>0.0007895947</c:v>
                </c:pt>
                <c:pt idx="477">
                  <c:v>0.0025474</c:v>
                </c:pt>
                <c:pt idx="478">
                  <c:v>0.005260419</c:v>
                </c:pt>
                <c:pt idx="479">
                  <c:v>0.00513065</c:v>
                </c:pt>
                <c:pt idx="480">
                  <c:v>0.003273005</c:v>
                </c:pt>
                <c:pt idx="481">
                  <c:v>0.002458559</c:v>
                </c:pt>
                <c:pt idx="482">
                  <c:v>0.006800258</c:v>
                </c:pt>
                <c:pt idx="483">
                  <c:v>0.002672765</c:v>
                </c:pt>
                <c:pt idx="484">
                  <c:v>8.93952300000001E-5</c:v>
                </c:pt>
                <c:pt idx="485">
                  <c:v>3.254227E-5</c:v>
                </c:pt>
                <c:pt idx="486">
                  <c:v>0.0</c:v>
                </c:pt>
                <c:pt idx="487">
                  <c:v>0.001544618</c:v>
                </c:pt>
                <c:pt idx="488">
                  <c:v>0.00113119</c:v>
                </c:pt>
                <c:pt idx="489">
                  <c:v>0.001495922</c:v>
                </c:pt>
                <c:pt idx="490">
                  <c:v>0.003503563</c:v>
                </c:pt>
                <c:pt idx="491">
                  <c:v>0.0002854951</c:v>
                </c:pt>
                <c:pt idx="492">
                  <c:v>0.0009939373</c:v>
                </c:pt>
                <c:pt idx="493">
                  <c:v>0.002233021</c:v>
                </c:pt>
                <c:pt idx="494">
                  <c:v>0.003386905</c:v>
                </c:pt>
                <c:pt idx="495">
                  <c:v>0.00323154</c:v>
                </c:pt>
                <c:pt idx="496">
                  <c:v>8.81770000000001E-5</c:v>
                </c:pt>
                <c:pt idx="497">
                  <c:v>0.003338607</c:v>
                </c:pt>
                <c:pt idx="498">
                  <c:v>0.001554231</c:v>
                </c:pt>
                <c:pt idx="499">
                  <c:v>0.0009875358</c:v>
                </c:pt>
                <c:pt idx="500">
                  <c:v>-32767.0</c:v>
                </c:pt>
                <c:pt idx="501">
                  <c:v>0.0009652641</c:v>
                </c:pt>
                <c:pt idx="502">
                  <c:v>0.0005579573</c:v>
                </c:pt>
                <c:pt idx="503">
                  <c:v>0.003370667</c:v>
                </c:pt>
                <c:pt idx="504">
                  <c:v>0.001190425</c:v>
                </c:pt>
                <c:pt idx="505">
                  <c:v>0.002119832</c:v>
                </c:pt>
                <c:pt idx="506">
                  <c:v>1.456994E-5</c:v>
                </c:pt>
                <c:pt idx="507">
                  <c:v>0.0</c:v>
                </c:pt>
                <c:pt idx="508">
                  <c:v>-32767.0</c:v>
                </c:pt>
                <c:pt idx="509">
                  <c:v>0.0</c:v>
                </c:pt>
                <c:pt idx="510">
                  <c:v>0.001127574</c:v>
                </c:pt>
                <c:pt idx="511">
                  <c:v>0.001128171</c:v>
                </c:pt>
                <c:pt idx="512">
                  <c:v>0.0003449016</c:v>
                </c:pt>
                <c:pt idx="513">
                  <c:v>0.0</c:v>
                </c:pt>
                <c:pt idx="514">
                  <c:v>0.002879694</c:v>
                </c:pt>
                <c:pt idx="515">
                  <c:v>0.002742692</c:v>
                </c:pt>
                <c:pt idx="516">
                  <c:v>0.0009970263</c:v>
                </c:pt>
                <c:pt idx="517">
                  <c:v>0.001568468</c:v>
                </c:pt>
                <c:pt idx="518">
                  <c:v>0.001769778</c:v>
                </c:pt>
                <c:pt idx="519">
                  <c:v>0.0004454125</c:v>
                </c:pt>
                <c:pt idx="520">
                  <c:v>0.002900591</c:v>
                </c:pt>
                <c:pt idx="521">
                  <c:v>0.004975762</c:v>
                </c:pt>
                <c:pt idx="522">
                  <c:v>0.002023377</c:v>
                </c:pt>
                <c:pt idx="523">
                  <c:v>0.0009773672</c:v>
                </c:pt>
                <c:pt idx="524">
                  <c:v>0.001135689</c:v>
                </c:pt>
                <c:pt idx="525">
                  <c:v>0.0004181335</c:v>
                </c:pt>
                <c:pt idx="526">
                  <c:v>0.0</c:v>
                </c:pt>
                <c:pt idx="527">
                  <c:v>0.0004143904</c:v>
                </c:pt>
                <c:pt idx="528">
                  <c:v>0.001074568</c:v>
                </c:pt>
                <c:pt idx="529">
                  <c:v>0.001136123</c:v>
                </c:pt>
                <c:pt idx="530">
                  <c:v>0.0004639734</c:v>
                </c:pt>
                <c:pt idx="531">
                  <c:v>0.003869382</c:v>
                </c:pt>
                <c:pt idx="532">
                  <c:v>0.002270925</c:v>
                </c:pt>
                <c:pt idx="533">
                  <c:v>0.001710778</c:v>
                </c:pt>
                <c:pt idx="534">
                  <c:v>0.003139828</c:v>
                </c:pt>
                <c:pt idx="535">
                  <c:v>0.0008849464</c:v>
                </c:pt>
                <c:pt idx="536">
                  <c:v>0.001276498</c:v>
                </c:pt>
                <c:pt idx="537">
                  <c:v>0.0001181415</c:v>
                </c:pt>
                <c:pt idx="538">
                  <c:v>0.004472479</c:v>
                </c:pt>
                <c:pt idx="539">
                  <c:v>0.006869826</c:v>
                </c:pt>
                <c:pt idx="540">
                  <c:v>0.00382484</c:v>
                </c:pt>
                <c:pt idx="541">
                  <c:v>0.002854038</c:v>
                </c:pt>
                <c:pt idx="542">
                  <c:v>0.002685317</c:v>
                </c:pt>
                <c:pt idx="543">
                  <c:v>0.005676525</c:v>
                </c:pt>
                <c:pt idx="544">
                  <c:v>0.00723506</c:v>
                </c:pt>
                <c:pt idx="545">
                  <c:v>0.004052102</c:v>
                </c:pt>
                <c:pt idx="546">
                  <c:v>0.003149036</c:v>
                </c:pt>
                <c:pt idx="547">
                  <c:v>0.008651298</c:v>
                </c:pt>
                <c:pt idx="548">
                  <c:v>0.005072493</c:v>
                </c:pt>
                <c:pt idx="549">
                  <c:v>0.004547365</c:v>
                </c:pt>
                <c:pt idx="550">
                  <c:v>0.002559355</c:v>
                </c:pt>
                <c:pt idx="551">
                  <c:v>0.002254141</c:v>
                </c:pt>
                <c:pt idx="552">
                  <c:v>0.002103369</c:v>
                </c:pt>
                <c:pt idx="553">
                  <c:v>0.002734238</c:v>
                </c:pt>
                <c:pt idx="554">
                  <c:v>0.003307537</c:v>
                </c:pt>
                <c:pt idx="555">
                  <c:v>0.004672086</c:v>
                </c:pt>
                <c:pt idx="556">
                  <c:v>0.002150045</c:v>
                </c:pt>
                <c:pt idx="557">
                  <c:v>0.001124803</c:v>
                </c:pt>
                <c:pt idx="558">
                  <c:v>0.005082306</c:v>
                </c:pt>
                <c:pt idx="559">
                  <c:v>0.002361287</c:v>
                </c:pt>
                <c:pt idx="560">
                  <c:v>0.005441619</c:v>
                </c:pt>
                <c:pt idx="561">
                  <c:v>0.002252114</c:v>
                </c:pt>
                <c:pt idx="562">
                  <c:v>0.002718737</c:v>
                </c:pt>
                <c:pt idx="563">
                  <c:v>0.002406565</c:v>
                </c:pt>
                <c:pt idx="564">
                  <c:v>0.004135661</c:v>
                </c:pt>
                <c:pt idx="565">
                  <c:v>0.0002310647</c:v>
                </c:pt>
                <c:pt idx="566">
                  <c:v>0.002053129</c:v>
                </c:pt>
                <c:pt idx="567">
                  <c:v>0.003124035</c:v>
                </c:pt>
                <c:pt idx="568">
                  <c:v>0.0011206</c:v>
                </c:pt>
                <c:pt idx="569">
                  <c:v>0.001112054</c:v>
                </c:pt>
                <c:pt idx="570">
                  <c:v>0.0</c:v>
                </c:pt>
                <c:pt idx="571">
                  <c:v>0.0001230194</c:v>
                </c:pt>
                <c:pt idx="572">
                  <c:v>0.0</c:v>
                </c:pt>
                <c:pt idx="573">
                  <c:v>0.0</c:v>
                </c:pt>
                <c:pt idx="574">
                  <c:v>0.0</c:v>
                </c:pt>
                <c:pt idx="575">
                  <c:v>8.064561E-6</c:v>
                </c:pt>
                <c:pt idx="576">
                  <c:v>0.002750281</c:v>
                </c:pt>
                <c:pt idx="577">
                  <c:v>0.003062573</c:v>
                </c:pt>
                <c:pt idx="578">
                  <c:v>0.00402664</c:v>
                </c:pt>
                <c:pt idx="579">
                  <c:v>0.008367823</c:v>
                </c:pt>
                <c:pt idx="580">
                  <c:v>-32767.0</c:v>
                </c:pt>
                <c:pt idx="581">
                  <c:v>0.002065323</c:v>
                </c:pt>
                <c:pt idx="582">
                  <c:v>0.002303461</c:v>
                </c:pt>
                <c:pt idx="583">
                  <c:v>0.004361291</c:v>
                </c:pt>
                <c:pt idx="584">
                  <c:v>0.002865155</c:v>
                </c:pt>
                <c:pt idx="585">
                  <c:v>0.004540299</c:v>
                </c:pt>
                <c:pt idx="586">
                  <c:v>0.001506275</c:v>
                </c:pt>
                <c:pt idx="587">
                  <c:v>0.008358531</c:v>
                </c:pt>
                <c:pt idx="588">
                  <c:v>0.01399091</c:v>
                </c:pt>
                <c:pt idx="589">
                  <c:v>0.01639386</c:v>
                </c:pt>
                <c:pt idx="590">
                  <c:v>0.02411082</c:v>
                </c:pt>
                <c:pt idx="591">
                  <c:v>0.01748376</c:v>
                </c:pt>
                <c:pt idx="592">
                  <c:v>0.02264614</c:v>
                </c:pt>
                <c:pt idx="593">
                  <c:v>0.02452644</c:v>
                </c:pt>
                <c:pt idx="594">
                  <c:v>0.02430736</c:v>
                </c:pt>
                <c:pt idx="595">
                  <c:v>0.01797714</c:v>
                </c:pt>
                <c:pt idx="596">
                  <c:v>0.01758544</c:v>
                </c:pt>
                <c:pt idx="597">
                  <c:v>0.01328593</c:v>
                </c:pt>
                <c:pt idx="598">
                  <c:v>0.01562338</c:v>
                </c:pt>
                <c:pt idx="599">
                  <c:v>0.02486933</c:v>
                </c:pt>
                <c:pt idx="600">
                  <c:v>0.01522195</c:v>
                </c:pt>
                <c:pt idx="601">
                  <c:v>0.01751301</c:v>
                </c:pt>
                <c:pt idx="602">
                  <c:v>0.01630203</c:v>
                </c:pt>
                <c:pt idx="603">
                  <c:v>0.01837932</c:v>
                </c:pt>
                <c:pt idx="604">
                  <c:v>0.0149469</c:v>
                </c:pt>
                <c:pt idx="605">
                  <c:v>-32767.0</c:v>
                </c:pt>
                <c:pt idx="606">
                  <c:v>0.0231164</c:v>
                </c:pt>
                <c:pt idx="607">
                  <c:v>0.01796652</c:v>
                </c:pt>
                <c:pt idx="608">
                  <c:v>0.01236855</c:v>
                </c:pt>
                <c:pt idx="609">
                  <c:v>0.008192138</c:v>
                </c:pt>
                <c:pt idx="610">
                  <c:v>0.01001175</c:v>
                </c:pt>
                <c:pt idx="611">
                  <c:v>0.007343262</c:v>
                </c:pt>
                <c:pt idx="612">
                  <c:v>0.006285725</c:v>
                </c:pt>
                <c:pt idx="613">
                  <c:v>0.01186756</c:v>
                </c:pt>
                <c:pt idx="614">
                  <c:v>0.008383918</c:v>
                </c:pt>
                <c:pt idx="615">
                  <c:v>0.008010554</c:v>
                </c:pt>
                <c:pt idx="616">
                  <c:v>0.008698479</c:v>
                </c:pt>
                <c:pt idx="617">
                  <c:v>0.007711798</c:v>
                </c:pt>
                <c:pt idx="618">
                  <c:v>0.004837559</c:v>
                </c:pt>
                <c:pt idx="619">
                  <c:v>0.01044387</c:v>
                </c:pt>
                <c:pt idx="620">
                  <c:v>0.01151746</c:v>
                </c:pt>
                <c:pt idx="621">
                  <c:v>0.01691904</c:v>
                </c:pt>
                <c:pt idx="622">
                  <c:v>0.01965358</c:v>
                </c:pt>
                <c:pt idx="623">
                  <c:v>0.01439894</c:v>
                </c:pt>
                <c:pt idx="624">
                  <c:v>0.01865534</c:v>
                </c:pt>
                <c:pt idx="625">
                  <c:v>0.01779084</c:v>
                </c:pt>
                <c:pt idx="626">
                  <c:v>0.01288026</c:v>
                </c:pt>
                <c:pt idx="627">
                  <c:v>0.01630148</c:v>
                </c:pt>
                <c:pt idx="628">
                  <c:v>0.01033105</c:v>
                </c:pt>
                <c:pt idx="629">
                  <c:v>0.01166925</c:v>
                </c:pt>
                <c:pt idx="630">
                  <c:v>0.02047409</c:v>
                </c:pt>
                <c:pt idx="631">
                  <c:v>0.01993495</c:v>
                </c:pt>
                <c:pt idx="632">
                  <c:v>0.01677059</c:v>
                </c:pt>
                <c:pt idx="633">
                  <c:v>0.02643633</c:v>
                </c:pt>
                <c:pt idx="634">
                  <c:v>0.02106904</c:v>
                </c:pt>
                <c:pt idx="635">
                  <c:v>0.0197578</c:v>
                </c:pt>
                <c:pt idx="636">
                  <c:v>0.01404027</c:v>
                </c:pt>
                <c:pt idx="637">
                  <c:v>0.008870949</c:v>
                </c:pt>
                <c:pt idx="638">
                  <c:v>0.007520989</c:v>
                </c:pt>
                <c:pt idx="639">
                  <c:v>0.01498797</c:v>
                </c:pt>
                <c:pt idx="640">
                  <c:v>0.01392459</c:v>
                </c:pt>
                <c:pt idx="641">
                  <c:v>0.01969052</c:v>
                </c:pt>
                <c:pt idx="642">
                  <c:v>0.01764232</c:v>
                </c:pt>
                <c:pt idx="643">
                  <c:v>0.0179247</c:v>
                </c:pt>
                <c:pt idx="644">
                  <c:v>0.01057161</c:v>
                </c:pt>
                <c:pt idx="645">
                  <c:v>0.01185644</c:v>
                </c:pt>
                <c:pt idx="646">
                  <c:v>0.02420969</c:v>
                </c:pt>
                <c:pt idx="647">
                  <c:v>0.01517769</c:v>
                </c:pt>
                <c:pt idx="648">
                  <c:v>0.03032977</c:v>
                </c:pt>
                <c:pt idx="649">
                  <c:v>-32767.0</c:v>
                </c:pt>
                <c:pt idx="650">
                  <c:v>0.01724718</c:v>
                </c:pt>
                <c:pt idx="651">
                  <c:v>0.01152362</c:v>
                </c:pt>
                <c:pt idx="652">
                  <c:v>0.004795897</c:v>
                </c:pt>
                <c:pt idx="653">
                  <c:v>0.007728025</c:v>
                </c:pt>
                <c:pt idx="654">
                  <c:v>0.00175029</c:v>
                </c:pt>
                <c:pt idx="655">
                  <c:v>0.0</c:v>
                </c:pt>
                <c:pt idx="656">
                  <c:v>0.0</c:v>
                </c:pt>
                <c:pt idx="657">
                  <c:v>-32767.0</c:v>
                </c:pt>
                <c:pt idx="658">
                  <c:v>0.0001414457</c:v>
                </c:pt>
                <c:pt idx="659">
                  <c:v>0.0</c:v>
                </c:pt>
                <c:pt idx="660">
                  <c:v>0.0</c:v>
                </c:pt>
                <c:pt idx="661">
                  <c:v>0.0001779211</c:v>
                </c:pt>
                <c:pt idx="662">
                  <c:v>0.0003985769</c:v>
                </c:pt>
                <c:pt idx="663">
                  <c:v>0.0006840525</c:v>
                </c:pt>
                <c:pt idx="664">
                  <c:v>0.0</c:v>
                </c:pt>
                <c:pt idx="665">
                  <c:v>0.002785328</c:v>
                </c:pt>
                <c:pt idx="666">
                  <c:v>0.0</c:v>
                </c:pt>
                <c:pt idx="667">
                  <c:v>0.0</c:v>
                </c:pt>
                <c:pt idx="668">
                  <c:v>0.0</c:v>
                </c:pt>
                <c:pt idx="669">
                  <c:v>0.0006238266</c:v>
                </c:pt>
                <c:pt idx="670">
                  <c:v>0.0</c:v>
                </c:pt>
                <c:pt idx="671">
                  <c:v>0.0</c:v>
                </c:pt>
                <c:pt idx="672">
                  <c:v>0.0</c:v>
                </c:pt>
                <c:pt idx="673">
                  <c:v>0.0</c:v>
                </c:pt>
                <c:pt idx="674">
                  <c:v>0.0</c:v>
                </c:pt>
                <c:pt idx="675">
                  <c:v>0.0</c:v>
                </c:pt>
                <c:pt idx="676">
                  <c:v>0.0</c:v>
                </c:pt>
                <c:pt idx="677">
                  <c:v>0.0</c:v>
                </c:pt>
                <c:pt idx="678">
                  <c:v>0.0</c:v>
                </c:pt>
                <c:pt idx="679">
                  <c:v>0.0</c:v>
                </c:pt>
                <c:pt idx="680">
                  <c:v>0.0</c:v>
                </c:pt>
                <c:pt idx="681">
                  <c:v>-32767.0</c:v>
                </c:pt>
                <c:pt idx="682">
                  <c:v>4.425488E-5</c:v>
                </c:pt>
                <c:pt idx="683">
                  <c:v>0.0</c:v>
                </c:pt>
                <c:pt idx="684">
                  <c:v>0.0</c:v>
                </c:pt>
                <c:pt idx="685">
                  <c:v>0.0</c:v>
                </c:pt>
                <c:pt idx="686">
                  <c:v>0.001057653</c:v>
                </c:pt>
                <c:pt idx="687">
                  <c:v>0.0</c:v>
                </c:pt>
                <c:pt idx="688">
                  <c:v>0.0</c:v>
                </c:pt>
                <c:pt idx="689">
                  <c:v>2.20543E-5</c:v>
                </c:pt>
                <c:pt idx="690">
                  <c:v>0.0</c:v>
                </c:pt>
                <c:pt idx="691">
                  <c:v>0.001054684</c:v>
                </c:pt>
                <c:pt idx="692">
                  <c:v>0.0</c:v>
                </c:pt>
                <c:pt idx="693">
                  <c:v>0.0</c:v>
                </c:pt>
                <c:pt idx="694">
                  <c:v>1.364492E-5</c:v>
                </c:pt>
                <c:pt idx="695">
                  <c:v>0.0001765784</c:v>
                </c:pt>
                <c:pt idx="696">
                  <c:v>0.0</c:v>
                </c:pt>
                <c:pt idx="697">
                  <c:v>0.0</c:v>
                </c:pt>
                <c:pt idx="698">
                  <c:v>0.0</c:v>
                </c:pt>
                <c:pt idx="699">
                  <c:v>0.0</c:v>
                </c:pt>
                <c:pt idx="700">
                  <c:v>0.0</c:v>
                </c:pt>
                <c:pt idx="701">
                  <c:v>0.0</c:v>
                </c:pt>
                <c:pt idx="702">
                  <c:v>0.0002678637</c:v>
                </c:pt>
                <c:pt idx="703">
                  <c:v>0.0</c:v>
                </c:pt>
                <c:pt idx="704">
                  <c:v>0.0</c:v>
                </c:pt>
                <c:pt idx="705">
                  <c:v>0.0</c:v>
                </c:pt>
                <c:pt idx="706">
                  <c:v>0.0</c:v>
                </c:pt>
                <c:pt idx="707">
                  <c:v>0.0</c:v>
                </c:pt>
                <c:pt idx="708">
                  <c:v>0.0007167016</c:v>
                </c:pt>
                <c:pt idx="709">
                  <c:v>0.0</c:v>
                </c:pt>
                <c:pt idx="710">
                  <c:v>0.0</c:v>
                </c:pt>
                <c:pt idx="711">
                  <c:v>0.0</c:v>
                </c:pt>
                <c:pt idx="712">
                  <c:v>0.0</c:v>
                </c:pt>
                <c:pt idx="713">
                  <c:v>0.0</c:v>
                </c:pt>
                <c:pt idx="714">
                  <c:v>-32767.0</c:v>
                </c:pt>
                <c:pt idx="715">
                  <c:v>0.0</c:v>
                </c:pt>
                <c:pt idx="716">
                  <c:v>0.0002684066</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0.001074798</c:v>
                </c:pt>
                <c:pt idx="743">
                  <c:v>0.0</c:v>
                </c:pt>
                <c:pt idx="744">
                  <c:v>0.0</c:v>
                </c:pt>
                <c:pt idx="745">
                  <c:v>0.0006213185</c:v>
                </c:pt>
                <c:pt idx="746">
                  <c:v>-32767.0</c:v>
                </c:pt>
                <c:pt idx="747">
                  <c:v>0.002141488</c:v>
                </c:pt>
                <c:pt idx="748">
                  <c:v>1.374234E-5</c:v>
                </c:pt>
                <c:pt idx="749">
                  <c:v>0.0</c:v>
                </c:pt>
                <c:pt idx="750">
                  <c:v>0.0</c:v>
                </c:pt>
                <c:pt idx="751">
                  <c:v>0.0</c:v>
                </c:pt>
                <c:pt idx="752">
                  <c:v>0.0</c:v>
                </c:pt>
                <c:pt idx="753">
                  <c:v>0.0</c:v>
                </c:pt>
                <c:pt idx="754">
                  <c:v>-32767.0</c:v>
                </c:pt>
                <c:pt idx="755">
                  <c:v>0.0</c:v>
                </c:pt>
                <c:pt idx="756">
                  <c:v>0.0</c:v>
                </c:pt>
                <c:pt idx="757">
                  <c:v>0.0</c:v>
                </c:pt>
                <c:pt idx="758">
                  <c:v>0.0</c:v>
                </c:pt>
                <c:pt idx="759">
                  <c:v>0.0</c:v>
                </c:pt>
                <c:pt idx="760">
                  <c:v>0.002088518</c:v>
                </c:pt>
                <c:pt idx="761">
                  <c:v>0.001071331</c:v>
                </c:pt>
                <c:pt idx="762">
                  <c:v>0.0</c:v>
                </c:pt>
                <c:pt idx="763">
                  <c:v>0.001073051</c:v>
                </c:pt>
                <c:pt idx="764">
                  <c:v>0.0</c:v>
                </c:pt>
                <c:pt idx="765">
                  <c:v>0.0</c:v>
                </c:pt>
                <c:pt idx="766">
                  <c:v>0.002129722</c:v>
                </c:pt>
                <c:pt idx="767">
                  <c:v>0.001073345</c:v>
                </c:pt>
                <c:pt idx="768">
                  <c:v>0.001117787</c:v>
                </c:pt>
                <c:pt idx="769">
                  <c:v>0.0007249489</c:v>
                </c:pt>
                <c:pt idx="770">
                  <c:v>0.00130872</c:v>
                </c:pt>
                <c:pt idx="771">
                  <c:v>0.001071704</c:v>
                </c:pt>
                <c:pt idx="772">
                  <c:v>0.0009453232</c:v>
                </c:pt>
                <c:pt idx="773">
                  <c:v>0.002141575</c:v>
                </c:pt>
                <c:pt idx="774">
                  <c:v>0.0009446242</c:v>
                </c:pt>
                <c:pt idx="775">
                  <c:v>0.000221751</c:v>
                </c:pt>
                <c:pt idx="776">
                  <c:v>0.0</c:v>
                </c:pt>
                <c:pt idx="777">
                  <c:v>0.0001419003</c:v>
                </c:pt>
                <c:pt idx="778">
                  <c:v>-32767.0</c:v>
                </c:pt>
                <c:pt idx="779">
                  <c:v>0.001067846</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0.0009447674</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-32767.0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-32767.0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-32767.0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-32767.0</c:v>
                </c:pt>
                <c:pt idx="990">
                  <c:v>0.0</c:v>
                </c:pt>
                <c:pt idx="991">
                  <c:v>0.0</c:v>
                </c:pt>
                <c:pt idx="992">
                  <c:v>0.0</c:v>
                </c:pt>
                <c:pt idx="993">
                  <c:v>0.0</c:v>
                </c:pt>
                <c:pt idx="994">
                  <c:v>0.0</c:v>
                </c:pt>
                <c:pt idx="995">
                  <c:v>0.0</c:v>
                </c:pt>
                <c:pt idx="996">
                  <c:v>0.0</c:v>
                </c:pt>
                <c:pt idx="997">
                  <c:v>-32767.0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-32767.0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-32767.0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-32767.0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-32767.0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-32767.0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-32767.0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-32767.0</c:v>
                </c:pt>
                <c:pt idx="1402">
                  <c:v>0.0</c:v>
                </c:pt>
                <c:pt idx="1403">
                  <c:v>0.0</c:v>
                </c:pt>
                <c:pt idx="1404">
                  <c:v>0.0</c:v>
                </c:pt>
                <c:pt idx="1405">
                  <c:v>0.0</c:v>
                </c:pt>
                <c:pt idx="1406">
                  <c:v>0.0</c:v>
                </c:pt>
                <c:pt idx="1407">
                  <c:v>0.0</c:v>
                </c:pt>
                <c:pt idx="1408">
                  <c:v>0.0</c:v>
                </c:pt>
                <c:pt idx="1409">
                  <c:v>-32767.0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-32767.0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-32767.0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-32767.0</c:v>
                </c:pt>
                <c:pt idx="1580">
                  <c:v>0.0</c:v>
                </c:pt>
                <c:pt idx="1581">
                  <c:v>0.0</c:v>
                </c:pt>
                <c:pt idx="1582">
                  <c:v>0.0</c:v>
                </c:pt>
                <c:pt idx="1583">
                  <c:v>0.0</c:v>
                </c:pt>
                <c:pt idx="1584">
                  <c:v>0.0</c:v>
                </c:pt>
                <c:pt idx="1585">
                  <c:v>0.0</c:v>
                </c:pt>
                <c:pt idx="1586">
                  <c:v>0.0</c:v>
                </c:pt>
                <c:pt idx="1587">
                  <c:v>-32767.0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-32767.0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-32767.0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-32767.0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-32767.0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-32767.0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-32767.0</c:v>
                </c:pt>
                <c:pt idx="1835">
                  <c:v>0.0</c:v>
                </c:pt>
                <c:pt idx="1836">
                  <c:v>0.0</c:v>
                </c:pt>
                <c:pt idx="1837">
                  <c:v>0.0</c:v>
                </c:pt>
                <c:pt idx="1838">
                  <c:v>0.0</c:v>
                </c:pt>
                <c:pt idx="1839">
                  <c:v>0.0</c:v>
                </c:pt>
                <c:pt idx="1840">
                  <c:v>0.0</c:v>
                </c:pt>
                <c:pt idx="1841">
                  <c:v>0.0</c:v>
                </c:pt>
                <c:pt idx="1842">
                  <c:v>-32767.0</c:v>
                </c:pt>
                <c:pt idx="1843">
                  <c:v>0.0</c:v>
                </c:pt>
                <c:pt idx="1844">
                  <c:v>0.0</c:v>
                </c:pt>
                <c:pt idx="1845">
                  <c:v>0.0</c:v>
                </c:pt>
                <c:pt idx="1846">
                  <c:v>0.0</c:v>
                </c:pt>
                <c:pt idx="1847">
                  <c:v>0.0</c:v>
                </c:pt>
                <c:pt idx="1848">
                  <c:v>0.0</c:v>
                </c:pt>
                <c:pt idx="1849">
                  <c:v>0.0</c:v>
                </c:pt>
                <c:pt idx="1850">
                  <c:v>-32767.0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-32767.0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-32767.0</c:v>
                </c:pt>
                <c:pt idx="1948">
                  <c:v>0.0</c:v>
                </c:pt>
                <c:pt idx="1949">
                  <c:v>0.0</c:v>
                </c:pt>
                <c:pt idx="1950">
                  <c:v>0.0</c:v>
                </c:pt>
                <c:pt idx="1951">
                  <c:v>0.0</c:v>
                </c:pt>
                <c:pt idx="1952">
                  <c:v>0.0</c:v>
                </c:pt>
                <c:pt idx="1953">
                  <c:v>0.0</c:v>
                </c:pt>
                <c:pt idx="1954">
                  <c:v>0.0</c:v>
                </c:pt>
                <c:pt idx="1955">
                  <c:v>-32767.0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-32767.0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-32767.0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-32767.0</c:v>
                </c:pt>
                <c:pt idx="2061">
                  <c:v>0.0</c:v>
                </c:pt>
                <c:pt idx="2062">
                  <c:v>0.0</c:v>
                </c:pt>
                <c:pt idx="2063">
                  <c:v>0.0</c:v>
                </c:pt>
                <c:pt idx="2064">
                  <c:v>0.0</c:v>
                </c:pt>
                <c:pt idx="2065">
                  <c:v>0.0</c:v>
                </c:pt>
                <c:pt idx="2066">
                  <c:v>0.0</c:v>
                </c:pt>
                <c:pt idx="2067">
                  <c:v>0.0</c:v>
                </c:pt>
                <c:pt idx="2068">
                  <c:v>-32767.0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-32767.0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-32767.0</c:v>
                </c:pt>
                <c:pt idx="2118">
                  <c:v>0.0</c:v>
                </c:pt>
                <c:pt idx="2119">
                  <c:v>0.0</c:v>
                </c:pt>
                <c:pt idx="2120">
                  <c:v>0.0</c:v>
                </c:pt>
                <c:pt idx="2121">
                  <c:v>0.0</c:v>
                </c:pt>
                <c:pt idx="2122">
                  <c:v>0.0</c:v>
                </c:pt>
                <c:pt idx="2123">
                  <c:v>0.0</c:v>
                </c:pt>
                <c:pt idx="2124">
                  <c:v>0.0</c:v>
                </c:pt>
                <c:pt idx="2125">
                  <c:v>-32767.0</c:v>
                </c:pt>
                <c:pt idx="2126">
                  <c:v>0.0</c:v>
                </c:pt>
                <c:pt idx="2127">
                  <c:v>0.0</c:v>
                </c:pt>
                <c:pt idx="2128">
                  <c:v>0.0</c:v>
                </c:pt>
                <c:pt idx="2129">
                  <c:v>0.0</c:v>
                </c:pt>
                <c:pt idx="2130">
                  <c:v>0.0</c:v>
                </c:pt>
                <c:pt idx="2131">
                  <c:v>0.0</c:v>
                </c:pt>
                <c:pt idx="2132">
                  <c:v>0.0</c:v>
                </c:pt>
                <c:pt idx="2133">
                  <c:v>-32767.0</c:v>
                </c:pt>
                <c:pt idx="2134">
                  <c:v>0.0</c:v>
                </c:pt>
                <c:pt idx="2135">
                  <c:v>0.0</c:v>
                </c:pt>
                <c:pt idx="2136">
                  <c:v>0.0</c:v>
                </c:pt>
                <c:pt idx="2137">
                  <c:v>0.0</c:v>
                </c:pt>
                <c:pt idx="2138">
                  <c:v>0.0</c:v>
                </c:pt>
                <c:pt idx="2139">
                  <c:v>0.0</c:v>
                </c:pt>
                <c:pt idx="2140">
                  <c:v>0.0</c:v>
                </c:pt>
                <c:pt idx="2141">
                  <c:v>-32767.0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-32767.0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-32767.0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-32767.0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-32767.0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-32767.0</c:v>
                </c:pt>
                <c:pt idx="2340">
                  <c:v>0.0</c:v>
                </c:pt>
                <c:pt idx="2341">
                  <c:v>0.0</c:v>
                </c:pt>
                <c:pt idx="2342">
                  <c:v>0.0</c:v>
                </c:pt>
                <c:pt idx="2343">
                  <c:v>0.0</c:v>
                </c:pt>
                <c:pt idx="2344">
                  <c:v>0.0</c:v>
                </c:pt>
                <c:pt idx="2345">
                  <c:v>0.0</c:v>
                </c:pt>
                <c:pt idx="2346">
                  <c:v>0.0</c:v>
                </c:pt>
                <c:pt idx="2347">
                  <c:v>-32767.0</c:v>
                </c:pt>
                <c:pt idx="2348">
                  <c:v>0.0</c:v>
                </c:pt>
                <c:pt idx="2349">
                  <c:v>0.0</c:v>
                </c:pt>
                <c:pt idx="2350">
                  <c:v>0.0</c:v>
                </c:pt>
                <c:pt idx="2351">
                  <c:v>0.0</c:v>
                </c:pt>
                <c:pt idx="2352">
                  <c:v>0.0</c:v>
                </c:pt>
                <c:pt idx="2353">
                  <c:v>0.0</c:v>
                </c:pt>
                <c:pt idx="2354">
                  <c:v>0.0</c:v>
                </c:pt>
                <c:pt idx="2355">
                  <c:v>-32767.0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-32767.0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-32767.0</c:v>
                </c:pt>
                <c:pt idx="2429">
                  <c:v>0.0</c:v>
                </c:pt>
                <c:pt idx="2430">
                  <c:v>0.0</c:v>
                </c:pt>
                <c:pt idx="2431">
                  <c:v>0.0</c:v>
                </c:pt>
                <c:pt idx="2432">
                  <c:v>0.0</c:v>
                </c:pt>
                <c:pt idx="2433">
                  <c:v>0.0</c:v>
                </c:pt>
                <c:pt idx="2434">
                  <c:v>0.0</c:v>
                </c:pt>
                <c:pt idx="2435">
                  <c:v>0.0</c:v>
                </c:pt>
                <c:pt idx="2436">
                  <c:v>-32767.0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-32767.0</c:v>
                </c:pt>
                <c:pt idx="2453">
                  <c:v>0.0</c:v>
                </c:pt>
                <c:pt idx="2454">
                  <c:v>0.0</c:v>
                </c:pt>
                <c:pt idx="2455">
                  <c:v>0.0</c:v>
                </c:pt>
                <c:pt idx="2456">
                  <c:v>0.0</c:v>
                </c:pt>
                <c:pt idx="2457">
                  <c:v>0.0</c:v>
                </c:pt>
                <c:pt idx="2458">
                  <c:v>0.0</c:v>
                </c:pt>
                <c:pt idx="2459">
                  <c:v>0.0</c:v>
                </c:pt>
                <c:pt idx="2460">
                  <c:v>-32767.0</c:v>
                </c:pt>
                <c:pt idx="2461">
                  <c:v>0.0</c:v>
                </c:pt>
                <c:pt idx="2462">
                  <c:v>0.0</c:v>
                </c:pt>
                <c:pt idx="2463">
                  <c:v>0.0</c:v>
                </c:pt>
                <c:pt idx="2464">
                  <c:v>0.0</c:v>
                </c:pt>
                <c:pt idx="2465">
                  <c:v>0.0</c:v>
                </c:pt>
                <c:pt idx="2466">
                  <c:v>0.0</c:v>
                </c:pt>
                <c:pt idx="2467">
                  <c:v>0.0</c:v>
                </c:pt>
                <c:pt idx="2468">
                  <c:v>0.0</c:v>
                </c:pt>
                <c:pt idx="2469">
                  <c:v>-32767.0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-32767.0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-32767.0</c:v>
                </c:pt>
                <c:pt idx="2554">
                  <c:v>0.0</c:v>
                </c:pt>
                <c:pt idx="2555">
                  <c:v>0.0</c:v>
                </c:pt>
                <c:pt idx="2556">
                  <c:v>0.0</c:v>
                </c:pt>
                <c:pt idx="2557">
                  <c:v>0.0</c:v>
                </c:pt>
                <c:pt idx="2558">
                  <c:v>0.0</c:v>
                </c:pt>
                <c:pt idx="2559">
                  <c:v>0.0</c:v>
                </c:pt>
                <c:pt idx="2560">
                  <c:v>0.0</c:v>
                </c:pt>
                <c:pt idx="2561">
                  <c:v>-32767.0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-32767.0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-32767.0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-32767.0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-32767.0</c:v>
                </c:pt>
                <c:pt idx="2700">
                  <c:v>0.0</c:v>
                </c:pt>
                <c:pt idx="2701">
                  <c:v>0.0</c:v>
                </c:pt>
                <c:pt idx="2702">
                  <c:v>0.0</c:v>
                </c:pt>
                <c:pt idx="2703">
                  <c:v>0.0</c:v>
                </c:pt>
                <c:pt idx="2704">
                  <c:v>0.0</c:v>
                </c:pt>
                <c:pt idx="2705">
                  <c:v>0.0</c:v>
                </c:pt>
                <c:pt idx="2706">
                  <c:v>0.0</c:v>
                </c:pt>
                <c:pt idx="2707">
                  <c:v>-32767.0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1.54618E-7</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-32767.0</c:v>
                </c:pt>
                <c:pt idx="2797">
                  <c:v>0.0</c:v>
                </c:pt>
                <c:pt idx="2798">
                  <c:v>0.0</c:v>
                </c:pt>
                <c:pt idx="2799">
                  <c:v>0.0</c:v>
                </c:pt>
                <c:pt idx="2800">
                  <c:v>0.0</c:v>
                </c:pt>
                <c:pt idx="2801">
                  <c:v>0.0</c:v>
                </c:pt>
                <c:pt idx="2802">
                  <c:v>0.0</c:v>
                </c:pt>
                <c:pt idx="2803">
                  <c:v>0.0</c:v>
                </c:pt>
                <c:pt idx="2804">
                  <c:v>-32767.0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-32767.0</c:v>
                </c:pt>
                <c:pt idx="2870">
                  <c:v>0.0</c:v>
                </c:pt>
                <c:pt idx="2871">
                  <c:v>0.0</c:v>
                </c:pt>
                <c:pt idx="2872">
                  <c:v>0.0</c:v>
                </c:pt>
                <c:pt idx="2873">
                  <c:v>0.0</c:v>
                </c:pt>
                <c:pt idx="2874">
                  <c:v>0.0</c:v>
                </c:pt>
                <c:pt idx="2875">
                  <c:v>0.0</c:v>
                </c:pt>
                <c:pt idx="2876">
                  <c:v>0.0</c:v>
                </c:pt>
                <c:pt idx="2877">
                  <c:v>-32767.0</c:v>
                </c:pt>
                <c:pt idx="2878">
                  <c:v>0.0</c:v>
                </c:pt>
                <c:pt idx="2879">
                  <c:v>0.0</c:v>
                </c:pt>
                <c:pt idx="2880">
                  <c:v>0.0</c:v>
                </c:pt>
                <c:pt idx="2881">
                  <c:v>0.0</c:v>
                </c:pt>
                <c:pt idx="2882">
                  <c:v>0.0</c:v>
                </c:pt>
                <c:pt idx="2883">
                  <c:v>0.0</c:v>
                </c:pt>
                <c:pt idx="2884">
                  <c:v>0.0</c:v>
                </c:pt>
                <c:pt idx="2885">
                  <c:v>-32767.0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-32767.0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-32767.0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-32767.0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-32767.0</c:v>
                </c:pt>
                <c:pt idx="2995">
                  <c:v>0.0</c:v>
                </c:pt>
                <c:pt idx="2996">
                  <c:v>0.0</c:v>
                </c:pt>
                <c:pt idx="2997">
                  <c:v>0.0</c:v>
                </c:pt>
                <c:pt idx="2998">
                  <c:v>0.0</c:v>
                </c:pt>
                <c:pt idx="2999">
                  <c:v>0.0</c:v>
                </c:pt>
                <c:pt idx="3000">
                  <c:v>0.0</c:v>
                </c:pt>
                <c:pt idx="3001">
                  <c:v>0.0</c:v>
                </c:pt>
                <c:pt idx="3002">
                  <c:v>0.0</c:v>
                </c:pt>
                <c:pt idx="3003">
                  <c:v>0.0</c:v>
                </c:pt>
                <c:pt idx="3004">
                  <c:v>0.0</c:v>
                </c:pt>
                <c:pt idx="3005">
                  <c:v>0.0</c:v>
                </c:pt>
                <c:pt idx="3006">
                  <c:v>0.0</c:v>
                </c:pt>
                <c:pt idx="3007">
                  <c:v>0.0</c:v>
                </c:pt>
                <c:pt idx="3008">
                  <c:v>0.0</c:v>
                </c:pt>
                <c:pt idx="3009">
                  <c:v>0.0</c:v>
                </c:pt>
                <c:pt idx="3010">
                  <c:v>0.0</c:v>
                </c:pt>
                <c:pt idx="3011">
                  <c:v>0.0</c:v>
                </c:pt>
                <c:pt idx="3012">
                  <c:v>0.0</c:v>
                </c:pt>
                <c:pt idx="3013">
                  <c:v>0.0</c:v>
                </c:pt>
                <c:pt idx="3014">
                  <c:v>0.0</c:v>
                </c:pt>
                <c:pt idx="3015">
                  <c:v>0.0</c:v>
                </c:pt>
                <c:pt idx="3016">
                  <c:v>0.0</c:v>
                </c:pt>
                <c:pt idx="3017">
                  <c:v>0.0</c:v>
                </c:pt>
                <c:pt idx="3018">
                  <c:v>-32767.0</c:v>
                </c:pt>
                <c:pt idx="3019">
                  <c:v>0.0</c:v>
                </c:pt>
                <c:pt idx="3020">
                  <c:v>0.0</c:v>
                </c:pt>
                <c:pt idx="3021">
                  <c:v>0.0</c:v>
                </c:pt>
                <c:pt idx="3022">
                  <c:v>0.0</c:v>
                </c:pt>
                <c:pt idx="3023">
                  <c:v>0.0</c:v>
                </c:pt>
                <c:pt idx="3024">
                  <c:v>0.0</c:v>
                </c:pt>
                <c:pt idx="3025">
                  <c:v>0.0</c:v>
                </c:pt>
                <c:pt idx="3026">
                  <c:v>0.0</c:v>
                </c:pt>
                <c:pt idx="3027">
                  <c:v>0.0</c:v>
                </c:pt>
                <c:pt idx="3028">
                  <c:v>0.0</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0.0</c:v>
                </c:pt>
                <c:pt idx="3048">
                  <c:v>0.0</c:v>
                </c:pt>
                <c:pt idx="3049">
                  <c:v>0.0</c:v>
                </c:pt>
                <c:pt idx="3050">
                  <c:v>-32767.0</c:v>
                </c:pt>
                <c:pt idx="3051">
                  <c:v>0.0</c:v>
                </c:pt>
                <c:pt idx="3052">
                  <c:v>0.0</c:v>
                </c:pt>
                <c:pt idx="3053">
                  <c:v>0.0</c:v>
                </c:pt>
                <c:pt idx="3054">
                  <c:v>0.0</c:v>
                </c:pt>
                <c:pt idx="3055">
                  <c:v>0.0</c:v>
                </c:pt>
                <c:pt idx="3056">
                  <c:v>0.0</c:v>
                </c:pt>
                <c:pt idx="3057">
                  <c:v>0.0</c:v>
                </c:pt>
                <c:pt idx="3058">
                  <c:v>0.0</c:v>
                </c:pt>
                <c:pt idx="3059">
                  <c:v>0.0</c:v>
                </c:pt>
                <c:pt idx="3060">
                  <c:v>0.0</c:v>
                </c:pt>
                <c:pt idx="3061">
                  <c:v>0.0</c:v>
                </c:pt>
                <c:pt idx="3062">
                  <c:v>0.0</c:v>
                </c:pt>
                <c:pt idx="3063">
                  <c:v>0.0</c:v>
                </c:pt>
                <c:pt idx="3064">
                  <c:v>0.0</c:v>
                </c:pt>
                <c:pt idx="3065">
                  <c:v>0.0</c:v>
                </c:pt>
                <c:pt idx="3066">
                  <c:v>0.0</c:v>
                </c:pt>
                <c:pt idx="3067">
                  <c:v>-32767.0</c:v>
                </c:pt>
                <c:pt idx="3068">
                  <c:v>0.0</c:v>
                </c:pt>
                <c:pt idx="3069">
                  <c:v>0.0</c:v>
                </c:pt>
                <c:pt idx="3070">
                  <c:v>0.0</c:v>
                </c:pt>
                <c:pt idx="3071">
                  <c:v>0.0</c:v>
                </c:pt>
                <c:pt idx="3072">
                  <c:v>0.0</c:v>
                </c:pt>
                <c:pt idx="3073">
                  <c:v>0.0</c:v>
                </c:pt>
                <c:pt idx="3074">
                  <c:v>0.0</c:v>
                </c:pt>
                <c:pt idx="3075">
                  <c:v>-32767.0</c:v>
                </c:pt>
                <c:pt idx="3076">
                  <c:v>0.0</c:v>
                </c:pt>
                <c:pt idx="3077">
                  <c:v>0.0</c:v>
                </c:pt>
                <c:pt idx="3078">
                  <c:v>0.0</c:v>
                </c:pt>
                <c:pt idx="3079">
                  <c:v>0.0</c:v>
                </c:pt>
                <c:pt idx="3080">
                  <c:v>0.0</c:v>
                </c:pt>
                <c:pt idx="3081">
                  <c:v>0.0</c:v>
                </c:pt>
                <c:pt idx="3082">
                  <c:v>0.0</c:v>
                </c:pt>
                <c:pt idx="3083">
                  <c:v>0.0</c:v>
                </c:pt>
                <c:pt idx="3084">
                  <c:v>0.0</c:v>
                </c:pt>
                <c:pt idx="3085">
                  <c:v>0.0</c:v>
                </c:pt>
                <c:pt idx="3086">
                  <c:v>0.0</c:v>
                </c:pt>
                <c:pt idx="3087">
                  <c:v>0.0</c:v>
                </c:pt>
                <c:pt idx="3088">
                  <c:v>0.0</c:v>
                </c:pt>
                <c:pt idx="3089">
                  <c:v>0.0</c:v>
                </c:pt>
                <c:pt idx="3090">
                  <c:v>0.0</c:v>
                </c:pt>
                <c:pt idx="3091">
                  <c:v>0.0</c:v>
                </c:pt>
                <c:pt idx="3092">
                  <c:v>0.0</c:v>
                </c:pt>
                <c:pt idx="3093">
                  <c:v>0.0</c:v>
                </c:pt>
                <c:pt idx="3094">
                  <c:v>0.0</c:v>
                </c:pt>
                <c:pt idx="3095">
                  <c:v>0.0</c:v>
                </c:pt>
                <c:pt idx="3096">
                  <c:v>0.0</c:v>
                </c:pt>
                <c:pt idx="3097">
                  <c:v>0.0</c:v>
                </c:pt>
                <c:pt idx="3098">
                  <c:v>0.0</c:v>
                </c:pt>
                <c:pt idx="3099">
                  <c:v>0.0</c:v>
                </c:pt>
                <c:pt idx="3100">
                  <c:v>0.0</c:v>
                </c:pt>
                <c:pt idx="3101">
                  <c:v>0.0</c:v>
                </c:pt>
                <c:pt idx="3102">
                  <c:v>0.0</c:v>
                </c:pt>
                <c:pt idx="3103">
                  <c:v>0.0</c:v>
                </c:pt>
                <c:pt idx="3104">
                  <c:v>0.0</c:v>
                </c:pt>
                <c:pt idx="3105">
                  <c:v>0.0</c:v>
                </c:pt>
                <c:pt idx="3106">
                  <c:v>0.0</c:v>
                </c:pt>
                <c:pt idx="3107">
                  <c:v>-32767.0</c:v>
                </c:pt>
                <c:pt idx="3108">
                  <c:v>0.0</c:v>
                </c:pt>
                <c:pt idx="3109">
                  <c:v>0.0</c:v>
                </c:pt>
                <c:pt idx="3110">
                  <c:v>0.0</c:v>
                </c:pt>
                <c:pt idx="3111">
                  <c:v>0.0</c:v>
                </c:pt>
                <c:pt idx="3112">
                  <c:v>0.0</c:v>
                </c:pt>
                <c:pt idx="3113">
                  <c:v>0.0</c:v>
                </c:pt>
                <c:pt idx="3114">
                  <c:v>0.0</c:v>
                </c:pt>
                <c:pt idx="3115">
                  <c:v>0.0</c:v>
                </c:pt>
                <c:pt idx="3116">
                  <c:v>0.0</c:v>
                </c:pt>
                <c:pt idx="3117">
                  <c:v>0.0</c:v>
                </c:pt>
                <c:pt idx="3118">
                  <c:v>0.0</c:v>
                </c:pt>
                <c:pt idx="3119">
                  <c:v>0.0</c:v>
                </c:pt>
                <c:pt idx="3120">
                  <c:v>0.0</c:v>
                </c:pt>
                <c:pt idx="3121">
                  <c:v>0.0</c:v>
                </c:pt>
                <c:pt idx="3122">
                  <c:v>0.0</c:v>
                </c:pt>
                <c:pt idx="3123">
                  <c:v>-32767.0</c:v>
                </c:pt>
                <c:pt idx="3124">
                  <c:v>0.0</c:v>
                </c:pt>
                <c:pt idx="3125">
                  <c:v>0.0</c:v>
                </c:pt>
                <c:pt idx="3126">
                  <c:v>0.0</c:v>
                </c:pt>
                <c:pt idx="3127">
                  <c:v>0.0</c:v>
                </c:pt>
                <c:pt idx="3128">
                  <c:v>0.0</c:v>
                </c:pt>
                <c:pt idx="3129">
                  <c:v>0.0</c:v>
                </c:pt>
                <c:pt idx="3130">
                  <c:v>0.0</c:v>
                </c:pt>
                <c:pt idx="3131">
                  <c:v>0.0</c:v>
                </c:pt>
                <c:pt idx="3132">
                  <c:v>0.0</c:v>
                </c:pt>
                <c:pt idx="3133">
                  <c:v>0.0</c:v>
                </c:pt>
                <c:pt idx="3134">
                  <c:v>0.0</c:v>
                </c:pt>
                <c:pt idx="3135">
                  <c:v>0.0</c:v>
                </c:pt>
                <c:pt idx="3136">
                  <c:v>0.0</c:v>
                </c:pt>
                <c:pt idx="3137">
                  <c:v>0.0</c:v>
                </c:pt>
                <c:pt idx="3138">
                  <c:v>0.0</c:v>
                </c:pt>
                <c:pt idx="3139">
                  <c:v>0.0</c:v>
                </c:pt>
                <c:pt idx="3140">
                  <c:v>-32767.0</c:v>
                </c:pt>
                <c:pt idx="3141">
                  <c:v>0.0</c:v>
                </c:pt>
                <c:pt idx="3142">
                  <c:v>0.0</c:v>
                </c:pt>
                <c:pt idx="3143">
                  <c:v>0.0</c:v>
                </c:pt>
                <c:pt idx="3144">
                  <c:v>0.0</c:v>
                </c:pt>
                <c:pt idx="3145">
                  <c:v>0.0</c:v>
                </c:pt>
                <c:pt idx="3146">
                  <c:v>0.0</c:v>
                </c:pt>
                <c:pt idx="3147">
                  <c:v>0.0</c:v>
                </c:pt>
                <c:pt idx="3148">
                  <c:v>-32767.0</c:v>
                </c:pt>
                <c:pt idx="3149">
                  <c:v>0.0</c:v>
                </c:pt>
                <c:pt idx="3150">
                  <c:v>0.0</c:v>
                </c:pt>
                <c:pt idx="3151">
                  <c:v>0.0</c:v>
                </c:pt>
                <c:pt idx="3152">
                  <c:v>0.0</c:v>
                </c:pt>
                <c:pt idx="3153">
                  <c:v>0.0</c:v>
                </c:pt>
                <c:pt idx="3154">
                  <c:v>0.0</c:v>
                </c:pt>
                <c:pt idx="3155">
                  <c:v>0.0</c:v>
                </c:pt>
                <c:pt idx="3156">
                  <c:v>0.0</c:v>
                </c:pt>
                <c:pt idx="3157">
                  <c:v>0.0</c:v>
                </c:pt>
                <c:pt idx="3158">
                  <c:v>0.0</c:v>
                </c:pt>
                <c:pt idx="3159">
                  <c:v>0.0</c:v>
                </c:pt>
                <c:pt idx="3160">
                  <c:v>0.0</c:v>
                </c:pt>
                <c:pt idx="3161">
                  <c:v>0.0</c:v>
                </c:pt>
                <c:pt idx="3162">
                  <c:v>0.0</c:v>
                </c:pt>
                <c:pt idx="3163">
                  <c:v>0.0</c:v>
                </c:pt>
                <c:pt idx="3164">
                  <c:v>0.0</c:v>
                </c:pt>
                <c:pt idx="3165">
                  <c:v>0.0</c:v>
                </c:pt>
                <c:pt idx="3166">
                  <c:v>0.0</c:v>
                </c:pt>
                <c:pt idx="3167">
                  <c:v>0.0</c:v>
                </c:pt>
                <c:pt idx="3168">
                  <c:v>0.0</c:v>
                </c:pt>
                <c:pt idx="3169">
                  <c:v>0.0</c:v>
                </c:pt>
                <c:pt idx="3170">
                  <c:v>0.0</c:v>
                </c:pt>
                <c:pt idx="3171">
                  <c:v>0.0</c:v>
                </c:pt>
                <c:pt idx="3172">
                  <c:v>0.0</c:v>
                </c:pt>
                <c:pt idx="3173">
                  <c:v>0.0</c:v>
                </c:pt>
                <c:pt idx="3174">
                  <c:v>0.0</c:v>
                </c:pt>
                <c:pt idx="3175">
                  <c:v>0.0</c:v>
                </c:pt>
                <c:pt idx="3176">
                  <c:v>0.0</c:v>
                </c:pt>
                <c:pt idx="3177">
                  <c:v>0.0</c:v>
                </c:pt>
                <c:pt idx="3178">
                  <c:v>0.0</c:v>
                </c:pt>
                <c:pt idx="3179">
                  <c:v>0.0</c:v>
                </c:pt>
                <c:pt idx="3180">
                  <c:v>-32767.0</c:v>
                </c:pt>
                <c:pt idx="3181">
                  <c:v>0.0</c:v>
                </c:pt>
                <c:pt idx="3182">
                  <c:v>0.0</c:v>
                </c:pt>
                <c:pt idx="3183">
                  <c:v>0.0</c:v>
                </c:pt>
                <c:pt idx="3184">
                  <c:v>0.0</c:v>
                </c:pt>
                <c:pt idx="3185">
                  <c:v>0.0</c:v>
                </c:pt>
                <c:pt idx="3186">
                  <c:v>0.0</c:v>
                </c:pt>
                <c:pt idx="3187">
                  <c:v>0.0</c:v>
                </c:pt>
                <c:pt idx="3188">
                  <c:v>-32767.0</c:v>
                </c:pt>
                <c:pt idx="3189">
                  <c:v>0.0</c:v>
                </c:pt>
                <c:pt idx="3190">
                  <c:v>0.0</c:v>
                </c:pt>
                <c:pt idx="3191">
                  <c:v>0.0</c:v>
                </c:pt>
                <c:pt idx="3192">
                  <c:v>0.0</c:v>
                </c:pt>
                <c:pt idx="3193">
                  <c:v>0.0</c:v>
                </c:pt>
                <c:pt idx="3194">
                  <c:v>0.0</c:v>
                </c:pt>
                <c:pt idx="3195">
                  <c:v>0.0</c:v>
                </c:pt>
                <c:pt idx="3196">
                  <c:v>0.0</c:v>
                </c:pt>
                <c:pt idx="3197">
                  <c:v>0.0</c:v>
                </c:pt>
                <c:pt idx="3198">
                  <c:v>0.0</c:v>
                </c:pt>
                <c:pt idx="3199">
                  <c:v>0.0</c:v>
                </c:pt>
                <c:pt idx="3200">
                  <c:v>0.0</c:v>
                </c:pt>
                <c:pt idx="3201">
                  <c:v>0.0</c:v>
                </c:pt>
                <c:pt idx="3202">
                  <c:v>0.0</c:v>
                </c:pt>
                <c:pt idx="3203">
                  <c:v>0.0</c:v>
                </c:pt>
                <c:pt idx="3204">
                  <c:v>0.0</c:v>
                </c:pt>
                <c:pt idx="3205">
                  <c:v>0.0</c:v>
                </c:pt>
                <c:pt idx="3206">
                  <c:v>0.0</c:v>
                </c:pt>
                <c:pt idx="3207">
                  <c:v>0.0</c:v>
                </c:pt>
                <c:pt idx="3208">
                  <c:v>0.0</c:v>
                </c:pt>
                <c:pt idx="3209">
                  <c:v>0.0</c:v>
                </c:pt>
                <c:pt idx="3210">
                  <c:v>0.0</c:v>
                </c:pt>
                <c:pt idx="3211">
                  <c:v>0.0</c:v>
                </c:pt>
                <c:pt idx="3212">
                  <c:v>0.0</c:v>
                </c:pt>
                <c:pt idx="3213">
                  <c:v>0.0</c:v>
                </c:pt>
                <c:pt idx="3214">
                  <c:v>0.0</c:v>
                </c:pt>
                <c:pt idx="3215">
                  <c:v>0.0</c:v>
                </c:pt>
                <c:pt idx="3216">
                  <c:v>0.0</c:v>
                </c:pt>
                <c:pt idx="3217">
                  <c:v>0.0</c:v>
                </c:pt>
                <c:pt idx="3218">
                  <c:v>0.0</c:v>
                </c:pt>
                <c:pt idx="3219">
                  <c:v>0.0</c:v>
                </c:pt>
                <c:pt idx="3220">
                  <c:v>0.0</c:v>
                </c:pt>
                <c:pt idx="3221">
                  <c:v>0.0</c:v>
                </c:pt>
                <c:pt idx="3222">
                  <c:v>0.0</c:v>
                </c:pt>
                <c:pt idx="3223">
                  <c:v>0.0</c:v>
                </c:pt>
                <c:pt idx="3224">
                  <c:v>0.0</c:v>
                </c:pt>
                <c:pt idx="3225">
                  <c:v>0.0</c:v>
                </c:pt>
                <c:pt idx="3226">
                  <c:v>0.0</c:v>
                </c:pt>
                <c:pt idx="3227">
                  <c:v>0.0</c:v>
                </c:pt>
                <c:pt idx="3228">
                  <c:v>0.0</c:v>
                </c:pt>
                <c:pt idx="3229">
                  <c:v>-32767.0</c:v>
                </c:pt>
                <c:pt idx="3230">
                  <c:v>0.0</c:v>
                </c:pt>
                <c:pt idx="3231">
                  <c:v>0.0</c:v>
                </c:pt>
                <c:pt idx="3232">
                  <c:v>0.0</c:v>
                </c:pt>
                <c:pt idx="3233">
                  <c:v>0.0</c:v>
                </c:pt>
                <c:pt idx="3234">
                  <c:v>0.0</c:v>
                </c:pt>
                <c:pt idx="3235">
                  <c:v>0.0</c:v>
                </c:pt>
                <c:pt idx="3236">
                  <c:v>0.0</c:v>
                </c:pt>
                <c:pt idx="3237">
                  <c:v>-32767.0</c:v>
                </c:pt>
                <c:pt idx="3238">
                  <c:v>0.0</c:v>
                </c:pt>
                <c:pt idx="3239">
                  <c:v>0.0</c:v>
                </c:pt>
                <c:pt idx="3240">
                  <c:v>0.0</c:v>
                </c:pt>
                <c:pt idx="3241">
                  <c:v>0.0</c:v>
                </c:pt>
                <c:pt idx="3242">
                  <c:v>0.0</c:v>
                </c:pt>
                <c:pt idx="3243">
                  <c:v>0.0</c:v>
                </c:pt>
                <c:pt idx="3244">
                  <c:v>0.0</c:v>
                </c:pt>
                <c:pt idx="3245">
                  <c:v>0.0</c:v>
                </c:pt>
                <c:pt idx="3246">
                  <c:v>0.0</c:v>
                </c:pt>
                <c:pt idx="3247">
                  <c:v>0.0</c:v>
                </c:pt>
                <c:pt idx="3248">
                  <c:v>0.0</c:v>
                </c:pt>
                <c:pt idx="3249">
                  <c:v>0.0</c:v>
                </c:pt>
                <c:pt idx="3250">
                  <c:v>0.0</c:v>
                </c:pt>
                <c:pt idx="3251">
                  <c:v>0.0</c:v>
                </c:pt>
                <c:pt idx="3252">
                  <c:v>0.0</c:v>
                </c:pt>
                <c:pt idx="3253">
                  <c:v>-32767.0</c:v>
                </c:pt>
                <c:pt idx="3254">
                  <c:v>0.0</c:v>
                </c:pt>
                <c:pt idx="3255">
                  <c:v>0.0</c:v>
                </c:pt>
                <c:pt idx="3256">
                  <c:v>0.0</c:v>
                </c:pt>
                <c:pt idx="3257">
                  <c:v>0.0</c:v>
                </c:pt>
                <c:pt idx="3258">
                  <c:v>0.0</c:v>
                </c:pt>
                <c:pt idx="3259">
                  <c:v>0.0</c:v>
                </c:pt>
                <c:pt idx="3260">
                  <c:v>0.0</c:v>
                </c:pt>
                <c:pt idx="3261">
                  <c:v>0.0</c:v>
                </c:pt>
                <c:pt idx="3262">
                  <c:v>0.0</c:v>
                </c:pt>
                <c:pt idx="3263">
                  <c:v>0.0</c:v>
                </c:pt>
                <c:pt idx="3264">
                  <c:v>0.0</c:v>
                </c:pt>
                <c:pt idx="3265">
                  <c:v>0.0</c:v>
                </c:pt>
                <c:pt idx="3266">
                  <c:v>0.0</c:v>
                </c:pt>
                <c:pt idx="3267">
                  <c:v>0.0</c:v>
                </c:pt>
                <c:pt idx="3268">
                  <c:v>0.0</c:v>
                </c:pt>
                <c:pt idx="3269">
                  <c:v>0.0</c:v>
                </c:pt>
                <c:pt idx="3270">
                  <c:v>0.0</c:v>
                </c:pt>
                <c:pt idx="3271">
                  <c:v>0.0</c:v>
                </c:pt>
                <c:pt idx="3272">
                  <c:v>0.0</c:v>
                </c:pt>
                <c:pt idx="3273">
                  <c:v>0.0</c:v>
                </c:pt>
                <c:pt idx="3274">
                  <c:v>0.0</c:v>
                </c:pt>
                <c:pt idx="3275">
                  <c:v>0.0</c:v>
                </c:pt>
                <c:pt idx="3276">
                  <c:v>0.0</c:v>
                </c:pt>
                <c:pt idx="3277">
                  <c:v>0.0</c:v>
                </c:pt>
                <c:pt idx="3278">
                  <c:v>0.0</c:v>
                </c:pt>
                <c:pt idx="3279">
                  <c:v>0.0</c:v>
                </c:pt>
                <c:pt idx="3280">
                  <c:v>0.0</c:v>
                </c:pt>
                <c:pt idx="3281">
                  <c:v>0.0</c:v>
                </c:pt>
                <c:pt idx="3282">
                  <c:v>0.0</c:v>
                </c:pt>
                <c:pt idx="3283">
                  <c:v>0.0</c:v>
                </c:pt>
                <c:pt idx="3284">
                  <c:v>0.0</c:v>
                </c:pt>
                <c:pt idx="3285">
                  <c:v>0.0</c:v>
                </c:pt>
                <c:pt idx="3286">
                  <c:v>0.0</c:v>
                </c:pt>
                <c:pt idx="3287">
                  <c:v>0.0</c:v>
                </c:pt>
                <c:pt idx="3288">
                  <c:v>0.0</c:v>
                </c:pt>
                <c:pt idx="3289">
                  <c:v>0.0</c:v>
                </c:pt>
                <c:pt idx="3290">
                  <c:v>0.0</c:v>
                </c:pt>
                <c:pt idx="3291">
                  <c:v>0.0</c:v>
                </c:pt>
                <c:pt idx="3292">
                  <c:v>0.0</c:v>
                </c:pt>
                <c:pt idx="3293">
                  <c:v>0.0</c:v>
                </c:pt>
                <c:pt idx="3294">
                  <c:v>0.0</c:v>
                </c:pt>
                <c:pt idx="3295">
                  <c:v>0.0</c:v>
                </c:pt>
                <c:pt idx="3296">
                  <c:v>0.0</c:v>
                </c:pt>
                <c:pt idx="3297">
                  <c:v>0.0</c:v>
                </c:pt>
                <c:pt idx="3298">
                  <c:v>0.0</c:v>
                </c:pt>
                <c:pt idx="3299">
                  <c:v>0.0</c:v>
                </c:pt>
                <c:pt idx="3300">
                  <c:v>0.0</c:v>
                </c:pt>
                <c:pt idx="3301">
                  <c:v>0.0</c:v>
                </c:pt>
                <c:pt idx="3302">
                  <c:v>0.0</c:v>
                </c:pt>
                <c:pt idx="3303">
                  <c:v>0.0</c:v>
                </c:pt>
                <c:pt idx="3304">
                  <c:v>0.0</c:v>
                </c:pt>
                <c:pt idx="3305">
                  <c:v>0.0</c:v>
                </c:pt>
                <c:pt idx="3306">
                  <c:v>0.0</c:v>
                </c:pt>
                <c:pt idx="3307">
                  <c:v>0.0</c:v>
                </c:pt>
                <c:pt idx="3308">
                  <c:v>0.0</c:v>
                </c:pt>
                <c:pt idx="3309">
                  <c:v>0.0</c:v>
                </c:pt>
                <c:pt idx="3310">
                  <c:v>0.0</c:v>
                </c:pt>
                <c:pt idx="3311">
                  <c:v>0.0</c:v>
                </c:pt>
                <c:pt idx="3312">
                  <c:v>0.0</c:v>
                </c:pt>
                <c:pt idx="3313">
                  <c:v>0.0</c:v>
                </c:pt>
                <c:pt idx="3314">
                  <c:v>0.0</c:v>
                </c:pt>
                <c:pt idx="3315">
                  <c:v>0.0</c:v>
                </c:pt>
                <c:pt idx="3316">
                  <c:v>0.0</c:v>
                </c:pt>
                <c:pt idx="3317">
                  <c:v>0.0</c:v>
                </c:pt>
                <c:pt idx="3318">
                  <c:v>0.0</c:v>
                </c:pt>
                <c:pt idx="3319">
                  <c:v>0.0</c:v>
                </c:pt>
                <c:pt idx="3320">
                  <c:v>0.0</c:v>
                </c:pt>
                <c:pt idx="3321">
                  <c:v>0.0</c:v>
                </c:pt>
                <c:pt idx="3322">
                  <c:v>0.0</c:v>
                </c:pt>
                <c:pt idx="3323">
                  <c:v>0.0</c:v>
                </c:pt>
                <c:pt idx="3324">
                  <c:v>0.0</c:v>
                </c:pt>
                <c:pt idx="3325">
                  <c:v>0.0</c:v>
                </c:pt>
                <c:pt idx="3326">
                  <c:v>0.0</c:v>
                </c:pt>
                <c:pt idx="3327">
                  <c:v>0.0</c:v>
                </c:pt>
                <c:pt idx="3328">
                  <c:v>0.0</c:v>
                </c:pt>
                <c:pt idx="3329">
                  <c:v>0.0</c:v>
                </c:pt>
                <c:pt idx="3330">
                  <c:v>0.0</c:v>
                </c:pt>
                <c:pt idx="3331">
                  <c:v>0.0</c:v>
                </c:pt>
                <c:pt idx="3332">
                  <c:v>0.0</c:v>
                </c:pt>
                <c:pt idx="3333">
                  <c:v>0.0</c:v>
                </c:pt>
                <c:pt idx="3334">
                  <c:v>0.0</c:v>
                </c:pt>
                <c:pt idx="3335">
                  <c:v>0.0</c:v>
                </c:pt>
                <c:pt idx="3336">
                  <c:v>0.0</c:v>
                </c:pt>
                <c:pt idx="3337">
                  <c:v>0.0</c:v>
                </c:pt>
                <c:pt idx="3338">
                  <c:v>0.0</c:v>
                </c:pt>
                <c:pt idx="3339">
                  <c:v>0.0</c:v>
                </c:pt>
                <c:pt idx="3340">
                  <c:v>0.0</c:v>
                </c:pt>
                <c:pt idx="3341">
                  <c:v>0.0</c:v>
                </c:pt>
                <c:pt idx="3342">
                  <c:v>0.0</c:v>
                </c:pt>
                <c:pt idx="3343">
                  <c:v>0.0</c:v>
                </c:pt>
                <c:pt idx="3344">
                  <c:v>0.0</c:v>
                </c:pt>
                <c:pt idx="3345">
                  <c:v>0.0</c:v>
                </c:pt>
                <c:pt idx="3346">
                  <c:v>0.0</c:v>
                </c:pt>
                <c:pt idx="3347">
                  <c:v>0.0</c:v>
                </c:pt>
                <c:pt idx="3348">
                  <c:v>0.0</c:v>
                </c:pt>
                <c:pt idx="3349">
                  <c:v>0.0</c:v>
                </c:pt>
                <c:pt idx="3350">
                  <c:v>0.0</c:v>
                </c:pt>
                <c:pt idx="3351">
                  <c:v>0.0</c:v>
                </c:pt>
                <c:pt idx="3352">
                  <c:v>0.0</c:v>
                </c:pt>
                <c:pt idx="3353">
                  <c:v>0.0</c:v>
                </c:pt>
                <c:pt idx="3354">
                  <c:v>0.0</c:v>
                </c:pt>
                <c:pt idx="3355">
                  <c:v>0.0</c:v>
                </c:pt>
                <c:pt idx="3356">
                  <c:v>0.0</c:v>
                </c:pt>
                <c:pt idx="3357">
                  <c:v>0.0</c:v>
                </c:pt>
                <c:pt idx="3358">
                  <c:v>-32767.0</c:v>
                </c:pt>
                <c:pt idx="3359">
                  <c:v>0.0</c:v>
                </c:pt>
                <c:pt idx="3360">
                  <c:v>0.0</c:v>
                </c:pt>
                <c:pt idx="3361">
                  <c:v>0.0</c:v>
                </c:pt>
                <c:pt idx="3362">
                  <c:v>0.0</c:v>
                </c:pt>
                <c:pt idx="3363">
                  <c:v>0.0</c:v>
                </c:pt>
                <c:pt idx="3364">
                  <c:v>0.0</c:v>
                </c:pt>
                <c:pt idx="3365">
                  <c:v>0.0</c:v>
                </c:pt>
                <c:pt idx="3366">
                  <c:v>0.0</c:v>
                </c:pt>
                <c:pt idx="3367">
                  <c:v>0.0</c:v>
                </c:pt>
                <c:pt idx="3368">
                  <c:v>0.0</c:v>
                </c:pt>
                <c:pt idx="3369">
                  <c:v>0.0</c:v>
                </c:pt>
                <c:pt idx="3370">
                  <c:v>0.0</c:v>
                </c:pt>
                <c:pt idx="3371">
                  <c:v>0.0</c:v>
                </c:pt>
                <c:pt idx="3372">
                  <c:v>0.0</c:v>
                </c:pt>
                <c:pt idx="3373">
                  <c:v>0.0</c:v>
                </c:pt>
                <c:pt idx="3374">
                  <c:v>-32767.0</c:v>
                </c:pt>
                <c:pt idx="3375">
                  <c:v>0.0</c:v>
                </c:pt>
                <c:pt idx="3376">
                  <c:v>0.0</c:v>
                </c:pt>
                <c:pt idx="3377">
                  <c:v>0.0</c:v>
                </c:pt>
                <c:pt idx="3378">
                  <c:v>0.0</c:v>
                </c:pt>
                <c:pt idx="3379">
                  <c:v>0.0</c:v>
                </c:pt>
                <c:pt idx="3380">
                  <c:v>0.0</c:v>
                </c:pt>
                <c:pt idx="3381">
                  <c:v>0.0</c:v>
                </c:pt>
                <c:pt idx="3382">
                  <c:v>0.0</c:v>
                </c:pt>
                <c:pt idx="3383">
                  <c:v>0.0</c:v>
                </c:pt>
                <c:pt idx="3384">
                  <c:v>0.0</c:v>
                </c:pt>
                <c:pt idx="3385">
                  <c:v>-32767.0</c:v>
                </c:pt>
                <c:pt idx="3386">
                  <c:v>0.0</c:v>
                </c:pt>
                <c:pt idx="3387">
                  <c:v>0.0</c:v>
                </c:pt>
                <c:pt idx="3388">
                  <c:v>0.0</c:v>
                </c:pt>
                <c:pt idx="3389">
                  <c:v>0.0</c:v>
                </c:pt>
                <c:pt idx="3390">
                  <c:v>0.0</c:v>
                </c:pt>
                <c:pt idx="3391">
                  <c:v>0.0</c:v>
                </c:pt>
                <c:pt idx="3392">
                  <c:v>0.0</c:v>
                </c:pt>
                <c:pt idx="3393">
                  <c:v>0.0</c:v>
                </c:pt>
                <c:pt idx="3394">
                  <c:v>0.0</c:v>
                </c:pt>
                <c:pt idx="3395">
                  <c:v>0.0</c:v>
                </c:pt>
                <c:pt idx="3396">
                  <c:v>0.0</c:v>
                </c:pt>
                <c:pt idx="3397">
                  <c:v>0.0</c:v>
                </c:pt>
                <c:pt idx="3398">
                  <c:v>0.0</c:v>
                </c:pt>
                <c:pt idx="3399">
                  <c:v>0.0</c:v>
                </c:pt>
                <c:pt idx="3400">
                  <c:v>0.0</c:v>
                </c:pt>
                <c:pt idx="3401">
                  <c:v>0.0</c:v>
                </c:pt>
                <c:pt idx="3402">
                  <c:v>0.0</c:v>
                </c:pt>
                <c:pt idx="3403">
                  <c:v>0.0</c:v>
                </c:pt>
                <c:pt idx="3404">
                  <c:v>0.0</c:v>
                </c:pt>
                <c:pt idx="3405">
                  <c:v>0.0</c:v>
                </c:pt>
                <c:pt idx="3406">
                  <c:v>0.0</c:v>
                </c:pt>
                <c:pt idx="3407">
                  <c:v>0.0</c:v>
                </c:pt>
                <c:pt idx="3408">
                  <c:v>0.0</c:v>
                </c:pt>
                <c:pt idx="3409">
                  <c:v>0.0</c:v>
                </c:pt>
                <c:pt idx="3410">
                  <c:v>0.0</c:v>
                </c:pt>
                <c:pt idx="3411">
                  <c:v>0.0</c:v>
                </c:pt>
                <c:pt idx="3412">
                  <c:v>0.0</c:v>
                </c:pt>
                <c:pt idx="3413">
                  <c:v>0.0</c:v>
                </c:pt>
                <c:pt idx="3414">
                  <c:v>0.0</c:v>
                </c:pt>
                <c:pt idx="3415">
                  <c:v>0.0</c:v>
                </c:pt>
                <c:pt idx="3416">
                  <c:v>0.0</c:v>
                </c:pt>
                <c:pt idx="3417">
                  <c:v>0.0</c:v>
                </c:pt>
                <c:pt idx="3418">
                  <c:v>0.0</c:v>
                </c:pt>
                <c:pt idx="3419">
                  <c:v>0.0</c:v>
                </c:pt>
                <c:pt idx="3420">
                  <c:v>0.0</c:v>
                </c:pt>
                <c:pt idx="3421">
                  <c:v>0.0</c:v>
                </c:pt>
                <c:pt idx="3422">
                  <c:v>0.0</c:v>
                </c:pt>
                <c:pt idx="3423">
                  <c:v>0.0</c:v>
                </c:pt>
                <c:pt idx="3424">
                  <c:v>0.0</c:v>
                </c:pt>
                <c:pt idx="3425">
                  <c:v>0.0</c:v>
                </c:pt>
                <c:pt idx="3426">
                  <c:v>0.0</c:v>
                </c:pt>
                <c:pt idx="3427">
                  <c:v>0.0</c:v>
                </c:pt>
                <c:pt idx="3428">
                  <c:v>0.0</c:v>
                </c:pt>
                <c:pt idx="3429">
                  <c:v>0.0</c:v>
                </c:pt>
                <c:pt idx="3430">
                  <c:v>0.0</c:v>
                </c:pt>
                <c:pt idx="3431">
                  <c:v>0.0</c:v>
                </c:pt>
                <c:pt idx="3432">
                  <c:v>0.0</c:v>
                </c:pt>
                <c:pt idx="3433">
                  <c:v>0.0</c:v>
                </c:pt>
                <c:pt idx="3434">
                  <c:v>0.0</c:v>
                </c:pt>
                <c:pt idx="3435">
                  <c:v>0.0</c:v>
                </c:pt>
                <c:pt idx="3436">
                  <c:v>0.0</c:v>
                </c:pt>
                <c:pt idx="3437">
                  <c:v>0.0</c:v>
                </c:pt>
                <c:pt idx="3438">
                  <c:v>0.0</c:v>
                </c:pt>
                <c:pt idx="3439">
                  <c:v>0.0</c:v>
                </c:pt>
                <c:pt idx="3440">
                  <c:v>0.0</c:v>
                </c:pt>
                <c:pt idx="3441">
                  <c:v>0.0</c:v>
                </c:pt>
                <c:pt idx="3442">
                  <c:v>0.0</c:v>
                </c:pt>
                <c:pt idx="3443">
                  <c:v>0.0</c:v>
                </c:pt>
                <c:pt idx="3444">
                  <c:v>0.0</c:v>
                </c:pt>
                <c:pt idx="3445">
                  <c:v>0.0</c:v>
                </c:pt>
                <c:pt idx="3446">
                  <c:v>0.0</c:v>
                </c:pt>
                <c:pt idx="3447">
                  <c:v>0.0</c:v>
                </c:pt>
                <c:pt idx="3448">
                  <c:v>0.0</c:v>
                </c:pt>
                <c:pt idx="3449">
                  <c:v>0.0</c:v>
                </c:pt>
                <c:pt idx="3450">
                  <c:v>0.0</c:v>
                </c:pt>
                <c:pt idx="3451">
                  <c:v>0.0</c:v>
                </c:pt>
                <c:pt idx="3452">
                  <c:v>0.0</c:v>
                </c:pt>
                <c:pt idx="3453">
                  <c:v>0.0</c:v>
                </c:pt>
                <c:pt idx="3454">
                  <c:v>0.0</c:v>
                </c:pt>
                <c:pt idx="3455">
                  <c:v>0.0</c:v>
                </c:pt>
                <c:pt idx="3456">
                  <c:v>0.0</c:v>
                </c:pt>
                <c:pt idx="3457">
                  <c:v>0.0</c:v>
                </c:pt>
                <c:pt idx="3458">
                  <c:v>-32767.0</c:v>
                </c:pt>
                <c:pt idx="3459">
                  <c:v>0.0</c:v>
                </c:pt>
                <c:pt idx="3460">
                  <c:v>0.0</c:v>
                </c:pt>
                <c:pt idx="3461">
                  <c:v>0.0</c:v>
                </c:pt>
                <c:pt idx="3462">
                  <c:v>0.0</c:v>
                </c:pt>
                <c:pt idx="3463">
                  <c:v>0.0</c:v>
                </c:pt>
                <c:pt idx="3464">
                  <c:v>0.0</c:v>
                </c:pt>
                <c:pt idx="3465">
                  <c:v>0.0</c:v>
                </c:pt>
                <c:pt idx="3466">
                  <c:v>-32767.0</c:v>
                </c:pt>
                <c:pt idx="3467">
                  <c:v>0.0</c:v>
                </c:pt>
                <c:pt idx="3468">
                  <c:v>0.0</c:v>
                </c:pt>
                <c:pt idx="3469">
                  <c:v>0.0</c:v>
                </c:pt>
                <c:pt idx="3470">
                  <c:v>0.0</c:v>
                </c:pt>
                <c:pt idx="3471">
                  <c:v>0.0</c:v>
                </c:pt>
                <c:pt idx="3472">
                  <c:v>0.0</c:v>
                </c:pt>
                <c:pt idx="3473">
                  <c:v>0.0</c:v>
                </c:pt>
                <c:pt idx="3474">
                  <c:v>-32767.0</c:v>
                </c:pt>
                <c:pt idx="3475">
                  <c:v>0.0</c:v>
                </c:pt>
                <c:pt idx="3476">
                  <c:v>0.0</c:v>
                </c:pt>
                <c:pt idx="3477">
                  <c:v>0.0</c:v>
                </c:pt>
                <c:pt idx="3478">
                  <c:v>0.0</c:v>
                </c:pt>
                <c:pt idx="3479">
                  <c:v>0.0</c:v>
                </c:pt>
                <c:pt idx="3480">
                  <c:v>0.0</c:v>
                </c:pt>
                <c:pt idx="3481">
                  <c:v>0.0</c:v>
                </c:pt>
                <c:pt idx="3482">
                  <c:v>-32767.0</c:v>
                </c:pt>
                <c:pt idx="3483">
                  <c:v>0.0</c:v>
                </c:pt>
                <c:pt idx="3484">
                  <c:v>0.0</c:v>
                </c:pt>
                <c:pt idx="3485">
                  <c:v>0.0</c:v>
                </c:pt>
                <c:pt idx="3486">
                  <c:v>0.0</c:v>
                </c:pt>
                <c:pt idx="3487">
                  <c:v>0.0</c:v>
                </c:pt>
                <c:pt idx="3488">
                  <c:v>0.0</c:v>
                </c:pt>
                <c:pt idx="3489">
                  <c:v>0.0</c:v>
                </c:pt>
                <c:pt idx="3490">
                  <c:v>0.0</c:v>
                </c:pt>
                <c:pt idx="3491">
                  <c:v>0.0</c:v>
                </c:pt>
                <c:pt idx="3492">
                  <c:v>0.0</c:v>
                </c:pt>
                <c:pt idx="3493">
                  <c:v>0.0</c:v>
                </c:pt>
                <c:pt idx="3494">
                  <c:v>0.0</c:v>
                </c:pt>
                <c:pt idx="3495">
                  <c:v>0.0</c:v>
                </c:pt>
                <c:pt idx="3496">
                  <c:v>0.0</c:v>
                </c:pt>
                <c:pt idx="3497">
                  <c:v>0.0</c:v>
                </c:pt>
                <c:pt idx="3498">
                  <c:v>0.0</c:v>
                </c:pt>
                <c:pt idx="3499">
                  <c:v>0.0</c:v>
                </c:pt>
                <c:pt idx="3500">
                  <c:v>0.0</c:v>
                </c:pt>
                <c:pt idx="3501">
                  <c:v>0.0</c:v>
                </c:pt>
                <c:pt idx="3502">
                  <c:v>0.0</c:v>
                </c:pt>
                <c:pt idx="3503">
                  <c:v>0.0</c:v>
                </c:pt>
                <c:pt idx="3504">
                  <c:v>0.0</c:v>
                </c:pt>
                <c:pt idx="3505">
                  <c:v>0.0</c:v>
                </c:pt>
                <c:pt idx="3506">
                  <c:v>0.0</c:v>
                </c:pt>
                <c:pt idx="3507">
                  <c:v>0.0</c:v>
                </c:pt>
                <c:pt idx="3508">
                  <c:v>0.0</c:v>
                </c:pt>
                <c:pt idx="3509">
                  <c:v>0.0</c:v>
                </c:pt>
                <c:pt idx="3510">
                  <c:v>0.0</c:v>
                </c:pt>
                <c:pt idx="3511">
                  <c:v>0.0</c:v>
                </c:pt>
                <c:pt idx="3512">
                  <c:v>0.0</c:v>
                </c:pt>
                <c:pt idx="3513">
                  <c:v>0.0</c:v>
                </c:pt>
                <c:pt idx="3514">
                  <c:v>0.0</c:v>
                </c:pt>
                <c:pt idx="3515">
                  <c:v>0.0</c:v>
                </c:pt>
                <c:pt idx="3516">
                  <c:v>0.0</c:v>
                </c:pt>
                <c:pt idx="3517">
                  <c:v>0.0</c:v>
                </c:pt>
                <c:pt idx="3518">
                  <c:v>0.0</c:v>
                </c:pt>
                <c:pt idx="3519">
                  <c:v>0.0</c:v>
                </c:pt>
                <c:pt idx="3520">
                  <c:v>0.0</c:v>
                </c:pt>
                <c:pt idx="3521">
                  <c:v>0.0</c:v>
                </c:pt>
                <c:pt idx="3522">
                  <c:v>0.0</c:v>
                </c:pt>
                <c:pt idx="3523">
                  <c:v>0.0</c:v>
                </c:pt>
                <c:pt idx="3524">
                  <c:v>0.0</c:v>
                </c:pt>
                <c:pt idx="3525">
                  <c:v>0.0</c:v>
                </c:pt>
                <c:pt idx="3526">
                  <c:v>0.0</c:v>
                </c:pt>
                <c:pt idx="3527">
                  <c:v>0.0</c:v>
                </c:pt>
                <c:pt idx="3528">
                  <c:v>0.0</c:v>
                </c:pt>
                <c:pt idx="3529">
                  <c:v>0.0</c:v>
                </c:pt>
                <c:pt idx="3530">
                  <c:v>0.0</c:v>
                </c:pt>
                <c:pt idx="3531">
                  <c:v>-32767.0</c:v>
                </c:pt>
                <c:pt idx="3532">
                  <c:v>0.0</c:v>
                </c:pt>
                <c:pt idx="3533">
                  <c:v>0.0</c:v>
                </c:pt>
                <c:pt idx="3534">
                  <c:v>0.0</c:v>
                </c:pt>
                <c:pt idx="3535">
                  <c:v>0.0</c:v>
                </c:pt>
                <c:pt idx="3536">
                  <c:v>0.0</c:v>
                </c:pt>
                <c:pt idx="3537">
                  <c:v>0.0</c:v>
                </c:pt>
                <c:pt idx="3538">
                  <c:v>0.0</c:v>
                </c:pt>
                <c:pt idx="3539">
                  <c:v>-32767.0</c:v>
                </c:pt>
                <c:pt idx="3540">
                  <c:v>0.0</c:v>
                </c:pt>
                <c:pt idx="3541">
                  <c:v>0.0</c:v>
                </c:pt>
                <c:pt idx="3542">
                  <c:v>0.0</c:v>
                </c:pt>
                <c:pt idx="3543">
                  <c:v>0.0</c:v>
                </c:pt>
                <c:pt idx="3544">
                  <c:v>0.0</c:v>
                </c:pt>
                <c:pt idx="3545">
                  <c:v>0.0</c:v>
                </c:pt>
                <c:pt idx="3546">
                  <c:v>0.0</c:v>
                </c:pt>
                <c:pt idx="3547">
                  <c:v>-32767.0</c:v>
                </c:pt>
                <c:pt idx="3548">
                  <c:v>0.0</c:v>
                </c:pt>
                <c:pt idx="3549">
                  <c:v>0.0</c:v>
                </c:pt>
                <c:pt idx="3550">
                  <c:v>0.0</c:v>
                </c:pt>
                <c:pt idx="3551">
                  <c:v>0.0</c:v>
                </c:pt>
                <c:pt idx="3552">
                  <c:v>0.0</c:v>
                </c:pt>
                <c:pt idx="3553">
                  <c:v>0.0</c:v>
                </c:pt>
                <c:pt idx="3554">
                  <c:v>0.0</c:v>
                </c:pt>
                <c:pt idx="3555">
                  <c:v>-32767.0</c:v>
                </c:pt>
                <c:pt idx="3556">
                  <c:v>0.0</c:v>
                </c:pt>
                <c:pt idx="3557">
                  <c:v>0.0</c:v>
                </c:pt>
                <c:pt idx="3558">
                  <c:v>0.0</c:v>
                </c:pt>
                <c:pt idx="3559">
                  <c:v>0.0</c:v>
                </c:pt>
                <c:pt idx="3560">
                  <c:v>0.0</c:v>
                </c:pt>
                <c:pt idx="3561">
                  <c:v>0.0</c:v>
                </c:pt>
                <c:pt idx="3562">
                  <c:v>0.0</c:v>
                </c:pt>
                <c:pt idx="3563">
                  <c:v>0.0</c:v>
                </c:pt>
                <c:pt idx="3564">
                  <c:v>0.0</c:v>
                </c:pt>
                <c:pt idx="3565">
                  <c:v>0.0</c:v>
                </c:pt>
                <c:pt idx="3566">
                  <c:v>0.0</c:v>
                </c:pt>
                <c:pt idx="3567">
                  <c:v>0.0</c:v>
                </c:pt>
                <c:pt idx="3568">
                  <c:v>0.0</c:v>
                </c:pt>
                <c:pt idx="3569">
                  <c:v>0.0</c:v>
                </c:pt>
                <c:pt idx="3570">
                  <c:v>0.0</c:v>
                </c:pt>
                <c:pt idx="3571">
                  <c:v>-32767.0</c:v>
                </c:pt>
                <c:pt idx="3572">
                  <c:v>0.0</c:v>
                </c:pt>
                <c:pt idx="3573">
                  <c:v>0.0</c:v>
                </c:pt>
                <c:pt idx="3574">
                  <c:v>0.0</c:v>
                </c:pt>
                <c:pt idx="3575">
                  <c:v>0.0</c:v>
                </c:pt>
                <c:pt idx="3576">
                  <c:v>0.0</c:v>
                </c:pt>
                <c:pt idx="3577">
                  <c:v>0.0</c:v>
                </c:pt>
                <c:pt idx="3578">
                  <c:v>0.0</c:v>
                </c:pt>
                <c:pt idx="3579">
                  <c:v>-32767.0</c:v>
                </c:pt>
                <c:pt idx="3580">
                  <c:v>0.0</c:v>
                </c:pt>
                <c:pt idx="3581">
                  <c:v>0.0</c:v>
                </c:pt>
                <c:pt idx="3582">
                  <c:v>0.0</c:v>
                </c:pt>
                <c:pt idx="3583">
                  <c:v>0.0</c:v>
                </c:pt>
                <c:pt idx="3584">
                  <c:v>0.0</c:v>
                </c:pt>
                <c:pt idx="3585">
                  <c:v>0.0</c:v>
                </c:pt>
                <c:pt idx="3586">
                  <c:v>0.0</c:v>
                </c:pt>
                <c:pt idx="3587">
                  <c:v>0.0</c:v>
                </c:pt>
                <c:pt idx="3588">
                  <c:v>0.0</c:v>
                </c:pt>
                <c:pt idx="3589">
                  <c:v>0.0</c:v>
                </c:pt>
                <c:pt idx="3590">
                  <c:v>0.0</c:v>
                </c:pt>
                <c:pt idx="3591">
                  <c:v>0.0</c:v>
                </c:pt>
                <c:pt idx="3592">
                  <c:v>0.0</c:v>
                </c:pt>
                <c:pt idx="3593">
                  <c:v>0.0</c:v>
                </c:pt>
                <c:pt idx="3594">
                  <c:v>0.0</c:v>
                </c:pt>
                <c:pt idx="3595">
                  <c:v>0.0</c:v>
                </c:pt>
                <c:pt idx="3596">
                  <c:v>0.0</c:v>
                </c:pt>
                <c:pt idx="3597">
                  <c:v>0.0</c:v>
                </c:pt>
                <c:pt idx="3598">
                  <c:v>0.0</c:v>
                </c:pt>
                <c:pt idx="3599">
                  <c:v>0.0</c:v>
                </c:pt>
                <c:pt idx="3600">
                  <c:v>0.0</c:v>
                </c:pt>
                <c:pt idx="3601">
                  <c:v>0.0</c:v>
                </c:pt>
                <c:pt idx="3602">
                  <c:v>0.0</c:v>
                </c:pt>
                <c:pt idx="3603">
                  <c:v>0.0</c:v>
                </c:pt>
                <c:pt idx="3604">
                  <c:v>0.0</c:v>
                </c:pt>
                <c:pt idx="3605">
                  <c:v>0.0</c:v>
                </c:pt>
                <c:pt idx="3606">
                  <c:v>0.0</c:v>
                </c:pt>
                <c:pt idx="3607">
                  <c:v>0.0</c:v>
                </c:pt>
                <c:pt idx="3608">
                  <c:v>0.0</c:v>
                </c:pt>
                <c:pt idx="3609">
                  <c:v>0.0</c:v>
                </c:pt>
                <c:pt idx="3610">
                  <c:v>0.0</c:v>
                </c:pt>
                <c:pt idx="3611">
                  <c:v>0.0</c:v>
                </c:pt>
                <c:pt idx="3612">
                  <c:v>0.0</c:v>
                </c:pt>
                <c:pt idx="3613">
                  <c:v>0.0</c:v>
                </c:pt>
                <c:pt idx="3614">
                  <c:v>0.0</c:v>
                </c:pt>
                <c:pt idx="3615">
                  <c:v>0.0</c:v>
                </c:pt>
                <c:pt idx="3616">
                  <c:v>0.0</c:v>
                </c:pt>
                <c:pt idx="3617">
                  <c:v>0.0</c:v>
                </c:pt>
                <c:pt idx="3618">
                  <c:v>0.0</c:v>
                </c:pt>
                <c:pt idx="3619">
                  <c:v>0.0</c:v>
                </c:pt>
                <c:pt idx="3620">
                  <c:v>0.0</c:v>
                </c:pt>
                <c:pt idx="3621">
                  <c:v>0.0</c:v>
                </c:pt>
                <c:pt idx="3622">
                  <c:v>0.0</c:v>
                </c:pt>
                <c:pt idx="3623">
                  <c:v>0.0</c:v>
                </c:pt>
                <c:pt idx="3624">
                  <c:v>0.0</c:v>
                </c:pt>
                <c:pt idx="3625">
                  <c:v>0.0</c:v>
                </c:pt>
                <c:pt idx="3626">
                  <c:v>0.0</c:v>
                </c:pt>
                <c:pt idx="3627">
                  <c:v>0.0</c:v>
                </c:pt>
                <c:pt idx="3628">
                  <c:v>0.0</c:v>
                </c:pt>
                <c:pt idx="3629">
                  <c:v>0.0</c:v>
                </c:pt>
                <c:pt idx="3630">
                  <c:v>0.0</c:v>
                </c:pt>
                <c:pt idx="3631">
                  <c:v>0.0</c:v>
                </c:pt>
                <c:pt idx="3632">
                  <c:v>0.0</c:v>
                </c:pt>
                <c:pt idx="3633">
                  <c:v>0.0</c:v>
                </c:pt>
                <c:pt idx="3634">
                  <c:v>0.0</c:v>
                </c:pt>
                <c:pt idx="3635">
                  <c:v>0.0</c:v>
                </c:pt>
                <c:pt idx="3636">
                  <c:v>0.0</c:v>
                </c:pt>
                <c:pt idx="3637">
                  <c:v>0.0</c:v>
                </c:pt>
                <c:pt idx="3638">
                  <c:v>0.0</c:v>
                </c:pt>
                <c:pt idx="3639">
                  <c:v>0.0</c:v>
                </c:pt>
                <c:pt idx="3640">
                  <c:v>0.0</c:v>
                </c:pt>
                <c:pt idx="3641">
                  <c:v>0.0</c:v>
                </c:pt>
                <c:pt idx="3642">
                  <c:v>0.0</c:v>
                </c:pt>
                <c:pt idx="3643">
                  <c:v>0.0</c:v>
                </c:pt>
                <c:pt idx="3644">
                  <c:v>0.0</c:v>
                </c:pt>
                <c:pt idx="3645">
                  <c:v>0.0</c:v>
                </c:pt>
                <c:pt idx="3646">
                  <c:v>0.0</c:v>
                </c:pt>
                <c:pt idx="3647">
                  <c:v>0.0</c:v>
                </c:pt>
                <c:pt idx="3648">
                  <c:v>0.0</c:v>
                </c:pt>
                <c:pt idx="3649">
                  <c:v>0.0</c:v>
                </c:pt>
                <c:pt idx="3650">
                  <c:v>0.0</c:v>
                </c:pt>
                <c:pt idx="3651">
                  <c:v>0.0</c:v>
                </c:pt>
                <c:pt idx="3652">
                  <c:v>-32767.0</c:v>
                </c:pt>
                <c:pt idx="3653">
                  <c:v>0.0</c:v>
                </c:pt>
                <c:pt idx="3654">
                  <c:v>0.0</c:v>
                </c:pt>
                <c:pt idx="3655">
                  <c:v>0.0</c:v>
                </c:pt>
                <c:pt idx="3656">
                  <c:v>0.0</c:v>
                </c:pt>
                <c:pt idx="3657">
                  <c:v>0.0</c:v>
                </c:pt>
                <c:pt idx="3658">
                  <c:v>0.0</c:v>
                </c:pt>
                <c:pt idx="3659">
                  <c:v>0.0</c:v>
                </c:pt>
                <c:pt idx="3660">
                  <c:v>0.0</c:v>
                </c:pt>
                <c:pt idx="3661">
                  <c:v>0.0</c:v>
                </c:pt>
                <c:pt idx="3662">
                  <c:v>0.0</c:v>
                </c:pt>
                <c:pt idx="3663">
                  <c:v>0.0</c:v>
                </c:pt>
                <c:pt idx="3664">
                  <c:v>0.0</c:v>
                </c:pt>
                <c:pt idx="3665">
                  <c:v>0.0</c:v>
                </c:pt>
                <c:pt idx="3666">
                  <c:v>0.0</c:v>
                </c:pt>
                <c:pt idx="3667">
                  <c:v>0.0</c:v>
                </c:pt>
                <c:pt idx="3668">
                  <c:v>0.0</c:v>
                </c:pt>
                <c:pt idx="3669">
                  <c:v>0.0</c:v>
                </c:pt>
                <c:pt idx="3670">
                  <c:v>0.0</c:v>
                </c:pt>
                <c:pt idx="3671">
                  <c:v>0.0</c:v>
                </c:pt>
                <c:pt idx="3672">
                  <c:v>0.0</c:v>
                </c:pt>
                <c:pt idx="3673">
                  <c:v>0.0</c:v>
                </c:pt>
                <c:pt idx="3674">
                  <c:v>0.0</c:v>
                </c:pt>
                <c:pt idx="3675">
                  <c:v>0.0</c:v>
                </c:pt>
                <c:pt idx="3676">
                  <c:v>0.0</c:v>
                </c:pt>
                <c:pt idx="3677">
                  <c:v>0.0</c:v>
                </c:pt>
                <c:pt idx="3678">
                  <c:v>0.0</c:v>
                </c:pt>
                <c:pt idx="3679">
                  <c:v>0.0</c:v>
                </c:pt>
                <c:pt idx="3680">
                  <c:v>0.0</c:v>
                </c:pt>
                <c:pt idx="3681">
                  <c:v>0.0</c:v>
                </c:pt>
                <c:pt idx="3682">
                  <c:v>0.0</c:v>
                </c:pt>
                <c:pt idx="3683">
                  <c:v>0.0</c:v>
                </c:pt>
                <c:pt idx="3684">
                  <c:v>0.0</c:v>
                </c:pt>
                <c:pt idx="3685">
                  <c:v>-32767.0</c:v>
                </c:pt>
                <c:pt idx="3686">
                  <c:v>0.0</c:v>
                </c:pt>
                <c:pt idx="3687">
                  <c:v>0.0</c:v>
                </c:pt>
                <c:pt idx="3688">
                  <c:v>0.0</c:v>
                </c:pt>
                <c:pt idx="3689">
                  <c:v>0.0</c:v>
                </c:pt>
                <c:pt idx="3690">
                  <c:v>0.0</c:v>
                </c:pt>
                <c:pt idx="3691">
                  <c:v>0.0</c:v>
                </c:pt>
                <c:pt idx="3692">
                  <c:v>0.0</c:v>
                </c:pt>
                <c:pt idx="3693">
                  <c:v>-32767.0</c:v>
                </c:pt>
                <c:pt idx="3694">
                  <c:v>0.0</c:v>
                </c:pt>
                <c:pt idx="3695">
                  <c:v>0.0</c:v>
                </c:pt>
                <c:pt idx="3696">
                  <c:v>0.0</c:v>
                </c:pt>
                <c:pt idx="3697">
                  <c:v>0.0</c:v>
                </c:pt>
                <c:pt idx="3698">
                  <c:v>0.0</c:v>
                </c:pt>
                <c:pt idx="3699">
                  <c:v>0.0</c:v>
                </c:pt>
                <c:pt idx="3700">
                  <c:v>0.0</c:v>
                </c:pt>
                <c:pt idx="3701">
                  <c:v>-32767.0</c:v>
                </c:pt>
                <c:pt idx="3702">
                  <c:v>0.0</c:v>
                </c:pt>
                <c:pt idx="3703">
                  <c:v>0.0</c:v>
                </c:pt>
                <c:pt idx="3704">
                  <c:v>0.0</c:v>
                </c:pt>
                <c:pt idx="3705">
                  <c:v>0.0</c:v>
                </c:pt>
                <c:pt idx="3706">
                  <c:v>0.0</c:v>
                </c:pt>
                <c:pt idx="3707">
                  <c:v>0.0</c:v>
                </c:pt>
                <c:pt idx="3708">
                  <c:v>0.0</c:v>
                </c:pt>
                <c:pt idx="3709">
                  <c:v>0.0</c:v>
                </c:pt>
                <c:pt idx="3710">
                  <c:v>0.0</c:v>
                </c:pt>
                <c:pt idx="3711">
                  <c:v>0.0</c:v>
                </c:pt>
                <c:pt idx="3712">
                  <c:v>0.0</c:v>
                </c:pt>
                <c:pt idx="3713">
                  <c:v>0.0</c:v>
                </c:pt>
                <c:pt idx="3714">
                  <c:v>0.0</c:v>
                </c:pt>
                <c:pt idx="3715">
                  <c:v>0.0</c:v>
                </c:pt>
                <c:pt idx="3716">
                  <c:v>0.0</c:v>
                </c:pt>
                <c:pt idx="3717">
                  <c:v>0.0</c:v>
                </c:pt>
                <c:pt idx="3718">
                  <c:v>0.0</c:v>
                </c:pt>
                <c:pt idx="3719">
                  <c:v>0.0</c:v>
                </c:pt>
                <c:pt idx="3720">
                  <c:v>0.0</c:v>
                </c:pt>
                <c:pt idx="3721">
                  <c:v>0.0</c:v>
                </c:pt>
                <c:pt idx="3722">
                  <c:v>0.0</c:v>
                </c:pt>
                <c:pt idx="3723">
                  <c:v>0.0</c:v>
                </c:pt>
                <c:pt idx="3724">
                  <c:v>0.0</c:v>
                </c:pt>
                <c:pt idx="3725">
                  <c:v>0.0</c:v>
                </c:pt>
                <c:pt idx="3726">
                  <c:v>0.0</c:v>
                </c:pt>
                <c:pt idx="3727">
                  <c:v>0.0</c:v>
                </c:pt>
                <c:pt idx="3728">
                  <c:v>0.0</c:v>
                </c:pt>
                <c:pt idx="3729">
                  <c:v>0.0</c:v>
                </c:pt>
                <c:pt idx="3730">
                  <c:v>0.0</c:v>
                </c:pt>
                <c:pt idx="3731">
                  <c:v>0.0</c:v>
                </c:pt>
                <c:pt idx="3732">
                  <c:v>0.0</c:v>
                </c:pt>
                <c:pt idx="3733">
                  <c:v>0.0</c:v>
                </c:pt>
                <c:pt idx="3734">
                  <c:v>0.0</c:v>
                </c:pt>
                <c:pt idx="3735">
                  <c:v>0.0</c:v>
                </c:pt>
                <c:pt idx="3736">
                  <c:v>0.0</c:v>
                </c:pt>
                <c:pt idx="3737">
                  <c:v>0.0</c:v>
                </c:pt>
                <c:pt idx="3738">
                  <c:v>0.0</c:v>
                </c:pt>
                <c:pt idx="3739">
                  <c:v>0.0</c:v>
                </c:pt>
                <c:pt idx="3740">
                  <c:v>0.0</c:v>
                </c:pt>
                <c:pt idx="3741">
                  <c:v>0.0</c:v>
                </c:pt>
                <c:pt idx="3742">
                  <c:v>0.0</c:v>
                </c:pt>
                <c:pt idx="3743">
                  <c:v>0.0</c:v>
                </c:pt>
                <c:pt idx="3744">
                  <c:v>0.0</c:v>
                </c:pt>
                <c:pt idx="3745">
                  <c:v>0.0</c:v>
                </c:pt>
                <c:pt idx="3746">
                  <c:v>0.0</c:v>
                </c:pt>
                <c:pt idx="3747">
                  <c:v>0.0</c:v>
                </c:pt>
                <c:pt idx="3748">
                  <c:v>0.0</c:v>
                </c:pt>
                <c:pt idx="3749">
                  <c:v>0.0</c:v>
                </c:pt>
                <c:pt idx="3750">
                  <c:v>0.0</c:v>
                </c:pt>
                <c:pt idx="3751">
                  <c:v>0.0</c:v>
                </c:pt>
                <c:pt idx="3752">
                  <c:v>0.0</c:v>
                </c:pt>
                <c:pt idx="3753">
                  <c:v>0.0</c:v>
                </c:pt>
                <c:pt idx="3754">
                  <c:v>0.0</c:v>
                </c:pt>
                <c:pt idx="3755">
                  <c:v>0.0</c:v>
                </c:pt>
                <c:pt idx="3756">
                  <c:v>0.0</c:v>
                </c:pt>
                <c:pt idx="3757">
                  <c:v>0.0</c:v>
                </c:pt>
                <c:pt idx="3758">
                  <c:v>-32767.0</c:v>
                </c:pt>
                <c:pt idx="3759">
                  <c:v>0.0</c:v>
                </c:pt>
                <c:pt idx="3760">
                  <c:v>0.0</c:v>
                </c:pt>
                <c:pt idx="3761">
                  <c:v>0.0</c:v>
                </c:pt>
                <c:pt idx="3762">
                  <c:v>0.0</c:v>
                </c:pt>
                <c:pt idx="3763">
                  <c:v>0.0</c:v>
                </c:pt>
                <c:pt idx="3764">
                  <c:v>0.0</c:v>
                </c:pt>
                <c:pt idx="3765">
                  <c:v>0.0</c:v>
                </c:pt>
                <c:pt idx="3766">
                  <c:v>0.0</c:v>
                </c:pt>
                <c:pt idx="3767">
                  <c:v>0.0</c:v>
                </c:pt>
                <c:pt idx="3768">
                  <c:v>0.0</c:v>
                </c:pt>
                <c:pt idx="3769">
                  <c:v>0.0</c:v>
                </c:pt>
                <c:pt idx="3770">
                  <c:v>0.0</c:v>
                </c:pt>
                <c:pt idx="3771">
                  <c:v>0.0</c:v>
                </c:pt>
                <c:pt idx="3772">
                  <c:v>0.0</c:v>
                </c:pt>
                <c:pt idx="3773">
                  <c:v>0.0</c:v>
                </c:pt>
                <c:pt idx="3774">
                  <c:v>0.0</c:v>
                </c:pt>
                <c:pt idx="3775">
                  <c:v>0.0</c:v>
                </c:pt>
                <c:pt idx="3776">
                  <c:v>0.0</c:v>
                </c:pt>
                <c:pt idx="3777">
                  <c:v>0.0</c:v>
                </c:pt>
                <c:pt idx="3778">
                  <c:v>0.0</c:v>
                </c:pt>
                <c:pt idx="3779">
                  <c:v>0.0</c:v>
                </c:pt>
                <c:pt idx="3780">
                  <c:v>0.0</c:v>
                </c:pt>
                <c:pt idx="3781">
                  <c:v>0.0</c:v>
                </c:pt>
                <c:pt idx="3782">
                  <c:v>0.0</c:v>
                </c:pt>
                <c:pt idx="3783">
                  <c:v>0.0</c:v>
                </c:pt>
                <c:pt idx="3784">
                  <c:v>0.0</c:v>
                </c:pt>
                <c:pt idx="3785">
                  <c:v>-32767.0</c:v>
                </c:pt>
                <c:pt idx="3786">
                  <c:v>0.0</c:v>
                </c:pt>
                <c:pt idx="3787">
                  <c:v>0.0</c:v>
                </c:pt>
                <c:pt idx="3788">
                  <c:v>0.0</c:v>
                </c:pt>
                <c:pt idx="3789">
                  <c:v>0.0</c:v>
                </c:pt>
                <c:pt idx="3790">
                  <c:v>0.0</c:v>
                </c:pt>
                <c:pt idx="3791">
                  <c:v>0.0</c:v>
                </c:pt>
                <c:pt idx="3792">
                  <c:v>0.0</c:v>
                </c:pt>
                <c:pt idx="3793">
                  <c:v>-32767.0</c:v>
                </c:pt>
                <c:pt idx="3794">
                  <c:v>0.0</c:v>
                </c:pt>
                <c:pt idx="3795">
                  <c:v>0.0</c:v>
                </c:pt>
                <c:pt idx="3796">
                  <c:v>0.0</c:v>
                </c:pt>
                <c:pt idx="3797">
                  <c:v>0.0</c:v>
                </c:pt>
                <c:pt idx="3798">
                  <c:v>0.0</c:v>
                </c:pt>
                <c:pt idx="3799">
                  <c:v>0.0</c:v>
                </c:pt>
                <c:pt idx="3800">
                  <c:v>0.0</c:v>
                </c:pt>
                <c:pt idx="3801">
                  <c:v>0.0</c:v>
                </c:pt>
                <c:pt idx="3802">
                  <c:v>-32767.0</c:v>
                </c:pt>
                <c:pt idx="3803">
                  <c:v>0.0</c:v>
                </c:pt>
                <c:pt idx="3804">
                  <c:v>0.0</c:v>
                </c:pt>
                <c:pt idx="3805">
                  <c:v>0.0</c:v>
                </c:pt>
                <c:pt idx="3806">
                  <c:v>0.0</c:v>
                </c:pt>
                <c:pt idx="3807">
                  <c:v>0.0</c:v>
                </c:pt>
                <c:pt idx="3808">
                  <c:v>0.0</c:v>
                </c:pt>
                <c:pt idx="3809">
                  <c:v>0.0</c:v>
                </c:pt>
                <c:pt idx="3810">
                  <c:v>-32767.0</c:v>
                </c:pt>
                <c:pt idx="3811">
                  <c:v>0.0</c:v>
                </c:pt>
                <c:pt idx="3812">
                  <c:v>0.0</c:v>
                </c:pt>
                <c:pt idx="3813">
                  <c:v>0.0</c:v>
                </c:pt>
                <c:pt idx="3814">
                  <c:v>0.0</c:v>
                </c:pt>
                <c:pt idx="3815">
                  <c:v>0.0</c:v>
                </c:pt>
                <c:pt idx="3816">
                  <c:v>0.0</c:v>
                </c:pt>
                <c:pt idx="3817">
                  <c:v>0.0</c:v>
                </c:pt>
                <c:pt idx="3818">
                  <c:v>0.0</c:v>
                </c:pt>
                <c:pt idx="3819">
                  <c:v>0.0</c:v>
                </c:pt>
                <c:pt idx="3820">
                  <c:v>0.0</c:v>
                </c:pt>
                <c:pt idx="3821">
                  <c:v>0.0</c:v>
                </c:pt>
                <c:pt idx="3822">
                  <c:v>0.0</c:v>
                </c:pt>
                <c:pt idx="3823">
                  <c:v>0.0</c:v>
                </c:pt>
                <c:pt idx="3824">
                  <c:v>0.0</c:v>
                </c:pt>
                <c:pt idx="3825">
                  <c:v>0.0</c:v>
                </c:pt>
                <c:pt idx="3826">
                  <c:v>0.0</c:v>
                </c:pt>
                <c:pt idx="3827">
                  <c:v>0.0</c:v>
                </c:pt>
                <c:pt idx="3828">
                  <c:v>0.0</c:v>
                </c:pt>
                <c:pt idx="3829">
                  <c:v>0.0</c:v>
                </c:pt>
                <c:pt idx="3830">
                  <c:v>0.0</c:v>
                </c:pt>
                <c:pt idx="3831">
                  <c:v>0.0</c:v>
                </c:pt>
                <c:pt idx="3832">
                  <c:v>0.0</c:v>
                </c:pt>
                <c:pt idx="3833">
                  <c:v>0.0</c:v>
                </c:pt>
                <c:pt idx="3834">
                  <c:v>0.0</c:v>
                </c:pt>
                <c:pt idx="3835">
                  <c:v>0.0</c:v>
                </c:pt>
                <c:pt idx="3836">
                  <c:v>0.0</c:v>
                </c:pt>
                <c:pt idx="3837">
                  <c:v>0.0</c:v>
                </c:pt>
                <c:pt idx="3838">
                  <c:v>0.0</c:v>
                </c:pt>
                <c:pt idx="3839">
                  <c:v>0.0</c:v>
                </c:pt>
                <c:pt idx="3840">
                  <c:v>0.0</c:v>
                </c:pt>
                <c:pt idx="3841">
                  <c:v>0.0</c:v>
                </c:pt>
                <c:pt idx="3842">
                  <c:v>0.0</c:v>
                </c:pt>
                <c:pt idx="3843">
                  <c:v>0.0</c:v>
                </c:pt>
                <c:pt idx="3844">
                  <c:v>0.0</c:v>
                </c:pt>
                <c:pt idx="3845">
                  <c:v>0.0</c:v>
                </c:pt>
                <c:pt idx="3846">
                  <c:v>0.0</c:v>
                </c:pt>
                <c:pt idx="3847">
                  <c:v>0.0</c:v>
                </c:pt>
                <c:pt idx="3848">
                  <c:v>0.0</c:v>
                </c:pt>
                <c:pt idx="3849">
                  <c:v>0.0</c:v>
                </c:pt>
                <c:pt idx="3850">
                  <c:v>-32767.0</c:v>
                </c:pt>
                <c:pt idx="3851">
                  <c:v>0.0</c:v>
                </c:pt>
                <c:pt idx="3852">
                  <c:v>0.0</c:v>
                </c:pt>
                <c:pt idx="3853">
                  <c:v>0.0</c:v>
                </c:pt>
                <c:pt idx="3854">
                  <c:v>0.0</c:v>
                </c:pt>
                <c:pt idx="3855">
                  <c:v>0.0</c:v>
                </c:pt>
                <c:pt idx="3856">
                  <c:v>0.0</c:v>
                </c:pt>
                <c:pt idx="3857">
                  <c:v>0.0</c:v>
                </c:pt>
                <c:pt idx="3858">
                  <c:v>0.0</c:v>
                </c:pt>
                <c:pt idx="3859">
                  <c:v>0.0</c:v>
                </c:pt>
                <c:pt idx="3860">
                  <c:v>0.0</c:v>
                </c:pt>
                <c:pt idx="3861">
                  <c:v>0.0</c:v>
                </c:pt>
                <c:pt idx="3862">
                  <c:v>0.0</c:v>
                </c:pt>
                <c:pt idx="3863">
                  <c:v>0.0</c:v>
                </c:pt>
                <c:pt idx="3864">
                  <c:v>0.0</c:v>
                </c:pt>
                <c:pt idx="3865">
                  <c:v>0.0</c:v>
                </c:pt>
                <c:pt idx="3866">
                  <c:v>0.0</c:v>
                </c:pt>
                <c:pt idx="3867">
                  <c:v>0.0</c:v>
                </c:pt>
                <c:pt idx="3868">
                  <c:v>0.0</c:v>
                </c:pt>
                <c:pt idx="3869">
                  <c:v>0.0</c:v>
                </c:pt>
                <c:pt idx="3870">
                  <c:v>0.0</c:v>
                </c:pt>
                <c:pt idx="3871">
                  <c:v>0.0</c:v>
                </c:pt>
                <c:pt idx="3872">
                  <c:v>0.0</c:v>
                </c:pt>
                <c:pt idx="3873">
                  <c:v>0.0</c:v>
                </c:pt>
                <c:pt idx="3874">
                  <c:v>0.0</c:v>
                </c:pt>
                <c:pt idx="3875">
                  <c:v>0.0</c:v>
                </c:pt>
                <c:pt idx="3876">
                  <c:v>0.0</c:v>
                </c:pt>
                <c:pt idx="3877">
                  <c:v>0.0</c:v>
                </c:pt>
                <c:pt idx="3878">
                  <c:v>0.0</c:v>
                </c:pt>
                <c:pt idx="3879">
                  <c:v>0.0</c:v>
                </c:pt>
                <c:pt idx="3880">
                  <c:v>0.0</c:v>
                </c:pt>
                <c:pt idx="3881">
                  <c:v>0.0</c:v>
                </c:pt>
                <c:pt idx="3882">
                  <c:v>0.0</c:v>
                </c:pt>
                <c:pt idx="3883">
                  <c:v>0.0</c:v>
                </c:pt>
                <c:pt idx="3884">
                  <c:v>0.0</c:v>
                </c:pt>
                <c:pt idx="3885">
                  <c:v>0.0</c:v>
                </c:pt>
                <c:pt idx="3886">
                  <c:v>0.0</c:v>
                </c:pt>
                <c:pt idx="3887">
                  <c:v>0.0</c:v>
                </c:pt>
                <c:pt idx="3888">
                  <c:v>0.0</c:v>
                </c:pt>
                <c:pt idx="3889">
                  <c:v>0.0</c:v>
                </c:pt>
                <c:pt idx="3890">
                  <c:v>0.0</c:v>
                </c:pt>
                <c:pt idx="3891">
                  <c:v>0.0</c:v>
                </c:pt>
                <c:pt idx="3892">
                  <c:v>0.0</c:v>
                </c:pt>
                <c:pt idx="3893">
                  <c:v>0.0</c:v>
                </c:pt>
                <c:pt idx="3894">
                  <c:v>0.0</c:v>
                </c:pt>
                <c:pt idx="3895">
                  <c:v>0.0</c:v>
                </c:pt>
                <c:pt idx="3896">
                  <c:v>0.0</c:v>
                </c:pt>
                <c:pt idx="3897">
                  <c:v>0.0</c:v>
                </c:pt>
                <c:pt idx="3898">
                  <c:v>0.0</c:v>
                </c:pt>
                <c:pt idx="3899">
                  <c:v>0.0</c:v>
                </c:pt>
                <c:pt idx="3900">
                  <c:v>0.0</c:v>
                </c:pt>
                <c:pt idx="3901">
                  <c:v>0.0</c:v>
                </c:pt>
                <c:pt idx="3902">
                  <c:v>0.0</c:v>
                </c:pt>
                <c:pt idx="3903">
                  <c:v>0.0</c:v>
                </c:pt>
                <c:pt idx="3904">
                  <c:v>0.0</c:v>
                </c:pt>
                <c:pt idx="3905">
                  <c:v>0.0</c:v>
                </c:pt>
                <c:pt idx="3906">
                  <c:v>0.0</c:v>
                </c:pt>
                <c:pt idx="3907">
                  <c:v>0.0</c:v>
                </c:pt>
                <c:pt idx="3908">
                  <c:v>0.0</c:v>
                </c:pt>
                <c:pt idx="3909">
                  <c:v>0.0</c:v>
                </c:pt>
                <c:pt idx="3910">
                  <c:v>0.0</c:v>
                </c:pt>
                <c:pt idx="3911">
                  <c:v>0.0</c:v>
                </c:pt>
                <c:pt idx="3912">
                  <c:v>0.0</c:v>
                </c:pt>
                <c:pt idx="3913">
                  <c:v>0.0</c:v>
                </c:pt>
                <c:pt idx="3914">
                  <c:v>0.0</c:v>
                </c:pt>
                <c:pt idx="3915">
                  <c:v>-32767.0</c:v>
                </c:pt>
                <c:pt idx="3916">
                  <c:v>0.0</c:v>
                </c:pt>
                <c:pt idx="3917">
                  <c:v>0.0</c:v>
                </c:pt>
                <c:pt idx="3918">
                  <c:v>0.0</c:v>
                </c:pt>
                <c:pt idx="3919">
                  <c:v>0.0</c:v>
                </c:pt>
                <c:pt idx="3920">
                  <c:v>0.0</c:v>
                </c:pt>
                <c:pt idx="3921">
                  <c:v>0.0</c:v>
                </c:pt>
                <c:pt idx="3922">
                  <c:v>0.0</c:v>
                </c:pt>
                <c:pt idx="3923">
                  <c:v>-32767.0</c:v>
                </c:pt>
                <c:pt idx="3924">
                  <c:v>0.0</c:v>
                </c:pt>
                <c:pt idx="3925">
                  <c:v>0.0</c:v>
                </c:pt>
                <c:pt idx="3926">
                  <c:v>0.0</c:v>
                </c:pt>
                <c:pt idx="3927">
                  <c:v>0.0</c:v>
                </c:pt>
                <c:pt idx="3928">
                  <c:v>0.0</c:v>
                </c:pt>
                <c:pt idx="3929">
                  <c:v>0.0</c:v>
                </c:pt>
                <c:pt idx="3930">
                  <c:v>0.0</c:v>
                </c:pt>
                <c:pt idx="3931">
                  <c:v>0.0</c:v>
                </c:pt>
                <c:pt idx="3932">
                  <c:v>0.0</c:v>
                </c:pt>
                <c:pt idx="3933">
                  <c:v>0.0</c:v>
                </c:pt>
                <c:pt idx="3934">
                  <c:v>0.0</c:v>
                </c:pt>
                <c:pt idx="3935">
                  <c:v>0.0</c:v>
                </c:pt>
                <c:pt idx="3936">
                  <c:v>0.0</c:v>
                </c:pt>
                <c:pt idx="3937">
                  <c:v>0.0</c:v>
                </c:pt>
                <c:pt idx="3938">
                  <c:v>0.0</c:v>
                </c:pt>
                <c:pt idx="3939">
                  <c:v>0.0</c:v>
                </c:pt>
                <c:pt idx="3940">
                  <c:v>0.0</c:v>
                </c:pt>
                <c:pt idx="3941">
                  <c:v>0.0</c:v>
                </c:pt>
                <c:pt idx="3942">
                  <c:v>0.0</c:v>
                </c:pt>
                <c:pt idx="3943">
                  <c:v>0.0</c:v>
                </c:pt>
                <c:pt idx="3944">
                  <c:v>0.0</c:v>
                </c:pt>
                <c:pt idx="3945">
                  <c:v>0.0</c:v>
                </c:pt>
                <c:pt idx="3946">
                  <c:v>0.0</c:v>
                </c:pt>
                <c:pt idx="3947">
                  <c:v>0.0</c:v>
                </c:pt>
                <c:pt idx="3948">
                  <c:v>0.0</c:v>
                </c:pt>
                <c:pt idx="3949">
                  <c:v>0.0</c:v>
                </c:pt>
                <c:pt idx="3950">
                  <c:v>0.0</c:v>
                </c:pt>
                <c:pt idx="3951">
                  <c:v>0.0</c:v>
                </c:pt>
                <c:pt idx="3952">
                  <c:v>0.0</c:v>
                </c:pt>
                <c:pt idx="3953">
                  <c:v>0.0</c:v>
                </c:pt>
                <c:pt idx="3954">
                  <c:v>0.0</c:v>
                </c:pt>
                <c:pt idx="3955">
                  <c:v>0.0</c:v>
                </c:pt>
                <c:pt idx="3956">
                  <c:v>0.0</c:v>
                </c:pt>
                <c:pt idx="3957">
                  <c:v>0.0</c:v>
                </c:pt>
                <c:pt idx="3958">
                  <c:v>0.0</c:v>
                </c:pt>
                <c:pt idx="3959">
                  <c:v>0.0</c:v>
                </c:pt>
                <c:pt idx="3960">
                  <c:v>0.0</c:v>
                </c:pt>
                <c:pt idx="3961">
                  <c:v>0.0</c:v>
                </c:pt>
                <c:pt idx="3962">
                  <c:v>0.0</c:v>
                </c:pt>
                <c:pt idx="3963">
                  <c:v>-32767.0</c:v>
                </c:pt>
                <c:pt idx="3964">
                  <c:v>0.0</c:v>
                </c:pt>
                <c:pt idx="3965">
                  <c:v>0.0</c:v>
                </c:pt>
                <c:pt idx="3966">
                  <c:v>0.0</c:v>
                </c:pt>
                <c:pt idx="3967">
                  <c:v>0.0</c:v>
                </c:pt>
                <c:pt idx="3968">
                  <c:v>0.0</c:v>
                </c:pt>
                <c:pt idx="3969">
                  <c:v>0.0</c:v>
                </c:pt>
                <c:pt idx="3970">
                  <c:v>0.0</c:v>
                </c:pt>
                <c:pt idx="3971">
                  <c:v>0.0</c:v>
                </c:pt>
                <c:pt idx="3972">
                  <c:v>-32767.0</c:v>
                </c:pt>
                <c:pt idx="3973">
                  <c:v>0.0</c:v>
                </c:pt>
                <c:pt idx="3974">
                  <c:v>0.0</c:v>
                </c:pt>
                <c:pt idx="3975">
                  <c:v>0.0</c:v>
                </c:pt>
                <c:pt idx="3976">
                  <c:v>0.0</c:v>
                </c:pt>
                <c:pt idx="3977">
                  <c:v>0.0</c:v>
                </c:pt>
                <c:pt idx="3978">
                  <c:v>0.0</c:v>
                </c:pt>
                <c:pt idx="3979">
                  <c:v>0.0</c:v>
                </c:pt>
                <c:pt idx="3980">
                  <c:v>-32767.0</c:v>
                </c:pt>
                <c:pt idx="3981">
                  <c:v>0.0</c:v>
                </c:pt>
                <c:pt idx="3982">
                  <c:v>0.0</c:v>
                </c:pt>
                <c:pt idx="3983">
                  <c:v>0.0</c:v>
                </c:pt>
                <c:pt idx="3984">
                  <c:v>0.0</c:v>
                </c:pt>
                <c:pt idx="3985">
                  <c:v>0.0</c:v>
                </c:pt>
                <c:pt idx="3986">
                  <c:v>0.0</c:v>
                </c:pt>
                <c:pt idx="3987">
                  <c:v>0.0</c:v>
                </c:pt>
                <c:pt idx="3988">
                  <c:v>0.0</c:v>
                </c:pt>
                <c:pt idx="3989">
                  <c:v>0.0</c:v>
                </c:pt>
                <c:pt idx="3990">
                  <c:v>0.0</c:v>
                </c:pt>
                <c:pt idx="3991">
                  <c:v>0.0</c:v>
                </c:pt>
                <c:pt idx="3992">
                  <c:v>0.0</c:v>
                </c:pt>
                <c:pt idx="3993">
                  <c:v>0.0</c:v>
                </c:pt>
                <c:pt idx="3994">
                  <c:v>0.0</c:v>
                </c:pt>
                <c:pt idx="3995">
                  <c:v>0.0</c:v>
                </c:pt>
                <c:pt idx="3996">
                  <c:v>0.0</c:v>
                </c:pt>
                <c:pt idx="3997">
                  <c:v>0.0</c:v>
                </c:pt>
                <c:pt idx="3998">
                  <c:v>0.0</c:v>
                </c:pt>
                <c:pt idx="3999">
                  <c:v>0.0</c:v>
                </c:pt>
                <c:pt idx="4000">
                  <c:v>0.0</c:v>
                </c:pt>
                <c:pt idx="4001">
                  <c:v>0.0</c:v>
                </c:pt>
                <c:pt idx="4002">
                  <c:v>0.0</c:v>
                </c:pt>
                <c:pt idx="4003">
                  <c:v>0.0</c:v>
                </c:pt>
                <c:pt idx="4004">
                  <c:v>0.0</c:v>
                </c:pt>
                <c:pt idx="4005">
                  <c:v>0.0</c:v>
                </c:pt>
                <c:pt idx="4006">
                  <c:v>0.0</c:v>
                </c:pt>
                <c:pt idx="4007">
                  <c:v>0.0</c:v>
                </c:pt>
                <c:pt idx="4008">
                  <c:v>0.0</c:v>
                </c:pt>
                <c:pt idx="4009">
                  <c:v>0.0</c:v>
                </c:pt>
                <c:pt idx="4010">
                  <c:v>0.0</c:v>
                </c:pt>
                <c:pt idx="4011">
                  <c:v>0.0</c:v>
                </c:pt>
                <c:pt idx="4012">
                  <c:v>0.0</c:v>
                </c:pt>
                <c:pt idx="4013">
                  <c:v>0.0</c:v>
                </c:pt>
                <c:pt idx="4014">
                  <c:v>0.0</c:v>
                </c:pt>
                <c:pt idx="4015">
                  <c:v>0.0</c:v>
                </c:pt>
                <c:pt idx="4016">
                  <c:v>0.0</c:v>
                </c:pt>
                <c:pt idx="4017">
                  <c:v>0.0</c:v>
                </c:pt>
                <c:pt idx="4018">
                  <c:v>0.0</c:v>
                </c:pt>
                <c:pt idx="4019">
                  <c:v>0.0</c:v>
                </c:pt>
                <c:pt idx="4020">
                  <c:v>0.0</c:v>
                </c:pt>
                <c:pt idx="4021">
                  <c:v>0.0</c:v>
                </c:pt>
                <c:pt idx="4022">
                  <c:v>0.0</c:v>
                </c:pt>
                <c:pt idx="4023">
                  <c:v>0.0</c:v>
                </c:pt>
                <c:pt idx="4024">
                  <c:v>0.0</c:v>
                </c:pt>
                <c:pt idx="4025">
                  <c:v>0.0</c:v>
                </c:pt>
                <c:pt idx="4026">
                  <c:v>0.0</c:v>
                </c:pt>
                <c:pt idx="4027">
                  <c:v>0.0</c:v>
                </c:pt>
                <c:pt idx="4028">
                  <c:v>0.0</c:v>
                </c:pt>
                <c:pt idx="4029">
                  <c:v>0.0</c:v>
                </c:pt>
                <c:pt idx="4030">
                  <c:v>0.0</c:v>
                </c:pt>
                <c:pt idx="4031">
                  <c:v>0.0</c:v>
                </c:pt>
                <c:pt idx="4032">
                  <c:v>0.0</c:v>
                </c:pt>
                <c:pt idx="4033">
                  <c:v>0.0</c:v>
                </c:pt>
                <c:pt idx="4034">
                  <c:v>0.0</c:v>
                </c:pt>
                <c:pt idx="4035">
                  <c:v>0.0</c:v>
                </c:pt>
                <c:pt idx="4036">
                  <c:v>0.0</c:v>
                </c:pt>
                <c:pt idx="4037">
                  <c:v>0.0</c:v>
                </c:pt>
                <c:pt idx="4038">
                  <c:v>0.0</c:v>
                </c:pt>
                <c:pt idx="4039">
                  <c:v>0.0</c:v>
                </c:pt>
                <c:pt idx="4040">
                  <c:v>0.0</c:v>
                </c:pt>
                <c:pt idx="4041">
                  <c:v>0.0</c:v>
                </c:pt>
                <c:pt idx="4042">
                  <c:v>0.0</c:v>
                </c:pt>
                <c:pt idx="4043">
                  <c:v>0.0</c:v>
                </c:pt>
                <c:pt idx="4044">
                  <c:v>0.0</c:v>
                </c:pt>
                <c:pt idx="4045">
                  <c:v>0.0</c:v>
                </c:pt>
                <c:pt idx="4046">
                  <c:v>0.0</c:v>
                </c:pt>
                <c:pt idx="4047">
                  <c:v>0.0</c:v>
                </c:pt>
                <c:pt idx="4048">
                  <c:v>0.0</c:v>
                </c:pt>
                <c:pt idx="4049">
                  <c:v>0.0</c:v>
                </c:pt>
                <c:pt idx="4050">
                  <c:v>0.0</c:v>
                </c:pt>
                <c:pt idx="4051">
                  <c:v>0.0</c:v>
                </c:pt>
                <c:pt idx="4052">
                  <c:v>-32767.0</c:v>
                </c:pt>
                <c:pt idx="4053">
                  <c:v>0.0</c:v>
                </c:pt>
                <c:pt idx="4054">
                  <c:v>0.0</c:v>
                </c:pt>
                <c:pt idx="4055">
                  <c:v>0.0</c:v>
                </c:pt>
                <c:pt idx="4056">
                  <c:v>0.0</c:v>
                </c:pt>
                <c:pt idx="4057">
                  <c:v>0.0</c:v>
                </c:pt>
                <c:pt idx="4058">
                  <c:v>0.0</c:v>
                </c:pt>
                <c:pt idx="4059">
                  <c:v>0.0</c:v>
                </c:pt>
                <c:pt idx="4060">
                  <c:v>0.0</c:v>
                </c:pt>
                <c:pt idx="4061">
                  <c:v>0.0</c:v>
                </c:pt>
                <c:pt idx="4062">
                  <c:v>0.0</c:v>
                </c:pt>
                <c:pt idx="4063">
                  <c:v>0.0</c:v>
                </c:pt>
                <c:pt idx="4064">
                  <c:v>0.0</c:v>
                </c:pt>
                <c:pt idx="4065">
                  <c:v>0.0</c:v>
                </c:pt>
                <c:pt idx="4066">
                  <c:v>0.0</c:v>
                </c:pt>
                <c:pt idx="4067">
                  <c:v>0.0</c:v>
                </c:pt>
                <c:pt idx="4068">
                  <c:v>0.0</c:v>
                </c:pt>
                <c:pt idx="4069">
                  <c:v>-32767.0</c:v>
                </c:pt>
                <c:pt idx="4070">
                  <c:v>0.0</c:v>
                </c:pt>
                <c:pt idx="4071">
                  <c:v>0.0</c:v>
                </c:pt>
                <c:pt idx="4072">
                  <c:v>0.0</c:v>
                </c:pt>
                <c:pt idx="4073">
                  <c:v>0.0</c:v>
                </c:pt>
                <c:pt idx="4074">
                  <c:v>0.0</c:v>
                </c:pt>
                <c:pt idx="4075">
                  <c:v>0.0</c:v>
                </c:pt>
                <c:pt idx="4076">
                  <c:v>0.0</c:v>
                </c:pt>
                <c:pt idx="4077">
                  <c:v>-32767.0</c:v>
                </c:pt>
                <c:pt idx="4078">
                  <c:v>0.0</c:v>
                </c:pt>
                <c:pt idx="4079">
                  <c:v>0.0</c:v>
                </c:pt>
                <c:pt idx="4080">
                  <c:v>0.0</c:v>
                </c:pt>
                <c:pt idx="4081">
                  <c:v>0.0</c:v>
                </c:pt>
                <c:pt idx="4082">
                  <c:v>0.0</c:v>
                </c:pt>
                <c:pt idx="4083">
                  <c:v>0.0</c:v>
                </c:pt>
                <c:pt idx="4084">
                  <c:v>0.0</c:v>
                </c:pt>
                <c:pt idx="4085">
                  <c:v>-32767.0</c:v>
                </c:pt>
                <c:pt idx="4086">
                  <c:v>0.0</c:v>
                </c:pt>
                <c:pt idx="4087">
                  <c:v>0.0</c:v>
                </c:pt>
                <c:pt idx="4088">
                  <c:v>0.0</c:v>
                </c:pt>
                <c:pt idx="4089">
                  <c:v>0.0</c:v>
                </c:pt>
                <c:pt idx="4090">
                  <c:v>0.0</c:v>
                </c:pt>
                <c:pt idx="4091">
                  <c:v>0.0</c:v>
                </c:pt>
                <c:pt idx="4092">
                  <c:v>0.0</c:v>
                </c:pt>
                <c:pt idx="4093">
                  <c:v>0.0</c:v>
                </c:pt>
                <c:pt idx="4094">
                  <c:v>0.0</c:v>
                </c:pt>
                <c:pt idx="4095">
                  <c:v>0.0</c:v>
                </c:pt>
                <c:pt idx="4096">
                  <c:v>0.0</c:v>
                </c:pt>
                <c:pt idx="4097">
                  <c:v>0.0</c:v>
                </c:pt>
                <c:pt idx="4098">
                  <c:v>0.0</c:v>
                </c:pt>
                <c:pt idx="4099">
                  <c:v>0.0</c:v>
                </c:pt>
                <c:pt idx="4100">
                  <c:v>0.0</c:v>
                </c:pt>
                <c:pt idx="4101">
                  <c:v>0.0</c:v>
                </c:pt>
                <c:pt idx="4102">
                  <c:v>0.0</c:v>
                </c:pt>
                <c:pt idx="4103">
                  <c:v>0.0</c:v>
                </c:pt>
                <c:pt idx="4104">
                  <c:v>0.0</c:v>
                </c:pt>
                <c:pt idx="4105">
                  <c:v>0.0</c:v>
                </c:pt>
                <c:pt idx="4106">
                  <c:v>0.0</c:v>
                </c:pt>
                <c:pt idx="4107">
                  <c:v>0.0</c:v>
                </c:pt>
                <c:pt idx="4108">
                  <c:v>0.0</c:v>
                </c:pt>
                <c:pt idx="4109">
                  <c:v>0.0</c:v>
                </c:pt>
                <c:pt idx="4110">
                  <c:v>0.0</c:v>
                </c:pt>
                <c:pt idx="4111">
                  <c:v>0.0</c:v>
                </c:pt>
                <c:pt idx="4112">
                  <c:v>0.0</c:v>
                </c:pt>
                <c:pt idx="4113">
                  <c:v>0.0</c:v>
                </c:pt>
                <c:pt idx="4114">
                  <c:v>0.0</c:v>
                </c:pt>
                <c:pt idx="4115">
                  <c:v>0.0</c:v>
                </c:pt>
                <c:pt idx="4116">
                  <c:v>0.0</c:v>
                </c:pt>
                <c:pt idx="4117">
                  <c:v>0.0</c:v>
                </c:pt>
                <c:pt idx="4118">
                  <c:v>0.0</c:v>
                </c:pt>
                <c:pt idx="4119">
                  <c:v>0.0</c:v>
                </c:pt>
                <c:pt idx="4120">
                  <c:v>0.0</c:v>
                </c:pt>
                <c:pt idx="4121">
                  <c:v>0.0</c:v>
                </c:pt>
                <c:pt idx="4122">
                  <c:v>0.0</c:v>
                </c:pt>
                <c:pt idx="4123">
                  <c:v>0.0</c:v>
                </c:pt>
                <c:pt idx="4124">
                  <c:v>0.0</c:v>
                </c:pt>
                <c:pt idx="4125">
                  <c:v>0.0</c:v>
                </c:pt>
                <c:pt idx="4126">
                  <c:v>0.0</c:v>
                </c:pt>
                <c:pt idx="4127">
                  <c:v>0.0</c:v>
                </c:pt>
                <c:pt idx="4128">
                  <c:v>0.0</c:v>
                </c:pt>
                <c:pt idx="4129">
                  <c:v>0.0</c:v>
                </c:pt>
                <c:pt idx="4130">
                  <c:v>0.0</c:v>
                </c:pt>
                <c:pt idx="4131">
                  <c:v>0.0</c:v>
                </c:pt>
                <c:pt idx="4132">
                  <c:v>0.0</c:v>
                </c:pt>
                <c:pt idx="4133">
                  <c:v>0.0</c:v>
                </c:pt>
                <c:pt idx="4134">
                  <c:v>0.0</c:v>
                </c:pt>
                <c:pt idx="4135">
                  <c:v>0.0</c:v>
                </c:pt>
                <c:pt idx="4136">
                  <c:v>0.0</c:v>
                </c:pt>
                <c:pt idx="4137">
                  <c:v>0.0</c:v>
                </c:pt>
                <c:pt idx="4138">
                  <c:v>0.0</c:v>
                </c:pt>
                <c:pt idx="4139">
                  <c:v>0.0</c:v>
                </c:pt>
                <c:pt idx="4140">
                  <c:v>0.0</c:v>
                </c:pt>
                <c:pt idx="4141">
                  <c:v>0.0</c:v>
                </c:pt>
                <c:pt idx="4142">
                  <c:v>0.0</c:v>
                </c:pt>
                <c:pt idx="4143">
                  <c:v>0.0</c:v>
                </c:pt>
                <c:pt idx="4144">
                  <c:v>0.0</c:v>
                </c:pt>
                <c:pt idx="4145">
                  <c:v>0.0</c:v>
                </c:pt>
                <c:pt idx="4146">
                  <c:v>0.0</c:v>
                </c:pt>
                <c:pt idx="4147">
                  <c:v>0.0</c:v>
                </c:pt>
                <c:pt idx="4148">
                  <c:v>0.0</c:v>
                </c:pt>
                <c:pt idx="4149">
                  <c:v>0.0</c:v>
                </c:pt>
                <c:pt idx="4150">
                  <c:v>-32767.0</c:v>
                </c:pt>
                <c:pt idx="4151">
                  <c:v>0.0</c:v>
                </c:pt>
                <c:pt idx="4152">
                  <c:v>0.0</c:v>
                </c:pt>
                <c:pt idx="4153">
                  <c:v>0.0</c:v>
                </c:pt>
                <c:pt idx="4154">
                  <c:v>0.0</c:v>
                </c:pt>
                <c:pt idx="4155">
                  <c:v>0.0</c:v>
                </c:pt>
                <c:pt idx="4156">
                  <c:v>0.0</c:v>
                </c:pt>
                <c:pt idx="4157">
                  <c:v>0.0</c:v>
                </c:pt>
                <c:pt idx="4158">
                  <c:v>0.0</c:v>
                </c:pt>
                <c:pt idx="4159">
                  <c:v>0.0</c:v>
                </c:pt>
                <c:pt idx="4160">
                  <c:v>0.0</c:v>
                </c:pt>
                <c:pt idx="4161">
                  <c:v>0.0</c:v>
                </c:pt>
                <c:pt idx="4162">
                  <c:v>0.0</c:v>
                </c:pt>
                <c:pt idx="4163">
                  <c:v>0.0</c:v>
                </c:pt>
                <c:pt idx="4164">
                  <c:v>0.0</c:v>
                </c:pt>
                <c:pt idx="4165">
                  <c:v>0.0</c:v>
                </c:pt>
                <c:pt idx="4166">
                  <c:v>0.0</c:v>
                </c:pt>
                <c:pt idx="4167">
                  <c:v>0.0</c:v>
                </c:pt>
                <c:pt idx="4168">
                  <c:v>0.0</c:v>
                </c:pt>
                <c:pt idx="4169">
                  <c:v>0.0</c:v>
                </c:pt>
                <c:pt idx="4170">
                  <c:v>0.0</c:v>
                </c:pt>
                <c:pt idx="4171">
                  <c:v>0.0</c:v>
                </c:pt>
                <c:pt idx="4172">
                  <c:v>0.0</c:v>
                </c:pt>
                <c:pt idx="4173">
                  <c:v>0.0</c:v>
                </c:pt>
                <c:pt idx="4174">
                  <c:v>0.0</c:v>
                </c:pt>
                <c:pt idx="4175">
                  <c:v>0.0</c:v>
                </c:pt>
                <c:pt idx="4176">
                  <c:v>0.0</c:v>
                </c:pt>
                <c:pt idx="4177">
                  <c:v>0.0</c:v>
                </c:pt>
                <c:pt idx="4178">
                  <c:v>0.0</c:v>
                </c:pt>
                <c:pt idx="4179">
                  <c:v>0.0</c:v>
                </c:pt>
                <c:pt idx="4180">
                  <c:v>0.0</c:v>
                </c:pt>
                <c:pt idx="4181">
                  <c:v>0.0</c:v>
                </c:pt>
                <c:pt idx="4182">
                  <c:v>-32767.0</c:v>
                </c:pt>
                <c:pt idx="4183">
                  <c:v>0.0</c:v>
                </c:pt>
                <c:pt idx="4184">
                  <c:v>0.0</c:v>
                </c:pt>
                <c:pt idx="4185">
                  <c:v>0.0</c:v>
                </c:pt>
                <c:pt idx="4186">
                  <c:v>0.0</c:v>
                </c:pt>
                <c:pt idx="4187">
                  <c:v>0.0</c:v>
                </c:pt>
                <c:pt idx="4188">
                  <c:v>0.0</c:v>
                </c:pt>
                <c:pt idx="4189">
                  <c:v>0.0</c:v>
                </c:pt>
                <c:pt idx="4190">
                  <c:v>0.0</c:v>
                </c:pt>
                <c:pt idx="4191">
                  <c:v>0.0</c:v>
                </c:pt>
                <c:pt idx="4192">
                  <c:v>0.0</c:v>
                </c:pt>
                <c:pt idx="4193">
                  <c:v>0.0</c:v>
                </c:pt>
                <c:pt idx="4194">
                  <c:v>0.0</c:v>
                </c:pt>
                <c:pt idx="4195">
                  <c:v>0.0</c:v>
                </c:pt>
                <c:pt idx="4196">
                  <c:v>0.0</c:v>
                </c:pt>
                <c:pt idx="4197">
                  <c:v>0.0</c:v>
                </c:pt>
                <c:pt idx="4198">
                  <c:v>0.0</c:v>
                </c:pt>
                <c:pt idx="4199">
                  <c:v>0.0</c:v>
                </c:pt>
                <c:pt idx="4200">
                  <c:v>0.0</c:v>
                </c:pt>
                <c:pt idx="4201">
                  <c:v>0.0</c:v>
                </c:pt>
                <c:pt idx="4202">
                  <c:v>0.0</c:v>
                </c:pt>
                <c:pt idx="4203">
                  <c:v>0.0</c:v>
                </c:pt>
                <c:pt idx="4204">
                  <c:v>0.0</c:v>
                </c:pt>
                <c:pt idx="4205">
                  <c:v>0.0</c:v>
                </c:pt>
                <c:pt idx="4206">
                  <c:v>0.0</c:v>
                </c:pt>
                <c:pt idx="4207">
                  <c:v>0.0</c:v>
                </c:pt>
                <c:pt idx="4208">
                  <c:v>0.0</c:v>
                </c:pt>
                <c:pt idx="4209">
                  <c:v>0.0</c:v>
                </c:pt>
                <c:pt idx="4210">
                  <c:v>0.0</c:v>
                </c:pt>
                <c:pt idx="4211">
                  <c:v>0.0</c:v>
                </c:pt>
                <c:pt idx="4212">
                  <c:v>0.0</c:v>
                </c:pt>
                <c:pt idx="4213">
                  <c:v>0.0</c:v>
                </c:pt>
                <c:pt idx="4214">
                  <c:v>0.0</c:v>
                </c:pt>
                <c:pt idx="4215">
                  <c:v>0.0</c:v>
                </c:pt>
                <c:pt idx="4216">
                  <c:v>0.0</c:v>
                </c:pt>
                <c:pt idx="4217">
                  <c:v>0.0</c:v>
                </c:pt>
                <c:pt idx="4218">
                  <c:v>0.0</c:v>
                </c:pt>
                <c:pt idx="4219">
                  <c:v>0.0</c:v>
                </c:pt>
                <c:pt idx="4220">
                  <c:v>0.0</c:v>
                </c:pt>
                <c:pt idx="4221">
                  <c:v>0.0</c:v>
                </c:pt>
                <c:pt idx="4222">
                  <c:v>0.0</c:v>
                </c:pt>
                <c:pt idx="4223">
                  <c:v>0.0</c:v>
                </c:pt>
                <c:pt idx="4224">
                  <c:v>0.0</c:v>
                </c:pt>
                <c:pt idx="4225">
                  <c:v>0.0</c:v>
                </c:pt>
                <c:pt idx="4226">
                  <c:v>0.0</c:v>
                </c:pt>
                <c:pt idx="4227">
                  <c:v>0.0</c:v>
                </c:pt>
                <c:pt idx="4228">
                  <c:v>0.0</c:v>
                </c:pt>
                <c:pt idx="4229">
                  <c:v>0.0</c:v>
                </c:pt>
                <c:pt idx="4230">
                  <c:v>0.0</c:v>
                </c:pt>
                <c:pt idx="4231">
                  <c:v>0.0</c:v>
                </c:pt>
                <c:pt idx="4232">
                  <c:v>0.0</c:v>
                </c:pt>
                <c:pt idx="4233">
                  <c:v>0.0</c:v>
                </c:pt>
                <c:pt idx="4234">
                  <c:v>0.0</c:v>
                </c:pt>
                <c:pt idx="4235">
                  <c:v>0.0</c:v>
                </c:pt>
                <c:pt idx="4236">
                  <c:v>0.0</c:v>
                </c:pt>
                <c:pt idx="4237">
                  <c:v>0.0</c:v>
                </c:pt>
                <c:pt idx="4238">
                  <c:v>0.0</c:v>
                </c:pt>
                <c:pt idx="4239">
                  <c:v>0.0</c:v>
                </c:pt>
                <c:pt idx="4240">
                  <c:v>0.0</c:v>
                </c:pt>
                <c:pt idx="4241">
                  <c:v>0.0</c:v>
                </c:pt>
                <c:pt idx="4242">
                  <c:v>0.0</c:v>
                </c:pt>
                <c:pt idx="4243">
                  <c:v>0.0</c:v>
                </c:pt>
                <c:pt idx="4244">
                  <c:v>0.0</c:v>
                </c:pt>
                <c:pt idx="4245">
                  <c:v>0.0</c:v>
                </c:pt>
                <c:pt idx="4246">
                  <c:v>0.0</c:v>
                </c:pt>
                <c:pt idx="4247">
                  <c:v>0.0</c:v>
                </c:pt>
                <c:pt idx="4248">
                  <c:v>0.0</c:v>
                </c:pt>
                <c:pt idx="4249">
                  <c:v>0.0</c:v>
                </c:pt>
                <c:pt idx="4250">
                  <c:v>0.0</c:v>
                </c:pt>
                <c:pt idx="4251">
                  <c:v>0.0</c:v>
                </c:pt>
                <c:pt idx="4252">
                  <c:v>0.0</c:v>
                </c:pt>
                <c:pt idx="4253">
                  <c:v>0.0</c:v>
                </c:pt>
                <c:pt idx="4254">
                  <c:v>0.0</c:v>
                </c:pt>
                <c:pt idx="4255">
                  <c:v>0.0</c:v>
                </c:pt>
                <c:pt idx="4256">
                  <c:v>0.0</c:v>
                </c:pt>
                <c:pt idx="4257">
                  <c:v>0.0</c:v>
                </c:pt>
                <c:pt idx="4258">
                  <c:v>0.0</c:v>
                </c:pt>
                <c:pt idx="4259">
                  <c:v>0.0</c:v>
                </c:pt>
                <c:pt idx="4260">
                  <c:v>0.0</c:v>
                </c:pt>
                <c:pt idx="4261">
                  <c:v>0.0</c:v>
                </c:pt>
                <c:pt idx="4262">
                  <c:v>0.0</c:v>
                </c:pt>
                <c:pt idx="4263">
                  <c:v>0.0</c:v>
                </c:pt>
                <c:pt idx="4264">
                  <c:v>0.0</c:v>
                </c:pt>
                <c:pt idx="4265">
                  <c:v>0.0</c:v>
                </c:pt>
                <c:pt idx="4266">
                  <c:v>0.0</c:v>
                </c:pt>
                <c:pt idx="4267">
                  <c:v>0.0</c:v>
                </c:pt>
                <c:pt idx="4268">
                  <c:v>0.0</c:v>
                </c:pt>
                <c:pt idx="4269">
                  <c:v>0.0</c:v>
                </c:pt>
                <c:pt idx="4270">
                  <c:v>0.0</c:v>
                </c:pt>
                <c:pt idx="4271">
                  <c:v>0.0</c:v>
                </c:pt>
                <c:pt idx="4272">
                  <c:v>0.0</c:v>
                </c:pt>
                <c:pt idx="4273">
                  <c:v>0.0</c:v>
                </c:pt>
                <c:pt idx="4274">
                  <c:v>0.0</c:v>
                </c:pt>
                <c:pt idx="4275">
                  <c:v>0.0</c:v>
                </c:pt>
                <c:pt idx="4276">
                  <c:v>0.0</c:v>
                </c:pt>
                <c:pt idx="4277">
                  <c:v>0.0</c:v>
                </c:pt>
                <c:pt idx="4278">
                  <c:v>0.0</c:v>
                </c:pt>
                <c:pt idx="4279">
                  <c:v>0.0</c:v>
                </c:pt>
                <c:pt idx="4280">
                  <c:v>0.0</c:v>
                </c:pt>
                <c:pt idx="4281">
                  <c:v>-32767.0</c:v>
                </c:pt>
                <c:pt idx="4282">
                  <c:v>0.0</c:v>
                </c:pt>
                <c:pt idx="4283">
                  <c:v>0.0</c:v>
                </c:pt>
                <c:pt idx="4284">
                  <c:v>0.0</c:v>
                </c:pt>
                <c:pt idx="4285">
                  <c:v>0.0</c:v>
                </c:pt>
                <c:pt idx="4286">
                  <c:v>0.0</c:v>
                </c:pt>
                <c:pt idx="4287">
                  <c:v>0.0</c:v>
                </c:pt>
                <c:pt idx="4288">
                  <c:v>0.0</c:v>
                </c:pt>
                <c:pt idx="4289">
                  <c:v>0.0</c:v>
                </c:pt>
                <c:pt idx="4290">
                  <c:v>0.0</c:v>
                </c:pt>
                <c:pt idx="4291">
                  <c:v>0.0</c:v>
                </c:pt>
                <c:pt idx="4292">
                  <c:v>0.0</c:v>
                </c:pt>
                <c:pt idx="4293">
                  <c:v>0.0</c:v>
                </c:pt>
                <c:pt idx="4294">
                  <c:v>0.0</c:v>
                </c:pt>
                <c:pt idx="4295">
                  <c:v>0.0</c:v>
                </c:pt>
                <c:pt idx="4296">
                  <c:v>0.0</c:v>
                </c:pt>
                <c:pt idx="4297">
                  <c:v>-32767.0</c:v>
                </c:pt>
                <c:pt idx="4298">
                  <c:v>0.0</c:v>
                </c:pt>
                <c:pt idx="4299">
                  <c:v>0.0</c:v>
                </c:pt>
                <c:pt idx="4300">
                  <c:v>0.0</c:v>
                </c:pt>
                <c:pt idx="4301">
                  <c:v>0.0</c:v>
                </c:pt>
                <c:pt idx="4302">
                  <c:v>0.0</c:v>
                </c:pt>
                <c:pt idx="4303">
                  <c:v>0.0</c:v>
                </c:pt>
                <c:pt idx="4304">
                  <c:v>0.0</c:v>
                </c:pt>
                <c:pt idx="4305">
                  <c:v>0.0</c:v>
                </c:pt>
                <c:pt idx="4306">
                  <c:v>0.0</c:v>
                </c:pt>
                <c:pt idx="4307">
                  <c:v>0.0</c:v>
                </c:pt>
                <c:pt idx="4308">
                  <c:v>0.0</c:v>
                </c:pt>
                <c:pt idx="4309">
                  <c:v>0.0</c:v>
                </c:pt>
                <c:pt idx="4310">
                  <c:v>0.0</c:v>
                </c:pt>
                <c:pt idx="4311">
                  <c:v>0.0</c:v>
                </c:pt>
                <c:pt idx="4312">
                  <c:v>0.0</c:v>
                </c:pt>
                <c:pt idx="4313">
                  <c:v>0.0</c:v>
                </c:pt>
                <c:pt idx="4314">
                  <c:v>0.0</c:v>
                </c:pt>
                <c:pt idx="4315">
                  <c:v>0.0</c:v>
                </c:pt>
                <c:pt idx="4316">
                  <c:v>0.0</c:v>
                </c:pt>
                <c:pt idx="4317">
                  <c:v>0.0</c:v>
                </c:pt>
                <c:pt idx="4318">
                  <c:v>0.0</c:v>
                </c:pt>
                <c:pt idx="4319">
                  <c:v>0.0</c:v>
                </c:pt>
                <c:pt idx="4320">
                  <c:v>0.0</c:v>
                </c:pt>
                <c:pt idx="4321">
                  <c:v>0.0</c:v>
                </c:pt>
                <c:pt idx="4322">
                  <c:v>0.0</c:v>
                </c:pt>
                <c:pt idx="4323">
                  <c:v>0.0</c:v>
                </c:pt>
                <c:pt idx="4324">
                  <c:v>0.0</c:v>
                </c:pt>
                <c:pt idx="4325">
                  <c:v>0.0</c:v>
                </c:pt>
                <c:pt idx="4326">
                  <c:v>0.0</c:v>
                </c:pt>
                <c:pt idx="4327">
                  <c:v>0.0</c:v>
                </c:pt>
                <c:pt idx="4328">
                  <c:v>0.0</c:v>
                </c:pt>
                <c:pt idx="4329">
                  <c:v>0.0</c:v>
                </c:pt>
                <c:pt idx="4330">
                  <c:v>0.0</c:v>
                </c:pt>
                <c:pt idx="4331">
                  <c:v>0.0</c:v>
                </c:pt>
                <c:pt idx="4332">
                  <c:v>0.0</c:v>
                </c:pt>
                <c:pt idx="4333">
                  <c:v>0.0</c:v>
                </c:pt>
                <c:pt idx="4334">
                  <c:v>0.0</c:v>
                </c:pt>
                <c:pt idx="4335">
                  <c:v>0.0</c:v>
                </c:pt>
                <c:pt idx="4336">
                  <c:v>0.0</c:v>
                </c:pt>
                <c:pt idx="4337">
                  <c:v>0.0</c:v>
                </c:pt>
                <c:pt idx="4338">
                  <c:v>0.0</c:v>
                </c:pt>
                <c:pt idx="4339">
                  <c:v>0.0</c:v>
                </c:pt>
                <c:pt idx="4340">
                  <c:v>0.0</c:v>
                </c:pt>
                <c:pt idx="4341">
                  <c:v>0.0</c:v>
                </c:pt>
                <c:pt idx="4342">
                  <c:v>0.0</c:v>
                </c:pt>
                <c:pt idx="4343">
                  <c:v>0.0</c:v>
                </c:pt>
                <c:pt idx="4344">
                  <c:v>0.0</c:v>
                </c:pt>
                <c:pt idx="4345">
                  <c:v>0.0</c:v>
                </c:pt>
                <c:pt idx="4346">
                  <c:v>0.0</c:v>
                </c:pt>
                <c:pt idx="4347">
                  <c:v>0.0</c:v>
                </c:pt>
                <c:pt idx="4348">
                  <c:v>0.0</c:v>
                </c:pt>
                <c:pt idx="4349">
                  <c:v>0.0</c:v>
                </c:pt>
                <c:pt idx="4350">
                  <c:v>0.0</c:v>
                </c:pt>
                <c:pt idx="4351">
                  <c:v>0.0</c:v>
                </c:pt>
                <c:pt idx="4352">
                  <c:v>0.0</c:v>
                </c:pt>
                <c:pt idx="4353">
                  <c:v>0.0</c:v>
                </c:pt>
                <c:pt idx="4354">
                  <c:v>-32767.0</c:v>
                </c:pt>
                <c:pt idx="4355">
                  <c:v>0.0</c:v>
                </c:pt>
                <c:pt idx="4356">
                  <c:v>0.0</c:v>
                </c:pt>
                <c:pt idx="4357">
                  <c:v>0.0</c:v>
                </c:pt>
                <c:pt idx="4358">
                  <c:v>0.0</c:v>
                </c:pt>
                <c:pt idx="4359">
                  <c:v>0.0</c:v>
                </c:pt>
                <c:pt idx="4360">
                  <c:v>0.0</c:v>
                </c:pt>
                <c:pt idx="4361">
                  <c:v>0.0</c:v>
                </c:pt>
                <c:pt idx="4362">
                  <c:v>-32767.0</c:v>
                </c:pt>
                <c:pt idx="4363">
                  <c:v>0.0</c:v>
                </c:pt>
                <c:pt idx="4364">
                  <c:v>0.0</c:v>
                </c:pt>
                <c:pt idx="4365">
                  <c:v>0.0</c:v>
                </c:pt>
                <c:pt idx="4366">
                  <c:v>0.0</c:v>
                </c:pt>
                <c:pt idx="4367">
                  <c:v>0.0</c:v>
                </c:pt>
                <c:pt idx="4368">
                  <c:v>0.0</c:v>
                </c:pt>
                <c:pt idx="4369">
                  <c:v>0.0</c:v>
                </c:pt>
                <c:pt idx="4370">
                  <c:v>0.0</c:v>
                </c:pt>
                <c:pt idx="4371">
                  <c:v>0.0</c:v>
                </c:pt>
                <c:pt idx="4372">
                  <c:v>0.0</c:v>
                </c:pt>
                <c:pt idx="4373">
                  <c:v>0.0</c:v>
                </c:pt>
                <c:pt idx="4374">
                  <c:v>0.0</c:v>
                </c:pt>
                <c:pt idx="4375">
                  <c:v>0.0</c:v>
                </c:pt>
                <c:pt idx="4376">
                  <c:v>0.0</c:v>
                </c:pt>
                <c:pt idx="4377">
                  <c:v>0.0</c:v>
                </c:pt>
                <c:pt idx="4378">
                  <c:v>0.0</c:v>
                </c:pt>
                <c:pt idx="4379">
                  <c:v>0.0</c:v>
                </c:pt>
                <c:pt idx="4380">
                  <c:v>0.0</c:v>
                </c:pt>
                <c:pt idx="4381">
                  <c:v>0.0</c:v>
                </c:pt>
                <c:pt idx="4382">
                  <c:v>0.0</c:v>
                </c:pt>
                <c:pt idx="4383">
                  <c:v>0.0</c:v>
                </c:pt>
                <c:pt idx="4384">
                  <c:v>0.0</c:v>
                </c:pt>
                <c:pt idx="4385">
                  <c:v>0.0</c:v>
                </c:pt>
                <c:pt idx="4386">
                  <c:v>-32767.0</c:v>
                </c:pt>
                <c:pt idx="4387">
                  <c:v>0.0</c:v>
                </c:pt>
                <c:pt idx="4388">
                  <c:v>0.0</c:v>
                </c:pt>
                <c:pt idx="4389">
                  <c:v>0.0</c:v>
                </c:pt>
                <c:pt idx="4390">
                  <c:v>0.0</c:v>
                </c:pt>
                <c:pt idx="4391">
                  <c:v>0.0</c:v>
                </c:pt>
                <c:pt idx="4392">
                  <c:v>0.0</c:v>
                </c:pt>
                <c:pt idx="4393">
                  <c:v>0.0</c:v>
                </c:pt>
                <c:pt idx="4394">
                  <c:v>0.0</c:v>
                </c:pt>
                <c:pt idx="4395">
                  <c:v>-32767.0</c:v>
                </c:pt>
                <c:pt idx="4396">
                  <c:v>0.0</c:v>
                </c:pt>
                <c:pt idx="4397">
                  <c:v>0.0</c:v>
                </c:pt>
                <c:pt idx="4398">
                  <c:v>0.0</c:v>
                </c:pt>
                <c:pt idx="4399">
                  <c:v>0.0</c:v>
                </c:pt>
                <c:pt idx="4400">
                  <c:v>0.0</c:v>
                </c:pt>
                <c:pt idx="4401">
                  <c:v>0.0</c:v>
                </c:pt>
                <c:pt idx="4402">
                  <c:v>0.0</c:v>
                </c:pt>
                <c:pt idx="4403">
                  <c:v>-32767.0</c:v>
                </c:pt>
                <c:pt idx="4404">
                  <c:v>0.0</c:v>
                </c:pt>
                <c:pt idx="4405">
                  <c:v>0.0</c:v>
                </c:pt>
                <c:pt idx="4406">
                  <c:v>0.0</c:v>
                </c:pt>
                <c:pt idx="4407">
                  <c:v>0.0</c:v>
                </c:pt>
                <c:pt idx="4408">
                  <c:v>0.0</c:v>
                </c:pt>
                <c:pt idx="4409">
                  <c:v>0.0</c:v>
                </c:pt>
                <c:pt idx="4410">
                  <c:v>0.0</c:v>
                </c:pt>
                <c:pt idx="4411">
                  <c:v>-32767.0</c:v>
                </c:pt>
                <c:pt idx="4412">
                  <c:v>0.0</c:v>
                </c:pt>
                <c:pt idx="4413">
                  <c:v>0.0</c:v>
                </c:pt>
                <c:pt idx="4414">
                  <c:v>0.0</c:v>
                </c:pt>
                <c:pt idx="4415">
                  <c:v>0.0</c:v>
                </c:pt>
                <c:pt idx="4416">
                  <c:v>0.0</c:v>
                </c:pt>
                <c:pt idx="4417">
                  <c:v>0.0</c:v>
                </c:pt>
                <c:pt idx="4418">
                  <c:v>0.0</c:v>
                </c:pt>
                <c:pt idx="4419">
                  <c:v>0.0</c:v>
                </c:pt>
                <c:pt idx="4420">
                  <c:v>0.0</c:v>
                </c:pt>
                <c:pt idx="4421">
                  <c:v>0.0</c:v>
                </c:pt>
                <c:pt idx="4422">
                  <c:v>0.0</c:v>
                </c:pt>
                <c:pt idx="4423">
                  <c:v>0.0</c:v>
                </c:pt>
                <c:pt idx="4424">
                  <c:v>0.0</c:v>
                </c:pt>
                <c:pt idx="4425">
                  <c:v>0.0</c:v>
                </c:pt>
                <c:pt idx="4426">
                  <c:v>0.0</c:v>
                </c:pt>
                <c:pt idx="4427">
                  <c:v>-32767.0</c:v>
                </c:pt>
                <c:pt idx="4428">
                  <c:v>0.0</c:v>
                </c:pt>
                <c:pt idx="4429">
                  <c:v>0.0</c:v>
                </c:pt>
                <c:pt idx="4430">
                  <c:v>0.0</c:v>
                </c:pt>
                <c:pt idx="4431">
                  <c:v>0.0</c:v>
                </c:pt>
                <c:pt idx="4432">
                  <c:v>0.0</c:v>
                </c:pt>
                <c:pt idx="4433">
                  <c:v>0.0</c:v>
                </c:pt>
                <c:pt idx="4434">
                  <c:v>0.0</c:v>
                </c:pt>
                <c:pt idx="4435">
                  <c:v>-32767.0</c:v>
                </c:pt>
                <c:pt idx="4436">
                  <c:v>0.0</c:v>
                </c:pt>
                <c:pt idx="4437">
                  <c:v>0.0</c:v>
                </c:pt>
                <c:pt idx="4438">
                  <c:v>0.0</c:v>
                </c:pt>
                <c:pt idx="4439">
                  <c:v>0.0</c:v>
                </c:pt>
                <c:pt idx="4440">
                  <c:v>0.0</c:v>
                </c:pt>
                <c:pt idx="4441">
                  <c:v>0.0</c:v>
                </c:pt>
                <c:pt idx="4442">
                  <c:v>0.0</c:v>
                </c:pt>
                <c:pt idx="4443">
                  <c:v>-32767.0</c:v>
                </c:pt>
                <c:pt idx="4444">
                  <c:v>0.0</c:v>
                </c:pt>
                <c:pt idx="4445">
                  <c:v>0.0</c:v>
                </c:pt>
                <c:pt idx="4446">
                  <c:v>0.0</c:v>
                </c:pt>
                <c:pt idx="4447">
                  <c:v>0.0</c:v>
                </c:pt>
                <c:pt idx="4448">
                  <c:v>0.0</c:v>
                </c:pt>
                <c:pt idx="4449">
                  <c:v>0.0</c:v>
                </c:pt>
                <c:pt idx="4450">
                  <c:v>0.0</c:v>
                </c:pt>
                <c:pt idx="4451">
                  <c:v>0.0</c:v>
                </c:pt>
                <c:pt idx="4452">
                  <c:v>0.0</c:v>
                </c:pt>
                <c:pt idx="4453">
                  <c:v>0.0</c:v>
                </c:pt>
                <c:pt idx="4454">
                  <c:v>0.0</c:v>
                </c:pt>
                <c:pt idx="4455">
                  <c:v>0.0</c:v>
                </c:pt>
                <c:pt idx="4456">
                  <c:v>0.0</c:v>
                </c:pt>
                <c:pt idx="4457">
                  <c:v>0.0</c:v>
                </c:pt>
                <c:pt idx="4458">
                  <c:v>0.0</c:v>
                </c:pt>
                <c:pt idx="4459">
                  <c:v>0.0</c:v>
                </c:pt>
                <c:pt idx="4460">
                  <c:v>0.0</c:v>
                </c:pt>
                <c:pt idx="4461">
                  <c:v>0.0</c:v>
                </c:pt>
                <c:pt idx="4462">
                  <c:v>0.0</c:v>
                </c:pt>
                <c:pt idx="4463">
                  <c:v>0.0</c:v>
                </c:pt>
                <c:pt idx="4464">
                  <c:v>0.0</c:v>
                </c:pt>
                <c:pt idx="4465">
                  <c:v>0.0</c:v>
                </c:pt>
                <c:pt idx="4466">
                  <c:v>0.0</c:v>
                </c:pt>
                <c:pt idx="4467">
                  <c:v>0.0</c:v>
                </c:pt>
                <c:pt idx="4468">
                  <c:v>0.0</c:v>
                </c:pt>
                <c:pt idx="4469">
                  <c:v>0.0</c:v>
                </c:pt>
                <c:pt idx="4470">
                  <c:v>0.0</c:v>
                </c:pt>
                <c:pt idx="4471">
                  <c:v>0.0</c:v>
                </c:pt>
                <c:pt idx="4472">
                  <c:v>0.0</c:v>
                </c:pt>
                <c:pt idx="4473">
                  <c:v>0.0</c:v>
                </c:pt>
                <c:pt idx="4474">
                  <c:v>0.0</c:v>
                </c:pt>
                <c:pt idx="4475">
                  <c:v>0.0</c:v>
                </c:pt>
                <c:pt idx="4476">
                  <c:v>-32767.0</c:v>
                </c:pt>
                <c:pt idx="4477">
                  <c:v>0.0</c:v>
                </c:pt>
                <c:pt idx="4478">
                  <c:v>0.0</c:v>
                </c:pt>
                <c:pt idx="4479">
                  <c:v>0.0</c:v>
                </c:pt>
                <c:pt idx="4480">
                  <c:v>0.0</c:v>
                </c:pt>
                <c:pt idx="4481">
                  <c:v>0.0</c:v>
                </c:pt>
                <c:pt idx="4482">
                  <c:v>0.0</c:v>
                </c:pt>
                <c:pt idx="4483">
                  <c:v>0.0</c:v>
                </c:pt>
                <c:pt idx="4484">
                  <c:v>0.0</c:v>
                </c:pt>
                <c:pt idx="4485">
                  <c:v>0.0</c:v>
                </c:pt>
                <c:pt idx="4486">
                  <c:v>0.0</c:v>
                </c:pt>
                <c:pt idx="4487">
                  <c:v>0.0</c:v>
                </c:pt>
                <c:pt idx="4488">
                  <c:v>0.0</c:v>
                </c:pt>
                <c:pt idx="4489">
                  <c:v>0.0</c:v>
                </c:pt>
                <c:pt idx="4490">
                  <c:v>0.0</c:v>
                </c:pt>
                <c:pt idx="4491">
                  <c:v>0.0</c:v>
                </c:pt>
                <c:pt idx="4492">
                  <c:v>-32767.0</c:v>
                </c:pt>
                <c:pt idx="4493">
                  <c:v>0.0</c:v>
                </c:pt>
                <c:pt idx="4494">
                  <c:v>0.0</c:v>
                </c:pt>
                <c:pt idx="4495">
                  <c:v>0.0</c:v>
                </c:pt>
                <c:pt idx="4496">
                  <c:v>0.0</c:v>
                </c:pt>
                <c:pt idx="4497">
                  <c:v>0.0</c:v>
                </c:pt>
                <c:pt idx="4498">
                  <c:v>0.0</c:v>
                </c:pt>
                <c:pt idx="4499">
                  <c:v>0.0</c:v>
                </c:pt>
                <c:pt idx="4500">
                  <c:v>-32767.0</c:v>
                </c:pt>
                <c:pt idx="4501">
                  <c:v>0.0</c:v>
                </c:pt>
                <c:pt idx="4502">
                  <c:v>0.0</c:v>
                </c:pt>
                <c:pt idx="4503">
                  <c:v>0.0</c:v>
                </c:pt>
                <c:pt idx="4504">
                  <c:v>0.0</c:v>
                </c:pt>
                <c:pt idx="4505">
                  <c:v>0.0</c:v>
                </c:pt>
                <c:pt idx="4506">
                  <c:v>0.0</c:v>
                </c:pt>
                <c:pt idx="4507">
                  <c:v>0.0</c:v>
                </c:pt>
                <c:pt idx="4508">
                  <c:v>0.0</c:v>
                </c:pt>
                <c:pt idx="4509">
                  <c:v>0.0</c:v>
                </c:pt>
                <c:pt idx="4510">
                  <c:v>0.0</c:v>
                </c:pt>
                <c:pt idx="4511">
                  <c:v>0.0</c:v>
                </c:pt>
                <c:pt idx="4512">
                  <c:v>0.0</c:v>
                </c:pt>
                <c:pt idx="4513">
                  <c:v>0.0</c:v>
                </c:pt>
                <c:pt idx="4514">
                  <c:v>0.0</c:v>
                </c:pt>
                <c:pt idx="4515">
                  <c:v>0.0</c:v>
                </c:pt>
                <c:pt idx="4516">
                  <c:v>0.0</c:v>
                </c:pt>
                <c:pt idx="4517">
                  <c:v>0.0</c:v>
                </c:pt>
                <c:pt idx="4518">
                  <c:v>0.0</c:v>
                </c:pt>
                <c:pt idx="4519">
                  <c:v>0.0</c:v>
                </c:pt>
                <c:pt idx="4520">
                  <c:v>0.0</c:v>
                </c:pt>
                <c:pt idx="4521">
                  <c:v>0.0</c:v>
                </c:pt>
                <c:pt idx="4522">
                  <c:v>0.0</c:v>
                </c:pt>
                <c:pt idx="4523">
                  <c:v>0.0</c:v>
                </c:pt>
                <c:pt idx="4524">
                  <c:v>0.0</c:v>
                </c:pt>
                <c:pt idx="4525">
                  <c:v>0.0</c:v>
                </c:pt>
                <c:pt idx="4526">
                  <c:v>0.0</c:v>
                </c:pt>
                <c:pt idx="4527">
                  <c:v>0.0</c:v>
                </c:pt>
                <c:pt idx="4528">
                  <c:v>0.0</c:v>
                </c:pt>
                <c:pt idx="4529">
                  <c:v>0.0</c:v>
                </c:pt>
                <c:pt idx="4530">
                  <c:v>0.0</c:v>
                </c:pt>
                <c:pt idx="4531">
                  <c:v>0.0</c:v>
                </c:pt>
                <c:pt idx="4532">
                  <c:v>-32767.0</c:v>
                </c:pt>
                <c:pt idx="4533">
                  <c:v>0.0</c:v>
                </c:pt>
                <c:pt idx="4534">
                  <c:v>0.0</c:v>
                </c:pt>
                <c:pt idx="4535">
                  <c:v>0.0</c:v>
                </c:pt>
                <c:pt idx="4536">
                  <c:v>0.0</c:v>
                </c:pt>
                <c:pt idx="4537">
                  <c:v>0.0</c:v>
                </c:pt>
                <c:pt idx="4538">
                  <c:v>0.0</c:v>
                </c:pt>
                <c:pt idx="4539">
                  <c:v>0.0</c:v>
                </c:pt>
                <c:pt idx="4540">
                  <c:v>0.0</c:v>
                </c:pt>
                <c:pt idx="4541">
                  <c:v>0.0</c:v>
                </c:pt>
                <c:pt idx="4542">
                  <c:v>0.0</c:v>
                </c:pt>
                <c:pt idx="4543">
                  <c:v>0.0</c:v>
                </c:pt>
                <c:pt idx="4544">
                  <c:v>0.0</c:v>
                </c:pt>
                <c:pt idx="4545">
                  <c:v>0.0</c:v>
                </c:pt>
                <c:pt idx="4546">
                  <c:v>0.0</c:v>
                </c:pt>
                <c:pt idx="4547">
                  <c:v>0.0</c:v>
                </c:pt>
                <c:pt idx="4548">
                  <c:v>0.0</c:v>
                </c:pt>
                <c:pt idx="4549">
                  <c:v>0.0</c:v>
                </c:pt>
                <c:pt idx="4550">
                  <c:v>0.0</c:v>
                </c:pt>
                <c:pt idx="4551">
                  <c:v>0.0</c:v>
                </c:pt>
                <c:pt idx="4552">
                  <c:v>0.0</c:v>
                </c:pt>
                <c:pt idx="4553">
                  <c:v>0.0</c:v>
                </c:pt>
                <c:pt idx="4554">
                  <c:v>0.0</c:v>
                </c:pt>
                <c:pt idx="4555">
                  <c:v>0.0</c:v>
                </c:pt>
                <c:pt idx="4556">
                  <c:v>-32767.0</c:v>
                </c:pt>
                <c:pt idx="4557">
                  <c:v>0.0</c:v>
                </c:pt>
                <c:pt idx="4558">
                  <c:v>0.0</c:v>
                </c:pt>
                <c:pt idx="4559">
                  <c:v>0.0</c:v>
                </c:pt>
                <c:pt idx="4560">
                  <c:v>0.0</c:v>
                </c:pt>
                <c:pt idx="4561">
                  <c:v>0.0</c:v>
                </c:pt>
                <c:pt idx="4562">
                  <c:v>0.0</c:v>
                </c:pt>
                <c:pt idx="4563">
                  <c:v>0.0</c:v>
                </c:pt>
                <c:pt idx="4564">
                  <c:v>0.0</c:v>
                </c:pt>
                <c:pt idx="4565">
                  <c:v>0.0</c:v>
                </c:pt>
                <c:pt idx="4566">
                  <c:v>0.0</c:v>
                </c:pt>
                <c:pt idx="4567">
                  <c:v>0.0</c:v>
                </c:pt>
                <c:pt idx="4568">
                  <c:v>0.0</c:v>
                </c:pt>
                <c:pt idx="4569">
                  <c:v>0.0</c:v>
                </c:pt>
                <c:pt idx="4570">
                  <c:v>0.0</c:v>
                </c:pt>
                <c:pt idx="4571">
                  <c:v>0.0</c:v>
                </c:pt>
                <c:pt idx="4572">
                  <c:v>0.0</c:v>
                </c:pt>
                <c:pt idx="4573">
                  <c:v>0.0</c:v>
                </c:pt>
                <c:pt idx="4574">
                  <c:v>0.0</c:v>
                </c:pt>
                <c:pt idx="4575">
                  <c:v>0.0</c:v>
                </c:pt>
                <c:pt idx="4576">
                  <c:v>0.0</c:v>
                </c:pt>
                <c:pt idx="4577">
                  <c:v>0.0</c:v>
                </c:pt>
                <c:pt idx="4578">
                  <c:v>0.0</c:v>
                </c:pt>
                <c:pt idx="4579">
                  <c:v>0.0</c:v>
                </c:pt>
                <c:pt idx="4580">
                  <c:v>0.0</c:v>
                </c:pt>
                <c:pt idx="4581">
                  <c:v>-32767.0</c:v>
                </c:pt>
                <c:pt idx="4582">
                  <c:v>0.0</c:v>
                </c:pt>
                <c:pt idx="4583">
                  <c:v>0.0</c:v>
                </c:pt>
                <c:pt idx="4584">
                  <c:v>0.0</c:v>
                </c:pt>
                <c:pt idx="4585">
                  <c:v>0.0</c:v>
                </c:pt>
                <c:pt idx="4586">
                  <c:v>0.0</c:v>
                </c:pt>
                <c:pt idx="4587">
                  <c:v>0.0</c:v>
                </c:pt>
                <c:pt idx="4588">
                  <c:v>0.0</c:v>
                </c:pt>
                <c:pt idx="4589">
                  <c:v>-32767.0</c:v>
                </c:pt>
                <c:pt idx="4590">
                  <c:v>0.0</c:v>
                </c:pt>
                <c:pt idx="4591">
                  <c:v>0.0</c:v>
                </c:pt>
                <c:pt idx="4592">
                  <c:v>0.0</c:v>
                </c:pt>
                <c:pt idx="4593">
                  <c:v>0.0</c:v>
                </c:pt>
                <c:pt idx="4594">
                  <c:v>0.0</c:v>
                </c:pt>
                <c:pt idx="4595">
                  <c:v>0.0</c:v>
                </c:pt>
                <c:pt idx="4596">
                  <c:v>0.0</c:v>
                </c:pt>
                <c:pt idx="4597">
                  <c:v>0.0</c:v>
                </c:pt>
                <c:pt idx="4598">
                  <c:v>0.0</c:v>
                </c:pt>
                <c:pt idx="4599">
                  <c:v>0.0</c:v>
                </c:pt>
                <c:pt idx="4600">
                  <c:v>0.0</c:v>
                </c:pt>
                <c:pt idx="4601">
                  <c:v>0.0</c:v>
                </c:pt>
                <c:pt idx="4602">
                  <c:v>0.0</c:v>
                </c:pt>
                <c:pt idx="4603">
                  <c:v>0.0</c:v>
                </c:pt>
                <c:pt idx="4604">
                  <c:v>0.0</c:v>
                </c:pt>
                <c:pt idx="4605">
                  <c:v>0.0</c:v>
                </c:pt>
                <c:pt idx="4606">
                  <c:v>0.0</c:v>
                </c:pt>
                <c:pt idx="4607">
                  <c:v>0.0</c:v>
                </c:pt>
                <c:pt idx="4608">
                  <c:v>0.0</c:v>
                </c:pt>
                <c:pt idx="4609">
                  <c:v>0.0</c:v>
                </c:pt>
                <c:pt idx="4610">
                  <c:v>0.0</c:v>
                </c:pt>
                <c:pt idx="4611">
                  <c:v>0.0</c:v>
                </c:pt>
                <c:pt idx="4612">
                  <c:v>0.0</c:v>
                </c:pt>
                <c:pt idx="4613">
                  <c:v>-32767.0</c:v>
                </c:pt>
                <c:pt idx="4614">
                  <c:v>0.0</c:v>
                </c:pt>
                <c:pt idx="4615">
                  <c:v>0.0</c:v>
                </c:pt>
                <c:pt idx="4616">
                  <c:v>0.0</c:v>
                </c:pt>
                <c:pt idx="4617">
                  <c:v>0.0</c:v>
                </c:pt>
                <c:pt idx="4618">
                  <c:v>0.0</c:v>
                </c:pt>
                <c:pt idx="4619">
                  <c:v>0.0</c:v>
                </c:pt>
                <c:pt idx="4620">
                  <c:v>0.0</c:v>
                </c:pt>
                <c:pt idx="4621">
                  <c:v>-32767.0</c:v>
                </c:pt>
                <c:pt idx="4622">
                  <c:v>0.0</c:v>
                </c:pt>
                <c:pt idx="4623">
                  <c:v>0.0</c:v>
                </c:pt>
                <c:pt idx="4624">
                  <c:v>0.0</c:v>
                </c:pt>
                <c:pt idx="4625">
                  <c:v>0.0</c:v>
                </c:pt>
                <c:pt idx="4626">
                  <c:v>0.0</c:v>
                </c:pt>
                <c:pt idx="4627">
                  <c:v>0.0</c:v>
                </c:pt>
                <c:pt idx="4628">
                  <c:v>0.0</c:v>
                </c:pt>
                <c:pt idx="4629">
                  <c:v>0.0</c:v>
                </c:pt>
                <c:pt idx="4630">
                  <c:v>0.0</c:v>
                </c:pt>
                <c:pt idx="4631">
                  <c:v>0.0</c:v>
                </c:pt>
                <c:pt idx="4632">
                  <c:v>0.0</c:v>
                </c:pt>
                <c:pt idx="4633">
                  <c:v>0.0</c:v>
                </c:pt>
                <c:pt idx="4634">
                  <c:v>0.0</c:v>
                </c:pt>
                <c:pt idx="4635">
                  <c:v>0.0</c:v>
                </c:pt>
                <c:pt idx="4636">
                  <c:v>0.0</c:v>
                </c:pt>
                <c:pt idx="4637">
                  <c:v>0.0</c:v>
                </c:pt>
                <c:pt idx="4638">
                  <c:v>0.0</c:v>
                </c:pt>
                <c:pt idx="4639">
                  <c:v>0.0</c:v>
                </c:pt>
                <c:pt idx="4640">
                  <c:v>0.0</c:v>
                </c:pt>
                <c:pt idx="4641">
                  <c:v>0.0</c:v>
                </c:pt>
                <c:pt idx="4642">
                  <c:v>0.0</c:v>
                </c:pt>
                <c:pt idx="4643">
                  <c:v>0.0</c:v>
                </c:pt>
                <c:pt idx="4644">
                  <c:v>0.0</c:v>
                </c:pt>
                <c:pt idx="4645">
                  <c:v>0.0</c:v>
                </c:pt>
                <c:pt idx="4646">
                  <c:v>0.0</c:v>
                </c:pt>
                <c:pt idx="4647">
                  <c:v>0.0</c:v>
                </c:pt>
                <c:pt idx="4648">
                  <c:v>0.0</c:v>
                </c:pt>
                <c:pt idx="4649">
                  <c:v>0.0</c:v>
                </c:pt>
                <c:pt idx="4650">
                  <c:v>0.0</c:v>
                </c:pt>
                <c:pt idx="4651">
                  <c:v>0.0</c:v>
                </c:pt>
                <c:pt idx="4652">
                  <c:v>0.0</c:v>
                </c:pt>
                <c:pt idx="4653">
                  <c:v>0.0</c:v>
                </c:pt>
                <c:pt idx="4654">
                  <c:v>0.0</c:v>
                </c:pt>
                <c:pt idx="4655">
                  <c:v>0.0</c:v>
                </c:pt>
                <c:pt idx="4656">
                  <c:v>0.0</c:v>
                </c:pt>
                <c:pt idx="4657">
                  <c:v>0.0</c:v>
                </c:pt>
                <c:pt idx="4658">
                  <c:v>0.0</c:v>
                </c:pt>
                <c:pt idx="4659">
                  <c:v>0.0</c:v>
                </c:pt>
                <c:pt idx="4660">
                  <c:v>0.0</c:v>
                </c:pt>
                <c:pt idx="4661">
                  <c:v>0.0</c:v>
                </c:pt>
                <c:pt idx="4662">
                  <c:v>0.0</c:v>
                </c:pt>
                <c:pt idx="4663">
                  <c:v>0.0</c:v>
                </c:pt>
                <c:pt idx="4664">
                  <c:v>0.0</c:v>
                </c:pt>
                <c:pt idx="4665">
                  <c:v>0.0</c:v>
                </c:pt>
                <c:pt idx="4666">
                  <c:v>0.0</c:v>
                </c:pt>
                <c:pt idx="4667">
                  <c:v>0.0</c:v>
                </c:pt>
                <c:pt idx="4668">
                  <c:v>0.0</c:v>
                </c:pt>
                <c:pt idx="4669">
                  <c:v>0.0</c:v>
                </c:pt>
                <c:pt idx="4670">
                  <c:v>0.0</c:v>
                </c:pt>
                <c:pt idx="4671">
                  <c:v>0.0</c:v>
                </c:pt>
                <c:pt idx="4672">
                  <c:v>0.0</c:v>
                </c:pt>
                <c:pt idx="4673">
                  <c:v>0.0</c:v>
                </c:pt>
                <c:pt idx="4674">
                  <c:v>0.0</c:v>
                </c:pt>
                <c:pt idx="4675">
                  <c:v>0.0</c:v>
                </c:pt>
                <c:pt idx="4676">
                  <c:v>0.0</c:v>
                </c:pt>
                <c:pt idx="4677">
                  <c:v>0.0</c:v>
                </c:pt>
                <c:pt idx="4678">
                  <c:v>0.0</c:v>
                </c:pt>
                <c:pt idx="4679">
                  <c:v>0.0</c:v>
                </c:pt>
                <c:pt idx="4680">
                  <c:v>0.0</c:v>
                </c:pt>
                <c:pt idx="4681">
                  <c:v>0.0</c:v>
                </c:pt>
                <c:pt idx="4682">
                  <c:v>0.0</c:v>
                </c:pt>
                <c:pt idx="4683">
                  <c:v>0.0</c:v>
                </c:pt>
                <c:pt idx="4684">
                  <c:v>0.0</c:v>
                </c:pt>
                <c:pt idx="4685">
                  <c:v>0.0</c:v>
                </c:pt>
                <c:pt idx="4686">
                  <c:v>0.0</c:v>
                </c:pt>
                <c:pt idx="4687">
                  <c:v>0.0</c:v>
                </c:pt>
                <c:pt idx="4688">
                  <c:v>0.0</c:v>
                </c:pt>
                <c:pt idx="4689">
                  <c:v>0.0</c:v>
                </c:pt>
                <c:pt idx="4690">
                  <c:v>0.0</c:v>
                </c:pt>
                <c:pt idx="4691">
                  <c:v>0.0</c:v>
                </c:pt>
                <c:pt idx="4692">
                  <c:v>0.0</c:v>
                </c:pt>
                <c:pt idx="4693">
                  <c:v>0.0</c:v>
                </c:pt>
                <c:pt idx="4694">
                  <c:v>0.0</c:v>
                </c:pt>
                <c:pt idx="4695">
                  <c:v>0.0</c:v>
                </c:pt>
                <c:pt idx="4696">
                  <c:v>0.0</c:v>
                </c:pt>
                <c:pt idx="4697">
                  <c:v>0.0</c:v>
                </c:pt>
                <c:pt idx="4698">
                  <c:v>-32767.0</c:v>
                </c:pt>
                <c:pt idx="4699">
                  <c:v>0.0</c:v>
                </c:pt>
                <c:pt idx="4700">
                  <c:v>0.0</c:v>
                </c:pt>
                <c:pt idx="4701">
                  <c:v>0.0</c:v>
                </c:pt>
                <c:pt idx="4702">
                  <c:v>0.0</c:v>
                </c:pt>
                <c:pt idx="4703">
                  <c:v>0.0</c:v>
                </c:pt>
                <c:pt idx="4704">
                  <c:v>0.0</c:v>
                </c:pt>
                <c:pt idx="4705">
                  <c:v>0.0</c:v>
                </c:pt>
                <c:pt idx="4706">
                  <c:v>0.0</c:v>
                </c:pt>
                <c:pt idx="4707">
                  <c:v>0.0</c:v>
                </c:pt>
                <c:pt idx="4708">
                  <c:v>0.0</c:v>
                </c:pt>
                <c:pt idx="4709">
                  <c:v>0.0</c:v>
                </c:pt>
                <c:pt idx="4710">
                  <c:v>0.0</c:v>
                </c:pt>
                <c:pt idx="4711">
                  <c:v>0.0</c:v>
                </c:pt>
                <c:pt idx="4712">
                  <c:v>0.0</c:v>
                </c:pt>
                <c:pt idx="4713">
                  <c:v>0.0</c:v>
                </c:pt>
                <c:pt idx="4714">
                  <c:v>-32767.0</c:v>
                </c:pt>
                <c:pt idx="4715">
                  <c:v>0.0</c:v>
                </c:pt>
                <c:pt idx="4716">
                  <c:v>0.0</c:v>
                </c:pt>
                <c:pt idx="4717">
                  <c:v>0.0</c:v>
                </c:pt>
                <c:pt idx="4718">
                  <c:v>0.0</c:v>
                </c:pt>
                <c:pt idx="4719">
                  <c:v>0.0</c:v>
                </c:pt>
                <c:pt idx="4720">
                  <c:v>0.0</c:v>
                </c:pt>
                <c:pt idx="4721">
                  <c:v>0.0</c:v>
                </c:pt>
                <c:pt idx="4722">
                  <c:v>0.0</c:v>
                </c:pt>
                <c:pt idx="4723">
                  <c:v>0.0</c:v>
                </c:pt>
                <c:pt idx="4724">
                  <c:v>0.0</c:v>
                </c:pt>
                <c:pt idx="4725">
                  <c:v>0.0</c:v>
                </c:pt>
                <c:pt idx="4726">
                  <c:v>0.0</c:v>
                </c:pt>
                <c:pt idx="4727">
                  <c:v>0.0</c:v>
                </c:pt>
                <c:pt idx="4728">
                  <c:v>0.0</c:v>
                </c:pt>
                <c:pt idx="4729">
                  <c:v>0.0</c:v>
                </c:pt>
                <c:pt idx="4730">
                  <c:v>0.0</c:v>
                </c:pt>
                <c:pt idx="4731">
                  <c:v>0.0</c:v>
                </c:pt>
                <c:pt idx="4732">
                  <c:v>0.0</c:v>
                </c:pt>
                <c:pt idx="4733">
                  <c:v>0.0</c:v>
                </c:pt>
                <c:pt idx="4734">
                  <c:v>0.0</c:v>
                </c:pt>
                <c:pt idx="4735">
                  <c:v>0.0</c:v>
                </c:pt>
                <c:pt idx="4736">
                  <c:v>0.0</c:v>
                </c:pt>
                <c:pt idx="4737">
                  <c:v>0.0</c:v>
                </c:pt>
                <c:pt idx="4738">
                  <c:v>0.0</c:v>
                </c:pt>
                <c:pt idx="4739">
                  <c:v>0.0</c:v>
                </c:pt>
                <c:pt idx="4740">
                  <c:v>0.0</c:v>
                </c:pt>
                <c:pt idx="4741">
                  <c:v>0.0</c:v>
                </c:pt>
                <c:pt idx="4742">
                  <c:v>0.0</c:v>
                </c:pt>
                <c:pt idx="4743">
                  <c:v>0.0</c:v>
                </c:pt>
                <c:pt idx="4744">
                  <c:v>0.0</c:v>
                </c:pt>
                <c:pt idx="4745">
                  <c:v>0.0</c:v>
                </c:pt>
                <c:pt idx="4746">
                  <c:v>0.0</c:v>
                </c:pt>
                <c:pt idx="4747">
                  <c:v>0.0</c:v>
                </c:pt>
                <c:pt idx="4748">
                  <c:v>0.0</c:v>
                </c:pt>
                <c:pt idx="4749">
                  <c:v>0.0</c:v>
                </c:pt>
                <c:pt idx="4750">
                  <c:v>0.0</c:v>
                </c:pt>
                <c:pt idx="4751">
                  <c:v>0.0</c:v>
                </c:pt>
                <c:pt idx="4752">
                  <c:v>0.0</c:v>
                </c:pt>
                <c:pt idx="4753">
                  <c:v>0.0</c:v>
                </c:pt>
                <c:pt idx="4754">
                  <c:v>0.0</c:v>
                </c:pt>
                <c:pt idx="4755">
                  <c:v>0.0</c:v>
                </c:pt>
                <c:pt idx="4756">
                  <c:v>0.0</c:v>
                </c:pt>
                <c:pt idx="4757">
                  <c:v>0.0</c:v>
                </c:pt>
                <c:pt idx="4758">
                  <c:v>0.0</c:v>
                </c:pt>
                <c:pt idx="4759">
                  <c:v>0.0</c:v>
                </c:pt>
                <c:pt idx="4760">
                  <c:v>0.0</c:v>
                </c:pt>
                <c:pt idx="4761">
                  <c:v>0.0</c:v>
                </c:pt>
                <c:pt idx="4762">
                  <c:v>-32767.0</c:v>
                </c:pt>
                <c:pt idx="4763">
                  <c:v>0.0</c:v>
                </c:pt>
                <c:pt idx="4764">
                  <c:v>0.0</c:v>
                </c:pt>
                <c:pt idx="4765">
                  <c:v>0.0</c:v>
                </c:pt>
                <c:pt idx="4766">
                  <c:v>0.0</c:v>
                </c:pt>
                <c:pt idx="4767">
                  <c:v>0.0</c:v>
                </c:pt>
                <c:pt idx="4768">
                  <c:v>0.0</c:v>
                </c:pt>
                <c:pt idx="4769">
                  <c:v>0.0</c:v>
                </c:pt>
                <c:pt idx="4770">
                  <c:v>0.0</c:v>
                </c:pt>
                <c:pt idx="4771">
                  <c:v>0.0</c:v>
                </c:pt>
                <c:pt idx="4772">
                  <c:v>0.0</c:v>
                </c:pt>
                <c:pt idx="4773">
                  <c:v>0.0</c:v>
                </c:pt>
                <c:pt idx="4774">
                  <c:v>0.0</c:v>
                </c:pt>
                <c:pt idx="4775">
                  <c:v>0.0</c:v>
                </c:pt>
                <c:pt idx="4776">
                  <c:v>0.0</c:v>
                </c:pt>
                <c:pt idx="4777">
                  <c:v>0.0</c:v>
                </c:pt>
                <c:pt idx="4778">
                  <c:v>0.0</c:v>
                </c:pt>
                <c:pt idx="4779">
                  <c:v>-32767.0</c:v>
                </c:pt>
                <c:pt idx="4780">
                  <c:v>0.0</c:v>
                </c:pt>
                <c:pt idx="4781">
                  <c:v>0.0</c:v>
                </c:pt>
                <c:pt idx="4782">
                  <c:v>0.0</c:v>
                </c:pt>
                <c:pt idx="4783">
                  <c:v>0.0</c:v>
                </c:pt>
                <c:pt idx="4784">
                  <c:v>0.0</c:v>
                </c:pt>
                <c:pt idx="4785">
                  <c:v>0.0</c:v>
                </c:pt>
                <c:pt idx="4786">
                  <c:v>0.0</c:v>
                </c:pt>
                <c:pt idx="4787">
                  <c:v>0.0</c:v>
                </c:pt>
                <c:pt idx="4788">
                  <c:v>0.0</c:v>
                </c:pt>
                <c:pt idx="4789">
                  <c:v>0.0</c:v>
                </c:pt>
                <c:pt idx="4790">
                  <c:v>0.0</c:v>
                </c:pt>
                <c:pt idx="4791">
                  <c:v>0.0</c:v>
                </c:pt>
                <c:pt idx="4792">
                  <c:v>0.0</c:v>
                </c:pt>
                <c:pt idx="4793">
                  <c:v>0.0</c:v>
                </c:pt>
                <c:pt idx="4794">
                  <c:v>0.0</c:v>
                </c:pt>
                <c:pt idx="4795">
                  <c:v>0.0</c:v>
                </c:pt>
                <c:pt idx="4796">
                  <c:v>0.0</c:v>
                </c:pt>
                <c:pt idx="4797">
                  <c:v>0.0</c:v>
                </c:pt>
                <c:pt idx="4798">
                  <c:v>0.0</c:v>
                </c:pt>
                <c:pt idx="4799">
                  <c:v>0.0</c:v>
                </c:pt>
                <c:pt idx="4800">
                  <c:v>0.0</c:v>
                </c:pt>
                <c:pt idx="4801">
                  <c:v>0.0</c:v>
                </c:pt>
                <c:pt idx="4802">
                  <c:v>0.0</c:v>
                </c:pt>
                <c:pt idx="4803">
                  <c:v>0.0</c:v>
                </c:pt>
                <c:pt idx="4804">
                  <c:v>0.0</c:v>
                </c:pt>
                <c:pt idx="4805">
                  <c:v>0.0</c:v>
                </c:pt>
                <c:pt idx="4806">
                  <c:v>0.0</c:v>
                </c:pt>
                <c:pt idx="4807">
                  <c:v>0.0</c:v>
                </c:pt>
                <c:pt idx="4808">
                  <c:v>0.0</c:v>
                </c:pt>
                <c:pt idx="4809">
                  <c:v>0.0</c:v>
                </c:pt>
                <c:pt idx="4810">
                  <c:v>0.0</c:v>
                </c:pt>
                <c:pt idx="4811">
                  <c:v>-32767.0</c:v>
                </c:pt>
                <c:pt idx="4812">
                  <c:v>0.0</c:v>
                </c:pt>
                <c:pt idx="4813">
                  <c:v>0.0</c:v>
                </c:pt>
                <c:pt idx="4814">
                  <c:v>0.0</c:v>
                </c:pt>
                <c:pt idx="4815">
                  <c:v>0.0</c:v>
                </c:pt>
                <c:pt idx="4816">
                  <c:v>0.0</c:v>
                </c:pt>
                <c:pt idx="4817">
                  <c:v>0.0</c:v>
                </c:pt>
                <c:pt idx="4818">
                  <c:v>0.0</c:v>
                </c:pt>
                <c:pt idx="4819">
                  <c:v>0.0</c:v>
                </c:pt>
                <c:pt idx="4820">
                  <c:v>0.0</c:v>
                </c:pt>
                <c:pt idx="4821">
                  <c:v>0.0</c:v>
                </c:pt>
                <c:pt idx="4822">
                  <c:v>0.0</c:v>
                </c:pt>
                <c:pt idx="4823">
                  <c:v>0.0</c:v>
                </c:pt>
                <c:pt idx="4824">
                  <c:v>0.0</c:v>
                </c:pt>
                <c:pt idx="4825">
                  <c:v>0.0</c:v>
                </c:pt>
                <c:pt idx="4826">
                  <c:v>0.0</c:v>
                </c:pt>
                <c:pt idx="4827">
                  <c:v>0.0</c:v>
                </c:pt>
                <c:pt idx="4828">
                  <c:v>0.0</c:v>
                </c:pt>
                <c:pt idx="4829">
                  <c:v>0.0</c:v>
                </c:pt>
                <c:pt idx="4830">
                  <c:v>0.0</c:v>
                </c:pt>
                <c:pt idx="4831">
                  <c:v>0.0</c:v>
                </c:pt>
                <c:pt idx="4832">
                  <c:v>0.0</c:v>
                </c:pt>
                <c:pt idx="4833">
                  <c:v>0.0</c:v>
                </c:pt>
                <c:pt idx="4834">
                  <c:v>0.0</c:v>
                </c:pt>
                <c:pt idx="4835">
                  <c:v>-32767.0</c:v>
                </c:pt>
                <c:pt idx="4836">
                  <c:v>0.0</c:v>
                </c:pt>
                <c:pt idx="4837">
                  <c:v>0.0</c:v>
                </c:pt>
                <c:pt idx="4838">
                  <c:v>0.0</c:v>
                </c:pt>
                <c:pt idx="4839">
                  <c:v>0.0</c:v>
                </c:pt>
                <c:pt idx="4840">
                  <c:v>0.0</c:v>
                </c:pt>
                <c:pt idx="4841">
                  <c:v>0.0</c:v>
                </c:pt>
                <c:pt idx="4842">
                  <c:v>0.0</c:v>
                </c:pt>
                <c:pt idx="4843">
                  <c:v>-32767.0</c:v>
                </c:pt>
                <c:pt idx="4844">
                  <c:v>0.0</c:v>
                </c:pt>
                <c:pt idx="4845">
                  <c:v>0.0</c:v>
                </c:pt>
                <c:pt idx="4846">
                  <c:v>0.0</c:v>
                </c:pt>
                <c:pt idx="4847">
                  <c:v>0.0</c:v>
                </c:pt>
                <c:pt idx="4848">
                  <c:v>0.0</c:v>
                </c:pt>
                <c:pt idx="4849">
                  <c:v>0.0</c:v>
                </c:pt>
                <c:pt idx="4850">
                  <c:v>0.0</c:v>
                </c:pt>
                <c:pt idx="4851">
                  <c:v>0.0</c:v>
                </c:pt>
                <c:pt idx="4852">
                  <c:v>0.0</c:v>
                </c:pt>
                <c:pt idx="4853">
                  <c:v>0.0</c:v>
                </c:pt>
                <c:pt idx="4854">
                  <c:v>0.0</c:v>
                </c:pt>
                <c:pt idx="4855">
                  <c:v>0.0</c:v>
                </c:pt>
                <c:pt idx="4856">
                  <c:v>0.0</c:v>
                </c:pt>
                <c:pt idx="4857">
                  <c:v>0.0</c:v>
                </c:pt>
                <c:pt idx="4858">
                  <c:v>0.0</c:v>
                </c:pt>
                <c:pt idx="4859">
                  <c:v>-32767.0</c:v>
                </c:pt>
                <c:pt idx="4860">
                  <c:v>0.0</c:v>
                </c:pt>
                <c:pt idx="4861">
                  <c:v>0.0</c:v>
                </c:pt>
                <c:pt idx="4862">
                  <c:v>0.0</c:v>
                </c:pt>
                <c:pt idx="4863">
                  <c:v>0.0</c:v>
                </c:pt>
                <c:pt idx="4864">
                  <c:v>0.0</c:v>
                </c:pt>
                <c:pt idx="4865">
                  <c:v>0.0</c:v>
                </c:pt>
                <c:pt idx="4866">
                  <c:v>0.0</c:v>
                </c:pt>
                <c:pt idx="4867">
                  <c:v>-32767.0</c:v>
                </c:pt>
                <c:pt idx="4868">
                  <c:v>0.0</c:v>
                </c:pt>
                <c:pt idx="4869">
                  <c:v>0.0</c:v>
                </c:pt>
                <c:pt idx="4870">
                  <c:v>0.0</c:v>
                </c:pt>
                <c:pt idx="4871">
                  <c:v>0.0</c:v>
                </c:pt>
                <c:pt idx="4872">
                  <c:v>0.0</c:v>
                </c:pt>
                <c:pt idx="4873">
                  <c:v>0.0</c:v>
                </c:pt>
                <c:pt idx="4874">
                  <c:v>0.0</c:v>
                </c:pt>
                <c:pt idx="4875">
                  <c:v>0.0</c:v>
                </c:pt>
                <c:pt idx="4876">
                  <c:v>0.0</c:v>
                </c:pt>
                <c:pt idx="4877">
                  <c:v>0.0</c:v>
                </c:pt>
                <c:pt idx="4878">
                  <c:v>0.0</c:v>
                </c:pt>
                <c:pt idx="4879">
                  <c:v>0.0</c:v>
                </c:pt>
                <c:pt idx="4880">
                  <c:v>0.0</c:v>
                </c:pt>
                <c:pt idx="4881">
                  <c:v>0.0</c:v>
                </c:pt>
                <c:pt idx="4882">
                  <c:v>0.0</c:v>
                </c:pt>
                <c:pt idx="4883">
                  <c:v>0.0</c:v>
                </c:pt>
                <c:pt idx="4884">
                  <c:v>-32767.0</c:v>
                </c:pt>
                <c:pt idx="4885">
                  <c:v>0.0</c:v>
                </c:pt>
                <c:pt idx="4886">
                  <c:v>0.0</c:v>
                </c:pt>
                <c:pt idx="4887">
                  <c:v>0.0</c:v>
                </c:pt>
                <c:pt idx="4888">
                  <c:v>0.0</c:v>
                </c:pt>
                <c:pt idx="4889">
                  <c:v>0.0</c:v>
                </c:pt>
                <c:pt idx="4890">
                  <c:v>0.0</c:v>
                </c:pt>
                <c:pt idx="4891">
                  <c:v>0.0</c:v>
                </c:pt>
                <c:pt idx="4892">
                  <c:v>-32767.0</c:v>
                </c:pt>
                <c:pt idx="4893">
                  <c:v>0.0</c:v>
                </c:pt>
                <c:pt idx="4894">
                  <c:v>0.0</c:v>
                </c:pt>
                <c:pt idx="4895">
                  <c:v>0.0</c:v>
                </c:pt>
                <c:pt idx="4896">
                  <c:v>0.0</c:v>
                </c:pt>
                <c:pt idx="4897">
                  <c:v>0.0</c:v>
                </c:pt>
                <c:pt idx="4898">
                  <c:v>0.0</c:v>
                </c:pt>
                <c:pt idx="4899">
                  <c:v>0.0</c:v>
                </c:pt>
                <c:pt idx="4900">
                  <c:v>0.0</c:v>
                </c:pt>
                <c:pt idx="4901">
                  <c:v>0.0</c:v>
                </c:pt>
                <c:pt idx="4902">
                  <c:v>0.0</c:v>
                </c:pt>
                <c:pt idx="4903">
                  <c:v>0.0</c:v>
                </c:pt>
                <c:pt idx="4904">
                  <c:v>0.0</c:v>
                </c:pt>
                <c:pt idx="4905">
                  <c:v>0.0</c:v>
                </c:pt>
                <c:pt idx="4906">
                  <c:v>0.0</c:v>
                </c:pt>
                <c:pt idx="4907">
                  <c:v>0.0</c:v>
                </c:pt>
                <c:pt idx="4908">
                  <c:v>0.0</c:v>
                </c:pt>
                <c:pt idx="4909">
                  <c:v>0.0</c:v>
                </c:pt>
                <c:pt idx="4910">
                  <c:v>0.0</c:v>
                </c:pt>
                <c:pt idx="4911">
                  <c:v>0.0</c:v>
                </c:pt>
                <c:pt idx="4912">
                  <c:v>0.0</c:v>
                </c:pt>
                <c:pt idx="4913">
                  <c:v>0.0</c:v>
                </c:pt>
                <c:pt idx="4914">
                  <c:v>0.0</c:v>
                </c:pt>
                <c:pt idx="4915">
                  <c:v>0.0</c:v>
                </c:pt>
                <c:pt idx="4916">
                  <c:v>0.0</c:v>
                </c:pt>
                <c:pt idx="4917">
                  <c:v>0.0</c:v>
                </c:pt>
                <c:pt idx="4918">
                  <c:v>0.0</c:v>
                </c:pt>
                <c:pt idx="4919">
                  <c:v>0.0</c:v>
                </c:pt>
                <c:pt idx="4920">
                  <c:v>0.0</c:v>
                </c:pt>
                <c:pt idx="4921">
                  <c:v>0.0</c:v>
                </c:pt>
                <c:pt idx="4922">
                  <c:v>0.0</c:v>
                </c:pt>
                <c:pt idx="4923">
                  <c:v>0.0</c:v>
                </c:pt>
                <c:pt idx="4924">
                  <c:v>-32767.0</c:v>
                </c:pt>
                <c:pt idx="4925">
                  <c:v>0.0</c:v>
                </c:pt>
                <c:pt idx="4926">
                  <c:v>0.0</c:v>
                </c:pt>
                <c:pt idx="4927">
                  <c:v>0.0</c:v>
                </c:pt>
                <c:pt idx="4928">
                  <c:v>0.0</c:v>
                </c:pt>
                <c:pt idx="4929">
                  <c:v>0.0</c:v>
                </c:pt>
                <c:pt idx="4930">
                  <c:v>0.0</c:v>
                </c:pt>
                <c:pt idx="4931">
                  <c:v>0.0</c:v>
                </c:pt>
                <c:pt idx="4932">
                  <c:v>0.0</c:v>
                </c:pt>
                <c:pt idx="4933">
                  <c:v>0.0</c:v>
                </c:pt>
                <c:pt idx="4934">
                  <c:v>0.0</c:v>
                </c:pt>
                <c:pt idx="4935">
                  <c:v>0.0</c:v>
                </c:pt>
                <c:pt idx="4936">
                  <c:v>0.0</c:v>
                </c:pt>
                <c:pt idx="4937">
                  <c:v>0.0</c:v>
                </c:pt>
                <c:pt idx="4938">
                  <c:v>0.0</c:v>
                </c:pt>
                <c:pt idx="4939">
                  <c:v>0.0</c:v>
                </c:pt>
                <c:pt idx="4940">
                  <c:v>-32767.0</c:v>
                </c:pt>
                <c:pt idx="4941">
                  <c:v>0.0</c:v>
                </c:pt>
                <c:pt idx="4942">
                  <c:v>0.0</c:v>
                </c:pt>
                <c:pt idx="4943">
                  <c:v>0.0</c:v>
                </c:pt>
                <c:pt idx="4944">
                  <c:v>0.0</c:v>
                </c:pt>
                <c:pt idx="4945">
                  <c:v>0.0</c:v>
                </c:pt>
                <c:pt idx="4946">
                  <c:v>0.0</c:v>
                </c:pt>
                <c:pt idx="4947">
                  <c:v>0.0</c:v>
                </c:pt>
                <c:pt idx="4948">
                  <c:v>-32767.0</c:v>
                </c:pt>
                <c:pt idx="4949">
                  <c:v>0.0</c:v>
                </c:pt>
                <c:pt idx="4950">
                  <c:v>0.0</c:v>
                </c:pt>
                <c:pt idx="4951">
                  <c:v>0.0</c:v>
                </c:pt>
                <c:pt idx="4952">
                  <c:v>0.0</c:v>
                </c:pt>
                <c:pt idx="4953">
                  <c:v>0.0</c:v>
                </c:pt>
                <c:pt idx="4954">
                  <c:v>0.0</c:v>
                </c:pt>
                <c:pt idx="4955">
                  <c:v>0.0</c:v>
                </c:pt>
                <c:pt idx="4956">
                  <c:v>-32767.0</c:v>
                </c:pt>
                <c:pt idx="4957">
                  <c:v>0.0</c:v>
                </c:pt>
                <c:pt idx="4958">
                  <c:v>0.0</c:v>
                </c:pt>
                <c:pt idx="4959">
                  <c:v>0.0</c:v>
                </c:pt>
                <c:pt idx="4960">
                  <c:v>0.0</c:v>
                </c:pt>
                <c:pt idx="4961">
                  <c:v>0.0</c:v>
                </c:pt>
                <c:pt idx="4962">
                  <c:v>0.0</c:v>
                </c:pt>
                <c:pt idx="4963">
                  <c:v>0.0</c:v>
                </c:pt>
                <c:pt idx="4964">
                  <c:v>0.0</c:v>
                </c:pt>
                <c:pt idx="4965">
                  <c:v>0.0</c:v>
                </c:pt>
                <c:pt idx="4966">
                  <c:v>0.0</c:v>
                </c:pt>
                <c:pt idx="4967">
                  <c:v>0.0</c:v>
                </c:pt>
                <c:pt idx="4968">
                  <c:v>0.0</c:v>
                </c:pt>
                <c:pt idx="4969">
                  <c:v>0.0</c:v>
                </c:pt>
                <c:pt idx="4970">
                  <c:v>0.0</c:v>
                </c:pt>
                <c:pt idx="4971">
                  <c:v>0.0</c:v>
                </c:pt>
                <c:pt idx="4972">
                  <c:v>0.0</c:v>
                </c:pt>
                <c:pt idx="4973">
                  <c:v>0.0</c:v>
                </c:pt>
                <c:pt idx="4974">
                  <c:v>0.0</c:v>
                </c:pt>
                <c:pt idx="4975">
                  <c:v>0.0</c:v>
                </c:pt>
                <c:pt idx="4976">
                  <c:v>0.0</c:v>
                </c:pt>
                <c:pt idx="4977">
                  <c:v>0.0</c:v>
                </c:pt>
                <c:pt idx="4978">
                  <c:v>0.0</c:v>
                </c:pt>
                <c:pt idx="4979">
                  <c:v>0.0</c:v>
                </c:pt>
                <c:pt idx="4980">
                  <c:v>0.0</c:v>
                </c:pt>
                <c:pt idx="4981">
                  <c:v>0.0</c:v>
                </c:pt>
                <c:pt idx="4982">
                  <c:v>0.0</c:v>
                </c:pt>
                <c:pt idx="4983">
                  <c:v>0.0</c:v>
                </c:pt>
                <c:pt idx="4984">
                  <c:v>0.0</c:v>
                </c:pt>
                <c:pt idx="4985">
                  <c:v>0.0</c:v>
                </c:pt>
                <c:pt idx="4986">
                  <c:v>0.0</c:v>
                </c:pt>
                <c:pt idx="4987">
                  <c:v>0.0</c:v>
                </c:pt>
                <c:pt idx="4988">
                  <c:v>0.0</c:v>
                </c:pt>
                <c:pt idx="4989">
                  <c:v>0.0</c:v>
                </c:pt>
                <c:pt idx="4990">
                  <c:v>0.0</c:v>
                </c:pt>
                <c:pt idx="4991">
                  <c:v>0.0</c:v>
                </c:pt>
                <c:pt idx="4992">
                  <c:v>0.0</c:v>
                </c:pt>
                <c:pt idx="4993">
                  <c:v>0.0</c:v>
                </c:pt>
                <c:pt idx="4994">
                  <c:v>0.0</c:v>
                </c:pt>
                <c:pt idx="4995">
                  <c:v>0.0</c:v>
                </c:pt>
                <c:pt idx="4996">
                  <c:v>0.0</c:v>
                </c:pt>
                <c:pt idx="4997">
                  <c:v>0.0</c:v>
                </c:pt>
                <c:pt idx="4998">
                  <c:v>0.0</c:v>
                </c:pt>
                <c:pt idx="4999">
                  <c:v>0.0</c:v>
                </c:pt>
                <c:pt idx="5000">
                  <c:v>0.0</c:v>
                </c:pt>
                <c:pt idx="5001">
                  <c:v>0.0</c:v>
                </c:pt>
                <c:pt idx="5002">
                  <c:v>0.0</c:v>
                </c:pt>
                <c:pt idx="5003">
                  <c:v>0.0</c:v>
                </c:pt>
                <c:pt idx="5004">
                  <c:v>0.0</c:v>
                </c:pt>
                <c:pt idx="5005">
                  <c:v>-32767.0</c:v>
                </c:pt>
                <c:pt idx="5006">
                  <c:v>0.0</c:v>
                </c:pt>
                <c:pt idx="5007">
                  <c:v>0.0</c:v>
                </c:pt>
                <c:pt idx="5008">
                  <c:v>0.0</c:v>
                </c:pt>
                <c:pt idx="5009">
                  <c:v>0.0</c:v>
                </c:pt>
                <c:pt idx="5010">
                  <c:v>0.0</c:v>
                </c:pt>
                <c:pt idx="5011">
                  <c:v>0.0</c:v>
                </c:pt>
                <c:pt idx="5012">
                  <c:v>0.0</c:v>
                </c:pt>
                <c:pt idx="5013">
                  <c:v>0.0</c:v>
                </c:pt>
                <c:pt idx="5014">
                  <c:v>0.0</c:v>
                </c:pt>
                <c:pt idx="5015">
                  <c:v>0.0</c:v>
                </c:pt>
                <c:pt idx="5016">
                  <c:v>0.0</c:v>
                </c:pt>
                <c:pt idx="5017">
                  <c:v>0.0</c:v>
                </c:pt>
                <c:pt idx="5018">
                  <c:v>0.0</c:v>
                </c:pt>
                <c:pt idx="5019">
                  <c:v>0.0</c:v>
                </c:pt>
                <c:pt idx="5020">
                  <c:v>0.0</c:v>
                </c:pt>
                <c:pt idx="5021">
                  <c:v>0.0</c:v>
                </c:pt>
                <c:pt idx="5022">
                  <c:v>0.0</c:v>
                </c:pt>
                <c:pt idx="5023">
                  <c:v>0.0</c:v>
                </c:pt>
                <c:pt idx="5024">
                  <c:v>0.0</c:v>
                </c:pt>
                <c:pt idx="5025">
                  <c:v>0.0</c:v>
                </c:pt>
                <c:pt idx="5026">
                  <c:v>0.0</c:v>
                </c:pt>
                <c:pt idx="5027">
                  <c:v>0.0</c:v>
                </c:pt>
                <c:pt idx="5028">
                  <c:v>0.0</c:v>
                </c:pt>
                <c:pt idx="5029">
                  <c:v>-32767.0</c:v>
                </c:pt>
                <c:pt idx="5030">
                  <c:v>0.0</c:v>
                </c:pt>
                <c:pt idx="5031">
                  <c:v>0.0</c:v>
                </c:pt>
                <c:pt idx="5032">
                  <c:v>0.0</c:v>
                </c:pt>
                <c:pt idx="5033">
                  <c:v>0.0</c:v>
                </c:pt>
                <c:pt idx="5034">
                  <c:v>0.0</c:v>
                </c:pt>
                <c:pt idx="5035">
                  <c:v>0.0</c:v>
                </c:pt>
                <c:pt idx="5036">
                  <c:v>0.0</c:v>
                </c:pt>
                <c:pt idx="5037">
                  <c:v>0.0</c:v>
                </c:pt>
                <c:pt idx="5038">
                  <c:v>0.0</c:v>
                </c:pt>
                <c:pt idx="5039">
                  <c:v>0.0</c:v>
                </c:pt>
                <c:pt idx="5040">
                  <c:v>0.0</c:v>
                </c:pt>
                <c:pt idx="5041">
                  <c:v>0.0</c:v>
                </c:pt>
                <c:pt idx="5042">
                  <c:v>0.0</c:v>
                </c:pt>
                <c:pt idx="5043">
                  <c:v>0.0</c:v>
                </c:pt>
                <c:pt idx="5044">
                  <c:v>0.0</c:v>
                </c:pt>
                <c:pt idx="5045">
                  <c:v>0.0</c:v>
                </c:pt>
                <c:pt idx="5046">
                  <c:v>0.0</c:v>
                </c:pt>
                <c:pt idx="5047">
                  <c:v>0.0</c:v>
                </c:pt>
                <c:pt idx="5048">
                  <c:v>0.0</c:v>
                </c:pt>
                <c:pt idx="5049">
                  <c:v>0.0</c:v>
                </c:pt>
                <c:pt idx="5050">
                  <c:v>0.0</c:v>
                </c:pt>
                <c:pt idx="5051">
                  <c:v>0.0</c:v>
                </c:pt>
                <c:pt idx="5052">
                  <c:v>0.0</c:v>
                </c:pt>
                <c:pt idx="5053">
                  <c:v>0.0</c:v>
                </c:pt>
                <c:pt idx="5054">
                  <c:v>0.0</c:v>
                </c:pt>
                <c:pt idx="5055">
                  <c:v>0.0</c:v>
                </c:pt>
                <c:pt idx="5056">
                  <c:v>0.0</c:v>
                </c:pt>
                <c:pt idx="5057">
                  <c:v>0.0</c:v>
                </c:pt>
                <c:pt idx="5058">
                  <c:v>0.0</c:v>
                </c:pt>
                <c:pt idx="5059">
                  <c:v>0.0</c:v>
                </c:pt>
                <c:pt idx="5060">
                  <c:v>0.0</c:v>
                </c:pt>
                <c:pt idx="5061">
                  <c:v>0.0</c:v>
                </c:pt>
                <c:pt idx="5062">
                  <c:v>0.0</c:v>
                </c:pt>
                <c:pt idx="5063">
                  <c:v>0.0</c:v>
                </c:pt>
                <c:pt idx="5064">
                  <c:v>0.0</c:v>
                </c:pt>
                <c:pt idx="5065">
                  <c:v>0.0</c:v>
                </c:pt>
                <c:pt idx="5066">
                  <c:v>-32767.0</c:v>
                </c:pt>
                <c:pt idx="5067">
                  <c:v>0.0</c:v>
                </c:pt>
                <c:pt idx="5068">
                  <c:v>0.0</c:v>
                </c:pt>
                <c:pt idx="5069">
                  <c:v>0.0</c:v>
                </c:pt>
                <c:pt idx="5070">
                  <c:v>0.0</c:v>
                </c:pt>
                <c:pt idx="5071">
                  <c:v>0.0</c:v>
                </c:pt>
                <c:pt idx="5072">
                  <c:v>0.0</c:v>
                </c:pt>
                <c:pt idx="5073">
                  <c:v>0.0</c:v>
                </c:pt>
                <c:pt idx="5074">
                  <c:v>0.0</c:v>
                </c:pt>
                <c:pt idx="5075">
                  <c:v>0.0</c:v>
                </c:pt>
                <c:pt idx="5076">
                  <c:v>0.0</c:v>
                </c:pt>
                <c:pt idx="5077">
                  <c:v>0.0</c:v>
                </c:pt>
                <c:pt idx="5078">
                  <c:v>0.0</c:v>
                </c:pt>
                <c:pt idx="5079">
                  <c:v>0.0</c:v>
                </c:pt>
                <c:pt idx="5080">
                  <c:v>0.0</c:v>
                </c:pt>
                <c:pt idx="5081">
                  <c:v>0.0</c:v>
                </c:pt>
                <c:pt idx="5082">
                  <c:v>0.0</c:v>
                </c:pt>
                <c:pt idx="5083">
                  <c:v>0.0</c:v>
                </c:pt>
                <c:pt idx="5084">
                  <c:v>0.0</c:v>
                </c:pt>
                <c:pt idx="5085">
                  <c:v>0.0</c:v>
                </c:pt>
                <c:pt idx="5086">
                  <c:v>0.0</c:v>
                </c:pt>
                <c:pt idx="5087">
                  <c:v>0.0</c:v>
                </c:pt>
                <c:pt idx="5088">
                  <c:v>0.0</c:v>
                </c:pt>
                <c:pt idx="5089">
                  <c:v>0.0</c:v>
                </c:pt>
                <c:pt idx="5090">
                  <c:v>0.0</c:v>
                </c:pt>
                <c:pt idx="5091">
                  <c:v>0.0</c:v>
                </c:pt>
                <c:pt idx="5092">
                  <c:v>0.0</c:v>
                </c:pt>
                <c:pt idx="5093">
                  <c:v>0.0</c:v>
                </c:pt>
                <c:pt idx="5094">
                  <c:v>0.0</c:v>
                </c:pt>
                <c:pt idx="5095">
                  <c:v>0.0</c:v>
                </c:pt>
                <c:pt idx="5096">
                  <c:v>0.0</c:v>
                </c:pt>
                <c:pt idx="5097">
                  <c:v>0.0</c:v>
                </c:pt>
                <c:pt idx="5098">
                  <c:v>0.0</c:v>
                </c:pt>
                <c:pt idx="5099">
                  <c:v>0.0</c:v>
                </c:pt>
                <c:pt idx="5100">
                  <c:v>0.0</c:v>
                </c:pt>
                <c:pt idx="5101">
                  <c:v>0.0</c:v>
                </c:pt>
                <c:pt idx="5102">
                  <c:v>0.0</c:v>
                </c:pt>
                <c:pt idx="5103">
                  <c:v>0.0</c:v>
                </c:pt>
                <c:pt idx="5104">
                  <c:v>0.0</c:v>
                </c:pt>
                <c:pt idx="5105">
                  <c:v>0.0</c:v>
                </c:pt>
                <c:pt idx="5106">
                  <c:v>-32767.0</c:v>
                </c:pt>
                <c:pt idx="5107">
                  <c:v>0.0</c:v>
                </c:pt>
                <c:pt idx="5108">
                  <c:v>0.0</c:v>
                </c:pt>
                <c:pt idx="5109">
                  <c:v>0.0</c:v>
                </c:pt>
                <c:pt idx="5110">
                  <c:v>0.0</c:v>
                </c:pt>
                <c:pt idx="5111">
                  <c:v>0.0</c:v>
                </c:pt>
                <c:pt idx="5112">
                  <c:v>0.0</c:v>
                </c:pt>
                <c:pt idx="5113">
                  <c:v>0.0</c:v>
                </c:pt>
                <c:pt idx="5114">
                  <c:v>0.0</c:v>
                </c:pt>
                <c:pt idx="5115">
                  <c:v>0.0</c:v>
                </c:pt>
                <c:pt idx="5116">
                  <c:v>0.0</c:v>
                </c:pt>
                <c:pt idx="5117">
                  <c:v>0.0</c:v>
                </c:pt>
                <c:pt idx="5118">
                  <c:v>0.0</c:v>
                </c:pt>
                <c:pt idx="5119">
                  <c:v>0.0</c:v>
                </c:pt>
                <c:pt idx="5120">
                  <c:v>0.0</c:v>
                </c:pt>
                <c:pt idx="5121">
                  <c:v>0.0</c:v>
                </c:pt>
                <c:pt idx="5122">
                  <c:v>0.0</c:v>
                </c:pt>
                <c:pt idx="5123">
                  <c:v>0.0</c:v>
                </c:pt>
                <c:pt idx="5124">
                  <c:v>0.0</c:v>
                </c:pt>
                <c:pt idx="5125">
                  <c:v>0.0</c:v>
                </c:pt>
                <c:pt idx="5126">
                  <c:v>0.0</c:v>
                </c:pt>
                <c:pt idx="5127">
                  <c:v>0.0</c:v>
                </c:pt>
                <c:pt idx="5128">
                  <c:v>0.0</c:v>
                </c:pt>
                <c:pt idx="5129">
                  <c:v>0.0</c:v>
                </c:pt>
                <c:pt idx="5130">
                  <c:v>0.0</c:v>
                </c:pt>
                <c:pt idx="5131">
                  <c:v>0.0</c:v>
                </c:pt>
                <c:pt idx="5132">
                  <c:v>0.0</c:v>
                </c:pt>
                <c:pt idx="5133">
                  <c:v>0.0</c:v>
                </c:pt>
                <c:pt idx="5134">
                  <c:v>0.0</c:v>
                </c:pt>
                <c:pt idx="5135">
                  <c:v>0.0</c:v>
                </c:pt>
                <c:pt idx="5136">
                  <c:v>0.0</c:v>
                </c:pt>
                <c:pt idx="5137">
                  <c:v>0.0</c:v>
                </c:pt>
                <c:pt idx="5138">
                  <c:v>-32767.0</c:v>
                </c:pt>
                <c:pt idx="5139">
                  <c:v>0.0</c:v>
                </c:pt>
                <c:pt idx="5140">
                  <c:v>0.0</c:v>
                </c:pt>
                <c:pt idx="5141">
                  <c:v>0.0</c:v>
                </c:pt>
                <c:pt idx="5142">
                  <c:v>0.0</c:v>
                </c:pt>
                <c:pt idx="5143">
                  <c:v>0.0</c:v>
                </c:pt>
                <c:pt idx="5144">
                  <c:v>0.0</c:v>
                </c:pt>
                <c:pt idx="5145">
                  <c:v>0.0</c:v>
                </c:pt>
                <c:pt idx="5146">
                  <c:v>-32767.0</c:v>
                </c:pt>
                <c:pt idx="5147">
                  <c:v>0.0</c:v>
                </c:pt>
                <c:pt idx="5148">
                  <c:v>0.0</c:v>
                </c:pt>
                <c:pt idx="5149">
                  <c:v>0.0</c:v>
                </c:pt>
                <c:pt idx="5150">
                  <c:v>0.0</c:v>
                </c:pt>
                <c:pt idx="5151">
                  <c:v>0.0</c:v>
                </c:pt>
                <c:pt idx="5152">
                  <c:v>0.0</c:v>
                </c:pt>
                <c:pt idx="5153">
                  <c:v>0.0</c:v>
                </c:pt>
                <c:pt idx="5154">
                  <c:v>0.0</c:v>
                </c:pt>
                <c:pt idx="5155">
                  <c:v>0.0</c:v>
                </c:pt>
                <c:pt idx="5156">
                  <c:v>0.0</c:v>
                </c:pt>
                <c:pt idx="5157">
                  <c:v>0.0</c:v>
                </c:pt>
                <c:pt idx="5158">
                  <c:v>0.0</c:v>
                </c:pt>
                <c:pt idx="5159">
                  <c:v>0.0</c:v>
                </c:pt>
                <c:pt idx="5160">
                  <c:v>0.0</c:v>
                </c:pt>
                <c:pt idx="5161">
                  <c:v>0.0</c:v>
                </c:pt>
                <c:pt idx="5162">
                  <c:v>0.0</c:v>
                </c:pt>
                <c:pt idx="5163">
                  <c:v>0.0</c:v>
                </c:pt>
                <c:pt idx="5164">
                  <c:v>0.0</c:v>
                </c:pt>
                <c:pt idx="5165">
                  <c:v>0.0</c:v>
                </c:pt>
                <c:pt idx="5166">
                  <c:v>0.0</c:v>
                </c:pt>
                <c:pt idx="5167">
                  <c:v>0.0</c:v>
                </c:pt>
                <c:pt idx="5168">
                  <c:v>0.0</c:v>
                </c:pt>
                <c:pt idx="5169">
                  <c:v>0.0</c:v>
                </c:pt>
                <c:pt idx="5170">
                  <c:v>0.0</c:v>
                </c:pt>
                <c:pt idx="5171">
                  <c:v>0.0</c:v>
                </c:pt>
                <c:pt idx="5172">
                  <c:v>0.0</c:v>
                </c:pt>
                <c:pt idx="5173">
                  <c:v>0.0</c:v>
                </c:pt>
                <c:pt idx="5174">
                  <c:v>0.0</c:v>
                </c:pt>
                <c:pt idx="5175">
                  <c:v>0.0</c:v>
                </c:pt>
                <c:pt idx="5176">
                  <c:v>0.0</c:v>
                </c:pt>
                <c:pt idx="5177">
                  <c:v>0.0</c:v>
                </c:pt>
                <c:pt idx="5178">
                  <c:v>0.0</c:v>
                </c:pt>
                <c:pt idx="5179">
                  <c:v>0.0</c:v>
                </c:pt>
                <c:pt idx="5180">
                  <c:v>0.0</c:v>
                </c:pt>
                <c:pt idx="5181">
                  <c:v>0.0</c:v>
                </c:pt>
                <c:pt idx="5182">
                  <c:v>0.0</c:v>
                </c:pt>
                <c:pt idx="5183">
                  <c:v>0.0</c:v>
                </c:pt>
                <c:pt idx="5184">
                  <c:v>0.0</c:v>
                </c:pt>
                <c:pt idx="5185">
                  <c:v>0.0</c:v>
                </c:pt>
                <c:pt idx="5186">
                  <c:v>0.0</c:v>
                </c:pt>
                <c:pt idx="5187">
                  <c:v>0.0</c:v>
                </c:pt>
                <c:pt idx="5188">
                  <c:v>0.0</c:v>
                </c:pt>
                <c:pt idx="5189">
                  <c:v>0.0</c:v>
                </c:pt>
                <c:pt idx="5190">
                  <c:v>0.0</c:v>
                </c:pt>
                <c:pt idx="5191">
                  <c:v>0.0</c:v>
                </c:pt>
                <c:pt idx="5192">
                  <c:v>0.0</c:v>
                </c:pt>
                <c:pt idx="5193">
                  <c:v>0.0</c:v>
                </c:pt>
                <c:pt idx="5194">
                  <c:v>0.0</c:v>
                </c:pt>
                <c:pt idx="5195">
                  <c:v>0.0</c:v>
                </c:pt>
                <c:pt idx="5196">
                  <c:v>0.0</c:v>
                </c:pt>
                <c:pt idx="5197">
                  <c:v>0.0</c:v>
                </c:pt>
                <c:pt idx="5198">
                  <c:v>0.0</c:v>
                </c:pt>
                <c:pt idx="5199">
                  <c:v>0.0</c:v>
                </c:pt>
                <c:pt idx="5200">
                  <c:v>0.0</c:v>
                </c:pt>
                <c:pt idx="5201">
                  <c:v>0.0</c:v>
                </c:pt>
                <c:pt idx="5202">
                  <c:v>0.0</c:v>
                </c:pt>
                <c:pt idx="5203">
                  <c:v>0.0</c:v>
                </c:pt>
                <c:pt idx="5204">
                  <c:v>0.0</c:v>
                </c:pt>
                <c:pt idx="5205">
                  <c:v>0.0</c:v>
                </c:pt>
                <c:pt idx="5206">
                  <c:v>0.0</c:v>
                </c:pt>
                <c:pt idx="5207">
                  <c:v>0.0</c:v>
                </c:pt>
                <c:pt idx="5208">
                  <c:v>0.0</c:v>
                </c:pt>
                <c:pt idx="5209">
                  <c:v>0.0</c:v>
                </c:pt>
                <c:pt idx="5210">
                  <c:v>0.0</c:v>
                </c:pt>
                <c:pt idx="5211">
                  <c:v>0.0</c:v>
                </c:pt>
                <c:pt idx="5212">
                  <c:v>0.0</c:v>
                </c:pt>
                <c:pt idx="5213">
                  <c:v>0.0</c:v>
                </c:pt>
                <c:pt idx="5214">
                  <c:v>0.0</c:v>
                </c:pt>
                <c:pt idx="5215">
                  <c:v>0.0</c:v>
                </c:pt>
                <c:pt idx="5216">
                  <c:v>0.0</c:v>
                </c:pt>
                <c:pt idx="5217">
                  <c:v>0.0</c:v>
                </c:pt>
                <c:pt idx="5218">
                  <c:v>0.0</c:v>
                </c:pt>
                <c:pt idx="5219">
                  <c:v>0.0</c:v>
                </c:pt>
                <c:pt idx="5220">
                  <c:v>0.0</c:v>
                </c:pt>
                <c:pt idx="5221">
                  <c:v>0.0</c:v>
                </c:pt>
                <c:pt idx="5222">
                  <c:v>0.0</c:v>
                </c:pt>
                <c:pt idx="5223">
                  <c:v>0.0</c:v>
                </c:pt>
                <c:pt idx="5224">
                  <c:v>0.0</c:v>
                </c:pt>
                <c:pt idx="5225">
                  <c:v>0.0</c:v>
                </c:pt>
                <c:pt idx="5226">
                  <c:v>0.0</c:v>
                </c:pt>
                <c:pt idx="5227">
                  <c:v>0.0</c:v>
                </c:pt>
                <c:pt idx="5228">
                  <c:v>0.0</c:v>
                </c:pt>
                <c:pt idx="5229">
                  <c:v>0.0</c:v>
                </c:pt>
                <c:pt idx="5230">
                  <c:v>0.0</c:v>
                </c:pt>
                <c:pt idx="5231">
                  <c:v>0.0</c:v>
                </c:pt>
                <c:pt idx="5232">
                  <c:v>0.0</c:v>
                </c:pt>
                <c:pt idx="5233">
                  <c:v>0.0</c:v>
                </c:pt>
                <c:pt idx="5234">
                  <c:v>0.0</c:v>
                </c:pt>
                <c:pt idx="5235">
                  <c:v>0.0</c:v>
                </c:pt>
                <c:pt idx="5236">
                  <c:v>0.0</c:v>
                </c:pt>
                <c:pt idx="5237">
                  <c:v>0.0</c:v>
                </c:pt>
                <c:pt idx="5238">
                  <c:v>0.0</c:v>
                </c:pt>
                <c:pt idx="5239">
                  <c:v>0.0</c:v>
                </c:pt>
                <c:pt idx="5240">
                  <c:v>0.0</c:v>
                </c:pt>
                <c:pt idx="5241">
                  <c:v>0.0</c:v>
                </c:pt>
                <c:pt idx="5242">
                  <c:v>0.0</c:v>
                </c:pt>
                <c:pt idx="5243">
                  <c:v>0.0</c:v>
                </c:pt>
                <c:pt idx="5244">
                  <c:v>0.0</c:v>
                </c:pt>
                <c:pt idx="5245">
                  <c:v>0.0</c:v>
                </c:pt>
                <c:pt idx="5246">
                  <c:v>0.0</c:v>
                </c:pt>
                <c:pt idx="5247">
                  <c:v>0.0</c:v>
                </c:pt>
                <c:pt idx="5248">
                  <c:v>0.0</c:v>
                </c:pt>
                <c:pt idx="5249">
                  <c:v>0.0</c:v>
                </c:pt>
                <c:pt idx="5250">
                  <c:v>0.0</c:v>
                </c:pt>
                <c:pt idx="5251">
                  <c:v>0.0</c:v>
                </c:pt>
                <c:pt idx="5252">
                  <c:v>0.0</c:v>
                </c:pt>
                <c:pt idx="5253">
                  <c:v>0.0</c:v>
                </c:pt>
                <c:pt idx="5254">
                  <c:v>0.0</c:v>
                </c:pt>
                <c:pt idx="5255">
                  <c:v>0.0</c:v>
                </c:pt>
                <c:pt idx="5256">
                  <c:v>0.0</c:v>
                </c:pt>
                <c:pt idx="5257">
                  <c:v>0.0</c:v>
                </c:pt>
                <c:pt idx="5258">
                  <c:v>0.0</c:v>
                </c:pt>
                <c:pt idx="5259">
                  <c:v>0.0</c:v>
                </c:pt>
                <c:pt idx="5260">
                  <c:v>0.0</c:v>
                </c:pt>
                <c:pt idx="5261">
                  <c:v>0.0</c:v>
                </c:pt>
                <c:pt idx="5262">
                  <c:v>0.0</c:v>
                </c:pt>
                <c:pt idx="5263">
                  <c:v>0.0</c:v>
                </c:pt>
                <c:pt idx="5264">
                  <c:v>0.0</c:v>
                </c:pt>
                <c:pt idx="5265">
                  <c:v>0.0</c:v>
                </c:pt>
                <c:pt idx="5266">
                  <c:v>0.0</c:v>
                </c:pt>
                <c:pt idx="5267">
                  <c:v>0.0</c:v>
                </c:pt>
                <c:pt idx="5268">
                  <c:v>0.0</c:v>
                </c:pt>
                <c:pt idx="5269">
                  <c:v>0.0</c:v>
                </c:pt>
                <c:pt idx="5270">
                  <c:v>0.0</c:v>
                </c:pt>
                <c:pt idx="5271">
                  <c:v>0.0</c:v>
                </c:pt>
                <c:pt idx="5272">
                  <c:v>0.0</c:v>
                </c:pt>
                <c:pt idx="5273">
                  <c:v>0.0</c:v>
                </c:pt>
                <c:pt idx="5274">
                  <c:v>0.0</c:v>
                </c:pt>
                <c:pt idx="5275">
                  <c:v>0.0</c:v>
                </c:pt>
                <c:pt idx="5276">
                  <c:v>0.0</c:v>
                </c:pt>
                <c:pt idx="5277">
                  <c:v>0.0</c:v>
                </c:pt>
                <c:pt idx="5278">
                  <c:v>0.0</c:v>
                </c:pt>
                <c:pt idx="5279">
                  <c:v>0.0</c:v>
                </c:pt>
                <c:pt idx="5280">
                  <c:v>0.0</c:v>
                </c:pt>
                <c:pt idx="5281">
                  <c:v>0.0</c:v>
                </c:pt>
                <c:pt idx="5282">
                  <c:v>0.0</c:v>
                </c:pt>
                <c:pt idx="5283">
                  <c:v>0.0</c:v>
                </c:pt>
                <c:pt idx="5284">
                  <c:v>-32767.0</c:v>
                </c:pt>
                <c:pt idx="5285">
                  <c:v>0.0</c:v>
                </c:pt>
                <c:pt idx="5286">
                  <c:v>0.0</c:v>
                </c:pt>
                <c:pt idx="5287">
                  <c:v>0.0</c:v>
                </c:pt>
                <c:pt idx="5288">
                  <c:v>0.0</c:v>
                </c:pt>
                <c:pt idx="5289">
                  <c:v>0.0</c:v>
                </c:pt>
                <c:pt idx="5290">
                  <c:v>0.0</c:v>
                </c:pt>
                <c:pt idx="5291">
                  <c:v>0.0</c:v>
                </c:pt>
                <c:pt idx="5292">
                  <c:v>0.0</c:v>
                </c:pt>
                <c:pt idx="5293">
                  <c:v>0.0</c:v>
                </c:pt>
                <c:pt idx="5294">
                  <c:v>0.0</c:v>
                </c:pt>
                <c:pt idx="5295">
                  <c:v>0.0</c:v>
                </c:pt>
                <c:pt idx="5296">
                  <c:v>0.0</c:v>
                </c:pt>
                <c:pt idx="5297">
                  <c:v>0.0</c:v>
                </c:pt>
                <c:pt idx="5298">
                  <c:v>0.0</c:v>
                </c:pt>
                <c:pt idx="5299">
                  <c:v>0.0</c:v>
                </c:pt>
                <c:pt idx="5300">
                  <c:v>0.0</c:v>
                </c:pt>
                <c:pt idx="5301">
                  <c:v>0.0</c:v>
                </c:pt>
                <c:pt idx="5302">
                  <c:v>0.0</c:v>
                </c:pt>
                <c:pt idx="5303">
                  <c:v>0.0</c:v>
                </c:pt>
                <c:pt idx="5304">
                  <c:v>0.0</c:v>
                </c:pt>
                <c:pt idx="5305">
                  <c:v>0.0</c:v>
                </c:pt>
                <c:pt idx="5306">
                  <c:v>0.0</c:v>
                </c:pt>
                <c:pt idx="5307">
                  <c:v>0.0</c:v>
                </c:pt>
                <c:pt idx="5308">
                  <c:v>0.0</c:v>
                </c:pt>
                <c:pt idx="5309">
                  <c:v>0.0</c:v>
                </c:pt>
                <c:pt idx="5310">
                  <c:v>0.0</c:v>
                </c:pt>
                <c:pt idx="5311">
                  <c:v>0.0</c:v>
                </c:pt>
                <c:pt idx="5312">
                  <c:v>0.0</c:v>
                </c:pt>
                <c:pt idx="5313">
                  <c:v>0.0</c:v>
                </c:pt>
                <c:pt idx="5314">
                  <c:v>0.0</c:v>
                </c:pt>
                <c:pt idx="5315">
                  <c:v>0.0</c:v>
                </c:pt>
                <c:pt idx="5316">
                  <c:v>-32767.0</c:v>
                </c:pt>
                <c:pt idx="5317">
                  <c:v>0.0</c:v>
                </c:pt>
                <c:pt idx="5318">
                  <c:v>0.0</c:v>
                </c:pt>
                <c:pt idx="5319">
                  <c:v>0.0</c:v>
                </c:pt>
                <c:pt idx="5320">
                  <c:v>0.0</c:v>
                </c:pt>
                <c:pt idx="5321">
                  <c:v>0.0</c:v>
                </c:pt>
                <c:pt idx="5322">
                  <c:v>0.0</c:v>
                </c:pt>
                <c:pt idx="5323">
                  <c:v>0.0</c:v>
                </c:pt>
                <c:pt idx="5324">
                  <c:v>0.0</c:v>
                </c:pt>
                <c:pt idx="5325">
                  <c:v>-32767.0</c:v>
                </c:pt>
                <c:pt idx="5326">
                  <c:v>0.0</c:v>
                </c:pt>
                <c:pt idx="5327">
                  <c:v>0.0</c:v>
                </c:pt>
                <c:pt idx="5328">
                  <c:v>0.0</c:v>
                </c:pt>
                <c:pt idx="5329">
                  <c:v>0.0</c:v>
                </c:pt>
                <c:pt idx="5330">
                  <c:v>0.0</c:v>
                </c:pt>
                <c:pt idx="5331">
                  <c:v>0.0</c:v>
                </c:pt>
                <c:pt idx="5332">
                  <c:v>0.0</c:v>
                </c:pt>
                <c:pt idx="5333">
                  <c:v>0.0</c:v>
                </c:pt>
                <c:pt idx="5334">
                  <c:v>0.0</c:v>
                </c:pt>
                <c:pt idx="5335">
                  <c:v>0.0</c:v>
                </c:pt>
                <c:pt idx="5336">
                  <c:v>0.0</c:v>
                </c:pt>
                <c:pt idx="5337">
                  <c:v>0.0</c:v>
                </c:pt>
                <c:pt idx="5338">
                  <c:v>0.0</c:v>
                </c:pt>
                <c:pt idx="5339">
                  <c:v>0.0</c:v>
                </c:pt>
                <c:pt idx="5340">
                  <c:v>0.0</c:v>
                </c:pt>
                <c:pt idx="5341">
                  <c:v>-32767.0</c:v>
                </c:pt>
                <c:pt idx="5342">
                  <c:v>0.0</c:v>
                </c:pt>
                <c:pt idx="5343">
                  <c:v>0.0</c:v>
                </c:pt>
                <c:pt idx="5344">
                  <c:v>0.0</c:v>
                </c:pt>
                <c:pt idx="5345">
                  <c:v>0.0</c:v>
                </c:pt>
                <c:pt idx="5346">
                  <c:v>0.0</c:v>
                </c:pt>
                <c:pt idx="5347">
                  <c:v>0.0</c:v>
                </c:pt>
                <c:pt idx="5348">
                  <c:v>0.0</c:v>
                </c:pt>
                <c:pt idx="5349">
                  <c:v>0.0</c:v>
                </c:pt>
                <c:pt idx="5350">
                  <c:v>0.0</c:v>
                </c:pt>
                <c:pt idx="5351">
                  <c:v>0.0</c:v>
                </c:pt>
                <c:pt idx="5352">
                  <c:v>0.0</c:v>
                </c:pt>
                <c:pt idx="5353">
                  <c:v>0.0</c:v>
                </c:pt>
                <c:pt idx="5354">
                  <c:v>0.0</c:v>
                </c:pt>
                <c:pt idx="5355">
                  <c:v>0.0</c:v>
                </c:pt>
                <c:pt idx="5356">
                  <c:v>0.0</c:v>
                </c:pt>
                <c:pt idx="5357">
                  <c:v>-32767.0</c:v>
                </c:pt>
                <c:pt idx="5358">
                  <c:v>0.0</c:v>
                </c:pt>
                <c:pt idx="5359">
                  <c:v>0.0</c:v>
                </c:pt>
                <c:pt idx="5360">
                  <c:v>0.0</c:v>
                </c:pt>
                <c:pt idx="5361">
                  <c:v>0.0</c:v>
                </c:pt>
                <c:pt idx="5362">
                  <c:v>0.0</c:v>
                </c:pt>
                <c:pt idx="5363">
                  <c:v>0.0</c:v>
                </c:pt>
                <c:pt idx="5364">
                  <c:v>0.0</c:v>
                </c:pt>
                <c:pt idx="5365">
                  <c:v>0.0</c:v>
                </c:pt>
                <c:pt idx="5366">
                  <c:v>0.0</c:v>
                </c:pt>
                <c:pt idx="5367">
                  <c:v>0.0</c:v>
                </c:pt>
                <c:pt idx="5368">
                  <c:v>0.0</c:v>
                </c:pt>
                <c:pt idx="5369">
                  <c:v>0.0</c:v>
                </c:pt>
                <c:pt idx="5370">
                  <c:v>0.0</c:v>
                </c:pt>
                <c:pt idx="5371">
                  <c:v>0.0</c:v>
                </c:pt>
                <c:pt idx="5372">
                  <c:v>0.0</c:v>
                </c:pt>
                <c:pt idx="5373">
                  <c:v>-32767.0</c:v>
                </c:pt>
                <c:pt idx="5374">
                  <c:v>0.0</c:v>
                </c:pt>
                <c:pt idx="5375">
                  <c:v>0.0</c:v>
                </c:pt>
                <c:pt idx="5376">
                  <c:v>0.0</c:v>
                </c:pt>
                <c:pt idx="5377">
                  <c:v>0.0</c:v>
                </c:pt>
                <c:pt idx="5378">
                  <c:v>0.0</c:v>
                </c:pt>
                <c:pt idx="5379">
                  <c:v>0.0</c:v>
                </c:pt>
                <c:pt idx="5380">
                  <c:v>0.0</c:v>
                </c:pt>
                <c:pt idx="5381">
                  <c:v>0.0</c:v>
                </c:pt>
                <c:pt idx="5382">
                  <c:v>0.0</c:v>
                </c:pt>
                <c:pt idx="5383">
                  <c:v>0.0</c:v>
                </c:pt>
                <c:pt idx="5384">
                  <c:v>0.0</c:v>
                </c:pt>
                <c:pt idx="5385">
                  <c:v>0.0</c:v>
                </c:pt>
                <c:pt idx="5386">
                  <c:v>0.0</c:v>
                </c:pt>
                <c:pt idx="5387">
                  <c:v>0.0</c:v>
                </c:pt>
                <c:pt idx="5388">
                  <c:v>0.0</c:v>
                </c:pt>
                <c:pt idx="5389">
                  <c:v>0.0</c:v>
                </c:pt>
                <c:pt idx="5390">
                  <c:v>0.0</c:v>
                </c:pt>
                <c:pt idx="5391">
                  <c:v>0.0</c:v>
                </c:pt>
                <c:pt idx="5392">
                  <c:v>0.0</c:v>
                </c:pt>
                <c:pt idx="5393">
                  <c:v>0.0</c:v>
                </c:pt>
                <c:pt idx="5394">
                  <c:v>0.0</c:v>
                </c:pt>
                <c:pt idx="5395">
                  <c:v>0.0</c:v>
                </c:pt>
                <c:pt idx="5396">
                  <c:v>0.0</c:v>
                </c:pt>
                <c:pt idx="5397">
                  <c:v>0.0</c:v>
                </c:pt>
                <c:pt idx="5398">
                  <c:v>0.0</c:v>
                </c:pt>
                <c:pt idx="5399">
                  <c:v>0.0</c:v>
                </c:pt>
                <c:pt idx="5400">
                  <c:v>0.0</c:v>
                </c:pt>
                <c:pt idx="5401">
                  <c:v>0.0</c:v>
                </c:pt>
                <c:pt idx="5402">
                  <c:v>0.0</c:v>
                </c:pt>
                <c:pt idx="5403">
                  <c:v>0.0</c:v>
                </c:pt>
                <c:pt idx="5404">
                  <c:v>0.0</c:v>
                </c:pt>
                <c:pt idx="5405">
                  <c:v>0.0</c:v>
                </c:pt>
                <c:pt idx="5406">
                  <c:v>0.0</c:v>
                </c:pt>
                <c:pt idx="5407">
                  <c:v>0.0</c:v>
                </c:pt>
                <c:pt idx="5408">
                  <c:v>0.0</c:v>
                </c:pt>
                <c:pt idx="5409">
                  <c:v>0.0</c:v>
                </c:pt>
                <c:pt idx="5410">
                  <c:v>0.0</c:v>
                </c:pt>
                <c:pt idx="5411">
                  <c:v>0.0</c:v>
                </c:pt>
                <c:pt idx="5412">
                  <c:v>0.0</c:v>
                </c:pt>
                <c:pt idx="5413">
                  <c:v>0.0</c:v>
                </c:pt>
                <c:pt idx="5414">
                  <c:v>0.0</c:v>
                </c:pt>
                <c:pt idx="5415">
                  <c:v>0.0</c:v>
                </c:pt>
                <c:pt idx="5416">
                  <c:v>0.0</c:v>
                </c:pt>
                <c:pt idx="5417">
                  <c:v>0.0</c:v>
                </c:pt>
                <c:pt idx="5418">
                  <c:v>0.0</c:v>
                </c:pt>
                <c:pt idx="5419">
                  <c:v>0.0</c:v>
                </c:pt>
                <c:pt idx="5420">
                  <c:v>0.0</c:v>
                </c:pt>
                <c:pt idx="5421">
                  <c:v>0.0</c:v>
                </c:pt>
                <c:pt idx="5422">
                  <c:v>0.0</c:v>
                </c:pt>
                <c:pt idx="5423">
                  <c:v>0.0</c:v>
                </c:pt>
                <c:pt idx="5424">
                  <c:v>0.0</c:v>
                </c:pt>
                <c:pt idx="5425">
                  <c:v>0.0</c:v>
                </c:pt>
                <c:pt idx="5426">
                  <c:v>0.0</c:v>
                </c:pt>
                <c:pt idx="5427">
                  <c:v>0.0</c:v>
                </c:pt>
                <c:pt idx="5428">
                  <c:v>0.0</c:v>
                </c:pt>
                <c:pt idx="5429">
                  <c:v>0.0</c:v>
                </c:pt>
                <c:pt idx="5430">
                  <c:v>-32767.0</c:v>
                </c:pt>
                <c:pt idx="5431">
                  <c:v>0.0</c:v>
                </c:pt>
                <c:pt idx="5432">
                  <c:v>0.0</c:v>
                </c:pt>
                <c:pt idx="5433">
                  <c:v>0.0</c:v>
                </c:pt>
                <c:pt idx="5434">
                  <c:v>0.0</c:v>
                </c:pt>
                <c:pt idx="5435">
                  <c:v>0.0</c:v>
                </c:pt>
                <c:pt idx="5436">
                  <c:v>0.0</c:v>
                </c:pt>
                <c:pt idx="5437">
                  <c:v>0.0</c:v>
                </c:pt>
                <c:pt idx="5438">
                  <c:v>0.0</c:v>
                </c:pt>
                <c:pt idx="5439">
                  <c:v>0.0</c:v>
                </c:pt>
                <c:pt idx="5440">
                  <c:v>0.0</c:v>
                </c:pt>
                <c:pt idx="5441">
                  <c:v>0.0</c:v>
                </c:pt>
                <c:pt idx="5442">
                  <c:v>0.0</c:v>
                </c:pt>
                <c:pt idx="5443">
                  <c:v>0.0</c:v>
                </c:pt>
                <c:pt idx="5444">
                  <c:v>0.0</c:v>
                </c:pt>
                <c:pt idx="5445">
                  <c:v>0.0</c:v>
                </c:pt>
                <c:pt idx="5446">
                  <c:v>0.0</c:v>
                </c:pt>
                <c:pt idx="5447">
                  <c:v>0.0</c:v>
                </c:pt>
                <c:pt idx="5448">
                  <c:v>0.0</c:v>
                </c:pt>
                <c:pt idx="5449">
                  <c:v>0.0</c:v>
                </c:pt>
                <c:pt idx="5450">
                  <c:v>0.0</c:v>
                </c:pt>
                <c:pt idx="5451">
                  <c:v>0.0</c:v>
                </c:pt>
                <c:pt idx="5452">
                  <c:v>0.0</c:v>
                </c:pt>
                <c:pt idx="5453">
                  <c:v>0.0</c:v>
                </c:pt>
                <c:pt idx="5454">
                  <c:v>0.0</c:v>
                </c:pt>
                <c:pt idx="5455">
                  <c:v>0.0</c:v>
                </c:pt>
                <c:pt idx="5456">
                  <c:v>0.0</c:v>
                </c:pt>
                <c:pt idx="5457">
                  <c:v>0.0</c:v>
                </c:pt>
                <c:pt idx="5458">
                  <c:v>0.0</c:v>
                </c:pt>
                <c:pt idx="5459">
                  <c:v>0.0</c:v>
                </c:pt>
                <c:pt idx="5460">
                  <c:v>0.0</c:v>
                </c:pt>
                <c:pt idx="5461">
                  <c:v>0.0</c:v>
                </c:pt>
                <c:pt idx="5462">
                  <c:v>0.0</c:v>
                </c:pt>
                <c:pt idx="5463">
                  <c:v>0.0</c:v>
                </c:pt>
                <c:pt idx="5464">
                  <c:v>0.0</c:v>
                </c:pt>
                <c:pt idx="5465">
                  <c:v>0.0</c:v>
                </c:pt>
                <c:pt idx="5466">
                  <c:v>0.0</c:v>
                </c:pt>
                <c:pt idx="5467">
                  <c:v>0.0</c:v>
                </c:pt>
                <c:pt idx="5468">
                  <c:v>0.0</c:v>
                </c:pt>
                <c:pt idx="5469">
                  <c:v>0.0</c:v>
                </c:pt>
                <c:pt idx="5470">
                  <c:v>0.0</c:v>
                </c:pt>
                <c:pt idx="5471">
                  <c:v>0.0</c:v>
                </c:pt>
                <c:pt idx="5472">
                  <c:v>0.0</c:v>
                </c:pt>
                <c:pt idx="5473">
                  <c:v>0.0</c:v>
                </c:pt>
                <c:pt idx="5474">
                  <c:v>0.0</c:v>
                </c:pt>
                <c:pt idx="5475">
                  <c:v>0.0</c:v>
                </c:pt>
                <c:pt idx="5476">
                  <c:v>0.0</c:v>
                </c:pt>
                <c:pt idx="5477">
                  <c:v>0.0</c:v>
                </c:pt>
                <c:pt idx="5478">
                  <c:v>0.0</c:v>
                </c:pt>
                <c:pt idx="5479">
                  <c:v>0.0</c:v>
                </c:pt>
                <c:pt idx="5480">
                  <c:v>0.0</c:v>
                </c:pt>
                <c:pt idx="5481">
                  <c:v>0.0</c:v>
                </c:pt>
                <c:pt idx="5482">
                  <c:v>0.0</c:v>
                </c:pt>
                <c:pt idx="5483">
                  <c:v>0.0</c:v>
                </c:pt>
                <c:pt idx="5484">
                  <c:v>0.0</c:v>
                </c:pt>
                <c:pt idx="5485">
                  <c:v>0.0</c:v>
                </c:pt>
                <c:pt idx="5486">
                  <c:v>0.0</c:v>
                </c:pt>
                <c:pt idx="5487">
                  <c:v>0.0</c:v>
                </c:pt>
                <c:pt idx="5488">
                  <c:v>0.0</c:v>
                </c:pt>
                <c:pt idx="5489">
                  <c:v>0.0</c:v>
                </c:pt>
                <c:pt idx="5490">
                  <c:v>0.0</c:v>
                </c:pt>
                <c:pt idx="5491">
                  <c:v>0.0</c:v>
                </c:pt>
                <c:pt idx="5492">
                  <c:v>0.0</c:v>
                </c:pt>
                <c:pt idx="5493">
                  <c:v>0.0</c:v>
                </c:pt>
                <c:pt idx="5494">
                  <c:v>0.0</c:v>
                </c:pt>
                <c:pt idx="5495">
                  <c:v>0.0</c:v>
                </c:pt>
                <c:pt idx="5496">
                  <c:v>0.0</c:v>
                </c:pt>
                <c:pt idx="5497">
                  <c:v>0.0</c:v>
                </c:pt>
                <c:pt idx="5498">
                  <c:v>0.0</c:v>
                </c:pt>
                <c:pt idx="5499">
                  <c:v>0.0</c:v>
                </c:pt>
                <c:pt idx="5500">
                  <c:v>0.0</c:v>
                </c:pt>
                <c:pt idx="5501">
                  <c:v>0.0</c:v>
                </c:pt>
                <c:pt idx="5502">
                  <c:v>0.0</c:v>
                </c:pt>
                <c:pt idx="5503">
                  <c:v>0.0</c:v>
                </c:pt>
                <c:pt idx="5504">
                  <c:v>0.0</c:v>
                </c:pt>
                <c:pt idx="5505">
                  <c:v>0.0</c:v>
                </c:pt>
                <c:pt idx="5506">
                  <c:v>0.0</c:v>
                </c:pt>
                <c:pt idx="5507">
                  <c:v>0.0</c:v>
                </c:pt>
                <c:pt idx="5508">
                  <c:v>0.0</c:v>
                </c:pt>
                <c:pt idx="5509">
                  <c:v>0.0</c:v>
                </c:pt>
                <c:pt idx="5510">
                  <c:v>0.0</c:v>
                </c:pt>
                <c:pt idx="5511">
                  <c:v>0.0</c:v>
                </c:pt>
                <c:pt idx="5512">
                  <c:v>0.0</c:v>
                </c:pt>
                <c:pt idx="5513">
                  <c:v>0.0</c:v>
                </c:pt>
                <c:pt idx="5514">
                  <c:v>0.0</c:v>
                </c:pt>
                <c:pt idx="5515">
                  <c:v>0.0</c:v>
                </c:pt>
                <c:pt idx="5516">
                  <c:v>0.0</c:v>
                </c:pt>
                <c:pt idx="5517">
                  <c:v>0.0</c:v>
                </c:pt>
                <c:pt idx="5518">
                  <c:v>0.0</c:v>
                </c:pt>
                <c:pt idx="5519">
                  <c:v>0.0</c:v>
                </c:pt>
                <c:pt idx="5520">
                  <c:v>0.0</c:v>
                </c:pt>
                <c:pt idx="5521">
                  <c:v>0.0</c:v>
                </c:pt>
                <c:pt idx="5522">
                  <c:v>0.0</c:v>
                </c:pt>
                <c:pt idx="5523">
                  <c:v>0.0</c:v>
                </c:pt>
                <c:pt idx="5524">
                  <c:v>0.0</c:v>
                </c:pt>
                <c:pt idx="5525">
                  <c:v>0.0</c:v>
                </c:pt>
                <c:pt idx="5526">
                  <c:v>0.0</c:v>
                </c:pt>
                <c:pt idx="5527">
                  <c:v>0.0</c:v>
                </c:pt>
                <c:pt idx="5528">
                  <c:v>0.0</c:v>
                </c:pt>
                <c:pt idx="5529">
                  <c:v>0.0</c:v>
                </c:pt>
                <c:pt idx="5530">
                  <c:v>-32767.0</c:v>
                </c:pt>
                <c:pt idx="5531">
                  <c:v>0.0</c:v>
                </c:pt>
                <c:pt idx="5532">
                  <c:v>0.0</c:v>
                </c:pt>
                <c:pt idx="5533">
                  <c:v>0.0</c:v>
                </c:pt>
                <c:pt idx="5534">
                  <c:v>0.0</c:v>
                </c:pt>
                <c:pt idx="5535">
                  <c:v>0.0</c:v>
                </c:pt>
                <c:pt idx="5536">
                  <c:v>0.0</c:v>
                </c:pt>
                <c:pt idx="5537">
                  <c:v>0.0</c:v>
                </c:pt>
                <c:pt idx="5538">
                  <c:v>-32767.0</c:v>
                </c:pt>
                <c:pt idx="5539">
                  <c:v>0.0</c:v>
                </c:pt>
                <c:pt idx="5540">
                  <c:v>0.0</c:v>
                </c:pt>
                <c:pt idx="5541">
                  <c:v>0.0</c:v>
                </c:pt>
                <c:pt idx="5542">
                  <c:v>0.0</c:v>
                </c:pt>
                <c:pt idx="5543">
                  <c:v>0.0</c:v>
                </c:pt>
                <c:pt idx="5544">
                  <c:v>0.0</c:v>
                </c:pt>
                <c:pt idx="5545">
                  <c:v>0.0</c:v>
                </c:pt>
                <c:pt idx="5546">
                  <c:v>-32767.0</c:v>
                </c:pt>
                <c:pt idx="5547">
                  <c:v>0.0</c:v>
                </c:pt>
                <c:pt idx="5548">
                  <c:v>0.0</c:v>
                </c:pt>
                <c:pt idx="5549">
                  <c:v>0.0</c:v>
                </c:pt>
                <c:pt idx="5550">
                  <c:v>0.0</c:v>
                </c:pt>
                <c:pt idx="5551">
                  <c:v>0.0</c:v>
                </c:pt>
                <c:pt idx="5552">
                  <c:v>0.0</c:v>
                </c:pt>
                <c:pt idx="5553">
                  <c:v>0.0</c:v>
                </c:pt>
                <c:pt idx="5554">
                  <c:v>-32767.0</c:v>
                </c:pt>
                <c:pt idx="5555">
                  <c:v>0.0</c:v>
                </c:pt>
                <c:pt idx="5556">
                  <c:v>0.0</c:v>
                </c:pt>
                <c:pt idx="5557">
                  <c:v>0.0</c:v>
                </c:pt>
                <c:pt idx="5558">
                  <c:v>0.0</c:v>
                </c:pt>
                <c:pt idx="5559">
                  <c:v>0.0</c:v>
                </c:pt>
                <c:pt idx="5560">
                  <c:v>0.0</c:v>
                </c:pt>
                <c:pt idx="5561">
                  <c:v>0.0</c:v>
                </c:pt>
                <c:pt idx="5562">
                  <c:v>-32767.0</c:v>
                </c:pt>
                <c:pt idx="5563">
                  <c:v>0.0</c:v>
                </c:pt>
                <c:pt idx="5564">
                  <c:v>0.0</c:v>
                </c:pt>
                <c:pt idx="5565">
                  <c:v>0.0</c:v>
                </c:pt>
                <c:pt idx="5566">
                  <c:v>0.0</c:v>
                </c:pt>
                <c:pt idx="5567">
                  <c:v>0.0</c:v>
                </c:pt>
                <c:pt idx="5568">
                  <c:v>0.0</c:v>
                </c:pt>
                <c:pt idx="5569">
                  <c:v>0.0</c:v>
                </c:pt>
                <c:pt idx="5570">
                  <c:v>-32767.0</c:v>
                </c:pt>
                <c:pt idx="5571">
                  <c:v>0.0</c:v>
                </c:pt>
                <c:pt idx="5572">
                  <c:v>0.0</c:v>
                </c:pt>
                <c:pt idx="5573">
                  <c:v>0.0</c:v>
                </c:pt>
                <c:pt idx="5574">
                  <c:v>0.0</c:v>
                </c:pt>
                <c:pt idx="5575">
                  <c:v>0.0</c:v>
                </c:pt>
                <c:pt idx="5576">
                  <c:v>0.0</c:v>
                </c:pt>
                <c:pt idx="5577">
                  <c:v>0.0</c:v>
                </c:pt>
                <c:pt idx="5578">
                  <c:v>-32767.0</c:v>
                </c:pt>
                <c:pt idx="5579">
                  <c:v>0.0</c:v>
                </c:pt>
                <c:pt idx="5580">
                  <c:v>0.0</c:v>
                </c:pt>
                <c:pt idx="5581">
                  <c:v>0.0</c:v>
                </c:pt>
                <c:pt idx="5582">
                  <c:v>0.0</c:v>
                </c:pt>
                <c:pt idx="5583">
                  <c:v>0.0</c:v>
                </c:pt>
                <c:pt idx="5584">
                  <c:v>0.0</c:v>
                </c:pt>
                <c:pt idx="5585">
                  <c:v>0.0</c:v>
                </c:pt>
                <c:pt idx="5586">
                  <c:v>-32767.0</c:v>
                </c:pt>
                <c:pt idx="5587">
                  <c:v>0.0</c:v>
                </c:pt>
                <c:pt idx="5588">
                  <c:v>0.0</c:v>
                </c:pt>
                <c:pt idx="5589">
                  <c:v>0.0</c:v>
                </c:pt>
                <c:pt idx="5590">
                  <c:v>0.0</c:v>
                </c:pt>
                <c:pt idx="5591">
                  <c:v>0.0</c:v>
                </c:pt>
                <c:pt idx="5592">
                  <c:v>0.0</c:v>
                </c:pt>
                <c:pt idx="5593">
                  <c:v>0.0</c:v>
                </c:pt>
                <c:pt idx="5594">
                  <c:v>0.0</c:v>
                </c:pt>
                <c:pt idx="5595">
                  <c:v>0.0</c:v>
                </c:pt>
                <c:pt idx="5596">
                  <c:v>0.0</c:v>
                </c:pt>
                <c:pt idx="5597">
                  <c:v>0.0</c:v>
                </c:pt>
                <c:pt idx="5598">
                  <c:v>0.0</c:v>
                </c:pt>
                <c:pt idx="5599">
                  <c:v>0.0</c:v>
                </c:pt>
                <c:pt idx="5600">
                  <c:v>0.0</c:v>
                </c:pt>
                <c:pt idx="5601">
                  <c:v>0.0</c:v>
                </c:pt>
                <c:pt idx="5602">
                  <c:v>0.0</c:v>
                </c:pt>
                <c:pt idx="5603">
                  <c:v>0.0</c:v>
                </c:pt>
                <c:pt idx="5604">
                  <c:v>0.0</c:v>
                </c:pt>
                <c:pt idx="5605">
                  <c:v>0.0</c:v>
                </c:pt>
                <c:pt idx="5606">
                  <c:v>0.0</c:v>
                </c:pt>
                <c:pt idx="5607">
                  <c:v>0.0</c:v>
                </c:pt>
                <c:pt idx="5608">
                  <c:v>0.0</c:v>
                </c:pt>
                <c:pt idx="5609">
                  <c:v>0.0</c:v>
                </c:pt>
                <c:pt idx="5610">
                  <c:v>0.0</c:v>
                </c:pt>
                <c:pt idx="5611">
                  <c:v>0.0</c:v>
                </c:pt>
                <c:pt idx="5612">
                  <c:v>0.0</c:v>
                </c:pt>
                <c:pt idx="5613">
                  <c:v>0.0</c:v>
                </c:pt>
                <c:pt idx="5614">
                  <c:v>0.0</c:v>
                </c:pt>
                <c:pt idx="5615">
                  <c:v>0.0</c:v>
                </c:pt>
                <c:pt idx="5616">
                  <c:v>0.0</c:v>
                </c:pt>
                <c:pt idx="5617">
                  <c:v>0.0</c:v>
                </c:pt>
                <c:pt idx="5618">
                  <c:v>0.0</c:v>
                </c:pt>
                <c:pt idx="5619">
                  <c:v>0.0</c:v>
                </c:pt>
                <c:pt idx="5620">
                  <c:v>0.0</c:v>
                </c:pt>
                <c:pt idx="5621">
                  <c:v>0.0</c:v>
                </c:pt>
                <c:pt idx="5622">
                  <c:v>0.0</c:v>
                </c:pt>
                <c:pt idx="5623">
                  <c:v>0.0</c:v>
                </c:pt>
                <c:pt idx="5624">
                  <c:v>0.0</c:v>
                </c:pt>
                <c:pt idx="5625">
                  <c:v>0.0</c:v>
                </c:pt>
                <c:pt idx="5626">
                  <c:v>0.0</c:v>
                </c:pt>
                <c:pt idx="5627">
                  <c:v>0.0</c:v>
                </c:pt>
                <c:pt idx="5628">
                  <c:v>0.0</c:v>
                </c:pt>
                <c:pt idx="5629">
                  <c:v>0.0</c:v>
                </c:pt>
                <c:pt idx="5630">
                  <c:v>0.0</c:v>
                </c:pt>
                <c:pt idx="5631">
                  <c:v>0.0</c:v>
                </c:pt>
                <c:pt idx="5632">
                  <c:v>0.0</c:v>
                </c:pt>
                <c:pt idx="5633">
                  <c:v>0.0</c:v>
                </c:pt>
                <c:pt idx="5634">
                  <c:v>0.0</c:v>
                </c:pt>
                <c:pt idx="5635">
                  <c:v>0.0</c:v>
                </c:pt>
                <c:pt idx="5636">
                  <c:v>0.0</c:v>
                </c:pt>
                <c:pt idx="5637">
                  <c:v>0.0</c:v>
                </c:pt>
                <c:pt idx="5638">
                  <c:v>0.0</c:v>
                </c:pt>
                <c:pt idx="5639">
                  <c:v>0.0</c:v>
                </c:pt>
                <c:pt idx="5640">
                  <c:v>0.0</c:v>
                </c:pt>
                <c:pt idx="5641">
                  <c:v>0.0</c:v>
                </c:pt>
                <c:pt idx="5642">
                  <c:v>0.0</c:v>
                </c:pt>
                <c:pt idx="5643">
                  <c:v>-32767.0</c:v>
                </c:pt>
                <c:pt idx="5644">
                  <c:v>0.0</c:v>
                </c:pt>
                <c:pt idx="5645">
                  <c:v>0.0</c:v>
                </c:pt>
                <c:pt idx="5646">
                  <c:v>0.0</c:v>
                </c:pt>
                <c:pt idx="5647">
                  <c:v>0.0</c:v>
                </c:pt>
                <c:pt idx="5648">
                  <c:v>0.0</c:v>
                </c:pt>
                <c:pt idx="5649">
                  <c:v>0.0</c:v>
                </c:pt>
                <c:pt idx="5650">
                  <c:v>0.0</c:v>
                </c:pt>
                <c:pt idx="5651">
                  <c:v>-32767.0</c:v>
                </c:pt>
                <c:pt idx="5652">
                  <c:v>0.0</c:v>
                </c:pt>
                <c:pt idx="5653">
                  <c:v>0.0</c:v>
                </c:pt>
                <c:pt idx="5654">
                  <c:v>0.0</c:v>
                </c:pt>
                <c:pt idx="5655">
                  <c:v>0.0</c:v>
                </c:pt>
                <c:pt idx="5656">
                  <c:v>0.0</c:v>
                </c:pt>
                <c:pt idx="5657">
                  <c:v>0.0</c:v>
                </c:pt>
                <c:pt idx="5658">
                  <c:v>0.0</c:v>
                </c:pt>
                <c:pt idx="5659">
                  <c:v>-32767.0</c:v>
                </c:pt>
                <c:pt idx="5660">
                  <c:v>0.0</c:v>
                </c:pt>
                <c:pt idx="5661">
                  <c:v>0.0</c:v>
                </c:pt>
                <c:pt idx="5662">
                  <c:v>0.0</c:v>
                </c:pt>
                <c:pt idx="5663">
                  <c:v>0.0</c:v>
                </c:pt>
                <c:pt idx="5664">
                  <c:v>0.0</c:v>
                </c:pt>
                <c:pt idx="5665">
                  <c:v>0.0</c:v>
                </c:pt>
                <c:pt idx="5666">
                  <c:v>0.0</c:v>
                </c:pt>
                <c:pt idx="5667">
                  <c:v>0.0</c:v>
                </c:pt>
                <c:pt idx="5668">
                  <c:v>0.0</c:v>
                </c:pt>
                <c:pt idx="5669">
                  <c:v>0.0</c:v>
                </c:pt>
                <c:pt idx="5670">
                  <c:v>0.0</c:v>
                </c:pt>
                <c:pt idx="5671">
                  <c:v>0.0</c:v>
                </c:pt>
                <c:pt idx="5672">
                  <c:v>0.0</c:v>
                </c:pt>
                <c:pt idx="5673">
                  <c:v>0.0</c:v>
                </c:pt>
                <c:pt idx="5674">
                  <c:v>0.0</c:v>
                </c:pt>
                <c:pt idx="5675">
                  <c:v>-32767.0</c:v>
                </c:pt>
                <c:pt idx="5676">
                  <c:v>0.0</c:v>
                </c:pt>
                <c:pt idx="5677">
                  <c:v>0.0</c:v>
                </c:pt>
                <c:pt idx="5678">
                  <c:v>0.0</c:v>
                </c:pt>
                <c:pt idx="5679">
                  <c:v>0.0</c:v>
                </c:pt>
                <c:pt idx="5680">
                  <c:v>0.0</c:v>
                </c:pt>
                <c:pt idx="5681">
                  <c:v>0.0</c:v>
                </c:pt>
                <c:pt idx="5682">
                  <c:v>0.0</c:v>
                </c:pt>
                <c:pt idx="5683">
                  <c:v>0.0</c:v>
                </c:pt>
                <c:pt idx="5684">
                  <c:v>-32767.0</c:v>
                </c:pt>
                <c:pt idx="5685">
                  <c:v>0.0</c:v>
                </c:pt>
                <c:pt idx="5686">
                  <c:v>0.0</c:v>
                </c:pt>
                <c:pt idx="5687">
                  <c:v>0.0</c:v>
                </c:pt>
                <c:pt idx="5688">
                  <c:v>0.0</c:v>
                </c:pt>
                <c:pt idx="5689">
                  <c:v>0.0</c:v>
                </c:pt>
                <c:pt idx="5690">
                  <c:v>0.0</c:v>
                </c:pt>
                <c:pt idx="5691">
                  <c:v>0.0</c:v>
                </c:pt>
                <c:pt idx="5692">
                  <c:v>0.0</c:v>
                </c:pt>
                <c:pt idx="5693">
                  <c:v>0.0</c:v>
                </c:pt>
                <c:pt idx="5694">
                  <c:v>0.0</c:v>
                </c:pt>
                <c:pt idx="5695">
                  <c:v>0.0</c:v>
                </c:pt>
                <c:pt idx="5696">
                  <c:v>0.0</c:v>
                </c:pt>
                <c:pt idx="5697">
                  <c:v>0.0</c:v>
                </c:pt>
                <c:pt idx="5698">
                  <c:v>0.0</c:v>
                </c:pt>
                <c:pt idx="5699">
                  <c:v>0.0</c:v>
                </c:pt>
                <c:pt idx="5700">
                  <c:v>0.0</c:v>
                </c:pt>
                <c:pt idx="5701">
                  <c:v>0.0</c:v>
                </c:pt>
                <c:pt idx="5702">
                  <c:v>0.0</c:v>
                </c:pt>
                <c:pt idx="5703">
                  <c:v>0.0</c:v>
                </c:pt>
                <c:pt idx="5704">
                  <c:v>0.0</c:v>
                </c:pt>
                <c:pt idx="5705">
                  <c:v>0.0</c:v>
                </c:pt>
                <c:pt idx="5706">
                  <c:v>0.0</c:v>
                </c:pt>
                <c:pt idx="5707">
                  <c:v>0.0</c:v>
                </c:pt>
                <c:pt idx="5708">
                  <c:v>0.0</c:v>
                </c:pt>
                <c:pt idx="5709">
                  <c:v>0.0</c:v>
                </c:pt>
                <c:pt idx="5710">
                  <c:v>0.0</c:v>
                </c:pt>
                <c:pt idx="5711">
                  <c:v>0.0</c:v>
                </c:pt>
                <c:pt idx="5712">
                  <c:v>0.0</c:v>
                </c:pt>
                <c:pt idx="5713">
                  <c:v>0.0</c:v>
                </c:pt>
                <c:pt idx="5714">
                  <c:v>0.0</c:v>
                </c:pt>
                <c:pt idx="5715">
                  <c:v>0.0</c:v>
                </c:pt>
                <c:pt idx="5716">
                  <c:v>-32767.0</c:v>
                </c:pt>
                <c:pt idx="5717">
                  <c:v>0.0</c:v>
                </c:pt>
                <c:pt idx="5718">
                  <c:v>0.0</c:v>
                </c:pt>
                <c:pt idx="5719">
                  <c:v>0.0</c:v>
                </c:pt>
                <c:pt idx="5720">
                  <c:v>0.0</c:v>
                </c:pt>
                <c:pt idx="5721">
                  <c:v>0.0</c:v>
                </c:pt>
                <c:pt idx="5722">
                  <c:v>0.0</c:v>
                </c:pt>
                <c:pt idx="5723">
                  <c:v>0.0</c:v>
                </c:pt>
                <c:pt idx="5724">
                  <c:v>0.0</c:v>
                </c:pt>
                <c:pt idx="5725">
                  <c:v>0.0</c:v>
                </c:pt>
                <c:pt idx="5726">
                  <c:v>0.0</c:v>
                </c:pt>
                <c:pt idx="5727">
                  <c:v>0.0</c:v>
                </c:pt>
                <c:pt idx="5728">
                  <c:v>0.0</c:v>
                </c:pt>
                <c:pt idx="5729">
                  <c:v>0.0</c:v>
                </c:pt>
                <c:pt idx="5730">
                  <c:v>0.0</c:v>
                </c:pt>
                <c:pt idx="5731">
                  <c:v>0.0</c:v>
                </c:pt>
                <c:pt idx="5732">
                  <c:v>0.0</c:v>
                </c:pt>
                <c:pt idx="5733">
                  <c:v>0.0</c:v>
                </c:pt>
                <c:pt idx="5734">
                  <c:v>0.0</c:v>
                </c:pt>
                <c:pt idx="5735">
                  <c:v>0.0</c:v>
                </c:pt>
                <c:pt idx="5736">
                  <c:v>0.0</c:v>
                </c:pt>
                <c:pt idx="5737">
                  <c:v>0.0</c:v>
                </c:pt>
                <c:pt idx="5738">
                  <c:v>0.0</c:v>
                </c:pt>
                <c:pt idx="5739">
                  <c:v>0.0</c:v>
                </c:pt>
                <c:pt idx="5740">
                  <c:v>0.0</c:v>
                </c:pt>
                <c:pt idx="5741">
                  <c:v>0.0</c:v>
                </c:pt>
                <c:pt idx="5742">
                  <c:v>0.0</c:v>
                </c:pt>
                <c:pt idx="5743">
                  <c:v>0.0</c:v>
                </c:pt>
                <c:pt idx="5744">
                  <c:v>0.0</c:v>
                </c:pt>
                <c:pt idx="5745">
                  <c:v>0.0</c:v>
                </c:pt>
                <c:pt idx="5746">
                  <c:v>0.0</c:v>
                </c:pt>
                <c:pt idx="5747">
                  <c:v>0.0</c:v>
                </c:pt>
                <c:pt idx="5748">
                  <c:v>0.0</c:v>
                </c:pt>
                <c:pt idx="5749">
                  <c:v>0.0</c:v>
                </c:pt>
                <c:pt idx="5750">
                  <c:v>0.0</c:v>
                </c:pt>
                <c:pt idx="5751">
                  <c:v>0.0</c:v>
                </c:pt>
                <c:pt idx="5752">
                  <c:v>0.0</c:v>
                </c:pt>
                <c:pt idx="5753">
                  <c:v>0.0</c:v>
                </c:pt>
                <c:pt idx="5754">
                  <c:v>0.0</c:v>
                </c:pt>
                <c:pt idx="5755">
                  <c:v>0.0</c:v>
                </c:pt>
                <c:pt idx="5756">
                  <c:v>0.0</c:v>
                </c:pt>
                <c:pt idx="5757">
                  <c:v>0.0</c:v>
                </c:pt>
                <c:pt idx="5758">
                  <c:v>0.0</c:v>
                </c:pt>
                <c:pt idx="5759">
                  <c:v>0.0</c:v>
                </c:pt>
                <c:pt idx="5760">
                  <c:v>0.0</c:v>
                </c:pt>
                <c:pt idx="5761">
                  <c:v>0.0</c:v>
                </c:pt>
                <c:pt idx="5762">
                  <c:v>0.0</c:v>
                </c:pt>
                <c:pt idx="5763">
                  <c:v>0.0</c:v>
                </c:pt>
                <c:pt idx="5764">
                  <c:v>0.0</c:v>
                </c:pt>
                <c:pt idx="5765">
                  <c:v>0.0</c:v>
                </c:pt>
                <c:pt idx="5766">
                  <c:v>0.0</c:v>
                </c:pt>
                <c:pt idx="5767">
                  <c:v>0.0</c:v>
                </c:pt>
                <c:pt idx="5768">
                  <c:v>0.0</c:v>
                </c:pt>
                <c:pt idx="5769">
                  <c:v>0.0</c:v>
                </c:pt>
                <c:pt idx="5770">
                  <c:v>0.0</c:v>
                </c:pt>
                <c:pt idx="5771">
                  <c:v>0.0</c:v>
                </c:pt>
                <c:pt idx="5772">
                  <c:v>0.0</c:v>
                </c:pt>
                <c:pt idx="5773">
                  <c:v>0.0</c:v>
                </c:pt>
                <c:pt idx="5774">
                  <c:v>0.0</c:v>
                </c:pt>
                <c:pt idx="5775">
                  <c:v>0.0</c:v>
                </c:pt>
                <c:pt idx="5776">
                  <c:v>0.0</c:v>
                </c:pt>
                <c:pt idx="5777">
                  <c:v>0.0</c:v>
                </c:pt>
                <c:pt idx="5778">
                  <c:v>0.0</c:v>
                </c:pt>
                <c:pt idx="5779">
                  <c:v>0.0</c:v>
                </c:pt>
                <c:pt idx="5780">
                  <c:v>0.0</c:v>
                </c:pt>
                <c:pt idx="5781">
                  <c:v>0.0</c:v>
                </c:pt>
                <c:pt idx="5782">
                  <c:v>0.0</c:v>
                </c:pt>
                <c:pt idx="5783">
                  <c:v>0.0</c:v>
                </c:pt>
                <c:pt idx="5784">
                  <c:v>0.0</c:v>
                </c:pt>
                <c:pt idx="5785">
                  <c:v>0.0</c:v>
                </c:pt>
                <c:pt idx="5786">
                  <c:v>0.0</c:v>
                </c:pt>
                <c:pt idx="5787">
                  <c:v>0.0</c:v>
                </c:pt>
                <c:pt idx="5788">
                  <c:v>0.0</c:v>
                </c:pt>
                <c:pt idx="5789">
                  <c:v>0.0</c:v>
                </c:pt>
                <c:pt idx="5790">
                  <c:v>0.0</c:v>
                </c:pt>
                <c:pt idx="5791">
                  <c:v>0.0</c:v>
                </c:pt>
                <c:pt idx="5792">
                  <c:v>0.0</c:v>
                </c:pt>
                <c:pt idx="5793">
                  <c:v>0.0</c:v>
                </c:pt>
                <c:pt idx="5794">
                  <c:v>0.0</c:v>
                </c:pt>
                <c:pt idx="5795">
                  <c:v>0.0</c:v>
                </c:pt>
                <c:pt idx="5796">
                  <c:v>0.0</c:v>
                </c:pt>
                <c:pt idx="5797">
                  <c:v>0.0</c:v>
                </c:pt>
                <c:pt idx="5798">
                  <c:v>0.0</c:v>
                </c:pt>
                <c:pt idx="5799">
                  <c:v>0.0</c:v>
                </c:pt>
                <c:pt idx="5800">
                  <c:v>0.0</c:v>
                </c:pt>
                <c:pt idx="5801">
                  <c:v>0.0</c:v>
                </c:pt>
                <c:pt idx="5802">
                  <c:v>0.0</c:v>
                </c:pt>
                <c:pt idx="5803">
                  <c:v>0.0</c:v>
                </c:pt>
                <c:pt idx="5804">
                  <c:v>0.0</c:v>
                </c:pt>
                <c:pt idx="5805">
                  <c:v>0.0</c:v>
                </c:pt>
                <c:pt idx="5806">
                  <c:v>0.0</c:v>
                </c:pt>
                <c:pt idx="5807">
                  <c:v>0.0</c:v>
                </c:pt>
                <c:pt idx="5808">
                  <c:v>0.0</c:v>
                </c:pt>
                <c:pt idx="5809">
                  <c:v>0.0</c:v>
                </c:pt>
                <c:pt idx="5810">
                  <c:v>0.0</c:v>
                </c:pt>
                <c:pt idx="5811">
                  <c:v>0.0</c:v>
                </c:pt>
                <c:pt idx="5812">
                  <c:v>0.0</c:v>
                </c:pt>
                <c:pt idx="5813">
                  <c:v>0.0</c:v>
                </c:pt>
                <c:pt idx="5814">
                  <c:v>0.0</c:v>
                </c:pt>
                <c:pt idx="5815">
                  <c:v>0.0</c:v>
                </c:pt>
                <c:pt idx="5816">
                  <c:v>0.0</c:v>
                </c:pt>
                <c:pt idx="5817">
                  <c:v>0.0</c:v>
                </c:pt>
                <c:pt idx="5818">
                  <c:v>0.0</c:v>
                </c:pt>
                <c:pt idx="5819">
                  <c:v>0.0</c:v>
                </c:pt>
                <c:pt idx="5820">
                  <c:v>0.0</c:v>
                </c:pt>
                <c:pt idx="5821">
                  <c:v>-32767.0</c:v>
                </c:pt>
                <c:pt idx="5822">
                  <c:v>0.0</c:v>
                </c:pt>
                <c:pt idx="5823">
                  <c:v>0.0</c:v>
                </c:pt>
                <c:pt idx="5824">
                  <c:v>0.0</c:v>
                </c:pt>
                <c:pt idx="5825">
                  <c:v>0.0</c:v>
                </c:pt>
                <c:pt idx="5826">
                  <c:v>0.0</c:v>
                </c:pt>
                <c:pt idx="5827">
                  <c:v>0.0</c:v>
                </c:pt>
                <c:pt idx="5828">
                  <c:v>0.0</c:v>
                </c:pt>
                <c:pt idx="5829">
                  <c:v>0.0</c:v>
                </c:pt>
                <c:pt idx="5830">
                  <c:v>0.0</c:v>
                </c:pt>
                <c:pt idx="5831">
                  <c:v>0.0</c:v>
                </c:pt>
                <c:pt idx="5832">
                  <c:v>0.0</c:v>
                </c:pt>
                <c:pt idx="5833">
                  <c:v>0.0</c:v>
                </c:pt>
                <c:pt idx="5834">
                  <c:v>0.0</c:v>
                </c:pt>
                <c:pt idx="5835">
                  <c:v>0.0</c:v>
                </c:pt>
                <c:pt idx="5836">
                  <c:v>0.0</c:v>
                </c:pt>
                <c:pt idx="5837">
                  <c:v>0.0</c:v>
                </c:pt>
                <c:pt idx="5838">
                  <c:v>0.0</c:v>
                </c:pt>
                <c:pt idx="5839">
                  <c:v>0.0</c:v>
                </c:pt>
                <c:pt idx="5840">
                  <c:v>0.0</c:v>
                </c:pt>
                <c:pt idx="5841">
                  <c:v>0.0</c:v>
                </c:pt>
                <c:pt idx="5842">
                  <c:v>0.0</c:v>
                </c:pt>
                <c:pt idx="5843">
                  <c:v>0.0</c:v>
                </c:pt>
                <c:pt idx="5844">
                  <c:v>0.0</c:v>
                </c:pt>
                <c:pt idx="5845">
                  <c:v>0.0</c:v>
                </c:pt>
                <c:pt idx="5846">
                  <c:v>0.0</c:v>
                </c:pt>
                <c:pt idx="5847">
                  <c:v>0.0</c:v>
                </c:pt>
                <c:pt idx="5848">
                  <c:v>0.0</c:v>
                </c:pt>
                <c:pt idx="5849">
                  <c:v>0.0</c:v>
                </c:pt>
                <c:pt idx="5850">
                  <c:v>0.0</c:v>
                </c:pt>
                <c:pt idx="5851">
                  <c:v>0.0</c:v>
                </c:pt>
                <c:pt idx="5852">
                  <c:v>0.0</c:v>
                </c:pt>
                <c:pt idx="5853">
                  <c:v>0.0</c:v>
                </c:pt>
                <c:pt idx="5854">
                  <c:v>0.0</c:v>
                </c:pt>
                <c:pt idx="5855">
                  <c:v>0.0</c:v>
                </c:pt>
                <c:pt idx="5856">
                  <c:v>0.0</c:v>
                </c:pt>
                <c:pt idx="5857">
                  <c:v>0.0</c:v>
                </c:pt>
                <c:pt idx="5858">
                  <c:v>0.0</c:v>
                </c:pt>
                <c:pt idx="5859">
                  <c:v>0.0</c:v>
                </c:pt>
                <c:pt idx="5860">
                  <c:v>0.0</c:v>
                </c:pt>
                <c:pt idx="5861">
                  <c:v>0.0</c:v>
                </c:pt>
                <c:pt idx="5862">
                  <c:v>0.0</c:v>
                </c:pt>
                <c:pt idx="5863">
                  <c:v>0.0</c:v>
                </c:pt>
                <c:pt idx="5864">
                  <c:v>0.0</c:v>
                </c:pt>
                <c:pt idx="5865">
                  <c:v>0.0</c:v>
                </c:pt>
                <c:pt idx="5866">
                  <c:v>0.0</c:v>
                </c:pt>
                <c:pt idx="5867">
                  <c:v>0.0</c:v>
                </c:pt>
                <c:pt idx="5868">
                  <c:v>0.0</c:v>
                </c:pt>
                <c:pt idx="5869">
                  <c:v>0.0</c:v>
                </c:pt>
                <c:pt idx="5870">
                  <c:v>0.0</c:v>
                </c:pt>
                <c:pt idx="5871">
                  <c:v>0.0</c:v>
                </c:pt>
                <c:pt idx="5872">
                  <c:v>0.0</c:v>
                </c:pt>
                <c:pt idx="5873">
                  <c:v>0.0</c:v>
                </c:pt>
                <c:pt idx="5874">
                  <c:v>0.0</c:v>
                </c:pt>
                <c:pt idx="5875">
                  <c:v>0.0</c:v>
                </c:pt>
                <c:pt idx="5876">
                  <c:v>0.0</c:v>
                </c:pt>
                <c:pt idx="5877">
                  <c:v>0.0</c:v>
                </c:pt>
                <c:pt idx="5878">
                  <c:v>0.0</c:v>
                </c:pt>
                <c:pt idx="5879">
                  <c:v>0.0</c:v>
                </c:pt>
                <c:pt idx="5880">
                  <c:v>0.0</c:v>
                </c:pt>
                <c:pt idx="5881">
                  <c:v>0.0</c:v>
                </c:pt>
                <c:pt idx="5882">
                  <c:v>0.0</c:v>
                </c:pt>
                <c:pt idx="5883">
                  <c:v>0.0</c:v>
                </c:pt>
                <c:pt idx="5884">
                  <c:v>0.0</c:v>
                </c:pt>
                <c:pt idx="5885">
                  <c:v>0.0</c:v>
                </c:pt>
                <c:pt idx="5886">
                  <c:v>0.0</c:v>
                </c:pt>
                <c:pt idx="5887">
                  <c:v>0.0</c:v>
                </c:pt>
                <c:pt idx="5888">
                  <c:v>0.0</c:v>
                </c:pt>
                <c:pt idx="5889">
                  <c:v>0.0</c:v>
                </c:pt>
                <c:pt idx="5890">
                  <c:v>0.0</c:v>
                </c:pt>
                <c:pt idx="5891">
                  <c:v>0.0</c:v>
                </c:pt>
                <c:pt idx="5892">
                  <c:v>0.0</c:v>
                </c:pt>
                <c:pt idx="5893">
                  <c:v>0.0</c:v>
                </c:pt>
                <c:pt idx="5894">
                  <c:v>0.0</c:v>
                </c:pt>
                <c:pt idx="5895">
                  <c:v>0.0</c:v>
                </c:pt>
                <c:pt idx="5896">
                  <c:v>0.0</c:v>
                </c:pt>
                <c:pt idx="5897">
                  <c:v>0.0</c:v>
                </c:pt>
                <c:pt idx="5898">
                  <c:v>0.0</c:v>
                </c:pt>
                <c:pt idx="5899">
                  <c:v>0.0</c:v>
                </c:pt>
                <c:pt idx="5900">
                  <c:v>0.0</c:v>
                </c:pt>
                <c:pt idx="5901">
                  <c:v>0.0</c:v>
                </c:pt>
                <c:pt idx="5902">
                  <c:v>0.0</c:v>
                </c:pt>
                <c:pt idx="5903">
                  <c:v>0.0</c:v>
                </c:pt>
                <c:pt idx="5904">
                  <c:v>0.0</c:v>
                </c:pt>
                <c:pt idx="5905">
                  <c:v>0.0</c:v>
                </c:pt>
                <c:pt idx="5906">
                  <c:v>-32767.0</c:v>
                </c:pt>
                <c:pt idx="5907">
                  <c:v>0.0</c:v>
                </c:pt>
                <c:pt idx="5908">
                  <c:v>0.0</c:v>
                </c:pt>
                <c:pt idx="5909">
                  <c:v>0.0</c:v>
                </c:pt>
                <c:pt idx="5910">
                  <c:v>0.0</c:v>
                </c:pt>
                <c:pt idx="5911">
                  <c:v>0.0</c:v>
                </c:pt>
                <c:pt idx="5912">
                  <c:v>0.0</c:v>
                </c:pt>
                <c:pt idx="5913">
                  <c:v>0.0</c:v>
                </c:pt>
                <c:pt idx="5914">
                  <c:v>-32767.0</c:v>
                </c:pt>
                <c:pt idx="5915">
                  <c:v>0.0</c:v>
                </c:pt>
                <c:pt idx="5916">
                  <c:v>0.0</c:v>
                </c:pt>
                <c:pt idx="5917">
                  <c:v>0.0</c:v>
                </c:pt>
                <c:pt idx="5918">
                  <c:v>0.0</c:v>
                </c:pt>
                <c:pt idx="5919">
                  <c:v>0.0</c:v>
                </c:pt>
                <c:pt idx="5920">
                  <c:v>0.0</c:v>
                </c:pt>
                <c:pt idx="5921">
                  <c:v>0.0</c:v>
                </c:pt>
                <c:pt idx="5922">
                  <c:v>0.0</c:v>
                </c:pt>
                <c:pt idx="5923">
                  <c:v>0.0</c:v>
                </c:pt>
                <c:pt idx="5924">
                  <c:v>0.0</c:v>
                </c:pt>
                <c:pt idx="5925">
                  <c:v>0.0</c:v>
                </c:pt>
                <c:pt idx="5926">
                  <c:v>0.0</c:v>
                </c:pt>
                <c:pt idx="5927">
                  <c:v>0.0</c:v>
                </c:pt>
                <c:pt idx="5928">
                  <c:v>0.0</c:v>
                </c:pt>
                <c:pt idx="5929">
                  <c:v>0.0</c:v>
                </c:pt>
                <c:pt idx="5930">
                  <c:v>-32767.0</c:v>
                </c:pt>
                <c:pt idx="5931">
                  <c:v>0.0</c:v>
                </c:pt>
                <c:pt idx="5932">
                  <c:v>0.0</c:v>
                </c:pt>
                <c:pt idx="5933">
                  <c:v>0.0</c:v>
                </c:pt>
                <c:pt idx="5934">
                  <c:v>0.0</c:v>
                </c:pt>
                <c:pt idx="5935">
                  <c:v>0.0</c:v>
                </c:pt>
                <c:pt idx="5936">
                  <c:v>0.0</c:v>
                </c:pt>
                <c:pt idx="5937">
                  <c:v>0.0</c:v>
                </c:pt>
                <c:pt idx="5938">
                  <c:v>0.0</c:v>
                </c:pt>
                <c:pt idx="5939">
                  <c:v>0.0</c:v>
                </c:pt>
                <c:pt idx="5940">
                  <c:v>0.0</c:v>
                </c:pt>
                <c:pt idx="5941">
                  <c:v>0.0</c:v>
                </c:pt>
                <c:pt idx="5942">
                  <c:v>0.0</c:v>
                </c:pt>
                <c:pt idx="5943">
                  <c:v>0.0</c:v>
                </c:pt>
                <c:pt idx="5944">
                  <c:v>0.0</c:v>
                </c:pt>
                <c:pt idx="5945">
                  <c:v>0.0</c:v>
                </c:pt>
                <c:pt idx="5946">
                  <c:v>0.0</c:v>
                </c:pt>
                <c:pt idx="5947">
                  <c:v>0.0</c:v>
                </c:pt>
                <c:pt idx="5948">
                  <c:v>0.0</c:v>
                </c:pt>
                <c:pt idx="5949">
                  <c:v>0.0</c:v>
                </c:pt>
                <c:pt idx="5950">
                  <c:v>0.0</c:v>
                </c:pt>
                <c:pt idx="5951">
                  <c:v>0.0</c:v>
                </c:pt>
                <c:pt idx="5952">
                  <c:v>0.0</c:v>
                </c:pt>
                <c:pt idx="5953">
                  <c:v>0.0</c:v>
                </c:pt>
                <c:pt idx="5954">
                  <c:v>0.0</c:v>
                </c:pt>
                <c:pt idx="5955">
                  <c:v>0.0</c:v>
                </c:pt>
                <c:pt idx="5956">
                  <c:v>0.0</c:v>
                </c:pt>
                <c:pt idx="5957">
                  <c:v>0.0</c:v>
                </c:pt>
                <c:pt idx="5958">
                  <c:v>0.0</c:v>
                </c:pt>
                <c:pt idx="5959">
                  <c:v>0.0</c:v>
                </c:pt>
                <c:pt idx="5960">
                  <c:v>0.0</c:v>
                </c:pt>
                <c:pt idx="5961">
                  <c:v>0.0</c:v>
                </c:pt>
                <c:pt idx="5962">
                  <c:v>0.0</c:v>
                </c:pt>
                <c:pt idx="5963">
                  <c:v>0.0</c:v>
                </c:pt>
                <c:pt idx="5964">
                  <c:v>0.0</c:v>
                </c:pt>
                <c:pt idx="5965">
                  <c:v>0.0</c:v>
                </c:pt>
                <c:pt idx="5966">
                  <c:v>0.0</c:v>
                </c:pt>
                <c:pt idx="5967">
                  <c:v>0.0</c:v>
                </c:pt>
                <c:pt idx="5968">
                  <c:v>0.0</c:v>
                </c:pt>
                <c:pt idx="5969">
                  <c:v>0.0</c:v>
                </c:pt>
                <c:pt idx="5970">
                  <c:v>0.0</c:v>
                </c:pt>
                <c:pt idx="5971">
                  <c:v>0.0</c:v>
                </c:pt>
                <c:pt idx="5972">
                  <c:v>0.0</c:v>
                </c:pt>
                <c:pt idx="5973">
                  <c:v>0.0</c:v>
                </c:pt>
                <c:pt idx="5974">
                  <c:v>0.0</c:v>
                </c:pt>
                <c:pt idx="5975">
                  <c:v>0.0</c:v>
                </c:pt>
                <c:pt idx="5976">
                  <c:v>0.0</c:v>
                </c:pt>
                <c:pt idx="5977">
                  <c:v>0.0</c:v>
                </c:pt>
                <c:pt idx="5978">
                  <c:v>0.0</c:v>
                </c:pt>
                <c:pt idx="5979">
                  <c:v>0.0</c:v>
                </c:pt>
                <c:pt idx="5980">
                  <c:v>0.0</c:v>
                </c:pt>
                <c:pt idx="5981">
                  <c:v>0.0</c:v>
                </c:pt>
                <c:pt idx="5982">
                  <c:v>0.0</c:v>
                </c:pt>
                <c:pt idx="5983">
                  <c:v>0.0</c:v>
                </c:pt>
                <c:pt idx="5984">
                  <c:v>0.0</c:v>
                </c:pt>
                <c:pt idx="5985">
                  <c:v>0.0</c:v>
                </c:pt>
                <c:pt idx="5986">
                  <c:v>0.0</c:v>
                </c:pt>
                <c:pt idx="5987">
                  <c:v>0.0</c:v>
                </c:pt>
                <c:pt idx="5988">
                  <c:v>0.0</c:v>
                </c:pt>
                <c:pt idx="5989">
                  <c:v>0.0</c:v>
                </c:pt>
                <c:pt idx="5990">
                  <c:v>0.0</c:v>
                </c:pt>
                <c:pt idx="5991">
                  <c:v>0.0</c:v>
                </c:pt>
                <c:pt idx="5992">
                  <c:v>0.0</c:v>
                </c:pt>
                <c:pt idx="5993">
                  <c:v>0.0</c:v>
                </c:pt>
                <c:pt idx="5994">
                  <c:v>0.0</c:v>
                </c:pt>
                <c:pt idx="5995">
                  <c:v>0.0</c:v>
                </c:pt>
                <c:pt idx="5996">
                  <c:v>0.0</c:v>
                </c:pt>
                <c:pt idx="5997">
                  <c:v>0.0</c:v>
                </c:pt>
                <c:pt idx="5998">
                  <c:v>0.0</c:v>
                </c:pt>
                <c:pt idx="5999">
                  <c:v>0.0</c:v>
                </c:pt>
                <c:pt idx="6000">
                  <c:v>0.0</c:v>
                </c:pt>
                <c:pt idx="6001">
                  <c:v>0.0</c:v>
                </c:pt>
                <c:pt idx="6002">
                  <c:v>0.0</c:v>
                </c:pt>
                <c:pt idx="6003">
                  <c:v>0.0</c:v>
                </c:pt>
                <c:pt idx="6004">
                  <c:v>0.0</c:v>
                </c:pt>
                <c:pt idx="6005">
                  <c:v>0.0</c:v>
                </c:pt>
                <c:pt idx="6006">
                  <c:v>0.0</c:v>
                </c:pt>
                <c:pt idx="6007">
                  <c:v>0.0</c:v>
                </c:pt>
                <c:pt idx="6008">
                  <c:v>0.0</c:v>
                </c:pt>
                <c:pt idx="6009">
                  <c:v>0.0</c:v>
                </c:pt>
                <c:pt idx="6010">
                  <c:v>0.0</c:v>
                </c:pt>
                <c:pt idx="6011">
                  <c:v>0.0</c:v>
                </c:pt>
                <c:pt idx="6012">
                  <c:v>0.0</c:v>
                </c:pt>
                <c:pt idx="6013">
                  <c:v>0.0</c:v>
                </c:pt>
                <c:pt idx="6014">
                  <c:v>0.0</c:v>
                </c:pt>
                <c:pt idx="6015">
                  <c:v>0.0</c:v>
                </c:pt>
                <c:pt idx="6016">
                  <c:v>0.0</c:v>
                </c:pt>
                <c:pt idx="6017">
                  <c:v>0.0</c:v>
                </c:pt>
                <c:pt idx="6018">
                  <c:v>0.0</c:v>
                </c:pt>
                <c:pt idx="6019">
                  <c:v>0.0</c:v>
                </c:pt>
                <c:pt idx="6020">
                  <c:v>0.0</c:v>
                </c:pt>
                <c:pt idx="6021">
                  <c:v>0.0</c:v>
                </c:pt>
                <c:pt idx="6022">
                  <c:v>0.0</c:v>
                </c:pt>
                <c:pt idx="6023">
                  <c:v>0.0</c:v>
                </c:pt>
                <c:pt idx="6024">
                  <c:v>0.0</c:v>
                </c:pt>
                <c:pt idx="6025">
                  <c:v>0.0</c:v>
                </c:pt>
                <c:pt idx="6026">
                  <c:v>0.0</c:v>
                </c:pt>
                <c:pt idx="6027">
                  <c:v>0.0</c:v>
                </c:pt>
                <c:pt idx="6028">
                  <c:v>0.0</c:v>
                </c:pt>
                <c:pt idx="6029">
                  <c:v>0.0</c:v>
                </c:pt>
                <c:pt idx="6030">
                  <c:v>0.0</c:v>
                </c:pt>
                <c:pt idx="6031">
                  <c:v>0.0</c:v>
                </c:pt>
                <c:pt idx="6032">
                  <c:v>0.0</c:v>
                </c:pt>
                <c:pt idx="6033">
                  <c:v>0.0</c:v>
                </c:pt>
                <c:pt idx="6034">
                  <c:v>0.0</c:v>
                </c:pt>
                <c:pt idx="6035">
                  <c:v>0.0</c:v>
                </c:pt>
                <c:pt idx="6036">
                  <c:v>0.0</c:v>
                </c:pt>
                <c:pt idx="6037">
                  <c:v>0.0</c:v>
                </c:pt>
                <c:pt idx="6038">
                  <c:v>0.0</c:v>
                </c:pt>
                <c:pt idx="6039">
                  <c:v>0.0</c:v>
                </c:pt>
                <c:pt idx="6040">
                  <c:v>0.0</c:v>
                </c:pt>
                <c:pt idx="6041">
                  <c:v>0.0</c:v>
                </c:pt>
                <c:pt idx="6042">
                  <c:v>0.0</c:v>
                </c:pt>
                <c:pt idx="6043">
                  <c:v>0.0</c:v>
                </c:pt>
                <c:pt idx="6044">
                  <c:v>0.0</c:v>
                </c:pt>
                <c:pt idx="6045">
                  <c:v>0.0</c:v>
                </c:pt>
                <c:pt idx="6046">
                  <c:v>0.0</c:v>
                </c:pt>
                <c:pt idx="6047">
                  <c:v>0.0</c:v>
                </c:pt>
                <c:pt idx="6048">
                  <c:v>0.0</c:v>
                </c:pt>
                <c:pt idx="6049">
                  <c:v>0.0</c:v>
                </c:pt>
                <c:pt idx="6050">
                  <c:v>0.0</c:v>
                </c:pt>
                <c:pt idx="6051">
                  <c:v>0.0</c:v>
                </c:pt>
                <c:pt idx="6052">
                  <c:v>0.0</c:v>
                </c:pt>
                <c:pt idx="6053">
                  <c:v>0.0</c:v>
                </c:pt>
                <c:pt idx="6054">
                  <c:v>0.0</c:v>
                </c:pt>
                <c:pt idx="6055">
                  <c:v>0.0</c:v>
                </c:pt>
                <c:pt idx="6056">
                  <c:v>0.0</c:v>
                </c:pt>
                <c:pt idx="6057">
                  <c:v>0.0</c:v>
                </c:pt>
                <c:pt idx="6058">
                  <c:v>0.0</c:v>
                </c:pt>
                <c:pt idx="6059">
                  <c:v>0.0</c:v>
                </c:pt>
                <c:pt idx="6060">
                  <c:v>-32767.0</c:v>
                </c:pt>
                <c:pt idx="6061">
                  <c:v>0.0</c:v>
                </c:pt>
                <c:pt idx="6062">
                  <c:v>0.0</c:v>
                </c:pt>
                <c:pt idx="6063">
                  <c:v>0.0</c:v>
                </c:pt>
                <c:pt idx="6064">
                  <c:v>0.0</c:v>
                </c:pt>
                <c:pt idx="6065">
                  <c:v>0.0</c:v>
                </c:pt>
                <c:pt idx="6066">
                  <c:v>0.0</c:v>
                </c:pt>
                <c:pt idx="6067">
                  <c:v>0.0</c:v>
                </c:pt>
                <c:pt idx="6068">
                  <c:v>-32767.0</c:v>
                </c:pt>
                <c:pt idx="6069">
                  <c:v>0.0</c:v>
                </c:pt>
                <c:pt idx="6070">
                  <c:v>0.0</c:v>
                </c:pt>
                <c:pt idx="6071">
                  <c:v>0.0</c:v>
                </c:pt>
                <c:pt idx="6072">
                  <c:v>0.0</c:v>
                </c:pt>
                <c:pt idx="6073">
                  <c:v>0.0</c:v>
                </c:pt>
                <c:pt idx="6074">
                  <c:v>0.0</c:v>
                </c:pt>
                <c:pt idx="6075">
                  <c:v>0.0</c:v>
                </c:pt>
                <c:pt idx="6076">
                  <c:v>0.0</c:v>
                </c:pt>
                <c:pt idx="6077">
                  <c:v>0.0</c:v>
                </c:pt>
                <c:pt idx="6078">
                  <c:v>0.0</c:v>
                </c:pt>
                <c:pt idx="6079">
                  <c:v>0.0</c:v>
                </c:pt>
                <c:pt idx="6080">
                  <c:v>0.0</c:v>
                </c:pt>
                <c:pt idx="6081">
                  <c:v>0.0</c:v>
                </c:pt>
                <c:pt idx="6082">
                  <c:v>0.0</c:v>
                </c:pt>
                <c:pt idx="6083">
                  <c:v>0.0</c:v>
                </c:pt>
                <c:pt idx="6084">
                  <c:v>0.0</c:v>
                </c:pt>
                <c:pt idx="6085">
                  <c:v>0.0</c:v>
                </c:pt>
                <c:pt idx="6086">
                  <c:v>0.0</c:v>
                </c:pt>
                <c:pt idx="6087">
                  <c:v>0.0</c:v>
                </c:pt>
                <c:pt idx="6088">
                  <c:v>0.0</c:v>
                </c:pt>
                <c:pt idx="6089">
                  <c:v>0.0</c:v>
                </c:pt>
                <c:pt idx="6090">
                  <c:v>0.0</c:v>
                </c:pt>
                <c:pt idx="6091">
                  <c:v>0.0</c:v>
                </c:pt>
                <c:pt idx="6092">
                  <c:v>0.0</c:v>
                </c:pt>
                <c:pt idx="6093">
                  <c:v>0.0</c:v>
                </c:pt>
                <c:pt idx="6094">
                  <c:v>0.0</c:v>
                </c:pt>
                <c:pt idx="6095">
                  <c:v>0.0</c:v>
                </c:pt>
                <c:pt idx="6096">
                  <c:v>0.0</c:v>
                </c:pt>
                <c:pt idx="6097">
                  <c:v>0.0</c:v>
                </c:pt>
                <c:pt idx="6098">
                  <c:v>0.0</c:v>
                </c:pt>
                <c:pt idx="6099">
                  <c:v>0.0</c:v>
                </c:pt>
                <c:pt idx="6100">
                  <c:v>-32767.0</c:v>
                </c:pt>
                <c:pt idx="6101">
                  <c:v>0.0</c:v>
                </c:pt>
                <c:pt idx="6102">
                  <c:v>0.0</c:v>
                </c:pt>
                <c:pt idx="6103">
                  <c:v>0.0</c:v>
                </c:pt>
                <c:pt idx="6104">
                  <c:v>0.0</c:v>
                </c:pt>
                <c:pt idx="6105">
                  <c:v>0.0</c:v>
                </c:pt>
                <c:pt idx="6106">
                  <c:v>0.0</c:v>
                </c:pt>
                <c:pt idx="6107">
                  <c:v>0.0</c:v>
                </c:pt>
                <c:pt idx="6108">
                  <c:v>0.0</c:v>
                </c:pt>
                <c:pt idx="6109">
                  <c:v>0.0</c:v>
                </c:pt>
                <c:pt idx="6110">
                  <c:v>0.0</c:v>
                </c:pt>
                <c:pt idx="6111">
                  <c:v>0.0</c:v>
                </c:pt>
                <c:pt idx="6112">
                  <c:v>0.0</c:v>
                </c:pt>
                <c:pt idx="6113">
                  <c:v>0.0</c:v>
                </c:pt>
                <c:pt idx="6114">
                  <c:v>0.0</c:v>
                </c:pt>
                <c:pt idx="6115">
                  <c:v>0.0</c:v>
                </c:pt>
                <c:pt idx="6116">
                  <c:v>0.0</c:v>
                </c:pt>
                <c:pt idx="6117">
                  <c:v>0.0</c:v>
                </c:pt>
                <c:pt idx="6118">
                  <c:v>0.0</c:v>
                </c:pt>
                <c:pt idx="6119">
                  <c:v>0.0</c:v>
                </c:pt>
                <c:pt idx="6120">
                  <c:v>0.0</c:v>
                </c:pt>
                <c:pt idx="6121">
                  <c:v>0.0</c:v>
                </c:pt>
                <c:pt idx="6122">
                  <c:v>0.0</c:v>
                </c:pt>
                <c:pt idx="6123">
                  <c:v>0.0</c:v>
                </c:pt>
                <c:pt idx="6124">
                  <c:v>0.0</c:v>
                </c:pt>
                <c:pt idx="6125">
                  <c:v>0.0</c:v>
                </c:pt>
                <c:pt idx="6126">
                  <c:v>0.0</c:v>
                </c:pt>
                <c:pt idx="6127">
                  <c:v>0.0</c:v>
                </c:pt>
                <c:pt idx="6128">
                  <c:v>0.0</c:v>
                </c:pt>
                <c:pt idx="6129">
                  <c:v>0.0</c:v>
                </c:pt>
                <c:pt idx="6130">
                  <c:v>0.0</c:v>
                </c:pt>
                <c:pt idx="6131">
                  <c:v>0.0</c:v>
                </c:pt>
                <c:pt idx="6132">
                  <c:v>-32767.0</c:v>
                </c:pt>
                <c:pt idx="6133">
                  <c:v>0.0</c:v>
                </c:pt>
                <c:pt idx="6134">
                  <c:v>0.0</c:v>
                </c:pt>
                <c:pt idx="6135">
                  <c:v>0.0</c:v>
                </c:pt>
                <c:pt idx="6136">
                  <c:v>0.0</c:v>
                </c:pt>
                <c:pt idx="6137">
                  <c:v>0.0</c:v>
                </c:pt>
                <c:pt idx="6138">
                  <c:v>0.0</c:v>
                </c:pt>
                <c:pt idx="6139">
                  <c:v>0.0</c:v>
                </c:pt>
                <c:pt idx="6140">
                  <c:v>0.0</c:v>
                </c:pt>
                <c:pt idx="6141">
                  <c:v>0.0</c:v>
                </c:pt>
                <c:pt idx="6142">
                  <c:v>0.0</c:v>
                </c:pt>
                <c:pt idx="6143">
                  <c:v>0.0</c:v>
                </c:pt>
                <c:pt idx="6144">
                  <c:v>0.0</c:v>
                </c:pt>
                <c:pt idx="6145">
                  <c:v>0.0</c:v>
                </c:pt>
                <c:pt idx="6146">
                  <c:v>0.0</c:v>
                </c:pt>
                <c:pt idx="6147">
                  <c:v>0.0</c:v>
                </c:pt>
                <c:pt idx="6148">
                  <c:v>0.0</c:v>
                </c:pt>
                <c:pt idx="6149">
                  <c:v>0.0</c:v>
                </c:pt>
                <c:pt idx="6150">
                  <c:v>0.0</c:v>
                </c:pt>
                <c:pt idx="6151">
                  <c:v>0.0</c:v>
                </c:pt>
                <c:pt idx="6152">
                  <c:v>0.0</c:v>
                </c:pt>
                <c:pt idx="6153">
                  <c:v>0.0</c:v>
                </c:pt>
                <c:pt idx="6154">
                  <c:v>0.0</c:v>
                </c:pt>
                <c:pt idx="6155">
                  <c:v>0.0</c:v>
                </c:pt>
                <c:pt idx="6156">
                  <c:v>0.0</c:v>
                </c:pt>
                <c:pt idx="6157">
                  <c:v>-32767.0</c:v>
                </c:pt>
                <c:pt idx="6158">
                  <c:v>0.0</c:v>
                </c:pt>
                <c:pt idx="6159">
                  <c:v>0.0</c:v>
                </c:pt>
                <c:pt idx="6160">
                  <c:v>0.0</c:v>
                </c:pt>
                <c:pt idx="6161">
                  <c:v>0.0</c:v>
                </c:pt>
                <c:pt idx="6162">
                  <c:v>0.0</c:v>
                </c:pt>
                <c:pt idx="6163">
                  <c:v>0.0</c:v>
                </c:pt>
                <c:pt idx="6164">
                  <c:v>0.0</c:v>
                </c:pt>
                <c:pt idx="6165">
                  <c:v>0.0</c:v>
                </c:pt>
                <c:pt idx="6166">
                  <c:v>0.0</c:v>
                </c:pt>
                <c:pt idx="6167">
                  <c:v>0.0</c:v>
                </c:pt>
                <c:pt idx="6168">
                  <c:v>0.0</c:v>
                </c:pt>
                <c:pt idx="6169">
                  <c:v>0.0</c:v>
                </c:pt>
                <c:pt idx="6170">
                  <c:v>0.0</c:v>
                </c:pt>
                <c:pt idx="6171">
                  <c:v>0.0</c:v>
                </c:pt>
                <c:pt idx="6172">
                  <c:v>0.0</c:v>
                </c:pt>
                <c:pt idx="6173">
                  <c:v>0.0</c:v>
                </c:pt>
                <c:pt idx="6174">
                  <c:v>0.0</c:v>
                </c:pt>
                <c:pt idx="6175">
                  <c:v>0.0</c:v>
                </c:pt>
                <c:pt idx="6176">
                  <c:v>0.0</c:v>
                </c:pt>
                <c:pt idx="6177">
                  <c:v>0.0</c:v>
                </c:pt>
                <c:pt idx="6178">
                  <c:v>0.0</c:v>
                </c:pt>
                <c:pt idx="6179">
                  <c:v>0.0</c:v>
                </c:pt>
                <c:pt idx="6180">
                  <c:v>0.0</c:v>
                </c:pt>
                <c:pt idx="6181">
                  <c:v>0.0</c:v>
                </c:pt>
                <c:pt idx="6182">
                  <c:v>0.0</c:v>
                </c:pt>
                <c:pt idx="6183">
                  <c:v>0.0</c:v>
                </c:pt>
                <c:pt idx="6184">
                  <c:v>0.0</c:v>
                </c:pt>
                <c:pt idx="6185">
                  <c:v>0.0</c:v>
                </c:pt>
                <c:pt idx="6186">
                  <c:v>0.0</c:v>
                </c:pt>
                <c:pt idx="6187">
                  <c:v>0.0</c:v>
                </c:pt>
                <c:pt idx="6188">
                  <c:v>0.0</c:v>
                </c:pt>
                <c:pt idx="6189">
                  <c:v>0.0</c:v>
                </c:pt>
                <c:pt idx="6190">
                  <c:v>0.0</c:v>
                </c:pt>
                <c:pt idx="6191">
                  <c:v>0.0</c:v>
                </c:pt>
                <c:pt idx="6192">
                  <c:v>0.0</c:v>
                </c:pt>
                <c:pt idx="6193">
                  <c:v>0.0</c:v>
                </c:pt>
                <c:pt idx="6194">
                  <c:v>0.0</c:v>
                </c:pt>
                <c:pt idx="6195">
                  <c:v>0.0</c:v>
                </c:pt>
                <c:pt idx="6196">
                  <c:v>0.0</c:v>
                </c:pt>
                <c:pt idx="6197">
                  <c:v>0.0</c:v>
                </c:pt>
                <c:pt idx="6198">
                  <c:v>0.0</c:v>
                </c:pt>
                <c:pt idx="6199">
                  <c:v>0.0</c:v>
                </c:pt>
                <c:pt idx="6200">
                  <c:v>0.0</c:v>
                </c:pt>
                <c:pt idx="6201">
                  <c:v>0.0</c:v>
                </c:pt>
                <c:pt idx="6202">
                  <c:v>0.0</c:v>
                </c:pt>
                <c:pt idx="6203">
                  <c:v>0.0</c:v>
                </c:pt>
                <c:pt idx="6204">
                  <c:v>0.0</c:v>
                </c:pt>
                <c:pt idx="6205">
                  <c:v>0.0</c:v>
                </c:pt>
                <c:pt idx="6206">
                  <c:v>0.0</c:v>
                </c:pt>
                <c:pt idx="6207">
                  <c:v>0.0</c:v>
                </c:pt>
                <c:pt idx="6208">
                  <c:v>0.0</c:v>
                </c:pt>
                <c:pt idx="6209">
                  <c:v>0.0</c:v>
                </c:pt>
                <c:pt idx="6210">
                  <c:v>0.0</c:v>
                </c:pt>
                <c:pt idx="6211">
                  <c:v>0.0</c:v>
                </c:pt>
                <c:pt idx="6212">
                  <c:v>0.0</c:v>
                </c:pt>
                <c:pt idx="6213">
                  <c:v>0.0</c:v>
                </c:pt>
                <c:pt idx="6214">
                  <c:v>0.0</c:v>
                </c:pt>
                <c:pt idx="6215">
                  <c:v>0.0</c:v>
                </c:pt>
                <c:pt idx="6216">
                  <c:v>0.0</c:v>
                </c:pt>
                <c:pt idx="6217">
                  <c:v>0.0</c:v>
                </c:pt>
                <c:pt idx="6218">
                  <c:v>0.0</c:v>
                </c:pt>
                <c:pt idx="6219">
                  <c:v>0.0</c:v>
                </c:pt>
                <c:pt idx="6220">
                  <c:v>0.0</c:v>
                </c:pt>
                <c:pt idx="6221">
                  <c:v>0.0</c:v>
                </c:pt>
                <c:pt idx="6222">
                  <c:v>0.0</c:v>
                </c:pt>
                <c:pt idx="6223">
                  <c:v>0.0</c:v>
                </c:pt>
                <c:pt idx="6224">
                  <c:v>0.0</c:v>
                </c:pt>
                <c:pt idx="6225">
                  <c:v>0.0</c:v>
                </c:pt>
                <c:pt idx="6226">
                  <c:v>0.0</c:v>
                </c:pt>
                <c:pt idx="6227">
                  <c:v>0.0</c:v>
                </c:pt>
                <c:pt idx="6228">
                  <c:v>0.0</c:v>
                </c:pt>
                <c:pt idx="6229">
                  <c:v>0.0</c:v>
                </c:pt>
                <c:pt idx="6230">
                  <c:v>-32767.0</c:v>
                </c:pt>
                <c:pt idx="6231">
                  <c:v>0.0</c:v>
                </c:pt>
                <c:pt idx="6232">
                  <c:v>0.0</c:v>
                </c:pt>
                <c:pt idx="6233">
                  <c:v>0.0</c:v>
                </c:pt>
                <c:pt idx="6234">
                  <c:v>0.0</c:v>
                </c:pt>
                <c:pt idx="6235">
                  <c:v>0.0</c:v>
                </c:pt>
                <c:pt idx="6236">
                  <c:v>0.0</c:v>
                </c:pt>
                <c:pt idx="6237">
                  <c:v>0.0</c:v>
                </c:pt>
                <c:pt idx="6238">
                  <c:v>0.0</c:v>
                </c:pt>
                <c:pt idx="6239">
                  <c:v>0.0</c:v>
                </c:pt>
                <c:pt idx="6240">
                  <c:v>0.0</c:v>
                </c:pt>
                <c:pt idx="6241">
                  <c:v>0.0</c:v>
                </c:pt>
                <c:pt idx="6242">
                  <c:v>0.0</c:v>
                </c:pt>
                <c:pt idx="6243">
                  <c:v>0.0</c:v>
                </c:pt>
                <c:pt idx="6244">
                  <c:v>0.0</c:v>
                </c:pt>
                <c:pt idx="6245">
                  <c:v>0.0</c:v>
                </c:pt>
                <c:pt idx="6246">
                  <c:v>0.0</c:v>
                </c:pt>
                <c:pt idx="6247">
                  <c:v>0.0</c:v>
                </c:pt>
                <c:pt idx="6248">
                  <c:v>0.0</c:v>
                </c:pt>
                <c:pt idx="6249">
                  <c:v>0.0</c:v>
                </c:pt>
                <c:pt idx="6250">
                  <c:v>0.0</c:v>
                </c:pt>
                <c:pt idx="6251">
                  <c:v>0.0</c:v>
                </c:pt>
                <c:pt idx="6252">
                  <c:v>0.0</c:v>
                </c:pt>
                <c:pt idx="6253">
                  <c:v>0.0</c:v>
                </c:pt>
                <c:pt idx="6254">
                  <c:v>0.0</c:v>
                </c:pt>
                <c:pt idx="6255">
                  <c:v>0.0</c:v>
                </c:pt>
                <c:pt idx="6256">
                  <c:v>0.0</c:v>
                </c:pt>
                <c:pt idx="6257">
                  <c:v>0.0</c:v>
                </c:pt>
                <c:pt idx="6258">
                  <c:v>0.0</c:v>
                </c:pt>
                <c:pt idx="6259">
                  <c:v>0.0</c:v>
                </c:pt>
                <c:pt idx="6260">
                  <c:v>0.0</c:v>
                </c:pt>
                <c:pt idx="6261">
                  <c:v>0.0</c:v>
                </c:pt>
                <c:pt idx="6262">
                  <c:v>0.0</c:v>
                </c:pt>
                <c:pt idx="6263">
                  <c:v>0.0</c:v>
                </c:pt>
                <c:pt idx="6264">
                  <c:v>0.0</c:v>
                </c:pt>
                <c:pt idx="6265">
                  <c:v>0.0</c:v>
                </c:pt>
                <c:pt idx="6266">
                  <c:v>0.0</c:v>
                </c:pt>
                <c:pt idx="6267">
                  <c:v>0.0</c:v>
                </c:pt>
                <c:pt idx="6268">
                  <c:v>0.0</c:v>
                </c:pt>
                <c:pt idx="6269">
                  <c:v>0.0</c:v>
                </c:pt>
                <c:pt idx="6270">
                  <c:v>0.0</c:v>
                </c:pt>
                <c:pt idx="6271">
                  <c:v>0.0</c:v>
                </c:pt>
                <c:pt idx="6272">
                  <c:v>0.0</c:v>
                </c:pt>
                <c:pt idx="6273">
                  <c:v>0.0</c:v>
                </c:pt>
                <c:pt idx="6274">
                  <c:v>0.0</c:v>
                </c:pt>
                <c:pt idx="6275">
                  <c:v>0.0</c:v>
                </c:pt>
                <c:pt idx="6276">
                  <c:v>0.0</c:v>
                </c:pt>
                <c:pt idx="6277">
                  <c:v>0.0</c:v>
                </c:pt>
                <c:pt idx="6278">
                  <c:v>0.0</c:v>
                </c:pt>
                <c:pt idx="6279">
                  <c:v>0.0</c:v>
                </c:pt>
                <c:pt idx="6280">
                  <c:v>0.0</c:v>
                </c:pt>
                <c:pt idx="6281">
                  <c:v>0.0</c:v>
                </c:pt>
                <c:pt idx="6282">
                  <c:v>-32767.0</c:v>
                </c:pt>
                <c:pt idx="6283">
                  <c:v>0.0</c:v>
                </c:pt>
                <c:pt idx="6284">
                  <c:v>0.0</c:v>
                </c:pt>
                <c:pt idx="6285">
                  <c:v>0.0</c:v>
                </c:pt>
                <c:pt idx="6286">
                  <c:v>0.0</c:v>
                </c:pt>
                <c:pt idx="6287">
                  <c:v>0.0</c:v>
                </c:pt>
                <c:pt idx="6288">
                  <c:v>0.0</c:v>
                </c:pt>
                <c:pt idx="6289">
                  <c:v>0.0</c:v>
                </c:pt>
                <c:pt idx="6290">
                  <c:v>0.0</c:v>
                </c:pt>
                <c:pt idx="6291">
                  <c:v>0.0</c:v>
                </c:pt>
                <c:pt idx="6292">
                  <c:v>0.0</c:v>
                </c:pt>
                <c:pt idx="6293">
                  <c:v>0.0</c:v>
                </c:pt>
                <c:pt idx="6294">
                  <c:v>0.0</c:v>
                </c:pt>
                <c:pt idx="6295">
                  <c:v>0.0</c:v>
                </c:pt>
                <c:pt idx="6296">
                  <c:v>0.0</c:v>
                </c:pt>
                <c:pt idx="6297">
                  <c:v>0.0</c:v>
                </c:pt>
                <c:pt idx="6298">
                  <c:v>0.0</c:v>
                </c:pt>
                <c:pt idx="6299">
                  <c:v>0.0</c:v>
                </c:pt>
                <c:pt idx="6300">
                  <c:v>0.0</c:v>
                </c:pt>
                <c:pt idx="6301">
                  <c:v>0.0</c:v>
                </c:pt>
                <c:pt idx="6302">
                  <c:v>0.0</c:v>
                </c:pt>
                <c:pt idx="6303">
                  <c:v>0.0</c:v>
                </c:pt>
                <c:pt idx="6304">
                  <c:v>0.0</c:v>
                </c:pt>
                <c:pt idx="6305">
                  <c:v>0.0</c:v>
                </c:pt>
                <c:pt idx="6306">
                  <c:v>-32767.0</c:v>
                </c:pt>
                <c:pt idx="6307">
                  <c:v>0.0</c:v>
                </c:pt>
                <c:pt idx="6308">
                  <c:v>0.0</c:v>
                </c:pt>
                <c:pt idx="6309">
                  <c:v>0.0</c:v>
                </c:pt>
                <c:pt idx="6310">
                  <c:v>0.0</c:v>
                </c:pt>
                <c:pt idx="6311">
                  <c:v>0.0</c:v>
                </c:pt>
                <c:pt idx="6312">
                  <c:v>0.0</c:v>
                </c:pt>
                <c:pt idx="6313">
                  <c:v>0.0</c:v>
                </c:pt>
                <c:pt idx="6314">
                  <c:v>0.0</c:v>
                </c:pt>
                <c:pt idx="6315">
                  <c:v>0.0</c:v>
                </c:pt>
                <c:pt idx="6316">
                  <c:v>0.0</c:v>
                </c:pt>
                <c:pt idx="6317">
                  <c:v>0.0</c:v>
                </c:pt>
                <c:pt idx="6318">
                  <c:v>0.0</c:v>
                </c:pt>
                <c:pt idx="6319">
                  <c:v>0.0</c:v>
                </c:pt>
                <c:pt idx="6320">
                  <c:v>0.0</c:v>
                </c:pt>
                <c:pt idx="6321">
                  <c:v>0.0</c:v>
                </c:pt>
                <c:pt idx="6322">
                  <c:v>0.0</c:v>
                </c:pt>
                <c:pt idx="6323">
                  <c:v>0.0</c:v>
                </c:pt>
                <c:pt idx="6324">
                  <c:v>0.0</c:v>
                </c:pt>
                <c:pt idx="6325">
                  <c:v>0.0</c:v>
                </c:pt>
                <c:pt idx="6326">
                  <c:v>0.0</c:v>
                </c:pt>
                <c:pt idx="6327">
                  <c:v>0.0</c:v>
                </c:pt>
                <c:pt idx="6328">
                  <c:v>0.0</c:v>
                </c:pt>
                <c:pt idx="6329">
                  <c:v>0.0</c:v>
                </c:pt>
                <c:pt idx="6330">
                  <c:v>-32767.0</c:v>
                </c:pt>
                <c:pt idx="6331">
                  <c:v>0.0</c:v>
                </c:pt>
                <c:pt idx="6332">
                  <c:v>0.0</c:v>
                </c:pt>
                <c:pt idx="6333">
                  <c:v>0.0</c:v>
                </c:pt>
                <c:pt idx="6334">
                  <c:v>0.0</c:v>
                </c:pt>
                <c:pt idx="6335">
                  <c:v>0.0</c:v>
                </c:pt>
                <c:pt idx="6336">
                  <c:v>0.0</c:v>
                </c:pt>
                <c:pt idx="6337">
                  <c:v>0.0</c:v>
                </c:pt>
                <c:pt idx="6338">
                  <c:v>0.0</c:v>
                </c:pt>
                <c:pt idx="6339">
                  <c:v>0.0</c:v>
                </c:pt>
                <c:pt idx="6340">
                  <c:v>0.0</c:v>
                </c:pt>
                <c:pt idx="6341">
                  <c:v>0.0</c:v>
                </c:pt>
                <c:pt idx="6342">
                  <c:v>0.0</c:v>
                </c:pt>
                <c:pt idx="6343">
                  <c:v>0.0</c:v>
                </c:pt>
                <c:pt idx="6344">
                  <c:v>0.0</c:v>
                </c:pt>
                <c:pt idx="6345">
                  <c:v>0.0</c:v>
                </c:pt>
                <c:pt idx="6346">
                  <c:v>0.0</c:v>
                </c:pt>
                <c:pt idx="6347">
                  <c:v>0.0</c:v>
                </c:pt>
                <c:pt idx="6348">
                  <c:v>0.0</c:v>
                </c:pt>
                <c:pt idx="6349">
                  <c:v>0.0</c:v>
                </c:pt>
                <c:pt idx="6350">
                  <c:v>0.0</c:v>
                </c:pt>
                <c:pt idx="6351">
                  <c:v>0.0</c:v>
                </c:pt>
                <c:pt idx="6352">
                  <c:v>0.0</c:v>
                </c:pt>
                <c:pt idx="6353">
                  <c:v>0.0</c:v>
                </c:pt>
                <c:pt idx="6354">
                  <c:v>0.0</c:v>
                </c:pt>
                <c:pt idx="6355">
                  <c:v>0.0</c:v>
                </c:pt>
                <c:pt idx="6356">
                  <c:v>0.0</c:v>
                </c:pt>
                <c:pt idx="6357">
                  <c:v>0.0</c:v>
                </c:pt>
                <c:pt idx="6358">
                  <c:v>0.0</c:v>
                </c:pt>
                <c:pt idx="6359">
                  <c:v>0.0</c:v>
                </c:pt>
                <c:pt idx="6360">
                  <c:v>0.0</c:v>
                </c:pt>
                <c:pt idx="6361">
                  <c:v>0.0</c:v>
                </c:pt>
                <c:pt idx="6362">
                  <c:v>0.0</c:v>
                </c:pt>
                <c:pt idx="6363">
                  <c:v>0.0</c:v>
                </c:pt>
                <c:pt idx="6364">
                  <c:v>0.0</c:v>
                </c:pt>
                <c:pt idx="6365">
                  <c:v>0.0</c:v>
                </c:pt>
                <c:pt idx="6366">
                  <c:v>0.0</c:v>
                </c:pt>
                <c:pt idx="6367">
                  <c:v>0.0</c:v>
                </c:pt>
                <c:pt idx="6368">
                  <c:v>0.0</c:v>
                </c:pt>
                <c:pt idx="6369">
                  <c:v>0.0</c:v>
                </c:pt>
                <c:pt idx="6370">
                  <c:v>0.0</c:v>
                </c:pt>
                <c:pt idx="6371">
                  <c:v>0.0</c:v>
                </c:pt>
                <c:pt idx="6372">
                  <c:v>0.0</c:v>
                </c:pt>
                <c:pt idx="6373">
                  <c:v>0.0</c:v>
                </c:pt>
                <c:pt idx="6374">
                  <c:v>0.0</c:v>
                </c:pt>
                <c:pt idx="6375">
                  <c:v>0.0</c:v>
                </c:pt>
                <c:pt idx="6376">
                  <c:v>0.0</c:v>
                </c:pt>
                <c:pt idx="6377">
                  <c:v>0.0</c:v>
                </c:pt>
                <c:pt idx="6378">
                  <c:v>0.0</c:v>
                </c:pt>
                <c:pt idx="6379">
                  <c:v>-32767.0</c:v>
                </c:pt>
                <c:pt idx="6380">
                  <c:v>0.0</c:v>
                </c:pt>
                <c:pt idx="6381">
                  <c:v>0.0</c:v>
                </c:pt>
                <c:pt idx="6382">
                  <c:v>0.0</c:v>
                </c:pt>
                <c:pt idx="6383">
                  <c:v>0.0</c:v>
                </c:pt>
                <c:pt idx="6384">
                  <c:v>0.0</c:v>
                </c:pt>
                <c:pt idx="6385">
                  <c:v>0.0</c:v>
                </c:pt>
                <c:pt idx="6386">
                  <c:v>0.0</c:v>
                </c:pt>
                <c:pt idx="6387">
                  <c:v>0.0</c:v>
                </c:pt>
                <c:pt idx="6388">
                  <c:v>0.0</c:v>
                </c:pt>
                <c:pt idx="6389">
                  <c:v>0.0</c:v>
                </c:pt>
                <c:pt idx="6390">
                  <c:v>0.0</c:v>
                </c:pt>
                <c:pt idx="6391">
                  <c:v>0.0</c:v>
                </c:pt>
                <c:pt idx="6392">
                  <c:v>0.0</c:v>
                </c:pt>
                <c:pt idx="6393">
                  <c:v>0.0</c:v>
                </c:pt>
                <c:pt idx="6394">
                  <c:v>0.0</c:v>
                </c:pt>
                <c:pt idx="6395">
                  <c:v>0.0</c:v>
                </c:pt>
                <c:pt idx="6396">
                  <c:v>0.0</c:v>
                </c:pt>
                <c:pt idx="6397">
                  <c:v>0.0</c:v>
                </c:pt>
                <c:pt idx="6398">
                  <c:v>0.0</c:v>
                </c:pt>
                <c:pt idx="6399">
                  <c:v>0.0</c:v>
                </c:pt>
                <c:pt idx="6400">
                  <c:v>0.0</c:v>
                </c:pt>
                <c:pt idx="6401">
                  <c:v>0.0</c:v>
                </c:pt>
                <c:pt idx="6402">
                  <c:v>0.0</c:v>
                </c:pt>
                <c:pt idx="6403">
                  <c:v>0.0</c:v>
                </c:pt>
                <c:pt idx="6404">
                  <c:v>0.0</c:v>
                </c:pt>
                <c:pt idx="6405">
                  <c:v>0.0</c:v>
                </c:pt>
                <c:pt idx="6406">
                  <c:v>0.0</c:v>
                </c:pt>
                <c:pt idx="6407">
                  <c:v>0.0</c:v>
                </c:pt>
                <c:pt idx="6408">
                  <c:v>0.0</c:v>
                </c:pt>
                <c:pt idx="6409">
                  <c:v>0.0</c:v>
                </c:pt>
                <c:pt idx="6410">
                  <c:v>0.0</c:v>
                </c:pt>
                <c:pt idx="6411">
                  <c:v>0.0</c:v>
                </c:pt>
                <c:pt idx="6412">
                  <c:v>0.0</c:v>
                </c:pt>
                <c:pt idx="6413">
                  <c:v>0.0</c:v>
                </c:pt>
                <c:pt idx="6414">
                  <c:v>0.0</c:v>
                </c:pt>
                <c:pt idx="6415">
                  <c:v>0.0</c:v>
                </c:pt>
                <c:pt idx="6416">
                  <c:v>0.0</c:v>
                </c:pt>
                <c:pt idx="6417">
                  <c:v>0.0</c:v>
                </c:pt>
                <c:pt idx="6418">
                  <c:v>0.0</c:v>
                </c:pt>
                <c:pt idx="6419">
                  <c:v>0.0</c:v>
                </c:pt>
                <c:pt idx="6420">
                  <c:v>0.0</c:v>
                </c:pt>
                <c:pt idx="6421">
                  <c:v>0.0</c:v>
                </c:pt>
                <c:pt idx="6422">
                  <c:v>0.0</c:v>
                </c:pt>
                <c:pt idx="6423">
                  <c:v>0.0</c:v>
                </c:pt>
                <c:pt idx="6424">
                  <c:v>0.0</c:v>
                </c:pt>
                <c:pt idx="6425">
                  <c:v>0.0</c:v>
                </c:pt>
                <c:pt idx="6426">
                  <c:v>0.0</c:v>
                </c:pt>
                <c:pt idx="6427">
                  <c:v>0.0</c:v>
                </c:pt>
                <c:pt idx="6428">
                  <c:v>0.0</c:v>
                </c:pt>
                <c:pt idx="6429">
                  <c:v>0.0</c:v>
                </c:pt>
                <c:pt idx="6430">
                  <c:v>0.0</c:v>
                </c:pt>
                <c:pt idx="6431">
                  <c:v>0.0</c:v>
                </c:pt>
                <c:pt idx="6432">
                  <c:v>0.0</c:v>
                </c:pt>
                <c:pt idx="6433">
                  <c:v>0.0</c:v>
                </c:pt>
                <c:pt idx="6434">
                  <c:v>0.0</c:v>
                </c:pt>
                <c:pt idx="6435">
                  <c:v>0.0</c:v>
                </c:pt>
                <c:pt idx="6436">
                  <c:v>0.0</c:v>
                </c:pt>
                <c:pt idx="6437">
                  <c:v>0.0</c:v>
                </c:pt>
                <c:pt idx="6438">
                  <c:v>0.0</c:v>
                </c:pt>
                <c:pt idx="6439">
                  <c:v>0.0</c:v>
                </c:pt>
                <c:pt idx="6440">
                  <c:v>0.0</c:v>
                </c:pt>
                <c:pt idx="6441">
                  <c:v>0.0</c:v>
                </c:pt>
                <c:pt idx="6442">
                  <c:v>0.0</c:v>
                </c:pt>
                <c:pt idx="6443">
                  <c:v>0.0</c:v>
                </c:pt>
                <c:pt idx="6444">
                  <c:v>0.0</c:v>
                </c:pt>
                <c:pt idx="6445">
                  <c:v>0.0</c:v>
                </c:pt>
                <c:pt idx="6446">
                  <c:v>0.0</c:v>
                </c:pt>
                <c:pt idx="6447">
                  <c:v>0.0</c:v>
                </c:pt>
                <c:pt idx="6448">
                  <c:v>0.0</c:v>
                </c:pt>
                <c:pt idx="6449">
                  <c:v>0.0</c:v>
                </c:pt>
                <c:pt idx="6450">
                  <c:v>0.0</c:v>
                </c:pt>
                <c:pt idx="6451">
                  <c:v>0.0</c:v>
                </c:pt>
                <c:pt idx="6452">
                  <c:v>-32767.0</c:v>
                </c:pt>
                <c:pt idx="6453">
                  <c:v>0.0</c:v>
                </c:pt>
                <c:pt idx="6454">
                  <c:v>0.0</c:v>
                </c:pt>
                <c:pt idx="6455">
                  <c:v>0.0</c:v>
                </c:pt>
                <c:pt idx="6456">
                  <c:v>0.0</c:v>
                </c:pt>
                <c:pt idx="6457">
                  <c:v>0.0</c:v>
                </c:pt>
                <c:pt idx="6458">
                  <c:v>0.0</c:v>
                </c:pt>
                <c:pt idx="6459">
                  <c:v>0.0</c:v>
                </c:pt>
                <c:pt idx="6460">
                  <c:v>0.0</c:v>
                </c:pt>
                <c:pt idx="6461">
                  <c:v>0.0</c:v>
                </c:pt>
                <c:pt idx="6462">
                  <c:v>0.0</c:v>
                </c:pt>
                <c:pt idx="6463">
                  <c:v>0.0</c:v>
                </c:pt>
                <c:pt idx="6464">
                  <c:v>0.0</c:v>
                </c:pt>
                <c:pt idx="6465">
                  <c:v>0.0</c:v>
                </c:pt>
                <c:pt idx="6466">
                  <c:v>0.0</c:v>
                </c:pt>
                <c:pt idx="6467">
                  <c:v>0.0</c:v>
                </c:pt>
                <c:pt idx="6468">
                  <c:v>0.0</c:v>
                </c:pt>
                <c:pt idx="6469">
                  <c:v>0.0</c:v>
                </c:pt>
                <c:pt idx="6470">
                  <c:v>0.0</c:v>
                </c:pt>
                <c:pt idx="6471">
                  <c:v>0.0</c:v>
                </c:pt>
                <c:pt idx="6472">
                  <c:v>0.0</c:v>
                </c:pt>
                <c:pt idx="6473">
                  <c:v>0.0</c:v>
                </c:pt>
                <c:pt idx="6474">
                  <c:v>0.0</c:v>
                </c:pt>
                <c:pt idx="6475">
                  <c:v>0.0</c:v>
                </c:pt>
                <c:pt idx="6476">
                  <c:v>0.0</c:v>
                </c:pt>
                <c:pt idx="6477">
                  <c:v>0.0</c:v>
                </c:pt>
                <c:pt idx="6478">
                  <c:v>0.0</c:v>
                </c:pt>
                <c:pt idx="6479">
                  <c:v>0.0</c:v>
                </c:pt>
                <c:pt idx="6480">
                  <c:v>0.0</c:v>
                </c:pt>
                <c:pt idx="6481">
                  <c:v>0.0</c:v>
                </c:pt>
                <c:pt idx="6482">
                  <c:v>0.0</c:v>
                </c:pt>
                <c:pt idx="6483">
                  <c:v>0.0</c:v>
                </c:pt>
                <c:pt idx="6484">
                  <c:v>0.0</c:v>
                </c:pt>
                <c:pt idx="6485">
                  <c:v>0.0</c:v>
                </c:pt>
                <c:pt idx="6486">
                  <c:v>0.0</c:v>
                </c:pt>
                <c:pt idx="6487">
                  <c:v>0.0</c:v>
                </c:pt>
                <c:pt idx="6488">
                  <c:v>0.0</c:v>
                </c:pt>
                <c:pt idx="6489">
                  <c:v>0.0</c:v>
                </c:pt>
                <c:pt idx="6490">
                  <c:v>0.0</c:v>
                </c:pt>
                <c:pt idx="6491">
                  <c:v>0.0</c:v>
                </c:pt>
                <c:pt idx="6492">
                  <c:v>-32767.0</c:v>
                </c:pt>
                <c:pt idx="6493">
                  <c:v>0.0</c:v>
                </c:pt>
                <c:pt idx="6494">
                  <c:v>0.0</c:v>
                </c:pt>
                <c:pt idx="6495">
                  <c:v>0.0</c:v>
                </c:pt>
                <c:pt idx="6496">
                  <c:v>0.0</c:v>
                </c:pt>
                <c:pt idx="6497">
                  <c:v>0.0</c:v>
                </c:pt>
                <c:pt idx="6498">
                  <c:v>0.0</c:v>
                </c:pt>
                <c:pt idx="6499">
                  <c:v>0.0</c:v>
                </c:pt>
                <c:pt idx="6500">
                  <c:v>-32767.0</c:v>
                </c:pt>
                <c:pt idx="6501">
                  <c:v>0.0</c:v>
                </c:pt>
                <c:pt idx="6502">
                  <c:v>0.0</c:v>
                </c:pt>
                <c:pt idx="6503">
                  <c:v>0.0</c:v>
                </c:pt>
                <c:pt idx="6504">
                  <c:v>0.0</c:v>
                </c:pt>
                <c:pt idx="6505">
                  <c:v>0.0</c:v>
                </c:pt>
                <c:pt idx="6506">
                  <c:v>0.0</c:v>
                </c:pt>
                <c:pt idx="6507">
                  <c:v>0.0</c:v>
                </c:pt>
                <c:pt idx="6508">
                  <c:v>0.0</c:v>
                </c:pt>
                <c:pt idx="6509">
                  <c:v>0.0</c:v>
                </c:pt>
                <c:pt idx="6510">
                  <c:v>0.0</c:v>
                </c:pt>
                <c:pt idx="6511">
                  <c:v>0.0</c:v>
                </c:pt>
                <c:pt idx="6512">
                  <c:v>0.0</c:v>
                </c:pt>
                <c:pt idx="6513">
                  <c:v>0.0</c:v>
                </c:pt>
                <c:pt idx="6514">
                  <c:v>0.0</c:v>
                </c:pt>
                <c:pt idx="6515">
                  <c:v>0.0</c:v>
                </c:pt>
                <c:pt idx="6516">
                  <c:v>-32767.0</c:v>
                </c:pt>
                <c:pt idx="6517">
                  <c:v>0.0</c:v>
                </c:pt>
                <c:pt idx="6518">
                  <c:v>0.0</c:v>
                </c:pt>
                <c:pt idx="6519">
                  <c:v>0.0</c:v>
                </c:pt>
                <c:pt idx="6520">
                  <c:v>0.0</c:v>
                </c:pt>
                <c:pt idx="6521">
                  <c:v>0.0</c:v>
                </c:pt>
                <c:pt idx="6522">
                  <c:v>0.0</c:v>
                </c:pt>
                <c:pt idx="6523">
                  <c:v>0.0</c:v>
                </c:pt>
                <c:pt idx="6524">
                  <c:v>-32767.0</c:v>
                </c:pt>
                <c:pt idx="6525">
                  <c:v>0.0</c:v>
                </c:pt>
                <c:pt idx="6526">
                  <c:v>0.0</c:v>
                </c:pt>
                <c:pt idx="6527">
                  <c:v>0.0</c:v>
                </c:pt>
                <c:pt idx="6528">
                  <c:v>0.0</c:v>
                </c:pt>
                <c:pt idx="6529">
                  <c:v>0.0</c:v>
                </c:pt>
                <c:pt idx="6530">
                  <c:v>0.0</c:v>
                </c:pt>
                <c:pt idx="6531">
                  <c:v>0.0</c:v>
                </c:pt>
                <c:pt idx="6532">
                  <c:v>0.0</c:v>
                </c:pt>
                <c:pt idx="6533">
                  <c:v>-32767.0</c:v>
                </c:pt>
                <c:pt idx="6534">
                  <c:v>0.0</c:v>
                </c:pt>
                <c:pt idx="6535">
                  <c:v>0.0</c:v>
                </c:pt>
                <c:pt idx="6536">
                  <c:v>0.0</c:v>
                </c:pt>
                <c:pt idx="6537">
                  <c:v>0.0</c:v>
                </c:pt>
                <c:pt idx="6538">
                  <c:v>0.0</c:v>
                </c:pt>
                <c:pt idx="6539">
                  <c:v>0.0</c:v>
                </c:pt>
                <c:pt idx="6540">
                  <c:v>0.0</c:v>
                </c:pt>
                <c:pt idx="6541">
                  <c:v>0.0</c:v>
                </c:pt>
                <c:pt idx="6542">
                  <c:v>0.0</c:v>
                </c:pt>
                <c:pt idx="6543">
                  <c:v>0.0</c:v>
                </c:pt>
                <c:pt idx="6544">
                  <c:v>0.0</c:v>
                </c:pt>
                <c:pt idx="6545">
                  <c:v>0.0</c:v>
                </c:pt>
                <c:pt idx="6546">
                  <c:v>0.0</c:v>
                </c:pt>
                <c:pt idx="6547">
                  <c:v>0.0</c:v>
                </c:pt>
                <c:pt idx="6548">
                  <c:v>0.0</c:v>
                </c:pt>
                <c:pt idx="6549">
                  <c:v>0.0</c:v>
                </c:pt>
                <c:pt idx="6550">
                  <c:v>0.0</c:v>
                </c:pt>
                <c:pt idx="6551">
                  <c:v>0.0</c:v>
                </c:pt>
                <c:pt idx="6552">
                  <c:v>0.0</c:v>
                </c:pt>
                <c:pt idx="6553">
                  <c:v>0.0</c:v>
                </c:pt>
                <c:pt idx="6554">
                  <c:v>0.0</c:v>
                </c:pt>
                <c:pt idx="6555">
                  <c:v>0.0</c:v>
                </c:pt>
                <c:pt idx="6556">
                  <c:v>0.0</c:v>
                </c:pt>
                <c:pt idx="6557">
                  <c:v>0.0</c:v>
                </c:pt>
                <c:pt idx="6558">
                  <c:v>0.0</c:v>
                </c:pt>
                <c:pt idx="6559">
                  <c:v>0.0</c:v>
                </c:pt>
                <c:pt idx="6560">
                  <c:v>0.0</c:v>
                </c:pt>
                <c:pt idx="6561">
                  <c:v>0.0</c:v>
                </c:pt>
                <c:pt idx="6562">
                  <c:v>0.0</c:v>
                </c:pt>
                <c:pt idx="6563">
                  <c:v>0.0</c:v>
                </c:pt>
                <c:pt idx="6564">
                  <c:v>0.0</c:v>
                </c:pt>
                <c:pt idx="6565">
                  <c:v>0.0</c:v>
                </c:pt>
                <c:pt idx="6566">
                  <c:v>0.0</c:v>
                </c:pt>
                <c:pt idx="6567">
                  <c:v>0.0</c:v>
                </c:pt>
                <c:pt idx="6568">
                  <c:v>0.0</c:v>
                </c:pt>
                <c:pt idx="6569">
                  <c:v>0.0</c:v>
                </c:pt>
                <c:pt idx="6570">
                  <c:v>0.0</c:v>
                </c:pt>
                <c:pt idx="6571">
                  <c:v>0.0</c:v>
                </c:pt>
                <c:pt idx="6572">
                  <c:v>0.0</c:v>
                </c:pt>
                <c:pt idx="6573">
                  <c:v>0.0</c:v>
                </c:pt>
                <c:pt idx="6574">
                  <c:v>0.0</c:v>
                </c:pt>
                <c:pt idx="6575">
                  <c:v>0.0</c:v>
                </c:pt>
                <c:pt idx="6576">
                  <c:v>0.0</c:v>
                </c:pt>
                <c:pt idx="6577">
                  <c:v>0.0</c:v>
                </c:pt>
                <c:pt idx="6578">
                  <c:v>0.0</c:v>
                </c:pt>
                <c:pt idx="6579">
                  <c:v>0.0</c:v>
                </c:pt>
                <c:pt idx="6580">
                  <c:v>0.0</c:v>
                </c:pt>
                <c:pt idx="6581">
                  <c:v>0.0</c:v>
                </c:pt>
                <c:pt idx="6582">
                  <c:v>0.0</c:v>
                </c:pt>
                <c:pt idx="6583">
                  <c:v>0.0</c:v>
                </c:pt>
                <c:pt idx="6584">
                  <c:v>0.0</c:v>
                </c:pt>
                <c:pt idx="6585">
                  <c:v>0.0</c:v>
                </c:pt>
                <c:pt idx="6586">
                  <c:v>0.0</c:v>
                </c:pt>
                <c:pt idx="6587">
                  <c:v>0.0</c:v>
                </c:pt>
                <c:pt idx="6588">
                  <c:v>0.0</c:v>
                </c:pt>
                <c:pt idx="6589">
                  <c:v>0.0</c:v>
                </c:pt>
                <c:pt idx="6590">
                  <c:v>0.0</c:v>
                </c:pt>
                <c:pt idx="6591">
                  <c:v>0.0</c:v>
                </c:pt>
                <c:pt idx="6592">
                  <c:v>0.0</c:v>
                </c:pt>
                <c:pt idx="6593">
                  <c:v>0.0</c:v>
                </c:pt>
                <c:pt idx="6594">
                  <c:v>0.0</c:v>
                </c:pt>
                <c:pt idx="6595">
                  <c:v>0.0</c:v>
                </c:pt>
                <c:pt idx="6596">
                  <c:v>0.0</c:v>
                </c:pt>
                <c:pt idx="6597">
                  <c:v>-32767.0</c:v>
                </c:pt>
                <c:pt idx="6598">
                  <c:v>0.0</c:v>
                </c:pt>
                <c:pt idx="6599">
                  <c:v>0.0</c:v>
                </c:pt>
                <c:pt idx="6600">
                  <c:v>0.0</c:v>
                </c:pt>
                <c:pt idx="6601">
                  <c:v>0.0</c:v>
                </c:pt>
                <c:pt idx="6602">
                  <c:v>0.0</c:v>
                </c:pt>
                <c:pt idx="6603">
                  <c:v>0.0</c:v>
                </c:pt>
                <c:pt idx="6604">
                  <c:v>0.0</c:v>
                </c:pt>
                <c:pt idx="6605">
                  <c:v>0.0</c:v>
                </c:pt>
                <c:pt idx="6606">
                  <c:v>0.0</c:v>
                </c:pt>
                <c:pt idx="6607">
                  <c:v>0.0</c:v>
                </c:pt>
                <c:pt idx="6608">
                  <c:v>0.0</c:v>
                </c:pt>
                <c:pt idx="6609">
                  <c:v>0.0</c:v>
                </c:pt>
                <c:pt idx="6610">
                  <c:v>0.0</c:v>
                </c:pt>
                <c:pt idx="6611">
                  <c:v>0.0</c:v>
                </c:pt>
                <c:pt idx="6612">
                  <c:v>0.0</c:v>
                </c:pt>
                <c:pt idx="6613">
                  <c:v>0.0</c:v>
                </c:pt>
                <c:pt idx="6614">
                  <c:v>0.0</c:v>
                </c:pt>
                <c:pt idx="6615">
                  <c:v>0.0</c:v>
                </c:pt>
                <c:pt idx="6616">
                  <c:v>0.0</c:v>
                </c:pt>
                <c:pt idx="6617">
                  <c:v>0.0</c:v>
                </c:pt>
                <c:pt idx="6618">
                  <c:v>0.0</c:v>
                </c:pt>
                <c:pt idx="6619">
                  <c:v>0.0</c:v>
                </c:pt>
                <c:pt idx="6620">
                  <c:v>0.0</c:v>
                </c:pt>
                <c:pt idx="6621">
                  <c:v>0.0</c:v>
                </c:pt>
                <c:pt idx="6622">
                  <c:v>-32767.0</c:v>
                </c:pt>
                <c:pt idx="6623">
                  <c:v>0.0</c:v>
                </c:pt>
                <c:pt idx="6624">
                  <c:v>0.0</c:v>
                </c:pt>
                <c:pt idx="6625">
                  <c:v>0.0</c:v>
                </c:pt>
                <c:pt idx="6626">
                  <c:v>0.0</c:v>
                </c:pt>
                <c:pt idx="6627">
                  <c:v>0.0</c:v>
                </c:pt>
                <c:pt idx="6628">
                  <c:v>0.0</c:v>
                </c:pt>
                <c:pt idx="6629">
                  <c:v>0.0</c:v>
                </c:pt>
                <c:pt idx="6630">
                  <c:v>-32767.0</c:v>
                </c:pt>
                <c:pt idx="6631">
                  <c:v>0.0</c:v>
                </c:pt>
                <c:pt idx="6632">
                  <c:v>0.0</c:v>
                </c:pt>
                <c:pt idx="6633">
                  <c:v>0.0</c:v>
                </c:pt>
                <c:pt idx="6634">
                  <c:v>0.0</c:v>
                </c:pt>
                <c:pt idx="6635">
                  <c:v>0.0</c:v>
                </c:pt>
                <c:pt idx="6636">
                  <c:v>0.0</c:v>
                </c:pt>
                <c:pt idx="6637">
                  <c:v>0.0</c:v>
                </c:pt>
                <c:pt idx="6638">
                  <c:v>0.0</c:v>
                </c:pt>
                <c:pt idx="6639">
                  <c:v>0.0</c:v>
                </c:pt>
                <c:pt idx="6640">
                  <c:v>0.0</c:v>
                </c:pt>
                <c:pt idx="6641">
                  <c:v>0.0</c:v>
                </c:pt>
                <c:pt idx="6642">
                  <c:v>0.0</c:v>
                </c:pt>
                <c:pt idx="6643">
                  <c:v>0.0</c:v>
                </c:pt>
                <c:pt idx="6644">
                  <c:v>0.0</c:v>
                </c:pt>
                <c:pt idx="6645">
                  <c:v>0.0</c:v>
                </c:pt>
                <c:pt idx="6646">
                  <c:v>0.0</c:v>
                </c:pt>
                <c:pt idx="6647">
                  <c:v>0.0</c:v>
                </c:pt>
                <c:pt idx="6648">
                  <c:v>0.0</c:v>
                </c:pt>
                <c:pt idx="6649">
                  <c:v>0.0</c:v>
                </c:pt>
                <c:pt idx="6650">
                  <c:v>-32767.0</c:v>
                </c:pt>
                <c:pt idx="6651">
                  <c:v>0.0</c:v>
                </c:pt>
                <c:pt idx="6652">
                  <c:v>0.0</c:v>
                </c:pt>
                <c:pt idx="6653">
                  <c:v>0.0</c:v>
                </c:pt>
                <c:pt idx="6654">
                  <c:v>0.0</c:v>
                </c:pt>
                <c:pt idx="6655">
                  <c:v>0.0</c:v>
                </c:pt>
                <c:pt idx="6656">
                  <c:v>0.0</c:v>
                </c:pt>
                <c:pt idx="6657">
                  <c:v>0.0</c:v>
                </c:pt>
                <c:pt idx="6658">
                  <c:v>0.0</c:v>
                </c:pt>
                <c:pt idx="6659">
                  <c:v>0.0</c:v>
                </c:pt>
                <c:pt idx="6660">
                  <c:v>0.0</c:v>
                </c:pt>
                <c:pt idx="6661">
                  <c:v>0.0</c:v>
                </c:pt>
                <c:pt idx="6662">
                  <c:v>0.0</c:v>
                </c:pt>
                <c:pt idx="6663">
                  <c:v>0.0</c:v>
                </c:pt>
                <c:pt idx="6664">
                  <c:v>0.0</c:v>
                </c:pt>
                <c:pt idx="6665">
                  <c:v>0.0</c:v>
                </c:pt>
                <c:pt idx="6666">
                  <c:v>0.0</c:v>
                </c:pt>
                <c:pt idx="6667">
                  <c:v>0.0</c:v>
                </c:pt>
                <c:pt idx="6668">
                  <c:v>0.0</c:v>
                </c:pt>
                <c:pt idx="6669">
                  <c:v>0.0</c:v>
                </c:pt>
                <c:pt idx="6670">
                  <c:v>0.0</c:v>
                </c:pt>
                <c:pt idx="6671">
                  <c:v>0.0</c:v>
                </c:pt>
                <c:pt idx="6672">
                  <c:v>0.0</c:v>
                </c:pt>
                <c:pt idx="6673">
                  <c:v>0.0</c:v>
                </c:pt>
                <c:pt idx="6674">
                  <c:v>0.0</c:v>
                </c:pt>
                <c:pt idx="6675">
                  <c:v>0.0</c:v>
                </c:pt>
                <c:pt idx="6676">
                  <c:v>0.0</c:v>
                </c:pt>
                <c:pt idx="6677">
                  <c:v>0.0</c:v>
                </c:pt>
                <c:pt idx="6678">
                  <c:v>0.0</c:v>
                </c:pt>
                <c:pt idx="6679">
                  <c:v>0.0</c:v>
                </c:pt>
                <c:pt idx="6680">
                  <c:v>0.0</c:v>
                </c:pt>
                <c:pt idx="6681">
                  <c:v>0.0</c:v>
                </c:pt>
                <c:pt idx="6682">
                  <c:v>0.0</c:v>
                </c:pt>
                <c:pt idx="6683">
                  <c:v>0.0</c:v>
                </c:pt>
                <c:pt idx="6684">
                  <c:v>0.0</c:v>
                </c:pt>
                <c:pt idx="6685">
                  <c:v>0.0</c:v>
                </c:pt>
                <c:pt idx="6686">
                  <c:v>0.0</c:v>
                </c:pt>
                <c:pt idx="6687">
                  <c:v>0.0</c:v>
                </c:pt>
                <c:pt idx="6688">
                  <c:v>0.0</c:v>
                </c:pt>
                <c:pt idx="6689">
                  <c:v>0.0</c:v>
                </c:pt>
                <c:pt idx="6690">
                  <c:v>0.0</c:v>
                </c:pt>
                <c:pt idx="6691">
                  <c:v>0.0</c:v>
                </c:pt>
                <c:pt idx="6692">
                  <c:v>0.0</c:v>
                </c:pt>
                <c:pt idx="6693">
                  <c:v>0.0</c:v>
                </c:pt>
                <c:pt idx="6694">
                  <c:v>0.0</c:v>
                </c:pt>
                <c:pt idx="6695">
                  <c:v>0.0</c:v>
                </c:pt>
                <c:pt idx="6696">
                  <c:v>0.0</c:v>
                </c:pt>
                <c:pt idx="6697">
                  <c:v>0.0</c:v>
                </c:pt>
                <c:pt idx="6698">
                  <c:v>0.0</c:v>
                </c:pt>
                <c:pt idx="6699">
                  <c:v>0.0</c:v>
                </c:pt>
                <c:pt idx="6700">
                  <c:v>0.0</c:v>
                </c:pt>
                <c:pt idx="6701">
                  <c:v>0.0</c:v>
                </c:pt>
                <c:pt idx="6702">
                  <c:v>0.0</c:v>
                </c:pt>
                <c:pt idx="6703">
                  <c:v>0.0</c:v>
                </c:pt>
                <c:pt idx="6704">
                  <c:v>0.0</c:v>
                </c:pt>
                <c:pt idx="6705">
                  <c:v>0.0</c:v>
                </c:pt>
                <c:pt idx="6706">
                  <c:v>0.0</c:v>
                </c:pt>
                <c:pt idx="6707">
                  <c:v>0.0</c:v>
                </c:pt>
                <c:pt idx="6708">
                  <c:v>0.0</c:v>
                </c:pt>
                <c:pt idx="6709">
                  <c:v>0.0</c:v>
                </c:pt>
                <c:pt idx="6710">
                  <c:v>0.0</c:v>
                </c:pt>
                <c:pt idx="6711">
                  <c:v>0.0</c:v>
                </c:pt>
                <c:pt idx="6712">
                  <c:v>0.0</c:v>
                </c:pt>
                <c:pt idx="6713">
                  <c:v>0.0</c:v>
                </c:pt>
                <c:pt idx="6714">
                  <c:v>-32767.0</c:v>
                </c:pt>
                <c:pt idx="6715">
                  <c:v>0.0</c:v>
                </c:pt>
                <c:pt idx="6716">
                  <c:v>0.0</c:v>
                </c:pt>
                <c:pt idx="6717">
                  <c:v>0.0</c:v>
                </c:pt>
                <c:pt idx="6718">
                  <c:v>0.0</c:v>
                </c:pt>
                <c:pt idx="6719">
                  <c:v>0.0</c:v>
                </c:pt>
                <c:pt idx="6720">
                  <c:v>0.0</c:v>
                </c:pt>
                <c:pt idx="6721">
                  <c:v>0.0</c:v>
                </c:pt>
                <c:pt idx="6722">
                  <c:v>0.0</c:v>
                </c:pt>
                <c:pt idx="6723">
                  <c:v>0.0</c:v>
                </c:pt>
                <c:pt idx="6724">
                  <c:v>0.0</c:v>
                </c:pt>
                <c:pt idx="6725">
                  <c:v>0.0</c:v>
                </c:pt>
                <c:pt idx="6726">
                  <c:v>0.0</c:v>
                </c:pt>
                <c:pt idx="6727">
                  <c:v>0.0</c:v>
                </c:pt>
                <c:pt idx="6728">
                  <c:v>0.0</c:v>
                </c:pt>
                <c:pt idx="6729">
                  <c:v>0.0</c:v>
                </c:pt>
                <c:pt idx="6730">
                  <c:v>0.0</c:v>
                </c:pt>
                <c:pt idx="6731">
                  <c:v>0.0</c:v>
                </c:pt>
                <c:pt idx="6732">
                  <c:v>0.0</c:v>
                </c:pt>
                <c:pt idx="6733">
                  <c:v>0.0</c:v>
                </c:pt>
                <c:pt idx="6734">
                  <c:v>0.0</c:v>
                </c:pt>
                <c:pt idx="6735">
                  <c:v>0.0</c:v>
                </c:pt>
                <c:pt idx="6736">
                  <c:v>0.0</c:v>
                </c:pt>
                <c:pt idx="6737">
                  <c:v>0.0</c:v>
                </c:pt>
                <c:pt idx="6738">
                  <c:v>0.0</c:v>
                </c:pt>
                <c:pt idx="6739">
                  <c:v>-32767.0</c:v>
                </c:pt>
                <c:pt idx="6740">
                  <c:v>0.0</c:v>
                </c:pt>
                <c:pt idx="6741">
                  <c:v>0.0</c:v>
                </c:pt>
                <c:pt idx="6742">
                  <c:v>0.0</c:v>
                </c:pt>
                <c:pt idx="6743">
                  <c:v>0.0</c:v>
                </c:pt>
                <c:pt idx="6744">
                  <c:v>0.0</c:v>
                </c:pt>
                <c:pt idx="6745">
                  <c:v>0.0</c:v>
                </c:pt>
                <c:pt idx="6746">
                  <c:v>0.0</c:v>
                </c:pt>
                <c:pt idx="6747">
                  <c:v>-32767.0</c:v>
                </c:pt>
                <c:pt idx="6748">
                  <c:v>0.0</c:v>
                </c:pt>
                <c:pt idx="6749">
                  <c:v>0.0</c:v>
                </c:pt>
                <c:pt idx="6750">
                  <c:v>0.0</c:v>
                </c:pt>
                <c:pt idx="6751">
                  <c:v>0.0</c:v>
                </c:pt>
                <c:pt idx="6752">
                  <c:v>0.0</c:v>
                </c:pt>
                <c:pt idx="6753">
                  <c:v>0.0</c:v>
                </c:pt>
                <c:pt idx="6754">
                  <c:v>0.0</c:v>
                </c:pt>
                <c:pt idx="6755">
                  <c:v>-32767.0</c:v>
                </c:pt>
                <c:pt idx="6756">
                  <c:v>0.0</c:v>
                </c:pt>
                <c:pt idx="6757">
                  <c:v>0.0</c:v>
                </c:pt>
                <c:pt idx="6758">
                  <c:v>0.0</c:v>
                </c:pt>
                <c:pt idx="6759">
                  <c:v>0.0</c:v>
                </c:pt>
                <c:pt idx="6760">
                  <c:v>0.0</c:v>
                </c:pt>
                <c:pt idx="6761">
                  <c:v>0.0</c:v>
                </c:pt>
                <c:pt idx="6762">
                  <c:v>0.0</c:v>
                </c:pt>
                <c:pt idx="6763">
                  <c:v>0.0</c:v>
                </c:pt>
                <c:pt idx="6764">
                  <c:v>0.0</c:v>
                </c:pt>
                <c:pt idx="6765">
                  <c:v>0.0</c:v>
                </c:pt>
                <c:pt idx="6766">
                  <c:v>0.0</c:v>
                </c:pt>
                <c:pt idx="6767">
                  <c:v>0.0</c:v>
                </c:pt>
                <c:pt idx="6768">
                  <c:v>0.0</c:v>
                </c:pt>
                <c:pt idx="6769">
                  <c:v>0.0</c:v>
                </c:pt>
                <c:pt idx="6770">
                  <c:v>0.0</c:v>
                </c:pt>
                <c:pt idx="6771">
                  <c:v>0.0</c:v>
                </c:pt>
                <c:pt idx="6772">
                  <c:v>0.0</c:v>
                </c:pt>
                <c:pt idx="6773">
                  <c:v>0.0</c:v>
                </c:pt>
                <c:pt idx="6774">
                  <c:v>0.0</c:v>
                </c:pt>
                <c:pt idx="6775">
                  <c:v>0.0</c:v>
                </c:pt>
                <c:pt idx="6776">
                  <c:v>0.0</c:v>
                </c:pt>
                <c:pt idx="6777">
                  <c:v>0.0</c:v>
                </c:pt>
                <c:pt idx="6778">
                  <c:v>0.0</c:v>
                </c:pt>
                <c:pt idx="6779">
                  <c:v>-32767.0</c:v>
                </c:pt>
                <c:pt idx="6780">
                  <c:v>0.0</c:v>
                </c:pt>
                <c:pt idx="6781">
                  <c:v>0.0</c:v>
                </c:pt>
                <c:pt idx="6782">
                  <c:v>0.0</c:v>
                </c:pt>
                <c:pt idx="6783">
                  <c:v>0.0</c:v>
                </c:pt>
                <c:pt idx="6784">
                  <c:v>0.0</c:v>
                </c:pt>
                <c:pt idx="6785">
                  <c:v>0.0</c:v>
                </c:pt>
                <c:pt idx="6786">
                  <c:v>0.0</c:v>
                </c:pt>
                <c:pt idx="6787">
                  <c:v>0.0</c:v>
                </c:pt>
                <c:pt idx="6788">
                  <c:v>0.0</c:v>
                </c:pt>
                <c:pt idx="6789">
                  <c:v>0.0</c:v>
                </c:pt>
                <c:pt idx="6790">
                  <c:v>0.0</c:v>
                </c:pt>
                <c:pt idx="6791">
                  <c:v>0.0</c:v>
                </c:pt>
                <c:pt idx="6792">
                  <c:v>0.0</c:v>
                </c:pt>
                <c:pt idx="6793">
                  <c:v>0.0</c:v>
                </c:pt>
                <c:pt idx="6794">
                  <c:v>0.0</c:v>
                </c:pt>
                <c:pt idx="6795">
                  <c:v>0.0</c:v>
                </c:pt>
                <c:pt idx="6796">
                  <c:v>0.0</c:v>
                </c:pt>
                <c:pt idx="6797">
                  <c:v>0.0</c:v>
                </c:pt>
                <c:pt idx="6798">
                  <c:v>0.0</c:v>
                </c:pt>
                <c:pt idx="6799">
                  <c:v>0.0</c:v>
                </c:pt>
                <c:pt idx="6800">
                  <c:v>0.0</c:v>
                </c:pt>
                <c:pt idx="6801">
                  <c:v>0.0</c:v>
                </c:pt>
                <c:pt idx="6802">
                  <c:v>0.0</c:v>
                </c:pt>
                <c:pt idx="6803">
                  <c:v>0.0</c:v>
                </c:pt>
                <c:pt idx="6804">
                  <c:v>0.0</c:v>
                </c:pt>
                <c:pt idx="6805">
                  <c:v>0.0</c:v>
                </c:pt>
                <c:pt idx="6806">
                  <c:v>0.0</c:v>
                </c:pt>
                <c:pt idx="6807">
                  <c:v>0.0</c:v>
                </c:pt>
                <c:pt idx="6808">
                  <c:v>0.0</c:v>
                </c:pt>
                <c:pt idx="6809">
                  <c:v>0.0</c:v>
                </c:pt>
                <c:pt idx="6810">
                  <c:v>0.0</c:v>
                </c:pt>
                <c:pt idx="6811">
                  <c:v>0.0</c:v>
                </c:pt>
                <c:pt idx="6812">
                  <c:v>0.0</c:v>
                </c:pt>
                <c:pt idx="6813">
                  <c:v>0.0</c:v>
                </c:pt>
                <c:pt idx="6814">
                  <c:v>0.0</c:v>
                </c:pt>
                <c:pt idx="6815">
                  <c:v>0.0</c:v>
                </c:pt>
                <c:pt idx="6816">
                  <c:v>0.0</c:v>
                </c:pt>
                <c:pt idx="6817">
                  <c:v>0.0</c:v>
                </c:pt>
                <c:pt idx="6818">
                  <c:v>0.0</c:v>
                </c:pt>
                <c:pt idx="6819">
                  <c:v>0.0</c:v>
                </c:pt>
                <c:pt idx="6820">
                  <c:v>0.0</c:v>
                </c:pt>
                <c:pt idx="6821">
                  <c:v>0.0</c:v>
                </c:pt>
                <c:pt idx="6822">
                  <c:v>0.0</c:v>
                </c:pt>
                <c:pt idx="6823">
                  <c:v>0.0</c:v>
                </c:pt>
                <c:pt idx="6824">
                  <c:v>0.0</c:v>
                </c:pt>
                <c:pt idx="6825">
                  <c:v>0.0</c:v>
                </c:pt>
                <c:pt idx="6826">
                  <c:v>0.0</c:v>
                </c:pt>
                <c:pt idx="6827">
                  <c:v>0.0</c:v>
                </c:pt>
                <c:pt idx="6828">
                  <c:v>0.0</c:v>
                </c:pt>
                <c:pt idx="6829">
                  <c:v>0.0</c:v>
                </c:pt>
                <c:pt idx="6830">
                  <c:v>0.0</c:v>
                </c:pt>
                <c:pt idx="6831">
                  <c:v>0.0</c:v>
                </c:pt>
                <c:pt idx="6832">
                  <c:v>0.0</c:v>
                </c:pt>
                <c:pt idx="6833">
                  <c:v>0.0</c:v>
                </c:pt>
                <c:pt idx="6834">
                  <c:v>0.0</c:v>
                </c:pt>
                <c:pt idx="6835">
                  <c:v>0.0</c:v>
                </c:pt>
                <c:pt idx="6836">
                  <c:v>0.0</c:v>
                </c:pt>
                <c:pt idx="6837">
                  <c:v>0.0</c:v>
                </c:pt>
                <c:pt idx="6838">
                  <c:v>0.0</c:v>
                </c:pt>
                <c:pt idx="6839">
                  <c:v>0.0</c:v>
                </c:pt>
                <c:pt idx="6840">
                  <c:v>0.0</c:v>
                </c:pt>
                <c:pt idx="6841">
                  <c:v>0.0</c:v>
                </c:pt>
                <c:pt idx="6842">
                  <c:v>0.0</c:v>
                </c:pt>
                <c:pt idx="6843">
                  <c:v>0.0</c:v>
                </c:pt>
                <c:pt idx="6844">
                  <c:v>-32767.0</c:v>
                </c:pt>
                <c:pt idx="6845">
                  <c:v>0.0</c:v>
                </c:pt>
                <c:pt idx="6846">
                  <c:v>0.0</c:v>
                </c:pt>
                <c:pt idx="6847">
                  <c:v>0.0</c:v>
                </c:pt>
                <c:pt idx="6848">
                  <c:v>0.0</c:v>
                </c:pt>
                <c:pt idx="6849">
                  <c:v>0.0</c:v>
                </c:pt>
                <c:pt idx="6850">
                  <c:v>0.0</c:v>
                </c:pt>
                <c:pt idx="6851">
                  <c:v>0.0</c:v>
                </c:pt>
                <c:pt idx="6852">
                  <c:v>0.0</c:v>
                </c:pt>
                <c:pt idx="6853">
                  <c:v>0.0</c:v>
                </c:pt>
                <c:pt idx="6854">
                  <c:v>0.0</c:v>
                </c:pt>
                <c:pt idx="6855">
                  <c:v>0.0</c:v>
                </c:pt>
                <c:pt idx="6856">
                  <c:v>0.0</c:v>
                </c:pt>
                <c:pt idx="6857">
                  <c:v>0.0</c:v>
                </c:pt>
                <c:pt idx="6858">
                  <c:v>0.0</c:v>
                </c:pt>
                <c:pt idx="6859">
                  <c:v>0.0</c:v>
                </c:pt>
                <c:pt idx="6860">
                  <c:v>0.0</c:v>
                </c:pt>
                <c:pt idx="6861">
                  <c:v>0.0</c:v>
                </c:pt>
                <c:pt idx="6862">
                  <c:v>0.0</c:v>
                </c:pt>
                <c:pt idx="6863">
                  <c:v>0.0</c:v>
                </c:pt>
                <c:pt idx="6864">
                  <c:v>0.0</c:v>
                </c:pt>
                <c:pt idx="6865">
                  <c:v>0.0</c:v>
                </c:pt>
                <c:pt idx="6866">
                  <c:v>0.0</c:v>
                </c:pt>
                <c:pt idx="6867">
                  <c:v>0.0</c:v>
                </c:pt>
                <c:pt idx="6868">
                  <c:v>-32767.0</c:v>
                </c:pt>
                <c:pt idx="6869">
                  <c:v>0.0</c:v>
                </c:pt>
                <c:pt idx="6870">
                  <c:v>0.0</c:v>
                </c:pt>
                <c:pt idx="6871">
                  <c:v>0.0</c:v>
                </c:pt>
                <c:pt idx="6872">
                  <c:v>0.0</c:v>
                </c:pt>
                <c:pt idx="6873">
                  <c:v>0.0</c:v>
                </c:pt>
                <c:pt idx="6874">
                  <c:v>0.0</c:v>
                </c:pt>
                <c:pt idx="6875">
                  <c:v>0.0</c:v>
                </c:pt>
                <c:pt idx="6876">
                  <c:v>-32767.0</c:v>
                </c:pt>
                <c:pt idx="6877">
                  <c:v>0.0</c:v>
                </c:pt>
                <c:pt idx="6878">
                  <c:v>0.0</c:v>
                </c:pt>
                <c:pt idx="6879">
                  <c:v>0.0</c:v>
                </c:pt>
                <c:pt idx="6880">
                  <c:v>0.0</c:v>
                </c:pt>
                <c:pt idx="6881">
                  <c:v>0.0</c:v>
                </c:pt>
                <c:pt idx="6882">
                  <c:v>0.0</c:v>
                </c:pt>
                <c:pt idx="6883">
                  <c:v>0.0</c:v>
                </c:pt>
                <c:pt idx="6884">
                  <c:v>-32767.0</c:v>
                </c:pt>
                <c:pt idx="6885">
                  <c:v>0.0</c:v>
                </c:pt>
                <c:pt idx="6886">
                  <c:v>0.0</c:v>
                </c:pt>
                <c:pt idx="6887">
                  <c:v>0.0</c:v>
                </c:pt>
                <c:pt idx="6888">
                  <c:v>0.0</c:v>
                </c:pt>
                <c:pt idx="6889">
                  <c:v>0.0</c:v>
                </c:pt>
                <c:pt idx="6890">
                  <c:v>0.0</c:v>
                </c:pt>
                <c:pt idx="6891">
                  <c:v>0.0</c:v>
                </c:pt>
                <c:pt idx="6892">
                  <c:v>-32767.0</c:v>
                </c:pt>
                <c:pt idx="6893">
                  <c:v>0.0</c:v>
                </c:pt>
                <c:pt idx="6894">
                  <c:v>0.0</c:v>
                </c:pt>
                <c:pt idx="6895">
                  <c:v>0.0</c:v>
                </c:pt>
                <c:pt idx="6896">
                  <c:v>0.0</c:v>
                </c:pt>
                <c:pt idx="6897">
                  <c:v>0.0</c:v>
                </c:pt>
                <c:pt idx="6898">
                  <c:v>0.0</c:v>
                </c:pt>
                <c:pt idx="6899">
                  <c:v>0.0</c:v>
                </c:pt>
                <c:pt idx="6900">
                  <c:v>0.0</c:v>
                </c:pt>
                <c:pt idx="6901">
                  <c:v>0.0</c:v>
                </c:pt>
                <c:pt idx="6902">
                  <c:v>0.0</c:v>
                </c:pt>
                <c:pt idx="6903">
                  <c:v>0.0</c:v>
                </c:pt>
                <c:pt idx="6904">
                  <c:v>0.0</c:v>
                </c:pt>
                <c:pt idx="6905">
                  <c:v>0.0</c:v>
                </c:pt>
                <c:pt idx="6906">
                  <c:v>0.0</c:v>
                </c:pt>
                <c:pt idx="6907">
                  <c:v>0.0</c:v>
                </c:pt>
                <c:pt idx="6908">
                  <c:v>0.0</c:v>
                </c:pt>
                <c:pt idx="6909">
                  <c:v>-32767.0</c:v>
                </c:pt>
                <c:pt idx="6910">
                  <c:v>0.0</c:v>
                </c:pt>
                <c:pt idx="6911">
                  <c:v>0.0</c:v>
                </c:pt>
                <c:pt idx="6912">
                  <c:v>0.0</c:v>
                </c:pt>
                <c:pt idx="6913">
                  <c:v>0.0</c:v>
                </c:pt>
                <c:pt idx="6914">
                  <c:v>0.0</c:v>
                </c:pt>
                <c:pt idx="6915">
                  <c:v>0.0</c:v>
                </c:pt>
                <c:pt idx="6916">
                  <c:v>0.0</c:v>
                </c:pt>
                <c:pt idx="6917">
                  <c:v>0.0</c:v>
                </c:pt>
                <c:pt idx="6918">
                  <c:v>0.0</c:v>
                </c:pt>
                <c:pt idx="6919">
                  <c:v>0.0</c:v>
                </c:pt>
                <c:pt idx="6920">
                  <c:v>0.0</c:v>
                </c:pt>
                <c:pt idx="6921">
                  <c:v>0.0</c:v>
                </c:pt>
                <c:pt idx="6922">
                  <c:v>0.0</c:v>
                </c:pt>
                <c:pt idx="6923">
                  <c:v>0.0</c:v>
                </c:pt>
                <c:pt idx="6924">
                  <c:v>0.0</c:v>
                </c:pt>
                <c:pt idx="6925">
                  <c:v>0.0</c:v>
                </c:pt>
                <c:pt idx="6926">
                  <c:v>0.0</c:v>
                </c:pt>
                <c:pt idx="6927">
                  <c:v>0.0</c:v>
                </c:pt>
                <c:pt idx="6928">
                  <c:v>0.0</c:v>
                </c:pt>
                <c:pt idx="6929">
                  <c:v>0.0</c:v>
                </c:pt>
                <c:pt idx="6930">
                  <c:v>0.0</c:v>
                </c:pt>
                <c:pt idx="6931">
                  <c:v>0.0</c:v>
                </c:pt>
                <c:pt idx="6932">
                  <c:v>0.0</c:v>
                </c:pt>
                <c:pt idx="6933">
                  <c:v>0.0</c:v>
                </c:pt>
                <c:pt idx="6934">
                  <c:v>0.0</c:v>
                </c:pt>
                <c:pt idx="6935">
                  <c:v>0.0</c:v>
                </c:pt>
                <c:pt idx="6936">
                  <c:v>0.0</c:v>
                </c:pt>
                <c:pt idx="6937">
                  <c:v>0.0</c:v>
                </c:pt>
                <c:pt idx="6938">
                  <c:v>0.0</c:v>
                </c:pt>
                <c:pt idx="6939">
                  <c:v>0.0</c:v>
                </c:pt>
                <c:pt idx="6940">
                  <c:v>0.0</c:v>
                </c:pt>
                <c:pt idx="6941">
                  <c:v>0.0</c:v>
                </c:pt>
                <c:pt idx="6942">
                  <c:v>0.0</c:v>
                </c:pt>
                <c:pt idx="6943">
                  <c:v>0.0</c:v>
                </c:pt>
                <c:pt idx="6944">
                  <c:v>0.0</c:v>
                </c:pt>
                <c:pt idx="6945">
                  <c:v>0.0</c:v>
                </c:pt>
                <c:pt idx="6946">
                  <c:v>0.0</c:v>
                </c:pt>
                <c:pt idx="6947">
                  <c:v>0.0</c:v>
                </c:pt>
                <c:pt idx="6948">
                  <c:v>0.0</c:v>
                </c:pt>
                <c:pt idx="6949">
                  <c:v>-32767.0</c:v>
                </c:pt>
                <c:pt idx="6950">
                  <c:v>0.0</c:v>
                </c:pt>
                <c:pt idx="6951">
                  <c:v>0.0</c:v>
                </c:pt>
                <c:pt idx="6952">
                  <c:v>0.0</c:v>
                </c:pt>
                <c:pt idx="6953">
                  <c:v>0.0</c:v>
                </c:pt>
                <c:pt idx="6954">
                  <c:v>0.0</c:v>
                </c:pt>
                <c:pt idx="6955">
                  <c:v>0.0</c:v>
                </c:pt>
                <c:pt idx="6956">
                  <c:v>0.0</c:v>
                </c:pt>
                <c:pt idx="6957">
                  <c:v>-32767.0</c:v>
                </c:pt>
                <c:pt idx="6958">
                  <c:v>0.0</c:v>
                </c:pt>
                <c:pt idx="6959">
                  <c:v>0.0</c:v>
                </c:pt>
                <c:pt idx="6960">
                  <c:v>0.0</c:v>
                </c:pt>
                <c:pt idx="6961">
                  <c:v>0.0</c:v>
                </c:pt>
                <c:pt idx="6962">
                  <c:v>0.0</c:v>
                </c:pt>
                <c:pt idx="6963">
                  <c:v>0.0</c:v>
                </c:pt>
                <c:pt idx="6964">
                  <c:v>0.0</c:v>
                </c:pt>
                <c:pt idx="6965">
                  <c:v>-32767.0</c:v>
                </c:pt>
                <c:pt idx="6966">
                  <c:v>0.0</c:v>
                </c:pt>
                <c:pt idx="6967">
                  <c:v>0.0</c:v>
                </c:pt>
                <c:pt idx="6968">
                  <c:v>0.0</c:v>
                </c:pt>
                <c:pt idx="6969">
                  <c:v>0.0</c:v>
                </c:pt>
                <c:pt idx="6970">
                  <c:v>0.0</c:v>
                </c:pt>
                <c:pt idx="6971">
                  <c:v>0.0</c:v>
                </c:pt>
                <c:pt idx="6972">
                  <c:v>0.0</c:v>
                </c:pt>
                <c:pt idx="6973">
                  <c:v>0.0</c:v>
                </c:pt>
                <c:pt idx="6974">
                  <c:v>0.0</c:v>
                </c:pt>
                <c:pt idx="6975">
                  <c:v>0.0</c:v>
                </c:pt>
                <c:pt idx="6976">
                  <c:v>0.0</c:v>
                </c:pt>
                <c:pt idx="6977">
                  <c:v>0.0</c:v>
                </c:pt>
                <c:pt idx="6978">
                  <c:v>0.0</c:v>
                </c:pt>
                <c:pt idx="6979">
                  <c:v>0.0</c:v>
                </c:pt>
                <c:pt idx="6980">
                  <c:v>0.0</c:v>
                </c:pt>
                <c:pt idx="6981">
                  <c:v>-32767.0</c:v>
                </c:pt>
                <c:pt idx="6982">
                  <c:v>0.0</c:v>
                </c:pt>
                <c:pt idx="6983">
                  <c:v>0.0</c:v>
                </c:pt>
                <c:pt idx="6984">
                  <c:v>0.0</c:v>
                </c:pt>
                <c:pt idx="6985">
                  <c:v>0.0</c:v>
                </c:pt>
                <c:pt idx="6986">
                  <c:v>0.0</c:v>
                </c:pt>
                <c:pt idx="6987">
                  <c:v>0.0</c:v>
                </c:pt>
                <c:pt idx="6988">
                  <c:v>0.0</c:v>
                </c:pt>
                <c:pt idx="6989">
                  <c:v>-32767.0</c:v>
                </c:pt>
                <c:pt idx="6990">
                  <c:v>0.0</c:v>
                </c:pt>
                <c:pt idx="6991">
                  <c:v>0.0</c:v>
                </c:pt>
                <c:pt idx="6992">
                  <c:v>0.0</c:v>
                </c:pt>
                <c:pt idx="6993">
                  <c:v>0.0</c:v>
                </c:pt>
                <c:pt idx="6994">
                  <c:v>0.0</c:v>
                </c:pt>
                <c:pt idx="6995">
                  <c:v>0.0</c:v>
                </c:pt>
                <c:pt idx="6996">
                  <c:v>0.0</c:v>
                </c:pt>
                <c:pt idx="6997">
                  <c:v>0.0</c:v>
                </c:pt>
                <c:pt idx="6998">
                  <c:v>0.0</c:v>
                </c:pt>
                <c:pt idx="6999">
                  <c:v>0.0</c:v>
                </c:pt>
                <c:pt idx="7000">
                  <c:v>0.0</c:v>
                </c:pt>
                <c:pt idx="7001">
                  <c:v>0.0</c:v>
                </c:pt>
                <c:pt idx="7002">
                  <c:v>0.0</c:v>
                </c:pt>
                <c:pt idx="7003">
                  <c:v>0.0</c:v>
                </c:pt>
                <c:pt idx="7004">
                  <c:v>0.0</c:v>
                </c:pt>
                <c:pt idx="7005">
                  <c:v>0.0</c:v>
                </c:pt>
                <c:pt idx="7006">
                  <c:v>0.0</c:v>
                </c:pt>
                <c:pt idx="7007">
                  <c:v>0.0</c:v>
                </c:pt>
                <c:pt idx="7008">
                  <c:v>0.0</c:v>
                </c:pt>
                <c:pt idx="7009">
                  <c:v>0.0</c:v>
                </c:pt>
                <c:pt idx="7010">
                  <c:v>0.0</c:v>
                </c:pt>
                <c:pt idx="7011">
                  <c:v>0.0</c:v>
                </c:pt>
                <c:pt idx="7012">
                  <c:v>0.0</c:v>
                </c:pt>
                <c:pt idx="7013">
                  <c:v>0.0</c:v>
                </c:pt>
                <c:pt idx="7014">
                  <c:v>0.0</c:v>
                </c:pt>
                <c:pt idx="7015">
                  <c:v>0.0</c:v>
                </c:pt>
                <c:pt idx="7016">
                  <c:v>0.0</c:v>
                </c:pt>
                <c:pt idx="7017">
                  <c:v>0.0</c:v>
                </c:pt>
                <c:pt idx="7018">
                  <c:v>0.0</c:v>
                </c:pt>
                <c:pt idx="7019">
                  <c:v>0.0</c:v>
                </c:pt>
                <c:pt idx="7020">
                  <c:v>0.0</c:v>
                </c:pt>
                <c:pt idx="7021">
                  <c:v>0.0</c:v>
                </c:pt>
                <c:pt idx="7022">
                  <c:v>0.0</c:v>
                </c:pt>
                <c:pt idx="7023">
                  <c:v>0.0</c:v>
                </c:pt>
                <c:pt idx="7024">
                  <c:v>0.0</c:v>
                </c:pt>
                <c:pt idx="7025">
                  <c:v>0.0</c:v>
                </c:pt>
                <c:pt idx="7026">
                  <c:v>0.0</c:v>
                </c:pt>
                <c:pt idx="7027">
                  <c:v>0.0</c:v>
                </c:pt>
                <c:pt idx="7028">
                  <c:v>0.0</c:v>
                </c:pt>
                <c:pt idx="7029">
                  <c:v>0.0</c:v>
                </c:pt>
                <c:pt idx="7030">
                  <c:v>0.0</c:v>
                </c:pt>
                <c:pt idx="7031">
                  <c:v>0.0</c:v>
                </c:pt>
                <c:pt idx="7032">
                  <c:v>0.0</c:v>
                </c:pt>
                <c:pt idx="7033">
                  <c:v>0.0</c:v>
                </c:pt>
                <c:pt idx="7034">
                  <c:v>0.0</c:v>
                </c:pt>
                <c:pt idx="7035">
                  <c:v>0.0</c:v>
                </c:pt>
                <c:pt idx="7036">
                  <c:v>0.0</c:v>
                </c:pt>
                <c:pt idx="7037">
                  <c:v>0.0</c:v>
                </c:pt>
                <c:pt idx="7038">
                  <c:v>0.0</c:v>
                </c:pt>
                <c:pt idx="7039">
                  <c:v>0.0</c:v>
                </c:pt>
                <c:pt idx="7040">
                  <c:v>0.0</c:v>
                </c:pt>
                <c:pt idx="7041">
                  <c:v>0.0</c:v>
                </c:pt>
                <c:pt idx="7042">
                  <c:v>-32767.0</c:v>
                </c:pt>
                <c:pt idx="7043">
                  <c:v>0.0</c:v>
                </c:pt>
                <c:pt idx="7044">
                  <c:v>0.0</c:v>
                </c:pt>
                <c:pt idx="7045">
                  <c:v>0.0</c:v>
                </c:pt>
                <c:pt idx="7046">
                  <c:v>0.0</c:v>
                </c:pt>
                <c:pt idx="7047">
                  <c:v>0.0</c:v>
                </c:pt>
                <c:pt idx="7048">
                  <c:v>0.0</c:v>
                </c:pt>
                <c:pt idx="7049">
                  <c:v>0.0</c:v>
                </c:pt>
                <c:pt idx="7050">
                  <c:v>0.0</c:v>
                </c:pt>
                <c:pt idx="7051">
                  <c:v>0.0</c:v>
                </c:pt>
                <c:pt idx="7052">
                  <c:v>0.0</c:v>
                </c:pt>
                <c:pt idx="7053">
                  <c:v>0.0</c:v>
                </c:pt>
                <c:pt idx="7054">
                  <c:v>0.0</c:v>
                </c:pt>
                <c:pt idx="7055">
                  <c:v>0.0</c:v>
                </c:pt>
                <c:pt idx="7056">
                  <c:v>0.0</c:v>
                </c:pt>
                <c:pt idx="7057">
                  <c:v>0.0</c:v>
                </c:pt>
                <c:pt idx="7058">
                  <c:v>-32767.0</c:v>
                </c:pt>
                <c:pt idx="7059">
                  <c:v>0.0</c:v>
                </c:pt>
                <c:pt idx="7060">
                  <c:v>0.0</c:v>
                </c:pt>
                <c:pt idx="7061">
                  <c:v>0.0</c:v>
                </c:pt>
                <c:pt idx="7062">
                  <c:v>0.0</c:v>
                </c:pt>
                <c:pt idx="7063">
                  <c:v>0.0</c:v>
                </c:pt>
                <c:pt idx="7064">
                  <c:v>0.0</c:v>
                </c:pt>
                <c:pt idx="7065">
                  <c:v>0.0</c:v>
                </c:pt>
                <c:pt idx="7066">
                  <c:v>-32767.0</c:v>
                </c:pt>
                <c:pt idx="7067">
                  <c:v>0.0</c:v>
                </c:pt>
                <c:pt idx="7068">
                  <c:v>0.0</c:v>
                </c:pt>
                <c:pt idx="7069">
                  <c:v>0.0</c:v>
                </c:pt>
                <c:pt idx="7070">
                  <c:v>0.0</c:v>
                </c:pt>
                <c:pt idx="7071">
                  <c:v>0.0</c:v>
                </c:pt>
                <c:pt idx="7072">
                  <c:v>0.0</c:v>
                </c:pt>
                <c:pt idx="7073">
                  <c:v>0.0</c:v>
                </c:pt>
                <c:pt idx="7074">
                  <c:v>0.0</c:v>
                </c:pt>
                <c:pt idx="7075">
                  <c:v>0.0</c:v>
                </c:pt>
                <c:pt idx="7076">
                  <c:v>0.0</c:v>
                </c:pt>
                <c:pt idx="7077">
                  <c:v>0.0</c:v>
                </c:pt>
                <c:pt idx="7078">
                  <c:v>0.0</c:v>
                </c:pt>
                <c:pt idx="7079">
                  <c:v>0.0</c:v>
                </c:pt>
                <c:pt idx="7080">
                  <c:v>0.0</c:v>
                </c:pt>
                <c:pt idx="7081">
                  <c:v>0.0</c:v>
                </c:pt>
                <c:pt idx="7082">
                  <c:v>0.0</c:v>
                </c:pt>
                <c:pt idx="7083">
                  <c:v>0.0</c:v>
                </c:pt>
                <c:pt idx="7084">
                  <c:v>0.0</c:v>
                </c:pt>
                <c:pt idx="7085">
                  <c:v>0.0</c:v>
                </c:pt>
                <c:pt idx="7086">
                  <c:v>0.0</c:v>
                </c:pt>
                <c:pt idx="7087">
                  <c:v>0.0</c:v>
                </c:pt>
                <c:pt idx="7088">
                  <c:v>0.0</c:v>
                </c:pt>
                <c:pt idx="7089">
                  <c:v>0.0</c:v>
                </c:pt>
                <c:pt idx="7090">
                  <c:v>0.0</c:v>
                </c:pt>
                <c:pt idx="7091">
                  <c:v>0.0</c:v>
                </c:pt>
                <c:pt idx="7092">
                  <c:v>0.0</c:v>
                </c:pt>
                <c:pt idx="7093">
                  <c:v>0.0</c:v>
                </c:pt>
                <c:pt idx="7094">
                  <c:v>0.0</c:v>
                </c:pt>
                <c:pt idx="7095">
                  <c:v>0.0</c:v>
                </c:pt>
                <c:pt idx="7096">
                  <c:v>0.0</c:v>
                </c:pt>
                <c:pt idx="7097">
                  <c:v>0.0</c:v>
                </c:pt>
                <c:pt idx="7098">
                  <c:v>0.0</c:v>
                </c:pt>
                <c:pt idx="7099">
                  <c:v>0.0</c:v>
                </c:pt>
                <c:pt idx="7100">
                  <c:v>0.0</c:v>
                </c:pt>
                <c:pt idx="7101">
                  <c:v>0.0</c:v>
                </c:pt>
                <c:pt idx="7102">
                  <c:v>0.0</c:v>
                </c:pt>
                <c:pt idx="7103">
                  <c:v>0.0</c:v>
                </c:pt>
                <c:pt idx="7104">
                  <c:v>0.0</c:v>
                </c:pt>
                <c:pt idx="7105">
                  <c:v>0.0</c:v>
                </c:pt>
                <c:pt idx="7106">
                  <c:v>0.0</c:v>
                </c:pt>
                <c:pt idx="7107">
                  <c:v>0.0</c:v>
                </c:pt>
                <c:pt idx="7108">
                  <c:v>0.0</c:v>
                </c:pt>
                <c:pt idx="7109">
                  <c:v>0.0</c:v>
                </c:pt>
                <c:pt idx="7110">
                  <c:v>0.0</c:v>
                </c:pt>
                <c:pt idx="7111">
                  <c:v>0.0</c:v>
                </c:pt>
                <c:pt idx="7112">
                  <c:v>0.0</c:v>
                </c:pt>
                <c:pt idx="7113">
                  <c:v>0.0</c:v>
                </c:pt>
                <c:pt idx="7114">
                  <c:v>0.0</c:v>
                </c:pt>
                <c:pt idx="7115">
                  <c:v>0.0</c:v>
                </c:pt>
                <c:pt idx="7116">
                  <c:v>0.0</c:v>
                </c:pt>
                <c:pt idx="7117">
                  <c:v>0.0</c:v>
                </c:pt>
                <c:pt idx="7118">
                  <c:v>0.0</c:v>
                </c:pt>
                <c:pt idx="7119">
                  <c:v>0.0</c:v>
                </c:pt>
                <c:pt idx="7120">
                  <c:v>0.0</c:v>
                </c:pt>
                <c:pt idx="7121">
                  <c:v>0.0</c:v>
                </c:pt>
                <c:pt idx="7122">
                  <c:v>0.0</c:v>
                </c:pt>
                <c:pt idx="7123">
                  <c:v>0.0</c:v>
                </c:pt>
                <c:pt idx="7124">
                  <c:v>0.0</c:v>
                </c:pt>
                <c:pt idx="7125">
                  <c:v>0.0</c:v>
                </c:pt>
                <c:pt idx="7126">
                  <c:v>0.0</c:v>
                </c:pt>
                <c:pt idx="7127">
                  <c:v>0.0</c:v>
                </c:pt>
                <c:pt idx="7128">
                  <c:v>0.0</c:v>
                </c:pt>
                <c:pt idx="7129">
                  <c:v>0.0</c:v>
                </c:pt>
                <c:pt idx="7130">
                  <c:v>0.0</c:v>
                </c:pt>
                <c:pt idx="7131">
                  <c:v>-32767.0</c:v>
                </c:pt>
                <c:pt idx="7132">
                  <c:v>0.0</c:v>
                </c:pt>
                <c:pt idx="7133">
                  <c:v>0.0</c:v>
                </c:pt>
                <c:pt idx="7134">
                  <c:v>0.0</c:v>
                </c:pt>
                <c:pt idx="7135">
                  <c:v>0.0</c:v>
                </c:pt>
                <c:pt idx="7136">
                  <c:v>0.0</c:v>
                </c:pt>
                <c:pt idx="7137">
                  <c:v>0.0</c:v>
                </c:pt>
                <c:pt idx="7138">
                  <c:v>0.0</c:v>
                </c:pt>
                <c:pt idx="7139">
                  <c:v>-32767.0</c:v>
                </c:pt>
                <c:pt idx="7140">
                  <c:v>0.0</c:v>
                </c:pt>
                <c:pt idx="7141">
                  <c:v>0.0</c:v>
                </c:pt>
                <c:pt idx="7142">
                  <c:v>0.0</c:v>
                </c:pt>
                <c:pt idx="7143">
                  <c:v>0.0</c:v>
                </c:pt>
                <c:pt idx="7144">
                  <c:v>0.0</c:v>
                </c:pt>
                <c:pt idx="7145">
                  <c:v>0.0</c:v>
                </c:pt>
                <c:pt idx="7146">
                  <c:v>0.0</c:v>
                </c:pt>
                <c:pt idx="7147">
                  <c:v>-32767.0</c:v>
                </c:pt>
                <c:pt idx="7148">
                  <c:v>0.0</c:v>
                </c:pt>
                <c:pt idx="7149">
                  <c:v>0.0</c:v>
                </c:pt>
                <c:pt idx="7150">
                  <c:v>0.0</c:v>
                </c:pt>
                <c:pt idx="7151">
                  <c:v>0.0</c:v>
                </c:pt>
                <c:pt idx="7152">
                  <c:v>0.0</c:v>
                </c:pt>
                <c:pt idx="7153">
                  <c:v>0.0</c:v>
                </c:pt>
                <c:pt idx="7154">
                  <c:v>0.0</c:v>
                </c:pt>
                <c:pt idx="7155">
                  <c:v>-32767.0</c:v>
                </c:pt>
                <c:pt idx="7156">
                  <c:v>0.0</c:v>
                </c:pt>
                <c:pt idx="7157">
                  <c:v>0.0</c:v>
                </c:pt>
                <c:pt idx="7158">
                  <c:v>0.0</c:v>
                </c:pt>
                <c:pt idx="7159">
                  <c:v>0.0</c:v>
                </c:pt>
                <c:pt idx="7160">
                  <c:v>0.0</c:v>
                </c:pt>
                <c:pt idx="7161">
                  <c:v>0.0</c:v>
                </c:pt>
                <c:pt idx="7162">
                  <c:v>0.0</c:v>
                </c:pt>
                <c:pt idx="7163">
                  <c:v>-32767.0</c:v>
                </c:pt>
                <c:pt idx="7164">
                  <c:v>0.0</c:v>
                </c:pt>
                <c:pt idx="7165">
                  <c:v>0.0</c:v>
                </c:pt>
                <c:pt idx="7166">
                  <c:v>0.0</c:v>
                </c:pt>
                <c:pt idx="7167">
                  <c:v>0.0</c:v>
                </c:pt>
                <c:pt idx="7168">
                  <c:v>0.0</c:v>
                </c:pt>
                <c:pt idx="7169">
                  <c:v>0.0</c:v>
                </c:pt>
                <c:pt idx="7170">
                  <c:v>0.0</c:v>
                </c:pt>
                <c:pt idx="7171">
                  <c:v>-32767.0</c:v>
                </c:pt>
                <c:pt idx="7172">
                  <c:v>0.0</c:v>
                </c:pt>
                <c:pt idx="7173">
                  <c:v>0.0</c:v>
                </c:pt>
                <c:pt idx="7174">
                  <c:v>0.0</c:v>
                </c:pt>
                <c:pt idx="7175">
                  <c:v>0.0</c:v>
                </c:pt>
                <c:pt idx="7176">
                  <c:v>0.0</c:v>
                </c:pt>
                <c:pt idx="7177">
                  <c:v>0.0</c:v>
                </c:pt>
                <c:pt idx="7178">
                  <c:v>0.0</c:v>
                </c:pt>
                <c:pt idx="7179">
                  <c:v>0.0</c:v>
                </c:pt>
                <c:pt idx="7180">
                  <c:v>0.0</c:v>
                </c:pt>
                <c:pt idx="7181">
                  <c:v>0.0</c:v>
                </c:pt>
                <c:pt idx="7182">
                  <c:v>0.0</c:v>
                </c:pt>
                <c:pt idx="7183">
                  <c:v>0.0</c:v>
                </c:pt>
                <c:pt idx="7184">
                  <c:v>0.0</c:v>
                </c:pt>
                <c:pt idx="7185">
                  <c:v>0.0</c:v>
                </c:pt>
                <c:pt idx="7186">
                  <c:v>0.0</c:v>
                </c:pt>
                <c:pt idx="7187">
                  <c:v>0.0</c:v>
                </c:pt>
                <c:pt idx="7188">
                  <c:v>0.0</c:v>
                </c:pt>
                <c:pt idx="7189">
                  <c:v>0.0</c:v>
                </c:pt>
                <c:pt idx="7190">
                  <c:v>0.0</c:v>
                </c:pt>
                <c:pt idx="7191">
                  <c:v>0.0</c:v>
                </c:pt>
                <c:pt idx="7192">
                  <c:v>0.0</c:v>
                </c:pt>
                <c:pt idx="7193">
                  <c:v>0.0</c:v>
                </c:pt>
                <c:pt idx="7194">
                  <c:v>0.0</c:v>
                </c:pt>
                <c:pt idx="7195">
                  <c:v>-32767.0</c:v>
                </c:pt>
                <c:pt idx="7196">
                  <c:v>0.0</c:v>
                </c:pt>
                <c:pt idx="7197">
                  <c:v>0.0</c:v>
                </c:pt>
                <c:pt idx="7198">
                  <c:v>0.0</c:v>
                </c:pt>
                <c:pt idx="7199">
                  <c:v>0.0</c:v>
                </c:pt>
                <c:pt idx="7200">
                  <c:v>0.0</c:v>
                </c:pt>
                <c:pt idx="7201">
                  <c:v>0.0</c:v>
                </c:pt>
                <c:pt idx="7202">
                  <c:v>0.0</c:v>
                </c:pt>
                <c:pt idx="7203">
                  <c:v>0.0</c:v>
                </c:pt>
                <c:pt idx="7204">
                  <c:v>0.0</c:v>
                </c:pt>
                <c:pt idx="7205">
                  <c:v>0.0</c:v>
                </c:pt>
                <c:pt idx="7206">
                  <c:v>0.0</c:v>
                </c:pt>
                <c:pt idx="7207">
                  <c:v>0.0</c:v>
                </c:pt>
                <c:pt idx="7208">
                  <c:v>0.0</c:v>
                </c:pt>
                <c:pt idx="7209">
                  <c:v>0.0</c:v>
                </c:pt>
                <c:pt idx="7210">
                  <c:v>0.0</c:v>
                </c:pt>
                <c:pt idx="7211">
                  <c:v>0.0</c:v>
                </c:pt>
                <c:pt idx="7212">
                  <c:v>0.0</c:v>
                </c:pt>
                <c:pt idx="7213">
                  <c:v>0.0</c:v>
                </c:pt>
                <c:pt idx="7214">
                  <c:v>0.0</c:v>
                </c:pt>
                <c:pt idx="7215">
                  <c:v>0.0</c:v>
                </c:pt>
                <c:pt idx="7216">
                  <c:v>0.0</c:v>
                </c:pt>
                <c:pt idx="7217">
                  <c:v>0.0</c:v>
                </c:pt>
                <c:pt idx="7218">
                  <c:v>0.0</c:v>
                </c:pt>
                <c:pt idx="7219">
                  <c:v>0.0</c:v>
                </c:pt>
                <c:pt idx="7220">
                  <c:v>0.0</c:v>
                </c:pt>
                <c:pt idx="7221">
                  <c:v>0.0</c:v>
                </c:pt>
                <c:pt idx="7222">
                  <c:v>0.0</c:v>
                </c:pt>
                <c:pt idx="7223">
                  <c:v>0.0</c:v>
                </c:pt>
                <c:pt idx="7224">
                  <c:v>0.0</c:v>
                </c:pt>
                <c:pt idx="7225">
                  <c:v>0.0</c:v>
                </c:pt>
                <c:pt idx="7226">
                  <c:v>0.0</c:v>
                </c:pt>
                <c:pt idx="7227">
                  <c:v>0.0</c:v>
                </c:pt>
                <c:pt idx="7228">
                  <c:v>-32767.0</c:v>
                </c:pt>
                <c:pt idx="7229">
                  <c:v>0.0</c:v>
                </c:pt>
                <c:pt idx="7230">
                  <c:v>0.0</c:v>
                </c:pt>
                <c:pt idx="7231">
                  <c:v>0.0</c:v>
                </c:pt>
                <c:pt idx="7232">
                  <c:v>0.0</c:v>
                </c:pt>
                <c:pt idx="7233">
                  <c:v>0.0</c:v>
                </c:pt>
                <c:pt idx="7234">
                  <c:v>0.0</c:v>
                </c:pt>
                <c:pt idx="7235">
                  <c:v>0.0</c:v>
                </c:pt>
                <c:pt idx="7236">
                  <c:v>-32767.0</c:v>
                </c:pt>
                <c:pt idx="7237">
                  <c:v>0.0</c:v>
                </c:pt>
                <c:pt idx="7238">
                  <c:v>0.0</c:v>
                </c:pt>
                <c:pt idx="7239">
                  <c:v>0.0</c:v>
                </c:pt>
                <c:pt idx="7240">
                  <c:v>0.0</c:v>
                </c:pt>
                <c:pt idx="7241">
                  <c:v>0.0</c:v>
                </c:pt>
                <c:pt idx="7242">
                  <c:v>0.0</c:v>
                </c:pt>
                <c:pt idx="7243">
                  <c:v>0.0</c:v>
                </c:pt>
                <c:pt idx="7244">
                  <c:v>-32767.0</c:v>
                </c:pt>
                <c:pt idx="7245">
                  <c:v>0.0</c:v>
                </c:pt>
                <c:pt idx="7246">
                  <c:v>0.0</c:v>
                </c:pt>
                <c:pt idx="7247">
                  <c:v>0.0</c:v>
                </c:pt>
                <c:pt idx="7248">
                  <c:v>0.0</c:v>
                </c:pt>
                <c:pt idx="7249">
                  <c:v>0.0</c:v>
                </c:pt>
                <c:pt idx="7250">
                  <c:v>0.0</c:v>
                </c:pt>
                <c:pt idx="7251">
                  <c:v>0.0</c:v>
                </c:pt>
                <c:pt idx="7252">
                  <c:v>0.0</c:v>
                </c:pt>
                <c:pt idx="7253">
                  <c:v>0.0</c:v>
                </c:pt>
                <c:pt idx="7254">
                  <c:v>0.0</c:v>
                </c:pt>
                <c:pt idx="7255">
                  <c:v>0.0</c:v>
                </c:pt>
                <c:pt idx="7256">
                  <c:v>0.0</c:v>
                </c:pt>
                <c:pt idx="7257">
                  <c:v>0.0</c:v>
                </c:pt>
                <c:pt idx="7258">
                  <c:v>0.0</c:v>
                </c:pt>
                <c:pt idx="7259">
                  <c:v>0.0</c:v>
                </c:pt>
                <c:pt idx="7260">
                  <c:v>-32767.0</c:v>
                </c:pt>
                <c:pt idx="7261">
                  <c:v>0.0</c:v>
                </c:pt>
                <c:pt idx="7262">
                  <c:v>0.0</c:v>
                </c:pt>
                <c:pt idx="7263">
                  <c:v>0.0</c:v>
                </c:pt>
                <c:pt idx="7264">
                  <c:v>0.0</c:v>
                </c:pt>
                <c:pt idx="7265">
                  <c:v>0.0</c:v>
                </c:pt>
                <c:pt idx="7266">
                  <c:v>0.0</c:v>
                </c:pt>
                <c:pt idx="7267">
                  <c:v>0.0</c:v>
                </c:pt>
                <c:pt idx="7268">
                  <c:v>-32767.0</c:v>
                </c:pt>
                <c:pt idx="7269">
                  <c:v>0.0</c:v>
                </c:pt>
                <c:pt idx="7270">
                  <c:v>0.0</c:v>
                </c:pt>
                <c:pt idx="7271">
                  <c:v>0.0</c:v>
                </c:pt>
                <c:pt idx="7272">
                  <c:v>0.0</c:v>
                </c:pt>
                <c:pt idx="7273">
                  <c:v>0.0</c:v>
                </c:pt>
                <c:pt idx="7274">
                  <c:v>0.0</c:v>
                </c:pt>
                <c:pt idx="7275">
                  <c:v>0.0</c:v>
                </c:pt>
                <c:pt idx="7276">
                  <c:v>0.0</c:v>
                </c:pt>
                <c:pt idx="7277">
                  <c:v>0.0</c:v>
                </c:pt>
                <c:pt idx="7278">
                  <c:v>0.0</c:v>
                </c:pt>
                <c:pt idx="7279">
                  <c:v>0.0</c:v>
                </c:pt>
                <c:pt idx="7280">
                  <c:v>0.0</c:v>
                </c:pt>
                <c:pt idx="7281">
                  <c:v>0.0</c:v>
                </c:pt>
                <c:pt idx="7282">
                  <c:v>0.0</c:v>
                </c:pt>
                <c:pt idx="7283">
                  <c:v>0.0</c:v>
                </c:pt>
                <c:pt idx="7284">
                  <c:v>-32767.0</c:v>
                </c:pt>
                <c:pt idx="7285">
                  <c:v>0.0</c:v>
                </c:pt>
                <c:pt idx="7286">
                  <c:v>0.0</c:v>
                </c:pt>
                <c:pt idx="7287">
                  <c:v>0.0</c:v>
                </c:pt>
                <c:pt idx="7288">
                  <c:v>0.0</c:v>
                </c:pt>
                <c:pt idx="7289">
                  <c:v>0.0</c:v>
                </c:pt>
                <c:pt idx="7290">
                  <c:v>0.0</c:v>
                </c:pt>
                <c:pt idx="7291">
                  <c:v>0.0</c:v>
                </c:pt>
                <c:pt idx="7292">
                  <c:v>0.0</c:v>
                </c:pt>
                <c:pt idx="7293">
                  <c:v>-32767.0</c:v>
                </c:pt>
                <c:pt idx="7294">
                  <c:v>0.0</c:v>
                </c:pt>
                <c:pt idx="7295">
                  <c:v>0.0</c:v>
                </c:pt>
                <c:pt idx="7296">
                  <c:v>0.0</c:v>
                </c:pt>
                <c:pt idx="7297">
                  <c:v>0.0</c:v>
                </c:pt>
                <c:pt idx="7298">
                  <c:v>0.0</c:v>
                </c:pt>
                <c:pt idx="7299">
                  <c:v>0.0</c:v>
                </c:pt>
                <c:pt idx="7300">
                  <c:v>0.0</c:v>
                </c:pt>
                <c:pt idx="7301">
                  <c:v>0.0</c:v>
                </c:pt>
                <c:pt idx="7302">
                  <c:v>0.0</c:v>
                </c:pt>
                <c:pt idx="7303">
                  <c:v>0.0</c:v>
                </c:pt>
                <c:pt idx="7304">
                  <c:v>0.0</c:v>
                </c:pt>
                <c:pt idx="7305">
                  <c:v>0.0</c:v>
                </c:pt>
                <c:pt idx="7306">
                  <c:v>0.0</c:v>
                </c:pt>
                <c:pt idx="7307">
                  <c:v>0.0</c:v>
                </c:pt>
                <c:pt idx="7308">
                  <c:v>0.0</c:v>
                </c:pt>
                <c:pt idx="7309">
                  <c:v>0.0</c:v>
                </c:pt>
                <c:pt idx="7310">
                  <c:v>0.0</c:v>
                </c:pt>
                <c:pt idx="7311">
                  <c:v>0.0</c:v>
                </c:pt>
                <c:pt idx="7312">
                  <c:v>0.0</c:v>
                </c:pt>
                <c:pt idx="7313">
                  <c:v>0.0</c:v>
                </c:pt>
                <c:pt idx="7314">
                  <c:v>0.0</c:v>
                </c:pt>
                <c:pt idx="7315">
                  <c:v>0.0</c:v>
                </c:pt>
                <c:pt idx="7316">
                  <c:v>0.0</c:v>
                </c:pt>
                <c:pt idx="7317">
                  <c:v>-32767.0</c:v>
                </c:pt>
                <c:pt idx="7318">
                  <c:v>0.0</c:v>
                </c:pt>
                <c:pt idx="7319">
                  <c:v>0.0</c:v>
                </c:pt>
                <c:pt idx="7320">
                  <c:v>0.0</c:v>
                </c:pt>
                <c:pt idx="7321">
                  <c:v>0.0</c:v>
                </c:pt>
                <c:pt idx="7322">
                  <c:v>0.0</c:v>
                </c:pt>
                <c:pt idx="7323">
                  <c:v>0.0</c:v>
                </c:pt>
                <c:pt idx="7324">
                  <c:v>0.0</c:v>
                </c:pt>
                <c:pt idx="7325">
                  <c:v>0.0</c:v>
                </c:pt>
                <c:pt idx="7326">
                  <c:v>0.0</c:v>
                </c:pt>
                <c:pt idx="7327">
                  <c:v>0.0</c:v>
                </c:pt>
                <c:pt idx="7328">
                  <c:v>0.0</c:v>
                </c:pt>
                <c:pt idx="7329">
                  <c:v>0.0</c:v>
                </c:pt>
                <c:pt idx="7330">
                  <c:v>0.0</c:v>
                </c:pt>
                <c:pt idx="7331">
                  <c:v>0.0</c:v>
                </c:pt>
                <c:pt idx="7332">
                  <c:v>0.0</c:v>
                </c:pt>
                <c:pt idx="7333">
                  <c:v>0.0</c:v>
                </c:pt>
                <c:pt idx="7334">
                  <c:v>0.0</c:v>
                </c:pt>
                <c:pt idx="7335">
                  <c:v>0.0</c:v>
                </c:pt>
                <c:pt idx="7336">
                  <c:v>0.0</c:v>
                </c:pt>
                <c:pt idx="7337">
                  <c:v>0.0</c:v>
                </c:pt>
                <c:pt idx="7338">
                  <c:v>0.0</c:v>
                </c:pt>
                <c:pt idx="7339">
                  <c:v>0.0</c:v>
                </c:pt>
                <c:pt idx="7340">
                  <c:v>0.0</c:v>
                </c:pt>
                <c:pt idx="7341">
                  <c:v>0.0</c:v>
                </c:pt>
                <c:pt idx="7342">
                  <c:v>0.0</c:v>
                </c:pt>
                <c:pt idx="7343">
                  <c:v>0.0</c:v>
                </c:pt>
                <c:pt idx="7344">
                  <c:v>0.0</c:v>
                </c:pt>
                <c:pt idx="7345">
                  <c:v>0.0</c:v>
                </c:pt>
                <c:pt idx="7346">
                  <c:v>0.0</c:v>
                </c:pt>
                <c:pt idx="7347">
                  <c:v>0.0</c:v>
                </c:pt>
                <c:pt idx="7348">
                  <c:v>0.0</c:v>
                </c:pt>
                <c:pt idx="7349">
                  <c:v>0.0</c:v>
                </c:pt>
                <c:pt idx="7350">
                  <c:v>0.0</c:v>
                </c:pt>
                <c:pt idx="7351">
                  <c:v>0.0</c:v>
                </c:pt>
                <c:pt idx="7352">
                  <c:v>0.0</c:v>
                </c:pt>
                <c:pt idx="7353">
                  <c:v>0.0</c:v>
                </c:pt>
                <c:pt idx="7354">
                  <c:v>0.0</c:v>
                </c:pt>
                <c:pt idx="7355">
                  <c:v>0.0</c:v>
                </c:pt>
                <c:pt idx="7356">
                  <c:v>0.0</c:v>
                </c:pt>
                <c:pt idx="7357">
                  <c:v>0.0</c:v>
                </c:pt>
                <c:pt idx="7358">
                  <c:v>0.0</c:v>
                </c:pt>
                <c:pt idx="7359">
                  <c:v>0.0</c:v>
                </c:pt>
                <c:pt idx="7360">
                  <c:v>0.0</c:v>
                </c:pt>
                <c:pt idx="7361">
                  <c:v>0.0</c:v>
                </c:pt>
                <c:pt idx="7362">
                  <c:v>0.0</c:v>
                </c:pt>
                <c:pt idx="7363">
                  <c:v>0.0</c:v>
                </c:pt>
                <c:pt idx="7364">
                  <c:v>0.0</c:v>
                </c:pt>
                <c:pt idx="7365">
                  <c:v>0.0</c:v>
                </c:pt>
                <c:pt idx="7366">
                  <c:v>0.0</c:v>
                </c:pt>
                <c:pt idx="7367">
                  <c:v>0.0</c:v>
                </c:pt>
                <c:pt idx="7368">
                  <c:v>0.0</c:v>
                </c:pt>
                <c:pt idx="7369">
                  <c:v>0.0</c:v>
                </c:pt>
                <c:pt idx="7370">
                  <c:v>0.0</c:v>
                </c:pt>
                <c:pt idx="7371">
                  <c:v>0.0</c:v>
                </c:pt>
                <c:pt idx="7372">
                  <c:v>0.0</c:v>
                </c:pt>
                <c:pt idx="7373">
                  <c:v>-32767.0</c:v>
                </c:pt>
                <c:pt idx="7374">
                  <c:v>0.0</c:v>
                </c:pt>
                <c:pt idx="7375">
                  <c:v>0.0</c:v>
                </c:pt>
                <c:pt idx="7376">
                  <c:v>0.0</c:v>
                </c:pt>
                <c:pt idx="7377">
                  <c:v>0.0</c:v>
                </c:pt>
                <c:pt idx="7378">
                  <c:v>0.0</c:v>
                </c:pt>
                <c:pt idx="7379">
                  <c:v>0.0</c:v>
                </c:pt>
                <c:pt idx="7380">
                  <c:v>0.0</c:v>
                </c:pt>
                <c:pt idx="7381">
                  <c:v>0.0</c:v>
                </c:pt>
                <c:pt idx="7382">
                  <c:v>-32767.0</c:v>
                </c:pt>
                <c:pt idx="7383">
                  <c:v>0.0</c:v>
                </c:pt>
                <c:pt idx="7384">
                  <c:v>0.0</c:v>
                </c:pt>
                <c:pt idx="7385">
                  <c:v>0.0</c:v>
                </c:pt>
                <c:pt idx="7386">
                  <c:v>0.0</c:v>
                </c:pt>
                <c:pt idx="7387">
                  <c:v>0.0</c:v>
                </c:pt>
                <c:pt idx="7388">
                  <c:v>0.0</c:v>
                </c:pt>
                <c:pt idx="7389">
                  <c:v>0.0</c:v>
                </c:pt>
                <c:pt idx="7390">
                  <c:v>-32767.0</c:v>
                </c:pt>
                <c:pt idx="7391">
                  <c:v>0.0</c:v>
                </c:pt>
                <c:pt idx="7392">
                  <c:v>0.0</c:v>
                </c:pt>
                <c:pt idx="7393">
                  <c:v>0.0</c:v>
                </c:pt>
                <c:pt idx="7394">
                  <c:v>0.0</c:v>
                </c:pt>
                <c:pt idx="7395">
                  <c:v>0.0</c:v>
                </c:pt>
                <c:pt idx="7396">
                  <c:v>0.0</c:v>
                </c:pt>
                <c:pt idx="7397">
                  <c:v>0.0</c:v>
                </c:pt>
                <c:pt idx="7398">
                  <c:v>0.0</c:v>
                </c:pt>
                <c:pt idx="7399">
                  <c:v>0.0</c:v>
                </c:pt>
                <c:pt idx="7400">
                  <c:v>0.0</c:v>
                </c:pt>
                <c:pt idx="7401">
                  <c:v>0.0</c:v>
                </c:pt>
                <c:pt idx="7402">
                  <c:v>0.0</c:v>
                </c:pt>
                <c:pt idx="7403">
                  <c:v>0.0</c:v>
                </c:pt>
                <c:pt idx="7404">
                  <c:v>0.0</c:v>
                </c:pt>
                <c:pt idx="7405">
                  <c:v>0.0</c:v>
                </c:pt>
                <c:pt idx="7406">
                  <c:v>0.0</c:v>
                </c:pt>
                <c:pt idx="7407">
                  <c:v>0.0</c:v>
                </c:pt>
                <c:pt idx="7408">
                  <c:v>0.0</c:v>
                </c:pt>
                <c:pt idx="7409">
                  <c:v>0.0</c:v>
                </c:pt>
                <c:pt idx="7410">
                  <c:v>0.0</c:v>
                </c:pt>
                <c:pt idx="7411">
                  <c:v>0.0</c:v>
                </c:pt>
                <c:pt idx="7412">
                  <c:v>0.0</c:v>
                </c:pt>
                <c:pt idx="7413">
                  <c:v>0.0</c:v>
                </c:pt>
                <c:pt idx="7414">
                  <c:v>0.0</c:v>
                </c:pt>
                <c:pt idx="7415">
                  <c:v>0.0</c:v>
                </c:pt>
                <c:pt idx="7416">
                  <c:v>0.0</c:v>
                </c:pt>
                <c:pt idx="7417">
                  <c:v>0.0</c:v>
                </c:pt>
                <c:pt idx="7418">
                  <c:v>-32767.0</c:v>
                </c:pt>
                <c:pt idx="7419">
                  <c:v>0.0</c:v>
                </c:pt>
                <c:pt idx="7420">
                  <c:v>0.0</c:v>
                </c:pt>
                <c:pt idx="7421">
                  <c:v>0.0</c:v>
                </c:pt>
                <c:pt idx="7422">
                  <c:v>0.0</c:v>
                </c:pt>
                <c:pt idx="7423">
                  <c:v>0.0</c:v>
                </c:pt>
                <c:pt idx="7424">
                  <c:v>0.0</c:v>
                </c:pt>
                <c:pt idx="7425">
                  <c:v>0.0</c:v>
                </c:pt>
                <c:pt idx="7426">
                  <c:v>-32767.0</c:v>
                </c:pt>
                <c:pt idx="7427">
                  <c:v>0.0</c:v>
                </c:pt>
                <c:pt idx="7428">
                  <c:v>0.0</c:v>
                </c:pt>
                <c:pt idx="7429">
                  <c:v>0.0</c:v>
                </c:pt>
                <c:pt idx="7430">
                  <c:v>0.0</c:v>
                </c:pt>
                <c:pt idx="7431">
                  <c:v>0.0</c:v>
                </c:pt>
                <c:pt idx="7432">
                  <c:v>0.0</c:v>
                </c:pt>
                <c:pt idx="7433">
                  <c:v>0.0</c:v>
                </c:pt>
                <c:pt idx="7434">
                  <c:v>-32767.0</c:v>
                </c:pt>
                <c:pt idx="7435">
                  <c:v>0.0</c:v>
                </c:pt>
                <c:pt idx="7436">
                  <c:v>0.0</c:v>
                </c:pt>
                <c:pt idx="7437">
                  <c:v>0.0</c:v>
                </c:pt>
                <c:pt idx="7438">
                  <c:v>0.0</c:v>
                </c:pt>
                <c:pt idx="7439">
                  <c:v>0.0</c:v>
                </c:pt>
                <c:pt idx="7440">
                  <c:v>0.0</c:v>
                </c:pt>
                <c:pt idx="7441">
                  <c:v>0.0</c:v>
                </c:pt>
                <c:pt idx="7442">
                  <c:v>0.0</c:v>
                </c:pt>
                <c:pt idx="7443">
                  <c:v>0.0</c:v>
                </c:pt>
                <c:pt idx="7444">
                  <c:v>0.0</c:v>
                </c:pt>
                <c:pt idx="7445">
                  <c:v>0.0</c:v>
                </c:pt>
                <c:pt idx="7446">
                  <c:v>0.0</c:v>
                </c:pt>
                <c:pt idx="7447">
                  <c:v>0.0</c:v>
                </c:pt>
                <c:pt idx="7448">
                  <c:v>0.0</c:v>
                </c:pt>
                <c:pt idx="7449">
                  <c:v>0.0</c:v>
                </c:pt>
                <c:pt idx="7450">
                  <c:v>0.0</c:v>
                </c:pt>
                <c:pt idx="7451">
                  <c:v>0.0</c:v>
                </c:pt>
                <c:pt idx="7452">
                  <c:v>0.0</c:v>
                </c:pt>
                <c:pt idx="7453">
                  <c:v>0.0</c:v>
                </c:pt>
                <c:pt idx="7454">
                  <c:v>0.0</c:v>
                </c:pt>
                <c:pt idx="7455">
                  <c:v>0.0</c:v>
                </c:pt>
                <c:pt idx="7456">
                  <c:v>0.0</c:v>
                </c:pt>
                <c:pt idx="7457">
                  <c:v>0.0</c:v>
                </c:pt>
                <c:pt idx="7458">
                  <c:v>0.0</c:v>
                </c:pt>
                <c:pt idx="7459">
                  <c:v>0.0</c:v>
                </c:pt>
                <c:pt idx="7460">
                  <c:v>0.0</c:v>
                </c:pt>
                <c:pt idx="7461">
                  <c:v>0.0</c:v>
                </c:pt>
                <c:pt idx="7462">
                  <c:v>0.0</c:v>
                </c:pt>
                <c:pt idx="7463">
                  <c:v>0.0</c:v>
                </c:pt>
                <c:pt idx="7464">
                  <c:v>0.0</c:v>
                </c:pt>
                <c:pt idx="7465">
                  <c:v>0.0</c:v>
                </c:pt>
                <c:pt idx="7466">
                  <c:v>-32767.0</c:v>
                </c:pt>
                <c:pt idx="7467">
                  <c:v>0.0</c:v>
                </c:pt>
                <c:pt idx="7468">
                  <c:v>0.0</c:v>
                </c:pt>
                <c:pt idx="7469">
                  <c:v>0.0</c:v>
                </c:pt>
                <c:pt idx="7470">
                  <c:v>0.0</c:v>
                </c:pt>
                <c:pt idx="7471">
                  <c:v>0.0</c:v>
                </c:pt>
                <c:pt idx="7472">
                  <c:v>0.0</c:v>
                </c:pt>
                <c:pt idx="7473">
                  <c:v>0.0</c:v>
                </c:pt>
                <c:pt idx="7474">
                  <c:v>-32767.0</c:v>
                </c:pt>
                <c:pt idx="7475">
                  <c:v>0.0</c:v>
                </c:pt>
                <c:pt idx="7476">
                  <c:v>0.0</c:v>
                </c:pt>
                <c:pt idx="7477">
                  <c:v>0.0</c:v>
                </c:pt>
                <c:pt idx="7478">
                  <c:v>0.0</c:v>
                </c:pt>
                <c:pt idx="7479">
                  <c:v>0.0</c:v>
                </c:pt>
                <c:pt idx="7480">
                  <c:v>0.0</c:v>
                </c:pt>
                <c:pt idx="7481">
                  <c:v>0.0</c:v>
                </c:pt>
                <c:pt idx="7482">
                  <c:v>0.0</c:v>
                </c:pt>
                <c:pt idx="7483">
                  <c:v>0.0</c:v>
                </c:pt>
                <c:pt idx="7484">
                  <c:v>0.0</c:v>
                </c:pt>
                <c:pt idx="7485">
                  <c:v>0.0</c:v>
                </c:pt>
                <c:pt idx="7486">
                  <c:v>0.0</c:v>
                </c:pt>
                <c:pt idx="7487">
                  <c:v>0.0</c:v>
                </c:pt>
                <c:pt idx="7488">
                  <c:v>0.0</c:v>
                </c:pt>
                <c:pt idx="7489">
                  <c:v>0.0</c:v>
                </c:pt>
                <c:pt idx="7490">
                  <c:v>0.0</c:v>
                </c:pt>
                <c:pt idx="7491">
                  <c:v>0.0</c:v>
                </c:pt>
                <c:pt idx="7492">
                  <c:v>0.0</c:v>
                </c:pt>
                <c:pt idx="7493">
                  <c:v>0.0</c:v>
                </c:pt>
                <c:pt idx="7494">
                  <c:v>0.0</c:v>
                </c:pt>
                <c:pt idx="7495">
                  <c:v>0.0</c:v>
                </c:pt>
                <c:pt idx="7496">
                  <c:v>0.0</c:v>
                </c:pt>
                <c:pt idx="7497">
                  <c:v>0.0</c:v>
                </c:pt>
                <c:pt idx="7498">
                  <c:v>0.0</c:v>
                </c:pt>
                <c:pt idx="7499">
                  <c:v>0.0</c:v>
                </c:pt>
                <c:pt idx="7500">
                  <c:v>0.0</c:v>
                </c:pt>
                <c:pt idx="7501">
                  <c:v>0.0</c:v>
                </c:pt>
                <c:pt idx="7502">
                  <c:v>0.0</c:v>
                </c:pt>
                <c:pt idx="7503">
                  <c:v>0.0</c:v>
                </c:pt>
                <c:pt idx="7504">
                  <c:v>0.0</c:v>
                </c:pt>
                <c:pt idx="7505">
                  <c:v>0.0</c:v>
                </c:pt>
                <c:pt idx="7506">
                  <c:v>0.0</c:v>
                </c:pt>
                <c:pt idx="7507">
                  <c:v>0.0</c:v>
                </c:pt>
                <c:pt idx="7508">
                  <c:v>0.0</c:v>
                </c:pt>
                <c:pt idx="7509">
                  <c:v>0.0</c:v>
                </c:pt>
                <c:pt idx="7510">
                  <c:v>0.0</c:v>
                </c:pt>
                <c:pt idx="7511">
                  <c:v>0.0</c:v>
                </c:pt>
                <c:pt idx="7512">
                  <c:v>0.0</c:v>
                </c:pt>
                <c:pt idx="7513">
                  <c:v>0.0</c:v>
                </c:pt>
                <c:pt idx="7514">
                  <c:v>0.0</c:v>
                </c:pt>
                <c:pt idx="7515">
                  <c:v>0.0</c:v>
                </c:pt>
                <c:pt idx="7516">
                  <c:v>0.0</c:v>
                </c:pt>
                <c:pt idx="7517">
                  <c:v>0.0</c:v>
                </c:pt>
                <c:pt idx="7518">
                  <c:v>0.0</c:v>
                </c:pt>
                <c:pt idx="7519">
                  <c:v>0.0</c:v>
                </c:pt>
                <c:pt idx="7520">
                  <c:v>0.0</c:v>
                </c:pt>
                <c:pt idx="7521">
                  <c:v>0.0</c:v>
                </c:pt>
                <c:pt idx="7522">
                  <c:v>0.0</c:v>
                </c:pt>
                <c:pt idx="7523">
                  <c:v>-32767.0</c:v>
                </c:pt>
                <c:pt idx="7524">
                  <c:v>0.0</c:v>
                </c:pt>
                <c:pt idx="7525">
                  <c:v>0.0</c:v>
                </c:pt>
                <c:pt idx="7526">
                  <c:v>0.0</c:v>
                </c:pt>
                <c:pt idx="7527">
                  <c:v>0.0</c:v>
                </c:pt>
                <c:pt idx="7528">
                  <c:v>0.0</c:v>
                </c:pt>
                <c:pt idx="7529">
                  <c:v>0.0</c:v>
                </c:pt>
                <c:pt idx="7530">
                  <c:v>0.0</c:v>
                </c:pt>
                <c:pt idx="7531">
                  <c:v>-32767.0</c:v>
                </c:pt>
                <c:pt idx="7532">
                  <c:v>0.0</c:v>
                </c:pt>
                <c:pt idx="7533">
                  <c:v>0.0</c:v>
                </c:pt>
                <c:pt idx="7534">
                  <c:v>0.0</c:v>
                </c:pt>
                <c:pt idx="7535">
                  <c:v>0.0</c:v>
                </c:pt>
                <c:pt idx="7536">
                  <c:v>0.0</c:v>
                </c:pt>
                <c:pt idx="7537">
                  <c:v>0.0</c:v>
                </c:pt>
                <c:pt idx="7538">
                  <c:v>0.0</c:v>
                </c:pt>
                <c:pt idx="7539">
                  <c:v>-32767.0</c:v>
                </c:pt>
                <c:pt idx="7540">
                  <c:v>0.0</c:v>
                </c:pt>
                <c:pt idx="7541">
                  <c:v>0.0</c:v>
                </c:pt>
                <c:pt idx="7542">
                  <c:v>0.0</c:v>
                </c:pt>
                <c:pt idx="7543">
                  <c:v>0.0</c:v>
                </c:pt>
                <c:pt idx="7544">
                  <c:v>0.0</c:v>
                </c:pt>
                <c:pt idx="7545">
                  <c:v>0.0</c:v>
                </c:pt>
                <c:pt idx="7546">
                  <c:v>0.0</c:v>
                </c:pt>
                <c:pt idx="7547">
                  <c:v>-32767.0</c:v>
                </c:pt>
                <c:pt idx="7548">
                  <c:v>0.0</c:v>
                </c:pt>
                <c:pt idx="7549">
                  <c:v>0.0</c:v>
                </c:pt>
                <c:pt idx="7550">
                  <c:v>0.0</c:v>
                </c:pt>
                <c:pt idx="7551">
                  <c:v>0.0</c:v>
                </c:pt>
                <c:pt idx="7552">
                  <c:v>0.0</c:v>
                </c:pt>
                <c:pt idx="7553">
                  <c:v>0.0</c:v>
                </c:pt>
                <c:pt idx="7554">
                  <c:v>0.0</c:v>
                </c:pt>
                <c:pt idx="7555">
                  <c:v>0.0</c:v>
                </c:pt>
                <c:pt idx="7556">
                  <c:v>0.0</c:v>
                </c:pt>
                <c:pt idx="7557">
                  <c:v>0.0</c:v>
                </c:pt>
                <c:pt idx="7558">
                  <c:v>0.0</c:v>
                </c:pt>
                <c:pt idx="7559">
                  <c:v>0.0</c:v>
                </c:pt>
                <c:pt idx="7560">
                  <c:v>0.0</c:v>
                </c:pt>
                <c:pt idx="7561">
                  <c:v>0.0</c:v>
                </c:pt>
                <c:pt idx="7562">
                  <c:v>0.0</c:v>
                </c:pt>
                <c:pt idx="7563">
                  <c:v>-32767.0</c:v>
                </c:pt>
                <c:pt idx="7564">
                  <c:v>0.0</c:v>
                </c:pt>
                <c:pt idx="7565">
                  <c:v>0.0</c:v>
                </c:pt>
                <c:pt idx="7566">
                  <c:v>0.0</c:v>
                </c:pt>
                <c:pt idx="7567">
                  <c:v>0.0</c:v>
                </c:pt>
                <c:pt idx="7568">
                  <c:v>0.0</c:v>
                </c:pt>
                <c:pt idx="7569">
                  <c:v>0.0</c:v>
                </c:pt>
                <c:pt idx="7570">
                  <c:v>0.0</c:v>
                </c:pt>
                <c:pt idx="7571">
                  <c:v>-32767.0</c:v>
                </c:pt>
                <c:pt idx="7572">
                  <c:v>0.0</c:v>
                </c:pt>
                <c:pt idx="7573">
                  <c:v>0.0</c:v>
                </c:pt>
                <c:pt idx="7574">
                  <c:v>0.0</c:v>
                </c:pt>
                <c:pt idx="7575">
                  <c:v>0.0</c:v>
                </c:pt>
                <c:pt idx="7576">
                  <c:v>0.0</c:v>
                </c:pt>
                <c:pt idx="7577">
                  <c:v>0.0</c:v>
                </c:pt>
                <c:pt idx="7578">
                  <c:v>0.0</c:v>
                </c:pt>
                <c:pt idx="7579">
                  <c:v>-32767.0</c:v>
                </c:pt>
                <c:pt idx="7580">
                  <c:v>0.0</c:v>
                </c:pt>
                <c:pt idx="7581">
                  <c:v>0.0</c:v>
                </c:pt>
                <c:pt idx="7582">
                  <c:v>0.0</c:v>
                </c:pt>
                <c:pt idx="7583">
                  <c:v>0.0</c:v>
                </c:pt>
                <c:pt idx="7584">
                  <c:v>0.0</c:v>
                </c:pt>
                <c:pt idx="7585">
                  <c:v>0.0</c:v>
                </c:pt>
                <c:pt idx="7586">
                  <c:v>0.0</c:v>
                </c:pt>
                <c:pt idx="7587">
                  <c:v>0.0</c:v>
                </c:pt>
                <c:pt idx="7588">
                  <c:v>-32767.0</c:v>
                </c:pt>
                <c:pt idx="7589">
                  <c:v>0.0</c:v>
                </c:pt>
                <c:pt idx="7590">
                  <c:v>0.0</c:v>
                </c:pt>
                <c:pt idx="7591">
                  <c:v>0.0</c:v>
                </c:pt>
                <c:pt idx="7592">
                  <c:v>0.0</c:v>
                </c:pt>
                <c:pt idx="7593">
                  <c:v>0.0</c:v>
                </c:pt>
                <c:pt idx="7594">
                  <c:v>0.0</c:v>
                </c:pt>
                <c:pt idx="7595">
                  <c:v>0.0</c:v>
                </c:pt>
                <c:pt idx="7596">
                  <c:v>-32767.0</c:v>
                </c:pt>
                <c:pt idx="7597">
                  <c:v>0.0</c:v>
                </c:pt>
                <c:pt idx="7598">
                  <c:v>0.0</c:v>
                </c:pt>
                <c:pt idx="7599">
                  <c:v>0.0</c:v>
                </c:pt>
                <c:pt idx="7600">
                  <c:v>0.0</c:v>
                </c:pt>
                <c:pt idx="7601">
                  <c:v>0.0</c:v>
                </c:pt>
                <c:pt idx="7602">
                  <c:v>0.0</c:v>
                </c:pt>
                <c:pt idx="7603">
                  <c:v>0.0</c:v>
                </c:pt>
                <c:pt idx="7604">
                  <c:v>0.0</c:v>
                </c:pt>
                <c:pt idx="7605">
                  <c:v>0.0</c:v>
                </c:pt>
                <c:pt idx="7606">
                  <c:v>0.0</c:v>
                </c:pt>
                <c:pt idx="7607">
                  <c:v>0.0</c:v>
                </c:pt>
                <c:pt idx="7608">
                  <c:v>0.0</c:v>
                </c:pt>
                <c:pt idx="7609">
                  <c:v>0.0</c:v>
                </c:pt>
                <c:pt idx="7610">
                  <c:v>0.0</c:v>
                </c:pt>
                <c:pt idx="7611">
                  <c:v>0.0</c:v>
                </c:pt>
                <c:pt idx="7612">
                  <c:v>0.0</c:v>
                </c:pt>
                <c:pt idx="7613">
                  <c:v>0.0</c:v>
                </c:pt>
                <c:pt idx="7614">
                  <c:v>0.0</c:v>
                </c:pt>
                <c:pt idx="7615">
                  <c:v>0.0</c:v>
                </c:pt>
                <c:pt idx="7616">
                  <c:v>0.0</c:v>
                </c:pt>
                <c:pt idx="7617">
                  <c:v>0.0</c:v>
                </c:pt>
                <c:pt idx="7618">
                  <c:v>0.0</c:v>
                </c:pt>
                <c:pt idx="7619">
                  <c:v>0.0</c:v>
                </c:pt>
                <c:pt idx="7620">
                  <c:v>-32767.0</c:v>
                </c:pt>
                <c:pt idx="7621">
                  <c:v>0.0</c:v>
                </c:pt>
                <c:pt idx="7622">
                  <c:v>0.0</c:v>
                </c:pt>
                <c:pt idx="7623">
                  <c:v>0.0</c:v>
                </c:pt>
                <c:pt idx="7624">
                  <c:v>0.0</c:v>
                </c:pt>
                <c:pt idx="7625">
                  <c:v>0.0</c:v>
                </c:pt>
                <c:pt idx="7626">
                  <c:v>0.0</c:v>
                </c:pt>
                <c:pt idx="7627">
                  <c:v>0.0</c:v>
                </c:pt>
                <c:pt idx="7628">
                  <c:v>0.0</c:v>
                </c:pt>
                <c:pt idx="7629">
                  <c:v>0.0</c:v>
                </c:pt>
                <c:pt idx="7630">
                  <c:v>0.0</c:v>
                </c:pt>
                <c:pt idx="7631">
                  <c:v>0.0</c:v>
                </c:pt>
                <c:pt idx="7632">
                  <c:v>0.0</c:v>
                </c:pt>
                <c:pt idx="7633">
                  <c:v>0.0</c:v>
                </c:pt>
                <c:pt idx="7634">
                  <c:v>0.0</c:v>
                </c:pt>
                <c:pt idx="7635">
                  <c:v>0.0</c:v>
                </c:pt>
                <c:pt idx="7636">
                  <c:v>0.0</c:v>
                </c:pt>
                <c:pt idx="7637">
                  <c:v>0.0</c:v>
                </c:pt>
                <c:pt idx="7638">
                  <c:v>0.0</c:v>
                </c:pt>
                <c:pt idx="7639">
                  <c:v>0.0</c:v>
                </c:pt>
                <c:pt idx="7640">
                  <c:v>0.0</c:v>
                </c:pt>
                <c:pt idx="7641">
                  <c:v>0.0</c:v>
                </c:pt>
                <c:pt idx="7642">
                  <c:v>0.0</c:v>
                </c:pt>
                <c:pt idx="7643">
                  <c:v>0.0</c:v>
                </c:pt>
                <c:pt idx="7644">
                  <c:v>0.0</c:v>
                </c:pt>
                <c:pt idx="7645">
                  <c:v>0.0</c:v>
                </c:pt>
                <c:pt idx="7646">
                  <c:v>0.0</c:v>
                </c:pt>
                <c:pt idx="7647">
                  <c:v>0.0</c:v>
                </c:pt>
                <c:pt idx="7648">
                  <c:v>0.0</c:v>
                </c:pt>
                <c:pt idx="7649">
                  <c:v>0.0</c:v>
                </c:pt>
                <c:pt idx="7650">
                  <c:v>0.0</c:v>
                </c:pt>
                <c:pt idx="7651">
                  <c:v>0.0</c:v>
                </c:pt>
                <c:pt idx="7652">
                  <c:v>0.0</c:v>
                </c:pt>
                <c:pt idx="7653">
                  <c:v>0.0</c:v>
                </c:pt>
                <c:pt idx="7654">
                  <c:v>0.0</c:v>
                </c:pt>
                <c:pt idx="7655">
                  <c:v>0.0</c:v>
                </c:pt>
                <c:pt idx="7656">
                  <c:v>0.0</c:v>
                </c:pt>
                <c:pt idx="7657">
                  <c:v>0.0</c:v>
                </c:pt>
                <c:pt idx="7658">
                  <c:v>0.0</c:v>
                </c:pt>
                <c:pt idx="7659">
                  <c:v>0.0</c:v>
                </c:pt>
                <c:pt idx="7660">
                  <c:v>0.0</c:v>
                </c:pt>
                <c:pt idx="7661">
                  <c:v>0.0</c:v>
                </c:pt>
                <c:pt idx="7662">
                  <c:v>0.0</c:v>
                </c:pt>
                <c:pt idx="7663">
                  <c:v>0.0</c:v>
                </c:pt>
                <c:pt idx="7664">
                  <c:v>0.0</c:v>
                </c:pt>
                <c:pt idx="7665">
                  <c:v>0.0</c:v>
                </c:pt>
                <c:pt idx="7666">
                  <c:v>0.0</c:v>
                </c:pt>
                <c:pt idx="7667">
                  <c:v>0.0</c:v>
                </c:pt>
                <c:pt idx="7668">
                  <c:v>-32767.0</c:v>
                </c:pt>
                <c:pt idx="7669">
                  <c:v>0.0</c:v>
                </c:pt>
                <c:pt idx="7670">
                  <c:v>0.0</c:v>
                </c:pt>
                <c:pt idx="7671">
                  <c:v>0.0</c:v>
                </c:pt>
                <c:pt idx="7672">
                  <c:v>0.0</c:v>
                </c:pt>
                <c:pt idx="7673">
                  <c:v>0.0</c:v>
                </c:pt>
                <c:pt idx="7674">
                  <c:v>0.0</c:v>
                </c:pt>
                <c:pt idx="7675">
                  <c:v>0.0</c:v>
                </c:pt>
                <c:pt idx="7676">
                  <c:v>0.0</c:v>
                </c:pt>
                <c:pt idx="7677">
                  <c:v>-32767.0</c:v>
                </c:pt>
                <c:pt idx="7678">
                  <c:v>0.0</c:v>
                </c:pt>
                <c:pt idx="7679">
                  <c:v>0.0</c:v>
                </c:pt>
                <c:pt idx="7680">
                  <c:v>0.0</c:v>
                </c:pt>
                <c:pt idx="7681">
                  <c:v>0.0</c:v>
                </c:pt>
                <c:pt idx="7682">
                  <c:v>0.0</c:v>
                </c:pt>
                <c:pt idx="7683">
                  <c:v>0.0</c:v>
                </c:pt>
                <c:pt idx="7684">
                  <c:v>0.0</c:v>
                </c:pt>
                <c:pt idx="7685">
                  <c:v>0.0</c:v>
                </c:pt>
                <c:pt idx="7686">
                  <c:v>0.0</c:v>
                </c:pt>
                <c:pt idx="7687">
                  <c:v>0.0</c:v>
                </c:pt>
                <c:pt idx="7688">
                  <c:v>0.0</c:v>
                </c:pt>
                <c:pt idx="7689">
                  <c:v>0.0</c:v>
                </c:pt>
                <c:pt idx="7690">
                  <c:v>0.0</c:v>
                </c:pt>
                <c:pt idx="7691">
                  <c:v>0.0</c:v>
                </c:pt>
                <c:pt idx="7692">
                  <c:v>0.0</c:v>
                </c:pt>
                <c:pt idx="7693">
                  <c:v>0.0</c:v>
                </c:pt>
                <c:pt idx="7694">
                  <c:v>0.0</c:v>
                </c:pt>
                <c:pt idx="7695">
                  <c:v>0.0</c:v>
                </c:pt>
                <c:pt idx="7696">
                  <c:v>0.0</c:v>
                </c:pt>
                <c:pt idx="7697">
                  <c:v>0.0</c:v>
                </c:pt>
                <c:pt idx="7698">
                  <c:v>0.0</c:v>
                </c:pt>
                <c:pt idx="7699">
                  <c:v>0.0</c:v>
                </c:pt>
                <c:pt idx="7700">
                  <c:v>0.0</c:v>
                </c:pt>
                <c:pt idx="7701">
                  <c:v>0.0</c:v>
                </c:pt>
                <c:pt idx="7702">
                  <c:v>0.0</c:v>
                </c:pt>
                <c:pt idx="7703">
                  <c:v>0.0</c:v>
                </c:pt>
                <c:pt idx="7704">
                  <c:v>0.0</c:v>
                </c:pt>
                <c:pt idx="7705">
                  <c:v>0.0</c:v>
                </c:pt>
                <c:pt idx="7706">
                  <c:v>0.0</c:v>
                </c:pt>
                <c:pt idx="7707">
                  <c:v>0.0</c:v>
                </c:pt>
                <c:pt idx="7708">
                  <c:v>0.0</c:v>
                </c:pt>
                <c:pt idx="7709">
                  <c:v>0.0</c:v>
                </c:pt>
                <c:pt idx="7710">
                  <c:v>0.0</c:v>
                </c:pt>
                <c:pt idx="7711">
                  <c:v>0.0</c:v>
                </c:pt>
                <c:pt idx="7712">
                  <c:v>0.0</c:v>
                </c:pt>
                <c:pt idx="7713">
                  <c:v>0.0</c:v>
                </c:pt>
                <c:pt idx="7714">
                  <c:v>0.0</c:v>
                </c:pt>
                <c:pt idx="7715">
                  <c:v>0.0</c:v>
                </c:pt>
                <c:pt idx="7716">
                  <c:v>0.0</c:v>
                </c:pt>
                <c:pt idx="7717">
                  <c:v>-32767.0</c:v>
                </c:pt>
                <c:pt idx="7718">
                  <c:v>0.0</c:v>
                </c:pt>
                <c:pt idx="7719">
                  <c:v>0.0</c:v>
                </c:pt>
                <c:pt idx="7720">
                  <c:v>0.0</c:v>
                </c:pt>
                <c:pt idx="7721">
                  <c:v>0.0</c:v>
                </c:pt>
                <c:pt idx="7722">
                  <c:v>0.0</c:v>
                </c:pt>
                <c:pt idx="7723">
                  <c:v>0.0</c:v>
                </c:pt>
                <c:pt idx="7724">
                  <c:v>0.0</c:v>
                </c:pt>
                <c:pt idx="7725">
                  <c:v>0.0</c:v>
                </c:pt>
                <c:pt idx="7726">
                  <c:v>0.0</c:v>
                </c:pt>
                <c:pt idx="7727">
                  <c:v>0.0</c:v>
                </c:pt>
                <c:pt idx="7728">
                  <c:v>0.0</c:v>
                </c:pt>
                <c:pt idx="7729">
                  <c:v>0.0</c:v>
                </c:pt>
                <c:pt idx="7730">
                  <c:v>0.0</c:v>
                </c:pt>
                <c:pt idx="7731">
                  <c:v>0.0</c:v>
                </c:pt>
                <c:pt idx="7732">
                  <c:v>0.0</c:v>
                </c:pt>
                <c:pt idx="7733">
                  <c:v>0.0</c:v>
                </c:pt>
                <c:pt idx="7734">
                  <c:v>0.0</c:v>
                </c:pt>
                <c:pt idx="7735">
                  <c:v>0.0</c:v>
                </c:pt>
                <c:pt idx="7736">
                  <c:v>0.0</c:v>
                </c:pt>
                <c:pt idx="7737">
                  <c:v>0.0</c:v>
                </c:pt>
                <c:pt idx="7738">
                  <c:v>0.0</c:v>
                </c:pt>
                <c:pt idx="7739">
                  <c:v>0.0</c:v>
                </c:pt>
                <c:pt idx="7740">
                  <c:v>0.0</c:v>
                </c:pt>
                <c:pt idx="7741">
                  <c:v>0.0</c:v>
                </c:pt>
                <c:pt idx="7742">
                  <c:v>0.0</c:v>
                </c:pt>
                <c:pt idx="7743">
                  <c:v>0.0</c:v>
                </c:pt>
                <c:pt idx="7744">
                  <c:v>0.0</c:v>
                </c:pt>
                <c:pt idx="7745">
                  <c:v>0.0</c:v>
                </c:pt>
                <c:pt idx="7746">
                  <c:v>0.0</c:v>
                </c:pt>
                <c:pt idx="7747">
                  <c:v>0.0</c:v>
                </c:pt>
                <c:pt idx="7748">
                  <c:v>0.0</c:v>
                </c:pt>
                <c:pt idx="7749">
                  <c:v>0.0</c:v>
                </c:pt>
                <c:pt idx="7750">
                  <c:v>0.0</c:v>
                </c:pt>
                <c:pt idx="7751">
                  <c:v>0.0</c:v>
                </c:pt>
                <c:pt idx="7752">
                  <c:v>0.0</c:v>
                </c:pt>
                <c:pt idx="7753">
                  <c:v>0.0</c:v>
                </c:pt>
                <c:pt idx="7754">
                  <c:v>0.0</c:v>
                </c:pt>
                <c:pt idx="7755">
                  <c:v>0.0</c:v>
                </c:pt>
                <c:pt idx="7756">
                  <c:v>0.0</c:v>
                </c:pt>
                <c:pt idx="7757">
                  <c:v>0.0</c:v>
                </c:pt>
                <c:pt idx="7758">
                  <c:v>-32767.0</c:v>
                </c:pt>
                <c:pt idx="7759">
                  <c:v>0.0</c:v>
                </c:pt>
                <c:pt idx="7760">
                  <c:v>0.0</c:v>
                </c:pt>
                <c:pt idx="7761">
                  <c:v>0.0</c:v>
                </c:pt>
                <c:pt idx="7762">
                  <c:v>0.0</c:v>
                </c:pt>
                <c:pt idx="7763">
                  <c:v>0.0</c:v>
                </c:pt>
                <c:pt idx="7764">
                  <c:v>0.0</c:v>
                </c:pt>
                <c:pt idx="7765">
                  <c:v>0.0</c:v>
                </c:pt>
                <c:pt idx="7766">
                  <c:v>-32767.0</c:v>
                </c:pt>
                <c:pt idx="7767">
                  <c:v>0.0</c:v>
                </c:pt>
                <c:pt idx="7768">
                  <c:v>0.0</c:v>
                </c:pt>
                <c:pt idx="7769">
                  <c:v>0.0</c:v>
                </c:pt>
                <c:pt idx="7770">
                  <c:v>0.0</c:v>
                </c:pt>
                <c:pt idx="7771">
                  <c:v>0.0</c:v>
                </c:pt>
                <c:pt idx="7772">
                  <c:v>0.0</c:v>
                </c:pt>
                <c:pt idx="7773">
                  <c:v>0.0</c:v>
                </c:pt>
                <c:pt idx="7774">
                  <c:v>0.0</c:v>
                </c:pt>
                <c:pt idx="7775">
                  <c:v>0.0</c:v>
                </c:pt>
                <c:pt idx="7776">
                  <c:v>0.0</c:v>
                </c:pt>
                <c:pt idx="7777">
                  <c:v>0.0</c:v>
                </c:pt>
                <c:pt idx="7778">
                  <c:v>0.0</c:v>
                </c:pt>
                <c:pt idx="7779">
                  <c:v>0.0</c:v>
                </c:pt>
                <c:pt idx="7780">
                  <c:v>0.0</c:v>
                </c:pt>
                <c:pt idx="7781">
                  <c:v>0.0</c:v>
                </c:pt>
                <c:pt idx="7782">
                  <c:v>-32767.0</c:v>
                </c:pt>
                <c:pt idx="7783">
                  <c:v>0.0</c:v>
                </c:pt>
                <c:pt idx="7784">
                  <c:v>0.0</c:v>
                </c:pt>
                <c:pt idx="7785">
                  <c:v>0.0</c:v>
                </c:pt>
                <c:pt idx="7786">
                  <c:v>0.0</c:v>
                </c:pt>
                <c:pt idx="7787">
                  <c:v>0.0</c:v>
                </c:pt>
                <c:pt idx="7788">
                  <c:v>0.0</c:v>
                </c:pt>
                <c:pt idx="7789">
                  <c:v>0.0</c:v>
                </c:pt>
                <c:pt idx="7790">
                  <c:v>0.0</c:v>
                </c:pt>
                <c:pt idx="7791">
                  <c:v>0.0</c:v>
                </c:pt>
                <c:pt idx="7792">
                  <c:v>0.0</c:v>
                </c:pt>
                <c:pt idx="7793">
                  <c:v>0.0</c:v>
                </c:pt>
                <c:pt idx="7794">
                  <c:v>0.0</c:v>
                </c:pt>
                <c:pt idx="7795">
                  <c:v>0.0</c:v>
                </c:pt>
                <c:pt idx="7796">
                  <c:v>0.0</c:v>
                </c:pt>
                <c:pt idx="7797">
                  <c:v>0.0</c:v>
                </c:pt>
                <c:pt idx="7798">
                  <c:v>-32767.0</c:v>
                </c:pt>
                <c:pt idx="7799">
                  <c:v>0.0</c:v>
                </c:pt>
                <c:pt idx="7800">
                  <c:v>0.0</c:v>
                </c:pt>
                <c:pt idx="7801">
                  <c:v>0.0</c:v>
                </c:pt>
                <c:pt idx="7802">
                  <c:v>0.0</c:v>
                </c:pt>
                <c:pt idx="7803">
                  <c:v>0.0</c:v>
                </c:pt>
                <c:pt idx="7804">
                  <c:v>0.0</c:v>
                </c:pt>
                <c:pt idx="7805">
                  <c:v>0.0</c:v>
                </c:pt>
                <c:pt idx="7806">
                  <c:v>0.0</c:v>
                </c:pt>
                <c:pt idx="7807">
                  <c:v>0.0</c:v>
                </c:pt>
                <c:pt idx="7808">
                  <c:v>0.0</c:v>
                </c:pt>
                <c:pt idx="7809">
                  <c:v>0.0</c:v>
                </c:pt>
                <c:pt idx="7810">
                  <c:v>0.0</c:v>
                </c:pt>
                <c:pt idx="7811">
                  <c:v>0.0</c:v>
                </c:pt>
                <c:pt idx="7812">
                  <c:v>0.0</c:v>
                </c:pt>
                <c:pt idx="7813">
                  <c:v>0.0</c:v>
                </c:pt>
                <c:pt idx="7814">
                  <c:v>-32767.0</c:v>
                </c:pt>
                <c:pt idx="7815">
                  <c:v>0.0</c:v>
                </c:pt>
                <c:pt idx="7816">
                  <c:v>0.0</c:v>
                </c:pt>
                <c:pt idx="7817">
                  <c:v>0.0</c:v>
                </c:pt>
                <c:pt idx="7818">
                  <c:v>0.0</c:v>
                </c:pt>
                <c:pt idx="7819">
                  <c:v>0.0</c:v>
                </c:pt>
                <c:pt idx="7820">
                  <c:v>0.0</c:v>
                </c:pt>
                <c:pt idx="7821">
                  <c:v>0.0</c:v>
                </c:pt>
                <c:pt idx="7822">
                  <c:v>-32767.0</c:v>
                </c:pt>
                <c:pt idx="7823">
                  <c:v>0.0</c:v>
                </c:pt>
                <c:pt idx="7824">
                  <c:v>0.0</c:v>
                </c:pt>
                <c:pt idx="7825">
                  <c:v>0.0</c:v>
                </c:pt>
                <c:pt idx="7826">
                  <c:v>0.0</c:v>
                </c:pt>
                <c:pt idx="7827">
                  <c:v>0.0</c:v>
                </c:pt>
                <c:pt idx="7828">
                  <c:v>0.0</c:v>
                </c:pt>
                <c:pt idx="7829">
                  <c:v>0.0</c:v>
                </c:pt>
                <c:pt idx="7830">
                  <c:v>0.0</c:v>
                </c:pt>
                <c:pt idx="7831">
                  <c:v>0.0</c:v>
                </c:pt>
                <c:pt idx="7832">
                  <c:v>0.0</c:v>
                </c:pt>
                <c:pt idx="7833">
                  <c:v>0.0</c:v>
                </c:pt>
                <c:pt idx="7834">
                  <c:v>0.0</c:v>
                </c:pt>
                <c:pt idx="7835">
                  <c:v>0.0</c:v>
                </c:pt>
                <c:pt idx="7836">
                  <c:v>0.0</c:v>
                </c:pt>
                <c:pt idx="7837">
                  <c:v>0.0</c:v>
                </c:pt>
                <c:pt idx="7838">
                  <c:v>0.0</c:v>
                </c:pt>
                <c:pt idx="7839">
                  <c:v>0.0</c:v>
                </c:pt>
                <c:pt idx="7840">
                  <c:v>0.0</c:v>
                </c:pt>
                <c:pt idx="7841">
                  <c:v>0.0</c:v>
                </c:pt>
                <c:pt idx="7842">
                  <c:v>0.0</c:v>
                </c:pt>
                <c:pt idx="7843">
                  <c:v>0.0</c:v>
                </c:pt>
                <c:pt idx="7844">
                  <c:v>0.0</c:v>
                </c:pt>
                <c:pt idx="7845">
                  <c:v>0.0</c:v>
                </c:pt>
                <c:pt idx="7846">
                  <c:v>0.0</c:v>
                </c:pt>
                <c:pt idx="7847">
                  <c:v>0.0</c:v>
                </c:pt>
                <c:pt idx="7848">
                  <c:v>0.0</c:v>
                </c:pt>
                <c:pt idx="7849">
                  <c:v>0.0</c:v>
                </c:pt>
                <c:pt idx="7850">
                  <c:v>0.0</c:v>
                </c:pt>
                <c:pt idx="7851">
                  <c:v>0.0</c:v>
                </c:pt>
                <c:pt idx="7852">
                  <c:v>0.0</c:v>
                </c:pt>
                <c:pt idx="7853">
                  <c:v>0.0</c:v>
                </c:pt>
                <c:pt idx="7854">
                  <c:v>0.0</c:v>
                </c:pt>
                <c:pt idx="7855">
                  <c:v>0.0</c:v>
                </c:pt>
                <c:pt idx="7856">
                  <c:v>0.0</c:v>
                </c:pt>
                <c:pt idx="7857">
                  <c:v>0.0</c:v>
                </c:pt>
                <c:pt idx="7858">
                  <c:v>0.0</c:v>
                </c:pt>
                <c:pt idx="7859">
                  <c:v>0.0</c:v>
                </c:pt>
                <c:pt idx="7860">
                  <c:v>0.0</c:v>
                </c:pt>
                <c:pt idx="7861">
                  <c:v>0.0</c:v>
                </c:pt>
                <c:pt idx="7862">
                  <c:v>0.0</c:v>
                </c:pt>
                <c:pt idx="7863">
                  <c:v>0.0</c:v>
                </c:pt>
                <c:pt idx="7864">
                  <c:v>0.0</c:v>
                </c:pt>
                <c:pt idx="7865">
                  <c:v>0.0</c:v>
                </c:pt>
                <c:pt idx="7866">
                  <c:v>0.0</c:v>
                </c:pt>
                <c:pt idx="7867">
                  <c:v>0.0</c:v>
                </c:pt>
                <c:pt idx="7868">
                  <c:v>0.0</c:v>
                </c:pt>
                <c:pt idx="7869">
                  <c:v>0.0</c:v>
                </c:pt>
                <c:pt idx="7870">
                  <c:v>0.0</c:v>
                </c:pt>
                <c:pt idx="7871">
                  <c:v>-32767.0</c:v>
                </c:pt>
                <c:pt idx="7872">
                  <c:v>0.0</c:v>
                </c:pt>
                <c:pt idx="7873">
                  <c:v>0.0</c:v>
                </c:pt>
                <c:pt idx="7874">
                  <c:v>0.0</c:v>
                </c:pt>
                <c:pt idx="7875">
                  <c:v>0.0</c:v>
                </c:pt>
                <c:pt idx="7876">
                  <c:v>0.0</c:v>
                </c:pt>
                <c:pt idx="7877">
                  <c:v>0.0</c:v>
                </c:pt>
                <c:pt idx="7878">
                  <c:v>0.0</c:v>
                </c:pt>
                <c:pt idx="7879">
                  <c:v>-32767.0</c:v>
                </c:pt>
                <c:pt idx="7880">
                  <c:v>0.0</c:v>
                </c:pt>
                <c:pt idx="7881">
                  <c:v>0.0</c:v>
                </c:pt>
                <c:pt idx="7882">
                  <c:v>0.0</c:v>
                </c:pt>
                <c:pt idx="7883">
                  <c:v>0.0</c:v>
                </c:pt>
                <c:pt idx="7884">
                  <c:v>0.0</c:v>
                </c:pt>
                <c:pt idx="7885">
                  <c:v>0.0</c:v>
                </c:pt>
                <c:pt idx="7886">
                  <c:v>0.0</c:v>
                </c:pt>
                <c:pt idx="7887">
                  <c:v>-32767.0</c:v>
                </c:pt>
                <c:pt idx="7888">
                  <c:v>0.0</c:v>
                </c:pt>
                <c:pt idx="7889">
                  <c:v>0.0</c:v>
                </c:pt>
                <c:pt idx="7890">
                  <c:v>0.0</c:v>
                </c:pt>
                <c:pt idx="7891">
                  <c:v>0.0</c:v>
                </c:pt>
                <c:pt idx="7892">
                  <c:v>0.0</c:v>
                </c:pt>
                <c:pt idx="7893">
                  <c:v>0.0</c:v>
                </c:pt>
                <c:pt idx="7894">
                  <c:v>0.0</c:v>
                </c:pt>
                <c:pt idx="7895">
                  <c:v>-32767.0</c:v>
                </c:pt>
                <c:pt idx="7896">
                  <c:v>0.0</c:v>
                </c:pt>
                <c:pt idx="7897">
                  <c:v>0.0</c:v>
                </c:pt>
                <c:pt idx="7898">
                  <c:v>0.0</c:v>
                </c:pt>
                <c:pt idx="7899">
                  <c:v>0.0</c:v>
                </c:pt>
                <c:pt idx="7900">
                  <c:v>0.0</c:v>
                </c:pt>
                <c:pt idx="7901">
                  <c:v>0.0</c:v>
                </c:pt>
                <c:pt idx="7902">
                  <c:v>0.0</c:v>
                </c:pt>
                <c:pt idx="7903">
                  <c:v>0.0</c:v>
                </c:pt>
                <c:pt idx="7904">
                  <c:v>0.0</c:v>
                </c:pt>
                <c:pt idx="7905">
                  <c:v>0.0</c:v>
                </c:pt>
                <c:pt idx="7906">
                  <c:v>0.0</c:v>
                </c:pt>
                <c:pt idx="7907">
                  <c:v>0.0</c:v>
                </c:pt>
                <c:pt idx="7908">
                  <c:v>0.0</c:v>
                </c:pt>
                <c:pt idx="7909">
                  <c:v>0.0</c:v>
                </c:pt>
                <c:pt idx="7910">
                  <c:v>0.0</c:v>
                </c:pt>
                <c:pt idx="7911">
                  <c:v>0.0</c:v>
                </c:pt>
                <c:pt idx="7912">
                  <c:v>0.0</c:v>
                </c:pt>
                <c:pt idx="7913">
                  <c:v>0.0</c:v>
                </c:pt>
                <c:pt idx="7914">
                  <c:v>0.0</c:v>
                </c:pt>
                <c:pt idx="7915">
                  <c:v>0.0</c:v>
                </c:pt>
                <c:pt idx="7916">
                  <c:v>0.0</c:v>
                </c:pt>
                <c:pt idx="7917">
                  <c:v>0.0</c:v>
                </c:pt>
                <c:pt idx="7918">
                  <c:v>0.0</c:v>
                </c:pt>
                <c:pt idx="7919">
                  <c:v>-32767.0</c:v>
                </c:pt>
                <c:pt idx="7920">
                  <c:v>0.0</c:v>
                </c:pt>
                <c:pt idx="7921">
                  <c:v>0.0</c:v>
                </c:pt>
                <c:pt idx="7922">
                  <c:v>0.0</c:v>
                </c:pt>
                <c:pt idx="7923">
                  <c:v>0.0</c:v>
                </c:pt>
                <c:pt idx="7924">
                  <c:v>0.0</c:v>
                </c:pt>
                <c:pt idx="7925">
                  <c:v>0.0</c:v>
                </c:pt>
                <c:pt idx="7926">
                  <c:v>0.0</c:v>
                </c:pt>
                <c:pt idx="7927">
                  <c:v>0.0</c:v>
                </c:pt>
                <c:pt idx="7928">
                  <c:v>0.0</c:v>
                </c:pt>
                <c:pt idx="7929">
                  <c:v>0.0</c:v>
                </c:pt>
                <c:pt idx="7930">
                  <c:v>0.0</c:v>
                </c:pt>
                <c:pt idx="7931">
                  <c:v>0.0</c:v>
                </c:pt>
                <c:pt idx="7932">
                  <c:v>0.0</c:v>
                </c:pt>
                <c:pt idx="7933">
                  <c:v>0.0</c:v>
                </c:pt>
                <c:pt idx="7934">
                  <c:v>0.0</c:v>
                </c:pt>
                <c:pt idx="7935">
                  <c:v>0.0</c:v>
                </c:pt>
                <c:pt idx="7936">
                  <c:v>0.0</c:v>
                </c:pt>
                <c:pt idx="7937">
                  <c:v>0.0</c:v>
                </c:pt>
                <c:pt idx="7938">
                  <c:v>-32767.0</c:v>
                </c:pt>
                <c:pt idx="7939">
                  <c:v>0.0</c:v>
                </c:pt>
                <c:pt idx="7940">
                  <c:v>0.0</c:v>
                </c:pt>
                <c:pt idx="7941">
                  <c:v>0.0</c:v>
                </c:pt>
                <c:pt idx="7942">
                  <c:v>0.0</c:v>
                </c:pt>
                <c:pt idx="7943">
                  <c:v>0.0</c:v>
                </c:pt>
                <c:pt idx="7944">
                  <c:v>0.0</c:v>
                </c:pt>
                <c:pt idx="7945">
                  <c:v>0.0</c:v>
                </c:pt>
                <c:pt idx="7946">
                  <c:v>0.0</c:v>
                </c:pt>
                <c:pt idx="7947">
                  <c:v>0.0</c:v>
                </c:pt>
                <c:pt idx="7948">
                  <c:v>0.0</c:v>
                </c:pt>
                <c:pt idx="7949">
                  <c:v>0.0</c:v>
                </c:pt>
                <c:pt idx="7950">
                  <c:v>0.0</c:v>
                </c:pt>
                <c:pt idx="7951">
                  <c:v>0.0</c:v>
                </c:pt>
                <c:pt idx="7952">
                  <c:v>0.0</c:v>
                </c:pt>
                <c:pt idx="7953">
                  <c:v>0.0</c:v>
                </c:pt>
                <c:pt idx="7954">
                  <c:v>0.0</c:v>
                </c:pt>
                <c:pt idx="7955">
                  <c:v>0.0</c:v>
                </c:pt>
                <c:pt idx="7956">
                  <c:v>0.0</c:v>
                </c:pt>
                <c:pt idx="7957">
                  <c:v>0.0</c:v>
                </c:pt>
                <c:pt idx="7958">
                  <c:v>0.0</c:v>
                </c:pt>
                <c:pt idx="7959">
                  <c:v>0.0</c:v>
                </c:pt>
                <c:pt idx="7960">
                  <c:v>0.0</c:v>
                </c:pt>
                <c:pt idx="7961">
                  <c:v>0.0</c:v>
                </c:pt>
                <c:pt idx="7962">
                  <c:v>0.0</c:v>
                </c:pt>
                <c:pt idx="7963">
                  <c:v>0.0</c:v>
                </c:pt>
                <c:pt idx="7964">
                  <c:v>0.0</c:v>
                </c:pt>
                <c:pt idx="7965">
                  <c:v>0.0</c:v>
                </c:pt>
                <c:pt idx="7966">
                  <c:v>0.0</c:v>
                </c:pt>
                <c:pt idx="7967">
                  <c:v>0.0</c:v>
                </c:pt>
                <c:pt idx="7968">
                  <c:v>0.0</c:v>
                </c:pt>
                <c:pt idx="7969">
                  <c:v>0.0</c:v>
                </c:pt>
                <c:pt idx="7970">
                  <c:v>0.0</c:v>
                </c:pt>
                <c:pt idx="7971">
                  <c:v>0.0</c:v>
                </c:pt>
                <c:pt idx="7972">
                  <c:v>0.0</c:v>
                </c:pt>
                <c:pt idx="7973">
                  <c:v>0.0</c:v>
                </c:pt>
                <c:pt idx="7974">
                  <c:v>0.0</c:v>
                </c:pt>
                <c:pt idx="7975">
                  <c:v>0.0</c:v>
                </c:pt>
                <c:pt idx="7976">
                  <c:v>0.0</c:v>
                </c:pt>
                <c:pt idx="7977">
                  <c:v>0.0</c:v>
                </c:pt>
                <c:pt idx="7978">
                  <c:v>0.0</c:v>
                </c:pt>
                <c:pt idx="7979">
                  <c:v>0.0</c:v>
                </c:pt>
                <c:pt idx="7980">
                  <c:v>0.0</c:v>
                </c:pt>
                <c:pt idx="7981">
                  <c:v>0.0</c:v>
                </c:pt>
                <c:pt idx="7982">
                  <c:v>0.0</c:v>
                </c:pt>
                <c:pt idx="7983">
                  <c:v>0.0</c:v>
                </c:pt>
                <c:pt idx="7984">
                  <c:v>0.0</c:v>
                </c:pt>
                <c:pt idx="7985">
                  <c:v>0.0</c:v>
                </c:pt>
                <c:pt idx="7986">
                  <c:v>0.0</c:v>
                </c:pt>
                <c:pt idx="7987">
                  <c:v>0.0</c:v>
                </c:pt>
                <c:pt idx="7988">
                  <c:v>0.0</c:v>
                </c:pt>
                <c:pt idx="7989">
                  <c:v>0.0</c:v>
                </c:pt>
                <c:pt idx="7990">
                  <c:v>0.0</c:v>
                </c:pt>
                <c:pt idx="7991">
                  <c:v>0.0</c:v>
                </c:pt>
                <c:pt idx="7992">
                  <c:v>0.0</c:v>
                </c:pt>
                <c:pt idx="7993">
                  <c:v>0.0</c:v>
                </c:pt>
                <c:pt idx="7994">
                  <c:v>0.0</c:v>
                </c:pt>
                <c:pt idx="7995">
                  <c:v>0.0</c:v>
                </c:pt>
                <c:pt idx="7996">
                  <c:v>0.0</c:v>
                </c:pt>
                <c:pt idx="7997">
                  <c:v>0.0</c:v>
                </c:pt>
                <c:pt idx="7998">
                  <c:v>0.0</c:v>
                </c:pt>
                <c:pt idx="7999">
                  <c:v>0.0</c:v>
                </c:pt>
                <c:pt idx="8000">
                  <c:v>0.0</c:v>
                </c:pt>
                <c:pt idx="8001">
                  <c:v>0.0</c:v>
                </c:pt>
                <c:pt idx="8002">
                  <c:v>-32767.0</c:v>
                </c:pt>
                <c:pt idx="8003">
                  <c:v>0.0</c:v>
                </c:pt>
                <c:pt idx="8004">
                  <c:v>0.0</c:v>
                </c:pt>
                <c:pt idx="8005">
                  <c:v>0.0</c:v>
                </c:pt>
                <c:pt idx="8006">
                  <c:v>0.0</c:v>
                </c:pt>
                <c:pt idx="8007">
                  <c:v>0.0</c:v>
                </c:pt>
                <c:pt idx="8008">
                  <c:v>0.0</c:v>
                </c:pt>
                <c:pt idx="8009">
                  <c:v>0.0</c:v>
                </c:pt>
                <c:pt idx="8010">
                  <c:v>0.0</c:v>
                </c:pt>
                <c:pt idx="8011">
                  <c:v>0.0</c:v>
                </c:pt>
                <c:pt idx="8012">
                  <c:v>0.0</c:v>
                </c:pt>
                <c:pt idx="8013">
                  <c:v>0.0</c:v>
                </c:pt>
                <c:pt idx="8014">
                  <c:v>0.0</c:v>
                </c:pt>
                <c:pt idx="8015">
                  <c:v>0.0</c:v>
                </c:pt>
                <c:pt idx="8016">
                  <c:v>0.0</c:v>
                </c:pt>
                <c:pt idx="8017">
                  <c:v>0.0</c:v>
                </c:pt>
                <c:pt idx="8018">
                  <c:v>0.0</c:v>
                </c:pt>
                <c:pt idx="8019">
                  <c:v>0.0</c:v>
                </c:pt>
                <c:pt idx="8020">
                  <c:v>0.0</c:v>
                </c:pt>
                <c:pt idx="8021">
                  <c:v>0.0</c:v>
                </c:pt>
                <c:pt idx="8022">
                  <c:v>0.0</c:v>
                </c:pt>
                <c:pt idx="8023">
                  <c:v>0.0</c:v>
                </c:pt>
                <c:pt idx="8024">
                  <c:v>0.0</c:v>
                </c:pt>
                <c:pt idx="8025">
                  <c:v>0.0</c:v>
                </c:pt>
                <c:pt idx="8026">
                  <c:v>0.0</c:v>
                </c:pt>
                <c:pt idx="8027">
                  <c:v>-32767.0</c:v>
                </c:pt>
                <c:pt idx="8028">
                  <c:v>0.0</c:v>
                </c:pt>
                <c:pt idx="8029">
                  <c:v>0.0</c:v>
                </c:pt>
                <c:pt idx="8030">
                  <c:v>0.0</c:v>
                </c:pt>
                <c:pt idx="8031">
                  <c:v>0.0</c:v>
                </c:pt>
                <c:pt idx="8032">
                  <c:v>0.0</c:v>
                </c:pt>
                <c:pt idx="8033">
                  <c:v>0.0</c:v>
                </c:pt>
                <c:pt idx="8034">
                  <c:v>0.0</c:v>
                </c:pt>
                <c:pt idx="8035">
                  <c:v>-32767.0</c:v>
                </c:pt>
                <c:pt idx="8036">
                  <c:v>0.0</c:v>
                </c:pt>
                <c:pt idx="8037">
                  <c:v>0.0</c:v>
                </c:pt>
                <c:pt idx="8038">
                  <c:v>0.0</c:v>
                </c:pt>
                <c:pt idx="8039">
                  <c:v>0.0</c:v>
                </c:pt>
                <c:pt idx="8040">
                  <c:v>0.0</c:v>
                </c:pt>
                <c:pt idx="8041">
                  <c:v>0.0</c:v>
                </c:pt>
                <c:pt idx="8042">
                  <c:v>0.0</c:v>
                </c:pt>
                <c:pt idx="8043">
                  <c:v>0.0</c:v>
                </c:pt>
                <c:pt idx="8044">
                  <c:v>0.0</c:v>
                </c:pt>
                <c:pt idx="8045">
                  <c:v>0.0</c:v>
                </c:pt>
                <c:pt idx="8046">
                  <c:v>0.0</c:v>
                </c:pt>
                <c:pt idx="8047">
                  <c:v>0.0</c:v>
                </c:pt>
                <c:pt idx="8048">
                  <c:v>0.0</c:v>
                </c:pt>
                <c:pt idx="8049">
                  <c:v>0.0</c:v>
                </c:pt>
                <c:pt idx="8050">
                  <c:v>0.0</c:v>
                </c:pt>
                <c:pt idx="8051">
                  <c:v>0.0</c:v>
                </c:pt>
                <c:pt idx="8052">
                  <c:v>0.0</c:v>
                </c:pt>
                <c:pt idx="8053">
                  <c:v>0.0</c:v>
                </c:pt>
                <c:pt idx="8054">
                  <c:v>0.0</c:v>
                </c:pt>
                <c:pt idx="8055">
                  <c:v>0.0</c:v>
                </c:pt>
                <c:pt idx="8056">
                  <c:v>0.0</c:v>
                </c:pt>
                <c:pt idx="8057">
                  <c:v>0.0</c:v>
                </c:pt>
                <c:pt idx="8058">
                  <c:v>0.0</c:v>
                </c:pt>
                <c:pt idx="8059">
                  <c:v>0.0</c:v>
                </c:pt>
                <c:pt idx="8060">
                  <c:v>0.0</c:v>
                </c:pt>
                <c:pt idx="8061">
                  <c:v>0.0</c:v>
                </c:pt>
                <c:pt idx="8062">
                  <c:v>0.0</c:v>
                </c:pt>
                <c:pt idx="8063">
                  <c:v>0.0</c:v>
                </c:pt>
                <c:pt idx="8064">
                  <c:v>0.0</c:v>
                </c:pt>
                <c:pt idx="8065">
                  <c:v>0.0</c:v>
                </c:pt>
                <c:pt idx="8066">
                  <c:v>0.0</c:v>
                </c:pt>
                <c:pt idx="8067">
                  <c:v>0.0</c:v>
                </c:pt>
                <c:pt idx="8068">
                  <c:v>0.0</c:v>
                </c:pt>
                <c:pt idx="8069">
                  <c:v>0.0</c:v>
                </c:pt>
                <c:pt idx="8070">
                  <c:v>0.0</c:v>
                </c:pt>
                <c:pt idx="8071">
                  <c:v>0.0</c:v>
                </c:pt>
                <c:pt idx="8072">
                  <c:v>0.0</c:v>
                </c:pt>
                <c:pt idx="8073">
                  <c:v>0.0</c:v>
                </c:pt>
                <c:pt idx="8074">
                  <c:v>0.0</c:v>
                </c:pt>
                <c:pt idx="8075">
                  <c:v>0.0</c:v>
                </c:pt>
                <c:pt idx="8076">
                  <c:v>0.0</c:v>
                </c:pt>
                <c:pt idx="8077">
                  <c:v>0.0</c:v>
                </c:pt>
                <c:pt idx="8078">
                  <c:v>0.0</c:v>
                </c:pt>
                <c:pt idx="8079">
                  <c:v>0.0</c:v>
                </c:pt>
                <c:pt idx="8080">
                  <c:v>0.0</c:v>
                </c:pt>
                <c:pt idx="8081">
                  <c:v>0.0</c:v>
                </c:pt>
                <c:pt idx="8082">
                  <c:v>0.0</c:v>
                </c:pt>
                <c:pt idx="8083">
                  <c:v>0.0</c:v>
                </c:pt>
                <c:pt idx="8084">
                  <c:v>0.0</c:v>
                </c:pt>
                <c:pt idx="8085">
                  <c:v>0.0</c:v>
                </c:pt>
                <c:pt idx="8086">
                  <c:v>0.0</c:v>
                </c:pt>
                <c:pt idx="8087">
                  <c:v>0.0</c:v>
                </c:pt>
                <c:pt idx="8088">
                  <c:v>0.0</c:v>
                </c:pt>
                <c:pt idx="8089">
                  <c:v>0.0</c:v>
                </c:pt>
                <c:pt idx="8090">
                  <c:v>0.0</c:v>
                </c:pt>
                <c:pt idx="8091">
                  <c:v>-32767.0</c:v>
                </c:pt>
                <c:pt idx="8092">
                  <c:v>0.0</c:v>
                </c:pt>
                <c:pt idx="8093">
                  <c:v>0.0</c:v>
                </c:pt>
                <c:pt idx="8094">
                  <c:v>0.0</c:v>
                </c:pt>
                <c:pt idx="8095">
                  <c:v>0.0</c:v>
                </c:pt>
                <c:pt idx="8096">
                  <c:v>0.0</c:v>
                </c:pt>
                <c:pt idx="8097">
                  <c:v>0.0</c:v>
                </c:pt>
                <c:pt idx="8098">
                  <c:v>0.0</c:v>
                </c:pt>
                <c:pt idx="8099">
                  <c:v>-32767.0</c:v>
                </c:pt>
                <c:pt idx="8100">
                  <c:v>0.0</c:v>
                </c:pt>
                <c:pt idx="8101">
                  <c:v>0.0</c:v>
                </c:pt>
                <c:pt idx="8102">
                  <c:v>0.0</c:v>
                </c:pt>
                <c:pt idx="8103">
                  <c:v>0.0</c:v>
                </c:pt>
                <c:pt idx="8104">
                  <c:v>0.0</c:v>
                </c:pt>
                <c:pt idx="8105">
                  <c:v>0.0</c:v>
                </c:pt>
                <c:pt idx="8106">
                  <c:v>0.0</c:v>
                </c:pt>
                <c:pt idx="8107">
                  <c:v>0.0</c:v>
                </c:pt>
                <c:pt idx="8108">
                  <c:v>-32767.0</c:v>
                </c:pt>
                <c:pt idx="8109">
                  <c:v>0.0</c:v>
                </c:pt>
                <c:pt idx="8110">
                  <c:v>0.0</c:v>
                </c:pt>
                <c:pt idx="8111">
                  <c:v>0.0</c:v>
                </c:pt>
                <c:pt idx="8112">
                  <c:v>0.0</c:v>
                </c:pt>
                <c:pt idx="8113">
                  <c:v>0.0</c:v>
                </c:pt>
                <c:pt idx="8114">
                  <c:v>0.0</c:v>
                </c:pt>
                <c:pt idx="8115">
                  <c:v>0.0</c:v>
                </c:pt>
                <c:pt idx="8116">
                  <c:v>0.0</c:v>
                </c:pt>
                <c:pt idx="8117">
                  <c:v>0.0</c:v>
                </c:pt>
                <c:pt idx="8118">
                  <c:v>0.0</c:v>
                </c:pt>
                <c:pt idx="8119">
                  <c:v>0.0</c:v>
                </c:pt>
                <c:pt idx="8120">
                  <c:v>0.0</c:v>
                </c:pt>
                <c:pt idx="8121">
                  <c:v>0.0</c:v>
                </c:pt>
                <c:pt idx="8122">
                  <c:v>0.0</c:v>
                </c:pt>
                <c:pt idx="8123">
                  <c:v>0.0</c:v>
                </c:pt>
                <c:pt idx="8124">
                  <c:v>0.0</c:v>
                </c:pt>
                <c:pt idx="8125">
                  <c:v>0.0</c:v>
                </c:pt>
                <c:pt idx="8126">
                  <c:v>0.0</c:v>
                </c:pt>
                <c:pt idx="8127">
                  <c:v>0.0</c:v>
                </c:pt>
                <c:pt idx="8128">
                  <c:v>0.0</c:v>
                </c:pt>
                <c:pt idx="8129">
                  <c:v>0.0</c:v>
                </c:pt>
                <c:pt idx="8130">
                  <c:v>0.0</c:v>
                </c:pt>
                <c:pt idx="8131">
                  <c:v>0.0</c:v>
                </c:pt>
                <c:pt idx="8132">
                  <c:v>0.0</c:v>
                </c:pt>
                <c:pt idx="8133">
                  <c:v>0.0</c:v>
                </c:pt>
                <c:pt idx="8134">
                  <c:v>0.0</c:v>
                </c:pt>
                <c:pt idx="8135">
                  <c:v>0.0</c:v>
                </c:pt>
                <c:pt idx="8136">
                  <c:v>0.0</c:v>
                </c:pt>
                <c:pt idx="8137">
                  <c:v>-32767.0</c:v>
                </c:pt>
                <c:pt idx="8138">
                  <c:v>0.0</c:v>
                </c:pt>
                <c:pt idx="8139">
                  <c:v>0.0</c:v>
                </c:pt>
                <c:pt idx="8140">
                  <c:v>0.0</c:v>
                </c:pt>
                <c:pt idx="8141">
                  <c:v>0.0</c:v>
                </c:pt>
                <c:pt idx="8142">
                  <c:v>0.0</c:v>
                </c:pt>
                <c:pt idx="8143">
                  <c:v>0.0</c:v>
                </c:pt>
                <c:pt idx="8144">
                  <c:v>0.0</c:v>
                </c:pt>
                <c:pt idx="8145">
                  <c:v>0.0</c:v>
                </c:pt>
                <c:pt idx="8146">
                  <c:v>0.0</c:v>
                </c:pt>
                <c:pt idx="8147">
                  <c:v>0.0</c:v>
                </c:pt>
                <c:pt idx="8148">
                  <c:v>0.0</c:v>
                </c:pt>
                <c:pt idx="8149">
                  <c:v>0.0</c:v>
                </c:pt>
                <c:pt idx="8150">
                  <c:v>0.0</c:v>
                </c:pt>
                <c:pt idx="8151">
                  <c:v>0.0</c:v>
                </c:pt>
                <c:pt idx="8152">
                  <c:v>0.0</c:v>
                </c:pt>
                <c:pt idx="8153">
                  <c:v>0.0</c:v>
                </c:pt>
                <c:pt idx="8154">
                  <c:v>0.0</c:v>
                </c:pt>
                <c:pt idx="8155">
                  <c:v>0.0</c:v>
                </c:pt>
                <c:pt idx="8156">
                  <c:v>0.0</c:v>
                </c:pt>
                <c:pt idx="8157">
                  <c:v>0.0</c:v>
                </c:pt>
                <c:pt idx="8158">
                  <c:v>0.0</c:v>
                </c:pt>
                <c:pt idx="8159">
                  <c:v>0.0</c:v>
                </c:pt>
                <c:pt idx="8160">
                  <c:v>0.0</c:v>
                </c:pt>
                <c:pt idx="8161">
                  <c:v>0.0</c:v>
                </c:pt>
                <c:pt idx="8162">
                  <c:v>0.0</c:v>
                </c:pt>
                <c:pt idx="8163">
                  <c:v>0.0</c:v>
                </c:pt>
                <c:pt idx="8164">
                  <c:v>0.0</c:v>
                </c:pt>
                <c:pt idx="8165">
                  <c:v>0.0</c:v>
                </c:pt>
                <c:pt idx="8166">
                  <c:v>0.0</c:v>
                </c:pt>
                <c:pt idx="8167">
                  <c:v>0.0</c:v>
                </c:pt>
                <c:pt idx="8168">
                  <c:v>0.0</c:v>
                </c:pt>
                <c:pt idx="8169">
                  <c:v>0.0</c:v>
                </c:pt>
                <c:pt idx="8170">
                  <c:v>0.0</c:v>
                </c:pt>
                <c:pt idx="8171">
                  <c:v>0.0</c:v>
                </c:pt>
                <c:pt idx="8172">
                  <c:v>-32767.0</c:v>
                </c:pt>
                <c:pt idx="8173">
                  <c:v>0.0</c:v>
                </c:pt>
                <c:pt idx="8174">
                  <c:v>0.0</c:v>
                </c:pt>
                <c:pt idx="8175">
                  <c:v>0.0</c:v>
                </c:pt>
                <c:pt idx="8176">
                  <c:v>0.0</c:v>
                </c:pt>
                <c:pt idx="8177">
                  <c:v>0.0</c:v>
                </c:pt>
                <c:pt idx="8178">
                  <c:v>0.0</c:v>
                </c:pt>
                <c:pt idx="8179">
                  <c:v>0.0</c:v>
                </c:pt>
                <c:pt idx="8180">
                  <c:v>0.0</c:v>
                </c:pt>
                <c:pt idx="8181">
                  <c:v>0.0</c:v>
                </c:pt>
                <c:pt idx="8182">
                  <c:v>0.0</c:v>
                </c:pt>
                <c:pt idx="8183">
                  <c:v>0.0</c:v>
                </c:pt>
                <c:pt idx="8184">
                  <c:v>0.0</c:v>
                </c:pt>
                <c:pt idx="8185">
                  <c:v>0.0</c:v>
                </c:pt>
                <c:pt idx="8186">
                  <c:v>0.0</c:v>
                </c:pt>
                <c:pt idx="8187">
                  <c:v>0.0</c:v>
                </c:pt>
                <c:pt idx="8188">
                  <c:v>0.0</c:v>
                </c:pt>
                <c:pt idx="8189">
                  <c:v>0.0</c:v>
                </c:pt>
                <c:pt idx="8190">
                  <c:v>0.0</c:v>
                </c:pt>
                <c:pt idx="8191">
                  <c:v>0.0</c:v>
                </c:pt>
                <c:pt idx="8192">
                  <c:v>0.0</c:v>
                </c:pt>
                <c:pt idx="8193">
                  <c:v>0.0</c:v>
                </c:pt>
                <c:pt idx="8194">
                  <c:v>0.0</c:v>
                </c:pt>
                <c:pt idx="8195">
                  <c:v>0.0</c:v>
                </c:pt>
                <c:pt idx="8196">
                  <c:v>0.0</c:v>
                </c:pt>
                <c:pt idx="8197">
                  <c:v>-32767.0</c:v>
                </c:pt>
                <c:pt idx="8198">
                  <c:v>0.0</c:v>
                </c:pt>
                <c:pt idx="8199">
                  <c:v>0.0</c:v>
                </c:pt>
                <c:pt idx="8200">
                  <c:v>0.0</c:v>
                </c:pt>
                <c:pt idx="8201">
                  <c:v>0.0</c:v>
                </c:pt>
                <c:pt idx="8202">
                  <c:v>0.0</c:v>
                </c:pt>
                <c:pt idx="8203">
                  <c:v>0.0</c:v>
                </c:pt>
                <c:pt idx="8204">
                  <c:v>0.0</c:v>
                </c:pt>
                <c:pt idx="8205">
                  <c:v>0.0</c:v>
                </c:pt>
                <c:pt idx="8206">
                  <c:v>0.0</c:v>
                </c:pt>
                <c:pt idx="8207">
                  <c:v>-32767.0</c:v>
                </c:pt>
                <c:pt idx="8208">
                  <c:v>0.0</c:v>
                </c:pt>
                <c:pt idx="8209">
                  <c:v>0.0</c:v>
                </c:pt>
                <c:pt idx="8210">
                  <c:v>0.0</c:v>
                </c:pt>
                <c:pt idx="8211">
                  <c:v>0.0</c:v>
                </c:pt>
                <c:pt idx="8212">
                  <c:v>0.0</c:v>
                </c:pt>
                <c:pt idx="8213">
                  <c:v>0.0</c:v>
                </c:pt>
                <c:pt idx="8214">
                  <c:v>0.0</c:v>
                </c:pt>
                <c:pt idx="8215">
                  <c:v>0.0</c:v>
                </c:pt>
                <c:pt idx="8216">
                  <c:v>0.0</c:v>
                </c:pt>
                <c:pt idx="8217">
                  <c:v>0.0</c:v>
                </c:pt>
                <c:pt idx="8218">
                  <c:v>0.0</c:v>
                </c:pt>
                <c:pt idx="8219">
                  <c:v>0.0</c:v>
                </c:pt>
                <c:pt idx="8220">
                  <c:v>0.0</c:v>
                </c:pt>
                <c:pt idx="8221">
                  <c:v>0.0</c:v>
                </c:pt>
                <c:pt idx="8222">
                  <c:v>0.0</c:v>
                </c:pt>
                <c:pt idx="8223">
                  <c:v>0.0</c:v>
                </c:pt>
                <c:pt idx="8224">
                  <c:v>0.0</c:v>
                </c:pt>
                <c:pt idx="8225">
                  <c:v>0.0</c:v>
                </c:pt>
                <c:pt idx="8226">
                  <c:v>0.0</c:v>
                </c:pt>
                <c:pt idx="8227">
                  <c:v>0.0</c:v>
                </c:pt>
                <c:pt idx="8228">
                  <c:v>0.0</c:v>
                </c:pt>
                <c:pt idx="8229">
                  <c:v>0.0</c:v>
                </c:pt>
                <c:pt idx="8230">
                  <c:v>0.0</c:v>
                </c:pt>
                <c:pt idx="8231">
                  <c:v>0.0</c:v>
                </c:pt>
                <c:pt idx="8232">
                  <c:v>0.0</c:v>
                </c:pt>
                <c:pt idx="8233">
                  <c:v>0.0</c:v>
                </c:pt>
                <c:pt idx="8234">
                  <c:v>0.0</c:v>
                </c:pt>
                <c:pt idx="8235">
                  <c:v>0.0</c:v>
                </c:pt>
                <c:pt idx="8236">
                  <c:v>0.0</c:v>
                </c:pt>
                <c:pt idx="8237">
                  <c:v>0.0</c:v>
                </c:pt>
                <c:pt idx="8238">
                  <c:v>0.0</c:v>
                </c:pt>
                <c:pt idx="8239">
                  <c:v>0.0</c:v>
                </c:pt>
                <c:pt idx="8240">
                  <c:v>0.0</c:v>
                </c:pt>
                <c:pt idx="8241">
                  <c:v>0.0</c:v>
                </c:pt>
                <c:pt idx="8242">
                  <c:v>-32767.0</c:v>
                </c:pt>
                <c:pt idx="8243">
                  <c:v>0.0</c:v>
                </c:pt>
                <c:pt idx="8244">
                  <c:v>0.0</c:v>
                </c:pt>
                <c:pt idx="8245">
                  <c:v>0.0</c:v>
                </c:pt>
                <c:pt idx="8246">
                  <c:v>0.0</c:v>
                </c:pt>
                <c:pt idx="8247">
                  <c:v>0.0</c:v>
                </c:pt>
                <c:pt idx="8248">
                  <c:v>0.0</c:v>
                </c:pt>
                <c:pt idx="8249">
                  <c:v>0.0</c:v>
                </c:pt>
                <c:pt idx="8250">
                  <c:v>0.0</c:v>
                </c:pt>
                <c:pt idx="8251">
                  <c:v>0.0</c:v>
                </c:pt>
                <c:pt idx="8252">
                  <c:v>0.0</c:v>
                </c:pt>
                <c:pt idx="8253">
                  <c:v>0.0</c:v>
                </c:pt>
                <c:pt idx="8254">
                  <c:v>0.0</c:v>
                </c:pt>
                <c:pt idx="8255">
                  <c:v>0.0</c:v>
                </c:pt>
                <c:pt idx="8256">
                  <c:v>0.0</c:v>
                </c:pt>
                <c:pt idx="8257">
                  <c:v>0.0</c:v>
                </c:pt>
                <c:pt idx="8258">
                  <c:v>0.0</c:v>
                </c:pt>
                <c:pt idx="8259">
                  <c:v>0.0</c:v>
                </c:pt>
                <c:pt idx="8260">
                  <c:v>0.0</c:v>
                </c:pt>
                <c:pt idx="8261">
                  <c:v>0.0</c:v>
                </c:pt>
                <c:pt idx="8262">
                  <c:v>0.0</c:v>
                </c:pt>
                <c:pt idx="8263">
                  <c:v>0.0</c:v>
                </c:pt>
                <c:pt idx="8264">
                  <c:v>0.0</c:v>
                </c:pt>
                <c:pt idx="8265">
                  <c:v>0.0</c:v>
                </c:pt>
                <c:pt idx="8266">
                  <c:v>0.0</c:v>
                </c:pt>
                <c:pt idx="8267">
                  <c:v>0.0</c:v>
                </c:pt>
                <c:pt idx="8268">
                  <c:v>0.0</c:v>
                </c:pt>
                <c:pt idx="8269">
                  <c:v>-32767.0</c:v>
                </c:pt>
                <c:pt idx="8270">
                  <c:v>0.0</c:v>
                </c:pt>
                <c:pt idx="8271">
                  <c:v>0.0</c:v>
                </c:pt>
                <c:pt idx="8272">
                  <c:v>0.0</c:v>
                </c:pt>
                <c:pt idx="8273">
                  <c:v>0.0</c:v>
                </c:pt>
                <c:pt idx="8274">
                  <c:v>0.0</c:v>
                </c:pt>
                <c:pt idx="8275">
                  <c:v>0.0</c:v>
                </c:pt>
                <c:pt idx="8276">
                  <c:v>0.0</c:v>
                </c:pt>
                <c:pt idx="8277">
                  <c:v>-32767.0</c:v>
                </c:pt>
                <c:pt idx="8278">
                  <c:v>0.0</c:v>
                </c:pt>
                <c:pt idx="8279">
                  <c:v>0.0</c:v>
                </c:pt>
                <c:pt idx="8280">
                  <c:v>0.0</c:v>
                </c:pt>
                <c:pt idx="8281">
                  <c:v>0.0</c:v>
                </c:pt>
                <c:pt idx="8282">
                  <c:v>0.0</c:v>
                </c:pt>
                <c:pt idx="8283">
                  <c:v>0.0</c:v>
                </c:pt>
                <c:pt idx="8284">
                  <c:v>0.0</c:v>
                </c:pt>
                <c:pt idx="8285">
                  <c:v>0.0</c:v>
                </c:pt>
                <c:pt idx="8286">
                  <c:v>0.0</c:v>
                </c:pt>
                <c:pt idx="8287">
                  <c:v>0.0</c:v>
                </c:pt>
                <c:pt idx="8288">
                  <c:v>0.0</c:v>
                </c:pt>
                <c:pt idx="8289">
                  <c:v>0.0</c:v>
                </c:pt>
                <c:pt idx="8290">
                  <c:v>0.0</c:v>
                </c:pt>
                <c:pt idx="8291">
                  <c:v>0.0</c:v>
                </c:pt>
                <c:pt idx="8292">
                  <c:v>0.0</c:v>
                </c:pt>
                <c:pt idx="8293">
                  <c:v>0.0</c:v>
                </c:pt>
                <c:pt idx="8294">
                  <c:v>0.0</c:v>
                </c:pt>
                <c:pt idx="8295">
                  <c:v>0.0</c:v>
                </c:pt>
                <c:pt idx="8296">
                  <c:v>0.0</c:v>
                </c:pt>
                <c:pt idx="8297">
                  <c:v>0.0</c:v>
                </c:pt>
                <c:pt idx="8298">
                  <c:v>0.0</c:v>
                </c:pt>
                <c:pt idx="8299">
                  <c:v>0.0</c:v>
                </c:pt>
                <c:pt idx="8300">
                  <c:v>0.0</c:v>
                </c:pt>
                <c:pt idx="8301">
                  <c:v>0.0</c:v>
                </c:pt>
                <c:pt idx="8302">
                  <c:v>-32767.0</c:v>
                </c:pt>
                <c:pt idx="8303">
                  <c:v>0.0</c:v>
                </c:pt>
                <c:pt idx="8304">
                  <c:v>0.0</c:v>
                </c:pt>
                <c:pt idx="8305">
                  <c:v>0.0</c:v>
                </c:pt>
                <c:pt idx="8306">
                  <c:v>0.0</c:v>
                </c:pt>
                <c:pt idx="8307">
                  <c:v>0.0</c:v>
                </c:pt>
                <c:pt idx="8308">
                  <c:v>0.0</c:v>
                </c:pt>
                <c:pt idx="8309">
                  <c:v>0.0</c:v>
                </c:pt>
                <c:pt idx="8310">
                  <c:v>0.0</c:v>
                </c:pt>
                <c:pt idx="8311">
                  <c:v>0.0</c:v>
                </c:pt>
                <c:pt idx="8312">
                  <c:v>-32767.0</c:v>
                </c:pt>
                <c:pt idx="8313">
                  <c:v>0.0</c:v>
                </c:pt>
                <c:pt idx="8314">
                  <c:v>0.0</c:v>
                </c:pt>
                <c:pt idx="8315">
                  <c:v>0.0</c:v>
                </c:pt>
                <c:pt idx="8316">
                  <c:v>0.0</c:v>
                </c:pt>
                <c:pt idx="8317">
                  <c:v>0.0</c:v>
                </c:pt>
                <c:pt idx="8318">
                  <c:v>0.0</c:v>
                </c:pt>
                <c:pt idx="8319">
                  <c:v>0.0</c:v>
                </c:pt>
                <c:pt idx="8320">
                  <c:v>0.0</c:v>
                </c:pt>
                <c:pt idx="8321">
                  <c:v>0.0</c:v>
                </c:pt>
                <c:pt idx="8322">
                  <c:v>-32767.0</c:v>
                </c:pt>
                <c:pt idx="8323">
                  <c:v>0.0</c:v>
                </c:pt>
                <c:pt idx="8324">
                  <c:v>0.0</c:v>
                </c:pt>
                <c:pt idx="8325">
                  <c:v>0.0</c:v>
                </c:pt>
                <c:pt idx="8326">
                  <c:v>0.0</c:v>
                </c:pt>
                <c:pt idx="8327">
                  <c:v>0.0</c:v>
                </c:pt>
                <c:pt idx="8328">
                  <c:v>0.0</c:v>
                </c:pt>
                <c:pt idx="8329">
                  <c:v>0.0</c:v>
                </c:pt>
                <c:pt idx="8330">
                  <c:v>0.0</c:v>
                </c:pt>
                <c:pt idx="8331">
                  <c:v>0.0</c:v>
                </c:pt>
                <c:pt idx="8332">
                  <c:v>0.0</c:v>
                </c:pt>
                <c:pt idx="8333">
                  <c:v>0.0</c:v>
                </c:pt>
                <c:pt idx="8334">
                  <c:v>0.0</c:v>
                </c:pt>
                <c:pt idx="8335">
                  <c:v>0.0</c:v>
                </c:pt>
                <c:pt idx="8336">
                  <c:v>0.0</c:v>
                </c:pt>
                <c:pt idx="8337">
                  <c:v>0.0</c:v>
                </c:pt>
                <c:pt idx="8338">
                  <c:v>0.0</c:v>
                </c:pt>
                <c:pt idx="8339">
                  <c:v>0.0</c:v>
                </c:pt>
                <c:pt idx="8340">
                  <c:v>0.0</c:v>
                </c:pt>
                <c:pt idx="8341">
                  <c:v>0.0</c:v>
                </c:pt>
                <c:pt idx="8342">
                  <c:v>0.0</c:v>
                </c:pt>
                <c:pt idx="8343">
                  <c:v>0.0</c:v>
                </c:pt>
                <c:pt idx="8344">
                  <c:v>0.0</c:v>
                </c:pt>
                <c:pt idx="8345">
                  <c:v>0.0</c:v>
                </c:pt>
                <c:pt idx="8346">
                  <c:v>0.0</c:v>
                </c:pt>
                <c:pt idx="8347">
                  <c:v>-32767.0</c:v>
                </c:pt>
                <c:pt idx="8348">
                  <c:v>0.0</c:v>
                </c:pt>
                <c:pt idx="8349">
                  <c:v>0.0</c:v>
                </c:pt>
                <c:pt idx="8350">
                  <c:v>0.0</c:v>
                </c:pt>
                <c:pt idx="8351">
                  <c:v>0.0</c:v>
                </c:pt>
                <c:pt idx="8352">
                  <c:v>0.0</c:v>
                </c:pt>
                <c:pt idx="8353">
                  <c:v>0.0</c:v>
                </c:pt>
                <c:pt idx="8354">
                  <c:v>0.0</c:v>
                </c:pt>
                <c:pt idx="8355">
                  <c:v>0.0</c:v>
                </c:pt>
                <c:pt idx="8356">
                  <c:v>0.0</c:v>
                </c:pt>
                <c:pt idx="8357">
                  <c:v>0.0</c:v>
                </c:pt>
                <c:pt idx="8358">
                  <c:v>0.0</c:v>
                </c:pt>
                <c:pt idx="8359">
                  <c:v>0.0</c:v>
                </c:pt>
                <c:pt idx="8360">
                  <c:v>0.0</c:v>
                </c:pt>
                <c:pt idx="8361">
                  <c:v>0.0</c:v>
                </c:pt>
                <c:pt idx="8362">
                  <c:v>0.0</c:v>
                </c:pt>
                <c:pt idx="8363">
                  <c:v>0.0</c:v>
                </c:pt>
                <c:pt idx="8364">
                  <c:v>0.0</c:v>
                </c:pt>
                <c:pt idx="8365">
                  <c:v>0.0</c:v>
                </c:pt>
                <c:pt idx="8366">
                  <c:v>0.0</c:v>
                </c:pt>
                <c:pt idx="8367">
                  <c:v>0.0</c:v>
                </c:pt>
                <c:pt idx="8368">
                  <c:v>0.0</c:v>
                </c:pt>
                <c:pt idx="8369">
                  <c:v>0.0</c:v>
                </c:pt>
                <c:pt idx="8370">
                  <c:v>0.0</c:v>
                </c:pt>
                <c:pt idx="8371">
                  <c:v>0.0</c:v>
                </c:pt>
                <c:pt idx="8372">
                  <c:v>0.0</c:v>
                </c:pt>
                <c:pt idx="8373">
                  <c:v>0.0</c:v>
                </c:pt>
                <c:pt idx="8374">
                  <c:v>0.0</c:v>
                </c:pt>
                <c:pt idx="8375">
                  <c:v>0.0</c:v>
                </c:pt>
                <c:pt idx="8376">
                  <c:v>0.0</c:v>
                </c:pt>
                <c:pt idx="8377">
                  <c:v>0.0</c:v>
                </c:pt>
                <c:pt idx="8378">
                  <c:v>-32767.0</c:v>
                </c:pt>
                <c:pt idx="8379">
                  <c:v>0.0</c:v>
                </c:pt>
                <c:pt idx="8380">
                  <c:v>0.0</c:v>
                </c:pt>
                <c:pt idx="8381">
                  <c:v>0.0</c:v>
                </c:pt>
                <c:pt idx="8382">
                  <c:v>0.0</c:v>
                </c:pt>
                <c:pt idx="8383">
                  <c:v>0.0</c:v>
                </c:pt>
                <c:pt idx="8384">
                  <c:v>0.0</c:v>
                </c:pt>
                <c:pt idx="8385">
                  <c:v>0.0</c:v>
                </c:pt>
                <c:pt idx="8386">
                  <c:v>-32767.0</c:v>
                </c:pt>
                <c:pt idx="8387">
                  <c:v>-32767.0</c:v>
                </c:pt>
                <c:pt idx="8388">
                  <c:v>0.0</c:v>
                </c:pt>
                <c:pt idx="8389">
                  <c:v>0.0</c:v>
                </c:pt>
                <c:pt idx="8390">
                  <c:v>0.0</c:v>
                </c:pt>
                <c:pt idx="8391">
                  <c:v>0.0</c:v>
                </c:pt>
                <c:pt idx="8392">
                  <c:v>0.0</c:v>
                </c:pt>
                <c:pt idx="8393">
                  <c:v>0.0</c:v>
                </c:pt>
                <c:pt idx="8394">
                  <c:v>0.0</c:v>
                </c:pt>
                <c:pt idx="8395">
                  <c:v>0.0</c:v>
                </c:pt>
                <c:pt idx="8396">
                  <c:v>0.0</c:v>
                </c:pt>
                <c:pt idx="8397">
                  <c:v>0.0</c:v>
                </c:pt>
                <c:pt idx="8398">
                  <c:v>0.0</c:v>
                </c:pt>
                <c:pt idx="8399">
                  <c:v>0.0</c:v>
                </c:pt>
                <c:pt idx="8400">
                  <c:v>0.0</c:v>
                </c:pt>
                <c:pt idx="8401">
                  <c:v>0.0</c:v>
                </c:pt>
                <c:pt idx="8402">
                  <c:v>0.0</c:v>
                </c:pt>
                <c:pt idx="8403">
                  <c:v>0.0</c:v>
                </c:pt>
                <c:pt idx="8404">
                  <c:v>0.0</c:v>
                </c:pt>
                <c:pt idx="8405">
                  <c:v>0.0</c:v>
                </c:pt>
                <c:pt idx="8406">
                  <c:v>0.0</c:v>
                </c:pt>
                <c:pt idx="8407">
                  <c:v>0.0</c:v>
                </c:pt>
                <c:pt idx="8408">
                  <c:v>0.0</c:v>
                </c:pt>
                <c:pt idx="8409">
                  <c:v>0.0</c:v>
                </c:pt>
                <c:pt idx="8410">
                  <c:v>0.04506531</c:v>
                </c:pt>
                <c:pt idx="8411">
                  <c:v>0.1575586</c:v>
                </c:pt>
                <c:pt idx="8412">
                  <c:v>0.1703095</c:v>
                </c:pt>
                <c:pt idx="8413">
                  <c:v>0.1338038</c:v>
                </c:pt>
                <c:pt idx="8414">
                  <c:v>0.1431711</c:v>
                </c:pt>
                <c:pt idx="8415">
                  <c:v>0.1592839</c:v>
                </c:pt>
                <c:pt idx="8416">
                  <c:v>0.1559905</c:v>
                </c:pt>
                <c:pt idx="8417">
                  <c:v>0.1503992</c:v>
                </c:pt>
                <c:pt idx="8418">
                  <c:v>0.1272502</c:v>
                </c:pt>
                <c:pt idx="8419">
                  <c:v>0.1145356</c:v>
                </c:pt>
                <c:pt idx="8420">
                  <c:v>0.1181247</c:v>
                </c:pt>
                <c:pt idx="8421">
                  <c:v>0.1128004</c:v>
                </c:pt>
                <c:pt idx="8422">
                  <c:v>0.1116577</c:v>
                </c:pt>
                <c:pt idx="8423">
                  <c:v>0.1179139</c:v>
                </c:pt>
                <c:pt idx="8424">
                  <c:v>0.1086581</c:v>
                </c:pt>
                <c:pt idx="8425">
                  <c:v>0.09569218</c:v>
                </c:pt>
                <c:pt idx="8426">
                  <c:v>0.09875023</c:v>
                </c:pt>
                <c:pt idx="8427">
                  <c:v>-32767.0</c:v>
                </c:pt>
                <c:pt idx="8428">
                  <c:v>0.07375614</c:v>
                </c:pt>
                <c:pt idx="8429">
                  <c:v>0.07210133</c:v>
                </c:pt>
                <c:pt idx="8430">
                  <c:v>0.06852172</c:v>
                </c:pt>
                <c:pt idx="8431">
                  <c:v>0.07182544</c:v>
                </c:pt>
                <c:pt idx="8432">
                  <c:v>0.06243856</c:v>
                </c:pt>
                <c:pt idx="8433">
                  <c:v>0.05797289</c:v>
                </c:pt>
                <c:pt idx="8434">
                  <c:v>0.06207337</c:v>
                </c:pt>
                <c:pt idx="8435">
                  <c:v>-32767.0</c:v>
                </c:pt>
                <c:pt idx="8436">
                  <c:v>0.05700484</c:v>
                </c:pt>
                <c:pt idx="8437">
                  <c:v>0.04946292</c:v>
                </c:pt>
                <c:pt idx="8438">
                  <c:v>0.03933379</c:v>
                </c:pt>
                <c:pt idx="8439">
                  <c:v>0.03989326</c:v>
                </c:pt>
                <c:pt idx="8440">
                  <c:v>0.02802112</c:v>
                </c:pt>
                <c:pt idx="8441">
                  <c:v>0.02650529</c:v>
                </c:pt>
                <c:pt idx="8442">
                  <c:v>0.0250254</c:v>
                </c:pt>
                <c:pt idx="8443">
                  <c:v>-32767.0</c:v>
                </c:pt>
                <c:pt idx="8444">
                  <c:v>0.00241784</c:v>
                </c:pt>
                <c:pt idx="8445">
                  <c:v>0.001460058</c:v>
                </c:pt>
                <c:pt idx="8446">
                  <c:v>0.0006109074</c:v>
                </c:pt>
                <c:pt idx="8447">
                  <c:v>0.0002356318</c:v>
                </c:pt>
                <c:pt idx="8448">
                  <c:v>0.004104301</c:v>
                </c:pt>
                <c:pt idx="8449">
                  <c:v>0.0002901887</c:v>
                </c:pt>
                <c:pt idx="8450">
                  <c:v>0.001546665</c:v>
                </c:pt>
                <c:pt idx="8451">
                  <c:v>0.002397266</c:v>
                </c:pt>
                <c:pt idx="8452">
                  <c:v>2.799711E-6</c:v>
                </c:pt>
                <c:pt idx="8453">
                  <c:v>0.0</c:v>
                </c:pt>
                <c:pt idx="8454">
                  <c:v>0.0</c:v>
                </c:pt>
                <c:pt idx="8455">
                  <c:v>0.0</c:v>
                </c:pt>
                <c:pt idx="8456">
                  <c:v>0.0</c:v>
                </c:pt>
                <c:pt idx="8457">
                  <c:v>0.0</c:v>
                </c:pt>
                <c:pt idx="8458">
                  <c:v>0.0</c:v>
                </c:pt>
                <c:pt idx="8459">
                  <c:v>-32767.0</c:v>
                </c:pt>
                <c:pt idx="8460">
                  <c:v>0.0</c:v>
                </c:pt>
                <c:pt idx="8461">
                  <c:v>0.0</c:v>
                </c:pt>
                <c:pt idx="8462">
                  <c:v>-32767.0</c:v>
                </c:pt>
                <c:pt idx="8463">
                  <c:v>0.0</c:v>
                </c:pt>
                <c:pt idx="8464">
                  <c:v>0.0</c:v>
                </c:pt>
                <c:pt idx="8465">
                  <c:v>0.0</c:v>
                </c:pt>
                <c:pt idx="8466">
                  <c:v>0.0</c:v>
                </c:pt>
                <c:pt idx="8467">
                  <c:v>0.0</c:v>
                </c:pt>
                <c:pt idx="8468">
                  <c:v>0.0</c:v>
                </c:pt>
                <c:pt idx="8469">
                  <c:v>0.0</c:v>
                </c:pt>
                <c:pt idx="8470">
                  <c:v>0.0</c:v>
                </c:pt>
                <c:pt idx="8471">
                  <c:v>0.0</c:v>
                </c:pt>
                <c:pt idx="8472">
                  <c:v>0.0</c:v>
                </c:pt>
                <c:pt idx="8473">
                  <c:v>0.0</c:v>
                </c:pt>
                <c:pt idx="8474">
                  <c:v>0.0</c:v>
                </c:pt>
                <c:pt idx="8475">
                  <c:v>0.0</c:v>
                </c:pt>
                <c:pt idx="8476">
                  <c:v>0.0</c:v>
                </c:pt>
                <c:pt idx="8477">
                  <c:v>0.0</c:v>
                </c:pt>
                <c:pt idx="8478">
                  <c:v>0.0</c:v>
                </c:pt>
                <c:pt idx="8479">
                  <c:v>0.0</c:v>
                </c:pt>
                <c:pt idx="8480">
                  <c:v>0.0</c:v>
                </c:pt>
                <c:pt idx="8481">
                  <c:v>0.0</c:v>
                </c:pt>
                <c:pt idx="8482">
                  <c:v>0.0</c:v>
                </c:pt>
                <c:pt idx="8483">
                  <c:v>0.0</c:v>
                </c:pt>
                <c:pt idx="8484">
                  <c:v>-32767.0</c:v>
                </c:pt>
                <c:pt idx="8485">
                  <c:v>0.0</c:v>
                </c:pt>
                <c:pt idx="8486">
                  <c:v>0.0</c:v>
                </c:pt>
                <c:pt idx="8487">
                  <c:v>0.0</c:v>
                </c:pt>
                <c:pt idx="8488">
                  <c:v>0.0</c:v>
                </c:pt>
                <c:pt idx="8489">
                  <c:v>0.0</c:v>
                </c:pt>
                <c:pt idx="8490">
                  <c:v>0.0</c:v>
                </c:pt>
                <c:pt idx="8491">
                  <c:v>0.0</c:v>
                </c:pt>
                <c:pt idx="8492">
                  <c:v>-32767.0</c:v>
                </c:pt>
                <c:pt idx="8493">
                  <c:v>0.0</c:v>
                </c:pt>
                <c:pt idx="8494">
                  <c:v>0.0</c:v>
                </c:pt>
                <c:pt idx="8495">
                  <c:v>0.0</c:v>
                </c:pt>
                <c:pt idx="8496">
                  <c:v>0.0</c:v>
                </c:pt>
                <c:pt idx="8497">
                  <c:v>0.0</c:v>
                </c:pt>
                <c:pt idx="8498">
                  <c:v>0.0</c:v>
                </c:pt>
                <c:pt idx="8499">
                  <c:v>0.0</c:v>
                </c:pt>
                <c:pt idx="8500">
                  <c:v>0.0</c:v>
                </c:pt>
                <c:pt idx="8501">
                  <c:v>0.0</c:v>
                </c:pt>
                <c:pt idx="8502">
                  <c:v>0.0</c:v>
                </c:pt>
                <c:pt idx="8503">
                  <c:v>0.0</c:v>
                </c:pt>
                <c:pt idx="8504">
                  <c:v>0.0</c:v>
                </c:pt>
                <c:pt idx="8505">
                  <c:v>0.0</c:v>
                </c:pt>
                <c:pt idx="8506">
                  <c:v>0.0</c:v>
                </c:pt>
                <c:pt idx="8507">
                  <c:v>0.0</c:v>
                </c:pt>
                <c:pt idx="8508">
                  <c:v>-32767.0</c:v>
                </c:pt>
                <c:pt idx="8509">
                  <c:v>0.0</c:v>
                </c:pt>
                <c:pt idx="8510">
                  <c:v>0.0</c:v>
                </c:pt>
                <c:pt idx="8511">
                  <c:v>0.0</c:v>
                </c:pt>
                <c:pt idx="8512">
                  <c:v>0.0</c:v>
                </c:pt>
                <c:pt idx="8513">
                  <c:v>0.0</c:v>
                </c:pt>
                <c:pt idx="8514">
                  <c:v>0.0</c:v>
                </c:pt>
                <c:pt idx="8515">
                  <c:v>0.0</c:v>
                </c:pt>
                <c:pt idx="8516">
                  <c:v>0.0</c:v>
                </c:pt>
                <c:pt idx="8517">
                  <c:v>0.0</c:v>
                </c:pt>
                <c:pt idx="8518">
                  <c:v>0.0</c:v>
                </c:pt>
                <c:pt idx="8519">
                  <c:v>0.0</c:v>
                </c:pt>
                <c:pt idx="8520">
                  <c:v>0.0</c:v>
                </c:pt>
                <c:pt idx="8521">
                  <c:v>0.0</c:v>
                </c:pt>
                <c:pt idx="8522">
                  <c:v>0.0</c:v>
                </c:pt>
                <c:pt idx="8523">
                  <c:v>0.0</c:v>
                </c:pt>
                <c:pt idx="8524">
                  <c:v>0.0</c:v>
                </c:pt>
                <c:pt idx="8525">
                  <c:v>0.0</c:v>
                </c:pt>
                <c:pt idx="8526">
                  <c:v>0.0</c:v>
                </c:pt>
                <c:pt idx="8527">
                  <c:v>0.0</c:v>
                </c:pt>
                <c:pt idx="8528">
                  <c:v>0.0</c:v>
                </c:pt>
                <c:pt idx="8529">
                  <c:v>0.0</c:v>
                </c:pt>
                <c:pt idx="8530">
                  <c:v>0.0</c:v>
                </c:pt>
                <c:pt idx="8531">
                  <c:v>0.0</c:v>
                </c:pt>
                <c:pt idx="8532">
                  <c:v>-32767.0</c:v>
                </c:pt>
                <c:pt idx="8533">
                  <c:v>0.0</c:v>
                </c:pt>
                <c:pt idx="8534">
                  <c:v>0.0</c:v>
                </c:pt>
                <c:pt idx="8535">
                  <c:v>0.0</c:v>
                </c:pt>
                <c:pt idx="8536">
                  <c:v>0.0</c:v>
                </c:pt>
                <c:pt idx="8537">
                  <c:v>0.0</c:v>
                </c:pt>
                <c:pt idx="8538">
                  <c:v>0.0</c:v>
                </c:pt>
                <c:pt idx="8539">
                  <c:v>0.0</c:v>
                </c:pt>
                <c:pt idx="8540">
                  <c:v>-32767.0</c:v>
                </c:pt>
                <c:pt idx="8541">
                  <c:v>0.0</c:v>
                </c:pt>
                <c:pt idx="8542">
                  <c:v>0.0</c:v>
                </c:pt>
                <c:pt idx="8543">
                  <c:v>0.0</c:v>
                </c:pt>
                <c:pt idx="8544">
                  <c:v>0.0</c:v>
                </c:pt>
                <c:pt idx="8545">
                  <c:v>0.0</c:v>
                </c:pt>
                <c:pt idx="8546">
                  <c:v>0.0</c:v>
                </c:pt>
                <c:pt idx="8547">
                  <c:v>0.0</c:v>
                </c:pt>
                <c:pt idx="8548">
                  <c:v>-32767.0</c:v>
                </c:pt>
                <c:pt idx="8549">
                  <c:v>0.0</c:v>
                </c:pt>
                <c:pt idx="8550">
                  <c:v>0.0</c:v>
                </c:pt>
                <c:pt idx="8551">
                  <c:v>0.0</c:v>
                </c:pt>
                <c:pt idx="8552">
                  <c:v>0.0</c:v>
                </c:pt>
                <c:pt idx="8553">
                  <c:v>0.0</c:v>
                </c:pt>
                <c:pt idx="8554">
                  <c:v>0.0</c:v>
                </c:pt>
                <c:pt idx="8555">
                  <c:v>0.0</c:v>
                </c:pt>
                <c:pt idx="8556">
                  <c:v>-32767.0</c:v>
                </c:pt>
                <c:pt idx="8557">
                  <c:v>0.0</c:v>
                </c:pt>
                <c:pt idx="8558">
                  <c:v>0.0</c:v>
                </c:pt>
                <c:pt idx="8559">
                  <c:v>0.0</c:v>
                </c:pt>
                <c:pt idx="8560">
                  <c:v>0.0</c:v>
                </c:pt>
                <c:pt idx="8561">
                  <c:v>0.0</c:v>
                </c:pt>
                <c:pt idx="8562">
                  <c:v>0.0</c:v>
                </c:pt>
                <c:pt idx="8563">
                  <c:v>0.0</c:v>
                </c:pt>
                <c:pt idx="8564">
                  <c:v>0.0</c:v>
                </c:pt>
                <c:pt idx="8565">
                  <c:v>0.0</c:v>
                </c:pt>
                <c:pt idx="8566">
                  <c:v>0.0</c:v>
                </c:pt>
                <c:pt idx="8567">
                  <c:v>-32767.0</c:v>
                </c:pt>
                <c:pt idx="8568">
                  <c:v>0.0</c:v>
                </c:pt>
                <c:pt idx="8569">
                  <c:v>0.0</c:v>
                </c:pt>
                <c:pt idx="8570">
                  <c:v>0.0</c:v>
                </c:pt>
                <c:pt idx="8571">
                  <c:v>0.0</c:v>
                </c:pt>
                <c:pt idx="8572">
                  <c:v>0.0</c:v>
                </c:pt>
                <c:pt idx="8573">
                  <c:v>0.0</c:v>
                </c:pt>
                <c:pt idx="8574">
                  <c:v>0.0</c:v>
                </c:pt>
                <c:pt idx="8575">
                  <c:v>0.0</c:v>
                </c:pt>
                <c:pt idx="8576">
                  <c:v>0.0</c:v>
                </c:pt>
                <c:pt idx="8577">
                  <c:v>0.0</c:v>
                </c:pt>
                <c:pt idx="8578">
                  <c:v>0.0</c:v>
                </c:pt>
                <c:pt idx="8579">
                  <c:v>0.0</c:v>
                </c:pt>
                <c:pt idx="8580">
                  <c:v>0.0</c:v>
                </c:pt>
                <c:pt idx="8581">
                  <c:v>-32767.0</c:v>
                </c:pt>
                <c:pt idx="8582">
                  <c:v>0.0</c:v>
                </c:pt>
                <c:pt idx="8583">
                  <c:v>0.0</c:v>
                </c:pt>
                <c:pt idx="8584">
                  <c:v>0.0</c:v>
                </c:pt>
                <c:pt idx="8585">
                  <c:v>0.0</c:v>
                </c:pt>
                <c:pt idx="8586">
                  <c:v>0.0</c:v>
                </c:pt>
                <c:pt idx="8587">
                  <c:v>0.0</c:v>
                </c:pt>
                <c:pt idx="8588">
                  <c:v>0.0</c:v>
                </c:pt>
                <c:pt idx="8589">
                  <c:v>-32767.0</c:v>
                </c:pt>
                <c:pt idx="8590">
                  <c:v>0.0</c:v>
                </c:pt>
                <c:pt idx="8591">
                  <c:v>0.0</c:v>
                </c:pt>
                <c:pt idx="8592">
                  <c:v>0.0</c:v>
                </c:pt>
                <c:pt idx="8593">
                  <c:v>0.0</c:v>
                </c:pt>
                <c:pt idx="8594">
                  <c:v>0.0</c:v>
                </c:pt>
                <c:pt idx="8595">
                  <c:v>0.0</c:v>
                </c:pt>
                <c:pt idx="8596">
                  <c:v>0.0</c:v>
                </c:pt>
                <c:pt idx="8597">
                  <c:v>0.0</c:v>
                </c:pt>
                <c:pt idx="8598">
                  <c:v>0.0</c:v>
                </c:pt>
                <c:pt idx="8599">
                  <c:v>0.0</c:v>
                </c:pt>
                <c:pt idx="8600">
                  <c:v>7.023916E-7</c:v>
                </c:pt>
                <c:pt idx="8601">
                  <c:v>0.0</c:v>
                </c:pt>
                <c:pt idx="8602">
                  <c:v>-32767.0</c:v>
                </c:pt>
                <c:pt idx="8603">
                  <c:v>0.0</c:v>
                </c:pt>
                <c:pt idx="8604">
                  <c:v>0.0</c:v>
                </c:pt>
                <c:pt idx="8605">
                  <c:v>0.0</c:v>
                </c:pt>
                <c:pt idx="8606">
                  <c:v>0.0</c:v>
                </c:pt>
                <c:pt idx="8607">
                  <c:v>0.0</c:v>
                </c:pt>
                <c:pt idx="8608">
                  <c:v>0.0</c:v>
                </c:pt>
                <c:pt idx="8609">
                  <c:v>0.0</c:v>
                </c:pt>
                <c:pt idx="8610">
                  <c:v>0.0</c:v>
                </c:pt>
                <c:pt idx="8611">
                  <c:v>0.0</c:v>
                </c:pt>
                <c:pt idx="8612">
                  <c:v>0.0</c:v>
                </c:pt>
                <c:pt idx="8613">
                  <c:v>0.0</c:v>
                </c:pt>
                <c:pt idx="8614">
                  <c:v>0.0</c:v>
                </c:pt>
                <c:pt idx="8615">
                  <c:v>0.0</c:v>
                </c:pt>
                <c:pt idx="8616">
                  <c:v>0.0</c:v>
                </c:pt>
                <c:pt idx="8617">
                  <c:v>0.0</c:v>
                </c:pt>
                <c:pt idx="8618">
                  <c:v>0.0</c:v>
                </c:pt>
                <c:pt idx="8619">
                  <c:v>0.0</c:v>
                </c:pt>
                <c:pt idx="8620">
                  <c:v>0.0</c:v>
                </c:pt>
                <c:pt idx="8621">
                  <c:v>0.0</c:v>
                </c:pt>
                <c:pt idx="8622">
                  <c:v>0.0</c:v>
                </c:pt>
                <c:pt idx="8623">
                  <c:v>0.0</c:v>
                </c:pt>
                <c:pt idx="8624">
                  <c:v>0.0002526781</c:v>
                </c:pt>
                <c:pt idx="8625">
                  <c:v>0.0</c:v>
                </c:pt>
                <c:pt idx="8626">
                  <c:v>0.0</c:v>
                </c:pt>
                <c:pt idx="8627">
                  <c:v>7.095747E-7</c:v>
                </c:pt>
                <c:pt idx="8628">
                  <c:v>0.0</c:v>
                </c:pt>
                <c:pt idx="8629">
                  <c:v>0.0</c:v>
                </c:pt>
                <c:pt idx="8630">
                  <c:v>0.0</c:v>
                </c:pt>
                <c:pt idx="8631">
                  <c:v>0.0</c:v>
                </c:pt>
                <c:pt idx="8632">
                  <c:v>0.0</c:v>
                </c:pt>
                <c:pt idx="8633">
                  <c:v>0.0</c:v>
                </c:pt>
                <c:pt idx="8634">
                  <c:v>0.0</c:v>
                </c:pt>
                <c:pt idx="8635">
                  <c:v>0.0</c:v>
                </c:pt>
                <c:pt idx="8636">
                  <c:v>0.0</c:v>
                </c:pt>
                <c:pt idx="8637">
                  <c:v>-32767.0</c:v>
                </c:pt>
                <c:pt idx="8638">
                  <c:v>0.0</c:v>
                </c:pt>
                <c:pt idx="8639">
                  <c:v>0.0</c:v>
                </c:pt>
                <c:pt idx="8640">
                  <c:v>0.0</c:v>
                </c:pt>
                <c:pt idx="8641">
                  <c:v>0.0</c:v>
                </c:pt>
                <c:pt idx="8642">
                  <c:v>0.0</c:v>
                </c:pt>
                <c:pt idx="8643">
                  <c:v>0.0</c:v>
                </c:pt>
                <c:pt idx="8644">
                  <c:v>0.0</c:v>
                </c:pt>
                <c:pt idx="8645">
                  <c:v>0.0</c:v>
                </c:pt>
                <c:pt idx="8646">
                  <c:v>0.0</c:v>
                </c:pt>
                <c:pt idx="8647">
                  <c:v>0.0</c:v>
                </c:pt>
                <c:pt idx="8648">
                  <c:v>0.0</c:v>
                </c:pt>
                <c:pt idx="8649">
                  <c:v>0.0</c:v>
                </c:pt>
                <c:pt idx="8650">
                  <c:v>0.0</c:v>
                </c:pt>
                <c:pt idx="8651">
                  <c:v>0.0</c:v>
                </c:pt>
                <c:pt idx="8652">
                  <c:v>0.0</c:v>
                </c:pt>
                <c:pt idx="8653">
                  <c:v>0.0</c:v>
                </c:pt>
                <c:pt idx="8654">
                  <c:v>0.0</c:v>
                </c:pt>
                <c:pt idx="8655">
                  <c:v>0.0</c:v>
                </c:pt>
                <c:pt idx="8656">
                  <c:v>0.0</c:v>
                </c:pt>
                <c:pt idx="8657">
                  <c:v>0.0</c:v>
                </c:pt>
                <c:pt idx="8658">
                  <c:v>0.0</c:v>
                </c:pt>
                <c:pt idx="8659">
                  <c:v>0.0</c:v>
                </c:pt>
                <c:pt idx="8660">
                  <c:v>0.0</c:v>
                </c:pt>
                <c:pt idx="8661">
                  <c:v>0.0</c:v>
                </c:pt>
                <c:pt idx="8662">
                  <c:v>-32767.0</c:v>
                </c:pt>
                <c:pt idx="8663">
                  <c:v>0.0</c:v>
                </c:pt>
                <c:pt idx="8664">
                  <c:v>0.0</c:v>
                </c:pt>
                <c:pt idx="8665">
                  <c:v>0.0</c:v>
                </c:pt>
                <c:pt idx="8666">
                  <c:v>0.0</c:v>
                </c:pt>
                <c:pt idx="8667">
                  <c:v>0.0</c:v>
                </c:pt>
                <c:pt idx="8668">
                  <c:v>0.0</c:v>
                </c:pt>
                <c:pt idx="8669">
                  <c:v>0.0</c:v>
                </c:pt>
                <c:pt idx="8670">
                  <c:v>0.0</c:v>
                </c:pt>
                <c:pt idx="8671">
                  <c:v>0.0</c:v>
                </c:pt>
                <c:pt idx="8672">
                  <c:v>-32767.0</c:v>
                </c:pt>
                <c:pt idx="8673">
                  <c:v>0.0</c:v>
                </c:pt>
                <c:pt idx="8674">
                  <c:v>0.0</c:v>
                </c:pt>
                <c:pt idx="8675">
                  <c:v>0.0</c:v>
                </c:pt>
                <c:pt idx="8676">
                  <c:v>0.0</c:v>
                </c:pt>
                <c:pt idx="8677">
                  <c:v>0.0</c:v>
                </c:pt>
                <c:pt idx="8678">
                  <c:v>0.0</c:v>
                </c:pt>
                <c:pt idx="8679">
                  <c:v>0.0</c:v>
                </c:pt>
                <c:pt idx="8680">
                  <c:v>0.0</c:v>
                </c:pt>
                <c:pt idx="8681">
                  <c:v>0.0</c:v>
                </c:pt>
                <c:pt idx="8682">
                  <c:v>0.0</c:v>
                </c:pt>
                <c:pt idx="8683">
                  <c:v>0.0</c:v>
                </c:pt>
                <c:pt idx="8684">
                  <c:v>0.0</c:v>
                </c:pt>
                <c:pt idx="8685">
                  <c:v>0.0</c:v>
                </c:pt>
                <c:pt idx="8686">
                  <c:v>0.0</c:v>
                </c:pt>
                <c:pt idx="8687">
                  <c:v>0.0</c:v>
                </c:pt>
                <c:pt idx="8688">
                  <c:v>0.2000168</c:v>
                </c:pt>
                <c:pt idx="8689">
                  <c:v>0.2154851</c:v>
                </c:pt>
                <c:pt idx="8690">
                  <c:v>0.2006138</c:v>
                </c:pt>
                <c:pt idx="8691">
                  <c:v>0.1531575</c:v>
                </c:pt>
                <c:pt idx="8692">
                  <c:v>0.1827678</c:v>
                </c:pt>
                <c:pt idx="8693">
                  <c:v>0.02487422</c:v>
                </c:pt>
                <c:pt idx="8694">
                  <c:v>0.06520668</c:v>
                </c:pt>
                <c:pt idx="8695">
                  <c:v>0.05991525</c:v>
                </c:pt>
                <c:pt idx="8696">
                  <c:v>-32767.0</c:v>
                </c:pt>
                <c:pt idx="8697">
                  <c:v>-32767.0</c:v>
                </c:pt>
                <c:pt idx="8698">
                  <c:v>0.1135879</c:v>
                </c:pt>
                <c:pt idx="8699">
                  <c:v>0.1072354</c:v>
                </c:pt>
                <c:pt idx="8700">
                  <c:v>0.01966311</c:v>
                </c:pt>
                <c:pt idx="8701">
                  <c:v>7.56726100000001E-5</c:v>
                </c:pt>
                <c:pt idx="8702">
                  <c:v>0.05333816</c:v>
                </c:pt>
                <c:pt idx="8703">
                  <c:v>3.491556E-6</c:v>
                </c:pt>
                <c:pt idx="8704">
                  <c:v>3.026573E-6</c:v>
                </c:pt>
                <c:pt idx="8705">
                  <c:v>0.0</c:v>
                </c:pt>
                <c:pt idx="8706">
                  <c:v>0.0</c:v>
                </c:pt>
                <c:pt idx="8707">
                  <c:v>0.0</c:v>
                </c:pt>
                <c:pt idx="8708">
                  <c:v>0.0</c:v>
                </c:pt>
                <c:pt idx="8709">
                  <c:v>0.0</c:v>
                </c:pt>
                <c:pt idx="8710">
                  <c:v>0.0</c:v>
                </c:pt>
                <c:pt idx="8711">
                  <c:v>0.0</c:v>
                </c:pt>
                <c:pt idx="8712">
                  <c:v>-32767.0</c:v>
                </c:pt>
                <c:pt idx="8713">
                  <c:v>0.0</c:v>
                </c:pt>
                <c:pt idx="8714">
                  <c:v>7.156169E-7</c:v>
                </c:pt>
                <c:pt idx="8715">
                  <c:v>0.0</c:v>
                </c:pt>
                <c:pt idx="8716">
                  <c:v>0.0</c:v>
                </c:pt>
                <c:pt idx="8717">
                  <c:v>0.0</c:v>
                </c:pt>
                <c:pt idx="8718">
                  <c:v>0.0</c:v>
                </c:pt>
                <c:pt idx="8719">
                  <c:v>0.0</c:v>
                </c:pt>
                <c:pt idx="8720">
                  <c:v>0.0</c:v>
                </c:pt>
                <c:pt idx="8721">
                  <c:v>0.0</c:v>
                </c:pt>
                <c:pt idx="8722">
                  <c:v>0.0</c:v>
                </c:pt>
                <c:pt idx="8723">
                  <c:v>0.0</c:v>
                </c:pt>
                <c:pt idx="8724">
                  <c:v>2.59862E-7</c:v>
                </c:pt>
                <c:pt idx="8725">
                  <c:v>0.0</c:v>
                </c:pt>
                <c:pt idx="8726">
                  <c:v>0.0</c:v>
                </c:pt>
                <c:pt idx="8727">
                  <c:v>0.0</c:v>
                </c:pt>
                <c:pt idx="8728">
                  <c:v>0.0</c:v>
                </c:pt>
                <c:pt idx="8729">
                  <c:v>0.0</c:v>
                </c:pt>
                <c:pt idx="8730">
                  <c:v>0.0</c:v>
                </c:pt>
                <c:pt idx="8731">
                  <c:v>0.0</c:v>
                </c:pt>
                <c:pt idx="8732">
                  <c:v>-32767.0</c:v>
                </c:pt>
                <c:pt idx="8733">
                  <c:v>7.058204E-7</c:v>
                </c:pt>
                <c:pt idx="8734">
                  <c:v>0.0</c:v>
                </c:pt>
                <c:pt idx="8735">
                  <c:v>0.0</c:v>
                </c:pt>
                <c:pt idx="8736">
                  <c:v>0.0</c:v>
                </c:pt>
                <c:pt idx="8737">
                  <c:v>0.0</c:v>
                </c:pt>
                <c:pt idx="8738">
                  <c:v>0.0</c:v>
                </c:pt>
                <c:pt idx="8739">
                  <c:v>0.0</c:v>
                </c:pt>
                <c:pt idx="8740">
                  <c:v>0.0</c:v>
                </c:pt>
                <c:pt idx="8741">
                  <c:v>0.0</c:v>
                </c:pt>
                <c:pt idx="8742">
                  <c:v>0.0</c:v>
                </c:pt>
                <c:pt idx="8743">
                  <c:v>0.0</c:v>
                </c:pt>
                <c:pt idx="8744">
                  <c:v>0.0</c:v>
                </c:pt>
                <c:pt idx="8745">
                  <c:v>0.0</c:v>
                </c:pt>
                <c:pt idx="8746">
                  <c:v>0.0</c:v>
                </c:pt>
                <c:pt idx="8747">
                  <c:v>0.0</c:v>
                </c:pt>
                <c:pt idx="8748">
                  <c:v>0.0</c:v>
                </c:pt>
                <c:pt idx="8749">
                  <c:v>0.0</c:v>
                </c:pt>
                <c:pt idx="8750">
                  <c:v>0.0</c:v>
                </c:pt>
                <c:pt idx="8751">
                  <c:v>0.0</c:v>
                </c:pt>
                <c:pt idx="8752">
                  <c:v>0.0</c:v>
                </c:pt>
                <c:pt idx="8753">
                  <c:v>0.0</c:v>
                </c:pt>
                <c:pt idx="8754">
                  <c:v>0.0</c:v>
                </c:pt>
                <c:pt idx="8755">
                  <c:v>0.0</c:v>
                </c:pt>
                <c:pt idx="8756">
                  <c:v>0.0</c:v>
                </c:pt>
                <c:pt idx="8757">
                  <c:v>0.0</c:v>
                </c:pt>
                <c:pt idx="8758">
                  <c:v>0.0</c:v>
                </c:pt>
                <c:pt idx="8759">
                  <c:v>0.0</c:v>
                </c:pt>
                <c:pt idx="8760">
                  <c:v>-32767.0</c:v>
                </c:pt>
                <c:pt idx="8761">
                  <c:v>0.0</c:v>
                </c:pt>
                <c:pt idx="8762">
                  <c:v>0.0</c:v>
                </c:pt>
                <c:pt idx="8763">
                  <c:v>0.0</c:v>
                </c:pt>
                <c:pt idx="8764">
                  <c:v>0.0</c:v>
                </c:pt>
                <c:pt idx="8765">
                  <c:v>0.0</c:v>
                </c:pt>
                <c:pt idx="8766">
                  <c:v>0.0</c:v>
                </c:pt>
                <c:pt idx="8767">
                  <c:v>-32767.0</c:v>
                </c:pt>
                <c:pt idx="8768">
                  <c:v>0.0</c:v>
                </c:pt>
                <c:pt idx="8769">
                  <c:v>0.0</c:v>
                </c:pt>
                <c:pt idx="8770">
                  <c:v>0.0</c:v>
                </c:pt>
                <c:pt idx="8771">
                  <c:v>0.0</c:v>
                </c:pt>
                <c:pt idx="8772">
                  <c:v>0.0</c:v>
                </c:pt>
                <c:pt idx="8773">
                  <c:v>0.0</c:v>
                </c:pt>
                <c:pt idx="8774">
                  <c:v>0.0</c:v>
                </c:pt>
                <c:pt idx="8775">
                  <c:v>0.0</c:v>
                </c:pt>
                <c:pt idx="8776">
                  <c:v>0.0</c:v>
                </c:pt>
                <c:pt idx="8777">
                  <c:v>0.0</c:v>
                </c:pt>
                <c:pt idx="8778">
                  <c:v>0.0</c:v>
                </c:pt>
                <c:pt idx="8779">
                  <c:v>0.0</c:v>
                </c:pt>
                <c:pt idx="8780">
                  <c:v>0.0</c:v>
                </c:pt>
                <c:pt idx="8781">
                  <c:v>0.0</c:v>
                </c:pt>
                <c:pt idx="8782">
                  <c:v>0.0</c:v>
                </c:pt>
                <c:pt idx="8783">
                  <c:v>0.0</c:v>
                </c:pt>
                <c:pt idx="8784">
                  <c:v>0.0</c:v>
                </c:pt>
                <c:pt idx="8785">
                  <c:v>0.0</c:v>
                </c:pt>
                <c:pt idx="8786">
                  <c:v>0.0</c:v>
                </c:pt>
                <c:pt idx="8787">
                  <c:v>0.0</c:v>
                </c:pt>
                <c:pt idx="8788">
                  <c:v>0.0</c:v>
                </c:pt>
                <c:pt idx="8789">
                  <c:v>0.0</c:v>
                </c:pt>
                <c:pt idx="8790">
                  <c:v>0.0</c:v>
                </c:pt>
                <c:pt idx="8791">
                  <c:v>0.0</c:v>
                </c:pt>
                <c:pt idx="8792">
                  <c:v>0.0</c:v>
                </c:pt>
                <c:pt idx="8793">
                  <c:v>0.0</c:v>
                </c:pt>
                <c:pt idx="8794">
                  <c:v>0.0</c:v>
                </c:pt>
                <c:pt idx="8795">
                  <c:v>0.0</c:v>
                </c:pt>
                <c:pt idx="8796">
                  <c:v>0.0</c:v>
                </c:pt>
                <c:pt idx="8797">
                  <c:v>0.0</c:v>
                </c:pt>
                <c:pt idx="8798">
                  <c:v>0.0</c:v>
                </c:pt>
                <c:pt idx="8799">
                  <c:v>0.0</c:v>
                </c:pt>
                <c:pt idx="8800">
                  <c:v>0.0</c:v>
                </c:pt>
                <c:pt idx="8801">
                  <c:v>-32767.0</c:v>
                </c:pt>
                <c:pt idx="8802">
                  <c:v>-32767.0</c:v>
                </c:pt>
                <c:pt idx="8803">
                  <c:v>0.0</c:v>
                </c:pt>
                <c:pt idx="8804">
                  <c:v>0.0</c:v>
                </c:pt>
                <c:pt idx="8805">
                  <c:v>0.0</c:v>
                </c:pt>
                <c:pt idx="8806">
                  <c:v>0.0</c:v>
                </c:pt>
                <c:pt idx="8807">
                  <c:v>0.0</c:v>
                </c:pt>
                <c:pt idx="8808">
                  <c:v>0.0</c:v>
                </c:pt>
                <c:pt idx="8809">
                  <c:v>0.0</c:v>
                </c:pt>
                <c:pt idx="8810">
                  <c:v>0.0</c:v>
                </c:pt>
                <c:pt idx="8811">
                  <c:v>0.0</c:v>
                </c:pt>
                <c:pt idx="8812">
                  <c:v>0.0</c:v>
                </c:pt>
                <c:pt idx="8813">
                  <c:v>0.0</c:v>
                </c:pt>
                <c:pt idx="8814">
                  <c:v>0.0</c:v>
                </c:pt>
                <c:pt idx="8815">
                  <c:v>0.0</c:v>
                </c:pt>
                <c:pt idx="8816">
                  <c:v>0.0</c:v>
                </c:pt>
                <c:pt idx="8817">
                  <c:v>0.0</c:v>
                </c:pt>
                <c:pt idx="8818">
                  <c:v>0.0</c:v>
                </c:pt>
                <c:pt idx="8819">
                  <c:v>0.0</c:v>
                </c:pt>
                <c:pt idx="8820">
                  <c:v>0.0</c:v>
                </c:pt>
                <c:pt idx="8821">
                  <c:v>0.0</c:v>
                </c:pt>
                <c:pt idx="8822">
                  <c:v>0.0</c:v>
                </c:pt>
                <c:pt idx="8823">
                  <c:v>0.0</c:v>
                </c:pt>
                <c:pt idx="8824">
                  <c:v>0.0</c:v>
                </c:pt>
                <c:pt idx="8825">
                  <c:v>0.0</c:v>
                </c:pt>
                <c:pt idx="8826">
                  <c:v>0.0</c:v>
                </c:pt>
                <c:pt idx="8827">
                  <c:v>0.0</c:v>
                </c:pt>
                <c:pt idx="8828">
                  <c:v>0.0</c:v>
                </c:pt>
                <c:pt idx="8829">
                  <c:v>0.0</c:v>
                </c:pt>
                <c:pt idx="8830">
                  <c:v>0.0</c:v>
                </c:pt>
                <c:pt idx="8831">
                  <c:v>0.0</c:v>
                </c:pt>
                <c:pt idx="8832">
                  <c:v>0.0</c:v>
                </c:pt>
                <c:pt idx="8833">
                  <c:v>0.0</c:v>
                </c:pt>
                <c:pt idx="8834">
                  <c:v>0.0</c:v>
                </c:pt>
                <c:pt idx="8835">
                  <c:v>0.0</c:v>
                </c:pt>
                <c:pt idx="8836">
                  <c:v>0.0</c:v>
                </c:pt>
                <c:pt idx="8837">
                  <c:v>-32767.0</c:v>
                </c:pt>
                <c:pt idx="8838">
                  <c:v>0.0</c:v>
                </c:pt>
                <c:pt idx="8839">
                  <c:v>0.0</c:v>
                </c:pt>
                <c:pt idx="8840">
                  <c:v>0.0</c:v>
                </c:pt>
                <c:pt idx="8841">
                  <c:v>0.0</c:v>
                </c:pt>
                <c:pt idx="8842">
                  <c:v>0.0</c:v>
                </c:pt>
                <c:pt idx="8843">
                  <c:v>0.0</c:v>
                </c:pt>
                <c:pt idx="8844">
                  <c:v>0.0</c:v>
                </c:pt>
                <c:pt idx="8845">
                  <c:v>0.0</c:v>
                </c:pt>
                <c:pt idx="8846">
                  <c:v>0.0</c:v>
                </c:pt>
                <c:pt idx="8847">
                  <c:v>0.0</c:v>
                </c:pt>
                <c:pt idx="8848">
                  <c:v>0.0</c:v>
                </c:pt>
                <c:pt idx="8849">
                  <c:v>-32767.0</c:v>
                </c:pt>
                <c:pt idx="8850">
                  <c:v>0.0</c:v>
                </c:pt>
                <c:pt idx="8851">
                  <c:v>0.0</c:v>
                </c:pt>
                <c:pt idx="8852">
                  <c:v>6.881076E-7</c:v>
                </c:pt>
                <c:pt idx="8853">
                  <c:v>0.0</c:v>
                </c:pt>
                <c:pt idx="8854">
                  <c:v>0.0</c:v>
                </c:pt>
                <c:pt idx="8855">
                  <c:v>0.0</c:v>
                </c:pt>
                <c:pt idx="8856">
                  <c:v>0.0</c:v>
                </c:pt>
                <c:pt idx="8857">
                  <c:v>0.0</c:v>
                </c:pt>
                <c:pt idx="8858">
                  <c:v>0.0</c:v>
                </c:pt>
                <c:pt idx="8859">
                  <c:v>0.0</c:v>
                </c:pt>
                <c:pt idx="8860">
                  <c:v>0.0</c:v>
                </c:pt>
                <c:pt idx="8861">
                  <c:v>0.0</c:v>
                </c:pt>
                <c:pt idx="8862">
                  <c:v>0.0</c:v>
                </c:pt>
                <c:pt idx="8863">
                  <c:v>0.0</c:v>
                </c:pt>
                <c:pt idx="8864">
                  <c:v>0.0</c:v>
                </c:pt>
                <c:pt idx="8865">
                  <c:v>0.0</c:v>
                </c:pt>
                <c:pt idx="8866">
                  <c:v>0.0</c:v>
                </c:pt>
                <c:pt idx="8867">
                  <c:v>0.0</c:v>
                </c:pt>
                <c:pt idx="8868">
                  <c:v>0.0</c:v>
                </c:pt>
                <c:pt idx="8869">
                  <c:v>0.0</c:v>
                </c:pt>
                <c:pt idx="8870">
                  <c:v>0.0</c:v>
                </c:pt>
                <c:pt idx="8871">
                  <c:v>0.0</c:v>
                </c:pt>
                <c:pt idx="8872">
                  <c:v>-32767.0</c:v>
                </c:pt>
                <c:pt idx="8873">
                  <c:v>0.0</c:v>
                </c:pt>
                <c:pt idx="8874">
                  <c:v>0.0</c:v>
                </c:pt>
                <c:pt idx="8875">
                  <c:v>0.0</c:v>
                </c:pt>
                <c:pt idx="8876">
                  <c:v>0.0</c:v>
                </c:pt>
                <c:pt idx="8877">
                  <c:v>0.0</c:v>
                </c:pt>
                <c:pt idx="8878">
                  <c:v>0.0</c:v>
                </c:pt>
                <c:pt idx="8879">
                  <c:v>0.0</c:v>
                </c:pt>
                <c:pt idx="8880">
                  <c:v>0.0</c:v>
                </c:pt>
                <c:pt idx="8881">
                  <c:v>0.0</c:v>
                </c:pt>
                <c:pt idx="8882">
                  <c:v>0.0</c:v>
                </c:pt>
                <c:pt idx="8883">
                  <c:v>0.0</c:v>
                </c:pt>
                <c:pt idx="8884">
                  <c:v>0.0</c:v>
                </c:pt>
                <c:pt idx="8885">
                  <c:v>0.0</c:v>
                </c:pt>
                <c:pt idx="8886">
                  <c:v>0.0</c:v>
                </c:pt>
                <c:pt idx="8887">
                  <c:v>0.0</c:v>
                </c:pt>
                <c:pt idx="8888">
                  <c:v>0.0</c:v>
                </c:pt>
                <c:pt idx="8889">
                  <c:v>0.0</c:v>
                </c:pt>
                <c:pt idx="8890">
                  <c:v>0.0</c:v>
                </c:pt>
                <c:pt idx="8891">
                  <c:v>0.0</c:v>
                </c:pt>
                <c:pt idx="8892">
                  <c:v>0.0</c:v>
                </c:pt>
                <c:pt idx="8893">
                  <c:v>0.0</c:v>
                </c:pt>
                <c:pt idx="8894">
                  <c:v>0.0</c:v>
                </c:pt>
                <c:pt idx="8895">
                  <c:v>0.0</c:v>
                </c:pt>
                <c:pt idx="8896">
                  <c:v>0.0</c:v>
                </c:pt>
                <c:pt idx="8897">
                  <c:v>0.0</c:v>
                </c:pt>
                <c:pt idx="8898">
                  <c:v>0.0</c:v>
                </c:pt>
                <c:pt idx="8899">
                  <c:v>0.0</c:v>
                </c:pt>
                <c:pt idx="8900">
                  <c:v>0.0</c:v>
                </c:pt>
                <c:pt idx="8901">
                  <c:v>0.0</c:v>
                </c:pt>
                <c:pt idx="8902">
                  <c:v>0.0</c:v>
                </c:pt>
                <c:pt idx="8903">
                  <c:v>0.0</c:v>
                </c:pt>
                <c:pt idx="8904">
                  <c:v>0.0</c:v>
                </c:pt>
                <c:pt idx="8905">
                  <c:v>0.0</c:v>
                </c:pt>
                <c:pt idx="8906">
                  <c:v>0.0</c:v>
                </c:pt>
                <c:pt idx="8907">
                  <c:v>-32767.0</c:v>
                </c:pt>
                <c:pt idx="8908">
                  <c:v>0.0</c:v>
                </c:pt>
                <c:pt idx="8909">
                  <c:v>0.0</c:v>
                </c:pt>
                <c:pt idx="8910">
                  <c:v>0.0</c:v>
                </c:pt>
                <c:pt idx="8911">
                  <c:v>0.0</c:v>
                </c:pt>
                <c:pt idx="8912">
                  <c:v>0.0</c:v>
                </c:pt>
                <c:pt idx="8913">
                  <c:v>0.0</c:v>
                </c:pt>
                <c:pt idx="8914">
                  <c:v>-32767.0</c:v>
                </c:pt>
                <c:pt idx="8915">
                  <c:v>0.0</c:v>
                </c:pt>
                <c:pt idx="8916">
                  <c:v>0.0</c:v>
                </c:pt>
                <c:pt idx="8917">
                  <c:v>0.0</c:v>
                </c:pt>
                <c:pt idx="8918">
                  <c:v>0.0</c:v>
                </c:pt>
                <c:pt idx="8919">
                  <c:v>0.0</c:v>
                </c:pt>
                <c:pt idx="8920">
                  <c:v>0.0</c:v>
                </c:pt>
                <c:pt idx="8921">
                  <c:v>0.0</c:v>
                </c:pt>
                <c:pt idx="8922">
                  <c:v>0.0</c:v>
                </c:pt>
                <c:pt idx="8923">
                  <c:v>0.0</c:v>
                </c:pt>
                <c:pt idx="8924">
                  <c:v>0.0</c:v>
                </c:pt>
                <c:pt idx="8925">
                  <c:v>0.0</c:v>
                </c:pt>
                <c:pt idx="8926">
                  <c:v>0.0</c:v>
                </c:pt>
                <c:pt idx="8927">
                  <c:v>0.0</c:v>
                </c:pt>
                <c:pt idx="8928">
                  <c:v>0.0</c:v>
                </c:pt>
                <c:pt idx="8929">
                  <c:v>0.0</c:v>
                </c:pt>
                <c:pt idx="8930">
                  <c:v>-32767.0</c:v>
                </c:pt>
                <c:pt idx="8931">
                  <c:v>0.0</c:v>
                </c:pt>
                <c:pt idx="8932">
                  <c:v>0.0</c:v>
                </c:pt>
                <c:pt idx="8933">
                  <c:v>0.0</c:v>
                </c:pt>
                <c:pt idx="8934">
                  <c:v>0.0</c:v>
                </c:pt>
                <c:pt idx="8935">
                  <c:v>0.0</c:v>
                </c:pt>
                <c:pt idx="8936">
                  <c:v>0.0</c:v>
                </c:pt>
                <c:pt idx="8937">
                  <c:v>0.0</c:v>
                </c:pt>
                <c:pt idx="8938">
                  <c:v>0.0</c:v>
                </c:pt>
                <c:pt idx="8939">
                  <c:v>0.0</c:v>
                </c:pt>
                <c:pt idx="8940">
                  <c:v>0.0</c:v>
                </c:pt>
                <c:pt idx="8941">
                  <c:v>0.0</c:v>
                </c:pt>
                <c:pt idx="8942">
                  <c:v>0.0</c:v>
                </c:pt>
                <c:pt idx="8943">
                  <c:v>0.0</c:v>
                </c:pt>
                <c:pt idx="8944">
                  <c:v>0.0</c:v>
                </c:pt>
                <c:pt idx="8945">
                  <c:v>0.0</c:v>
                </c:pt>
                <c:pt idx="8946">
                  <c:v>0.0</c:v>
                </c:pt>
                <c:pt idx="8947">
                  <c:v>-32767.0</c:v>
                </c:pt>
                <c:pt idx="8948">
                  <c:v>0.0</c:v>
                </c:pt>
                <c:pt idx="8949">
                  <c:v>0.0</c:v>
                </c:pt>
                <c:pt idx="8950">
                  <c:v>0.0</c:v>
                </c:pt>
                <c:pt idx="8951">
                  <c:v>0.0</c:v>
                </c:pt>
                <c:pt idx="8952">
                  <c:v>0.0</c:v>
                </c:pt>
                <c:pt idx="8953">
                  <c:v>0.0</c:v>
                </c:pt>
                <c:pt idx="8954">
                  <c:v>0.0</c:v>
                </c:pt>
                <c:pt idx="8955">
                  <c:v>0.0</c:v>
                </c:pt>
                <c:pt idx="8956">
                  <c:v>0.0</c:v>
                </c:pt>
                <c:pt idx="8957">
                  <c:v>0.0</c:v>
                </c:pt>
                <c:pt idx="8958">
                  <c:v>0.0</c:v>
                </c:pt>
                <c:pt idx="8959">
                  <c:v>0.0</c:v>
                </c:pt>
                <c:pt idx="8960">
                  <c:v>0.0</c:v>
                </c:pt>
                <c:pt idx="8961">
                  <c:v>0.0</c:v>
                </c:pt>
                <c:pt idx="8962">
                  <c:v>0.0</c:v>
                </c:pt>
                <c:pt idx="8963">
                  <c:v>0.0</c:v>
                </c:pt>
                <c:pt idx="8964">
                  <c:v>0.0</c:v>
                </c:pt>
                <c:pt idx="8965">
                  <c:v>0.0</c:v>
                </c:pt>
                <c:pt idx="8966">
                  <c:v>0.0</c:v>
                </c:pt>
                <c:pt idx="8967">
                  <c:v>0.0</c:v>
                </c:pt>
                <c:pt idx="8968">
                  <c:v>0.0</c:v>
                </c:pt>
                <c:pt idx="8969">
                  <c:v>0.0</c:v>
                </c:pt>
                <c:pt idx="8970">
                  <c:v>0.0</c:v>
                </c:pt>
                <c:pt idx="8971">
                  <c:v>0.0</c:v>
                </c:pt>
                <c:pt idx="8972">
                  <c:v>0.0</c:v>
                </c:pt>
                <c:pt idx="8973">
                  <c:v>0.0</c:v>
                </c:pt>
                <c:pt idx="8974">
                  <c:v>0.0</c:v>
                </c:pt>
                <c:pt idx="8975">
                  <c:v>0.0</c:v>
                </c:pt>
                <c:pt idx="8976">
                  <c:v>0.0</c:v>
                </c:pt>
                <c:pt idx="8977">
                  <c:v>0.0</c:v>
                </c:pt>
                <c:pt idx="8978">
                  <c:v>0.0</c:v>
                </c:pt>
                <c:pt idx="8979">
                  <c:v>-32767.0</c:v>
                </c:pt>
                <c:pt idx="8980">
                  <c:v>2.499696E-7</c:v>
                </c:pt>
                <c:pt idx="8981">
                  <c:v>0.0</c:v>
                </c:pt>
                <c:pt idx="8982">
                  <c:v>0.0</c:v>
                </c:pt>
                <c:pt idx="8983">
                  <c:v>0.0</c:v>
                </c:pt>
                <c:pt idx="8984">
                  <c:v>0.0</c:v>
                </c:pt>
                <c:pt idx="8985">
                  <c:v>0.0</c:v>
                </c:pt>
                <c:pt idx="8986">
                  <c:v>0.0</c:v>
                </c:pt>
                <c:pt idx="8987">
                  <c:v>-32767.0</c:v>
                </c:pt>
                <c:pt idx="8988">
                  <c:v>0.0</c:v>
                </c:pt>
                <c:pt idx="8989">
                  <c:v>0.0</c:v>
                </c:pt>
                <c:pt idx="8990">
                  <c:v>0.0</c:v>
                </c:pt>
                <c:pt idx="8991">
                  <c:v>0.0</c:v>
                </c:pt>
                <c:pt idx="8992">
                  <c:v>0.0</c:v>
                </c:pt>
                <c:pt idx="8993">
                  <c:v>0.0</c:v>
                </c:pt>
                <c:pt idx="8994">
                  <c:v>0.0</c:v>
                </c:pt>
                <c:pt idx="8995">
                  <c:v>0.0</c:v>
                </c:pt>
                <c:pt idx="8996">
                  <c:v>0.0</c:v>
                </c:pt>
                <c:pt idx="8997">
                  <c:v>0.0</c:v>
                </c:pt>
                <c:pt idx="8998">
                  <c:v>0.0</c:v>
                </c:pt>
                <c:pt idx="8999">
                  <c:v>-32767.0</c:v>
                </c:pt>
                <c:pt idx="9000">
                  <c:v>0.0</c:v>
                </c:pt>
                <c:pt idx="9001">
                  <c:v>0.0</c:v>
                </c:pt>
                <c:pt idx="9002">
                  <c:v>0.0</c:v>
                </c:pt>
                <c:pt idx="9003">
                  <c:v>0.0</c:v>
                </c:pt>
                <c:pt idx="9004">
                  <c:v>0.0</c:v>
                </c:pt>
                <c:pt idx="9005">
                  <c:v>0.0</c:v>
                </c:pt>
                <c:pt idx="9006">
                  <c:v>0.0</c:v>
                </c:pt>
                <c:pt idx="9007">
                  <c:v>-32767.0</c:v>
                </c:pt>
                <c:pt idx="9008">
                  <c:v>0.0</c:v>
                </c:pt>
                <c:pt idx="9009">
                  <c:v>0.0</c:v>
                </c:pt>
                <c:pt idx="9010">
                  <c:v>0.0</c:v>
                </c:pt>
                <c:pt idx="9011">
                  <c:v>0.0</c:v>
                </c:pt>
                <c:pt idx="9012">
                  <c:v>0.0</c:v>
                </c:pt>
                <c:pt idx="9013">
                  <c:v>0.0</c:v>
                </c:pt>
                <c:pt idx="9014">
                  <c:v>0.0</c:v>
                </c:pt>
                <c:pt idx="9015">
                  <c:v>-32767.0</c:v>
                </c:pt>
                <c:pt idx="9016">
                  <c:v>0.0</c:v>
                </c:pt>
                <c:pt idx="9017">
                  <c:v>0.0</c:v>
                </c:pt>
                <c:pt idx="9018">
                  <c:v>0.0</c:v>
                </c:pt>
                <c:pt idx="9019">
                  <c:v>0.0</c:v>
                </c:pt>
                <c:pt idx="9020">
                  <c:v>0.0</c:v>
                </c:pt>
                <c:pt idx="9021">
                  <c:v>0.0</c:v>
                </c:pt>
                <c:pt idx="9022">
                  <c:v>-32767.0</c:v>
                </c:pt>
                <c:pt idx="9023">
                  <c:v>-32767.0</c:v>
                </c:pt>
                <c:pt idx="9024">
                  <c:v>0.0</c:v>
                </c:pt>
                <c:pt idx="9025">
                  <c:v>0.0</c:v>
                </c:pt>
                <c:pt idx="9026">
                  <c:v>0.0</c:v>
                </c:pt>
                <c:pt idx="9027">
                  <c:v>0.0</c:v>
                </c:pt>
                <c:pt idx="9028">
                  <c:v>0.0</c:v>
                </c:pt>
                <c:pt idx="9029">
                  <c:v>0.0</c:v>
                </c:pt>
                <c:pt idx="9030">
                  <c:v>0.0</c:v>
                </c:pt>
                <c:pt idx="9031">
                  <c:v>0.0</c:v>
                </c:pt>
                <c:pt idx="9032">
                  <c:v>0.0</c:v>
                </c:pt>
                <c:pt idx="9033">
                  <c:v>0.0</c:v>
                </c:pt>
                <c:pt idx="9034">
                  <c:v>0.0</c:v>
                </c:pt>
                <c:pt idx="9035">
                  <c:v>0.0</c:v>
                </c:pt>
                <c:pt idx="9036">
                  <c:v>0.0</c:v>
                </c:pt>
                <c:pt idx="9037">
                  <c:v>0.0</c:v>
                </c:pt>
                <c:pt idx="9038">
                  <c:v>0.0</c:v>
                </c:pt>
                <c:pt idx="9039">
                  <c:v>0.0</c:v>
                </c:pt>
                <c:pt idx="9040">
                  <c:v>0.0</c:v>
                </c:pt>
                <c:pt idx="9041">
                  <c:v>0.0</c:v>
                </c:pt>
                <c:pt idx="9042">
                  <c:v>0.0</c:v>
                </c:pt>
                <c:pt idx="9043">
                  <c:v>0.0</c:v>
                </c:pt>
                <c:pt idx="9044">
                  <c:v>0.0</c:v>
                </c:pt>
                <c:pt idx="9045">
                  <c:v>0.0</c:v>
                </c:pt>
                <c:pt idx="9046">
                  <c:v>0.0</c:v>
                </c:pt>
                <c:pt idx="9047">
                  <c:v>0.0</c:v>
                </c:pt>
                <c:pt idx="9048">
                  <c:v>0.0</c:v>
                </c:pt>
                <c:pt idx="9049">
                  <c:v>0.0</c:v>
                </c:pt>
                <c:pt idx="9050">
                  <c:v>0.0</c:v>
                </c:pt>
                <c:pt idx="9051">
                  <c:v>0.0</c:v>
                </c:pt>
                <c:pt idx="9052">
                  <c:v>0.0</c:v>
                </c:pt>
                <c:pt idx="9053">
                  <c:v>0.0</c:v>
                </c:pt>
                <c:pt idx="9054">
                  <c:v>0.0</c:v>
                </c:pt>
                <c:pt idx="9055">
                  <c:v>0.0</c:v>
                </c:pt>
                <c:pt idx="9056">
                  <c:v>0.0</c:v>
                </c:pt>
                <c:pt idx="9057">
                  <c:v>-32767.0</c:v>
                </c:pt>
                <c:pt idx="9058">
                  <c:v>0.0</c:v>
                </c:pt>
                <c:pt idx="9059">
                  <c:v>0.0</c:v>
                </c:pt>
                <c:pt idx="9060">
                  <c:v>0.0</c:v>
                </c:pt>
                <c:pt idx="9061">
                  <c:v>0.0</c:v>
                </c:pt>
                <c:pt idx="9062">
                  <c:v>0.0</c:v>
                </c:pt>
                <c:pt idx="9063">
                  <c:v>0.0</c:v>
                </c:pt>
                <c:pt idx="9064">
                  <c:v>0.0</c:v>
                </c:pt>
                <c:pt idx="9065">
                  <c:v>0.0</c:v>
                </c:pt>
                <c:pt idx="9066">
                  <c:v>0.0</c:v>
                </c:pt>
                <c:pt idx="9067">
                  <c:v>0.0</c:v>
                </c:pt>
                <c:pt idx="9068">
                  <c:v>0.0</c:v>
                </c:pt>
                <c:pt idx="9069">
                  <c:v>0.0</c:v>
                </c:pt>
                <c:pt idx="9070">
                  <c:v>0.0</c:v>
                </c:pt>
                <c:pt idx="9071">
                  <c:v>0.0</c:v>
                </c:pt>
                <c:pt idx="9072">
                  <c:v>0.0</c:v>
                </c:pt>
                <c:pt idx="9073">
                  <c:v>0.0</c:v>
                </c:pt>
                <c:pt idx="9074">
                  <c:v>0.0</c:v>
                </c:pt>
                <c:pt idx="9075">
                  <c:v>0.0</c:v>
                </c:pt>
                <c:pt idx="9076">
                  <c:v>0.0</c:v>
                </c:pt>
                <c:pt idx="9077">
                  <c:v>0.0</c:v>
                </c:pt>
                <c:pt idx="9078">
                  <c:v>0.0</c:v>
                </c:pt>
                <c:pt idx="9079">
                  <c:v>0.0</c:v>
                </c:pt>
                <c:pt idx="9080">
                  <c:v>-32767.0</c:v>
                </c:pt>
                <c:pt idx="9081">
                  <c:v>0.0</c:v>
                </c:pt>
                <c:pt idx="9082">
                  <c:v>0.0</c:v>
                </c:pt>
                <c:pt idx="9083">
                  <c:v>0.0</c:v>
                </c:pt>
                <c:pt idx="9084">
                  <c:v>0.0</c:v>
                </c:pt>
                <c:pt idx="9085">
                  <c:v>0.0</c:v>
                </c:pt>
                <c:pt idx="9086">
                  <c:v>0.0</c:v>
                </c:pt>
                <c:pt idx="9087">
                  <c:v>0.0</c:v>
                </c:pt>
                <c:pt idx="9088">
                  <c:v>0.0</c:v>
                </c:pt>
                <c:pt idx="9089">
                  <c:v>2.601478E-7</c:v>
                </c:pt>
                <c:pt idx="9090">
                  <c:v>0.0</c:v>
                </c:pt>
                <c:pt idx="9091">
                  <c:v>0.0</c:v>
                </c:pt>
                <c:pt idx="9092">
                  <c:v>0.001492533</c:v>
                </c:pt>
                <c:pt idx="9093">
                  <c:v>0.0</c:v>
                </c:pt>
                <c:pt idx="9094">
                  <c:v>-32767.0</c:v>
                </c:pt>
                <c:pt idx="9095">
                  <c:v>0.0</c:v>
                </c:pt>
                <c:pt idx="9096">
                  <c:v>0.0</c:v>
                </c:pt>
                <c:pt idx="9097">
                  <c:v>0.0</c:v>
                </c:pt>
                <c:pt idx="9098">
                  <c:v>0.0</c:v>
                </c:pt>
                <c:pt idx="9099">
                  <c:v>0.0</c:v>
                </c:pt>
                <c:pt idx="9100">
                  <c:v>0.0</c:v>
                </c:pt>
                <c:pt idx="9101">
                  <c:v>0.0</c:v>
                </c:pt>
                <c:pt idx="9102">
                  <c:v>0.0</c:v>
                </c:pt>
                <c:pt idx="9103">
                  <c:v>0.0</c:v>
                </c:pt>
                <c:pt idx="9104">
                  <c:v>0.0</c:v>
                </c:pt>
                <c:pt idx="9105">
                  <c:v>0.0</c:v>
                </c:pt>
                <c:pt idx="9106">
                  <c:v>0.0</c:v>
                </c:pt>
                <c:pt idx="9107">
                  <c:v>0.0</c:v>
                </c:pt>
                <c:pt idx="9108">
                  <c:v>0.0</c:v>
                </c:pt>
                <c:pt idx="9109">
                  <c:v>0.0</c:v>
                </c:pt>
                <c:pt idx="9110">
                  <c:v>-32767.0</c:v>
                </c:pt>
                <c:pt idx="9111">
                  <c:v>0.0</c:v>
                </c:pt>
                <c:pt idx="9112">
                  <c:v>0.0</c:v>
                </c:pt>
                <c:pt idx="9113">
                  <c:v>0.0</c:v>
                </c:pt>
                <c:pt idx="9114">
                  <c:v>0.0</c:v>
                </c:pt>
                <c:pt idx="9115">
                  <c:v>0.0</c:v>
                </c:pt>
                <c:pt idx="9116">
                  <c:v>0.0</c:v>
                </c:pt>
                <c:pt idx="9117">
                  <c:v>0.0</c:v>
                </c:pt>
                <c:pt idx="9118">
                  <c:v>0.0</c:v>
                </c:pt>
                <c:pt idx="9119">
                  <c:v>0.0</c:v>
                </c:pt>
                <c:pt idx="9120">
                  <c:v>0.0</c:v>
                </c:pt>
                <c:pt idx="9121">
                  <c:v>0.0</c:v>
                </c:pt>
                <c:pt idx="9122">
                  <c:v>0.0</c:v>
                </c:pt>
                <c:pt idx="9123">
                  <c:v>0.0</c:v>
                </c:pt>
                <c:pt idx="9124">
                  <c:v>0.0</c:v>
                </c:pt>
                <c:pt idx="9125">
                  <c:v>0.0</c:v>
                </c:pt>
                <c:pt idx="9126">
                  <c:v>0.0</c:v>
                </c:pt>
                <c:pt idx="9127">
                  <c:v>0.0</c:v>
                </c:pt>
                <c:pt idx="9128">
                  <c:v>0.0</c:v>
                </c:pt>
                <c:pt idx="9129">
                  <c:v>0.0</c:v>
                </c:pt>
                <c:pt idx="9130">
                  <c:v>0.0</c:v>
                </c:pt>
                <c:pt idx="9131">
                  <c:v>0.0</c:v>
                </c:pt>
                <c:pt idx="9132">
                  <c:v>0.0</c:v>
                </c:pt>
                <c:pt idx="9133">
                  <c:v>0.0</c:v>
                </c:pt>
                <c:pt idx="9134">
                  <c:v>2.540717E-7</c:v>
                </c:pt>
                <c:pt idx="9135">
                  <c:v>0.0</c:v>
                </c:pt>
                <c:pt idx="9136">
                  <c:v>0.0</c:v>
                </c:pt>
                <c:pt idx="9137">
                  <c:v>0.0</c:v>
                </c:pt>
                <c:pt idx="9138">
                  <c:v>0.0</c:v>
                </c:pt>
                <c:pt idx="9139">
                  <c:v>0.0</c:v>
                </c:pt>
                <c:pt idx="9140">
                  <c:v>0.0</c:v>
                </c:pt>
                <c:pt idx="9141">
                  <c:v>0.0</c:v>
                </c:pt>
                <c:pt idx="9142">
                  <c:v>-32767.0</c:v>
                </c:pt>
                <c:pt idx="9143">
                  <c:v>0.0</c:v>
                </c:pt>
                <c:pt idx="9144">
                  <c:v>0.0</c:v>
                </c:pt>
                <c:pt idx="9145">
                  <c:v>0.0</c:v>
                </c:pt>
                <c:pt idx="9146">
                  <c:v>0.0</c:v>
                </c:pt>
                <c:pt idx="9147">
                  <c:v>0.0</c:v>
                </c:pt>
                <c:pt idx="9148">
                  <c:v>2.518949E-7</c:v>
                </c:pt>
                <c:pt idx="9149">
                  <c:v>0.0</c:v>
                </c:pt>
                <c:pt idx="9150">
                  <c:v>-32767.0</c:v>
                </c:pt>
                <c:pt idx="9151">
                  <c:v>0.0</c:v>
                </c:pt>
                <c:pt idx="9152">
                  <c:v>0.0</c:v>
                </c:pt>
                <c:pt idx="9153">
                  <c:v>0.0</c:v>
                </c:pt>
                <c:pt idx="9154">
                  <c:v>0.0004790996</c:v>
                </c:pt>
                <c:pt idx="9155">
                  <c:v>0.0</c:v>
                </c:pt>
                <c:pt idx="9156">
                  <c:v>2.50623E-7</c:v>
                </c:pt>
                <c:pt idx="9157">
                  <c:v>0.0</c:v>
                </c:pt>
                <c:pt idx="9158">
                  <c:v>0.0</c:v>
                </c:pt>
                <c:pt idx="9159">
                  <c:v>0.0</c:v>
                </c:pt>
                <c:pt idx="9160">
                  <c:v>0.0</c:v>
                </c:pt>
                <c:pt idx="9161">
                  <c:v>0.0</c:v>
                </c:pt>
                <c:pt idx="9162">
                  <c:v>0.0</c:v>
                </c:pt>
                <c:pt idx="9163">
                  <c:v>0.0</c:v>
                </c:pt>
                <c:pt idx="9164">
                  <c:v>0.0</c:v>
                </c:pt>
                <c:pt idx="9165">
                  <c:v>0.0</c:v>
                </c:pt>
                <c:pt idx="9166">
                  <c:v>1.460913E-6</c:v>
                </c:pt>
                <c:pt idx="9167">
                  <c:v>0.0001949194</c:v>
                </c:pt>
                <c:pt idx="9168">
                  <c:v>0.0</c:v>
                </c:pt>
                <c:pt idx="9169">
                  <c:v>0.0</c:v>
                </c:pt>
                <c:pt idx="9170">
                  <c:v>1.458196E-6</c:v>
                </c:pt>
                <c:pt idx="9171">
                  <c:v>0.0</c:v>
                </c:pt>
                <c:pt idx="9172">
                  <c:v>0.0</c:v>
                </c:pt>
                <c:pt idx="9173">
                  <c:v>0.0</c:v>
                </c:pt>
                <c:pt idx="9174">
                  <c:v>-32767.0</c:v>
                </c:pt>
                <c:pt idx="9175">
                  <c:v>0.0</c:v>
                </c:pt>
                <c:pt idx="9176">
                  <c:v>0.0</c:v>
                </c:pt>
                <c:pt idx="9177">
                  <c:v>0.0</c:v>
                </c:pt>
                <c:pt idx="9178">
                  <c:v>0.0</c:v>
                </c:pt>
                <c:pt idx="9179">
                  <c:v>0.0</c:v>
                </c:pt>
                <c:pt idx="9180">
                  <c:v>0.0</c:v>
                </c:pt>
                <c:pt idx="9181">
                  <c:v>0.0</c:v>
                </c:pt>
                <c:pt idx="9182">
                  <c:v>0.0</c:v>
                </c:pt>
                <c:pt idx="9183">
                  <c:v>-32767.0</c:v>
                </c:pt>
                <c:pt idx="9184">
                  <c:v>0.0</c:v>
                </c:pt>
                <c:pt idx="9185">
                  <c:v>0.0</c:v>
                </c:pt>
                <c:pt idx="9186">
                  <c:v>0.0</c:v>
                </c:pt>
                <c:pt idx="9187">
                  <c:v>0.0</c:v>
                </c:pt>
                <c:pt idx="9188">
                  <c:v>0.0</c:v>
                </c:pt>
                <c:pt idx="9189">
                  <c:v>0.0</c:v>
                </c:pt>
                <c:pt idx="9190">
                  <c:v>0.0</c:v>
                </c:pt>
                <c:pt idx="9191">
                  <c:v>-32767.0</c:v>
                </c:pt>
                <c:pt idx="9192">
                  <c:v>0.0</c:v>
                </c:pt>
                <c:pt idx="9193">
                  <c:v>0.0</c:v>
                </c:pt>
                <c:pt idx="9194">
                  <c:v>0.0</c:v>
                </c:pt>
                <c:pt idx="9195">
                  <c:v>0.0</c:v>
                </c:pt>
                <c:pt idx="9196">
                  <c:v>0.0</c:v>
                </c:pt>
                <c:pt idx="9197">
                  <c:v>2.502433E-7</c:v>
                </c:pt>
                <c:pt idx="9198">
                  <c:v>0.0</c:v>
                </c:pt>
                <c:pt idx="9199">
                  <c:v>-32767.0</c:v>
                </c:pt>
                <c:pt idx="9200">
                  <c:v>0.0003908648</c:v>
                </c:pt>
                <c:pt idx="9201">
                  <c:v>0.0</c:v>
                </c:pt>
                <c:pt idx="9202">
                  <c:v>0.0</c:v>
                </c:pt>
                <c:pt idx="9203">
                  <c:v>0.0</c:v>
                </c:pt>
                <c:pt idx="9204">
                  <c:v>0.0</c:v>
                </c:pt>
                <c:pt idx="9205">
                  <c:v>0.0</c:v>
                </c:pt>
                <c:pt idx="9206">
                  <c:v>0.0</c:v>
                </c:pt>
                <c:pt idx="9207">
                  <c:v>0.0</c:v>
                </c:pt>
                <c:pt idx="9208">
                  <c:v>0.0</c:v>
                </c:pt>
                <c:pt idx="9209">
                  <c:v>0.0</c:v>
                </c:pt>
                <c:pt idx="9210">
                  <c:v>0.0</c:v>
                </c:pt>
                <c:pt idx="9211">
                  <c:v>6.858601E-7</c:v>
                </c:pt>
                <c:pt idx="9212">
                  <c:v>0.0</c:v>
                </c:pt>
                <c:pt idx="9213">
                  <c:v>0.0</c:v>
                </c:pt>
                <c:pt idx="9214">
                  <c:v>0.0</c:v>
                </c:pt>
                <c:pt idx="9215">
                  <c:v>0.0</c:v>
                </c:pt>
                <c:pt idx="9216">
                  <c:v>0.0</c:v>
                </c:pt>
                <c:pt idx="9217">
                  <c:v>0.0</c:v>
                </c:pt>
                <c:pt idx="9218">
                  <c:v>0.0</c:v>
                </c:pt>
                <c:pt idx="9219">
                  <c:v>0.0</c:v>
                </c:pt>
                <c:pt idx="9220">
                  <c:v>0.0</c:v>
                </c:pt>
                <c:pt idx="9221">
                  <c:v>0.0</c:v>
                </c:pt>
                <c:pt idx="9222">
                  <c:v>0.0</c:v>
                </c:pt>
                <c:pt idx="9223">
                  <c:v>0.0</c:v>
                </c:pt>
                <c:pt idx="9224">
                  <c:v>0.0</c:v>
                </c:pt>
                <c:pt idx="9225">
                  <c:v>0.0</c:v>
                </c:pt>
                <c:pt idx="9226">
                  <c:v>6.88104100000001E-7</c:v>
                </c:pt>
                <c:pt idx="9227">
                  <c:v>0.0</c:v>
                </c:pt>
                <c:pt idx="9228">
                  <c:v>0.0</c:v>
                </c:pt>
                <c:pt idx="9229">
                  <c:v>0.0</c:v>
                </c:pt>
                <c:pt idx="9230">
                  <c:v>0.0</c:v>
                </c:pt>
                <c:pt idx="9231">
                  <c:v>0.0</c:v>
                </c:pt>
                <c:pt idx="9232">
                  <c:v>0.0</c:v>
                </c:pt>
                <c:pt idx="9233">
                  <c:v>0.0</c:v>
                </c:pt>
                <c:pt idx="9234">
                  <c:v>0.0</c:v>
                </c:pt>
                <c:pt idx="9235">
                  <c:v>0.0</c:v>
                </c:pt>
                <c:pt idx="9236">
                  <c:v>0.001885425</c:v>
                </c:pt>
                <c:pt idx="9237">
                  <c:v>0.0</c:v>
                </c:pt>
                <c:pt idx="9238">
                  <c:v>0.00220106</c:v>
                </c:pt>
                <c:pt idx="9239">
                  <c:v>0.0</c:v>
                </c:pt>
                <c:pt idx="9240">
                  <c:v>0.0</c:v>
                </c:pt>
                <c:pt idx="9241">
                  <c:v>0.0</c:v>
                </c:pt>
                <c:pt idx="9242">
                  <c:v>0.0</c:v>
                </c:pt>
                <c:pt idx="9243">
                  <c:v>0.0</c:v>
                </c:pt>
                <c:pt idx="9244">
                  <c:v>0.0</c:v>
                </c:pt>
                <c:pt idx="9245">
                  <c:v>0.0</c:v>
                </c:pt>
                <c:pt idx="9246">
                  <c:v>0.0</c:v>
                </c:pt>
                <c:pt idx="9247">
                  <c:v>-32767.0</c:v>
                </c:pt>
                <c:pt idx="9248">
                  <c:v>0.0</c:v>
                </c:pt>
                <c:pt idx="9249">
                  <c:v>0.0</c:v>
                </c:pt>
                <c:pt idx="9250">
                  <c:v>0.0</c:v>
                </c:pt>
                <c:pt idx="9251">
                  <c:v>0.0</c:v>
                </c:pt>
                <c:pt idx="9252">
                  <c:v>0.0</c:v>
                </c:pt>
                <c:pt idx="9253">
                  <c:v>0.0</c:v>
                </c:pt>
                <c:pt idx="9254">
                  <c:v>0.0008122162</c:v>
                </c:pt>
                <c:pt idx="9255">
                  <c:v>-32767.0</c:v>
                </c:pt>
                <c:pt idx="9256">
                  <c:v>0.0</c:v>
                </c:pt>
                <c:pt idx="9257">
                  <c:v>0.0</c:v>
                </c:pt>
                <c:pt idx="9258">
                  <c:v>0.0</c:v>
                </c:pt>
                <c:pt idx="9259">
                  <c:v>0.0</c:v>
                </c:pt>
                <c:pt idx="9260">
                  <c:v>0.0</c:v>
                </c:pt>
                <c:pt idx="9261">
                  <c:v>0.0</c:v>
                </c:pt>
                <c:pt idx="9262">
                  <c:v>0.0</c:v>
                </c:pt>
                <c:pt idx="9263">
                  <c:v>0.0</c:v>
                </c:pt>
                <c:pt idx="9264">
                  <c:v>-32767.0</c:v>
                </c:pt>
                <c:pt idx="9265">
                  <c:v>0.001890507</c:v>
                </c:pt>
                <c:pt idx="9266">
                  <c:v>0.0</c:v>
                </c:pt>
                <c:pt idx="9267">
                  <c:v>0.0</c:v>
                </c:pt>
                <c:pt idx="9268">
                  <c:v>0.0</c:v>
                </c:pt>
                <c:pt idx="9269">
                  <c:v>0.0</c:v>
                </c:pt>
                <c:pt idx="9270">
                  <c:v>0.0</c:v>
                </c:pt>
                <c:pt idx="9271">
                  <c:v>7.89257E-5</c:v>
                </c:pt>
                <c:pt idx="9272">
                  <c:v>0.0</c:v>
                </c:pt>
                <c:pt idx="9273">
                  <c:v>0.0</c:v>
                </c:pt>
                <c:pt idx="9274">
                  <c:v>0.0</c:v>
                </c:pt>
                <c:pt idx="9275">
                  <c:v>0.0</c:v>
                </c:pt>
                <c:pt idx="9276">
                  <c:v>0.0</c:v>
                </c:pt>
                <c:pt idx="9277">
                  <c:v>0.0</c:v>
                </c:pt>
                <c:pt idx="9278">
                  <c:v>0.00188816</c:v>
                </c:pt>
                <c:pt idx="9279">
                  <c:v>0.0</c:v>
                </c:pt>
                <c:pt idx="9280">
                  <c:v>0.0</c:v>
                </c:pt>
                <c:pt idx="9281">
                  <c:v>0.0</c:v>
                </c:pt>
                <c:pt idx="9282">
                  <c:v>0.0</c:v>
                </c:pt>
                <c:pt idx="9283">
                  <c:v>0.0</c:v>
                </c:pt>
                <c:pt idx="9284">
                  <c:v>0.0</c:v>
                </c:pt>
                <c:pt idx="9285">
                  <c:v>0.0</c:v>
                </c:pt>
                <c:pt idx="9286">
                  <c:v>0.0009521691</c:v>
                </c:pt>
                <c:pt idx="9287">
                  <c:v>0.0</c:v>
                </c:pt>
                <c:pt idx="9288">
                  <c:v>-32767.0</c:v>
                </c:pt>
                <c:pt idx="9289">
                  <c:v>0.0</c:v>
                </c:pt>
                <c:pt idx="9290">
                  <c:v>0.0</c:v>
                </c:pt>
                <c:pt idx="9291">
                  <c:v>0.0</c:v>
                </c:pt>
                <c:pt idx="9292">
                  <c:v>0.0</c:v>
                </c:pt>
                <c:pt idx="9293">
                  <c:v>0.0</c:v>
                </c:pt>
                <c:pt idx="9294">
                  <c:v>0.0</c:v>
                </c:pt>
                <c:pt idx="9295">
                  <c:v>0.001889045</c:v>
                </c:pt>
                <c:pt idx="9296">
                  <c:v>0.0</c:v>
                </c:pt>
                <c:pt idx="9297">
                  <c:v>0.0006884483</c:v>
                </c:pt>
                <c:pt idx="9298">
                  <c:v>0.0</c:v>
                </c:pt>
                <c:pt idx="9299">
                  <c:v>0.0</c:v>
                </c:pt>
                <c:pt idx="9300">
                  <c:v>0.0</c:v>
                </c:pt>
                <c:pt idx="9301">
                  <c:v>0.0</c:v>
                </c:pt>
                <c:pt idx="9302">
                  <c:v>0.0</c:v>
                </c:pt>
                <c:pt idx="9303">
                  <c:v>0.0</c:v>
                </c:pt>
                <c:pt idx="9304">
                  <c:v>0.0</c:v>
                </c:pt>
                <c:pt idx="9305">
                  <c:v>0.0</c:v>
                </c:pt>
                <c:pt idx="9306">
                  <c:v>0.0</c:v>
                </c:pt>
                <c:pt idx="9307">
                  <c:v>0.0</c:v>
                </c:pt>
                <c:pt idx="9308">
                  <c:v>0.0</c:v>
                </c:pt>
                <c:pt idx="9309">
                  <c:v>0.0</c:v>
                </c:pt>
                <c:pt idx="9310">
                  <c:v>0.0</c:v>
                </c:pt>
                <c:pt idx="9311">
                  <c:v>0.0</c:v>
                </c:pt>
                <c:pt idx="9312">
                  <c:v>-32767.0</c:v>
                </c:pt>
                <c:pt idx="9313">
                  <c:v>0.0</c:v>
                </c:pt>
                <c:pt idx="9314">
                  <c:v>0.0</c:v>
                </c:pt>
                <c:pt idx="9315">
                  <c:v>0.0</c:v>
                </c:pt>
                <c:pt idx="9316">
                  <c:v>0.0</c:v>
                </c:pt>
                <c:pt idx="9317">
                  <c:v>0.0</c:v>
                </c:pt>
                <c:pt idx="9318">
                  <c:v>0.0</c:v>
                </c:pt>
                <c:pt idx="9319">
                  <c:v>0.0</c:v>
                </c:pt>
                <c:pt idx="9320">
                  <c:v>-32767.0</c:v>
                </c:pt>
                <c:pt idx="9321">
                  <c:v>0.0</c:v>
                </c:pt>
                <c:pt idx="9322">
                  <c:v>0.0</c:v>
                </c:pt>
                <c:pt idx="9323">
                  <c:v>0.0</c:v>
                </c:pt>
                <c:pt idx="9324">
                  <c:v>0.0</c:v>
                </c:pt>
                <c:pt idx="9325">
                  <c:v>0.0</c:v>
                </c:pt>
                <c:pt idx="9326">
                  <c:v>0.0</c:v>
                </c:pt>
                <c:pt idx="9327">
                  <c:v>0.0</c:v>
                </c:pt>
                <c:pt idx="9328">
                  <c:v>0.0</c:v>
                </c:pt>
                <c:pt idx="9329">
                  <c:v>0.0</c:v>
                </c:pt>
                <c:pt idx="9330">
                  <c:v>0.0</c:v>
                </c:pt>
                <c:pt idx="9331">
                  <c:v>2.780166E-6</c:v>
                </c:pt>
                <c:pt idx="9332">
                  <c:v>-32767.0</c:v>
                </c:pt>
                <c:pt idx="9333">
                  <c:v>0.0</c:v>
                </c:pt>
                <c:pt idx="9334">
                  <c:v>0.001328726</c:v>
                </c:pt>
                <c:pt idx="9335">
                  <c:v>0.0</c:v>
                </c:pt>
                <c:pt idx="9336">
                  <c:v>0.0</c:v>
                </c:pt>
                <c:pt idx="9337">
                  <c:v>0.0</c:v>
                </c:pt>
                <c:pt idx="9338">
                  <c:v>0.0</c:v>
                </c:pt>
                <c:pt idx="9339">
                  <c:v>0.0</c:v>
                </c:pt>
                <c:pt idx="9340">
                  <c:v>-32767.0</c:v>
                </c:pt>
                <c:pt idx="9341">
                  <c:v>0.0</c:v>
                </c:pt>
                <c:pt idx="9342">
                  <c:v>0.0</c:v>
                </c:pt>
                <c:pt idx="9343">
                  <c:v>0.0</c:v>
                </c:pt>
                <c:pt idx="9344">
                  <c:v>0.0</c:v>
                </c:pt>
                <c:pt idx="9345">
                  <c:v>-32767.0</c:v>
                </c:pt>
                <c:pt idx="9346">
                  <c:v>0.0</c:v>
                </c:pt>
                <c:pt idx="9347">
                  <c:v>0.0</c:v>
                </c:pt>
                <c:pt idx="9348">
                  <c:v>-32767.0</c:v>
                </c:pt>
                <c:pt idx="9349">
                  <c:v>0.0</c:v>
                </c:pt>
                <c:pt idx="9350">
                  <c:v>0.0</c:v>
                </c:pt>
                <c:pt idx="9351">
                  <c:v>0.0</c:v>
                </c:pt>
                <c:pt idx="9352">
                  <c:v>0.0</c:v>
                </c:pt>
                <c:pt idx="9353">
                  <c:v>0.0</c:v>
                </c:pt>
                <c:pt idx="9354">
                  <c:v>0.0</c:v>
                </c:pt>
                <c:pt idx="9355">
                  <c:v>0.0</c:v>
                </c:pt>
                <c:pt idx="9356">
                  <c:v>-32767.0</c:v>
                </c:pt>
                <c:pt idx="9357">
                  <c:v>0.0</c:v>
                </c:pt>
                <c:pt idx="9358">
                  <c:v>0.0</c:v>
                </c:pt>
                <c:pt idx="9359">
                  <c:v>0.0</c:v>
                </c:pt>
                <c:pt idx="9360">
                  <c:v>0.001903228</c:v>
                </c:pt>
                <c:pt idx="9361">
                  <c:v>0.001676609</c:v>
                </c:pt>
                <c:pt idx="9362">
                  <c:v>0.00128168</c:v>
                </c:pt>
                <c:pt idx="9363">
                  <c:v>0.0002515777</c:v>
                </c:pt>
                <c:pt idx="9364">
                  <c:v>0.0</c:v>
                </c:pt>
                <c:pt idx="9365">
                  <c:v>0.0</c:v>
                </c:pt>
                <c:pt idx="9366">
                  <c:v>0.0</c:v>
                </c:pt>
                <c:pt idx="9367">
                  <c:v>0.0</c:v>
                </c:pt>
                <c:pt idx="9368">
                  <c:v>0.0</c:v>
                </c:pt>
                <c:pt idx="9369">
                  <c:v>0.0</c:v>
                </c:pt>
                <c:pt idx="9370">
                  <c:v>0.0</c:v>
                </c:pt>
                <c:pt idx="9371">
                  <c:v>0.0</c:v>
                </c:pt>
                <c:pt idx="9372">
                  <c:v>0.0</c:v>
                </c:pt>
                <c:pt idx="9373">
                  <c:v>0.0</c:v>
                </c:pt>
                <c:pt idx="9374">
                  <c:v>0.0</c:v>
                </c:pt>
                <c:pt idx="9375">
                  <c:v>0.0</c:v>
                </c:pt>
                <c:pt idx="9376">
                  <c:v>0.0</c:v>
                </c:pt>
                <c:pt idx="9377">
                  <c:v>0.0</c:v>
                </c:pt>
                <c:pt idx="9378">
                  <c:v>0.0</c:v>
                </c:pt>
                <c:pt idx="9379">
                  <c:v>0.0</c:v>
                </c:pt>
                <c:pt idx="9380">
                  <c:v>-32767.0</c:v>
                </c:pt>
                <c:pt idx="9381">
                  <c:v>-32767.0</c:v>
                </c:pt>
                <c:pt idx="9382">
                  <c:v>0.0</c:v>
                </c:pt>
                <c:pt idx="9383">
                  <c:v>0.0</c:v>
                </c:pt>
                <c:pt idx="9384">
                  <c:v>0.0</c:v>
                </c:pt>
                <c:pt idx="9385">
                  <c:v>0.0</c:v>
                </c:pt>
                <c:pt idx="9386">
                  <c:v>0.0</c:v>
                </c:pt>
                <c:pt idx="9387">
                  <c:v>0.0</c:v>
                </c:pt>
                <c:pt idx="9388">
                  <c:v>2.491468E-7</c:v>
                </c:pt>
                <c:pt idx="9389">
                  <c:v>0.0</c:v>
                </c:pt>
                <c:pt idx="9390">
                  <c:v>0.0</c:v>
                </c:pt>
                <c:pt idx="9391">
                  <c:v>0.0</c:v>
                </c:pt>
                <c:pt idx="9392">
                  <c:v>0.0</c:v>
                </c:pt>
                <c:pt idx="9393">
                  <c:v>0.0</c:v>
                </c:pt>
                <c:pt idx="9394">
                  <c:v>0.0</c:v>
                </c:pt>
                <c:pt idx="9395">
                  <c:v>0.0</c:v>
                </c:pt>
                <c:pt idx="9396">
                  <c:v>0.0</c:v>
                </c:pt>
                <c:pt idx="9397">
                  <c:v>0.0</c:v>
                </c:pt>
                <c:pt idx="9398">
                  <c:v>0.0</c:v>
                </c:pt>
                <c:pt idx="9399">
                  <c:v>0.001891377</c:v>
                </c:pt>
                <c:pt idx="9400">
                  <c:v>0.0</c:v>
                </c:pt>
                <c:pt idx="9401">
                  <c:v>0.0</c:v>
                </c:pt>
                <c:pt idx="9402">
                  <c:v>0.0</c:v>
                </c:pt>
                <c:pt idx="9403">
                  <c:v>0.0</c:v>
                </c:pt>
                <c:pt idx="9404">
                  <c:v>0.0</c:v>
                </c:pt>
                <c:pt idx="9405">
                  <c:v>-32767.0</c:v>
                </c:pt>
                <c:pt idx="9406">
                  <c:v>0.0</c:v>
                </c:pt>
                <c:pt idx="9407">
                  <c:v>0.0</c:v>
                </c:pt>
                <c:pt idx="9408">
                  <c:v>0.0</c:v>
                </c:pt>
                <c:pt idx="9409">
                  <c:v>0.0</c:v>
                </c:pt>
                <c:pt idx="9410">
                  <c:v>0.0</c:v>
                </c:pt>
                <c:pt idx="9411">
                  <c:v>0.0</c:v>
                </c:pt>
                <c:pt idx="9412">
                  <c:v>0.0</c:v>
                </c:pt>
                <c:pt idx="9413">
                  <c:v>-32767.0</c:v>
                </c:pt>
                <c:pt idx="9414">
                  <c:v>0.0</c:v>
                </c:pt>
                <c:pt idx="9415">
                  <c:v>0.0</c:v>
                </c:pt>
                <c:pt idx="9416">
                  <c:v>0.0</c:v>
                </c:pt>
                <c:pt idx="9417">
                  <c:v>0.0</c:v>
                </c:pt>
                <c:pt idx="9418">
                  <c:v>0.0</c:v>
                </c:pt>
                <c:pt idx="9419">
                  <c:v>0.0</c:v>
                </c:pt>
                <c:pt idx="9420">
                  <c:v>0.0</c:v>
                </c:pt>
                <c:pt idx="9421">
                  <c:v>0.0</c:v>
                </c:pt>
                <c:pt idx="9422">
                  <c:v>0.0</c:v>
                </c:pt>
                <c:pt idx="9423">
                  <c:v>0.0</c:v>
                </c:pt>
                <c:pt idx="9424">
                  <c:v>0.0</c:v>
                </c:pt>
                <c:pt idx="9425">
                  <c:v>0.0</c:v>
                </c:pt>
                <c:pt idx="9426">
                  <c:v>0.0</c:v>
                </c:pt>
                <c:pt idx="9427">
                  <c:v>0.0</c:v>
                </c:pt>
                <c:pt idx="9428">
                  <c:v>0.0</c:v>
                </c:pt>
                <c:pt idx="9429">
                  <c:v>0.0</c:v>
                </c:pt>
                <c:pt idx="9430">
                  <c:v>0.0</c:v>
                </c:pt>
                <c:pt idx="9431">
                  <c:v>0.0</c:v>
                </c:pt>
                <c:pt idx="9432">
                  <c:v>0.0</c:v>
                </c:pt>
                <c:pt idx="9433">
                  <c:v>0.0</c:v>
                </c:pt>
                <c:pt idx="9434">
                  <c:v>0.0</c:v>
                </c:pt>
                <c:pt idx="9435">
                  <c:v>2.534302E-7</c:v>
                </c:pt>
                <c:pt idx="9436">
                  <c:v>0.0</c:v>
                </c:pt>
                <c:pt idx="9437">
                  <c:v>0.0</c:v>
                </c:pt>
                <c:pt idx="9438">
                  <c:v>0.0</c:v>
                </c:pt>
                <c:pt idx="9439">
                  <c:v>0.0</c:v>
                </c:pt>
                <c:pt idx="9440">
                  <c:v>0.0</c:v>
                </c:pt>
                <c:pt idx="9441">
                  <c:v>0.0</c:v>
                </c:pt>
                <c:pt idx="9442">
                  <c:v>0.0</c:v>
                </c:pt>
                <c:pt idx="9443">
                  <c:v>0.0</c:v>
                </c:pt>
                <c:pt idx="9444">
                  <c:v>2.5354E-7</c:v>
                </c:pt>
                <c:pt idx="9445">
                  <c:v>0.0</c:v>
                </c:pt>
                <c:pt idx="9446">
                  <c:v>0.0</c:v>
                </c:pt>
                <c:pt idx="9447">
                  <c:v>0.0</c:v>
                </c:pt>
                <c:pt idx="9448">
                  <c:v>0.0</c:v>
                </c:pt>
                <c:pt idx="9449">
                  <c:v>0.0</c:v>
                </c:pt>
                <c:pt idx="9450">
                  <c:v>0.0</c:v>
                </c:pt>
                <c:pt idx="9451">
                  <c:v>0.0</c:v>
                </c:pt>
                <c:pt idx="9452">
                  <c:v>0.0</c:v>
                </c:pt>
                <c:pt idx="9453">
                  <c:v>7.050764E-7</c:v>
                </c:pt>
                <c:pt idx="9454">
                  <c:v>0.0</c:v>
                </c:pt>
                <c:pt idx="9455">
                  <c:v>0.0</c:v>
                </c:pt>
                <c:pt idx="9456">
                  <c:v>0.0</c:v>
                </c:pt>
                <c:pt idx="9457">
                  <c:v>0.0</c:v>
                </c:pt>
                <c:pt idx="9458">
                  <c:v>0.0</c:v>
                </c:pt>
                <c:pt idx="9459">
                  <c:v>1.495383E-6</c:v>
                </c:pt>
                <c:pt idx="9460">
                  <c:v>7.035895E-7</c:v>
                </c:pt>
                <c:pt idx="9461">
                  <c:v>1.494391E-6</c:v>
                </c:pt>
                <c:pt idx="9462">
                  <c:v>2.560382E-7</c:v>
                </c:pt>
                <c:pt idx="9463">
                  <c:v>0.0</c:v>
                </c:pt>
                <c:pt idx="9464">
                  <c:v>0.0</c:v>
                </c:pt>
                <c:pt idx="9465">
                  <c:v>9.57050100000001E-7</c:v>
                </c:pt>
                <c:pt idx="9466">
                  <c:v>0.0</c:v>
                </c:pt>
                <c:pt idx="9467">
                  <c:v>0.0</c:v>
                </c:pt>
                <c:pt idx="9468">
                  <c:v>0.0001121425</c:v>
                </c:pt>
                <c:pt idx="9469">
                  <c:v>0.0004010333</c:v>
                </c:pt>
                <c:pt idx="9470">
                  <c:v>2.551715E-7</c:v>
                </c:pt>
                <c:pt idx="9471">
                  <c:v>5.798791E-5</c:v>
                </c:pt>
                <c:pt idx="9472">
                  <c:v>0.001035347</c:v>
                </c:pt>
                <c:pt idx="9473">
                  <c:v>-32767.0</c:v>
                </c:pt>
                <c:pt idx="9474">
                  <c:v>0.01000132</c:v>
                </c:pt>
                <c:pt idx="9475">
                  <c:v>0.03433449</c:v>
                </c:pt>
                <c:pt idx="9476">
                  <c:v>0.05865613</c:v>
                </c:pt>
                <c:pt idx="9477">
                  <c:v>0.06739586</c:v>
                </c:pt>
                <c:pt idx="9478">
                  <c:v>0.06945103</c:v>
                </c:pt>
                <c:pt idx="9479">
                  <c:v>0.0931974300000001</c:v>
                </c:pt>
                <c:pt idx="9480">
                  <c:v>0.1095371</c:v>
                </c:pt>
                <c:pt idx="9481">
                  <c:v>0.1014606</c:v>
                </c:pt>
                <c:pt idx="9482">
                  <c:v>0.09053865</c:v>
                </c:pt>
                <c:pt idx="9483">
                  <c:v>0.1198981</c:v>
                </c:pt>
                <c:pt idx="9484">
                  <c:v>0.1178372</c:v>
                </c:pt>
                <c:pt idx="9485">
                  <c:v>0.130791</c:v>
                </c:pt>
                <c:pt idx="9486">
                  <c:v>0.1201891</c:v>
                </c:pt>
                <c:pt idx="9487">
                  <c:v>0.125481</c:v>
                </c:pt>
                <c:pt idx="9488">
                  <c:v>0.1465783</c:v>
                </c:pt>
                <c:pt idx="9489">
                  <c:v>0.1361345</c:v>
                </c:pt>
                <c:pt idx="9490">
                  <c:v>0.1402809</c:v>
                </c:pt>
                <c:pt idx="9491">
                  <c:v>0.1383073</c:v>
                </c:pt>
                <c:pt idx="9492">
                  <c:v>0.1125571</c:v>
                </c:pt>
                <c:pt idx="9493">
                  <c:v>0.0973738</c:v>
                </c:pt>
                <c:pt idx="9494">
                  <c:v>0.1121638</c:v>
                </c:pt>
                <c:pt idx="9495">
                  <c:v>0.1495137</c:v>
                </c:pt>
                <c:pt idx="9496">
                  <c:v>0.1537258</c:v>
                </c:pt>
                <c:pt idx="9497">
                  <c:v>0.1677689</c:v>
                </c:pt>
                <c:pt idx="9498">
                  <c:v>-32767.0</c:v>
                </c:pt>
                <c:pt idx="9499">
                  <c:v>0.1177721</c:v>
                </c:pt>
                <c:pt idx="9500">
                  <c:v>0.09283</c:v>
                </c:pt>
                <c:pt idx="9501">
                  <c:v>0.04423416</c:v>
                </c:pt>
                <c:pt idx="9502">
                  <c:v>0.006602043</c:v>
                </c:pt>
                <c:pt idx="9503">
                  <c:v>0.04953923</c:v>
                </c:pt>
                <c:pt idx="9504">
                  <c:v>0.03675194</c:v>
                </c:pt>
                <c:pt idx="9505">
                  <c:v>0.008108297</c:v>
                </c:pt>
                <c:pt idx="9506">
                  <c:v>-32767.0</c:v>
                </c:pt>
                <c:pt idx="9507">
                  <c:v>0.04310417</c:v>
                </c:pt>
                <c:pt idx="9508">
                  <c:v>0.04619291</c:v>
                </c:pt>
                <c:pt idx="9509">
                  <c:v>0.005442547</c:v>
                </c:pt>
                <c:pt idx="9510">
                  <c:v>0.000158319</c:v>
                </c:pt>
                <c:pt idx="9511">
                  <c:v>0.0</c:v>
                </c:pt>
                <c:pt idx="9512">
                  <c:v>0.0005585669</c:v>
                </c:pt>
                <c:pt idx="9513">
                  <c:v>0.0006559297</c:v>
                </c:pt>
                <c:pt idx="9514">
                  <c:v>-32767.0</c:v>
                </c:pt>
                <c:pt idx="9515">
                  <c:v>0.02062506</c:v>
                </c:pt>
                <c:pt idx="9516">
                  <c:v>0.02609293</c:v>
                </c:pt>
                <c:pt idx="9517">
                  <c:v>0.02546171</c:v>
                </c:pt>
                <c:pt idx="9518">
                  <c:v>0.03216617</c:v>
                </c:pt>
                <c:pt idx="9519">
                  <c:v>0.0340736</c:v>
                </c:pt>
                <c:pt idx="9520">
                  <c:v>0.05223304</c:v>
                </c:pt>
                <c:pt idx="9521">
                  <c:v>0.03253344</c:v>
                </c:pt>
                <c:pt idx="9522">
                  <c:v>-32767.0</c:v>
                </c:pt>
                <c:pt idx="9523">
                  <c:v>0.01776254</c:v>
                </c:pt>
                <c:pt idx="9524">
                  <c:v>0.01376131</c:v>
                </c:pt>
                <c:pt idx="9525">
                  <c:v>0.0006257016</c:v>
                </c:pt>
                <c:pt idx="9526">
                  <c:v>0.001038435</c:v>
                </c:pt>
                <c:pt idx="9527">
                  <c:v>0.0007537223</c:v>
                </c:pt>
                <c:pt idx="9528">
                  <c:v>0.0008931878</c:v>
                </c:pt>
                <c:pt idx="9529">
                  <c:v>0.02361675</c:v>
                </c:pt>
                <c:pt idx="9530">
                  <c:v>0.0568429</c:v>
                </c:pt>
                <c:pt idx="9531">
                  <c:v>0.08951769</c:v>
                </c:pt>
                <c:pt idx="9532">
                  <c:v>0.1023596</c:v>
                </c:pt>
                <c:pt idx="9533">
                  <c:v>0.1187937</c:v>
                </c:pt>
                <c:pt idx="9534">
                  <c:v>0.09529915</c:v>
                </c:pt>
                <c:pt idx="9535">
                  <c:v>0.1510962</c:v>
                </c:pt>
                <c:pt idx="9536">
                  <c:v>0.1153205</c:v>
                </c:pt>
                <c:pt idx="9537">
                  <c:v>0.1662534</c:v>
                </c:pt>
                <c:pt idx="9538">
                  <c:v>0.1664489</c:v>
                </c:pt>
                <c:pt idx="9539">
                  <c:v>0.1498313</c:v>
                </c:pt>
                <c:pt idx="9540">
                  <c:v>0.1348326</c:v>
                </c:pt>
                <c:pt idx="9541">
                  <c:v>0.1096563</c:v>
                </c:pt>
                <c:pt idx="9542">
                  <c:v>0.1159202</c:v>
                </c:pt>
                <c:pt idx="9543">
                  <c:v>0.1743689</c:v>
                </c:pt>
                <c:pt idx="9544">
                  <c:v>0.1786675</c:v>
                </c:pt>
                <c:pt idx="9545">
                  <c:v>0.1671968</c:v>
                </c:pt>
                <c:pt idx="9546">
                  <c:v>0.1720041</c:v>
                </c:pt>
                <c:pt idx="9547">
                  <c:v>0.118902</c:v>
                </c:pt>
                <c:pt idx="9548">
                  <c:v>0.1240583</c:v>
                </c:pt>
                <c:pt idx="9549">
                  <c:v>0.1536624</c:v>
                </c:pt>
                <c:pt idx="9550">
                  <c:v>0.0946674600000001</c:v>
                </c:pt>
                <c:pt idx="9551">
                  <c:v>0.03398453</c:v>
                </c:pt>
                <c:pt idx="9552">
                  <c:v>0.02589284</c:v>
                </c:pt>
                <c:pt idx="9553">
                  <c:v>0.002206136</c:v>
                </c:pt>
                <c:pt idx="9554">
                  <c:v>0.008620273</c:v>
                </c:pt>
                <c:pt idx="9555">
                  <c:v>0.0203498</c:v>
                </c:pt>
                <c:pt idx="9556">
                  <c:v>0.06070766</c:v>
                </c:pt>
                <c:pt idx="9557">
                  <c:v>0.0669781</c:v>
                </c:pt>
                <c:pt idx="9558">
                  <c:v>0.03154622</c:v>
                </c:pt>
                <c:pt idx="9559">
                  <c:v>0.06424226</c:v>
                </c:pt>
                <c:pt idx="9560">
                  <c:v>0.06889014</c:v>
                </c:pt>
                <c:pt idx="9561">
                  <c:v>0.0292877</c:v>
                </c:pt>
                <c:pt idx="9562">
                  <c:v>0.006112462</c:v>
                </c:pt>
                <c:pt idx="9563">
                  <c:v>0.0</c:v>
                </c:pt>
                <c:pt idx="9564">
                  <c:v>0.0</c:v>
                </c:pt>
                <c:pt idx="9565">
                  <c:v>0.0</c:v>
                </c:pt>
                <c:pt idx="9566">
                  <c:v>2.925269E-6</c:v>
                </c:pt>
                <c:pt idx="9567">
                  <c:v>0.0</c:v>
                </c:pt>
                <c:pt idx="9568">
                  <c:v>0.0</c:v>
                </c:pt>
                <c:pt idx="9569">
                  <c:v>0.0</c:v>
                </c:pt>
                <c:pt idx="9570">
                  <c:v>-32767.0</c:v>
                </c:pt>
                <c:pt idx="9571">
                  <c:v>8.332213E-5</c:v>
                </c:pt>
                <c:pt idx="9572">
                  <c:v>2.9413E-5</c:v>
                </c:pt>
                <c:pt idx="9573">
                  <c:v>0.0</c:v>
                </c:pt>
                <c:pt idx="9574">
                  <c:v>0.0</c:v>
                </c:pt>
                <c:pt idx="9575">
                  <c:v>0.0</c:v>
                </c:pt>
                <c:pt idx="9576">
                  <c:v>0.0</c:v>
                </c:pt>
                <c:pt idx="9577">
                  <c:v>0.0</c:v>
                </c:pt>
                <c:pt idx="9578">
                  <c:v>0.0</c:v>
                </c:pt>
                <c:pt idx="9579">
                  <c:v>0.0</c:v>
                </c:pt>
                <c:pt idx="9580">
                  <c:v>0.0</c:v>
                </c:pt>
                <c:pt idx="9581">
                  <c:v>6.91135900000001E-7</c:v>
                </c:pt>
                <c:pt idx="9582">
                  <c:v>0.0</c:v>
                </c:pt>
                <c:pt idx="9583">
                  <c:v>0.0</c:v>
                </c:pt>
                <c:pt idx="9584">
                  <c:v>2.157762E-6</c:v>
                </c:pt>
                <c:pt idx="9585">
                  <c:v>2.155502E-6</c:v>
                </c:pt>
                <c:pt idx="9586">
                  <c:v>5.370264E-5</c:v>
                </c:pt>
                <c:pt idx="9587">
                  <c:v>0.008898584</c:v>
                </c:pt>
                <c:pt idx="9588">
                  <c:v>0.01370405</c:v>
                </c:pt>
                <c:pt idx="9589">
                  <c:v>0.03927967</c:v>
                </c:pt>
                <c:pt idx="9590">
                  <c:v>0.0590199</c:v>
                </c:pt>
                <c:pt idx="9591">
                  <c:v>0.03108571</c:v>
                </c:pt>
                <c:pt idx="9592">
                  <c:v>6.87666000000001E-5</c:v>
                </c:pt>
                <c:pt idx="9593">
                  <c:v>0.02255654</c:v>
                </c:pt>
                <c:pt idx="9594">
                  <c:v>0.01128667</c:v>
                </c:pt>
                <c:pt idx="9595">
                  <c:v>-32767.0</c:v>
                </c:pt>
                <c:pt idx="9596">
                  <c:v>0.04396613</c:v>
                </c:pt>
                <c:pt idx="9597">
                  <c:v>0.04199628</c:v>
                </c:pt>
                <c:pt idx="9598">
                  <c:v>0.02502458</c:v>
                </c:pt>
                <c:pt idx="9599">
                  <c:v>0.03444922</c:v>
                </c:pt>
                <c:pt idx="9600">
                  <c:v>0.05942695</c:v>
                </c:pt>
                <c:pt idx="9601">
                  <c:v>0.03481927</c:v>
                </c:pt>
                <c:pt idx="9602">
                  <c:v>0.05417716</c:v>
                </c:pt>
                <c:pt idx="9603">
                  <c:v>0.03774457</c:v>
                </c:pt>
                <c:pt idx="9604">
                  <c:v>0.04994103</c:v>
                </c:pt>
                <c:pt idx="9605">
                  <c:v>0.03139599</c:v>
                </c:pt>
                <c:pt idx="9606">
                  <c:v>0.003776695</c:v>
                </c:pt>
                <c:pt idx="9607">
                  <c:v>0.009252515</c:v>
                </c:pt>
                <c:pt idx="9608">
                  <c:v>0.030211</c:v>
                </c:pt>
                <c:pt idx="9609">
                  <c:v>0.06166302</c:v>
                </c:pt>
                <c:pt idx="9610">
                  <c:v>0.09665761</c:v>
                </c:pt>
                <c:pt idx="9611">
                  <c:v>0.01737178</c:v>
                </c:pt>
                <c:pt idx="9612">
                  <c:v>0.102756</c:v>
                </c:pt>
                <c:pt idx="9613">
                  <c:v>0.08835792</c:v>
                </c:pt>
                <c:pt idx="9614">
                  <c:v>0.09048175</c:v>
                </c:pt>
                <c:pt idx="9615">
                  <c:v>0.2044769</c:v>
                </c:pt>
                <c:pt idx="9616">
                  <c:v>0.3203597</c:v>
                </c:pt>
                <c:pt idx="9617">
                  <c:v>0.2202096</c:v>
                </c:pt>
                <c:pt idx="9618">
                  <c:v>0.2585907</c:v>
                </c:pt>
                <c:pt idx="9619">
                  <c:v>0.230524</c:v>
                </c:pt>
                <c:pt idx="9620">
                  <c:v>0.1080738</c:v>
                </c:pt>
                <c:pt idx="9621">
                  <c:v>0.1009514</c:v>
                </c:pt>
                <c:pt idx="9622">
                  <c:v>0.1597397</c:v>
                </c:pt>
                <c:pt idx="9623">
                  <c:v>0.05518759</c:v>
                </c:pt>
                <c:pt idx="9624">
                  <c:v>0.05810435</c:v>
                </c:pt>
                <c:pt idx="9625">
                  <c:v>0.15441</c:v>
                </c:pt>
                <c:pt idx="9626">
                  <c:v>0.2679169</c:v>
                </c:pt>
                <c:pt idx="9627">
                  <c:v>0.2294076</c:v>
                </c:pt>
                <c:pt idx="9628">
                  <c:v>0.2194215</c:v>
                </c:pt>
                <c:pt idx="9629">
                  <c:v>0.1651245</c:v>
                </c:pt>
                <c:pt idx="9630">
                  <c:v>0.1981359</c:v>
                </c:pt>
                <c:pt idx="9631">
                  <c:v>0.05591795</c:v>
                </c:pt>
                <c:pt idx="9632">
                  <c:v>0.06742883</c:v>
                </c:pt>
                <c:pt idx="9633">
                  <c:v>0.08699811</c:v>
                </c:pt>
                <c:pt idx="9634">
                  <c:v>0.1622095</c:v>
                </c:pt>
                <c:pt idx="9635">
                  <c:v>0.1235952</c:v>
                </c:pt>
                <c:pt idx="9636">
                  <c:v>0.08394591</c:v>
                </c:pt>
                <c:pt idx="9637">
                  <c:v>0.1084226</c:v>
                </c:pt>
                <c:pt idx="9638">
                  <c:v>0.1688459</c:v>
                </c:pt>
                <c:pt idx="9639">
                  <c:v>0.1456315</c:v>
                </c:pt>
                <c:pt idx="9640">
                  <c:v>0.1380025</c:v>
                </c:pt>
                <c:pt idx="9641">
                  <c:v>0.2185926</c:v>
                </c:pt>
                <c:pt idx="9642">
                  <c:v>0.1522683</c:v>
                </c:pt>
                <c:pt idx="9643">
                  <c:v>0.24179</c:v>
                </c:pt>
                <c:pt idx="9644">
                  <c:v>0.2568191</c:v>
                </c:pt>
                <c:pt idx="9645">
                  <c:v>0.2151322</c:v>
                </c:pt>
                <c:pt idx="9646">
                  <c:v>0.2073531</c:v>
                </c:pt>
                <c:pt idx="9647">
                  <c:v>0.2442443</c:v>
                </c:pt>
                <c:pt idx="9648">
                  <c:v>0.199773</c:v>
                </c:pt>
                <c:pt idx="9649">
                  <c:v>0.1784189</c:v>
                </c:pt>
                <c:pt idx="9650">
                  <c:v>0.243628</c:v>
                </c:pt>
                <c:pt idx="9651">
                  <c:v>0.2569578</c:v>
                </c:pt>
                <c:pt idx="9652">
                  <c:v>0.2427517</c:v>
                </c:pt>
                <c:pt idx="9653">
                  <c:v>0.2378253</c:v>
                </c:pt>
                <c:pt idx="9654">
                  <c:v>0.1829389</c:v>
                </c:pt>
                <c:pt idx="9655">
                  <c:v>0.18204</c:v>
                </c:pt>
                <c:pt idx="9656">
                  <c:v>0.1353317</c:v>
                </c:pt>
                <c:pt idx="9657">
                  <c:v>0.08500292</c:v>
                </c:pt>
                <c:pt idx="9658">
                  <c:v>0.08345081</c:v>
                </c:pt>
                <c:pt idx="9659">
                  <c:v>0.08433971</c:v>
                </c:pt>
                <c:pt idx="9660">
                  <c:v>0.1191787</c:v>
                </c:pt>
                <c:pt idx="9661">
                  <c:v>0.1201025</c:v>
                </c:pt>
                <c:pt idx="9662">
                  <c:v>0.1301718</c:v>
                </c:pt>
                <c:pt idx="9663">
                  <c:v>0.1966317</c:v>
                </c:pt>
                <c:pt idx="9664">
                  <c:v>0.179535</c:v>
                </c:pt>
                <c:pt idx="9665">
                  <c:v>0.2000618</c:v>
                </c:pt>
                <c:pt idx="9666">
                  <c:v>0.1633671</c:v>
                </c:pt>
                <c:pt idx="9667">
                  <c:v>0.1442759</c:v>
                </c:pt>
                <c:pt idx="9668">
                  <c:v>0.1249426</c:v>
                </c:pt>
                <c:pt idx="9669">
                  <c:v>0.1275133</c:v>
                </c:pt>
                <c:pt idx="9670">
                  <c:v>0.08562892</c:v>
                </c:pt>
                <c:pt idx="9671">
                  <c:v>0.163357</c:v>
                </c:pt>
                <c:pt idx="9672">
                  <c:v>0.2261752</c:v>
                </c:pt>
                <c:pt idx="9673">
                  <c:v>0.2087904</c:v>
                </c:pt>
                <c:pt idx="9674">
                  <c:v>0.1941823</c:v>
                </c:pt>
                <c:pt idx="9675">
                  <c:v>0.1939643</c:v>
                </c:pt>
                <c:pt idx="9676">
                  <c:v>0.1810452</c:v>
                </c:pt>
                <c:pt idx="9677">
                  <c:v>0.1616509</c:v>
                </c:pt>
                <c:pt idx="9678">
                  <c:v>0.1840384</c:v>
                </c:pt>
                <c:pt idx="9679">
                  <c:v>-32767.0</c:v>
                </c:pt>
                <c:pt idx="9680">
                  <c:v>0.193024</c:v>
                </c:pt>
                <c:pt idx="9681">
                  <c:v>0.1750837</c:v>
                </c:pt>
                <c:pt idx="9682">
                  <c:v>0.1767928</c:v>
                </c:pt>
                <c:pt idx="9683">
                  <c:v>0.2458533</c:v>
                </c:pt>
                <c:pt idx="9684">
                  <c:v>0.268299</c:v>
                </c:pt>
                <c:pt idx="9685">
                  <c:v>0.2078163</c:v>
                </c:pt>
                <c:pt idx="9686">
                  <c:v>0.2735992</c:v>
                </c:pt>
                <c:pt idx="9687">
                  <c:v>0.2114661</c:v>
                </c:pt>
                <c:pt idx="9688">
                  <c:v>0.3052549</c:v>
                </c:pt>
                <c:pt idx="9689">
                  <c:v>0.2947997</c:v>
                </c:pt>
                <c:pt idx="9690">
                  <c:v>0.3152677</c:v>
                </c:pt>
                <c:pt idx="9691">
                  <c:v>0.2579283</c:v>
                </c:pt>
                <c:pt idx="9692">
                  <c:v>0.2361889</c:v>
                </c:pt>
                <c:pt idx="9693">
                  <c:v>0.2039362</c:v>
                </c:pt>
                <c:pt idx="9694">
                  <c:v>0.2288164</c:v>
                </c:pt>
                <c:pt idx="9695">
                  <c:v>0.2581421</c:v>
                </c:pt>
                <c:pt idx="9696">
                  <c:v>0.2304002</c:v>
                </c:pt>
                <c:pt idx="9697">
                  <c:v>0.2400029</c:v>
                </c:pt>
                <c:pt idx="9698">
                  <c:v>0.2343342</c:v>
                </c:pt>
                <c:pt idx="9699">
                  <c:v>0.211388</c:v>
                </c:pt>
                <c:pt idx="9700">
                  <c:v>0.1941811</c:v>
                </c:pt>
                <c:pt idx="9701">
                  <c:v>0.2132312</c:v>
                </c:pt>
                <c:pt idx="9702">
                  <c:v>0.1662699</c:v>
                </c:pt>
                <c:pt idx="9703">
                  <c:v>0.200471</c:v>
                </c:pt>
                <c:pt idx="9704">
                  <c:v>-32767.0</c:v>
                </c:pt>
                <c:pt idx="9705">
                  <c:v>0.124051</c:v>
                </c:pt>
                <c:pt idx="9706">
                  <c:v>0.1068134</c:v>
                </c:pt>
                <c:pt idx="9707">
                  <c:v>0.1000065</c:v>
                </c:pt>
                <c:pt idx="9708">
                  <c:v>0.07098148</c:v>
                </c:pt>
                <c:pt idx="9709">
                  <c:v>0.04256736</c:v>
                </c:pt>
                <c:pt idx="9710">
                  <c:v>0.03837731</c:v>
                </c:pt>
                <c:pt idx="9711">
                  <c:v>0.04326661</c:v>
                </c:pt>
                <c:pt idx="9712">
                  <c:v>0.04284469</c:v>
                </c:pt>
                <c:pt idx="9713">
                  <c:v>0.0795498</c:v>
                </c:pt>
                <c:pt idx="9714">
                  <c:v>0.06454325</c:v>
                </c:pt>
                <c:pt idx="9715">
                  <c:v>0.09972775</c:v>
                </c:pt>
                <c:pt idx="9716">
                  <c:v>0.1147035</c:v>
                </c:pt>
                <c:pt idx="9717">
                  <c:v>0.1002251</c:v>
                </c:pt>
                <c:pt idx="9718">
                  <c:v>0.1195437</c:v>
                </c:pt>
                <c:pt idx="9719">
                  <c:v>0.1192026</c:v>
                </c:pt>
                <c:pt idx="9720">
                  <c:v>-32767.0</c:v>
                </c:pt>
                <c:pt idx="9721">
                  <c:v>0.1346532</c:v>
                </c:pt>
                <c:pt idx="9722">
                  <c:v>0.1309761</c:v>
                </c:pt>
                <c:pt idx="9723">
                  <c:v>0.1085499</c:v>
                </c:pt>
                <c:pt idx="9724">
                  <c:v>0.1390159</c:v>
                </c:pt>
                <c:pt idx="9725">
                  <c:v>0.1221987</c:v>
                </c:pt>
                <c:pt idx="9726">
                  <c:v>0.2233029</c:v>
                </c:pt>
                <c:pt idx="9727">
                  <c:v>0.2023561</c:v>
                </c:pt>
                <c:pt idx="9728">
                  <c:v>0.1691384</c:v>
                </c:pt>
                <c:pt idx="9729">
                  <c:v>0.1470274</c:v>
                </c:pt>
                <c:pt idx="9730">
                  <c:v>0.1176698</c:v>
                </c:pt>
                <c:pt idx="9731">
                  <c:v>0.1105259</c:v>
                </c:pt>
                <c:pt idx="9732">
                  <c:v>0.1214463</c:v>
                </c:pt>
                <c:pt idx="9733">
                  <c:v>0.1310124</c:v>
                </c:pt>
                <c:pt idx="9734">
                  <c:v>0.1040066</c:v>
                </c:pt>
                <c:pt idx="9735">
                  <c:v>0.1212115</c:v>
                </c:pt>
                <c:pt idx="9736">
                  <c:v>-32767.0</c:v>
                </c:pt>
                <c:pt idx="9737">
                  <c:v>0.1210451</c:v>
                </c:pt>
                <c:pt idx="9738">
                  <c:v>0.09317391</c:v>
                </c:pt>
                <c:pt idx="9739">
                  <c:v>0.09065376</c:v>
                </c:pt>
                <c:pt idx="9740">
                  <c:v>0.09676979</c:v>
                </c:pt>
                <c:pt idx="9741">
                  <c:v>0.09628534</c:v>
                </c:pt>
                <c:pt idx="9742">
                  <c:v>0.0892085</c:v>
                </c:pt>
                <c:pt idx="9743">
                  <c:v>0.08728044</c:v>
                </c:pt>
                <c:pt idx="9744">
                  <c:v>-32767.0</c:v>
                </c:pt>
                <c:pt idx="9745">
                  <c:v>0.08494857</c:v>
                </c:pt>
                <c:pt idx="9746">
                  <c:v>0.07809866</c:v>
                </c:pt>
                <c:pt idx="9747">
                  <c:v>0.05546243</c:v>
                </c:pt>
                <c:pt idx="9748">
                  <c:v>0.06111949</c:v>
                </c:pt>
                <c:pt idx="9749">
                  <c:v>0.07550922</c:v>
                </c:pt>
                <c:pt idx="9750">
                  <c:v>0.07819351</c:v>
                </c:pt>
                <c:pt idx="9751">
                  <c:v>0.05469197</c:v>
                </c:pt>
                <c:pt idx="9752">
                  <c:v>0.04526593</c:v>
                </c:pt>
                <c:pt idx="9753">
                  <c:v>0.04072936</c:v>
                </c:pt>
                <c:pt idx="9754">
                  <c:v>0.05256879</c:v>
                </c:pt>
                <c:pt idx="9755">
                  <c:v>0.02226899</c:v>
                </c:pt>
                <c:pt idx="9756">
                  <c:v>0.03374095</c:v>
                </c:pt>
                <c:pt idx="9757">
                  <c:v>0.0357492</c:v>
                </c:pt>
                <c:pt idx="9758">
                  <c:v>0.02151782</c:v>
                </c:pt>
                <c:pt idx="9759">
                  <c:v>0.02663418</c:v>
                </c:pt>
                <c:pt idx="9760">
                  <c:v>0.01051061</c:v>
                </c:pt>
                <c:pt idx="9761">
                  <c:v>0.002882461</c:v>
                </c:pt>
                <c:pt idx="9762">
                  <c:v>7.099731E-7</c:v>
                </c:pt>
                <c:pt idx="9763">
                  <c:v>2.756803E-6</c:v>
                </c:pt>
                <c:pt idx="9764">
                  <c:v>0.0</c:v>
                </c:pt>
                <c:pt idx="9765">
                  <c:v>0.0002593408</c:v>
                </c:pt>
                <c:pt idx="9766">
                  <c:v>0.001952594</c:v>
                </c:pt>
                <c:pt idx="9767">
                  <c:v>0.0</c:v>
                </c:pt>
                <c:pt idx="9768">
                  <c:v>0.001728616</c:v>
                </c:pt>
                <c:pt idx="9769">
                  <c:v>0.0</c:v>
                </c:pt>
                <c:pt idx="9770">
                  <c:v>0.001961769</c:v>
                </c:pt>
                <c:pt idx="9771">
                  <c:v>0.0</c:v>
                </c:pt>
                <c:pt idx="9772">
                  <c:v>0.0</c:v>
                </c:pt>
                <c:pt idx="9773">
                  <c:v>0.00202291</c:v>
                </c:pt>
                <c:pt idx="9774">
                  <c:v>0.0</c:v>
                </c:pt>
                <c:pt idx="9775">
                  <c:v>0.0002616737</c:v>
                </c:pt>
                <c:pt idx="9776">
                  <c:v>0.0</c:v>
                </c:pt>
                <c:pt idx="9777">
                  <c:v>0.001977205</c:v>
                </c:pt>
                <c:pt idx="9778">
                  <c:v>0.0</c:v>
                </c:pt>
                <c:pt idx="9779">
                  <c:v>0.001019985</c:v>
                </c:pt>
                <c:pt idx="9780">
                  <c:v>0.0</c:v>
                </c:pt>
                <c:pt idx="9781">
                  <c:v>0.0</c:v>
                </c:pt>
                <c:pt idx="9782">
                  <c:v>0.0</c:v>
                </c:pt>
                <c:pt idx="9783">
                  <c:v>0.000200884</c:v>
                </c:pt>
                <c:pt idx="9784">
                  <c:v>0.0</c:v>
                </c:pt>
                <c:pt idx="9785">
                  <c:v>0.001941185</c:v>
                </c:pt>
                <c:pt idx="9786">
                  <c:v>0.0</c:v>
                </c:pt>
                <c:pt idx="9787">
                  <c:v>0.0</c:v>
                </c:pt>
                <c:pt idx="9788">
                  <c:v>7.07434200000001E-7</c:v>
                </c:pt>
                <c:pt idx="9789">
                  <c:v>2.57578E-7</c:v>
                </c:pt>
                <c:pt idx="9790">
                  <c:v>0.0002409335</c:v>
                </c:pt>
                <c:pt idx="9791">
                  <c:v>7.06078E-7</c:v>
                </c:pt>
                <c:pt idx="9792">
                  <c:v>2.571791E-7</c:v>
                </c:pt>
                <c:pt idx="9793">
                  <c:v>0.0002459258</c:v>
                </c:pt>
                <c:pt idx="9794">
                  <c:v>0.0008308978</c:v>
                </c:pt>
                <c:pt idx="9795">
                  <c:v>0.0001994789</c:v>
                </c:pt>
                <c:pt idx="9796">
                  <c:v>1.405164E-5</c:v>
                </c:pt>
                <c:pt idx="9797">
                  <c:v>0.0</c:v>
                </c:pt>
                <c:pt idx="9798">
                  <c:v>5.520545E-5</c:v>
                </c:pt>
                <c:pt idx="9799">
                  <c:v>0.0</c:v>
                </c:pt>
                <c:pt idx="9800">
                  <c:v>0.001922426</c:v>
                </c:pt>
                <c:pt idx="9801">
                  <c:v>8.019462E-5</c:v>
                </c:pt>
                <c:pt idx="9802">
                  <c:v>2.550475E-7</c:v>
                </c:pt>
                <c:pt idx="9803">
                  <c:v>0.06258495</c:v>
                </c:pt>
                <c:pt idx="9804">
                  <c:v>0.08736468</c:v>
                </c:pt>
                <c:pt idx="9805">
                  <c:v>0.01455269</c:v>
                </c:pt>
                <c:pt idx="9806">
                  <c:v>0.0</c:v>
                </c:pt>
                <c:pt idx="9807">
                  <c:v>0.0</c:v>
                </c:pt>
                <c:pt idx="9808">
                  <c:v>1.483257E-6</c:v>
                </c:pt>
                <c:pt idx="9809">
                  <c:v>5.590402E-5</c:v>
                </c:pt>
                <c:pt idx="9810">
                  <c:v>0.0005967184</c:v>
                </c:pt>
                <c:pt idx="9811">
                  <c:v>0.0</c:v>
                </c:pt>
                <c:pt idx="9812">
                  <c:v>-32767.0</c:v>
                </c:pt>
                <c:pt idx="9813">
                  <c:v>0.0007603759</c:v>
                </c:pt>
                <c:pt idx="9814">
                  <c:v>1.493982E-5</c:v>
                </c:pt>
                <c:pt idx="9815">
                  <c:v>0.0001948371</c:v>
                </c:pt>
                <c:pt idx="9816">
                  <c:v>6.98187100000001E-7</c:v>
                </c:pt>
                <c:pt idx="9817">
                  <c:v>0.002165178</c:v>
                </c:pt>
                <c:pt idx="9818">
                  <c:v>0.0003964011</c:v>
                </c:pt>
                <c:pt idx="9819">
                  <c:v>0.0006582486</c:v>
                </c:pt>
                <c:pt idx="9820">
                  <c:v>-32767.0</c:v>
                </c:pt>
                <c:pt idx="9821">
                  <c:v>0.005568419</c:v>
                </c:pt>
                <c:pt idx="9822">
                  <c:v>0.002306852</c:v>
                </c:pt>
                <c:pt idx="9823">
                  <c:v>1.215011E-5</c:v>
                </c:pt>
                <c:pt idx="9824">
                  <c:v>0.001911105</c:v>
                </c:pt>
                <c:pt idx="9825">
                  <c:v>0.001910099</c:v>
                </c:pt>
                <c:pt idx="9826">
                  <c:v>0.0006555265</c:v>
                </c:pt>
                <c:pt idx="9827">
                  <c:v>0.001062143</c:v>
                </c:pt>
                <c:pt idx="9828">
                  <c:v>0.007780781</c:v>
                </c:pt>
                <c:pt idx="9829">
                  <c:v>0.01821513</c:v>
                </c:pt>
                <c:pt idx="9830">
                  <c:v>0.01314967</c:v>
                </c:pt>
                <c:pt idx="9831">
                  <c:v>0.01023725</c:v>
                </c:pt>
                <c:pt idx="9832">
                  <c:v>0.007099965</c:v>
                </c:pt>
                <c:pt idx="9833">
                  <c:v>0.03598431</c:v>
                </c:pt>
                <c:pt idx="9834">
                  <c:v>0.02840918</c:v>
                </c:pt>
                <c:pt idx="9835">
                  <c:v>0.05122755</c:v>
                </c:pt>
                <c:pt idx="9836">
                  <c:v>0.07312995</c:v>
                </c:pt>
                <c:pt idx="9837">
                  <c:v>0.0734098</c:v>
                </c:pt>
                <c:pt idx="9838">
                  <c:v>0.1047537</c:v>
                </c:pt>
                <c:pt idx="9839">
                  <c:v>0.1212939</c:v>
                </c:pt>
                <c:pt idx="9840">
                  <c:v>0.1517553</c:v>
                </c:pt>
                <c:pt idx="9841">
                  <c:v>0.1677099</c:v>
                </c:pt>
                <c:pt idx="9842">
                  <c:v>0.1401378</c:v>
                </c:pt>
                <c:pt idx="9843">
                  <c:v>0.189321</c:v>
                </c:pt>
                <c:pt idx="9844">
                  <c:v>0.2289223</c:v>
                </c:pt>
                <c:pt idx="9845">
                  <c:v>-32767.0</c:v>
                </c:pt>
                <c:pt idx="9846">
                  <c:v>0.215007</c:v>
                </c:pt>
                <c:pt idx="9847">
                  <c:v>0.2073883</c:v>
                </c:pt>
                <c:pt idx="9848">
                  <c:v>0.2109226</c:v>
                </c:pt>
                <c:pt idx="9849">
                  <c:v>0.1768271</c:v>
                </c:pt>
                <c:pt idx="9850">
                  <c:v>0.1654634</c:v>
                </c:pt>
                <c:pt idx="9851">
                  <c:v>0.1357657</c:v>
                </c:pt>
                <c:pt idx="9852">
                  <c:v>0.01581211</c:v>
                </c:pt>
                <c:pt idx="9853">
                  <c:v>7.25904600000001E-5</c:v>
                </c:pt>
                <c:pt idx="9854">
                  <c:v>0.01903877</c:v>
                </c:pt>
                <c:pt idx="9855">
                  <c:v>0.1315268</c:v>
                </c:pt>
                <c:pt idx="9856">
                  <c:v>0.1508757</c:v>
                </c:pt>
                <c:pt idx="9857">
                  <c:v>0.1554383</c:v>
                </c:pt>
                <c:pt idx="9858">
                  <c:v>0.1409417</c:v>
                </c:pt>
                <c:pt idx="9859">
                  <c:v>0.1596892</c:v>
                </c:pt>
                <c:pt idx="9860">
                  <c:v>0.1503493</c:v>
                </c:pt>
                <c:pt idx="9861">
                  <c:v>0.1941877</c:v>
                </c:pt>
                <c:pt idx="9862">
                  <c:v>0.1609207</c:v>
                </c:pt>
                <c:pt idx="9863">
                  <c:v>0.1614417</c:v>
                </c:pt>
                <c:pt idx="9864">
                  <c:v>0.1779618</c:v>
                </c:pt>
                <c:pt idx="9865">
                  <c:v>0.214452</c:v>
                </c:pt>
                <c:pt idx="9866">
                  <c:v>0.2242377</c:v>
                </c:pt>
                <c:pt idx="9867">
                  <c:v>0.1987461</c:v>
                </c:pt>
                <c:pt idx="9868">
                  <c:v>0.2975771</c:v>
                </c:pt>
                <c:pt idx="9869">
                  <c:v>0.2898411</c:v>
                </c:pt>
                <c:pt idx="9870">
                  <c:v>0.3515118</c:v>
                </c:pt>
                <c:pt idx="9871">
                  <c:v>0.2578299</c:v>
                </c:pt>
                <c:pt idx="9872">
                  <c:v>0.1556259</c:v>
                </c:pt>
                <c:pt idx="9873">
                  <c:v>0.01738228</c:v>
                </c:pt>
                <c:pt idx="9874">
                  <c:v>0.005706265</c:v>
                </c:pt>
                <c:pt idx="9875">
                  <c:v>4.547895E-5</c:v>
                </c:pt>
                <c:pt idx="9876">
                  <c:v>0.0001155898</c:v>
                </c:pt>
                <c:pt idx="9877">
                  <c:v>-32767.0</c:v>
                </c:pt>
                <c:pt idx="9878">
                  <c:v>0.001408438</c:v>
                </c:pt>
                <c:pt idx="9879">
                  <c:v>0.003252216</c:v>
                </c:pt>
                <c:pt idx="9880">
                  <c:v>0.01198859</c:v>
                </c:pt>
                <c:pt idx="9881">
                  <c:v>0.01042187</c:v>
                </c:pt>
                <c:pt idx="9882">
                  <c:v>0.002842279</c:v>
                </c:pt>
                <c:pt idx="9883">
                  <c:v>0.0002396537</c:v>
                </c:pt>
                <c:pt idx="9884">
                  <c:v>0.002201068</c:v>
                </c:pt>
                <c:pt idx="9885">
                  <c:v>-32767.0</c:v>
                </c:pt>
                <c:pt idx="9886">
                  <c:v>0.01781104</c:v>
                </c:pt>
                <c:pt idx="9887">
                  <c:v>0.006706595</c:v>
                </c:pt>
                <c:pt idx="9888">
                  <c:v>0.004781433</c:v>
                </c:pt>
                <c:pt idx="9889">
                  <c:v>0.01983424</c:v>
                </c:pt>
                <c:pt idx="9890">
                  <c:v>0.01464915</c:v>
                </c:pt>
                <c:pt idx="9891">
                  <c:v>0.007146057</c:v>
                </c:pt>
                <c:pt idx="9892">
                  <c:v>0.03116793</c:v>
                </c:pt>
                <c:pt idx="9893">
                  <c:v>-32767.0</c:v>
                </c:pt>
                <c:pt idx="9894">
                  <c:v>0.0579857</c:v>
                </c:pt>
                <c:pt idx="9895">
                  <c:v>0.06159987</c:v>
                </c:pt>
                <c:pt idx="9896">
                  <c:v>0.0597574</c:v>
                </c:pt>
                <c:pt idx="9897">
                  <c:v>0.1081153</c:v>
                </c:pt>
                <c:pt idx="9898">
                  <c:v>0.07527548</c:v>
                </c:pt>
                <c:pt idx="9899">
                  <c:v>0.1152182</c:v>
                </c:pt>
                <c:pt idx="9900">
                  <c:v>0.1635236</c:v>
                </c:pt>
                <c:pt idx="9901">
                  <c:v>0.1786614</c:v>
                </c:pt>
                <c:pt idx="9902">
                  <c:v>0.2493386</c:v>
                </c:pt>
                <c:pt idx="9903">
                  <c:v>0.163312</c:v>
                </c:pt>
                <c:pt idx="9904">
                  <c:v>0.1682798</c:v>
                </c:pt>
                <c:pt idx="9905">
                  <c:v>0.169496</c:v>
                </c:pt>
                <c:pt idx="9906">
                  <c:v>0.2039803</c:v>
                </c:pt>
                <c:pt idx="9907">
                  <c:v>0.2938091</c:v>
                </c:pt>
                <c:pt idx="9908">
                  <c:v>0.1997451</c:v>
                </c:pt>
                <c:pt idx="9909">
                  <c:v>0.07066002</c:v>
                </c:pt>
                <c:pt idx="9910">
                  <c:v>0.1680936</c:v>
                </c:pt>
                <c:pt idx="9911">
                  <c:v>0.1532546</c:v>
                </c:pt>
                <c:pt idx="9912">
                  <c:v>0.156101</c:v>
                </c:pt>
                <c:pt idx="9913">
                  <c:v>0.149379</c:v>
                </c:pt>
                <c:pt idx="9914">
                  <c:v>0.0810249900000001</c:v>
                </c:pt>
                <c:pt idx="9915">
                  <c:v>0.0724334</c:v>
                </c:pt>
                <c:pt idx="9916">
                  <c:v>0.1895217</c:v>
                </c:pt>
                <c:pt idx="9917">
                  <c:v>0.165634</c:v>
                </c:pt>
                <c:pt idx="9918">
                  <c:v>0.2197385</c:v>
                </c:pt>
                <c:pt idx="9919">
                  <c:v>0.08436301</c:v>
                </c:pt>
                <c:pt idx="9920">
                  <c:v>0.02314648</c:v>
                </c:pt>
                <c:pt idx="9921">
                  <c:v>0.1116809</c:v>
                </c:pt>
                <c:pt idx="9922">
                  <c:v>0.4104591</c:v>
                </c:pt>
                <c:pt idx="9923">
                  <c:v>0.3304414</c:v>
                </c:pt>
                <c:pt idx="9924">
                  <c:v>0.09767737</c:v>
                </c:pt>
                <c:pt idx="9925">
                  <c:v>0.08624728</c:v>
                </c:pt>
                <c:pt idx="9926">
                  <c:v>0.01837461</c:v>
                </c:pt>
                <c:pt idx="9927">
                  <c:v>0.01287335</c:v>
                </c:pt>
                <c:pt idx="9928">
                  <c:v>0.0002982255</c:v>
                </c:pt>
                <c:pt idx="9929">
                  <c:v>0.01066781</c:v>
                </c:pt>
                <c:pt idx="9930">
                  <c:v>0.04591352</c:v>
                </c:pt>
                <c:pt idx="9931">
                  <c:v>0.03937159</c:v>
                </c:pt>
                <c:pt idx="9932">
                  <c:v>0.08157796</c:v>
                </c:pt>
                <c:pt idx="9933">
                  <c:v>0.125554</c:v>
                </c:pt>
                <c:pt idx="9934">
                  <c:v>-32767.0</c:v>
                </c:pt>
                <c:pt idx="9935">
                  <c:v>0.1277703</c:v>
                </c:pt>
                <c:pt idx="9936">
                  <c:v>0.08591885</c:v>
                </c:pt>
                <c:pt idx="9937">
                  <c:v>0.01111737</c:v>
                </c:pt>
                <c:pt idx="9938">
                  <c:v>0.02575206</c:v>
                </c:pt>
                <c:pt idx="9939">
                  <c:v>0.02289681</c:v>
                </c:pt>
                <c:pt idx="9940">
                  <c:v>0.01991498</c:v>
                </c:pt>
                <c:pt idx="9941">
                  <c:v>0.009380126</c:v>
                </c:pt>
                <c:pt idx="9942">
                  <c:v>-32767.0</c:v>
                </c:pt>
                <c:pt idx="9943">
                  <c:v>0.05025068</c:v>
                </c:pt>
                <c:pt idx="9944">
                  <c:v>0.02138188</c:v>
                </c:pt>
                <c:pt idx="9945">
                  <c:v>0.0</c:v>
                </c:pt>
                <c:pt idx="9946">
                  <c:v>0.0</c:v>
                </c:pt>
                <c:pt idx="9947">
                  <c:v>0.0</c:v>
                </c:pt>
                <c:pt idx="9948">
                  <c:v>0.0</c:v>
                </c:pt>
                <c:pt idx="9949">
                  <c:v>0.0</c:v>
                </c:pt>
                <c:pt idx="9950">
                  <c:v>0.0</c:v>
                </c:pt>
                <c:pt idx="9951">
                  <c:v>0.0</c:v>
                </c:pt>
                <c:pt idx="9952">
                  <c:v>0.0</c:v>
                </c:pt>
                <c:pt idx="9953">
                  <c:v>0.0</c:v>
                </c:pt>
                <c:pt idx="9954">
                  <c:v>0.0</c:v>
                </c:pt>
                <c:pt idx="9955">
                  <c:v>0.0</c:v>
                </c:pt>
                <c:pt idx="9956">
                  <c:v>0.0</c:v>
                </c:pt>
                <c:pt idx="9957">
                  <c:v>0.0</c:v>
                </c:pt>
                <c:pt idx="9958">
                  <c:v>0.0</c:v>
                </c:pt>
                <c:pt idx="9959">
                  <c:v>0.0</c:v>
                </c:pt>
                <c:pt idx="9960">
                  <c:v>0.0</c:v>
                </c:pt>
                <c:pt idx="9961">
                  <c:v>0.0</c:v>
                </c:pt>
                <c:pt idx="9962">
                  <c:v>0.0</c:v>
                </c:pt>
                <c:pt idx="9963">
                  <c:v>0.0</c:v>
                </c:pt>
                <c:pt idx="9964">
                  <c:v>0.0</c:v>
                </c:pt>
                <c:pt idx="9965">
                  <c:v>0.0</c:v>
                </c:pt>
                <c:pt idx="9966">
                  <c:v>0.0</c:v>
                </c:pt>
                <c:pt idx="9967">
                  <c:v>0.0</c:v>
                </c:pt>
                <c:pt idx="9968">
                  <c:v>0.0</c:v>
                </c:pt>
                <c:pt idx="9969">
                  <c:v>0.0</c:v>
                </c:pt>
                <c:pt idx="9970">
                  <c:v>0.0</c:v>
                </c:pt>
                <c:pt idx="9971">
                  <c:v>0.0</c:v>
                </c:pt>
                <c:pt idx="9972">
                  <c:v>0.0</c:v>
                </c:pt>
                <c:pt idx="9973">
                  <c:v>0.0</c:v>
                </c:pt>
                <c:pt idx="9974">
                  <c:v>-32767.0</c:v>
                </c:pt>
                <c:pt idx="9975">
                  <c:v>0.0</c:v>
                </c:pt>
                <c:pt idx="9976">
                  <c:v>0.0</c:v>
                </c:pt>
                <c:pt idx="9977">
                  <c:v>0.0</c:v>
                </c:pt>
                <c:pt idx="9978">
                  <c:v>0.0</c:v>
                </c:pt>
                <c:pt idx="9979">
                  <c:v>0.0</c:v>
                </c:pt>
                <c:pt idx="9980">
                  <c:v>0.0</c:v>
                </c:pt>
                <c:pt idx="9981">
                  <c:v>0.0</c:v>
                </c:pt>
                <c:pt idx="9982">
                  <c:v>0.0</c:v>
                </c:pt>
                <c:pt idx="9983">
                  <c:v>0.0</c:v>
                </c:pt>
                <c:pt idx="9984">
                  <c:v>0.0</c:v>
                </c:pt>
                <c:pt idx="9985">
                  <c:v>0.0</c:v>
                </c:pt>
                <c:pt idx="9986">
                  <c:v>0.0</c:v>
                </c:pt>
                <c:pt idx="9987">
                  <c:v>0.0</c:v>
                </c:pt>
                <c:pt idx="9988">
                  <c:v>0.0</c:v>
                </c:pt>
                <c:pt idx="9989">
                  <c:v>0.0</c:v>
                </c:pt>
                <c:pt idx="9990">
                  <c:v>-32767.0</c:v>
                </c:pt>
                <c:pt idx="9991">
                  <c:v>0.0</c:v>
                </c:pt>
                <c:pt idx="9992">
                  <c:v>0.0</c:v>
                </c:pt>
                <c:pt idx="9993">
                  <c:v>0.0</c:v>
                </c:pt>
                <c:pt idx="9994">
                  <c:v>0.0</c:v>
                </c:pt>
                <c:pt idx="9995">
                  <c:v>0.0</c:v>
                </c:pt>
                <c:pt idx="9996">
                  <c:v>0.0</c:v>
                </c:pt>
                <c:pt idx="9997">
                  <c:v>0.0</c:v>
                </c:pt>
                <c:pt idx="9998">
                  <c:v>0.0</c:v>
                </c:pt>
                <c:pt idx="9999">
                  <c:v>0.0</c:v>
                </c:pt>
                <c:pt idx="10000">
                  <c:v>0.0</c:v>
                </c:pt>
                <c:pt idx="10001">
                  <c:v>0.0</c:v>
                </c:pt>
                <c:pt idx="10002">
                  <c:v>-32767.0</c:v>
                </c:pt>
                <c:pt idx="10003">
                  <c:v>0.0</c:v>
                </c:pt>
                <c:pt idx="10004">
                  <c:v>0.0</c:v>
                </c:pt>
                <c:pt idx="10005">
                  <c:v>0.0</c:v>
                </c:pt>
                <c:pt idx="10006">
                  <c:v>0.0</c:v>
                </c:pt>
                <c:pt idx="10007">
                  <c:v>0.0</c:v>
                </c:pt>
                <c:pt idx="10008">
                  <c:v>0.0</c:v>
                </c:pt>
                <c:pt idx="10009">
                  <c:v>0.0</c:v>
                </c:pt>
                <c:pt idx="10010">
                  <c:v>-32767.0</c:v>
                </c:pt>
                <c:pt idx="10011">
                  <c:v>0.0</c:v>
                </c:pt>
                <c:pt idx="10012">
                  <c:v>0.0</c:v>
                </c:pt>
                <c:pt idx="10013">
                  <c:v>0.0</c:v>
                </c:pt>
                <c:pt idx="10014">
                  <c:v>0.0</c:v>
                </c:pt>
                <c:pt idx="10015">
                  <c:v>0.0</c:v>
                </c:pt>
                <c:pt idx="10016">
                  <c:v>0.0</c:v>
                </c:pt>
                <c:pt idx="10017">
                  <c:v>0.0</c:v>
                </c:pt>
                <c:pt idx="10018">
                  <c:v>-32767.0</c:v>
                </c:pt>
                <c:pt idx="10019">
                  <c:v>0.0</c:v>
                </c:pt>
                <c:pt idx="10020">
                  <c:v>0.0</c:v>
                </c:pt>
                <c:pt idx="10021">
                  <c:v>0.0</c:v>
                </c:pt>
                <c:pt idx="10022">
                  <c:v>0.0</c:v>
                </c:pt>
                <c:pt idx="10023">
                  <c:v>0.0</c:v>
                </c:pt>
                <c:pt idx="10024">
                  <c:v>0.0</c:v>
                </c:pt>
                <c:pt idx="10025">
                  <c:v>0.0</c:v>
                </c:pt>
                <c:pt idx="10026">
                  <c:v>0.0</c:v>
                </c:pt>
                <c:pt idx="10027">
                  <c:v>0.0</c:v>
                </c:pt>
                <c:pt idx="10028">
                  <c:v>0.0</c:v>
                </c:pt>
                <c:pt idx="10029">
                  <c:v>0.0</c:v>
                </c:pt>
                <c:pt idx="10030">
                  <c:v>0.0</c:v>
                </c:pt>
                <c:pt idx="10031">
                  <c:v>0.0</c:v>
                </c:pt>
                <c:pt idx="10032">
                  <c:v>0.0</c:v>
                </c:pt>
                <c:pt idx="10033">
                  <c:v>0.0</c:v>
                </c:pt>
                <c:pt idx="10034">
                  <c:v>-32767.0</c:v>
                </c:pt>
                <c:pt idx="10035">
                  <c:v>0.0</c:v>
                </c:pt>
                <c:pt idx="10036">
                  <c:v>0.0</c:v>
                </c:pt>
                <c:pt idx="10037">
                  <c:v>0.0</c:v>
                </c:pt>
                <c:pt idx="10038">
                  <c:v>0.0</c:v>
                </c:pt>
                <c:pt idx="10039">
                  <c:v>0.0</c:v>
                </c:pt>
                <c:pt idx="10040">
                  <c:v>0.0</c:v>
                </c:pt>
                <c:pt idx="10041">
                  <c:v>0.0</c:v>
                </c:pt>
                <c:pt idx="10042">
                  <c:v>0.0</c:v>
                </c:pt>
                <c:pt idx="10043">
                  <c:v>0.0</c:v>
                </c:pt>
                <c:pt idx="10044">
                  <c:v>0.0</c:v>
                </c:pt>
                <c:pt idx="10045">
                  <c:v>0.0</c:v>
                </c:pt>
                <c:pt idx="10046">
                  <c:v>0.0</c:v>
                </c:pt>
                <c:pt idx="10047">
                  <c:v>0.0</c:v>
                </c:pt>
                <c:pt idx="10048">
                  <c:v>0.0</c:v>
                </c:pt>
                <c:pt idx="10049">
                  <c:v>0.0</c:v>
                </c:pt>
                <c:pt idx="10050">
                  <c:v>0.0</c:v>
                </c:pt>
                <c:pt idx="10051">
                  <c:v>-32767.0</c:v>
                </c:pt>
                <c:pt idx="10052">
                  <c:v>0.0</c:v>
                </c:pt>
                <c:pt idx="10053">
                  <c:v>0.0</c:v>
                </c:pt>
                <c:pt idx="10054">
                  <c:v>0.0</c:v>
                </c:pt>
                <c:pt idx="10055">
                  <c:v>0.0</c:v>
                </c:pt>
                <c:pt idx="10056">
                  <c:v>0.0</c:v>
                </c:pt>
                <c:pt idx="10057">
                  <c:v>0.0</c:v>
                </c:pt>
                <c:pt idx="10058">
                  <c:v>0.0</c:v>
                </c:pt>
                <c:pt idx="10059">
                  <c:v>-32767.0</c:v>
                </c:pt>
                <c:pt idx="10060">
                  <c:v>0.0</c:v>
                </c:pt>
                <c:pt idx="10061">
                  <c:v>0.0</c:v>
                </c:pt>
                <c:pt idx="10062">
                  <c:v>0.0</c:v>
                </c:pt>
                <c:pt idx="10063">
                  <c:v>0.0</c:v>
                </c:pt>
                <c:pt idx="10064">
                  <c:v>0.0</c:v>
                </c:pt>
                <c:pt idx="10065">
                  <c:v>0.0</c:v>
                </c:pt>
                <c:pt idx="10066">
                  <c:v>0.0</c:v>
                </c:pt>
                <c:pt idx="10067">
                  <c:v>0.0</c:v>
                </c:pt>
                <c:pt idx="10068">
                  <c:v>0.0</c:v>
                </c:pt>
                <c:pt idx="10069">
                  <c:v>0.0</c:v>
                </c:pt>
                <c:pt idx="10070">
                  <c:v>0.0</c:v>
                </c:pt>
                <c:pt idx="10071">
                  <c:v>0.0</c:v>
                </c:pt>
                <c:pt idx="10072">
                  <c:v>0.0</c:v>
                </c:pt>
                <c:pt idx="10073">
                  <c:v>0.0</c:v>
                </c:pt>
                <c:pt idx="10074">
                  <c:v>0.0</c:v>
                </c:pt>
                <c:pt idx="10075">
                  <c:v>0.0</c:v>
                </c:pt>
                <c:pt idx="10076">
                  <c:v>0.0</c:v>
                </c:pt>
                <c:pt idx="10077">
                  <c:v>0.0</c:v>
                </c:pt>
                <c:pt idx="10078">
                  <c:v>0.0</c:v>
                </c:pt>
                <c:pt idx="10079">
                  <c:v>0.0</c:v>
                </c:pt>
                <c:pt idx="10080">
                  <c:v>0.0</c:v>
                </c:pt>
                <c:pt idx="10081">
                  <c:v>0.0</c:v>
                </c:pt>
                <c:pt idx="10082">
                  <c:v>0.0</c:v>
                </c:pt>
                <c:pt idx="10083">
                  <c:v>-32767.0</c:v>
                </c:pt>
                <c:pt idx="10084">
                  <c:v>0.0</c:v>
                </c:pt>
                <c:pt idx="10085">
                  <c:v>0.0</c:v>
                </c:pt>
                <c:pt idx="10086">
                  <c:v>0.0</c:v>
                </c:pt>
                <c:pt idx="10087">
                  <c:v>0.0</c:v>
                </c:pt>
                <c:pt idx="10088">
                  <c:v>0.0</c:v>
                </c:pt>
                <c:pt idx="10089">
                  <c:v>0.0</c:v>
                </c:pt>
                <c:pt idx="10090">
                  <c:v>0.0</c:v>
                </c:pt>
                <c:pt idx="10091">
                  <c:v>0.0</c:v>
                </c:pt>
                <c:pt idx="10092">
                  <c:v>0.0</c:v>
                </c:pt>
                <c:pt idx="10093">
                  <c:v>0.0</c:v>
                </c:pt>
                <c:pt idx="10094">
                  <c:v>0.0</c:v>
                </c:pt>
                <c:pt idx="10095">
                  <c:v>0.0</c:v>
                </c:pt>
                <c:pt idx="10096">
                  <c:v>0.0</c:v>
                </c:pt>
                <c:pt idx="10097">
                  <c:v>0.0</c:v>
                </c:pt>
                <c:pt idx="10098">
                  <c:v>0.0</c:v>
                </c:pt>
                <c:pt idx="10099">
                  <c:v>0.0</c:v>
                </c:pt>
                <c:pt idx="10100">
                  <c:v>0.0</c:v>
                </c:pt>
                <c:pt idx="10101">
                  <c:v>0.0</c:v>
                </c:pt>
                <c:pt idx="10102">
                  <c:v>0.0</c:v>
                </c:pt>
                <c:pt idx="10103">
                  <c:v>0.0</c:v>
                </c:pt>
                <c:pt idx="10104">
                  <c:v>0.0</c:v>
                </c:pt>
                <c:pt idx="10105">
                  <c:v>0.0</c:v>
                </c:pt>
                <c:pt idx="10106">
                  <c:v>0.0</c:v>
                </c:pt>
                <c:pt idx="10107">
                  <c:v>0.0</c:v>
                </c:pt>
                <c:pt idx="10108">
                  <c:v>0.0</c:v>
                </c:pt>
                <c:pt idx="10109">
                  <c:v>0.0</c:v>
                </c:pt>
                <c:pt idx="10110">
                  <c:v>0.0</c:v>
                </c:pt>
                <c:pt idx="10111">
                  <c:v>0.0</c:v>
                </c:pt>
                <c:pt idx="10112">
                  <c:v>0.0</c:v>
                </c:pt>
                <c:pt idx="10113">
                  <c:v>0.0</c:v>
                </c:pt>
                <c:pt idx="10114">
                  <c:v>0.0</c:v>
                </c:pt>
                <c:pt idx="10115">
                  <c:v>0.0</c:v>
                </c:pt>
                <c:pt idx="10116">
                  <c:v>0.0</c:v>
                </c:pt>
                <c:pt idx="10117">
                  <c:v>0.0</c:v>
                </c:pt>
                <c:pt idx="10118">
                  <c:v>0.002960188</c:v>
                </c:pt>
                <c:pt idx="10119">
                  <c:v>8.28468700000001E-5</c:v>
                </c:pt>
                <c:pt idx="10120">
                  <c:v>0.0</c:v>
                </c:pt>
                <c:pt idx="10121">
                  <c:v>0.0</c:v>
                </c:pt>
                <c:pt idx="10122">
                  <c:v>0.0</c:v>
                </c:pt>
                <c:pt idx="10123">
                  <c:v>-32767.0</c:v>
                </c:pt>
                <c:pt idx="10124">
                  <c:v>0.0</c:v>
                </c:pt>
                <c:pt idx="10125">
                  <c:v>6.91566600000001E-7</c:v>
                </c:pt>
                <c:pt idx="10126">
                  <c:v>0.0</c:v>
                </c:pt>
                <c:pt idx="10127">
                  <c:v>0.0</c:v>
                </c:pt>
                <c:pt idx="10128">
                  <c:v>0.0</c:v>
                </c:pt>
                <c:pt idx="10129">
                  <c:v>0.0</c:v>
                </c:pt>
                <c:pt idx="10130">
                  <c:v>0.0</c:v>
                </c:pt>
                <c:pt idx="10131">
                  <c:v>-32767.0</c:v>
                </c:pt>
                <c:pt idx="10132">
                  <c:v>0.0</c:v>
                </c:pt>
                <c:pt idx="10133">
                  <c:v>0.0</c:v>
                </c:pt>
                <c:pt idx="10134">
                  <c:v>0.0</c:v>
                </c:pt>
                <c:pt idx="10135">
                  <c:v>0.0</c:v>
                </c:pt>
                <c:pt idx="10136">
                  <c:v>0.0</c:v>
                </c:pt>
                <c:pt idx="10137">
                  <c:v>0.0</c:v>
                </c:pt>
                <c:pt idx="10138">
                  <c:v>0.0</c:v>
                </c:pt>
                <c:pt idx="10139">
                  <c:v>-32767.0</c:v>
                </c:pt>
                <c:pt idx="10140">
                  <c:v>0.0</c:v>
                </c:pt>
                <c:pt idx="10141">
                  <c:v>0.0</c:v>
                </c:pt>
                <c:pt idx="10142">
                  <c:v>0.0</c:v>
                </c:pt>
                <c:pt idx="10143">
                  <c:v>0.0</c:v>
                </c:pt>
                <c:pt idx="10144">
                  <c:v>0.0</c:v>
                </c:pt>
                <c:pt idx="10145">
                  <c:v>0.0</c:v>
                </c:pt>
                <c:pt idx="10146">
                  <c:v>0.0</c:v>
                </c:pt>
                <c:pt idx="10147">
                  <c:v>0.0</c:v>
                </c:pt>
                <c:pt idx="10148">
                  <c:v>0.0</c:v>
                </c:pt>
                <c:pt idx="10149">
                  <c:v>0.0</c:v>
                </c:pt>
                <c:pt idx="10150">
                  <c:v>0.0</c:v>
                </c:pt>
                <c:pt idx="10151">
                  <c:v>0.0</c:v>
                </c:pt>
                <c:pt idx="10152">
                  <c:v>0.0</c:v>
                </c:pt>
                <c:pt idx="10153">
                  <c:v>0.0</c:v>
                </c:pt>
                <c:pt idx="10154">
                  <c:v>0.0</c:v>
                </c:pt>
                <c:pt idx="10155">
                  <c:v>0.0</c:v>
                </c:pt>
                <c:pt idx="10156">
                  <c:v>0.0</c:v>
                </c:pt>
                <c:pt idx="10157">
                  <c:v>2.495476E-7</c:v>
                </c:pt>
                <c:pt idx="10158">
                  <c:v>0.0</c:v>
                </c:pt>
                <c:pt idx="10159">
                  <c:v>0.0</c:v>
                </c:pt>
                <c:pt idx="10160">
                  <c:v>0.0</c:v>
                </c:pt>
                <c:pt idx="10161">
                  <c:v>0.0</c:v>
                </c:pt>
                <c:pt idx="10162">
                  <c:v>0.0</c:v>
                </c:pt>
                <c:pt idx="10163">
                  <c:v>0.0</c:v>
                </c:pt>
                <c:pt idx="10164">
                  <c:v>-32767.0</c:v>
                </c:pt>
                <c:pt idx="10165">
                  <c:v>0.0</c:v>
                </c:pt>
                <c:pt idx="10166">
                  <c:v>6.806478E-7</c:v>
                </c:pt>
                <c:pt idx="10167">
                  <c:v>0.0</c:v>
                </c:pt>
                <c:pt idx="10168">
                  <c:v>0.0</c:v>
                </c:pt>
                <c:pt idx="10169">
                  <c:v>0.0</c:v>
                </c:pt>
                <c:pt idx="10170">
                  <c:v>0.0</c:v>
                </c:pt>
                <c:pt idx="10171">
                  <c:v>2.473245E-7</c:v>
                </c:pt>
                <c:pt idx="10172">
                  <c:v>0.0</c:v>
                </c:pt>
                <c:pt idx="10173">
                  <c:v>0.0</c:v>
                </c:pt>
                <c:pt idx="10174">
                  <c:v>0.0</c:v>
                </c:pt>
                <c:pt idx="10175">
                  <c:v>0.0</c:v>
                </c:pt>
                <c:pt idx="10176">
                  <c:v>0.0</c:v>
                </c:pt>
                <c:pt idx="10177">
                  <c:v>0.0</c:v>
                </c:pt>
                <c:pt idx="10178">
                  <c:v>0.0</c:v>
                </c:pt>
                <c:pt idx="10179">
                  <c:v>0.0</c:v>
                </c:pt>
                <c:pt idx="10180">
                  <c:v>0.0</c:v>
                </c:pt>
                <c:pt idx="10181">
                  <c:v>0.0</c:v>
                </c:pt>
                <c:pt idx="10182">
                  <c:v>0.0</c:v>
                </c:pt>
                <c:pt idx="10183">
                  <c:v>0.0</c:v>
                </c:pt>
                <c:pt idx="10184">
                  <c:v>0.0</c:v>
                </c:pt>
                <c:pt idx="10185">
                  <c:v>0.0</c:v>
                </c:pt>
                <c:pt idx="10186">
                  <c:v>0.0</c:v>
                </c:pt>
                <c:pt idx="10187">
                  <c:v>0.0</c:v>
                </c:pt>
                <c:pt idx="10188">
                  <c:v>-32767.0</c:v>
                </c:pt>
                <c:pt idx="10189">
                  <c:v>0.0</c:v>
                </c:pt>
                <c:pt idx="10190">
                  <c:v>0.0</c:v>
                </c:pt>
                <c:pt idx="10191">
                  <c:v>0.0</c:v>
                </c:pt>
                <c:pt idx="10192">
                  <c:v>0.0</c:v>
                </c:pt>
                <c:pt idx="10193">
                  <c:v>0.0</c:v>
                </c:pt>
                <c:pt idx="10194">
                  <c:v>0.0</c:v>
                </c:pt>
                <c:pt idx="10195">
                  <c:v>0.0</c:v>
                </c:pt>
                <c:pt idx="10196">
                  <c:v>-32767.0</c:v>
                </c:pt>
                <c:pt idx="10197">
                  <c:v>0.0</c:v>
                </c:pt>
                <c:pt idx="10198">
                  <c:v>0.0</c:v>
                </c:pt>
                <c:pt idx="10199">
                  <c:v>0.0</c:v>
                </c:pt>
                <c:pt idx="10200">
                  <c:v>0.0</c:v>
                </c:pt>
                <c:pt idx="10201">
                  <c:v>0.0</c:v>
                </c:pt>
                <c:pt idx="10202">
                  <c:v>0.0</c:v>
                </c:pt>
                <c:pt idx="10203">
                  <c:v>0.0</c:v>
                </c:pt>
                <c:pt idx="10204">
                  <c:v>-32767.0</c:v>
                </c:pt>
                <c:pt idx="10205">
                  <c:v>0.0</c:v>
                </c:pt>
                <c:pt idx="10206">
                  <c:v>0.0</c:v>
                </c:pt>
                <c:pt idx="10207">
                  <c:v>0.0</c:v>
                </c:pt>
                <c:pt idx="10208">
                  <c:v>0.0</c:v>
                </c:pt>
                <c:pt idx="10209">
                  <c:v>0.0</c:v>
                </c:pt>
                <c:pt idx="10210">
                  <c:v>2.45225E-7</c:v>
                </c:pt>
                <c:pt idx="10211">
                  <c:v>0.0</c:v>
                </c:pt>
                <c:pt idx="10212">
                  <c:v>0.0</c:v>
                </c:pt>
                <c:pt idx="10213">
                  <c:v>0.0</c:v>
                </c:pt>
                <c:pt idx="10214">
                  <c:v>0.0</c:v>
                </c:pt>
                <c:pt idx="10215">
                  <c:v>0.0</c:v>
                </c:pt>
                <c:pt idx="10216">
                  <c:v>0.0</c:v>
                </c:pt>
                <c:pt idx="10217">
                  <c:v>0.0</c:v>
                </c:pt>
                <c:pt idx="10218">
                  <c:v>0.0</c:v>
                </c:pt>
                <c:pt idx="10219">
                  <c:v>0.0</c:v>
                </c:pt>
                <c:pt idx="10220">
                  <c:v>0.0</c:v>
                </c:pt>
                <c:pt idx="10221">
                  <c:v>2.437492E-7</c:v>
                </c:pt>
                <c:pt idx="10222">
                  <c:v>0.0</c:v>
                </c:pt>
                <c:pt idx="10223">
                  <c:v>2.428504E-7</c:v>
                </c:pt>
                <c:pt idx="10224">
                  <c:v>0.0</c:v>
                </c:pt>
                <c:pt idx="10225">
                  <c:v>0.0</c:v>
                </c:pt>
                <c:pt idx="10226">
                  <c:v>0.0</c:v>
                </c:pt>
                <c:pt idx="10227">
                  <c:v>0.0</c:v>
                </c:pt>
                <c:pt idx="10228">
                  <c:v>0.0</c:v>
                </c:pt>
                <c:pt idx="10229">
                  <c:v>0.0</c:v>
                </c:pt>
                <c:pt idx="10230">
                  <c:v>0.0</c:v>
                </c:pt>
                <c:pt idx="10231">
                  <c:v>0.0</c:v>
                </c:pt>
                <c:pt idx="10232">
                  <c:v>0.0</c:v>
                </c:pt>
                <c:pt idx="10233">
                  <c:v>0.0</c:v>
                </c:pt>
                <c:pt idx="10234">
                  <c:v>0.0</c:v>
                </c:pt>
                <c:pt idx="10235">
                  <c:v>0.0</c:v>
                </c:pt>
                <c:pt idx="10236">
                  <c:v>0.0</c:v>
                </c:pt>
                <c:pt idx="10237">
                  <c:v>2.418147E-7</c:v>
                </c:pt>
                <c:pt idx="10238">
                  <c:v>0.0</c:v>
                </c:pt>
                <c:pt idx="10239">
                  <c:v>0.0</c:v>
                </c:pt>
                <c:pt idx="10240">
                  <c:v>0.0</c:v>
                </c:pt>
                <c:pt idx="10241">
                  <c:v>6.61626300000001E-7</c:v>
                </c:pt>
                <c:pt idx="10242">
                  <c:v>1.40352E-6</c:v>
                </c:pt>
                <c:pt idx="10243">
                  <c:v>0.0001278838</c:v>
                </c:pt>
                <c:pt idx="10244">
                  <c:v>0.001660669</c:v>
                </c:pt>
                <c:pt idx="10245">
                  <c:v>0.001391882</c:v>
                </c:pt>
                <c:pt idx="10246">
                  <c:v>0.002806637</c:v>
                </c:pt>
                <c:pt idx="10247">
                  <c:v>0.0176556</c:v>
                </c:pt>
                <c:pt idx="10248">
                  <c:v>0.02646696</c:v>
                </c:pt>
                <c:pt idx="10249">
                  <c:v>0.03125724</c:v>
                </c:pt>
                <c:pt idx="10250">
                  <c:v>0.04834305</c:v>
                </c:pt>
                <c:pt idx="10251">
                  <c:v>0.0425192</c:v>
                </c:pt>
                <c:pt idx="10252">
                  <c:v>0.03849929</c:v>
                </c:pt>
                <c:pt idx="10253">
                  <c:v>0.0404679</c:v>
                </c:pt>
                <c:pt idx="10254">
                  <c:v>0.03601715</c:v>
                </c:pt>
                <c:pt idx="10255">
                  <c:v>0.04788841</c:v>
                </c:pt>
                <c:pt idx="10256">
                  <c:v>-32767.0</c:v>
                </c:pt>
                <c:pt idx="10257">
                  <c:v>0.05590729</c:v>
                </c:pt>
                <c:pt idx="10258">
                  <c:v>0.05840172</c:v>
                </c:pt>
                <c:pt idx="10259">
                  <c:v>0.05179133</c:v>
                </c:pt>
                <c:pt idx="10260">
                  <c:v>0.06112077</c:v>
                </c:pt>
                <c:pt idx="10261">
                  <c:v>0.06587645</c:v>
                </c:pt>
                <c:pt idx="10262">
                  <c:v>0.07878858</c:v>
                </c:pt>
                <c:pt idx="10263">
                  <c:v>0.0797423</c:v>
                </c:pt>
                <c:pt idx="10264">
                  <c:v>0.08338627</c:v>
                </c:pt>
                <c:pt idx="10265">
                  <c:v>0.0766308</c:v>
                </c:pt>
                <c:pt idx="10266">
                  <c:v>0.08638143</c:v>
                </c:pt>
                <c:pt idx="10267">
                  <c:v>0.08979212</c:v>
                </c:pt>
                <c:pt idx="10268">
                  <c:v>0.1012271</c:v>
                </c:pt>
                <c:pt idx="10269">
                  <c:v>0.09753462</c:v>
                </c:pt>
                <c:pt idx="10270">
                  <c:v>0.09222697</c:v>
                </c:pt>
                <c:pt idx="10271">
                  <c:v>0.113218</c:v>
                </c:pt>
                <c:pt idx="10272">
                  <c:v>0.1176799</c:v>
                </c:pt>
                <c:pt idx="10273">
                  <c:v>0.1286642</c:v>
                </c:pt>
                <c:pt idx="10274">
                  <c:v>0.1366698</c:v>
                </c:pt>
                <c:pt idx="10275">
                  <c:v>0.1552836</c:v>
                </c:pt>
                <c:pt idx="10276">
                  <c:v>0.1554954</c:v>
                </c:pt>
                <c:pt idx="10277">
                  <c:v>0.1505065</c:v>
                </c:pt>
                <c:pt idx="10278">
                  <c:v>0.1818307</c:v>
                </c:pt>
                <c:pt idx="10279">
                  <c:v>0.1794599</c:v>
                </c:pt>
                <c:pt idx="10280">
                  <c:v>0.1664864</c:v>
                </c:pt>
                <c:pt idx="10281">
                  <c:v>0.1891518</c:v>
                </c:pt>
                <c:pt idx="10282">
                  <c:v>0.1609975</c:v>
                </c:pt>
                <c:pt idx="10283">
                  <c:v>0.1912139</c:v>
                </c:pt>
                <c:pt idx="10284">
                  <c:v>0.2072196</c:v>
                </c:pt>
                <c:pt idx="10285">
                  <c:v>0.2100881</c:v>
                </c:pt>
                <c:pt idx="10286">
                  <c:v>0.2107581</c:v>
                </c:pt>
                <c:pt idx="10287">
                  <c:v>0.06464346</c:v>
                </c:pt>
                <c:pt idx="10288">
                  <c:v>0.006833028</c:v>
                </c:pt>
                <c:pt idx="10289">
                  <c:v>0.0</c:v>
                </c:pt>
                <c:pt idx="10290">
                  <c:v>0.0</c:v>
                </c:pt>
                <c:pt idx="10291">
                  <c:v>0.0</c:v>
                </c:pt>
                <c:pt idx="10292">
                  <c:v>0.0</c:v>
                </c:pt>
                <c:pt idx="10293">
                  <c:v>0.0</c:v>
                </c:pt>
                <c:pt idx="10294">
                  <c:v>0.0</c:v>
                </c:pt>
                <c:pt idx="10295">
                  <c:v>0.0</c:v>
                </c:pt>
                <c:pt idx="10296">
                  <c:v>0.0</c:v>
                </c:pt>
                <c:pt idx="10297">
                  <c:v>0.0</c:v>
                </c:pt>
                <c:pt idx="10298">
                  <c:v>0.0</c:v>
                </c:pt>
                <c:pt idx="10299">
                  <c:v>0.0</c:v>
                </c:pt>
                <c:pt idx="10300">
                  <c:v>0.0</c:v>
                </c:pt>
                <c:pt idx="10301">
                  <c:v>0.0</c:v>
                </c:pt>
                <c:pt idx="10302">
                  <c:v>0.0</c:v>
                </c:pt>
                <c:pt idx="10303">
                  <c:v>0.0</c:v>
                </c:pt>
                <c:pt idx="10304">
                  <c:v>0.0</c:v>
                </c:pt>
                <c:pt idx="10305">
                  <c:v>0.0</c:v>
                </c:pt>
                <c:pt idx="10306">
                  <c:v>0.0</c:v>
                </c:pt>
                <c:pt idx="10307">
                  <c:v>0.0</c:v>
                </c:pt>
                <c:pt idx="10308">
                  <c:v>0.0</c:v>
                </c:pt>
                <c:pt idx="10309">
                  <c:v>0.0</c:v>
                </c:pt>
                <c:pt idx="10310">
                  <c:v>0.0</c:v>
                </c:pt>
                <c:pt idx="10311">
                  <c:v>0.0</c:v>
                </c:pt>
                <c:pt idx="10312">
                  <c:v>0.0</c:v>
                </c:pt>
                <c:pt idx="10313">
                  <c:v>-32767.0</c:v>
                </c:pt>
                <c:pt idx="10314">
                  <c:v>0.0</c:v>
                </c:pt>
                <c:pt idx="10315">
                  <c:v>0.0</c:v>
                </c:pt>
                <c:pt idx="10316">
                  <c:v>0.0</c:v>
                </c:pt>
                <c:pt idx="10317">
                  <c:v>0.0</c:v>
                </c:pt>
                <c:pt idx="10318">
                  <c:v>0.0</c:v>
                </c:pt>
                <c:pt idx="10319">
                  <c:v>0.0</c:v>
                </c:pt>
                <c:pt idx="10320">
                  <c:v>0.0</c:v>
                </c:pt>
                <c:pt idx="10321">
                  <c:v>0.0</c:v>
                </c:pt>
                <c:pt idx="10322">
                  <c:v>0.0</c:v>
                </c:pt>
                <c:pt idx="10323">
                  <c:v>0.0</c:v>
                </c:pt>
                <c:pt idx="10324">
                  <c:v>0.0</c:v>
                </c:pt>
                <c:pt idx="10325">
                  <c:v>0.0</c:v>
                </c:pt>
                <c:pt idx="10326">
                  <c:v>0.0</c:v>
                </c:pt>
                <c:pt idx="10327">
                  <c:v>0.0</c:v>
                </c:pt>
                <c:pt idx="10328">
                  <c:v>0.0</c:v>
                </c:pt>
                <c:pt idx="10329">
                  <c:v>0.0</c:v>
                </c:pt>
                <c:pt idx="10330">
                  <c:v>0.0</c:v>
                </c:pt>
                <c:pt idx="10331">
                  <c:v>0.0</c:v>
                </c:pt>
                <c:pt idx="10332">
                  <c:v>0.0</c:v>
                </c:pt>
                <c:pt idx="10333">
                  <c:v>0.0</c:v>
                </c:pt>
                <c:pt idx="10334">
                  <c:v>0.0</c:v>
                </c:pt>
                <c:pt idx="10335">
                  <c:v>0.0</c:v>
                </c:pt>
                <c:pt idx="10336">
                  <c:v>0.0</c:v>
                </c:pt>
                <c:pt idx="10337">
                  <c:v>0.0</c:v>
                </c:pt>
                <c:pt idx="10338">
                  <c:v>0.0</c:v>
                </c:pt>
                <c:pt idx="10339">
                  <c:v>0.0</c:v>
                </c:pt>
                <c:pt idx="10340">
                  <c:v>0.0</c:v>
                </c:pt>
                <c:pt idx="10341">
                  <c:v>0.0</c:v>
                </c:pt>
                <c:pt idx="10342">
                  <c:v>0.0</c:v>
                </c:pt>
                <c:pt idx="10343">
                  <c:v>0.0</c:v>
                </c:pt>
                <c:pt idx="10344">
                  <c:v>0.0</c:v>
                </c:pt>
                <c:pt idx="10345">
                  <c:v>0.0</c:v>
                </c:pt>
                <c:pt idx="10346">
                  <c:v>0.0</c:v>
                </c:pt>
                <c:pt idx="10347">
                  <c:v>0.0</c:v>
                </c:pt>
                <c:pt idx="10348">
                  <c:v>0.0</c:v>
                </c:pt>
                <c:pt idx="10349">
                  <c:v>0.0</c:v>
                </c:pt>
                <c:pt idx="10350">
                  <c:v>0.0</c:v>
                </c:pt>
                <c:pt idx="10351">
                  <c:v>0.0</c:v>
                </c:pt>
                <c:pt idx="10352">
                  <c:v>0.0</c:v>
                </c:pt>
                <c:pt idx="10353">
                  <c:v>-32767.0</c:v>
                </c:pt>
                <c:pt idx="10354">
                  <c:v>0.0</c:v>
                </c:pt>
                <c:pt idx="10355">
                  <c:v>0.0</c:v>
                </c:pt>
                <c:pt idx="10356">
                  <c:v>0.0</c:v>
                </c:pt>
                <c:pt idx="10357">
                  <c:v>0.0</c:v>
                </c:pt>
                <c:pt idx="10358">
                  <c:v>0.0</c:v>
                </c:pt>
                <c:pt idx="10359">
                  <c:v>0.0</c:v>
                </c:pt>
                <c:pt idx="10360">
                  <c:v>0.0</c:v>
                </c:pt>
                <c:pt idx="10361">
                  <c:v>0.0</c:v>
                </c:pt>
                <c:pt idx="10362">
                  <c:v>0.0</c:v>
                </c:pt>
                <c:pt idx="10363">
                  <c:v>0.0</c:v>
                </c:pt>
                <c:pt idx="10364">
                  <c:v>0.0</c:v>
                </c:pt>
                <c:pt idx="10365">
                  <c:v>0.0</c:v>
                </c:pt>
                <c:pt idx="10366">
                  <c:v>0.0</c:v>
                </c:pt>
                <c:pt idx="10367">
                  <c:v>0.0</c:v>
                </c:pt>
                <c:pt idx="10368">
                  <c:v>0.0</c:v>
                </c:pt>
                <c:pt idx="10369">
                  <c:v>0.0</c:v>
                </c:pt>
                <c:pt idx="10370">
                  <c:v>0.0</c:v>
                </c:pt>
                <c:pt idx="10371">
                  <c:v>0.0</c:v>
                </c:pt>
                <c:pt idx="10372">
                  <c:v>0.0</c:v>
                </c:pt>
                <c:pt idx="10373">
                  <c:v>0.0</c:v>
                </c:pt>
                <c:pt idx="10374">
                  <c:v>2.281314E-7</c:v>
                </c:pt>
                <c:pt idx="10375">
                  <c:v>0.0</c:v>
                </c:pt>
                <c:pt idx="10376">
                  <c:v>1.327891E-6</c:v>
                </c:pt>
                <c:pt idx="10377">
                  <c:v>0.0</c:v>
                </c:pt>
                <c:pt idx="10378">
                  <c:v>-32767.0</c:v>
                </c:pt>
                <c:pt idx="10379">
                  <c:v>0.0</c:v>
                </c:pt>
                <c:pt idx="10380">
                  <c:v>0.0</c:v>
                </c:pt>
                <c:pt idx="10381">
                  <c:v>0.0</c:v>
                </c:pt>
                <c:pt idx="10382">
                  <c:v>0.0</c:v>
                </c:pt>
                <c:pt idx="10383">
                  <c:v>0.0</c:v>
                </c:pt>
                <c:pt idx="10384">
                  <c:v>0.0</c:v>
                </c:pt>
                <c:pt idx="10385">
                  <c:v>0.0</c:v>
                </c:pt>
                <c:pt idx="10386">
                  <c:v>0.0</c:v>
                </c:pt>
                <c:pt idx="10387">
                  <c:v>0.0</c:v>
                </c:pt>
                <c:pt idx="10388">
                  <c:v>0.0</c:v>
                </c:pt>
                <c:pt idx="10389">
                  <c:v>0.0</c:v>
                </c:pt>
                <c:pt idx="10390">
                  <c:v>0.0</c:v>
                </c:pt>
                <c:pt idx="10391">
                  <c:v>0.0</c:v>
                </c:pt>
                <c:pt idx="10392">
                  <c:v>0.0</c:v>
                </c:pt>
                <c:pt idx="10393">
                  <c:v>0.0</c:v>
                </c:pt>
                <c:pt idx="10394">
                  <c:v>0.0</c:v>
                </c:pt>
                <c:pt idx="10395">
                  <c:v>0.0</c:v>
                </c:pt>
                <c:pt idx="10396">
                  <c:v>0.0</c:v>
                </c:pt>
                <c:pt idx="10397">
                  <c:v>0.0</c:v>
                </c:pt>
                <c:pt idx="10398">
                  <c:v>0.0</c:v>
                </c:pt>
                <c:pt idx="10399">
                  <c:v>0.0</c:v>
                </c:pt>
                <c:pt idx="10400">
                  <c:v>0.0</c:v>
                </c:pt>
                <c:pt idx="10401">
                  <c:v>0.0</c:v>
                </c:pt>
                <c:pt idx="10402">
                  <c:v>0.0</c:v>
                </c:pt>
                <c:pt idx="10403">
                  <c:v>0.0</c:v>
                </c:pt>
                <c:pt idx="10404">
                  <c:v>0.0</c:v>
                </c:pt>
                <c:pt idx="10405">
                  <c:v>0.0</c:v>
                </c:pt>
                <c:pt idx="10406">
                  <c:v>0.0</c:v>
                </c:pt>
                <c:pt idx="10407">
                  <c:v>0.0</c:v>
                </c:pt>
                <c:pt idx="10408">
                  <c:v>0.0</c:v>
                </c:pt>
                <c:pt idx="10409">
                  <c:v>0.0</c:v>
                </c:pt>
                <c:pt idx="10410">
                  <c:v>0.0</c:v>
                </c:pt>
                <c:pt idx="10411">
                  <c:v>0.0</c:v>
                </c:pt>
                <c:pt idx="10412">
                  <c:v>0.0</c:v>
                </c:pt>
                <c:pt idx="10413">
                  <c:v>0.0</c:v>
                </c:pt>
                <c:pt idx="10414">
                  <c:v>0.0</c:v>
                </c:pt>
                <c:pt idx="10415">
                  <c:v>0.0</c:v>
                </c:pt>
                <c:pt idx="10416">
                  <c:v>0.0</c:v>
                </c:pt>
                <c:pt idx="10417">
                  <c:v>0.0</c:v>
                </c:pt>
                <c:pt idx="10418">
                  <c:v>0.0</c:v>
                </c:pt>
                <c:pt idx="10419">
                  <c:v>0.0</c:v>
                </c:pt>
                <c:pt idx="10420">
                  <c:v>0.0</c:v>
                </c:pt>
                <c:pt idx="10421">
                  <c:v>0.0</c:v>
                </c:pt>
                <c:pt idx="10422">
                  <c:v>0.0</c:v>
                </c:pt>
                <c:pt idx="10423">
                  <c:v>0.0</c:v>
                </c:pt>
                <c:pt idx="10424">
                  <c:v>0.0</c:v>
                </c:pt>
                <c:pt idx="10425">
                  <c:v>0.0</c:v>
                </c:pt>
                <c:pt idx="10426">
                  <c:v>-32767.0</c:v>
                </c:pt>
                <c:pt idx="10427">
                  <c:v>0.0</c:v>
                </c:pt>
                <c:pt idx="10428">
                  <c:v>0.0</c:v>
                </c:pt>
                <c:pt idx="10429">
                  <c:v>0.0</c:v>
                </c:pt>
                <c:pt idx="10430">
                  <c:v>0.0</c:v>
                </c:pt>
                <c:pt idx="10431">
                  <c:v>0.0</c:v>
                </c:pt>
                <c:pt idx="10432">
                  <c:v>0.0</c:v>
                </c:pt>
                <c:pt idx="10433">
                  <c:v>0.0</c:v>
                </c:pt>
                <c:pt idx="10434">
                  <c:v>0.0</c:v>
                </c:pt>
                <c:pt idx="10435">
                  <c:v>0.0</c:v>
                </c:pt>
                <c:pt idx="10436">
                  <c:v>0.0</c:v>
                </c:pt>
                <c:pt idx="10437">
                  <c:v>0.0</c:v>
                </c:pt>
                <c:pt idx="10438">
                  <c:v>0.0</c:v>
                </c:pt>
                <c:pt idx="10439">
                  <c:v>0.0</c:v>
                </c:pt>
                <c:pt idx="10440">
                  <c:v>0.0</c:v>
                </c:pt>
                <c:pt idx="10441">
                  <c:v>0.0</c:v>
                </c:pt>
                <c:pt idx="10442">
                  <c:v>0.0</c:v>
                </c:pt>
                <c:pt idx="10443">
                  <c:v>-32767.0</c:v>
                </c:pt>
                <c:pt idx="10444">
                  <c:v>0.0</c:v>
                </c:pt>
                <c:pt idx="10445">
                  <c:v>0.0</c:v>
                </c:pt>
                <c:pt idx="10446">
                  <c:v>0.0</c:v>
                </c:pt>
                <c:pt idx="10447">
                  <c:v>0.0</c:v>
                </c:pt>
                <c:pt idx="10448">
                  <c:v>0.0</c:v>
                </c:pt>
                <c:pt idx="10449">
                  <c:v>0.0</c:v>
                </c:pt>
                <c:pt idx="10450">
                  <c:v>0.0</c:v>
                </c:pt>
                <c:pt idx="10451">
                  <c:v>-32767.0</c:v>
                </c:pt>
                <c:pt idx="10452">
                  <c:v>0.0</c:v>
                </c:pt>
                <c:pt idx="10453">
                  <c:v>0.0</c:v>
                </c:pt>
                <c:pt idx="10454">
                  <c:v>0.0</c:v>
                </c:pt>
                <c:pt idx="10455">
                  <c:v>0.0</c:v>
                </c:pt>
                <c:pt idx="10456">
                  <c:v>0.0</c:v>
                </c:pt>
                <c:pt idx="10457">
                  <c:v>0.0</c:v>
                </c:pt>
                <c:pt idx="10458">
                  <c:v>0.0</c:v>
                </c:pt>
                <c:pt idx="10459">
                  <c:v>0.0</c:v>
                </c:pt>
                <c:pt idx="10460">
                  <c:v>0.0</c:v>
                </c:pt>
                <c:pt idx="10461">
                  <c:v>0.0</c:v>
                </c:pt>
                <c:pt idx="10462">
                  <c:v>0.0</c:v>
                </c:pt>
                <c:pt idx="10463">
                  <c:v>0.0</c:v>
                </c:pt>
                <c:pt idx="10464">
                  <c:v>0.0</c:v>
                </c:pt>
                <c:pt idx="10465">
                  <c:v>0.0</c:v>
                </c:pt>
                <c:pt idx="10466">
                  <c:v>0.0</c:v>
                </c:pt>
                <c:pt idx="10467">
                  <c:v>-32767.0</c:v>
                </c:pt>
                <c:pt idx="10468">
                  <c:v>0.0</c:v>
                </c:pt>
                <c:pt idx="10469">
                  <c:v>0.0</c:v>
                </c:pt>
                <c:pt idx="10470">
                  <c:v>0.0</c:v>
                </c:pt>
                <c:pt idx="10471">
                  <c:v>0.0</c:v>
                </c:pt>
                <c:pt idx="10472">
                  <c:v>-32767.0</c:v>
                </c:pt>
                <c:pt idx="10473">
                  <c:v>0.0</c:v>
                </c:pt>
                <c:pt idx="10474">
                  <c:v>0.0</c:v>
                </c:pt>
                <c:pt idx="10475">
                  <c:v>0.0</c:v>
                </c:pt>
                <c:pt idx="10476">
                  <c:v>0.0</c:v>
                </c:pt>
                <c:pt idx="10477">
                  <c:v>0.0</c:v>
                </c:pt>
                <c:pt idx="10478">
                  <c:v>0.0</c:v>
                </c:pt>
                <c:pt idx="10479">
                  <c:v>0.0</c:v>
                </c:pt>
                <c:pt idx="10480">
                  <c:v>0.0</c:v>
                </c:pt>
                <c:pt idx="10481">
                  <c:v>0.0</c:v>
                </c:pt>
                <c:pt idx="10482">
                  <c:v>0.0</c:v>
                </c:pt>
                <c:pt idx="10483">
                  <c:v>0.0</c:v>
                </c:pt>
                <c:pt idx="10484">
                  <c:v>0.0</c:v>
                </c:pt>
                <c:pt idx="10485">
                  <c:v>0.0</c:v>
                </c:pt>
                <c:pt idx="10486">
                  <c:v>0.0</c:v>
                </c:pt>
                <c:pt idx="10487">
                  <c:v>0.0</c:v>
                </c:pt>
                <c:pt idx="10488">
                  <c:v>0.0</c:v>
                </c:pt>
                <c:pt idx="10489">
                  <c:v>0.0</c:v>
                </c:pt>
                <c:pt idx="10490">
                  <c:v>0.0</c:v>
                </c:pt>
                <c:pt idx="10491">
                  <c:v>-32767.0</c:v>
                </c:pt>
                <c:pt idx="10492">
                  <c:v>0.0</c:v>
                </c:pt>
                <c:pt idx="10493">
                  <c:v>0.0</c:v>
                </c:pt>
                <c:pt idx="10494">
                  <c:v>0.0</c:v>
                </c:pt>
                <c:pt idx="10495">
                  <c:v>0.0</c:v>
                </c:pt>
                <c:pt idx="10496">
                  <c:v>0.0</c:v>
                </c:pt>
                <c:pt idx="10497">
                  <c:v>0.0</c:v>
                </c:pt>
                <c:pt idx="10498">
                  <c:v>0.0</c:v>
                </c:pt>
                <c:pt idx="10499">
                  <c:v>0.0</c:v>
                </c:pt>
                <c:pt idx="10500">
                  <c:v>0.0</c:v>
                </c:pt>
                <c:pt idx="10501">
                  <c:v>0.0</c:v>
                </c:pt>
                <c:pt idx="10502">
                  <c:v>0.0</c:v>
                </c:pt>
                <c:pt idx="10503">
                  <c:v>0.0</c:v>
                </c:pt>
                <c:pt idx="10504">
                  <c:v>0.0</c:v>
                </c:pt>
                <c:pt idx="10505">
                  <c:v>0.0</c:v>
                </c:pt>
                <c:pt idx="10506">
                  <c:v>0.0</c:v>
                </c:pt>
                <c:pt idx="10507">
                  <c:v>0.0</c:v>
                </c:pt>
                <c:pt idx="10508">
                  <c:v>0.0</c:v>
                </c:pt>
                <c:pt idx="10509">
                  <c:v>0.0</c:v>
                </c:pt>
                <c:pt idx="10510">
                  <c:v>0.0</c:v>
                </c:pt>
                <c:pt idx="10511">
                  <c:v>0.0</c:v>
                </c:pt>
                <c:pt idx="10512">
                  <c:v>0.0</c:v>
                </c:pt>
                <c:pt idx="10513">
                  <c:v>0.0</c:v>
                </c:pt>
                <c:pt idx="10514">
                  <c:v>0.0</c:v>
                </c:pt>
                <c:pt idx="10515">
                  <c:v>0.0</c:v>
                </c:pt>
                <c:pt idx="10516">
                  <c:v>0.0</c:v>
                </c:pt>
                <c:pt idx="10517">
                  <c:v>0.0</c:v>
                </c:pt>
                <c:pt idx="10518">
                  <c:v>0.0</c:v>
                </c:pt>
                <c:pt idx="10519">
                  <c:v>0.0</c:v>
                </c:pt>
                <c:pt idx="10520">
                  <c:v>0.0</c:v>
                </c:pt>
                <c:pt idx="10521">
                  <c:v>0.0</c:v>
                </c:pt>
                <c:pt idx="10522">
                  <c:v>0.0</c:v>
                </c:pt>
                <c:pt idx="10523">
                  <c:v>0.0</c:v>
                </c:pt>
                <c:pt idx="10524">
                  <c:v>0.0</c:v>
                </c:pt>
                <c:pt idx="10525">
                  <c:v>0.0</c:v>
                </c:pt>
                <c:pt idx="10526">
                  <c:v>0.0</c:v>
                </c:pt>
                <c:pt idx="10527">
                  <c:v>0.0</c:v>
                </c:pt>
                <c:pt idx="10528">
                  <c:v>0.0</c:v>
                </c:pt>
                <c:pt idx="10529">
                  <c:v>0.0</c:v>
                </c:pt>
                <c:pt idx="10530">
                  <c:v>0.0</c:v>
                </c:pt>
                <c:pt idx="10531">
                  <c:v>0.0</c:v>
                </c:pt>
                <c:pt idx="10532">
                  <c:v>-32767.0</c:v>
                </c:pt>
                <c:pt idx="10533">
                  <c:v>0.0</c:v>
                </c:pt>
                <c:pt idx="10534">
                  <c:v>0.0</c:v>
                </c:pt>
                <c:pt idx="10535">
                  <c:v>0.0</c:v>
                </c:pt>
                <c:pt idx="10536">
                  <c:v>0.0</c:v>
                </c:pt>
                <c:pt idx="10537">
                  <c:v>0.0</c:v>
                </c:pt>
                <c:pt idx="10538">
                  <c:v>0.0</c:v>
                </c:pt>
                <c:pt idx="10539">
                  <c:v>0.0</c:v>
                </c:pt>
                <c:pt idx="10540">
                  <c:v>-32767.0</c:v>
                </c:pt>
                <c:pt idx="10541">
                  <c:v>0.001624448</c:v>
                </c:pt>
                <c:pt idx="10542">
                  <c:v>0.0</c:v>
                </c:pt>
                <c:pt idx="10543">
                  <c:v>0.0</c:v>
                </c:pt>
                <c:pt idx="10544">
                  <c:v>0.0</c:v>
                </c:pt>
                <c:pt idx="10545">
                  <c:v>0.0</c:v>
                </c:pt>
                <c:pt idx="10546">
                  <c:v>0.0</c:v>
                </c:pt>
                <c:pt idx="10547">
                  <c:v>0.0</c:v>
                </c:pt>
                <c:pt idx="10548">
                  <c:v>0.0</c:v>
                </c:pt>
                <c:pt idx="10549">
                  <c:v>0.0</c:v>
                </c:pt>
                <c:pt idx="10550">
                  <c:v>0.0</c:v>
                </c:pt>
                <c:pt idx="10551">
                  <c:v>0.0</c:v>
                </c:pt>
                <c:pt idx="10552">
                  <c:v>0.0</c:v>
                </c:pt>
                <c:pt idx="10553">
                  <c:v>3.403029E-5</c:v>
                </c:pt>
                <c:pt idx="10554">
                  <c:v>0.0</c:v>
                </c:pt>
                <c:pt idx="10555">
                  <c:v>0.0</c:v>
                </c:pt>
                <c:pt idx="10556">
                  <c:v>0.0</c:v>
                </c:pt>
                <c:pt idx="10557">
                  <c:v>0.0</c:v>
                </c:pt>
                <c:pt idx="10558">
                  <c:v>0.0</c:v>
                </c:pt>
                <c:pt idx="10559">
                  <c:v>0.0</c:v>
                </c:pt>
                <c:pt idx="10560">
                  <c:v>0.0</c:v>
                </c:pt>
                <c:pt idx="10561">
                  <c:v>0.0</c:v>
                </c:pt>
                <c:pt idx="10562">
                  <c:v>0.0</c:v>
                </c:pt>
                <c:pt idx="10563">
                  <c:v>0.0</c:v>
                </c:pt>
                <c:pt idx="10564">
                  <c:v>0.0</c:v>
                </c:pt>
                <c:pt idx="10565">
                  <c:v>0.0</c:v>
                </c:pt>
                <c:pt idx="10566">
                  <c:v>0.0</c:v>
                </c:pt>
                <c:pt idx="10567">
                  <c:v>0.0</c:v>
                </c:pt>
                <c:pt idx="10568">
                  <c:v>0.0</c:v>
                </c:pt>
                <c:pt idx="10569">
                  <c:v>0.0</c:v>
                </c:pt>
                <c:pt idx="10570">
                  <c:v>0.0</c:v>
                </c:pt>
                <c:pt idx="10571">
                  <c:v>0.0</c:v>
                </c:pt>
                <c:pt idx="10572">
                  <c:v>0.0</c:v>
                </c:pt>
                <c:pt idx="10573">
                  <c:v>0.0</c:v>
                </c:pt>
                <c:pt idx="10574">
                  <c:v>0.0</c:v>
                </c:pt>
                <c:pt idx="10575">
                  <c:v>0.0</c:v>
                </c:pt>
                <c:pt idx="10576">
                  <c:v>0.0</c:v>
                </c:pt>
                <c:pt idx="10577">
                  <c:v>0.0</c:v>
                </c:pt>
                <c:pt idx="10578">
                  <c:v>0.0</c:v>
                </c:pt>
                <c:pt idx="10579">
                  <c:v>0.0</c:v>
                </c:pt>
                <c:pt idx="10580">
                  <c:v>-32767.0</c:v>
                </c:pt>
                <c:pt idx="10581">
                  <c:v>0.0</c:v>
                </c:pt>
                <c:pt idx="10582">
                  <c:v>0.0</c:v>
                </c:pt>
                <c:pt idx="10583">
                  <c:v>0.0</c:v>
                </c:pt>
                <c:pt idx="10584">
                  <c:v>0.0</c:v>
                </c:pt>
                <c:pt idx="10585">
                  <c:v>0.0</c:v>
                </c:pt>
                <c:pt idx="10586">
                  <c:v>0.0</c:v>
                </c:pt>
                <c:pt idx="10587">
                  <c:v>0.0</c:v>
                </c:pt>
                <c:pt idx="10588">
                  <c:v>0.0</c:v>
                </c:pt>
                <c:pt idx="10589">
                  <c:v>0.0</c:v>
                </c:pt>
                <c:pt idx="10590">
                  <c:v>0.0</c:v>
                </c:pt>
                <c:pt idx="10591">
                  <c:v>0.0</c:v>
                </c:pt>
                <c:pt idx="10592">
                  <c:v>0.0</c:v>
                </c:pt>
                <c:pt idx="10593">
                  <c:v>0.0</c:v>
                </c:pt>
                <c:pt idx="10594">
                  <c:v>0.0</c:v>
                </c:pt>
                <c:pt idx="10595">
                  <c:v>0.0</c:v>
                </c:pt>
                <c:pt idx="10596">
                  <c:v>0.0</c:v>
                </c:pt>
                <c:pt idx="10597">
                  <c:v>0.0</c:v>
                </c:pt>
                <c:pt idx="10598">
                  <c:v>0.0</c:v>
                </c:pt>
                <c:pt idx="10599">
                  <c:v>0.0</c:v>
                </c:pt>
                <c:pt idx="10600">
                  <c:v>0.0</c:v>
                </c:pt>
                <c:pt idx="10601">
                  <c:v>0.0</c:v>
                </c:pt>
                <c:pt idx="10602">
                  <c:v>0.0</c:v>
                </c:pt>
                <c:pt idx="10603">
                  <c:v>0.0</c:v>
                </c:pt>
                <c:pt idx="10604">
                  <c:v>0.0</c:v>
                </c:pt>
                <c:pt idx="10605">
                  <c:v>0.0</c:v>
                </c:pt>
                <c:pt idx="10606">
                  <c:v>0.0</c:v>
                </c:pt>
                <c:pt idx="10607">
                  <c:v>0.0</c:v>
                </c:pt>
                <c:pt idx="10608">
                  <c:v>0.0</c:v>
                </c:pt>
                <c:pt idx="10609">
                  <c:v>0.0</c:v>
                </c:pt>
                <c:pt idx="10610">
                  <c:v>0.0</c:v>
                </c:pt>
                <c:pt idx="10611">
                  <c:v>0.0</c:v>
                </c:pt>
                <c:pt idx="10612">
                  <c:v>0.0</c:v>
                </c:pt>
                <c:pt idx="10613">
                  <c:v>0.0</c:v>
                </c:pt>
                <c:pt idx="10614">
                  <c:v>0.0</c:v>
                </c:pt>
                <c:pt idx="10615">
                  <c:v>0.0</c:v>
                </c:pt>
                <c:pt idx="10616">
                  <c:v>0.0</c:v>
                </c:pt>
                <c:pt idx="10617">
                  <c:v>0.0</c:v>
                </c:pt>
                <c:pt idx="10618">
                  <c:v>0.0</c:v>
                </c:pt>
                <c:pt idx="10619">
                  <c:v>0.0</c:v>
                </c:pt>
                <c:pt idx="10620">
                  <c:v>0.0</c:v>
                </c:pt>
                <c:pt idx="10621">
                  <c:v>0.0</c:v>
                </c:pt>
                <c:pt idx="10622">
                  <c:v>0.0</c:v>
                </c:pt>
                <c:pt idx="10623">
                  <c:v>0.0</c:v>
                </c:pt>
                <c:pt idx="10624">
                  <c:v>0.0</c:v>
                </c:pt>
                <c:pt idx="10625">
                  <c:v>0.0</c:v>
                </c:pt>
                <c:pt idx="10626">
                  <c:v>2.109143E-7</c:v>
                </c:pt>
                <c:pt idx="10627">
                  <c:v>0.0</c:v>
                </c:pt>
                <c:pt idx="10628">
                  <c:v>0.0</c:v>
                </c:pt>
                <c:pt idx="10629">
                  <c:v>0.0</c:v>
                </c:pt>
                <c:pt idx="10630">
                  <c:v>0.0</c:v>
                </c:pt>
                <c:pt idx="10631">
                  <c:v>0.0</c:v>
                </c:pt>
                <c:pt idx="10632">
                  <c:v>0.0</c:v>
                </c:pt>
                <c:pt idx="10633">
                  <c:v>0.0</c:v>
                </c:pt>
                <c:pt idx="10634">
                  <c:v>0.0</c:v>
                </c:pt>
                <c:pt idx="10635">
                  <c:v>0.0</c:v>
                </c:pt>
                <c:pt idx="10636">
                  <c:v>0.0</c:v>
                </c:pt>
                <c:pt idx="10637">
                  <c:v>0.0</c:v>
                </c:pt>
                <c:pt idx="10638">
                  <c:v>0.0</c:v>
                </c:pt>
                <c:pt idx="10639">
                  <c:v>0.0</c:v>
                </c:pt>
                <c:pt idx="10640">
                  <c:v>0.0</c:v>
                </c:pt>
                <c:pt idx="10641">
                  <c:v>0.0</c:v>
                </c:pt>
                <c:pt idx="10642">
                  <c:v>0.0</c:v>
                </c:pt>
                <c:pt idx="10643">
                  <c:v>0.0</c:v>
                </c:pt>
                <c:pt idx="10644">
                  <c:v>0.0</c:v>
                </c:pt>
                <c:pt idx="10645">
                  <c:v>0.0</c:v>
                </c:pt>
                <c:pt idx="10646">
                  <c:v>0.0</c:v>
                </c:pt>
                <c:pt idx="10647">
                  <c:v>0.0</c:v>
                </c:pt>
                <c:pt idx="10648">
                  <c:v>0.0</c:v>
                </c:pt>
                <c:pt idx="10649">
                  <c:v>0.0</c:v>
                </c:pt>
                <c:pt idx="10650">
                  <c:v>0.0</c:v>
                </c:pt>
                <c:pt idx="10651">
                  <c:v>0.0</c:v>
                </c:pt>
                <c:pt idx="10652">
                  <c:v>0.0</c:v>
                </c:pt>
                <c:pt idx="10653">
                  <c:v>0.0</c:v>
                </c:pt>
                <c:pt idx="10654">
                  <c:v>0.0</c:v>
                </c:pt>
                <c:pt idx="10655">
                  <c:v>0.0</c:v>
                </c:pt>
                <c:pt idx="10656">
                  <c:v>0.0</c:v>
                </c:pt>
                <c:pt idx="10657">
                  <c:v>2.045846E-7</c:v>
                </c:pt>
                <c:pt idx="10658">
                  <c:v>0.0</c:v>
                </c:pt>
                <c:pt idx="10659">
                  <c:v>0.0</c:v>
                </c:pt>
                <c:pt idx="10660">
                  <c:v>0.0</c:v>
                </c:pt>
                <c:pt idx="10661">
                  <c:v>0.0</c:v>
                </c:pt>
                <c:pt idx="10662">
                  <c:v>0.0</c:v>
                </c:pt>
                <c:pt idx="10663">
                  <c:v>0.0</c:v>
                </c:pt>
                <c:pt idx="10664">
                  <c:v>0.0</c:v>
                </c:pt>
                <c:pt idx="10665">
                  <c:v>0.0</c:v>
                </c:pt>
                <c:pt idx="10666">
                  <c:v>0.0</c:v>
                </c:pt>
                <c:pt idx="10667">
                  <c:v>0.0</c:v>
                </c:pt>
                <c:pt idx="10668">
                  <c:v>0.0</c:v>
                </c:pt>
                <c:pt idx="10669">
                  <c:v>0.0</c:v>
                </c:pt>
                <c:pt idx="10670">
                  <c:v>0.0</c:v>
                </c:pt>
                <c:pt idx="10671">
                  <c:v>0.0</c:v>
                </c:pt>
                <c:pt idx="10672">
                  <c:v>0.0</c:v>
                </c:pt>
                <c:pt idx="10673">
                  <c:v>0.0</c:v>
                </c:pt>
                <c:pt idx="10674">
                  <c:v>0.0</c:v>
                </c:pt>
                <c:pt idx="10675">
                  <c:v>0.0</c:v>
                </c:pt>
                <c:pt idx="10676">
                  <c:v>0.0</c:v>
                </c:pt>
                <c:pt idx="10677">
                  <c:v>0.0</c:v>
                </c:pt>
                <c:pt idx="10678">
                  <c:v>0.0</c:v>
                </c:pt>
                <c:pt idx="10679">
                  <c:v>0.0</c:v>
                </c:pt>
                <c:pt idx="10680">
                  <c:v>0.0</c:v>
                </c:pt>
                <c:pt idx="10681">
                  <c:v>0.0</c:v>
                </c:pt>
                <c:pt idx="10682">
                  <c:v>0.0</c:v>
                </c:pt>
                <c:pt idx="10683">
                  <c:v>0.0</c:v>
                </c:pt>
                <c:pt idx="10684">
                  <c:v>0.0</c:v>
                </c:pt>
                <c:pt idx="10685">
                  <c:v>0.0</c:v>
                </c:pt>
                <c:pt idx="10686">
                  <c:v>0.0</c:v>
                </c:pt>
                <c:pt idx="10687">
                  <c:v>0.0</c:v>
                </c:pt>
                <c:pt idx="10688">
                  <c:v>0.0</c:v>
                </c:pt>
                <c:pt idx="10689">
                  <c:v>-32767.0</c:v>
                </c:pt>
                <c:pt idx="10690">
                  <c:v>0.0</c:v>
                </c:pt>
                <c:pt idx="10691">
                  <c:v>0.0</c:v>
                </c:pt>
                <c:pt idx="10692">
                  <c:v>0.0</c:v>
                </c:pt>
                <c:pt idx="10693">
                  <c:v>0.0</c:v>
                </c:pt>
                <c:pt idx="10694">
                  <c:v>0.0</c:v>
                </c:pt>
                <c:pt idx="10695">
                  <c:v>0.0</c:v>
                </c:pt>
                <c:pt idx="10696">
                  <c:v>0.0</c:v>
                </c:pt>
                <c:pt idx="10697">
                  <c:v>-32767.0</c:v>
                </c:pt>
                <c:pt idx="10698">
                  <c:v>0.0</c:v>
                </c:pt>
                <c:pt idx="10699">
                  <c:v>0.0</c:v>
                </c:pt>
                <c:pt idx="10700">
                  <c:v>0.0</c:v>
                </c:pt>
                <c:pt idx="10701">
                  <c:v>0.0</c:v>
                </c:pt>
                <c:pt idx="10702">
                  <c:v>0.0</c:v>
                </c:pt>
                <c:pt idx="10703">
                  <c:v>0.0</c:v>
                </c:pt>
                <c:pt idx="10704">
                  <c:v>0.0</c:v>
                </c:pt>
                <c:pt idx="10705">
                  <c:v>0.0</c:v>
                </c:pt>
                <c:pt idx="10706">
                  <c:v>0.0</c:v>
                </c:pt>
                <c:pt idx="10707">
                  <c:v>0.0</c:v>
                </c:pt>
                <c:pt idx="10708">
                  <c:v>0.0</c:v>
                </c:pt>
                <c:pt idx="10709">
                  <c:v>0.0</c:v>
                </c:pt>
                <c:pt idx="10710">
                  <c:v>0.0</c:v>
                </c:pt>
                <c:pt idx="10711">
                  <c:v>0.0</c:v>
                </c:pt>
                <c:pt idx="10712">
                  <c:v>0.0</c:v>
                </c:pt>
                <c:pt idx="10713">
                  <c:v>0.0</c:v>
                </c:pt>
                <c:pt idx="10714">
                  <c:v>0.0</c:v>
                </c:pt>
                <c:pt idx="10715">
                  <c:v>0.0</c:v>
                </c:pt>
                <c:pt idx="10716">
                  <c:v>0.0</c:v>
                </c:pt>
                <c:pt idx="10717">
                  <c:v>0.0</c:v>
                </c:pt>
                <c:pt idx="10718">
                  <c:v>0.0</c:v>
                </c:pt>
                <c:pt idx="10719">
                  <c:v>0.0</c:v>
                </c:pt>
                <c:pt idx="10720">
                  <c:v>0.0</c:v>
                </c:pt>
                <c:pt idx="10721">
                  <c:v>0.0</c:v>
                </c:pt>
                <c:pt idx="10722">
                  <c:v>0.0</c:v>
                </c:pt>
                <c:pt idx="10723">
                  <c:v>0.0</c:v>
                </c:pt>
                <c:pt idx="10724">
                  <c:v>0.0</c:v>
                </c:pt>
                <c:pt idx="10725">
                  <c:v>0.0</c:v>
                </c:pt>
                <c:pt idx="10726">
                  <c:v>0.0</c:v>
                </c:pt>
                <c:pt idx="10727">
                  <c:v>0.0</c:v>
                </c:pt>
                <c:pt idx="10728">
                  <c:v>0.0</c:v>
                </c:pt>
                <c:pt idx="10729">
                  <c:v>0.0</c:v>
                </c:pt>
                <c:pt idx="10730">
                  <c:v>0.0</c:v>
                </c:pt>
                <c:pt idx="10731">
                  <c:v>0.0</c:v>
                </c:pt>
                <c:pt idx="10732">
                  <c:v>0.0</c:v>
                </c:pt>
                <c:pt idx="10733">
                  <c:v>0.0</c:v>
                </c:pt>
                <c:pt idx="10734">
                  <c:v>0.0</c:v>
                </c:pt>
                <c:pt idx="10735">
                  <c:v>0.0</c:v>
                </c:pt>
                <c:pt idx="10736">
                  <c:v>0.0</c:v>
                </c:pt>
                <c:pt idx="10737">
                  <c:v>0.0</c:v>
                </c:pt>
                <c:pt idx="10738">
                  <c:v>0.0</c:v>
                </c:pt>
                <c:pt idx="10739">
                  <c:v>0.0</c:v>
                </c:pt>
                <c:pt idx="10740">
                  <c:v>0.0</c:v>
                </c:pt>
                <c:pt idx="10741">
                  <c:v>0.0</c:v>
                </c:pt>
                <c:pt idx="10742">
                  <c:v>0.0</c:v>
                </c:pt>
                <c:pt idx="10743">
                  <c:v>0.0</c:v>
                </c:pt>
                <c:pt idx="10744">
                  <c:v>0.0</c:v>
                </c:pt>
                <c:pt idx="10745">
                  <c:v>0.0</c:v>
                </c:pt>
                <c:pt idx="10746">
                  <c:v>-32767.0</c:v>
                </c:pt>
                <c:pt idx="10747">
                  <c:v>0.0</c:v>
                </c:pt>
                <c:pt idx="10748">
                  <c:v>0.0</c:v>
                </c:pt>
                <c:pt idx="10749">
                  <c:v>0.0</c:v>
                </c:pt>
                <c:pt idx="10750">
                  <c:v>0.0</c:v>
                </c:pt>
                <c:pt idx="10751">
                  <c:v>0.0</c:v>
                </c:pt>
                <c:pt idx="10752">
                  <c:v>0.0</c:v>
                </c:pt>
                <c:pt idx="10753">
                  <c:v>0.0</c:v>
                </c:pt>
                <c:pt idx="10754">
                  <c:v>-32767.0</c:v>
                </c:pt>
                <c:pt idx="10755">
                  <c:v>0.0</c:v>
                </c:pt>
                <c:pt idx="10756">
                  <c:v>0.0</c:v>
                </c:pt>
                <c:pt idx="10757">
                  <c:v>0.0</c:v>
                </c:pt>
                <c:pt idx="10758">
                  <c:v>0.0</c:v>
                </c:pt>
                <c:pt idx="10759">
                  <c:v>0.0</c:v>
                </c:pt>
                <c:pt idx="10760">
                  <c:v>0.0</c:v>
                </c:pt>
                <c:pt idx="10761">
                  <c:v>0.0</c:v>
                </c:pt>
                <c:pt idx="10762">
                  <c:v>0.0</c:v>
                </c:pt>
                <c:pt idx="10763">
                  <c:v>0.0</c:v>
                </c:pt>
                <c:pt idx="10764">
                  <c:v>0.0</c:v>
                </c:pt>
                <c:pt idx="10765">
                  <c:v>0.0</c:v>
                </c:pt>
                <c:pt idx="10766">
                  <c:v>0.0</c:v>
                </c:pt>
                <c:pt idx="10767">
                  <c:v>0.0</c:v>
                </c:pt>
                <c:pt idx="10768">
                  <c:v>0.0</c:v>
                </c:pt>
                <c:pt idx="10769">
                  <c:v>0.0</c:v>
                </c:pt>
                <c:pt idx="10770">
                  <c:v>0.0</c:v>
                </c:pt>
                <c:pt idx="10771">
                  <c:v>0.0</c:v>
                </c:pt>
                <c:pt idx="10772">
                  <c:v>0.0</c:v>
                </c:pt>
                <c:pt idx="10773">
                  <c:v>0.0</c:v>
                </c:pt>
                <c:pt idx="10774">
                  <c:v>0.0</c:v>
                </c:pt>
                <c:pt idx="10775">
                  <c:v>0.0</c:v>
                </c:pt>
                <c:pt idx="10776">
                  <c:v>0.0</c:v>
                </c:pt>
                <c:pt idx="10777">
                  <c:v>0.0</c:v>
                </c:pt>
                <c:pt idx="10778">
                  <c:v>-32767.0</c:v>
                </c:pt>
                <c:pt idx="10779">
                  <c:v>0.0</c:v>
                </c:pt>
                <c:pt idx="10780">
                  <c:v>0.0</c:v>
                </c:pt>
                <c:pt idx="10781">
                  <c:v>0.0</c:v>
                </c:pt>
                <c:pt idx="10782">
                  <c:v>0.0</c:v>
                </c:pt>
                <c:pt idx="10783">
                  <c:v>0.0</c:v>
                </c:pt>
                <c:pt idx="10784">
                  <c:v>0.0</c:v>
                </c:pt>
                <c:pt idx="10785">
                  <c:v>0.0</c:v>
                </c:pt>
                <c:pt idx="10786">
                  <c:v>-32767.0</c:v>
                </c:pt>
                <c:pt idx="10787">
                  <c:v>0.0</c:v>
                </c:pt>
                <c:pt idx="10788">
                  <c:v>0.0</c:v>
                </c:pt>
                <c:pt idx="10789">
                  <c:v>0.0</c:v>
                </c:pt>
                <c:pt idx="10790">
                  <c:v>0.0</c:v>
                </c:pt>
                <c:pt idx="10791">
                  <c:v>0.0</c:v>
                </c:pt>
                <c:pt idx="10792">
                  <c:v>0.0</c:v>
                </c:pt>
                <c:pt idx="10793">
                  <c:v>0.0</c:v>
                </c:pt>
                <c:pt idx="10794">
                  <c:v>-32767.0</c:v>
                </c:pt>
                <c:pt idx="10795">
                  <c:v>0.0</c:v>
                </c:pt>
                <c:pt idx="10796">
                  <c:v>0.0</c:v>
                </c:pt>
                <c:pt idx="10797">
                  <c:v>0.0</c:v>
                </c:pt>
                <c:pt idx="10798">
                  <c:v>0.0</c:v>
                </c:pt>
                <c:pt idx="10799">
                  <c:v>0.0</c:v>
                </c:pt>
                <c:pt idx="10800">
                  <c:v>0.0</c:v>
                </c:pt>
                <c:pt idx="10801">
                  <c:v>0.0</c:v>
                </c:pt>
                <c:pt idx="10802">
                  <c:v>-32767.0</c:v>
                </c:pt>
                <c:pt idx="10803">
                  <c:v>0.0</c:v>
                </c:pt>
                <c:pt idx="10804">
                  <c:v>0.0</c:v>
                </c:pt>
                <c:pt idx="10805">
                  <c:v>0.0</c:v>
                </c:pt>
                <c:pt idx="10806">
                  <c:v>0.0</c:v>
                </c:pt>
                <c:pt idx="10807">
                  <c:v>0.0</c:v>
                </c:pt>
                <c:pt idx="10808">
                  <c:v>0.0</c:v>
                </c:pt>
                <c:pt idx="10809">
                  <c:v>0.0</c:v>
                </c:pt>
                <c:pt idx="10810">
                  <c:v>-32767.0</c:v>
                </c:pt>
                <c:pt idx="10811">
                  <c:v>0.0</c:v>
                </c:pt>
                <c:pt idx="10812">
                  <c:v>0.0</c:v>
                </c:pt>
                <c:pt idx="10813">
                  <c:v>0.0</c:v>
                </c:pt>
                <c:pt idx="10814">
                  <c:v>0.0</c:v>
                </c:pt>
                <c:pt idx="10815">
                  <c:v>0.0</c:v>
                </c:pt>
                <c:pt idx="10816">
                  <c:v>0.0</c:v>
                </c:pt>
                <c:pt idx="10817">
                  <c:v>0.0</c:v>
                </c:pt>
                <c:pt idx="10818">
                  <c:v>0.0</c:v>
                </c:pt>
                <c:pt idx="10819">
                  <c:v>0.0</c:v>
                </c:pt>
                <c:pt idx="10820">
                  <c:v>0.0</c:v>
                </c:pt>
                <c:pt idx="10821">
                  <c:v>0.0</c:v>
                </c:pt>
                <c:pt idx="10822">
                  <c:v>0.0</c:v>
                </c:pt>
                <c:pt idx="10823">
                  <c:v>0.0</c:v>
                </c:pt>
                <c:pt idx="10824">
                  <c:v>0.0</c:v>
                </c:pt>
                <c:pt idx="10825">
                  <c:v>0.0</c:v>
                </c:pt>
                <c:pt idx="10826">
                  <c:v>0.0</c:v>
                </c:pt>
                <c:pt idx="10827">
                  <c:v>-32767.0</c:v>
                </c:pt>
                <c:pt idx="10828">
                  <c:v>0.0</c:v>
                </c:pt>
                <c:pt idx="10829">
                  <c:v>0.0</c:v>
                </c:pt>
                <c:pt idx="10830">
                  <c:v>0.0</c:v>
                </c:pt>
                <c:pt idx="10831">
                  <c:v>0.0</c:v>
                </c:pt>
                <c:pt idx="10832">
                  <c:v>0.0</c:v>
                </c:pt>
                <c:pt idx="10833">
                  <c:v>0.0</c:v>
                </c:pt>
                <c:pt idx="10834">
                  <c:v>0.0</c:v>
                </c:pt>
                <c:pt idx="10835">
                  <c:v>0.0</c:v>
                </c:pt>
                <c:pt idx="10836">
                  <c:v>0.0</c:v>
                </c:pt>
                <c:pt idx="10837">
                  <c:v>0.0</c:v>
                </c:pt>
                <c:pt idx="10838">
                  <c:v>0.0</c:v>
                </c:pt>
                <c:pt idx="10839">
                  <c:v>0.0</c:v>
                </c:pt>
                <c:pt idx="10840">
                  <c:v>0.0</c:v>
                </c:pt>
                <c:pt idx="10841">
                  <c:v>0.0</c:v>
                </c:pt>
                <c:pt idx="10842">
                  <c:v>0.0</c:v>
                </c:pt>
                <c:pt idx="10843">
                  <c:v>0.0</c:v>
                </c:pt>
                <c:pt idx="10844">
                  <c:v>0.0</c:v>
                </c:pt>
                <c:pt idx="10845">
                  <c:v>0.0</c:v>
                </c:pt>
                <c:pt idx="10846">
                  <c:v>0.0</c:v>
                </c:pt>
                <c:pt idx="10847">
                  <c:v>0.0</c:v>
                </c:pt>
                <c:pt idx="10848">
                  <c:v>0.0</c:v>
                </c:pt>
                <c:pt idx="10849">
                  <c:v>0.0</c:v>
                </c:pt>
                <c:pt idx="10850">
                  <c:v>0.0</c:v>
                </c:pt>
                <c:pt idx="10851">
                  <c:v>0.0</c:v>
                </c:pt>
                <c:pt idx="10852">
                  <c:v>0.0</c:v>
                </c:pt>
                <c:pt idx="10853">
                  <c:v>0.0</c:v>
                </c:pt>
                <c:pt idx="10854">
                  <c:v>0.0</c:v>
                </c:pt>
                <c:pt idx="10855">
                  <c:v>0.0</c:v>
                </c:pt>
                <c:pt idx="10856">
                  <c:v>0.0</c:v>
                </c:pt>
                <c:pt idx="10857">
                  <c:v>0.0</c:v>
                </c:pt>
                <c:pt idx="10858">
                  <c:v>0.0</c:v>
                </c:pt>
                <c:pt idx="10859">
                  <c:v>0.0</c:v>
                </c:pt>
                <c:pt idx="10860">
                  <c:v>0.0</c:v>
                </c:pt>
                <c:pt idx="10861">
                  <c:v>0.0</c:v>
                </c:pt>
                <c:pt idx="10862">
                  <c:v>0.0</c:v>
                </c:pt>
                <c:pt idx="10863">
                  <c:v>0.0</c:v>
                </c:pt>
                <c:pt idx="10864">
                  <c:v>0.0</c:v>
                </c:pt>
                <c:pt idx="10865">
                  <c:v>0.0</c:v>
                </c:pt>
                <c:pt idx="10866">
                  <c:v>0.0</c:v>
                </c:pt>
                <c:pt idx="10867">
                  <c:v>0.0</c:v>
                </c:pt>
                <c:pt idx="10868">
                  <c:v>0.0</c:v>
                </c:pt>
                <c:pt idx="10869">
                  <c:v>0.0</c:v>
                </c:pt>
                <c:pt idx="10870">
                  <c:v>0.0</c:v>
                </c:pt>
                <c:pt idx="10871">
                  <c:v>0.0</c:v>
                </c:pt>
                <c:pt idx="10872">
                  <c:v>0.0</c:v>
                </c:pt>
                <c:pt idx="10873">
                  <c:v>0.0</c:v>
                </c:pt>
                <c:pt idx="10874">
                  <c:v>0.0</c:v>
                </c:pt>
                <c:pt idx="10875">
                  <c:v>0.0</c:v>
                </c:pt>
                <c:pt idx="10876">
                  <c:v>0.0</c:v>
                </c:pt>
                <c:pt idx="10877">
                  <c:v>0.0</c:v>
                </c:pt>
                <c:pt idx="10878">
                  <c:v>0.0</c:v>
                </c:pt>
                <c:pt idx="10879">
                  <c:v>0.0</c:v>
                </c:pt>
                <c:pt idx="10880">
                  <c:v>0.0</c:v>
                </c:pt>
                <c:pt idx="10881">
                  <c:v>0.0</c:v>
                </c:pt>
                <c:pt idx="10882">
                  <c:v>0.0</c:v>
                </c:pt>
                <c:pt idx="10883">
                  <c:v>0.0</c:v>
                </c:pt>
                <c:pt idx="10884">
                  <c:v>0.0</c:v>
                </c:pt>
                <c:pt idx="10885">
                  <c:v>0.0</c:v>
                </c:pt>
                <c:pt idx="10886">
                  <c:v>0.0</c:v>
                </c:pt>
                <c:pt idx="10887">
                  <c:v>0.0</c:v>
                </c:pt>
                <c:pt idx="10888">
                  <c:v>0.0</c:v>
                </c:pt>
                <c:pt idx="10889">
                  <c:v>0.0</c:v>
                </c:pt>
                <c:pt idx="10890">
                  <c:v>0.0</c:v>
                </c:pt>
                <c:pt idx="10891">
                  <c:v>-32767.0</c:v>
                </c:pt>
                <c:pt idx="10892">
                  <c:v>0.0</c:v>
                </c:pt>
                <c:pt idx="10893">
                  <c:v>0.0</c:v>
                </c:pt>
                <c:pt idx="10894">
                  <c:v>0.0</c:v>
                </c:pt>
                <c:pt idx="10895">
                  <c:v>0.0</c:v>
                </c:pt>
                <c:pt idx="10896">
                  <c:v>0.0</c:v>
                </c:pt>
                <c:pt idx="10897">
                  <c:v>0.0</c:v>
                </c:pt>
                <c:pt idx="10898">
                  <c:v>0.0</c:v>
                </c:pt>
                <c:pt idx="10899">
                  <c:v>-32767.0</c:v>
                </c:pt>
                <c:pt idx="10900">
                  <c:v>0.0</c:v>
                </c:pt>
                <c:pt idx="10901">
                  <c:v>0.0</c:v>
                </c:pt>
                <c:pt idx="10902">
                  <c:v>0.0</c:v>
                </c:pt>
                <c:pt idx="10903">
                  <c:v>0.0</c:v>
                </c:pt>
                <c:pt idx="10904">
                  <c:v>0.0</c:v>
                </c:pt>
                <c:pt idx="10905">
                  <c:v>0.0</c:v>
                </c:pt>
                <c:pt idx="10906">
                  <c:v>0.0</c:v>
                </c:pt>
                <c:pt idx="10907">
                  <c:v>0.0</c:v>
                </c:pt>
                <c:pt idx="10908">
                  <c:v>0.0</c:v>
                </c:pt>
                <c:pt idx="10909">
                  <c:v>0.0</c:v>
                </c:pt>
                <c:pt idx="10910">
                  <c:v>0.0</c:v>
                </c:pt>
                <c:pt idx="10911">
                  <c:v>0.0</c:v>
                </c:pt>
                <c:pt idx="10912">
                  <c:v>0.0</c:v>
                </c:pt>
                <c:pt idx="10913">
                  <c:v>0.0</c:v>
                </c:pt>
                <c:pt idx="10914">
                  <c:v>0.0</c:v>
                </c:pt>
                <c:pt idx="10915">
                  <c:v>0.0</c:v>
                </c:pt>
                <c:pt idx="10916">
                  <c:v>0.0</c:v>
                </c:pt>
                <c:pt idx="10917">
                  <c:v>0.0</c:v>
                </c:pt>
                <c:pt idx="10918">
                  <c:v>0.0</c:v>
                </c:pt>
                <c:pt idx="10919">
                  <c:v>0.0</c:v>
                </c:pt>
                <c:pt idx="10920">
                  <c:v>0.0</c:v>
                </c:pt>
                <c:pt idx="10921">
                  <c:v>0.0</c:v>
                </c:pt>
                <c:pt idx="10922">
                  <c:v>0.0</c:v>
                </c:pt>
                <c:pt idx="10923">
                  <c:v>0.0</c:v>
                </c:pt>
                <c:pt idx="10924">
                  <c:v>-32767.0</c:v>
                </c:pt>
                <c:pt idx="10925">
                  <c:v>0.0</c:v>
                </c:pt>
                <c:pt idx="10926">
                  <c:v>0.0</c:v>
                </c:pt>
                <c:pt idx="10927">
                  <c:v>0.0</c:v>
                </c:pt>
                <c:pt idx="10928">
                  <c:v>0.0</c:v>
                </c:pt>
                <c:pt idx="10929">
                  <c:v>0.0</c:v>
                </c:pt>
                <c:pt idx="10930">
                  <c:v>0.0</c:v>
                </c:pt>
                <c:pt idx="10931">
                  <c:v>0.0</c:v>
                </c:pt>
                <c:pt idx="10932">
                  <c:v>-32767.0</c:v>
                </c:pt>
                <c:pt idx="10933">
                  <c:v>0.0</c:v>
                </c:pt>
                <c:pt idx="10934">
                  <c:v>0.0</c:v>
                </c:pt>
                <c:pt idx="10935">
                  <c:v>0.0</c:v>
                </c:pt>
                <c:pt idx="10936">
                  <c:v>0.0</c:v>
                </c:pt>
                <c:pt idx="10937">
                  <c:v>0.0</c:v>
                </c:pt>
                <c:pt idx="10938">
                  <c:v>0.0</c:v>
                </c:pt>
                <c:pt idx="10939">
                  <c:v>0.0</c:v>
                </c:pt>
                <c:pt idx="10940">
                  <c:v>0.0</c:v>
                </c:pt>
                <c:pt idx="10941">
                  <c:v>0.0</c:v>
                </c:pt>
                <c:pt idx="10942">
                  <c:v>0.0</c:v>
                </c:pt>
                <c:pt idx="10943">
                  <c:v>0.0</c:v>
                </c:pt>
                <c:pt idx="10944">
                  <c:v>0.0</c:v>
                </c:pt>
                <c:pt idx="10945">
                  <c:v>0.0</c:v>
                </c:pt>
                <c:pt idx="10946">
                  <c:v>0.0</c:v>
                </c:pt>
                <c:pt idx="10947">
                  <c:v>0.0</c:v>
                </c:pt>
                <c:pt idx="10948">
                  <c:v>0.0</c:v>
                </c:pt>
                <c:pt idx="10949">
                  <c:v>0.0</c:v>
                </c:pt>
                <c:pt idx="10950">
                  <c:v>0.0</c:v>
                </c:pt>
                <c:pt idx="10951">
                  <c:v>0.0</c:v>
                </c:pt>
                <c:pt idx="10952">
                  <c:v>0.0</c:v>
                </c:pt>
                <c:pt idx="10953">
                  <c:v>0.0</c:v>
                </c:pt>
                <c:pt idx="10954">
                  <c:v>0.0</c:v>
                </c:pt>
                <c:pt idx="10955">
                  <c:v>0.0</c:v>
                </c:pt>
                <c:pt idx="10956">
                  <c:v>0.0</c:v>
                </c:pt>
                <c:pt idx="10957">
                  <c:v>0.0</c:v>
                </c:pt>
                <c:pt idx="10958">
                  <c:v>0.0</c:v>
                </c:pt>
                <c:pt idx="10959">
                  <c:v>0.0</c:v>
                </c:pt>
                <c:pt idx="10960">
                  <c:v>0.0</c:v>
                </c:pt>
                <c:pt idx="10961">
                  <c:v>0.0</c:v>
                </c:pt>
                <c:pt idx="10962">
                  <c:v>0.0</c:v>
                </c:pt>
                <c:pt idx="10963">
                  <c:v>0.0</c:v>
                </c:pt>
                <c:pt idx="10964">
                  <c:v>0.0</c:v>
                </c:pt>
                <c:pt idx="10965">
                  <c:v>0.0</c:v>
                </c:pt>
                <c:pt idx="10966">
                  <c:v>0.0</c:v>
                </c:pt>
                <c:pt idx="10967">
                  <c:v>0.0</c:v>
                </c:pt>
                <c:pt idx="10968">
                  <c:v>0.0</c:v>
                </c:pt>
                <c:pt idx="10969">
                  <c:v>0.0</c:v>
                </c:pt>
                <c:pt idx="10970">
                  <c:v>0.0</c:v>
                </c:pt>
                <c:pt idx="10971">
                  <c:v>0.0</c:v>
                </c:pt>
                <c:pt idx="10972">
                  <c:v>0.0</c:v>
                </c:pt>
                <c:pt idx="10973">
                  <c:v>0.0</c:v>
                </c:pt>
                <c:pt idx="10974">
                  <c:v>0.0</c:v>
                </c:pt>
                <c:pt idx="10975">
                  <c:v>0.0</c:v>
                </c:pt>
                <c:pt idx="10976">
                  <c:v>0.0</c:v>
                </c:pt>
                <c:pt idx="10977">
                  <c:v>0.0</c:v>
                </c:pt>
                <c:pt idx="10978">
                  <c:v>0.0</c:v>
                </c:pt>
                <c:pt idx="10979">
                  <c:v>0.0</c:v>
                </c:pt>
                <c:pt idx="10980">
                  <c:v>0.0</c:v>
                </c:pt>
                <c:pt idx="10981">
                  <c:v>0.0</c:v>
                </c:pt>
                <c:pt idx="10982">
                  <c:v>0.0</c:v>
                </c:pt>
                <c:pt idx="10983">
                  <c:v>0.0</c:v>
                </c:pt>
                <c:pt idx="10984">
                  <c:v>0.0</c:v>
                </c:pt>
                <c:pt idx="10985">
                  <c:v>0.0</c:v>
                </c:pt>
                <c:pt idx="10986">
                  <c:v>0.0</c:v>
                </c:pt>
                <c:pt idx="10987">
                  <c:v>0.0</c:v>
                </c:pt>
                <c:pt idx="10988">
                  <c:v>0.0</c:v>
                </c:pt>
                <c:pt idx="10989">
                  <c:v>0.0</c:v>
                </c:pt>
                <c:pt idx="10990">
                  <c:v>0.0</c:v>
                </c:pt>
                <c:pt idx="10991">
                  <c:v>0.0</c:v>
                </c:pt>
                <c:pt idx="10992">
                  <c:v>0.0</c:v>
                </c:pt>
                <c:pt idx="10993">
                  <c:v>0.0</c:v>
                </c:pt>
                <c:pt idx="10994">
                  <c:v>0.0</c:v>
                </c:pt>
                <c:pt idx="10995">
                  <c:v>0.0</c:v>
                </c:pt>
                <c:pt idx="10996">
                  <c:v>0.0</c:v>
                </c:pt>
                <c:pt idx="10997">
                  <c:v>0.0</c:v>
                </c:pt>
                <c:pt idx="10998">
                  <c:v>0.0</c:v>
                </c:pt>
                <c:pt idx="10999">
                  <c:v>0.0</c:v>
                </c:pt>
                <c:pt idx="11000">
                  <c:v>0.0</c:v>
                </c:pt>
                <c:pt idx="11001">
                  <c:v>0.0</c:v>
                </c:pt>
                <c:pt idx="11002">
                  <c:v>0.0</c:v>
                </c:pt>
                <c:pt idx="11003">
                  <c:v>0.0</c:v>
                </c:pt>
                <c:pt idx="11004">
                  <c:v>0.0</c:v>
                </c:pt>
                <c:pt idx="11005">
                  <c:v>0.0</c:v>
                </c:pt>
                <c:pt idx="11006">
                  <c:v>0.0</c:v>
                </c:pt>
                <c:pt idx="11007">
                  <c:v>0.0</c:v>
                </c:pt>
                <c:pt idx="11008">
                  <c:v>0.0</c:v>
                </c:pt>
                <c:pt idx="11009">
                  <c:v>0.0</c:v>
                </c:pt>
                <c:pt idx="11010">
                  <c:v>0.0</c:v>
                </c:pt>
                <c:pt idx="11011">
                  <c:v>0.0</c:v>
                </c:pt>
                <c:pt idx="11012">
                  <c:v>0.0</c:v>
                </c:pt>
                <c:pt idx="11013">
                  <c:v>0.0</c:v>
                </c:pt>
                <c:pt idx="11014">
                  <c:v>0.0</c:v>
                </c:pt>
                <c:pt idx="11015">
                  <c:v>0.0</c:v>
                </c:pt>
                <c:pt idx="11016">
                  <c:v>-32767.0</c:v>
                </c:pt>
                <c:pt idx="11017">
                  <c:v>0.0</c:v>
                </c:pt>
                <c:pt idx="11018">
                  <c:v>0.0</c:v>
                </c:pt>
                <c:pt idx="11019">
                  <c:v>0.0</c:v>
                </c:pt>
                <c:pt idx="11020">
                  <c:v>0.0</c:v>
                </c:pt>
                <c:pt idx="11021">
                  <c:v>0.0</c:v>
                </c:pt>
                <c:pt idx="11022">
                  <c:v>0.0</c:v>
                </c:pt>
                <c:pt idx="11023">
                  <c:v>0.0</c:v>
                </c:pt>
                <c:pt idx="11024">
                  <c:v>-32767.0</c:v>
                </c:pt>
                <c:pt idx="11025">
                  <c:v>0.0</c:v>
                </c:pt>
                <c:pt idx="11026">
                  <c:v>0.0</c:v>
                </c:pt>
                <c:pt idx="11027">
                  <c:v>0.0</c:v>
                </c:pt>
                <c:pt idx="11028">
                  <c:v>0.0</c:v>
                </c:pt>
                <c:pt idx="11029">
                  <c:v>0.0</c:v>
                </c:pt>
                <c:pt idx="11030">
                  <c:v>0.0</c:v>
                </c:pt>
                <c:pt idx="11031">
                  <c:v>0.0</c:v>
                </c:pt>
                <c:pt idx="11032">
                  <c:v>0.0</c:v>
                </c:pt>
                <c:pt idx="11033">
                  <c:v>0.0</c:v>
                </c:pt>
                <c:pt idx="11034">
                  <c:v>0.0</c:v>
                </c:pt>
                <c:pt idx="11035">
                  <c:v>0.0</c:v>
                </c:pt>
                <c:pt idx="11036">
                  <c:v>0.0</c:v>
                </c:pt>
                <c:pt idx="11037">
                  <c:v>0.0</c:v>
                </c:pt>
                <c:pt idx="11038">
                  <c:v>0.0</c:v>
                </c:pt>
                <c:pt idx="11039">
                  <c:v>0.0</c:v>
                </c:pt>
                <c:pt idx="11040">
                  <c:v>0.0</c:v>
                </c:pt>
                <c:pt idx="11041">
                  <c:v>-32767.0</c:v>
                </c:pt>
                <c:pt idx="11042">
                  <c:v>0.0</c:v>
                </c:pt>
                <c:pt idx="11043">
                  <c:v>0.0</c:v>
                </c:pt>
                <c:pt idx="11044">
                  <c:v>0.0</c:v>
                </c:pt>
                <c:pt idx="11045">
                  <c:v>0.0</c:v>
                </c:pt>
                <c:pt idx="11046">
                  <c:v>0.0</c:v>
                </c:pt>
                <c:pt idx="11047">
                  <c:v>0.0</c:v>
                </c:pt>
                <c:pt idx="11048">
                  <c:v>0.0</c:v>
                </c:pt>
                <c:pt idx="11049">
                  <c:v>0.0</c:v>
                </c:pt>
                <c:pt idx="11050">
                  <c:v>0.0</c:v>
                </c:pt>
                <c:pt idx="11051">
                  <c:v>0.0</c:v>
                </c:pt>
                <c:pt idx="11052">
                  <c:v>0.0</c:v>
                </c:pt>
                <c:pt idx="11053">
                  <c:v>0.0</c:v>
                </c:pt>
                <c:pt idx="11054">
                  <c:v>0.0</c:v>
                </c:pt>
                <c:pt idx="11055">
                  <c:v>0.0</c:v>
                </c:pt>
                <c:pt idx="11056">
                  <c:v>0.0</c:v>
                </c:pt>
                <c:pt idx="11057">
                  <c:v>0.0</c:v>
                </c:pt>
                <c:pt idx="11058">
                  <c:v>0.0</c:v>
                </c:pt>
                <c:pt idx="11059">
                  <c:v>0.0</c:v>
                </c:pt>
                <c:pt idx="11060">
                  <c:v>0.0</c:v>
                </c:pt>
                <c:pt idx="11061">
                  <c:v>0.0</c:v>
                </c:pt>
                <c:pt idx="11062">
                  <c:v>0.0</c:v>
                </c:pt>
                <c:pt idx="11063">
                  <c:v>0.0</c:v>
                </c:pt>
                <c:pt idx="11064">
                  <c:v>0.0</c:v>
                </c:pt>
                <c:pt idx="11065">
                  <c:v>0.0</c:v>
                </c:pt>
                <c:pt idx="11066">
                  <c:v>0.0</c:v>
                </c:pt>
                <c:pt idx="11067">
                  <c:v>0.0</c:v>
                </c:pt>
                <c:pt idx="11068">
                  <c:v>0.0</c:v>
                </c:pt>
                <c:pt idx="11069">
                  <c:v>0.0</c:v>
                </c:pt>
                <c:pt idx="11070">
                  <c:v>0.0</c:v>
                </c:pt>
                <c:pt idx="11071">
                  <c:v>0.0</c:v>
                </c:pt>
                <c:pt idx="11072">
                  <c:v>0.0</c:v>
                </c:pt>
                <c:pt idx="11073">
                  <c:v>0.0</c:v>
                </c:pt>
                <c:pt idx="11074">
                  <c:v>0.0</c:v>
                </c:pt>
                <c:pt idx="11075">
                  <c:v>0.0</c:v>
                </c:pt>
                <c:pt idx="11076">
                  <c:v>0.0</c:v>
                </c:pt>
                <c:pt idx="11077">
                  <c:v>0.0</c:v>
                </c:pt>
                <c:pt idx="11078">
                  <c:v>0.0</c:v>
                </c:pt>
                <c:pt idx="11079">
                  <c:v>0.0</c:v>
                </c:pt>
                <c:pt idx="11080">
                  <c:v>0.0</c:v>
                </c:pt>
                <c:pt idx="11081">
                  <c:v>0.0</c:v>
                </c:pt>
                <c:pt idx="11082">
                  <c:v>0.0</c:v>
                </c:pt>
                <c:pt idx="11083">
                  <c:v>0.0</c:v>
                </c:pt>
                <c:pt idx="11084">
                  <c:v>0.0</c:v>
                </c:pt>
                <c:pt idx="11085">
                  <c:v>0.0</c:v>
                </c:pt>
                <c:pt idx="11086">
                  <c:v>0.0</c:v>
                </c:pt>
                <c:pt idx="11087">
                  <c:v>0.0</c:v>
                </c:pt>
                <c:pt idx="11088">
                  <c:v>0.0</c:v>
                </c:pt>
                <c:pt idx="11089">
                  <c:v>-32767.0</c:v>
                </c:pt>
                <c:pt idx="11090">
                  <c:v>0.0</c:v>
                </c:pt>
                <c:pt idx="11091">
                  <c:v>0.0</c:v>
                </c:pt>
                <c:pt idx="11092">
                  <c:v>0.0</c:v>
                </c:pt>
                <c:pt idx="11093">
                  <c:v>0.0</c:v>
                </c:pt>
                <c:pt idx="11094">
                  <c:v>0.0</c:v>
                </c:pt>
                <c:pt idx="11095">
                  <c:v>0.0</c:v>
                </c:pt>
                <c:pt idx="11096">
                  <c:v>0.0</c:v>
                </c:pt>
                <c:pt idx="11097">
                  <c:v>0.0</c:v>
                </c:pt>
                <c:pt idx="11098">
                  <c:v>0.0</c:v>
                </c:pt>
                <c:pt idx="11099">
                  <c:v>0.0</c:v>
                </c:pt>
                <c:pt idx="11100">
                  <c:v>0.0</c:v>
                </c:pt>
                <c:pt idx="11101">
                  <c:v>0.0</c:v>
                </c:pt>
                <c:pt idx="11102">
                  <c:v>0.0</c:v>
                </c:pt>
                <c:pt idx="11103">
                  <c:v>0.0</c:v>
                </c:pt>
                <c:pt idx="11104">
                  <c:v>0.0</c:v>
                </c:pt>
                <c:pt idx="11105">
                  <c:v>0.0</c:v>
                </c:pt>
                <c:pt idx="11106">
                  <c:v>0.0</c:v>
                </c:pt>
                <c:pt idx="11107">
                  <c:v>0.0</c:v>
                </c:pt>
                <c:pt idx="11108">
                  <c:v>0.0</c:v>
                </c:pt>
                <c:pt idx="11109">
                  <c:v>0.0</c:v>
                </c:pt>
                <c:pt idx="11110">
                  <c:v>0.0</c:v>
                </c:pt>
                <c:pt idx="11111">
                  <c:v>0.0</c:v>
                </c:pt>
                <c:pt idx="11112">
                  <c:v>0.0</c:v>
                </c:pt>
                <c:pt idx="11113">
                  <c:v>-32767.0</c:v>
                </c:pt>
                <c:pt idx="11114">
                  <c:v>0.0</c:v>
                </c:pt>
                <c:pt idx="11115">
                  <c:v>0.0</c:v>
                </c:pt>
                <c:pt idx="11116">
                  <c:v>0.0</c:v>
                </c:pt>
                <c:pt idx="11117">
                  <c:v>0.0</c:v>
                </c:pt>
                <c:pt idx="11118">
                  <c:v>0.0</c:v>
                </c:pt>
                <c:pt idx="11119">
                  <c:v>0.0</c:v>
                </c:pt>
                <c:pt idx="11120">
                  <c:v>0.0</c:v>
                </c:pt>
                <c:pt idx="11121">
                  <c:v>0.0</c:v>
                </c:pt>
                <c:pt idx="11122">
                  <c:v>0.0</c:v>
                </c:pt>
                <c:pt idx="11123">
                  <c:v>0.0</c:v>
                </c:pt>
                <c:pt idx="11124">
                  <c:v>0.0</c:v>
                </c:pt>
                <c:pt idx="11125">
                  <c:v>0.0</c:v>
                </c:pt>
                <c:pt idx="11126">
                  <c:v>0.0</c:v>
                </c:pt>
                <c:pt idx="11127">
                  <c:v>0.0</c:v>
                </c:pt>
                <c:pt idx="11128">
                  <c:v>0.0</c:v>
                </c:pt>
                <c:pt idx="11129">
                  <c:v>0.0</c:v>
                </c:pt>
                <c:pt idx="11130">
                  <c:v>0.0</c:v>
                </c:pt>
                <c:pt idx="11131">
                  <c:v>0.0</c:v>
                </c:pt>
                <c:pt idx="11132">
                  <c:v>0.0</c:v>
                </c:pt>
                <c:pt idx="11133">
                  <c:v>0.0</c:v>
                </c:pt>
                <c:pt idx="11134">
                  <c:v>0.0</c:v>
                </c:pt>
                <c:pt idx="11135">
                  <c:v>0.0</c:v>
                </c:pt>
                <c:pt idx="11136">
                  <c:v>0.0</c:v>
                </c:pt>
                <c:pt idx="11137">
                  <c:v>0.0</c:v>
                </c:pt>
                <c:pt idx="11138">
                  <c:v>0.0</c:v>
                </c:pt>
                <c:pt idx="11139">
                  <c:v>0.0</c:v>
                </c:pt>
                <c:pt idx="11140">
                  <c:v>0.0</c:v>
                </c:pt>
                <c:pt idx="11141">
                  <c:v>0.0</c:v>
                </c:pt>
                <c:pt idx="11142">
                  <c:v>0.0</c:v>
                </c:pt>
                <c:pt idx="11143">
                  <c:v>0.0</c:v>
                </c:pt>
                <c:pt idx="11144">
                  <c:v>0.0</c:v>
                </c:pt>
                <c:pt idx="11145">
                  <c:v>0.0</c:v>
                </c:pt>
                <c:pt idx="11146">
                  <c:v>0.0</c:v>
                </c:pt>
                <c:pt idx="11147">
                  <c:v>0.0</c:v>
                </c:pt>
                <c:pt idx="11148">
                  <c:v>0.0</c:v>
                </c:pt>
                <c:pt idx="11149">
                  <c:v>0.0</c:v>
                </c:pt>
                <c:pt idx="11150">
                  <c:v>0.0</c:v>
                </c:pt>
                <c:pt idx="11151">
                  <c:v>0.0</c:v>
                </c:pt>
                <c:pt idx="11152">
                  <c:v>0.0</c:v>
                </c:pt>
                <c:pt idx="11153">
                  <c:v>0.0</c:v>
                </c:pt>
                <c:pt idx="11154">
                  <c:v>0.0</c:v>
                </c:pt>
                <c:pt idx="11155">
                  <c:v>0.0</c:v>
                </c:pt>
                <c:pt idx="11156">
                  <c:v>0.0</c:v>
                </c:pt>
                <c:pt idx="11157">
                  <c:v>0.0</c:v>
                </c:pt>
                <c:pt idx="11158">
                  <c:v>0.0</c:v>
                </c:pt>
                <c:pt idx="11159">
                  <c:v>0.0</c:v>
                </c:pt>
                <c:pt idx="11160">
                  <c:v>0.0</c:v>
                </c:pt>
                <c:pt idx="11161">
                  <c:v>0.0</c:v>
                </c:pt>
                <c:pt idx="11162">
                  <c:v>-32767.0</c:v>
                </c:pt>
                <c:pt idx="11163">
                  <c:v>0.0</c:v>
                </c:pt>
                <c:pt idx="11164">
                  <c:v>0.0</c:v>
                </c:pt>
                <c:pt idx="11165">
                  <c:v>0.0</c:v>
                </c:pt>
                <c:pt idx="11166">
                  <c:v>0.0</c:v>
                </c:pt>
                <c:pt idx="11167">
                  <c:v>0.0</c:v>
                </c:pt>
                <c:pt idx="11168">
                  <c:v>0.0</c:v>
                </c:pt>
                <c:pt idx="11169">
                  <c:v>0.0</c:v>
                </c:pt>
                <c:pt idx="11170">
                  <c:v>-32767.0</c:v>
                </c:pt>
                <c:pt idx="11171">
                  <c:v>0.0</c:v>
                </c:pt>
                <c:pt idx="11172">
                  <c:v>0.0</c:v>
                </c:pt>
                <c:pt idx="11173">
                  <c:v>0.0</c:v>
                </c:pt>
                <c:pt idx="11174">
                  <c:v>0.0</c:v>
                </c:pt>
                <c:pt idx="11175">
                  <c:v>0.0</c:v>
                </c:pt>
                <c:pt idx="11176">
                  <c:v>0.0</c:v>
                </c:pt>
                <c:pt idx="11177">
                  <c:v>0.0</c:v>
                </c:pt>
                <c:pt idx="11178">
                  <c:v>-32767.0</c:v>
                </c:pt>
                <c:pt idx="11179">
                  <c:v>0.0</c:v>
                </c:pt>
                <c:pt idx="11180">
                  <c:v>0.0</c:v>
                </c:pt>
                <c:pt idx="11181">
                  <c:v>0.0</c:v>
                </c:pt>
                <c:pt idx="11182">
                  <c:v>0.0</c:v>
                </c:pt>
                <c:pt idx="11183">
                  <c:v>0.0</c:v>
                </c:pt>
                <c:pt idx="11184">
                  <c:v>0.0</c:v>
                </c:pt>
                <c:pt idx="11185">
                  <c:v>0.0</c:v>
                </c:pt>
                <c:pt idx="11186">
                  <c:v>-32767.0</c:v>
                </c:pt>
                <c:pt idx="11187">
                  <c:v>0.0</c:v>
                </c:pt>
                <c:pt idx="11188">
                  <c:v>0.0</c:v>
                </c:pt>
                <c:pt idx="11189">
                  <c:v>0.0</c:v>
                </c:pt>
                <c:pt idx="11190">
                  <c:v>0.0</c:v>
                </c:pt>
                <c:pt idx="11191">
                  <c:v>0.0</c:v>
                </c:pt>
                <c:pt idx="11192">
                  <c:v>0.0</c:v>
                </c:pt>
                <c:pt idx="11193">
                  <c:v>0.0</c:v>
                </c:pt>
                <c:pt idx="11194">
                  <c:v>0.0</c:v>
                </c:pt>
                <c:pt idx="11195">
                  <c:v>0.0</c:v>
                </c:pt>
                <c:pt idx="11196">
                  <c:v>0.0</c:v>
                </c:pt>
                <c:pt idx="11197">
                  <c:v>0.0</c:v>
                </c:pt>
                <c:pt idx="11198">
                  <c:v>0.0</c:v>
                </c:pt>
                <c:pt idx="11199">
                  <c:v>0.0</c:v>
                </c:pt>
                <c:pt idx="11200">
                  <c:v>0.0</c:v>
                </c:pt>
                <c:pt idx="11201">
                  <c:v>0.0</c:v>
                </c:pt>
                <c:pt idx="11202">
                  <c:v>0.0</c:v>
                </c:pt>
                <c:pt idx="11203">
                  <c:v>0.0</c:v>
                </c:pt>
                <c:pt idx="11204">
                  <c:v>0.0</c:v>
                </c:pt>
                <c:pt idx="11205">
                  <c:v>0.0</c:v>
                </c:pt>
                <c:pt idx="11206">
                  <c:v>0.0</c:v>
                </c:pt>
                <c:pt idx="11207">
                  <c:v>0.0</c:v>
                </c:pt>
                <c:pt idx="11208">
                  <c:v>0.0</c:v>
                </c:pt>
                <c:pt idx="11209">
                  <c:v>0.0</c:v>
                </c:pt>
                <c:pt idx="11210">
                  <c:v>0.0</c:v>
                </c:pt>
                <c:pt idx="11211">
                  <c:v>0.0</c:v>
                </c:pt>
                <c:pt idx="11212">
                  <c:v>0.0</c:v>
                </c:pt>
                <c:pt idx="11213">
                  <c:v>0.0</c:v>
                </c:pt>
                <c:pt idx="11214">
                  <c:v>0.0</c:v>
                </c:pt>
                <c:pt idx="11215">
                  <c:v>0.0</c:v>
                </c:pt>
                <c:pt idx="11216">
                  <c:v>0.0</c:v>
                </c:pt>
                <c:pt idx="11217">
                  <c:v>0.0</c:v>
                </c:pt>
                <c:pt idx="11218">
                  <c:v>0.0</c:v>
                </c:pt>
                <c:pt idx="11219">
                  <c:v>-32767.0</c:v>
                </c:pt>
                <c:pt idx="11220">
                  <c:v>0.0</c:v>
                </c:pt>
                <c:pt idx="11221">
                  <c:v>0.0</c:v>
                </c:pt>
                <c:pt idx="11222">
                  <c:v>0.0</c:v>
                </c:pt>
                <c:pt idx="11223">
                  <c:v>0.0</c:v>
                </c:pt>
                <c:pt idx="11224">
                  <c:v>0.0</c:v>
                </c:pt>
                <c:pt idx="11225">
                  <c:v>0.0</c:v>
                </c:pt>
                <c:pt idx="11226">
                  <c:v>0.0</c:v>
                </c:pt>
                <c:pt idx="11227">
                  <c:v>0.0</c:v>
                </c:pt>
                <c:pt idx="11228">
                  <c:v>0.0</c:v>
                </c:pt>
                <c:pt idx="11229">
                  <c:v>0.0</c:v>
                </c:pt>
                <c:pt idx="11230">
                  <c:v>0.0</c:v>
                </c:pt>
                <c:pt idx="11231">
                  <c:v>0.0</c:v>
                </c:pt>
                <c:pt idx="11232">
                  <c:v>0.0</c:v>
                </c:pt>
                <c:pt idx="11233">
                  <c:v>0.0</c:v>
                </c:pt>
                <c:pt idx="11234">
                  <c:v>0.0</c:v>
                </c:pt>
                <c:pt idx="11235">
                  <c:v>-32767.0</c:v>
                </c:pt>
                <c:pt idx="11236">
                  <c:v>0.0</c:v>
                </c:pt>
                <c:pt idx="11237">
                  <c:v>0.0</c:v>
                </c:pt>
                <c:pt idx="11238">
                  <c:v>0.0</c:v>
                </c:pt>
                <c:pt idx="11239">
                  <c:v>0.0</c:v>
                </c:pt>
                <c:pt idx="11240">
                  <c:v>0.0</c:v>
                </c:pt>
                <c:pt idx="11241">
                  <c:v>0.0</c:v>
                </c:pt>
                <c:pt idx="11242">
                  <c:v>0.0</c:v>
                </c:pt>
                <c:pt idx="11243">
                  <c:v>-32767.0</c:v>
                </c:pt>
                <c:pt idx="11244">
                  <c:v>0.0</c:v>
                </c:pt>
                <c:pt idx="11245">
                  <c:v>0.0</c:v>
                </c:pt>
                <c:pt idx="11246">
                  <c:v>0.0</c:v>
                </c:pt>
                <c:pt idx="11247">
                  <c:v>0.0</c:v>
                </c:pt>
                <c:pt idx="11248">
                  <c:v>0.0</c:v>
                </c:pt>
                <c:pt idx="11249">
                  <c:v>0.0</c:v>
                </c:pt>
                <c:pt idx="11250">
                  <c:v>0.0</c:v>
                </c:pt>
                <c:pt idx="11251">
                  <c:v>-32767.0</c:v>
                </c:pt>
                <c:pt idx="11252">
                  <c:v>0.0</c:v>
                </c:pt>
                <c:pt idx="11253">
                  <c:v>0.0</c:v>
                </c:pt>
                <c:pt idx="11254">
                  <c:v>0.0</c:v>
                </c:pt>
                <c:pt idx="11255">
                  <c:v>0.0</c:v>
                </c:pt>
                <c:pt idx="11256">
                  <c:v>0.0</c:v>
                </c:pt>
                <c:pt idx="11257">
                  <c:v>0.0</c:v>
                </c:pt>
                <c:pt idx="11258">
                  <c:v>0.0</c:v>
                </c:pt>
                <c:pt idx="11259">
                  <c:v>0.0</c:v>
                </c:pt>
                <c:pt idx="11260">
                  <c:v>0.0</c:v>
                </c:pt>
                <c:pt idx="11261">
                  <c:v>0.0</c:v>
                </c:pt>
                <c:pt idx="11262">
                  <c:v>0.0</c:v>
                </c:pt>
                <c:pt idx="11263">
                  <c:v>0.0</c:v>
                </c:pt>
                <c:pt idx="11264">
                  <c:v>0.0</c:v>
                </c:pt>
                <c:pt idx="11265">
                  <c:v>0.0</c:v>
                </c:pt>
                <c:pt idx="11266">
                  <c:v>0.0</c:v>
                </c:pt>
                <c:pt idx="11267">
                  <c:v>0.0</c:v>
                </c:pt>
                <c:pt idx="11268">
                  <c:v>0.0</c:v>
                </c:pt>
                <c:pt idx="11269">
                  <c:v>0.0</c:v>
                </c:pt>
                <c:pt idx="11270">
                  <c:v>0.0</c:v>
                </c:pt>
                <c:pt idx="11271">
                  <c:v>0.0</c:v>
                </c:pt>
                <c:pt idx="11272">
                  <c:v>0.0</c:v>
                </c:pt>
                <c:pt idx="11273">
                  <c:v>0.0</c:v>
                </c:pt>
                <c:pt idx="11274">
                  <c:v>0.0</c:v>
                </c:pt>
                <c:pt idx="11275">
                  <c:v>0.0</c:v>
                </c:pt>
                <c:pt idx="11276">
                  <c:v>0.0</c:v>
                </c:pt>
                <c:pt idx="11277">
                  <c:v>0.0</c:v>
                </c:pt>
                <c:pt idx="11278">
                  <c:v>0.0</c:v>
                </c:pt>
                <c:pt idx="11279">
                  <c:v>0.0</c:v>
                </c:pt>
                <c:pt idx="11280">
                  <c:v>0.0</c:v>
                </c:pt>
                <c:pt idx="11281">
                  <c:v>0.0</c:v>
                </c:pt>
                <c:pt idx="11282">
                  <c:v>0.0</c:v>
                </c:pt>
                <c:pt idx="11283">
                  <c:v>-32767.0</c:v>
                </c:pt>
                <c:pt idx="11284">
                  <c:v>0.0</c:v>
                </c:pt>
                <c:pt idx="11285">
                  <c:v>0.0</c:v>
                </c:pt>
                <c:pt idx="11286">
                  <c:v>0.0</c:v>
                </c:pt>
                <c:pt idx="11287">
                  <c:v>0.0</c:v>
                </c:pt>
                <c:pt idx="11288">
                  <c:v>0.0</c:v>
                </c:pt>
                <c:pt idx="11289">
                  <c:v>0.0</c:v>
                </c:pt>
                <c:pt idx="11290">
                  <c:v>0.0</c:v>
                </c:pt>
                <c:pt idx="11291">
                  <c:v>-32767.0</c:v>
                </c:pt>
                <c:pt idx="11292">
                  <c:v>0.0</c:v>
                </c:pt>
                <c:pt idx="11293">
                  <c:v>0.0</c:v>
                </c:pt>
                <c:pt idx="11294">
                  <c:v>0.0</c:v>
                </c:pt>
                <c:pt idx="11295">
                  <c:v>0.0</c:v>
                </c:pt>
                <c:pt idx="11296">
                  <c:v>0.0</c:v>
                </c:pt>
                <c:pt idx="11297">
                  <c:v>0.0</c:v>
                </c:pt>
                <c:pt idx="11298">
                  <c:v>0.0</c:v>
                </c:pt>
                <c:pt idx="11299">
                  <c:v>0.0</c:v>
                </c:pt>
                <c:pt idx="11300">
                  <c:v>0.0</c:v>
                </c:pt>
                <c:pt idx="11301">
                  <c:v>0.0</c:v>
                </c:pt>
                <c:pt idx="11302">
                  <c:v>0.0</c:v>
                </c:pt>
                <c:pt idx="11303">
                  <c:v>0.0</c:v>
                </c:pt>
                <c:pt idx="11304">
                  <c:v>0.0</c:v>
                </c:pt>
                <c:pt idx="11305">
                  <c:v>0.0</c:v>
                </c:pt>
                <c:pt idx="11306">
                  <c:v>0.0</c:v>
                </c:pt>
                <c:pt idx="11307">
                  <c:v>0.0</c:v>
                </c:pt>
                <c:pt idx="11308">
                  <c:v>-32767.0</c:v>
                </c:pt>
                <c:pt idx="11309">
                  <c:v>0.0</c:v>
                </c:pt>
                <c:pt idx="11310">
                  <c:v>0.0</c:v>
                </c:pt>
                <c:pt idx="11311">
                  <c:v>0.0</c:v>
                </c:pt>
                <c:pt idx="11312">
                  <c:v>0.0</c:v>
                </c:pt>
                <c:pt idx="11313">
                  <c:v>0.0</c:v>
                </c:pt>
                <c:pt idx="11314">
                  <c:v>0.0</c:v>
                </c:pt>
                <c:pt idx="11315">
                  <c:v>0.0</c:v>
                </c:pt>
                <c:pt idx="11316">
                  <c:v>0.0</c:v>
                </c:pt>
                <c:pt idx="11317">
                  <c:v>0.0</c:v>
                </c:pt>
                <c:pt idx="11318">
                  <c:v>0.0</c:v>
                </c:pt>
                <c:pt idx="11319">
                  <c:v>0.0</c:v>
                </c:pt>
                <c:pt idx="11320">
                  <c:v>0.0</c:v>
                </c:pt>
                <c:pt idx="11321">
                  <c:v>0.0</c:v>
                </c:pt>
                <c:pt idx="11322">
                  <c:v>0.0</c:v>
                </c:pt>
                <c:pt idx="11323">
                  <c:v>0.0</c:v>
                </c:pt>
                <c:pt idx="11324">
                  <c:v>0.0</c:v>
                </c:pt>
                <c:pt idx="11325">
                  <c:v>0.0</c:v>
                </c:pt>
                <c:pt idx="11326">
                  <c:v>0.0</c:v>
                </c:pt>
                <c:pt idx="11327">
                  <c:v>0.0</c:v>
                </c:pt>
                <c:pt idx="11328">
                  <c:v>0.0</c:v>
                </c:pt>
                <c:pt idx="11329">
                  <c:v>0.0</c:v>
                </c:pt>
                <c:pt idx="11330">
                  <c:v>0.0</c:v>
                </c:pt>
                <c:pt idx="11331">
                  <c:v>0.0</c:v>
                </c:pt>
                <c:pt idx="11332">
                  <c:v>0.0</c:v>
                </c:pt>
                <c:pt idx="11333">
                  <c:v>0.0</c:v>
                </c:pt>
                <c:pt idx="11334">
                  <c:v>0.0</c:v>
                </c:pt>
                <c:pt idx="11335">
                  <c:v>0.0</c:v>
                </c:pt>
                <c:pt idx="11336">
                  <c:v>0.0</c:v>
                </c:pt>
                <c:pt idx="11337">
                  <c:v>0.0</c:v>
                </c:pt>
                <c:pt idx="11338">
                  <c:v>0.0</c:v>
                </c:pt>
                <c:pt idx="11339">
                  <c:v>0.0</c:v>
                </c:pt>
                <c:pt idx="11340">
                  <c:v>-32767.0</c:v>
                </c:pt>
                <c:pt idx="11341">
                  <c:v>0.0</c:v>
                </c:pt>
                <c:pt idx="11342">
                  <c:v>0.0</c:v>
                </c:pt>
                <c:pt idx="11343">
                  <c:v>0.0</c:v>
                </c:pt>
                <c:pt idx="11344">
                  <c:v>0.0</c:v>
                </c:pt>
                <c:pt idx="11345">
                  <c:v>0.0</c:v>
                </c:pt>
                <c:pt idx="11346">
                  <c:v>0.0</c:v>
                </c:pt>
                <c:pt idx="11347">
                  <c:v>0.0</c:v>
                </c:pt>
                <c:pt idx="11348">
                  <c:v>-32767.0</c:v>
                </c:pt>
                <c:pt idx="11349">
                  <c:v>0.0</c:v>
                </c:pt>
                <c:pt idx="11350">
                  <c:v>0.0</c:v>
                </c:pt>
                <c:pt idx="11351">
                  <c:v>0.0</c:v>
                </c:pt>
                <c:pt idx="11352">
                  <c:v>0.0</c:v>
                </c:pt>
                <c:pt idx="11353">
                  <c:v>0.0</c:v>
                </c:pt>
                <c:pt idx="11354">
                  <c:v>0.0</c:v>
                </c:pt>
                <c:pt idx="11355">
                  <c:v>0.0</c:v>
                </c:pt>
                <c:pt idx="11356">
                  <c:v>0.0</c:v>
                </c:pt>
                <c:pt idx="11357">
                  <c:v>0.0</c:v>
                </c:pt>
                <c:pt idx="11358">
                  <c:v>0.0</c:v>
                </c:pt>
                <c:pt idx="11359">
                  <c:v>0.0</c:v>
                </c:pt>
                <c:pt idx="11360">
                  <c:v>0.0</c:v>
                </c:pt>
                <c:pt idx="11361">
                  <c:v>0.0</c:v>
                </c:pt>
                <c:pt idx="11362">
                  <c:v>0.0</c:v>
                </c:pt>
                <c:pt idx="11363">
                  <c:v>0.0</c:v>
                </c:pt>
                <c:pt idx="11364">
                  <c:v>-32767.0</c:v>
                </c:pt>
                <c:pt idx="11365">
                  <c:v>0.0</c:v>
                </c:pt>
                <c:pt idx="11366">
                  <c:v>0.0</c:v>
                </c:pt>
                <c:pt idx="11367">
                  <c:v>0.0</c:v>
                </c:pt>
                <c:pt idx="11368">
                  <c:v>0.0</c:v>
                </c:pt>
                <c:pt idx="11369">
                  <c:v>0.0</c:v>
                </c:pt>
                <c:pt idx="11370">
                  <c:v>0.0</c:v>
                </c:pt>
                <c:pt idx="11371">
                  <c:v>0.0</c:v>
                </c:pt>
                <c:pt idx="11372">
                  <c:v>-32767.0</c:v>
                </c:pt>
                <c:pt idx="11373">
                  <c:v>0.0</c:v>
                </c:pt>
                <c:pt idx="11374">
                  <c:v>0.0</c:v>
                </c:pt>
                <c:pt idx="11375">
                  <c:v>0.0</c:v>
                </c:pt>
                <c:pt idx="11376">
                  <c:v>0.0</c:v>
                </c:pt>
                <c:pt idx="11377">
                  <c:v>0.0</c:v>
                </c:pt>
                <c:pt idx="11378">
                  <c:v>0.0</c:v>
                </c:pt>
                <c:pt idx="11379">
                  <c:v>0.0</c:v>
                </c:pt>
                <c:pt idx="11380">
                  <c:v>0.0</c:v>
                </c:pt>
                <c:pt idx="11381">
                  <c:v>0.0</c:v>
                </c:pt>
                <c:pt idx="11382">
                  <c:v>0.0</c:v>
                </c:pt>
                <c:pt idx="11383">
                  <c:v>0.0</c:v>
                </c:pt>
                <c:pt idx="11384">
                  <c:v>0.0</c:v>
                </c:pt>
                <c:pt idx="11385">
                  <c:v>0.0</c:v>
                </c:pt>
                <c:pt idx="11386">
                  <c:v>0.0</c:v>
                </c:pt>
                <c:pt idx="11387">
                  <c:v>0.0</c:v>
                </c:pt>
                <c:pt idx="11388">
                  <c:v>0.0</c:v>
                </c:pt>
                <c:pt idx="11389">
                  <c:v>0.0</c:v>
                </c:pt>
                <c:pt idx="11390">
                  <c:v>0.0</c:v>
                </c:pt>
                <c:pt idx="11391">
                  <c:v>0.0</c:v>
                </c:pt>
                <c:pt idx="11392">
                  <c:v>0.0</c:v>
                </c:pt>
                <c:pt idx="11393">
                  <c:v>0.0</c:v>
                </c:pt>
                <c:pt idx="11394">
                  <c:v>0.0</c:v>
                </c:pt>
                <c:pt idx="11395">
                  <c:v>0.0</c:v>
                </c:pt>
                <c:pt idx="11396">
                  <c:v>0.0</c:v>
                </c:pt>
                <c:pt idx="11397">
                  <c:v>0.0</c:v>
                </c:pt>
                <c:pt idx="11398">
                  <c:v>0.0</c:v>
                </c:pt>
                <c:pt idx="11399">
                  <c:v>0.0</c:v>
                </c:pt>
                <c:pt idx="11400">
                  <c:v>0.0</c:v>
                </c:pt>
                <c:pt idx="11401">
                  <c:v>0.0</c:v>
                </c:pt>
                <c:pt idx="11402">
                  <c:v>0.0</c:v>
                </c:pt>
                <c:pt idx="11403">
                  <c:v>0.0</c:v>
                </c:pt>
                <c:pt idx="11404">
                  <c:v>0.0</c:v>
                </c:pt>
                <c:pt idx="11405">
                  <c:v>0.0</c:v>
                </c:pt>
                <c:pt idx="11406">
                  <c:v>0.0</c:v>
                </c:pt>
                <c:pt idx="11407">
                  <c:v>0.0</c:v>
                </c:pt>
                <c:pt idx="11408">
                  <c:v>0.0</c:v>
                </c:pt>
                <c:pt idx="11409">
                  <c:v>0.0</c:v>
                </c:pt>
                <c:pt idx="11410">
                  <c:v>0.0</c:v>
                </c:pt>
                <c:pt idx="11411">
                  <c:v>0.0</c:v>
                </c:pt>
                <c:pt idx="11412">
                  <c:v>0.0</c:v>
                </c:pt>
                <c:pt idx="11413">
                  <c:v>0.0</c:v>
                </c:pt>
                <c:pt idx="11414">
                  <c:v>0.0</c:v>
                </c:pt>
                <c:pt idx="11415">
                  <c:v>0.0</c:v>
                </c:pt>
                <c:pt idx="11416">
                  <c:v>0.0</c:v>
                </c:pt>
                <c:pt idx="11417">
                  <c:v>0.0</c:v>
                </c:pt>
                <c:pt idx="11418">
                  <c:v>0.0</c:v>
                </c:pt>
                <c:pt idx="11419">
                  <c:v>0.0</c:v>
                </c:pt>
                <c:pt idx="11420">
                  <c:v>0.0</c:v>
                </c:pt>
                <c:pt idx="11421">
                  <c:v>0.0</c:v>
                </c:pt>
                <c:pt idx="11422">
                  <c:v>0.0</c:v>
                </c:pt>
                <c:pt idx="11423">
                  <c:v>0.0</c:v>
                </c:pt>
                <c:pt idx="11424">
                  <c:v>0.0</c:v>
                </c:pt>
                <c:pt idx="11425">
                  <c:v>0.0</c:v>
                </c:pt>
                <c:pt idx="11426">
                  <c:v>0.0</c:v>
                </c:pt>
                <c:pt idx="11427">
                  <c:v>0.0</c:v>
                </c:pt>
                <c:pt idx="11428">
                  <c:v>0.0</c:v>
                </c:pt>
                <c:pt idx="11429">
                  <c:v>0.0</c:v>
                </c:pt>
                <c:pt idx="11430">
                  <c:v>0.0</c:v>
                </c:pt>
                <c:pt idx="11431">
                  <c:v>0.0</c:v>
                </c:pt>
                <c:pt idx="11432">
                  <c:v>0.0</c:v>
                </c:pt>
                <c:pt idx="11433">
                  <c:v>-32767.0</c:v>
                </c:pt>
                <c:pt idx="11434">
                  <c:v>0.0</c:v>
                </c:pt>
                <c:pt idx="11435">
                  <c:v>0.0</c:v>
                </c:pt>
                <c:pt idx="11436">
                  <c:v>0.0</c:v>
                </c:pt>
                <c:pt idx="11437">
                  <c:v>0.0</c:v>
                </c:pt>
                <c:pt idx="11438">
                  <c:v>0.0</c:v>
                </c:pt>
                <c:pt idx="11439">
                  <c:v>0.0</c:v>
                </c:pt>
                <c:pt idx="11440">
                  <c:v>0.0</c:v>
                </c:pt>
                <c:pt idx="11441">
                  <c:v>0.0</c:v>
                </c:pt>
                <c:pt idx="11442">
                  <c:v>0.0</c:v>
                </c:pt>
                <c:pt idx="11443">
                  <c:v>0.0</c:v>
                </c:pt>
                <c:pt idx="11444">
                  <c:v>0.0</c:v>
                </c:pt>
                <c:pt idx="11445">
                  <c:v>0.0</c:v>
                </c:pt>
                <c:pt idx="11446">
                  <c:v>0.0</c:v>
                </c:pt>
                <c:pt idx="11447">
                  <c:v>0.0</c:v>
                </c:pt>
                <c:pt idx="11448">
                  <c:v>0.0</c:v>
                </c:pt>
                <c:pt idx="11449">
                  <c:v>0.0</c:v>
                </c:pt>
                <c:pt idx="11450">
                  <c:v>0.0</c:v>
                </c:pt>
                <c:pt idx="11451">
                  <c:v>0.0</c:v>
                </c:pt>
                <c:pt idx="11452">
                  <c:v>0.0</c:v>
                </c:pt>
                <c:pt idx="11453">
                  <c:v>0.0</c:v>
                </c:pt>
                <c:pt idx="11454">
                  <c:v>0.0</c:v>
                </c:pt>
                <c:pt idx="11455">
                  <c:v>0.0</c:v>
                </c:pt>
                <c:pt idx="11456">
                  <c:v>0.0</c:v>
                </c:pt>
                <c:pt idx="11457">
                  <c:v>0.0</c:v>
                </c:pt>
                <c:pt idx="11458">
                  <c:v>0.0</c:v>
                </c:pt>
                <c:pt idx="11459">
                  <c:v>0.0</c:v>
                </c:pt>
                <c:pt idx="11460">
                  <c:v>0.0</c:v>
                </c:pt>
                <c:pt idx="11461">
                  <c:v>0.0</c:v>
                </c:pt>
                <c:pt idx="11462">
                  <c:v>0.0</c:v>
                </c:pt>
                <c:pt idx="11463">
                  <c:v>0.0</c:v>
                </c:pt>
                <c:pt idx="11464">
                  <c:v>0.0</c:v>
                </c:pt>
                <c:pt idx="11465">
                  <c:v>0.0</c:v>
                </c:pt>
                <c:pt idx="11466">
                  <c:v>0.0</c:v>
                </c:pt>
                <c:pt idx="11467">
                  <c:v>0.0</c:v>
                </c:pt>
                <c:pt idx="11468">
                  <c:v>0.0</c:v>
                </c:pt>
                <c:pt idx="11469">
                  <c:v>0.0</c:v>
                </c:pt>
                <c:pt idx="11470">
                  <c:v>0.0</c:v>
                </c:pt>
                <c:pt idx="11471">
                  <c:v>0.0</c:v>
                </c:pt>
                <c:pt idx="11472">
                  <c:v>0.0</c:v>
                </c:pt>
                <c:pt idx="11473">
                  <c:v>-32767.0</c:v>
                </c:pt>
                <c:pt idx="11474">
                  <c:v>0.0</c:v>
                </c:pt>
                <c:pt idx="11475">
                  <c:v>0.0</c:v>
                </c:pt>
                <c:pt idx="11476">
                  <c:v>0.0</c:v>
                </c:pt>
                <c:pt idx="11477">
                  <c:v>0.0</c:v>
                </c:pt>
                <c:pt idx="11478">
                  <c:v>0.0</c:v>
                </c:pt>
                <c:pt idx="11479">
                  <c:v>0.0</c:v>
                </c:pt>
                <c:pt idx="11480">
                  <c:v>0.0</c:v>
                </c:pt>
                <c:pt idx="11481">
                  <c:v>0.0</c:v>
                </c:pt>
                <c:pt idx="11482">
                  <c:v>0.0</c:v>
                </c:pt>
                <c:pt idx="11483">
                  <c:v>0.0</c:v>
                </c:pt>
                <c:pt idx="11484">
                  <c:v>0.0</c:v>
                </c:pt>
                <c:pt idx="11485">
                  <c:v>0.0</c:v>
                </c:pt>
                <c:pt idx="11486">
                  <c:v>0.0</c:v>
                </c:pt>
                <c:pt idx="11487">
                  <c:v>0.0</c:v>
                </c:pt>
                <c:pt idx="11488">
                  <c:v>0.0</c:v>
                </c:pt>
                <c:pt idx="11489">
                  <c:v>0.0</c:v>
                </c:pt>
                <c:pt idx="11490">
                  <c:v>0.0</c:v>
                </c:pt>
                <c:pt idx="11491">
                  <c:v>0.0</c:v>
                </c:pt>
                <c:pt idx="11492">
                  <c:v>0.0</c:v>
                </c:pt>
                <c:pt idx="11493">
                  <c:v>0.0</c:v>
                </c:pt>
                <c:pt idx="11494">
                  <c:v>0.0</c:v>
                </c:pt>
                <c:pt idx="11495">
                  <c:v>0.0</c:v>
                </c:pt>
                <c:pt idx="11496">
                  <c:v>0.0</c:v>
                </c:pt>
                <c:pt idx="11497">
                  <c:v>0.0</c:v>
                </c:pt>
                <c:pt idx="11498">
                  <c:v>0.0</c:v>
                </c:pt>
                <c:pt idx="11499">
                  <c:v>0.0</c:v>
                </c:pt>
                <c:pt idx="11500">
                  <c:v>0.0</c:v>
                </c:pt>
                <c:pt idx="11501">
                  <c:v>0.0</c:v>
                </c:pt>
                <c:pt idx="11502">
                  <c:v>0.0</c:v>
                </c:pt>
                <c:pt idx="11503">
                  <c:v>0.0</c:v>
                </c:pt>
                <c:pt idx="11504">
                  <c:v>0.0</c:v>
                </c:pt>
                <c:pt idx="11505">
                  <c:v>0.0</c:v>
                </c:pt>
                <c:pt idx="11506">
                  <c:v>0.0</c:v>
                </c:pt>
                <c:pt idx="11507">
                  <c:v>0.0</c:v>
                </c:pt>
                <c:pt idx="11508">
                  <c:v>0.0</c:v>
                </c:pt>
                <c:pt idx="11509">
                  <c:v>0.0</c:v>
                </c:pt>
                <c:pt idx="11510">
                  <c:v>0.0</c:v>
                </c:pt>
                <c:pt idx="11511">
                  <c:v>0.0</c:v>
                </c:pt>
                <c:pt idx="11512">
                  <c:v>0.0</c:v>
                </c:pt>
                <c:pt idx="11513">
                  <c:v>0.0</c:v>
                </c:pt>
                <c:pt idx="11514">
                  <c:v>0.0</c:v>
                </c:pt>
                <c:pt idx="11515">
                  <c:v>0.0</c:v>
                </c:pt>
                <c:pt idx="11516">
                  <c:v>0.0</c:v>
                </c:pt>
                <c:pt idx="11517">
                  <c:v>0.0</c:v>
                </c:pt>
                <c:pt idx="11518">
                  <c:v>0.0</c:v>
                </c:pt>
                <c:pt idx="11519">
                  <c:v>0.0</c:v>
                </c:pt>
                <c:pt idx="11520">
                  <c:v>0.0</c:v>
                </c:pt>
                <c:pt idx="11521">
                  <c:v>0.0</c:v>
                </c:pt>
                <c:pt idx="11522">
                  <c:v>0.0</c:v>
                </c:pt>
                <c:pt idx="11523">
                  <c:v>0.0</c:v>
                </c:pt>
                <c:pt idx="11524">
                  <c:v>0.0</c:v>
                </c:pt>
                <c:pt idx="11525">
                  <c:v>0.0</c:v>
                </c:pt>
                <c:pt idx="11526">
                  <c:v>0.0</c:v>
                </c:pt>
                <c:pt idx="11527">
                  <c:v>0.0</c:v>
                </c:pt>
                <c:pt idx="11528">
                  <c:v>0.0</c:v>
                </c:pt>
                <c:pt idx="11529">
                  <c:v>0.0</c:v>
                </c:pt>
                <c:pt idx="11530">
                  <c:v>0.0</c:v>
                </c:pt>
                <c:pt idx="11531">
                  <c:v>0.0</c:v>
                </c:pt>
                <c:pt idx="11532">
                  <c:v>0.0</c:v>
                </c:pt>
                <c:pt idx="11533">
                  <c:v>0.0</c:v>
                </c:pt>
                <c:pt idx="11534">
                  <c:v>0.0</c:v>
                </c:pt>
                <c:pt idx="11535">
                  <c:v>0.0</c:v>
                </c:pt>
                <c:pt idx="11536">
                  <c:v>0.0</c:v>
                </c:pt>
                <c:pt idx="11537">
                  <c:v>0.0</c:v>
                </c:pt>
                <c:pt idx="11538">
                  <c:v>0.0</c:v>
                </c:pt>
                <c:pt idx="11539">
                  <c:v>0.0</c:v>
                </c:pt>
                <c:pt idx="11540">
                  <c:v>0.0</c:v>
                </c:pt>
                <c:pt idx="11541">
                  <c:v>0.0</c:v>
                </c:pt>
                <c:pt idx="11542">
                  <c:v>0.0</c:v>
                </c:pt>
                <c:pt idx="11543">
                  <c:v>0.0</c:v>
                </c:pt>
                <c:pt idx="11544">
                  <c:v>0.0</c:v>
                </c:pt>
                <c:pt idx="11545">
                  <c:v>0.0</c:v>
                </c:pt>
                <c:pt idx="11546">
                  <c:v>-32767.0</c:v>
                </c:pt>
                <c:pt idx="11547">
                  <c:v>0.0</c:v>
                </c:pt>
                <c:pt idx="11548">
                  <c:v>0.0</c:v>
                </c:pt>
                <c:pt idx="11549">
                  <c:v>0.0</c:v>
                </c:pt>
                <c:pt idx="11550">
                  <c:v>0.0</c:v>
                </c:pt>
                <c:pt idx="11551">
                  <c:v>0.0</c:v>
                </c:pt>
                <c:pt idx="11552">
                  <c:v>0.0</c:v>
                </c:pt>
                <c:pt idx="11553">
                  <c:v>0.0</c:v>
                </c:pt>
                <c:pt idx="11554">
                  <c:v>0.0</c:v>
                </c:pt>
                <c:pt idx="11555">
                  <c:v>0.0</c:v>
                </c:pt>
                <c:pt idx="11556">
                  <c:v>0.0</c:v>
                </c:pt>
                <c:pt idx="11557">
                  <c:v>0.0</c:v>
                </c:pt>
                <c:pt idx="11558">
                  <c:v>0.0</c:v>
                </c:pt>
                <c:pt idx="11559">
                  <c:v>0.0</c:v>
                </c:pt>
                <c:pt idx="11560">
                  <c:v>0.0</c:v>
                </c:pt>
                <c:pt idx="11561">
                  <c:v>0.0</c:v>
                </c:pt>
                <c:pt idx="11562">
                  <c:v>0.0</c:v>
                </c:pt>
                <c:pt idx="11563">
                  <c:v>0.0</c:v>
                </c:pt>
                <c:pt idx="11564">
                  <c:v>0.0</c:v>
                </c:pt>
                <c:pt idx="11565">
                  <c:v>0.0</c:v>
                </c:pt>
                <c:pt idx="11566">
                  <c:v>0.0</c:v>
                </c:pt>
                <c:pt idx="11567">
                  <c:v>0.0</c:v>
                </c:pt>
                <c:pt idx="11568">
                  <c:v>0.0</c:v>
                </c:pt>
                <c:pt idx="11569">
                  <c:v>0.0</c:v>
                </c:pt>
                <c:pt idx="11570">
                  <c:v>0.0</c:v>
                </c:pt>
                <c:pt idx="11571">
                  <c:v>0.0</c:v>
                </c:pt>
                <c:pt idx="11572">
                  <c:v>0.0</c:v>
                </c:pt>
                <c:pt idx="11573">
                  <c:v>0.0</c:v>
                </c:pt>
                <c:pt idx="11574">
                  <c:v>0.0</c:v>
                </c:pt>
                <c:pt idx="11575">
                  <c:v>0.0</c:v>
                </c:pt>
                <c:pt idx="11576">
                  <c:v>0.0</c:v>
                </c:pt>
                <c:pt idx="11577">
                  <c:v>0.0</c:v>
                </c:pt>
                <c:pt idx="11578">
                  <c:v>0.0</c:v>
                </c:pt>
                <c:pt idx="11579">
                  <c:v>0.0</c:v>
                </c:pt>
                <c:pt idx="11580">
                  <c:v>0.0</c:v>
                </c:pt>
                <c:pt idx="11581">
                  <c:v>0.0</c:v>
                </c:pt>
                <c:pt idx="11582">
                  <c:v>0.0</c:v>
                </c:pt>
                <c:pt idx="11583">
                  <c:v>0.0</c:v>
                </c:pt>
                <c:pt idx="11584">
                  <c:v>0.0</c:v>
                </c:pt>
                <c:pt idx="11585">
                  <c:v>0.0</c:v>
                </c:pt>
                <c:pt idx="11586">
                  <c:v>0.0</c:v>
                </c:pt>
                <c:pt idx="11587">
                  <c:v>0.0</c:v>
                </c:pt>
                <c:pt idx="11588">
                  <c:v>0.0</c:v>
                </c:pt>
                <c:pt idx="11589">
                  <c:v>0.0</c:v>
                </c:pt>
                <c:pt idx="11590">
                  <c:v>0.0</c:v>
                </c:pt>
                <c:pt idx="11591">
                  <c:v>0.0</c:v>
                </c:pt>
                <c:pt idx="11592">
                  <c:v>0.0</c:v>
                </c:pt>
                <c:pt idx="11593">
                  <c:v>0.0</c:v>
                </c:pt>
                <c:pt idx="11594">
                  <c:v>0.0</c:v>
                </c:pt>
                <c:pt idx="11595">
                  <c:v>0.0</c:v>
                </c:pt>
                <c:pt idx="11596">
                  <c:v>0.0</c:v>
                </c:pt>
                <c:pt idx="11597">
                  <c:v>0.0</c:v>
                </c:pt>
                <c:pt idx="11598">
                  <c:v>0.0</c:v>
                </c:pt>
                <c:pt idx="11599">
                  <c:v>0.0</c:v>
                </c:pt>
                <c:pt idx="11600">
                  <c:v>0.0</c:v>
                </c:pt>
                <c:pt idx="11601">
                  <c:v>0.0</c:v>
                </c:pt>
                <c:pt idx="11602">
                  <c:v>0.0</c:v>
                </c:pt>
                <c:pt idx="11603">
                  <c:v>0.0</c:v>
                </c:pt>
                <c:pt idx="11604">
                  <c:v>0.0</c:v>
                </c:pt>
                <c:pt idx="11605">
                  <c:v>0.0</c:v>
                </c:pt>
                <c:pt idx="11606">
                  <c:v>0.0</c:v>
                </c:pt>
                <c:pt idx="11607">
                  <c:v>0.0</c:v>
                </c:pt>
                <c:pt idx="11608">
                  <c:v>0.0</c:v>
                </c:pt>
                <c:pt idx="11609">
                  <c:v>0.0</c:v>
                </c:pt>
                <c:pt idx="11610">
                  <c:v>0.0</c:v>
                </c:pt>
                <c:pt idx="11611">
                  <c:v>0.0</c:v>
                </c:pt>
                <c:pt idx="11612">
                  <c:v>0.0</c:v>
                </c:pt>
                <c:pt idx="11613">
                  <c:v>0.0</c:v>
                </c:pt>
                <c:pt idx="11614">
                  <c:v>0.0</c:v>
                </c:pt>
                <c:pt idx="11615">
                  <c:v>0.0</c:v>
                </c:pt>
                <c:pt idx="11616">
                  <c:v>0.0</c:v>
                </c:pt>
                <c:pt idx="11617">
                  <c:v>0.0</c:v>
                </c:pt>
                <c:pt idx="11618">
                  <c:v>0.0</c:v>
                </c:pt>
                <c:pt idx="11619">
                  <c:v>-32767.0</c:v>
                </c:pt>
                <c:pt idx="11620">
                  <c:v>0.0</c:v>
                </c:pt>
                <c:pt idx="11621">
                  <c:v>0.0</c:v>
                </c:pt>
                <c:pt idx="11622">
                  <c:v>0.0</c:v>
                </c:pt>
                <c:pt idx="11623">
                  <c:v>0.0</c:v>
                </c:pt>
                <c:pt idx="11624">
                  <c:v>0.0</c:v>
                </c:pt>
                <c:pt idx="11625">
                  <c:v>0.0</c:v>
                </c:pt>
                <c:pt idx="11626">
                  <c:v>0.0</c:v>
                </c:pt>
                <c:pt idx="11627">
                  <c:v>0.0</c:v>
                </c:pt>
                <c:pt idx="11628">
                  <c:v>0.0</c:v>
                </c:pt>
                <c:pt idx="11629">
                  <c:v>0.0</c:v>
                </c:pt>
                <c:pt idx="11630">
                  <c:v>0.0</c:v>
                </c:pt>
                <c:pt idx="11631">
                  <c:v>0.0</c:v>
                </c:pt>
                <c:pt idx="11632">
                  <c:v>0.0</c:v>
                </c:pt>
                <c:pt idx="11633">
                  <c:v>0.0</c:v>
                </c:pt>
                <c:pt idx="11634">
                  <c:v>0.0</c:v>
                </c:pt>
                <c:pt idx="11635">
                  <c:v>0.0</c:v>
                </c:pt>
                <c:pt idx="11636">
                  <c:v>0.0</c:v>
                </c:pt>
                <c:pt idx="11637">
                  <c:v>0.0</c:v>
                </c:pt>
                <c:pt idx="11638">
                  <c:v>0.0</c:v>
                </c:pt>
                <c:pt idx="11639">
                  <c:v>0.0</c:v>
                </c:pt>
                <c:pt idx="11640">
                  <c:v>0.0</c:v>
                </c:pt>
                <c:pt idx="11641">
                  <c:v>0.0</c:v>
                </c:pt>
                <c:pt idx="11642">
                  <c:v>0.0</c:v>
                </c:pt>
                <c:pt idx="11643">
                  <c:v>0.0</c:v>
                </c:pt>
                <c:pt idx="11644">
                  <c:v>0.0</c:v>
                </c:pt>
                <c:pt idx="11645">
                  <c:v>0.0</c:v>
                </c:pt>
                <c:pt idx="11646">
                  <c:v>0.0</c:v>
                </c:pt>
                <c:pt idx="11647">
                  <c:v>0.0</c:v>
                </c:pt>
                <c:pt idx="11648">
                  <c:v>0.0</c:v>
                </c:pt>
                <c:pt idx="11649">
                  <c:v>0.0</c:v>
                </c:pt>
                <c:pt idx="11650">
                  <c:v>0.0</c:v>
                </c:pt>
                <c:pt idx="11651">
                  <c:v>-32767.0</c:v>
                </c:pt>
                <c:pt idx="11652">
                  <c:v>0.0</c:v>
                </c:pt>
                <c:pt idx="11653">
                  <c:v>0.0</c:v>
                </c:pt>
                <c:pt idx="11654">
                  <c:v>0.0</c:v>
                </c:pt>
                <c:pt idx="11655">
                  <c:v>0.0</c:v>
                </c:pt>
                <c:pt idx="11656">
                  <c:v>0.0</c:v>
                </c:pt>
                <c:pt idx="11657">
                  <c:v>0.0</c:v>
                </c:pt>
                <c:pt idx="11658">
                  <c:v>0.0</c:v>
                </c:pt>
                <c:pt idx="11659">
                  <c:v>-32767.0</c:v>
                </c:pt>
                <c:pt idx="11660">
                  <c:v>0.0</c:v>
                </c:pt>
                <c:pt idx="11661">
                  <c:v>0.0</c:v>
                </c:pt>
                <c:pt idx="11662">
                  <c:v>0.0</c:v>
                </c:pt>
                <c:pt idx="11663">
                  <c:v>0.0</c:v>
                </c:pt>
                <c:pt idx="11664">
                  <c:v>0.0</c:v>
                </c:pt>
                <c:pt idx="11665">
                  <c:v>0.0</c:v>
                </c:pt>
                <c:pt idx="11666">
                  <c:v>0.0</c:v>
                </c:pt>
                <c:pt idx="11667">
                  <c:v>0.0</c:v>
                </c:pt>
                <c:pt idx="11668">
                  <c:v>0.0</c:v>
                </c:pt>
                <c:pt idx="11669">
                  <c:v>0.0</c:v>
                </c:pt>
                <c:pt idx="11670">
                  <c:v>0.0</c:v>
                </c:pt>
                <c:pt idx="11671">
                  <c:v>0.0</c:v>
                </c:pt>
                <c:pt idx="11672">
                  <c:v>0.0</c:v>
                </c:pt>
                <c:pt idx="11673">
                  <c:v>0.0</c:v>
                </c:pt>
                <c:pt idx="11674">
                  <c:v>0.0</c:v>
                </c:pt>
                <c:pt idx="11675">
                  <c:v>0.0</c:v>
                </c:pt>
                <c:pt idx="11676">
                  <c:v>-32767.0</c:v>
                </c:pt>
                <c:pt idx="11677">
                  <c:v>0.0</c:v>
                </c:pt>
                <c:pt idx="11678">
                  <c:v>0.0</c:v>
                </c:pt>
                <c:pt idx="11679">
                  <c:v>0.0</c:v>
                </c:pt>
                <c:pt idx="11680">
                  <c:v>0.0</c:v>
                </c:pt>
                <c:pt idx="11681">
                  <c:v>0.0</c:v>
                </c:pt>
                <c:pt idx="11682">
                  <c:v>0.0</c:v>
                </c:pt>
                <c:pt idx="11683">
                  <c:v>0.0</c:v>
                </c:pt>
                <c:pt idx="11684">
                  <c:v>0.0</c:v>
                </c:pt>
                <c:pt idx="11685">
                  <c:v>0.0</c:v>
                </c:pt>
                <c:pt idx="11686">
                  <c:v>0.0</c:v>
                </c:pt>
                <c:pt idx="11687">
                  <c:v>0.0</c:v>
                </c:pt>
                <c:pt idx="11688">
                  <c:v>0.0</c:v>
                </c:pt>
                <c:pt idx="11689">
                  <c:v>0.0</c:v>
                </c:pt>
                <c:pt idx="11690">
                  <c:v>0.0</c:v>
                </c:pt>
                <c:pt idx="11691">
                  <c:v>0.0</c:v>
                </c:pt>
                <c:pt idx="11692">
                  <c:v>0.0</c:v>
                </c:pt>
                <c:pt idx="11693">
                  <c:v>0.0</c:v>
                </c:pt>
                <c:pt idx="11694">
                  <c:v>0.0</c:v>
                </c:pt>
                <c:pt idx="11695">
                  <c:v>0.0</c:v>
                </c:pt>
                <c:pt idx="11696">
                  <c:v>0.0</c:v>
                </c:pt>
                <c:pt idx="11697">
                  <c:v>0.0</c:v>
                </c:pt>
                <c:pt idx="11698">
                  <c:v>0.0</c:v>
                </c:pt>
                <c:pt idx="11699">
                  <c:v>0.0</c:v>
                </c:pt>
                <c:pt idx="11700">
                  <c:v>-32767.0</c:v>
                </c:pt>
                <c:pt idx="11701">
                  <c:v>0.0</c:v>
                </c:pt>
                <c:pt idx="11702">
                  <c:v>0.0</c:v>
                </c:pt>
                <c:pt idx="11703">
                  <c:v>0.0</c:v>
                </c:pt>
                <c:pt idx="11704">
                  <c:v>0.0</c:v>
                </c:pt>
                <c:pt idx="11705">
                  <c:v>0.0</c:v>
                </c:pt>
                <c:pt idx="11706">
                  <c:v>0.0</c:v>
                </c:pt>
                <c:pt idx="11707">
                  <c:v>0.0</c:v>
                </c:pt>
                <c:pt idx="11708">
                  <c:v>0.0</c:v>
                </c:pt>
                <c:pt idx="11709">
                  <c:v>0.0</c:v>
                </c:pt>
                <c:pt idx="11710">
                  <c:v>0.0</c:v>
                </c:pt>
                <c:pt idx="11711">
                  <c:v>0.0</c:v>
                </c:pt>
                <c:pt idx="11712">
                  <c:v>0.0</c:v>
                </c:pt>
                <c:pt idx="11713">
                  <c:v>0.0</c:v>
                </c:pt>
                <c:pt idx="11714">
                  <c:v>0.0</c:v>
                </c:pt>
                <c:pt idx="11715">
                  <c:v>0.0</c:v>
                </c:pt>
                <c:pt idx="11716">
                  <c:v>0.0</c:v>
                </c:pt>
                <c:pt idx="11717">
                  <c:v>0.0</c:v>
                </c:pt>
                <c:pt idx="11718">
                  <c:v>0.0</c:v>
                </c:pt>
                <c:pt idx="11719">
                  <c:v>0.0</c:v>
                </c:pt>
                <c:pt idx="11720">
                  <c:v>0.0</c:v>
                </c:pt>
                <c:pt idx="11721">
                  <c:v>0.0</c:v>
                </c:pt>
                <c:pt idx="11722">
                  <c:v>0.0</c:v>
                </c:pt>
                <c:pt idx="11723">
                  <c:v>0.0</c:v>
                </c:pt>
                <c:pt idx="11724">
                  <c:v>0.0</c:v>
                </c:pt>
                <c:pt idx="11725">
                  <c:v>0.0</c:v>
                </c:pt>
                <c:pt idx="11726">
                  <c:v>0.0</c:v>
                </c:pt>
                <c:pt idx="11727">
                  <c:v>0.0</c:v>
                </c:pt>
                <c:pt idx="11728">
                  <c:v>0.0</c:v>
                </c:pt>
                <c:pt idx="11729">
                  <c:v>0.0</c:v>
                </c:pt>
                <c:pt idx="11730">
                  <c:v>0.0</c:v>
                </c:pt>
                <c:pt idx="11731">
                  <c:v>0.0</c:v>
                </c:pt>
                <c:pt idx="11732">
                  <c:v>0.0</c:v>
                </c:pt>
                <c:pt idx="11733">
                  <c:v>0.0</c:v>
                </c:pt>
                <c:pt idx="11734">
                  <c:v>0.0</c:v>
                </c:pt>
                <c:pt idx="11735">
                  <c:v>0.0</c:v>
                </c:pt>
                <c:pt idx="11736">
                  <c:v>0.0</c:v>
                </c:pt>
                <c:pt idx="11737">
                  <c:v>0.0</c:v>
                </c:pt>
                <c:pt idx="11738">
                  <c:v>0.0</c:v>
                </c:pt>
                <c:pt idx="11739">
                  <c:v>0.0</c:v>
                </c:pt>
                <c:pt idx="11740">
                  <c:v>0.0</c:v>
                </c:pt>
                <c:pt idx="11741">
                  <c:v>0.0</c:v>
                </c:pt>
                <c:pt idx="11742">
                  <c:v>0.0</c:v>
                </c:pt>
                <c:pt idx="11743">
                  <c:v>0.0</c:v>
                </c:pt>
                <c:pt idx="11744">
                  <c:v>0.0</c:v>
                </c:pt>
                <c:pt idx="11745">
                  <c:v>0.0</c:v>
                </c:pt>
                <c:pt idx="11746">
                  <c:v>2.381974E-7</c:v>
                </c:pt>
                <c:pt idx="11747">
                  <c:v>0.0</c:v>
                </c:pt>
                <c:pt idx="11748">
                  <c:v>0.0</c:v>
                </c:pt>
                <c:pt idx="11749">
                  <c:v>0.0</c:v>
                </c:pt>
                <c:pt idx="11750">
                  <c:v>0.0</c:v>
                </c:pt>
                <c:pt idx="11751">
                  <c:v>0.0</c:v>
                </c:pt>
                <c:pt idx="11752">
                  <c:v>0.0</c:v>
                </c:pt>
                <c:pt idx="11753">
                  <c:v>0.0</c:v>
                </c:pt>
                <c:pt idx="11754">
                  <c:v>0.0</c:v>
                </c:pt>
                <c:pt idx="11755">
                  <c:v>0.0</c:v>
                </c:pt>
                <c:pt idx="11756">
                  <c:v>0.0</c:v>
                </c:pt>
                <c:pt idx="11757">
                  <c:v>0.0</c:v>
                </c:pt>
                <c:pt idx="11758">
                  <c:v>0.0</c:v>
                </c:pt>
                <c:pt idx="11759">
                  <c:v>0.0</c:v>
                </c:pt>
                <c:pt idx="11760">
                  <c:v>0.0</c:v>
                </c:pt>
                <c:pt idx="11761">
                  <c:v>0.0</c:v>
                </c:pt>
                <c:pt idx="11762">
                  <c:v>0.0</c:v>
                </c:pt>
                <c:pt idx="11763">
                  <c:v>0.0</c:v>
                </c:pt>
                <c:pt idx="11764">
                  <c:v>-32767.0</c:v>
                </c:pt>
                <c:pt idx="11765">
                  <c:v>0.0</c:v>
                </c:pt>
                <c:pt idx="11766">
                  <c:v>0.0</c:v>
                </c:pt>
                <c:pt idx="11767">
                  <c:v>0.0</c:v>
                </c:pt>
                <c:pt idx="11768">
                  <c:v>0.0</c:v>
                </c:pt>
                <c:pt idx="11769">
                  <c:v>0.0</c:v>
                </c:pt>
                <c:pt idx="11770">
                  <c:v>0.0</c:v>
                </c:pt>
                <c:pt idx="11771">
                  <c:v>0.0</c:v>
                </c:pt>
                <c:pt idx="11772">
                  <c:v>-32767.0</c:v>
                </c:pt>
                <c:pt idx="11773">
                  <c:v>-32767.0</c:v>
                </c:pt>
                <c:pt idx="11774">
                  <c:v>0.0</c:v>
                </c:pt>
                <c:pt idx="11775">
                  <c:v>0.0</c:v>
                </c:pt>
                <c:pt idx="11776">
                  <c:v>0.0</c:v>
                </c:pt>
                <c:pt idx="11777">
                  <c:v>0.0</c:v>
                </c:pt>
                <c:pt idx="11778">
                  <c:v>0.0</c:v>
                </c:pt>
                <c:pt idx="11779">
                  <c:v>0.0</c:v>
                </c:pt>
                <c:pt idx="11780">
                  <c:v>0.0</c:v>
                </c:pt>
                <c:pt idx="11781">
                  <c:v>0.0</c:v>
                </c:pt>
                <c:pt idx="11782">
                  <c:v>0.0</c:v>
                </c:pt>
                <c:pt idx="11783">
                  <c:v>0.0</c:v>
                </c:pt>
                <c:pt idx="11784">
                  <c:v>0.0</c:v>
                </c:pt>
                <c:pt idx="11785">
                  <c:v>0.0</c:v>
                </c:pt>
                <c:pt idx="11786">
                  <c:v>0.0</c:v>
                </c:pt>
                <c:pt idx="11787">
                  <c:v>0.0</c:v>
                </c:pt>
                <c:pt idx="11788">
                  <c:v>1.40662E-6</c:v>
                </c:pt>
                <c:pt idx="11789">
                  <c:v>0.0</c:v>
                </c:pt>
                <c:pt idx="11790">
                  <c:v>0.0</c:v>
                </c:pt>
                <c:pt idx="11791">
                  <c:v>0.0</c:v>
                </c:pt>
                <c:pt idx="11792">
                  <c:v>0.0</c:v>
                </c:pt>
                <c:pt idx="11793">
                  <c:v>-32767.0</c:v>
                </c:pt>
                <c:pt idx="11794">
                  <c:v>0.0</c:v>
                </c:pt>
                <c:pt idx="11795">
                  <c:v>0.0</c:v>
                </c:pt>
                <c:pt idx="11796">
                  <c:v>0.0</c:v>
                </c:pt>
                <c:pt idx="11797">
                  <c:v>0.0</c:v>
                </c:pt>
                <c:pt idx="11798">
                  <c:v>0.0</c:v>
                </c:pt>
                <c:pt idx="11799">
                  <c:v>0.0</c:v>
                </c:pt>
                <c:pt idx="11800">
                  <c:v>0.0</c:v>
                </c:pt>
                <c:pt idx="11801">
                  <c:v>-32767.0</c:v>
                </c:pt>
                <c:pt idx="11802">
                  <c:v>0.0</c:v>
                </c:pt>
                <c:pt idx="11803">
                  <c:v>0.0</c:v>
                </c:pt>
                <c:pt idx="11804">
                  <c:v>0.0</c:v>
                </c:pt>
                <c:pt idx="11805">
                  <c:v>0.0</c:v>
                </c:pt>
                <c:pt idx="11806">
                  <c:v>0.0</c:v>
                </c:pt>
                <c:pt idx="11807">
                  <c:v>0.0</c:v>
                </c:pt>
                <c:pt idx="11808">
                  <c:v>0.0</c:v>
                </c:pt>
                <c:pt idx="11809">
                  <c:v>-32767.0</c:v>
                </c:pt>
                <c:pt idx="11810">
                  <c:v>0.0</c:v>
                </c:pt>
                <c:pt idx="11811">
                  <c:v>0.0</c:v>
                </c:pt>
                <c:pt idx="11812">
                  <c:v>2.436118E-7</c:v>
                </c:pt>
                <c:pt idx="11813">
                  <c:v>0.0</c:v>
                </c:pt>
                <c:pt idx="11814">
                  <c:v>0.0</c:v>
                </c:pt>
                <c:pt idx="11815">
                  <c:v>0.0</c:v>
                </c:pt>
                <c:pt idx="11816">
                  <c:v>0.0</c:v>
                </c:pt>
                <c:pt idx="11817">
                  <c:v>-32767.0</c:v>
                </c:pt>
                <c:pt idx="11818">
                  <c:v>0.0</c:v>
                </c:pt>
                <c:pt idx="11819">
                  <c:v>0.0</c:v>
                </c:pt>
                <c:pt idx="11820">
                  <c:v>0.0</c:v>
                </c:pt>
                <c:pt idx="11821">
                  <c:v>0.0</c:v>
                </c:pt>
                <c:pt idx="11822">
                  <c:v>0.0</c:v>
                </c:pt>
                <c:pt idx="11823">
                  <c:v>2.450301E-7</c:v>
                </c:pt>
                <c:pt idx="11824">
                  <c:v>0.0</c:v>
                </c:pt>
                <c:pt idx="11825">
                  <c:v>0.0</c:v>
                </c:pt>
                <c:pt idx="11826">
                  <c:v>0.0</c:v>
                </c:pt>
                <c:pt idx="11827">
                  <c:v>0.0</c:v>
                </c:pt>
                <c:pt idx="11828">
                  <c:v>0.0</c:v>
                </c:pt>
                <c:pt idx="11829">
                  <c:v>0.0</c:v>
                </c:pt>
                <c:pt idx="11830">
                  <c:v>0.0</c:v>
                </c:pt>
                <c:pt idx="11831">
                  <c:v>0.0</c:v>
                </c:pt>
                <c:pt idx="11832">
                  <c:v>0.0</c:v>
                </c:pt>
                <c:pt idx="11833">
                  <c:v>0.0</c:v>
                </c:pt>
                <c:pt idx="11834">
                  <c:v>0.0</c:v>
                </c:pt>
                <c:pt idx="11835">
                  <c:v>0.0</c:v>
                </c:pt>
                <c:pt idx="11836">
                  <c:v>0.0</c:v>
                </c:pt>
                <c:pt idx="11837">
                  <c:v>0.0</c:v>
                </c:pt>
                <c:pt idx="11838">
                  <c:v>0.0</c:v>
                </c:pt>
                <c:pt idx="11839">
                  <c:v>0.0</c:v>
                </c:pt>
                <c:pt idx="11840">
                  <c:v>0.0</c:v>
                </c:pt>
                <c:pt idx="11841">
                  <c:v>0.0</c:v>
                </c:pt>
                <c:pt idx="11842">
                  <c:v>0.0</c:v>
                </c:pt>
                <c:pt idx="11843">
                  <c:v>0.0</c:v>
                </c:pt>
                <c:pt idx="11844">
                  <c:v>0.0</c:v>
                </c:pt>
                <c:pt idx="11845">
                  <c:v>0.0</c:v>
                </c:pt>
                <c:pt idx="11846">
                  <c:v>0.0</c:v>
                </c:pt>
                <c:pt idx="11847">
                  <c:v>2.44616E-7</c:v>
                </c:pt>
                <c:pt idx="11848">
                  <c:v>0.0</c:v>
                </c:pt>
                <c:pt idx="11849">
                  <c:v>0.0</c:v>
                </c:pt>
                <c:pt idx="11850">
                  <c:v>0.0</c:v>
                </c:pt>
                <c:pt idx="11851">
                  <c:v>0.0</c:v>
                </c:pt>
                <c:pt idx="11852">
                  <c:v>0.0</c:v>
                </c:pt>
                <c:pt idx="11853">
                  <c:v>0.0</c:v>
                </c:pt>
                <c:pt idx="11854">
                  <c:v>0.0</c:v>
                </c:pt>
                <c:pt idx="11855">
                  <c:v>0.0</c:v>
                </c:pt>
                <c:pt idx="11856">
                  <c:v>0.0</c:v>
                </c:pt>
                <c:pt idx="11857">
                  <c:v>-32767.0</c:v>
                </c:pt>
                <c:pt idx="11858">
                  <c:v>0.0</c:v>
                </c:pt>
                <c:pt idx="11859">
                  <c:v>0.0</c:v>
                </c:pt>
                <c:pt idx="11860">
                  <c:v>0.0</c:v>
                </c:pt>
                <c:pt idx="11861">
                  <c:v>0.0</c:v>
                </c:pt>
                <c:pt idx="11862">
                  <c:v>0.0</c:v>
                </c:pt>
                <c:pt idx="11863">
                  <c:v>0.0</c:v>
                </c:pt>
                <c:pt idx="11864">
                  <c:v>0.0</c:v>
                </c:pt>
                <c:pt idx="11865">
                  <c:v>0.0</c:v>
                </c:pt>
                <c:pt idx="11866">
                  <c:v>0.0</c:v>
                </c:pt>
                <c:pt idx="11867">
                  <c:v>0.0</c:v>
                </c:pt>
                <c:pt idx="11868">
                  <c:v>0.0</c:v>
                </c:pt>
                <c:pt idx="11869">
                  <c:v>0.0</c:v>
                </c:pt>
                <c:pt idx="11870">
                  <c:v>0.0</c:v>
                </c:pt>
                <c:pt idx="11871">
                  <c:v>0.0</c:v>
                </c:pt>
                <c:pt idx="11872">
                  <c:v>0.0</c:v>
                </c:pt>
                <c:pt idx="11873">
                  <c:v>0.0</c:v>
                </c:pt>
                <c:pt idx="11874">
                  <c:v>0.0</c:v>
                </c:pt>
                <c:pt idx="11875">
                  <c:v>0.0</c:v>
                </c:pt>
                <c:pt idx="11876">
                  <c:v>0.0</c:v>
                </c:pt>
                <c:pt idx="11877">
                  <c:v>0.0</c:v>
                </c:pt>
                <c:pt idx="11878">
                  <c:v>0.0</c:v>
                </c:pt>
                <c:pt idx="11879">
                  <c:v>0.0</c:v>
                </c:pt>
                <c:pt idx="11880">
                  <c:v>0.0</c:v>
                </c:pt>
                <c:pt idx="11881">
                  <c:v>0.0</c:v>
                </c:pt>
                <c:pt idx="11882">
                  <c:v>0.0</c:v>
                </c:pt>
                <c:pt idx="11883">
                  <c:v>0.0</c:v>
                </c:pt>
                <c:pt idx="11884">
                  <c:v>0.0</c:v>
                </c:pt>
                <c:pt idx="11885">
                  <c:v>0.0</c:v>
                </c:pt>
                <c:pt idx="11886">
                  <c:v>0.0</c:v>
                </c:pt>
                <c:pt idx="11887">
                  <c:v>0.0</c:v>
                </c:pt>
                <c:pt idx="11888">
                  <c:v>0.0</c:v>
                </c:pt>
                <c:pt idx="11889">
                  <c:v>0.0</c:v>
                </c:pt>
                <c:pt idx="11890">
                  <c:v>0.0</c:v>
                </c:pt>
                <c:pt idx="11891">
                  <c:v>0.0</c:v>
                </c:pt>
                <c:pt idx="11892">
                  <c:v>0.0</c:v>
                </c:pt>
                <c:pt idx="11893">
                  <c:v>0.0</c:v>
                </c:pt>
                <c:pt idx="11894">
                  <c:v>0.0</c:v>
                </c:pt>
                <c:pt idx="11895">
                  <c:v>0.0</c:v>
                </c:pt>
                <c:pt idx="11896">
                  <c:v>0.0</c:v>
                </c:pt>
                <c:pt idx="11897">
                  <c:v>0.0</c:v>
                </c:pt>
                <c:pt idx="11898">
                  <c:v>0.0</c:v>
                </c:pt>
                <c:pt idx="11899">
                  <c:v>0.0</c:v>
                </c:pt>
                <c:pt idx="11900">
                  <c:v>0.0</c:v>
                </c:pt>
                <c:pt idx="11901">
                  <c:v>0.0</c:v>
                </c:pt>
                <c:pt idx="11902">
                  <c:v>0.0</c:v>
                </c:pt>
                <c:pt idx="11903">
                  <c:v>0.0</c:v>
                </c:pt>
                <c:pt idx="11904">
                  <c:v>0.0</c:v>
                </c:pt>
                <c:pt idx="11905">
                  <c:v>0.0</c:v>
                </c:pt>
                <c:pt idx="11906">
                  <c:v>0.0</c:v>
                </c:pt>
                <c:pt idx="11907">
                  <c:v>1.465244E-6</c:v>
                </c:pt>
                <c:pt idx="11908">
                  <c:v>0.0</c:v>
                </c:pt>
                <c:pt idx="11909">
                  <c:v>2.511062E-7</c:v>
                </c:pt>
                <c:pt idx="11910">
                  <c:v>0.0</c:v>
                </c:pt>
                <c:pt idx="11911">
                  <c:v>0.0</c:v>
                </c:pt>
                <c:pt idx="11912">
                  <c:v>0.0</c:v>
                </c:pt>
                <c:pt idx="11913">
                  <c:v>0.0</c:v>
                </c:pt>
                <c:pt idx="11914">
                  <c:v>0.0</c:v>
                </c:pt>
                <c:pt idx="11915">
                  <c:v>0.0</c:v>
                </c:pt>
                <c:pt idx="11916">
                  <c:v>0.0</c:v>
                </c:pt>
                <c:pt idx="11917">
                  <c:v>0.0</c:v>
                </c:pt>
                <c:pt idx="11918">
                  <c:v>0.0</c:v>
                </c:pt>
                <c:pt idx="11919">
                  <c:v>0.0</c:v>
                </c:pt>
                <c:pt idx="11920">
                  <c:v>0.0</c:v>
                </c:pt>
                <c:pt idx="11921">
                  <c:v>0.0</c:v>
                </c:pt>
                <c:pt idx="11922">
                  <c:v>0.0</c:v>
                </c:pt>
                <c:pt idx="11923">
                  <c:v>0.0</c:v>
                </c:pt>
                <c:pt idx="11924">
                  <c:v>2.528429E-7</c:v>
                </c:pt>
                <c:pt idx="11925">
                  <c:v>0.0</c:v>
                </c:pt>
                <c:pt idx="11926">
                  <c:v>0.0</c:v>
                </c:pt>
                <c:pt idx="11927">
                  <c:v>0.0</c:v>
                </c:pt>
                <c:pt idx="11928">
                  <c:v>0.0</c:v>
                </c:pt>
                <c:pt idx="11929">
                  <c:v>0.0</c:v>
                </c:pt>
                <c:pt idx="11930">
                  <c:v>1.47486E-6</c:v>
                </c:pt>
                <c:pt idx="11931">
                  <c:v>0.0</c:v>
                </c:pt>
                <c:pt idx="11932">
                  <c:v>0.0</c:v>
                </c:pt>
                <c:pt idx="11933">
                  <c:v>0.0</c:v>
                </c:pt>
                <c:pt idx="11934">
                  <c:v>2.532707E-7</c:v>
                </c:pt>
                <c:pt idx="11935">
                  <c:v>2.532004E-7</c:v>
                </c:pt>
                <c:pt idx="11936">
                  <c:v>0.0</c:v>
                </c:pt>
                <c:pt idx="11937">
                  <c:v>1.476393E-6</c:v>
                </c:pt>
                <c:pt idx="11938">
                  <c:v>6.94647600000001E-7</c:v>
                </c:pt>
                <c:pt idx="11939">
                  <c:v>0.0</c:v>
                </c:pt>
                <c:pt idx="11940">
                  <c:v>0.0</c:v>
                </c:pt>
                <c:pt idx="11941">
                  <c:v>0.0</c:v>
                </c:pt>
                <c:pt idx="11942">
                  <c:v>0.0</c:v>
                </c:pt>
                <c:pt idx="11943">
                  <c:v>3.208367E-6</c:v>
                </c:pt>
                <c:pt idx="11944">
                  <c:v>2.539028E-7</c:v>
                </c:pt>
                <c:pt idx="11945">
                  <c:v>1.20605E-6</c:v>
                </c:pt>
                <c:pt idx="11946">
                  <c:v>3.39276E-6</c:v>
                </c:pt>
                <c:pt idx="11947">
                  <c:v>2.439852E-6</c:v>
                </c:pt>
                <c:pt idx="11948">
                  <c:v>0.07277259</c:v>
                </c:pt>
                <c:pt idx="11949">
                  <c:v>0.05350069</c:v>
                </c:pt>
                <c:pt idx="11950">
                  <c:v>0.06595442</c:v>
                </c:pt>
                <c:pt idx="11951">
                  <c:v>0.03777051</c:v>
                </c:pt>
                <c:pt idx="11952">
                  <c:v>0.0100731</c:v>
                </c:pt>
                <c:pt idx="11953">
                  <c:v>0.001890323</c:v>
                </c:pt>
                <c:pt idx="11954">
                  <c:v>0.02611554</c:v>
                </c:pt>
                <c:pt idx="11955">
                  <c:v>0.0</c:v>
                </c:pt>
                <c:pt idx="11956">
                  <c:v>0.0</c:v>
                </c:pt>
                <c:pt idx="11957">
                  <c:v>0.0</c:v>
                </c:pt>
                <c:pt idx="11958">
                  <c:v>0.0</c:v>
                </c:pt>
                <c:pt idx="11959">
                  <c:v>6.904366E-7</c:v>
                </c:pt>
                <c:pt idx="11960">
                  <c:v>-32767.0</c:v>
                </c:pt>
                <c:pt idx="11961">
                  <c:v>0.0</c:v>
                </c:pt>
                <c:pt idx="11962">
                  <c:v>6.91622100000001E-7</c:v>
                </c:pt>
                <c:pt idx="11963">
                  <c:v>0.0</c:v>
                </c:pt>
                <c:pt idx="11964">
                  <c:v>0.0</c:v>
                </c:pt>
                <c:pt idx="11965">
                  <c:v>0.0</c:v>
                </c:pt>
                <c:pt idx="11966">
                  <c:v>0.0</c:v>
                </c:pt>
                <c:pt idx="11967">
                  <c:v>0.0</c:v>
                </c:pt>
                <c:pt idx="11968">
                  <c:v>0.0</c:v>
                </c:pt>
                <c:pt idx="11969">
                  <c:v>1.47581E-6</c:v>
                </c:pt>
                <c:pt idx="11970">
                  <c:v>1.475072E-6</c:v>
                </c:pt>
                <c:pt idx="11971">
                  <c:v>4.445046E-6</c:v>
                </c:pt>
                <c:pt idx="11972">
                  <c:v>0.0</c:v>
                </c:pt>
                <c:pt idx="11973">
                  <c:v>0.0</c:v>
                </c:pt>
                <c:pt idx="11974">
                  <c:v>0.0</c:v>
                </c:pt>
                <c:pt idx="11975">
                  <c:v>0.0</c:v>
                </c:pt>
                <c:pt idx="11976">
                  <c:v>0.0</c:v>
                </c:pt>
                <c:pt idx="11977">
                  <c:v>0.0</c:v>
                </c:pt>
                <c:pt idx="11978">
                  <c:v>0.0</c:v>
                </c:pt>
                <c:pt idx="11979">
                  <c:v>0.0</c:v>
                </c:pt>
                <c:pt idx="11980">
                  <c:v>0.0</c:v>
                </c:pt>
                <c:pt idx="11981">
                  <c:v>0.0</c:v>
                </c:pt>
                <c:pt idx="11982">
                  <c:v>0.0</c:v>
                </c:pt>
                <c:pt idx="11983">
                  <c:v>0.0</c:v>
                </c:pt>
                <c:pt idx="11984">
                  <c:v>0.0</c:v>
                </c:pt>
                <c:pt idx="11985">
                  <c:v>0.0</c:v>
                </c:pt>
                <c:pt idx="11986">
                  <c:v>0.0</c:v>
                </c:pt>
                <c:pt idx="11987">
                  <c:v>0.0</c:v>
                </c:pt>
                <c:pt idx="11988">
                  <c:v>0.0</c:v>
                </c:pt>
                <c:pt idx="11989">
                  <c:v>1.467497E-6</c:v>
                </c:pt>
                <c:pt idx="11990">
                  <c:v>0.0</c:v>
                </c:pt>
                <c:pt idx="11991">
                  <c:v>0.0</c:v>
                </c:pt>
                <c:pt idx="11992">
                  <c:v>0.0</c:v>
                </c:pt>
                <c:pt idx="11993">
                  <c:v>6.869802E-7</c:v>
                </c:pt>
                <c:pt idx="11994">
                  <c:v>0.0</c:v>
                </c:pt>
                <c:pt idx="11995">
                  <c:v>0.0</c:v>
                </c:pt>
                <c:pt idx="11996">
                  <c:v>0.0</c:v>
                </c:pt>
                <c:pt idx="11997">
                  <c:v>0.0</c:v>
                </c:pt>
                <c:pt idx="11998">
                  <c:v>0.0</c:v>
                </c:pt>
                <c:pt idx="11999">
                  <c:v>1.463944E-6</c:v>
                </c:pt>
                <c:pt idx="12000">
                  <c:v>-32767.0</c:v>
                </c:pt>
                <c:pt idx="12001">
                  <c:v>0.0</c:v>
                </c:pt>
                <c:pt idx="12002">
                  <c:v>0.0</c:v>
                </c:pt>
                <c:pt idx="12003">
                  <c:v>0.0</c:v>
                </c:pt>
                <c:pt idx="12004">
                  <c:v>6.88002E-7</c:v>
                </c:pt>
                <c:pt idx="12005">
                  <c:v>0.0</c:v>
                </c:pt>
                <c:pt idx="12006">
                  <c:v>0.0</c:v>
                </c:pt>
                <c:pt idx="12007">
                  <c:v>0.0</c:v>
                </c:pt>
                <c:pt idx="12008">
                  <c:v>-32767.0</c:v>
                </c:pt>
                <c:pt idx="12009">
                  <c:v>0.0</c:v>
                </c:pt>
                <c:pt idx="12010">
                  <c:v>0.0</c:v>
                </c:pt>
                <c:pt idx="12011">
                  <c:v>1.450824E-6</c:v>
                </c:pt>
                <c:pt idx="12012">
                  <c:v>0.0</c:v>
                </c:pt>
                <c:pt idx="12013">
                  <c:v>0.0</c:v>
                </c:pt>
                <c:pt idx="12014">
                  <c:v>0.0</c:v>
                </c:pt>
                <c:pt idx="12015">
                  <c:v>0.0</c:v>
                </c:pt>
                <c:pt idx="12016">
                  <c:v>6.82109E-7</c:v>
                </c:pt>
                <c:pt idx="12017">
                  <c:v>0.0</c:v>
                </c:pt>
                <c:pt idx="12018">
                  <c:v>2.483104E-7</c:v>
                </c:pt>
                <c:pt idx="12019">
                  <c:v>0.0</c:v>
                </c:pt>
                <c:pt idx="12020">
                  <c:v>2.48235E-7</c:v>
                </c:pt>
                <c:pt idx="12021">
                  <c:v>0.0</c:v>
                </c:pt>
                <c:pt idx="12022">
                  <c:v>0.0</c:v>
                </c:pt>
                <c:pt idx="12023">
                  <c:v>0.0</c:v>
                </c:pt>
                <c:pt idx="12024">
                  <c:v>0.0</c:v>
                </c:pt>
                <c:pt idx="12025">
                  <c:v>0.0</c:v>
                </c:pt>
                <c:pt idx="12026">
                  <c:v>0.0</c:v>
                </c:pt>
                <c:pt idx="12027">
                  <c:v>2.633422E-6</c:v>
                </c:pt>
                <c:pt idx="12028">
                  <c:v>0.0</c:v>
                </c:pt>
                <c:pt idx="12029">
                  <c:v>0.0</c:v>
                </c:pt>
                <c:pt idx="12030">
                  <c:v>0.0</c:v>
                </c:pt>
                <c:pt idx="12031">
                  <c:v>0.0</c:v>
                </c:pt>
                <c:pt idx="12032">
                  <c:v>0.0</c:v>
                </c:pt>
                <c:pt idx="12033">
                  <c:v>0.0</c:v>
                </c:pt>
                <c:pt idx="12034">
                  <c:v>0.0</c:v>
                </c:pt>
                <c:pt idx="12035">
                  <c:v>0.0</c:v>
                </c:pt>
                <c:pt idx="12036">
                  <c:v>0.0</c:v>
                </c:pt>
                <c:pt idx="12037">
                  <c:v>0.0</c:v>
                </c:pt>
                <c:pt idx="12038">
                  <c:v>0.0</c:v>
                </c:pt>
                <c:pt idx="12039">
                  <c:v>0.0</c:v>
                </c:pt>
                <c:pt idx="12040">
                  <c:v>0.0</c:v>
                </c:pt>
                <c:pt idx="12041">
                  <c:v>0.0</c:v>
                </c:pt>
                <c:pt idx="12042">
                  <c:v>0.0</c:v>
                </c:pt>
                <c:pt idx="12043">
                  <c:v>0.0</c:v>
                </c:pt>
                <c:pt idx="12044">
                  <c:v>0.0</c:v>
                </c:pt>
                <c:pt idx="12045">
                  <c:v>0.0</c:v>
                </c:pt>
                <c:pt idx="12046">
                  <c:v>0.0</c:v>
                </c:pt>
                <c:pt idx="12047">
                  <c:v>0.0</c:v>
                </c:pt>
                <c:pt idx="12048">
                  <c:v>0.0</c:v>
                </c:pt>
                <c:pt idx="12049">
                  <c:v>-32767.0</c:v>
                </c:pt>
                <c:pt idx="12050">
                  <c:v>0.0</c:v>
                </c:pt>
                <c:pt idx="12051">
                  <c:v>0.0</c:v>
                </c:pt>
                <c:pt idx="12052">
                  <c:v>0.0</c:v>
                </c:pt>
                <c:pt idx="12053">
                  <c:v>0.0</c:v>
                </c:pt>
                <c:pt idx="12054">
                  <c:v>0.0</c:v>
                </c:pt>
                <c:pt idx="12055">
                  <c:v>0.0</c:v>
                </c:pt>
                <c:pt idx="12056">
                  <c:v>0.0</c:v>
                </c:pt>
                <c:pt idx="12057">
                  <c:v>0.0</c:v>
                </c:pt>
                <c:pt idx="12058">
                  <c:v>4.296442E-6</c:v>
                </c:pt>
                <c:pt idx="12059">
                  <c:v>0.0</c:v>
                </c:pt>
                <c:pt idx="12060">
                  <c:v>0.0</c:v>
                </c:pt>
                <c:pt idx="12061">
                  <c:v>0.0</c:v>
                </c:pt>
                <c:pt idx="12062">
                  <c:v>0.0</c:v>
                </c:pt>
                <c:pt idx="12063">
                  <c:v>0.0</c:v>
                </c:pt>
                <c:pt idx="12064">
                  <c:v>0.0</c:v>
                </c:pt>
                <c:pt idx="12065">
                  <c:v>0.0</c:v>
                </c:pt>
                <c:pt idx="12066">
                  <c:v>0.0</c:v>
                </c:pt>
                <c:pt idx="12067">
                  <c:v>0.0</c:v>
                </c:pt>
                <c:pt idx="12068">
                  <c:v>0.0</c:v>
                </c:pt>
                <c:pt idx="12069">
                  <c:v>0.0</c:v>
                </c:pt>
                <c:pt idx="12070">
                  <c:v>0.0</c:v>
                </c:pt>
                <c:pt idx="12071">
                  <c:v>0.0</c:v>
                </c:pt>
                <c:pt idx="12072">
                  <c:v>0.0</c:v>
                </c:pt>
                <c:pt idx="12073">
                  <c:v>0.0</c:v>
                </c:pt>
                <c:pt idx="12074">
                  <c:v>0.0</c:v>
                </c:pt>
                <c:pt idx="12075">
                  <c:v>0.0</c:v>
                </c:pt>
                <c:pt idx="12076">
                  <c:v>0.0</c:v>
                </c:pt>
                <c:pt idx="12077">
                  <c:v>0.0</c:v>
                </c:pt>
                <c:pt idx="12078">
                  <c:v>0.0</c:v>
                </c:pt>
                <c:pt idx="12079">
                  <c:v>0.0</c:v>
                </c:pt>
                <c:pt idx="12080">
                  <c:v>0.0</c:v>
                </c:pt>
                <c:pt idx="12081">
                  <c:v>0.0</c:v>
                </c:pt>
                <c:pt idx="12082">
                  <c:v>0.0</c:v>
                </c:pt>
                <c:pt idx="12083">
                  <c:v>0.0</c:v>
                </c:pt>
                <c:pt idx="12084">
                  <c:v>4.882235E-7</c:v>
                </c:pt>
                <c:pt idx="12085">
                  <c:v>0.0</c:v>
                </c:pt>
                <c:pt idx="12086">
                  <c:v>0.0</c:v>
                </c:pt>
                <c:pt idx="12087">
                  <c:v>0.0</c:v>
                </c:pt>
                <c:pt idx="12088">
                  <c:v>0.0</c:v>
                </c:pt>
                <c:pt idx="12089">
                  <c:v>0.0</c:v>
                </c:pt>
                <c:pt idx="12090">
                  <c:v>0.0</c:v>
                </c:pt>
                <c:pt idx="12091">
                  <c:v>0.0</c:v>
                </c:pt>
                <c:pt idx="12092">
                  <c:v>0.0</c:v>
                </c:pt>
                <c:pt idx="12093">
                  <c:v>-32767.0</c:v>
                </c:pt>
                <c:pt idx="12094">
                  <c:v>0.0</c:v>
                </c:pt>
                <c:pt idx="12095">
                  <c:v>0.0</c:v>
                </c:pt>
                <c:pt idx="12096">
                  <c:v>0.000921532</c:v>
                </c:pt>
                <c:pt idx="12097">
                  <c:v>0.001823152</c:v>
                </c:pt>
                <c:pt idx="12098">
                  <c:v>0.0</c:v>
                </c:pt>
                <c:pt idx="12099">
                  <c:v>0.0</c:v>
                </c:pt>
                <c:pt idx="12100">
                  <c:v>0.0</c:v>
                </c:pt>
                <c:pt idx="12101">
                  <c:v>0.002887047</c:v>
                </c:pt>
                <c:pt idx="12102">
                  <c:v>0.0</c:v>
                </c:pt>
                <c:pt idx="12103">
                  <c:v>0.0</c:v>
                </c:pt>
                <c:pt idx="12104">
                  <c:v>0.001814955</c:v>
                </c:pt>
                <c:pt idx="12105">
                  <c:v>0.0</c:v>
                </c:pt>
                <c:pt idx="12106">
                  <c:v>0.0</c:v>
                </c:pt>
                <c:pt idx="12107">
                  <c:v>0.0</c:v>
                </c:pt>
                <c:pt idx="12108">
                  <c:v>0.0001420112</c:v>
                </c:pt>
                <c:pt idx="12109">
                  <c:v>-32767.0</c:v>
                </c:pt>
                <c:pt idx="12110">
                  <c:v>0.0</c:v>
                </c:pt>
                <c:pt idx="12111">
                  <c:v>0.0</c:v>
                </c:pt>
                <c:pt idx="12112">
                  <c:v>3.771859E-5</c:v>
                </c:pt>
                <c:pt idx="12113">
                  <c:v>0.002717318</c:v>
                </c:pt>
                <c:pt idx="12114">
                  <c:v>7.138458E-6</c:v>
                </c:pt>
                <c:pt idx="12115">
                  <c:v>0.001806906</c:v>
                </c:pt>
                <c:pt idx="12116">
                  <c:v>0.0</c:v>
                </c:pt>
                <c:pt idx="12117">
                  <c:v>0.0</c:v>
                </c:pt>
                <c:pt idx="12118">
                  <c:v>0.001404554</c:v>
                </c:pt>
                <c:pt idx="12119">
                  <c:v>0.0</c:v>
                </c:pt>
                <c:pt idx="12120">
                  <c:v>0.0001421591</c:v>
                </c:pt>
                <c:pt idx="12121">
                  <c:v>0.0004800524</c:v>
                </c:pt>
                <c:pt idx="12122">
                  <c:v>2.982086E-5</c:v>
                </c:pt>
                <c:pt idx="12123">
                  <c:v>0.0003722119</c:v>
                </c:pt>
                <c:pt idx="12124">
                  <c:v>0.001982787</c:v>
                </c:pt>
                <c:pt idx="12125">
                  <c:v>-32767.0</c:v>
                </c:pt>
                <c:pt idx="12126">
                  <c:v>0.000776072</c:v>
                </c:pt>
                <c:pt idx="12127">
                  <c:v>0.0</c:v>
                </c:pt>
                <c:pt idx="12128">
                  <c:v>0.0001870509</c:v>
                </c:pt>
                <c:pt idx="12129">
                  <c:v>0.002668941</c:v>
                </c:pt>
                <c:pt idx="12130">
                  <c:v>0.0193132</c:v>
                </c:pt>
                <c:pt idx="12131">
                  <c:v>0.0009528151</c:v>
                </c:pt>
                <c:pt idx="12132">
                  <c:v>0.0</c:v>
                </c:pt>
                <c:pt idx="12133">
                  <c:v>0.0001740876</c:v>
                </c:pt>
                <c:pt idx="12134">
                  <c:v>0.002036922</c:v>
                </c:pt>
                <c:pt idx="12135">
                  <c:v>0.0</c:v>
                </c:pt>
                <c:pt idx="12136">
                  <c:v>0.0</c:v>
                </c:pt>
                <c:pt idx="12137">
                  <c:v>0.0</c:v>
                </c:pt>
                <c:pt idx="12138">
                  <c:v>0.0</c:v>
                </c:pt>
                <c:pt idx="12139">
                  <c:v>0.0</c:v>
                </c:pt>
                <c:pt idx="12140">
                  <c:v>0.0</c:v>
                </c:pt>
                <c:pt idx="12141">
                  <c:v>-32767.0</c:v>
                </c:pt>
                <c:pt idx="12142">
                  <c:v>0.0</c:v>
                </c:pt>
                <c:pt idx="12143">
                  <c:v>2.395396E-7</c:v>
                </c:pt>
                <c:pt idx="12144">
                  <c:v>0.0</c:v>
                </c:pt>
                <c:pt idx="12145">
                  <c:v>0.0</c:v>
                </c:pt>
                <c:pt idx="12146">
                  <c:v>0.0</c:v>
                </c:pt>
                <c:pt idx="12147">
                  <c:v>0.0</c:v>
                </c:pt>
                <c:pt idx="12148">
                  <c:v>0.0</c:v>
                </c:pt>
                <c:pt idx="12149">
                  <c:v>0.0</c:v>
                </c:pt>
                <c:pt idx="12150">
                  <c:v>0.0</c:v>
                </c:pt>
                <c:pt idx="12151">
                  <c:v>0.0</c:v>
                </c:pt>
                <c:pt idx="12152">
                  <c:v>0.0</c:v>
                </c:pt>
                <c:pt idx="12153">
                  <c:v>0.0</c:v>
                </c:pt>
                <c:pt idx="12154">
                  <c:v>0.0</c:v>
                </c:pt>
                <c:pt idx="12155">
                  <c:v>0.0</c:v>
                </c:pt>
                <c:pt idx="12156">
                  <c:v>0.0</c:v>
                </c:pt>
                <c:pt idx="12157">
                  <c:v>0.0</c:v>
                </c:pt>
                <c:pt idx="12158">
                  <c:v>-32767.0</c:v>
                </c:pt>
                <c:pt idx="12159">
                  <c:v>0.0</c:v>
                </c:pt>
                <c:pt idx="12160">
                  <c:v>0.0</c:v>
                </c:pt>
                <c:pt idx="12161">
                  <c:v>0.0</c:v>
                </c:pt>
                <c:pt idx="12162">
                  <c:v>0.0</c:v>
                </c:pt>
                <c:pt idx="12163">
                  <c:v>0.0</c:v>
                </c:pt>
                <c:pt idx="12164">
                  <c:v>0.0</c:v>
                </c:pt>
                <c:pt idx="12165">
                  <c:v>0.0</c:v>
                </c:pt>
                <c:pt idx="12166">
                  <c:v>-32767.0</c:v>
                </c:pt>
                <c:pt idx="12167">
                  <c:v>0.0</c:v>
                </c:pt>
                <c:pt idx="12168">
                  <c:v>0.0</c:v>
                </c:pt>
                <c:pt idx="12169">
                  <c:v>0.0</c:v>
                </c:pt>
                <c:pt idx="12170">
                  <c:v>0.0</c:v>
                </c:pt>
                <c:pt idx="12171">
                  <c:v>0.0</c:v>
                </c:pt>
                <c:pt idx="12172">
                  <c:v>0.0</c:v>
                </c:pt>
                <c:pt idx="12173">
                  <c:v>0.0</c:v>
                </c:pt>
                <c:pt idx="12174">
                  <c:v>2.354577E-7</c:v>
                </c:pt>
                <c:pt idx="12175">
                  <c:v>0.0</c:v>
                </c:pt>
                <c:pt idx="12176">
                  <c:v>0.0</c:v>
                </c:pt>
                <c:pt idx="12177">
                  <c:v>0.0</c:v>
                </c:pt>
                <c:pt idx="12178">
                  <c:v>0.0</c:v>
                </c:pt>
                <c:pt idx="12179">
                  <c:v>0.0</c:v>
                </c:pt>
                <c:pt idx="12180">
                  <c:v>0.0</c:v>
                </c:pt>
                <c:pt idx="12181">
                  <c:v>0.0</c:v>
                </c:pt>
                <c:pt idx="12182">
                  <c:v>0.0</c:v>
                </c:pt>
                <c:pt idx="12183">
                  <c:v>0.0</c:v>
                </c:pt>
                <c:pt idx="12184">
                  <c:v>0.0</c:v>
                </c:pt>
                <c:pt idx="12185">
                  <c:v>1.205436E-5</c:v>
                </c:pt>
                <c:pt idx="12186">
                  <c:v>0.0</c:v>
                </c:pt>
                <c:pt idx="12187">
                  <c:v>0.0</c:v>
                </c:pt>
                <c:pt idx="12188">
                  <c:v>0.0</c:v>
                </c:pt>
                <c:pt idx="12189">
                  <c:v>0.0</c:v>
                </c:pt>
                <c:pt idx="12190">
                  <c:v>-32767.0</c:v>
                </c:pt>
                <c:pt idx="12191">
                  <c:v>0.01262701</c:v>
                </c:pt>
                <c:pt idx="12192">
                  <c:v>0.0376697</c:v>
                </c:pt>
                <c:pt idx="12193">
                  <c:v>0.02835151</c:v>
                </c:pt>
                <c:pt idx="12194">
                  <c:v>0.0006659011</c:v>
                </c:pt>
                <c:pt idx="12195">
                  <c:v>0.00310642</c:v>
                </c:pt>
                <c:pt idx="12196">
                  <c:v>0.002688158</c:v>
                </c:pt>
                <c:pt idx="12197">
                  <c:v>0.0006395018</c:v>
                </c:pt>
                <c:pt idx="12198">
                  <c:v>0.03695266</c:v>
                </c:pt>
                <c:pt idx="12199">
                  <c:v>0.04208559</c:v>
                </c:pt>
                <c:pt idx="12200">
                  <c:v>0.01244581</c:v>
                </c:pt>
                <c:pt idx="12201">
                  <c:v>0.02244061</c:v>
                </c:pt>
                <c:pt idx="12202">
                  <c:v>0.01189019</c:v>
                </c:pt>
                <c:pt idx="12203">
                  <c:v>0.006478763</c:v>
                </c:pt>
                <c:pt idx="12204">
                  <c:v>0.004552462</c:v>
                </c:pt>
                <c:pt idx="12205">
                  <c:v>6.091565E-5</c:v>
                </c:pt>
                <c:pt idx="12206">
                  <c:v>2.328652E-7</c:v>
                </c:pt>
                <c:pt idx="12207">
                  <c:v>0.0</c:v>
                </c:pt>
                <c:pt idx="12208">
                  <c:v>0.0</c:v>
                </c:pt>
                <c:pt idx="12209">
                  <c:v>0.0</c:v>
                </c:pt>
                <c:pt idx="12210">
                  <c:v>0.0</c:v>
                </c:pt>
                <c:pt idx="12211">
                  <c:v>0.0</c:v>
                </c:pt>
                <c:pt idx="12212">
                  <c:v>0.0</c:v>
                </c:pt>
                <c:pt idx="12213">
                  <c:v>0.0</c:v>
                </c:pt>
                <c:pt idx="12214">
                  <c:v>0.0</c:v>
                </c:pt>
                <c:pt idx="12215">
                  <c:v>0.00466155</c:v>
                </c:pt>
                <c:pt idx="12216">
                  <c:v>0.0004446462</c:v>
                </c:pt>
                <c:pt idx="12217">
                  <c:v>0.0</c:v>
                </c:pt>
                <c:pt idx="12218">
                  <c:v>0.007279399</c:v>
                </c:pt>
                <c:pt idx="12219">
                  <c:v>0.0002012985</c:v>
                </c:pt>
                <c:pt idx="12220">
                  <c:v>0.0</c:v>
                </c:pt>
                <c:pt idx="12221">
                  <c:v>0.0</c:v>
                </c:pt>
                <c:pt idx="12222">
                  <c:v>0.04668555</c:v>
                </c:pt>
                <c:pt idx="12223">
                  <c:v>0.0</c:v>
                </c:pt>
                <c:pt idx="12224">
                  <c:v>0.0</c:v>
                </c:pt>
                <c:pt idx="12225">
                  <c:v>0.0</c:v>
                </c:pt>
                <c:pt idx="12226">
                  <c:v>0.0</c:v>
                </c:pt>
                <c:pt idx="12227">
                  <c:v>0.0</c:v>
                </c:pt>
                <c:pt idx="12228">
                  <c:v>0.0</c:v>
                </c:pt>
                <c:pt idx="12229">
                  <c:v>0.0</c:v>
                </c:pt>
                <c:pt idx="12230">
                  <c:v>0.0</c:v>
                </c:pt>
                <c:pt idx="12231">
                  <c:v>0.0</c:v>
                </c:pt>
                <c:pt idx="12232">
                  <c:v>0.0</c:v>
                </c:pt>
                <c:pt idx="12233">
                  <c:v>0.0</c:v>
                </c:pt>
                <c:pt idx="12234">
                  <c:v>0.0</c:v>
                </c:pt>
                <c:pt idx="12235">
                  <c:v>0.0</c:v>
                </c:pt>
                <c:pt idx="12236">
                  <c:v>0.0</c:v>
                </c:pt>
                <c:pt idx="12237">
                  <c:v>0.0</c:v>
                </c:pt>
                <c:pt idx="12238">
                  <c:v>0.0</c:v>
                </c:pt>
                <c:pt idx="12239">
                  <c:v>0.0</c:v>
                </c:pt>
                <c:pt idx="12240">
                  <c:v>0.0</c:v>
                </c:pt>
                <c:pt idx="12241">
                  <c:v>0.0</c:v>
                </c:pt>
                <c:pt idx="12242">
                  <c:v>0.0</c:v>
                </c:pt>
                <c:pt idx="12243">
                  <c:v>0.0</c:v>
                </c:pt>
                <c:pt idx="12244">
                  <c:v>0.0</c:v>
                </c:pt>
                <c:pt idx="12245">
                  <c:v>0.0</c:v>
                </c:pt>
                <c:pt idx="12246">
                  <c:v>0.0</c:v>
                </c:pt>
                <c:pt idx="12247">
                  <c:v>-32767.0</c:v>
                </c:pt>
                <c:pt idx="12248">
                  <c:v>0.0</c:v>
                </c:pt>
                <c:pt idx="12249">
                  <c:v>0.0</c:v>
                </c:pt>
                <c:pt idx="12250">
                  <c:v>0.0</c:v>
                </c:pt>
                <c:pt idx="12251">
                  <c:v>0.0</c:v>
                </c:pt>
                <c:pt idx="12252">
                  <c:v>0.0</c:v>
                </c:pt>
                <c:pt idx="12253">
                  <c:v>0.0</c:v>
                </c:pt>
                <c:pt idx="12254">
                  <c:v>0.0</c:v>
                </c:pt>
                <c:pt idx="12255">
                  <c:v>0.0</c:v>
                </c:pt>
                <c:pt idx="12256">
                  <c:v>2.288783E-7</c:v>
                </c:pt>
                <c:pt idx="12257">
                  <c:v>2.293146E-7</c:v>
                </c:pt>
                <c:pt idx="12258">
                  <c:v>0.0</c:v>
                </c:pt>
                <c:pt idx="12259">
                  <c:v>0.0</c:v>
                </c:pt>
                <c:pt idx="12260">
                  <c:v>0.0</c:v>
                </c:pt>
                <c:pt idx="12261">
                  <c:v>0.0</c:v>
                </c:pt>
                <c:pt idx="12262">
                  <c:v>0.0</c:v>
                </c:pt>
                <c:pt idx="12263">
                  <c:v>0.0</c:v>
                </c:pt>
                <c:pt idx="12264">
                  <c:v>0.0</c:v>
                </c:pt>
                <c:pt idx="12265">
                  <c:v>0.0</c:v>
                </c:pt>
                <c:pt idx="12266">
                  <c:v>0.0</c:v>
                </c:pt>
                <c:pt idx="12267">
                  <c:v>0.0</c:v>
                </c:pt>
                <c:pt idx="12268">
                  <c:v>0.0</c:v>
                </c:pt>
                <c:pt idx="12269">
                  <c:v>0.0</c:v>
                </c:pt>
                <c:pt idx="12270">
                  <c:v>0.0</c:v>
                </c:pt>
                <c:pt idx="12271">
                  <c:v>0.0</c:v>
                </c:pt>
                <c:pt idx="12272">
                  <c:v>0.0</c:v>
                </c:pt>
                <c:pt idx="12273">
                  <c:v>0.0</c:v>
                </c:pt>
                <c:pt idx="12274">
                  <c:v>0.0</c:v>
                </c:pt>
                <c:pt idx="12275">
                  <c:v>0.0</c:v>
                </c:pt>
                <c:pt idx="12276">
                  <c:v>0.0</c:v>
                </c:pt>
                <c:pt idx="12277">
                  <c:v>0.0</c:v>
                </c:pt>
                <c:pt idx="12278">
                  <c:v>0.0</c:v>
                </c:pt>
                <c:pt idx="12279">
                  <c:v>-32767.0</c:v>
                </c:pt>
                <c:pt idx="12280">
                  <c:v>0.0</c:v>
                </c:pt>
                <c:pt idx="12281">
                  <c:v>0.0</c:v>
                </c:pt>
                <c:pt idx="12282">
                  <c:v>0.0</c:v>
                </c:pt>
                <c:pt idx="12283">
                  <c:v>0.0</c:v>
                </c:pt>
                <c:pt idx="12284">
                  <c:v>0.0</c:v>
                </c:pt>
                <c:pt idx="12285">
                  <c:v>0.0</c:v>
                </c:pt>
                <c:pt idx="12286">
                  <c:v>0.0</c:v>
                </c:pt>
                <c:pt idx="12287">
                  <c:v>0.0</c:v>
                </c:pt>
                <c:pt idx="12288">
                  <c:v>0.0</c:v>
                </c:pt>
                <c:pt idx="12289">
                  <c:v>0.0</c:v>
                </c:pt>
                <c:pt idx="12290">
                  <c:v>0.0</c:v>
                </c:pt>
                <c:pt idx="12291">
                  <c:v>0.0</c:v>
                </c:pt>
                <c:pt idx="12292">
                  <c:v>0.0</c:v>
                </c:pt>
                <c:pt idx="12293">
                  <c:v>0.0</c:v>
                </c:pt>
                <c:pt idx="12294">
                  <c:v>0.0</c:v>
                </c:pt>
                <c:pt idx="12295">
                  <c:v>0.0</c:v>
                </c:pt>
                <c:pt idx="12296">
                  <c:v>0.0</c:v>
                </c:pt>
                <c:pt idx="12297">
                  <c:v>0.0</c:v>
                </c:pt>
                <c:pt idx="12298">
                  <c:v>0.0</c:v>
                </c:pt>
                <c:pt idx="12299">
                  <c:v>0.0</c:v>
                </c:pt>
                <c:pt idx="12300">
                  <c:v>0.0</c:v>
                </c:pt>
                <c:pt idx="12301">
                  <c:v>0.0</c:v>
                </c:pt>
                <c:pt idx="12302">
                  <c:v>0.0</c:v>
                </c:pt>
                <c:pt idx="12303">
                  <c:v>0.0</c:v>
                </c:pt>
                <c:pt idx="12304">
                  <c:v>0.0</c:v>
                </c:pt>
                <c:pt idx="12305">
                  <c:v>0.0</c:v>
                </c:pt>
                <c:pt idx="12306">
                  <c:v>0.0</c:v>
                </c:pt>
                <c:pt idx="12307">
                  <c:v>0.0</c:v>
                </c:pt>
                <c:pt idx="12308">
                  <c:v>0.0</c:v>
                </c:pt>
                <c:pt idx="12309">
                  <c:v>0.0</c:v>
                </c:pt>
                <c:pt idx="12310">
                  <c:v>0.0</c:v>
                </c:pt>
                <c:pt idx="12311">
                  <c:v>0.0</c:v>
                </c:pt>
                <c:pt idx="12312">
                  <c:v>0.0</c:v>
                </c:pt>
                <c:pt idx="12313">
                  <c:v>0.0</c:v>
                </c:pt>
                <c:pt idx="12314">
                  <c:v>0.0</c:v>
                </c:pt>
                <c:pt idx="12315">
                  <c:v>0.0</c:v>
                </c:pt>
                <c:pt idx="12316">
                  <c:v>0.0</c:v>
                </c:pt>
                <c:pt idx="12317">
                  <c:v>0.0</c:v>
                </c:pt>
                <c:pt idx="12318">
                  <c:v>0.0</c:v>
                </c:pt>
                <c:pt idx="12319">
                  <c:v>0.0</c:v>
                </c:pt>
                <c:pt idx="12320">
                  <c:v>0.0</c:v>
                </c:pt>
                <c:pt idx="12321">
                  <c:v>0.0</c:v>
                </c:pt>
                <c:pt idx="12322">
                  <c:v>0.0</c:v>
                </c:pt>
                <c:pt idx="12323">
                  <c:v>0.0</c:v>
                </c:pt>
                <c:pt idx="12324">
                  <c:v>0.0</c:v>
                </c:pt>
                <c:pt idx="12325">
                  <c:v>0.0</c:v>
                </c:pt>
                <c:pt idx="12326">
                  <c:v>0.0</c:v>
                </c:pt>
                <c:pt idx="12327">
                  <c:v>0.0</c:v>
                </c:pt>
                <c:pt idx="12328">
                  <c:v>-32767.0</c:v>
                </c:pt>
                <c:pt idx="12329">
                  <c:v>0.0</c:v>
                </c:pt>
                <c:pt idx="12330">
                  <c:v>0.0</c:v>
                </c:pt>
                <c:pt idx="12331">
                  <c:v>0.0</c:v>
                </c:pt>
                <c:pt idx="12332">
                  <c:v>0.0</c:v>
                </c:pt>
                <c:pt idx="12333">
                  <c:v>0.0</c:v>
                </c:pt>
                <c:pt idx="12334">
                  <c:v>0.0</c:v>
                </c:pt>
                <c:pt idx="12335">
                  <c:v>0.0</c:v>
                </c:pt>
                <c:pt idx="12336">
                  <c:v>0.0</c:v>
                </c:pt>
                <c:pt idx="12337">
                  <c:v>0.0</c:v>
                </c:pt>
                <c:pt idx="12338">
                  <c:v>0.0</c:v>
                </c:pt>
                <c:pt idx="12339">
                  <c:v>0.0</c:v>
                </c:pt>
                <c:pt idx="12340">
                  <c:v>0.0</c:v>
                </c:pt>
                <c:pt idx="12341">
                  <c:v>0.0</c:v>
                </c:pt>
                <c:pt idx="12342">
                  <c:v>0.0</c:v>
                </c:pt>
                <c:pt idx="12343">
                  <c:v>0.0</c:v>
                </c:pt>
                <c:pt idx="12344">
                  <c:v>-32767.0</c:v>
                </c:pt>
                <c:pt idx="12345">
                  <c:v>0.0</c:v>
                </c:pt>
                <c:pt idx="12346">
                  <c:v>0.0</c:v>
                </c:pt>
                <c:pt idx="12347">
                  <c:v>0.0</c:v>
                </c:pt>
                <c:pt idx="12348">
                  <c:v>0.0</c:v>
                </c:pt>
                <c:pt idx="12349">
                  <c:v>0.0</c:v>
                </c:pt>
                <c:pt idx="12350">
                  <c:v>0.0</c:v>
                </c:pt>
                <c:pt idx="12351">
                  <c:v>0.0</c:v>
                </c:pt>
                <c:pt idx="12352">
                  <c:v>0.0</c:v>
                </c:pt>
                <c:pt idx="12353">
                  <c:v>0.0</c:v>
                </c:pt>
                <c:pt idx="12354">
                  <c:v>0.0</c:v>
                </c:pt>
                <c:pt idx="12355">
                  <c:v>0.0</c:v>
                </c:pt>
                <c:pt idx="12356">
                  <c:v>0.0</c:v>
                </c:pt>
                <c:pt idx="12357">
                  <c:v>0.0</c:v>
                </c:pt>
                <c:pt idx="12358">
                  <c:v>0.0</c:v>
                </c:pt>
                <c:pt idx="12359">
                  <c:v>0.0</c:v>
                </c:pt>
                <c:pt idx="12360">
                  <c:v>0.0</c:v>
                </c:pt>
                <c:pt idx="12361">
                  <c:v>0.0</c:v>
                </c:pt>
                <c:pt idx="12362">
                  <c:v>0.0</c:v>
                </c:pt>
                <c:pt idx="12363">
                  <c:v>0.0</c:v>
                </c:pt>
                <c:pt idx="12364">
                  <c:v>0.0</c:v>
                </c:pt>
                <c:pt idx="12365">
                  <c:v>0.0</c:v>
                </c:pt>
                <c:pt idx="12366">
                  <c:v>0.0</c:v>
                </c:pt>
                <c:pt idx="12367">
                  <c:v>0.0</c:v>
                </c:pt>
                <c:pt idx="12368">
                  <c:v>-32767.0</c:v>
                </c:pt>
                <c:pt idx="12369">
                  <c:v>0.0</c:v>
                </c:pt>
                <c:pt idx="12370">
                  <c:v>0.0</c:v>
                </c:pt>
                <c:pt idx="12371">
                  <c:v>0.0</c:v>
                </c:pt>
                <c:pt idx="12372">
                  <c:v>0.0</c:v>
                </c:pt>
                <c:pt idx="12373">
                  <c:v>0.0</c:v>
                </c:pt>
                <c:pt idx="12374">
                  <c:v>0.0</c:v>
                </c:pt>
                <c:pt idx="12375">
                  <c:v>0.0</c:v>
                </c:pt>
                <c:pt idx="12376">
                  <c:v>0.0</c:v>
                </c:pt>
                <c:pt idx="12377">
                  <c:v>0.0</c:v>
                </c:pt>
                <c:pt idx="12378">
                  <c:v>0.0</c:v>
                </c:pt>
                <c:pt idx="12379">
                  <c:v>0.0</c:v>
                </c:pt>
                <c:pt idx="12380">
                  <c:v>0.0</c:v>
                </c:pt>
                <c:pt idx="12381">
                  <c:v>0.0</c:v>
                </c:pt>
                <c:pt idx="12382">
                  <c:v>0.0</c:v>
                </c:pt>
                <c:pt idx="12383">
                  <c:v>0.0</c:v>
                </c:pt>
                <c:pt idx="12384">
                  <c:v>-32767.0</c:v>
                </c:pt>
                <c:pt idx="12385">
                  <c:v>0.0</c:v>
                </c:pt>
                <c:pt idx="12386">
                  <c:v>0.0</c:v>
                </c:pt>
                <c:pt idx="12387">
                  <c:v>0.0</c:v>
                </c:pt>
                <c:pt idx="12388">
                  <c:v>0.0</c:v>
                </c:pt>
                <c:pt idx="12389">
                  <c:v>0.0</c:v>
                </c:pt>
                <c:pt idx="12390">
                  <c:v>0.0</c:v>
                </c:pt>
                <c:pt idx="12391">
                  <c:v>0.0</c:v>
                </c:pt>
                <c:pt idx="12392">
                  <c:v>-32767.0</c:v>
                </c:pt>
                <c:pt idx="12393">
                  <c:v>0.0</c:v>
                </c:pt>
                <c:pt idx="12394">
                  <c:v>0.0</c:v>
                </c:pt>
                <c:pt idx="12395">
                  <c:v>0.0</c:v>
                </c:pt>
                <c:pt idx="12396">
                  <c:v>0.0</c:v>
                </c:pt>
                <c:pt idx="12397">
                  <c:v>0.0</c:v>
                </c:pt>
                <c:pt idx="12398">
                  <c:v>0.0</c:v>
                </c:pt>
                <c:pt idx="12399">
                  <c:v>0.0</c:v>
                </c:pt>
                <c:pt idx="12400">
                  <c:v>0.0</c:v>
                </c:pt>
                <c:pt idx="12401">
                  <c:v>0.0</c:v>
                </c:pt>
                <c:pt idx="12402">
                  <c:v>0.0</c:v>
                </c:pt>
                <c:pt idx="12403">
                  <c:v>0.0</c:v>
                </c:pt>
                <c:pt idx="12404">
                  <c:v>0.0</c:v>
                </c:pt>
                <c:pt idx="12405">
                  <c:v>0.0</c:v>
                </c:pt>
                <c:pt idx="12406">
                  <c:v>0.0</c:v>
                </c:pt>
                <c:pt idx="12407">
                  <c:v>0.0</c:v>
                </c:pt>
                <c:pt idx="12408">
                  <c:v>0.0</c:v>
                </c:pt>
                <c:pt idx="12409">
                  <c:v>0.0</c:v>
                </c:pt>
                <c:pt idx="12410">
                  <c:v>0.0</c:v>
                </c:pt>
                <c:pt idx="12411">
                  <c:v>0.0</c:v>
                </c:pt>
                <c:pt idx="12412">
                  <c:v>0.0</c:v>
                </c:pt>
                <c:pt idx="12413">
                  <c:v>0.0</c:v>
                </c:pt>
                <c:pt idx="12414">
                  <c:v>0.0</c:v>
                </c:pt>
                <c:pt idx="12415">
                  <c:v>0.0</c:v>
                </c:pt>
                <c:pt idx="12416">
                  <c:v>0.0</c:v>
                </c:pt>
                <c:pt idx="12417">
                  <c:v>0.0</c:v>
                </c:pt>
                <c:pt idx="12418">
                  <c:v>0.0</c:v>
                </c:pt>
                <c:pt idx="12419">
                  <c:v>0.0</c:v>
                </c:pt>
                <c:pt idx="12420">
                  <c:v>0.0</c:v>
                </c:pt>
                <c:pt idx="12421">
                  <c:v>0.0</c:v>
                </c:pt>
                <c:pt idx="12422">
                  <c:v>0.0</c:v>
                </c:pt>
                <c:pt idx="12423">
                  <c:v>0.0</c:v>
                </c:pt>
                <c:pt idx="12424">
                  <c:v>0.0</c:v>
                </c:pt>
                <c:pt idx="12425">
                  <c:v>0.0</c:v>
                </c:pt>
                <c:pt idx="12426">
                  <c:v>0.0</c:v>
                </c:pt>
                <c:pt idx="12427">
                  <c:v>0.0</c:v>
                </c:pt>
                <c:pt idx="12428">
                  <c:v>0.0</c:v>
                </c:pt>
                <c:pt idx="12429">
                  <c:v>0.0</c:v>
                </c:pt>
                <c:pt idx="12430">
                  <c:v>0.0</c:v>
                </c:pt>
                <c:pt idx="12431">
                  <c:v>0.0</c:v>
                </c:pt>
                <c:pt idx="12432">
                  <c:v>0.0</c:v>
                </c:pt>
                <c:pt idx="12433">
                  <c:v>-32767.0</c:v>
                </c:pt>
                <c:pt idx="12434">
                  <c:v>0.0</c:v>
                </c:pt>
                <c:pt idx="12435">
                  <c:v>0.0</c:v>
                </c:pt>
                <c:pt idx="12436">
                  <c:v>0.0</c:v>
                </c:pt>
                <c:pt idx="12437">
                  <c:v>0.0</c:v>
                </c:pt>
                <c:pt idx="12438">
                  <c:v>0.0</c:v>
                </c:pt>
                <c:pt idx="12439">
                  <c:v>0.0</c:v>
                </c:pt>
                <c:pt idx="12440">
                  <c:v>0.0</c:v>
                </c:pt>
                <c:pt idx="12441">
                  <c:v>-32767.0</c:v>
                </c:pt>
                <c:pt idx="12442">
                  <c:v>0.0</c:v>
                </c:pt>
                <c:pt idx="12443">
                  <c:v>0.0</c:v>
                </c:pt>
                <c:pt idx="12444">
                  <c:v>0.0</c:v>
                </c:pt>
                <c:pt idx="12445">
                  <c:v>0.0</c:v>
                </c:pt>
                <c:pt idx="12446">
                  <c:v>0.0</c:v>
                </c:pt>
                <c:pt idx="12447">
                  <c:v>0.0</c:v>
                </c:pt>
                <c:pt idx="12448">
                  <c:v>0.0</c:v>
                </c:pt>
                <c:pt idx="12449">
                  <c:v>0.0</c:v>
                </c:pt>
                <c:pt idx="12450">
                  <c:v>0.0</c:v>
                </c:pt>
                <c:pt idx="12451">
                  <c:v>0.0</c:v>
                </c:pt>
                <c:pt idx="12452">
                  <c:v>0.0</c:v>
                </c:pt>
                <c:pt idx="12453">
                  <c:v>0.0</c:v>
                </c:pt>
                <c:pt idx="12454">
                  <c:v>0.0</c:v>
                </c:pt>
                <c:pt idx="12455">
                  <c:v>0.0</c:v>
                </c:pt>
                <c:pt idx="12456">
                  <c:v>0.0</c:v>
                </c:pt>
                <c:pt idx="12457">
                  <c:v>0.0</c:v>
                </c:pt>
                <c:pt idx="12458">
                  <c:v>0.0</c:v>
                </c:pt>
                <c:pt idx="12459">
                  <c:v>0.0</c:v>
                </c:pt>
                <c:pt idx="12460">
                  <c:v>0.0</c:v>
                </c:pt>
                <c:pt idx="12461">
                  <c:v>0.0</c:v>
                </c:pt>
                <c:pt idx="12462">
                  <c:v>0.0</c:v>
                </c:pt>
                <c:pt idx="12463">
                  <c:v>0.0</c:v>
                </c:pt>
                <c:pt idx="12464">
                  <c:v>0.0</c:v>
                </c:pt>
                <c:pt idx="12465">
                  <c:v>0.0</c:v>
                </c:pt>
                <c:pt idx="12466">
                  <c:v>0.0</c:v>
                </c:pt>
                <c:pt idx="12467">
                  <c:v>0.0</c:v>
                </c:pt>
                <c:pt idx="12468">
                  <c:v>0.0</c:v>
                </c:pt>
                <c:pt idx="12469">
                  <c:v>0.0</c:v>
                </c:pt>
                <c:pt idx="12470">
                  <c:v>0.0</c:v>
                </c:pt>
                <c:pt idx="12471">
                  <c:v>0.0</c:v>
                </c:pt>
                <c:pt idx="12472">
                  <c:v>0.0</c:v>
                </c:pt>
                <c:pt idx="12473">
                  <c:v>0.0</c:v>
                </c:pt>
                <c:pt idx="12474">
                  <c:v>0.0</c:v>
                </c:pt>
                <c:pt idx="12475">
                  <c:v>0.0</c:v>
                </c:pt>
                <c:pt idx="12476">
                  <c:v>0.0</c:v>
                </c:pt>
                <c:pt idx="12477">
                  <c:v>0.0</c:v>
                </c:pt>
                <c:pt idx="12478">
                  <c:v>0.0</c:v>
                </c:pt>
                <c:pt idx="12479">
                  <c:v>0.0</c:v>
                </c:pt>
                <c:pt idx="12480">
                  <c:v>0.0</c:v>
                </c:pt>
                <c:pt idx="12481">
                  <c:v>0.0</c:v>
                </c:pt>
                <c:pt idx="12482">
                  <c:v>0.0</c:v>
                </c:pt>
                <c:pt idx="12483">
                  <c:v>0.0</c:v>
                </c:pt>
                <c:pt idx="12484">
                  <c:v>0.0</c:v>
                </c:pt>
                <c:pt idx="12485">
                  <c:v>0.0</c:v>
                </c:pt>
                <c:pt idx="12486">
                  <c:v>0.0</c:v>
                </c:pt>
                <c:pt idx="12487">
                  <c:v>0.0</c:v>
                </c:pt>
                <c:pt idx="12488">
                  <c:v>0.0</c:v>
                </c:pt>
                <c:pt idx="12489">
                  <c:v>0.0</c:v>
                </c:pt>
                <c:pt idx="12490">
                  <c:v>0.0</c:v>
                </c:pt>
                <c:pt idx="12491">
                  <c:v>0.0</c:v>
                </c:pt>
                <c:pt idx="12492">
                  <c:v>0.0</c:v>
                </c:pt>
                <c:pt idx="12493">
                  <c:v>-32767.0</c:v>
                </c:pt>
                <c:pt idx="12494">
                  <c:v>0.0</c:v>
                </c:pt>
                <c:pt idx="12495">
                  <c:v>0.0</c:v>
                </c:pt>
                <c:pt idx="12496">
                  <c:v>0.0</c:v>
                </c:pt>
                <c:pt idx="12497">
                  <c:v>0.0</c:v>
                </c:pt>
                <c:pt idx="12498">
                  <c:v>0.0</c:v>
                </c:pt>
                <c:pt idx="12499">
                  <c:v>0.0</c:v>
                </c:pt>
                <c:pt idx="12500">
                  <c:v>0.0</c:v>
                </c:pt>
                <c:pt idx="12501">
                  <c:v>-32767.0</c:v>
                </c:pt>
                <c:pt idx="12502">
                  <c:v>0.0</c:v>
                </c:pt>
                <c:pt idx="12503">
                  <c:v>0.0</c:v>
                </c:pt>
                <c:pt idx="12504">
                  <c:v>0.0</c:v>
                </c:pt>
                <c:pt idx="12505">
                  <c:v>0.0</c:v>
                </c:pt>
                <c:pt idx="12506">
                  <c:v>0.0</c:v>
                </c:pt>
                <c:pt idx="12507">
                  <c:v>0.0</c:v>
                </c:pt>
                <c:pt idx="12508">
                  <c:v>0.0</c:v>
                </c:pt>
                <c:pt idx="12509">
                  <c:v>0.0</c:v>
                </c:pt>
                <c:pt idx="12510">
                  <c:v>0.0</c:v>
                </c:pt>
                <c:pt idx="12511">
                  <c:v>0.0</c:v>
                </c:pt>
                <c:pt idx="12512">
                  <c:v>0.0</c:v>
                </c:pt>
                <c:pt idx="12513">
                  <c:v>0.0</c:v>
                </c:pt>
                <c:pt idx="12514">
                  <c:v>0.0</c:v>
                </c:pt>
                <c:pt idx="12515">
                  <c:v>0.0</c:v>
                </c:pt>
                <c:pt idx="12516">
                  <c:v>0.0</c:v>
                </c:pt>
                <c:pt idx="12517">
                  <c:v>0.0</c:v>
                </c:pt>
                <c:pt idx="12518">
                  <c:v>0.0</c:v>
                </c:pt>
                <c:pt idx="12519">
                  <c:v>0.0</c:v>
                </c:pt>
                <c:pt idx="12520">
                  <c:v>0.0</c:v>
                </c:pt>
                <c:pt idx="12521">
                  <c:v>0.0</c:v>
                </c:pt>
                <c:pt idx="12522">
                  <c:v>0.0</c:v>
                </c:pt>
                <c:pt idx="12523">
                  <c:v>0.0</c:v>
                </c:pt>
                <c:pt idx="12524">
                  <c:v>0.0</c:v>
                </c:pt>
                <c:pt idx="12525">
                  <c:v>0.0</c:v>
                </c:pt>
                <c:pt idx="12526">
                  <c:v>0.0</c:v>
                </c:pt>
                <c:pt idx="12527">
                  <c:v>0.0</c:v>
                </c:pt>
                <c:pt idx="12528">
                  <c:v>0.0</c:v>
                </c:pt>
                <c:pt idx="12529">
                  <c:v>0.0</c:v>
                </c:pt>
                <c:pt idx="12530">
                  <c:v>0.0</c:v>
                </c:pt>
                <c:pt idx="12531">
                  <c:v>0.0</c:v>
                </c:pt>
                <c:pt idx="12532">
                  <c:v>0.0</c:v>
                </c:pt>
                <c:pt idx="12533">
                  <c:v>0.0</c:v>
                </c:pt>
                <c:pt idx="12534">
                  <c:v>0.0</c:v>
                </c:pt>
                <c:pt idx="12535">
                  <c:v>0.0</c:v>
                </c:pt>
                <c:pt idx="12536">
                  <c:v>0.0</c:v>
                </c:pt>
                <c:pt idx="12537">
                  <c:v>0.0</c:v>
                </c:pt>
                <c:pt idx="12538">
                  <c:v>0.0</c:v>
                </c:pt>
                <c:pt idx="12539">
                  <c:v>0.0</c:v>
                </c:pt>
                <c:pt idx="12540">
                  <c:v>0.0</c:v>
                </c:pt>
                <c:pt idx="12541">
                  <c:v>0.0</c:v>
                </c:pt>
                <c:pt idx="12542">
                  <c:v>0.0</c:v>
                </c:pt>
                <c:pt idx="12543">
                  <c:v>0.0</c:v>
                </c:pt>
                <c:pt idx="12544">
                  <c:v>0.0</c:v>
                </c:pt>
                <c:pt idx="12545">
                  <c:v>0.0</c:v>
                </c:pt>
                <c:pt idx="12546">
                  <c:v>0.0</c:v>
                </c:pt>
                <c:pt idx="12547">
                  <c:v>0.0</c:v>
                </c:pt>
                <c:pt idx="12548">
                  <c:v>0.0</c:v>
                </c:pt>
                <c:pt idx="12549">
                  <c:v>0.0</c:v>
                </c:pt>
                <c:pt idx="12550">
                  <c:v>0.0</c:v>
                </c:pt>
                <c:pt idx="12551">
                  <c:v>0.0</c:v>
                </c:pt>
                <c:pt idx="12552">
                  <c:v>0.0</c:v>
                </c:pt>
                <c:pt idx="12553">
                  <c:v>0.0</c:v>
                </c:pt>
                <c:pt idx="12554">
                  <c:v>0.0</c:v>
                </c:pt>
                <c:pt idx="12555">
                  <c:v>0.0</c:v>
                </c:pt>
                <c:pt idx="12556">
                  <c:v>0.0</c:v>
                </c:pt>
                <c:pt idx="12557">
                  <c:v>0.0</c:v>
                </c:pt>
                <c:pt idx="12558">
                  <c:v>0.0</c:v>
                </c:pt>
                <c:pt idx="12559">
                  <c:v>0.0</c:v>
                </c:pt>
                <c:pt idx="12560">
                  <c:v>0.0</c:v>
                </c:pt>
                <c:pt idx="12561">
                  <c:v>0.0</c:v>
                </c:pt>
                <c:pt idx="12562">
                  <c:v>0.0</c:v>
                </c:pt>
                <c:pt idx="12563">
                  <c:v>0.0</c:v>
                </c:pt>
                <c:pt idx="12564">
                  <c:v>0.0</c:v>
                </c:pt>
                <c:pt idx="12565">
                  <c:v>0.0</c:v>
                </c:pt>
                <c:pt idx="12566">
                  <c:v>-32767.0</c:v>
                </c:pt>
                <c:pt idx="12567">
                  <c:v>0.0</c:v>
                </c:pt>
                <c:pt idx="12568">
                  <c:v>0.0</c:v>
                </c:pt>
                <c:pt idx="12569">
                  <c:v>0.0</c:v>
                </c:pt>
                <c:pt idx="12570">
                  <c:v>0.0</c:v>
                </c:pt>
                <c:pt idx="12571">
                  <c:v>0.0</c:v>
                </c:pt>
                <c:pt idx="12572">
                  <c:v>0.0</c:v>
                </c:pt>
                <c:pt idx="12573">
                  <c:v>0.0</c:v>
                </c:pt>
                <c:pt idx="12574">
                  <c:v>0.0</c:v>
                </c:pt>
                <c:pt idx="12575">
                  <c:v>0.0</c:v>
                </c:pt>
                <c:pt idx="12576">
                  <c:v>0.0</c:v>
                </c:pt>
                <c:pt idx="12577">
                  <c:v>0.0</c:v>
                </c:pt>
                <c:pt idx="12578">
                  <c:v>0.0</c:v>
                </c:pt>
                <c:pt idx="12579">
                  <c:v>0.0</c:v>
                </c:pt>
                <c:pt idx="12580">
                  <c:v>0.0</c:v>
                </c:pt>
                <c:pt idx="12581">
                  <c:v>0.0</c:v>
                </c:pt>
                <c:pt idx="12582">
                  <c:v>0.0</c:v>
                </c:pt>
                <c:pt idx="12583">
                  <c:v>0.0</c:v>
                </c:pt>
                <c:pt idx="12584">
                  <c:v>0.0</c:v>
                </c:pt>
                <c:pt idx="12585">
                  <c:v>0.0</c:v>
                </c:pt>
                <c:pt idx="12586">
                  <c:v>0.0</c:v>
                </c:pt>
                <c:pt idx="12587">
                  <c:v>0.0</c:v>
                </c:pt>
                <c:pt idx="12588">
                  <c:v>0.0</c:v>
                </c:pt>
                <c:pt idx="12589">
                  <c:v>0.0</c:v>
                </c:pt>
                <c:pt idx="12590">
                  <c:v>0.0</c:v>
                </c:pt>
                <c:pt idx="12591">
                  <c:v>0.0</c:v>
                </c:pt>
                <c:pt idx="12592">
                  <c:v>0.0</c:v>
                </c:pt>
                <c:pt idx="12593">
                  <c:v>0.0</c:v>
                </c:pt>
                <c:pt idx="12594">
                  <c:v>0.0</c:v>
                </c:pt>
                <c:pt idx="12595">
                  <c:v>0.0</c:v>
                </c:pt>
                <c:pt idx="12596">
                  <c:v>0.0</c:v>
                </c:pt>
                <c:pt idx="12597">
                  <c:v>0.0</c:v>
                </c:pt>
                <c:pt idx="12598">
                  <c:v>0.0</c:v>
                </c:pt>
                <c:pt idx="12599">
                  <c:v>0.0</c:v>
                </c:pt>
                <c:pt idx="12600">
                  <c:v>0.0</c:v>
                </c:pt>
                <c:pt idx="12601">
                  <c:v>0.0</c:v>
                </c:pt>
                <c:pt idx="12602">
                  <c:v>0.0</c:v>
                </c:pt>
                <c:pt idx="12603">
                  <c:v>0.0</c:v>
                </c:pt>
                <c:pt idx="12604">
                  <c:v>0.0</c:v>
                </c:pt>
                <c:pt idx="12605">
                  <c:v>0.0</c:v>
                </c:pt>
                <c:pt idx="12606">
                  <c:v>0.0</c:v>
                </c:pt>
                <c:pt idx="12607">
                  <c:v>0.0</c:v>
                </c:pt>
                <c:pt idx="12608">
                  <c:v>0.0</c:v>
                </c:pt>
                <c:pt idx="12609">
                  <c:v>0.0</c:v>
                </c:pt>
                <c:pt idx="12610">
                  <c:v>0.0</c:v>
                </c:pt>
                <c:pt idx="12611">
                  <c:v>0.0</c:v>
                </c:pt>
                <c:pt idx="12612">
                  <c:v>0.0</c:v>
                </c:pt>
                <c:pt idx="12613">
                  <c:v>0.0</c:v>
                </c:pt>
                <c:pt idx="12614">
                  <c:v>-32767.0</c:v>
                </c:pt>
                <c:pt idx="12615">
                  <c:v>0.0</c:v>
                </c:pt>
                <c:pt idx="12616">
                  <c:v>0.0</c:v>
                </c:pt>
                <c:pt idx="12617">
                  <c:v>0.0</c:v>
                </c:pt>
                <c:pt idx="12618">
                  <c:v>0.0</c:v>
                </c:pt>
                <c:pt idx="12619">
                  <c:v>0.0</c:v>
                </c:pt>
                <c:pt idx="12620">
                  <c:v>0.0</c:v>
                </c:pt>
                <c:pt idx="12621">
                  <c:v>0.0</c:v>
                </c:pt>
                <c:pt idx="12622">
                  <c:v>-32767.0</c:v>
                </c:pt>
                <c:pt idx="12623">
                  <c:v>0.0</c:v>
                </c:pt>
                <c:pt idx="12624">
                  <c:v>0.0</c:v>
                </c:pt>
                <c:pt idx="12625">
                  <c:v>0.0</c:v>
                </c:pt>
                <c:pt idx="12626">
                  <c:v>0.0</c:v>
                </c:pt>
                <c:pt idx="12627">
                  <c:v>0.0</c:v>
                </c:pt>
                <c:pt idx="12628">
                  <c:v>0.0</c:v>
                </c:pt>
                <c:pt idx="12629">
                  <c:v>0.0</c:v>
                </c:pt>
                <c:pt idx="12630">
                  <c:v>0.0</c:v>
                </c:pt>
                <c:pt idx="12631">
                  <c:v>-32767.0</c:v>
                </c:pt>
                <c:pt idx="12632">
                  <c:v>0.0</c:v>
                </c:pt>
                <c:pt idx="12633">
                  <c:v>0.0</c:v>
                </c:pt>
                <c:pt idx="12634">
                  <c:v>0.0</c:v>
                </c:pt>
                <c:pt idx="12635">
                  <c:v>0.0</c:v>
                </c:pt>
                <c:pt idx="12636">
                  <c:v>0.0</c:v>
                </c:pt>
                <c:pt idx="12637">
                  <c:v>0.0</c:v>
                </c:pt>
                <c:pt idx="12638">
                  <c:v>0.0</c:v>
                </c:pt>
                <c:pt idx="12639">
                  <c:v>-32767.0</c:v>
                </c:pt>
                <c:pt idx="12640">
                  <c:v>0.0</c:v>
                </c:pt>
                <c:pt idx="12641">
                  <c:v>0.0</c:v>
                </c:pt>
                <c:pt idx="12642">
                  <c:v>0.0</c:v>
                </c:pt>
                <c:pt idx="12643">
                  <c:v>0.0</c:v>
                </c:pt>
                <c:pt idx="12644">
                  <c:v>0.0</c:v>
                </c:pt>
                <c:pt idx="12645">
                  <c:v>0.0</c:v>
                </c:pt>
                <c:pt idx="12646">
                  <c:v>0.0</c:v>
                </c:pt>
                <c:pt idx="12647">
                  <c:v>-32767.0</c:v>
                </c:pt>
                <c:pt idx="12648">
                  <c:v>0.0</c:v>
                </c:pt>
                <c:pt idx="12649">
                  <c:v>0.0</c:v>
                </c:pt>
                <c:pt idx="12650">
                  <c:v>0.0</c:v>
                </c:pt>
                <c:pt idx="12651">
                  <c:v>0.0</c:v>
                </c:pt>
                <c:pt idx="12652">
                  <c:v>0.0</c:v>
                </c:pt>
                <c:pt idx="12653">
                  <c:v>0.0</c:v>
                </c:pt>
                <c:pt idx="12654">
                  <c:v>0.0</c:v>
                </c:pt>
                <c:pt idx="12655">
                  <c:v>0.0</c:v>
                </c:pt>
                <c:pt idx="12656">
                  <c:v>0.0</c:v>
                </c:pt>
                <c:pt idx="12657">
                  <c:v>0.0</c:v>
                </c:pt>
                <c:pt idx="12658">
                  <c:v>0.0</c:v>
                </c:pt>
                <c:pt idx="12659">
                  <c:v>0.0</c:v>
                </c:pt>
                <c:pt idx="12660">
                  <c:v>0.0</c:v>
                </c:pt>
                <c:pt idx="12661">
                  <c:v>0.0</c:v>
                </c:pt>
                <c:pt idx="12662">
                  <c:v>0.0</c:v>
                </c:pt>
                <c:pt idx="12663">
                  <c:v>0.0</c:v>
                </c:pt>
                <c:pt idx="12664">
                  <c:v>0.0</c:v>
                </c:pt>
                <c:pt idx="12665">
                  <c:v>0.0</c:v>
                </c:pt>
                <c:pt idx="12666">
                  <c:v>0.0</c:v>
                </c:pt>
                <c:pt idx="12667">
                  <c:v>0.0</c:v>
                </c:pt>
                <c:pt idx="12668">
                  <c:v>0.0</c:v>
                </c:pt>
                <c:pt idx="12669">
                  <c:v>0.0</c:v>
                </c:pt>
                <c:pt idx="12670">
                  <c:v>0.0</c:v>
                </c:pt>
                <c:pt idx="12671">
                  <c:v>0.0</c:v>
                </c:pt>
                <c:pt idx="12672">
                  <c:v>0.0</c:v>
                </c:pt>
                <c:pt idx="12673">
                  <c:v>0.0</c:v>
                </c:pt>
                <c:pt idx="12674">
                  <c:v>0.0</c:v>
                </c:pt>
                <c:pt idx="12675">
                  <c:v>0.0</c:v>
                </c:pt>
                <c:pt idx="12676">
                  <c:v>0.0</c:v>
                </c:pt>
                <c:pt idx="12677">
                  <c:v>0.0</c:v>
                </c:pt>
                <c:pt idx="12678">
                  <c:v>0.0</c:v>
                </c:pt>
                <c:pt idx="12679">
                  <c:v>0.0</c:v>
                </c:pt>
                <c:pt idx="12680">
                  <c:v>0.0</c:v>
                </c:pt>
                <c:pt idx="12681">
                  <c:v>0.0</c:v>
                </c:pt>
                <c:pt idx="12682">
                  <c:v>0.0</c:v>
                </c:pt>
                <c:pt idx="12683">
                  <c:v>0.0</c:v>
                </c:pt>
                <c:pt idx="12684">
                  <c:v>0.0</c:v>
                </c:pt>
                <c:pt idx="12685">
                  <c:v>0.0</c:v>
                </c:pt>
                <c:pt idx="12686">
                  <c:v>0.0</c:v>
                </c:pt>
                <c:pt idx="12687">
                  <c:v>0.0</c:v>
                </c:pt>
                <c:pt idx="12688">
                  <c:v>0.0</c:v>
                </c:pt>
                <c:pt idx="12689">
                  <c:v>0.0</c:v>
                </c:pt>
                <c:pt idx="12690">
                  <c:v>0.0</c:v>
                </c:pt>
                <c:pt idx="12691">
                  <c:v>0.0</c:v>
                </c:pt>
                <c:pt idx="12692">
                  <c:v>0.0</c:v>
                </c:pt>
                <c:pt idx="12693">
                  <c:v>0.0</c:v>
                </c:pt>
                <c:pt idx="12694">
                  <c:v>0.0</c:v>
                </c:pt>
                <c:pt idx="12695">
                  <c:v>0.0</c:v>
                </c:pt>
                <c:pt idx="12696">
                  <c:v>0.0</c:v>
                </c:pt>
                <c:pt idx="12697">
                  <c:v>0.0</c:v>
                </c:pt>
                <c:pt idx="12698">
                  <c:v>0.0</c:v>
                </c:pt>
                <c:pt idx="12699">
                  <c:v>0.0</c:v>
                </c:pt>
                <c:pt idx="12700">
                  <c:v>0.0</c:v>
                </c:pt>
                <c:pt idx="12701">
                  <c:v>0.0</c:v>
                </c:pt>
                <c:pt idx="12702">
                  <c:v>0.0</c:v>
                </c:pt>
                <c:pt idx="12703">
                  <c:v>0.0</c:v>
                </c:pt>
                <c:pt idx="12704">
                  <c:v>0.0</c:v>
                </c:pt>
                <c:pt idx="12705">
                  <c:v>0.0</c:v>
                </c:pt>
                <c:pt idx="12706">
                  <c:v>0.0</c:v>
                </c:pt>
                <c:pt idx="12707">
                  <c:v>0.0</c:v>
                </c:pt>
                <c:pt idx="12708">
                  <c:v>0.0</c:v>
                </c:pt>
                <c:pt idx="12709">
                  <c:v>0.0</c:v>
                </c:pt>
                <c:pt idx="12710">
                  <c:v>0.0</c:v>
                </c:pt>
                <c:pt idx="12711">
                  <c:v>0.0</c:v>
                </c:pt>
                <c:pt idx="12712">
                  <c:v>0.0</c:v>
                </c:pt>
                <c:pt idx="12713">
                  <c:v>0.0</c:v>
                </c:pt>
                <c:pt idx="12714">
                  <c:v>0.0</c:v>
                </c:pt>
                <c:pt idx="12715">
                  <c:v>0.0</c:v>
                </c:pt>
                <c:pt idx="12716">
                  <c:v>0.0</c:v>
                </c:pt>
                <c:pt idx="12717">
                  <c:v>0.0</c:v>
                </c:pt>
                <c:pt idx="12718">
                  <c:v>0.0</c:v>
                </c:pt>
                <c:pt idx="12719">
                  <c:v>0.0</c:v>
                </c:pt>
                <c:pt idx="12720">
                  <c:v>0.0</c:v>
                </c:pt>
                <c:pt idx="12721">
                  <c:v>0.0</c:v>
                </c:pt>
                <c:pt idx="12722">
                  <c:v>0.0</c:v>
                </c:pt>
                <c:pt idx="12723">
                  <c:v>0.0</c:v>
                </c:pt>
                <c:pt idx="12724">
                  <c:v>0.0</c:v>
                </c:pt>
                <c:pt idx="12725">
                  <c:v>0.0</c:v>
                </c:pt>
                <c:pt idx="12726">
                  <c:v>0.0</c:v>
                </c:pt>
                <c:pt idx="12727">
                  <c:v>0.0</c:v>
                </c:pt>
                <c:pt idx="12728">
                  <c:v>-32767.0</c:v>
                </c:pt>
                <c:pt idx="12729">
                  <c:v>0.0</c:v>
                </c:pt>
                <c:pt idx="12730">
                  <c:v>0.0</c:v>
                </c:pt>
                <c:pt idx="12731">
                  <c:v>0.0</c:v>
                </c:pt>
                <c:pt idx="12732">
                  <c:v>0.0</c:v>
                </c:pt>
                <c:pt idx="12733">
                  <c:v>0.0</c:v>
                </c:pt>
                <c:pt idx="12734">
                  <c:v>0.0</c:v>
                </c:pt>
                <c:pt idx="12735">
                  <c:v>0.0</c:v>
                </c:pt>
                <c:pt idx="12736">
                  <c:v>0.0</c:v>
                </c:pt>
                <c:pt idx="12737">
                  <c:v>0.0</c:v>
                </c:pt>
                <c:pt idx="12738">
                  <c:v>0.0</c:v>
                </c:pt>
                <c:pt idx="12739">
                  <c:v>0.0</c:v>
                </c:pt>
                <c:pt idx="12740">
                  <c:v>0.0</c:v>
                </c:pt>
                <c:pt idx="12741">
                  <c:v>0.0</c:v>
                </c:pt>
                <c:pt idx="12742">
                  <c:v>0.0</c:v>
                </c:pt>
                <c:pt idx="12743">
                  <c:v>0.0</c:v>
                </c:pt>
                <c:pt idx="12744">
                  <c:v>-32767.0</c:v>
                </c:pt>
                <c:pt idx="12745">
                  <c:v>0.0</c:v>
                </c:pt>
                <c:pt idx="12746">
                  <c:v>0.0</c:v>
                </c:pt>
                <c:pt idx="12747">
                  <c:v>0.0</c:v>
                </c:pt>
                <c:pt idx="12748">
                  <c:v>0.0</c:v>
                </c:pt>
                <c:pt idx="12749">
                  <c:v>0.0</c:v>
                </c:pt>
                <c:pt idx="12750">
                  <c:v>0.0</c:v>
                </c:pt>
                <c:pt idx="12751">
                  <c:v>0.0</c:v>
                </c:pt>
                <c:pt idx="12752">
                  <c:v>0.0</c:v>
                </c:pt>
                <c:pt idx="12753">
                  <c:v>0.0</c:v>
                </c:pt>
                <c:pt idx="12754">
                  <c:v>0.0</c:v>
                </c:pt>
                <c:pt idx="12755">
                  <c:v>0.0</c:v>
                </c:pt>
                <c:pt idx="12756">
                  <c:v>0.0</c:v>
                </c:pt>
                <c:pt idx="12757">
                  <c:v>0.0</c:v>
                </c:pt>
                <c:pt idx="12758">
                  <c:v>0.0</c:v>
                </c:pt>
                <c:pt idx="12759">
                  <c:v>0.0</c:v>
                </c:pt>
                <c:pt idx="12760">
                  <c:v>-32767.0</c:v>
                </c:pt>
                <c:pt idx="12761">
                  <c:v>0.0</c:v>
                </c:pt>
                <c:pt idx="12762">
                  <c:v>0.0</c:v>
                </c:pt>
                <c:pt idx="12763">
                  <c:v>0.0</c:v>
                </c:pt>
                <c:pt idx="12764">
                  <c:v>0.0</c:v>
                </c:pt>
                <c:pt idx="12765">
                  <c:v>0.0</c:v>
                </c:pt>
                <c:pt idx="12766">
                  <c:v>0.0</c:v>
                </c:pt>
                <c:pt idx="12767">
                  <c:v>0.0</c:v>
                </c:pt>
                <c:pt idx="12768">
                  <c:v>-32767.0</c:v>
                </c:pt>
                <c:pt idx="12769">
                  <c:v>0.0</c:v>
                </c:pt>
                <c:pt idx="12770">
                  <c:v>0.0</c:v>
                </c:pt>
                <c:pt idx="12771">
                  <c:v>0.0</c:v>
                </c:pt>
                <c:pt idx="12772">
                  <c:v>0.0</c:v>
                </c:pt>
                <c:pt idx="12773">
                  <c:v>0.0</c:v>
                </c:pt>
                <c:pt idx="12774">
                  <c:v>0.0</c:v>
                </c:pt>
                <c:pt idx="12775">
                  <c:v>0.0</c:v>
                </c:pt>
                <c:pt idx="12776">
                  <c:v>-32767.0</c:v>
                </c:pt>
                <c:pt idx="12777">
                  <c:v>0.0</c:v>
                </c:pt>
                <c:pt idx="12778">
                  <c:v>0.0</c:v>
                </c:pt>
                <c:pt idx="12779">
                  <c:v>0.0</c:v>
                </c:pt>
                <c:pt idx="12780">
                  <c:v>0.0</c:v>
                </c:pt>
                <c:pt idx="12781">
                  <c:v>0.0</c:v>
                </c:pt>
                <c:pt idx="12782">
                  <c:v>0.0</c:v>
                </c:pt>
                <c:pt idx="12783">
                  <c:v>0.0</c:v>
                </c:pt>
                <c:pt idx="12784">
                  <c:v>0.0</c:v>
                </c:pt>
                <c:pt idx="12785">
                  <c:v>0.0</c:v>
                </c:pt>
                <c:pt idx="12786">
                  <c:v>0.0</c:v>
                </c:pt>
                <c:pt idx="12787">
                  <c:v>0.0</c:v>
                </c:pt>
                <c:pt idx="12788">
                  <c:v>0.0</c:v>
                </c:pt>
                <c:pt idx="12789">
                  <c:v>0.0</c:v>
                </c:pt>
                <c:pt idx="12790">
                  <c:v>0.0</c:v>
                </c:pt>
                <c:pt idx="12791">
                  <c:v>0.0</c:v>
                </c:pt>
                <c:pt idx="12792">
                  <c:v>-32767.0</c:v>
                </c:pt>
                <c:pt idx="12793">
                  <c:v>0.0</c:v>
                </c:pt>
                <c:pt idx="12794">
                  <c:v>0.0</c:v>
                </c:pt>
                <c:pt idx="12795">
                  <c:v>0.0</c:v>
                </c:pt>
                <c:pt idx="12796">
                  <c:v>0.0</c:v>
                </c:pt>
                <c:pt idx="12797">
                  <c:v>0.0</c:v>
                </c:pt>
                <c:pt idx="12798">
                  <c:v>0.0</c:v>
                </c:pt>
                <c:pt idx="12799">
                  <c:v>0.0</c:v>
                </c:pt>
                <c:pt idx="12800">
                  <c:v>0.0</c:v>
                </c:pt>
                <c:pt idx="12801">
                  <c:v>-32767.0</c:v>
                </c:pt>
                <c:pt idx="12802">
                  <c:v>0.0</c:v>
                </c:pt>
                <c:pt idx="12803">
                  <c:v>0.0</c:v>
                </c:pt>
                <c:pt idx="12804">
                  <c:v>0.0</c:v>
                </c:pt>
                <c:pt idx="12805">
                  <c:v>0.0</c:v>
                </c:pt>
                <c:pt idx="12806">
                  <c:v>0.0</c:v>
                </c:pt>
                <c:pt idx="12807">
                  <c:v>0.0</c:v>
                </c:pt>
                <c:pt idx="12808">
                  <c:v>0.0</c:v>
                </c:pt>
                <c:pt idx="12809">
                  <c:v>0.0</c:v>
                </c:pt>
                <c:pt idx="12810">
                  <c:v>0.0</c:v>
                </c:pt>
                <c:pt idx="12811">
                  <c:v>0.0</c:v>
                </c:pt>
                <c:pt idx="12812">
                  <c:v>0.0</c:v>
                </c:pt>
                <c:pt idx="12813">
                  <c:v>0.0</c:v>
                </c:pt>
                <c:pt idx="12814">
                  <c:v>0.0</c:v>
                </c:pt>
                <c:pt idx="12815">
                  <c:v>0.0</c:v>
                </c:pt>
                <c:pt idx="12816">
                  <c:v>0.0</c:v>
                </c:pt>
                <c:pt idx="12817">
                  <c:v>0.0</c:v>
                </c:pt>
                <c:pt idx="12818">
                  <c:v>0.0</c:v>
                </c:pt>
                <c:pt idx="12819">
                  <c:v>0.0</c:v>
                </c:pt>
                <c:pt idx="12820">
                  <c:v>0.0</c:v>
                </c:pt>
                <c:pt idx="12821">
                  <c:v>0.0</c:v>
                </c:pt>
                <c:pt idx="12822">
                  <c:v>0.0</c:v>
                </c:pt>
                <c:pt idx="12823">
                  <c:v>0.0</c:v>
                </c:pt>
                <c:pt idx="12824">
                  <c:v>0.0</c:v>
                </c:pt>
                <c:pt idx="12825">
                  <c:v>0.0</c:v>
                </c:pt>
                <c:pt idx="12826">
                  <c:v>0.0</c:v>
                </c:pt>
                <c:pt idx="12827">
                  <c:v>0.0</c:v>
                </c:pt>
                <c:pt idx="12828">
                  <c:v>0.0</c:v>
                </c:pt>
                <c:pt idx="12829">
                  <c:v>0.0</c:v>
                </c:pt>
                <c:pt idx="12830">
                  <c:v>0.0</c:v>
                </c:pt>
                <c:pt idx="12831">
                  <c:v>0.0</c:v>
                </c:pt>
                <c:pt idx="12832">
                  <c:v>0.0</c:v>
                </c:pt>
                <c:pt idx="12833">
                  <c:v>0.0</c:v>
                </c:pt>
                <c:pt idx="12834">
                  <c:v>0.0</c:v>
                </c:pt>
                <c:pt idx="12835">
                  <c:v>0.0</c:v>
                </c:pt>
                <c:pt idx="12836">
                  <c:v>0.0</c:v>
                </c:pt>
                <c:pt idx="12837">
                  <c:v>-32767.0</c:v>
                </c:pt>
                <c:pt idx="12838">
                  <c:v>0.0</c:v>
                </c:pt>
                <c:pt idx="12839">
                  <c:v>0.0</c:v>
                </c:pt>
                <c:pt idx="12840">
                  <c:v>0.0</c:v>
                </c:pt>
                <c:pt idx="12841">
                  <c:v>0.0</c:v>
                </c:pt>
                <c:pt idx="12842">
                  <c:v>0.0</c:v>
                </c:pt>
                <c:pt idx="12843">
                  <c:v>0.0</c:v>
                </c:pt>
                <c:pt idx="12844">
                  <c:v>0.0</c:v>
                </c:pt>
                <c:pt idx="12845">
                  <c:v>0.0</c:v>
                </c:pt>
                <c:pt idx="12846">
                  <c:v>0.0</c:v>
                </c:pt>
                <c:pt idx="12847">
                  <c:v>0.0</c:v>
                </c:pt>
                <c:pt idx="12848">
                  <c:v>0.0</c:v>
                </c:pt>
                <c:pt idx="12849">
                  <c:v>0.0</c:v>
                </c:pt>
                <c:pt idx="12850">
                  <c:v>0.0</c:v>
                </c:pt>
                <c:pt idx="12851">
                  <c:v>0.0</c:v>
                </c:pt>
                <c:pt idx="12852">
                  <c:v>0.0</c:v>
                </c:pt>
                <c:pt idx="12853">
                  <c:v>0.0</c:v>
                </c:pt>
                <c:pt idx="12854">
                  <c:v>0.0</c:v>
                </c:pt>
                <c:pt idx="12855">
                  <c:v>0.0</c:v>
                </c:pt>
                <c:pt idx="12856">
                  <c:v>0.0</c:v>
                </c:pt>
                <c:pt idx="12857">
                  <c:v>0.0</c:v>
                </c:pt>
                <c:pt idx="12858">
                  <c:v>0.0</c:v>
                </c:pt>
                <c:pt idx="12859">
                  <c:v>0.0</c:v>
                </c:pt>
                <c:pt idx="12860">
                  <c:v>0.0</c:v>
                </c:pt>
                <c:pt idx="12861">
                  <c:v>0.0</c:v>
                </c:pt>
                <c:pt idx="12862">
                  <c:v>0.0</c:v>
                </c:pt>
                <c:pt idx="12863">
                  <c:v>0.0</c:v>
                </c:pt>
                <c:pt idx="12864">
                  <c:v>0.0</c:v>
                </c:pt>
                <c:pt idx="12865">
                  <c:v>0.0</c:v>
                </c:pt>
                <c:pt idx="12866">
                  <c:v>0.0</c:v>
                </c:pt>
                <c:pt idx="12867">
                  <c:v>0.0</c:v>
                </c:pt>
                <c:pt idx="12868">
                  <c:v>0.0</c:v>
                </c:pt>
                <c:pt idx="12869">
                  <c:v>0.0</c:v>
                </c:pt>
                <c:pt idx="12870">
                  <c:v>0.0</c:v>
                </c:pt>
                <c:pt idx="12871">
                  <c:v>0.0</c:v>
                </c:pt>
                <c:pt idx="12872">
                  <c:v>0.0</c:v>
                </c:pt>
                <c:pt idx="12873">
                  <c:v>0.0</c:v>
                </c:pt>
                <c:pt idx="12874">
                  <c:v>0.0</c:v>
                </c:pt>
                <c:pt idx="12875">
                  <c:v>0.0</c:v>
                </c:pt>
                <c:pt idx="12876">
                  <c:v>0.0</c:v>
                </c:pt>
                <c:pt idx="12877">
                  <c:v>0.0</c:v>
                </c:pt>
                <c:pt idx="12878">
                  <c:v>0.0</c:v>
                </c:pt>
                <c:pt idx="12879">
                  <c:v>0.0</c:v>
                </c:pt>
                <c:pt idx="12880">
                  <c:v>0.0</c:v>
                </c:pt>
                <c:pt idx="12881">
                  <c:v>0.0</c:v>
                </c:pt>
                <c:pt idx="12882">
                  <c:v>0.0</c:v>
                </c:pt>
                <c:pt idx="12883">
                  <c:v>0.0</c:v>
                </c:pt>
                <c:pt idx="12884">
                  <c:v>0.0</c:v>
                </c:pt>
                <c:pt idx="12885">
                  <c:v>0.0</c:v>
                </c:pt>
                <c:pt idx="12886">
                  <c:v>0.0</c:v>
                </c:pt>
                <c:pt idx="12887">
                  <c:v>0.0</c:v>
                </c:pt>
                <c:pt idx="12888">
                  <c:v>0.0</c:v>
                </c:pt>
                <c:pt idx="12889">
                  <c:v>0.0</c:v>
                </c:pt>
                <c:pt idx="12890">
                  <c:v>0.0</c:v>
                </c:pt>
                <c:pt idx="12891">
                  <c:v>0.0</c:v>
                </c:pt>
                <c:pt idx="12892">
                  <c:v>0.0</c:v>
                </c:pt>
                <c:pt idx="12893">
                  <c:v>0.0</c:v>
                </c:pt>
                <c:pt idx="12894">
                  <c:v>0.0</c:v>
                </c:pt>
                <c:pt idx="12895">
                  <c:v>0.0</c:v>
                </c:pt>
                <c:pt idx="12896">
                  <c:v>0.0</c:v>
                </c:pt>
                <c:pt idx="12897">
                  <c:v>0.0</c:v>
                </c:pt>
                <c:pt idx="12898">
                  <c:v>0.0</c:v>
                </c:pt>
                <c:pt idx="12899">
                  <c:v>0.0</c:v>
                </c:pt>
                <c:pt idx="12900">
                  <c:v>0.0</c:v>
                </c:pt>
                <c:pt idx="12901">
                  <c:v>0.0</c:v>
                </c:pt>
                <c:pt idx="12902">
                  <c:v>0.0</c:v>
                </c:pt>
                <c:pt idx="12903">
                  <c:v>0.0</c:v>
                </c:pt>
                <c:pt idx="12904">
                  <c:v>0.0</c:v>
                </c:pt>
                <c:pt idx="12905">
                  <c:v>0.0</c:v>
                </c:pt>
                <c:pt idx="12906">
                  <c:v>0.0</c:v>
                </c:pt>
                <c:pt idx="12907">
                  <c:v>0.0</c:v>
                </c:pt>
                <c:pt idx="12908">
                  <c:v>0.0</c:v>
                </c:pt>
                <c:pt idx="12909">
                  <c:v>0.0</c:v>
                </c:pt>
                <c:pt idx="12910">
                  <c:v>0.0</c:v>
                </c:pt>
                <c:pt idx="12911">
                  <c:v>0.0</c:v>
                </c:pt>
                <c:pt idx="12912">
                  <c:v>0.0</c:v>
                </c:pt>
                <c:pt idx="12913">
                  <c:v>0.0</c:v>
                </c:pt>
                <c:pt idx="12914">
                  <c:v>0.0</c:v>
                </c:pt>
                <c:pt idx="12915">
                  <c:v>0.0</c:v>
                </c:pt>
                <c:pt idx="12916">
                  <c:v>0.0</c:v>
                </c:pt>
                <c:pt idx="12917">
                  <c:v>0.0</c:v>
                </c:pt>
                <c:pt idx="12918">
                  <c:v>0.0</c:v>
                </c:pt>
                <c:pt idx="12919">
                  <c:v>0.0</c:v>
                </c:pt>
                <c:pt idx="12920">
                  <c:v>0.0</c:v>
                </c:pt>
                <c:pt idx="12921">
                  <c:v>0.0</c:v>
                </c:pt>
                <c:pt idx="12922">
                  <c:v>0.0</c:v>
                </c:pt>
                <c:pt idx="12923">
                  <c:v>0.0</c:v>
                </c:pt>
                <c:pt idx="12924">
                  <c:v>0.0</c:v>
                </c:pt>
                <c:pt idx="12925">
                  <c:v>0.0</c:v>
                </c:pt>
                <c:pt idx="12926">
                  <c:v>0.0</c:v>
                </c:pt>
                <c:pt idx="12927">
                  <c:v>0.0</c:v>
                </c:pt>
                <c:pt idx="12928">
                  <c:v>0.0</c:v>
                </c:pt>
                <c:pt idx="12929">
                  <c:v>0.0</c:v>
                </c:pt>
                <c:pt idx="12930">
                  <c:v>0.0</c:v>
                </c:pt>
                <c:pt idx="12931">
                  <c:v>0.0</c:v>
                </c:pt>
                <c:pt idx="12932">
                  <c:v>0.0</c:v>
                </c:pt>
                <c:pt idx="12933">
                  <c:v>0.0</c:v>
                </c:pt>
                <c:pt idx="12934">
                  <c:v>0.0</c:v>
                </c:pt>
                <c:pt idx="12935">
                  <c:v>0.0</c:v>
                </c:pt>
                <c:pt idx="12936">
                  <c:v>0.0</c:v>
                </c:pt>
                <c:pt idx="12937">
                  <c:v>0.0</c:v>
                </c:pt>
                <c:pt idx="12938">
                  <c:v>0.0</c:v>
                </c:pt>
                <c:pt idx="12939">
                  <c:v>0.0</c:v>
                </c:pt>
                <c:pt idx="12940">
                  <c:v>0.0</c:v>
                </c:pt>
                <c:pt idx="12941">
                  <c:v>0.0</c:v>
                </c:pt>
                <c:pt idx="12942">
                  <c:v>0.0</c:v>
                </c:pt>
                <c:pt idx="12943">
                  <c:v>0.0</c:v>
                </c:pt>
                <c:pt idx="12944">
                  <c:v>0.0</c:v>
                </c:pt>
                <c:pt idx="12945">
                  <c:v>0.0</c:v>
                </c:pt>
                <c:pt idx="12946">
                  <c:v>0.0</c:v>
                </c:pt>
                <c:pt idx="12947">
                  <c:v>0.0</c:v>
                </c:pt>
                <c:pt idx="12948">
                  <c:v>0.0</c:v>
                </c:pt>
                <c:pt idx="12949">
                  <c:v>0.0</c:v>
                </c:pt>
                <c:pt idx="12950">
                  <c:v>0.0</c:v>
                </c:pt>
                <c:pt idx="12951">
                  <c:v>0.0</c:v>
                </c:pt>
                <c:pt idx="12952">
                  <c:v>0.0</c:v>
                </c:pt>
                <c:pt idx="12953">
                  <c:v>0.0</c:v>
                </c:pt>
                <c:pt idx="12954">
                  <c:v>0.0</c:v>
                </c:pt>
                <c:pt idx="12955">
                  <c:v>0.0</c:v>
                </c:pt>
                <c:pt idx="12956">
                  <c:v>0.0</c:v>
                </c:pt>
                <c:pt idx="12957">
                  <c:v>0.0</c:v>
                </c:pt>
                <c:pt idx="12958">
                  <c:v>0.0</c:v>
                </c:pt>
                <c:pt idx="12959">
                  <c:v>0.0</c:v>
                </c:pt>
                <c:pt idx="12960">
                  <c:v>0.0</c:v>
                </c:pt>
                <c:pt idx="12961">
                  <c:v>0.0</c:v>
                </c:pt>
                <c:pt idx="12962">
                  <c:v>0.0</c:v>
                </c:pt>
                <c:pt idx="12963">
                  <c:v>0.0</c:v>
                </c:pt>
                <c:pt idx="12964">
                  <c:v>0.0</c:v>
                </c:pt>
                <c:pt idx="12965">
                  <c:v>0.0</c:v>
                </c:pt>
                <c:pt idx="12966">
                  <c:v>-32767.0</c:v>
                </c:pt>
                <c:pt idx="12967">
                  <c:v>0.0</c:v>
                </c:pt>
                <c:pt idx="12968">
                  <c:v>0.0</c:v>
                </c:pt>
                <c:pt idx="12969">
                  <c:v>0.0</c:v>
                </c:pt>
                <c:pt idx="12970">
                  <c:v>0.0</c:v>
                </c:pt>
                <c:pt idx="12971">
                  <c:v>0.0</c:v>
                </c:pt>
                <c:pt idx="12972">
                  <c:v>0.0</c:v>
                </c:pt>
                <c:pt idx="12973">
                  <c:v>0.0</c:v>
                </c:pt>
                <c:pt idx="12974">
                  <c:v>-32767.0</c:v>
                </c:pt>
                <c:pt idx="12975">
                  <c:v>0.0</c:v>
                </c:pt>
                <c:pt idx="12976">
                  <c:v>0.0</c:v>
                </c:pt>
                <c:pt idx="12977">
                  <c:v>0.0</c:v>
                </c:pt>
                <c:pt idx="12978">
                  <c:v>0.0</c:v>
                </c:pt>
                <c:pt idx="12979">
                  <c:v>0.0</c:v>
                </c:pt>
                <c:pt idx="12980">
                  <c:v>0.0</c:v>
                </c:pt>
                <c:pt idx="12981">
                  <c:v>0.0</c:v>
                </c:pt>
                <c:pt idx="12982">
                  <c:v>0.0</c:v>
                </c:pt>
                <c:pt idx="12983">
                  <c:v>0.0</c:v>
                </c:pt>
                <c:pt idx="12984">
                  <c:v>0.0</c:v>
                </c:pt>
                <c:pt idx="12985">
                  <c:v>0.0</c:v>
                </c:pt>
                <c:pt idx="12986">
                  <c:v>0.0</c:v>
                </c:pt>
                <c:pt idx="12987">
                  <c:v>0.0</c:v>
                </c:pt>
                <c:pt idx="12988">
                  <c:v>0.0</c:v>
                </c:pt>
                <c:pt idx="12989">
                  <c:v>0.0</c:v>
                </c:pt>
                <c:pt idx="12990">
                  <c:v>0.0</c:v>
                </c:pt>
                <c:pt idx="12991">
                  <c:v>0.0</c:v>
                </c:pt>
                <c:pt idx="12992">
                  <c:v>0.0</c:v>
                </c:pt>
                <c:pt idx="12993">
                  <c:v>0.0</c:v>
                </c:pt>
                <c:pt idx="12994">
                  <c:v>0.0</c:v>
                </c:pt>
                <c:pt idx="12995">
                  <c:v>0.0</c:v>
                </c:pt>
                <c:pt idx="12996">
                  <c:v>0.0</c:v>
                </c:pt>
                <c:pt idx="12997">
                  <c:v>0.0</c:v>
                </c:pt>
                <c:pt idx="12998">
                  <c:v>0.0</c:v>
                </c:pt>
                <c:pt idx="12999">
                  <c:v>0.0</c:v>
                </c:pt>
                <c:pt idx="13000">
                  <c:v>0.0</c:v>
                </c:pt>
                <c:pt idx="13001">
                  <c:v>0.0</c:v>
                </c:pt>
                <c:pt idx="13002">
                  <c:v>0.0</c:v>
                </c:pt>
                <c:pt idx="13003">
                  <c:v>0.0</c:v>
                </c:pt>
                <c:pt idx="13004">
                  <c:v>0.0</c:v>
                </c:pt>
                <c:pt idx="13005">
                  <c:v>0.0</c:v>
                </c:pt>
                <c:pt idx="13006">
                  <c:v>0.0</c:v>
                </c:pt>
                <c:pt idx="13007">
                  <c:v>0.0</c:v>
                </c:pt>
                <c:pt idx="13008">
                  <c:v>0.0</c:v>
                </c:pt>
                <c:pt idx="13009">
                  <c:v>0.0</c:v>
                </c:pt>
                <c:pt idx="13010">
                  <c:v>0.0</c:v>
                </c:pt>
                <c:pt idx="13011">
                  <c:v>0.0</c:v>
                </c:pt>
                <c:pt idx="13012">
                  <c:v>0.0</c:v>
                </c:pt>
                <c:pt idx="13013">
                  <c:v>0.0</c:v>
                </c:pt>
                <c:pt idx="13014">
                  <c:v>0.0</c:v>
                </c:pt>
                <c:pt idx="13015">
                  <c:v>0.0</c:v>
                </c:pt>
                <c:pt idx="13016">
                  <c:v>0.0</c:v>
                </c:pt>
                <c:pt idx="13017">
                  <c:v>0.0</c:v>
                </c:pt>
                <c:pt idx="13018">
                  <c:v>0.0</c:v>
                </c:pt>
                <c:pt idx="13019">
                  <c:v>0.0</c:v>
                </c:pt>
                <c:pt idx="13020">
                  <c:v>0.0</c:v>
                </c:pt>
                <c:pt idx="13021">
                  <c:v>0.0</c:v>
                </c:pt>
                <c:pt idx="13022">
                  <c:v>0.0</c:v>
                </c:pt>
                <c:pt idx="13023">
                  <c:v>0.0</c:v>
                </c:pt>
                <c:pt idx="13024">
                  <c:v>0.0</c:v>
                </c:pt>
                <c:pt idx="13025">
                  <c:v>0.0</c:v>
                </c:pt>
                <c:pt idx="13026">
                  <c:v>0.0</c:v>
                </c:pt>
                <c:pt idx="13027">
                  <c:v>0.0</c:v>
                </c:pt>
                <c:pt idx="13028">
                  <c:v>0.0</c:v>
                </c:pt>
                <c:pt idx="13029">
                  <c:v>0.0</c:v>
                </c:pt>
                <c:pt idx="13030">
                  <c:v>0.0</c:v>
                </c:pt>
                <c:pt idx="13031">
                  <c:v>0.0</c:v>
                </c:pt>
                <c:pt idx="13032">
                  <c:v>0.0</c:v>
                </c:pt>
                <c:pt idx="13033">
                  <c:v>0.0</c:v>
                </c:pt>
                <c:pt idx="13034">
                  <c:v>0.0</c:v>
                </c:pt>
                <c:pt idx="13035">
                  <c:v>0.0</c:v>
                </c:pt>
                <c:pt idx="13036">
                  <c:v>0.0</c:v>
                </c:pt>
                <c:pt idx="13037">
                  <c:v>0.0</c:v>
                </c:pt>
                <c:pt idx="13038">
                  <c:v>0.0</c:v>
                </c:pt>
                <c:pt idx="13039">
                  <c:v>0.0</c:v>
                </c:pt>
                <c:pt idx="13040">
                  <c:v>0.0</c:v>
                </c:pt>
                <c:pt idx="13041">
                  <c:v>0.0</c:v>
                </c:pt>
                <c:pt idx="13042">
                  <c:v>0.0</c:v>
                </c:pt>
                <c:pt idx="13043">
                  <c:v>0.0</c:v>
                </c:pt>
                <c:pt idx="13044">
                  <c:v>0.0</c:v>
                </c:pt>
                <c:pt idx="13045">
                  <c:v>0.0</c:v>
                </c:pt>
                <c:pt idx="13046">
                  <c:v>0.0</c:v>
                </c:pt>
                <c:pt idx="13047">
                  <c:v>-32767.0</c:v>
                </c:pt>
                <c:pt idx="13048">
                  <c:v>0.0</c:v>
                </c:pt>
                <c:pt idx="13049">
                  <c:v>0.0</c:v>
                </c:pt>
                <c:pt idx="13050">
                  <c:v>0.0</c:v>
                </c:pt>
                <c:pt idx="13051">
                  <c:v>0.0</c:v>
                </c:pt>
                <c:pt idx="13052">
                  <c:v>0.0</c:v>
                </c:pt>
                <c:pt idx="13053">
                  <c:v>0.0</c:v>
                </c:pt>
                <c:pt idx="13054">
                  <c:v>0.0</c:v>
                </c:pt>
                <c:pt idx="13055">
                  <c:v>-32767.0</c:v>
                </c:pt>
                <c:pt idx="13056">
                  <c:v>0.0</c:v>
                </c:pt>
                <c:pt idx="13057">
                  <c:v>0.0</c:v>
                </c:pt>
                <c:pt idx="13058">
                  <c:v>0.0</c:v>
                </c:pt>
                <c:pt idx="13059">
                  <c:v>0.0</c:v>
                </c:pt>
                <c:pt idx="13060">
                  <c:v>0.0</c:v>
                </c:pt>
                <c:pt idx="13061">
                  <c:v>0.0</c:v>
                </c:pt>
                <c:pt idx="13062">
                  <c:v>0.0</c:v>
                </c:pt>
                <c:pt idx="13063">
                  <c:v>-32767.0</c:v>
                </c:pt>
                <c:pt idx="13064">
                  <c:v>0.0</c:v>
                </c:pt>
                <c:pt idx="13065">
                  <c:v>0.0</c:v>
                </c:pt>
                <c:pt idx="13066">
                  <c:v>0.0</c:v>
                </c:pt>
                <c:pt idx="13067">
                  <c:v>0.0</c:v>
                </c:pt>
                <c:pt idx="13068">
                  <c:v>0.0</c:v>
                </c:pt>
                <c:pt idx="13069">
                  <c:v>0.0</c:v>
                </c:pt>
                <c:pt idx="13070">
                  <c:v>0.0</c:v>
                </c:pt>
                <c:pt idx="13071">
                  <c:v>-32767.0</c:v>
                </c:pt>
                <c:pt idx="13072">
                  <c:v>0.0</c:v>
                </c:pt>
                <c:pt idx="13073">
                  <c:v>0.0</c:v>
                </c:pt>
                <c:pt idx="13074">
                  <c:v>0.0</c:v>
                </c:pt>
                <c:pt idx="13075">
                  <c:v>0.0</c:v>
                </c:pt>
                <c:pt idx="13076">
                  <c:v>0.0</c:v>
                </c:pt>
                <c:pt idx="13077">
                  <c:v>0.0</c:v>
                </c:pt>
                <c:pt idx="13078">
                  <c:v>0.0</c:v>
                </c:pt>
                <c:pt idx="13079">
                  <c:v>0.0</c:v>
                </c:pt>
                <c:pt idx="13080">
                  <c:v>-32767.0</c:v>
                </c:pt>
                <c:pt idx="13081">
                  <c:v>0.0</c:v>
                </c:pt>
                <c:pt idx="13082">
                  <c:v>0.0</c:v>
                </c:pt>
                <c:pt idx="13083">
                  <c:v>0.0</c:v>
                </c:pt>
                <c:pt idx="13084">
                  <c:v>0.0</c:v>
                </c:pt>
                <c:pt idx="13085">
                  <c:v>0.0</c:v>
                </c:pt>
                <c:pt idx="13086">
                  <c:v>0.0</c:v>
                </c:pt>
                <c:pt idx="13087">
                  <c:v>0.0</c:v>
                </c:pt>
                <c:pt idx="13088">
                  <c:v>0.0</c:v>
                </c:pt>
                <c:pt idx="13089">
                  <c:v>0.0</c:v>
                </c:pt>
                <c:pt idx="13090">
                  <c:v>0.0</c:v>
                </c:pt>
                <c:pt idx="13091">
                  <c:v>0.0</c:v>
                </c:pt>
                <c:pt idx="13092">
                  <c:v>0.0</c:v>
                </c:pt>
                <c:pt idx="13093">
                  <c:v>0.0</c:v>
                </c:pt>
                <c:pt idx="13094">
                  <c:v>0.0</c:v>
                </c:pt>
                <c:pt idx="13095">
                  <c:v>0.0</c:v>
                </c:pt>
                <c:pt idx="13096">
                  <c:v>0.0</c:v>
                </c:pt>
                <c:pt idx="13097">
                  <c:v>0.0</c:v>
                </c:pt>
                <c:pt idx="13098">
                  <c:v>0.0</c:v>
                </c:pt>
                <c:pt idx="13099">
                  <c:v>0.0</c:v>
                </c:pt>
                <c:pt idx="13100">
                  <c:v>0.0</c:v>
                </c:pt>
                <c:pt idx="13101">
                  <c:v>0.0</c:v>
                </c:pt>
                <c:pt idx="13102">
                  <c:v>0.0</c:v>
                </c:pt>
                <c:pt idx="13103">
                  <c:v>0.0</c:v>
                </c:pt>
                <c:pt idx="13104">
                  <c:v>0.0</c:v>
                </c:pt>
                <c:pt idx="13105">
                  <c:v>0.0</c:v>
                </c:pt>
                <c:pt idx="13106">
                  <c:v>0.0</c:v>
                </c:pt>
                <c:pt idx="13107">
                  <c:v>0.0</c:v>
                </c:pt>
                <c:pt idx="13108">
                  <c:v>0.0</c:v>
                </c:pt>
                <c:pt idx="13109">
                  <c:v>0.0</c:v>
                </c:pt>
                <c:pt idx="13110">
                  <c:v>0.0</c:v>
                </c:pt>
                <c:pt idx="13111">
                  <c:v>0.0</c:v>
                </c:pt>
                <c:pt idx="13112">
                  <c:v>0.0</c:v>
                </c:pt>
                <c:pt idx="13113">
                  <c:v>0.0</c:v>
                </c:pt>
                <c:pt idx="13114">
                  <c:v>0.0</c:v>
                </c:pt>
                <c:pt idx="13115">
                  <c:v>0.0</c:v>
                </c:pt>
                <c:pt idx="13116">
                  <c:v>0.0</c:v>
                </c:pt>
                <c:pt idx="13117">
                  <c:v>0.0</c:v>
                </c:pt>
                <c:pt idx="13118">
                  <c:v>0.0</c:v>
                </c:pt>
                <c:pt idx="13119">
                  <c:v>0.0</c:v>
                </c:pt>
                <c:pt idx="13120">
                  <c:v>0.0</c:v>
                </c:pt>
                <c:pt idx="13121">
                  <c:v>0.0</c:v>
                </c:pt>
                <c:pt idx="13122">
                  <c:v>0.0</c:v>
                </c:pt>
                <c:pt idx="13123">
                  <c:v>0.0</c:v>
                </c:pt>
                <c:pt idx="13124">
                  <c:v>0.0</c:v>
                </c:pt>
                <c:pt idx="13125">
                  <c:v>0.0</c:v>
                </c:pt>
                <c:pt idx="13126">
                  <c:v>0.0</c:v>
                </c:pt>
                <c:pt idx="13127">
                  <c:v>0.0</c:v>
                </c:pt>
                <c:pt idx="13128">
                  <c:v>0.0</c:v>
                </c:pt>
                <c:pt idx="13129">
                  <c:v>0.0</c:v>
                </c:pt>
                <c:pt idx="13130">
                  <c:v>0.0</c:v>
                </c:pt>
                <c:pt idx="13131">
                  <c:v>0.0</c:v>
                </c:pt>
                <c:pt idx="13132">
                  <c:v>0.0</c:v>
                </c:pt>
                <c:pt idx="13133">
                  <c:v>0.0</c:v>
                </c:pt>
                <c:pt idx="13134">
                  <c:v>0.0</c:v>
                </c:pt>
                <c:pt idx="13135">
                  <c:v>0.0</c:v>
                </c:pt>
                <c:pt idx="13136">
                  <c:v>0.0</c:v>
                </c:pt>
                <c:pt idx="13137">
                  <c:v>0.0</c:v>
                </c:pt>
                <c:pt idx="13138">
                  <c:v>0.0</c:v>
                </c:pt>
                <c:pt idx="13139">
                  <c:v>0.0</c:v>
                </c:pt>
                <c:pt idx="13140">
                  <c:v>0.0</c:v>
                </c:pt>
                <c:pt idx="13141">
                  <c:v>0.0</c:v>
                </c:pt>
                <c:pt idx="13142">
                  <c:v>0.0</c:v>
                </c:pt>
                <c:pt idx="13143">
                  <c:v>0.0</c:v>
                </c:pt>
                <c:pt idx="13144">
                  <c:v>0.0</c:v>
                </c:pt>
                <c:pt idx="13145">
                  <c:v>0.0</c:v>
                </c:pt>
                <c:pt idx="13146">
                  <c:v>0.0</c:v>
                </c:pt>
                <c:pt idx="13147">
                  <c:v>0.0</c:v>
                </c:pt>
                <c:pt idx="13148">
                  <c:v>0.0</c:v>
                </c:pt>
                <c:pt idx="13149">
                  <c:v>0.0</c:v>
                </c:pt>
                <c:pt idx="13150">
                  <c:v>0.0</c:v>
                </c:pt>
                <c:pt idx="13151">
                  <c:v>0.0</c:v>
                </c:pt>
                <c:pt idx="13152">
                  <c:v>-32767.0</c:v>
                </c:pt>
                <c:pt idx="13153">
                  <c:v>0.0</c:v>
                </c:pt>
                <c:pt idx="13154">
                  <c:v>0.0</c:v>
                </c:pt>
                <c:pt idx="13155">
                  <c:v>0.0</c:v>
                </c:pt>
                <c:pt idx="13156">
                  <c:v>0.0</c:v>
                </c:pt>
                <c:pt idx="13157">
                  <c:v>0.0</c:v>
                </c:pt>
                <c:pt idx="13158">
                  <c:v>0.0</c:v>
                </c:pt>
                <c:pt idx="13159">
                  <c:v>0.0</c:v>
                </c:pt>
                <c:pt idx="13160">
                  <c:v>-32767.0</c:v>
                </c:pt>
                <c:pt idx="13161">
                  <c:v>0.0</c:v>
                </c:pt>
                <c:pt idx="13162">
                  <c:v>0.0</c:v>
                </c:pt>
                <c:pt idx="13163">
                  <c:v>0.0</c:v>
                </c:pt>
                <c:pt idx="13164">
                  <c:v>0.0</c:v>
                </c:pt>
                <c:pt idx="13165">
                  <c:v>0.0</c:v>
                </c:pt>
                <c:pt idx="13166">
                  <c:v>0.0</c:v>
                </c:pt>
                <c:pt idx="13167">
                  <c:v>0.0</c:v>
                </c:pt>
                <c:pt idx="13168">
                  <c:v>0.0</c:v>
                </c:pt>
                <c:pt idx="13169">
                  <c:v>0.0</c:v>
                </c:pt>
                <c:pt idx="13170">
                  <c:v>0.0</c:v>
                </c:pt>
                <c:pt idx="13171">
                  <c:v>0.0</c:v>
                </c:pt>
                <c:pt idx="13172">
                  <c:v>0.0</c:v>
                </c:pt>
                <c:pt idx="13173">
                  <c:v>0.0</c:v>
                </c:pt>
                <c:pt idx="13174">
                  <c:v>0.0</c:v>
                </c:pt>
                <c:pt idx="13175">
                  <c:v>0.0</c:v>
                </c:pt>
                <c:pt idx="13176">
                  <c:v>0.0</c:v>
                </c:pt>
                <c:pt idx="13177">
                  <c:v>0.0</c:v>
                </c:pt>
                <c:pt idx="13178">
                  <c:v>0.0</c:v>
                </c:pt>
                <c:pt idx="13179">
                  <c:v>0.0</c:v>
                </c:pt>
                <c:pt idx="13180">
                  <c:v>0.0</c:v>
                </c:pt>
                <c:pt idx="13181">
                  <c:v>0.0</c:v>
                </c:pt>
                <c:pt idx="13182">
                  <c:v>0.0</c:v>
                </c:pt>
                <c:pt idx="13183">
                  <c:v>0.0</c:v>
                </c:pt>
                <c:pt idx="13184">
                  <c:v>0.0</c:v>
                </c:pt>
                <c:pt idx="13185">
                  <c:v>0.0</c:v>
                </c:pt>
                <c:pt idx="13186">
                  <c:v>0.0</c:v>
                </c:pt>
                <c:pt idx="13187">
                  <c:v>0.0</c:v>
                </c:pt>
                <c:pt idx="13188">
                  <c:v>0.0</c:v>
                </c:pt>
                <c:pt idx="13189">
                  <c:v>0.0</c:v>
                </c:pt>
                <c:pt idx="13190">
                  <c:v>0.0</c:v>
                </c:pt>
                <c:pt idx="13191">
                  <c:v>0.0</c:v>
                </c:pt>
                <c:pt idx="13192">
                  <c:v>0.0</c:v>
                </c:pt>
                <c:pt idx="13193">
                  <c:v>0.0</c:v>
                </c:pt>
                <c:pt idx="13194">
                  <c:v>0.0</c:v>
                </c:pt>
                <c:pt idx="13195">
                  <c:v>0.0</c:v>
                </c:pt>
                <c:pt idx="13196">
                  <c:v>0.0</c:v>
                </c:pt>
                <c:pt idx="13197">
                  <c:v>0.0</c:v>
                </c:pt>
                <c:pt idx="13198">
                  <c:v>0.0</c:v>
                </c:pt>
                <c:pt idx="13199">
                  <c:v>0.0</c:v>
                </c:pt>
                <c:pt idx="13200">
                  <c:v>0.0</c:v>
                </c:pt>
                <c:pt idx="13201">
                  <c:v>0.0</c:v>
                </c:pt>
                <c:pt idx="13202">
                  <c:v>0.0</c:v>
                </c:pt>
                <c:pt idx="13203">
                  <c:v>0.0</c:v>
                </c:pt>
                <c:pt idx="13204">
                  <c:v>0.0</c:v>
                </c:pt>
                <c:pt idx="13205">
                  <c:v>0.0</c:v>
                </c:pt>
                <c:pt idx="13206">
                  <c:v>0.0</c:v>
                </c:pt>
                <c:pt idx="13207">
                  <c:v>0.0</c:v>
                </c:pt>
                <c:pt idx="13208">
                  <c:v>0.0</c:v>
                </c:pt>
                <c:pt idx="13209">
                  <c:v>0.0</c:v>
                </c:pt>
                <c:pt idx="13210">
                  <c:v>0.0</c:v>
                </c:pt>
                <c:pt idx="13211">
                  <c:v>0.0</c:v>
                </c:pt>
                <c:pt idx="13212">
                  <c:v>0.0</c:v>
                </c:pt>
                <c:pt idx="13213">
                  <c:v>0.0</c:v>
                </c:pt>
                <c:pt idx="13214">
                  <c:v>0.0</c:v>
                </c:pt>
                <c:pt idx="13215">
                  <c:v>0.0</c:v>
                </c:pt>
                <c:pt idx="13216">
                  <c:v>0.0</c:v>
                </c:pt>
                <c:pt idx="13217">
                  <c:v>0.0</c:v>
                </c:pt>
                <c:pt idx="13218">
                  <c:v>0.0</c:v>
                </c:pt>
                <c:pt idx="13219">
                  <c:v>0.0</c:v>
                </c:pt>
                <c:pt idx="13220">
                  <c:v>0.0</c:v>
                </c:pt>
                <c:pt idx="13221">
                  <c:v>-32767.0</c:v>
                </c:pt>
                <c:pt idx="13222">
                  <c:v>0.0</c:v>
                </c:pt>
                <c:pt idx="13223">
                  <c:v>0.0</c:v>
                </c:pt>
                <c:pt idx="13224">
                  <c:v>0.0</c:v>
                </c:pt>
                <c:pt idx="13225">
                  <c:v>0.0</c:v>
                </c:pt>
                <c:pt idx="13226">
                  <c:v>0.0</c:v>
                </c:pt>
                <c:pt idx="13227">
                  <c:v>0.0</c:v>
                </c:pt>
                <c:pt idx="13228">
                  <c:v>0.0</c:v>
                </c:pt>
                <c:pt idx="13229">
                  <c:v>-32767.0</c:v>
                </c:pt>
                <c:pt idx="13230">
                  <c:v>0.0</c:v>
                </c:pt>
                <c:pt idx="13231">
                  <c:v>0.0</c:v>
                </c:pt>
                <c:pt idx="13232">
                  <c:v>0.0</c:v>
                </c:pt>
                <c:pt idx="13233">
                  <c:v>0.0</c:v>
                </c:pt>
                <c:pt idx="13234">
                  <c:v>0.0</c:v>
                </c:pt>
                <c:pt idx="13235">
                  <c:v>0.0</c:v>
                </c:pt>
                <c:pt idx="13236">
                  <c:v>0.0</c:v>
                </c:pt>
                <c:pt idx="13237">
                  <c:v>0.0</c:v>
                </c:pt>
                <c:pt idx="13238">
                  <c:v>0.0</c:v>
                </c:pt>
                <c:pt idx="13239">
                  <c:v>0.0</c:v>
                </c:pt>
                <c:pt idx="13240">
                  <c:v>0.0</c:v>
                </c:pt>
                <c:pt idx="13241">
                  <c:v>0.0</c:v>
                </c:pt>
                <c:pt idx="13242">
                  <c:v>0.0</c:v>
                </c:pt>
                <c:pt idx="13243">
                  <c:v>0.0</c:v>
                </c:pt>
                <c:pt idx="13244">
                  <c:v>0.0</c:v>
                </c:pt>
                <c:pt idx="13245">
                  <c:v>0.0</c:v>
                </c:pt>
                <c:pt idx="13246">
                  <c:v>0.0</c:v>
                </c:pt>
                <c:pt idx="13247">
                  <c:v>0.0</c:v>
                </c:pt>
                <c:pt idx="13248">
                  <c:v>0.0</c:v>
                </c:pt>
                <c:pt idx="13249">
                  <c:v>0.0</c:v>
                </c:pt>
                <c:pt idx="13250">
                  <c:v>0.0</c:v>
                </c:pt>
                <c:pt idx="13251">
                  <c:v>0.0</c:v>
                </c:pt>
                <c:pt idx="13252">
                  <c:v>0.0</c:v>
                </c:pt>
                <c:pt idx="13253">
                  <c:v>0.0</c:v>
                </c:pt>
                <c:pt idx="13254">
                  <c:v>0.0</c:v>
                </c:pt>
                <c:pt idx="13255">
                  <c:v>0.0</c:v>
                </c:pt>
                <c:pt idx="13256">
                  <c:v>0.0</c:v>
                </c:pt>
                <c:pt idx="13257">
                  <c:v>0.0</c:v>
                </c:pt>
                <c:pt idx="13258">
                  <c:v>0.0</c:v>
                </c:pt>
                <c:pt idx="13259">
                  <c:v>0.0</c:v>
                </c:pt>
                <c:pt idx="13260">
                  <c:v>0.0</c:v>
                </c:pt>
                <c:pt idx="13261">
                  <c:v>0.0</c:v>
                </c:pt>
                <c:pt idx="13262">
                  <c:v>0.0</c:v>
                </c:pt>
                <c:pt idx="13263">
                  <c:v>0.0</c:v>
                </c:pt>
                <c:pt idx="13264">
                  <c:v>0.0</c:v>
                </c:pt>
                <c:pt idx="13265">
                  <c:v>0.0</c:v>
                </c:pt>
                <c:pt idx="13266">
                  <c:v>0.0</c:v>
                </c:pt>
                <c:pt idx="13267">
                  <c:v>0.0</c:v>
                </c:pt>
                <c:pt idx="13268">
                  <c:v>0.0</c:v>
                </c:pt>
                <c:pt idx="13269">
                  <c:v>0.0</c:v>
                </c:pt>
                <c:pt idx="13270">
                  <c:v>0.0</c:v>
                </c:pt>
                <c:pt idx="13271">
                  <c:v>0.0</c:v>
                </c:pt>
                <c:pt idx="13272">
                  <c:v>0.0</c:v>
                </c:pt>
                <c:pt idx="13273">
                  <c:v>0.0</c:v>
                </c:pt>
                <c:pt idx="13274">
                  <c:v>0.0</c:v>
                </c:pt>
                <c:pt idx="13275">
                  <c:v>2.422353E-7</c:v>
                </c:pt>
                <c:pt idx="13276">
                  <c:v>0.0</c:v>
                </c:pt>
                <c:pt idx="13277">
                  <c:v>0.0</c:v>
                </c:pt>
                <c:pt idx="13278">
                  <c:v>0.0</c:v>
                </c:pt>
                <c:pt idx="13279">
                  <c:v>0.0</c:v>
                </c:pt>
                <c:pt idx="13280">
                  <c:v>0.0</c:v>
                </c:pt>
                <c:pt idx="13281">
                  <c:v>0.0</c:v>
                </c:pt>
                <c:pt idx="13282">
                  <c:v>0.0</c:v>
                </c:pt>
                <c:pt idx="13283">
                  <c:v>0.0</c:v>
                </c:pt>
                <c:pt idx="13284">
                  <c:v>0.0</c:v>
                </c:pt>
                <c:pt idx="13285">
                  <c:v>0.0</c:v>
                </c:pt>
                <c:pt idx="13286">
                  <c:v>0.0</c:v>
                </c:pt>
                <c:pt idx="13287">
                  <c:v>0.0</c:v>
                </c:pt>
                <c:pt idx="13288">
                  <c:v>0.0</c:v>
                </c:pt>
                <c:pt idx="13289">
                  <c:v>0.0</c:v>
                </c:pt>
                <c:pt idx="13290">
                  <c:v>0.0</c:v>
                </c:pt>
                <c:pt idx="13291">
                  <c:v>0.0</c:v>
                </c:pt>
                <c:pt idx="13292">
                  <c:v>0.0</c:v>
                </c:pt>
                <c:pt idx="13293">
                  <c:v>0.0</c:v>
                </c:pt>
                <c:pt idx="13294">
                  <c:v>0.0</c:v>
                </c:pt>
                <c:pt idx="13295">
                  <c:v>0.0</c:v>
                </c:pt>
                <c:pt idx="13296">
                  <c:v>0.0</c:v>
                </c:pt>
                <c:pt idx="13297">
                  <c:v>0.0</c:v>
                </c:pt>
                <c:pt idx="13298">
                  <c:v>0.0</c:v>
                </c:pt>
                <c:pt idx="13299">
                  <c:v>6.75047E-7</c:v>
                </c:pt>
                <c:pt idx="13300">
                  <c:v>0.0</c:v>
                </c:pt>
                <c:pt idx="13301">
                  <c:v>0.0</c:v>
                </c:pt>
                <c:pt idx="13302">
                  <c:v>0.0</c:v>
                </c:pt>
                <c:pt idx="13303">
                  <c:v>0.0</c:v>
                </c:pt>
                <c:pt idx="13304">
                  <c:v>0.0</c:v>
                </c:pt>
                <c:pt idx="13305">
                  <c:v>0.0</c:v>
                </c:pt>
                <c:pt idx="13306">
                  <c:v>0.0</c:v>
                </c:pt>
                <c:pt idx="13307">
                  <c:v>0.0</c:v>
                </c:pt>
                <c:pt idx="13308">
                  <c:v>0.0</c:v>
                </c:pt>
                <c:pt idx="13309">
                  <c:v>0.0</c:v>
                </c:pt>
                <c:pt idx="13310">
                  <c:v>0.0</c:v>
                </c:pt>
                <c:pt idx="13311">
                  <c:v>0.0</c:v>
                </c:pt>
                <c:pt idx="13312">
                  <c:v>0.0</c:v>
                </c:pt>
                <c:pt idx="13313">
                  <c:v>0.0</c:v>
                </c:pt>
                <c:pt idx="13314">
                  <c:v>0.0</c:v>
                </c:pt>
                <c:pt idx="13315">
                  <c:v>0.0</c:v>
                </c:pt>
                <c:pt idx="13316">
                  <c:v>0.0</c:v>
                </c:pt>
                <c:pt idx="13317">
                  <c:v>0.0</c:v>
                </c:pt>
                <c:pt idx="13318">
                  <c:v>0.0</c:v>
                </c:pt>
                <c:pt idx="13319">
                  <c:v>0.0</c:v>
                </c:pt>
                <c:pt idx="13320">
                  <c:v>0.0</c:v>
                </c:pt>
                <c:pt idx="13321">
                  <c:v>0.0</c:v>
                </c:pt>
                <c:pt idx="13322">
                  <c:v>0.0</c:v>
                </c:pt>
                <c:pt idx="13323">
                  <c:v>0.0</c:v>
                </c:pt>
                <c:pt idx="13324">
                  <c:v>0.0</c:v>
                </c:pt>
                <c:pt idx="13325">
                  <c:v>0.0</c:v>
                </c:pt>
                <c:pt idx="13326">
                  <c:v>0.0</c:v>
                </c:pt>
                <c:pt idx="13327">
                  <c:v>0.0</c:v>
                </c:pt>
                <c:pt idx="13328">
                  <c:v>0.0</c:v>
                </c:pt>
                <c:pt idx="13329">
                  <c:v>0.0</c:v>
                </c:pt>
                <c:pt idx="13330">
                  <c:v>0.0</c:v>
                </c:pt>
                <c:pt idx="13331">
                  <c:v>0.0</c:v>
                </c:pt>
                <c:pt idx="13332">
                  <c:v>0.0</c:v>
                </c:pt>
                <c:pt idx="13333">
                  <c:v>0.0</c:v>
                </c:pt>
                <c:pt idx="13334">
                  <c:v>0.0</c:v>
                </c:pt>
                <c:pt idx="13335">
                  <c:v>0.0</c:v>
                </c:pt>
                <c:pt idx="13336">
                  <c:v>0.0</c:v>
                </c:pt>
                <c:pt idx="13337">
                  <c:v>0.0</c:v>
                </c:pt>
                <c:pt idx="13338">
                  <c:v>0.0</c:v>
                </c:pt>
                <c:pt idx="13339">
                  <c:v>0.0</c:v>
                </c:pt>
                <c:pt idx="13340">
                  <c:v>6.74161500000001E-7</c:v>
                </c:pt>
                <c:pt idx="13341">
                  <c:v>0.0</c:v>
                </c:pt>
                <c:pt idx="13342">
                  <c:v>0.0</c:v>
                </c:pt>
                <c:pt idx="13343">
                  <c:v>0.0</c:v>
                </c:pt>
                <c:pt idx="13344">
                  <c:v>0.0</c:v>
                </c:pt>
                <c:pt idx="13345">
                  <c:v>0.0</c:v>
                </c:pt>
                <c:pt idx="13346">
                  <c:v>0.0</c:v>
                </c:pt>
                <c:pt idx="13347">
                  <c:v>0.0</c:v>
                </c:pt>
                <c:pt idx="13348">
                  <c:v>0.0</c:v>
                </c:pt>
                <c:pt idx="13349">
                  <c:v>0.0</c:v>
                </c:pt>
                <c:pt idx="13350">
                  <c:v>0.0</c:v>
                </c:pt>
                <c:pt idx="13351">
                  <c:v>0.0</c:v>
                </c:pt>
                <c:pt idx="13352">
                  <c:v>0.0</c:v>
                </c:pt>
                <c:pt idx="13353">
                  <c:v>0.0</c:v>
                </c:pt>
                <c:pt idx="13354">
                  <c:v>0.0</c:v>
                </c:pt>
                <c:pt idx="13355">
                  <c:v>0.0</c:v>
                </c:pt>
                <c:pt idx="13356">
                  <c:v>0.0</c:v>
                </c:pt>
                <c:pt idx="13357">
                  <c:v>0.0</c:v>
                </c:pt>
                <c:pt idx="13358">
                  <c:v>0.0</c:v>
                </c:pt>
                <c:pt idx="13359">
                  <c:v>0.0</c:v>
                </c:pt>
                <c:pt idx="13360">
                  <c:v>0.0</c:v>
                </c:pt>
                <c:pt idx="13361">
                  <c:v>0.0</c:v>
                </c:pt>
                <c:pt idx="13362">
                  <c:v>0.0</c:v>
                </c:pt>
                <c:pt idx="13363">
                  <c:v>0.0</c:v>
                </c:pt>
                <c:pt idx="13364">
                  <c:v>0.0</c:v>
                </c:pt>
                <c:pt idx="13365">
                  <c:v>0.0</c:v>
                </c:pt>
                <c:pt idx="13366">
                  <c:v>0.0</c:v>
                </c:pt>
                <c:pt idx="13367">
                  <c:v>0.0</c:v>
                </c:pt>
                <c:pt idx="13368">
                  <c:v>0.0</c:v>
                </c:pt>
                <c:pt idx="13369">
                  <c:v>0.0</c:v>
                </c:pt>
                <c:pt idx="13370">
                  <c:v>0.0</c:v>
                </c:pt>
                <c:pt idx="13371">
                  <c:v>0.0</c:v>
                </c:pt>
                <c:pt idx="13372">
                  <c:v>0.0</c:v>
                </c:pt>
                <c:pt idx="13373">
                  <c:v>0.0</c:v>
                </c:pt>
                <c:pt idx="13374">
                  <c:v>0.0</c:v>
                </c:pt>
                <c:pt idx="13375">
                  <c:v>0.0</c:v>
                </c:pt>
                <c:pt idx="13376">
                  <c:v>0.0</c:v>
                </c:pt>
                <c:pt idx="13377">
                  <c:v>0.0</c:v>
                </c:pt>
                <c:pt idx="13378">
                  <c:v>0.0</c:v>
                </c:pt>
                <c:pt idx="13379">
                  <c:v>0.0</c:v>
                </c:pt>
                <c:pt idx="13380">
                  <c:v>0.0</c:v>
                </c:pt>
                <c:pt idx="13381">
                  <c:v>0.0</c:v>
                </c:pt>
                <c:pt idx="13382">
                  <c:v>0.0</c:v>
                </c:pt>
                <c:pt idx="13383">
                  <c:v>0.0</c:v>
                </c:pt>
                <c:pt idx="13384">
                  <c:v>1.953593E-6</c:v>
                </c:pt>
                <c:pt idx="13385">
                  <c:v>6.791546E-6</c:v>
                </c:pt>
                <c:pt idx="13386">
                  <c:v>0.0</c:v>
                </c:pt>
                <c:pt idx="13387">
                  <c:v>2.517346E-7</c:v>
                </c:pt>
                <c:pt idx="13388">
                  <c:v>0.0</c:v>
                </c:pt>
                <c:pt idx="13389">
                  <c:v>0.0</c:v>
                </c:pt>
                <c:pt idx="13390">
                  <c:v>-32767.0</c:v>
                </c:pt>
                <c:pt idx="13391">
                  <c:v>0.0</c:v>
                </c:pt>
                <c:pt idx="13392">
                  <c:v>0.0</c:v>
                </c:pt>
                <c:pt idx="13393">
                  <c:v>0.0</c:v>
                </c:pt>
                <c:pt idx="13394">
                  <c:v>0.0</c:v>
                </c:pt>
                <c:pt idx="13395">
                  <c:v>1.718685E-6</c:v>
                </c:pt>
                <c:pt idx="13396">
                  <c:v>0.0</c:v>
                </c:pt>
                <c:pt idx="13397">
                  <c:v>6.882274E-7</c:v>
                </c:pt>
                <c:pt idx="13398">
                  <c:v>0.0</c:v>
                </c:pt>
                <c:pt idx="13399">
                  <c:v>0.0</c:v>
                </c:pt>
                <c:pt idx="13400">
                  <c:v>0.0</c:v>
                </c:pt>
                <c:pt idx="13401">
                  <c:v>0.0</c:v>
                </c:pt>
                <c:pt idx="13402">
                  <c:v>0.0</c:v>
                </c:pt>
                <c:pt idx="13403">
                  <c:v>2.492493E-7</c:v>
                </c:pt>
                <c:pt idx="13404">
                  <c:v>0.0</c:v>
                </c:pt>
                <c:pt idx="13405">
                  <c:v>0.0</c:v>
                </c:pt>
                <c:pt idx="13406">
                  <c:v>0.0</c:v>
                </c:pt>
                <c:pt idx="13407">
                  <c:v>0.0</c:v>
                </c:pt>
                <c:pt idx="13408">
                  <c:v>0.0</c:v>
                </c:pt>
                <c:pt idx="13409">
                  <c:v>2.488068E-7</c:v>
                </c:pt>
                <c:pt idx="13410">
                  <c:v>0.0</c:v>
                </c:pt>
                <c:pt idx="13411">
                  <c:v>0.0</c:v>
                </c:pt>
                <c:pt idx="13412">
                  <c:v>0.0</c:v>
                </c:pt>
                <c:pt idx="13413">
                  <c:v>0.0</c:v>
                </c:pt>
                <c:pt idx="13414">
                  <c:v>0.0</c:v>
                </c:pt>
                <c:pt idx="13415">
                  <c:v>0.0</c:v>
                </c:pt>
                <c:pt idx="13416">
                  <c:v>0.0</c:v>
                </c:pt>
                <c:pt idx="13417">
                  <c:v>0.0</c:v>
                </c:pt>
                <c:pt idx="13418">
                  <c:v>0.0</c:v>
                </c:pt>
                <c:pt idx="13419">
                  <c:v>0.0</c:v>
                </c:pt>
                <c:pt idx="13420">
                  <c:v>0.0</c:v>
                </c:pt>
                <c:pt idx="13421">
                  <c:v>0.0</c:v>
                </c:pt>
                <c:pt idx="13422">
                  <c:v>0.0</c:v>
                </c:pt>
                <c:pt idx="13423">
                  <c:v>0.0</c:v>
                </c:pt>
                <c:pt idx="13424">
                  <c:v>0.0</c:v>
                </c:pt>
                <c:pt idx="13425">
                  <c:v>0.0</c:v>
                </c:pt>
                <c:pt idx="13426">
                  <c:v>0.0</c:v>
                </c:pt>
                <c:pt idx="13427">
                  <c:v>0.0</c:v>
                </c:pt>
                <c:pt idx="13428">
                  <c:v>0.0</c:v>
                </c:pt>
                <c:pt idx="13429">
                  <c:v>0.0</c:v>
                </c:pt>
                <c:pt idx="13430">
                  <c:v>0.0</c:v>
                </c:pt>
                <c:pt idx="13431">
                  <c:v>0.0</c:v>
                </c:pt>
                <c:pt idx="13432">
                  <c:v>0.0</c:v>
                </c:pt>
                <c:pt idx="13433">
                  <c:v>1.439287E-6</c:v>
                </c:pt>
                <c:pt idx="13434">
                  <c:v>0.0</c:v>
                </c:pt>
                <c:pt idx="13435">
                  <c:v>0.0</c:v>
                </c:pt>
                <c:pt idx="13436">
                  <c:v>0.0</c:v>
                </c:pt>
                <c:pt idx="13437">
                  <c:v>0.0</c:v>
                </c:pt>
                <c:pt idx="13438">
                  <c:v>0.0</c:v>
                </c:pt>
                <c:pt idx="13439">
                  <c:v>0.0</c:v>
                </c:pt>
                <c:pt idx="13440">
                  <c:v>0.0</c:v>
                </c:pt>
                <c:pt idx="13441">
                  <c:v>0.0</c:v>
                </c:pt>
                <c:pt idx="13442">
                  <c:v>0.0</c:v>
                </c:pt>
                <c:pt idx="13443">
                  <c:v>0.0</c:v>
                </c:pt>
                <c:pt idx="13444">
                  <c:v>0.0</c:v>
                </c:pt>
                <c:pt idx="13445">
                  <c:v>0.0</c:v>
                </c:pt>
                <c:pt idx="13446">
                  <c:v>0.0</c:v>
                </c:pt>
                <c:pt idx="13447">
                  <c:v>0.0</c:v>
                </c:pt>
                <c:pt idx="13448">
                  <c:v>0.0</c:v>
                </c:pt>
                <c:pt idx="13449">
                  <c:v>0.0</c:v>
                </c:pt>
                <c:pt idx="13450">
                  <c:v>0.0</c:v>
                </c:pt>
                <c:pt idx="13451">
                  <c:v>0.0</c:v>
                </c:pt>
                <c:pt idx="13452">
                  <c:v>0.0</c:v>
                </c:pt>
                <c:pt idx="13453">
                  <c:v>0.0</c:v>
                </c:pt>
                <c:pt idx="13454">
                  <c:v>0.0</c:v>
                </c:pt>
                <c:pt idx="13455">
                  <c:v>2.455164E-7</c:v>
                </c:pt>
                <c:pt idx="13456">
                  <c:v>0.0</c:v>
                </c:pt>
                <c:pt idx="13457">
                  <c:v>0.0</c:v>
                </c:pt>
                <c:pt idx="13458">
                  <c:v>0.0</c:v>
                </c:pt>
                <c:pt idx="13459">
                  <c:v>0.0</c:v>
                </c:pt>
                <c:pt idx="13460">
                  <c:v>0.0</c:v>
                </c:pt>
                <c:pt idx="13461">
                  <c:v>0.0</c:v>
                </c:pt>
                <c:pt idx="13462">
                  <c:v>0.0</c:v>
                </c:pt>
                <c:pt idx="13463">
                  <c:v>0.0</c:v>
                </c:pt>
                <c:pt idx="13464">
                  <c:v>0.0</c:v>
                </c:pt>
                <c:pt idx="13465">
                  <c:v>0.0</c:v>
                </c:pt>
                <c:pt idx="13466">
                  <c:v>0.0</c:v>
                </c:pt>
                <c:pt idx="13467">
                  <c:v>0.0</c:v>
                </c:pt>
                <c:pt idx="13468">
                  <c:v>0.0</c:v>
                </c:pt>
                <c:pt idx="13469">
                  <c:v>0.0</c:v>
                </c:pt>
                <c:pt idx="13470">
                  <c:v>0.0</c:v>
                </c:pt>
                <c:pt idx="13471">
                  <c:v>0.0</c:v>
                </c:pt>
                <c:pt idx="13472">
                  <c:v>0.0</c:v>
                </c:pt>
                <c:pt idx="13473">
                  <c:v>0.0</c:v>
                </c:pt>
                <c:pt idx="13474">
                  <c:v>0.0</c:v>
                </c:pt>
                <c:pt idx="13475">
                  <c:v>0.0</c:v>
                </c:pt>
                <c:pt idx="13476">
                  <c:v>0.0</c:v>
                </c:pt>
                <c:pt idx="13477">
                  <c:v>0.0</c:v>
                </c:pt>
                <c:pt idx="13478">
                  <c:v>0.0</c:v>
                </c:pt>
                <c:pt idx="13479">
                  <c:v>0.0</c:v>
                </c:pt>
                <c:pt idx="13480">
                  <c:v>0.0</c:v>
                </c:pt>
                <c:pt idx="13481">
                  <c:v>0.0</c:v>
                </c:pt>
                <c:pt idx="13482">
                  <c:v>0.0</c:v>
                </c:pt>
                <c:pt idx="13483">
                  <c:v>0.0</c:v>
                </c:pt>
                <c:pt idx="13484">
                  <c:v>0.0</c:v>
                </c:pt>
                <c:pt idx="13485">
                  <c:v>0.0</c:v>
                </c:pt>
                <c:pt idx="13486">
                  <c:v>0.0</c:v>
                </c:pt>
                <c:pt idx="13487">
                  <c:v>0.0</c:v>
                </c:pt>
                <c:pt idx="13488">
                  <c:v>0.0</c:v>
                </c:pt>
                <c:pt idx="13489">
                  <c:v>0.0</c:v>
                </c:pt>
                <c:pt idx="13490">
                  <c:v>0.0</c:v>
                </c:pt>
                <c:pt idx="13491">
                  <c:v>0.0</c:v>
                </c:pt>
                <c:pt idx="13492">
                  <c:v>0.0</c:v>
                </c:pt>
                <c:pt idx="13493">
                  <c:v>0.0</c:v>
                </c:pt>
                <c:pt idx="13494">
                  <c:v>0.0</c:v>
                </c:pt>
                <c:pt idx="13495">
                  <c:v>0.0</c:v>
                </c:pt>
                <c:pt idx="13496">
                  <c:v>0.0</c:v>
                </c:pt>
                <c:pt idx="13497">
                  <c:v>0.0</c:v>
                </c:pt>
                <c:pt idx="13498">
                  <c:v>0.0</c:v>
                </c:pt>
                <c:pt idx="13499">
                  <c:v>0.0</c:v>
                </c:pt>
                <c:pt idx="13500">
                  <c:v>0.0</c:v>
                </c:pt>
                <c:pt idx="13501">
                  <c:v>2.422579E-7</c:v>
                </c:pt>
                <c:pt idx="13502">
                  <c:v>0.0</c:v>
                </c:pt>
                <c:pt idx="13503">
                  <c:v>0.0</c:v>
                </c:pt>
                <c:pt idx="13504">
                  <c:v>0.0</c:v>
                </c:pt>
                <c:pt idx="13505">
                  <c:v>0.0</c:v>
                </c:pt>
                <c:pt idx="13506">
                  <c:v>0.0</c:v>
                </c:pt>
                <c:pt idx="13507">
                  <c:v>0.0</c:v>
                </c:pt>
                <c:pt idx="13508">
                  <c:v>0.0</c:v>
                </c:pt>
                <c:pt idx="13509">
                  <c:v>0.0</c:v>
                </c:pt>
                <c:pt idx="13510">
                  <c:v>0.0</c:v>
                </c:pt>
                <c:pt idx="13511">
                  <c:v>0.0</c:v>
                </c:pt>
                <c:pt idx="13512">
                  <c:v>0.0</c:v>
                </c:pt>
                <c:pt idx="13513">
                  <c:v>0.0</c:v>
                </c:pt>
                <c:pt idx="13514">
                  <c:v>0.0</c:v>
                </c:pt>
                <c:pt idx="13515">
                  <c:v>-32767.0</c:v>
                </c:pt>
                <c:pt idx="13516">
                  <c:v>0.0</c:v>
                </c:pt>
                <c:pt idx="13517">
                  <c:v>0.0</c:v>
                </c:pt>
                <c:pt idx="13518">
                  <c:v>0.0</c:v>
                </c:pt>
                <c:pt idx="13519">
                  <c:v>0.0</c:v>
                </c:pt>
                <c:pt idx="13520">
                  <c:v>0.0</c:v>
                </c:pt>
                <c:pt idx="13521">
                  <c:v>0.0</c:v>
                </c:pt>
                <c:pt idx="13522">
                  <c:v>0.0</c:v>
                </c:pt>
                <c:pt idx="13523">
                  <c:v>0.0</c:v>
                </c:pt>
                <c:pt idx="13524">
                  <c:v>0.0</c:v>
                </c:pt>
                <c:pt idx="13525">
                  <c:v>0.0</c:v>
                </c:pt>
                <c:pt idx="13526">
                  <c:v>0.0</c:v>
                </c:pt>
                <c:pt idx="13527">
                  <c:v>0.0</c:v>
                </c:pt>
                <c:pt idx="13528">
                  <c:v>0.0</c:v>
                </c:pt>
                <c:pt idx="13529">
                  <c:v>0.0</c:v>
                </c:pt>
                <c:pt idx="13530">
                  <c:v>0.0</c:v>
                </c:pt>
                <c:pt idx="13531">
                  <c:v>0.0</c:v>
                </c:pt>
                <c:pt idx="13532">
                  <c:v>0.0</c:v>
                </c:pt>
                <c:pt idx="13533">
                  <c:v>0.0</c:v>
                </c:pt>
                <c:pt idx="13534">
                  <c:v>0.0</c:v>
                </c:pt>
                <c:pt idx="13535">
                  <c:v>0.0</c:v>
                </c:pt>
                <c:pt idx="13536">
                  <c:v>0.0</c:v>
                </c:pt>
                <c:pt idx="13537">
                  <c:v>0.0</c:v>
                </c:pt>
                <c:pt idx="13538">
                  <c:v>0.0</c:v>
                </c:pt>
                <c:pt idx="13539">
                  <c:v>0.0</c:v>
                </c:pt>
                <c:pt idx="13540">
                  <c:v>0.0</c:v>
                </c:pt>
                <c:pt idx="13541">
                  <c:v>0.0</c:v>
                </c:pt>
                <c:pt idx="13542">
                  <c:v>0.0</c:v>
                </c:pt>
                <c:pt idx="13543">
                  <c:v>0.0</c:v>
                </c:pt>
                <c:pt idx="13544">
                  <c:v>0.0</c:v>
                </c:pt>
                <c:pt idx="13545">
                  <c:v>0.0</c:v>
                </c:pt>
                <c:pt idx="13546">
                  <c:v>0.0</c:v>
                </c:pt>
                <c:pt idx="13547">
                  <c:v>0.0</c:v>
                </c:pt>
                <c:pt idx="13548">
                  <c:v>0.0</c:v>
                </c:pt>
                <c:pt idx="13549">
                  <c:v>0.0</c:v>
                </c:pt>
                <c:pt idx="13550">
                  <c:v>0.0</c:v>
                </c:pt>
                <c:pt idx="13551">
                  <c:v>0.0</c:v>
                </c:pt>
                <c:pt idx="13552">
                  <c:v>0.0</c:v>
                </c:pt>
                <c:pt idx="13553">
                  <c:v>0.0</c:v>
                </c:pt>
                <c:pt idx="13554">
                  <c:v>0.0</c:v>
                </c:pt>
                <c:pt idx="13555">
                  <c:v>0.0</c:v>
                </c:pt>
                <c:pt idx="13556">
                  <c:v>0.0</c:v>
                </c:pt>
                <c:pt idx="13557">
                  <c:v>0.0</c:v>
                </c:pt>
                <c:pt idx="13558">
                  <c:v>0.0</c:v>
                </c:pt>
                <c:pt idx="13559">
                  <c:v>0.0</c:v>
                </c:pt>
                <c:pt idx="13560">
                  <c:v>0.0</c:v>
                </c:pt>
                <c:pt idx="13561">
                  <c:v>0.0</c:v>
                </c:pt>
                <c:pt idx="13562">
                  <c:v>0.0</c:v>
                </c:pt>
                <c:pt idx="13563">
                  <c:v>0.0</c:v>
                </c:pt>
                <c:pt idx="13564">
                  <c:v>0.0</c:v>
                </c:pt>
                <c:pt idx="13565">
                  <c:v>0.0</c:v>
                </c:pt>
                <c:pt idx="13566">
                  <c:v>0.0</c:v>
                </c:pt>
                <c:pt idx="13567">
                  <c:v>0.0</c:v>
                </c:pt>
                <c:pt idx="13568">
                  <c:v>0.0</c:v>
                </c:pt>
                <c:pt idx="13569">
                  <c:v>0.0</c:v>
                </c:pt>
                <c:pt idx="13570">
                  <c:v>0.0</c:v>
                </c:pt>
                <c:pt idx="13571">
                  <c:v>0.0</c:v>
                </c:pt>
                <c:pt idx="13572">
                  <c:v>0.0</c:v>
                </c:pt>
                <c:pt idx="13573">
                  <c:v>0.0</c:v>
                </c:pt>
                <c:pt idx="13574">
                  <c:v>0.0</c:v>
                </c:pt>
                <c:pt idx="13575">
                  <c:v>0.0</c:v>
                </c:pt>
                <c:pt idx="13576">
                  <c:v>0.0</c:v>
                </c:pt>
                <c:pt idx="13577">
                  <c:v>0.0</c:v>
                </c:pt>
                <c:pt idx="13578">
                  <c:v>0.0</c:v>
                </c:pt>
                <c:pt idx="13579">
                  <c:v>0.0</c:v>
                </c:pt>
                <c:pt idx="13580">
                  <c:v>0.0</c:v>
                </c:pt>
                <c:pt idx="13581">
                  <c:v>0.0</c:v>
                </c:pt>
                <c:pt idx="13582">
                  <c:v>0.0</c:v>
                </c:pt>
                <c:pt idx="13583">
                  <c:v>0.0</c:v>
                </c:pt>
                <c:pt idx="13584">
                  <c:v>0.0</c:v>
                </c:pt>
                <c:pt idx="13585">
                  <c:v>-32767.0</c:v>
                </c:pt>
                <c:pt idx="13586">
                  <c:v>0.0</c:v>
                </c:pt>
                <c:pt idx="13587">
                  <c:v>-32767.0</c:v>
                </c:pt>
                <c:pt idx="13588">
                  <c:v>0.0</c:v>
                </c:pt>
                <c:pt idx="13589">
                  <c:v>0.0</c:v>
                </c:pt>
                <c:pt idx="13590">
                  <c:v>0.0</c:v>
                </c:pt>
                <c:pt idx="13591">
                  <c:v>0.0</c:v>
                </c:pt>
                <c:pt idx="13592">
                  <c:v>0.0</c:v>
                </c:pt>
                <c:pt idx="13593">
                  <c:v>0.0</c:v>
                </c:pt>
                <c:pt idx="13594">
                  <c:v>0.0</c:v>
                </c:pt>
                <c:pt idx="13595">
                  <c:v>0.0</c:v>
                </c:pt>
                <c:pt idx="13596">
                  <c:v>-32767.0</c:v>
                </c:pt>
                <c:pt idx="13597">
                  <c:v>0.0</c:v>
                </c:pt>
                <c:pt idx="13598">
                  <c:v>0.0</c:v>
                </c:pt>
                <c:pt idx="13599">
                  <c:v>0.0</c:v>
                </c:pt>
                <c:pt idx="13600">
                  <c:v>0.0</c:v>
                </c:pt>
                <c:pt idx="13601">
                  <c:v>0.0</c:v>
                </c:pt>
                <c:pt idx="13602">
                  <c:v>0.0</c:v>
                </c:pt>
                <c:pt idx="13603">
                  <c:v>0.0</c:v>
                </c:pt>
                <c:pt idx="13604">
                  <c:v>-32767.0</c:v>
                </c:pt>
                <c:pt idx="13605">
                  <c:v>0.0</c:v>
                </c:pt>
                <c:pt idx="13606">
                  <c:v>0.0</c:v>
                </c:pt>
                <c:pt idx="13607">
                  <c:v>0.0</c:v>
                </c:pt>
                <c:pt idx="13608">
                  <c:v>0.0</c:v>
                </c:pt>
                <c:pt idx="13609">
                  <c:v>0.0</c:v>
                </c:pt>
                <c:pt idx="13610">
                  <c:v>0.0</c:v>
                </c:pt>
                <c:pt idx="13611">
                  <c:v>0.0</c:v>
                </c:pt>
                <c:pt idx="13612">
                  <c:v>0.0</c:v>
                </c:pt>
                <c:pt idx="13613">
                  <c:v>0.0</c:v>
                </c:pt>
                <c:pt idx="13614">
                  <c:v>0.0</c:v>
                </c:pt>
                <c:pt idx="13615">
                  <c:v>0.0</c:v>
                </c:pt>
                <c:pt idx="13616">
                  <c:v>0.0</c:v>
                </c:pt>
                <c:pt idx="13617">
                  <c:v>0.0</c:v>
                </c:pt>
                <c:pt idx="13618">
                  <c:v>0.0</c:v>
                </c:pt>
                <c:pt idx="13619">
                  <c:v>0.0</c:v>
                </c:pt>
                <c:pt idx="13620">
                  <c:v>0.0</c:v>
                </c:pt>
                <c:pt idx="13621">
                  <c:v>0.0</c:v>
                </c:pt>
                <c:pt idx="13622">
                  <c:v>0.0</c:v>
                </c:pt>
                <c:pt idx="13623">
                  <c:v>0.0</c:v>
                </c:pt>
                <c:pt idx="13624">
                  <c:v>0.0</c:v>
                </c:pt>
                <c:pt idx="13625">
                  <c:v>0.0</c:v>
                </c:pt>
                <c:pt idx="13626">
                  <c:v>0.0</c:v>
                </c:pt>
                <c:pt idx="13627">
                  <c:v>0.0</c:v>
                </c:pt>
                <c:pt idx="13628">
                  <c:v>-32767.0</c:v>
                </c:pt>
                <c:pt idx="13629">
                  <c:v>0.0</c:v>
                </c:pt>
                <c:pt idx="13630">
                  <c:v>0.0</c:v>
                </c:pt>
                <c:pt idx="13631">
                  <c:v>0.0</c:v>
                </c:pt>
                <c:pt idx="13632">
                  <c:v>0.0</c:v>
                </c:pt>
                <c:pt idx="13633">
                  <c:v>0.0</c:v>
                </c:pt>
                <c:pt idx="13634">
                  <c:v>0.0</c:v>
                </c:pt>
                <c:pt idx="13635">
                  <c:v>0.0</c:v>
                </c:pt>
                <c:pt idx="13636">
                  <c:v>0.0</c:v>
                </c:pt>
                <c:pt idx="13637">
                  <c:v>0.0</c:v>
                </c:pt>
                <c:pt idx="13638">
                  <c:v>0.0</c:v>
                </c:pt>
                <c:pt idx="13639">
                  <c:v>0.0</c:v>
                </c:pt>
                <c:pt idx="13640">
                  <c:v>0.0</c:v>
                </c:pt>
                <c:pt idx="13641">
                  <c:v>0.0</c:v>
                </c:pt>
                <c:pt idx="13642">
                  <c:v>0.0</c:v>
                </c:pt>
                <c:pt idx="13643">
                  <c:v>0.0</c:v>
                </c:pt>
                <c:pt idx="13644">
                  <c:v>0.0</c:v>
                </c:pt>
                <c:pt idx="13645">
                  <c:v>0.0</c:v>
                </c:pt>
                <c:pt idx="13646">
                  <c:v>0.0</c:v>
                </c:pt>
                <c:pt idx="13647">
                  <c:v>0.0</c:v>
                </c:pt>
                <c:pt idx="13648">
                  <c:v>0.0</c:v>
                </c:pt>
                <c:pt idx="13649">
                  <c:v>0.0</c:v>
                </c:pt>
                <c:pt idx="13650">
                  <c:v>0.0</c:v>
                </c:pt>
                <c:pt idx="13651">
                  <c:v>0.0</c:v>
                </c:pt>
                <c:pt idx="13652">
                  <c:v>0.0</c:v>
                </c:pt>
                <c:pt idx="13653">
                  <c:v>0.0</c:v>
                </c:pt>
                <c:pt idx="13654">
                  <c:v>0.0</c:v>
                </c:pt>
                <c:pt idx="13655">
                  <c:v>0.0</c:v>
                </c:pt>
                <c:pt idx="13656">
                  <c:v>0.0</c:v>
                </c:pt>
                <c:pt idx="13657">
                  <c:v>0.0</c:v>
                </c:pt>
                <c:pt idx="13658">
                  <c:v>0.0</c:v>
                </c:pt>
                <c:pt idx="13659">
                  <c:v>0.0</c:v>
                </c:pt>
                <c:pt idx="13660">
                  <c:v>-32767.0</c:v>
                </c:pt>
                <c:pt idx="13661">
                  <c:v>0.0</c:v>
                </c:pt>
                <c:pt idx="13662">
                  <c:v>0.0</c:v>
                </c:pt>
                <c:pt idx="13663">
                  <c:v>0.0</c:v>
                </c:pt>
                <c:pt idx="13664">
                  <c:v>0.0</c:v>
                </c:pt>
                <c:pt idx="13665">
                  <c:v>0.0</c:v>
                </c:pt>
                <c:pt idx="13666">
                  <c:v>0.0</c:v>
                </c:pt>
                <c:pt idx="13667">
                  <c:v>0.0</c:v>
                </c:pt>
                <c:pt idx="13668">
                  <c:v>0.0</c:v>
                </c:pt>
                <c:pt idx="13669">
                  <c:v>0.0</c:v>
                </c:pt>
                <c:pt idx="13670">
                  <c:v>0.0</c:v>
                </c:pt>
                <c:pt idx="13671">
                  <c:v>0.0</c:v>
                </c:pt>
                <c:pt idx="13672">
                  <c:v>0.0</c:v>
                </c:pt>
                <c:pt idx="13673">
                  <c:v>0.0</c:v>
                </c:pt>
                <c:pt idx="13674">
                  <c:v>0.0</c:v>
                </c:pt>
                <c:pt idx="13675">
                  <c:v>0.0</c:v>
                </c:pt>
                <c:pt idx="13676">
                  <c:v>0.0</c:v>
                </c:pt>
                <c:pt idx="13677">
                  <c:v>0.0</c:v>
                </c:pt>
                <c:pt idx="13678">
                  <c:v>0.0</c:v>
                </c:pt>
                <c:pt idx="13679">
                  <c:v>0.0</c:v>
                </c:pt>
                <c:pt idx="13680">
                  <c:v>0.0</c:v>
                </c:pt>
                <c:pt idx="13681">
                  <c:v>0.0</c:v>
                </c:pt>
                <c:pt idx="13682">
                  <c:v>0.0</c:v>
                </c:pt>
                <c:pt idx="13683">
                  <c:v>0.0</c:v>
                </c:pt>
                <c:pt idx="13684">
                  <c:v>0.0</c:v>
                </c:pt>
                <c:pt idx="13685">
                  <c:v>-32767.0</c:v>
                </c:pt>
                <c:pt idx="13686">
                  <c:v>0.0</c:v>
                </c:pt>
                <c:pt idx="13687">
                  <c:v>0.0</c:v>
                </c:pt>
                <c:pt idx="13688">
                  <c:v>0.0</c:v>
                </c:pt>
                <c:pt idx="13689">
                  <c:v>0.0</c:v>
                </c:pt>
                <c:pt idx="13690">
                  <c:v>0.0</c:v>
                </c:pt>
                <c:pt idx="13691">
                  <c:v>0.0</c:v>
                </c:pt>
                <c:pt idx="13692">
                  <c:v>0.0</c:v>
                </c:pt>
                <c:pt idx="13693">
                  <c:v>0.0</c:v>
                </c:pt>
                <c:pt idx="13694">
                  <c:v>0.0</c:v>
                </c:pt>
                <c:pt idx="13695">
                  <c:v>0.0</c:v>
                </c:pt>
                <c:pt idx="13696">
                  <c:v>0.0</c:v>
                </c:pt>
                <c:pt idx="13697">
                  <c:v>0.0</c:v>
                </c:pt>
                <c:pt idx="13698">
                  <c:v>0.0</c:v>
                </c:pt>
                <c:pt idx="13699">
                  <c:v>0.0</c:v>
                </c:pt>
                <c:pt idx="13700">
                  <c:v>0.0</c:v>
                </c:pt>
                <c:pt idx="13701">
                  <c:v>0.0</c:v>
                </c:pt>
                <c:pt idx="13702">
                  <c:v>0.0</c:v>
                </c:pt>
                <c:pt idx="13703">
                  <c:v>0.0</c:v>
                </c:pt>
                <c:pt idx="13704">
                  <c:v>0.0</c:v>
                </c:pt>
                <c:pt idx="13705">
                  <c:v>0.0</c:v>
                </c:pt>
                <c:pt idx="13706">
                  <c:v>0.0</c:v>
                </c:pt>
                <c:pt idx="13707">
                  <c:v>0.0</c:v>
                </c:pt>
                <c:pt idx="13708">
                  <c:v>0.0</c:v>
                </c:pt>
                <c:pt idx="13709">
                  <c:v>0.0</c:v>
                </c:pt>
                <c:pt idx="13710">
                  <c:v>0.0</c:v>
                </c:pt>
                <c:pt idx="13711">
                  <c:v>0.0</c:v>
                </c:pt>
                <c:pt idx="13712">
                  <c:v>0.0</c:v>
                </c:pt>
                <c:pt idx="13713">
                  <c:v>0.0</c:v>
                </c:pt>
                <c:pt idx="13714">
                  <c:v>0.0</c:v>
                </c:pt>
                <c:pt idx="13715">
                  <c:v>0.0</c:v>
                </c:pt>
                <c:pt idx="13716">
                  <c:v>0.0</c:v>
                </c:pt>
                <c:pt idx="13717">
                  <c:v>-32767.0</c:v>
                </c:pt>
                <c:pt idx="13718">
                  <c:v>0.0</c:v>
                </c:pt>
                <c:pt idx="13719">
                  <c:v>0.0</c:v>
                </c:pt>
                <c:pt idx="13720">
                  <c:v>0.0</c:v>
                </c:pt>
                <c:pt idx="13721">
                  <c:v>0.0</c:v>
                </c:pt>
                <c:pt idx="13722">
                  <c:v>0.0</c:v>
                </c:pt>
                <c:pt idx="13723">
                  <c:v>0.0</c:v>
                </c:pt>
                <c:pt idx="13724">
                  <c:v>0.0</c:v>
                </c:pt>
                <c:pt idx="13725">
                  <c:v>0.0</c:v>
                </c:pt>
                <c:pt idx="13726">
                  <c:v>0.0</c:v>
                </c:pt>
                <c:pt idx="13727">
                  <c:v>0.0</c:v>
                </c:pt>
                <c:pt idx="13728">
                  <c:v>0.0</c:v>
                </c:pt>
                <c:pt idx="13729">
                  <c:v>0.0</c:v>
                </c:pt>
                <c:pt idx="13730">
                  <c:v>0.0</c:v>
                </c:pt>
                <c:pt idx="13731">
                  <c:v>0.0</c:v>
                </c:pt>
                <c:pt idx="13732">
                  <c:v>0.0</c:v>
                </c:pt>
                <c:pt idx="13733">
                  <c:v>0.0</c:v>
                </c:pt>
                <c:pt idx="13734">
                  <c:v>0.0</c:v>
                </c:pt>
                <c:pt idx="13735">
                  <c:v>0.0</c:v>
                </c:pt>
                <c:pt idx="13736">
                  <c:v>0.0</c:v>
                </c:pt>
                <c:pt idx="13737">
                  <c:v>0.0</c:v>
                </c:pt>
                <c:pt idx="13738">
                  <c:v>0.0</c:v>
                </c:pt>
                <c:pt idx="13739">
                  <c:v>0.0</c:v>
                </c:pt>
                <c:pt idx="13740">
                  <c:v>0.0</c:v>
                </c:pt>
                <c:pt idx="13741">
                  <c:v>0.0</c:v>
                </c:pt>
                <c:pt idx="13742">
                  <c:v>0.0</c:v>
                </c:pt>
                <c:pt idx="13743">
                  <c:v>0.0</c:v>
                </c:pt>
                <c:pt idx="13744">
                  <c:v>0.0</c:v>
                </c:pt>
                <c:pt idx="13745">
                  <c:v>0.0</c:v>
                </c:pt>
                <c:pt idx="13746">
                  <c:v>0.0</c:v>
                </c:pt>
                <c:pt idx="13747">
                  <c:v>0.0</c:v>
                </c:pt>
                <c:pt idx="13748">
                  <c:v>0.0</c:v>
                </c:pt>
                <c:pt idx="13749">
                  <c:v>0.0</c:v>
                </c:pt>
                <c:pt idx="13750">
                  <c:v>0.0</c:v>
                </c:pt>
                <c:pt idx="13751">
                  <c:v>0.0</c:v>
                </c:pt>
                <c:pt idx="13752">
                  <c:v>0.0</c:v>
                </c:pt>
                <c:pt idx="13753">
                  <c:v>0.0</c:v>
                </c:pt>
                <c:pt idx="13754">
                  <c:v>0.0</c:v>
                </c:pt>
                <c:pt idx="13755">
                  <c:v>0.0</c:v>
                </c:pt>
                <c:pt idx="13756">
                  <c:v>0.0</c:v>
                </c:pt>
                <c:pt idx="13757">
                  <c:v>-32767.0</c:v>
                </c:pt>
                <c:pt idx="13758">
                  <c:v>0.0</c:v>
                </c:pt>
                <c:pt idx="13759">
                  <c:v>0.0</c:v>
                </c:pt>
                <c:pt idx="13760">
                  <c:v>0.0</c:v>
                </c:pt>
                <c:pt idx="13761">
                  <c:v>0.0</c:v>
                </c:pt>
                <c:pt idx="13762">
                  <c:v>0.0</c:v>
                </c:pt>
                <c:pt idx="13763">
                  <c:v>0.0</c:v>
                </c:pt>
                <c:pt idx="13764">
                  <c:v>0.0</c:v>
                </c:pt>
                <c:pt idx="13765">
                  <c:v>0.0</c:v>
                </c:pt>
                <c:pt idx="13766">
                  <c:v>0.0</c:v>
                </c:pt>
                <c:pt idx="13767">
                  <c:v>0.0</c:v>
                </c:pt>
                <c:pt idx="13768">
                  <c:v>0.0</c:v>
                </c:pt>
                <c:pt idx="13769">
                  <c:v>0.0</c:v>
                </c:pt>
                <c:pt idx="13770">
                  <c:v>0.0</c:v>
                </c:pt>
                <c:pt idx="13771">
                  <c:v>0.0</c:v>
                </c:pt>
                <c:pt idx="13772">
                  <c:v>0.0</c:v>
                </c:pt>
                <c:pt idx="13773">
                  <c:v>0.0</c:v>
                </c:pt>
                <c:pt idx="13774">
                  <c:v>-32767.0</c:v>
                </c:pt>
                <c:pt idx="13775">
                  <c:v>0.0</c:v>
                </c:pt>
                <c:pt idx="13776">
                  <c:v>0.0</c:v>
                </c:pt>
                <c:pt idx="13777">
                  <c:v>0.0</c:v>
                </c:pt>
                <c:pt idx="13778">
                  <c:v>0.0</c:v>
                </c:pt>
                <c:pt idx="13779">
                  <c:v>0.0</c:v>
                </c:pt>
                <c:pt idx="13780">
                  <c:v>0.0</c:v>
                </c:pt>
                <c:pt idx="13781">
                  <c:v>0.0</c:v>
                </c:pt>
                <c:pt idx="13782">
                  <c:v>0.0</c:v>
                </c:pt>
                <c:pt idx="13783">
                  <c:v>0.0</c:v>
                </c:pt>
                <c:pt idx="13784">
                  <c:v>0.0</c:v>
                </c:pt>
                <c:pt idx="13785">
                  <c:v>0.0</c:v>
                </c:pt>
                <c:pt idx="13786">
                  <c:v>0.0</c:v>
                </c:pt>
                <c:pt idx="13787">
                  <c:v>0.0</c:v>
                </c:pt>
                <c:pt idx="13788">
                  <c:v>0.0</c:v>
                </c:pt>
                <c:pt idx="13789">
                  <c:v>0.0</c:v>
                </c:pt>
                <c:pt idx="13790">
                  <c:v>0.0</c:v>
                </c:pt>
                <c:pt idx="13791">
                  <c:v>0.0</c:v>
                </c:pt>
                <c:pt idx="13792">
                  <c:v>0.001635608</c:v>
                </c:pt>
                <c:pt idx="13793">
                  <c:v>0.001635242</c:v>
                </c:pt>
                <c:pt idx="13794">
                  <c:v>0.002134713</c:v>
                </c:pt>
                <c:pt idx="13795">
                  <c:v>0.0</c:v>
                </c:pt>
                <c:pt idx="13796">
                  <c:v>0.0</c:v>
                </c:pt>
                <c:pt idx="13797">
                  <c:v>0.0</c:v>
                </c:pt>
                <c:pt idx="13798">
                  <c:v>0.0</c:v>
                </c:pt>
                <c:pt idx="13799">
                  <c:v>0.001631308</c:v>
                </c:pt>
                <c:pt idx="13800">
                  <c:v>0.001631385</c:v>
                </c:pt>
                <c:pt idx="13801">
                  <c:v>9.51140500000001E-5</c:v>
                </c:pt>
                <c:pt idx="13802">
                  <c:v>0.001630974</c:v>
                </c:pt>
                <c:pt idx="13803">
                  <c:v>0.0</c:v>
                </c:pt>
                <c:pt idx="13804">
                  <c:v>0.0</c:v>
                </c:pt>
                <c:pt idx="13805">
                  <c:v>0.0</c:v>
                </c:pt>
                <c:pt idx="13806">
                  <c:v>0.0</c:v>
                </c:pt>
                <c:pt idx="13807">
                  <c:v>0.0</c:v>
                </c:pt>
                <c:pt idx="13808">
                  <c:v>0.0</c:v>
                </c:pt>
                <c:pt idx="13809">
                  <c:v>0.0003383138</c:v>
                </c:pt>
                <c:pt idx="13810">
                  <c:v>0.0</c:v>
                </c:pt>
                <c:pt idx="13811">
                  <c:v>0.0</c:v>
                </c:pt>
                <c:pt idx="13812">
                  <c:v>0.0</c:v>
                </c:pt>
                <c:pt idx="13813">
                  <c:v>0.0</c:v>
                </c:pt>
                <c:pt idx="13814">
                  <c:v>0.0</c:v>
                </c:pt>
                <c:pt idx="13815">
                  <c:v>0.0</c:v>
                </c:pt>
                <c:pt idx="13816">
                  <c:v>0.0</c:v>
                </c:pt>
                <c:pt idx="13817">
                  <c:v>4.674525E-5</c:v>
                </c:pt>
                <c:pt idx="13818">
                  <c:v>0.0</c:v>
                </c:pt>
                <c:pt idx="13819">
                  <c:v>0.0</c:v>
                </c:pt>
                <c:pt idx="13820">
                  <c:v>0.0</c:v>
                </c:pt>
                <c:pt idx="13821">
                  <c:v>0.0</c:v>
                </c:pt>
                <c:pt idx="13822">
                  <c:v>0.0001680612</c:v>
                </c:pt>
                <c:pt idx="13823">
                  <c:v>0.0</c:v>
                </c:pt>
                <c:pt idx="13824">
                  <c:v>0.0</c:v>
                </c:pt>
                <c:pt idx="13825">
                  <c:v>0.0</c:v>
                </c:pt>
                <c:pt idx="13826">
                  <c:v>0.0</c:v>
                </c:pt>
                <c:pt idx="13827">
                  <c:v>0.0</c:v>
                </c:pt>
                <c:pt idx="13828">
                  <c:v>0.0</c:v>
                </c:pt>
                <c:pt idx="13829">
                  <c:v>0.0</c:v>
                </c:pt>
                <c:pt idx="13830">
                  <c:v>0.0</c:v>
                </c:pt>
                <c:pt idx="13831">
                  <c:v>0.0</c:v>
                </c:pt>
                <c:pt idx="13832">
                  <c:v>0.0</c:v>
                </c:pt>
                <c:pt idx="13833">
                  <c:v>0.0</c:v>
                </c:pt>
                <c:pt idx="13834">
                  <c:v>0.0</c:v>
                </c:pt>
                <c:pt idx="13835">
                  <c:v>0.0</c:v>
                </c:pt>
                <c:pt idx="13836">
                  <c:v>0.0</c:v>
                </c:pt>
                <c:pt idx="13837">
                  <c:v>0.0</c:v>
                </c:pt>
                <c:pt idx="13838">
                  <c:v>0.0</c:v>
                </c:pt>
                <c:pt idx="13839">
                  <c:v>0.0</c:v>
                </c:pt>
                <c:pt idx="13840">
                  <c:v>0.0</c:v>
                </c:pt>
                <c:pt idx="13841">
                  <c:v>0.0</c:v>
                </c:pt>
                <c:pt idx="13842">
                  <c:v>-32767.0</c:v>
                </c:pt>
                <c:pt idx="13843">
                  <c:v>0.0</c:v>
                </c:pt>
                <c:pt idx="13844">
                  <c:v>0.0</c:v>
                </c:pt>
                <c:pt idx="13845">
                  <c:v>0.0</c:v>
                </c:pt>
                <c:pt idx="13846">
                  <c:v>0.0</c:v>
                </c:pt>
                <c:pt idx="13847">
                  <c:v>0.0</c:v>
                </c:pt>
                <c:pt idx="13848">
                  <c:v>0.0</c:v>
                </c:pt>
                <c:pt idx="13849">
                  <c:v>0.0</c:v>
                </c:pt>
                <c:pt idx="13850">
                  <c:v>-32767.0</c:v>
                </c:pt>
                <c:pt idx="13851">
                  <c:v>0.0</c:v>
                </c:pt>
                <c:pt idx="13852">
                  <c:v>0.0</c:v>
                </c:pt>
                <c:pt idx="13853">
                  <c:v>0.0</c:v>
                </c:pt>
                <c:pt idx="13854">
                  <c:v>0.0</c:v>
                </c:pt>
                <c:pt idx="13855">
                  <c:v>0.0</c:v>
                </c:pt>
                <c:pt idx="13856">
                  <c:v>0.0</c:v>
                </c:pt>
                <c:pt idx="13857">
                  <c:v>0.0</c:v>
                </c:pt>
                <c:pt idx="13858">
                  <c:v>-32767.0</c:v>
                </c:pt>
                <c:pt idx="13859">
                  <c:v>0.0</c:v>
                </c:pt>
                <c:pt idx="13860">
                  <c:v>0.0</c:v>
                </c:pt>
                <c:pt idx="13861">
                  <c:v>0.0</c:v>
                </c:pt>
                <c:pt idx="13862">
                  <c:v>0.0</c:v>
                </c:pt>
                <c:pt idx="13863">
                  <c:v>0.0</c:v>
                </c:pt>
                <c:pt idx="13864">
                  <c:v>0.0</c:v>
                </c:pt>
                <c:pt idx="13865">
                  <c:v>0.0</c:v>
                </c:pt>
                <c:pt idx="13866">
                  <c:v>0.0</c:v>
                </c:pt>
                <c:pt idx="13867">
                  <c:v>0.0</c:v>
                </c:pt>
                <c:pt idx="13868">
                  <c:v>0.0</c:v>
                </c:pt>
                <c:pt idx="13869">
                  <c:v>0.0</c:v>
                </c:pt>
                <c:pt idx="13870">
                  <c:v>0.0</c:v>
                </c:pt>
                <c:pt idx="13871">
                  <c:v>0.0</c:v>
                </c:pt>
                <c:pt idx="13872">
                  <c:v>0.0</c:v>
                </c:pt>
                <c:pt idx="13873">
                  <c:v>0.0</c:v>
                </c:pt>
                <c:pt idx="13874">
                  <c:v>0.0</c:v>
                </c:pt>
                <c:pt idx="13875">
                  <c:v>0.0</c:v>
                </c:pt>
                <c:pt idx="13876">
                  <c:v>0.0</c:v>
                </c:pt>
                <c:pt idx="13877">
                  <c:v>0.0</c:v>
                </c:pt>
                <c:pt idx="13878">
                  <c:v>0.0</c:v>
                </c:pt>
                <c:pt idx="13879">
                  <c:v>0.0</c:v>
                </c:pt>
                <c:pt idx="13880">
                  <c:v>0.0</c:v>
                </c:pt>
                <c:pt idx="13881">
                  <c:v>0.0</c:v>
                </c:pt>
                <c:pt idx="13882">
                  <c:v>0.0</c:v>
                </c:pt>
                <c:pt idx="13883">
                  <c:v>0.0</c:v>
                </c:pt>
                <c:pt idx="13884">
                  <c:v>0.0</c:v>
                </c:pt>
                <c:pt idx="13885">
                  <c:v>0.0</c:v>
                </c:pt>
                <c:pt idx="13886">
                  <c:v>0.0</c:v>
                </c:pt>
                <c:pt idx="13887">
                  <c:v>0.0</c:v>
                </c:pt>
                <c:pt idx="13888">
                  <c:v>0.0</c:v>
                </c:pt>
                <c:pt idx="13889">
                  <c:v>0.0</c:v>
                </c:pt>
                <c:pt idx="13890">
                  <c:v>0.0</c:v>
                </c:pt>
                <c:pt idx="13891">
                  <c:v>0.0</c:v>
                </c:pt>
                <c:pt idx="13892">
                  <c:v>0.0</c:v>
                </c:pt>
                <c:pt idx="13893">
                  <c:v>0.0</c:v>
                </c:pt>
                <c:pt idx="13894">
                  <c:v>0.0</c:v>
                </c:pt>
                <c:pt idx="13895">
                  <c:v>0.0</c:v>
                </c:pt>
                <c:pt idx="13896">
                  <c:v>4.533394E-5</c:v>
                </c:pt>
                <c:pt idx="13897">
                  <c:v>0.0</c:v>
                </c:pt>
                <c:pt idx="13898">
                  <c:v>0.0</c:v>
                </c:pt>
                <c:pt idx="13899">
                  <c:v>0.0</c:v>
                </c:pt>
                <c:pt idx="13900">
                  <c:v>0.0</c:v>
                </c:pt>
                <c:pt idx="13901">
                  <c:v>0.0</c:v>
                </c:pt>
                <c:pt idx="13902">
                  <c:v>0.0</c:v>
                </c:pt>
                <c:pt idx="13903">
                  <c:v>0.0</c:v>
                </c:pt>
                <c:pt idx="13904">
                  <c:v>0.0</c:v>
                </c:pt>
                <c:pt idx="13905">
                  <c:v>0.0</c:v>
                </c:pt>
                <c:pt idx="13906">
                  <c:v>0.0</c:v>
                </c:pt>
                <c:pt idx="13907">
                  <c:v>-32767.0</c:v>
                </c:pt>
                <c:pt idx="13908">
                  <c:v>0.0</c:v>
                </c:pt>
                <c:pt idx="13909">
                  <c:v>0.00156687</c:v>
                </c:pt>
                <c:pt idx="13910">
                  <c:v>0.0</c:v>
                </c:pt>
                <c:pt idx="13911">
                  <c:v>0.0</c:v>
                </c:pt>
                <c:pt idx="13912">
                  <c:v>0.0</c:v>
                </c:pt>
                <c:pt idx="13913">
                  <c:v>0.0</c:v>
                </c:pt>
                <c:pt idx="13914">
                  <c:v>0.0</c:v>
                </c:pt>
                <c:pt idx="13915">
                  <c:v>-32767.0</c:v>
                </c:pt>
                <c:pt idx="13916">
                  <c:v>0.0</c:v>
                </c:pt>
                <c:pt idx="13917">
                  <c:v>0.0</c:v>
                </c:pt>
                <c:pt idx="13918">
                  <c:v>0.0</c:v>
                </c:pt>
                <c:pt idx="13919">
                  <c:v>0.0</c:v>
                </c:pt>
                <c:pt idx="13920">
                  <c:v>0.0</c:v>
                </c:pt>
                <c:pt idx="13921">
                  <c:v>0.0</c:v>
                </c:pt>
                <c:pt idx="13922">
                  <c:v>1.212955E-6</c:v>
                </c:pt>
                <c:pt idx="13923">
                  <c:v>-32767.0</c:v>
                </c:pt>
                <c:pt idx="13924">
                  <c:v>0.0</c:v>
                </c:pt>
                <c:pt idx="13925">
                  <c:v>0.0</c:v>
                </c:pt>
                <c:pt idx="13926">
                  <c:v>0.0</c:v>
                </c:pt>
                <c:pt idx="13927">
                  <c:v>0.0</c:v>
                </c:pt>
                <c:pt idx="13928">
                  <c:v>0.0</c:v>
                </c:pt>
                <c:pt idx="13929">
                  <c:v>0.0</c:v>
                </c:pt>
                <c:pt idx="13930">
                  <c:v>0.0</c:v>
                </c:pt>
                <c:pt idx="13931">
                  <c:v>0.0</c:v>
                </c:pt>
                <c:pt idx="13932">
                  <c:v>0.0</c:v>
                </c:pt>
                <c:pt idx="13933">
                  <c:v>0.0</c:v>
                </c:pt>
                <c:pt idx="13934">
                  <c:v>0.0</c:v>
                </c:pt>
                <c:pt idx="13935">
                  <c:v>0.0</c:v>
                </c:pt>
                <c:pt idx="13936">
                  <c:v>0.0</c:v>
                </c:pt>
                <c:pt idx="13937">
                  <c:v>0.0</c:v>
                </c:pt>
                <c:pt idx="13938">
                  <c:v>0.0</c:v>
                </c:pt>
                <c:pt idx="13939">
                  <c:v>0.0</c:v>
                </c:pt>
                <c:pt idx="13940">
                  <c:v>0.0</c:v>
                </c:pt>
                <c:pt idx="13941">
                  <c:v>0.0</c:v>
                </c:pt>
                <c:pt idx="13942">
                  <c:v>0.0</c:v>
                </c:pt>
                <c:pt idx="13943">
                  <c:v>0.0</c:v>
                </c:pt>
                <c:pt idx="13944">
                  <c:v>0.0</c:v>
                </c:pt>
                <c:pt idx="13945">
                  <c:v>0.0</c:v>
                </c:pt>
                <c:pt idx="13946">
                  <c:v>0.0</c:v>
                </c:pt>
                <c:pt idx="13947">
                  <c:v>0.0</c:v>
                </c:pt>
                <c:pt idx="13948">
                  <c:v>0.0</c:v>
                </c:pt>
                <c:pt idx="13949">
                  <c:v>0.0</c:v>
                </c:pt>
                <c:pt idx="13950">
                  <c:v>0.0</c:v>
                </c:pt>
                <c:pt idx="13951">
                  <c:v>0.0</c:v>
                </c:pt>
                <c:pt idx="13952">
                  <c:v>0.0</c:v>
                </c:pt>
                <c:pt idx="13953">
                  <c:v>0.0</c:v>
                </c:pt>
                <c:pt idx="13954">
                  <c:v>0.0</c:v>
                </c:pt>
                <c:pt idx="13955">
                  <c:v>0.0</c:v>
                </c:pt>
                <c:pt idx="13956">
                  <c:v>0.0</c:v>
                </c:pt>
                <c:pt idx="13957">
                  <c:v>0.0</c:v>
                </c:pt>
                <c:pt idx="13958">
                  <c:v>0.0</c:v>
                </c:pt>
                <c:pt idx="13959">
                  <c:v>0.0</c:v>
                </c:pt>
                <c:pt idx="13960">
                  <c:v>0.0</c:v>
                </c:pt>
                <c:pt idx="13961">
                  <c:v>0.0</c:v>
                </c:pt>
                <c:pt idx="13962">
                  <c:v>0.0</c:v>
                </c:pt>
                <c:pt idx="13963">
                  <c:v>-32767.0</c:v>
                </c:pt>
                <c:pt idx="13964">
                  <c:v>0.0</c:v>
                </c:pt>
                <c:pt idx="13965">
                  <c:v>0.0</c:v>
                </c:pt>
                <c:pt idx="13966">
                  <c:v>0.0</c:v>
                </c:pt>
                <c:pt idx="13967">
                  <c:v>0.0</c:v>
                </c:pt>
                <c:pt idx="13968">
                  <c:v>0.0</c:v>
                </c:pt>
                <c:pt idx="13969">
                  <c:v>0.0</c:v>
                </c:pt>
                <c:pt idx="13970">
                  <c:v>0.0</c:v>
                </c:pt>
                <c:pt idx="13971">
                  <c:v>0.0</c:v>
                </c:pt>
                <c:pt idx="13972">
                  <c:v>0.0</c:v>
                </c:pt>
                <c:pt idx="13973">
                  <c:v>0.0</c:v>
                </c:pt>
                <c:pt idx="13974">
                  <c:v>0.0</c:v>
                </c:pt>
                <c:pt idx="13975">
                  <c:v>0.0</c:v>
                </c:pt>
                <c:pt idx="13976">
                  <c:v>0.0</c:v>
                </c:pt>
                <c:pt idx="13977">
                  <c:v>0.0</c:v>
                </c:pt>
                <c:pt idx="13978">
                  <c:v>0.0</c:v>
                </c:pt>
                <c:pt idx="13979">
                  <c:v>0.0</c:v>
                </c:pt>
                <c:pt idx="13980">
                  <c:v>0.0</c:v>
                </c:pt>
                <c:pt idx="13981">
                  <c:v>0.0</c:v>
                </c:pt>
                <c:pt idx="13982">
                  <c:v>0.0</c:v>
                </c:pt>
                <c:pt idx="13983">
                  <c:v>0.0</c:v>
                </c:pt>
                <c:pt idx="13984">
                  <c:v>0.0</c:v>
                </c:pt>
                <c:pt idx="13985">
                  <c:v>0.0</c:v>
                </c:pt>
                <c:pt idx="13986">
                  <c:v>0.0</c:v>
                </c:pt>
                <c:pt idx="13987">
                  <c:v>0.0</c:v>
                </c:pt>
                <c:pt idx="13988">
                  <c:v>-32767.0</c:v>
                </c:pt>
                <c:pt idx="13989">
                  <c:v>0.0</c:v>
                </c:pt>
                <c:pt idx="13990">
                  <c:v>0.0</c:v>
                </c:pt>
                <c:pt idx="13991">
                  <c:v>0.0</c:v>
                </c:pt>
                <c:pt idx="13992">
                  <c:v>0.0</c:v>
                </c:pt>
                <c:pt idx="13993">
                  <c:v>0.0</c:v>
                </c:pt>
                <c:pt idx="13994">
                  <c:v>0.0</c:v>
                </c:pt>
                <c:pt idx="13995">
                  <c:v>0.0</c:v>
                </c:pt>
                <c:pt idx="13996">
                  <c:v>0.0</c:v>
                </c:pt>
                <c:pt idx="13997">
                  <c:v>0.0</c:v>
                </c:pt>
                <c:pt idx="13998">
                  <c:v>0.0</c:v>
                </c:pt>
                <c:pt idx="13999">
                  <c:v>0.0</c:v>
                </c:pt>
                <c:pt idx="14000">
                  <c:v>0.0</c:v>
                </c:pt>
                <c:pt idx="14001">
                  <c:v>0.0</c:v>
                </c:pt>
                <c:pt idx="14002">
                  <c:v>0.0</c:v>
                </c:pt>
                <c:pt idx="14003">
                  <c:v>0.0</c:v>
                </c:pt>
                <c:pt idx="14004">
                  <c:v>0.0</c:v>
                </c:pt>
                <c:pt idx="14005">
                  <c:v>0.0</c:v>
                </c:pt>
                <c:pt idx="14006">
                  <c:v>0.0</c:v>
                </c:pt>
                <c:pt idx="14007">
                  <c:v>0.0</c:v>
                </c:pt>
                <c:pt idx="14008">
                  <c:v>0.0</c:v>
                </c:pt>
                <c:pt idx="14009">
                  <c:v>0.0</c:v>
                </c:pt>
                <c:pt idx="14010">
                  <c:v>0.0</c:v>
                </c:pt>
                <c:pt idx="14011">
                  <c:v>0.0</c:v>
                </c:pt>
                <c:pt idx="14012">
                  <c:v>0.0</c:v>
                </c:pt>
                <c:pt idx="14013">
                  <c:v>0.0</c:v>
                </c:pt>
                <c:pt idx="14014">
                  <c:v>0.0</c:v>
                </c:pt>
                <c:pt idx="14015">
                  <c:v>0.0</c:v>
                </c:pt>
                <c:pt idx="14016">
                  <c:v>0.0</c:v>
                </c:pt>
                <c:pt idx="14017">
                  <c:v>0.0</c:v>
                </c:pt>
                <c:pt idx="14018">
                  <c:v>0.0</c:v>
                </c:pt>
                <c:pt idx="14019">
                  <c:v>0.0</c:v>
                </c:pt>
                <c:pt idx="14020">
                  <c:v>0.0</c:v>
                </c:pt>
                <c:pt idx="14021">
                  <c:v>0.0</c:v>
                </c:pt>
                <c:pt idx="14022">
                  <c:v>0.0</c:v>
                </c:pt>
                <c:pt idx="14023">
                  <c:v>0.0</c:v>
                </c:pt>
                <c:pt idx="14024">
                  <c:v>0.0</c:v>
                </c:pt>
                <c:pt idx="14025">
                  <c:v>0.0</c:v>
                </c:pt>
                <c:pt idx="14026">
                  <c:v>0.0</c:v>
                </c:pt>
                <c:pt idx="14027">
                  <c:v>0.0</c:v>
                </c:pt>
                <c:pt idx="14028">
                  <c:v>0.0</c:v>
                </c:pt>
                <c:pt idx="14029">
                  <c:v>0.0</c:v>
                </c:pt>
                <c:pt idx="14030">
                  <c:v>0.0</c:v>
                </c:pt>
                <c:pt idx="14031">
                  <c:v>0.0</c:v>
                </c:pt>
                <c:pt idx="14032">
                  <c:v>0.0</c:v>
                </c:pt>
                <c:pt idx="14033">
                  <c:v>0.0</c:v>
                </c:pt>
                <c:pt idx="14034">
                  <c:v>0.0</c:v>
                </c:pt>
                <c:pt idx="14035">
                  <c:v>0.0</c:v>
                </c:pt>
                <c:pt idx="14036">
                  <c:v>0.0</c:v>
                </c:pt>
                <c:pt idx="14037">
                  <c:v>0.0</c:v>
                </c:pt>
                <c:pt idx="14038">
                  <c:v>0.0</c:v>
                </c:pt>
                <c:pt idx="14039">
                  <c:v>0.0</c:v>
                </c:pt>
                <c:pt idx="14040">
                  <c:v>0.0</c:v>
                </c:pt>
                <c:pt idx="14041">
                  <c:v>0.0</c:v>
                </c:pt>
                <c:pt idx="14042">
                  <c:v>0.0</c:v>
                </c:pt>
                <c:pt idx="14043">
                  <c:v>0.0</c:v>
                </c:pt>
                <c:pt idx="14044">
                  <c:v>0.0</c:v>
                </c:pt>
                <c:pt idx="14045">
                  <c:v>0.0</c:v>
                </c:pt>
                <c:pt idx="14046">
                  <c:v>0.0</c:v>
                </c:pt>
                <c:pt idx="14047">
                  <c:v>0.0</c:v>
                </c:pt>
                <c:pt idx="14048">
                  <c:v>0.0</c:v>
                </c:pt>
                <c:pt idx="14049">
                  <c:v>0.0</c:v>
                </c:pt>
                <c:pt idx="14050">
                  <c:v>0.0</c:v>
                </c:pt>
                <c:pt idx="14051">
                  <c:v>0.0</c:v>
                </c:pt>
                <c:pt idx="14052">
                  <c:v>-32767.0</c:v>
                </c:pt>
                <c:pt idx="14053">
                  <c:v>0.0</c:v>
                </c:pt>
                <c:pt idx="14054">
                  <c:v>0.0</c:v>
                </c:pt>
                <c:pt idx="14055">
                  <c:v>0.0</c:v>
                </c:pt>
                <c:pt idx="14056">
                  <c:v>0.0</c:v>
                </c:pt>
                <c:pt idx="14057">
                  <c:v>0.0</c:v>
                </c:pt>
                <c:pt idx="14058">
                  <c:v>0.0</c:v>
                </c:pt>
                <c:pt idx="14059">
                  <c:v>0.0</c:v>
                </c:pt>
                <c:pt idx="14060">
                  <c:v>0.0</c:v>
                </c:pt>
                <c:pt idx="14061">
                  <c:v>0.0</c:v>
                </c:pt>
                <c:pt idx="14062">
                  <c:v>0.0</c:v>
                </c:pt>
                <c:pt idx="14063">
                  <c:v>0.0</c:v>
                </c:pt>
                <c:pt idx="14064">
                  <c:v>0.0</c:v>
                </c:pt>
                <c:pt idx="14065">
                  <c:v>0.0</c:v>
                </c:pt>
                <c:pt idx="14066">
                  <c:v>0.0</c:v>
                </c:pt>
                <c:pt idx="14067">
                  <c:v>0.0</c:v>
                </c:pt>
                <c:pt idx="14068">
                  <c:v>0.0</c:v>
                </c:pt>
                <c:pt idx="14069">
                  <c:v>0.0</c:v>
                </c:pt>
                <c:pt idx="14070">
                  <c:v>0.0</c:v>
                </c:pt>
                <c:pt idx="14071">
                  <c:v>0.0</c:v>
                </c:pt>
                <c:pt idx="14072">
                  <c:v>0.0</c:v>
                </c:pt>
                <c:pt idx="14073">
                  <c:v>0.0</c:v>
                </c:pt>
                <c:pt idx="14074">
                  <c:v>0.0</c:v>
                </c:pt>
                <c:pt idx="14075">
                  <c:v>0.0</c:v>
                </c:pt>
                <c:pt idx="14076">
                  <c:v>0.0</c:v>
                </c:pt>
                <c:pt idx="14077">
                  <c:v>0.0</c:v>
                </c:pt>
                <c:pt idx="14078">
                  <c:v>0.0</c:v>
                </c:pt>
                <c:pt idx="14079">
                  <c:v>0.0</c:v>
                </c:pt>
                <c:pt idx="14080">
                  <c:v>0.0</c:v>
                </c:pt>
                <c:pt idx="14081">
                  <c:v>0.0</c:v>
                </c:pt>
                <c:pt idx="14082">
                  <c:v>0.0</c:v>
                </c:pt>
                <c:pt idx="14083">
                  <c:v>0.0</c:v>
                </c:pt>
                <c:pt idx="14084">
                  <c:v>0.0</c:v>
                </c:pt>
                <c:pt idx="14085">
                  <c:v>-32767.0</c:v>
                </c:pt>
                <c:pt idx="14086">
                  <c:v>0.0</c:v>
                </c:pt>
                <c:pt idx="14087">
                  <c:v>0.0</c:v>
                </c:pt>
                <c:pt idx="14088">
                  <c:v>0.0</c:v>
                </c:pt>
                <c:pt idx="14089">
                  <c:v>0.0</c:v>
                </c:pt>
                <c:pt idx="14090">
                  <c:v>0.0</c:v>
                </c:pt>
                <c:pt idx="14091">
                  <c:v>0.0</c:v>
                </c:pt>
                <c:pt idx="14092">
                  <c:v>0.0</c:v>
                </c:pt>
                <c:pt idx="14093">
                  <c:v>0.0</c:v>
                </c:pt>
                <c:pt idx="14094">
                  <c:v>0.0</c:v>
                </c:pt>
                <c:pt idx="14095">
                  <c:v>0.0</c:v>
                </c:pt>
                <c:pt idx="14096">
                  <c:v>0.0</c:v>
                </c:pt>
                <c:pt idx="14097">
                  <c:v>0.0</c:v>
                </c:pt>
                <c:pt idx="14098">
                  <c:v>0.0</c:v>
                </c:pt>
                <c:pt idx="14099">
                  <c:v>0.0</c:v>
                </c:pt>
                <c:pt idx="14100">
                  <c:v>0.0</c:v>
                </c:pt>
                <c:pt idx="14101">
                  <c:v>0.0</c:v>
                </c:pt>
                <c:pt idx="14102">
                  <c:v>0.0</c:v>
                </c:pt>
                <c:pt idx="14103">
                  <c:v>0.0</c:v>
                </c:pt>
                <c:pt idx="14104">
                  <c:v>0.0</c:v>
                </c:pt>
                <c:pt idx="14105">
                  <c:v>0.0</c:v>
                </c:pt>
                <c:pt idx="14106">
                  <c:v>0.0</c:v>
                </c:pt>
                <c:pt idx="14107">
                  <c:v>0.0</c:v>
                </c:pt>
                <c:pt idx="14108">
                  <c:v>0.0</c:v>
                </c:pt>
                <c:pt idx="14109">
                  <c:v>0.0</c:v>
                </c:pt>
                <c:pt idx="14110">
                  <c:v>0.0</c:v>
                </c:pt>
                <c:pt idx="14111">
                  <c:v>0.0</c:v>
                </c:pt>
                <c:pt idx="14112">
                  <c:v>0.0</c:v>
                </c:pt>
                <c:pt idx="14113">
                  <c:v>0.0</c:v>
                </c:pt>
                <c:pt idx="14114">
                  <c:v>0.0</c:v>
                </c:pt>
                <c:pt idx="14115">
                  <c:v>0.0</c:v>
                </c:pt>
                <c:pt idx="14116">
                  <c:v>0.0</c:v>
                </c:pt>
                <c:pt idx="14117">
                  <c:v>0.0</c:v>
                </c:pt>
                <c:pt idx="14118">
                  <c:v>0.0</c:v>
                </c:pt>
                <c:pt idx="14119">
                  <c:v>0.0</c:v>
                </c:pt>
                <c:pt idx="14120">
                  <c:v>0.0</c:v>
                </c:pt>
                <c:pt idx="14121">
                  <c:v>0.0</c:v>
                </c:pt>
                <c:pt idx="14122">
                  <c:v>0.0</c:v>
                </c:pt>
                <c:pt idx="14123">
                  <c:v>0.0</c:v>
                </c:pt>
                <c:pt idx="14124">
                  <c:v>0.0</c:v>
                </c:pt>
                <c:pt idx="14125">
                  <c:v>-32767.0</c:v>
                </c:pt>
                <c:pt idx="14126">
                  <c:v>0.0</c:v>
                </c:pt>
                <c:pt idx="14127">
                  <c:v>0.0</c:v>
                </c:pt>
                <c:pt idx="14128">
                  <c:v>0.0</c:v>
                </c:pt>
                <c:pt idx="14129">
                  <c:v>0.0</c:v>
                </c:pt>
                <c:pt idx="14130">
                  <c:v>0.0</c:v>
                </c:pt>
                <c:pt idx="14131">
                  <c:v>0.0</c:v>
                </c:pt>
                <c:pt idx="14132">
                  <c:v>0.0</c:v>
                </c:pt>
                <c:pt idx="14133">
                  <c:v>0.0</c:v>
                </c:pt>
                <c:pt idx="14134">
                  <c:v>0.0</c:v>
                </c:pt>
                <c:pt idx="14135">
                  <c:v>0.0</c:v>
                </c:pt>
                <c:pt idx="14136">
                  <c:v>0.0</c:v>
                </c:pt>
                <c:pt idx="14137">
                  <c:v>0.0</c:v>
                </c:pt>
                <c:pt idx="14138">
                  <c:v>0.0</c:v>
                </c:pt>
                <c:pt idx="14139">
                  <c:v>0.0</c:v>
                </c:pt>
                <c:pt idx="14140">
                  <c:v>0.0</c:v>
                </c:pt>
                <c:pt idx="14141">
                  <c:v>0.0</c:v>
                </c:pt>
                <c:pt idx="14142">
                  <c:v>0.0</c:v>
                </c:pt>
                <c:pt idx="14143">
                  <c:v>0.0</c:v>
                </c:pt>
                <c:pt idx="14144">
                  <c:v>0.0</c:v>
                </c:pt>
                <c:pt idx="14145">
                  <c:v>0.0</c:v>
                </c:pt>
                <c:pt idx="14146">
                  <c:v>0.0</c:v>
                </c:pt>
                <c:pt idx="14147">
                  <c:v>0.0</c:v>
                </c:pt>
                <c:pt idx="14148">
                  <c:v>0.0</c:v>
                </c:pt>
                <c:pt idx="14149">
                  <c:v>0.0</c:v>
                </c:pt>
                <c:pt idx="14150">
                  <c:v>0.0</c:v>
                </c:pt>
                <c:pt idx="14151">
                  <c:v>0.0</c:v>
                </c:pt>
                <c:pt idx="14152">
                  <c:v>0.0</c:v>
                </c:pt>
                <c:pt idx="14153">
                  <c:v>0.0</c:v>
                </c:pt>
                <c:pt idx="14154">
                  <c:v>0.0</c:v>
                </c:pt>
                <c:pt idx="14155">
                  <c:v>0.0</c:v>
                </c:pt>
                <c:pt idx="14156">
                  <c:v>0.0</c:v>
                </c:pt>
                <c:pt idx="14157">
                  <c:v>0.0</c:v>
                </c:pt>
                <c:pt idx="14158">
                  <c:v>0.0</c:v>
                </c:pt>
                <c:pt idx="14159">
                  <c:v>0.0</c:v>
                </c:pt>
                <c:pt idx="14160">
                  <c:v>0.0</c:v>
                </c:pt>
                <c:pt idx="14161">
                  <c:v>0.0</c:v>
                </c:pt>
                <c:pt idx="14162">
                  <c:v>0.0</c:v>
                </c:pt>
                <c:pt idx="14163">
                  <c:v>0.0</c:v>
                </c:pt>
                <c:pt idx="14164">
                  <c:v>0.0</c:v>
                </c:pt>
                <c:pt idx="14165">
                  <c:v>0.0</c:v>
                </c:pt>
                <c:pt idx="14166">
                  <c:v>-32767.0</c:v>
                </c:pt>
                <c:pt idx="14167">
                  <c:v>0.0</c:v>
                </c:pt>
                <c:pt idx="14168">
                  <c:v>0.0</c:v>
                </c:pt>
                <c:pt idx="14169">
                  <c:v>0.0</c:v>
                </c:pt>
                <c:pt idx="14170">
                  <c:v>0.0</c:v>
                </c:pt>
                <c:pt idx="14171">
                  <c:v>0.0</c:v>
                </c:pt>
                <c:pt idx="14172">
                  <c:v>0.0</c:v>
                </c:pt>
                <c:pt idx="14173">
                  <c:v>0.0</c:v>
                </c:pt>
                <c:pt idx="14174">
                  <c:v>-32767.0</c:v>
                </c:pt>
                <c:pt idx="14175">
                  <c:v>0.0</c:v>
                </c:pt>
                <c:pt idx="14176">
                  <c:v>0.0</c:v>
                </c:pt>
                <c:pt idx="14177">
                  <c:v>0.0</c:v>
                </c:pt>
                <c:pt idx="14178">
                  <c:v>0.0</c:v>
                </c:pt>
                <c:pt idx="14179">
                  <c:v>0.0</c:v>
                </c:pt>
                <c:pt idx="14180">
                  <c:v>0.0</c:v>
                </c:pt>
                <c:pt idx="14181">
                  <c:v>0.0</c:v>
                </c:pt>
                <c:pt idx="14182">
                  <c:v>0.0</c:v>
                </c:pt>
                <c:pt idx="14183">
                  <c:v>0.0</c:v>
                </c:pt>
                <c:pt idx="14184">
                  <c:v>0.0</c:v>
                </c:pt>
                <c:pt idx="14185">
                  <c:v>0.0</c:v>
                </c:pt>
                <c:pt idx="14186">
                  <c:v>0.0</c:v>
                </c:pt>
                <c:pt idx="14187">
                  <c:v>0.0</c:v>
                </c:pt>
                <c:pt idx="14188">
                  <c:v>0.0</c:v>
                </c:pt>
                <c:pt idx="14189">
                  <c:v>0.0</c:v>
                </c:pt>
                <c:pt idx="14190">
                  <c:v>0.0</c:v>
                </c:pt>
                <c:pt idx="14191">
                  <c:v>0.0</c:v>
                </c:pt>
                <c:pt idx="14192">
                  <c:v>0.0</c:v>
                </c:pt>
                <c:pt idx="14193">
                  <c:v>0.0</c:v>
                </c:pt>
                <c:pt idx="14194">
                  <c:v>0.0</c:v>
                </c:pt>
                <c:pt idx="14195">
                  <c:v>0.0</c:v>
                </c:pt>
                <c:pt idx="14196">
                  <c:v>0.0</c:v>
                </c:pt>
                <c:pt idx="14197">
                  <c:v>0.0</c:v>
                </c:pt>
                <c:pt idx="14198">
                  <c:v>0.0</c:v>
                </c:pt>
                <c:pt idx="14199">
                  <c:v>0.0</c:v>
                </c:pt>
                <c:pt idx="14200">
                  <c:v>0.0</c:v>
                </c:pt>
                <c:pt idx="14201">
                  <c:v>0.0</c:v>
                </c:pt>
                <c:pt idx="14202">
                  <c:v>0.0</c:v>
                </c:pt>
                <c:pt idx="14203">
                  <c:v>0.0</c:v>
                </c:pt>
                <c:pt idx="14204">
                  <c:v>0.0</c:v>
                </c:pt>
                <c:pt idx="14205">
                  <c:v>0.0</c:v>
                </c:pt>
                <c:pt idx="14206">
                  <c:v>0.0</c:v>
                </c:pt>
                <c:pt idx="14207">
                  <c:v>0.0</c:v>
                </c:pt>
                <c:pt idx="14208">
                  <c:v>0.0</c:v>
                </c:pt>
                <c:pt idx="14209">
                  <c:v>0.0</c:v>
                </c:pt>
                <c:pt idx="14210">
                  <c:v>0.0</c:v>
                </c:pt>
                <c:pt idx="14211">
                  <c:v>0.0</c:v>
                </c:pt>
                <c:pt idx="14212">
                  <c:v>0.0</c:v>
                </c:pt>
                <c:pt idx="14213">
                  <c:v>0.0</c:v>
                </c:pt>
                <c:pt idx="14214">
                  <c:v>0.0</c:v>
                </c:pt>
                <c:pt idx="14215">
                  <c:v>0.0</c:v>
                </c:pt>
                <c:pt idx="14216">
                  <c:v>0.0</c:v>
                </c:pt>
                <c:pt idx="14217">
                  <c:v>0.0</c:v>
                </c:pt>
                <c:pt idx="14218">
                  <c:v>0.0</c:v>
                </c:pt>
                <c:pt idx="14219">
                  <c:v>0.0</c:v>
                </c:pt>
                <c:pt idx="14220">
                  <c:v>0.0</c:v>
                </c:pt>
                <c:pt idx="14221">
                  <c:v>0.0</c:v>
                </c:pt>
                <c:pt idx="14222">
                  <c:v>0.0</c:v>
                </c:pt>
                <c:pt idx="14223">
                  <c:v>0.0</c:v>
                </c:pt>
                <c:pt idx="14224">
                  <c:v>0.0</c:v>
                </c:pt>
                <c:pt idx="14225">
                  <c:v>0.0</c:v>
                </c:pt>
                <c:pt idx="14226">
                  <c:v>0.0</c:v>
                </c:pt>
                <c:pt idx="14227">
                  <c:v>0.0</c:v>
                </c:pt>
                <c:pt idx="14228">
                  <c:v>0.0</c:v>
                </c:pt>
                <c:pt idx="14229">
                  <c:v>0.0</c:v>
                </c:pt>
                <c:pt idx="14230">
                  <c:v>0.0</c:v>
                </c:pt>
                <c:pt idx="14231">
                  <c:v>0.0</c:v>
                </c:pt>
                <c:pt idx="14232">
                  <c:v>0.0</c:v>
                </c:pt>
                <c:pt idx="14233">
                  <c:v>0.0</c:v>
                </c:pt>
                <c:pt idx="14234">
                  <c:v>0.0</c:v>
                </c:pt>
                <c:pt idx="14235">
                  <c:v>0.0</c:v>
                </c:pt>
                <c:pt idx="14236">
                  <c:v>0.0</c:v>
                </c:pt>
                <c:pt idx="14237">
                  <c:v>0.0</c:v>
                </c:pt>
                <c:pt idx="14238">
                  <c:v>0.0</c:v>
                </c:pt>
                <c:pt idx="14239">
                  <c:v>0.0</c:v>
                </c:pt>
                <c:pt idx="14240">
                  <c:v>0.0</c:v>
                </c:pt>
                <c:pt idx="14241">
                  <c:v>0.0</c:v>
                </c:pt>
                <c:pt idx="14242">
                  <c:v>0.0</c:v>
                </c:pt>
                <c:pt idx="14243">
                  <c:v>0.0</c:v>
                </c:pt>
                <c:pt idx="14244">
                  <c:v>0.0</c:v>
                </c:pt>
                <c:pt idx="14245">
                  <c:v>0.0</c:v>
                </c:pt>
                <c:pt idx="14246">
                  <c:v>0.0</c:v>
                </c:pt>
                <c:pt idx="14247">
                  <c:v>0.0</c:v>
                </c:pt>
                <c:pt idx="14248">
                  <c:v>0.0</c:v>
                </c:pt>
                <c:pt idx="14249">
                  <c:v>0.0</c:v>
                </c:pt>
                <c:pt idx="14250">
                  <c:v>0.0</c:v>
                </c:pt>
                <c:pt idx="14251">
                  <c:v>0.0</c:v>
                </c:pt>
                <c:pt idx="14252">
                  <c:v>0.0</c:v>
                </c:pt>
                <c:pt idx="14253">
                  <c:v>0.0</c:v>
                </c:pt>
                <c:pt idx="14254">
                  <c:v>0.0</c:v>
                </c:pt>
                <c:pt idx="14255">
                  <c:v>0.0</c:v>
                </c:pt>
                <c:pt idx="14256">
                  <c:v>0.0</c:v>
                </c:pt>
                <c:pt idx="14257">
                  <c:v>0.0</c:v>
                </c:pt>
                <c:pt idx="14258">
                  <c:v>0.0</c:v>
                </c:pt>
                <c:pt idx="14259">
                  <c:v>0.0</c:v>
                </c:pt>
                <c:pt idx="14260">
                  <c:v>0.0</c:v>
                </c:pt>
                <c:pt idx="14261">
                  <c:v>0.0</c:v>
                </c:pt>
                <c:pt idx="14262">
                  <c:v>0.0</c:v>
                </c:pt>
                <c:pt idx="14263">
                  <c:v>0.0</c:v>
                </c:pt>
                <c:pt idx="14264">
                  <c:v>0.0</c:v>
                </c:pt>
                <c:pt idx="14265">
                  <c:v>0.0</c:v>
                </c:pt>
                <c:pt idx="14266">
                  <c:v>0.0</c:v>
                </c:pt>
                <c:pt idx="14267">
                  <c:v>0.0</c:v>
                </c:pt>
                <c:pt idx="14268">
                  <c:v>0.0</c:v>
                </c:pt>
                <c:pt idx="14269">
                  <c:v>0.0</c:v>
                </c:pt>
                <c:pt idx="14270">
                  <c:v>0.0</c:v>
                </c:pt>
                <c:pt idx="14271">
                  <c:v>0.0</c:v>
                </c:pt>
                <c:pt idx="14272">
                  <c:v>0.0</c:v>
                </c:pt>
                <c:pt idx="14273">
                  <c:v>0.0</c:v>
                </c:pt>
                <c:pt idx="14274">
                  <c:v>0.0</c:v>
                </c:pt>
                <c:pt idx="14275">
                  <c:v>0.0</c:v>
                </c:pt>
                <c:pt idx="14276">
                  <c:v>0.0</c:v>
                </c:pt>
                <c:pt idx="14277">
                  <c:v>0.0</c:v>
                </c:pt>
                <c:pt idx="14278">
                  <c:v>0.0</c:v>
                </c:pt>
                <c:pt idx="14279">
                  <c:v>0.0</c:v>
                </c:pt>
                <c:pt idx="14280">
                  <c:v>0.0</c:v>
                </c:pt>
                <c:pt idx="14281">
                  <c:v>0.0</c:v>
                </c:pt>
                <c:pt idx="14282">
                  <c:v>0.0</c:v>
                </c:pt>
                <c:pt idx="14283">
                  <c:v>0.0</c:v>
                </c:pt>
                <c:pt idx="14284">
                  <c:v>0.0</c:v>
                </c:pt>
                <c:pt idx="14285">
                  <c:v>0.0</c:v>
                </c:pt>
                <c:pt idx="14286">
                  <c:v>0.0</c:v>
                </c:pt>
                <c:pt idx="14287">
                  <c:v>0.0</c:v>
                </c:pt>
                <c:pt idx="14288">
                  <c:v>0.0</c:v>
                </c:pt>
                <c:pt idx="14289">
                  <c:v>0.0</c:v>
                </c:pt>
                <c:pt idx="14290">
                  <c:v>0.0</c:v>
                </c:pt>
                <c:pt idx="14291">
                  <c:v>0.0</c:v>
                </c:pt>
                <c:pt idx="14292">
                  <c:v>0.0</c:v>
                </c:pt>
                <c:pt idx="14293">
                  <c:v>0.0</c:v>
                </c:pt>
                <c:pt idx="14294">
                  <c:v>0.0</c:v>
                </c:pt>
                <c:pt idx="14295">
                  <c:v>0.0</c:v>
                </c:pt>
                <c:pt idx="14296">
                  <c:v>0.0</c:v>
                </c:pt>
                <c:pt idx="14297">
                  <c:v>0.0</c:v>
                </c:pt>
                <c:pt idx="14298">
                  <c:v>0.0</c:v>
                </c:pt>
                <c:pt idx="14299">
                  <c:v>-32767.0</c:v>
                </c:pt>
                <c:pt idx="14300">
                  <c:v>0.0</c:v>
                </c:pt>
                <c:pt idx="14301">
                  <c:v>0.0</c:v>
                </c:pt>
                <c:pt idx="14302">
                  <c:v>0.0</c:v>
                </c:pt>
                <c:pt idx="14303">
                  <c:v>0.0</c:v>
                </c:pt>
                <c:pt idx="14304">
                  <c:v>0.0</c:v>
                </c:pt>
                <c:pt idx="14305">
                  <c:v>0.0</c:v>
                </c:pt>
                <c:pt idx="14306">
                  <c:v>0.0</c:v>
                </c:pt>
                <c:pt idx="14307">
                  <c:v>0.0</c:v>
                </c:pt>
                <c:pt idx="14308">
                  <c:v>0.0</c:v>
                </c:pt>
                <c:pt idx="14309">
                  <c:v>0.0</c:v>
                </c:pt>
                <c:pt idx="14310">
                  <c:v>0.0</c:v>
                </c:pt>
                <c:pt idx="14311">
                  <c:v>0.0</c:v>
                </c:pt>
                <c:pt idx="14312">
                  <c:v>0.0</c:v>
                </c:pt>
                <c:pt idx="14313">
                  <c:v>0.0</c:v>
                </c:pt>
                <c:pt idx="14314">
                  <c:v>0.0</c:v>
                </c:pt>
                <c:pt idx="14315">
                  <c:v>-32767.0</c:v>
                </c:pt>
                <c:pt idx="14316">
                  <c:v>0.0</c:v>
                </c:pt>
                <c:pt idx="14317">
                  <c:v>0.0</c:v>
                </c:pt>
                <c:pt idx="14318">
                  <c:v>0.0</c:v>
                </c:pt>
                <c:pt idx="14319">
                  <c:v>0.0</c:v>
                </c:pt>
                <c:pt idx="14320">
                  <c:v>0.0</c:v>
                </c:pt>
                <c:pt idx="14321">
                  <c:v>0.0</c:v>
                </c:pt>
                <c:pt idx="14322">
                  <c:v>0.0</c:v>
                </c:pt>
                <c:pt idx="14323">
                  <c:v>0.0</c:v>
                </c:pt>
                <c:pt idx="14324">
                  <c:v>0.0</c:v>
                </c:pt>
                <c:pt idx="14325">
                  <c:v>0.0</c:v>
                </c:pt>
                <c:pt idx="14326">
                  <c:v>0.0</c:v>
                </c:pt>
                <c:pt idx="14327">
                  <c:v>0.0</c:v>
                </c:pt>
                <c:pt idx="14328">
                  <c:v>0.0</c:v>
                </c:pt>
                <c:pt idx="14329">
                  <c:v>0.0</c:v>
                </c:pt>
                <c:pt idx="14330">
                  <c:v>0.0</c:v>
                </c:pt>
                <c:pt idx="14331">
                  <c:v>0.0</c:v>
                </c:pt>
                <c:pt idx="14332">
                  <c:v>0.0</c:v>
                </c:pt>
                <c:pt idx="14333">
                  <c:v>0.0</c:v>
                </c:pt>
                <c:pt idx="14334">
                  <c:v>0.0</c:v>
                </c:pt>
                <c:pt idx="14335">
                  <c:v>0.0</c:v>
                </c:pt>
                <c:pt idx="14336">
                  <c:v>0.0</c:v>
                </c:pt>
                <c:pt idx="14337">
                  <c:v>0.0</c:v>
                </c:pt>
                <c:pt idx="14338">
                  <c:v>0.0</c:v>
                </c:pt>
                <c:pt idx="14339">
                  <c:v>0.0</c:v>
                </c:pt>
                <c:pt idx="14340">
                  <c:v>0.0</c:v>
                </c:pt>
                <c:pt idx="14341">
                  <c:v>0.0</c:v>
                </c:pt>
                <c:pt idx="14342">
                  <c:v>0.0</c:v>
                </c:pt>
                <c:pt idx="14343">
                  <c:v>0.0</c:v>
                </c:pt>
                <c:pt idx="14344">
                  <c:v>0.0</c:v>
                </c:pt>
                <c:pt idx="14345">
                  <c:v>0.0</c:v>
                </c:pt>
                <c:pt idx="14346">
                  <c:v>0.0</c:v>
                </c:pt>
                <c:pt idx="14347">
                  <c:v>0.0</c:v>
                </c:pt>
                <c:pt idx="14348">
                  <c:v>0.0</c:v>
                </c:pt>
                <c:pt idx="14349">
                  <c:v>0.0</c:v>
                </c:pt>
                <c:pt idx="14350">
                  <c:v>0.0</c:v>
                </c:pt>
                <c:pt idx="14351">
                  <c:v>0.0</c:v>
                </c:pt>
                <c:pt idx="14352">
                  <c:v>0.0</c:v>
                </c:pt>
                <c:pt idx="14353">
                  <c:v>0.0</c:v>
                </c:pt>
                <c:pt idx="14354">
                  <c:v>0.0</c:v>
                </c:pt>
                <c:pt idx="14355">
                  <c:v>0.0</c:v>
                </c:pt>
                <c:pt idx="14356">
                  <c:v>0.0</c:v>
                </c:pt>
                <c:pt idx="14357">
                  <c:v>0.0</c:v>
                </c:pt>
                <c:pt idx="14358">
                  <c:v>0.0</c:v>
                </c:pt>
                <c:pt idx="14359">
                  <c:v>0.0</c:v>
                </c:pt>
                <c:pt idx="14360">
                  <c:v>0.0</c:v>
                </c:pt>
                <c:pt idx="14361">
                  <c:v>0.0</c:v>
                </c:pt>
                <c:pt idx="14362">
                  <c:v>0.0</c:v>
                </c:pt>
                <c:pt idx="14363">
                  <c:v>0.0</c:v>
                </c:pt>
                <c:pt idx="14364">
                  <c:v>0.0</c:v>
                </c:pt>
                <c:pt idx="14365">
                  <c:v>0.0</c:v>
                </c:pt>
                <c:pt idx="14366">
                  <c:v>0.0</c:v>
                </c:pt>
                <c:pt idx="14367">
                  <c:v>0.0</c:v>
                </c:pt>
                <c:pt idx="14368">
                  <c:v>0.0</c:v>
                </c:pt>
                <c:pt idx="14369">
                  <c:v>0.0</c:v>
                </c:pt>
                <c:pt idx="14370">
                  <c:v>0.0</c:v>
                </c:pt>
                <c:pt idx="14371">
                  <c:v>0.0</c:v>
                </c:pt>
                <c:pt idx="14372">
                  <c:v>-32767.0</c:v>
                </c:pt>
                <c:pt idx="14373">
                  <c:v>0.0</c:v>
                </c:pt>
                <c:pt idx="14374">
                  <c:v>0.0</c:v>
                </c:pt>
                <c:pt idx="14375">
                  <c:v>0.0</c:v>
                </c:pt>
                <c:pt idx="14376">
                  <c:v>0.0</c:v>
                </c:pt>
                <c:pt idx="14377">
                  <c:v>0.0</c:v>
                </c:pt>
                <c:pt idx="14378">
                  <c:v>0.0</c:v>
                </c:pt>
                <c:pt idx="14379">
                  <c:v>0.0</c:v>
                </c:pt>
                <c:pt idx="14380">
                  <c:v>-32767.0</c:v>
                </c:pt>
                <c:pt idx="14381">
                  <c:v>0.0</c:v>
                </c:pt>
                <c:pt idx="14382">
                  <c:v>0.0</c:v>
                </c:pt>
                <c:pt idx="14383">
                  <c:v>0.0</c:v>
                </c:pt>
                <c:pt idx="14384">
                  <c:v>0.0</c:v>
                </c:pt>
                <c:pt idx="14385">
                  <c:v>0.0</c:v>
                </c:pt>
                <c:pt idx="14386">
                  <c:v>0.0</c:v>
                </c:pt>
                <c:pt idx="14387">
                  <c:v>0.0</c:v>
                </c:pt>
                <c:pt idx="14388">
                  <c:v>-32767.0</c:v>
                </c:pt>
                <c:pt idx="14389">
                  <c:v>0.0</c:v>
                </c:pt>
                <c:pt idx="14390">
                  <c:v>0.0</c:v>
                </c:pt>
                <c:pt idx="14391">
                  <c:v>0.0</c:v>
                </c:pt>
                <c:pt idx="14392">
                  <c:v>0.0</c:v>
                </c:pt>
                <c:pt idx="14393">
                  <c:v>0.0</c:v>
                </c:pt>
                <c:pt idx="14394">
                  <c:v>0.0</c:v>
                </c:pt>
                <c:pt idx="14395">
                  <c:v>0.0</c:v>
                </c:pt>
                <c:pt idx="14396">
                  <c:v>0.0</c:v>
                </c:pt>
                <c:pt idx="14397">
                  <c:v>0.0</c:v>
                </c:pt>
                <c:pt idx="14398">
                  <c:v>0.0</c:v>
                </c:pt>
                <c:pt idx="14399">
                  <c:v>0.0</c:v>
                </c:pt>
                <c:pt idx="14400">
                  <c:v>0.0</c:v>
                </c:pt>
                <c:pt idx="14401">
                  <c:v>0.0</c:v>
                </c:pt>
                <c:pt idx="14402">
                  <c:v>0.0</c:v>
                </c:pt>
                <c:pt idx="14403">
                  <c:v>0.0</c:v>
                </c:pt>
                <c:pt idx="14404">
                  <c:v>0.0</c:v>
                </c:pt>
                <c:pt idx="14405">
                  <c:v>0.0</c:v>
                </c:pt>
                <c:pt idx="14406">
                  <c:v>0.0</c:v>
                </c:pt>
                <c:pt idx="14407">
                  <c:v>0.0</c:v>
                </c:pt>
                <c:pt idx="14408">
                  <c:v>0.0</c:v>
                </c:pt>
                <c:pt idx="14409">
                  <c:v>0.0</c:v>
                </c:pt>
                <c:pt idx="14410">
                  <c:v>0.0</c:v>
                </c:pt>
                <c:pt idx="14411">
                  <c:v>0.0</c:v>
                </c:pt>
                <c:pt idx="14412">
                  <c:v>0.0</c:v>
                </c:pt>
                <c:pt idx="14413">
                  <c:v>0.0</c:v>
                </c:pt>
                <c:pt idx="14414">
                  <c:v>0.0</c:v>
                </c:pt>
                <c:pt idx="14415">
                  <c:v>0.0</c:v>
                </c:pt>
                <c:pt idx="14416">
                  <c:v>0.0</c:v>
                </c:pt>
                <c:pt idx="14417">
                  <c:v>0.0</c:v>
                </c:pt>
                <c:pt idx="14418">
                  <c:v>0.0</c:v>
                </c:pt>
                <c:pt idx="14419">
                  <c:v>0.0</c:v>
                </c:pt>
                <c:pt idx="14420">
                  <c:v>0.0</c:v>
                </c:pt>
                <c:pt idx="14421">
                  <c:v>0.0</c:v>
                </c:pt>
                <c:pt idx="14422">
                  <c:v>0.0</c:v>
                </c:pt>
                <c:pt idx="14423">
                  <c:v>0.0</c:v>
                </c:pt>
                <c:pt idx="14424">
                  <c:v>0.0</c:v>
                </c:pt>
                <c:pt idx="14425">
                  <c:v>0.0</c:v>
                </c:pt>
                <c:pt idx="14426">
                  <c:v>0.0</c:v>
                </c:pt>
                <c:pt idx="14427">
                  <c:v>0.0</c:v>
                </c:pt>
                <c:pt idx="14428">
                  <c:v>-32767.0</c:v>
                </c:pt>
                <c:pt idx="14429">
                  <c:v>0.0</c:v>
                </c:pt>
                <c:pt idx="14430">
                  <c:v>0.0</c:v>
                </c:pt>
                <c:pt idx="14431">
                  <c:v>0.0</c:v>
                </c:pt>
                <c:pt idx="14432">
                  <c:v>0.0</c:v>
                </c:pt>
                <c:pt idx="14433">
                  <c:v>0.0</c:v>
                </c:pt>
                <c:pt idx="14434">
                  <c:v>0.0</c:v>
                </c:pt>
                <c:pt idx="14435">
                  <c:v>0.0</c:v>
                </c:pt>
                <c:pt idx="14436">
                  <c:v>-32767.0</c:v>
                </c:pt>
                <c:pt idx="14437">
                  <c:v>0.0</c:v>
                </c:pt>
                <c:pt idx="14438">
                  <c:v>0.0</c:v>
                </c:pt>
                <c:pt idx="14439">
                  <c:v>0.0</c:v>
                </c:pt>
                <c:pt idx="14440">
                  <c:v>0.0</c:v>
                </c:pt>
                <c:pt idx="14441">
                  <c:v>0.0</c:v>
                </c:pt>
                <c:pt idx="14442">
                  <c:v>0.0</c:v>
                </c:pt>
                <c:pt idx="14443">
                  <c:v>0.0</c:v>
                </c:pt>
                <c:pt idx="14444">
                  <c:v>0.0</c:v>
                </c:pt>
                <c:pt idx="14445">
                  <c:v>0.0</c:v>
                </c:pt>
                <c:pt idx="14446">
                  <c:v>0.0</c:v>
                </c:pt>
                <c:pt idx="14447">
                  <c:v>0.0</c:v>
                </c:pt>
                <c:pt idx="14448">
                  <c:v>0.0</c:v>
                </c:pt>
                <c:pt idx="14449">
                  <c:v>0.0</c:v>
                </c:pt>
                <c:pt idx="14450">
                  <c:v>0.0</c:v>
                </c:pt>
                <c:pt idx="14451">
                  <c:v>0.0</c:v>
                </c:pt>
                <c:pt idx="14452">
                  <c:v>0.0</c:v>
                </c:pt>
                <c:pt idx="14453">
                  <c:v>-32767.0</c:v>
                </c:pt>
                <c:pt idx="14454">
                  <c:v>0.0</c:v>
                </c:pt>
                <c:pt idx="14455">
                  <c:v>0.0</c:v>
                </c:pt>
                <c:pt idx="14456">
                  <c:v>0.0</c:v>
                </c:pt>
                <c:pt idx="14457">
                  <c:v>0.0</c:v>
                </c:pt>
                <c:pt idx="14458">
                  <c:v>0.0</c:v>
                </c:pt>
                <c:pt idx="14459">
                  <c:v>0.0</c:v>
                </c:pt>
                <c:pt idx="14460">
                  <c:v>0.0</c:v>
                </c:pt>
                <c:pt idx="14461">
                  <c:v>-32767.0</c:v>
                </c:pt>
                <c:pt idx="14462">
                  <c:v>0.0</c:v>
                </c:pt>
                <c:pt idx="14463">
                  <c:v>0.0</c:v>
                </c:pt>
                <c:pt idx="14464">
                  <c:v>0.0</c:v>
                </c:pt>
                <c:pt idx="14465">
                  <c:v>0.0</c:v>
                </c:pt>
                <c:pt idx="14466">
                  <c:v>0.0</c:v>
                </c:pt>
                <c:pt idx="14467">
                  <c:v>0.0</c:v>
                </c:pt>
                <c:pt idx="14468">
                  <c:v>0.0</c:v>
                </c:pt>
                <c:pt idx="14469">
                  <c:v>0.0</c:v>
                </c:pt>
                <c:pt idx="14470">
                  <c:v>0.0</c:v>
                </c:pt>
                <c:pt idx="14471">
                  <c:v>0.0</c:v>
                </c:pt>
                <c:pt idx="14472">
                  <c:v>0.0</c:v>
                </c:pt>
                <c:pt idx="14473">
                  <c:v>0.0</c:v>
                </c:pt>
                <c:pt idx="14474">
                  <c:v>0.0</c:v>
                </c:pt>
                <c:pt idx="14475">
                  <c:v>0.0</c:v>
                </c:pt>
                <c:pt idx="14476">
                  <c:v>0.0</c:v>
                </c:pt>
                <c:pt idx="14477">
                  <c:v>0.0</c:v>
                </c:pt>
                <c:pt idx="14478">
                  <c:v>0.0</c:v>
                </c:pt>
                <c:pt idx="14479">
                  <c:v>0.0</c:v>
                </c:pt>
                <c:pt idx="14480">
                  <c:v>0.0</c:v>
                </c:pt>
                <c:pt idx="14481">
                  <c:v>0.0</c:v>
                </c:pt>
                <c:pt idx="14482">
                  <c:v>0.0</c:v>
                </c:pt>
                <c:pt idx="14483">
                  <c:v>0.0</c:v>
                </c:pt>
                <c:pt idx="14484">
                  <c:v>0.0</c:v>
                </c:pt>
                <c:pt idx="14485">
                  <c:v>0.0</c:v>
                </c:pt>
                <c:pt idx="14486">
                  <c:v>0.0</c:v>
                </c:pt>
                <c:pt idx="14487">
                  <c:v>0.0</c:v>
                </c:pt>
                <c:pt idx="14488">
                  <c:v>0.0</c:v>
                </c:pt>
                <c:pt idx="14489">
                  <c:v>0.0</c:v>
                </c:pt>
                <c:pt idx="14490">
                  <c:v>0.0</c:v>
                </c:pt>
                <c:pt idx="14491">
                  <c:v>0.0</c:v>
                </c:pt>
                <c:pt idx="14492">
                  <c:v>0.0</c:v>
                </c:pt>
                <c:pt idx="14493">
                  <c:v>0.0</c:v>
                </c:pt>
                <c:pt idx="14494">
                  <c:v>0.0</c:v>
                </c:pt>
                <c:pt idx="14495">
                  <c:v>0.0</c:v>
                </c:pt>
                <c:pt idx="14496">
                  <c:v>0.0</c:v>
                </c:pt>
                <c:pt idx="14497">
                  <c:v>0.0</c:v>
                </c:pt>
                <c:pt idx="14498">
                  <c:v>0.0</c:v>
                </c:pt>
                <c:pt idx="14499">
                  <c:v>0.0</c:v>
                </c:pt>
                <c:pt idx="14500">
                  <c:v>0.0</c:v>
                </c:pt>
                <c:pt idx="14501">
                  <c:v>0.0</c:v>
                </c:pt>
                <c:pt idx="14502">
                  <c:v>0.0</c:v>
                </c:pt>
                <c:pt idx="14503">
                  <c:v>0.0</c:v>
                </c:pt>
                <c:pt idx="14504">
                  <c:v>0.0</c:v>
                </c:pt>
                <c:pt idx="14505">
                  <c:v>0.0</c:v>
                </c:pt>
                <c:pt idx="14506">
                  <c:v>0.0</c:v>
                </c:pt>
                <c:pt idx="14507">
                  <c:v>0.0</c:v>
                </c:pt>
                <c:pt idx="14508">
                  <c:v>0.0</c:v>
                </c:pt>
                <c:pt idx="14509">
                  <c:v>-32767.0</c:v>
                </c:pt>
                <c:pt idx="14510">
                  <c:v>0.0</c:v>
                </c:pt>
                <c:pt idx="14511">
                  <c:v>0.0</c:v>
                </c:pt>
                <c:pt idx="14512">
                  <c:v>0.0</c:v>
                </c:pt>
                <c:pt idx="14513">
                  <c:v>0.0</c:v>
                </c:pt>
                <c:pt idx="14514">
                  <c:v>0.0</c:v>
                </c:pt>
                <c:pt idx="14515">
                  <c:v>0.0</c:v>
                </c:pt>
                <c:pt idx="14516">
                  <c:v>0.0</c:v>
                </c:pt>
                <c:pt idx="14517">
                  <c:v>0.0</c:v>
                </c:pt>
                <c:pt idx="14518">
                  <c:v>0.0</c:v>
                </c:pt>
                <c:pt idx="14519">
                  <c:v>0.0</c:v>
                </c:pt>
                <c:pt idx="14520">
                  <c:v>0.0</c:v>
                </c:pt>
                <c:pt idx="14521">
                  <c:v>0.0</c:v>
                </c:pt>
                <c:pt idx="14522">
                  <c:v>0.0</c:v>
                </c:pt>
                <c:pt idx="14523">
                  <c:v>0.0</c:v>
                </c:pt>
                <c:pt idx="14524">
                  <c:v>0.0</c:v>
                </c:pt>
                <c:pt idx="14525">
                  <c:v>0.0</c:v>
                </c:pt>
                <c:pt idx="14526">
                  <c:v>0.0</c:v>
                </c:pt>
                <c:pt idx="14527">
                  <c:v>0.0</c:v>
                </c:pt>
                <c:pt idx="14528">
                  <c:v>0.0</c:v>
                </c:pt>
                <c:pt idx="14529">
                  <c:v>0.0</c:v>
                </c:pt>
                <c:pt idx="14530">
                  <c:v>0.0</c:v>
                </c:pt>
                <c:pt idx="14531">
                  <c:v>0.0</c:v>
                </c:pt>
                <c:pt idx="14532">
                  <c:v>0.0</c:v>
                </c:pt>
                <c:pt idx="14533">
                  <c:v>-32767.0</c:v>
                </c:pt>
                <c:pt idx="14534">
                  <c:v>0.0</c:v>
                </c:pt>
                <c:pt idx="14535">
                  <c:v>0.0</c:v>
                </c:pt>
                <c:pt idx="14536">
                  <c:v>0.0</c:v>
                </c:pt>
                <c:pt idx="14537">
                  <c:v>0.0</c:v>
                </c:pt>
                <c:pt idx="14538">
                  <c:v>0.0</c:v>
                </c:pt>
                <c:pt idx="14539">
                  <c:v>0.0</c:v>
                </c:pt>
                <c:pt idx="14540">
                  <c:v>0.0</c:v>
                </c:pt>
                <c:pt idx="14541">
                  <c:v>0.0</c:v>
                </c:pt>
                <c:pt idx="14542">
                  <c:v>0.0</c:v>
                </c:pt>
                <c:pt idx="14543">
                  <c:v>0.0</c:v>
                </c:pt>
                <c:pt idx="14544">
                  <c:v>0.0</c:v>
                </c:pt>
                <c:pt idx="14545">
                  <c:v>0.0</c:v>
                </c:pt>
                <c:pt idx="14546">
                  <c:v>0.0</c:v>
                </c:pt>
                <c:pt idx="14547">
                  <c:v>0.0</c:v>
                </c:pt>
                <c:pt idx="14548">
                  <c:v>0.0</c:v>
                </c:pt>
                <c:pt idx="14549">
                  <c:v>0.0</c:v>
                </c:pt>
                <c:pt idx="14550">
                  <c:v>0.0</c:v>
                </c:pt>
                <c:pt idx="14551">
                  <c:v>0.0</c:v>
                </c:pt>
                <c:pt idx="14552">
                  <c:v>0.0</c:v>
                </c:pt>
                <c:pt idx="14553">
                  <c:v>0.0</c:v>
                </c:pt>
                <c:pt idx="14554">
                  <c:v>0.0</c:v>
                </c:pt>
                <c:pt idx="14555">
                  <c:v>0.0</c:v>
                </c:pt>
                <c:pt idx="14556">
                  <c:v>0.0</c:v>
                </c:pt>
                <c:pt idx="14557">
                  <c:v>0.0</c:v>
                </c:pt>
                <c:pt idx="14558">
                  <c:v>0.0</c:v>
                </c:pt>
                <c:pt idx="14559">
                  <c:v>0.0</c:v>
                </c:pt>
                <c:pt idx="14560">
                  <c:v>0.0</c:v>
                </c:pt>
                <c:pt idx="14561">
                  <c:v>0.0</c:v>
                </c:pt>
                <c:pt idx="14562">
                  <c:v>0.0</c:v>
                </c:pt>
                <c:pt idx="14563">
                  <c:v>0.0</c:v>
                </c:pt>
                <c:pt idx="14564">
                  <c:v>0.0</c:v>
                </c:pt>
                <c:pt idx="14565">
                  <c:v>0.0</c:v>
                </c:pt>
                <c:pt idx="14566">
                  <c:v>-32767.0</c:v>
                </c:pt>
                <c:pt idx="14567">
                  <c:v>0.0</c:v>
                </c:pt>
                <c:pt idx="14568">
                  <c:v>0.0</c:v>
                </c:pt>
                <c:pt idx="14569">
                  <c:v>0.0</c:v>
                </c:pt>
                <c:pt idx="14570">
                  <c:v>0.0</c:v>
                </c:pt>
                <c:pt idx="14571">
                  <c:v>0.0</c:v>
                </c:pt>
                <c:pt idx="14572">
                  <c:v>0.0</c:v>
                </c:pt>
                <c:pt idx="14573">
                  <c:v>0.0</c:v>
                </c:pt>
                <c:pt idx="14574">
                  <c:v>-32767.0</c:v>
                </c:pt>
                <c:pt idx="14575">
                  <c:v>0.0</c:v>
                </c:pt>
                <c:pt idx="14576">
                  <c:v>0.0</c:v>
                </c:pt>
                <c:pt idx="14577">
                  <c:v>0.0</c:v>
                </c:pt>
                <c:pt idx="14578">
                  <c:v>0.0</c:v>
                </c:pt>
                <c:pt idx="14579">
                  <c:v>0.0</c:v>
                </c:pt>
                <c:pt idx="14580">
                  <c:v>0.0</c:v>
                </c:pt>
                <c:pt idx="14581">
                  <c:v>0.0</c:v>
                </c:pt>
                <c:pt idx="14582">
                  <c:v>0.0</c:v>
                </c:pt>
                <c:pt idx="14583">
                  <c:v>0.0</c:v>
                </c:pt>
                <c:pt idx="14584">
                  <c:v>0.0</c:v>
                </c:pt>
                <c:pt idx="14585">
                  <c:v>0.0</c:v>
                </c:pt>
                <c:pt idx="14586">
                  <c:v>0.0</c:v>
                </c:pt>
                <c:pt idx="14587">
                  <c:v>0.0</c:v>
                </c:pt>
                <c:pt idx="14588">
                  <c:v>0.0</c:v>
                </c:pt>
                <c:pt idx="14589">
                  <c:v>0.0</c:v>
                </c:pt>
                <c:pt idx="14590">
                  <c:v>-32767.0</c:v>
                </c:pt>
                <c:pt idx="14591">
                  <c:v>0.0</c:v>
                </c:pt>
                <c:pt idx="14592">
                  <c:v>0.0</c:v>
                </c:pt>
                <c:pt idx="14593">
                  <c:v>0.0</c:v>
                </c:pt>
                <c:pt idx="14594">
                  <c:v>0.0</c:v>
                </c:pt>
                <c:pt idx="14595">
                  <c:v>0.0</c:v>
                </c:pt>
                <c:pt idx="14596">
                  <c:v>0.0</c:v>
                </c:pt>
                <c:pt idx="14597">
                  <c:v>0.0</c:v>
                </c:pt>
                <c:pt idx="14598">
                  <c:v>0.0</c:v>
                </c:pt>
                <c:pt idx="14599">
                  <c:v>0.0</c:v>
                </c:pt>
                <c:pt idx="14600">
                  <c:v>0.0</c:v>
                </c:pt>
                <c:pt idx="14601">
                  <c:v>0.0</c:v>
                </c:pt>
                <c:pt idx="14602">
                  <c:v>0.0</c:v>
                </c:pt>
                <c:pt idx="14603">
                  <c:v>0.0</c:v>
                </c:pt>
                <c:pt idx="14604">
                  <c:v>0.0</c:v>
                </c:pt>
                <c:pt idx="14605">
                  <c:v>0.0</c:v>
                </c:pt>
                <c:pt idx="14606">
                  <c:v>0.0</c:v>
                </c:pt>
                <c:pt idx="14607">
                  <c:v>0.0</c:v>
                </c:pt>
                <c:pt idx="14608">
                  <c:v>0.0</c:v>
                </c:pt>
                <c:pt idx="14609">
                  <c:v>0.0</c:v>
                </c:pt>
                <c:pt idx="14610">
                  <c:v>0.0</c:v>
                </c:pt>
                <c:pt idx="14611">
                  <c:v>0.0</c:v>
                </c:pt>
                <c:pt idx="14612">
                  <c:v>0.0</c:v>
                </c:pt>
                <c:pt idx="14613">
                  <c:v>0.0</c:v>
                </c:pt>
                <c:pt idx="14614">
                  <c:v>0.0</c:v>
                </c:pt>
                <c:pt idx="14615">
                  <c:v>0.0</c:v>
                </c:pt>
                <c:pt idx="14616">
                  <c:v>0.0</c:v>
                </c:pt>
                <c:pt idx="14617">
                  <c:v>0.0</c:v>
                </c:pt>
                <c:pt idx="14618">
                  <c:v>0.0</c:v>
                </c:pt>
                <c:pt idx="14619">
                  <c:v>0.0</c:v>
                </c:pt>
                <c:pt idx="14620">
                  <c:v>0.0</c:v>
                </c:pt>
                <c:pt idx="14621">
                  <c:v>0.0</c:v>
                </c:pt>
                <c:pt idx="14622">
                  <c:v>0.0</c:v>
                </c:pt>
                <c:pt idx="14623">
                  <c:v>0.0</c:v>
                </c:pt>
                <c:pt idx="14624">
                  <c:v>0.0</c:v>
                </c:pt>
                <c:pt idx="14625">
                  <c:v>0.0</c:v>
                </c:pt>
                <c:pt idx="14626">
                  <c:v>-32767.0</c:v>
                </c:pt>
                <c:pt idx="14627">
                  <c:v>0.0</c:v>
                </c:pt>
                <c:pt idx="14628">
                  <c:v>0.0</c:v>
                </c:pt>
                <c:pt idx="14629">
                  <c:v>0.0</c:v>
                </c:pt>
                <c:pt idx="14630">
                  <c:v>0.0</c:v>
                </c:pt>
                <c:pt idx="14631">
                  <c:v>0.0</c:v>
                </c:pt>
                <c:pt idx="14632">
                  <c:v>0.0</c:v>
                </c:pt>
                <c:pt idx="14633">
                  <c:v>0.0</c:v>
                </c:pt>
                <c:pt idx="14634">
                  <c:v>-32767.0</c:v>
                </c:pt>
                <c:pt idx="14635">
                  <c:v>0.0</c:v>
                </c:pt>
                <c:pt idx="14636">
                  <c:v>0.0</c:v>
                </c:pt>
                <c:pt idx="14637">
                  <c:v>0.0</c:v>
                </c:pt>
                <c:pt idx="14638">
                  <c:v>0.0</c:v>
                </c:pt>
                <c:pt idx="14639">
                  <c:v>0.0</c:v>
                </c:pt>
                <c:pt idx="14640">
                  <c:v>0.0</c:v>
                </c:pt>
                <c:pt idx="14641">
                  <c:v>0.0</c:v>
                </c:pt>
                <c:pt idx="14642">
                  <c:v>0.0</c:v>
                </c:pt>
                <c:pt idx="14643">
                  <c:v>-32767.0</c:v>
                </c:pt>
                <c:pt idx="14644">
                  <c:v>0.0</c:v>
                </c:pt>
                <c:pt idx="14645">
                  <c:v>0.0</c:v>
                </c:pt>
                <c:pt idx="14646">
                  <c:v>0.0</c:v>
                </c:pt>
                <c:pt idx="14647">
                  <c:v>0.0</c:v>
                </c:pt>
                <c:pt idx="14648">
                  <c:v>0.0</c:v>
                </c:pt>
                <c:pt idx="14649">
                  <c:v>0.0</c:v>
                </c:pt>
                <c:pt idx="14650">
                  <c:v>0.0</c:v>
                </c:pt>
                <c:pt idx="14651">
                  <c:v>0.0</c:v>
                </c:pt>
                <c:pt idx="14652">
                  <c:v>0.0</c:v>
                </c:pt>
                <c:pt idx="14653">
                  <c:v>0.0</c:v>
                </c:pt>
                <c:pt idx="14654">
                  <c:v>0.0</c:v>
                </c:pt>
                <c:pt idx="14655">
                  <c:v>0.0</c:v>
                </c:pt>
                <c:pt idx="14656">
                  <c:v>0.0</c:v>
                </c:pt>
                <c:pt idx="14657">
                  <c:v>0.0</c:v>
                </c:pt>
                <c:pt idx="14658">
                  <c:v>0.0</c:v>
                </c:pt>
                <c:pt idx="14659">
                  <c:v>0.0</c:v>
                </c:pt>
                <c:pt idx="14660">
                  <c:v>0.0</c:v>
                </c:pt>
                <c:pt idx="14661">
                  <c:v>0.0</c:v>
                </c:pt>
                <c:pt idx="14662">
                  <c:v>0.0</c:v>
                </c:pt>
                <c:pt idx="14663">
                  <c:v>0.0</c:v>
                </c:pt>
                <c:pt idx="14664">
                  <c:v>0.0</c:v>
                </c:pt>
                <c:pt idx="14665">
                  <c:v>0.0</c:v>
                </c:pt>
                <c:pt idx="14666">
                  <c:v>0.0</c:v>
                </c:pt>
                <c:pt idx="14667">
                  <c:v>0.0</c:v>
                </c:pt>
                <c:pt idx="14668">
                  <c:v>0.0</c:v>
                </c:pt>
                <c:pt idx="14669">
                  <c:v>0.0</c:v>
                </c:pt>
                <c:pt idx="14670">
                  <c:v>0.0</c:v>
                </c:pt>
                <c:pt idx="14671">
                  <c:v>0.0</c:v>
                </c:pt>
                <c:pt idx="14672">
                  <c:v>0.0</c:v>
                </c:pt>
                <c:pt idx="14673">
                  <c:v>0.0</c:v>
                </c:pt>
                <c:pt idx="14674">
                  <c:v>0.0</c:v>
                </c:pt>
                <c:pt idx="14675">
                  <c:v>0.0</c:v>
                </c:pt>
                <c:pt idx="14676">
                  <c:v>0.0</c:v>
                </c:pt>
                <c:pt idx="14677">
                  <c:v>0.0</c:v>
                </c:pt>
                <c:pt idx="14678">
                  <c:v>0.0</c:v>
                </c:pt>
                <c:pt idx="14679">
                  <c:v>0.0</c:v>
                </c:pt>
                <c:pt idx="14680">
                  <c:v>0.0</c:v>
                </c:pt>
                <c:pt idx="14681">
                  <c:v>0.0</c:v>
                </c:pt>
                <c:pt idx="14682">
                  <c:v>0.0</c:v>
                </c:pt>
                <c:pt idx="14683">
                  <c:v>0.0</c:v>
                </c:pt>
                <c:pt idx="14684">
                  <c:v>0.0</c:v>
                </c:pt>
                <c:pt idx="14685">
                  <c:v>0.0</c:v>
                </c:pt>
                <c:pt idx="14686">
                  <c:v>0.0</c:v>
                </c:pt>
                <c:pt idx="14687">
                  <c:v>0.0</c:v>
                </c:pt>
                <c:pt idx="14688">
                  <c:v>0.0</c:v>
                </c:pt>
                <c:pt idx="14689">
                  <c:v>0.0</c:v>
                </c:pt>
                <c:pt idx="14690">
                  <c:v>0.0</c:v>
                </c:pt>
                <c:pt idx="14691">
                  <c:v>0.0</c:v>
                </c:pt>
                <c:pt idx="14692">
                  <c:v>0.0</c:v>
                </c:pt>
                <c:pt idx="14693">
                  <c:v>0.0</c:v>
                </c:pt>
                <c:pt idx="14694">
                  <c:v>0.0</c:v>
                </c:pt>
                <c:pt idx="14695">
                  <c:v>0.0</c:v>
                </c:pt>
                <c:pt idx="14696">
                  <c:v>0.0</c:v>
                </c:pt>
                <c:pt idx="14697">
                  <c:v>0.0</c:v>
                </c:pt>
                <c:pt idx="14698">
                  <c:v>0.0</c:v>
                </c:pt>
                <c:pt idx="14699">
                  <c:v>-32767.0</c:v>
                </c:pt>
                <c:pt idx="14700">
                  <c:v>0.0</c:v>
                </c:pt>
                <c:pt idx="14701">
                  <c:v>0.0</c:v>
                </c:pt>
                <c:pt idx="14702">
                  <c:v>0.0</c:v>
                </c:pt>
                <c:pt idx="14703">
                  <c:v>0.0</c:v>
                </c:pt>
                <c:pt idx="14704">
                  <c:v>0.0</c:v>
                </c:pt>
                <c:pt idx="14705">
                  <c:v>0.0</c:v>
                </c:pt>
                <c:pt idx="14706">
                  <c:v>0.0</c:v>
                </c:pt>
                <c:pt idx="14707">
                  <c:v>-32767.0</c:v>
                </c:pt>
                <c:pt idx="14708">
                  <c:v>0.0</c:v>
                </c:pt>
                <c:pt idx="14709">
                  <c:v>0.0</c:v>
                </c:pt>
                <c:pt idx="14710">
                  <c:v>0.0</c:v>
                </c:pt>
                <c:pt idx="14711">
                  <c:v>0.0</c:v>
                </c:pt>
                <c:pt idx="14712">
                  <c:v>0.0</c:v>
                </c:pt>
                <c:pt idx="14713">
                  <c:v>0.0</c:v>
                </c:pt>
                <c:pt idx="14714">
                  <c:v>0.0</c:v>
                </c:pt>
                <c:pt idx="14715">
                  <c:v>0.0</c:v>
                </c:pt>
                <c:pt idx="14716">
                  <c:v>0.0</c:v>
                </c:pt>
                <c:pt idx="14717">
                  <c:v>0.0</c:v>
                </c:pt>
                <c:pt idx="14718">
                  <c:v>0.0</c:v>
                </c:pt>
                <c:pt idx="14719">
                  <c:v>0.0</c:v>
                </c:pt>
                <c:pt idx="14720">
                  <c:v>0.0</c:v>
                </c:pt>
                <c:pt idx="14721">
                  <c:v>0.0</c:v>
                </c:pt>
                <c:pt idx="14722">
                  <c:v>0.0</c:v>
                </c:pt>
                <c:pt idx="14723">
                  <c:v>0.0</c:v>
                </c:pt>
                <c:pt idx="14724">
                  <c:v>0.0</c:v>
                </c:pt>
                <c:pt idx="14725">
                  <c:v>0.0</c:v>
                </c:pt>
                <c:pt idx="14726">
                  <c:v>0.0</c:v>
                </c:pt>
                <c:pt idx="14727">
                  <c:v>0.0</c:v>
                </c:pt>
                <c:pt idx="14728">
                  <c:v>0.0</c:v>
                </c:pt>
                <c:pt idx="14729">
                  <c:v>0.0</c:v>
                </c:pt>
                <c:pt idx="14730">
                  <c:v>0.0</c:v>
                </c:pt>
                <c:pt idx="14731">
                  <c:v>0.0</c:v>
                </c:pt>
                <c:pt idx="14732">
                  <c:v>0.0</c:v>
                </c:pt>
                <c:pt idx="14733">
                  <c:v>0.0</c:v>
                </c:pt>
                <c:pt idx="14734">
                  <c:v>0.0</c:v>
                </c:pt>
                <c:pt idx="14735">
                  <c:v>0.0</c:v>
                </c:pt>
                <c:pt idx="14736">
                  <c:v>0.0</c:v>
                </c:pt>
                <c:pt idx="14737">
                  <c:v>0.0</c:v>
                </c:pt>
                <c:pt idx="14738">
                  <c:v>0.0</c:v>
                </c:pt>
                <c:pt idx="14739">
                  <c:v>0.0</c:v>
                </c:pt>
                <c:pt idx="14740">
                  <c:v>-32767.0</c:v>
                </c:pt>
                <c:pt idx="14741">
                  <c:v>0.0</c:v>
                </c:pt>
                <c:pt idx="14742">
                  <c:v>0.0</c:v>
                </c:pt>
                <c:pt idx="14743">
                  <c:v>0.0</c:v>
                </c:pt>
                <c:pt idx="14744">
                  <c:v>0.0</c:v>
                </c:pt>
                <c:pt idx="14745">
                  <c:v>0.0</c:v>
                </c:pt>
                <c:pt idx="14746">
                  <c:v>0.0</c:v>
                </c:pt>
                <c:pt idx="14747">
                  <c:v>0.0</c:v>
                </c:pt>
                <c:pt idx="14748">
                  <c:v>0.0</c:v>
                </c:pt>
                <c:pt idx="14749">
                  <c:v>0.0</c:v>
                </c:pt>
                <c:pt idx="14750">
                  <c:v>0.0</c:v>
                </c:pt>
                <c:pt idx="14751">
                  <c:v>0.0</c:v>
                </c:pt>
                <c:pt idx="14752">
                  <c:v>0.0</c:v>
                </c:pt>
                <c:pt idx="14753">
                  <c:v>0.0</c:v>
                </c:pt>
                <c:pt idx="14754">
                  <c:v>0.0</c:v>
                </c:pt>
                <c:pt idx="14755">
                  <c:v>0.0</c:v>
                </c:pt>
                <c:pt idx="14756">
                  <c:v>0.0</c:v>
                </c:pt>
                <c:pt idx="14757">
                  <c:v>0.0</c:v>
                </c:pt>
                <c:pt idx="14758">
                  <c:v>0.0</c:v>
                </c:pt>
                <c:pt idx="14759">
                  <c:v>0.0</c:v>
                </c:pt>
                <c:pt idx="14760">
                  <c:v>0.0</c:v>
                </c:pt>
                <c:pt idx="14761">
                  <c:v>0.0</c:v>
                </c:pt>
                <c:pt idx="14762">
                  <c:v>0.0</c:v>
                </c:pt>
                <c:pt idx="14763">
                  <c:v>0.0</c:v>
                </c:pt>
                <c:pt idx="14764">
                  <c:v>0.0</c:v>
                </c:pt>
                <c:pt idx="14765">
                  <c:v>0.0</c:v>
                </c:pt>
                <c:pt idx="14766">
                  <c:v>0.0</c:v>
                </c:pt>
                <c:pt idx="14767">
                  <c:v>0.0</c:v>
                </c:pt>
                <c:pt idx="14768">
                  <c:v>0.0</c:v>
                </c:pt>
                <c:pt idx="14769">
                  <c:v>0.0</c:v>
                </c:pt>
                <c:pt idx="14770">
                  <c:v>0.0</c:v>
                </c:pt>
                <c:pt idx="14771">
                  <c:v>0.0</c:v>
                </c:pt>
                <c:pt idx="14772">
                  <c:v>0.0</c:v>
                </c:pt>
                <c:pt idx="14773">
                  <c:v>0.0</c:v>
                </c:pt>
                <c:pt idx="14774">
                  <c:v>0.0</c:v>
                </c:pt>
                <c:pt idx="14775">
                  <c:v>0.0</c:v>
                </c:pt>
                <c:pt idx="14776">
                  <c:v>0.0</c:v>
                </c:pt>
                <c:pt idx="14777">
                  <c:v>0.0</c:v>
                </c:pt>
                <c:pt idx="14778">
                  <c:v>0.0</c:v>
                </c:pt>
                <c:pt idx="14779">
                  <c:v>0.0</c:v>
                </c:pt>
                <c:pt idx="14780">
                  <c:v>-32767.0</c:v>
                </c:pt>
                <c:pt idx="14781">
                  <c:v>0.0</c:v>
                </c:pt>
                <c:pt idx="14782">
                  <c:v>0.0</c:v>
                </c:pt>
                <c:pt idx="14783">
                  <c:v>0.0</c:v>
                </c:pt>
                <c:pt idx="14784">
                  <c:v>0.0</c:v>
                </c:pt>
                <c:pt idx="14785">
                  <c:v>0.0</c:v>
                </c:pt>
                <c:pt idx="14786">
                  <c:v>0.0</c:v>
                </c:pt>
                <c:pt idx="14787">
                  <c:v>0.0</c:v>
                </c:pt>
                <c:pt idx="14788">
                  <c:v>-32767.0</c:v>
                </c:pt>
                <c:pt idx="14789">
                  <c:v>0.0</c:v>
                </c:pt>
                <c:pt idx="14790">
                  <c:v>0.0</c:v>
                </c:pt>
                <c:pt idx="14791">
                  <c:v>0.0</c:v>
                </c:pt>
                <c:pt idx="14792">
                  <c:v>0.0</c:v>
                </c:pt>
                <c:pt idx="14793">
                  <c:v>0.0</c:v>
                </c:pt>
                <c:pt idx="14794">
                  <c:v>0.0</c:v>
                </c:pt>
                <c:pt idx="14795">
                  <c:v>0.0</c:v>
                </c:pt>
                <c:pt idx="14796">
                  <c:v>0.0</c:v>
                </c:pt>
                <c:pt idx="14797">
                  <c:v>0.0</c:v>
                </c:pt>
                <c:pt idx="14798">
                  <c:v>0.0</c:v>
                </c:pt>
                <c:pt idx="14799">
                  <c:v>0.0</c:v>
                </c:pt>
                <c:pt idx="14800">
                  <c:v>0.0</c:v>
                </c:pt>
                <c:pt idx="14801">
                  <c:v>0.0</c:v>
                </c:pt>
                <c:pt idx="14802">
                  <c:v>0.0</c:v>
                </c:pt>
                <c:pt idx="14803">
                  <c:v>0.0</c:v>
                </c:pt>
                <c:pt idx="14804">
                  <c:v>0.0</c:v>
                </c:pt>
                <c:pt idx="14805">
                  <c:v>0.0</c:v>
                </c:pt>
                <c:pt idx="14806">
                  <c:v>0.0</c:v>
                </c:pt>
                <c:pt idx="14807">
                  <c:v>0.0</c:v>
                </c:pt>
                <c:pt idx="14808">
                  <c:v>0.0</c:v>
                </c:pt>
                <c:pt idx="14809">
                  <c:v>0.0</c:v>
                </c:pt>
                <c:pt idx="14810">
                  <c:v>0.0</c:v>
                </c:pt>
                <c:pt idx="14811">
                  <c:v>0.0</c:v>
                </c:pt>
                <c:pt idx="14812">
                  <c:v>0.0</c:v>
                </c:pt>
                <c:pt idx="14813">
                  <c:v>0.0</c:v>
                </c:pt>
                <c:pt idx="14814">
                  <c:v>0.0</c:v>
                </c:pt>
                <c:pt idx="14815">
                  <c:v>0.0</c:v>
                </c:pt>
                <c:pt idx="14816">
                  <c:v>0.0</c:v>
                </c:pt>
                <c:pt idx="14817">
                  <c:v>0.0</c:v>
                </c:pt>
                <c:pt idx="14818">
                  <c:v>0.0</c:v>
                </c:pt>
                <c:pt idx="14819">
                  <c:v>0.0</c:v>
                </c:pt>
                <c:pt idx="14820">
                  <c:v>0.0</c:v>
                </c:pt>
                <c:pt idx="14821">
                  <c:v>0.0</c:v>
                </c:pt>
                <c:pt idx="14822">
                  <c:v>0.0</c:v>
                </c:pt>
                <c:pt idx="14823">
                  <c:v>0.0</c:v>
                </c:pt>
                <c:pt idx="14824">
                  <c:v>0.0</c:v>
                </c:pt>
                <c:pt idx="14825">
                  <c:v>0.0</c:v>
                </c:pt>
                <c:pt idx="14826">
                  <c:v>0.0</c:v>
                </c:pt>
                <c:pt idx="14827">
                  <c:v>0.0</c:v>
                </c:pt>
                <c:pt idx="14828">
                  <c:v>0.0</c:v>
                </c:pt>
                <c:pt idx="14829">
                  <c:v>-32767.0</c:v>
                </c:pt>
                <c:pt idx="14830">
                  <c:v>0.0</c:v>
                </c:pt>
                <c:pt idx="14831">
                  <c:v>0.0</c:v>
                </c:pt>
                <c:pt idx="14832">
                  <c:v>0.0</c:v>
                </c:pt>
                <c:pt idx="14833">
                  <c:v>0.0</c:v>
                </c:pt>
                <c:pt idx="14834">
                  <c:v>0.0</c:v>
                </c:pt>
                <c:pt idx="14835">
                  <c:v>0.0</c:v>
                </c:pt>
                <c:pt idx="14836">
                  <c:v>0.0</c:v>
                </c:pt>
                <c:pt idx="14837">
                  <c:v>-32767.0</c:v>
                </c:pt>
                <c:pt idx="14838">
                  <c:v>0.0</c:v>
                </c:pt>
                <c:pt idx="14839">
                  <c:v>0.0</c:v>
                </c:pt>
                <c:pt idx="14840">
                  <c:v>0.0</c:v>
                </c:pt>
                <c:pt idx="14841">
                  <c:v>0.0</c:v>
                </c:pt>
                <c:pt idx="14842">
                  <c:v>0.0</c:v>
                </c:pt>
                <c:pt idx="14843">
                  <c:v>0.0</c:v>
                </c:pt>
                <c:pt idx="14844">
                  <c:v>0.0</c:v>
                </c:pt>
                <c:pt idx="14845">
                  <c:v>0.0</c:v>
                </c:pt>
                <c:pt idx="14846">
                  <c:v>0.0</c:v>
                </c:pt>
                <c:pt idx="14847">
                  <c:v>0.0</c:v>
                </c:pt>
                <c:pt idx="14848">
                  <c:v>0.0</c:v>
                </c:pt>
                <c:pt idx="14849">
                  <c:v>0.0</c:v>
                </c:pt>
                <c:pt idx="14850">
                  <c:v>0.0</c:v>
                </c:pt>
                <c:pt idx="14851">
                  <c:v>0.0</c:v>
                </c:pt>
                <c:pt idx="14852">
                  <c:v>0.0</c:v>
                </c:pt>
                <c:pt idx="14853">
                  <c:v>0.0</c:v>
                </c:pt>
                <c:pt idx="14854">
                  <c:v>0.0</c:v>
                </c:pt>
                <c:pt idx="14855">
                  <c:v>0.0</c:v>
                </c:pt>
                <c:pt idx="14856">
                  <c:v>0.0</c:v>
                </c:pt>
                <c:pt idx="14857">
                  <c:v>0.0</c:v>
                </c:pt>
                <c:pt idx="14858">
                  <c:v>0.0</c:v>
                </c:pt>
                <c:pt idx="14859">
                  <c:v>0.0</c:v>
                </c:pt>
                <c:pt idx="14860">
                  <c:v>0.0</c:v>
                </c:pt>
                <c:pt idx="14861">
                  <c:v>0.0</c:v>
                </c:pt>
                <c:pt idx="14862">
                  <c:v>0.0</c:v>
                </c:pt>
                <c:pt idx="14863">
                  <c:v>0.0</c:v>
                </c:pt>
                <c:pt idx="14864">
                  <c:v>0.0</c:v>
                </c:pt>
                <c:pt idx="14865">
                  <c:v>0.0</c:v>
                </c:pt>
                <c:pt idx="14866">
                  <c:v>0.0</c:v>
                </c:pt>
                <c:pt idx="14867">
                  <c:v>0.0</c:v>
                </c:pt>
                <c:pt idx="14868">
                  <c:v>0.0</c:v>
                </c:pt>
                <c:pt idx="14869">
                  <c:v>-32767.0</c:v>
                </c:pt>
                <c:pt idx="14870">
                  <c:v>0.0</c:v>
                </c:pt>
                <c:pt idx="14871">
                  <c:v>0.0</c:v>
                </c:pt>
                <c:pt idx="14872">
                  <c:v>0.0</c:v>
                </c:pt>
                <c:pt idx="14873">
                  <c:v>0.0</c:v>
                </c:pt>
                <c:pt idx="14874">
                  <c:v>0.0</c:v>
                </c:pt>
                <c:pt idx="14875">
                  <c:v>0.0</c:v>
                </c:pt>
                <c:pt idx="14876">
                  <c:v>0.0</c:v>
                </c:pt>
                <c:pt idx="14877">
                  <c:v>0.0</c:v>
                </c:pt>
                <c:pt idx="14878">
                  <c:v>0.0</c:v>
                </c:pt>
                <c:pt idx="14879">
                  <c:v>0.0</c:v>
                </c:pt>
                <c:pt idx="14880">
                  <c:v>0.0</c:v>
                </c:pt>
                <c:pt idx="14881">
                  <c:v>0.0</c:v>
                </c:pt>
                <c:pt idx="14882">
                  <c:v>0.0</c:v>
                </c:pt>
                <c:pt idx="14883">
                  <c:v>0.0</c:v>
                </c:pt>
                <c:pt idx="14884">
                  <c:v>0.0</c:v>
                </c:pt>
                <c:pt idx="14885">
                  <c:v>0.0</c:v>
                </c:pt>
                <c:pt idx="14886">
                  <c:v>0.0</c:v>
                </c:pt>
                <c:pt idx="14887">
                  <c:v>0.0</c:v>
                </c:pt>
                <c:pt idx="14888">
                  <c:v>0.0</c:v>
                </c:pt>
                <c:pt idx="14889">
                  <c:v>0.0</c:v>
                </c:pt>
                <c:pt idx="14890">
                  <c:v>0.0</c:v>
                </c:pt>
                <c:pt idx="14891">
                  <c:v>0.0</c:v>
                </c:pt>
                <c:pt idx="14892">
                  <c:v>0.0</c:v>
                </c:pt>
                <c:pt idx="14893">
                  <c:v>0.0</c:v>
                </c:pt>
                <c:pt idx="14894">
                  <c:v>0.0</c:v>
                </c:pt>
                <c:pt idx="14895">
                  <c:v>0.0</c:v>
                </c:pt>
                <c:pt idx="14896">
                  <c:v>0.0</c:v>
                </c:pt>
                <c:pt idx="14897">
                  <c:v>0.0</c:v>
                </c:pt>
                <c:pt idx="14898">
                  <c:v>0.0</c:v>
                </c:pt>
                <c:pt idx="14899">
                  <c:v>0.0</c:v>
                </c:pt>
                <c:pt idx="14900">
                  <c:v>0.0</c:v>
                </c:pt>
                <c:pt idx="14901">
                  <c:v>0.0</c:v>
                </c:pt>
                <c:pt idx="14902">
                  <c:v>0.0</c:v>
                </c:pt>
                <c:pt idx="14903">
                  <c:v>0.0</c:v>
                </c:pt>
                <c:pt idx="14904">
                  <c:v>0.0</c:v>
                </c:pt>
                <c:pt idx="14905">
                  <c:v>0.0</c:v>
                </c:pt>
                <c:pt idx="14906">
                  <c:v>0.0</c:v>
                </c:pt>
                <c:pt idx="14907">
                  <c:v>0.0</c:v>
                </c:pt>
                <c:pt idx="14908">
                  <c:v>0.0</c:v>
                </c:pt>
                <c:pt idx="14909">
                  <c:v>-32767.0</c:v>
                </c:pt>
                <c:pt idx="14910">
                  <c:v>0.0</c:v>
                </c:pt>
                <c:pt idx="14911">
                  <c:v>0.0</c:v>
                </c:pt>
                <c:pt idx="14912">
                  <c:v>0.0</c:v>
                </c:pt>
                <c:pt idx="14913">
                  <c:v>0.0</c:v>
                </c:pt>
                <c:pt idx="14914">
                  <c:v>0.0</c:v>
                </c:pt>
                <c:pt idx="14915">
                  <c:v>0.0</c:v>
                </c:pt>
                <c:pt idx="14916">
                  <c:v>0.0</c:v>
                </c:pt>
                <c:pt idx="14917">
                  <c:v>0.0</c:v>
                </c:pt>
                <c:pt idx="14918">
                  <c:v>0.0</c:v>
                </c:pt>
                <c:pt idx="14919">
                  <c:v>0.0</c:v>
                </c:pt>
                <c:pt idx="14920">
                  <c:v>0.0</c:v>
                </c:pt>
                <c:pt idx="14921">
                  <c:v>0.0</c:v>
                </c:pt>
                <c:pt idx="14922">
                  <c:v>0.0</c:v>
                </c:pt>
                <c:pt idx="14923">
                  <c:v>0.0</c:v>
                </c:pt>
                <c:pt idx="14924">
                  <c:v>0.0</c:v>
                </c:pt>
                <c:pt idx="14925">
                  <c:v>0.0</c:v>
                </c:pt>
                <c:pt idx="14926">
                  <c:v>0.0</c:v>
                </c:pt>
                <c:pt idx="14927">
                  <c:v>0.0</c:v>
                </c:pt>
                <c:pt idx="14928">
                  <c:v>0.0</c:v>
                </c:pt>
                <c:pt idx="14929">
                  <c:v>0.0</c:v>
                </c:pt>
                <c:pt idx="14930">
                  <c:v>0.0</c:v>
                </c:pt>
                <c:pt idx="14931">
                  <c:v>0.0</c:v>
                </c:pt>
                <c:pt idx="14932">
                  <c:v>0.0</c:v>
                </c:pt>
                <c:pt idx="14933">
                  <c:v>0.0</c:v>
                </c:pt>
                <c:pt idx="14934">
                  <c:v>0.0</c:v>
                </c:pt>
                <c:pt idx="14935">
                  <c:v>0.0</c:v>
                </c:pt>
                <c:pt idx="14936">
                  <c:v>0.0</c:v>
                </c:pt>
                <c:pt idx="14937">
                  <c:v>0.0</c:v>
                </c:pt>
                <c:pt idx="14938">
                  <c:v>0.0</c:v>
                </c:pt>
                <c:pt idx="14939">
                  <c:v>0.0</c:v>
                </c:pt>
                <c:pt idx="14940">
                  <c:v>0.0</c:v>
                </c:pt>
                <c:pt idx="14941">
                  <c:v>0.0</c:v>
                </c:pt>
                <c:pt idx="14942">
                  <c:v>0.0</c:v>
                </c:pt>
                <c:pt idx="14943">
                  <c:v>0.0</c:v>
                </c:pt>
                <c:pt idx="14944">
                  <c:v>0.0</c:v>
                </c:pt>
                <c:pt idx="14945">
                  <c:v>0.0</c:v>
                </c:pt>
                <c:pt idx="14946">
                  <c:v>0.0</c:v>
                </c:pt>
                <c:pt idx="14947">
                  <c:v>0.0</c:v>
                </c:pt>
                <c:pt idx="14948">
                  <c:v>0.0</c:v>
                </c:pt>
                <c:pt idx="14949">
                  <c:v>0.0</c:v>
                </c:pt>
                <c:pt idx="14950">
                  <c:v>-32767.0</c:v>
                </c:pt>
                <c:pt idx="14951">
                  <c:v>0.0</c:v>
                </c:pt>
                <c:pt idx="14952">
                  <c:v>0.0</c:v>
                </c:pt>
                <c:pt idx="14953">
                  <c:v>0.0</c:v>
                </c:pt>
                <c:pt idx="14954">
                  <c:v>0.0</c:v>
                </c:pt>
                <c:pt idx="14955">
                  <c:v>0.0</c:v>
                </c:pt>
                <c:pt idx="14956">
                  <c:v>0.0</c:v>
                </c:pt>
                <c:pt idx="14957">
                  <c:v>0.0</c:v>
                </c:pt>
                <c:pt idx="14958">
                  <c:v>0.0</c:v>
                </c:pt>
                <c:pt idx="14959">
                  <c:v>0.0</c:v>
                </c:pt>
                <c:pt idx="14960">
                  <c:v>0.0</c:v>
                </c:pt>
                <c:pt idx="14961">
                  <c:v>0.0</c:v>
                </c:pt>
                <c:pt idx="14962">
                  <c:v>0.0</c:v>
                </c:pt>
                <c:pt idx="14963">
                  <c:v>0.0</c:v>
                </c:pt>
                <c:pt idx="14964">
                  <c:v>0.0</c:v>
                </c:pt>
                <c:pt idx="14965">
                  <c:v>0.0</c:v>
                </c:pt>
                <c:pt idx="14966">
                  <c:v>0.0</c:v>
                </c:pt>
                <c:pt idx="14967">
                  <c:v>0.0</c:v>
                </c:pt>
                <c:pt idx="14968">
                  <c:v>0.0</c:v>
                </c:pt>
                <c:pt idx="14969">
                  <c:v>0.0</c:v>
                </c:pt>
                <c:pt idx="14970">
                  <c:v>0.0</c:v>
                </c:pt>
                <c:pt idx="14971">
                  <c:v>0.0</c:v>
                </c:pt>
                <c:pt idx="14972">
                  <c:v>0.0</c:v>
                </c:pt>
                <c:pt idx="14973">
                  <c:v>0.0</c:v>
                </c:pt>
                <c:pt idx="14974">
                  <c:v>0.0</c:v>
                </c:pt>
                <c:pt idx="14975">
                  <c:v>0.0</c:v>
                </c:pt>
                <c:pt idx="14976">
                  <c:v>0.0</c:v>
                </c:pt>
                <c:pt idx="14977">
                  <c:v>0.0</c:v>
                </c:pt>
                <c:pt idx="14978">
                  <c:v>0.0</c:v>
                </c:pt>
                <c:pt idx="14979">
                  <c:v>0.0</c:v>
                </c:pt>
                <c:pt idx="14980">
                  <c:v>0.0</c:v>
                </c:pt>
                <c:pt idx="14981">
                  <c:v>0.0</c:v>
                </c:pt>
                <c:pt idx="14982">
                  <c:v>0.0</c:v>
                </c:pt>
                <c:pt idx="14983">
                  <c:v>0.0</c:v>
                </c:pt>
                <c:pt idx="14984">
                  <c:v>0.0</c:v>
                </c:pt>
                <c:pt idx="14985">
                  <c:v>0.0</c:v>
                </c:pt>
                <c:pt idx="14986">
                  <c:v>-32767.0</c:v>
                </c:pt>
                <c:pt idx="14987">
                  <c:v>0.0</c:v>
                </c:pt>
                <c:pt idx="14988">
                  <c:v>0.0</c:v>
                </c:pt>
                <c:pt idx="14989">
                  <c:v>0.0</c:v>
                </c:pt>
                <c:pt idx="14990">
                  <c:v>0.0</c:v>
                </c:pt>
                <c:pt idx="14991">
                  <c:v>0.0</c:v>
                </c:pt>
                <c:pt idx="14992">
                  <c:v>0.0</c:v>
                </c:pt>
                <c:pt idx="14993">
                  <c:v>0.0</c:v>
                </c:pt>
                <c:pt idx="14994">
                  <c:v>0.0</c:v>
                </c:pt>
                <c:pt idx="14995">
                  <c:v>0.0</c:v>
                </c:pt>
                <c:pt idx="14996">
                  <c:v>0.0</c:v>
                </c:pt>
                <c:pt idx="14997">
                  <c:v>0.0</c:v>
                </c:pt>
                <c:pt idx="14998">
                  <c:v>0.0</c:v>
                </c:pt>
                <c:pt idx="14999">
                  <c:v>0.0</c:v>
                </c:pt>
                <c:pt idx="15000">
                  <c:v>0.0</c:v>
                </c:pt>
                <c:pt idx="15001">
                  <c:v>0.0</c:v>
                </c:pt>
                <c:pt idx="15002">
                  <c:v>0.0</c:v>
                </c:pt>
                <c:pt idx="15003">
                  <c:v>0.0</c:v>
                </c:pt>
                <c:pt idx="15004">
                  <c:v>0.0</c:v>
                </c:pt>
                <c:pt idx="15005">
                  <c:v>0.0</c:v>
                </c:pt>
                <c:pt idx="15006">
                  <c:v>0.0</c:v>
                </c:pt>
                <c:pt idx="15007">
                  <c:v>0.0</c:v>
                </c:pt>
                <c:pt idx="15008">
                  <c:v>0.0</c:v>
                </c:pt>
                <c:pt idx="15009">
                  <c:v>0.0</c:v>
                </c:pt>
                <c:pt idx="15010">
                  <c:v>0.0</c:v>
                </c:pt>
                <c:pt idx="15011">
                  <c:v>0.0</c:v>
                </c:pt>
                <c:pt idx="15012">
                  <c:v>0.0</c:v>
                </c:pt>
                <c:pt idx="15013">
                  <c:v>0.0</c:v>
                </c:pt>
                <c:pt idx="15014">
                  <c:v>0.0</c:v>
                </c:pt>
                <c:pt idx="15015">
                  <c:v>0.0</c:v>
                </c:pt>
                <c:pt idx="15016">
                  <c:v>0.0</c:v>
                </c:pt>
                <c:pt idx="15017">
                  <c:v>0.0</c:v>
                </c:pt>
                <c:pt idx="15018">
                  <c:v>0.0</c:v>
                </c:pt>
                <c:pt idx="15019">
                  <c:v>0.0</c:v>
                </c:pt>
                <c:pt idx="15020">
                  <c:v>0.0</c:v>
                </c:pt>
                <c:pt idx="15021">
                  <c:v>0.0</c:v>
                </c:pt>
                <c:pt idx="15022">
                  <c:v>0.0</c:v>
                </c:pt>
                <c:pt idx="15023">
                  <c:v>0.0</c:v>
                </c:pt>
                <c:pt idx="15024">
                  <c:v>0.0</c:v>
                </c:pt>
                <c:pt idx="15025">
                  <c:v>0.0</c:v>
                </c:pt>
                <c:pt idx="15026">
                  <c:v>0.0</c:v>
                </c:pt>
                <c:pt idx="15027">
                  <c:v>0.0</c:v>
                </c:pt>
                <c:pt idx="15028">
                  <c:v>0.0</c:v>
                </c:pt>
                <c:pt idx="15029">
                  <c:v>0.0</c:v>
                </c:pt>
                <c:pt idx="15030">
                  <c:v>0.0</c:v>
                </c:pt>
                <c:pt idx="15031">
                  <c:v>0.0</c:v>
                </c:pt>
                <c:pt idx="15032">
                  <c:v>0.0</c:v>
                </c:pt>
                <c:pt idx="15033">
                  <c:v>0.0</c:v>
                </c:pt>
                <c:pt idx="15034">
                  <c:v>0.0</c:v>
                </c:pt>
                <c:pt idx="15035">
                  <c:v>-32767.0</c:v>
                </c:pt>
                <c:pt idx="15036">
                  <c:v>0.0</c:v>
                </c:pt>
                <c:pt idx="15037">
                  <c:v>0.0</c:v>
                </c:pt>
                <c:pt idx="15038">
                  <c:v>0.0</c:v>
                </c:pt>
                <c:pt idx="15039">
                  <c:v>0.0</c:v>
                </c:pt>
                <c:pt idx="15040">
                  <c:v>0.0</c:v>
                </c:pt>
                <c:pt idx="15041">
                  <c:v>0.0</c:v>
                </c:pt>
                <c:pt idx="15042">
                  <c:v>0.0</c:v>
                </c:pt>
                <c:pt idx="15043">
                  <c:v>0.0</c:v>
                </c:pt>
                <c:pt idx="15044">
                  <c:v>0.0</c:v>
                </c:pt>
                <c:pt idx="15045">
                  <c:v>0.0</c:v>
                </c:pt>
                <c:pt idx="15046">
                  <c:v>0.0</c:v>
                </c:pt>
                <c:pt idx="15047">
                  <c:v>0.0</c:v>
                </c:pt>
                <c:pt idx="15048">
                  <c:v>0.0</c:v>
                </c:pt>
                <c:pt idx="15049">
                  <c:v>0.0</c:v>
                </c:pt>
                <c:pt idx="15050">
                  <c:v>0.0</c:v>
                </c:pt>
                <c:pt idx="15051">
                  <c:v>0.0</c:v>
                </c:pt>
                <c:pt idx="15052">
                  <c:v>0.0</c:v>
                </c:pt>
                <c:pt idx="15053">
                  <c:v>0.0</c:v>
                </c:pt>
                <c:pt idx="15054">
                  <c:v>0.0</c:v>
                </c:pt>
                <c:pt idx="15055">
                  <c:v>0.0</c:v>
                </c:pt>
                <c:pt idx="15056">
                  <c:v>0.0</c:v>
                </c:pt>
                <c:pt idx="15057">
                  <c:v>0.0</c:v>
                </c:pt>
                <c:pt idx="15058">
                  <c:v>0.0</c:v>
                </c:pt>
                <c:pt idx="15059">
                  <c:v>0.0</c:v>
                </c:pt>
                <c:pt idx="15060">
                  <c:v>0.0</c:v>
                </c:pt>
                <c:pt idx="15061">
                  <c:v>0.0</c:v>
                </c:pt>
                <c:pt idx="15062">
                  <c:v>0.0</c:v>
                </c:pt>
                <c:pt idx="15063">
                  <c:v>0.0</c:v>
                </c:pt>
                <c:pt idx="15064">
                  <c:v>0.0</c:v>
                </c:pt>
                <c:pt idx="15065">
                  <c:v>0.0</c:v>
                </c:pt>
                <c:pt idx="15066">
                  <c:v>0.0</c:v>
                </c:pt>
                <c:pt idx="15067">
                  <c:v>0.0</c:v>
                </c:pt>
                <c:pt idx="15068">
                  <c:v>0.0</c:v>
                </c:pt>
                <c:pt idx="15069">
                  <c:v>0.0</c:v>
                </c:pt>
                <c:pt idx="15070">
                  <c:v>0.0</c:v>
                </c:pt>
                <c:pt idx="15071">
                  <c:v>0.0</c:v>
                </c:pt>
                <c:pt idx="15072">
                  <c:v>0.0</c:v>
                </c:pt>
                <c:pt idx="15073">
                  <c:v>0.0</c:v>
                </c:pt>
                <c:pt idx="15074">
                  <c:v>0.0</c:v>
                </c:pt>
                <c:pt idx="15075">
                  <c:v>0.0</c:v>
                </c:pt>
                <c:pt idx="15076">
                  <c:v>0.0</c:v>
                </c:pt>
                <c:pt idx="15077">
                  <c:v>0.0</c:v>
                </c:pt>
                <c:pt idx="15078">
                  <c:v>0.0</c:v>
                </c:pt>
                <c:pt idx="15079">
                  <c:v>0.0</c:v>
                </c:pt>
                <c:pt idx="15080">
                  <c:v>0.0</c:v>
                </c:pt>
                <c:pt idx="15081">
                  <c:v>0.0</c:v>
                </c:pt>
                <c:pt idx="15082">
                  <c:v>0.0</c:v>
                </c:pt>
                <c:pt idx="15083">
                  <c:v>-32767.0</c:v>
                </c:pt>
                <c:pt idx="15084">
                  <c:v>0.0</c:v>
                </c:pt>
                <c:pt idx="15085">
                  <c:v>0.0</c:v>
                </c:pt>
                <c:pt idx="15086">
                  <c:v>0.0</c:v>
                </c:pt>
                <c:pt idx="15087">
                  <c:v>0.0</c:v>
                </c:pt>
                <c:pt idx="15088">
                  <c:v>0.0</c:v>
                </c:pt>
                <c:pt idx="15089">
                  <c:v>0.0</c:v>
                </c:pt>
                <c:pt idx="15090">
                  <c:v>0.0</c:v>
                </c:pt>
                <c:pt idx="15091">
                  <c:v>0.0</c:v>
                </c:pt>
                <c:pt idx="15092">
                  <c:v>0.0</c:v>
                </c:pt>
                <c:pt idx="15093">
                  <c:v>0.0</c:v>
                </c:pt>
                <c:pt idx="15094">
                  <c:v>0.0</c:v>
                </c:pt>
                <c:pt idx="15095">
                  <c:v>0.0</c:v>
                </c:pt>
                <c:pt idx="15096">
                  <c:v>0.0</c:v>
                </c:pt>
                <c:pt idx="15097">
                  <c:v>0.0</c:v>
                </c:pt>
                <c:pt idx="15098">
                  <c:v>0.0</c:v>
                </c:pt>
                <c:pt idx="15099">
                  <c:v>-32767.0</c:v>
                </c:pt>
                <c:pt idx="15100">
                  <c:v>0.0</c:v>
                </c:pt>
                <c:pt idx="15101">
                  <c:v>0.0</c:v>
                </c:pt>
                <c:pt idx="15102">
                  <c:v>0.0</c:v>
                </c:pt>
                <c:pt idx="15103">
                  <c:v>0.0</c:v>
                </c:pt>
                <c:pt idx="15104">
                  <c:v>0.0</c:v>
                </c:pt>
                <c:pt idx="15105">
                  <c:v>0.0</c:v>
                </c:pt>
                <c:pt idx="15106">
                  <c:v>0.0</c:v>
                </c:pt>
                <c:pt idx="15107">
                  <c:v>0.0</c:v>
                </c:pt>
                <c:pt idx="15108">
                  <c:v>0.0</c:v>
                </c:pt>
                <c:pt idx="15109">
                  <c:v>0.0</c:v>
                </c:pt>
                <c:pt idx="15110">
                  <c:v>0.0</c:v>
                </c:pt>
                <c:pt idx="15111">
                  <c:v>0.0</c:v>
                </c:pt>
                <c:pt idx="15112">
                  <c:v>0.0</c:v>
                </c:pt>
                <c:pt idx="15113">
                  <c:v>0.0</c:v>
                </c:pt>
                <c:pt idx="15114">
                  <c:v>0.0</c:v>
                </c:pt>
                <c:pt idx="15115">
                  <c:v>0.0</c:v>
                </c:pt>
                <c:pt idx="15116">
                  <c:v>0.0</c:v>
                </c:pt>
                <c:pt idx="15117">
                  <c:v>0.0</c:v>
                </c:pt>
                <c:pt idx="15118">
                  <c:v>0.0</c:v>
                </c:pt>
                <c:pt idx="15119">
                  <c:v>0.0</c:v>
                </c:pt>
                <c:pt idx="15120">
                  <c:v>0.0</c:v>
                </c:pt>
                <c:pt idx="15121">
                  <c:v>0.0</c:v>
                </c:pt>
                <c:pt idx="15122">
                  <c:v>0.0</c:v>
                </c:pt>
                <c:pt idx="15123">
                  <c:v>0.0</c:v>
                </c:pt>
                <c:pt idx="15124">
                  <c:v>0.0</c:v>
                </c:pt>
                <c:pt idx="15125">
                  <c:v>0.0</c:v>
                </c:pt>
                <c:pt idx="15126">
                  <c:v>0.0</c:v>
                </c:pt>
                <c:pt idx="15127">
                  <c:v>0.0</c:v>
                </c:pt>
                <c:pt idx="15128">
                  <c:v>0.0</c:v>
                </c:pt>
                <c:pt idx="15129">
                  <c:v>0.0</c:v>
                </c:pt>
                <c:pt idx="15130">
                  <c:v>0.0</c:v>
                </c:pt>
                <c:pt idx="15131">
                  <c:v>0.0</c:v>
                </c:pt>
                <c:pt idx="15132">
                  <c:v>-32767.0</c:v>
                </c:pt>
                <c:pt idx="15133">
                  <c:v>0.0</c:v>
                </c:pt>
                <c:pt idx="15134">
                  <c:v>0.0</c:v>
                </c:pt>
                <c:pt idx="15135">
                  <c:v>0.0</c:v>
                </c:pt>
                <c:pt idx="15136">
                  <c:v>0.0</c:v>
                </c:pt>
                <c:pt idx="15137">
                  <c:v>0.0</c:v>
                </c:pt>
                <c:pt idx="15138">
                  <c:v>0.0</c:v>
                </c:pt>
                <c:pt idx="15139">
                  <c:v>0.0</c:v>
                </c:pt>
                <c:pt idx="15140">
                  <c:v>0.0</c:v>
                </c:pt>
                <c:pt idx="15141">
                  <c:v>0.0</c:v>
                </c:pt>
                <c:pt idx="15142">
                  <c:v>0.0</c:v>
                </c:pt>
                <c:pt idx="15143">
                  <c:v>0.0</c:v>
                </c:pt>
                <c:pt idx="15144">
                  <c:v>0.0</c:v>
                </c:pt>
                <c:pt idx="15145">
                  <c:v>0.0</c:v>
                </c:pt>
                <c:pt idx="15146">
                  <c:v>0.0</c:v>
                </c:pt>
                <c:pt idx="15147">
                  <c:v>0.0</c:v>
                </c:pt>
                <c:pt idx="15148">
                  <c:v>0.0</c:v>
                </c:pt>
                <c:pt idx="15149">
                  <c:v>0.0</c:v>
                </c:pt>
                <c:pt idx="15150">
                  <c:v>0.0</c:v>
                </c:pt>
                <c:pt idx="15151">
                  <c:v>0.0</c:v>
                </c:pt>
                <c:pt idx="15152">
                  <c:v>0.0</c:v>
                </c:pt>
                <c:pt idx="15153">
                  <c:v>0.0</c:v>
                </c:pt>
                <c:pt idx="15154">
                  <c:v>0.0</c:v>
                </c:pt>
                <c:pt idx="15155">
                  <c:v>0.0</c:v>
                </c:pt>
                <c:pt idx="15156">
                  <c:v>0.0</c:v>
                </c:pt>
                <c:pt idx="15157">
                  <c:v>0.0</c:v>
                </c:pt>
                <c:pt idx="15158">
                  <c:v>0.0</c:v>
                </c:pt>
                <c:pt idx="15159">
                  <c:v>0.0</c:v>
                </c:pt>
                <c:pt idx="15160">
                  <c:v>0.0</c:v>
                </c:pt>
                <c:pt idx="15161">
                  <c:v>0.0</c:v>
                </c:pt>
                <c:pt idx="15162">
                  <c:v>0.0</c:v>
                </c:pt>
                <c:pt idx="15163">
                  <c:v>0.0</c:v>
                </c:pt>
                <c:pt idx="15164">
                  <c:v>0.0</c:v>
                </c:pt>
                <c:pt idx="15165">
                  <c:v>0.0</c:v>
                </c:pt>
                <c:pt idx="15166">
                  <c:v>0.0</c:v>
                </c:pt>
                <c:pt idx="15167">
                  <c:v>0.0</c:v>
                </c:pt>
                <c:pt idx="15168">
                  <c:v>0.0</c:v>
                </c:pt>
                <c:pt idx="15169">
                  <c:v>0.0</c:v>
                </c:pt>
                <c:pt idx="15170">
                  <c:v>0.0</c:v>
                </c:pt>
                <c:pt idx="15171">
                  <c:v>0.0</c:v>
                </c:pt>
                <c:pt idx="15172">
                  <c:v>-32767.0</c:v>
                </c:pt>
                <c:pt idx="15173">
                  <c:v>0.0</c:v>
                </c:pt>
                <c:pt idx="15174">
                  <c:v>0.0</c:v>
                </c:pt>
                <c:pt idx="15175">
                  <c:v>0.0</c:v>
                </c:pt>
                <c:pt idx="15176">
                  <c:v>0.0</c:v>
                </c:pt>
                <c:pt idx="15177">
                  <c:v>0.0</c:v>
                </c:pt>
                <c:pt idx="15178">
                  <c:v>0.0</c:v>
                </c:pt>
                <c:pt idx="15179">
                  <c:v>0.0</c:v>
                </c:pt>
                <c:pt idx="15180">
                  <c:v>-32767.0</c:v>
                </c:pt>
                <c:pt idx="15181">
                  <c:v>0.0</c:v>
                </c:pt>
                <c:pt idx="15182">
                  <c:v>0.0</c:v>
                </c:pt>
                <c:pt idx="15183">
                  <c:v>0.0</c:v>
                </c:pt>
                <c:pt idx="15184">
                  <c:v>0.0</c:v>
                </c:pt>
                <c:pt idx="15185">
                  <c:v>0.0</c:v>
                </c:pt>
                <c:pt idx="15186">
                  <c:v>0.0</c:v>
                </c:pt>
                <c:pt idx="15187">
                  <c:v>0.0</c:v>
                </c:pt>
                <c:pt idx="15188">
                  <c:v>0.0</c:v>
                </c:pt>
                <c:pt idx="15189">
                  <c:v>0.0</c:v>
                </c:pt>
                <c:pt idx="15190">
                  <c:v>0.0</c:v>
                </c:pt>
                <c:pt idx="15191">
                  <c:v>0.0</c:v>
                </c:pt>
                <c:pt idx="15192">
                  <c:v>0.0</c:v>
                </c:pt>
                <c:pt idx="15193">
                  <c:v>0.0</c:v>
                </c:pt>
                <c:pt idx="15194">
                  <c:v>0.0</c:v>
                </c:pt>
                <c:pt idx="15195">
                  <c:v>0.0</c:v>
                </c:pt>
                <c:pt idx="15196">
                  <c:v>0.0</c:v>
                </c:pt>
                <c:pt idx="15197">
                  <c:v>0.0</c:v>
                </c:pt>
                <c:pt idx="15198">
                  <c:v>0.0</c:v>
                </c:pt>
                <c:pt idx="15199">
                  <c:v>0.0</c:v>
                </c:pt>
                <c:pt idx="15200">
                  <c:v>0.0</c:v>
                </c:pt>
                <c:pt idx="15201">
                  <c:v>0.0</c:v>
                </c:pt>
                <c:pt idx="15202">
                  <c:v>0.0</c:v>
                </c:pt>
                <c:pt idx="15203">
                  <c:v>0.0</c:v>
                </c:pt>
                <c:pt idx="15204">
                  <c:v>0.0</c:v>
                </c:pt>
                <c:pt idx="15205">
                  <c:v>0.0</c:v>
                </c:pt>
                <c:pt idx="15206">
                  <c:v>0.0</c:v>
                </c:pt>
                <c:pt idx="15207">
                  <c:v>0.0</c:v>
                </c:pt>
                <c:pt idx="15208">
                  <c:v>0.0</c:v>
                </c:pt>
                <c:pt idx="15209">
                  <c:v>0.0</c:v>
                </c:pt>
                <c:pt idx="15210">
                  <c:v>0.0</c:v>
                </c:pt>
                <c:pt idx="15211">
                  <c:v>0.0</c:v>
                </c:pt>
                <c:pt idx="15212">
                  <c:v>0.0</c:v>
                </c:pt>
                <c:pt idx="15213">
                  <c:v>0.0</c:v>
                </c:pt>
                <c:pt idx="15214">
                  <c:v>0.0</c:v>
                </c:pt>
                <c:pt idx="15215">
                  <c:v>0.0</c:v>
                </c:pt>
                <c:pt idx="15216">
                  <c:v>0.0</c:v>
                </c:pt>
                <c:pt idx="15217">
                  <c:v>0.0</c:v>
                </c:pt>
                <c:pt idx="15218">
                  <c:v>0.0</c:v>
                </c:pt>
                <c:pt idx="15219">
                  <c:v>0.0</c:v>
                </c:pt>
                <c:pt idx="15220">
                  <c:v>0.0</c:v>
                </c:pt>
                <c:pt idx="15221">
                  <c:v>0.0</c:v>
                </c:pt>
                <c:pt idx="15222">
                  <c:v>0.0</c:v>
                </c:pt>
                <c:pt idx="15223">
                  <c:v>0.0</c:v>
                </c:pt>
                <c:pt idx="15224">
                  <c:v>0.0</c:v>
                </c:pt>
                <c:pt idx="15225">
                  <c:v>0.0</c:v>
                </c:pt>
                <c:pt idx="15226">
                  <c:v>0.0</c:v>
                </c:pt>
                <c:pt idx="15227">
                  <c:v>0.0</c:v>
                </c:pt>
                <c:pt idx="15228">
                  <c:v>0.0</c:v>
                </c:pt>
                <c:pt idx="15229">
                  <c:v>0.0</c:v>
                </c:pt>
                <c:pt idx="15230">
                  <c:v>0.0</c:v>
                </c:pt>
                <c:pt idx="15231">
                  <c:v>0.0</c:v>
                </c:pt>
                <c:pt idx="15232">
                  <c:v>0.0</c:v>
                </c:pt>
                <c:pt idx="15233">
                  <c:v>0.0</c:v>
                </c:pt>
                <c:pt idx="15234">
                  <c:v>0.0</c:v>
                </c:pt>
                <c:pt idx="15235">
                  <c:v>0.0</c:v>
                </c:pt>
                <c:pt idx="15236">
                  <c:v>0.0</c:v>
                </c:pt>
                <c:pt idx="15237">
                  <c:v>-32767.0</c:v>
                </c:pt>
                <c:pt idx="15238">
                  <c:v>0.0</c:v>
                </c:pt>
                <c:pt idx="15239">
                  <c:v>0.0</c:v>
                </c:pt>
                <c:pt idx="15240">
                  <c:v>0.0</c:v>
                </c:pt>
                <c:pt idx="15241">
                  <c:v>0.0</c:v>
                </c:pt>
                <c:pt idx="15242">
                  <c:v>0.0</c:v>
                </c:pt>
                <c:pt idx="15243">
                  <c:v>0.0</c:v>
                </c:pt>
                <c:pt idx="15244">
                  <c:v>0.0</c:v>
                </c:pt>
                <c:pt idx="15245">
                  <c:v>0.0</c:v>
                </c:pt>
                <c:pt idx="15246">
                  <c:v>0.0</c:v>
                </c:pt>
                <c:pt idx="15247">
                  <c:v>0.0</c:v>
                </c:pt>
                <c:pt idx="15248">
                  <c:v>0.0</c:v>
                </c:pt>
                <c:pt idx="15249">
                  <c:v>0.0</c:v>
                </c:pt>
                <c:pt idx="15250">
                  <c:v>0.0</c:v>
                </c:pt>
                <c:pt idx="15251">
                  <c:v>0.0</c:v>
                </c:pt>
                <c:pt idx="15252">
                  <c:v>0.0</c:v>
                </c:pt>
                <c:pt idx="15253">
                  <c:v>0.0</c:v>
                </c:pt>
                <c:pt idx="15254">
                  <c:v>0.0</c:v>
                </c:pt>
                <c:pt idx="15255">
                  <c:v>0.0</c:v>
                </c:pt>
                <c:pt idx="15256">
                  <c:v>0.0</c:v>
                </c:pt>
                <c:pt idx="15257">
                  <c:v>0.0</c:v>
                </c:pt>
                <c:pt idx="15258">
                  <c:v>0.0</c:v>
                </c:pt>
                <c:pt idx="15259">
                  <c:v>0.0</c:v>
                </c:pt>
                <c:pt idx="15260">
                  <c:v>0.0</c:v>
                </c:pt>
                <c:pt idx="15261">
                  <c:v>0.0</c:v>
                </c:pt>
                <c:pt idx="15262">
                  <c:v>0.0</c:v>
                </c:pt>
                <c:pt idx="15263">
                  <c:v>0.0</c:v>
                </c:pt>
                <c:pt idx="15264">
                  <c:v>0.0</c:v>
                </c:pt>
                <c:pt idx="15265">
                  <c:v>0.0</c:v>
                </c:pt>
                <c:pt idx="15266">
                  <c:v>0.0</c:v>
                </c:pt>
                <c:pt idx="15267">
                  <c:v>0.0</c:v>
                </c:pt>
                <c:pt idx="15268">
                  <c:v>0.0</c:v>
                </c:pt>
                <c:pt idx="15269">
                  <c:v>0.0</c:v>
                </c:pt>
                <c:pt idx="15270">
                  <c:v>0.0</c:v>
                </c:pt>
                <c:pt idx="15271">
                  <c:v>0.0</c:v>
                </c:pt>
                <c:pt idx="15272">
                  <c:v>0.0</c:v>
                </c:pt>
                <c:pt idx="15273">
                  <c:v>0.0</c:v>
                </c:pt>
                <c:pt idx="15274">
                  <c:v>0.0</c:v>
                </c:pt>
                <c:pt idx="15275">
                  <c:v>0.0</c:v>
                </c:pt>
                <c:pt idx="15276">
                  <c:v>0.0</c:v>
                </c:pt>
                <c:pt idx="15277">
                  <c:v>0.0</c:v>
                </c:pt>
                <c:pt idx="15278">
                  <c:v>0.0</c:v>
                </c:pt>
                <c:pt idx="15279">
                  <c:v>0.0</c:v>
                </c:pt>
                <c:pt idx="15280">
                  <c:v>0.0</c:v>
                </c:pt>
                <c:pt idx="15281">
                  <c:v>0.0</c:v>
                </c:pt>
                <c:pt idx="15282">
                  <c:v>0.0</c:v>
                </c:pt>
                <c:pt idx="15283">
                  <c:v>0.0</c:v>
                </c:pt>
                <c:pt idx="15284">
                  <c:v>0.0</c:v>
                </c:pt>
                <c:pt idx="15285">
                  <c:v>0.0</c:v>
                </c:pt>
                <c:pt idx="15286">
                  <c:v>-32767.0</c:v>
                </c:pt>
                <c:pt idx="15287">
                  <c:v>0.0</c:v>
                </c:pt>
                <c:pt idx="15288">
                  <c:v>0.0</c:v>
                </c:pt>
                <c:pt idx="15289">
                  <c:v>0.0</c:v>
                </c:pt>
                <c:pt idx="15290">
                  <c:v>0.0</c:v>
                </c:pt>
                <c:pt idx="15291">
                  <c:v>0.0</c:v>
                </c:pt>
                <c:pt idx="15292">
                  <c:v>0.0</c:v>
                </c:pt>
                <c:pt idx="15293">
                  <c:v>0.0</c:v>
                </c:pt>
                <c:pt idx="15294">
                  <c:v>0.0</c:v>
                </c:pt>
                <c:pt idx="15295">
                  <c:v>0.0</c:v>
                </c:pt>
                <c:pt idx="15296">
                  <c:v>0.0</c:v>
                </c:pt>
                <c:pt idx="15297">
                  <c:v>0.0</c:v>
                </c:pt>
                <c:pt idx="15298">
                  <c:v>0.0</c:v>
                </c:pt>
                <c:pt idx="15299">
                  <c:v>0.0</c:v>
                </c:pt>
                <c:pt idx="15300">
                  <c:v>0.0</c:v>
                </c:pt>
                <c:pt idx="15301">
                  <c:v>0.0</c:v>
                </c:pt>
                <c:pt idx="15302">
                  <c:v>0.0</c:v>
                </c:pt>
                <c:pt idx="15303">
                  <c:v>0.0</c:v>
                </c:pt>
                <c:pt idx="15304">
                  <c:v>0.0</c:v>
                </c:pt>
                <c:pt idx="15305">
                  <c:v>0.0</c:v>
                </c:pt>
                <c:pt idx="15306">
                  <c:v>0.0</c:v>
                </c:pt>
                <c:pt idx="15307">
                  <c:v>0.0</c:v>
                </c:pt>
                <c:pt idx="15308">
                  <c:v>0.0</c:v>
                </c:pt>
                <c:pt idx="15309">
                  <c:v>0.0</c:v>
                </c:pt>
                <c:pt idx="15310">
                  <c:v>0.0</c:v>
                </c:pt>
                <c:pt idx="15311">
                  <c:v>0.0</c:v>
                </c:pt>
                <c:pt idx="15312">
                  <c:v>0.0</c:v>
                </c:pt>
                <c:pt idx="15313">
                  <c:v>0.0</c:v>
                </c:pt>
                <c:pt idx="15314">
                  <c:v>0.0</c:v>
                </c:pt>
                <c:pt idx="15315">
                  <c:v>0.0</c:v>
                </c:pt>
                <c:pt idx="15316">
                  <c:v>0.0</c:v>
                </c:pt>
                <c:pt idx="15317">
                  <c:v>0.0</c:v>
                </c:pt>
                <c:pt idx="15318">
                  <c:v>-32767.0</c:v>
                </c:pt>
                <c:pt idx="15319">
                  <c:v>0.0</c:v>
                </c:pt>
                <c:pt idx="15320">
                  <c:v>0.0</c:v>
                </c:pt>
                <c:pt idx="15321">
                  <c:v>0.0</c:v>
                </c:pt>
                <c:pt idx="15322">
                  <c:v>0.0</c:v>
                </c:pt>
                <c:pt idx="15323">
                  <c:v>0.0</c:v>
                </c:pt>
                <c:pt idx="15324">
                  <c:v>0.0</c:v>
                </c:pt>
                <c:pt idx="15325">
                  <c:v>0.0</c:v>
                </c:pt>
                <c:pt idx="15326">
                  <c:v>0.0</c:v>
                </c:pt>
                <c:pt idx="15327">
                  <c:v>0.0</c:v>
                </c:pt>
                <c:pt idx="15328">
                  <c:v>0.0</c:v>
                </c:pt>
                <c:pt idx="15329">
                  <c:v>0.0</c:v>
                </c:pt>
                <c:pt idx="15330">
                  <c:v>0.0</c:v>
                </c:pt>
                <c:pt idx="15331">
                  <c:v>0.0</c:v>
                </c:pt>
                <c:pt idx="15332">
                  <c:v>0.0</c:v>
                </c:pt>
                <c:pt idx="15333">
                  <c:v>0.0</c:v>
                </c:pt>
                <c:pt idx="15334">
                  <c:v>0.0</c:v>
                </c:pt>
                <c:pt idx="15335">
                  <c:v>0.0</c:v>
                </c:pt>
                <c:pt idx="15336">
                  <c:v>0.0</c:v>
                </c:pt>
                <c:pt idx="15337">
                  <c:v>0.0</c:v>
                </c:pt>
                <c:pt idx="15338">
                  <c:v>0.0</c:v>
                </c:pt>
                <c:pt idx="15339">
                  <c:v>0.0</c:v>
                </c:pt>
                <c:pt idx="15340">
                  <c:v>0.0</c:v>
                </c:pt>
                <c:pt idx="15341">
                  <c:v>0.0</c:v>
                </c:pt>
                <c:pt idx="15342">
                  <c:v>0.0</c:v>
                </c:pt>
                <c:pt idx="15343">
                  <c:v>0.0</c:v>
                </c:pt>
                <c:pt idx="15344">
                  <c:v>0.0</c:v>
                </c:pt>
                <c:pt idx="15345">
                  <c:v>0.0</c:v>
                </c:pt>
                <c:pt idx="15346">
                  <c:v>0.0</c:v>
                </c:pt>
                <c:pt idx="15347">
                  <c:v>0.0</c:v>
                </c:pt>
                <c:pt idx="15348">
                  <c:v>0.0</c:v>
                </c:pt>
                <c:pt idx="15349">
                  <c:v>0.0</c:v>
                </c:pt>
                <c:pt idx="15350">
                  <c:v>0.0</c:v>
                </c:pt>
                <c:pt idx="15351">
                  <c:v>0.0</c:v>
                </c:pt>
                <c:pt idx="15352">
                  <c:v>0.0</c:v>
                </c:pt>
                <c:pt idx="15353">
                  <c:v>0.0</c:v>
                </c:pt>
                <c:pt idx="15354">
                  <c:v>0.0</c:v>
                </c:pt>
                <c:pt idx="15355">
                  <c:v>0.0</c:v>
                </c:pt>
                <c:pt idx="15356">
                  <c:v>0.0</c:v>
                </c:pt>
                <c:pt idx="15357">
                  <c:v>0.0</c:v>
                </c:pt>
                <c:pt idx="15358">
                  <c:v>0.0</c:v>
                </c:pt>
                <c:pt idx="15359">
                  <c:v>0.0</c:v>
                </c:pt>
                <c:pt idx="15360">
                  <c:v>0.0</c:v>
                </c:pt>
                <c:pt idx="15361">
                  <c:v>0.0</c:v>
                </c:pt>
                <c:pt idx="15362">
                  <c:v>0.0</c:v>
                </c:pt>
                <c:pt idx="15363">
                  <c:v>0.0</c:v>
                </c:pt>
                <c:pt idx="15364">
                  <c:v>0.0</c:v>
                </c:pt>
                <c:pt idx="15365">
                  <c:v>0.0</c:v>
                </c:pt>
                <c:pt idx="15366">
                  <c:v>0.0</c:v>
                </c:pt>
                <c:pt idx="15367">
                  <c:v>0.0</c:v>
                </c:pt>
                <c:pt idx="15368">
                  <c:v>0.0</c:v>
                </c:pt>
                <c:pt idx="15369">
                  <c:v>0.0</c:v>
                </c:pt>
                <c:pt idx="15370">
                  <c:v>0.0</c:v>
                </c:pt>
                <c:pt idx="15371">
                  <c:v>0.0</c:v>
                </c:pt>
                <c:pt idx="15372">
                  <c:v>0.0</c:v>
                </c:pt>
                <c:pt idx="15373">
                  <c:v>0.0</c:v>
                </c:pt>
                <c:pt idx="15374">
                  <c:v>0.0</c:v>
                </c:pt>
                <c:pt idx="15375">
                  <c:v>0.0</c:v>
                </c:pt>
                <c:pt idx="15376">
                  <c:v>0.0</c:v>
                </c:pt>
                <c:pt idx="15377">
                  <c:v>0.0</c:v>
                </c:pt>
                <c:pt idx="15378">
                  <c:v>0.0</c:v>
                </c:pt>
                <c:pt idx="15379">
                  <c:v>0.0</c:v>
                </c:pt>
                <c:pt idx="15380">
                  <c:v>0.0</c:v>
                </c:pt>
                <c:pt idx="15381">
                  <c:v>0.0</c:v>
                </c:pt>
                <c:pt idx="15382">
                  <c:v>0.0</c:v>
                </c:pt>
                <c:pt idx="15383">
                  <c:v>0.0</c:v>
                </c:pt>
                <c:pt idx="15384">
                  <c:v>0.0</c:v>
                </c:pt>
                <c:pt idx="15385">
                  <c:v>0.0</c:v>
                </c:pt>
                <c:pt idx="15386">
                  <c:v>0.0</c:v>
                </c:pt>
                <c:pt idx="15387">
                  <c:v>0.0</c:v>
                </c:pt>
                <c:pt idx="15388">
                  <c:v>0.0</c:v>
                </c:pt>
                <c:pt idx="15389">
                  <c:v>0.0</c:v>
                </c:pt>
                <c:pt idx="15390">
                  <c:v>0.0</c:v>
                </c:pt>
                <c:pt idx="15391">
                  <c:v>0.0</c:v>
                </c:pt>
                <c:pt idx="15392">
                  <c:v>0.0</c:v>
                </c:pt>
                <c:pt idx="15393">
                  <c:v>0.0</c:v>
                </c:pt>
                <c:pt idx="15394">
                  <c:v>0.0</c:v>
                </c:pt>
                <c:pt idx="15395">
                  <c:v>0.0</c:v>
                </c:pt>
                <c:pt idx="15396">
                  <c:v>0.0</c:v>
                </c:pt>
                <c:pt idx="15397">
                  <c:v>0.0</c:v>
                </c:pt>
                <c:pt idx="15398">
                  <c:v>0.0</c:v>
                </c:pt>
                <c:pt idx="15399">
                  <c:v>0.0</c:v>
                </c:pt>
                <c:pt idx="15400">
                  <c:v>0.0</c:v>
                </c:pt>
                <c:pt idx="15401">
                  <c:v>0.0</c:v>
                </c:pt>
                <c:pt idx="15402">
                  <c:v>0.0</c:v>
                </c:pt>
                <c:pt idx="15403">
                  <c:v>0.0</c:v>
                </c:pt>
                <c:pt idx="15404">
                  <c:v>0.0</c:v>
                </c:pt>
                <c:pt idx="15405">
                  <c:v>0.0</c:v>
                </c:pt>
                <c:pt idx="15406">
                  <c:v>0.0</c:v>
                </c:pt>
                <c:pt idx="15407">
                  <c:v>0.0</c:v>
                </c:pt>
                <c:pt idx="15408">
                  <c:v>0.0</c:v>
                </c:pt>
                <c:pt idx="15409">
                  <c:v>0.0</c:v>
                </c:pt>
                <c:pt idx="15410">
                  <c:v>0.0</c:v>
                </c:pt>
                <c:pt idx="15411">
                  <c:v>0.0</c:v>
                </c:pt>
                <c:pt idx="15412">
                  <c:v>0.0</c:v>
                </c:pt>
                <c:pt idx="15413">
                  <c:v>0.0</c:v>
                </c:pt>
                <c:pt idx="15414">
                  <c:v>0.0</c:v>
                </c:pt>
                <c:pt idx="15415">
                  <c:v>0.0</c:v>
                </c:pt>
                <c:pt idx="15416">
                  <c:v>0.0</c:v>
                </c:pt>
                <c:pt idx="15417">
                  <c:v>0.0</c:v>
                </c:pt>
                <c:pt idx="15418">
                  <c:v>0.0</c:v>
                </c:pt>
                <c:pt idx="15419">
                  <c:v>-32767.0</c:v>
                </c:pt>
                <c:pt idx="15420">
                  <c:v>0.0</c:v>
                </c:pt>
                <c:pt idx="15421">
                  <c:v>0.0</c:v>
                </c:pt>
                <c:pt idx="15422">
                  <c:v>0.0</c:v>
                </c:pt>
                <c:pt idx="15423">
                  <c:v>0.0</c:v>
                </c:pt>
                <c:pt idx="15424">
                  <c:v>0.0</c:v>
                </c:pt>
                <c:pt idx="15425">
                  <c:v>0.0</c:v>
                </c:pt>
                <c:pt idx="15426">
                  <c:v>0.0</c:v>
                </c:pt>
                <c:pt idx="15427">
                  <c:v>0.0</c:v>
                </c:pt>
                <c:pt idx="15428">
                  <c:v>0.0</c:v>
                </c:pt>
                <c:pt idx="15429">
                  <c:v>0.0</c:v>
                </c:pt>
                <c:pt idx="15430">
                  <c:v>0.0</c:v>
                </c:pt>
                <c:pt idx="15431">
                  <c:v>0.0</c:v>
                </c:pt>
                <c:pt idx="15432">
                  <c:v>0.0</c:v>
                </c:pt>
                <c:pt idx="15433">
                  <c:v>0.0</c:v>
                </c:pt>
                <c:pt idx="15434">
                  <c:v>0.0</c:v>
                </c:pt>
                <c:pt idx="15435">
                  <c:v>-32767.0</c:v>
                </c:pt>
                <c:pt idx="15436">
                  <c:v>0.0</c:v>
                </c:pt>
                <c:pt idx="15437">
                  <c:v>0.0</c:v>
                </c:pt>
                <c:pt idx="15438">
                  <c:v>0.0</c:v>
                </c:pt>
                <c:pt idx="15439">
                  <c:v>0.0</c:v>
                </c:pt>
                <c:pt idx="15440">
                  <c:v>0.0</c:v>
                </c:pt>
                <c:pt idx="15441">
                  <c:v>0.0</c:v>
                </c:pt>
                <c:pt idx="15442">
                  <c:v>0.0</c:v>
                </c:pt>
                <c:pt idx="15443">
                  <c:v>-32767.0</c:v>
                </c:pt>
                <c:pt idx="15444">
                  <c:v>0.0</c:v>
                </c:pt>
                <c:pt idx="15445">
                  <c:v>0.0</c:v>
                </c:pt>
                <c:pt idx="15446">
                  <c:v>0.0</c:v>
                </c:pt>
                <c:pt idx="15447">
                  <c:v>0.0</c:v>
                </c:pt>
                <c:pt idx="15448">
                  <c:v>0.0</c:v>
                </c:pt>
                <c:pt idx="15449">
                  <c:v>0.0</c:v>
                </c:pt>
                <c:pt idx="15450">
                  <c:v>0.0</c:v>
                </c:pt>
                <c:pt idx="15451">
                  <c:v>0.0</c:v>
                </c:pt>
                <c:pt idx="15452">
                  <c:v>0.0</c:v>
                </c:pt>
                <c:pt idx="15453">
                  <c:v>0.0</c:v>
                </c:pt>
                <c:pt idx="15454">
                  <c:v>0.0</c:v>
                </c:pt>
                <c:pt idx="15455">
                  <c:v>0.0</c:v>
                </c:pt>
                <c:pt idx="15456">
                  <c:v>0.0</c:v>
                </c:pt>
                <c:pt idx="15457">
                  <c:v>0.0</c:v>
                </c:pt>
                <c:pt idx="15458">
                  <c:v>0.0</c:v>
                </c:pt>
                <c:pt idx="15459">
                  <c:v>0.0</c:v>
                </c:pt>
                <c:pt idx="15460">
                  <c:v>0.0</c:v>
                </c:pt>
                <c:pt idx="15461">
                  <c:v>0.0</c:v>
                </c:pt>
                <c:pt idx="15462">
                  <c:v>0.0</c:v>
                </c:pt>
                <c:pt idx="15463">
                  <c:v>0.0</c:v>
                </c:pt>
                <c:pt idx="15464">
                  <c:v>0.0</c:v>
                </c:pt>
                <c:pt idx="15465">
                  <c:v>0.0</c:v>
                </c:pt>
                <c:pt idx="15466">
                  <c:v>0.0</c:v>
                </c:pt>
                <c:pt idx="15467">
                  <c:v>0.0</c:v>
                </c:pt>
                <c:pt idx="15468">
                  <c:v>0.0</c:v>
                </c:pt>
                <c:pt idx="15469">
                  <c:v>0.0</c:v>
                </c:pt>
                <c:pt idx="15470">
                  <c:v>0.0</c:v>
                </c:pt>
                <c:pt idx="15471">
                  <c:v>0.0</c:v>
                </c:pt>
                <c:pt idx="15472">
                  <c:v>0.0</c:v>
                </c:pt>
                <c:pt idx="15473">
                  <c:v>0.0</c:v>
                </c:pt>
                <c:pt idx="15474">
                  <c:v>0.0</c:v>
                </c:pt>
                <c:pt idx="15475">
                  <c:v>-32767.0</c:v>
                </c:pt>
                <c:pt idx="15476">
                  <c:v>0.0</c:v>
                </c:pt>
                <c:pt idx="15477">
                  <c:v>0.0</c:v>
                </c:pt>
                <c:pt idx="15478">
                  <c:v>0.0</c:v>
                </c:pt>
                <c:pt idx="15479">
                  <c:v>0.0</c:v>
                </c:pt>
                <c:pt idx="15480">
                  <c:v>0.0</c:v>
                </c:pt>
                <c:pt idx="15481">
                  <c:v>0.0</c:v>
                </c:pt>
                <c:pt idx="15482">
                  <c:v>0.0</c:v>
                </c:pt>
                <c:pt idx="15483">
                  <c:v>0.0</c:v>
                </c:pt>
                <c:pt idx="15484">
                  <c:v>0.0</c:v>
                </c:pt>
                <c:pt idx="15485">
                  <c:v>0.0</c:v>
                </c:pt>
                <c:pt idx="15486">
                  <c:v>0.0</c:v>
                </c:pt>
                <c:pt idx="15487">
                  <c:v>0.0</c:v>
                </c:pt>
                <c:pt idx="15488">
                  <c:v>0.0</c:v>
                </c:pt>
                <c:pt idx="15489">
                  <c:v>0.0</c:v>
                </c:pt>
                <c:pt idx="15490">
                  <c:v>0.0</c:v>
                </c:pt>
                <c:pt idx="15491">
                  <c:v>0.0</c:v>
                </c:pt>
                <c:pt idx="15492">
                  <c:v>0.0</c:v>
                </c:pt>
                <c:pt idx="15493">
                  <c:v>0.0</c:v>
                </c:pt>
                <c:pt idx="15494">
                  <c:v>0.0</c:v>
                </c:pt>
                <c:pt idx="15495">
                  <c:v>0.0</c:v>
                </c:pt>
                <c:pt idx="15496">
                  <c:v>0.0</c:v>
                </c:pt>
                <c:pt idx="15497">
                  <c:v>0.0</c:v>
                </c:pt>
                <c:pt idx="15498">
                  <c:v>0.0</c:v>
                </c:pt>
                <c:pt idx="15499">
                  <c:v>0.0</c:v>
                </c:pt>
                <c:pt idx="15500">
                  <c:v>-32767.0</c:v>
                </c:pt>
                <c:pt idx="15501">
                  <c:v>0.0</c:v>
                </c:pt>
                <c:pt idx="15502">
                  <c:v>0.0</c:v>
                </c:pt>
                <c:pt idx="15503">
                  <c:v>0.0</c:v>
                </c:pt>
                <c:pt idx="15504">
                  <c:v>0.0</c:v>
                </c:pt>
                <c:pt idx="15505">
                  <c:v>0.0</c:v>
                </c:pt>
                <c:pt idx="15506">
                  <c:v>0.0</c:v>
                </c:pt>
                <c:pt idx="15507">
                  <c:v>0.0</c:v>
                </c:pt>
                <c:pt idx="15508">
                  <c:v>0.0</c:v>
                </c:pt>
                <c:pt idx="15509">
                  <c:v>0.0</c:v>
                </c:pt>
                <c:pt idx="15510">
                  <c:v>0.0</c:v>
                </c:pt>
                <c:pt idx="15511">
                  <c:v>0.0</c:v>
                </c:pt>
                <c:pt idx="15512">
                  <c:v>0.0</c:v>
                </c:pt>
                <c:pt idx="15513">
                  <c:v>0.0</c:v>
                </c:pt>
                <c:pt idx="15514">
                  <c:v>0.0</c:v>
                </c:pt>
                <c:pt idx="15515">
                  <c:v>0.0</c:v>
                </c:pt>
                <c:pt idx="15516">
                  <c:v>-32767.0</c:v>
                </c:pt>
                <c:pt idx="15517">
                  <c:v>0.0</c:v>
                </c:pt>
                <c:pt idx="15518">
                  <c:v>0.0</c:v>
                </c:pt>
                <c:pt idx="15519">
                  <c:v>0.0</c:v>
                </c:pt>
                <c:pt idx="15520">
                  <c:v>0.0</c:v>
                </c:pt>
                <c:pt idx="15521">
                  <c:v>0.0</c:v>
                </c:pt>
                <c:pt idx="15522">
                  <c:v>0.0</c:v>
                </c:pt>
                <c:pt idx="15523">
                  <c:v>0.0</c:v>
                </c:pt>
                <c:pt idx="15524">
                  <c:v>0.0</c:v>
                </c:pt>
                <c:pt idx="15525">
                  <c:v>0.0</c:v>
                </c:pt>
                <c:pt idx="15526">
                  <c:v>0.0</c:v>
                </c:pt>
                <c:pt idx="15527">
                  <c:v>0.0</c:v>
                </c:pt>
                <c:pt idx="15528">
                  <c:v>0.0</c:v>
                </c:pt>
                <c:pt idx="15529">
                  <c:v>0.0</c:v>
                </c:pt>
                <c:pt idx="15530">
                  <c:v>0.0</c:v>
                </c:pt>
                <c:pt idx="15531">
                  <c:v>0.0</c:v>
                </c:pt>
                <c:pt idx="15532">
                  <c:v>-32767.0</c:v>
                </c:pt>
                <c:pt idx="15533">
                  <c:v>0.0</c:v>
                </c:pt>
                <c:pt idx="15534">
                  <c:v>0.0</c:v>
                </c:pt>
                <c:pt idx="15535">
                  <c:v>0.0</c:v>
                </c:pt>
                <c:pt idx="15536">
                  <c:v>0.0</c:v>
                </c:pt>
                <c:pt idx="15537">
                  <c:v>0.0</c:v>
                </c:pt>
                <c:pt idx="15538">
                  <c:v>0.0</c:v>
                </c:pt>
                <c:pt idx="15539">
                  <c:v>0.0</c:v>
                </c:pt>
                <c:pt idx="15540">
                  <c:v>-32767.0</c:v>
                </c:pt>
                <c:pt idx="15541">
                  <c:v>0.0</c:v>
                </c:pt>
                <c:pt idx="15542">
                  <c:v>0.0</c:v>
                </c:pt>
                <c:pt idx="15543">
                  <c:v>0.0</c:v>
                </c:pt>
                <c:pt idx="15544">
                  <c:v>0.0</c:v>
                </c:pt>
                <c:pt idx="15545">
                  <c:v>0.0</c:v>
                </c:pt>
                <c:pt idx="15546">
                  <c:v>0.0</c:v>
                </c:pt>
                <c:pt idx="15547">
                  <c:v>0.0</c:v>
                </c:pt>
                <c:pt idx="15548">
                  <c:v>-32767.0</c:v>
                </c:pt>
                <c:pt idx="15549">
                  <c:v>0.0</c:v>
                </c:pt>
                <c:pt idx="15550">
                  <c:v>0.0</c:v>
                </c:pt>
                <c:pt idx="15551">
                  <c:v>0.0</c:v>
                </c:pt>
                <c:pt idx="15552">
                  <c:v>0.0</c:v>
                </c:pt>
                <c:pt idx="15553">
                  <c:v>0.0</c:v>
                </c:pt>
                <c:pt idx="15554">
                  <c:v>0.0</c:v>
                </c:pt>
                <c:pt idx="15555">
                  <c:v>0.0</c:v>
                </c:pt>
                <c:pt idx="15556">
                  <c:v>0.0</c:v>
                </c:pt>
                <c:pt idx="15557">
                  <c:v>0.0</c:v>
                </c:pt>
                <c:pt idx="15558">
                  <c:v>0.0</c:v>
                </c:pt>
                <c:pt idx="15559">
                  <c:v>0.0</c:v>
                </c:pt>
                <c:pt idx="15560">
                  <c:v>0.0</c:v>
                </c:pt>
                <c:pt idx="15561">
                  <c:v>0.0</c:v>
                </c:pt>
                <c:pt idx="15562">
                  <c:v>0.0</c:v>
                </c:pt>
                <c:pt idx="15563">
                  <c:v>0.0</c:v>
                </c:pt>
                <c:pt idx="15564">
                  <c:v>0.0</c:v>
                </c:pt>
                <c:pt idx="15565">
                  <c:v>0.0</c:v>
                </c:pt>
                <c:pt idx="15566">
                  <c:v>0.0</c:v>
                </c:pt>
                <c:pt idx="15567">
                  <c:v>0.0</c:v>
                </c:pt>
                <c:pt idx="15568">
                  <c:v>0.0</c:v>
                </c:pt>
                <c:pt idx="15569">
                  <c:v>0.0</c:v>
                </c:pt>
                <c:pt idx="15570">
                  <c:v>0.0</c:v>
                </c:pt>
                <c:pt idx="15571">
                  <c:v>0.0</c:v>
                </c:pt>
                <c:pt idx="15572">
                  <c:v>0.0</c:v>
                </c:pt>
                <c:pt idx="15573">
                  <c:v>0.0</c:v>
                </c:pt>
                <c:pt idx="15574">
                  <c:v>0.0</c:v>
                </c:pt>
                <c:pt idx="15575">
                  <c:v>0.0</c:v>
                </c:pt>
                <c:pt idx="15576">
                  <c:v>0.0</c:v>
                </c:pt>
                <c:pt idx="15577">
                  <c:v>0.0</c:v>
                </c:pt>
                <c:pt idx="15578">
                  <c:v>0.0</c:v>
                </c:pt>
                <c:pt idx="15579">
                  <c:v>0.0</c:v>
                </c:pt>
                <c:pt idx="15580">
                  <c:v>0.0</c:v>
                </c:pt>
                <c:pt idx="15581">
                  <c:v>-32767.0</c:v>
                </c:pt>
                <c:pt idx="15582">
                  <c:v>0.0</c:v>
                </c:pt>
                <c:pt idx="15583">
                  <c:v>0.0</c:v>
                </c:pt>
                <c:pt idx="15584">
                  <c:v>0.0</c:v>
                </c:pt>
                <c:pt idx="15585">
                  <c:v>0.0</c:v>
                </c:pt>
                <c:pt idx="15586">
                  <c:v>0.0</c:v>
                </c:pt>
                <c:pt idx="15587">
                  <c:v>0.0</c:v>
                </c:pt>
                <c:pt idx="15588">
                  <c:v>0.0</c:v>
                </c:pt>
                <c:pt idx="15589">
                  <c:v>0.0</c:v>
                </c:pt>
                <c:pt idx="15590">
                  <c:v>0.0</c:v>
                </c:pt>
                <c:pt idx="15591">
                  <c:v>0.0</c:v>
                </c:pt>
                <c:pt idx="15592">
                  <c:v>0.0</c:v>
                </c:pt>
                <c:pt idx="15593">
                  <c:v>0.0</c:v>
                </c:pt>
                <c:pt idx="15594">
                  <c:v>0.0</c:v>
                </c:pt>
                <c:pt idx="15595">
                  <c:v>0.0</c:v>
                </c:pt>
                <c:pt idx="15596">
                  <c:v>0.0</c:v>
                </c:pt>
                <c:pt idx="15597">
                  <c:v>0.0</c:v>
                </c:pt>
                <c:pt idx="15598">
                  <c:v>0.0</c:v>
                </c:pt>
                <c:pt idx="15599">
                  <c:v>0.0</c:v>
                </c:pt>
                <c:pt idx="15600">
                  <c:v>0.0</c:v>
                </c:pt>
                <c:pt idx="15601">
                  <c:v>0.0</c:v>
                </c:pt>
                <c:pt idx="15602">
                  <c:v>0.0</c:v>
                </c:pt>
                <c:pt idx="15603">
                  <c:v>0.0</c:v>
                </c:pt>
                <c:pt idx="15604">
                  <c:v>0.0</c:v>
                </c:pt>
                <c:pt idx="15605">
                  <c:v>-32767.0</c:v>
                </c:pt>
                <c:pt idx="15606">
                  <c:v>0.0</c:v>
                </c:pt>
                <c:pt idx="15607">
                  <c:v>0.0</c:v>
                </c:pt>
                <c:pt idx="15608">
                  <c:v>0.0</c:v>
                </c:pt>
                <c:pt idx="15609">
                  <c:v>0.0</c:v>
                </c:pt>
                <c:pt idx="15610">
                  <c:v>0.0</c:v>
                </c:pt>
                <c:pt idx="15611">
                  <c:v>0.0</c:v>
                </c:pt>
                <c:pt idx="15612">
                  <c:v>0.0</c:v>
                </c:pt>
                <c:pt idx="15613">
                  <c:v>0.0</c:v>
                </c:pt>
                <c:pt idx="15614">
                  <c:v>0.0</c:v>
                </c:pt>
                <c:pt idx="15615">
                  <c:v>0.0</c:v>
                </c:pt>
                <c:pt idx="15616">
                  <c:v>0.0</c:v>
                </c:pt>
                <c:pt idx="15617">
                  <c:v>0.0</c:v>
                </c:pt>
                <c:pt idx="15618">
                  <c:v>0.0</c:v>
                </c:pt>
                <c:pt idx="15619">
                  <c:v>0.0</c:v>
                </c:pt>
                <c:pt idx="15620">
                  <c:v>0.0</c:v>
                </c:pt>
                <c:pt idx="15621">
                  <c:v>0.0</c:v>
                </c:pt>
                <c:pt idx="15622">
                  <c:v>0.0</c:v>
                </c:pt>
                <c:pt idx="15623">
                  <c:v>0.0</c:v>
                </c:pt>
                <c:pt idx="15624">
                  <c:v>0.0</c:v>
                </c:pt>
                <c:pt idx="15625">
                  <c:v>0.0</c:v>
                </c:pt>
                <c:pt idx="15626">
                  <c:v>0.0</c:v>
                </c:pt>
                <c:pt idx="15627">
                  <c:v>0.0</c:v>
                </c:pt>
                <c:pt idx="15628">
                  <c:v>0.0</c:v>
                </c:pt>
                <c:pt idx="15629">
                  <c:v>-32767.0</c:v>
                </c:pt>
                <c:pt idx="15630">
                  <c:v>0.0</c:v>
                </c:pt>
                <c:pt idx="15631">
                  <c:v>0.0</c:v>
                </c:pt>
                <c:pt idx="15632">
                  <c:v>0.0</c:v>
                </c:pt>
                <c:pt idx="15633">
                  <c:v>0.0</c:v>
                </c:pt>
                <c:pt idx="15634">
                  <c:v>0.0</c:v>
                </c:pt>
                <c:pt idx="15635">
                  <c:v>0.0</c:v>
                </c:pt>
                <c:pt idx="15636">
                  <c:v>0.0</c:v>
                </c:pt>
                <c:pt idx="15637">
                  <c:v>0.0</c:v>
                </c:pt>
                <c:pt idx="15638">
                  <c:v>0.0</c:v>
                </c:pt>
                <c:pt idx="15639">
                  <c:v>0.0</c:v>
                </c:pt>
                <c:pt idx="15640">
                  <c:v>0.0</c:v>
                </c:pt>
                <c:pt idx="15641">
                  <c:v>0.0</c:v>
                </c:pt>
                <c:pt idx="15642">
                  <c:v>0.0</c:v>
                </c:pt>
                <c:pt idx="15643">
                  <c:v>0.0</c:v>
                </c:pt>
                <c:pt idx="15644">
                  <c:v>0.0</c:v>
                </c:pt>
                <c:pt idx="15645">
                  <c:v>-32767.0</c:v>
                </c:pt>
                <c:pt idx="15646">
                  <c:v>0.0</c:v>
                </c:pt>
                <c:pt idx="15647">
                  <c:v>0.0</c:v>
                </c:pt>
                <c:pt idx="15648">
                  <c:v>0.0</c:v>
                </c:pt>
                <c:pt idx="15649">
                  <c:v>0.0</c:v>
                </c:pt>
                <c:pt idx="15650">
                  <c:v>0.0</c:v>
                </c:pt>
                <c:pt idx="15651">
                  <c:v>0.0</c:v>
                </c:pt>
                <c:pt idx="15652">
                  <c:v>0.0</c:v>
                </c:pt>
                <c:pt idx="15653">
                  <c:v>0.0</c:v>
                </c:pt>
                <c:pt idx="15654">
                  <c:v>0.0</c:v>
                </c:pt>
                <c:pt idx="15655">
                  <c:v>0.0</c:v>
                </c:pt>
                <c:pt idx="15656">
                  <c:v>0.0</c:v>
                </c:pt>
                <c:pt idx="15657">
                  <c:v>0.0</c:v>
                </c:pt>
                <c:pt idx="15658">
                  <c:v>0.0</c:v>
                </c:pt>
                <c:pt idx="15659">
                  <c:v>0.0</c:v>
                </c:pt>
                <c:pt idx="15660">
                  <c:v>0.0</c:v>
                </c:pt>
                <c:pt idx="15661">
                  <c:v>0.0</c:v>
                </c:pt>
                <c:pt idx="15662">
                  <c:v>0.0</c:v>
                </c:pt>
                <c:pt idx="15663">
                  <c:v>0.0</c:v>
                </c:pt>
                <c:pt idx="15664">
                  <c:v>0.0</c:v>
                </c:pt>
                <c:pt idx="15665">
                  <c:v>0.0</c:v>
                </c:pt>
                <c:pt idx="15666">
                  <c:v>0.0</c:v>
                </c:pt>
                <c:pt idx="15667">
                  <c:v>0.0</c:v>
                </c:pt>
                <c:pt idx="15668">
                  <c:v>0.0</c:v>
                </c:pt>
                <c:pt idx="15669">
                  <c:v>0.0</c:v>
                </c:pt>
                <c:pt idx="15670">
                  <c:v>0.0</c:v>
                </c:pt>
                <c:pt idx="15671">
                  <c:v>0.0</c:v>
                </c:pt>
                <c:pt idx="15672">
                  <c:v>0.0</c:v>
                </c:pt>
                <c:pt idx="15673">
                  <c:v>0.0</c:v>
                </c:pt>
                <c:pt idx="15674">
                  <c:v>0.0</c:v>
                </c:pt>
                <c:pt idx="15675">
                  <c:v>0.0</c:v>
                </c:pt>
                <c:pt idx="15676">
                  <c:v>0.0</c:v>
                </c:pt>
                <c:pt idx="15677">
                  <c:v>0.0</c:v>
                </c:pt>
                <c:pt idx="15678">
                  <c:v>0.0</c:v>
                </c:pt>
                <c:pt idx="15679">
                  <c:v>0.0</c:v>
                </c:pt>
                <c:pt idx="15680">
                  <c:v>0.0</c:v>
                </c:pt>
                <c:pt idx="15681">
                  <c:v>0.0</c:v>
                </c:pt>
                <c:pt idx="15682">
                  <c:v>0.0</c:v>
                </c:pt>
                <c:pt idx="15683">
                  <c:v>0.0</c:v>
                </c:pt>
                <c:pt idx="15684">
                  <c:v>0.0</c:v>
                </c:pt>
                <c:pt idx="15685">
                  <c:v>0.0</c:v>
                </c:pt>
                <c:pt idx="15686">
                  <c:v>0.0</c:v>
                </c:pt>
                <c:pt idx="15687">
                  <c:v>0.0</c:v>
                </c:pt>
                <c:pt idx="15688">
                  <c:v>0.0</c:v>
                </c:pt>
                <c:pt idx="15689">
                  <c:v>0.0</c:v>
                </c:pt>
                <c:pt idx="15690">
                  <c:v>0.0</c:v>
                </c:pt>
                <c:pt idx="15691">
                  <c:v>0.0</c:v>
                </c:pt>
                <c:pt idx="15692">
                  <c:v>0.0</c:v>
                </c:pt>
                <c:pt idx="15693">
                  <c:v>0.0</c:v>
                </c:pt>
                <c:pt idx="15694">
                  <c:v>0.0</c:v>
                </c:pt>
                <c:pt idx="15695">
                  <c:v>0.0</c:v>
                </c:pt>
                <c:pt idx="15696">
                  <c:v>0.0</c:v>
                </c:pt>
                <c:pt idx="15697">
                  <c:v>0.0</c:v>
                </c:pt>
                <c:pt idx="15698">
                  <c:v>0.0</c:v>
                </c:pt>
                <c:pt idx="15699">
                  <c:v>0.0</c:v>
                </c:pt>
                <c:pt idx="15700">
                  <c:v>0.0</c:v>
                </c:pt>
                <c:pt idx="15701">
                  <c:v>0.0</c:v>
                </c:pt>
                <c:pt idx="15702">
                  <c:v>-32767.0</c:v>
                </c:pt>
                <c:pt idx="15703">
                  <c:v>0.0</c:v>
                </c:pt>
                <c:pt idx="15704">
                  <c:v>0.0</c:v>
                </c:pt>
                <c:pt idx="15705">
                  <c:v>0.0</c:v>
                </c:pt>
                <c:pt idx="15706">
                  <c:v>0.0</c:v>
                </c:pt>
                <c:pt idx="15707">
                  <c:v>0.0</c:v>
                </c:pt>
                <c:pt idx="15708">
                  <c:v>0.0</c:v>
                </c:pt>
                <c:pt idx="15709">
                  <c:v>0.0</c:v>
                </c:pt>
                <c:pt idx="15710">
                  <c:v>0.0</c:v>
                </c:pt>
                <c:pt idx="15711">
                  <c:v>0.0</c:v>
                </c:pt>
                <c:pt idx="15712">
                  <c:v>0.0</c:v>
                </c:pt>
                <c:pt idx="15713">
                  <c:v>0.0</c:v>
                </c:pt>
                <c:pt idx="15714">
                  <c:v>0.0</c:v>
                </c:pt>
                <c:pt idx="15715">
                  <c:v>0.0</c:v>
                </c:pt>
                <c:pt idx="15716">
                  <c:v>0.0</c:v>
                </c:pt>
                <c:pt idx="15717">
                  <c:v>0.0</c:v>
                </c:pt>
                <c:pt idx="15718">
                  <c:v>0.0</c:v>
                </c:pt>
                <c:pt idx="15719">
                  <c:v>0.0</c:v>
                </c:pt>
                <c:pt idx="15720">
                  <c:v>0.0</c:v>
                </c:pt>
                <c:pt idx="15721">
                  <c:v>0.0</c:v>
                </c:pt>
                <c:pt idx="15722">
                  <c:v>0.0</c:v>
                </c:pt>
                <c:pt idx="15723">
                  <c:v>0.0</c:v>
                </c:pt>
                <c:pt idx="15724">
                  <c:v>0.0</c:v>
                </c:pt>
                <c:pt idx="15725">
                  <c:v>0.0</c:v>
                </c:pt>
                <c:pt idx="15726">
                  <c:v>0.0</c:v>
                </c:pt>
                <c:pt idx="15727">
                  <c:v>0.0</c:v>
                </c:pt>
                <c:pt idx="15728">
                  <c:v>0.0</c:v>
                </c:pt>
                <c:pt idx="15729">
                  <c:v>0.0</c:v>
                </c:pt>
                <c:pt idx="15730">
                  <c:v>0.0</c:v>
                </c:pt>
                <c:pt idx="15731">
                  <c:v>0.0</c:v>
                </c:pt>
                <c:pt idx="15732">
                  <c:v>0.0</c:v>
                </c:pt>
                <c:pt idx="15733">
                  <c:v>0.0</c:v>
                </c:pt>
                <c:pt idx="15734">
                  <c:v>-32767.0</c:v>
                </c:pt>
                <c:pt idx="15735">
                  <c:v>0.0</c:v>
                </c:pt>
                <c:pt idx="15736">
                  <c:v>0.0</c:v>
                </c:pt>
                <c:pt idx="15737">
                  <c:v>0.0</c:v>
                </c:pt>
                <c:pt idx="15738">
                  <c:v>0.0</c:v>
                </c:pt>
                <c:pt idx="15739">
                  <c:v>0.0</c:v>
                </c:pt>
                <c:pt idx="15740">
                  <c:v>0.0</c:v>
                </c:pt>
                <c:pt idx="15741">
                  <c:v>0.0</c:v>
                </c:pt>
                <c:pt idx="15742">
                  <c:v>0.0</c:v>
                </c:pt>
                <c:pt idx="15743">
                  <c:v>0.0</c:v>
                </c:pt>
                <c:pt idx="15744">
                  <c:v>0.0</c:v>
                </c:pt>
                <c:pt idx="15745">
                  <c:v>0.0</c:v>
                </c:pt>
                <c:pt idx="15746">
                  <c:v>0.0</c:v>
                </c:pt>
                <c:pt idx="15747">
                  <c:v>0.0</c:v>
                </c:pt>
                <c:pt idx="15748">
                  <c:v>0.0</c:v>
                </c:pt>
                <c:pt idx="15749">
                  <c:v>0.0</c:v>
                </c:pt>
                <c:pt idx="15750">
                  <c:v>0.0</c:v>
                </c:pt>
                <c:pt idx="15751">
                  <c:v>0.0</c:v>
                </c:pt>
                <c:pt idx="15752">
                  <c:v>0.0</c:v>
                </c:pt>
                <c:pt idx="15753">
                  <c:v>0.0</c:v>
                </c:pt>
                <c:pt idx="15754">
                  <c:v>-32767.0</c:v>
                </c:pt>
                <c:pt idx="15755">
                  <c:v>0.0</c:v>
                </c:pt>
                <c:pt idx="15756">
                  <c:v>0.0</c:v>
                </c:pt>
                <c:pt idx="15757">
                  <c:v>0.0</c:v>
                </c:pt>
                <c:pt idx="15758">
                  <c:v>0.0</c:v>
                </c:pt>
                <c:pt idx="15759">
                  <c:v>0.0</c:v>
                </c:pt>
                <c:pt idx="15760">
                  <c:v>0.0</c:v>
                </c:pt>
                <c:pt idx="15761">
                  <c:v>0.0</c:v>
                </c:pt>
                <c:pt idx="15762">
                  <c:v>-32767.0</c:v>
                </c:pt>
                <c:pt idx="15763">
                  <c:v>0.0</c:v>
                </c:pt>
                <c:pt idx="15764">
                  <c:v>0.0</c:v>
                </c:pt>
                <c:pt idx="15765">
                  <c:v>0.0</c:v>
                </c:pt>
                <c:pt idx="15766">
                  <c:v>0.0</c:v>
                </c:pt>
                <c:pt idx="15767">
                  <c:v>0.0</c:v>
                </c:pt>
                <c:pt idx="15768">
                  <c:v>0.0</c:v>
                </c:pt>
                <c:pt idx="15769">
                  <c:v>0.0</c:v>
                </c:pt>
                <c:pt idx="15770">
                  <c:v>0.0</c:v>
                </c:pt>
                <c:pt idx="15771">
                  <c:v>0.0</c:v>
                </c:pt>
                <c:pt idx="15772">
                  <c:v>0.0</c:v>
                </c:pt>
                <c:pt idx="15773">
                  <c:v>0.0</c:v>
                </c:pt>
                <c:pt idx="15774">
                  <c:v>0.0</c:v>
                </c:pt>
                <c:pt idx="15775">
                  <c:v>0.0</c:v>
                </c:pt>
                <c:pt idx="15776">
                  <c:v>0.0</c:v>
                </c:pt>
                <c:pt idx="15777">
                  <c:v>0.0</c:v>
                </c:pt>
                <c:pt idx="15778">
                  <c:v>0.0</c:v>
                </c:pt>
                <c:pt idx="15779">
                  <c:v>0.0</c:v>
                </c:pt>
                <c:pt idx="15780">
                  <c:v>0.0</c:v>
                </c:pt>
                <c:pt idx="15781">
                  <c:v>0.0</c:v>
                </c:pt>
                <c:pt idx="15782">
                  <c:v>0.0</c:v>
                </c:pt>
                <c:pt idx="15783">
                  <c:v>0.0</c:v>
                </c:pt>
                <c:pt idx="15784">
                  <c:v>0.0</c:v>
                </c:pt>
                <c:pt idx="15785">
                  <c:v>0.0</c:v>
                </c:pt>
                <c:pt idx="15786">
                  <c:v>0.0</c:v>
                </c:pt>
                <c:pt idx="15787">
                  <c:v>0.0</c:v>
                </c:pt>
                <c:pt idx="15788">
                  <c:v>0.0</c:v>
                </c:pt>
                <c:pt idx="15789">
                  <c:v>0.0</c:v>
                </c:pt>
                <c:pt idx="15790">
                  <c:v>0.0</c:v>
                </c:pt>
                <c:pt idx="15791">
                  <c:v>0.0</c:v>
                </c:pt>
                <c:pt idx="15792">
                  <c:v>0.0</c:v>
                </c:pt>
                <c:pt idx="15793">
                  <c:v>0.0</c:v>
                </c:pt>
                <c:pt idx="15794">
                  <c:v>0.0</c:v>
                </c:pt>
                <c:pt idx="15795">
                  <c:v>0.0</c:v>
                </c:pt>
                <c:pt idx="15796">
                  <c:v>0.0</c:v>
                </c:pt>
                <c:pt idx="15797">
                  <c:v>0.0</c:v>
                </c:pt>
                <c:pt idx="15798">
                  <c:v>0.0</c:v>
                </c:pt>
                <c:pt idx="15799">
                  <c:v>0.0</c:v>
                </c:pt>
                <c:pt idx="15800">
                  <c:v>0.0</c:v>
                </c:pt>
                <c:pt idx="15801">
                  <c:v>0.0</c:v>
                </c:pt>
                <c:pt idx="15802">
                  <c:v>0.0</c:v>
                </c:pt>
                <c:pt idx="15803">
                  <c:v>0.0</c:v>
                </c:pt>
                <c:pt idx="15804">
                  <c:v>0.0</c:v>
                </c:pt>
                <c:pt idx="15805">
                  <c:v>0.0</c:v>
                </c:pt>
                <c:pt idx="15806">
                  <c:v>0.0</c:v>
                </c:pt>
                <c:pt idx="15807">
                  <c:v>0.0</c:v>
                </c:pt>
                <c:pt idx="15808">
                  <c:v>0.0</c:v>
                </c:pt>
                <c:pt idx="15809">
                  <c:v>0.0</c:v>
                </c:pt>
                <c:pt idx="15810">
                  <c:v>0.0</c:v>
                </c:pt>
                <c:pt idx="15811">
                  <c:v>0.0</c:v>
                </c:pt>
                <c:pt idx="15812">
                  <c:v>0.0</c:v>
                </c:pt>
                <c:pt idx="15813">
                  <c:v>0.0</c:v>
                </c:pt>
                <c:pt idx="15814">
                  <c:v>0.0</c:v>
                </c:pt>
                <c:pt idx="15815">
                  <c:v>0.0</c:v>
                </c:pt>
                <c:pt idx="15816">
                  <c:v>0.0</c:v>
                </c:pt>
                <c:pt idx="15817">
                  <c:v>0.0</c:v>
                </c:pt>
                <c:pt idx="15818">
                  <c:v>0.0</c:v>
                </c:pt>
                <c:pt idx="15819">
                  <c:v>0.0</c:v>
                </c:pt>
                <c:pt idx="15820">
                  <c:v>0.0</c:v>
                </c:pt>
                <c:pt idx="15821">
                  <c:v>0.0</c:v>
                </c:pt>
                <c:pt idx="15822">
                  <c:v>0.0</c:v>
                </c:pt>
                <c:pt idx="15823">
                  <c:v>0.0</c:v>
                </c:pt>
                <c:pt idx="15824">
                  <c:v>0.0</c:v>
                </c:pt>
                <c:pt idx="15825">
                  <c:v>0.0</c:v>
                </c:pt>
                <c:pt idx="15826">
                  <c:v>0.0</c:v>
                </c:pt>
                <c:pt idx="15827">
                  <c:v>0.0</c:v>
                </c:pt>
                <c:pt idx="15828">
                  <c:v>0.0</c:v>
                </c:pt>
                <c:pt idx="15829">
                  <c:v>0.0</c:v>
                </c:pt>
                <c:pt idx="15830">
                  <c:v>0.0</c:v>
                </c:pt>
                <c:pt idx="15831">
                  <c:v>0.0</c:v>
                </c:pt>
                <c:pt idx="15832">
                  <c:v>0.0</c:v>
                </c:pt>
                <c:pt idx="15833">
                  <c:v>0.0</c:v>
                </c:pt>
                <c:pt idx="15834">
                  <c:v>0.0</c:v>
                </c:pt>
                <c:pt idx="15835">
                  <c:v>0.0</c:v>
                </c:pt>
                <c:pt idx="15836">
                  <c:v>0.0</c:v>
                </c:pt>
                <c:pt idx="15837">
                  <c:v>0.0</c:v>
                </c:pt>
                <c:pt idx="15838">
                  <c:v>0.0</c:v>
                </c:pt>
                <c:pt idx="15839">
                  <c:v>0.0</c:v>
                </c:pt>
                <c:pt idx="15840">
                  <c:v>0.0</c:v>
                </c:pt>
                <c:pt idx="15841">
                  <c:v>0.0</c:v>
                </c:pt>
                <c:pt idx="15842">
                  <c:v>0.0</c:v>
                </c:pt>
                <c:pt idx="15843">
                  <c:v>0.0</c:v>
                </c:pt>
                <c:pt idx="15844">
                  <c:v>0.0</c:v>
                </c:pt>
                <c:pt idx="15845">
                  <c:v>0.0</c:v>
                </c:pt>
                <c:pt idx="15846">
                  <c:v>0.0</c:v>
                </c:pt>
                <c:pt idx="15847">
                  <c:v>0.0</c:v>
                </c:pt>
                <c:pt idx="15848">
                  <c:v>0.0</c:v>
                </c:pt>
                <c:pt idx="15849">
                  <c:v>0.0</c:v>
                </c:pt>
                <c:pt idx="15850">
                  <c:v>0.0</c:v>
                </c:pt>
                <c:pt idx="15851">
                  <c:v>0.0</c:v>
                </c:pt>
                <c:pt idx="15852">
                  <c:v>0.0</c:v>
                </c:pt>
                <c:pt idx="15853">
                  <c:v>0.0</c:v>
                </c:pt>
                <c:pt idx="15854">
                  <c:v>0.0</c:v>
                </c:pt>
                <c:pt idx="15855">
                  <c:v>0.0</c:v>
                </c:pt>
                <c:pt idx="15856">
                  <c:v>0.0</c:v>
                </c:pt>
                <c:pt idx="15857">
                  <c:v>0.0</c:v>
                </c:pt>
                <c:pt idx="15858">
                  <c:v>0.0</c:v>
                </c:pt>
                <c:pt idx="15859">
                  <c:v>0.0</c:v>
                </c:pt>
                <c:pt idx="15860">
                  <c:v>0.0</c:v>
                </c:pt>
                <c:pt idx="15861">
                  <c:v>0.0</c:v>
                </c:pt>
                <c:pt idx="15862">
                  <c:v>0.0</c:v>
                </c:pt>
                <c:pt idx="15863">
                  <c:v>0.0</c:v>
                </c:pt>
                <c:pt idx="15864">
                  <c:v>0.0</c:v>
                </c:pt>
                <c:pt idx="15865">
                  <c:v>0.0</c:v>
                </c:pt>
                <c:pt idx="15866">
                  <c:v>0.0</c:v>
                </c:pt>
                <c:pt idx="15867">
                  <c:v>0.0</c:v>
                </c:pt>
                <c:pt idx="15868">
                  <c:v>0.0</c:v>
                </c:pt>
                <c:pt idx="15869">
                  <c:v>0.0</c:v>
                </c:pt>
                <c:pt idx="15870">
                  <c:v>0.0</c:v>
                </c:pt>
                <c:pt idx="15871">
                  <c:v>0.0</c:v>
                </c:pt>
                <c:pt idx="15872">
                  <c:v>0.0</c:v>
                </c:pt>
                <c:pt idx="15873">
                  <c:v>0.0</c:v>
                </c:pt>
                <c:pt idx="15874">
                  <c:v>0.0</c:v>
                </c:pt>
                <c:pt idx="15875">
                  <c:v>0.0</c:v>
                </c:pt>
                <c:pt idx="15876">
                  <c:v>0.0</c:v>
                </c:pt>
                <c:pt idx="15877">
                  <c:v>0.0</c:v>
                </c:pt>
                <c:pt idx="15878">
                  <c:v>0.0</c:v>
                </c:pt>
                <c:pt idx="15879">
                  <c:v>0.0</c:v>
                </c:pt>
                <c:pt idx="15880">
                  <c:v>0.0</c:v>
                </c:pt>
                <c:pt idx="15881">
                  <c:v>0.0</c:v>
                </c:pt>
                <c:pt idx="15882">
                  <c:v>0.0</c:v>
                </c:pt>
                <c:pt idx="15883">
                  <c:v>0.0</c:v>
                </c:pt>
                <c:pt idx="15884">
                  <c:v>0.0</c:v>
                </c:pt>
                <c:pt idx="15885">
                  <c:v>0.0</c:v>
                </c:pt>
                <c:pt idx="15886">
                  <c:v>0.0</c:v>
                </c:pt>
                <c:pt idx="15887">
                  <c:v>0.0</c:v>
                </c:pt>
                <c:pt idx="15888">
                  <c:v>0.0</c:v>
                </c:pt>
                <c:pt idx="15889">
                  <c:v>0.0</c:v>
                </c:pt>
                <c:pt idx="15890">
                  <c:v>0.0</c:v>
                </c:pt>
                <c:pt idx="15891">
                  <c:v>0.0</c:v>
                </c:pt>
                <c:pt idx="15892">
                  <c:v>0.0</c:v>
                </c:pt>
                <c:pt idx="15893">
                  <c:v>0.0</c:v>
                </c:pt>
                <c:pt idx="15894">
                  <c:v>0.0</c:v>
                </c:pt>
                <c:pt idx="15895">
                  <c:v>0.0</c:v>
                </c:pt>
                <c:pt idx="15896">
                  <c:v>0.0</c:v>
                </c:pt>
                <c:pt idx="15897">
                  <c:v>0.0</c:v>
                </c:pt>
                <c:pt idx="15898">
                  <c:v>0.0</c:v>
                </c:pt>
                <c:pt idx="15899">
                  <c:v>0.0</c:v>
                </c:pt>
                <c:pt idx="15900">
                  <c:v>0.0</c:v>
                </c:pt>
                <c:pt idx="15901">
                  <c:v>0.0</c:v>
                </c:pt>
                <c:pt idx="15902">
                  <c:v>0.0</c:v>
                </c:pt>
                <c:pt idx="15903">
                  <c:v>0.0</c:v>
                </c:pt>
                <c:pt idx="15904">
                  <c:v>0.0</c:v>
                </c:pt>
                <c:pt idx="15905">
                  <c:v>0.0</c:v>
                </c:pt>
                <c:pt idx="15906">
                  <c:v>0.0</c:v>
                </c:pt>
                <c:pt idx="15907">
                  <c:v>0.0</c:v>
                </c:pt>
                <c:pt idx="15908">
                  <c:v>0.0</c:v>
                </c:pt>
                <c:pt idx="15909">
                  <c:v>0.0</c:v>
                </c:pt>
                <c:pt idx="15910">
                  <c:v>0.0</c:v>
                </c:pt>
                <c:pt idx="15911">
                  <c:v>0.0</c:v>
                </c:pt>
                <c:pt idx="15912">
                  <c:v>0.0</c:v>
                </c:pt>
                <c:pt idx="15913">
                  <c:v>0.0</c:v>
                </c:pt>
                <c:pt idx="15914">
                  <c:v>0.0</c:v>
                </c:pt>
                <c:pt idx="15915">
                  <c:v>0.0</c:v>
                </c:pt>
                <c:pt idx="15916">
                  <c:v>0.0</c:v>
                </c:pt>
                <c:pt idx="15917">
                  <c:v>0.0</c:v>
                </c:pt>
                <c:pt idx="15918">
                  <c:v>0.0</c:v>
                </c:pt>
                <c:pt idx="15919">
                  <c:v>0.0</c:v>
                </c:pt>
                <c:pt idx="15920">
                  <c:v>0.0</c:v>
                </c:pt>
                <c:pt idx="15921">
                  <c:v>0.0</c:v>
                </c:pt>
                <c:pt idx="15922">
                  <c:v>0.0</c:v>
                </c:pt>
                <c:pt idx="15923">
                  <c:v>0.0</c:v>
                </c:pt>
                <c:pt idx="15924">
                  <c:v>-32767.0</c:v>
                </c:pt>
                <c:pt idx="15925">
                  <c:v>0.0</c:v>
                </c:pt>
                <c:pt idx="15926">
                  <c:v>0.0</c:v>
                </c:pt>
                <c:pt idx="15927">
                  <c:v>0.0</c:v>
                </c:pt>
                <c:pt idx="15928">
                  <c:v>0.0</c:v>
                </c:pt>
                <c:pt idx="15929">
                  <c:v>0.0</c:v>
                </c:pt>
                <c:pt idx="15930">
                  <c:v>0.0</c:v>
                </c:pt>
                <c:pt idx="15931">
                  <c:v>0.0</c:v>
                </c:pt>
                <c:pt idx="15932">
                  <c:v>-32767.0</c:v>
                </c:pt>
                <c:pt idx="15933">
                  <c:v>0.0</c:v>
                </c:pt>
                <c:pt idx="15934">
                  <c:v>0.0</c:v>
                </c:pt>
                <c:pt idx="15935">
                  <c:v>0.0</c:v>
                </c:pt>
                <c:pt idx="15936">
                  <c:v>0.0</c:v>
                </c:pt>
                <c:pt idx="15937">
                  <c:v>0.0</c:v>
                </c:pt>
                <c:pt idx="15938">
                  <c:v>0.0</c:v>
                </c:pt>
                <c:pt idx="15939">
                  <c:v>0.0</c:v>
                </c:pt>
                <c:pt idx="15940">
                  <c:v>-32767.0</c:v>
                </c:pt>
                <c:pt idx="15941">
                  <c:v>0.0</c:v>
                </c:pt>
                <c:pt idx="15942">
                  <c:v>0.0</c:v>
                </c:pt>
                <c:pt idx="15943">
                  <c:v>0.0</c:v>
                </c:pt>
                <c:pt idx="15944">
                  <c:v>0.0</c:v>
                </c:pt>
                <c:pt idx="15945">
                  <c:v>0.0</c:v>
                </c:pt>
                <c:pt idx="15946">
                  <c:v>0.0</c:v>
                </c:pt>
                <c:pt idx="15947">
                  <c:v>0.0</c:v>
                </c:pt>
                <c:pt idx="15948">
                  <c:v>0.0</c:v>
                </c:pt>
                <c:pt idx="15949">
                  <c:v>0.0</c:v>
                </c:pt>
                <c:pt idx="15950">
                  <c:v>0.0</c:v>
                </c:pt>
                <c:pt idx="15951">
                  <c:v>0.0</c:v>
                </c:pt>
                <c:pt idx="15952">
                  <c:v>0.0</c:v>
                </c:pt>
                <c:pt idx="15953">
                  <c:v>0.0</c:v>
                </c:pt>
                <c:pt idx="15954">
                  <c:v>0.0</c:v>
                </c:pt>
                <c:pt idx="15955">
                  <c:v>0.0</c:v>
                </c:pt>
                <c:pt idx="15956">
                  <c:v>0.0</c:v>
                </c:pt>
                <c:pt idx="15957">
                  <c:v>-32767.0</c:v>
                </c:pt>
                <c:pt idx="15958">
                  <c:v>0.0</c:v>
                </c:pt>
                <c:pt idx="15959">
                  <c:v>0.0</c:v>
                </c:pt>
                <c:pt idx="15960">
                  <c:v>0.0</c:v>
                </c:pt>
                <c:pt idx="15961">
                  <c:v>0.0</c:v>
                </c:pt>
                <c:pt idx="15962">
                  <c:v>0.0</c:v>
                </c:pt>
                <c:pt idx="15963">
                  <c:v>0.0</c:v>
                </c:pt>
                <c:pt idx="15964">
                  <c:v>0.0</c:v>
                </c:pt>
                <c:pt idx="15965">
                  <c:v>-32767.0</c:v>
                </c:pt>
                <c:pt idx="15966">
                  <c:v>0.0</c:v>
                </c:pt>
                <c:pt idx="15967">
                  <c:v>0.0</c:v>
                </c:pt>
                <c:pt idx="15968">
                  <c:v>0.0</c:v>
                </c:pt>
                <c:pt idx="15969">
                  <c:v>0.0</c:v>
                </c:pt>
                <c:pt idx="15970">
                  <c:v>0.0</c:v>
                </c:pt>
                <c:pt idx="15971">
                  <c:v>0.0</c:v>
                </c:pt>
                <c:pt idx="15972">
                  <c:v>0.0</c:v>
                </c:pt>
                <c:pt idx="15973">
                  <c:v>0.0</c:v>
                </c:pt>
                <c:pt idx="15974">
                  <c:v>0.0</c:v>
                </c:pt>
                <c:pt idx="15975">
                  <c:v>0.0</c:v>
                </c:pt>
                <c:pt idx="15976">
                  <c:v>0.0</c:v>
                </c:pt>
                <c:pt idx="15977">
                  <c:v>0.0</c:v>
                </c:pt>
                <c:pt idx="15978">
                  <c:v>0.0</c:v>
                </c:pt>
                <c:pt idx="15979">
                  <c:v>0.0</c:v>
                </c:pt>
                <c:pt idx="15980">
                  <c:v>0.0</c:v>
                </c:pt>
                <c:pt idx="15981">
                  <c:v>0.0</c:v>
                </c:pt>
                <c:pt idx="15982">
                  <c:v>0.0</c:v>
                </c:pt>
                <c:pt idx="15983">
                  <c:v>0.0</c:v>
                </c:pt>
                <c:pt idx="15984">
                  <c:v>0.0</c:v>
                </c:pt>
                <c:pt idx="15985">
                  <c:v>0.0</c:v>
                </c:pt>
                <c:pt idx="15986">
                  <c:v>0.0</c:v>
                </c:pt>
                <c:pt idx="15987">
                  <c:v>0.0</c:v>
                </c:pt>
                <c:pt idx="15988">
                  <c:v>0.0</c:v>
                </c:pt>
                <c:pt idx="15989">
                  <c:v>0.0</c:v>
                </c:pt>
                <c:pt idx="15990">
                  <c:v>0.0</c:v>
                </c:pt>
                <c:pt idx="15991">
                  <c:v>0.0</c:v>
                </c:pt>
                <c:pt idx="15992">
                  <c:v>0.0</c:v>
                </c:pt>
                <c:pt idx="15993">
                  <c:v>0.0</c:v>
                </c:pt>
                <c:pt idx="15994">
                  <c:v>0.0</c:v>
                </c:pt>
                <c:pt idx="15995">
                  <c:v>0.0</c:v>
                </c:pt>
                <c:pt idx="15996">
                  <c:v>0.0</c:v>
                </c:pt>
                <c:pt idx="15997">
                  <c:v>0.0</c:v>
                </c:pt>
                <c:pt idx="15998">
                  <c:v>0.0</c:v>
                </c:pt>
                <c:pt idx="15999">
                  <c:v>0.0</c:v>
                </c:pt>
                <c:pt idx="16000">
                  <c:v>0.0</c:v>
                </c:pt>
                <c:pt idx="16001">
                  <c:v>0.0</c:v>
                </c:pt>
                <c:pt idx="16002">
                  <c:v>0.0</c:v>
                </c:pt>
                <c:pt idx="16003">
                  <c:v>0.0</c:v>
                </c:pt>
                <c:pt idx="16004">
                  <c:v>0.0</c:v>
                </c:pt>
                <c:pt idx="16005">
                  <c:v>-32767.0</c:v>
                </c:pt>
                <c:pt idx="16006">
                  <c:v>0.0</c:v>
                </c:pt>
                <c:pt idx="16007">
                  <c:v>0.0</c:v>
                </c:pt>
                <c:pt idx="16008">
                  <c:v>0.0</c:v>
                </c:pt>
                <c:pt idx="16009">
                  <c:v>0.0</c:v>
                </c:pt>
                <c:pt idx="16010">
                  <c:v>0.0</c:v>
                </c:pt>
                <c:pt idx="16011">
                  <c:v>0.0</c:v>
                </c:pt>
                <c:pt idx="16012">
                  <c:v>0.0</c:v>
                </c:pt>
                <c:pt idx="16013">
                  <c:v>0.0</c:v>
                </c:pt>
                <c:pt idx="16014">
                  <c:v>0.0</c:v>
                </c:pt>
                <c:pt idx="16015">
                  <c:v>0.0</c:v>
                </c:pt>
                <c:pt idx="16016">
                  <c:v>0.0</c:v>
                </c:pt>
                <c:pt idx="16017">
                  <c:v>0.0</c:v>
                </c:pt>
                <c:pt idx="16018">
                  <c:v>0.0</c:v>
                </c:pt>
                <c:pt idx="16019">
                  <c:v>0.0</c:v>
                </c:pt>
                <c:pt idx="16020">
                  <c:v>0.0</c:v>
                </c:pt>
                <c:pt idx="16021">
                  <c:v>-32767.0</c:v>
                </c:pt>
                <c:pt idx="16022">
                  <c:v>0.0</c:v>
                </c:pt>
                <c:pt idx="16023">
                  <c:v>0.0</c:v>
                </c:pt>
                <c:pt idx="16024">
                  <c:v>0.0</c:v>
                </c:pt>
                <c:pt idx="16025">
                  <c:v>0.0</c:v>
                </c:pt>
                <c:pt idx="16026">
                  <c:v>0.0</c:v>
                </c:pt>
                <c:pt idx="16027">
                  <c:v>0.0</c:v>
                </c:pt>
                <c:pt idx="16028">
                  <c:v>0.0</c:v>
                </c:pt>
                <c:pt idx="16029">
                  <c:v>0.0</c:v>
                </c:pt>
                <c:pt idx="16030">
                  <c:v>0.0</c:v>
                </c:pt>
                <c:pt idx="16031">
                  <c:v>0.0</c:v>
                </c:pt>
                <c:pt idx="16032">
                  <c:v>0.0</c:v>
                </c:pt>
                <c:pt idx="16033">
                  <c:v>0.0</c:v>
                </c:pt>
                <c:pt idx="16034">
                  <c:v>0.0</c:v>
                </c:pt>
                <c:pt idx="16035">
                  <c:v>0.0</c:v>
                </c:pt>
                <c:pt idx="16036">
                  <c:v>0.0</c:v>
                </c:pt>
                <c:pt idx="16037">
                  <c:v>0.0</c:v>
                </c:pt>
                <c:pt idx="16038">
                  <c:v>0.0</c:v>
                </c:pt>
                <c:pt idx="16039">
                  <c:v>0.0</c:v>
                </c:pt>
                <c:pt idx="16040">
                  <c:v>0.0</c:v>
                </c:pt>
                <c:pt idx="16041">
                  <c:v>0.0</c:v>
                </c:pt>
                <c:pt idx="16042">
                  <c:v>0.0</c:v>
                </c:pt>
                <c:pt idx="16043">
                  <c:v>0.0</c:v>
                </c:pt>
                <c:pt idx="16044">
                  <c:v>0.0</c:v>
                </c:pt>
                <c:pt idx="16045">
                  <c:v>0.0</c:v>
                </c:pt>
                <c:pt idx="16046">
                  <c:v>0.0</c:v>
                </c:pt>
                <c:pt idx="16047">
                  <c:v>0.0</c:v>
                </c:pt>
                <c:pt idx="16048">
                  <c:v>0.0</c:v>
                </c:pt>
                <c:pt idx="16049">
                  <c:v>0.0</c:v>
                </c:pt>
                <c:pt idx="16050">
                  <c:v>0.0</c:v>
                </c:pt>
                <c:pt idx="16051">
                  <c:v>0.0</c:v>
                </c:pt>
                <c:pt idx="16052">
                  <c:v>0.0</c:v>
                </c:pt>
                <c:pt idx="16053">
                  <c:v>0.0</c:v>
                </c:pt>
                <c:pt idx="16054">
                  <c:v>0.0</c:v>
                </c:pt>
                <c:pt idx="16055">
                  <c:v>0.0</c:v>
                </c:pt>
                <c:pt idx="16056">
                  <c:v>0.0</c:v>
                </c:pt>
                <c:pt idx="16057">
                  <c:v>0.0</c:v>
                </c:pt>
                <c:pt idx="16058">
                  <c:v>0.0</c:v>
                </c:pt>
                <c:pt idx="16059">
                  <c:v>0.0</c:v>
                </c:pt>
                <c:pt idx="16060">
                  <c:v>0.0</c:v>
                </c:pt>
                <c:pt idx="16061">
                  <c:v>0.0</c:v>
                </c:pt>
                <c:pt idx="16062">
                  <c:v>0.0</c:v>
                </c:pt>
                <c:pt idx="16063">
                  <c:v>0.0</c:v>
                </c:pt>
                <c:pt idx="16064">
                  <c:v>0.0</c:v>
                </c:pt>
                <c:pt idx="16065">
                  <c:v>0.0</c:v>
                </c:pt>
                <c:pt idx="16066">
                  <c:v>0.0</c:v>
                </c:pt>
                <c:pt idx="16067">
                  <c:v>0.0</c:v>
                </c:pt>
                <c:pt idx="16068">
                  <c:v>0.0</c:v>
                </c:pt>
                <c:pt idx="16069">
                  <c:v>0.0</c:v>
                </c:pt>
                <c:pt idx="16070">
                  <c:v>-32767.0</c:v>
                </c:pt>
                <c:pt idx="16071">
                  <c:v>0.0</c:v>
                </c:pt>
                <c:pt idx="16072">
                  <c:v>0.0</c:v>
                </c:pt>
                <c:pt idx="16073">
                  <c:v>0.0</c:v>
                </c:pt>
                <c:pt idx="16074">
                  <c:v>0.0</c:v>
                </c:pt>
                <c:pt idx="16075">
                  <c:v>0.0</c:v>
                </c:pt>
                <c:pt idx="16076">
                  <c:v>0.0</c:v>
                </c:pt>
                <c:pt idx="16077">
                  <c:v>0.0</c:v>
                </c:pt>
                <c:pt idx="16078">
                  <c:v>0.0</c:v>
                </c:pt>
                <c:pt idx="16079">
                  <c:v>0.0</c:v>
                </c:pt>
                <c:pt idx="16080">
                  <c:v>0.0</c:v>
                </c:pt>
                <c:pt idx="16081">
                  <c:v>0.0</c:v>
                </c:pt>
                <c:pt idx="16082">
                  <c:v>0.0</c:v>
                </c:pt>
                <c:pt idx="16083">
                  <c:v>0.0</c:v>
                </c:pt>
                <c:pt idx="16084">
                  <c:v>0.0</c:v>
                </c:pt>
                <c:pt idx="16085">
                  <c:v>0.0</c:v>
                </c:pt>
                <c:pt idx="16086">
                  <c:v>0.0</c:v>
                </c:pt>
                <c:pt idx="16087">
                  <c:v>0.0</c:v>
                </c:pt>
                <c:pt idx="16088">
                  <c:v>0.0</c:v>
                </c:pt>
                <c:pt idx="16089">
                  <c:v>0.0</c:v>
                </c:pt>
                <c:pt idx="16090">
                  <c:v>0.0</c:v>
                </c:pt>
                <c:pt idx="16091">
                  <c:v>0.0</c:v>
                </c:pt>
                <c:pt idx="16092">
                  <c:v>0.0</c:v>
                </c:pt>
                <c:pt idx="16093">
                  <c:v>0.0</c:v>
                </c:pt>
                <c:pt idx="16094">
                  <c:v>0.0</c:v>
                </c:pt>
                <c:pt idx="16095">
                  <c:v>0.0</c:v>
                </c:pt>
                <c:pt idx="16096">
                  <c:v>0.0</c:v>
                </c:pt>
                <c:pt idx="16097">
                  <c:v>0.0</c:v>
                </c:pt>
                <c:pt idx="16098">
                  <c:v>0.0</c:v>
                </c:pt>
                <c:pt idx="16099">
                  <c:v>0.0</c:v>
                </c:pt>
                <c:pt idx="16100">
                  <c:v>0.0</c:v>
                </c:pt>
                <c:pt idx="16101">
                  <c:v>0.0</c:v>
                </c:pt>
                <c:pt idx="16102">
                  <c:v>0.0</c:v>
                </c:pt>
                <c:pt idx="16103">
                  <c:v>0.0</c:v>
                </c:pt>
                <c:pt idx="16104">
                  <c:v>0.0</c:v>
                </c:pt>
                <c:pt idx="16105">
                  <c:v>0.0</c:v>
                </c:pt>
                <c:pt idx="16106">
                  <c:v>0.0</c:v>
                </c:pt>
                <c:pt idx="16107">
                  <c:v>0.0</c:v>
                </c:pt>
                <c:pt idx="16108">
                  <c:v>0.0</c:v>
                </c:pt>
                <c:pt idx="16109">
                  <c:v>0.0</c:v>
                </c:pt>
                <c:pt idx="16110">
                  <c:v>-32767.0</c:v>
                </c:pt>
                <c:pt idx="16111">
                  <c:v>0.0</c:v>
                </c:pt>
                <c:pt idx="16112">
                  <c:v>0.0</c:v>
                </c:pt>
                <c:pt idx="16113">
                  <c:v>0.0</c:v>
                </c:pt>
                <c:pt idx="16114">
                  <c:v>0.0</c:v>
                </c:pt>
                <c:pt idx="16115">
                  <c:v>0.0</c:v>
                </c:pt>
                <c:pt idx="16116">
                  <c:v>0.0</c:v>
                </c:pt>
                <c:pt idx="16117">
                  <c:v>0.0</c:v>
                </c:pt>
                <c:pt idx="16118">
                  <c:v>0.0</c:v>
                </c:pt>
                <c:pt idx="16119">
                  <c:v>0.0</c:v>
                </c:pt>
                <c:pt idx="16120">
                  <c:v>0.0</c:v>
                </c:pt>
                <c:pt idx="16121">
                  <c:v>0.0</c:v>
                </c:pt>
                <c:pt idx="16122">
                  <c:v>0.0</c:v>
                </c:pt>
                <c:pt idx="16123">
                  <c:v>0.0</c:v>
                </c:pt>
                <c:pt idx="16124">
                  <c:v>0.0</c:v>
                </c:pt>
                <c:pt idx="16125">
                  <c:v>0.0</c:v>
                </c:pt>
                <c:pt idx="16126">
                  <c:v>0.0</c:v>
                </c:pt>
                <c:pt idx="16127">
                  <c:v>0.0</c:v>
                </c:pt>
                <c:pt idx="16128">
                  <c:v>0.0</c:v>
                </c:pt>
                <c:pt idx="16129">
                  <c:v>0.0</c:v>
                </c:pt>
                <c:pt idx="16130">
                  <c:v>0.0</c:v>
                </c:pt>
                <c:pt idx="16131">
                  <c:v>0.0</c:v>
                </c:pt>
                <c:pt idx="16132">
                  <c:v>0.0</c:v>
                </c:pt>
                <c:pt idx="16133">
                  <c:v>0.0</c:v>
                </c:pt>
                <c:pt idx="16134">
                  <c:v>0.0</c:v>
                </c:pt>
                <c:pt idx="16135">
                  <c:v>0.0</c:v>
                </c:pt>
                <c:pt idx="16136">
                  <c:v>0.0</c:v>
                </c:pt>
                <c:pt idx="16137">
                  <c:v>0.0</c:v>
                </c:pt>
                <c:pt idx="16138">
                  <c:v>-32767.0</c:v>
                </c:pt>
                <c:pt idx="16139">
                  <c:v>0.0</c:v>
                </c:pt>
                <c:pt idx="16140">
                  <c:v>0.0</c:v>
                </c:pt>
                <c:pt idx="16141">
                  <c:v>0.0</c:v>
                </c:pt>
                <c:pt idx="16142">
                  <c:v>0.0</c:v>
                </c:pt>
                <c:pt idx="16143">
                  <c:v>0.0</c:v>
                </c:pt>
                <c:pt idx="16144">
                  <c:v>0.0</c:v>
                </c:pt>
                <c:pt idx="16145">
                  <c:v>0.0</c:v>
                </c:pt>
                <c:pt idx="16146">
                  <c:v>0.0</c:v>
                </c:pt>
                <c:pt idx="16147">
                  <c:v>0.0</c:v>
                </c:pt>
                <c:pt idx="16148">
                  <c:v>0.0</c:v>
                </c:pt>
                <c:pt idx="16149">
                  <c:v>0.0</c:v>
                </c:pt>
                <c:pt idx="16150">
                  <c:v>0.0</c:v>
                </c:pt>
                <c:pt idx="16151">
                  <c:v>0.0</c:v>
                </c:pt>
                <c:pt idx="16152">
                  <c:v>0.0</c:v>
                </c:pt>
                <c:pt idx="16153">
                  <c:v>0.0</c:v>
                </c:pt>
                <c:pt idx="16154">
                  <c:v>0.0</c:v>
                </c:pt>
                <c:pt idx="16155">
                  <c:v>0.0</c:v>
                </c:pt>
                <c:pt idx="16156">
                  <c:v>0.0</c:v>
                </c:pt>
                <c:pt idx="16157">
                  <c:v>0.0</c:v>
                </c:pt>
                <c:pt idx="16158">
                  <c:v>0.0</c:v>
                </c:pt>
                <c:pt idx="16159">
                  <c:v>0.0</c:v>
                </c:pt>
                <c:pt idx="16160">
                  <c:v>0.0</c:v>
                </c:pt>
                <c:pt idx="16161">
                  <c:v>0.0</c:v>
                </c:pt>
                <c:pt idx="16162">
                  <c:v>0.0</c:v>
                </c:pt>
                <c:pt idx="16163">
                  <c:v>0.0</c:v>
                </c:pt>
                <c:pt idx="16164">
                  <c:v>0.0</c:v>
                </c:pt>
                <c:pt idx="16165">
                  <c:v>0.0</c:v>
                </c:pt>
                <c:pt idx="16166">
                  <c:v>0.0</c:v>
                </c:pt>
                <c:pt idx="16167">
                  <c:v>0.0</c:v>
                </c:pt>
                <c:pt idx="16168">
                  <c:v>0.0</c:v>
                </c:pt>
                <c:pt idx="16169">
                  <c:v>0.0</c:v>
                </c:pt>
                <c:pt idx="16170">
                  <c:v>0.0</c:v>
                </c:pt>
                <c:pt idx="16171">
                  <c:v>-32767.0</c:v>
                </c:pt>
                <c:pt idx="16172">
                  <c:v>0.0</c:v>
                </c:pt>
                <c:pt idx="16173">
                  <c:v>0.0</c:v>
                </c:pt>
                <c:pt idx="16174">
                  <c:v>0.0</c:v>
                </c:pt>
                <c:pt idx="16175">
                  <c:v>0.0</c:v>
                </c:pt>
                <c:pt idx="16176">
                  <c:v>0.0</c:v>
                </c:pt>
                <c:pt idx="16177">
                  <c:v>0.0</c:v>
                </c:pt>
                <c:pt idx="16178">
                  <c:v>0.0</c:v>
                </c:pt>
                <c:pt idx="16179">
                  <c:v>-32767.0</c:v>
                </c:pt>
                <c:pt idx="16180">
                  <c:v>0.0</c:v>
                </c:pt>
                <c:pt idx="16181">
                  <c:v>0.0</c:v>
                </c:pt>
                <c:pt idx="16182">
                  <c:v>0.0</c:v>
                </c:pt>
                <c:pt idx="16183">
                  <c:v>0.0</c:v>
                </c:pt>
                <c:pt idx="16184">
                  <c:v>0.0</c:v>
                </c:pt>
                <c:pt idx="16185">
                  <c:v>0.0</c:v>
                </c:pt>
                <c:pt idx="16186">
                  <c:v>0.0</c:v>
                </c:pt>
                <c:pt idx="16187">
                  <c:v>-32767.0</c:v>
                </c:pt>
                <c:pt idx="16188">
                  <c:v>0.0</c:v>
                </c:pt>
                <c:pt idx="16189">
                  <c:v>0.0</c:v>
                </c:pt>
                <c:pt idx="16190">
                  <c:v>0.0</c:v>
                </c:pt>
                <c:pt idx="16191">
                  <c:v>0.0</c:v>
                </c:pt>
                <c:pt idx="16192">
                  <c:v>0.0</c:v>
                </c:pt>
                <c:pt idx="16193">
                  <c:v>0.0</c:v>
                </c:pt>
                <c:pt idx="16194">
                  <c:v>0.0</c:v>
                </c:pt>
                <c:pt idx="16195">
                  <c:v>0.0</c:v>
                </c:pt>
                <c:pt idx="16196">
                  <c:v>0.0</c:v>
                </c:pt>
                <c:pt idx="16197">
                  <c:v>0.0</c:v>
                </c:pt>
                <c:pt idx="16198">
                  <c:v>0.0</c:v>
                </c:pt>
                <c:pt idx="16199">
                  <c:v>0.0</c:v>
                </c:pt>
                <c:pt idx="16200">
                  <c:v>0.0</c:v>
                </c:pt>
                <c:pt idx="16201">
                  <c:v>0.0</c:v>
                </c:pt>
                <c:pt idx="16202">
                  <c:v>0.0</c:v>
                </c:pt>
                <c:pt idx="16203">
                  <c:v>0.0</c:v>
                </c:pt>
                <c:pt idx="16204">
                  <c:v>0.0</c:v>
                </c:pt>
                <c:pt idx="16205">
                  <c:v>0.0</c:v>
                </c:pt>
                <c:pt idx="16206">
                  <c:v>0.0</c:v>
                </c:pt>
                <c:pt idx="16207">
                  <c:v>0.0</c:v>
                </c:pt>
                <c:pt idx="16208">
                  <c:v>0.0</c:v>
                </c:pt>
                <c:pt idx="16209">
                  <c:v>0.0</c:v>
                </c:pt>
                <c:pt idx="16210">
                  <c:v>0.0</c:v>
                </c:pt>
                <c:pt idx="16211">
                  <c:v>0.0</c:v>
                </c:pt>
                <c:pt idx="16212">
                  <c:v>0.0</c:v>
                </c:pt>
                <c:pt idx="16213">
                  <c:v>0.0</c:v>
                </c:pt>
                <c:pt idx="16214">
                  <c:v>0.0</c:v>
                </c:pt>
                <c:pt idx="16215">
                  <c:v>0.0</c:v>
                </c:pt>
                <c:pt idx="16216">
                  <c:v>0.0</c:v>
                </c:pt>
                <c:pt idx="16217">
                  <c:v>0.0</c:v>
                </c:pt>
                <c:pt idx="16218">
                  <c:v>0.0</c:v>
                </c:pt>
                <c:pt idx="16219">
                  <c:v>0.0</c:v>
                </c:pt>
                <c:pt idx="16220">
                  <c:v>0.0</c:v>
                </c:pt>
                <c:pt idx="16221">
                  <c:v>0.0</c:v>
                </c:pt>
                <c:pt idx="16222">
                  <c:v>0.0</c:v>
                </c:pt>
                <c:pt idx="16223">
                  <c:v>0.0</c:v>
                </c:pt>
                <c:pt idx="16224">
                  <c:v>0.0</c:v>
                </c:pt>
                <c:pt idx="16225">
                  <c:v>0.0</c:v>
                </c:pt>
                <c:pt idx="16226">
                  <c:v>0.0</c:v>
                </c:pt>
                <c:pt idx="16227">
                  <c:v>0.0</c:v>
                </c:pt>
                <c:pt idx="16228">
                  <c:v>0.0</c:v>
                </c:pt>
                <c:pt idx="16229">
                  <c:v>0.0</c:v>
                </c:pt>
                <c:pt idx="16230">
                  <c:v>0.0</c:v>
                </c:pt>
                <c:pt idx="16231">
                  <c:v>0.0</c:v>
                </c:pt>
                <c:pt idx="16232">
                  <c:v>0.0</c:v>
                </c:pt>
                <c:pt idx="16233">
                  <c:v>0.0</c:v>
                </c:pt>
                <c:pt idx="16234">
                  <c:v>0.0</c:v>
                </c:pt>
                <c:pt idx="16235">
                  <c:v>0.0</c:v>
                </c:pt>
                <c:pt idx="16236">
                  <c:v>0.0</c:v>
                </c:pt>
                <c:pt idx="16237">
                  <c:v>0.0</c:v>
                </c:pt>
                <c:pt idx="16238">
                  <c:v>0.0</c:v>
                </c:pt>
                <c:pt idx="16239">
                  <c:v>0.0</c:v>
                </c:pt>
                <c:pt idx="16240">
                  <c:v>0.0</c:v>
                </c:pt>
                <c:pt idx="16241">
                  <c:v>0.0</c:v>
                </c:pt>
                <c:pt idx="16242">
                  <c:v>0.0</c:v>
                </c:pt>
                <c:pt idx="16243">
                  <c:v>0.0</c:v>
                </c:pt>
                <c:pt idx="16244">
                  <c:v>0.0</c:v>
                </c:pt>
                <c:pt idx="16245">
                  <c:v>0.0</c:v>
                </c:pt>
                <c:pt idx="16246">
                  <c:v>0.0</c:v>
                </c:pt>
                <c:pt idx="16247">
                  <c:v>0.0</c:v>
                </c:pt>
                <c:pt idx="16248">
                  <c:v>0.0</c:v>
                </c:pt>
                <c:pt idx="16249">
                  <c:v>0.0</c:v>
                </c:pt>
                <c:pt idx="16250">
                  <c:v>0.0</c:v>
                </c:pt>
                <c:pt idx="16251">
                  <c:v>0.0</c:v>
                </c:pt>
                <c:pt idx="16252">
                  <c:v>0.0</c:v>
                </c:pt>
                <c:pt idx="16253">
                  <c:v>0.0</c:v>
                </c:pt>
                <c:pt idx="16254">
                  <c:v>0.0</c:v>
                </c:pt>
                <c:pt idx="16255">
                  <c:v>0.0</c:v>
                </c:pt>
                <c:pt idx="16256">
                  <c:v>0.0</c:v>
                </c:pt>
                <c:pt idx="16257">
                  <c:v>0.0</c:v>
                </c:pt>
                <c:pt idx="16258">
                  <c:v>0.0</c:v>
                </c:pt>
                <c:pt idx="16259">
                  <c:v>0.0</c:v>
                </c:pt>
                <c:pt idx="16260">
                  <c:v>0.0</c:v>
                </c:pt>
                <c:pt idx="16261">
                  <c:v>0.0</c:v>
                </c:pt>
                <c:pt idx="16262">
                  <c:v>0.0</c:v>
                </c:pt>
                <c:pt idx="16263">
                  <c:v>0.0</c:v>
                </c:pt>
                <c:pt idx="16264">
                  <c:v>0.0</c:v>
                </c:pt>
                <c:pt idx="16265">
                  <c:v>0.0</c:v>
                </c:pt>
                <c:pt idx="16266">
                  <c:v>0.0</c:v>
                </c:pt>
                <c:pt idx="16267">
                  <c:v>0.0</c:v>
                </c:pt>
                <c:pt idx="16268">
                  <c:v>0.0</c:v>
                </c:pt>
                <c:pt idx="16269">
                  <c:v>0.0</c:v>
                </c:pt>
                <c:pt idx="16270">
                  <c:v>0.0</c:v>
                </c:pt>
                <c:pt idx="16271">
                  <c:v>0.0</c:v>
                </c:pt>
                <c:pt idx="16272">
                  <c:v>0.0</c:v>
                </c:pt>
                <c:pt idx="16273">
                  <c:v>0.0</c:v>
                </c:pt>
                <c:pt idx="16274">
                  <c:v>0.0</c:v>
                </c:pt>
                <c:pt idx="16275">
                  <c:v>0.0</c:v>
                </c:pt>
                <c:pt idx="16276">
                  <c:v>-32767.0</c:v>
                </c:pt>
                <c:pt idx="16277">
                  <c:v>0.0</c:v>
                </c:pt>
                <c:pt idx="16278">
                  <c:v>0.0</c:v>
                </c:pt>
                <c:pt idx="16279">
                  <c:v>0.0</c:v>
                </c:pt>
                <c:pt idx="16280">
                  <c:v>0.0</c:v>
                </c:pt>
                <c:pt idx="16281">
                  <c:v>0.0</c:v>
                </c:pt>
                <c:pt idx="16282">
                  <c:v>0.0</c:v>
                </c:pt>
                <c:pt idx="16283">
                  <c:v>0.0</c:v>
                </c:pt>
                <c:pt idx="16284">
                  <c:v>0.0</c:v>
                </c:pt>
                <c:pt idx="16285">
                  <c:v>0.0</c:v>
                </c:pt>
                <c:pt idx="16286">
                  <c:v>0.0</c:v>
                </c:pt>
                <c:pt idx="16287">
                  <c:v>0.0</c:v>
                </c:pt>
                <c:pt idx="16288">
                  <c:v>0.0</c:v>
                </c:pt>
                <c:pt idx="16289">
                  <c:v>0.0</c:v>
                </c:pt>
                <c:pt idx="16290">
                  <c:v>0.0</c:v>
                </c:pt>
                <c:pt idx="16291">
                  <c:v>0.0</c:v>
                </c:pt>
                <c:pt idx="16292">
                  <c:v>-32767.0</c:v>
                </c:pt>
                <c:pt idx="16293">
                  <c:v>0.0</c:v>
                </c:pt>
                <c:pt idx="16294">
                  <c:v>0.0</c:v>
                </c:pt>
                <c:pt idx="16295">
                  <c:v>0.0</c:v>
                </c:pt>
                <c:pt idx="16296">
                  <c:v>0.0</c:v>
                </c:pt>
                <c:pt idx="16297">
                  <c:v>0.0</c:v>
                </c:pt>
                <c:pt idx="16298">
                  <c:v>0.0</c:v>
                </c:pt>
                <c:pt idx="16299">
                  <c:v>0.0</c:v>
                </c:pt>
                <c:pt idx="16300">
                  <c:v>0.0</c:v>
                </c:pt>
                <c:pt idx="16301">
                  <c:v>0.0</c:v>
                </c:pt>
                <c:pt idx="16302">
                  <c:v>0.0</c:v>
                </c:pt>
                <c:pt idx="16303">
                  <c:v>0.0</c:v>
                </c:pt>
                <c:pt idx="16304">
                  <c:v>0.0</c:v>
                </c:pt>
                <c:pt idx="16305">
                  <c:v>0.0</c:v>
                </c:pt>
                <c:pt idx="16306">
                  <c:v>0.0</c:v>
                </c:pt>
                <c:pt idx="16307">
                  <c:v>0.0</c:v>
                </c:pt>
                <c:pt idx="16308">
                  <c:v>-32767.0</c:v>
                </c:pt>
                <c:pt idx="16309">
                  <c:v>0.0</c:v>
                </c:pt>
                <c:pt idx="16310">
                  <c:v>0.0</c:v>
                </c:pt>
                <c:pt idx="16311">
                  <c:v>2.547134E-7</c:v>
                </c:pt>
                <c:pt idx="16312">
                  <c:v>0.0</c:v>
                </c:pt>
                <c:pt idx="16313">
                  <c:v>2.545524E-7</c:v>
                </c:pt>
                <c:pt idx="16314">
                  <c:v>0.0</c:v>
                </c:pt>
                <c:pt idx="16315">
                  <c:v>2.541493E-7</c:v>
                </c:pt>
                <c:pt idx="16316">
                  <c:v>0.0</c:v>
                </c:pt>
                <c:pt idx="16317">
                  <c:v>0.0</c:v>
                </c:pt>
                <c:pt idx="16318">
                  <c:v>2.541934E-7</c:v>
                </c:pt>
                <c:pt idx="16319">
                  <c:v>0.0</c:v>
                </c:pt>
                <c:pt idx="16320">
                  <c:v>0.0</c:v>
                </c:pt>
                <c:pt idx="16321">
                  <c:v>0.0</c:v>
                </c:pt>
                <c:pt idx="16322">
                  <c:v>0.0</c:v>
                </c:pt>
                <c:pt idx="16323">
                  <c:v>0.0</c:v>
                </c:pt>
                <c:pt idx="16324">
                  <c:v>-32767.0</c:v>
                </c:pt>
                <c:pt idx="16325">
                  <c:v>0.0</c:v>
                </c:pt>
                <c:pt idx="16326">
                  <c:v>0.0</c:v>
                </c:pt>
                <c:pt idx="16327">
                  <c:v>0.0</c:v>
                </c:pt>
                <c:pt idx="16328">
                  <c:v>0.0</c:v>
                </c:pt>
                <c:pt idx="16329">
                  <c:v>0.0</c:v>
                </c:pt>
                <c:pt idx="16330">
                  <c:v>0.0</c:v>
                </c:pt>
                <c:pt idx="16331">
                  <c:v>2.549881E-7</c:v>
                </c:pt>
                <c:pt idx="16332">
                  <c:v>0.0</c:v>
                </c:pt>
                <c:pt idx="16333">
                  <c:v>0.0</c:v>
                </c:pt>
                <c:pt idx="16334">
                  <c:v>0.0</c:v>
                </c:pt>
                <c:pt idx="16335">
                  <c:v>0.0</c:v>
                </c:pt>
                <c:pt idx="16336">
                  <c:v>0.0</c:v>
                </c:pt>
                <c:pt idx="16337">
                  <c:v>0.0</c:v>
                </c:pt>
                <c:pt idx="16338">
                  <c:v>0.0</c:v>
                </c:pt>
                <c:pt idx="16339">
                  <c:v>0.0</c:v>
                </c:pt>
                <c:pt idx="16340">
                  <c:v>0.0</c:v>
                </c:pt>
                <c:pt idx="16341">
                  <c:v>0.0</c:v>
                </c:pt>
                <c:pt idx="16342">
                  <c:v>0.0</c:v>
                </c:pt>
                <c:pt idx="16343">
                  <c:v>0.0</c:v>
                </c:pt>
                <c:pt idx="16344">
                  <c:v>0.0</c:v>
                </c:pt>
                <c:pt idx="16345">
                  <c:v>0.0</c:v>
                </c:pt>
                <c:pt idx="16346">
                  <c:v>0.0</c:v>
                </c:pt>
                <c:pt idx="16347">
                  <c:v>0.0</c:v>
                </c:pt>
                <c:pt idx="16348">
                  <c:v>0.0</c:v>
                </c:pt>
                <c:pt idx="16349">
                  <c:v>0.0</c:v>
                </c:pt>
                <c:pt idx="16350">
                  <c:v>0.0</c:v>
                </c:pt>
                <c:pt idx="16351">
                  <c:v>0.0</c:v>
                </c:pt>
                <c:pt idx="16352">
                  <c:v>0.0</c:v>
                </c:pt>
                <c:pt idx="16353">
                  <c:v>0.0</c:v>
                </c:pt>
                <c:pt idx="16354">
                  <c:v>0.0</c:v>
                </c:pt>
                <c:pt idx="16355">
                  <c:v>0.0</c:v>
                </c:pt>
                <c:pt idx="16356">
                  <c:v>0.0</c:v>
                </c:pt>
                <c:pt idx="16357">
                  <c:v>0.0</c:v>
                </c:pt>
                <c:pt idx="16358">
                  <c:v>0.0</c:v>
                </c:pt>
                <c:pt idx="16359">
                  <c:v>0.0</c:v>
                </c:pt>
                <c:pt idx="16360">
                  <c:v>0.0</c:v>
                </c:pt>
                <c:pt idx="16361">
                  <c:v>0.0</c:v>
                </c:pt>
                <c:pt idx="16362">
                  <c:v>0.0</c:v>
                </c:pt>
                <c:pt idx="16363">
                  <c:v>0.0</c:v>
                </c:pt>
                <c:pt idx="16364">
                  <c:v>0.0</c:v>
                </c:pt>
                <c:pt idx="16365">
                  <c:v>0.0</c:v>
                </c:pt>
                <c:pt idx="16366">
                  <c:v>0.0</c:v>
                </c:pt>
                <c:pt idx="16367">
                  <c:v>0.0</c:v>
                </c:pt>
                <c:pt idx="16368">
                  <c:v>0.0</c:v>
                </c:pt>
                <c:pt idx="16369">
                  <c:v>0.0</c:v>
                </c:pt>
                <c:pt idx="16370">
                  <c:v>0.0</c:v>
                </c:pt>
                <c:pt idx="16371">
                  <c:v>0.0</c:v>
                </c:pt>
                <c:pt idx="16372">
                  <c:v>0.0</c:v>
                </c:pt>
                <c:pt idx="16373">
                  <c:v>-32767.0</c:v>
                </c:pt>
                <c:pt idx="16374">
                  <c:v>0.0</c:v>
                </c:pt>
                <c:pt idx="16375">
                  <c:v>0.0</c:v>
                </c:pt>
                <c:pt idx="16376">
                  <c:v>0.0</c:v>
                </c:pt>
                <c:pt idx="16377">
                  <c:v>0.0</c:v>
                </c:pt>
                <c:pt idx="16378">
                  <c:v>0.0</c:v>
                </c:pt>
                <c:pt idx="16379">
                  <c:v>0.0</c:v>
                </c:pt>
                <c:pt idx="16380">
                  <c:v>0.0</c:v>
                </c:pt>
                <c:pt idx="16381">
                  <c:v>0.0</c:v>
                </c:pt>
                <c:pt idx="16382">
                  <c:v>0.0</c:v>
                </c:pt>
                <c:pt idx="16383">
                  <c:v>0.0</c:v>
                </c:pt>
                <c:pt idx="16384">
                  <c:v>0.0</c:v>
                </c:pt>
                <c:pt idx="16385">
                  <c:v>0.0</c:v>
                </c:pt>
                <c:pt idx="16386">
                  <c:v>0.0</c:v>
                </c:pt>
                <c:pt idx="16387">
                  <c:v>0.0</c:v>
                </c:pt>
                <c:pt idx="16388">
                  <c:v>0.0</c:v>
                </c:pt>
                <c:pt idx="16389">
                  <c:v>0.0</c:v>
                </c:pt>
                <c:pt idx="16390">
                  <c:v>0.0</c:v>
                </c:pt>
                <c:pt idx="16391">
                  <c:v>0.0</c:v>
                </c:pt>
                <c:pt idx="16392">
                  <c:v>0.0</c:v>
                </c:pt>
                <c:pt idx="16393">
                  <c:v>0.0</c:v>
                </c:pt>
                <c:pt idx="16394">
                  <c:v>0.0</c:v>
                </c:pt>
                <c:pt idx="16395">
                  <c:v>0.0</c:v>
                </c:pt>
                <c:pt idx="16396">
                  <c:v>0.0</c:v>
                </c:pt>
                <c:pt idx="16397">
                  <c:v>0.0</c:v>
                </c:pt>
                <c:pt idx="16398">
                  <c:v>0.0</c:v>
                </c:pt>
                <c:pt idx="16399">
                  <c:v>0.0</c:v>
                </c:pt>
                <c:pt idx="16400">
                  <c:v>-32767.0</c:v>
                </c:pt>
                <c:pt idx="16401">
                  <c:v>0.0</c:v>
                </c:pt>
                <c:pt idx="16402">
                  <c:v>0.0</c:v>
                </c:pt>
                <c:pt idx="16403">
                  <c:v>0.0</c:v>
                </c:pt>
                <c:pt idx="16404">
                  <c:v>0.0</c:v>
                </c:pt>
                <c:pt idx="16405">
                  <c:v>0.0</c:v>
                </c:pt>
                <c:pt idx="16406">
                  <c:v>0.0</c:v>
                </c:pt>
                <c:pt idx="16407">
                  <c:v>0.0</c:v>
                </c:pt>
                <c:pt idx="16408">
                  <c:v>2.545135E-7</c:v>
                </c:pt>
                <c:pt idx="16409">
                  <c:v>0.0</c:v>
                </c:pt>
                <c:pt idx="16410">
                  <c:v>0.0</c:v>
                </c:pt>
                <c:pt idx="16411">
                  <c:v>-32767.0</c:v>
                </c:pt>
                <c:pt idx="16412">
                  <c:v>0.0</c:v>
                </c:pt>
                <c:pt idx="16413">
                  <c:v>0.0</c:v>
                </c:pt>
                <c:pt idx="16414">
                  <c:v>0.0</c:v>
                </c:pt>
                <c:pt idx="16415">
                  <c:v>0.0</c:v>
                </c:pt>
                <c:pt idx="16416">
                  <c:v>0.0</c:v>
                </c:pt>
                <c:pt idx="16417">
                  <c:v>0.0</c:v>
                </c:pt>
                <c:pt idx="16418">
                  <c:v>0.0</c:v>
                </c:pt>
                <c:pt idx="16419">
                  <c:v>0.0</c:v>
                </c:pt>
                <c:pt idx="16420">
                  <c:v>0.0</c:v>
                </c:pt>
                <c:pt idx="16421">
                  <c:v>0.0</c:v>
                </c:pt>
                <c:pt idx="16422">
                  <c:v>0.0</c:v>
                </c:pt>
                <c:pt idx="16423">
                  <c:v>0.0</c:v>
                </c:pt>
                <c:pt idx="16424">
                  <c:v>0.0</c:v>
                </c:pt>
                <c:pt idx="16425">
                  <c:v>0.0</c:v>
                </c:pt>
                <c:pt idx="16426">
                  <c:v>0.0</c:v>
                </c:pt>
                <c:pt idx="16427">
                  <c:v>0.0</c:v>
                </c:pt>
                <c:pt idx="16428">
                  <c:v>0.0</c:v>
                </c:pt>
                <c:pt idx="16429">
                  <c:v>0.0</c:v>
                </c:pt>
                <c:pt idx="16430">
                  <c:v>0.0</c:v>
                </c:pt>
                <c:pt idx="16431">
                  <c:v>0.0</c:v>
                </c:pt>
                <c:pt idx="16432">
                  <c:v>0.0</c:v>
                </c:pt>
                <c:pt idx="16433">
                  <c:v>1.463661E-6</c:v>
                </c:pt>
                <c:pt idx="16434">
                  <c:v>0.0</c:v>
                </c:pt>
                <c:pt idx="16435">
                  <c:v>0.0</c:v>
                </c:pt>
                <c:pt idx="16436">
                  <c:v>0.0</c:v>
                </c:pt>
                <c:pt idx="16437">
                  <c:v>0.0</c:v>
                </c:pt>
                <c:pt idx="16438">
                  <c:v>0.0</c:v>
                </c:pt>
                <c:pt idx="16439">
                  <c:v>0.0</c:v>
                </c:pt>
                <c:pt idx="16440">
                  <c:v>0.0</c:v>
                </c:pt>
                <c:pt idx="16441">
                  <c:v>0.0</c:v>
                </c:pt>
                <c:pt idx="16442">
                  <c:v>0.0</c:v>
                </c:pt>
                <c:pt idx="16443">
                  <c:v>0.0</c:v>
                </c:pt>
                <c:pt idx="16444">
                  <c:v>0.0</c:v>
                </c:pt>
                <c:pt idx="16445">
                  <c:v>0.0</c:v>
                </c:pt>
                <c:pt idx="16446">
                  <c:v>0.0</c:v>
                </c:pt>
                <c:pt idx="16447">
                  <c:v>0.0</c:v>
                </c:pt>
                <c:pt idx="16448">
                  <c:v>0.0</c:v>
                </c:pt>
                <c:pt idx="16449">
                  <c:v>0.0</c:v>
                </c:pt>
                <c:pt idx="16450">
                  <c:v>0.0</c:v>
                </c:pt>
                <c:pt idx="16451">
                  <c:v>0.0</c:v>
                </c:pt>
                <c:pt idx="16452">
                  <c:v>1.458238E-6</c:v>
                </c:pt>
                <c:pt idx="16453">
                  <c:v>0.0</c:v>
                </c:pt>
                <c:pt idx="16454">
                  <c:v>0.0</c:v>
                </c:pt>
                <c:pt idx="16455">
                  <c:v>0.0</c:v>
                </c:pt>
                <c:pt idx="16456">
                  <c:v>0.0</c:v>
                </c:pt>
                <c:pt idx="16457">
                  <c:v>0.0</c:v>
                </c:pt>
                <c:pt idx="16458">
                  <c:v>0.0</c:v>
                </c:pt>
                <c:pt idx="16459">
                  <c:v>0.0</c:v>
                </c:pt>
                <c:pt idx="16460">
                  <c:v>0.0</c:v>
                </c:pt>
                <c:pt idx="16461">
                  <c:v>0.0</c:v>
                </c:pt>
                <c:pt idx="16462">
                  <c:v>0.0</c:v>
                </c:pt>
                <c:pt idx="16463">
                  <c:v>0.0</c:v>
                </c:pt>
                <c:pt idx="16464">
                  <c:v>0.0</c:v>
                </c:pt>
                <c:pt idx="16465">
                  <c:v>0.0</c:v>
                </c:pt>
                <c:pt idx="16466">
                  <c:v>0.0</c:v>
                </c:pt>
                <c:pt idx="16467">
                  <c:v>0.0</c:v>
                </c:pt>
                <c:pt idx="16468">
                  <c:v>0.0</c:v>
                </c:pt>
                <c:pt idx="16469">
                  <c:v>0.0</c:v>
                </c:pt>
                <c:pt idx="16470">
                  <c:v>0.0</c:v>
                </c:pt>
                <c:pt idx="16471">
                  <c:v>0.0</c:v>
                </c:pt>
                <c:pt idx="16472">
                  <c:v>0.0</c:v>
                </c:pt>
                <c:pt idx="16473">
                  <c:v>0.0</c:v>
                </c:pt>
                <c:pt idx="16474">
                  <c:v>0.0</c:v>
                </c:pt>
                <c:pt idx="16475">
                  <c:v>0.0</c:v>
                </c:pt>
                <c:pt idx="16476">
                  <c:v>0.0</c:v>
                </c:pt>
                <c:pt idx="16477">
                  <c:v>0.0</c:v>
                </c:pt>
                <c:pt idx="16478">
                  <c:v>0.0</c:v>
                </c:pt>
                <c:pt idx="16479">
                  <c:v>0.0</c:v>
                </c:pt>
                <c:pt idx="16480">
                  <c:v>0.0</c:v>
                </c:pt>
                <c:pt idx="16481">
                  <c:v>0.0</c:v>
                </c:pt>
                <c:pt idx="16482">
                  <c:v>0.0</c:v>
                </c:pt>
                <c:pt idx="16483">
                  <c:v>0.0</c:v>
                </c:pt>
                <c:pt idx="16484">
                  <c:v>0.0</c:v>
                </c:pt>
                <c:pt idx="16485">
                  <c:v>0.0</c:v>
                </c:pt>
                <c:pt idx="16486">
                  <c:v>0.0</c:v>
                </c:pt>
                <c:pt idx="16487">
                  <c:v>0.0</c:v>
                </c:pt>
                <c:pt idx="16488">
                  <c:v>0.0</c:v>
                </c:pt>
                <c:pt idx="16489">
                  <c:v>0.0</c:v>
                </c:pt>
                <c:pt idx="16490">
                  <c:v>0.0</c:v>
                </c:pt>
                <c:pt idx="16491">
                  <c:v>0.0</c:v>
                </c:pt>
                <c:pt idx="16492">
                  <c:v>0.0</c:v>
                </c:pt>
                <c:pt idx="16493">
                  <c:v>0.0</c:v>
                </c:pt>
                <c:pt idx="16494">
                  <c:v>0.0</c:v>
                </c:pt>
                <c:pt idx="16495">
                  <c:v>0.0</c:v>
                </c:pt>
                <c:pt idx="16496">
                  <c:v>0.0</c:v>
                </c:pt>
                <c:pt idx="16497">
                  <c:v>1.433056E-6</c:v>
                </c:pt>
                <c:pt idx="16498">
                  <c:v>0.0</c:v>
                </c:pt>
                <c:pt idx="16499">
                  <c:v>0.0</c:v>
                </c:pt>
                <c:pt idx="16500">
                  <c:v>0.0</c:v>
                </c:pt>
                <c:pt idx="16501">
                  <c:v>0.0</c:v>
                </c:pt>
                <c:pt idx="16502">
                  <c:v>0.0</c:v>
                </c:pt>
                <c:pt idx="16503">
                  <c:v>0.0</c:v>
                </c:pt>
                <c:pt idx="16504">
                  <c:v>0.0</c:v>
                </c:pt>
                <c:pt idx="16505">
                  <c:v>0.0</c:v>
                </c:pt>
                <c:pt idx="16506">
                  <c:v>0.0</c:v>
                </c:pt>
                <c:pt idx="16507">
                  <c:v>0.0</c:v>
                </c:pt>
                <c:pt idx="16508">
                  <c:v>0.0</c:v>
                </c:pt>
                <c:pt idx="16509">
                  <c:v>0.0</c:v>
                </c:pt>
                <c:pt idx="16510">
                  <c:v>0.0</c:v>
                </c:pt>
                <c:pt idx="16511">
                  <c:v>0.0</c:v>
                </c:pt>
                <c:pt idx="16512">
                  <c:v>0.0</c:v>
                </c:pt>
                <c:pt idx="16513">
                  <c:v>0.0</c:v>
                </c:pt>
                <c:pt idx="16514">
                  <c:v>0.0</c:v>
                </c:pt>
                <c:pt idx="16515">
                  <c:v>0.0</c:v>
                </c:pt>
                <c:pt idx="16516">
                  <c:v>0.0</c:v>
                </c:pt>
                <c:pt idx="16517">
                  <c:v>0.0</c:v>
                </c:pt>
                <c:pt idx="16518">
                  <c:v>0.0</c:v>
                </c:pt>
                <c:pt idx="16519">
                  <c:v>0.0</c:v>
                </c:pt>
                <c:pt idx="16520">
                  <c:v>0.0</c:v>
                </c:pt>
                <c:pt idx="16521">
                  <c:v>0.0</c:v>
                </c:pt>
                <c:pt idx="16522">
                  <c:v>0.0</c:v>
                </c:pt>
                <c:pt idx="16523">
                  <c:v>0.0</c:v>
                </c:pt>
                <c:pt idx="16524">
                  <c:v>0.0</c:v>
                </c:pt>
                <c:pt idx="16525">
                  <c:v>0.0</c:v>
                </c:pt>
                <c:pt idx="16526">
                  <c:v>0.0</c:v>
                </c:pt>
                <c:pt idx="16527">
                  <c:v>0.0</c:v>
                </c:pt>
                <c:pt idx="16528">
                  <c:v>0.0</c:v>
                </c:pt>
                <c:pt idx="16529">
                  <c:v>0.0</c:v>
                </c:pt>
                <c:pt idx="16530">
                  <c:v>0.0</c:v>
                </c:pt>
                <c:pt idx="16531">
                  <c:v>0.0</c:v>
                </c:pt>
                <c:pt idx="16532">
                  <c:v>0.0</c:v>
                </c:pt>
                <c:pt idx="16533">
                  <c:v>0.0</c:v>
                </c:pt>
                <c:pt idx="16534">
                  <c:v>0.0</c:v>
                </c:pt>
                <c:pt idx="16535">
                  <c:v>0.0</c:v>
                </c:pt>
                <c:pt idx="16536">
                  <c:v>0.0</c:v>
                </c:pt>
                <c:pt idx="16537">
                  <c:v>0.0</c:v>
                </c:pt>
                <c:pt idx="16538">
                  <c:v>0.0</c:v>
                </c:pt>
                <c:pt idx="16539">
                  <c:v>0.0</c:v>
                </c:pt>
                <c:pt idx="16540">
                  <c:v>0.0</c:v>
                </c:pt>
                <c:pt idx="16541">
                  <c:v>0.0</c:v>
                </c:pt>
                <c:pt idx="16542">
                  <c:v>0.0</c:v>
                </c:pt>
                <c:pt idx="16543">
                  <c:v>0.0</c:v>
                </c:pt>
                <c:pt idx="16544">
                  <c:v>0.0</c:v>
                </c:pt>
                <c:pt idx="16545">
                  <c:v>0.0</c:v>
                </c:pt>
                <c:pt idx="16546">
                  <c:v>0.0</c:v>
                </c:pt>
                <c:pt idx="16547">
                  <c:v>0.0</c:v>
                </c:pt>
                <c:pt idx="16548">
                  <c:v>0.0</c:v>
                </c:pt>
                <c:pt idx="16549">
                  <c:v>0.0</c:v>
                </c:pt>
                <c:pt idx="16550">
                  <c:v>0.0</c:v>
                </c:pt>
                <c:pt idx="16551">
                  <c:v>0.0</c:v>
                </c:pt>
                <c:pt idx="16552">
                  <c:v>0.0</c:v>
                </c:pt>
                <c:pt idx="16553">
                  <c:v>0.0</c:v>
                </c:pt>
                <c:pt idx="16554">
                  <c:v>0.0</c:v>
                </c:pt>
                <c:pt idx="16555">
                  <c:v>0.0</c:v>
                </c:pt>
                <c:pt idx="16556">
                  <c:v>0.0</c:v>
                </c:pt>
                <c:pt idx="16557">
                  <c:v>0.0</c:v>
                </c:pt>
                <c:pt idx="16558">
                  <c:v>0.0</c:v>
                </c:pt>
                <c:pt idx="16559">
                  <c:v>0.0</c:v>
                </c:pt>
                <c:pt idx="16560">
                  <c:v>0.0</c:v>
                </c:pt>
                <c:pt idx="16561">
                  <c:v>0.0</c:v>
                </c:pt>
                <c:pt idx="16562">
                  <c:v>0.0</c:v>
                </c:pt>
                <c:pt idx="16563">
                  <c:v>0.0</c:v>
                </c:pt>
                <c:pt idx="16564">
                  <c:v>0.0</c:v>
                </c:pt>
                <c:pt idx="16565">
                  <c:v>-32767.0</c:v>
                </c:pt>
                <c:pt idx="16566">
                  <c:v>0.0</c:v>
                </c:pt>
                <c:pt idx="16567">
                  <c:v>0.0</c:v>
                </c:pt>
                <c:pt idx="16568">
                  <c:v>0.0</c:v>
                </c:pt>
                <c:pt idx="16569">
                  <c:v>0.0</c:v>
                </c:pt>
                <c:pt idx="16570">
                  <c:v>0.0</c:v>
                </c:pt>
                <c:pt idx="16571">
                  <c:v>0.0</c:v>
                </c:pt>
                <c:pt idx="16572">
                  <c:v>0.0</c:v>
                </c:pt>
                <c:pt idx="16573">
                  <c:v>-32767.0</c:v>
                </c:pt>
                <c:pt idx="16574">
                  <c:v>0.0</c:v>
                </c:pt>
                <c:pt idx="16575">
                  <c:v>0.0</c:v>
                </c:pt>
                <c:pt idx="16576">
                  <c:v>0.0</c:v>
                </c:pt>
                <c:pt idx="16577">
                  <c:v>0.0</c:v>
                </c:pt>
                <c:pt idx="16578">
                  <c:v>0.0</c:v>
                </c:pt>
                <c:pt idx="16579">
                  <c:v>0.0</c:v>
                </c:pt>
                <c:pt idx="16580">
                  <c:v>0.0</c:v>
                </c:pt>
                <c:pt idx="16581">
                  <c:v>0.0</c:v>
                </c:pt>
                <c:pt idx="16582">
                  <c:v>0.0</c:v>
                </c:pt>
                <c:pt idx="16583">
                  <c:v>0.0</c:v>
                </c:pt>
                <c:pt idx="16584">
                  <c:v>0.0</c:v>
                </c:pt>
                <c:pt idx="16585">
                  <c:v>0.0</c:v>
                </c:pt>
                <c:pt idx="16586">
                  <c:v>0.0</c:v>
                </c:pt>
                <c:pt idx="16587">
                  <c:v>0.0</c:v>
                </c:pt>
                <c:pt idx="16588">
                  <c:v>0.0</c:v>
                </c:pt>
                <c:pt idx="16589">
                  <c:v>-32767.0</c:v>
                </c:pt>
                <c:pt idx="16590">
                  <c:v>0.0</c:v>
                </c:pt>
                <c:pt idx="16591">
                  <c:v>0.0</c:v>
                </c:pt>
                <c:pt idx="16592">
                  <c:v>0.0</c:v>
                </c:pt>
                <c:pt idx="16593">
                  <c:v>0.0</c:v>
                </c:pt>
                <c:pt idx="16594">
                  <c:v>0.0</c:v>
                </c:pt>
                <c:pt idx="16595">
                  <c:v>0.0</c:v>
                </c:pt>
                <c:pt idx="16596">
                  <c:v>0.0</c:v>
                </c:pt>
                <c:pt idx="16597">
                  <c:v>0.0</c:v>
                </c:pt>
                <c:pt idx="16598">
                  <c:v>-32767.0</c:v>
                </c:pt>
                <c:pt idx="16599">
                  <c:v>0.0</c:v>
                </c:pt>
                <c:pt idx="16600">
                  <c:v>0.0</c:v>
                </c:pt>
                <c:pt idx="16601">
                  <c:v>0.0</c:v>
                </c:pt>
                <c:pt idx="16602">
                  <c:v>0.0</c:v>
                </c:pt>
                <c:pt idx="16603">
                  <c:v>0.0</c:v>
                </c:pt>
                <c:pt idx="16604">
                  <c:v>0.0</c:v>
                </c:pt>
                <c:pt idx="16605">
                  <c:v>0.0</c:v>
                </c:pt>
                <c:pt idx="16606">
                  <c:v>0.0</c:v>
                </c:pt>
                <c:pt idx="16607">
                  <c:v>0.0</c:v>
                </c:pt>
                <c:pt idx="16608">
                  <c:v>0.0</c:v>
                </c:pt>
                <c:pt idx="16609">
                  <c:v>0.0</c:v>
                </c:pt>
                <c:pt idx="16610">
                  <c:v>0.0</c:v>
                </c:pt>
                <c:pt idx="16611">
                  <c:v>0.0</c:v>
                </c:pt>
                <c:pt idx="16612">
                  <c:v>0.0</c:v>
                </c:pt>
                <c:pt idx="16613">
                  <c:v>0.0</c:v>
                </c:pt>
                <c:pt idx="16614">
                  <c:v>0.0</c:v>
                </c:pt>
                <c:pt idx="16615">
                  <c:v>0.0</c:v>
                </c:pt>
                <c:pt idx="16616">
                  <c:v>0.0</c:v>
                </c:pt>
                <c:pt idx="16617">
                  <c:v>0.0</c:v>
                </c:pt>
                <c:pt idx="16618">
                  <c:v>0.0</c:v>
                </c:pt>
                <c:pt idx="16619">
                  <c:v>0.0</c:v>
                </c:pt>
                <c:pt idx="16620">
                  <c:v>0.0</c:v>
                </c:pt>
                <c:pt idx="16621">
                  <c:v>0.0</c:v>
                </c:pt>
                <c:pt idx="16622">
                  <c:v>0.0</c:v>
                </c:pt>
                <c:pt idx="16623">
                  <c:v>0.0</c:v>
                </c:pt>
                <c:pt idx="16624">
                  <c:v>0.0</c:v>
                </c:pt>
                <c:pt idx="16625">
                  <c:v>0.0</c:v>
                </c:pt>
                <c:pt idx="16626">
                  <c:v>0.0</c:v>
                </c:pt>
                <c:pt idx="16627">
                  <c:v>0.0</c:v>
                </c:pt>
                <c:pt idx="16628">
                  <c:v>0.0</c:v>
                </c:pt>
                <c:pt idx="16629">
                  <c:v>0.0</c:v>
                </c:pt>
                <c:pt idx="16630">
                  <c:v>0.0</c:v>
                </c:pt>
                <c:pt idx="16631">
                  <c:v>0.0</c:v>
                </c:pt>
                <c:pt idx="16632">
                  <c:v>0.0</c:v>
                </c:pt>
                <c:pt idx="16633">
                  <c:v>0.0</c:v>
                </c:pt>
                <c:pt idx="16634">
                  <c:v>0.0</c:v>
                </c:pt>
                <c:pt idx="16635">
                  <c:v>0.0</c:v>
                </c:pt>
                <c:pt idx="16636">
                  <c:v>0.0</c:v>
                </c:pt>
                <c:pt idx="16637">
                  <c:v>0.0</c:v>
                </c:pt>
                <c:pt idx="16638">
                  <c:v>0.0</c:v>
                </c:pt>
                <c:pt idx="16639">
                  <c:v>0.0</c:v>
                </c:pt>
                <c:pt idx="16640">
                  <c:v>0.0</c:v>
                </c:pt>
                <c:pt idx="16641">
                  <c:v>0.0</c:v>
                </c:pt>
                <c:pt idx="16642">
                  <c:v>0.0</c:v>
                </c:pt>
                <c:pt idx="16643">
                  <c:v>0.0</c:v>
                </c:pt>
                <c:pt idx="16644">
                  <c:v>0.0</c:v>
                </c:pt>
                <c:pt idx="16645">
                  <c:v>0.0</c:v>
                </c:pt>
                <c:pt idx="16646">
                  <c:v>0.0</c:v>
                </c:pt>
                <c:pt idx="16647">
                  <c:v>0.0</c:v>
                </c:pt>
                <c:pt idx="16648">
                  <c:v>0.0</c:v>
                </c:pt>
                <c:pt idx="16649">
                  <c:v>0.0</c:v>
                </c:pt>
                <c:pt idx="16650">
                  <c:v>0.0</c:v>
                </c:pt>
                <c:pt idx="16651">
                  <c:v>0.0</c:v>
                </c:pt>
                <c:pt idx="16652">
                  <c:v>0.0</c:v>
                </c:pt>
                <c:pt idx="16653">
                  <c:v>0.0</c:v>
                </c:pt>
                <c:pt idx="16654">
                  <c:v>0.0</c:v>
                </c:pt>
                <c:pt idx="16655">
                  <c:v>0.0</c:v>
                </c:pt>
                <c:pt idx="16656">
                  <c:v>0.0</c:v>
                </c:pt>
                <c:pt idx="16657">
                  <c:v>0.0</c:v>
                </c:pt>
                <c:pt idx="16658">
                  <c:v>0.0</c:v>
                </c:pt>
                <c:pt idx="16659">
                  <c:v>0.0</c:v>
                </c:pt>
                <c:pt idx="16660">
                  <c:v>0.0</c:v>
                </c:pt>
                <c:pt idx="16661">
                  <c:v>0.0</c:v>
                </c:pt>
                <c:pt idx="16662">
                  <c:v>0.0</c:v>
                </c:pt>
                <c:pt idx="16663">
                  <c:v>0.0</c:v>
                </c:pt>
                <c:pt idx="16664">
                  <c:v>0.0</c:v>
                </c:pt>
                <c:pt idx="16665">
                  <c:v>0.0</c:v>
                </c:pt>
                <c:pt idx="16666">
                  <c:v>0.0</c:v>
                </c:pt>
                <c:pt idx="16667">
                  <c:v>0.0</c:v>
                </c:pt>
                <c:pt idx="16668">
                  <c:v>0.0</c:v>
                </c:pt>
                <c:pt idx="16669">
                  <c:v>0.0</c:v>
                </c:pt>
                <c:pt idx="16670">
                  <c:v>-32767.0</c:v>
                </c:pt>
                <c:pt idx="16671">
                  <c:v>0.0</c:v>
                </c:pt>
                <c:pt idx="16672">
                  <c:v>0.0</c:v>
                </c:pt>
                <c:pt idx="16673">
                  <c:v>0.0</c:v>
                </c:pt>
                <c:pt idx="16674">
                  <c:v>0.0</c:v>
                </c:pt>
                <c:pt idx="16675">
                  <c:v>0.0</c:v>
                </c:pt>
                <c:pt idx="16676">
                  <c:v>0.0</c:v>
                </c:pt>
                <c:pt idx="16677">
                  <c:v>0.0</c:v>
                </c:pt>
                <c:pt idx="16678">
                  <c:v>-32767.0</c:v>
                </c:pt>
                <c:pt idx="16679">
                  <c:v>0.0</c:v>
                </c:pt>
                <c:pt idx="16680">
                  <c:v>0.0</c:v>
                </c:pt>
                <c:pt idx="16681">
                  <c:v>0.0</c:v>
                </c:pt>
                <c:pt idx="16682">
                  <c:v>0.0</c:v>
                </c:pt>
                <c:pt idx="16683">
                  <c:v>0.0</c:v>
                </c:pt>
                <c:pt idx="16684">
                  <c:v>0.0</c:v>
                </c:pt>
                <c:pt idx="16685">
                  <c:v>0.0</c:v>
                </c:pt>
                <c:pt idx="16686">
                  <c:v>0.0</c:v>
                </c:pt>
                <c:pt idx="16687">
                  <c:v>0.0</c:v>
                </c:pt>
                <c:pt idx="16688">
                  <c:v>0.0</c:v>
                </c:pt>
                <c:pt idx="16689">
                  <c:v>0.0</c:v>
                </c:pt>
                <c:pt idx="16690">
                  <c:v>0.0</c:v>
                </c:pt>
                <c:pt idx="16691">
                  <c:v>0.0</c:v>
                </c:pt>
                <c:pt idx="16692">
                  <c:v>0.0</c:v>
                </c:pt>
                <c:pt idx="16693">
                  <c:v>0.0</c:v>
                </c:pt>
                <c:pt idx="16694">
                  <c:v>0.0</c:v>
                </c:pt>
                <c:pt idx="16695">
                  <c:v>0.0</c:v>
                </c:pt>
                <c:pt idx="16696">
                  <c:v>0.0</c:v>
                </c:pt>
                <c:pt idx="16697">
                  <c:v>0.0</c:v>
                </c:pt>
                <c:pt idx="16698">
                  <c:v>0.0</c:v>
                </c:pt>
                <c:pt idx="16699">
                  <c:v>0.0</c:v>
                </c:pt>
                <c:pt idx="16700">
                  <c:v>0.0</c:v>
                </c:pt>
                <c:pt idx="16701">
                  <c:v>0.0</c:v>
                </c:pt>
                <c:pt idx="16702">
                  <c:v>0.0</c:v>
                </c:pt>
                <c:pt idx="16703">
                  <c:v>0.0</c:v>
                </c:pt>
                <c:pt idx="16704">
                  <c:v>0.0</c:v>
                </c:pt>
                <c:pt idx="16705">
                  <c:v>0.0</c:v>
                </c:pt>
                <c:pt idx="16706">
                  <c:v>0.0</c:v>
                </c:pt>
                <c:pt idx="16707">
                  <c:v>0.0</c:v>
                </c:pt>
                <c:pt idx="16708">
                  <c:v>0.0</c:v>
                </c:pt>
                <c:pt idx="16709">
                  <c:v>0.0</c:v>
                </c:pt>
                <c:pt idx="16710">
                  <c:v>0.0</c:v>
                </c:pt>
                <c:pt idx="16711">
                  <c:v>0.0</c:v>
                </c:pt>
                <c:pt idx="16712">
                  <c:v>0.0</c:v>
                </c:pt>
                <c:pt idx="16713">
                  <c:v>0.0</c:v>
                </c:pt>
                <c:pt idx="16714">
                  <c:v>0.0</c:v>
                </c:pt>
                <c:pt idx="16715">
                  <c:v>0.0</c:v>
                </c:pt>
                <c:pt idx="16716">
                  <c:v>0.0</c:v>
                </c:pt>
                <c:pt idx="16717">
                  <c:v>0.0</c:v>
                </c:pt>
                <c:pt idx="16718">
                  <c:v>0.0</c:v>
                </c:pt>
                <c:pt idx="16719">
                  <c:v>0.0</c:v>
                </c:pt>
                <c:pt idx="16720">
                  <c:v>0.0</c:v>
                </c:pt>
                <c:pt idx="16721">
                  <c:v>0.0</c:v>
                </c:pt>
                <c:pt idx="16722">
                  <c:v>0.0</c:v>
                </c:pt>
                <c:pt idx="16723">
                  <c:v>0.0</c:v>
                </c:pt>
                <c:pt idx="16724">
                  <c:v>0.0</c:v>
                </c:pt>
                <c:pt idx="16725">
                  <c:v>0.0</c:v>
                </c:pt>
                <c:pt idx="16726">
                  <c:v>0.0</c:v>
                </c:pt>
                <c:pt idx="16727">
                  <c:v>0.0</c:v>
                </c:pt>
                <c:pt idx="16728">
                  <c:v>0.0</c:v>
                </c:pt>
                <c:pt idx="16729">
                  <c:v>0.0</c:v>
                </c:pt>
                <c:pt idx="16730">
                  <c:v>0.0</c:v>
                </c:pt>
                <c:pt idx="16731">
                  <c:v>0.0</c:v>
                </c:pt>
                <c:pt idx="16732">
                  <c:v>0.0</c:v>
                </c:pt>
                <c:pt idx="16733">
                  <c:v>0.0</c:v>
                </c:pt>
                <c:pt idx="16734">
                  <c:v>0.0</c:v>
                </c:pt>
                <c:pt idx="16735">
                  <c:v>0.0</c:v>
                </c:pt>
                <c:pt idx="16736">
                  <c:v>0.0</c:v>
                </c:pt>
                <c:pt idx="16737">
                  <c:v>0.0</c:v>
                </c:pt>
                <c:pt idx="16738">
                  <c:v>0.0</c:v>
                </c:pt>
                <c:pt idx="16739">
                  <c:v>0.0</c:v>
                </c:pt>
                <c:pt idx="16740">
                  <c:v>0.0</c:v>
                </c:pt>
                <c:pt idx="16741">
                  <c:v>0.0</c:v>
                </c:pt>
                <c:pt idx="16742">
                  <c:v>0.0</c:v>
                </c:pt>
                <c:pt idx="16743">
                  <c:v>0.0</c:v>
                </c:pt>
                <c:pt idx="16744">
                  <c:v>0.0</c:v>
                </c:pt>
                <c:pt idx="16745">
                  <c:v>0.0</c:v>
                </c:pt>
                <c:pt idx="16746">
                  <c:v>0.0</c:v>
                </c:pt>
                <c:pt idx="16747">
                  <c:v>0.0</c:v>
                </c:pt>
                <c:pt idx="16748">
                  <c:v>0.0</c:v>
                </c:pt>
                <c:pt idx="16749">
                  <c:v>0.0</c:v>
                </c:pt>
                <c:pt idx="16750">
                  <c:v>0.0</c:v>
                </c:pt>
                <c:pt idx="16751">
                  <c:v>0.0</c:v>
                </c:pt>
                <c:pt idx="16752">
                  <c:v>0.0</c:v>
                </c:pt>
                <c:pt idx="16753">
                  <c:v>0.0</c:v>
                </c:pt>
                <c:pt idx="16754">
                  <c:v>0.0</c:v>
                </c:pt>
                <c:pt idx="16755">
                  <c:v>0.0</c:v>
                </c:pt>
                <c:pt idx="16756">
                  <c:v>0.0</c:v>
                </c:pt>
                <c:pt idx="16757">
                  <c:v>0.0</c:v>
                </c:pt>
                <c:pt idx="16758">
                  <c:v>0.0</c:v>
                </c:pt>
                <c:pt idx="16759">
                  <c:v>0.0</c:v>
                </c:pt>
                <c:pt idx="16760">
                  <c:v>0.0</c:v>
                </c:pt>
                <c:pt idx="16761">
                  <c:v>0.0</c:v>
                </c:pt>
                <c:pt idx="16762">
                  <c:v>0.0</c:v>
                </c:pt>
                <c:pt idx="16763">
                  <c:v>0.0</c:v>
                </c:pt>
                <c:pt idx="16764">
                  <c:v>0.0</c:v>
                </c:pt>
                <c:pt idx="16765">
                  <c:v>0.0</c:v>
                </c:pt>
                <c:pt idx="16766">
                  <c:v>0.0</c:v>
                </c:pt>
                <c:pt idx="16767">
                  <c:v>0.0</c:v>
                </c:pt>
                <c:pt idx="16768">
                  <c:v>0.0</c:v>
                </c:pt>
                <c:pt idx="16769">
                  <c:v>0.0</c:v>
                </c:pt>
                <c:pt idx="16770">
                  <c:v>0.0</c:v>
                </c:pt>
                <c:pt idx="16771">
                  <c:v>0.0</c:v>
                </c:pt>
                <c:pt idx="16772">
                  <c:v>0.0</c:v>
                </c:pt>
                <c:pt idx="16773">
                  <c:v>0.0</c:v>
                </c:pt>
                <c:pt idx="16774">
                  <c:v>0.0</c:v>
                </c:pt>
                <c:pt idx="16775">
                  <c:v>0.0</c:v>
                </c:pt>
                <c:pt idx="16776">
                  <c:v>0.0</c:v>
                </c:pt>
                <c:pt idx="16777">
                  <c:v>0.0</c:v>
                </c:pt>
                <c:pt idx="16778">
                  <c:v>0.0</c:v>
                </c:pt>
                <c:pt idx="16779">
                  <c:v>0.0</c:v>
                </c:pt>
                <c:pt idx="16780">
                  <c:v>0.0</c:v>
                </c:pt>
                <c:pt idx="16781">
                  <c:v>0.0</c:v>
                </c:pt>
                <c:pt idx="16782">
                  <c:v>0.0</c:v>
                </c:pt>
                <c:pt idx="16783">
                  <c:v>0.0</c:v>
                </c:pt>
                <c:pt idx="16784">
                  <c:v>-32767.0</c:v>
                </c:pt>
                <c:pt idx="16785">
                  <c:v>0.0</c:v>
                </c:pt>
                <c:pt idx="16786">
                  <c:v>0.0</c:v>
                </c:pt>
                <c:pt idx="16787">
                  <c:v>0.0</c:v>
                </c:pt>
                <c:pt idx="16788">
                  <c:v>0.0</c:v>
                </c:pt>
                <c:pt idx="16789">
                  <c:v>0.0</c:v>
                </c:pt>
                <c:pt idx="16790">
                  <c:v>0.0</c:v>
                </c:pt>
                <c:pt idx="16791">
                  <c:v>0.0</c:v>
                </c:pt>
                <c:pt idx="16792">
                  <c:v>0.0</c:v>
                </c:pt>
                <c:pt idx="16793">
                  <c:v>0.0</c:v>
                </c:pt>
                <c:pt idx="16794">
                  <c:v>0.0</c:v>
                </c:pt>
                <c:pt idx="16795">
                  <c:v>0.0</c:v>
                </c:pt>
                <c:pt idx="16796">
                  <c:v>0.0</c:v>
                </c:pt>
                <c:pt idx="16797">
                  <c:v>0.0</c:v>
                </c:pt>
                <c:pt idx="16798">
                  <c:v>0.0</c:v>
                </c:pt>
                <c:pt idx="16799">
                  <c:v>0.0</c:v>
                </c:pt>
                <c:pt idx="16800">
                  <c:v>0.0</c:v>
                </c:pt>
                <c:pt idx="16801">
                  <c:v>0.0</c:v>
                </c:pt>
                <c:pt idx="16802">
                  <c:v>0.0</c:v>
                </c:pt>
                <c:pt idx="16803">
                  <c:v>0.0</c:v>
                </c:pt>
                <c:pt idx="16804">
                  <c:v>0.0</c:v>
                </c:pt>
                <c:pt idx="16805">
                  <c:v>0.0</c:v>
                </c:pt>
                <c:pt idx="16806">
                  <c:v>0.0</c:v>
                </c:pt>
                <c:pt idx="16807">
                  <c:v>0.0</c:v>
                </c:pt>
                <c:pt idx="16808">
                  <c:v>0.0</c:v>
                </c:pt>
                <c:pt idx="16809">
                  <c:v>0.0</c:v>
                </c:pt>
                <c:pt idx="16810">
                  <c:v>0.0</c:v>
                </c:pt>
                <c:pt idx="16811">
                  <c:v>0.0</c:v>
                </c:pt>
                <c:pt idx="16812">
                  <c:v>0.0</c:v>
                </c:pt>
                <c:pt idx="16813">
                  <c:v>0.0</c:v>
                </c:pt>
                <c:pt idx="16814">
                  <c:v>0.0</c:v>
                </c:pt>
                <c:pt idx="16815">
                  <c:v>0.0</c:v>
                </c:pt>
                <c:pt idx="16816">
                  <c:v>0.0</c:v>
                </c:pt>
                <c:pt idx="16817">
                  <c:v>0.0</c:v>
                </c:pt>
                <c:pt idx="16818">
                  <c:v>0.0</c:v>
                </c:pt>
                <c:pt idx="16819">
                  <c:v>0.0</c:v>
                </c:pt>
                <c:pt idx="16820">
                  <c:v>-32767.0</c:v>
                </c:pt>
                <c:pt idx="16821">
                  <c:v>0.0</c:v>
                </c:pt>
                <c:pt idx="16822">
                  <c:v>0.0</c:v>
                </c:pt>
                <c:pt idx="16823">
                  <c:v>0.0</c:v>
                </c:pt>
                <c:pt idx="16824">
                  <c:v>0.0</c:v>
                </c:pt>
                <c:pt idx="16825">
                  <c:v>0.0</c:v>
                </c:pt>
                <c:pt idx="16826">
                  <c:v>0.0</c:v>
                </c:pt>
                <c:pt idx="16827">
                  <c:v>0.0</c:v>
                </c:pt>
                <c:pt idx="16828">
                  <c:v>0.0</c:v>
                </c:pt>
                <c:pt idx="16829">
                  <c:v>0.0</c:v>
                </c:pt>
                <c:pt idx="16830">
                  <c:v>0.0</c:v>
                </c:pt>
                <c:pt idx="16831">
                  <c:v>0.0</c:v>
                </c:pt>
                <c:pt idx="16832">
                  <c:v>0.0</c:v>
                </c:pt>
                <c:pt idx="16833">
                  <c:v>0.0</c:v>
                </c:pt>
                <c:pt idx="16834">
                  <c:v>0.0</c:v>
                </c:pt>
                <c:pt idx="16835">
                  <c:v>0.0</c:v>
                </c:pt>
                <c:pt idx="16836">
                  <c:v>0.0</c:v>
                </c:pt>
                <c:pt idx="16837">
                  <c:v>0.0</c:v>
                </c:pt>
                <c:pt idx="16838">
                  <c:v>0.0</c:v>
                </c:pt>
                <c:pt idx="16839">
                  <c:v>0.0</c:v>
                </c:pt>
                <c:pt idx="16840">
                  <c:v>0.0</c:v>
                </c:pt>
                <c:pt idx="16841">
                  <c:v>0.0</c:v>
                </c:pt>
                <c:pt idx="16842">
                  <c:v>0.0</c:v>
                </c:pt>
                <c:pt idx="16843">
                  <c:v>0.0</c:v>
                </c:pt>
                <c:pt idx="16844">
                  <c:v>0.0</c:v>
                </c:pt>
                <c:pt idx="16845">
                  <c:v>0.0</c:v>
                </c:pt>
                <c:pt idx="16846">
                  <c:v>0.0</c:v>
                </c:pt>
                <c:pt idx="16847">
                  <c:v>0.0</c:v>
                </c:pt>
                <c:pt idx="16848">
                  <c:v>0.0</c:v>
                </c:pt>
                <c:pt idx="16849">
                  <c:v>0.0</c:v>
                </c:pt>
                <c:pt idx="16850">
                  <c:v>0.0</c:v>
                </c:pt>
                <c:pt idx="16851">
                  <c:v>0.0</c:v>
                </c:pt>
                <c:pt idx="16852">
                  <c:v>0.0</c:v>
                </c:pt>
                <c:pt idx="16853">
                  <c:v>0.0</c:v>
                </c:pt>
                <c:pt idx="16854">
                  <c:v>0.0</c:v>
                </c:pt>
                <c:pt idx="16855">
                  <c:v>0.0</c:v>
                </c:pt>
                <c:pt idx="16856">
                  <c:v>0.0</c:v>
                </c:pt>
                <c:pt idx="16857">
                  <c:v>0.0</c:v>
                </c:pt>
                <c:pt idx="16858">
                  <c:v>0.0</c:v>
                </c:pt>
                <c:pt idx="16859">
                  <c:v>0.0</c:v>
                </c:pt>
                <c:pt idx="16860">
                  <c:v>-32767.0</c:v>
                </c:pt>
                <c:pt idx="16861">
                  <c:v>0.0</c:v>
                </c:pt>
                <c:pt idx="16862">
                  <c:v>0.0</c:v>
                </c:pt>
                <c:pt idx="16863">
                  <c:v>0.0</c:v>
                </c:pt>
                <c:pt idx="16864">
                  <c:v>0.0</c:v>
                </c:pt>
                <c:pt idx="16865">
                  <c:v>0.0</c:v>
                </c:pt>
                <c:pt idx="16866">
                  <c:v>0.0</c:v>
                </c:pt>
                <c:pt idx="16867">
                  <c:v>0.0</c:v>
                </c:pt>
                <c:pt idx="16868">
                  <c:v>0.0</c:v>
                </c:pt>
                <c:pt idx="16869">
                  <c:v>0.0</c:v>
                </c:pt>
                <c:pt idx="16870">
                  <c:v>0.0</c:v>
                </c:pt>
                <c:pt idx="16871">
                  <c:v>0.0</c:v>
                </c:pt>
                <c:pt idx="16872">
                  <c:v>0.0</c:v>
                </c:pt>
                <c:pt idx="16873">
                  <c:v>0.0</c:v>
                </c:pt>
                <c:pt idx="16874">
                  <c:v>0.0</c:v>
                </c:pt>
                <c:pt idx="16875">
                  <c:v>0.0</c:v>
                </c:pt>
                <c:pt idx="16876">
                  <c:v>0.0</c:v>
                </c:pt>
                <c:pt idx="16877">
                  <c:v>0.0</c:v>
                </c:pt>
                <c:pt idx="16878">
                  <c:v>0.0</c:v>
                </c:pt>
                <c:pt idx="16879">
                  <c:v>0.0</c:v>
                </c:pt>
                <c:pt idx="16880">
                  <c:v>0.0</c:v>
                </c:pt>
                <c:pt idx="16881">
                  <c:v>0.0</c:v>
                </c:pt>
                <c:pt idx="16882">
                  <c:v>0.0</c:v>
                </c:pt>
                <c:pt idx="16883">
                  <c:v>0.0</c:v>
                </c:pt>
                <c:pt idx="16884">
                  <c:v>0.0</c:v>
                </c:pt>
                <c:pt idx="16885">
                  <c:v>-32767.0</c:v>
                </c:pt>
                <c:pt idx="16886">
                  <c:v>0.0</c:v>
                </c:pt>
                <c:pt idx="16887">
                  <c:v>0.0</c:v>
                </c:pt>
                <c:pt idx="16888">
                  <c:v>0.0</c:v>
                </c:pt>
                <c:pt idx="16889">
                  <c:v>0.0</c:v>
                </c:pt>
                <c:pt idx="16890">
                  <c:v>0.0</c:v>
                </c:pt>
                <c:pt idx="16891">
                  <c:v>0.0</c:v>
                </c:pt>
                <c:pt idx="16892">
                  <c:v>0.0</c:v>
                </c:pt>
                <c:pt idx="16893">
                  <c:v>0.0</c:v>
                </c:pt>
                <c:pt idx="16894">
                  <c:v>0.0</c:v>
                </c:pt>
                <c:pt idx="16895">
                  <c:v>0.0</c:v>
                </c:pt>
                <c:pt idx="16896">
                  <c:v>0.0</c:v>
                </c:pt>
                <c:pt idx="16897">
                  <c:v>0.0</c:v>
                </c:pt>
                <c:pt idx="16898">
                  <c:v>0.0</c:v>
                </c:pt>
                <c:pt idx="16899">
                  <c:v>0.0</c:v>
                </c:pt>
                <c:pt idx="16900">
                  <c:v>0.0</c:v>
                </c:pt>
                <c:pt idx="16901">
                  <c:v>0.0</c:v>
                </c:pt>
                <c:pt idx="16902">
                  <c:v>0.0</c:v>
                </c:pt>
                <c:pt idx="16903">
                  <c:v>0.0</c:v>
                </c:pt>
                <c:pt idx="16904">
                  <c:v>0.0</c:v>
                </c:pt>
                <c:pt idx="16905">
                  <c:v>0.0</c:v>
                </c:pt>
                <c:pt idx="16906">
                  <c:v>0.0</c:v>
                </c:pt>
                <c:pt idx="16907">
                  <c:v>0.0</c:v>
                </c:pt>
                <c:pt idx="16908">
                  <c:v>0.0</c:v>
                </c:pt>
                <c:pt idx="16909">
                  <c:v>0.0</c:v>
                </c:pt>
                <c:pt idx="16910">
                  <c:v>0.0</c:v>
                </c:pt>
                <c:pt idx="16911">
                  <c:v>0.0</c:v>
                </c:pt>
                <c:pt idx="16912">
                  <c:v>0.0</c:v>
                </c:pt>
                <c:pt idx="16913">
                  <c:v>0.0</c:v>
                </c:pt>
                <c:pt idx="16914">
                  <c:v>0.0</c:v>
                </c:pt>
                <c:pt idx="16915">
                  <c:v>0.0</c:v>
                </c:pt>
                <c:pt idx="16916">
                  <c:v>0.0</c:v>
                </c:pt>
                <c:pt idx="16917">
                  <c:v>0.0</c:v>
                </c:pt>
                <c:pt idx="16918">
                  <c:v>0.0</c:v>
                </c:pt>
                <c:pt idx="16919">
                  <c:v>0.0</c:v>
                </c:pt>
                <c:pt idx="16920">
                  <c:v>0.0</c:v>
                </c:pt>
                <c:pt idx="16921">
                  <c:v>0.0</c:v>
                </c:pt>
                <c:pt idx="16922">
                  <c:v>0.0</c:v>
                </c:pt>
                <c:pt idx="16923">
                  <c:v>0.0</c:v>
                </c:pt>
                <c:pt idx="16924">
                  <c:v>0.0</c:v>
                </c:pt>
                <c:pt idx="16925">
                  <c:v>-32767.0</c:v>
                </c:pt>
                <c:pt idx="16926">
                  <c:v>0.0</c:v>
                </c:pt>
                <c:pt idx="16927">
                  <c:v>0.0</c:v>
                </c:pt>
                <c:pt idx="16928">
                  <c:v>0.0</c:v>
                </c:pt>
                <c:pt idx="16929">
                  <c:v>0.0</c:v>
                </c:pt>
                <c:pt idx="16930">
                  <c:v>0.0</c:v>
                </c:pt>
                <c:pt idx="16931">
                  <c:v>0.0</c:v>
                </c:pt>
                <c:pt idx="16932">
                  <c:v>0.0</c:v>
                </c:pt>
                <c:pt idx="16933">
                  <c:v>0.0</c:v>
                </c:pt>
                <c:pt idx="16934">
                  <c:v>0.0</c:v>
                </c:pt>
                <c:pt idx="16935">
                  <c:v>0.0</c:v>
                </c:pt>
                <c:pt idx="16936">
                  <c:v>0.0</c:v>
                </c:pt>
                <c:pt idx="16937">
                  <c:v>0.0</c:v>
                </c:pt>
                <c:pt idx="16938">
                  <c:v>0.0</c:v>
                </c:pt>
                <c:pt idx="16939">
                  <c:v>0.0</c:v>
                </c:pt>
                <c:pt idx="16940">
                  <c:v>0.0</c:v>
                </c:pt>
                <c:pt idx="16941">
                  <c:v>0.0</c:v>
                </c:pt>
                <c:pt idx="16942">
                  <c:v>0.0</c:v>
                </c:pt>
                <c:pt idx="16943">
                  <c:v>0.0</c:v>
                </c:pt>
                <c:pt idx="16944">
                  <c:v>0.0</c:v>
                </c:pt>
                <c:pt idx="16945">
                  <c:v>0.0</c:v>
                </c:pt>
                <c:pt idx="16946">
                  <c:v>0.0</c:v>
                </c:pt>
                <c:pt idx="16947">
                  <c:v>0.0</c:v>
                </c:pt>
                <c:pt idx="16948">
                  <c:v>0.0</c:v>
                </c:pt>
                <c:pt idx="16949">
                  <c:v>-32767.0</c:v>
                </c:pt>
                <c:pt idx="16950">
                  <c:v>0.0</c:v>
                </c:pt>
                <c:pt idx="16951">
                  <c:v>0.0</c:v>
                </c:pt>
                <c:pt idx="16952">
                  <c:v>0.0</c:v>
                </c:pt>
                <c:pt idx="16953">
                  <c:v>0.0</c:v>
                </c:pt>
                <c:pt idx="16954">
                  <c:v>0.0</c:v>
                </c:pt>
                <c:pt idx="16955">
                  <c:v>0.0</c:v>
                </c:pt>
                <c:pt idx="16956">
                  <c:v>0.0</c:v>
                </c:pt>
                <c:pt idx="16957">
                  <c:v>0.0</c:v>
                </c:pt>
                <c:pt idx="16958">
                  <c:v>-32767.0</c:v>
                </c:pt>
                <c:pt idx="16959">
                  <c:v>0.0</c:v>
                </c:pt>
                <c:pt idx="16960">
                  <c:v>0.0</c:v>
                </c:pt>
                <c:pt idx="16961">
                  <c:v>0.0</c:v>
                </c:pt>
                <c:pt idx="16962">
                  <c:v>0.0</c:v>
                </c:pt>
                <c:pt idx="16963">
                  <c:v>0.0</c:v>
                </c:pt>
                <c:pt idx="16964">
                  <c:v>0.0</c:v>
                </c:pt>
                <c:pt idx="16965">
                  <c:v>0.0</c:v>
                </c:pt>
                <c:pt idx="16966">
                  <c:v>-32767.0</c:v>
                </c:pt>
                <c:pt idx="16967">
                  <c:v>0.0</c:v>
                </c:pt>
                <c:pt idx="16968">
                  <c:v>0.0</c:v>
                </c:pt>
                <c:pt idx="16969">
                  <c:v>0.0</c:v>
                </c:pt>
                <c:pt idx="16970">
                  <c:v>0.0</c:v>
                </c:pt>
                <c:pt idx="16971">
                  <c:v>0.0</c:v>
                </c:pt>
                <c:pt idx="16972">
                  <c:v>0.0</c:v>
                </c:pt>
                <c:pt idx="16973">
                  <c:v>0.0</c:v>
                </c:pt>
                <c:pt idx="16974">
                  <c:v>-32767.0</c:v>
                </c:pt>
                <c:pt idx="16975">
                  <c:v>0.0</c:v>
                </c:pt>
                <c:pt idx="16976">
                  <c:v>0.0</c:v>
                </c:pt>
                <c:pt idx="16977">
                  <c:v>0.0</c:v>
                </c:pt>
                <c:pt idx="16978">
                  <c:v>0.0</c:v>
                </c:pt>
                <c:pt idx="16979">
                  <c:v>0.0</c:v>
                </c:pt>
                <c:pt idx="16980">
                  <c:v>0.0</c:v>
                </c:pt>
                <c:pt idx="16981">
                  <c:v>0.0</c:v>
                </c:pt>
                <c:pt idx="16982">
                  <c:v>0.0</c:v>
                </c:pt>
                <c:pt idx="16983">
                  <c:v>0.0</c:v>
                </c:pt>
                <c:pt idx="16984">
                  <c:v>0.0</c:v>
                </c:pt>
                <c:pt idx="16985">
                  <c:v>0.0</c:v>
                </c:pt>
                <c:pt idx="16986">
                  <c:v>0.0</c:v>
                </c:pt>
                <c:pt idx="16987">
                  <c:v>0.0</c:v>
                </c:pt>
                <c:pt idx="16988">
                  <c:v>0.0</c:v>
                </c:pt>
                <c:pt idx="16989">
                  <c:v>0.0</c:v>
                </c:pt>
                <c:pt idx="16990">
                  <c:v>0.0</c:v>
                </c:pt>
                <c:pt idx="16991">
                  <c:v>0.0</c:v>
                </c:pt>
                <c:pt idx="16992">
                  <c:v>0.0</c:v>
                </c:pt>
                <c:pt idx="16993">
                  <c:v>0.0</c:v>
                </c:pt>
                <c:pt idx="16994">
                  <c:v>0.0</c:v>
                </c:pt>
                <c:pt idx="16995">
                  <c:v>0.0</c:v>
                </c:pt>
                <c:pt idx="16996">
                  <c:v>0.0</c:v>
                </c:pt>
                <c:pt idx="16997">
                  <c:v>0.0</c:v>
                </c:pt>
                <c:pt idx="16998">
                  <c:v>0.0</c:v>
                </c:pt>
                <c:pt idx="16999">
                  <c:v>0.0</c:v>
                </c:pt>
                <c:pt idx="17000">
                  <c:v>0.0</c:v>
                </c:pt>
                <c:pt idx="17001">
                  <c:v>0.0</c:v>
                </c:pt>
                <c:pt idx="17002">
                  <c:v>0.0</c:v>
                </c:pt>
                <c:pt idx="17003">
                  <c:v>0.0</c:v>
                </c:pt>
                <c:pt idx="17004">
                  <c:v>0.0</c:v>
                </c:pt>
                <c:pt idx="17005">
                  <c:v>0.0</c:v>
                </c:pt>
                <c:pt idx="17006">
                  <c:v>0.0</c:v>
                </c:pt>
                <c:pt idx="17007">
                  <c:v>0.0</c:v>
                </c:pt>
                <c:pt idx="17008">
                  <c:v>0.0</c:v>
                </c:pt>
                <c:pt idx="17009">
                  <c:v>0.0</c:v>
                </c:pt>
                <c:pt idx="17010">
                  <c:v>0.0</c:v>
                </c:pt>
                <c:pt idx="17011">
                  <c:v>0.0</c:v>
                </c:pt>
                <c:pt idx="17012">
                  <c:v>0.0</c:v>
                </c:pt>
                <c:pt idx="17013">
                  <c:v>0.0</c:v>
                </c:pt>
                <c:pt idx="17014">
                  <c:v>0.0</c:v>
                </c:pt>
                <c:pt idx="17015">
                  <c:v>0.0</c:v>
                </c:pt>
                <c:pt idx="17016">
                  <c:v>0.0</c:v>
                </c:pt>
                <c:pt idx="17017">
                  <c:v>0.0</c:v>
                </c:pt>
                <c:pt idx="17018">
                  <c:v>0.0</c:v>
                </c:pt>
                <c:pt idx="17019">
                  <c:v>0.0</c:v>
                </c:pt>
                <c:pt idx="17020">
                  <c:v>0.0</c:v>
                </c:pt>
                <c:pt idx="17021">
                  <c:v>0.0</c:v>
                </c:pt>
                <c:pt idx="17022">
                  <c:v>0.0</c:v>
                </c:pt>
                <c:pt idx="17023">
                  <c:v>0.0</c:v>
                </c:pt>
                <c:pt idx="17024">
                  <c:v>0.0</c:v>
                </c:pt>
                <c:pt idx="17025">
                  <c:v>0.0</c:v>
                </c:pt>
                <c:pt idx="17026">
                  <c:v>0.0</c:v>
                </c:pt>
                <c:pt idx="17027">
                  <c:v>0.0</c:v>
                </c:pt>
                <c:pt idx="17028">
                  <c:v>0.0</c:v>
                </c:pt>
                <c:pt idx="17029">
                  <c:v>0.0</c:v>
                </c:pt>
                <c:pt idx="17030">
                  <c:v>0.0</c:v>
                </c:pt>
                <c:pt idx="17031">
                  <c:v>0.0</c:v>
                </c:pt>
                <c:pt idx="17032">
                  <c:v>0.0</c:v>
                </c:pt>
                <c:pt idx="17033">
                  <c:v>0.0</c:v>
                </c:pt>
                <c:pt idx="17034">
                  <c:v>0.0</c:v>
                </c:pt>
                <c:pt idx="17035">
                  <c:v>0.0</c:v>
                </c:pt>
                <c:pt idx="17036">
                  <c:v>0.0</c:v>
                </c:pt>
                <c:pt idx="17037">
                  <c:v>0.0</c:v>
                </c:pt>
                <c:pt idx="17038">
                  <c:v>-32767.0</c:v>
                </c:pt>
                <c:pt idx="17039">
                  <c:v>0.0</c:v>
                </c:pt>
                <c:pt idx="17040">
                  <c:v>0.0</c:v>
                </c:pt>
                <c:pt idx="17041">
                  <c:v>0.0</c:v>
                </c:pt>
                <c:pt idx="17042">
                  <c:v>0.0</c:v>
                </c:pt>
                <c:pt idx="17043">
                  <c:v>0.0</c:v>
                </c:pt>
                <c:pt idx="17044">
                  <c:v>0.0</c:v>
                </c:pt>
                <c:pt idx="17045">
                  <c:v>0.0</c:v>
                </c:pt>
                <c:pt idx="17046">
                  <c:v>0.0</c:v>
                </c:pt>
                <c:pt idx="17047">
                  <c:v>-32767.0</c:v>
                </c:pt>
                <c:pt idx="17048">
                  <c:v>0.0</c:v>
                </c:pt>
                <c:pt idx="17049">
                  <c:v>0.0</c:v>
                </c:pt>
                <c:pt idx="17050">
                  <c:v>0.0</c:v>
                </c:pt>
                <c:pt idx="17051">
                  <c:v>0.0</c:v>
                </c:pt>
                <c:pt idx="17052">
                  <c:v>0.0</c:v>
                </c:pt>
                <c:pt idx="17053">
                  <c:v>0.0</c:v>
                </c:pt>
                <c:pt idx="17054">
                  <c:v>0.0</c:v>
                </c:pt>
                <c:pt idx="17055">
                  <c:v>0.0</c:v>
                </c:pt>
                <c:pt idx="17056">
                  <c:v>0.0</c:v>
                </c:pt>
                <c:pt idx="17057">
                  <c:v>0.0</c:v>
                </c:pt>
                <c:pt idx="17058">
                  <c:v>0.0</c:v>
                </c:pt>
                <c:pt idx="17059">
                  <c:v>0.0</c:v>
                </c:pt>
                <c:pt idx="17060">
                  <c:v>0.0</c:v>
                </c:pt>
                <c:pt idx="17061">
                  <c:v>0.0</c:v>
                </c:pt>
                <c:pt idx="17062">
                  <c:v>0.0</c:v>
                </c:pt>
                <c:pt idx="17063">
                  <c:v>-32767.0</c:v>
                </c:pt>
                <c:pt idx="17064">
                  <c:v>0.0</c:v>
                </c:pt>
                <c:pt idx="17065">
                  <c:v>0.0</c:v>
                </c:pt>
                <c:pt idx="17066">
                  <c:v>0.0</c:v>
                </c:pt>
                <c:pt idx="17067">
                  <c:v>0.0</c:v>
                </c:pt>
                <c:pt idx="17068">
                  <c:v>0.0</c:v>
                </c:pt>
                <c:pt idx="17069">
                  <c:v>0.0</c:v>
                </c:pt>
                <c:pt idx="17070">
                  <c:v>0.0</c:v>
                </c:pt>
                <c:pt idx="17071">
                  <c:v>-32767.0</c:v>
                </c:pt>
                <c:pt idx="17072">
                  <c:v>0.0</c:v>
                </c:pt>
                <c:pt idx="17073">
                  <c:v>0.0</c:v>
                </c:pt>
                <c:pt idx="17074">
                  <c:v>0.0</c:v>
                </c:pt>
                <c:pt idx="17075">
                  <c:v>0.0</c:v>
                </c:pt>
                <c:pt idx="17076">
                  <c:v>0.0</c:v>
                </c:pt>
                <c:pt idx="17077">
                  <c:v>0.0</c:v>
                </c:pt>
                <c:pt idx="17078">
                  <c:v>0.0</c:v>
                </c:pt>
                <c:pt idx="17079">
                  <c:v>0.0</c:v>
                </c:pt>
                <c:pt idx="17080">
                  <c:v>0.0</c:v>
                </c:pt>
                <c:pt idx="17081">
                  <c:v>0.0</c:v>
                </c:pt>
                <c:pt idx="17082">
                  <c:v>0.0</c:v>
                </c:pt>
                <c:pt idx="17083">
                  <c:v>0.0</c:v>
                </c:pt>
                <c:pt idx="17084">
                  <c:v>0.0</c:v>
                </c:pt>
                <c:pt idx="17085">
                  <c:v>0.0</c:v>
                </c:pt>
                <c:pt idx="17086">
                  <c:v>0.0</c:v>
                </c:pt>
                <c:pt idx="17087">
                  <c:v>0.0</c:v>
                </c:pt>
                <c:pt idx="17088">
                  <c:v>0.0</c:v>
                </c:pt>
                <c:pt idx="17089">
                  <c:v>0.0</c:v>
                </c:pt>
                <c:pt idx="17090">
                  <c:v>0.0</c:v>
                </c:pt>
                <c:pt idx="17091">
                  <c:v>0.0</c:v>
                </c:pt>
                <c:pt idx="17092">
                  <c:v>0.0</c:v>
                </c:pt>
                <c:pt idx="17093">
                  <c:v>0.0</c:v>
                </c:pt>
                <c:pt idx="17094">
                  <c:v>0.0</c:v>
                </c:pt>
                <c:pt idx="17095">
                  <c:v>0.0</c:v>
                </c:pt>
                <c:pt idx="17096">
                  <c:v>0.0</c:v>
                </c:pt>
                <c:pt idx="17097">
                  <c:v>0.0</c:v>
                </c:pt>
                <c:pt idx="17098">
                  <c:v>0.0</c:v>
                </c:pt>
                <c:pt idx="17099">
                  <c:v>0.0</c:v>
                </c:pt>
                <c:pt idx="17100">
                  <c:v>0.0</c:v>
                </c:pt>
                <c:pt idx="17101">
                  <c:v>0.0</c:v>
                </c:pt>
                <c:pt idx="17102">
                  <c:v>0.0</c:v>
                </c:pt>
                <c:pt idx="17103">
                  <c:v>-32767.0</c:v>
                </c:pt>
                <c:pt idx="17104">
                  <c:v>0.0</c:v>
                </c:pt>
                <c:pt idx="17105">
                  <c:v>0.0</c:v>
                </c:pt>
                <c:pt idx="17106">
                  <c:v>0.0</c:v>
                </c:pt>
                <c:pt idx="17107">
                  <c:v>0.0</c:v>
                </c:pt>
                <c:pt idx="17108">
                  <c:v>0.0</c:v>
                </c:pt>
                <c:pt idx="17109">
                  <c:v>0.0</c:v>
                </c:pt>
                <c:pt idx="17110">
                  <c:v>0.0</c:v>
                </c:pt>
                <c:pt idx="17111">
                  <c:v>0.0</c:v>
                </c:pt>
                <c:pt idx="17112">
                  <c:v>0.0</c:v>
                </c:pt>
                <c:pt idx="17113">
                  <c:v>0.0</c:v>
                </c:pt>
                <c:pt idx="17114">
                  <c:v>0.0</c:v>
                </c:pt>
                <c:pt idx="17115">
                  <c:v>0.0</c:v>
                </c:pt>
                <c:pt idx="17116">
                  <c:v>0.0</c:v>
                </c:pt>
                <c:pt idx="17117">
                  <c:v>0.0</c:v>
                </c:pt>
                <c:pt idx="17118">
                  <c:v>0.0</c:v>
                </c:pt>
                <c:pt idx="17119">
                  <c:v>0.0</c:v>
                </c:pt>
                <c:pt idx="17120">
                  <c:v>0.0</c:v>
                </c:pt>
                <c:pt idx="17121">
                  <c:v>0.0</c:v>
                </c:pt>
                <c:pt idx="17122">
                  <c:v>0.0</c:v>
                </c:pt>
                <c:pt idx="17123">
                  <c:v>0.0</c:v>
                </c:pt>
                <c:pt idx="17124">
                  <c:v>0.0</c:v>
                </c:pt>
                <c:pt idx="17125">
                  <c:v>0.0</c:v>
                </c:pt>
                <c:pt idx="17126">
                  <c:v>0.0</c:v>
                </c:pt>
                <c:pt idx="17127">
                  <c:v>0.0</c:v>
                </c:pt>
                <c:pt idx="17128">
                  <c:v>0.0</c:v>
                </c:pt>
                <c:pt idx="17129">
                  <c:v>0.0</c:v>
                </c:pt>
                <c:pt idx="17130">
                  <c:v>0.0</c:v>
                </c:pt>
                <c:pt idx="17131">
                  <c:v>0.0</c:v>
                </c:pt>
                <c:pt idx="17132">
                  <c:v>0.0</c:v>
                </c:pt>
                <c:pt idx="17133">
                  <c:v>0.0</c:v>
                </c:pt>
                <c:pt idx="17134">
                  <c:v>0.0</c:v>
                </c:pt>
                <c:pt idx="17135">
                  <c:v>0.0</c:v>
                </c:pt>
                <c:pt idx="17136">
                  <c:v>0.0</c:v>
                </c:pt>
                <c:pt idx="17137">
                  <c:v>0.0</c:v>
                </c:pt>
                <c:pt idx="17138">
                  <c:v>0.0</c:v>
                </c:pt>
                <c:pt idx="17139">
                  <c:v>0.0</c:v>
                </c:pt>
                <c:pt idx="17140">
                  <c:v>0.0</c:v>
                </c:pt>
                <c:pt idx="17141">
                  <c:v>0.0</c:v>
                </c:pt>
                <c:pt idx="17142">
                  <c:v>0.0</c:v>
                </c:pt>
                <c:pt idx="17143">
                  <c:v>0.0</c:v>
                </c:pt>
                <c:pt idx="17144">
                  <c:v>0.0</c:v>
                </c:pt>
                <c:pt idx="17145">
                  <c:v>0.0</c:v>
                </c:pt>
                <c:pt idx="17146">
                  <c:v>0.0</c:v>
                </c:pt>
                <c:pt idx="17147">
                  <c:v>0.0</c:v>
                </c:pt>
                <c:pt idx="17148">
                  <c:v>0.0</c:v>
                </c:pt>
                <c:pt idx="17149">
                  <c:v>0.0</c:v>
                </c:pt>
                <c:pt idx="17150">
                  <c:v>0.0</c:v>
                </c:pt>
                <c:pt idx="17151">
                  <c:v>0.0</c:v>
                </c:pt>
                <c:pt idx="17152">
                  <c:v>0.0</c:v>
                </c:pt>
                <c:pt idx="17153">
                  <c:v>0.0</c:v>
                </c:pt>
                <c:pt idx="17154">
                  <c:v>0.0</c:v>
                </c:pt>
                <c:pt idx="17155">
                  <c:v>0.0</c:v>
                </c:pt>
                <c:pt idx="17156">
                  <c:v>0.0</c:v>
                </c:pt>
                <c:pt idx="17157">
                  <c:v>0.0</c:v>
                </c:pt>
                <c:pt idx="17158">
                  <c:v>0.0</c:v>
                </c:pt>
                <c:pt idx="17159">
                  <c:v>0.0</c:v>
                </c:pt>
                <c:pt idx="17160">
                  <c:v>0.0</c:v>
                </c:pt>
                <c:pt idx="17161">
                  <c:v>0.0</c:v>
                </c:pt>
                <c:pt idx="17162">
                  <c:v>0.0</c:v>
                </c:pt>
                <c:pt idx="17163">
                  <c:v>0.0</c:v>
                </c:pt>
                <c:pt idx="17164">
                  <c:v>0.0</c:v>
                </c:pt>
                <c:pt idx="17165">
                  <c:v>0.0</c:v>
                </c:pt>
                <c:pt idx="17166">
                  <c:v>0.0</c:v>
                </c:pt>
                <c:pt idx="17167">
                  <c:v>0.0</c:v>
                </c:pt>
                <c:pt idx="17168">
                  <c:v>0.0</c:v>
                </c:pt>
                <c:pt idx="17169">
                  <c:v>0.0</c:v>
                </c:pt>
                <c:pt idx="17170">
                  <c:v>0.0</c:v>
                </c:pt>
                <c:pt idx="17171">
                  <c:v>0.0</c:v>
                </c:pt>
                <c:pt idx="17172">
                  <c:v>0.0</c:v>
                </c:pt>
                <c:pt idx="17173">
                  <c:v>0.0</c:v>
                </c:pt>
                <c:pt idx="17174">
                  <c:v>0.0</c:v>
                </c:pt>
                <c:pt idx="17175">
                  <c:v>0.0</c:v>
                </c:pt>
                <c:pt idx="17176">
                  <c:v>0.0</c:v>
                </c:pt>
                <c:pt idx="17177">
                  <c:v>0.0</c:v>
                </c:pt>
                <c:pt idx="17178">
                  <c:v>0.0</c:v>
                </c:pt>
                <c:pt idx="17179">
                  <c:v>0.0</c:v>
                </c:pt>
                <c:pt idx="17180">
                  <c:v>-32767.0</c:v>
                </c:pt>
                <c:pt idx="17181">
                  <c:v>0.0</c:v>
                </c:pt>
                <c:pt idx="17182">
                  <c:v>0.0</c:v>
                </c:pt>
                <c:pt idx="17183">
                  <c:v>0.0</c:v>
                </c:pt>
                <c:pt idx="17184">
                  <c:v>0.0</c:v>
                </c:pt>
                <c:pt idx="17185">
                  <c:v>0.0</c:v>
                </c:pt>
                <c:pt idx="17186">
                  <c:v>0.0</c:v>
                </c:pt>
                <c:pt idx="17187">
                  <c:v>0.0</c:v>
                </c:pt>
                <c:pt idx="17188">
                  <c:v>0.0</c:v>
                </c:pt>
                <c:pt idx="17189">
                  <c:v>0.0</c:v>
                </c:pt>
                <c:pt idx="17190">
                  <c:v>0.0</c:v>
                </c:pt>
                <c:pt idx="17191">
                  <c:v>0.0</c:v>
                </c:pt>
                <c:pt idx="17192">
                  <c:v>0.0</c:v>
                </c:pt>
                <c:pt idx="17193">
                  <c:v>0.0</c:v>
                </c:pt>
                <c:pt idx="17194">
                  <c:v>0.0</c:v>
                </c:pt>
                <c:pt idx="17195">
                  <c:v>0.0</c:v>
                </c:pt>
                <c:pt idx="17196">
                  <c:v>0.0</c:v>
                </c:pt>
                <c:pt idx="17197">
                  <c:v>0.0</c:v>
                </c:pt>
                <c:pt idx="17198">
                  <c:v>0.0</c:v>
                </c:pt>
                <c:pt idx="17199">
                  <c:v>0.0</c:v>
                </c:pt>
                <c:pt idx="17200">
                  <c:v>0.0</c:v>
                </c:pt>
                <c:pt idx="17201">
                  <c:v>0.0</c:v>
                </c:pt>
                <c:pt idx="17202">
                  <c:v>0.0</c:v>
                </c:pt>
                <c:pt idx="17203">
                  <c:v>0.0</c:v>
                </c:pt>
                <c:pt idx="17204">
                  <c:v>-32767.0</c:v>
                </c:pt>
                <c:pt idx="17205">
                  <c:v>0.0</c:v>
                </c:pt>
                <c:pt idx="17206">
                  <c:v>0.0</c:v>
                </c:pt>
                <c:pt idx="17207">
                  <c:v>0.0</c:v>
                </c:pt>
                <c:pt idx="17208">
                  <c:v>0.0</c:v>
                </c:pt>
                <c:pt idx="17209">
                  <c:v>0.0</c:v>
                </c:pt>
                <c:pt idx="17210">
                  <c:v>0.0</c:v>
                </c:pt>
                <c:pt idx="17211">
                  <c:v>0.0</c:v>
                </c:pt>
                <c:pt idx="17212">
                  <c:v>0.0</c:v>
                </c:pt>
                <c:pt idx="17213">
                  <c:v>0.0</c:v>
                </c:pt>
                <c:pt idx="17214">
                  <c:v>0.0</c:v>
                </c:pt>
                <c:pt idx="17215">
                  <c:v>0.0</c:v>
                </c:pt>
                <c:pt idx="17216">
                  <c:v>0.0</c:v>
                </c:pt>
                <c:pt idx="17217">
                  <c:v>0.0</c:v>
                </c:pt>
                <c:pt idx="17218">
                  <c:v>0.0</c:v>
                </c:pt>
                <c:pt idx="17219">
                  <c:v>0.0</c:v>
                </c:pt>
                <c:pt idx="17220">
                  <c:v>-32767.0</c:v>
                </c:pt>
                <c:pt idx="17221">
                  <c:v>0.0</c:v>
                </c:pt>
                <c:pt idx="17222">
                  <c:v>0.0</c:v>
                </c:pt>
                <c:pt idx="17223">
                  <c:v>0.0</c:v>
                </c:pt>
                <c:pt idx="17224">
                  <c:v>0.0</c:v>
                </c:pt>
                <c:pt idx="17225">
                  <c:v>0.0</c:v>
                </c:pt>
                <c:pt idx="17226">
                  <c:v>0.0</c:v>
                </c:pt>
                <c:pt idx="17227">
                  <c:v>0.0</c:v>
                </c:pt>
                <c:pt idx="17228">
                  <c:v>0.0</c:v>
                </c:pt>
                <c:pt idx="17229">
                  <c:v>0.0</c:v>
                </c:pt>
                <c:pt idx="17230">
                  <c:v>0.0</c:v>
                </c:pt>
                <c:pt idx="17231">
                  <c:v>0.0</c:v>
                </c:pt>
                <c:pt idx="17232">
                  <c:v>0.0</c:v>
                </c:pt>
                <c:pt idx="17233">
                  <c:v>0.0</c:v>
                </c:pt>
                <c:pt idx="17234">
                  <c:v>0.0</c:v>
                </c:pt>
                <c:pt idx="17235">
                  <c:v>0.0</c:v>
                </c:pt>
                <c:pt idx="17236">
                  <c:v>-32767.0</c:v>
                </c:pt>
                <c:pt idx="17237">
                  <c:v>0.0</c:v>
                </c:pt>
                <c:pt idx="17238">
                  <c:v>0.0</c:v>
                </c:pt>
                <c:pt idx="17239">
                  <c:v>0.0</c:v>
                </c:pt>
                <c:pt idx="17240">
                  <c:v>0.0</c:v>
                </c:pt>
                <c:pt idx="17241">
                  <c:v>0.0</c:v>
                </c:pt>
                <c:pt idx="17242">
                  <c:v>0.0</c:v>
                </c:pt>
                <c:pt idx="17243">
                  <c:v>0.0</c:v>
                </c:pt>
                <c:pt idx="17244">
                  <c:v>0.0</c:v>
                </c:pt>
                <c:pt idx="17245">
                  <c:v>0.0</c:v>
                </c:pt>
                <c:pt idx="17246">
                  <c:v>0.0</c:v>
                </c:pt>
                <c:pt idx="17247">
                  <c:v>0.0</c:v>
                </c:pt>
                <c:pt idx="17248">
                  <c:v>0.0</c:v>
                </c:pt>
                <c:pt idx="17249">
                  <c:v>0.0</c:v>
                </c:pt>
                <c:pt idx="17250">
                  <c:v>0.0</c:v>
                </c:pt>
                <c:pt idx="17251">
                  <c:v>0.0</c:v>
                </c:pt>
                <c:pt idx="17252">
                  <c:v>0.0</c:v>
                </c:pt>
                <c:pt idx="17253">
                  <c:v>0.0</c:v>
                </c:pt>
                <c:pt idx="17254">
                  <c:v>0.0</c:v>
                </c:pt>
                <c:pt idx="17255">
                  <c:v>0.0</c:v>
                </c:pt>
                <c:pt idx="17256">
                  <c:v>0.0</c:v>
                </c:pt>
                <c:pt idx="17257">
                  <c:v>0.0</c:v>
                </c:pt>
                <c:pt idx="17258">
                  <c:v>0.0</c:v>
                </c:pt>
                <c:pt idx="17259">
                  <c:v>0.0</c:v>
                </c:pt>
                <c:pt idx="17260">
                  <c:v>0.0</c:v>
                </c:pt>
                <c:pt idx="17261">
                  <c:v>0.0</c:v>
                </c:pt>
                <c:pt idx="17262">
                  <c:v>0.0</c:v>
                </c:pt>
                <c:pt idx="17263">
                  <c:v>0.0</c:v>
                </c:pt>
                <c:pt idx="17264">
                  <c:v>0.0</c:v>
                </c:pt>
                <c:pt idx="17265">
                  <c:v>0.0</c:v>
                </c:pt>
                <c:pt idx="17266">
                  <c:v>0.0</c:v>
                </c:pt>
                <c:pt idx="17267">
                  <c:v>0.0</c:v>
                </c:pt>
                <c:pt idx="17268">
                  <c:v>0.0</c:v>
                </c:pt>
                <c:pt idx="17269">
                  <c:v>0.0</c:v>
                </c:pt>
                <c:pt idx="17270">
                  <c:v>0.0</c:v>
                </c:pt>
                <c:pt idx="17271">
                  <c:v>0.0</c:v>
                </c:pt>
                <c:pt idx="17272">
                  <c:v>0.0</c:v>
                </c:pt>
                <c:pt idx="17273">
                  <c:v>0.0</c:v>
                </c:pt>
                <c:pt idx="17274">
                  <c:v>0.0</c:v>
                </c:pt>
                <c:pt idx="17275">
                  <c:v>0.0</c:v>
                </c:pt>
                <c:pt idx="17276">
                  <c:v>0.0</c:v>
                </c:pt>
                <c:pt idx="17277">
                  <c:v>-32767.0</c:v>
                </c:pt>
                <c:pt idx="17278">
                  <c:v>0.0</c:v>
                </c:pt>
                <c:pt idx="17279">
                  <c:v>0.0</c:v>
                </c:pt>
                <c:pt idx="17280">
                  <c:v>0.0</c:v>
                </c:pt>
                <c:pt idx="17281">
                  <c:v>0.0</c:v>
                </c:pt>
                <c:pt idx="17282">
                  <c:v>0.0</c:v>
                </c:pt>
                <c:pt idx="17283">
                  <c:v>0.0</c:v>
                </c:pt>
                <c:pt idx="17284">
                  <c:v>0.0</c:v>
                </c:pt>
                <c:pt idx="17285">
                  <c:v>-32767.0</c:v>
                </c:pt>
                <c:pt idx="17286">
                  <c:v>0.0</c:v>
                </c:pt>
                <c:pt idx="17287">
                  <c:v>0.0</c:v>
                </c:pt>
                <c:pt idx="17288">
                  <c:v>0.0</c:v>
                </c:pt>
                <c:pt idx="17289">
                  <c:v>0.0</c:v>
                </c:pt>
                <c:pt idx="17290">
                  <c:v>0.0</c:v>
                </c:pt>
                <c:pt idx="17291">
                  <c:v>0.0</c:v>
                </c:pt>
                <c:pt idx="17292">
                  <c:v>0.0</c:v>
                </c:pt>
                <c:pt idx="17293">
                  <c:v>-32767.0</c:v>
                </c:pt>
                <c:pt idx="17294">
                  <c:v>0.0</c:v>
                </c:pt>
                <c:pt idx="17295">
                  <c:v>0.0</c:v>
                </c:pt>
                <c:pt idx="17296">
                  <c:v>0.0</c:v>
                </c:pt>
                <c:pt idx="17297">
                  <c:v>0.0</c:v>
                </c:pt>
                <c:pt idx="17298">
                  <c:v>0.0</c:v>
                </c:pt>
                <c:pt idx="17299">
                  <c:v>0.0</c:v>
                </c:pt>
                <c:pt idx="17300">
                  <c:v>0.0</c:v>
                </c:pt>
                <c:pt idx="17301">
                  <c:v>0.0</c:v>
                </c:pt>
                <c:pt idx="17302">
                  <c:v>0.0</c:v>
                </c:pt>
                <c:pt idx="17303">
                  <c:v>0.0</c:v>
                </c:pt>
                <c:pt idx="17304">
                  <c:v>0.0</c:v>
                </c:pt>
                <c:pt idx="17305">
                  <c:v>0.0</c:v>
                </c:pt>
                <c:pt idx="17306">
                  <c:v>0.0</c:v>
                </c:pt>
                <c:pt idx="17307">
                  <c:v>0.0</c:v>
                </c:pt>
                <c:pt idx="17308">
                  <c:v>0.0</c:v>
                </c:pt>
                <c:pt idx="17309">
                  <c:v>0.0</c:v>
                </c:pt>
                <c:pt idx="17310">
                  <c:v>0.0</c:v>
                </c:pt>
                <c:pt idx="17311">
                  <c:v>0.0</c:v>
                </c:pt>
                <c:pt idx="17312">
                  <c:v>0.0</c:v>
                </c:pt>
                <c:pt idx="17313">
                  <c:v>0.0</c:v>
                </c:pt>
                <c:pt idx="17314">
                  <c:v>0.0</c:v>
                </c:pt>
                <c:pt idx="17315">
                  <c:v>0.0</c:v>
                </c:pt>
                <c:pt idx="17316">
                  <c:v>0.0</c:v>
                </c:pt>
                <c:pt idx="17317">
                  <c:v>0.0</c:v>
                </c:pt>
                <c:pt idx="17318">
                  <c:v>0.0</c:v>
                </c:pt>
                <c:pt idx="17319">
                  <c:v>0.0</c:v>
                </c:pt>
                <c:pt idx="17320">
                  <c:v>0.0</c:v>
                </c:pt>
                <c:pt idx="17321">
                  <c:v>0.0</c:v>
                </c:pt>
                <c:pt idx="17322">
                  <c:v>0.0</c:v>
                </c:pt>
                <c:pt idx="17323">
                  <c:v>0.0</c:v>
                </c:pt>
                <c:pt idx="17324">
                  <c:v>0.0</c:v>
                </c:pt>
                <c:pt idx="17325">
                  <c:v>-32767.0</c:v>
                </c:pt>
                <c:pt idx="17326">
                  <c:v>0.0</c:v>
                </c:pt>
                <c:pt idx="17327">
                  <c:v>0.0</c:v>
                </c:pt>
                <c:pt idx="17328">
                  <c:v>0.0</c:v>
                </c:pt>
                <c:pt idx="17329">
                  <c:v>0.0</c:v>
                </c:pt>
                <c:pt idx="17330">
                  <c:v>0.0</c:v>
                </c:pt>
                <c:pt idx="17331">
                  <c:v>0.0</c:v>
                </c:pt>
                <c:pt idx="17332">
                  <c:v>0.0</c:v>
                </c:pt>
                <c:pt idx="17333">
                  <c:v>0.0</c:v>
                </c:pt>
                <c:pt idx="17334">
                  <c:v>0.0</c:v>
                </c:pt>
                <c:pt idx="17335">
                  <c:v>0.0</c:v>
                </c:pt>
                <c:pt idx="17336">
                  <c:v>0.0</c:v>
                </c:pt>
                <c:pt idx="17337">
                  <c:v>0.0</c:v>
                </c:pt>
                <c:pt idx="17338">
                  <c:v>0.0</c:v>
                </c:pt>
                <c:pt idx="17339">
                  <c:v>0.0</c:v>
                </c:pt>
                <c:pt idx="17340">
                  <c:v>0.0</c:v>
                </c:pt>
                <c:pt idx="17341">
                  <c:v>0.0</c:v>
                </c:pt>
                <c:pt idx="17342">
                  <c:v>0.0</c:v>
                </c:pt>
                <c:pt idx="17343">
                  <c:v>0.0</c:v>
                </c:pt>
                <c:pt idx="17344">
                  <c:v>0.0</c:v>
                </c:pt>
                <c:pt idx="17345">
                  <c:v>0.0</c:v>
                </c:pt>
                <c:pt idx="17346">
                  <c:v>0.0</c:v>
                </c:pt>
                <c:pt idx="17347">
                  <c:v>0.0</c:v>
                </c:pt>
                <c:pt idx="17348">
                  <c:v>0.0</c:v>
                </c:pt>
                <c:pt idx="17349">
                  <c:v>0.0</c:v>
                </c:pt>
                <c:pt idx="17350">
                  <c:v>0.0</c:v>
                </c:pt>
                <c:pt idx="17351">
                  <c:v>0.0</c:v>
                </c:pt>
                <c:pt idx="17352">
                  <c:v>0.0</c:v>
                </c:pt>
                <c:pt idx="17353">
                  <c:v>0.0</c:v>
                </c:pt>
                <c:pt idx="17354">
                  <c:v>0.0</c:v>
                </c:pt>
                <c:pt idx="17355">
                  <c:v>0.0</c:v>
                </c:pt>
                <c:pt idx="17356">
                  <c:v>0.0</c:v>
                </c:pt>
                <c:pt idx="17357">
                  <c:v>0.0</c:v>
                </c:pt>
                <c:pt idx="17358">
                  <c:v>0.0</c:v>
                </c:pt>
                <c:pt idx="17359">
                  <c:v>0.0</c:v>
                </c:pt>
                <c:pt idx="17360">
                  <c:v>0.0</c:v>
                </c:pt>
                <c:pt idx="17361">
                  <c:v>0.0</c:v>
                </c:pt>
                <c:pt idx="17362">
                  <c:v>0.0</c:v>
                </c:pt>
                <c:pt idx="17363">
                  <c:v>0.0</c:v>
                </c:pt>
                <c:pt idx="17364">
                  <c:v>0.0</c:v>
                </c:pt>
                <c:pt idx="17365">
                  <c:v>0.0</c:v>
                </c:pt>
                <c:pt idx="17366">
                  <c:v>0.0</c:v>
                </c:pt>
                <c:pt idx="17367">
                  <c:v>0.0</c:v>
                </c:pt>
                <c:pt idx="17368">
                  <c:v>0.0</c:v>
                </c:pt>
                <c:pt idx="17369">
                  <c:v>0.0</c:v>
                </c:pt>
                <c:pt idx="17370">
                  <c:v>0.0</c:v>
                </c:pt>
                <c:pt idx="17371">
                  <c:v>0.0</c:v>
                </c:pt>
                <c:pt idx="17372">
                  <c:v>0.0</c:v>
                </c:pt>
                <c:pt idx="17373">
                  <c:v>0.0</c:v>
                </c:pt>
                <c:pt idx="17374">
                  <c:v>-32767.0</c:v>
                </c:pt>
                <c:pt idx="17375">
                  <c:v>0.0</c:v>
                </c:pt>
                <c:pt idx="17376">
                  <c:v>0.0</c:v>
                </c:pt>
                <c:pt idx="17377">
                  <c:v>0.0</c:v>
                </c:pt>
                <c:pt idx="17378">
                  <c:v>0.0</c:v>
                </c:pt>
                <c:pt idx="17379">
                  <c:v>0.0</c:v>
                </c:pt>
                <c:pt idx="17380">
                  <c:v>0.0</c:v>
                </c:pt>
                <c:pt idx="17381">
                  <c:v>0.0</c:v>
                </c:pt>
                <c:pt idx="17382">
                  <c:v>0.0</c:v>
                </c:pt>
                <c:pt idx="17383">
                  <c:v>0.0</c:v>
                </c:pt>
                <c:pt idx="17384">
                  <c:v>0.0</c:v>
                </c:pt>
                <c:pt idx="17385">
                  <c:v>0.0</c:v>
                </c:pt>
                <c:pt idx="17386">
                  <c:v>0.0</c:v>
                </c:pt>
                <c:pt idx="17387">
                  <c:v>0.0</c:v>
                </c:pt>
                <c:pt idx="17388">
                  <c:v>0.0</c:v>
                </c:pt>
                <c:pt idx="17389">
                  <c:v>0.0</c:v>
                </c:pt>
                <c:pt idx="17390">
                  <c:v>0.0</c:v>
                </c:pt>
                <c:pt idx="17391">
                  <c:v>0.0</c:v>
                </c:pt>
                <c:pt idx="17392">
                  <c:v>0.0</c:v>
                </c:pt>
                <c:pt idx="17393">
                  <c:v>0.0</c:v>
                </c:pt>
                <c:pt idx="17394">
                  <c:v>0.0</c:v>
                </c:pt>
                <c:pt idx="17395">
                  <c:v>0.0</c:v>
                </c:pt>
                <c:pt idx="17396">
                  <c:v>0.0</c:v>
                </c:pt>
                <c:pt idx="17397">
                  <c:v>0.0</c:v>
                </c:pt>
                <c:pt idx="17398">
                  <c:v>0.0</c:v>
                </c:pt>
                <c:pt idx="17399">
                  <c:v>0.0</c:v>
                </c:pt>
                <c:pt idx="17400">
                  <c:v>0.0</c:v>
                </c:pt>
                <c:pt idx="17401">
                  <c:v>0.0</c:v>
                </c:pt>
                <c:pt idx="17402">
                  <c:v>0.0</c:v>
                </c:pt>
                <c:pt idx="17403">
                  <c:v>0.0</c:v>
                </c:pt>
                <c:pt idx="17404">
                  <c:v>0.0</c:v>
                </c:pt>
                <c:pt idx="17405">
                  <c:v>0.0</c:v>
                </c:pt>
                <c:pt idx="17406">
                  <c:v>0.0</c:v>
                </c:pt>
                <c:pt idx="17407">
                  <c:v>0.0</c:v>
                </c:pt>
                <c:pt idx="17408">
                  <c:v>0.0</c:v>
                </c:pt>
                <c:pt idx="17409">
                  <c:v>0.0</c:v>
                </c:pt>
                <c:pt idx="17410">
                  <c:v>0.0</c:v>
                </c:pt>
                <c:pt idx="17411">
                  <c:v>0.0</c:v>
                </c:pt>
                <c:pt idx="17412">
                  <c:v>0.0</c:v>
                </c:pt>
                <c:pt idx="17413">
                  <c:v>0.0</c:v>
                </c:pt>
                <c:pt idx="17414">
                  <c:v>-32767.0</c:v>
                </c:pt>
                <c:pt idx="17415">
                  <c:v>0.0</c:v>
                </c:pt>
                <c:pt idx="17416">
                  <c:v>0.0</c:v>
                </c:pt>
                <c:pt idx="17417">
                  <c:v>0.0</c:v>
                </c:pt>
                <c:pt idx="17418">
                  <c:v>0.0</c:v>
                </c:pt>
                <c:pt idx="17419">
                  <c:v>0.0</c:v>
                </c:pt>
                <c:pt idx="17420">
                  <c:v>0.0</c:v>
                </c:pt>
                <c:pt idx="17421">
                  <c:v>0.0</c:v>
                </c:pt>
                <c:pt idx="17422">
                  <c:v>0.0</c:v>
                </c:pt>
                <c:pt idx="17423">
                  <c:v>0.0</c:v>
                </c:pt>
                <c:pt idx="17424">
                  <c:v>0.0</c:v>
                </c:pt>
                <c:pt idx="17425">
                  <c:v>0.0</c:v>
                </c:pt>
                <c:pt idx="17426">
                  <c:v>0.0</c:v>
                </c:pt>
                <c:pt idx="17427">
                  <c:v>0.0</c:v>
                </c:pt>
                <c:pt idx="17428">
                  <c:v>0.0</c:v>
                </c:pt>
                <c:pt idx="17429">
                  <c:v>0.0</c:v>
                </c:pt>
                <c:pt idx="17430">
                  <c:v>0.0</c:v>
                </c:pt>
                <c:pt idx="17431">
                  <c:v>0.0</c:v>
                </c:pt>
                <c:pt idx="17432">
                  <c:v>0.0</c:v>
                </c:pt>
                <c:pt idx="17433">
                  <c:v>0.0</c:v>
                </c:pt>
                <c:pt idx="17434">
                  <c:v>0.0</c:v>
                </c:pt>
                <c:pt idx="17435">
                  <c:v>0.0</c:v>
                </c:pt>
                <c:pt idx="17436">
                  <c:v>0.0</c:v>
                </c:pt>
                <c:pt idx="17437">
                  <c:v>0.0</c:v>
                </c:pt>
                <c:pt idx="17438">
                  <c:v>0.0</c:v>
                </c:pt>
                <c:pt idx="17439">
                  <c:v>0.0</c:v>
                </c:pt>
                <c:pt idx="17440">
                  <c:v>0.0</c:v>
                </c:pt>
                <c:pt idx="17441">
                  <c:v>0.0</c:v>
                </c:pt>
                <c:pt idx="17442">
                  <c:v>0.0</c:v>
                </c:pt>
                <c:pt idx="17443">
                  <c:v>0.0</c:v>
                </c:pt>
                <c:pt idx="17444">
                  <c:v>0.0</c:v>
                </c:pt>
                <c:pt idx="17445">
                  <c:v>0.0</c:v>
                </c:pt>
                <c:pt idx="17446">
                  <c:v>0.0</c:v>
                </c:pt>
                <c:pt idx="17447">
                  <c:v>0.0</c:v>
                </c:pt>
                <c:pt idx="17448">
                  <c:v>0.0</c:v>
                </c:pt>
                <c:pt idx="17449">
                  <c:v>0.0</c:v>
                </c:pt>
                <c:pt idx="17450">
                  <c:v>0.0</c:v>
                </c:pt>
                <c:pt idx="17451">
                  <c:v>0.0</c:v>
                </c:pt>
                <c:pt idx="17452">
                  <c:v>0.0</c:v>
                </c:pt>
                <c:pt idx="17453">
                  <c:v>0.0</c:v>
                </c:pt>
                <c:pt idx="17454">
                  <c:v>0.0</c:v>
                </c:pt>
                <c:pt idx="17455">
                  <c:v>-32767.0</c:v>
                </c:pt>
                <c:pt idx="17456">
                  <c:v>0.0</c:v>
                </c:pt>
                <c:pt idx="17457">
                  <c:v>0.0</c:v>
                </c:pt>
                <c:pt idx="17458">
                  <c:v>0.0</c:v>
                </c:pt>
                <c:pt idx="17459">
                  <c:v>0.0</c:v>
                </c:pt>
                <c:pt idx="17460">
                  <c:v>0.0</c:v>
                </c:pt>
                <c:pt idx="17461">
                  <c:v>0.0</c:v>
                </c:pt>
                <c:pt idx="17462">
                  <c:v>0.0</c:v>
                </c:pt>
                <c:pt idx="17463">
                  <c:v>0.0</c:v>
                </c:pt>
                <c:pt idx="17464">
                  <c:v>0.0</c:v>
                </c:pt>
                <c:pt idx="17465">
                  <c:v>0.0</c:v>
                </c:pt>
                <c:pt idx="17466">
                  <c:v>0.0</c:v>
                </c:pt>
                <c:pt idx="17467">
                  <c:v>0.0</c:v>
                </c:pt>
                <c:pt idx="17468">
                  <c:v>0.0</c:v>
                </c:pt>
                <c:pt idx="17469">
                  <c:v>0.0</c:v>
                </c:pt>
                <c:pt idx="17470">
                  <c:v>0.0</c:v>
                </c:pt>
                <c:pt idx="17471">
                  <c:v>-32767.0</c:v>
                </c:pt>
                <c:pt idx="17472">
                  <c:v>0.0</c:v>
                </c:pt>
                <c:pt idx="17473">
                  <c:v>0.0</c:v>
                </c:pt>
                <c:pt idx="17474">
                  <c:v>0.0</c:v>
                </c:pt>
                <c:pt idx="17475">
                  <c:v>0.0</c:v>
                </c:pt>
                <c:pt idx="17476">
                  <c:v>0.0</c:v>
                </c:pt>
                <c:pt idx="17477">
                  <c:v>0.0</c:v>
                </c:pt>
                <c:pt idx="17478">
                  <c:v>0.0</c:v>
                </c:pt>
                <c:pt idx="17479">
                  <c:v>-32767.0</c:v>
                </c:pt>
                <c:pt idx="17480">
                  <c:v>0.0</c:v>
                </c:pt>
                <c:pt idx="17481">
                  <c:v>0.0</c:v>
                </c:pt>
                <c:pt idx="17482">
                  <c:v>0.0</c:v>
                </c:pt>
                <c:pt idx="17483">
                  <c:v>0.0</c:v>
                </c:pt>
                <c:pt idx="17484">
                  <c:v>0.0</c:v>
                </c:pt>
                <c:pt idx="17485">
                  <c:v>0.0</c:v>
                </c:pt>
                <c:pt idx="17486">
                  <c:v>0.0</c:v>
                </c:pt>
                <c:pt idx="17487">
                  <c:v>0.0</c:v>
                </c:pt>
                <c:pt idx="17488">
                  <c:v>0.0</c:v>
                </c:pt>
                <c:pt idx="17489">
                  <c:v>0.0</c:v>
                </c:pt>
                <c:pt idx="17490">
                  <c:v>0.0</c:v>
                </c:pt>
                <c:pt idx="17491">
                  <c:v>0.0</c:v>
                </c:pt>
                <c:pt idx="17492">
                  <c:v>0.0</c:v>
                </c:pt>
                <c:pt idx="17493">
                  <c:v>0.0</c:v>
                </c:pt>
                <c:pt idx="17494">
                  <c:v>0.0</c:v>
                </c:pt>
                <c:pt idx="17495">
                  <c:v>0.0</c:v>
                </c:pt>
                <c:pt idx="17496">
                  <c:v>0.0</c:v>
                </c:pt>
                <c:pt idx="17497">
                  <c:v>0.0</c:v>
                </c:pt>
                <c:pt idx="17498">
                  <c:v>0.0</c:v>
                </c:pt>
                <c:pt idx="17499">
                  <c:v>0.0</c:v>
                </c:pt>
                <c:pt idx="17500">
                  <c:v>0.0</c:v>
                </c:pt>
                <c:pt idx="17501">
                  <c:v>0.0</c:v>
                </c:pt>
                <c:pt idx="17502">
                  <c:v>0.0</c:v>
                </c:pt>
                <c:pt idx="17503">
                  <c:v>0.0</c:v>
                </c:pt>
                <c:pt idx="17504">
                  <c:v>0.0</c:v>
                </c:pt>
                <c:pt idx="17505">
                  <c:v>0.0</c:v>
                </c:pt>
                <c:pt idx="17506">
                  <c:v>0.0</c:v>
                </c:pt>
                <c:pt idx="17507">
                  <c:v>0.0</c:v>
                </c:pt>
                <c:pt idx="17508">
                  <c:v>0.0</c:v>
                </c:pt>
                <c:pt idx="17509">
                  <c:v>0.0</c:v>
                </c:pt>
                <c:pt idx="17510">
                  <c:v>0.0</c:v>
                </c:pt>
                <c:pt idx="17511">
                  <c:v>0.0</c:v>
                </c:pt>
                <c:pt idx="17512">
                  <c:v>0.0</c:v>
                </c:pt>
                <c:pt idx="17513">
                  <c:v>0.0</c:v>
                </c:pt>
                <c:pt idx="17514">
                  <c:v>0.0</c:v>
                </c:pt>
                <c:pt idx="17515">
                  <c:v>0.0</c:v>
                </c:pt>
                <c:pt idx="17516">
                  <c:v>0.0</c:v>
                </c:pt>
                <c:pt idx="17517">
                  <c:v>0.0</c:v>
                </c:pt>
                <c:pt idx="17518">
                  <c:v>0.0</c:v>
                </c:pt>
                <c:pt idx="17519">
                  <c:v>0.0</c:v>
                </c:pt>
                <c:pt idx="17520">
                  <c:v>0.0</c:v>
                </c:pt>
                <c:pt idx="17521">
                  <c:v>0.0</c:v>
                </c:pt>
                <c:pt idx="17522">
                  <c:v>0.0</c:v>
                </c:pt>
                <c:pt idx="17523">
                  <c:v>0.0</c:v>
                </c:pt>
                <c:pt idx="17524">
                  <c:v>0.0</c:v>
                </c:pt>
                <c:pt idx="17525">
                  <c:v>0.0</c:v>
                </c:pt>
                <c:pt idx="17526">
                  <c:v>0.0</c:v>
                </c:pt>
                <c:pt idx="17527">
                  <c:v>0.0</c:v>
                </c:pt>
                <c:pt idx="17528">
                  <c:v>0.0</c:v>
                </c:pt>
                <c:pt idx="17529">
                  <c:v>0.0</c:v>
                </c:pt>
                <c:pt idx="17530">
                  <c:v>0.0</c:v>
                </c:pt>
                <c:pt idx="17531">
                  <c:v>0.0</c:v>
                </c:pt>
                <c:pt idx="17532">
                  <c:v>0.0</c:v>
                </c:pt>
                <c:pt idx="17533">
                  <c:v>0.0</c:v>
                </c:pt>
                <c:pt idx="17534">
                  <c:v>0.0</c:v>
                </c:pt>
                <c:pt idx="17535">
                  <c:v>0.0</c:v>
                </c:pt>
                <c:pt idx="17536">
                  <c:v>0.0</c:v>
                </c:pt>
                <c:pt idx="17537">
                  <c:v>0.0</c:v>
                </c:pt>
                <c:pt idx="17538">
                  <c:v>0.0</c:v>
                </c:pt>
                <c:pt idx="17539">
                  <c:v>0.0</c:v>
                </c:pt>
                <c:pt idx="17540">
                  <c:v>0.0</c:v>
                </c:pt>
                <c:pt idx="17541">
                  <c:v>0.0</c:v>
                </c:pt>
                <c:pt idx="17542">
                  <c:v>0.0</c:v>
                </c:pt>
                <c:pt idx="17543">
                  <c:v>0.0</c:v>
                </c:pt>
                <c:pt idx="17544">
                  <c:v>0.0</c:v>
                </c:pt>
                <c:pt idx="17545">
                  <c:v>0.0</c:v>
                </c:pt>
                <c:pt idx="17546">
                  <c:v>0.0</c:v>
                </c:pt>
                <c:pt idx="17547">
                  <c:v>0.0</c:v>
                </c:pt>
                <c:pt idx="17548">
                  <c:v>0.0</c:v>
                </c:pt>
                <c:pt idx="17549">
                  <c:v>0.0</c:v>
                </c:pt>
                <c:pt idx="17550">
                  <c:v>0.0</c:v>
                </c:pt>
                <c:pt idx="17551">
                  <c:v>0.0</c:v>
                </c:pt>
                <c:pt idx="17552">
                  <c:v>-32767.0</c:v>
                </c:pt>
                <c:pt idx="17553">
                  <c:v>0.0</c:v>
                </c:pt>
                <c:pt idx="17554">
                  <c:v>0.0</c:v>
                </c:pt>
                <c:pt idx="17555">
                  <c:v>0.0</c:v>
                </c:pt>
                <c:pt idx="17556">
                  <c:v>0.0</c:v>
                </c:pt>
                <c:pt idx="17557">
                  <c:v>0.0</c:v>
                </c:pt>
                <c:pt idx="17558">
                  <c:v>0.0</c:v>
                </c:pt>
                <c:pt idx="17559">
                  <c:v>0.0</c:v>
                </c:pt>
                <c:pt idx="17560">
                  <c:v>0.0</c:v>
                </c:pt>
                <c:pt idx="17561">
                  <c:v>0.0</c:v>
                </c:pt>
                <c:pt idx="17562">
                  <c:v>0.0</c:v>
                </c:pt>
                <c:pt idx="17563">
                  <c:v>0.0</c:v>
                </c:pt>
                <c:pt idx="17564">
                  <c:v>0.0</c:v>
                </c:pt>
                <c:pt idx="17565">
                  <c:v>0.0</c:v>
                </c:pt>
                <c:pt idx="17566">
                  <c:v>0.0</c:v>
                </c:pt>
                <c:pt idx="17567">
                  <c:v>0.0</c:v>
                </c:pt>
                <c:pt idx="17568">
                  <c:v>0.0</c:v>
                </c:pt>
                <c:pt idx="17569">
                  <c:v>0.0</c:v>
                </c:pt>
                <c:pt idx="17570">
                  <c:v>0.0</c:v>
                </c:pt>
                <c:pt idx="17571">
                  <c:v>0.0</c:v>
                </c:pt>
                <c:pt idx="17572">
                  <c:v>0.0</c:v>
                </c:pt>
                <c:pt idx="17573">
                  <c:v>0.0</c:v>
                </c:pt>
                <c:pt idx="17574">
                  <c:v>0.0</c:v>
                </c:pt>
                <c:pt idx="17575">
                  <c:v>0.0</c:v>
                </c:pt>
                <c:pt idx="17576">
                  <c:v>0.0</c:v>
                </c:pt>
                <c:pt idx="17577">
                  <c:v>0.0</c:v>
                </c:pt>
                <c:pt idx="17578">
                  <c:v>0.0</c:v>
                </c:pt>
                <c:pt idx="17579">
                  <c:v>0.0</c:v>
                </c:pt>
                <c:pt idx="17580">
                  <c:v>0.0</c:v>
                </c:pt>
                <c:pt idx="17581">
                  <c:v>0.0</c:v>
                </c:pt>
                <c:pt idx="17582">
                  <c:v>0.0</c:v>
                </c:pt>
                <c:pt idx="17583">
                  <c:v>0.0</c:v>
                </c:pt>
                <c:pt idx="17584">
                  <c:v>0.0</c:v>
                </c:pt>
                <c:pt idx="17585">
                  <c:v>0.0</c:v>
                </c:pt>
                <c:pt idx="17586">
                  <c:v>0.0</c:v>
                </c:pt>
                <c:pt idx="17587">
                  <c:v>0.0</c:v>
                </c:pt>
                <c:pt idx="17588">
                  <c:v>-32767.0</c:v>
                </c:pt>
                <c:pt idx="17589">
                  <c:v>0.0</c:v>
                </c:pt>
                <c:pt idx="17590">
                  <c:v>0.0</c:v>
                </c:pt>
                <c:pt idx="17591">
                  <c:v>0.0</c:v>
                </c:pt>
                <c:pt idx="17592">
                  <c:v>0.0</c:v>
                </c:pt>
                <c:pt idx="17593">
                  <c:v>0.0</c:v>
                </c:pt>
                <c:pt idx="17594">
                  <c:v>0.0</c:v>
                </c:pt>
                <c:pt idx="17595">
                  <c:v>0.0</c:v>
                </c:pt>
                <c:pt idx="17596">
                  <c:v>0.0</c:v>
                </c:pt>
                <c:pt idx="17597">
                  <c:v>0.0</c:v>
                </c:pt>
                <c:pt idx="17598">
                  <c:v>0.0</c:v>
                </c:pt>
                <c:pt idx="17599">
                  <c:v>0.0</c:v>
                </c:pt>
                <c:pt idx="17600">
                  <c:v>0.0</c:v>
                </c:pt>
                <c:pt idx="17601">
                  <c:v>0.0</c:v>
                </c:pt>
                <c:pt idx="17602">
                  <c:v>0.0</c:v>
                </c:pt>
                <c:pt idx="17603">
                  <c:v>0.0</c:v>
                </c:pt>
                <c:pt idx="17604">
                  <c:v>0.0</c:v>
                </c:pt>
                <c:pt idx="17605">
                  <c:v>0.0</c:v>
                </c:pt>
                <c:pt idx="17606">
                  <c:v>0.0</c:v>
                </c:pt>
                <c:pt idx="17607">
                  <c:v>0.0</c:v>
                </c:pt>
                <c:pt idx="17608">
                  <c:v>0.0</c:v>
                </c:pt>
                <c:pt idx="17609">
                  <c:v>0.0</c:v>
                </c:pt>
                <c:pt idx="17610">
                  <c:v>0.0</c:v>
                </c:pt>
                <c:pt idx="17611">
                  <c:v>0.0</c:v>
                </c:pt>
                <c:pt idx="17612">
                  <c:v>0.0</c:v>
                </c:pt>
                <c:pt idx="17613">
                  <c:v>0.0</c:v>
                </c:pt>
                <c:pt idx="17614">
                  <c:v>0.0</c:v>
                </c:pt>
                <c:pt idx="17615">
                  <c:v>0.0</c:v>
                </c:pt>
                <c:pt idx="17616">
                  <c:v>0.0</c:v>
                </c:pt>
                <c:pt idx="17617">
                  <c:v>0.0</c:v>
                </c:pt>
                <c:pt idx="17618">
                  <c:v>0.0</c:v>
                </c:pt>
                <c:pt idx="17619">
                  <c:v>0.0</c:v>
                </c:pt>
                <c:pt idx="17620">
                  <c:v>0.0</c:v>
                </c:pt>
                <c:pt idx="17621">
                  <c:v>0.0</c:v>
                </c:pt>
                <c:pt idx="17622">
                  <c:v>0.0</c:v>
                </c:pt>
                <c:pt idx="17623">
                  <c:v>0.0</c:v>
                </c:pt>
                <c:pt idx="17624">
                  <c:v>0.0</c:v>
                </c:pt>
                <c:pt idx="17625">
                  <c:v>0.0</c:v>
                </c:pt>
                <c:pt idx="17626">
                  <c:v>0.0</c:v>
                </c:pt>
                <c:pt idx="17627">
                  <c:v>0.0</c:v>
                </c:pt>
                <c:pt idx="17628">
                  <c:v>0.0</c:v>
                </c:pt>
                <c:pt idx="17629">
                  <c:v>-32767.0</c:v>
                </c:pt>
                <c:pt idx="17630">
                  <c:v>0.0</c:v>
                </c:pt>
                <c:pt idx="17631">
                  <c:v>0.0</c:v>
                </c:pt>
                <c:pt idx="17632">
                  <c:v>0.0</c:v>
                </c:pt>
                <c:pt idx="17633">
                  <c:v>0.0</c:v>
                </c:pt>
                <c:pt idx="17634">
                  <c:v>0.0</c:v>
                </c:pt>
                <c:pt idx="17635">
                  <c:v>0.0</c:v>
                </c:pt>
                <c:pt idx="17636">
                  <c:v>0.0</c:v>
                </c:pt>
                <c:pt idx="17637">
                  <c:v>0.0</c:v>
                </c:pt>
                <c:pt idx="17638">
                  <c:v>0.0</c:v>
                </c:pt>
                <c:pt idx="17639">
                  <c:v>0.0</c:v>
                </c:pt>
                <c:pt idx="17640">
                  <c:v>0.0</c:v>
                </c:pt>
                <c:pt idx="17641">
                  <c:v>0.0</c:v>
                </c:pt>
                <c:pt idx="17642">
                  <c:v>0.0</c:v>
                </c:pt>
                <c:pt idx="17643">
                  <c:v>0.0</c:v>
                </c:pt>
                <c:pt idx="17644">
                  <c:v>0.0</c:v>
                </c:pt>
                <c:pt idx="17645">
                  <c:v>0.0</c:v>
                </c:pt>
                <c:pt idx="17646">
                  <c:v>0.0</c:v>
                </c:pt>
                <c:pt idx="17647">
                  <c:v>0.0</c:v>
                </c:pt>
                <c:pt idx="17648">
                  <c:v>0.0</c:v>
                </c:pt>
                <c:pt idx="17649">
                  <c:v>0.0</c:v>
                </c:pt>
                <c:pt idx="17650">
                  <c:v>0.0</c:v>
                </c:pt>
                <c:pt idx="17651">
                  <c:v>0.0</c:v>
                </c:pt>
                <c:pt idx="17652">
                  <c:v>0.0</c:v>
                </c:pt>
                <c:pt idx="17653">
                  <c:v>0.0</c:v>
                </c:pt>
                <c:pt idx="17654">
                  <c:v>0.0</c:v>
                </c:pt>
                <c:pt idx="17655">
                  <c:v>0.0</c:v>
                </c:pt>
                <c:pt idx="17656">
                  <c:v>0.0</c:v>
                </c:pt>
                <c:pt idx="17657">
                  <c:v>0.0</c:v>
                </c:pt>
                <c:pt idx="17658">
                  <c:v>0.0</c:v>
                </c:pt>
                <c:pt idx="17659">
                  <c:v>0.0</c:v>
                </c:pt>
                <c:pt idx="17660">
                  <c:v>0.0</c:v>
                </c:pt>
                <c:pt idx="17661">
                  <c:v>0.0</c:v>
                </c:pt>
                <c:pt idx="17662">
                  <c:v>0.0</c:v>
                </c:pt>
                <c:pt idx="17663">
                  <c:v>0.0</c:v>
                </c:pt>
                <c:pt idx="17664">
                  <c:v>0.0</c:v>
                </c:pt>
                <c:pt idx="17665">
                  <c:v>0.0</c:v>
                </c:pt>
                <c:pt idx="17666">
                  <c:v>0.0</c:v>
                </c:pt>
                <c:pt idx="17667">
                  <c:v>0.0</c:v>
                </c:pt>
                <c:pt idx="17668">
                  <c:v>0.0</c:v>
                </c:pt>
                <c:pt idx="17669">
                  <c:v>0.0</c:v>
                </c:pt>
                <c:pt idx="17670">
                  <c:v>0.0</c:v>
                </c:pt>
                <c:pt idx="17671">
                  <c:v>0.0</c:v>
                </c:pt>
                <c:pt idx="17672">
                  <c:v>0.0</c:v>
                </c:pt>
                <c:pt idx="17673">
                  <c:v>0.0</c:v>
                </c:pt>
                <c:pt idx="17674">
                  <c:v>0.0</c:v>
                </c:pt>
                <c:pt idx="17675">
                  <c:v>0.0</c:v>
                </c:pt>
                <c:pt idx="17676">
                  <c:v>0.0</c:v>
                </c:pt>
                <c:pt idx="17677">
                  <c:v>-32767.0</c:v>
                </c:pt>
                <c:pt idx="17678">
                  <c:v>0.0</c:v>
                </c:pt>
                <c:pt idx="17679">
                  <c:v>0.0</c:v>
                </c:pt>
                <c:pt idx="17680">
                  <c:v>0.0</c:v>
                </c:pt>
                <c:pt idx="17681">
                  <c:v>0.0</c:v>
                </c:pt>
                <c:pt idx="17682">
                  <c:v>0.0</c:v>
                </c:pt>
                <c:pt idx="17683">
                  <c:v>0.0</c:v>
                </c:pt>
                <c:pt idx="17684">
                  <c:v>0.0</c:v>
                </c:pt>
                <c:pt idx="17685">
                  <c:v>-32767.0</c:v>
                </c:pt>
                <c:pt idx="17686">
                  <c:v>0.0</c:v>
                </c:pt>
                <c:pt idx="17687">
                  <c:v>0.0</c:v>
                </c:pt>
                <c:pt idx="17688">
                  <c:v>0.0</c:v>
                </c:pt>
                <c:pt idx="17689">
                  <c:v>0.0</c:v>
                </c:pt>
                <c:pt idx="17690">
                  <c:v>0.0</c:v>
                </c:pt>
                <c:pt idx="17691">
                  <c:v>0.0</c:v>
                </c:pt>
                <c:pt idx="17692">
                  <c:v>0.0</c:v>
                </c:pt>
                <c:pt idx="17693">
                  <c:v>0.0</c:v>
                </c:pt>
                <c:pt idx="17694">
                  <c:v>0.0</c:v>
                </c:pt>
                <c:pt idx="17695">
                  <c:v>0.0</c:v>
                </c:pt>
                <c:pt idx="17696">
                  <c:v>0.0</c:v>
                </c:pt>
                <c:pt idx="17697">
                  <c:v>0.0</c:v>
                </c:pt>
                <c:pt idx="17698">
                  <c:v>0.0</c:v>
                </c:pt>
                <c:pt idx="17699">
                  <c:v>0.0</c:v>
                </c:pt>
                <c:pt idx="17700">
                  <c:v>0.0</c:v>
                </c:pt>
                <c:pt idx="17701">
                  <c:v>0.0</c:v>
                </c:pt>
                <c:pt idx="17702">
                  <c:v>0.0</c:v>
                </c:pt>
                <c:pt idx="17703">
                  <c:v>0.0</c:v>
                </c:pt>
                <c:pt idx="17704">
                  <c:v>0.0</c:v>
                </c:pt>
                <c:pt idx="17705">
                  <c:v>0.0</c:v>
                </c:pt>
                <c:pt idx="17706">
                  <c:v>0.0</c:v>
                </c:pt>
                <c:pt idx="17707">
                  <c:v>0.0</c:v>
                </c:pt>
                <c:pt idx="17708">
                  <c:v>0.0</c:v>
                </c:pt>
                <c:pt idx="17709">
                  <c:v>-32767.0</c:v>
                </c:pt>
                <c:pt idx="17710">
                  <c:v>0.0</c:v>
                </c:pt>
                <c:pt idx="17711">
                  <c:v>0.0</c:v>
                </c:pt>
                <c:pt idx="17712">
                  <c:v>0.0</c:v>
                </c:pt>
                <c:pt idx="17713">
                  <c:v>0.0</c:v>
                </c:pt>
                <c:pt idx="17714">
                  <c:v>0.0</c:v>
                </c:pt>
                <c:pt idx="17715">
                  <c:v>0.0</c:v>
                </c:pt>
                <c:pt idx="17716">
                  <c:v>0.0</c:v>
                </c:pt>
                <c:pt idx="17717">
                  <c:v>0.0</c:v>
                </c:pt>
                <c:pt idx="17718">
                  <c:v>0.0</c:v>
                </c:pt>
                <c:pt idx="17719">
                  <c:v>0.0</c:v>
                </c:pt>
                <c:pt idx="17720">
                  <c:v>0.0</c:v>
                </c:pt>
                <c:pt idx="17721">
                  <c:v>0.0</c:v>
                </c:pt>
                <c:pt idx="17722">
                  <c:v>0.0</c:v>
                </c:pt>
                <c:pt idx="17723">
                  <c:v>0.0</c:v>
                </c:pt>
                <c:pt idx="17724">
                  <c:v>0.0</c:v>
                </c:pt>
                <c:pt idx="17725">
                  <c:v>0.0</c:v>
                </c:pt>
                <c:pt idx="17726">
                  <c:v>0.0</c:v>
                </c:pt>
                <c:pt idx="17727">
                  <c:v>0.0</c:v>
                </c:pt>
                <c:pt idx="17728">
                  <c:v>0.0</c:v>
                </c:pt>
                <c:pt idx="17729">
                  <c:v>0.0</c:v>
                </c:pt>
                <c:pt idx="17730">
                  <c:v>0.0</c:v>
                </c:pt>
                <c:pt idx="17731">
                  <c:v>0.0</c:v>
                </c:pt>
                <c:pt idx="17732">
                  <c:v>0.0</c:v>
                </c:pt>
                <c:pt idx="17733">
                  <c:v>0.0</c:v>
                </c:pt>
                <c:pt idx="17734">
                  <c:v>-32767.0</c:v>
                </c:pt>
                <c:pt idx="17735">
                  <c:v>0.0</c:v>
                </c:pt>
                <c:pt idx="17736">
                  <c:v>0.0</c:v>
                </c:pt>
                <c:pt idx="17737">
                  <c:v>0.0</c:v>
                </c:pt>
                <c:pt idx="17738">
                  <c:v>0.0</c:v>
                </c:pt>
                <c:pt idx="17739">
                  <c:v>0.0</c:v>
                </c:pt>
                <c:pt idx="17740">
                  <c:v>0.0</c:v>
                </c:pt>
                <c:pt idx="17741">
                  <c:v>0.0</c:v>
                </c:pt>
                <c:pt idx="17742">
                  <c:v>0.0</c:v>
                </c:pt>
                <c:pt idx="17743">
                  <c:v>0.0</c:v>
                </c:pt>
                <c:pt idx="17744">
                  <c:v>0.0</c:v>
                </c:pt>
                <c:pt idx="17745">
                  <c:v>0.0</c:v>
                </c:pt>
                <c:pt idx="17746">
                  <c:v>0.0</c:v>
                </c:pt>
                <c:pt idx="17747">
                  <c:v>0.0</c:v>
                </c:pt>
                <c:pt idx="17748">
                  <c:v>0.0</c:v>
                </c:pt>
                <c:pt idx="17749">
                  <c:v>0.0</c:v>
                </c:pt>
                <c:pt idx="17750">
                  <c:v>-32767.0</c:v>
                </c:pt>
                <c:pt idx="17751">
                  <c:v>0.0</c:v>
                </c:pt>
                <c:pt idx="17752">
                  <c:v>0.0</c:v>
                </c:pt>
                <c:pt idx="17753">
                  <c:v>0.0</c:v>
                </c:pt>
                <c:pt idx="17754">
                  <c:v>0.0</c:v>
                </c:pt>
                <c:pt idx="17755">
                  <c:v>0.0</c:v>
                </c:pt>
                <c:pt idx="17756">
                  <c:v>0.0</c:v>
                </c:pt>
                <c:pt idx="17757">
                  <c:v>0.0</c:v>
                </c:pt>
                <c:pt idx="17758">
                  <c:v>0.0</c:v>
                </c:pt>
                <c:pt idx="17759">
                  <c:v>0.0</c:v>
                </c:pt>
                <c:pt idx="17760">
                  <c:v>0.0</c:v>
                </c:pt>
                <c:pt idx="17761">
                  <c:v>0.0</c:v>
                </c:pt>
                <c:pt idx="17762">
                  <c:v>0.0</c:v>
                </c:pt>
                <c:pt idx="17763">
                  <c:v>0.0</c:v>
                </c:pt>
                <c:pt idx="17764">
                  <c:v>0.0</c:v>
                </c:pt>
                <c:pt idx="17765">
                  <c:v>0.0</c:v>
                </c:pt>
                <c:pt idx="17766">
                  <c:v>0.0</c:v>
                </c:pt>
                <c:pt idx="17767">
                  <c:v>0.0</c:v>
                </c:pt>
                <c:pt idx="17768">
                  <c:v>0.0</c:v>
                </c:pt>
                <c:pt idx="17769">
                  <c:v>0.0</c:v>
                </c:pt>
                <c:pt idx="17770">
                  <c:v>0.0</c:v>
                </c:pt>
                <c:pt idx="17771">
                  <c:v>0.0</c:v>
                </c:pt>
                <c:pt idx="17772">
                  <c:v>0.0</c:v>
                </c:pt>
                <c:pt idx="17773">
                  <c:v>0.0</c:v>
                </c:pt>
                <c:pt idx="17774">
                  <c:v>0.0</c:v>
                </c:pt>
                <c:pt idx="17775">
                  <c:v>0.0</c:v>
                </c:pt>
                <c:pt idx="17776">
                  <c:v>0.0</c:v>
                </c:pt>
                <c:pt idx="17777">
                  <c:v>0.0</c:v>
                </c:pt>
                <c:pt idx="17778">
                  <c:v>0.0</c:v>
                </c:pt>
                <c:pt idx="17779">
                  <c:v>0.0</c:v>
                </c:pt>
                <c:pt idx="17780">
                  <c:v>0.0</c:v>
                </c:pt>
                <c:pt idx="17781">
                  <c:v>0.0</c:v>
                </c:pt>
                <c:pt idx="17782">
                  <c:v>0.0</c:v>
                </c:pt>
                <c:pt idx="17783">
                  <c:v>0.0</c:v>
                </c:pt>
                <c:pt idx="17784">
                  <c:v>0.0</c:v>
                </c:pt>
                <c:pt idx="17785">
                  <c:v>0.0</c:v>
                </c:pt>
                <c:pt idx="17786">
                  <c:v>0.0</c:v>
                </c:pt>
                <c:pt idx="17787">
                  <c:v>0.0</c:v>
                </c:pt>
                <c:pt idx="17788">
                  <c:v>0.0</c:v>
                </c:pt>
                <c:pt idx="17789">
                  <c:v>0.0</c:v>
                </c:pt>
                <c:pt idx="17790">
                  <c:v>-32767.0</c:v>
                </c:pt>
                <c:pt idx="17791">
                  <c:v>0.0</c:v>
                </c:pt>
                <c:pt idx="17792">
                  <c:v>0.0</c:v>
                </c:pt>
                <c:pt idx="17793">
                  <c:v>0.0</c:v>
                </c:pt>
                <c:pt idx="17794">
                  <c:v>0.0</c:v>
                </c:pt>
                <c:pt idx="17795">
                  <c:v>0.0</c:v>
                </c:pt>
                <c:pt idx="17796">
                  <c:v>0.0</c:v>
                </c:pt>
                <c:pt idx="17797">
                  <c:v>0.0</c:v>
                </c:pt>
                <c:pt idx="17798">
                  <c:v>0.0</c:v>
                </c:pt>
                <c:pt idx="17799">
                  <c:v>0.0</c:v>
                </c:pt>
                <c:pt idx="17800">
                  <c:v>0.0</c:v>
                </c:pt>
                <c:pt idx="17801">
                  <c:v>0.0</c:v>
                </c:pt>
                <c:pt idx="17802">
                  <c:v>0.0</c:v>
                </c:pt>
                <c:pt idx="17803">
                  <c:v>0.0</c:v>
                </c:pt>
                <c:pt idx="17804">
                  <c:v>0.0</c:v>
                </c:pt>
                <c:pt idx="17805">
                  <c:v>0.0</c:v>
                </c:pt>
                <c:pt idx="17806">
                  <c:v>0.0</c:v>
                </c:pt>
                <c:pt idx="17807">
                  <c:v>-32767.0</c:v>
                </c:pt>
                <c:pt idx="17808">
                  <c:v>0.0</c:v>
                </c:pt>
                <c:pt idx="17809">
                  <c:v>0.0</c:v>
                </c:pt>
                <c:pt idx="17810">
                  <c:v>0.0</c:v>
                </c:pt>
                <c:pt idx="17811">
                  <c:v>0.0</c:v>
                </c:pt>
                <c:pt idx="17812">
                  <c:v>0.0</c:v>
                </c:pt>
                <c:pt idx="17813">
                  <c:v>0.0</c:v>
                </c:pt>
                <c:pt idx="17814">
                  <c:v>0.0</c:v>
                </c:pt>
                <c:pt idx="17815">
                  <c:v>-32767.0</c:v>
                </c:pt>
                <c:pt idx="17816">
                  <c:v>0.0</c:v>
                </c:pt>
                <c:pt idx="17817">
                  <c:v>0.0</c:v>
                </c:pt>
                <c:pt idx="17818">
                  <c:v>0.0</c:v>
                </c:pt>
                <c:pt idx="17819">
                  <c:v>0.0</c:v>
                </c:pt>
                <c:pt idx="17820">
                  <c:v>0.0</c:v>
                </c:pt>
                <c:pt idx="17821">
                  <c:v>0.0</c:v>
                </c:pt>
                <c:pt idx="17822">
                  <c:v>0.0</c:v>
                </c:pt>
                <c:pt idx="17823">
                  <c:v>0.0</c:v>
                </c:pt>
                <c:pt idx="17824">
                  <c:v>0.0</c:v>
                </c:pt>
                <c:pt idx="17825">
                  <c:v>0.0</c:v>
                </c:pt>
                <c:pt idx="17826">
                  <c:v>0.0</c:v>
                </c:pt>
                <c:pt idx="17827">
                  <c:v>0.0</c:v>
                </c:pt>
                <c:pt idx="17828">
                  <c:v>0.0</c:v>
                </c:pt>
                <c:pt idx="17829">
                  <c:v>0.0</c:v>
                </c:pt>
                <c:pt idx="17830">
                  <c:v>0.0</c:v>
                </c:pt>
                <c:pt idx="17831">
                  <c:v>-32767.0</c:v>
                </c:pt>
                <c:pt idx="17832">
                  <c:v>0.0</c:v>
                </c:pt>
                <c:pt idx="17833">
                  <c:v>0.0</c:v>
                </c:pt>
                <c:pt idx="17834">
                  <c:v>0.0</c:v>
                </c:pt>
                <c:pt idx="17835">
                  <c:v>0.0</c:v>
                </c:pt>
                <c:pt idx="17836">
                  <c:v>0.0</c:v>
                </c:pt>
                <c:pt idx="17837">
                  <c:v>0.0</c:v>
                </c:pt>
                <c:pt idx="17838">
                  <c:v>0.0</c:v>
                </c:pt>
                <c:pt idx="17839">
                  <c:v>0.0</c:v>
                </c:pt>
                <c:pt idx="17840">
                  <c:v>0.0</c:v>
                </c:pt>
                <c:pt idx="17841">
                  <c:v>0.0</c:v>
                </c:pt>
                <c:pt idx="17842">
                  <c:v>0.0</c:v>
                </c:pt>
                <c:pt idx="17843">
                  <c:v>0.0</c:v>
                </c:pt>
                <c:pt idx="17844">
                  <c:v>0.0</c:v>
                </c:pt>
                <c:pt idx="17845">
                  <c:v>0.0</c:v>
                </c:pt>
                <c:pt idx="17846">
                  <c:v>0.0</c:v>
                </c:pt>
                <c:pt idx="17847">
                  <c:v>0.0</c:v>
                </c:pt>
                <c:pt idx="17848">
                  <c:v>0.0</c:v>
                </c:pt>
                <c:pt idx="17849">
                  <c:v>0.0</c:v>
                </c:pt>
                <c:pt idx="17850">
                  <c:v>0.0</c:v>
                </c:pt>
                <c:pt idx="17851">
                  <c:v>0.0</c:v>
                </c:pt>
                <c:pt idx="17852">
                  <c:v>0.0</c:v>
                </c:pt>
                <c:pt idx="17853">
                  <c:v>0.0</c:v>
                </c:pt>
                <c:pt idx="17854">
                  <c:v>0.0</c:v>
                </c:pt>
                <c:pt idx="17855">
                  <c:v>-32767.0</c:v>
                </c:pt>
                <c:pt idx="17856">
                  <c:v>0.0</c:v>
                </c:pt>
                <c:pt idx="17857">
                  <c:v>0.0</c:v>
                </c:pt>
                <c:pt idx="17858">
                  <c:v>0.0</c:v>
                </c:pt>
                <c:pt idx="17859">
                  <c:v>0.0</c:v>
                </c:pt>
                <c:pt idx="17860">
                  <c:v>0.0</c:v>
                </c:pt>
                <c:pt idx="17861">
                  <c:v>0.0</c:v>
                </c:pt>
                <c:pt idx="17862">
                  <c:v>0.0</c:v>
                </c:pt>
                <c:pt idx="17863">
                  <c:v>-32767.0</c:v>
                </c:pt>
                <c:pt idx="17864">
                  <c:v>0.0</c:v>
                </c:pt>
                <c:pt idx="17865">
                  <c:v>0.0</c:v>
                </c:pt>
                <c:pt idx="17866">
                  <c:v>0.0</c:v>
                </c:pt>
                <c:pt idx="17867">
                  <c:v>0.0</c:v>
                </c:pt>
                <c:pt idx="17868">
                  <c:v>0.0</c:v>
                </c:pt>
                <c:pt idx="17869">
                  <c:v>0.0</c:v>
                </c:pt>
                <c:pt idx="17870">
                  <c:v>0.0</c:v>
                </c:pt>
                <c:pt idx="17871">
                  <c:v>0.0</c:v>
                </c:pt>
                <c:pt idx="17872">
                  <c:v>0.0</c:v>
                </c:pt>
                <c:pt idx="17873">
                  <c:v>0.0</c:v>
                </c:pt>
                <c:pt idx="17874">
                  <c:v>0.0</c:v>
                </c:pt>
                <c:pt idx="17875">
                  <c:v>0.0</c:v>
                </c:pt>
                <c:pt idx="17876">
                  <c:v>0.0</c:v>
                </c:pt>
                <c:pt idx="17877">
                  <c:v>0.0</c:v>
                </c:pt>
                <c:pt idx="17878">
                  <c:v>0.0</c:v>
                </c:pt>
                <c:pt idx="17879">
                  <c:v>0.0</c:v>
                </c:pt>
                <c:pt idx="17880">
                  <c:v>0.0</c:v>
                </c:pt>
                <c:pt idx="17881">
                  <c:v>0.0</c:v>
                </c:pt>
                <c:pt idx="17882">
                  <c:v>0.0</c:v>
                </c:pt>
                <c:pt idx="17883">
                  <c:v>0.0</c:v>
                </c:pt>
                <c:pt idx="17884">
                  <c:v>0.0</c:v>
                </c:pt>
                <c:pt idx="17885">
                  <c:v>0.0</c:v>
                </c:pt>
                <c:pt idx="17886">
                  <c:v>0.0</c:v>
                </c:pt>
                <c:pt idx="17887">
                  <c:v>0.0</c:v>
                </c:pt>
                <c:pt idx="17888">
                  <c:v>0.0</c:v>
                </c:pt>
                <c:pt idx="17889">
                  <c:v>0.0</c:v>
                </c:pt>
                <c:pt idx="17890">
                  <c:v>0.0</c:v>
                </c:pt>
                <c:pt idx="17891">
                  <c:v>0.0</c:v>
                </c:pt>
                <c:pt idx="17892">
                  <c:v>0.0</c:v>
                </c:pt>
                <c:pt idx="17893">
                  <c:v>0.0</c:v>
                </c:pt>
                <c:pt idx="17894">
                  <c:v>0.0</c:v>
                </c:pt>
                <c:pt idx="17895">
                  <c:v>0.0</c:v>
                </c:pt>
                <c:pt idx="17896">
                  <c:v>-32767.0</c:v>
                </c:pt>
                <c:pt idx="17897">
                  <c:v>0.0</c:v>
                </c:pt>
                <c:pt idx="17898">
                  <c:v>0.0</c:v>
                </c:pt>
                <c:pt idx="17899">
                  <c:v>0.0</c:v>
                </c:pt>
                <c:pt idx="17900">
                  <c:v>0.0</c:v>
                </c:pt>
                <c:pt idx="17901">
                  <c:v>0.0</c:v>
                </c:pt>
                <c:pt idx="17902">
                  <c:v>0.0</c:v>
                </c:pt>
                <c:pt idx="17903">
                  <c:v>0.0</c:v>
                </c:pt>
                <c:pt idx="17904">
                  <c:v>0.0</c:v>
                </c:pt>
                <c:pt idx="17905">
                  <c:v>0.0</c:v>
                </c:pt>
                <c:pt idx="17906">
                  <c:v>0.0</c:v>
                </c:pt>
                <c:pt idx="17907">
                  <c:v>0.0</c:v>
                </c:pt>
                <c:pt idx="17908">
                  <c:v>0.0</c:v>
                </c:pt>
                <c:pt idx="17909">
                  <c:v>0.0</c:v>
                </c:pt>
                <c:pt idx="17910">
                  <c:v>0.0</c:v>
                </c:pt>
                <c:pt idx="17911">
                  <c:v>0.0</c:v>
                </c:pt>
                <c:pt idx="17912">
                  <c:v>0.0</c:v>
                </c:pt>
                <c:pt idx="17913">
                  <c:v>0.0</c:v>
                </c:pt>
                <c:pt idx="17914">
                  <c:v>0.0</c:v>
                </c:pt>
                <c:pt idx="17915">
                  <c:v>0.0</c:v>
                </c:pt>
                <c:pt idx="17916">
                  <c:v>0.0</c:v>
                </c:pt>
                <c:pt idx="17917">
                  <c:v>0.0</c:v>
                </c:pt>
                <c:pt idx="17918">
                  <c:v>0.0</c:v>
                </c:pt>
                <c:pt idx="17919">
                  <c:v>0.0</c:v>
                </c:pt>
                <c:pt idx="17920">
                  <c:v>-32767.0</c:v>
                </c:pt>
                <c:pt idx="17921">
                  <c:v>0.0</c:v>
                </c:pt>
                <c:pt idx="17922">
                  <c:v>0.0</c:v>
                </c:pt>
                <c:pt idx="17923">
                  <c:v>0.0</c:v>
                </c:pt>
                <c:pt idx="17924">
                  <c:v>0.0</c:v>
                </c:pt>
                <c:pt idx="17925">
                  <c:v>0.0</c:v>
                </c:pt>
                <c:pt idx="17926">
                  <c:v>0.0</c:v>
                </c:pt>
                <c:pt idx="17927">
                  <c:v>0.0</c:v>
                </c:pt>
                <c:pt idx="17928">
                  <c:v>0.0</c:v>
                </c:pt>
                <c:pt idx="17929">
                  <c:v>0.0</c:v>
                </c:pt>
                <c:pt idx="17930">
                  <c:v>0.0</c:v>
                </c:pt>
                <c:pt idx="17931">
                  <c:v>0.0</c:v>
                </c:pt>
                <c:pt idx="17932">
                  <c:v>0.0</c:v>
                </c:pt>
                <c:pt idx="17933">
                  <c:v>0.0</c:v>
                </c:pt>
                <c:pt idx="17934">
                  <c:v>0.0</c:v>
                </c:pt>
                <c:pt idx="17935">
                  <c:v>0.0</c:v>
                </c:pt>
                <c:pt idx="17936">
                  <c:v>0.0</c:v>
                </c:pt>
                <c:pt idx="17937">
                  <c:v>0.0</c:v>
                </c:pt>
                <c:pt idx="17938">
                  <c:v>0.0</c:v>
                </c:pt>
                <c:pt idx="17939">
                  <c:v>0.0</c:v>
                </c:pt>
                <c:pt idx="17940">
                  <c:v>0.0</c:v>
                </c:pt>
                <c:pt idx="17941">
                  <c:v>0.0</c:v>
                </c:pt>
                <c:pt idx="17942">
                  <c:v>0.0</c:v>
                </c:pt>
                <c:pt idx="17943">
                  <c:v>0.0</c:v>
                </c:pt>
                <c:pt idx="17944">
                  <c:v>0.0</c:v>
                </c:pt>
                <c:pt idx="17945">
                  <c:v>0.0</c:v>
                </c:pt>
                <c:pt idx="17946">
                  <c:v>0.0</c:v>
                </c:pt>
                <c:pt idx="17947">
                  <c:v>0.0</c:v>
                </c:pt>
                <c:pt idx="17948">
                  <c:v>0.0</c:v>
                </c:pt>
                <c:pt idx="17949">
                  <c:v>0.0</c:v>
                </c:pt>
                <c:pt idx="17950">
                  <c:v>0.0</c:v>
                </c:pt>
                <c:pt idx="17951">
                  <c:v>0.0</c:v>
                </c:pt>
                <c:pt idx="17952">
                  <c:v>0.0</c:v>
                </c:pt>
                <c:pt idx="17953">
                  <c:v>0.0</c:v>
                </c:pt>
                <c:pt idx="17954">
                  <c:v>0.0</c:v>
                </c:pt>
                <c:pt idx="17955">
                  <c:v>0.0</c:v>
                </c:pt>
                <c:pt idx="17956">
                  <c:v>0.0</c:v>
                </c:pt>
                <c:pt idx="17957">
                  <c:v>0.0</c:v>
                </c:pt>
                <c:pt idx="17958">
                  <c:v>0.0</c:v>
                </c:pt>
                <c:pt idx="17959">
                  <c:v>0.0</c:v>
                </c:pt>
                <c:pt idx="17960">
                  <c:v>0.0</c:v>
                </c:pt>
                <c:pt idx="17961">
                  <c:v>0.0</c:v>
                </c:pt>
                <c:pt idx="17962">
                  <c:v>0.0</c:v>
                </c:pt>
                <c:pt idx="17963">
                  <c:v>0.0</c:v>
                </c:pt>
                <c:pt idx="17964">
                  <c:v>0.0</c:v>
                </c:pt>
                <c:pt idx="17965">
                  <c:v>0.0</c:v>
                </c:pt>
                <c:pt idx="17966">
                  <c:v>0.0</c:v>
                </c:pt>
                <c:pt idx="17967">
                  <c:v>0.0</c:v>
                </c:pt>
                <c:pt idx="17968">
                  <c:v>0.0</c:v>
                </c:pt>
                <c:pt idx="17969">
                  <c:v>0.0</c:v>
                </c:pt>
                <c:pt idx="17970">
                  <c:v>0.0</c:v>
                </c:pt>
                <c:pt idx="17971">
                  <c:v>0.0</c:v>
                </c:pt>
                <c:pt idx="17972">
                  <c:v>-32767.0</c:v>
                </c:pt>
                <c:pt idx="17973">
                  <c:v>0.0</c:v>
                </c:pt>
                <c:pt idx="17974">
                  <c:v>0.0</c:v>
                </c:pt>
                <c:pt idx="17975">
                  <c:v>0.0</c:v>
                </c:pt>
                <c:pt idx="17976">
                  <c:v>0.0</c:v>
                </c:pt>
                <c:pt idx="17977">
                  <c:v>0.0</c:v>
                </c:pt>
                <c:pt idx="17978">
                  <c:v>0.0</c:v>
                </c:pt>
                <c:pt idx="17979">
                  <c:v>0.0</c:v>
                </c:pt>
                <c:pt idx="17980">
                  <c:v>0.0</c:v>
                </c:pt>
                <c:pt idx="17981">
                  <c:v>0.0</c:v>
                </c:pt>
                <c:pt idx="17982">
                  <c:v>0.0</c:v>
                </c:pt>
                <c:pt idx="17983">
                  <c:v>0.0</c:v>
                </c:pt>
                <c:pt idx="17984">
                  <c:v>0.0</c:v>
                </c:pt>
                <c:pt idx="17985">
                  <c:v>0.0</c:v>
                </c:pt>
                <c:pt idx="17986">
                  <c:v>0.0</c:v>
                </c:pt>
                <c:pt idx="17987">
                  <c:v>0.0</c:v>
                </c:pt>
                <c:pt idx="17988">
                  <c:v>0.0</c:v>
                </c:pt>
                <c:pt idx="17989">
                  <c:v>0.0</c:v>
                </c:pt>
                <c:pt idx="17990">
                  <c:v>0.0</c:v>
                </c:pt>
                <c:pt idx="17991">
                  <c:v>0.0</c:v>
                </c:pt>
                <c:pt idx="17992">
                  <c:v>0.0</c:v>
                </c:pt>
                <c:pt idx="17993">
                  <c:v>0.0</c:v>
                </c:pt>
                <c:pt idx="17994">
                  <c:v>0.0</c:v>
                </c:pt>
                <c:pt idx="17995">
                  <c:v>0.0</c:v>
                </c:pt>
                <c:pt idx="17996">
                  <c:v>-32767.0</c:v>
                </c:pt>
                <c:pt idx="17997">
                  <c:v>0.0</c:v>
                </c:pt>
                <c:pt idx="17998">
                  <c:v>0.0</c:v>
                </c:pt>
                <c:pt idx="17999">
                  <c:v>0.0</c:v>
                </c:pt>
                <c:pt idx="18000">
                  <c:v>0.0</c:v>
                </c:pt>
                <c:pt idx="18001">
                  <c:v>0.0</c:v>
                </c:pt>
                <c:pt idx="18002">
                  <c:v>0.0</c:v>
                </c:pt>
                <c:pt idx="18003">
                  <c:v>0.0</c:v>
                </c:pt>
                <c:pt idx="18004">
                  <c:v>0.0</c:v>
                </c:pt>
                <c:pt idx="18005">
                  <c:v>0.0</c:v>
                </c:pt>
                <c:pt idx="18006">
                  <c:v>0.0</c:v>
                </c:pt>
                <c:pt idx="18007">
                  <c:v>0.0</c:v>
                </c:pt>
                <c:pt idx="18008">
                  <c:v>0.0</c:v>
                </c:pt>
                <c:pt idx="18009">
                  <c:v>0.0</c:v>
                </c:pt>
                <c:pt idx="18010">
                  <c:v>0.0</c:v>
                </c:pt>
                <c:pt idx="18011">
                  <c:v>0.0</c:v>
                </c:pt>
                <c:pt idx="18012">
                  <c:v>0.0</c:v>
                </c:pt>
                <c:pt idx="18013">
                  <c:v>0.0</c:v>
                </c:pt>
                <c:pt idx="18014">
                  <c:v>0.0</c:v>
                </c:pt>
                <c:pt idx="18015">
                  <c:v>0.0</c:v>
                </c:pt>
                <c:pt idx="18016">
                  <c:v>0.0</c:v>
                </c:pt>
                <c:pt idx="18017">
                  <c:v>0.0</c:v>
                </c:pt>
                <c:pt idx="18018">
                  <c:v>-32767.0</c:v>
                </c:pt>
                <c:pt idx="18019">
                  <c:v>0.0</c:v>
                </c:pt>
                <c:pt idx="18020">
                  <c:v>0.0</c:v>
                </c:pt>
                <c:pt idx="18021">
                  <c:v>0.0</c:v>
                </c:pt>
                <c:pt idx="18022">
                  <c:v>0.0</c:v>
                </c:pt>
                <c:pt idx="18023">
                  <c:v>0.0</c:v>
                </c:pt>
                <c:pt idx="18024">
                  <c:v>0.0</c:v>
                </c:pt>
                <c:pt idx="18025">
                  <c:v>0.0</c:v>
                </c:pt>
                <c:pt idx="18026">
                  <c:v>0.0</c:v>
                </c:pt>
                <c:pt idx="18027">
                  <c:v>0.0</c:v>
                </c:pt>
                <c:pt idx="18028">
                  <c:v>0.0</c:v>
                </c:pt>
                <c:pt idx="18029">
                  <c:v>0.0</c:v>
                </c:pt>
                <c:pt idx="18030">
                  <c:v>0.0</c:v>
                </c:pt>
                <c:pt idx="18031">
                  <c:v>0.0</c:v>
                </c:pt>
                <c:pt idx="18032">
                  <c:v>0.0</c:v>
                </c:pt>
                <c:pt idx="18033">
                  <c:v>0.0</c:v>
                </c:pt>
                <c:pt idx="18034">
                  <c:v>0.0</c:v>
                </c:pt>
                <c:pt idx="18035">
                  <c:v>0.0</c:v>
                </c:pt>
                <c:pt idx="18036">
                  <c:v>0.0</c:v>
                </c:pt>
                <c:pt idx="18037">
                  <c:v>0.0</c:v>
                </c:pt>
                <c:pt idx="18038">
                  <c:v>0.0</c:v>
                </c:pt>
                <c:pt idx="18039">
                  <c:v>0.0</c:v>
                </c:pt>
                <c:pt idx="18040">
                  <c:v>0.0</c:v>
                </c:pt>
                <c:pt idx="18041">
                  <c:v>0.0</c:v>
                </c:pt>
                <c:pt idx="18042">
                  <c:v>0.0</c:v>
                </c:pt>
                <c:pt idx="18043">
                  <c:v>0.0</c:v>
                </c:pt>
                <c:pt idx="18044">
                  <c:v>0.0</c:v>
                </c:pt>
                <c:pt idx="18045">
                  <c:v>0.0</c:v>
                </c:pt>
                <c:pt idx="18046">
                  <c:v>0.0</c:v>
                </c:pt>
                <c:pt idx="18047">
                  <c:v>0.0</c:v>
                </c:pt>
                <c:pt idx="18048">
                  <c:v>0.0</c:v>
                </c:pt>
                <c:pt idx="18049">
                  <c:v>0.0</c:v>
                </c:pt>
                <c:pt idx="18050">
                  <c:v>0.0</c:v>
                </c:pt>
                <c:pt idx="18051">
                  <c:v>0.0</c:v>
                </c:pt>
                <c:pt idx="18052">
                  <c:v>0.0</c:v>
                </c:pt>
                <c:pt idx="18053">
                  <c:v>-32767.0</c:v>
                </c:pt>
                <c:pt idx="18054">
                  <c:v>0.0</c:v>
                </c:pt>
                <c:pt idx="18055">
                  <c:v>0.0</c:v>
                </c:pt>
                <c:pt idx="18056">
                  <c:v>0.0</c:v>
                </c:pt>
                <c:pt idx="18057">
                  <c:v>0.0</c:v>
                </c:pt>
                <c:pt idx="18058">
                  <c:v>0.0</c:v>
                </c:pt>
                <c:pt idx="18059">
                  <c:v>0.0</c:v>
                </c:pt>
                <c:pt idx="18060">
                  <c:v>0.0</c:v>
                </c:pt>
                <c:pt idx="18061">
                  <c:v>-32767.0</c:v>
                </c:pt>
                <c:pt idx="18062">
                  <c:v>0.0</c:v>
                </c:pt>
                <c:pt idx="18063">
                  <c:v>0.0</c:v>
                </c:pt>
                <c:pt idx="18064">
                  <c:v>0.0</c:v>
                </c:pt>
                <c:pt idx="18065">
                  <c:v>0.0</c:v>
                </c:pt>
                <c:pt idx="18066">
                  <c:v>0.0</c:v>
                </c:pt>
                <c:pt idx="18067">
                  <c:v>0.0</c:v>
                </c:pt>
                <c:pt idx="18068">
                  <c:v>0.0</c:v>
                </c:pt>
                <c:pt idx="18069">
                  <c:v>-32767.0</c:v>
                </c:pt>
                <c:pt idx="18070">
                  <c:v>0.0</c:v>
                </c:pt>
                <c:pt idx="18071">
                  <c:v>0.0</c:v>
                </c:pt>
                <c:pt idx="18072">
                  <c:v>0.0</c:v>
                </c:pt>
                <c:pt idx="18073">
                  <c:v>0.0</c:v>
                </c:pt>
                <c:pt idx="18074">
                  <c:v>0.0</c:v>
                </c:pt>
                <c:pt idx="18075">
                  <c:v>0.0</c:v>
                </c:pt>
                <c:pt idx="18076">
                  <c:v>0.0</c:v>
                </c:pt>
                <c:pt idx="18077">
                  <c:v>0.0</c:v>
                </c:pt>
                <c:pt idx="18078">
                  <c:v>0.0</c:v>
                </c:pt>
                <c:pt idx="18079">
                  <c:v>0.0</c:v>
                </c:pt>
                <c:pt idx="18080">
                  <c:v>0.0</c:v>
                </c:pt>
                <c:pt idx="18081">
                  <c:v>0.0</c:v>
                </c:pt>
                <c:pt idx="18082">
                  <c:v>0.0</c:v>
                </c:pt>
                <c:pt idx="18083">
                  <c:v>0.0</c:v>
                </c:pt>
                <c:pt idx="18084">
                  <c:v>0.0</c:v>
                </c:pt>
                <c:pt idx="18085">
                  <c:v>0.0</c:v>
                </c:pt>
                <c:pt idx="18086">
                  <c:v>0.0</c:v>
                </c:pt>
                <c:pt idx="18087">
                  <c:v>0.0</c:v>
                </c:pt>
                <c:pt idx="18088">
                  <c:v>0.0</c:v>
                </c:pt>
                <c:pt idx="18089">
                  <c:v>0.0</c:v>
                </c:pt>
                <c:pt idx="18090">
                  <c:v>0.0</c:v>
                </c:pt>
                <c:pt idx="18091">
                  <c:v>0.0</c:v>
                </c:pt>
                <c:pt idx="18092">
                  <c:v>0.0</c:v>
                </c:pt>
                <c:pt idx="18093">
                  <c:v>0.0</c:v>
                </c:pt>
                <c:pt idx="18094">
                  <c:v>0.0</c:v>
                </c:pt>
                <c:pt idx="18095">
                  <c:v>0.0</c:v>
                </c:pt>
                <c:pt idx="18096">
                  <c:v>0.0</c:v>
                </c:pt>
                <c:pt idx="18097">
                  <c:v>0.0</c:v>
                </c:pt>
                <c:pt idx="18098">
                  <c:v>0.0</c:v>
                </c:pt>
                <c:pt idx="18099">
                  <c:v>0.0</c:v>
                </c:pt>
                <c:pt idx="18100">
                  <c:v>0.0</c:v>
                </c:pt>
                <c:pt idx="18101">
                  <c:v>0.0</c:v>
                </c:pt>
                <c:pt idx="18102">
                  <c:v>0.0</c:v>
                </c:pt>
                <c:pt idx="18103">
                  <c:v>0.0</c:v>
                </c:pt>
                <c:pt idx="18104">
                  <c:v>0.0</c:v>
                </c:pt>
                <c:pt idx="18105">
                  <c:v>0.0</c:v>
                </c:pt>
                <c:pt idx="18106">
                  <c:v>0.0</c:v>
                </c:pt>
                <c:pt idx="18107">
                  <c:v>0.0</c:v>
                </c:pt>
                <c:pt idx="18108">
                  <c:v>0.0</c:v>
                </c:pt>
                <c:pt idx="18109">
                  <c:v>0.0</c:v>
                </c:pt>
                <c:pt idx="18110">
                  <c:v>0.0</c:v>
                </c:pt>
                <c:pt idx="18111">
                  <c:v>0.0</c:v>
                </c:pt>
                <c:pt idx="18112">
                  <c:v>0.0</c:v>
                </c:pt>
                <c:pt idx="18113">
                  <c:v>0.0</c:v>
                </c:pt>
                <c:pt idx="18114">
                  <c:v>0.0</c:v>
                </c:pt>
                <c:pt idx="18115">
                  <c:v>0.0</c:v>
                </c:pt>
                <c:pt idx="18116">
                  <c:v>0.0</c:v>
                </c:pt>
                <c:pt idx="18117">
                  <c:v>0.0</c:v>
                </c:pt>
                <c:pt idx="18118">
                  <c:v>0.0</c:v>
                </c:pt>
                <c:pt idx="18119">
                  <c:v>0.0</c:v>
                </c:pt>
                <c:pt idx="18120">
                  <c:v>0.0</c:v>
                </c:pt>
                <c:pt idx="18121">
                  <c:v>0.0</c:v>
                </c:pt>
                <c:pt idx="18122">
                  <c:v>0.0</c:v>
                </c:pt>
                <c:pt idx="18123">
                  <c:v>0.0</c:v>
                </c:pt>
                <c:pt idx="18124">
                  <c:v>0.0</c:v>
                </c:pt>
                <c:pt idx="18125">
                  <c:v>0.0</c:v>
                </c:pt>
                <c:pt idx="18126">
                  <c:v>0.0</c:v>
                </c:pt>
                <c:pt idx="18127">
                  <c:v>0.0</c:v>
                </c:pt>
                <c:pt idx="18128">
                  <c:v>0.0</c:v>
                </c:pt>
                <c:pt idx="18129">
                  <c:v>0.0</c:v>
                </c:pt>
                <c:pt idx="18130">
                  <c:v>0.0</c:v>
                </c:pt>
                <c:pt idx="18131">
                  <c:v>0.0</c:v>
                </c:pt>
                <c:pt idx="18132">
                  <c:v>0.0</c:v>
                </c:pt>
                <c:pt idx="18133">
                  <c:v>0.0</c:v>
                </c:pt>
                <c:pt idx="18134">
                  <c:v>0.0</c:v>
                </c:pt>
                <c:pt idx="18135">
                  <c:v>0.0</c:v>
                </c:pt>
                <c:pt idx="18136">
                  <c:v>0.0</c:v>
                </c:pt>
                <c:pt idx="18137">
                  <c:v>0.0</c:v>
                </c:pt>
                <c:pt idx="18138">
                  <c:v>0.0</c:v>
                </c:pt>
                <c:pt idx="18139">
                  <c:v>0.0</c:v>
                </c:pt>
                <c:pt idx="18140">
                  <c:v>0.0</c:v>
                </c:pt>
                <c:pt idx="18141">
                  <c:v>0.0</c:v>
                </c:pt>
                <c:pt idx="18142">
                  <c:v>0.0</c:v>
                </c:pt>
                <c:pt idx="18143">
                  <c:v>0.0</c:v>
                </c:pt>
                <c:pt idx="18144">
                  <c:v>0.0</c:v>
                </c:pt>
                <c:pt idx="18145">
                  <c:v>0.0</c:v>
                </c:pt>
                <c:pt idx="18146">
                  <c:v>0.0</c:v>
                </c:pt>
                <c:pt idx="18147">
                  <c:v>0.0</c:v>
                </c:pt>
                <c:pt idx="18148">
                  <c:v>0.0</c:v>
                </c:pt>
                <c:pt idx="18149">
                  <c:v>0.0</c:v>
                </c:pt>
                <c:pt idx="18150">
                  <c:v>0.0</c:v>
                </c:pt>
                <c:pt idx="18151">
                  <c:v>0.0</c:v>
                </c:pt>
                <c:pt idx="18152">
                  <c:v>0.0</c:v>
                </c:pt>
                <c:pt idx="18153">
                  <c:v>0.0</c:v>
                </c:pt>
                <c:pt idx="18154">
                  <c:v>0.0</c:v>
                </c:pt>
                <c:pt idx="18155">
                  <c:v>0.0</c:v>
                </c:pt>
                <c:pt idx="18156">
                  <c:v>0.0</c:v>
                </c:pt>
                <c:pt idx="18157">
                  <c:v>0.0</c:v>
                </c:pt>
                <c:pt idx="18158">
                  <c:v>-32767.0</c:v>
                </c:pt>
                <c:pt idx="18159">
                  <c:v>0.0</c:v>
                </c:pt>
                <c:pt idx="18160">
                  <c:v>0.0</c:v>
                </c:pt>
                <c:pt idx="18161">
                  <c:v>0.0</c:v>
                </c:pt>
                <c:pt idx="18162">
                  <c:v>0.0</c:v>
                </c:pt>
                <c:pt idx="18163">
                  <c:v>0.0</c:v>
                </c:pt>
                <c:pt idx="18164">
                  <c:v>0.0</c:v>
                </c:pt>
                <c:pt idx="18165">
                  <c:v>0.0</c:v>
                </c:pt>
                <c:pt idx="18166">
                  <c:v>0.0</c:v>
                </c:pt>
                <c:pt idx="18167">
                  <c:v>0.0</c:v>
                </c:pt>
                <c:pt idx="18168">
                  <c:v>0.0</c:v>
                </c:pt>
                <c:pt idx="18169">
                  <c:v>0.0</c:v>
                </c:pt>
                <c:pt idx="18170">
                  <c:v>0.0</c:v>
                </c:pt>
                <c:pt idx="18171">
                  <c:v>0.0</c:v>
                </c:pt>
                <c:pt idx="18172">
                  <c:v>0.0</c:v>
                </c:pt>
                <c:pt idx="18173">
                  <c:v>0.0</c:v>
                </c:pt>
                <c:pt idx="18174">
                  <c:v>0.0</c:v>
                </c:pt>
                <c:pt idx="18175">
                  <c:v>0.0</c:v>
                </c:pt>
                <c:pt idx="18176">
                  <c:v>0.0</c:v>
                </c:pt>
                <c:pt idx="18177">
                  <c:v>0.0</c:v>
                </c:pt>
                <c:pt idx="18178">
                  <c:v>0.0</c:v>
                </c:pt>
                <c:pt idx="18179">
                  <c:v>0.0</c:v>
                </c:pt>
                <c:pt idx="18180">
                  <c:v>0.0</c:v>
                </c:pt>
                <c:pt idx="18181">
                  <c:v>0.0</c:v>
                </c:pt>
                <c:pt idx="18182">
                  <c:v>0.0</c:v>
                </c:pt>
                <c:pt idx="18183">
                  <c:v>0.0</c:v>
                </c:pt>
                <c:pt idx="18184">
                  <c:v>0.0</c:v>
                </c:pt>
                <c:pt idx="18185">
                  <c:v>0.0</c:v>
                </c:pt>
                <c:pt idx="18186">
                  <c:v>0.0</c:v>
                </c:pt>
                <c:pt idx="18187">
                  <c:v>0.0</c:v>
                </c:pt>
                <c:pt idx="18188">
                  <c:v>0.0</c:v>
                </c:pt>
                <c:pt idx="18189">
                  <c:v>0.0</c:v>
                </c:pt>
                <c:pt idx="18190">
                  <c:v>0.0</c:v>
                </c:pt>
                <c:pt idx="18191">
                  <c:v>0.0</c:v>
                </c:pt>
                <c:pt idx="18192">
                  <c:v>0.0</c:v>
                </c:pt>
                <c:pt idx="18193">
                  <c:v>0.0</c:v>
                </c:pt>
                <c:pt idx="18194">
                  <c:v>0.0</c:v>
                </c:pt>
                <c:pt idx="18195">
                  <c:v>0.0</c:v>
                </c:pt>
                <c:pt idx="18196">
                  <c:v>0.0</c:v>
                </c:pt>
                <c:pt idx="18197">
                  <c:v>0.0</c:v>
                </c:pt>
                <c:pt idx="18198">
                  <c:v>0.0</c:v>
                </c:pt>
                <c:pt idx="18199">
                  <c:v>0.0</c:v>
                </c:pt>
                <c:pt idx="18200">
                  <c:v>0.0</c:v>
                </c:pt>
                <c:pt idx="18201">
                  <c:v>0.0</c:v>
                </c:pt>
                <c:pt idx="18202">
                  <c:v>0.0</c:v>
                </c:pt>
                <c:pt idx="18203">
                  <c:v>0.0</c:v>
                </c:pt>
                <c:pt idx="18204">
                  <c:v>0.0</c:v>
                </c:pt>
                <c:pt idx="18205">
                  <c:v>0.0</c:v>
                </c:pt>
                <c:pt idx="18206">
                  <c:v>0.0</c:v>
                </c:pt>
                <c:pt idx="18207">
                  <c:v>-32767.0</c:v>
                </c:pt>
                <c:pt idx="18208">
                  <c:v>0.0</c:v>
                </c:pt>
                <c:pt idx="18209">
                  <c:v>0.0</c:v>
                </c:pt>
                <c:pt idx="18210">
                  <c:v>0.0</c:v>
                </c:pt>
                <c:pt idx="18211">
                  <c:v>0.0</c:v>
                </c:pt>
                <c:pt idx="18212">
                  <c:v>0.0</c:v>
                </c:pt>
                <c:pt idx="18213">
                  <c:v>0.0</c:v>
                </c:pt>
                <c:pt idx="18214">
                  <c:v>0.0</c:v>
                </c:pt>
                <c:pt idx="18215">
                  <c:v>-32767.0</c:v>
                </c:pt>
                <c:pt idx="18216">
                  <c:v>0.0</c:v>
                </c:pt>
                <c:pt idx="18217">
                  <c:v>0.0</c:v>
                </c:pt>
                <c:pt idx="18218">
                  <c:v>0.0</c:v>
                </c:pt>
                <c:pt idx="18219">
                  <c:v>0.0</c:v>
                </c:pt>
                <c:pt idx="18220">
                  <c:v>0.0</c:v>
                </c:pt>
                <c:pt idx="18221">
                  <c:v>0.0</c:v>
                </c:pt>
                <c:pt idx="18222">
                  <c:v>0.0</c:v>
                </c:pt>
                <c:pt idx="18223">
                  <c:v>-32767.0</c:v>
                </c:pt>
                <c:pt idx="18224">
                  <c:v>0.0</c:v>
                </c:pt>
                <c:pt idx="18225">
                  <c:v>0.0</c:v>
                </c:pt>
                <c:pt idx="18226">
                  <c:v>0.0</c:v>
                </c:pt>
                <c:pt idx="18227">
                  <c:v>0.0</c:v>
                </c:pt>
                <c:pt idx="18228">
                  <c:v>0.0</c:v>
                </c:pt>
                <c:pt idx="18229">
                  <c:v>0.0</c:v>
                </c:pt>
                <c:pt idx="18230">
                  <c:v>0.0</c:v>
                </c:pt>
                <c:pt idx="18231">
                  <c:v>-32767.0</c:v>
                </c:pt>
                <c:pt idx="18232">
                  <c:v>0.0</c:v>
                </c:pt>
                <c:pt idx="18233">
                  <c:v>0.0</c:v>
                </c:pt>
                <c:pt idx="18234">
                  <c:v>0.0</c:v>
                </c:pt>
                <c:pt idx="18235">
                  <c:v>0.0</c:v>
                </c:pt>
                <c:pt idx="18236">
                  <c:v>0.0</c:v>
                </c:pt>
                <c:pt idx="18237">
                  <c:v>0.0</c:v>
                </c:pt>
                <c:pt idx="18238">
                  <c:v>0.0</c:v>
                </c:pt>
                <c:pt idx="18239">
                  <c:v>-32767.0</c:v>
                </c:pt>
                <c:pt idx="18240">
                  <c:v>0.0</c:v>
                </c:pt>
                <c:pt idx="18241">
                  <c:v>0.0</c:v>
                </c:pt>
                <c:pt idx="18242">
                  <c:v>0.0</c:v>
                </c:pt>
                <c:pt idx="18243">
                  <c:v>0.0</c:v>
                </c:pt>
                <c:pt idx="18244">
                  <c:v>0.0</c:v>
                </c:pt>
                <c:pt idx="18245">
                  <c:v>0.0</c:v>
                </c:pt>
                <c:pt idx="18246">
                  <c:v>0.0</c:v>
                </c:pt>
                <c:pt idx="18247">
                  <c:v>0.0</c:v>
                </c:pt>
                <c:pt idx="18248">
                  <c:v>0.0</c:v>
                </c:pt>
                <c:pt idx="18249">
                  <c:v>0.0</c:v>
                </c:pt>
                <c:pt idx="18250">
                  <c:v>0.0</c:v>
                </c:pt>
                <c:pt idx="18251">
                  <c:v>0.0</c:v>
                </c:pt>
                <c:pt idx="18252">
                  <c:v>0.0</c:v>
                </c:pt>
                <c:pt idx="18253">
                  <c:v>0.0</c:v>
                </c:pt>
                <c:pt idx="18254">
                  <c:v>0.0</c:v>
                </c:pt>
                <c:pt idx="18255">
                  <c:v>0.0</c:v>
                </c:pt>
                <c:pt idx="18256">
                  <c:v>0.0</c:v>
                </c:pt>
                <c:pt idx="18257">
                  <c:v>0.0</c:v>
                </c:pt>
                <c:pt idx="18258">
                  <c:v>0.0</c:v>
                </c:pt>
                <c:pt idx="18259">
                  <c:v>0.0</c:v>
                </c:pt>
                <c:pt idx="18260">
                  <c:v>0.0</c:v>
                </c:pt>
                <c:pt idx="18261">
                  <c:v>0.0</c:v>
                </c:pt>
                <c:pt idx="18262">
                  <c:v>0.0</c:v>
                </c:pt>
                <c:pt idx="18263">
                  <c:v>0.0</c:v>
                </c:pt>
                <c:pt idx="18264">
                  <c:v>-32767.0</c:v>
                </c:pt>
                <c:pt idx="18265">
                  <c:v>0.0</c:v>
                </c:pt>
                <c:pt idx="18266">
                  <c:v>0.0</c:v>
                </c:pt>
                <c:pt idx="18267">
                  <c:v>0.0</c:v>
                </c:pt>
                <c:pt idx="18268">
                  <c:v>0.0</c:v>
                </c:pt>
                <c:pt idx="18269">
                  <c:v>0.0</c:v>
                </c:pt>
                <c:pt idx="18270">
                  <c:v>0.0</c:v>
                </c:pt>
                <c:pt idx="18271">
                  <c:v>0.0</c:v>
                </c:pt>
                <c:pt idx="18272">
                  <c:v>0.0</c:v>
                </c:pt>
                <c:pt idx="18273">
                  <c:v>0.0</c:v>
                </c:pt>
                <c:pt idx="18274">
                  <c:v>0.0</c:v>
                </c:pt>
                <c:pt idx="18275">
                  <c:v>0.0</c:v>
                </c:pt>
                <c:pt idx="18276">
                  <c:v>0.0</c:v>
                </c:pt>
                <c:pt idx="18277">
                  <c:v>0.0</c:v>
                </c:pt>
                <c:pt idx="18278">
                  <c:v>0.0</c:v>
                </c:pt>
                <c:pt idx="18279">
                  <c:v>0.0</c:v>
                </c:pt>
                <c:pt idx="18280">
                  <c:v>0.0</c:v>
                </c:pt>
                <c:pt idx="18281">
                  <c:v>0.0</c:v>
                </c:pt>
                <c:pt idx="18282">
                  <c:v>0.0</c:v>
                </c:pt>
                <c:pt idx="18283">
                  <c:v>0.0</c:v>
                </c:pt>
                <c:pt idx="18284">
                  <c:v>0.0</c:v>
                </c:pt>
                <c:pt idx="18285">
                  <c:v>0.0</c:v>
                </c:pt>
                <c:pt idx="18286">
                  <c:v>0.0</c:v>
                </c:pt>
                <c:pt idx="18287">
                  <c:v>0.0</c:v>
                </c:pt>
                <c:pt idx="18288">
                  <c:v>0.0</c:v>
                </c:pt>
                <c:pt idx="18289">
                  <c:v>0.0</c:v>
                </c:pt>
                <c:pt idx="18290">
                  <c:v>0.0</c:v>
                </c:pt>
                <c:pt idx="18291">
                  <c:v>0.0</c:v>
                </c:pt>
                <c:pt idx="18292">
                  <c:v>0.0</c:v>
                </c:pt>
                <c:pt idx="18293">
                  <c:v>0.0</c:v>
                </c:pt>
                <c:pt idx="18294">
                  <c:v>0.0</c:v>
                </c:pt>
                <c:pt idx="18295">
                  <c:v>0.0</c:v>
                </c:pt>
                <c:pt idx="18296">
                  <c:v>0.0</c:v>
                </c:pt>
                <c:pt idx="18297">
                  <c:v>0.0</c:v>
                </c:pt>
                <c:pt idx="18298">
                  <c:v>0.0</c:v>
                </c:pt>
                <c:pt idx="18299">
                  <c:v>0.0</c:v>
                </c:pt>
                <c:pt idx="18300">
                  <c:v>0.0</c:v>
                </c:pt>
                <c:pt idx="18301">
                  <c:v>0.0</c:v>
                </c:pt>
                <c:pt idx="18302">
                  <c:v>0.0</c:v>
                </c:pt>
                <c:pt idx="18303">
                  <c:v>0.0</c:v>
                </c:pt>
                <c:pt idx="18304">
                  <c:v>0.0</c:v>
                </c:pt>
                <c:pt idx="18305">
                  <c:v>0.0</c:v>
                </c:pt>
                <c:pt idx="18306">
                  <c:v>0.0</c:v>
                </c:pt>
                <c:pt idx="18307">
                  <c:v>0.0</c:v>
                </c:pt>
                <c:pt idx="18308">
                  <c:v>0.0</c:v>
                </c:pt>
                <c:pt idx="18309">
                  <c:v>0.0</c:v>
                </c:pt>
                <c:pt idx="18310">
                  <c:v>0.0</c:v>
                </c:pt>
                <c:pt idx="18311">
                  <c:v>0.0</c:v>
                </c:pt>
                <c:pt idx="18312">
                  <c:v>-32767.0</c:v>
                </c:pt>
                <c:pt idx="18313">
                  <c:v>0.0</c:v>
                </c:pt>
                <c:pt idx="18314">
                  <c:v>0.0</c:v>
                </c:pt>
                <c:pt idx="18315">
                  <c:v>0.0</c:v>
                </c:pt>
                <c:pt idx="18316">
                  <c:v>0.0</c:v>
                </c:pt>
                <c:pt idx="18317">
                  <c:v>0.0</c:v>
                </c:pt>
                <c:pt idx="18318">
                  <c:v>0.0</c:v>
                </c:pt>
                <c:pt idx="18319">
                  <c:v>0.0</c:v>
                </c:pt>
                <c:pt idx="18320">
                  <c:v>0.0</c:v>
                </c:pt>
                <c:pt idx="18321">
                  <c:v>0.0</c:v>
                </c:pt>
                <c:pt idx="18322">
                  <c:v>0.0</c:v>
                </c:pt>
                <c:pt idx="18323">
                  <c:v>0.0</c:v>
                </c:pt>
                <c:pt idx="18324">
                  <c:v>0.0</c:v>
                </c:pt>
                <c:pt idx="18325">
                  <c:v>0.0</c:v>
                </c:pt>
                <c:pt idx="18326">
                  <c:v>0.0</c:v>
                </c:pt>
                <c:pt idx="18327">
                  <c:v>0.0</c:v>
                </c:pt>
                <c:pt idx="18328">
                  <c:v>0.0</c:v>
                </c:pt>
                <c:pt idx="18329">
                  <c:v>0.0</c:v>
                </c:pt>
                <c:pt idx="18330">
                  <c:v>0.0</c:v>
                </c:pt>
                <c:pt idx="18331">
                  <c:v>0.0</c:v>
                </c:pt>
                <c:pt idx="18332">
                  <c:v>-32767.0</c:v>
                </c:pt>
                <c:pt idx="18333">
                  <c:v>0.0</c:v>
                </c:pt>
                <c:pt idx="18334">
                  <c:v>0.0</c:v>
                </c:pt>
                <c:pt idx="18335">
                  <c:v>0.0</c:v>
                </c:pt>
                <c:pt idx="18336">
                  <c:v>0.0</c:v>
                </c:pt>
                <c:pt idx="18337">
                  <c:v>0.0</c:v>
                </c:pt>
                <c:pt idx="18338">
                  <c:v>0.0</c:v>
                </c:pt>
                <c:pt idx="18339">
                  <c:v>0.0</c:v>
                </c:pt>
                <c:pt idx="18340">
                  <c:v>0.0</c:v>
                </c:pt>
                <c:pt idx="18341">
                  <c:v>0.0</c:v>
                </c:pt>
                <c:pt idx="18342">
                  <c:v>0.0</c:v>
                </c:pt>
                <c:pt idx="18343">
                  <c:v>0.0</c:v>
                </c:pt>
                <c:pt idx="18344">
                  <c:v>0.0</c:v>
                </c:pt>
                <c:pt idx="18345">
                  <c:v>0.0</c:v>
                </c:pt>
                <c:pt idx="18346">
                  <c:v>0.0</c:v>
                </c:pt>
                <c:pt idx="18347">
                  <c:v>0.0</c:v>
                </c:pt>
                <c:pt idx="18348">
                  <c:v>-32767.0</c:v>
                </c:pt>
                <c:pt idx="18349">
                  <c:v>0.0</c:v>
                </c:pt>
                <c:pt idx="18350">
                  <c:v>0.0</c:v>
                </c:pt>
                <c:pt idx="18351">
                  <c:v>0.0</c:v>
                </c:pt>
                <c:pt idx="18352">
                  <c:v>0.0</c:v>
                </c:pt>
                <c:pt idx="18353">
                  <c:v>0.0</c:v>
                </c:pt>
                <c:pt idx="18354">
                  <c:v>0.0</c:v>
                </c:pt>
                <c:pt idx="18355">
                  <c:v>0.0</c:v>
                </c:pt>
                <c:pt idx="18356">
                  <c:v>0.0</c:v>
                </c:pt>
                <c:pt idx="18357">
                  <c:v>0.0</c:v>
                </c:pt>
                <c:pt idx="18358">
                  <c:v>0.0</c:v>
                </c:pt>
                <c:pt idx="18359">
                  <c:v>0.0</c:v>
                </c:pt>
                <c:pt idx="18360">
                  <c:v>0.0</c:v>
                </c:pt>
                <c:pt idx="18361">
                  <c:v>0.0</c:v>
                </c:pt>
                <c:pt idx="18362">
                  <c:v>0.0</c:v>
                </c:pt>
                <c:pt idx="18363">
                  <c:v>0.0</c:v>
                </c:pt>
                <c:pt idx="18364">
                  <c:v>-32767.0</c:v>
                </c:pt>
                <c:pt idx="18365">
                  <c:v>0.0</c:v>
                </c:pt>
                <c:pt idx="18366">
                  <c:v>0.0</c:v>
                </c:pt>
                <c:pt idx="18367">
                  <c:v>0.0</c:v>
                </c:pt>
                <c:pt idx="18368">
                  <c:v>0.0</c:v>
                </c:pt>
                <c:pt idx="18369">
                  <c:v>0.0</c:v>
                </c:pt>
                <c:pt idx="18370">
                  <c:v>0.0</c:v>
                </c:pt>
                <c:pt idx="18371">
                  <c:v>0.0</c:v>
                </c:pt>
                <c:pt idx="18372">
                  <c:v>0.0</c:v>
                </c:pt>
                <c:pt idx="18373">
                  <c:v>0.0</c:v>
                </c:pt>
                <c:pt idx="18374">
                  <c:v>0.0</c:v>
                </c:pt>
                <c:pt idx="18375">
                  <c:v>0.0</c:v>
                </c:pt>
                <c:pt idx="18376">
                  <c:v>0.0</c:v>
                </c:pt>
                <c:pt idx="18377">
                  <c:v>0.0</c:v>
                </c:pt>
                <c:pt idx="18378">
                  <c:v>0.0</c:v>
                </c:pt>
                <c:pt idx="18379">
                  <c:v>0.0</c:v>
                </c:pt>
                <c:pt idx="18380">
                  <c:v>0.0</c:v>
                </c:pt>
                <c:pt idx="18381">
                  <c:v>0.0</c:v>
                </c:pt>
                <c:pt idx="18382">
                  <c:v>0.0</c:v>
                </c:pt>
                <c:pt idx="18383">
                  <c:v>0.0</c:v>
                </c:pt>
                <c:pt idx="18384">
                  <c:v>0.0</c:v>
                </c:pt>
                <c:pt idx="18385">
                  <c:v>0.0</c:v>
                </c:pt>
                <c:pt idx="18386">
                  <c:v>0.0</c:v>
                </c:pt>
                <c:pt idx="18387">
                  <c:v>0.0</c:v>
                </c:pt>
                <c:pt idx="18388">
                  <c:v>0.0</c:v>
                </c:pt>
                <c:pt idx="18389">
                  <c:v>0.0</c:v>
                </c:pt>
                <c:pt idx="18390">
                  <c:v>0.0</c:v>
                </c:pt>
                <c:pt idx="18391">
                  <c:v>0.0</c:v>
                </c:pt>
                <c:pt idx="18392">
                  <c:v>0.0</c:v>
                </c:pt>
                <c:pt idx="18393">
                  <c:v>0.0</c:v>
                </c:pt>
                <c:pt idx="18394">
                  <c:v>0.0</c:v>
                </c:pt>
                <c:pt idx="18395">
                  <c:v>0.0</c:v>
                </c:pt>
                <c:pt idx="18396">
                  <c:v>0.0</c:v>
                </c:pt>
                <c:pt idx="18397">
                  <c:v>-32767.0</c:v>
                </c:pt>
                <c:pt idx="18398">
                  <c:v>0.0</c:v>
                </c:pt>
                <c:pt idx="18399">
                  <c:v>0.0</c:v>
                </c:pt>
                <c:pt idx="18400">
                  <c:v>0.0</c:v>
                </c:pt>
                <c:pt idx="18401">
                  <c:v>0.0</c:v>
                </c:pt>
                <c:pt idx="18402">
                  <c:v>0.0</c:v>
                </c:pt>
                <c:pt idx="18403">
                  <c:v>0.0</c:v>
                </c:pt>
                <c:pt idx="18404">
                  <c:v>0.0</c:v>
                </c:pt>
                <c:pt idx="18405">
                  <c:v>0.0</c:v>
                </c:pt>
                <c:pt idx="18406">
                  <c:v>0.0</c:v>
                </c:pt>
                <c:pt idx="18407">
                  <c:v>0.0</c:v>
                </c:pt>
                <c:pt idx="18408">
                  <c:v>0.0</c:v>
                </c:pt>
                <c:pt idx="18409">
                  <c:v>0.0</c:v>
                </c:pt>
                <c:pt idx="18410">
                  <c:v>0.0</c:v>
                </c:pt>
                <c:pt idx="18411">
                  <c:v>0.0</c:v>
                </c:pt>
                <c:pt idx="18412">
                  <c:v>0.0</c:v>
                </c:pt>
                <c:pt idx="18413">
                  <c:v>-32767.0</c:v>
                </c:pt>
                <c:pt idx="18414">
                  <c:v>0.0</c:v>
                </c:pt>
                <c:pt idx="18415">
                  <c:v>0.0</c:v>
                </c:pt>
                <c:pt idx="18416">
                  <c:v>0.0</c:v>
                </c:pt>
                <c:pt idx="18417">
                  <c:v>0.0</c:v>
                </c:pt>
                <c:pt idx="18418">
                  <c:v>0.0</c:v>
                </c:pt>
                <c:pt idx="18419">
                  <c:v>0.0</c:v>
                </c:pt>
                <c:pt idx="18420">
                  <c:v>0.0</c:v>
                </c:pt>
                <c:pt idx="18421">
                  <c:v>0.0</c:v>
                </c:pt>
                <c:pt idx="18422">
                  <c:v>0.0</c:v>
                </c:pt>
                <c:pt idx="18423">
                  <c:v>0.0</c:v>
                </c:pt>
                <c:pt idx="18424">
                  <c:v>0.0</c:v>
                </c:pt>
                <c:pt idx="18425">
                  <c:v>0.0</c:v>
                </c:pt>
                <c:pt idx="18426">
                  <c:v>0.0</c:v>
                </c:pt>
                <c:pt idx="18427">
                  <c:v>0.0</c:v>
                </c:pt>
                <c:pt idx="18428">
                  <c:v>0.0</c:v>
                </c:pt>
                <c:pt idx="18429">
                  <c:v>0.0</c:v>
                </c:pt>
                <c:pt idx="18430">
                  <c:v>0.0</c:v>
                </c:pt>
                <c:pt idx="18431">
                  <c:v>0.0</c:v>
                </c:pt>
                <c:pt idx="18432">
                  <c:v>0.0</c:v>
                </c:pt>
                <c:pt idx="18433">
                  <c:v>0.0</c:v>
                </c:pt>
                <c:pt idx="18434">
                  <c:v>0.0</c:v>
                </c:pt>
                <c:pt idx="18435">
                  <c:v>0.0</c:v>
                </c:pt>
                <c:pt idx="18436">
                  <c:v>0.0</c:v>
                </c:pt>
                <c:pt idx="18437">
                  <c:v>0.0</c:v>
                </c:pt>
                <c:pt idx="18438">
                  <c:v>0.0</c:v>
                </c:pt>
                <c:pt idx="18439">
                  <c:v>0.0</c:v>
                </c:pt>
                <c:pt idx="18440">
                  <c:v>0.0</c:v>
                </c:pt>
                <c:pt idx="18441">
                  <c:v>0.0</c:v>
                </c:pt>
                <c:pt idx="18442">
                  <c:v>0.0</c:v>
                </c:pt>
                <c:pt idx="18443">
                  <c:v>0.0</c:v>
                </c:pt>
                <c:pt idx="18444">
                  <c:v>0.0</c:v>
                </c:pt>
                <c:pt idx="18445">
                  <c:v>0.0</c:v>
                </c:pt>
                <c:pt idx="18446">
                  <c:v>0.0</c:v>
                </c:pt>
                <c:pt idx="18447">
                  <c:v>0.0</c:v>
                </c:pt>
                <c:pt idx="18448">
                  <c:v>0.0</c:v>
                </c:pt>
                <c:pt idx="18449">
                  <c:v>0.0</c:v>
                </c:pt>
                <c:pt idx="18450">
                  <c:v>0.0</c:v>
                </c:pt>
                <c:pt idx="18451">
                  <c:v>0.0</c:v>
                </c:pt>
                <c:pt idx="18452">
                  <c:v>0.0</c:v>
                </c:pt>
                <c:pt idx="18453">
                  <c:v>-32767.0</c:v>
                </c:pt>
                <c:pt idx="18454">
                  <c:v>0.0</c:v>
                </c:pt>
                <c:pt idx="18455">
                  <c:v>0.0</c:v>
                </c:pt>
                <c:pt idx="18456">
                  <c:v>0.0</c:v>
                </c:pt>
                <c:pt idx="18457">
                  <c:v>0.0</c:v>
                </c:pt>
                <c:pt idx="18458">
                  <c:v>0.0</c:v>
                </c:pt>
                <c:pt idx="18459">
                  <c:v>0.0</c:v>
                </c:pt>
                <c:pt idx="18460">
                  <c:v>0.0</c:v>
                </c:pt>
                <c:pt idx="18461">
                  <c:v>0.0</c:v>
                </c:pt>
                <c:pt idx="18462">
                  <c:v>0.0</c:v>
                </c:pt>
                <c:pt idx="18463">
                  <c:v>0.0</c:v>
                </c:pt>
                <c:pt idx="18464">
                  <c:v>0.0</c:v>
                </c:pt>
                <c:pt idx="18465">
                  <c:v>0.0</c:v>
                </c:pt>
                <c:pt idx="18466">
                  <c:v>0.0</c:v>
                </c:pt>
                <c:pt idx="18467">
                  <c:v>0.0</c:v>
                </c:pt>
                <c:pt idx="18468">
                  <c:v>0.0</c:v>
                </c:pt>
                <c:pt idx="18469">
                  <c:v>0.0</c:v>
                </c:pt>
                <c:pt idx="18470">
                  <c:v>0.0</c:v>
                </c:pt>
                <c:pt idx="18471">
                  <c:v>0.0</c:v>
                </c:pt>
                <c:pt idx="18472">
                  <c:v>0.0</c:v>
                </c:pt>
                <c:pt idx="18473">
                  <c:v>0.0</c:v>
                </c:pt>
                <c:pt idx="18474">
                  <c:v>0.0</c:v>
                </c:pt>
                <c:pt idx="18475">
                  <c:v>0.0</c:v>
                </c:pt>
                <c:pt idx="18476">
                  <c:v>0.0</c:v>
                </c:pt>
                <c:pt idx="18477">
                  <c:v>0.0</c:v>
                </c:pt>
                <c:pt idx="18478">
                  <c:v>0.0</c:v>
                </c:pt>
                <c:pt idx="18479">
                  <c:v>0.0</c:v>
                </c:pt>
                <c:pt idx="18480">
                  <c:v>0.0</c:v>
                </c:pt>
                <c:pt idx="18481">
                  <c:v>0.0</c:v>
                </c:pt>
                <c:pt idx="18482">
                  <c:v>0.0</c:v>
                </c:pt>
                <c:pt idx="18483">
                  <c:v>0.0</c:v>
                </c:pt>
                <c:pt idx="18484">
                  <c:v>0.0</c:v>
                </c:pt>
                <c:pt idx="18485">
                  <c:v>0.0</c:v>
                </c:pt>
                <c:pt idx="18486">
                  <c:v>0.0</c:v>
                </c:pt>
                <c:pt idx="18487">
                  <c:v>0.0</c:v>
                </c:pt>
                <c:pt idx="18488">
                  <c:v>0.0</c:v>
                </c:pt>
                <c:pt idx="18489">
                  <c:v>0.0</c:v>
                </c:pt>
                <c:pt idx="18490">
                  <c:v>0.0</c:v>
                </c:pt>
                <c:pt idx="18491">
                  <c:v>0.0</c:v>
                </c:pt>
                <c:pt idx="18492">
                  <c:v>0.0</c:v>
                </c:pt>
                <c:pt idx="18493">
                  <c:v>0.0</c:v>
                </c:pt>
                <c:pt idx="18494">
                  <c:v>0.0</c:v>
                </c:pt>
                <c:pt idx="18495">
                  <c:v>0.0</c:v>
                </c:pt>
                <c:pt idx="18496">
                  <c:v>0.0</c:v>
                </c:pt>
                <c:pt idx="18497">
                  <c:v>0.0</c:v>
                </c:pt>
                <c:pt idx="18498">
                  <c:v>0.0</c:v>
                </c:pt>
                <c:pt idx="18499">
                  <c:v>0.0</c:v>
                </c:pt>
                <c:pt idx="18500">
                  <c:v>0.0</c:v>
                </c:pt>
                <c:pt idx="18501">
                  <c:v>0.0</c:v>
                </c:pt>
                <c:pt idx="18502">
                  <c:v>0.0</c:v>
                </c:pt>
                <c:pt idx="18503">
                  <c:v>0.0</c:v>
                </c:pt>
                <c:pt idx="18504">
                  <c:v>0.0</c:v>
                </c:pt>
                <c:pt idx="18505">
                  <c:v>0.0</c:v>
                </c:pt>
                <c:pt idx="18506">
                  <c:v>0.0</c:v>
                </c:pt>
                <c:pt idx="18507">
                  <c:v>0.0</c:v>
                </c:pt>
                <c:pt idx="18508">
                  <c:v>0.0</c:v>
                </c:pt>
                <c:pt idx="18509">
                  <c:v>0.0</c:v>
                </c:pt>
                <c:pt idx="18510">
                  <c:v>0.0</c:v>
                </c:pt>
                <c:pt idx="18511">
                  <c:v>0.0</c:v>
                </c:pt>
                <c:pt idx="18512">
                  <c:v>0.0</c:v>
                </c:pt>
                <c:pt idx="18513">
                  <c:v>0.0</c:v>
                </c:pt>
                <c:pt idx="18514">
                  <c:v>0.0</c:v>
                </c:pt>
                <c:pt idx="18515">
                  <c:v>0.0</c:v>
                </c:pt>
                <c:pt idx="18516">
                  <c:v>0.0</c:v>
                </c:pt>
                <c:pt idx="18517">
                  <c:v>0.0</c:v>
                </c:pt>
                <c:pt idx="18518">
                  <c:v>0.0</c:v>
                </c:pt>
                <c:pt idx="18519">
                  <c:v>0.0</c:v>
                </c:pt>
                <c:pt idx="18520">
                  <c:v>0.0</c:v>
                </c:pt>
                <c:pt idx="18521">
                  <c:v>0.0</c:v>
                </c:pt>
                <c:pt idx="18522">
                  <c:v>0.0</c:v>
                </c:pt>
                <c:pt idx="18523">
                  <c:v>0.0</c:v>
                </c:pt>
                <c:pt idx="18524">
                  <c:v>0.0</c:v>
                </c:pt>
                <c:pt idx="18525">
                  <c:v>0.0</c:v>
                </c:pt>
                <c:pt idx="18526">
                  <c:v>0.0</c:v>
                </c:pt>
                <c:pt idx="18527">
                  <c:v>0.0</c:v>
                </c:pt>
                <c:pt idx="18528">
                  <c:v>0.0</c:v>
                </c:pt>
                <c:pt idx="18529">
                  <c:v>0.0</c:v>
                </c:pt>
                <c:pt idx="18530">
                  <c:v>0.0</c:v>
                </c:pt>
                <c:pt idx="18531">
                  <c:v>0.0</c:v>
                </c:pt>
                <c:pt idx="18532">
                  <c:v>0.0</c:v>
                </c:pt>
                <c:pt idx="18533">
                  <c:v>0.0</c:v>
                </c:pt>
                <c:pt idx="18534">
                  <c:v>0.0</c:v>
                </c:pt>
                <c:pt idx="18535">
                  <c:v>0.0</c:v>
                </c:pt>
                <c:pt idx="18536">
                  <c:v>0.0</c:v>
                </c:pt>
                <c:pt idx="18537">
                  <c:v>0.0</c:v>
                </c:pt>
                <c:pt idx="18538">
                  <c:v>0.0</c:v>
                </c:pt>
                <c:pt idx="18539">
                  <c:v>0.0</c:v>
                </c:pt>
                <c:pt idx="18540">
                  <c:v>0.0</c:v>
                </c:pt>
                <c:pt idx="18541">
                  <c:v>0.0</c:v>
                </c:pt>
                <c:pt idx="18542">
                  <c:v>0.0</c:v>
                </c:pt>
                <c:pt idx="18543">
                  <c:v>0.0</c:v>
                </c:pt>
                <c:pt idx="18544">
                  <c:v>0.0</c:v>
                </c:pt>
                <c:pt idx="18545">
                  <c:v>0.0</c:v>
                </c:pt>
                <c:pt idx="18546">
                  <c:v>0.0</c:v>
                </c:pt>
                <c:pt idx="18547">
                  <c:v>0.0</c:v>
                </c:pt>
                <c:pt idx="18548">
                  <c:v>0.0</c:v>
                </c:pt>
                <c:pt idx="18549">
                  <c:v>0.0</c:v>
                </c:pt>
                <c:pt idx="18550">
                  <c:v>0.0</c:v>
                </c:pt>
                <c:pt idx="18551">
                  <c:v>0.0</c:v>
                </c:pt>
                <c:pt idx="18552">
                  <c:v>0.0</c:v>
                </c:pt>
                <c:pt idx="18553">
                  <c:v>0.0</c:v>
                </c:pt>
                <c:pt idx="18554">
                  <c:v>0.0</c:v>
                </c:pt>
                <c:pt idx="18555">
                  <c:v>0.0</c:v>
                </c:pt>
                <c:pt idx="18556">
                  <c:v>0.0</c:v>
                </c:pt>
                <c:pt idx="18557">
                  <c:v>0.0</c:v>
                </c:pt>
                <c:pt idx="18558">
                  <c:v>0.0</c:v>
                </c:pt>
                <c:pt idx="18559">
                  <c:v>0.0</c:v>
                </c:pt>
                <c:pt idx="18560">
                  <c:v>0.0</c:v>
                </c:pt>
                <c:pt idx="18561">
                  <c:v>0.0</c:v>
                </c:pt>
                <c:pt idx="18562">
                  <c:v>0.0</c:v>
                </c:pt>
                <c:pt idx="18563">
                  <c:v>0.0</c:v>
                </c:pt>
                <c:pt idx="18564">
                  <c:v>0.0</c:v>
                </c:pt>
                <c:pt idx="18565">
                  <c:v>0.0</c:v>
                </c:pt>
                <c:pt idx="18566">
                  <c:v>0.0</c:v>
                </c:pt>
                <c:pt idx="18567">
                  <c:v>-32767.0</c:v>
                </c:pt>
                <c:pt idx="18568">
                  <c:v>0.0</c:v>
                </c:pt>
                <c:pt idx="18569">
                  <c:v>0.0</c:v>
                </c:pt>
                <c:pt idx="18570">
                  <c:v>0.0</c:v>
                </c:pt>
                <c:pt idx="18571">
                  <c:v>0.0</c:v>
                </c:pt>
                <c:pt idx="18572">
                  <c:v>0.0</c:v>
                </c:pt>
                <c:pt idx="18573">
                  <c:v>0.0</c:v>
                </c:pt>
                <c:pt idx="18574">
                  <c:v>0.0</c:v>
                </c:pt>
                <c:pt idx="18575">
                  <c:v>-32767.0</c:v>
                </c:pt>
                <c:pt idx="18576">
                  <c:v>0.0</c:v>
                </c:pt>
                <c:pt idx="18577">
                  <c:v>0.0</c:v>
                </c:pt>
                <c:pt idx="18578">
                  <c:v>0.0</c:v>
                </c:pt>
                <c:pt idx="18579">
                  <c:v>0.0</c:v>
                </c:pt>
                <c:pt idx="18580">
                  <c:v>0.0</c:v>
                </c:pt>
                <c:pt idx="18581">
                  <c:v>0.0</c:v>
                </c:pt>
                <c:pt idx="18582">
                  <c:v>0.0</c:v>
                </c:pt>
                <c:pt idx="18583">
                  <c:v>-32767.0</c:v>
                </c:pt>
                <c:pt idx="18584">
                  <c:v>0.0</c:v>
                </c:pt>
                <c:pt idx="18585">
                  <c:v>0.0</c:v>
                </c:pt>
                <c:pt idx="18586">
                  <c:v>0.0</c:v>
                </c:pt>
                <c:pt idx="18587">
                  <c:v>0.0</c:v>
                </c:pt>
                <c:pt idx="18588">
                  <c:v>0.0</c:v>
                </c:pt>
                <c:pt idx="18589">
                  <c:v>0.0</c:v>
                </c:pt>
                <c:pt idx="18590">
                  <c:v>0.0</c:v>
                </c:pt>
                <c:pt idx="18591">
                  <c:v>0.0</c:v>
                </c:pt>
                <c:pt idx="18592">
                  <c:v>0.0</c:v>
                </c:pt>
                <c:pt idx="18593">
                  <c:v>0.0</c:v>
                </c:pt>
                <c:pt idx="18594">
                  <c:v>0.0</c:v>
                </c:pt>
                <c:pt idx="18595">
                  <c:v>0.0</c:v>
                </c:pt>
                <c:pt idx="18596">
                  <c:v>0.0</c:v>
                </c:pt>
                <c:pt idx="18597">
                  <c:v>0.0</c:v>
                </c:pt>
                <c:pt idx="18598">
                  <c:v>0.0</c:v>
                </c:pt>
                <c:pt idx="18599">
                  <c:v>-32767.0</c:v>
                </c:pt>
                <c:pt idx="18600">
                  <c:v>0.0</c:v>
                </c:pt>
                <c:pt idx="18601">
                  <c:v>0.0</c:v>
                </c:pt>
                <c:pt idx="18602">
                  <c:v>0.0</c:v>
                </c:pt>
                <c:pt idx="18603">
                  <c:v>0.0</c:v>
                </c:pt>
                <c:pt idx="18604">
                  <c:v>0.0</c:v>
                </c:pt>
                <c:pt idx="18605">
                  <c:v>0.0</c:v>
                </c:pt>
                <c:pt idx="18606">
                  <c:v>0.0</c:v>
                </c:pt>
                <c:pt idx="18607">
                  <c:v>-32767.0</c:v>
                </c:pt>
                <c:pt idx="18608">
                  <c:v>0.0</c:v>
                </c:pt>
                <c:pt idx="18609">
                  <c:v>0.0</c:v>
                </c:pt>
                <c:pt idx="18610">
                  <c:v>0.0</c:v>
                </c:pt>
                <c:pt idx="18611">
                  <c:v>0.0</c:v>
                </c:pt>
                <c:pt idx="18612">
                  <c:v>0.0</c:v>
                </c:pt>
                <c:pt idx="18613">
                  <c:v>0.0</c:v>
                </c:pt>
                <c:pt idx="18614">
                  <c:v>0.0</c:v>
                </c:pt>
                <c:pt idx="18615">
                  <c:v>-32767.0</c:v>
                </c:pt>
                <c:pt idx="18616">
                  <c:v>0.0</c:v>
                </c:pt>
                <c:pt idx="18617">
                  <c:v>0.0</c:v>
                </c:pt>
                <c:pt idx="18618">
                  <c:v>0.0</c:v>
                </c:pt>
                <c:pt idx="18619">
                  <c:v>0.0</c:v>
                </c:pt>
                <c:pt idx="18620">
                  <c:v>0.0</c:v>
                </c:pt>
                <c:pt idx="18621">
                  <c:v>0.0</c:v>
                </c:pt>
                <c:pt idx="18622">
                  <c:v>0.0</c:v>
                </c:pt>
                <c:pt idx="18623">
                  <c:v>0.0</c:v>
                </c:pt>
                <c:pt idx="18624">
                  <c:v>0.0</c:v>
                </c:pt>
                <c:pt idx="18625">
                  <c:v>0.0</c:v>
                </c:pt>
                <c:pt idx="18626">
                  <c:v>0.0</c:v>
                </c:pt>
                <c:pt idx="18627">
                  <c:v>0.0</c:v>
                </c:pt>
                <c:pt idx="18628">
                  <c:v>0.0</c:v>
                </c:pt>
                <c:pt idx="18629">
                  <c:v>0.0</c:v>
                </c:pt>
                <c:pt idx="18630">
                  <c:v>0.0</c:v>
                </c:pt>
                <c:pt idx="18631">
                  <c:v>0.0</c:v>
                </c:pt>
                <c:pt idx="18632">
                  <c:v>0.0</c:v>
                </c:pt>
                <c:pt idx="18633">
                  <c:v>0.0</c:v>
                </c:pt>
                <c:pt idx="18634">
                  <c:v>0.0</c:v>
                </c:pt>
                <c:pt idx="18635">
                  <c:v>0.0</c:v>
                </c:pt>
                <c:pt idx="18636">
                  <c:v>0.0</c:v>
                </c:pt>
                <c:pt idx="18637">
                  <c:v>0.0</c:v>
                </c:pt>
                <c:pt idx="18638">
                  <c:v>0.0</c:v>
                </c:pt>
                <c:pt idx="18639">
                  <c:v>0.0</c:v>
                </c:pt>
                <c:pt idx="18640">
                  <c:v>0.0</c:v>
                </c:pt>
                <c:pt idx="18641">
                  <c:v>0.0</c:v>
                </c:pt>
                <c:pt idx="18642">
                  <c:v>0.0</c:v>
                </c:pt>
                <c:pt idx="18643">
                  <c:v>0.0</c:v>
                </c:pt>
                <c:pt idx="18644">
                  <c:v>0.0</c:v>
                </c:pt>
                <c:pt idx="18645">
                  <c:v>0.0</c:v>
                </c:pt>
                <c:pt idx="18646">
                  <c:v>0.0</c:v>
                </c:pt>
                <c:pt idx="18647">
                  <c:v>0.0</c:v>
                </c:pt>
                <c:pt idx="18648">
                  <c:v>-32767.0</c:v>
                </c:pt>
                <c:pt idx="18649">
                  <c:v>0.0</c:v>
                </c:pt>
                <c:pt idx="18650">
                  <c:v>0.0</c:v>
                </c:pt>
                <c:pt idx="18651">
                  <c:v>0.0</c:v>
                </c:pt>
                <c:pt idx="18652">
                  <c:v>0.0</c:v>
                </c:pt>
                <c:pt idx="18653">
                  <c:v>0.0</c:v>
                </c:pt>
                <c:pt idx="18654">
                  <c:v>0.0</c:v>
                </c:pt>
                <c:pt idx="18655">
                  <c:v>0.0</c:v>
                </c:pt>
                <c:pt idx="18656">
                  <c:v>0.0</c:v>
                </c:pt>
                <c:pt idx="18657">
                  <c:v>0.0</c:v>
                </c:pt>
                <c:pt idx="18658">
                  <c:v>0.0</c:v>
                </c:pt>
                <c:pt idx="18659">
                  <c:v>0.0</c:v>
                </c:pt>
                <c:pt idx="18660">
                  <c:v>0.0</c:v>
                </c:pt>
                <c:pt idx="18661">
                  <c:v>0.0</c:v>
                </c:pt>
                <c:pt idx="18662">
                  <c:v>0.0</c:v>
                </c:pt>
                <c:pt idx="18663">
                  <c:v>0.0</c:v>
                </c:pt>
                <c:pt idx="18664">
                  <c:v>-32767.0</c:v>
                </c:pt>
                <c:pt idx="18665">
                  <c:v>0.0</c:v>
                </c:pt>
                <c:pt idx="18666">
                  <c:v>0.0</c:v>
                </c:pt>
                <c:pt idx="18667">
                  <c:v>0.0</c:v>
                </c:pt>
                <c:pt idx="18668">
                  <c:v>0.0</c:v>
                </c:pt>
                <c:pt idx="18669">
                  <c:v>0.0</c:v>
                </c:pt>
                <c:pt idx="18670">
                  <c:v>0.0</c:v>
                </c:pt>
                <c:pt idx="18671">
                  <c:v>0.0</c:v>
                </c:pt>
                <c:pt idx="18672">
                  <c:v>0.0</c:v>
                </c:pt>
                <c:pt idx="18673">
                  <c:v>0.0</c:v>
                </c:pt>
                <c:pt idx="18674">
                  <c:v>0.0</c:v>
                </c:pt>
                <c:pt idx="18675">
                  <c:v>0.0</c:v>
                </c:pt>
                <c:pt idx="18676">
                  <c:v>0.0</c:v>
                </c:pt>
                <c:pt idx="18677">
                  <c:v>0.0</c:v>
                </c:pt>
                <c:pt idx="18678">
                  <c:v>0.0</c:v>
                </c:pt>
                <c:pt idx="18679">
                  <c:v>0.0</c:v>
                </c:pt>
                <c:pt idx="18680">
                  <c:v>-32767.0</c:v>
                </c:pt>
                <c:pt idx="18681">
                  <c:v>0.0</c:v>
                </c:pt>
                <c:pt idx="18682">
                  <c:v>0.0</c:v>
                </c:pt>
                <c:pt idx="18683">
                  <c:v>0.0</c:v>
                </c:pt>
                <c:pt idx="18684">
                  <c:v>0.0</c:v>
                </c:pt>
                <c:pt idx="18685">
                  <c:v>0.0</c:v>
                </c:pt>
                <c:pt idx="18686">
                  <c:v>0.0</c:v>
                </c:pt>
                <c:pt idx="18687">
                  <c:v>0.0</c:v>
                </c:pt>
                <c:pt idx="18688">
                  <c:v>0.0</c:v>
                </c:pt>
                <c:pt idx="18689">
                  <c:v>0.0</c:v>
                </c:pt>
                <c:pt idx="18690">
                  <c:v>0.0</c:v>
                </c:pt>
                <c:pt idx="18691">
                  <c:v>0.0</c:v>
                </c:pt>
                <c:pt idx="18692">
                  <c:v>0.0</c:v>
                </c:pt>
                <c:pt idx="18693">
                  <c:v>0.0</c:v>
                </c:pt>
                <c:pt idx="18694">
                  <c:v>0.0</c:v>
                </c:pt>
                <c:pt idx="18695">
                  <c:v>0.0</c:v>
                </c:pt>
                <c:pt idx="18696">
                  <c:v>0.0</c:v>
                </c:pt>
                <c:pt idx="18697">
                  <c:v>0.0</c:v>
                </c:pt>
                <c:pt idx="18698">
                  <c:v>0.0</c:v>
                </c:pt>
                <c:pt idx="18699">
                  <c:v>0.0</c:v>
                </c:pt>
                <c:pt idx="18700">
                  <c:v>0.0</c:v>
                </c:pt>
                <c:pt idx="18701">
                  <c:v>0.0</c:v>
                </c:pt>
                <c:pt idx="18702">
                  <c:v>0.0</c:v>
                </c:pt>
                <c:pt idx="18703">
                  <c:v>0.0</c:v>
                </c:pt>
                <c:pt idx="18704">
                  <c:v>-32767.0</c:v>
                </c:pt>
                <c:pt idx="18705">
                  <c:v>0.0</c:v>
                </c:pt>
                <c:pt idx="18706">
                  <c:v>0.0</c:v>
                </c:pt>
                <c:pt idx="18707">
                  <c:v>0.0</c:v>
                </c:pt>
                <c:pt idx="18708">
                  <c:v>0.0</c:v>
                </c:pt>
                <c:pt idx="18709">
                  <c:v>0.0</c:v>
                </c:pt>
                <c:pt idx="18710">
                  <c:v>0.0</c:v>
                </c:pt>
                <c:pt idx="18711">
                  <c:v>0.0</c:v>
                </c:pt>
                <c:pt idx="18712">
                  <c:v>0.0</c:v>
                </c:pt>
                <c:pt idx="18713">
                  <c:v>0.0</c:v>
                </c:pt>
                <c:pt idx="18714">
                  <c:v>0.0</c:v>
                </c:pt>
                <c:pt idx="18715">
                  <c:v>0.0</c:v>
                </c:pt>
                <c:pt idx="18716">
                  <c:v>0.0</c:v>
                </c:pt>
                <c:pt idx="18717">
                  <c:v>0.0</c:v>
                </c:pt>
                <c:pt idx="18718">
                  <c:v>0.0</c:v>
                </c:pt>
                <c:pt idx="18719">
                  <c:v>0.0</c:v>
                </c:pt>
                <c:pt idx="18720">
                  <c:v>0.0</c:v>
                </c:pt>
                <c:pt idx="18721">
                  <c:v>0.0</c:v>
                </c:pt>
                <c:pt idx="18722">
                  <c:v>0.0</c:v>
                </c:pt>
                <c:pt idx="18723">
                  <c:v>0.0</c:v>
                </c:pt>
                <c:pt idx="18724">
                  <c:v>-32767.0</c:v>
                </c:pt>
                <c:pt idx="18725">
                  <c:v>0.0</c:v>
                </c:pt>
                <c:pt idx="18726">
                  <c:v>0.0</c:v>
                </c:pt>
                <c:pt idx="18727">
                  <c:v>0.0</c:v>
                </c:pt>
                <c:pt idx="18728">
                  <c:v>0.0</c:v>
                </c:pt>
                <c:pt idx="18729">
                  <c:v>0.0</c:v>
                </c:pt>
                <c:pt idx="18730">
                  <c:v>0.0</c:v>
                </c:pt>
                <c:pt idx="18731">
                  <c:v>0.0</c:v>
                </c:pt>
                <c:pt idx="18732">
                  <c:v>-32767.0</c:v>
                </c:pt>
                <c:pt idx="18733">
                  <c:v>0.0</c:v>
                </c:pt>
                <c:pt idx="18734">
                  <c:v>0.0</c:v>
                </c:pt>
                <c:pt idx="18735">
                  <c:v>0.0</c:v>
                </c:pt>
                <c:pt idx="18736">
                  <c:v>0.0</c:v>
                </c:pt>
                <c:pt idx="18737">
                  <c:v>0.0</c:v>
                </c:pt>
                <c:pt idx="18738">
                  <c:v>0.0</c:v>
                </c:pt>
                <c:pt idx="18739">
                  <c:v>0.0</c:v>
                </c:pt>
                <c:pt idx="18740">
                  <c:v>-32767.0</c:v>
                </c:pt>
                <c:pt idx="18741">
                  <c:v>0.0</c:v>
                </c:pt>
                <c:pt idx="18742">
                  <c:v>0.0</c:v>
                </c:pt>
                <c:pt idx="18743">
                  <c:v>0.0</c:v>
                </c:pt>
                <c:pt idx="18744">
                  <c:v>0.0</c:v>
                </c:pt>
                <c:pt idx="18745">
                  <c:v>0.0</c:v>
                </c:pt>
                <c:pt idx="18746">
                  <c:v>0.0</c:v>
                </c:pt>
                <c:pt idx="18747">
                  <c:v>0.0</c:v>
                </c:pt>
                <c:pt idx="18748">
                  <c:v>0.0</c:v>
                </c:pt>
                <c:pt idx="18749">
                  <c:v>0.0</c:v>
                </c:pt>
                <c:pt idx="18750">
                  <c:v>0.0</c:v>
                </c:pt>
                <c:pt idx="18751">
                  <c:v>0.0</c:v>
                </c:pt>
                <c:pt idx="18752">
                  <c:v>0.0</c:v>
                </c:pt>
                <c:pt idx="18753">
                  <c:v>0.0</c:v>
                </c:pt>
                <c:pt idx="18754">
                  <c:v>0.0</c:v>
                </c:pt>
                <c:pt idx="18755">
                  <c:v>0.0</c:v>
                </c:pt>
                <c:pt idx="18756">
                  <c:v>0.0</c:v>
                </c:pt>
                <c:pt idx="18757">
                  <c:v>0.0</c:v>
                </c:pt>
                <c:pt idx="18758">
                  <c:v>0.0</c:v>
                </c:pt>
                <c:pt idx="18759">
                  <c:v>0.0</c:v>
                </c:pt>
                <c:pt idx="18760">
                  <c:v>0.0</c:v>
                </c:pt>
                <c:pt idx="18761">
                  <c:v>0.0</c:v>
                </c:pt>
                <c:pt idx="18762">
                  <c:v>0.0</c:v>
                </c:pt>
                <c:pt idx="18763">
                  <c:v>0.0</c:v>
                </c:pt>
                <c:pt idx="18764">
                  <c:v>0.0</c:v>
                </c:pt>
                <c:pt idx="18765">
                  <c:v>0.0</c:v>
                </c:pt>
                <c:pt idx="18766">
                  <c:v>0.0</c:v>
                </c:pt>
                <c:pt idx="18767">
                  <c:v>0.0</c:v>
                </c:pt>
                <c:pt idx="18768">
                  <c:v>0.0</c:v>
                </c:pt>
                <c:pt idx="18769">
                  <c:v>0.0</c:v>
                </c:pt>
                <c:pt idx="18770">
                  <c:v>0.0</c:v>
                </c:pt>
                <c:pt idx="18771">
                  <c:v>0.0</c:v>
                </c:pt>
                <c:pt idx="18772">
                  <c:v>0.0</c:v>
                </c:pt>
                <c:pt idx="18773">
                  <c:v>-32767.0</c:v>
                </c:pt>
                <c:pt idx="18774">
                  <c:v>0.0</c:v>
                </c:pt>
                <c:pt idx="18775">
                  <c:v>0.0</c:v>
                </c:pt>
                <c:pt idx="18776">
                  <c:v>0.0</c:v>
                </c:pt>
                <c:pt idx="18777">
                  <c:v>0.0</c:v>
                </c:pt>
                <c:pt idx="18778">
                  <c:v>0.0</c:v>
                </c:pt>
                <c:pt idx="18779">
                  <c:v>0.0</c:v>
                </c:pt>
                <c:pt idx="18780">
                  <c:v>0.0</c:v>
                </c:pt>
                <c:pt idx="18781">
                  <c:v>-32767.0</c:v>
                </c:pt>
                <c:pt idx="18782">
                  <c:v>0.0</c:v>
                </c:pt>
                <c:pt idx="18783">
                  <c:v>0.0</c:v>
                </c:pt>
                <c:pt idx="18784">
                  <c:v>0.0</c:v>
                </c:pt>
                <c:pt idx="18785">
                  <c:v>0.0</c:v>
                </c:pt>
                <c:pt idx="18786">
                  <c:v>0.0</c:v>
                </c:pt>
                <c:pt idx="18787">
                  <c:v>0.0</c:v>
                </c:pt>
                <c:pt idx="18788">
                  <c:v>0.0</c:v>
                </c:pt>
                <c:pt idx="18789">
                  <c:v>0.0</c:v>
                </c:pt>
                <c:pt idx="18790">
                  <c:v>0.0</c:v>
                </c:pt>
                <c:pt idx="18791">
                  <c:v>0.0</c:v>
                </c:pt>
                <c:pt idx="18792">
                  <c:v>0.0</c:v>
                </c:pt>
                <c:pt idx="18793">
                  <c:v>0.0</c:v>
                </c:pt>
                <c:pt idx="18794">
                  <c:v>0.0</c:v>
                </c:pt>
                <c:pt idx="18795">
                  <c:v>0.0</c:v>
                </c:pt>
                <c:pt idx="18796">
                  <c:v>0.0</c:v>
                </c:pt>
                <c:pt idx="18797">
                  <c:v>0.0</c:v>
                </c:pt>
                <c:pt idx="18798">
                  <c:v>0.0</c:v>
                </c:pt>
                <c:pt idx="18799">
                  <c:v>0.0</c:v>
                </c:pt>
                <c:pt idx="18800">
                  <c:v>0.0</c:v>
                </c:pt>
                <c:pt idx="18801">
                  <c:v>0.0</c:v>
                </c:pt>
                <c:pt idx="18802">
                  <c:v>0.0</c:v>
                </c:pt>
                <c:pt idx="18803">
                  <c:v>0.0</c:v>
                </c:pt>
                <c:pt idx="18804">
                  <c:v>0.0</c:v>
                </c:pt>
                <c:pt idx="18805">
                  <c:v>-32767.0</c:v>
                </c:pt>
                <c:pt idx="18806">
                  <c:v>0.0</c:v>
                </c:pt>
                <c:pt idx="18807">
                  <c:v>0.0</c:v>
                </c:pt>
                <c:pt idx="18808">
                  <c:v>0.0</c:v>
                </c:pt>
                <c:pt idx="18809">
                  <c:v>0.0</c:v>
                </c:pt>
                <c:pt idx="18810">
                  <c:v>0.0</c:v>
                </c:pt>
                <c:pt idx="18811">
                  <c:v>0.0</c:v>
                </c:pt>
                <c:pt idx="18812">
                  <c:v>0.0</c:v>
                </c:pt>
                <c:pt idx="18813">
                  <c:v>0.0</c:v>
                </c:pt>
                <c:pt idx="18814">
                  <c:v>0.0</c:v>
                </c:pt>
                <c:pt idx="18815">
                  <c:v>0.0</c:v>
                </c:pt>
                <c:pt idx="18816">
                  <c:v>0.0</c:v>
                </c:pt>
                <c:pt idx="18817">
                  <c:v>0.0</c:v>
                </c:pt>
                <c:pt idx="18818">
                  <c:v>0.0</c:v>
                </c:pt>
                <c:pt idx="18819">
                  <c:v>0.0</c:v>
                </c:pt>
                <c:pt idx="18820">
                  <c:v>0.0</c:v>
                </c:pt>
                <c:pt idx="18821">
                  <c:v>0.0</c:v>
                </c:pt>
                <c:pt idx="18822">
                  <c:v>0.0</c:v>
                </c:pt>
                <c:pt idx="18823">
                  <c:v>0.0</c:v>
                </c:pt>
                <c:pt idx="18824">
                  <c:v>0.0</c:v>
                </c:pt>
                <c:pt idx="18825">
                  <c:v>0.0</c:v>
                </c:pt>
                <c:pt idx="18826">
                  <c:v>0.0</c:v>
                </c:pt>
                <c:pt idx="18827">
                  <c:v>0.0</c:v>
                </c:pt>
                <c:pt idx="18828">
                  <c:v>0.0</c:v>
                </c:pt>
                <c:pt idx="18829">
                  <c:v>0.0</c:v>
                </c:pt>
                <c:pt idx="18830">
                  <c:v>0.0</c:v>
                </c:pt>
                <c:pt idx="18831">
                  <c:v>0.0</c:v>
                </c:pt>
                <c:pt idx="18832">
                  <c:v>0.0</c:v>
                </c:pt>
                <c:pt idx="18833">
                  <c:v>0.0</c:v>
                </c:pt>
                <c:pt idx="18834">
                  <c:v>0.0</c:v>
                </c:pt>
                <c:pt idx="18835">
                  <c:v>0.0</c:v>
                </c:pt>
                <c:pt idx="18836">
                  <c:v>0.0</c:v>
                </c:pt>
                <c:pt idx="18837">
                  <c:v>0.0</c:v>
                </c:pt>
                <c:pt idx="18838">
                  <c:v>0.0</c:v>
                </c:pt>
                <c:pt idx="18839">
                  <c:v>0.0</c:v>
                </c:pt>
                <c:pt idx="18840">
                  <c:v>0.0</c:v>
                </c:pt>
                <c:pt idx="18841">
                  <c:v>0.0</c:v>
                </c:pt>
                <c:pt idx="18842">
                  <c:v>0.0</c:v>
                </c:pt>
                <c:pt idx="18843">
                  <c:v>0.0</c:v>
                </c:pt>
                <c:pt idx="18844">
                  <c:v>0.0</c:v>
                </c:pt>
                <c:pt idx="18845">
                  <c:v>0.0</c:v>
                </c:pt>
                <c:pt idx="18846">
                  <c:v>0.0</c:v>
                </c:pt>
                <c:pt idx="18847">
                  <c:v>0.0</c:v>
                </c:pt>
                <c:pt idx="18848">
                  <c:v>0.0</c:v>
                </c:pt>
                <c:pt idx="18849">
                  <c:v>0.0</c:v>
                </c:pt>
                <c:pt idx="18850">
                  <c:v>0.0</c:v>
                </c:pt>
                <c:pt idx="18851">
                  <c:v>0.0</c:v>
                </c:pt>
                <c:pt idx="18852">
                  <c:v>0.0</c:v>
                </c:pt>
                <c:pt idx="18853">
                  <c:v>0.0</c:v>
                </c:pt>
                <c:pt idx="18854">
                  <c:v>-32767.0</c:v>
                </c:pt>
                <c:pt idx="18855">
                  <c:v>0.0</c:v>
                </c:pt>
                <c:pt idx="18856">
                  <c:v>0.0</c:v>
                </c:pt>
                <c:pt idx="18857">
                  <c:v>0.0</c:v>
                </c:pt>
                <c:pt idx="18858">
                  <c:v>0.0</c:v>
                </c:pt>
                <c:pt idx="18859">
                  <c:v>0.0</c:v>
                </c:pt>
                <c:pt idx="18860">
                  <c:v>0.0</c:v>
                </c:pt>
                <c:pt idx="18861">
                  <c:v>0.0</c:v>
                </c:pt>
                <c:pt idx="18862">
                  <c:v>-32767.0</c:v>
                </c:pt>
                <c:pt idx="18863">
                  <c:v>0.0</c:v>
                </c:pt>
                <c:pt idx="18864">
                  <c:v>0.0</c:v>
                </c:pt>
                <c:pt idx="18865">
                  <c:v>0.0</c:v>
                </c:pt>
                <c:pt idx="18866">
                  <c:v>0.0</c:v>
                </c:pt>
                <c:pt idx="18867">
                  <c:v>0.0</c:v>
                </c:pt>
                <c:pt idx="18868">
                  <c:v>0.0</c:v>
                </c:pt>
                <c:pt idx="18869">
                  <c:v>0.0</c:v>
                </c:pt>
                <c:pt idx="18870">
                  <c:v>0.0</c:v>
                </c:pt>
                <c:pt idx="18871">
                  <c:v>0.0</c:v>
                </c:pt>
                <c:pt idx="18872">
                  <c:v>0.0</c:v>
                </c:pt>
                <c:pt idx="18873">
                  <c:v>0.0</c:v>
                </c:pt>
                <c:pt idx="18874">
                  <c:v>0.0</c:v>
                </c:pt>
                <c:pt idx="18875">
                  <c:v>0.0</c:v>
                </c:pt>
                <c:pt idx="18876">
                  <c:v>0.0</c:v>
                </c:pt>
                <c:pt idx="18877">
                  <c:v>0.0</c:v>
                </c:pt>
                <c:pt idx="18878">
                  <c:v>0.0</c:v>
                </c:pt>
                <c:pt idx="18879">
                  <c:v>0.0</c:v>
                </c:pt>
                <c:pt idx="18880">
                  <c:v>0.0</c:v>
                </c:pt>
                <c:pt idx="18881">
                  <c:v>0.0</c:v>
                </c:pt>
                <c:pt idx="18882">
                  <c:v>0.0</c:v>
                </c:pt>
                <c:pt idx="18883">
                  <c:v>0.0</c:v>
                </c:pt>
                <c:pt idx="18884">
                  <c:v>0.0</c:v>
                </c:pt>
                <c:pt idx="18885">
                  <c:v>0.0</c:v>
                </c:pt>
                <c:pt idx="18886">
                  <c:v>0.0</c:v>
                </c:pt>
                <c:pt idx="18887">
                  <c:v>0.0</c:v>
                </c:pt>
                <c:pt idx="18888">
                  <c:v>0.0</c:v>
                </c:pt>
                <c:pt idx="18889">
                  <c:v>0.0</c:v>
                </c:pt>
                <c:pt idx="18890">
                  <c:v>0.0</c:v>
                </c:pt>
                <c:pt idx="18891">
                  <c:v>0.0</c:v>
                </c:pt>
                <c:pt idx="18892">
                  <c:v>0.0</c:v>
                </c:pt>
                <c:pt idx="18893">
                  <c:v>0.0</c:v>
                </c:pt>
                <c:pt idx="18894">
                  <c:v>-32767.0</c:v>
                </c:pt>
                <c:pt idx="18895">
                  <c:v>0.0</c:v>
                </c:pt>
                <c:pt idx="18896">
                  <c:v>0.0</c:v>
                </c:pt>
                <c:pt idx="18897">
                  <c:v>0.0</c:v>
                </c:pt>
                <c:pt idx="18898">
                  <c:v>0.0</c:v>
                </c:pt>
                <c:pt idx="18899">
                  <c:v>0.0</c:v>
                </c:pt>
                <c:pt idx="18900">
                  <c:v>0.0</c:v>
                </c:pt>
                <c:pt idx="18901">
                  <c:v>0.0</c:v>
                </c:pt>
                <c:pt idx="18902">
                  <c:v>-32767.0</c:v>
                </c:pt>
                <c:pt idx="18903">
                  <c:v>0.0</c:v>
                </c:pt>
                <c:pt idx="18904">
                  <c:v>0.0</c:v>
                </c:pt>
                <c:pt idx="18905">
                  <c:v>0.0</c:v>
                </c:pt>
                <c:pt idx="18906">
                  <c:v>0.0</c:v>
                </c:pt>
                <c:pt idx="18907">
                  <c:v>0.0</c:v>
                </c:pt>
                <c:pt idx="18908">
                  <c:v>0.0</c:v>
                </c:pt>
                <c:pt idx="18909">
                  <c:v>0.0</c:v>
                </c:pt>
                <c:pt idx="18910">
                  <c:v>0.0</c:v>
                </c:pt>
                <c:pt idx="18911">
                  <c:v>0.0</c:v>
                </c:pt>
                <c:pt idx="18912">
                  <c:v>0.0</c:v>
                </c:pt>
                <c:pt idx="18913">
                  <c:v>0.0</c:v>
                </c:pt>
                <c:pt idx="18914">
                  <c:v>0.0</c:v>
                </c:pt>
                <c:pt idx="18915">
                  <c:v>0.0</c:v>
                </c:pt>
                <c:pt idx="18916">
                  <c:v>0.0</c:v>
                </c:pt>
                <c:pt idx="18917">
                  <c:v>0.0</c:v>
                </c:pt>
                <c:pt idx="18918">
                  <c:v>0.0</c:v>
                </c:pt>
                <c:pt idx="18919">
                  <c:v>0.0</c:v>
                </c:pt>
                <c:pt idx="18920">
                  <c:v>0.0</c:v>
                </c:pt>
                <c:pt idx="18921">
                  <c:v>0.0</c:v>
                </c:pt>
                <c:pt idx="18922">
                  <c:v>0.0</c:v>
                </c:pt>
                <c:pt idx="18923">
                  <c:v>0.0</c:v>
                </c:pt>
                <c:pt idx="18924">
                  <c:v>0.0</c:v>
                </c:pt>
                <c:pt idx="18925">
                  <c:v>0.0</c:v>
                </c:pt>
                <c:pt idx="18926">
                  <c:v>0.0</c:v>
                </c:pt>
                <c:pt idx="18927">
                  <c:v>0.0</c:v>
                </c:pt>
                <c:pt idx="18928">
                  <c:v>0.0</c:v>
                </c:pt>
                <c:pt idx="18929">
                  <c:v>0.0</c:v>
                </c:pt>
                <c:pt idx="18930">
                  <c:v>0.0</c:v>
                </c:pt>
                <c:pt idx="18931">
                  <c:v>0.0</c:v>
                </c:pt>
                <c:pt idx="18932">
                  <c:v>0.0</c:v>
                </c:pt>
                <c:pt idx="18933">
                  <c:v>0.0</c:v>
                </c:pt>
                <c:pt idx="18934">
                  <c:v>0.0</c:v>
                </c:pt>
                <c:pt idx="18935">
                  <c:v>-32767.0</c:v>
                </c:pt>
                <c:pt idx="18936">
                  <c:v>0.0</c:v>
                </c:pt>
                <c:pt idx="18937">
                  <c:v>0.0</c:v>
                </c:pt>
                <c:pt idx="18938">
                  <c:v>0.0</c:v>
                </c:pt>
                <c:pt idx="18939">
                  <c:v>0.0</c:v>
                </c:pt>
                <c:pt idx="18940">
                  <c:v>0.0</c:v>
                </c:pt>
                <c:pt idx="18941">
                  <c:v>0.0</c:v>
                </c:pt>
                <c:pt idx="18942">
                  <c:v>0.0</c:v>
                </c:pt>
                <c:pt idx="18943">
                  <c:v>0.0</c:v>
                </c:pt>
                <c:pt idx="18944">
                  <c:v>0.0</c:v>
                </c:pt>
                <c:pt idx="18945">
                  <c:v>0.0</c:v>
                </c:pt>
                <c:pt idx="18946">
                  <c:v>0.0</c:v>
                </c:pt>
                <c:pt idx="18947">
                  <c:v>0.0</c:v>
                </c:pt>
                <c:pt idx="18948">
                  <c:v>0.0</c:v>
                </c:pt>
                <c:pt idx="18949">
                  <c:v>0.0</c:v>
                </c:pt>
                <c:pt idx="18950">
                  <c:v>0.0</c:v>
                </c:pt>
                <c:pt idx="18951">
                  <c:v>-32767.0</c:v>
                </c:pt>
                <c:pt idx="18952">
                  <c:v>0.0</c:v>
                </c:pt>
                <c:pt idx="18953">
                  <c:v>0.0</c:v>
                </c:pt>
                <c:pt idx="18954">
                  <c:v>0.0</c:v>
                </c:pt>
                <c:pt idx="18955">
                  <c:v>0.0</c:v>
                </c:pt>
                <c:pt idx="18956">
                  <c:v>0.0</c:v>
                </c:pt>
                <c:pt idx="18957">
                  <c:v>0.0</c:v>
                </c:pt>
                <c:pt idx="18958">
                  <c:v>0.0</c:v>
                </c:pt>
                <c:pt idx="18959">
                  <c:v>0.0</c:v>
                </c:pt>
                <c:pt idx="18960">
                  <c:v>0.0</c:v>
                </c:pt>
                <c:pt idx="18961">
                  <c:v>0.0</c:v>
                </c:pt>
                <c:pt idx="18962">
                  <c:v>0.0</c:v>
                </c:pt>
                <c:pt idx="18963">
                  <c:v>0.0</c:v>
                </c:pt>
                <c:pt idx="18964">
                  <c:v>0.0</c:v>
                </c:pt>
                <c:pt idx="18965">
                  <c:v>0.0</c:v>
                </c:pt>
                <c:pt idx="18966">
                  <c:v>0.0</c:v>
                </c:pt>
                <c:pt idx="18967">
                  <c:v>-32767.0</c:v>
                </c:pt>
                <c:pt idx="18968">
                  <c:v>0.0</c:v>
                </c:pt>
                <c:pt idx="18969">
                  <c:v>0.0</c:v>
                </c:pt>
                <c:pt idx="18970">
                  <c:v>0.0</c:v>
                </c:pt>
                <c:pt idx="18971">
                  <c:v>0.0</c:v>
                </c:pt>
                <c:pt idx="18972">
                  <c:v>0.0</c:v>
                </c:pt>
                <c:pt idx="18973">
                  <c:v>0.0</c:v>
                </c:pt>
                <c:pt idx="18974">
                  <c:v>0.0</c:v>
                </c:pt>
                <c:pt idx="18975">
                  <c:v>-32767.0</c:v>
                </c:pt>
                <c:pt idx="18976">
                  <c:v>0.0</c:v>
                </c:pt>
                <c:pt idx="18977">
                  <c:v>0.0</c:v>
                </c:pt>
                <c:pt idx="18978">
                  <c:v>0.0</c:v>
                </c:pt>
                <c:pt idx="18979">
                  <c:v>0.0</c:v>
                </c:pt>
                <c:pt idx="18980">
                  <c:v>0.0</c:v>
                </c:pt>
                <c:pt idx="18981">
                  <c:v>0.0</c:v>
                </c:pt>
                <c:pt idx="18982">
                  <c:v>0.0</c:v>
                </c:pt>
                <c:pt idx="18983">
                  <c:v>0.0</c:v>
                </c:pt>
                <c:pt idx="18984">
                  <c:v>0.0</c:v>
                </c:pt>
                <c:pt idx="18985">
                  <c:v>0.0</c:v>
                </c:pt>
                <c:pt idx="18986">
                  <c:v>0.0</c:v>
                </c:pt>
                <c:pt idx="18987">
                  <c:v>0.0</c:v>
                </c:pt>
                <c:pt idx="18988">
                  <c:v>0.0</c:v>
                </c:pt>
                <c:pt idx="18989">
                  <c:v>0.0</c:v>
                </c:pt>
                <c:pt idx="18990">
                  <c:v>0.0</c:v>
                </c:pt>
                <c:pt idx="18991">
                  <c:v>-32767.0</c:v>
                </c:pt>
                <c:pt idx="18992">
                  <c:v>0.0</c:v>
                </c:pt>
                <c:pt idx="18993">
                  <c:v>0.0</c:v>
                </c:pt>
                <c:pt idx="18994">
                  <c:v>0.0</c:v>
                </c:pt>
                <c:pt idx="18995">
                  <c:v>0.0</c:v>
                </c:pt>
                <c:pt idx="18996">
                  <c:v>0.0</c:v>
                </c:pt>
                <c:pt idx="18997">
                  <c:v>0.0</c:v>
                </c:pt>
                <c:pt idx="18998">
                  <c:v>0.0</c:v>
                </c:pt>
                <c:pt idx="18999">
                  <c:v>-32767.0</c:v>
                </c:pt>
                <c:pt idx="19000">
                  <c:v>0.0</c:v>
                </c:pt>
                <c:pt idx="19001">
                  <c:v>0.0</c:v>
                </c:pt>
                <c:pt idx="19002">
                  <c:v>0.0</c:v>
                </c:pt>
                <c:pt idx="19003">
                  <c:v>0.0</c:v>
                </c:pt>
                <c:pt idx="19004">
                  <c:v>0.0</c:v>
                </c:pt>
                <c:pt idx="19005">
                  <c:v>0.0</c:v>
                </c:pt>
                <c:pt idx="19006">
                  <c:v>0.0</c:v>
                </c:pt>
                <c:pt idx="19007">
                  <c:v>0.0</c:v>
                </c:pt>
                <c:pt idx="19008">
                  <c:v>0.0</c:v>
                </c:pt>
                <c:pt idx="19009">
                  <c:v>0.0</c:v>
                </c:pt>
                <c:pt idx="19010">
                  <c:v>0.0</c:v>
                </c:pt>
                <c:pt idx="19011">
                  <c:v>0.0</c:v>
                </c:pt>
                <c:pt idx="19012">
                  <c:v>0.0</c:v>
                </c:pt>
                <c:pt idx="19013">
                  <c:v>0.0</c:v>
                </c:pt>
                <c:pt idx="19014">
                  <c:v>0.0</c:v>
                </c:pt>
                <c:pt idx="19015">
                  <c:v>0.0</c:v>
                </c:pt>
                <c:pt idx="19016">
                  <c:v>0.0</c:v>
                </c:pt>
                <c:pt idx="19017">
                  <c:v>0.0</c:v>
                </c:pt>
                <c:pt idx="19018">
                  <c:v>0.0</c:v>
                </c:pt>
                <c:pt idx="19019">
                  <c:v>0.0</c:v>
                </c:pt>
                <c:pt idx="19020">
                  <c:v>0.0</c:v>
                </c:pt>
                <c:pt idx="19021">
                  <c:v>0.0</c:v>
                </c:pt>
                <c:pt idx="19022">
                  <c:v>0.0</c:v>
                </c:pt>
                <c:pt idx="19023">
                  <c:v>0.0</c:v>
                </c:pt>
                <c:pt idx="19024">
                  <c:v>-32767.0</c:v>
                </c:pt>
                <c:pt idx="19025">
                  <c:v>0.0</c:v>
                </c:pt>
                <c:pt idx="19026">
                  <c:v>0.0</c:v>
                </c:pt>
                <c:pt idx="19027">
                  <c:v>0.0</c:v>
                </c:pt>
                <c:pt idx="19028">
                  <c:v>0.0</c:v>
                </c:pt>
                <c:pt idx="19029">
                  <c:v>0.0</c:v>
                </c:pt>
                <c:pt idx="19030">
                  <c:v>0.0</c:v>
                </c:pt>
                <c:pt idx="19031">
                  <c:v>0.0</c:v>
                </c:pt>
                <c:pt idx="19032">
                  <c:v>0.0</c:v>
                </c:pt>
                <c:pt idx="19033">
                  <c:v>0.0</c:v>
                </c:pt>
                <c:pt idx="19034">
                  <c:v>0.0</c:v>
                </c:pt>
                <c:pt idx="19035">
                  <c:v>0.0</c:v>
                </c:pt>
                <c:pt idx="19036">
                  <c:v>0.0</c:v>
                </c:pt>
                <c:pt idx="19037">
                  <c:v>0.0</c:v>
                </c:pt>
                <c:pt idx="19038">
                  <c:v>0.0</c:v>
                </c:pt>
                <c:pt idx="19039">
                  <c:v>0.0</c:v>
                </c:pt>
                <c:pt idx="19040">
                  <c:v>0.0</c:v>
                </c:pt>
                <c:pt idx="19041">
                  <c:v>0.0</c:v>
                </c:pt>
                <c:pt idx="19042">
                  <c:v>0.0</c:v>
                </c:pt>
                <c:pt idx="19043">
                  <c:v>0.0</c:v>
                </c:pt>
                <c:pt idx="19044">
                  <c:v>0.0</c:v>
                </c:pt>
                <c:pt idx="19045">
                  <c:v>0.0</c:v>
                </c:pt>
                <c:pt idx="19046">
                  <c:v>0.0</c:v>
                </c:pt>
                <c:pt idx="19047">
                  <c:v>0.0</c:v>
                </c:pt>
                <c:pt idx="19048">
                  <c:v>0.0</c:v>
                </c:pt>
                <c:pt idx="19049">
                  <c:v>0.0</c:v>
                </c:pt>
                <c:pt idx="19050">
                  <c:v>0.0</c:v>
                </c:pt>
                <c:pt idx="19051">
                  <c:v>0.0</c:v>
                </c:pt>
                <c:pt idx="19052">
                  <c:v>0.0</c:v>
                </c:pt>
                <c:pt idx="19053">
                  <c:v>0.0</c:v>
                </c:pt>
                <c:pt idx="19054">
                  <c:v>0.0</c:v>
                </c:pt>
                <c:pt idx="19055">
                  <c:v>0.0</c:v>
                </c:pt>
                <c:pt idx="19056">
                  <c:v>0.0</c:v>
                </c:pt>
                <c:pt idx="19057">
                  <c:v>0.0</c:v>
                </c:pt>
                <c:pt idx="19058">
                  <c:v>0.0</c:v>
                </c:pt>
                <c:pt idx="19059">
                  <c:v>0.0</c:v>
                </c:pt>
                <c:pt idx="19060">
                  <c:v>0.0</c:v>
                </c:pt>
                <c:pt idx="19061">
                  <c:v>0.0</c:v>
                </c:pt>
                <c:pt idx="19062">
                  <c:v>0.0</c:v>
                </c:pt>
                <c:pt idx="19063">
                  <c:v>0.0</c:v>
                </c:pt>
                <c:pt idx="19064">
                  <c:v>-32767.0</c:v>
                </c:pt>
                <c:pt idx="19065">
                  <c:v>0.0</c:v>
                </c:pt>
                <c:pt idx="19066">
                  <c:v>0.0</c:v>
                </c:pt>
                <c:pt idx="19067">
                  <c:v>0.0</c:v>
                </c:pt>
                <c:pt idx="19068">
                  <c:v>0.0</c:v>
                </c:pt>
                <c:pt idx="19069">
                  <c:v>0.0</c:v>
                </c:pt>
                <c:pt idx="19070">
                  <c:v>0.0</c:v>
                </c:pt>
                <c:pt idx="19071">
                  <c:v>0.0</c:v>
                </c:pt>
                <c:pt idx="19072">
                  <c:v>-32767.0</c:v>
                </c:pt>
                <c:pt idx="19073">
                  <c:v>0.0</c:v>
                </c:pt>
                <c:pt idx="19074">
                  <c:v>0.0</c:v>
                </c:pt>
                <c:pt idx="19075">
                  <c:v>0.0</c:v>
                </c:pt>
                <c:pt idx="19076">
                  <c:v>0.0</c:v>
                </c:pt>
                <c:pt idx="19077">
                  <c:v>0.0</c:v>
                </c:pt>
                <c:pt idx="19078">
                  <c:v>0.0</c:v>
                </c:pt>
                <c:pt idx="19079">
                  <c:v>0.0</c:v>
                </c:pt>
                <c:pt idx="19080">
                  <c:v>0.0</c:v>
                </c:pt>
                <c:pt idx="19081">
                  <c:v>0.0</c:v>
                </c:pt>
                <c:pt idx="19082">
                  <c:v>0.0</c:v>
                </c:pt>
                <c:pt idx="19083">
                  <c:v>0.0</c:v>
                </c:pt>
                <c:pt idx="19084">
                  <c:v>0.0</c:v>
                </c:pt>
                <c:pt idx="19085">
                  <c:v>0.0</c:v>
                </c:pt>
                <c:pt idx="19086">
                  <c:v>0.0</c:v>
                </c:pt>
                <c:pt idx="19087">
                  <c:v>0.0</c:v>
                </c:pt>
                <c:pt idx="19088">
                  <c:v>0.0</c:v>
                </c:pt>
                <c:pt idx="19089">
                  <c:v>0.0</c:v>
                </c:pt>
                <c:pt idx="19090">
                  <c:v>0.0</c:v>
                </c:pt>
                <c:pt idx="19091">
                  <c:v>0.0</c:v>
                </c:pt>
                <c:pt idx="19092">
                  <c:v>0.0</c:v>
                </c:pt>
                <c:pt idx="19093">
                  <c:v>0.0</c:v>
                </c:pt>
                <c:pt idx="19094">
                  <c:v>0.0</c:v>
                </c:pt>
                <c:pt idx="19095">
                  <c:v>0.0</c:v>
                </c:pt>
                <c:pt idx="19096">
                  <c:v>0.0</c:v>
                </c:pt>
                <c:pt idx="19097">
                  <c:v>0.0</c:v>
                </c:pt>
                <c:pt idx="19098">
                  <c:v>0.0</c:v>
                </c:pt>
                <c:pt idx="19099">
                  <c:v>0.0</c:v>
                </c:pt>
                <c:pt idx="19100">
                  <c:v>-32767.0</c:v>
                </c:pt>
                <c:pt idx="19101">
                  <c:v>0.0</c:v>
                </c:pt>
                <c:pt idx="19102">
                  <c:v>0.0</c:v>
                </c:pt>
                <c:pt idx="19103">
                  <c:v>0.0</c:v>
                </c:pt>
                <c:pt idx="19104">
                  <c:v>0.0</c:v>
                </c:pt>
                <c:pt idx="19105">
                  <c:v>0.0</c:v>
                </c:pt>
                <c:pt idx="19106">
                  <c:v>0.0</c:v>
                </c:pt>
                <c:pt idx="19107">
                  <c:v>0.0</c:v>
                </c:pt>
                <c:pt idx="19108">
                  <c:v>-32767.0</c:v>
                </c:pt>
                <c:pt idx="19109">
                  <c:v>0.0</c:v>
                </c:pt>
                <c:pt idx="19110">
                  <c:v>0.0</c:v>
                </c:pt>
                <c:pt idx="19111">
                  <c:v>0.0</c:v>
                </c:pt>
                <c:pt idx="19112">
                  <c:v>0.0</c:v>
                </c:pt>
                <c:pt idx="19113">
                  <c:v>0.0</c:v>
                </c:pt>
                <c:pt idx="19114">
                  <c:v>0.0</c:v>
                </c:pt>
                <c:pt idx="19115">
                  <c:v>0.0</c:v>
                </c:pt>
                <c:pt idx="19116">
                  <c:v>-32767.0</c:v>
                </c:pt>
                <c:pt idx="19117">
                  <c:v>0.0</c:v>
                </c:pt>
                <c:pt idx="19118">
                  <c:v>0.0</c:v>
                </c:pt>
                <c:pt idx="19119">
                  <c:v>0.0</c:v>
                </c:pt>
                <c:pt idx="19120">
                  <c:v>0.0</c:v>
                </c:pt>
                <c:pt idx="19121">
                  <c:v>0.0</c:v>
                </c:pt>
                <c:pt idx="19122">
                  <c:v>0.0</c:v>
                </c:pt>
                <c:pt idx="19123">
                  <c:v>0.0</c:v>
                </c:pt>
                <c:pt idx="19124">
                  <c:v>-32767.0</c:v>
                </c:pt>
                <c:pt idx="19125">
                  <c:v>0.0</c:v>
                </c:pt>
                <c:pt idx="19126">
                  <c:v>0.0</c:v>
                </c:pt>
                <c:pt idx="19127">
                  <c:v>0.0</c:v>
                </c:pt>
                <c:pt idx="19128">
                  <c:v>0.0</c:v>
                </c:pt>
                <c:pt idx="19129">
                  <c:v>0.0</c:v>
                </c:pt>
                <c:pt idx="19130">
                  <c:v>0.0</c:v>
                </c:pt>
                <c:pt idx="19131">
                  <c:v>0.0</c:v>
                </c:pt>
                <c:pt idx="19132">
                  <c:v>-32767.0</c:v>
                </c:pt>
                <c:pt idx="19133">
                  <c:v>0.0</c:v>
                </c:pt>
                <c:pt idx="19134">
                  <c:v>0.0</c:v>
                </c:pt>
                <c:pt idx="19135">
                  <c:v>0.0</c:v>
                </c:pt>
                <c:pt idx="19136">
                  <c:v>0.0</c:v>
                </c:pt>
                <c:pt idx="19137">
                  <c:v>0.0</c:v>
                </c:pt>
                <c:pt idx="19138">
                  <c:v>0.0</c:v>
                </c:pt>
                <c:pt idx="19139">
                  <c:v>0.0</c:v>
                </c:pt>
                <c:pt idx="19140">
                  <c:v>0.0</c:v>
                </c:pt>
                <c:pt idx="19141">
                  <c:v>0.0</c:v>
                </c:pt>
                <c:pt idx="19142">
                  <c:v>0.0</c:v>
                </c:pt>
                <c:pt idx="19143">
                  <c:v>0.0</c:v>
                </c:pt>
                <c:pt idx="19144">
                  <c:v>0.0</c:v>
                </c:pt>
                <c:pt idx="19145">
                  <c:v>0.0</c:v>
                </c:pt>
                <c:pt idx="19146">
                  <c:v>0.0</c:v>
                </c:pt>
                <c:pt idx="19147">
                  <c:v>0.0</c:v>
                </c:pt>
                <c:pt idx="19148">
                  <c:v>0.0</c:v>
                </c:pt>
                <c:pt idx="19149">
                  <c:v>-32767.0</c:v>
                </c:pt>
                <c:pt idx="19150">
                  <c:v>0.0</c:v>
                </c:pt>
                <c:pt idx="19151">
                  <c:v>0.0</c:v>
                </c:pt>
                <c:pt idx="19152">
                  <c:v>0.0</c:v>
                </c:pt>
                <c:pt idx="19153">
                  <c:v>0.0</c:v>
                </c:pt>
                <c:pt idx="19154">
                  <c:v>0.0</c:v>
                </c:pt>
                <c:pt idx="19155">
                  <c:v>0.0</c:v>
                </c:pt>
                <c:pt idx="19156">
                  <c:v>0.0</c:v>
                </c:pt>
                <c:pt idx="19157">
                  <c:v>0.0</c:v>
                </c:pt>
                <c:pt idx="19158">
                  <c:v>0.0</c:v>
                </c:pt>
                <c:pt idx="19159">
                  <c:v>0.0</c:v>
                </c:pt>
                <c:pt idx="19160">
                  <c:v>0.0</c:v>
                </c:pt>
                <c:pt idx="19161">
                  <c:v>0.0</c:v>
                </c:pt>
                <c:pt idx="19162">
                  <c:v>0.0</c:v>
                </c:pt>
                <c:pt idx="19163">
                  <c:v>0.0</c:v>
                </c:pt>
                <c:pt idx="19164">
                  <c:v>0.0</c:v>
                </c:pt>
                <c:pt idx="19165">
                  <c:v>0.0</c:v>
                </c:pt>
                <c:pt idx="19166">
                  <c:v>0.0</c:v>
                </c:pt>
                <c:pt idx="19167">
                  <c:v>0.0</c:v>
                </c:pt>
                <c:pt idx="19168">
                  <c:v>0.0</c:v>
                </c:pt>
                <c:pt idx="19169">
                  <c:v>0.0</c:v>
                </c:pt>
                <c:pt idx="19170">
                  <c:v>0.0</c:v>
                </c:pt>
                <c:pt idx="19171">
                  <c:v>0.0</c:v>
                </c:pt>
                <c:pt idx="19172">
                  <c:v>0.0</c:v>
                </c:pt>
                <c:pt idx="19173">
                  <c:v>0.0</c:v>
                </c:pt>
                <c:pt idx="19174">
                  <c:v>0.0</c:v>
                </c:pt>
                <c:pt idx="19175">
                  <c:v>0.0</c:v>
                </c:pt>
                <c:pt idx="19176">
                  <c:v>0.0</c:v>
                </c:pt>
                <c:pt idx="19177">
                  <c:v>0.0</c:v>
                </c:pt>
                <c:pt idx="19178">
                  <c:v>0.0</c:v>
                </c:pt>
                <c:pt idx="19179">
                  <c:v>0.0</c:v>
                </c:pt>
                <c:pt idx="19180">
                  <c:v>0.0</c:v>
                </c:pt>
                <c:pt idx="19181">
                  <c:v>-32767.0</c:v>
                </c:pt>
                <c:pt idx="19182">
                  <c:v>0.0</c:v>
                </c:pt>
                <c:pt idx="19183">
                  <c:v>0.0</c:v>
                </c:pt>
                <c:pt idx="19184">
                  <c:v>0.0</c:v>
                </c:pt>
                <c:pt idx="19185">
                  <c:v>0.0</c:v>
                </c:pt>
                <c:pt idx="19186">
                  <c:v>0.0</c:v>
                </c:pt>
                <c:pt idx="19187">
                  <c:v>0.0</c:v>
                </c:pt>
                <c:pt idx="19188">
                  <c:v>0.0</c:v>
                </c:pt>
                <c:pt idx="19189">
                  <c:v>0.0</c:v>
                </c:pt>
                <c:pt idx="19190">
                  <c:v>0.0</c:v>
                </c:pt>
                <c:pt idx="19191">
                  <c:v>0.0</c:v>
                </c:pt>
                <c:pt idx="19192">
                  <c:v>0.0</c:v>
                </c:pt>
                <c:pt idx="19193">
                  <c:v>0.0</c:v>
                </c:pt>
                <c:pt idx="19194">
                  <c:v>0.0</c:v>
                </c:pt>
                <c:pt idx="19195">
                  <c:v>0.0</c:v>
                </c:pt>
                <c:pt idx="19196">
                  <c:v>0.0</c:v>
                </c:pt>
                <c:pt idx="19197">
                  <c:v>0.0</c:v>
                </c:pt>
                <c:pt idx="19198">
                  <c:v>0.0</c:v>
                </c:pt>
                <c:pt idx="19199">
                  <c:v>0.0</c:v>
                </c:pt>
                <c:pt idx="19200">
                  <c:v>0.0</c:v>
                </c:pt>
                <c:pt idx="19201">
                  <c:v>0.0</c:v>
                </c:pt>
                <c:pt idx="19202">
                  <c:v>0.0</c:v>
                </c:pt>
                <c:pt idx="19203">
                  <c:v>0.0</c:v>
                </c:pt>
                <c:pt idx="19204">
                  <c:v>0.0</c:v>
                </c:pt>
                <c:pt idx="19205">
                  <c:v>0.0</c:v>
                </c:pt>
                <c:pt idx="19206">
                  <c:v>0.0</c:v>
                </c:pt>
                <c:pt idx="19207">
                  <c:v>0.0</c:v>
                </c:pt>
                <c:pt idx="19208">
                  <c:v>0.0</c:v>
                </c:pt>
                <c:pt idx="19209">
                  <c:v>0.0</c:v>
                </c:pt>
                <c:pt idx="19210">
                  <c:v>0.0</c:v>
                </c:pt>
                <c:pt idx="19211">
                  <c:v>0.0</c:v>
                </c:pt>
                <c:pt idx="19212">
                  <c:v>0.0</c:v>
                </c:pt>
                <c:pt idx="19213">
                  <c:v>-32767.0</c:v>
                </c:pt>
                <c:pt idx="19214">
                  <c:v>0.0</c:v>
                </c:pt>
                <c:pt idx="19215">
                  <c:v>0.0</c:v>
                </c:pt>
                <c:pt idx="19216">
                  <c:v>0.0</c:v>
                </c:pt>
                <c:pt idx="19217">
                  <c:v>0.0</c:v>
                </c:pt>
                <c:pt idx="19218">
                  <c:v>0.0</c:v>
                </c:pt>
                <c:pt idx="19219">
                  <c:v>0.0</c:v>
                </c:pt>
                <c:pt idx="19220">
                  <c:v>0.0</c:v>
                </c:pt>
                <c:pt idx="19221">
                  <c:v>-32767.0</c:v>
                </c:pt>
                <c:pt idx="19222">
                  <c:v>0.0</c:v>
                </c:pt>
                <c:pt idx="19223">
                  <c:v>0.0</c:v>
                </c:pt>
                <c:pt idx="19224">
                  <c:v>0.0</c:v>
                </c:pt>
                <c:pt idx="19225">
                  <c:v>0.0</c:v>
                </c:pt>
                <c:pt idx="19226">
                  <c:v>0.0</c:v>
                </c:pt>
                <c:pt idx="19227">
                  <c:v>0.0</c:v>
                </c:pt>
                <c:pt idx="19228">
                  <c:v>0.0</c:v>
                </c:pt>
                <c:pt idx="19229">
                  <c:v>0.0</c:v>
                </c:pt>
                <c:pt idx="19230">
                  <c:v>0.0</c:v>
                </c:pt>
                <c:pt idx="19231">
                  <c:v>0.0</c:v>
                </c:pt>
                <c:pt idx="19232">
                  <c:v>0.0</c:v>
                </c:pt>
                <c:pt idx="19233">
                  <c:v>0.0</c:v>
                </c:pt>
                <c:pt idx="19234">
                  <c:v>0.0</c:v>
                </c:pt>
                <c:pt idx="19235">
                  <c:v>0.0</c:v>
                </c:pt>
                <c:pt idx="19236">
                  <c:v>0.0</c:v>
                </c:pt>
                <c:pt idx="19237">
                  <c:v>0.0</c:v>
                </c:pt>
                <c:pt idx="19238">
                  <c:v>0.0</c:v>
                </c:pt>
                <c:pt idx="19239">
                  <c:v>0.0</c:v>
                </c:pt>
                <c:pt idx="19240">
                  <c:v>0.0</c:v>
                </c:pt>
                <c:pt idx="19241">
                  <c:v>0.0</c:v>
                </c:pt>
                <c:pt idx="19242">
                  <c:v>0.0</c:v>
                </c:pt>
                <c:pt idx="19243">
                  <c:v>0.0</c:v>
                </c:pt>
                <c:pt idx="19244">
                  <c:v>0.0</c:v>
                </c:pt>
                <c:pt idx="19245">
                  <c:v>0.0</c:v>
                </c:pt>
                <c:pt idx="19246">
                  <c:v>0.0</c:v>
                </c:pt>
                <c:pt idx="19247">
                  <c:v>0.0</c:v>
                </c:pt>
                <c:pt idx="19248">
                  <c:v>0.0</c:v>
                </c:pt>
                <c:pt idx="19249">
                  <c:v>0.0</c:v>
                </c:pt>
                <c:pt idx="19250">
                  <c:v>0.0</c:v>
                </c:pt>
                <c:pt idx="19251">
                  <c:v>-32767.0</c:v>
                </c:pt>
                <c:pt idx="19252">
                  <c:v>0.0</c:v>
                </c:pt>
                <c:pt idx="19253">
                  <c:v>0.0</c:v>
                </c:pt>
                <c:pt idx="19254">
                  <c:v>0.0</c:v>
                </c:pt>
                <c:pt idx="19255">
                  <c:v>0.0</c:v>
                </c:pt>
                <c:pt idx="19256">
                  <c:v>0.0</c:v>
                </c:pt>
                <c:pt idx="19257">
                  <c:v>0.0</c:v>
                </c:pt>
                <c:pt idx="19258">
                  <c:v>0.0</c:v>
                </c:pt>
                <c:pt idx="19259">
                  <c:v>0.0</c:v>
                </c:pt>
                <c:pt idx="19260">
                  <c:v>0.0</c:v>
                </c:pt>
                <c:pt idx="19261">
                  <c:v>0.0</c:v>
                </c:pt>
                <c:pt idx="19262">
                  <c:v>0.0</c:v>
                </c:pt>
                <c:pt idx="19263">
                  <c:v>0.0</c:v>
                </c:pt>
                <c:pt idx="19264">
                  <c:v>0.0</c:v>
                </c:pt>
                <c:pt idx="19265">
                  <c:v>0.0</c:v>
                </c:pt>
                <c:pt idx="19266">
                  <c:v>0.0</c:v>
                </c:pt>
                <c:pt idx="19267">
                  <c:v>0.0</c:v>
                </c:pt>
                <c:pt idx="19268">
                  <c:v>0.0</c:v>
                </c:pt>
                <c:pt idx="19269">
                  <c:v>0.0</c:v>
                </c:pt>
                <c:pt idx="19270">
                  <c:v>0.0</c:v>
                </c:pt>
                <c:pt idx="19271">
                  <c:v>0.0</c:v>
                </c:pt>
                <c:pt idx="19272">
                  <c:v>0.0</c:v>
                </c:pt>
                <c:pt idx="19273">
                  <c:v>0.0</c:v>
                </c:pt>
                <c:pt idx="19274">
                  <c:v>0.0</c:v>
                </c:pt>
                <c:pt idx="19275">
                  <c:v>0.0</c:v>
                </c:pt>
                <c:pt idx="19276">
                  <c:v>0.0</c:v>
                </c:pt>
                <c:pt idx="19277">
                  <c:v>0.0</c:v>
                </c:pt>
                <c:pt idx="19278">
                  <c:v>0.0</c:v>
                </c:pt>
                <c:pt idx="19279">
                  <c:v>0.0</c:v>
                </c:pt>
                <c:pt idx="19280">
                  <c:v>0.0</c:v>
                </c:pt>
                <c:pt idx="19281">
                  <c:v>0.0</c:v>
                </c:pt>
                <c:pt idx="19282">
                  <c:v>0.0</c:v>
                </c:pt>
                <c:pt idx="19283">
                  <c:v>0.0</c:v>
                </c:pt>
                <c:pt idx="19284">
                  <c:v>0.0</c:v>
                </c:pt>
                <c:pt idx="19285">
                  <c:v>0.0</c:v>
                </c:pt>
                <c:pt idx="19286">
                  <c:v>0.0</c:v>
                </c:pt>
                <c:pt idx="19287">
                  <c:v>0.0</c:v>
                </c:pt>
                <c:pt idx="19288">
                  <c:v>0.0</c:v>
                </c:pt>
                <c:pt idx="19289">
                  <c:v>0.0</c:v>
                </c:pt>
                <c:pt idx="19290">
                  <c:v>0.0</c:v>
                </c:pt>
                <c:pt idx="19291">
                  <c:v>0.0</c:v>
                </c:pt>
                <c:pt idx="19292">
                  <c:v>0.0</c:v>
                </c:pt>
                <c:pt idx="19293">
                  <c:v>0.0</c:v>
                </c:pt>
                <c:pt idx="19294">
                  <c:v>0.0</c:v>
                </c:pt>
                <c:pt idx="19295">
                  <c:v>0.0</c:v>
                </c:pt>
                <c:pt idx="19296">
                  <c:v>0.0</c:v>
                </c:pt>
                <c:pt idx="19297">
                  <c:v>0.0</c:v>
                </c:pt>
                <c:pt idx="19298">
                  <c:v>0.0</c:v>
                </c:pt>
                <c:pt idx="19299">
                  <c:v>0.0</c:v>
                </c:pt>
                <c:pt idx="19300">
                  <c:v>0.0</c:v>
                </c:pt>
                <c:pt idx="19301">
                  <c:v>0.0</c:v>
                </c:pt>
                <c:pt idx="19302">
                  <c:v>-32767.0</c:v>
                </c:pt>
                <c:pt idx="19303">
                  <c:v>0.0</c:v>
                </c:pt>
                <c:pt idx="19304">
                  <c:v>0.0</c:v>
                </c:pt>
                <c:pt idx="19305">
                  <c:v>0.0</c:v>
                </c:pt>
                <c:pt idx="19306">
                  <c:v>0.0</c:v>
                </c:pt>
                <c:pt idx="19307">
                  <c:v>0.0</c:v>
                </c:pt>
                <c:pt idx="19308">
                  <c:v>0.0</c:v>
                </c:pt>
                <c:pt idx="19309">
                  <c:v>0.0</c:v>
                </c:pt>
                <c:pt idx="19310">
                  <c:v>-32767.0</c:v>
                </c:pt>
                <c:pt idx="19311">
                  <c:v>0.0</c:v>
                </c:pt>
                <c:pt idx="19312">
                  <c:v>0.0</c:v>
                </c:pt>
                <c:pt idx="19313">
                  <c:v>0.0</c:v>
                </c:pt>
                <c:pt idx="19314">
                  <c:v>0.0</c:v>
                </c:pt>
                <c:pt idx="19315">
                  <c:v>0.0</c:v>
                </c:pt>
                <c:pt idx="19316">
                  <c:v>0.0</c:v>
                </c:pt>
                <c:pt idx="19317">
                  <c:v>0.0</c:v>
                </c:pt>
                <c:pt idx="19318">
                  <c:v>0.0</c:v>
                </c:pt>
                <c:pt idx="19319">
                  <c:v>-32767.0</c:v>
                </c:pt>
                <c:pt idx="19320">
                  <c:v>0.0</c:v>
                </c:pt>
                <c:pt idx="19321">
                  <c:v>0.0</c:v>
                </c:pt>
                <c:pt idx="19322">
                  <c:v>0.0</c:v>
                </c:pt>
                <c:pt idx="19323">
                  <c:v>0.0</c:v>
                </c:pt>
                <c:pt idx="19324">
                  <c:v>0.0</c:v>
                </c:pt>
                <c:pt idx="19325">
                  <c:v>0.0</c:v>
                </c:pt>
                <c:pt idx="19326">
                  <c:v>0.0</c:v>
                </c:pt>
                <c:pt idx="19327">
                  <c:v>0.0</c:v>
                </c:pt>
                <c:pt idx="19328">
                  <c:v>0.0</c:v>
                </c:pt>
                <c:pt idx="19329">
                  <c:v>0.0</c:v>
                </c:pt>
                <c:pt idx="19330">
                  <c:v>0.0</c:v>
                </c:pt>
                <c:pt idx="19331">
                  <c:v>0.0</c:v>
                </c:pt>
                <c:pt idx="19332">
                  <c:v>0.0</c:v>
                </c:pt>
                <c:pt idx="19333">
                  <c:v>0.0</c:v>
                </c:pt>
                <c:pt idx="19334">
                  <c:v>0.0</c:v>
                </c:pt>
                <c:pt idx="19335">
                  <c:v>0.0</c:v>
                </c:pt>
                <c:pt idx="19336">
                  <c:v>0.0</c:v>
                </c:pt>
                <c:pt idx="19337">
                  <c:v>0.0</c:v>
                </c:pt>
                <c:pt idx="19338">
                  <c:v>0.0</c:v>
                </c:pt>
                <c:pt idx="19339">
                  <c:v>0.0</c:v>
                </c:pt>
                <c:pt idx="19340">
                  <c:v>0.0</c:v>
                </c:pt>
                <c:pt idx="19341">
                  <c:v>0.0</c:v>
                </c:pt>
                <c:pt idx="19342">
                  <c:v>0.0</c:v>
                </c:pt>
                <c:pt idx="19343">
                  <c:v>0.0</c:v>
                </c:pt>
                <c:pt idx="19344">
                  <c:v>0.0</c:v>
                </c:pt>
                <c:pt idx="19345">
                  <c:v>0.0</c:v>
                </c:pt>
                <c:pt idx="19346">
                  <c:v>0.0</c:v>
                </c:pt>
                <c:pt idx="19347">
                  <c:v>0.0</c:v>
                </c:pt>
                <c:pt idx="19348">
                  <c:v>0.0</c:v>
                </c:pt>
                <c:pt idx="19349">
                  <c:v>0.0</c:v>
                </c:pt>
                <c:pt idx="19350">
                  <c:v>0.0</c:v>
                </c:pt>
                <c:pt idx="19351">
                  <c:v>0.0</c:v>
                </c:pt>
                <c:pt idx="19352">
                  <c:v>0.0</c:v>
                </c:pt>
                <c:pt idx="19353">
                  <c:v>0.0</c:v>
                </c:pt>
                <c:pt idx="19354">
                  <c:v>0.0</c:v>
                </c:pt>
                <c:pt idx="19355">
                  <c:v>0.0</c:v>
                </c:pt>
                <c:pt idx="19356">
                  <c:v>0.0</c:v>
                </c:pt>
                <c:pt idx="19357">
                  <c:v>0.0</c:v>
                </c:pt>
                <c:pt idx="19358">
                  <c:v>0.0</c:v>
                </c:pt>
                <c:pt idx="19359">
                  <c:v>0.0</c:v>
                </c:pt>
                <c:pt idx="19360">
                  <c:v>0.0</c:v>
                </c:pt>
                <c:pt idx="19361">
                  <c:v>0.0</c:v>
                </c:pt>
                <c:pt idx="19362">
                  <c:v>0.0</c:v>
                </c:pt>
                <c:pt idx="19363">
                  <c:v>0.0</c:v>
                </c:pt>
                <c:pt idx="19364">
                  <c:v>0.0</c:v>
                </c:pt>
                <c:pt idx="19365">
                  <c:v>0.0</c:v>
                </c:pt>
                <c:pt idx="19366">
                  <c:v>0.0</c:v>
                </c:pt>
                <c:pt idx="19367">
                  <c:v>0.0</c:v>
                </c:pt>
                <c:pt idx="19368">
                  <c:v>0.0</c:v>
                </c:pt>
                <c:pt idx="19369">
                  <c:v>0.0</c:v>
                </c:pt>
                <c:pt idx="19370">
                  <c:v>0.0</c:v>
                </c:pt>
                <c:pt idx="19371">
                  <c:v>0.0</c:v>
                </c:pt>
                <c:pt idx="19372">
                  <c:v>0.0</c:v>
                </c:pt>
                <c:pt idx="19373">
                  <c:v>0.0</c:v>
                </c:pt>
                <c:pt idx="19374">
                  <c:v>0.0</c:v>
                </c:pt>
                <c:pt idx="19375">
                  <c:v>-32767.0</c:v>
                </c:pt>
                <c:pt idx="19376">
                  <c:v>0.0</c:v>
                </c:pt>
                <c:pt idx="19377">
                  <c:v>0.0</c:v>
                </c:pt>
                <c:pt idx="19378">
                  <c:v>0.0</c:v>
                </c:pt>
                <c:pt idx="19379">
                  <c:v>0.0</c:v>
                </c:pt>
                <c:pt idx="19380">
                  <c:v>0.0</c:v>
                </c:pt>
                <c:pt idx="19381">
                  <c:v>0.0</c:v>
                </c:pt>
                <c:pt idx="19382">
                  <c:v>0.0</c:v>
                </c:pt>
                <c:pt idx="19383">
                  <c:v>-32767.0</c:v>
                </c:pt>
                <c:pt idx="19384">
                  <c:v>0.0</c:v>
                </c:pt>
                <c:pt idx="19385">
                  <c:v>0.0</c:v>
                </c:pt>
                <c:pt idx="19386">
                  <c:v>0.0</c:v>
                </c:pt>
                <c:pt idx="19387">
                  <c:v>0.0</c:v>
                </c:pt>
                <c:pt idx="19388">
                  <c:v>0.0</c:v>
                </c:pt>
                <c:pt idx="19389">
                  <c:v>0.0</c:v>
                </c:pt>
                <c:pt idx="19390">
                  <c:v>0.0</c:v>
                </c:pt>
                <c:pt idx="19391">
                  <c:v>0.0</c:v>
                </c:pt>
                <c:pt idx="19392">
                  <c:v>0.0</c:v>
                </c:pt>
                <c:pt idx="19393">
                  <c:v>0.0</c:v>
                </c:pt>
                <c:pt idx="19394">
                  <c:v>0.0</c:v>
                </c:pt>
                <c:pt idx="19395">
                  <c:v>0.0</c:v>
                </c:pt>
                <c:pt idx="19396">
                  <c:v>0.0</c:v>
                </c:pt>
                <c:pt idx="19397">
                  <c:v>0.0</c:v>
                </c:pt>
                <c:pt idx="19398">
                  <c:v>0.0</c:v>
                </c:pt>
                <c:pt idx="19399">
                  <c:v>0.0</c:v>
                </c:pt>
                <c:pt idx="19400">
                  <c:v>0.0</c:v>
                </c:pt>
                <c:pt idx="19401">
                  <c:v>0.0</c:v>
                </c:pt>
                <c:pt idx="19402">
                  <c:v>0.0</c:v>
                </c:pt>
                <c:pt idx="19403">
                  <c:v>0.0</c:v>
                </c:pt>
                <c:pt idx="19404">
                  <c:v>0.0</c:v>
                </c:pt>
                <c:pt idx="19405">
                  <c:v>0.0</c:v>
                </c:pt>
                <c:pt idx="19406">
                  <c:v>0.0</c:v>
                </c:pt>
                <c:pt idx="19407">
                  <c:v>0.0</c:v>
                </c:pt>
                <c:pt idx="19408">
                  <c:v>0.0</c:v>
                </c:pt>
                <c:pt idx="19409">
                  <c:v>0.0</c:v>
                </c:pt>
                <c:pt idx="19410">
                  <c:v>0.0</c:v>
                </c:pt>
                <c:pt idx="19411">
                  <c:v>0.0</c:v>
                </c:pt>
                <c:pt idx="19412">
                  <c:v>0.0</c:v>
                </c:pt>
                <c:pt idx="19413">
                  <c:v>0.0</c:v>
                </c:pt>
                <c:pt idx="19414">
                  <c:v>0.0</c:v>
                </c:pt>
                <c:pt idx="19415">
                  <c:v>0.0</c:v>
                </c:pt>
                <c:pt idx="19416">
                  <c:v>0.0</c:v>
                </c:pt>
                <c:pt idx="19417">
                  <c:v>0.0</c:v>
                </c:pt>
                <c:pt idx="19418">
                  <c:v>0.0</c:v>
                </c:pt>
                <c:pt idx="19419">
                  <c:v>0.0</c:v>
                </c:pt>
                <c:pt idx="19420">
                  <c:v>0.0</c:v>
                </c:pt>
                <c:pt idx="19421">
                  <c:v>0.0</c:v>
                </c:pt>
                <c:pt idx="19422">
                  <c:v>0.0</c:v>
                </c:pt>
                <c:pt idx="19423">
                  <c:v>0.0</c:v>
                </c:pt>
                <c:pt idx="19424">
                  <c:v>0.0</c:v>
                </c:pt>
                <c:pt idx="19425">
                  <c:v>0.0</c:v>
                </c:pt>
                <c:pt idx="19426">
                  <c:v>0.0</c:v>
                </c:pt>
                <c:pt idx="19427">
                  <c:v>0.0</c:v>
                </c:pt>
                <c:pt idx="19428">
                  <c:v>0.0</c:v>
                </c:pt>
                <c:pt idx="19429">
                  <c:v>0.0</c:v>
                </c:pt>
                <c:pt idx="19430">
                  <c:v>0.0</c:v>
                </c:pt>
                <c:pt idx="19431">
                  <c:v>0.0</c:v>
                </c:pt>
                <c:pt idx="19432">
                  <c:v>0.0</c:v>
                </c:pt>
                <c:pt idx="19433">
                  <c:v>0.0</c:v>
                </c:pt>
                <c:pt idx="19434">
                  <c:v>0.0</c:v>
                </c:pt>
                <c:pt idx="19435">
                  <c:v>0.0</c:v>
                </c:pt>
                <c:pt idx="19436">
                  <c:v>0.0</c:v>
                </c:pt>
                <c:pt idx="19437">
                  <c:v>0.0</c:v>
                </c:pt>
                <c:pt idx="19438">
                  <c:v>0.0</c:v>
                </c:pt>
                <c:pt idx="19439">
                  <c:v>0.0</c:v>
                </c:pt>
                <c:pt idx="19440">
                  <c:v>0.0</c:v>
                </c:pt>
                <c:pt idx="19441">
                  <c:v>0.0</c:v>
                </c:pt>
                <c:pt idx="19442">
                  <c:v>0.0</c:v>
                </c:pt>
                <c:pt idx="19443">
                  <c:v>0.0</c:v>
                </c:pt>
                <c:pt idx="19444">
                  <c:v>0.0</c:v>
                </c:pt>
                <c:pt idx="19445">
                  <c:v>0.0</c:v>
                </c:pt>
                <c:pt idx="19446">
                  <c:v>0.0</c:v>
                </c:pt>
                <c:pt idx="19447">
                  <c:v>0.0</c:v>
                </c:pt>
                <c:pt idx="19448">
                  <c:v>0.0</c:v>
                </c:pt>
                <c:pt idx="19449">
                  <c:v>0.0</c:v>
                </c:pt>
                <c:pt idx="19450">
                  <c:v>0.0</c:v>
                </c:pt>
                <c:pt idx="19451">
                  <c:v>0.0</c:v>
                </c:pt>
                <c:pt idx="19452">
                  <c:v>0.0</c:v>
                </c:pt>
                <c:pt idx="19453">
                  <c:v>0.0</c:v>
                </c:pt>
                <c:pt idx="19454">
                  <c:v>0.0</c:v>
                </c:pt>
                <c:pt idx="19455">
                  <c:v>0.0</c:v>
                </c:pt>
                <c:pt idx="19456">
                  <c:v>0.0</c:v>
                </c:pt>
                <c:pt idx="19457">
                  <c:v>0.0</c:v>
                </c:pt>
                <c:pt idx="19458">
                  <c:v>0.0</c:v>
                </c:pt>
                <c:pt idx="19459">
                  <c:v>0.0</c:v>
                </c:pt>
                <c:pt idx="19460">
                  <c:v>0.0</c:v>
                </c:pt>
                <c:pt idx="19461">
                  <c:v>0.0</c:v>
                </c:pt>
                <c:pt idx="19462">
                  <c:v>0.0</c:v>
                </c:pt>
                <c:pt idx="19463">
                  <c:v>0.0</c:v>
                </c:pt>
                <c:pt idx="19464">
                  <c:v>0.0</c:v>
                </c:pt>
                <c:pt idx="19465">
                  <c:v>0.0</c:v>
                </c:pt>
                <c:pt idx="19466">
                  <c:v>0.0</c:v>
                </c:pt>
                <c:pt idx="19467">
                  <c:v>0.0</c:v>
                </c:pt>
                <c:pt idx="19468">
                  <c:v>0.0</c:v>
                </c:pt>
                <c:pt idx="19469">
                  <c:v>0.0</c:v>
                </c:pt>
                <c:pt idx="19470">
                  <c:v>0.0</c:v>
                </c:pt>
                <c:pt idx="19471">
                  <c:v>0.0</c:v>
                </c:pt>
                <c:pt idx="19472">
                  <c:v>-32767.0</c:v>
                </c:pt>
                <c:pt idx="19473">
                  <c:v>0.0</c:v>
                </c:pt>
                <c:pt idx="19474">
                  <c:v>0.0</c:v>
                </c:pt>
                <c:pt idx="19475">
                  <c:v>0.0</c:v>
                </c:pt>
                <c:pt idx="19476">
                  <c:v>0.0</c:v>
                </c:pt>
                <c:pt idx="19477">
                  <c:v>0.0</c:v>
                </c:pt>
                <c:pt idx="19478">
                  <c:v>0.0</c:v>
                </c:pt>
                <c:pt idx="19479">
                  <c:v>0.0</c:v>
                </c:pt>
                <c:pt idx="19480">
                  <c:v>0.0</c:v>
                </c:pt>
                <c:pt idx="19481">
                  <c:v>0.0</c:v>
                </c:pt>
                <c:pt idx="19482">
                  <c:v>0.0</c:v>
                </c:pt>
                <c:pt idx="19483">
                  <c:v>0.0</c:v>
                </c:pt>
                <c:pt idx="19484">
                  <c:v>0.0</c:v>
                </c:pt>
                <c:pt idx="19485">
                  <c:v>0.0</c:v>
                </c:pt>
                <c:pt idx="19486">
                  <c:v>0.0</c:v>
                </c:pt>
                <c:pt idx="19487">
                  <c:v>0.0</c:v>
                </c:pt>
                <c:pt idx="19488">
                  <c:v>0.0</c:v>
                </c:pt>
                <c:pt idx="19489">
                  <c:v>0.0</c:v>
                </c:pt>
                <c:pt idx="19490">
                  <c:v>0.0</c:v>
                </c:pt>
                <c:pt idx="19491">
                  <c:v>0.0</c:v>
                </c:pt>
                <c:pt idx="19492">
                  <c:v>0.0</c:v>
                </c:pt>
                <c:pt idx="19493">
                  <c:v>0.0</c:v>
                </c:pt>
                <c:pt idx="19494">
                  <c:v>0.0</c:v>
                </c:pt>
                <c:pt idx="19495">
                  <c:v>0.0</c:v>
                </c:pt>
                <c:pt idx="19496">
                  <c:v>0.0</c:v>
                </c:pt>
                <c:pt idx="19497">
                  <c:v>0.0</c:v>
                </c:pt>
                <c:pt idx="19498">
                  <c:v>0.0</c:v>
                </c:pt>
                <c:pt idx="19499">
                  <c:v>0.0</c:v>
                </c:pt>
                <c:pt idx="19500">
                  <c:v>0.0</c:v>
                </c:pt>
                <c:pt idx="19501">
                  <c:v>0.0</c:v>
                </c:pt>
                <c:pt idx="19502">
                  <c:v>0.0</c:v>
                </c:pt>
                <c:pt idx="19503">
                  <c:v>0.0</c:v>
                </c:pt>
                <c:pt idx="19504">
                  <c:v>0.0</c:v>
                </c:pt>
                <c:pt idx="19505">
                  <c:v>0.0</c:v>
                </c:pt>
                <c:pt idx="19506">
                  <c:v>0.0</c:v>
                </c:pt>
                <c:pt idx="19507">
                  <c:v>0.0</c:v>
                </c:pt>
                <c:pt idx="19508">
                  <c:v>0.0</c:v>
                </c:pt>
                <c:pt idx="19509">
                  <c:v>0.0</c:v>
                </c:pt>
                <c:pt idx="19510">
                  <c:v>0.0</c:v>
                </c:pt>
                <c:pt idx="19511">
                  <c:v>0.0</c:v>
                </c:pt>
                <c:pt idx="19512">
                  <c:v>0.0</c:v>
                </c:pt>
                <c:pt idx="19513">
                  <c:v>0.0</c:v>
                </c:pt>
                <c:pt idx="19514">
                  <c:v>0.0</c:v>
                </c:pt>
                <c:pt idx="19515">
                  <c:v>0.0</c:v>
                </c:pt>
                <c:pt idx="19516">
                  <c:v>0.0</c:v>
                </c:pt>
                <c:pt idx="19517">
                  <c:v>0.0</c:v>
                </c:pt>
                <c:pt idx="19518">
                  <c:v>0.0</c:v>
                </c:pt>
                <c:pt idx="19519">
                  <c:v>0.0</c:v>
                </c:pt>
                <c:pt idx="19520">
                  <c:v>0.0</c:v>
                </c:pt>
                <c:pt idx="19521">
                  <c:v>0.0</c:v>
                </c:pt>
                <c:pt idx="19522">
                  <c:v>0.0</c:v>
                </c:pt>
                <c:pt idx="19523">
                  <c:v>0.0</c:v>
                </c:pt>
                <c:pt idx="19524">
                  <c:v>0.0</c:v>
                </c:pt>
                <c:pt idx="19525">
                  <c:v>0.0</c:v>
                </c:pt>
                <c:pt idx="19526">
                  <c:v>0.0</c:v>
                </c:pt>
                <c:pt idx="19527">
                  <c:v>0.0</c:v>
                </c:pt>
                <c:pt idx="19528">
                  <c:v>0.0</c:v>
                </c:pt>
                <c:pt idx="19529">
                  <c:v>0.0</c:v>
                </c:pt>
                <c:pt idx="19530">
                  <c:v>0.0</c:v>
                </c:pt>
                <c:pt idx="19531">
                  <c:v>0.0</c:v>
                </c:pt>
                <c:pt idx="19532">
                  <c:v>0.0</c:v>
                </c:pt>
                <c:pt idx="19533">
                  <c:v>0.0</c:v>
                </c:pt>
                <c:pt idx="19534">
                  <c:v>0.0</c:v>
                </c:pt>
                <c:pt idx="19535">
                  <c:v>0.0</c:v>
                </c:pt>
                <c:pt idx="19536">
                  <c:v>0.0</c:v>
                </c:pt>
                <c:pt idx="19537">
                  <c:v>0.0</c:v>
                </c:pt>
                <c:pt idx="19538">
                  <c:v>0.0</c:v>
                </c:pt>
                <c:pt idx="19539">
                  <c:v>0.0</c:v>
                </c:pt>
                <c:pt idx="19540">
                  <c:v>0.0</c:v>
                </c:pt>
                <c:pt idx="19541">
                  <c:v>0.0</c:v>
                </c:pt>
                <c:pt idx="19542">
                  <c:v>0.0</c:v>
                </c:pt>
                <c:pt idx="19543">
                  <c:v>0.0</c:v>
                </c:pt>
                <c:pt idx="19544">
                  <c:v>0.0</c:v>
                </c:pt>
                <c:pt idx="19545">
                  <c:v>0.0</c:v>
                </c:pt>
                <c:pt idx="19546">
                  <c:v>0.0</c:v>
                </c:pt>
                <c:pt idx="19547">
                  <c:v>0.0</c:v>
                </c:pt>
                <c:pt idx="19548">
                  <c:v>0.0</c:v>
                </c:pt>
                <c:pt idx="19549">
                  <c:v>-32767.0</c:v>
                </c:pt>
                <c:pt idx="19550">
                  <c:v>0.0</c:v>
                </c:pt>
                <c:pt idx="19551">
                  <c:v>0.0</c:v>
                </c:pt>
                <c:pt idx="19552">
                  <c:v>0.0</c:v>
                </c:pt>
                <c:pt idx="19553">
                  <c:v>0.0</c:v>
                </c:pt>
                <c:pt idx="19554">
                  <c:v>0.0</c:v>
                </c:pt>
                <c:pt idx="19555">
                  <c:v>0.0</c:v>
                </c:pt>
                <c:pt idx="19556">
                  <c:v>0.0</c:v>
                </c:pt>
                <c:pt idx="19557">
                  <c:v>0.0</c:v>
                </c:pt>
                <c:pt idx="19558">
                  <c:v>0.0</c:v>
                </c:pt>
                <c:pt idx="19559">
                  <c:v>0.0</c:v>
                </c:pt>
                <c:pt idx="19560">
                  <c:v>0.0</c:v>
                </c:pt>
                <c:pt idx="19561">
                  <c:v>0.0</c:v>
                </c:pt>
                <c:pt idx="19562">
                  <c:v>0.0</c:v>
                </c:pt>
                <c:pt idx="19563">
                  <c:v>0.0</c:v>
                </c:pt>
                <c:pt idx="19564">
                  <c:v>0.0</c:v>
                </c:pt>
                <c:pt idx="19565">
                  <c:v>0.0</c:v>
                </c:pt>
                <c:pt idx="19566">
                  <c:v>0.0</c:v>
                </c:pt>
                <c:pt idx="19567">
                  <c:v>0.0</c:v>
                </c:pt>
                <c:pt idx="19568">
                  <c:v>0.0</c:v>
                </c:pt>
                <c:pt idx="19569">
                  <c:v>0.0</c:v>
                </c:pt>
                <c:pt idx="19570">
                  <c:v>0.0</c:v>
                </c:pt>
                <c:pt idx="19571">
                  <c:v>0.0</c:v>
                </c:pt>
                <c:pt idx="19572">
                  <c:v>0.0</c:v>
                </c:pt>
                <c:pt idx="19573">
                  <c:v>0.0</c:v>
                </c:pt>
                <c:pt idx="19574">
                  <c:v>0.0</c:v>
                </c:pt>
                <c:pt idx="19575">
                  <c:v>0.0</c:v>
                </c:pt>
                <c:pt idx="19576">
                  <c:v>0.0</c:v>
                </c:pt>
                <c:pt idx="19577">
                  <c:v>0.0</c:v>
                </c:pt>
                <c:pt idx="19578">
                  <c:v>0.0</c:v>
                </c:pt>
                <c:pt idx="19579">
                  <c:v>0.0</c:v>
                </c:pt>
                <c:pt idx="19580">
                  <c:v>0.0</c:v>
                </c:pt>
                <c:pt idx="19581">
                  <c:v>0.0</c:v>
                </c:pt>
                <c:pt idx="19582">
                  <c:v>0.0</c:v>
                </c:pt>
                <c:pt idx="19583">
                  <c:v>0.0</c:v>
                </c:pt>
                <c:pt idx="19584">
                  <c:v>0.0</c:v>
                </c:pt>
                <c:pt idx="19585">
                  <c:v>0.0</c:v>
                </c:pt>
                <c:pt idx="19586">
                  <c:v>0.0</c:v>
                </c:pt>
                <c:pt idx="19587">
                  <c:v>0.0</c:v>
                </c:pt>
                <c:pt idx="19588">
                  <c:v>0.0</c:v>
                </c:pt>
                <c:pt idx="19589">
                  <c:v>0.0</c:v>
                </c:pt>
                <c:pt idx="19590">
                  <c:v>0.0</c:v>
                </c:pt>
                <c:pt idx="19591">
                  <c:v>0.0</c:v>
                </c:pt>
                <c:pt idx="19592">
                  <c:v>0.0</c:v>
                </c:pt>
                <c:pt idx="19593">
                  <c:v>0.0</c:v>
                </c:pt>
                <c:pt idx="19594">
                  <c:v>0.0</c:v>
                </c:pt>
                <c:pt idx="19595">
                  <c:v>0.0</c:v>
                </c:pt>
                <c:pt idx="19596">
                  <c:v>0.0</c:v>
                </c:pt>
                <c:pt idx="19597">
                  <c:v>0.0</c:v>
                </c:pt>
                <c:pt idx="19598">
                  <c:v>0.0</c:v>
                </c:pt>
                <c:pt idx="19599">
                  <c:v>0.0</c:v>
                </c:pt>
                <c:pt idx="19600">
                  <c:v>0.0</c:v>
                </c:pt>
                <c:pt idx="19601">
                  <c:v>0.0</c:v>
                </c:pt>
                <c:pt idx="19602">
                  <c:v>0.0</c:v>
                </c:pt>
                <c:pt idx="19603">
                  <c:v>0.0</c:v>
                </c:pt>
                <c:pt idx="19604">
                  <c:v>0.0</c:v>
                </c:pt>
                <c:pt idx="19605">
                  <c:v>0.0</c:v>
                </c:pt>
                <c:pt idx="19606">
                  <c:v>0.0</c:v>
                </c:pt>
                <c:pt idx="19607">
                  <c:v>0.0</c:v>
                </c:pt>
                <c:pt idx="19608">
                  <c:v>0.0</c:v>
                </c:pt>
                <c:pt idx="19609">
                  <c:v>0.0</c:v>
                </c:pt>
                <c:pt idx="19610">
                  <c:v>0.0</c:v>
                </c:pt>
                <c:pt idx="19611">
                  <c:v>0.0</c:v>
                </c:pt>
                <c:pt idx="19612">
                  <c:v>0.0</c:v>
                </c:pt>
                <c:pt idx="19613">
                  <c:v>0.0</c:v>
                </c:pt>
                <c:pt idx="19614">
                  <c:v>0.0</c:v>
                </c:pt>
                <c:pt idx="19615">
                  <c:v>0.0</c:v>
                </c:pt>
                <c:pt idx="19616">
                  <c:v>0.0</c:v>
                </c:pt>
                <c:pt idx="19617">
                  <c:v>0.0</c:v>
                </c:pt>
                <c:pt idx="19618">
                  <c:v>0.0</c:v>
                </c:pt>
                <c:pt idx="19619">
                  <c:v>0.0</c:v>
                </c:pt>
                <c:pt idx="19620">
                  <c:v>0.0</c:v>
                </c:pt>
                <c:pt idx="19621">
                  <c:v>0.0</c:v>
                </c:pt>
                <c:pt idx="19622">
                  <c:v>0.0</c:v>
                </c:pt>
                <c:pt idx="19623">
                  <c:v>0.0</c:v>
                </c:pt>
                <c:pt idx="19624">
                  <c:v>0.0</c:v>
                </c:pt>
                <c:pt idx="19625">
                  <c:v>0.0</c:v>
                </c:pt>
                <c:pt idx="19626">
                  <c:v>0.0</c:v>
                </c:pt>
                <c:pt idx="19627">
                  <c:v>0.0</c:v>
                </c:pt>
                <c:pt idx="19628">
                  <c:v>0.0</c:v>
                </c:pt>
                <c:pt idx="19629">
                  <c:v>0.0</c:v>
                </c:pt>
                <c:pt idx="19630">
                  <c:v>0.0</c:v>
                </c:pt>
                <c:pt idx="19631">
                  <c:v>0.0</c:v>
                </c:pt>
                <c:pt idx="19632">
                  <c:v>0.0</c:v>
                </c:pt>
                <c:pt idx="19633">
                  <c:v>0.0</c:v>
                </c:pt>
                <c:pt idx="19634">
                  <c:v>0.0</c:v>
                </c:pt>
                <c:pt idx="19635">
                  <c:v>0.0</c:v>
                </c:pt>
                <c:pt idx="19636">
                  <c:v>0.0</c:v>
                </c:pt>
                <c:pt idx="19637">
                  <c:v>0.0</c:v>
                </c:pt>
                <c:pt idx="19638">
                  <c:v>-32767.0</c:v>
                </c:pt>
                <c:pt idx="19639">
                  <c:v>0.0</c:v>
                </c:pt>
                <c:pt idx="19640">
                  <c:v>0.0</c:v>
                </c:pt>
                <c:pt idx="19641">
                  <c:v>0.0</c:v>
                </c:pt>
                <c:pt idx="19642">
                  <c:v>0.0</c:v>
                </c:pt>
                <c:pt idx="19643">
                  <c:v>0.0</c:v>
                </c:pt>
                <c:pt idx="19644">
                  <c:v>0.0</c:v>
                </c:pt>
                <c:pt idx="19645">
                  <c:v>0.0</c:v>
                </c:pt>
                <c:pt idx="19646">
                  <c:v>-32767.0</c:v>
                </c:pt>
                <c:pt idx="19647">
                  <c:v>0.0</c:v>
                </c:pt>
                <c:pt idx="19648">
                  <c:v>0.0</c:v>
                </c:pt>
                <c:pt idx="19649">
                  <c:v>0.0</c:v>
                </c:pt>
                <c:pt idx="19650">
                  <c:v>0.0</c:v>
                </c:pt>
                <c:pt idx="19651">
                  <c:v>0.0</c:v>
                </c:pt>
                <c:pt idx="19652">
                  <c:v>0.0</c:v>
                </c:pt>
                <c:pt idx="19653">
                  <c:v>0.0</c:v>
                </c:pt>
                <c:pt idx="19654">
                  <c:v>-32767.0</c:v>
                </c:pt>
                <c:pt idx="19655">
                  <c:v>0.0</c:v>
                </c:pt>
                <c:pt idx="19656">
                  <c:v>0.0</c:v>
                </c:pt>
                <c:pt idx="19657">
                  <c:v>0.0</c:v>
                </c:pt>
                <c:pt idx="19658">
                  <c:v>0.0</c:v>
                </c:pt>
                <c:pt idx="19659">
                  <c:v>0.0</c:v>
                </c:pt>
                <c:pt idx="19660">
                  <c:v>0.0</c:v>
                </c:pt>
                <c:pt idx="19661">
                  <c:v>0.0</c:v>
                </c:pt>
                <c:pt idx="19662">
                  <c:v>0.0</c:v>
                </c:pt>
                <c:pt idx="19663">
                  <c:v>0.0</c:v>
                </c:pt>
                <c:pt idx="19664">
                  <c:v>0.0</c:v>
                </c:pt>
                <c:pt idx="19665">
                  <c:v>0.0</c:v>
                </c:pt>
                <c:pt idx="19666">
                  <c:v>0.0</c:v>
                </c:pt>
                <c:pt idx="19667">
                  <c:v>0.0</c:v>
                </c:pt>
                <c:pt idx="19668">
                  <c:v>0.0</c:v>
                </c:pt>
                <c:pt idx="19669">
                  <c:v>0.0</c:v>
                </c:pt>
                <c:pt idx="19670">
                  <c:v>0.0</c:v>
                </c:pt>
                <c:pt idx="19671">
                  <c:v>0.0</c:v>
                </c:pt>
                <c:pt idx="19672">
                  <c:v>0.0</c:v>
                </c:pt>
                <c:pt idx="19673">
                  <c:v>0.0</c:v>
                </c:pt>
                <c:pt idx="19674">
                  <c:v>0.0</c:v>
                </c:pt>
                <c:pt idx="19675">
                  <c:v>0.0</c:v>
                </c:pt>
                <c:pt idx="19676">
                  <c:v>0.0</c:v>
                </c:pt>
                <c:pt idx="19677">
                  <c:v>0.0</c:v>
                </c:pt>
                <c:pt idx="19678">
                  <c:v>0.0</c:v>
                </c:pt>
                <c:pt idx="19679">
                  <c:v>0.0</c:v>
                </c:pt>
                <c:pt idx="19680">
                  <c:v>0.0</c:v>
                </c:pt>
                <c:pt idx="19681">
                  <c:v>0.0</c:v>
                </c:pt>
                <c:pt idx="19682">
                  <c:v>0.0</c:v>
                </c:pt>
                <c:pt idx="19683">
                  <c:v>0.0</c:v>
                </c:pt>
                <c:pt idx="19684">
                  <c:v>0.0</c:v>
                </c:pt>
                <c:pt idx="19685">
                  <c:v>0.0</c:v>
                </c:pt>
                <c:pt idx="19686">
                  <c:v>0.0</c:v>
                </c:pt>
                <c:pt idx="19687">
                  <c:v>0.0</c:v>
                </c:pt>
                <c:pt idx="19688">
                  <c:v>0.0</c:v>
                </c:pt>
                <c:pt idx="19689">
                  <c:v>0.0</c:v>
                </c:pt>
                <c:pt idx="19690">
                  <c:v>0.0</c:v>
                </c:pt>
                <c:pt idx="19691">
                  <c:v>0.0</c:v>
                </c:pt>
                <c:pt idx="19692">
                  <c:v>0.0</c:v>
                </c:pt>
                <c:pt idx="19693">
                  <c:v>0.0</c:v>
                </c:pt>
                <c:pt idx="19694">
                  <c:v>0.0</c:v>
                </c:pt>
                <c:pt idx="19695">
                  <c:v>0.0</c:v>
                </c:pt>
                <c:pt idx="19696">
                  <c:v>0.0</c:v>
                </c:pt>
                <c:pt idx="19697">
                  <c:v>0.0</c:v>
                </c:pt>
                <c:pt idx="19698">
                  <c:v>0.0</c:v>
                </c:pt>
                <c:pt idx="19699">
                  <c:v>0.0</c:v>
                </c:pt>
                <c:pt idx="19700">
                  <c:v>0.0</c:v>
                </c:pt>
                <c:pt idx="19701">
                  <c:v>0.0</c:v>
                </c:pt>
                <c:pt idx="19702">
                  <c:v>0.0</c:v>
                </c:pt>
                <c:pt idx="19703">
                  <c:v>0.0</c:v>
                </c:pt>
                <c:pt idx="19704">
                  <c:v>0.0</c:v>
                </c:pt>
                <c:pt idx="19705">
                  <c:v>0.0</c:v>
                </c:pt>
                <c:pt idx="19706">
                  <c:v>0.0</c:v>
                </c:pt>
                <c:pt idx="19707">
                  <c:v>0.0</c:v>
                </c:pt>
                <c:pt idx="19708">
                  <c:v>0.0</c:v>
                </c:pt>
                <c:pt idx="19709">
                  <c:v>0.0</c:v>
                </c:pt>
                <c:pt idx="19710">
                  <c:v>0.0</c:v>
                </c:pt>
                <c:pt idx="19711">
                  <c:v>-32767.0</c:v>
                </c:pt>
                <c:pt idx="19712">
                  <c:v>0.0</c:v>
                </c:pt>
                <c:pt idx="19713">
                  <c:v>0.0</c:v>
                </c:pt>
                <c:pt idx="19714">
                  <c:v>0.0</c:v>
                </c:pt>
                <c:pt idx="19715">
                  <c:v>0.0</c:v>
                </c:pt>
                <c:pt idx="19716">
                  <c:v>0.0</c:v>
                </c:pt>
                <c:pt idx="19717">
                  <c:v>0.0</c:v>
                </c:pt>
                <c:pt idx="19718">
                  <c:v>0.0</c:v>
                </c:pt>
                <c:pt idx="19719">
                  <c:v>0.0</c:v>
                </c:pt>
                <c:pt idx="19720">
                  <c:v>0.0</c:v>
                </c:pt>
                <c:pt idx="19721">
                  <c:v>0.0</c:v>
                </c:pt>
                <c:pt idx="19722">
                  <c:v>0.0</c:v>
                </c:pt>
                <c:pt idx="19723">
                  <c:v>0.0</c:v>
                </c:pt>
                <c:pt idx="19724">
                  <c:v>0.0</c:v>
                </c:pt>
                <c:pt idx="19725">
                  <c:v>0.0</c:v>
                </c:pt>
                <c:pt idx="19726">
                  <c:v>0.0</c:v>
                </c:pt>
                <c:pt idx="19727">
                  <c:v>0.0</c:v>
                </c:pt>
                <c:pt idx="19728">
                  <c:v>0.0</c:v>
                </c:pt>
                <c:pt idx="19729">
                  <c:v>0.0</c:v>
                </c:pt>
                <c:pt idx="19730">
                  <c:v>0.0</c:v>
                </c:pt>
                <c:pt idx="19731">
                  <c:v>0.0</c:v>
                </c:pt>
                <c:pt idx="19732">
                  <c:v>0.0</c:v>
                </c:pt>
                <c:pt idx="19733">
                  <c:v>0.0</c:v>
                </c:pt>
                <c:pt idx="19734">
                  <c:v>0.0</c:v>
                </c:pt>
                <c:pt idx="19735">
                  <c:v>0.0</c:v>
                </c:pt>
                <c:pt idx="19736">
                  <c:v>0.0</c:v>
                </c:pt>
                <c:pt idx="19737">
                  <c:v>0.0</c:v>
                </c:pt>
                <c:pt idx="19738">
                  <c:v>0.0</c:v>
                </c:pt>
                <c:pt idx="19739">
                  <c:v>0.0</c:v>
                </c:pt>
                <c:pt idx="19740">
                  <c:v>0.0</c:v>
                </c:pt>
                <c:pt idx="19741">
                  <c:v>0.0</c:v>
                </c:pt>
                <c:pt idx="19742">
                  <c:v>0.0</c:v>
                </c:pt>
                <c:pt idx="19743">
                  <c:v>0.0</c:v>
                </c:pt>
                <c:pt idx="19744">
                  <c:v>0.0</c:v>
                </c:pt>
                <c:pt idx="19745">
                  <c:v>0.0</c:v>
                </c:pt>
                <c:pt idx="19746">
                  <c:v>0.0</c:v>
                </c:pt>
                <c:pt idx="19747">
                  <c:v>0.0</c:v>
                </c:pt>
                <c:pt idx="19748">
                  <c:v>0.0</c:v>
                </c:pt>
                <c:pt idx="19749">
                  <c:v>0.0</c:v>
                </c:pt>
                <c:pt idx="19750">
                  <c:v>0.0</c:v>
                </c:pt>
                <c:pt idx="19751">
                  <c:v>0.0</c:v>
                </c:pt>
                <c:pt idx="19752">
                  <c:v>0.0</c:v>
                </c:pt>
                <c:pt idx="19753">
                  <c:v>0.0</c:v>
                </c:pt>
                <c:pt idx="19754">
                  <c:v>0.0</c:v>
                </c:pt>
                <c:pt idx="19755">
                  <c:v>0.0</c:v>
                </c:pt>
                <c:pt idx="19756">
                  <c:v>0.0</c:v>
                </c:pt>
                <c:pt idx="19757">
                  <c:v>0.0</c:v>
                </c:pt>
                <c:pt idx="19758">
                  <c:v>0.0</c:v>
                </c:pt>
                <c:pt idx="19759">
                  <c:v>0.0</c:v>
                </c:pt>
                <c:pt idx="19760">
                  <c:v>0.0</c:v>
                </c:pt>
                <c:pt idx="19761">
                  <c:v>0.0</c:v>
                </c:pt>
                <c:pt idx="19762">
                  <c:v>0.0</c:v>
                </c:pt>
                <c:pt idx="19763">
                  <c:v>0.0</c:v>
                </c:pt>
                <c:pt idx="19764">
                  <c:v>0.0</c:v>
                </c:pt>
                <c:pt idx="19765">
                  <c:v>0.0</c:v>
                </c:pt>
                <c:pt idx="19766">
                  <c:v>0.0</c:v>
                </c:pt>
                <c:pt idx="19767">
                  <c:v>0.0</c:v>
                </c:pt>
                <c:pt idx="19768">
                  <c:v>0.0</c:v>
                </c:pt>
                <c:pt idx="19769">
                  <c:v>0.0</c:v>
                </c:pt>
                <c:pt idx="19770">
                  <c:v>0.0</c:v>
                </c:pt>
                <c:pt idx="19771">
                  <c:v>0.0</c:v>
                </c:pt>
                <c:pt idx="19772">
                  <c:v>0.0</c:v>
                </c:pt>
                <c:pt idx="19773">
                  <c:v>0.0</c:v>
                </c:pt>
                <c:pt idx="19774">
                  <c:v>0.0</c:v>
                </c:pt>
                <c:pt idx="19775">
                  <c:v>0.0</c:v>
                </c:pt>
                <c:pt idx="19776">
                  <c:v>0.0</c:v>
                </c:pt>
                <c:pt idx="19777">
                  <c:v>0.0</c:v>
                </c:pt>
                <c:pt idx="19778">
                  <c:v>0.0</c:v>
                </c:pt>
                <c:pt idx="19779">
                  <c:v>0.0</c:v>
                </c:pt>
                <c:pt idx="19780">
                  <c:v>0.0</c:v>
                </c:pt>
                <c:pt idx="19781">
                  <c:v>0.0</c:v>
                </c:pt>
                <c:pt idx="19782">
                  <c:v>0.0</c:v>
                </c:pt>
                <c:pt idx="19783">
                  <c:v>-32767.0</c:v>
                </c:pt>
                <c:pt idx="19784">
                  <c:v>0.0</c:v>
                </c:pt>
                <c:pt idx="19785">
                  <c:v>0.0</c:v>
                </c:pt>
                <c:pt idx="19786">
                  <c:v>0.0</c:v>
                </c:pt>
                <c:pt idx="19787">
                  <c:v>0.0</c:v>
                </c:pt>
                <c:pt idx="19788">
                  <c:v>0.0</c:v>
                </c:pt>
                <c:pt idx="19789">
                  <c:v>0.0</c:v>
                </c:pt>
                <c:pt idx="19790">
                  <c:v>0.0</c:v>
                </c:pt>
                <c:pt idx="19791">
                  <c:v>0.0</c:v>
                </c:pt>
                <c:pt idx="19792">
                  <c:v>0.0</c:v>
                </c:pt>
                <c:pt idx="19793">
                  <c:v>0.0</c:v>
                </c:pt>
                <c:pt idx="19794">
                  <c:v>0.0</c:v>
                </c:pt>
                <c:pt idx="19795">
                  <c:v>0.0</c:v>
                </c:pt>
                <c:pt idx="19796">
                  <c:v>0.0</c:v>
                </c:pt>
                <c:pt idx="19797">
                  <c:v>0.0</c:v>
                </c:pt>
                <c:pt idx="19798">
                  <c:v>0.0</c:v>
                </c:pt>
                <c:pt idx="19799">
                  <c:v>0.0</c:v>
                </c:pt>
                <c:pt idx="19800">
                  <c:v>0.0</c:v>
                </c:pt>
                <c:pt idx="19801">
                  <c:v>0.0</c:v>
                </c:pt>
                <c:pt idx="19802">
                  <c:v>0.0</c:v>
                </c:pt>
                <c:pt idx="19803">
                  <c:v>0.0</c:v>
                </c:pt>
                <c:pt idx="19804">
                  <c:v>0.0</c:v>
                </c:pt>
                <c:pt idx="19805">
                  <c:v>0.0</c:v>
                </c:pt>
                <c:pt idx="19806">
                  <c:v>0.0</c:v>
                </c:pt>
                <c:pt idx="19807">
                  <c:v>0.0</c:v>
                </c:pt>
                <c:pt idx="19808">
                  <c:v>0.0</c:v>
                </c:pt>
                <c:pt idx="19809">
                  <c:v>0.0</c:v>
                </c:pt>
                <c:pt idx="19810">
                  <c:v>0.0</c:v>
                </c:pt>
                <c:pt idx="19811">
                  <c:v>0.0</c:v>
                </c:pt>
                <c:pt idx="19812">
                  <c:v>0.0</c:v>
                </c:pt>
                <c:pt idx="19813">
                  <c:v>0.0</c:v>
                </c:pt>
                <c:pt idx="19814">
                  <c:v>0.0</c:v>
                </c:pt>
                <c:pt idx="19815">
                  <c:v>0.0</c:v>
                </c:pt>
                <c:pt idx="19816">
                  <c:v>-32767.0</c:v>
                </c:pt>
                <c:pt idx="19817">
                  <c:v>0.0</c:v>
                </c:pt>
                <c:pt idx="19818">
                  <c:v>0.0</c:v>
                </c:pt>
                <c:pt idx="19819">
                  <c:v>0.0</c:v>
                </c:pt>
                <c:pt idx="19820">
                  <c:v>0.0</c:v>
                </c:pt>
                <c:pt idx="19821">
                  <c:v>0.0</c:v>
                </c:pt>
                <c:pt idx="19822">
                  <c:v>0.0</c:v>
                </c:pt>
                <c:pt idx="19823">
                  <c:v>0.0</c:v>
                </c:pt>
                <c:pt idx="19824">
                  <c:v>-32767.0</c:v>
                </c:pt>
                <c:pt idx="19825">
                  <c:v>0.0</c:v>
                </c:pt>
                <c:pt idx="19826">
                  <c:v>0.0</c:v>
                </c:pt>
                <c:pt idx="19827">
                  <c:v>0.0</c:v>
                </c:pt>
                <c:pt idx="19828">
                  <c:v>0.0</c:v>
                </c:pt>
                <c:pt idx="19829">
                  <c:v>0.0</c:v>
                </c:pt>
                <c:pt idx="19830">
                  <c:v>0.0</c:v>
                </c:pt>
                <c:pt idx="19831">
                  <c:v>0.0</c:v>
                </c:pt>
                <c:pt idx="19832">
                  <c:v>-32767.0</c:v>
                </c:pt>
                <c:pt idx="19833">
                  <c:v>0.0</c:v>
                </c:pt>
                <c:pt idx="19834">
                  <c:v>0.0</c:v>
                </c:pt>
                <c:pt idx="19835">
                  <c:v>0.0</c:v>
                </c:pt>
                <c:pt idx="19836">
                  <c:v>0.0</c:v>
                </c:pt>
                <c:pt idx="19837">
                  <c:v>0.0</c:v>
                </c:pt>
                <c:pt idx="19838">
                  <c:v>0.0</c:v>
                </c:pt>
                <c:pt idx="19839">
                  <c:v>0.0</c:v>
                </c:pt>
                <c:pt idx="19840">
                  <c:v>-32767.0</c:v>
                </c:pt>
                <c:pt idx="19841">
                  <c:v>0.0</c:v>
                </c:pt>
                <c:pt idx="19842">
                  <c:v>0.0</c:v>
                </c:pt>
                <c:pt idx="19843">
                  <c:v>0.0</c:v>
                </c:pt>
                <c:pt idx="19844">
                  <c:v>0.0</c:v>
                </c:pt>
                <c:pt idx="19845">
                  <c:v>0.0</c:v>
                </c:pt>
                <c:pt idx="19846">
                  <c:v>0.0</c:v>
                </c:pt>
                <c:pt idx="19847">
                  <c:v>0.0</c:v>
                </c:pt>
                <c:pt idx="19848">
                  <c:v>-32767.0</c:v>
                </c:pt>
                <c:pt idx="19849">
                  <c:v>0.0</c:v>
                </c:pt>
                <c:pt idx="19850">
                  <c:v>0.0</c:v>
                </c:pt>
                <c:pt idx="19851">
                  <c:v>0.0</c:v>
                </c:pt>
                <c:pt idx="19852">
                  <c:v>0.0</c:v>
                </c:pt>
                <c:pt idx="19853">
                  <c:v>0.0</c:v>
                </c:pt>
                <c:pt idx="19854">
                  <c:v>0.0</c:v>
                </c:pt>
                <c:pt idx="19855">
                  <c:v>0.0</c:v>
                </c:pt>
                <c:pt idx="19856">
                  <c:v>0.0</c:v>
                </c:pt>
                <c:pt idx="19857">
                  <c:v>0.0</c:v>
                </c:pt>
                <c:pt idx="19858">
                  <c:v>0.0</c:v>
                </c:pt>
                <c:pt idx="19859">
                  <c:v>0.0</c:v>
                </c:pt>
                <c:pt idx="19860">
                  <c:v>0.0</c:v>
                </c:pt>
                <c:pt idx="19861">
                  <c:v>0.0</c:v>
                </c:pt>
                <c:pt idx="19862">
                  <c:v>0.0</c:v>
                </c:pt>
                <c:pt idx="19863">
                  <c:v>0.0</c:v>
                </c:pt>
                <c:pt idx="19864">
                  <c:v>0.0</c:v>
                </c:pt>
                <c:pt idx="19865">
                  <c:v>0.0</c:v>
                </c:pt>
                <c:pt idx="19866">
                  <c:v>0.0</c:v>
                </c:pt>
                <c:pt idx="19867">
                  <c:v>0.0</c:v>
                </c:pt>
                <c:pt idx="19868">
                  <c:v>0.0</c:v>
                </c:pt>
                <c:pt idx="19869">
                  <c:v>0.0</c:v>
                </c:pt>
                <c:pt idx="19870">
                  <c:v>0.0</c:v>
                </c:pt>
                <c:pt idx="19871">
                  <c:v>0.0</c:v>
                </c:pt>
                <c:pt idx="19872">
                  <c:v>0.0</c:v>
                </c:pt>
                <c:pt idx="19873">
                  <c:v>0.0</c:v>
                </c:pt>
                <c:pt idx="19874">
                  <c:v>0.0</c:v>
                </c:pt>
                <c:pt idx="19875">
                  <c:v>0.0</c:v>
                </c:pt>
                <c:pt idx="19876">
                  <c:v>0.0</c:v>
                </c:pt>
                <c:pt idx="19877">
                  <c:v>0.0</c:v>
                </c:pt>
                <c:pt idx="19878">
                  <c:v>0.0</c:v>
                </c:pt>
                <c:pt idx="19879">
                  <c:v>0.0</c:v>
                </c:pt>
                <c:pt idx="19880">
                  <c:v>0.0</c:v>
                </c:pt>
                <c:pt idx="19881">
                  <c:v>0.0</c:v>
                </c:pt>
                <c:pt idx="19882">
                  <c:v>0.0</c:v>
                </c:pt>
                <c:pt idx="19883">
                  <c:v>0.0</c:v>
                </c:pt>
                <c:pt idx="19884">
                  <c:v>0.0</c:v>
                </c:pt>
                <c:pt idx="19885">
                  <c:v>0.0</c:v>
                </c:pt>
                <c:pt idx="19886">
                  <c:v>0.0</c:v>
                </c:pt>
                <c:pt idx="19887">
                  <c:v>0.0</c:v>
                </c:pt>
                <c:pt idx="19888">
                  <c:v>0.0</c:v>
                </c:pt>
                <c:pt idx="19889">
                  <c:v>0.0</c:v>
                </c:pt>
                <c:pt idx="19890">
                  <c:v>0.0</c:v>
                </c:pt>
                <c:pt idx="19891">
                  <c:v>0.0</c:v>
                </c:pt>
                <c:pt idx="19892">
                  <c:v>-32767.0</c:v>
                </c:pt>
                <c:pt idx="19893">
                  <c:v>0.0</c:v>
                </c:pt>
                <c:pt idx="19894">
                  <c:v>0.0</c:v>
                </c:pt>
                <c:pt idx="19895">
                  <c:v>0.0</c:v>
                </c:pt>
                <c:pt idx="19896">
                  <c:v>0.0</c:v>
                </c:pt>
                <c:pt idx="19897">
                  <c:v>0.0</c:v>
                </c:pt>
                <c:pt idx="19898">
                  <c:v>0.0</c:v>
                </c:pt>
                <c:pt idx="19899">
                  <c:v>0.0</c:v>
                </c:pt>
                <c:pt idx="19900">
                  <c:v>0.0</c:v>
                </c:pt>
                <c:pt idx="19901">
                  <c:v>0.0</c:v>
                </c:pt>
                <c:pt idx="19902">
                  <c:v>0.0</c:v>
                </c:pt>
                <c:pt idx="19903">
                  <c:v>0.0</c:v>
                </c:pt>
                <c:pt idx="19904">
                  <c:v>0.0</c:v>
                </c:pt>
                <c:pt idx="19905">
                  <c:v>0.0</c:v>
                </c:pt>
                <c:pt idx="19906">
                  <c:v>0.0</c:v>
                </c:pt>
                <c:pt idx="19907">
                  <c:v>0.0</c:v>
                </c:pt>
                <c:pt idx="19908">
                  <c:v>0.0</c:v>
                </c:pt>
                <c:pt idx="19909">
                  <c:v>0.0</c:v>
                </c:pt>
                <c:pt idx="19910">
                  <c:v>0.0</c:v>
                </c:pt>
                <c:pt idx="19911">
                  <c:v>0.0</c:v>
                </c:pt>
                <c:pt idx="19912">
                  <c:v>0.0</c:v>
                </c:pt>
                <c:pt idx="19913">
                  <c:v>0.0</c:v>
                </c:pt>
                <c:pt idx="19914">
                  <c:v>0.0</c:v>
                </c:pt>
                <c:pt idx="19915">
                  <c:v>0.0</c:v>
                </c:pt>
                <c:pt idx="19916">
                  <c:v>0.0</c:v>
                </c:pt>
                <c:pt idx="19917">
                  <c:v>0.0</c:v>
                </c:pt>
                <c:pt idx="19918">
                  <c:v>0.0</c:v>
                </c:pt>
                <c:pt idx="19919">
                  <c:v>0.0</c:v>
                </c:pt>
                <c:pt idx="19920">
                  <c:v>0.0</c:v>
                </c:pt>
                <c:pt idx="19921">
                  <c:v>0.0</c:v>
                </c:pt>
                <c:pt idx="19922">
                  <c:v>0.0</c:v>
                </c:pt>
                <c:pt idx="19923">
                  <c:v>0.0</c:v>
                </c:pt>
                <c:pt idx="19924">
                  <c:v>0.0</c:v>
                </c:pt>
                <c:pt idx="19925">
                  <c:v>0.0</c:v>
                </c:pt>
                <c:pt idx="19926">
                  <c:v>0.0</c:v>
                </c:pt>
                <c:pt idx="19927">
                  <c:v>0.0</c:v>
                </c:pt>
                <c:pt idx="19928">
                  <c:v>0.0</c:v>
                </c:pt>
                <c:pt idx="19929">
                  <c:v>0.0</c:v>
                </c:pt>
                <c:pt idx="19930">
                  <c:v>0.0</c:v>
                </c:pt>
                <c:pt idx="19931">
                  <c:v>0.0</c:v>
                </c:pt>
                <c:pt idx="19932">
                  <c:v>0.0</c:v>
                </c:pt>
                <c:pt idx="19933">
                  <c:v>0.0</c:v>
                </c:pt>
                <c:pt idx="19934">
                  <c:v>0.0</c:v>
                </c:pt>
                <c:pt idx="19935">
                  <c:v>0.0</c:v>
                </c:pt>
                <c:pt idx="19936">
                  <c:v>0.0</c:v>
                </c:pt>
                <c:pt idx="19937">
                  <c:v>0.0</c:v>
                </c:pt>
                <c:pt idx="19938">
                  <c:v>0.0</c:v>
                </c:pt>
                <c:pt idx="19939">
                  <c:v>0.0</c:v>
                </c:pt>
                <c:pt idx="19940">
                  <c:v>0.0</c:v>
                </c:pt>
                <c:pt idx="19941">
                  <c:v>-32767.0</c:v>
                </c:pt>
                <c:pt idx="19942">
                  <c:v>0.0</c:v>
                </c:pt>
                <c:pt idx="19943">
                  <c:v>0.0</c:v>
                </c:pt>
                <c:pt idx="19944">
                  <c:v>0.0</c:v>
                </c:pt>
                <c:pt idx="19945">
                  <c:v>0.0</c:v>
                </c:pt>
                <c:pt idx="19946">
                  <c:v>0.0</c:v>
                </c:pt>
                <c:pt idx="19947">
                  <c:v>0.0</c:v>
                </c:pt>
                <c:pt idx="19948">
                  <c:v>0.0</c:v>
                </c:pt>
                <c:pt idx="19949">
                  <c:v>-32767.0</c:v>
                </c:pt>
                <c:pt idx="19950">
                  <c:v>0.0</c:v>
                </c:pt>
                <c:pt idx="19951">
                  <c:v>0.0</c:v>
                </c:pt>
                <c:pt idx="19952">
                  <c:v>0.0</c:v>
                </c:pt>
                <c:pt idx="19953">
                  <c:v>0.0</c:v>
                </c:pt>
                <c:pt idx="19954">
                  <c:v>0.0</c:v>
                </c:pt>
                <c:pt idx="19955">
                  <c:v>0.0</c:v>
                </c:pt>
                <c:pt idx="19956">
                  <c:v>0.0</c:v>
                </c:pt>
                <c:pt idx="19957">
                  <c:v>0.0</c:v>
                </c:pt>
                <c:pt idx="19958">
                  <c:v>0.0</c:v>
                </c:pt>
                <c:pt idx="19959">
                  <c:v>0.0</c:v>
                </c:pt>
                <c:pt idx="19960">
                  <c:v>0.0</c:v>
                </c:pt>
                <c:pt idx="19961">
                  <c:v>0.0</c:v>
                </c:pt>
                <c:pt idx="19962">
                  <c:v>0.0</c:v>
                </c:pt>
                <c:pt idx="19963">
                  <c:v>0.0</c:v>
                </c:pt>
                <c:pt idx="19964">
                  <c:v>0.0</c:v>
                </c:pt>
                <c:pt idx="19965">
                  <c:v>0.0</c:v>
                </c:pt>
                <c:pt idx="19966">
                  <c:v>0.0</c:v>
                </c:pt>
                <c:pt idx="19967">
                  <c:v>0.0</c:v>
                </c:pt>
                <c:pt idx="19968">
                  <c:v>0.0</c:v>
                </c:pt>
                <c:pt idx="19969">
                  <c:v>0.0</c:v>
                </c:pt>
                <c:pt idx="19970">
                  <c:v>0.0</c:v>
                </c:pt>
                <c:pt idx="19971">
                  <c:v>0.0</c:v>
                </c:pt>
                <c:pt idx="19972">
                  <c:v>0.0</c:v>
                </c:pt>
                <c:pt idx="19973">
                  <c:v>0.0</c:v>
                </c:pt>
                <c:pt idx="19974">
                  <c:v>0.0</c:v>
                </c:pt>
                <c:pt idx="19975">
                  <c:v>0.0</c:v>
                </c:pt>
                <c:pt idx="19976">
                  <c:v>0.0</c:v>
                </c:pt>
                <c:pt idx="19977">
                  <c:v>0.0</c:v>
                </c:pt>
                <c:pt idx="19978">
                  <c:v>0.0</c:v>
                </c:pt>
                <c:pt idx="19979">
                  <c:v>0.0</c:v>
                </c:pt>
                <c:pt idx="19980">
                  <c:v>0.0</c:v>
                </c:pt>
                <c:pt idx="19981">
                  <c:v>0.0</c:v>
                </c:pt>
                <c:pt idx="19982">
                  <c:v>0.0</c:v>
                </c:pt>
                <c:pt idx="19983">
                  <c:v>0.0</c:v>
                </c:pt>
                <c:pt idx="19984">
                  <c:v>0.0</c:v>
                </c:pt>
                <c:pt idx="19985">
                  <c:v>0.0</c:v>
                </c:pt>
                <c:pt idx="19986">
                  <c:v>0.0</c:v>
                </c:pt>
                <c:pt idx="19987">
                  <c:v>0.0</c:v>
                </c:pt>
                <c:pt idx="19988">
                  <c:v>0.0</c:v>
                </c:pt>
                <c:pt idx="19989">
                  <c:v>0.0</c:v>
                </c:pt>
                <c:pt idx="19990">
                  <c:v>0.0</c:v>
                </c:pt>
                <c:pt idx="19991">
                  <c:v>0.0</c:v>
                </c:pt>
                <c:pt idx="19992">
                  <c:v>0.0</c:v>
                </c:pt>
                <c:pt idx="19993">
                  <c:v>0.0</c:v>
                </c:pt>
                <c:pt idx="19994">
                  <c:v>0.0</c:v>
                </c:pt>
                <c:pt idx="19995">
                  <c:v>0.0</c:v>
                </c:pt>
                <c:pt idx="19996">
                  <c:v>0.0</c:v>
                </c:pt>
                <c:pt idx="19997">
                  <c:v>0.0</c:v>
                </c:pt>
                <c:pt idx="19998">
                  <c:v>0.0</c:v>
                </c:pt>
                <c:pt idx="19999">
                  <c:v>0.0</c:v>
                </c:pt>
                <c:pt idx="20000">
                  <c:v>0.0</c:v>
                </c:pt>
                <c:pt idx="20001">
                  <c:v>0.0</c:v>
                </c:pt>
                <c:pt idx="20002">
                  <c:v>0.0</c:v>
                </c:pt>
                <c:pt idx="20003">
                  <c:v>0.0</c:v>
                </c:pt>
                <c:pt idx="20004">
                  <c:v>0.0</c:v>
                </c:pt>
                <c:pt idx="20005">
                  <c:v>0.0</c:v>
                </c:pt>
                <c:pt idx="20006">
                  <c:v>0.0</c:v>
                </c:pt>
                <c:pt idx="20007">
                  <c:v>0.0</c:v>
                </c:pt>
                <c:pt idx="20008">
                  <c:v>0.0</c:v>
                </c:pt>
                <c:pt idx="20009">
                  <c:v>0.0</c:v>
                </c:pt>
                <c:pt idx="20010">
                  <c:v>0.0</c:v>
                </c:pt>
                <c:pt idx="20011">
                  <c:v>0.0</c:v>
                </c:pt>
                <c:pt idx="20012">
                  <c:v>0.0</c:v>
                </c:pt>
                <c:pt idx="20013">
                  <c:v>0.0</c:v>
                </c:pt>
                <c:pt idx="20014">
                  <c:v>-32767.0</c:v>
                </c:pt>
                <c:pt idx="20015">
                  <c:v>0.0</c:v>
                </c:pt>
                <c:pt idx="20016">
                  <c:v>0.0</c:v>
                </c:pt>
                <c:pt idx="20017">
                  <c:v>0.0</c:v>
                </c:pt>
                <c:pt idx="20018">
                  <c:v>0.0</c:v>
                </c:pt>
                <c:pt idx="20019">
                  <c:v>0.0</c:v>
                </c:pt>
                <c:pt idx="20020">
                  <c:v>0.0</c:v>
                </c:pt>
                <c:pt idx="20021">
                  <c:v>0.0</c:v>
                </c:pt>
                <c:pt idx="20022">
                  <c:v>0.0</c:v>
                </c:pt>
                <c:pt idx="20023">
                  <c:v>0.0</c:v>
                </c:pt>
                <c:pt idx="20024">
                  <c:v>0.0</c:v>
                </c:pt>
                <c:pt idx="20025">
                  <c:v>0.0</c:v>
                </c:pt>
                <c:pt idx="20026">
                  <c:v>0.0</c:v>
                </c:pt>
                <c:pt idx="20027">
                  <c:v>0.0</c:v>
                </c:pt>
                <c:pt idx="20028">
                  <c:v>0.0</c:v>
                </c:pt>
                <c:pt idx="20029">
                  <c:v>0.0</c:v>
                </c:pt>
                <c:pt idx="20030">
                  <c:v>0.0</c:v>
                </c:pt>
                <c:pt idx="20031">
                  <c:v>0.0</c:v>
                </c:pt>
                <c:pt idx="20032">
                  <c:v>0.0</c:v>
                </c:pt>
                <c:pt idx="20033">
                  <c:v>0.0</c:v>
                </c:pt>
                <c:pt idx="20034">
                  <c:v>0.0</c:v>
                </c:pt>
                <c:pt idx="20035">
                  <c:v>0.0</c:v>
                </c:pt>
                <c:pt idx="20036">
                  <c:v>0.0</c:v>
                </c:pt>
                <c:pt idx="20037">
                  <c:v>0.0</c:v>
                </c:pt>
                <c:pt idx="20038">
                  <c:v>0.0</c:v>
                </c:pt>
                <c:pt idx="20039">
                  <c:v>0.0</c:v>
                </c:pt>
                <c:pt idx="20040">
                  <c:v>0.0</c:v>
                </c:pt>
                <c:pt idx="20041">
                  <c:v>0.0</c:v>
                </c:pt>
                <c:pt idx="20042">
                  <c:v>0.0</c:v>
                </c:pt>
                <c:pt idx="20043">
                  <c:v>0.0</c:v>
                </c:pt>
                <c:pt idx="20044">
                  <c:v>0.0</c:v>
                </c:pt>
                <c:pt idx="20045">
                  <c:v>0.0</c:v>
                </c:pt>
                <c:pt idx="20046">
                  <c:v>0.0</c:v>
                </c:pt>
                <c:pt idx="20047">
                  <c:v>0.0</c:v>
                </c:pt>
                <c:pt idx="20048">
                  <c:v>0.0</c:v>
                </c:pt>
                <c:pt idx="20049">
                  <c:v>0.0</c:v>
                </c:pt>
                <c:pt idx="20050">
                  <c:v>0.0</c:v>
                </c:pt>
                <c:pt idx="20051">
                  <c:v>0.0</c:v>
                </c:pt>
                <c:pt idx="20052">
                  <c:v>0.0</c:v>
                </c:pt>
                <c:pt idx="20053">
                  <c:v>0.0</c:v>
                </c:pt>
                <c:pt idx="20054">
                  <c:v>-32767.0</c:v>
                </c:pt>
                <c:pt idx="20055">
                  <c:v>0.0</c:v>
                </c:pt>
                <c:pt idx="20056">
                  <c:v>0.0</c:v>
                </c:pt>
                <c:pt idx="20057">
                  <c:v>0.0</c:v>
                </c:pt>
                <c:pt idx="20058">
                  <c:v>0.0</c:v>
                </c:pt>
                <c:pt idx="20059">
                  <c:v>0.0</c:v>
                </c:pt>
                <c:pt idx="20060">
                  <c:v>0.0</c:v>
                </c:pt>
                <c:pt idx="20061">
                  <c:v>0.0</c:v>
                </c:pt>
                <c:pt idx="20062">
                  <c:v>-32767.0</c:v>
                </c:pt>
                <c:pt idx="20063">
                  <c:v>0.0</c:v>
                </c:pt>
                <c:pt idx="20064">
                  <c:v>0.0</c:v>
                </c:pt>
                <c:pt idx="20065">
                  <c:v>0.0</c:v>
                </c:pt>
                <c:pt idx="20066">
                  <c:v>0.0</c:v>
                </c:pt>
                <c:pt idx="20067">
                  <c:v>0.0</c:v>
                </c:pt>
                <c:pt idx="20068">
                  <c:v>0.0</c:v>
                </c:pt>
                <c:pt idx="20069">
                  <c:v>0.0</c:v>
                </c:pt>
                <c:pt idx="20070">
                  <c:v>0.0</c:v>
                </c:pt>
                <c:pt idx="20071">
                  <c:v>0.0</c:v>
                </c:pt>
                <c:pt idx="20072">
                  <c:v>0.0</c:v>
                </c:pt>
                <c:pt idx="20073">
                  <c:v>0.0</c:v>
                </c:pt>
                <c:pt idx="20074">
                  <c:v>0.0</c:v>
                </c:pt>
                <c:pt idx="20075">
                  <c:v>0.0</c:v>
                </c:pt>
                <c:pt idx="20076">
                  <c:v>0.0</c:v>
                </c:pt>
                <c:pt idx="20077">
                  <c:v>0.0</c:v>
                </c:pt>
                <c:pt idx="20078">
                  <c:v>0.0</c:v>
                </c:pt>
                <c:pt idx="20079">
                  <c:v>0.0</c:v>
                </c:pt>
                <c:pt idx="20080">
                  <c:v>0.0</c:v>
                </c:pt>
                <c:pt idx="20081">
                  <c:v>0.0</c:v>
                </c:pt>
                <c:pt idx="20082">
                  <c:v>0.0</c:v>
                </c:pt>
                <c:pt idx="20083">
                  <c:v>0.0</c:v>
                </c:pt>
                <c:pt idx="20084">
                  <c:v>0.0</c:v>
                </c:pt>
                <c:pt idx="20085">
                  <c:v>0.0</c:v>
                </c:pt>
                <c:pt idx="20086">
                  <c:v>0.0</c:v>
                </c:pt>
                <c:pt idx="20087">
                  <c:v>0.0</c:v>
                </c:pt>
                <c:pt idx="20088">
                  <c:v>0.0</c:v>
                </c:pt>
                <c:pt idx="20089">
                  <c:v>0.0</c:v>
                </c:pt>
                <c:pt idx="20090">
                  <c:v>0.0</c:v>
                </c:pt>
                <c:pt idx="20091">
                  <c:v>0.0</c:v>
                </c:pt>
                <c:pt idx="20092">
                  <c:v>0.0</c:v>
                </c:pt>
                <c:pt idx="20093">
                  <c:v>0.0</c:v>
                </c:pt>
                <c:pt idx="20094">
                  <c:v>0.0</c:v>
                </c:pt>
                <c:pt idx="20095">
                  <c:v>0.0</c:v>
                </c:pt>
                <c:pt idx="20096">
                  <c:v>0.0</c:v>
                </c:pt>
                <c:pt idx="20097">
                  <c:v>0.0</c:v>
                </c:pt>
                <c:pt idx="20098">
                  <c:v>0.0</c:v>
                </c:pt>
                <c:pt idx="20099">
                  <c:v>0.0</c:v>
                </c:pt>
                <c:pt idx="20100">
                  <c:v>0.0</c:v>
                </c:pt>
                <c:pt idx="20101">
                  <c:v>0.0</c:v>
                </c:pt>
                <c:pt idx="20102">
                  <c:v>0.0</c:v>
                </c:pt>
                <c:pt idx="20103">
                  <c:v>0.0</c:v>
                </c:pt>
                <c:pt idx="20104">
                  <c:v>0.0</c:v>
                </c:pt>
                <c:pt idx="20105">
                  <c:v>0.0</c:v>
                </c:pt>
                <c:pt idx="20106">
                  <c:v>0.0</c:v>
                </c:pt>
                <c:pt idx="20107">
                  <c:v>0.0</c:v>
                </c:pt>
                <c:pt idx="20108">
                  <c:v>0.0</c:v>
                </c:pt>
                <c:pt idx="20109">
                  <c:v>0.0</c:v>
                </c:pt>
                <c:pt idx="20110">
                  <c:v>0.0</c:v>
                </c:pt>
                <c:pt idx="20111">
                  <c:v>-32767.0</c:v>
                </c:pt>
                <c:pt idx="20112">
                  <c:v>0.0</c:v>
                </c:pt>
                <c:pt idx="20113">
                  <c:v>0.0</c:v>
                </c:pt>
                <c:pt idx="20114">
                  <c:v>0.0</c:v>
                </c:pt>
                <c:pt idx="20115">
                  <c:v>0.0</c:v>
                </c:pt>
                <c:pt idx="20116">
                  <c:v>0.0</c:v>
                </c:pt>
                <c:pt idx="20117">
                  <c:v>0.0</c:v>
                </c:pt>
                <c:pt idx="20118">
                  <c:v>0.0</c:v>
                </c:pt>
                <c:pt idx="20119">
                  <c:v>-32767.0</c:v>
                </c:pt>
                <c:pt idx="20120">
                  <c:v>0.0</c:v>
                </c:pt>
                <c:pt idx="20121">
                  <c:v>0.0</c:v>
                </c:pt>
                <c:pt idx="20122">
                  <c:v>0.0</c:v>
                </c:pt>
                <c:pt idx="20123">
                  <c:v>0.0</c:v>
                </c:pt>
                <c:pt idx="20124">
                  <c:v>0.0</c:v>
                </c:pt>
                <c:pt idx="20125">
                  <c:v>0.0</c:v>
                </c:pt>
                <c:pt idx="20126">
                  <c:v>0.0</c:v>
                </c:pt>
                <c:pt idx="20127">
                  <c:v>-32767.0</c:v>
                </c:pt>
                <c:pt idx="20128">
                  <c:v>0.0</c:v>
                </c:pt>
                <c:pt idx="20129">
                  <c:v>0.0</c:v>
                </c:pt>
                <c:pt idx="20130">
                  <c:v>0.0</c:v>
                </c:pt>
                <c:pt idx="20131">
                  <c:v>0.0</c:v>
                </c:pt>
                <c:pt idx="20132">
                  <c:v>0.0</c:v>
                </c:pt>
                <c:pt idx="20133">
                  <c:v>0.0</c:v>
                </c:pt>
                <c:pt idx="20134">
                  <c:v>0.0</c:v>
                </c:pt>
                <c:pt idx="20135">
                  <c:v>0.0</c:v>
                </c:pt>
                <c:pt idx="20136">
                  <c:v>0.0</c:v>
                </c:pt>
                <c:pt idx="20137">
                  <c:v>0.0</c:v>
                </c:pt>
                <c:pt idx="20138">
                  <c:v>0.0</c:v>
                </c:pt>
                <c:pt idx="20139">
                  <c:v>0.0</c:v>
                </c:pt>
                <c:pt idx="20140">
                  <c:v>0.0</c:v>
                </c:pt>
                <c:pt idx="20141">
                  <c:v>0.0</c:v>
                </c:pt>
                <c:pt idx="20142">
                  <c:v>0.0</c:v>
                </c:pt>
                <c:pt idx="20143">
                  <c:v>0.0</c:v>
                </c:pt>
                <c:pt idx="20144">
                  <c:v>0.0</c:v>
                </c:pt>
                <c:pt idx="20145">
                  <c:v>0.0</c:v>
                </c:pt>
                <c:pt idx="20146">
                  <c:v>0.0</c:v>
                </c:pt>
                <c:pt idx="20147">
                  <c:v>0.0</c:v>
                </c:pt>
                <c:pt idx="20148">
                  <c:v>0.0</c:v>
                </c:pt>
                <c:pt idx="20149">
                  <c:v>0.0</c:v>
                </c:pt>
                <c:pt idx="20150">
                  <c:v>0.0</c:v>
                </c:pt>
                <c:pt idx="20151">
                  <c:v>-32767.0</c:v>
                </c:pt>
                <c:pt idx="20152">
                  <c:v>0.0</c:v>
                </c:pt>
                <c:pt idx="20153">
                  <c:v>0.0</c:v>
                </c:pt>
                <c:pt idx="20154">
                  <c:v>0.0</c:v>
                </c:pt>
                <c:pt idx="20155">
                  <c:v>0.0</c:v>
                </c:pt>
                <c:pt idx="20156">
                  <c:v>0.0</c:v>
                </c:pt>
                <c:pt idx="20157">
                  <c:v>0.0</c:v>
                </c:pt>
                <c:pt idx="20158">
                  <c:v>0.0</c:v>
                </c:pt>
                <c:pt idx="20159">
                  <c:v>-32767.0</c:v>
                </c:pt>
                <c:pt idx="20160">
                  <c:v>0.0</c:v>
                </c:pt>
                <c:pt idx="20161">
                  <c:v>0.0</c:v>
                </c:pt>
                <c:pt idx="20162">
                  <c:v>0.0</c:v>
                </c:pt>
                <c:pt idx="20163">
                  <c:v>0.0</c:v>
                </c:pt>
                <c:pt idx="20164">
                  <c:v>0.0</c:v>
                </c:pt>
                <c:pt idx="20165">
                  <c:v>0.0</c:v>
                </c:pt>
                <c:pt idx="20166">
                  <c:v>0.0</c:v>
                </c:pt>
                <c:pt idx="20167">
                  <c:v>-32767.0</c:v>
                </c:pt>
                <c:pt idx="20168">
                  <c:v>0.0</c:v>
                </c:pt>
                <c:pt idx="20169">
                  <c:v>0.0</c:v>
                </c:pt>
                <c:pt idx="20170">
                  <c:v>0.0</c:v>
                </c:pt>
                <c:pt idx="20171">
                  <c:v>0.0</c:v>
                </c:pt>
                <c:pt idx="20172">
                  <c:v>0.0</c:v>
                </c:pt>
                <c:pt idx="20173">
                  <c:v>0.0</c:v>
                </c:pt>
                <c:pt idx="20174">
                  <c:v>0.0</c:v>
                </c:pt>
                <c:pt idx="20175">
                  <c:v>0.0</c:v>
                </c:pt>
                <c:pt idx="20176">
                  <c:v>0.0</c:v>
                </c:pt>
                <c:pt idx="20177">
                  <c:v>0.0</c:v>
                </c:pt>
                <c:pt idx="20178">
                  <c:v>0.0</c:v>
                </c:pt>
                <c:pt idx="20179">
                  <c:v>0.0</c:v>
                </c:pt>
                <c:pt idx="20180">
                  <c:v>0.0</c:v>
                </c:pt>
                <c:pt idx="20181">
                  <c:v>0.0</c:v>
                </c:pt>
                <c:pt idx="20182">
                  <c:v>0.0</c:v>
                </c:pt>
                <c:pt idx="20183">
                  <c:v>0.0</c:v>
                </c:pt>
                <c:pt idx="20184">
                  <c:v>0.0</c:v>
                </c:pt>
                <c:pt idx="20185">
                  <c:v>0.0</c:v>
                </c:pt>
                <c:pt idx="20186">
                  <c:v>0.0</c:v>
                </c:pt>
                <c:pt idx="20187">
                  <c:v>0.0</c:v>
                </c:pt>
                <c:pt idx="20188">
                  <c:v>0.0</c:v>
                </c:pt>
                <c:pt idx="20189">
                  <c:v>0.0</c:v>
                </c:pt>
                <c:pt idx="20190">
                  <c:v>0.0</c:v>
                </c:pt>
                <c:pt idx="20191">
                  <c:v>0.0</c:v>
                </c:pt>
                <c:pt idx="20192">
                  <c:v>0.0</c:v>
                </c:pt>
                <c:pt idx="20193">
                  <c:v>0.0</c:v>
                </c:pt>
                <c:pt idx="20194">
                  <c:v>0.0</c:v>
                </c:pt>
                <c:pt idx="20195">
                  <c:v>0.0</c:v>
                </c:pt>
                <c:pt idx="20196">
                  <c:v>0.0</c:v>
                </c:pt>
                <c:pt idx="20197">
                  <c:v>0.0</c:v>
                </c:pt>
                <c:pt idx="20198">
                  <c:v>0.0</c:v>
                </c:pt>
                <c:pt idx="20199">
                  <c:v>0.0</c:v>
                </c:pt>
                <c:pt idx="20200">
                  <c:v>-32767.0</c:v>
                </c:pt>
                <c:pt idx="20201">
                  <c:v>0.0</c:v>
                </c:pt>
                <c:pt idx="20202">
                  <c:v>0.0</c:v>
                </c:pt>
                <c:pt idx="20203">
                  <c:v>0.0</c:v>
                </c:pt>
                <c:pt idx="20204">
                  <c:v>0.0</c:v>
                </c:pt>
                <c:pt idx="20205">
                  <c:v>0.0</c:v>
                </c:pt>
                <c:pt idx="20206">
                  <c:v>0.0</c:v>
                </c:pt>
                <c:pt idx="20207">
                  <c:v>0.0</c:v>
                </c:pt>
                <c:pt idx="20208">
                  <c:v>-32767.0</c:v>
                </c:pt>
                <c:pt idx="20209">
                  <c:v>0.0</c:v>
                </c:pt>
                <c:pt idx="20210">
                  <c:v>0.0</c:v>
                </c:pt>
                <c:pt idx="20211">
                  <c:v>0.0</c:v>
                </c:pt>
                <c:pt idx="20212">
                  <c:v>0.0</c:v>
                </c:pt>
                <c:pt idx="20213">
                  <c:v>0.0</c:v>
                </c:pt>
                <c:pt idx="20214">
                  <c:v>0.0</c:v>
                </c:pt>
                <c:pt idx="20215">
                  <c:v>0.0</c:v>
                </c:pt>
                <c:pt idx="20216">
                  <c:v>-32767.0</c:v>
                </c:pt>
                <c:pt idx="20217">
                  <c:v>0.0</c:v>
                </c:pt>
                <c:pt idx="20218">
                  <c:v>0.0</c:v>
                </c:pt>
                <c:pt idx="20219">
                  <c:v>0.0</c:v>
                </c:pt>
                <c:pt idx="20220">
                  <c:v>0.0</c:v>
                </c:pt>
                <c:pt idx="20221">
                  <c:v>0.0</c:v>
                </c:pt>
                <c:pt idx="20222">
                  <c:v>0.0</c:v>
                </c:pt>
                <c:pt idx="20223">
                  <c:v>0.0</c:v>
                </c:pt>
                <c:pt idx="20224">
                  <c:v>0.0</c:v>
                </c:pt>
                <c:pt idx="20225">
                  <c:v>0.0</c:v>
                </c:pt>
                <c:pt idx="20226">
                  <c:v>0.0</c:v>
                </c:pt>
                <c:pt idx="20227">
                  <c:v>0.0</c:v>
                </c:pt>
                <c:pt idx="20228">
                  <c:v>0.0</c:v>
                </c:pt>
                <c:pt idx="20229">
                  <c:v>0.0</c:v>
                </c:pt>
                <c:pt idx="20230">
                  <c:v>0.0</c:v>
                </c:pt>
                <c:pt idx="20231">
                  <c:v>0.0</c:v>
                </c:pt>
                <c:pt idx="20232">
                  <c:v>0.0</c:v>
                </c:pt>
                <c:pt idx="20233">
                  <c:v>0.0</c:v>
                </c:pt>
                <c:pt idx="20234">
                  <c:v>0.0</c:v>
                </c:pt>
                <c:pt idx="20235">
                  <c:v>0.0</c:v>
                </c:pt>
                <c:pt idx="20236">
                  <c:v>0.0</c:v>
                </c:pt>
                <c:pt idx="20237">
                  <c:v>0.0</c:v>
                </c:pt>
                <c:pt idx="20238">
                  <c:v>0.0</c:v>
                </c:pt>
                <c:pt idx="20239">
                  <c:v>0.0</c:v>
                </c:pt>
                <c:pt idx="20240">
                  <c:v>0.0</c:v>
                </c:pt>
                <c:pt idx="20241">
                  <c:v>0.0</c:v>
                </c:pt>
                <c:pt idx="20242">
                  <c:v>0.0</c:v>
                </c:pt>
                <c:pt idx="20243">
                  <c:v>0.0</c:v>
                </c:pt>
                <c:pt idx="20244">
                  <c:v>0.0</c:v>
                </c:pt>
                <c:pt idx="20245">
                  <c:v>0.0</c:v>
                </c:pt>
                <c:pt idx="20246">
                  <c:v>0.0</c:v>
                </c:pt>
                <c:pt idx="20247">
                  <c:v>0.0</c:v>
                </c:pt>
                <c:pt idx="20248">
                  <c:v>0.0</c:v>
                </c:pt>
                <c:pt idx="20249">
                  <c:v>0.0</c:v>
                </c:pt>
                <c:pt idx="20250">
                  <c:v>0.0</c:v>
                </c:pt>
                <c:pt idx="20251">
                  <c:v>0.0</c:v>
                </c:pt>
                <c:pt idx="20252">
                  <c:v>0.0</c:v>
                </c:pt>
                <c:pt idx="20253">
                  <c:v>0.0</c:v>
                </c:pt>
                <c:pt idx="20254">
                  <c:v>0.0</c:v>
                </c:pt>
                <c:pt idx="20255">
                  <c:v>0.0</c:v>
                </c:pt>
                <c:pt idx="20256">
                  <c:v>0.0</c:v>
                </c:pt>
                <c:pt idx="20257">
                  <c:v>-32767.0</c:v>
                </c:pt>
                <c:pt idx="20258">
                  <c:v>0.0</c:v>
                </c:pt>
                <c:pt idx="20259">
                  <c:v>0.0</c:v>
                </c:pt>
                <c:pt idx="20260">
                  <c:v>0.0</c:v>
                </c:pt>
                <c:pt idx="20261">
                  <c:v>0.0</c:v>
                </c:pt>
                <c:pt idx="20262">
                  <c:v>0.0</c:v>
                </c:pt>
                <c:pt idx="20263">
                  <c:v>0.0</c:v>
                </c:pt>
                <c:pt idx="20264">
                  <c:v>0.0</c:v>
                </c:pt>
                <c:pt idx="20265">
                  <c:v>0.0</c:v>
                </c:pt>
                <c:pt idx="20266">
                  <c:v>0.0</c:v>
                </c:pt>
                <c:pt idx="20267">
                  <c:v>0.0</c:v>
                </c:pt>
                <c:pt idx="20268">
                  <c:v>0.0</c:v>
                </c:pt>
                <c:pt idx="20269">
                  <c:v>0.0</c:v>
                </c:pt>
                <c:pt idx="20270">
                  <c:v>0.0</c:v>
                </c:pt>
                <c:pt idx="20271">
                  <c:v>0.0</c:v>
                </c:pt>
                <c:pt idx="20272">
                  <c:v>0.0</c:v>
                </c:pt>
                <c:pt idx="20273">
                  <c:v>-32767.0</c:v>
                </c:pt>
                <c:pt idx="20274">
                  <c:v>0.0</c:v>
                </c:pt>
                <c:pt idx="20275">
                  <c:v>0.0</c:v>
                </c:pt>
                <c:pt idx="20276">
                  <c:v>0.0</c:v>
                </c:pt>
                <c:pt idx="20277">
                  <c:v>0.0</c:v>
                </c:pt>
                <c:pt idx="20278">
                  <c:v>0.0</c:v>
                </c:pt>
                <c:pt idx="20279">
                  <c:v>0.0</c:v>
                </c:pt>
                <c:pt idx="20280">
                  <c:v>0.0</c:v>
                </c:pt>
                <c:pt idx="20281">
                  <c:v>0.0</c:v>
                </c:pt>
                <c:pt idx="20282">
                  <c:v>0.0</c:v>
                </c:pt>
                <c:pt idx="20283">
                  <c:v>0.0</c:v>
                </c:pt>
                <c:pt idx="20284">
                  <c:v>0.0</c:v>
                </c:pt>
                <c:pt idx="20285">
                  <c:v>0.0</c:v>
                </c:pt>
                <c:pt idx="20286">
                  <c:v>0.0</c:v>
                </c:pt>
                <c:pt idx="20287">
                  <c:v>0.0</c:v>
                </c:pt>
                <c:pt idx="20288">
                  <c:v>0.0</c:v>
                </c:pt>
                <c:pt idx="20289">
                  <c:v>-32767.0</c:v>
                </c:pt>
                <c:pt idx="20290">
                  <c:v>0.0</c:v>
                </c:pt>
                <c:pt idx="20291">
                  <c:v>0.0</c:v>
                </c:pt>
                <c:pt idx="20292">
                  <c:v>0.0</c:v>
                </c:pt>
                <c:pt idx="20293">
                  <c:v>0.0</c:v>
                </c:pt>
                <c:pt idx="20294">
                  <c:v>0.0</c:v>
                </c:pt>
                <c:pt idx="20295">
                  <c:v>0.0</c:v>
                </c:pt>
                <c:pt idx="20296">
                  <c:v>0.0</c:v>
                </c:pt>
                <c:pt idx="20297">
                  <c:v>-32767.0</c:v>
                </c:pt>
                <c:pt idx="20298">
                  <c:v>0.0</c:v>
                </c:pt>
                <c:pt idx="20299">
                  <c:v>0.0</c:v>
                </c:pt>
                <c:pt idx="20300">
                  <c:v>0.0</c:v>
                </c:pt>
                <c:pt idx="20301">
                  <c:v>0.0</c:v>
                </c:pt>
                <c:pt idx="20302">
                  <c:v>0.0</c:v>
                </c:pt>
                <c:pt idx="20303">
                  <c:v>0.0</c:v>
                </c:pt>
                <c:pt idx="20304">
                  <c:v>0.0</c:v>
                </c:pt>
                <c:pt idx="20305">
                  <c:v>0.0</c:v>
                </c:pt>
                <c:pt idx="20306">
                  <c:v>0.0</c:v>
                </c:pt>
                <c:pt idx="20307">
                  <c:v>0.0</c:v>
                </c:pt>
                <c:pt idx="20308">
                  <c:v>0.0</c:v>
                </c:pt>
                <c:pt idx="20309">
                  <c:v>0.0</c:v>
                </c:pt>
                <c:pt idx="20310">
                  <c:v>0.0</c:v>
                </c:pt>
                <c:pt idx="20311">
                  <c:v>0.0</c:v>
                </c:pt>
                <c:pt idx="20312">
                  <c:v>0.0</c:v>
                </c:pt>
                <c:pt idx="20313">
                  <c:v>-32767.0</c:v>
                </c:pt>
                <c:pt idx="20314">
                  <c:v>0.0</c:v>
                </c:pt>
                <c:pt idx="20315">
                  <c:v>0.0</c:v>
                </c:pt>
                <c:pt idx="20316">
                  <c:v>0.0</c:v>
                </c:pt>
                <c:pt idx="20317">
                  <c:v>0.0</c:v>
                </c:pt>
                <c:pt idx="20318">
                  <c:v>0.0</c:v>
                </c:pt>
                <c:pt idx="20319">
                  <c:v>0.0</c:v>
                </c:pt>
                <c:pt idx="20320">
                  <c:v>0.0</c:v>
                </c:pt>
                <c:pt idx="20321">
                  <c:v>0.0</c:v>
                </c:pt>
                <c:pt idx="20322">
                  <c:v>0.0</c:v>
                </c:pt>
                <c:pt idx="20323">
                  <c:v>0.0</c:v>
                </c:pt>
                <c:pt idx="20324">
                  <c:v>0.0</c:v>
                </c:pt>
                <c:pt idx="20325">
                  <c:v>0.0</c:v>
                </c:pt>
                <c:pt idx="20326">
                  <c:v>0.0</c:v>
                </c:pt>
                <c:pt idx="20327">
                  <c:v>0.0</c:v>
                </c:pt>
                <c:pt idx="20328">
                  <c:v>0.0</c:v>
                </c:pt>
                <c:pt idx="20329">
                  <c:v>-32767.0</c:v>
                </c:pt>
                <c:pt idx="20330">
                  <c:v>0.0</c:v>
                </c:pt>
                <c:pt idx="20331">
                  <c:v>0.0</c:v>
                </c:pt>
                <c:pt idx="20332">
                  <c:v>0.0</c:v>
                </c:pt>
                <c:pt idx="20333">
                  <c:v>0.0</c:v>
                </c:pt>
                <c:pt idx="20334">
                  <c:v>0.0</c:v>
                </c:pt>
                <c:pt idx="20335">
                  <c:v>0.0</c:v>
                </c:pt>
                <c:pt idx="20336">
                  <c:v>0.0</c:v>
                </c:pt>
                <c:pt idx="20337">
                  <c:v>-32767.0</c:v>
                </c:pt>
                <c:pt idx="20338">
                  <c:v>0.0</c:v>
                </c:pt>
                <c:pt idx="20339">
                  <c:v>0.0</c:v>
                </c:pt>
                <c:pt idx="20340">
                  <c:v>0.0</c:v>
                </c:pt>
                <c:pt idx="20341">
                  <c:v>0.0</c:v>
                </c:pt>
                <c:pt idx="20342">
                  <c:v>0.0</c:v>
                </c:pt>
                <c:pt idx="20343">
                  <c:v>0.0</c:v>
                </c:pt>
                <c:pt idx="20344">
                  <c:v>0.0</c:v>
                </c:pt>
                <c:pt idx="20345">
                  <c:v>0.0</c:v>
                </c:pt>
                <c:pt idx="20346">
                  <c:v>0.0</c:v>
                </c:pt>
                <c:pt idx="20347">
                  <c:v>0.0</c:v>
                </c:pt>
                <c:pt idx="20348">
                  <c:v>0.0</c:v>
                </c:pt>
                <c:pt idx="20349">
                  <c:v>0.0</c:v>
                </c:pt>
                <c:pt idx="20350">
                  <c:v>0.0</c:v>
                </c:pt>
                <c:pt idx="20351">
                  <c:v>0.0</c:v>
                </c:pt>
                <c:pt idx="20352">
                  <c:v>0.0</c:v>
                </c:pt>
                <c:pt idx="20353">
                  <c:v>0.0</c:v>
                </c:pt>
                <c:pt idx="20354">
                  <c:v>0.0</c:v>
                </c:pt>
                <c:pt idx="20355">
                  <c:v>0.0</c:v>
                </c:pt>
                <c:pt idx="20356">
                  <c:v>0.0</c:v>
                </c:pt>
                <c:pt idx="20357">
                  <c:v>0.0</c:v>
                </c:pt>
                <c:pt idx="20358">
                  <c:v>0.0</c:v>
                </c:pt>
                <c:pt idx="20359">
                  <c:v>0.0</c:v>
                </c:pt>
                <c:pt idx="20360">
                  <c:v>0.0</c:v>
                </c:pt>
                <c:pt idx="20361">
                  <c:v>0.0</c:v>
                </c:pt>
                <c:pt idx="20362">
                  <c:v>0.0</c:v>
                </c:pt>
                <c:pt idx="20363">
                  <c:v>0.0</c:v>
                </c:pt>
                <c:pt idx="20364">
                  <c:v>0.0</c:v>
                </c:pt>
                <c:pt idx="20365">
                  <c:v>0.0</c:v>
                </c:pt>
                <c:pt idx="20366">
                  <c:v>0.0</c:v>
                </c:pt>
                <c:pt idx="20367">
                  <c:v>0.0</c:v>
                </c:pt>
                <c:pt idx="20368">
                  <c:v>0.0</c:v>
                </c:pt>
                <c:pt idx="20369">
                  <c:v>0.0</c:v>
                </c:pt>
                <c:pt idx="20370">
                  <c:v>0.0</c:v>
                </c:pt>
                <c:pt idx="20371">
                  <c:v>0.0</c:v>
                </c:pt>
                <c:pt idx="20372">
                  <c:v>0.0</c:v>
                </c:pt>
                <c:pt idx="20373">
                  <c:v>0.0</c:v>
                </c:pt>
                <c:pt idx="20374">
                  <c:v>0.0</c:v>
                </c:pt>
                <c:pt idx="20375">
                  <c:v>0.0</c:v>
                </c:pt>
                <c:pt idx="20376">
                  <c:v>0.0</c:v>
                </c:pt>
                <c:pt idx="20377">
                  <c:v>0.0</c:v>
                </c:pt>
                <c:pt idx="20378">
                  <c:v>0.0</c:v>
                </c:pt>
                <c:pt idx="20379">
                  <c:v>0.0</c:v>
                </c:pt>
                <c:pt idx="20380">
                  <c:v>-32767.0</c:v>
                </c:pt>
                <c:pt idx="20381">
                  <c:v>0.0</c:v>
                </c:pt>
                <c:pt idx="20382">
                  <c:v>0.0</c:v>
                </c:pt>
                <c:pt idx="20383">
                  <c:v>0.0</c:v>
                </c:pt>
                <c:pt idx="20384">
                  <c:v>0.0</c:v>
                </c:pt>
                <c:pt idx="20385">
                  <c:v>0.0</c:v>
                </c:pt>
                <c:pt idx="20386">
                  <c:v>0.0</c:v>
                </c:pt>
                <c:pt idx="20387">
                  <c:v>0.0</c:v>
                </c:pt>
                <c:pt idx="20388">
                  <c:v>0.0</c:v>
                </c:pt>
                <c:pt idx="20389">
                  <c:v>0.0</c:v>
                </c:pt>
                <c:pt idx="20390">
                  <c:v>0.0</c:v>
                </c:pt>
                <c:pt idx="20391">
                  <c:v>0.0</c:v>
                </c:pt>
                <c:pt idx="20392">
                  <c:v>0.0</c:v>
                </c:pt>
                <c:pt idx="20393">
                  <c:v>0.0</c:v>
                </c:pt>
                <c:pt idx="20394">
                  <c:v>0.0</c:v>
                </c:pt>
                <c:pt idx="20395">
                  <c:v>0.0</c:v>
                </c:pt>
                <c:pt idx="20396">
                  <c:v>-32767.0</c:v>
                </c:pt>
                <c:pt idx="20397">
                  <c:v>0.0</c:v>
                </c:pt>
                <c:pt idx="20398">
                  <c:v>0.0</c:v>
                </c:pt>
                <c:pt idx="20399">
                  <c:v>0.0</c:v>
                </c:pt>
                <c:pt idx="20400">
                  <c:v>0.0</c:v>
                </c:pt>
                <c:pt idx="20401">
                  <c:v>0.0</c:v>
                </c:pt>
                <c:pt idx="20402">
                  <c:v>0.0</c:v>
                </c:pt>
                <c:pt idx="20403">
                  <c:v>0.0</c:v>
                </c:pt>
                <c:pt idx="20404">
                  <c:v>-32767.0</c:v>
                </c:pt>
                <c:pt idx="20405">
                  <c:v>0.0</c:v>
                </c:pt>
                <c:pt idx="20406">
                  <c:v>0.0</c:v>
                </c:pt>
                <c:pt idx="20407">
                  <c:v>0.0</c:v>
                </c:pt>
                <c:pt idx="20408">
                  <c:v>0.0</c:v>
                </c:pt>
                <c:pt idx="20409">
                  <c:v>0.0</c:v>
                </c:pt>
                <c:pt idx="20410">
                  <c:v>0.0</c:v>
                </c:pt>
                <c:pt idx="20411">
                  <c:v>0.0</c:v>
                </c:pt>
                <c:pt idx="20412">
                  <c:v>-32767.0</c:v>
                </c:pt>
                <c:pt idx="20413">
                  <c:v>0.0</c:v>
                </c:pt>
                <c:pt idx="20414">
                  <c:v>0.0</c:v>
                </c:pt>
                <c:pt idx="20415">
                  <c:v>0.0</c:v>
                </c:pt>
                <c:pt idx="20416">
                  <c:v>0.0</c:v>
                </c:pt>
                <c:pt idx="20417">
                  <c:v>0.0</c:v>
                </c:pt>
                <c:pt idx="20418">
                  <c:v>0.0</c:v>
                </c:pt>
                <c:pt idx="20419">
                  <c:v>0.0</c:v>
                </c:pt>
                <c:pt idx="20420">
                  <c:v>0.0</c:v>
                </c:pt>
                <c:pt idx="20421">
                  <c:v>0.0</c:v>
                </c:pt>
                <c:pt idx="20422">
                  <c:v>0.0</c:v>
                </c:pt>
                <c:pt idx="20423">
                  <c:v>0.0</c:v>
                </c:pt>
                <c:pt idx="20424">
                  <c:v>0.0</c:v>
                </c:pt>
                <c:pt idx="20425">
                  <c:v>0.0</c:v>
                </c:pt>
                <c:pt idx="20426">
                  <c:v>0.0</c:v>
                </c:pt>
                <c:pt idx="20427">
                  <c:v>0.0</c:v>
                </c:pt>
                <c:pt idx="20428">
                  <c:v>0.0</c:v>
                </c:pt>
                <c:pt idx="20429">
                  <c:v>0.0</c:v>
                </c:pt>
                <c:pt idx="20430">
                  <c:v>0.0</c:v>
                </c:pt>
                <c:pt idx="20431">
                  <c:v>0.0</c:v>
                </c:pt>
                <c:pt idx="20432">
                  <c:v>0.0</c:v>
                </c:pt>
                <c:pt idx="20433">
                  <c:v>0.0</c:v>
                </c:pt>
                <c:pt idx="20434">
                  <c:v>0.0</c:v>
                </c:pt>
                <c:pt idx="20435">
                  <c:v>0.0</c:v>
                </c:pt>
                <c:pt idx="20436">
                  <c:v>0.0</c:v>
                </c:pt>
                <c:pt idx="20437">
                  <c:v>0.0</c:v>
                </c:pt>
                <c:pt idx="20438">
                  <c:v>0.0</c:v>
                </c:pt>
                <c:pt idx="20439">
                  <c:v>0.0</c:v>
                </c:pt>
                <c:pt idx="20440">
                  <c:v>0.0</c:v>
                </c:pt>
                <c:pt idx="20441">
                  <c:v>0.0</c:v>
                </c:pt>
                <c:pt idx="20442">
                  <c:v>0.0</c:v>
                </c:pt>
                <c:pt idx="20443">
                  <c:v>0.0</c:v>
                </c:pt>
                <c:pt idx="20444">
                  <c:v>0.0</c:v>
                </c:pt>
                <c:pt idx="20445">
                  <c:v>0.0</c:v>
                </c:pt>
                <c:pt idx="20446">
                  <c:v>0.0</c:v>
                </c:pt>
                <c:pt idx="20447">
                  <c:v>0.0</c:v>
                </c:pt>
                <c:pt idx="20448">
                  <c:v>0.0</c:v>
                </c:pt>
                <c:pt idx="20449">
                  <c:v>0.0</c:v>
                </c:pt>
                <c:pt idx="20450">
                  <c:v>0.0</c:v>
                </c:pt>
                <c:pt idx="20451">
                  <c:v>0.0</c:v>
                </c:pt>
                <c:pt idx="20452">
                  <c:v>0.0</c:v>
                </c:pt>
                <c:pt idx="20453">
                  <c:v>-32767.0</c:v>
                </c:pt>
                <c:pt idx="20454">
                  <c:v>0.0</c:v>
                </c:pt>
                <c:pt idx="20455">
                  <c:v>0.0</c:v>
                </c:pt>
                <c:pt idx="20456">
                  <c:v>0.0</c:v>
                </c:pt>
                <c:pt idx="20457">
                  <c:v>0.0</c:v>
                </c:pt>
                <c:pt idx="20458">
                  <c:v>0.0</c:v>
                </c:pt>
                <c:pt idx="20459">
                  <c:v>0.0</c:v>
                </c:pt>
                <c:pt idx="20460">
                  <c:v>0.0</c:v>
                </c:pt>
                <c:pt idx="20461">
                  <c:v>0.0</c:v>
                </c:pt>
                <c:pt idx="20462">
                  <c:v>0.0</c:v>
                </c:pt>
                <c:pt idx="20463">
                  <c:v>0.0</c:v>
                </c:pt>
                <c:pt idx="20464">
                  <c:v>0.0</c:v>
                </c:pt>
                <c:pt idx="20465">
                  <c:v>0.0</c:v>
                </c:pt>
                <c:pt idx="20466">
                  <c:v>0.0</c:v>
                </c:pt>
                <c:pt idx="20467">
                  <c:v>0.0</c:v>
                </c:pt>
                <c:pt idx="20468">
                  <c:v>0.0</c:v>
                </c:pt>
                <c:pt idx="20469">
                  <c:v>0.0</c:v>
                </c:pt>
                <c:pt idx="20470">
                  <c:v>0.0</c:v>
                </c:pt>
                <c:pt idx="20471">
                  <c:v>0.0</c:v>
                </c:pt>
                <c:pt idx="20472">
                  <c:v>0.0</c:v>
                </c:pt>
                <c:pt idx="20473">
                  <c:v>0.0</c:v>
                </c:pt>
                <c:pt idx="20474">
                  <c:v>0.0</c:v>
                </c:pt>
                <c:pt idx="20475">
                  <c:v>0.0</c:v>
                </c:pt>
                <c:pt idx="20476">
                  <c:v>0.0</c:v>
                </c:pt>
                <c:pt idx="20477">
                  <c:v>-32767.0</c:v>
                </c:pt>
                <c:pt idx="20478">
                  <c:v>0.0</c:v>
                </c:pt>
                <c:pt idx="20479">
                  <c:v>0.0</c:v>
                </c:pt>
                <c:pt idx="20480">
                  <c:v>0.0</c:v>
                </c:pt>
                <c:pt idx="20481">
                  <c:v>0.0</c:v>
                </c:pt>
                <c:pt idx="20482">
                  <c:v>0.0</c:v>
                </c:pt>
                <c:pt idx="20483">
                  <c:v>0.0</c:v>
                </c:pt>
                <c:pt idx="20484">
                  <c:v>0.0</c:v>
                </c:pt>
                <c:pt idx="20485">
                  <c:v>0.0</c:v>
                </c:pt>
                <c:pt idx="20486">
                  <c:v>0.0</c:v>
                </c:pt>
                <c:pt idx="20487">
                  <c:v>0.0</c:v>
                </c:pt>
                <c:pt idx="20488">
                  <c:v>0.0</c:v>
                </c:pt>
                <c:pt idx="20489">
                  <c:v>0.0</c:v>
                </c:pt>
                <c:pt idx="20490">
                  <c:v>0.0</c:v>
                </c:pt>
                <c:pt idx="20491">
                  <c:v>0.0</c:v>
                </c:pt>
                <c:pt idx="20492">
                  <c:v>0.0</c:v>
                </c:pt>
                <c:pt idx="20493">
                  <c:v>-32767.0</c:v>
                </c:pt>
                <c:pt idx="20494">
                  <c:v>0.0</c:v>
                </c:pt>
                <c:pt idx="20495">
                  <c:v>0.0</c:v>
                </c:pt>
                <c:pt idx="20496">
                  <c:v>0.0</c:v>
                </c:pt>
                <c:pt idx="20497">
                  <c:v>0.0</c:v>
                </c:pt>
                <c:pt idx="20498">
                  <c:v>0.0</c:v>
                </c:pt>
                <c:pt idx="20499">
                  <c:v>0.0</c:v>
                </c:pt>
                <c:pt idx="20500">
                  <c:v>0.0</c:v>
                </c:pt>
                <c:pt idx="20501">
                  <c:v>0.0</c:v>
                </c:pt>
                <c:pt idx="20502">
                  <c:v>0.0</c:v>
                </c:pt>
                <c:pt idx="20503">
                  <c:v>0.0</c:v>
                </c:pt>
                <c:pt idx="20504">
                  <c:v>0.0</c:v>
                </c:pt>
                <c:pt idx="20505">
                  <c:v>0.0</c:v>
                </c:pt>
                <c:pt idx="20506">
                  <c:v>0.0</c:v>
                </c:pt>
                <c:pt idx="20507">
                  <c:v>0.0</c:v>
                </c:pt>
                <c:pt idx="20508">
                  <c:v>0.0</c:v>
                </c:pt>
                <c:pt idx="20509">
                  <c:v>0.0</c:v>
                </c:pt>
                <c:pt idx="20510">
                  <c:v>-32767.0</c:v>
                </c:pt>
                <c:pt idx="20511">
                  <c:v>0.0</c:v>
                </c:pt>
                <c:pt idx="20512">
                  <c:v>0.0</c:v>
                </c:pt>
                <c:pt idx="20513">
                  <c:v>0.0</c:v>
                </c:pt>
                <c:pt idx="20514">
                  <c:v>0.0</c:v>
                </c:pt>
                <c:pt idx="20515">
                  <c:v>0.0</c:v>
                </c:pt>
                <c:pt idx="20516">
                  <c:v>0.0</c:v>
                </c:pt>
                <c:pt idx="20517">
                  <c:v>0.0</c:v>
                </c:pt>
                <c:pt idx="20518">
                  <c:v>-32767.0</c:v>
                </c:pt>
                <c:pt idx="20519">
                  <c:v>0.0</c:v>
                </c:pt>
                <c:pt idx="20520">
                  <c:v>0.0</c:v>
                </c:pt>
                <c:pt idx="20521">
                  <c:v>0.0</c:v>
                </c:pt>
                <c:pt idx="20522">
                  <c:v>0.0</c:v>
                </c:pt>
                <c:pt idx="20523">
                  <c:v>0.0</c:v>
                </c:pt>
                <c:pt idx="20524">
                  <c:v>0.0</c:v>
                </c:pt>
                <c:pt idx="20525">
                  <c:v>0.0</c:v>
                </c:pt>
                <c:pt idx="20526">
                  <c:v>-32767.0</c:v>
                </c:pt>
                <c:pt idx="20527">
                  <c:v>0.0</c:v>
                </c:pt>
                <c:pt idx="20528">
                  <c:v>0.0</c:v>
                </c:pt>
                <c:pt idx="20529">
                  <c:v>0.0</c:v>
                </c:pt>
                <c:pt idx="20530">
                  <c:v>0.0</c:v>
                </c:pt>
                <c:pt idx="20531">
                  <c:v>0.0</c:v>
                </c:pt>
                <c:pt idx="20532">
                  <c:v>0.0</c:v>
                </c:pt>
                <c:pt idx="20533">
                  <c:v>0.0</c:v>
                </c:pt>
                <c:pt idx="20534">
                  <c:v>0.0</c:v>
                </c:pt>
                <c:pt idx="20535">
                  <c:v>0.0</c:v>
                </c:pt>
                <c:pt idx="20536">
                  <c:v>0.0</c:v>
                </c:pt>
                <c:pt idx="20537">
                  <c:v>0.0</c:v>
                </c:pt>
                <c:pt idx="20538">
                  <c:v>0.0</c:v>
                </c:pt>
                <c:pt idx="20539">
                  <c:v>0.0</c:v>
                </c:pt>
                <c:pt idx="20540">
                  <c:v>0.0</c:v>
                </c:pt>
                <c:pt idx="20541">
                  <c:v>0.0</c:v>
                </c:pt>
                <c:pt idx="20542">
                  <c:v>0.0</c:v>
                </c:pt>
                <c:pt idx="20543">
                  <c:v>0.0</c:v>
                </c:pt>
                <c:pt idx="20544">
                  <c:v>0.0</c:v>
                </c:pt>
                <c:pt idx="20545">
                  <c:v>0.0</c:v>
                </c:pt>
                <c:pt idx="20546">
                  <c:v>0.0</c:v>
                </c:pt>
                <c:pt idx="20547">
                  <c:v>0.0</c:v>
                </c:pt>
                <c:pt idx="20548">
                  <c:v>0.0</c:v>
                </c:pt>
                <c:pt idx="20549">
                  <c:v>0.0</c:v>
                </c:pt>
                <c:pt idx="20550">
                  <c:v>-32767.0</c:v>
                </c:pt>
                <c:pt idx="20551">
                  <c:v>0.0</c:v>
                </c:pt>
                <c:pt idx="20552">
                  <c:v>0.0</c:v>
                </c:pt>
                <c:pt idx="20553">
                  <c:v>0.0</c:v>
                </c:pt>
                <c:pt idx="20554">
                  <c:v>0.0</c:v>
                </c:pt>
                <c:pt idx="20555">
                  <c:v>0.0</c:v>
                </c:pt>
                <c:pt idx="20556">
                  <c:v>0.0</c:v>
                </c:pt>
                <c:pt idx="20557">
                  <c:v>0.0</c:v>
                </c:pt>
                <c:pt idx="20558">
                  <c:v>0.0</c:v>
                </c:pt>
                <c:pt idx="20559">
                  <c:v>0.0</c:v>
                </c:pt>
                <c:pt idx="20560">
                  <c:v>0.0</c:v>
                </c:pt>
                <c:pt idx="20561">
                  <c:v>0.0</c:v>
                </c:pt>
                <c:pt idx="20562">
                  <c:v>0.0</c:v>
                </c:pt>
                <c:pt idx="20563">
                  <c:v>0.0</c:v>
                </c:pt>
                <c:pt idx="20564">
                  <c:v>0.0</c:v>
                </c:pt>
                <c:pt idx="20565">
                  <c:v>0.0</c:v>
                </c:pt>
                <c:pt idx="20566">
                  <c:v>0.0</c:v>
                </c:pt>
                <c:pt idx="20567">
                  <c:v>0.0</c:v>
                </c:pt>
                <c:pt idx="20568">
                  <c:v>0.0</c:v>
                </c:pt>
                <c:pt idx="20569">
                  <c:v>0.0</c:v>
                </c:pt>
                <c:pt idx="20570">
                  <c:v>0.0</c:v>
                </c:pt>
                <c:pt idx="20571">
                  <c:v>0.0</c:v>
                </c:pt>
                <c:pt idx="20572">
                  <c:v>0.0</c:v>
                </c:pt>
                <c:pt idx="20573">
                  <c:v>0.0</c:v>
                </c:pt>
                <c:pt idx="20574">
                  <c:v>-32767.0</c:v>
                </c:pt>
                <c:pt idx="20575">
                  <c:v>0.0</c:v>
                </c:pt>
                <c:pt idx="20576">
                  <c:v>0.0</c:v>
                </c:pt>
                <c:pt idx="20577">
                  <c:v>0.0</c:v>
                </c:pt>
                <c:pt idx="20578">
                  <c:v>0.0</c:v>
                </c:pt>
                <c:pt idx="20579">
                  <c:v>0.0</c:v>
                </c:pt>
                <c:pt idx="20580">
                  <c:v>0.0</c:v>
                </c:pt>
                <c:pt idx="20581">
                  <c:v>0.0</c:v>
                </c:pt>
                <c:pt idx="20582">
                  <c:v>-32767.0</c:v>
                </c:pt>
                <c:pt idx="20583">
                  <c:v>0.0</c:v>
                </c:pt>
                <c:pt idx="20584">
                  <c:v>0.0</c:v>
                </c:pt>
                <c:pt idx="20585">
                  <c:v>0.0</c:v>
                </c:pt>
                <c:pt idx="20586">
                  <c:v>0.0</c:v>
                </c:pt>
                <c:pt idx="20587">
                  <c:v>0.0</c:v>
                </c:pt>
                <c:pt idx="20588">
                  <c:v>0.0</c:v>
                </c:pt>
                <c:pt idx="20589">
                  <c:v>0.0</c:v>
                </c:pt>
                <c:pt idx="20590">
                  <c:v>0.0</c:v>
                </c:pt>
                <c:pt idx="20591">
                  <c:v>0.0</c:v>
                </c:pt>
                <c:pt idx="20592">
                  <c:v>0.0</c:v>
                </c:pt>
                <c:pt idx="20593">
                  <c:v>0.0</c:v>
                </c:pt>
                <c:pt idx="20594">
                  <c:v>0.0</c:v>
                </c:pt>
                <c:pt idx="20595">
                  <c:v>0.0</c:v>
                </c:pt>
                <c:pt idx="20596">
                  <c:v>0.0</c:v>
                </c:pt>
                <c:pt idx="20597">
                  <c:v>0.0</c:v>
                </c:pt>
                <c:pt idx="20598">
                  <c:v>0.0</c:v>
                </c:pt>
                <c:pt idx="20599">
                  <c:v>-32767.0</c:v>
                </c:pt>
                <c:pt idx="20600">
                  <c:v>0.0</c:v>
                </c:pt>
                <c:pt idx="20601">
                  <c:v>0.0</c:v>
                </c:pt>
                <c:pt idx="20602">
                  <c:v>0.0</c:v>
                </c:pt>
                <c:pt idx="20603">
                  <c:v>0.0</c:v>
                </c:pt>
                <c:pt idx="20604">
                  <c:v>0.0</c:v>
                </c:pt>
                <c:pt idx="20605">
                  <c:v>0.0</c:v>
                </c:pt>
                <c:pt idx="20606">
                  <c:v>0.0</c:v>
                </c:pt>
                <c:pt idx="20607">
                  <c:v>0.0</c:v>
                </c:pt>
                <c:pt idx="20608">
                  <c:v>0.0</c:v>
                </c:pt>
                <c:pt idx="20609">
                  <c:v>0.0</c:v>
                </c:pt>
                <c:pt idx="20610">
                  <c:v>0.0</c:v>
                </c:pt>
                <c:pt idx="20611">
                  <c:v>0.0</c:v>
                </c:pt>
                <c:pt idx="20612">
                  <c:v>0.0</c:v>
                </c:pt>
                <c:pt idx="20613">
                  <c:v>0.0</c:v>
                </c:pt>
                <c:pt idx="20614">
                  <c:v>0.0</c:v>
                </c:pt>
                <c:pt idx="20615">
                  <c:v>0.0</c:v>
                </c:pt>
                <c:pt idx="20616">
                  <c:v>0.0</c:v>
                </c:pt>
                <c:pt idx="20617">
                  <c:v>0.0</c:v>
                </c:pt>
                <c:pt idx="20618">
                  <c:v>0.0</c:v>
                </c:pt>
                <c:pt idx="20619">
                  <c:v>0.0</c:v>
                </c:pt>
                <c:pt idx="20620">
                  <c:v>0.0</c:v>
                </c:pt>
                <c:pt idx="20621">
                  <c:v>0.0</c:v>
                </c:pt>
                <c:pt idx="20622">
                  <c:v>0.0</c:v>
                </c:pt>
                <c:pt idx="20623">
                  <c:v>-32767.0</c:v>
                </c:pt>
                <c:pt idx="20624">
                  <c:v>0.0</c:v>
                </c:pt>
                <c:pt idx="20625">
                  <c:v>0.0</c:v>
                </c:pt>
                <c:pt idx="20626">
                  <c:v>0.0</c:v>
                </c:pt>
                <c:pt idx="20627">
                  <c:v>0.0</c:v>
                </c:pt>
                <c:pt idx="20628">
                  <c:v>0.0</c:v>
                </c:pt>
                <c:pt idx="20629">
                  <c:v>0.0</c:v>
                </c:pt>
                <c:pt idx="20630">
                  <c:v>0.0</c:v>
                </c:pt>
                <c:pt idx="20631">
                  <c:v>0.0</c:v>
                </c:pt>
                <c:pt idx="20632">
                  <c:v>0.0</c:v>
                </c:pt>
                <c:pt idx="20633">
                  <c:v>0.0</c:v>
                </c:pt>
                <c:pt idx="20634">
                  <c:v>0.0</c:v>
                </c:pt>
                <c:pt idx="20635">
                  <c:v>0.0</c:v>
                </c:pt>
                <c:pt idx="20636">
                  <c:v>0.0</c:v>
                </c:pt>
                <c:pt idx="20637">
                  <c:v>0.0</c:v>
                </c:pt>
                <c:pt idx="20638">
                  <c:v>0.0</c:v>
                </c:pt>
                <c:pt idx="20639">
                  <c:v>0.0</c:v>
                </c:pt>
                <c:pt idx="20640">
                  <c:v>0.0</c:v>
                </c:pt>
                <c:pt idx="20641">
                  <c:v>0.0</c:v>
                </c:pt>
                <c:pt idx="20642">
                  <c:v>0.0</c:v>
                </c:pt>
                <c:pt idx="20643">
                  <c:v>0.0</c:v>
                </c:pt>
                <c:pt idx="20644">
                  <c:v>0.0</c:v>
                </c:pt>
                <c:pt idx="20645">
                  <c:v>0.0</c:v>
                </c:pt>
                <c:pt idx="20646">
                  <c:v>0.0</c:v>
                </c:pt>
                <c:pt idx="20647">
                  <c:v>-32767.0</c:v>
                </c:pt>
                <c:pt idx="20648">
                  <c:v>0.0</c:v>
                </c:pt>
                <c:pt idx="20649">
                  <c:v>0.0</c:v>
                </c:pt>
                <c:pt idx="20650">
                  <c:v>0.0</c:v>
                </c:pt>
                <c:pt idx="20651">
                  <c:v>0.0</c:v>
                </c:pt>
                <c:pt idx="20652">
                  <c:v>0.0</c:v>
                </c:pt>
                <c:pt idx="20653">
                  <c:v>0.0</c:v>
                </c:pt>
                <c:pt idx="20654">
                  <c:v>0.0</c:v>
                </c:pt>
                <c:pt idx="20655">
                  <c:v>-32767.0</c:v>
                </c:pt>
                <c:pt idx="20656">
                  <c:v>0.0</c:v>
                </c:pt>
                <c:pt idx="20657">
                  <c:v>0.0</c:v>
                </c:pt>
                <c:pt idx="20658">
                  <c:v>0.0</c:v>
                </c:pt>
                <c:pt idx="20659">
                  <c:v>0.0</c:v>
                </c:pt>
                <c:pt idx="20660">
                  <c:v>0.0</c:v>
                </c:pt>
                <c:pt idx="20661">
                  <c:v>0.0</c:v>
                </c:pt>
                <c:pt idx="20662">
                  <c:v>0.0</c:v>
                </c:pt>
                <c:pt idx="20663">
                  <c:v>-32767.0</c:v>
                </c:pt>
                <c:pt idx="20664">
                  <c:v>0.0</c:v>
                </c:pt>
                <c:pt idx="20665">
                  <c:v>0.0</c:v>
                </c:pt>
                <c:pt idx="20666">
                  <c:v>0.0</c:v>
                </c:pt>
                <c:pt idx="20667">
                  <c:v>0.0</c:v>
                </c:pt>
                <c:pt idx="20668">
                  <c:v>0.0</c:v>
                </c:pt>
                <c:pt idx="20669">
                  <c:v>0.0</c:v>
                </c:pt>
                <c:pt idx="20670">
                  <c:v>0.0</c:v>
                </c:pt>
                <c:pt idx="20671">
                  <c:v>-32767.0</c:v>
                </c:pt>
                <c:pt idx="20672">
                  <c:v>0.0</c:v>
                </c:pt>
                <c:pt idx="20673">
                  <c:v>0.0</c:v>
                </c:pt>
                <c:pt idx="20674">
                  <c:v>0.0</c:v>
                </c:pt>
                <c:pt idx="20675">
                  <c:v>0.0</c:v>
                </c:pt>
                <c:pt idx="20676">
                  <c:v>0.0</c:v>
                </c:pt>
                <c:pt idx="20677">
                  <c:v>0.0</c:v>
                </c:pt>
                <c:pt idx="20678">
                  <c:v>0.0</c:v>
                </c:pt>
                <c:pt idx="20679">
                  <c:v>0.0</c:v>
                </c:pt>
                <c:pt idx="20680">
                  <c:v>0.0</c:v>
                </c:pt>
                <c:pt idx="20681">
                  <c:v>0.0</c:v>
                </c:pt>
                <c:pt idx="20682">
                  <c:v>0.0</c:v>
                </c:pt>
                <c:pt idx="20683">
                  <c:v>0.0</c:v>
                </c:pt>
                <c:pt idx="20684">
                  <c:v>0.0</c:v>
                </c:pt>
                <c:pt idx="20685">
                  <c:v>0.0</c:v>
                </c:pt>
                <c:pt idx="20686">
                  <c:v>0.0</c:v>
                </c:pt>
                <c:pt idx="20687">
                  <c:v>0.0</c:v>
                </c:pt>
                <c:pt idx="20688">
                  <c:v>0.0</c:v>
                </c:pt>
                <c:pt idx="20689">
                  <c:v>0.0</c:v>
                </c:pt>
                <c:pt idx="20690">
                  <c:v>0.0</c:v>
                </c:pt>
                <c:pt idx="20691">
                  <c:v>0.0</c:v>
                </c:pt>
                <c:pt idx="20692">
                  <c:v>0.0</c:v>
                </c:pt>
                <c:pt idx="20693">
                  <c:v>0.0</c:v>
                </c:pt>
                <c:pt idx="20694">
                  <c:v>0.0</c:v>
                </c:pt>
                <c:pt idx="20695">
                  <c:v>0.0</c:v>
                </c:pt>
                <c:pt idx="20696">
                  <c:v>-32767.0</c:v>
                </c:pt>
                <c:pt idx="20697">
                  <c:v>0.0</c:v>
                </c:pt>
                <c:pt idx="20698">
                  <c:v>0.0</c:v>
                </c:pt>
                <c:pt idx="20699">
                  <c:v>0.0</c:v>
                </c:pt>
                <c:pt idx="20700">
                  <c:v>0.0</c:v>
                </c:pt>
                <c:pt idx="20701">
                  <c:v>0.0</c:v>
                </c:pt>
                <c:pt idx="20702">
                  <c:v>0.0</c:v>
                </c:pt>
                <c:pt idx="20703">
                  <c:v>0.0</c:v>
                </c:pt>
                <c:pt idx="20704">
                  <c:v>0.0</c:v>
                </c:pt>
                <c:pt idx="20705">
                  <c:v>0.0</c:v>
                </c:pt>
                <c:pt idx="20706">
                  <c:v>0.0</c:v>
                </c:pt>
                <c:pt idx="20707">
                  <c:v>0.0</c:v>
                </c:pt>
                <c:pt idx="20708">
                  <c:v>0.0</c:v>
                </c:pt>
                <c:pt idx="20709">
                  <c:v>0.0</c:v>
                </c:pt>
                <c:pt idx="20710">
                  <c:v>0.0</c:v>
                </c:pt>
                <c:pt idx="20711">
                  <c:v>0.0</c:v>
                </c:pt>
                <c:pt idx="20712">
                  <c:v>0.0</c:v>
                </c:pt>
                <c:pt idx="20713">
                  <c:v>0.0</c:v>
                </c:pt>
                <c:pt idx="20714">
                  <c:v>0.0</c:v>
                </c:pt>
                <c:pt idx="20715">
                  <c:v>0.0</c:v>
                </c:pt>
                <c:pt idx="20716">
                  <c:v>0.0</c:v>
                </c:pt>
                <c:pt idx="20717">
                  <c:v>0.0</c:v>
                </c:pt>
                <c:pt idx="20718">
                  <c:v>0.0</c:v>
                </c:pt>
                <c:pt idx="20719">
                  <c:v>0.0</c:v>
                </c:pt>
                <c:pt idx="20720">
                  <c:v>0.0</c:v>
                </c:pt>
                <c:pt idx="20721">
                  <c:v>0.0</c:v>
                </c:pt>
                <c:pt idx="20722">
                  <c:v>0.0</c:v>
                </c:pt>
                <c:pt idx="20723">
                  <c:v>0.0</c:v>
                </c:pt>
                <c:pt idx="20724">
                  <c:v>0.0</c:v>
                </c:pt>
                <c:pt idx="20725">
                  <c:v>0.0</c:v>
                </c:pt>
                <c:pt idx="20726">
                  <c:v>0.0</c:v>
                </c:pt>
                <c:pt idx="20727">
                  <c:v>0.0</c:v>
                </c:pt>
                <c:pt idx="20728">
                  <c:v>-32767.0</c:v>
                </c:pt>
                <c:pt idx="20729">
                  <c:v>0.0</c:v>
                </c:pt>
                <c:pt idx="20730">
                  <c:v>0.0</c:v>
                </c:pt>
                <c:pt idx="20731">
                  <c:v>0.0</c:v>
                </c:pt>
                <c:pt idx="20732">
                  <c:v>0.0</c:v>
                </c:pt>
                <c:pt idx="20733">
                  <c:v>0.0</c:v>
                </c:pt>
                <c:pt idx="20734">
                  <c:v>0.0</c:v>
                </c:pt>
                <c:pt idx="20735">
                  <c:v>0.0</c:v>
                </c:pt>
                <c:pt idx="20736">
                  <c:v>-32767.0</c:v>
                </c:pt>
                <c:pt idx="20737">
                  <c:v>0.0</c:v>
                </c:pt>
                <c:pt idx="20738">
                  <c:v>0.0</c:v>
                </c:pt>
                <c:pt idx="20739">
                  <c:v>0.0</c:v>
                </c:pt>
                <c:pt idx="20740">
                  <c:v>0.0</c:v>
                </c:pt>
                <c:pt idx="20741">
                  <c:v>0.0</c:v>
                </c:pt>
                <c:pt idx="20742">
                  <c:v>0.0</c:v>
                </c:pt>
                <c:pt idx="20743">
                  <c:v>0.0</c:v>
                </c:pt>
                <c:pt idx="20744">
                  <c:v>0.0</c:v>
                </c:pt>
                <c:pt idx="20745">
                  <c:v>0.0</c:v>
                </c:pt>
                <c:pt idx="20746">
                  <c:v>0.0</c:v>
                </c:pt>
                <c:pt idx="20747">
                  <c:v>0.0</c:v>
                </c:pt>
                <c:pt idx="20748">
                  <c:v>0.0</c:v>
                </c:pt>
                <c:pt idx="20749">
                  <c:v>0.0</c:v>
                </c:pt>
                <c:pt idx="20750">
                  <c:v>0.0</c:v>
                </c:pt>
                <c:pt idx="20751">
                  <c:v>0.0</c:v>
                </c:pt>
                <c:pt idx="20752">
                  <c:v>-32767.0</c:v>
                </c:pt>
                <c:pt idx="20753">
                  <c:v>0.0</c:v>
                </c:pt>
                <c:pt idx="20754">
                  <c:v>0.0</c:v>
                </c:pt>
                <c:pt idx="20755">
                  <c:v>0.0</c:v>
                </c:pt>
                <c:pt idx="20756">
                  <c:v>0.0</c:v>
                </c:pt>
                <c:pt idx="20757">
                  <c:v>0.0</c:v>
                </c:pt>
                <c:pt idx="20758">
                  <c:v>0.0</c:v>
                </c:pt>
                <c:pt idx="20759">
                  <c:v>0.0</c:v>
                </c:pt>
                <c:pt idx="20760">
                  <c:v>0.0</c:v>
                </c:pt>
                <c:pt idx="20761">
                  <c:v>0.0</c:v>
                </c:pt>
                <c:pt idx="20762">
                  <c:v>0.0</c:v>
                </c:pt>
                <c:pt idx="20763">
                  <c:v>0.0</c:v>
                </c:pt>
                <c:pt idx="20764">
                  <c:v>-32767.0</c:v>
                </c:pt>
                <c:pt idx="20765">
                  <c:v>0.0</c:v>
                </c:pt>
                <c:pt idx="20766">
                  <c:v>0.0</c:v>
                </c:pt>
                <c:pt idx="20767">
                  <c:v>0.0</c:v>
                </c:pt>
                <c:pt idx="20768">
                  <c:v>0.0</c:v>
                </c:pt>
                <c:pt idx="20769">
                  <c:v>0.0</c:v>
                </c:pt>
                <c:pt idx="20770">
                  <c:v>0.0</c:v>
                </c:pt>
                <c:pt idx="20771">
                  <c:v>0.0</c:v>
                </c:pt>
                <c:pt idx="20772">
                  <c:v>-32767.0</c:v>
                </c:pt>
                <c:pt idx="20773">
                  <c:v>0.0</c:v>
                </c:pt>
                <c:pt idx="20774">
                  <c:v>0.0</c:v>
                </c:pt>
                <c:pt idx="20775">
                  <c:v>0.0</c:v>
                </c:pt>
                <c:pt idx="20776">
                  <c:v>0.0</c:v>
                </c:pt>
                <c:pt idx="20777">
                  <c:v>0.0</c:v>
                </c:pt>
                <c:pt idx="20778">
                  <c:v>0.0</c:v>
                </c:pt>
                <c:pt idx="20779">
                  <c:v>0.0</c:v>
                </c:pt>
                <c:pt idx="20780">
                  <c:v>-32767.0</c:v>
                </c:pt>
                <c:pt idx="20781">
                  <c:v>0.0</c:v>
                </c:pt>
                <c:pt idx="20782">
                  <c:v>0.0</c:v>
                </c:pt>
                <c:pt idx="20783">
                  <c:v>0.0</c:v>
                </c:pt>
                <c:pt idx="20784">
                  <c:v>0.0</c:v>
                </c:pt>
                <c:pt idx="20785">
                  <c:v>0.0</c:v>
                </c:pt>
                <c:pt idx="20786">
                  <c:v>0.0</c:v>
                </c:pt>
                <c:pt idx="20787">
                  <c:v>0.0</c:v>
                </c:pt>
                <c:pt idx="20788">
                  <c:v>-32767.0</c:v>
                </c:pt>
                <c:pt idx="20789">
                  <c:v>0.0</c:v>
                </c:pt>
                <c:pt idx="20790">
                  <c:v>0.0</c:v>
                </c:pt>
                <c:pt idx="20791">
                  <c:v>0.0</c:v>
                </c:pt>
                <c:pt idx="20792">
                  <c:v>0.0</c:v>
                </c:pt>
                <c:pt idx="20793">
                  <c:v>0.0</c:v>
                </c:pt>
                <c:pt idx="20794">
                  <c:v>0.0</c:v>
                </c:pt>
                <c:pt idx="20795">
                  <c:v>0.0</c:v>
                </c:pt>
                <c:pt idx="20796">
                  <c:v>0.0</c:v>
                </c:pt>
                <c:pt idx="20797">
                  <c:v>0.0</c:v>
                </c:pt>
                <c:pt idx="20798">
                  <c:v>0.0</c:v>
                </c:pt>
                <c:pt idx="20799">
                  <c:v>0.0</c:v>
                </c:pt>
                <c:pt idx="20800">
                  <c:v>0.0</c:v>
                </c:pt>
                <c:pt idx="20801">
                  <c:v>0.0</c:v>
                </c:pt>
                <c:pt idx="20802">
                  <c:v>0.0</c:v>
                </c:pt>
                <c:pt idx="20803">
                  <c:v>0.0</c:v>
                </c:pt>
                <c:pt idx="20804">
                  <c:v>0.0</c:v>
                </c:pt>
                <c:pt idx="20805">
                  <c:v>0.0</c:v>
                </c:pt>
                <c:pt idx="20806">
                  <c:v>0.0</c:v>
                </c:pt>
                <c:pt idx="20807">
                  <c:v>0.0</c:v>
                </c:pt>
                <c:pt idx="20808">
                  <c:v>0.0</c:v>
                </c:pt>
                <c:pt idx="20809">
                  <c:v>0.0</c:v>
                </c:pt>
                <c:pt idx="20810">
                  <c:v>0.0</c:v>
                </c:pt>
                <c:pt idx="20811">
                  <c:v>0.0</c:v>
                </c:pt>
                <c:pt idx="20812">
                  <c:v>0.0</c:v>
                </c:pt>
                <c:pt idx="20813">
                  <c:v>-32767.0</c:v>
                </c:pt>
                <c:pt idx="20814">
                  <c:v>0.0</c:v>
                </c:pt>
                <c:pt idx="20815">
                  <c:v>0.0</c:v>
                </c:pt>
                <c:pt idx="20816">
                  <c:v>0.0</c:v>
                </c:pt>
                <c:pt idx="20817">
                  <c:v>0.0</c:v>
                </c:pt>
                <c:pt idx="20818">
                  <c:v>0.0</c:v>
                </c:pt>
                <c:pt idx="20819">
                  <c:v>0.0</c:v>
                </c:pt>
                <c:pt idx="20820">
                  <c:v>0.0</c:v>
                </c:pt>
                <c:pt idx="20821">
                  <c:v>0.0</c:v>
                </c:pt>
                <c:pt idx="20822">
                  <c:v>0.0</c:v>
                </c:pt>
                <c:pt idx="20823">
                  <c:v>0.0</c:v>
                </c:pt>
                <c:pt idx="20824">
                  <c:v>0.0</c:v>
                </c:pt>
                <c:pt idx="20825">
                  <c:v>0.0</c:v>
                </c:pt>
                <c:pt idx="20826">
                  <c:v>0.0</c:v>
                </c:pt>
                <c:pt idx="20827">
                  <c:v>0.0</c:v>
                </c:pt>
                <c:pt idx="20828">
                  <c:v>0.0</c:v>
                </c:pt>
                <c:pt idx="20829">
                  <c:v>-32767.0</c:v>
                </c:pt>
                <c:pt idx="20830">
                  <c:v>0.0</c:v>
                </c:pt>
                <c:pt idx="20831">
                  <c:v>0.0</c:v>
                </c:pt>
                <c:pt idx="20832">
                  <c:v>0.0</c:v>
                </c:pt>
                <c:pt idx="20833">
                  <c:v>0.0</c:v>
                </c:pt>
                <c:pt idx="20834">
                  <c:v>0.0</c:v>
                </c:pt>
                <c:pt idx="20835">
                  <c:v>0.0</c:v>
                </c:pt>
                <c:pt idx="20836">
                  <c:v>0.0</c:v>
                </c:pt>
                <c:pt idx="20837">
                  <c:v>0.0</c:v>
                </c:pt>
                <c:pt idx="20838">
                  <c:v>0.0</c:v>
                </c:pt>
                <c:pt idx="20839">
                  <c:v>0.0</c:v>
                </c:pt>
                <c:pt idx="20840">
                  <c:v>0.0</c:v>
                </c:pt>
                <c:pt idx="20841">
                  <c:v>0.0</c:v>
                </c:pt>
                <c:pt idx="20842">
                  <c:v>0.0</c:v>
                </c:pt>
                <c:pt idx="20843">
                  <c:v>0.0</c:v>
                </c:pt>
                <c:pt idx="20844">
                  <c:v>0.0</c:v>
                </c:pt>
                <c:pt idx="20845">
                  <c:v>0.0</c:v>
                </c:pt>
                <c:pt idx="20846">
                  <c:v>0.0</c:v>
                </c:pt>
                <c:pt idx="20847">
                  <c:v>0.0</c:v>
                </c:pt>
                <c:pt idx="20848">
                  <c:v>0.0</c:v>
                </c:pt>
                <c:pt idx="20849">
                  <c:v>0.0</c:v>
                </c:pt>
                <c:pt idx="20850">
                  <c:v>0.0</c:v>
                </c:pt>
                <c:pt idx="20851">
                  <c:v>0.0</c:v>
                </c:pt>
                <c:pt idx="20852">
                  <c:v>0.0</c:v>
                </c:pt>
                <c:pt idx="20853">
                  <c:v>0.0</c:v>
                </c:pt>
                <c:pt idx="20854">
                  <c:v>0.0</c:v>
                </c:pt>
                <c:pt idx="20855">
                  <c:v>0.0</c:v>
                </c:pt>
                <c:pt idx="20856">
                  <c:v>0.0</c:v>
                </c:pt>
                <c:pt idx="20857">
                  <c:v>0.0</c:v>
                </c:pt>
                <c:pt idx="20858">
                  <c:v>0.0</c:v>
                </c:pt>
                <c:pt idx="20859">
                  <c:v>0.0</c:v>
                </c:pt>
                <c:pt idx="20860">
                  <c:v>0.0</c:v>
                </c:pt>
                <c:pt idx="20861">
                  <c:v>0.0</c:v>
                </c:pt>
                <c:pt idx="20862">
                  <c:v>0.0</c:v>
                </c:pt>
                <c:pt idx="20863">
                  <c:v>0.0</c:v>
                </c:pt>
                <c:pt idx="20864">
                  <c:v>0.0</c:v>
                </c:pt>
                <c:pt idx="20865">
                  <c:v>0.0</c:v>
                </c:pt>
                <c:pt idx="20866">
                  <c:v>0.0</c:v>
                </c:pt>
                <c:pt idx="20867">
                  <c:v>0.0</c:v>
                </c:pt>
                <c:pt idx="20868">
                  <c:v>0.0</c:v>
                </c:pt>
                <c:pt idx="20869">
                  <c:v>0.0</c:v>
                </c:pt>
                <c:pt idx="20870">
                  <c:v>0.0</c:v>
                </c:pt>
                <c:pt idx="20871">
                  <c:v>0.0</c:v>
                </c:pt>
                <c:pt idx="20872">
                  <c:v>0.0</c:v>
                </c:pt>
                <c:pt idx="20873">
                  <c:v>0.0</c:v>
                </c:pt>
                <c:pt idx="20874">
                  <c:v>0.0</c:v>
                </c:pt>
                <c:pt idx="20875">
                  <c:v>0.0</c:v>
                </c:pt>
                <c:pt idx="20876">
                  <c:v>0.0</c:v>
                </c:pt>
                <c:pt idx="20877">
                  <c:v>0.0</c:v>
                </c:pt>
                <c:pt idx="20878">
                  <c:v>0.0</c:v>
                </c:pt>
                <c:pt idx="20879">
                  <c:v>0.0</c:v>
                </c:pt>
                <c:pt idx="20880">
                  <c:v>0.0</c:v>
                </c:pt>
                <c:pt idx="20881">
                  <c:v>0.0</c:v>
                </c:pt>
                <c:pt idx="20882">
                  <c:v>0.0</c:v>
                </c:pt>
                <c:pt idx="20883">
                  <c:v>0.0</c:v>
                </c:pt>
                <c:pt idx="20884">
                  <c:v>0.0</c:v>
                </c:pt>
                <c:pt idx="20885">
                  <c:v>0.0</c:v>
                </c:pt>
                <c:pt idx="20886">
                  <c:v>-32767.0</c:v>
                </c:pt>
                <c:pt idx="20887">
                  <c:v>0.0</c:v>
                </c:pt>
                <c:pt idx="20888">
                  <c:v>0.0</c:v>
                </c:pt>
                <c:pt idx="20889">
                  <c:v>0.0</c:v>
                </c:pt>
                <c:pt idx="20890">
                  <c:v>0.0</c:v>
                </c:pt>
                <c:pt idx="20891">
                  <c:v>0.0</c:v>
                </c:pt>
                <c:pt idx="20892">
                  <c:v>0.0</c:v>
                </c:pt>
                <c:pt idx="20893">
                  <c:v>0.0</c:v>
                </c:pt>
                <c:pt idx="20894">
                  <c:v>0.0</c:v>
                </c:pt>
                <c:pt idx="20895">
                  <c:v>0.0</c:v>
                </c:pt>
                <c:pt idx="20896">
                  <c:v>0.0</c:v>
                </c:pt>
                <c:pt idx="20897">
                  <c:v>0.0</c:v>
                </c:pt>
                <c:pt idx="20898">
                  <c:v>0.0</c:v>
                </c:pt>
                <c:pt idx="20899">
                  <c:v>0.0</c:v>
                </c:pt>
                <c:pt idx="20900">
                  <c:v>0.0</c:v>
                </c:pt>
                <c:pt idx="20901">
                  <c:v>0.0</c:v>
                </c:pt>
                <c:pt idx="20902">
                  <c:v>0.0</c:v>
                </c:pt>
                <c:pt idx="20903">
                  <c:v>0.0</c:v>
                </c:pt>
                <c:pt idx="20904">
                  <c:v>0.0</c:v>
                </c:pt>
                <c:pt idx="20905">
                  <c:v>0.0</c:v>
                </c:pt>
                <c:pt idx="20906">
                  <c:v>0.0</c:v>
                </c:pt>
                <c:pt idx="20907">
                  <c:v>0.0</c:v>
                </c:pt>
                <c:pt idx="20908">
                  <c:v>0.0</c:v>
                </c:pt>
                <c:pt idx="20909">
                  <c:v>0.0</c:v>
                </c:pt>
                <c:pt idx="20910">
                  <c:v>-32767.0</c:v>
                </c:pt>
                <c:pt idx="20911">
                  <c:v>0.0</c:v>
                </c:pt>
                <c:pt idx="20912">
                  <c:v>0.0</c:v>
                </c:pt>
                <c:pt idx="20913">
                  <c:v>0.0</c:v>
                </c:pt>
                <c:pt idx="20914">
                  <c:v>0.0</c:v>
                </c:pt>
                <c:pt idx="20915">
                  <c:v>0.0</c:v>
                </c:pt>
                <c:pt idx="20916">
                  <c:v>0.0</c:v>
                </c:pt>
                <c:pt idx="20917">
                  <c:v>0.0</c:v>
                </c:pt>
                <c:pt idx="20918">
                  <c:v>-32767.0</c:v>
                </c:pt>
                <c:pt idx="20919">
                  <c:v>0.0</c:v>
                </c:pt>
                <c:pt idx="20920">
                  <c:v>0.0</c:v>
                </c:pt>
                <c:pt idx="20921">
                  <c:v>0.0</c:v>
                </c:pt>
                <c:pt idx="20922">
                  <c:v>0.0</c:v>
                </c:pt>
                <c:pt idx="20923">
                  <c:v>0.0</c:v>
                </c:pt>
                <c:pt idx="20924">
                  <c:v>0.0</c:v>
                </c:pt>
                <c:pt idx="20925">
                  <c:v>0.0</c:v>
                </c:pt>
                <c:pt idx="20926">
                  <c:v>0.0</c:v>
                </c:pt>
                <c:pt idx="20927">
                  <c:v>0.0</c:v>
                </c:pt>
                <c:pt idx="20928">
                  <c:v>0.0</c:v>
                </c:pt>
                <c:pt idx="20929">
                  <c:v>0.0</c:v>
                </c:pt>
                <c:pt idx="20930">
                  <c:v>0.0</c:v>
                </c:pt>
                <c:pt idx="20931">
                  <c:v>0.0</c:v>
                </c:pt>
                <c:pt idx="20932">
                  <c:v>0.0</c:v>
                </c:pt>
                <c:pt idx="20933">
                  <c:v>0.0</c:v>
                </c:pt>
                <c:pt idx="20934">
                  <c:v>-32767.0</c:v>
                </c:pt>
                <c:pt idx="20935">
                  <c:v>0.0</c:v>
                </c:pt>
                <c:pt idx="20936">
                  <c:v>0.0</c:v>
                </c:pt>
                <c:pt idx="20937">
                  <c:v>0.0</c:v>
                </c:pt>
                <c:pt idx="20938">
                  <c:v>0.0</c:v>
                </c:pt>
                <c:pt idx="20939">
                  <c:v>0.0</c:v>
                </c:pt>
                <c:pt idx="20940">
                  <c:v>0.0</c:v>
                </c:pt>
                <c:pt idx="20941">
                  <c:v>0.0</c:v>
                </c:pt>
                <c:pt idx="20942">
                  <c:v>0.0</c:v>
                </c:pt>
                <c:pt idx="20943">
                  <c:v>0.0</c:v>
                </c:pt>
                <c:pt idx="20944">
                  <c:v>0.0</c:v>
                </c:pt>
                <c:pt idx="20945">
                  <c:v>0.0</c:v>
                </c:pt>
                <c:pt idx="20946">
                  <c:v>0.0</c:v>
                </c:pt>
                <c:pt idx="20947">
                  <c:v>0.0</c:v>
                </c:pt>
                <c:pt idx="20948">
                  <c:v>0.0</c:v>
                </c:pt>
                <c:pt idx="20949">
                  <c:v>0.0</c:v>
                </c:pt>
                <c:pt idx="20950">
                  <c:v>0.0</c:v>
                </c:pt>
                <c:pt idx="20951">
                  <c:v>0.0</c:v>
                </c:pt>
                <c:pt idx="20952">
                  <c:v>0.0</c:v>
                </c:pt>
                <c:pt idx="20953">
                  <c:v>0.0</c:v>
                </c:pt>
                <c:pt idx="20954">
                  <c:v>0.0</c:v>
                </c:pt>
                <c:pt idx="20955">
                  <c:v>0.0</c:v>
                </c:pt>
                <c:pt idx="20956">
                  <c:v>0.0</c:v>
                </c:pt>
                <c:pt idx="20957">
                  <c:v>0.0</c:v>
                </c:pt>
                <c:pt idx="20958">
                  <c:v>-32767.0</c:v>
                </c:pt>
                <c:pt idx="20959">
                  <c:v>0.0</c:v>
                </c:pt>
                <c:pt idx="20960">
                  <c:v>0.0</c:v>
                </c:pt>
                <c:pt idx="20961">
                  <c:v>0.0</c:v>
                </c:pt>
                <c:pt idx="20962">
                  <c:v>0.0</c:v>
                </c:pt>
                <c:pt idx="20963">
                  <c:v>0.0</c:v>
                </c:pt>
                <c:pt idx="20964">
                  <c:v>0.0</c:v>
                </c:pt>
                <c:pt idx="20965">
                  <c:v>0.0</c:v>
                </c:pt>
                <c:pt idx="20966">
                  <c:v>0.0</c:v>
                </c:pt>
                <c:pt idx="20967">
                  <c:v>0.0</c:v>
                </c:pt>
                <c:pt idx="20968">
                  <c:v>0.0</c:v>
                </c:pt>
                <c:pt idx="20969">
                  <c:v>0.0</c:v>
                </c:pt>
                <c:pt idx="20970">
                  <c:v>0.0</c:v>
                </c:pt>
                <c:pt idx="20971">
                  <c:v>0.0</c:v>
                </c:pt>
                <c:pt idx="20972">
                  <c:v>0.0</c:v>
                </c:pt>
                <c:pt idx="20973">
                  <c:v>0.0</c:v>
                </c:pt>
                <c:pt idx="20974">
                  <c:v>0.0</c:v>
                </c:pt>
                <c:pt idx="20975">
                  <c:v>-32767.0</c:v>
                </c:pt>
                <c:pt idx="20976">
                  <c:v>0.0</c:v>
                </c:pt>
                <c:pt idx="20977">
                  <c:v>0.0</c:v>
                </c:pt>
                <c:pt idx="20978">
                  <c:v>0.0</c:v>
                </c:pt>
                <c:pt idx="20979">
                  <c:v>0.0</c:v>
                </c:pt>
                <c:pt idx="20980">
                  <c:v>0.0</c:v>
                </c:pt>
                <c:pt idx="20981">
                  <c:v>0.0</c:v>
                </c:pt>
                <c:pt idx="20982">
                  <c:v>0.0</c:v>
                </c:pt>
                <c:pt idx="20983">
                  <c:v>0.0</c:v>
                </c:pt>
                <c:pt idx="20984">
                  <c:v>0.0</c:v>
                </c:pt>
                <c:pt idx="20985">
                  <c:v>0.0</c:v>
                </c:pt>
                <c:pt idx="20986">
                  <c:v>0.0</c:v>
                </c:pt>
                <c:pt idx="20987">
                  <c:v>0.0</c:v>
                </c:pt>
                <c:pt idx="20988">
                  <c:v>0.0</c:v>
                </c:pt>
                <c:pt idx="20989">
                  <c:v>0.0</c:v>
                </c:pt>
                <c:pt idx="20990">
                  <c:v>0.0</c:v>
                </c:pt>
                <c:pt idx="20991">
                  <c:v>0.0</c:v>
                </c:pt>
                <c:pt idx="20992">
                  <c:v>0.0</c:v>
                </c:pt>
                <c:pt idx="20993">
                  <c:v>0.0</c:v>
                </c:pt>
                <c:pt idx="20994">
                  <c:v>0.0</c:v>
                </c:pt>
                <c:pt idx="20995">
                  <c:v>0.0</c:v>
                </c:pt>
                <c:pt idx="20996">
                  <c:v>0.0</c:v>
                </c:pt>
                <c:pt idx="20997">
                  <c:v>0.0</c:v>
                </c:pt>
                <c:pt idx="20998">
                  <c:v>0.0</c:v>
                </c:pt>
                <c:pt idx="20999">
                  <c:v>0.0</c:v>
                </c:pt>
                <c:pt idx="21000">
                  <c:v>0.0</c:v>
                </c:pt>
                <c:pt idx="21001">
                  <c:v>0.0</c:v>
                </c:pt>
                <c:pt idx="21002">
                  <c:v>0.0</c:v>
                </c:pt>
                <c:pt idx="21003">
                  <c:v>0.0</c:v>
                </c:pt>
                <c:pt idx="21004">
                  <c:v>0.0</c:v>
                </c:pt>
                <c:pt idx="21005">
                  <c:v>0.0</c:v>
                </c:pt>
                <c:pt idx="21006">
                  <c:v>0.0</c:v>
                </c:pt>
                <c:pt idx="21007">
                  <c:v>0.0</c:v>
                </c:pt>
                <c:pt idx="21008">
                  <c:v>0.0</c:v>
                </c:pt>
                <c:pt idx="21009">
                  <c:v>0.0</c:v>
                </c:pt>
                <c:pt idx="21010">
                  <c:v>0.0</c:v>
                </c:pt>
                <c:pt idx="21011">
                  <c:v>0.0</c:v>
                </c:pt>
                <c:pt idx="21012">
                  <c:v>0.0</c:v>
                </c:pt>
                <c:pt idx="21013">
                  <c:v>0.0</c:v>
                </c:pt>
                <c:pt idx="21014">
                  <c:v>0.0</c:v>
                </c:pt>
                <c:pt idx="21015">
                  <c:v>0.0</c:v>
                </c:pt>
                <c:pt idx="21016">
                  <c:v>0.0</c:v>
                </c:pt>
                <c:pt idx="21017">
                  <c:v>0.0</c:v>
                </c:pt>
                <c:pt idx="21018">
                  <c:v>0.0</c:v>
                </c:pt>
                <c:pt idx="21019">
                  <c:v>0.0</c:v>
                </c:pt>
                <c:pt idx="21020">
                  <c:v>0.0</c:v>
                </c:pt>
                <c:pt idx="21021">
                  <c:v>0.0</c:v>
                </c:pt>
                <c:pt idx="21022">
                  <c:v>0.0</c:v>
                </c:pt>
                <c:pt idx="21023">
                  <c:v>0.0</c:v>
                </c:pt>
                <c:pt idx="21024">
                  <c:v>0.0</c:v>
                </c:pt>
                <c:pt idx="21025">
                  <c:v>0.0</c:v>
                </c:pt>
                <c:pt idx="21026">
                  <c:v>0.0</c:v>
                </c:pt>
                <c:pt idx="21027">
                  <c:v>0.0</c:v>
                </c:pt>
                <c:pt idx="21028">
                  <c:v>0.0</c:v>
                </c:pt>
                <c:pt idx="21029">
                  <c:v>0.0</c:v>
                </c:pt>
                <c:pt idx="21030">
                  <c:v>0.0</c:v>
                </c:pt>
                <c:pt idx="21031">
                  <c:v>-32767.0</c:v>
                </c:pt>
                <c:pt idx="21032">
                  <c:v>0.0</c:v>
                </c:pt>
                <c:pt idx="21033">
                  <c:v>0.0</c:v>
                </c:pt>
                <c:pt idx="21034">
                  <c:v>0.0</c:v>
                </c:pt>
                <c:pt idx="21035">
                  <c:v>0.0</c:v>
                </c:pt>
                <c:pt idx="21036">
                  <c:v>0.0</c:v>
                </c:pt>
                <c:pt idx="21037">
                  <c:v>0.0</c:v>
                </c:pt>
                <c:pt idx="21038">
                  <c:v>0.0</c:v>
                </c:pt>
                <c:pt idx="21039">
                  <c:v>0.0</c:v>
                </c:pt>
                <c:pt idx="21040">
                  <c:v>0.0</c:v>
                </c:pt>
                <c:pt idx="21041">
                  <c:v>0.0</c:v>
                </c:pt>
                <c:pt idx="21042">
                  <c:v>0.0</c:v>
                </c:pt>
                <c:pt idx="21043">
                  <c:v>0.0</c:v>
                </c:pt>
                <c:pt idx="21044">
                  <c:v>0.0</c:v>
                </c:pt>
                <c:pt idx="21045">
                  <c:v>0.0</c:v>
                </c:pt>
                <c:pt idx="21046">
                  <c:v>0.0</c:v>
                </c:pt>
                <c:pt idx="21047">
                  <c:v>-32767.0</c:v>
                </c:pt>
                <c:pt idx="21048">
                  <c:v>0.0</c:v>
                </c:pt>
                <c:pt idx="21049">
                  <c:v>0.0</c:v>
                </c:pt>
                <c:pt idx="21050">
                  <c:v>0.0</c:v>
                </c:pt>
                <c:pt idx="21051">
                  <c:v>0.0</c:v>
                </c:pt>
                <c:pt idx="21052">
                  <c:v>0.0</c:v>
                </c:pt>
                <c:pt idx="21053">
                  <c:v>0.0</c:v>
                </c:pt>
                <c:pt idx="21054">
                  <c:v>0.0</c:v>
                </c:pt>
                <c:pt idx="21055">
                  <c:v>0.0</c:v>
                </c:pt>
                <c:pt idx="21056">
                  <c:v>0.0</c:v>
                </c:pt>
                <c:pt idx="21057">
                  <c:v>0.0</c:v>
                </c:pt>
                <c:pt idx="21058">
                  <c:v>0.0</c:v>
                </c:pt>
                <c:pt idx="21059">
                  <c:v>0.0</c:v>
                </c:pt>
                <c:pt idx="21060">
                  <c:v>0.0</c:v>
                </c:pt>
                <c:pt idx="21061">
                  <c:v>0.0</c:v>
                </c:pt>
                <c:pt idx="21062">
                  <c:v>0.0</c:v>
                </c:pt>
                <c:pt idx="21063">
                  <c:v>0.0</c:v>
                </c:pt>
                <c:pt idx="21064">
                  <c:v>0.0</c:v>
                </c:pt>
                <c:pt idx="21065">
                  <c:v>0.0</c:v>
                </c:pt>
                <c:pt idx="21066">
                  <c:v>0.0</c:v>
                </c:pt>
                <c:pt idx="21067">
                  <c:v>0.0</c:v>
                </c:pt>
                <c:pt idx="21068">
                  <c:v>0.0</c:v>
                </c:pt>
                <c:pt idx="21069">
                  <c:v>0.0</c:v>
                </c:pt>
                <c:pt idx="21070">
                  <c:v>0.0</c:v>
                </c:pt>
                <c:pt idx="21071">
                  <c:v>0.0</c:v>
                </c:pt>
                <c:pt idx="21072">
                  <c:v>-32767.0</c:v>
                </c:pt>
                <c:pt idx="21073">
                  <c:v>0.0</c:v>
                </c:pt>
                <c:pt idx="21074">
                  <c:v>0.0</c:v>
                </c:pt>
                <c:pt idx="21075">
                  <c:v>0.0</c:v>
                </c:pt>
                <c:pt idx="21076">
                  <c:v>0.0</c:v>
                </c:pt>
                <c:pt idx="21077">
                  <c:v>0.0</c:v>
                </c:pt>
                <c:pt idx="21078">
                  <c:v>0.0</c:v>
                </c:pt>
                <c:pt idx="21079">
                  <c:v>0.0</c:v>
                </c:pt>
                <c:pt idx="21080">
                  <c:v>-32767.0</c:v>
                </c:pt>
                <c:pt idx="21081">
                  <c:v>0.0</c:v>
                </c:pt>
                <c:pt idx="21082">
                  <c:v>0.0</c:v>
                </c:pt>
                <c:pt idx="21083">
                  <c:v>0.0</c:v>
                </c:pt>
                <c:pt idx="21084">
                  <c:v>0.0</c:v>
                </c:pt>
                <c:pt idx="21085">
                  <c:v>0.0</c:v>
                </c:pt>
                <c:pt idx="21086">
                  <c:v>0.0</c:v>
                </c:pt>
                <c:pt idx="21087">
                  <c:v>0.0</c:v>
                </c:pt>
                <c:pt idx="21088">
                  <c:v>-32767.0</c:v>
                </c:pt>
                <c:pt idx="21089">
                  <c:v>0.0</c:v>
                </c:pt>
                <c:pt idx="21090">
                  <c:v>0.0</c:v>
                </c:pt>
                <c:pt idx="21091">
                  <c:v>0.0</c:v>
                </c:pt>
                <c:pt idx="21092">
                  <c:v>0.0</c:v>
                </c:pt>
                <c:pt idx="21093">
                  <c:v>0.0</c:v>
                </c:pt>
                <c:pt idx="21094">
                  <c:v>0.0</c:v>
                </c:pt>
                <c:pt idx="21095">
                  <c:v>0.0</c:v>
                </c:pt>
                <c:pt idx="21096">
                  <c:v>0.0</c:v>
                </c:pt>
                <c:pt idx="21097">
                  <c:v>0.0</c:v>
                </c:pt>
                <c:pt idx="21098">
                  <c:v>0.0</c:v>
                </c:pt>
                <c:pt idx="21099">
                  <c:v>0.0</c:v>
                </c:pt>
                <c:pt idx="21100">
                  <c:v>0.0</c:v>
                </c:pt>
                <c:pt idx="21101">
                  <c:v>0.0</c:v>
                </c:pt>
                <c:pt idx="21102">
                  <c:v>0.0</c:v>
                </c:pt>
                <c:pt idx="21103">
                  <c:v>0.0</c:v>
                </c:pt>
                <c:pt idx="21104">
                  <c:v>-32767.0</c:v>
                </c:pt>
                <c:pt idx="21105">
                  <c:v>0.0</c:v>
                </c:pt>
                <c:pt idx="21106">
                  <c:v>0.0</c:v>
                </c:pt>
                <c:pt idx="21107">
                  <c:v>0.0</c:v>
                </c:pt>
                <c:pt idx="21108">
                  <c:v>0.0</c:v>
                </c:pt>
                <c:pt idx="21109">
                  <c:v>0.0</c:v>
                </c:pt>
                <c:pt idx="21110">
                  <c:v>0.0</c:v>
                </c:pt>
                <c:pt idx="21111">
                  <c:v>0.0</c:v>
                </c:pt>
                <c:pt idx="21112">
                  <c:v>-32767.0</c:v>
                </c:pt>
                <c:pt idx="21113">
                  <c:v>0.0</c:v>
                </c:pt>
                <c:pt idx="21114">
                  <c:v>0.0</c:v>
                </c:pt>
                <c:pt idx="21115">
                  <c:v>0.0</c:v>
                </c:pt>
                <c:pt idx="21116">
                  <c:v>0.0</c:v>
                </c:pt>
                <c:pt idx="21117">
                  <c:v>0.0</c:v>
                </c:pt>
                <c:pt idx="21118">
                  <c:v>0.0</c:v>
                </c:pt>
                <c:pt idx="21119">
                  <c:v>0.0</c:v>
                </c:pt>
                <c:pt idx="21120">
                  <c:v>-32767.0</c:v>
                </c:pt>
                <c:pt idx="21121">
                  <c:v>0.0</c:v>
                </c:pt>
                <c:pt idx="21122">
                  <c:v>0.0</c:v>
                </c:pt>
                <c:pt idx="21123">
                  <c:v>0.0</c:v>
                </c:pt>
                <c:pt idx="21124">
                  <c:v>0.0</c:v>
                </c:pt>
                <c:pt idx="21125">
                  <c:v>0.0</c:v>
                </c:pt>
                <c:pt idx="21126">
                  <c:v>0.0</c:v>
                </c:pt>
                <c:pt idx="21127">
                  <c:v>0.0</c:v>
                </c:pt>
                <c:pt idx="21128">
                  <c:v>0.0</c:v>
                </c:pt>
                <c:pt idx="21129">
                  <c:v>0.0</c:v>
                </c:pt>
                <c:pt idx="21130">
                  <c:v>0.0</c:v>
                </c:pt>
                <c:pt idx="21131">
                  <c:v>0.0</c:v>
                </c:pt>
                <c:pt idx="21132">
                  <c:v>0.0</c:v>
                </c:pt>
                <c:pt idx="21133">
                  <c:v>0.0</c:v>
                </c:pt>
                <c:pt idx="21134">
                  <c:v>0.0</c:v>
                </c:pt>
                <c:pt idx="21135">
                  <c:v>0.0</c:v>
                </c:pt>
                <c:pt idx="21136">
                  <c:v>0.0</c:v>
                </c:pt>
                <c:pt idx="21137">
                  <c:v>0.0</c:v>
                </c:pt>
                <c:pt idx="21138">
                  <c:v>0.0</c:v>
                </c:pt>
                <c:pt idx="21139">
                  <c:v>0.0</c:v>
                </c:pt>
                <c:pt idx="21140">
                  <c:v>0.0</c:v>
                </c:pt>
                <c:pt idx="21141">
                  <c:v>0.0</c:v>
                </c:pt>
                <c:pt idx="21142">
                  <c:v>0.0</c:v>
                </c:pt>
                <c:pt idx="21143">
                  <c:v>0.0</c:v>
                </c:pt>
                <c:pt idx="21144">
                  <c:v>0.0</c:v>
                </c:pt>
                <c:pt idx="21145">
                  <c:v>0.0</c:v>
                </c:pt>
                <c:pt idx="21146">
                  <c:v>0.0</c:v>
                </c:pt>
                <c:pt idx="21147">
                  <c:v>0.0</c:v>
                </c:pt>
                <c:pt idx="21148">
                  <c:v>0.0</c:v>
                </c:pt>
                <c:pt idx="21149">
                  <c:v>0.0</c:v>
                </c:pt>
                <c:pt idx="21150">
                  <c:v>0.0</c:v>
                </c:pt>
                <c:pt idx="21151">
                  <c:v>0.0</c:v>
                </c:pt>
                <c:pt idx="21152">
                  <c:v>0.0</c:v>
                </c:pt>
                <c:pt idx="21153">
                  <c:v>0.0</c:v>
                </c:pt>
                <c:pt idx="21154">
                  <c:v>0.0</c:v>
                </c:pt>
                <c:pt idx="21155">
                  <c:v>0.0</c:v>
                </c:pt>
                <c:pt idx="21156">
                  <c:v>-32767.0</c:v>
                </c:pt>
                <c:pt idx="21157">
                  <c:v>0.0</c:v>
                </c:pt>
                <c:pt idx="21158">
                  <c:v>0.0</c:v>
                </c:pt>
                <c:pt idx="21159">
                  <c:v>0.0</c:v>
                </c:pt>
                <c:pt idx="21160">
                  <c:v>0.0</c:v>
                </c:pt>
                <c:pt idx="21161">
                  <c:v>0.0</c:v>
                </c:pt>
                <c:pt idx="21162">
                  <c:v>0.0</c:v>
                </c:pt>
                <c:pt idx="21163">
                  <c:v>0.0</c:v>
                </c:pt>
                <c:pt idx="21164">
                  <c:v>-32767.0</c:v>
                </c:pt>
                <c:pt idx="21165">
                  <c:v>0.0</c:v>
                </c:pt>
                <c:pt idx="21166">
                  <c:v>0.0</c:v>
                </c:pt>
                <c:pt idx="21167">
                  <c:v>0.0</c:v>
                </c:pt>
                <c:pt idx="21168">
                  <c:v>0.0</c:v>
                </c:pt>
                <c:pt idx="21169">
                  <c:v>0.0</c:v>
                </c:pt>
                <c:pt idx="21170">
                  <c:v>0.0</c:v>
                </c:pt>
                <c:pt idx="21171">
                  <c:v>0.0</c:v>
                </c:pt>
                <c:pt idx="21172">
                  <c:v>0.0</c:v>
                </c:pt>
                <c:pt idx="21173">
                  <c:v>0.0</c:v>
                </c:pt>
                <c:pt idx="21174">
                  <c:v>0.0</c:v>
                </c:pt>
                <c:pt idx="21175">
                  <c:v>0.0</c:v>
                </c:pt>
                <c:pt idx="21176">
                  <c:v>0.0</c:v>
                </c:pt>
                <c:pt idx="21177">
                  <c:v>0.0</c:v>
                </c:pt>
                <c:pt idx="21178">
                  <c:v>0.0</c:v>
                </c:pt>
                <c:pt idx="21179">
                  <c:v>0.0</c:v>
                </c:pt>
                <c:pt idx="21180">
                  <c:v>0.0</c:v>
                </c:pt>
                <c:pt idx="21181">
                  <c:v>0.0</c:v>
                </c:pt>
                <c:pt idx="21182">
                  <c:v>0.0</c:v>
                </c:pt>
                <c:pt idx="21183">
                  <c:v>0.0</c:v>
                </c:pt>
                <c:pt idx="21184">
                  <c:v>0.0</c:v>
                </c:pt>
                <c:pt idx="21185">
                  <c:v>0.0</c:v>
                </c:pt>
                <c:pt idx="21186">
                  <c:v>0.0</c:v>
                </c:pt>
                <c:pt idx="21187">
                  <c:v>0.0</c:v>
                </c:pt>
                <c:pt idx="21188">
                  <c:v>0.0</c:v>
                </c:pt>
                <c:pt idx="21189">
                  <c:v>0.0</c:v>
                </c:pt>
                <c:pt idx="21190">
                  <c:v>0.0</c:v>
                </c:pt>
                <c:pt idx="21191">
                  <c:v>0.0</c:v>
                </c:pt>
                <c:pt idx="21192">
                  <c:v>0.0</c:v>
                </c:pt>
                <c:pt idx="21193">
                  <c:v>0.0</c:v>
                </c:pt>
                <c:pt idx="21194">
                  <c:v>0.0</c:v>
                </c:pt>
                <c:pt idx="21195">
                  <c:v>0.0</c:v>
                </c:pt>
                <c:pt idx="21196">
                  <c:v>0.0</c:v>
                </c:pt>
                <c:pt idx="21197">
                  <c:v>-32767.0</c:v>
                </c:pt>
                <c:pt idx="21198">
                  <c:v>0.0</c:v>
                </c:pt>
                <c:pt idx="21199">
                  <c:v>0.0</c:v>
                </c:pt>
                <c:pt idx="21200">
                  <c:v>0.0</c:v>
                </c:pt>
                <c:pt idx="21201">
                  <c:v>0.0</c:v>
                </c:pt>
                <c:pt idx="21202">
                  <c:v>0.0</c:v>
                </c:pt>
                <c:pt idx="21203">
                  <c:v>0.0</c:v>
                </c:pt>
                <c:pt idx="21204">
                  <c:v>0.0</c:v>
                </c:pt>
                <c:pt idx="21205">
                  <c:v>-32767.0</c:v>
                </c:pt>
                <c:pt idx="21206">
                  <c:v>0.0</c:v>
                </c:pt>
                <c:pt idx="21207">
                  <c:v>0.0</c:v>
                </c:pt>
                <c:pt idx="21208">
                  <c:v>0.0</c:v>
                </c:pt>
                <c:pt idx="21209">
                  <c:v>0.0</c:v>
                </c:pt>
                <c:pt idx="21210">
                  <c:v>0.0</c:v>
                </c:pt>
                <c:pt idx="21211">
                  <c:v>0.0</c:v>
                </c:pt>
                <c:pt idx="21212">
                  <c:v>0.0</c:v>
                </c:pt>
                <c:pt idx="21213">
                  <c:v>0.0</c:v>
                </c:pt>
                <c:pt idx="21214">
                  <c:v>0.0</c:v>
                </c:pt>
                <c:pt idx="21215">
                  <c:v>0.0</c:v>
                </c:pt>
                <c:pt idx="21216">
                  <c:v>0.0</c:v>
                </c:pt>
                <c:pt idx="21217">
                  <c:v>0.0</c:v>
                </c:pt>
                <c:pt idx="21218">
                  <c:v>0.0</c:v>
                </c:pt>
                <c:pt idx="21219">
                  <c:v>0.0</c:v>
                </c:pt>
                <c:pt idx="21220">
                  <c:v>0.0</c:v>
                </c:pt>
                <c:pt idx="21221">
                  <c:v>0.0</c:v>
                </c:pt>
                <c:pt idx="21222">
                  <c:v>0.0</c:v>
                </c:pt>
                <c:pt idx="21223">
                  <c:v>0.0</c:v>
                </c:pt>
                <c:pt idx="21224">
                  <c:v>0.0</c:v>
                </c:pt>
                <c:pt idx="21225">
                  <c:v>0.0</c:v>
                </c:pt>
                <c:pt idx="21226">
                  <c:v>0.0</c:v>
                </c:pt>
                <c:pt idx="21227">
                  <c:v>0.0</c:v>
                </c:pt>
                <c:pt idx="21228">
                  <c:v>0.0</c:v>
                </c:pt>
                <c:pt idx="21229">
                  <c:v>-32767.0</c:v>
                </c:pt>
                <c:pt idx="21230">
                  <c:v>0.0</c:v>
                </c:pt>
                <c:pt idx="21231">
                  <c:v>0.0</c:v>
                </c:pt>
                <c:pt idx="21232">
                  <c:v>0.0</c:v>
                </c:pt>
                <c:pt idx="21233">
                  <c:v>0.0</c:v>
                </c:pt>
                <c:pt idx="21234">
                  <c:v>0.0</c:v>
                </c:pt>
                <c:pt idx="21235">
                  <c:v>0.0</c:v>
                </c:pt>
                <c:pt idx="21236">
                  <c:v>0.0</c:v>
                </c:pt>
                <c:pt idx="21237">
                  <c:v>0.0</c:v>
                </c:pt>
                <c:pt idx="21238">
                  <c:v>0.0</c:v>
                </c:pt>
                <c:pt idx="21239">
                  <c:v>0.0</c:v>
                </c:pt>
                <c:pt idx="21240">
                  <c:v>0.0</c:v>
                </c:pt>
                <c:pt idx="21241">
                  <c:v>0.0</c:v>
                </c:pt>
                <c:pt idx="21242">
                  <c:v>0.0</c:v>
                </c:pt>
                <c:pt idx="21243">
                  <c:v>0.0</c:v>
                </c:pt>
                <c:pt idx="21244">
                  <c:v>0.0</c:v>
                </c:pt>
                <c:pt idx="21245">
                  <c:v>0.0</c:v>
                </c:pt>
                <c:pt idx="21246">
                  <c:v>0.0</c:v>
                </c:pt>
                <c:pt idx="21247">
                  <c:v>0.0</c:v>
                </c:pt>
                <c:pt idx="21248">
                  <c:v>0.0</c:v>
                </c:pt>
                <c:pt idx="21249">
                  <c:v>0.0</c:v>
                </c:pt>
                <c:pt idx="21250">
                  <c:v>0.0</c:v>
                </c:pt>
                <c:pt idx="21251">
                  <c:v>0.0</c:v>
                </c:pt>
                <c:pt idx="21252">
                  <c:v>0.0</c:v>
                </c:pt>
                <c:pt idx="21253">
                  <c:v>0.0</c:v>
                </c:pt>
                <c:pt idx="21254">
                  <c:v>0.0</c:v>
                </c:pt>
                <c:pt idx="21255">
                  <c:v>0.0</c:v>
                </c:pt>
                <c:pt idx="21256">
                  <c:v>0.0</c:v>
                </c:pt>
                <c:pt idx="21257">
                  <c:v>0.0</c:v>
                </c:pt>
                <c:pt idx="21258">
                  <c:v>0.0</c:v>
                </c:pt>
                <c:pt idx="21259">
                  <c:v>0.0</c:v>
                </c:pt>
                <c:pt idx="21260">
                  <c:v>0.0</c:v>
                </c:pt>
                <c:pt idx="21261">
                  <c:v>0.0</c:v>
                </c:pt>
                <c:pt idx="21262">
                  <c:v>0.0</c:v>
                </c:pt>
                <c:pt idx="21263">
                  <c:v>0.0</c:v>
                </c:pt>
                <c:pt idx="21264">
                  <c:v>0.0</c:v>
                </c:pt>
                <c:pt idx="21265">
                  <c:v>0.0</c:v>
                </c:pt>
                <c:pt idx="21266">
                  <c:v>0.0</c:v>
                </c:pt>
                <c:pt idx="21267">
                  <c:v>0.0</c:v>
                </c:pt>
                <c:pt idx="21268">
                  <c:v>0.0</c:v>
                </c:pt>
                <c:pt idx="21269">
                  <c:v>0.0</c:v>
                </c:pt>
                <c:pt idx="21270">
                  <c:v>0.0</c:v>
                </c:pt>
                <c:pt idx="21271">
                  <c:v>0.0</c:v>
                </c:pt>
                <c:pt idx="21272">
                  <c:v>0.0</c:v>
                </c:pt>
                <c:pt idx="21273">
                  <c:v>0.0</c:v>
                </c:pt>
                <c:pt idx="21274">
                  <c:v>0.0</c:v>
                </c:pt>
                <c:pt idx="21275">
                  <c:v>0.0</c:v>
                </c:pt>
                <c:pt idx="21276">
                  <c:v>0.0</c:v>
                </c:pt>
                <c:pt idx="21277">
                  <c:v>0.0</c:v>
                </c:pt>
                <c:pt idx="21278">
                  <c:v>-32767.0</c:v>
                </c:pt>
                <c:pt idx="21279">
                  <c:v>0.0</c:v>
                </c:pt>
                <c:pt idx="21280">
                  <c:v>0.0</c:v>
                </c:pt>
                <c:pt idx="21281">
                  <c:v>0.0</c:v>
                </c:pt>
                <c:pt idx="21282">
                  <c:v>0.0</c:v>
                </c:pt>
                <c:pt idx="21283">
                  <c:v>0.0</c:v>
                </c:pt>
                <c:pt idx="21284">
                  <c:v>0.0</c:v>
                </c:pt>
                <c:pt idx="21285">
                  <c:v>0.0</c:v>
                </c:pt>
                <c:pt idx="21286">
                  <c:v>0.0</c:v>
                </c:pt>
                <c:pt idx="21287">
                  <c:v>0.0</c:v>
                </c:pt>
                <c:pt idx="21288">
                  <c:v>0.0</c:v>
                </c:pt>
                <c:pt idx="21289">
                  <c:v>0.0</c:v>
                </c:pt>
                <c:pt idx="21290">
                  <c:v>0.0</c:v>
                </c:pt>
                <c:pt idx="21291">
                  <c:v>0.0</c:v>
                </c:pt>
                <c:pt idx="21292">
                  <c:v>0.0</c:v>
                </c:pt>
                <c:pt idx="21293">
                  <c:v>0.0</c:v>
                </c:pt>
                <c:pt idx="21294">
                  <c:v>-32767.0</c:v>
                </c:pt>
                <c:pt idx="21295">
                  <c:v>0.0</c:v>
                </c:pt>
                <c:pt idx="21296">
                  <c:v>0.0</c:v>
                </c:pt>
                <c:pt idx="21297">
                  <c:v>0.0</c:v>
                </c:pt>
                <c:pt idx="21298">
                  <c:v>0.0</c:v>
                </c:pt>
                <c:pt idx="21299">
                  <c:v>0.0</c:v>
                </c:pt>
                <c:pt idx="21300">
                  <c:v>0.0</c:v>
                </c:pt>
                <c:pt idx="21301">
                  <c:v>0.0</c:v>
                </c:pt>
                <c:pt idx="21302">
                  <c:v>0.0</c:v>
                </c:pt>
                <c:pt idx="21303">
                  <c:v>0.0</c:v>
                </c:pt>
                <c:pt idx="21304">
                  <c:v>0.0</c:v>
                </c:pt>
                <c:pt idx="21305">
                  <c:v>0.0</c:v>
                </c:pt>
                <c:pt idx="21306">
                  <c:v>0.0</c:v>
                </c:pt>
                <c:pt idx="21307">
                  <c:v>0.0</c:v>
                </c:pt>
                <c:pt idx="21308">
                  <c:v>0.0</c:v>
                </c:pt>
                <c:pt idx="21309">
                  <c:v>0.0</c:v>
                </c:pt>
                <c:pt idx="21310">
                  <c:v>0.0</c:v>
                </c:pt>
                <c:pt idx="21311">
                  <c:v>0.0</c:v>
                </c:pt>
                <c:pt idx="21312">
                  <c:v>0.0</c:v>
                </c:pt>
                <c:pt idx="21313">
                  <c:v>0.0</c:v>
                </c:pt>
                <c:pt idx="21314">
                  <c:v>0.0</c:v>
                </c:pt>
                <c:pt idx="21315">
                  <c:v>0.0</c:v>
                </c:pt>
                <c:pt idx="21316">
                  <c:v>0.0</c:v>
                </c:pt>
                <c:pt idx="21317">
                  <c:v>0.0</c:v>
                </c:pt>
                <c:pt idx="21318">
                  <c:v>0.0</c:v>
                </c:pt>
                <c:pt idx="21319">
                  <c:v>0.0</c:v>
                </c:pt>
                <c:pt idx="21320">
                  <c:v>0.0</c:v>
                </c:pt>
                <c:pt idx="21321">
                  <c:v>0.0</c:v>
                </c:pt>
                <c:pt idx="21322">
                  <c:v>0.0</c:v>
                </c:pt>
                <c:pt idx="21323">
                  <c:v>0.0</c:v>
                </c:pt>
                <c:pt idx="21324">
                  <c:v>0.0</c:v>
                </c:pt>
                <c:pt idx="21325">
                  <c:v>0.0</c:v>
                </c:pt>
                <c:pt idx="21326">
                  <c:v>0.0</c:v>
                </c:pt>
                <c:pt idx="21327">
                  <c:v>0.0</c:v>
                </c:pt>
                <c:pt idx="21328">
                  <c:v>0.0</c:v>
                </c:pt>
                <c:pt idx="21329">
                  <c:v>0.0</c:v>
                </c:pt>
                <c:pt idx="21330">
                  <c:v>0.0</c:v>
                </c:pt>
                <c:pt idx="21331">
                  <c:v>0.0</c:v>
                </c:pt>
                <c:pt idx="21332">
                  <c:v>0.0</c:v>
                </c:pt>
                <c:pt idx="21333">
                  <c:v>0.0</c:v>
                </c:pt>
                <c:pt idx="21334">
                  <c:v>0.0</c:v>
                </c:pt>
                <c:pt idx="21335">
                  <c:v>0.0</c:v>
                </c:pt>
                <c:pt idx="21336">
                  <c:v>0.0</c:v>
                </c:pt>
                <c:pt idx="21337">
                  <c:v>0.0</c:v>
                </c:pt>
                <c:pt idx="21338">
                  <c:v>0.0</c:v>
                </c:pt>
                <c:pt idx="21339">
                  <c:v>0.0</c:v>
                </c:pt>
                <c:pt idx="21340">
                  <c:v>0.0</c:v>
                </c:pt>
                <c:pt idx="21341">
                  <c:v>0.0</c:v>
                </c:pt>
                <c:pt idx="21342">
                  <c:v>0.0</c:v>
                </c:pt>
                <c:pt idx="21343">
                  <c:v>0.0</c:v>
                </c:pt>
                <c:pt idx="21344">
                  <c:v>0.0</c:v>
                </c:pt>
                <c:pt idx="21345">
                  <c:v>0.0</c:v>
                </c:pt>
                <c:pt idx="21346">
                  <c:v>0.0</c:v>
                </c:pt>
                <c:pt idx="21347">
                  <c:v>0.0</c:v>
                </c:pt>
                <c:pt idx="21348">
                  <c:v>0.0</c:v>
                </c:pt>
                <c:pt idx="21349">
                  <c:v>0.0</c:v>
                </c:pt>
                <c:pt idx="21350">
                  <c:v>-32767.0</c:v>
                </c:pt>
                <c:pt idx="21351">
                  <c:v>0.0</c:v>
                </c:pt>
                <c:pt idx="21352">
                  <c:v>0.0</c:v>
                </c:pt>
                <c:pt idx="21353">
                  <c:v>0.0</c:v>
                </c:pt>
                <c:pt idx="21354">
                  <c:v>0.0</c:v>
                </c:pt>
                <c:pt idx="21355">
                  <c:v>0.0</c:v>
                </c:pt>
                <c:pt idx="21356">
                  <c:v>0.0</c:v>
                </c:pt>
                <c:pt idx="21357">
                  <c:v>0.0</c:v>
                </c:pt>
                <c:pt idx="21358">
                  <c:v>0.0</c:v>
                </c:pt>
                <c:pt idx="21359">
                  <c:v>0.0</c:v>
                </c:pt>
                <c:pt idx="21360">
                  <c:v>0.0</c:v>
                </c:pt>
                <c:pt idx="21361">
                  <c:v>0.0</c:v>
                </c:pt>
                <c:pt idx="21362">
                  <c:v>0.0</c:v>
                </c:pt>
                <c:pt idx="21363">
                  <c:v>0.0</c:v>
                </c:pt>
                <c:pt idx="21364">
                  <c:v>0.0</c:v>
                </c:pt>
                <c:pt idx="21365">
                  <c:v>0.0</c:v>
                </c:pt>
                <c:pt idx="21366">
                  <c:v>0.0</c:v>
                </c:pt>
                <c:pt idx="21367">
                  <c:v>-32767.0</c:v>
                </c:pt>
                <c:pt idx="21368">
                  <c:v>0.0</c:v>
                </c:pt>
                <c:pt idx="21369">
                  <c:v>0.0</c:v>
                </c:pt>
                <c:pt idx="21370">
                  <c:v>0.0</c:v>
                </c:pt>
                <c:pt idx="21371">
                  <c:v>0.0</c:v>
                </c:pt>
                <c:pt idx="21372">
                  <c:v>0.0</c:v>
                </c:pt>
                <c:pt idx="21373">
                  <c:v>0.0</c:v>
                </c:pt>
                <c:pt idx="21374">
                  <c:v>0.0</c:v>
                </c:pt>
                <c:pt idx="21375">
                  <c:v>0.0</c:v>
                </c:pt>
                <c:pt idx="21376">
                  <c:v>0.0</c:v>
                </c:pt>
                <c:pt idx="21377">
                  <c:v>0.0</c:v>
                </c:pt>
                <c:pt idx="21378">
                  <c:v>0.0</c:v>
                </c:pt>
                <c:pt idx="21379">
                  <c:v>0.0</c:v>
                </c:pt>
                <c:pt idx="21380">
                  <c:v>0.0</c:v>
                </c:pt>
                <c:pt idx="21381">
                  <c:v>0.0</c:v>
                </c:pt>
                <c:pt idx="21382">
                  <c:v>0.0</c:v>
                </c:pt>
                <c:pt idx="21383">
                  <c:v>-32767.0</c:v>
                </c:pt>
                <c:pt idx="21384">
                  <c:v>0.0</c:v>
                </c:pt>
                <c:pt idx="21385">
                  <c:v>0.0</c:v>
                </c:pt>
                <c:pt idx="21386">
                  <c:v>0.0</c:v>
                </c:pt>
                <c:pt idx="21387">
                  <c:v>0.0</c:v>
                </c:pt>
                <c:pt idx="21388">
                  <c:v>0.0</c:v>
                </c:pt>
                <c:pt idx="21389">
                  <c:v>0.0</c:v>
                </c:pt>
                <c:pt idx="21390">
                  <c:v>0.0</c:v>
                </c:pt>
                <c:pt idx="21391">
                  <c:v>0.0</c:v>
                </c:pt>
                <c:pt idx="21392">
                  <c:v>0.0</c:v>
                </c:pt>
                <c:pt idx="21393">
                  <c:v>0.0</c:v>
                </c:pt>
                <c:pt idx="21394">
                  <c:v>0.0</c:v>
                </c:pt>
                <c:pt idx="21395">
                  <c:v>0.0</c:v>
                </c:pt>
                <c:pt idx="21396">
                  <c:v>0.0</c:v>
                </c:pt>
                <c:pt idx="21397">
                  <c:v>0.0</c:v>
                </c:pt>
                <c:pt idx="21398">
                  <c:v>0.0</c:v>
                </c:pt>
                <c:pt idx="21399">
                  <c:v>0.0</c:v>
                </c:pt>
                <c:pt idx="21400">
                  <c:v>0.0</c:v>
                </c:pt>
                <c:pt idx="21401">
                  <c:v>0.0</c:v>
                </c:pt>
                <c:pt idx="21402">
                  <c:v>0.0</c:v>
                </c:pt>
                <c:pt idx="21403">
                  <c:v>0.0</c:v>
                </c:pt>
                <c:pt idx="21404">
                  <c:v>0.0</c:v>
                </c:pt>
                <c:pt idx="21405">
                  <c:v>0.0</c:v>
                </c:pt>
                <c:pt idx="21406">
                  <c:v>0.0</c:v>
                </c:pt>
                <c:pt idx="21407">
                  <c:v>0.0</c:v>
                </c:pt>
                <c:pt idx="21408">
                  <c:v>0.0</c:v>
                </c:pt>
                <c:pt idx="21409">
                  <c:v>0.0</c:v>
                </c:pt>
                <c:pt idx="21410">
                  <c:v>0.0</c:v>
                </c:pt>
                <c:pt idx="21411">
                  <c:v>0.0</c:v>
                </c:pt>
                <c:pt idx="21412">
                  <c:v>0.0</c:v>
                </c:pt>
                <c:pt idx="21413">
                  <c:v>0.0</c:v>
                </c:pt>
                <c:pt idx="21414">
                  <c:v>0.0</c:v>
                </c:pt>
                <c:pt idx="21415">
                  <c:v>0.0</c:v>
                </c:pt>
                <c:pt idx="21416">
                  <c:v>0.0</c:v>
                </c:pt>
                <c:pt idx="21417">
                  <c:v>0.0</c:v>
                </c:pt>
                <c:pt idx="21418">
                  <c:v>0.0</c:v>
                </c:pt>
                <c:pt idx="21419">
                  <c:v>0.0</c:v>
                </c:pt>
                <c:pt idx="21420">
                  <c:v>0.0</c:v>
                </c:pt>
                <c:pt idx="21421">
                  <c:v>0.0</c:v>
                </c:pt>
                <c:pt idx="21422">
                  <c:v>0.0</c:v>
                </c:pt>
                <c:pt idx="21423">
                  <c:v>-32767.0</c:v>
                </c:pt>
                <c:pt idx="21424">
                  <c:v>0.0</c:v>
                </c:pt>
                <c:pt idx="21425">
                  <c:v>0.0</c:v>
                </c:pt>
                <c:pt idx="21426">
                  <c:v>0.0</c:v>
                </c:pt>
                <c:pt idx="21427">
                  <c:v>0.0</c:v>
                </c:pt>
                <c:pt idx="21428">
                  <c:v>0.0</c:v>
                </c:pt>
                <c:pt idx="21429">
                  <c:v>0.0</c:v>
                </c:pt>
                <c:pt idx="21430">
                  <c:v>-32767.0</c:v>
                </c:pt>
                <c:pt idx="21431">
                  <c:v>0.0</c:v>
                </c:pt>
                <c:pt idx="21432">
                  <c:v>0.0</c:v>
                </c:pt>
                <c:pt idx="21433">
                  <c:v>0.0</c:v>
                </c:pt>
                <c:pt idx="21434">
                  <c:v>0.0</c:v>
                </c:pt>
                <c:pt idx="21435">
                  <c:v>0.0</c:v>
                </c:pt>
                <c:pt idx="21436">
                  <c:v>0.0</c:v>
                </c:pt>
                <c:pt idx="21437">
                  <c:v>0.0</c:v>
                </c:pt>
                <c:pt idx="21438">
                  <c:v>0.0</c:v>
                </c:pt>
                <c:pt idx="21439">
                  <c:v>0.0</c:v>
                </c:pt>
                <c:pt idx="21440">
                  <c:v>0.0</c:v>
                </c:pt>
                <c:pt idx="21441">
                  <c:v>0.0</c:v>
                </c:pt>
                <c:pt idx="21442">
                  <c:v>0.0</c:v>
                </c:pt>
                <c:pt idx="21443">
                  <c:v>0.0</c:v>
                </c:pt>
                <c:pt idx="21444">
                  <c:v>0.0</c:v>
                </c:pt>
                <c:pt idx="21445">
                  <c:v>0.0</c:v>
                </c:pt>
                <c:pt idx="21446">
                  <c:v>0.0</c:v>
                </c:pt>
                <c:pt idx="21447">
                  <c:v>0.0</c:v>
                </c:pt>
                <c:pt idx="21448">
                  <c:v>0.0</c:v>
                </c:pt>
                <c:pt idx="21449">
                  <c:v>0.0</c:v>
                </c:pt>
                <c:pt idx="21450">
                  <c:v>0.0</c:v>
                </c:pt>
                <c:pt idx="21451">
                  <c:v>0.0</c:v>
                </c:pt>
                <c:pt idx="21452">
                  <c:v>0.0</c:v>
                </c:pt>
                <c:pt idx="21453">
                  <c:v>0.0</c:v>
                </c:pt>
                <c:pt idx="21454">
                  <c:v>0.0</c:v>
                </c:pt>
                <c:pt idx="21455">
                  <c:v>0.0</c:v>
                </c:pt>
                <c:pt idx="21456">
                  <c:v>-32767.0</c:v>
                </c:pt>
                <c:pt idx="21457">
                  <c:v>0.0</c:v>
                </c:pt>
                <c:pt idx="21458">
                  <c:v>0.0</c:v>
                </c:pt>
                <c:pt idx="21459">
                  <c:v>0.0</c:v>
                </c:pt>
                <c:pt idx="21460">
                  <c:v>0.0</c:v>
                </c:pt>
                <c:pt idx="21461">
                  <c:v>0.0</c:v>
                </c:pt>
                <c:pt idx="21462">
                  <c:v>0.0</c:v>
                </c:pt>
                <c:pt idx="21463">
                  <c:v>0.0</c:v>
                </c:pt>
                <c:pt idx="21464">
                  <c:v>0.0</c:v>
                </c:pt>
                <c:pt idx="21465">
                  <c:v>0.0</c:v>
                </c:pt>
                <c:pt idx="21466">
                  <c:v>0.0</c:v>
                </c:pt>
                <c:pt idx="21467">
                  <c:v>0.0</c:v>
                </c:pt>
                <c:pt idx="21468">
                  <c:v>0.0</c:v>
                </c:pt>
                <c:pt idx="21469">
                  <c:v>0.0</c:v>
                </c:pt>
                <c:pt idx="21470">
                  <c:v>0.0</c:v>
                </c:pt>
                <c:pt idx="21471">
                  <c:v>0.0</c:v>
                </c:pt>
                <c:pt idx="21472">
                  <c:v>0.0</c:v>
                </c:pt>
                <c:pt idx="21473">
                  <c:v>0.0</c:v>
                </c:pt>
                <c:pt idx="21474">
                  <c:v>0.0</c:v>
                </c:pt>
                <c:pt idx="21475">
                  <c:v>0.0</c:v>
                </c:pt>
                <c:pt idx="21476">
                  <c:v>0.0</c:v>
                </c:pt>
                <c:pt idx="21477">
                  <c:v>0.0</c:v>
                </c:pt>
                <c:pt idx="21478">
                  <c:v>0.0</c:v>
                </c:pt>
                <c:pt idx="21479">
                  <c:v>0.0</c:v>
                </c:pt>
                <c:pt idx="21480">
                  <c:v>0.0</c:v>
                </c:pt>
                <c:pt idx="21481">
                  <c:v>0.0</c:v>
                </c:pt>
                <c:pt idx="21482">
                  <c:v>0.0</c:v>
                </c:pt>
                <c:pt idx="21483">
                  <c:v>0.0</c:v>
                </c:pt>
                <c:pt idx="21484">
                  <c:v>0.0</c:v>
                </c:pt>
                <c:pt idx="21485">
                  <c:v>0.0</c:v>
                </c:pt>
                <c:pt idx="21486">
                  <c:v>0.0</c:v>
                </c:pt>
                <c:pt idx="21487">
                  <c:v>0.0</c:v>
                </c:pt>
                <c:pt idx="21488">
                  <c:v>-32767.0</c:v>
                </c:pt>
                <c:pt idx="21489">
                  <c:v>0.0</c:v>
                </c:pt>
                <c:pt idx="21490">
                  <c:v>0.0</c:v>
                </c:pt>
                <c:pt idx="21491">
                  <c:v>0.0</c:v>
                </c:pt>
                <c:pt idx="21492">
                  <c:v>0.0</c:v>
                </c:pt>
                <c:pt idx="21493">
                  <c:v>0.0</c:v>
                </c:pt>
                <c:pt idx="21494">
                  <c:v>0.0</c:v>
                </c:pt>
                <c:pt idx="21495">
                  <c:v>0.0</c:v>
                </c:pt>
                <c:pt idx="21496">
                  <c:v>0.0</c:v>
                </c:pt>
                <c:pt idx="21497">
                  <c:v>0.0</c:v>
                </c:pt>
                <c:pt idx="21498">
                  <c:v>0.0</c:v>
                </c:pt>
                <c:pt idx="21499">
                  <c:v>0.0</c:v>
                </c:pt>
                <c:pt idx="21500">
                  <c:v>0.0</c:v>
                </c:pt>
                <c:pt idx="21501">
                  <c:v>0.0</c:v>
                </c:pt>
                <c:pt idx="21502">
                  <c:v>0.0</c:v>
                </c:pt>
                <c:pt idx="21503">
                  <c:v>0.0</c:v>
                </c:pt>
                <c:pt idx="21504">
                  <c:v>-32767.0</c:v>
                </c:pt>
                <c:pt idx="21505">
                  <c:v>0.0</c:v>
                </c:pt>
                <c:pt idx="21506">
                  <c:v>0.0</c:v>
                </c:pt>
                <c:pt idx="21507">
                  <c:v>0.0</c:v>
                </c:pt>
                <c:pt idx="21508">
                  <c:v>0.0</c:v>
                </c:pt>
                <c:pt idx="21509">
                  <c:v>0.0</c:v>
                </c:pt>
                <c:pt idx="21510">
                  <c:v>0.0</c:v>
                </c:pt>
                <c:pt idx="21511">
                  <c:v>0.0</c:v>
                </c:pt>
                <c:pt idx="21512">
                  <c:v>-32767.0</c:v>
                </c:pt>
                <c:pt idx="21513">
                  <c:v>0.0</c:v>
                </c:pt>
                <c:pt idx="21514">
                  <c:v>0.0</c:v>
                </c:pt>
                <c:pt idx="21515">
                  <c:v>0.0</c:v>
                </c:pt>
                <c:pt idx="21516">
                  <c:v>0.0</c:v>
                </c:pt>
                <c:pt idx="21517">
                  <c:v>0.0</c:v>
                </c:pt>
                <c:pt idx="21518">
                  <c:v>0.0</c:v>
                </c:pt>
                <c:pt idx="21519">
                  <c:v>0.0</c:v>
                </c:pt>
                <c:pt idx="21520">
                  <c:v>0.0</c:v>
                </c:pt>
                <c:pt idx="21521">
                  <c:v>0.0</c:v>
                </c:pt>
                <c:pt idx="21522">
                  <c:v>0.0</c:v>
                </c:pt>
                <c:pt idx="21523">
                  <c:v>0.0</c:v>
                </c:pt>
                <c:pt idx="21524">
                  <c:v>0.0</c:v>
                </c:pt>
                <c:pt idx="21525">
                  <c:v>0.0</c:v>
                </c:pt>
                <c:pt idx="21526">
                  <c:v>0.0</c:v>
                </c:pt>
                <c:pt idx="21527">
                  <c:v>0.0</c:v>
                </c:pt>
                <c:pt idx="21528">
                  <c:v>0.0</c:v>
                </c:pt>
                <c:pt idx="21529">
                  <c:v>0.0</c:v>
                </c:pt>
                <c:pt idx="21530">
                  <c:v>0.0</c:v>
                </c:pt>
                <c:pt idx="21531">
                  <c:v>0.0</c:v>
                </c:pt>
                <c:pt idx="21532">
                  <c:v>0.0</c:v>
                </c:pt>
                <c:pt idx="21533">
                  <c:v>0.0</c:v>
                </c:pt>
                <c:pt idx="21534">
                  <c:v>0.0</c:v>
                </c:pt>
                <c:pt idx="21535">
                  <c:v>0.0</c:v>
                </c:pt>
                <c:pt idx="21536">
                  <c:v>0.0</c:v>
                </c:pt>
                <c:pt idx="21537">
                  <c:v>0.0</c:v>
                </c:pt>
                <c:pt idx="21538">
                  <c:v>0.0</c:v>
                </c:pt>
                <c:pt idx="21539">
                  <c:v>0.0</c:v>
                </c:pt>
                <c:pt idx="21540">
                  <c:v>0.0</c:v>
                </c:pt>
                <c:pt idx="21541">
                  <c:v>0.0</c:v>
                </c:pt>
                <c:pt idx="21542">
                  <c:v>0.0</c:v>
                </c:pt>
                <c:pt idx="21543">
                  <c:v>0.0</c:v>
                </c:pt>
                <c:pt idx="21544">
                  <c:v>0.0</c:v>
                </c:pt>
                <c:pt idx="21545">
                  <c:v>0.0</c:v>
                </c:pt>
                <c:pt idx="21546">
                  <c:v>0.0</c:v>
                </c:pt>
                <c:pt idx="21547">
                  <c:v>0.0</c:v>
                </c:pt>
                <c:pt idx="21548">
                  <c:v>-32767.0</c:v>
                </c:pt>
                <c:pt idx="21549">
                  <c:v>0.0</c:v>
                </c:pt>
                <c:pt idx="21550">
                  <c:v>0.0</c:v>
                </c:pt>
                <c:pt idx="21551">
                  <c:v>0.0</c:v>
                </c:pt>
                <c:pt idx="21552">
                  <c:v>0.0</c:v>
                </c:pt>
                <c:pt idx="21553">
                  <c:v>0.0</c:v>
                </c:pt>
                <c:pt idx="21554">
                  <c:v>0.0</c:v>
                </c:pt>
                <c:pt idx="21555">
                  <c:v>0.0</c:v>
                </c:pt>
                <c:pt idx="21556">
                  <c:v>0.0</c:v>
                </c:pt>
                <c:pt idx="21557">
                  <c:v>0.0</c:v>
                </c:pt>
                <c:pt idx="21558">
                  <c:v>0.0</c:v>
                </c:pt>
                <c:pt idx="21559">
                  <c:v>0.0</c:v>
                </c:pt>
                <c:pt idx="21560">
                  <c:v>0.0</c:v>
                </c:pt>
                <c:pt idx="21561">
                  <c:v>0.0</c:v>
                </c:pt>
                <c:pt idx="21562">
                  <c:v>0.0</c:v>
                </c:pt>
                <c:pt idx="21563">
                  <c:v>0.0</c:v>
                </c:pt>
                <c:pt idx="21564">
                  <c:v>0.0</c:v>
                </c:pt>
                <c:pt idx="21565">
                  <c:v>-32767.0</c:v>
                </c:pt>
                <c:pt idx="21566">
                  <c:v>0.0</c:v>
                </c:pt>
                <c:pt idx="21567">
                  <c:v>0.0</c:v>
                </c:pt>
                <c:pt idx="21568">
                  <c:v>0.0</c:v>
                </c:pt>
                <c:pt idx="21569">
                  <c:v>0.0</c:v>
                </c:pt>
                <c:pt idx="21570">
                  <c:v>0.0</c:v>
                </c:pt>
                <c:pt idx="21571">
                  <c:v>0.0</c:v>
                </c:pt>
                <c:pt idx="21572">
                  <c:v>0.0</c:v>
                </c:pt>
                <c:pt idx="21573">
                  <c:v>-32767.0</c:v>
                </c:pt>
                <c:pt idx="21574">
                  <c:v>0.0</c:v>
                </c:pt>
                <c:pt idx="21575">
                  <c:v>0.0</c:v>
                </c:pt>
                <c:pt idx="21576">
                  <c:v>0.0</c:v>
                </c:pt>
                <c:pt idx="21577">
                  <c:v>0.0</c:v>
                </c:pt>
                <c:pt idx="21578">
                  <c:v>0.0</c:v>
                </c:pt>
                <c:pt idx="21579">
                  <c:v>0.0</c:v>
                </c:pt>
                <c:pt idx="21580">
                  <c:v>0.0</c:v>
                </c:pt>
                <c:pt idx="21581">
                  <c:v>0.0</c:v>
                </c:pt>
                <c:pt idx="21582">
                  <c:v>0.0</c:v>
                </c:pt>
                <c:pt idx="21583">
                  <c:v>0.0</c:v>
                </c:pt>
                <c:pt idx="21584">
                  <c:v>0.0</c:v>
                </c:pt>
                <c:pt idx="21585">
                  <c:v>0.0</c:v>
                </c:pt>
                <c:pt idx="21586">
                  <c:v>0.0</c:v>
                </c:pt>
                <c:pt idx="21587">
                  <c:v>0.0</c:v>
                </c:pt>
                <c:pt idx="21588">
                  <c:v>0.0</c:v>
                </c:pt>
                <c:pt idx="21589">
                  <c:v>-32767.0</c:v>
                </c:pt>
                <c:pt idx="21590">
                  <c:v>0.0</c:v>
                </c:pt>
                <c:pt idx="21591">
                  <c:v>0.0</c:v>
                </c:pt>
                <c:pt idx="21592">
                  <c:v>0.0</c:v>
                </c:pt>
                <c:pt idx="21593">
                  <c:v>0.0</c:v>
                </c:pt>
                <c:pt idx="21594">
                  <c:v>0.0</c:v>
                </c:pt>
                <c:pt idx="21595">
                  <c:v>0.0</c:v>
                </c:pt>
                <c:pt idx="21596">
                  <c:v>0.0</c:v>
                </c:pt>
                <c:pt idx="21597">
                  <c:v>-32767.0</c:v>
                </c:pt>
                <c:pt idx="21598">
                  <c:v>0.0</c:v>
                </c:pt>
                <c:pt idx="21599">
                  <c:v>0.0</c:v>
                </c:pt>
                <c:pt idx="21600">
                  <c:v>0.0</c:v>
                </c:pt>
                <c:pt idx="21601">
                  <c:v>0.0</c:v>
                </c:pt>
                <c:pt idx="21602">
                  <c:v>0.0</c:v>
                </c:pt>
                <c:pt idx="21603">
                  <c:v>0.0</c:v>
                </c:pt>
                <c:pt idx="21604">
                  <c:v>0.0</c:v>
                </c:pt>
                <c:pt idx="21605">
                  <c:v>0.0</c:v>
                </c:pt>
                <c:pt idx="21606">
                  <c:v>0.0</c:v>
                </c:pt>
                <c:pt idx="21607">
                  <c:v>0.0</c:v>
                </c:pt>
                <c:pt idx="21608">
                  <c:v>0.0</c:v>
                </c:pt>
                <c:pt idx="21609">
                  <c:v>0.0</c:v>
                </c:pt>
                <c:pt idx="21610">
                  <c:v>0.0</c:v>
                </c:pt>
                <c:pt idx="21611">
                  <c:v>0.0</c:v>
                </c:pt>
                <c:pt idx="21612">
                  <c:v>0.0</c:v>
                </c:pt>
                <c:pt idx="21613">
                  <c:v>0.0</c:v>
                </c:pt>
                <c:pt idx="21614">
                  <c:v>0.0</c:v>
                </c:pt>
                <c:pt idx="21615">
                  <c:v>0.0</c:v>
                </c:pt>
                <c:pt idx="21616">
                  <c:v>0.0</c:v>
                </c:pt>
                <c:pt idx="21617">
                  <c:v>0.0</c:v>
                </c:pt>
                <c:pt idx="21618">
                  <c:v>0.0</c:v>
                </c:pt>
                <c:pt idx="21619">
                  <c:v>0.0</c:v>
                </c:pt>
                <c:pt idx="21620">
                  <c:v>0.0</c:v>
                </c:pt>
                <c:pt idx="21621">
                  <c:v>0.0</c:v>
                </c:pt>
                <c:pt idx="21622">
                  <c:v>0.0</c:v>
                </c:pt>
                <c:pt idx="21623">
                  <c:v>0.0</c:v>
                </c:pt>
                <c:pt idx="21624">
                  <c:v>0.0</c:v>
                </c:pt>
                <c:pt idx="21625">
                  <c:v>0.0</c:v>
                </c:pt>
                <c:pt idx="21626">
                  <c:v>0.0</c:v>
                </c:pt>
                <c:pt idx="21627">
                  <c:v>0.0</c:v>
                </c:pt>
                <c:pt idx="21628">
                  <c:v>0.0</c:v>
                </c:pt>
                <c:pt idx="21629">
                  <c:v>-32767.0</c:v>
                </c:pt>
                <c:pt idx="21630">
                  <c:v>0.0</c:v>
                </c:pt>
                <c:pt idx="21631">
                  <c:v>0.0</c:v>
                </c:pt>
                <c:pt idx="21632">
                  <c:v>0.0</c:v>
                </c:pt>
                <c:pt idx="21633">
                  <c:v>0.0</c:v>
                </c:pt>
                <c:pt idx="21634">
                  <c:v>0.0</c:v>
                </c:pt>
                <c:pt idx="21635">
                  <c:v>0.0</c:v>
                </c:pt>
                <c:pt idx="21636">
                  <c:v>0.0</c:v>
                </c:pt>
                <c:pt idx="21637">
                  <c:v>-32767.0</c:v>
                </c:pt>
                <c:pt idx="21638">
                  <c:v>0.0</c:v>
                </c:pt>
                <c:pt idx="21639">
                  <c:v>0.0</c:v>
                </c:pt>
                <c:pt idx="21640">
                  <c:v>0.0</c:v>
                </c:pt>
                <c:pt idx="21641">
                  <c:v>0.0</c:v>
                </c:pt>
                <c:pt idx="21642">
                  <c:v>0.0</c:v>
                </c:pt>
                <c:pt idx="21643">
                  <c:v>0.0</c:v>
                </c:pt>
                <c:pt idx="21644">
                  <c:v>0.0</c:v>
                </c:pt>
                <c:pt idx="21645">
                  <c:v>0.0</c:v>
                </c:pt>
                <c:pt idx="21646">
                  <c:v>-32767.0</c:v>
                </c:pt>
                <c:pt idx="21647">
                  <c:v>0.0</c:v>
                </c:pt>
                <c:pt idx="21648">
                  <c:v>0.0</c:v>
                </c:pt>
                <c:pt idx="21649">
                  <c:v>0.0</c:v>
                </c:pt>
                <c:pt idx="21650">
                  <c:v>0.0</c:v>
                </c:pt>
                <c:pt idx="21651">
                  <c:v>0.0</c:v>
                </c:pt>
                <c:pt idx="21652">
                  <c:v>0.0</c:v>
                </c:pt>
                <c:pt idx="21653">
                  <c:v>0.0</c:v>
                </c:pt>
                <c:pt idx="21654">
                  <c:v>-32767.0</c:v>
                </c:pt>
                <c:pt idx="21655">
                  <c:v>0.0</c:v>
                </c:pt>
                <c:pt idx="21656">
                  <c:v>0.0</c:v>
                </c:pt>
                <c:pt idx="21657">
                  <c:v>0.0</c:v>
                </c:pt>
                <c:pt idx="21658">
                  <c:v>0.0</c:v>
                </c:pt>
                <c:pt idx="21659">
                  <c:v>0.0</c:v>
                </c:pt>
                <c:pt idx="21660">
                  <c:v>0.0</c:v>
                </c:pt>
                <c:pt idx="21661">
                  <c:v>0.0</c:v>
                </c:pt>
                <c:pt idx="21662">
                  <c:v>0.0</c:v>
                </c:pt>
                <c:pt idx="21663">
                  <c:v>0.0</c:v>
                </c:pt>
                <c:pt idx="21664">
                  <c:v>0.0</c:v>
                </c:pt>
                <c:pt idx="21665">
                  <c:v>0.0</c:v>
                </c:pt>
                <c:pt idx="21666">
                  <c:v>0.0</c:v>
                </c:pt>
                <c:pt idx="21667">
                  <c:v>0.0</c:v>
                </c:pt>
                <c:pt idx="21668">
                  <c:v>0.0</c:v>
                </c:pt>
                <c:pt idx="21669">
                  <c:v>0.0</c:v>
                </c:pt>
                <c:pt idx="21670">
                  <c:v>0.0</c:v>
                </c:pt>
                <c:pt idx="21671">
                  <c:v>0.0</c:v>
                </c:pt>
                <c:pt idx="21672">
                  <c:v>0.0</c:v>
                </c:pt>
                <c:pt idx="21673">
                  <c:v>0.0</c:v>
                </c:pt>
                <c:pt idx="21674">
                  <c:v>0.0</c:v>
                </c:pt>
                <c:pt idx="21675">
                  <c:v>0.0</c:v>
                </c:pt>
                <c:pt idx="21676">
                  <c:v>0.0</c:v>
                </c:pt>
                <c:pt idx="21677">
                  <c:v>0.0</c:v>
                </c:pt>
                <c:pt idx="21678">
                  <c:v>0.0</c:v>
                </c:pt>
                <c:pt idx="21679">
                  <c:v>0.0</c:v>
                </c:pt>
                <c:pt idx="21680">
                  <c:v>0.0</c:v>
                </c:pt>
                <c:pt idx="21681">
                  <c:v>0.0</c:v>
                </c:pt>
                <c:pt idx="21682">
                  <c:v>0.0</c:v>
                </c:pt>
                <c:pt idx="21683">
                  <c:v>0.0</c:v>
                </c:pt>
                <c:pt idx="21684">
                  <c:v>0.0</c:v>
                </c:pt>
                <c:pt idx="21685">
                  <c:v>0.0</c:v>
                </c:pt>
                <c:pt idx="21686">
                  <c:v>-32767.0</c:v>
                </c:pt>
                <c:pt idx="21687">
                  <c:v>0.0</c:v>
                </c:pt>
                <c:pt idx="21688">
                  <c:v>0.0</c:v>
                </c:pt>
                <c:pt idx="21689">
                  <c:v>0.0</c:v>
                </c:pt>
                <c:pt idx="21690">
                  <c:v>0.0</c:v>
                </c:pt>
                <c:pt idx="21691">
                  <c:v>0.0</c:v>
                </c:pt>
                <c:pt idx="21692">
                  <c:v>0.0</c:v>
                </c:pt>
                <c:pt idx="21693">
                  <c:v>0.0</c:v>
                </c:pt>
                <c:pt idx="21694">
                  <c:v>0.0</c:v>
                </c:pt>
                <c:pt idx="21695">
                  <c:v>0.0</c:v>
                </c:pt>
                <c:pt idx="21696">
                  <c:v>0.0</c:v>
                </c:pt>
                <c:pt idx="21697">
                  <c:v>0.0</c:v>
                </c:pt>
                <c:pt idx="21698">
                  <c:v>0.0</c:v>
                </c:pt>
                <c:pt idx="21699">
                  <c:v>0.0</c:v>
                </c:pt>
                <c:pt idx="21700">
                  <c:v>0.0</c:v>
                </c:pt>
                <c:pt idx="21701">
                  <c:v>0.0</c:v>
                </c:pt>
                <c:pt idx="21702">
                  <c:v>-32767.0</c:v>
                </c:pt>
                <c:pt idx="21703">
                  <c:v>0.0</c:v>
                </c:pt>
                <c:pt idx="21704">
                  <c:v>0.0</c:v>
                </c:pt>
                <c:pt idx="21705">
                  <c:v>0.0</c:v>
                </c:pt>
                <c:pt idx="21706">
                  <c:v>0.0</c:v>
                </c:pt>
                <c:pt idx="21707">
                  <c:v>0.0</c:v>
                </c:pt>
                <c:pt idx="21708">
                  <c:v>0.0</c:v>
                </c:pt>
                <c:pt idx="21709">
                  <c:v>0.0</c:v>
                </c:pt>
                <c:pt idx="21710">
                  <c:v>0.0</c:v>
                </c:pt>
                <c:pt idx="21711">
                  <c:v>0.0</c:v>
                </c:pt>
                <c:pt idx="21712">
                  <c:v>0.0</c:v>
                </c:pt>
                <c:pt idx="21713">
                  <c:v>0.0</c:v>
                </c:pt>
                <c:pt idx="21714">
                  <c:v>0.0</c:v>
                </c:pt>
                <c:pt idx="21715">
                  <c:v>0.0</c:v>
                </c:pt>
                <c:pt idx="21716">
                  <c:v>0.0</c:v>
                </c:pt>
                <c:pt idx="21717">
                  <c:v>0.0</c:v>
                </c:pt>
                <c:pt idx="21718">
                  <c:v>0.0</c:v>
                </c:pt>
                <c:pt idx="21719">
                  <c:v>0.0</c:v>
                </c:pt>
                <c:pt idx="21720">
                  <c:v>0.0</c:v>
                </c:pt>
                <c:pt idx="21721">
                  <c:v>0.0</c:v>
                </c:pt>
                <c:pt idx="21722">
                  <c:v>0.0</c:v>
                </c:pt>
                <c:pt idx="21723">
                  <c:v>0.0</c:v>
                </c:pt>
                <c:pt idx="21724">
                  <c:v>0.0</c:v>
                </c:pt>
                <c:pt idx="21725">
                  <c:v>0.0</c:v>
                </c:pt>
                <c:pt idx="21726">
                  <c:v>0.0</c:v>
                </c:pt>
                <c:pt idx="21727">
                  <c:v>0.0</c:v>
                </c:pt>
                <c:pt idx="21728">
                  <c:v>0.0</c:v>
                </c:pt>
                <c:pt idx="21729">
                  <c:v>0.0</c:v>
                </c:pt>
                <c:pt idx="21730">
                  <c:v>0.0</c:v>
                </c:pt>
                <c:pt idx="21731">
                  <c:v>0.0</c:v>
                </c:pt>
                <c:pt idx="21732">
                  <c:v>0.0</c:v>
                </c:pt>
                <c:pt idx="21733">
                  <c:v>0.0</c:v>
                </c:pt>
                <c:pt idx="21734">
                  <c:v>0.0</c:v>
                </c:pt>
                <c:pt idx="21735">
                  <c:v>-32767.0</c:v>
                </c:pt>
                <c:pt idx="21736">
                  <c:v>0.0</c:v>
                </c:pt>
                <c:pt idx="21737">
                  <c:v>0.0</c:v>
                </c:pt>
                <c:pt idx="21738">
                  <c:v>0.0</c:v>
                </c:pt>
                <c:pt idx="21739">
                  <c:v>0.0</c:v>
                </c:pt>
                <c:pt idx="21740">
                  <c:v>0.0</c:v>
                </c:pt>
                <c:pt idx="21741">
                  <c:v>0.0</c:v>
                </c:pt>
                <c:pt idx="21742">
                  <c:v>0.0</c:v>
                </c:pt>
                <c:pt idx="21743">
                  <c:v>0.0</c:v>
                </c:pt>
                <c:pt idx="21744">
                  <c:v>0.0</c:v>
                </c:pt>
                <c:pt idx="21745">
                  <c:v>0.0</c:v>
                </c:pt>
                <c:pt idx="21746">
                  <c:v>0.0</c:v>
                </c:pt>
                <c:pt idx="21747">
                  <c:v>0.0</c:v>
                </c:pt>
                <c:pt idx="21748">
                  <c:v>0.0</c:v>
                </c:pt>
                <c:pt idx="21749">
                  <c:v>0.0</c:v>
                </c:pt>
                <c:pt idx="21750">
                  <c:v>0.0</c:v>
                </c:pt>
                <c:pt idx="21751">
                  <c:v>-32767.0</c:v>
                </c:pt>
                <c:pt idx="21752">
                  <c:v>0.0</c:v>
                </c:pt>
                <c:pt idx="21753">
                  <c:v>0.0</c:v>
                </c:pt>
                <c:pt idx="21754">
                  <c:v>0.0</c:v>
                </c:pt>
                <c:pt idx="21755">
                  <c:v>0.0</c:v>
                </c:pt>
                <c:pt idx="21756">
                  <c:v>0.0</c:v>
                </c:pt>
                <c:pt idx="21757">
                  <c:v>0.0</c:v>
                </c:pt>
                <c:pt idx="21758">
                  <c:v>0.0</c:v>
                </c:pt>
                <c:pt idx="21759">
                  <c:v>0.0</c:v>
                </c:pt>
                <c:pt idx="21760">
                  <c:v>0.0</c:v>
                </c:pt>
                <c:pt idx="21761">
                  <c:v>0.0</c:v>
                </c:pt>
                <c:pt idx="21762">
                  <c:v>0.0</c:v>
                </c:pt>
                <c:pt idx="21763">
                  <c:v>0.0</c:v>
                </c:pt>
                <c:pt idx="21764">
                  <c:v>0.0</c:v>
                </c:pt>
                <c:pt idx="21765">
                  <c:v>0.0</c:v>
                </c:pt>
                <c:pt idx="21766">
                  <c:v>0.0</c:v>
                </c:pt>
                <c:pt idx="21767">
                  <c:v>-32767.0</c:v>
                </c:pt>
                <c:pt idx="21768">
                  <c:v>0.0</c:v>
                </c:pt>
                <c:pt idx="21769">
                  <c:v>0.0</c:v>
                </c:pt>
                <c:pt idx="21770">
                  <c:v>0.0</c:v>
                </c:pt>
                <c:pt idx="21771">
                  <c:v>0.0</c:v>
                </c:pt>
                <c:pt idx="21772">
                  <c:v>0.0</c:v>
                </c:pt>
                <c:pt idx="21773">
                  <c:v>0.0</c:v>
                </c:pt>
                <c:pt idx="21774">
                  <c:v>0.0</c:v>
                </c:pt>
                <c:pt idx="21775">
                  <c:v>0.0</c:v>
                </c:pt>
                <c:pt idx="21776">
                  <c:v>0.0</c:v>
                </c:pt>
                <c:pt idx="21777">
                  <c:v>0.0</c:v>
                </c:pt>
                <c:pt idx="21778">
                  <c:v>0.0</c:v>
                </c:pt>
                <c:pt idx="21779">
                  <c:v>0.0</c:v>
                </c:pt>
                <c:pt idx="21780">
                  <c:v>0.0</c:v>
                </c:pt>
                <c:pt idx="21781">
                  <c:v>0.0</c:v>
                </c:pt>
                <c:pt idx="21782">
                  <c:v>0.0</c:v>
                </c:pt>
                <c:pt idx="21783">
                  <c:v>-32767.0</c:v>
                </c:pt>
                <c:pt idx="21784">
                  <c:v>0.0</c:v>
                </c:pt>
                <c:pt idx="21785">
                  <c:v>0.0</c:v>
                </c:pt>
                <c:pt idx="21786">
                  <c:v>0.0</c:v>
                </c:pt>
                <c:pt idx="21787">
                  <c:v>0.0</c:v>
                </c:pt>
                <c:pt idx="21788">
                  <c:v>0.0</c:v>
                </c:pt>
                <c:pt idx="21789">
                  <c:v>0.0</c:v>
                </c:pt>
                <c:pt idx="21790">
                  <c:v>0.0</c:v>
                </c:pt>
                <c:pt idx="21791">
                  <c:v>0.0</c:v>
                </c:pt>
                <c:pt idx="21792">
                  <c:v>0.0</c:v>
                </c:pt>
                <c:pt idx="21793">
                  <c:v>0.0</c:v>
                </c:pt>
                <c:pt idx="21794">
                  <c:v>0.0</c:v>
                </c:pt>
                <c:pt idx="21795">
                  <c:v>0.0</c:v>
                </c:pt>
                <c:pt idx="21796">
                  <c:v>0.0</c:v>
                </c:pt>
                <c:pt idx="21797">
                  <c:v>0.0</c:v>
                </c:pt>
                <c:pt idx="21798">
                  <c:v>0.0</c:v>
                </c:pt>
                <c:pt idx="21799">
                  <c:v>0.0</c:v>
                </c:pt>
                <c:pt idx="21800">
                  <c:v>0.0</c:v>
                </c:pt>
                <c:pt idx="21801">
                  <c:v>0.0</c:v>
                </c:pt>
                <c:pt idx="21802">
                  <c:v>0.0</c:v>
                </c:pt>
                <c:pt idx="21803">
                  <c:v>0.0</c:v>
                </c:pt>
                <c:pt idx="21804">
                  <c:v>0.0</c:v>
                </c:pt>
                <c:pt idx="21805">
                  <c:v>0.0</c:v>
                </c:pt>
                <c:pt idx="21806">
                  <c:v>0.0</c:v>
                </c:pt>
                <c:pt idx="21807">
                  <c:v>0.0</c:v>
                </c:pt>
                <c:pt idx="21808">
                  <c:v>0.0</c:v>
                </c:pt>
                <c:pt idx="21809">
                  <c:v>0.0</c:v>
                </c:pt>
                <c:pt idx="21810">
                  <c:v>0.0</c:v>
                </c:pt>
                <c:pt idx="21811">
                  <c:v>0.0</c:v>
                </c:pt>
                <c:pt idx="21812">
                  <c:v>0.0</c:v>
                </c:pt>
                <c:pt idx="21813">
                  <c:v>0.0</c:v>
                </c:pt>
                <c:pt idx="21814">
                  <c:v>0.0</c:v>
                </c:pt>
                <c:pt idx="21815">
                  <c:v>0.0</c:v>
                </c:pt>
                <c:pt idx="21816">
                  <c:v>0.0</c:v>
                </c:pt>
                <c:pt idx="21817">
                  <c:v>0.0</c:v>
                </c:pt>
                <c:pt idx="21818">
                  <c:v>0.0</c:v>
                </c:pt>
                <c:pt idx="21819">
                  <c:v>0.0</c:v>
                </c:pt>
                <c:pt idx="21820">
                  <c:v>0.0</c:v>
                </c:pt>
                <c:pt idx="21821">
                  <c:v>0.0</c:v>
                </c:pt>
                <c:pt idx="21822">
                  <c:v>0.0</c:v>
                </c:pt>
                <c:pt idx="21823">
                  <c:v>0.0</c:v>
                </c:pt>
                <c:pt idx="21824">
                  <c:v>0.0</c:v>
                </c:pt>
                <c:pt idx="21825">
                  <c:v>0.0</c:v>
                </c:pt>
                <c:pt idx="21826">
                  <c:v>0.0</c:v>
                </c:pt>
                <c:pt idx="21827">
                  <c:v>0.0</c:v>
                </c:pt>
                <c:pt idx="21828">
                  <c:v>0.0</c:v>
                </c:pt>
                <c:pt idx="21829">
                  <c:v>0.0</c:v>
                </c:pt>
                <c:pt idx="21830">
                  <c:v>0.0</c:v>
                </c:pt>
                <c:pt idx="21831">
                  <c:v>0.0</c:v>
                </c:pt>
                <c:pt idx="21832">
                  <c:v>-32767.0</c:v>
                </c:pt>
                <c:pt idx="21833">
                  <c:v>0.0</c:v>
                </c:pt>
                <c:pt idx="21834">
                  <c:v>0.0</c:v>
                </c:pt>
                <c:pt idx="21835">
                  <c:v>0.0</c:v>
                </c:pt>
                <c:pt idx="21836">
                  <c:v>0.0</c:v>
                </c:pt>
                <c:pt idx="21837">
                  <c:v>0.0</c:v>
                </c:pt>
                <c:pt idx="21838">
                  <c:v>0.0</c:v>
                </c:pt>
                <c:pt idx="21839">
                  <c:v>0.0</c:v>
                </c:pt>
                <c:pt idx="21840">
                  <c:v>0.0</c:v>
                </c:pt>
                <c:pt idx="21841">
                  <c:v>0.0</c:v>
                </c:pt>
                <c:pt idx="21842">
                  <c:v>0.0</c:v>
                </c:pt>
                <c:pt idx="21843">
                  <c:v>0.0</c:v>
                </c:pt>
                <c:pt idx="21844">
                  <c:v>0.0</c:v>
                </c:pt>
                <c:pt idx="21845">
                  <c:v>0.0</c:v>
                </c:pt>
                <c:pt idx="21846">
                  <c:v>0.0</c:v>
                </c:pt>
                <c:pt idx="21847">
                  <c:v>0.0</c:v>
                </c:pt>
                <c:pt idx="21848">
                  <c:v>-32767.0</c:v>
                </c:pt>
                <c:pt idx="21849">
                  <c:v>0.0</c:v>
                </c:pt>
                <c:pt idx="21850">
                  <c:v>0.0</c:v>
                </c:pt>
                <c:pt idx="21851">
                  <c:v>0.0</c:v>
                </c:pt>
                <c:pt idx="21852">
                  <c:v>0.0</c:v>
                </c:pt>
                <c:pt idx="21853">
                  <c:v>0.0</c:v>
                </c:pt>
                <c:pt idx="21854">
                  <c:v>0.0</c:v>
                </c:pt>
                <c:pt idx="21855">
                  <c:v>0.0</c:v>
                </c:pt>
                <c:pt idx="21856">
                  <c:v>0.0</c:v>
                </c:pt>
                <c:pt idx="21857">
                  <c:v>0.0</c:v>
                </c:pt>
                <c:pt idx="21858">
                  <c:v>0.0</c:v>
                </c:pt>
                <c:pt idx="21859">
                  <c:v>0.0</c:v>
                </c:pt>
                <c:pt idx="21860">
                  <c:v>0.0</c:v>
                </c:pt>
                <c:pt idx="21861">
                  <c:v>0.0</c:v>
                </c:pt>
                <c:pt idx="21862">
                  <c:v>0.0</c:v>
                </c:pt>
                <c:pt idx="21863">
                  <c:v>0.0</c:v>
                </c:pt>
                <c:pt idx="21864">
                  <c:v>0.0</c:v>
                </c:pt>
                <c:pt idx="21865">
                  <c:v>0.0</c:v>
                </c:pt>
                <c:pt idx="21866">
                  <c:v>0.0</c:v>
                </c:pt>
                <c:pt idx="21867">
                  <c:v>0.0</c:v>
                </c:pt>
                <c:pt idx="21868">
                  <c:v>0.0</c:v>
                </c:pt>
                <c:pt idx="21869">
                  <c:v>0.0</c:v>
                </c:pt>
                <c:pt idx="21870">
                  <c:v>0.0</c:v>
                </c:pt>
                <c:pt idx="21871">
                  <c:v>0.0</c:v>
                </c:pt>
                <c:pt idx="21872">
                  <c:v>0.0</c:v>
                </c:pt>
                <c:pt idx="21873">
                  <c:v>0.0</c:v>
                </c:pt>
                <c:pt idx="21874">
                  <c:v>0.0</c:v>
                </c:pt>
                <c:pt idx="21875">
                  <c:v>0.0</c:v>
                </c:pt>
                <c:pt idx="21876">
                  <c:v>0.0</c:v>
                </c:pt>
                <c:pt idx="21877">
                  <c:v>0.0</c:v>
                </c:pt>
                <c:pt idx="21878">
                  <c:v>0.0</c:v>
                </c:pt>
                <c:pt idx="21879">
                  <c:v>0.0</c:v>
                </c:pt>
                <c:pt idx="21880">
                  <c:v>0.0</c:v>
                </c:pt>
                <c:pt idx="21881">
                  <c:v>0.0</c:v>
                </c:pt>
                <c:pt idx="21882">
                  <c:v>0.0</c:v>
                </c:pt>
                <c:pt idx="21883">
                  <c:v>0.0</c:v>
                </c:pt>
                <c:pt idx="21884">
                  <c:v>0.0</c:v>
                </c:pt>
                <c:pt idx="21885">
                  <c:v>0.0</c:v>
                </c:pt>
                <c:pt idx="21886">
                  <c:v>0.0</c:v>
                </c:pt>
                <c:pt idx="21887">
                  <c:v>0.0</c:v>
                </c:pt>
                <c:pt idx="21888">
                  <c:v>0.0</c:v>
                </c:pt>
                <c:pt idx="21889">
                  <c:v>0.0</c:v>
                </c:pt>
                <c:pt idx="21890">
                  <c:v>0.0</c:v>
                </c:pt>
                <c:pt idx="21891">
                  <c:v>0.0</c:v>
                </c:pt>
                <c:pt idx="21892">
                  <c:v>0.0</c:v>
                </c:pt>
                <c:pt idx="21893">
                  <c:v>0.0</c:v>
                </c:pt>
                <c:pt idx="21894">
                  <c:v>0.0</c:v>
                </c:pt>
                <c:pt idx="21895">
                  <c:v>0.0</c:v>
                </c:pt>
                <c:pt idx="21896">
                  <c:v>0.0</c:v>
                </c:pt>
                <c:pt idx="21897">
                  <c:v>0.0</c:v>
                </c:pt>
                <c:pt idx="21898">
                  <c:v>0.0</c:v>
                </c:pt>
                <c:pt idx="21899">
                  <c:v>0.0</c:v>
                </c:pt>
                <c:pt idx="21900">
                  <c:v>0.0</c:v>
                </c:pt>
                <c:pt idx="21901">
                  <c:v>0.0</c:v>
                </c:pt>
                <c:pt idx="21902">
                  <c:v>0.0</c:v>
                </c:pt>
                <c:pt idx="21903">
                  <c:v>0.0</c:v>
                </c:pt>
                <c:pt idx="21904">
                  <c:v>0.0</c:v>
                </c:pt>
                <c:pt idx="21905">
                  <c:v>-32767.0</c:v>
                </c:pt>
                <c:pt idx="21906">
                  <c:v>0.0</c:v>
                </c:pt>
                <c:pt idx="21907">
                  <c:v>0.0</c:v>
                </c:pt>
                <c:pt idx="21908">
                  <c:v>0.0</c:v>
                </c:pt>
                <c:pt idx="21909">
                  <c:v>0.0</c:v>
                </c:pt>
                <c:pt idx="21910">
                  <c:v>0.0</c:v>
                </c:pt>
                <c:pt idx="21911">
                  <c:v>0.0</c:v>
                </c:pt>
                <c:pt idx="21912">
                  <c:v>0.0</c:v>
                </c:pt>
                <c:pt idx="21913">
                  <c:v>0.0</c:v>
                </c:pt>
                <c:pt idx="21914">
                  <c:v>0.0</c:v>
                </c:pt>
                <c:pt idx="21915">
                  <c:v>0.0</c:v>
                </c:pt>
                <c:pt idx="21916">
                  <c:v>-32767.0</c:v>
                </c:pt>
                <c:pt idx="21917">
                  <c:v>0.0</c:v>
                </c:pt>
                <c:pt idx="21918">
                  <c:v>0.0</c:v>
                </c:pt>
                <c:pt idx="21919">
                  <c:v>0.0</c:v>
                </c:pt>
                <c:pt idx="21920">
                  <c:v>0.0</c:v>
                </c:pt>
                <c:pt idx="21921">
                  <c:v>0.0</c:v>
                </c:pt>
                <c:pt idx="21922">
                  <c:v>0.0</c:v>
                </c:pt>
                <c:pt idx="21923">
                  <c:v>0.0</c:v>
                </c:pt>
                <c:pt idx="21924">
                  <c:v>-32767.0</c:v>
                </c:pt>
                <c:pt idx="21925">
                  <c:v>0.0</c:v>
                </c:pt>
                <c:pt idx="21926">
                  <c:v>0.0</c:v>
                </c:pt>
                <c:pt idx="21927">
                  <c:v>0.0</c:v>
                </c:pt>
                <c:pt idx="21928">
                  <c:v>0.0</c:v>
                </c:pt>
                <c:pt idx="21929">
                  <c:v>0.0</c:v>
                </c:pt>
                <c:pt idx="21930">
                  <c:v>0.0</c:v>
                </c:pt>
                <c:pt idx="21931">
                  <c:v>0.0</c:v>
                </c:pt>
                <c:pt idx="21932">
                  <c:v>-32767.0</c:v>
                </c:pt>
                <c:pt idx="21933">
                  <c:v>0.0</c:v>
                </c:pt>
                <c:pt idx="21934">
                  <c:v>0.0</c:v>
                </c:pt>
                <c:pt idx="21935">
                  <c:v>0.0</c:v>
                </c:pt>
                <c:pt idx="21936">
                  <c:v>0.0</c:v>
                </c:pt>
                <c:pt idx="21937">
                  <c:v>0.0</c:v>
                </c:pt>
                <c:pt idx="21938">
                  <c:v>0.0</c:v>
                </c:pt>
                <c:pt idx="21939">
                  <c:v>0.0</c:v>
                </c:pt>
                <c:pt idx="21940">
                  <c:v>0.0</c:v>
                </c:pt>
                <c:pt idx="21941">
                  <c:v>-32767.0</c:v>
                </c:pt>
                <c:pt idx="21942">
                  <c:v>0.0</c:v>
                </c:pt>
                <c:pt idx="21943">
                  <c:v>0.0</c:v>
                </c:pt>
                <c:pt idx="21944">
                  <c:v>0.0</c:v>
                </c:pt>
                <c:pt idx="21945">
                  <c:v>0.0</c:v>
                </c:pt>
                <c:pt idx="21946">
                  <c:v>0.0</c:v>
                </c:pt>
                <c:pt idx="21947">
                  <c:v>0.0</c:v>
                </c:pt>
                <c:pt idx="21948">
                  <c:v>0.0</c:v>
                </c:pt>
                <c:pt idx="21949">
                  <c:v>0.0</c:v>
                </c:pt>
                <c:pt idx="21950">
                  <c:v>0.0</c:v>
                </c:pt>
                <c:pt idx="21951">
                  <c:v>0.0</c:v>
                </c:pt>
                <c:pt idx="21952">
                  <c:v>0.0</c:v>
                </c:pt>
                <c:pt idx="21953">
                  <c:v>0.0</c:v>
                </c:pt>
                <c:pt idx="21954">
                  <c:v>0.0</c:v>
                </c:pt>
                <c:pt idx="21955">
                  <c:v>0.0</c:v>
                </c:pt>
                <c:pt idx="21956">
                  <c:v>0.0</c:v>
                </c:pt>
                <c:pt idx="21957">
                  <c:v>0.0</c:v>
                </c:pt>
                <c:pt idx="21958">
                  <c:v>0.0</c:v>
                </c:pt>
                <c:pt idx="21959">
                  <c:v>0.0</c:v>
                </c:pt>
                <c:pt idx="21960">
                  <c:v>0.0</c:v>
                </c:pt>
                <c:pt idx="21961">
                  <c:v>0.0</c:v>
                </c:pt>
                <c:pt idx="21962">
                  <c:v>0.0</c:v>
                </c:pt>
                <c:pt idx="21963">
                  <c:v>0.0</c:v>
                </c:pt>
                <c:pt idx="21964">
                  <c:v>0.0</c:v>
                </c:pt>
                <c:pt idx="21965">
                  <c:v>0.0</c:v>
                </c:pt>
                <c:pt idx="21966">
                  <c:v>0.0</c:v>
                </c:pt>
                <c:pt idx="21967">
                  <c:v>0.0</c:v>
                </c:pt>
                <c:pt idx="21968">
                  <c:v>0.0</c:v>
                </c:pt>
                <c:pt idx="21969">
                  <c:v>0.0</c:v>
                </c:pt>
                <c:pt idx="21970">
                  <c:v>0.0</c:v>
                </c:pt>
                <c:pt idx="21971">
                  <c:v>0.0</c:v>
                </c:pt>
                <c:pt idx="21972">
                  <c:v>0.0</c:v>
                </c:pt>
                <c:pt idx="21973">
                  <c:v>0.0</c:v>
                </c:pt>
                <c:pt idx="21974">
                  <c:v>0.0</c:v>
                </c:pt>
                <c:pt idx="21975">
                  <c:v>0.0</c:v>
                </c:pt>
                <c:pt idx="21976">
                  <c:v>0.0</c:v>
                </c:pt>
                <c:pt idx="21977">
                  <c:v>0.0</c:v>
                </c:pt>
                <c:pt idx="21978">
                  <c:v>0.0</c:v>
                </c:pt>
                <c:pt idx="21979">
                  <c:v>0.0</c:v>
                </c:pt>
                <c:pt idx="21980">
                  <c:v>0.0</c:v>
                </c:pt>
                <c:pt idx="21981">
                  <c:v>0.0</c:v>
                </c:pt>
                <c:pt idx="21982">
                  <c:v>0.0</c:v>
                </c:pt>
                <c:pt idx="21983">
                  <c:v>0.0</c:v>
                </c:pt>
                <c:pt idx="21984">
                  <c:v>0.0</c:v>
                </c:pt>
                <c:pt idx="21985">
                  <c:v>0.0</c:v>
                </c:pt>
                <c:pt idx="21986">
                  <c:v>0.0</c:v>
                </c:pt>
                <c:pt idx="21987">
                  <c:v>0.0</c:v>
                </c:pt>
                <c:pt idx="21988">
                  <c:v>0.0</c:v>
                </c:pt>
                <c:pt idx="21989">
                  <c:v>0.0</c:v>
                </c:pt>
                <c:pt idx="21990">
                  <c:v>0.0</c:v>
                </c:pt>
                <c:pt idx="21991">
                  <c:v>0.0</c:v>
                </c:pt>
                <c:pt idx="21992">
                  <c:v>0.0</c:v>
                </c:pt>
                <c:pt idx="21993">
                  <c:v>0.0</c:v>
                </c:pt>
                <c:pt idx="21994">
                  <c:v>0.0</c:v>
                </c:pt>
                <c:pt idx="21995">
                  <c:v>0.0</c:v>
                </c:pt>
                <c:pt idx="21996">
                  <c:v>0.0</c:v>
                </c:pt>
                <c:pt idx="21997">
                  <c:v>-32767.0</c:v>
                </c:pt>
                <c:pt idx="21998">
                  <c:v>0.0</c:v>
                </c:pt>
                <c:pt idx="21999">
                  <c:v>0.0</c:v>
                </c:pt>
                <c:pt idx="22000">
                  <c:v>0.0</c:v>
                </c:pt>
                <c:pt idx="22001">
                  <c:v>0.0</c:v>
                </c:pt>
                <c:pt idx="22002">
                  <c:v>0.0</c:v>
                </c:pt>
                <c:pt idx="22003">
                  <c:v>0.0</c:v>
                </c:pt>
                <c:pt idx="22004">
                  <c:v>0.0</c:v>
                </c:pt>
                <c:pt idx="22005">
                  <c:v>0.0</c:v>
                </c:pt>
                <c:pt idx="22006">
                  <c:v>0.0</c:v>
                </c:pt>
                <c:pt idx="22007">
                  <c:v>0.0</c:v>
                </c:pt>
                <c:pt idx="22008">
                  <c:v>0.0</c:v>
                </c:pt>
                <c:pt idx="22009">
                  <c:v>0.0</c:v>
                </c:pt>
                <c:pt idx="22010">
                  <c:v>0.0</c:v>
                </c:pt>
                <c:pt idx="22011">
                  <c:v>0.0</c:v>
                </c:pt>
                <c:pt idx="22012">
                  <c:v>0.0</c:v>
                </c:pt>
                <c:pt idx="22013">
                  <c:v>0.0</c:v>
                </c:pt>
                <c:pt idx="22014">
                  <c:v>0.0</c:v>
                </c:pt>
                <c:pt idx="22015">
                  <c:v>0.0</c:v>
                </c:pt>
                <c:pt idx="22016">
                  <c:v>0.0</c:v>
                </c:pt>
                <c:pt idx="22017">
                  <c:v>0.0</c:v>
                </c:pt>
                <c:pt idx="22018">
                  <c:v>0.0</c:v>
                </c:pt>
                <c:pt idx="22019">
                  <c:v>0.0</c:v>
                </c:pt>
                <c:pt idx="22020">
                  <c:v>0.0</c:v>
                </c:pt>
                <c:pt idx="22021">
                  <c:v>-32767.0</c:v>
                </c:pt>
                <c:pt idx="22022">
                  <c:v>0.0</c:v>
                </c:pt>
                <c:pt idx="22023">
                  <c:v>0.0</c:v>
                </c:pt>
                <c:pt idx="22024">
                  <c:v>0.0</c:v>
                </c:pt>
                <c:pt idx="22025">
                  <c:v>0.0</c:v>
                </c:pt>
                <c:pt idx="22026">
                  <c:v>0.0</c:v>
                </c:pt>
                <c:pt idx="22027">
                  <c:v>0.0</c:v>
                </c:pt>
                <c:pt idx="22028">
                  <c:v>0.0</c:v>
                </c:pt>
                <c:pt idx="22029">
                  <c:v>0.0</c:v>
                </c:pt>
                <c:pt idx="22030">
                  <c:v>0.0</c:v>
                </c:pt>
                <c:pt idx="22031">
                  <c:v>0.0</c:v>
                </c:pt>
                <c:pt idx="22032">
                  <c:v>0.0</c:v>
                </c:pt>
                <c:pt idx="22033">
                  <c:v>0.0</c:v>
                </c:pt>
                <c:pt idx="22034">
                  <c:v>0.0</c:v>
                </c:pt>
                <c:pt idx="22035">
                  <c:v>0.0</c:v>
                </c:pt>
                <c:pt idx="22036">
                  <c:v>0.0</c:v>
                </c:pt>
                <c:pt idx="22037">
                  <c:v>0.0</c:v>
                </c:pt>
                <c:pt idx="22038">
                  <c:v>-32767.0</c:v>
                </c:pt>
                <c:pt idx="22039">
                  <c:v>0.0</c:v>
                </c:pt>
                <c:pt idx="22040">
                  <c:v>0.0</c:v>
                </c:pt>
                <c:pt idx="22041">
                  <c:v>0.0</c:v>
                </c:pt>
                <c:pt idx="22042">
                  <c:v>0.0</c:v>
                </c:pt>
                <c:pt idx="22043">
                  <c:v>0.0</c:v>
                </c:pt>
                <c:pt idx="22044">
                  <c:v>0.0</c:v>
                </c:pt>
                <c:pt idx="22045">
                  <c:v>0.0</c:v>
                </c:pt>
                <c:pt idx="22046">
                  <c:v>0.0</c:v>
                </c:pt>
                <c:pt idx="22047">
                  <c:v>0.0</c:v>
                </c:pt>
                <c:pt idx="22048">
                  <c:v>0.0</c:v>
                </c:pt>
                <c:pt idx="22049">
                  <c:v>0.0</c:v>
                </c:pt>
                <c:pt idx="22050">
                  <c:v>0.0</c:v>
                </c:pt>
                <c:pt idx="22051">
                  <c:v>0.0</c:v>
                </c:pt>
                <c:pt idx="22052">
                  <c:v>0.0</c:v>
                </c:pt>
                <c:pt idx="22053">
                  <c:v>0.0</c:v>
                </c:pt>
                <c:pt idx="22054">
                  <c:v>-32767.0</c:v>
                </c:pt>
                <c:pt idx="22055">
                  <c:v>0.0</c:v>
                </c:pt>
                <c:pt idx="22056">
                  <c:v>0.0</c:v>
                </c:pt>
                <c:pt idx="22057">
                  <c:v>0.0</c:v>
                </c:pt>
                <c:pt idx="22058">
                  <c:v>0.0</c:v>
                </c:pt>
                <c:pt idx="22059">
                  <c:v>0.0</c:v>
                </c:pt>
                <c:pt idx="22060">
                  <c:v>0.0</c:v>
                </c:pt>
                <c:pt idx="22061">
                  <c:v>0.0</c:v>
                </c:pt>
                <c:pt idx="22062">
                  <c:v>-32767.0</c:v>
                </c:pt>
                <c:pt idx="22063">
                  <c:v>0.0</c:v>
                </c:pt>
                <c:pt idx="22064">
                  <c:v>0.0</c:v>
                </c:pt>
                <c:pt idx="22065">
                  <c:v>0.0</c:v>
                </c:pt>
                <c:pt idx="22066">
                  <c:v>0.0</c:v>
                </c:pt>
                <c:pt idx="22067">
                  <c:v>0.0</c:v>
                </c:pt>
                <c:pt idx="22068">
                  <c:v>0.0</c:v>
                </c:pt>
                <c:pt idx="22069">
                  <c:v>0.0</c:v>
                </c:pt>
                <c:pt idx="22070">
                  <c:v>-32767.0</c:v>
                </c:pt>
                <c:pt idx="22071">
                  <c:v>0.0</c:v>
                </c:pt>
                <c:pt idx="22072">
                  <c:v>0.0</c:v>
                </c:pt>
                <c:pt idx="22073">
                  <c:v>0.0</c:v>
                </c:pt>
                <c:pt idx="22074">
                  <c:v>0.0</c:v>
                </c:pt>
                <c:pt idx="22075">
                  <c:v>0.0</c:v>
                </c:pt>
                <c:pt idx="22076">
                  <c:v>0.0</c:v>
                </c:pt>
                <c:pt idx="22077">
                  <c:v>0.0</c:v>
                </c:pt>
                <c:pt idx="22078">
                  <c:v>0.0</c:v>
                </c:pt>
                <c:pt idx="22079">
                  <c:v>0.0</c:v>
                </c:pt>
                <c:pt idx="22080">
                  <c:v>0.0</c:v>
                </c:pt>
                <c:pt idx="22081">
                  <c:v>0.0</c:v>
                </c:pt>
                <c:pt idx="22082">
                  <c:v>0.0</c:v>
                </c:pt>
                <c:pt idx="22083">
                  <c:v>0.0</c:v>
                </c:pt>
                <c:pt idx="22084">
                  <c:v>0.0</c:v>
                </c:pt>
                <c:pt idx="22085">
                  <c:v>0.0</c:v>
                </c:pt>
                <c:pt idx="22086">
                  <c:v>0.0</c:v>
                </c:pt>
                <c:pt idx="22087">
                  <c:v>0.0</c:v>
                </c:pt>
                <c:pt idx="22088">
                  <c:v>0.0</c:v>
                </c:pt>
                <c:pt idx="22089">
                  <c:v>0.0</c:v>
                </c:pt>
                <c:pt idx="22090">
                  <c:v>0.0</c:v>
                </c:pt>
                <c:pt idx="22091">
                  <c:v>0.0</c:v>
                </c:pt>
                <c:pt idx="22092">
                  <c:v>0.0</c:v>
                </c:pt>
                <c:pt idx="22093">
                  <c:v>0.0</c:v>
                </c:pt>
                <c:pt idx="22094">
                  <c:v>0.0</c:v>
                </c:pt>
                <c:pt idx="22095">
                  <c:v>0.0</c:v>
                </c:pt>
                <c:pt idx="22096">
                  <c:v>0.0</c:v>
                </c:pt>
                <c:pt idx="22097">
                  <c:v>0.0</c:v>
                </c:pt>
                <c:pt idx="22098">
                  <c:v>0.0</c:v>
                </c:pt>
                <c:pt idx="22099">
                  <c:v>0.0</c:v>
                </c:pt>
                <c:pt idx="22100">
                  <c:v>0.0</c:v>
                </c:pt>
                <c:pt idx="22101">
                  <c:v>0.0</c:v>
                </c:pt>
                <c:pt idx="22102">
                  <c:v>0.0</c:v>
                </c:pt>
                <c:pt idx="22103">
                  <c:v>0.0</c:v>
                </c:pt>
                <c:pt idx="22104">
                  <c:v>0.0</c:v>
                </c:pt>
                <c:pt idx="22105">
                  <c:v>0.0</c:v>
                </c:pt>
                <c:pt idx="22106">
                  <c:v>0.0</c:v>
                </c:pt>
                <c:pt idx="22107">
                  <c:v>0.0</c:v>
                </c:pt>
                <c:pt idx="22108">
                  <c:v>0.0</c:v>
                </c:pt>
                <c:pt idx="22109">
                  <c:v>0.0</c:v>
                </c:pt>
                <c:pt idx="22110">
                  <c:v>0.0</c:v>
                </c:pt>
                <c:pt idx="22111">
                  <c:v>-32767.0</c:v>
                </c:pt>
                <c:pt idx="22112">
                  <c:v>0.0</c:v>
                </c:pt>
                <c:pt idx="22113">
                  <c:v>0.0</c:v>
                </c:pt>
                <c:pt idx="22114">
                  <c:v>0.0</c:v>
                </c:pt>
                <c:pt idx="22115">
                  <c:v>0.0</c:v>
                </c:pt>
                <c:pt idx="22116">
                  <c:v>0.0</c:v>
                </c:pt>
                <c:pt idx="22117">
                  <c:v>0.0</c:v>
                </c:pt>
                <c:pt idx="22118">
                  <c:v>0.0</c:v>
                </c:pt>
                <c:pt idx="22119">
                  <c:v>-32767.0</c:v>
                </c:pt>
                <c:pt idx="22120">
                  <c:v>0.0</c:v>
                </c:pt>
                <c:pt idx="22121">
                  <c:v>0.0</c:v>
                </c:pt>
                <c:pt idx="22122">
                  <c:v>0.0</c:v>
                </c:pt>
                <c:pt idx="22123">
                  <c:v>0.0</c:v>
                </c:pt>
                <c:pt idx="22124">
                  <c:v>0.0</c:v>
                </c:pt>
                <c:pt idx="22125">
                  <c:v>0.0</c:v>
                </c:pt>
                <c:pt idx="22126">
                  <c:v>0.0</c:v>
                </c:pt>
                <c:pt idx="22127">
                  <c:v>0.0</c:v>
                </c:pt>
                <c:pt idx="22128">
                  <c:v>0.0</c:v>
                </c:pt>
                <c:pt idx="22129">
                  <c:v>0.0</c:v>
                </c:pt>
                <c:pt idx="22130">
                  <c:v>0.0</c:v>
                </c:pt>
                <c:pt idx="22131">
                  <c:v>0.0</c:v>
                </c:pt>
                <c:pt idx="22132">
                  <c:v>0.0</c:v>
                </c:pt>
                <c:pt idx="22133">
                  <c:v>0.0</c:v>
                </c:pt>
                <c:pt idx="22134">
                  <c:v>0.0</c:v>
                </c:pt>
                <c:pt idx="22135">
                  <c:v>0.0</c:v>
                </c:pt>
                <c:pt idx="22136">
                  <c:v>0.0</c:v>
                </c:pt>
                <c:pt idx="22137">
                  <c:v>0.0</c:v>
                </c:pt>
                <c:pt idx="22138">
                  <c:v>0.0</c:v>
                </c:pt>
                <c:pt idx="22139">
                  <c:v>0.0</c:v>
                </c:pt>
                <c:pt idx="22140">
                  <c:v>0.0</c:v>
                </c:pt>
                <c:pt idx="22141">
                  <c:v>0.0</c:v>
                </c:pt>
                <c:pt idx="22142">
                  <c:v>0.0</c:v>
                </c:pt>
                <c:pt idx="22143">
                  <c:v>0.0</c:v>
                </c:pt>
                <c:pt idx="22144">
                  <c:v>0.0</c:v>
                </c:pt>
                <c:pt idx="22145">
                  <c:v>0.0</c:v>
                </c:pt>
                <c:pt idx="22146">
                  <c:v>0.0</c:v>
                </c:pt>
                <c:pt idx="22147">
                  <c:v>0.0</c:v>
                </c:pt>
                <c:pt idx="22148">
                  <c:v>0.0</c:v>
                </c:pt>
                <c:pt idx="22149">
                  <c:v>0.0</c:v>
                </c:pt>
                <c:pt idx="22150">
                  <c:v>0.0</c:v>
                </c:pt>
                <c:pt idx="22151">
                  <c:v>0.0</c:v>
                </c:pt>
                <c:pt idx="22152">
                  <c:v>0.0</c:v>
                </c:pt>
                <c:pt idx="22153">
                  <c:v>0.0</c:v>
                </c:pt>
                <c:pt idx="22154">
                  <c:v>0.0</c:v>
                </c:pt>
                <c:pt idx="22155">
                  <c:v>0.0</c:v>
                </c:pt>
                <c:pt idx="22156">
                  <c:v>0.0</c:v>
                </c:pt>
                <c:pt idx="22157">
                  <c:v>0.0</c:v>
                </c:pt>
                <c:pt idx="22158">
                  <c:v>0.0</c:v>
                </c:pt>
                <c:pt idx="22159">
                  <c:v>-32767.0</c:v>
                </c:pt>
                <c:pt idx="22160">
                  <c:v>0.0</c:v>
                </c:pt>
                <c:pt idx="22161">
                  <c:v>0.0</c:v>
                </c:pt>
                <c:pt idx="22162">
                  <c:v>0.0</c:v>
                </c:pt>
                <c:pt idx="22163">
                  <c:v>0.0</c:v>
                </c:pt>
                <c:pt idx="22164">
                  <c:v>0.0</c:v>
                </c:pt>
                <c:pt idx="22165">
                  <c:v>0.0</c:v>
                </c:pt>
                <c:pt idx="22166">
                  <c:v>0.0</c:v>
                </c:pt>
                <c:pt idx="22167">
                  <c:v>0.0</c:v>
                </c:pt>
                <c:pt idx="22168">
                  <c:v>0.0</c:v>
                </c:pt>
                <c:pt idx="22169">
                  <c:v>0.0</c:v>
                </c:pt>
                <c:pt idx="22170">
                  <c:v>0.0</c:v>
                </c:pt>
                <c:pt idx="22171">
                  <c:v>0.0</c:v>
                </c:pt>
                <c:pt idx="22172">
                  <c:v>0.0</c:v>
                </c:pt>
                <c:pt idx="22173">
                  <c:v>0.0</c:v>
                </c:pt>
                <c:pt idx="22174">
                  <c:v>0.0</c:v>
                </c:pt>
                <c:pt idx="22175">
                  <c:v>0.0</c:v>
                </c:pt>
                <c:pt idx="22176">
                  <c:v>0.0</c:v>
                </c:pt>
                <c:pt idx="22177">
                  <c:v>0.0</c:v>
                </c:pt>
                <c:pt idx="22178">
                  <c:v>0.0</c:v>
                </c:pt>
                <c:pt idx="22179">
                  <c:v>0.0</c:v>
                </c:pt>
                <c:pt idx="22180">
                  <c:v>0.0</c:v>
                </c:pt>
                <c:pt idx="22181">
                  <c:v>0.0</c:v>
                </c:pt>
                <c:pt idx="22182">
                  <c:v>0.0</c:v>
                </c:pt>
                <c:pt idx="22183">
                  <c:v>0.0</c:v>
                </c:pt>
                <c:pt idx="22184">
                  <c:v>0.0</c:v>
                </c:pt>
                <c:pt idx="22185">
                  <c:v>0.0</c:v>
                </c:pt>
                <c:pt idx="22186">
                  <c:v>0.0</c:v>
                </c:pt>
                <c:pt idx="22187">
                  <c:v>0.0</c:v>
                </c:pt>
                <c:pt idx="22188">
                  <c:v>0.0</c:v>
                </c:pt>
                <c:pt idx="22189">
                  <c:v>0.0</c:v>
                </c:pt>
                <c:pt idx="22190">
                  <c:v>0.0</c:v>
                </c:pt>
                <c:pt idx="22191">
                  <c:v>-32767.0</c:v>
                </c:pt>
                <c:pt idx="22192">
                  <c:v>0.0</c:v>
                </c:pt>
                <c:pt idx="22193">
                  <c:v>0.0</c:v>
                </c:pt>
                <c:pt idx="22194">
                  <c:v>0.0</c:v>
                </c:pt>
                <c:pt idx="22195">
                  <c:v>0.0</c:v>
                </c:pt>
                <c:pt idx="22196">
                  <c:v>0.0</c:v>
                </c:pt>
                <c:pt idx="22197">
                  <c:v>0.0</c:v>
                </c:pt>
                <c:pt idx="22198">
                  <c:v>0.0</c:v>
                </c:pt>
                <c:pt idx="22199">
                  <c:v>0.0</c:v>
                </c:pt>
                <c:pt idx="22200">
                  <c:v>0.0</c:v>
                </c:pt>
                <c:pt idx="22201">
                  <c:v>0.0</c:v>
                </c:pt>
                <c:pt idx="22202">
                  <c:v>0.0</c:v>
                </c:pt>
                <c:pt idx="22203">
                  <c:v>0.0</c:v>
                </c:pt>
                <c:pt idx="22204">
                  <c:v>0.0</c:v>
                </c:pt>
                <c:pt idx="22205">
                  <c:v>0.0</c:v>
                </c:pt>
                <c:pt idx="22206">
                  <c:v>0.0</c:v>
                </c:pt>
                <c:pt idx="22207">
                  <c:v>0.0</c:v>
                </c:pt>
                <c:pt idx="22208">
                  <c:v>-32767.0</c:v>
                </c:pt>
                <c:pt idx="22209">
                  <c:v>0.0</c:v>
                </c:pt>
                <c:pt idx="22210">
                  <c:v>0.0</c:v>
                </c:pt>
                <c:pt idx="22211">
                  <c:v>0.0</c:v>
                </c:pt>
                <c:pt idx="22212">
                  <c:v>0.0</c:v>
                </c:pt>
                <c:pt idx="22213">
                  <c:v>0.0</c:v>
                </c:pt>
                <c:pt idx="22214">
                  <c:v>0.0</c:v>
                </c:pt>
                <c:pt idx="22215">
                  <c:v>0.0</c:v>
                </c:pt>
                <c:pt idx="22216">
                  <c:v>0.0</c:v>
                </c:pt>
                <c:pt idx="22217">
                  <c:v>0.0</c:v>
                </c:pt>
                <c:pt idx="22218">
                  <c:v>0.0</c:v>
                </c:pt>
                <c:pt idx="22219">
                  <c:v>0.0</c:v>
                </c:pt>
                <c:pt idx="22220">
                  <c:v>0.0</c:v>
                </c:pt>
                <c:pt idx="22221">
                  <c:v>0.0</c:v>
                </c:pt>
                <c:pt idx="22222">
                  <c:v>0.0</c:v>
                </c:pt>
                <c:pt idx="22223">
                  <c:v>0.0</c:v>
                </c:pt>
                <c:pt idx="22224">
                  <c:v>0.0</c:v>
                </c:pt>
                <c:pt idx="22225">
                  <c:v>0.0</c:v>
                </c:pt>
                <c:pt idx="22226">
                  <c:v>0.0</c:v>
                </c:pt>
                <c:pt idx="22227">
                  <c:v>0.0</c:v>
                </c:pt>
                <c:pt idx="22228">
                  <c:v>0.0</c:v>
                </c:pt>
                <c:pt idx="22229">
                  <c:v>0.0</c:v>
                </c:pt>
                <c:pt idx="22230">
                  <c:v>0.0</c:v>
                </c:pt>
                <c:pt idx="22231">
                  <c:v>0.0</c:v>
                </c:pt>
                <c:pt idx="22232">
                  <c:v>0.0</c:v>
                </c:pt>
                <c:pt idx="22233">
                  <c:v>0.0</c:v>
                </c:pt>
                <c:pt idx="22234">
                  <c:v>0.0</c:v>
                </c:pt>
                <c:pt idx="22235">
                  <c:v>0.0</c:v>
                </c:pt>
                <c:pt idx="22236">
                  <c:v>0.0</c:v>
                </c:pt>
                <c:pt idx="22237">
                  <c:v>0.0</c:v>
                </c:pt>
                <c:pt idx="22238">
                  <c:v>0.0</c:v>
                </c:pt>
                <c:pt idx="22239">
                  <c:v>0.0</c:v>
                </c:pt>
                <c:pt idx="22240">
                  <c:v>0.0</c:v>
                </c:pt>
                <c:pt idx="22241">
                  <c:v>0.0</c:v>
                </c:pt>
                <c:pt idx="22242">
                  <c:v>0.0</c:v>
                </c:pt>
                <c:pt idx="22243">
                  <c:v>0.0</c:v>
                </c:pt>
                <c:pt idx="22244">
                  <c:v>0.0</c:v>
                </c:pt>
                <c:pt idx="22245">
                  <c:v>0.0</c:v>
                </c:pt>
                <c:pt idx="22246">
                  <c:v>0.0</c:v>
                </c:pt>
                <c:pt idx="22247">
                  <c:v>0.0</c:v>
                </c:pt>
                <c:pt idx="22248">
                  <c:v>0.0</c:v>
                </c:pt>
                <c:pt idx="22249">
                  <c:v>0.0</c:v>
                </c:pt>
                <c:pt idx="22250">
                  <c:v>0.0</c:v>
                </c:pt>
                <c:pt idx="22251">
                  <c:v>0.0</c:v>
                </c:pt>
                <c:pt idx="22252">
                  <c:v>0.0</c:v>
                </c:pt>
                <c:pt idx="22253">
                  <c:v>0.0</c:v>
                </c:pt>
                <c:pt idx="22254">
                  <c:v>0.0</c:v>
                </c:pt>
                <c:pt idx="22255">
                  <c:v>0.0</c:v>
                </c:pt>
                <c:pt idx="22256">
                  <c:v>-32767.0</c:v>
                </c:pt>
                <c:pt idx="22257">
                  <c:v>0.0</c:v>
                </c:pt>
                <c:pt idx="22258">
                  <c:v>0.0</c:v>
                </c:pt>
                <c:pt idx="22259">
                  <c:v>0.0</c:v>
                </c:pt>
                <c:pt idx="22260">
                  <c:v>0.0</c:v>
                </c:pt>
                <c:pt idx="22261">
                  <c:v>0.0</c:v>
                </c:pt>
                <c:pt idx="22262">
                  <c:v>0.0</c:v>
                </c:pt>
                <c:pt idx="22263">
                  <c:v>0.0</c:v>
                </c:pt>
                <c:pt idx="22264">
                  <c:v>0.0</c:v>
                </c:pt>
                <c:pt idx="22265">
                  <c:v>0.0</c:v>
                </c:pt>
                <c:pt idx="22266">
                  <c:v>0.0</c:v>
                </c:pt>
                <c:pt idx="22267">
                  <c:v>0.0</c:v>
                </c:pt>
                <c:pt idx="22268">
                  <c:v>0.0</c:v>
                </c:pt>
                <c:pt idx="22269">
                  <c:v>0.0</c:v>
                </c:pt>
                <c:pt idx="22270">
                  <c:v>0.0</c:v>
                </c:pt>
                <c:pt idx="22271">
                  <c:v>0.0</c:v>
                </c:pt>
                <c:pt idx="22272">
                  <c:v>-32767.0</c:v>
                </c:pt>
                <c:pt idx="22273">
                  <c:v>0.0</c:v>
                </c:pt>
                <c:pt idx="22274">
                  <c:v>0.0</c:v>
                </c:pt>
                <c:pt idx="22275">
                  <c:v>0.0</c:v>
                </c:pt>
                <c:pt idx="22276">
                  <c:v>0.0</c:v>
                </c:pt>
                <c:pt idx="22277">
                  <c:v>0.0</c:v>
                </c:pt>
                <c:pt idx="22278">
                  <c:v>0.0</c:v>
                </c:pt>
                <c:pt idx="22279">
                  <c:v>0.0</c:v>
                </c:pt>
                <c:pt idx="22280">
                  <c:v>0.0</c:v>
                </c:pt>
                <c:pt idx="22281">
                  <c:v>-32767.0</c:v>
                </c:pt>
                <c:pt idx="22282">
                  <c:v>0.0</c:v>
                </c:pt>
                <c:pt idx="22283">
                  <c:v>0.0</c:v>
                </c:pt>
                <c:pt idx="22284">
                  <c:v>0.0</c:v>
                </c:pt>
                <c:pt idx="22285">
                  <c:v>0.0</c:v>
                </c:pt>
                <c:pt idx="22286">
                  <c:v>0.0</c:v>
                </c:pt>
                <c:pt idx="22287">
                  <c:v>0.0</c:v>
                </c:pt>
                <c:pt idx="22288">
                  <c:v>0.0</c:v>
                </c:pt>
                <c:pt idx="22289">
                  <c:v>0.0</c:v>
                </c:pt>
                <c:pt idx="22290">
                  <c:v>0.0</c:v>
                </c:pt>
                <c:pt idx="22291">
                  <c:v>0.0</c:v>
                </c:pt>
                <c:pt idx="22292">
                  <c:v>0.0</c:v>
                </c:pt>
                <c:pt idx="22293">
                  <c:v>0.0</c:v>
                </c:pt>
                <c:pt idx="22294">
                  <c:v>0.0</c:v>
                </c:pt>
                <c:pt idx="22295">
                  <c:v>0.0</c:v>
                </c:pt>
                <c:pt idx="22296">
                  <c:v>0.0</c:v>
                </c:pt>
                <c:pt idx="22297">
                  <c:v>0.0</c:v>
                </c:pt>
                <c:pt idx="22298">
                  <c:v>0.0</c:v>
                </c:pt>
                <c:pt idx="22299">
                  <c:v>0.0</c:v>
                </c:pt>
                <c:pt idx="22300">
                  <c:v>-32767.0</c:v>
                </c:pt>
                <c:pt idx="22301">
                  <c:v>0.0</c:v>
                </c:pt>
                <c:pt idx="22302">
                  <c:v>0.0</c:v>
                </c:pt>
                <c:pt idx="22303">
                  <c:v>0.0</c:v>
                </c:pt>
                <c:pt idx="22304">
                  <c:v>0.0</c:v>
                </c:pt>
                <c:pt idx="22305">
                  <c:v>0.0</c:v>
                </c:pt>
                <c:pt idx="22306">
                  <c:v>0.0</c:v>
                </c:pt>
                <c:pt idx="22307">
                  <c:v>0.0</c:v>
                </c:pt>
                <c:pt idx="22308">
                  <c:v>0.0</c:v>
                </c:pt>
                <c:pt idx="22309">
                  <c:v>0.0</c:v>
                </c:pt>
                <c:pt idx="22310">
                  <c:v>0.0</c:v>
                </c:pt>
                <c:pt idx="22311">
                  <c:v>0.0</c:v>
                </c:pt>
                <c:pt idx="22312">
                  <c:v>0.0</c:v>
                </c:pt>
                <c:pt idx="22313">
                  <c:v>0.0</c:v>
                </c:pt>
                <c:pt idx="22314">
                  <c:v>0.0</c:v>
                </c:pt>
                <c:pt idx="22315">
                  <c:v>0.0</c:v>
                </c:pt>
                <c:pt idx="22316">
                  <c:v>0.0</c:v>
                </c:pt>
                <c:pt idx="22317">
                  <c:v>0.0</c:v>
                </c:pt>
                <c:pt idx="22318">
                  <c:v>0.0</c:v>
                </c:pt>
                <c:pt idx="22319">
                  <c:v>0.0</c:v>
                </c:pt>
                <c:pt idx="22320">
                  <c:v>0.0</c:v>
                </c:pt>
                <c:pt idx="22321">
                  <c:v>0.0</c:v>
                </c:pt>
                <c:pt idx="22322">
                  <c:v>0.0</c:v>
                </c:pt>
                <c:pt idx="22323">
                  <c:v>0.0</c:v>
                </c:pt>
                <c:pt idx="22324">
                  <c:v>0.0</c:v>
                </c:pt>
                <c:pt idx="22325">
                  <c:v>0.0</c:v>
                </c:pt>
                <c:pt idx="22326">
                  <c:v>0.0</c:v>
                </c:pt>
                <c:pt idx="22327">
                  <c:v>0.0</c:v>
                </c:pt>
                <c:pt idx="22328">
                  <c:v>0.0</c:v>
                </c:pt>
                <c:pt idx="22329">
                  <c:v>0.0</c:v>
                </c:pt>
                <c:pt idx="22330">
                  <c:v>0.0</c:v>
                </c:pt>
                <c:pt idx="22331">
                  <c:v>0.0</c:v>
                </c:pt>
                <c:pt idx="22332">
                  <c:v>0.0</c:v>
                </c:pt>
                <c:pt idx="22333">
                  <c:v>0.0</c:v>
                </c:pt>
                <c:pt idx="22334">
                  <c:v>0.0</c:v>
                </c:pt>
                <c:pt idx="22335">
                  <c:v>0.0</c:v>
                </c:pt>
                <c:pt idx="22336">
                  <c:v>0.0</c:v>
                </c:pt>
                <c:pt idx="22337">
                  <c:v>0.0</c:v>
                </c:pt>
                <c:pt idx="22338">
                  <c:v>0.0</c:v>
                </c:pt>
                <c:pt idx="22339">
                  <c:v>0.0</c:v>
                </c:pt>
                <c:pt idx="22340">
                  <c:v>0.0</c:v>
                </c:pt>
                <c:pt idx="22341">
                  <c:v>0.0</c:v>
                </c:pt>
                <c:pt idx="22342">
                  <c:v>0.0</c:v>
                </c:pt>
                <c:pt idx="22343">
                  <c:v>0.0</c:v>
                </c:pt>
                <c:pt idx="22344">
                  <c:v>0.0</c:v>
                </c:pt>
                <c:pt idx="22345">
                  <c:v>0.0</c:v>
                </c:pt>
                <c:pt idx="22346">
                  <c:v>0.0</c:v>
                </c:pt>
                <c:pt idx="22347">
                  <c:v>0.0</c:v>
                </c:pt>
                <c:pt idx="22348">
                  <c:v>0.0</c:v>
                </c:pt>
                <c:pt idx="22349">
                  <c:v>0.0</c:v>
                </c:pt>
                <c:pt idx="22350">
                  <c:v>0.0</c:v>
                </c:pt>
                <c:pt idx="22351">
                  <c:v>0.0</c:v>
                </c:pt>
                <c:pt idx="22352">
                  <c:v>0.0</c:v>
                </c:pt>
                <c:pt idx="22353">
                  <c:v>0.0</c:v>
                </c:pt>
                <c:pt idx="22354">
                  <c:v>0.0</c:v>
                </c:pt>
                <c:pt idx="22355">
                  <c:v>0.0</c:v>
                </c:pt>
                <c:pt idx="22356">
                  <c:v>0.0</c:v>
                </c:pt>
                <c:pt idx="22357">
                  <c:v>0.0</c:v>
                </c:pt>
                <c:pt idx="22358">
                  <c:v>0.0</c:v>
                </c:pt>
                <c:pt idx="22359">
                  <c:v>0.0</c:v>
                </c:pt>
                <c:pt idx="22360">
                  <c:v>0.0</c:v>
                </c:pt>
                <c:pt idx="22361">
                  <c:v>0.0</c:v>
                </c:pt>
                <c:pt idx="22362">
                  <c:v>0.0</c:v>
                </c:pt>
                <c:pt idx="22363">
                  <c:v>0.0</c:v>
                </c:pt>
                <c:pt idx="22364">
                  <c:v>0.0</c:v>
                </c:pt>
                <c:pt idx="22365">
                  <c:v>-32767.0</c:v>
                </c:pt>
                <c:pt idx="22366">
                  <c:v>0.0</c:v>
                </c:pt>
                <c:pt idx="22367">
                  <c:v>0.0</c:v>
                </c:pt>
                <c:pt idx="22368">
                  <c:v>0.0</c:v>
                </c:pt>
                <c:pt idx="22369">
                  <c:v>0.0</c:v>
                </c:pt>
                <c:pt idx="22370">
                  <c:v>0.0</c:v>
                </c:pt>
                <c:pt idx="22371">
                  <c:v>0.0</c:v>
                </c:pt>
                <c:pt idx="22372">
                  <c:v>0.0</c:v>
                </c:pt>
                <c:pt idx="22373">
                  <c:v>-32767.0</c:v>
                </c:pt>
                <c:pt idx="22374">
                  <c:v>0.0</c:v>
                </c:pt>
                <c:pt idx="22375">
                  <c:v>0.0</c:v>
                </c:pt>
                <c:pt idx="22376">
                  <c:v>0.0</c:v>
                </c:pt>
                <c:pt idx="22377">
                  <c:v>0.0</c:v>
                </c:pt>
                <c:pt idx="22378">
                  <c:v>0.0</c:v>
                </c:pt>
                <c:pt idx="22379">
                  <c:v>0.0</c:v>
                </c:pt>
                <c:pt idx="22380">
                  <c:v>0.0</c:v>
                </c:pt>
                <c:pt idx="22381">
                  <c:v>-32767.0</c:v>
                </c:pt>
                <c:pt idx="22382">
                  <c:v>0.0</c:v>
                </c:pt>
                <c:pt idx="22383">
                  <c:v>0.0</c:v>
                </c:pt>
                <c:pt idx="22384">
                  <c:v>0.0</c:v>
                </c:pt>
                <c:pt idx="22385">
                  <c:v>0.0</c:v>
                </c:pt>
                <c:pt idx="22386">
                  <c:v>0.0</c:v>
                </c:pt>
                <c:pt idx="22387">
                  <c:v>0.0</c:v>
                </c:pt>
                <c:pt idx="22388">
                  <c:v>0.0</c:v>
                </c:pt>
                <c:pt idx="22389">
                  <c:v>-32767.0</c:v>
                </c:pt>
                <c:pt idx="22390">
                  <c:v>0.0</c:v>
                </c:pt>
                <c:pt idx="22391">
                  <c:v>0.0</c:v>
                </c:pt>
                <c:pt idx="22392">
                  <c:v>0.0</c:v>
                </c:pt>
                <c:pt idx="22393">
                  <c:v>0.0</c:v>
                </c:pt>
                <c:pt idx="22394">
                  <c:v>0.0</c:v>
                </c:pt>
                <c:pt idx="22395">
                  <c:v>0.0</c:v>
                </c:pt>
                <c:pt idx="22396">
                  <c:v>0.0</c:v>
                </c:pt>
                <c:pt idx="22397">
                  <c:v>0.0</c:v>
                </c:pt>
                <c:pt idx="22398">
                  <c:v>0.0</c:v>
                </c:pt>
                <c:pt idx="22399">
                  <c:v>0.0</c:v>
                </c:pt>
                <c:pt idx="22400">
                  <c:v>0.0</c:v>
                </c:pt>
                <c:pt idx="22401">
                  <c:v>0.0</c:v>
                </c:pt>
                <c:pt idx="22402">
                  <c:v>0.0</c:v>
                </c:pt>
                <c:pt idx="22403">
                  <c:v>0.0</c:v>
                </c:pt>
                <c:pt idx="22404">
                  <c:v>0.0</c:v>
                </c:pt>
                <c:pt idx="22405">
                  <c:v>-32767.0</c:v>
                </c:pt>
                <c:pt idx="22406">
                  <c:v>0.0</c:v>
                </c:pt>
                <c:pt idx="22407">
                  <c:v>0.0</c:v>
                </c:pt>
                <c:pt idx="22408">
                  <c:v>0.0</c:v>
                </c:pt>
                <c:pt idx="22409">
                  <c:v>0.0</c:v>
                </c:pt>
                <c:pt idx="22410">
                  <c:v>0.0</c:v>
                </c:pt>
                <c:pt idx="22411">
                  <c:v>0.0</c:v>
                </c:pt>
                <c:pt idx="22412">
                  <c:v>0.0</c:v>
                </c:pt>
                <c:pt idx="22413">
                  <c:v>0.0</c:v>
                </c:pt>
                <c:pt idx="22414">
                  <c:v>0.0</c:v>
                </c:pt>
                <c:pt idx="22415">
                  <c:v>0.0</c:v>
                </c:pt>
                <c:pt idx="22416">
                  <c:v>0.0</c:v>
                </c:pt>
                <c:pt idx="22417">
                  <c:v>0.0</c:v>
                </c:pt>
                <c:pt idx="22418">
                  <c:v>0.0</c:v>
                </c:pt>
                <c:pt idx="22419">
                  <c:v>0.0</c:v>
                </c:pt>
                <c:pt idx="22420">
                  <c:v>0.0</c:v>
                </c:pt>
                <c:pt idx="22421">
                  <c:v>0.0</c:v>
                </c:pt>
                <c:pt idx="22422">
                  <c:v>0.0</c:v>
                </c:pt>
                <c:pt idx="22423">
                  <c:v>0.0</c:v>
                </c:pt>
                <c:pt idx="22424">
                  <c:v>0.0</c:v>
                </c:pt>
                <c:pt idx="22425">
                  <c:v>0.0</c:v>
                </c:pt>
                <c:pt idx="22426">
                  <c:v>0.0</c:v>
                </c:pt>
                <c:pt idx="22427">
                  <c:v>0.0</c:v>
                </c:pt>
                <c:pt idx="22428">
                  <c:v>0.0</c:v>
                </c:pt>
                <c:pt idx="22429">
                  <c:v>0.0</c:v>
                </c:pt>
                <c:pt idx="22430">
                  <c:v>0.0</c:v>
                </c:pt>
                <c:pt idx="22431">
                  <c:v>0.0</c:v>
                </c:pt>
                <c:pt idx="22432">
                  <c:v>0.0</c:v>
                </c:pt>
                <c:pt idx="22433">
                  <c:v>0.0</c:v>
                </c:pt>
                <c:pt idx="22434">
                  <c:v>0.0</c:v>
                </c:pt>
                <c:pt idx="22435">
                  <c:v>0.0</c:v>
                </c:pt>
                <c:pt idx="22436">
                  <c:v>0.0</c:v>
                </c:pt>
                <c:pt idx="22437">
                  <c:v>0.0</c:v>
                </c:pt>
                <c:pt idx="22438">
                  <c:v>0.0</c:v>
                </c:pt>
                <c:pt idx="22439">
                  <c:v>0.0</c:v>
                </c:pt>
                <c:pt idx="22440">
                  <c:v>0.0</c:v>
                </c:pt>
                <c:pt idx="22441">
                  <c:v>0.0</c:v>
                </c:pt>
                <c:pt idx="22442">
                  <c:v>0.0</c:v>
                </c:pt>
                <c:pt idx="22443">
                  <c:v>0.0</c:v>
                </c:pt>
                <c:pt idx="22444">
                  <c:v>0.0</c:v>
                </c:pt>
                <c:pt idx="22445">
                  <c:v>0.0</c:v>
                </c:pt>
                <c:pt idx="22446">
                  <c:v>0.0</c:v>
                </c:pt>
                <c:pt idx="22447">
                  <c:v>0.0</c:v>
                </c:pt>
                <c:pt idx="22448">
                  <c:v>0.0</c:v>
                </c:pt>
                <c:pt idx="22449">
                  <c:v>0.0</c:v>
                </c:pt>
                <c:pt idx="22450">
                  <c:v>0.0</c:v>
                </c:pt>
                <c:pt idx="22451">
                  <c:v>0.0</c:v>
                </c:pt>
                <c:pt idx="22452">
                  <c:v>0.0</c:v>
                </c:pt>
                <c:pt idx="22453">
                  <c:v>0.0</c:v>
                </c:pt>
                <c:pt idx="22454">
                  <c:v>0.0</c:v>
                </c:pt>
                <c:pt idx="22455">
                  <c:v>0.0</c:v>
                </c:pt>
                <c:pt idx="22456">
                  <c:v>0.0</c:v>
                </c:pt>
                <c:pt idx="22457">
                  <c:v>0.0</c:v>
                </c:pt>
                <c:pt idx="22458">
                  <c:v>0.0</c:v>
                </c:pt>
                <c:pt idx="22459">
                  <c:v>0.0</c:v>
                </c:pt>
                <c:pt idx="22460">
                  <c:v>0.0</c:v>
                </c:pt>
                <c:pt idx="22461">
                  <c:v>0.0</c:v>
                </c:pt>
                <c:pt idx="22462">
                  <c:v>-32767.0</c:v>
                </c:pt>
                <c:pt idx="22463">
                  <c:v>0.0</c:v>
                </c:pt>
                <c:pt idx="22464">
                  <c:v>0.0</c:v>
                </c:pt>
                <c:pt idx="22465">
                  <c:v>0.0</c:v>
                </c:pt>
                <c:pt idx="22466">
                  <c:v>0.0</c:v>
                </c:pt>
                <c:pt idx="22467">
                  <c:v>0.0</c:v>
                </c:pt>
                <c:pt idx="22468">
                  <c:v>0.0</c:v>
                </c:pt>
                <c:pt idx="22469">
                  <c:v>0.0</c:v>
                </c:pt>
                <c:pt idx="22470">
                  <c:v>-32767.0</c:v>
                </c:pt>
                <c:pt idx="22471">
                  <c:v>0.0</c:v>
                </c:pt>
                <c:pt idx="22472">
                  <c:v>0.0</c:v>
                </c:pt>
                <c:pt idx="22473">
                  <c:v>0.0</c:v>
                </c:pt>
                <c:pt idx="22474">
                  <c:v>0.0</c:v>
                </c:pt>
                <c:pt idx="22475">
                  <c:v>0.0</c:v>
                </c:pt>
                <c:pt idx="22476">
                  <c:v>0.0</c:v>
                </c:pt>
                <c:pt idx="22477">
                  <c:v>0.0</c:v>
                </c:pt>
                <c:pt idx="22478">
                  <c:v>-32767.0</c:v>
                </c:pt>
                <c:pt idx="22479">
                  <c:v>0.0</c:v>
                </c:pt>
                <c:pt idx="22480">
                  <c:v>0.0</c:v>
                </c:pt>
                <c:pt idx="22481">
                  <c:v>0.0</c:v>
                </c:pt>
                <c:pt idx="22482">
                  <c:v>0.0</c:v>
                </c:pt>
                <c:pt idx="22483">
                  <c:v>0.0</c:v>
                </c:pt>
                <c:pt idx="22484">
                  <c:v>0.0</c:v>
                </c:pt>
                <c:pt idx="22485">
                  <c:v>0.0</c:v>
                </c:pt>
                <c:pt idx="22486">
                  <c:v>0.0</c:v>
                </c:pt>
                <c:pt idx="22487">
                  <c:v>0.0</c:v>
                </c:pt>
                <c:pt idx="22488">
                  <c:v>0.0</c:v>
                </c:pt>
                <c:pt idx="22489">
                  <c:v>0.0</c:v>
                </c:pt>
                <c:pt idx="22490">
                  <c:v>0.0</c:v>
                </c:pt>
                <c:pt idx="22491">
                  <c:v>0.0</c:v>
                </c:pt>
                <c:pt idx="22492">
                  <c:v>0.0</c:v>
                </c:pt>
                <c:pt idx="22493">
                  <c:v>0.0</c:v>
                </c:pt>
                <c:pt idx="22494">
                  <c:v>0.0</c:v>
                </c:pt>
                <c:pt idx="22495">
                  <c:v>0.0</c:v>
                </c:pt>
                <c:pt idx="22496">
                  <c:v>0.0</c:v>
                </c:pt>
                <c:pt idx="22497">
                  <c:v>0.0</c:v>
                </c:pt>
                <c:pt idx="22498">
                  <c:v>0.0</c:v>
                </c:pt>
                <c:pt idx="22499">
                  <c:v>0.0</c:v>
                </c:pt>
                <c:pt idx="22500">
                  <c:v>0.0</c:v>
                </c:pt>
                <c:pt idx="22501">
                  <c:v>0.0</c:v>
                </c:pt>
                <c:pt idx="22502">
                  <c:v>0.0</c:v>
                </c:pt>
                <c:pt idx="22503">
                  <c:v>-32767.0</c:v>
                </c:pt>
                <c:pt idx="22504">
                  <c:v>0.0</c:v>
                </c:pt>
                <c:pt idx="22505">
                  <c:v>0.0</c:v>
                </c:pt>
                <c:pt idx="22506">
                  <c:v>0.0</c:v>
                </c:pt>
                <c:pt idx="22507">
                  <c:v>0.0</c:v>
                </c:pt>
                <c:pt idx="22508">
                  <c:v>0.0</c:v>
                </c:pt>
                <c:pt idx="22509">
                  <c:v>0.0</c:v>
                </c:pt>
                <c:pt idx="22510">
                  <c:v>0.0</c:v>
                </c:pt>
                <c:pt idx="22511">
                  <c:v>0.0</c:v>
                </c:pt>
                <c:pt idx="22512">
                  <c:v>0.0</c:v>
                </c:pt>
                <c:pt idx="22513">
                  <c:v>0.0</c:v>
                </c:pt>
                <c:pt idx="22514">
                  <c:v>0.0</c:v>
                </c:pt>
                <c:pt idx="22515">
                  <c:v>0.0</c:v>
                </c:pt>
                <c:pt idx="22516">
                  <c:v>0.0</c:v>
                </c:pt>
                <c:pt idx="22517">
                  <c:v>0.0</c:v>
                </c:pt>
                <c:pt idx="22518">
                  <c:v>0.0</c:v>
                </c:pt>
                <c:pt idx="22519">
                  <c:v>0.0</c:v>
                </c:pt>
                <c:pt idx="22520">
                  <c:v>0.0</c:v>
                </c:pt>
                <c:pt idx="22521">
                  <c:v>0.0</c:v>
                </c:pt>
                <c:pt idx="22522">
                  <c:v>0.0</c:v>
                </c:pt>
                <c:pt idx="22523">
                  <c:v>0.0</c:v>
                </c:pt>
                <c:pt idx="22524">
                  <c:v>0.0</c:v>
                </c:pt>
                <c:pt idx="22525">
                  <c:v>0.0</c:v>
                </c:pt>
                <c:pt idx="22526">
                  <c:v>0.0</c:v>
                </c:pt>
                <c:pt idx="22527">
                  <c:v>0.0</c:v>
                </c:pt>
                <c:pt idx="22528">
                  <c:v>0.0</c:v>
                </c:pt>
                <c:pt idx="22529">
                  <c:v>0.0</c:v>
                </c:pt>
                <c:pt idx="22530">
                  <c:v>0.0</c:v>
                </c:pt>
                <c:pt idx="22531">
                  <c:v>0.0</c:v>
                </c:pt>
                <c:pt idx="22532">
                  <c:v>0.0</c:v>
                </c:pt>
                <c:pt idx="22533">
                  <c:v>0.0</c:v>
                </c:pt>
                <c:pt idx="22534">
                  <c:v>0.0</c:v>
                </c:pt>
                <c:pt idx="22535">
                  <c:v>0.0</c:v>
                </c:pt>
                <c:pt idx="22536">
                  <c:v>0.0</c:v>
                </c:pt>
                <c:pt idx="22537">
                  <c:v>0.0</c:v>
                </c:pt>
                <c:pt idx="22538">
                  <c:v>0.0</c:v>
                </c:pt>
                <c:pt idx="22539">
                  <c:v>0.0</c:v>
                </c:pt>
                <c:pt idx="22540">
                  <c:v>0.0</c:v>
                </c:pt>
                <c:pt idx="22541">
                  <c:v>0.0</c:v>
                </c:pt>
                <c:pt idx="22542">
                  <c:v>0.0</c:v>
                </c:pt>
                <c:pt idx="22543">
                  <c:v>-32767.0</c:v>
                </c:pt>
                <c:pt idx="22544">
                  <c:v>0.0</c:v>
                </c:pt>
                <c:pt idx="22545">
                  <c:v>0.0</c:v>
                </c:pt>
                <c:pt idx="22546">
                  <c:v>0.0</c:v>
                </c:pt>
                <c:pt idx="22547">
                  <c:v>0.0</c:v>
                </c:pt>
                <c:pt idx="22548">
                  <c:v>0.0</c:v>
                </c:pt>
                <c:pt idx="22549">
                  <c:v>0.0</c:v>
                </c:pt>
                <c:pt idx="22550">
                  <c:v>0.0</c:v>
                </c:pt>
                <c:pt idx="22551">
                  <c:v>-32767.0</c:v>
                </c:pt>
                <c:pt idx="22552">
                  <c:v>0.0</c:v>
                </c:pt>
                <c:pt idx="22553">
                  <c:v>0.0</c:v>
                </c:pt>
                <c:pt idx="22554">
                  <c:v>0.0</c:v>
                </c:pt>
                <c:pt idx="22555">
                  <c:v>0.0</c:v>
                </c:pt>
                <c:pt idx="22556">
                  <c:v>0.0</c:v>
                </c:pt>
                <c:pt idx="22557">
                  <c:v>0.0</c:v>
                </c:pt>
                <c:pt idx="22558">
                  <c:v>0.0</c:v>
                </c:pt>
                <c:pt idx="22559">
                  <c:v>0.0</c:v>
                </c:pt>
                <c:pt idx="22560">
                  <c:v>0.0</c:v>
                </c:pt>
                <c:pt idx="22561">
                  <c:v>0.0</c:v>
                </c:pt>
                <c:pt idx="22562">
                  <c:v>0.0</c:v>
                </c:pt>
                <c:pt idx="22563">
                  <c:v>0.0</c:v>
                </c:pt>
                <c:pt idx="22564">
                  <c:v>0.0</c:v>
                </c:pt>
                <c:pt idx="22565">
                  <c:v>0.0</c:v>
                </c:pt>
                <c:pt idx="22566">
                  <c:v>0.0</c:v>
                </c:pt>
                <c:pt idx="22567">
                  <c:v>0.0</c:v>
                </c:pt>
                <c:pt idx="22568">
                  <c:v>0.0</c:v>
                </c:pt>
                <c:pt idx="22569">
                  <c:v>0.0</c:v>
                </c:pt>
                <c:pt idx="22570">
                  <c:v>0.0</c:v>
                </c:pt>
                <c:pt idx="22571">
                  <c:v>0.0</c:v>
                </c:pt>
                <c:pt idx="22572">
                  <c:v>0.0</c:v>
                </c:pt>
                <c:pt idx="22573">
                  <c:v>0.0</c:v>
                </c:pt>
                <c:pt idx="22574">
                  <c:v>0.0</c:v>
                </c:pt>
                <c:pt idx="22575">
                  <c:v>0.0</c:v>
                </c:pt>
                <c:pt idx="22576">
                  <c:v>0.0</c:v>
                </c:pt>
                <c:pt idx="22577">
                  <c:v>0.0</c:v>
                </c:pt>
                <c:pt idx="22578">
                  <c:v>0.0</c:v>
                </c:pt>
                <c:pt idx="22579">
                  <c:v>0.0</c:v>
                </c:pt>
                <c:pt idx="22580">
                  <c:v>0.0</c:v>
                </c:pt>
                <c:pt idx="22581">
                  <c:v>0.0</c:v>
                </c:pt>
                <c:pt idx="22582">
                  <c:v>0.0</c:v>
                </c:pt>
                <c:pt idx="22583">
                  <c:v>0.0</c:v>
                </c:pt>
                <c:pt idx="22584">
                  <c:v>0.0</c:v>
                </c:pt>
                <c:pt idx="22585">
                  <c:v>0.0</c:v>
                </c:pt>
                <c:pt idx="22586">
                  <c:v>0.0</c:v>
                </c:pt>
                <c:pt idx="22587">
                  <c:v>0.0</c:v>
                </c:pt>
                <c:pt idx="22588">
                  <c:v>0.0</c:v>
                </c:pt>
                <c:pt idx="22589">
                  <c:v>0.0</c:v>
                </c:pt>
                <c:pt idx="22590">
                  <c:v>0.0</c:v>
                </c:pt>
                <c:pt idx="22591">
                  <c:v>0.0</c:v>
                </c:pt>
                <c:pt idx="22592">
                  <c:v>0.0</c:v>
                </c:pt>
                <c:pt idx="22593">
                  <c:v>0.0</c:v>
                </c:pt>
                <c:pt idx="22594">
                  <c:v>0.0</c:v>
                </c:pt>
                <c:pt idx="22595">
                  <c:v>0.0</c:v>
                </c:pt>
                <c:pt idx="22596">
                  <c:v>0.0</c:v>
                </c:pt>
                <c:pt idx="22597">
                  <c:v>0.0</c:v>
                </c:pt>
                <c:pt idx="22598">
                  <c:v>0.0</c:v>
                </c:pt>
                <c:pt idx="22599">
                  <c:v>0.0</c:v>
                </c:pt>
                <c:pt idx="22600">
                  <c:v>0.0</c:v>
                </c:pt>
                <c:pt idx="22601">
                  <c:v>0.0</c:v>
                </c:pt>
                <c:pt idx="22602">
                  <c:v>0.0</c:v>
                </c:pt>
                <c:pt idx="22603">
                  <c:v>0.0</c:v>
                </c:pt>
                <c:pt idx="22604">
                  <c:v>0.0</c:v>
                </c:pt>
                <c:pt idx="22605">
                  <c:v>0.0</c:v>
                </c:pt>
                <c:pt idx="22606">
                  <c:v>0.0</c:v>
                </c:pt>
                <c:pt idx="22607">
                  <c:v>0.0</c:v>
                </c:pt>
                <c:pt idx="22608">
                  <c:v>-32767.0</c:v>
                </c:pt>
                <c:pt idx="22609">
                  <c:v>0.0</c:v>
                </c:pt>
                <c:pt idx="22610">
                  <c:v>0.0</c:v>
                </c:pt>
                <c:pt idx="22611">
                  <c:v>0.0</c:v>
                </c:pt>
                <c:pt idx="22612">
                  <c:v>0.0</c:v>
                </c:pt>
                <c:pt idx="22613">
                  <c:v>0.0</c:v>
                </c:pt>
                <c:pt idx="22614">
                  <c:v>0.0</c:v>
                </c:pt>
                <c:pt idx="22615">
                  <c:v>0.0</c:v>
                </c:pt>
                <c:pt idx="22616">
                  <c:v>0.0</c:v>
                </c:pt>
                <c:pt idx="22617">
                  <c:v>0.0</c:v>
                </c:pt>
                <c:pt idx="22618">
                  <c:v>0.0</c:v>
                </c:pt>
                <c:pt idx="22619">
                  <c:v>0.0</c:v>
                </c:pt>
                <c:pt idx="22620">
                  <c:v>0.0</c:v>
                </c:pt>
                <c:pt idx="22621">
                  <c:v>0.0</c:v>
                </c:pt>
                <c:pt idx="22622">
                  <c:v>0.0</c:v>
                </c:pt>
                <c:pt idx="22623">
                  <c:v>0.0</c:v>
                </c:pt>
                <c:pt idx="22624">
                  <c:v>-32767.0</c:v>
                </c:pt>
                <c:pt idx="22625">
                  <c:v>0.0</c:v>
                </c:pt>
                <c:pt idx="22626">
                  <c:v>0.0</c:v>
                </c:pt>
                <c:pt idx="22627">
                  <c:v>0.0</c:v>
                </c:pt>
                <c:pt idx="22628">
                  <c:v>0.0</c:v>
                </c:pt>
                <c:pt idx="22629">
                  <c:v>0.0</c:v>
                </c:pt>
                <c:pt idx="22630">
                  <c:v>0.0</c:v>
                </c:pt>
                <c:pt idx="22631">
                  <c:v>0.0</c:v>
                </c:pt>
                <c:pt idx="22632">
                  <c:v>0.0</c:v>
                </c:pt>
                <c:pt idx="22633">
                  <c:v>0.0</c:v>
                </c:pt>
                <c:pt idx="22634">
                  <c:v>0.0</c:v>
                </c:pt>
                <c:pt idx="22635">
                  <c:v>0.0</c:v>
                </c:pt>
                <c:pt idx="22636">
                  <c:v>0.0</c:v>
                </c:pt>
                <c:pt idx="22637">
                  <c:v>0.0</c:v>
                </c:pt>
                <c:pt idx="22638">
                  <c:v>0.0</c:v>
                </c:pt>
                <c:pt idx="22639">
                  <c:v>0.0</c:v>
                </c:pt>
                <c:pt idx="22640">
                  <c:v>0.0</c:v>
                </c:pt>
                <c:pt idx="22641">
                  <c:v>0.0</c:v>
                </c:pt>
                <c:pt idx="22642">
                  <c:v>0.0</c:v>
                </c:pt>
                <c:pt idx="22643">
                  <c:v>0.0</c:v>
                </c:pt>
                <c:pt idx="22644">
                  <c:v>0.0</c:v>
                </c:pt>
                <c:pt idx="22645">
                  <c:v>0.0</c:v>
                </c:pt>
                <c:pt idx="22646">
                  <c:v>0.0</c:v>
                </c:pt>
                <c:pt idx="22647">
                  <c:v>0.0</c:v>
                </c:pt>
                <c:pt idx="22648">
                  <c:v>0.0</c:v>
                </c:pt>
                <c:pt idx="22649">
                  <c:v>0.0</c:v>
                </c:pt>
                <c:pt idx="22650">
                  <c:v>0.0</c:v>
                </c:pt>
                <c:pt idx="22651">
                  <c:v>0.0</c:v>
                </c:pt>
                <c:pt idx="22652">
                  <c:v>0.0</c:v>
                </c:pt>
                <c:pt idx="22653">
                  <c:v>0.0</c:v>
                </c:pt>
                <c:pt idx="22654">
                  <c:v>0.0</c:v>
                </c:pt>
                <c:pt idx="22655">
                  <c:v>0.0</c:v>
                </c:pt>
                <c:pt idx="22656">
                  <c:v>-32767.0</c:v>
                </c:pt>
                <c:pt idx="22657">
                  <c:v>0.0</c:v>
                </c:pt>
                <c:pt idx="22658">
                  <c:v>0.0</c:v>
                </c:pt>
                <c:pt idx="22659">
                  <c:v>0.0</c:v>
                </c:pt>
                <c:pt idx="22660">
                  <c:v>0.0</c:v>
                </c:pt>
                <c:pt idx="22661">
                  <c:v>0.0</c:v>
                </c:pt>
                <c:pt idx="22662">
                  <c:v>0.0</c:v>
                </c:pt>
                <c:pt idx="22663">
                  <c:v>0.0</c:v>
                </c:pt>
                <c:pt idx="22664">
                  <c:v>0.0</c:v>
                </c:pt>
                <c:pt idx="22665">
                  <c:v>0.0</c:v>
                </c:pt>
                <c:pt idx="22666">
                  <c:v>0.0</c:v>
                </c:pt>
                <c:pt idx="22667">
                  <c:v>0.0</c:v>
                </c:pt>
                <c:pt idx="22668">
                  <c:v>0.0</c:v>
                </c:pt>
                <c:pt idx="22669">
                  <c:v>0.0</c:v>
                </c:pt>
                <c:pt idx="22670">
                  <c:v>0.0</c:v>
                </c:pt>
                <c:pt idx="22671">
                  <c:v>0.0</c:v>
                </c:pt>
                <c:pt idx="22672">
                  <c:v>0.0</c:v>
                </c:pt>
                <c:pt idx="22673">
                  <c:v>-32767.0</c:v>
                </c:pt>
                <c:pt idx="22674">
                  <c:v>0.0</c:v>
                </c:pt>
                <c:pt idx="22675">
                  <c:v>0.0</c:v>
                </c:pt>
                <c:pt idx="22676">
                  <c:v>0.0</c:v>
                </c:pt>
                <c:pt idx="22677">
                  <c:v>0.0</c:v>
                </c:pt>
                <c:pt idx="22678">
                  <c:v>0.0</c:v>
                </c:pt>
                <c:pt idx="22679">
                  <c:v>0.0</c:v>
                </c:pt>
                <c:pt idx="22680">
                  <c:v>0.0</c:v>
                </c:pt>
                <c:pt idx="22681">
                  <c:v>0.0</c:v>
                </c:pt>
                <c:pt idx="22682">
                  <c:v>0.0</c:v>
                </c:pt>
                <c:pt idx="22683">
                  <c:v>0.0</c:v>
                </c:pt>
                <c:pt idx="22684">
                  <c:v>-32767.0</c:v>
                </c:pt>
                <c:pt idx="22685">
                  <c:v>0.0</c:v>
                </c:pt>
                <c:pt idx="22686">
                  <c:v>0.0</c:v>
                </c:pt>
                <c:pt idx="22687">
                  <c:v>0.0</c:v>
                </c:pt>
                <c:pt idx="22688">
                  <c:v>0.0</c:v>
                </c:pt>
                <c:pt idx="22689">
                  <c:v>0.0</c:v>
                </c:pt>
                <c:pt idx="22690">
                  <c:v>0.0</c:v>
                </c:pt>
                <c:pt idx="22691">
                  <c:v>0.0</c:v>
                </c:pt>
                <c:pt idx="22692">
                  <c:v>0.0</c:v>
                </c:pt>
                <c:pt idx="22693">
                  <c:v>0.0</c:v>
                </c:pt>
                <c:pt idx="22694">
                  <c:v>0.0</c:v>
                </c:pt>
                <c:pt idx="22695">
                  <c:v>0.0</c:v>
                </c:pt>
                <c:pt idx="22696">
                  <c:v>0.0</c:v>
                </c:pt>
                <c:pt idx="22697">
                  <c:v>0.0</c:v>
                </c:pt>
                <c:pt idx="22698">
                  <c:v>0.0</c:v>
                </c:pt>
                <c:pt idx="22699">
                  <c:v>0.0</c:v>
                </c:pt>
                <c:pt idx="22700">
                  <c:v>0.0</c:v>
                </c:pt>
                <c:pt idx="22701">
                  <c:v>0.0</c:v>
                </c:pt>
                <c:pt idx="22702">
                  <c:v>0.0</c:v>
                </c:pt>
                <c:pt idx="22703">
                  <c:v>0.0</c:v>
                </c:pt>
                <c:pt idx="22704">
                  <c:v>0.0</c:v>
                </c:pt>
                <c:pt idx="22705">
                  <c:v>0.0</c:v>
                </c:pt>
                <c:pt idx="22706">
                  <c:v>0.0</c:v>
                </c:pt>
                <c:pt idx="22707">
                  <c:v>0.0</c:v>
                </c:pt>
                <c:pt idx="22708">
                  <c:v>0.0</c:v>
                </c:pt>
                <c:pt idx="22709">
                  <c:v>0.0</c:v>
                </c:pt>
                <c:pt idx="22710">
                  <c:v>0.0</c:v>
                </c:pt>
                <c:pt idx="22711">
                  <c:v>0.0</c:v>
                </c:pt>
                <c:pt idx="22712">
                  <c:v>0.0</c:v>
                </c:pt>
                <c:pt idx="22713">
                  <c:v>0.0</c:v>
                </c:pt>
                <c:pt idx="22714">
                  <c:v>0.0</c:v>
                </c:pt>
                <c:pt idx="22715">
                  <c:v>0.0</c:v>
                </c:pt>
                <c:pt idx="22716">
                  <c:v>0.0</c:v>
                </c:pt>
                <c:pt idx="22717">
                  <c:v>-32767.0</c:v>
                </c:pt>
                <c:pt idx="22718">
                  <c:v>0.0</c:v>
                </c:pt>
                <c:pt idx="22719">
                  <c:v>0.0</c:v>
                </c:pt>
                <c:pt idx="22720">
                  <c:v>0.0</c:v>
                </c:pt>
                <c:pt idx="22721">
                  <c:v>0.0</c:v>
                </c:pt>
                <c:pt idx="22722">
                  <c:v>0.0</c:v>
                </c:pt>
                <c:pt idx="22723">
                  <c:v>0.0</c:v>
                </c:pt>
                <c:pt idx="22724">
                  <c:v>0.0</c:v>
                </c:pt>
                <c:pt idx="22725">
                  <c:v>0.0</c:v>
                </c:pt>
                <c:pt idx="22726">
                  <c:v>0.0</c:v>
                </c:pt>
                <c:pt idx="22727">
                  <c:v>0.0</c:v>
                </c:pt>
                <c:pt idx="22728">
                  <c:v>0.0</c:v>
                </c:pt>
                <c:pt idx="22729">
                  <c:v>0.0</c:v>
                </c:pt>
                <c:pt idx="22730">
                  <c:v>0.0</c:v>
                </c:pt>
                <c:pt idx="22731">
                  <c:v>0.0</c:v>
                </c:pt>
                <c:pt idx="22732">
                  <c:v>0.0</c:v>
                </c:pt>
                <c:pt idx="22733">
                  <c:v>0.0</c:v>
                </c:pt>
                <c:pt idx="22734">
                  <c:v>0.0</c:v>
                </c:pt>
                <c:pt idx="22735">
                  <c:v>0.0</c:v>
                </c:pt>
                <c:pt idx="22736">
                  <c:v>0.0</c:v>
                </c:pt>
                <c:pt idx="22737">
                  <c:v>0.0</c:v>
                </c:pt>
                <c:pt idx="22738">
                  <c:v>0.0</c:v>
                </c:pt>
                <c:pt idx="22739">
                  <c:v>0.0</c:v>
                </c:pt>
                <c:pt idx="22740">
                  <c:v>0.0</c:v>
                </c:pt>
                <c:pt idx="22741">
                  <c:v>-32767.0</c:v>
                </c:pt>
                <c:pt idx="22742">
                  <c:v>0.0</c:v>
                </c:pt>
                <c:pt idx="22743">
                  <c:v>0.0</c:v>
                </c:pt>
                <c:pt idx="22744">
                  <c:v>0.0</c:v>
                </c:pt>
                <c:pt idx="22745">
                  <c:v>0.0</c:v>
                </c:pt>
                <c:pt idx="22746">
                  <c:v>0.0</c:v>
                </c:pt>
                <c:pt idx="22747">
                  <c:v>0.0</c:v>
                </c:pt>
                <c:pt idx="22748">
                  <c:v>0.0</c:v>
                </c:pt>
                <c:pt idx="22749">
                  <c:v>-32767.0</c:v>
                </c:pt>
                <c:pt idx="22750">
                  <c:v>0.0</c:v>
                </c:pt>
                <c:pt idx="22751">
                  <c:v>0.0</c:v>
                </c:pt>
                <c:pt idx="22752">
                  <c:v>0.0</c:v>
                </c:pt>
                <c:pt idx="22753">
                  <c:v>0.0</c:v>
                </c:pt>
                <c:pt idx="22754">
                  <c:v>0.0</c:v>
                </c:pt>
                <c:pt idx="22755">
                  <c:v>0.0</c:v>
                </c:pt>
                <c:pt idx="22756">
                  <c:v>0.0</c:v>
                </c:pt>
                <c:pt idx="22757">
                  <c:v>-32767.0</c:v>
                </c:pt>
                <c:pt idx="22758">
                  <c:v>0.0</c:v>
                </c:pt>
                <c:pt idx="22759">
                  <c:v>0.0</c:v>
                </c:pt>
                <c:pt idx="22760">
                  <c:v>0.0</c:v>
                </c:pt>
                <c:pt idx="22761">
                  <c:v>0.0</c:v>
                </c:pt>
                <c:pt idx="22762">
                  <c:v>0.0</c:v>
                </c:pt>
                <c:pt idx="22763">
                  <c:v>0.0</c:v>
                </c:pt>
                <c:pt idx="22764">
                  <c:v>0.0</c:v>
                </c:pt>
                <c:pt idx="22765">
                  <c:v>0.0</c:v>
                </c:pt>
                <c:pt idx="22766">
                  <c:v>0.0</c:v>
                </c:pt>
                <c:pt idx="22767">
                  <c:v>0.0</c:v>
                </c:pt>
                <c:pt idx="22768">
                  <c:v>0.0</c:v>
                </c:pt>
                <c:pt idx="22769">
                  <c:v>0.0</c:v>
                </c:pt>
                <c:pt idx="22770">
                  <c:v>0.0</c:v>
                </c:pt>
                <c:pt idx="22771">
                  <c:v>0.0</c:v>
                </c:pt>
                <c:pt idx="22772">
                  <c:v>0.0</c:v>
                </c:pt>
                <c:pt idx="22773">
                  <c:v>0.0</c:v>
                </c:pt>
                <c:pt idx="22774">
                  <c:v>0.0</c:v>
                </c:pt>
                <c:pt idx="22775">
                  <c:v>0.0</c:v>
                </c:pt>
                <c:pt idx="22776">
                  <c:v>0.0</c:v>
                </c:pt>
                <c:pt idx="22777">
                  <c:v>0.0</c:v>
                </c:pt>
                <c:pt idx="22778">
                  <c:v>0.0</c:v>
                </c:pt>
                <c:pt idx="22779">
                  <c:v>0.0</c:v>
                </c:pt>
                <c:pt idx="22780">
                  <c:v>0.0</c:v>
                </c:pt>
                <c:pt idx="22781">
                  <c:v>0.0</c:v>
                </c:pt>
                <c:pt idx="22782">
                  <c:v>0.0</c:v>
                </c:pt>
                <c:pt idx="22783">
                  <c:v>0.0</c:v>
                </c:pt>
                <c:pt idx="22784">
                  <c:v>0.0</c:v>
                </c:pt>
                <c:pt idx="22785">
                  <c:v>0.0</c:v>
                </c:pt>
                <c:pt idx="22786">
                  <c:v>0.0</c:v>
                </c:pt>
                <c:pt idx="22787">
                  <c:v>0.0</c:v>
                </c:pt>
                <c:pt idx="22788">
                  <c:v>0.0</c:v>
                </c:pt>
                <c:pt idx="22789">
                  <c:v>0.0</c:v>
                </c:pt>
                <c:pt idx="22790">
                  <c:v>0.0</c:v>
                </c:pt>
                <c:pt idx="22791">
                  <c:v>0.0</c:v>
                </c:pt>
                <c:pt idx="22792">
                  <c:v>0.0</c:v>
                </c:pt>
                <c:pt idx="22793">
                  <c:v>0.0</c:v>
                </c:pt>
                <c:pt idx="22794">
                  <c:v>0.0</c:v>
                </c:pt>
                <c:pt idx="22795">
                  <c:v>0.0</c:v>
                </c:pt>
                <c:pt idx="22796">
                  <c:v>0.0</c:v>
                </c:pt>
                <c:pt idx="22797">
                  <c:v>0.0</c:v>
                </c:pt>
                <c:pt idx="22798">
                  <c:v>0.0</c:v>
                </c:pt>
                <c:pt idx="22799">
                  <c:v>0.0</c:v>
                </c:pt>
                <c:pt idx="22800">
                  <c:v>0.0</c:v>
                </c:pt>
                <c:pt idx="22801">
                  <c:v>0.0</c:v>
                </c:pt>
                <c:pt idx="22802">
                  <c:v>0.0</c:v>
                </c:pt>
                <c:pt idx="22803">
                  <c:v>0.0</c:v>
                </c:pt>
                <c:pt idx="22804">
                  <c:v>0.0</c:v>
                </c:pt>
                <c:pt idx="22805">
                  <c:v>0.0</c:v>
                </c:pt>
                <c:pt idx="22806">
                  <c:v>0.0</c:v>
                </c:pt>
                <c:pt idx="22807">
                  <c:v>0.0</c:v>
                </c:pt>
                <c:pt idx="22808">
                  <c:v>0.0</c:v>
                </c:pt>
                <c:pt idx="22809">
                  <c:v>0.0</c:v>
                </c:pt>
                <c:pt idx="22810">
                  <c:v>0.0</c:v>
                </c:pt>
                <c:pt idx="22811">
                  <c:v>0.0</c:v>
                </c:pt>
                <c:pt idx="22812">
                  <c:v>0.0</c:v>
                </c:pt>
                <c:pt idx="22813">
                  <c:v>0.0</c:v>
                </c:pt>
                <c:pt idx="22814">
                  <c:v>0.0</c:v>
                </c:pt>
                <c:pt idx="22815">
                  <c:v>0.0</c:v>
                </c:pt>
                <c:pt idx="22816">
                  <c:v>0.0</c:v>
                </c:pt>
                <c:pt idx="22817">
                  <c:v>0.0</c:v>
                </c:pt>
                <c:pt idx="22818">
                  <c:v>0.0</c:v>
                </c:pt>
                <c:pt idx="22819">
                  <c:v>0.0</c:v>
                </c:pt>
                <c:pt idx="22820">
                  <c:v>0.0</c:v>
                </c:pt>
                <c:pt idx="22821">
                  <c:v>0.0</c:v>
                </c:pt>
                <c:pt idx="22822">
                  <c:v>-32767.0</c:v>
                </c:pt>
                <c:pt idx="22823">
                  <c:v>0.0</c:v>
                </c:pt>
                <c:pt idx="22824">
                  <c:v>0.0</c:v>
                </c:pt>
                <c:pt idx="22825">
                  <c:v>0.0</c:v>
                </c:pt>
                <c:pt idx="22826">
                  <c:v>0.0</c:v>
                </c:pt>
                <c:pt idx="22827">
                  <c:v>0.0</c:v>
                </c:pt>
                <c:pt idx="22828">
                  <c:v>0.0</c:v>
                </c:pt>
                <c:pt idx="22829">
                  <c:v>0.0</c:v>
                </c:pt>
                <c:pt idx="22830">
                  <c:v>-32767.0</c:v>
                </c:pt>
                <c:pt idx="22831">
                  <c:v>0.0</c:v>
                </c:pt>
                <c:pt idx="22832">
                  <c:v>0.0</c:v>
                </c:pt>
                <c:pt idx="22833">
                  <c:v>0.0</c:v>
                </c:pt>
                <c:pt idx="22834">
                  <c:v>0.0</c:v>
                </c:pt>
                <c:pt idx="22835">
                  <c:v>0.0</c:v>
                </c:pt>
                <c:pt idx="22836">
                  <c:v>0.0</c:v>
                </c:pt>
                <c:pt idx="22837">
                  <c:v>0.0</c:v>
                </c:pt>
                <c:pt idx="22838">
                  <c:v>-32767.0</c:v>
                </c:pt>
                <c:pt idx="22839">
                  <c:v>0.0</c:v>
                </c:pt>
                <c:pt idx="22840">
                  <c:v>0.0</c:v>
                </c:pt>
                <c:pt idx="22841">
                  <c:v>0.0</c:v>
                </c:pt>
                <c:pt idx="22842">
                  <c:v>0.0</c:v>
                </c:pt>
                <c:pt idx="22843">
                  <c:v>0.0</c:v>
                </c:pt>
                <c:pt idx="22844">
                  <c:v>0.0</c:v>
                </c:pt>
                <c:pt idx="22845">
                  <c:v>0.0</c:v>
                </c:pt>
                <c:pt idx="22846">
                  <c:v>0.0</c:v>
                </c:pt>
                <c:pt idx="22847">
                  <c:v>0.0</c:v>
                </c:pt>
                <c:pt idx="22848">
                  <c:v>0.0</c:v>
                </c:pt>
                <c:pt idx="22849">
                  <c:v>0.0</c:v>
                </c:pt>
                <c:pt idx="22850">
                  <c:v>0.0</c:v>
                </c:pt>
                <c:pt idx="22851">
                  <c:v>0.0</c:v>
                </c:pt>
                <c:pt idx="22852">
                  <c:v>0.0</c:v>
                </c:pt>
                <c:pt idx="22853">
                  <c:v>0.0</c:v>
                </c:pt>
                <c:pt idx="22854">
                  <c:v>0.0</c:v>
                </c:pt>
                <c:pt idx="22855">
                  <c:v>0.0</c:v>
                </c:pt>
                <c:pt idx="22856">
                  <c:v>0.0</c:v>
                </c:pt>
                <c:pt idx="22857">
                  <c:v>0.0</c:v>
                </c:pt>
                <c:pt idx="22858">
                  <c:v>0.0</c:v>
                </c:pt>
                <c:pt idx="22859">
                  <c:v>0.0</c:v>
                </c:pt>
                <c:pt idx="22860">
                  <c:v>0.0</c:v>
                </c:pt>
                <c:pt idx="22861">
                  <c:v>0.0</c:v>
                </c:pt>
                <c:pt idx="22862">
                  <c:v>0.0</c:v>
                </c:pt>
                <c:pt idx="22863">
                  <c:v>0.0</c:v>
                </c:pt>
                <c:pt idx="22864">
                  <c:v>0.0</c:v>
                </c:pt>
                <c:pt idx="22865">
                  <c:v>0.0</c:v>
                </c:pt>
                <c:pt idx="22866">
                  <c:v>0.0</c:v>
                </c:pt>
                <c:pt idx="22867">
                  <c:v>0.0</c:v>
                </c:pt>
                <c:pt idx="22868">
                  <c:v>0.0</c:v>
                </c:pt>
                <c:pt idx="22869">
                  <c:v>0.0</c:v>
                </c:pt>
                <c:pt idx="22870">
                  <c:v>0.0</c:v>
                </c:pt>
                <c:pt idx="22871">
                  <c:v>0.0</c:v>
                </c:pt>
                <c:pt idx="22872">
                  <c:v>0.0</c:v>
                </c:pt>
                <c:pt idx="22873">
                  <c:v>0.0</c:v>
                </c:pt>
                <c:pt idx="22874">
                  <c:v>0.0</c:v>
                </c:pt>
                <c:pt idx="22875">
                  <c:v>0.0</c:v>
                </c:pt>
                <c:pt idx="22876">
                  <c:v>0.0</c:v>
                </c:pt>
                <c:pt idx="22877">
                  <c:v>0.0</c:v>
                </c:pt>
                <c:pt idx="22878">
                  <c:v>0.0</c:v>
                </c:pt>
                <c:pt idx="22879">
                  <c:v>-32767.0</c:v>
                </c:pt>
                <c:pt idx="22880">
                  <c:v>0.0</c:v>
                </c:pt>
                <c:pt idx="22881">
                  <c:v>0.0</c:v>
                </c:pt>
                <c:pt idx="22882">
                  <c:v>0.0</c:v>
                </c:pt>
                <c:pt idx="22883">
                  <c:v>0.0</c:v>
                </c:pt>
                <c:pt idx="22884">
                  <c:v>0.0</c:v>
                </c:pt>
                <c:pt idx="22885">
                  <c:v>0.0</c:v>
                </c:pt>
                <c:pt idx="22886">
                  <c:v>0.0</c:v>
                </c:pt>
                <c:pt idx="22887">
                  <c:v>0.0</c:v>
                </c:pt>
                <c:pt idx="22888">
                  <c:v>0.0</c:v>
                </c:pt>
                <c:pt idx="22889">
                  <c:v>0.0</c:v>
                </c:pt>
                <c:pt idx="22890">
                  <c:v>0.0</c:v>
                </c:pt>
                <c:pt idx="22891">
                  <c:v>0.0</c:v>
                </c:pt>
                <c:pt idx="22892">
                  <c:v>0.0</c:v>
                </c:pt>
                <c:pt idx="22893">
                  <c:v>0.0</c:v>
                </c:pt>
                <c:pt idx="22894">
                  <c:v>0.0</c:v>
                </c:pt>
                <c:pt idx="22895">
                  <c:v>0.0</c:v>
                </c:pt>
                <c:pt idx="22896">
                  <c:v>0.0</c:v>
                </c:pt>
                <c:pt idx="22897">
                  <c:v>0.0</c:v>
                </c:pt>
                <c:pt idx="22898">
                  <c:v>0.0</c:v>
                </c:pt>
                <c:pt idx="22899">
                  <c:v>0.0</c:v>
                </c:pt>
                <c:pt idx="22900">
                  <c:v>0.0</c:v>
                </c:pt>
                <c:pt idx="22901">
                  <c:v>0.0</c:v>
                </c:pt>
                <c:pt idx="22902">
                  <c:v>0.0</c:v>
                </c:pt>
                <c:pt idx="22903">
                  <c:v>-32767.0</c:v>
                </c:pt>
                <c:pt idx="22904">
                  <c:v>0.0</c:v>
                </c:pt>
                <c:pt idx="22905">
                  <c:v>0.0</c:v>
                </c:pt>
                <c:pt idx="22906">
                  <c:v>0.0</c:v>
                </c:pt>
                <c:pt idx="22907">
                  <c:v>0.0</c:v>
                </c:pt>
                <c:pt idx="22908">
                  <c:v>0.0</c:v>
                </c:pt>
                <c:pt idx="22909">
                  <c:v>0.0</c:v>
                </c:pt>
                <c:pt idx="22910">
                  <c:v>0.0</c:v>
                </c:pt>
                <c:pt idx="22911">
                  <c:v>-32767.0</c:v>
                </c:pt>
                <c:pt idx="22912">
                  <c:v>0.0</c:v>
                </c:pt>
                <c:pt idx="22913">
                  <c:v>0.0</c:v>
                </c:pt>
                <c:pt idx="22914">
                  <c:v>0.0</c:v>
                </c:pt>
                <c:pt idx="22915">
                  <c:v>0.0</c:v>
                </c:pt>
                <c:pt idx="22916">
                  <c:v>0.0</c:v>
                </c:pt>
                <c:pt idx="22917">
                  <c:v>0.0</c:v>
                </c:pt>
                <c:pt idx="22918">
                  <c:v>0.0</c:v>
                </c:pt>
                <c:pt idx="22919">
                  <c:v>-32767.0</c:v>
                </c:pt>
                <c:pt idx="22920">
                  <c:v>0.0</c:v>
                </c:pt>
                <c:pt idx="22921">
                  <c:v>0.0</c:v>
                </c:pt>
                <c:pt idx="22922">
                  <c:v>0.0</c:v>
                </c:pt>
                <c:pt idx="22923">
                  <c:v>0.0</c:v>
                </c:pt>
                <c:pt idx="22924">
                  <c:v>0.0</c:v>
                </c:pt>
                <c:pt idx="22925">
                  <c:v>0.0</c:v>
                </c:pt>
                <c:pt idx="22926">
                  <c:v>0.0</c:v>
                </c:pt>
                <c:pt idx="22927">
                  <c:v>0.0</c:v>
                </c:pt>
                <c:pt idx="22928">
                  <c:v>0.0</c:v>
                </c:pt>
                <c:pt idx="22929">
                  <c:v>0.0</c:v>
                </c:pt>
                <c:pt idx="22930">
                  <c:v>0.0</c:v>
                </c:pt>
                <c:pt idx="22931">
                  <c:v>0.0</c:v>
                </c:pt>
                <c:pt idx="22932">
                  <c:v>0.0</c:v>
                </c:pt>
                <c:pt idx="22933">
                  <c:v>0.0</c:v>
                </c:pt>
                <c:pt idx="22934">
                  <c:v>0.0</c:v>
                </c:pt>
                <c:pt idx="22935">
                  <c:v>-32767.0</c:v>
                </c:pt>
                <c:pt idx="22936">
                  <c:v>0.0</c:v>
                </c:pt>
                <c:pt idx="22937">
                  <c:v>0.0</c:v>
                </c:pt>
                <c:pt idx="22938">
                  <c:v>0.0</c:v>
                </c:pt>
                <c:pt idx="22939">
                  <c:v>0.0</c:v>
                </c:pt>
                <c:pt idx="22940">
                  <c:v>0.0</c:v>
                </c:pt>
                <c:pt idx="22941">
                  <c:v>0.0</c:v>
                </c:pt>
                <c:pt idx="22942">
                  <c:v>0.0</c:v>
                </c:pt>
                <c:pt idx="22943">
                  <c:v>0.0</c:v>
                </c:pt>
                <c:pt idx="22944">
                  <c:v>0.0</c:v>
                </c:pt>
                <c:pt idx="22945">
                  <c:v>0.0</c:v>
                </c:pt>
                <c:pt idx="22946">
                  <c:v>0.0</c:v>
                </c:pt>
                <c:pt idx="22947">
                  <c:v>0.0</c:v>
                </c:pt>
                <c:pt idx="22948">
                  <c:v>0.0</c:v>
                </c:pt>
                <c:pt idx="22949">
                  <c:v>0.0</c:v>
                </c:pt>
                <c:pt idx="22950">
                  <c:v>0.0</c:v>
                </c:pt>
                <c:pt idx="22951">
                  <c:v>-32767.0</c:v>
                </c:pt>
                <c:pt idx="22952">
                  <c:v>0.0</c:v>
                </c:pt>
                <c:pt idx="22953">
                  <c:v>0.0</c:v>
                </c:pt>
                <c:pt idx="22954">
                  <c:v>0.0</c:v>
                </c:pt>
                <c:pt idx="22955">
                  <c:v>0.0</c:v>
                </c:pt>
                <c:pt idx="22956">
                  <c:v>0.0</c:v>
                </c:pt>
                <c:pt idx="22957">
                  <c:v>0.0</c:v>
                </c:pt>
                <c:pt idx="22958">
                  <c:v>0.0</c:v>
                </c:pt>
                <c:pt idx="22959">
                  <c:v>-32767.0</c:v>
                </c:pt>
                <c:pt idx="22960">
                  <c:v>0.0</c:v>
                </c:pt>
                <c:pt idx="22961">
                  <c:v>0.0</c:v>
                </c:pt>
                <c:pt idx="22962">
                  <c:v>0.0</c:v>
                </c:pt>
                <c:pt idx="22963">
                  <c:v>0.0</c:v>
                </c:pt>
                <c:pt idx="22964">
                  <c:v>0.0</c:v>
                </c:pt>
                <c:pt idx="22965">
                  <c:v>0.0</c:v>
                </c:pt>
                <c:pt idx="22966">
                  <c:v>0.0</c:v>
                </c:pt>
                <c:pt idx="22967">
                  <c:v>0.0</c:v>
                </c:pt>
                <c:pt idx="22968">
                  <c:v>-32767.0</c:v>
                </c:pt>
                <c:pt idx="22969">
                  <c:v>0.0</c:v>
                </c:pt>
                <c:pt idx="22970">
                  <c:v>0.0</c:v>
                </c:pt>
                <c:pt idx="22971">
                  <c:v>0.0</c:v>
                </c:pt>
                <c:pt idx="22972">
                  <c:v>0.0</c:v>
                </c:pt>
                <c:pt idx="22973">
                  <c:v>0.0</c:v>
                </c:pt>
                <c:pt idx="22974">
                  <c:v>0.0</c:v>
                </c:pt>
                <c:pt idx="22975">
                  <c:v>0.0</c:v>
                </c:pt>
                <c:pt idx="22976">
                  <c:v>0.0</c:v>
                </c:pt>
                <c:pt idx="22977">
                  <c:v>0.0</c:v>
                </c:pt>
                <c:pt idx="22978">
                  <c:v>0.0</c:v>
                </c:pt>
                <c:pt idx="22979">
                  <c:v>0.0</c:v>
                </c:pt>
                <c:pt idx="22980">
                  <c:v>0.0</c:v>
                </c:pt>
                <c:pt idx="22981">
                  <c:v>0.0</c:v>
                </c:pt>
                <c:pt idx="22982">
                  <c:v>0.0</c:v>
                </c:pt>
                <c:pt idx="22983">
                  <c:v>0.0</c:v>
                </c:pt>
                <c:pt idx="22984">
                  <c:v>0.0</c:v>
                </c:pt>
                <c:pt idx="22985">
                  <c:v>0.0</c:v>
                </c:pt>
                <c:pt idx="22986">
                  <c:v>0.0</c:v>
                </c:pt>
                <c:pt idx="22987">
                  <c:v>0.0</c:v>
                </c:pt>
                <c:pt idx="22988">
                  <c:v>0.0</c:v>
                </c:pt>
                <c:pt idx="22989">
                  <c:v>0.0</c:v>
                </c:pt>
                <c:pt idx="22990">
                  <c:v>0.0</c:v>
                </c:pt>
                <c:pt idx="22991">
                  <c:v>0.0</c:v>
                </c:pt>
                <c:pt idx="22992">
                  <c:v>-32767.0</c:v>
                </c:pt>
                <c:pt idx="22993">
                  <c:v>0.0</c:v>
                </c:pt>
                <c:pt idx="22994">
                  <c:v>0.0</c:v>
                </c:pt>
                <c:pt idx="22995">
                  <c:v>0.0</c:v>
                </c:pt>
                <c:pt idx="22996">
                  <c:v>0.0</c:v>
                </c:pt>
                <c:pt idx="22997">
                  <c:v>0.0</c:v>
                </c:pt>
                <c:pt idx="22998">
                  <c:v>0.0</c:v>
                </c:pt>
                <c:pt idx="22999">
                  <c:v>0.0</c:v>
                </c:pt>
                <c:pt idx="23000">
                  <c:v>0.0</c:v>
                </c:pt>
                <c:pt idx="23001">
                  <c:v>0.0</c:v>
                </c:pt>
                <c:pt idx="23002">
                  <c:v>0.0</c:v>
                </c:pt>
                <c:pt idx="23003">
                  <c:v>0.0</c:v>
                </c:pt>
                <c:pt idx="23004">
                  <c:v>0.0</c:v>
                </c:pt>
                <c:pt idx="23005">
                  <c:v>0.0</c:v>
                </c:pt>
                <c:pt idx="23006">
                  <c:v>0.0</c:v>
                </c:pt>
                <c:pt idx="23007">
                  <c:v>0.0</c:v>
                </c:pt>
                <c:pt idx="23008">
                  <c:v>0.0</c:v>
                </c:pt>
                <c:pt idx="23009">
                  <c:v>0.0</c:v>
                </c:pt>
                <c:pt idx="23010">
                  <c:v>0.0</c:v>
                </c:pt>
                <c:pt idx="23011">
                  <c:v>0.0</c:v>
                </c:pt>
                <c:pt idx="23012">
                  <c:v>0.0</c:v>
                </c:pt>
                <c:pt idx="23013">
                  <c:v>0.0</c:v>
                </c:pt>
                <c:pt idx="23014">
                  <c:v>0.0</c:v>
                </c:pt>
                <c:pt idx="23015">
                  <c:v>0.0</c:v>
                </c:pt>
                <c:pt idx="23016">
                  <c:v>-32767.0</c:v>
                </c:pt>
                <c:pt idx="23017">
                  <c:v>0.0</c:v>
                </c:pt>
                <c:pt idx="23018">
                  <c:v>0.0</c:v>
                </c:pt>
                <c:pt idx="23019">
                  <c:v>0.0</c:v>
                </c:pt>
                <c:pt idx="23020">
                  <c:v>0.0</c:v>
                </c:pt>
                <c:pt idx="23021">
                  <c:v>0.0</c:v>
                </c:pt>
                <c:pt idx="23022">
                  <c:v>0.0</c:v>
                </c:pt>
                <c:pt idx="23023">
                  <c:v>0.0</c:v>
                </c:pt>
                <c:pt idx="23024">
                  <c:v>-32767.0</c:v>
                </c:pt>
                <c:pt idx="23025">
                  <c:v>0.0</c:v>
                </c:pt>
                <c:pt idx="23026">
                  <c:v>0.0</c:v>
                </c:pt>
                <c:pt idx="23027">
                  <c:v>0.0</c:v>
                </c:pt>
                <c:pt idx="23028">
                  <c:v>0.0</c:v>
                </c:pt>
                <c:pt idx="23029">
                  <c:v>0.0</c:v>
                </c:pt>
                <c:pt idx="23030">
                  <c:v>0.0</c:v>
                </c:pt>
                <c:pt idx="23031">
                  <c:v>0.0</c:v>
                </c:pt>
                <c:pt idx="23032">
                  <c:v>0.0</c:v>
                </c:pt>
                <c:pt idx="23033">
                  <c:v>0.0</c:v>
                </c:pt>
                <c:pt idx="23034">
                  <c:v>0.0</c:v>
                </c:pt>
                <c:pt idx="23035">
                  <c:v>0.0</c:v>
                </c:pt>
                <c:pt idx="23036">
                  <c:v>0.0</c:v>
                </c:pt>
                <c:pt idx="23037">
                  <c:v>0.0</c:v>
                </c:pt>
                <c:pt idx="23038">
                  <c:v>0.0</c:v>
                </c:pt>
                <c:pt idx="23039">
                  <c:v>0.0</c:v>
                </c:pt>
                <c:pt idx="23040">
                  <c:v>-32767.0</c:v>
                </c:pt>
                <c:pt idx="23041">
                  <c:v>0.0</c:v>
                </c:pt>
                <c:pt idx="23042">
                  <c:v>0.0</c:v>
                </c:pt>
                <c:pt idx="23043">
                  <c:v>0.0</c:v>
                </c:pt>
                <c:pt idx="23044">
                  <c:v>0.0</c:v>
                </c:pt>
                <c:pt idx="23045">
                  <c:v>0.0</c:v>
                </c:pt>
                <c:pt idx="23046">
                  <c:v>0.0</c:v>
                </c:pt>
                <c:pt idx="23047">
                  <c:v>0.0</c:v>
                </c:pt>
                <c:pt idx="23048">
                  <c:v>0.0</c:v>
                </c:pt>
                <c:pt idx="23049">
                  <c:v>-32767.0</c:v>
                </c:pt>
                <c:pt idx="23050">
                  <c:v>0.0</c:v>
                </c:pt>
                <c:pt idx="23051">
                  <c:v>0.0</c:v>
                </c:pt>
                <c:pt idx="23052">
                  <c:v>0.0</c:v>
                </c:pt>
                <c:pt idx="23053">
                  <c:v>0.0</c:v>
                </c:pt>
                <c:pt idx="23054">
                  <c:v>0.0</c:v>
                </c:pt>
                <c:pt idx="23055">
                  <c:v>0.0</c:v>
                </c:pt>
                <c:pt idx="23056">
                  <c:v>0.0</c:v>
                </c:pt>
                <c:pt idx="23057">
                  <c:v>0.0</c:v>
                </c:pt>
                <c:pt idx="23058">
                  <c:v>0.0</c:v>
                </c:pt>
                <c:pt idx="23059">
                  <c:v>0.0</c:v>
                </c:pt>
                <c:pt idx="23060">
                  <c:v>0.0</c:v>
                </c:pt>
                <c:pt idx="23061">
                  <c:v>0.0</c:v>
                </c:pt>
                <c:pt idx="23062">
                  <c:v>0.0</c:v>
                </c:pt>
                <c:pt idx="23063">
                  <c:v>0.0</c:v>
                </c:pt>
                <c:pt idx="23064">
                  <c:v>0.0</c:v>
                </c:pt>
                <c:pt idx="23065">
                  <c:v>0.0</c:v>
                </c:pt>
                <c:pt idx="23066">
                  <c:v>0.0</c:v>
                </c:pt>
                <c:pt idx="23067">
                  <c:v>0.0</c:v>
                </c:pt>
                <c:pt idx="23068">
                  <c:v>0.0</c:v>
                </c:pt>
                <c:pt idx="23069">
                  <c:v>0.0</c:v>
                </c:pt>
                <c:pt idx="23070">
                  <c:v>0.0</c:v>
                </c:pt>
                <c:pt idx="23071">
                  <c:v>0.0</c:v>
                </c:pt>
                <c:pt idx="23072">
                  <c:v>0.0</c:v>
                </c:pt>
                <c:pt idx="23073">
                  <c:v>0.0</c:v>
                </c:pt>
                <c:pt idx="23074">
                  <c:v>0.0</c:v>
                </c:pt>
                <c:pt idx="23075">
                  <c:v>0.0</c:v>
                </c:pt>
                <c:pt idx="23076">
                  <c:v>0.0</c:v>
                </c:pt>
                <c:pt idx="23077">
                  <c:v>0.0</c:v>
                </c:pt>
                <c:pt idx="23078">
                  <c:v>0.0</c:v>
                </c:pt>
                <c:pt idx="23079">
                  <c:v>0.0</c:v>
                </c:pt>
                <c:pt idx="23080">
                  <c:v>0.0</c:v>
                </c:pt>
                <c:pt idx="23081">
                  <c:v>0.0</c:v>
                </c:pt>
                <c:pt idx="23082">
                  <c:v>0.0</c:v>
                </c:pt>
                <c:pt idx="23083">
                  <c:v>0.0</c:v>
                </c:pt>
                <c:pt idx="23084">
                  <c:v>0.0</c:v>
                </c:pt>
                <c:pt idx="23085">
                  <c:v>0.0</c:v>
                </c:pt>
                <c:pt idx="23086">
                  <c:v>0.0</c:v>
                </c:pt>
                <c:pt idx="23087">
                  <c:v>0.0</c:v>
                </c:pt>
                <c:pt idx="23088">
                  <c:v>0.0</c:v>
                </c:pt>
                <c:pt idx="23089">
                  <c:v>0.0</c:v>
                </c:pt>
                <c:pt idx="23090">
                  <c:v>0.0</c:v>
                </c:pt>
                <c:pt idx="23091">
                  <c:v>0.0</c:v>
                </c:pt>
                <c:pt idx="23092">
                  <c:v>0.0</c:v>
                </c:pt>
                <c:pt idx="23093">
                  <c:v>-32767.0</c:v>
                </c:pt>
                <c:pt idx="23094">
                  <c:v>0.0</c:v>
                </c:pt>
                <c:pt idx="23095">
                  <c:v>0.0</c:v>
                </c:pt>
                <c:pt idx="23096">
                  <c:v>0.0</c:v>
                </c:pt>
                <c:pt idx="23097">
                  <c:v>0.0</c:v>
                </c:pt>
                <c:pt idx="23098">
                  <c:v>0.0</c:v>
                </c:pt>
                <c:pt idx="23099">
                  <c:v>0.0</c:v>
                </c:pt>
                <c:pt idx="23100">
                  <c:v>0.0</c:v>
                </c:pt>
                <c:pt idx="23101">
                  <c:v>-32767.0</c:v>
                </c:pt>
                <c:pt idx="23102">
                  <c:v>0.0</c:v>
                </c:pt>
                <c:pt idx="23103">
                  <c:v>0.0</c:v>
                </c:pt>
                <c:pt idx="23104">
                  <c:v>0.0</c:v>
                </c:pt>
                <c:pt idx="23105">
                  <c:v>0.0</c:v>
                </c:pt>
                <c:pt idx="23106">
                  <c:v>0.0</c:v>
                </c:pt>
                <c:pt idx="23107">
                  <c:v>0.0</c:v>
                </c:pt>
                <c:pt idx="23108">
                  <c:v>0.0</c:v>
                </c:pt>
                <c:pt idx="23109">
                  <c:v>0.0</c:v>
                </c:pt>
                <c:pt idx="23110">
                  <c:v>0.0</c:v>
                </c:pt>
                <c:pt idx="23111">
                  <c:v>0.0</c:v>
                </c:pt>
                <c:pt idx="23112">
                  <c:v>0.0</c:v>
                </c:pt>
                <c:pt idx="23113">
                  <c:v>0.0</c:v>
                </c:pt>
                <c:pt idx="23114">
                  <c:v>0.0</c:v>
                </c:pt>
                <c:pt idx="23115">
                  <c:v>0.0</c:v>
                </c:pt>
                <c:pt idx="23116">
                  <c:v>0.0</c:v>
                </c:pt>
                <c:pt idx="23117">
                  <c:v>0.0</c:v>
                </c:pt>
                <c:pt idx="23118">
                  <c:v>0.0</c:v>
                </c:pt>
                <c:pt idx="23119">
                  <c:v>0.0</c:v>
                </c:pt>
                <c:pt idx="23120">
                  <c:v>0.0</c:v>
                </c:pt>
                <c:pt idx="23121">
                  <c:v>0.0</c:v>
                </c:pt>
                <c:pt idx="23122">
                  <c:v>0.0</c:v>
                </c:pt>
                <c:pt idx="23123">
                  <c:v>0.0</c:v>
                </c:pt>
                <c:pt idx="23124">
                  <c:v>0.0</c:v>
                </c:pt>
                <c:pt idx="23125">
                  <c:v>0.0</c:v>
                </c:pt>
                <c:pt idx="23126">
                  <c:v>0.0</c:v>
                </c:pt>
                <c:pt idx="23127">
                  <c:v>0.0</c:v>
                </c:pt>
                <c:pt idx="23128">
                  <c:v>0.0</c:v>
                </c:pt>
                <c:pt idx="23129">
                  <c:v>0.0</c:v>
                </c:pt>
                <c:pt idx="23130">
                  <c:v>0.0</c:v>
                </c:pt>
                <c:pt idx="23131">
                  <c:v>0.0</c:v>
                </c:pt>
                <c:pt idx="23132">
                  <c:v>0.0</c:v>
                </c:pt>
                <c:pt idx="23133">
                  <c:v>-32767.0</c:v>
                </c:pt>
                <c:pt idx="23134">
                  <c:v>0.0</c:v>
                </c:pt>
                <c:pt idx="23135">
                  <c:v>0.0</c:v>
                </c:pt>
                <c:pt idx="23136">
                  <c:v>0.0</c:v>
                </c:pt>
                <c:pt idx="23137">
                  <c:v>0.0</c:v>
                </c:pt>
                <c:pt idx="23138">
                  <c:v>0.0</c:v>
                </c:pt>
                <c:pt idx="23139">
                  <c:v>0.0</c:v>
                </c:pt>
                <c:pt idx="23140">
                  <c:v>0.0</c:v>
                </c:pt>
                <c:pt idx="23141">
                  <c:v>0.0</c:v>
                </c:pt>
                <c:pt idx="23142">
                  <c:v>0.0</c:v>
                </c:pt>
                <c:pt idx="23143">
                  <c:v>0.0</c:v>
                </c:pt>
                <c:pt idx="23144">
                  <c:v>0.0</c:v>
                </c:pt>
                <c:pt idx="23145">
                  <c:v>0.0</c:v>
                </c:pt>
                <c:pt idx="23146">
                  <c:v>0.0</c:v>
                </c:pt>
                <c:pt idx="23147">
                  <c:v>0.0</c:v>
                </c:pt>
                <c:pt idx="23148">
                  <c:v>0.0</c:v>
                </c:pt>
                <c:pt idx="23149">
                  <c:v>-32767.0</c:v>
                </c:pt>
                <c:pt idx="23150">
                  <c:v>0.0</c:v>
                </c:pt>
                <c:pt idx="23151">
                  <c:v>0.0</c:v>
                </c:pt>
                <c:pt idx="23152">
                  <c:v>0.0</c:v>
                </c:pt>
                <c:pt idx="23153">
                  <c:v>0.0</c:v>
                </c:pt>
                <c:pt idx="23154">
                  <c:v>0.0</c:v>
                </c:pt>
                <c:pt idx="23155">
                  <c:v>0.0</c:v>
                </c:pt>
                <c:pt idx="23156">
                  <c:v>0.0</c:v>
                </c:pt>
                <c:pt idx="23157">
                  <c:v>-32767.0</c:v>
                </c:pt>
                <c:pt idx="23158">
                  <c:v>0.0</c:v>
                </c:pt>
                <c:pt idx="23159">
                  <c:v>0.0</c:v>
                </c:pt>
                <c:pt idx="23160">
                  <c:v>0.0</c:v>
                </c:pt>
                <c:pt idx="23161">
                  <c:v>0.0</c:v>
                </c:pt>
                <c:pt idx="23162">
                  <c:v>0.0</c:v>
                </c:pt>
                <c:pt idx="23163">
                  <c:v>0.0</c:v>
                </c:pt>
                <c:pt idx="23164">
                  <c:v>0.0</c:v>
                </c:pt>
                <c:pt idx="23165">
                  <c:v>-32767.0</c:v>
                </c:pt>
                <c:pt idx="23166">
                  <c:v>0.0</c:v>
                </c:pt>
                <c:pt idx="23167">
                  <c:v>0.0</c:v>
                </c:pt>
                <c:pt idx="23168">
                  <c:v>0.0</c:v>
                </c:pt>
                <c:pt idx="23169">
                  <c:v>0.0</c:v>
                </c:pt>
                <c:pt idx="23170">
                  <c:v>0.0</c:v>
                </c:pt>
                <c:pt idx="23171">
                  <c:v>0.0</c:v>
                </c:pt>
                <c:pt idx="23172">
                  <c:v>0.0</c:v>
                </c:pt>
                <c:pt idx="23173">
                  <c:v>0.0</c:v>
                </c:pt>
                <c:pt idx="23174">
                  <c:v>-32767.0</c:v>
                </c:pt>
                <c:pt idx="23175">
                  <c:v>0.0004229686</c:v>
                </c:pt>
                <c:pt idx="23176">
                  <c:v>0.002123774</c:v>
                </c:pt>
                <c:pt idx="23177">
                  <c:v>0.00485627</c:v>
                </c:pt>
                <c:pt idx="23178">
                  <c:v>0.008587534</c:v>
                </c:pt>
                <c:pt idx="23179">
                  <c:v>0.008116791</c:v>
                </c:pt>
                <c:pt idx="23180">
                  <c:v>0.008042134</c:v>
                </c:pt>
                <c:pt idx="23181">
                  <c:v>0.01105676</c:v>
                </c:pt>
                <c:pt idx="23182">
                  <c:v>-32767.0</c:v>
                </c:pt>
                <c:pt idx="23183">
                  <c:v>0.01078113</c:v>
                </c:pt>
                <c:pt idx="23184">
                  <c:v>0.009198906</c:v>
                </c:pt>
                <c:pt idx="23185">
                  <c:v>0.006417282</c:v>
                </c:pt>
                <c:pt idx="23186">
                  <c:v>0.008183598</c:v>
                </c:pt>
                <c:pt idx="23187">
                  <c:v>0.01013585</c:v>
                </c:pt>
                <c:pt idx="23188">
                  <c:v>0.0205915</c:v>
                </c:pt>
                <c:pt idx="23189">
                  <c:v>0.009744655</c:v>
                </c:pt>
                <c:pt idx="23190">
                  <c:v>0.01225986</c:v>
                </c:pt>
                <c:pt idx="23191">
                  <c:v>0.006414362</c:v>
                </c:pt>
                <c:pt idx="23192">
                  <c:v>0.008664984</c:v>
                </c:pt>
                <c:pt idx="23193">
                  <c:v>0.005150524</c:v>
                </c:pt>
                <c:pt idx="23194">
                  <c:v>0.004769741</c:v>
                </c:pt>
                <c:pt idx="23195">
                  <c:v>0.007166973</c:v>
                </c:pt>
                <c:pt idx="23196">
                  <c:v>0.009013119</c:v>
                </c:pt>
                <c:pt idx="23197">
                  <c:v>0.003664763</c:v>
                </c:pt>
                <c:pt idx="23198">
                  <c:v>0.01100201</c:v>
                </c:pt>
                <c:pt idx="23199">
                  <c:v>0.01142366</c:v>
                </c:pt>
                <c:pt idx="23200">
                  <c:v>0.00425749</c:v>
                </c:pt>
                <c:pt idx="23201">
                  <c:v>0.007633348</c:v>
                </c:pt>
                <c:pt idx="23202">
                  <c:v>0.006650974</c:v>
                </c:pt>
                <c:pt idx="23203">
                  <c:v>0.01067123</c:v>
                </c:pt>
                <c:pt idx="23204">
                  <c:v>0.01065918</c:v>
                </c:pt>
                <c:pt idx="23205">
                  <c:v>0.006668697</c:v>
                </c:pt>
                <c:pt idx="23206">
                  <c:v>-32767.0</c:v>
                </c:pt>
                <c:pt idx="23207">
                  <c:v>0.008153878</c:v>
                </c:pt>
                <c:pt idx="23208">
                  <c:v>0.006054563</c:v>
                </c:pt>
                <c:pt idx="23209">
                  <c:v>0.004729143</c:v>
                </c:pt>
                <c:pt idx="23210">
                  <c:v>0.00927382</c:v>
                </c:pt>
                <c:pt idx="23211">
                  <c:v>0.006835142</c:v>
                </c:pt>
                <c:pt idx="23212">
                  <c:v>0.01106614</c:v>
                </c:pt>
                <c:pt idx="23213">
                  <c:v>0.01322155</c:v>
                </c:pt>
                <c:pt idx="23214">
                  <c:v>-32767.0</c:v>
                </c:pt>
                <c:pt idx="23215">
                  <c:v>0.001523201</c:v>
                </c:pt>
                <c:pt idx="23216">
                  <c:v>0.002056141</c:v>
                </c:pt>
                <c:pt idx="23217">
                  <c:v>0.004165399</c:v>
                </c:pt>
                <c:pt idx="23218">
                  <c:v>0.002152708</c:v>
                </c:pt>
                <c:pt idx="23219">
                  <c:v>0.001732543</c:v>
                </c:pt>
                <c:pt idx="23220">
                  <c:v>0.001034061</c:v>
                </c:pt>
                <c:pt idx="23221">
                  <c:v>0.001133838</c:v>
                </c:pt>
                <c:pt idx="23222">
                  <c:v>4.489413E-5</c:v>
                </c:pt>
                <c:pt idx="23223">
                  <c:v>0.002150004</c:v>
                </c:pt>
                <c:pt idx="23224">
                  <c:v>0.001617107</c:v>
                </c:pt>
                <c:pt idx="23225">
                  <c:v>0.002149474</c:v>
                </c:pt>
                <c:pt idx="23226">
                  <c:v>0.0</c:v>
                </c:pt>
                <c:pt idx="23227">
                  <c:v>0.0</c:v>
                </c:pt>
                <c:pt idx="23228">
                  <c:v>0.0</c:v>
                </c:pt>
                <c:pt idx="23229">
                  <c:v>0.001184495</c:v>
                </c:pt>
                <c:pt idx="23230">
                  <c:v>-32767.0</c:v>
                </c:pt>
                <c:pt idx="23231">
                  <c:v>0.0</c:v>
                </c:pt>
                <c:pt idx="23232">
                  <c:v>0.0</c:v>
                </c:pt>
                <c:pt idx="23233">
                  <c:v>0.0</c:v>
                </c:pt>
                <c:pt idx="23234">
                  <c:v>0.001705977</c:v>
                </c:pt>
                <c:pt idx="23235">
                  <c:v>0.0007662482</c:v>
                </c:pt>
                <c:pt idx="23236">
                  <c:v>0.002500631</c:v>
                </c:pt>
                <c:pt idx="23237">
                  <c:v>0.0</c:v>
                </c:pt>
                <c:pt idx="23238">
                  <c:v>0.0</c:v>
                </c:pt>
                <c:pt idx="23239">
                  <c:v>0.002154028</c:v>
                </c:pt>
                <c:pt idx="23240">
                  <c:v>0.001406386</c:v>
                </c:pt>
                <c:pt idx="23241">
                  <c:v>0.0008340906</c:v>
                </c:pt>
                <c:pt idx="23242">
                  <c:v>0.002184542</c:v>
                </c:pt>
                <c:pt idx="23243">
                  <c:v>0.002152259</c:v>
                </c:pt>
                <c:pt idx="23244">
                  <c:v>0.0</c:v>
                </c:pt>
                <c:pt idx="23245">
                  <c:v>0.0</c:v>
                </c:pt>
                <c:pt idx="23246">
                  <c:v>0.0</c:v>
                </c:pt>
                <c:pt idx="23247">
                  <c:v>0.0</c:v>
                </c:pt>
                <c:pt idx="23248">
                  <c:v>0.0</c:v>
                </c:pt>
                <c:pt idx="23249">
                  <c:v>0.0</c:v>
                </c:pt>
                <c:pt idx="23250">
                  <c:v>0.0</c:v>
                </c:pt>
                <c:pt idx="23251">
                  <c:v>0.0</c:v>
                </c:pt>
                <c:pt idx="23252">
                  <c:v>0.0</c:v>
                </c:pt>
                <c:pt idx="23253">
                  <c:v>0.0</c:v>
                </c:pt>
                <c:pt idx="23254">
                  <c:v>0.0</c:v>
                </c:pt>
                <c:pt idx="23255">
                  <c:v>0.0</c:v>
                </c:pt>
                <c:pt idx="23256">
                  <c:v>0.0</c:v>
                </c:pt>
                <c:pt idx="23257">
                  <c:v>0.0</c:v>
                </c:pt>
                <c:pt idx="23258">
                  <c:v>0.0</c:v>
                </c:pt>
                <c:pt idx="23259">
                  <c:v>0.001074307</c:v>
                </c:pt>
                <c:pt idx="23260">
                  <c:v>0.0</c:v>
                </c:pt>
                <c:pt idx="23261">
                  <c:v>0.0</c:v>
                </c:pt>
                <c:pt idx="23262">
                  <c:v>0.0</c:v>
                </c:pt>
                <c:pt idx="23263">
                  <c:v>0.0</c:v>
                </c:pt>
                <c:pt idx="23264">
                  <c:v>0.0</c:v>
                </c:pt>
                <c:pt idx="23265">
                  <c:v>0.0</c:v>
                </c:pt>
                <c:pt idx="23266">
                  <c:v>0.0</c:v>
                </c:pt>
                <c:pt idx="23267">
                  <c:v>0.0</c:v>
                </c:pt>
                <c:pt idx="23268">
                  <c:v>0.0</c:v>
                </c:pt>
                <c:pt idx="23269">
                  <c:v>0.0</c:v>
                </c:pt>
                <c:pt idx="23270">
                  <c:v>0.0</c:v>
                </c:pt>
                <c:pt idx="23271">
                  <c:v>0.0</c:v>
                </c:pt>
                <c:pt idx="23272">
                  <c:v>0.0008254051</c:v>
                </c:pt>
                <c:pt idx="23273">
                  <c:v>0.0</c:v>
                </c:pt>
                <c:pt idx="23274">
                  <c:v>0.0</c:v>
                </c:pt>
                <c:pt idx="23275">
                  <c:v>0.0</c:v>
                </c:pt>
                <c:pt idx="23276">
                  <c:v>0.0</c:v>
                </c:pt>
                <c:pt idx="23277">
                  <c:v>0.0</c:v>
                </c:pt>
                <c:pt idx="23278">
                  <c:v>0.0</c:v>
                </c:pt>
                <c:pt idx="23279">
                  <c:v>0.0</c:v>
                </c:pt>
                <c:pt idx="23280">
                  <c:v>0.0001782705</c:v>
                </c:pt>
                <c:pt idx="23281">
                  <c:v>0.0</c:v>
                </c:pt>
                <c:pt idx="23282">
                  <c:v>0.001335704</c:v>
                </c:pt>
                <c:pt idx="23283">
                  <c:v>0.0</c:v>
                </c:pt>
                <c:pt idx="23284">
                  <c:v>0.0</c:v>
                </c:pt>
                <c:pt idx="23285">
                  <c:v>0.0</c:v>
                </c:pt>
                <c:pt idx="23286">
                  <c:v>0.0</c:v>
                </c:pt>
                <c:pt idx="23287">
                  <c:v>0.0</c:v>
                </c:pt>
                <c:pt idx="23288">
                  <c:v>0.0</c:v>
                </c:pt>
                <c:pt idx="23289">
                  <c:v>0.0</c:v>
                </c:pt>
                <c:pt idx="23290">
                  <c:v>0.0</c:v>
                </c:pt>
                <c:pt idx="23291">
                  <c:v>0.0</c:v>
                </c:pt>
                <c:pt idx="23292">
                  <c:v>0.0</c:v>
                </c:pt>
                <c:pt idx="23293">
                  <c:v>0.0</c:v>
                </c:pt>
                <c:pt idx="23294">
                  <c:v>0.0</c:v>
                </c:pt>
                <c:pt idx="23295">
                  <c:v>-32767.0</c:v>
                </c:pt>
                <c:pt idx="23296">
                  <c:v>0.0</c:v>
                </c:pt>
                <c:pt idx="23297">
                  <c:v>0.0</c:v>
                </c:pt>
                <c:pt idx="23298">
                  <c:v>0.0</c:v>
                </c:pt>
                <c:pt idx="23299">
                  <c:v>0.0</c:v>
                </c:pt>
                <c:pt idx="23300">
                  <c:v>0.0</c:v>
                </c:pt>
                <c:pt idx="23301">
                  <c:v>0.0</c:v>
                </c:pt>
                <c:pt idx="23302">
                  <c:v>0.0</c:v>
                </c:pt>
                <c:pt idx="23303">
                  <c:v>-32767.0</c:v>
                </c:pt>
                <c:pt idx="23304">
                  <c:v>0.0</c:v>
                </c:pt>
                <c:pt idx="23305">
                  <c:v>0.0</c:v>
                </c:pt>
                <c:pt idx="23306">
                  <c:v>0.0</c:v>
                </c:pt>
                <c:pt idx="23307">
                  <c:v>0.0</c:v>
                </c:pt>
                <c:pt idx="23308">
                  <c:v>0.0</c:v>
                </c:pt>
                <c:pt idx="23309">
                  <c:v>0.0</c:v>
                </c:pt>
                <c:pt idx="23310">
                  <c:v>0.0</c:v>
                </c:pt>
                <c:pt idx="23311">
                  <c:v>-32767.0</c:v>
                </c:pt>
                <c:pt idx="23312">
                  <c:v>0.0</c:v>
                </c:pt>
                <c:pt idx="23313">
                  <c:v>0.0</c:v>
                </c:pt>
                <c:pt idx="23314">
                  <c:v>0.0</c:v>
                </c:pt>
                <c:pt idx="23315">
                  <c:v>0.0</c:v>
                </c:pt>
                <c:pt idx="23316">
                  <c:v>0.0</c:v>
                </c:pt>
                <c:pt idx="23317">
                  <c:v>0.0</c:v>
                </c:pt>
                <c:pt idx="23318">
                  <c:v>0.0</c:v>
                </c:pt>
                <c:pt idx="23319">
                  <c:v>0.001115998</c:v>
                </c:pt>
                <c:pt idx="23320">
                  <c:v>0.0</c:v>
                </c:pt>
                <c:pt idx="23321">
                  <c:v>0.002235934</c:v>
                </c:pt>
                <c:pt idx="23322">
                  <c:v>0.001459729</c:v>
                </c:pt>
                <c:pt idx="23323">
                  <c:v>0.0</c:v>
                </c:pt>
                <c:pt idx="23324">
                  <c:v>0.001119146</c:v>
                </c:pt>
                <c:pt idx="23325">
                  <c:v>0.0</c:v>
                </c:pt>
                <c:pt idx="23326">
                  <c:v>0.001120547</c:v>
                </c:pt>
                <c:pt idx="23327">
                  <c:v>-32767.0</c:v>
                </c:pt>
                <c:pt idx="23328">
                  <c:v>0.001223336</c:v>
                </c:pt>
                <c:pt idx="23329">
                  <c:v>0.0</c:v>
                </c:pt>
                <c:pt idx="23330">
                  <c:v>0.0001493376</c:v>
                </c:pt>
                <c:pt idx="23331">
                  <c:v>0.0001494212</c:v>
                </c:pt>
                <c:pt idx="23332">
                  <c:v>0.0</c:v>
                </c:pt>
                <c:pt idx="23333">
                  <c:v>0.00112677</c:v>
                </c:pt>
                <c:pt idx="23334">
                  <c:v>0.001787406</c:v>
                </c:pt>
                <c:pt idx="23335">
                  <c:v>0.0</c:v>
                </c:pt>
                <c:pt idx="23336">
                  <c:v>0.001126333</c:v>
                </c:pt>
                <c:pt idx="23337">
                  <c:v>0.0</c:v>
                </c:pt>
                <c:pt idx="23338">
                  <c:v>0.001611659</c:v>
                </c:pt>
                <c:pt idx="23339">
                  <c:v>0.0</c:v>
                </c:pt>
                <c:pt idx="23340">
                  <c:v>0.0</c:v>
                </c:pt>
                <c:pt idx="23341">
                  <c:v>0.0</c:v>
                </c:pt>
                <c:pt idx="23342">
                  <c:v>0.0</c:v>
                </c:pt>
                <c:pt idx="23343">
                  <c:v>0.001415021</c:v>
                </c:pt>
                <c:pt idx="23344">
                  <c:v>-32767.0</c:v>
                </c:pt>
                <c:pt idx="23345">
                  <c:v>0.001176117</c:v>
                </c:pt>
                <c:pt idx="23346">
                  <c:v>0.0</c:v>
                </c:pt>
                <c:pt idx="23347">
                  <c:v>0.0</c:v>
                </c:pt>
                <c:pt idx="23348">
                  <c:v>8.88984500000002E-5</c:v>
                </c:pt>
                <c:pt idx="23349">
                  <c:v>0.0</c:v>
                </c:pt>
                <c:pt idx="23350">
                  <c:v>0.0</c:v>
                </c:pt>
                <c:pt idx="23351">
                  <c:v>0.0003508098</c:v>
                </c:pt>
                <c:pt idx="23352">
                  <c:v>0.0</c:v>
                </c:pt>
                <c:pt idx="23353">
                  <c:v>0.001775887</c:v>
                </c:pt>
                <c:pt idx="23354">
                  <c:v>0.0</c:v>
                </c:pt>
                <c:pt idx="23355">
                  <c:v>0.001414906</c:v>
                </c:pt>
                <c:pt idx="23356">
                  <c:v>0.00023404</c:v>
                </c:pt>
                <c:pt idx="23357">
                  <c:v>0.001768339</c:v>
                </c:pt>
                <c:pt idx="23358">
                  <c:v>0.0</c:v>
                </c:pt>
                <c:pt idx="23359">
                  <c:v>0.0006756892</c:v>
                </c:pt>
                <c:pt idx="23360">
                  <c:v>0.0</c:v>
                </c:pt>
                <c:pt idx="23361">
                  <c:v>0.001130686</c:v>
                </c:pt>
                <c:pt idx="23362">
                  <c:v>0.0008753516</c:v>
                </c:pt>
                <c:pt idx="23363">
                  <c:v>0.001364875</c:v>
                </c:pt>
                <c:pt idx="23364">
                  <c:v>0.001980169</c:v>
                </c:pt>
                <c:pt idx="23365">
                  <c:v>0.001130015</c:v>
                </c:pt>
                <c:pt idx="23366">
                  <c:v>0.003257007</c:v>
                </c:pt>
                <c:pt idx="23367">
                  <c:v>0.002492493</c:v>
                </c:pt>
                <c:pt idx="23368">
                  <c:v>-32767.0</c:v>
                </c:pt>
                <c:pt idx="23369">
                  <c:v>0.0</c:v>
                </c:pt>
                <c:pt idx="23370">
                  <c:v>0.0</c:v>
                </c:pt>
                <c:pt idx="23371">
                  <c:v>0.0</c:v>
                </c:pt>
                <c:pt idx="23372">
                  <c:v>0.0</c:v>
                </c:pt>
                <c:pt idx="23373">
                  <c:v>0.0</c:v>
                </c:pt>
                <c:pt idx="23374">
                  <c:v>0.0001498799</c:v>
                </c:pt>
                <c:pt idx="23375">
                  <c:v>0.004276412</c:v>
                </c:pt>
                <c:pt idx="23376">
                  <c:v>-32767.0</c:v>
                </c:pt>
                <c:pt idx="23377">
                  <c:v>0.01664178</c:v>
                </c:pt>
                <c:pt idx="23378">
                  <c:v>0.01813576</c:v>
                </c:pt>
                <c:pt idx="23379">
                  <c:v>0.01030876</c:v>
                </c:pt>
                <c:pt idx="23380">
                  <c:v>0.01652139</c:v>
                </c:pt>
                <c:pt idx="23381">
                  <c:v>0.01819084</c:v>
                </c:pt>
                <c:pt idx="23382">
                  <c:v>0.002332228</c:v>
                </c:pt>
                <c:pt idx="23383">
                  <c:v>0.001417184</c:v>
                </c:pt>
                <c:pt idx="23384">
                  <c:v>-32767.0</c:v>
                </c:pt>
                <c:pt idx="23385">
                  <c:v>0.0</c:v>
                </c:pt>
                <c:pt idx="23386">
                  <c:v>0.0</c:v>
                </c:pt>
                <c:pt idx="23387">
                  <c:v>0.0</c:v>
                </c:pt>
                <c:pt idx="23388">
                  <c:v>0.0</c:v>
                </c:pt>
                <c:pt idx="23389">
                  <c:v>0.001281449</c:v>
                </c:pt>
                <c:pt idx="23390">
                  <c:v>0.0</c:v>
                </c:pt>
                <c:pt idx="23391">
                  <c:v>0.001134349</c:v>
                </c:pt>
                <c:pt idx="23392">
                  <c:v>0.00113564</c:v>
                </c:pt>
                <c:pt idx="23393">
                  <c:v>0.0</c:v>
                </c:pt>
                <c:pt idx="23394">
                  <c:v>0.0</c:v>
                </c:pt>
                <c:pt idx="23395">
                  <c:v>0.0</c:v>
                </c:pt>
                <c:pt idx="23396">
                  <c:v>0.0</c:v>
                </c:pt>
                <c:pt idx="23397">
                  <c:v>0.0003458582</c:v>
                </c:pt>
                <c:pt idx="23398">
                  <c:v>0.0</c:v>
                </c:pt>
                <c:pt idx="23399">
                  <c:v>0.0</c:v>
                </c:pt>
                <c:pt idx="23400">
                  <c:v>-32767.0</c:v>
                </c:pt>
                <c:pt idx="23401">
                  <c:v>0.0006340618</c:v>
                </c:pt>
                <c:pt idx="23402">
                  <c:v>0.01644622</c:v>
                </c:pt>
                <c:pt idx="23403">
                  <c:v>0.005580463</c:v>
                </c:pt>
                <c:pt idx="23404">
                  <c:v>0.0086509</c:v>
                </c:pt>
                <c:pt idx="23405">
                  <c:v>0.007152974</c:v>
                </c:pt>
                <c:pt idx="23406">
                  <c:v>0.004318871</c:v>
                </c:pt>
                <c:pt idx="23407">
                  <c:v>0.00211723</c:v>
                </c:pt>
                <c:pt idx="23408">
                  <c:v>-32767.0</c:v>
                </c:pt>
                <c:pt idx="23409">
                  <c:v>0.001155226</c:v>
                </c:pt>
                <c:pt idx="23410">
                  <c:v>0.002244433</c:v>
                </c:pt>
                <c:pt idx="23411">
                  <c:v>0.0025913</c:v>
                </c:pt>
                <c:pt idx="23412">
                  <c:v>0.003519616</c:v>
                </c:pt>
                <c:pt idx="23413">
                  <c:v>0.0008643826</c:v>
                </c:pt>
                <c:pt idx="23414">
                  <c:v>0.002550032</c:v>
                </c:pt>
                <c:pt idx="23415">
                  <c:v>0.004261442</c:v>
                </c:pt>
                <c:pt idx="23416">
                  <c:v>-32767.0</c:v>
                </c:pt>
                <c:pt idx="23417">
                  <c:v>0.01018768</c:v>
                </c:pt>
                <c:pt idx="23418">
                  <c:v>0.019542</c:v>
                </c:pt>
                <c:pt idx="23419">
                  <c:v>0.01463958</c:v>
                </c:pt>
                <c:pt idx="23420">
                  <c:v>0.03117619</c:v>
                </c:pt>
                <c:pt idx="23421">
                  <c:v>0.02040748</c:v>
                </c:pt>
                <c:pt idx="23422">
                  <c:v>0.03268395</c:v>
                </c:pt>
                <c:pt idx="23423">
                  <c:v>0.039946</c:v>
                </c:pt>
                <c:pt idx="23424">
                  <c:v>0.02866076</c:v>
                </c:pt>
                <c:pt idx="23425">
                  <c:v>-32767.0</c:v>
                </c:pt>
                <c:pt idx="23426">
                  <c:v>0.02946105</c:v>
                </c:pt>
                <c:pt idx="23427">
                  <c:v>0.03034822</c:v>
                </c:pt>
                <c:pt idx="23428">
                  <c:v>0.02508611</c:v>
                </c:pt>
                <c:pt idx="23429">
                  <c:v>0.02610921</c:v>
                </c:pt>
                <c:pt idx="23430">
                  <c:v>0.01524591</c:v>
                </c:pt>
                <c:pt idx="23431">
                  <c:v>0.01839791</c:v>
                </c:pt>
                <c:pt idx="23432">
                  <c:v>0.01099606</c:v>
                </c:pt>
                <c:pt idx="23433">
                  <c:v>-32767.0</c:v>
                </c:pt>
                <c:pt idx="23434">
                  <c:v>0.008048122</c:v>
                </c:pt>
                <c:pt idx="23435">
                  <c:v>0.007242683</c:v>
                </c:pt>
                <c:pt idx="23436">
                  <c:v>0.007029305</c:v>
                </c:pt>
                <c:pt idx="23437">
                  <c:v>0.003789149</c:v>
                </c:pt>
                <c:pt idx="23438">
                  <c:v>0.006798196</c:v>
                </c:pt>
                <c:pt idx="23439">
                  <c:v>0.004818652</c:v>
                </c:pt>
                <c:pt idx="23440">
                  <c:v>0.004331094</c:v>
                </c:pt>
                <c:pt idx="23441">
                  <c:v>-32767.0</c:v>
                </c:pt>
                <c:pt idx="23442">
                  <c:v>0.004028677</c:v>
                </c:pt>
                <c:pt idx="23443">
                  <c:v>0.001105952</c:v>
                </c:pt>
                <c:pt idx="23444">
                  <c:v>0.0004352068</c:v>
                </c:pt>
                <c:pt idx="23445">
                  <c:v>0.00157965</c:v>
                </c:pt>
                <c:pt idx="23446">
                  <c:v>2.314234E-5</c:v>
                </c:pt>
                <c:pt idx="23447">
                  <c:v>0.001108326</c:v>
                </c:pt>
                <c:pt idx="23448">
                  <c:v>0.0003940192</c:v>
                </c:pt>
                <c:pt idx="23449">
                  <c:v>0.002222222</c:v>
                </c:pt>
                <c:pt idx="23450">
                  <c:v>0.002287719</c:v>
                </c:pt>
                <c:pt idx="23451">
                  <c:v>0.0</c:v>
                </c:pt>
                <c:pt idx="23452">
                  <c:v>-32767.0</c:v>
                </c:pt>
                <c:pt idx="23453">
                  <c:v>0.004252458</c:v>
                </c:pt>
                <c:pt idx="23454">
                  <c:v>0.001159976</c:v>
                </c:pt>
                <c:pt idx="23455">
                  <c:v>0.004521021</c:v>
                </c:pt>
                <c:pt idx="23456">
                  <c:v>0.002212603</c:v>
                </c:pt>
                <c:pt idx="23457">
                  <c:v>0.002234826</c:v>
                </c:pt>
                <c:pt idx="23458">
                  <c:v>0.001348881</c:v>
                </c:pt>
                <c:pt idx="23459">
                  <c:v>0.005035853</c:v>
                </c:pt>
                <c:pt idx="23460">
                  <c:v>0.004109862</c:v>
                </c:pt>
                <c:pt idx="23461">
                  <c:v>0.004222027</c:v>
                </c:pt>
                <c:pt idx="23462">
                  <c:v>0.005399232</c:v>
                </c:pt>
                <c:pt idx="23463">
                  <c:v>0.001702387</c:v>
                </c:pt>
                <c:pt idx="23464">
                  <c:v>0.005444749</c:v>
                </c:pt>
                <c:pt idx="23465">
                  <c:v>0.002243784</c:v>
                </c:pt>
                <c:pt idx="23466">
                  <c:v>0.002471077</c:v>
                </c:pt>
                <c:pt idx="23467">
                  <c:v>0.006878963</c:v>
                </c:pt>
                <c:pt idx="23468">
                  <c:v>0.002705078</c:v>
                </c:pt>
                <c:pt idx="23469">
                  <c:v>0.0001476187</c:v>
                </c:pt>
                <c:pt idx="23470">
                  <c:v>0.003194605</c:v>
                </c:pt>
                <c:pt idx="23471">
                  <c:v>0.0008557598</c:v>
                </c:pt>
                <c:pt idx="23472">
                  <c:v>0.001105119</c:v>
                </c:pt>
                <c:pt idx="23473">
                  <c:v>0.001252526</c:v>
                </c:pt>
                <c:pt idx="23474">
                  <c:v>0.000474609</c:v>
                </c:pt>
                <c:pt idx="23475">
                  <c:v>2.306368E-5</c:v>
                </c:pt>
                <c:pt idx="23476">
                  <c:v>0.0</c:v>
                </c:pt>
                <c:pt idx="23477">
                  <c:v>0.004748077</c:v>
                </c:pt>
                <c:pt idx="23478">
                  <c:v>0.0</c:v>
                </c:pt>
                <c:pt idx="23479">
                  <c:v>0.001282722</c:v>
                </c:pt>
                <c:pt idx="23480">
                  <c:v>0.0009742165</c:v>
                </c:pt>
                <c:pt idx="23481">
                  <c:v>0.005062931</c:v>
                </c:pt>
                <c:pt idx="23482">
                  <c:v>0.0003752426</c:v>
                </c:pt>
                <c:pt idx="23483">
                  <c:v>0.001249705</c:v>
                </c:pt>
                <c:pt idx="23484">
                  <c:v>0.0</c:v>
                </c:pt>
                <c:pt idx="23485">
                  <c:v>0.001104725</c:v>
                </c:pt>
                <c:pt idx="23486">
                  <c:v>0.001581166</c:v>
                </c:pt>
                <c:pt idx="23487">
                  <c:v>0.001735833</c:v>
                </c:pt>
                <c:pt idx="23488">
                  <c:v>0.001104246</c:v>
                </c:pt>
                <c:pt idx="23489">
                  <c:v>0.005501234</c:v>
                </c:pt>
                <c:pt idx="23490">
                  <c:v>0.002529636</c:v>
                </c:pt>
                <c:pt idx="23491">
                  <c:v>0.007443787</c:v>
                </c:pt>
                <c:pt idx="23492">
                  <c:v>0.00339555</c:v>
                </c:pt>
                <c:pt idx="23493">
                  <c:v>-32767.0</c:v>
                </c:pt>
                <c:pt idx="23494">
                  <c:v>0.006030162</c:v>
                </c:pt>
                <c:pt idx="23495">
                  <c:v>0.003316743</c:v>
                </c:pt>
                <c:pt idx="23496">
                  <c:v>0.003881433</c:v>
                </c:pt>
                <c:pt idx="23497">
                  <c:v>0.007854161</c:v>
                </c:pt>
                <c:pt idx="23498">
                  <c:v>0.001847074</c:v>
                </c:pt>
                <c:pt idx="23499">
                  <c:v>0.00366979</c:v>
                </c:pt>
                <c:pt idx="23500">
                  <c:v>0.003329406</c:v>
                </c:pt>
                <c:pt idx="23501">
                  <c:v>-32767.0</c:v>
                </c:pt>
                <c:pt idx="23502">
                  <c:v>0.002571184</c:v>
                </c:pt>
                <c:pt idx="23503">
                  <c:v>0.001025652</c:v>
                </c:pt>
                <c:pt idx="23504">
                  <c:v>0.001288403</c:v>
                </c:pt>
                <c:pt idx="23505">
                  <c:v>0.00355182</c:v>
                </c:pt>
                <c:pt idx="23506">
                  <c:v>0.005197894</c:v>
                </c:pt>
                <c:pt idx="23507">
                  <c:v>0.004288093</c:v>
                </c:pt>
                <c:pt idx="23508">
                  <c:v>0.002210362</c:v>
                </c:pt>
                <c:pt idx="23509">
                  <c:v>-32767.0</c:v>
                </c:pt>
                <c:pt idx="23510">
                  <c:v>0.002438877</c:v>
                </c:pt>
                <c:pt idx="23511">
                  <c:v>0.004391021</c:v>
                </c:pt>
                <c:pt idx="23512">
                  <c:v>0.001233373</c:v>
                </c:pt>
                <c:pt idx="23513">
                  <c:v>0.005779212</c:v>
                </c:pt>
                <c:pt idx="23514">
                  <c:v>0.001478188</c:v>
                </c:pt>
                <c:pt idx="23515">
                  <c:v>0.003484028</c:v>
                </c:pt>
                <c:pt idx="23516">
                  <c:v>0.001405802</c:v>
                </c:pt>
                <c:pt idx="23517">
                  <c:v>0.000807558500000001</c:v>
                </c:pt>
                <c:pt idx="23518">
                  <c:v>0.0</c:v>
                </c:pt>
                <c:pt idx="23519">
                  <c:v>0.002066377</c:v>
                </c:pt>
                <c:pt idx="23520">
                  <c:v>0.001129428</c:v>
                </c:pt>
                <c:pt idx="23521">
                  <c:v>0.003165284</c:v>
                </c:pt>
                <c:pt idx="23522">
                  <c:v>4.587639E-5</c:v>
                </c:pt>
                <c:pt idx="23523">
                  <c:v>0.001652464</c:v>
                </c:pt>
                <c:pt idx="23524">
                  <c:v>0.001098242</c:v>
                </c:pt>
                <c:pt idx="23525">
                  <c:v>0.002195834</c:v>
                </c:pt>
                <c:pt idx="23526">
                  <c:v>0.001098199</c:v>
                </c:pt>
                <c:pt idx="23527">
                  <c:v>0.00446021</c:v>
                </c:pt>
                <c:pt idx="23528">
                  <c:v>0.001744694</c:v>
                </c:pt>
                <c:pt idx="23529">
                  <c:v>0.003663806</c:v>
                </c:pt>
                <c:pt idx="23530">
                  <c:v>0.001098339</c:v>
                </c:pt>
                <c:pt idx="23531">
                  <c:v>0.001496909</c:v>
                </c:pt>
                <c:pt idx="23532">
                  <c:v>0.004281983</c:v>
                </c:pt>
                <c:pt idx="23533">
                  <c:v>0.001096034</c:v>
                </c:pt>
                <c:pt idx="23534">
                  <c:v>0.0002227558</c:v>
                </c:pt>
                <c:pt idx="23535">
                  <c:v>0.003034895</c:v>
                </c:pt>
                <c:pt idx="23536">
                  <c:v>0.004439456</c:v>
                </c:pt>
                <c:pt idx="23537">
                  <c:v>0.0009700441</c:v>
                </c:pt>
                <c:pt idx="23538">
                  <c:v>0.0001461265</c:v>
                </c:pt>
                <c:pt idx="23539">
                  <c:v>0.002479997</c:v>
                </c:pt>
                <c:pt idx="23540">
                  <c:v>0.001101968</c:v>
                </c:pt>
                <c:pt idx="23541">
                  <c:v>-32767.0</c:v>
                </c:pt>
                <c:pt idx="23542">
                  <c:v>0.0001467899</c:v>
                </c:pt>
                <c:pt idx="23543">
                  <c:v>0.003342177</c:v>
                </c:pt>
                <c:pt idx="23544">
                  <c:v>0.0001475295</c:v>
                </c:pt>
                <c:pt idx="23545">
                  <c:v>0.0008631814</c:v>
                </c:pt>
                <c:pt idx="23546">
                  <c:v>0.0</c:v>
                </c:pt>
                <c:pt idx="23547">
                  <c:v>0.002393442</c:v>
                </c:pt>
                <c:pt idx="23548">
                  <c:v>0.001123974</c:v>
                </c:pt>
                <c:pt idx="23549">
                  <c:v>0.0</c:v>
                </c:pt>
                <c:pt idx="23550">
                  <c:v>0.0004865506</c:v>
                </c:pt>
                <c:pt idx="23551">
                  <c:v>0.001150816</c:v>
                </c:pt>
                <c:pt idx="23552">
                  <c:v>0.00100011</c:v>
                </c:pt>
                <c:pt idx="23553">
                  <c:v>0.001002329</c:v>
                </c:pt>
                <c:pt idx="23554">
                  <c:v>0.0</c:v>
                </c:pt>
                <c:pt idx="23555">
                  <c:v>0.0</c:v>
                </c:pt>
                <c:pt idx="23556">
                  <c:v>0.0</c:v>
                </c:pt>
                <c:pt idx="23557">
                  <c:v>0.0</c:v>
                </c:pt>
                <c:pt idx="23558">
                  <c:v>0.0</c:v>
                </c:pt>
                <c:pt idx="23559">
                  <c:v>0.0</c:v>
                </c:pt>
                <c:pt idx="23560">
                  <c:v>0.0</c:v>
                </c:pt>
                <c:pt idx="23561">
                  <c:v>0.0</c:v>
                </c:pt>
                <c:pt idx="23562">
                  <c:v>0.0</c:v>
                </c:pt>
                <c:pt idx="23563">
                  <c:v>3.331557E-5</c:v>
                </c:pt>
                <c:pt idx="23564">
                  <c:v>0.0</c:v>
                </c:pt>
                <c:pt idx="23565">
                  <c:v>0.0001946572</c:v>
                </c:pt>
                <c:pt idx="23566">
                  <c:v>0.0</c:v>
                </c:pt>
                <c:pt idx="23567">
                  <c:v>0.0</c:v>
                </c:pt>
                <c:pt idx="23568">
                  <c:v>0.0</c:v>
                </c:pt>
                <c:pt idx="23569">
                  <c:v>0.0</c:v>
                </c:pt>
                <c:pt idx="23570">
                  <c:v>0.0</c:v>
                </c:pt>
                <c:pt idx="23571">
                  <c:v>0.0009078138</c:v>
                </c:pt>
                <c:pt idx="23572">
                  <c:v>0.0001964205</c:v>
                </c:pt>
                <c:pt idx="23573">
                  <c:v>0.0</c:v>
                </c:pt>
                <c:pt idx="23574">
                  <c:v>0.0</c:v>
                </c:pt>
                <c:pt idx="23575">
                  <c:v>0.0002437834</c:v>
                </c:pt>
                <c:pt idx="23576">
                  <c:v>0.001176455</c:v>
                </c:pt>
                <c:pt idx="23577">
                  <c:v>0.0002982605</c:v>
                </c:pt>
                <c:pt idx="23578">
                  <c:v>0.000298384</c:v>
                </c:pt>
                <c:pt idx="23579">
                  <c:v>0.0</c:v>
                </c:pt>
                <c:pt idx="23580">
                  <c:v>0.0005076239</c:v>
                </c:pt>
                <c:pt idx="23581">
                  <c:v>0.00019735</c:v>
                </c:pt>
                <c:pt idx="23582">
                  <c:v>0.0</c:v>
                </c:pt>
                <c:pt idx="23583">
                  <c:v>0.0</c:v>
                </c:pt>
                <c:pt idx="23584">
                  <c:v>0.0</c:v>
                </c:pt>
                <c:pt idx="23585">
                  <c:v>0.001184091</c:v>
                </c:pt>
                <c:pt idx="23586">
                  <c:v>0.0</c:v>
                </c:pt>
                <c:pt idx="23587">
                  <c:v>0.0</c:v>
                </c:pt>
                <c:pt idx="23588">
                  <c:v>0.0</c:v>
                </c:pt>
                <c:pt idx="23589">
                  <c:v>0.0005981372</c:v>
                </c:pt>
                <c:pt idx="23590">
                  <c:v>0.0</c:v>
                </c:pt>
                <c:pt idx="23591">
                  <c:v>0.001188629</c:v>
                </c:pt>
                <c:pt idx="23592">
                  <c:v>0.0</c:v>
                </c:pt>
                <c:pt idx="23593">
                  <c:v>0.0004345497</c:v>
                </c:pt>
                <c:pt idx="23594">
                  <c:v>0.0</c:v>
                </c:pt>
                <c:pt idx="23595">
                  <c:v>0.00119597</c:v>
                </c:pt>
                <c:pt idx="23596">
                  <c:v>0.0</c:v>
                </c:pt>
                <c:pt idx="23597">
                  <c:v>0.001197767</c:v>
                </c:pt>
                <c:pt idx="23598">
                  <c:v>0.0</c:v>
                </c:pt>
                <c:pt idx="23599">
                  <c:v>0.002400895</c:v>
                </c:pt>
                <c:pt idx="23600">
                  <c:v>0.0</c:v>
                </c:pt>
                <c:pt idx="23601">
                  <c:v>0.0</c:v>
                </c:pt>
                <c:pt idx="23602">
                  <c:v>0.001202075</c:v>
                </c:pt>
                <c:pt idx="23603">
                  <c:v>0.0</c:v>
                </c:pt>
                <c:pt idx="23604">
                  <c:v>0.0</c:v>
                </c:pt>
                <c:pt idx="23605">
                  <c:v>0.001237345</c:v>
                </c:pt>
                <c:pt idx="23606">
                  <c:v>0.0008129622</c:v>
                </c:pt>
                <c:pt idx="23607">
                  <c:v>0.0</c:v>
                </c:pt>
                <c:pt idx="23608">
                  <c:v>0.0</c:v>
                </c:pt>
                <c:pt idx="23609">
                  <c:v>0.0</c:v>
                </c:pt>
                <c:pt idx="23610">
                  <c:v>0.0</c:v>
                </c:pt>
                <c:pt idx="23611">
                  <c:v>0.0</c:v>
                </c:pt>
                <c:pt idx="23612">
                  <c:v>0.0</c:v>
                </c:pt>
                <c:pt idx="23613">
                  <c:v>0.0</c:v>
                </c:pt>
                <c:pt idx="23614">
                  <c:v>-32767.0</c:v>
                </c:pt>
                <c:pt idx="23615">
                  <c:v>0.001204564</c:v>
                </c:pt>
                <c:pt idx="23616">
                  <c:v>0.0</c:v>
                </c:pt>
                <c:pt idx="23617">
                  <c:v>0.0</c:v>
                </c:pt>
                <c:pt idx="23618">
                  <c:v>0.0</c:v>
                </c:pt>
                <c:pt idx="23619">
                  <c:v>0.0</c:v>
                </c:pt>
                <c:pt idx="23620">
                  <c:v>0.0</c:v>
                </c:pt>
                <c:pt idx="23621">
                  <c:v>0.0</c:v>
                </c:pt>
                <c:pt idx="23622">
                  <c:v>-32767.0</c:v>
                </c:pt>
                <c:pt idx="23623">
                  <c:v>0.0</c:v>
                </c:pt>
                <c:pt idx="23624">
                  <c:v>0.0</c:v>
                </c:pt>
                <c:pt idx="23625">
                  <c:v>0.0</c:v>
                </c:pt>
                <c:pt idx="23626">
                  <c:v>0.0</c:v>
                </c:pt>
                <c:pt idx="23627">
                  <c:v>0.0</c:v>
                </c:pt>
                <c:pt idx="23628">
                  <c:v>0.0</c:v>
                </c:pt>
                <c:pt idx="23629">
                  <c:v>0.0</c:v>
                </c:pt>
                <c:pt idx="23630">
                  <c:v>0.0</c:v>
                </c:pt>
                <c:pt idx="23631">
                  <c:v>0.0003054257</c:v>
                </c:pt>
                <c:pt idx="23632">
                  <c:v>0.0</c:v>
                </c:pt>
                <c:pt idx="23633">
                  <c:v>0.0</c:v>
                </c:pt>
                <c:pt idx="23634">
                  <c:v>0.0</c:v>
                </c:pt>
                <c:pt idx="23635">
                  <c:v>0.0</c:v>
                </c:pt>
                <c:pt idx="23636">
                  <c:v>0.0</c:v>
                </c:pt>
                <c:pt idx="23637">
                  <c:v>0.001575425</c:v>
                </c:pt>
                <c:pt idx="23638">
                  <c:v>0.0</c:v>
                </c:pt>
                <c:pt idx="23639">
                  <c:v>0.0</c:v>
                </c:pt>
                <c:pt idx="23640">
                  <c:v>0.0</c:v>
                </c:pt>
                <c:pt idx="23641">
                  <c:v>0.0</c:v>
                </c:pt>
                <c:pt idx="23642">
                  <c:v>0.0</c:v>
                </c:pt>
                <c:pt idx="23643">
                  <c:v>0.0</c:v>
                </c:pt>
                <c:pt idx="23644">
                  <c:v>0.0</c:v>
                </c:pt>
                <c:pt idx="23645">
                  <c:v>0.0</c:v>
                </c:pt>
                <c:pt idx="23646">
                  <c:v>0.001205362</c:v>
                </c:pt>
                <c:pt idx="23647">
                  <c:v>-32767.0</c:v>
                </c:pt>
                <c:pt idx="23648">
                  <c:v>0.0</c:v>
                </c:pt>
                <c:pt idx="23649">
                  <c:v>0.0</c:v>
                </c:pt>
                <c:pt idx="23650">
                  <c:v>0.0</c:v>
                </c:pt>
                <c:pt idx="23651">
                  <c:v>0.0</c:v>
                </c:pt>
                <c:pt idx="23652">
                  <c:v>0.0</c:v>
                </c:pt>
                <c:pt idx="23653">
                  <c:v>0.0</c:v>
                </c:pt>
                <c:pt idx="23654">
                  <c:v>0.0009370007</c:v>
                </c:pt>
                <c:pt idx="23655">
                  <c:v>0.0</c:v>
                </c:pt>
                <c:pt idx="23656">
                  <c:v>0.0</c:v>
                </c:pt>
                <c:pt idx="23657">
                  <c:v>0.0</c:v>
                </c:pt>
                <c:pt idx="23658">
                  <c:v>0.0</c:v>
                </c:pt>
                <c:pt idx="23659">
                  <c:v>0.0</c:v>
                </c:pt>
                <c:pt idx="23660">
                  <c:v>0.0</c:v>
                </c:pt>
                <c:pt idx="23661">
                  <c:v>0.0</c:v>
                </c:pt>
                <c:pt idx="23662">
                  <c:v>0.0</c:v>
                </c:pt>
                <c:pt idx="23663">
                  <c:v>0.0</c:v>
                </c:pt>
                <c:pt idx="23664">
                  <c:v>0.0</c:v>
                </c:pt>
                <c:pt idx="23665">
                  <c:v>0.0</c:v>
                </c:pt>
                <c:pt idx="23666">
                  <c:v>0.0</c:v>
                </c:pt>
                <c:pt idx="23667">
                  <c:v>0.0</c:v>
                </c:pt>
                <c:pt idx="23668">
                  <c:v>5.048088E-5</c:v>
                </c:pt>
                <c:pt idx="23669">
                  <c:v>2.535818E-5</c:v>
                </c:pt>
                <c:pt idx="23670">
                  <c:v>0.0</c:v>
                </c:pt>
                <c:pt idx="23671">
                  <c:v>0.002429766</c:v>
                </c:pt>
                <c:pt idx="23672">
                  <c:v>0.001419773</c:v>
                </c:pt>
                <c:pt idx="23673">
                  <c:v>0.001379202</c:v>
                </c:pt>
                <c:pt idx="23674">
                  <c:v>0.001074833</c:v>
                </c:pt>
                <c:pt idx="23675">
                  <c:v>3.495625E-5</c:v>
                </c:pt>
                <c:pt idx="23676">
                  <c:v>0.001219416</c:v>
                </c:pt>
                <c:pt idx="23677">
                  <c:v>0.0</c:v>
                </c:pt>
                <c:pt idx="23678">
                  <c:v>0.00121493</c:v>
                </c:pt>
                <c:pt idx="23679">
                  <c:v>0.0</c:v>
                </c:pt>
                <c:pt idx="23680">
                  <c:v>0.0</c:v>
                </c:pt>
                <c:pt idx="23681">
                  <c:v>0.0</c:v>
                </c:pt>
                <c:pt idx="23682">
                  <c:v>0.0001617685</c:v>
                </c:pt>
                <c:pt idx="23683">
                  <c:v>0.0</c:v>
                </c:pt>
                <c:pt idx="23684">
                  <c:v>0.0</c:v>
                </c:pt>
                <c:pt idx="23685">
                  <c:v>0.001224788</c:v>
                </c:pt>
                <c:pt idx="23686">
                  <c:v>0.0</c:v>
                </c:pt>
                <c:pt idx="23687">
                  <c:v>-32767.0</c:v>
                </c:pt>
                <c:pt idx="23688">
                  <c:v>0.0</c:v>
                </c:pt>
                <c:pt idx="23689">
                  <c:v>0.0</c:v>
                </c:pt>
                <c:pt idx="23690">
                  <c:v>0.0</c:v>
                </c:pt>
                <c:pt idx="23691">
                  <c:v>0.0</c:v>
                </c:pt>
                <c:pt idx="23692">
                  <c:v>0.0</c:v>
                </c:pt>
                <c:pt idx="23693">
                  <c:v>0.0</c:v>
                </c:pt>
                <c:pt idx="23694">
                  <c:v>0.0</c:v>
                </c:pt>
                <c:pt idx="23695">
                  <c:v>0.0</c:v>
                </c:pt>
                <c:pt idx="23696">
                  <c:v>0.0</c:v>
                </c:pt>
                <c:pt idx="23697">
                  <c:v>0.0</c:v>
                </c:pt>
                <c:pt idx="23698">
                  <c:v>0.0</c:v>
                </c:pt>
                <c:pt idx="23699">
                  <c:v>0.0</c:v>
                </c:pt>
                <c:pt idx="23700">
                  <c:v>0.0</c:v>
                </c:pt>
                <c:pt idx="23701">
                  <c:v>0.0</c:v>
                </c:pt>
                <c:pt idx="23702">
                  <c:v>0.0</c:v>
                </c:pt>
                <c:pt idx="23703">
                  <c:v>-32767.0</c:v>
                </c:pt>
                <c:pt idx="23704">
                  <c:v>0.0</c:v>
                </c:pt>
                <c:pt idx="23705">
                  <c:v>0.0</c:v>
                </c:pt>
                <c:pt idx="23706">
                  <c:v>0.0</c:v>
                </c:pt>
                <c:pt idx="23707">
                  <c:v>0.0</c:v>
                </c:pt>
                <c:pt idx="23708">
                  <c:v>0.0</c:v>
                </c:pt>
                <c:pt idx="23709">
                  <c:v>0.0</c:v>
                </c:pt>
                <c:pt idx="23710">
                  <c:v>0.0</c:v>
                </c:pt>
                <c:pt idx="23711">
                  <c:v>-32767.0</c:v>
                </c:pt>
                <c:pt idx="23712">
                  <c:v>0.0</c:v>
                </c:pt>
                <c:pt idx="23713">
                  <c:v>0.0</c:v>
                </c:pt>
                <c:pt idx="23714">
                  <c:v>0.0</c:v>
                </c:pt>
                <c:pt idx="23715">
                  <c:v>0.0</c:v>
                </c:pt>
                <c:pt idx="23716">
                  <c:v>0.0</c:v>
                </c:pt>
                <c:pt idx="23717">
                  <c:v>0.0</c:v>
                </c:pt>
                <c:pt idx="23718">
                  <c:v>0.0</c:v>
                </c:pt>
                <c:pt idx="23719">
                  <c:v>0.0</c:v>
                </c:pt>
                <c:pt idx="23720">
                  <c:v>0.0</c:v>
                </c:pt>
                <c:pt idx="23721">
                  <c:v>0.0</c:v>
                </c:pt>
                <c:pt idx="23722">
                  <c:v>0.0</c:v>
                </c:pt>
                <c:pt idx="23723">
                  <c:v>0.0</c:v>
                </c:pt>
                <c:pt idx="23724">
                  <c:v>0.0</c:v>
                </c:pt>
                <c:pt idx="23725">
                  <c:v>0.0</c:v>
                </c:pt>
                <c:pt idx="23726">
                  <c:v>0.0</c:v>
                </c:pt>
                <c:pt idx="23727">
                  <c:v>0.0</c:v>
                </c:pt>
                <c:pt idx="23728">
                  <c:v>0.0</c:v>
                </c:pt>
                <c:pt idx="23729">
                  <c:v>0.0</c:v>
                </c:pt>
                <c:pt idx="23730">
                  <c:v>0.0</c:v>
                </c:pt>
                <c:pt idx="23731">
                  <c:v>0.0</c:v>
                </c:pt>
                <c:pt idx="23732">
                  <c:v>0.0</c:v>
                </c:pt>
                <c:pt idx="23733">
                  <c:v>0.0</c:v>
                </c:pt>
                <c:pt idx="23734">
                  <c:v>0.0</c:v>
                </c:pt>
                <c:pt idx="23735">
                  <c:v>0.0</c:v>
                </c:pt>
                <c:pt idx="23736">
                  <c:v>-32767.0</c:v>
                </c:pt>
                <c:pt idx="23737">
                  <c:v>0.0</c:v>
                </c:pt>
                <c:pt idx="23738">
                  <c:v>0.004458729</c:v>
                </c:pt>
                <c:pt idx="23739">
                  <c:v>0.05138946</c:v>
                </c:pt>
                <c:pt idx="23740">
                  <c:v>0.07432378</c:v>
                </c:pt>
                <c:pt idx="23741">
                  <c:v>0.07330886</c:v>
                </c:pt>
                <c:pt idx="23742">
                  <c:v>0.07160592</c:v>
                </c:pt>
                <c:pt idx="23743">
                  <c:v>0.05804982</c:v>
                </c:pt>
                <c:pt idx="23744">
                  <c:v>0.05926356</c:v>
                </c:pt>
                <c:pt idx="23745">
                  <c:v>0.1042795</c:v>
                </c:pt>
                <c:pt idx="23746">
                  <c:v>0.1197927</c:v>
                </c:pt>
                <c:pt idx="23747">
                  <c:v>0.124486</c:v>
                </c:pt>
                <c:pt idx="23748">
                  <c:v>0.1383176</c:v>
                </c:pt>
                <c:pt idx="23749">
                  <c:v>0.1277756</c:v>
                </c:pt>
                <c:pt idx="23750">
                  <c:v>0.1009845</c:v>
                </c:pt>
                <c:pt idx="23751">
                  <c:v>0.09504358</c:v>
                </c:pt>
                <c:pt idx="23752">
                  <c:v>0.1162884</c:v>
                </c:pt>
                <c:pt idx="23753">
                  <c:v>0.1132707</c:v>
                </c:pt>
                <c:pt idx="23754">
                  <c:v>0.1157391</c:v>
                </c:pt>
                <c:pt idx="23755">
                  <c:v>0.1146718</c:v>
                </c:pt>
                <c:pt idx="23756">
                  <c:v>0.06633759</c:v>
                </c:pt>
                <c:pt idx="23757">
                  <c:v>0.03816068</c:v>
                </c:pt>
                <c:pt idx="23758">
                  <c:v>0.01233876</c:v>
                </c:pt>
                <c:pt idx="23759">
                  <c:v>0.005104513</c:v>
                </c:pt>
                <c:pt idx="23760">
                  <c:v>1.439978E-5</c:v>
                </c:pt>
                <c:pt idx="23761">
                  <c:v>0.0</c:v>
                </c:pt>
                <c:pt idx="23762">
                  <c:v>0.00214372</c:v>
                </c:pt>
                <c:pt idx="23763">
                  <c:v>0.0</c:v>
                </c:pt>
                <c:pt idx="23764">
                  <c:v>0.001892647</c:v>
                </c:pt>
                <c:pt idx="23765">
                  <c:v>0.0</c:v>
                </c:pt>
                <c:pt idx="23766">
                  <c:v>4.909426E-6</c:v>
                </c:pt>
                <c:pt idx="23767">
                  <c:v>0.0</c:v>
                </c:pt>
                <c:pt idx="23768">
                  <c:v>0.0</c:v>
                </c:pt>
                <c:pt idx="23769">
                  <c:v>0.001378054</c:v>
                </c:pt>
                <c:pt idx="23770">
                  <c:v>0.0</c:v>
                </c:pt>
                <c:pt idx="23771">
                  <c:v>0.001385988</c:v>
                </c:pt>
                <c:pt idx="23772">
                  <c:v>8.10783500000001E-5</c:v>
                </c:pt>
                <c:pt idx="23773">
                  <c:v>5.82045E-5</c:v>
                </c:pt>
                <c:pt idx="23774">
                  <c:v>0.0</c:v>
                </c:pt>
                <c:pt idx="23775">
                  <c:v>0.0</c:v>
                </c:pt>
                <c:pt idx="23776">
                  <c:v>0.0</c:v>
                </c:pt>
                <c:pt idx="23777">
                  <c:v>0.0</c:v>
                </c:pt>
                <c:pt idx="23778">
                  <c:v>0.0</c:v>
                </c:pt>
                <c:pt idx="23779">
                  <c:v>0.0</c:v>
                </c:pt>
                <c:pt idx="23780">
                  <c:v>0.0</c:v>
                </c:pt>
                <c:pt idx="23781">
                  <c:v>0.0</c:v>
                </c:pt>
                <c:pt idx="23782">
                  <c:v>0.0</c:v>
                </c:pt>
                <c:pt idx="23783">
                  <c:v>0.0</c:v>
                </c:pt>
                <c:pt idx="23784">
                  <c:v>0.0</c:v>
                </c:pt>
                <c:pt idx="23785">
                  <c:v>0.0</c:v>
                </c:pt>
                <c:pt idx="23786">
                  <c:v>0.0</c:v>
                </c:pt>
                <c:pt idx="23787">
                  <c:v>0.0</c:v>
                </c:pt>
                <c:pt idx="23788">
                  <c:v>0.00142544</c:v>
                </c:pt>
                <c:pt idx="23789">
                  <c:v>0.001428499</c:v>
                </c:pt>
                <c:pt idx="23790">
                  <c:v>0.0</c:v>
                </c:pt>
                <c:pt idx="23791">
                  <c:v>0.0</c:v>
                </c:pt>
                <c:pt idx="23792">
                  <c:v>0.0001910651</c:v>
                </c:pt>
                <c:pt idx="23793">
                  <c:v>1.912875E-7</c:v>
                </c:pt>
                <c:pt idx="23794">
                  <c:v>0.001442818</c:v>
                </c:pt>
                <c:pt idx="23795">
                  <c:v>0.001589267</c:v>
                </c:pt>
                <c:pt idx="23796">
                  <c:v>0.0108801</c:v>
                </c:pt>
                <c:pt idx="23797">
                  <c:v>0.02353033</c:v>
                </c:pt>
                <c:pt idx="23798">
                  <c:v>0.03208891</c:v>
                </c:pt>
                <c:pt idx="23799">
                  <c:v>0.02801004</c:v>
                </c:pt>
                <c:pt idx="23800">
                  <c:v>0.01863131</c:v>
                </c:pt>
                <c:pt idx="23801">
                  <c:v>0.001511157</c:v>
                </c:pt>
                <c:pt idx="23802">
                  <c:v>0.0</c:v>
                </c:pt>
                <c:pt idx="23803">
                  <c:v>0.001191908</c:v>
                </c:pt>
                <c:pt idx="23804">
                  <c:v>9.238876E-5</c:v>
                </c:pt>
                <c:pt idx="23805">
                  <c:v>0.00147417</c:v>
                </c:pt>
                <c:pt idx="23806">
                  <c:v>0.002952233</c:v>
                </c:pt>
                <c:pt idx="23807">
                  <c:v>0.0008660108</c:v>
                </c:pt>
                <c:pt idx="23808">
                  <c:v>0.0</c:v>
                </c:pt>
                <c:pt idx="23809">
                  <c:v>-32767.0</c:v>
                </c:pt>
                <c:pt idx="23810">
                  <c:v>0.001481966</c:v>
                </c:pt>
                <c:pt idx="23811">
                  <c:v>0.0</c:v>
                </c:pt>
                <c:pt idx="23812">
                  <c:v>0.0</c:v>
                </c:pt>
                <c:pt idx="23813">
                  <c:v>0.0</c:v>
                </c:pt>
                <c:pt idx="23814">
                  <c:v>0.0</c:v>
                </c:pt>
                <c:pt idx="23815">
                  <c:v>0.0</c:v>
                </c:pt>
                <c:pt idx="23816">
                  <c:v>0.0</c:v>
                </c:pt>
                <c:pt idx="23817">
                  <c:v>-32767.0</c:v>
                </c:pt>
                <c:pt idx="23818">
                  <c:v>0.0</c:v>
                </c:pt>
                <c:pt idx="23819">
                  <c:v>1.483473E-5</c:v>
                </c:pt>
                <c:pt idx="23820">
                  <c:v>0.0</c:v>
                </c:pt>
                <c:pt idx="23821">
                  <c:v>0.0003138915</c:v>
                </c:pt>
                <c:pt idx="23822">
                  <c:v>6.329703E-5</c:v>
                </c:pt>
                <c:pt idx="23823">
                  <c:v>0.0</c:v>
                </c:pt>
                <c:pt idx="23824">
                  <c:v>0.0</c:v>
                </c:pt>
                <c:pt idx="23825">
                  <c:v>-32767.0</c:v>
                </c:pt>
                <c:pt idx="23826">
                  <c:v>0.001343053</c:v>
                </c:pt>
                <c:pt idx="23827">
                  <c:v>0.0</c:v>
                </c:pt>
                <c:pt idx="23828">
                  <c:v>0.0</c:v>
                </c:pt>
                <c:pt idx="23829">
                  <c:v>0.0</c:v>
                </c:pt>
                <c:pt idx="23830">
                  <c:v>0.0</c:v>
                </c:pt>
                <c:pt idx="23831">
                  <c:v>0.0002579912</c:v>
                </c:pt>
                <c:pt idx="23832">
                  <c:v>0.0</c:v>
                </c:pt>
                <c:pt idx="23833">
                  <c:v>0.0</c:v>
                </c:pt>
                <c:pt idx="23834">
                  <c:v>0.0</c:v>
                </c:pt>
                <c:pt idx="23835">
                  <c:v>0.0</c:v>
                </c:pt>
                <c:pt idx="23836">
                  <c:v>-32767.0</c:v>
                </c:pt>
                <c:pt idx="23837">
                  <c:v>0.0</c:v>
                </c:pt>
                <c:pt idx="23838">
                  <c:v>0.0</c:v>
                </c:pt>
                <c:pt idx="23839">
                  <c:v>0.0</c:v>
                </c:pt>
                <c:pt idx="23840">
                  <c:v>0.0</c:v>
                </c:pt>
                <c:pt idx="23841">
                  <c:v>0.0</c:v>
                </c:pt>
                <c:pt idx="23842">
                  <c:v>0.0</c:v>
                </c:pt>
                <c:pt idx="23843">
                  <c:v>0.0</c:v>
                </c:pt>
                <c:pt idx="23844">
                  <c:v>0.0</c:v>
                </c:pt>
                <c:pt idx="23845">
                  <c:v>0.0</c:v>
                </c:pt>
                <c:pt idx="23846">
                  <c:v>0.0</c:v>
                </c:pt>
                <c:pt idx="23847">
                  <c:v>0.0</c:v>
                </c:pt>
                <c:pt idx="23848">
                  <c:v>0.0</c:v>
                </c:pt>
                <c:pt idx="23849">
                  <c:v>0.0</c:v>
                </c:pt>
                <c:pt idx="23850">
                  <c:v>0.0</c:v>
                </c:pt>
                <c:pt idx="23851">
                  <c:v>0.0</c:v>
                </c:pt>
                <c:pt idx="23852">
                  <c:v>0.0</c:v>
                </c:pt>
                <c:pt idx="23853">
                  <c:v>0.0</c:v>
                </c:pt>
                <c:pt idx="23854">
                  <c:v>0.0</c:v>
                </c:pt>
                <c:pt idx="23855">
                  <c:v>0.0</c:v>
                </c:pt>
                <c:pt idx="23856">
                  <c:v>0.0</c:v>
                </c:pt>
                <c:pt idx="23857">
                  <c:v>0.0</c:v>
                </c:pt>
                <c:pt idx="23858">
                  <c:v>0.0</c:v>
                </c:pt>
                <c:pt idx="23859">
                  <c:v>0.0</c:v>
                </c:pt>
                <c:pt idx="23860">
                  <c:v>0.0</c:v>
                </c:pt>
                <c:pt idx="23861">
                  <c:v>0.0</c:v>
                </c:pt>
                <c:pt idx="23862">
                  <c:v>0.0</c:v>
                </c:pt>
                <c:pt idx="23863">
                  <c:v>0.0</c:v>
                </c:pt>
                <c:pt idx="23864">
                  <c:v>0.001565701</c:v>
                </c:pt>
                <c:pt idx="23865">
                  <c:v>0.0</c:v>
                </c:pt>
                <c:pt idx="23866">
                  <c:v>0.0</c:v>
                </c:pt>
                <c:pt idx="23867">
                  <c:v>0.0</c:v>
                </c:pt>
                <c:pt idx="23868">
                  <c:v>0.0</c:v>
                </c:pt>
                <c:pt idx="23869">
                  <c:v>0.0</c:v>
                </c:pt>
                <c:pt idx="23870">
                  <c:v>0.0</c:v>
                </c:pt>
                <c:pt idx="23871">
                  <c:v>0.0</c:v>
                </c:pt>
                <c:pt idx="23872">
                  <c:v>2.07447E-7</c:v>
                </c:pt>
                <c:pt idx="23873">
                  <c:v>0.0</c:v>
                </c:pt>
                <c:pt idx="23874">
                  <c:v>0.0</c:v>
                </c:pt>
                <c:pt idx="23875">
                  <c:v>0.0</c:v>
                </c:pt>
                <c:pt idx="23876">
                  <c:v>0.0</c:v>
                </c:pt>
                <c:pt idx="23877">
                  <c:v>0.0</c:v>
                </c:pt>
                <c:pt idx="23878">
                  <c:v>0.0</c:v>
                </c:pt>
                <c:pt idx="23879">
                  <c:v>0.0</c:v>
                </c:pt>
                <c:pt idx="23880">
                  <c:v>0.0003970817</c:v>
                </c:pt>
                <c:pt idx="23881">
                  <c:v>0.0</c:v>
                </c:pt>
                <c:pt idx="23882">
                  <c:v>0.0</c:v>
                </c:pt>
                <c:pt idx="23883">
                  <c:v>2.080107E-7</c:v>
                </c:pt>
                <c:pt idx="23884">
                  <c:v>0.0</c:v>
                </c:pt>
                <c:pt idx="23885">
                  <c:v>0.0</c:v>
                </c:pt>
                <c:pt idx="23886">
                  <c:v>0.0</c:v>
                </c:pt>
                <c:pt idx="23887">
                  <c:v>0.0</c:v>
                </c:pt>
                <c:pt idx="23888">
                  <c:v>0.0</c:v>
                </c:pt>
                <c:pt idx="23889">
                  <c:v>0.0</c:v>
                </c:pt>
                <c:pt idx="23890">
                  <c:v>0.0</c:v>
                </c:pt>
                <c:pt idx="23891">
                  <c:v>0.0</c:v>
                </c:pt>
                <c:pt idx="23892">
                  <c:v>0.0</c:v>
                </c:pt>
                <c:pt idx="23893">
                  <c:v>0.0</c:v>
                </c:pt>
                <c:pt idx="23894">
                  <c:v>0.0</c:v>
                </c:pt>
                <c:pt idx="23895">
                  <c:v>0.0</c:v>
                </c:pt>
                <c:pt idx="23896">
                  <c:v>2.089571E-7</c:v>
                </c:pt>
                <c:pt idx="23897">
                  <c:v>0.002894623</c:v>
                </c:pt>
                <c:pt idx="23898">
                  <c:v>0.05748582</c:v>
                </c:pt>
                <c:pt idx="23899">
                  <c:v>0.09087583</c:v>
                </c:pt>
                <c:pt idx="23900">
                  <c:v>0.06622486</c:v>
                </c:pt>
                <c:pt idx="23901">
                  <c:v>0.03639559</c:v>
                </c:pt>
                <c:pt idx="23902">
                  <c:v>0.01291579</c:v>
                </c:pt>
                <c:pt idx="23903">
                  <c:v>0.003214955</c:v>
                </c:pt>
                <c:pt idx="23904">
                  <c:v>0.0</c:v>
                </c:pt>
                <c:pt idx="23905">
                  <c:v>0.0</c:v>
                </c:pt>
                <c:pt idx="23906">
                  <c:v>0.0</c:v>
                </c:pt>
                <c:pt idx="23907">
                  <c:v>0.0</c:v>
                </c:pt>
                <c:pt idx="23908">
                  <c:v>0.0</c:v>
                </c:pt>
                <c:pt idx="23909">
                  <c:v>0.0</c:v>
                </c:pt>
                <c:pt idx="23910">
                  <c:v>0.0</c:v>
                </c:pt>
                <c:pt idx="23911">
                  <c:v>0.0</c:v>
                </c:pt>
                <c:pt idx="23912">
                  <c:v>0.0</c:v>
                </c:pt>
                <c:pt idx="23913">
                  <c:v>0.0</c:v>
                </c:pt>
                <c:pt idx="23914">
                  <c:v>0.0</c:v>
                </c:pt>
                <c:pt idx="23915">
                  <c:v>0.0</c:v>
                </c:pt>
                <c:pt idx="23916">
                  <c:v>0.0</c:v>
                </c:pt>
                <c:pt idx="23917">
                  <c:v>0.0</c:v>
                </c:pt>
                <c:pt idx="23918">
                  <c:v>0.0</c:v>
                </c:pt>
                <c:pt idx="23919">
                  <c:v>0.0</c:v>
                </c:pt>
                <c:pt idx="23920">
                  <c:v>0.0</c:v>
                </c:pt>
                <c:pt idx="23921">
                  <c:v>0.0</c:v>
                </c:pt>
                <c:pt idx="23922">
                  <c:v>0.0</c:v>
                </c:pt>
                <c:pt idx="23923">
                  <c:v>0.0</c:v>
                </c:pt>
                <c:pt idx="23924">
                  <c:v>0.0</c:v>
                </c:pt>
                <c:pt idx="23925">
                  <c:v>0.0</c:v>
                </c:pt>
                <c:pt idx="23926">
                  <c:v>0.0</c:v>
                </c:pt>
                <c:pt idx="23927">
                  <c:v>0.0</c:v>
                </c:pt>
                <c:pt idx="23928">
                  <c:v>0.0</c:v>
                </c:pt>
                <c:pt idx="23929">
                  <c:v>0.0</c:v>
                </c:pt>
                <c:pt idx="23930">
                  <c:v>0.0001463765</c:v>
                </c:pt>
                <c:pt idx="23931">
                  <c:v>0.01257544</c:v>
                </c:pt>
                <c:pt idx="23932">
                  <c:v>0.0008966055</c:v>
                </c:pt>
                <c:pt idx="23933">
                  <c:v>0.0</c:v>
                </c:pt>
                <c:pt idx="23934">
                  <c:v>0.0</c:v>
                </c:pt>
                <c:pt idx="23935">
                  <c:v>0.0</c:v>
                </c:pt>
                <c:pt idx="23936">
                  <c:v>0.0</c:v>
                </c:pt>
                <c:pt idx="23937">
                  <c:v>0.0</c:v>
                </c:pt>
                <c:pt idx="23938">
                  <c:v>0.0</c:v>
                </c:pt>
                <c:pt idx="23939">
                  <c:v>0.0</c:v>
                </c:pt>
                <c:pt idx="23940">
                  <c:v>0.0</c:v>
                </c:pt>
                <c:pt idx="23941">
                  <c:v>0.0</c:v>
                </c:pt>
                <c:pt idx="23942">
                  <c:v>-32767.0</c:v>
                </c:pt>
                <c:pt idx="23943">
                  <c:v>0.008477826</c:v>
                </c:pt>
                <c:pt idx="23944">
                  <c:v>0.0</c:v>
                </c:pt>
                <c:pt idx="23945">
                  <c:v>0.0</c:v>
                </c:pt>
                <c:pt idx="23946">
                  <c:v>0.0</c:v>
                </c:pt>
                <c:pt idx="23947">
                  <c:v>0.0</c:v>
                </c:pt>
                <c:pt idx="23948">
                  <c:v>0.0</c:v>
                </c:pt>
                <c:pt idx="23949">
                  <c:v>0.0</c:v>
                </c:pt>
                <c:pt idx="23950">
                  <c:v>0.0</c:v>
                </c:pt>
                <c:pt idx="23951">
                  <c:v>0.0</c:v>
                </c:pt>
                <c:pt idx="23952">
                  <c:v>0.0</c:v>
                </c:pt>
                <c:pt idx="23953">
                  <c:v>0.0</c:v>
                </c:pt>
                <c:pt idx="23954">
                  <c:v>0.0</c:v>
                </c:pt>
                <c:pt idx="23955">
                  <c:v>0.0</c:v>
                </c:pt>
                <c:pt idx="23956">
                  <c:v>0.0</c:v>
                </c:pt>
                <c:pt idx="23957">
                  <c:v>0.0</c:v>
                </c:pt>
                <c:pt idx="23958">
                  <c:v>-32767.0</c:v>
                </c:pt>
                <c:pt idx="23959">
                  <c:v>0.0</c:v>
                </c:pt>
                <c:pt idx="23960">
                  <c:v>0.0</c:v>
                </c:pt>
                <c:pt idx="23961">
                  <c:v>0.0</c:v>
                </c:pt>
                <c:pt idx="23962">
                  <c:v>0.0</c:v>
                </c:pt>
                <c:pt idx="23963">
                  <c:v>0.0001696944</c:v>
                </c:pt>
                <c:pt idx="23964">
                  <c:v>0.003758137</c:v>
                </c:pt>
                <c:pt idx="23965">
                  <c:v>0.001216212</c:v>
                </c:pt>
                <c:pt idx="23966">
                  <c:v>-32767.0</c:v>
                </c:pt>
                <c:pt idx="23967">
                  <c:v>0.0</c:v>
                </c:pt>
                <c:pt idx="23968">
                  <c:v>0.0</c:v>
                </c:pt>
                <c:pt idx="23969">
                  <c:v>0.0</c:v>
                </c:pt>
                <c:pt idx="23970">
                  <c:v>0.1008887</c:v>
                </c:pt>
                <c:pt idx="23971">
                  <c:v>0.06977765</c:v>
                </c:pt>
                <c:pt idx="23972">
                  <c:v>0.04221725</c:v>
                </c:pt>
                <c:pt idx="23973">
                  <c:v>0.07484049</c:v>
                </c:pt>
                <c:pt idx="23974">
                  <c:v>-32767.0</c:v>
                </c:pt>
                <c:pt idx="23975">
                  <c:v>0.09616267</c:v>
                </c:pt>
                <c:pt idx="23976">
                  <c:v>0.08521263</c:v>
                </c:pt>
                <c:pt idx="23977">
                  <c:v>0.09557494</c:v>
                </c:pt>
                <c:pt idx="23978">
                  <c:v>0.1281809</c:v>
                </c:pt>
                <c:pt idx="23979">
                  <c:v>0.1221349</c:v>
                </c:pt>
                <c:pt idx="23980">
                  <c:v>0.1443</c:v>
                </c:pt>
                <c:pt idx="23981">
                  <c:v>0.1090318</c:v>
                </c:pt>
                <c:pt idx="23982">
                  <c:v>0.08437658</c:v>
                </c:pt>
                <c:pt idx="23983">
                  <c:v>0.08101996</c:v>
                </c:pt>
                <c:pt idx="23984">
                  <c:v>0.1005283</c:v>
                </c:pt>
                <c:pt idx="23985">
                  <c:v>0.0805510000000001</c:v>
                </c:pt>
                <c:pt idx="23986">
                  <c:v>0.07158243</c:v>
                </c:pt>
                <c:pt idx="23987">
                  <c:v>0.1831655</c:v>
                </c:pt>
                <c:pt idx="23988">
                  <c:v>0.09971707</c:v>
                </c:pt>
                <c:pt idx="23989">
                  <c:v>0.03525735</c:v>
                </c:pt>
                <c:pt idx="23990">
                  <c:v>0.03232063</c:v>
                </c:pt>
                <c:pt idx="23991">
                  <c:v>0.02044861</c:v>
                </c:pt>
                <c:pt idx="23992">
                  <c:v>0.09040391</c:v>
                </c:pt>
                <c:pt idx="23993">
                  <c:v>0.1551358</c:v>
                </c:pt>
                <c:pt idx="23994">
                  <c:v>0.1148531</c:v>
                </c:pt>
                <c:pt idx="23995">
                  <c:v>0.02559902</c:v>
                </c:pt>
                <c:pt idx="23996">
                  <c:v>0.008039335</c:v>
                </c:pt>
                <c:pt idx="23997">
                  <c:v>0.2169223</c:v>
                </c:pt>
                <c:pt idx="23998">
                  <c:v>-32767.0</c:v>
                </c:pt>
                <c:pt idx="23999">
                  <c:v>0.2883404</c:v>
                </c:pt>
                <c:pt idx="24000">
                  <c:v>0.2608383</c:v>
                </c:pt>
                <c:pt idx="24001">
                  <c:v>0.2131681</c:v>
                </c:pt>
                <c:pt idx="24002">
                  <c:v>0.241316</c:v>
                </c:pt>
                <c:pt idx="24003">
                  <c:v>0.1409497</c:v>
                </c:pt>
                <c:pt idx="24004">
                  <c:v>0.08193297</c:v>
                </c:pt>
                <c:pt idx="24005">
                  <c:v>0.1048707</c:v>
                </c:pt>
                <c:pt idx="24006">
                  <c:v>-32767.0</c:v>
                </c:pt>
                <c:pt idx="24007">
                  <c:v>0.148738</c:v>
                </c:pt>
                <c:pt idx="24008">
                  <c:v>0.0805586</c:v>
                </c:pt>
                <c:pt idx="24009">
                  <c:v>0.00554023</c:v>
                </c:pt>
                <c:pt idx="24010">
                  <c:v>0.06314242</c:v>
                </c:pt>
                <c:pt idx="24011">
                  <c:v>0.002244131</c:v>
                </c:pt>
                <c:pt idx="24012">
                  <c:v>0.0130002</c:v>
                </c:pt>
                <c:pt idx="24013">
                  <c:v>0.02349497</c:v>
                </c:pt>
                <c:pt idx="24014">
                  <c:v>0.02255689</c:v>
                </c:pt>
                <c:pt idx="24015">
                  <c:v>0.09267107</c:v>
                </c:pt>
                <c:pt idx="24016">
                  <c:v>0.09899978</c:v>
                </c:pt>
                <c:pt idx="24017">
                  <c:v>0.05340165</c:v>
                </c:pt>
                <c:pt idx="24018">
                  <c:v>0.09406073</c:v>
                </c:pt>
                <c:pt idx="24019">
                  <c:v>0.1256913</c:v>
                </c:pt>
                <c:pt idx="24020">
                  <c:v>0.1065783</c:v>
                </c:pt>
                <c:pt idx="24021">
                  <c:v>0.06260655</c:v>
                </c:pt>
                <c:pt idx="24022">
                  <c:v>0.1340423</c:v>
                </c:pt>
                <c:pt idx="24023">
                  <c:v>-32767.0</c:v>
                </c:pt>
                <c:pt idx="24024">
                  <c:v>0.1185375</c:v>
                </c:pt>
                <c:pt idx="24025">
                  <c:v>0.01474642</c:v>
                </c:pt>
                <c:pt idx="24026">
                  <c:v>0.09491988</c:v>
                </c:pt>
                <c:pt idx="24027">
                  <c:v>0.05224877</c:v>
                </c:pt>
                <c:pt idx="24028">
                  <c:v>0.02813695</c:v>
                </c:pt>
                <c:pt idx="24029">
                  <c:v>0.06367309</c:v>
                </c:pt>
                <c:pt idx="24030">
                  <c:v>0.1068354</c:v>
                </c:pt>
                <c:pt idx="24031">
                  <c:v>0.09074908</c:v>
                </c:pt>
                <c:pt idx="24032">
                  <c:v>0.09093152</c:v>
                </c:pt>
                <c:pt idx="24033">
                  <c:v>0.01587461</c:v>
                </c:pt>
                <c:pt idx="24034">
                  <c:v>0.004864395</c:v>
                </c:pt>
                <c:pt idx="24035">
                  <c:v>0.006729474</c:v>
                </c:pt>
                <c:pt idx="24036">
                  <c:v>0.0</c:v>
                </c:pt>
                <c:pt idx="24037">
                  <c:v>0.03562478</c:v>
                </c:pt>
                <c:pt idx="24038">
                  <c:v>0.01539132</c:v>
                </c:pt>
                <c:pt idx="24039">
                  <c:v>0.002472531</c:v>
                </c:pt>
                <c:pt idx="24040">
                  <c:v>0.01165329</c:v>
                </c:pt>
                <c:pt idx="24041">
                  <c:v>0.07391001</c:v>
                </c:pt>
                <c:pt idx="24042">
                  <c:v>0.0560284</c:v>
                </c:pt>
                <c:pt idx="24043">
                  <c:v>0.06526476</c:v>
                </c:pt>
                <c:pt idx="24044">
                  <c:v>0.06050282</c:v>
                </c:pt>
                <c:pt idx="24045">
                  <c:v>0.0462362</c:v>
                </c:pt>
                <c:pt idx="24046">
                  <c:v>0.03409069</c:v>
                </c:pt>
                <c:pt idx="24047">
                  <c:v>0.04304532</c:v>
                </c:pt>
                <c:pt idx="24048">
                  <c:v>0.04004908</c:v>
                </c:pt>
              </c:numCache>
            </c:numRef>
          </c:yVal>
          <c:smooth val="0"/>
        </c:ser>
        <c:dLbls>
          <c:showLegendKey val="0"/>
          <c:showVal val="0"/>
          <c:showCatName val="0"/>
          <c:showSerName val="0"/>
          <c:showPercent val="0"/>
          <c:showBubbleSize val="0"/>
        </c:dLbls>
        <c:axId val="2134186984"/>
        <c:axId val="2134181448"/>
      </c:scatterChart>
      <c:valAx>
        <c:axId val="2134186984"/>
        <c:scaling>
          <c:orientation val="minMax"/>
          <c:max val="0.6"/>
          <c:min val="0.0"/>
        </c:scaling>
        <c:delete val="0"/>
        <c:axPos val="b"/>
        <c:title>
          <c:tx>
            <c:rich>
              <a:bodyPr/>
              <a:lstStyle/>
              <a:p>
                <a:pPr>
                  <a:defRPr/>
                </a:pPr>
                <a:r>
                  <a:rPr lang="en-US"/>
                  <a:t>Total Water (g/m3)</a:t>
                </a:r>
              </a:p>
            </c:rich>
          </c:tx>
          <c:layout/>
          <c:overlay val="0"/>
        </c:title>
        <c:numFmt formatCode="General" sourceLinked="1"/>
        <c:majorTickMark val="out"/>
        <c:minorTickMark val="none"/>
        <c:tickLblPos val="nextTo"/>
        <c:crossAx val="2134181448"/>
        <c:crosses val="autoZero"/>
        <c:crossBetween val="midCat"/>
      </c:valAx>
      <c:valAx>
        <c:axId val="2134181448"/>
        <c:scaling>
          <c:orientation val="minMax"/>
          <c:max val="0.6"/>
          <c:min val="0.0"/>
        </c:scaling>
        <c:delete val="0"/>
        <c:axPos val="l"/>
        <c:title>
          <c:tx>
            <c:rich>
              <a:bodyPr rot="-5400000" vert="horz"/>
              <a:lstStyle/>
              <a:p>
                <a:pPr>
                  <a:defRPr/>
                </a:pPr>
                <a:r>
                  <a:rPr lang="en-US"/>
                  <a:t>LWC (g/m3)</a:t>
                </a:r>
              </a:p>
              <a:p>
                <a:pPr>
                  <a:defRPr/>
                </a:pPr>
                <a:endParaRPr lang="en-US"/>
              </a:p>
            </c:rich>
          </c:tx>
          <c:layout/>
          <c:overlay val="0"/>
        </c:title>
        <c:numFmt formatCode="#,##0.0" sourceLinked="0"/>
        <c:majorTickMark val="out"/>
        <c:minorTickMark val="none"/>
        <c:tickLblPos val="nextTo"/>
        <c:spPr>
          <a:ln>
            <a:noFill/>
          </a:ln>
        </c:spPr>
        <c:crossAx val="2134186984"/>
        <c:crosses val="autoZero"/>
        <c:crossBetween val="midCat"/>
        <c:majorUnit val="0.1"/>
      </c:valAx>
    </c:plotArea>
    <c:legend>
      <c:legendPos val="b"/>
      <c:layout/>
      <c:overlay val="0"/>
    </c:legend>
    <c:plotVisOnly val="1"/>
    <c:dispBlanksAs val="gap"/>
    <c:showDLblsOverMax val="0"/>
  </c:chart>
  <c:txPr>
    <a:bodyPr/>
    <a:lstStyle/>
    <a:p>
      <a:pPr>
        <a:defRPr sz="1800" b="1" i="0" baseline="0"/>
      </a:pPr>
      <a:endParaRPr lang="en-US"/>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0.62216</cdr:x>
      <cdr:y>0.38136</cdr:y>
    </cdr:from>
    <cdr:to>
      <cdr:x>0.75838</cdr:x>
      <cdr:y>0.60148</cdr:y>
    </cdr:to>
    <cdr:sp macro="" textlink="">
      <cdr:nvSpPr>
        <cdr:cNvPr id="2" name="TextBox 1"/>
        <cdr:cNvSpPr txBox="1"/>
      </cdr:nvSpPr>
      <cdr:spPr>
        <a:xfrm xmlns:a="http://schemas.openxmlformats.org/drawingml/2006/main">
          <a:off x="4176464" y="1584176"/>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800" dirty="0" smtClean="0"/>
            <a:t>Mixed Phase</a:t>
          </a:r>
          <a:endParaRPr lang="en-US" sz="1800" dirty="0"/>
        </a:p>
      </cdr:txBody>
    </cdr:sp>
  </cdr:relSizeAnchor>
  <cdr:relSizeAnchor xmlns:cdr="http://schemas.openxmlformats.org/drawingml/2006/chartDrawing">
    <cdr:from>
      <cdr:x>0.26817</cdr:x>
      <cdr:y>0.24268</cdr:y>
    </cdr:from>
    <cdr:to>
      <cdr:x>0.63289</cdr:x>
      <cdr:y>0.62404</cdr:y>
    </cdr:to>
    <cdr:sp macro="" textlink="">
      <cdr:nvSpPr>
        <cdr:cNvPr id="4" name="Straight Connector 3"/>
        <cdr:cNvSpPr/>
      </cdr:nvSpPr>
      <cdr:spPr>
        <a:xfrm xmlns:a="http://schemas.openxmlformats.org/drawingml/2006/main" flipH="1">
          <a:off x="1800200" y="1008112"/>
          <a:ext cx="2448272" cy="1584176"/>
        </a:xfrm>
        <a:prstGeom xmlns:a="http://schemas.openxmlformats.org/drawingml/2006/main" prst="line">
          <a:avLst/>
        </a:prstGeom>
        <a:ln xmlns:a="http://schemas.openxmlformats.org/drawingml/2006/main" w="41275">
          <a:solidFill>
            <a:srgbClr val="0DF918"/>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r>
            <a:rPr lang="en-US" sz="1800" smtClean="0"/>
            <a:t>Liquid phase</a:t>
          </a:r>
          <a:endParaRPr lang="en-US" sz="1800" dirty="0"/>
        </a:p>
      </cdr:txBody>
    </cdr:sp>
  </cdr:relSizeAnchor>
  <cdr:relSizeAnchor xmlns:cdr="http://schemas.openxmlformats.org/drawingml/2006/chartDrawing">
    <cdr:from>
      <cdr:x>0.63289</cdr:x>
      <cdr:y>0.22535</cdr:y>
    </cdr:from>
    <cdr:to>
      <cdr:x>0.92252</cdr:x>
      <cdr:y>0.32935</cdr:y>
    </cdr:to>
    <cdr:sp macro="" textlink="">
      <cdr:nvSpPr>
        <cdr:cNvPr id="5" name="TextBox 4"/>
        <cdr:cNvSpPr txBox="1"/>
      </cdr:nvSpPr>
      <cdr:spPr>
        <a:xfrm xmlns:a="http://schemas.openxmlformats.org/drawingml/2006/main">
          <a:off x="4248472" y="936104"/>
          <a:ext cx="1944216" cy="432048"/>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US" sz="1100" dirty="0"/>
        </a:p>
      </cdr:txBody>
    </cdr:sp>
  </cdr:relSizeAnchor>
</c:userShap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EBBEE96-41C5-495D-B928-FFA6F8DEFFB9}" type="datetimeFigureOut">
              <a:rPr lang="en-US" smtClean="0"/>
              <a:pPr/>
              <a:t>9/8/16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EBBEE96-41C5-495D-B928-FFA6F8DEFFB9}" type="datetimeFigureOut">
              <a:rPr lang="en-US" smtClean="0"/>
              <a:pPr/>
              <a:t>9/8/16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EBBEE96-41C5-495D-B928-FFA6F8DEFFB9}" type="datetimeFigureOut">
              <a:rPr lang="en-US" smtClean="0"/>
              <a:pPr/>
              <a:t>9/8/16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EBBEE96-41C5-495D-B928-FFA6F8DEFFB9}" type="datetimeFigureOut">
              <a:rPr lang="en-US" smtClean="0"/>
              <a:pPr/>
              <a:t>9/8/16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EBBEE96-41C5-495D-B928-FFA6F8DEFFB9}" type="datetimeFigureOut">
              <a:rPr lang="en-US" smtClean="0"/>
              <a:pPr/>
              <a:t>9/8/16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EBBEE96-41C5-495D-B928-FFA6F8DEFFB9}" type="datetimeFigureOut">
              <a:rPr lang="en-US" smtClean="0"/>
              <a:pPr/>
              <a:t>9/8/16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EBBEE96-41C5-495D-B928-FFA6F8DEFFB9}" type="datetimeFigureOut">
              <a:rPr lang="en-US" smtClean="0"/>
              <a:pPr/>
              <a:t>9/8/16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EBBEE96-41C5-495D-B928-FFA6F8DEFFB9}" type="datetimeFigureOut">
              <a:rPr lang="en-US" smtClean="0"/>
              <a:pPr/>
              <a:t>9/8/16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EBBEE96-41C5-495D-B928-FFA6F8DEFFB9}" type="datetimeFigureOut">
              <a:rPr lang="en-US" smtClean="0"/>
              <a:pPr/>
              <a:t>9/8/16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EBBEE96-41C5-495D-B928-FFA6F8DEFFB9}" type="datetimeFigureOut">
              <a:rPr lang="en-US" smtClean="0"/>
              <a:pPr/>
              <a:t>9/8/16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EBBEE96-41C5-495D-B928-FFA6F8DEFFB9}" type="datetimeFigureOut">
              <a:rPr lang="en-US" smtClean="0"/>
              <a:pPr/>
              <a:t>9/8/16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62C4896-2E5D-41AF-9431-D9B0AB5655DC}"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EBBEE96-41C5-495D-B928-FFA6F8DEFFB9}" type="datetimeFigureOut">
              <a:rPr lang="en-US" smtClean="0"/>
              <a:pPr/>
              <a:t>9/8/16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62C4896-2E5D-41AF-9431-D9B0AB5655DC}"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hart" Target="../charts/char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hart" Target="../charts/char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chart" Target="../charts/chart2.xml"/><Relationship Id="rId3"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First Look at Water Content </a:t>
            </a:r>
            <a:endParaRPr lang="en-US" dirty="0"/>
          </a:p>
        </p:txBody>
      </p:sp>
      <p:sp>
        <p:nvSpPr>
          <p:cNvPr id="3" name="Subtitle 2"/>
          <p:cNvSpPr>
            <a:spLocks noGrp="1"/>
          </p:cNvSpPr>
          <p:nvPr>
            <p:ph type="subTitle" idx="1"/>
          </p:nvPr>
        </p:nvSpPr>
        <p:spPr/>
        <p:txBody>
          <a:bodyPr/>
          <a:lstStyle/>
          <a:p>
            <a:r>
              <a:rPr lang="en-US" dirty="0" smtClean="0"/>
              <a:t>ORCAS RF03</a:t>
            </a:r>
          </a:p>
          <a:p>
            <a:r>
              <a:rPr lang="en-US" dirty="0" smtClean="0"/>
              <a:t>Jeff Stith (w Darin </a:t>
            </a:r>
            <a:r>
              <a:rPr lang="en-US" dirty="0" err="1" smtClean="0"/>
              <a:t>Toohey</a:t>
            </a:r>
            <a:r>
              <a:rPr lang="en-US" dirty="0" smtClean="0"/>
              <a:t>..)</a:t>
            </a:r>
          </a:p>
          <a:p>
            <a:r>
              <a:rPr lang="en-US" dirty="0" smtClean="0"/>
              <a:t>Preliminary data—not for citing</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noGrp="1"/>
          </p:cNvGraphicFramePr>
          <p:nvPr/>
        </p:nvGraphicFramePr>
        <p:xfrm>
          <a:off x="1331640" y="476672"/>
          <a:ext cx="6712822" cy="4154045"/>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907704" y="5229200"/>
            <a:ext cx="5688632" cy="1477328"/>
          </a:xfrm>
          <a:prstGeom prst="rect">
            <a:avLst/>
          </a:prstGeom>
          <a:noFill/>
        </p:spPr>
        <p:txBody>
          <a:bodyPr wrap="square" rtlCol="0">
            <a:spAutoFit/>
          </a:bodyPr>
          <a:lstStyle/>
          <a:p>
            <a:r>
              <a:rPr lang="en-US" dirty="0" smtClean="0"/>
              <a:t>Shows that there is considerable scatter, which we might wish to work on by some smoothing,, but overall somewhat reasonable agreement in liquid clouds, with the expected higher total water in mixed phase and ice phase clouds.   </a:t>
            </a:r>
            <a:endParaRPr lang="en-US" dirty="0"/>
          </a:p>
        </p:txBody>
      </p:sp>
      <p:sp>
        <p:nvSpPr>
          <p:cNvPr id="4" name="Down Arrow 3"/>
          <p:cNvSpPr/>
          <p:nvPr/>
        </p:nvSpPr>
        <p:spPr>
          <a:xfrm rot="12664290">
            <a:off x="3038117" y="3241816"/>
            <a:ext cx="432048" cy="1152128"/>
          </a:xfrm>
          <a:prstGeom prst="downArrow">
            <a:avLst/>
          </a:prstGeom>
          <a:solidFill>
            <a:schemeClr val="tx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2267744" y="4293096"/>
            <a:ext cx="1067921" cy="369332"/>
          </a:xfrm>
          <a:prstGeom prst="rect">
            <a:avLst/>
          </a:prstGeom>
          <a:noFill/>
        </p:spPr>
        <p:txBody>
          <a:bodyPr wrap="none" rtlCol="0">
            <a:spAutoFit/>
          </a:bodyPr>
          <a:lstStyle/>
          <a:p>
            <a:r>
              <a:rPr lang="en-US" dirty="0" smtClean="0"/>
              <a:t>Ice phase</a:t>
            </a:r>
            <a:endParaRPr lang="en-US" dirty="0"/>
          </a:p>
        </p:txBody>
      </p:sp>
      <p:sp>
        <p:nvSpPr>
          <p:cNvPr id="6" name="Right Arrow 5"/>
          <p:cNvSpPr/>
          <p:nvPr/>
        </p:nvSpPr>
        <p:spPr>
          <a:xfrm rot="10064493">
            <a:off x="4590264" y="2316247"/>
            <a:ext cx="1080120" cy="288032"/>
          </a:xfrm>
          <a:prstGeom prst="rightArrow">
            <a:avLst/>
          </a:prstGeom>
          <a:solidFill>
            <a:srgbClr val="74FBF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5364088" y="1268760"/>
            <a:ext cx="1440160" cy="369332"/>
          </a:xfrm>
          <a:prstGeom prst="rect">
            <a:avLst/>
          </a:prstGeom>
          <a:noFill/>
        </p:spPr>
        <p:txBody>
          <a:bodyPr wrap="square" rtlCol="0">
            <a:spAutoFit/>
          </a:bodyPr>
          <a:lstStyle/>
          <a:p>
            <a:r>
              <a:rPr lang="en-US" dirty="0" smtClean="0"/>
              <a:t>Liquid phase</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p:txBody>
          <a:bodyPr/>
          <a:lstStyle/>
          <a:p>
            <a:r>
              <a:rPr lang="en-US" dirty="0" smtClean="0"/>
              <a:t>ORCAS data has the right kind of cloud data to be useful for understanding fundamental cloud characteristics and processes (e.g. ice formation, water content, etc.) and for comparison with cloud models</a:t>
            </a:r>
          </a:p>
          <a:p>
            <a:r>
              <a:rPr lang="en-US" dirty="0" smtClean="0"/>
              <a:t>But data are somewhat sparse and need be related to specific meteorological condition (e.g. synoptic regime, etc.)</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smtClean="0"/>
              <a:t>Cloud Models from the perspective of an observational scientist</a:t>
            </a:r>
            <a:endParaRPr lang="en-US" dirty="0"/>
          </a:p>
        </p:txBody>
      </p:sp>
      <p:sp>
        <p:nvSpPr>
          <p:cNvPr id="6" name="Rectangle 5"/>
          <p:cNvSpPr/>
          <p:nvPr/>
        </p:nvSpPr>
        <p:spPr>
          <a:xfrm>
            <a:off x="2987824" y="2996952"/>
            <a:ext cx="1656184" cy="136815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H="1" flipV="1">
            <a:off x="4716016" y="3573016"/>
            <a:ext cx="1224136" cy="36004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940152" y="3789040"/>
            <a:ext cx="1809791" cy="369332"/>
          </a:xfrm>
          <a:prstGeom prst="rect">
            <a:avLst/>
          </a:prstGeom>
          <a:noFill/>
        </p:spPr>
        <p:txBody>
          <a:bodyPr wrap="none" rtlCol="0">
            <a:spAutoFit/>
          </a:bodyPr>
          <a:lstStyle/>
          <a:p>
            <a:r>
              <a:rPr lang="en-US" dirty="0" smtClean="0"/>
              <a:t>Numerical Model</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smtClean="0"/>
              <a:t>Cloud measurements from the perspective of a numerical modeler</a:t>
            </a:r>
            <a:endParaRPr lang="en-US" dirty="0"/>
          </a:p>
        </p:txBody>
      </p:sp>
      <p:sp>
        <p:nvSpPr>
          <p:cNvPr id="6" name="Rectangle 5"/>
          <p:cNvSpPr/>
          <p:nvPr/>
        </p:nvSpPr>
        <p:spPr>
          <a:xfrm>
            <a:off x="2987824" y="2996952"/>
            <a:ext cx="1656184" cy="1368152"/>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H="1" flipV="1">
            <a:off x="4716016" y="3573016"/>
            <a:ext cx="1224136" cy="36004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868144" y="3789040"/>
            <a:ext cx="1349087" cy="369332"/>
          </a:xfrm>
          <a:prstGeom prst="rect">
            <a:avLst/>
          </a:prstGeom>
          <a:noFill/>
        </p:spPr>
        <p:txBody>
          <a:bodyPr wrap="none" rtlCol="0">
            <a:spAutoFit/>
          </a:bodyPr>
          <a:lstStyle/>
          <a:p>
            <a:r>
              <a:rPr lang="en-US" dirty="0" smtClean="0"/>
              <a:t>“Good data”</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What is the model trying to predict?</a:t>
            </a:r>
            <a:endParaRPr lang="en-US" dirty="0"/>
          </a:p>
        </p:txBody>
      </p:sp>
      <p:sp>
        <p:nvSpPr>
          <p:cNvPr id="3" name="TextBox 2"/>
          <p:cNvSpPr txBox="1"/>
          <p:nvPr/>
        </p:nvSpPr>
        <p:spPr>
          <a:xfrm>
            <a:off x="1619672" y="1988840"/>
            <a:ext cx="5976664" cy="1477328"/>
          </a:xfrm>
          <a:prstGeom prst="rect">
            <a:avLst/>
          </a:prstGeom>
          <a:noFill/>
        </p:spPr>
        <p:txBody>
          <a:bodyPr wrap="square" rtlCol="0">
            <a:spAutoFit/>
          </a:bodyPr>
          <a:lstStyle/>
          <a:p>
            <a:pPr algn="ctr"/>
            <a:r>
              <a:rPr lang="en-US" dirty="0" smtClean="0"/>
              <a:t>A:  The amount of water that is in the condensed phase and the rate at which it gets converted to precipitation.   Some also predict radiative effects, which depend on the sizes and number of hydrometeors present.   Some are incorporating chemistry, etc. </a:t>
            </a:r>
            <a:endParaRPr lang="en-US" dirty="0"/>
          </a:p>
        </p:txBody>
      </p:sp>
      <p:sp>
        <p:nvSpPr>
          <p:cNvPr id="4" name="TextBox 3"/>
          <p:cNvSpPr txBox="1"/>
          <p:nvPr/>
        </p:nvSpPr>
        <p:spPr>
          <a:xfrm>
            <a:off x="1403648" y="3861048"/>
            <a:ext cx="6408712" cy="646331"/>
          </a:xfrm>
          <a:prstGeom prst="rect">
            <a:avLst/>
          </a:prstGeom>
          <a:noFill/>
          <a:ln w="15875">
            <a:solidFill>
              <a:schemeClr val="accent1">
                <a:shade val="95000"/>
                <a:satMod val="105000"/>
              </a:schemeClr>
            </a:solidFill>
          </a:ln>
        </p:spPr>
        <p:txBody>
          <a:bodyPr wrap="square" rtlCol="0">
            <a:spAutoFit/>
          </a:bodyPr>
          <a:lstStyle/>
          <a:p>
            <a:pPr algn="ctr"/>
            <a:r>
              <a:rPr lang="en-US" dirty="0" smtClean="0"/>
              <a:t>Not only is precipitation important for earth’s surface, it is directly related to the latent heating of the atmosphere</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is it complicated?</a:t>
            </a:r>
            <a:endParaRPr lang="en-US" dirty="0"/>
          </a:p>
        </p:txBody>
      </p:sp>
      <p:sp>
        <p:nvSpPr>
          <p:cNvPr id="3" name="TextBox 2"/>
          <p:cNvSpPr txBox="1"/>
          <p:nvPr/>
        </p:nvSpPr>
        <p:spPr>
          <a:xfrm>
            <a:off x="-152742" y="1700808"/>
            <a:ext cx="9437007" cy="3293209"/>
          </a:xfrm>
          <a:prstGeom prst="rect">
            <a:avLst/>
          </a:prstGeom>
          <a:noFill/>
        </p:spPr>
        <p:txBody>
          <a:bodyPr wrap="none" rtlCol="0">
            <a:spAutoFit/>
          </a:bodyPr>
          <a:lstStyle/>
          <a:p>
            <a:pPr marL="342900" indent="-342900" algn="ctr"/>
            <a:r>
              <a:rPr lang="en-US" sz="3200" dirty="0" smtClean="0">
                <a:solidFill>
                  <a:schemeClr val="accent2"/>
                </a:solidFill>
              </a:rPr>
              <a:t>Because the transformation of condensed water to</a:t>
            </a:r>
          </a:p>
          <a:p>
            <a:pPr marL="342900" indent="-342900" algn="ctr"/>
            <a:r>
              <a:rPr lang="en-US" sz="3200" dirty="0" smtClean="0">
                <a:solidFill>
                  <a:schemeClr val="accent2"/>
                </a:solidFill>
              </a:rPr>
              <a:t>Precipitation follows many pathways: </a:t>
            </a:r>
          </a:p>
          <a:p>
            <a:pPr marL="800100" lvl="1" indent="-342900">
              <a:buFont typeface="+mj-lt"/>
              <a:buAutoNum type="arabicPeriod"/>
            </a:pPr>
            <a:r>
              <a:rPr lang="en-US" sz="2400" dirty="0" smtClean="0"/>
              <a:t>Growth by the warm rain process (Collision-coalescence)</a:t>
            </a:r>
          </a:p>
          <a:p>
            <a:pPr marL="800100" lvl="1" indent="-342900">
              <a:buFont typeface="+mj-lt"/>
              <a:buAutoNum type="arabicPeriod"/>
            </a:pPr>
            <a:r>
              <a:rPr lang="en-US" sz="2400" dirty="0" smtClean="0"/>
              <a:t>Growth via the ice phase, which requires ice formation to simulated</a:t>
            </a:r>
          </a:p>
          <a:p>
            <a:pPr marL="1257300" lvl="2" indent="-342900">
              <a:buFont typeface="+mj-lt"/>
              <a:buAutoNum type="arabicPeriod"/>
            </a:pPr>
            <a:r>
              <a:rPr lang="en-US" sz="2400" dirty="0" smtClean="0"/>
              <a:t>Homogeneous freezing (cold)</a:t>
            </a:r>
          </a:p>
          <a:p>
            <a:pPr marL="1257300" lvl="2" indent="-342900">
              <a:buFont typeface="+mj-lt"/>
              <a:buAutoNum type="arabicPeriod"/>
            </a:pPr>
            <a:r>
              <a:rPr lang="en-US" sz="2400" dirty="0" smtClean="0"/>
              <a:t>Freezing on aerosol (heterogeneous)</a:t>
            </a:r>
          </a:p>
          <a:p>
            <a:pPr marL="1257300" lvl="2" indent="-342900">
              <a:buFont typeface="+mj-lt"/>
              <a:buAutoNum type="arabicPeriod"/>
            </a:pPr>
            <a:r>
              <a:rPr lang="en-US" sz="2400" dirty="0" smtClean="0"/>
              <a:t>Ice multiplication (e.g. exploding ice particles…) </a:t>
            </a:r>
          </a:p>
          <a:p>
            <a:pPr marL="800100" lvl="1" indent="-342900">
              <a:buFont typeface="+mj-lt"/>
              <a:buAutoNum type="arabicPeriod"/>
            </a:pPr>
            <a:r>
              <a:rPr lang="en-US" sz="2400" dirty="0" smtClean="0"/>
              <a:t>Condensational growth </a:t>
            </a:r>
            <a:r>
              <a:rPr lang="en-US" sz="2400" dirty="0" err="1" smtClean="0"/>
              <a:t>vs</a:t>
            </a:r>
            <a:r>
              <a:rPr lang="en-US" sz="2400" dirty="0" smtClean="0"/>
              <a:t> </a:t>
            </a:r>
            <a:r>
              <a:rPr lang="en-US" sz="2400" dirty="0" err="1" smtClean="0"/>
              <a:t>accretional</a:t>
            </a:r>
            <a:r>
              <a:rPr lang="en-US" sz="2400" dirty="0" smtClean="0"/>
              <a:t> growth</a:t>
            </a:r>
            <a:endParaRPr lang="en-US" sz="2400" dirty="0"/>
          </a:p>
        </p:txBody>
      </p:sp>
      <p:sp>
        <p:nvSpPr>
          <p:cNvPr id="4" name="TextBox 3"/>
          <p:cNvSpPr txBox="1"/>
          <p:nvPr/>
        </p:nvSpPr>
        <p:spPr>
          <a:xfrm>
            <a:off x="1475656" y="5301208"/>
            <a:ext cx="2088232" cy="584775"/>
          </a:xfrm>
          <a:prstGeom prst="rect">
            <a:avLst/>
          </a:prstGeom>
          <a:noFill/>
          <a:ln w="15875">
            <a:solidFill>
              <a:schemeClr val="accent1">
                <a:shade val="95000"/>
                <a:satMod val="105000"/>
              </a:schemeClr>
            </a:solidFill>
          </a:ln>
        </p:spPr>
        <p:txBody>
          <a:bodyPr wrap="square" rtlCol="0">
            <a:spAutoFit/>
          </a:bodyPr>
          <a:lstStyle/>
          <a:p>
            <a:r>
              <a:rPr lang="en-US" sz="3200" dirty="0" smtClean="0"/>
              <a:t>Ice Phase</a:t>
            </a:r>
            <a:endParaRPr lang="en-US" sz="3200" dirty="0"/>
          </a:p>
        </p:txBody>
      </p:sp>
      <p:sp>
        <p:nvSpPr>
          <p:cNvPr id="5" name="TextBox 4"/>
          <p:cNvSpPr txBox="1"/>
          <p:nvPr/>
        </p:nvSpPr>
        <p:spPr>
          <a:xfrm>
            <a:off x="5436096" y="5301208"/>
            <a:ext cx="2448272" cy="584775"/>
          </a:xfrm>
          <a:prstGeom prst="rect">
            <a:avLst/>
          </a:prstGeom>
          <a:noFill/>
          <a:ln w="15875">
            <a:solidFill>
              <a:schemeClr val="accent1">
                <a:shade val="95000"/>
                <a:satMod val="105000"/>
              </a:schemeClr>
            </a:solidFill>
          </a:ln>
        </p:spPr>
        <p:txBody>
          <a:bodyPr wrap="square" rtlCol="0">
            <a:spAutoFit/>
          </a:bodyPr>
          <a:lstStyle/>
          <a:p>
            <a:r>
              <a:rPr lang="en-US" sz="3200" dirty="0" smtClean="0"/>
              <a:t>Liquid Phase</a:t>
            </a:r>
            <a:endParaRPr lang="en-US" sz="3200" dirty="0"/>
          </a:p>
        </p:txBody>
      </p:sp>
      <p:sp>
        <p:nvSpPr>
          <p:cNvPr id="6" name="Left-Right Arrow 5"/>
          <p:cNvSpPr/>
          <p:nvPr/>
        </p:nvSpPr>
        <p:spPr>
          <a:xfrm>
            <a:off x="3779912" y="5445224"/>
            <a:ext cx="1368152" cy="288032"/>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851920" y="5157192"/>
            <a:ext cx="1317540" cy="369332"/>
          </a:xfrm>
          <a:prstGeom prst="rect">
            <a:avLst/>
          </a:prstGeom>
          <a:noFill/>
        </p:spPr>
        <p:txBody>
          <a:bodyPr wrap="none" rtlCol="0">
            <a:spAutoFit/>
          </a:bodyPr>
          <a:lstStyle/>
          <a:p>
            <a:r>
              <a:rPr lang="en-US" dirty="0" smtClean="0"/>
              <a:t>Which way?</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questions? </a:t>
            </a:r>
            <a:endParaRPr lang="en-US" dirty="0"/>
          </a:p>
        </p:txBody>
      </p:sp>
      <p:sp>
        <p:nvSpPr>
          <p:cNvPr id="4" name="Content Placeholder 4"/>
          <p:cNvSpPr>
            <a:spLocks noGrp="1"/>
          </p:cNvSpPr>
          <p:nvPr>
            <p:ph idx="1"/>
          </p:nvPr>
        </p:nvSpPr>
        <p:spPr/>
        <p:txBody>
          <a:bodyPr>
            <a:normAutofit lnSpcReduction="10000"/>
          </a:bodyPr>
          <a:lstStyle/>
          <a:p>
            <a:r>
              <a:rPr lang="en-US" dirty="0" smtClean="0"/>
              <a:t>Does the model put the condensed water at the correct location?</a:t>
            </a:r>
          </a:p>
          <a:p>
            <a:r>
              <a:rPr lang="en-US" dirty="0" smtClean="0"/>
              <a:t>Is the amount of water present in the cloud of the correct magnitude</a:t>
            </a:r>
          </a:p>
          <a:p>
            <a:r>
              <a:rPr lang="en-US" dirty="0" smtClean="0"/>
              <a:t>Does the model predict the correct partitioning between the liquid and ice phase?</a:t>
            </a:r>
          </a:p>
          <a:p>
            <a:r>
              <a:rPr lang="en-US" dirty="0" smtClean="0"/>
              <a:t>Is the correct amount of precipitation produced?  </a:t>
            </a:r>
          </a:p>
          <a:p>
            <a:r>
              <a:rPr lang="en-US" dirty="0" smtClean="0"/>
              <a:t>Etc. </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2800" b="1" dirty="0" smtClean="0"/>
              <a:t>What fundamental observational measurements does ORCAS have for answering these questions? </a:t>
            </a:r>
            <a:endParaRPr lang="en-US" sz="2800" b="1" dirty="0"/>
          </a:p>
        </p:txBody>
      </p:sp>
      <p:sp>
        <p:nvSpPr>
          <p:cNvPr id="5" name="Content Placeholder 4"/>
          <p:cNvSpPr>
            <a:spLocks noGrp="1"/>
          </p:cNvSpPr>
          <p:nvPr>
            <p:ph idx="1"/>
          </p:nvPr>
        </p:nvSpPr>
        <p:spPr/>
        <p:txBody>
          <a:bodyPr/>
          <a:lstStyle/>
          <a:p>
            <a:r>
              <a:rPr lang="en-US" dirty="0" smtClean="0"/>
              <a:t>Non-</a:t>
            </a:r>
            <a:r>
              <a:rPr lang="en-US" dirty="0" err="1" smtClean="0"/>
              <a:t>precip</a:t>
            </a:r>
            <a:r>
              <a:rPr lang="en-US" dirty="0" smtClean="0"/>
              <a:t> part of condensed water:</a:t>
            </a:r>
          </a:p>
          <a:p>
            <a:pPr lvl="1"/>
            <a:r>
              <a:rPr lang="en-US" dirty="0" smtClean="0"/>
              <a:t>CLH-2  Measures total water</a:t>
            </a:r>
          </a:p>
          <a:p>
            <a:pPr lvl="1"/>
            <a:r>
              <a:rPr lang="en-US" dirty="0" smtClean="0"/>
              <a:t>LWC--Liquid water (hot wire and CDP)</a:t>
            </a:r>
          </a:p>
          <a:p>
            <a:pPr lvl="1"/>
            <a:r>
              <a:rPr lang="en-US" dirty="0" smtClean="0"/>
              <a:t>Ice phase CLH-2 – LWC</a:t>
            </a:r>
          </a:p>
          <a:p>
            <a:r>
              <a:rPr lang="en-US" dirty="0" err="1" smtClean="0"/>
              <a:t>Precip</a:t>
            </a:r>
            <a:r>
              <a:rPr lang="en-US" dirty="0" smtClean="0"/>
              <a:t>. Content (2DC)</a:t>
            </a:r>
          </a:p>
          <a:p>
            <a:r>
              <a:rPr lang="en-US" dirty="0" smtClean="0"/>
              <a:t>Number as well as mass (with assumptions) </a:t>
            </a:r>
          </a:p>
          <a:p>
            <a:r>
              <a:rPr lang="en-US" dirty="0" smtClean="0"/>
              <a:t>Example follows</a:t>
            </a:r>
          </a:p>
          <a:p>
            <a:pPr lvl="1"/>
            <a:endParaRPr lang="en-US" dirty="0" smtClean="0"/>
          </a:p>
          <a:p>
            <a:endParaRPr lang="en-US" dirty="0" smtClean="0"/>
          </a:p>
          <a:p>
            <a:pPr lvl="1"/>
            <a:endParaRPr lang="en-US" dirty="0" smtClean="0"/>
          </a:p>
          <a:p>
            <a:pPr>
              <a:buNone/>
            </a:pPr>
            <a:endParaRPr lang="en-US" dirty="0"/>
          </a:p>
        </p:txBody>
      </p:sp>
    </p:spTree>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noGrp="1"/>
          </p:cNvGraphicFramePr>
          <p:nvPr>
            <p:extLst>
              <p:ext uri="{D42A27DB-BD31-4B8C-83A1-F6EECF244321}">
                <p14:modId xmlns:p14="http://schemas.microsoft.com/office/powerpoint/2010/main" val="3445994115"/>
              </p:ext>
            </p:extLst>
          </p:nvPr>
        </p:nvGraphicFramePr>
        <p:xfrm>
          <a:off x="1043608" y="476672"/>
          <a:ext cx="6856838" cy="4874125"/>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547664" y="5445224"/>
            <a:ext cx="3744416" cy="369332"/>
          </a:xfrm>
          <a:prstGeom prst="rect">
            <a:avLst/>
          </a:prstGeom>
          <a:noFill/>
        </p:spPr>
        <p:txBody>
          <a:bodyPr wrap="square" rtlCol="0">
            <a:spAutoFit/>
          </a:bodyPr>
          <a:lstStyle/>
          <a:p>
            <a:r>
              <a:rPr lang="en-US" dirty="0" smtClean="0"/>
              <a:t>Time series King and CLH-2</a:t>
            </a:r>
            <a:endParaRPr lang="en-US" dirty="0"/>
          </a:p>
        </p:txBody>
      </p:sp>
    </p:spTree>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noGrp="1"/>
          </p:cNvGraphicFramePr>
          <p:nvPr/>
        </p:nvGraphicFramePr>
        <p:xfrm>
          <a:off x="827584" y="332656"/>
          <a:ext cx="6856838" cy="4874125"/>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1835696" y="5949280"/>
            <a:ext cx="4752528" cy="646331"/>
          </a:xfrm>
          <a:prstGeom prst="rect">
            <a:avLst/>
          </a:prstGeom>
          <a:noFill/>
        </p:spPr>
        <p:txBody>
          <a:bodyPr wrap="square" rtlCol="0">
            <a:spAutoFit/>
          </a:bodyPr>
          <a:lstStyle/>
          <a:p>
            <a:r>
              <a:rPr lang="en-US" dirty="0" smtClean="0"/>
              <a:t>Shows magnitude of water and ice </a:t>
            </a:r>
            <a:r>
              <a:rPr lang="en-US" dirty="0" err="1" smtClean="0"/>
              <a:t>vs</a:t>
            </a:r>
            <a:r>
              <a:rPr lang="en-US" dirty="0" smtClean="0"/>
              <a:t> temp.    Says that supercooled water ends at about  -18 C </a:t>
            </a:r>
            <a:endParaRPr lang="en-US" dirty="0"/>
          </a:p>
        </p:txBody>
      </p:sp>
      <p:pic>
        <p:nvPicPr>
          <p:cNvPr id="1026" name="Picture 2"/>
          <p:cNvPicPr>
            <a:picLocks noChangeAspect="1" noChangeArrowheads="1"/>
          </p:cNvPicPr>
          <p:nvPr/>
        </p:nvPicPr>
        <p:blipFill>
          <a:blip r:embed="rId3" cstate="print"/>
          <a:srcRect/>
          <a:stretch>
            <a:fillRect/>
          </a:stretch>
        </p:blipFill>
        <p:spPr bwMode="auto">
          <a:xfrm>
            <a:off x="5868144" y="476672"/>
            <a:ext cx="2803451" cy="3636192"/>
          </a:xfrm>
          <a:prstGeom prst="rect">
            <a:avLst/>
          </a:prstGeom>
          <a:noFill/>
          <a:ln w="9525">
            <a:noFill/>
            <a:miter lim="800000"/>
            <a:headEnd/>
            <a:tailEnd/>
          </a:ln>
        </p:spPr>
      </p:pic>
      <p:sp>
        <p:nvSpPr>
          <p:cNvPr id="5" name="Down Arrow 4"/>
          <p:cNvSpPr/>
          <p:nvPr/>
        </p:nvSpPr>
        <p:spPr>
          <a:xfrm rot="3917128">
            <a:off x="4244179" y="1689730"/>
            <a:ext cx="360040" cy="2679637"/>
          </a:xfrm>
          <a:prstGeom prst="downArrow">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6" name="Oval 5"/>
          <p:cNvSpPr/>
          <p:nvPr/>
        </p:nvSpPr>
        <p:spPr>
          <a:xfrm>
            <a:off x="6228184" y="3645024"/>
            <a:ext cx="576064" cy="5040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1286</TotalTime>
  <Words>475</Words>
  <Application>Microsoft Macintosh PowerPoint</Application>
  <PresentationFormat>On-screen Show (4:3)</PresentationFormat>
  <Paragraphs>57</Paragraphs>
  <Slides>11</Slides>
  <Notes>0</Notes>
  <HiddenSlides>0</HiddenSlides>
  <MMClips>0</MMClips>
  <ScaleCrop>false</ScaleCrop>
  <HeadingPairs>
    <vt:vector size="4" baseType="variant">
      <vt:variant>
        <vt:lpstr>Theme</vt:lpstr>
      </vt:variant>
      <vt:variant>
        <vt:i4>1</vt:i4>
      </vt:variant>
      <vt:variant>
        <vt:lpstr>Slide Titles</vt:lpstr>
      </vt:variant>
      <vt:variant>
        <vt:i4>11</vt:i4>
      </vt:variant>
    </vt:vector>
  </HeadingPairs>
  <TitlesOfParts>
    <vt:vector size="12" baseType="lpstr">
      <vt:lpstr>Office Theme</vt:lpstr>
      <vt:lpstr>First Look at Water Content </vt:lpstr>
      <vt:lpstr>Cloud Models from the perspective of an observational scientist</vt:lpstr>
      <vt:lpstr>Cloud measurements from the perspective of a numerical modeler</vt:lpstr>
      <vt:lpstr>What is the model trying to predict?</vt:lpstr>
      <vt:lpstr>Why is it complicated?</vt:lpstr>
      <vt:lpstr>What questions? </vt:lpstr>
      <vt:lpstr>What fundamental observational measurements does ORCAS have for answering these questions? </vt:lpstr>
      <vt:lpstr>PowerPoint Presentation</vt:lpstr>
      <vt:lpstr>PowerPoint Presentation</vt:lpstr>
      <vt:lpstr>PowerPoint Presentation</vt:lpstr>
      <vt:lpstr>Summary</vt:lpstr>
    </vt:vector>
  </TitlesOfParts>
  <Company>NCAR</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First Look at Water Content</dc:title>
  <dc:creator>RAF_user</dc:creator>
  <cp:lastModifiedBy>aa</cp:lastModifiedBy>
  <cp:revision>16</cp:revision>
  <dcterms:created xsi:type="dcterms:W3CDTF">2016-05-11T14:57:52Z</dcterms:created>
  <dcterms:modified xsi:type="dcterms:W3CDTF">2016-09-08T17:00:38Z</dcterms:modified>
</cp:coreProperties>
</file>